
<file path=[Content_Types].xml><?xml version="1.0" encoding="utf-8"?>
<Types xmlns="http://schemas.openxmlformats.org/package/2006/content-types">
  <Default Extension="jpeg" ContentType="image/jpeg"/>
  <Default Extension="jp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customXml/itemProps49.xml" ContentType="application/vnd.openxmlformats-officedocument.customXmlProperties+xml"/>
  <Override PartName="/customXml/itemProps50.xml" ContentType="application/vnd.openxmlformats-officedocument.customXmlProperties+xml"/>
  <Override PartName="/customXml/itemProps51.xml" ContentType="application/vnd.openxmlformats-officedocument.customXmlProperties+xml"/>
  <Override PartName="/customXml/itemProps52.xml" ContentType="application/vnd.openxmlformats-officedocument.customXmlProperties+xml"/>
  <Override PartName="/customXml/itemProps53.xml" ContentType="application/vnd.openxmlformats-officedocument.customXmlProperties+xml"/>
  <Override PartName="/customXml/itemProps54.xml" ContentType="application/vnd.openxmlformats-officedocument.customXmlProperties+xml"/>
  <Override PartName="/customXml/itemProps55.xml" ContentType="application/vnd.openxmlformats-officedocument.customXmlProperties+xml"/>
  <Override PartName="/customXml/itemProps56.xml" ContentType="application/vnd.openxmlformats-officedocument.customXmlProperties+xml"/>
  <Override PartName="/customXml/itemProps57.xml" ContentType="application/vnd.openxmlformats-officedocument.customXmlProperties+xml"/>
  <Override PartName="/customXml/itemProps58.xml" ContentType="application/vnd.openxmlformats-officedocument.customXmlProperties+xml"/>
  <Override PartName="/customXml/itemProps59.xml" ContentType="application/vnd.openxmlformats-officedocument.customXmlProperties+xml"/>
  <Override PartName="/customXml/itemProps60.xml" ContentType="application/vnd.openxmlformats-officedocument.customXmlProperties+xml"/>
  <Override PartName="/customXml/itemProps61.xml" ContentType="application/vnd.openxmlformats-officedocument.customXmlProperties+xml"/>
  <Override PartName="/customXml/itemProps62.xml" ContentType="application/vnd.openxmlformats-officedocument.customXmlProperties+xml"/>
  <Override PartName="/customXml/itemProps63.xml" ContentType="application/vnd.openxmlformats-officedocument.customXmlProperties+xml"/>
  <Override PartName="/customXml/itemProps64.xml" ContentType="application/vnd.openxmlformats-officedocument.customXmlProperties+xml"/>
  <Override PartName="/customXml/itemProps65.xml" ContentType="application/vnd.openxmlformats-officedocument.customXmlProperties+xml"/>
  <Override PartName="/customXml/itemProps66.xml" ContentType="application/vnd.openxmlformats-officedocument.customXmlProperties+xml"/>
  <Override PartName="/customXml/itemProps67.xml" ContentType="application/vnd.openxmlformats-officedocument.customXmlProperties+xml"/>
  <Override PartName="/customXml/itemProps68.xml" ContentType="application/vnd.openxmlformats-officedocument.customXmlProperties+xml"/>
  <Override PartName="/customXml/itemProps69.xml" ContentType="application/vnd.openxmlformats-officedocument.customXmlProperties+xml"/>
  <Override PartName="/customXml/itemProps70.xml" ContentType="application/vnd.openxmlformats-officedocument.customXmlProperties+xml"/>
  <Override PartName="/customXml/itemProps71.xml" ContentType="application/vnd.openxmlformats-officedocument.customXmlProperties+xml"/>
  <Override PartName="/customXml/itemProps72.xml" ContentType="application/vnd.openxmlformats-officedocument.customXmlProperties+xml"/>
  <Override PartName="/customXml/itemProps73.xml" ContentType="application/vnd.openxmlformats-officedocument.customXmlProperties+xml"/>
  <Override PartName="/customXml/itemProps74.xml" ContentType="application/vnd.openxmlformats-officedocument.customXmlProperties+xml"/>
  <Override PartName="/customXml/itemProps75.xml" ContentType="application/vnd.openxmlformats-officedocument.customXmlProperties+xml"/>
  <Override PartName="/customXml/itemProps76.xml" ContentType="application/vnd.openxmlformats-officedocument.customXmlProperties+xml"/>
  <Override PartName="/customXml/itemProps77.xml" ContentType="application/vnd.openxmlformats-officedocument.customXmlProperties+xml"/>
  <Override PartName="/customXml/itemProps78.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60" r:id="rId79"/>
  </p:sldMasterIdLst>
  <p:notesMasterIdLst>
    <p:notesMasterId r:id="rId84"/>
  </p:notesMasterIdLst>
  <p:handoutMasterIdLst>
    <p:handoutMasterId r:id="rId85"/>
  </p:handoutMasterIdLst>
  <p:sldIdLst>
    <p:sldId id="2147475339" r:id="rId80"/>
    <p:sldId id="2147475308" r:id="rId81"/>
    <p:sldId id="2147475369" r:id="rId82"/>
    <p:sldId id="2147475348" r:id="rId83"/>
  </p:sldIdLst>
  <p:sldSz cx="12192000" cy="6858000"/>
  <p:notesSz cx="6858000" cy="9144000"/>
  <p:custDataLst>
    <p:custData r:id="rId18"/>
    <p:tags r:id="rId86"/>
  </p:custDataLst>
  <p:defaultTextStyle>
    <a:defPPr>
      <a:defRPr lang="en-GB"/>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D9B0486D-A09B-3409-FDD0-4F08231959BF}" name="Murphy, Brendan" initials="MB" userId="S::brendan.murphy@lippincott.com::e63f784d-d49e-40d3-9f65-7b70cf163182"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Stringer, Adam" initials="SA" lastIdx="13" clrIdx="0">
    <p:extLst>
      <p:ext uri="{19B8F6BF-5375-455C-9EA6-DF929625EA0E}">
        <p15:presenceInfo xmlns:p15="http://schemas.microsoft.com/office/powerpoint/2012/main" userId="S::adam.stringer@lippincott.com::7e8bf982-08f3-4205-8544-04909412e74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F3EE"/>
    <a:srgbClr val="6ABF30"/>
    <a:srgbClr val="D7D1C9"/>
    <a:srgbClr val="FFBF00"/>
    <a:srgbClr val="8F20DE"/>
    <a:srgbClr val="C53532"/>
    <a:srgbClr val="B9B6B1"/>
    <a:srgbClr val="000000"/>
    <a:srgbClr val="2F7500"/>
    <a:srgbClr val="3D3C37"/>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1A551C0-2026-AC11-E31C-4D4D43000001}">
  <a:tblStyle styleId="{C1A551C0-2026-AC11-E31C-4D4D43000001}" styleName="Marsh 2026 Brand Table 1">
    <a:wholeTbl>
      <a:tcTxStyle>
        <a:fontRef idx="minor">
          <a:schemeClr val="dk1"/>
        </a:fontRef>
        <a:schemeClr val="dk1"/>
      </a:tcTxStyle>
      <a:tcStyle>
        <a:tcBdr>
          <a:left>
            <a:ln w="12700" cmpd="sng">
              <a:noFill/>
            </a:ln>
          </a:left>
          <a:right>
            <a:ln w="12700" cmpd="sng">
              <a:noFill/>
            </a:ln>
          </a:right>
          <a:top>
            <a:ln w="12700" cmpd="sng">
              <a:noFill/>
            </a:ln>
          </a:top>
          <a:bottom>
            <a:ln w="12700" cmpd="sng">
              <a:noFill/>
            </a:ln>
          </a:bottom>
          <a:insideH>
            <a:ln w="6350" cmpd="sng">
              <a:solidFill>
                <a:schemeClr val="dk1">
                  <a:tint val="100000"/>
                </a:schemeClr>
              </a:solidFill>
            </a:ln>
          </a:insideH>
          <a:insideV>
            <a:ln w="12700" cmpd="sng">
              <a:noFill/>
            </a:ln>
          </a:insideV>
        </a:tcBdr>
        <a:fill>
          <a:solidFill>
            <a:schemeClr val="lt1">
              <a:tint val="100000"/>
            </a:schemeClr>
          </a:solidFill>
        </a:fill>
      </a:tcStyle>
    </a:wholeTbl>
    <a:lastCol>
      <a:tcTxStyle b="on">
        <a:fontRef idx="minor">
          <a:prstClr val="black"/>
        </a:fontRef>
        <a:schemeClr val="dk1"/>
      </a:tcTxStyle>
      <a:tcStyle>
        <a:tcBdr/>
        <a:fill>
          <a:solidFill>
            <a:schemeClr val="lt1">
              <a:tint val="100000"/>
            </a:schemeClr>
          </a:solidFill>
        </a:fill>
      </a:tcStyle>
    </a:lastCol>
    <a:firstCol>
      <a:tcTxStyle b="on">
        <a:fontRef idx="minor">
          <a:prstClr val="black"/>
        </a:fontRef>
        <a:schemeClr val="dk1"/>
      </a:tcTxStyle>
      <a:tcStyle>
        <a:tcBdr/>
        <a:fill>
          <a:solidFill>
            <a:schemeClr val="lt1">
              <a:tint val="100000"/>
            </a:schemeClr>
          </a:solidFill>
        </a:fill>
      </a:tcStyle>
    </a:firstCol>
    <a:lastRow>
      <a:tcTxStyle b="on">
        <a:fontRef idx="minor">
          <a:prstClr val="black"/>
        </a:fontRef>
        <a:schemeClr val="dk1"/>
      </a:tcTxStyle>
      <a:tcStyle>
        <a:tcBdr>
          <a:left>
            <a:ln w="12700" cmpd="sng">
              <a:noFill/>
            </a:ln>
          </a:left>
          <a:right>
            <a:ln w="12700" cmpd="sng">
              <a:noFill/>
            </a:ln>
          </a:right>
          <a:top>
            <a:ln w="12700" cmpd="sng">
              <a:solidFill>
                <a:schemeClr val="dk1">
                  <a:tint val="100000"/>
                </a:schemeClr>
              </a:solidFill>
            </a:ln>
          </a:top>
          <a:bottom>
            <a:ln w="12700" cmpd="sng">
              <a:solidFill>
                <a:schemeClr val="dk1">
                  <a:tint val="100000"/>
                </a:schemeClr>
              </a:solidFill>
            </a:ln>
          </a:bottom>
          <a:insideH>
            <a:ln w="12700" cmpd="sng">
              <a:solidFill>
                <a:schemeClr val="dk1">
                  <a:tint val="100000"/>
                </a:schemeClr>
              </a:solidFill>
            </a:ln>
          </a:insideH>
          <a:insideV>
            <a:ln w="12700" cmpd="sng">
              <a:noFill/>
            </a:ln>
          </a:insideV>
        </a:tcBdr>
        <a:fill>
          <a:solidFill>
            <a:schemeClr val="lt1">
              <a:tint val="100000"/>
            </a:schemeClr>
          </a:solidFill>
        </a:fill>
      </a:tcStyle>
    </a:lastRow>
    <a:firstRow>
      <a:tcTxStyle b="on">
        <a:fontRef idx="minor">
          <a:schemeClr val="lt1"/>
        </a:fontRef>
        <a:schemeClr val="lt1"/>
      </a:tcTxStyle>
      <a:tcStyle>
        <a:tcBdr/>
        <a:fill>
          <a:solidFill>
            <a:schemeClr val="dk1"/>
          </a:solidFill>
        </a:fill>
      </a:tcStyle>
    </a:firstRow>
  </a:tblStyle>
  <a:tblStyle styleId="{C1A551C0-2026-AC11-E31C-4D4D43000002}" styleName="Marsh 2026 Brand Table 2">
    <a:wholeTbl>
      <a:tcTxStyle>
        <a:fontRef idx="minor">
          <a:schemeClr val="dk1"/>
        </a:fontRef>
        <a:schemeClr val="dk1"/>
      </a:tcTxStyle>
      <a:tcStyle>
        <a:tcBdr>
          <a:left>
            <a:ln w="12700" cmpd="sng">
              <a:noFill/>
            </a:ln>
          </a:left>
          <a:right>
            <a:ln w="12700" cmpd="sng">
              <a:noFill/>
            </a:ln>
          </a:right>
          <a:top>
            <a:ln w="12700" cmpd="sng">
              <a:noFill/>
            </a:ln>
          </a:top>
          <a:bottom>
            <a:ln w="12700" cmpd="sng">
              <a:noFill/>
            </a:ln>
          </a:bottom>
          <a:insideH>
            <a:ln w="12700" cmpd="sng">
              <a:noFill/>
            </a:ln>
          </a:insideH>
          <a:insideV>
            <a:ln w="12700" cmpd="sng">
              <a:noFill/>
            </a:ln>
          </a:insideV>
        </a:tcBdr>
        <a:fill>
          <a:solidFill>
            <a:schemeClr val="lt1">
              <a:tint val="100000"/>
            </a:schemeClr>
          </a:solidFill>
        </a:fill>
      </a:tcStyle>
    </a:wholeTbl>
    <a:band1H>
      <a:tcStyle>
        <a:tcBdr>
          <a:left>
            <a:ln w="12700" cmpd="sng">
              <a:noFill/>
            </a:ln>
          </a:left>
          <a:right>
            <a:ln w="12700" cmpd="sng">
              <a:noFill/>
            </a:ln>
          </a:right>
          <a:top>
            <a:ln w="12700" cmpd="sng">
              <a:noFill/>
            </a:ln>
          </a:top>
          <a:bottom>
            <a:ln w="12700" cmpd="sng">
              <a:noFill/>
            </a:ln>
          </a:bottom>
          <a:insideH>
            <a:ln w="12700" cmpd="sng">
              <a:noFill/>
            </a:ln>
          </a:insideH>
          <a:insideV>
            <a:ln w="12700" cmpd="sng">
              <a:noFill/>
            </a:ln>
          </a:insideV>
        </a:tcBdr>
        <a:fill>
          <a:solidFill>
            <a:srgbClr val="F7F3EE"/>
          </a:solidFill>
        </a:fill>
      </a:tcStyle>
    </a:band1H>
    <a:band2H>
      <a:tcStyle>
        <a:tcBdr>
          <a:left>
            <a:ln w="12700" cmpd="sng">
              <a:noFill/>
            </a:ln>
          </a:left>
          <a:right>
            <a:ln w="12700" cmpd="sng">
              <a:noFill/>
            </a:ln>
          </a:right>
          <a:top>
            <a:ln w="12700" cmpd="sng">
              <a:noFill/>
            </a:ln>
          </a:top>
          <a:bottom>
            <a:ln w="12700" cmpd="sng">
              <a:noFill/>
            </a:ln>
          </a:bottom>
          <a:insideH>
            <a:ln w="12700" cmpd="sng">
              <a:noFill/>
            </a:ln>
          </a:insideH>
          <a:insideV>
            <a:ln w="12700" cmpd="sng">
              <a:noFill/>
            </a:ln>
          </a:insideV>
        </a:tcBdr>
      </a:tcStyle>
    </a:band2H>
    <a:band1V>
      <a:tcStyle>
        <a:tcBdr/>
        <a:fill>
          <a:solidFill>
            <a:srgbClr val="F7F3EE"/>
          </a:solidFill>
        </a:fill>
      </a:tcStyle>
    </a:band1V>
    <a:band2V>
      <a:tcStyle>
        <a:tcBdr/>
      </a:tcStyle>
    </a:band2V>
    <a:lastCol>
      <a:tcTxStyle b="on">
        <a:fontRef idx="minor">
          <a:prstClr val="black"/>
        </a:fontRef>
        <a:schemeClr val="dk1"/>
      </a:tcTxStyle>
      <a:tcStyle>
        <a:tcBdr/>
        <a:fill>
          <a:solidFill>
            <a:schemeClr val="accent5">
              <a:tint val="100000"/>
            </a:schemeClr>
          </a:solidFill>
        </a:fill>
      </a:tcStyle>
    </a:lastCol>
    <a:firstCol>
      <a:tcTxStyle b="on">
        <a:fontRef idx="minor">
          <a:prstClr val="black"/>
        </a:fontRef>
        <a:schemeClr val="dk1"/>
      </a:tcTxStyle>
      <a:tcStyle>
        <a:tcBdr/>
        <a:fill>
          <a:solidFill>
            <a:schemeClr val="accent5"/>
          </a:solidFill>
        </a:fill>
      </a:tcStyle>
    </a:firstCol>
    <a:lastRow>
      <a:tcTxStyle b="on">
        <a:fontRef idx="minor">
          <a:schemeClr val="dk1"/>
        </a:fontRef>
        <a:schemeClr val="dk1"/>
      </a:tcTxStyle>
      <a:tcStyle>
        <a:tcBdr/>
        <a:fill>
          <a:solidFill>
            <a:schemeClr val="accent5"/>
          </a:solidFill>
        </a:fill>
      </a:tcStyle>
    </a:lastRow>
    <a:firstRow>
      <a:tcTxStyle b="on">
        <a:fontRef idx="minor">
          <a:schemeClr val="lt1"/>
        </a:fontRef>
        <a:schemeClr val="lt1"/>
      </a:tcTxStyle>
      <a:tcStyle>
        <a:tcBdr/>
        <a:fill>
          <a:solidFill>
            <a:schemeClr val="dk1"/>
          </a:solidFill>
        </a:fill>
      </a:tcStyle>
    </a:firstRow>
  </a:tblStyle>
  <a:tblStyle styleId="{C1A551C0-2021-AC11-E31C-4D4D43000001}" styleName="MMC 2021 Brand Table 1">
    <a:wholeTbl>
      <a:tcTxStyle>
        <a:fontRef idx="minor">
          <a:schemeClr val="dk1"/>
        </a:fontRef>
        <a:schemeClr val="dk1"/>
      </a:tcTxStyle>
      <a:tcStyle>
        <a:tcBdr>
          <a:left>
            <a:ln w="12700" cmpd="sng">
              <a:noFill/>
            </a:ln>
          </a:left>
          <a:right>
            <a:ln w="12700" cmpd="sng">
              <a:noFill/>
            </a:ln>
          </a:right>
          <a:top>
            <a:ln w="12700" cmpd="sng">
              <a:noFill/>
            </a:ln>
          </a:top>
          <a:bottom>
            <a:ln w="12700" cmpd="sng">
              <a:noFill/>
            </a:ln>
          </a:bottom>
          <a:insideH>
            <a:ln w="12700" cmpd="sng">
              <a:solidFill>
                <a:srgbClr val="949494"/>
              </a:solidFill>
            </a:ln>
          </a:insideH>
          <a:insideV>
            <a:ln w="12700" cmpd="sng">
              <a:noFill/>
            </a:ln>
          </a:insideV>
        </a:tcBdr>
        <a:fill>
          <a:solidFill>
            <a:schemeClr val="lt1">
              <a:tint val="100000"/>
            </a:schemeClr>
          </a:solidFill>
        </a:fill>
      </a:tcStyle>
    </a:wholeTbl>
    <a:band1H>
      <a:tcStyle>
        <a:tcBdr>
          <a:left>
            <a:ln w="12700" cmpd="sng">
              <a:noFill/>
            </a:ln>
          </a:left>
          <a:right>
            <a:ln w="12700" cmpd="sng">
              <a:noFill/>
            </a:ln>
          </a:right>
          <a:top>
            <a:ln w="12700" cmpd="sng">
              <a:noFill/>
            </a:ln>
          </a:top>
          <a:bottom>
            <a:ln w="12700" cmpd="sng">
              <a:noFill/>
            </a:ln>
          </a:bottom>
          <a:insideH>
            <a:ln w="12700" cmpd="sng">
              <a:noFill/>
            </a:ln>
          </a:insideH>
          <a:insideV>
            <a:ln w="12700" cmpd="sng">
              <a:noFill/>
            </a:ln>
          </a:insideV>
        </a:tcBdr>
        <a:fill>
          <a:solidFill>
            <a:srgbClr val="F0F0F0"/>
          </a:solidFill>
        </a:fill>
      </a:tcStyle>
    </a:band1H>
    <a:band2H>
      <a:tcStyle>
        <a:tcBdr>
          <a:left>
            <a:ln w="12700" cmpd="sng">
              <a:noFill/>
            </a:ln>
          </a:left>
          <a:right>
            <a:ln w="12700" cmpd="sng">
              <a:noFill/>
            </a:ln>
          </a:right>
          <a:top>
            <a:ln w="12700" cmpd="sng">
              <a:noFill/>
            </a:ln>
          </a:top>
          <a:bottom>
            <a:ln w="12700" cmpd="sng">
              <a:noFill/>
            </a:ln>
          </a:bottom>
          <a:insideH>
            <a:ln w="12700" cmpd="sng">
              <a:noFill/>
            </a:ln>
          </a:insideH>
          <a:insideV>
            <a:ln w="12700" cmpd="sng">
              <a:noFill/>
            </a:ln>
          </a:insideV>
        </a:tcBdr>
      </a:tcStyle>
    </a:band2H>
    <a:band1V>
      <a:tcStyle>
        <a:tcBdr/>
        <a:fill>
          <a:solidFill>
            <a:srgbClr val="F0F0F0"/>
          </a:solidFill>
        </a:fill>
      </a:tcStyle>
    </a:band1V>
    <a:band2V>
      <a:tcStyle>
        <a:tcBdr/>
      </a:tcStyle>
    </a:band2V>
    <a:lastCol>
      <a:tcTxStyle b="on">
        <a:fontRef idx="minor">
          <a:prstClr val="black"/>
        </a:fontRef>
        <a:schemeClr val="bg1"/>
      </a:tcTxStyle>
      <a:tcStyle>
        <a:tcBdr>
          <a:insideH>
            <a:ln w="12700" cmpd="sng">
              <a:solidFill>
                <a:srgbClr val="FFFFFF"/>
              </a:solidFill>
            </a:ln>
          </a:insideH>
        </a:tcBdr>
        <a:fill>
          <a:solidFill>
            <a:schemeClr val="accent1">
              <a:tint val="100000"/>
            </a:schemeClr>
          </a:solidFill>
        </a:fill>
      </a:tcStyle>
    </a:lastCol>
    <a:firstCol>
      <a:tcTxStyle b="on">
        <a:fontRef idx="minor">
          <a:prstClr val="black"/>
        </a:fontRef>
        <a:schemeClr val="bg1"/>
      </a:tcTxStyle>
      <a:tcStyle>
        <a:tcBdr>
          <a:insideH>
            <a:ln w="12700" cmpd="sng">
              <a:solidFill>
                <a:srgbClr val="FFFFFF"/>
              </a:solidFill>
            </a:ln>
          </a:insideH>
        </a:tcBdr>
        <a:fill>
          <a:solidFill>
            <a:schemeClr val="accent1"/>
          </a:solidFill>
        </a:fill>
      </a:tcStyle>
    </a:firstCol>
    <a:lastRow>
      <a:tcTxStyle b="on">
        <a:fontRef idx="minor">
          <a:schemeClr val="bg1"/>
        </a:fontRef>
        <a:schemeClr val="bg1"/>
      </a:tcTxStyle>
      <a:tcStyle>
        <a:tcBdr/>
        <a:fill>
          <a:solidFill>
            <a:srgbClr val="565656"/>
          </a:solidFill>
        </a:fill>
      </a:tcStyle>
    </a:lastRow>
    <a:firstRow>
      <a:tcTxStyle b="on">
        <a:fontRef idx="minor">
          <a:schemeClr val="bg1"/>
        </a:fontRef>
        <a:schemeClr val="bg1"/>
      </a:tcTxStyle>
      <a:tcStyle>
        <a:tcBdr/>
        <a:fill>
          <a:solidFill>
            <a:srgbClr val="002C77"/>
          </a:solidFill>
        </a:fill>
      </a:tcStyle>
    </a:firstRow>
  </a:tblStyle>
  <a:tblStyle styleId="{C1A551C0-2021-AC11-E31C-4D4D43000002}" styleName="MMC 2021 Brand Table 2">
    <a:wholeTbl>
      <a:tcTxStyle>
        <a:fontRef idx="minor">
          <a:schemeClr val="dk1"/>
        </a:fontRef>
        <a:schemeClr val="dk1"/>
      </a:tcTxStyle>
      <a:tcStyle>
        <a:tcBdr>
          <a:left>
            <a:ln w="12700" cmpd="sng">
              <a:noFill/>
            </a:ln>
          </a:left>
          <a:right>
            <a:ln w="12700" cmpd="sng">
              <a:noFill/>
            </a:ln>
          </a:right>
          <a:top>
            <a:ln w="12700" cmpd="sng">
              <a:noFill/>
            </a:ln>
          </a:top>
          <a:bottom>
            <a:ln w="12700" cmpd="sng">
              <a:noFill/>
            </a:ln>
          </a:bottom>
          <a:insideH>
            <a:ln w="12700" cmpd="sng">
              <a:solidFill>
                <a:srgbClr val="949494"/>
              </a:solidFill>
            </a:ln>
          </a:insideH>
          <a:insideV>
            <a:ln w="12700" cmpd="sng">
              <a:noFill/>
            </a:ln>
          </a:insideV>
        </a:tcBdr>
        <a:fill>
          <a:solidFill>
            <a:schemeClr val="lt1">
              <a:tint val="100000"/>
            </a:schemeClr>
          </a:solidFill>
        </a:fill>
      </a:tcStyle>
    </a:wholeTbl>
    <a:lastCol>
      <a:tcTxStyle b="on">
        <a:fontRef idx="minor">
          <a:prstClr val="black"/>
        </a:fontRef>
        <a:schemeClr val="dk1"/>
      </a:tcTxStyle>
      <a:tcStyle>
        <a:tcBdr/>
        <a:fill>
          <a:solidFill>
            <a:schemeClr val="lt1">
              <a:tint val="100000"/>
            </a:schemeClr>
          </a:solidFill>
        </a:fill>
      </a:tcStyle>
    </a:lastCol>
    <a:firstCol>
      <a:tcTxStyle b="on">
        <a:fontRef idx="minor">
          <a:prstClr val="black"/>
        </a:fontRef>
        <a:schemeClr val="dk1"/>
      </a:tcTxStyle>
      <a:tcStyle>
        <a:tcBdr/>
        <a:fill>
          <a:solidFill>
            <a:schemeClr val="lt1">
              <a:tint val="100000"/>
            </a:schemeClr>
          </a:solidFill>
        </a:fill>
      </a:tcStyle>
    </a:firstCol>
    <a:lastRow>
      <a:tcTxStyle>
        <a:fontRef idx="minor">
          <a:prstClr val="black"/>
        </a:fontRef>
        <a:schemeClr val="dk1"/>
      </a:tcTxStyle>
      <a:tcStyle>
        <a:tcBdr>
          <a:left>
            <a:ln w="12700" cmpd="sng">
              <a:noFill/>
            </a:ln>
          </a:left>
          <a:right>
            <a:ln w="12700" cmpd="sng">
              <a:noFill/>
            </a:ln>
          </a:right>
          <a:top>
            <a:ln w="28575" cmpd="sng">
              <a:solidFill>
                <a:srgbClr val="565656"/>
              </a:solidFill>
            </a:ln>
          </a:top>
          <a:bottom>
            <a:ln w="28575" cmpd="sng">
              <a:solidFill>
                <a:srgbClr val="565656"/>
              </a:solidFill>
            </a:ln>
          </a:bottom>
          <a:insideH>
            <a:ln w="28575" cmpd="sng">
              <a:solidFill>
                <a:srgbClr val="565656"/>
              </a:solidFill>
            </a:ln>
          </a:insideH>
          <a:insideV>
            <a:ln w="12700" cmpd="sng">
              <a:noFill/>
            </a:ln>
          </a:insideV>
        </a:tcBdr>
        <a:fill>
          <a:solidFill>
            <a:schemeClr val="lt1">
              <a:tint val="100000"/>
            </a:schemeClr>
          </a:solidFill>
        </a:fill>
      </a:tcStyle>
    </a:lastRow>
    <a:firstRow>
      <a:tcTxStyle b="on">
        <a:fontRef idx="minor">
          <a:schemeClr val="bg1"/>
        </a:fontRef>
        <a:srgbClr val="002C77"/>
      </a:tcTxStyle>
      <a:tcStyle>
        <a:tcBdr/>
        <a:fill>
          <a:solidFill>
            <a:schemeClr val="lt1">
              <a:tint val="10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587"/>
  </p:normalViewPr>
  <p:slideViewPr>
    <p:cSldViewPr snapToGrid="0">
      <p:cViewPr varScale="1">
        <p:scale>
          <a:sx n="104" d="100"/>
          <a:sy n="104" d="100"/>
        </p:scale>
        <p:origin x="870" y="114"/>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notesViewPr>
    <p:cSldViewPr snapToGrid="0">
      <p:cViewPr>
        <p:scale>
          <a:sx n="1" d="2"/>
          <a:sy n="1" d="2"/>
        </p:scale>
        <p:origin x="0" y="0"/>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customXml" Target="../customXml/item26.xml"/><Relationship Id="rId21" Type="http://schemas.openxmlformats.org/officeDocument/2006/relationships/customXml" Target="../customXml/item21.xml"/><Relationship Id="rId42" Type="http://schemas.openxmlformats.org/officeDocument/2006/relationships/customXml" Target="../customXml/item42.xml"/><Relationship Id="rId47" Type="http://schemas.openxmlformats.org/officeDocument/2006/relationships/customXml" Target="../customXml/item47.xml"/><Relationship Id="rId63" Type="http://schemas.openxmlformats.org/officeDocument/2006/relationships/customXml" Target="../customXml/item63.xml"/><Relationship Id="rId68" Type="http://schemas.openxmlformats.org/officeDocument/2006/relationships/customXml" Target="../customXml/item68.xml"/><Relationship Id="rId84" Type="http://schemas.openxmlformats.org/officeDocument/2006/relationships/notesMaster" Target="notesMasters/notesMaster1.xml"/><Relationship Id="rId89" Type="http://schemas.openxmlformats.org/officeDocument/2006/relationships/viewProps" Target="viewProps.xml"/><Relationship Id="rId16" Type="http://schemas.openxmlformats.org/officeDocument/2006/relationships/customXml" Target="../customXml/item16.xml"/><Relationship Id="rId11" Type="http://schemas.openxmlformats.org/officeDocument/2006/relationships/customXml" Target="../customXml/item11.xml"/><Relationship Id="rId32" Type="http://schemas.openxmlformats.org/officeDocument/2006/relationships/customXml" Target="../customXml/item32.xml"/><Relationship Id="rId37" Type="http://schemas.openxmlformats.org/officeDocument/2006/relationships/customXml" Target="../customXml/item37.xml"/><Relationship Id="rId53" Type="http://schemas.openxmlformats.org/officeDocument/2006/relationships/customXml" Target="../customXml/item53.xml"/><Relationship Id="rId58" Type="http://schemas.openxmlformats.org/officeDocument/2006/relationships/customXml" Target="../customXml/item58.xml"/><Relationship Id="rId74" Type="http://schemas.openxmlformats.org/officeDocument/2006/relationships/customXml" Target="../customXml/item74.xml"/><Relationship Id="rId79" Type="http://schemas.openxmlformats.org/officeDocument/2006/relationships/slideMaster" Target="slideMasters/slideMaster1.xml"/><Relationship Id="rId5" Type="http://schemas.openxmlformats.org/officeDocument/2006/relationships/customXml" Target="../customXml/item5.xml"/><Relationship Id="rId90" Type="http://schemas.openxmlformats.org/officeDocument/2006/relationships/theme" Target="theme/theme1.xml"/><Relationship Id="rId14" Type="http://schemas.openxmlformats.org/officeDocument/2006/relationships/customXml" Target="../customXml/item14.xml"/><Relationship Id="rId22" Type="http://schemas.openxmlformats.org/officeDocument/2006/relationships/customXml" Target="../customXml/item22.xml"/><Relationship Id="rId27" Type="http://schemas.openxmlformats.org/officeDocument/2006/relationships/customXml" Target="../customXml/item27.xml"/><Relationship Id="rId30" Type="http://schemas.openxmlformats.org/officeDocument/2006/relationships/customXml" Target="../customXml/item30.xml"/><Relationship Id="rId35" Type="http://schemas.openxmlformats.org/officeDocument/2006/relationships/customXml" Target="../customXml/item35.xml"/><Relationship Id="rId43" Type="http://schemas.openxmlformats.org/officeDocument/2006/relationships/customXml" Target="../customXml/item43.xml"/><Relationship Id="rId48" Type="http://schemas.openxmlformats.org/officeDocument/2006/relationships/customXml" Target="../customXml/item48.xml"/><Relationship Id="rId56" Type="http://schemas.openxmlformats.org/officeDocument/2006/relationships/customXml" Target="../customXml/item56.xml"/><Relationship Id="rId64" Type="http://schemas.openxmlformats.org/officeDocument/2006/relationships/customXml" Target="../customXml/item64.xml"/><Relationship Id="rId69" Type="http://schemas.openxmlformats.org/officeDocument/2006/relationships/customXml" Target="../customXml/item69.xml"/><Relationship Id="rId77" Type="http://schemas.openxmlformats.org/officeDocument/2006/relationships/customXml" Target="../customXml/item77.xml"/><Relationship Id="rId8" Type="http://schemas.openxmlformats.org/officeDocument/2006/relationships/customXml" Target="../customXml/item8.xml"/><Relationship Id="rId51" Type="http://schemas.openxmlformats.org/officeDocument/2006/relationships/customXml" Target="../customXml/item51.xml"/><Relationship Id="rId72" Type="http://schemas.openxmlformats.org/officeDocument/2006/relationships/customXml" Target="../customXml/item72.xml"/><Relationship Id="rId80" Type="http://schemas.openxmlformats.org/officeDocument/2006/relationships/slide" Target="slides/slide1.xml"/><Relationship Id="rId85" Type="http://schemas.openxmlformats.org/officeDocument/2006/relationships/handoutMaster" Target="handoutMasters/handoutMaster1.xml"/><Relationship Id="rId3" Type="http://schemas.openxmlformats.org/officeDocument/2006/relationships/customXml" Target="../customXml/item3.xml"/><Relationship Id="rId12" Type="http://schemas.openxmlformats.org/officeDocument/2006/relationships/customXml" Target="../customXml/item12.xml"/><Relationship Id="rId17" Type="http://schemas.openxmlformats.org/officeDocument/2006/relationships/customXml" Target="../customXml/item17.xml"/><Relationship Id="rId25" Type="http://schemas.openxmlformats.org/officeDocument/2006/relationships/customXml" Target="../customXml/item25.xml"/><Relationship Id="rId33" Type="http://schemas.openxmlformats.org/officeDocument/2006/relationships/customXml" Target="../customXml/item33.xml"/><Relationship Id="rId38" Type="http://schemas.openxmlformats.org/officeDocument/2006/relationships/customXml" Target="../customXml/item38.xml"/><Relationship Id="rId46" Type="http://schemas.openxmlformats.org/officeDocument/2006/relationships/customXml" Target="../customXml/item46.xml"/><Relationship Id="rId59" Type="http://schemas.openxmlformats.org/officeDocument/2006/relationships/customXml" Target="../customXml/item59.xml"/><Relationship Id="rId67" Type="http://schemas.openxmlformats.org/officeDocument/2006/relationships/customXml" Target="../customXml/item67.xml"/><Relationship Id="rId20" Type="http://schemas.openxmlformats.org/officeDocument/2006/relationships/customXml" Target="../customXml/item20.xml"/><Relationship Id="rId41" Type="http://schemas.openxmlformats.org/officeDocument/2006/relationships/customXml" Target="../customXml/item41.xml"/><Relationship Id="rId54" Type="http://schemas.openxmlformats.org/officeDocument/2006/relationships/customXml" Target="../customXml/item54.xml"/><Relationship Id="rId62" Type="http://schemas.openxmlformats.org/officeDocument/2006/relationships/customXml" Target="../customXml/item62.xml"/><Relationship Id="rId70" Type="http://schemas.openxmlformats.org/officeDocument/2006/relationships/customXml" Target="../customXml/item70.xml"/><Relationship Id="rId75" Type="http://schemas.openxmlformats.org/officeDocument/2006/relationships/customXml" Target="../customXml/item75.xml"/><Relationship Id="rId83" Type="http://schemas.openxmlformats.org/officeDocument/2006/relationships/slide" Target="slides/slide4.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customXml" Target="../customXml/item15.xml"/><Relationship Id="rId23" Type="http://schemas.openxmlformats.org/officeDocument/2006/relationships/customXml" Target="../customXml/item23.xml"/><Relationship Id="rId28" Type="http://schemas.openxmlformats.org/officeDocument/2006/relationships/customXml" Target="../customXml/item28.xml"/><Relationship Id="rId36" Type="http://schemas.openxmlformats.org/officeDocument/2006/relationships/customXml" Target="../customXml/item36.xml"/><Relationship Id="rId49" Type="http://schemas.openxmlformats.org/officeDocument/2006/relationships/customXml" Target="../customXml/item49.xml"/><Relationship Id="rId57" Type="http://schemas.openxmlformats.org/officeDocument/2006/relationships/customXml" Target="../customXml/item57.xml"/><Relationship Id="rId10" Type="http://schemas.openxmlformats.org/officeDocument/2006/relationships/customXml" Target="../customXml/item10.xml"/><Relationship Id="rId31" Type="http://schemas.openxmlformats.org/officeDocument/2006/relationships/customXml" Target="../customXml/item31.xml"/><Relationship Id="rId44" Type="http://schemas.openxmlformats.org/officeDocument/2006/relationships/customXml" Target="../customXml/item44.xml"/><Relationship Id="rId52" Type="http://schemas.openxmlformats.org/officeDocument/2006/relationships/customXml" Target="../customXml/item52.xml"/><Relationship Id="rId60" Type="http://schemas.openxmlformats.org/officeDocument/2006/relationships/customXml" Target="../customXml/item60.xml"/><Relationship Id="rId65" Type="http://schemas.openxmlformats.org/officeDocument/2006/relationships/customXml" Target="../customXml/item65.xml"/><Relationship Id="rId73" Type="http://schemas.openxmlformats.org/officeDocument/2006/relationships/customXml" Target="../customXml/item73.xml"/><Relationship Id="rId78" Type="http://schemas.openxmlformats.org/officeDocument/2006/relationships/customXml" Target="../customXml/item78.xml"/><Relationship Id="rId81" Type="http://schemas.openxmlformats.org/officeDocument/2006/relationships/slide" Target="slides/slide2.xml"/><Relationship Id="rId86" Type="http://schemas.openxmlformats.org/officeDocument/2006/relationships/tags" Target="tags/tag1.xml"/><Relationship Id="rId4" Type="http://schemas.openxmlformats.org/officeDocument/2006/relationships/customXml" Target="../customXml/item4.xml"/><Relationship Id="rId9" Type="http://schemas.openxmlformats.org/officeDocument/2006/relationships/customXml" Target="../customXml/item9.xml"/><Relationship Id="rId13" Type="http://schemas.openxmlformats.org/officeDocument/2006/relationships/customXml" Target="../customXml/item13.xml"/><Relationship Id="rId18" Type="http://schemas.openxmlformats.org/officeDocument/2006/relationships/customXml" Target="../customXml/item18.xml"/><Relationship Id="rId39" Type="http://schemas.openxmlformats.org/officeDocument/2006/relationships/customXml" Target="../customXml/item39.xml"/><Relationship Id="rId34" Type="http://schemas.openxmlformats.org/officeDocument/2006/relationships/customXml" Target="../customXml/item34.xml"/><Relationship Id="rId50" Type="http://schemas.openxmlformats.org/officeDocument/2006/relationships/customXml" Target="../customXml/item50.xml"/><Relationship Id="rId55" Type="http://schemas.openxmlformats.org/officeDocument/2006/relationships/customXml" Target="../customXml/item55.xml"/><Relationship Id="rId76" Type="http://schemas.openxmlformats.org/officeDocument/2006/relationships/customXml" Target="../customXml/item76.xml"/><Relationship Id="rId7" Type="http://schemas.openxmlformats.org/officeDocument/2006/relationships/customXml" Target="../customXml/item7.xml"/><Relationship Id="rId71" Type="http://schemas.openxmlformats.org/officeDocument/2006/relationships/customXml" Target="../customXml/item71.xml"/><Relationship Id="rId92" Type="http://schemas.microsoft.com/office/2018/10/relationships/authors" Target="authors.xml"/><Relationship Id="rId2" Type="http://schemas.openxmlformats.org/officeDocument/2006/relationships/customXml" Target="../customXml/item2.xml"/><Relationship Id="rId29" Type="http://schemas.openxmlformats.org/officeDocument/2006/relationships/customXml" Target="../customXml/item29.xml"/><Relationship Id="rId24" Type="http://schemas.openxmlformats.org/officeDocument/2006/relationships/customXml" Target="../customXml/item24.xml"/><Relationship Id="rId40" Type="http://schemas.openxmlformats.org/officeDocument/2006/relationships/customXml" Target="../customXml/item40.xml"/><Relationship Id="rId45" Type="http://schemas.openxmlformats.org/officeDocument/2006/relationships/customXml" Target="../customXml/item45.xml"/><Relationship Id="rId66" Type="http://schemas.openxmlformats.org/officeDocument/2006/relationships/customXml" Target="../customXml/item66.xml"/><Relationship Id="rId87" Type="http://schemas.openxmlformats.org/officeDocument/2006/relationships/commentAuthors" Target="commentAuthors.xml"/><Relationship Id="rId61" Type="http://schemas.openxmlformats.org/officeDocument/2006/relationships/customXml" Target="../customXml/item61.xml"/><Relationship Id="rId82" Type="http://schemas.openxmlformats.org/officeDocument/2006/relationships/slide" Target="slides/slide3.xml"/><Relationship Id="rId19" Type="http://schemas.openxmlformats.org/officeDocument/2006/relationships/customXml" Target="../customXml/item19.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D4C70C6-87E9-BC42-B371-929C77B72D0C}"/>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latin typeface="Arial" panose="020B0604020202020204" pitchFamily="34" charset="0"/>
            </a:endParaRPr>
          </a:p>
        </p:txBody>
      </p:sp>
      <p:sp>
        <p:nvSpPr>
          <p:cNvPr id="3" name="Date Placeholder 2">
            <a:extLst>
              <a:ext uri="{FF2B5EF4-FFF2-40B4-BE49-F238E27FC236}">
                <a16:creationId xmlns:a16="http://schemas.microsoft.com/office/drawing/2014/main" id="{B767FFED-7486-4848-A427-7FAAAC65065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8FE9D273-C17F-144C-9C13-E365762DD79B}" type="datetimeFigureOut">
              <a:rPr lang="en-GB" smtClean="0">
                <a:latin typeface="Arial" panose="020B0604020202020204" pitchFamily="34" charset="0"/>
              </a:rPr>
              <a:t>22/04/2026</a:t>
            </a:fld>
            <a:endParaRPr lang="en-GB">
              <a:latin typeface="Arial" panose="020B0604020202020204" pitchFamily="34" charset="0"/>
            </a:endParaRPr>
          </a:p>
        </p:txBody>
      </p:sp>
      <p:sp>
        <p:nvSpPr>
          <p:cNvPr id="4" name="Footer Placeholder 3">
            <a:extLst>
              <a:ext uri="{FF2B5EF4-FFF2-40B4-BE49-F238E27FC236}">
                <a16:creationId xmlns:a16="http://schemas.microsoft.com/office/drawing/2014/main" id="{D5A27765-63BC-A54C-A741-3E43D81DC37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latin typeface="Arial" panose="020B0604020202020204" pitchFamily="34" charset="0"/>
            </a:endParaRPr>
          </a:p>
        </p:txBody>
      </p:sp>
      <p:sp>
        <p:nvSpPr>
          <p:cNvPr id="5" name="Slide Number Placeholder 4">
            <a:extLst>
              <a:ext uri="{FF2B5EF4-FFF2-40B4-BE49-F238E27FC236}">
                <a16:creationId xmlns:a16="http://schemas.microsoft.com/office/drawing/2014/main" id="{680BB550-5806-6245-BFED-BC3F97BD75B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F85A3036-A3D1-1D40-85ED-227DB44E2BD2}" type="slidenum">
              <a:rPr lang="en-GB" smtClean="0">
                <a:latin typeface="Arial" panose="020B0604020202020204" pitchFamily="34" charset="0"/>
              </a:rPr>
              <a:t>‹#›</a:t>
            </a:fld>
            <a:endParaRPr lang="en-GB">
              <a:latin typeface="Arial" panose="020B0604020202020204" pitchFamily="34" charset="0"/>
            </a:endParaRPr>
          </a:p>
        </p:txBody>
      </p:sp>
    </p:spTree>
    <p:extLst>
      <p:ext uri="{BB962C8B-B14F-4D97-AF65-F5344CB8AC3E}">
        <p14:creationId xmlns:p14="http://schemas.microsoft.com/office/powerpoint/2010/main" val="1219783741"/>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Arial" panose="020B0604020202020204" pitchFamily="34" charset="0"/>
              </a:defRPr>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Arial" panose="020B0604020202020204" pitchFamily="34" charset="0"/>
              </a:defRPr>
            </a:lvl1pPr>
          </a:lstStyle>
          <a:p>
            <a:fld id="{1558C79A-4752-7040-A133-91C74992C31D}" type="datetimeFigureOut">
              <a:rPr lang="en-GB" smtClean="0"/>
              <a:pPr/>
              <a:t>22/04/2026</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Arial" panose="020B0604020202020204" pitchFamily="34" charset="0"/>
              </a:defRPr>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Arial" panose="020B0604020202020204" pitchFamily="34" charset="0"/>
              </a:defRPr>
            </a:lvl1pPr>
          </a:lstStyle>
          <a:p>
            <a:fld id="{53BF5AC0-C4B3-464D-8E9B-9D86370B7879}" type="slidenum">
              <a:rPr lang="en-GB" smtClean="0"/>
              <a:pPr/>
              <a:t>‹#›</a:t>
            </a:fld>
            <a:endParaRPr lang="en-GB"/>
          </a:p>
        </p:txBody>
      </p:sp>
    </p:spTree>
    <p:extLst>
      <p:ext uri="{BB962C8B-B14F-4D97-AF65-F5344CB8AC3E}">
        <p14:creationId xmlns:p14="http://schemas.microsoft.com/office/powerpoint/2010/main" val="11686239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anose="020B0604020202020204" pitchFamily="34" charset="0"/>
        <a:ea typeface="+mn-ea"/>
        <a:cs typeface="+mn-cs"/>
      </a:defRPr>
    </a:lvl1pPr>
    <a:lvl2pPr marL="457200" algn="l" defTabSz="914400" rtl="0" eaLnBrk="1" latinLnBrk="0" hangingPunct="1">
      <a:defRPr sz="1200" kern="1200">
        <a:solidFill>
          <a:schemeClr val="tx1"/>
        </a:solidFill>
        <a:latin typeface="Arial" panose="020B0604020202020204" pitchFamily="34" charset="0"/>
        <a:ea typeface="+mn-ea"/>
        <a:cs typeface="+mn-cs"/>
      </a:defRPr>
    </a:lvl2pPr>
    <a:lvl3pPr marL="914400" algn="l" defTabSz="914400" rtl="0" eaLnBrk="1" latinLnBrk="0" hangingPunct="1">
      <a:defRPr sz="1200" kern="1200">
        <a:solidFill>
          <a:schemeClr val="tx1"/>
        </a:solidFill>
        <a:latin typeface="Arial" panose="020B0604020202020204" pitchFamily="34" charset="0"/>
        <a:ea typeface="+mn-ea"/>
        <a:cs typeface="+mn-cs"/>
      </a:defRPr>
    </a:lvl3pPr>
    <a:lvl4pPr marL="1371600" algn="l" defTabSz="914400" rtl="0" eaLnBrk="1" latinLnBrk="0" hangingPunct="1">
      <a:defRPr sz="1200" kern="1200">
        <a:solidFill>
          <a:schemeClr val="tx1"/>
        </a:solidFill>
        <a:latin typeface="Arial" panose="020B0604020202020204" pitchFamily="34" charset="0"/>
        <a:ea typeface="+mn-ea"/>
        <a:cs typeface="+mn-cs"/>
      </a:defRPr>
    </a:lvl4pPr>
    <a:lvl5pPr marL="1828800" algn="l" defTabSz="914400" rtl="0" eaLnBrk="1" latinLnBrk="0" hangingPunct="1">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53BF5AC0-C4B3-464D-8E9B-9D86370B7879}" type="slidenum">
              <a:rPr lang="en-GB" smtClean="0"/>
              <a:pPr/>
              <a:t>2</a:t>
            </a:fld>
            <a:endParaRPr lang="en-GB"/>
          </a:p>
        </p:txBody>
      </p:sp>
    </p:spTree>
    <p:extLst>
      <p:ext uri="{BB962C8B-B14F-4D97-AF65-F5344CB8AC3E}">
        <p14:creationId xmlns:p14="http://schemas.microsoft.com/office/powerpoint/2010/main" val="574149716"/>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3.jpg"/><Relationship Id="rId3" Type="http://schemas.openxmlformats.org/officeDocument/2006/relationships/customXml" Target="../../customXml/item2.xml"/><Relationship Id="rId7" Type="http://schemas.openxmlformats.org/officeDocument/2006/relationships/slideMaster" Target="../slideMasters/slideMaster1.xml"/><Relationship Id="rId2" Type="http://schemas.openxmlformats.org/officeDocument/2006/relationships/customXml" Target="../../customXml/item78.xml"/><Relationship Id="rId1" Type="http://schemas.openxmlformats.org/officeDocument/2006/relationships/customXml" Target="../../customXml/item76.xml"/><Relationship Id="rId6" Type="http://schemas.openxmlformats.org/officeDocument/2006/relationships/customXml" Target="../../customXml/item20.xml"/><Relationship Id="rId5" Type="http://schemas.openxmlformats.org/officeDocument/2006/relationships/customXml" Target="../../customXml/item34.xml"/><Relationship Id="rId10" Type="http://schemas.openxmlformats.org/officeDocument/2006/relationships/image" Target="../media/image5.png"/><Relationship Id="rId4" Type="http://schemas.openxmlformats.org/officeDocument/2006/relationships/customXml" Target="../../customXml/item13.xml"/><Relationship Id="rId9"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customXml" Target="../../customXml/item38.xml"/><Relationship Id="rId7" Type="http://schemas.openxmlformats.org/officeDocument/2006/relationships/image" Target="../media/image6.png"/><Relationship Id="rId2" Type="http://schemas.openxmlformats.org/officeDocument/2006/relationships/customXml" Target="../../customXml/item52.xml"/><Relationship Id="rId1" Type="http://schemas.openxmlformats.org/officeDocument/2006/relationships/customXml" Target="../../customXml/item27.xml"/><Relationship Id="rId6" Type="http://schemas.openxmlformats.org/officeDocument/2006/relationships/slideMaster" Target="../slideMasters/slideMaster1.xml"/><Relationship Id="rId5" Type="http://schemas.openxmlformats.org/officeDocument/2006/relationships/customXml" Target="../../customXml/item7.xml"/><Relationship Id="rId4" Type="http://schemas.openxmlformats.org/officeDocument/2006/relationships/customXml" Target="../../customXml/item19.xml"/></Relationships>
</file>

<file path=ppt/slideLayouts/_rels/slideLayout2.xml.rels><?xml version="1.0" encoding="UTF-8" standalone="yes"?>
<Relationships xmlns="http://schemas.openxmlformats.org/package/2006/relationships"><Relationship Id="rId3" Type="http://schemas.openxmlformats.org/officeDocument/2006/relationships/customXml" Target="../../customXml/item14.xml"/><Relationship Id="rId2" Type="http://schemas.openxmlformats.org/officeDocument/2006/relationships/customXml" Target="../../customXml/item29.xml"/><Relationship Id="rId1" Type="http://schemas.openxmlformats.org/officeDocument/2006/relationships/customXml" Target="../../customXml/item75.xml"/><Relationship Id="rId4"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customXml" Target="../../customXml/item49.xml"/><Relationship Id="rId1" Type="http://schemas.openxmlformats.org/officeDocument/2006/relationships/customXml" Target="../../customXml/item8.xml"/></Relationships>
</file>

<file path=ppt/slideLayouts/_rels/slideLayout4.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customXml" Target="../../customXml/item64.xml"/></Relationships>
</file>

<file path=ppt/slideLayouts/_rels/slideLayout5.xml.rels><?xml version="1.0" encoding="UTF-8" standalone="yes"?>
<Relationships xmlns="http://schemas.openxmlformats.org/package/2006/relationships"><Relationship Id="rId3" Type="http://schemas.openxmlformats.org/officeDocument/2006/relationships/customXml" Target="../../customXml/item9.xml"/><Relationship Id="rId2" Type="http://schemas.openxmlformats.org/officeDocument/2006/relationships/customXml" Target="../../customXml/item55.xml"/><Relationship Id="rId1" Type="http://schemas.openxmlformats.org/officeDocument/2006/relationships/customXml" Target="../../customXml/item17.xml"/><Relationship Id="rId4"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customXml" Target="../../customXml/item54.xml"/><Relationship Id="rId2" Type="http://schemas.openxmlformats.org/officeDocument/2006/relationships/customXml" Target="../../customXml/item44.xml"/><Relationship Id="rId1" Type="http://schemas.openxmlformats.org/officeDocument/2006/relationships/customXml" Target="../../customXml/item72.xml"/><Relationship Id="rId5" Type="http://schemas.openxmlformats.org/officeDocument/2006/relationships/slideMaster" Target="../slideMasters/slideMaster1.xml"/><Relationship Id="rId4" Type="http://schemas.openxmlformats.org/officeDocument/2006/relationships/customXml" Target="../../customXml/item66.xml"/></Relationships>
</file>

<file path=ppt/slideLayouts/_rels/slideLayout7.xml.rels><?xml version="1.0" encoding="UTF-8" standalone="yes"?>
<Relationships xmlns="http://schemas.openxmlformats.org/package/2006/relationships"><Relationship Id="rId3" Type="http://schemas.openxmlformats.org/officeDocument/2006/relationships/customXml" Target="../../customXml/item46.xml"/><Relationship Id="rId2" Type="http://schemas.openxmlformats.org/officeDocument/2006/relationships/customXml" Target="../../customXml/item21.xml"/><Relationship Id="rId1" Type="http://schemas.openxmlformats.org/officeDocument/2006/relationships/customXml" Target="../../customXml/item22.xml"/><Relationship Id="rId6" Type="http://schemas.openxmlformats.org/officeDocument/2006/relationships/slideMaster" Target="../slideMasters/slideMaster1.xml"/><Relationship Id="rId5" Type="http://schemas.openxmlformats.org/officeDocument/2006/relationships/customXml" Target="../../customXml/item50.xml"/><Relationship Id="rId4" Type="http://schemas.openxmlformats.org/officeDocument/2006/relationships/customXml" Target="../../customXml/item6.xml"/></Relationships>
</file>

<file path=ppt/slideLayouts/_rels/slideLayout8.xml.rels><?xml version="1.0" encoding="UTF-8" standalone="yes"?>
<Relationships xmlns="http://schemas.openxmlformats.org/package/2006/relationships"><Relationship Id="rId3" Type="http://schemas.openxmlformats.org/officeDocument/2006/relationships/customXml" Target="../../customXml/item41.xml"/><Relationship Id="rId7" Type="http://schemas.openxmlformats.org/officeDocument/2006/relationships/image" Target="../media/image2.png"/><Relationship Id="rId2" Type="http://schemas.openxmlformats.org/officeDocument/2006/relationships/customXml" Target="../../customXml/item51.xml"/><Relationship Id="rId1" Type="http://schemas.openxmlformats.org/officeDocument/2006/relationships/customXml" Target="../../customXml/item71.xml"/><Relationship Id="rId6" Type="http://schemas.openxmlformats.org/officeDocument/2006/relationships/image" Target="../media/image1.png"/><Relationship Id="rId5" Type="http://schemas.openxmlformats.org/officeDocument/2006/relationships/slideMaster" Target="../slideMasters/slideMaster1.xml"/><Relationship Id="rId4" Type="http://schemas.openxmlformats.org/officeDocument/2006/relationships/customXml" Target="../../customXml/item16.xml"/></Relationships>
</file>

<file path=ppt/slideLayouts/_rels/slideLayout9.xml.rels><?xml version="1.0" encoding="UTF-8" standalone="yes"?>
<Relationships xmlns="http://schemas.openxmlformats.org/package/2006/relationships"><Relationship Id="rId3" Type="http://schemas.openxmlformats.org/officeDocument/2006/relationships/customXml" Target="../../customXml/item3.xml"/><Relationship Id="rId2" Type="http://schemas.openxmlformats.org/officeDocument/2006/relationships/customXml" Target="../../customXml/item39.xml"/><Relationship Id="rId1" Type="http://schemas.openxmlformats.org/officeDocument/2006/relationships/customXml" Target="../../customXml/item65.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lt2"/>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custDataLst>
              <p:custData r:id="rId2"/>
            </p:custDataLst>
          </p:nvPr>
        </p:nvSpPr>
        <p:spPr>
          <a:xfrm>
            <a:off x="457200" y="2566800"/>
            <a:ext cx="6906703" cy="880153"/>
          </a:xfrm>
          <a:prstGeom prst="rect">
            <a:avLst/>
          </a:prstGeom>
        </p:spPr>
        <p:txBody>
          <a:bodyPr vert="horz" lIns="0" tIns="0" rIns="0" bIns="0" anchor="b"/>
          <a:lstStyle>
            <a:lvl1pPr>
              <a:lnSpc>
                <a:spcPct val="90000"/>
              </a:lnSpc>
              <a:defRPr sz="4000" b="0" i="0" cap="none" baseline="0">
                <a:solidFill>
                  <a:schemeClr val="dk1"/>
                </a:solidFill>
                <a:latin typeface="+mj-lt"/>
                <a:cs typeface="Georgia Pro Light" panose="02040302050405020303" pitchFamily="18" charset="0"/>
              </a:defRPr>
            </a:lvl1pPr>
          </a:lstStyle>
          <a:p>
            <a:r>
              <a:rPr lang="en-GB"/>
              <a:t>Main title</a:t>
            </a:r>
            <a:endParaRPr lang="en-GB" dirty="0"/>
          </a:p>
        </p:txBody>
      </p:sp>
      <p:sp>
        <p:nvSpPr>
          <p:cNvPr id="3" name="Subtitle"/>
          <p:cNvSpPr>
            <a:spLocks noGrp="1"/>
          </p:cNvSpPr>
          <p:nvPr>
            <p:ph type="subTitle" idx="1" hasCustomPrompt="1"/>
            <p:custDataLst>
              <p:custData r:id="rId3"/>
            </p:custDataLst>
          </p:nvPr>
        </p:nvSpPr>
        <p:spPr>
          <a:xfrm>
            <a:off x="7533765" y="2566800"/>
            <a:ext cx="4201200" cy="340038"/>
          </a:xfrm>
        </p:spPr>
        <p:txBody>
          <a:bodyPr anchor="b" anchorCtr="0"/>
          <a:lstStyle>
            <a:lvl1pPr marL="0" indent="0" algn="r">
              <a:lnSpc>
                <a:spcPct val="100000"/>
              </a:lnSpc>
              <a:spcBef>
                <a:spcPts val="0"/>
              </a:spcBef>
              <a:spcAft>
                <a:spcPts val="0"/>
              </a:spcAft>
              <a:buNone/>
              <a:defRPr sz="1200" cap="none">
                <a:solidFill>
                  <a:schemeClr val="dk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Subtitle</a:t>
            </a:r>
            <a:endParaRPr lang="en-GB" dirty="0"/>
          </a:p>
        </p:txBody>
      </p:sp>
      <p:sp>
        <p:nvSpPr>
          <p:cNvPr id="9" name="Text Placeholder 8">
            <a:extLst>
              <a:ext uri="{FF2B5EF4-FFF2-40B4-BE49-F238E27FC236}">
                <a16:creationId xmlns:a16="http://schemas.microsoft.com/office/drawing/2014/main" id="{538E4E92-9AFC-8F34-D178-F85738EE60B0}"/>
              </a:ext>
            </a:extLst>
          </p:cNvPr>
          <p:cNvSpPr>
            <a:spLocks noGrp="1"/>
          </p:cNvSpPr>
          <p:nvPr>
            <p:ph type="body" sz="quarter" idx="10" hasCustomPrompt="1"/>
            <p:custDataLst>
              <p:custData r:id="rId4"/>
            </p:custDataLst>
          </p:nvPr>
        </p:nvSpPr>
        <p:spPr>
          <a:xfrm>
            <a:off x="7533766" y="2955600"/>
            <a:ext cx="4202234" cy="388800"/>
          </a:xfrm>
        </p:spPr>
        <p:txBody>
          <a:bodyPr anchor="b" anchorCtr="0"/>
          <a:lstStyle>
            <a:lvl1pPr marL="0" indent="0" algn="r">
              <a:buNone/>
              <a:defRPr sz="1200">
                <a:solidFill>
                  <a:schemeClr val="dk1"/>
                </a:solidFill>
              </a:defRPr>
            </a:lvl1pPr>
          </a:lstStyle>
          <a:p>
            <a:pPr lvl="0"/>
            <a:r>
              <a:rPr lang="en-GB" dirty="0"/>
              <a:t>Presenter</a:t>
            </a:r>
          </a:p>
        </p:txBody>
      </p:sp>
      <p:sp>
        <p:nvSpPr>
          <p:cNvPr id="11" name="Text Placeholder 10">
            <a:extLst>
              <a:ext uri="{FF2B5EF4-FFF2-40B4-BE49-F238E27FC236}">
                <a16:creationId xmlns:a16="http://schemas.microsoft.com/office/drawing/2014/main" id="{5804D60C-57AB-68C3-4AB4-908C9DFEFAD1}"/>
              </a:ext>
            </a:extLst>
          </p:cNvPr>
          <p:cNvSpPr>
            <a:spLocks noGrp="1"/>
          </p:cNvSpPr>
          <p:nvPr>
            <p:ph type="body" sz="quarter" idx="11" hasCustomPrompt="1"/>
            <p:custDataLst>
              <p:custData r:id="rId5"/>
            </p:custDataLst>
          </p:nvPr>
        </p:nvSpPr>
        <p:spPr>
          <a:xfrm>
            <a:off x="7533765" y="428400"/>
            <a:ext cx="4202235" cy="536400"/>
          </a:xfrm>
        </p:spPr>
        <p:txBody>
          <a:bodyPr/>
          <a:lstStyle>
            <a:lvl1pPr marL="0" indent="0" algn="r">
              <a:buNone/>
              <a:defRPr sz="1000">
                <a:solidFill>
                  <a:schemeClr val="dk1"/>
                </a:solidFill>
              </a:defRPr>
            </a:lvl1pPr>
          </a:lstStyle>
          <a:p>
            <a:pPr lvl="0"/>
            <a:r>
              <a:rPr lang="en-GB" dirty="0"/>
              <a:t>DATE</a:t>
            </a:r>
          </a:p>
        </p:txBody>
      </p:sp>
      <p:sp>
        <p:nvSpPr>
          <p:cNvPr id="4" name="FrameImage" descr="Wildfire burns land with tree standing alone in the scene: A wildfire spreads across the land, consuming grass and brush. A single tree stands in the foreground against the bright flames and thick smoke in the air.">
            <a:extLst>
              <a:ext uri="{FF2B5EF4-FFF2-40B4-BE49-F238E27FC236}">
                <a16:creationId xmlns:a16="http://schemas.microsoft.com/office/drawing/2014/main" id="{2D311B1E-6C67-7F54-F36A-7E2D1B6912CA}"/>
              </a:ext>
            </a:extLst>
          </p:cNvPr>
          <p:cNvSpPr/>
          <p:nvPr userDrawn="1">
            <p:custDataLst>
              <p:custData r:id="rId6"/>
            </p:custDataLst>
          </p:nvPr>
        </p:nvSpPr>
        <p:spPr>
          <a:xfrm>
            <a:off x="457200" y="3542400"/>
            <a:ext cx="11278800" cy="3315600"/>
          </a:xfrm>
          <a:prstGeom prst="rect">
            <a:avLst/>
          </a:prstGeom>
          <a:blipFill>
            <a:blip r:embed="rId8"/>
            <a:stretch>
              <a:fillRect t="-63363" b="-63363"/>
            </a:stretch>
          </a:bli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pic>
        <p:nvPicPr>
          <p:cNvPr id="6" name="CoverMainLogo_WHITE" descr="The Guy Carpenter company logo." hidden="1">
            <a:extLst>
              <a:ext uri="{FF2B5EF4-FFF2-40B4-BE49-F238E27FC236}">
                <a16:creationId xmlns:a16="http://schemas.microsoft.com/office/drawing/2014/main" id="{41C0DFA4-1F43-F6F4-DCFC-0202B1068AF5}"/>
              </a:ext>
            </a:extLst>
          </p:cNvPr>
          <p:cNvPicPr>
            <a:picLocks noChangeAspect="1"/>
          </p:cNvPicPr>
          <p:nvPr userDrawn="1"/>
        </p:nvPicPr>
        <p:blipFill>
          <a:blip r:embed="rId9"/>
          <a:stretch>
            <a:fillRect/>
          </a:stretch>
        </p:blipFill>
        <p:spPr bwMode="invGray">
          <a:xfrm>
            <a:off x="457200" y="457200"/>
            <a:ext cx="2639573" cy="475489"/>
          </a:xfrm>
          <a:prstGeom prst="rect">
            <a:avLst/>
          </a:prstGeom>
        </p:spPr>
      </p:pic>
      <p:pic>
        <p:nvPicPr>
          <p:cNvPr id="8" name="CoverMainLogo_COLOUR" descr="The Guy Carpenter company logo.">
            <a:extLst>
              <a:ext uri="{FF2B5EF4-FFF2-40B4-BE49-F238E27FC236}">
                <a16:creationId xmlns:a16="http://schemas.microsoft.com/office/drawing/2014/main" id="{55847E54-4C81-D98E-898D-C07F47DE74F6}"/>
              </a:ext>
            </a:extLst>
          </p:cNvPr>
          <p:cNvPicPr>
            <a:picLocks noChangeAspect="1"/>
          </p:cNvPicPr>
          <p:nvPr userDrawn="1"/>
        </p:nvPicPr>
        <p:blipFill>
          <a:blip r:embed="rId10"/>
          <a:stretch>
            <a:fillRect/>
          </a:stretch>
        </p:blipFill>
        <p:spPr bwMode="invGray">
          <a:xfrm>
            <a:off x="457200" y="457200"/>
            <a:ext cx="2639573" cy="475489"/>
          </a:xfrm>
          <a:prstGeom prst="rect">
            <a:avLst/>
          </a:prstGeom>
        </p:spPr>
      </p:pic>
    </p:spTree>
    <p:custDataLst>
      <p:custData r:id="rId1"/>
    </p:custDataLst>
    <p:extLst>
      <p:ext uri="{BB962C8B-B14F-4D97-AF65-F5344CB8AC3E}">
        <p14:creationId xmlns:p14="http://schemas.microsoft.com/office/powerpoint/2010/main" val="1583194702"/>
      </p:ext>
    </p:extLst>
  </p:cSld>
  <p:clrMapOvr>
    <a:masterClrMapping/>
  </p:clrMapOvr>
  <p:extLst>
    <p:ext uri="{DCECCB84-F9BA-43D5-87BE-67443E8EF086}">
      <p15:sldGuideLst xmlns:p15="http://schemas.microsoft.com/office/powerpoint/2012/main">
        <p15:guide id="3" orient="horz" pos="2001"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Back Cover">
    <p:bg>
      <p:bgPr>
        <a:solidFill>
          <a:schemeClr val="lt2"/>
        </a:solidFill>
        <a:effectLst/>
      </p:bgPr>
    </p:bg>
    <p:spTree>
      <p:nvGrpSpPr>
        <p:cNvPr id="1" name=""/>
        <p:cNvGrpSpPr/>
        <p:nvPr/>
      </p:nvGrpSpPr>
      <p:grpSpPr>
        <a:xfrm>
          <a:off x="0" y="0"/>
          <a:ext cx="0" cy="0"/>
          <a:chOff x="0" y="0"/>
          <a:chExt cx="0" cy="0"/>
        </a:xfrm>
      </p:grpSpPr>
      <p:sp>
        <p:nvSpPr>
          <p:cNvPr id="6" name="FileRef" hidden="1">
            <a:extLst>
              <a:ext uri="{FF2B5EF4-FFF2-40B4-BE49-F238E27FC236}">
                <a16:creationId xmlns:a16="http://schemas.microsoft.com/office/drawing/2014/main" id="{09BA50B2-6484-EC4D-AF6E-8573FB70C5FE}"/>
              </a:ext>
            </a:extLst>
          </p:cNvPr>
          <p:cNvSpPr txBox="1"/>
          <p:nvPr userDrawn="1">
            <p:custDataLst>
              <p:custData r:id="rId2"/>
            </p:custDataLst>
          </p:nvPr>
        </p:nvSpPr>
        <p:spPr>
          <a:xfrm>
            <a:off x="6210000" y="5382000"/>
            <a:ext cx="5526000" cy="396000"/>
          </a:xfrm>
          <a:prstGeom prst="rect">
            <a:avLst/>
          </a:prstGeom>
          <a:noFill/>
        </p:spPr>
        <p:txBody>
          <a:bodyPr wrap="none" lIns="0" tIns="0" rIns="0" bIns="0" rtlCol="0" anchor="b" anchorCtr="0">
            <a:noAutofit/>
          </a:bodyPr>
          <a:lstStyle/>
          <a:p>
            <a:pPr indent="-457200" algn="r">
              <a:spcBef>
                <a:spcPts val="1800"/>
              </a:spcBef>
            </a:pPr>
            <a:r>
              <a:rPr lang="en-GB" sz="800">
                <a:solidFill>
                  <a:schemeClr val="dk1"/>
                </a:solidFill>
              </a:rPr>
              <a:t>{FileRef}</a:t>
            </a:r>
            <a:endParaRPr lang="en-GB" sz="800" dirty="0">
              <a:solidFill>
                <a:schemeClr val="dk1"/>
              </a:solidFill>
            </a:endParaRPr>
          </a:p>
        </p:txBody>
      </p:sp>
      <p:sp>
        <p:nvSpPr>
          <p:cNvPr id="16" name="Text Placeholder 11">
            <a:extLst>
              <a:ext uri="{FF2B5EF4-FFF2-40B4-BE49-F238E27FC236}">
                <a16:creationId xmlns:a16="http://schemas.microsoft.com/office/drawing/2014/main" id="{19BC8DB0-975F-CCF8-758D-35DEB9A76936}"/>
              </a:ext>
            </a:extLst>
          </p:cNvPr>
          <p:cNvSpPr>
            <a:spLocks noGrp="1"/>
          </p:cNvSpPr>
          <p:nvPr>
            <p:ph type="body" sz="quarter" idx="10" hasCustomPrompt="1"/>
            <p:custDataLst>
              <p:custData r:id="rId3"/>
            </p:custDataLst>
          </p:nvPr>
        </p:nvSpPr>
        <p:spPr>
          <a:xfrm>
            <a:off x="457200" y="1411200"/>
            <a:ext cx="11278800" cy="4166640"/>
          </a:xfrm>
          <a:prstGeom prst="rect">
            <a:avLst/>
          </a:prstGeom>
        </p:spPr>
        <p:txBody>
          <a:bodyPr lIns="0" tIns="0" rIns="0" bIns="0" anchor="t" anchorCtr="0">
            <a:normAutofit/>
          </a:bodyPr>
          <a:lstStyle>
            <a:lvl1pPr marL="0" indent="0">
              <a:spcBef>
                <a:spcPts val="0"/>
              </a:spcBef>
              <a:spcAft>
                <a:spcPts val="400"/>
              </a:spcAft>
              <a:buNone/>
              <a:defRPr sz="800">
                <a:solidFill>
                  <a:schemeClr val="dk1"/>
                </a:solidFill>
              </a:defRPr>
            </a:lvl1pPr>
          </a:lstStyle>
          <a:p>
            <a:pPr lvl="0"/>
            <a:r>
              <a:rPr lang="en-GB" dirty="0"/>
              <a:t>Click to add </a:t>
            </a:r>
            <a:r>
              <a:rPr lang="en-GB"/>
              <a:t>optional disclaimer</a:t>
            </a:r>
            <a:endParaRPr lang="en-GB" dirty="0"/>
          </a:p>
        </p:txBody>
      </p:sp>
      <p:sp>
        <p:nvSpPr>
          <p:cNvPr id="18" name="Purpose">
            <a:extLst>
              <a:ext uri="{FF2B5EF4-FFF2-40B4-BE49-F238E27FC236}">
                <a16:creationId xmlns:a16="http://schemas.microsoft.com/office/drawing/2014/main" id="{33265701-6D53-6A3D-4181-B4BB94559EC0}"/>
              </a:ext>
            </a:extLst>
          </p:cNvPr>
          <p:cNvSpPr/>
          <p:nvPr userDrawn="1">
            <p:custDataLst>
              <p:custData r:id="rId4"/>
            </p:custDataLst>
          </p:nvPr>
        </p:nvSpPr>
        <p:spPr>
          <a:xfrm>
            <a:off x="457200" y="6055200"/>
            <a:ext cx="11278800" cy="486144"/>
          </a:xfrm>
          <a:prstGeom prst="rect">
            <a:avLst/>
          </a:prstGeom>
          <a:noFill/>
          <a:ln/>
        </p:spPr>
        <p:txBody>
          <a:bodyPr wrap="square" lIns="0" tIns="0" rIns="0" bIns="0" rtlCol="0" anchor="t">
            <a:normAutofit/>
          </a:bodyPr>
          <a:lstStyle/>
          <a:p>
            <a:pPr algn="r">
              <a:lnSpc>
                <a:spcPct val="120000"/>
              </a:lnSpc>
              <a:spcAft>
                <a:spcPts val="0"/>
              </a:spcAft>
            </a:pPr>
            <a:r>
              <a:rPr lang="en-GB" sz="1100" dirty="0">
                <a:solidFill>
                  <a:schemeClr val="dk1"/>
                </a:solidFill>
                <a:latin typeface="+mn-lt"/>
                <a:ea typeface="Noto Sans" pitchFamily="34" charset="-122"/>
                <a:cs typeface="Arial" panose="020B0604020202020204" pitchFamily="34" charset="0"/>
              </a:rPr>
              <a:t>We are leaders in risk, strategy and people. One company, with four global businesses,</a:t>
            </a:r>
          </a:p>
          <a:p>
            <a:pPr algn="r">
              <a:lnSpc>
                <a:spcPct val="120000"/>
              </a:lnSpc>
              <a:spcAft>
                <a:spcPts val="0"/>
              </a:spcAft>
            </a:pPr>
            <a:r>
              <a:rPr lang="en-GB" sz="1100" dirty="0">
                <a:solidFill>
                  <a:schemeClr val="dk1"/>
                </a:solidFill>
                <a:latin typeface="+mn-lt"/>
                <a:ea typeface="Noto Sans" pitchFamily="34" charset="-122"/>
                <a:cs typeface="Arial" panose="020B0604020202020204" pitchFamily="34" charset="0"/>
              </a:rPr>
              <a:t>united by a shared purpose to build the confidence to thrive through the power of </a:t>
            </a:r>
            <a:r>
              <a:rPr lang="en-GB" sz="1100">
                <a:solidFill>
                  <a:schemeClr val="dk1"/>
                </a:solidFill>
                <a:latin typeface="+mn-lt"/>
                <a:ea typeface="Noto Sans" pitchFamily="34" charset="-122"/>
                <a:cs typeface="Arial" panose="020B0604020202020204" pitchFamily="34" charset="0"/>
              </a:rPr>
              <a:t>perspective.</a:t>
            </a:r>
            <a:endParaRPr lang="en-GB" sz="1100" dirty="0">
              <a:solidFill>
                <a:schemeClr val="dk1"/>
              </a:solidFill>
              <a:latin typeface="+mn-lt"/>
            </a:endParaRPr>
          </a:p>
        </p:txBody>
      </p:sp>
      <p:sp>
        <p:nvSpPr>
          <p:cNvPr id="2" name="Slide Number Placeholder 3">
            <a:extLst>
              <a:ext uri="{FF2B5EF4-FFF2-40B4-BE49-F238E27FC236}">
                <a16:creationId xmlns:a16="http://schemas.microsoft.com/office/drawing/2014/main" id="{DE383406-A41F-86A0-6C9B-01677B288AC4}"/>
              </a:ext>
            </a:extLst>
          </p:cNvPr>
          <p:cNvSpPr txBox="1">
            <a:spLocks/>
          </p:cNvSpPr>
          <p:nvPr userDrawn="1">
            <p:custDataLst>
              <p:custData r:id="rId5"/>
            </p:custDataLst>
          </p:nvPr>
        </p:nvSpPr>
        <p:spPr>
          <a:xfrm>
            <a:off x="6210000" y="6602400"/>
            <a:ext cx="5526000" cy="123111"/>
          </a:xfrm>
          <a:prstGeom prst="rect">
            <a:avLst/>
          </a:prstGeom>
        </p:spPr>
        <p:txBody>
          <a:bodyPr lIns="0" tIns="0" rIns="0" bIns="0" anchor="b"/>
          <a:lstStyle>
            <a:defPPr>
              <a:defRPr lang="en-GB"/>
            </a:defPPr>
            <a:lvl1pPr marL="0" algn="r" defTabSz="457200" rtl="0" eaLnBrk="1" latinLnBrk="0" hangingPunct="1">
              <a:defRPr sz="10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GB" sz="700" dirty="0">
                <a:solidFill>
                  <a:schemeClr val="dk1"/>
                </a:solidFill>
              </a:rPr>
              <a:t>© 2026 Marsh. All rights </a:t>
            </a:r>
            <a:r>
              <a:rPr lang="en-GB" sz="700">
                <a:solidFill>
                  <a:schemeClr val="dk1"/>
                </a:solidFill>
              </a:rPr>
              <a:t>reserved.</a:t>
            </a:r>
            <a:endParaRPr lang="en-GB" sz="700" dirty="0">
              <a:solidFill>
                <a:schemeClr val="dk1"/>
              </a:solidFill>
            </a:endParaRPr>
          </a:p>
        </p:txBody>
      </p:sp>
      <p:pic>
        <p:nvPicPr>
          <p:cNvPr id="4" name="MainBackLogo_WHITE" descr="The Guy Carpenter company logo." hidden="1">
            <a:extLst>
              <a:ext uri="{FF2B5EF4-FFF2-40B4-BE49-F238E27FC236}">
                <a16:creationId xmlns:a16="http://schemas.microsoft.com/office/drawing/2014/main" id="{A04DD02D-B555-B41B-813E-B03DE8AAC7DB}"/>
              </a:ext>
            </a:extLst>
          </p:cNvPr>
          <p:cNvPicPr>
            <a:picLocks noChangeAspect="1"/>
          </p:cNvPicPr>
          <p:nvPr userDrawn="1"/>
        </p:nvPicPr>
        <p:blipFill>
          <a:blip r:embed="rId7"/>
          <a:stretch>
            <a:fillRect/>
          </a:stretch>
        </p:blipFill>
        <p:spPr bwMode="invGray">
          <a:xfrm>
            <a:off x="457200" y="457200"/>
            <a:ext cx="2639573" cy="475489"/>
          </a:xfrm>
          <a:prstGeom prst="rect">
            <a:avLst/>
          </a:prstGeom>
        </p:spPr>
      </p:pic>
      <p:pic>
        <p:nvPicPr>
          <p:cNvPr id="7" name="MainBackLogo_COLOUR" descr="The Guy Carpenter company logo.">
            <a:extLst>
              <a:ext uri="{FF2B5EF4-FFF2-40B4-BE49-F238E27FC236}">
                <a16:creationId xmlns:a16="http://schemas.microsoft.com/office/drawing/2014/main" id="{0370B870-8290-B1F6-1526-00F0325CBD2B}"/>
              </a:ext>
            </a:extLst>
          </p:cNvPr>
          <p:cNvPicPr>
            <a:picLocks noChangeAspect="1"/>
          </p:cNvPicPr>
          <p:nvPr userDrawn="1"/>
        </p:nvPicPr>
        <p:blipFill>
          <a:blip r:embed="rId8"/>
          <a:stretch>
            <a:fillRect/>
          </a:stretch>
        </p:blipFill>
        <p:spPr bwMode="invGray">
          <a:xfrm>
            <a:off x="457200" y="457200"/>
            <a:ext cx="2639573" cy="475489"/>
          </a:xfrm>
          <a:prstGeom prst="rect">
            <a:avLst/>
          </a:prstGeom>
        </p:spPr>
      </p:pic>
    </p:spTree>
    <p:custDataLst>
      <p:custData r:id="rId1"/>
    </p:custDataLst>
    <p:extLst>
      <p:ext uri="{BB962C8B-B14F-4D97-AF65-F5344CB8AC3E}">
        <p14:creationId xmlns:p14="http://schemas.microsoft.com/office/powerpoint/2010/main" val="41339955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custDataLst>
              <p:custData r:id="rId1"/>
            </p:custDataLst>
          </p:nvPr>
        </p:nvSpPr>
        <p:spPr>
          <a:xfrm>
            <a:off x="464400" y="1411200"/>
            <a:ext cx="11271600" cy="4878000"/>
          </a:xfrm>
        </p:spPr>
        <p:txBody>
          <a:bodyPr/>
          <a:lstStyle>
            <a:lvl1pPr>
              <a:defRPr>
                <a:solidFill>
                  <a:schemeClr val="dk1"/>
                </a:solidFill>
              </a:defRPr>
            </a:lvl1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2" name="Text Placeholder 6">
            <a:extLst>
              <a:ext uri="{FF2B5EF4-FFF2-40B4-BE49-F238E27FC236}">
                <a16:creationId xmlns:a16="http://schemas.microsoft.com/office/drawing/2014/main" id="{1DBFA167-EBBB-980F-D592-144B4E0B90D0}"/>
              </a:ext>
            </a:extLst>
          </p:cNvPr>
          <p:cNvSpPr>
            <a:spLocks noGrp="1"/>
          </p:cNvSpPr>
          <p:nvPr>
            <p:ph type="body" sz="quarter" idx="12" hasCustomPrompt="1"/>
            <p:custDataLst>
              <p:custData r:id="rId2"/>
            </p:custDataLst>
          </p:nvPr>
        </p:nvSpPr>
        <p:spPr>
          <a:xfrm>
            <a:off x="457200" y="975600"/>
            <a:ext cx="11278800" cy="320400"/>
          </a:xfrm>
        </p:spPr>
        <p:txBody>
          <a:bodyPr/>
          <a:lstStyle>
            <a:lvl1pPr marL="0" indent="0">
              <a:buNone/>
              <a:defRPr sz="1600" b="0">
                <a:solidFill>
                  <a:schemeClr val="dk1"/>
                </a:solidFill>
              </a:defRPr>
            </a:lvl1pPr>
          </a:lstStyle>
          <a:p>
            <a:pPr lvl="0"/>
            <a:r>
              <a:rPr lang="en-GB"/>
              <a:t>Click to add subtitle</a:t>
            </a:r>
            <a:endParaRPr lang="en-GB" dirty="0"/>
          </a:p>
        </p:txBody>
      </p:sp>
      <p:sp>
        <p:nvSpPr>
          <p:cNvPr id="4" name="Title 3">
            <a:extLst>
              <a:ext uri="{FF2B5EF4-FFF2-40B4-BE49-F238E27FC236}">
                <a16:creationId xmlns:a16="http://schemas.microsoft.com/office/drawing/2014/main" id="{E3687A39-A1EB-59AA-2F79-DB2DEA0CF268}"/>
              </a:ext>
            </a:extLst>
          </p:cNvPr>
          <p:cNvSpPr>
            <a:spLocks noGrp="1"/>
          </p:cNvSpPr>
          <p:nvPr>
            <p:ph type="title" hasCustomPrompt="1"/>
            <p:custDataLst>
              <p:custData r:id="rId3"/>
            </p:custDataLst>
          </p:nvPr>
        </p:nvSpPr>
        <p:spPr/>
        <p:txBody>
          <a:bodyPr/>
          <a:lstStyle>
            <a:lvl1pPr>
              <a:defRPr/>
            </a:lvl1pPr>
          </a:lstStyle>
          <a:p>
            <a:r>
              <a:rPr lang="en-GB" dirty="0"/>
              <a:t>Click to add title</a:t>
            </a:r>
          </a:p>
        </p:txBody>
      </p:sp>
      <p:sp>
        <p:nvSpPr>
          <p:cNvPr id="6" name="Footer Placeholder 5">
            <a:extLst>
              <a:ext uri="{FF2B5EF4-FFF2-40B4-BE49-F238E27FC236}">
                <a16:creationId xmlns:a16="http://schemas.microsoft.com/office/drawing/2014/main" id="{BCFA0953-CC8E-69D0-A82A-0F0F688129BE}"/>
              </a:ext>
            </a:extLst>
          </p:cNvPr>
          <p:cNvSpPr>
            <a:spLocks noGrp="1"/>
          </p:cNvSpPr>
          <p:nvPr>
            <p:ph type="ftr" sz="quarter" idx="14"/>
          </p:nvPr>
        </p:nvSpPr>
        <p:spPr/>
        <p:txBody>
          <a:bodyPr/>
          <a:lstStyle/>
          <a:p>
            <a:endParaRPr lang="en-GB" dirty="0"/>
          </a:p>
        </p:txBody>
      </p:sp>
      <p:sp>
        <p:nvSpPr>
          <p:cNvPr id="7" name="Slide Number Placeholder 6">
            <a:extLst>
              <a:ext uri="{FF2B5EF4-FFF2-40B4-BE49-F238E27FC236}">
                <a16:creationId xmlns:a16="http://schemas.microsoft.com/office/drawing/2014/main" id="{7F2132D5-5186-04AF-22B7-C3D719B1D91C}"/>
              </a:ext>
            </a:extLst>
          </p:cNvPr>
          <p:cNvSpPr>
            <a:spLocks noGrp="1"/>
          </p:cNvSpPr>
          <p:nvPr>
            <p:ph type="sldNum" sz="quarter" idx="15"/>
          </p:nvPr>
        </p:nvSpPr>
        <p:spPr/>
        <p:txBody>
          <a:bodyPr/>
          <a:lstStyle/>
          <a:p>
            <a:fld id="{CC823384-2074-4C75-9031-ACAC8BCA8354}" type="slidenum">
              <a:rPr lang="en-GB" smtClean="0"/>
              <a:pPr/>
              <a:t>‹#›</a:t>
            </a:fld>
            <a:endParaRPr lang="en-GB" dirty="0"/>
          </a:p>
        </p:txBody>
      </p:sp>
    </p:spTree>
    <p:extLst>
      <p:ext uri="{BB962C8B-B14F-4D97-AF65-F5344CB8AC3E}">
        <p14:creationId xmlns:p14="http://schemas.microsoft.com/office/powerpoint/2010/main" val="7600072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3" name="Text Placeholder 6">
            <a:extLst>
              <a:ext uri="{FF2B5EF4-FFF2-40B4-BE49-F238E27FC236}">
                <a16:creationId xmlns:a16="http://schemas.microsoft.com/office/drawing/2014/main" id="{2422D773-8B6D-F1F5-3CF3-45DA7390341E}"/>
              </a:ext>
            </a:extLst>
          </p:cNvPr>
          <p:cNvSpPr>
            <a:spLocks noGrp="1"/>
          </p:cNvSpPr>
          <p:nvPr>
            <p:ph type="body" sz="quarter" idx="12" hasCustomPrompt="1"/>
            <p:custDataLst>
              <p:custData r:id="rId1"/>
            </p:custDataLst>
          </p:nvPr>
        </p:nvSpPr>
        <p:spPr>
          <a:xfrm>
            <a:off x="457200" y="975600"/>
            <a:ext cx="11278800" cy="320400"/>
          </a:xfrm>
        </p:spPr>
        <p:txBody>
          <a:bodyPr/>
          <a:lstStyle>
            <a:lvl1pPr marL="0" indent="0">
              <a:buNone/>
              <a:defRPr sz="1600" b="0">
                <a:solidFill>
                  <a:schemeClr val="dk1"/>
                </a:solidFill>
              </a:defRPr>
            </a:lvl1pPr>
          </a:lstStyle>
          <a:p>
            <a:pPr lvl="0"/>
            <a:r>
              <a:rPr lang="en-GB"/>
              <a:t>Click to add subtitle</a:t>
            </a:r>
            <a:endParaRPr lang="en-GB" dirty="0"/>
          </a:p>
        </p:txBody>
      </p:sp>
      <p:sp>
        <p:nvSpPr>
          <p:cNvPr id="5" name="Title 4">
            <a:extLst>
              <a:ext uri="{FF2B5EF4-FFF2-40B4-BE49-F238E27FC236}">
                <a16:creationId xmlns:a16="http://schemas.microsoft.com/office/drawing/2014/main" id="{3D0397F5-0585-9339-EB8E-57E32F286930}"/>
              </a:ext>
            </a:extLst>
          </p:cNvPr>
          <p:cNvSpPr>
            <a:spLocks noGrp="1"/>
          </p:cNvSpPr>
          <p:nvPr>
            <p:ph type="title" hasCustomPrompt="1"/>
            <p:custDataLst>
              <p:custData r:id="rId2"/>
            </p:custDataLst>
          </p:nvPr>
        </p:nvSpPr>
        <p:spPr/>
        <p:txBody>
          <a:bodyPr/>
          <a:lstStyle>
            <a:lvl1pPr>
              <a:defRPr/>
            </a:lvl1pPr>
          </a:lstStyle>
          <a:p>
            <a:r>
              <a:rPr lang="en-GB" dirty="0"/>
              <a:t>Click to add title</a:t>
            </a:r>
          </a:p>
        </p:txBody>
      </p:sp>
      <p:sp>
        <p:nvSpPr>
          <p:cNvPr id="4" name="Footer Placeholder 3">
            <a:extLst>
              <a:ext uri="{FF2B5EF4-FFF2-40B4-BE49-F238E27FC236}">
                <a16:creationId xmlns:a16="http://schemas.microsoft.com/office/drawing/2014/main" id="{5FCD7FE4-1591-FDD7-05F1-391927293F5A}"/>
              </a:ext>
            </a:extLst>
          </p:cNvPr>
          <p:cNvSpPr>
            <a:spLocks noGrp="1"/>
          </p:cNvSpPr>
          <p:nvPr>
            <p:ph type="ftr" sz="quarter" idx="14"/>
          </p:nvPr>
        </p:nvSpPr>
        <p:spPr/>
        <p:txBody>
          <a:bodyPr/>
          <a:lstStyle/>
          <a:p>
            <a:endParaRPr lang="en-GB" dirty="0"/>
          </a:p>
        </p:txBody>
      </p:sp>
      <p:sp>
        <p:nvSpPr>
          <p:cNvPr id="6" name="Slide Number Placeholder 5">
            <a:extLst>
              <a:ext uri="{FF2B5EF4-FFF2-40B4-BE49-F238E27FC236}">
                <a16:creationId xmlns:a16="http://schemas.microsoft.com/office/drawing/2014/main" id="{9DE32A24-5C37-B6AA-ED00-F3B697F2CB73}"/>
              </a:ext>
            </a:extLst>
          </p:cNvPr>
          <p:cNvSpPr>
            <a:spLocks noGrp="1"/>
          </p:cNvSpPr>
          <p:nvPr>
            <p:ph type="sldNum" sz="quarter" idx="15"/>
          </p:nvPr>
        </p:nvSpPr>
        <p:spPr/>
        <p:txBody>
          <a:bodyPr/>
          <a:lstStyle/>
          <a:p>
            <a:fld id="{CC823384-2074-4C75-9031-ACAC8BCA8354}" type="slidenum">
              <a:rPr lang="en-GB" smtClean="0"/>
              <a:pPr/>
              <a:t>‹#›</a:t>
            </a:fld>
            <a:endParaRPr lang="en-GB" dirty="0"/>
          </a:p>
        </p:txBody>
      </p:sp>
    </p:spTree>
    <p:extLst>
      <p:ext uri="{BB962C8B-B14F-4D97-AF65-F5344CB8AC3E}">
        <p14:creationId xmlns:p14="http://schemas.microsoft.com/office/powerpoint/2010/main" val="19346865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custDataLst>
      <p:custData r:id="rId1"/>
    </p:custDataLst>
    <p:extLst>
      <p:ext uri="{BB962C8B-B14F-4D97-AF65-F5344CB8AC3E}">
        <p14:creationId xmlns:p14="http://schemas.microsoft.com/office/powerpoint/2010/main" val="7513422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custDataLst>
              <p:custData r:id="rId1"/>
            </p:custDataLst>
          </p:nvPr>
        </p:nvSpPr>
        <p:spPr>
          <a:xfrm>
            <a:off x="457200" y="1411200"/>
            <a:ext cx="5526000" cy="4878000"/>
          </a:xfrm>
        </p:spPr>
        <p:txBody>
          <a:bodyPr/>
          <a:lstStyle>
            <a:lvl1pPr>
              <a:defRPr>
                <a:solidFill>
                  <a:schemeClr val="dk1"/>
                </a:solidFill>
              </a:defRPr>
            </a:lvl1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4" name="Content Placeholder 3"/>
          <p:cNvSpPr>
            <a:spLocks noGrp="1"/>
          </p:cNvSpPr>
          <p:nvPr>
            <p:ph sz="half" idx="2" hasCustomPrompt="1"/>
            <p:custDataLst>
              <p:custData r:id="rId2"/>
            </p:custDataLst>
          </p:nvPr>
        </p:nvSpPr>
        <p:spPr>
          <a:xfrm>
            <a:off x="6210000" y="1411200"/>
            <a:ext cx="5526000" cy="4878000"/>
          </a:xfrm>
        </p:spPr>
        <p:txBody>
          <a:bodyPr/>
          <a:lstStyle>
            <a:lvl1pPr>
              <a:defRPr>
                <a:solidFill>
                  <a:schemeClr val="dk1"/>
                </a:solidFill>
              </a:defRPr>
            </a:lvl1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5" name="Text Placeholder 6">
            <a:extLst>
              <a:ext uri="{FF2B5EF4-FFF2-40B4-BE49-F238E27FC236}">
                <a16:creationId xmlns:a16="http://schemas.microsoft.com/office/drawing/2014/main" id="{C6F971F5-72C9-9FA0-D4FA-4115FF9C7812}"/>
              </a:ext>
            </a:extLst>
          </p:cNvPr>
          <p:cNvSpPr>
            <a:spLocks noGrp="1"/>
          </p:cNvSpPr>
          <p:nvPr>
            <p:ph type="body" sz="quarter" idx="12" hasCustomPrompt="1"/>
            <p:custDataLst>
              <p:custData r:id="rId3"/>
            </p:custDataLst>
          </p:nvPr>
        </p:nvSpPr>
        <p:spPr>
          <a:xfrm>
            <a:off x="457200" y="975600"/>
            <a:ext cx="11278800" cy="320400"/>
          </a:xfrm>
        </p:spPr>
        <p:txBody>
          <a:bodyPr/>
          <a:lstStyle>
            <a:lvl1pPr marL="0" indent="0">
              <a:buNone/>
              <a:defRPr sz="1600" b="0">
                <a:solidFill>
                  <a:schemeClr val="dk1"/>
                </a:solidFill>
              </a:defRPr>
            </a:lvl1pPr>
          </a:lstStyle>
          <a:p>
            <a:pPr lvl="0"/>
            <a:r>
              <a:rPr lang="en-GB"/>
              <a:t>Click to add subtitle</a:t>
            </a:r>
            <a:endParaRPr lang="en-GB" dirty="0"/>
          </a:p>
        </p:txBody>
      </p:sp>
      <p:sp>
        <p:nvSpPr>
          <p:cNvPr id="10" name="Title 9">
            <a:extLst>
              <a:ext uri="{FF2B5EF4-FFF2-40B4-BE49-F238E27FC236}">
                <a16:creationId xmlns:a16="http://schemas.microsoft.com/office/drawing/2014/main" id="{6D731A64-2BAC-4802-E868-A4A0D1BF1D50}"/>
              </a:ext>
            </a:extLst>
          </p:cNvPr>
          <p:cNvSpPr>
            <a:spLocks noGrp="1"/>
          </p:cNvSpPr>
          <p:nvPr>
            <p:ph type="title" hasCustomPrompt="1"/>
          </p:nvPr>
        </p:nvSpPr>
        <p:spPr/>
        <p:txBody>
          <a:bodyPr/>
          <a:lstStyle>
            <a:lvl1pPr>
              <a:defRPr/>
            </a:lvl1pPr>
          </a:lstStyle>
          <a:p>
            <a:r>
              <a:rPr lang="en-GB" dirty="0"/>
              <a:t>Click to edit master title style</a:t>
            </a:r>
          </a:p>
        </p:txBody>
      </p:sp>
      <p:sp>
        <p:nvSpPr>
          <p:cNvPr id="6" name="Footer Placeholder 5">
            <a:extLst>
              <a:ext uri="{FF2B5EF4-FFF2-40B4-BE49-F238E27FC236}">
                <a16:creationId xmlns:a16="http://schemas.microsoft.com/office/drawing/2014/main" id="{64142892-5420-DC43-3EEF-D4BE29E2EC3D}"/>
              </a:ext>
            </a:extLst>
          </p:cNvPr>
          <p:cNvSpPr>
            <a:spLocks noGrp="1"/>
          </p:cNvSpPr>
          <p:nvPr>
            <p:ph type="ftr" sz="quarter" idx="14"/>
          </p:nvPr>
        </p:nvSpPr>
        <p:spPr/>
        <p:txBody>
          <a:bodyPr/>
          <a:lstStyle/>
          <a:p>
            <a:endParaRPr lang="en-GB" dirty="0"/>
          </a:p>
        </p:txBody>
      </p:sp>
      <p:sp>
        <p:nvSpPr>
          <p:cNvPr id="7" name="Slide Number Placeholder 6">
            <a:extLst>
              <a:ext uri="{FF2B5EF4-FFF2-40B4-BE49-F238E27FC236}">
                <a16:creationId xmlns:a16="http://schemas.microsoft.com/office/drawing/2014/main" id="{92E6714D-1946-3625-54D0-D09B477162BA}"/>
              </a:ext>
            </a:extLst>
          </p:cNvPr>
          <p:cNvSpPr>
            <a:spLocks noGrp="1"/>
          </p:cNvSpPr>
          <p:nvPr>
            <p:ph type="sldNum" sz="quarter" idx="15"/>
          </p:nvPr>
        </p:nvSpPr>
        <p:spPr/>
        <p:txBody>
          <a:bodyPr/>
          <a:lstStyle/>
          <a:p>
            <a:fld id="{CC823384-2074-4C75-9031-ACAC8BCA8354}" type="slidenum">
              <a:rPr lang="en-GB" smtClean="0"/>
              <a:pPr/>
              <a:t>‹#›</a:t>
            </a:fld>
            <a:endParaRPr lang="en-GB" dirty="0"/>
          </a:p>
        </p:txBody>
      </p:sp>
    </p:spTree>
    <p:extLst>
      <p:ext uri="{BB962C8B-B14F-4D97-AF65-F5344CB8AC3E}">
        <p14:creationId xmlns:p14="http://schemas.microsoft.com/office/powerpoint/2010/main" val="2370606265"/>
      </p:ext>
    </p:extLst>
  </p:cSld>
  <p:clrMapOvr>
    <a:masterClrMapping/>
  </p:clrMapOvr>
  <p:extLst>
    <p:ext uri="{DCECCB84-F9BA-43D5-87BE-67443E8EF086}">
      <p15:sldGuideLst xmlns:p15="http://schemas.microsoft.com/office/powerpoint/2012/main">
        <p15:guide id="1" pos="384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type="twoObjAndObj" preserve="1">
  <p:cSld name="Title, 2 Content and Content">
    <p:spTree>
      <p:nvGrpSpPr>
        <p:cNvPr id="1" name=""/>
        <p:cNvGrpSpPr/>
        <p:nvPr/>
      </p:nvGrpSpPr>
      <p:grpSpPr>
        <a:xfrm>
          <a:off x="0" y="0"/>
          <a:ext cx="0" cy="0"/>
          <a:chOff x="0" y="0"/>
          <a:chExt cx="0" cy="0"/>
        </a:xfrm>
      </p:grpSpPr>
      <p:sp>
        <p:nvSpPr>
          <p:cNvPr id="3" name="Content Placeholder 2"/>
          <p:cNvSpPr>
            <a:spLocks noGrp="1"/>
          </p:cNvSpPr>
          <p:nvPr>
            <p:ph sz="quarter" idx="1" hasCustomPrompt="1"/>
            <p:custDataLst>
              <p:custData r:id="rId1"/>
            </p:custDataLst>
          </p:nvPr>
        </p:nvSpPr>
        <p:spPr>
          <a:xfrm>
            <a:off x="457200" y="1411200"/>
            <a:ext cx="3603600" cy="4878000"/>
          </a:xfrm>
        </p:spPr>
        <p:txBody>
          <a:bodyPr/>
          <a:lstStyle>
            <a:lvl1pPr>
              <a:defRPr>
                <a:solidFill>
                  <a:schemeClr val="dk1"/>
                </a:solidFill>
              </a:defRPr>
            </a:lvl1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4" name="Content Placeholder 3"/>
          <p:cNvSpPr>
            <a:spLocks noGrp="1"/>
          </p:cNvSpPr>
          <p:nvPr>
            <p:ph sz="quarter" idx="2" hasCustomPrompt="1"/>
            <p:custDataLst>
              <p:custData r:id="rId2"/>
            </p:custDataLst>
          </p:nvPr>
        </p:nvSpPr>
        <p:spPr>
          <a:xfrm>
            <a:off x="4298400" y="1411200"/>
            <a:ext cx="3603600" cy="4878000"/>
          </a:xfrm>
        </p:spPr>
        <p:txBody>
          <a:bodyPr/>
          <a:lstStyle>
            <a:lvl1pPr>
              <a:defRPr>
                <a:solidFill>
                  <a:schemeClr val="dk1"/>
                </a:solidFill>
              </a:defRPr>
            </a:lvl1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5" name="Content Placeholder 4"/>
          <p:cNvSpPr>
            <a:spLocks noGrp="1"/>
          </p:cNvSpPr>
          <p:nvPr>
            <p:ph sz="half" idx="3" hasCustomPrompt="1"/>
            <p:custDataLst>
              <p:custData r:id="rId3"/>
            </p:custDataLst>
          </p:nvPr>
        </p:nvSpPr>
        <p:spPr>
          <a:xfrm>
            <a:off x="8132400" y="1411200"/>
            <a:ext cx="3600000" cy="4878000"/>
          </a:xfrm>
        </p:spPr>
        <p:txBody>
          <a:bodyPr/>
          <a:lstStyle>
            <a:lvl1pPr>
              <a:defRPr>
                <a:solidFill>
                  <a:schemeClr val="dk1"/>
                </a:solidFill>
              </a:defRPr>
            </a:lvl1pPr>
            <a:lvl5pPr>
              <a:defRPr/>
            </a:lvl5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6" name="Text Placeholder 6">
            <a:extLst>
              <a:ext uri="{FF2B5EF4-FFF2-40B4-BE49-F238E27FC236}">
                <a16:creationId xmlns:a16="http://schemas.microsoft.com/office/drawing/2014/main" id="{7A872C0F-553C-FF87-B951-36138D0FF10E}"/>
              </a:ext>
            </a:extLst>
          </p:cNvPr>
          <p:cNvSpPr>
            <a:spLocks noGrp="1"/>
          </p:cNvSpPr>
          <p:nvPr>
            <p:ph type="body" sz="quarter" idx="12" hasCustomPrompt="1"/>
            <p:custDataLst>
              <p:custData r:id="rId4"/>
            </p:custDataLst>
          </p:nvPr>
        </p:nvSpPr>
        <p:spPr>
          <a:xfrm>
            <a:off x="457200" y="975600"/>
            <a:ext cx="11278800" cy="320400"/>
          </a:xfrm>
        </p:spPr>
        <p:txBody>
          <a:bodyPr/>
          <a:lstStyle>
            <a:lvl1pPr marL="0" indent="0">
              <a:buNone/>
              <a:defRPr sz="1600" b="0">
                <a:solidFill>
                  <a:schemeClr val="dk1"/>
                </a:solidFill>
              </a:defRPr>
            </a:lvl1pPr>
          </a:lstStyle>
          <a:p>
            <a:pPr lvl="0"/>
            <a:r>
              <a:rPr lang="en-GB"/>
              <a:t>Click to add subtitle</a:t>
            </a:r>
            <a:endParaRPr lang="en-GB" dirty="0"/>
          </a:p>
        </p:txBody>
      </p:sp>
      <p:sp>
        <p:nvSpPr>
          <p:cNvPr id="8" name="Title 7">
            <a:extLst>
              <a:ext uri="{FF2B5EF4-FFF2-40B4-BE49-F238E27FC236}">
                <a16:creationId xmlns:a16="http://schemas.microsoft.com/office/drawing/2014/main" id="{B00E63CE-3F08-D7D1-9C89-3F65068DB84F}"/>
              </a:ext>
            </a:extLst>
          </p:cNvPr>
          <p:cNvSpPr>
            <a:spLocks noGrp="1"/>
          </p:cNvSpPr>
          <p:nvPr>
            <p:ph type="title" hasCustomPrompt="1"/>
          </p:nvPr>
        </p:nvSpPr>
        <p:spPr/>
        <p:txBody>
          <a:bodyPr/>
          <a:lstStyle>
            <a:lvl1pPr>
              <a:defRPr/>
            </a:lvl1pPr>
          </a:lstStyle>
          <a:p>
            <a:r>
              <a:rPr lang="en-GB" dirty="0"/>
              <a:t>Click to edit master title style</a:t>
            </a:r>
          </a:p>
        </p:txBody>
      </p:sp>
      <p:sp>
        <p:nvSpPr>
          <p:cNvPr id="7" name="Footer Placeholder 6">
            <a:extLst>
              <a:ext uri="{FF2B5EF4-FFF2-40B4-BE49-F238E27FC236}">
                <a16:creationId xmlns:a16="http://schemas.microsoft.com/office/drawing/2014/main" id="{77801D96-C5BA-7ACA-2A4B-5A0771389224}"/>
              </a:ext>
            </a:extLst>
          </p:cNvPr>
          <p:cNvSpPr>
            <a:spLocks noGrp="1"/>
          </p:cNvSpPr>
          <p:nvPr>
            <p:ph type="ftr" sz="quarter" idx="14"/>
          </p:nvPr>
        </p:nvSpPr>
        <p:spPr/>
        <p:txBody>
          <a:bodyPr/>
          <a:lstStyle/>
          <a:p>
            <a:endParaRPr lang="en-GB" dirty="0"/>
          </a:p>
        </p:txBody>
      </p:sp>
      <p:sp>
        <p:nvSpPr>
          <p:cNvPr id="9" name="Slide Number Placeholder 8">
            <a:extLst>
              <a:ext uri="{FF2B5EF4-FFF2-40B4-BE49-F238E27FC236}">
                <a16:creationId xmlns:a16="http://schemas.microsoft.com/office/drawing/2014/main" id="{602FAAF1-9167-47F7-0D3F-29E25D9593A0}"/>
              </a:ext>
            </a:extLst>
          </p:cNvPr>
          <p:cNvSpPr>
            <a:spLocks noGrp="1"/>
          </p:cNvSpPr>
          <p:nvPr>
            <p:ph type="sldNum" sz="quarter" idx="15"/>
          </p:nvPr>
        </p:nvSpPr>
        <p:spPr/>
        <p:txBody>
          <a:bodyPr/>
          <a:lstStyle/>
          <a:p>
            <a:fld id="{CC823384-2074-4C75-9031-ACAC8BCA8354}" type="slidenum">
              <a:rPr lang="en-GB" smtClean="0"/>
              <a:pPr/>
              <a:t>‹#›</a:t>
            </a:fld>
            <a:endParaRPr lang="en-GB" dirty="0"/>
          </a:p>
        </p:txBody>
      </p:sp>
    </p:spTree>
    <p:extLst>
      <p:ext uri="{BB962C8B-B14F-4D97-AF65-F5344CB8AC3E}">
        <p14:creationId xmlns:p14="http://schemas.microsoft.com/office/powerpoint/2010/main" val="37563273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3" name="Content Placeholder 2"/>
          <p:cNvSpPr>
            <a:spLocks noGrp="1"/>
          </p:cNvSpPr>
          <p:nvPr>
            <p:ph sz="quarter" idx="1" hasCustomPrompt="1"/>
            <p:custDataLst>
              <p:custData r:id="rId1"/>
            </p:custDataLst>
          </p:nvPr>
        </p:nvSpPr>
        <p:spPr>
          <a:xfrm>
            <a:off x="457200" y="1411200"/>
            <a:ext cx="2638800" cy="4878000"/>
          </a:xfrm>
        </p:spPr>
        <p:txBody>
          <a:bodyPr/>
          <a:lstStyle>
            <a:lvl1pPr>
              <a:defRPr>
                <a:solidFill>
                  <a:schemeClr val="dk1"/>
                </a:solidFill>
              </a:defRPr>
            </a:lvl1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4" name="Content Placeholder 3"/>
          <p:cNvSpPr>
            <a:spLocks noGrp="1"/>
          </p:cNvSpPr>
          <p:nvPr>
            <p:ph sz="quarter" idx="2" hasCustomPrompt="1"/>
            <p:custDataLst>
              <p:custData r:id="rId2"/>
            </p:custDataLst>
          </p:nvPr>
        </p:nvSpPr>
        <p:spPr>
          <a:xfrm>
            <a:off x="3340800" y="1411200"/>
            <a:ext cx="2638800" cy="4878000"/>
          </a:xfrm>
        </p:spPr>
        <p:txBody>
          <a:bodyPr/>
          <a:lstStyle>
            <a:lvl1pPr>
              <a:defRPr>
                <a:solidFill>
                  <a:schemeClr val="dk1"/>
                </a:solidFill>
              </a:defRPr>
            </a:lvl1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5" name="Content Placeholder 4"/>
          <p:cNvSpPr>
            <a:spLocks noGrp="1"/>
          </p:cNvSpPr>
          <p:nvPr>
            <p:ph sz="quarter" idx="3" hasCustomPrompt="1"/>
            <p:custDataLst>
              <p:custData r:id="rId3"/>
            </p:custDataLst>
          </p:nvPr>
        </p:nvSpPr>
        <p:spPr>
          <a:xfrm>
            <a:off x="6213600" y="1411200"/>
            <a:ext cx="2638800" cy="4878000"/>
          </a:xfrm>
        </p:spPr>
        <p:txBody>
          <a:bodyPr/>
          <a:lstStyle>
            <a:lvl1pPr>
              <a:defRPr>
                <a:solidFill>
                  <a:schemeClr val="dk1"/>
                </a:solidFill>
              </a:defRPr>
            </a:lvl1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6" name="Content Placeholder 5"/>
          <p:cNvSpPr>
            <a:spLocks noGrp="1"/>
          </p:cNvSpPr>
          <p:nvPr>
            <p:ph sz="quarter" idx="4" hasCustomPrompt="1"/>
            <p:custDataLst>
              <p:custData r:id="rId4"/>
            </p:custDataLst>
          </p:nvPr>
        </p:nvSpPr>
        <p:spPr>
          <a:xfrm>
            <a:off x="9093600" y="1411200"/>
            <a:ext cx="2638800" cy="4878000"/>
          </a:xfrm>
        </p:spPr>
        <p:txBody>
          <a:bodyPr/>
          <a:lstStyle>
            <a:lvl1pPr>
              <a:defRPr>
                <a:solidFill>
                  <a:schemeClr val="dk1"/>
                </a:solidFill>
              </a:defRPr>
            </a:lvl1pPr>
          </a:lstStyle>
          <a:p>
            <a:pPr lvl="0"/>
            <a:r>
              <a:rPr lang="en-GB" dirty="0"/>
              <a:t>Click to add text</a:t>
            </a:r>
          </a:p>
          <a:p>
            <a:pPr lvl="1"/>
            <a:r>
              <a:rPr lang="en-GB" dirty="0"/>
              <a:t>2</a:t>
            </a:r>
          </a:p>
          <a:p>
            <a:pPr lvl="2"/>
            <a:r>
              <a:rPr lang="en-GB" dirty="0"/>
              <a:t>3</a:t>
            </a:r>
          </a:p>
          <a:p>
            <a:pPr lvl="3"/>
            <a:r>
              <a:rPr lang="en-GB" dirty="0"/>
              <a:t>4</a:t>
            </a:r>
          </a:p>
          <a:p>
            <a:pPr lvl="4"/>
            <a:r>
              <a:rPr lang="en-GB" dirty="0"/>
              <a:t>5</a:t>
            </a:r>
          </a:p>
          <a:p>
            <a:pPr lvl="5"/>
            <a:r>
              <a:rPr lang="en-GB" dirty="0"/>
              <a:t>6</a:t>
            </a:r>
          </a:p>
          <a:p>
            <a:pPr lvl="6"/>
            <a:r>
              <a:rPr lang="en-GB" dirty="0"/>
              <a:t>7</a:t>
            </a:r>
          </a:p>
          <a:p>
            <a:pPr lvl="7"/>
            <a:r>
              <a:rPr lang="en-GB" dirty="0"/>
              <a:t>8</a:t>
            </a:r>
          </a:p>
          <a:p>
            <a:pPr lvl="8"/>
            <a:r>
              <a:rPr lang="en-GB"/>
              <a:t>9</a:t>
            </a:r>
            <a:endParaRPr lang="en-GB" dirty="0"/>
          </a:p>
        </p:txBody>
      </p:sp>
      <p:sp>
        <p:nvSpPr>
          <p:cNvPr id="7" name="Text Placeholder 6">
            <a:extLst>
              <a:ext uri="{FF2B5EF4-FFF2-40B4-BE49-F238E27FC236}">
                <a16:creationId xmlns:a16="http://schemas.microsoft.com/office/drawing/2014/main" id="{B7E6927B-0694-0EBA-513B-68CAE3D6EF52}"/>
              </a:ext>
            </a:extLst>
          </p:cNvPr>
          <p:cNvSpPr>
            <a:spLocks noGrp="1"/>
          </p:cNvSpPr>
          <p:nvPr>
            <p:ph type="body" sz="quarter" idx="12" hasCustomPrompt="1"/>
            <p:custDataLst>
              <p:custData r:id="rId5"/>
            </p:custDataLst>
          </p:nvPr>
        </p:nvSpPr>
        <p:spPr>
          <a:xfrm>
            <a:off x="457200" y="975600"/>
            <a:ext cx="11278800" cy="320400"/>
          </a:xfrm>
        </p:spPr>
        <p:txBody>
          <a:bodyPr/>
          <a:lstStyle>
            <a:lvl1pPr marL="0" indent="0">
              <a:buNone/>
              <a:defRPr sz="1600" b="0">
                <a:solidFill>
                  <a:schemeClr val="dk1"/>
                </a:solidFill>
              </a:defRPr>
            </a:lvl1pPr>
          </a:lstStyle>
          <a:p>
            <a:pPr lvl="0"/>
            <a:r>
              <a:rPr lang="en-GB"/>
              <a:t>Click to add subtitle</a:t>
            </a:r>
            <a:endParaRPr lang="en-GB" dirty="0"/>
          </a:p>
        </p:txBody>
      </p:sp>
      <p:sp>
        <p:nvSpPr>
          <p:cNvPr id="9" name="Title 8">
            <a:extLst>
              <a:ext uri="{FF2B5EF4-FFF2-40B4-BE49-F238E27FC236}">
                <a16:creationId xmlns:a16="http://schemas.microsoft.com/office/drawing/2014/main" id="{1A2323E0-E727-5932-93D5-A9CAE6B47EB8}"/>
              </a:ext>
            </a:extLst>
          </p:cNvPr>
          <p:cNvSpPr>
            <a:spLocks noGrp="1"/>
          </p:cNvSpPr>
          <p:nvPr>
            <p:ph type="title" hasCustomPrompt="1"/>
          </p:nvPr>
        </p:nvSpPr>
        <p:spPr/>
        <p:txBody>
          <a:bodyPr>
            <a:noAutofit/>
          </a:bodyPr>
          <a:lstStyle>
            <a:lvl1pPr>
              <a:defRPr/>
            </a:lvl1pPr>
          </a:lstStyle>
          <a:p>
            <a:r>
              <a:rPr lang="en-GB" dirty="0"/>
              <a:t>Click to edit master title style</a:t>
            </a:r>
          </a:p>
        </p:txBody>
      </p:sp>
      <p:sp>
        <p:nvSpPr>
          <p:cNvPr id="8" name="Footer Placeholder 7">
            <a:extLst>
              <a:ext uri="{FF2B5EF4-FFF2-40B4-BE49-F238E27FC236}">
                <a16:creationId xmlns:a16="http://schemas.microsoft.com/office/drawing/2014/main" id="{9694D80D-1D44-6836-8C39-E634810F0567}"/>
              </a:ext>
            </a:extLst>
          </p:cNvPr>
          <p:cNvSpPr>
            <a:spLocks noGrp="1"/>
          </p:cNvSpPr>
          <p:nvPr>
            <p:ph type="ftr" sz="quarter" idx="14"/>
          </p:nvPr>
        </p:nvSpPr>
        <p:spPr/>
        <p:txBody>
          <a:bodyPr/>
          <a:lstStyle/>
          <a:p>
            <a:endParaRPr lang="en-GB" dirty="0"/>
          </a:p>
        </p:txBody>
      </p:sp>
      <p:sp>
        <p:nvSpPr>
          <p:cNvPr id="10" name="Slide Number Placeholder 9">
            <a:extLst>
              <a:ext uri="{FF2B5EF4-FFF2-40B4-BE49-F238E27FC236}">
                <a16:creationId xmlns:a16="http://schemas.microsoft.com/office/drawing/2014/main" id="{51EC5B58-8ED7-67BC-15A0-C369F1AF6B30}"/>
              </a:ext>
            </a:extLst>
          </p:cNvPr>
          <p:cNvSpPr>
            <a:spLocks noGrp="1"/>
          </p:cNvSpPr>
          <p:nvPr>
            <p:ph type="sldNum" sz="quarter" idx="15"/>
          </p:nvPr>
        </p:nvSpPr>
        <p:spPr/>
        <p:txBody>
          <a:bodyPr/>
          <a:lstStyle/>
          <a:p>
            <a:fld id="{CC823384-2074-4C75-9031-ACAC8BCA8354}" type="slidenum">
              <a:rPr lang="en-GB" smtClean="0"/>
              <a:pPr/>
              <a:t>‹#›</a:t>
            </a:fld>
            <a:endParaRPr lang="en-GB" dirty="0"/>
          </a:p>
        </p:txBody>
      </p:sp>
    </p:spTree>
    <p:extLst>
      <p:ext uri="{BB962C8B-B14F-4D97-AF65-F5344CB8AC3E}">
        <p14:creationId xmlns:p14="http://schemas.microsoft.com/office/powerpoint/2010/main" val="27175052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Agenda">
    <p:bg>
      <p:bgPr>
        <a:solidFill>
          <a:schemeClr val="dk1"/>
        </a:solidFill>
        <a:effectLst/>
      </p:bgPr>
    </p:bg>
    <p:spTree>
      <p:nvGrpSpPr>
        <p:cNvPr id="1" name=""/>
        <p:cNvGrpSpPr/>
        <p:nvPr/>
      </p:nvGrpSpPr>
      <p:grpSpPr>
        <a:xfrm>
          <a:off x="0" y="0"/>
          <a:ext cx="0" cy="0"/>
          <a:chOff x="0" y="0"/>
          <a:chExt cx="0" cy="0"/>
        </a:xfrm>
      </p:grpSpPr>
      <p:sp>
        <p:nvSpPr>
          <p:cNvPr id="5" name="Rule">
            <a:extLst>
              <a:ext uri="{FF2B5EF4-FFF2-40B4-BE49-F238E27FC236}">
                <a16:creationId xmlns:a16="http://schemas.microsoft.com/office/drawing/2014/main" id="{87774E20-C39B-CC3C-CA86-73CF1D07D094}"/>
              </a:ext>
            </a:extLst>
          </p:cNvPr>
          <p:cNvSpPr/>
          <p:nvPr userDrawn="1">
            <p:custDataLst>
              <p:custData r:id="rId2"/>
            </p:custDataLst>
          </p:nvPr>
        </p:nvSpPr>
        <p:spPr>
          <a:xfrm rot="-5400000">
            <a:off x="3160709" y="3417460"/>
            <a:ext cx="5872894" cy="0"/>
          </a:xfrm>
          <a:prstGeom prst="line">
            <a:avLst/>
          </a:prstGeom>
          <a:noFill/>
          <a:ln w="12700">
            <a:solidFill>
              <a:schemeClr val="lt2"/>
            </a:solidFill>
            <a:prstDash val="solid"/>
            <a:headEnd type="none"/>
            <a:tailEnd type="none"/>
          </a:ln>
        </p:spPr>
        <p:txBody>
          <a:bodyPr/>
          <a:lstStyle/>
          <a:p>
            <a:endParaRPr lang="en-GB" dirty="0"/>
          </a:p>
        </p:txBody>
      </p:sp>
      <p:sp>
        <p:nvSpPr>
          <p:cNvPr id="10" name="Text Placeholder 1">
            <a:extLst>
              <a:ext uri="{FF2B5EF4-FFF2-40B4-BE49-F238E27FC236}">
                <a16:creationId xmlns:a16="http://schemas.microsoft.com/office/drawing/2014/main" id="{1051EDF5-F149-19BD-6BE8-19C6F6D8FA12}"/>
              </a:ext>
            </a:extLst>
          </p:cNvPr>
          <p:cNvSpPr>
            <a:spLocks noGrp="1"/>
          </p:cNvSpPr>
          <p:nvPr>
            <p:ph type="body" sz="quarter" idx="12" hasCustomPrompt="1"/>
            <p:custDataLst>
              <p:custData r:id="rId3"/>
            </p:custDataLst>
          </p:nvPr>
        </p:nvSpPr>
        <p:spPr>
          <a:xfrm>
            <a:off x="6217200" y="381600"/>
            <a:ext cx="5518800" cy="5904000"/>
          </a:xfrm>
        </p:spPr>
        <p:txBody>
          <a:bodyPr tIns="137160"/>
          <a:lstStyle>
            <a:lvl1pPr marL="342900" indent="-342900">
              <a:buFont typeface="+mj-lt"/>
              <a:buAutoNum type="arabicPeriod"/>
              <a:defRPr>
                <a:solidFill>
                  <a:schemeClr val="lt2"/>
                </a:solidFill>
              </a:defRPr>
            </a:lvl1pPr>
          </a:lstStyle>
          <a:p>
            <a:pPr lvl="0"/>
            <a:r>
              <a:rPr lang="en-GB"/>
              <a:t>Click to add topic</a:t>
            </a:r>
            <a:endParaRPr lang="en-GB" dirty="0"/>
          </a:p>
        </p:txBody>
      </p:sp>
      <p:sp>
        <p:nvSpPr>
          <p:cNvPr id="2" name="Title 1">
            <a:extLst>
              <a:ext uri="{FF2B5EF4-FFF2-40B4-BE49-F238E27FC236}">
                <a16:creationId xmlns:a16="http://schemas.microsoft.com/office/drawing/2014/main" id="{61173B62-3AC5-E42A-58D7-F381B96F8296}"/>
              </a:ext>
            </a:extLst>
          </p:cNvPr>
          <p:cNvSpPr>
            <a:spLocks noGrp="1"/>
          </p:cNvSpPr>
          <p:nvPr>
            <p:ph type="title" hasCustomPrompt="1"/>
            <p:custDataLst>
              <p:custData r:id="rId4"/>
            </p:custDataLst>
          </p:nvPr>
        </p:nvSpPr>
        <p:spPr>
          <a:xfrm>
            <a:off x="457200" y="381600"/>
            <a:ext cx="5518800" cy="5904000"/>
          </a:xfrm>
          <a:prstGeom prst="rect">
            <a:avLst/>
          </a:prstGeom>
        </p:spPr>
        <p:txBody>
          <a:bodyPr anchor="t" anchorCtr="0"/>
          <a:lstStyle>
            <a:lvl1pPr>
              <a:defRPr sz="6400" b="0" i="0">
                <a:solidFill>
                  <a:schemeClr val="lt2"/>
                </a:solidFill>
                <a:latin typeface="+mj-lt"/>
              </a:defRPr>
            </a:lvl1pPr>
          </a:lstStyle>
          <a:p>
            <a:r>
              <a:rPr lang="en-GB"/>
              <a:t>Agenda</a:t>
            </a:r>
            <a:endParaRPr lang="en-GB" dirty="0"/>
          </a:p>
        </p:txBody>
      </p:sp>
      <p:pic>
        <p:nvPicPr>
          <p:cNvPr id="4" name="ContentLogo_WHITE" descr="The Guy Carpenter company logo.">
            <a:extLst>
              <a:ext uri="{FF2B5EF4-FFF2-40B4-BE49-F238E27FC236}">
                <a16:creationId xmlns:a16="http://schemas.microsoft.com/office/drawing/2014/main" id="{E2042893-45AA-4957-C155-F3D71559F8B7}"/>
              </a:ext>
            </a:extLst>
          </p:cNvPr>
          <p:cNvPicPr>
            <a:picLocks noChangeAspect="1"/>
          </p:cNvPicPr>
          <p:nvPr userDrawn="1"/>
        </p:nvPicPr>
        <p:blipFill>
          <a:blip r:embed="rId6"/>
          <a:stretch>
            <a:fillRect/>
          </a:stretch>
        </p:blipFill>
        <p:spPr bwMode="invGray">
          <a:xfrm>
            <a:off x="457200" y="6519672"/>
            <a:ext cx="1014986" cy="182880"/>
          </a:xfrm>
          <a:prstGeom prst="rect">
            <a:avLst/>
          </a:prstGeom>
        </p:spPr>
      </p:pic>
      <p:pic>
        <p:nvPicPr>
          <p:cNvPr id="7" name="ContentLogo_COLOUR" descr="The Guy Carpenter company logo." hidden="1">
            <a:extLst>
              <a:ext uri="{FF2B5EF4-FFF2-40B4-BE49-F238E27FC236}">
                <a16:creationId xmlns:a16="http://schemas.microsoft.com/office/drawing/2014/main" id="{5793E24D-39F5-62B7-DB90-1486CAC737DC}"/>
              </a:ext>
            </a:extLst>
          </p:cNvPr>
          <p:cNvPicPr>
            <a:picLocks noChangeAspect="1"/>
          </p:cNvPicPr>
          <p:nvPr userDrawn="1"/>
        </p:nvPicPr>
        <p:blipFill>
          <a:blip r:embed="rId7"/>
          <a:stretch>
            <a:fillRect/>
          </a:stretch>
        </p:blipFill>
        <p:spPr bwMode="invGray">
          <a:xfrm>
            <a:off x="457200" y="6519672"/>
            <a:ext cx="1014986" cy="182880"/>
          </a:xfrm>
          <a:prstGeom prst="rect">
            <a:avLst/>
          </a:prstGeom>
        </p:spPr>
      </p:pic>
    </p:spTree>
    <p:custDataLst>
      <p:custData r:id="rId1"/>
    </p:custDataLst>
    <p:extLst>
      <p:ext uri="{BB962C8B-B14F-4D97-AF65-F5344CB8AC3E}">
        <p14:creationId xmlns:p14="http://schemas.microsoft.com/office/powerpoint/2010/main" val="391493791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secHead" preserve="1">
  <p:cSld name="Divider Slide">
    <p:bg>
      <p:bgPr>
        <a:solidFill>
          <a:schemeClr val="lt2"/>
        </a:solidFill>
        <a:effectLst/>
      </p:bgPr>
    </p:bg>
    <p:spTree>
      <p:nvGrpSpPr>
        <p:cNvPr id="1" name=""/>
        <p:cNvGrpSpPr/>
        <p:nvPr/>
      </p:nvGrpSpPr>
      <p:grpSpPr>
        <a:xfrm>
          <a:off x="0" y="0"/>
          <a:ext cx="0" cy="0"/>
          <a:chOff x="0" y="0"/>
          <a:chExt cx="0" cy="0"/>
        </a:xfrm>
      </p:grpSpPr>
      <p:sp>
        <p:nvSpPr>
          <p:cNvPr id="8" name="Text Placeholder 1">
            <a:extLst>
              <a:ext uri="{FF2B5EF4-FFF2-40B4-BE49-F238E27FC236}">
                <a16:creationId xmlns:a16="http://schemas.microsoft.com/office/drawing/2014/main" id="{4F761A1B-C4CA-BC05-524B-40620F1040C4}"/>
              </a:ext>
            </a:extLst>
          </p:cNvPr>
          <p:cNvSpPr>
            <a:spLocks noGrp="1"/>
          </p:cNvSpPr>
          <p:nvPr>
            <p:ph type="body" sz="quarter" idx="10" hasCustomPrompt="1"/>
            <p:custDataLst>
              <p:custData r:id="rId2"/>
            </p:custDataLst>
          </p:nvPr>
        </p:nvSpPr>
        <p:spPr>
          <a:xfrm>
            <a:off x="7412400" y="2493304"/>
            <a:ext cx="4322400" cy="5032017"/>
          </a:xfrm>
        </p:spPr>
        <p:txBody>
          <a:bodyPr anchor="b"/>
          <a:lstStyle>
            <a:lvl1pPr marL="0" indent="0" algn="r">
              <a:buNone/>
              <a:defRPr sz="24200" b="0" i="0">
                <a:solidFill>
                  <a:schemeClr val="dk1"/>
                </a:solidFill>
                <a:latin typeface="+mj-lt"/>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GB"/>
              <a:t>#</a:t>
            </a:r>
            <a:endParaRPr lang="en-GB" dirty="0"/>
          </a:p>
        </p:txBody>
      </p:sp>
      <p:sp>
        <p:nvSpPr>
          <p:cNvPr id="5" name="Title 2">
            <a:extLst>
              <a:ext uri="{FF2B5EF4-FFF2-40B4-BE49-F238E27FC236}">
                <a16:creationId xmlns:a16="http://schemas.microsoft.com/office/drawing/2014/main" id="{2ED18453-854E-C783-5410-0CF0975ADEC1}"/>
              </a:ext>
            </a:extLst>
          </p:cNvPr>
          <p:cNvSpPr>
            <a:spLocks noGrp="1"/>
          </p:cNvSpPr>
          <p:nvPr>
            <p:ph type="title" hasCustomPrompt="1"/>
            <p:custDataLst>
              <p:custData r:id="rId3"/>
            </p:custDataLst>
          </p:nvPr>
        </p:nvSpPr>
        <p:spPr>
          <a:xfrm>
            <a:off x="457200" y="381600"/>
            <a:ext cx="5752800" cy="5660246"/>
          </a:xfrm>
          <a:prstGeom prst="rect">
            <a:avLst/>
          </a:prstGeom>
        </p:spPr>
        <p:txBody>
          <a:bodyPr anchor="t" anchorCtr="0"/>
          <a:lstStyle>
            <a:lvl1pPr>
              <a:defRPr sz="6400" b="0" i="0">
                <a:solidFill>
                  <a:schemeClr val="dk1"/>
                </a:solidFill>
                <a:latin typeface="+mj-lt"/>
              </a:defRPr>
            </a:lvl1pPr>
          </a:lstStyle>
          <a:p>
            <a:r>
              <a:rPr lang="en-GB"/>
              <a:t>Click to add title</a:t>
            </a:r>
            <a:endParaRPr lang="en-GB" dirty="0"/>
          </a:p>
        </p:txBody>
      </p:sp>
      <p:pic>
        <p:nvPicPr>
          <p:cNvPr id="3" name="ContentLogo_WHITE" descr="The Guy Carpenter company logo." hidden="1">
            <a:extLst>
              <a:ext uri="{FF2B5EF4-FFF2-40B4-BE49-F238E27FC236}">
                <a16:creationId xmlns:a16="http://schemas.microsoft.com/office/drawing/2014/main" id="{78AADD02-D37D-1CCB-2886-F35969C08AE8}"/>
              </a:ext>
            </a:extLst>
          </p:cNvPr>
          <p:cNvPicPr>
            <a:picLocks noChangeAspect="1"/>
          </p:cNvPicPr>
          <p:nvPr userDrawn="1"/>
        </p:nvPicPr>
        <p:blipFill>
          <a:blip r:embed="rId5"/>
          <a:stretch>
            <a:fillRect/>
          </a:stretch>
        </p:blipFill>
        <p:spPr bwMode="invGray">
          <a:xfrm>
            <a:off x="457200" y="6519672"/>
            <a:ext cx="1014986" cy="182880"/>
          </a:xfrm>
          <a:prstGeom prst="rect">
            <a:avLst/>
          </a:prstGeom>
        </p:spPr>
      </p:pic>
      <p:pic>
        <p:nvPicPr>
          <p:cNvPr id="6" name="ContentLogo_COLOUR" descr="The Guy Carpenter company logo.">
            <a:extLst>
              <a:ext uri="{FF2B5EF4-FFF2-40B4-BE49-F238E27FC236}">
                <a16:creationId xmlns:a16="http://schemas.microsoft.com/office/drawing/2014/main" id="{017F2335-C12E-3352-C6D2-AB6434F4B5D7}"/>
              </a:ext>
            </a:extLst>
          </p:cNvPr>
          <p:cNvPicPr>
            <a:picLocks noChangeAspect="1"/>
          </p:cNvPicPr>
          <p:nvPr userDrawn="1"/>
        </p:nvPicPr>
        <p:blipFill>
          <a:blip r:embed="rId6"/>
          <a:stretch>
            <a:fillRect/>
          </a:stretch>
        </p:blipFill>
        <p:spPr bwMode="invGray">
          <a:xfrm>
            <a:off x="457200" y="6519672"/>
            <a:ext cx="1014986" cy="182880"/>
          </a:xfrm>
          <a:prstGeom prst="rect">
            <a:avLst/>
          </a:prstGeom>
        </p:spPr>
      </p:pic>
    </p:spTree>
    <p:custDataLst>
      <p:custData r:id="rId1"/>
    </p:custDataLst>
    <p:extLst>
      <p:ext uri="{BB962C8B-B14F-4D97-AF65-F5344CB8AC3E}">
        <p14:creationId xmlns:p14="http://schemas.microsoft.com/office/powerpoint/2010/main" val="30904864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customXml" Target="../../customXml/item4.xml"/><Relationship Id="rId18" Type="http://schemas.openxmlformats.org/officeDocument/2006/relationships/customXml" Target="../../customXml/item10.xml"/><Relationship Id="rId3" Type="http://schemas.openxmlformats.org/officeDocument/2006/relationships/slideLayout" Target="../slideLayouts/slideLayout3.xml"/><Relationship Id="rId21"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customXml" Target="../../customXml/item40.xml"/><Relationship Id="rId17" Type="http://schemas.openxmlformats.org/officeDocument/2006/relationships/customXml" Target="../../customXml/item58.xml"/><Relationship Id="rId2" Type="http://schemas.openxmlformats.org/officeDocument/2006/relationships/slideLayout" Target="../slideLayouts/slideLayout2.xml"/><Relationship Id="rId16" Type="http://schemas.openxmlformats.org/officeDocument/2006/relationships/customXml" Target="../../customXml/item53.xml"/><Relationship Id="rId20"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customXml" Target="../../customXml/item35.xml"/><Relationship Id="rId10" Type="http://schemas.openxmlformats.org/officeDocument/2006/relationships/slideLayout" Target="../slideLayouts/slideLayout10.xml"/><Relationship Id="rId19" Type="http://schemas.openxmlformats.org/officeDocument/2006/relationships/customXml" Target="../../customXml/item47.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customXml" Target="../../customXml/item6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
        <p:cNvGrpSpPr/>
        <p:nvPr/>
      </p:nvGrpSpPr>
      <p:grpSpPr>
        <a:xfrm>
          <a:off x="0" y="0"/>
          <a:ext cx="0" cy="0"/>
          <a:chOff x="0" y="0"/>
          <a:chExt cx="0" cy="0"/>
        </a:xfrm>
      </p:grpSpPr>
      <p:sp>
        <p:nvSpPr>
          <p:cNvPr id="15" name="Footer Rule">
            <a:extLst>
              <a:ext uri="{FF2B5EF4-FFF2-40B4-BE49-F238E27FC236}">
                <a16:creationId xmlns:a16="http://schemas.microsoft.com/office/drawing/2014/main" id="{BD955FAD-75A5-2D64-CA2C-BAD2BD804A6E}"/>
              </a:ext>
            </a:extLst>
          </p:cNvPr>
          <p:cNvSpPr/>
          <p:nvPr userDrawn="1">
            <p:custDataLst>
              <p:custData r:id="rId13"/>
            </p:custDataLst>
          </p:nvPr>
        </p:nvSpPr>
        <p:spPr>
          <a:xfrm>
            <a:off x="457200" y="6400800"/>
            <a:ext cx="11278800" cy="0"/>
          </a:xfrm>
          <a:prstGeom prst="line">
            <a:avLst/>
          </a:prstGeom>
          <a:noFill/>
          <a:ln w="6350">
            <a:solidFill>
              <a:schemeClr val="dk1"/>
            </a:solidFill>
            <a:prstDash val="solid"/>
            <a:headEnd type="none"/>
            <a:tailEnd type="none"/>
          </a:ln>
        </p:spPr>
        <p:txBody>
          <a:bodyPr lIns="0" tIns="0" rIns="0" bIns="0"/>
          <a:lstStyle/>
          <a:p>
            <a:endParaRPr lang="en-US" sz="700">
              <a:solidFill>
                <a:schemeClr val="tx1"/>
              </a:solidFill>
            </a:endParaRPr>
          </a:p>
        </p:txBody>
      </p:sp>
      <p:sp>
        <p:nvSpPr>
          <p:cNvPr id="3" name="Text Placeholder 2"/>
          <p:cNvSpPr>
            <a:spLocks noGrp="1"/>
          </p:cNvSpPr>
          <p:nvPr>
            <p:ph type="body" idx="1"/>
            <p:custDataLst>
              <p:custData r:id="rId14"/>
            </p:custDataLst>
          </p:nvPr>
        </p:nvSpPr>
        <p:spPr>
          <a:xfrm>
            <a:off x="457200" y="1411200"/>
            <a:ext cx="11278800" cy="4878000"/>
          </a:xfrm>
          <a:prstGeom prst="rect">
            <a:avLst/>
          </a:prstGeom>
        </p:spPr>
        <p:txBody>
          <a:bodyPr vert="horz" lIns="0" tIns="0" rIns="0" bIns="0" rtlCol="0" anchor="t">
            <a:noAutofit/>
          </a:bodyPr>
          <a:lstStyle/>
          <a:p>
            <a:pPr lvl="0"/>
            <a:r>
              <a:rPr lang="en-GB"/>
              <a:t>Click to add text</a:t>
            </a:r>
          </a:p>
          <a:p>
            <a:pPr lvl="1"/>
            <a:r>
              <a:rPr lang="en-GB"/>
              <a:t>2</a:t>
            </a:r>
          </a:p>
          <a:p>
            <a:pPr lvl="2"/>
            <a:r>
              <a:rPr lang="en-GB"/>
              <a:t>3</a:t>
            </a:r>
          </a:p>
          <a:p>
            <a:pPr lvl="3"/>
            <a:r>
              <a:rPr lang="en-GB"/>
              <a:t>4</a:t>
            </a:r>
          </a:p>
          <a:p>
            <a:pPr lvl="4"/>
            <a:r>
              <a:rPr lang="en-GB"/>
              <a:t>5</a:t>
            </a:r>
          </a:p>
          <a:p>
            <a:pPr lvl="5"/>
            <a:r>
              <a:rPr lang="en-GB"/>
              <a:t>6</a:t>
            </a:r>
          </a:p>
          <a:p>
            <a:pPr lvl="6"/>
            <a:r>
              <a:rPr lang="en-GB"/>
              <a:t>7</a:t>
            </a:r>
          </a:p>
          <a:p>
            <a:pPr lvl="7"/>
            <a:r>
              <a:rPr lang="en-GB"/>
              <a:t>8</a:t>
            </a:r>
          </a:p>
          <a:p>
            <a:pPr lvl="8"/>
            <a:r>
              <a:rPr lang="en-GB"/>
              <a:t>9</a:t>
            </a:r>
            <a:endParaRPr lang="en-GB" dirty="0"/>
          </a:p>
        </p:txBody>
      </p:sp>
      <p:sp>
        <p:nvSpPr>
          <p:cNvPr id="2" name="Title Placeholder 1">
            <a:extLst>
              <a:ext uri="{FF2B5EF4-FFF2-40B4-BE49-F238E27FC236}">
                <a16:creationId xmlns:a16="http://schemas.microsoft.com/office/drawing/2014/main" id="{C8BF2755-4D67-7808-1948-919E7A634DA2}"/>
              </a:ext>
            </a:extLst>
          </p:cNvPr>
          <p:cNvSpPr>
            <a:spLocks noGrp="1"/>
          </p:cNvSpPr>
          <p:nvPr>
            <p:ph type="title"/>
            <p:custDataLst>
              <p:custData r:id="rId15"/>
            </p:custDataLst>
          </p:nvPr>
        </p:nvSpPr>
        <p:spPr>
          <a:xfrm>
            <a:off x="457200" y="381600"/>
            <a:ext cx="11278800" cy="462985"/>
          </a:xfrm>
          <a:prstGeom prst="rect">
            <a:avLst/>
          </a:prstGeom>
        </p:spPr>
        <p:txBody>
          <a:bodyPr vert="horz" lIns="0" tIns="0" rIns="0" bIns="0" rtlCol="0" anchor="t" anchorCtr="0">
            <a:noAutofit/>
          </a:bodyPr>
          <a:lstStyle/>
          <a:p>
            <a:r>
              <a:rPr lang="en-US"/>
              <a:t>Click to add title</a:t>
            </a:r>
            <a:endParaRPr lang="en-GB" dirty="0"/>
          </a:p>
        </p:txBody>
      </p:sp>
      <p:sp>
        <p:nvSpPr>
          <p:cNvPr id="4" name="Copyright">
            <a:extLst>
              <a:ext uri="{FF2B5EF4-FFF2-40B4-BE49-F238E27FC236}">
                <a16:creationId xmlns:a16="http://schemas.microsoft.com/office/drawing/2014/main" id="{6F803E00-8150-57E6-D150-BB5FF2C89A24}"/>
              </a:ext>
            </a:extLst>
          </p:cNvPr>
          <p:cNvSpPr txBox="1">
            <a:spLocks/>
          </p:cNvSpPr>
          <p:nvPr userDrawn="1">
            <p:custDataLst>
              <p:custData r:id="rId16"/>
            </p:custDataLst>
          </p:nvPr>
        </p:nvSpPr>
        <p:spPr>
          <a:xfrm>
            <a:off x="6210000" y="6606000"/>
            <a:ext cx="5158800" cy="123111"/>
          </a:xfrm>
          <a:prstGeom prst="rect">
            <a:avLst/>
          </a:prstGeom>
        </p:spPr>
        <p:txBody>
          <a:bodyPr lIns="0" tIns="0" rIns="0" bIns="0" anchor="b"/>
          <a:lstStyle>
            <a:defPPr>
              <a:defRPr lang="en-GB"/>
            </a:defPPr>
            <a:lvl1pPr marL="0" algn="r" defTabSz="457200" rtl="0" eaLnBrk="1" latinLnBrk="0" hangingPunct="1">
              <a:defRPr sz="10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GB" sz="700">
                <a:solidFill>
                  <a:schemeClr val="dk1"/>
                </a:solidFill>
              </a:rPr>
              <a:t>© 2026 Marsh. All rights reserved.</a:t>
            </a:r>
            <a:endParaRPr lang="en-US" sz="700" dirty="0">
              <a:solidFill>
                <a:schemeClr val="dk1"/>
              </a:solidFill>
            </a:endParaRPr>
          </a:p>
        </p:txBody>
      </p:sp>
      <p:sp>
        <p:nvSpPr>
          <p:cNvPr id="5" name="Footer Placeholder">
            <a:extLst>
              <a:ext uri="{FF2B5EF4-FFF2-40B4-BE49-F238E27FC236}">
                <a16:creationId xmlns:a16="http://schemas.microsoft.com/office/drawing/2014/main" id="{E438964E-4D0C-57EA-04BE-4C762CBC4FDC}"/>
              </a:ext>
            </a:extLst>
          </p:cNvPr>
          <p:cNvSpPr>
            <a:spLocks noGrp="1"/>
          </p:cNvSpPr>
          <p:nvPr>
            <p:ph type="ftr" sz="quarter" idx="3"/>
            <p:custDataLst>
              <p:custData r:id="rId17"/>
            </p:custDataLst>
          </p:nvPr>
        </p:nvSpPr>
        <p:spPr>
          <a:xfrm>
            <a:off x="2374500" y="6570000"/>
            <a:ext cx="3607200" cy="154800"/>
          </a:xfrm>
          <a:prstGeom prst="rect">
            <a:avLst/>
          </a:prstGeom>
        </p:spPr>
        <p:txBody>
          <a:bodyPr vert="horz" lIns="0" tIns="0" rIns="0" bIns="0" rtlCol="0" anchor="b" anchorCtr="0"/>
          <a:lstStyle>
            <a:lvl1pPr algn="l">
              <a:spcAft>
                <a:spcPts val="600"/>
              </a:spcAft>
              <a:defRPr sz="700">
                <a:solidFill>
                  <a:schemeClr val="dk1"/>
                </a:solidFill>
              </a:defRPr>
            </a:lvl1pPr>
          </a:lstStyle>
          <a:p>
            <a:endParaRPr lang="en-GB" dirty="0">
              <a:solidFill>
                <a:schemeClr val="dk1"/>
              </a:solidFill>
            </a:endParaRPr>
          </a:p>
        </p:txBody>
      </p:sp>
      <p:sp>
        <p:nvSpPr>
          <p:cNvPr id="6" name="Date Placeholder">
            <a:extLst>
              <a:ext uri="{FF2B5EF4-FFF2-40B4-BE49-F238E27FC236}">
                <a16:creationId xmlns:a16="http://schemas.microsoft.com/office/drawing/2014/main" id="{A4CEB918-28DB-EA98-8588-510BE88A3916}"/>
              </a:ext>
            </a:extLst>
          </p:cNvPr>
          <p:cNvSpPr>
            <a:spLocks noGrp="1"/>
          </p:cNvSpPr>
          <p:nvPr>
            <p:ph type="dt" sz="half" idx="2"/>
            <p:custDataLst>
              <p:custData r:id="rId18"/>
            </p:custDataLst>
          </p:nvPr>
        </p:nvSpPr>
        <p:spPr>
          <a:xfrm>
            <a:off x="9927430" y="6447600"/>
            <a:ext cx="1436607" cy="122400"/>
          </a:xfrm>
          <a:prstGeom prst="rect">
            <a:avLst/>
          </a:prstGeom>
        </p:spPr>
        <p:txBody>
          <a:bodyPr vert="horz" lIns="0" tIns="0" rIns="0" bIns="0" rtlCol="0" anchor="ctr"/>
          <a:lstStyle>
            <a:lvl1pPr algn="r">
              <a:defRPr sz="700">
                <a:solidFill>
                  <a:schemeClr val="dk1"/>
                </a:solidFill>
              </a:defRPr>
            </a:lvl1pPr>
          </a:lstStyle>
          <a:p>
            <a:fld id="{628C1A70-05D8-4074-9975-95498A287F8F}" type="datetimeFigureOut">
              <a:rPr lang="en-GB" smtClean="0"/>
              <a:pPr/>
              <a:t>22/04/2026</a:t>
            </a:fld>
            <a:endParaRPr lang="en-GB" dirty="0"/>
          </a:p>
        </p:txBody>
      </p:sp>
      <p:sp>
        <p:nvSpPr>
          <p:cNvPr id="7" name="Slide Number Placeholder">
            <a:extLst>
              <a:ext uri="{FF2B5EF4-FFF2-40B4-BE49-F238E27FC236}">
                <a16:creationId xmlns:a16="http://schemas.microsoft.com/office/drawing/2014/main" id="{9C9C7E4E-E9E6-7D7F-C6BB-0458042DD118}"/>
              </a:ext>
            </a:extLst>
          </p:cNvPr>
          <p:cNvSpPr>
            <a:spLocks noGrp="1"/>
          </p:cNvSpPr>
          <p:nvPr>
            <p:ph type="sldNum" sz="quarter" idx="4"/>
            <p:custDataLst>
              <p:custData r:id="rId19"/>
            </p:custDataLst>
          </p:nvPr>
        </p:nvSpPr>
        <p:spPr>
          <a:xfrm>
            <a:off x="11368800" y="6620400"/>
            <a:ext cx="363600" cy="108000"/>
          </a:xfrm>
          <a:prstGeom prst="rect">
            <a:avLst/>
          </a:prstGeom>
        </p:spPr>
        <p:txBody>
          <a:bodyPr vert="horz" lIns="0" tIns="0" rIns="0" bIns="0" rtlCol="0" anchor="ctr"/>
          <a:lstStyle>
            <a:lvl1pPr algn="r">
              <a:defRPr sz="700">
                <a:solidFill>
                  <a:schemeClr val="dk1"/>
                </a:solidFill>
              </a:defRPr>
            </a:lvl1pPr>
          </a:lstStyle>
          <a:p>
            <a:fld id="{CC823384-2074-4C75-9031-ACAC8BCA8354}" type="slidenum">
              <a:rPr lang="en-GB" smtClean="0"/>
              <a:pPr/>
              <a:t>‹#›</a:t>
            </a:fld>
            <a:endParaRPr lang="en-GB" dirty="0"/>
          </a:p>
        </p:txBody>
      </p:sp>
      <p:pic>
        <p:nvPicPr>
          <p:cNvPr id="9" name="ContentLogo_WHITE" descr="The Guy Carpenter company logo." hidden="1">
            <a:extLst>
              <a:ext uri="{FF2B5EF4-FFF2-40B4-BE49-F238E27FC236}">
                <a16:creationId xmlns:a16="http://schemas.microsoft.com/office/drawing/2014/main" id="{D8E35BEA-E6B4-488B-C008-861E81C2D7FE}"/>
              </a:ext>
            </a:extLst>
          </p:cNvPr>
          <p:cNvPicPr>
            <a:picLocks noChangeAspect="1"/>
          </p:cNvPicPr>
          <p:nvPr userDrawn="1"/>
        </p:nvPicPr>
        <p:blipFill>
          <a:blip r:embed="rId20"/>
          <a:stretch>
            <a:fillRect/>
          </a:stretch>
        </p:blipFill>
        <p:spPr bwMode="invGray">
          <a:xfrm>
            <a:off x="457200" y="6519672"/>
            <a:ext cx="1014986" cy="182880"/>
          </a:xfrm>
          <a:prstGeom prst="rect">
            <a:avLst/>
          </a:prstGeom>
        </p:spPr>
      </p:pic>
      <p:pic>
        <p:nvPicPr>
          <p:cNvPr id="11" name="ContentLogo_COLOUR" descr="The Guy Carpenter company logo.">
            <a:extLst>
              <a:ext uri="{FF2B5EF4-FFF2-40B4-BE49-F238E27FC236}">
                <a16:creationId xmlns:a16="http://schemas.microsoft.com/office/drawing/2014/main" id="{6C03E4C2-8D50-38ED-E5AE-31EE98DF206E}"/>
              </a:ext>
            </a:extLst>
          </p:cNvPr>
          <p:cNvPicPr>
            <a:picLocks noChangeAspect="1"/>
          </p:cNvPicPr>
          <p:nvPr userDrawn="1"/>
        </p:nvPicPr>
        <p:blipFill>
          <a:blip r:embed="rId21"/>
          <a:stretch>
            <a:fillRect/>
          </a:stretch>
        </p:blipFill>
        <p:spPr bwMode="invGray">
          <a:xfrm>
            <a:off x="457200" y="6519672"/>
            <a:ext cx="1014986" cy="182880"/>
          </a:xfrm>
          <a:prstGeom prst="rect">
            <a:avLst/>
          </a:prstGeom>
        </p:spPr>
      </p:pic>
    </p:spTree>
    <p:custDataLst>
      <p:custData r:id="rId12"/>
    </p:custDataLst>
    <p:extLst>
      <p:ext uri="{BB962C8B-B14F-4D97-AF65-F5344CB8AC3E}">
        <p14:creationId xmlns:p14="http://schemas.microsoft.com/office/powerpoint/2010/main" val="577282148"/>
      </p:ext>
    </p:extLst>
  </p:cSld>
  <p:clrMap bg1="lt1" tx1="dk1" bg2="lt2" tx2="dk2" accent1="accent1" accent2="accent2" accent3="accent3" accent4="accent4" accent5="accent5" accent6="accent6" hlink="hlink" folHlink="folHlink"/>
  <p:sldLayoutIdLst>
    <p:sldLayoutId id="2147483661" r:id="rId1"/>
    <p:sldLayoutId id="2147483715" r:id="rId2"/>
    <p:sldLayoutId id="2147483719" r:id="rId3"/>
    <p:sldLayoutId id="2147483672" r:id="rId4"/>
    <p:sldLayoutId id="2147483716" r:id="rId5"/>
    <p:sldLayoutId id="2147483717" r:id="rId6"/>
    <p:sldLayoutId id="2147483718" r:id="rId7"/>
    <p:sldLayoutId id="2147483688" r:id="rId8"/>
    <p:sldLayoutId id="2147483713" r:id="rId9"/>
    <p:sldLayoutId id="2147483710" r:id="rId10"/>
  </p:sldLayoutIdLst>
  <p:hf hdr="0" dt="0"/>
  <p:txStyles>
    <p:titleStyle>
      <a:lvl1pPr algn="l" defTabSz="457200" rtl="0" eaLnBrk="1" latinLnBrk="0" hangingPunct="1">
        <a:lnSpc>
          <a:spcPct val="100000"/>
        </a:lnSpc>
        <a:spcBef>
          <a:spcPct val="0"/>
        </a:spcBef>
        <a:buNone/>
        <a:defRPr sz="3200" b="0" i="0" kern="1200">
          <a:solidFill>
            <a:schemeClr val="dk1"/>
          </a:solidFill>
          <a:latin typeface="+mj-lt"/>
          <a:ea typeface="+mj-ea"/>
          <a:cs typeface="+mj-cs"/>
        </a:defRPr>
      </a:lvl1pPr>
    </p:titleStyle>
    <p:bodyStyle>
      <a:lvl1pPr marL="228600" indent="-228600" algn="l" defTabSz="457200" rtl="0" eaLnBrk="1" latinLnBrk="0" hangingPunct="1">
        <a:spcBef>
          <a:spcPts val="0"/>
        </a:spcBef>
        <a:spcAft>
          <a:spcPts val="600"/>
        </a:spcAft>
        <a:buFont typeface="Arial" panose="020B0604020202020204" pitchFamily="34" charset="0"/>
        <a:buChar char="•"/>
        <a:defRPr sz="1600" b="0" kern="1200">
          <a:solidFill>
            <a:schemeClr val="dk1"/>
          </a:solidFill>
          <a:latin typeface="+mn-lt"/>
          <a:ea typeface="+mn-ea"/>
          <a:cs typeface="+mn-cs"/>
        </a:defRPr>
      </a:lvl1pPr>
      <a:lvl2pPr marL="457200" indent="-223838" algn="l" defTabSz="457200" rtl="0" eaLnBrk="1" latinLnBrk="0" hangingPunct="1">
        <a:spcBef>
          <a:spcPts val="0"/>
        </a:spcBef>
        <a:spcAft>
          <a:spcPts val="600"/>
        </a:spcAft>
        <a:buFont typeface="Arial" panose="020B0604020202020204" pitchFamily="34" charset="0"/>
        <a:buChar char="–"/>
        <a:tabLst/>
        <a:defRPr sz="1500" kern="1200">
          <a:solidFill>
            <a:schemeClr val="dk1"/>
          </a:solidFill>
          <a:latin typeface="+mn-lt"/>
          <a:ea typeface="+mn-ea"/>
          <a:cs typeface="+mn-cs"/>
        </a:defRPr>
      </a:lvl2pPr>
      <a:lvl3pPr marL="685800" indent="-228600" algn="l" defTabSz="457200" rtl="0" eaLnBrk="1" latinLnBrk="0" hangingPunct="1">
        <a:spcBef>
          <a:spcPts val="0"/>
        </a:spcBef>
        <a:spcAft>
          <a:spcPts val="600"/>
        </a:spcAft>
        <a:buFont typeface="Arial" panose="020B0604020202020204" pitchFamily="34" charset="0"/>
        <a:buChar char="•"/>
        <a:tabLst/>
        <a:defRPr sz="1200" kern="1200">
          <a:solidFill>
            <a:schemeClr val="dk1"/>
          </a:solidFill>
          <a:latin typeface="+mn-lt"/>
          <a:ea typeface="+mn-ea"/>
          <a:cs typeface="+mn-cs"/>
        </a:defRPr>
      </a:lvl3pPr>
      <a:lvl4pPr marL="914400" indent="-223838" algn="l" defTabSz="457200" rtl="0" eaLnBrk="1" latinLnBrk="0" hangingPunct="1">
        <a:spcBef>
          <a:spcPts val="0"/>
        </a:spcBef>
        <a:spcAft>
          <a:spcPts val="600"/>
        </a:spcAft>
        <a:buFont typeface="Arial" panose="020B0604020202020204" pitchFamily="34" charset="0"/>
        <a:buChar char="–"/>
        <a:tabLst/>
        <a:defRPr sz="1200" kern="1200">
          <a:solidFill>
            <a:schemeClr val="dk1"/>
          </a:solidFill>
          <a:latin typeface="+mn-lt"/>
          <a:ea typeface="+mn-ea"/>
          <a:cs typeface="+mn-cs"/>
        </a:defRPr>
      </a:lvl4pPr>
      <a:lvl5pPr marL="1143000" indent="-228600" algn="l" defTabSz="457200" rtl="0" eaLnBrk="1" latinLnBrk="0" hangingPunct="1">
        <a:spcBef>
          <a:spcPts val="0"/>
        </a:spcBef>
        <a:spcAft>
          <a:spcPts val="600"/>
        </a:spcAft>
        <a:buFont typeface="Arial" panose="020B0604020202020204" pitchFamily="34" charset="0"/>
        <a:buChar char="•"/>
        <a:tabLst/>
        <a:defRPr sz="1200" kern="1200">
          <a:solidFill>
            <a:schemeClr val="dk1"/>
          </a:solidFill>
          <a:latin typeface="+mn-lt"/>
          <a:ea typeface="+mn-ea"/>
          <a:cs typeface="+mn-cs"/>
        </a:defRPr>
      </a:lvl5pPr>
      <a:lvl6pPr marL="1371600" indent="-223838" algn="l" defTabSz="457200" rtl="0" eaLnBrk="1" latinLnBrk="0" hangingPunct="1">
        <a:spcBef>
          <a:spcPts val="0"/>
        </a:spcBef>
        <a:spcAft>
          <a:spcPts val="600"/>
        </a:spcAft>
        <a:buFont typeface="Arial" panose="020B0604020202020204" pitchFamily="34" charset="0"/>
        <a:buChar char="–"/>
        <a:tabLst/>
        <a:defRPr sz="1200" kern="1200">
          <a:solidFill>
            <a:schemeClr val="dk1"/>
          </a:solidFill>
          <a:latin typeface="+mn-lt"/>
          <a:ea typeface="+mn-ea"/>
          <a:cs typeface="+mn-cs"/>
        </a:defRPr>
      </a:lvl6pPr>
      <a:lvl7pPr marL="1600200" indent="-228600" algn="l" defTabSz="457200" rtl="0" eaLnBrk="1" latinLnBrk="0" hangingPunct="1">
        <a:spcBef>
          <a:spcPts val="0"/>
        </a:spcBef>
        <a:spcAft>
          <a:spcPts val="600"/>
        </a:spcAft>
        <a:buFont typeface="Arial" panose="020B0604020202020204" pitchFamily="34" charset="0"/>
        <a:buChar char="•"/>
        <a:tabLst/>
        <a:defRPr sz="1200" kern="1200">
          <a:solidFill>
            <a:schemeClr val="dk1"/>
          </a:solidFill>
          <a:latin typeface="+mn-lt"/>
          <a:ea typeface="+mn-ea"/>
          <a:cs typeface="+mn-cs"/>
        </a:defRPr>
      </a:lvl7pPr>
      <a:lvl8pPr marL="1828800" indent="-223838" algn="l" defTabSz="457200" rtl="0" eaLnBrk="1" latinLnBrk="0" hangingPunct="1">
        <a:spcBef>
          <a:spcPts val="0"/>
        </a:spcBef>
        <a:spcAft>
          <a:spcPts val="600"/>
        </a:spcAft>
        <a:buFont typeface="Arial" panose="020B0604020202020204" pitchFamily="34" charset="0"/>
        <a:buChar char="–"/>
        <a:tabLst/>
        <a:defRPr sz="1200" kern="1200">
          <a:solidFill>
            <a:schemeClr val="dk1"/>
          </a:solidFill>
          <a:latin typeface="+mn-lt"/>
          <a:ea typeface="+mn-ea"/>
          <a:cs typeface="+mn-cs"/>
        </a:defRPr>
      </a:lvl8pPr>
      <a:lvl9pPr marL="2057400" indent="-228600" algn="l" defTabSz="457200" rtl="0" eaLnBrk="1" latinLnBrk="0" hangingPunct="1">
        <a:spcBef>
          <a:spcPts val="0"/>
        </a:spcBef>
        <a:spcAft>
          <a:spcPts val="600"/>
        </a:spcAft>
        <a:buFont typeface="Arial" panose="020B0604020202020204" pitchFamily="34" charset="0"/>
        <a:buChar char="•"/>
        <a:tabLst/>
        <a:defRPr sz="1200" kern="1200">
          <a:solidFill>
            <a:schemeClr val="dk1"/>
          </a:solidFill>
          <a:latin typeface="+mn-lt"/>
          <a:ea typeface="+mn-ea"/>
          <a:cs typeface="+mn-cs"/>
        </a:defRPr>
      </a:lvl9pPr>
    </p:bodyStyle>
    <p:otherStyle>
      <a:defPPr>
        <a:defRPr lang="en-GB"/>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392" userDrawn="1">
          <p15:clr>
            <a:srgbClr val="F26B43"/>
          </p15:clr>
        </p15:guide>
        <p15:guide id="7" pos="3912">
          <p15:clr>
            <a:srgbClr val="F26B43"/>
          </p15:clr>
        </p15:guide>
        <p15:guide id="13" pos="288" userDrawn="1">
          <p15:clr>
            <a:srgbClr val="F26B43"/>
          </p15:clr>
        </p15:guide>
        <p15:guide id="19" pos="3768">
          <p15:clr>
            <a:srgbClr val="F26B43"/>
          </p15:clr>
        </p15:guide>
        <p15:guide id="27" orient="horz" pos="4224" userDrawn="1">
          <p15:clr>
            <a:srgbClr val="F26B43"/>
          </p15:clr>
        </p15:guide>
        <p15:guide id="29" orient="horz" pos="4032" userDrawn="1">
          <p15:clr>
            <a:srgbClr val="F26B43"/>
          </p15:clr>
        </p15:guide>
        <p15:guide id="31" orient="horz" pos="607" userDrawn="1">
          <p15:clr>
            <a:srgbClr val="F26B43"/>
          </p15:clr>
        </p15:guide>
        <p15:guide id="35" orient="horz" pos="888" userDrawn="1">
          <p15:clr>
            <a:srgbClr val="F26B43"/>
          </p15:clr>
        </p15:guide>
        <p15:guide id="38" orient="horz" pos="3960" userDrawn="1">
          <p15:clr>
            <a:srgbClr val="F26B43"/>
          </p15:clr>
        </p15:guide>
        <p15:guide id="39" pos="3840" userDrawn="1">
          <p15:clr>
            <a:srgbClr val="F26B43"/>
          </p15:clr>
        </p15:guide>
        <p15:guide id="40" orient="horz" pos="24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customXml" Target="../../customXml/item5.xml"/><Relationship Id="rId2" Type="http://schemas.openxmlformats.org/officeDocument/2006/relationships/customXml" Target="../../customXml/item63.xml"/><Relationship Id="rId1" Type="http://schemas.openxmlformats.org/officeDocument/2006/relationships/customXml" Target="../../customXml/item24.xml"/><Relationship Id="rId5" Type="http://schemas.openxmlformats.org/officeDocument/2006/relationships/image" Target="../media/image8.png"/><Relationship Id="rId4"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xml"/><Relationship Id="rId1" Type="http://schemas.openxmlformats.org/officeDocument/2006/relationships/customXml" Target="../../customXml/item36.xml"/><Relationship Id="rId5" Type="http://schemas.openxmlformats.org/officeDocument/2006/relationships/hyperlink" Target="https://www.munichre.com/en/risks/natural-disasters/wildfires.html" TargetMode="External"/><Relationship Id="rId4" Type="http://schemas.openxmlformats.org/officeDocument/2006/relationships/image" Target="../media/image9.png"/></Relationships>
</file>

<file path=ppt/slides/_rels/slide3.xml.rels><?xml version="1.0" encoding="UTF-8" standalone="yes"?>
<Relationships xmlns="http://schemas.openxmlformats.org/package/2006/relationships"><Relationship Id="rId3" Type="http://schemas.openxmlformats.org/officeDocument/2006/relationships/video" Target="../media/media1.mp4"/><Relationship Id="rId2" Type="http://schemas.microsoft.com/office/2007/relationships/media" Target="../media/media1.mp4"/><Relationship Id="rId1" Type="http://schemas.openxmlformats.org/officeDocument/2006/relationships/customXml" Target="../../customXml/item23.xml"/><Relationship Id="rId5" Type="http://schemas.openxmlformats.org/officeDocument/2006/relationships/image" Target="../media/image10.png"/><Relationship Id="rId4"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hyperlink" Target="https://www.linkedin.com/company/marshmclennan/mycompany/verification" TargetMode="External"/><Relationship Id="rId3" Type="http://schemas.openxmlformats.org/officeDocument/2006/relationships/hyperlink" Target="https://www.guycarp.com/" TargetMode="External"/><Relationship Id="rId7" Type="http://schemas.openxmlformats.org/officeDocument/2006/relationships/hyperlink" Target="https://www.oliverwyman.com/" TargetMode="External"/><Relationship Id="rId2" Type="http://schemas.openxmlformats.org/officeDocument/2006/relationships/slideLayout" Target="../slideLayouts/slideLayout10.xml"/><Relationship Id="rId1" Type="http://schemas.openxmlformats.org/officeDocument/2006/relationships/customXml" Target="../../customXml/item48.xml"/><Relationship Id="rId6" Type="http://schemas.openxmlformats.org/officeDocument/2006/relationships/hyperlink" Target="https://www.mercer.com/" TargetMode="External"/><Relationship Id="rId11" Type="http://schemas.openxmlformats.org/officeDocument/2006/relationships/hyperlink" Target="https://twitter.com/GuyCarpenter" TargetMode="External"/><Relationship Id="rId5" Type="http://schemas.openxmlformats.org/officeDocument/2006/relationships/hyperlink" Target="https://www.marsh.com/" TargetMode="External"/><Relationship Id="rId10" Type="http://schemas.openxmlformats.org/officeDocument/2006/relationships/hyperlink" Target="https://x.com/Guycarpenter" TargetMode="External"/><Relationship Id="rId4" Type="http://schemas.openxmlformats.org/officeDocument/2006/relationships/hyperlink" Target="https://www.marshmclennan.com/" TargetMode="External"/><Relationship Id="rId9" Type="http://schemas.openxmlformats.org/officeDocument/2006/relationships/hyperlink" Target="https://www.linkedin.com/company/guy-carpenter"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981D4BD-DBFF-A3C6-84D3-38DF9A01B717}"/>
              </a:ext>
            </a:extLst>
          </p:cNvPr>
          <p:cNvSpPr>
            <a:spLocks noGrp="1"/>
          </p:cNvSpPr>
          <p:nvPr>
            <p:ph type="ctrTitle"/>
            <p:custDataLst>
              <p:custData r:id="rId1"/>
            </p:custDataLst>
          </p:nvPr>
        </p:nvSpPr>
        <p:spPr>
          <a:xfrm>
            <a:off x="457200" y="2566800"/>
            <a:ext cx="8040255" cy="880153"/>
          </a:xfrm>
        </p:spPr>
        <p:txBody>
          <a:bodyPr/>
          <a:lstStyle/>
          <a:p>
            <a:r>
              <a:rPr lang="en-GB" dirty="0"/>
              <a:t>Don’t Get Burned: Navigate Wildfire Model Uncertainty Like a Pro</a:t>
            </a:r>
          </a:p>
        </p:txBody>
      </p:sp>
      <p:sp>
        <p:nvSpPr>
          <p:cNvPr id="5" name="Subtitle 4">
            <a:extLst>
              <a:ext uri="{FF2B5EF4-FFF2-40B4-BE49-F238E27FC236}">
                <a16:creationId xmlns:a16="http://schemas.microsoft.com/office/drawing/2014/main" id="{69A1D6F4-0790-909A-9BF5-60CE144561A0}"/>
              </a:ext>
            </a:extLst>
          </p:cNvPr>
          <p:cNvSpPr>
            <a:spLocks noGrp="1"/>
          </p:cNvSpPr>
          <p:nvPr>
            <p:ph type="subTitle" idx="1"/>
            <p:custDataLst>
              <p:custData r:id="rId2"/>
            </p:custDataLst>
          </p:nvPr>
        </p:nvSpPr>
        <p:spPr>
          <a:xfrm>
            <a:off x="7533765" y="2566800"/>
            <a:ext cx="4201200" cy="340038"/>
          </a:xfrm>
        </p:spPr>
        <p:txBody>
          <a:bodyPr/>
          <a:lstStyle/>
          <a:p>
            <a:r>
              <a:rPr lang="en-GB" dirty="0"/>
              <a:t>OASIS Insight London</a:t>
            </a:r>
          </a:p>
        </p:txBody>
      </p:sp>
      <p:sp>
        <p:nvSpPr>
          <p:cNvPr id="7" name="Text Placeholder 6">
            <a:extLst>
              <a:ext uri="{FF2B5EF4-FFF2-40B4-BE49-F238E27FC236}">
                <a16:creationId xmlns:a16="http://schemas.microsoft.com/office/drawing/2014/main" id="{8B297098-B32B-B763-E55F-98616A32D5C1}"/>
              </a:ext>
            </a:extLst>
          </p:cNvPr>
          <p:cNvSpPr>
            <a:spLocks noGrp="1"/>
          </p:cNvSpPr>
          <p:nvPr>
            <p:ph type="body" sz="quarter" idx="11"/>
            <p:custDataLst>
              <p:custData r:id="rId3"/>
            </p:custDataLst>
          </p:nvPr>
        </p:nvSpPr>
        <p:spPr>
          <a:xfrm>
            <a:off x="7532565" y="3006876"/>
            <a:ext cx="4202235" cy="536400"/>
          </a:xfrm>
        </p:spPr>
        <p:txBody>
          <a:bodyPr/>
          <a:lstStyle/>
          <a:p>
            <a:r>
              <a:rPr lang="en-GB" dirty="0"/>
              <a:t>28 April, 2026</a:t>
            </a:r>
          </a:p>
          <a:p>
            <a:endParaRPr lang="en-GB" dirty="0"/>
          </a:p>
        </p:txBody>
      </p:sp>
      <p:pic>
        <p:nvPicPr>
          <p:cNvPr id="1026" name="Picture 2" descr="Oasis Newsletter - December 2023 :: Oasis Loss Modelling Framework">
            <a:extLst>
              <a:ext uri="{FF2B5EF4-FFF2-40B4-BE49-F238E27FC236}">
                <a16:creationId xmlns:a16="http://schemas.microsoft.com/office/drawing/2014/main" id="{C830EC16-6DBF-052E-3D59-8B020100DC57}"/>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146214" y="445366"/>
            <a:ext cx="1588751" cy="5336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343726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
          <a:extLst>
            <a:ext uri="{FF2B5EF4-FFF2-40B4-BE49-F238E27FC236}">
              <a16:creationId xmlns:a16="http://schemas.microsoft.com/office/drawing/2014/main" id="{6EBAE832-7E02-C997-A3C4-66033110B1F2}"/>
            </a:ext>
          </a:extLst>
        </p:cNvPr>
        <p:cNvGrpSpPr/>
        <p:nvPr/>
      </p:nvGrpSpPr>
      <p:grpSpPr>
        <a:xfrm>
          <a:off x="0" y="0"/>
          <a:ext cx="0" cy="0"/>
          <a:chOff x="0" y="0"/>
          <a:chExt cx="0" cy="0"/>
        </a:xfrm>
      </p:grpSpPr>
      <p:grpSp>
        <p:nvGrpSpPr>
          <p:cNvPr id="23" name="Group 22">
            <a:extLst>
              <a:ext uri="{FF2B5EF4-FFF2-40B4-BE49-F238E27FC236}">
                <a16:creationId xmlns:a16="http://schemas.microsoft.com/office/drawing/2014/main" id="{8C2F8B64-41AD-471F-C5C1-A33FEEACAD41}"/>
              </a:ext>
            </a:extLst>
          </p:cNvPr>
          <p:cNvGrpSpPr/>
          <p:nvPr/>
        </p:nvGrpSpPr>
        <p:grpSpPr>
          <a:xfrm>
            <a:off x="362070" y="3260436"/>
            <a:ext cx="7424185" cy="3054928"/>
            <a:chOff x="773347" y="810390"/>
            <a:chExt cx="11008104" cy="5311010"/>
          </a:xfrm>
        </p:grpSpPr>
        <p:sp>
          <p:nvSpPr>
            <p:cNvPr id="734" name="Freeform: Shape 733">
              <a:extLst>
                <a:ext uri="{FF2B5EF4-FFF2-40B4-BE49-F238E27FC236}">
                  <a16:creationId xmlns:a16="http://schemas.microsoft.com/office/drawing/2014/main" id="{C78179D1-AC6F-030A-F33B-450ED5E73C00}"/>
                </a:ext>
                <a:ext uri="{C183D7F6-B498-43B3-948B-1728B52AA6E4}">
                  <adec:decorative xmlns:adec="http://schemas.microsoft.com/office/drawing/2017/decorative" val="1"/>
                </a:ext>
              </a:extLst>
            </p:cNvPr>
            <p:cNvSpPr/>
            <p:nvPr/>
          </p:nvSpPr>
          <p:spPr>
            <a:xfrm>
              <a:off x="9729799" y="2768493"/>
              <a:ext cx="669436" cy="727941"/>
            </a:xfrm>
            <a:custGeom>
              <a:avLst/>
              <a:gdLst>
                <a:gd name="connsiteX0" fmla="*/ 168933 w 669436"/>
                <a:gd name="connsiteY0" fmla="*/ 404666 h 727941"/>
                <a:gd name="connsiteX1" fmla="*/ 170649 w 669436"/>
                <a:gd name="connsiteY1" fmla="*/ 401090 h 727941"/>
                <a:gd name="connsiteX2" fmla="*/ 170649 w 669436"/>
                <a:gd name="connsiteY2" fmla="*/ 399230 h 727941"/>
                <a:gd name="connsiteX3" fmla="*/ 166931 w 669436"/>
                <a:gd name="connsiteY3" fmla="*/ 397943 h 727941"/>
                <a:gd name="connsiteX4" fmla="*/ 166073 w 669436"/>
                <a:gd name="connsiteY4" fmla="*/ 403951 h 727941"/>
                <a:gd name="connsiteX5" fmla="*/ 166931 w 669436"/>
                <a:gd name="connsiteY5" fmla="*/ 406097 h 727941"/>
                <a:gd name="connsiteX6" fmla="*/ 168933 w 669436"/>
                <a:gd name="connsiteY6" fmla="*/ 404666 h 727941"/>
                <a:gd name="connsiteX7" fmla="*/ 49922 w 669436"/>
                <a:gd name="connsiteY7" fmla="*/ 710633 h 727941"/>
                <a:gd name="connsiteX8" fmla="*/ 49350 w 669436"/>
                <a:gd name="connsiteY8" fmla="*/ 709060 h 727941"/>
                <a:gd name="connsiteX9" fmla="*/ 48348 w 669436"/>
                <a:gd name="connsiteY9" fmla="*/ 708488 h 727941"/>
                <a:gd name="connsiteX10" fmla="*/ 47920 w 669436"/>
                <a:gd name="connsiteY10" fmla="*/ 712922 h 727941"/>
                <a:gd name="connsiteX11" fmla="*/ 50637 w 669436"/>
                <a:gd name="connsiteY11" fmla="*/ 713351 h 727941"/>
                <a:gd name="connsiteX12" fmla="*/ 53212 w 669436"/>
                <a:gd name="connsiteY12" fmla="*/ 712493 h 727941"/>
                <a:gd name="connsiteX13" fmla="*/ 51924 w 669436"/>
                <a:gd name="connsiteY13" fmla="*/ 711348 h 727941"/>
                <a:gd name="connsiteX14" fmla="*/ 49922 w 669436"/>
                <a:gd name="connsiteY14" fmla="*/ 710633 h 727941"/>
                <a:gd name="connsiteX15" fmla="*/ 165213 w 669436"/>
                <a:gd name="connsiteY15" fmla="*/ 442429 h 727941"/>
                <a:gd name="connsiteX16" fmla="*/ 164355 w 669436"/>
                <a:gd name="connsiteY16" fmla="*/ 440284 h 727941"/>
                <a:gd name="connsiteX17" fmla="*/ 163927 w 669436"/>
                <a:gd name="connsiteY17" fmla="*/ 438138 h 727941"/>
                <a:gd name="connsiteX18" fmla="*/ 161637 w 669436"/>
                <a:gd name="connsiteY18" fmla="*/ 443574 h 727941"/>
                <a:gd name="connsiteX19" fmla="*/ 160494 w 669436"/>
                <a:gd name="connsiteY19" fmla="*/ 444146 h 727941"/>
                <a:gd name="connsiteX20" fmla="*/ 161209 w 669436"/>
                <a:gd name="connsiteY20" fmla="*/ 445290 h 727941"/>
                <a:gd name="connsiteX21" fmla="*/ 162210 w 669436"/>
                <a:gd name="connsiteY21" fmla="*/ 448294 h 727941"/>
                <a:gd name="connsiteX22" fmla="*/ 162925 w 669436"/>
                <a:gd name="connsiteY22" fmla="*/ 447865 h 727941"/>
                <a:gd name="connsiteX23" fmla="*/ 163927 w 669436"/>
                <a:gd name="connsiteY23" fmla="*/ 444861 h 727941"/>
                <a:gd name="connsiteX24" fmla="*/ 165213 w 669436"/>
                <a:gd name="connsiteY24" fmla="*/ 444289 h 727941"/>
                <a:gd name="connsiteX25" fmla="*/ 166073 w 669436"/>
                <a:gd name="connsiteY25" fmla="*/ 442715 h 727941"/>
                <a:gd name="connsiteX26" fmla="*/ 165213 w 669436"/>
                <a:gd name="connsiteY26" fmla="*/ 442429 h 727941"/>
                <a:gd name="connsiteX27" fmla="*/ 2146 w 669436"/>
                <a:gd name="connsiteY27" fmla="*/ 723793 h 727941"/>
                <a:gd name="connsiteX28" fmla="*/ 2146 w 669436"/>
                <a:gd name="connsiteY28" fmla="*/ 725223 h 727941"/>
                <a:gd name="connsiteX29" fmla="*/ 0 w 669436"/>
                <a:gd name="connsiteY29" fmla="*/ 726225 h 727941"/>
                <a:gd name="connsiteX30" fmla="*/ 0 w 669436"/>
                <a:gd name="connsiteY30" fmla="*/ 727226 h 727941"/>
                <a:gd name="connsiteX31" fmla="*/ 2146 w 669436"/>
                <a:gd name="connsiteY31" fmla="*/ 727369 h 727941"/>
                <a:gd name="connsiteX32" fmla="*/ 4434 w 669436"/>
                <a:gd name="connsiteY32" fmla="*/ 727941 h 727941"/>
                <a:gd name="connsiteX33" fmla="*/ 6294 w 669436"/>
                <a:gd name="connsiteY33" fmla="*/ 727512 h 727941"/>
                <a:gd name="connsiteX34" fmla="*/ 7438 w 669436"/>
                <a:gd name="connsiteY34" fmla="*/ 726082 h 727941"/>
                <a:gd name="connsiteX35" fmla="*/ 7582 w 669436"/>
                <a:gd name="connsiteY35" fmla="*/ 724794 h 727941"/>
                <a:gd name="connsiteX36" fmla="*/ 2718 w 669436"/>
                <a:gd name="connsiteY36" fmla="*/ 723078 h 727941"/>
                <a:gd name="connsiteX37" fmla="*/ 2146 w 669436"/>
                <a:gd name="connsiteY37" fmla="*/ 723793 h 727941"/>
                <a:gd name="connsiteX38" fmla="*/ 15878 w 669436"/>
                <a:gd name="connsiteY38" fmla="*/ 721647 h 727941"/>
                <a:gd name="connsiteX39" fmla="*/ 14591 w 669436"/>
                <a:gd name="connsiteY39" fmla="*/ 721934 h 727941"/>
                <a:gd name="connsiteX40" fmla="*/ 13017 w 669436"/>
                <a:gd name="connsiteY40" fmla="*/ 721361 h 727941"/>
                <a:gd name="connsiteX41" fmla="*/ 11873 w 669436"/>
                <a:gd name="connsiteY41" fmla="*/ 722506 h 727941"/>
                <a:gd name="connsiteX42" fmla="*/ 13446 w 669436"/>
                <a:gd name="connsiteY42" fmla="*/ 725366 h 727941"/>
                <a:gd name="connsiteX43" fmla="*/ 15019 w 669436"/>
                <a:gd name="connsiteY43" fmla="*/ 725796 h 727941"/>
                <a:gd name="connsiteX44" fmla="*/ 16450 w 669436"/>
                <a:gd name="connsiteY44" fmla="*/ 725080 h 727941"/>
                <a:gd name="connsiteX45" fmla="*/ 18167 w 669436"/>
                <a:gd name="connsiteY45" fmla="*/ 720074 h 727941"/>
                <a:gd name="connsiteX46" fmla="*/ 19168 w 669436"/>
                <a:gd name="connsiteY46" fmla="*/ 718500 h 727941"/>
                <a:gd name="connsiteX47" fmla="*/ 18453 w 669436"/>
                <a:gd name="connsiteY47" fmla="*/ 717785 h 727941"/>
                <a:gd name="connsiteX48" fmla="*/ 15878 w 669436"/>
                <a:gd name="connsiteY48" fmla="*/ 721647 h 727941"/>
                <a:gd name="connsiteX49" fmla="*/ 159063 w 669436"/>
                <a:gd name="connsiteY49" fmla="*/ 610504 h 727941"/>
                <a:gd name="connsiteX50" fmla="*/ 157776 w 669436"/>
                <a:gd name="connsiteY50" fmla="*/ 610933 h 727941"/>
                <a:gd name="connsiteX51" fmla="*/ 157061 w 669436"/>
                <a:gd name="connsiteY51" fmla="*/ 612792 h 727941"/>
                <a:gd name="connsiteX52" fmla="*/ 157633 w 669436"/>
                <a:gd name="connsiteY52" fmla="*/ 616511 h 727941"/>
                <a:gd name="connsiteX53" fmla="*/ 159349 w 669436"/>
                <a:gd name="connsiteY53" fmla="*/ 617370 h 727941"/>
                <a:gd name="connsiteX54" fmla="*/ 160637 w 669436"/>
                <a:gd name="connsiteY54" fmla="*/ 616798 h 727941"/>
                <a:gd name="connsiteX55" fmla="*/ 161209 w 669436"/>
                <a:gd name="connsiteY55" fmla="*/ 615224 h 727941"/>
                <a:gd name="connsiteX56" fmla="*/ 160351 w 669436"/>
                <a:gd name="connsiteY56" fmla="*/ 613937 h 727941"/>
                <a:gd name="connsiteX57" fmla="*/ 159063 w 669436"/>
                <a:gd name="connsiteY57" fmla="*/ 610504 h 727941"/>
                <a:gd name="connsiteX58" fmla="*/ 156918 w 669436"/>
                <a:gd name="connsiteY58" fmla="*/ 452871 h 727941"/>
                <a:gd name="connsiteX59" fmla="*/ 155630 w 669436"/>
                <a:gd name="connsiteY59" fmla="*/ 450583 h 727941"/>
                <a:gd name="connsiteX60" fmla="*/ 154628 w 669436"/>
                <a:gd name="connsiteY60" fmla="*/ 450154 h 727941"/>
                <a:gd name="connsiteX61" fmla="*/ 153198 w 669436"/>
                <a:gd name="connsiteY61" fmla="*/ 450297 h 727941"/>
                <a:gd name="connsiteX62" fmla="*/ 151482 w 669436"/>
                <a:gd name="connsiteY62" fmla="*/ 450869 h 727941"/>
                <a:gd name="connsiteX63" fmla="*/ 150337 w 669436"/>
                <a:gd name="connsiteY63" fmla="*/ 450010 h 727941"/>
                <a:gd name="connsiteX64" fmla="*/ 149909 w 669436"/>
                <a:gd name="connsiteY64" fmla="*/ 454159 h 727941"/>
                <a:gd name="connsiteX65" fmla="*/ 150194 w 669436"/>
                <a:gd name="connsiteY65" fmla="*/ 455303 h 727941"/>
                <a:gd name="connsiteX66" fmla="*/ 151339 w 669436"/>
                <a:gd name="connsiteY66" fmla="*/ 456161 h 727941"/>
                <a:gd name="connsiteX67" fmla="*/ 153055 w 669436"/>
                <a:gd name="connsiteY67" fmla="*/ 456733 h 727941"/>
                <a:gd name="connsiteX68" fmla="*/ 154200 w 669436"/>
                <a:gd name="connsiteY68" fmla="*/ 455017 h 727941"/>
                <a:gd name="connsiteX69" fmla="*/ 155201 w 669436"/>
                <a:gd name="connsiteY69" fmla="*/ 454731 h 727941"/>
                <a:gd name="connsiteX70" fmla="*/ 157346 w 669436"/>
                <a:gd name="connsiteY70" fmla="*/ 454588 h 727941"/>
                <a:gd name="connsiteX71" fmla="*/ 156918 w 669436"/>
                <a:gd name="connsiteY71" fmla="*/ 452871 h 727941"/>
                <a:gd name="connsiteX72" fmla="*/ 168933 w 669436"/>
                <a:gd name="connsiteY72" fmla="*/ 602922 h 727941"/>
                <a:gd name="connsiteX73" fmla="*/ 168361 w 669436"/>
                <a:gd name="connsiteY73" fmla="*/ 601921 h 727941"/>
                <a:gd name="connsiteX74" fmla="*/ 166358 w 669436"/>
                <a:gd name="connsiteY74" fmla="*/ 601349 h 727941"/>
                <a:gd name="connsiteX75" fmla="*/ 167503 w 669436"/>
                <a:gd name="connsiteY75" fmla="*/ 604353 h 727941"/>
                <a:gd name="connsiteX76" fmla="*/ 170507 w 669436"/>
                <a:gd name="connsiteY76" fmla="*/ 604925 h 727941"/>
                <a:gd name="connsiteX77" fmla="*/ 170364 w 669436"/>
                <a:gd name="connsiteY77" fmla="*/ 604210 h 727941"/>
                <a:gd name="connsiteX78" fmla="*/ 168933 w 669436"/>
                <a:gd name="connsiteY78" fmla="*/ 602922 h 727941"/>
                <a:gd name="connsiteX79" fmla="*/ 136891 w 669436"/>
                <a:gd name="connsiteY79" fmla="*/ 646550 h 727941"/>
                <a:gd name="connsiteX80" fmla="*/ 134030 w 669436"/>
                <a:gd name="connsiteY80" fmla="*/ 649268 h 727941"/>
                <a:gd name="connsiteX81" fmla="*/ 133315 w 669436"/>
                <a:gd name="connsiteY81" fmla="*/ 650698 h 727941"/>
                <a:gd name="connsiteX82" fmla="*/ 131742 w 669436"/>
                <a:gd name="connsiteY82" fmla="*/ 651557 h 727941"/>
                <a:gd name="connsiteX83" fmla="*/ 131170 w 669436"/>
                <a:gd name="connsiteY83" fmla="*/ 651414 h 727941"/>
                <a:gd name="connsiteX84" fmla="*/ 130169 w 669436"/>
                <a:gd name="connsiteY84" fmla="*/ 650413 h 727941"/>
                <a:gd name="connsiteX85" fmla="*/ 127594 w 669436"/>
                <a:gd name="connsiteY85" fmla="*/ 649983 h 727941"/>
                <a:gd name="connsiteX86" fmla="*/ 127165 w 669436"/>
                <a:gd name="connsiteY86" fmla="*/ 650555 h 727941"/>
                <a:gd name="connsiteX87" fmla="*/ 127021 w 669436"/>
                <a:gd name="connsiteY87" fmla="*/ 651986 h 727941"/>
                <a:gd name="connsiteX88" fmla="*/ 128738 w 669436"/>
                <a:gd name="connsiteY88" fmla="*/ 653130 h 727941"/>
                <a:gd name="connsiteX89" fmla="*/ 128166 w 669436"/>
                <a:gd name="connsiteY89" fmla="*/ 654418 h 727941"/>
                <a:gd name="connsiteX90" fmla="*/ 125019 w 669436"/>
                <a:gd name="connsiteY90" fmla="*/ 657278 h 727941"/>
                <a:gd name="connsiteX91" fmla="*/ 124304 w 669436"/>
                <a:gd name="connsiteY91" fmla="*/ 657851 h 727941"/>
                <a:gd name="connsiteX92" fmla="*/ 122301 w 669436"/>
                <a:gd name="connsiteY92" fmla="*/ 658280 h 727941"/>
                <a:gd name="connsiteX93" fmla="*/ 122301 w 669436"/>
                <a:gd name="connsiteY93" fmla="*/ 662285 h 727941"/>
                <a:gd name="connsiteX94" fmla="*/ 120156 w 669436"/>
                <a:gd name="connsiteY94" fmla="*/ 665718 h 727941"/>
                <a:gd name="connsiteX95" fmla="*/ 120013 w 669436"/>
                <a:gd name="connsiteY95" fmla="*/ 667148 h 727941"/>
                <a:gd name="connsiteX96" fmla="*/ 120156 w 669436"/>
                <a:gd name="connsiteY96" fmla="*/ 669008 h 727941"/>
                <a:gd name="connsiteX97" fmla="*/ 122444 w 669436"/>
                <a:gd name="connsiteY97" fmla="*/ 668865 h 727941"/>
                <a:gd name="connsiteX98" fmla="*/ 124733 w 669436"/>
                <a:gd name="connsiteY98" fmla="*/ 667148 h 727941"/>
                <a:gd name="connsiteX99" fmla="*/ 124876 w 669436"/>
                <a:gd name="connsiteY99" fmla="*/ 666576 h 727941"/>
                <a:gd name="connsiteX100" fmla="*/ 124304 w 669436"/>
                <a:gd name="connsiteY100" fmla="*/ 665432 h 727941"/>
                <a:gd name="connsiteX101" fmla="*/ 124447 w 669436"/>
                <a:gd name="connsiteY101" fmla="*/ 664001 h 727941"/>
                <a:gd name="connsiteX102" fmla="*/ 126163 w 669436"/>
                <a:gd name="connsiteY102" fmla="*/ 661999 h 727941"/>
                <a:gd name="connsiteX103" fmla="*/ 127880 w 669436"/>
                <a:gd name="connsiteY103" fmla="*/ 661713 h 727941"/>
                <a:gd name="connsiteX104" fmla="*/ 126736 w 669436"/>
                <a:gd name="connsiteY104" fmla="*/ 659996 h 727941"/>
                <a:gd name="connsiteX105" fmla="*/ 126736 w 669436"/>
                <a:gd name="connsiteY105" fmla="*/ 657994 h 727941"/>
                <a:gd name="connsiteX106" fmla="*/ 129311 w 669436"/>
                <a:gd name="connsiteY106" fmla="*/ 657565 h 727941"/>
                <a:gd name="connsiteX107" fmla="*/ 131885 w 669436"/>
                <a:gd name="connsiteY107" fmla="*/ 655133 h 727941"/>
                <a:gd name="connsiteX108" fmla="*/ 134603 w 669436"/>
                <a:gd name="connsiteY108" fmla="*/ 654561 h 727941"/>
                <a:gd name="connsiteX109" fmla="*/ 135747 w 669436"/>
                <a:gd name="connsiteY109" fmla="*/ 652844 h 727941"/>
                <a:gd name="connsiteX110" fmla="*/ 138608 w 669436"/>
                <a:gd name="connsiteY110" fmla="*/ 651414 h 727941"/>
                <a:gd name="connsiteX111" fmla="*/ 140181 w 669436"/>
                <a:gd name="connsiteY111" fmla="*/ 649268 h 727941"/>
                <a:gd name="connsiteX112" fmla="*/ 140754 w 669436"/>
                <a:gd name="connsiteY112" fmla="*/ 646264 h 727941"/>
                <a:gd name="connsiteX113" fmla="*/ 138465 w 669436"/>
                <a:gd name="connsiteY113" fmla="*/ 643975 h 727941"/>
                <a:gd name="connsiteX114" fmla="*/ 136891 w 669436"/>
                <a:gd name="connsiteY114" fmla="*/ 646550 h 727941"/>
                <a:gd name="connsiteX115" fmla="*/ 476330 w 669436"/>
                <a:gd name="connsiteY115" fmla="*/ 126735 h 727941"/>
                <a:gd name="connsiteX116" fmla="*/ 477046 w 669436"/>
                <a:gd name="connsiteY116" fmla="*/ 126592 h 727941"/>
                <a:gd name="connsiteX117" fmla="*/ 477761 w 669436"/>
                <a:gd name="connsiteY117" fmla="*/ 126020 h 727941"/>
                <a:gd name="connsiteX118" fmla="*/ 479334 w 669436"/>
                <a:gd name="connsiteY118" fmla="*/ 121014 h 727941"/>
                <a:gd name="connsiteX119" fmla="*/ 477475 w 669436"/>
                <a:gd name="connsiteY119" fmla="*/ 121300 h 727941"/>
                <a:gd name="connsiteX120" fmla="*/ 475472 w 669436"/>
                <a:gd name="connsiteY120" fmla="*/ 122301 h 727941"/>
                <a:gd name="connsiteX121" fmla="*/ 474900 w 669436"/>
                <a:gd name="connsiteY121" fmla="*/ 123731 h 727941"/>
                <a:gd name="connsiteX122" fmla="*/ 475615 w 669436"/>
                <a:gd name="connsiteY122" fmla="*/ 126449 h 727941"/>
                <a:gd name="connsiteX123" fmla="*/ 476330 w 669436"/>
                <a:gd name="connsiteY123" fmla="*/ 126735 h 727941"/>
                <a:gd name="connsiteX124" fmla="*/ 523820 w 669436"/>
                <a:gd name="connsiteY124" fmla="*/ 9298 h 727941"/>
                <a:gd name="connsiteX125" fmla="*/ 524965 w 669436"/>
                <a:gd name="connsiteY125" fmla="*/ 6866 h 727941"/>
                <a:gd name="connsiteX126" fmla="*/ 524822 w 669436"/>
                <a:gd name="connsiteY126" fmla="*/ 4291 h 727941"/>
                <a:gd name="connsiteX127" fmla="*/ 524393 w 669436"/>
                <a:gd name="connsiteY127" fmla="*/ 2432 h 727941"/>
                <a:gd name="connsiteX128" fmla="*/ 522676 w 669436"/>
                <a:gd name="connsiteY128" fmla="*/ 1859 h 727941"/>
                <a:gd name="connsiteX129" fmla="*/ 521818 w 669436"/>
                <a:gd name="connsiteY129" fmla="*/ 1859 h 727941"/>
                <a:gd name="connsiteX130" fmla="*/ 522104 w 669436"/>
                <a:gd name="connsiteY130" fmla="*/ 5722 h 727941"/>
                <a:gd name="connsiteX131" fmla="*/ 523820 w 669436"/>
                <a:gd name="connsiteY131" fmla="*/ 9298 h 727941"/>
                <a:gd name="connsiteX132" fmla="*/ 529685 w 669436"/>
                <a:gd name="connsiteY132" fmla="*/ 15162 h 727941"/>
                <a:gd name="connsiteX133" fmla="*/ 531830 w 669436"/>
                <a:gd name="connsiteY133" fmla="*/ 14876 h 727941"/>
                <a:gd name="connsiteX134" fmla="*/ 532832 w 669436"/>
                <a:gd name="connsiteY134" fmla="*/ 13732 h 727941"/>
                <a:gd name="connsiteX135" fmla="*/ 532260 w 669436"/>
                <a:gd name="connsiteY135" fmla="*/ 12731 h 727941"/>
                <a:gd name="connsiteX136" fmla="*/ 530544 w 669436"/>
                <a:gd name="connsiteY136" fmla="*/ 10728 h 727941"/>
                <a:gd name="connsiteX137" fmla="*/ 528827 w 669436"/>
                <a:gd name="connsiteY137" fmla="*/ 10156 h 727941"/>
                <a:gd name="connsiteX138" fmla="*/ 527111 w 669436"/>
                <a:gd name="connsiteY138" fmla="*/ 11729 h 727941"/>
                <a:gd name="connsiteX139" fmla="*/ 527396 w 669436"/>
                <a:gd name="connsiteY139" fmla="*/ 13732 h 727941"/>
                <a:gd name="connsiteX140" fmla="*/ 529685 w 669436"/>
                <a:gd name="connsiteY140" fmla="*/ 15162 h 727941"/>
                <a:gd name="connsiteX141" fmla="*/ 440856 w 669436"/>
                <a:gd name="connsiteY141" fmla="*/ 276500 h 727941"/>
                <a:gd name="connsiteX142" fmla="*/ 439139 w 669436"/>
                <a:gd name="connsiteY142" fmla="*/ 277359 h 727941"/>
                <a:gd name="connsiteX143" fmla="*/ 439854 w 669436"/>
                <a:gd name="connsiteY143" fmla="*/ 277645 h 727941"/>
                <a:gd name="connsiteX144" fmla="*/ 442716 w 669436"/>
                <a:gd name="connsiteY144" fmla="*/ 277502 h 727941"/>
                <a:gd name="connsiteX145" fmla="*/ 447293 w 669436"/>
                <a:gd name="connsiteY145" fmla="*/ 274641 h 727941"/>
                <a:gd name="connsiteX146" fmla="*/ 449724 w 669436"/>
                <a:gd name="connsiteY146" fmla="*/ 269062 h 727941"/>
                <a:gd name="connsiteX147" fmla="*/ 446005 w 669436"/>
                <a:gd name="connsiteY147" fmla="*/ 268776 h 727941"/>
                <a:gd name="connsiteX148" fmla="*/ 446292 w 669436"/>
                <a:gd name="connsiteY148" fmla="*/ 267060 h 727941"/>
                <a:gd name="connsiteX149" fmla="*/ 447722 w 669436"/>
                <a:gd name="connsiteY149" fmla="*/ 262339 h 727941"/>
                <a:gd name="connsiteX150" fmla="*/ 447579 w 669436"/>
                <a:gd name="connsiteY150" fmla="*/ 260337 h 727941"/>
                <a:gd name="connsiteX151" fmla="*/ 446292 w 669436"/>
                <a:gd name="connsiteY151" fmla="*/ 261195 h 727941"/>
                <a:gd name="connsiteX152" fmla="*/ 441571 w 669436"/>
                <a:gd name="connsiteY152" fmla="*/ 265772 h 727941"/>
                <a:gd name="connsiteX153" fmla="*/ 439854 w 669436"/>
                <a:gd name="connsiteY153" fmla="*/ 268633 h 727941"/>
                <a:gd name="connsiteX154" fmla="*/ 439711 w 669436"/>
                <a:gd name="connsiteY154" fmla="*/ 271494 h 727941"/>
                <a:gd name="connsiteX155" fmla="*/ 442000 w 669436"/>
                <a:gd name="connsiteY155" fmla="*/ 271637 h 727941"/>
                <a:gd name="connsiteX156" fmla="*/ 442000 w 669436"/>
                <a:gd name="connsiteY156" fmla="*/ 272352 h 727941"/>
                <a:gd name="connsiteX157" fmla="*/ 440999 w 669436"/>
                <a:gd name="connsiteY157" fmla="*/ 274927 h 727941"/>
                <a:gd name="connsiteX158" fmla="*/ 440856 w 669436"/>
                <a:gd name="connsiteY158" fmla="*/ 276500 h 727941"/>
                <a:gd name="connsiteX159" fmla="*/ 184525 w 669436"/>
                <a:gd name="connsiteY159" fmla="*/ 417254 h 727941"/>
                <a:gd name="connsiteX160" fmla="*/ 183953 w 669436"/>
                <a:gd name="connsiteY160" fmla="*/ 414536 h 727941"/>
                <a:gd name="connsiteX161" fmla="*/ 182236 w 669436"/>
                <a:gd name="connsiteY161" fmla="*/ 413535 h 727941"/>
                <a:gd name="connsiteX162" fmla="*/ 181664 w 669436"/>
                <a:gd name="connsiteY162" fmla="*/ 414536 h 727941"/>
                <a:gd name="connsiteX163" fmla="*/ 180949 w 669436"/>
                <a:gd name="connsiteY163" fmla="*/ 417540 h 727941"/>
                <a:gd name="connsiteX164" fmla="*/ 182522 w 669436"/>
                <a:gd name="connsiteY164" fmla="*/ 418684 h 727941"/>
                <a:gd name="connsiteX165" fmla="*/ 184525 w 669436"/>
                <a:gd name="connsiteY165" fmla="*/ 417254 h 727941"/>
                <a:gd name="connsiteX166" fmla="*/ 173367 w 669436"/>
                <a:gd name="connsiteY166" fmla="*/ 433847 h 727941"/>
                <a:gd name="connsiteX167" fmla="*/ 173225 w 669436"/>
                <a:gd name="connsiteY167" fmla="*/ 434705 h 727941"/>
                <a:gd name="connsiteX168" fmla="*/ 171794 w 669436"/>
                <a:gd name="connsiteY168" fmla="*/ 436564 h 727941"/>
                <a:gd name="connsiteX169" fmla="*/ 173367 w 669436"/>
                <a:gd name="connsiteY169" fmla="*/ 436564 h 727941"/>
                <a:gd name="connsiteX170" fmla="*/ 175513 w 669436"/>
                <a:gd name="connsiteY170" fmla="*/ 434991 h 727941"/>
                <a:gd name="connsiteX171" fmla="*/ 175942 w 669436"/>
                <a:gd name="connsiteY171" fmla="*/ 432988 h 727941"/>
                <a:gd name="connsiteX172" fmla="*/ 177801 w 669436"/>
                <a:gd name="connsiteY172" fmla="*/ 430414 h 727941"/>
                <a:gd name="connsiteX173" fmla="*/ 176801 w 669436"/>
                <a:gd name="connsiteY173" fmla="*/ 430557 h 727941"/>
                <a:gd name="connsiteX174" fmla="*/ 174512 w 669436"/>
                <a:gd name="connsiteY174" fmla="*/ 431415 h 727941"/>
                <a:gd name="connsiteX175" fmla="*/ 173367 w 669436"/>
                <a:gd name="connsiteY175" fmla="*/ 433847 h 727941"/>
                <a:gd name="connsiteX176" fmla="*/ 169505 w 669436"/>
                <a:gd name="connsiteY176" fmla="*/ 397371 h 727941"/>
                <a:gd name="connsiteX177" fmla="*/ 171507 w 669436"/>
                <a:gd name="connsiteY177" fmla="*/ 398515 h 727941"/>
                <a:gd name="connsiteX178" fmla="*/ 172080 w 669436"/>
                <a:gd name="connsiteY178" fmla="*/ 396942 h 727941"/>
                <a:gd name="connsiteX179" fmla="*/ 171937 w 669436"/>
                <a:gd name="connsiteY179" fmla="*/ 394796 h 727941"/>
                <a:gd name="connsiteX180" fmla="*/ 174798 w 669436"/>
                <a:gd name="connsiteY180" fmla="*/ 390648 h 727941"/>
                <a:gd name="connsiteX181" fmla="*/ 174655 w 669436"/>
                <a:gd name="connsiteY181" fmla="*/ 388073 h 727941"/>
                <a:gd name="connsiteX182" fmla="*/ 174941 w 669436"/>
                <a:gd name="connsiteY182" fmla="*/ 386929 h 727941"/>
                <a:gd name="connsiteX183" fmla="*/ 174655 w 669436"/>
                <a:gd name="connsiteY183" fmla="*/ 386214 h 727941"/>
                <a:gd name="connsiteX184" fmla="*/ 173940 w 669436"/>
                <a:gd name="connsiteY184" fmla="*/ 385641 h 727941"/>
                <a:gd name="connsiteX185" fmla="*/ 170220 w 669436"/>
                <a:gd name="connsiteY185" fmla="*/ 388359 h 727941"/>
                <a:gd name="connsiteX186" fmla="*/ 170077 w 669436"/>
                <a:gd name="connsiteY186" fmla="*/ 389361 h 727941"/>
                <a:gd name="connsiteX187" fmla="*/ 170364 w 669436"/>
                <a:gd name="connsiteY187" fmla="*/ 391363 h 727941"/>
                <a:gd name="connsiteX188" fmla="*/ 168504 w 669436"/>
                <a:gd name="connsiteY188" fmla="*/ 396513 h 727941"/>
                <a:gd name="connsiteX189" fmla="*/ 169505 w 669436"/>
                <a:gd name="connsiteY189" fmla="*/ 397371 h 727941"/>
                <a:gd name="connsiteX190" fmla="*/ 291091 w 669436"/>
                <a:gd name="connsiteY190" fmla="*/ 335005 h 727941"/>
                <a:gd name="connsiteX191" fmla="*/ 292521 w 669436"/>
                <a:gd name="connsiteY191" fmla="*/ 333717 h 727941"/>
                <a:gd name="connsiteX192" fmla="*/ 292808 w 669436"/>
                <a:gd name="connsiteY192" fmla="*/ 332287 h 727941"/>
                <a:gd name="connsiteX193" fmla="*/ 290233 w 669436"/>
                <a:gd name="connsiteY193" fmla="*/ 328997 h 727941"/>
                <a:gd name="connsiteX194" fmla="*/ 287515 w 669436"/>
                <a:gd name="connsiteY194" fmla="*/ 330570 h 727941"/>
                <a:gd name="connsiteX195" fmla="*/ 287086 w 669436"/>
                <a:gd name="connsiteY195" fmla="*/ 332716 h 727941"/>
                <a:gd name="connsiteX196" fmla="*/ 288517 w 669436"/>
                <a:gd name="connsiteY196" fmla="*/ 334575 h 727941"/>
                <a:gd name="connsiteX197" fmla="*/ 291091 w 669436"/>
                <a:gd name="connsiteY197" fmla="*/ 335005 h 727941"/>
                <a:gd name="connsiteX198" fmla="*/ 319127 w 669436"/>
                <a:gd name="connsiteY198" fmla="*/ 394510 h 727941"/>
                <a:gd name="connsiteX199" fmla="*/ 320987 w 669436"/>
                <a:gd name="connsiteY199" fmla="*/ 392937 h 727941"/>
                <a:gd name="connsiteX200" fmla="*/ 321559 w 669436"/>
                <a:gd name="connsiteY200" fmla="*/ 393080 h 727941"/>
                <a:gd name="connsiteX201" fmla="*/ 322131 w 669436"/>
                <a:gd name="connsiteY201" fmla="*/ 392364 h 727941"/>
                <a:gd name="connsiteX202" fmla="*/ 322703 w 669436"/>
                <a:gd name="connsiteY202" fmla="*/ 391077 h 727941"/>
                <a:gd name="connsiteX203" fmla="*/ 321273 w 669436"/>
                <a:gd name="connsiteY203" fmla="*/ 390648 h 727941"/>
                <a:gd name="connsiteX204" fmla="*/ 316982 w 669436"/>
                <a:gd name="connsiteY204" fmla="*/ 391220 h 727941"/>
                <a:gd name="connsiteX205" fmla="*/ 317125 w 669436"/>
                <a:gd name="connsiteY205" fmla="*/ 391935 h 727941"/>
                <a:gd name="connsiteX206" fmla="*/ 318555 w 669436"/>
                <a:gd name="connsiteY206" fmla="*/ 392937 h 727941"/>
                <a:gd name="connsiteX207" fmla="*/ 319127 w 669436"/>
                <a:gd name="connsiteY207" fmla="*/ 394510 h 727941"/>
                <a:gd name="connsiteX208" fmla="*/ 473613 w 669436"/>
                <a:gd name="connsiteY208" fmla="*/ 382494 h 727941"/>
                <a:gd name="connsiteX209" fmla="*/ 473470 w 669436"/>
                <a:gd name="connsiteY209" fmla="*/ 384354 h 727941"/>
                <a:gd name="connsiteX210" fmla="*/ 474185 w 669436"/>
                <a:gd name="connsiteY210" fmla="*/ 385355 h 727941"/>
                <a:gd name="connsiteX211" fmla="*/ 475758 w 669436"/>
                <a:gd name="connsiteY211" fmla="*/ 385641 h 727941"/>
                <a:gd name="connsiteX212" fmla="*/ 476045 w 669436"/>
                <a:gd name="connsiteY212" fmla="*/ 384068 h 727941"/>
                <a:gd name="connsiteX213" fmla="*/ 475186 w 669436"/>
                <a:gd name="connsiteY213" fmla="*/ 382352 h 727941"/>
                <a:gd name="connsiteX214" fmla="*/ 473613 w 669436"/>
                <a:gd name="connsiteY214" fmla="*/ 382494 h 727941"/>
                <a:gd name="connsiteX215" fmla="*/ 485915 w 669436"/>
                <a:gd name="connsiteY215" fmla="*/ 438281 h 727941"/>
                <a:gd name="connsiteX216" fmla="*/ 485628 w 669436"/>
                <a:gd name="connsiteY216" fmla="*/ 438853 h 727941"/>
                <a:gd name="connsiteX217" fmla="*/ 485771 w 669436"/>
                <a:gd name="connsiteY217" fmla="*/ 439854 h 727941"/>
                <a:gd name="connsiteX218" fmla="*/ 487201 w 669436"/>
                <a:gd name="connsiteY218" fmla="*/ 440999 h 727941"/>
                <a:gd name="connsiteX219" fmla="*/ 487774 w 669436"/>
                <a:gd name="connsiteY219" fmla="*/ 440713 h 727941"/>
                <a:gd name="connsiteX220" fmla="*/ 488776 w 669436"/>
                <a:gd name="connsiteY220" fmla="*/ 439425 h 727941"/>
                <a:gd name="connsiteX221" fmla="*/ 486773 w 669436"/>
                <a:gd name="connsiteY221" fmla="*/ 438281 h 727941"/>
                <a:gd name="connsiteX222" fmla="*/ 485915 w 669436"/>
                <a:gd name="connsiteY222" fmla="*/ 438281 h 727941"/>
                <a:gd name="connsiteX223" fmla="*/ 340440 w 669436"/>
                <a:gd name="connsiteY223" fmla="*/ 390362 h 727941"/>
                <a:gd name="connsiteX224" fmla="*/ 338724 w 669436"/>
                <a:gd name="connsiteY224" fmla="*/ 391220 h 727941"/>
                <a:gd name="connsiteX225" fmla="*/ 336579 w 669436"/>
                <a:gd name="connsiteY225" fmla="*/ 392794 h 727941"/>
                <a:gd name="connsiteX226" fmla="*/ 334289 w 669436"/>
                <a:gd name="connsiteY226" fmla="*/ 396370 h 727941"/>
                <a:gd name="connsiteX227" fmla="*/ 331572 w 669436"/>
                <a:gd name="connsiteY227" fmla="*/ 398944 h 727941"/>
                <a:gd name="connsiteX228" fmla="*/ 332001 w 669436"/>
                <a:gd name="connsiteY228" fmla="*/ 400518 h 727941"/>
                <a:gd name="connsiteX229" fmla="*/ 333431 w 669436"/>
                <a:gd name="connsiteY229" fmla="*/ 401805 h 727941"/>
                <a:gd name="connsiteX230" fmla="*/ 336292 w 669436"/>
                <a:gd name="connsiteY230" fmla="*/ 401948 h 727941"/>
                <a:gd name="connsiteX231" fmla="*/ 339582 w 669436"/>
                <a:gd name="connsiteY231" fmla="*/ 399087 h 727941"/>
                <a:gd name="connsiteX232" fmla="*/ 338724 w 669436"/>
                <a:gd name="connsiteY232" fmla="*/ 395368 h 727941"/>
                <a:gd name="connsiteX233" fmla="*/ 341728 w 669436"/>
                <a:gd name="connsiteY233" fmla="*/ 390362 h 727941"/>
                <a:gd name="connsiteX234" fmla="*/ 340440 w 669436"/>
                <a:gd name="connsiteY234" fmla="*/ 390362 h 727941"/>
                <a:gd name="connsiteX235" fmla="*/ 268634 w 669436"/>
                <a:gd name="connsiteY235" fmla="*/ 404952 h 727941"/>
                <a:gd name="connsiteX236" fmla="*/ 268061 w 669436"/>
                <a:gd name="connsiteY236" fmla="*/ 404523 h 727941"/>
                <a:gd name="connsiteX237" fmla="*/ 267489 w 669436"/>
                <a:gd name="connsiteY237" fmla="*/ 402950 h 727941"/>
                <a:gd name="connsiteX238" fmla="*/ 266917 w 669436"/>
                <a:gd name="connsiteY238" fmla="*/ 403236 h 727941"/>
                <a:gd name="connsiteX239" fmla="*/ 266059 w 669436"/>
                <a:gd name="connsiteY239" fmla="*/ 404666 h 727941"/>
                <a:gd name="connsiteX240" fmla="*/ 265057 w 669436"/>
                <a:gd name="connsiteY240" fmla="*/ 405810 h 727941"/>
                <a:gd name="connsiteX241" fmla="*/ 267775 w 669436"/>
                <a:gd name="connsiteY241" fmla="*/ 406240 h 727941"/>
                <a:gd name="connsiteX242" fmla="*/ 268634 w 669436"/>
                <a:gd name="connsiteY242" fmla="*/ 404952 h 727941"/>
                <a:gd name="connsiteX243" fmla="*/ 556863 w 669436"/>
                <a:gd name="connsiteY243" fmla="*/ 648839 h 727941"/>
                <a:gd name="connsiteX244" fmla="*/ 556291 w 669436"/>
                <a:gd name="connsiteY244" fmla="*/ 648982 h 727941"/>
                <a:gd name="connsiteX245" fmla="*/ 558151 w 669436"/>
                <a:gd name="connsiteY245" fmla="*/ 652415 h 727941"/>
                <a:gd name="connsiteX246" fmla="*/ 558722 w 669436"/>
                <a:gd name="connsiteY246" fmla="*/ 652415 h 727941"/>
                <a:gd name="connsiteX247" fmla="*/ 559152 w 669436"/>
                <a:gd name="connsiteY247" fmla="*/ 651414 h 727941"/>
                <a:gd name="connsiteX248" fmla="*/ 557864 w 669436"/>
                <a:gd name="connsiteY248" fmla="*/ 649411 h 727941"/>
                <a:gd name="connsiteX249" fmla="*/ 556863 w 669436"/>
                <a:gd name="connsiteY249" fmla="*/ 648839 h 727941"/>
                <a:gd name="connsiteX250" fmla="*/ 666290 w 669436"/>
                <a:gd name="connsiteY250" fmla="*/ 78530 h 727941"/>
                <a:gd name="connsiteX251" fmla="*/ 664002 w 669436"/>
                <a:gd name="connsiteY251" fmla="*/ 78816 h 727941"/>
                <a:gd name="connsiteX252" fmla="*/ 661284 w 669436"/>
                <a:gd name="connsiteY252" fmla="*/ 81105 h 727941"/>
                <a:gd name="connsiteX253" fmla="*/ 658423 w 669436"/>
                <a:gd name="connsiteY253" fmla="*/ 82821 h 727941"/>
                <a:gd name="connsiteX254" fmla="*/ 656850 w 669436"/>
                <a:gd name="connsiteY254" fmla="*/ 82678 h 727941"/>
                <a:gd name="connsiteX255" fmla="*/ 653989 w 669436"/>
                <a:gd name="connsiteY255" fmla="*/ 81963 h 727941"/>
                <a:gd name="connsiteX256" fmla="*/ 651986 w 669436"/>
                <a:gd name="connsiteY256" fmla="*/ 76098 h 727941"/>
                <a:gd name="connsiteX257" fmla="*/ 650270 w 669436"/>
                <a:gd name="connsiteY257" fmla="*/ 71807 h 727941"/>
                <a:gd name="connsiteX258" fmla="*/ 647981 w 669436"/>
                <a:gd name="connsiteY258" fmla="*/ 68660 h 727941"/>
                <a:gd name="connsiteX259" fmla="*/ 646837 w 669436"/>
                <a:gd name="connsiteY259" fmla="*/ 64941 h 727941"/>
                <a:gd name="connsiteX260" fmla="*/ 647552 w 669436"/>
                <a:gd name="connsiteY260" fmla="*/ 61079 h 727941"/>
                <a:gd name="connsiteX261" fmla="*/ 651128 w 669436"/>
                <a:gd name="connsiteY261" fmla="*/ 53498 h 727941"/>
                <a:gd name="connsiteX262" fmla="*/ 654418 w 669436"/>
                <a:gd name="connsiteY262" fmla="*/ 47776 h 727941"/>
                <a:gd name="connsiteX263" fmla="*/ 654990 w 669436"/>
                <a:gd name="connsiteY263" fmla="*/ 45916 h 727941"/>
                <a:gd name="connsiteX264" fmla="*/ 654990 w 669436"/>
                <a:gd name="connsiteY264" fmla="*/ 44200 h 727941"/>
                <a:gd name="connsiteX265" fmla="*/ 654132 w 669436"/>
                <a:gd name="connsiteY265" fmla="*/ 43914 h 727941"/>
                <a:gd name="connsiteX266" fmla="*/ 646837 w 669436"/>
                <a:gd name="connsiteY266" fmla="*/ 50065 h 727941"/>
                <a:gd name="connsiteX267" fmla="*/ 639970 w 669436"/>
                <a:gd name="connsiteY267" fmla="*/ 56931 h 727941"/>
                <a:gd name="connsiteX268" fmla="*/ 637825 w 669436"/>
                <a:gd name="connsiteY268" fmla="*/ 58504 h 727941"/>
                <a:gd name="connsiteX269" fmla="*/ 635251 w 669436"/>
                <a:gd name="connsiteY269" fmla="*/ 58933 h 727941"/>
                <a:gd name="connsiteX270" fmla="*/ 631674 w 669436"/>
                <a:gd name="connsiteY270" fmla="*/ 58790 h 727941"/>
                <a:gd name="connsiteX271" fmla="*/ 628242 w 669436"/>
                <a:gd name="connsiteY271" fmla="*/ 58075 h 727941"/>
                <a:gd name="connsiteX272" fmla="*/ 616798 w 669436"/>
                <a:gd name="connsiteY272" fmla="*/ 52496 h 727941"/>
                <a:gd name="connsiteX273" fmla="*/ 613937 w 669436"/>
                <a:gd name="connsiteY273" fmla="*/ 51924 h 727941"/>
                <a:gd name="connsiteX274" fmla="*/ 612220 w 669436"/>
                <a:gd name="connsiteY274" fmla="*/ 52067 h 727941"/>
                <a:gd name="connsiteX275" fmla="*/ 608502 w 669436"/>
                <a:gd name="connsiteY275" fmla="*/ 51924 h 727941"/>
                <a:gd name="connsiteX276" fmla="*/ 606499 w 669436"/>
                <a:gd name="connsiteY276" fmla="*/ 51352 h 727941"/>
                <a:gd name="connsiteX277" fmla="*/ 603352 w 669436"/>
                <a:gd name="connsiteY277" fmla="*/ 48062 h 727941"/>
                <a:gd name="connsiteX278" fmla="*/ 599060 w 669436"/>
                <a:gd name="connsiteY278" fmla="*/ 45916 h 727941"/>
                <a:gd name="connsiteX279" fmla="*/ 592338 w 669436"/>
                <a:gd name="connsiteY279" fmla="*/ 41482 h 727941"/>
                <a:gd name="connsiteX280" fmla="*/ 585901 w 669436"/>
                <a:gd name="connsiteY280" fmla="*/ 36333 h 727941"/>
                <a:gd name="connsiteX281" fmla="*/ 580179 w 669436"/>
                <a:gd name="connsiteY281" fmla="*/ 31326 h 727941"/>
                <a:gd name="connsiteX282" fmla="*/ 574743 w 669436"/>
                <a:gd name="connsiteY282" fmla="*/ 25748 h 727941"/>
                <a:gd name="connsiteX283" fmla="*/ 566018 w 669436"/>
                <a:gd name="connsiteY283" fmla="*/ 14304 h 727941"/>
                <a:gd name="connsiteX284" fmla="*/ 558579 w 669436"/>
                <a:gd name="connsiteY284" fmla="*/ 6866 h 727941"/>
                <a:gd name="connsiteX285" fmla="*/ 553860 w 669436"/>
                <a:gd name="connsiteY285" fmla="*/ 2718 h 727941"/>
                <a:gd name="connsiteX286" fmla="*/ 552715 w 669436"/>
                <a:gd name="connsiteY286" fmla="*/ 1001 h 727941"/>
                <a:gd name="connsiteX287" fmla="*/ 551427 w 669436"/>
                <a:gd name="connsiteY287" fmla="*/ 0 h 727941"/>
                <a:gd name="connsiteX288" fmla="*/ 549711 w 669436"/>
                <a:gd name="connsiteY288" fmla="*/ 1001 h 727941"/>
                <a:gd name="connsiteX289" fmla="*/ 548281 w 669436"/>
                <a:gd name="connsiteY289" fmla="*/ 2718 h 727941"/>
                <a:gd name="connsiteX290" fmla="*/ 546707 w 669436"/>
                <a:gd name="connsiteY290" fmla="*/ 3433 h 727941"/>
                <a:gd name="connsiteX291" fmla="*/ 543417 w 669436"/>
                <a:gd name="connsiteY291" fmla="*/ 4148 h 727941"/>
                <a:gd name="connsiteX292" fmla="*/ 542988 w 669436"/>
                <a:gd name="connsiteY292" fmla="*/ 5006 h 727941"/>
                <a:gd name="connsiteX293" fmla="*/ 542988 w 669436"/>
                <a:gd name="connsiteY293" fmla="*/ 6008 h 727941"/>
                <a:gd name="connsiteX294" fmla="*/ 541272 w 669436"/>
                <a:gd name="connsiteY294" fmla="*/ 9441 h 727941"/>
                <a:gd name="connsiteX295" fmla="*/ 540985 w 669436"/>
                <a:gd name="connsiteY295" fmla="*/ 13160 h 727941"/>
                <a:gd name="connsiteX296" fmla="*/ 543131 w 669436"/>
                <a:gd name="connsiteY296" fmla="*/ 17022 h 727941"/>
                <a:gd name="connsiteX297" fmla="*/ 544991 w 669436"/>
                <a:gd name="connsiteY297" fmla="*/ 21170 h 727941"/>
                <a:gd name="connsiteX298" fmla="*/ 546851 w 669436"/>
                <a:gd name="connsiteY298" fmla="*/ 29467 h 727941"/>
                <a:gd name="connsiteX299" fmla="*/ 546278 w 669436"/>
                <a:gd name="connsiteY299" fmla="*/ 38192 h 727941"/>
                <a:gd name="connsiteX300" fmla="*/ 544991 w 669436"/>
                <a:gd name="connsiteY300" fmla="*/ 42340 h 727941"/>
                <a:gd name="connsiteX301" fmla="*/ 543275 w 669436"/>
                <a:gd name="connsiteY301" fmla="*/ 46346 h 727941"/>
                <a:gd name="connsiteX302" fmla="*/ 542845 w 669436"/>
                <a:gd name="connsiteY302" fmla="*/ 55357 h 727941"/>
                <a:gd name="connsiteX303" fmla="*/ 541558 w 669436"/>
                <a:gd name="connsiteY303" fmla="*/ 59076 h 727941"/>
                <a:gd name="connsiteX304" fmla="*/ 536837 w 669436"/>
                <a:gd name="connsiteY304" fmla="*/ 65370 h 727941"/>
                <a:gd name="connsiteX305" fmla="*/ 535407 w 669436"/>
                <a:gd name="connsiteY305" fmla="*/ 69232 h 727941"/>
                <a:gd name="connsiteX306" fmla="*/ 535407 w 669436"/>
                <a:gd name="connsiteY306" fmla="*/ 73953 h 727941"/>
                <a:gd name="connsiteX307" fmla="*/ 535836 w 669436"/>
                <a:gd name="connsiteY307" fmla="*/ 78816 h 727941"/>
                <a:gd name="connsiteX308" fmla="*/ 534691 w 669436"/>
                <a:gd name="connsiteY308" fmla="*/ 82535 h 727941"/>
                <a:gd name="connsiteX309" fmla="*/ 532403 w 669436"/>
                <a:gd name="connsiteY309" fmla="*/ 85396 h 727941"/>
                <a:gd name="connsiteX310" fmla="*/ 530830 w 669436"/>
                <a:gd name="connsiteY310" fmla="*/ 85968 h 727941"/>
                <a:gd name="connsiteX311" fmla="*/ 527539 w 669436"/>
                <a:gd name="connsiteY311" fmla="*/ 86111 h 727941"/>
                <a:gd name="connsiteX312" fmla="*/ 521961 w 669436"/>
                <a:gd name="connsiteY312" fmla="*/ 85396 h 727941"/>
                <a:gd name="connsiteX313" fmla="*/ 517956 w 669436"/>
                <a:gd name="connsiteY313" fmla="*/ 85253 h 727941"/>
                <a:gd name="connsiteX314" fmla="*/ 516811 w 669436"/>
                <a:gd name="connsiteY314" fmla="*/ 84967 h 727941"/>
                <a:gd name="connsiteX315" fmla="*/ 510947 w 669436"/>
                <a:gd name="connsiteY315" fmla="*/ 81391 h 727941"/>
                <a:gd name="connsiteX316" fmla="*/ 507943 w 669436"/>
                <a:gd name="connsiteY316" fmla="*/ 80390 h 727941"/>
                <a:gd name="connsiteX317" fmla="*/ 505082 w 669436"/>
                <a:gd name="connsiteY317" fmla="*/ 81677 h 727941"/>
                <a:gd name="connsiteX318" fmla="*/ 504653 w 669436"/>
                <a:gd name="connsiteY318" fmla="*/ 84109 h 727941"/>
                <a:gd name="connsiteX319" fmla="*/ 505225 w 669436"/>
                <a:gd name="connsiteY319" fmla="*/ 86683 h 727941"/>
                <a:gd name="connsiteX320" fmla="*/ 507943 w 669436"/>
                <a:gd name="connsiteY320" fmla="*/ 90975 h 727941"/>
                <a:gd name="connsiteX321" fmla="*/ 506369 w 669436"/>
                <a:gd name="connsiteY321" fmla="*/ 94408 h 727941"/>
                <a:gd name="connsiteX322" fmla="*/ 503222 w 669436"/>
                <a:gd name="connsiteY322" fmla="*/ 97555 h 727941"/>
                <a:gd name="connsiteX323" fmla="*/ 500076 w 669436"/>
                <a:gd name="connsiteY323" fmla="*/ 100129 h 727941"/>
                <a:gd name="connsiteX324" fmla="*/ 496786 w 669436"/>
                <a:gd name="connsiteY324" fmla="*/ 102418 h 727941"/>
                <a:gd name="connsiteX325" fmla="*/ 493782 w 669436"/>
                <a:gd name="connsiteY325" fmla="*/ 104135 h 727941"/>
                <a:gd name="connsiteX326" fmla="*/ 491779 w 669436"/>
                <a:gd name="connsiteY326" fmla="*/ 104564 h 727941"/>
                <a:gd name="connsiteX327" fmla="*/ 489919 w 669436"/>
                <a:gd name="connsiteY327" fmla="*/ 105422 h 727941"/>
                <a:gd name="connsiteX328" fmla="*/ 488918 w 669436"/>
                <a:gd name="connsiteY328" fmla="*/ 107854 h 727941"/>
                <a:gd name="connsiteX329" fmla="*/ 487917 w 669436"/>
                <a:gd name="connsiteY329" fmla="*/ 112717 h 727941"/>
                <a:gd name="connsiteX330" fmla="*/ 487631 w 669436"/>
                <a:gd name="connsiteY330" fmla="*/ 114863 h 727941"/>
                <a:gd name="connsiteX331" fmla="*/ 488060 w 669436"/>
                <a:gd name="connsiteY331" fmla="*/ 118868 h 727941"/>
                <a:gd name="connsiteX332" fmla="*/ 489919 w 669436"/>
                <a:gd name="connsiteY332" fmla="*/ 122015 h 727941"/>
                <a:gd name="connsiteX333" fmla="*/ 493782 w 669436"/>
                <a:gd name="connsiteY333" fmla="*/ 125305 h 727941"/>
                <a:gd name="connsiteX334" fmla="*/ 494783 w 669436"/>
                <a:gd name="connsiteY334" fmla="*/ 126449 h 727941"/>
                <a:gd name="connsiteX335" fmla="*/ 496356 w 669436"/>
                <a:gd name="connsiteY335" fmla="*/ 132028 h 727941"/>
                <a:gd name="connsiteX336" fmla="*/ 495641 w 669436"/>
                <a:gd name="connsiteY336" fmla="*/ 136033 h 727941"/>
                <a:gd name="connsiteX337" fmla="*/ 493782 w 669436"/>
                <a:gd name="connsiteY337" fmla="*/ 139895 h 727941"/>
                <a:gd name="connsiteX338" fmla="*/ 493067 w 669436"/>
                <a:gd name="connsiteY338" fmla="*/ 144186 h 727941"/>
                <a:gd name="connsiteX339" fmla="*/ 493495 w 669436"/>
                <a:gd name="connsiteY339" fmla="*/ 146189 h 727941"/>
                <a:gd name="connsiteX340" fmla="*/ 494353 w 669436"/>
                <a:gd name="connsiteY340" fmla="*/ 147905 h 727941"/>
                <a:gd name="connsiteX341" fmla="*/ 495784 w 669436"/>
                <a:gd name="connsiteY341" fmla="*/ 149336 h 727941"/>
                <a:gd name="connsiteX342" fmla="*/ 497644 w 669436"/>
                <a:gd name="connsiteY342" fmla="*/ 149765 h 727941"/>
                <a:gd name="connsiteX343" fmla="*/ 501362 w 669436"/>
                <a:gd name="connsiteY343" fmla="*/ 148621 h 727941"/>
                <a:gd name="connsiteX344" fmla="*/ 504796 w 669436"/>
                <a:gd name="connsiteY344" fmla="*/ 146332 h 727941"/>
                <a:gd name="connsiteX345" fmla="*/ 506226 w 669436"/>
                <a:gd name="connsiteY345" fmla="*/ 144616 h 727941"/>
                <a:gd name="connsiteX346" fmla="*/ 507943 w 669436"/>
                <a:gd name="connsiteY346" fmla="*/ 140896 h 727941"/>
                <a:gd name="connsiteX347" fmla="*/ 511090 w 669436"/>
                <a:gd name="connsiteY347" fmla="*/ 137463 h 727941"/>
                <a:gd name="connsiteX348" fmla="*/ 513092 w 669436"/>
                <a:gd name="connsiteY348" fmla="*/ 135747 h 727941"/>
                <a:gd name="connsiteX349" fmla="*/ 517813 w 669436"/>
                <a:gd name="connsiteY349" fmla="*/ 137749 h 727941"/>
                <a:gd name="connsiteX350" fmla="*/ 520530 w 669436"/>
                <a:gd name="connsiteY350" fmla="*/ 138322 h 727941"/>
                <a:gd name="connsiteX351" fmla="*/ 523248 w 669436"/>
                <a:gd name="connsiteY351" fmla="*/ 138465 h 727941"/>
                <a:gd name="connsiteX352" fmla="*/ 525680 w 669436"/>
                <a:gd name="connsiteY352" fmla="*/ 137606 h 727941"/>
                <a:gd name="connsiteX353" fmla="*/ 527826 w 669436"/>
                <a:gd name="connsiteY353" fmla="*/ 136033 h 727941"/>
                <a:gd name="connsiteX354" fmla="*/ 526538 w 669436"/>
                <a:gd name="connsiteY354" fmla="*/ 134459 h 727941"/>
                <a:gd name="connsiteX355" fmla="*/ 520674 w 669436"/>
                <a:gd name="connsiteY355" fmla="*/ 129739 h 727941"/>
                <a:gd name="connsiteX356" fmla="*/ 515238 w 669436"/>
                <a:gd name="connsiteY356" fmla="*/ 124733 h 727941"/>
                <a:gd name="connsiteX357" fmla="*/ 513808 w 669436"/>
                <a:gd name="connsiteY357" fmla="*/ 124447 h 727941"/>
                <a:gd name="connsiteX358" fmla="*/ 510661 w 669436"/>
                <a:gd name="connsiteY358" fmla="*/ 124590 h 727941"/>
                <a:gd name="connsiteX359" fmla="*/ 509087 w 669436"/>
                <a:gd name="connsiteY359" fmla="*/ 124160 h 727941"/>
                <a:gd name="connsiteX360" fmla="*/ 505798 w 669436"/>
                <a:gd name="connsiteY360" fmla="*/ 121729 h 727941"/>
                <a:gd name="connsiteX361" fmla="*/ 503080 w 669436"/>
                <a:gd name="connsiteY361" fmla="*/ 118439 h 727941"/>
                <a:gd name="connsiteX362" fmla="*/ 502793 w 669436"/>
                <a:gd name="connsiteY362" fmla="*/ 117008 h 727941"/>
                <a:gd name="connsiteX363" fmla="*/ 503080 w 669436"/>
                <a:gd name="connsiteY363" fmla="*/ 115435 h 727941"/>
                <a:gd name="connsiteX364" fmla="*/ 503938 w 669436"/>
                <a:gd name="connsiteY364" fmla="*/ 113289 h 727941"/>
                <a:gd name="connsiteX365" fmla="*/ 504938 w 669436"/>
                <a:gd name="connsiteY365" fmla="*/ 111430 h 727941"/>
                <a:gd name="connsiteX366" fmla="*/ 507799 w 669436"/>
                <a:gd name="connsiteY366" fmla="*/ 108855 h 727941"/>
                <a:gd name="connsiteX367" fmla="*/ 509802 w 669436"/>
                <a:gd name="connsiteY367" fmla="*/ 108426 h 727941"/>
                <a:gd name="connsiteX368" fmla="*/ 511948 w 669436"/>
                <a:gd name="connsiteY368" fmla="*/ 108426 h 727941"/>
                <a:gd name="connsiteX369" fmla="*/ 514808 w 669436"/>
                <a:gd name="connsiteY369" fmla="*/ 108998 h 727941"/>
                <a:gd name="connsiteX370" fmla="*/ 517098 w 669436"/>
                <a:gd name="connsiteY370" fmla="*/ 111001 h 727941"/>
                <a:gd name="connsiteX371" fmla="*/ 521961 w 669436"/>
                <a:gd name="connsiteY371" fmla="*/ 116150 h 727941"/>
                <a:gd name="connsiteX372" fmla="*/ 523105 w 669436"/>
                <a:gd name="connsiteY372" fmla="*/ 116722 h 727941"/>
                <a:gd name="connsiteX373" fmla="*/ 535836 w 669436"/>
                <a:gd name="connsiteY373" fmla="*/ 109284 h 727941"/>
                <a:gd name="connsiteX374" fmla="*/ 549282 w 669436"/>
                <a:gd name="connsiteY374" fmla="*/ 108140 h 727941"/>
                <a:gd name="connsiteX375" fmla="*/ 556434 w 669436"/>
                <a:gd name="connsiteY375" fmla="*/ 112002 h 727941"/>
                <a:gd name="connsiteX376" fmla="*/ 569165 w 669436"/>
                <a:gd name="connsiteY376" fmla="*/ 119726 h 727941"/>
                <a:gd name="connsiteX377" fmla="*/ 581180 w 669436"/>
                <a:gd name="connsiteY377" fmla="*/ 124733 h 727941"/>
                <a:gd name="connsiteX378" fmla="*/ 587331 w 669436"/>
                <a:gd name="connsiteY378" fmla="*/ 128166 h 727941"/>
                <a:gd name="connsiteX379" fmla="*/ 591050 w 669436"/>
                <a:gd name="connsiteY379" fmla="*/ 129024 h 727941"/>
                <a:gd name="connsiteX380" fmla="*/ 592338 w 669436"/>
                <a:gd name="connsiteY380" fmla="*/ 127594 h 727941"/>
                <a:gd name="connsiteX381" fmla="*/ 593339 w 669436"/>
                <a:gd name="connsiteY381" fmla="*/ 125877 h 727941"/>
                <a:gd name="connsiteX382" fmla="*/ 593768 w 669436"/>
                <a:gd name="connsiteY382" fmla="*/ 123445 h 727941"/>
                <a:gd name="connsiteX383" fmla="*/ 593911 w 669436"/>
                <a:gd name="connsiteY383" fmla="*/ 120871 h 727941"/>
                <a:gd name="connsiteX384" fmla="*/ 595056 w 669436"/>
                <a:gd name="connsiteY384" fmla="*/ 117008 h 727941"/>
                <a:gd name="connsiteX385" fmla="*/ 596915 w 669436"/>
                <a:gd name="connsiteY385" fmla="*/ 113575 h 727941"/>
                <a:gd name="connsiteX386" fmla="*/ 601492 w 669436"/>
                <a:gd name="connsiteY386" fmla="*/ 106995 h 727941"/>
                <a:gd name="connsiteX387" fmla="*/ 606928 w 669436"/>
                <a:gd name="connsiteY387" fmla="*/ 101560 h 727941"/>
                <a:gd name="connsiteX388" fmla="*/ 613221 w 669436"/>
                <a:gd name="connsiteY388" fmla="*/ 96696 h 727941"/>
                <a:gd name="connsiteX389" fmla="*/ 620088 w 669436"/>
                <a:gd name="connsiteY389" fmla="*/ 93263 h 727941"/>
                <a:gd name="connsiteX390" fmla="*/ 623235 w 669436"/>
                <a:gd name="connsiteY390" fmla="*/ 92834 h 727941"/>
                <a:gd name="connsiteX391" fmla="*/ 629672 w 669436"/>
                <a:gd name="connsiteY391" fmla="*/ 94265 h 727941"/>
                <a:gd name="connsiteX392" fmla="*/ 633105 w 669436"/>
                <a:gd name="connsiteY392" fmla="*/ 94122 h 727941"/>
                <a:gd name="connsiteX393" fmla="*/ 638397 w 669436"/>
                <a:gd name="connsiteY393" fmla="*/ 92405 h 727941"/>
                <a:gd name="connsiteX394" fmla="*/ 641830 w 669436"/>
                <a:gd name="connsiteY394" fmla="*/ 92119 h 727941"/>
                <a:gd name="connsiteX395" fmla="*/ 645120 w 669436"/>
                <a:gd name="connsiteY395" fmla="*/ 90975 h 727941"/>
                <a:gd name="connsiteX396" fmla="*/ 648124 w 669436"/>
                <a:gd name="connsiteY396" fmla="*/ 88829 h 727941"/>
                <a:gd name="connsiteX397" fmla="*/ 651271 w 669436"/>
                <a:gd name="connsiteY397" fmla="*/ 87113 h 727941"/>
                <a:gd name="connsiteX398" fmla="*/ 654847 w 669436"/>
                <a:gd name="connsiteY398" fmla="*/ 85539 h 727941"/>
                <a:gd name="connsiteX399" fmla="*/ 656564 w 669436"/>
                <a:gd name="connsiteY399" fmla="*/ 85396 h 727941"/>
                <a:gd name="connsiteX400" fmla="*/ 659568 w 669436"/>
                <a:gd name="connsiteY400" fmla="*/ 85682 h 727941"/>
                <a:gd name="connsiteX401" fmla="*/ 660568 w 669436"/>
                <a:gd name="connsiteY401" fmla="*/ 84967 h 727941"/>
                <a:gd name="connsiteX402" fmla="*/ 663144 w 669436"/>
                <a:gd name="connsiteY402" fmla="*/ 81391 h 727941"/>
                <a:gd name="connsiteX403" fmla="*/ 666147 w 669436"/>
                <a:gd name="connsiteY403" fmla="*/ 79531 h 727941"/>
                <a:gd name="connsiteX404" fmla="*/ 669437 w 669436"/>
                <a:gd name="connsiteY404" fmla="*/ 77958 h 727941"/>
                <a:gd name="connsiteX405" fmla="*/ 666290 w 669436"/>
                <a:gd name="connsiteY405" fmla="*/ 78530 h 727941"/>
                <a:gd name="connsiteX406" fmla="*/ 552858 w 669436"/>
                <a:gd name="connsiteY406" fmla="*/ 210272 h 727941"/>
                <a:gd name="connsiteX407" fmla="*/ 552858 w 669436"/>
                <a:gd name="connsiteY407" fmla="*/ 208412 h 727941"/>
                <a:gd name="connsiteX408" fmla="*/ 552429 w 669436"/>
                <a:gd name="connsiteY408" fmla="*/ 206553 h 727941"/>
                <a:gd name="connsiteX409" fmla="*/ 551142 w 669436"/>
                <a:gd name="connsiteY409" fmla="*/ 202547 h 727941"/>
                <a:gd name="connsiteX410" fmla="*/ 549425 w 669436"/>
                <a:gd name="connsiteY410" fmla="*/ 198685 h 727941"/>
                <a:gd name="connsiteX411" fmla="*/ 546993 w 669436"/>
                <a:gd name="connsiteY411" fmla="*/ 190675 h 727941"/>
                <a:gd name="connsiteX412" fmla="*/ 542416 w 669436"/>
                <a:gd name="connsiteY412" fmla="*/ 184238 h 727941"/>
                <a:gd name="connsiteX413" fmla="*/ 539269 w 669436"/>
                <a:gd name="connsiteY413" fmla="*/ 182236 h 727941"/>
                <a:gd name="connsiteX414" fmla="*/ 536837 w 669436"/>
                <a:gd name="connsiteY414" fmla="*/ 179375 h 727941"/>
                <a:gd name="connsiteX415" fmla="*/ 535836 w 669436"/>
                <a:gd name="connsiteY415" fmla="*/ 175370 h 727941"/>
                <a:gd name="connsiteX416" fmla="*/ 535264 w 669436"/>
                <a:gd name="connsiteY416" fmla="*/ 171221 h 727941"/>
                <a:gd name="connsiteX417" fmla="*/ 534835 w 669436"/>
                <a:gd name="connsiteY417" fmla="*/ 162067 h 727941"/>
                <a:gd name="connsiteX418" fmla="*/ 535407 w 669436"/>
                <a:gd name="connsiteY418" fmla="*/ 156488 h 727941"/>
                <a:gd name="connsiteX419" fmla="*/ 536551 w 669436"/>
                <a:gd name="connsiteY419" fmla="*/ 150909 h 727941"/>
                <a:gd name="connsiteX420" fmla="*/ 530972 w 669436"/>
                <a:gd name="connsiteY420" fmla="*/ 152769 h 727941"/>
                <a:gd name="connsiteX421" fmla="*/ 529829 w 669436"/>
                <a:gd name="connsiteY421" fmla="*/ 152054 h 727941"/>
                <a:gd name="connsiteX422" fmla="*/ 526109 w 669436"/>
                <a:gd name="connsiteY422" fmla="*/ 149050 h 727941"/>
                <a:gd name="connsiteX423" fmla="*/ 524393 w 669436"/>
                <a:gd name="connsiteY423" fmla="*/ 148335 h 727941"/>
                <a:gd name="connsiteX424" fmla="*/ 520960 w 669436"/>
                <a:gd name="connsiteY424" fmla="*/ 147333 h 727941"/>
                <a:gd name="connsiteX425" fmla="*/ 519529 w 669436"/>
                <a:gd name="connsiteY425" fmla="*/ 148192 h 727941"/>
                <a:gd name="connsiteX426" fmla="*/ 518528 w 669436"/>
                <a:gd name="connsiteY426" fmla="*/ 150194 h 727941"/>
                <a:gd name="connsiteX427" fmla="*/ 516811 w 669436"/>
                <a:gd name="connsiteY427" fmla="*/ 156345 h 727941"/>
                <a:gd name="connsiteX428" fmla="*/ 516811 w 669436"/>
                <a:gd name="connsiteY428" fmla="*/ 160493 h 727941"/>
                <a:gd name="connsiteX429" fmla="*/ 524965 w 669436"/>
                <a:gd name="connsiteY429" fmla="*/ 158491 h 727941"/>
                <a:gd name="connsiteX430" fmla="*/ 526252 w 669436"/>
                <a:gd name="connsiteY430" fmla="*/ 157918 h 727941"/>
                <a:gd name="connsiteX431" fmla="*/ 527396 w 669436"/>
                <a:gd name="connsiteY431" fmla="*/ 156917 h 727941"/>
                <a:gd name="connsiteX432" fmla="*/ 528827 w 669436"/>
                <a:gd name="connsiteY432" fmla="*/ 156631 h 727941"/>
                <a:gd name="connsiteX433" fmla="*/ 530114 w 669436"/>
                <a:gd name="connsiteY433" fmla="*/ 158062 h 727941"/>
                <a:gd name="connsiteX434" fmla="*/ 530687 w 669436"/>
                <a:gd name="connsiteY434" fmla="*/ 161781 h 727941"/>
                <a:gd name="connsiteX435" fmla="*/ 529542 w 669436"/>
                <a:gd name="connsiteY435" fmla="*/ 165929 h 727941"/>
                <a:gd name="connsiteX436" fmla="*/ 528254 w 669436"/>
                <a:gd name="connsiteY436" fmla="*/ 168217 h 727941"/>
                <a:gd name="connsiteX437" fmla="*/ 526252 w 669436"/>
                <a:gd name="connsiteY437" fmla="*/ 169648 h 727941"/>
                <a:gd name="connsiteX438" fmla="*/ 520674 w 669436"/>
                <a:gd name="connsiteY438" fmla="*/ 167502 h 727941"/>
                <a:gd name="connsiteX439" fmla="*/ 518814 w 669436"/>
                <a:gd name="connsiteY439" fmla="*/ 167931 h 727941"/>
                <a:gd name="connsiteX440" fmla="*/ 517956 w 669436"/>
                <a:gd name="connsiteY440" fmla="*/ 169934 h 727941"/>
                <a:gd name="connsiteX441" fmla="*/ 516526 w 669436"/>
                <a:gd name="connsiteY441" fmla="*/ 171364 h 727941"/>
                <a:gd name="connsiteX442" fmla="*/ 514952 w 669436"/>
                <a:gd name="connsiteY442" fmla="*/ 171507 h 727941"/>
                <a:gd name="connsiteX443" fmla="*/ 513522 w 669436"/>
                <a:gd name="connsiteY443" fmla="*/ 170506 h 727941"/>
                <a:gd name="connsiteX444" fmla="*/ 512806 w 669436"/>
                <a:gd name="connsiteY444" fmla="*/ 169219 h 727941"/>
                <a:gd name="connsiteX445" fmla="*/ 511662 w 669436"/>
                <a:gd name="connsiteY445" fmla="*/ 159778 h 727941"/>
                <a:gd name="connsiteX446" fmla="*/ 511232 w 669436"/>
                <a:gd name="connsiteY446" fmla="*/ 158348 h 727941"/>
                <a:gd name="connsiteX447" fmla="*/ 509374 w 669436"/>
                <a:gd name="connsiteY447" fmla="*/ 157775 h 727941"/>
                <a:gd name="connsiteX448" fmla="*/ 507371 w 669436"/>
                <a:gd name="connsiteY448" fmla="*/ 158062 h 727941"/>
                <a:gd name="connsiteX449" fmla="*/ 505654 w 669436"/>
                <a:gd name="connsiteY449" fmla="*/ 157918 h 727941"/>
                <a:gd name="connsiteX450" fmla="*/ 503938 w 669436"/>
                <a:gd name="connsiteY450" fmla="*/ 157203 h 727941"/>
                <a:gd name="connsiteX451" fmla="*/ 502650 w 669436"/>
                <a:gd name="connsiteY451" fmla="*/ 158205 h 727941"/>
                <a:gd name="connsiteX452" fmla="*/ 501792 w 669436"/>
                <a:gd name="connsiteY452" fmla="*/ 159778 h 727941"/>
                <a:gd name="connsiteX453" fmla="*/ 502650 w 669436"/>
                <a:gd name="connsiteY453" fmla="*/ 165357 h 727941"/>
                <a:gd name="connsiteX454" fmla="*/ 502078 w 669436"/>
                <a:gd name="connsiteY454" fmla="*/ 167502 h 727941"/>
                <a:gd name="connsiteX455" fmla="*/ 500647 w 669436"/>
                <a:gd name="connsiteY455" fmla="*/ 171078 h 727941"/>
                <a:gd name="connsiteX456" fmla="*/ 499789 w 669436"/>
                <a:gd name="connsiteY456" fmla="*/ 172366 h 727941"/>
                <a:gd name="connsiteX457" fmla="*/ 498216 w 669436"/>
                <a:gd name="connsiteY457" fmla="*/ 173510 h 727941"/>
                <a:gd name="connsiteX458" fmla="*/ 496499 w 669436"/>
                <a:gd name="connsiteY458" fmla="*/ 174368 h 727941"/>
                <a:gd name="connsiteX459" fmla="*/ 494640 w 669436"/>
                <a:gd name="connsiteY459" fmla="*/ 174511 h 727941"/>
                <a:gd name="connsiteX460" fmla="*/ 492923 w 669436"/>
                <a:gd name="connsiteY460" fmla="*/ 175083 h 727941"/>
                <a:gd name="connsiteX461" fmla="*/ 491064 w 669436"/>
                <a:gd name="connsiteY461" fmla="*/ 177229 h 727941"/>
                <a:gd name="connsiteX462" fmla="*/ 489776 w 669436"/>
                <a:gd name="connsiteY462" fmla="*/ 179947 h 727941"/>
                <a:gd name="connsiteX463" fmla="*/ 489776 w 669436"/>
                <a:gd name="connsiteY463" fmla="*/ 182236 h 727941"/>
                <a:gd name="connsiteX464" fmla="*/ 490921 w 669436"/>
                <a:gd name="connsiteY464" fmla="*/ 186527 h 727941"/>
                <a:gd name="connsiteX465" fmla="*/ 492494 w 669436"/>
                <a:gd name="connsiteY465" fmla="*/ 190103 h 727941"/>
                <a:gd name="connsiteX466" fmla="*/ 492352 w 669436"/>
                <a:gd name="connsiteY466" fmla="*/ 192105 h 727941"/>
                <a:gd name="connsiteX467" fmla="*/ 491207 w 669436"/>
                <a:gd name="connsiteY467" fmla="*/ 196540 h 727941"/>
                <a:gd name="connsiteX468" fmla="*/ 489204 w 669436"/>
                <a:gd name="connsiteY468" fmla="*/ 200688 h 727941"/>
                <a:gd name="connsiteX469" fmla="*/ 488203 w 669436"/>
                <a:gd name="connsiteY469" fmla="*/ 201975 h 727941"/>
                <a:gd name="connsiteX470" fmla="*/ 486773 w 669436"/>
                <a:gd name="connsiteY470" fmla="*/ 202691 h 727941"/>
                <a:gd name="connsiteX471" fmla="*/ 484627 w 669436"/>
                <a:gd name="connsiteY471" fmla="*/ 202977 h 727941"/>
                <a:gd name="connsiteX472" fmla="*/ 484198 w 669436"/>
                <a:gd name="connsiteY472" fmla="*/ 204264 h 727941"/>
                <a:gd name="connsiteX473" fmla="*/ 486343 w 669436"/>
                <a:gd name="connsiteY473" fmla="*/ 205838 h 727941"/>
                <a:gd name="connsiteX474" fmla="*/ 488776 w 669436"/>
                <a:gd name="connsiteY474" fmla="*/ 205551 h 727941"/>
                <a:gd name="connsiteX475" fmla="*/ 490349 w 669436"/>
                <a:gd name="connsiteY475" fmla="*/ 205551 h 727941"/>
                <a:gd name="connsiteX476" fmla="*/ 491779 w 669436"/>
                <a:gd name="connsiteY476" fmla="*/ 206553 h 727941"/>
                <a:gd name="connsiteX477" fmla="*/ 493638 w 669436"/>
                <a:gd name="connsiteY477" fmla="*/ 210272 h 727941"/>
                <a:gd name="connsiteX478" fmla="*/ 493925 w 669436"/>
                <a:gd name="connsiteY478" fmla="*/ 214706 h 727941"/>
                <a:gd name="connsiteX479" fmla="*/ 493352 w 669436"/>
                <a:gd name="connsiteY479" fmla="*/ 220428 h 727941"/>
                <a:gd name="connsiteX480" fmla="*/ 493067 w 669436"/>
                <a:gd name="connsiteY480" fmla="*/ 222287 h 727941"/>
                <a:gd name="connsiteX481" fmla="*/ 492352 w 669436"/>
                <a:gd name="connsiteY481" fmla="*/ 224147 h 727941"/>
                <a:gd name="connsiteX482" fmla="*/ 491350 w 669436"/>
                <a:gd name="connsiteY482" fmla="*/ 225863 h 727941"/>
                <a:gd name="connsiteX483" fmla="*/ 490206 w 669436"/>
                <a:gd name="connsiteY483" fmla="*/ 227151 h 727941"/>
                <a:gd name="connsiteX484" fmla="*/ 489347 w 669436"/>
                <a:gd name="connsiteY484" fmla="*/ 228724 h 727941"/>
                <a:gd name="connsiteX485" fmla="*/ 488346 w 669436"/>
                <a:gd name="connsiteY485" fmla="*/ 233016 h 727941"/>
                <a:gd name="connsiteX486" fmla="*/ 486058 w 669436"/>
                <a:gd name="connsiteY486" fmla="*/ 240883 h 727941"/>
                <a:gd name="connsiteX487" fmla="*/ 484484 w 669436"/>
                <a:gd name="connsiteY487" fmla="*/ 244173 h 727941"/>
                <a:gd name="connsiteX488" fmla="*/ 481766 w 669436"/>
                <a:gd name="connsiteY488" fmla="*/ 247320 h 727941"/>
                <a:gd name="connsiteX489" fmla="*/ 479334 w 669436"/>
                <a:gd name="connsiteY489" fmla="*/ 250753 h 727941"/>
                <a:gd name="connsiteX490" fmla="*/ 477475 w 669436"/>
                <a:gd name="connsiteY490" fmla="*/ 254186 h 727941"/>
                <a:gd name="connsiteX491" fmla="*/ 476188 w 669436"/>
                <a:gd name="connsiteY491" fmla="*/ 257762 h 727941"/>
                <a:gd name="connsiteX492" fmla="*/ 475186 w 669436"/>
                <a:gd name="connsiteY492" fmla="*/ 262339 h 727941"/>
                <a:gd name="connsiteX493" fmla="*/ 473899 w 669436"/>
                <a:gd name="connsiteY493" fmla="*/ 266773 h 727941"/>
                <a:gd name="connsiteX494" fmla="*/ 472754 w 669436"/>
                <a:gd name="connsiteY494" fmla="*/ 268347 h 727941"/>
                <a:gd name="connsiteX495" fmla="*/ 469178 w 669436"/>
                <a:gd name="connsiteY495" fmla="*/ 271494 h 727941"/>
                <a:gd name="connsiteX496" fmla="*/ 458307 w 669436"/>
                <a:gd name="connsiteY496" fmla="*/ 277215 h 727941"/>
                <a:gd name="connsiteX497" fmla="*/ 456305 w 669436"/>
                <a:gd name="connsiteY497" fmla="*/ 279647 h 727941"/>
                <a:gd name="connsiteX498" fmla="*/ 454874 w 669436"/>
                <a:gd name="connsiteY498" fmla="*/ 283509 h 727941"/>
                <a:gd name="connsiteX499" fmla="*/ 453015 w 669436"/>
                <a:gd name="connsiteY499" fmla="*/ 287085 h 727941"/>
                <a:gd name="connsiteX500" fmla="*/ 450726 w 669436"/>
                <a:gd name="connsiteY500" fmla="*/ 290089 h 727941"/>
                <a:gd name="connsiteX501" fmla="*/ 448151 w 669436"/>
                <a:gd name="connsiteY501" fmla="*/ 292807 h 727941"/>
                <a:gd name="connsiteX502" fmla="*/ 441285 w 669436"/>
                <a:gd name="connsiteY502" fmla="*/ 298815 h 727941"/>
                <a:gd name="connsiteX503" fmla="*/ 438138 w 669436"/>
                <a:gd name="connsiteY503" fmla="*/ 300388 h 727941"/>
                <a:gd name="connsiteX504" fmla="*/ 434848 w 669436"/>
                <a:gd name="connsiteY504" fmla="*/ 301104 h 727941"/>
                <a:gd name="connsiteX505" fmla="*/ 428983 w 669436"/>
                <a:gd name="connsiteY505" fmla="*/ 304107 h 727941"/>
                <a:gd name="connsiteX506" fmla="*/ 416968 w 669436"/>
                <a:gd name="connsiteY506" fmla="*/ 307970 h 727941"/>
                <a:gd name="connsiteX507" fmla="*/ 415967 w 669436"/>
                <a:gd name="connsiteY507" fmla="*/ 308971 h 727941"/>
                <a:gd name="connsiteX508" fmla="*/ 411676 w 669436"/>
                <a:gd name="connsiteY508" fmla="*/ 314264 h 727941"/>
                <a:gd name="connsiteX509" fmla="*/ 410388 w 669436"/>
                <a:gd name="connsiteY509" fmla="*/ 314836 h 727941"/>
                <a:gd name="connsiteX510" fmla="*/ 408815 w 669436"/>
                <a:gd name="connsiteY510" fmla="*/ 314836 h 727941"/>
                <a:gd name="connsiteX511" fmla="*/ 405095 w 669436"/>
                <a:gd name="connsiteY511" fmla="*/ 314120 h 727941"/>
                <a:gd name="connsiteX512" fmla="*/ 401806 w 669436"/>
                <a:gd name="connsiteY512" fmla="*/ 311975 h 727941"/>
                <a:gd name="connsiteX513" fmla="*/ 401662 w 669436"/>
                <a:gd name="connsiteY513" fmla="*/ 309972 h 727941"/>
                <a:gd name="connsiteX514" fmla="*/ 401806 w 669436"/>
                <a:gd name="connsiteY514" fmla="*/ 307684 h 727941"/>
                <a:gd name="connsiteX515" fmla="*/ 401091 w 669436"/>
                <a:gd name="connsiteY515" fmla="*/ 305395 h 727941"/>
                <a:gd name="connsiteX516" fmla="*/ 398230 w 669436"/>
                <a:gd name="connsiteY516" fmla="*/ 302248 h 727941"/>
                <a:gd name="connsiteX517" fmla="*/ 398945 w 669436"/>
                <a:gd name="connsiteY517" fmla="*/ 300388 h 727941"/>
                <a:gd name="connsiteX518" fmla="*/ 400661 w 669436"/>
                <a:gd name="connsiteY518" fmla="*/ 299387 h 727941"/>
                <a:gd name="connsiteX519" fmla="*/ 402521 w 669436"/>
                <a:gd name="connsiteY519" fmla="*/ 298672 h 727941"/>
                <a:gd name="connsiteX520" fmla="*/ 405668 w 669436"/>
                <a:gd name="connsiteY520" fmla="*/ 296526 h 727941"/>
                <a:gd name="connsiteX521" fmla="*/ 411246 w 669436"/>
                <a:gd name="connsiteY521" fmla="*/ 291234 h 727941"/>
                <a:gd name="connsiteX522" fmla="*/ 411389 w 669436"/>
                <a:gd name="connsiteY522" fmla="*/ 289517 h 727941"/>
                <a:gd name="connsiteX523" fmla="*/ 410817 w 669436"/>
                <a:gd name="connsiteY523" fmla="*/ 288230 h 727941"/>
                <a:gd name="connsiteX524" fmla="*/ 407098 w 669436"/>
                <a:gd name="connsiteY524" fmla="*/ 289088 h 727941"/>
                <a:gd name="connsiteX525" fmla="*/ 399946 w 669436"/>
                <a:gd name="connsiteY525" fmla="*/ 291949 h 727941"/>
                <a:gd name="connsiteX526" fmla="*/ 396370 w 669436"/>
                <a:gd name="connsiteY526" fmla="*/ 293093 h 727941"/>
                <a:gd name="connsiteX527" fmla="*/ 392651 w 669436"/>
                <a:gd name="connsiteY527" fmla="*/ 299530 h 727941"/>
                <a:gd name="connsiteX528" fmla="*/ 393509 w 669436"/>
                <a:gd name="connsiteY528" fmla="*/ 308113 h 727941"/>
                <a:gd name="connsiteX529" fmla="*/ 391936 w 669436"/>
                <a:gd name="connsiteY529" fmla="*/ 315408 h 727941"/>
                <a:gd name="connsiteX530" fmla="*/ 387645 w 669436"/>
                <a:gd name="connsiteY530" fmla="*/ 321272 h 727941"/>
                <a:gd name="connsiteX531" fmla="*/ 381636 w 669436"/>
                <a:gd name="connsiteY531" fmla="*/ 328568 h 727941"/>
                <a:gd name="connsiteX532" fmla="*/ 378633 w 669436"/>
                <a:gd name="connsiteY532" fmla="*/ 331142 h 727941"/>
                <a:gd name="connsiteX533" fmla="*/ 375486 w 669436"/>
                <a:gd name="connsiteY533" fmla="*/ 333288 h 727941"/>
                <a:gd name="connsiteX534" fmla="*/ 372768 w 669436"/>
                <a:gd name="connsiteY534" fmla="*/ 337007 h 727941"/>
                <a:gd name="connsiteX535" fmla="*/ 370908 w 669436"/>
                <a:gd name="connsiteY535" fmla="*/ 341298 h 727941"/>
                <a:gd name="connsiteX536" fmla="*/ 371338 w 669436"/>
                <a:gd name="connsiteY536" fmla="*/ 345304 h 727941"/>
                <a:gd name="connsiteX537" fmla="*/ 373484 w 669436"/>
                <a:gd name="connsiteY537" fmla="*/ 349023 h 727941"/>
                <a:gd name="connsiteX538" fmla="*/ 371051 w 669436"/>
                <a:gd name="connsiteY538" fmla="*/ 351883 h 727941"/>
                <a:gd name="connsiteX539" fmla="*/ 367618 w 669436"/>
                <a:gd name="connsiteY539" fmla="*/ 354458 h 727941"/>
                <a:gd name="connsiteX540" fmla="*/ 364329 w 669436"/>
                <a:gd name="connsiteY540" fmla="*/ 356461 h 727941"/>
                <a:gd name="connsiteX541" fmla="*/ 360896 w 669436"/>
                <a:gd name="connsiteY541" fmla="*/ 358034 h 727941"/>
                <a:gd name="connsiteX542" fmla="*/ 358463 w 669436"/>
                <a:gd name="connsiteY542" fmla="*/ 357605 h 727941"/>
                <a:gd name="connsiteX543" fmla="*/ 350168 w 669436"/>
                <a:gd name="connsiteY543" fmla="*/ 357319 h 727941"/>
                <a:gd name="connsiteX544" fmla="*/ 348451 w 669436"/>
                <a:gd name="connsiteY544" fmla="*/ 356461 h 727941"/>
                <a:gd name="connsiteX545" fmla="*/ 347307 w 669436"/>
                <a:gd name="connsiteY545" fmla="*/ 355030 h 727941"/>
                <a:gd name="connsiteX546" fmla="*/ 348451 w 669436"/>
                <a:gd name="connsiteY546" fmla="*/ 352742 h 727941"/>
                <a:gd name="connsiteX547" fmla="*/ 348308 w 669436"/>
                <a:gd name="connsiteY547" fmla="*/ 350596 h 727941"/>
                <a:gd name="connsiteX548" fmla="*/ 347020 w 669436"/>
                <a:gd name="connsiteY548" fmla="*/ 349881 h 727941"/>
                <a:gd name="connsiteX549" fmla="*/ 345590 w 669436"/>
                <a:gd name="connsiteY549" fmla="*/ 349738 h 727941"/>
                <a:gd name="connsiteX550" fmla="*/ 336722 w 669436"/>
                <a:gd name="connsiteY550" fmla="*/ 352599 h 727941"/>
                <a:gd name="connsiteX551" fmla="*/ 323848 w 669436"/>
                <a:gd name="connsiteY551" fmla="*/ 353743 h 727941"/>
                <a:gd name="connsiteX552" fmla="*/ 320271 w 669436"/>
                <a:gd name="connsiteY552" fmla="*/ 355460 h 727941"/>
                <a:gd name="connsiteX553" fmla="*/ 316552 w 669436"/>
                <a:gd name="connsiteY553" fmla="*/ 356747 h 727941"/>
                <a:gd name="connsiteX554" fmla="*/ 309543 w 669436"/>
                <a:gd name="connsiteY554" fmla="*/ 357891 h 727941"/>
                <a:gd name="connsiteX555" fmla="*/ 305824 w 669436"/>
                <a:gd name="connsiteY555" fmla="*/ 358321 h 727941"/>
                <a:gd name="connsiteX556" fmla="*/ 302105 w 669436"/>
                <a:gd name="connsiteY556" fmla="*/ 358321 h 727941"/>
                <a:gd name="connsiteX557" fmla="*/ 298387 w 669436"/>
                <a:gd name="connsiteY557" fmla="*/ 357748 h 727941"/>
                <a:gd name="connsiteX558" fmla="*/ 294810 w 669436"/>
                <a:gd name="connsiteY558" fmla="*/ 358177 h 727941"/>
                <a:gd name="connsiteX559" fmla="*/ 292951 w 669436"/>
                <a:gd name="connsiteY559" fmla="*/ 359036 h 727941"/>
                <a:gd name="connsiteX560" fmla="*/ 291234 w 669436"/>
                <a:gd name="connsiteY560" fmla="*/ 359465 h 727941"/>
                <a:gd name="connsiteX561" fmla="*/ 287944 w 669436"/>
                <a:gd name="connsiteY561" fmla="*/ 356175 h 727941"/>
                <a:gd name="connsiteX562" fmla="*/ 284654 w 669436"/>
                <a:gd name="connsiteY562" fmla="*/ 356032 h 727941"/>
                <a:gd name="connsiteX563" fmla="*/ 277645 w 669436"/>
                <a:gd name="connsiteY563" fmla="*/ 357605 h 727941"/>
                <a:gd name="connsiteX564" fmla="*/ 272353 w 669436"/>
                <a:gd name="connsiteY564" fmla="*/ 359751 h 727941"/>
                <a:gd name="connsiteX565" fmla="*/ 270922 w 669436"/>
                <a:gd name="connsiteY565" fmla="*/ 360752 h 727941"/>
                <a:gd name="connsiteX566" fmla="*/ 268490 w 669436"/>
                <a:gd name="connsiteY566" fmla="*/ 364614 h 727941"/>
                <a:gd name="connsiteX567" fmla="*/ 262340 w 669436"/>
                <a:gd name="connsiteY567" fmla="*/ 369764 h 727941"/>
                <a:gd name="connsiteX568" fmla="*/ 257619 w 669436"/>
                <a:gd name="connsiteY568" fmla="*/ 374341 h 727941"/>
                <a:gd name="connsiteX569" fmla="*/ 254615 w 669436"/>
                <a:gd name="connsiteY569" fmla="*/ 376201 h 727941"/>
                <a:gd name="connsiteX570" fmla="*/ 251755 w 669436"/>
                <a:gd name="connsiteY570" fmla="*/ 378489 h 727941"/>
                <a:gd name="connsiteX571" fmla="*/ 248750 w 669436"/>
                <a:gd name="connsiteY571" fmla="*/ 381636 h 727941"/>
                <a:gd name="connsiteX572" fmla="*/ 245461 w 669436"/>
                <a:gd name="connsiteY572" fmla="*/ 384497 h 727941"/>
                <a:gd name="connsiteX573" fmla="*/ 241742 w 669436"/>
                <a:gd name="connsiteY573" fmla="*/ 386500 h 727941"/>
                <a:gd name="connsiteX574" fmla="*/ 237879 w 669436"/>
                <a:gd name="connsiteY574" fmla="*/ 388216 h 727941"/>
                <a:gd name="connsiteX575" fmla="*/ 235018 w 669436"/>
                <a:gd name="connsiteY575" fmla="*/ 390505 h 727941"/>
                <a:gd name="connsiteX576" fmla="*/ 232587 w 669436"/>
                <a:gd name="connsiteY576" fmla="*/ 393223 h 727941"/>
                <a:gd name="connsiteX577" fmla="*/ 230298 w 669436"/>
                <a:gd name="connsiteY577" fmla="*/ 395082 h 727941"/>
                <a:gd name="connsiteX578" fmla="*/ 227437 w 669436"/>
                <a:gd name="connsiteY578" fmla="*/ 395797 h 727941"/>
                <a:gd name="connsiteX579" fmla="*/ 223575 w 669436"/>
                <a:gd name="connsiteY579" fmla="*/ 395368 h 727941"/>
                <a:gd name="connsiteX580" fmla="*/ 219713 w 669436"/>
                <a:gd name="connsiteY580" fmla="*/ 395940 h 727941"/>
                <a:gd name="connsiteX581" fmla="*/ 218139 w 669436"/>
                <a:gd name="connsiteY581" fmla="*/ 397371 h 727941"/>
                <a:gd name="connsiteX582" fmla="*/ 216709 w 669436"/>
                <a:gd name="connsiteY582" fmla="*/ 399087 h 727941"/>
                <a:gd name="connsiteX583" fmla="*/ 216280 w 669436"/>
                <a:gd name="connsiteY583" fmla="*/ 400375 h 727941"/>
                <a:gd name="connsiteX584" fmla="*/ 217138 w 669436"/>
                <a:gd name="connsiteY584" fmla="*/ 410102 h 727941"/>
                <a:gd name="connsiteX585" fmla="*/ 219427 w 669436"/>
                <a:gd name="connsiteY585" fmla="*/ 409100 h 727941"/>
                <a:gd name="connsiteX586" fmla="*/ 221715 w 669436"/>
                <a:gd name="connsiteY586" fmla="*/ 408671 h 727941"/>
                <a:gd name="connsiteX587" fmla="*/ 224148 w 669436"/>
                <a:gd name="connsiteY587" fmla="*/ 410245 h 727941"/>
                <a:gd name="connsiteX588" fmla="*/ 226579 w 669436"/>
                <a:gd name="connsiteY588" fmla="*/ 411246 h 727941"/>
                <a:gd name="connsiteX589" fmla="*/ 229297 w 669436"/>
                <a:gd name="connsiteY589" fmla="*/ 410674 h 727941"/>
                <a:gd name="connsiteX590" fmla="*/ 231872 w 669436"/>
                <a:gd name="connsiteY590" fmla="*/ 409386 h 727941"/>
                <a:gd name="connsiteX591" fmla="*/ 233874 w 669436"/>
                <a:gd name="connsiteY591" fmla="*/ 408814 h 727941"/>
                <a:gd name="connsiteX592" fmla="*/ 241885 w 669436"/>
                <a:gd name="connsiteY592" fmla="*/ 407670 h 727941"/>
                <a:gd name="connsiteX593" fmla="*/ 242600 w 669436"/>
                <a:gd name="connsiteY593" fmla="*/ 407956 h 727941"/>
                <a:gd name="connsiteX594" fmla="*/ 252470 w 669436"/>
                <a:gd name="connsiteY594" fmla="*/ 414393 h 727941"/>
                <a:gd name="connsiteX595" fmla="*/ 254186 w 669436"/>
                <a:gd name="connsiteY595" fmla="*/ 414965 h 727941"/>
                <a:gd name="connsiteX596" fmla="*/ 254615 w 669436"/>
                <a:gd name="connsiteY596" fmla="*/ 411389 h 727941"/>
                <a:gd name="connsiteX597" fmla="*/ 255903 w 669436"/>
                <a:gd name="connsiteY597" fmla="*/ 408385 h 727941"/>
                <a:gd name="connsiteX598" fmla="*/ 257047 w 669436"/>
                <a:gd name="connsiteY598" fmla="*/ 401805 h 727941"/>
                <a:gd name="connsiteX599" fmla="*/ 259335 w 669436"/>
                <a:gd name="connsiteY599" fmla="*/ 398515 h 727941"/>
                <a:gd name="connsiteX600" fmla="*/ 262626 w 669436"/>
                <a:gd name="connsiteY600" fmla="*/ 397514 h 727941"/>
                <a:gd name="connsiteX601" fmla="*/ 266059 w 669436"/>
                <a:gd name="connsiteY601" fmla="*/ 399803 h 727941"/>
                <a:gd name="connsiteX602" fmla="*/ 269778 w 669436"/>
                <a:gd name="connsiteY602" fmla="*/ 401233 h 727941"/>
                <a:gd name="connsiteX603" fmla="*/ 273354 w 669436"/>
                <a:gd name="connsiteY603" fmla="*/ 400947 h 727941"/>
                <a:gd name="connsiteX604" fmla="*/ 280792 w 669436"/>
                <a:gd name="connsiteY604" fmla="*/ 398372 h 727941"/>
                <a:gd name="connsiteX605" fmla="*/ 284511 w 669436"/>
                <a:gd name="connsiteY605" fmla="*/ 399230 h 727941"/>
                <a:gd name="connsiteX606" fmla="*/ 286514 w 669436"/>
                <a:gd name="connsiteY606" fmla="*/ 397800 h 727941"/>
                <a:gd name="connsiteX607" fmla="*/ 290375 w 669436"/>
                <a:gd name="connsiteY607" fmla="*/ 396370 h 727941"/>
                <a:gd name="connsiteX608" fmla="*/ 293666 w 669436"/>
                <a:gd name="connsiteY608" fmla="*/ 394796 h 727941"/>
                <a:gd name="connsiteX609" fmla="*/ 294524 w 669436"/>
                <a:gd name="connsiteY609" fmla="*/ 394939 h 727941"/>
                <a:gd name="connsiteX610" fmla="*/ 297671 w 669436"/>
                <a:gd name="connsiteY610" fmla="*/ 393795 h 727941"/>
                <a:gd name="connsiteX611" fmla="*/ 300675 w 669436"/>
                <a:gd name="connsiteY611" fmla="*/ 393080 h 727941"/>
                <a:gd name="connsiteX612" fmla="*/ 306682 w 669436"/>
                <a:gd name="connsiteY612" fmla="*/ 392794 h 727941"/>
                <a:gd name="connsiteX613" fmla="*/ 309400 w 669436"/>
                <a:gd name="connsiteY613" fmla="*/ 391649 h 727941"/>
                <a:gd name="connsiteX614" fmla="*/ 312548 w 669436"/>
                <a:gd name="connsiteY614" fmla="*/ 389361 h 727941"/>
                <a:gd name="connsiteX615" fmla="*/ 316552 w 669436"/>
                <a:gd name="connsiteY615" fmla="*/ 385785 h 727941"/>
                <a:gd name="connsiteX616" fmla="*/ 317697 w 669436"/>
                <a:gd name="connsiteY616" fmla="*/ 385212 h 727941"/>
                <a:gd name="connsiteX617" fmla="*/ 321130 w 669436"/>
                <a:gd name="connsiteY617" fmla="*/ 384926 h 727941"/>
                <a:gd name="connsiteX618" fmla="*/ 324419 w 669436"/>
                <a:gd name="connsiteY618" fmla="*/ 383925 h 727941"/>
                <a:gd name="connsiteX619" fmla="*/ 327853 w 669436"/>
                <a:gd name="connsiteY619" fmla="*/ 383353 h 727941"/>
                <a:gd name="connsiteX620" fmla="*/ 332573 w 669436"/>
                <a:gd name="connsiteY620" fmla="*/ 383496 h 727941"/>
                <a:gd name="connsiteX621" fmla="*/ 333861 w 669436"/>
                <a:gd name="connsiteY621" fmla="*/ 384068 h 727941"/>
                <a:gd name="connsiteX622" fmla="*/ 338295 w 669436"/>
                <a:gd name="connsiteY622" fmla="*/ 386929 h 727941"/>
                <a:gd name="connsiteX623" fmla="*/ 341728 w 669436"/>
                <a:gd name="connsiteY623" fmla="*/ 387930 h 727941"/>
                <a:gd name="connsiteX624" fmla="*/ 346448 w 669436"/>
                <a:gd name="connsiteY624" fmla="*/ 387215 h 727941"/>
                <a:gd name="connsiteX625" fmla="*/ 351168 w 669436"/>
                <a:gd name="connsiteY625" fmla="*/ 387215 h 727941"/>
                <a:gd name="connsiteX626" fmla="*/ 353028 w 669436"/>
                <a:gd name="connsiteY626" fmla="*/ 388502 h 727941"/>
                <a:gd name="connsiteX627" fmla="*/ 352886 w 669436"/>
                <a:gd name="connsiteY627" fmla="*/ 390934 h 727941"/>
                <a:gd name="connsiteX628" fmla="*/ 352027 w 669436"/>
                <a:gd name="connsiteY628" fmla="*/ 392508 h 727941"/>
                <a:gd name="connsiteX629" fmla="*/ 349738 w 669436"/>
                <a:gd name="connsiteY629" fmla="*/ 395368 h 727941"/>
                <a:gd name="connsiteX630" fmla="*/ 348451 w 669436"/>
                <a:gd name="connsiteY630" fmla="*/ 396656 h 727941"/>
                <a:gd name="connsiteX631" fmla="*/ 344446 w 669436"/>
                <a:gd name="connsiteY631" fmla="*/ 398801 h 727941"/>
                <a:gd name="connsiteX632" fmla="*/ 343444 w 669436"/>
                <a:gd name="connsiteY632" fmla="*/ 399803 h 727941"/>
                <a:gd name="connsiteX633" fmla="*/ 344446 w 669436"/>
                <a:gd name="connsiteY633" fmla="*/ 403379 h 727941"/>
                <a:gd name="connsiteX634" fmla="*/ 344159 w 669436"/>
                <a:gd name="connsiteY634" fmla="*/ 409386 h 727941"/>
                <a:gd name="connsiteX635" fmla="*/ 345590 w 669436"/>
                <a:gd name="connsiteY635" fmla="*/ 413105 h 727941"/>
                <a:gd name="connsiteX636" fmla="*/ 348022 w 669436"/>
                <a:gd name="connsiteY636" fmla="*/ 416252 h 727941"/>
                <a:gd name="connsiteX637" fmla="*/ 350740 w 669436"/>
                <a:gd name="connsiteY637" fmla="*/ 419113 h 727941"/>
                <a:gd name="connsiteX638" fmla="*/ 352170 w 669436"/>
                <a:gd name="connsiteY638" fmla="*/ 422260 h 727941"/>
                <a:gd name="connsiteX639" fmla="*/ 353886 w 669436"/>
                <a:gd name="connsiteY639" fmla="*/ 424835 h 727941"/>
                <a:gd name="connsiteX640" fmla="*/ 361181 w 669436"/>
                <a:gd name="connsiteY640" fmla="*/ 427124 h 727941"/>
                <a:gd name="connsiteX641" fmla="*/ 367905 w 669436"/>
                <a:gd name="connsiteY641" fmla="*/ 424549 h 727941"/>
                <a:gd name="connsiteX642" fmla="*/ 372625 w 669436"/>
                <a:gd name="connsiteY642" fmla="*/ 417254 h 727941"/>
                <a:gd name="connsiteX643" fmla="*/ 378490 w 669436"/>
                <a:gd name="connsiteY643" fmla="*/ 406526 h 727941"/>
                <a:gd name="connsiteX644" fmla="*/ 380349 w 669436"/>
                <a:gd name="connsiteY644" fmla="*/ 403808 h 727941"/>
                <a:gd name="connsiteX645" fmla="*/ 386786 w 669436"/>
                <a:gd name="connsiteY645" fmla="*/ 401090 h 727941"/>
                <a:gd name="connsiteX646" fmla="*/ 394224 w 669436"/>
                <a:gd name="connsiteY646" fmla="*/ 399660 h 727941"/>
                <a:gd name="connsiteX647" fmla="*/ 396084 w 669436"/>
                <a:gd name="connsiteY647" fmla="*/ 398801 h 727941"/>
                <a:gd name="connsiteX648" fmla="*/ 396942 w 669436"/>
                <a:gd name="connsiteY648" fmla="*/ 396942 h 727941"/>
                <a:gd name="connsiteX649" fmla="*/ 396942 w 669436"/>
                <a:gd name="connsiteY649" fmla="*/ 395082 h 727941"/>
                <a:gd name="connsiteX650" fmla="*/ 395798 w 669436"/>
                <a:gd name="connsiteY650" fmla="*/ 394081 h 727941"/>
                <a:gd name="connsiteX651" fmla="*/ 388932 w 669436"/>
                <a:gd name="connsiteY651" fmla="*/ 389790 h 727941"/>
                <a:gd name="connsiteX652" fmla="*/ 386500 w 669436"/>
                <a:gd name="connsiteY652" fmla="*/ 386786 h 727941"/>
                <a:gd name="connsiteX653" fmla="*/ 387788 w 669436"/>
                <a:gd name="connsiteY653" fmla="*/ 383067 h 727941"/>
                <a:gd name="connsiteX654" fmla="*/ 391221 w 669436"/>
                <a:gd name="connsiteY654" fmla="*/ 376487 h 727941"/>
                <a:gd name="connsiteX655" fmla="*/ 392794 w 669436"/>
                <a:gd name="connsiteY655" fmla="*/ 375199 h 727941"/>
                <a:gd name="connsiteX656" fmla="*/ 394654 w 669436"/>
                <a:gd name="connsiteY656" fmla="*/ 374198 h 727941"/>
                <a:gd name="connsiteX657" fmla="*/ 396084 w 669436"/>
                <a:gd name="connsiteY657" fmla="*/ 373912 h 727941"/>
                <a:gd name="connsiteX658" fmla="*/ 397515 w 669436"/>
                <a:gd name="connsiteY658" fmla="*/ 374770 h 727941"/>
                <a:gd name="connsiteX659" fmla="*/ 396227 w 669436"/>
                <a:gd name="connsiteY659" fmla="*/ 376773 h 727941"/>
                <a:gd name="connsiteX660" fmla="*/ 396370 w 669436"/>
                <a:gd name="connsiteY660" fmla="*/ 379062 h 727941"/>
                <a:gd name="connsiteX661" fmla="*/ 397228 w 669436"/>
                <a:gd name="connsiteY661" fmla="*/ 382638 h 727941"/>
                <a:gd name="connsiteX662" fmla="*/ 396799 w 669436"/>
                <a:gd name="connsiteY662" fmla="*/ 385069 h 727941"/>
                <a:gd name="connsiteX663" fmla="*/ 398086 w 669436"/>
                <a:gd name="connsiteY663" fmla="*/ 385928 h 727941"/>
                <a:gd name="connsiteX664" fmla="*/ 399088 w 669436"/>
                <a:gd name="connsiteY664" fmla="*/ 385498 h 727941"/>
                <a:gd name="connsiteX665" fmla="*/ 398801 w 669436"/>
                <a:gd name="connsiteY665" fmla="*/ 382352 h 727941"/>
                <a:gd name="connsiteX666" fmla="*/ 399660 w 669436"/>
                <a:gd name="connsiteY666" fmla="*/ 381636 h 727941"/>
                <a:gd name="connsiteX667" fmla="*/ 400947 w 669436"/>
                <a:gd name="connsiteY667" fmla="*/ 382352 h 727941"/>
                <a:gd name="connsiteX668" fmla="*/ 401806 w 669436"/>
                <a:gd name="connsiteY668" fmla="*/ 383925 h 727941"/>
                <a:gd name="connsiteX669" fmla="*/ 403808 w 669436"/>
                <a:gd name="connsiteY669" fmla="*/ 384211 h 727941"/>
                <a:gd name="connsiteX670" fmla="*/ 407670 w 669436"/>
                <a:gd name="connsiteY670" fmla="*/ 383639 h 727941"/>
                <a:gd name="connsiteX671" fmla="*/ 409244 w 669436"/>
                <a:gd name="connsiteY671" fmla="*/ 383782 h 727941"/>
                <a:gd name="connsiteX672" fmla="*/ 409816 w 669436"/>
                <a:gd name="connsiteY672" fmla="*/ 385355 h 727941"/>
                <a:gd name="connsiteX673" fmla="*/ 409530 w 669436"/>
                <a:gd name="connsiteY673" fmla="*/ 386214 h 727941"/>
                <a:gd name="connsiteX674" fmla="*/ 403236 w 669436"/>
                <a:gd name="connsiteY674" fmla="*/ 389074 h 727941"/>
                <a:gd name="connsiteX675" fmla="*/ 402807 w 669436"/>
                <a:gd name="connsiteY675" fmla="*/ 390362 h 727941"/>
                <a:gd name="connsiteX676" fmla="*/ 410531 w 669436"/>
                <a:gd name="connsiteY676" fmla="*/ 388502 h 727941"/>
                <a:gd name="connsiteX677" fmla="*/ 417397 w 669436"/>
                <a:gd name="connsiteY677" fmla="*/ 387501 h 727941"/>
                <a:gd name="connsiteX678" fmla="*/ 423548 w 669436"/>
                <a:gd name="connsiteY678" fmla="*/ 388073 h 727941"/>
                <a:gd name="connsiteX679" fmla="*/ 426981 w 669436"/>
                <a:gd name="connsiteY679" fmla="*/ 387930 h 727941"/>
                <a:gd name="connsiteX680" fmla="*/ 430414 w 669436"/>
                <a:gd name="connsiteY680" fmla="*/ 388216 h 727941"/>
                <a:gd name="connsiteX681" fmla="*/ 436708 w 669436"/>
                <a:gd name="connsiteY681" fmla="*/ 389790 h 727941"/>
                <a:gd name="connsiteX682" fmla="*/ 438711 w 669436"/>
                <a:gd name="connsiteY682" fmla="*/ 385212 h 727941"/>
                <a:gd name="connsiteX683" fmla="*/ 441571 w 669436"/>
                <a:gd name="connsiteY683" fmla="*/ 381350 h 727941"/>
                <a:gd name="connsiteX684" fmla="*/ 444146 w 669436"/>
                <a:gd name="connsiteY684" fmla="*/ 379062 h 727941"/>
                <a:gd name="connsiteX685" fmla="*/ 446435 w 669436"/>
                <a:gd name="connsiteY685" fmla="*/ 376630 h 727941"/>
                <a:gd name="connsiteX686" fmla="*/ 447293 w 669436"/>
                <a:gd name="connsiteY686" fmla="*/ 374627 h 727941"/>
                <a:gd name="connsiteX687" fmla="*/ 448438 w 669436"/>
                <a:gd name="connsiteY687" fmla="*/ 373197 h 727941"/>
                <a:gd name="connsiteX688" fmla="*/ 452729 w 669436"/>
                <a:gd name="connsiteY688" fmla="*/ 371909 h 727941"/>
                <a:gd name="connsiteX689" fmla="*/ 455733 w 669436"/>
                <a:gd name="connsiteY689" fmla="*/ 372911 h 727941"/>
                <a:gd name="connsiteX690" fmla="*/ 458164 w 669436"/>
                <a:gd name="connsiteY690" fmla="*/ 375342 h 727941"/>
                <a:gd name="connsiteX691" fmla="*/ 455160 w 669436"/>
                <a:gd name="connsiteY691" fmla="*/ 377059 h 727941"/>
                <a:gd name="connsiteX692" fmla="*/ 455160 w 669436"/>
                <a:gd name="connsiteY692" fmla="*/ 380492 h 727941"/>
                <a:gd name="connsiteX693" fmla="*/ 453873 w 669436"/>
                <a:gd name="connsiteY693" fmla="*/ 386500 h 727941"/>
                <a:gd name="connsiteX694" fmla="*/ 454874 w 669436"/>
                <a:gd name="connsiteY694" fmla="*/ 388073 h 727941"/>
                <a:gd name="connsiteX695" fmla="*/ 456161 w 669436"/>
                <a:gd name="connsiteY695" fmla="*/ 389217 h 727941"/>
                <a:gd name="connsiteX696" fmla="*/ 458021 w 669436"/>
                <a:gd name="connsiteY696" fmla="*/ 388932 h 727941"/>
                <a:gd name="connsiteX697" fmla="*/ 460596 w 669436"/>
                <a:gd name="connsiteY697" fmla="*/ 386500 h 727941"/>
                <a:gd name="connsiteX698" fmla="*/ 461597 w 669436"/>
                <a:gd name="connsiteY698" fmla="*/ 385212 h 727941"/>
                <a:gd name="connsiteX699" fmla="*/ 463743 w 669436"/>
                <a:gd name="connsiteY699" fmla="*/ 381636 h 727941"/>
                <a:gd name="connsiteX700" fmla="*/ 464887 w 669436"/>
                <a:gd name="connsiteY700" fmla="*/ 377631 h 727941"/>
                <a:gd name="connsiteX701" fmla="*/ 466031 w 669436"/>
                <a:gd name="connsiteY701" fmla="*/ 371623 h 727941"/>
                <a:gd name="connsiteX702" fmla="*/ 466603 w 669436"/>
                <a:gd name="connsiteY702" fmla="*/ 369621 h 727941"/>
                <a:gd name="connsiteX703" fmla="*/ 467462 w 669436"/>
                <a:gd name="connsiteY703" fmla="*/ 367761 h 727941"/>
                <a:gd name="connsiteX704" fmla="*/ 470037 w 669436"/>
                <a:gd name="connsiteY704" fmla="*/ 365473 h 727941"/>
                <a:gd name="connsiteX705" fmla="*/ 473470 w 669436"/>
                <a:gd name="connsiteY705" fmla="*/ 364757 h 727941"/>
                <a:gd name="connsiteX706" fmla="*/ 476760 w 669436"/>
                <a:gd name="connsiteY706" fmla="*/ 364757 h 727941"/>
                <a:gd name="connsiteX707" fmla="*/ 479477 w 669436"/>
                <a:gd name="connsiteY707" fmla="*/ 366617 h 727941"/>
                <a:gd name="connsiteX708" fmla="*/ 481623 w 669436"/>
                <a:gd name="connsiteY708" fmla="*/ 370050 h 727941"/>
                <a:gd name="connsiteX709" fmla="*/ 482767 w 669436"/>
                <a:gd name="connsiteY709" fmla="*/ 369764 h 727941"/>
                <a:gd name="connsiteX710" fmla="*/ 484484 w 669436"/>
                <a:gd name="connsiteY710" fmla="*/ 367332 h 727941"/>
                <a:gd name="connsiteX711" fmla="*/ 484913 w 669436"/>
                <a:gd name="connsiteY711" fmla="*/ 366331 h 727941"/>
                <a:gd name="connsiteX712" fmla="*/ 483625 w 669436"/>
                <a:gd name="connsiteY712" fmla="*/ 365616 h 727941"/>
                <a:gd name="connsiteX713" fmla="*/ 482624 w 669436"/>
                <a:gd name="connsiteY713" fmla="*/ 364042 h 727941"/>
                <a:gd name="connsiteX714" fmla="*/ 482195 w 669436"/>
                <a:gd name="connsiteY714" fmla="*/ 361038 h 727941"/>
                <a:gd name="connsiteX715" fmla="*/ 485771 w 669436"/>
                <a:gd name="connsiteY715" fmla="*/ 358177 h 727941"/>
                <a:gd name="connsiteX716" fmla="*/ 485915 w 669436"/>
                <a:gd name="connsiteY716" fmla="*/ 357319 h 727941"/>
                <a:gd name="connsiteX717" fmla="*/ 485771 w 669436"/>
                <a:gd name="connsiteY717" fmla="*/ 356318 h 727941"/>
                <a:gd name="connsiteX718" fmla="*/ 486200 w 669436"/>
                <a:gd name="connsiteY718" fmla="*/ 354172 h 727941"/>
                <a:gd name="connsiteX719" fmla="*/ 487631 w 669436"/>
                <a:gd name="connsiteY719" fmla="*/ 352599 h 727941"/>
                <a:gd name="connsiteX720" fmla="*/ 489919 w 669436"/>
                <a:gd name="connsiteY720" fmla="*/ 352313 h 727941"/>
                <a:gd name="connsiteX721" fmla="*/ 492208 w 669436"/>
                <a:gd name="connsiteY721" fmla="*/ 352313 h 727941"/>
                <a:gd name="connsiteX722" fmla="*/ 493925 w 669436"/>
                <a:gd name="connsiteY722" fmla="*/ 353457 h 727941"/>
                <a:gd name="connsiteX723" fmla="*/ 495498 w 669436"/>
                <a:gd name="connsiteY723" fmla="*/ 355174 h 727941"/>
                <a:gd name="connsiteX724" fmla="*/ 495212 w 669436"/>
                <a:gd name="connsiteY724" fmla="*/ 356747 h 727941"/>
                <a:gd name="connsiteX725" fmla="*/ 493495 w 669436"/>
                <a:gd name="connsiteY725" fmla="*/ 358606 h 727941"/>
                <a:gd name="connsiteX726" fmla="*/ 490921 w 669436"/>
                <a:gd name="connsiteY726" fmla="*/ 360752 h 727941"/>
                <a:gd name="connsiteX727" fmla="*/ 489776 w 669436"/>
                <a:gd name="connsiteY727" fmla="*/ 363470 h 727941"/>
                <a:gd name="connsiteX728" fmla="*/ 487345 w 669436"/>
                <a:gd name="connsiteY728" fmla="*/ 365186 h 727941"/>
                <a:gd name="connsiteX729" fmla="*/ 488060 w 669436"/>
                <a:gd name="connsiteY729" fmla="*/ 367332 h 727941"/>
                <a:gd name="connsiteX730" fmla="*/ 487345 w 669436"/>
                <a:gd name="connsiteY730" fmla="*/ 372768 h 727941"/>
                <a:gd name="connsiteX731" fmla="*/ 487774 w 669436"/>
                <a:gd name="connsiteY731" fmla="*/ 374913 h 727941"/>
                <a:gd name="connsiteX732" fmla="*/ 486486 w 669436"/>
                <a:gd name="connsiteY732" fmla="*/ 376773 h 727941"/>
                <a:gd name="connsiteX733" fmla="*/ 487774 w 669436"/>
                <a:gd name="connsiteY733" fmla="*/ 378203 h 727941"/>
                <a:gd name="connsiteX734" fmla="*/ 490062 w 669436"/>
                <a:gd name="connsiteY734" fmla="*/ 378775 h 727941"/>
                <a:gd name="connsiteX735" fmla="*/ 491207 w 669436"/>
                <a:gd name="connsiteY735" fmla="*/ 377202 h 727941"/>
                <a:gd name="connsiteX736" fmla="*/ 494210 w 669436"/>
                <a:gd name="connsiteY736" fmla="*/ 374055 h 727941"/>
                <a:gd name="connsiteX737" fmla="*/ 497215 w 669436"/>
                <a:gd name="connsiteY737" fmla="*/ 372052 h 727941"/>
                <a:gd name="connsiteX738" fmla="*/ 501935 w 669436"/>
                <a:gd name="connsiteY738" fmla="*/ 370050 h 727941"/>
                <a:gd name="connsiteX739" fmla="*/ 503080 w 669436"/>
                <a:gd name="connsiteY739" fmla="*/ 369192 h 727941"/>
                <a:gd name="connsiteX740" fmla="*/ 504223 w 669436"/>
                <a:gd name="connsiteY740" fmla="*/ 367904 h 727941"/>
                <a:gd name="connsiteX741" fmla="*/ 504938 w 669436"/>
                <a:gd name="connsiteY741" fmla="*/ 366331 h 727941"/>
                <a:gd name="connsiteX742" fmla="*/ 504796 w 669436"/>
                <a:gd name="connsiteY742" fmla="*/ 361897 h 727941"/>
                <a:gd name="connsiteX743" fmla="*/ 506083 w 669436"/>
                <a:gd name="connsiteY743" fmla="*/ 357891 h 727941"/>
                <a:gd name="connsiteX744" fmla="*/ 510232 w 669436"/>
                <a:gd name="connsiteY744" fmla="*/ 353743 h 727941"/>
                <a:gd name="connsiteX745" fmla="*/ 511519 w 669436"/>
                <a:gd name="connsiteY745" fmla="*/ 352742 h 727941"/>
                <a:gd name="connsiteX746" fmla="*/ 518671 w 669436"/>
                <a:gd name="connsiteY746" fmla="*/ 350596 h 727941"/>
                <a:gd name="connsiteX747" fmla="*/ 516811 w 669436"/>
                <a:gd name="connsiteY747" fmla="*/ 348594 h 727941"/>
                <a:gd name="connsiteX748" fmla="*/ 515238 w 669436"/>
                <a:gd name="connsiteY748" fmla="*/ 346448 h 727941"/>
                <a:gd name="connsiteX749" fmla="*/ 511090 w 669436"/>
                <a:gd name="connsiteY749" fmla="*/ 339153 h 727941"/>
                <a:gd name="connsiteX750" fmla="*/ 510089 w 669436"/>
                <a:gd name="connsiteY750" fmla="*/ 336292 h 727941"/>
                <a:gd name="connsiteX751" fmla="*/ 509516 w 669436"/>
                <a:gd name="connsiteY751" fmla="*/ 333288 h 727941"/>
                <a:gd name="connsiteX752" fmla="*/ 510089 w 669436"/>
                <a:gd name="connsiteY752" fmla="*/ 330713 h 727941"/>
                <a:gd name="connsiteX753" fmla="*/ 510947 w 669436"/>
                <a:gd name="connsiteY753" fmla="*/ 327995 h 727941"/>
                <a:gd name="connsiteX754" fmla="*/ 510947 w 669436"/>
                <a:gd name="connsiteY754" fmla="*/ 325993 h 727941"/>
                <a:gd name="connsiteX755" fmla="*/ 511232 w 669436"/>
                <a:gd name="connsiteY755" fmla="*/ 323990 h 727941"/>
                <a:gd name="connsiteX756" fmla="*/ 514380 w 669436"/>
                <a:gd name="connsiteY756" fmla="*/ 316123 h 727941"/>
                <a:gd name="connsiteX757" fmla="*/ 516239 w 669436"/>
                <a:gd name="connsiteY757" fmla="*/ 312118 h 727941"/>
                <a:gd name="connsiteX758" fmla="*/ 517669 w 669436"/>
                <a:gd name="connsiteY758" fmla="*/ 310544 h 727941"/>
                <a:gd name="connsiteX759" fmla="*/ 519386 w 669436"/>
                <a:gd name="connsiteY759" fmla="*/ 309257 h 727941"/>
                <a:gd name="connsiteX760" fmla="*/ 521532 w 669436"/>
                <a:gd name="connsiteY760" fmla="*/ 306682 h 727941"/>
                <a:gd name="connsiteX761" fmla="*/ 522533 w 669436"/>
                <a:gd name="connsiteY761" fmla="*/ 302820 h 727941"/>
                <a:gd name="connsiteX762" fmla="*/ 523535 w 669436"/>
                <a:gd name="connsiteY762" fmla="*/ 290518 h 727941"/>
                <a:gd name="connsiteX763" fmla="*/ 522533 w 669436"/>
                <a:gd name="connsiteY763" fmla="*/ 282508 h 727941"/>
                <a:gd name="connsiteX764" fmla="*/ 521245 w 669436"/>
                <a:gd name="connsiteY764" fmla="*/ 278217 h 727941"/>
                <a:gd name="connsiteX765" fmla="*/ 520244 w 669436"/>
                <a:gd name="connsiteY765" fmla="*/ 273783 h 727941"/>
                <a:gd name="connsiteX766" fmla="*/ 520244 w 669436"/>
                <a:gd name="connsiteY766" fmla="*/ 270207 h 727941"/>
                <a:gd name="connsiteX767" fmla="*/ 521245 w 669436"/>
                <a:gd name="connsiteY767" fmla="*/ 266916 h 727941"/>
                <a:gd name="connsiteX768" fmla="*/ 524678 w 669436"/>
                <a:gd name="connsiteY768" fmla="*/ 261195 h 727941"/>
                <a:gd name="connsiteX769" fmla="*/ 525680 w 669436"/>
                <a:gd name="connsiteY769" fmla="*/ 260337 h 727941"/>
                <a:gd name="connsiteX770" fmla="*/ 530114 w 669436"/>
                <a:gd name="connsiteY770" fmla="*/ 258763 h 727941"/>
                <a:gd name="connsiteX771" fmla="*/ 533547 w 669436"/>
                <a:gd name="connsiteY771" fmla="*/ 258763 h 727941"/>
                <a:gd name="connsiteX772" fmla="*/ 536551 w 669436"/>
                <a:gd name="connsiteY772" fmla="*/ 257905 h 727941"/>
                <a:gd name="connsiteX773" fmla="*/ 537839 w 669436"/>
                <a:gd name="connsiteY773" fmla="*/ 254615 h 727941"/>
                <a:gd name="connsiteX774" fmla="*/ 538124 w 669436"/>
                <a:gd name="connsiteY774" fmla="*/ 249895 h 727941"/>
                <a:gd name="connsiteX775" fmla="*/ 538983 w 669436"/>
                <a:gd name="connsiteY775" fmla="*/ 245317 h 727941"/>
                <a:gd name="connsiteX776" fmla="*/ 539984 w 669436"/>
                <a:gd name="connsiteY776" fmla="*/ 243458 h 727941"/>
                <a:gd name="connsiteX777" fmla="*/ 541272 w 669436"/>
                <a:gd name="connsiteY777" fmla="*/ 241741 h 727941"/>
                <a:gd name="connsiteX778" fmla="*/ 541987 w 669436"/>
                <a:gd name="connsiteY778" fmla="*/ 239881 h 727941"/>
                <a:gd name="connsiteX779" fmla="*/ 542416 w 669436"/>
                <a:gd name="connsiteY779" fmla="*/ 237879 h 727941"/>
                <a:gd name="connsiteX780" fmla="*/ 543417 w 669436"/>
                <a:gd name="connsiteY780" fmla="*/ 237164 h 727941"/>
                <a:gd name="connsiteX781" fmla="*/ 544848 w 669436"/>
                <a:gd name="connsiteY781" fmla="*/ 237021 h 727941"/>
                <a:gd name="connsiteX782" fmla="*/ 545849 w 669436"/>
                <a:gd name="connsiteY782" fmla="*/ 236449 h 727941"/>
                <a:gd name="connsiteX783" fmla="*/ 546707 w 669436"/>
                <a:gd name="connsiteY783" fmla="*/ 235590 h 727941"/>
                <a:gd name="connsiteX784" fmla="*/ 547851 w 669436"/>
                <a:gd name="connsiteY784" fmla="*/ 233874 h 727941"/>
                <a:gd name="connsiteX785" fmla="*/ 549568 w 669436"/>
                <a:gd name="connsiteY785" fmla="*/ 233159 h 727941"/>
                <a:gd name="connsiteX786" fmla="*/ 549854 w 669436"/>
                <a:gd name="connsiteY786" fmla="*/ 229439 h 727941"/>
                <a:gd name="connsiteX787" fmla="*/ 551857 w 669436"/>
                <a:gd name="connsiteY787" fmla="*/ 222001 h 727941"/>
                <a:gd name="connsiteX788" fmla="*/ 552286 w 669436"/>
                <a:gd name="connsiteY788" fmla="*/ 215564 h 727941"/>
                <a:gd name="connsiteX789" fmla="*/ 551857 w 669436"/>
                <a:gd name="connsiteY789" fmla="*/ 213562 h 727941"/>
                <a:gd name="connsiteX790" fmla="*/ 552858 w 669436"/>
                <a:gd name="connsiteY790" fmla="*/ 210272 h 727941"/>
                <a:gd name="connsiteX791" fmla="*/ 261910 w 669436"/>
                <a:gd name="connsiteY791" fmla="*/ 413964 h 727941"/>
                <a:gd name="connsiteX792" fmla="*/ 263484 w 669436"/>
                <a:gd name="connsiteY792" fmla="*/ 412820 h 727941"/>
                <a:gd name="connsiteX793" fmla="*/ 264485 w 669436"/>
                <a:gd name="connsiteY793" fmla="*/ 411675 h 727941"/>
                <a:gd name="connsiteX794" fmla="*/ 264056 w 669436"/>
                <a:gd name="connsiteY794" fmla="*/ 411389 h 727941"/>
                <a:gd name="connsiteX795" fmla="*/ 260623 w 669436"/>
                <a:gd name="connsiteY795" fmla="*/ 411961 h 727941"/>
                <a:gd name="connsiteX796" fmla="*/ 259192 w 669436"/>
                <a:gd name="connsiteY796" fmla="*/ 410674 h 727941"/>
                <a:gd name="connsiteX797" fmla="*/ 257476 w 669436"/>
                <a:gd name="connsiteY797" fmla="*/ 410531 h 727941"/>
                <a:gd name="connsiteX798" fmla="*/ 257190 w 669436"/>
                <a:gd name="connsiteY798" fmla="*/ 411246 h 727941"/>
                <a:gd name="connsiteX799" fmla="*/ 257476 w 669436"/>
                <a:gd name="connsiteY799" fmla="*/ 413105 h 727941"/>
                <a:gd name="connsiteX800" fmla="*/ 259192 w 669436"/>
                <a:gd name="connsiteY800" fmla="*/ 413105 h 727941"/>
                <a:gd name="connsiteX801" fmla="*/ 261910 w 669436"/>
                <a:gd name="connsiteY801" fmla="*/ 413964 h 727941"/>
                <a:gd name="connsiteX802" fmla="*/ 202262 w 669436"/>
                <a:gd name="connsiteY802" fmla="*/ 461883 h 727941"/>
                <a:gd name="connsiteX803" fmla="*/ 203406 w 669436"/>
                <a:gd name="connsiteY803" fmla="*/ 460739 h 727941"/>
                <a:gd name="connsiteX804" fmla="*/ 204693 w 669436"/>
                <a:gd name="connsiteY804" fmla="*/ 458736 h 727941"/>
                <a:gd name="connsiteX805" fmla="*/ 201833 w 669436"/>
                <a:gd name="connsiteY805" fmla="*/ 458307 h 727941"/>
                <a:gd name="connsiteX806" fmla="*/ 198114 w 669436"/>
                <a:gd name="connsiteY806" fmla="*/ 460453 h 727941"/>
                <a:gd name="connsiteX807" fmla="*/ 198543 w 669436"/>
                <a:gd name="connsiteY807" fmla="*/ 461454 h 727941"/>
                <a:gd name="connsiteX808" fmla="*/ 199687 w 669436"/>
                <a:gd name="connsiteY808" fmla="*/ 461883 h 727941"/>
                <a:gd name="connsiteX809" fmla="*/ 202262 w 669436"/>
                <a:gd name="connsiteY809" fmla="*/ 461883 h 727941"/>
                <a:gd name="connsiteX810" fmla="*/ 196683 w 669436"/>
                <a:gd name="connsiteY810" fmla="*/ 459594 h 727941"/>
                <a:gd name="connsiteX811" fmla="*/ 195825 w 669436"/>
                <a:gd name="connsiteY811" fmla="*/ 457878 h 727941"/>
                <a:gd name="connsiteX812" fmla="*/ 191105 w 669436"/>
                <a:gd name="connsiteY812" fmla="*/ 458593 h 727941"/>
                <a:gd name="connsiteX813" fmla="*/ 191390 w 669436"/>
                <a:gd name="connsiteY813" fmla="*/ 460309 h 727941"/>
                <a:gd name="connsiteX814" fmla="*/ 190104 w 669436"/>
                <a:gd name="connsiteY814" fmla="*/ 464458 h 727941"/>
                <a:gd name="connsiteX815" fmla="*/ 191247 w 669436"/>
                <a:gd name="connsiteY815" fmla="*/ 465602 h 727941"/>
                <a:gd name="connsiteX816" fmla="*/ 191247 w 669436"/>
                <a:gd name="connsiteY816" fmla="*/ 466317 h 727941"/>
                <a:gd name="connsiteX817" fmla="*/ 189531 w 669436"/>
                <a:gd name="connsiteY817" fmla="*/ 467891 h 727941"/>
                <a:gd name="connsiteX818" fmla="*/ 190532 w 669436"/>
                <a:gd name="connsiteY818" fmla="*/ 468463 h 727941"/>
                <a:gd name="connsiteX819" fmla="*/ 190819 w 669436"/>
                <a:gd name="connsiteY819" fmla="*/ 469607 h 727941"/>
                <a:gd name="connsiteX820" fmla="*/ 193250 w 669436"/>
                <a:gd name="connsiteY820" fmla="*/ 468463 h 727941"/>
                <a:gd name="connsiteX821" fmla="*/ 196826 w 669436"/>
                <a:gd name="connsiteY821" fmla="*/ 464744 h 727941"/>
                <a:gd name="connsiteX822" fmla="*/ 196683 w 669436"/>
                <a:gd name="connsiteY822" fmla="*/ 459594 h 727941"/>
                <a:gd name="connsiteX823" fmla="*/ 205695 w 669436"/>
                <a:gd name="connsiteY823" fmla="*/ 526824 h 727941"/>
                <a:gd name="connsiteX824" fmla="*/ 202405 w 669436"/>
                <a:gd name="connsiteY824" fmla="*/ 529399 h 727941"/>
                <a:gd name="connsiteX825" fmla="*/ 204121 w 669436"/>
                <a:gd name="connsiteY825" fmla="*/ 533404 h 727941"/>
                <a:gd name="connsiteX826" fmla="*/ 205981 w 669436"/>
                <a:gd name="connsiteY826" fmla="*/ 534119 h 727941"/>
                <a:gd name="connsiteX827" fmla="*/ 209414 w 669436"/>
                <a:gd name="connsiteY827" fmla="*/ 533404 h 727941"/>
                <a:gd name="connsiteX828" fmla="*/ 210987 w 669436"/>
                <a:gd name="connsiteY828" fmla="*/ 529971 h 727941"/>
                <a:gd name="connsiteX829" fmla="*/ 210129 w 669436"/>
                <a:gd name="connsiteY829" fmla="*/ 529256 h 727941"/>
                <a:gd name="connsiteX830" fmla="*/ 205695 w 669436"/>
                <a:gd name="connsiteY830" fmla="*/ 526824 h 727941"/>
                <a:gd name="connsiteX831" fmla="*/ 181807 w 669436"/>
                <a:gd name="connsiteY831" fmla="*/ 485342 h 727941"/>
                <a:gd name="connsiteX832" fmla="*/ 181235 w 669436"/>
                <a:gd name="connsiteY832" fmla="*/ 487917 h 727941"/>
                <a:gd name="connsiteX833" fmla="*/ 182236 w 669436"/>
                <a:gd name="connsiteY833" fmla="*/ 487344 h 727941"/>
                <a:gd name="connsiteX834" fmla="*/ 184525 w 669436"/>
                <a:gd name="connsiteY834" fmla="*/ 484484 h 727941"/>
                <a:gd name="connsiteX835" fmla="*/ 184381 w 669436"/>
                <a:gd name="connsiteY835" fmla="*/ 483053 h 727941"/>
                <a:gd name="connsiteX836" fmla="*/ 181807 w 669436"/>
                <a:gd name="connsiteY836" fmla="*/ 485342 h 727941"/>
                <a:gd name="connsiteX837" fmla="*/ 178659 w 669436"/>
                <a:gd name="connsiteY837" fmla="*/ 592194 h 727941"/>
                <a:gd name="connsiteX838" fmla="*/ 178088 w 669436"/>
                <a:gd name="connsiteY838" fmla="*/ 592623 h 727941"/>
                <a:gd name="connsiteX839" fmla="*/ 177516 w 669436"/>
                <a:gd name="connsiteY839" fmla="*/ 593625 h 727941"/>
                <a:gd name="connsiteX840" fmla="*/ 175942 w 669436"/>
                <a:gd name="connsiteY840" fmla="*/ 594769 h 727941"/>
                <a:gd name="connsiteX841" fmla="*/ 174512 w 669436"/>
                <a:gd name="connsiteY841" fmla="*/ 594912 h 727941"/>
                <a:gd name="connsiteX842" fmla="*/ 170220 w 669436"/>
                <a:gd name="connsiteY842" fmla="*/ 596056 h 727941"/>
                <a:gd name="connsiteX843" fmla="*/ 168074 w 669436"/>
                <a:gd name="connsiteY843" fmla="*/ 597487 h 727941"/>
                <a:gd name="connsiteX844" fmla="*/ 167931 w 669436"/>
                <a:gd name="connsiteY844" fmla="*/ 598488 h 727941"/>
                <a:gd name="connsiteX845" fmla="*/ 167073 w 669436"/>
                <a:gd name="connsiteY845" fmla="*/ 599060 h 727941"/>
                <a:gd name="connsiteX846" fmla="*/ 165500 w 669436"/>
                <a:gd name="connsiteY846" fmla="*/ 599489 h 727941"/>
                <a:gd name="connsiteX847" fmla="*/ 168790 w 669436"/>
                <a:gd name="connsiteY847" fmla="*/ 601063 h 727941"/>
                <a:gd name="connsiteX848" fmla="*/ 171507 w 669436"/>
                <a:gd name="connsiteY848" fmla="*/ 603495 h 727941"/>
                <a:gd name="connsiteX849" fmla="*/ 174083 w 669436"/>
                <a:gd name="connsiteY849" fmla="*/ 600920 h 727941"/>
                <a:gd name="connsiteX850" fmla="*/ 173653 w 669436"/>
                <a:gd name="connsiteY850" fmla="*/ 599489 h 727941"/>
                <a:gd name="connsiteX851" fmla="*/ 174225 w 669436"/>
                <a:gd name="connsiteY851" fmla="*/ 598917 h 727941"/>
                <a:gd name="connsiteX852" fmla="*/ 175942 w 669436"/>
                <a:gd name="connsiteY852" fmla="*/ 598059 h 727941"/>
                <a:gd name="connsiteX853" fmla="*/ 177801 w 669436"/>
                <a:gd name="connsiteY853" fmla="*/ 596056 h 727941"/>
                <a:gd name="connsiteX854" fmla="*/ 179804 w 669436"/>
                <a:gd name="connsiteY854" fmla="*/ 594483 h 727941"/>
                <a:gd name="connsiteX855" fmla="*/ 181950 w 669436"/>
                <a:gd name="connsiteY855" fmla="*/ 593768 h 727941"/>
                <a:gd name="connsiteX856" fmla="*/ 182093 w 669436"/>
                <a:gd name="connsiteY856" fmla="*/ 592480 h 727941"/>
                <a:gd name="connsiteX857" fmla="*/ 181377 w 669436"/>
                <a:gd name="connsiteY857" fmla="*/ 590907 h 727941"/>
                <a:gd name="connsiteX858" fmla="*/ 178659 w 669436"/>
                <a:gd name="connsiteY858" fmla="*/ 592194 h 727941"/>
                <a:gd name="connsiteX859" fmla="*/ 222145 w 669436"/>
                <a:gd name="connsiteY859" fmla="*/ 515238 h 727941"/>
                <a:gd name="connsiteX860" fmla="*/ 221287 w 669436"/>
                <a:gd name="connsiteY860" fmla="*/ 516096 h 727941"/>
                <a:gd name="connsiteX861" fmla="*/ 219284 w 669436"/>
                <a:gd name="connsiteY861" fmla="*/ 520101 h 727941"/>
                <a:gd name="connsiteX862" fmla="*/ 218997 w 669436"/>
                <a:gd name="connsiteY862" fmla="*/ 523248 h 727941"/>
                <a:gd name="connsiteX863" fmla="*/ 216852 w 669436"/>
                <a:gd name="connsiteY863" fmla="*/ 527539 h 727941"/>
                <a:gd name="connsiteX864" fmla="*/ 216852 w 669436"/>
                <a:gd name="connsiteY864" fmla="*/ 529399 h 727941"/>
                <a:gd name="connsiteX865" fmla="*/ 219427 w 669436"/>
                <a:gd name="connsiteY865" fmla="*/ 529113 h 727941"/>
                <a:gd name="connsiteX866" fmla="*/ 220428 w 669436"/>
                <a:gd name="connsiteY866" fmla="*/ 524678 h 727941"/>
                <a:gd name="connsiteX867" fmla="*/ 222430 w 669436"/>
                <a:gd name="connsiteY867" fmla="*/ 520959 h 727941"/>
                <a:gd name="connsiteX868" fmla="*/ 223146 w 669436"/>
                <a:gd name="connsiteY868" fmla="*/ 516096 h 727941"/>
                <a:gd name="connsiteX869" fmla="*/ 222430 w 669436"/>
                <a:gd name="connsiteY869" fmla="*/ 514808 h 727941"/>
                <a:gd name="connsiteX870" fmla="*/ 222145 w 669436"/>
                <a:gd name="connsiteY870" fmla="*/ 515238 h 727941"/>
                <a:gd name="connsiteX871" fmla="*/ 332430 w 669436"/>
                <a:gd name="connsiteY871" fmla="*/ 411246 h 727941"/>
                <a:gd name="connsiteX872" fmla="*/ 331286 w 669436"/>
                <a:gd name="connsiteY872" fmla="*/ 409386 h 727941"/>
                <a:gd name="connsiteX873" fmla="*/ 330713 w 669436"/>
                <a:gd name="connsiteY873" fmla="*/ 407384 h 727941"/>
                <a:gd name="connsiteX874" fmla="*/ 330713 w 669436"/>
                <a:gd name="connsiteY874" fmla="*/ 401233 h 727941"/>
                <a:gd name="connsiteX875" fmla="*/ 326422 w 669436"/>
                <a:gd name="connsiteY875" fmla="*/ 401662 h 727941"/>
                <a:gd name="connsiteX876" fmla="*/ 322274 w 669436"/>
                <a:gd name="connsiteY876" fmla="*/ 400232 h 727941"/>
                <a:gd name="connsiteX877" fmla="*/ 318126 w 669436"/>
                <a:gd name="connsiteY877" fmla="*/ 398086 h 727941"/>
                <a:gd name="connsiteX878" fmla="*/ 313834 w 669436"/>
                <a:gd name="connsiteY878" fmla="*/ 396799 h 727941"/>
                <a:gd name="connsiteX879" fmla="*/ 309973 w 669436"/>
                <a:gd name="connsiteY879" fmla="*/ 397085 h 727941"/>
                <a:gd name="connsiteX880" fmla="*/ 306254 w 669436"/>
                <a:gd name="connsiteY880" fmla="*/ 398515 h 727941"/>
                <a:gd name="connsiteX881" fmla="*/ 302678 w 669436"/>
                <a:gd name="connsiteY881" fmla="*/ 400804 h 727941"/>
                <a:gd name="connsiteX882" fmla="*/ 301103 w 669436"/>
                <a:gd name="connsiteY882" fmla="*/ 400947 h 727941"/>
                <a:gd name="connsiteX883" fmla="*/ 299530 w 669436"/>
                <a:gd name="connsiteY883" fmla="*/ 400518 h 727941"/>
                <a:gd name="connsiteX884" fmla="*/ 300818 w 669436"/>
                <a:gd name="connsiteY884" fmla="*/ 404237 h 727941"/>
                <a:gd name="connsiteX885" fmla="*/ 300245 w 669436"/>
                <a:gd name="connsiteY885" fmla="*/ 406382 h 727941"/>
                <a:gd name="connsiteX886" fmla="*/ 298958 w 669436"/>
                <a:gd name="connsiteY886" fmla="*/ 408099 h 727941"/>
                <a:gd name="connsiteX887" fmla="*/ 295669 w 669436"/>
                <a:gd name="connsiteY887" fmla="*/ 409529 h 727941"/>
                <a:gd name="connsiteX888" fmla="*/ 291949 w 669436"/>
                <a:gd name="connsiteY888" fmla="*/ 409386 h 727941"/>
                <a:gd name="connsiteX889" fmla="*/ 290375 w 669436"/>
                <a:gd name="connsiteY889" fmla="*/ 409673 h 727941"/>
                <a:gd name="connsiteX890" fmla="*/ 287229 w 669436"/>
                <a:gd name="connsiteY890" fmla="*/ 410817 h 727941"/>
                <a:gd name="connsiteX891" fmla="*/ 285369 w 669436"/>
                <a:gd name="connsiteY891" fmla="*/ 410960 h 727941"/>
                <a:gd name="connsiteX892" fmla="*/ 282938 w 669436"/>
                <a:gd name="connsiteY892" fmla="*/ 408671 h 727941"/>
                <a:gd name="connsiteX893" fmla="*/ 281078 w 669436"/>
                <a:gd name="connsiteY893" fmla="*/ 405524 h 727941"/>
                <a:gd name="connsiteX894" fmla="*/ 279362 w 669436"/>
                <a:gd name="connsiteY894" fmla="*/ 405238 h 727941"/>
                <a:gd name="connsiteX895" fmla="*/ 276501 w 669436"/>
                <a:gd name="connsiteY895" fmla="*/ 407813 h 727941"/>
                <a:gd name="connsiteX896" fmla="*/ 274784 w 669436"/>
                <a:gd name="connsiteY896" fmla="*/ 408814 h 727941"/>
                <a:gd name="connsiteX897" fmla="*/ 273783 w 669436"/>
                <a:gd name="connsiteY897" fmla="*/ 411675 h 727941"/>
                <a:gd name="connsiteX898" fmla="*/ 272638 w 669436"/>
                <a:gd name="connsiteY898" fmla="*/ 413535 h 727941"/>
                <a:gd name="connsiteX899" fmla="*/ 272066 w 669436"/>
                <a:gd name="connsiteY899" fmla="*/ 415537 h 727941"/>
                <a:gd name="connsiteX900" fmla="*/ 270350 w 669436"/>
                <a:gd name="connsiteY900" fmla="*/ 418970 h 727941"/>
                <a:gd name="connsiteX901" fmla="*/ 267060 w 669436"/>
                <a:gd name="connsiteY901" fmla="*/ 420830 h 727941"/>
                <a:gd name="connsiteX902" fmla="*/ 261910 w 669436"/>
                <a:gd name="connsiteY902" fmla="*/ 424835 h 727941"/>
                <a:gd name="connsiteX903" fmla="*/ 259622 w 669436"/>
                <a:gd name="connsiteY903" fmla="*/ 426266 h 727941"/>
                <a:gd name="connsiteX904" fmla="*/ 254329 w 669436"/>
                <a:gd name="connsiteY904" fmla="*/ 428840 h 727941"/>
                <a:gd name="connsiteX905" fmla="*/ 251898 w 669436"/>
                <a:gd name="connsiteY905" fmla="*/ 430700 h 727941"/>
                <a:gd name="connsiteX906" fmla="*/ 253471 w 669436"/>
                <a:gd name="connsiteY906" fmla="*/ 430700 h 727941"/>
                <a:gd name="connsiteX907" fmla="*/ 259335 w 669436"/>
                <a:gd name="connsiteY907" fmla="*/ 428125 h 727941"/>
                <a:gd name="connsiteX908" fmla="*/ 262196 w 669436"/>
                <a:gd name="connsiteY908" fmla="*/ 427553 h 727941"/>
                <a:gd name="connsiteX909" fmla="*/ 263341 w 669436"/>
                <a:gd name="connsiteY909" fmla="*/ 427696 h 727941"/>
                <a:gd name="connsiteX910" fmla="*/ 263055 w 669436"/>
                <a:gd name="connsiteY910" fmla="*/ 430986 h 727941"/>
                <a:gd name="connsiteX911" fmla="*/ 264342 w 669436"/>
                <a:gd name="connsiteY911" fmla="*/ 431844 h 727941"/>
                <a:gd name="connsiteX912" fmla="*/ 266344 w 669436"/>
                <a:gd name="connsiteY912" fmla="*/ 432273 h 727941"/>
                <a:gd name="connsiteX913" fmla="*/ 266488 w 669436"/>
                <a:gd name="connsiteY913" fmla="*/ 433561 h 727941"/>
                <a:gd name="connsiteX914" fmla="*/ 266202 w 669436"/>
                <a:gd name="connsiteY914" fmla="*/ 434991 h 727941"/>
                <a:gd name="connsiteX915" fmla="*/ 265343 w 669436"/>
                <a:gd name="connsiteY915" fmla="*/ 435992 h 727941"/>
                <a:gd name="connsiteX916" fmla="*/ 265343 w 669436"/>
                <a:gd name="connsiteY916" fmla="*/ 437852 h 727941"/>
                <a:gd name="connsiteX917" fmla="*/ 263913 w 669436"/>
                <a:gd name="connsiteY917" fmla="*/ 440140 h 727941"/>
                <a:gd name="connsiteX918" fmla="*/ 265916 w 669436"/>
                <a:gd name="connsiteY918" fmla="*/ 441857 h 727941"/>
                <a:gd name="connsiteX919" fmla="*/ 266059 w 669436"/>
                <a:gd name="connsiteY919" fmla="*/ 444861 h 727941"/>
                <a:gd name="connsiteX920" fmla="*/ 269349 w 669436"/>
                <a:gd name="connsiteY920" fmla="*/ 444718 h 727941"/>
                <a:gd name="connsiteX921" fmla="*/ 272638 w 669436"/>
                <a:gd name="connsiteY921" fmla="*/ 445290 h 727941"/>
                <a:gd name="connsiteX922" fmla="*/ 270636 w 669436"/>
                <a:gd name="connsiteY922" fmla="*/ 450010 h 727941"/>
                <a:gd name="connsiteX923" fmla="*/ 272210 w 669436"/>
                <a:gd name="connsiteY923" fmla="*/ 449581 h 727941"/>
                <a:gd name="connsiteX924" fmla="*/ 275642 w 669436"/>
                <a:gd name="connsiteY924" fmla="*/ 450439 h 727941"/>
                <a:gd name="connsiteX925" fmla="*/ 277645 w 669436"/>
                <a:gd name="connsiteY925" fmla="*/ 450297 h 727941"/>
                <a:gd name="connsiteX926" fmla="*/ 280935 w 669436"/>
                <a:gd name="connsiteY926" fmla="*/ 447436 h 727941"/>
                <a:gd name="connsiteX927" fmla="*/ 282080 w 669436"/>
                <a:gd name="connsiteY927" fmla="*/ 442715 h 727941"/>
                <a:gd name="connsiteX928" fmla="*/ 283081 w 669436"/>
                <a:gd name="connsiteY928" fmla="*/ 441714 h 727941"/>
                <a:gd name="connsiteX929" fmla="*/ 284511 w 669436"/>
                <a:gd name="connsiteY929" fmla="*/ 441142 h 727941"/>
                <a:gd name="connsiteX930" fmla="*/ 285799 w 669436"/>
                <a:gd name="connsiteY930" fmla="*/ 439282 h 727941"/>
                <a:gd name="connsiteX931" fmla="*/ 288659 w 669436"/>
                <a:gd name="connsiteY931" fmla="*/ 433704 h 727941"/>
                <a:gd name="connsiteX932" fmla="*/ 290090 w 669436"/>
                <a:gd name="connsiteY932" fmla="*/ 429985 h 727941"/>
                <a:gd name="connsiteX933" fmla="*/ 300532 w 669436"/>
                <a:gd name="connsiteY933" fmla="*/ 424835 h 727941"/>
                <a:gd name="connsiteX934" fmla="*/ 302105 w 669436"/>
                <a:gd name="connsiteY934" fmla="*/ 424692 h 727941"/>
                <a:gd name="connsiteX935" fmla="*/ 307255 w 669436"/>
                <a:gd name="connsiteY935" fmla="*/ 425550 h 727941"/>
                <a:gd name="connsiteX936" fmla="*/ 310402 w 669436"/>
                <a:gd name="connsiteY936" fmla="*/ 426981 h 727941"/>
                <a:gd name="connsiteX937" fmla="*/ 315408 w 669436"/>
                <a:gd name="connsiteY937" fmla="*/ 432416 h 727941"/>
                <a:gd name="connsiteX938" fmla="*/ 317125 w 669436"/>
                <a:gd name="connsiteY938" fmla="*/ 433704 h 727941"/>
                <a:gd name="connsiteX939" fmla="*/ 317840 w 669436"/>
                <a:gd name="connsiteY939" fmla="*/ 430414 h 727941"/>
                <a:gd name="connsiteX940" fmla="*/ 318984 w 669436"/>
                <a:gd name="connsiteY940" fmla="*/ 427267 h 727941"/>
                <a:gd name="connsiteX941" fmla="*/ 320843 w 669436"/>
                <a:gd name="connsiteY941" fmla="*/ 424263 h 727941"/>
                <a:gd name="connsiteX942" fmla="*/ 322989 w 669436"/>
                <a:gd name="connsiteY942" fmla="*/ 421545 h 727941"/>
                <a:gd name="connsiteX943" fmla="*/ 328139 w 669436"/>
                <a:gd name="connsiteY943" fmla="*/ 417397 h 727941"/>
                <a:gd name="connsiteX944" fmla="*/ 333861 w 669436"/>
                <a:gd name="connsiteY944" fmla="*/ 414250 h 727941"/>
                <a:gd name="connsiteX945" fmla="*/ 331858 w 669436"/>
                <a:gd name="connsiteY945" fmla="*/ 413392 h 727941"/>
                <a:gd name="connsiteX946" fmla="*/ 332430 w 669436"/>
                <a:gd name="connsiteY946" fmla="*/ 411246 h 727941"/>
                <a:gd name="connsiteX947" fmla="*/ 249180 w 669436"/>
                <a:gd name="connsiteY947" fmla="*/ 442143 h 727941"/>
                <a:gd name="connsiteX948" fmla="*/ 249609 w 669436"/>
                <a:gd name="connsiteY948" fmla="*/ 440856 h 727941"/>
                <a:gd name="connsiteX949" fmla="*/ 248179 w 669436"/>
                <a:gd name="connsiteY949" fmla="*/ 439425 h 727941"/>
                <a:gd name="connsiteX950" fmla="*/ 246462 w 669436"/>
                <a:gd name="connsiteY950" fmla="*/ 438424 h 727941"/>
                <a:gd name="connsiteX951" fmla="*/ 246604 w 669436"/>
                <a:gd name="connsiteY951" fmla="*/ 436278 h 727941"/>
                <a:gd name="connsiteX952" fmla="*/ 247892 w 669436"/>
                <a:gd name="connsiteY952" fmla="*/ 433847 h 727941"/>
                <a:gd name="connsiteX953" fmla="*/ 242457 w 669436"/>
                <a:gd name="connsiteY953" fmla="*/ 433990 h 727941"/>
                <a:gd name="connsiteX954" fmla="*/ 237021 w 669436"/>
                <a:gd name="connsiteY954" fmla="*/ 433274 h 727941"/>
                <a:gd name="connsiteX955" fmla="*/ 239310 w 669436"/>
                <a:gd name="connsiteY955" fmla="*/ 429269 h 727941"/>
                <a:gd name="connsiteX956" fmla="*/ 242170 w 669436"/>
                <a:gd name="connsiteY956" fmla="*/ 425550 h 727941"/>
                <a:gd name="connsiteX957" fmla="*/ 242600 w 669436"/>
                <a:gd name="connsiteY957" fmla="*/ 423834 h 727941"/>
                <a:gd name="connsiteX958" fmla="*/ 241742 w 669436"/>
                <a:gd name="connsiteY958" fmla="*/ 422117 h 727941"/>
                <a:gd name="connsiteX959" fmla="*/ 240168 w 669436"/>
                <a:gd name="connsiteY959" fmla="*/ 420973 h 727941"/>
                <a:gd name="connsiteX960" fmla="*/ 238309 w 669436"/>
                <a:gd name="connsiteY960" fmla="*/ 420544 h 727941"/>
                <a:gd name="connsiteX961" fmla="*/ 235734 w 669436"/>
                <a:gd name="connsiteY961" fmla="*/ 421545 h 727941"/>
                <a:gd name="connsiteX962" fmla="*/ 233302 w 669436"/>
                <a:gd name="connsiteY962" fmla="*/ 422832 h 727941"/>
                <a:gd name="connsiteX963" fmla="*/ 231728 w 669436"/>
                <a:gd name="connsiteY963" fmla="*/ 423262 h 727941"/>
                <a:gd name="connsiteX964" fmla="*/ 230012 w 669436"/>
                <a:gd name="connsiteY964" fmla="*/ 423262 h 727941"/>
                <a:gd name="connsiteX965" fmla="*/ 226006 w 669436"/>
                <a:gd name="connsiteY965" fmla="*/ 422260 h 727941"/>
                <a:gd name="connsiteX966" fmla="*/ 222430 w 669436"/>
                <a:gd name="connsiteY966" fmla="*/ 419828 h 727941"/>
                <a:gd name="connsiteX967" fmla="*/ 221000 w 669436"/>
                <a:gd name="connsiteY967" fmla="*/ 416396 h 727941"/>
                <a:gd name="connsiteX968" fmla="*/ 219284 w 669436"/>
                <a:gd name="connsiteY968" fmla="*/ 413105 h 727941"/>
                <a:gd name="connsiteX969" fmla="*/ 215851 w 669436"/>
                <a:gd name="connsiteY969" fmla="*/ 411532 h 727941"/>
                <a:gd name="connsiteX970" fmla="*/ 212132 w 669436"/>
                <a:gd name="connsiteY970" fmla="*/ 411246 h 727941"/>
                <a:gd name="connsiteX971" fmla="*/ 210702 w 669436"/>
                <a:gd name="connsiteY971" fmla="*/ 411675 h 727941"/>
                <a:gd name="connsiteX972" fmla="*/ 205123 w 669436"/>
                <a:gd name="connsiteY972" fmla="*/ 414393 h 727941"/>
                <a:gd name="connsiteX973" fmla="*/ 204265 w 669436"/>
                <a:gd name="connsiteY973" fmla="*/ 415966 h 727941"/>
                <a:gd name="connsiteX974" fmla="*/ 203692 w 669436"/>
                <a:gd name="connsiteY974" fmla="*/ 417826 h 727941"/>
                <a:gd name="connsiteX975" fmla="*/ 201404 w 669436"/>
                <a:gd name="connsiteY975" fmla="*/ 421259 h 727941"/>
                <a:gd name="connsiteX976" fmla="*/ 198686 w 669436"/>
                <a:gd name="connsiteY976" fmla="*/ 422546 h 727941"/>
                <a:gd name="connsiteX977" fmla="*/ 195396 w 669436"/>
                <a:gd name="connsiteY977" fmla="*/ 422546 h 727941"/>
                <a:gd name="connsiteX978" fmla="*/ 194251 w 669436"/>
                <a:gd name="connsiteY978" fmla="*/ 423262 h 727941"/>
                <a:gd name="connsiteX979" fmla="*/ 193393 w 669436"/>
                <a:gd name="connsiteY979" fmla="*/ 424549 h 727941"/>
                <a:gd name="connsiteX980" fmla="*/ 192392 w 669436"/>
                <a:gd name="connsiteY980" fmla="*/ 425121 h 727941"/>
                <a:gd name="connsiteX981" fmla="*/ 187814 w 669436"/>
                <a:gd name="connsiteY981" fmla="*/ 426408 h 727941"/>
                <a:gd name="connsiteX982" fmla="*/ 184953 w 669436"/>
                <a:gd name="connsiteY982" fmla="*/ 427982 h 727941"/>
                <a:gd name="connsiteX983" fmla="*/ 185240 w 669436"/>
                <a:gd name="connsiteY983" fmla="*/ 429126 h 727941"/>
                <a:gd name="connsiteX984" fmla="*/ 185812 w 669436"/>
                <a:gd name="connsiteY984" fmla="*/ 430128 h 727941"/>
                <a:gd name="connsiteX985" fmla="*/ 185383 w 669436"/>
                <a:gd name="connsiteY985" fmla="*/ 431987 h 727941"/>
                <a:gd name="connsiteX986" fmla="*/ 181092 w 669436"/>
                <a:gd name="connsiteY986" fmla="*/ 430700 h 727941"/>
                <a:gd name="connsiteX987" fmla="*/ 179804 w 669436"/>
                <a:gd name="connsiteY987" fmla="*/ 430557 h 727941"/>
                <a:gd name="connsiteX988" fmla="*/ 178231 w 669436"/>
                <a:gd name="connsiteY988" fmla="*/ 431272 h 727941"/>
                <a:gd name="connsiteX989" fmla="*/ 177373 w 669436"/>
                <a:gd name="connsiteY989" fmla="*/ 434848 h 727941"/>
                <a:gd name="connsiteX990" fmla="*/ 179947 w 669436"/>
                <a:gd name="connsiteY990" fmla="*/ 436564 h 727941"/>
                <a:gd name="connsiteX991" fmla="*/ 183953 w 669436"/>
                <a:gd name="connsiteY991" fmla="*/ 439997 h 727941"/>
                <a:gd name="connsiteX992" fmla="*/ 186956 w 669436"/>
                <a:gd name="connsiteY992" fmla="*/ 442000 h 727941"/>
                <a:gd name="connsiteX993" fmla="*/ 187671 w 669436"/>
                <a:gd name="connsiteY993" fmla="*/ 443144 h 727941"/>
                <a:gd name="connsiteX994" fmla="*/ 189817 w 669436"/>
                <a:gd name="connsiteY994" fmla="*/ 447722 h 727941"/>
                <a:gd name="connsiteX995" fmla="*/ 187099 w 669436"/>
                <a:gd name="connsiteY995" fmla="*/ 447722 h 727941"/>
                <a:gd name="connsiteX996" fmla="*/ 184953 w 669436"/>
                <a:gd name="connsiteY996" fmla="*/ 446291 h 727941"/>
                <a:gd name="connsiteX997" fmla="*/ 183380 w 669436"/>
                <a:gd name="connsiteY997" fmla="*/ 443144 h 727941"/>
                <a:gd name="connsiteX998" fmla="*/ 180377 w 669436"/>
                <a:gd name="connsiteY998" fmla="*/ 440713 h 727941"/>
                <a:gd name="connsiteX999" fmla="*/ 179804 w 669436"/>
                <a:gd name="connsiteY999" fmla="*/ 442858 h 727941"/>
                <a:gd name="connsiteX1000" fmla="*/ 179947 w 669436"/>
                <a:gd name="connsiteY1000" fmla="*/ 445004 h 727941"/>
                <a:gd name="connsiteX1001" fmla="*/ 180662 w 669436"/>
                <a:gd name="connsiteY1001" fmla="*/ 446863 h 727941"/>
                <a:gd name="connsiteX1002" fmla="*/ 183523 w 669436"/>
                <a:gd name="connsiteY1002" fmla="*/ 450010 h 727941"/>
                <a:gd name="connsiteX1003" fmla="*/ 184811 w 669436"/>
                <a:gd name="connsiteY1003" fmla="*/ 451870 h 727941"/>
                <a:gd name="connsiteX1004" fmla="*/ 184238 w 669436"/>
                <a:gd name="connsiteY1004" fmla="*/ 454588 h 727941"/>
                <a:gd name="connsiteX1005" fmla="*/ 183094 w 669436"/>
                <a:gd name="connsiteY1005" fmla="*/ 457019 h 727941"/>
                <a:gd name="connsiteX1006" fmla="*/ 185669 w 669436"/>
                <a:gd name="connsiteY1006" fmla="*/ 455303 h 727941"/>
                <a:gd name="connsiteX1007" fmla="*/ 188673 w 669436"/>
                <a:gd name="connsiteY1007" fmla="*/ 452013 h 727941"/>
                <a:gd name="connsiteX1008" fmla="*/ 191820 w 669436"/>
                <a:gd name="connsiteY1008" fmla="*/ 450297 h 727941"/>
                <a:gd name="connsiteX1009" fmla="*/ 194823 w 669436"/>
                <a:gd name="connsiteY1009" fmla="*/ 451012 h 727941"/>
                <a:gd name="connsiteX1010" fmla="*/ 196111 w 669436"/>
                <a:gd name="connsiteY1010" fmla="*/ 452442 h 727941"/>
                <a:gd name="connsiteX1011" fmla="*/ 197684 w 669436"/>
                <a:gd name="connsiteY1011" fmla="*/ 453443 h 727941"/>
                <a:gd name="connsiteX1012" fmla="*/ 199258 w 669436"/>
                <a:gd name="connsiteY1012" fmla="*/ 453443 h 727941"/>
                <a:gd name="connsiteX1013" fmla="*/ 200545 w 669436"/>
                <a:gd name="connsiteY1013" fmla="*/ 452585 h 727941"/>
                <a:gd name="connsiteX1014" fmla="*/ 201117 w 669436"/>
                <a:gd name="connsiteY1014" fmla="*/ 450726 h 727941"/>
                <a:gd name="connsiteX1015" fmla="*/ 200832 w 669436"/>
                <a:gd name="connsiteY1015" fmla="*/ 448866 h 727941"/>
                <a:gd name="connsiteX1016" fmla="*/ 199973 w 669436"/>
                <a:gd name="connsiteY1016" fmla="*/ 447436 h 727941"/>
                <a:gd name="connsiteX1017" fmla="*/ 198543 w 669436"/>
                <a:gd name="connsiteY1017" fmla="*/ 447007 h 727941"/>
                <a:gd name="connsiteX1018" fmla="*/ 196826 w 669436"/>
                <a:gd name="connsiteY1018" fmla="*/ 447722 h 727941"/>
                <a:gd name="connsiteX1019" fmla="*/ 195396 w 669436"/>
                <a:gd name="connsiteY1019" fmla="*/ 447579 h 727941"/>
                <a:gd name="connsiteX1020" fmla="*/ 195110 w 669436"/>
                <a:gd name="connsiteY1020" fmla="*/ 444861 h 727941"/>
                <a:gd name="connsiteX1021" fmla="*/ 195253 w 669436"/>
                <a:gd name="connsiteY1021" fmla="*/ 442143 h 727941"/>
                <a:gd name="connsiteX1022" fmla="*/ 193822 w 669436"/>
                <a:gd name="connsiteY1022" fmla="*/ 438996 h 727941"/>
                <a:gd name="connsiteX1023" fmla="*/ 195396 w 669436"/>
                <a:gd name="connsiteY1023" fmla="*/ 437709 h 727941"/>
                <a:gd name="connsiteX1024" fmla="*/ 197256 w 669436"/>
                <a:gd name="connsiteY1024" fmla="*/ 436564 h 727941"/>
                <a:gd name="connsiteX1025" fmla="*/ 198829 w 669436"/>
                <a:gd name="connsiteY1025" fmla="*/ 437280 h 727941"/>
                <a:gd name="connsiteX1026" fmla="*/ 201690 w 669436"/>
                <a:gd name="connsiteY1026" fmla="*/ 439425 h 727941"/>
                <a:gd name="connsiteX1027" fmla="*/ 203406 w 669436"/>
                <a:gd name="connsiteY1027" fmla="*/ 444146 h 727941"/>
                <a:gd name="connsiteX1028" fmla="*/ 206696 w 669436"/>
                <a:gd name="connsiteY1028" fmla="*/ 448151 h 727941"/>
                <a:gd name="connsiteX1029" fmla="*/ 207411 w 669436"/>
                <a:gd name="connsiteY1029" fmla="*/ 451441 h 727941"/>
                <a:gd name="connsiteX1030" fmla="*/ 205266 w 669436"/>
                <a:gd name="connsiteY1030" fmla="*/ 454016 h 727941"/>
                <a:gd name="connsiteX1031" fmla="*/ 207268 w 669436"/>
                <a:gd name="connsiteY1031" fmla="*/ 455017 h 727941"/>
                <a:gd name="connsiteX1032" fmla="*/ 209557 w 669436"/>
                <a:gd name="connsiteY1032" fmla="*/ 455303 h 727941"/>
                <a:gd name="connsiteX1033" fmla="*/ 207126 w 669436"/>
                <a:gd name="connsiteY1033" fmla="*/ 460739 h 727941"/>
                <a:gd name="connsiteX1034" fmla="*/ 204121 w 669436"/>
                <a:gd name="connsiteY1034" fmla="*/ 465745 h 727941"/>
                <a:gd name="connsiteX1035" fmla="*/ 202119 w 669436"/>
                <a:gd name="connsiteY1035" fmla="*/ 468606 h 727941"/>
                <a:gd name="connsiteX1036" fmla="*/ 199830 w 669436"/>
                <a:gd name="connsiteY1036" fmla="*/ 471181 h 727941"/>
                <a:gd name="connsiteX1037" fmla="*/ 196683 w 669436"/>
                <a:gd name="connsiteY1037" fmla="*/ 472182 h 727941"/>
                <a:gd name="connsiteX1038" fmla="*/ 196111 w 669436"/>
                <a:gd name="connsiteY1038" fmla="*/ 473040 h 727941"/>
                <a:gd name="connsiteX1039" fmla="*/ 196111 w 669436"/>
                <a:gd name="connsiteY1039" fmla="*/ 477761 h 727941"/>
                <a:gd name="connsiteX1040" fmla="*/ 196540 w 669436"/>
                <a:gd name="connsiteY1040" fmla="*/ 481050 h 727941"/>
                <a:gd name="connsiteX1041" fmla="*/ 195825 w 669436"/>
                <a:gd name="connsiteY1041" fmla="*/ 483768 h 727941"/>
                <a:gd name="connsiteX1042" fmla="*/ 196969 w 669436"/>
                <a:gd name="connsiteY1042" fmla="*/ 485056 h 727941"/>
                <a:gd name="connsiteX1043" fmla="*/ 198257 w 669436"/>
                <a:gd name="connsiteY1043" fmla="*/ 486200 h 727941"/>
                <a:gd name="connsiteX1044" fmla="*/ 199830 w 669436"/>
                <a:gd name="connsiteY1044" fmla="*/ 489347 h 727941"/>
                <a:gd name="connsiteX1045" fmla="*/ 199401 w 669436"/>
                <a:gd name="connsiteY1045" fmla="*/ 493066 h 727941"/>
                <a:gd name="connsiteX1046" fmla="*/ 198972 w 669436"/>
                <a:gd name="connsiteY1046" fmla="*/ 494353 h 727941"/>
                <a:gd name="connsiteX1047" fmla="*/ 197971 w 669436"/>
                <a:gd name="connsiteY1047" fmla="*/ 494783 h 727941"/>
                <a:gd name="connsiteX1048" fmla="*/ 194538 w 669436"/>
                <a:gd name="connsiteY1048" fmla="*/ 495784 h 727941"/>
                <a:gd name="connsiteX1049" fmla="*/ 196111 w 669436"/>
                <a:gd name="connsiteY1049" fmla="*/ 499646 h 727941"/>
                <a:gd name="connsiteX1050" fmla="*/ 197684 w 669436"/>
                <a:gd name="connsiteY1050" fmla="*/ 500218 h 727941"/>
                <a:gd name="connsiteX1051" fmla="*/ 199544 w 669436"/>
                <a:gd name="connsiteY1051" fmla="*/ 500361 h 727941"/>
                <a:gd name="connsiteX1052" fmla="*/ 207984 w 669436"/>
                <a:gd name="connsiteY1052" fmla="*/ 503222 h 727941"/>
                <a:gd name="connsiteX1053" fmla="*/ 208985 w 669436"/>
                <a:gd name="connsiteY1053" fmla="*/ 501935 h 727941"/>
                <a:gd name="connsiteX1054" fmla="*/ 209700 w 669436"/>
                <a:gd name="connsiteY1054" fmla="*/ 500218 h 727941"/>
                <a:gd name="connsiteX1055" fmla="*/ 207268 w 669436"/>
                <a:gd name="connsiteY1055" fmla="*/ 497357 h 727941"/>
                <a:gd name="connsiteX1056" fmla="*/ 206553 w 669436"/>
                <a:gd name="connsiteY1056" fmla="*/ 495641 h 727941"/>
                <a:gd name="connsiteX1057" fmla="*/ 206124 w 669436"/>
                <a:gd name="connsiteY1057" fmla="*/ 493781 h 727941"/>
                <a:gd name="connsiteX1058" fmla="*/ 206982 w 669436"/>
                <a:gd name="connsiteY1058" fmla="*/ 490348 h 727941"/>
                <a:gd name="connsiteX1059" fmla="*/ 208699 w 669436"/>
                <a:gd name="connsiteY1059" fmla="*/ 486915 h 727941"/>
                <a:gd name="connsiteX1060" fmla="*/ 209986 w 669436"/>
                <a:gd name="connsiteY1060" fmla="*/ 485199 h 727941"/>
                <a:gd name="connsiteX1061" fmla="*/ 211845 w 669436"/>
                <a:gd name="connsiteY1061" fmla="*/ 485199 h 727941"/>
                <a:gd name="connsiteX1062" fmla="*/ 213705 w 669436"/>
                <a:gd name="connsiteY1062" fmla="*/ 485628 h 727941"/>
                <a:gd name="connsiteX1063" fmla="*/ 214278 w 669436"/>
                <a:gd name="connsiteY1063" fmla="*/ 486772 h 727941"/>
                <a:gd name="connsiteX1064" fmla="*/ 214278 w 669436"/>
                <a:gd name="connsiteY1064" fmla="*/ 488346 h 727941"/>
                <a:gd name="connsiteX1065" fmla="*/ 213848 w 669436"/>
                <a:gd name="connsiteY1065" fmla="*/ 489061 h 727941"/>
                <a:gd name="connsiteX1066" fmla="*/ 212990 w 669436"/>
                <a:gd name="connsiteY1066" fmla="*/ 489204 h 727941"/>
                <a:gd name="connsiteX1067" fmla="*/ 211560 w 669436"/>
                <a:gd name="connsiteY1067" fmla="*/ 489919 h 727941"/>
                <a:gd name="connsiteX1068" fmla="*/ 211702 w 669436"/>
                <a:gd name="connsiteY1068" fmla="*/ 491636 h 727941"/>
                <a:gd name="connsiteX1069" fmla="*/ 213705 w 669436"/>
                <a:gd name="connsiteY1069" fmla="*/ 496356 h 727941"/>
                <a:gd name="connsiteX1070" fmla="*/ 214134 w 669436"/>
                <a:gd name="connsiteY1070" fmla="*/ 500075 h 727941"/>
                <a:gd name="connsiteX1071" fmla="*/ 213133 w 669436"/>
                <a:gd name="connsiteY1071" fmla="*/ 503794 h 727941"/>
                <a:gd name="connsiteX1072" fmla="*/ 212418 w 669436"/>
                <a:gd name="connsiteY1072" fmla="*/ 504939 h 727941"/>
                <a:gd name="connsiteX1073" fmla="*/ 211417 w 669436"/>
                <a:gd name="connsiteY1073" fmla="*/ 505797 h 727941"/>
                <a:gd name="connsiteX1074" fmla="*/ 210844 w 669436"/>
                <a:gd name="connsiteY1074" fmla="*/ 506941 h 727941"/>
                <a:gd name="connsiteX1075" fmla="*/ 210844 w 669436"/>
                <a:gd name="connsiteY1075" fmla="*/ 508372 h 727941"/>
                <a:gd name="connsiteX1076" fmla="*/ 217424 w 669436"/>
                <a:gd name="connsiteY1076" fmla="*/ 505225 h 727941"/>
                <a:gd name="connsiteX1077" fmla="*/ 223289 w 669436"/>
                <a:gd name="connsiteY1077" fmla="*/ 500504 h 727941"/>
                <a:gd name="connsiteX1078" fmla="*/ 221430 w 669436"/>
                <a:gd name="connsiteY1078" fmla="*/ 496499 h 727941"/>
                <a:gd name="connsiteX1079" fmla="*/ 222573 w 669436"/>
                <a:gd name="connsiteY1079" fmla="*/ 494496 h 727941"/>
                <a:gd name="connsiteX1080" fmla="*/ 224719 w 669436"/>
                <a:gd name="connsiteY1080" fmla="*/ 494353 h 727941"/>
                <a:gd name="connsiteX1081" fmla="*/ 228009 w 669436"/>
                <a:gd name="connsiteY1081" fmla="*/ 495355 h 727941"/>
                <a:gd name="connsiteX1082" fmla="*/ 230584 w 669436"/>
                <a:gd name="connsiteY1082" fmla="*/ 495498 h 727941"/>
                <a:gd name="connsiteX1083" fmla="*/ 234303 w 669436"/>
                <a:gd name="connsiteY1083" fmla="*/ 486629 h 727941"/>
                <a:gd name="connsiteX1084" fmla="*/ 234733 w 669436"/>
                <a:gd name="connsiteY1084" fmla="*/ 483053 h 727941"/>
                <a:gd name="connsiteX1085" fmla="*/ 234303 w 669436"/>
                <a:gd name="connsiteY1085" fmla="*/ 479620 h 727941"/>
                <a:gd name="connsiteX1086" fmla="*/ 235734 w 669436"/>
                <a:gd name="connsiteY1086" fmla="*/ 475615 h 727941"/>
                <a:gd name="connsiteX1087" fmla="*/ 236449 w 669436"/>
                <a:gd name="connsiteY1087" fmla="*/ 471753 h 727941"/>
                <a:gd name="connsiteX1088" fmla="*/ 237450 w 669436"/>
                <a:gd name="connsiteY1088" fmla="*/ 468177 h 727941"/>
                <a:gd name="connsiteX1089" fmla="*/ 238880 w 669436"/>
                <a:gd name="connsiteY1089" fmla="*/ 464744 h 727941"/>
                <a:gd name="connsiteX1090" fmla="*/ 240454 w 669436"/>
                <a:gd name="connsiteY1090" fmla="*/ 460023 h 727941"/>
                <a:gd name="connsiteX1091" fmla="*/ 242600 w 669436"/>
                <a:gd name="connsiteY1091" fmla="*/ 455732 h 727941"/>
                <a:gd name="connsiteX1092" fmla="*/ 250038 w 669436"/>
                <a:gd name="connsiteY1092" fmla="*/ 447293 h 727941"/>
                <a:gd name="connsiteX1093" fmla="*/ 250753 w 669436"/>
                <a:gd name="connsiteY1093" fmla="*/ 446005 h 727941"/>
                <a:gd name="connsiteX1094" fmla="*/ 250896 w 669436"/>
                <a:gd name="connsiteY1094" fmla="*/ 444718 h 727941"/>
                <a:gd name="connsiteX1095" fmla="*/ 247892 w 669436"/>
                <a:gd name="connsiteY1095" fmla="*/ 442858 h 727941"/>
                <a:gd name="connsiteX1096" fmla="*/ 249180 w 669436"/>
                <a:gd name="connsiteY1096" fmla="*/ 442143 h 72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Lst>
              <a:rect l="l" t="t" r="r" b="b"/>
              <a:pathLst>
                <a:path w="669436" h="727941">
                  <a:moveTo>
                    <a:pt x="168933" y="404666"/>
                  </a:moveTo>
                  <a:lnTo>
                    <a:pt x="170649" y="401090"/>
                  </a:lnTo>
                  <a:lnTo>
                    <a:pt x="170649" y="399230"/>
                  </a:lnTo>
                  <a:lnTo>
                    <a:pt x="166931" y="397943"/>
                  </a:lnTo>
                  <a:lnTo>
                    <a:pt x="166073" y="403951"/>
                  </a:lnTo>
                  <a:lnTo>
                    <a:pt x="166931" y="406097"/>
                  </a:lnTo>
                  <a:lnTo>
                    <a:pt x="168933" y="404666"/>
                  </a:lnTo>
                  <a:close/>
                  <a:moveTo>
                    <a:pt x="49922" y="710633"/>
                  </a:moveTo>
                  <a:lnTo>
                    <a:pt x="49350" y="709060"/>
                  </a:lnTo>
                  <a:lnTo>
                    <a:pt x="48348" y="708488"/>
                  </a:lnTo>
                  <a:lnTo>
                    <a:pt x="47920" y="712922"/>
                  </a:lnTo>
                  <a:lnTo>
                    <a:pt x="50637" y="713351"/>
                  </a:lnTo>
                  <a:lnTo>
                    <a:pt x="53212" y="712493"/>
                  </a:lnTo>
                  <a:lnTo>
                    <a:pt x="51924" y="711348"/>
                  </a:lnTo>
                  <a:lnTo>
                    <a:pt x="49922" y="710633"/>
                  </a:lnTo>
                  <a:close/>
                  <a:moveTo>
                    <a:pt x="165213" y="442429"/>
                  </a:moveTo>
                  <a:lnTo>
                    <a:pt x="164355" y="440284"/>
                  </a:lnTo>
                  <a:lnTo>
                    <a:pt x="163927" y="438138"/>
                  </a:lnTo>
                  <a:lnTo>
                    <a:pt x="161637" y="443574"/>
                  </a:lnTo>
                  <a:lnTo>
                    <a:pt x="160494" y="444146"/>
                  </a:lnTo>
                  <a:lnTo>
                    <a:pt x="161209" y="445290"/>
                  </a:lnTo>
                  <a:lnTo>
                    <a:pt x="162210" y="448294"/>
                  </a:lnTo>
                  <a:lnTo>
                    <a:pt x="162925" y="447865"/>
                  </a:lnTo>
                  <a:lnTo>
                    <a:pt x="163927" y="444861"/>
                  </a:lnTo>
                  <a:lnTo>
                    <a:pt x="165213" y="444289"/>
                  </a:lnTo>
                  <a:lnTo>
                    <a:pt x="166073" y="442715"/>
                  </a:lnTo>
                  <a:lnTo>
                    <a:pt x="165213" y="442429"/>
                  </a:lnTo>
                  <a:close/>
                  <a:moveTo>
                    <a:pt x="2146" y="723793"/>
                  </a:moveTo>
                  <a:lnTo>
                    <a:pt x="2146" y="725223"/>
                  </a:lnTo>
                  <a:lnTo>
                    <a:pt x="0" y="726225"/>
                  </a:lnTo>
                  <a:lnTo>
                    <a:pt x="0" y="727226"/>
                  </a:lnTo>
                  <a:lnTo>
                    <a:pt x="2146" y="727369"/>
                  </a:lnTo>
                  <a:lnTo>
                    <a:pt x="4434" y="727941"/>
                  </a:lnTo>
                  <a:lnTo>
                    <a:pt x="6294" y="727512"/>
                  </a:lnTo>
                  <a:lnTo>
                    <a:pt x="7438" y="726082"/>
                  </a:lnTo>
                  <a:lnTo>
                    <a:pt x="7582" y="724794"/>
                  </a:lnTo>
                  <a:lnTo>
                    <a:pt x="2718" y="723078"/>
                  </a:lnTo>
                  <a:lnTo>
                    <a:pt x="2146" y="723793"/>
                  </a:lnTo>
                  <a:close/>
                  <a:moveTo>
                    <a:pt x="15878" y="721647"/>
                  </a:moveTo>
                  <a:lnTo>
                    <a:pt x="14591" y="721934"/>
                  </a:lnTo>
                  <a:lnTo>
                    <a:pt x="13017" y="721361"/>
                  </a:lnTo>
                  <a:lnTo>
                    <a:pt x="11873" y="722506"/>
                  </a:lnTo>
                  <a:lnTo>
                    <a:pt x="13446" y="725366"/>
                  </a:lnTo>
                  <a:lnTo>
                    <a:pt x="15019" y="725796"/>
                  </a:lnTo>
                  <a:lnTo>
                    <a:pt x="16450" y="725080"/>
                  </a:lnTo>
                  <a:lnTo>
                    <a:pt x="18167" y="720074"/>
                  </a:lnTo>
                  <a:lnTo>
                    <a:pt x="19168" y="718500"/>
                  </a:lnTo>
                  <a:lnTo>
                    <a:pt x="18453" y="717785"/>
                  </a:lnTo>
                  <a:lnTo>
                    <a:pt x="15878" y="721647"/>
                  </a:lnTo>
                  <a:close/>
                  <a:moveTo>
                    <a:pt x="159063" y="610504"/>
                  </a:moveTo>
                  <a:lnTo>
                    <a:pt x="157776" y="610933"/>
                  </a:lnTo>
                  <a:lnTo>
                    <a:pt x="157061" y="612792"/>
                  </a:lnTo>
                  <a:lnTo>
                    <a:pt x="157633" y="616511"/>
                  </a:lnTo>
                  <a:lnTo>
                    <a:pt x="159349" y="617370"/>
                  </a:lnTo>
                  <a:lnTo>
                    <a:pt x="160637" y="616798"/>
                  </a:lnTo>
                  <a:lnTo>
                    <a:pt x="161209" y="615224"/>
                  </a:lnTo>
                  <a:lnTo>
                    <a:pt x="160351" y="613937"/>
                  </a:lnTo>
                  <a:lnTo>
                    <a:pt x="159063" y="610504"/>
                  </a:lnTo>
                  <a:close/>
                  <a:moveTo>
                    <a:pt x="156918" y="452871"/>
                  </a:moveTo>
                  <a:lnTo>
                    <a:pt x="155630" y="450583"/>
                  </a:lnTo>
                  <a:lnTo>
                    <a:pt x="154628" y="450154"/>
                  </a:lnTo>
                  <a:lnTo>
                    <a:pt x="153198" y="450297"/>
                  </a:lnTo>
                  <a:lnTo>
                    <a:pt x="151482" y="450869"/>
                  </a:lnTo>
                  <a:lnTo>
                    <a:pt x="150337" y="450010"/>
                  </a:lnTo>
                  <a:lnTo>
                    <a:pt x="149909" y="454159"/>
                  </a:lnTo>
                  <a:lnTo>
                    <a:pt x="150194" y="455303"/>
                  </a:lnTo>
                  <a:lnTo>
                    <a:pt x="151339" y="456161"/>
                  </a:lnTo>
                  <a:lnTo>
                    <a:pt x="153055" y="456733"/>
                  </a:lnTo>
                  <a:lnTo>
                    <a:pt x="154200" y="455017"/>
                  </a:lnTo>
                  <a:lnTo>
                    <a:pt x="155201" y="454731"/>
                  </a:lnTo>
                  <a:lnTo>
                    <a:pt x="157346" y="454588"/>
                  </a:lnTo>
                  <a:lnTo>
                    <a:pt x="156918" y="452871"/>
                  </a:lnTo>
                  <a:close/>
                  <a:moveTo>
                    <a:pt x="168933" y="602922"/>
                  </a:moveTo>
                  <a:lnTo>
                    <a:pt x="168361" y="601921"/>
                  </a:lnTo>
                  <a:lnTo>
                    <a:pt x="166358" y="601349"/>
                  </a:lnTo>
                  <a:lnTo>
                    <a:pt x="167503" y="604353"/>
                  </a:lnTo>
                  <a:lnTo>
                    <a:pt x="170507" y="604925"/>
                  </a:lnTo>
                  <a:lnTo>
                    <a:pt x="170364" y="604210"/>
                  </a:lnTo>
                  <a:lnTo>
                    <a:pt x="168933" y="602922"/>
                  </a:lnTo>
                  <a:close/>
                  <a:moveTo>
                    <a:pt x="136891" y="646550"/>
                  </a:moveTo>
                  <a:lnTo>
                    <a:pt x="134030" y="649268"/>
                  </a:lnTo>
                  <a:lnTo>
                    <a:pt x="133315" y="650698"/>
                  </a:lnTo>
                  <a:lnTo>
                    <a:pt x="131742" y="651557"/>
                  </a:lnTo>
                  <a:lnTo>
                    <a:pt x="131170" y="651414"/>
                  </a:lnTo>
                  <a:lnTo>
                    <a:pt x="130169" y="650413"/>
                  </a:lnTo>
                  <a:lnTo>
                    <a:pt x="127594" y="649983"/>
                  </a:lnTo>
                  <a:lnTo>
                    <a:pt x="127165" y="650555"/>
                  </a:lnTo>
                  <a:lnTo>
                    <a:pt x="127021" y="651986"/>
                  </a:lnTo>
                  <a:lnTo>
                    <a:pt x="128738" y="653130"/>
                  </a:lnTo>
                  <a:lnTo>
                    <a:pt x="128166" y="654418"/>
                  </a:lnTo>
                  <a:lnTo>
                    <a:pt x="125019" y="657278"/>
                  </a:lnTo>
                  <a:lnTo>
                    <a:pt x="124304" y="657851"/>
                  </a:lnTo>
                  <a:lnTo>
                    <a:pt x="122301" y="658280"/>
                  </a:lnTo>
                  <a:lnTo>
                    <a:pt x="122301" y="662285"/>
                  </a:lnTo>
                  <a:lnTo>
                    <a:pt x="120156" y="665718"/>
                  </a:lnTo>
                  <a:lnTo>
                    <a:pt x="120013" y="667148"/>
                  </a:lnTo>
                  <a:lnTo>
                    <a:pt x="120156" y="669008"/>
                  </a:lnTo>
                  <a:lnTo>
                    <a:pt x="122444" y="668865"/>
                  </a:lnTo>
                  <a:lnTo>
                    <a:pt x="124733" y="667148"/>
                  </a:lnTo>
                  <a:lnTo>
                    <a:pt x="124876" y="666576"/>
                  </a:lnTo>
                  <a:lnTo>
                    <a:pt x="124304" y="665432"/>
                  </a:lnTo>
                  <a:lnTo>
                    <a:pt x="124447" y="664001"/>
                  </a:lnTo>
                  <a:lnTo>
                    <a:pt x="126163" y="661999"/>
                  </a:lnTo>
                  <a:lnTo>
                    <a:pt x="127880" y="661713"/>
                  </a:lnTo>
                  <a:lnTo>
                    <a:pt x="126736" y="659996"/>
                  </a:lnTo>
                  <a:lnTo>
                    <a:pt x="126736" y="657994"/>
                  </a:lnTo>
                  <a:lnTo>
                    <a:pt x="129311" y="657565"/>
                  </a:lnTo>
                  <a:lnTo>
                    <a:pt x="131885" y="655133"/>
                  </a:lnTo>
                  <a:lnTo>
                    <a:pt x="134603" y="654561"/>
                  </a:lnTo>
                  <a:lnTo>
                    <a:pt x="135747" y="652844"/>
                  </a:lnTo>
                  <a:lnTo>
                    <a:pt x="138608" y="651414"/>
                  </a:lnTo>
                  <a:lnTo>
                    <a:pt x="140181" y="649268"/>
                  </a:lnTo>
                  <a:lnTo>
                    <a:pt x="140754" y="646264"/>
                  </a:lnTo>
                  <a:lnTo>
                    <a:pt x="138465" y="643975"/>
                  </a:lnTo>
                  <a:lnTo>
                    <a:pt x="136891" y="646550"/>
                  </a:lnTo>
                  <a:close/>
                  <a:moveTo>
                    <a:pt x="476330" y="126735"/>
                  </a:moveTo>
                  <a:lnTo>
                    <a:pt x="477046" y="126592"/>
                  </a:lnTo>
                  <a:lnTo>
                    <a:pt x="477761" y="126020"/>
                  </a:lnTo>
                  <a:lnTo>
                    <a:pt x="479334" y="121014"/>
                  </a:lnTo>
                  <a:lnTo>
                    <a:pt x="477475" y="121300"/>
                  </a:lnTo>
                  <a:lnTo>
                    <a:pt x="475472" y="122301"/>
                  </a:lnTo>
                  <a:lnTo>
                    <a:pt x="474900" y="123731"/>
                  </a:lnTo>
                  <a:lnTo>
                    <a:pt x="475615" y="126449"/>
                  </a:lnTo>
                  <a:lnTo>
                    <a:pt x="476330" y="126735"/>
                  </a:lnTo>
                  <a:close/>
                  <a:moveTo>
                    <a:pt x="523820" y="9298"/>
                  </a:moveTo>
                  <a:lnTo>
                    <a:pt x="524965" y="6866"/>
                  </a:lnTo>
                  <a:lnTo>
                    <a:pt x="524822" y="4291"/>
                  </a:lnTo>
                  <a:lnTo>
                    <a:pt x="524393" y="2432"/>
                  </a:lnTo>
                  <a:lnTo>
                    <a:pt x="522676" y="1859"/>
                  </a:lnTo>
                  <a:lnTo>
                    <a:pt x="521818" y="1859"/>
                  </a:lnTo>
                  <a:lnTo>
                    <a:pt x="522104" y="5722"/>
                  </a:lnTo>
                  <a:lnTo>
                    <a:pt x="523820" y="9298"/>
                  </a:lnTo>
                  <a:close/>
                  <a:moveTo>
                    <a:pt x="529685" y="15162"/>
                  </a:moveTo>
                  <a:lnTo>
                    <a:pt x="531830" y="14876"/>
                  </a:lnTo>
                  <a:lnTo>
                    <a:pt x="532832" y="13732"/>
                  </a:lnTo>
                  <a:lnTo>
                    <a:pt x="532260" y="12731"/>
                  </a:lnTo>
                  <a:lnTo>
                    <a:pt x="530544" y="10728"/>
                  </a:lnTo>
                  <a:lnTo>
                    <a:pt x="528827" y="10156"/>
                  </a:lnTo>
                  <a:lnTo>
                    <a:pt x="527111" y="11729"/>
                  </a:lnTo>
                  <a:lnTo>
                    <a:pt x="527396" y="13732"/>
                  </a:lnTo>
                  <a:lnTo>
                    <a:pt x="529685" y="15162"/>
                  </a:lnTo>
                  <a:close/>
                  <a:moveTo>
                    <a:pt x="440856" y="276500"/>
                  </a:moveTo>
                  <a:lnTo>
                    <a:pt x="439139" y="277359"/>
                  </a:lnTo>
                  <a:lnTo>
                    <a:pt x="439854" y="277645"/>
                  </a:lnTo>
                  <a:lnTo>
                    <a:pt x="442716" y="277502"/>
                  </a:lnTo>
                  <a:lnTo>
                    <a:pt x="447293" y="274641"/>
                  </a:lnTo>
                  <a:lnTo>
                    <a:pt x="449724" y="269062"/>
                  </a:lnTo>
                  <a:lnTo>
                    <a:pt x="446005" y="268776"/>
                  </a:lnTo>
                  <a:lnTo>
                    <a:pt x="446292" y="267060"/>
                  </a:lnTo>
                  <a:lnTo>
                    <a:pt x="447722" y="262339"/>
                  </a:lnTo>
                  <a:lnTo>
                    <a:pt x="447579" y="260337"/>
                  </a:lnTo>
                  <a:lnTo>
                    <a:pt x="446292" y="261195"/>
                  </a:lnTo>
                  <a:lnTo>
                    <a:pt x="441571" y="265772"/>
                  </a:lnTo>
                  <a:lnTo>
                    <a:pt x="439854" y="268633"/>
                  </a:lnTo>
                  <a:lnTo>
                    <a:pt x="439711" y="271494"/>
                  </a:lnTo>
                  <a:lnTo>
                    <a:pt x="442000" y="271637"/>
                  </a:lnTo>
                  <a:lnTo>
                    <a:pt x="442000" y="272352"/>
                  </a:lnTo>
                  <a:lnTo>
                    <a:pt x="440999" y="274927"/>
                  </a:lnTo>
                  <a:lnTo>
                    <a:pt x="440856" y="276500"/>
                  </a:lnTo>
                  <a:close/>
                  <a:moveTo>
                    <a:pt x="184525" y="417254"/>
                  </a:moveTo>
                  <a:lnTo>
                    <a:pt x="183953" y="414536"/>
                  </a:lnTo>
                  <a:lnTo>
                    <a:pt x="182236" y="413535"/>
                  </a:lnTo>
                  <a:lnTo>
                    <a:pt x="181664" y="414536"/>
                  </a:lnTo>
                  <a:lnTo>
                    <a:pt x="180949" y="417540"/>
                  </a:lnTo>
                  <a:lnTo>
                    <a:pt x="182522" y="418684"/>
                  </a:lnTo>
                  <a:lnTo>
                    <a:pt x="184525" y="417254"/>
                  </a:lnTo>
                  <a:close/>
                  <a:moveTo>
                    <a:pt x="173367" y="433847"/>
                  </a:moveTo>
                  <a:lnTo>
                    <a:pt x="173225" y="434705"/>
                  </a:lnTo>
                  <a:lnTo>
                    <a:pt x="171794" y="436564"/>
                  </a:lnTo>
                  <a:lnTo>
                    <a:pt x="173367" y="436564"/>
                  </a:lnTo>
                  <a:lnTo>
                    <a:pt x="175513" y="434991"/>
                  </a:lnTo>
                  <a:lnTo>
                    <a:pt x="175942" y="432988"/>
                  </a:lnTo>
                  <a:lnTo>
                    <a:pt x="177801" y="430414"/>
                  </a:lnTo>
                  <a:lnTo>
                    <a:pt x="176801" y="430557"/>
                  </a:lnTo>
                  <a:lnTo>
                    <a:pt x="174512" y="431415"/>
                  </a:lnTo>
                  <a:lnTo>
                    <a:pt x="173367" y="433847"/>
                  </a:lnTo>
                  <a:close/>
                  <a:moveTo>
                    <a:pt x="169505" y="397371"/>
                  </a:moveTo>
                  <a:lnTo>
                    <a:pt x="171507" y="398515"/>
                  </a:lnTo>
                  <a:lnTo>
                    <a:pt x="172080" y="396942"/>
                  </a:lnTo>
                  <a:lnTo>
                    <a:pt x="171937" y="394796"/>
                  </a:lnTo>
                  <a:lnTo>
                    <a:pt x="174798" y="390648"/>
                  </a:lnTo>
                  <a:lnTo>
                    <a:pt x="174655" y="388073"/>
                  </a:lnTo>
                  <a:lnTo>
                    <a:pt x="174941" y="386929"/>
                  </a:lnTo>
                  <a:lnTo>
                    <a:pt x="174655" y="386214"/>
                  </a:lnTo>
                  <a:lnTo>
                    <a:pt x="173940" y="385641"/>
                  </a:lnTo>
                  <a:lnTo>
                    <a:pt x="170220" y="388359"/>
                  </a:lnTo>
                  <a:lnTo>
                    <a:pt x="170077" y="389361"/>
                  </a:lnTo>
                  <a:lnTo>
                    <a:pt x="170364" y="391363"/>
                  </a:lnTo>
                  <a:lnTo>
                    <a:pt x="168504" y="396513"/>
                  </a:lnTo>
                  <a:lnTo>
                    <a:pt x="169505" y="397371"/>
                  </a:lnTo>
                  <a:close/>
                  <a:moveTo>
                    <a:pt x="291091" y="335005"/>
                  </a:moveTo>
                  <a:lnTo>
                    <a:pt x="292521" y="333717"/>
                  </a:lnTo>
                  <a:lnTo>
                    <a:pt x="292808" y="332287"/>
                  </a:lnTo>
                  <a:lnTo>
                    <a:pt x="290233" y="328997"/>
                  </a:lnTo>
                  <a:lnTo>
                    <a:pt x="287515" y="330570"/>
                  </a:lnTo>
                  <a:lnTo>
                    <a:pt x="287086" y="332716"/>
                  </a:lnTo>
                  <a:lnTo>
                    <a:pt x="288517" y="334575"/>
                  </a:lnTo>
                  <a:lnTo>
                    <a:pt x="291091" y="335005"/>
                  </a:lnTo>
                  <a:close/>
                  <a:moveTo>
                    <a:pt x="319127" y="394510"/>
                  </a:moveTo>
                  <a:lnTo>
                    <a:pt x="320987" y="392937"/>
                  </a:lnTo>
                  <a:lnTo>
                    <a:pt x="321559" y="393080"/>
                  </a:lnTo>
                  <a:lnTo>
                    <a:pt x="322131" y="392364"/>
                  </a:lnTo>
                  <a:lnTo>
                    <a:pt x="322703" y="391077"/>
                  </a:lnTo>
                  <a:lnTo>
                    <a:pt x="321273" y="390648"/>
                  </a:lnTo>
                  <a:lnTo>
                    <a:pt x="316982" y="391220"/>
                  </a:lnTo>
                  <a:lnTo>
                    <a:pt x="317125" y="391935"/>
                  </a:lnTo>
                  <a:lnTo>
                    <a:pt x="318555" y="392937"/>
                  </a:lnTo>
                  <a:lnTo>
                    <a:pt x="319127" y="394510"/>
                  </a:lnTo>
                  <a:close/>
                  <a:moveTo>
                    <a:pt x="473613" y="382494"/>
                  </a:moveTo>
                  <a:lnTo>
                    <a:pt x="473470" y="384354"/>
                  </a:lnTo>
                  <a:lnTo>
                    <a:pt x="474185" y="385355"/>
                  </a:lnTo>
                  <a:lnTo>
                    <a:pt x="475758" y="385641"/>
                  </a:lnTo>
                  <a:lnTo>
                    <a:pt x="476045" y="384068"/>
                  </a:lnTo>
                  <a:lnTo>
                    <a:pt x="475186" y="382352"/>
                  </a:lnTo>
                  <a:lnTo>
                    <a:pt x="473613" y="382494"/>
                  </a:lnTo>
                  <a:close/>
                  <a:moveTo>
                    <a:pt x="485915" y="438281"/>
                  </a:moveTo>
                  <a:lnTo>
                    <a:pt x="485628" y="438853"/>
                  </a:lnTo>
                  <a:lnTo>
                    <a:pt x="485771" y="439854"/>
                  </a:lnTo>
                  <a:lnTo>
                    <a:pt x="487201" y="440999"/>
                  </a:lnTo>
                  <a:lnTo>
                    <a:pt x="487774" y="440713"/>
                  </a:lnTo>
                  <a:lnTo>
                    <a:pt x="488776" y="439425"/>
                  </a:lnTo>
                  <a:lnTo>
                    <a:pt x="486773" y="438281"/>
                  </a:lnTo>
                  <a:lnTo>
                    <a:pt x="485915" y="438281"/>
                  </a:lnTo>
                  <a:close/>
                  <a:moveTo>
                    <a:pt x="340440" y="390362"/>
                  </a:moveTo>
                  <a:lnTo>
                    <a:pt x="338724" y="391220"/>
                  </a:lnTo>
                  <a:lnTo>
                    <a:pt x="336579" y="392794"/>
                  </a:lnTo>
                  <a:lnTo>
                    <a:pt x="334289" y="396370"/>
                  </a:lnTo>
                  <a:lnTo>
                    <a:pt x="331572" y="398944"/>
                  </a:lnTo>
                  <a:lnTo>
                    <a:pt x="332001" y="400518"/>
                  </a:lnTo>
                  <a:lnTo>
                    <a:pt x="333431" y="401805"/>
                  </a:lnTo>
                  <a:lnTo>
                    <a:pt x="336292" y="401948"/>
                  </a:lnTo>
                  <a:lnTo>
                    <a:pt x="339582" y="399087"/>
                  </a:lnTo>
                  <a:lnTo>
                    <a:pt x="338724" y="395368"/>
                  </a:lnTo>
                  <a:lnTo>
                    <a:pt x="341728" y="390362"/>
                  </a:lnTo>
                  <a:lnTo>
                    <a:pt x="340440" y="390362"/>
                  </a:lnTo>
                  <a:close/>
                  <a:moveTo>
                    <a:pt x="268634" y="404952"/>
                  </a:moveTo>
                  <a:lnTo>
                    <a:pt x="268061" y="404523"/>
                  </a:lnTo>
                  <a:lnTo>
                    <a:pt x="267489" y="402950"/>
                  </a:lnTo>
                  <a:lnTo>
                    <a:pt x="266917" y="403236"/>
                  </a:lnTo>
                  <a:lnTo>
                    <a:pt x="266059" y="404666"/>
                  </a:lnTo>
                  <a:lnTo>
                    <a:pt x="265057" y="405810"/>
                  </a:lnTo>
                  <a:lnTo>
                    <a:pt x="267775" y="406240"/>
                  </a:lnTo>
                  <a:lnTo>
                    <a:pt x="268634" y="404952"/>
                  </a:lnTo>
                  <a:close/>
                  <a:moveTo>
                    <a:pt x="556863" y="648839"/>
                  </a:moveTo>
                  <a:lnTo>
                    <a:pt x="556291" y="648982"/>
                  </a:lnTo>
                  <a:lnTo>
                    <a:pt x="558151" y="652415"/>
                  </a:lnTo>
                  <a:lnTo>
                    <a:pt x="558722" y="652415"/>
                  </a:lnTo>
                  <a:lnTo>
                    <a:pt x="559152" y="651414"/>
                  </a:lnTo>
                  <a:lnTo>
                    <a:pt x="557864" y="649411"/>
                  </a:lnTo>
                  <a:lnTo>
                    <a:pt x="556863" y="648839"/>
                  </a:lnTo>
                  <a:close/>
                  <a:moveTo>
                    <a:pt x="666290" y="78530"/>
                  </a:moveTo>
                  <a:lnTo>
                    <a:pt x="664002" y="78816"/>
                  </a:lnTo>
                  <a:lnTo>
                    <a:pt x="661284" y="81105"/>
                  </a:lnTo>
                  <a:lnTo>
                    <a:pt x="658423" y="82821"/>
                  </a:lnTo>
                  <a:lnTo>
                    <a:pt x="656850" y="82678"/>
                  </a:lnTo>
                  <a:lnTo>
                    <a:pt x="653989" y="81963"/>
                  </a:lnTo>
                  <a:lnTo>
                    <a:pt x="651986" y="76098"/>
                  </a:lnTo>
                  <a:lnTo>
                    <a:pt x="650270" y="71807"/>
                  </a:lnTo>
                  <a:lnTo>
                    <a:pt x="647981" y="68660"/>
                  </a:lnTo>
                  <a:lnTo>
                    <a:pt x="646837" y="64941"/>
                  </a:lnTo>
                  <a:lnTo>
                    <a:pt x="647552" y="61079"/>
                  </a:lnTo>
                  <a:lnTo>
                    <a:pt x="651128" y="53498"/>
                  </a:lnTo>
                  <a:lnTo>
                    <a:pt x="654418" y="47776"/>
                  </a:lnTo>
                  <a:lnTo>
                    <a:pt x="654990" y="45916"/>
                  </a:lnTo>
                  <a:lnTo>
                    <a:pt x="654990" y="44200"/>
                  </a:lnTo>
                  <a:lnTo>
                    <a:pt x="654132" y="43914"/>
                  </a:lnTo>
                  <a:lnTo>
                    <a:pt x="646837" y="50065"/>
                  </a:lnTo>
                  <a:lnTo>
                    <a:pt x="639970" y="56931"/>
                  </a:lnTo>
                  <a:lnTo>
                    <a:pt x="637825" y="58504"/>
                  </a:lnTo>
                  <a:lnTo>
                    <a:pt x="635251" y="58933"/>
                  </a:lnTo>
                  <a:lnTo>
                    <a:pt x="631674" y="58790"/>
                  </a:lnTo>
                  <a:lnTo>
                    <a:pt x="628242" y="58075"/>
                  </a:lnTo>
                  <a:lnTo>
                    <a:pt x="616798" y="52496"/>
                  </a:lnTo>
                  <a:lnTo>
                    <a:pt x="613937" y="51924"/>
                  </a:lnTo>
                  <a:lnTo>
                    <a:pt x="612220" y="52067"/>
                  </a:lnTo>
                  <a:lnTo>
                    <a:pt x="608502" y="51924"/>
                  </a:lnTo>
                  <a:lnTo>
                    <a:pt x="606499" y="51352"/>
                  </a:lnTo>
                  <a:lnTo>
                    <a:pt x="603352" y="48062"/>
                  </a:lnTo>
                  <a:lnTo>
                    <a:pt x="599060" y="45916"/>
                  </a:lnTo>
                  <a:lnTo>
                    <a:pt x="592338" y="41482"/>
                  </a:lnTo>
                  <a:lnTo>
                    <a:pt x="585901" y="36333"/>
                  </a:lnTo>
                  <a:lnTo>
                    <a:pt x="580179" y="31326"/>
                  </a:lnTo>
                  <a:lnTo>
                    <a:pt x="574743" y="25748"/>
                  </a:lnTo>
                  <a:lnTo>
                    <a:pt x="566018" y="14304"/>
                  </a:lnTo>
                  <a:lnTo>
                    <a:pt x="558579" y="6866"/>
                  </a:lnTo>
                  <a:lnTo>
                    <a:pt x="553860" y="2718"/>
                  </a:lnTo>
                  <a:lnTo>
                    <a:pt x="552715" y="1001"/>
                  </a:lnTo>
                  <a:lnTo>
                    <a:pt x="551427" y="0"/>
                  </a:lnTo>
                  <a:lnTo>
                    <a:pt x="549711" y="1001"/>
                  </a:lnTo>
                  <a:lnTo>
                    <a:pt x="548281" y="2718"/>
                  </a:lnTo>
                  <a:lnTo>
                    <a:pt x="546707" y="3433"/>
                  </a:lnTo>
                  <a:lnTo>
                    <a:pt x="543417" y="4148"/>
                  </a:lnTo>
                  <a:lnTo>
                    <a:pt x="542988" y="5006"/>
                  </a:lnTo>
                  <a:lnTo>
                    <a:pt x="542988" y="6008"/>
                  </a:lnTo>
                  <a:lnTo>
                    <a:pt x="541272" y="9441"/>
                  </a:lnTo>
                  <a:lnTo>
                    <a:pt x="540985" y="13160"/>
                  </a:lnTo>
                  <a:lnTo>
                    <a:pt x="543131" y="17022"/>
                  </a:lnTo>
                  <a:lnTo>
                    <a:pt x="544991" y="21170"/>
                  </a:lnTo>
                  <a:lnTo>
                    <a:pt x="546851" y="29467"/>
                  </a:lnTo>
                  <a:lnTo>
                    <a:pt x="546278" y="38192"/>
                  </a:lnTo>
                  <a:lnTo>
                    <a:pt x="544991" y="42340"/>
                  </a:lnTo>
                  <a:lnTo>
                    <a:pt x="543275" y="46346"/>
                  </a:lnTo>
                  <a:lnTo>
                    <a:pt x="542845" y="55357"/>
                  </a:lnTo>
                  <a:lnTo>
                    <a:pt x="541558" y="59076"/>
                  </a:lnTo>
                  <a:lnTo>
                    <a:pt x="536837" y="65370"/>
                  </a:lnTo>
                  <a:lnTo>
                    <a:pt x="535407" y="69232"/>
                  </a:lnTo>
                  <a:lnTo>
                    <a:pt x="535407" y="73953"/>
                  </a:lnTo>
                  <a:lnTo>
                    <a:pt x="535836" y="78816"/>
                  </a:lnTo>
                  <a:lnTo>
                    <a:pt x="534691" y="82535"/>
                  </a:lnTo>
                  <a:lnTo>
                    <a:pt x="532403" y="85396"/>
                  </a:lnTo>
                  <a:lnTo>
                    <a:pt x="530830" y="85968"/>
                  </a:lnTo>
                  <a:lnTo>
                    <a:pt x="527539" y="86111"/>
                  </a:lnTo>
                  <a:lnTo>
                    <a:pt x="521961" y="85396"/>
                  </a:lnTo>
                  <a:lnTo>
                    <a:pt x="517956" y="85253"/>
                  </a:lnTo>
                  <a:lnTo>
                    <a:pt x="516811" y="84967"/>
                  </a:lnTo>
                  <a:lnTo>
                    <a:pt x="510947" y="81391"/>
                  </a:lnTo>
                  <a:lnTo>
                    <a:pt x="507943" y="80390"/>
                  </a:lnTo>
                  <a:lnTo>
                    <a:pt x="505082" y="81677"/>
                  </a:lnTo>
                  <a:lnTo>
                    <a:pt x="504653" y="84109"/>
                  </a:lnTo>
                  <a:lnTo>
                    <a:pt x="505225" y="86683"/>
                  </a:lnTo>
                  <a:lnTo>
                    <a:pt x="507943" y="90975"/>
                  </a:lnTo>
                  <a:lnTo>
                    <a:pt x="506369" y="94408"/>
                  </a:lnTo>
                  <a:lnTo>
                    <a:pt x="503222" y="97555"/>
                  </a:lnTo>
                  <a:lnTo>
                    <a:pt x="500076" y="100129"/>
                  </a:lnTo>
                  <a:lnTo>
                    <a:pt x="496786" y="102418"/>
                  </a:lnTo>
                  <a:lnTo>
                    <a:pt x="493782" y="104135"/>
                  </a:lnTo>
                  <a:lnTo>
                    <a:pt x="491779" y="104564"/>
                  </a:lnTo>
                  <a:lnTo>
                    <a:pt x="489919" y="105422"/>
                  </a:lnTo>
                  <a:lnTo>
                    <a:pt x="488918" y="107854"/>
                  </a:lnTo>
                  <a:lnTo>
                    <a:pt x="487917" y="112717"/>
                  </a:lnTo>
                  <a:lnTo>
                    <a:pt x="487631" y="114863"/>
                  </a:lnTo>
                  <a:lnTo>
                    <a:pt x="488060" y="118868"/>
                  </a:lnTo>
                  <a:lnTo>
                    <a:pt x="489919" y="122015"/>
                  </a:lnTo>
                  <a:lnTo>
                    <a:pt x="493782" y="125305"/>
                  </a:lnTo>
                  <a:lnTo>
                    <a:pt x="494783" y="126449"/>
                  </a:lnTo>
                  <a:lnTo>
                    <a:pt x="496356" y="132028"/>
                  </a:lnTo>
                  <a:lnTo>
                    <a:pt x="495641" y="136033"/>
                  </a:lnTo>
                  <a:lnTo>
                    <a:pt x="493782" y="139895"/>
                  </a:lnTo>
                  <a:lnTo>
                    <a:pt x="493067" y="144186"/>
                  </a:lnTo>
                  <a:lnTo>
                    <a:pt x="493495" y="146189"/>
                  </a:lnTo>
                  <a:lnTo>
                    <a:pt x="494353" y="147905"/>
                  </a:lnTo>
                  <a:lnTo>
                    <a:pt x="495784" y="149336"/>
                  </a:lnTo>
                  <a:lnTo>
                    <a:pt x="497644" y="149765"/>
                  </a:lnTo>
                  <a:lnTo>
                    <a:pt x="501362" y="148621"/>
                  </a:lnTo>
                  <a:lnTo>
                    <a:pt x="504796" y="146332"/>
                  </a:lnTo>
                  <a:lnTo>
                    <a:pt x="506226" y="144616"/>
                  </a:lnTo>
                  <a:lnTo>
                    <a:pt x="507943" y="140896"/>
                  </a:lnTo>
                  <a:lnTo>
                    <a:pt x="511090" y="137463"/>
                  </a:lnTo>
                  <a:lnTo>
                    <a:pt x="513092" y="135747"/>
                  </a:lnTo>
                  <a:lnTo>
                    <a:pt x="517813" y="137749"/>
                  </a:lnTo>
                  <a:lnTo>
                    <a:pt x="520530" y="138322"/>
                  </a:lnTo>
                  <a:lnTo>
                    <a:pt x="523248" y="138465"/>
                  </a:lnTo>
                  <a:lnTo>
                    <a:pt x="525680" y="137606"/>
                  </a:lnTo>
                  <a:lnTo>
                    <a:pt x="527826" y="136033"/>
                  </a:lnTo>
                  <a:lnTo>
                    <a:pt x="526538" y="134459"/>
                  </a:lnTo>
                  <a:lnTo>
                    <a:pt x="520674" y="129739"/>
                  </a:lnTo>
                  <a:lnTo>
                    <a:pt x="515238" y="124733"/>
                  </a:lnTo>
                  <a:lnTo>
                    <a:pt x="513808" y="124447"/>
                  </a:lnTo>
                  <a:lnTo>
                    <a:pt x="510661" y="124590"/>
                  </a:lnTo>
                  <a:lnTo>
                    <a:pt x="509087" y="124160"/>
                  </a:lnTo>
                  <a:lnTo>
                    <a:pt x="505798" y="121729"/>
                  </a:lnTo>
                  <a:lnTo>
                    <a:pt x="503080" y="118439"/>
                  </a:lnTo>
                  <a:lnTo>
                    <a:pt x="502793" y="117008"/>
                  </a:lnTo>
                  <a:lnTo>
                    <a:pt x="503080" y="115435"/>
                  </a:lnTo>
                  <a:lnTo>
                    <a:pt x="503938" y="113289"/>
                  </a:lnTo>
                  <a:lnTo>
                    <a:pt x="504938" y="111430"/>
                  </a:lnTo>
                  <a:lnTo>
                    <a:pt x="507799" y="108855"/>
                  </a:lnTo>
                  <a:lnTo>
                    <a:pt x="509802" y="108426"/>
                  </a:lnTo>
                  <a:lnTo>
                    <a:pt x="511948" y="108426"/>
                  </a:lnTo>
                  <a:lnTo>
                    <a:pt x="514808" y="108998"/>
                  </a:lnTo>
                  <a:lnTo>
                    <a:pt x="517098" y="111001"/>
                  </a:lnTo>
                  <a:lnTo>
                    <a:pt x="521961" y="116150"/>
                  </a:lnTo>
                  <a:lnTo>
                    <a:pt x="523105" y="116722"/>
                  </a:lnTo>
                  <a:lnTo>
                    <a:pt x="535836" y="109284"/>
                  </a:lnTo>
                  <a:lnTo>
                    <a:pt x="549282" y="108140"/>
                  </a:lnTo>
                  <a:lnTo>
                    <a:pt x="556434" y="112002"/>
                  </a:lnTo>
                  <a:lnTo>
                    <a:pt x="569165" y="119726"/>
                  </a:lnTo>
                  <a:lnTo>
                    <a:pt x="581180" y="124733"/>
                  </a:lnTo>
                  <a:lnTo>
                    <a:pt x="587331" y="128166"/>
                  </a:lnTo>
                  <a:lnTo>
                    <a:pt x="591050" y="129024"/>
                  </a:lnTo>
                  <a:lnTo>
                    <a:pt x="592338" y="127594"/>
                  </a:lnTo>
                  <a:lnTo>
                    <a:pt x="593339" y="125877"/>
                  </a:lnTo>
                  <a:lnTo>
                    <a:pt x="593768" y="123445"/>
                  </a:lnTo>
                  <a:lnTo>
                    <a:pt x="593911" y="120871"/>
                  </a:lnTo>
                  <a:lnTo>
                    <a:pt x="595056" y="117008"/>
                  </a:lnTo>
                  <a:lnTo>
                    <a:pt x="596915" y="113575"/>
                  </a:lnTo>
                  <a:lnTo>
                    <a:pt x="601492" y="106995"/>
                  </a:lnTo>
                  <a:lnTo>
                    <a:pt x="606928" y="101560"/>
                  </a:lnTo>
                  <a:lnTo>
                    <a:pt x="613221" y="96696"/>
                  </a:lnTo>
                  <a:lnTo>
                    <a:pt x="620088" y="93263"/>
                  </a:lnTo>
                  <a:lnTo>
                    <a:pt x="623235" y="92834"/>
                  </a:lnTo>
                  <a:lnTo>
                    <a:pt x="629672" y="94265"/>
                  </a:lnTo>
                  <a:lnTo>
                    <a:pt x="633105" y="94122"/>
                  </a:lnTo>
                  <a:lnTo>
                    <a:pt x="638397" y="92405"/>
                  </a:lnTo>
                  <a:lnTo>
                    <a:pt x="641830" y="92119"/>
                  </a:lnTo>
                  <a:lnTo>
                    <a:pt x="645120" y="90975"/>
                  </a:lnTo>
                  <a:lnTo>
                    <a:pt x="648124" y="88829"/>
                  </a:lnTo>
                  <a:lnTo>
                    <a:pt x="651271" y="87113"/>
                  </a:lnTo>
                  <a:lnTo>
                    <a:pt x="654847" y="85539"/>
                  </a:lnTo>
                  <a:lnTo>
                    <a:pt x="656564" y="85396"/>
                  </a:lnTo>
                  <a:lnTo>
                    <a:pt x="659568" y="85682"/>
                  </a:lnTo>
                  <a:lnTo>
                    <a:pt x="660568" y="84967"/>
                  </a:lnTo>
                  <a:lnTo>
                    <a:pt x="663144" y="81391"/>
                  </a:lnTo>
                  <a:lnTo>
                    <a:pt x="666147" y="79531"/>
                  </a:lnTo>
                  <a:lnTo>
                    <a:pt x="669437" y="77958"/>
                  </a:lnTo>
                  <a:lnTo>
                    <a:pt x="666290" y="78530"/>
                  </a:lnTo>
                  <a:close/>
                  <a:moveTo>
                    <a:pt x="552858" y="210272"/>
                  </a:moveTo>
                  <a:lnTo>
                    <a:pt x="552858" y="208412"/>
                  </a:lnTo>
                  <a:lnTo>
                    <a:pt x="552429" y="206553"/>
                  </a:lnTo>
                  <a:lnTo>
                    <a:pt x="551142" y="202547"/>
                  </a:lnTo>
                  <a:lnTo>
                    <a:pt x="549425" y="198685"/>
                  </a:lnTo>
                  <a:lnTo>
                    <a:pt x="546993" y="190675"/>
                  </a:lnTo>
                  <a:lnTo>
                    <a:pt x="542416" y="184238"/>
                  </a:lnTo>
                  <a:lnTo>
                    <a:pt x="539269" y="182236"/>
                  </a:lnTo>
                  <a:lnTo>
                    <a:pt x="536837" y="179375"/>
                  </a:lnTo>
                  <a:lnTo>
                    <a:pt x="535836" y="175370"/>
                  </a:lnTo>
                  <a:lnTo>
                    <a:pt x="535264" y="171221"/>
                  </a:lnTo>
                  <a:lnTo>
                    <a:pt x="534835" y="162067"/>
                  </a:lnTo>
                  <a:lnTo>
                    <a:pt x="535407" y="156488"/>
                  </a:lnTo>
                  <a:lnTo>
                    <a:pt x="536551" y="150909"/>
                  </a:lnTo>
                  <a:lnTo>
                    <a:pt x="530972" y="152769"/>
                  </a:lnTo>
                  <a:lnTo>
                    <a:pt x="529829" y="152054"/>
                  </a:lnTo>
                  <a:lnTo>
                    <a:pt x="526109" y="149050"/>
                  </a:lnTo>
                  <a:lnTo>
                    <a:pt x="524393" y="148335"/>
                  </a:lnTo>
                  <a:lnTo>
                    <a:pt x="520960" y="147333"/>
                  </a:lnTo>
                  <a:lnTo>
                    <a:pt x="519529" y="148192"/>
                  </a:lnTo>
                  <a:lnTo>
                    <a:pt x="518528" y="150194"/>
                  </a:lnTo>
                  <a:lnTo>
                    <a:pt x="516811" y="156345"/>
                  </a:lnTo>
                  <a:lnTo>
                    <a:pt x="516811" y="160493"/>
                  </a:lnTo>
                  <a:lnTo>
                    <a:pt x="524965" y="158491"/>
                  </a:lnTo>
                  <a:lnTo>
                    <a:pt x="526252" y="157918"/>
                  </a:lnTo>
                  <a:lnTo>
                    <a:pt x="527396" y="156917"/>
                  </a:lnTo>
                  <a:lnTo>
                    <a:pt x="528827" y="156631"/>
                  </a:lnTo>
                  <a:lnTo>
                    <a:pt x="530114" y="158062"/>
                  </a:lnTo>
                  <a:lnTo>
                    <a:pt x="530687" y="161781"/>
                  </a:lnTo>
                  <a:lnTo>
                    <a:pt x="529542" y="165929"/>
                  </a:lnTo>
                  <a:lnTo>
                    <a:pt x="528254" y="168217"/>
                  </a:lnTo>
                  <a:lnTo>
                    <a:pt x="526252" y="169648"/>
                  </a:lnTo>
                  <a:lnTo>
                    <a:pt x="520674" y="167502"/>
                  </a:lnTo>
                  <a:lnTo>
                    <a:pt x="518814" y="167931"/>
                  </a:lnTo>
                  <a:lnTo>
                    <a:pt x="517956" y="169934"/>
                  </a:lnTo>
                  <a:lnTo>
                    <a:pt x="516526" y="171364"/>
                  </a:lnTo>
                  <a:lnTo>
                    <a:pt x="514952" y="171507"/>
                  </a:lnTo>
                  <a:lnTo>
                    <a:pt x="513522" y="170506"/>
                  </a:lnTo>
                  <a:lnTo>
                    <a:pt x="512806" y="169219"/>
                  </a:lnTo>
                  <a:lnTo>
                    <a:pt x="511662" y="159778"/>
                  </a:lnTo>
                  <a:lnTo>
                    <a:pt x="511232" y="158348"/>
                  </a:lnTo>
                  <a:lnTo>
                    <a:pt x="509374" y="157775"/>
                  </a:lnTo>
                  <a:lnTo>
                    <a:pt x="507371" y="158062"/>
                  </a:lnTo>
                  <a:lnTo>
                    <a:pt x="505654" y="157918"/>
                  </a:lnTo>
                  <a:lnTo>
                    <a:pt x="503938" y="157203"/>
                  </a:lnTo>
                  <a:lnTo>
                    <a:pt x="502650" y="158205"/>
                  </a:lnTo>
                  <a:lnTo>
                    <a:pt x="501792" y="159778"/>
                  </a:lnTo>
                  <a:lnTo>
                    <a:pt x="502650" y="165357"/>
                  </a:lnTo>
                  <a:lnTo>
                    <a:pt x="502078" y="167502"/>
                  </a:lnTo>
                  <a:lnTo>
                    <a:pt x="500647" y="171078"/>
                  </a:lnTo>
                  <a:lnTo>
                    <a:pt x="499789" y="172366"/>
                  </a:lnTo>
                  <a:lnTo>
                    <a:pt x="498216" y="173510"/>
                  </a:lnTo>
                  <a:lnTo>
                    <a:pt x="496499" y="174368"/>
                  </a:lnTo>
                  <a:lnTo>
                    <a:pt x="494640" y="174511"/>
                  </a:lnTo>
                  <a:lnTo>
                    <a:pt x="492923" y="175083"/>
                  </a:lnTo>
                  <a:lnTo>
                    <a:pt x="491064" y="177229"/>
                  </a:lnTo>
                  <a:lnTo>
                    <a:pt x="489776" y="179947"/>
                  </a:lnTo>
                  <a:lnTo>
                    <a:pt x="489776" y="182236"/>
                  </a:lnTo>
                  <a:lnTo>
                    <a:pt x="490921" y="186527"/>
                  </a:lnTo>
                  <a:lnTo>
                    <a:pt x="492494" y="190103"/>
                  </a:lnTo>
                  <a:lnTo>
                    <a:pt x="492352" y="192105"/>
                  </a:lnTo>
                  <a:lnTo>
                    <a:pt x="491207" y="196540"/>
                  </a:lnTo>
                  <a:lnTo>
                    <a:pt x="489204" y="200688"/>
                  </a:lnTo>
                  <a:lnTo>
                    <a:pt x="488203" y="201975"/>
                  </a:lnTo>
                  <a:lnTo>
                    <a:pt x="486773" y="202691"/>
                  </a:lnTo>
                  <a:lnTo>
                    <a:pt x="484627" y="202977"/>
                  </a:lnTo>
                  <a:lnTo>
                    <a:pt x="484198" y="204264"/>
                  </a:lnTo>
                  <a:lnTo>
                    <a:pt x="486343" y="205838"/>
                  </a:lnTo>
                  <a:lnTo>
                    <a:pt x="488776" y="205551"/>
                  </a:lnTo>
                  <a:lnTo>
                    <a:pt x="490349" y="205551"/>
                  </a:lnTo>
                  <a:lnTo>
                    <a:pt x="491779" y="206553"/>
                  </a:lnTo>
                  <a:lnTo>
                    <a:pt x="493638" y="210272"/>
                  </a:lnTo>
                  <a:lnTo>
                    <a:pt x="493925" y="214706"/>
                  </a:lnTo>
                  <a:lnTo>
                    <a:pt x="493352" y="220428"/>
                  </a:lnTo>
                  <a:lnTo>
                    <a:pt x="493067" y="222287"/>
                  </a:lnTo>
                  <a:lnTo>
                    <a:pt x="492352" y="224147"/>
                  </a:lnTo>
                  <a:lnTo>
                    <a:pt x="491350" y="225863"/>
                  </a:lnTo>
                  <a:lnTo>
                    <a:pt x="490206" y="227151"/>
                  </a:lnTo>
                  <a:lnTo>
                    <a:pt x="489347" y="228724"/>
                  </a:lnTo>
                  <a:lnTo>
                    <a:pt x="488346" y="233016"/>
                  </a:lnTo>
                  <a:lnTo>
                    <a:pt x="486058" y="240883"/>
                  </a:lnTo>
                  <a:lnTo>
                    <a:pt x="484484" y="244173"/>
                  </a:lnTo>
                  <a:lnTo>
                    <a:pt x="481766" y="247320"/>
                  </a:lnTo>
                  <a:lnTo>
                    <a:pt x="479334" y="250753"/>
                  </a:lnTo>
                  <a:lnTo>
                    <a:pt x="477475" y="254186"/>
                  </a:lnTo>
                  <a:lnTo>
                    <a:pt x="476188" y="257762"/>
                  </a:lnTo>
                  <a:lnTo>
                    <a:pt x="475186" y="262339"/>
                  </a:lnTo>
                  <a:lnTo>
                    <a:pt x="473899" y="266773"/>
                  </a:lnTo>
                  <a:lnTo>
                    <a:pt x="472754" y="268347"/>
                  </a:lnTo>
                  <a:lnTo>
                    <a:pt x="469178" y="271494"/>
                  </a:lnTo>
                  <a:lnTo>
                    <a:pt x="458307" y="277215"/>
                  </a:lnTo>
                  <a:lnTo>
                    <a:pt x="456305" y="279647"/>
                  </a:lnTo>
                  <a:lnTo>
                    <a:pt x="454874" y="283509"/>
                  </a:lnTo>
                  <a:lnTo>
                    <a:pt x="453015" y="287085"/>
                  </a:lnTo>
                  <a:lnTo>
                    <a:pt x="450726" y="290089"/>
                  </a:lnTo>
                  <a:lnTo>
                    <a:pt x="448151" y="292807"/>
                  </a:lnTo>
                  <a:lnTo>
                    <a:pt x="441285" y="298815"/>
                  </a:lnTo>
                  <a:lnTo>
                    <a:pt x="438138" y="300388"/>
                  </a:lnTo>
                  <a:lnTo>
                    <a:pt x="434848" y="301104"/>
                  </a:lnTo>
                  <a:lnTo>
                    <a:pt x="428983" y="304107"/>
                  </a:lnTo>
                  <a:lnTo>
                    <a:pt x="416968" y="307970"/>
                  </a:lnTo>
                  <a:lnTo>
                    <a:pt x="415967" y="308971"/>
                  </a:lnTo>
                  <a:lnTo>
                    <a:pt x="411676" y="314264"/>
                  </a:lnTo>
                  <a:lnTo>
                    <a:pt x="410388" y="314836"/>
                  </a:lnTo>
                  <a:lnTo>
                    <a:pt x="408815" y="314836"/>
                  </a:lnTo>
                  <a:lnTo>
                    <a:pt x="405095" y="314120"/>
                  </a:lnTo>
                  <a:lnTo>
                    <a:pt x="401806" y="311975"/>
                  </a:lnTo>
                  <a:lnTo>
                    <a:pt x="401662" y="309972"/>
                  </a:lnTo>
                  <a:lnTo>
                    <a:pt x="401806" y="307684"/>
                  </a:lnTo>
                  <a:lnTo>
                    <a:pt x="401091" y="305395"/>
                  </a:lnTo>
                  <a:lnTo>
                    <a:pt x="398230" y="302248"/>
                  </a:lnTo>
                  <a:lnTo>
                    <a:pt x="398945" y="300388"/>
                  </a:lnTo>
                  <a:lnTo>
                    <a:pt x="400661" y="299387"/>
                  </a:lnTo>
                  <a:lnTo>
                    <a:pt x="402521" y="298672"/>
                  </a:lnTo>
                  <a:lnTo>
                    <a:pt x="405668" y="296526"/>
                  </a:lnTo>
                  <a:lnTo>
                    <a:pt x="411246" y="291234"/>
                  </a:lnTo>
                  <a:lnTo>
                    <a:pt x="411389" y="289517"/>
                  </a:lnTo>
                  <a:lnTo>
                    <a:pt x="410817" y="288230"/>
                  </a:lnTo>
                  <a:lnTo>
                    <a:pt x="407098" y="289088"/>
                  </a:lnTo>
                  <a:lnTo>
                    <a:pt x="399946" y="291949"/>
                  </a:lnTo>
                  <a:lnTo>
                    <a:pt x="396370" y="293093"/>
                  </a:lnTo>
                  <a:lnTo>
                    <a:pt x="392651" y="299530"/>
                  </a:lnTo>
                  <a:lnTo>
                    <a:pt x="393509" y="308113"/>
                  </a:lnTo>
                  <a:lnTo>
                    <a:pt x="391936" y="315408"/>
                  </a:lnTo>
                  <a:lnTo>
                    <a:pt x="387645" y="321272"/>
                  </a:lnTo>
                  <a:lnTo>
                    <a:pt x="381636" y="328568"/>
                  </a:lnTo>
                  <a:lnTo>
                    <a:pt x="378633" y="331142"/>
                  </a:lnTo>
                  <a:lnTo>
                    <a:pt x="375486" y="333288"/>
                  </a:lnTo>
                  <a:lnTo>
                    <a:pt x="372768" y="337007"/>
                  </a:lnTo>
                  <a:lnTo>
                    <a:pt x="370908" y="341298"/>
                  </a:lnTo>
                  <a:lnTo>
                    <a:pt x="371338" y="345304"/>
                  </a:lnTo>
                  <a:lnTo>
                    <a:pt x="373484" y="349023"/>
                  </a:lnTo>
                  <a:lnTo>
                    <a:pt x="371051" y="351883"/>
                  </a:lnTo>
                  <a:lnTo>
                    <a:pt x="367618" y="354458"/>
                  </a:lnTo>
                  <a:lnTo>
                    <a:pt x="364329" y="356461"/>
                  </a:lnTo>
                  <a:lnTo>
                    <a:pt x="360896" y="358034"/>
                  </a:lnTo>
                  <a:lnTo>
                    <a:pt x="358463" y="357605"/>
                  </a:lnTo>
                  <a:lnTo>
                    <a:pt x="350168" y="357319"/>
                  </a:lnTo>
                  <a:lnTo>
                    <a:pt x="348451" y="356461"/>
                  </a:lnTo>
                  <a:lnTo>
                    <a:pt x="347307" y="355030"/>
                  </a:lnTo>
                  <a:lnTo>
                    <a:pt x="348451" y="352742"/>
                  </a:lnTo>
                  <a:lnTo>
                    <a:pt x="348308" y="350596"/>
                  </a:lnTo>
                  <a:lnTo>
                    <a:pt x="347020" y="349881"/>
                  </a:lnTo>
                  <a:lnTo>
                    <a:pt x="345590" y="349738"/>
                  </a:lnTo>
                  <a:lnTo>
                    <a:pt x="336722" y="352599"/>
                  </a:lnTo>
                  <a:lnTo>
                    <a:pt x="323848" y="353743"/>
                  </a:lnTo>
                  <a:lnTo>
                    <a:pt x="320271" y="355460"/>
                  </a:lnTo>
                  <a:lnTo>
                    <a:pt x="316552" y="356747"/>
                  </a:lnTo>
                  <a:lnTo>
                    <a:pt x="309543" y="357891"/>
                  </a:lnTo>
                  <a:lnTo>
                    <a:pt x="305824" y="358321"/>
                  </a:lnTo>
                  <a:lnTo>
                    <a:pt x="302105" y="358321"/>
                  </a:lnTo>
                  <a:lnTo>
                    <a:pt x="298387" y="357748"/>
                  </a:lnTo>
                  <a:lnTo>
                    <a:pt x="294810" y="358177"/>
                  </a:lnTo>
                  <a:lnTo>
                    <a:pt x="292951" y="359036"/>
                  </a:lnTo>
                  <a:lnTo>
                    <a:pt x="291234" y="359465"/>
                  </a:lnTo>
                  <a:lnTo>
                    <a:pt x="287944" y="356175"/>
                  </a:lnTo>
                  <a:lnTo>
                    <a:pt x="284654" y="356032"/>
                  </a:lnTo>
                  <a:lnTo>
                    <a:pt x="277645" y="357605"/>
                  </a:lnTo>
                  <a:lnTo>
                    <a:pt x="272353" y="359751"/>
                  </a:lnTo>
                  <a:lnTo>
                    <a:pt x="270922" y="360752"/>
                  </a:lnTo>
                  <a:lnTo>
                    <a:pt x="268490" y="364614"/>
                  </a:lnTo>
                  <a:lnTo>
                    <a:pt x="262340" y="369764"/>
                  </a:lnTo>
                  <a:lnTo>
                    <a:pt x="257619" y="374341"/>
                  </a:lnTo>
                  <a:lnTo>
                    <a:pt x="254615" y="376201"/>
                  </a:lnTo>
                  <a:lnTo>
                    <a:pt x="251755" y="378489"/>
                  </a:lnTo>
                  <a:lnTo>
                    <a:pt x="248750" y="381636"/>
                  </a:lnTo>
                  <a:lnTo>
                    <a:pt x="245461" y="384497"/>
                  </a:lnTo>
                  <a:lnTo>
                    <a:pt x="241742" y="386500"/>
                  </a:lnTo>
                  <a:lnTo>
                    <a:pt x="237879" y="388216"/>
                  </a:lnTo>
                  <a:lnTo>
                    <a:pt x="235018" y="390505"/>
                  </a:lnTo>
                  <a:lnTo>
                    <a:pt x="232587" y="393223"/>
                  </a:lnTo>
                  <a:lnTo>
                    <a:pt x="230298" y="395082"/>
                  </a:lnTo>
                  <a:lnTo>
                    <a:pt x="227437" y="395797"/>
                  </a:lnTo>
                  <a:lnTo>
                    <a:pt x="223575" y="395368"/>
                  </a:lnTo>
                  <a:lnTo>
                    <a:pt x="219713" y="395940"/>
                  </a:lnTo>
                  <a:lnTo>
                    <a:pt x="218139" y="397371"/>
                  </a:lnTo>
                  <a:lnTo>
                    <a:pt x="216709" y="399087"/>
                  </a:lnTo>
                  <a:lnTo>
                    <a:pt x="216280" y="400375"/>
                  </a:lnTo>
                  <a:lnTo>
                    <a:pt x="217138" y="410102"/>
                  </a:lnTo>
                  <a:lnTo>
                    <a:pt x="219427" y="409100"/>
                  </a:lnTo>
                  <a:lnTo>
                    <a:pt x="221715" y="408671"/>
                  </a:lnTo>
                  <a:lnTo>
                    <a:pt x="224148" y="410245"/>
                  </a:lnTo>
                  <a:lnTo>
                    <a:pt x="226579" y="411246"/>
                  </a:lnTo>
                  <a:lnTo>
                    <a:pt x="229297" y="410674"/>
                  </a:lnTo>
                  <a:lnTo>
                    <a:pt x="231872" y="409386"/>
                  </a:lnTo>
                  <a:lnTo>
                    <a:pt x="233874" y="408814"/>
                  </a:lnTo>
                  <a:lnTo>
                    <a:pt x="241885" y="407670"/>
                  </a:lnTo>
                  <a:lnTo>
                    <a:pt x="242600" y="407956"/>
                  </a:lnTo>
                  <a:lnTo>
                    <a:pt x="252470" y="414393"/>
                  </a:lnTo>
                  <a:lnTo>
                    <a:pt x="254186" y="414965"/>
                  </a:lnTo>
                  <a:lnTo>
                    <a:pt x="254615" y="411389"/>
                  </a:lnTo>
                  <a:lnTo>
                    <a:pt x="255903" y="408385"/>
                  </a:lnTo>
                  <a:lnTo>
                    <a:pt x="257047" y="401805"/>
                  </a:lnTo>
                  <a:lnTo>
                    <a:pt x="259335" y="398515"/>
                  </a:lnTo>
                  <a:lnTo>
                    <a:pt x="262626" y="397514"/>
                  </a:lnTo>
                  <a:lnTo>
                    <a:pt x="266059" y="399803"/>
                  </a:lnTo>
                  <a:lnTo>
                    <a:pt x="269778" y="401233"/>
                  </a:lnTo>
                  <a:lnTo>
                    <a:pt x="273354" y="400947"/>
                  </a:lnTo>
                  <a:lnTo>
                    <a:pt x="280792" y="398372"/>
                  </a:lnTo>
                  <a:lnTo>
                    <a:pt x="284511" y="399230"/>
                  </a:lnTo>
                  <a:lnTo>
                    <a:pt x="286514" y="397800"/>
                  </a:lnTo>
                  <a:lnTo>
                    <a:pt x="290375" y="396370"/>
                  </a:lnTo>
                  <a:lnTo>
                    <a:pt x="293666" y="394796"/>
                  </a:lnTo>
                  <a:lnTo>
                    <a:pt x="294524" y="394939"/>
                  </a:lnTo>
                  <a:lnTo>
                    <a:pt x="297671" y="393795"/>
                  </a:lnTo>
                  <a:lnTo>
                    <a:pt x="300675" y="393080"/>
                  </a:lnTo>
                  <a:lnTo>
                    <a:pt x="306682" y="392794"/>
                  </a:lnTo>
                  <a:lnTo>
                    <a:pt x="309400" y="391649"/>
                  </a:lnTo>
                  <a:lnTo>
                    <a:pt x="312548" y="389361"/>
                  </a:lnTo>
                  <a:lnTo>
                    <a:pt x="316552" y="385785"/>
                  </a:lnTo>
                  <a:lnTo>
                    <a:pt x="317697" y="385212"/>
                  </a:lnTo>
                  <a:lnTo>
                    <a:pt x="321130" y="384926"/>
                  </a:lnTo>
                  <a:lnTo>
                    <a:pt x="324419" y="383925"/>
                  </a:lnTo>
                  <a:lnTo>
                    <a:pt x="327853" y="383353"/>
                  </a:lnTo>
                  <a:lnTo>
                    <a:pt x="332573" y="383496"/>
                  </a:lnTo>
                  <a:lnTo>
                    <a:pt x="333861" y="384068"/>
                  </a:lnTo>
                  <a:lnTo>
                    <a:pt x="338295" y="386929"/>
                  </a:lnTo>
                  <a:lnTo>
                    <a:pt x="341728" y="387930"/>
                  </a:lnTo>
                  <a:lnTo>
                    <a:pt x="346448" y="387215"/>
                  </a:lnTo>
                  <a:lnTo>
                    <a:pt x="351168" y="387215"/>
                  </a:lnTo>
                  <a:lnTo>
                    <a:pt x="353028" y="388502"/>
                  </a:lnTo>
                  <a:lnTo>
                    <a:pt x="352886" y="390934"/>
                  </a:lnTo>
                  <a:lnTo>
                    <a:pt x="352027" y="392508"/>
                  </a:lnTo>
                  <a:lnTo>
                    <a:pt x="349738" y="395368"/>
                  </a:lnTo>
                  <a:lnTo>
                    <a:pt x="348451" y="396656"/>
                  </a:lnTo>
                  <a:lnTo>
                    <a:pt x="344446" y="398801"/>
                  </a:lnTo>
                  <a:lnTo>
                    <a:pt x="343444" y="399803"/>
                  </a:lnTo>
                  <a:lnTo>
                    <a:pt x="344446" y="403379"/>
                  </a:lnTo>
                  <a:lnTo>
                    <a:pt x="344159" y="409386"/>
                  </a:lnTo>
                  <a:lnTo>
                    <a:pt x="345590" y="413105"/>
                  </a:lnTo>
                  <a:lnTo>
                    <a:pt x="348022" y="416252"/>
                  </a:lnTo>
                  <a:lnTo>
                    <a:pt x="350740" y="419113"/>
                  </a:lnTo>
                  <a:lnTo>
                    <a:pt x="352170" y="422260"/>
                  </a:lnTo>
                  <a:lnTo>
                    <a:pt x="353886" y="424835"/>
                  </a:lnTo>
                  <a:lnTo>
                    <a:pt x="361181" y="427124"/>
                  </a:lnTo>
                  <a:lnTo>
                    <a:pt x="367905" y="424549"/>
                  </a:lnTo>
                  <a:lnTo>
                    <a:pt x="372625" y="417254"/>
                  </a:lnTo>
                  <a:lnTo>
                    <a:pt x="378490" y="406526"/>
                  </a:lnTo>
                  <a:lnTo>
                    <a:pt x="380349" y="403808"/>
                  </a:lnTo>
                  <a:lnTo>
                    <a:pt x="386786" y="401090"/>
                  </a:lnTo>
                  <a:lnTo>
                    <a:pt x="394224" y="399660"/>
                  </a:lnTo>
                  <a:lnTo>
                    <a:pt x="396084" y="398801"/>
                  </a:lnTo>
                  <a:lnTo>
                    <a:pt x="396942" y="396942"/>
                  </a:lnTo>
                  <a:lnTo>
                    <a:pt x="396942" y="395082"/>
                  </a:lnTo>
                  <a:lnTo>
                    <a:pt x="395798" y="394081"/>
                  </a:lnTo>
                  <a:lnTo>
                    <a:pt x="388932" y="389790"/>
                  </a:lnTo>
                  <a:lnTo>
                    <a:pt x="386500" y="386786"/>
                  </a:lnTo>
                  <a:lnTo>
                    <a:pt x="387788" y="383067"/>
                  </a:lnTo>
                  <a:lnTo>
                    <a:pt x="391221" y="376487"/>
                  </a:lnTo>
                  <a:lnTo>
                    <a:pt x="392794" y="375199"/>
                  </a:lnTo>
                  <a:lnTo>
                    <a:pt x="394654" y="374198"/>
                  </a:lnTo>
                  <a:lnTo>
                    <a:pt x="396084" y="373912"/>
                  </a:lnTo>
                  <a:lnTo>
                    <a:pt x="397515" y="374770"/>
                  </a:lnTo>
                  <a:lnTo>
                    <a:pt x="396227" y="376773"/>
                  </a:lnTo>
                  <a:lnTo>
                    <a:pt x="396370" y="379062"/>
                  </a:lnTo>
                  <a:lnTo>
                    <a:pt x="397228" y="382638"/>
                  </a:lnTo>
                  <a:lnTo>
                    <a:pt x="396799" y="385069"/>
                  </a:lnTo>
                  <a:lnTo>
                    <a:pt x="398086" y="385928"/>
                  </a:lnTo>
                  <a:lnTo>
                    <a:pt x="399088" y="385498"/>
                  </a:lnTo>
                  <a:lnTo>
                    <a:pt x="398801" y="382352"/>
                  </a:lnTo>
                  <a:lnTo>
                    <a:pt x="399660" y="381636"/>
                  </a:lnTo>
                  <a:lnTo>
                    <a:pt x="400947" y="382352"/>
                  </a:lnTo>
                  <a:lnTo>
                    <a:pt x="401806" y="383925"/>
                  </a:lnTo>
                  <a:lnTo>
                    <a:pt x="403808" y="384211"/>
                  </a:lnTo>
                  <a:lnTo>
                    <a:pt x="407670" y="383639"/>
                  </a:lnTo>
                  <a:lnTo>
                    <a:pt x="409244" y="383782"/>
                  </a:lnTo>
                  <a:lnTo>
                    <a:pt x="409816" y="385355"/>
                  </a:lnTo>
                  <a:lnTo>
                    <a:pt x="409530" y="386214"/>
                  </a:lnTo>
                  <a:lnTo>
                    <a:pt x="403236" y="389074"/>
                  </a:lnTo>
                  <a:lnTo>
                    <a:pt x="402807" y="390362"/>
                  </a:lnTo>
                  <a:lnTo>
                    <a:pt x="410531" y="388502"/>
                  </a:lnTo>
                  <a:lnTo>
                    <a:pt x="417397" y="387501"/>
                  </a:lnTo>
                  <a:lnTo>
                    <a:pt x="423548" y="388073"/>
                  </a:lnTo>
                  <a:lnTo>
                    <a:pt x="426981" y="387930"/>
                  </a:lnTo>
                  <a:lnTo>
                    <a:pt x="430414" y="388216"/>
                  </a:lnTo>
                  <a:lnTo>
                    <a:pt x="436708" y="389790"/>
                  </a:lnTo>
                  <a:lnTo>
                    <a:pt x="438711" y="385212"/>
                  </a:lnTo>
                  <a:lnTo>
                    <a:pt x="441571" y="381350"/>
                  </a:lnTo>
                  <a:lnTo>
                    <a:pt x="444146" y="379062"/>
                  </a:lnTo>
                  <a:lnTo>
                    <a:pt x="446435" y="376630"/>
                  </a:lnTo>
                  <a:lnTo>
                    <a:pt x="447293" y="374627"/>
                  </a:lnTo>
                  <a:lnTo>
                    <a:pt x="448438" y="373197"/>
                  </a:lnTo>
                  <a:lnTo>
                    <a:pt x="452729" y="371909"/>
                  </a:lnTo>
                  <a:lnTo>
                    <a:pt x="455733" y="372911"/>
                  </a:lnTo>
                  <a:lnTo>
                    <a:pt x="458164" y="375342"/>
                  </a:lnTo>
                  <a:lnTo>
                    <a:pt x="455160" y="377059"/>
                  </a:lnTo>
                  <a:lnTo>
                    <a:pt x="455160" y="380492"/>
                  </a:lnTo>
                  <a:lnTo>
                    <a:pt x="453873" y="386500"/>
                  </a:lnTo>
                  <a:lnTo>
                    <a:pt x="454874" y="388073"/>
                  </a:lnTo>
                  <a:lnTo>
                    <a:pt x="456161" y="389217"/>
                  </a:lnTo>
                  <a:lnTo>
                    <a:pt x="458021" y="388932"/>
                  </a:lnTo>
                  <a:lnTo>
                    <a:pt x="460596" y="386500"/>
                  </a:lnTo>
                  <a:lnTo>
                    <a:pt x="461597" y="385212"/>
                  </a:lnTo>
                  <a:lnTo>
                    <a:pt x="463743" y="381636"/>
                  </a:lnTo>
                  <a:lnTo>
                    <a:pt x="464887" y="377631"/>
                  </a:lnTo>
                  <a:lnTo>
                    <a:pt x="466031" y="371623"/>
                  </a:lnTo>
                  <a:lnTo>
                    <a:pt x="466603" y="369621"/>
                  </a:lnTo>
                  <a:lnTo>
                    <a:pt x="467462" y="367761"/>
                  </a:lnTo>
                  <a:lnTo>
                    <a:pt x="470037" y="365473"/>
                  </a:lnTo>
                  <a:lnTo>
                    <a:pt x="473470" y="364757"/>
                  </a:lnTo>
                  <a:lnTo>
                    <a:pt x="476760" y="364757"/>
                  </a:lnTo>
                  <a:lnTo>
                    <a:pt x="479477" y="366617"/>
                  </a:lnTo>
                  <a:lnTo>
                    <a:pt x="481623" y="370050"/>
                  </a:lnTo>
                  <a:lnTo>
                    <a:pt x="482767" y="369764"/>
                  </a:lnTo>
                  <a:lnTo>
                    <a:pt x="484484" y="367332"/>
                  </a:lnTo>
                  <a:lnTo>
                    <a:pt x="484913" y="366331"/>
                  </a:lnTo>
                  <a:lnTo>
                    <a:pt x="483625" y="365616"/>
                  </a:lnTo>
                  <a:lnTo>
                    <a:pt x="482624" y="364042"/>
                  </a:lnTo>
                  <a:lnTo>
                    <a:pt x="482195" y="361038"/>
                  </a:lnTo>
                  <a:lnTo>
                    <a:pt x="485771" y="358177"/>
                  </a:lnTo>
                  <a:lnTo>
                    <a:pt x="485915" y="357319"/>
                  </a:lnTo>
                  <a:lnTo>
                    <a:pt x="485771" y="356318"/>
                  </a:lnTo>
                  <a:lnTo>
                    <a:pt x="486200" y="354172"/>
                  </a:lnTo>
                  <a:lnTo>
                    <a:pt x="487631" y="352599"/>
                  </a:lnTo>
                  <a:lnTo>
                    <a:pt x="489919" y="352313"/>
                  </a:lnTo>
                  <a:lnTo>
                    <a:pt x="492208" y="352313"/>
                  </a:lnTo>
                  <a:lnTo>
                    <a:pt x="493925" y="353457"/>
                  </a:lnTo>
                  <a:lnTo>
                    <a:pt x="495498" y="355174"/>
                  </a:lnTo>
                  <a:lnTo>
                    <a:pt x="495212" y="356747"/>
                  </a:lnTo>
                  <a:lnTo>
                    <a:pt x="493495" y="358606"/>
                  </a:lnTo>
                  <a:lnTo>
                    <a:pt x="490921" y="360752"/>
                  </a:lnTo>
                  <a:lnTo>
                    <a:pt x="489776" y="363470"/>
                  </a:lnTo>
                  <a:lnTo>
                    <a:pt x="487345" y="365186"/>
                  </a:lnTo>
                  <a:lnTo>
                    <a:pt x="488060" y="367332"/>
                  </a:lnTo>
                  <a:lnTo>
                    <a:pt x="487345" y="372768"/>
                  </a:lnTo>
                  <a:lnTo>
                    <a:pt x="487774" y="374913"/>
                  </a:lnTo>
                  <a:lnTo>
                    <a:pt x="486486" y="376773"/>
                  </a:lnTo>
                  <a:lnTo>
                    <a:pt x="487774" y="378203"/>
                  </a:lnTo>
                  <a:lnTo>
                    <a:pt x="490062" y="378775"/>
                  </a:lnTo>
                  <a:lnTo>
                    <a:pt x="491207" y="377202"/>
                  </a:lnTo>
                  <a:lnTo>
                    <a:pt x="494210" y="374055"/>
                  </a:lnTo>
                  <a:lnTo>
                    <a:pt x="497215" y="372052"/>
                  </a:lnTo>
                  <a:lnTo>
                    <a:pt x="501935" y="370050"/>
                  </a:lnTo>
                  <a:lnTo>
                    <a:pt x="503080" y="369192"/>
                  </a:lnTo>
                  <a:lnTo>
                    <a:pt x="504223" y="367904"/>
                  </a:lnTo>
                  <a:lnTo>
                    <a:pt x="504938" y="366331"/>
                  </a:lnTo>
                  <a:lnTo>
                    <a:pt x="504796" y="361897"/>
                  </a:lnTo>
                  <a:lnTo>
                    <a:pt x="506083" y="357891"/>
                  </a:lnTo>
                  <a:lnTo>
                    <a:pt x="510232" y="353743"/>
                  </a:lnTo>
                  <a:lnTo>
                    <a:pt x="511519" y="352742"/>
                  </a:lnTo>
                  <a:lnTo>
                    <a:pt x="518671" y="350596"/>
                  </a:lnTo>
                  <a:lnTo>
                    <a:pt x="516811" y="348594"/>
                  </a:lnTo>
                  <a:lnTo>
                    <a:pt x="515238" y="346448"/>
                  </a:lnTo>
                  <a:lnTo>
                    <a:pt x="511090" y="339153"/>
                  </a:lnTo>
                  <a:lnTo>
                    <a:pt x="510089" y="336292"/>
                  </a:lnTo>
                  <a:lnTo>
                    <a:pt x="509516" y="333288"/>
                  </a:lnTo>
                  <a:lnTo>
                    <a:pt x="510089" y="330713"/>
                  </a:lnTo>
                  <a:lnTo>
                    <a:pt x="510947" y="327995"/>
                  </a:lnTo>
                  <a:lnTo>
                    <a:pt x="510947" y="325993"/>
                  </a:lnTo>
                  <a:lnTo>
                    <a:pt x="511232" y="323990"/>
                  </a:lnTo>
                  <a:lnTo>
                    <a:pt x="514380" y="316123"/>
                  </a:lnTo>
                  <a:lnTo>
                    <a:pt x="516239" y="312118"/>
                  </a:lnTo>
                  <a:lnTo>
                    <a:pt x="517669" y="310544"/>
                  </a:lnTo>
                  <a:lnTo>
                    <a:pt x="519386" y="309257"/>
                  </a:lnTo>
                  <a:lnTo>
                    <a:pt x="521532" y="306682"/>
                  </a:lnTo>
                  <a:lnTo>
                    <a:pt x="522533" y="302820"/>
                  </a:lnTo>
                  <a:lnTo>
                    <a:pt x="523535" y="290518"/>
                  </a:lnTo>
                  <a:lnTo>
                    <a:pt x="522533" y="282508"/>
                  </a:lnTo>
                  <a:lnTo>
                    <a:pt x="521245" y="278217"/>
                  </a:lnTo>
                  <a:lnTo>
                    <a:pt x="520244" y="273783"/>
                  </a:lnTo>
                  <a:lnTo>
                    <a:pt x="520244" y="270207"/>
                  </a:lnTo>
                  <a:lnTo>
                    <a:pt x="521245" y="266916"/>
                  </a:lnTo>
                  <a:lnTo>
                    <a:pt x="524678" y="261195"/>
                  </a:lnTo>
                  <a:lnTo>
                    <a:pt x="525680" y="260337"/>
                  </a:lnTo>
                  <a:lnTo>
                    <a:pt x="530114" y="258763"/>
                  </a:lnTo>
                  <a:lnTo>
                    <a:pt x="533547" y="258763"/>
                  </a:lnTo>
                  <a:lnTo>
                    <a:pt x="536551" y="257905"/>
                  </a:lnTo>
                  <a:lnTo>
                    <a:pt x="537839" y="254615"/>
                  </a:lnTo>
                  <a:lnTo>
                    <a:pt x="538124" y="249895"/>
                  </a:lnTo>
                  <a:lnTo>
                    <a:pt x="538983" y="245317"/>
                  </a:lnTo>
                  <a:lnTo>
                    <a:pt x="539984" y="243458"/>
                  </a:lnTo>
                  <a:lnTo>
                    <a:pt x="541272" y="241741"/>
                  </a:lnTo>
                  <a:lnTo>
                    <a:pt x="541987" y="239881"/>
                  </a:lnTo>
                  <a:lnTo>
                    <a:pt x="542416" y="237879"/>
                  </a:lnTo>
                  <a:lnTo>
                    <a:pt x="543417" y="237164"/>
                  </a:lnTo>
                  <a:lnTo>
                    <a:pt x="544848" y="237021"/>
                  </a:lnTo>
                  <a:lnTo>
                    <a:pt x="545849" y="236449"/>
                  </a:lnTo>
                  <a:lnTo>
                    <a:pt x="546707" y="235590"/>
                  </a:lnTo>
                  <a:lnTo>
                    <a:pt x="547851" y="233874"/>
                  </a:lnTo>
                  <a:lnTo>
                    <a:pt x="549568" y="233159"/>
                  </a:lnTo>
                  <a:lnTo>
                    <a:pt x="549854" y="229439"/>
                  </a:lnTo>
                  <a:lnTo>
                    <a:pt x="551857" y="222001"/>
                  </a:lnTo>
                  <a:lnTo>
                    <a:pt x="552286" y="215564"/>
                  </a:lnTo>
                  <a:lnTo>
                    <a:pt x="551857" y="213562"/>
                  </a:lnTo>
                  <a:lnTo>
                    <a:pt x="552858" y="210272"/>
                  </a:lnTo>
                  <a:close/>
                  <a:moveTo>
                    <a:pt x="261910" y="413964"/>
                  </a:moveTo>
                  <a:lnTo>
                    <a:pt x="263484" y="412820"/>
                  </a:lnTo>
                  <a:lnTo>
                    <a:pt x="264485" y="411675"/>
                  </a:lnTo>
                  <a:lnTo>
                    <a:pt x="264056" y="411389"/>
                  </a:lnTo>
                  <a:lnTo>
                    <a:pt x="260623" y="411961"/>
                  </a:lnTo>
                  <a:lnTo>
                    <a:pt x="259192" y="410674"/>
                  </a:lnTo>
                  <a:lnTo>
                    <a:pt x="257476" y="410531"/>
                  </a:lnTo>
                  <a:lnTo>
                    <a:pt x="257190" y="411246"/>
                  </a:lnTo>
                  <a:lnTo>
                    <a:pt x="257476" y="413105"/>
                  </a:lnTo>
                  <a:lnTo>
                    <a:pt x="259192" y="413105"/>
                  </a:lnTo>
                  <a:lnTo>
                    <a:pt x="261910" y="413964"/>
                  </a:lnTo>
                  <a:close/>
                  <a:moveTo>
                    <a:pt x="202262" y="461883"/>
                  </a:moveTo>
                  <a:lnTo>
                    <a:pt x="203406" y="460739"/>
                  </a:lnTo>
                  <a:lnTo>
                    <a:pt x="204693" y="458736"/>
                  </a:lnTo>
                  <a:lnTo>
                    <a:pt x="201833" y="458307"/>
                  </a:lnTo>
                  <a:lnTo>
                    <a:pt x="198114" y="460453"/>
                  </a:lnTo>
                  <a:lnTo>
                    <a:pt x="198543" y="461454"/>
                  </a:lnTo>
                  <a:lnTo>
                    <a:pt x="199687" y="461883"/>
                  </a:lnTo>
                  <a:lnTo>
                    <a:pt x="202262" y="461883"/>
                  </a:lnTo>
                  <a:close/>
                  <a:moveTo>
                    <a:pt x="196683" y="459594"/>
                  </a:moveTo>
                  <a:lnTo>
                    <a:pt x="195825" y="457878"/>
                  </a:lnTo>
                  <a:lnTo>
                    <a:pt x="191105" y="458593"/>
                  </a:lnTo>
                  <a:lnTo>
                    <a:pt x="191390" y="460309"/>
                  </a:lnTo>
                  <a:lnTo>
                    <a:pt x="190104" y="464458"/>
                  </a:lnTo>
                  <a:lnTo>
                    <a:pt x="191247" y="465602"/>
                  </a:lnTo>
                  <a:lnTo>
                    <a:pt x="191247" y="466317"/>
                  </a:lnTo>
                  <a:lnTo>
                    <a:pt x="189531" y="467891"/>
                  </a:lnTo>
                  <a:lnTo>
                    <a:pt x="190532" y="468463"/>
                  </a:lnTo>
                  <a:lnTo>
                    <a:pt x="190819" y="469607"/>
                  </a:lnTo>
                  <a:lnTo>
                    <a:pt x="193250" y="468463"/>
                  </a:lnTo>
                  <a:lnTo>
                    <a:pt x="196826" y="464744"/>
                  </a:lnTo>
                  <a:lnTo>
                    <a:pt x="196683" y="459594"/>
                  </a:lnTo>
                  <a:close/>
                  <a:moveTo>
                    <a:pt x="205695" y="526824"/>
                  </a:moveTo>
                  <a:lnTo>
                    <a:pt x="202405" y="529399"/>
                  </a:lnTo>
                  <a:lnTo>
                    <a:pt x="204121" y="533404"/>
                  </a:lnTo>
                  <a:lnTo>
                    <a:pt x="205981" y="534119"/>
                  </a:lnTo>
                  <a:lnTo>
                    <a:pt x="209414" y="533404"/>
                  </a:lnTo>
                  <a:lnTo>
                    <a:pt x="210987" y="529971"/>
                  </a:lnTo>
                  <a:lnTo>
                    <a:pt x="210129" y="529256"/>
                  </a:lnTo>
                  <a:lnTo>
                    <a:pt x="205695" y="526824"/>
                  </a:lnTo>
                  <a:close/>
                  <a:moveTo>
                    <a:pt x="181807" y="485342"/>
                  </a:moveTo>
                  <a:lnTo>
                    <a:pt x="181235" y="487917"/>
                  </a:lnTo>
                  <a:lnTo>
                    <a:pt x="182236" y="487344"/>
                  </a:lnTo>
                  <a:lnTo>
                    <a:pt x="184525" y="484484"/>
                  </a:lnTo>
                  <a:lnTo>
                    <a:pt x="184381" y="483053"/>
                  </a:lnTo>
                  <a:lnTo>
                    <a:pt x="181807" y="485342"/>
                  </a:lnTo>
                  <a:close/>
                  <a:moveTo>
                    <a:pt x="178659" y="592194"/>
                  </a:moveTo>
                  <a:lnTo>
                    <a:pt x="178088" y="592623"/>
                  </a:lnTo>
                  <a:lnTo>
                    <a:pt x="177516" y="593625"/>
                  </a:lnTo>
                  <a:lnTo>
                    <a:pt x="175942" y="594769"/>
                  </a:lnTo>
                  <a:lnTo>
                    <a:pt x="174512" y="594912"/>
                  </a:lnTo>
                  <a:lnTo>
                    <a:pt x="170220" y="596056"/>
                  </a:lnTo>
                  <a:lnTo>
                    <a:pt x="168074" y="597487"/>
                  </a:lnTo>
                  <a:lnTo>
                    <a:pt x="167931" y="598488"/>
                  </a:lnTo>
                  <a:lnTo>
                    <a:pt x="167073" y="599060"/>
                  </a:lnTo>
                  <a:lnTo>
                    <a:pt x="165500" y="599489"/>
                  </a:lnTo>
                  <a:lnTo>
                    <a:pt x="168790" y="601063"/>
                  </a:lnTo>
                  <a:lnTo>
                    <a:pt x="171507" y="603495"/>
                  </a:lnTo>
                  <a:lnTo>
                    <a:pt x="174083" y="600920"/>
                  </a:lnTo>
                  <a:lnTo>
                    <a:pt x="173653" y="599489"/>
                  </a:lnTo>
                  <a:lnTo>
                    <a:pt x="174225" y="598917"/>
                  </a:lnTo>
                  <a:lnTo>
                    <a:pt x="175942" y="598059"/>
                  </a:lnTo>
                  <a:lnTo>
                    <a:pt x="177801" y="596056"/>
                  </a:lnTo>
                  <a:lnTo>
                    <a:pt x="179804" y="594483"/>
                  </a:lnTo>
                  <a:lnTo>
                    <a:pt x="181950" y="593768"/>
                  </a:lnTo>
                  <a:lnTo>
                    <a:pt x="182093" y="592480"/>
                  </a:lnTo>
                  <a:lnTo>
                    <a:pt x="181377" y="590907"/>
                  </a:lnTo>
                  <a:lnTo>
                    <a:pt x="178659" y="592194"/>
                  </a:lnTo>
                  <a:close/>
                  <a:moveTo>
                    <a:pt x="222145" y="515238"/>
                  </a:moveTo>
                  <a:lnTo>
                    <a:pt x="221287" y="516096"/>
                  </a:lnTo>
                  <a:lnTo>
                    <a:pt x="219284" y="520101"/>
                  </a:lnTo>
                  <a:lnTo>
                    <a:pt x="218997" y="523248"/>
                  </a:lnTo>
                  <a:lnTo>
                    <a:pt x="216852" y="527539"/>
                  </a:lnTo>
                  <a:lnTo>
                    <a:pt x="216852" y="529399"/>
                  </a:lnTo>
                  <a:lnTo>
                    <a:pt x="219427" y="529113"/>
                  </a:lnTo>
                  <a:lnTo>
                    <a:pt x="220428" y="524678"/>
                  </a:lnTo>
                  <a:lnTo>
                    <a:pt x="222430" y="520959"/>
                  </a:lnTo>
                  <a:lnTo>
                    <a:pt x="223146" y="516096"/>
                  </a:lnTo>
                  <a:lnTo>
                    <a:pt x="222430" y="514808"/>
                  </a:lnTo>
                  <a:lnTo>
                    <a:pt x="222145" y="515238"/>
                  </a:lnTo>
                  <a:close/>
                  <a:moveTo>
                    <a:pt x="332430" y="411246"/>
                  </a:moveTo>
                  <a:lnTo>
                    <a:pt x="331286" y="409386"/>
                  </a:lnTo>
                  <a:lnTo>
                    <a:pt x="330713" y="407384"/>
                  </a:lnTo>
                  <a:lnTo>
                    <a:pt x="330713" y="401233"/>
                  </a:lnTo>
                  <a:lnTo>
                    <a:pt x="326422" y="401662"/>
                  </a:lnTo>
                  <a:lnTo>
                    <a:pt x="322274" y="400232"/>
                  </a:lnTo>
                  <a:lnTo>
                    <a:pt x="318126" y="398086"/>
                  </a:lnTo>
                  <a:lnTo>
                    <a:pt x="313834" y="396799"/>
                  </a:lnTo>
                  <a:lnTo>
                    <a:pt x="309973" y="397085"/>
                  </a:lnTo>
                  <a:lnTo>
                    <a:pt x="306254" y="398515"/>
                  </a:lnTo>
                  <a:lnTo>
                    <a:pt x="302678" y="400804"/>
                  </a:lnTo>
                  <a:lnTo>
                    <a:pt x="301103" y="400947"/>
                  </a:lnTo>
                  <a:lnTo>
                    <a:pt x="299530" y="400518"/>
                  </a:lnTo>
                  <a:lnTo>
                    <a:pt x="300818" y="404237"/>
                  </a:lnTo>
                  <a:lnTo>
                    <a:pt x="300245" y="406382"/>
                  </a:lnTo>
                  <a:lnTo>
                    <a:pt x="298958" y="408099"/>
                  </a:lnTo>
                  <a:lnTo>
                    <a:pt x="295669" y="409529"/>
                  </a:lnTo>
                  <a:lnTo>
                    <a:pt x="291949" y="409386"/>
                  </a:lnTo>
                  <a:lnTo>
                    <a:pt x="290375" y="409673"/>
                  </a:lnTo>
                  <a:lnTo>
                    <a:pt x="287229" y="410817"/>
                  </a:lnTo>
                  <a:lnTo>
                    <a:pt x="285369" y="410960"/>
                  </a:lnTo>
                  <a:lnTo>
                    <a:pt x="282938" y="408671"/>
                  </a:lnTo>
                  <a:lnTo>
                    <a:pt x="281078" y="405524"/>
                  </a:lnTo>
                  <a:lnTo>
                    <a:pt x="279362" y="405238"/>
                  </a:lnTo>
                  <a:lnTo>
                    <a:pt x="276501" y="407813"/>
                  </a:lnTo>
                  <a:lnTo>
                    <a:pt x="274784" y="408814"/>
                  </a:lnTo>
                  <a:lnTo>
                    <a:pt x="273783" y="411675"/>
                  </a:lnTo>
                  <a:lnTo>
                    <a:pt x="272638" y="413535"/>
                  </a:lnTo>
                  <a:lnTo>
                    <a:pt x="272066" y="415537"/>
                  </a:lnTo>
                  <a:lnTo>
                    <a:pt x="270350" y="418970"/>
                  </a:lnTo>
                  <a:lnTo>
                    <a:pt x="267060" y="420830"/>
                  </a:lnTo>
                  <a:lnTo>
                    <a:pt x="261910" y="424835"/>
                  </a:lnTo>
                  <a:lnTo>
                    <a:pt x="259622" y="426266"/>
                  </a:lnTo>
                  <a:lnTo>
                    <a:pt x="254329" y="428840"/>
                  </a:lnTo>
                  <a:lnTo>
                    <a:pt x="251898" y="430700"/>
                  </a:lnTo>
                  <a:lnTo>
                    <a:pt x="253471" y="430700"/>
                  </a:lnTo>
                  <a:lnTo>
                    <a:pt x="259335" y="428125"/>
                  </a:lnTo>
                  <a:lnTo>
                    <a:pt x="262196" y="427553"/>
                  </a:lnTo>
                  <a:lnTo>
                    <a:pt x="263341" y="427696"/>
                  </a:lnTo>
                  <a:lnTo>
                    <a:pt x="263055" y="430986"/>
                  </a:lnTo>
                  <a:lnTo>
                    <a:pt x="264342" y="431844"/>
                  </a:lnTo>
                  <a:lnTo>
                    <a:pt x="266344" y="432273"/>
                  </a:lnTo>
                  <a:lnTo>
                    <a:pt x="266488" y="433561"/>
                  </a:lnTo>
                  <a:lnTo>
                    <a:pt x="266202" y="434991"/>
                  </a:lnTo>
                  <a:lnTo>
                    <a:pt x="265343" y="435992"/>
                  </a:lnTo>
                  <a:lnTo>
                    <a:pt x="265343" y="437852"/>
                  </a:lnTo>
                  <a:lnTo>
                    <a:pt x="263913" y="440140"/>
                  </a:lnTo>
                  <a:lnTo>
                    <a:pt x="265916" y="441857"/>
                  </a:lnTo>
                  <a:lnTo>
                    <a:pt x="266059" y="444861"/>
                  </a:lnTo>
                  <a:lnTo>
                    <a:pt x="269349" y="444718"/>
                  </a:lnTo>
                  <a:lnTo>
                    <a:pt x="272638" y="445290"/>
                  </a:lnTo>
                  <a:lnTo>
                    <a:pt x="270636" y="450010"/>
                  </a:lnTo>
                  <a:lnTo>
                    <a:pt x="272210" y="449581"/>
                  </a:lnTo>
                  <a:lnTo>
                    <a:pt x="275642" y="450439"/>
                  </a:lnTo>
                  <a:lnTo>
                    <a:pt x="277645" y="450297"/>
                  </a:lnTo>
                  <a:lnTo>
                    <a:pt x="280935" y="447436"/>
                  </a:lnTo>
                  <a:lnTo>
                    <a:pt x="282080" y="442715"/>
                  </a:lnTo>
                  <a:lnTo>
                    <a:pt x="283081" y="441714"/>
                  </a:lnTo>
                  <a:lnTo>
                    <a:pt x="284511" y="441142"/>
                  </a:lnTo>
                  <a:lnTo>
                    <a:pt x="285799" y="439282"/>
                  </a:lnTo>
                  <a:lnTo>
                    <a:pt x="288659" y="433704"/>
                  </a:lnTo>
                  <a:lnTo>
                    <a:pt x="290090" y="429985"/>
                  </a:lnTo>
                  <a:lnTo>
                    <a:pt x="300532" y="424835"/>
                  </a:lnTo>
                  <a:lnTo>
                    <a:pt x="302105" y="424692"/>
                  </a:lnTo>
                  <a:lnTo>
                    <a:pt x="307255" y="425550"/>
                  </a:lnTo>
                  <a:lnTo>
                    <a:pt x="310402" y="426981"/>
                  </a:lnTo>
                  <a:lnTo>
                    <a:pt x="315408" y="432416"/>
                  </a:lnTo>
                  <a:lnTo>
                    <a:pt x="317125" y="433704"/>
                  </a:lnTo>
                  <a:lnTo>
                    <a:pt x="317840" y="430414"/>
                  </a:lnTo>
                  <a:lnTo>
                    <a:pt x="318984" y="427267"/>
                  </a:lnTo>
                  <a:lnTo>
                    <a:pt x="320843" y="424263"/>
                  </a:lnTo>
                  <a:lnTo>
                    <a:pt x="322989" y="421545"/>
                  </a:lnTo>
                  <a:lnTo>
                    <a:pt x="328139" y="417397"/>
                  </a:lnTo>
                  <a:lnTo>
                    <a:pt x="333861" y="414250"/>
                  </a:lnTo>
                  <a:lnTo>
                    <a:pt x="331858" y="413392"/>
                  </a:lnTo>
                  <a:lnTo>
                    <a:pt x="332430" y="411246"/>
                  </a:lnTo>
                  <a:close/>
                  <a:moveTo>
                    <a:pt x="249180" y="442143"/>
                  </a:moveTo>
                  <a:lnTo>
                    <a:pt x="249609" y="440856"/>
                  </a:lnTo>
                  <a:lnTo>
                    <a:pt x="248179" y="439425"/>
                  </a:lnTo>
                  <a:lnTo>
                    <a:pt x="246462" y="438424"/>
                  </a:lnTo>
                  <a:lnTo>
                    <a:pt x="246604" y="436278"/>
                  </a:lnTo>
                  <a:lnTo>
                    <a:pt x="247892" y="433847"/>
                  </a:lnTo>
                  <a:lnTo>
                    <a:pt x="242457" y="433990"/>
                  </a:lnTo>
                  <a:lnTo>
                    <a:pt x="237021" y="433274"/>
                  </a:lnTo>
                  <a:lnTo>
                    <a:pt x="239310" y="429269"/>
                  </a:lnTo>
                  <a:lnTo>
                    <a:pt x="242170" y="425550"/>
                  </a:lnTo>
                  <a:lnTo>
                    <a:pt x="242600" y="423834"/>
                  </a:lnTo>
                  <a:lnTo>
                    <a:pt x="241742" y="422117"/>
                  </a:lnTo>
                  <a:lnTo>
                    <a:pt x="240168" y="420973"/>
                  </a:lnTo>
                  <a:lnTo>
                    <a:pt x="238309" y="420544"/>
                  </a:lnTo>
                  <a:lnTo>
                    <a:pt x="235734" y="421545"/>
                  </a:lnTo>
                  <a:lnTo>
                    <a:pt x="233302" y="422832"/>
                  </a:lnTo>
                  <a:lnTo>
                    <a:pt x="231728" y="423262"/>
                  </a:lnTo>
                  <a:lnTo>
                    <a:pt x="230012" y="423262"/>
                  </a:lnTo>
                  <a:lnTo>
                    <a:pt x="226006" y="422260"/>
                  </a:lnTo>
                  <a:lnTo>
                    <a:pt x="222430" y="419828"/>
                  </a:lnTo>
                  <a:lnTo>
                    <a:pt x="221000" y="416396"/>
                  </a:lnTo>
                  <a:lnTo>
                    <a:pt x="219284" y="413105"/>
                  </a:lnTo>
                  <a:lnTo>
                    <a:pt x="215851" y="411532"/>
                  </a:lnTo>
                  <a:lnTo>
                    <a:pt x="212132" y="411246"/>
                  </a:lnTo>
                  <a:lnTo>
                    <a:pt x="210702" y="411675"/>
                  </a:lnTo>
                  <a:lnTo>
                    <a:pt x="205123" y="414393"/>
                  </a:lnTo>
                  <a:lnTo>
                    <a:pt x="204265" y="415966"/>
                  </a:lnTo>
                  <a:lnTo>
                    <a:pt x="203692" y="417826"/>
                  </a:lnTo>
                  <a:lnTo>
                    <a:pt x="201404" y="421259"/>
                  </a:lnTo>
                  <a:lnTo>
                    <a:pt x="198686" y="422546"/>
                  </a:lnTo>
                  <a:lnTo>
                    <a:pt x="195396" y="422546"/>
                  </a:lnTo>
                  <a:lnTo>
                    <a:pt x="194251" y="423262"/>
                  </a:lnTo>
                  <a:lnTo>
                    <a:pt x="193393" y="424549"/>
                  </a:lnTo>
                  <a:lnTo>
                    <a:pt x="192392" y="425121"/>
                  </a:lnTo>
                  <a:lnTo>
                    <a:pt x="187814" y="426408"/>
                  </a:lnTo>
                  <a:lnTo>
                    <a:pt x="184953" y="427982"/>
                  </a:lnTo>
                  <a:lnTo>
                    <a:pt x="185240" y="429126"/>
                  </a:lnTo>
                  <a:lnTo>
                    <a:pt x="185812" y="430128"/>
                  </a:lnTo>
                  <a:lnTo>
                    <a:pt x="185383" y="431987"/>
                  </a:lnTo>
                  <a:lnTo>
                    <a:pt x="181092" y="430700"/>
                  </a:lnTo>
                  <a:lnTo>
                    <a:pt x="179804" y="430557"/>
                  </a:lnTo>
                  <a:lnTo>
                    <a:pt x="178231" y="431272"/>
                  </a:lnTo>
                  <a:lnTo>
                    <a:pt x="177373" y="434848"/>
                  </a:lnTo>
                  <a:lnTo>
                    <a:pt x="179947" y="436564"/>
                  </a:lnTo>
                  <a:lnTo>
                    <a:pt x="183953" y="439997"/>
                  </a:lnTo>
                  <a:lnTo>
                    <a:pt x="186956" y="442000"/>
                  </a:lnTo>
                  <a:lnTo>
                    <a:pt x="187671" y="443144"/>
                  </a:lnTo>
                  <a:lnTo>
                    <a:pt x="189817" y="447722"/>
                  </a:lnTo>
                  <a:lnTo>
                    <a:pt x="187099" y="447722"/>
                  </a:lnTo>
                  <a:lnTo>
                    <a:pt x="184953" y="446291"/>
                  </a:lnTo>
                  <a:lnTo>
                    <a:pt x="183380" y="443144"/>
                  </a:lnTo>
                  <a:lnTo>
                    <a:pt x="180377" y="440713"/>
                  </a:lnTo>
                  <a:lnTo>
                    <a:pt x="179804" y="442858"/>
                  </a:lnTo>
                  <a:lnTo>
                    <a:pt x="179947" y="445004"/>
                  </a:lnTo>
                  <a:lnTo>
                    <a:pt x="180662" y="446863"/>
                  </a:lnTo>
                  <a:lnTo>
                    <a:pt x="183523" y="450010"/>
                  </a:lnTo>
                  <a:lnTo>
                    <a:pt x="184811" y="451870"/>
                  </a:lnTo>
                  <a:lnTo>
                    <a:pt x="184238" y="454588"/>
                  </a:lnTo>
                  <a:lnTo>
                    <a:pt x="183094" y="457019"/>
                  </a:lnTo>
                  <a:lnTo>
                    <a:pt x="185669" y="455303"/>
                  </a:lnTo>
                  <a:lnTo>
                    <a:pt x="188673" y="452013"/>
                  </a:lnTo>
                  <a:lnTo>
                    <a:pt x="191820" y="450297"/>
                  </a:lnTo>
                  <a:lnTo>
                    <a:pt x="194823" y="451012"/>
                  </a:lnTo>
                  <a:lnTo>
                    <a:pt x="196111" y="452442"/>
                  </a:lnTo>
                  <a:lnTo>
                    <a:pt x="197684" y="453443"/>
                  </a:lnTo>
                  <a:lnTo>
                    <a:pt x="199258" y="453443"/>
                  </a:lnTo>
                  <a:lnTo>
                    <a:pt x="200545" y="452585"/>
                  </a:lnTo>
                  <a:lnTo>
                    <a:pt x="201117" y="450726"/>
                  </a:lnTo>
                  <a:lnTo>
                    <a:pt x="200832" y="448866"/>
                  </a:lnTo>
                  <a:lnTo>
                    <a:pt x="199973" y="447436"/>
                  </a:lnTo>
                  <a:lnTo>
                    <a:pt x="198543" y="447007"/>
                  </a:lnTo>
                  <a:lnTo>
                    <a:pt x="196826" y="447722"/>
                  </a:lnTo>
                  <a:lnTo>
                    <a:pt x="195396" y="447579"/>
                  </a:lnTo>
                  <a:lnTo>
                    <a:pt x="195110" y="444861"/>
                  </a:lnTo>
                  <a:lnTo>
                    <a:pt x="195253" y="442143"/>
                  </a:lnTo>
                  <a:lnTo>
                    <a:pt x="193822" y="438996"/>
                  </a:lnTo>
                  <a:lnTo>
                    <a:pt x="195396" y="437709"/>
                  </a:lnTo>
                  <a:lnTo>
                    <a:pt x="197256" y="436564"/>
                  </a:lnTo>
                  <a:lnTo>
                    <a:pt x="198829" y="437280"/>
                  </a:lnTo>
                  <a:lnTo>
                    <a:pt x="201690" y="439425"/>
                  </a:lnTo>
                  <a:lnTo>
                    <a:pt x="203406" y="444146"/>
                  </a:lnTo>
                  <a:lnTo>
                    <a:pt x="206696" y="448151"/>
                  </a:lnTo>
                  <a:lnTo>
                    <a:pt x="207411" y="451441"/>
                  </a:lnTo>
                  <a:lnTo>
                    <a:pt x="205266" y="454016"/>
                  </a:lnTo>
                  <a:lnTo>
                    <a:pt x="207268" y="455017"/>
                  </a:lnTo>
                  <a:lnTo>
                    <a:pt x="209557" y="455303"/>
                  </a:lnTo>
                  <a:lnTo>
                    <a:pt x="207126" y="460739"/>
                  </a:lnTo>
                  <a:lnTo>
                    <a:pt x="204121" y="465745"/>
                  </a:lnTo>
                  <a:lnTo>
                    <a:pt x="202119" y="468606"/>
                  </a:lnTo>
                  <a:lnTo>
                    <a:pt x="199830" y="471181"/>
                  </a:lnTo>
                  <a:lnTo>
                    <a:pt x="196683" y="472182"/>
                  </a:lnTo>
                  <a:lnTo>
                    <a:pt x="196111" y="473040"/>
                  </a:lnTo>
                  <a:lnTo>
                    <a:pt x="196111" y="477761"/>
                  </a:lnTo>
                  <a:lnTo>
                    <a:pt x="196540" y="481050"/>
                  </a:lnTo>
                  <a:lnTo>
                    <a:pt x="195825" y="483768"/>
                  </a:lnTo>
                  <a:lnTo>
                    <a:pt x="196969" y="485056"/>
                  </a:lnTo>
                  <a:lnTo>
                    <a:pt x="198257" y="486200"/>
                  </a:lnTo>
                  <a:lnTo>
                    <a:pt x="199830" y="489347"/>
                  </a:lnTo>
                  <a:lnTo>
                    <a:pt x="199401" y="493066"/>
                  </a:lnTo>
                  <a:lnTo>
                    <a:pt x="198972" y="494353"/>
                  </a:lnTo>
                  <a:lnTo>
                    <a:pt x="197971" y="494783"/>
                  </a:lnTo>
                  <a:lnTo>
                    <a:pt x="194538" y="495784"/>
                  </a:lnTo>
                  <a:lnTo>
                    <a:pt x="196111" y="499646"/>
                  </a:lnTo>
                  <a:lnTo>
                    <a:pt x="197684" y="500218"/>
                  </a:lnTo>
                  <a:lnTo>
                    <a:pt x="199544" y="500361"/>
                  </a:lnTo>
                  <a:lnTo>
                    <a:pt x="207984" y="503222"/>
                  </a:lnTo>
                  <a:lnTo>
                    <a:pt x="208985" y="501935"/>
                  </a:lnTo>
                  <a:lnTo>
                    <a:pt x="209700" y="500218"/>
                  </a:lnTo>
                  <a:lnTo>
                    <a:pt x="207268" y="497357"/>
                  </a:lnTo>
                  <a:lnTo>
                    <a:pt x="206553" y="495641"/>
                  </a:lnTo>
                  <a:lnTo>
                    <a:pt x="206124" y="493781"/>
                  </a:lnTo>
                  <a:lnTo>
                    <a:pt x="206982" y="490348"/>
                  </a:lnTo>
                  <a:lnTo>
                    <a:pt x="208699" y="486915"/>
                  </a:lnTo>
                  <a:lnTo>
                    <a:pt x="209986" y="485199"/>
                  </a:lnTo>
                  <a:lnTo>
                    <a:pt x="211845" y="485199"/>
                  </a:lnTo>
                  <a:lnTo>
                    <a:pt x="213705" y="485628"/>
                  </a:lnTo>
                  <a:lnTo>
                    <a:pt x="214278" y="486772"/>
                  </a:lnTo>
                  <a:lnTo>
                    <a:pt x="214278" y="488346"/>
                  </a:lnTo>
                  <a:lnTo>
                    <a:pt x="213848" y="489061"/>
                  </a:lnTo>
                  <a:lnTo>
                    <a:pt x="212990" y="489204"/>
                  </a:lnTo>
                  <a:lnTo>
                    <a:pt x="211560" y="489919"/>
                  </a:lnTo>
                  <a:lnTo>
                    <a:pt x="211702" y="491636"/>
                  </a:lnTo>
                  <a:lnTo>
                    <a:pt x="213705" y="496356"/>
                  </a:lnTo>
                  <a:lnTo>
                    <a:pt x="214134" y="500075"/>
                  </a:lnTo>
                  <a:lnTo>
                    <a:pt x="213133" y="503794"/>
                  </a:lnTo>
                  <a:lnTo>
                    <a:pt x="212418" y="504939"/>
                  </a:lnTo>
                  <a:lnTo>
                    <a:pt x="211417" y="505797"/>
                  </a:lnTo>
                  <a:lnTo>
                    <a:pt x="210844" y="506941"/>
                  </a:lnTo>
                  <a:lnTo>
                    <a:pt x="210844" y="508372"/>
                  </a:lnTo>
                  <a:lnTo>
                    <a:pt x="217424" y="505225"/>
                  </a:lnTo>
                  <a:lnTo>
                    <a:pt x="223289" y="500504"/>
                  </a:lnTo>
                  <a:lnTo>
                    <a:pt x="221430" y="496499"/>
                  </a:lnTo>
                  <a:lnTo>
                    <a:pt x="222573" y="494496"/>
                  </a:lnTo>
                  <a:lnTo>
                    <a:pt x="224719" y="494353"/>
                  </a:lnTo>
                  <a:lnTo>
                    <a:pt x="228009" y="495355"/>
                  </a:lnTo>
                  <a:lnTo>
                    <a:pt x="230584" y="495498"/>
                  </a:lnTo>
                  <a:lnTo>
                    <a:pt x="234303" y="486629"/>
                  </a:lnTo>
                  <a:lnTo>
                    <a:pt x="234733" y="483053"/>
                  </a:lnTo>
                  <a:lnTo>
                    <a:pt x="234303" y="479620"/>
                  </a:lnTo>
                  <a:lnTo>
                    <a:pt x="235734" y="475615"/>
                  </a:lnTo>
                  <a:lnTo>
                    <a:pt x="236449" y="471753"/>
                  </a:lnTo>
                  <a:lnTo>
                    <a:pt x="237450" y="468177"/>
                  </a:lnTo>
                  <a:lnTo>
                    <a:pt x="238880" y="464744"/>
                  </a:lnTo>
                  <a:lnTo>
                    <a:pt x="240454" y="460023"/>
                  </a:lnTo>
                  <a:lnTo>
                    <a:pt x="242600" y="455732"/>
                  </a:lnTo>
                  <a:lnTo>
                    <a:pt x="250038" y="447293"/>
                  </a:lnTo>
                  <a:lnTo>
                    <a:pt x="250753" y="446005"/>
                  </a:lnTo>
                  <a:lnTo>
                    <a:pt x="250896" y="444718"/>
                  </a:lnTo>
                  <a:lnTo>
                    <a:pt x="247892" y="442858"/>
                  </a:lnTo>
                  <a:lnTo>
                    <a:pt x="249180" y="442143"/>
                  </a:lnTo>
                  <a:close/>
                </a:path>
              </a:pathLst>
            </a:custGeom>
            <a:solidFill>
              <a:schemeClr val="bg2"/>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69" name="Freeform: Shape 368">
              <a:extLst>
                <a:ext uri="{FF2B5EF4-FFF2-40B4-BE49-F238E27FC236}">
                  <a16:creationId xmlns:a16="http://schemas.microsoft.com/office/drawing/2014/main" id="{5B68430B-74AB-08D9-1272-58E72FE0B22A}"/>
                </a:ext>
                <a:ext uri="{C183D7F6-B498-43B3-948B-1728B52AA6E4}">
                  <adec:decorative xmlns:adec="http://schemas.microsoft.com/office/drawing/2017/decorative" val="1"/>
                </a:ext>
              </a:extLst>
            </p:cNvPr>
            <p:cNvSpPr/>
            <p:nvPr/>
          </p:nvSpPr>
          <p:spPr>
            <a:xfrm>
              <a:off x="2691269" y="4769080"/>
              <a:ext cx="1298250" cy="1352320"/>
            </a:xfrm>
            <a:custGeom>
              <a:avLst/>
              <a:gdLst>
                <a:gd name="connsiteX0" fmla="*/ 1036626 w 1298250"/>
                <a:gd name="connsiteY0" fmla="*/ 916900 h 1352320"/>
                <a:gd name="connsiteX1" fmla="*/ 1037627 w 1298250"/>
                <a:gd name="connsiteY1" fmla="*/ 917043 h 1352320"/>
                <a:gd name="connsiteX2" fmla="*/ 1038343 w 1298250"/>
                <a:gd name="connsiteY2" fmla="*/ 916471 h 1352320"/>
                <a:gd name="connsiteX3" fmla="*/ 1038629 w 1298250"/>
                <a:gd name="connsiteY3" fmla="*/ 915755 h 1352320"/>
                <a:gd name="connsiteX4" fmla="*/ 1038200 w 1298250"/>
                <a:gd name="connsiteY4" fmla="*/ 914039 h 1352320"/>
                <a:gd name="connsiteX5" fmla="*/ 1037198 w 1298250"/>
                <a:gd name="connsiteY5" fmla="*/ 913038 h 1352320"/>
                <a:gd name="connsiteX6" fmla="*/ 1036340 w 1298250"/>
                <a:gd name="connsiteY6" fmla="*/ 913038 h 1352320"/>
                <a:gd name="connsiteX7" fmla="*/ 1035339 w 1298250"/>
                <a:gd name="connsiteY7" fmla="*/ 913753 h 1352320"/>
                <a:gd name="connsiteX8" fmla="*/ 1035911 w 1298250"/>
                <a:gd name="connsiteY8" fmla="*/ 915755 h 1352320"/>
                <a:gd name="connsiteX9" fmla="*/ 1036626 w 1298250"/>
                <a:gd name="connsiteY9" fmla="*/ 916900 h 1352320"/>
                <a:gd name="connsiteX10" fmla="*/ 1287 w 1298250"/>
                <a:gd name="connsiteY10" fmla="*/ 302105 h 1352320"/>
                <a:gd name="connsiteX11" fmla="*/ 143 w 1298250"/>
                <a:gd name="connsiteY11" fmla="*/ 303678 h 1352320"/>
                <a:gd name="connsiteX12" fmla="*/ 0 w 1298250"/>
                <a:gd name="connsiteY12" fmla="*/ 305395 h 1352320"/>
                <a:gd name="connsiteX13" fmla="*/ 4720 w 1298250"/>
                <a:gd name="connsiteY13" fmla="*/ 304394 h 1352320"/>
                <a:gd name="connsiteX14" fmla="*/ 6437 w 1298250"/>
                <a:gd name="connsiteY14" fmla="*/ 303106 h 1352320"/>
                <a:gd name="connsiteX15" fmla="*/ 4863 w 1298250"/>
                <a:gd name="connsiteY15" fmla="*/ 302963 h 1352320"/>
                <a:gd name="connsiteX16" fmla="*/ 1287 w 1298250"/>
                <a:gd name="connsiteY16" fmla="*/ 302105 h 1352320"/>
                <a:gd name="connsiteX17" fmla="*/ 923766 w 1298250"/>
                <a:gd name="connsiteY17" fmla="*/ 517097 h 1352320"/>
                <a:gd name="connsiteX18" fmla="*/ 923194 w 1298250"/>
                <a:gd name="connsiteY18" fmla="*/ 516811 h 1352320"/>
                <a:gd name="connsiteX19" fmla="*/ 922622 w 1298250"/>
                <a:gd name="connsiteY19" fmla="*/ 516668 h 1352320"/>
                <a:gd name="connsiteX20" fmla="*/ 922335 w 1298250"/>
                <a:gd name="connsiteY20" fmla="*/ 516668 h 1352320"/>
                <a:gd name="connsiteX21" fmla="*/ 920762 w 1298250"/>
                <a:gd name="connsiteY21" fmla="*/ 517955 h 1352320"/>
                <a:gd name="connsiteX22" fmla="*/ 919475 w 1298250"/>
                <a:gd name="connsiteY22" fmla="*/ 518957 h 1352320"/>
                <a:gd name="connsiteX23" fmla="*/ 919189 w 1298250"/>
                <a:gd name="connsiteY23" fmla="*/ 519529 h 1352320"/>
                <a:gd name="connsiteX24" fmla="*/ 919332 w 1298250"/>
                <a:gd name="connsiteY24" fmla="*/ 519672 h 1352320"/>
                <a:gd name="connsiteX25" fmla="*/ 924767 w 1298250"/>
                <a:gd name="connsiteY25" fmla="*/ 518957 h 1352320"/>
                <a:gd name="connsiteX26" fmla="*/ 925626 w 1298250"/>
                <a:gd name="connsiteY26" fmla="*/ 518814 h 1352320"/>
                <a:gd name="connsiteX27" fmla="*/ 925769 w 1298250"/>
                <a:gd name="connsiteY27" fmla="*/ 518384 h 1352320"/>
                <a:gd name="connsiteX28" fmla="*/ 925339 w 1298250"/>
                <a:gd name="connsiteY28" fmla="*/ 517812 h 1352320"/>
                <a:gd name="connsiteX29" fmla="*/ 923766 w 1298250"/>
                <a:gd name="connsiteY29" fmla="*/ 517097 h 1352320"/>
                <a:gd name="connsiteX30" fmla="*/ 1042777 w 1298250"/>
                <a:gd name="connsiteY30" fmla="*/ 1027900 h 1352320"/>
                <a:gd name="connsiteX31" fmla="*/ 1040345 w 1298250"/>
                <a:gd name="connsiteY31" fmla="*/ 1031047 h 1352320"/>
                <a:gd name="connsiteX32" fmla="*/ 1033622 w 1298250"/>
                <a:gd name="connsiteY32" fmla="*/ 1033050 h 1352320"/>
                <a:gd name="connsiteX33" fmla="*/ 1032192 w 1298250"/>
                <a:gd name="connsiteY33" fmla="*/ 1035052 h 1352320"/>
                <a:gd name="connsiteX34" fmla="*/ 1032621 w 1298250"/>
                <a:gd name="connsiteY34" fmla="*/ 1036054 h 1352320"/>
                <a:gd name="connsiteX35" fmla="*/ 1033193 w 1298250"/>
                <a:gd name="connsiteY35" fmla="*/ 1039487 h 1352320"/>
                <a:gd name="connsiteX36" fmla="*/ 1034767 w 1298250"/>
                <a:gd name="connsiteY36" fmla="*/ 1042777 h 1352320"/>
                <a:gd name="connsiteX37" fmla="*/ 1035625 w 1298250"/>
                <a:gd name="connsiteY37" fmla="*/ 1044922 h 1352320"/>
                <a:gd name="connsiteX38" fmla="*/ 1037198 w 1298250"/>
                <a:gd name="connsiteY38" fmla="*/ 1048069 h 1352320"/>
                <a:gd name="connsiteX39" fmla="*/ 1038056 w 1298250"/>
                <a:gd name="connsiteY39" fmla="*/ 1049214 h 1352320"/>
                <a:gd name="connsiteX40" fmla="*/ 1039201 w 1298250"/>
                <a:gd name="connsiteY40" fmla="*/ 1054792 h 1352320"/>
                <a:gd name="connsiteX41" fmla="*/ 1041919 w 1298250"/>
                <a:gd name="connsiteY41" fmla="*/ 1058368 h 1352320"/>
                <a:gd name="connsiteX42" fmla="*/ 1048356 w 1298250"/>
                <a:gd name="connsiteY42" fmla="*/ 1057367 h 1352320"/>
                <a:gd name="connsiteX43" fmla="*/ 1052075 w 1298250"/>
                <a:gd name="connsiteY43" fmla="*/ 1057939 h 1352320"/>
                <a:gd name="connsiteX44" fmla="*/ 1052647 w 1298250"/>
                <a:gd name="connsiteY44" fmla="*/ 1057081 h 1352320"/>
                <a:gd name="connsiteX45" fmla="*/ 1051073 w 1298250"/>
                <a:gd name="connsiteY45" fmla="*/ 1050644 h 1352320"/>
                <a:gd name="connsiteX46" fmla="*/ 1051646 w 1298250"/>
                <a:gd name="connsiteY46" fmla="*/ 1049357 h 1352320"/>
                <a:gd name="connsiteX47" fmla="*/ 1051646 w 1298250"/>
                <a:gd name="connsiteY47" fmla="*/ 1048498 h 1352320"/>
                <a:gd name="connsiteX48" fmla="*/ 1051217 w 1298250"/>
                <a:gd name="connsiteY48" fmla="*/ 1047497 h 1352320"/>
                <a:gd name="connsiteX49" fmla="*/ 1049786 w 1298250"/>
                <a:gd name="connsiteY49" fmla="*/ 1045781 h 1352320"/>
                <a:gd name="connsiteX50" fmla="*/ 1048642 w 1298250"/>
                <a:gd name="connsiteY50" fmla="*/ 1042205 h 1352320"/>
                <a:gd name="connsiteX51" fmla="*/ 1048213 w 1298250"/>
                <a:gd name="connsiteY51" fmla="*/ 1039916 h 1352320"/>
                <a:gd name="connsiteX52" fmla="*/ 1047783 w 1298250"/>
                <a:gd name="connsiteY52" fmla="*/ 1039201 h 1352320"/>
                <a:gd name="connsiteX53" fmla="*/ 1045495 w 1298250"/>
                <a:gd name="connsiteY53" fmla="*/ 1037341 h 1352320"/>
                <a:gd name="connsiteX54" fmla="*/ 1044207 w 1298250"/>
                <a:gd name="connsiteY54" fmla="*/ 1035196 h 1352320"/>
                <a:gd name="connsiteX55" fmla="*/ 1044779 w 1298250"/>
                <a:gd name="connsiteY55" fmla="*/ 1028616 h 1352320"/>
                <a:gd name="connsiteX56" fmla="*/ 1042777 w 1298250"/>
                <a:gd name="connsiteY56" fmla="*/ 1027900 h 1352320"/>
                <a:gd name="connsiteX57" fmla="*/ 1030618 w 1298250"/>
                <a:gd name="connsiteY57" fmla="*/ 1106002 h 1352320"/>
                <a:gd name="connsiteX58" fmla="*/ 1034624 w 1298250"/>
                <a:gd name="connsiteY58" fmla="*/ 1106288 h 1352320"/>
                <a:gd name="connsiteX59" fmla="*/ 1037627 w 1298250"/>
                <a:gd name="connsiteY59" fmla="*/ 1106144 h 1352320"/>
                <a:gd name="connsiteX60" fmla="*/ 1038629 w 1298250"/>
                <a:gd name="connsiteY60" fmla="*/ 1105573 h 1352320"/>
                <a:gd name="connsiteX61" fmla="*/ 1039773 w 1298250"/>
                <a:gd name="connsiteY61" fmla="*/ 1102282 h 1352320"/>
                <a:gd name="connsiteX62" fmla="*/ 1039916 w 1298250"/>
                <a:gd name="connsiteY62" fmla="*/ 1096561 h 1352320"/>
                <a:gd name="connsiteX63" fmla="*/ 1040202 w 1298250"/>
                <a:gd name="connsiteY63" fmla="*/ 1094987 h 1352320"/>
                <a:gd name="connsiteX64" fmla="*/ 1040774 w 1298250"/>
                <a:gd name="connsiteY64" fmla="*/ 1093700 h 1352320"/>
                <a:gd name="connsiteX65" fmla="*/ 1047354 w 1298250"/>
                <a:gd name="connsiteY65" fmla="*/ 1089409 h 1352320"/>
                <a:gd name="connsiteX66" fmla="*/ 1047926 w 1298250"/>
                <a:gd name="connsiteY66" fmla="*/ 1089409 h 1352320"/>
                <a:gd name="connsiteX67" fmla="*/ 1048070 w 1298250"/>
                <a:gd name="connsiteY67" fmla="*/ 1089981 h 1352320"/>
                <a:gd name="connsiteX68" fmla="*/ 1047783 w 1298250"/>
                <a:gd name="connsiteY68" fmla="*/ 1090553 h 1352320"/>
                <a:gd name="connsiteX69" fmla="*/ 1046210 w 1298250"/>
                <a:gd name="connsiteY69" fmla="*/ 1091983 h 1352320"/>
                <a:gd name="connsiteX70" fmla="*/ 1045495 w 1298250"/>
                <a:gd name="connsiteY70" fmla="*/ 1092985 h 1352320"/>
                <a:gd name="connsiteX71" fmla="*/ 1045209 w 1298250"/>
                <a:gd name="connsiteY71" fmla="*/ 1096418 h 1352320"/>
                <a:gd name="connsiteX72" fmla="*/ 1043778 w 1298250"/>
                <a:gd name="connsiteY72" fmla="*/ 1097562 h 1352320"/>
                <a:gd name="connsiteX73" fmla="*/ 1043063 w 1298250"/>
                <a:gd name="connsiteY73" fmla="*/ 1099851 h 1352320"/>
                <a:gd name="connsiteX74" fmla="*/ 1043063 w 1298250"/>
                <a:gd name="connsiteY74" fmla="*/ 1101138 h 1352320"/>
                <a:gd name="connsiteX75" fmla="*/ 1044779 w 1298250"/>
                <a:gd name="connsiteY75" fmla="*/ 1104571 h 1352320"/>
                <a:gd name="connsiteX76" fmla="*/ 1044637 w 1298250"/>
                <a:gd name="connsiteY76" fmla="*/ 1107146 h 1352320"/>
                <a:gd name="connsiteX77" fmla="*/ 1045066 w 1298250"/>
                <a:gd name="connsiteY77" fmla="*/ 1109149 h 1352320"/>
                <a:gd name="connsiteX78" fmla="*/ 1046496 w 1298250"/>
                <a:gd name="connsiteY78" fmla="*/ 1112296 h 1352320"/>
                <a:gd name="connsiteX79" fmla="*/ 1048356 w 1298250"/>
                <a:gd name="connsiteY79" fmla="*/ 1112582 h 1352320"/>
                <a:gd name="connsiteX80" fmla="*/ 1051646 w 1298250"/>
                <a:gd name="connsiteY80" fmla="*/ 1112152 h 1352320"/>
                <a:gd name="connsiteX81" fmla="*/ 1052361 w 1298250"/>
                <a:gd name="connsiteY81" fmla="*/ 1111580 h 1352320"/>
                <a:gd name="connsiteX82" fmla="*/ 1053219 w 1298250"/>
                <a:gd name="connsiteY82" fmla="*/ 1108720 h 1352320"/>
                <a:gd name="connsiteX83" fmla="*/ 1054649 w 1298250"/>
                <a:gd name="connsiteY83" fmla="*/ 1106431 h 1352320"/>
                <a:gd name="connsiteX84" fmla="*/ 1055365 w 1298250"/>
                <a:gd name="connsiteY84" fmla="*/ 1103570 h 1352320"/>
                <a:gd name="connsiteX85" fmla="*/ 1055794 w 1298250"/>
                <a:gd name="connsiteY85" fmla="*/ 1099851 h 1352320"/>
                <a:gd name="connsiteX86" fmla="*/ 1055365 w 1298250"/>
                <a:gd name="connsiteY86" fmla="*/ 1098992 h 1352320"/>
                <a:gd name="connsiteX87" fmla="*/ 1054077 w 1298250"/>
                <a:gd name="connsiteY87" fmla="*/ 1098706 h 1352320"/>
                <a:gd name="connsiteX88" fmla="*/ 1053934 w 1298250"/>
                <a:gd name="connsiteY88" fmla="*/ 1097276 h 1352320"/>
                <a:gd name="connsiteX89" fmla="*/ 1055079 w 1298250"/>
                <a:gd name="connsiteY89" fmla="*/ 1090124 h 1352320"/>
                <a:gd name="connsiteX90" fmla="*/ 1055651 w 1298250"/>
                <a:gd name="connsiteY90" fmla="*/ 1084402 h 1352320"/>
                <a:gd name="connsiteX91" fmla="*/ 1055365 w 1298250"/>
                <a:gd name="connsiteY91" fmla="*/ 1078681 h 1352320"/>
                <a:gd name="connsiteX92" fmla="*/ 1053648 w 1298250"/>
                <a:gd name="connsiteY92" fmla="*/ 1065664 h 1352320"/>
                <a:gd name="connsiteX93" fmla="*/ 1053219 w 1298250"/>
                <a:gd name="connsiteY93" fmla="*/ 1063947 h 1352320"/>
                <a:gd name="connsiteX94" fmla="*/ 1052647 w 1298250"/>
                <a:gd name="connsiteY94" fmla="*/ 1063518 h 1352320"/>
                <a:gd name="connsiteX95" fmla="*/ 1050072 w 1298250"/>
                <a:gd name="connsiteY95" fmla="*/ 1063375 h 1352320"/>
                <a:gd name="connsiteX96" fmla="*/ 1047211 w 1298250"/>
                <a:gd name="connsiteY96" fmla="*/ 1061801 h 1352320"/>
                <a:gd name="connsiteX97" fmla="*/ 1045781 w 1298250"/>
                <a:gd name="connsiteY97" fmla="*/ 1061659 h 1352320"/>
                <a:gd name="connsiteX98" fmla="*/ 1042634 w 1298250"/>
                <a:gd name="connsiteY98" fmla="*/ 1062803 h 1352320"/>
                <a:gd name="connsiteX99" fmla="*/ 1040488 w 1298250"/>
                <a:gd name="connsiteY99" fmla="*/ 1065091 h 1352320"/>
                <a:gd name="connsiteX100" fmla="*/ 1040202 w 1298250"/>
                <a:gd name="connsiteY100" fmla="*/ 1066093 h 1352320"/>
                <a:gd name="connsiteX101" fmla="*/ 1041347 w 1298250"/>
                <a:gd name="connsiteY101" fmla="*/ 1068811 h 1352320"/>
                <a:gd name="connsiteX102" fmla="*/ 1041203 w 1298250"/>
                <a:gd name="connsiteY102" fmla="*/ 1071529 h 1352320"/>
                <a:gd name="connsiteX103" fmla="*/ 1038486 w 1298250"/>
                <a:gd name="connsiteY103" fmla="*/ 1073960 h 1352320"/>
                <a:gd name="connsiteX104" fmla="*/ 1034051 w 1298250"/>
                <a:gd name="connsiteY104" fmla="*/ 1076392 h 1352320"/>
                <a:gd name="connsiteX105" fmla="*/ 1033336 w 1298250"/>
                <a:gd name="connsiteY105" fmla="*/ 1078967 h 1352320"/>
                <a:gd name="connsiteX106" fmla="*/ 1036912 w 1298250"/>
                <a:gd name="connsiteY106" fmla="*/ 1080397 h 1352320"/>
                <a:gd name="connsiteX107" fmla="*/ 1037198 w 1298250"/>
                <a:gd name="connsiteY107" fmla="*/ 1083687 h 1352320"/>
                <a:gd name="connsiteX108" fmla="*/ 1033193 w 1298250"/>
                <a:gd name="connsiteY108" fmla="*/ 1084545 h 1352320"/>
                <a:gd name="connsiteX109" fmla="*/ 1031620 w 1298250"/>
                <a:gd name="connsiteY109" fmla="*/ 1083401 h 1352320"/>
                <a:gd name="connsiteX110" fmla="*/ 1029903 w 1298250"/>
                <a:gd name="connsiteY110" fmla="*/ 1083687 h 1352320"/>
                <a:gd name="connsiteX111" fmla="*/ 1026756 w 1298250"/>
                <a:gd name="connsiteY111" fmla="*/ 1085833 h 1352320"/>
                <a:gd name="connsiteX112" fmla="*/ 1025755 w 1298250"/>
                <a:gd name="connsiteY112" fmla="*/ 1087263 h 1352320"/>
                <a:gd name="connsiteX113" fmla="*/ 1026899 w 1298250"/>
                <a:gd name="connsiteY113" fmla="*/ 1089266 h 1352320"/>
                <a:gd name="connsiteX114" fmla="*/ 1028902 w 1298250"/>
                <a:gd name="connsiteY114" fmla="*/ 1091411 h 1352320"/>
                <a:gd name="connsiteX115" fmla="*/ 1030618 w 1298250"/>
                <a:gd name="connsiteY115" fmla="*/ 1092698 h 1352320"/>
                <a:gd name="connsiteX116" fmla="*/ 1029617 w 1298250"/>
                <a:gd name="connsiteY116" fmla="*/ 1097991 h 1352320"/>
                <a:gd name="connsiteX117" fmla="*/ 1024038 w 1298250"/>
                <a:gd name="connsiteY117" fmla="*/ 1097705 h 1352320"/>
                <a:gd name="connsiteX118" fmla="*/ 1022608 w 1298250"/>
                <a:gd name="connsiteY118" fmla="*/ 1100709 h 1352320"/>
                <a:gd name="connsiteX119" fmla="*/ 1023180 w 1298250"/>
                <a:gd name="connsiteY119" fmla="*/ 1104428 h 1352320"/>
                <a:gd name="connsiteX120" fmla="*/ 1026184 w 1298250"/>
                <a:gd name="connsiteY120" fmla="*/ 1103570 h 1352320"/>
                <a:gd name="connsiteX121" fmla="*/ 1030618 w 1298250"/>
                <a:gd name="connsiteY121" fmla="*/ 1106002 h 1352320"/>
                <a:gd name="connsiteX122" fmla="*/ 1039487 w 1298250"/>
                <a:gd name="connsiteY122" fmla="*/ 1022322 h 1352320"/>
                <a:gd name="connsiteX123" fmla="*/ 1036912 w 1298250"/>
                <a:gd name="connsiteY123" fmla="*/ 1022179 h 1352320"/>
                <a:gd name="connsiteX124" fmla="*/ 1033479 w 1298250"/>
                <a:gd name="connsiteY124" fmla="*/ 1023609 h 1352320"/>
                <a:gd name="connsiteX125" fmla="*/ 1031763 w 1298250"/>
                <a:gd name="connsiteY125" fmla="*/ 1025040 h 1352320"/>
                <a:gd name="connsiteX126" fmla="*/ 1033765 w 1298250"/>
                <a:gd name="connsiteY126" fmla="*/ 1027185 h 1352320"/>
                <a:gd name="connsiteX127" fmla="*/ 1034051 w 1298250"/>
                <a:gd name="connsiteY127" fmla="*/ 1028473 h 1352320"/>
                <a:gd name="connsiteX128" fmla="*/ 1036340 w 1298250"/>
                <a:gd name="connsiteY128" fmla="*/ 1027900 h 1352320"/>
                <a:gd name="connsiteX129" fmla="*/ 1037198 w 1298250"/>
                <a:gd name="connsiteY129" fmla="*/ 1027329 h 1352320"/>
                <a:gd name="connsiteX130" fmla="*/ 1038200 w 1298250"/>
                <a:gd name="connsiteY130" fmla="*/ 1026470 h 1352320"/>
                <a:gd name="connsiteX131" fmla="*/ 1042348 w 1298250"/>
                <a:gd name="connsiteY131" fmla="*/ 1024753 h 1352320"/>
                <a:gd name="connsiteX132" fmla="*/ 1042062 w 1298250"/>
                <a:gd name="connsiteY132" fmla="*/ 1023466 h 1352320"/>
                <a:gd name="connsiteX133" fmla="*/ 1039487 w 1298250"/>
                <a:gd name="connsiteY133" fmla="*/ 1022322 h 1352320"/>
                <a:gd name="connsiteX134" fmla="*/ 1027901 w 1298250"/>
                <a:gd name="connsiteY134" fmla="*/ 1078967 h 1352320"/>
                <a:gd name="connsiteX135" fmla="*/ 1031763 w 1298250"/>
                <a:gd name="connsiteY135" fmla="*/ 1075391 h 1352320"/>
                <a:gd name="connsiteX136" fmla="*/ 1036197 w 1298250"/>
                <a:gd name="connsiteY136" fmla="*/ 1069383 h 1352320"/>
                <a:gd name="connsiteX137" fmla="*/ 1036483 w 1298250"/>
                <a:gd name="connsiteY137" fmla="*/ 1066236 h 1352320"/>
                <a:gd name="connsiteX138" fmla="*/ 1036054 w 1298250"/>
                <a:gd name="connsiteY138" fmla="*/ 1063804 h 1352320"/>
                <a:gd name="connsiteX139" fmla="*/ 1032478 w 1298250"/>
                <a:gd name="connsiteY139" fmla="*/ 1064090 h 1352320"/>
                <a:gd name="connsiteX140" fmla="*/ 1030618 w 1298250"/>
                <a:gd name="connsiteY140" fmla="*/ 1065377 h 1352320"/>
                <a:gd name="connsiteX141" fmla="*/ 1024754 w 1298250"/>
                <a:gd name="connsiteY141" fmla="*/ 1066951 h 1352320"/>
                <a:gd name="connsiteX142" fmla="*/ 1023466 w 1298250"/>
                <a:gd name="connsiteY142" fmla="*/ 1066522 h 1352320"/>
                <a:gd name="connsiteX143" fmla="*/ 1022036 w 1298250"/>
                <a:gd name="connsiteY143" fmla="*/ 1067380 h 1352320"/>
                <a:gd name="connsiteX144" fmla="*/ 1020891 w 1298250"/>
                <a:gd name="connsiteY144" fmla="*/ 1068382 h 1352320"/>
                <a:gd name="connsiteX145" fmla="*/ 1020319 w 1298250"/>
                <a:gd name="connsiteY145" fmla="*/ 1070527 h 1352320"/>
                <a:gd name="connsiteX146" fmla="*/ 1022179 w 1298250"/>
                <a:gd name="connsiteY146" fmla="*/ 1071958 h 1352320"/>
                <a:gd name="connsiteX147" fmla="*/ 1023323 w 1298250"/>
                <a:gd name="connsiteY147" fmla="*/ 1072244 h 1352320"/>
                <a:gd name="connsiteX148" fmla="*/ 1024038 w 1298250"/>
                <a:gd name="connsiteY148" fmla="*/ 1073102 h 1352320"/>
                <a:gd name="connsiteX149" fmla="*/ 1024897 w 1298250"/>
                <a:gd name="connsiteY149" fmla="*/ 1075963 h 1352320"/>
                <a:gd name="connsiteX150" fmla="*/ 1022322 w 1298250"/>
                <a:gd name="connsiteY150" fmla="*/ 1078108 h 1352320"/>
                <a:gd name="connsiteX151" fmla="*/ 1020319 w 1298250"/>
                <a:gd name="connsiteY151" fmla="*/ 1080254 h 1352320"/>
                <a:gd name="connsiteX152" fmla="*/ 1022179 w 1298250"/>
                <a:gd name="connsiteY152" fmla="*/ 1081541 h 1352320"/>
                <a:gd name="connsiteX153" fmla="*/ 1024468 w 1298250"/>
                <a:gd name="connsiteY153" fmla="*/ 1081541 h 1352320"/>
                <a:gd name="connsiteX154" fmla="*/ 1027901 w 1298250"/>
                <a:gd name="connsiteY154" fmla="*/ 1078967 h 1352320"/>
                <a:gd name="connsiteX155" fmla="*/ 1062660 w 1298250"/>
                <a:gd name="connsiteY155" fmla="*/ 858539 h 1352320"/>
                <a:gd name="connsiteX156" fmla="*/ 1066379 w 1298250"/>
                <a:gd name="connsiteY156" fmla="*/ 859969 h 1352320"/>
                <a:gd name="connsiteX157" fmla="*/ 1070098 w 1298250"/>
                <a:gd name="connsiteY157" fmla="*/ 859969 h 1352320"/>
                <a:gd name="connsiteX158" fmla="*/ 1072244 w 1298250"/>
                <a:gd name="connsiteY158" fmla="*/ 860541 h 1352320"/>
                <a:gd name="connsiteX159" fmla="*/ 1074389 w 1298250"/>
                <a:gd name="connsiteY159" fmla="*/ 860398 h 1352320"/>
                <a:gd name="connsiteX160" fmla="*/ 1076678 w 1298250"/>
                <a:gd name="connsiteY160" fmla="*/ 859683 h 1352320"/>
                <a:gd name="connsiteX161" fmla="*/ 1077679 w 1298250"/>
                <a:gd name="connsiteY161" fmla="*/ 857680 h 1352320"/>
                <a:gd name="connsiteX162" fmla="*/ 1077393 w 1298250"/>
                <a:gd name="connsiteY162" fmla="*/ 852817 h 1352320"/>
                <a:gd name="connsiteX163" fmla="*/ 1080397 w 1298250"/>
                <a:gd name="connsiteY163" fmla="*/ 851673 h 1352320"/>
                <a:gd name="connsiteX164" fmla="*/ 1083687 w 1298250"/>
                <a:gd name="connsiteY164" fmla="*/ 849670 h 1352320"/>
                <a:gd name="connsiteX165" fmla="*/ 1085690 w 1298250"/>
                <a:gd name="connsiteY165" fmla="*/ 846666 h 1352320"/>
                <a:gd name="connsiteX166" fmla="*/ 1086834 w 1298250"/>
                <a:gd name="connsiteY166" fmla="*/ 844663 h 1352320"/>
                <a:gd name="connsiteX167" fmla="*/ 1084545 w 1298250"/>
                <a:gd name="connsiteY167" fmla="*/ 841374 h 1352320"/>
                <a:gd name="connsiteX168" fmla="*/ 1082829 w 1298250"/>
                <a:gd name="connsiteY168" fmla="*/ 838227 h 1352320"/>
                <a:gd name="connsiteX169" fmla="*/ 1079682 w 1298250"/>
                <a:gd name="connsiteY169" fmla="*/ 836081 h 1352320"/>
                <a:gd name="connsiteX170" fmla="*/ 1076821 w 1298250"/>
                <a:gd name="connsiteY170" fmla="*/ 833077 h 1352320"/>
                <a:gd name="connsiteX171" fmla="*/ 1076106 w 1298250"/>
                <a:gd name="connsiteY171" fmla="*/ 831790 h 1352320"/>
                <a:gd name="connsiteX172" fmla="*/ 1078394 w 1298250"/>
                <a:gd name="connsiteY172" fmla="*/ 830359 h 1352320"/>
                <a:gd name="connsiteX173" fmla="*/ 1080254 w 1298250"/>
                <a:gd name="connsiteY173" fmla="*/ 829787 h 1352320"/>
                <a:gd name="connsiteX174" fmla="*/ 1080826 w 1298250"/>
                <a:gd name="connsiteY174" fmla="*/ 829072 h 1352320"/>
                <a:gd name="connsiteX175" fmla="*/ 1083401 w 1298250"/>
                <a:gd name="connsiteY175" fmla="*/ 828500 h 1352320"/>
                <a:gd name="connsiteX176" fmla="*/ 1085833 w 1298250"/>
                <a:gd name="connsiteY176" fmla="*/ 827499 h 1352320"/>
                <a:gd name="connsiteX177" fmla="*/ 1084259 w 1298250"/>
                <a:gd name="connsiteY177" fmla="*/ 824781 h 1352320"/>
                <a:gd name="connsiteX178" fmla="*/ 1083973 w 1298250"/>
                <a:gd name="connsiteY178" fmla="*/ 821920 h 1352320"/>
                <a:gd name="connsiteX179" fmla="*/ 1086834 w 1298250"/>
                <a:gd name="connsiteY179" fmla="*/ 820633 h 1352320"/>
                <a:gd name="connsiteX180" fmla="*/ 1087263 w 1298250"/>
                <a:gd name="connsiteY180" fmla="*/ 817486 h 1352320"/>
                <a:gd name="connsiteX181" fmla="*/ 1086262 w 1298250"/>
                <a:gd name="connsiteY181" fmla="*/ 816484 h 1352320"/>
                <a:gd name="connsiteX182" fmla="*/ 1085547 w 1298250"/>
                <a:gd name="connsiteY182" fmla="*/ 812193 h 1352320"/>
                <a:gd name="connsiteX183" fmla="*/ 1084402 w 1298250"/>
                <a:gd name="connsiteY183" fmla="*/ 809761 h 1352320"/>
                <a:gd name="connsiteX184" fmla="*/ 1084116 w 1298250"/>
                <a:gd name="connsiteY184" fmla="*/ 806757 h 1352320"/>
                <a:gd name="connsiteX185" fmla="*/ 1077965 w 1298250"/>
                <a:gd name="connsiteY185" fmla="*/ 806042 h 1352320"/>
                <a:gd name="connsiteX186" fmla="*/ 1068668 w 1298250"/>
                <a:gd name="connsiteY186" fmla="*/ 803038 h 1352320"/>
                <a:gd name="connsiteX187" fmla="*/ 1067809 w 1298250"/>
                <a:gd name="connsiteY187" fmla="*/ 804040 h 1352320"/>
                <a:gd name="connsiteX188" fmla="*/ 1068811 w 1298250"/>
                <a:gd name="connsiteY188" fmla="*/ 805184 h 1352320"/>
                <a:gd name="connsiteX189" fmla="*/ 1069097 w 1298250"/>
                <a:gd name="connsiteY189" fmla="*/ 806471 h 1352320"/>
                <a:gd name="connsiteX190" fmla="*/ 1067952 w 1298250"/>
                <a:gd name="connsiteY190" fmla="*/ 810477 h 1352320"/>
                <a:gd name="connsiteX191" fmla="*/ 1067809 w 1298250"/>
                <a:gd name="connsiteY191" fmla="*/ 812479 h 1352320"/>
                <a:gd name="connsiteX192" fmla="*/ 1067380 w 1298250"/>
                <a:gd name="connsiteY192" fmla="*/ 814339 h 1352320"/>
                <a:gd name="connsiteX193" fmla="*/ 1064662 w 1298250"/>
                <a:gd name="connsiteY193" fmla="*/ 818344 h 1352320"/>
                <a:gd name="connsiteX194" fmla="*/ 1064376 w 1298250"/>
                <a:gd name="connsiteY194" fmla="*/ 820203 h 1352320"/>
                <a:gd name="connsiteX195" fmla="*/ 1064519 w 1298250"/>
                <a:gd name="connsiteY195" fmla="*/ 822206 h 1352320"/>
                <a:gd name="connsiteX196" fmla="*/ 1064233 w 1298250"/>
                <a:gd name="connsiteY196" fmla="*/ 824209 h 1352320"/>
                <a:gd name="connsiteX197" fmla="*/ 1063661 w 1298250"/>
                <a:gd name="connsiteY197" fmla="*/ 826211 h 1352320"/>
                <a:gd name="connsiteX198" fmla="*/ 1063518 w 1298250"/>
                <a:gd name="connsiteY198" fmla="*/ 827928 h 1352320"/>
                <a:gd name="connsiteX199" fmla="*/ 1064806 w 1298250"/>
                <a:gd name="connsiteY199" fmla="*/ 831933 h 1352320"/>
                <a:gd name="connsiteX200" fmla="*/ 1063232 w 1298250"/>
                <a:gd name="connsiteY200" fmla="*/ 842375 h 1352320"/>
                <a:gd name="connsiteX201" fmla="*/ 1060800 w 1298250"/>
                <a:gd name="connsiteY201" fmla="*/ 849670 h 1352320"/>
                <a:gd name="connsiteX202" fmla="*/ 1058225 w 1298250"/>
                <a:gd name="connsiteY202" fmla="*/ 853532 h 1352320"/>
                <a:gd name="connsiteX203" fmla="*/ 1057796 w 1298250"/>
                <a:gd name="connsiteY203" fmla="*/ 855249 h 1352320"/>
                <a:gd name="connsiteX204" fmla="*/ 1058798 w 1298250"/>
                <a:gd name="connsiteY204" fmla="*/ 856393 h 1352320"/>
                <a:gd name="connsiteX205" fmla="*/ 1062660 w 1298250"/>
                <a:gd name="connsiteY205" fmla="*/ 858539 h 1352320"/>
                <a:gd name="connsiteX206" fmla="*/ 1079253 w 1298250"/>
                <a:gd name="connsiteY206" fmla="*/ 903740 h 1352320"/>
                <a:gd name="connsiteX207" fmla="*/ 1078108 w 1298250"/>
                <a:gd name="connsiteY207" fmla="*/ 903597 h 1352320"/>
                <a:gd name="connsiteX208" fmla="*/ 1076392 w 1298250"/>
                <a:gd name="connsiteY208" fmla="*/ 904169 h 1352320"/>
                <a:gd name="connsiteX209" fmla="*/ 1075248 w 1298250"/>
                <a:gd name="connsiteY209" fmla="*/ 906172 h 1352320"/>
                <a:gd name="connsiteX210" fmla="*/ 1075248 w 1298250"/>
                <a:gd name="connsiteY210" fmla="*/ 907602 h 1352320"/>
                <a:gd name="connsiteX211" fmla="*/ 1075820 w 1298250"/>
                <a:gd name="connsiteY211" fmla="*/ 908747 h 1352320"/>
                <a:gd name="connsiteX212" fmla="*/ 1077822 w 1298250"/>
                <a:gd name="connsiteY212" fmla="*/ 911321 h 1352320"/>
                <a:gd name="connsiteX213" fmla="*/ 1078108 w 1298250"/>
                <a:gd name="connsiteY213" fmla="*/ 913038 h 1352320"/>
                <a:gd name="connsiteX214" fmla="*/ 1078967 w 1298250"/>
                <a:gd name="connsiteY214" fmla="*/ 914325 h 1352320"/>
                <a:gd name="connsiteX215" fmla="*/ 1079825 w 1298250"/>
                <a:gd name="connsiteY215" fmla="*/ 914325 h 1352320"/>
                <a:gd name="connsiteX216" fmla="*/ 1080826 w 1298250"/>
                <a:gd name="connsiteY216" fmla="*/ 913896 h 1352320"/>
                <a:gd name="connsiteX217" fmla="*/ 1081255 w 1298250"/>
                <a:gd name="connsiteY217" fmla="*/ 911321 h 1352320"/>
                <a:gd name="connsiteX218" fmla="*/ 1080969 w 1298250"/>
                <a:gd name="connsiteY218" fmla="*/ 908603 h 1352320"/>
                <a:gd name="connsiteX219" fmla="*/ 1080540 w 1298250"/>
                <a:gd name="connsiteY219" fmla="*/ 906029 h 1352320"/>
                <a:gd name="connsiteX220" fmla="*/ 1079253 w 1298250"/>
                <a:gd name="connsiteY220" fmla="*/ 903740 h 1352320"/>
                <a:gd name="connsiteX221" fmla="*/ 1090553 w 1298250"/>
                <a:gd name="connsiteY221" fmla="*/ 903168 h 1352320"/>
                <a:gd name="connsiteX222" fmla="*/ 1087835 w 1298250"/>
                <a:gd name="connsiteY222" fmla="*/ 905600 h 1352320"/>
                <a:gd name="connsiteX223" fmla="*/ 1086548 w 1298250"/>
                <a:gd name="connsiteY223" fmla="*/ 907316 h 1352320"/>
                <a:gd name="connsiteX224" fmla="*/ 1087263 w 1298250"/>
                <a:gd name="connsiteY224" fmla="*/ 910463 h 1352320"/>
                <a:gd name="connsiteX225" fmla="*/ 1087978 w 1298250"/>
                <a:gd name="connsiteY225" fmla="*/ 912323 h 1352320"/>
                <a:gd name="connsiteX226" fmla="*/ 1089409 w 1298250"/>
                <a:gd name="connsiteY226" fmla="*/ 914468 h 1352320"/>
                <a:gd name="connsiteX227" fmla="*/ 1093128 w 1298250"/>
                <a:gd name="connsiteY227" fmla="*/ 915470 h 1352320"/>
                <a:gd name="connsiteX228" fmla="*/ 1100423 w 1298250"/>
                <a:gd name="connsiteY228" fmla="*/ 912466 h 1352320"/>
                <a:gd name="connsiteX229" fmla="*/ 1103141 w 1298250"/>
                <a:gd name="connsiteY229" fmla="*/ 909891 h 1352320"/>
                <a:gd name="connsiteX230" fmla="*/ 1104714 w 1298250"/>
                <a:gd name="connsiteY230" fmla="*/ 907173 h 1352320"/>
                <a:gd name="connsiteX231" fmla="*/ 1107146 w 1298250"/>
                <a:gd name="connsiteY231" fmla="*/ 903883 h 1352320"/>
                <a:gd name="connsiteX232" fmla="*/ 1106717 w 1298250"/>
                <a:gd name="connsiteY232" fmla="*/ 902453 h 1352320"/>
                <a:gd name="connsiteX233" fmla="*/ 1104714 w 1298250"/>
                <a:gd name="connsiteY233" fmla="*/ 900593 h 1352320"/>
                <a:gd name="connsiteX234" fmla="*/ 1099136 w 1298250"/>
                <a:gd name="connsiteY234" fmla="*/ 897875 h 1352320"/>
                <a:gd name="connsiteX235" fmla="*/ 1093700 w 1298250"/>
                <a:gd name="connsiteY235" fmla="*/ 896016 h 1352320"/>
                <a:gd name="connsiteX236" fmla="*/ 1092127 w 1298250"/>
                <a:gd name="connsiteY236" fmla="*/ 896588 h 1352320"/>
                <a:gd name="connsiteX237" fmla="*/ 1091840 w 1298250"/>
                <a:gd name="connsiteY237" fmla="*/ 898162 h 1352320"/>
                <a:gd name="connsiteX238" fmla="*/ 1091983 w 1298250"/>
                <a:gd name="connsiteY238" fmla="*/ 899878 h 1352320"/>
                <a:gd name="connsiteX239" fmla="*/ 1091554 w 1298250"/>
                <a:gd name="connsiteY239" fmla="*/ 901738 h 1352320"/>
                <a:gd name="connsiteX240" fmla="*/ 1090553 w 1298250"/>
                <a:gd name="connsiteY240" fmla="*/ 903168 h 1352320"/>
                <a:gd name="connsiteX241" fmla="*/ 1049643 w 1298250"/>
                <a:gd name="connsiteY241" fmla="*/ 869124 h 1352320"/>
                <a:gd name="connsiteX242" fmla="*/ 1049786 w 1298250"/>
                <a:gd name="connsiteY242" fmla="*/ 868838 h 1352320"/>
                <a:gd name="connsiteX243" fmla="*/ 1049500 w 1298250"/>
                <a:gd name="connsiteY243" fmla="*/ 867979 h 1352320"/>
                <a:gd name="connsiteX244" fmla="*/ 1048785 w 1298250"/>
                <a:gd name="connsiteY244" fmla="*/ 867121 h 1352320"/>
                <a:gd name="connsiteX245" fmla="*/ 1047354 w 1298250"/>
                <a:gd name="connsiteY245" fmla="*/ 866549 h 1352320"/>
                <a:gd name="connsiteX246" fmla="*/ 1045209 w 1298250"/>
                <a:gd name="connsiteY246" fmla="*/ 866978 h 1352320"/>
                <a:gd name="connsiteX247" fmla="*/ 1044494 w 1298250"/>
                <a:gd name="connsiteY247" fmla="*/ 867693 h 1352320"/>
                <a:gd name="connsiteX248" fmla="*/ 1044494 w 1298250"/>
                <a:gd name="connsiteY248" fmla="*/ 868552 h 1352320"/>
                <a:gd name="connsiteX249" fmla="*/ 1045495 w 1298250"/>
                <a:gd name="connsiteY249" fmla="*/ 869696 h 1352320"/>
                <a:gd name="connsiteX250" fmla="*/ 1049643 w 1298250"/>
                <a:gd name="connsiteY250" fmla="*/ 869124 h 1352320"/>
                <a:gd name="connsiteX251" fmla="*/ 1035911 w 1298250"/>
                <a:gd name="connsiteY251" fmla="*/ 1114155 h 1352320"/>
                <a:gd name="connsiteX252" fmla="*/ 1033336 w 1298250"/>
                <a:gd name="connsiteY252" fmla="*/ 1113726 h 1352320"/>
                <a:gd name="connsiteX253" fmla="*/ 1029760 w 1298250"/>
                <a:gd name="connsiteY253" fmla="*/ 1112438 h 1352320"/>
                <a:gd name="connsiteX254" fmla="*/ 1028473 w 1298250"/>
                <a:gd name="connsiteY254" fmla="*/ 1116444 h 1352320"/>
                <a:gd name="connsiteX255" fmla="*/ 1028187 w 1298250"/>
                <a:gd name="connsiteY255" fmla="*/ 1118589 h 1352320"/>
                <a:gd name="connsiteX256" fmla="*/ 1027614 w 1298250"/>
                <a:gd name="connsiteY256" fmla="*/ 1119590 h 1352320"/>
                <a:gd name="connsiteX257" fmla="*/ 1027185 w 1298250"/>
                <a:gd name="connsiteY257" fmla="*/ 1122165 h 1352320"/>
                <a:gd name="connsiteX258" fmla="*/ 1026041 w 1298250"/>
                <a:gd name="connsiteY258" fmla="*/ 1125598 h 1352320"/>
                <a:gd name="connsiteX259" fmla="*/ 1030332 w 1298250"/>
                <a:gd name="connsiteY259" fmla="*/ 1125598 h 1352320"/>
                <a:gd name="connsiteX260" fmla="*/ 1032049 w 1298250"/>
                <a:gd name="connsiteY260" fmla="*/ 1126886 h 1352320"/>
                <a:gd name="connsiteX261" fmla="*/ 1037914 w 1298250"/>
                <a:gd name="connsiteY261" fmla="*/ 1123739 h 1352320"/>
                <a:gd name="connsiteX262" fmla="*/ 1040631 w 1298250"/>
                <a:gd name="connsiteY262" fmla="*/ 1121450 h 1352320"/>
                <a:gd name="connsiteX263" fmla="*/ 1044350 w 1298250"/>
                <a:gd name="connsiteY263" fmla="*/ 1119877 h 1352320"/>
                <a:gd name="connsiteX264" fmla="*/ 1043206 w 1298250"/>
                <a:gd name="connsiteY264" fmla="*/ 1116444 h 1352320"/>
                <a:gd name="connsiteX265" fmla="*/ 1039344 w 1298250"/>
                <a:gd name="connsiteY265" fmla="*/ 1115585 h 1352320"/>
                <a:gd name="connsiteX266" fmla="*/ 1035911 w 1298250"/>
                <a:gd name="connsiteY266" fmla="*/ 1114155 h 1352320"/>
                <a:gd name="connsiteX267" fmla="*/ 1074103 w 1298250"/>
                <a:gd name="connsiteY267" fmla="*/ 875561 h 1352320"/>
                <a:gd name="connsiteX268" fmla="*/ 1070813 w 1298250"/>
                <a:gd name="connsiteY268" fmla="*/ 876705 h 1352320"/>
                <a:gd name="connsiteX269" fmla="*/ 1065664 w 1298250"/>
                <a:gd name="connsiteY269" fmla="*/ 876848 h 1352320"/>
                <a:gd name="connsiteX270" fmla="*/ 1065521 w 1298250"/>
                <a:gd name="connsiteY270" fmla="*/ 878708 h 1352320"/>
                <a:gd name="connsiteX271" fmla="*/ 1066236 w 1298250"/>
                <a:gd name="connsiteY271" fmla="*/ 879280 h 1352320"/>
                <a:gd name="connsiteX272" fmla="*/ 1071099 w 1298250"/>
                <a:gd name="connsiteY272" fmla="*/ 880567 h 1352320"/>
                <a:gd name="connsiteX273" fmla="*/ 1071671 w 1298250"/>
                <a:gd name="connsiteY273" fmla="*/ 880281 h 1352320"/>
                <a:gd name="connsiteX274" fmla="*/ 1072673 w 1298250"/>
                <a:gd name="connsiteY274" fmla="*/ 878851 h 1352320"/>
                <a:gd name="connsiteX275" fmla="*/ 1074818 w 1298250"/>
                <a:gd name="connsiteY275" fmla="*/ 879137 h 1352320"/>
                <a:gd name="connsiteX276" fmla="*/ 1076106 w 1298250"/>
                <a:gd name="connsiteY276" fmla="*/ 878851 h 1352320"/>
                <a:gd name="connsiteX277" fmla="*/ 1075534 w 1298250"/>
                <a:gd name="connsiteY277" fmla="*/ 876991 h 1352320"/>
                <a:gd name="connsiteX278" fmla="*/ 1074675 w 1298250"/>
                <a:gd name="connsiteY278" fmla="*/ 875561 h 1352320"/>
                <a:gd name="connsiteX279" fmla="*/ 1074103 w 1298250"/>
                <a:gd name="connsiteY279" fmla="*/ 875561 h 1352320"/>
                <a:gd name="connsiteX280" fmla="*/ 1049357 w 1298250"/>
                <a:gd name="connsiteY280" fmla="*/ 948226 h 1352320"/>
                <a:gd name="connsiteX281" fmla="*/ 1052790 w 1298250"/>
                <a:gd name="connsiteY281" fmla="*/ 947654 h 1352320"/>
                <a:gd name="connsiteX282" fmla="*/ 1055651 w 1298250"/>
                <a:gd name="connsiteY282" fmla="*/ 948941 h 1352320"/>
                <a:gd name="connsiteX283" fmla="*/ 1058655 w 1298250"/>
                <a:gd name="connsiteY283" fmla="*/ 948083 h 1352320"/>
                <a:gd name="connsiteX284" fmla="*/ 1060371 w 1298250"/>
                <a:gd name="connsiteY284" fmla="*/ 946367 h 1352320"/>
                <a:gd name="connsiteX285" fmla="*/ 1062517 w 1298250"/>
                <a:gd name="connsiteY285" fmla="*/ 944936 h 1352320"/>
                <a:gd name="connsiteX286" fmla="*/ 1062946 w 1298250"/>
                <a:gd name="connsiteY286" fmla="*/ 943362 h 1352320"/>
                <a:gd name="connsiteX287" fmla="*/ 1062660 w 1298250"/>
                <a:gd name="connsiteY287" fmla="*/ 941932 h 1352320"/>
                <a:gd name="connsiteX288" fmla="*/ 1060371 w 1298250"/>
                <a:gd name="connsiteY288" fmla="*/ 937784 h 1352320"/>
                <a:gd name="connsiteX289" fmla="*/ 1061229 w 1298250"/>
                <a:gd name="connsiteY289" fmla="*/ 930775 h 1352320"/>
                <a:gd name="connsiteX290" fmla="*/ 1060514 w 1298250"/>
                <a:gd name="connsiteY290" fmla="*/ 926913 h 1352320"/>
                <a:gd name="connsiteX291" fmla="*/ 1057081 w 1298250"/>
                <a:gd name="connsiteY291" fmla="*/ 928057 h 1352320"/>
                <a:gd name="connsiteX292" fmla="*/ 1056223 w 1298250"/>
                <a:gd name="connsiteY292" fmla="*/ 929917 h 1352320"/>
                <a:gd name="connsiteX293" fmla="*/ 1054649 w 1298250"/>
                <a:gd name="connsiteY293" fmla="*/ 931061 h 1352320"/>
                <a:gd name="connsiteX294" fmla="*/ 1054936 w 1298250"/>
                <a:gd name="connsiteY294" fmla="*/ 936354 h 1352320"/>
                <a:gd name="connsiteX295" fmla="*/ 1053076 w 1298250"/>
                <a:gd name="connsiteY295" fmla="*/ 940073 h 1352320"/>
                <a:gd name="connsiteX296" fmla="*/ 1050358 w 1298250"/>
                <a:gd name="connsiteY296" fmla="*/ 942933 h 1352320"/>
                <a:gd name="connsiteX297" fmla="*/ 1049071 w 1298250"/>
                <a:gd name="connsiteY297" fmla="*/ 945222 h 1352320"/>
                <a:gd name="connsiteX298" fmla="*/ 1049357 w 1298250"/>
                <a:gd name="connsiteY298" fmla="*/ 948226 h 1352320"/>
                <a:gd name="connsiteX299" fmla="*/ 1054793 w 1298250"/>
                <a:gd name="connsiteY299" fmla="*/ 911178 h 1352320"/>
                <a:gd name="connsiteX300" fmla="*/ 1057224 w 1298250"/>
                <a:gd name="connsiteY300" fmla="*/ 915470 h 1352320"/>
                <a:gd name="connsiteX301" fmla="*/ 1059370 w 1298250"/>
                <a:gd name="connsiteY301" fmla="*/ 917186 h 1352320"/>
                <a:gd name="connsiteX302" fmla="*/ 1061802 w 1298250"/>
                <a:gd name="connsiteY302" fmla="*/ 922765 h 1352320"/>
                <a:gd name="connsiteX303" fmla="*/ 1063947 w 1298250"/>
                <a:gd name="connsiteY303" fmla="*/ 925911 h 1352320"/>
                <a:gd name="connsiteX304" fmla="*/ 1067094 w 1298250"/>
                <a:gd name="connsiteY304" fmla="*/ 927771 h 1352320"/>
                <a:gd name="connsiteX305" fmla="*/ 1066808 w 1298250"/>
                <a:gd name="connsiteY305" fmla="*/ 932634 h 1352320"/>
                <a:gd name="connsiteX306" fmla="*/ 1069240 w 1298250"/>
                <a:gd name="connsiteY306" fmla="*/ 933350 h 1352320"/>
                <a:gd name="connsiteX307" fmla="*/ 1074246 w 1298250"/>
                <a:gd name="connsiteY307" fmla="*/ 933207 h 1352320"/>
                <a:gd name="connsiteX308" fmla="*/ 1074675 w 1298250"/>
                <a:gd name="connsiteY308" fmla="*/ 932634 h 1352320"/>
                <a:gd name="connsiteX309" fmla="*/ 1074818 w 1298250"/>
                <a:gd name="connsiteY309" fmla="*/ 931061 h 1352320"/>
                <a:gd name="connsiteX310" fmla="*/ 1076535 w 1298250"/>
                <a:gd name="connsiteY310" fmla="*/ 930775 h 1352320"/>
                <a:gd name="connsiteX311" fmla="*/ 1077107 w 1298250"/>
                <a:gd name="connsiteY311" fmla="*/ 930346 h 1352320"/>
                <a:gd name="connsiteX312" fmla="*/ 1077822 w 1298250"/>
                <a:gd name="connsiteY312" fmla="*/ 927771 h 1352320"/>
                <a:gd name="connsiteX313" fmla="*/ 1077965 w 1298250"/>
                <a:gd name="connsiteY313" fmla="*/ 926341 h 1352320"/>
                <a:gd name="connsiteX314" fmla="*/ 1077822 w 1298250"/>
                <a:gd name="connsiteY314" fmla="*/ 924910 h 1352320"/>
                <a:gd name="connsiteX315" fmla="*/ 1075963 w 1298250"/>
                <a:gd name="connsiteY315" fmla="*/ 921763 h 1352320"/>
                <a:gd name="connsiteX316" fmla="*/ 1075677 w 1298250"/>
                <a:gd name="connsiteY316" fmla="*/ 919761 h 1352320"/>
                <a:gd name="connsiteX317" fmla="*/ 1075820 w 1298250"/>
                <a:gd name="connsiteY317" fmla="*/ 918473 h 1352320"/>
                <a:gd name="connsiteX318" fmla="*/ 1074675 w 1298250"/>
                <a:gd name="connsiteY318" fmla="*/ 914468 h 1352320"/>
                <a:gd name="connsiteX319" fmla="*/ 1073245 w 1298250"/>
                <a:gd name="connsiteY319" fmla="*/ 910320 h 1352320"/>
                <a:gd name="connsiteX320" fmla="*/ 1071958 w 1298250"/>
                <a:gd name="connsiteY320" fmla="*/ 907602 h 1352320"/>
                <a:gd name="connsiteX321" fmla="*/ 1069383 w 1298250"/>
                <a:gd name="connsiteY321" fmla="*/ 905170 h 1352320"/>
                <a:gd name="connsiteX322" fmla="*/ 1069526 w 1298250"/>
                <a:gd name="connsiteY322" fmla="*/ 903168 h 1352320"/>
                <a:gd name="connsiteX323" fmla="*/ 1069955 w 1298250"/>
                <a:gd name="connsiteY323" fmla="*/ 901594 h 1352320"/>
                <a:gd name="connsiteX324" fmla="*/ 1073674 w 1298250"/>
                <a:gd name="connsiteY324" fmla="*/ 899735 h 1352320"/>
                <a:gd name="connsiteX325" fmla="*/ 1075963 w 1298250"/>
                <a:gd name="connsiteY325" fmla="*/ 899449 h 1352320"/>
                <a:gd name="connsiteX326" fmla="*/ 1077393 w 1298250"/>
                <a:gd name="connsiteY326" fmla="*/ 897875 h 1352320"/>
                <a:gd name="connsiteX327" fmla="*/ 1078394 w 1298250"/>
                <a:gd name="connsiteY327" fmla="*/ 895301 h 1352320"/>
                <a:gd name="connsiteX328" fmla="*/ 1078394 w 1298250"/>
                <a:gd name="connsiteY328" fmla="*/ 893441 h 1352320"/>
                <a:gd name="connsiteX329" fmla="*/ 1074961 w 1298250"/>
                <a:gd name="connsiteY329" fmla="*/ 892010 h 1352320"/>
                <a:gd name="connsiteX330" fmla="*/ 1073531 w 1298250"/>
                <a:gd name="connsiteY330" fmla="*/ 890151 h 1352320"/>
                <a:gd name="connsiteX331" fmla="*/ 1072387 w 1298250"/>
                <a:gd name="connsiteY331" fmla="*/ 888292 h 1352320"/>
                <a:gd name="connsiteX332" fmla="*/ 1069526 w 1298250"/>
                <a:gd name="connsiteY332" fmla="*/ 888434 h 1352320"/>
                <a:gd name="connsiteX333" fmla="*/ 1066808 w 1298250"/>
                <a:gd name="connsiteY333" fmla="*/ 890151 h 1352320"/>
                <a:gd name="connsiteX334" fmla="*/ 1066093 w 1298250"/>
                <a:gd name="connsiteY334" fmla="*/ 893441 h 1352320"/>
                <a:gd name="connsiteX335" fmla="*/ 1066379 w 1298250"/>
                <a:gd name="connsiteY335" fmla="*/ 897589 h 1352320"/>
                <a:gd name="connsiteX336" fmla="*/ 1065378 w 1298250"/>
                <a:gd name="connsiteY336" fmla="*/ 898591 h 1352320"/>
                <a:gd name="connsiteX337" fmla="*/ 1062946 w 1298250"/>
                <a:gd name="connsiteY337" fmla="*/ 899020 h 1352320"/>
                <a:gd name="connsiteX338" fmla="*/ 1060228 w 1298250"/>
                <a:gd name="connsiteY338" fmla="*/ 897875 h 1352320"/>
                <a:gd name="connsiteX339" fmla="*/ 1056652 w 1298250"/>
                <a:gd name="connsiteY339" fmla="*/ 899306 h 1352320"/>
                <a:gd name="connsiteX340" fmla="*/ 1054220 w 1298250"/>
                <a:gd name="connsiteY340" fmla="*/ 900736 h 1352320"/>
                <a:gd name="connsiteX341" fmla="*/ 1054793 w 1298250"/>
                <a:gd name="connsiteY341" fmla="*/ 904885 h 1352320"/>
                <a:gd name="connsiteX342" fmla="*/ 1050644 w 1298250"/>
                <a:gd name="connsiteY342" fmla="*/ 907173 h 1352320"/>
                <a:gd name="connsiteX343" fmla="*/ 1054793 w 1298250"/>
                <a:gd name="connsiteY343" fmla="*/ 911178 h 1352320"/>
                <a:gd name="connsiteX344" fmla="*/ 1020033 w 1298250"/>
                <a:gd name="connsiteY344" fmla="*/ 1056795 h 1352320"/>
                <a:gd name="connsiteX345" fmla="*/ 1020891 w 1298250"/>
                <a:gd name="connsiteY345" fmla="*/ 1063661 h 1352320"/>
                <a:gd name="connsiteX346" fmla="*/ 1024325 w 1298250"/>
                <a:gd name="connsiteY346" fmla="*/ 1063661 h 1352320"/>
                <a:gd name="connsiteX347" fmla="*/ 1026613 w 1298250"/>
                <a:gd name="connsiteY347" fmla="*/ 1062088 h 1352320"/>
                <a:gd name="connsiteX348" fmla="*/ 1032907 w 1298250"/>
                <a:gd name="connsiteY348" fmla="*/ 1060085 h 1352320"/>
                <a:gd name="connsiteX349" fmla="*/ 1034910 w 1298250"/>
                <a:gd name="connsiteY349" fmla="*/ 1058225 h 1352320"/>
                <a:gd name="connsiteX350" fmla="*/ 1035053 w 1298250"/>
                <a:gd name="connsiteY350" fmla="*/ 1050644 h 1352320"/>
                <a:gd name="connsiteX351" fmla="*/ 1031477 w 1298250"/>
                <a:gd name="connsiteY351" fmla="*/ 1042634 h 1352320"/>
                <a:gd name="connsiteX352" fmla="*/ 1029617 w 1298250"/>
                <a:gd name="connsiteY352" fmla="*/ 1037055 h 1352320"/>
                <a:gd name="connsiteX353" fmla="*/ 1028044 w 1298250"/>
                <a:gd name="connsiteY353" fmla="*/ 1034910 h 1352320"/>
                <a:gd name="connsiteX354" fmla="*/ 1022894 w 1298250"/>
                <a:gd name="connsiteY354" fmla="*/ 1036912 h 1352320"/>
                <a:gd name="connsiteX355" fmla="*/ 1022608 w 1298250"/>
                <a:gd name="connsiteY355" fmla="*/ 1037914 h 1352320"/>
                <a:gd name="connsiteX356" fmla="*/ 1023180 w 1298250"/>
                <a:gd name="connsiteY356" fmla="*/ 1040202 h 1352320"/>
                <a:gd name="connsiteX357" fmla="*/ 1024468 w 1298250"/>
                <a:gd name="connsiteY357" fmla="*/ 1043063 h 1352320"/>
                <a:gd name="connsiteX358" fmla="*/ 1024182 w 1298250"/>
                <a:gd name="connsiteY358" fmla="*/ 1046782 h 1352320"/>
                <a:gd name="connsiteX359" fmla="*/ 1020033 w 1298250"/>
                <a:gd name="connsiteY359" fmla="*/ 1056795 h 1352320"/>
                <a:gd name="connsiteX360" fmla="*/ 1264778 w 1298250"/>
                <a:gd name="connsiteY360" fmla="*/ 1349888 h 1352320"/>
                <a:gd name="connsiteX361" fmla="*/ 1258199 w 1298250"/>
                <a:gd name="connsiteY361" fmla="*/ 1349459 h 1352320"/>
                <a:gd name="connsiteX362" fmla="*/ 1256053 w 1298250"/>
                <a:gd name="connsiteY362" fmla="*/ 1349888 h 1352320"/>
                <a:gd name="connsiteX363" fmla="*/ 1255624 w 1298250"/>
                <a:gd name="connsiteY363" fmla="*/ 1350461 h 1352320"/>
                <a:gd name="connsiteX364" fmla="*/ 1255767 w 1298250"/>
                <a:gd name="connsiteY364" fmla="*/ 1351032 h 1352320"/>
                <a:gd name="connsiteX365" fmla="*/ 1256196 w 1298250"/>
                <a:gd name="connsiteY365" fmla="*/ 1351319 h 1352320"/>
                <a:gd name="connsiteX366" fmla="*/ 1260201 w 1298250"/>
                <a:gd name="connsiteY366" fmla="*/ 1351605 h 1352320"/>
                <a:gd name="connsiteX367" fmla="*/ 1262919 w 1298250"/>
                <a:gd name="connsiteY367" fmla="*/ 1352320 h 1352320"/>
                <a:gd name="connsiteX368" fmla="*/ 1264063 w 1298250"/>
                <a:gd name="connsiteY368" fmla="*/ 1352177 h 1352320"/>
                <a:gd name="connsiteX369" fmla="*/ 1264921 w 1298250"/>
                <a:gd name="connsiteY369" fmla="*/ 1351605 h 1352320"/>
                <a:gd name="connsiteX370" fmla="*/ 1265923 w 1298250"/>
                <a:gd name="connsiteY370" fmla="*/ 1350174 h 1352320"/>
                <a:gd name="connsiteX371" fmla="*/ 1265637 w 1298250"/>
                <a:gd name="connsiteY371" fmla="*/ 1349745 h 1352320"/>
                <a:gd name="connsiteX372" fmla="*/ 1264778 w 1298250"/>
                <a:gd name="connsiteY372" fmla="*/ 1349888 h 1352320"/>
                <a:gd name="connsiteX373" fmla="*/ 1197549 w 1298250"/>
                <a:gd name="connsiteY373" fmla="*/ 1304115 h 1352320"/>
                <a:gd name="connsiteX374" fmla="*/ 1198979 w 1298250"/>
                <a:gd name="connsiteY374" fmla="*/ 1302971 h 1352320"/>
                <a:gd name="connsiteX375" fmla="*/ 1203127 w 1298250"/>
                <a:gd name="connsiteY375" fmla="*/ 1307119 h 1352320"/>
                <a:gd name="connsiteX376" fmla="*/ 1206131 w 1298250"/>
                <a:gd name="connsiteY376" fmla="*/ 1308979 h 1352320"/>
                <a:gd name="connsiteX377" fmla="*/ 1218290 w 1298250"/>
                <a:gd name="connsiteY377" fmla="*/ 1311124 h 1352320"/>
                <a:gd name="connsiteX378" fmla="*/ 1225442 w 1298250"/>
                <a:gd name="connsiteY378" fmla="*/ 1309694 h 1352320"/>
                <a:gd name="connsiteX379" fmla="*/ 1226586 w 1298250"/>
                <a:gd name="connsiteY379" fmla="*/ 1308692 h 1352320"/>
                <a:gd name="connsiteX380" fmla="*/ 1231163 w 1298250"/>
                <a:gd name="connsiteY380" fmla="*/ 1308692 h 1352320"/>
                <a:gd name="connsiteX381" fmla="*/ 1231307 w 1298250"/>
                <a:gd name="connsiteY381" fmla="*/ 1299251 h 1352320"/>
                <a:gd name="connsiteX382" fmla="*/ 1231593 w 1298250"/>
                <a:gd name="connsiteY382" fmla="*/ 1286521 h 1352320"/>
                <a:gd name="connsiteX383" fmla="*/ 1231593 w 1298250"/>
                <a:gd name="connsiteY383" fmla="*/ 1275220 h 1352320"/>
                <a:gd name="connsiteX384" fmla="*/ 1231593 w 1298250"/>
                <a:gd name="connsiteY384" fmla="*/ 1264349 h 1352320"/>
                <a:gd name="connsiteX385" fmla="*/ 1231593 w 1298250"/>
                <a:gd name="connsiteY385" fmla="*/ 1253049 h 1352320"/>
                <a:gd name="connsiteX386" fmla="*/ 1231593 w 1298250"/>
                <a:gd name="connsiteY386" fmla="*/ 1241749 h 1352320"/>
                <a:gd name="connsiteX387" fmla="*/ 1231593 w 1298250"/>
                <a:gd name="connsiteY387" fmla="*/ 1229733 h 1352320"/>
                <a:gd name="connsiteX388" fmla="*/ 1231593 w 1298250"/>
                <a:gd name="connsiteY388" fmla="*/ 1217574 h 1352320"/>
                <a:gd name="connsiteX389" fmla="*/ 1230734 w 1298250"/>
                <a:gd name="connsiteY389" fmla="*/ 1216716 h 1352320"/>
                <a:gd name="connsiteX390" fmla="*/ 1227730 w 1298250"/>
                <a:gd name="connsiteY390" fmla="*/ 1214713 h 1352320"/>
                <a:gd name="connsiteX391" fmla="*/ 1226729 w 1298250"/>
                <a:gd name="connsiteY391" fmla="*/ 1214427 h 1352320"/>
                <a:gd name="connsiteX392" fmla="*/ 1218004 w 1298250"/>
                <a:gd name="connsiteY392" fmla="*/ 1218433 h 1352320"/>
                <a:gd name="connsiteX393" fmla="*/ 1215429 w 1298250"/>
                <a:gd name="connsiteY393" fmla="*/ 1218147 h 1352320"/>
                <a:gd name="connsiteX394" fmla="*/ 1207991 w 1298250"/>
                <a:gd name="connsiteY394" fmla="*/ 1210708 h 1352320"/>
                <a:gd name="connsiteX395" fmla="*/ 1205416 w 1298250"/>
                <a:gd name="connsiteY395" fmla="*/ 1210851 h 1352320"/>
                <a:gd name="connsiteX396" fmla="*/ 1203127 w 1298250"/>
                <a:gd name="connsiteY396" fmla="*/ 1213140 h 1352320"/>
                <a:gd name="connsiteX397" fmla="*/ 1200409 w 1298250"/>
                <a:gd name="connsiteY397" fmla="*/ 1217145 h 1352320"/>
                <a:gd name="connsiteX398" fmla="*/ 1197406 w 1298250"/>
                <a:gd name="connsiteY398" fmla="*/ 1220578 h 1352320"/>
                <a:gd name="connsiteX399" fmla="*/ 1193830 w 1298250"/>
                <a:gd name="connsiteY399" fmla="*/ 1223296 h 1352320"/>
                <a:gd name="connsiteX400" fmla="*/ 1192256 w 1298250"/>
                <a:gd name="connsiteY400" fmla="*/ 1224154 h 1352320"/>
                <a:gd name="connsiteX401" fmla="*/ 1190539 w 1298250"/>
                <a:gd name="connsiteY401" fmla="*/ 1224154 h 1352320"/>
                <a:gd name="connsiteX402" fmla="*/ 1187679 w 1298250"/>
                <a:gd name="connsiteY402" fmla="*/ 1222009 h 1352320"/>
                <a:gd name="connsiteX403" fmla="*/ 1184675 w 1298250"/>
                <a:gd name="connsiteY403" fmla="*/ 1220149 h 1352320"/>
                <a:gd name="connsiteX404" fmla="*/ 1180240 w 1298250"/>
                <a:gd name="connsiteY404" fmla="*/ 1220578 h 1352320"/>
                <a:gd name="connsiteX405" fmla="*/ 1178810 w 1298250"/>
                <a:gd name="connsiteY405" fmla="*/ 1221294 h 1352320"/>
                <a:gd name="connsiteX406" fmla="*/ 1181242 w 1298250"/>
                <a:gd name="connsiteY406" fmla="*/ 1224011 h 1352320"/>
                <a:gd name="connsiteX407" fmla="*/ 1182386 w 1298250"/>
                <a:gd name="connsiteY407" fmla="*/ 1225585 h 1352320"/>
                <a:gd name="connsiteX408" fmla="*/ 1185247 w 1298250"/>
                <a:gd name="connsiteY408" fmla="*/ 1227301 h 1352320"/>
                <a:gd name="connsiteX409" fmla="*/ 1185962 w 1298250"/>
                <a:gd name="connsiteY409" fmla="*/ 1228159 h 1352320"/>
                <a:gd name="connsiteX410" fmla="*/ 1186248 w 1298250"/>
                <a:gd name="connsiteY410" fmla="*/ 1229161 h 1352320"/>
                <a:gd name="connsiteX411" fmla="*/ 1185390 w 1298250"/>
                <a:gd name="connsiteY411" fmla="*/ 1230305 h 1352320"/>
                <a:gd name="connsiteX412" fmla="*/ 1184389 w 1298250"/>
                <a:gd name="connsiteY412" fmla="*/ 1231164 h 1352320"/>
                <a:gd name="connsiteX413" fmla="*/ 1182529 w 1298250"/>
                <a:gd name="connsiteY413" fmla="*/ 1231735 h 1352320"/>
                <a:gd name="connsiteX414" fmla="*/ 1180670 w 1298250"/>
                <a:gd name="connsiteY414" fmla="*/ 1231593 h 1352320"/>
                <a:gd name="connsiteX415" fmla="*/ 1178524 w 1298250"/>
                <a:gd name="connsiteY415" fmla="*/ 1232594 h 1352320"/>
                <a:gd name="connsiteX416" fmla="*/ 1176950 w 1298250"/>
                <a:gd name="connsiteY416" fmla="*/ 1235026 h 1352320"/>
                <a:gd name="connsiteX417" fmla="*/ 1176521 w 1298250"/>
                <a:gd name="connsiteY417" fmla="*/ 1237457 h 1352320"/>
                <a:gd name="connsiteX418" fmla="*/ 1176521 w 1298250"/>
                <a:gd name="connsiteY418" fmla="*/ 1240032 h 1352320"/>
                <a:gd name="connsiteX419" fmla="*/ 1177809 w 1298250"/>
                <a:gd name="connsiteY419" fmla="*/ 1244037 h 1352320"/>
                <a:gd name="connsiteX420" fmla="*/ 1180384 w 1298250"/>
                <a:gd name="connsiteY420" fmla="*/ 1247041 h 1352320"/>
                <a:gd name="connsiteX421" fmla="*/ 1183960 w 1298250"/>
                <a:gd name="connsiteY421" fmla="*/ 1248472 h 1352320"/>
                <a:gd name="connsiteX422" fmla="*/ 1187679 w 1298250"/>
                <a:gd name="connsiteY422" fmla="*/ 1248615 h 1352320"/>
                <a:gd name="connsiteX423" fmla="*/ 1194259 w 1298250"/>
                <a:gd name="connsiteY423" fmla="*/ 1245897 h 1352320"/>
                <a:gd name="connsiteX424" fmla="*/ 1197835 w 1298250"/>
                <a:gd name="connsiteY424" fmla="*/ 1245325 h 1352320"/>
                <a:gd name="connsiteX425" fmla="*/ 1201411 w 1298250"/>
                <a:gd name="connsiteY425" fmla="*/ 1245181 h 1352320"/>
                <a:gd name="connsiteX426" fmla="*/ 1205130 w 1298250"/>
                <a:gd name="connsiteY426" fmla="*/ 1245468 h 1352320"/>
                <a:gd name="connsiteX427" fmla="*/ 1208706 w 1298250"/>
                <a:gd name="connsiteY427" fmla="*/ 1246755 h 1352320"/>
                <a:gd name="connsiteX428" fmla="*/ 1209850 w 1298250"/>
                <a:gd name="connsiteY428" fmla="*/ 1248472 h 1352320"/>
                <a:gd name="connsiteX429" fmla="*/ 1209993 w 1298250"/>
                <a:gd name="connsiteY429" fmla="*/ 1251046 h 1352320"/>
                <a:gd name="connsiteX430" fmla="*/ 1208849 w 1298250"/>
                <a:gd name="connsiteY430" fmla="*/ 1251904 h 1352320"/>
                <a:gd name="connsiteX431" fmla="*/ 1199837 w 1298250"/>
                <a:gd name="connsiteY431" fmla="*/ 1256053 h 1352320"/>
                <a:gd name="connsiteX432" fmla="*/ 1191970 w 1298250"/>
                <a:gd name="connsiteY432" fmla="*/ 1258914 h 1352320"/>
                <a:gd name="connsiteX433" fmla="*/ 1187679 w 1298250"/>
                <a:gd name="connsiteY433" fmla="*/ 1260916 h 1352320"/>
                <a:gd name="connsiteX434" fmla="*/ 1185962 w 1298250"/>
                <a:gd name="connsiteY434" fmla="*/ 1262490 h 1352320"/>
                <a:gd name="connsiteX435" fmla="*/ 1185962 w 1298250"/>
                <a:gd name="connsiteY435" fmla="*/ 1267782 h 1352320"/>
                <a:gd name="connsiteX436" fmla="*/ 1187965 w 1298250"/>
                <a:gd name="connsiteY436" fmla="*/ 1272932 h 1352320"/>
                <a:gd name="connsiteX437" fmla="*/ 1190969 w 1298250"/>
                <a:gd name="connsiteY437" fmla="*/ 1276937 h 1352320"/>
                <a:gd name="connsiteX438" fmla="*/ 1214857 w 1298250"/>
                <a:gd name="connsiteY438" fmla="*/ 1287093 h 1352320"/>
                <a:gd name="connsiteX439" fmla="*/ 1219434 w 1298250"/>
                <a:gd name="connsiteY439" fmla="*/ 1289239 h 1352320"/>
                <a:gd name="connsiteX440" fmla="*/ 1219434 w 1298250"/>
                <a:gd name="connsiteY440" fmla="*/ 1290097 h 1352320"/>
                <a:gd name="connsiteX441" fmla="*/ 1218433 w 1298250"/>
                <a:gd name="connsiteY441" fmla="*/ 1290812 h 1352320"/>
                <a:gd name="connsiteX442" fmla="*/ 1216859 w 1298250"/>
                <a:gd name="connsiteY442" fmla="*/ 1291384 h 1352320"/>
                <a:gd name="connsiteX443" fmla="*/ 1215572 w 1298250"/>
                <a:gd name="connsiteY443" fmla="*/ 1292386 h 1352320"/>
                <a:gd name="connsiteX444" fmla="*/ 1212997 w 1298250"/>
                <a:gd name="connsiteY444" fmla="*/ 1295533 h 1352320"/>
                <a:gd name="connsiteX445" fmla="*/ 1211281 w 1298250"/>
                <a:gd name="connsiteY445" fmla="*/ 1296104 h 1352320"/>
                <a:gd name="connsiteX446" fmla="*/ 1210995 w 1298250"/>
                <a:gd name="connsiteY446" fmla="*/ 1294960 h 1352320"/>
                <a:gd name="connsiteX447" fmla="*/ 1210851 w 1298250"/>
                <a:gd name="connsiteY447" fmla="*/ 1292671 h 1352320"/>
                <a:gd name="connsiteX448" fmla="*/ 1209707 w 1298250"/>
                <a:gd name="connsiteY448" fmla="*/ 1290526 h 1352320"/>
                <a:gd name="connsiteX449" fmla="*/ 1207991 w 1298250"/>
                <a:gd name="connsiteY449" fmla="*/ 1289239 h 1352320"/>
                <a:gd name="connsiteX450" fmla="*/ 1201840 w 1298250"/>
                <a:gd name="connsiteY450" fmla="*/ 1287379 h 1352320"/>
                <a:gd name="connsiteX451" fmla="*/ 1198264 w 1298250"/>
                <a:gd name="connsiteY451" fmla="*/ 1284947 h 1352320"/>
                <a:gd name="connsiteX452" fmla="*/ 1196261 w 1298250"/>
                <a:gd name="connsiteY452" fmla="*/ 1285519 h 1352320"/>
                <a:gd name="connsiteX453" fmla="*/ 1194545 w 1298250"/>
                <a:gd name="connsiteY453" fmla="*/ 1287522 h 1352320"/>
                <a:gd name="connsiteX454" fmla="*/ 1190826 w 1298250"/>
                <a:gd name="connsiteY454" fmla="*/ 1288094 h 1352320"/>
                <a:gd name="connsiteX455" fmla="*/ 1185390 w 1298250"/>
                <a:gd name="connsiteY455" fmla="*/ 1287951 h 1352320"/>
                <a:gd name="connsiteX456" fmla="*/ 1183101 w 1298250"/>
                <a:gd name="connsiteY456" fmla="*/ 1286664 h 1352320"/>
                <a:gd name="connsiteX457" fmla="*/ 1182958 w 1298250"/>
                <a:gd name="connsiteY457" fmla="*/ 1283803 h 1352320"/>
                <a:gd name="connsiteX458" fmla="*/ 1178953 w 1298250"/>
                <a:gd name="connsiteY458" fmla="*/ 1279798 h 1352320"/>
                <a:gd name="connsiteX459" fmla="*/ 1174233 w 1298250"/>
                <a:gd name="connsiteY459" fmla="*/ 1277938 h 1352320"/>
                <a:gd name="connsiteX460" fmla="*/ 1171372 w 1298250"/>
                <a:gd name="connsiteY460" fmla="*/ 1272503 h 1352320"/>
                <a:gd name="connsiteX461" fmla="*/ 1176521 w 1298250"/>
                <a:gd name="connsiteY461" fmla="*/ 1272503 h 1352320"/>
                <a:gd name="connsiteX462" fmla="*/ 1178953 w 1298250"/>
                <a:gd name="connsiteY462" fmla="*/ 1271787 h 1352320"/>
                <a:gd name="connsiteX463" fmla="*/ 1177093 w 1298250"/>
                <a:gd name="connsiteY463" fmla="*/ 1267925 h 1352320"/>
                <a:gd name="connsiteX464" fmla="*/ 1174376 w 1298250"/>
                <a:gd name="connsiteY464" fmla="*/ 1256911 h 1352320"/>
                <a:gd name="connsiteX465" fmla="*/ 1171801 w 1298250"/>
                <a:gd name="connsiteY465" fmla="*/ 1258055 h 1352320"/>
                <a:gd name="connsiteX466" fmla="*/ 1169512 w 1298250"/>
                <a:gd name="connsiteY466" fmla="*/ 1261059 h 1352320"/>
                <a:gd name="connsiteX467" fmla="*/ 1171086 w 1298250"/>
                <a:gd name="connsiteY467" fmla="*/ 1265064 h 1352320"/>
                <a:gd name="connsiteX468" fmla="*/ 1164363 w 1298250"/>
                <a:gd name="connsiteY468" fmla="*/ 1267639 h 1352320"/>
                <a:gd name="connsiteX469" fmla="*/ 1164649 w 1298250"/>
                <a:gd name="connsiteY469" fmla="*/ 1272217 h 1352320"/>
                <a:gd name="connsiteX470" fmla="*/ 1164506 w 1298250"/>
                <a:gd name="connsiteY470" fmla="*/ 1276937 h 1352320"/>
                <a:gd name="connsiteX471" fmla="*/ 1167653 w 1298250"/>
                <a:gd name="connsiteY471" fmla="*/ 1282372 h 1352320"/>
                <a:gd name="connsiteX472" fmla="*/ 1171372 w 1298250"/>
                <a:gd name="connsiteY472" fmla="*/ 1283231 h 1352320"/>
                <a:gd name="connsiteX473" fmla="*/ 1174233 w 1298250"/>
                <a:gd name="connsiteY473" fmla="*/ 1284947 h 1352320"/>
                <a:gd name="connsiteX474" fmla="*/ 1176378 w 1298250"/>
                <a:gd name="connsiteY474" fmla="*/ 1287808 h 1352320"/>
                <a:gd name="connsiteX475" fmla="*/ 1181528 w 1298250"/>
                <a:gd name="connsiteY475" fmla="*/ 1292528 h 1352320"/>
                <a:gd name="connsiteX476" fmla="*/ 1181099 w 1298250"/>
                <a:gd name="connsiteY476" fmla="*/ 1294388 h 1352320"/>
                <a:gd name="connsiteX477" fmla="*/ 1177809 w 1298250"/>
                <a:gd name="connsiteY477" fmla="*/ 1293244 h 1352320"/>
                <a:gd name="connsiteX478" fmla="*/ 1173088 w 1298250"/>
                <a:gd name="connsiteY478" fmla="*/ 1293387 h 1352320"/>
                <a:gd name="connsiteX479" fmla="*/ 1169226 w 1298250"/>
                <a:gd name="connsiteY479" fmla="*/ 1292528 h 1352320"/>
                <a:gd name="connsiteX480" fmla="*/ 1169655 w 1298250"/>
                <a:gd name="connsiteY480" fmla="*/ 1289525 h 1352320"/>
                <a:gd name="connsiteX481" fmla="*/ 1169369 w 1298250"/>
                <a:gd name="connsiteY481" fmla="*/ 1286807 h 1352320"/>
                <a:gd name="connsiteX482" fmla="*/ 1166365 w 1298250"/>
                <a:gd name="connsiteY482" fmla="*/ 1285949 h 1352320"/>
                <a:gd name="connsiteX483" fmla="*/ 1163362 w 1298250"/>
                <a:gd name="connsiteY483" fmla="*/ 1286378 h 1352320"/>
                <a:gd name="connsiteX484" fmla="*/ 1162503 w 1298250"/>
                <a:gd name="connsiteY484" fmla="*/ 1287236 h 1352320"/>
                <a:gd name="connsiteX485" fmla="*/ 1161931 w 1298250"/>
                <a:gd name="connsiteY485" fmla="*/ 1288810 h 1352320"/>
                <a:gd name="connsiteX486" fmla="*/ 1161359 w 1298250"/>
                <a:gd name="connsiteY486" fmla="*/ 1289668 h 1352320"/>
                <a:gd name="connsiteX487" fmla="*/ 1157926 w 1298250"/>
                <a:gd name="connsiteY487" fmla="*/ 1290669 h 1352320"/>
                <a:gd name="connsiteX488" fmla="*/ 1155494 w 1298250"/>
                <a:gd name="connsiteY488" fmla="*/ 1290955 h 1352320"/>
                <a:gd name="connsiteX489" fmla="*/ 1149629 w 1298250"/>
                <a:gd name="connsiteY489" fmla="*/ 1288666 h 1352320"/>
                <a:gd name="connsiteX490" fmla="*/ 1148485 w 1298250"/>
                <a:gd name="connsiteY490" fmla="*/ 1288810 h 1352320"/>
                <a:gd name="connsiteX491" fmla="*/ 1145195 w 1298250"/>
                <a:gd name="connsiteY491" fmla="*/ 1290669 h 1352320"/>
                <a:gd name="connsiteX492" fmla="*/ 1143050 w 1298250"/>
                <a:gd name="connsiteY492" fmla="*/ 1292815 h 1352320"/>
                <a:gd name="connsiteX493" fmla="*/ 1142048 w 1298250"/>
                <a:gd name="connsiteY493" fmla="*/ 1292957 h 1352320"/>
                <a:gd name="connsiteX494" fmla="*/ 1138758 w 1298250"/>
                <a:gd name="connsiteY494" fmla="*/ 1290669 h 1352320"/>
                <a:gd name="connsiteX495" fmla="*/ 1136183 w 1298250"/>
                <a:gd name="connsiteY495" fmla="*/ 1290240 h 1352320"/>
                <a:gd name="connsiteX496" fmla="*/ 1135468 w 1298250"/>
                <a:gd name="connsiteY496" fmla="*/ 1291956 h 1352320"/>
                <a:gd name="connsiteX497" fmla="*/ 1132893 w 1298250"/>
                <a:gd name="connsiteY497" fmla="*/ 1292815 h 1352320"/>
                <a:gd name="connsiteX498" fmla="*/ 1132321 w 1298250"/>
                <a:gd name="connsiteY498" fmla="*/ 1294245 h 1352320"/>
                <a:gd name="connsiteX499" fmla="*/ 1133180 w 1298250"/>
                <a:gd name="connsiteY499" fmla="*/ 1297249 h 1352320"/>
                <a:gd name="connsiteX500" fmla="*/ 1135325 w 1298250"/>
                <a:gd name="connsiteY500" fmla="*/ 1298250 h 1352320"/>
                <a:gd name="connsiteX501" fmla="*/ 1147055 w 1298250"/>
                <a:gd name="connsiteY501" fmla="*/ 1297964 h 1352320"/>
                <a:gd name="connsiteX502" fmla="*/ 1153492 w 1298250"/>
                <a:gd name="connsiteY502" fmla="*/ 1301111 h 1352320"/>
                <a:gd name="connsiteX503" fmla="*/ 1162646 w 1298250"/>
                <a:gd name="connsiteY503" fmla="*/ 1301969 h 1352320"/>
                <a:gd name="connsiteX504" fmla="*/ 1168368 w 1298250"/>
                <a:gd name="connsiteY504" fmla="*/ 1303543 h 1352320"/>
                <a:gd name="connsiteX505" fmla="*/ 1175520 w 1298250"/>
                <a:gd name="connsiteY505" fmla="*/ 1305974 h 1352320"/>
                <a:gd name="connsiteX506" fmla="*/ 1181957 w 1298250"/>
                <a:gd name="connsiteY506" fmla="*/ 1303543 h 1352320"/>
                <a:gd name="connsiteX507" fmla="*/ 1182672 w 1298250"/>
                <a:gd name="connsiteY507" fmla="*/ 1303686 h 1352320"/>
                <a:gd name="connsiteX508" fmla="*/ 1183244 w 1298250"/>
                <a:gd name="connsiteY508" fmla="*/ 1304544 h 1352320"/>
                <a:gd name="connsiteX509" fmla="*/ 1186248 w 1298250"/>
                <a:gd name="connsiteY509" fmla="*/ 1306261 h 1352320"/>
                <a:gd name="connsiteX510" fmla="*/ 1189538 w 1298250"/>
                <a:gd name="connsiteY510" fmla="*/ 1306117 h 1352320"/>
                <a:gd name="connsiteX511" fmla="*/ 1193543 w 1298250"/>
                <a:gd name="connsiteY511" fmla="*/ 1304687 h 1352320"/>
                <a:gd name="connsiteX512" fmla="*/ 1197549 w 1298250"/>
                <a:gd name="connsiteY512" fmla="*/ 1304115 h 1352320"/>
                <a:gd name="connsiteX513" fmla="*/ 1270643 w 1298250"/>
                <a:gd name="connsiteY513" fmla="*/ 1340877 h 1352320"/>
                <a:gd name="connsiteX514" fmla="*/ 1269928 w 1298250"/>
                <a:gd name="connsiteY514" fmla="*/ 1339875 h 1352320"/>
                <a:gd name="connsiteX515" fmla="*/ 1269213 w 1298250"/>
                <a:gd name="connsiteY515" fmla="*/ 1339732 h 1352320"/>
                <a:gd name="connsiteX516" fmla="*/ 1267639 w 1298250"/>
                <a:gd name="connsiteY516" fmla="*/ 1342021 h 1352320"/>
                <a:gd name="connsiteX517" fmla="*/ 1265637 w 1298250"/>
                <a:gd name="connsiteY517" fmla="*/ 1342879 h 1352320"/>
                <a:gd name="connsiteX518" fmla="*/ 1264635 w 1298250"/>
                <a:gd name="connsiteY518" fmla="*/ 1343738 h 1352320"/>
                <a:gd name="connsiteX519" fmla="*/ 1264063 w 1298250"/>
                <a:gd name="connsiteY519" fmla="*/ 1344739 h 1352320"/>
                <a:gd name="connsiteX520" fmla="*/ 1264206 w 1298250"/>
                <a:gd name="connsiteY520" fmla="*/ 1345454 h 1352320"/>
                <a:gd name="connsiteX521" fmla="*/ 1269213 w 1298250"/>
                <a:gd name="connsiteY521" fmla="*/ 1346598 h 1352320"/>
                <a:gd name="connsiteX522" fmla="*/ 1270500 w 1298250"/>
                <a:gd name="connsiteY522" fmla="*/ 1347171 h 1352320"/>
                <a:gd name="connsiteX523" fmla="*/ 1271358 w 1298250"/>
                <a:gd name="connsiteY523" fmla="*/ 1348029 h 1352320"/>
                <a:gd name="connsiteX524" fmla="*/ 1272503 w 1298250"/>
                <a:gd name="connsiteY524" fmla="*/ 1347743 h 1352320"/>
                <a:gd name="connsiteX525" fmla="*/ 1273218 w 1298250"/>
                <a:gd name="connsiteY525" fmla="*/ 1347171 h 1352320"/>
                <a:gd name="connsiteX526" fmla="*/ 1273361 w 1298250"/>
                <a:gd name="connsiteY526" fmla="*/ 1346312 h 1352320"/>
                <a:gd name="connsiteX527" fmla="*/ 1271930 w 1298250"/>
                <a:gd name="connsiteY527" fmla="*/ 1344024 h 1352320"/>
                <a:gd name="connsiteX528" fmla="*/ 1270643 w 1298250"/>
                <a:gd name="connsiteY528" fmla="*/ 1340877 h 1352320"/>
                <a:gd name="connsiteX529" fmla="*/ 1248329 w 1298250"/>
                <a:gd name="connsiteY529" fmla="*/ 1335155 h 1352320"/>
                <a:gd name="connsiteX530" fmla="*/ 1246469 w 1298250"/>
                <a:gd name="connsiteY530" fmla="*/ 1333439 h 1352320"/>
                <a:gd name="connsiteX531" fmla="*/ 1241892 w 1298250"/>
                <a:gd name="connsiteY531" fmla="*/ 1330005 h 1352320"/>
                <a:gd name="connsiteX532" fmla="*/ 1241319 w 1298250"/>
                <a:gd name="connsiteY532" fmla="*/ 1329004 h 1352320"/>
                <a:gd name="connsiteX533" fmla="*/ 1241462 w 1298250"/>
                <a:gd name="connsiteY533" fmla="*/ 1328003 h 1352320"/>
                <a:gd name="connsiteX534" fmla="*/ 1242607 w 1298250"/>
                <a:gd name="connsiteY534" fmla="*/ 1325714 h 1352320"/>
                <a:gd name="connsiteX535" fmla="*/ 1241176 w 1298250"/>
                <a:gd name="connsiteY535" fmla="*/ 1324141 h 1352320"/>
                <a:gd name="connsiteX536" fmla="*/ 1239603 w 1298250"/>
                <a:gd name="connsiteY536" fmla="*/ 1322996 h 1352320"/>
                <a:gd name="connsiteX537" fmla="*/ 1233452 w 1298250"/>
                <a:gd name="connsiteY537" fmla="*/ 1322424 h 1352320"/>
                <a:gd name="connsiteX538" fmla="*/ 1232594 w 1298250"/>
                <a:gd name="connsiteY538" fmla="*/ 1321423 h 1352320"/>
                <a:gd name="connsiteX539" fmla="*/ 1233023 w 1298250"/>
                <a:gd name="connsiteY539" fmla="*/ 1320279 h 1352320"/>
                <a:gd name="connsiteX540" fmla="*/ 1239031 w 1298250"/>
                <a:gd name="connsiteY540" fmla="*/ 1316702 h 1352320"/>
                <a:gd name="connsiteX541" fmla="*/ 1237314 w 1298250"/>
                <a:gd name="connsiteY541" fmla="*/ 1313270 h 1352320"/>
                <a:gd name="connsiteX542" fmla="*/ 1231449 w 1298250"/>
                <a:gd name="connsiteY542" fmla="*/ 1313126 h 1352320"/>
                <a:gd name="connsiteX543" fmla="*/ 1224011 w 1298250"/>
                <a:gd name="connsiteY543" fmla="*/ 1315701 h 1352320"/>
                <a:gd name="connsiteX544" fmla="*/ 1199837 w 1298250"/>
                <a:gd name="connsiteY544" fmla="*/ 1311553 h 1352320"/>
                <a:gd name="connsiteX545" fmla="*/ 1194402 w 1298250"/>
                <a:gd name="connsiteY545" fmla="*/ 1309979 h 1352320"/>
                <a:gd name="connsiteX546" fmla="*/ 1193257 w 1298250"/>
                <a:gd name="connsiteY546" fmla="*/ 1317561 h 1352320"/>
                <a:gd name="connsiteX547" fmla="*/ 1192542 w 1298250"/>
                <a:gd name="connsiteY547" fmla="*/ 1319707 h 1352320"/>
                <a:gd name="connsiteX548" fmla="*/ 1191255 w 1298250"/>
                <a:gd name="connsiteY548" fmla="*/ 1320565 h 1352320"/>
                <a:gd name="connsiteX549" fmla="*/ 1191541 w 1298250"/>
                <a:gd name="connsiteY549" fmla="*/ 1321280 h 1352320"/>
                <a:gd name="connsiteX550" fmla="*/ 1194402 w 1298250"/>
                <a:gd name="connsiteY550" fmla="*/ 1322424 h 1352320"/>
                <a:gd name="connsiteX551" fmla="*/ 1194974 w 1298250"/>
                <a:gd name="connsiteY551" fmla="*/ 1323140 h 1352320"/>
                <a:gd name="connsiteX552" fmla="*/ 1195403 w 1298250"/>
                <a:gd name="connsiteY552" fmla="*/ 1324427 h 1352320"/>
                <a:gd name="connsiteX553" fmla="*/ 1196261 w 1298250"/>
                <a:gd name="connsiteY553" fmla="*/ 1325142 h 1352320"/>
                <a:gd name="connsiteX554" fmla="*/ 1200552 w 1298250"/>
                <a:gd name="connsiteY554" fmla="*/ 1324427 h 1352320"/>
                <a:gd name="connsiteX555" fmla="*/ 1201268 w 1298250"/>
                <a:gd name="connsiteY555" fmla="*/ 1324856 h 1352320"/>
                <a:gd name="connsiteX556" fmla="*/ 1201268 w 1298250"/>
                <a:gd name="connsiteY556" fmla="*/ 1327717 h 1352320"/>
                <a:gd name="connsiteX557" fmla="*/ 1201554 w 1298250"/>
                <a:gd name="connsiteY557" fmla="*/ 1328718 h 1352320"/>
                <a:gd name="connsiteX558" fmla="*/ 1202698 w 1298250"/>
                <a:gd name="connsiteY558" fmla="*/ 1329576 h 1352320"/>
                <a:gd name="connsiteX559" fmla="*/ 1205702 w 1298250"/>
                <a:gd name="connsiteY559" fmla="*/ 1330864 h 1352320"/>
                <a:gd name="connsiteX560" fmla="*/ 1207275 w 1298250"/>
                <a:gd name="connsiteY560" fmla="*/ 1333152 h 1352320"/>
                <a:gd name="connsiteX561" fmla="*/ 1208563 w 1298250"/>
                <a:gd name="connsiteY561" fmla="*/ 1334011 h 1352320"/>
                <a:gd name="connsiteX562" fmla="*/ 1213712 w 1298250"/>
                <a:gd name="connsiteY562" fmla="*/ 1335441 h 1352320"/>
                <a:gd name="connsiteX563" fmla="*/ 1215572 w 1298250"/>
                <a:gd name="connsiteY563" fmla="*/ 1335298 h 1352320"/>
                <a:gd name="connsiteX564" fmla="*/ 1211996 w 1298250"/>
                <a:gd name="connsiteY564" fmla="*/ 1330864 h 1352320"/>
                <a:gd name="connsiteX565" fmla="*/ 1210136 w 1298250"/>
                <a:gd name="connsiteY565" fmla="*/ 1328003 h 1352320"/>
                <a:gd name="connsiteX566" fmla="*/ 1210279 w 1298250"/>
                <a:gd name="connsiteY566" fmla="*/ 1326859 h 1352320"/>
                <a:gd name="connsiteX567" fmla="*/ 1211996 w 1298250"/>
                <a:gd name="connsiteY567" fmla="*/ 1322281 h 1352320"/>
                <a:gd name="connsiteX568" fmla="*/ 1215143 w 1298250"/>
                <a:gd name="connsiteY568" fmla="*/ 1322567 h 1352320"/>
                <a:gd name="connsiteX569" fmla="*/ 1216430 w 1298250"/>
                <a:gd name="connsiteY569" fmla="*/ 1322996 h 1352320"/>
                <a:gd name="connsiteX570" fmla="*/ 1219577 w 1298250"/>
                <a:gd name="connsiteY570" fmla="*/ 1325571 h 1352320"/>
                <a:gd name="connsiteX571" fmla="*/ 1220721 w 1298250"/>
                <a:gd name="connsiteY571" fmla="*/ 1326000 h 1352320"/>
                <a:gd name="connsiteX572" fmla="*/ 1223582 w 1298250"/>
                <a:gd name="connsiteY572" fmla="*/ 1325285 h 1352320"/>
                <a:gd name="connsiteX573" fmla="*/ 1224297 w 1298250"/>
                <a:gd name="connsiteY573" fmla="*/ 1325428 h 1352320"/>
                <a:gd name="connsiteX574" fmla="*/ 1224297 w 1298250"/>
                <a:gd name="connsiteY574" fmla="*/ 1326286 h 1352320"/>
                <a:gd name="connsiteX575" fmla="*/ 1223010 w 1298250"/>
                <a:gd name="connsiteY575" fmla="*/ 1329863 h 1352320"/>
                <a:gd name="connsiteX576" fmla="*/ 1223010 w 1298250"/>
                <a:gd name="connsiteY576" fmla="*/ 1330864 h 1352320"/>
                <a:gd name="connsiteX577" fmla="*/ 1224011 w 1298250"/>
                <a:gd name="connsiteY577" fmla="*/ 1333152 h 1352320"/>
                <a:gd name="connsiteX578" fmla="*/ 1224870 w 1298250"/>
                <a:gd name="connsiteY578" fmla="*/ 1334297 h 1352320"/>
                <a:gd name="connsiteX579" fmla="*/ 1227301 w 1298250"/>
                <a:gd name="connsiteY579" fmla="*/ 1333725 h 1352320"/>
                <a:gd name="connsiteX580" fmla="*/ 1230019 w 1298250"/>
                <a:gd name="connsiteY580" fmla="*/ 1334440 h 1352320"/>
                <a:gd name="connsiteX581" fmla="*/ 1233023 w 1298250"/>
                <a:gd name="connsiteY581" fmla="*/ 1334297 h 1352320"/>
                <a:gd name="connsiteX582" fmla="*/ 1236885 w 1298250"/>
                <a:gd name="connsiteY582" fmla="*/ 1336013 h 1352320"/>
                <a:gd name="connsiteX583" fmla="*/ 1240747 w 1298250"/>
                <a:gd name="connsiteY583" fmla="*/ 1336728 h 1352320"/>
                <a:gd name="connsiteX584" fmla="*/ 1242035 w 1298250"/>
                <a:gd name="connsiteY584" fmla="*/ 1337444 h 1352320"/>
                <a:gd name="connsiteX585" fmla="*/ 1243894 w 1298250"/>
                <a:gd name="connsiteY585" fmla="*/ 1340877 h 1352320"/>
                <a:gd name="connsiteX586" fmla="*/ 1246040 w 1298250"/>
                <a:gd name="connsiteY586" fmla="*/ 1342307 h 1352320"/>
                <a:gd name="connsiteX587" fmla="*/ 1248329 w 1298250"/>
                <a:gd name="connsiteY587" fmla="*/ 1343022 h 1352320"/>
                <a:gd name="connsiteX588" fmla="*/ 1249330 w 1298250"/>
                <a:gd name="connsiteY588" fmla="*/ 1342736 h 1352320"/>
                <a:gd name="connsiteX589" fmla="*/ 1249473 w 1298250"/>
                <a:gd name="connsiteY589" fmla="*/ 1340448 h 1352320"/>
                <a:gd name="connsiteX590" fmla="*/ 1249044 w 1298250"/>
                <a:gd name="connsiteY590" fmla="*/ 1337444 h 1352320"/>
                <a:gd name="connsiteX591" fmla="*/ 1248329 w 1298250"/>
                <a:gd name="connsiteY591" fmla="*/ 1335155 h 1352320"/>
                <a:gd name="connsiteX592" fmla="*/ 1295532 w 1298250"/>
                <a:gd name="connsiteY592" fmla="*/ 1321995 h 1352320"/>
                <a:gd name="connsiteX593" fmla="*/ 1294960 w 1298250"/>
                <a:gd name="connsiteY593" fmla="*/ 1322138 h 1352320"/>
                <a:gd name="connsiteX594" fmla="*/ 1293244 w 1298250"/>
                <a:gd name="connsiteY594" fmla="*/ 1323140 h 1352320"/>
                <a:gd name="connsiteX595" fmla="*/ 1292529 w 1298250"/>
                <a:gd name="connsiteY595" fmla="*/ 1323998 h 1352320"/>
                <a:gd name="connsiteX596" fmla="*/ 1292099 w 1298250"/>
                <a:gd name="connsiteY596" fmla="*/ 1324856 h 1352320"/>
                <a:gd name="connsiteX597" fmla="*/ 1292242 w 1298250"/>
                <a:gd name="connsiteY597" fmla="*/ 1325714 h 1352320"/>
                <a:gd name="connsiteX598" fmla="*/ 1292815 w 1298250"/>
                <a:gd name="connsiteY598" fmla="*/ 1326429 h 1352320"/>
                <a:gd name="connsiteX599" fmla="*/ 1294674 w 1298250"/>
                <a:gd name="connsiteY599" fmla="*/ 1326572 h 1352320"/>
                <a:gd name="connsiteX600" fmla="*/ 1297106 w 1298250"/>
                <a:gd name="connsiteY600" fmla="*/ 1324713 h 1352320"/>
                <a:gd name="connsiteX601" fmla="*/ 1298250 w 1298250"/>
                <a:gd name="connsiteY601" fmla="*/ 1322996 h 1352320"/>
                <a:gd name="connsiteX602" fmla="*/ 1295532 w 1298250"/>
                <a:gd name="connsiteY602" fmla="*/ 1321995 h 1352320"/>
                <a:gd name="connsiteX603" fmla="*/ 1270214 w 1298250"/>
                <a:gd name="connsiteY603" fmla="*/ 167359 h 1352320"/>
                <a:gd name="connsiteX604" fmla="*/ 1263634 w 1298250"/>
                <a:gd name="connsiteY604" fmla="*/ 168504 h 1352320"/>
                <a:gd name="connsiteX605" fmla="*/ 1259772 w 1298250"/>
                <a:gd name="connsiteY605" fmla="*/ 168360 h 1352320"/>
                <a:gd name="connsiteX606" fmla="*/ 1257197 w 1298250"/>
                <a:gd name="connsiteY606" fmla="*/ 168074 h 1352320"/>
                <a:gd name="connsiteX607" fmla="*/ 1256339 w 1298250"/>
                <a:gd name="connsiteY607" fmla="*/ 167359 h 1352320"/>
                <a:gd name="connsiteX608" fmla="*/ 1254622 w 1298250"/>
                <a:gd name="connsiteY608" fmla="*/ 166215 h 1352320"/>
                <a:gd name="connsiteX609" fmla="*/ 1254336 w 1298250"/>
                <a:gd name="connsiteY609" fmla="*/ 164928 h 1352320"/>
                <a:gd name="connsiteX610" fmla="*/ 1254336 w 1298250"/>
                <a:gd name="connsiteY610" fmla="*/ 163211 h 1352320"/>
                <a:gd name="connsiteX611" fmla="*/ 1254765 w 1298250"/>
                <a:gd name="connsiteY611" fmla="*/ 160064 h 1352320"/>
                <a:gd name="connsiteX612" fmla="*/ 1254479 w 1298250"/>
                <a:gd name="connsiteY612" fmla="*/ 155773 h 1352320"/>
                <a:gd name="connsiteX613" fmla="*/ 1252477 w 1298250"/>
                <a:gd name="connsiteY613" fmla="*/ 150767 h 1352320"/>
                <a:gd name="connsiteX614" fmla="*/ 1252620 w 1298250"/>
                <a:gd name="connsiteY614" fmla="*/ 149193 h 1352320"/>
                <a:gd name="connsiteX615" fmla="*/ 1252334 w 1298250"/>
                <a:gd name="connsiteY615" fmla="*/ 146761 h 1352320"/>
                <a:gd name="connsiteX616" fmla="*/ 1251332 w 1298250"/>
                <a:gd name="connsiteY616" fmla="*/ 142184 h 1352320"/>
                <a:gd name="connsiteX617" fmla="*/ 1248615 w 1298250"/>
                <a:gd name="connsiteY617" fmla="*/ 139895 h 1352320"/>
                <a:gd name="connsiteX618" fmla="*/ 1247899 w 1298250"/>
                <a:gd name="connsiteY618" fmla="*/ 136033 h 1352320"/>
                <a:gd name="connsiteX619" fmla="*/ 1247613 w 1298250"/>
                <a:gd name="connsiteY619" fmla="*/ 132600 h 1352320"/>
                <a:gd name="connsiteX620" fmla="*/ 1245325 w 1298250"/>
                <a:gd name="connsiteY620" fmla="*/ 128309 h 1352320"/>
                <a:gd name="connsiteX621" fmla="*/ 1244895 w 1298250"/>
                <a:gd name="connsiteY621" fmla="*/ 122873 h 1352320"/>
                <a:gd name="connsiteX622" fmla="*/ 1244895 w 1298250"/>
                <a:gd name="connsiteY622" fmla="*/ 118296 h 1352320"/>
                <a:gd name="connsiteX623" fmla="*/ 1241319 w 1298250"/>
                <a:gd name="connsiteY623" fmla="*/ 113003 h 1352320"/>
                <a:gd name="connsiteX624" fmla="*/ 1237600 w 1298250"/>
                <a:gd name="connsiteY624" fmla="*/ 107282 h 1352320"/>
                <a:gd name="connsiteX625" fmla="*/ 1234596 w 1298250"/>
                <a:gd name="connsiteY625" fmla="*/ 106566 h 1352320"/>
                <a:gd name="connsiteX626" fmla="*/ 1233881 w 1298250"/>
                <a:gd name="connsiteY626" fmla="*/ 105851 h 1352320"/>
                <a:gd name="connsiteX627" fmla="*/ 1233595 w 1298250"/>
                <a:gd name="connsiteY627" fmla="*/ 104278 h 1352320"/>
                <a:gd name="connsiteX628" fmla="*/ 1233595 w 1298250"/>
                <a:gd name="connsiteY628" fmla="*/ 101703 h 1352320"/>
                <a:gd name="connsiteX629" fmla="*/ 1233881 w 1298250"/>
                <a:gd name="connsiteY629" fmla="*/ 100129 h 1352320"/>
                <a:gd name="connsiteX630" fmla="*/ 1236170 w 1298250"/>
                <a:gd name="connsiteY630" fmla="*/ 97698 h 1352320"/>
                <a:gd name="connsiteX631" fmla="*/ 1236313 w 1298250"/>
                <a:gd name="connsiteY631" fmla="*/ 97268 h 1352320"/>
                <a:gd name="connsiteX632" fmla="*/ 1235884 w 1298250"/>
                <a:gd name="connsiteY632" fmla="*/ 96697 h 1352320"/>
                <a:gd name="connsiteX633" fmla="*/ 1230019 w 1298250"/>
                <a:gd name="connsiteY633" fmla="*/ 92977 h 1352320"/>
                <a:gd name="connsiteX634" fmla="*/ 1228589 w 1298250"/>
                <a:gd name="connsiteY634" fmla="*/ 91833 h 1352320"/>
                <a:gd name="connsiteX635" fmla="*/ 1228160 w 1298250"/>
                <a:gd name="connsiteY635" fmla="*/ 90545 h 1352320"/>
                <a:gd name="connsiteX636" fmla="*/ 1228160 w 1298250"/>
                <a:gd name="connsiteY636" fmla="*/ 89401 h 1352320"/>
                <a:gd name="connsiteX637" fmla="*/ 1229590 w 1298250"/>
                <a:gd name="connsiteY637" fmla="*/ 88114 h 1352320"/>
                <a:gd name="connsiteX638" fmla="*/ 1230305 w 1298250"/>
                <a:gd name="connsiteY638" fmla="*/ 87256 h 1352320"/>
                <a:gd name="connsiteX639" fmla="*/ 1228875 w 1298250"/>
                <a:gd name="connsiteY639" fmla="*/ 84538 h 1352320"/>
                <a:gd name="connsiteX640" fmla="*/ 1229018 w 1298250"/>
                <a:gd name="connsiteY640" fmla="*/ 82106 h 1352320"/>
                <a:gd name="connsiteX641" fmla="*/ 1228160 w 1298250"/>
                <a:gd name="connsiteY641" fmla="*/ 81105 h 1352320"/>
                <a:gd name="connsiteX642" fmla="*/ 1228303 w 1298250"/>
                <a:gd name="connsiteY642" fmla="*/ 80390 h 1352320"/>
                <a:gd name="connsiteX643" fmla="*/ 1229161 w 1298250"/>
                <a:gd name="connsiteY643" fmla="*/ 79675 h 1352320"/>
                <a:gd name="connsiteX644" fmla="*/ 1233023 w 1298250"/>
                <a:gd name="connsiteY644" fmla="*/ 78959 h 1352320"/>
                <a:gd name="connsiteX645" fmla="*/ 1234167 w 1298250"/>
                <a:gd name="connsiteY645" fmla="*/ 76528 h 1352320"/>
                <a:gd name="connsiteX646" fmla="*/ 1234167 w 1298250"/>
                <a:gd name="connsiteY646" fmla="*/ 74525 h 1352320"/>
                <a:gd name="connsiteX647" fmla="*/ 1233595 w 1298250"/>
                <a:gd name="connsiteY647" fmla="*/ 73094 h 1352320"/>
                <a:gd name="connsiteX648" fmla="*/ 1230019 w 1298250"/>
                <a:gd name="connsiteY648" fmla="*/ 69518 h 1352320"/>
                <a:gd name="connsiteX649" fmla="*/ 1230019 w 1298250"/>
                <a:gd name="connsiteY649" fmla="*/ 68946 h 1352320"/>
                <a:gd name="connsiteX650" fmla="*/ 1233738 w 1298250"/>
                <a:gd name="connsiteY650" fmla="*/ 63940 h 1352320"/>
                <a:gd name="connsiteX651" fmla="*/ 1236456 w 1298250"/>
                <a:gd name="connsiteY651" fmla="*/ 60650 h 1352320"/>
                <a:gd name="connsiteX652" fmla="*/ 1237171 w 1298250"/>
                <a:gd name="connsiteY652" fmla="*/ 59935 h 1352320"/>
                <a:gd name="connsiteX653" fmla="*/ 1236885 w 1298250"/>
                <a:gd name="connsiteY653" fmla="*/ 59219 h 1352320"/>
                <a:gd name="connsiteX654" fmla="*/ 1236170 w 1298250"/>
                <a:gd name="connsiteY654" fmla="*/ 58361 h 1352320"/>
                <a:gd name="connsiteX655" fmla="*/ 1234453 w 1298250"/>
                <a:gd name="connsiteY655" fmla="*/ 57074 h 1352320"/>
                <a:gd name="connsiteX656" fmla="*/ 1232308 w 1298250"/>
                <a:gd name="connsiteY656" fmla="*/ 55643 h 1352320"/>
                <a:gd name="connsiteX657" fmla="*/ 1230448 w 1298250"/>
                <a:gd name="connsiteY657" fmla="*/ 53927 h 1352320"/>
                <a:gd name="connsiteX658" fmla="*/ 1228017 w 1298250"/>
                <a:gd name="connsiteY658" fmla="*/ 51495 h 1352320"/>
                <a:gd name="connsiteX659" fmla="*/ 1225013 w 1298250"/>
                <a:gd name="connsiteY659" fmla="*/ 49349 h 1352320"/>
                <a:gd name="connsiteX660" fmla="*/ 1222867 w 1298250"/>
                <a:gd name="connsiteY660" fmla="*/ 47204 h 1352320"/>
                <a:gd name="connsiteX661" fmla="*/ 1221723 w 1298250"/>
                <a:gd name="connsiteY661" fmla="*/ 45487 h 1352320"/>
                <a:gd name="connsiteX662" fmla="*/ 1221723 w 1298250"/>
                <a:gd name="connsiteY662" fmla="*/ 43628 h 1352320"/>
                <a:gd name="connsiteX663" fmla="*/ 1221437 w 1298250"/>
                <a:gd name="connsiteY663" fmla="*/ 40624 h 1352320"/>
                <a:gd name="connsiteX664" fmla="*/ 1220006 w 1298250"/>
                <a:gd name="connsiteY664" fmla="*/ 35761 h 1352320"/>
                <a:gd name="connsiteX665" fmla="*/ 1219577 w 1298250"/>
                <a:gd name="connsiteY665" fmla="*/ 32470 h 1352320"/>
                <a:gd name="connsiteX666" fmla="*/ 1219005 w 1298250"/>
                <a:gd name="connsiteY666" fmla="*/ 28894 h 1352320"/>
                <a:gd name="connsiteX667" fmla="*/ 1218433 w 1298250"/>
                <a:gd name="connsiteY667" fmla="*/ 26463 h 1352320"/>
                <a:gd name="connsiteX668" fmla="*/ 1218147 w 1298250"/>
                <a:gd name="connsiteY668" fmla="*/ 24174 h 1352320"/>
                <a:gd name="connsiteX669" fmla="*/ 1217145 w 1298250"/>
                <a:gd name="connsiteY669" fmla="*/ 21742 h 1352320"/>
                <a:gd name="connsiteX670" fmla="*/ 1216573 w 1298250"/>
                <a:gd name="connsiteY670" fmla="*/ 19883 h 1352320"/>
                <a:gd name="connsiteX671" fmla="*/ 1217431 w 1298250"/>
                <a:gd name="connsiteY671" fmla="*/ 18595 h 1352320"/>
                <a:gd name="connsiteX672" fmla="*/ 1218290 w 1298250"/>
                <a:gd name="connsiteY672" fmla="*/ 17594 h 1352320"/>
                <a:gd name="connsiteX673" fmla="*/ 1218147 w 1298250"/>
                <a:gd name="connsiteY673" fmla="*/ 17022 h 1352320"/>
                <a:gd name="connsiteX674" fmla="*/ 1212425 w 1298250"/>
                <a:gd name="connsiteY674" fmla="*/ 14304 h 1352320"/>
                <a:gd name="connsiteX675" fmla="*/ 1211424 w 1298250"/>
                <a:gd name="connsiteY675" fmla="*/ 13589 h 1352320"/>
                <a:gd name="connsiteX676" fmla="*/ 1210136 w 1298250"/>
                <a:gd name="connsiteY676" fmla="*/ 8296 h 1352320"/>
                <a:gd name="connsiteX677" fmla="*/ 1205988 w 1298250"/>
                <a:gd name="connsiteY677" fmla="*/ 3576 h 1352320"/>
                <a:gd name="connsiteX678" fmla="*/ 1205559 w 1298250"/>
                <a:gd name="connsiteY678" fmla="*/ 0 h 1352320"/>
                <a:gd name="connsiteX679" fmla="*/ 1203270 w 1298250"/>
                <a:gd name="connsiteY679" fmla="*/ 2146 h 1352320"/>
                <a:gd name="connsiteX680" fmla="*/ 1200266 w 1298250"/>
                <a:gd name="connsiteY680" fmla="*/ 4577 h 1352320"/>
                <a:gd name="connsiteX681" fmla="*/ 1196547 w 1298250"/>
                <a:gd name="connsiteY681" fmla="*/ 5007 h 1352320"/>
                <a:gd name="connsiteX682" fmla="*/ 1195117 w 1298250"/>
                <a:gd name="connsiteY682" fmla="*/ 6151 h 1352320"/>
                <a:gd name="connsiteX683" fmla="*/ 1195403 w 1298250"/>
                <a:gd name="connsiteY683" fmla="*/ 8725 h 1352320"/>
                <a:gd name="connsiteX684" fmla="*/ 1196547 w 1298250"/>
                <a:gd name="connsiteY684" fmla="*/ 12301 h 1352320"/>
                <a:gd name="connsiteX685" fmla="*/ 1196547 w 1298250"/>
                <a:gd name="connsiteY685" fmla="*/ 15162 h 1352320"/>
                <a:gd name="connsiteX686" fmla="*/ 1195403 w 1298250"/>
                <a:gd name="connsiteY686" fmla="*/ 18309 h 1352320"/>
                <a:gd name="connsiteX687" fmla="*/ 1192828 w 1298250"/>
                <a:gd name="connsiteY687" fmla="*/ 21742 h 1352320"/>
                <a:gd name="connsiteX688" fmla="*/ 1188823 w 1298250"/>
                <a:gd name="connsiteY688" fmla="*/ 24174 h 1352320"/>
                <a:gd name="connsiteX689" fmla="*/ 1185104 w 1298250"/>
                <a:gd name="connsiteY689" fmla="*/ 25461 h 1352320"/>
                <a:gd name="connsiteX690" fmla="*/ 1182100 w 1298250"/>
                <a:gd name="connsiteY690" fmla="*/ 25461 h 1352320"/>
                <a:gd name="connsiteX691" fmla="*/ 1179239 w 1298250"/>
                <a:gd name="connsiteY691" fmla="*/ 25747 h 1352320"/>
                <a:gd name="connsiteX692" fmla="*/ 1177952 w 1298250"/>
                <a:gd name="connsiteY692" fmla="*/ 26177 h 1352320"/>
                <a:gd name="connsiteX693" fmla="*/ 1179668 w 1298250"/>
                <a:gd name="connsiteY693" fmla="*/ 27750 h 1352320"/>
                <a:gd name="connsiteX694" fmla="*/ 1180384 w 1298250"/>
                <a:gd name="connsiteY694" fmla="*/ 33901 h 1352320"/>
                <a:gd name="connsiteX695" fmla="*/ 1180384 w 1298250"/>
                <a:gd name="connsiteY695" fmla="*/ 41053 h 1352320"/>
                <a:gd name="connsiteX696" fmla="*/ 1182100 w 1298250"/>
                <a:gd name="connsiteY696" fmla="*/ 54785 h 1352320"/>
                <a:gd name="connsiteX697" fmla="*/ 1184103 w 1298250"/>
                <a:gd name="connsiteY697" fmla="*/ 61651 h 1352320"/>
                <a:gd name="connsiteX698" fmla="*/ 1184532 w 1298250"/>
                <a:gd name="connsiteY698" fmla="*/ 65513 h 1352320"/>
                <a:gd name="connsiteX699" fmla="*/ 1185819 w 1298250"/>
                <a:gd name="connsiteY699" fmla="*/ 68374 h 1352320"/>
                <a:gd name="connsiteX700" fmla="*/ 1186105 w 1298250"/>
                <a:gd name="connsiteY700" fmla="*/ 71521 h 1352320"/>
                <a:gd name="connsiteX701" fmla="*/ 1186105 w 1298250"/>
                <a:gd name="connsiteY701" fmla="*/ 84824 h 1352320"/>
                <a:gd name="connsiteX702" fmla="*/ 1184675 w 1298250"/>
                <a:gd name="connsiteY702" fmla="*/ 94265 h 1352320"/>
                <a:gd name="connsiteX703" fmla="*/ 1184532 w 1298250"/>
                <a:gd name="connsiteY703" fmla="*/ 100273 h 1352320"/>
                <a:gd name="connsiteX704" fmla="*/ 1187822 w 1298250"/>
                <a:gd name="connsiteY704" fmla="*/ 116865 h 1352320"/>
                <a:gd name="connsiteX705" fmla="*/ 1188108 w 1298250"/>
                <a:gd name="connsiteY705" fmla="*/ 120155 h 1352320"/>
                <a:gd name="connsiteX706" fmla="*/ 1187822 w 1298250"/>
                <a:gd name="connsiteY706" fmla="*/ 124446 h 1352320"/>
                <a:gd name="connsiteX707" fmla="*/ 1186534 w 1298250"/>
                <a:gd name="connsiteY707" fmla="*/ 129024 h 1352320"/>
                <a:gd name="connsiteX708" fmla="*/ 1185819 w 1298250"/>
                <a:gd name="connsiteY708" fmla="*/ 136176 h 1352320"/>
                <a:gd name="connsiteX709" fmla="*/ 1184961 w 1298250"/>
                <a:gd name="connsiteY709" fmla="*/ 139609 h 1352320"/>
                <a:gd name="connsiteX710" fmla="*/ 1183673 w 1298250"/>
                <a:gd name="connsiteY710" fmla="*/ 146475 h 1352320"/>
                <a:gd name="connsiteX711" fmla="*/ 1182672 w 1298250"/>
                <a:gd name="connsiteY711" fmla="*/ 157919 h 1352320"/>
                <a:gd name="connsiteX712" fmla="*/ 1180527 w 1298250"/>
                <a:gd name="connsiteY712" fmla="*/ 167216 h 1352320"/>
                <a:gd name="connsiteX713" fmla="*/ 1178810 w 1298250"/>
                <a:gd name="connsiteY713" fmla="*/ 171078 h 1352320"/>
                <a:gd name="connsiteX714" fmla="*/ 1176950 w 1298250"/>
                <a:gd name="connsiteY714" fmla="*/ 173081 h 1352320"/>
                <a:gd name="connsiteX715" fmla="*/ 1173517 w 1298250"/>
                <a:gd name="connsiteY715" fmla="*/ 173796 h 1352320"/>
                <a:gd name="connsiteX716" fmla="*/ 1173374 w 1298250"/>
                <a:gd name="connsiteY716" fmla="*/ 177515 h 1352320"/>
                <a:gd name="connsiteX717" fmla="*/ 1172659 w 1298250"/>
                <a:gd name="connsiteY717" fmla="*/ 180090 h 1352320"/>
                <a:gd name="connsiteX718" fmla="*/ 1172802 w 1298250"/>
                <a:gd name="connsiteY718" fmla="*/ 183666 h 1352320"/>
                <a:gd name="connsiteX719" fmla="*/ 1175091 w 1298250"/>
                <a:gd name="connsiteY719" fmla="*/ 187242 h 1352320"/>
                <a:gd name="connsiteX720" fmla="*/ 1177952 w 1298250"/>
                <a:gd name="connsiteY720" fmla="*/ 188673 h 1352320"/>
                <a:gd name="connsiteX721" fmla="*/ 1178810 w 1298250"/>
                <a:gd name="connsiteY721" fmla="*/ 189817 h 1352320"/>
                <a:gd name="connsiteX722" fmla="*/ 1178238 w 1298250"/>
                <a:gd name="connsiteY722" fmla="*/ 192678 h 1352320"/>
                <a:gd name="connsiteX723" fmla="*/ 1175949 w 1298250"/>
                <a:gd name="connsiteY723" fmla="*/ 196683 h 1352320"/>
                <a:gd name="connsiteX724" fmla="*/ 1175377 w 1298250"/>
                <a:gd name="connsiteY724" fmla="*/ 199973 h 1352320"/>
                <a:gd name="connsiteX725" fmla="*/ 1174948 w 1298250"/>
                <a:gd name="connsiteY725" fmla="*/ 202548 h 1352320"/>
                <a:gd name="connsiteX726" fmla="*/ 1175377 w 1298250"/>
                <a:gd name="connsiteY726" fmla="*/ 207697 h 1352320"/>
                <a:gd name="connsiteX727" fmla="*/ 1174233 w 1298250"/>
                <a:gd name="connsiteY727" fmla="*/ 214134 h 1352320"/>
                <a:gd name="connsiteX728" fmla="*/ 1173374 w 1298250"/>
                <a:gd name="connsiteY728" fmla="*/ 224147 h 1352320"/>
                <a:gd name="connsiteX729" fmla="*/ 1173804 w 1298250"/>
                <a:gd name="connsiteY729" fmla="*/ 228438 h 1352320"/>
                <a:gd name="connsiteX730" fmla="*/ 1177237 w 1298250"/>
                <a:gd name="connsiteY730" fmla="*/ 241026 h 1352320"/>
                <a:gd name="connsiteX731" fmla="*/ 1177093 w 1298250"/>
                <a:gd name="connsiteY731" fmla="*/ 243601 h 1352320"/>
                <a:gd name="connsiteX732" fmla="*/ 1175949 w 1298250"/>
                <a:gd name="connsiteY732" fmla="*/ 247606 h 1352320"/>
                <a:gd name="connsiteX733" fmla="*/ 1173231 w 1298250"/>
                <a:gd name="connsiteY733" fmla="*/ 251182 h 1352320"/>
                <a:gd name="connsiteX734" fmla="*/ 1171515 w 1298250"/>
                <a:gd name="connsiteY734" fmla="*/ 253042 h 1352320"/>
                <a:gd name="connsiteX735" fmla="*/ 1169083 w 1298250"/>
                <a:gd name="connsiteY735" fmla="*/ 260765 h 1352320"/>
                <a:gd name="connsiteX736" fmla="*/ 1169512 w 1298250"/>
                <a:gd name="connsiteY736" fmla="*/ 263197 h 1352320"/>
                <a:gd name="connsiteX737" fmla="*/ 1171515 w 1298250"/>
                <a:gd name="connsiteY737" fmla="*/ 267488 h 1352320"/>
                <a:gd name="connsiteX738" fmla="*/ 1170657 w 1298250"/>
                <a:gd name="connsiteY738" fmla="*/ 274927 h 1352320"/>
                <a:gd name="connsiteX739" fmla="*/ 1171086 w 1298250"/>
                <a:gd name="connsiteY739" fmla="*/ 278217 h 1352320"/>
                <a:gd name="connsiteX740" fmla="*/ 1169798 w 1298250"/>
                <a:gd name="connsiteY740" fmla="*/ 281221 h 1352320"/>
                <a:gd name="connsiteX741" fmla="*/ 1169083 w 1298250"/>
                <a:gd name="connsiteY741" fmla="*/ 286799 h 1352320"/>
                <a:gd name="connsiteX742" fmla="*/ 1166222 w 1298250"/>
                <a:gd name="connsiteY742" fmla="*/ 294667 h 1352320"/>
                <a:gd name="connsiteX743" fmla="*/ 1165936 w 1298250"/>
                <a:gd name="connsiteY743" fmla="*/ 298243 h 1352320"/>
                <a:gd name="connsiteX744" fmla="*/ 1163362 w 1298250"/>
                <a:gd name="connsiteY744" fmla="*/ 305967 h 1352320"/>
                <a:gd name="connsiteX745" fmla="*/ 1162932 w 1298250"/>
                <a:gd name="connsiteY745" fmla="*/ 309829 h 1352320"/>
                <a:gd name="connsiteX746" fmla="*/ 1163075 w 1298250"/>
                <a:gd name="connsiteY746" fmla="*/ 316266 h 1352320"/>
                <a:gd name="connsiteX747" fmla="*/ 1162646 w 1298250"/>
                <a:gd name="connsiteY747" fmla="*/ 318984 h 1352320"/>
                <a:gd name="connsiteX748" fmla="*/ 1162074 w 1298250"/>
                <a:gd name="connsiteY748" fmla="*/ 319985 h 1352320"/>
                <a:gd name="connsiteX749" fmla="*/ 1158784 w 1298250"/>
                <a:gd name="connsiteY749" fmla="*/ 323561 h 1352320"/>
                <a:gd name="connsiteX750" fmla="*/ 1157783 w 1298250"/>
                <a:gd name="connsiteY750" fmla="*/ 326422 h 1352320"/>
                <a:gd name="connsiteX751" fmla="*/ 1155780 w 1298250"/>
                <a:gd name="connsiteY751" fmla="*/ 334575 h 1352320"/>
                <a:gd name="connsiteX752" fmla="*/ 1154779 w 1298250"/>
                <a:gd name="connsiteY752" fmla="*/ 344732 h 1352320"/>
                <a:gd name="connsiteX753" fmla="*/ 1152347 w 1298250"/>
                <a:gd name="connsiteY753" fmla="*/ 349023 h 1352320"/>
                <a:gd name="connsiteX754" fmla="*/ 1151203 w 1298250"/>
                <a:gd name="connsiteY754" fmla="*/ 354458 h 1352320"/>
                <a:gd name="connsiteX755" fmla="*/ 1148914 w 1298250"/>
                <a:gd name="connsiteY755" fmla="*/ 357891 h 1352320"/>
                <a:gd name="connsiteX756" fmla="*/ 1145624 w 1298250"/>
                <a:gd name="connsiteY756" fmla="*/ 360323 h 1352320"/>
                <a:gd name="connsiteX757" fmla="*/ 1144909 w 1298250"/>
                <a:gd name="connsiteY757" fmla="*/ 362612 h 1352320"/>
                <a:gd name="connsiteX758" fmla="*/ 1145910 w 1298250"/>
                <a:gd name="connsiteY758" fmla="*/ 371480 h 1352320"/>
                <a:gd name="connsiteX759" fmla="*/ 1149916 w 1298250"/>
                <a:gd name="connsiteY759" fmla="*/ 376487 h 1352320"/>
                <a:gd name="connsiteX760" fmla="*/ 1150774 w 1298250"/>
                <a:gd name="connsiteY760" fmla="*/ 379491 h 1352320"/>
                <a:gd name="connsiteX761" fmla="*/ 1151060 w 1298250"/>
                <a:gd name="connsiteY761" fmla="*/ 386214 h 1352320"/>
                <a:gd name="connsiteX762" fmla="*/ 1150059 w 1298250"/>
                <a:gd name="connsiteY762" fmla="*/ 395511 h 1352320"/>
                <a:gd name="connsiteX763" fmla="*/ 1148485 w 1298250"/>
                <a:gd name="connsiteY763" fmla="*/ 402378 h 1352320"/>
                <a:gd name="connsiteX764" fmla="*/ 1140332 w 1298250"/>
                <a:gd name="connsiteY764" fmla="*/ 408528 h 1352320"/>
                <a:gd name="connsiteX765" fmla="*/ 1139187 w 1298250"/>
                <a:gd name="connsiteY765" fmla="*/ 418398 h 1352320"/>
                <a:gd name="connsiteX766" fmla="*/ 1139330 w 1298250"/>
                <a:gd name="connsiteY766" fmla="*/ 422689 h 1352320"/>
                <a:gd name="connsiteX767" fmla="*/ 1140904 w 1298250"/>
                <a:gd name="connsiteY767" fmla="*/ 430270 h 1352320"/>
                <a:gd name="connsiteX768" fmla="*/ 1140618 w 1298250"/>
                <a:gd name="connsiteY768" fmla="*/ 436278 h 1352320"/>
                <a:gd name="connsiteX769" fmla="*/ 1143193 w 1298250"/>
                <a:gd name="connsiteY769" fmla="*/ 447150 h 1352320"/>
                <a:gd name="connsiteX770" fmla="*/ 1144766 w 1298250"/>
                <a:gd name="connsiteY770" fmla="*/ 457448 h 1352320"/>
                <a:gd name="connsiteX771" fmla="*/ 1145195 w 1298250"/>
                <a:gd name="connsiteY771" fmla="*/ 470894 h 1352320"/>
                <a:gd name="connsiteX772" fmla="*/ 1147913 w 1298250"/>
                <a:gd name="connsiteY772" fmla="*/ 476902 h 1352320"/>
                <a:gd name="connsiteX773" fmla="*/ 1146769 w 1298250"/>
                <a:gd name="connsiteY773" fmla="*/ 481909 h 1352320"/>
                <a:gd name="connsiteX774" fmla="*/ 1147055 w 1298250"/>
                <a:gd name="connsiteY774" fmla="*/ 485914 h 1352320"/>
                <a:gd name="connsiteX775" fmla="*/ 1142763 w 1298250"/>
                <a:gd name="connsiteY775" fmla="*/ 496356 h 1352320"/>
                <a:gd name="connsiteX776" fmla="*/ 1141476 w 1298250"/>
                <a:gd name="connsiteY776" fmla="*/ 498073 h 1352320"/>
                <a:gd name="connsiteX777" fmla="*/ 1138186 w 1298250"/>
                <a:gd name="connsiteY777" fmla="*/ 500504 h 1352320"/>
                <a:gd name="connsiteX778" fmla="*/ 1139616 w 1298250"/>
                <a:gd name="connsiteY778" fmla="*/ 507084 h 1352320"/>
                <a:gd name="connsiteX779" fmla="*/ 1139616 w 1298250"/>
                <a:gd name="connsiteY779" fmla="*/ 511805 h 1352320"/>
                <a:gd name="connsiteX780" fmla="*/ 1141476 w 1298250"/>
                <a:gd name="connsiteY780" fmla="*/ 514808 h 1352320"/>
                <a:gd name="connsiteX781" fmla="*/ 1140618 w 1298250"/>
                <a:gd name="connsiteY781" fmla="*/ 519243 h 1352320"/>
                <a:gd name="connsiteX782" fmla="*/ 1135611 w 1298250"/>
                <a:gd name="connsiteY782" fmla="*/ 524822 h 1352320"/>
                <a:gd name="connsiteX783" fmla="*/ 1134896 w 1298250"/>
                <a:gd name="connsiteY783" fmla="*/ 527253 h 1352320"/>
                <a:gd name="connsiteX784" fmla="*/ 1132751 w 1298250"/>
                <a:gd name="connsiteY784" fmla="*/ 531545 h 1352320"/>
                <a:gd name="connsiteX785" fmla="*/ 1130462 w 1298250"/>
                <a:gd name="connsiteY785" fmla="*/ 536551 h 1352320"/>
                <a:gd name="connsiteX786" fmla="*/ 1130748 w 1298250"/>
                <a:gd name="connsiteY786" fmla="*/ 540699 h 1352320"/>
                <a:gd name="connsiteX787" fmla="*/ 1129604 w 1298250"/>
                <a:gd name="connsiteY787" fmla="*/ 545133 h 1352320"/>
                <a:gd name="connsiteX788" fmla="*/ 1128888 w 1298250"/>
                <a:gd name="connsiteY788" fmla="*/ 551714 h 1352320"/>
                <a:gd name="connsiteX789" fmla="*/ 1125026 w 1298250"/>
                <a:gd name="connsiteY789" fmla="*/ 562013 h 1352320"/>
                <a:gd name="connsiteX790" fmla="*/ 1123739 w 1298250"/>
                <a:gd name="connsiteY790" fmla="*/ 568020 h 1352320"/>
                <a:gd name="connsiteX791" fmla="*/ 1118875 w 1298250"/>
                <a:gd name="connsiteY791" fmla="*/ 572883 h 1352320"/>
                <a:gd name="connsiteX792" fmla="*/ 1116873 w 1298250"/>
                <a:gd name="connsiteY792" fmla="*/ 576317 h 1352320"/>
                <a:gd name="connsiteX793" fmla="*/ 1115299 w 1298250"/>
                <a:gd name="connsiteY793" fmla="*/ 579893 h 1352320"/>
                <a:gd name="connsiteX794" fmla="*/ 1113583 w 1298250"/>
                <a:gd name="connsiteY794" fmla="*/ 581895 h 1352320"/>
                <a:gd name="connsiteX795" fmla="*/ 1111723 w 1298250"/>
                <a:gd name="connsiteY795" fmla="*/ 584613 h 1352320"/>
                <a:gd name="connsiteX796" fmla="*/ 1112868 w 1298250"/>
                <a:gd name="connsiteY796" fmla="*/ 590621 h 1352320"/>
                <a:gd name="connsiteX797" fmla="*/ 1110007 w 1298250"/>
                <a:gd name="connsiteY797" fmla="*/ 594626 h 1352320"/>
                <a:gd name="connsiteX798" fmla="*/ 1107146 w 1298250"/>
                <a:gd name="connsiteY798" fmla="*/ 598059 h 1352320"/>
                <a:gd name="connsiteX799" fmla="*/ 1104285 w 1298250"/>
                <a:gd name="connsiteY799" fmla="*/ 612220 h 1352320"/>
                <a:gd name="connsiteX800" fmla="*/ 1101424 w 1298250"/>
                <a:gd name="connsiteY800" fmla="*/ 617227 h 1352320"/>
                <a:gd name="connsiteX801" fmla="*/ 1100280 w 1298250"/>
                <a:gd name="connsiteY801" fmla="*/ 620803 h 1352320"/>
                <a:gd name="connsiteX802" fmla="*/ 1096847 w 1298250"/>
                <a:gd name="connsiteY802" fmla="*/ 622376 h 1352320"/>
                <a:gd name="connsiteX803" fmla="*/ 1096275 w 1298250"/>
                <a:gd name="connsiteY803" fmla="*/ 626238 h 1352320"/>
                <a:gd name="connsiteX804" fmla="*/ 1095846 w 1298250"/>
                <a:gd name="connsiteY804" fmla="*/ 628813 h 1352320"/>
                <a:gd name="connsiteX805" fmla="*/ 1095130 w 1298250"/>
                <a:gd name="connsiteY805" fmla="*/ 634964 h 1352320"/>
                <a:gd name="connsiteX806" fmla="*/ 1093843 w 1298250"/>
                <a:gd name="connsiteY806" fmla="*/ 638826 h 1352320"/>
                <a:gd name="connsiteX807" fmla="*/ 1092127 w 1298250"/>
                <a:gd name="connsiteY807" fmla="*/ 640257 h 1352320"/>
                <a:gd name="connsiteX808" fmla="*/ 1088980 w 1298250"/>
                <a:gd name="connsiteY808" fmla="*/ 640828 h 1352320"/>
                <a:gd name="connsiteX809" fmla="*/ 1082114 w 1298250"/>
                <a:gd name="connsiteY809" fmla="*/ 639541 h 1352320"/>
                <a:gd name="connsiteX810" fmla="*/ 1081112 w 1298250"/>
                <a:gd name="connsiteY810" fmla="*/ 641830 h 1352320"/>
                <a:gd name="connsiteX811" fmla="*/ 1080254 w 1298250"/>
                <a:gd name="connsiteY811" fmla="*/ 644834 h 1352320"/>
                <a:gd name="connsiteX812" fmla="*/ 1081971 w 1298250"/>
                <a:gd name="connsiteY812" fmla="*/ 649697 h 1352320"/>
                <a:gd name="connsiteX813" fmla="*/ 1080111 w 1298250"/>
                <a:gd name="connsiteY813" fmla="*/ 653559 h 1352320"/>
                <a:gd name="connsiteX814" fmla="*/ 1080254 w 1298250"/>
                <a:gd name="connsiteY814" fmla="*/ 657278 h 1352320"/>
                <a:gd name="connsiteX815" fmla="*/ 1084688 w 1298250"/>
                <a:gd name="connsiteY815" fmla="*/ 664717 h 1352320"/>
                <a:gd name="connsiteX816" fmla="*/ 1086262 w 1298250"/>
                <a:gd name="connsiteY816" fmla="*/ 669294 h 1352320"/>
                <a:gd name="connsiteX817" fmla="*/ 1086119 w 1298250"/>
                <a:gd name="connsiteY817" fmla="*/ 672441 h 1352320"/>
                <a:gd name="connsiteX818" fmla="*/ 1084259 w 1298250"/>
                <a:gd name="connsiteY818" fmla="*/ 680737 h 1352320"/>
                <a:gd name="connsiteX819" fmla="*/ 1084688 w 1298250"/>
                <a:gd name="connsiteY819" fmla="*/ 685744 h 1352320"/>
                <a:gd name="connsiteX820" fmla="*/ 1085833 w 1298250"/>
                <a:gd name="connsiteY820" fmla="*/ 689749 h 1352320"/>
                <a:gd name="connsiteX821" fmla="*/ 1093557 w 1298250"/>
                <a:gd name="connsiteY821" fmla="*/ 710919 h 1352320"/>
                <a:gd name="connsiteX822" fmla="*/ 1092842 w 1298250"/>
                <a:gd name="connsiteY822" fmla="*/ 717928 h 1352320"/>
                <a:gd name="connsiteX823" fmla="*/ 1087978 w 1298250"/>
                <a:gd name="connsiteY823" fmla="*/ 730945 h 1352320"/>
                <a:gd name="connsiteX824" fmla="*/ 1085833 w 1298250"/>
                <a:gd name="connsiteY824" fmla="*/ 733234 h 1352320"/>
                <a:gd name="connsiteX825" fmla="*/ 1080111 w 1298250"/>
                <a:gd name="connsiteY825" fmla="*/ 737096 h 1352320"/>
                <a:gd name="connsiteX826" fmla="*/ 1080111 w 1298250"/>
                <a:gd name="connsiteY826" fmla="*/ 741387 h 1352320"/>
                <a:gd name="connsiteX827" fmla="*/ 1077965 w 1298250"/>
                <a:gd name="connsiteY827" fmla="*/ 747824 h 1352320"/>
                <a:gd name="connsiteX828" fmla="*/ 1076678 w 1298250"/>
                <a:gd name="connsiteY828" fmla="*/ 755119 h 1352320"/>
                <a:gd name="connsiteX829" fmla="*/ 1072530 w 1298250"/>
                <a:gd name="connsiteY829" fmla="*/ 769566 h 1352320"/>
                <a:gd name="connsiteX830" fmla="*/ 1070670 w 1298250"/>
                <a:gd name="connsiteY830" fmla="*/ 773286 h 1352320"/>
                <a:gd name="connsiteX831" fmla="*/ 1071242 w 1298250"/>
                <a:gd name="connsiteY831" fmla="*/ 778435 h 1352320"/>
                <a:gd name="connsiteX832" fmla="*/ 1073960 w 1298250"/>
                <a:gd name="connsiteY832" fmla="*/ 785587 h 1352320"/>
                <a:gd name="connsiteX833" fmla="*/ 1074532 w 1298250"/>
                <a:gd name="connsiteY833" fmla="*/ 790164 h 1352320"/>
                <a:gd name="connsiteX834" fmla="*/ 1075820 w 1298250"/>
                <a:gd name="connsiteY834" fmla="*/ 792739 h 1352320"/>
                <a:gd name="connsiteX835" fmla="*/ 1078824 w 1298250"/>
                <a:gd name="connsiteY835" fmla="*/ 794742 h 1352320"/>
                <a:gd name="connsiteX836" fmla="*/ 1081398 w 1298250"/>
                <a:gd name="connsiteY836" fmla="*/ 795028 h 1352320"/>
                <a:gd name="connsiteX837" fmla="*/ 1081398 w 1298250"/>
                <a:gd name="connsiteY837" fmla="*/ 796172 h 1352320"/>
                <a:gd name="connsiteX838" fmla="*/ 1079539 w 1298250"/>
                <a:gd name="connsiteY838" fmla="*/ 797173 h 1352320"/>
                <a:gd name="connsiteX839" fmla="*/ 1078537 w 1298250"/>
                <a:gd name="connsiteY839" fmla="*/ 799033 h 1352320"/>
                <a:gd name="connsiteX840" fmla="*/ 1078108 w 1298250"/>
                <a:gd name="connsiteY840" fmla="*/ 800893 h 1352320"/>
                <a:gd name="connsiteX841" fmla="*/ 1081398 w 1298250"/>
                <a:gd name="connsiteY841" fmla="*/ 802037 h 1352320"/>
                <a:gd name="connsiteX842" fmla="*/ 1084545 w 1298250"/>
                <a:gd name="connsiteY842" fmla="*/ 802895 h 1352320"/>
                <a:gd name="connsiteX843" fmla="*/ 1092985 w 1298250"/>
                <a:gd name="connsiteY843" fmla="*/ 802323 h 1352320"/>
                <a:gd name="connsiteX844" fmla="*/ 1094987 w 1298250"/>
                <a:gd name="connsiteY844" fmla="*/ 801036 h 1352320"/>
                <a:gd name="connsiteX845" fmla="*/ 1099851 w 1298250"/>
                <a:gd name="connsiteY845" fmla="*/ 793741 h 1352320"/>
                <a:gd name="connsiteX846" fmla="*/ 1101710 w 1298250"/>
                <a:gd name="connsiteY846" fmla="*/ 792739 h 1352320"/>
                <a:gd name="connsiteX847" fmla="*/ 1103856 w 1298250"/>
                <a:gd name="connsiteY847" fmla="*/ 792882 h 1352320"/>
                <a:gd name="connsiteX848" fmla="*/ 1106145 w 1298250"/>
                <a:gd name="connsiteY848" fmla="*/ 793884 h 1352320"/>
                <a:gd name="connsiteX849" fmla="*/ 1110293 w 1298250"/>
                <a:gd name="connsiteY849" fmla="*/ 798032 h 1352320"/>
                <a:gd name="connsiteX850" fmla="*/ 1112439 w 1298250"/>
                <a:gd name="connsiteY850" fmla="*/ 798890 h 1352320"/>
                <a:gd name="connsiteX851" fmla="*/ 1114155 w 1298250"/>
                <a:gd name="connsiteY851" fmla="*/ 799176 h 1352320"/>
                <a:gd name="connsiteX852" fmla="*/ 1117588 w 1298250"/>
                <a:gd name="connsiteY852" fmla="*/ 797603 h 1352320"/>
                <a:gd name="connsiteX853" fmla="*/ 1119591 w 1298250"/>
                <a:gd name="connsiteY853" fmla="*/ 792882 h 1352320"/>
                <a:gd name="connsiteX854" fmla="*/ 1120878 w 1298250"/>
                <a:gd name="connsiteY854" fmla="*/ 792310 h 1352320"/>
                <a:gd name="connsiteX855" fmla="*/ 1119591 w 1298250"/>
                <a:gd name="connsiteY855" fmla="*/ 797746 h 1352320"/>
                <a:gd name="connsiteX856" fmla="*/ 1115728 w 1298250"/>
                <a:gd name="connsiteY856" fmla="*/ 800320 h 1352320"/>
                <a:gd name="connsiteX857" fmla="*/ 1110436 w 1298250"/>
                <a:gd name="connsiteY857" fmla="*/ 801036 h 1352320"/>
                <a:gd name="connsiteX858" fmla="*/ 1107861 w 1298250"/>
                <a:gd name="connsiteY858" fmla="*/ 803181 h 1352320"/>
                <a:gd name="connsiteX859" fmla="*/ 1106717 w 1298250"/>
                <a:gd name="connsiteY859" fmla="*/ 804898 h 1352320"/>
                <a:gd name="connsiteX860" fmla="*/ 1105572 w 1298250"/>
                <a:gd name="connsiteY860" fmla="*/ 807187 h 1352320"/>
                <a:gd name="connsiteX861" fmla="*/ 1106860 w 1298250"/>
                <a:gd name="connsiteY861" fmla="*/ 809046 h 1352320"/>
                <a:gd name="connsiteX862" fmla="*/ 1108147 w 1298250"/>
                <a:gd name="connsiteY862" fmla="*/ 810333 h 1352320"/>
                <a:gd name="connsiteX863" fmla="*/ 1111580 w 1298250"/>
                <a:gd name="connsiteY863" fmla="*/ 810906 h 1352320"/>
                <a:gd name="connsiteX864" fmla="*/ 1115299 w 1298250"/>
                <a:gd name="connsiteY864" fmla="*/ 809761 h 1352320"/>
                <a:gd name="connsiteX865" fmla="*/ 1116444 w 1298250"/>
                <a:gd name="connsiteY865" fmla="*/ 817915 h 1352320"/>
                <a:gd name="connsiteX866" fmla="*/ 1117874 w 1298250"/>
                <a:gd name="connsiteY866" fmla="*/ 824494 h 1352320"/>
                <a:gd name="connsiteX867" fmla="*/ 1117302 w 1298250"/>
                <a:gd name="connsiteY867" fmla="*/ 826211 h 1352320"/>
                <a:gd name="connsiteX868" fmla="*/ 1113726 w 1298250"/>
                <a:gd name="connsiteY868" fmla="*/ 819774 h 1352320"/>
                <a:gd name="connsiteX869" fmla="*/ 1111294 w 1298250"/>
                <a:gd name="connsiteY869" fmla="*/ 817772 h 1352320"/>
                <a:gd name="connsiteX870" fmla="*/ 1109005 w 1298250"/>
                <a:gd name="connsiteY870" fmla="*/ 818487 h 1352320"/>
                <a:gd name="connsiteX871" fmla="*/ 1107003 w 1298250"/>
                <a:gd name="connsiteY871" fmla="*/ 819774 h 1352320"/>
                <a:gd name="connsiteX872" fmla="*/ 1106574 w 1298250"/>
                <a:gd name="connsiteY872" fmla="*/ 821348 h 1352320"/>
                <a:gd name="connsiteX873" fmla="*/ 1108719 w 1298250"/>
                <a:gd name="connsiteY873" fmla="*/ 825353 h 1352320"/>
                <a:gd name="connsiteX874" fmla="*/ 1111294 w 1298250"/>
                <a:gd name="connsiteY874" fmla="*/ 828929 h 1352320"/>
                <a:gd name="connsiteX875" fmla="*/ 1110579 w 1298250"/>
                <a:gd name="connsiteY875" fmla="*/ 829215 h 1352320"/>
                <a:gd name="connsiteX876" fmla="*/ 1107003 w 1298250"/>
                <a:gd name="connsiteY876" fmla="*/ 828786 h 1352320"/>
                <a:gd name="connsiteX877" fmla="*/ 1104714 w 1298250"/>
                <a:gd name="connsiteY877" fmla="*/ 834794 h 1352320"/>
                <a:gd name="connsiteX878" fmla="*/ 1104857 w 1298250"/>
                <a:gd name="connsiteY878" fmla="*/ 839800 h 1352320"/>
                <a:gd name="connsiteX879" fmla="*/ 1107289 w 1298250"/>
                <a:gd name="connsiteY879" fmla="*/ 843519 h 1352320"/>
                <a:gd name="connsiteX880" fmla="*/ 1107575 w 1298250"/>
                <a:gd name="connsiteY880" fmla="*/ 846666 h 1352320"/>
                <a:gd name="connsiteX881" fmla="*/ 1107432 w 1298250"/>
                <a:gd name="connsiteY881" fmla="*/ 848383 h 1352320"/>
                <a:gd name="connsiteX882" fmla="*/ 1103856 w 1298250"/>
                <a:gd name="connsiteY882" fmla="*/ 848669 h 1352320"/>
                <a:gd name="connsiteX883" fmla="*/ 1102712 w 1298250"/>
                <a:gd name="connsiteY883" fmla="*/ 851816 h 1352320"/>
                <a:gd name="connsiteX884" fmla="*/ 1101996 w 1298250"/>
                <a:gd name="connsiteY884" fmla="*/ 854677 h 1352320"/>
                <a:gd name="connsiteX885" fmla="*/ 1097848 w 1298250"/>
                <a:gd name="connsiteY885" fmla="*/ 858825 h 1352320"/>
                <a:gd name="connsiteX886" fmla="*/ 1097133 w 1298250"/>
                <a:gd name="connsiteY886" fmla="*/ 863688 h 1352320"/>
                <a:gd name="connsiteX887" fmla="*/ 1100280 w 1298250"/>
                <a:gd name="connsiteY887" fmla="*/ 870125 h 1352320"/>
                <a:gd name="connsiteX888" fmla="*/ 1098134 w 1298250"/>
                <a:gd name="connsiteY888" fmla="*/ 878564 h 1352320"/>
                <a:gd name="connsiteX889" fmla="*/ 1093414 w 1298250"/>
                <a:gd name="connsiteY889" fmla="*/ 879852 h 1352320"/>
                <a:gd name="connsiteX890" fmla="*/ 1092985 w 1298250"/>
                <a:gd name="connsiteY890" fmla="*/ 886003 h 1352320"/>
                <a:gd name="connsiteX891" fmla="*/ 1092270 w 1298250"/>
                <a:gd name="connsiteY891" fmla="*/ 889865 h 1352320"/>
                <a:gd name="connsiteX892" fmla="*/ 1095989 w 1298250"/>
                <a:gd name="connsiteY892" fmla="*/ 892439 h 1352320"/>
                <a:gd name="connsiteX893" fmla="*/ 1100280 w 1298250"/>
                <a:gd name="connsiteY893" fmla="*/ 894442 h 1352320"/>
                <a:gd name="connsiteX894" fmla="*/ 1105572 w 1298250"/>
                <a:gd name="connsiteY894" fmla="*/ 898304 h 1352320"/>
                <a:gd name="connsiteX895" fmla="*/ 1110579 w 1298250"/>
                <a:gd name="connsiteY895" fmla="*/ 899878 h 1352320"/>
                <a:gd name="connsiteX896" fmla="*/ 1110150 w 1298250"/>
                <a:gd name="connsiteY896" fmla="*/ 905743 h 1352320"/>
                <a:gd name="connsiteX897" fmla="*/ 1108433 w 1298250"/>
                <a:gd name="connsiteY897" fmla="*/ 910892 h 1352320"/>
                <a:gd name="connsiteX898" fmla="*/ 1098134 w 1298250"/>
                <a:gd name="connsiteY898" fmla="*/ 917758 h 1352320"/>
                <a:gd name="connsiteX899" fmla="*/ 1092699 w 1298250"/>
                <a:gd name="connsiteY899" fmla="*/ 919331 h 1352320"/>
                <a:gd name="connsiteX900" fmla="*/ 1089552 w 1298250"/>
                <a:gd name="connsiteY900" fmla="*/ 919904 h 1352320"/>
                <a:gd name="connsiteX901" fmla="*/ 1088264 w 1298250"/>
                <a:gd name="connsiteY901" fmla="*/ 924481 h 1352320"/>
                <a:gd name="connsiteX902" fmla="*/ 1087120 w 1298250"/>
                <a:gd name="connsiteY902" fmla="*/ 929487 h 1352320"/>
                <a:gd name="connsiteX903" fmla="*/ 1093700 w 1298250"/>
                <a:gd name="connsiteY903" fmla="*/ 930060 h 1352320"/>
                <a:gd name="connsiteX904" fmla="*/ 1098563 w 1298250"/>
                <a:gd name="connsiteY904" fmla="*/ 933922 h 1352320"/>
                <a:gd name="connsiteX905" fmla="*/ 1101281 w 1298250"/>
                <a:gd name="connsiteY905" fmla="*/ 935209 h 1352320"/>
                <a:gd name="connsiteX906" fmla="*/ 1102282 w 1298250"/>
                <a:gd name="connsiteY906" fmla="*/ 936068 h 1352320"/>
                <a:gd name="connsiteX907" fmla="*/ 1102425 w 1298250"/>
                <a:gd name="connsiteY907" fmla="*/ 937355 h 1352320"/>
                <a:gd name="connsiteX908" fmla="*/ 1101138 w 1298250"/>
                <a:gd name="connsiteY908" fmla="*/ 937355 h 1352320"/>
                <a:gd name="connsiteX909" fmla="*/ 1094415 w 1298250"/>
                <a:gd name="connsiteY909" fmla="*/ 933779 h 1352320"/>
                <a:gd name="connsiteX910" fmla="*/ 1092556 w 1298250"/>
                <a:gd name="connsiteY910" fmla="*/ 933493 h 1352320"/>
                <a:gd name="connsiteX911" fmla="*/ 1089123 w 1298250"/>
                <a:gd name="connsiteY911" fmla="*/ 934923 h 1352320"/>
                <a:gd name="connsiteX912" fmla="*/ 1083973 w 1298250"/>
                <a:gd name="connsiteY912" fmla="*/ 938642 h 1352320"/>
                <a:gd name="connsiteX913" fmla="*/ 1078537 w 1298250"/>
                <a:gd name="connsiteY913" fmla="*/ 938499 h 1352320"/>
                <a:gd name="connsiteX914" fmla="*/ 1077107 w 1298250"/>
                <a:gd name="connsiteY914" fmla="*/ 944078 h 1352320"/>
                <a:gd name="connsiteX915" fmla="*/ 1077822 w 1298250"/>
                <a:gd name="connsiteY915" fmla="*/ 946939 h 1352320"/>
                <a:gd name="connsiteX916" fmla="*/ 1080683 w 1298250"/>
                <a:gd name="connsiteY916" fmla="*/ 947940 h 1352320"/>
                <a:gd name="connsiteX917" fmla="*/ 1082686 w 1298250"/>
                <a:gd name="connsiteY917" fmla="*/ 949656 h 1352320"/>
                <a:gd name="connsiteX918" fmla="*/ 1082829 w 1298250"/>
                <a:gd name="connsiteY918" fmla="*/ 954234 h 1352320"/>
                <a:gd name="connsiteX919" fmla="*/ 1081684 w 1298250"/>
                <a:gd name="connsiteY919" fmla="*/ 957524 h 1352320"/>
                <a:gd name="connsiteX920" fmla="*/ 1080969 w 1298250"/>
                <a:gd name="connsiteY920" fmla="*/ 963961 h 1352320"/>
                <a:gd name="connsiteX921" fmla="*/ 1080540 w 1298250"/>
                <a:gd name="connsiteY921" fmla="*/ 965963 h 1352320"/>
                <a:gd name="connsiteX922" fmla="*/ 1080683 w 1298250"/>
                <a:gd name="connsiteY922" fmla="*/ 969253 h 1352320"/>
                <a:gd name="connsiteX923" fmla="*/ 1079110 w 1298250"/>
                <a:gd name="connsiteY923" fmla="*/ 973688 h 1352320"/>
                <a:gd name="connsiteX924" fmla="*/ 1077536 w 1298250"/>
                <a:gd name="connsiteY924" fmla="*/ 976835 h 1352320"/>
                <a:gd name="connsiteX925" fmla="*/ 1075248 w 1298250"/>
                <a:gd name="connsiteY925" fmla="*/ 979409 h 1352320"/>
                <a:gd name="connsiteX926" fmla="*/ 1072244 w 1298250"/>
                <a:gd name="connsiteY926" fmla="*/ 979552 h 1352320"/>
                <a:gd name="connsiteX927" fmla="*/ 1072101 w 1298250"/>
                <a:gd name="connsiteY927" fmla="*/ 978122 h 1352320"/>
                <a:gd name="connsiteX928" fmla="*/ 1072530 w 1298250"/>
                <a:gd name="connsiteY928" fmla="*/ 976835 h 1352320"/>
                <a:gd name="connsiteX929" fmla="*/ 1076249 w 1298250"/>
                <a:gd name="connsiteY929" fmla="*/ 972114 h 1352320"/>
                <a:gd name="connsiteX930" fmla="*/ 1079396 w 1298250"/>
                <a:gd name="connsiteY930" fmla="*/ 960528 h 1352320"/>
                <a:gd name="connsiteX931" fmla="*/ 1079396 w 1298250"/>
                <a:gd name="connsiteY931" fmla="*/ 956666 h 1352320"/>
                <a:gd name="connsiteX932" fmla="*/ 1079825 w 1298250"/>
                <a:gd name="connsiteY932" fmla="*/ 952661 h 1352320"/>
                <a:gd name="connsiteX933" fmla="*/ 1078537 w 1298250"/>
                <a:gd name="connsiteY933" fmla="*/ 950801 h 1352320"/>
                <a:gd name="connsiteX934" fmla="*/ 1076249 w 1298250"/>
                <a:gd name="connsiteY934" fmla="*/ 951087 h 1352320"/>
                <a:gd name="connsiteX935" fmla="*/ 1074246 w 1298250"/>
                <a:gd name="connsiteY935" fmla="*/ 952231 h 1352320"/>
                <a:gd name="connsiteX936" fmla="*/ 1072673 w 1298250"/>
                <a:gd name="connsiteY936" fmla="*/ 959813 h 1352320"/>
                <a:gd name="connsiteX937" fmla="*/ 1071529 w 1298250"/>
                <a:gd name="connsiteY937" fmla="*/ 963675 h 1352320"/>
                <a:gd name="connsiteX938" fmla="*/ 1067809 w 1298250"/>
                <a:gd name="connsiteY938" fmla="*/ 966249 h 1352320"/>
                <a:gd name="connsiteX939" fmla="*/ 1064090 w 1298250"/>
                <a:gd name="connsiteY939" fmla="*/ 966965 h 1352320"/>
                <a:gd name="connsiteX940" fmla="*/ 1059227 w 1298250"/>
                <a:gd name="connsiteY940" fmla="*/ 967251 h 1352320"/>
                <a:gd name="connsiteX941" fmla="*/ 1058655 w 1298250"/>
                <a:gd name="connsiteY941" fmla="*/ 966107 h 1352320"/>
                <a:gd name="connsiteX942" fmla="*/ 1059799 w 1298250"/>
                <a:gd name="connsiteY942" fmla="*/ 965963 h 1352320"/>
                <a:gd name="connsiteX943" fmla="*/ 1068095 w 1298250"/>
                <a:gd name="connsiteY943" fmla="*/ 962960 h 1352320"/>
                <a:gd name="connsiteX944" fmla="*/ 1069955 w 1298250"/>
                <a:gd name="connsiteY944" fmla="*/ 960099 h 1352320"/>
                <a:gd name="connsiteX945" fmla="*/ 1068668 w 1298250"/>
                <a:gd name="connsiteY945" fmla="*/ 955950 h 1352320"/>
                <a:gd name="connsiteX946" fmla="*/ 1070527 w 1298250"/>
                <a:gd name="connsiteY946" fmla="*/ 953948 h 1352320"/>
                <a:gd name="connsiteX947" fmla="*/ 1071671 w 1298250"/>
                <a:gd name="connsiteY947" fmla="*/ 951659 h 1352320"/>
                <a:gd name="connsiteX948" fmla="*/ 1073960 w 1298250"/>
                <a:gd name="connsiteY948" fmla="*/ 941646 h 1352320"/>
                <a:gd name="connsiteX949" fmla="*/ 1075105 w 1298250"/>
                <a:gd name="connsiteY949" fmla="*/ 939071 h 1352320"/>
                <a:gd name="connsiteX950" fmla="*/ 1075677 w 1298250"/>
                <a:gd name="connsiteY950" fmla="*/ 936926 h 1352320"/>
                <a:gd name="connsiteX951" fmla="*/ 1072816 w 1298250"/>
                <a:gd name="connsiteY951" fmla="*/ 935495 h 1352320"/>
                <a:gd name="connsiteX952" fmla="*/ 1071671 w 1298250"/>
                <a:gd name="connsiteY952" fmla="*/ 935352 h 1352320"/>
                <a:gd name="connsiteX953" fmla="*/ 1069240 w 1298250"/>
                <a:gd name="connsiteY953" fmla="*/ 935781 h 1352320"/>
                <a:gd name="connsiteX954" fmla="*/ 1067380 w 1298250"/>
                <a:gd name="connsiteY954" fmla="*/ 937355 h 1352320"/>
                <a:gd name="connsiteX955" fmla="*/ 1066665 w 1298250"/>
                <a:gd name="connsiteY955" fmla="*/ 938642 h 1352320"/>
                <a:gd name="connsiteX956" fmla="*/ 1067380 w 1298250"/>
                <a:gd name="connsiteY956" fmla="*/ 942647 h 1352320"/>
                <a:gd name="connsiteX957" fmla="*/ 1067952 w 1298250"/>
                <a:gd name="connsiteY957" fmla="*/ 944221 h 1352320"/>
                <a:gd name="connsiteX958" fmla="*/ 1067952 w 1298250"/>
                <a:gd name="connsiteY958" fmla="*/ 945508 h 1352320"/>
                <a:gd name="connsiteX959" fmla="*/ 1067523 w 1298250"/>
                <a:gd name="connsiteY959" fmla="*/ 946939 h 1352320"/>
                <a:gd name="connsiteX960" fmla="*/ 1065664 w 1298250"/>
                <a:gd name="connsiteY960" fmla="*/ 948798 h 1352320"/>
                <a:gd name="connsiteX961" fmla="*/ 1061372 w 1298250"/>
                <a:gd name="connsiteY961" fmla="*/ 950085 h 1352320"/>
                <a:gd name="connsiteX962" fmla="*/ 1059370 w 1298250"/>
                <a:gd name="connsiteY962" fmla="*/ 950372 h 1352320"/>
                <a:gd name="connsiteX963" fmla="*/ 1056509 w 1298250"/>
                <a:gd name="connsiteY963" fmla="*/ 951516 h 1352320"/>
                <a:gd name="connsiteX964" fmla="*/ 1051502 w 1298250"/>
                <a:gd name="connsiteY964" fmla="*/ 951659 h 1352320"/>
                <a:gd name="connsiteX965" fmla="*/ 1047497 w 1298250"/>
                <a:gd name="connsiteY965" fmla="*/ 950801 h 1352320"/>
                <a:gd name="connsiteX966" fmla="*/ 1038343 w 1298250"/>
                <a:gd name="connsiteY966" fmla="*/ 952661 h 1352320"/>
                <a:gd name="connsiteX967" fmla="*/ 1038056 w 1298250"/>
                <a:gd name="connsiteY967" fmla="*/ 957524 h 1352320"/>
                <a:gd name="connsiteX968" fmla="*/ 1040345 w 1298250"/>
                <a:gd name="connsiteY968" fmla="*/ 961100 h 1352320"/>
                <a:gd name="connsiteX969" fmla="*/ 1042491 w 1298250"/>
                <a:gd name="connsiteY969" fmla="*/ 963389 h 1352320"/>
                <a:gd name="connsiteX970" fmla="*/ 1037914 w 1298250"/>
                <a:gd name="connsiteY970" fmla="*/ 966249 h 1352320"/>
                <a:gd name="connsiteX971" fmla="*/ 1032764 w 1298250"/>
                <a:gd name="connsiteY971" fmla="*/ 971399 h 1352320"/>
                <a:gd name="connsiteX972" fmla="*/ 1028902 w 1298250"/>
                <a:gd name="connsiteY972" fmla="*/ 973688 h 1352320"/>
                <a:gd name="connsiteX973" fmla="*/ 1027042 w 1298250"/>
                <a:gd name="connsiteY973" fmla="*/ 975690 h 1352320"/>
                <a:gd name="connsiteX974" fmla="*/ 1020462 w 1298250"/>
                <a:gd name="connsiteY974" fmla="*/ 980553 h 1352320"/>
                <a:gd name="connsiteX975" fmla="*/ 1019032 w 1298250"/>
                <a:gd name="connsiteY975" fmla="*/ 984130 h 1352320"/>
                <a:gd name="connsiteX976" fmla="*/ 1019032 w 1298250"/>
                <a:gd name="connsiteY976" fmla="*/ 986704 h 1352320"/>
                <a:gd name="connsiteX977" fmla="*/ 1021178 w 1298250"/>
                <a:gd name="connsiteY977" fmla="*/ 989994 h 1352320"/>
                <a:gd name="connsiteX978" fmla="*/ 1025326 w 1298250"/>
                <a:gd name="connsiteY978" fmla="*/ 992998 h 1352320"/>
                <a:gd name="connsiteX979" fmla="*/ 1027328 w 1298250"/>
                <a:gd name="connsiteY979" fmla="*/ 992855 h 1352320"/>
                <a:gd name="connsiteX980" fmla="*/ 1028187 w 1298250"/>
                <a:gd name="connsiteY980" fmla="*/ 991711 h 1352320"/>
                <a:gd name="connsiteX981" fmla="*/ 1028616 w 1298250"/>
                <a:gd name="connsiteY981" fmla="*/ 990138 h 1352320"/>
                <a:gd name="connsiteX982" fmla="*/ 1026756 w 1298250"/>
                <a:gd name="connsiteY982" fmla="*/ 985846 h 1352320"/>
                <a:gd name="connsiteX983" fmla="*/ 1024325 w 1298250"/>
                <a:gd name="connsiteY983" fmla="*/ 985703 h 1352320"/>
                <a:gd name="connsiteX984" fmla="*/ 1023180 w 1298250"/>
                <a:gd name="connsiteY984" fmla="*/ 984988 h 1352320"/>
                <a:gd name="connsiteX985" fmla="*/ 1023895 w 1298250"/>
                <a:gd name="connsiteY985" fmla="*/ 983844 h 1352320"/>
                <a:gd name="connsiteX986" fmla="*/ 1025755 w 1298250"/>
                <a:gd name="connsiteY986" fmla="*/ 982413 h 1352320"/>
                <a:gd name="connsiteX987" fmla="*/ 1030046 w 1298250"/>
                <a:gd name="connsiteY987" fmla="*/ 981841 h 1352320"/>
                <a:gd name="connsiteX988" fmla="*/ 1035768 w 1298250"/>
                <a:gd name="connsiteY988" fmla="*/ 980124 h 1352320"/>
                <a:gd name="connsiteX989" fmla="*/ 1039630 w 1298250"/>
                <a:gd name="connsiteY989" fmla="*/ 976692 h 1352320"/>
                <a:gd name="connsiteX990" fmla="*/ 1040631 w 1298250"/>
                <a:gd name="connsiteY990" fmla="*/ 976692 h 1352320"/>
                <a:gd name="connsiteX991" fmla="*/ 1038629 w 1298250"/>
                <a:gd name="connsiteY991" fmla="*/ 981126 h 1352320"/>
                <a:gd name="connsiteX992" fmla="*/ 1039201 w 1298250"/>
                <a:gd name="connsiteY992" fmla="*/ 983700 h 1352320"/>
                <a:gd name="connsiteX993" fmla="*/ 1039916 w 1298250"/>
                <a:gd name="connsiteY993" fmla="*/ 985417 h 1352320"/>
                <a:gd name="connsiteX994" fmla="*/ 1045781 w 1298250"/>
                <a:gd name="connsiteY994" fmla="*/ 987706 h 1352320"/>
                <a:gd name="connsiteX995" fmla="*/ 1049357 w 1298250"/>
                <a:gd name="connsiteY995" fmla="*/ 990138 h 1352320"/>
                <a:gd name="connsiteX996" fmla="*/ 1054793 w 1298250"/>
                <a:gd name="connsiteY996" fmla="*/ 990996 h 1352320"/>
                <a:gd name="connsiteX997" fmla="*/ 1055794 w 1298250"/>
                <a:gd name="connsiteY997" fmla="*/ 990996 h 1352320"/>
                <a:gd name="connsiteX998" fmla="*/ 1056223 w 1298250"/>
                <a:gd name="connsiteY998" fmla="*/ 990138 h 1352320"/>
                <a:gd name="connsiteX999" fmla="*/ 1055508 w 1298250"/>
                <a:gd name="connsiteY999" fmla="*/ 988993 h 1352320"/>
                <a:gd name="connsiteX1000" fmla="*/ 1055651 w 1298250"/>
                <a:gd name="connsiteY1000" fmla="*/ 987420 h 1352320"/>
                <a:gd name="connsiteX1001" fmla="*/ 1056509 w 1298250"/>
                <a:gd name="connsiteY1001" fmla="*/ 986418 h 1352320"/>
                <a:gd name="connsiteX1002" fmla="*/ 1060800 w 1298250"/>
                <a:gd name="connsiteY1002" fmla="*/ 987276 h 1352320"/>
                <a:gd name="connsiteX1003" fmla="*/ 1063947 w 1298250"/>
                <a:gd name="connsiteY1003" fmla="*/ 990996 h 1352320"/>
                <a:gd name="connsiteX1004" fmla="*/ 1065664 w 1298250"/>
                <a:gd name="connsiteY1004" fmla="*/ 994429 h 1352320"/>
                <a:gd name="connsiteX1005" fmla="*/ 1063947 w 1298250"/>
                <a:gd name="connsiteY1005" fmla="*/ 998577 h 1352320"/>
                <a:gd name="connsiteX1006" fmla="*/ 1065378 w 1298250"/>
                <a:gd name="connsiteY1006" fmla="*/ 1002296 h 1352320"/>
                <a:gd name="connsiteX1007" fmla="*/ 1063661 w 1298250"/>
                <a:gd name="connsiteY1007" fmla="*/ 1003297 h 1352320"/>
                <a:gd name="connsiteX1008" fmla="*/ 1057940 w 1298250"/>
                <a:gd name="connsiteY1008" fmla="*/ 1007731 h 1352320"/>
                <a:gd name="connsiteX1009" fmla="*/ 1055508 w 1298250"/>
                <a:gd name="connsiteY1009" fmla="*/ 1011594 h 1352320"/>
                <a:gd name="connsiteX1010" fmla="*/ 1060371 w 1298250"/>
                <a:gd name="connsiteY1010" fmla="*/ 1015456 h 1352320"/>
                <a:gd name="connsiteX1011" fmla="*/ 1062803 w 1298250"/>
                <a:gd name="connsiteY1011" fmla="*/ 1016600 h 1352320"/>
                <a:gd name="connsiteX1012" fmla="*/ 1064376 w 1298250"/>
                <a:gd name="connsiteY1012" fmla="*/ 1016886 h 1352320"/>
                <a:gd name="connsiteX1013" fmla="*/ 1066093 w 1298250"/>
                <a:gd name="connsiteY1013" fmla="*/ 1017745 h 1352320"/>
                <a:gd name="connsiteX1014" fmla="*/ 1065521 w 1298250"/>
                <a:gd name="connsiteY1014" fmla="*/ 1019175 h 1352320"/>
                <a:gd name="connsiteX1015" fmla="*/ 1062803 w 1298250"/>
                <a:gd name="connsiteY1015" fmla="*/ 1021177 h 1352320"/>
                <a:gd name="connsiteX1016" fmla="*/ 1060371 w 1298250"/>
                <a:gd name="connsiteY1016" fmla="*/ 1020748 h 1352320"/>
                <a:gd name="connsiteX1017" fmla="*/ 1057940 w 1298250"/>
                <a:gd name="connsiteY1017" fmla="*/ 1018174 h 1352320"/>
                <a:gd name="connsiteX1018" fmla="*/ 1056080 w 1298250"/>
                <a:gd name="connsiteY1018" fmla="*/ 1017315 h 1352320"/>
                <a:gd name="connsiteX1019" fmla="*/ 1054077 w 1298250"/>
                <a:gd name="connsiteY1019" fmla="*/ 1016886 h 1352320"/>
                <a:gd name="connsiteX1020" fmla="*/ 1052361 w 1298250"/>
                <a:gd name="connsiteY1020" fmla="*/ 1018746 h 1352320"/>
                <a:gd name="connsiteX1021" fmla="*/ 1050358 w 1298250"/>
                <a:gd name="connsiteY1021" fmla="*/ 1022036 h 1352320"/>
                <a:gd name="connsiteX1022" fmla="*/ 1051789 w 1298250"/>
                <a:gd name="connsiteY1022" fmla="*/ 1024182 h 1352320"/>
                <a:gd name="connsiteX1023" fmla="*/ 1052933 w 1298250"/>
                <a:gd name="connsiteY1023" fmla="*/ 1024753 h 1352320"/>
                <a:gd name="connsiteX1024" fmla="*/ 1057081 w 1298250"/>
                <a:gd name="connsiteY1024" fmla="*/ 1025755 h 1352320"/>
                <a:gd name="connsiteX1025" fmla="*/ 1058655 w 1298250"/>
                <a:gd name="connsiteY1025" fmla="*/ 1026899 h 1352320"/>
                <a:gd name="connsiteX1026" fmla="*/ 1058512 w 1298250"/>
                <a:gd name="connsiteY1026" fmla="*/ 1029331 h 1352320"/>
                <a:gd name="connsiteX1027" fmla="*/ 1059370 w 1298250"/>
                <a:gd name="connsiteY1027" fmla="*/ 1031334 h 1352320"/>
                <a:gd name="connsiteX1028" fmla="*/ 1063089 w 1298250"/>
                <a:gd name="connsiteY1028" fmla="*/ 1032335 h 1352320"/>
                <a:gd name="connsiteX1029" fmla="*/ 1067380 w 1298250"/>
                <a:gd name="connsiteY1029" fmla="*/ 1031763 h 1352320"/>
                <a:gd name="connsiteX1030" fmla="*/ 1071671 w 1298250"/>
                <a:gd name="connsiteY1030" fmla="*/ 1030761 h 1352320"/>
                <a:gd name="connsiteX1031" fmla="*/ 1074532 w 1298250"/>
                <a:gd name="connsiteY1031" fmla="*/ 1028329 h 1352320"/>
                <a:gd name="connsiteX1032" fmla="*/ 1076535 w 1298250"/>
                <a:gd name="connsiteY1032" fmla="*/ 1023323 h 1352320"/>
                <a:gd name="connsiteX1033" fmla="*/ 1077536 w 1298250"/>
                <a:gd name="connsiteY1033" fmla="*/ 1020319 h 1352320"/>
                <a:gd name="connsiteX1034" fmla="*/ 1078537 w 1298250"/>
                <a:gd name="connsiteY1034" fmla="*/ 1020033 h 1352320"/>
                <a:gd name="connsiteX1035" fmla="*/ 1080969 w 1298250"/>
                <a:gd name="connsiteY1035" fmla="*/ 1028616 h 1352320"/>
                <a:gd name="connsiteX1036" fmla="*/ 1081112 w 1298250"/>
                <a:gd name="connsiteY1036" fmla="*/ 1030905 h 1352320"/>
                <a:gd name="connsiteX1037" fmla="*/ 1081684 w 1298250"/>
                <a:gd name="connsiteY1037" fmla="*/ 1032907 h 1352320"/>
                <a:gd name="connsiteX1038" fmla="*/ 1082972 w 1298250"/>
                <a:gd name="connsiteY1038" fmla="*/ 1033908 h 1352320"/>
                <a:gd name="connsiteX1039" fmla="*/ 1084975 w 1298250"/>
                <a:gd name="connsiteY1039" fmla="*/ 1037198 h 1352320"/>
                <a:gd name="connsiteX1040" fmla="*/ 1088264 w 1298250"/>
                <a:gd name="connsiteY1040" fmla="*/ 1038772 h 1352320"/>
                <a:gd name="connsiteX1041" fmla="*/ 1088407 w 1298250"/>
                <a:gd name="connsiteY1041" fmla="*/ 1039916 h 1352320"/>
                <a:gd name="connsiteX1042" fmla="*/ 1084116 w 1298250"/>
                <a:gd name="connsiteY1042" fmla="*/ 1040775 h 1352320"/>
                <a:gd name="connsiteX1043" fmla="*/ 1074246 w 1298250"/>
                <a:gd name="connsiteY1043" fmla="*/ 1034767 h 1352320"/>
                <a:gd name="connsiteX1044" fmla="*/ 1062231 w 1298250"/>
                <a:gd name="connsiteY1044" fmla="*/ 1034910 h 1352320"/>
                <a:gd name="connsiteX1045" fmla="*/ 1057653 w 1298250"/>
                <a:gd name="connsiteY1045" fmla="*/ 1033622 h 1352320"/>
                <a:gd name="connsiteX1046" fmla="*/ 1052075 w 1298250"/>
                <a:gd name="connsiteY1046" fmla="*/ 1033050 h 1352320"/>
                <a:gd name="connsiteX1047" fmla="*/ 1051932 w 1298250"/>
                <a:gd name="connsiteY1047" fmla="*/ 1039344 h 1352320"/>
                <a:gd name="connsiteX1048" fmla="*/ 1052361 w 1298250"/>
                <a:gd name="connsiteY1048" fmla="*/ 1043635 h 1352320"/>
                <a:gd name="connsiteX1049" fmla="*/ 1054649 w 1298250"/>
                <a:gd name="connsiteY1049" fmla="*/ 1047068 h 1352320"/>
                <a:gd name="connsiteX1050" fmla="*/ 1055365 w 1298250"/>
                <a:gd name="connsiteY1050" fmla="*/ 1050930 h 1352320"/>
                <a:gd name="connsiteX1051" fmla="*/ 1059370 w 1298250"/>
                <a:gd name="connsiteY1051" fmla="*/ 1052075 h 1352320"/>
                <a:gd name="connsiteX1052" fmla="*/ 1061516 w 1298250"/>
                <a:gd name="connsiteY1052" fmla="*/ 1050644 h 1352320"/>
                <a:gd name="connsiteX1053" fmla="*/ 1064519 w 1298250"/>
                <a:gd name="connsiteY1053" fmla="*/ 1049643 h 1352320"/>
                <a:gd name="connsiteX1054" fmla="*/ 1069383 w 1298250"/>
                <a:gd name="connsiteY1054" fmla="*/ 1051503 h 1352320"/>
                <a:gd name="connsiteX1055" fmla="*/ 1067952 w 1298250"/>
                <a:gd name="connsiteY1055" fmla="*/ 1052647 h 1352320"/>
                <a:gd name="connsiteX1056" fmla="*/ 1065807 w 1298250"/>
                <a:gd name="connsiteY1056" fmla="*/ 1052647 h 1352320"/>
                <a:gd name="connsiteX1057" fmla="*/ 1064376 w 1298250"/>
                <a:gd name="connsiteY1057" fmla="*/ 1052218 h 1352320"/>
                <a:gd name="connsiteX1058" fmla="*/ 1062803 w 1298250"/>
                <a:gd name="connsiteY1058" fmla="*/ 1053076 h 1352320"/>
                <a:gd name="connsiteX1059" fmla="*/ 1059370 w 1298250"/>
                <a:gd name="connsiteY1059" fmla="*/ 1056080 h 1352320"/>
                <a:gd name="connsiteX1060" fmla="*/ 1058083 w 1298250"/>
                <a:gd name="connsiteY1060" fmla="*/ 1063804 h 1352320"/>
                <a:gd name="connsiteX1061" fmla="*/ 1058083 w 1298250"/>
                <a:gd name="connsiteY1061" fmla="*/ 1073674 h 1352320"/>
                <a:gd name="connsiteX1062" fmla="*/ 1058798 w 1298250"/>
                <a:gd name="connsiteY1062" fmla="*/ 1085546 h 1352320"/>
                <a:gd name="connsiteX1063" fmla="*/ 1058512 w 1298250"/>
                <a:gd name="connsiteY1063" fmla="*/ 1087406 h 1352320"/>
                <a:gd name="connsiteX1064" fmla="*/ 1059084 w 1298250"/>
                <a:gd name="connsiteY1064" fmla="*/ 1088407 h 1352320"/>
                <a:gd name="connsiteX1065" fmla="*/ 1060514 w 1298250"/>
                <a:gd name="connsiteY1065" fmla="*/ 1089838 h 1352320"/>
                <a:gd name="connsiteX1066" fmla="*/ 1062946 w 1298250"/>
                <a:gd name="connsiteY1066" fmla="*/ 1091268 h 1352320"/>
                <a:gd name="connsiteX1067" fmla="*/ 1064090 w 1298250"/>
                <a:gd name="connsiteY1067" fmla="*/ 1087549 h 1352320"/>
                <a:gd name="connsiteX1068" fmla="*/ 1064662 w 1298250"/>
                <a:gd name="connsiteY1068" fmla="*/ 1084259 h 1352320"/>
                <a:gd name="connsiteX1069" fmla="*/ 1065521 w 1298250"/>
                <a:gd name="connsiteY1069" fmla="*/ 1081541 h 1352320"/>
                <a:gd name="connsiteX1070" fmla="*/ 1067523 w 1298250"/>
                <a:gd name="connsiteY1070" fmla="*/ 1079110 h 1352320"/>
                <a:gd name="connsiteX1071" fmla="*/ 1067952 w 1298250"/>
                <a:gd name="connsiteY1071" fmla="*/ 1076106 h 1352320"/>
                <a:gd name="connsiteX1072" fmla="*/ 1068954 w 1298250"/>
                <a:gd name="connsiteY1072" fmla="*/ 1072816 h 1352320"/>
                <a:gd name="connsiteX1073" fmla="*/ 1071814 w 1298250"/>
                <a:gd name="connsiteY1073" fmla="*/ 1072673 h 1352320"/>
                <a:gd name="connsiteX1074" fmla="*/ 1071671 w 1298250"/>
                <a:gd name="connsiteY1074" fmla="*/ 1073674 h 1352320"/>
                <a:gd name="connsiteX1075" fmla="*/ 1070241 w 1298250"/>
                <a:gd name="connsiteY1075" fmla="*/ 1074246 h 1352320"/>
                <a:gd name="connsiteX1076" fmla="*/ 1069383 w 1298250"/>
                <a:gd name="connsiteY1076" fmla="*/ 1075391 h 1352320"/>
                <a:gd name="connsiteX1077" fmla="*/ 1069669 w 1298250"/>
                <a:gd name="connsiteY1077" fmla="*/ 1077965 h 1352320"/>
                <a:gd name="connsiteX1078" fmla="*/ 1069097 w 1298250"/>
                <a:gd name="connsiteY1078" fmla="*/ 1081255 h 1352320"/>
                <a:gd name="connsiteX1079" fmla="*/ 1068382 w 1298250"/>
                <a:gd name="connsiteY1079" fmla="*/ 1083687 h 1352320"/>
                <a:gd name="connsiteX1080" fmla="*/ 1067380 w 1298250"/>
                <a:gd name="connsiteY1080" fmla="*/ 1085833 h 1352320"/>
                <a:gd name="connsiteX1081" fmla="*/ 1067094 w 1298250"/>
                <a:gd name="connsiteY1081" fmla="*/ 1088551 h 1352320"/>
                <a:gd name="connsiteX1082" fmla="*/ 1070241 w 1298250"/>
                <a:gd name="connsiteY1082" fmla="*/ 1090982 h 1352320"/>
                <a:gd name="connsiteX1083" fmla="*/ 1073102 w 1298250"/>
                <a:gd name="connsiteY1083" fmla="*/ 1092269 h 1352320"/>
                <a:gd name="connsiteX1084" fmla="*/ 1074818 w 1298250"/>
                <a:gd name="connsiteY1084" fmla="*/ 1095703 h 1352320"/>
                <a:gd name="connsiteX1085" fmla="*/ 1073102 w 1298250"/>
                <a:gd name="connsiteY1085" fmla="*/ 1096275 h 1352320"/>
                <a:gd name="connsiteX1086" fmla="*/ 1071242 w 1298250"/>
                <a:gd name="connsiteY1086" fmla="*/ 1095130 h 1352320"/>
                <a:gd name="connsiteX1087" fmla="*/ 1066808 w 1298250"/>
                <a:gd name="connsiteY1087" fmla="*/ 1093700 h 1352320"/>
                <a:gd name="connsiteX1088" fmla="*/ 1062946 w 1298250"/>
                <a:gd name="connsiteY1088" fmla="*/ 1094701 h 1352320"/>
                <a:gd name="connsiteX1089" fmla="*/ 1061086 w 1298250"/>
                <a:gd name="connsiteY1089" fmla="*/ 1095703 h 1352320"/>
                <a:gd name="connsiteX1090" fmla="*/ 1060228 w 1298250"/>
                <a:gd name="connsiteY1090" fmla="*/ 1100280 h 1352320"/>
                <a:gd name="connsiteX1091" fmla="*/ 1060085 w 1298250"/>
                <a:gd name="connsiteY1091" fmla="*/ 1102712 h 1352320"/>
                <a:gd name="connsiteX1092" fmla="*/ 1064662 w 1298250"/>
                <a:gd name="connsiteY1092" fmla="*/ 1107575 h 1352320"/>
                <a:gd name="connsiteX1093" fmla="*/ 1067666 w 1298250"/>
                <a:gd name="connsiteY1093" fmla="*/ 1109149 h 1352320"/>
                <a:gd name="connsiteX1094" fmla="*/ 1069526 w 1298250"/>
                <a:gd name="connsiteY1094" fmla="*/ 1108433 h 1352320"/>
                <a:gd name="connsiteX1095" fmla="*/ 1071099 w 1298250"/>
                <a:gd name="connsiteY1095" fmla="*/ 1111008 h 1352320"/>
                <a:gd name="connsiteX1096" fmla="*/ 1069240 w 1298250"/>
                <a:gd name="connsiteY1096" fmla="*/ 1112152 h 1352320"/>
                <a:gd name="connsiteX1097" fmla="*/ 1059799 w 1298250"/>
                <a:gd name="connsiteY1097" fmla="*/ 1110293 h 1352320"/>
                <a:gd name="connsiteX1098" fmla="*/ 1056795 w 1298250"/>
                <a:gd name="connsiteY1098" fmla="*/ 1113869 h 1352320"/>
                <a:gd name="connsiteX1099" fmla="*/ 1050930 w 1298250"/>
                <a:gd name="connsiteY1099" fmla="*/ 1119018 h 1352320"/>
                <a:gd name="connsiteX1100" fmla="*/ 1054364 w 1298250"/>
                <a:gd name="connsiteY1100" fmla="*/ 1121879 h 1352320"/>
                <a:gd name="connsiteX1101" fmla="*/ 1057081 w 1298250"/>
                <a:gd name="connsiteY1101" fmla="*/ 1125169 h 1352320"/>
                <a:gd name="connsiteX1102" fmla="*/ 1058655 w 1298250"/>
                <a:gd name="connsiteY1102" fmla="*/ 1125741 h 1352320"/>
                <a:gd name="connsiteX1103" fmla="*/ 1060657 w 1298250"/>
                <a:gd name="connsiteY1103" fmla="*/ 1127172 h 1352320"/>
                <a:gd name="connsiteX1104" fmla="*/ 1068954 w 1298250"/>
                <a:gd name="connsiteY1104" fmla="*/ 1130033 h 1352320"/>
                <a:gd name="connsiteX1105" fmla="*/ 1071385 w 1298250"/>
                <a:gd name="connsiteY1105" fmla="*/ 1131606 h 1352320"/>
                <a:gd name="connsiteX1106" fmla="*/ 1064233 w 1298250"/>
                <a:gd name="connsiteY1106" fmla="*/ 1130605 h 1352320"/>
                <a:gd name="connsiteX1107" fmla="*/ 1063947 w 1298250"/>
                <a:gd name="connsiteY1107" fmla="*/ 1135468 h 1352320"/>
                <a:gd name="connsiteX1108" fmla="*/ 1064948 w 1298250"/>
                <a:gd name="connsiteY1108" fmla="*/ 1136613 h 1352320"/>
                <a:gd name="connsiteX1109" fmla="*/ 1066951 w 1298250"/>
                <a:gd name="connsiteY1109" fmla="*/ 1139759 h 1352320"/>
                <a:gd name="connsiteX1110" fmla="*/ 1070527 w 1298250"/>
                <a:gd name="connsiteY1110" fmla="*/ 1144194 h 1352320"/>
                <a:gd name="connsiteX1111" fmla="*/ 1073102 w 1298250"/>
                <a:gd name="connsiteY1111" fmla="*/ 1142477 h 1352320"/>
                <a:gd name="connsiteX1112" fmla="*/ 1077393 w 1298250"/>
                <a:gd name="connsiteY1112" fmla="*/ 1132893 h 1352320"/>
                <a:gd name="connsiteX1113" fmla="*/ 1079539 w 1298250"/>
                <a:gd name="connsiteY1113" fmla="*/ 1130891 h 1352320"/>
                <a:gd name="connsiteX1114" fmla="*/ 1080254 w 1298250"/>
                <a:gd name="connsiteY1114" fmla="*/ 1131034 h 1352320"/>
                <a:gd name="connsiteX1115" fmla="*/ 1079110 w 1298250"/>
                <a:gd name="connsiteY1115" fmla="*/ 1134038 h 1352320"/>
                <a:gd name="connsiteX1116" fmla="*/ 1081541 w 1298250"/>
                <a:gd name="connsiteY1116" fmla="*/ 1136327 h 1352320"/>
                <a:gd name="connsiteX1117" fmla="*/ 1081398 w 1298250"/>
                <a:gd name="connsiteY1117" fmla="*/ 1137185 h 1352320"/>
                <a:gd name="connsiteX1118" fmla="*/ 1080111 w 1298250"/>
                <a:gd name="connsiteY1118" fmla="*/ 1137185 h 1352320"/>
                <a:gd name="connsiteX1119" fmla="*/ 1077679 w 1298250"/>
                <a:gd name="connsiteY1119" fmla="*/ 1139044 h 1352320"/>
                <a:gd name="connsiteX1120" fmla="*/ 1075105 w 1298250"/>
                <a:gd name="connsiteY1120" fmla="*/ 1144623 h 1352320"/>
                <a:gd name="connsiteX1121" fmla="*/ 1075677 w 1298250"/>
                <a:gd name="connsiteY1121" fmla="*/ 1148771 h 1352320"/>
                <a:gd name="connsiteX1122" fmla="*/ 1074389 w 1298250"/>
                <a:gd name="connsiteY1122" fmla="*/ 1148771 h 1352320"/>
                <a:gd name="connsiteX1123" fmla="*/ 1065521 w 1298250"/>
                <a:gd name="connsiteY1123" fmla="*/ 1143908 h 1352320"/>
                <a:gd name="connsiteX1124" fmla="*/ 1064948 w 1298250"/>
                <a:gd name="connsiteY1124" fmla="*/ 1143050 h 1352320"/>
                <a:gd name="connsiteX1125" fmla="*/ 1063947 w 1298250"/>
                <a:gd name="connsiteY1125" fmla="*/ 1142334 h 1352320"/>
                <a:gd name="connsiteX1126" fmla="*/ 1059656 w 1298250"/>
                <a:gd name="connsiteY1126" fmla="*/ 1133609 h 1352320"/>
                <a:gd name="connsiteX1127" fmla="*/ 1058655 w 1298250"/>
                <a:gd name="connsiteY1127" fmla="*/ 1130748 h 1352320"/>
                <a:gd name="connsiteX1128" fmla="*/ 1052647 w 1298250"/>
                <a:gd name="connsiteY1128" fmla="*/ 1126600 h 1352320"/>
                <a:gd name="connsiteX1129" fmla="*/ 1050215 w 1298250"/>
                <a:gd name="connsiteY1129" fmla="*/ 1125741 h 1352320"/>
                <a:gd name="connsiteX1130" fmla="*/ 1047926 w 1298250"/>
                <a:gd name="connsiteY1130" fmla="*/ 1127601 h 1352320"/>
                <a:gd name="connsiteX1131" fmla="*/ 1046353 w 1298250"/>
                <a:gd name="connsiteY1131" fmla="*/ 1130033 h 1352320"/>
                <a:gd name="connsiteX1132" fmla="*/ 1048642 w 1298250"/>
                <a:gd name="connsiteY1132" fmla="*/ 1132607 h 1352320"/>
                <a:gd name="connsiteX1133" fmla="*/ 1050215 w 1298250"/>
                <a:gd name="connsiteY1133" fmla="*/ 1135897 h 1352320"/>
                <a:gd name="connsiteX1134" fmla="*/ 1049071 w 1298250"/>
                <a:gd name="connsiteY1134" fmla="*/ 1137614 h 1352320"/>
                <a:gd name="connsiteX1135" fmla="*/ 1044494 w 1298250"/>
                <a:gd name="connsiteY1135" fmla="*/ 1138329 h 1352320"/>
                <a:gd name="connsiteX1136" fmla="*/ 1036769 w 1298250"/>
                <a:gd name="connsiteY1136" fmla="*/ 1138472 h 1352320"/>
                <a:gd name="connsiteX1137" fmla="*/ 1037914 w 1298250"/>
                <a:gd name="connsiteY1137" fmla="*/ 1142620 h 1352320"/>
                <a:gd name="connsiteX1138" fmla="*/ 1040059 w 1298250"/>
                <a:gd name="connsiteY1138" fmla="*/ 1146482 h 1352320"/>
                <a:gd name="connsiteX1139" fmla="*/ 1045209 w 1298250"/>
                <a:gd name="connsiteY1139" fmla="*/ 1153778 h 1352320"/>
                <a:gd name="connsiteX1140" fmla="*/ 1048928 w 1298250"/>
                <a:gd name="connsiteY1140" fmla="*/ 1154779 h 1352320"/>
                <a:gd name="connsiteX1141" fmla="*/ 1052075 w 1298250"/>
                <a:gd name="connsiteY1141" fmla="*/ 1156496 h 1352320"/>
                <a:gd name="connsiteX1142" fmla="*/ 1054506 w 1298250"/>
                <a:gd name="connsiteY1142" fmla="*/ 1157211 h 1352320"/>
                <a:gd name="connsiteX1143" fmla="*/ 1057367 w 1298250"/>
                <a:gd name="connsiteY1143" fmla="*/ 1157783 h 1352320"/>
                <a:gd name="connsiteX1144" fmla="*/ 1059799 w 1298250"/>
                <a:gd name="connsiteY1144" fmla="*/ 1159070 h 1352320"/>
                <a:gd name="connsiteX1145" fmla="*/ 1063518 w 1298250"/>
                <a:gd name="connsiteY1145" fmla="*/ 1159499 h 1352320"/>
                <a:gd name="connsiteX1146" fmla="*/ 1066236 w 1298250"/>
                <a:gd name="connsiteY1146" fmla="*/ 1159070 h 1352320"/>
                <a:gd name="connsiteX1147" fmla="*/ 1071671 w 1298250"/>
                <a:gd name="connsiteY1147" fmla="*/ 1161931 h 1352320"/>
                <a:gd name="connsiteX1148" fmla="*/ 1072959 w 1298250"/>
                <a:gd name="connsiteY1148" fmla="*/ 1164506 h 1352320"/>
                <a:gd name="connsiteX1149" fmla="*/ 1071958 w 1298250"/>
                <a:gd name="connsiteY1149" fmla="*/ 1175949 h 1352320"/>
                <a:gd name="connsiteX1150" fmla="*/ 1067666 w 1298250"/>
                <a:gd name="connsiteY1150" fmla="*/ 1174662 h 1352320"/>
                <a:gd name="connsiteX1151" fmla="*/ 1063804 w 1298250"/>
                <a:gd name="connsiteY1151" fmla="*/ 1178810 h 1352320"/>
                <a:gd name="connsiteX1152" fmla="*/ 1065378 w 1298250"/>
                <a:gd name="connsiteY1152" fmla="*/ 1180097 h 1352320"/>
                <a:gd name="connsiteX1153" fmla="*/ 1070670 w 1298250"/>
                <a:gd name="connsiteY1153" fmla="*/ 1182958 h 1352320"/>
                <a:gd name="connsiteX1154" fmla="*/ 1073102 w 1298250"/>
                <a:gd name="connsiteY1154" fmla="*/ 1181814 h 1352320"/>
                <a:gd name="connsiteX1155" fmla="*/ 1074246 w 1298250"/>
                <a:gd name="connsiteY1155" fmla="*/ 1183101 h 1352320"/>
                <a:gd name="connsiteX1156" fmla="*/ 1075677 w 1298250"/>
                <a:gd name="connsiteY1156" fmla="*/ 1183530 h 1352320"/>
                <a:gd name="connsiteX1157" fmla="*/ 1077393 w 1298250"/>
                <a:gd name="connsiteY1157" fmla="*/ 1183244 h 1352320"/>
                <a:gd name="connsiteX1158" fmla="*/ 1080540 w 1298250"/>
                <a:gd name="connsiteY1158" fmla="*/ 1185676 h 1352320"/>
                <a:gd name="connsiteX1159" fmla="*/ 1082543 w 1298250"/>
                <a:gd name="connsiteY1159" fmla="*/ 1189824 h 1352320"/>
                <a:gd name="connsiteX1160" fmla="*/ 1084545 w 1298250"/>
                <a:gd name="connsiteY1160" fmla="*/ 1193114 h 1352320"/>
                <a:gd name="connsiteX1161" fmla="*/ 1088551 w 1298250"/>
                <a:gd name="connsiteY1161" fmla="*/ 1194258 h 1352320"/>
                <a:gd name="connsiteX1162" fmla="*/ 1094415 w 1298250"/>
                <a:gd name="connsiteY1162" fmla="*/ 1191112 h 1352320"/>
                <a:gd name="connsiteX1163" fmla="*/ 1102282 w 1298250"/>
                <a:gd name="connsiteY1163" fmla="*/ 1185819 h 1352320"/>
                <a:gd name="connsiteX1164" fmla="*/ 1112152 w 1298250"/>
                <a:gd name="connsiteY1164" fmla="*/ 1183387 h 1352320"/>
                <a:gd name="connsiteX1165" fmla="*/ 1112725 w 1298250"/>
                <a:gd name="connsiteY1165" fmla="*/ 1180956 h 1352320"/>
                <a:gd name="connsiteX1166" fmla="*/ 1110722 w 1298250"/>
                <a:gd name="connsiteY1166" fmla="*/ 1179239 h 1352320"/>
                <a:gd name="connsiteX1167" fmla="*/ 1109005 w 1298250"/>
                <a:gd name="connsiteY1167" fmla="*/ 1178524 h 1352320"/>
                <a:gd name="connsiteX1168" fmla="*/ 1106431 w 1298250"/>
                <a:gd name="connsiteY1168" fmla="*/ 1175949 h 1352320"/>
                <a:gd name="connsiteX1169" fmla="*/ 1096561 w 1298250"/>
                <a:gd name="connsiteY1169" fmla="*/ 1171515 h 1352320"/>
                <a:gd name="connsiteX1170" fmla="*/ 1095130 w 1298250"/>
                <a:gd name="connsiteY1170" fmla="*/ 1171086 h 1352320"/>
                <a:gd name="connsiteX1171" fmla="*/ 1094129 w 1298250"/>
                <a:gd name="connsiteY1171" fmla="*/ 1170371 h 1352320"/>
                <a:gd name="connsiteX1172" fmla="*/ 1094987 w 1298250"/>
                <a:gd name="connsiteY1172" fmla="*/ 1169369 h 1352320"/>
                <a:gd name="connsiteX1173" fmla="*/ 1096275 w 1298250"/>
                <a:gd name="connsiteY1173" fmla="*/ 1168797 h 1352320"/>
                <a:gd name="connsiteX1174" fmla="*/ 1107289 w 1298250"/>
                <a:gd name="connsiteY1174" fmla="*/ 1174089 h 1352320"/>
                <a:gd name="connsiteX1175" fmla="*/ 1113869 w 1298250"/>
                <a:gd name="connsiteY1175" fmla="*/ 1179382 h 1352320"/>
                <a:gd name="connsiteX1176" fmla="*/ 1115442 w 1298250"/>
                <a:gd name="connsiteY1176" fmla="*/ 1181671 h 1352320"/>
                <a:gd name="connsiteX1177" fmla="*/ 1115299 w 1298250"/>
                <a:gd name="connsiteY1177" fmla="*/ 1185104 h 1352320"/>
                <a:gd name="connsiteX1178" fmla="*/ 1114441 w 1298250"/>
                <a:gd name="connsiteY1178" fmla="*/ 1186820 h 1352320"/>
                <a:gd name="connsiteX1179" fmla="*/ 1111437 w 1298250"/>
                <a:gd name="connsiteY1179" fmla="*/ 1189109 h 1352320"/>
                <a:gd name="connsiteX1180" fmla="*/ 1111437 w 1298250"/>
                <a:gd name="connsiteY1180" fmla="*/ 1191541 h 1352320"/>
                <a:gd name="connsiteX1181" fmla="*/ 1111723 w 1298250"/>
                <a:gd name="connsiteY1181" fmla="*/ 1192685 h 1352320"/>
                <a:gd name="connsiteX1182" fmla="*/ 1114441 w 1298250"/>
                <a:gd name="connsiteY1182" fmla="*/ 1198121 h 1352320"/>
                <a:gd name="connsiteX1183" fmla="*/ 1114584 w 1298250"/>
                <a:gd name="connsiteY1183" fmla="*/ 1199980 h 1352320"/>
                <a:gd name="connsiteX1184" fmla="*/ 1114441 w 1298250"/>
                <a:gd name="connsiteY1184" fmla="*/ 1201554 h 1352320"/>
                <a:gd name="connsiteX1185" fmla="*/ 1114155 w 1298250"/>
                <a:gd name="connsiteY1185" fmla="*/ 1202698 h 1352320"/>
                <a:gd name="connsiteX1186" fmla="*/ 1113011 w 1298250"/>
                <a:gd name="connsiteY1186" fmla="*/ 1204843 h 1352320"/>
                <a:gd name="connsiteX1187" fmla="*/ 1111151 w 1298250"/>
                <a:gd name="connsiteY1187" fmla="*/ 1206417 h 1352320"/>
                <a:gd name="connsiteX1188" fmla="*/ 1109721 w 1298250"/>
                <a:gd name="connsiteY1188" fmla="*/ 1206989 h 1352320"/>
                <a:gd name="connsiteX1189" fmla="*/ 1108576 w 1298250"/>
                <a:gd name="connsiteY1189" fmla="*/ 1205845 h 1352320"/>
                <a:gd name="connsiteX1190" fmla="*/ 1109148 w 1298250"/>
                <a:gd name="connsiteY1190" fmla="*/ 1204843 h 1352320"/>
                <a:gd name="connsiteX1191" fmla="*/ 1112439 w 1298250"/>
                <a:gd name="connsiteY1191" fmla="*/ 1201697 h 1352320"/>
                <a:gd name="connsiteX1192" fmla="*/ 1112868 w 1298250"/>
                <a:gd name="connsiteY1192" fmla="*/ 1199551 h 1352320"/>
                <a:gd name="connsiteX1193" fmla="*/ 1112295 w 1298250"/>
                <a:gd name="connsiteY1193" fmla="*/ 1197262 h 1352320"/>
                <a:gd name="connsiteX1194" fmla="*/ 1110436 w 1298250"/>
                <a:gd name="connsiteY1194" fmla="*/ 1195403 h 1352320"/>
                <a:gd name="connsiteX1195" fmla="*/ 1109005 w 1298250"/>
                <a:gd name="connsiteY1195" fmla="*/ 1193114 h 1352320"/>
                <a:gd name="connsiteX1196" fmla="*/ 1109005 w 1298250"/>
                <a:gd name="connsiteY1196" fmla="*/ 1190682 h 1352320"/>
                <a:gd name="connsiteX1197" fmla="*/ 1107861 w 1298250"/>
                <a:gd name="connsiteY1197" fmla="*/ 1189681 h 1352320"/>
                <a:gd name="connsiteX1198" fmla="*/ 1106002 w 1298250"/>
                <a:gd name="connsiteY1198" fmla="*/ 1189252 h 1352320"/>
                <a:gd name="connsiteX1199" fmla="*/ 1104571 w 1298250"/>
                <a:gd name="connsiteY1199" fmla="*/ 1189681 h 1352320"/>
                <a:gd name="connsiteX1200" fmla="*/ 1101567 w 1298250"/>
                <a:gd name="connsiteY1200" fmla="*/ 1193114 h 1352320"/>
                <a:gd name="connsiteX1201" fmla="*/ 1095703 w 1298250"/>
                <a:gd name="connsiteY1201" fmla="*/ 1196404 h 1352320"/>
                <a:gd name="connsiteX1202" fmla="*/ 1091983 w 1298250"/>
                <a:gd name="connsiteY1202" fmla="*/ 1197549 h 1352320"/>
                <a:gd name="connsiteX1203" fmla="*/ 1089981 w 1298250"/>
                <a:gd name="connsiteY1203" fmla="*/ 1197835 h 1352320"/>
                <a:gd name="connsiteX1204" fmla="*/ 1085976 w 1298250"/>
                <a:gd name="connsiteY1204" fmla="*/ 1196976 h 1352320"/>
                <a:gd name="connsiteX1205" fmla="*/ 1083687 w 1298250"/>
                <a:gd name="connsiteY1205" fmla="*/ 1197262 h 1352320"/>
                <a:gd name="connsiteX1206" fmla="*/ 1080111 w 1298250"/>
                <a:gd name="connsiteY1206" fmla="*/ 1194258 h 1352320"/>
                <a:gd name="connsiteX1207" fmla="*/ 1079110 w 1298250"/>
                <a:gd name="connsiteY1207" fmla="*/ 1194258 h 1352320"/>
                <a:gd name="connsiteX1208" fmla="*/ 1079110 w 1298250"/>
                <a:gd name="connsiteY1208" fmla="*/ 1196690 h 1352320"/>
                <a:gd name="connsiteX1209" fmla="*/ 1078537 w 1298250"/>
                <a:gd name="connsiteY1209" fmla="*/ 1199265 h 1352320"/>
                <a:gd name="connsiteX1210" fmla="*/ 1077107 w 1298250"/>
                <a:gd name="connsiteY1210" fmla="*/ 1199980 h 1352320"/>
                <a:gd name="connsiteX1211" fmla="*/ 1074532 w 1298250"/>
                <a:gd name="connsiteY1211" fmla="*/ 1200696 h 1352320"/>
                <a:gd name="connsiteX1212" fmla="*/ 1068382 w 1298250"/>
                <a:gd name="connsiteY1212" fmla="*/ 1197691 h 1352320"/>
                <a:gd name="connsiteX1213" fmla="*/ 1065521 w 1298250"/>
                <a:gd name="connsiteY1213" fmla="*/ 1197549 h 1352320"/>
                <a:gd name="connsiteX1214" fmla="*/ 1063661 w 1298250"/>
                <a:gd name="connsiteY1214" fmla="*/ 1196118 h 1352320"/>
                <a:gd name="connsiteX1215" fmla="*/ 1061516 w 1298250"/>
                <a:gd name="connsiteY1215" fmla="*/ 1195546 h 1352320"/>
                <a:gd name="connsiteX1216" fmla="*/ 1060657 w 1298250"/>
                <a:gd name="connsiteY1216" fmla="*/ 1196118 h 1352320"/>
                <a:gd name="connsiteX1217" fmla="*/ 1061516 w 1298250"/>
                <a:gd name="connsiteY1217" fmla="*/ 1198264 h 1352320"/>
                <a:gd name="connsiteX1218" fmla="*/ 1062374 w 1298250"/>
                <a:gd name="connsiteY1218" fmla="*/ 1199551 h 1352320"/>
                <a:gd name="connsiteX1219" fmla="*/ 1064233 w 1298250"/>
                <a:gd name="connsiteY1219" fmla="*/ 1204272 h 1352320"/>
                <a:gd name="connsiteX1220" fmla="*/ 1064948 w 1298250"/>
                <a:gd name="connsiteY1220" fmla="*/ 1206846 h 1352320"/>
                <a:gd name="connsiteX1221" fmla="*/ 1066665 w 1298250"/>
                <a:gd name="connsiteY1221" fmla="*/ 1206560 h 1352320"/>
                <a:gd name="connsiteX1222" fmla="*/ 1068382 w 1298250"/>
                <a:gd name="connsiteY1222" fmla="*/ 1207704 h 1352320"/>
                <a:gd name="connsiteX1223" fmla="*/ 1069526 w 1298250"/>
                <a:gd name="connsiteY1223" fmla="*/ 1212139 h 1352320"/>
                <a:gd name="connsiteX1224" fmla="*/ 1068382 w 1298250"/>
                <a:gd name="connsiteY1224" fmla="*/ 1214713 h 1352320"/>
                <a:gd name="connsiteX1225" fmla="*/ 1069097 w 1298250"/>
                <a:gd name="connsiteY1225" fmla="*/ 1217288 h 1352320"/>
                <a:gd name="connsiteX1226" fmla="*/ 1072101 w 1298250"/>
                <a:gd name="connsiteY1226" fmla="*/ 1219291 h 1352320"/>
                <a:gd name="connsiteX1227" fmla="*/ 1078252 w 1298250"/>
                <a:gd name="connsiteY1227" fmla="*/ 1218147 h 1352320"/>
                <a:gd name="connsiteX1228" fmla="*/ 1081971 w 1298250"/>
                <a:gd name="connsiteY1228" fmla="*/ 1219148 h 1352320"/>
                <a:gd name="connsiteX1229" fmla="*/ 1088121 w 1298250"/>
                <a:gd name="connsiteY1229" fmla="*/ 1215429 h 1352320"/>
                <a:gd name="connsiteX1230" fmla="*/ 1092270 w 1298250"/>
                <a:gd name="connsiteY1230" fmla="*/ 1216573 h 1352320"/>
                <a:gd name="connsiteX1231" fmla="*/ 1094272 w 1298250"/>
                <a:gd name="connsiteY1231" fmla="*/ 1214142 h 1352320"/>
                <a:gd name="connsiteX1232" fmla="*/ 1094129 w 1298250"/>
                <a:gd name="connsiteY1232" fmla="*/ 1211137 h 1352320"/>
                <a:gd name="connsiteX1233" fmla="*/ 1095989 w 1298250"/>
                <a:gd name="connsiteY1233" fmla="*/ 1211137 h 1352320"/>
                <a:gd name="connsiteX1234" fmla="*/ 1097562 w 1298250"/>
                <a:gd name="connsiteY1234" fmla="*/ 1212997 h 1352320"/>
                <a:gd name="connsiteX1235" fmla="*/ 1095417 w 1298250"/>
                <a:gd name="connsiteY1235" fmla="*/ 1215715 h 1352320"/>
                <a:gd name="connsiteX1236" fmla="*/ 1092556 w 1298250"/>
                <a:gd name="connsiteY1236" fmla="*/ 1220006 h 1352320"/>
                <a:gd name="connsiteX1237" fmla="*/ 1089409 w 1298250"/>
                <a:gd name="connsiteY1237" fmla="*/ 1221865 h 1352320"/>
                <a:gd name="connsiteX1238" fmla="*/ 1080397 w 1298250"/>
                <a:gd name="connsiteY1238" fmla="*/ 1225299 h 1352320"/>
                <a:gd name="connsiteX1239" fmla="*/ 1084545 w 1298250"/>
                <a:gd name="connsiteY1239" fmla="*/ 1228017 h 1352320"/>
                <a:gd name="connsiteX1240" fmla="*/ 1085976 w 1298250"/>
                <a:gd name="connsiteY1240" fmla="*/ 1230591 h 1352320"/>
                <a:gd name="connsiteX1241" fmla="*/ 1089695 w 1298250"/>
                <a:gd name="connsiteY1241" fmla="*/ 1234311 h 1352320"/>
                <a:gd name="connsiteX1242" fmla="*/ 1096275 w 1298250"/>
                <a:gd name="connsiteY1242" fmla="*/ 1235026 h 1352320"/>
                <a:gd name="connsiteX1243" fmla="*/ 1098277 w 1298250"/>
                <a:gd name="connsiteY1243" fmla="*/ 1233881 h 1352320"/>
                <a:gd name="connsiteX1244" fmla="*/ 1099279 w 1298250"/>
                <a:gd name="connsiteY1244" fmla="*/ 1232880 h 1352320"/>
                <a:gd name="connsiteX1245" fmla="*/ 1099422 w 1298250"/>
                <a:gd name="connsiteY1245" fmla="*/ 1231020 h 1352320"/>
                <a:gd name="connsiteX1246" fmla="*/ 1099279 w 1298250"/>
                <a:gd name="connsiteY1246" fmla="*/ 1227588 h 1352320"/>
                <a:gd name="connsiteX1247" fmla="*/ 1101996 w 1298250"/>
                <a:gd name="connsiteY1247" fmla="*/ 1223153 h 1352320"/>
                <a:gd name="connsiteX1248" fmla="*/ 1105859 w 1298250"/>
                <a:gd name="connsiteY1248" fmla="*/ 1220292 h 1352320"/>
                <a:gd name="connsiteX1249" fmla="*/ 1107003 w 1298250"/>
                <a:gd name="connsiteY1249" fmla="*/ 1217431 h 1352320"/>
                <a:gd name="connsiteX1250" fmla="*/ 1106717 w 1298250"/>
                <a:gd name="connsiteY1250" fmla="*/ 1214713 h 1352320"/>
                <a:gd name="connsiteX1251" fmla="*/ 1108719 w 1298250"/>
                <a:gd name="connsiteY1251" fmla="*/ 1212997 h 1352320"/>
                <a:gd name="connsiteX1252" fmla="*/ 1110722 w 1298250"/>
                <a:gd name="connsiteY1252" fmla="*/ 1212711 h 1352320"/>
                <a:gd name="connsiteX1253" fmla="*/ 1115013 w 1298250"/>
                <a:gd name="connsiteY1253" fmla="*/ 1213998 h 1352320"/>
                <a:gd name="connsiteX1254" fmla="*/ 1115871 w 1298250"/>
                <a:gd name="connsiteY1254" fmla="*/ 1215715 h 1352320"/>
                <a:gd name="connsiteX1255" fmla="*/ 1117159 w 1298250"/>
                <a:gd name="connsiteY1255" fmla="*/ 1216573 h 1352320"/>
                <a:gd name="connsiteX1256" fmla="*/ 1120878 w 1298250"/>
                <a:gd name="connsiteY1256" fmla="*/ 1212997 h 1352320"/>
                <a:gd name="connsiteX1257" fmla="*/ 1123596 w 1298250"/>
                <a:gd name="connsiteY1257" fmla="*/ 1212282 h 1352320"/>
                <a:gd name="connsiteX1258" fmla="*/ 1136040 w 1298250"/>
                <a:gd name="connsiteY1258" fmla="*/ 1212997 h 1352320"/>
                <a:gd name="connsiteX1259" fmla="*/ 1140475 w 1298250"/>
                <a:gd name="connsiteY1259" fmla="*/ 1213998 h 1352320"/>
                <a:gd name="connsiteX1260" fmla="*/ 1145052 w 1298250"/>
                <a:gd name="connsiteY1260" fmla="*/ 1215858 h 1352320"/>
                <a:gd name="connsiteX1261" fmla="*/ 1143765 w 1298250"/>
                <a:gd name="connsiteY1261" fmla="*/ 1217431 h 1352320"/>
                <a:gd name="connsiteX1262" fmla="*/ 1142620 w 1298250"/>
                <a:gd name="connsiteY1262" fmla="*/ 1218147 h 1352320"/>
                <a:gd name="connsiteX1263" fmla="*/ 1136470 w 1298250"/>
                <a:gd name="connsiteY1263" fmla="*/ 1219005 h 1352320"/>
                <a:gd name="connsiteX1264" fmla="*/ 1131034 w 1298250"/>
                <a:gd name="connsiteY1264" fmla="*/ 1217574 h 1352320"/>
                <a:gd name="connsiteX1265" fmla="*/ 1126886 w 1298250"/>
                <a:gd name="connsiteY1265" fmla="*/ 1217718 h 1352320"/>
                <a:gd name="connsiteX1266" fmla="*/ 1116730 w 1298250"/>
                <a:gd name="connsiteY1266" fmla="*/ 1224441 h 1352320"/>
                <a:gd name="connsiteX1267" fmla="*/ 1111437 w 1298250"/>
                <a:gd name="connsiteY1267" fmla="*/ 1224583 h 1352320"/>
                <a:gd name="connsiteX1268" fmla="*/ 1111294 w 1298250"/>
                <a:gd name="connsiteY1268" fmla="*/ 1222867 h 1352320"/>
                <a:gd name="connsiteX1269" fmla="*/ 1110007 w 1298250"/>
                <a:gd name="connsiteY1269" fmla="*/ 1221865 h 1352320"/>
                <a:gd name="connsiteX1270" fmla="*/ 1108433 w 1298250"/>
                <a:gd name="connsiteY1270" fmla="*/ 1222438 h 1352320"/>
                <a:gd name="connsiteX1271" fmla="*/ 1105286 w 1298250"/>
                <a:gd name="connsiteY1271" fmla="*/ 1224726 h 1352320"/>
                <a:gd name="connsiteX1272" fmla="*/ 1103570 w 1298250"/>
                <a:gd name="connsiteY1272" fmla="*/ 1226872 h 1352320"/>
                <a:gd name="connsiteX1273" fmla="*/ 1102998 w 1298250"/>
                <a:gd name="connsiteY1273" fmla="*/ 1229590 h 1352320"/>
                <a:gd name="connsiteX1274" fmla="*/ 1102855 w 1298250"/>
                <a:gd name="connsiteY1274" fmla="*/ 1237171 h 1352320"/>
                <a:gd name="connsiteX1275" fmla="*/ 1100423 w 1298250"/>
                <a:gd name="connsiteY1275" fmla="*/ 1239460 h 1352320"/>
                <a:gd name="connsiteX1276" fmla="*/ 1098706 w 1298250"/>
                <a:gd name="connsiteY1276" fmla="*/ 1242178 h 1352320"/>
                <a:gd name="connsiteX1277" fmla="*/ 1100280 w 1298250"/>
                <a:gd name="connsiteY1277" fmla="*/ 1244180 h 1352320"/>
                <a:gd name="connsiteX1278" fmla="*/ 1108433 w 1298250"/>
                <a:gd name="connsiteY1278" fmla="*/ 1249473 h 1352320"/>
                <a:gd name="connsiteX1279" fmla="*/ 1113869 w 1298250"/>
                <a:gd name="connsiteY1279" fmla="*/ 1251189 h 1352320"/>
                <a:gd name="connsiteX1280" fmla="*/ 1114441 w 1298250"/>
                <a:gd name="connsiteY1280" fmla="*/ 1247470 h 1352320"/>
                <a:gd name="connsiteX1281" fmla="*/ 1115586 w 1298250"/>
                <a:gd name="connsiteY1281" fmla="*/ 1244180 h 1352320"/>
                <a:gd name="connsiteX1282" fmla="*/ 1116587 w 1298250"/>
                <a:gd name="connsiteY1282" fmla="*/ 1242750 h 1352320"/>
                <a:gd name="connsiteX1283" fmla="*/ 1122022 w 1298250"/>
                <a:gd name="connsiteY1283" fmla="*/ 1237743 h 1352320"/>
                <a:gd name="connsiteX1284" fmla="*/ 1126457 w 1298250"/>
                <a:gd name="connsiteY1284" fmla="*/ 1235026 h 1352320"/>
                <a:gd name="connsiteX1285" fmla="*/ 1133466 w 1298250"/>
                <a:gd name="connsiteY1285" fmla="*/ 1232451 h 1352320"/>
                <a:gd name="connsiteX1286" fmla="*/ 1148914 w 1298250"/>
                <a:gd name="connsiteY1286" fmla="*/ 1222724 h 1352320"/>
                <a:gd name="connsiteX1287" fmla="*/ 1153778 w 1298250"/>
                <a:gd name="connsiteY1287" fmla="*/ 1224583 h 1352320"/>
                <a:gd name="connsiteX1288" fmla="*/ 1155923 w 1298250"/>
                <a:gd name="connsiteY1288" fmla="*/ 1226014 h 1352320"/>
                <a:gd name="connsiteX1289" fmla="*/ 1155637 w 1298250"/>
                <a:gd name="connsiteY1289" fmla="*/ 1227730 h 1352320"/>
                <a:gd name="connsiteX1290" fmla="*/ 1155065 w 1298250"/>
                <a:gd name="connsiteY1290" fmla="*/ 1229018 h 1352320"/>
                <a:gd name="connsiteX1291" fmla="*/ 1151775 w 1298250"/>
                <a:gd name="connsiteY1291" fmla="*/ 1233595 h 1352320"/>
                <a:gd name="connsiteX1292" fmla="*/ 1148342 w 1298250"/>
                <a:gd name="connsiteY1292" fmla="*/ 1236599 h 1352320"/>
                <a:gd name="connsiteX1293" fmla="*/ 1138043 w 1298250"/>
                <a:gd name="connsiteY1293" fmla="*/ 1241749 h 1352320"/>
                <a:gd name="connsiteX1294" fmla="*/ 1136470 w 1298250"/>
                <a:gd name="connsiteY1294" fmla="*/ 1252048 h 1352320"/>
                <a:gd name="connsiteX1295" fmla="*/ 1133466 w 1298250"/>
                <a:gd name="connsiteY1295" fmla="*/ 1253621 h 1352320"/>
                <a:gd name="connsiteX1296" fmla="*/ 1133180 w 1298250"/>
                <a:gd name="connsiteY1296" fmla="*/ 1252477 h 1352320"/>
                <a:gd name="connsiteX1297" fmla="*/ 1134181 w 1298250"/>
                <a:gd name="connsiteY1297" fmla="*/ 1250903 h 1352320"/>
                <a:gd name="connsiteX1298" fmla="*/ 1135325 w 1298250"/>
                <a:gd name="connsiteY1298" fmla="*/ 1248472 h 1352320"/>
                <a:gd name="connsiteX1299" fmla="*/ 1134610 w 1298250"/>
                <a:gd name="connsiteY1299" fmla="*/ 1243894 h 1352320"/>
                <a:gd name="connsiteX1300" fmla="*/ 1131892 w 1298250"/>
                <a:gd name="connsiteY1300" fmla="*/ 1241749 h 1352320"/>
                <a:gd name="connsiteX1301" fmla="*/ 1127744 w 1298250"/>
                <a:gd name="connsiteY1301" fmla="*/ 1242321 h 1352320"/>
                <a:gd name="connsiteX1302" fmla="*/ 1122738 w 1298250"/>
                <a:gd name="connsiteY1302" fmla="*/ 1242178 h 1352320"/>
                <a:gd name="connsiteX1303" fmla="*/ 1121021 w 1298250"/>
                <a:gd name="connsiteY1303" fmla="*/ 1242464 h 1352320"/>
                <a:gd name="connsiteX1304" fmla="*/ 1117731 w 1298250"/>
                <a:gd name="connsiteY1304" fmla="*/ 1246469 h 1352320"/>
                <a:gd name="connsiteX1305" fmla="*/ 1118160 w 1298250"/>
                <a:gd name="connsiteY1305" fmla="*/ 1249187 h 1352320"/>
                <a:gd name="connsiteX1306" fmla="*/ 1118875 w 1298250"/>
                <a:gd name="connsiteY1306" fmla="*/ 1251332 h 1352320"/>
                <a:gd name="connsiteX1307" fmla="*/ 1125026 w 1298250"/>
                <a:gd name="connsiteY1307" fmla="*/ 1257912 h 1352320"/>
                <a:gd name="connsiteX1308" fmla="*/ 1127315 w 1298250"/>
                <a:gd name="connsiteY1308" fmla="*/ 1259343 h 1352320"/>
                <a:gd name="connsiteX1309" fmla="*/ 1134181 w 1298250"/>
                <a:gd name="connsiteY1309" fmla="*/ 1261631 h 1352320"/>
                <a:gd name="connsiteX1310" fmla="*/ 1139616 w 1298250"/>
                <a:gd name="connsiteY1310" fmla="*/ 1264921 h 1352320"/>
                <a:gd name="connsiteX1311" fmla="*/ 1147198 w 1298250"/>
                <a:gd name="connsiteY1311" fmla="*/ 1266495 h 1352320"/>
                <a:gd name="connsiteX1312" fmla="*/ 1151632 w 1298250"/>
                <a:gd name="connsiteY1312" fmla="*/ 1268211 h 1352320"/>
                <a:gd name="connsiteX1313" fmla="*/ 1158069 w 1298250"/>
                <a:gd name="connsiteY1313" fmla="*/ 1265780 h 1352320"/>
                <a:gd name="connsiteX1314" fmla="*/ 1160644 w 1298250"/>
                <a:gd name="connsiteY1314" fmla="*/ 1263920 h 1352320"/>
                <a:gd name="connsiteX1315" fmla="*/ 1162074 w 1298250"/>
                <a:gd name="connsiteY1315" fmla="*/ 1255338 h 1352320"/>
                <a:gd name="connsiteX1316" fmla="*/ 1160930 w 1298250"/>
                <a:gd name="connsiteY1316" fmla="*/ 1250331 h 1352320"/>
                <a:gd name="connsiteX1317" fmla="*/ 1160930 w 1298250"/>
                <a:gd name="connsiteY1317" fmla="*/ 1247327 h 1352320"/>
                <a:gd name="connsiteX1318" fmla="*/ 1161931 w 1298250"/>
                <a:gd name="connsiteY1318" fmla="*/ 1241319 h 1352320"/>
                <a:gd name="connsiteX1319" fmla="*/ 1165936 w 1298250"/>
                <a:gd name="connsiteY1319" fmla="*/ 1230591 h 1352320"/>
                <a:gd name="connsiteX1320" fmla="*/ 1165364 w 1298250"/>
                <a:gd name="connsiteY1320" fmla="*/ 1227588 h 1352320"/>
                <a:gd name="connsiteX1321" fmla="*/ 1166651 w 1298250"/>
                <a:gd name="connsiteY1321" fmla="*/ 1222724 h 1352320"/>
                <a:gd name="connsiteX1322" fmla="*/ 1170085 w 1298250"/>
                <a:gd name="connsiteY1322" fmla="*/ 1220435 h 1352320"/>
                <a:gd name="connsiteX1323" fmla="*/ 1173661 w 1298250"/>
                <a:gd name="connsiteY1323" fmla="*/ 1218862 h 1352320"/>
                <a:gd name="connsiteX1324" fmla="*/ 1178810 w 1298250"/>
                <a:gd name="connsiteY1324" fmla="*/ 1218289 h 1352320"/>
                <a:gd name="connsiteX1325" fmla="*/ 1193400 w 1298250"/>
                <a:gd name="connsiteY1325" fmla="*/ 1212282 h 1352320"/>
                <a:gd name="connsiteX1326" fmla="*/ 1197692 w 1298250"/>
                <a:gd name="connsiteY1326" fmla="*/ 1211996 h 1352320"/>
                <a:gd name="connsiteX1327" fmla="*/ 1201983 w 1298250"/>
                <a:gd name="connsiteY1327" fmla="*/ 1210279 h 1352320"/>
                <a:gd name="connsiteX1328" fmla="*/ 1203842 w 1298250"/>
                <a:gd name="connsiteY1328" fmla="*/ 1208563 h 1352320"/>
                <a:gd name="connsiteX1329" fmla="*/ 1207275 w 1298250"/>
                <a:gd name="connsiteY1329" fmla="*/ 1202412 h 1352320"/>
                <a:gd name="connsiteX1330" fmla="*/ 1213426 w 1298250"/>
                <a:gd name="connsiteY1330" fmla="*/ 1199837 h 1352320"/>
                <a:gd name="connsiteX1331" fmla="*/ 1216716 w 1298250"/>
                <a:gd name="connsiteY1331" fmla="*/ 1200123 h 1352320"/>
                <a:gd name="connsiteX1332" fmla="*/ 1220578 w 1298250"/>
                <a:gd name="connsiteY1332" fmla="*/ 1202269 h 1352320"/>
                <a:gd name="connsiteX1333" fmla="*/ 1237600 w 1298250"/>
                <a:gd name="connsiteY1333" fmla="*/ 1206131 h 1352320"/>
                <a:gd name="connsiteX1334" fmla="*/ 1237028 w 1298250"/>
                <a:gd name="connsiteY1334" fmla="*/ 1203413 h 1352320"/>
                <a:gd name="connsiteX1335" fmla="*/ 1233166 w 1298250"/>
                <a:gd name="connsiteY1335" fmla="*/ 1202698 h 1352320"/>
                <a:gd name="connsiteX1336" fmla="*/ 1229447 w 1298250"/>
                <a:gd name="connsiteY1336" fmla="*/ 1201983 h 1352320"/>
                <a:gd name="connsiteX1337" fmla="*/ 1223153 w 1298250"/>
                <a:gd name="connsiteY1337" fmla="*/ 1200123 h 1352320"/>
                <a:gd name="connsiteX1338" fmla="*/ 1214714 w 1298250"/>
                <a:gd name="connsiteY1338" fmla="*/ 1197262 h 1352320"/>
                <a:gd name="connsiteX1339" fmla="*/ 1206131 w 1298250"/>
                <a:gd name="connsiteY1339" fmla="*/ 1197262 h 1352320"/>
                <a:gd name="connsiteX1340" fmla="*/ 1199408 w 1298250"/>
                <a:gd name="connsiteY1340" fmla="*/ 1194831 h 1352320"/>
                <a:gd name="connsiteX1341" fmla="*/ 1191970 w 1298250"/>
                <a:gd name="connsiteY1341" fmla="*/ 1192113 h 1352320"/>
                <a:gd name="connsiteX1342" fmla="*/ 1176235 w 1298250"/>
                <a:gd name="connsiteY1342" fmla="*/ 1191827 h 1352320"/>
                <a:gd name="connsiteX1343" fmla="*/ 1162360 w 1298250"/>
                <a:gd name="connsiteY1343" fmla="*/ 1191684 h 1352320"/>
                <a:gd name="connsiteX1344" fmla="*/ 1148056 w 1298250"/>
                <a:gd name="connsiteY1344" fmla="*/ 1191541 h 1352320"/>
                <a:gd name="connsiteX1345" fmla="*/ 1138901 w 1298250"/>
                <a:gd name="connsiteY1345" fmla="*/ 1191398 h 1352320"/>
                <a:gd name="connsiteX1346" fmla="*/ 1132751 w 1298250"/>
                <a:gd name="connsiteY1346" fmla="*/ 1191255 h 1352320"/>
                <a:gd name="connsiteX1347" fmla="*/ 1131177 w 1298250"/>
                <a:gd name="connsiteY1347" fmla="*/ 1190253 h 1352320"/>
                <a:gd name="connsiteX1348" fmla="*/ 1131749 w 1298250"/>
                <a:gd name="connsiteY1348" fmla="*/ 1186820 h 1352320"/>
                <a:gd name="connsiteX1349" fmla="*/ 1129461 w 1298250"/>
                <a:gd name="connsiteY1349" fmla="*/ 1184389 h 1352320"/>
                <a:gd name="connsiteX1350" fmla="*/ 1126170 w 1298250"/>
                <a:gd name="connsiteY1350" fmla="*/ 1181385 h 1352320"/>
                <a:gd name="connsiteX1351" fmla="*/ 1122165 w 1298250"/>
                <a:gd name="connsiteY1351" fmla="*/ 1179239 h 1352320"/>
                <a:gd name="connsiteX1352" fmla="*/ 1120163 w 1298250"/>
                <a:gd name="connsiteY1352" fmla="*/ 1176378 h 1352320"/>
                <a:gd name="connsiteX1353" fmla="*/ 1118017 w 1298250"/>
                <a:gd name="connsiteY1353" fmla="*/ 1173231 h 1352320"/>
                <a:gd name="connsiteX1354" fmla="*/ 1119305 w 1298250"/>
                <a:gd name="connsiteY1354" fmla="*/ 1170371 h 1352320"/>
                <a:gd name="connsiteX1355" fmla="*/ 1121164 w 1298250"/>
                <a:gd name="connsiteY1355" fmla="*/ 1163504 h 1352320"/>
                <a:gd name="connsiteX1356" fmla="*/ 1121164 w 1298250"/>
                <a:gd name="connsiteY1356" fmla="*/ 1160501 h 1352320"/>
                <a:gd name="connsiteX1357" fmla="*/ 1119447 w 1298250"/>
                <a:gd name="connsiteY1357" fmla="*/ 1158355 h 1352320"/>
                <a:gd name="connsiteX1358" fmla="*/ 1118875 w 1298250"/>
                <a:gd name="connsiteY1358" fmla="*/ 1155351 h 1352320"/>
                <a:gd name="connsiteX1359" fmla="*/ 1119447 w 1298250"/>
                <a:gd name="connsiteY1359" fmla="*/ 1153920 h 1352320"/>
                <a:gd name="connsiteX1360" fmla="*/ 1121021 w 1298250"/>
                <a:gd name="connsiteY1360" fmla="*/ 1152920 h 1352320"/>
                <a:gd name="connsiteX1361" fmla="*/ 1122022 w 1298250"/>
                <a:gd name="connsiteY1361" fmla="*/ 1148056 h 1352320"/>
                <a:gd name="connsiteX1362" fmla="*/ 1121307 w 1298250"/>
                <a:gd name="connsiteY1362" fmla="*/ 1143192 h 1352320"/>
                <a:gd name="connsiteX1363" fmla="*/ 1120163 w 1298250"/>
                <a:gd name="connsiteY1363" fmla="*/ 1138901 h 1352320"/>
                <a:gd name="connsiteX1364" fmla="*/ 1118589 w 1298250"/>
                <a:gd name="connsiteY1364" fmla="*/ 1137042 h 1352320"/>
                <a:gd name="connsiteX1365" fmla="*/ 1116587 w 1298250"/>
                <a:gd name="connsiteY1365" fmla="*/ 1136183 h 1352320"/>
                <a:gd name="connsiteX1366" fmla="*/ 1115156 w 1298250"/>
                <a:gd name="connsiteY1366" fmla="*/ 1136040 h 1352320"/>
                <a:gd name="connsiteX1367" fmla="*/ 1111866 w 1298250"/>
                <a:gd name="connsiteY1367" fmla="*/ 1137614 h 1352320"/>
                <a:gd name="connsiteX1368" fmla="*/ 1106288 w 1298250"/>
                <a:gd name="connsiteY1368" fmla="*/ 1137185 h 1352320"/>
                <a:gd name="connsiteX1369" fmla="*/ 1104428 w 1298250"/>
                <a:gd name="connsiteY1369" fmla="*/ 1137757 h 1352320"/>
                <a:gd name="connsiteX1370" fmla="*/ 1101710 w 1298250"/>
                <a:gd name="connsiteY1370" fmla="*/ 1139474 h 1352320"/>
                <a:gd name="connsiteX1371" fmla="*/ 1097848 w 1298250"/>
                <a:gd name="connsiteY1371" fmla="*/ 1142048 h 1352320"/>
                <a:gd name="connsiteX1372" fmla="*/ 1095703 w 1298250"/>
                <a:gd name="connsiteY1372" fmla="*/ 1141190 h 1352320"/>
                <a:gd name="connsiteX1373" fmla="*/ 1094987 w 1298250"/>
                <a:gd name="connsiteY1373" fmla="*/ 1138472 h 1352320"/>
                <a:gd name="connsiteX1374" fmla="*/ 1093557 w 1298250"/>
                <a:gd name="connsiteY1374" fmla="*/ 1136183 h 1352320"/>
                <a:gd name="connsiteX1375" fmla="*/ 1092699 w 1298250"/>
                <a:gd name="connsiteY1375" fmla="*/ 1134181 h 1352320"/>
                <a:gd name="connsiteX1376" fmla="*/ 1091983 w 1298250"/>
                <a:gd name="connsiteY1376" fmla="*/ 1130748 h 1352320"/>
                <a:gd name="connsiteX1377" fmla="*/ 1090839 w 1298250"/>
                <a:gd name="connsiteY1377" fmla="*/ 1126313 h 1352320"/>
                <a:gd name="connsiteX1378" fmla="*/ 1088551 w 1298250"/>
                <a:gd name="connsiteY1378" fmla="*/ 1121164 h 1352320"/>
                <a:gd name="connsiteX1379" fmla="*/ 1085117 w 1298250"/>
                <a:gd name="connsiteY1379" fmla="*/ 1117016 h 1352320"/>
                <a:gd name="connsiteX1380" fmla="*/ 1084975 w 1298250"/>
                <a:gd name="connsiteY1380" fmla="*/ 1113297 h 1352320"/>
                <a:gd name="connsiteX1381" fmla="*/ 1084402 w 1298250"/>
                <a:gd name="connsiteY1381" fmla="*/ 1108576 h 1352320"/>
                <a:gd name="connsiteX1382" fmla="*/ 1086119 w 1298250"/>
                <a:gd name="connsiteY1382" fmla="*/ 1103999 h 1352320"/>
                <a:gd name="connsiteX1383" fmla="*/ 1085117 w 1298250"/>
                <a:gd name="connsiteY1383" fmla="*/ 1100280 h 1352320"/>
                <a:gd name="connsiteX1384" fmla="*/ 1082972 w 1298250"/>
                <a:gd name="connsiteY1384" fmla="*/ 1095703 h 1352320"/>
                <a:gd name="connsiteX1385" fmla="*/ 1083687 w 1298250"/>
                <a:gd name="connsiteY1385" fmla="*/ 1090982 h 1352320"/>
                <a:gd name="connsiteX1386" fmla="*/ 1085833 w 1298250"/>
                <a:gd name="connsiteY1386" fmla="*/ 1088407 h 1352320"/>
                <a:gd name="connsiteX1387" fmla="*/ 1086548 w 1298250"/>
                <a:gd name="connsiteY1387" fmla="*/ 1085117 h 1352320"/>
                <a:gd name="connsiteX1388" fmla="*/ 1096418 w 1298250"/>
                <a:gd name="connsiteY1388" fmla="*/ 1084545 h 1352320"/>
                <a:gd name="connsiteX1389" fmla="*/ 1095989 w 1298250"/>
                <a:gd name="connsiteY1389" fmla="*/ 1080111 h 1352320"/>
                <a:gd name="connsiteX1390" fmla="*/ 1097562 w 1298250"/>
                <a:gd name="connsiteY1390" fmla="*/ 1076535 h 1352320"/>
                <a:gd name="connsiteX1391" fmla="*/ 1099422 w 1298250"/>
                <a:gd name="connsiteY1391" fmla="*/ 1073388 h 1352320"/>
                <a:gd name="connsiteX1392" fmla="*/ 1100995 w 1298250"/>
                <a:gd name="connsiteY1392" fmla="*/ 1071958 h 1352320"/>
                <a:gd name="connsiteX1393" fmla="*/ 1104571 w 1298250"/>
                <a:gd name="connsiteY1393" fmla="*/ 1070670 h 1352320"/>
                <a:gd name="connsiteX1394" fmla="*/ 1108719 w 1298250"/>
                <a:gd name="connsiteY1394" fmla="*/ 1068811 h 1352320"/>
                <a:gd name="connsiteX1395" fmla="*/ 1111008 w 1298250"/>
                <a:gd name="connsiteY1395" fmla="*/ 1066665 h 1352320"/>
                <a:gd name="connsiteX1396" fmla="*/ 1112152 w 1298250"/>
                <a:gd name="connsiteY1396" fmla="*/ 1064806 h 1352320"/>
                <a:gd name="connsiteX1397" fmla="*/ 1112868 w 1298250"/>
                <a:gd name="connsiteY1397" fmla="*/ 1062374 h 1352320"/>
                <a:gd name="connsiteX1398" fmla="*/ 1113011 w 1298250"/>
                <a:gd name="connsiteY1398" fmla="*/ 1059799 h 1352320"/>
                <a:gd name="connsiteX1399" fmla="*/ 1112295 w 1298250"/>
                <a:gd name="connsiteY1399" fmla="*/ 1054220 h 1352320"/>
                <a:gd name="connsiteX1400" fmla="*/ 1113011 w 1298250"/>
                <a:gd name="connsiteY1400" fmla="*/ 1052504 h 1352320"/>
                <a:gd name="connsiteX1401" fmla="*/ 1115586 w 1298250"/>
                <a:gd name="connsiteY1401" fmla="*/ 1050215 h 1352320"/>
                <a:gd name="connsiteX1402" fmla="*/ 1119877 w 1298250"/>
                <a:gd name="connsiteY1402" fmla="*/ 1048213 h 1352320"/>
                <a:gd name="connsiteX1403" fmla="*/ 1121736 w 1298250"/>
                <a:gd name="connsiteY1403" fmla="*/ 1042920 h 1352320"/>
                <a:gd name="connsiteX1404" fmla="*/ 1120735 w 1298250"/>
                <a:gd name="connsiteY1404" fmla="*/ 1038343 h 1352320"/>
                <a:gd name="connsiteX1405" fmla="*/ 1118303 w 1298250"/>
                <a:gd name="connsiteY1405" fmla="*/ 1034767 h 1352320"/>
                <a:gd name="connsiteX1406" fmla="*/ 1115299 w 1298250"/>
                <a:gd name="connsiteY1406" fmla="*/ 1033193 h 1352320"/>
                <a:gd name="connsiteX1407" fmla="*/ 1115013 w 1298250"/>
                <a:gd name="connsiteY1407" fmla="*/ 1029474 h 1352320"/>
                <a:gd name="connsiteX1408" fmla="*/ 1116444 w 1298250"/>
                <a:gd name="connsiteY1408" fmla="*/ 1025898 h 1352320"/>
                <a:gd name="connsiteX1409" fmla="*/ 1118303 w 1298250"/>
                <a:gd name="connsiteY1409" fmla="*/ 1022179 h 1352320"/>
                <a:gd name="connsiteX1410" fmla="*/ 1120449 w 1298250"/>
                <a:gd name="connsiteY1410" fmla="*/ 1017888 h 1352320"/>
                <a:gd name="connsiteX1411" fmla="*/ 1120306 w 1298250"/>
                <a:gd name="connsiteY1411" fmla="*/ 1014884 h 1352320"/>
                <a:gd name="connsiteX1412" fmla="*/ 1122165 w 1298250"/>
                <a:gd name="connsiteY1412" fmla="*/ 1013167 h 1352320"/>
                <a:gd name="connsiteX1413" fmla="*/ 1127601 w 1298250"/>
                <a:gd name="connsiteY1413" fmla="*/ 1009162 h 1352320"/>
                <a:gd name="connsiteX1414" fmla="*/ 1129461 w 1298250"/>
                <a:gd name="connsiteY1414" fmla="*/ 1005300 h 1352320"/>
                <a:gd name="connsiteX1415" fmla="*/ 1131320 w 1298250"/>
                <a:gd name="connsiteY1415" fmla="*/ 1004299 h 1352320"/>
                <a:gd name="connsiteX1416" fmla="*/ 1133609 w 1298250"/>
                <a:gd name="connsiteY1416" fmla="*/ 1003869 h 1352320"/>
                <a:gd name="connsiteX1417" fmla="*/ 1133752 w 1298250"/>
                <a:gd name="connsiteY1417" fmla="*/ 1001724 h 1352320"/>
                <a:gd name="connsiteX1418" fmla="*/ 1132178 w 1298250"/>
                <a:gd name="connsiteY1418" fmla="*/ 999578 h 1352320"/>
                <a:gd name="connsiteX1419" fmla="*/ 1131892 w 1298250"/>
                <a:gd name="connsiteY1419" fmla="*/ 996860 h 1352320"/>
                <a:gd name="connsiteX1420" fmla="*/ 1132035 w 1298250"/>
                <a:gd name="connsiteY1420" fmla="*/ 993856 h 1352320"/>
                <a:gd name="connsiteX1421" fmla="*/ 1132464 w 1298250"/>
                <a:gd name="connsiteY1421" fmla="*/ 989851 h 1352320"/>
                <a:gd name="connsiteX1422" fmla="*/ 1135039 w 1298250"/>
                <a:gd name="connsiteY1422" fmla="*/ 988278 h 1352320"/>
                <a:gd name="connsiteX1423" fmla="*/ 1138758 w 1298250"/>
                <a:gd name="connsiteY1423" fmla="*/ 984988 h 1352320"/>
                <a:gd name="connsiteX1424" fmla="*/ 1139759 w 1298250"/>
                <a:gd name="connsiteY1424" fmla="*/ 982985 h 1352320"/>
                <a:gd name="connsiteX1425" fmla="*/ 1139903 w 1298250"/>
                <a:gd name="connsiteY1425" fmla="*/ 980268 h 1352320"/>
                <a:gd name="connsiteX1426" fmla="*/ 1138758 w 1298250"/>
                <a:gd name="connsiteY1426" fmla="*/ 974546 h 1352320"/>
                <a:gd name="connsiteX1427" fmla="*/ 1137900 w 1298250"/>
                <a:gd name="connsiteY1427" fmla="*/ 970398 h 1352320"/>
                <a:gd name="connsiteX1428" fmla="*/ 1137471 w 1298250"/>
                <a:gd name="connsiteY1428" fmla="*/ 968824 h 1352320"/>
                <a:gd name="connsiteX1429" fmla="*/ 1135754 w 1298250"/>
                <a:gd name="connsiteY1429" fmla="*/ 966107 h 1352320"/>
                <a:gd name="connsiteX1430" fmla="*/ 1134467 w 1298250"/>
                <a:gd name="connsiteY1430" fmla="*/ 964390 h 1352320"/>
                <a:gd name="connsiteX1431" fmla="*/ 1136470 w 1298250"/>
                <a:gd name="connsiteY1431" fmla="*/ 962244 h 1352320"/>
                <a:gd name="connsiteX1432" fmla="*/ 1140189 w 1298250"/>
                <a:gd name="connsiteY1432" fmla="*/ 959955 h 1352320"/>
                <a:gd name="connsiteX1433" fmla="*/ 1141762 w 1298250"/>
                <a:gd name="connsiteY1433" fmla="*/ 956666 h 1352320"/>
                <a:gd name="connsiteX1434" fmla="*/ 1140332 w 1298250"/>
                <a:gd name="connsiteY1434" fmla="*/ 953805 h 1352320"/>
                <a:gd name="connsiteX1435" fmla="*/ 1138186 w 1298250"/>
                <a:gd name="connsiteY1435" fmla="*/ 952374 h 1352320"/>
                <a:gd name="connsiteX1436" fmla="*/ 1137471 w 1298250"/>
                <a:gd name="connsiteY1436" fmla="*/ 948083 h 1352320"/>
                <a:gd name="connsiteX1437" fmla="*/ 1138329 w 1298250"/>
                <a:gd name="connsiteY1437" fmla="*/ 942647 h 1352320"/>
                <a:gd name="connsiteX1438" fmla="*/ 1139903 w 1298250"/>
                <a:gd name="connsiteY1438" fmla="*/ 940931 h 1352320"/>
                <a:gd name="connsiteX1439" fmla="*/ 1145481 w 1298250"/>
                <a:gd name="connsiteY1439" fmla="*/ 940073 h 1352320"/>
                <a:gd name="connsiteX1440" fmla="*/ 1146053 w 1298250"/>
                <a:gd name="connsiteY1440" fmla="*/ 937212 h 1352320"/>
                <a:gd name="connsiteX1441" fmla="*/ 1150345 w 1298250"/>
                <a:gd name="connsiteY1441" fmla="*/ 933207 h 1352320"/>
                <a:gd name="connsiteX1442" fmla="*/ 1150202 w 1298250"/>
                <a:gd name="connsiteY1442" fmla="*/ 929487 h 1352320"/>
                <a:gd name="connsiteX1443" fmla="*/ 1147484 w 1298250"/>
                <a:gd name="connsiteY1443" fmla="*/ 927199 h 1352320"/>
                <a:gd name="connsiteX1444" fmla="*/ 1144766 w 1298250"/>
                <a:gd name="connsiteY1444" fmla="*/ 923480 h 1352320"/>
                <a:gd name="connsiteX1445" fmla="*/ 1142763 w 1298250"/>
                <a:gd name="connsiteY1445" fmla="*/ 920190 h 1352320"/>
                <a:gd name="connsiteX1446" fmla="*/ 1136183 w 1298250"/>
                <a:gd name="connsiteY1446" fmla="*/ 918330 h 1352320"/>
                <a:gd name="connsiteX1447" fmla="*/ 1129317 w 1298250"/>
                <a:gd name="connsiteY1447" fmla="*/ 917329 h 1352320"/>
                <a:gd name="connsiteX1448" fmla="*/ 1128316 w 1298250"/>
                <a:gd name="connsiteY1448" fmla="*/ 914182 h 1352320"/>
                <a:gd name="connsiteX1449" fmla="*/ 1128602 w 1298250"/>
                <a:gd name="connsiteY1449" fmla="*/ 912323 h 1352320"/>
                <a:gd name="connsiteX1450" fmla="*/ 1131892 w 1298250"/>
                <a:gd name="connsiteY1450" fmla="*/ 913038 h 1352320"/>
                <a:gd name="connsiteX1451" fmla="*/ 1137185 w 1298250"/>
                <a:gd name="connsiteY1451" fmla="*/ 912466 h 1352320"/>
                <a:gd name="connsiteX1452" fmla="*/ 1141190 w 1298250"/>
                <a:gd name="connsiteY1452" fmla="*/ 912323 h 1352320"/>
                <a:gd name="connsiteX1453" fmla="*/ 1143908 w 1298250"/>
                <a:gd name="connsiteY1453" fmla="*/ 912037 h 1352320"/>
                <a:gd name="connsiteX1454" fmla="*/ 1147055 w 1298250"/>
                <a:gd name="connsiteY1454" fmla="*/ 911607 h 1352320"/>
                <a:gd name="connsiteX1455" fmla="*/ 1149916 w 1298250"/>
                <a:gd name="connsiteY1455" fmla="*/ 912895 h 1352320"/>
                <a:gd name="connsiteX1456" fmla="*/ 1152776 w 1298250"/>
                <a:gd name="connsiteY1456" fmla="*/ 912037 h 1352320"/>
                <a:gd name="connsiteX1457" fmla="*/ 1153921 w 1298250"/>
                <a:gd name="connsiteY1457" fmla="*/ 907173 h 1352320"/>
                <a:gd name="connsiteX1458" fmla="*/ 1155780 w 1298250"/>
                <a:gd name="connsiteY1458" fmla="*/ 904598 h 1352320"/>
                <a:gd name="connsiteX1459" fmla="*/ 1156066 w 1298250"/>
                <a:gd name="connsiteY1459" fmla="*/ 902167 h 1352320"/>
                <a:gd name="connsiteX1460" fmla="*/ 1154207 w 1298250"/>
                <a:gd name="connsiteY1460" fmla="*/ 900164 h 1352320"/>
                <a:gd name="connsiteX1461" fmla="*/ 1150774 w 1298250"/>
                <a:gd name="connsiteY1461" fmla="*/ 899592 h 1352320"/>
                <a:gd name="connsiteX1462" fmla="*/ 1135897 w 1298250"/>
                <a:gd name="connsiteY1462" fmla="*/ 898018 h 1352320"/>
                <a:gd name="connsiteX1463" fmla="*/ 1135468 w 1298250"/>
                <a:gd name="connsiteY1463" fmla="*/ 896016 h 1352320"/>
                <a:gd name="connsiteX1464" fmla="*/ 1135611 w 1298250"/>
                <a:gd name="connsiteY1464" fmla="*/ 892726 h 1352320"/>
                <a:gd name="connsiteX1465" fmla="*/ 1136183 w 1298250"/>
                <a:gd name="connsiteY1465" fmla="*/ 889436 h 1352320"/>
                <a:gd name="connsiteX1466" fmla="*/ 1136183 w 1298250"/>
                <a:gd name="connsiteY1466" fmla="*/ 887719 h 1352320"/>
                <a:gd name="connsiteX1467" fmla="*/ 1137614 w 1298250"/>
                <a:gd name="connsiteY1467" fmla="*/ 886289 h 1352320"/>
                <a:gd name="connsiteX1468" fmla="*/ 1139187 w 1298250"/>
                <a:gd name="connsiteY1468" fmla="*/ 883285 h 1352320"/>
                <a:gd name="connsiteX1469" fmla="*/ 1140332 w 1298250"/>
                <a:gd name="connsiteY1469" fmla="*/ 881282 h 1352320"/>
                <a:gd name="connsiteX1470" fmla="*/ 1139187 w 1298250"/>
                <a:gd name="connsiteY1470" fmla="*/ 878708 h 1352320"/>
                <a:gd name="connsiteX1471" fmla="*/ 1136756 w 1298250"/>
                <a:gd name="connsiteY1471" fmla="*/ 874846 h 1352320"/>
                <a:gd name="connsiteX1472" fmla="*/ 1138472 w 1298250"/>
                <a:gd name="connsiteY1472" fmla="*/ 873129 h 1352320"/>
                <a:gd name="connsiteX1473" fmla="*/ 1138615 w 1298250"/>
                <a:gd name="connsiteY1473" fmla="*/ 870983 h 1352320"/>
                <a:gd name="connsiteX1474" fmla="*/ 1138043 w 1298250"/>
                <a:gd name="connsiteY1474" fmla="*/ 868838 h 1352320"/>
                <a:gd name="connsiteX1475" fmla="*/ 1135611 w 1298250"/>
                <a:gd name="connsiteY1475" fmla="*/ 866549 h 1352320"/>
                <a:gd name="connsiteX1476" fmla="*/ 1133466 w 1298250"/>
                <a:gd name="connsiteY1476" fmla="*/ 863402 h 1352320"/>
                <a:gd name="connsiteX1477" fmla="*/ 1133466 w 1298250"/>
                <a:gd name="connsiteY1477" fmla="*/ 859969 h 1352320"/>
                <a:gd name="connsiteX1478" fmla="*/ 1136040 w 1298250"/>
                <a:gd name="connsiteY1478" fmla="*/ 859111 h 1352320"/>
                <a:gd name="connsiteX1479" fmla="*/ 1137757 w 1298250"/>
                <a:gd name="connsiteY1479" fmla="*/ 858109 h 1352320"/>
                <a:gd name="connsiteX1480" fmla="*/ 1138186 w 1298250"/>
                <a:gd name="connsiteY1480" fmla="*/ 855964 h 1352320"/>
                <a:gd name="connsiteX1481" fmla="*/ 1137185 w 1298250"/>
                <a:gd name="connsiteY1481" fmla="*/ 853389 h 1352320"/>
                <a:gd name="connsiteX1482" fmla="*/ 1133609 w 1298250"/>
                <a:gd name="connsiteY1482" fmla="*/ 852674 h 1352320"/>
                <a:gd name="connsiteX1483" fmla="*/ 1128888 w 1298250"/>
                <a:gd name="connsiteY1483" fmla="*/ 851101 h 1352320"/>
                <a:gd name="connsiteX1484" fmla="*/ 1127458 w 1298250"/>
                <a:gd name="connsiteY1484" fmla="*/ 849813 h 1352320"/>
                <a:gd name="connsiteX1485" fmla="*/ 1126170 w 1298250"/>
                <a:gd name="connsiteY1485" fmla="*/ 847095 h 1352320"/>
                <a:gd name="connsiteX1486" fmla="*/ 1127172 w 1298250"/>
                <a:gd name="connsiteY1486" fmla="*/ 839371 h 1352320"/>
                <a:gd name="connsiteX1487" fmla="*/ 1126743 w 1298250"/>
                <a:gd name="connsiteY1487" fmla="*/ 834651 h 1352320"/>
                <a:gd name="connsiteX1488" fmla="*/ 1126314 w 1298250"/>
                <a:gd name="connsiteY1488" fmla="*/ 832076 h 1352320"/>
                <a:gd name="connsiteX1489" fmla="*/ 1127458 w 1298250"/>
                <a:gd name="connsiteY1489" fmla="*/ 830073 h 1352320"/>
                <a:gd name="connsiteX1490" fmla="*/ 1129031 w 1298250"/>
                <a:gd name="connsiteY1490" fmla="*/ 828214 h 1352320"/>
                <a:gd name="connsiteX1491" fmla="*/ 1128316 w 1298250"/>
                <a:gd name="connsiteY1491" fmla="*/ 824065 h 1352320"/>
                <a:gd name="connsiteX1492" fmla="*/ 1126886 w 1298250"/>
                <a:gd name="connsiteY1492" fmla="*/ 821920 h 1352320"/>
                <a:gd name="connsiteX1493" fmla="*/ 1127315 w 1298250"/>
                <a:gd name="connsiteY1493" fmla="*/ 820203 h 1352320"/>
                <a:gd name="connsiteX1494" fmla="*/ 1128602 w 1298250"/>
                <a:gd name="connsiteY1494" fmla="*/ 818487 h 1352320"/>
                <a:gd name="connsiteX1495" fmla="*/ 1129747 w 1298250"/>
                <a:gd name="connsiteY1495" fmla="*/ 816341 h 1352320"/>
                <a:gd name="connsiteX1496" fmla="*/ 1130748 w 1298250"/>
                <a:gd name="connsiteY1496" fmla="*/ 815912 h 1352320"/>
                <a:gd name="connsiteX1497" fmla="*/ 1132178 w 1298250"/>
                <a:gd name="connsiteY1497" fmla="*/ 817056 h 1352320"/>
                <a:gd name="connsiteX1498" fmla="*/ 1134753 w 1298250"/>
                <a:gd name="connsiteY1498" fmla="*/ 816341 h 1352320"/>
                <a:gd name="connsiteX1499" fmla="*/ 1137757 w 1298250"/>
                <a:gd name="connsiteY1499" fmla="*/ 814625 h 1352320"/>
                <a:gd name="connsiteX1500" fmla="*/ 1138043 w 1298250"/>
                <a:gd name="connsiteY1500" fmla="*/ 812622 h 1352320"/>
                <a:gd name="connsiteX1501" fmla="*/ 1137471 w 1298250"/>
                <a:gd name="connsiteY1501" fmla="*/ 809761 h 1352320"/>
                <a:gd name="connsiteX1502" fmla="*/ 1135182 w 1298250"/>
                <a:gd name="connsiteY1502" fmla="*/ 802609 h 1352320"/>
                <a:gd name="connsiteX1503" fmla="*/ 1133180 w 1298250"/>
                <a:gd name="connsiteY1503" fmla="*/ 798175 h 1352320"/>
                <a:gd name="connsiteX1504" fmla="*/ 1133609 w 1298250"/>
                <a:gd name="connsiteY1504" fmla="*/ 796602 h 1352320"/>
                <a:gd name="connsiteX1505" fmla="*/ 1134467 w 1298250"/>
                <a:gd name="connsiteY1505" fmla="*/ 794885 h 1352320"/>
                <a:gd name="connsiteX1506" fmla="*/ 1133895 w 1298250"/>
                <a:gd name="connsiteY1506" fmla="*/ 788877 h 1352320"/>
                <a:gd name="connsiteX1507" fmla="*/ 1134038 w 1298250"/>
                <a:gd name="connsiteY1507" fmla="*/ 785301 h 1352320"/>
                <a:gd name="connsiteX1508" fmla="*/ 1134181 w 1298250"/>
                <a:gd name="connsiteY1508" fmla="*/ 774573 h 1352320"/>
                <a:gd name="connsiteX1509" fmla="*/ 1134467 w 1298250"/>
                <a:gd name="connsiteY1509" fmla="*/ 770997 h 1352320"/>
                <a:gd name="connsiteX1510" fmla="*/ 1132464 w 1298250"/>
                <a:gd name="connsiteY1510" fmla="*/ 767278 h 1352320"/>
                <a:gd name="connsiteX1511" fmla="*/ 1132751 w 1298250"/>
                <a:gd name="connsiteY1511" fmla="*/ 763845 h 1352320"/>
                <a:gd name="connsiteX1512" fmla="*/ 1134181 w 1298250"/>
                <a:gd name="connsiteY1512" fmla="*/ 761270 h 1352320"/>
                <a:gd name="connsiteX1513" fmla="*/ 1135611 w 1298250"/>
                <a:gd name="connsiteY1513" fmla="*/ 757837 h 1352320"/>
                <a:gd name="connsiteX1514" fmla="*/ 1136613 w 1298250"/>
                <a:gd name="connsiteY1514" fmla="*/ 754833 h 1352320"/>
                <a:gd name="connsiteX1515" fmla="*/ 1137614 w 1298250"/>
                <a:gd name="connsiteY1515" fmla="*/ 753403 h 1352320"/>
                <a:gd name="connsiteX1516" fmla="*/ 1139474 w 1298250"/>
                <a:gd name="connsiteY1516" fmla="*/ 752688 h 1352320"/>
                <a:gd name="connsiteX1517" fmla="*/ 1139903 w 1298250"/>
                <a:gd name="connsiteY1517" fmla="*/ 750971 h 1352320"/>
                <a:gd name="connsiteX1518" fmla="*/ 1139044 w 1298250"/>
                <a:gd name="connsiteY1518" fmla="*/ 749684 h 1352320"/>
                <a:gd name="connsiteX1519" fmla="*/ 1136756 w 1298250"/>
                <a:gd name="connsiteY1519" fmla="*/ 747681 h 1352320"/>
                <a:gd name="connsiteX1520" fmla="*/ 1136183 w 1298250"/>
                <a:gd name="connsiteY1520" fmla="*/ 745249 h 1352320"/>
                <a:gd name="connsiteX1521" fmla="*/ 1136613 w 1298250"/>
                <a:gd name="connsiteY1521" fmla="*/ 743390 h 1352320"/>
                <a:gd name="connsiteX1522" fmla="*/ 1137757 w 1298250"/>
                <a:gd name="connsiteY1522" fmla="*/ 742388 h 1352320"/>
                <a:gd name="connsiteX1523" fmla="*/ 1139474 w 1298250"/>
                <a:gd name="connsiteY1523" fmla="*/ 742388 h 1352320"/>
                <a:gd name="connsiteX1524" fmla="*/ 1140761 w 1298250"/>
                <a:gd name="connsiteY1524" fmla="*/ 739814 h 1352320"/>
                <a:gd name="connsiteX1525" fmla="*/ 1141190 w 1298250"/>
                <a:gd name="connsiteY1525" fmla="*/ 736524 h 1352320"/>
                <a:gd name="connsiteX1526" fmla="*/ 1141476 w 1298250"/>
                <a:gd name="connsiteY1526" fmla="*/ 734950 h 1352320"/>
                <a:gd name="connsiteX1527" fmla="*/ 1140475 w 1298250"/>
                <a:gd name="connsiteY1527" fmla="*/ 733091 h 1352320"/>
                <a:gd name="connsiteX1528" fmla="*/ 1139759 w 1298250"/>
                <a:gd name="connsiteY1528" fmla="*/ 728657 h 1352320"/>
                <a:gd name="connsiteX1529" fmla="*/ 1139044 w 1298250"/>
                <a:gd name="connsiteY1529" fmla="*/ 726082 h 1352320"/>
                <a:gd name="connsiteX1530" fmla="*/ 1139903 w 1298250"/>
                <a:gd name="connsiteY1530" fmla="*/ 725080 h 1352320"/>
                <a:gd name="connsiteX1531" fmla="*/ 1141047 w 1298250"/>
                <a:gd name="connsiteY1531" fmla="*/ 724651 h 1352320"/>
                <a:gd name="connsiteX1532" fmla="*/ 1143050 w 1298250"/>
                <a:gd name="connsiteY1532" fmla="*/ 725223 h 1352320"/>
                <a:gd name="connsiteX1533" fmla="*/ 1144480 w 1298250"/>
                <a:gd name="connsiteY1533" fmla="*/ 724937 h 1352320"/>
                <a:gd name="connsiteX1534" fmla="*/ 1144766 w 1298250"/>
                <a:gd name="connsiteY1534" fmla="*/ 723650 h 1352320"/>
                <a:gd name="connsiteX1535" fmla="*/ 1144909 w 1298250"/>
                <a:gd name="connsiteY1535" fmla="*/ 722219 h 1352320"/>
                <a:gd name="connsiteX1536" fmla="*/ 1145481 w 1298250"/>
                <a:gd name="connsiteY1536" fmla="*/ 721218 h 1352320"/>
                <a:gd name="connsiteX1537" fmla="*/ 1146769 w 1298250"/>
                <a:gd name="connsiteY1537" fmla="*/ 717928 h 1352320"/>
                <a:gd name="connsiteX1538" fmla="*/ 1148199 w 1298250"/>
                <a:gd name="connsiteY1538" fmla="*/ 713923 h 1352320"/>
                <a:gd name="connsiteX1539" fmla="*/ 1148485 w 1298250"/>
                <a:gd name="connsiteY1539" fmla="*/ 711062 h 1352320"/>
                <a:gd name="connsiteX1540" fmla="*/ 1148056 w 1298250"/>
                <a:gd name="connsiteY1540" fmla="*/ 703338 h 1352320"/>
                <a:gd name="connsiteX1541" fmla="*/ 1148771 w 1298250"/>
                <a:gd name="connsiteY1541" fmla="*/ 701621 h 1352320"/>
                <a:gd name="connsiteX1542" fmla="*/ 1150202 w 1298250"/>
                <a:gd name="connsiteY1542" fmla="*/ 700048 h 1352320"/>
                <a:gd name="connsiteX1543" fmla="*/ 1152204 w 1298250"/>
                <a:gd name="connsiteY1543" fmla="*/ 698474 h 1352320"/>
                <a:gd name="connsiteX1544" fmla="*/ 1154922 w 1298250"/>
                <a:gd name="connsiteY1544" fmla="*/ 697187 h 1352320"/>
                <a:gd name="connsiteX1545" fmla="*/ 1158212 w 1298250"/>
                <a:gd name="connsiteY1545" fmla="*/ 695327 h 1352320"/>
                <a:gd name="connsiteX1546" fmla="*/ 1162360 w 1298250"/>
                <a:gd name="connsiteY1546" fmla="*/ 694612 h 1352320"/>
                <a:gd name="connsiteX1547" fmla="*/ 1164077 w 1298250"/>
                <a:gd name="connsiteY1547" fmla="*/ 692610 h 1352320"/>
                <a:gd name="connsiteX1548" fmla="*/ 1165221 w 1298250"/>
                <a:gd name="connsiteY1548" fmla="*/ 689892 h 1352320"/>
                <a:gd name="connsiteX1549" fmla="*/ 1165507 w 1298250"/>
                <a:gd name="connsiteY1549" fmla="*/ 687746 h 1352320"/>
                <a:gd name="connsiteX1550" fmla="*/ 1163934 w 1298250"/>
                <a:gd name="connsiteY1550" fmla="*/ 686173 h 1352320"/>
                <a:gd name="connsiteX1551" fmla="*/ 1161931 w 1298250"/>
                <a:gd name="connsiteY1551" fmla="*/ 684313 h 1352320"/>
                <a:gd name="connsiteX1552" fmla="*/ 1160930 w 1298250"/>
                <a:gd name="connsiteY1552" fmla="*/ 679736 h 1352320"/>
                <a:gd name="connsiteX1553" fmla="*/ 1160358 w 1298250"/>
                <a:gd name="connsiteY1553" fmla="*/ 675445 h 1352320"/>
                <a:gd name="connsiteX1554" fmla="*/ 1160072 w 1298250"/>
                <a:gd name="connsiteY1554" fmla="*/ 670152 h 1352320"/>
                <a:gd name="connsiteX1555" fmla="*/ 1158069 w 1298250"/>
                <a:gd name="connsiteY1555" fmla="*/ 665575 h 1352320"/>
                <a:gd name="connsiteX1556" fmla="*/ 1155923 w 1298250"/>
                <a:gd name="connsiteY1556" fmla="*/ 660425 h 1352320"/>
                <a:gd name="connsiteX1557" fmla="*/ 1155351 w 1298250"/>
                <a:gd name="connsiteY1557" fmla="*/ 655848 h 1352320"/>
                <a:gd name="connsiteX1558" fmla="*/ 1156066 w 1298250"/>
                <a:gd name="connsiteY1558" fmla="*/ 653416 h 1352320"/>
                <a:gd name="connsiteX1559" fmla="*/ 1156925 w 1298250"/>
                <a:gd name="connsiteY1559" fmla="*/ 649411 h 1352320"/>
                <a:gd name="connsiteX1560" fmla="*/ 1156066 w 1298250"/>
                <a:gd name="connsiteY1560" fmla="*/ 647551 h 1352320"/>
                <a:gd name="connsiteX1561" fmla="*/ 1154922 w 1298250"/>
                <a:gd name="connsiteY1561" fmla="*/ 644262 h 1352320"/>
                <a:gd name="connsiteX1562" fmla="*/ 1156066 w 1298250"/>
                <a:gd name="connsiteY1562" fmla="*/ 641687 h 1352320"/>
                <a:gd name="connsiteX1563" fmla="*/ 1157497 w 1298250"/>
                <a:gd name="connsiteY1563" fmla="*/ 637825 h 1352320"/>
                <a:gd name="connsiteX1564" fmla="*/ 1157354 w 1298250"/>
                <a:gd name="connsiteY1564" fmla="*/ 635822 h 1352320"/>
                <a:gd name="connsiteX1565" fmla="*/ 1156209 w 1298250"/>
                <a:gd name="connsiteY1565" fmla="*/ 631102 h 1352320"/>
                <a:gd name="connsiteX1566" fmla="*/ 1155208 w 1298250"/>
                <a:gd name="connsiteY1566" fmla="*/ 628384 h 1352320"/>
                <a:gd name="connsiteX1567" fmla="*/ 1156209 w 1298250"/>
                <a:gd name="connsiteY1567" fmla="*/ 625523 h 1352320"/>
                <a:gd name="connsiteX1568" fmla="*/ 1157783 w 1298250"/>
                <a:gd name="connsiteY1568" fmla="*/ 622948 h 1352320"/>
                <a:gd name="connsiteX1569" fmla="*/ 1159070 w 1298250"/>
                <a:gd name="connsiteY1569" fmla="*/ 621518 h 1352320"/>
                <a:gd name="connsiteX1570" fmla="*/ 1158927 w 1298250"/>
                <a:gd name="connsiteY1570" fmla="*/ 619229 h 1352320"/>
                <a:gd name="connsiteX1571" fmla="*/ 1159499 w 1298250"/>
                <a:gd name="connsiteY1571" fmla="*/ 617370 h 1352320"/>
                <a:gd name="connsiteX1572" fmla="*/ 1161788 w 1298250"/>
                <a:gd name="connsiteY1572" fmla="*/ 616082 h 1352320"/>
                <a:gd name="connsiteX1573" fmla="*/ 1163934 w 1298250"/>
                <a:gd name="connsiteY1573" fmla="*/ 613794 h 1352320"/>
                <a:gd name="connsiteX1574" fmla="*/ 1165507 w 1298250"/>
                <a:gd name="connsiteY1574" fmla="*/ 613507 h 1352320"/>
                <a:gd name="connsiteX1575" fmla="*/ 1167367 w 1298250"/>
                <a:gd name="connsiteY1575" fmla="*/ 613507 h 1352320"/>
                <a:gd name="connsiteX1576" fmla="*/ 1168654 w 1298250"/>
                <a:gd name="connsiteY1576" fmla="*/ 612792 h 1352320"/>
                <a:gd name="connsiteX1577" fmla="*/ 1169083 w 1298250"/>
                <a:gd name="connsiteY1577" fmla="*/ 610933 h 1352320"/>
                <a:gd name="connsiteX1578" fmla="*/ 1169369 w 1298250"/>
                <a:gd name="connsiteY1578" fmla="*/ 608930 h 1352320"/>
                <a:gd name="connsiteX1579" fmla="*/ 1172373 w 1298250"/>
                <a:gd name="connsiteY1579" fmla="*/ 606498 h 1352320"/>
                <a:gd name="connsiteX1580" fmla="*/ 1174090 w 1298250"/>
                <a:gd name="connsiteY1580" fmla="*/ 604210 h 1352320"/>
                <a:gd name="connsiteX1581" fmla="*/ 1177380 w 1298250"/>
                <a:gd name="connsiteY1581" fmla="*/ 603781 h 1352320"/>
                <a:gd name="connsiteX1582" fmla="*/ 1178953 w 1298250"/>
                <a:gd name="connsiteY1582" fmla="*/ 601349 h 1352320"/>
                <a:gd name="connsiteX1583" fmla="*/ 1178953 w 1298250"/>
                <a:gd name="connsiteY1583" fmla="*/ 598202 h 1352320"/>
                <a:gd name="connsiteX1584" fmla="*/ 1178524 w 1298250"/>
                <a:gd name="connsiteY1584" fmla="*/ 595055 h 1352320"/>
                <a:gd name="connsiteX1585" fmla="*/ 1179525 w 1298250"/>
                <a:gd name="connsiteY1585" fmla="*/ 591336 h 1352320"/>
                <a:gd name="connsiteX1586" fmla="*/ 1178381 w 1298250"/>
                <a:gd name="connsiteY1586" fmla="*/ 585757 h 1352320"/>
                <a:gd name="connsiteX1587" fmla="*/ 1178524 w 1298250"/>
                <a:gd name="connsiteY1587" fmla="*/ 582753 h 1352320"/>
                <a:gd name="connsiteX1588" fmla="*/ 1177237 w 1298250"/>
                <a:gd name="connsiteY1588" fmla="*/ 580322 h 1352320"/>
                <a:gd name="connsiteX1589" fmla="*/ 1177523 w 1298250"/>
                <a:gd name="connsiteY1589" fmla="*/ 577747 h 1352320"/>
                <a:gd name="connsiteX1590" fmla="*/ 1176808 w 1298250"/>
                <a:gd name="connsiteY1590" fmla="*/ 576030 h 1352320"/>
                <a:gd name="connsiteX1591" fmla="*/ 1174948 w 1298250"/>
                <a:gd name="connsiteY1591" fmla="*/ 575458 h 1352320"/>
                <a:gd name="connsiteX1592" fmla="*/ 1174233 w 1298250"/>
                <a:gd name="connsiteY1592" fmla="*/ 573313 h 1352320"/>
                <a:gd name="connsiteX1593" fmla="*/ 1175091 w 1298250"/>
                <a:gd name="connsiteY1593" fmla="*/ 572312 h 1352320"/>
                <a:gd name="connsiteX1594" fmla="*/ 1176808 w 1298250"/>
                <a:gd name="connsiteY1594" fmla="*/ 571596 h 1352320"/>
                <a:gd name="connsiteX1595" fmla="*/ 1178953 w 1298250"/>
                <a:gd name="connsiteY1595" fmla="*/ 570023 h 1352320"/>
                <a:gd name="connsiteX1596" fmla="*/ 1180670 w 1298250"/>
                <a:gd name="connsiteY1596" fmla="*/ 562299 h 1352320"/>
                <a:gd name="connsiteX1597" fmla="*/ 1181385 w 1298250"/>
                <a:gd name="connsiteY1597" fmla="*/ 560010 h 1352320"/>
                <a:gd name="connsiteX1598" fmla="*/ 1182100 w 1298250"/>
                <a:gd name="connsiteY1598" fmla="*/ 557292 h 1352320"/>
                <a:gd name="connsiteX1599" fmla="*/ 1181957 w 1298250"/>
                <a:gd name="connsiteY1599" fmla="*/ 555861 h 1352320"/>
                <a:gd name="connsiteX1600" fmla="*/ 1182958 w 1298250"/>
                <a:gd name="connsiteY1600" fmla="*/ 553859 h 1352320"/>
                <a:gd name="connsiteX1601" fmla="*/ 1184246 w 1298250"/>
                <a:gd name="connsiteY1601" fmla="*/ 550712 h 1352320"/>
                <a:gd name="connsiteX1602" fmla="*/ 1186391 w 1298250"/>
                <a:gd name="connsiteY1602" fmla="*/ 547708 h 1352320"/>
                <a:gd name="connsiteX1603" fmla="*/ 1187536 w 1298250"/>
                <a:gd name="connsiteY1603" fmla="*/ 545706 h 1352320"/>
                <a:gd name="connsiteX1604" fmla="*/ 1188680 w 1298250"/>
                <a:gd name="connsiteY1604" fmla="*/ 542988 h 1352320"/>
                <a:gd name="connsiteX1605" fmla="*/ 1188966 w 1298250"/>
                <a:gd name="connsiteY1605" fmla="*/ 541271 h 1352320"/>
                <a:gd name="connsiteX1606" fmla="*/ 1190396 w 1298250"/>
                <a:gd name="connsiteY1606" fmla="*/ 540413 h 1352320"/>
                <a:gd name="connsiteX1607" fmla="*/ 1192113 w 1298250"/>
                <a:gd name="connsiteY1607" fmla="*/ 540127 h 1352320"/>
                <a:gd name="connsiteX1608" fmla="*/ 1194115 w 1298250"/>
                <a:gd name="connsiteY1608" fmla="*/ 539555 h 1352320"/>
                <a:gd name="connsiteX1609" fmla="*/ 1194974 w 1298250"/>
                <a:gd name="connsiteY1609" fmla="*/ 538553 h 1352320"/>
                <a:gd name="connsiteX1610" fmla="*/ 1194831 w 1298250"/>
                <a:gd name="connsiteY1610" fmla="*/ 537123 h 1352320"/>
                <a:gd name="connsiteX1611" fmla="*/ 1194688 w 1298250"/>
                <a:gd name="connsiteY1611" fmla="*/ 533833 h 1352320"/>
                <a:gd name="connsiteX1612" fmla="*/ 1194115 w 1298250"/>
                <a:gd name="connsiteY1612" fmla="*/ 528684 h 1352320"/>
                <a:gd name="connsiteX1613" fmla="*/ 1193686 w 1298250"/>
                <a:gd name="connsiteY1613" fmla="*/ 521961 h 1352320"/>
                <a:gd name="connsiteX1614" fmla="*/ 1193973 w 1298250"/>
                <a:gd name="connsiteY1614" fmla="*/ 517526 h 1352320"/>
                <a:gd name="connsiteX1615" fmla="*/ 1195260 w 1298250"/>
                <a:gd name="connsiteY1615" fmla="*/ 513092 h 1352320"/>
                <a:gd name="connsiteX1616" fmla="*/ 1196547 w 1298250"/>
                <a:gd name="connsiteY1616" fmla="*/ 510660 h 1352320"/>
                <a:gd name="connsiteX1617" fmla="*/ 1196261 w 1298250"/>
                <a:gd name="connsiteY1617" fmla="*/ 508801 h 1352320"/>
                <a:gd name="connsiteX1618" fmla="*/ 1195975 w 1298250"/>
                <a:gd name="connsiteY1618" fmla="*/ 506798 h 1352320"/>
                <a:gd name="connsiteX1619" fmla="*/ 1193686 w 1298250"/>
                <a:gd name="connsiteY1619" fmla="*/ 505654 h 1352320"/>
                <a:gd name="connsiteX1620" fmla="*/ 1191541 w 1298250"/>
                <a:gd name="connsiteY1620" fmla="*/ 506655 h 1352320"/>
                <a:gd name="connsiteX1621" fmla="*/ 1189967 w 1298250"/>
                <a:gd name="connsiteY1621" fmla="*/ 506369 h 1352320"/>
                <a:gd name="connsiteX1622" fmla="*/ 1187965 w 1298250"/>
                <a:gd name="connsiteY1622" fmla="*/ 504080 h 1352320"/>
                <a:gd name="connsiteX1623" fmla="*/ 1187392 w 1298250"/>
                <a:gd name="connsiteY1623" fmla="*/ 501649 h 1352320"/>
                <a:gd name="connsiteX1624" fmla="*/ 1187679 w 1298250"/>
                <a:gd name="connsiteY1624" fmla="*/ 498215 h 1352320"/>
                <a:gd name="connsiteX1625" fmla="*/ 1189252 w 1298250"/>
                <a:gd name="connsiteY1625" fmla="*/ 496070 h 1352320"/>
                <a:gd name="connsiteX1626" fmla="*/ 1189824 w 1298250"/>
                <a:gd name="connsiteY1626" fmla="*/ 493352 h 1352320"/>
                <a:gd name="connsiteX1627" fmla="*/ 1188966 w 1298250"/>
                <a:gd name="connsiteY1627" fmla="*/ 492494 h 1352320"/>
                <a:gd name="connsiteX1628" fmla="*/ 1186963 w 1298250"/>
                <a:gd name="connsiteY1628" fmla="*/ 490777 h 1352320"/>
                <a:gd name="connsiteX1629" fmla="*/ 1185104 w 1298250"/>
                <a:gd name="connsiteY1629" fmla="*/ 484769 h 1352320"/>
                <a:gd name="connsiteX1630" fmla="*/ 1185390 w 1298250"/>
                <a:gd name="connsiteY1630" fmla="*/ 479620 h 1352320"/>
                <a:gd name="connsiteX1631" fmla="*/ 1183531 w 1298250"/>
                <a:gd name="connsiteY1631" fmla="*/ 478190 h 1352320"/>
                <a:gd name="connsiteX1632" fmla="*/ 1182672 w 1298250"/>
                <a:gd name="connsiteY1632" fmla="*/ 474185 h 1352320"/>
                <a:gd name="connsiteX1633" fmla="*/ 1180813 w 1298250"/>
                <a:gd name="connsiteY1633" fmla="*/ 472754 h 1352320"/>
                <a:gd name="connsiteX1634" fmla="*/ 1180097 w 1298250"/>
                <a:gd name="connsiteY1634" fmla="*/ 469750 h 1352320"/>
                <a:gd name="connsiteX1635" fmla="*/ 1179525 w 1298250"/>
                <a:gd name="connsiteY1635" fmla="*/ 466603 h 1352320"/>
                <a:gd name="connsiteX1636" fmla="*/ 1179811 w 1298250"/>
                <a:gd name="connsiteY1636" fmla="*/ 465173 h 1352320"/>
                <a:gd name="connsiteX1637" fmla="*/ 1181814 w 1298250"/>
                <a:gd name="connsiteY1637" fmla="*/ 464744 h 1352320"/>
                <a:gd name="connsiteX1638" fmla="*/ 1182958 w 1298250"/>
                <a:gd name="connsiteY1638" fmla="*/ 462312 h 1352320"/>
                <a:gd name="connsiteX1639" fmla="*/ 1182100 w 1298250"/>
                <a:gd name="connsiteY1639" fmla="*/ 460882 h 1352320"/>
                <a:gd name="connsiteX1640" fmla="*/ 1180670 w 1298250"/>
                <a:gd name="connsiteY1640" fmla="*/ 459737 h 1352320"/>
                <a:gd name="connsiteX1641" fmla="*/ 1178810 w 1298250"/>
                <a:gd name="connsiteY1641" fmla="*/ 459880 h 1352320"/>
                <a:gd name="connsiteX1642" fmla="*/ 1177093 w 1298250"/>
                <a:gd name="connsiteY1642" fmla="*/ 458450 h 1352320"/>
                <a:gd name="connsiteX1643" fmla="*/ 1174805 w 1298250"/>
                <a:gd name="connsiteY1643" fmla="*/ 452585 h 1352320"/>
                <a:gd name="connsiteX1644" fmla="*/ 1172945 w 1298250"/>
                <a:gd name="connsiteY1644" fmla="*/ 449295 h 1352320"/>
                <a:gd name="connsiteX1645" fmla="*/ 1173517 w 1298250"/>
                <a:gd name="connsiteY1645" fmla="*/ 444575 h 1352320"/>
                <a:gd name="connsiteX1646" fmla="*/ 1173804 w 1298250"/>
                <a:gd name="connsiteY1646" fmla="*/ 440856 h 1352320"/>
                <a:gd name="connsiteX1647" fmla="*/ 1174519 w 1298250"/>
                <a:gd name="connsiteY1647" fmla="*/ 437709 h 1352320"/>
                <a:gd name="connsiteX1648" fmla="*/ 1174805 w 1298250"/>
                <a:gd name="connsiteY1648" fmla="*/ 435277 h 1352320"/>
                <a:gd name="connsiteX1649" fmla="*/ 1176235 w 1298250"/>
                <a:gd name="connsiteY1649" fmla="*/ 434133 h 1352320"/>
                <a:gd name="connsiteX1650" fmla="*/ 1177523 w 1298250"/>
                <a:gd name="connsiteY1650" fmla="*/ 434705 h 1352320"/>
                <a:gd name="connsiteX1651" fmla="*/ 1178810 w 1298250"/>
                <a:gd name="connsiteY1651" fmla="*/ 434419 h 1352320"/>
                <a:gd name="connsiteX1652" fmla="*/ 1179954 w 1298250"/>
                <a:gd name="connsiteY1652" fmla="*/ 432416 h 1352320"/>
                <a:gd name="connsiteX1653" fmla="*/ 1181242 w 1298250"/>
                <a:gd name="connsiteY1653" fmla="*/ 431129 h 1352320"/>
                <a:gd name="connsiteX1654" fmla="*/ 1181099 w 1298250"/>
                <a:gd name="connsiteY1654" fmla="*/ 430128 h 1352320"/>
                <a:gd name="connsiteX1655" fmla="*/ 1180384 w 1298250"/>
                <a:gd name="connsiteY1655" fmla="*/ 428983 h 1352320"/>
                <a:gd name="connsiteX1656" fmla="*/ 1180097 w 1298250"/>
                <a:gd name="connsiteY1656" fmla="*/ 427124 h 1352320"/>
                <a:gd name="connsiteX1657" fmla="*/ 1180956 w 1298250"/>
                <a:gd name="connsiteY1657" fmla="*/ 424835 h 1352320"/>
                <a:gd name="connsiteX1658" fmla="*/ 1182529 w 1298250"/>
                <a:gd name="connsiteY1658" fmla="*/ 419686 h 1352320"/>
                <a:gd name="connsiteX1659" fmla="*/ 1184818 w 1298250"/>
                <a:gd name="connsiteY1659" fmla="*/ 413964 h 1352320"/>
                <a:gd name="connsiteX1660" fmla="*/ 1185819 w 1298250"/>
                <a:gd name="connsiteY1660" fmla="*/ 411818 h 1352320"/>
                <a:gd name="connsiteX1661" fmla="*/ 1185533 w 1298250"/>
                <a:gd name="connsiteY1661" fmla="*/ 409959 h 1352320"/>
                <a:gd name="connsiteX1662" fmla="*/ 1185962 w 1298250"/>
                <a:gd name="connsiteY1662" fmla="*/ 409101 h 1352320"/>
                <a:gd name="connsiteX1663" fmla="*/ 1187536 w 1298250"/>
                <a:gd name="connsiteY1663" fmla="*/ 409959 h 1352320"/>
                <a:gd name="connsiteX1664" fmla="*/ 1191970 w 1298250"/>
                <a:gd name="connsiteY1664" fmla="*/ 408957 h 1352320"/>
                <a:gd name="connsiteX1665" fmla="*/ 1193400 w 1298250"/>
                <a:gd name="connsiteY1665" fmla="*/ 406383 h 1352320"/>
                <a:gd name="connsiteX1666" fmla="*/ 1193973 w 1298250"/>
                <a:gd name="connsiteY1666" fmla="*/ 404094 h 1352320"/>
                <a:gd name="connsiteX1667" fmla="*/ 1195260 w 1298250"/>
                <a:gd name="connsiteY1667" fmla="*/ 402807 h 1352320"/>
                <a:gd name="connsiteX1668" fmla="*/ 1194688 w 1298250"/>
                <a:gd name="connsiteY1668" fmla="*/ 400947 h 1352320"/>
                <a:gd name="connsiteX1669" fmla="*/ 1192828 w 1298250"/>
                <a:gd name="connsiteY1669" fmla="*/ 400375 h 1352320"/>
                <a:gd name="connsiteX1670" fmla="*/ 1191684 w 1298250"/>
                <a:gd name="connsiteY1670" fmla="*/ 399517 h 1352320"/>
                <a:gd name="connsiteX1671" fmla="*/ 1192113 w 1298250"/>
                <a:gd name="connsiteY1671" fmla="*/ 397514 h 1352320"/>
                <a:gd name="connsiteX1672" fmla="*/ 1192685 w 1298250"/>
                <a:gd name="connsiteY1672" fmla="*/ 392794 h 1352320"/>
                <a:gd name="connsiteX1673" fmla="*/ 1192542 w 1298250"/>
                <a:gd name="connsiteY1673" fmla="*/ 389361 h 1352320"/>
                <a:gd name="connsiteX1674" fmla="*/ 1190826 w 1298250"/>
                <a:gd name="connsiteY1674" fmla="*/ 382065 h 1352320"/>
                <a:gd name="connsiteX1675" fmla="*/ 1189538 w 1298250"/>
                <a:gd name="connsiteY1675" fmla="*/ 374770 h 1352320"/>
                <a:gd name="connsiteX1676" fmla="*/ 1190539 w 1298250"/>
                <a:gd name="connsiteY1676" fmla="*/ 372339 h 1352320"/>
                <a:gd name="connsiteX1677" fmla="*/ 1193400 w 1298250"/>
                <a:gd name="connsiteY1677" fmla="*/ 369048 h 1352320"/>
                <a:gd name="connsiteX1678" fmla="*/ 1195546 w 1298250"/>
                <a:gd name="connsiteY1678" fmla="*/ 367618 h 1352320"/>
                <a:gd name="connsiteX1679" fmla="*/ 1195975 w 1298250"/>
                <a:gd name="connsiteY1679" fmla="*/ 365759 h 1352320"/>
                <a:gd name="connsiteX1680" fmla="*/ 1198121 w 1298250"/>
                <a:gd name="connsiteY1680" fmla="*/ 357176 h 1352320"/>
                <a:gd name="connsiteX1681" fmla="*/ 1198407 w 1298250"/>
                <a:gd name="connsiteY1681" fmla="*/ 352456 h 1352320"/>
                <a:gd name="connsiteX1682" fmla="*/ 1199837 w 1298250"/>
                <a:gd name="connsiteY1682" fmla="*/ 349881 h 1352320"/>
                <a:gd name="connsiteX1683" fmla="*/ 1200838 w 1298250"/>
                <a:gd name="connsiteY1683" fmla="*/ 345018 h 1352320"/>
                <a:gd name="connsiteX1684" fmla="*/ 1204701 w 1298250"/>
                <a:gd name="connsiteY1684" fmla="*/ 340869 h 1352320"/>
                <a:gd name="connsiteX1685" fmla="*/ 1205845 w 1298250"/>
                <a:gd name="connsiteY1685" fmla="*/ 338151 h 1352320"/>
                <a:gd name="connsiteX1686" fmla="*/ 1207419 w 1298250"/>
                <a:gd name="connsiteY1686" fmla="*/ 337865 h 1352320"/>
                <a:gd name="connsiteX1687" fmla="*/ 1208277 w 1298250"/>
                <a:gd name="connsiteY1687" fmla="*/ 337007 h 1352320"/>
                <a:gd name="connsiteX1688" fmla="*/ 1210422 w 1298250"/>
                <a:gd name="connsiteY1688" fmla="*/ 334003 h 1352320"/>
                <a:gd name="connsiteX1689" fmla="*/ 1213140 w 1298250"/>
                <a:gd name="connsiteY1689" fmla="*/ 330856 h 1352320"/>
                <a:gd name="connsiteX1690" fmla="*/ 1215429 w 1298250"/>
                <a:gd name="connsiteY1690" fmla="*/ 329283 h 1352320"/>
                <a:gd name="connsiteX1691" fmla="*/ 1216001 w 1298250"/>
                <a:gd name="connsiteY1691" fmla="*/ 326851 h 1352320"/>
                <a:gd name="connsiteX1692" fmla="*/ 1217145 w 1298250"/>
                <a:gd name="connsiteY1692" fmla="*/ 323418 h 1352320"/>
                <a:gd name="connsiteX1693" fmla="*/ 1219434 w 1298250"/>
                <a:gd name="connsiteY1693" fmla="*/ 317840 h 1352320"/>
                <a:gd name="connsiteX1694" fmla="*/ 1220721 w 1298250"/>
                <a:gd name="connsiteY1694" fmla="*/ 313977 h 1352320"/>
                <a:gd name="connsiteX1695" fmla="*/ 1222438 w 1298250"/>
                <a:gd name="connsiteY1695" fmla="*/ 312547 h 1352320"/>
                <a:gd name="connsiteX1696" fmla="*/ 1224441 w 1298250"/>
                <a:gd name="connsiteY1696" fmla="*/ 307397 h 1352320"/>
                <a:gd name="connsiteX1697" fmla="*/ 1225299 w 1298250"/>
                <a:gd name="connsiteY1697" fmla="*/ 304394 h 1352320"/>
                <a:gd name="connsiteX1698" fmla="*/ 1227587 w 1298250"/>
                <a:gd name="connsiteY1698" fmla="*/ 303106 h 1352320"/>
                <a:gd name="connsiteX1699" fmla="*/ 1229447 w 1298250"/>
                <a:gd name="connsiteY1699" fmla="*/ 302820 h 1352320"/>
                <a:gd name="connsiteX1700" fmla="*/ 1231163 w 1298250"/>
                <a:gd name="connsiteY1700" fmla="*/ 304250 h 1352320"/>
                <a:gd name="connsiteX1701" fmla="*/ 1233023 w 1298250"/>
                <a:gd name="connsiteY1701" fmla="*/ 303964 h 1352320"/>
                <a:gd name="connsiteX1702" fmla="*/ 1234739 w 1298250"/>
                <a:gd name="connsiteY1702" fmla="*/ 302248 h 1352320"/>
                <a:gd name="connsiteX1703" fmla="*/ 1238745 w 1298250"/>
                <a:gd name="connsiteY1703" fmla="*/ 301103 h 1352320"/>
                <a:gd name="connsiteX1704" fmla="*/ 1240604 w 1298250"/>
                <a:gd name="connsiteY1704" fmla="*/ 300388 h 1352320"/>
                <a:gd name="connsiteX1705" fmla="*/ 1241462 w 1298250"/>
                <a:gd name="connsiteY1705" fmla="*/ 298672 h 1352320"/>
                <a:gd name="connsiteX1706" fmla="*/ 1241462 w 1298250"/>
                <a:gd name="connsiteY1706" fmla="*/ 295525 h 1352320"/>
                <a:gd name="connsiteX1707" fmla="*/ 1239746 w 1298250"/>
                <a:gd name="connsiteY1707" fmla="*/ 293236 h 1352320"/>
                <a:gd name="connsiteX1708" fmla="*/ 1236313 w 1298250"/>
                <a:gd name="connsiteY1708" fmla="*/ 288802 h 1352320"/>
                <a:gd name="connsiteX1709" fmla="*/ 1233452 w 1298250"/>
                <a:gd name="connsiteY1709" fmla="*/ 283939 h 1352320"/>
                <a:gd name="connsiteX1710" fmla="*/ 1233166 w 1298250"/>
                <a:gd name="connsiteY1710" fmla="*/ 282365 h 1352320"/>
                <a:gd name="connsiteX1711" fmla="*/ 1233166 w 1298250"/>
                <a:gd name="connsiteY1711" fmla="*/ 280649 h 1352320"/>
                <a:gd name="connsiteX1712" fmla="*/ 1233595 w 1298250"/>
                <a:gd name="connsiteY1712" fmla="*/ 278503 h 1352320"/>
                <a:gd name="connsiteX1713" fmla="*/ 1235026 w 1298250"/>
                <a:gd name="connsiteY1713" fmla="*/ 276071 h 1352320"/>
                <a:gd name="connsiteX1714" fmla="*/ 1238459 w 1298250"/>
                <a:gd name="connsiteY1714" fmla="*/ 272066 h 1352320"/>
                <a:gd name="connsiteX1715" fmla="*/ 1238030 w 1298250"/>
                <a:gd name="connsiteY1715" fmla="*/ 269205 h 1352320"/>
                <a:gd name="connsiteX1716" fmla="*/ 1235455 w 1298250"/>
                <a:gd name="connsiteY1716" fmla="*/ 258763 h 1352320"/>
                <a:gd name="connsiteX1717" fmla="*/ 1234453 w 1298250"/>
                <a:gd name="connsiteY1717" fmla="*/ 255902 h 1352320"/>
                <a:gd name="connsiteX1718" fmla="*/ 1232737 w 1298250"/>
                <a:gd name="connsiteY1718" fmla="*/ 250610 h 1352320"/>
                <a:gd name="connsiteX1719" fmla="*/ 1233023 w 1298250"/>
                <a:gd name="connsiteY1719" fmla="*/ 248464 h 1352320"/>
                <a:gd name="connsiteX1720" fmla="*/ 1234596 w 1298250"/>
                <a:gd name="connsiteY1720" fmla="*/ 242599 h 1352320"/>
                <a:gd name="connsiteX1721" fmla="*/ 1235884 w 1298250"/>
                <a:gd name="connsiteY1721" fmla="*/ 240311 h 1352320"/>
                <a:gd name="connsiteX1722" fmla="*/ 1237886 w 1298250"/>
                <a:gd name="connsiteY1722" fmla="*/ 239881 h 1352320"/>
                <a:gd name="connsiteX1723" fmla="*/ 1238888 w 1298250"/>
                <a:gd name="connsiteY1723" fmla="*/ 239023 h 1352320"/>
                <a:gd name="connsiteX1724" fmla="*/ 1239174 w 1298250"/>
                <a:gd name="connsiteY1724" fmla="*/ 238022 h 1352320"/>
                <a:gd name="connsiteX1725" fmla="*/ 1237886 w 1298250"/>
                <a:gd name="connsiteY1725" fmla="*/ 236735 h 1352320"/>
                <a:gd name="connsiteX1726" fmla="*/ 1237314 w 1298250"/>
                <a:gd name="connsiteY1726" fmla="*/ 235018 h 1352320"/>
                <a:gd name="connsiteX1727" fmla="*/ 1236742 w 1298250"/>
                <a:gd name="connsiteY1727" fmla="*/ 232729 h 1352320"/>
                <a:gd name="connsiteX1728" fmla="*/ 1234883 w 1298250"/>
                <a:gd name="connsiteY1728" fmla="*/ 231871 h 1352320"/>
                <a:gd name="connsiteX1729" fmla="*/ 1233881 w 1298250"/>
                <a:gd name="connsiteY1729" fmla="*/ 229869 h 1352320"/>
                <a:gd name="connsiteX1730" fmla="*/ 1233881 w 1298250"/>
                <a:gd name="connsiteY1730" fmla="*/ 227008 h 1352320"/>
                <a:gd name="connsiteX1731" fmla="*/ 1235598 w 1298250"/>
                <a:gd name="connsiteY1731" fmla="*/ 223289 h 1352320"/>
                <a:gd name="connsiteX1732" fmla="*/ 1237457 w 1298250"/>
                <a:gd name="connsiteY1732" fmla="*/ 222288 h 1352320"/>
                <a:gd name="connsiteX1733" fmla="*/ 1238172 w 1298250"/>
                <a:gd name="connsiteY1733" fmla="*/ 220571 h 1352320"/>
                <a:gd name="connsiteX1734" fmla="*/ 1240175 w 1298250"/>
                <a:gd name="connsiteY1734" fmla="*/ 218997 h 1352320"/>
                <a:gd name="connsiteX1735" fmla="*/ 1241892 w 1298250"/>
                <a:gd name="connsiteY1735" fmla="*/ 217853 h 1352320"/>
                <a:gd name="connsiteX1736" fmla="*/ 1243322 w 1298250"/>
                <a:gd name="connsiteY1736" fmla="*/ 215707 h 1352320"/>
                <a:gd name="connsiteX1737" fmla="*/ 1249473 w 1298250"/>
                <a:gd name="connsiteY1737" fmla="*/ 212989 h 1352320"/>
                <a:gd name="connsiteX1738" fmla="*/ 1254336 w 1298250"/>
                <a:gd name="connsiteY1738" fmla="*/ 210987 h 1352320"/>
                <a:gd name="connsiteX1739" fmla="*/ 1263777 w 1298250"/>
                <a:gd name="connsiteY1739" fmla="*/ 206982 h 1352320"/>
                <a:gd name="connsiteX1740" fmla="*/ 1270357 w 1298250"/>
                <a:gd name="connsiteY1740" fmla="*/ 204264 h 1352320"/>
                <a:gd name="connsiteX1741" fmla="*/ 1270929 w 1298250"/>
                <a:gd name="connsiteY1741" fmla="*/ 202404 h 1352320"/>
                <a:gd name="connsiteX1742" fmla="*/ 1271358 w 1298250"/>
                <a:gd name="connsiteY1742" fmla="*/ 201117 h 1352320"/>
                <a:gd name="connsiteX1743" fmla="*/ 1274362 w 1298250"/>
                <a:gd name="connsiteY1743" fmla="*/ 191533 h 1352320"/>
                <a:gd name="connsiteX1744" fmla="*/ 1278224 w 1298250"/>
                <a:gd name="connsiteY1744" fmla="*/ 179232 h 1352320"/>
                <a:gd name="connsiteX1745" fmla="*/ 1280656 w 1298250"/>
                <a:gd name="connsiteY1745" fmla="*/ 171507 h 1352320"/>
                <a:gd name="connsiteX1746" fmla="*/ 1275077 w 1298250"/>
                <a:gd name="connsiteY1746" fmla="*/ 165786 h 1352320"/>
                <a:gd name="connsiteX1747" fmla="*/ 1270214 w 1298250"/>
                <a:gd name="connsiteY1747" fmla="*/ 167359 h 1352320"/>
                <a:gd name="connsiteX1748" fmla="*/ 1277938 w 1298250"/>
                <a:gd name="connsiteY1748" fmla="*/ 1317704 h 1352320"/>
                <a:gd name="connsiteX1749" fmla="*/ 1273790 w 1298250"/>
                <a:gd name="connsiteY1749" fmla="*/ 1314128 h 1352320"/>
                <a:gd name="connsiteX1750" fmla="*/ 1268354 w 1298250"/>
                <a:gd name="connsiteY1750" fmla="*/ 1313699 h 1352320"/>
                <a:gd name="connsiteX1751" fmla="*/ 1254765 w 1298250"/>
                <a:gd name="connsiteY1751" fmla="*/ 1311982 h 1352320"/>
                <a:gd name="connsiteX1752" fmla="*/ 1247756 w 1298250"/>
                <a:gd name="connsiteY1752" fmla="*/ 1311982 h 1352320"/>
                <a:gd name="connsiteX1753" fmla="*/ 1241892 w 1298250"/>
                <a:gd name="connsiteY1753" fmla="*/ 1314128 h 1352320"/>
                <a:gd name="connsiteX1754" fmla="*/ 1245754 w 1298250"/>
                <a:gd name="connsiteY1754" fmla="*/ 1317990 h 1352320"/>
                <a:gd name="connsiteX1755" fmla="*/ 1246898 w 1298250"/>
                <a:gd name="connsiteY1755" fmla="*/ 1322281 h 1352320"/>
                <a:gd name="connsiteX1756" fmla="*/ 1248042 w 1298250"/>
                <a:gd name="connsiteY1756" fmla="*/ 1323712 h 1352320"/>
                <a:gd name="connsiteX1757" fmla="*/ 1248901 w 1298250"/>
                <a:gd name="connsiteY1757" fmla="*/ 1324284 h 1352320"/>
                <a:gd name="connsiteX1758" fmla="*/ 1258055 w 1298250"/>
                <a:gd name="connsiteY1758" fmla="*/ 1325857 h 1352320"/>
                <a:gd name="connsiteX1759" fmla="*/ 1259057 w 1298250"/>
                <a:gd name="connsiteY1759" fmla="*/ 1325714 h 1352320"/>
                <a:gd name="connsiteX1760" fmla="*/ 1260487 w 1298250"/>
                <a:gd name="connsiteY1760" fmla="*/ 1325142 h 1352320"/>
                <a:gd name="connsiteX1761" fmla="*/ 1263634 w 1298250"/>
                <a:gd name="connsiteY1761" fmla="*/ 1322996 h 1352320"/>
                <a:gd name="connsiteX1762" fmla="*/ 1265207 w 1298250"/>
                <a:gd name="connsiteY1762" fmla="*/ 1322424 h 1352320"/>
                <a:gd name="connsiteX1763" fmla="*/ 1266495 w 1298250"/>
                <a:gd name="connsiteY1763" fmla="*/ 1322424 h 1352320"/>
                <a:gd name="connsiteX1764" fmla="*/ 1267496 w 1298250"/>
                <a:gd name="connsiteY1764" fmla="*/ 1322567 h 1352320"/>
                <a:gd name="connsiteX1765" fmla="*/ 1268068 w 1298250"/>
                <a:gd name="connsiteY1765" fmla="*/ 1323425 h 1352320"/>
                <a:gd name="connsiteX1766" fmla="*/ 1268497 w 1298250"/>
                <a:gd name="connsiteY1766" fmla="*/ 1324856 h 1352320"/>
                <a:gd name="connsiteX1767" fmla="*/ 1269356 w 1298250"/>
                <a:gd name="connsiteY1767" fmla="*/ 1326429 h 1352320"/>
                <a:gd name="connsiteX1768" fmla="*/ 1271215 w 1298250"/>
                <a:gd name="connsiteY1768" fmla="*/ 1327288 h 1352320"/>
                <a:gd name="connsiteX1769" fmla="*/ 1273647 w 1298250"/>
                <a:gd name="connsiteY1769" fmla="*/ 1326859 h 1352320"/>
                <a:gd name="connsiteX1770" fmla="*/ 1276222 w 1298250"/>
                <a:gd name="connsiteY1770" fmla="*/ 1325142 h 1352320"/>
                <a:gd name="connsiteX1771" fmla="*/ 1278081 w 1298250"/>
                <a:gd name="connsiteY1771" fmla="*/ 1322996 h 1352320"/>
                <a:gd name="connsiteX1772" fmla="*/ 1278940 w 1298250"/>
                <a:gd name="connsiteY1772" fmla="*/ 1321423 h 1352320"/>
                <a:gd name="connsiteX1773" fmla="*/ 1278796 w 1298250"/>
                <a:gd name="connsiteY1773" fmla="*/ 1319849 h 1352320"/>
                <a:gd name="connsiteX1774" fmla="*/ 1277938 w 1298250"/>
                <a:gd name="connsiteY1774" fmla="*/ 1317704 h 1352320"/>
                <a:gd name="connsiteX1775" fmla="*/ 1041490 w 1298250"/>
                <a:gd name="connsiteY1775" fmla="*/ 1168654 h 1352320"/>
                <a:gd name="connsiteX1776" fmla="*/ 1044064 w 1298250"/>
                <a:gd name="connsiteY1776" fmla="*/ 1168940 h 1352320"/>
                <a:gd name="connsiteX1777" fmla="*/ 1045781 w 1298250"/>
                <a:gd name="connsiteY1777" fmla="*/ 1168082 h 1352320"/>
                <a:gd name="connsiteX1778" fmla="*/ 1047783 w 1298250"/>
                <a:gd name="connsiteY1778" fmla="*/ 1166366 h 1352320"/>
                <a:gd name="connsiteX1779" fmla="*/ 1048928 w 1298250"/>
                <a:gd name="connsiteY1779" fmla="*/ 1166508 h 1352320"/>
                <a:gd name="connsiteX1780" fmla="*/ 1051073 w 1298250"/>
                <a:gd name="connsiteY1780" fmla="*/ 1167510 h 1352320"/>
                <a:gd name="connsiteX1781" fmla="*/ 1051932 w 1298250"/>
                <a:gd name="connsiteY1781" fmla="*/ 1167224 h 1352320"/>
                <a:gd name="connsiteX1782" fmla="*/ 1052933 w 1298250"/>
                <a:gd name="connsiteY1782" fmla="*/ 1166222 h 1352320"/>
                <a:gd name="connsiteX1783" fmla="*/ 1052933 w 1298250"/>
                <a:gd name="connsiteY1783" fmla="*/ 1162932 h 1352320"/>
                <a:gd name="connsiteX1784" fmla="*/ 1052504 w 1298250"/>
                <a:gd name="connsiteY1784" fmla="*/ 1161645 h 1352320"/>
                <a:gd name="connsiteX1785" fmla="*/ 1051217 w 1298250"/>
                <a:gd name="connsiteY1785" fmla="*/ 1160072 h 1352320"/>
                <a:gd name="connsiteX1786" fmla="*/ 1047497 w 1298250"/>
                <a:gd name="connsiteY1786" fmla="*/ 1160072 h 1352320"/>
                <a:gd name="connsiteX1787" fmla="*/ 1043063 w 1298250"/>
                <a:gd name="connsiteY1787" fmla="*/ 1162932 h 1352320"/>
                <a:gd name="connsiteX1788" fmla="*/ 1038200 w 1298250"/>
                <a:gd name="connsiteY1788" fmla="*/ 1164506 h 1352320"/>
                <a:gd name="connsiteX1789" fmla="*/ 1034767 w 1298250"/>
                <a:gd name="connsiteY1789" fmla="*/ 1162932 h 1352320"/>
                <a:gd name="connsiteX1790" fmla="*/ 1033050 w 1298250"/>
                <a:gd name="connsiteY1790" fmla="*/ 1167081 h 1352320"/>
                <a:gd name="connsiteX1791" fmla="*/ 1032192 w 1298250"/>
                <a:gd name="connsiteY1791" fmla="*/ 1169942 h 1352320"/>
                <a:gd name="connsiteX1792" fmla="*/ 1030332 w 1298250"/>
                <a:gd name="connsiteY1792" fmla="*/ 1174089 h 1352320"/>
                <a:gd name="connsiteX1793" fmla="*/ 1030618 w 1298250"/>
                <a:gd name="connsiteY1793" fmla="*/ 1176807 h 1352320"/>
                <a:gd name="connsiteX1794" fmla="*/ 1033479 w 1298250"/>
                <a:gd name="connsiteY1794" fmla="*/ 1174519 h 1352320"/>
                <a:gd name="connsiteX1795" fmla="*/ 1034910 w 1298250"/>
                <a:gd name="connsiteY1795" fmla="*/ 1172802 h 1352320"/>
                <a:gd name="connsiteX1796" fmla="*/ 1037914 w 1298250"/>
                <a:gd name="connsiteY1796" fmla="*/ 1167796 h 1352320"/>
                <a:gd name="connsiteX1797" fmla="*/ 1041490 w 1298250"/>
                <a:gd name="connsiteY1797" fmla="*/ 1168654 h 1352320"/>
                <a:gd name="connsiteX1798" fmla="*/ 1049786 w 1298250"/>
                <a:gd name="connsiteY1798" fmla="*/ 1198121 h 1352320"/>
                <a:gd name="connsiteX1799" fmla="*/ 1053791 w 1298250"/>
                <a:gd name="connsiteY1799" fmla="*/ 1191398 h 1352320"/>
                <a:gd name="connsiteX1800" fmla="*/ 1053648 w 1298250"/>
                <a:gd name="connsiteY1800" fmla="*/ 1190253 h 1352320"/>
                <a:gd name="connsiteX1801" fmla="*/ 1050358 w 1298250"/>
                <a:gd name="connsiteY1801" fmla="*/ 1186248 h 1352320"/>
                <a:gd name="connsiteX1802" fmla="*/ 1047211 w 1298250"/>
                <a:gd name="connsiteY1802" fmla="*/ 1185676 h 1352320"/>
                <a:gd name="connsiteX1803" fmla="*/ 1046353 w 1298250"/>
                <a:gd name="connsiteY1803" fmla="*/ 1184532 h 1352320"/>
                <a:gd name="connsiteX1804" fmla="*/ 1045066 w 1298250"/>
                <a:gd name="connsiteY1804" fmla="*/ 1176665 h 1352320"/>
                <a:gd name="connsiteX1805" fmla="*/ 1042491 w 1298250"/>
                <a:gd name="connsiteY1805" fmla="*/ 1177523 h 1352320"/>
                <a:gd name="connsiteX1806" fmla="*/ 1042348 w 1298250"/>
                <a:gd name="connsiteY1806" fmla="*/ 1181099 h 1352320"/>
                <a:gd name="connsiteX1807" fmla="*/ 1039487 w 1298250"/>
                <a:gd name="connsiteY1807" fmla="*/ 1180527 h 1352320"/>
                <a:gd name="connsiteX1808" fmla="*/ 1036483 w 1298250"/>
                <a:gd name="connsiteY1808" fmla="*/ 1183101 h 1352320"/>
                <a:gd name="connsiteX1809" fmla="*/ 1038200 w 1298250"/>
                <a:gd name="connsiteY1809" fmla="*/ 1187679 h 1352320"/>
                <a:gd name="connsiteX1810" fmla="*/ 1039201 w 1298250"/>
                <a:gd name="connsiteY1810" fmla="*/ 1193114 h 1352320"/>
                <a:gd name="connsiteX1811" fmla="*/ 1042205 w 1298250"/>
                <a:gd name="connsiteY1811" fmla="*/ 1197691 h 1352320"/>
                <a:gd name="connsiteX1812" fmla="*/ 1044207 w 1298250"/>
                <a:gd name="connsiteY1812" fmla="*/ 1202555 h 1352320"/>
                <a:gd name="connsiteX1813" fmla="*/ 1048928 w 1298250"/>
                <a:gd name="connsiteY1813" fmla="*/ 1202841 h 1352320"/>
                <a:gd name="connsiteX1814" fmla="*/ 1049786 w 1298250"/>
                <a:gd name="connsiteY1814" fmla="*/ 1198121 h 1352320"/>
                <a:gd name="connsiteX1815" fmla="*/ 1081398 w 1298250"/>
                <a:gd name="connsiteY1815" fmla="*/ 1241605 h 1352320"/>
                <a:gd name="connsiteX1816" fmla="*/ 1081971 w 1298250"/>
                <a:gd name="connsiteY1816" fmla="*/ 1242607 h 1352320"/>
                <a:gd name="connsiteX1817" fmla="*/ 1082400 w 1298250"/>
                <a:gd name="connsiteY1817" fmla="*/ 1244610 h 1352320"/>
                <a:gd name="connsiteX1818" fmla="*/ 1082829 w 1298250"/>
                <a:gd name="connsiteY1818" fmla="*/ 1244895 h 1352320"/>
                <a:gd name="connsiteX1819" fmla="*/ 1084831 w 1298250"/>
                <a:gd name="connsiteY1819" fmla="*/ 1245325 h 1352320"/>
                <a:gd name="connsiteX1820" fmla="*/ 1087549 w 1298250"/>
                <a:gd name="connsiteY1820" fmla="*/ 1245468 h 1352320"/>
                <a:gd name="connsiteX1821" fmla="*/ 1093128 w 1298250"/>
                <a:gd name="connsiteY1821" fmla="*/ 1247041 h 1352320"/>
                <a:gd name="connsiteX1822" fmla="*/ 1095846 w 1298250"/>
                <a:gd name="connsiteY1822" fmla="*/ 1246898 h 1352320"/>
                <a:gd name="connsiteX1823" fmla="*/ 1095559 w 1298250"/>
                <a:gd name="connsiteY1823" fmla="*/ 1246326 h 1352320"/>
                <a:gd name="connsiteX1824" fmla="*/ 1090696 w 1298250"/>
                <a:gd name="connsiteY1824" fmla="*/ 1243036 h 1352320"/>
                <a:gd name="connsiteX1825" fmla="*/ 1090410 w 1298250"/>
                <a:gd name="connsiteY1825" fmla="*/ 1242607 h 1352320"/>
                <a:gd name="connsiteX1826" fmla="*/ 1086119 w 1298250"/>
                <a:gd name="connsiteY1826" fmla="*/ 1238316 h 1352320"/>
                <a:gd name="connsiteX1827" fmla="*/ 1084545 w 1298250"/>
                <a:gd name="connsiteY1827" fmla="*/ 1238172 h 1352320"/>
                <a:gd name="connsiteX1828" fmla="*/ 1083258 w 1298250"/>
                <a:gd name="connsiteY1828" fmla="*/ 1237600 h 1352320"/>
                <a:gd name="connsiteX1829" fmla="*/ 1080111 w 1298250"/>
                <a:gd name="connsiteY1829" fmla="*/ 1235311 h 1352320"/>
                <a:gd name="connsiteX1830" fmla="*/ 1076249 w 1298250"/>
                <a:gd name="connsiteY1830" fmla="*/ 1234740 h 1352320"/>
                <a:gd name="connsiteX1831" fmla="*/ 1073245 w 1298250"/>
                <a:gd name="connsiteY1831" fmla="*/ 1232880 h 1352320"/>
                <a:gd name="connsiteX1832" fmla="*/ 1067666 w 1298250"/>
                <a:gd name="connsiteY1832" fmla="*/ 1231020 h 1352320"/>
                <a:gd name="connsiteX1833" fmla="*/ 1061372 w 1298250"/>
                <a:gd name="connsiteY1833" fmla="*/ 1230162 h 1352320"/>
                <a:gd name="connsiteX1834" fmla="*/ 1059656 w 1298250"/>
                <a:gd name="connsiteY1834" fmla="*/ 1229447 h 1352320"/>
                <a:gd name="connsiteX1835" fmla="*/ 1058512 w 1298250"/>
                <a:gd name="connsiteY1835" fmla="*/ 1229590 h 1352320"/>
                <a:gd name="connsiteX1836" fmla="*/ 1058083 w 1298250"/>
                <a:gd name="connsiteY1836" fmla="*/ 1229161 h 1352320"/>
                <a:gd name="connsiteX1837" fmla="*/ 1056938 w 1298250"/>
                <a:gd name="connsiteY1837" fmla="*/ 1226586 h 1352320"/>
                <a:gd name="connsiteX1838" fmla="*/ 1055365 w 1298250"/>
                <a:gd name="connsiteY1838" fmla="*/ 1225585 h 1352320"/>
                <a:gd name="connsiteX1839" fmla="*/ 1052504 w 1298250"/>
                <a:gd name="connsiteY1839" fmla="*/ 1223010 h 1352320"/>
                <a:gd name="connsiteX1840" fmla="*/ 1049500 w 1298250"/>
                <a:gd name="connsiteY1840" fmla="*/ 1221436 h 1352320"/>
                <a:gd name="connsiteX1841" fmla="*/ 1048213 w 1298250"/>
                <a:gd name="connsiteY1841" fmla="*/ 1222009 h 1352320"/>
                <a:gd name="connsiteX1842" fmla="*/ 1048213 w 1298250"/>
                <a:gd name="connsiteY1842" fmla="*/ 1222867 h 1352320"/>
                <a:gd name="connsiteX1843" fmla="*/ 1050930 w 1298250"/>
                <a:gd name="connsiteY1843" fmla="*/ 1225585 h 1352320"/>
                <a:gd name="connsiteX1844" fmla="*/ 1052790 w 1298250"/>
                <a:gd name="connsiteY1844" fmla="*/ 1229161 h 1352320"/>
                <a:gd name="connsiteX1845" fmla="*/ 1057081 w 1298250"/>
                <a:gd name="connsiteY1845" fmla="*/ 1232165 h 1352320"/>
                <a:gd name="connsiteX1846" fmla="*/ 1061372 w 1298250"/>
                <a:gd name="connsiteY1846" fmla="*/ 1235741 h 1352320"/>
                <a:gd name="connsiteX1847" fmla="*/ 1062374 w 1298250"/>
                <a:gd name="connsiteY1847" fmla="*/ 1235598 h 1352320"/>
                <a:gd name="connsiteX1848" fmla="*/ 1065378 w 1298250"/>
                <a:gd name="connsiteY1848" fmla="*/ 1236170 h 1352320"/>
                <a:gd name="connsiteX1849" fmla="*/ 1069812 w 1298250"/>
                <a:gd name="connsiteY1849" fmla="*/ 1235598 h 1352320"/>
                <a:gd name="connsiteX1850" fmla="*/ 1073674 w 1298250"/>
                <a:gd name="connsiteY1850" fmla="*/ 1236456 h 1352320"/>
                <a:gd name="connsiteX1851" fmla="*/ 1075820 w 1298250"/>
                <a:gd name="connsiteY1851" fmla="*/ 1237457 h 1352320"/>
                <a:gd name="connsiteX1852" fmla="*/ 1081398 w 1298250"/>
                <a:gd name="connsiteY1852" fmla="*/ 1241605 h 1352320"/>
                <a:gd name="connsiteX1853" fmla="*/ 1033479 w 1298250"/>
                <a:gd name="connsiteY1853" fmla="*/ 1134896 h 1352320"/>
                <a:gd name="connsiteX1854" fmla="*/ 1034767 w 1298250"/>
                <a:gd name="connsiteY1854" fmla="*/ 1133895 h 1352320"/>
                <a:gd name="connsiteX1855" fmla="*/ 1036197 w 1298250"/>
                <a:gd name="connsiteY1855" fmla="*/ 1132178 h 1352320"/>
                <a:gd name="connsiteX1856" fmla="*/ 1034910 w 1298250"/>
                <a:gd name="connsiteY1856" fmla="*/ 1131606 h 1352320"/>
                <a:gd name="connsiteX1857" fmla="*/ 1030475 w 1298250"/>
                <a:gd name="connsiteY1857" fmla="*/ 1131034 h 1352320"/>
                <a:gd name="connsiteX1858" fmla="*/ 1026756 w 1298250"/>
                <a:gd name="connsiteY1858" fmla="*/ 1130891 h 1352320"/>
                <a:gd name="connsiteX1859" fmla="*/ 1027042 w 1298250"/>
                <a:gd name="connsiteY1859" fmla="*/ 1132893 h 1352320"/>
                <a:gd name="connsiteX1860" fmla="*/ 1026327 w 1298250"/>
                <a:gd name="connsiteY1860" fmla="*/ 1135468 h 1352320"/>
                <a:gd name="connsiteX1861" fmla="*/ 1025326 w 1298250"/>
                <a:gd name="connsiteY1861" fmla="*/ 1137757 h 1352320"/>
                <a:gd name="connsiteX1862" fmla="*/ 1026041 w 1298250"/>
                <a:gd name="connsiteY1862" fmla="*/ 1138901 h 1352320"/>
                <a:gd name="connsiteX1863" fmla="*/ 1026470 w 1298250"/>
                <a:gd name="connsiteY1863" fmla="*/ 1141190 h 1352320"/>
                <a:gd name="connsiteX1864" fmla="*/ 1027328 w 1298250"/>
                <a:gd name="connsiteY1864" fmla="*/ 1142048 h 1352320"/>
                <a:gd name="connsiteX1865" fmla="*/ 1029760 w 1298250"/>
                <a:gd name="connsiteY1865" fmla="*/ 1142334 h 1352320"/>
                <a:gd name="connsiteX1866" fmla="*/ 1030618 w 1298250"/>
                <a:gd name="connsiteY1866" fmla="*/ 1138615 h 1352320"/>
                <a:gd name="connsiteX1867" fmla="*/ 1030904 w 1298250"/>
                <a:gd name="connsiteY1867" fmla="*/ 1135325 h 1352320"/>
                <a:gd name="connsiteX1868" fmla="*/ 1033479 w 1298250"/>
                <a:gd name="connsiteY1868" fmla="*/ 1134896 h 1352320"/>
                <a:gd name="connsiteX1869" fmla="*/ 1137471 w 1298250"/>
                <a:gd name="connsiteY1869" fmla="*/ 1282945 h 1352320"/>
                <a:gd name="connsiteX1870" fmla="*/ 1140189 w 1298250"/>
                <a:gd name="connsiteY1870" fmla="*/ 1282802 h 1352320"/>
                <a:gd name="connsiteX1871" fmla="*/ 1143622 w 1298250"/>
                <a:gd name="connsiteY1871" fmla="*/ 1283660 h 1352320"/>
                <a:gd name="connsiteX1872" fmla="*/ 1146197 w 1298250"/>
                <a:gd name="connsiteY1872" fmla="*/ 1283087 h 1352320"/>
                <a:gd name="connsiteX1873" fmla="*/ 1151346 w 1298250"/>
                <a:gd name="connsiteY1873" fmla="*/ 1286521 h 1352320"/>
                <a:gd name="connsiteX1874" fmla="*/ 1156209 w 1298250"/>
                <a:gd name="connsiteY1874" fmla="*/ 1289095 h 1352320"/>
                <a:gd name="connsiteX1875" fmla="*/ 1156925 w 1298250"/>
                <a:gd name="connsiteY1875" fmla="*/ 1288810 h 1352320"/>
                <a:gd name="connsiteX1876" fmla="*/ 1157926 w 1298250"/>
                <a:gd name="connsiteY1876" fmla="*/ 1286664 h 1352320"/>
                <a:gd name="connsiteX1877" fmla="*/ 1159642 w 1298250"/>
                <a:gd name="connsiteY1877" fmla="*/ 1285233 h 1352320"/>
                <a:gd name="connsiteX1878" fmla="*/ 1160358 w 1298250"/>
                <a:gd name="connsiteY1878" fmla="*/ 1283803 h 1352320"/>
                <a:gd name="connsiteX1879" fmla="*/ 1159785 w 1298250"/>
                <a:gd name="connsiteY1879" fmla="*/ 1280227 h 1352320"/>
                <a:gd name="connsiteX1880" fmla="*/ 1159785 w 1298250"/>
                <a:gd name="connsiteY1880" fmla="*/ 1278224 h 1352320"/>
                <a:gd name="connsiteX1881" fmla="*/ 1155351 w 1298250"/>
                <a:gd name="connsiteY1881" fmla="*/ 1278224 h 1352320"/>
                <a:gd name="connsiteX1882" fmla="*/ 1148628 w 1298250"/>
                <a:gd name="connsiteY1882" fmla="*/ 1274934 h 1352320"/>
                <a:gd name="connsiteX1883" fmla="*/ 1143622 w 1298250"/>
                <a:gd name="connsiteY1883" fmla="*/ 1271787 h 1352320"/>
                <a:gd name="connsiteX1884" fmla="*/ 1139044 w 1298250"/>
                <a:gd name="connsiteY1884" fmla="*/ 1270500 h 1352320"/>
                <a:gd name="connsiteX1885" fmla="*/ 1130319 w 1298250"/>
                <a:gd name="connsiteY1885" fmla="*/ 1268926 h 1352320"/>
                <a:gd name="connsiteX1886" fmla="*/ 1128173 w 1298250"/>
                <a:gd name="connsiteY1886" fmla="*/ 1270500 h 1352320"/>
                <a:gd name="connsiteX1887" fmla="*/ 1125885 w 1298250"/>
                <a:gd name="connsiteY1887" fmla="*/ 1271215 h 1352320"/>
                <a:gd name="connsiteX1888" fmla="*/ 1123882 w 1298250"/>
                <a:gd name="connsiteY1888" fmla="*/ 1275793 h 1352320"/>
                <a:gd name="connsiteX1889" fmla="*/ 1127458 w 1298250"/>
                <a:gd name="connsiteY1889" fmla="*/ 1278796 h 1352320"/>
                <a:gd name="connsiteX1890" fmla="*/ 1131034 w 1298250"/>
                <a:gd name="connsiteY1890" fmla="*/ 1282516 h 1352320"/>
                <a:gd name="connsiteX1891" fmla="*/ 1131749 w 1298250"/>
                <a:gd name="connsiteY1891" fmla="*/ 1286378 h 1352320"/>
                <a:gd name="connsiteX1892" fmla="*/ 1135754 w 1298250"/>
                <a:gd name="connsiteY1892" fmla="*/ 1285376 h 1352320"/>
                <a:gd name="connsiteX1893" fmla="*/ 1137471 w 1298250"/>
                <a:gd name="connsiteY1893" fmla="*/ 1282945 h 1352320"/>
                <a:gd name="connsiteX1894" fmla="*/ 1057081 w 1298250"/>
                <a:gd name="connsiteY1894" fmla="*/ 1185390 h 1352320"/>
                <a:gd name="connsiteX1895" fmla="*/ 1059656 w 1298250"/>
                <a:gd name="connsiteY1895" fmla="*/ 1187535 h 1352320"/>
                <a:gd name="connsiteX1896" fmla="*/ 1061372 w 1298250"/>
                <a:gd name="connsiteY1896" fmla="*/ 1188394 h 1352320"/>
                <a:gd name="connsiteX1897" fmla="*/ 1064662 w 1298250"/>
                <a:gd name="connsiteY1897" fmla="*/ 1189395 h 1352320"/>
                <a:gd name="connsiteX1898" fmla="*/ 1065521 w 1298250"/>
                <a:gd name="connsiteY1898" fmla="*/ 1188966 h 1352320"/>
                <a:gd name="connsiteX1899" fmla="*/ 1066236 w 1298250"/>
                <a:gd name="connsiteY1899" fmla="*/ 1188108 h 1352320"/>
                <a:gd name="connsiteX1900" fmla="*/ 1066379 w 1298250"/>
                <a:gd name="connsiteY1900" fmla="*/ 1187250 h 1352320"/>
                <a:gd name="connsiteX1901" fmla="*/ 1065807 w 1298250"/>
                <a:gd name="connsiteY1901" fmla="*/ 1186534 h 1352320"/>
                <a:gd name="connsiteX1902" fmla="*/ 1061516 w 1298250"/>
                <a:gd name="connsiteY1902" fmla="*/ 1184103 h 1352320"/>
                <a:gd name="connsiteX1903" fmla="*/ 1060085 w 1298250"/>
                <a:gd name="connsiteY1903" fmla="*/ 1182386 h 1352320"/>
                <a:gd name="connsiteX1904" fmla="*/ 1058941 w 1298250"/>
                <a:gd name="connsiteY1904" fmla="*/ 1181671 h 1352320"/>
                <a:gd name="connsiteX1905" fmla="*/ 1056223 w 1298250"/>
                <a:gd name="connsiteY1905" fmla="*/ 1180670 h 1352320"/>
                <a:gd name="connsiteX1906" fmla="*/ 1055508 w 1298250"/>
                <a:gd name="connsiteY1906" fmla="*/ 1180670 h 1352320"/>
                <a:gd name="connsiteX1907" fmla="*/ 1056652 w 1298250"/>
                <a:gd name="connsiteY1907" fmla="*/ 1183244 h 1352320"/>
                <a:gd name="connsiteX1908" fmla="*/ 1057081 w 1298250"/>
                <a:gd name="connsiteY1908" fmla="*/ 1185390 h 1352320"/>
                <a:gd name="connsiteX1909" fmla="*/ 1174519 w 1298250"/>
                <a:gd name="connsiteY1909" fmla="*/ 1311696 h 1352320"/>
                <a:gd name="connsiteX1910" fmla="*/ 1172087 w 1298250"/>
                <a:gd name="connsiteY1910" fmla="*/ 1312697 h 1352320"/>
                <a:gd name="connsiteX1911" fmla="*/ 1168082 w 1298250"/>
                <a:gd name="connsiteY1911" fmla="*/ 1312984 h 1352320"/>
                <a:gd name="connsiteX1912" fmla="*/ 1166365 w 1298250"/>
                <a:gd name="connsiteY1912" fmla="*/ 1313556 h 1352320"/>
                <a:gd name="connsiteX1913" fmla="*/ 1162646 w 1298250"/>
                <a:gd name="connsiteY1913" fmla="*/ 1312555 h 1352320"/>
                <a:gd name="connsiteX1914" fmla="*/ 1162074 w 1298250"/>
                <a:gd name="connsiteY1914" fmla="*/ 1312125 h 1352320"/>
                <a:gd name="connsiteX1915" fmla="*/ 1160644 w 1298250"/>
                <a:gd name="connsiteY1915" fmla="*/ 1309408 h 1352320"/>
                <a:gd name="connsiteX1916" fmla="*/ 1157783 w 1298250"/>
                <a:gd name="connsiteY1916" fmla="*/ 1309408 h 1352320"/>
                <a:gd name="connsiteX1917" fmla="*/ 1154493 w 1298250"/>
                <a:gd name="connsiteY1917" fmla="*/ 1308406 h 1352320"/>
                <a:gd name="connsiteX1918" fmla="*/ 1149200 w 1298250"/>
                <a:gd name="connsiteY1918" fmla="*/ 1307977 h 1352320"/>
                <a:gd name="connsiteX1919" fmla="*/ 1148056 w 1298250"/>
                <a:gd name="connsiteY1919" fmla="*/ 1308120 h 1352320"/>
                <a:gd name="connsiteX1920" fmla="*/ 1147198 w 1298250"/>
                <a:gd name="connsiteY1920" fmla="*/ 1310266 h 1352320"/>
                <a:gd name="connsiteX1921" fmla="*/ 1147484 w 1298250"/>
                <a:gd name="connsiteY1921" fmla="*/ 1311267 h 1352320"/>
                <a:gd name="connsiteX1922" fmla="*/ 1148056 w 1298250"/>
                <a:gd name="connsiteY1922" fmla="*/ 1311982 h 1352320"/>
                <a:gd name="connsiteX1923" fmla="*/ 1148628 w 1298250"/>
                <a:gd name="connsiteY1923" fmla="*/ 1312125 h 1352320"/>
                <a:gd name="connsiteX1924" fmla="*/ 1150488 w 1298250"/>
                <a:gd name="connsiteY1924" fmla="*/ 1311267 h 1352320"/>
                <a:gd name="connsiteX1925" fmla="*/ 1151346 w 1298250"/>
                <a:gd name="connsiteY1925" fmla="*/ 1310409 h 1352320"/>
                <a:gd name="connsiteX1926" fmla="*/ 1152061 w 1298250"/>
                <a:gd name="connsiteY1926" fmla="*/ 1310123 h 1352320"/>
                <a:gd name="connsiteX1927" fmla="*/ 1154207 w 1298250"/>
                <a:gd name="connsiteY1927" fmla="*/ 1310409 h 1352320"/>
                <a:gd name="connsiteX1928" fmla="*/ 1156781 w 1298250"/>
                <a:gd name="connsiteY1928" fmla="*/ 1312268 h 1352320"/>
                <a:gd name="connsiteX1929" fmla="*/ 1160644 w 1298250"/>
                <a:gd name="connsiteY1929" fmla="*/ 1314414 h 1352320"/>
                <a:gd name="connsiteX1930" fmla="*/ 1161359 w 1298250"/>
                <a:gd name="connsiteY1930" fmla="*/ 1315129 h 1352320"/>
                <a:gd name="connsiteX1931" fmla="*/ 1161502 w 1298250"/>
                <a:gd name="connsiteY1931" fmla="*/ 1316560 h 1352320"/>
                <a:gd name="connsiteX1932" fmla="*/ 1162217 w 1298250"/>
                <a:gd name="connsiteY1932" fmla="*/ 1317561 h 1352320"/>
                <a:gd name="connsiteX1933" fmla="*/ 1165936 w 1298250"/>
                <a:gd name="connsiteY1933" fmla="*/ 1318276 h 1352320"/>
                <a:gd name="connsiteX1934" fmla="*/ 1168082 w 1298250"/>
                <a:gd name="connsiteY1934" fmla="*/ 1319277 h 1352320"/>
                <a:gd name="connsiteX1935" fmla="*/ 1169083 w 1298250"/>
                <a:gd name="connsiteY1935" fmla="*/ 1319420 h 1352320"/>
                <a:gd name="connsiteX1936" fmla="*/ 1171229 w 1298250"/>
                <a:gd name="connsiteY1936" fmla="*/ 1318562 h 1352320"/>
                <a:gd name="connsiteX1937" fmla="*/ 1172516 w 1298250"/>
                <a:gd name="connsiteY1937" fmla="*/ 1318419 h 1352320"/>
                <a:gd name="connsiteX1938" fmla="*/ 1173947 w 1298250"/>
                <a:gd name="connsiteY1938" fmla="*/ 1319707 h 1352320"/>
                <a:gd name="connsiteX1939" fmla="*/ 1174376 w 1298250"/>
                <a:gd name="connsiteY1939" fmla="*/ 1320708 h 1352320"/>
                <a:gd name="connsiteX1940" fmla="*/ 1174233 w 1298250"/>
                <a:gd name="connsiteY1940" fmla="*/ 1321852 h 1352320"/>
                <a:gd name="connsiteX1941" fmla="*/ 1176235 w 1298250"/>
                <a:gd name="connsiteY1941" fmla="*/ 1322567 h 1352320"/>
                <a:gd name="connsiteX1942" fmla="*/ 1178381 w 1298250"/>
                <a:gd name="connsiteY1942" fmla="*/ 1322138 h 1352320"/>
                <a:gd name="connsiteX1943" fmla="*/ 1181528 w 1298250"/>
                <a:gd name="connsiteY1943" fmla="*/ 1319993 h 1352320"/>
                <a:gd name="connsiteX1944" fmla="*/ 1181957 w 1298250"/>
                <a:gd name="connsiteY1944" fmla="*/ 1317990 h 1352320"/>
                <a:gd name="connsiteX1945" fmla="*/ 1177952 w 1298250"/>
                <a:gd name="connsiteY1945" fmla="*/ 1311410 h 1352320"/>
                <a:gd name="connsiteX1946" fmla="*/ 1174519 w 1298250"/>
                <a:gd name="connsiteY1946" fmla="*/ 1311696 h 1352320"/>
                <a:gd name="connsiteX1947" fmla="*/ 1121021 w 1298250"/>
                <a:gd name="connsiteY1947" fmla="*/ 1262060 h 1352320"/>
                <a:gd name="connsiteX1948" fmla="*/ 1119018 w 1298250"/>
                <a:gd name="connsiteY1948" fmla="*/ 1260487 h 1352320"/>
                <a:gd name="connsiteX1949" fmla="*/ 1116444 w 1298250"/>
                <a:gd name="connsiteY1949" fmla="*/ 1256768 h 1352320"/>
                <a:gd name="connsiteX1950" fmla="*/ 1115728 w 1298250"/>
                <a:gd name="connsiteY1950" fmla="*/ 1256339 h 1352320"/>
                <a:gd name="connsiteX1951" fmla="*/ 1109578 w 1298250"/>
                <a:gd name="connsiteY1951" fmla="*/ 1255051 h 1352320"/>
                <a:gd name="connsiteX1952" fmla="*/ 1105859 w 1298250"/>
                <a:gd name="connsiteY1952" fmla="*/ 1255338 h 1352320"/>
                <a:gd name="connsiteX1953" fmla="*/ 1103713 w 1298250"/>
                <a:gd name="connsiteY1953" fmla="*/ 1255910 h 1352320"/>
                <a:gd name="connsiteX1954" fmla="*/ 1103284 w 1298250"/>
                <a:gd name="connsiteY1954" fmla="*/ 1255338 h 1352320"/>
                <a:gd name="connsiteX1955" fmla="*/ 1102425 w 1298250"/>
                <a:gd name="connsiteY1955" fmla="*/ 1252048 h 1352320"/>
                <a:gd name="connsiteX1956" fmla="*/ 1101710 w 1298250"/>
                <a:gd name="connsiteY1956" fmla="*/ 1250474 h 1352320"/>
                <a:gd name="connsiteX1957" fmla="*/ 1100995 w 1298250"/>
                <a:gd name="connsiteY1957" fmla="*/ 1249616 h 1352320"/>
                <a:gd name="connsiteX1958" fmla="*/ 1099422 w 1298250"/>
                <a:gd name="connsiteY1958" fmla="*/ 1249330 h 1352320"/>
                <a:gd name="connsiteX1959" fmla="*/ 1098420 w 1298250"/>
                <a:gd name="connsiteY1959" fmla="*/ 1248472 h 1352320"/>
                <a:gd name="connsiteX1960" fmla="*/ 1097848 w 1298250"/>
                <a:gd name="connsiteY1960" fmla="*/ 1248615 h 1352320"/>
                <a:gd name="connsiteX1961" fmla="*/ 1096704 w 1298250"/>
                <a:gd name="connsiteY1961" fmla="*/ 1249759 h 1352320"/>
                <a:gd name="connsiteX1962" fmla="*/ 1096561 w 1298250"/>
                <a:gd name="connsiteY1962" fmla="*/ 1250760 h 1352320"/>
                <a:gd name="connsiteX1963" fmla="*/ 1096990 w 1298250"/>
                <a:gd name="connsiteY1963" fmla="*/ 1253335 h 1352320"/>
                <a:gd name="connsiteX1964" fmla="*/ 1088980 w 1298250"/>
                <a:gd name="connsiteY1964" fmla="*/ 1251618 h 1352320"/>
                <a:gd name="connsiteX1965" fmla="*/ 1086548 w 1298250"/>
                <a:gd name="connsiteY1965" fmla="*/ 1249187 h 1352320"/>
                <a:gd name="connsiteX1966" fmla="*/ 1079253 w 1298250"/>
                <a:gd name="connsiteY1966" fmla="*/ 1249902 h 1352320"/>
                <a:gd name="connsiteX1967" fmla="*/ 1074389 w 1298250"/>
                <a:gd name="connsiteY1967" fmla="*/ 1254765 h 1352320"/>
                <a:gd name="connsiteX1968" fmla="*/ 1080540 w 1298250"/>
                <a:gd name="connsiteY1968" fmla="*/ 1255767 h 1352320"/>
                <a:gd name="connsiteX1969" fmla="*/ 1082400 w 1298250"/>
                <a:gd name="connsiteY1969" fmla="*/ 1259343 h 1352320"/>
                <a:gd name="connsiteX1970" fmla="*/ 1085690 w 1298250"/>
                <a:gd name="connsiteY1970" fmla="*/ 1262633 h 1352320"/>
                <a:gd name="connsiteX1971" fmla="*/ 1088980 w 1298250"/>
                <a:gd name="connsiteY1971" fmla="*/ 1262060 h 1352320"/>
                <a:gd name="connsiteX1972" fmla="*/ 1089981 w 1298250"/>
                <a:gd name="connsiteY1972" fmla="*/ 1262060 h 1352320"/>
                <a:gd name="connsiteX1973" fmla="*/ 1090267 w 1298250"/>
                <a:gd name="connsiteY1973" fmla="*/ 1262347 h 1352320"/>
                <a:gd name="connsiteX1974" fmla="*/ 1090839 w 1298250"/>
                <a:gd name="connsiteY1974" fmla="*/ 1264921 h 1352320"/>
                <a:gd name="connsiteX1975" fmla="*/ 1090839 w 1298250"/>
                <a:gd name="connsiteY1975" fmla="*/ 1266781 h 1352320"/>
                <a:gd name="connsiteX1976" fmla="*/ 1090267 w 1298250"/>
                <a:gd name="connsiteY1976" fmla="*/ 1270214 h 1352320"/>
                <a:gd name="connsiteX1977" fmla="*/ 1090553 w 1298250"/>
                <a:gd name="connsiteY1977" fmla="*/ 1271215 h 1352320"/>
                <a:gd name="connsiteX1978" fmla="*/ 1093414 w 1298250"/>
                <a:gd name="connsiteY1978" fmla="*/ 1272932 h 1352320"/>
                <a:gd name="connsiteX1979" fmla="*/ 1096132 w 1298250"/>
                <a:gd name="connsiteY1979" fmla="*/ 1273933 h 1352320"/>
                <a:gd name="connsiteX1980" fmla="*/ 1097276 w 1298250"/>
                <a:gd name="connsiteY1980" fmla="*/ 1273504 h 1352320"/>
                <a:gd name="connsiteX1981" fmla="*/ 1097562 w 1298250"/>
                <a:gd name="connsiteY1981" fmla="*/ 1272646 h 1352320"/>
                <a:gd name="connsiteX1982" fmla="*/ 1097133 w 1298250"/>
                <a:gd name="connsiteY1982" fmla="*/ 1270071 h 1352320"/>
                <a:gd name="connsiteX1983" fmla="*/ 1097562 w 1298250"/>
                <a:gd name="connsiteY1983" fmla="*/ 1268354 h 1352320"/>
                <a:gd name="connsiteX1984" fmla="*/ 1098563 w 1298250"/>
                <a:gd name="connsiteY1984" fmla="*/ 1266638 h 1352320"/>
                <a:gd name="connsiteX1985" fmla="*/ 1100280 w 1298250"/>
                <a:gd name="connsiteY1985" fmla="*/ 1267782 h 1352320"/>
                <a:gd name="connsiteX1986" fmla="*/ 1101710 w 1298250"/>
                <a:gd name="connsiteY1986" fmla="*/ 1267782 h 1352320"/>
                <a:gd name="connsiteX1987" fmla="*/ 1103713 w 1298250"/>
                <a:gd name="connsiteY1987" fmla="*/ 1267210 h 1352320"/>
                <a:gd name="connsiteX1988" fmla="*/ 1107003 w 1298250"/>
                <a:gd name="connsiteY1988" fmla="*/ 1267925 h 1352320"/>
                <a:gd name="connsiteX1989" fmla="*/ 1106431 w 1298250"/>
                <a:gd name="connsiteY1989" fmla="*/ 1271644 h 1352320"/>
                <a:gd name="connsiteX1990" fmla="*/ 1103427 w 1298250"/>
                <a:gd name="connsiteY1990" fmla="*/ 1275220 h 1352320"/>
                <a:gd name="connsiteX1991" fmla="*/ 1101138 w 1298250"/>
                <a:gd name="connsiteY1991" fmla="*/ 1276222 h 1352320"/>
                <a:gd name="connsiteX1992" fmla="*/ 1101567 w 1298250"/>
                <a:gd name="connsiteY1992" fmla="*/ 1277366 h 1352320"/>
                <a:gd name="connsiteX1993" fmla="*/ 1102712 w 1298250"/>
                <a:gd name="connsiteY1993" fmla="*/ 1278367 h 1352320"/>
                <a:gd name="connsiteX1994" fmla="*/ 1103856 w 1298250"/>
                <a:gd name="connsiteY1994" fmla="*/ 1278796 h 1352320"/>
                <a:gd name="connsiteX1995" fmla="*/ 1104714 w 1298250"/>
                <a:gd name="connsiteY1995" fmla="*/ 1278796 h 1352320"/>
                <a:gd name="connsiteX1996" fmla="*/ 1106288 w 1298250"/>
                <a:gd name="connsiteY1996" fmla="*/ 1277938 h 1352320"/>
                <a:gd name="connsiteX1997" fmla="*/ 1109721 w 1298250"/>
                <a:gd name="connsiteY1997" fmla="*/ 1276937 h 1352320"/>
                <a:gd name="connsiteX1998" fmla="*/ 1113154 w 1298250"/>
                <a:gd name="connsiteY1998" fmla="*/ 1276794 h 1352320"/>
                <a:gd name="connsiteX1999" fmla="*/ 1115871 w 1298250"/>
                <a:gd name="connsiteY1999" fmla="*/ 1274934 h 1352320"/>
                <a:gd name="connsiteX2000" fmla="*/ 1117731 w 1298250"/>
                <a:gd name="connsiteY2000" fmla="*/ 1273933 h 1352320"/>
                <a:gd name="connsiteX2001" fmla="*/ 1118875 w 1298250"/>
                <a:gd name="connsiteY2001" fmla="*/ 1272932 h 1352320"/>
                <a:gd name="connsiteX2002" fmla="*/ 1119018 w 1298250"/>
                <a:gd name="connsiteY2002" fmla="*/ 1271215 h 1352320"/>
                <a:gd name="connsiteX2003" fmla="*/ 1120878 w 1298250"/>
                <a:gd name="connsiteY2003" fmla="*/ 1267925 h 1352320"/>
                <a:gd name="connsiteX2004" fmla="*/ 1123882 w 1298250"/>
                <a:gd name="connsiteY2004" fmla="*/ 1265636 h 1352320"/>
                <a:gd name="connsiteX2005" fmla="*/ 1121021 w 1298250"/>
                <a:gd name="connsiteY2005" fmla="*/ 1262060 h 135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Lst>
              <a:rect l="l" t="t" r="r" b="b"/>
              <a:pathLst>
                <a:path w="1298250" h="1352320">
                  <a:moveTo>
                    <a:pt x="1036626" y="916900"/>
                  </a:moveTo>
                  <a:lnTo>
                    <a:pt x="1037627" y="917043"/>
                  </a:lnTo>
                  <a:lnTo>
                    <a:pt x="1038343" y="916471"/>
                  </a:lnTo>
                  <a:lnTo>
                    <a:pt x="1038629" y="915755"/>
                  </a:lnTo>
                  <a:lnTo>
                    <a:pt x="1038200" y="914039"/>
                  </a:lnTo>
                  <a:lnTo>
                    <a:pt x="1037198" y="913038"/>
                  </a:lnTo>
                  <a:lnTo>
                    <a:pt x="1036340" y="913038"/>
                  </a:lnTo>
                  <a:lnTo>
                    <a:pt x="1035339" y="913753"/>
                  </a:lnTo>
                  <a:lnTo>
                    <a:pt x="1035911" y="915755"/>
                  </a:lnTo>
                  <a:lnTo>
                    <a:pt x="1036626" y="916900"/>
                  </a:lnTo>
                  <a:close/>
                  <a:moveTo>
                    <a:pt x="1287" y="302105"/>
                  </a:moveTo>
                  <a:lnTo>
                    <a:pt x="143" y="303678"/>
                  </a:lnTo>
                  <a:lnTo>
                    <a:pt x="0" y="305395"/>
                  </a:lnTo>
                  <a:lnTo>
                    <a:pt x="4720" y="304394"/>
                  </a:lnTo>
                  <a:lnTo>
                    <a:pt x="6437" y="303106"/>
                  </a:lnTo>
                  <a:lnTo>
                    <a:pt x="4863" y="302963"/>
                  </a:lnTo>
                  <a:lnTo>
                    <a:pt x="1287" y="302105"/>
                  </a:lnTo>
                  <a:close/>
                  <a:moveTo>
                    <a:pt x="923766" y="517097"/>
                  </a:moveTo>
                  <a:lnTo>
                    <a:pt x="923194" y="516811"/>
                  </a:lnTo>
                  <a:lnTo>
                    <a:pt x="922622" y="516668"/>
                  </a:lnTo>
                  <a:lnTo>
                    <a:pt x="922335" y="516668"/>
                  </a:lnTo>
                  <a:lnTo>
                    <a:pt x="920762" y="517955"/>
                  </a:lnTo>
                  <a:lnTo>
                    <a:pt x="919475" y="518957"/>
                  </a:lnTo>
                  <a:lnTo>
                    <a:pt x="919189" y="519529"/>
                  </a:lnTo>
                  <a:lnTo>
                    <a:pt x="919332" y="519672"/>
                  </a:lnTo>
                  <a:lnTo>
                    <a:pt x="924767" y="518957"/>
                  </a:lnTo>
                  <a:lnTo>
                    <a:pt x="925626" y="518814"/>
                  </a:lnTo>
                  <a:lnTo>
                    <a:pt x="925769" y="518384"/>
                  </a:lnTo>
                  <a:lnTo>
                    <a:pt x="925339" y="517812"/>
                  </a:lnTo>
                  <a:lnTo>
                    <a:pt x="923766" y="517097"/>
                  </a:lnTo>
                  <a:close/>
                  <a:moveTo>
                    <a:pt x="1042777" y="1027900"/>
                  </a:moveTo>
                  <a:lnTo>
                    <a:pt x="1040345" y="1031047"/>
                  </a:lnTo>
                  <a:lnTo>
                    <a:pt x="1033622" y="1033050"/>
                  </a:lnTo>
                  <a:lnTo>
                    <a:pt x="1032192" y="1035052"/>
                  </a:lnTo>
                  <a:lnTo>
                    <a:pt x="1032621" y="1036054"/>
                  </a:lnTo>
                  <a:lnTo>
                    <a:pt x="1033193" y="1039487"/>
                  </a:lnTo>
                  <a:lnTo>
                    <a:pt x="1034767" y="1042777"/>
                  </a:lnTo>
                  <a:lnTo>
                    <a:pt x="1035625" y="1044922"/>
                  </a:lnTo>
                  <a:lnTo>
                    <a:pt x="1037198" y="1048069"/>
                  </a:lnTo>
                  <a:lnTo>
                    <a:pt x="1038056" y="1049214"/>
                  </a:lnTo>
                  <a:lnTo>
                    <a:pt x="1039201" y="1054792"/>
                  </a:lnTo>
                  <a:lnTo>
                    <a:pt x="1041919" y="1058368"/>
                  </a:lnTo>
                  <a:lnTo>
                    <a:pt x="1048356" y="1057367"/>
                  </a:lnTo>
                  <a:lnTo>
                    <a:pt x="1052075" y="1057939"/>
                  </a:lnTo>
                  <a:lnTo>
                    <a:pt x="1052647" y="1057081"/>
                  </a:lnTo>
                  <a:lnTo>
                    <a:pt x="1051073" y="1050644"/>
                  </a:lnTo>
                  <a:lnTo>
                    <a:pt x="1051646" y="1049357"/>
                  </a:lnTo>
                  <a:lnTo>
                    <a:pt x="1051646" y="1048498"/>
                  </a:lnTo>
                  <a:lnTo>
                    <a:pt x="1051217" y="1047497"/>
                  </a:lnTo>
                  <a:lnTo>
                    <a:pt x="1049786" y="1045781"/>
                  </a:lnTo>
                  <a:lnTo>
                    <a:pt x="1048642" y="1042205"/>
                  </a:lnTo>
                  <a:lnTo>
                    <a:pt x="1048213" y="1039916"/>
                  </a:lnTo>
                  <a:lnTo>
                    <a:pt x="1047783" y="1039201"/>
                  </a:lnTo>
                  <a:lnTo>
                    <a:pt x="1045495" y="1037341"/>
                  </a:lnTo>
                  <a:lnTo>
                    <a:pt x="1044207" y="1035196"/>
                  </a:lnTo>
                  <a:lnTo>
                    <a:pt x="1044779" y="1028616"/>
                  </a:lnTo>
                  <a:lnTo>
                    <a:pt x="1042777" y="1027900"/>
                  </a:lnTo>
                  <a:close/>
                  <a:moveTo>
                    <a:pt x="1030618" y="1106002"/>
                  </a:moveTo>
                  <a:lnTo>
                    <a:pt x="1034624" y="1106288"/>
                  </a:lnTo>
                  <a:lnTo>
                    <a:pt x="1037627" y="1106144"/>
                  </a:lnTo>
                  <a:lnTo>
                    <a:pt x="1038629" y="1105573"/>
                  </a:lnTo>
                  <a:lnTo>
                    <a:pt x="1039773" y="1102282"/>
                  </a:lnTo>
                  <a:lnTo>
                    <a:pt x="1039916" y="1096561"/>
                  </a:lnTo>
                  <a:lnTo>
                    <a:pt x="1040202" y="1094987"/>
                  </a:lnTo>
                  <a:lnTo>
                    <a:pt x="1040774" y="1093700"/>
                  </a:lnTo>
                  <a:lnTo>
                    <a:pt x="1047354" y="1089409"/>
                  </a:lnTo>
                  <a:lnTo>
                    <a:pt x="1047926" y="1089409"/>
                  </a:lnTo>
                  <a:lnTo>
                    <a:pt x="1048070" y="1089981"/>
                  </a:lnTo>
                  <a:lnTo>
                    <a:pt x="1047783" y="1090553"/>
                  </a:lnTo>
                  <a:lnTo>
                    <a:pt x="1046210" y="1091983"/>
                  </a:lnTo>
                  <a:lnTo>
                    <a:pt x="1045495" y="1092985"/>
                  </a:lnTo>
                  <a:lnTo>
                    <a:pt x="1045209" y="1096418"/>
                  </a:lnTo>
                  <a:lnTo>
                    <a:pt x="1043778" y="1097562"/>
                  </a:lnTo>
                  <a:lnTo>
                    <a:pt x="1043063" y="1099851"/>
                  </a:lnTo>
                  <a:lnTo>
                    <a:pt x="1043063" y="1101138"/>
                  </a:lnTo>
                  <a:lnTo>
                    <a:pt x="1044779" y="1104571"/>
                  </a:lnTo>
                  <a:lnTo>
                    <a:pt x="1044637" y="1107146"/>
                  </a:lnTo>
                  <a:lnTo>
                    <a:pt x="1045066" y="1109149"/>
                  </a:lnTo>
                  <a:lnTo>
                    <a:pt x="1046496" y="1112296"/>
                  </a:lnTo>
                  <a:lnTo>
                    <a:pt x="1048356" y="1112582"/>
                  </a:lnTo>
                  <a:lnTo>
                    <a:pt x="1051646" y="1112152"/>
                  </a:lnTo>
                  <a:lnTo>
                    <a:pt x="1052361" y="1111580"/>
                  </a:lnTo>
                  <a:lnTo>
                    <a:pt x="1053219" y="1108720"/>
                  </a:lnTo>
                  <a:lnTo>
                    <a:pt x="1054649" y="1106431"/>
                  </a:lnTo>
                  <a:lnTo>
                    <a:pt x="1055365" y="1103570"/>
                  </a:lnTo>
                  <a:lnTo>
                    <a:pt x="1055794" y="1099851"/>
                  </a:lnTo>
                  <a:lnTo>
                    <a:pt x="1055365" y="1098992"/>
                  </a:lnTo>
                  <a:lnTo>
                    <a:pt x="1054077" y="1098706"/>
                  </a:lnTo>
                  <a:lnTo>
                    <a:pt x="1053934" y="1097276"/>
                  </a:lnTo>
                  <a:lnTo>
                    <a:pt x="1055079" y="1090124"/>
                  </a:lnTo>
                  <a:lnTo>
                    <a:pt x="1055651" y="1084402"/>
                  </a:lnTo>
                  <a:lnTo>
                    <a:pt x="1055365" y="1078681"/>
                  </a:lnTo>
                  <a:lnTo>
                    <a:pt x="1053648" y="1065664"/>
                  </a:lnTo>
                  <a:lnTo>
                    <a:pt x="1053219" y="1063947"/>
                  </a:lnTo>
                  <a:lnTo>
                    <a:pt x="1052647" y="1063518"/>
                  </a:lnTo>
                  <a:lnTo>
                    <a:pt x="1050072" y="1063375"/>
                  </a:lnTo>
                  <a:lnTo>
                    <a:pt x="1047211" y="1061801"/>
                  </a:lnTo>
                  <a:lnTo>
                    <a:pt x="1045781" y="1061659"/>
                  </a:lnTo>
                  <a:lnTo>
                    <a:pt x="1042634" y="1062803"/>
                  </a:lnTo>
                  <a:lnTo>
                    <a:pt x="1040488" y="1065091"/>
                  </a:lnTo>
                  <a:lnTo>
                    <a:pt x="1040202" y="1066093"/>
                  </a:lnTo>
                  <a:lnTo>
                    <a:pt x="1041347" y="1068811"/>
                  </a:lnTo>
                  <a:lnTo>
                    <a:pt x="1041203" y="1071529"/>
                  </a:lnTo>
                  <a:lnTo>
                    <a:pt x="1038486" y="1073960"/>
                  </a:lnTo>
                  <a:lnTo>
                    <a:pt x="1034051" y="1076392"/>
                  </a:lnTo>
                  <a:lnTo>
                    <a:pt x="1033336" y="1078967"/>
                  </a:lnTo>
                  <a:lnTo>
                    <a:pt x="1036912" y="1080397"/>
                  </a:lnTo>
                  <a:lnTo>
                    <a:pt x="1037198" y="1083687"/>
                  </a:lnTo>
                  <a:lnTo>
                    <a:pt x="1033193" y="1084545"/>
                  </a:lnTo>
                  <a:lnTo>
                    <a:pt x="1031620" y="1083401"/>
                  </a:lnTo>
                  <a:lnTo>
                    <a:pt x="1029903" y="1083687"/>
                  </a:lnTo>
                  <a:lnTo>
                    <a:pt x="1026756" y="1085833"/>
                  </a:lnTo>
                  <a:lnTo>
                    <a:pt x="1025755" y="1087263"/>
                  </a:lnTo>
                  <a:lnTo>
                    <a:pt x="1026899" y="1089266"/>
                  </a:lnTo>
                  <a:lnTo>
                    <a:pt x="1028902" y="1091411"/>
                  </a:lnTo>
                  <a:lnTo>
                    <a:pt x="1030618" y="1092698"/>
                  </a:lnTo>
                  <a:lnTo>
                    <a:pt x="1029617" y="1097991"/>
                  </a:lnTo>
                  <a:lnTo>
                    <a:pt x="1024038" y="1097705"/>
                  </a:lnTo>
                  <a:lnTo>
                    <a:pt x="1022608" y="1100709"/>
                  </a:lnTo>
                  <a:lnTo>
                    <a:pt x="1023180" y="1104428"/>
                  </a:lnTo>
                  <a:lnTo>
                    <a:pt x="1026184" y="1103570"/>
                  </a:lnTo>
                  <a:lnTo>
                    <a:pt x="1030618" y="1106002"/>
                  </a:lnTo>
                  <a:close/>
                  <a:moveTo>
                    <a:pt x="1039487" y="1022322"/>
                  </a:moveTo>
                  <a:lnTo>
                    <a:pt x="1036912" y="1022179"/>
                  </a:lnTo>
                  <a:lnTo>
                    <a:pt x="1033479" y="1023609"/>
                  </a:lnTo>
                  <a:lnTo>
                    <a:pt x="1031763" y="1025040"/>
                  </a:lnTo>
                  <a:lnTo>
                    <a:pt x="1033765" y="1027185"/>
                  </a:lnTo>
                  <a:lnTo>
                    <a:pt x="1034051" y="1028473"/>
                  </a:lnTo>
                  <a:lnTo>
                    <a:pt x="1036340" y="1027900"/>
                  </a:lnTo>
                  <a:lnTo>
                    <a:pt x="1037198" y="1027329"/>
                  </a:lnTo>
                  <a:lnTo>
                    <a:pt x="1038200" y="1026470"/>
                  </a:lnTo>
                  <a:lnTo>
                    <a:pt x="1042348" y="1024753"/>
                  </a:lnTo>
                  <a:lnTo>
                    <a:pt x="1042062" y="1023466"/>
                  </a:lnTo>
                  <a:lnTo>
                    <a:pt x="1039487" y="1022322"/>
                  </a:lnTo>
                  <a:close/>
                  <a:moveTo>
                    <a:pt x="1027901" y="1078967"/>
                  </a:moveTo>
                  <a:lnTo>
                    <a:pt x="1031763" y="1075391"/>
                  </a:lnTo>
                  <a:lnTo>
                    <a:pt x="1036197" y="1069383"/>
                  </a:lnTo>
                  <a:lnTo>
                    <a:pt x="1036483" y="1066236"/>
                  </a:lnTo>
                  <a:lnTo>
                    <a:pt x="1036054" y="1063804"/>
                  </a:lnTo>
                  <a:lnTo>
                    <a:pt x="1032478" y="1064090"/>
                  </a:lnTo>
                  <a:lnTo>
                    <a:pt x="1030618" y="1065377"/>
                  </a:lnTo>
                  <a:lnTo>
                    <a:pt x="1024754" y="1066951"/>
                  </a:lnTo>
                  <a:lnTo>
                    <a:pt x="1023466" y="1066522"/>
                  </a:lnTo>
                  <a:lnTo>
                    <a:pt x="1022036" y="1067380"/>
                  </a:lnTo>
                  <a:lnTo>
                    <a:pt x="1020891" y="1068382"/>
                  </a:lnTo>
                  <a:lnTo>
                    <a:pt x="1020319" y="1070527"/>
                  </a:lnTo>
                  <a:lnTo>
                    <a:pt x="1022179" y="1071958"/>
                  </a:lnTo>
                  <a:lnTo>
                    <a:pt x="1023323" y="1072244"/>
                  </a:lnTo>
                  <a:lnTo>
                    <a:pt x="1024038" y="1073102"/>
                  </a:lnTo>
                  <a:lnTo>
                    <a:pt x="1024897" y="1075963"/>
                  </a:lnTo>
                  <a:lnTo>
                    <a:pt x="1022322" y="1078108"/>
                  </a:lnTo>
                  <a:lnTo>
                    <a:pt x="1020319" y="1080254"/>
                  </a:lnTo>
                  <a:lnTo>
                    <a:pt x="1022179" y="1081541"/>
                  </a:lnTo>
                  <a:lnTo>
                    <a:pt x="1024468" y="1081541"/>
                  </a:lnTo>
                  <a:lnTo>
                    <a:pt x="1027901" y="1078967"/>
                  </a:lnTo>
                  <a:close/>
                  <a:moveTo>
                    <a:pt x="1062660" y="858539"/>
                  </a:moveTo>
                  <a:lnTo>
                    <a:pt x="1066379" y="859969"/>
                  </a:lnTo>
                  <a:lnTo>
                    <a:pt x="1070098" y="859969"/>
                  </a:lnTo>
                  <a:lnTo>
                    <a:pt x="1072244" y="860541"/>
                  </a:lnTo>
                  <a:lnTo>
                    <a:pt x="1074389" y="860398"/>
                  </a:lnTo>
                  <a:lnTo>
                    <a:pt x="1076678" y="859683"/>
                  </a:lnTo>
                  <a:lnTo>
                    <a:pt x="1077679" y="857680"/>
                  </a:lnTo>
                  <a:lnTo>
                    <a:pt x="1077393" y="852817"/>
                  </a:lnTo>
                  <a:lnTo>
                    <a:pt x="1080397" y="851673"/>
                  </a:lnTo>
                  <a:lnTo>
                    <a:pt x="1083687" y="849670"/>
                  </a:lnTo>
                  <a:lnTo>
                    <a:pt x="1085690" y="846666"/>
                  </a:lnTo>
                  <a:lnTo>
                    <a:pt x="1086834" y="844663"/>
                  </a:lnTo>
                  <a:lnTo>
                    <a:pt x="1084545" y="841374"/>
                  </a:lnTo>
                  <a:lnTo>
                    <a:pt x="1082829" y="838227"/>
                  </a:lnTo>
                  <a:lnTo>
                    <a:pt x="1079682" y="836081"/>
                  </a:lnTo>
                  <a:lnTo>
                    <a:pt x="1076821" y="833077"/>
                  </a:lnTo>
                  <a:lnTo>
                    <a:pt x="1076106" y="831790"/>
                  </a:lnTo>
                  <a:lnTo>
                    <a:pt x="1078394" y="830359"/>
                  </a:lnTo>
                  <a:lnTo>
                    <a:pt x="1080254" y="829787"/>
                  </a:lnTo>
                  <a:lnTo>
                    <a:pt x="1080826" y="829072"/>
                  </a:lnTo>
                  <a:lnTo>
                    <a:pt x="1083401" y="828500"/>
                  </a:lnTo>
                  <a:lnTo>
                    <a:pt x="1085833" y="827499"/>
                  </a:lnTo>
                  <a:lnTo>
                    <a:pt x="1084259" y="824781"/>
                  </a:lnTo>
                  <a:lnTo>
                    <a:pt x="1083973" y="821920"/>
                  </a:lnTo>
                  <a:lnTo>
                    <a:pt x="1086834" y="820633"/>
                  </a:lnTo>
                  <a:lnTo>
                    <a:pt x="1087263" y="817486"/>
                  </a:lnTo>
                  <a:lnTo>
                    <a:pt x="1086262" y="816484"/>
                  </a:lnTo>
                  <a:lnTo>
                    <a:pt x="1085547" y="812193"/>
                  </a:lnTo>
                  <a:lnTo>
                    <a:pt x="1084402" y="809761"/>
                  </a:lnTo>
                  <a:lnTo>
                    <a:pt x="1084116" y="806757"/>
                  </a:lnTo>
                  <a:lnTo>
                    <a:pt x="1077965" y="806042"/>
                  </a:lnTo>
                  <a:lnTo>
                    <a:pt x="1068668" y="803038"/>
                  </a:lnTo>
                  <a:lnTo>
                    <a:pt x="1067809" y="804040"/>
                  </a:lnTo>
                  <a:lnTo>
                    <a:pt x="1068811" y="805184"/>
                  </a:lnTo>
                  <a:lnTo>
                    <a:pt x="1069097" y="806471"/>
                  </a:lnTo>
                  <a:lnTo>
                    <a:pt x="1067952" y="810477"/>
                  </a:lnTo>
                  <a:lnTo>
                    <a:pt x="1067809" y="812479"/>
                  </a:lnTo>
                  <a:lnTo>
                    <a:pt x="1067380" y="814339"/>
                  </a:lnTo>
                  <a:lnTo>
                    <a:pt x="1064662" y="818344"/>
                  </a:lnTo>
                  <a:lnTo>
                    <a:pt x="1064376" y="820203"/>
                  </a:lnTo>
                  <a:lnTo>
                    <a:pt x="1064519" y="822206"/>
                  </a:lnTo>
                  <a:lnTo>
                    <a:pt x="1064233" y="824209"/>
                  </a:lnTo>
                  <a:lnTo>
                    <a:pt x="1063661" y="826211"/>
                  </a:lnTo>
                  <a:lnTo>
                    <a:pt x="1063518" y="827928"/>
                  </a:lnTo>
                  <a:lnTo>
                    <a:pt x="1064806" y="831933"/>
                  </a:lnTo>
                  <a:lnTo>
                    <a:pt x="1063232" y="842375"/>
                  </a:lnTo>
                  <a:lnTo>
                    <a:pt x="1060800" y="849670"/>
                  </a:lnTo>
                  <a:lnTo>
                    <a:pt x="1058225" y="853532"/>
                  </a:lnTo>
                  <a:lnTo>
                    <a:pt x="1057796" y="855249"/>
                  </a:lnTo>
                  <a:lnTo>
                    <a:pt x="1058798" y="856393"/>
                  </a:lnTo>
                  <a:lnTo>
                    <a:pt x="1062660" y="858539"/>
                  </a:lnTo>
                  <a:close/>
                  <a:moveTo>
                    <a:pt x="1079253" y="903740"/>
                  </a:moveTo>
                  <a:lnTo>
                    <a:pt x="1078108" y="903597"/>
                  </a:lnTo>
                  <a:lnTo>
                    <a:pt x="1076392" y="904169"/>
                  </a:lnTo>
                  <a:lnTo>
                    <a:pt x="1075248" y="906172"/>
                  </a:lnTo>
                  <a:lnTo>
                    <a:pt x="1075248" y="907602"/>
                  </a:lnTo>
                  <a:lnTo>
                    <a:pt x="1075820" y="908747"/>
                  </a:lnTo>
                  <a:lnTo>
                    <a:pt x="1077822" y="911321"/>
                  </a:lnTo>
                  <a:lnTo>
                    <a:pt x="1078108" y="913038"/>
                  </a:lnTo>
                  <a:lnTo>
                    <a:pt x="1078967" y="914325"/>
                  </a:lnTo>
                  <a:lnTo>
                    <a:pt x="1079825" y="914325"/>
                  </a:lnTo>
                  <a:lnTo>
                    <a:pt x="1080826" y="913896"/>
                  </a:lnTo>
                  <a:lnTo>
                    <a:pt x="1081255" y="911321"/>
                  </a:lnTo>
                  <a:lnTo>
                    <a:pt x="1080969" y="908603"/>
                  </a:lnTo>
                  <a:lnTo>
                    <a:pt x="1080540" y="906029"/>
                  </a:lnTo>
                  <a:lnTo>
                    <a:pt x="1079253" y="903740"/>
                  </a:lnTo>
                  <a:close/>
                  <a:moveTo>
                    <a:pt x="1090553" y="903168"/>
                  </a:moveTo>
                  <a:lnTo>
                    <a:pt x="1087835" y="905600"/>
                  </a:lnTo>
                  <a:lnTo>
                    <a:pt x="1086548" y="907316"/>
                  </a:lnTo>
                  <a:lnTo>
                    <a:pt x="1087263" y="910463"/>
                  </a:lnTo>
                  <a:lnTo>
                    <a:pt x="1087978" y="912323"/>
                  </a:lnTo>
                  <a:lnTo>
                    <a:pt x="1089409" y="914468"/>
                  </a:lnTo>
                  <a:lnTo>
                    <a:pt x="1093128" y="915470"/>
                  </a:lnTo>
                  <a:lnTo>
                    <a:pt x="1100423" y="912466"/>
                  </a:lnTo>
                  <a:lnTo>
                    <a:pt x="1103141" y="909891"/>
                  </a:lnTo>
                  <a:lnTo>
                    <a:pt x="1104714" y="907173"/>
                  </a:lnTo>
                  <a:lnTo>
                    <a:pt x="1107146" y="903883"/>
                  </a:lnTo>
                  <a:lnTo>
                    <a:pt x="1106717" y="902453"/>
                  </a:lnTo>
                  <a:lnTo>
                    <a:pt x="1104714" y="900593"/>
                  </a:lnTo>
                  <a:lnTo>
                    <a:pt x="1099136" y="897875"/>
                  </a:lnTo>
                  <a:lnTo>
                    <a:pt x="1093700" y="896016"/>
                  </a:lnTo>
                  <a:lnTo>
                    <a:pt x="1092127" y="896588"/>
                  </a:lnTo>
                  <a:lnTo>
                    <a:pt x="1091840" y="898162"/>
                  </a:lnTo>
                  <a:lnTo>
                    <a:pt x="1091983" y="899878"/>
                  </a:lnTo>
                  <a:lnTo>
                    <a:pt x="1091554" y="901738"/>
                  </a:lnTo>
                  <a:lnTo>
                    <a:pt x="1090553" y="903168"/>
                  </a:lnTo>
                  <a:close/>
                  <a:moveTo>
                    <a:pt x="1049643" y="869124"/>
                  </a:moveTo>
                  <a:lnTo>
                    <a:pt x="1049786" y="868838"/>
                  </a:lnTo>
                  <a:lnTo>
                    <a:pt x="1049500" y="867979"/>
                  </a:lnTo>
                  <a:lnTo>
                    <a:pt x="1048785" y="867121"/>
                  </a:lnTo>
                  <a:lnTo>
                    <a:pt x="1047354" y="866549"/>
                  </a:lnTo>
                  <a:lnTo>
                    <a:pt x="1045209" y="866978"/>
                  </a:lnTo>
                  <a:lnTo>
                    <a:pt x="1044494" y="867693"/>
                  </a:lnTo>
                  <a:lnTo>
                    <a:pt x="1044494" y="868552"/>
                  </a:lnTo>
                  <a:lnTo>
                    <a:pt x="1045495" y="869696"/>
                  </a:lnTo>
                  <a:lnTo>
                    <a:pt x="1049643" y="869124"/>
                  </a:lnTo>
                  <a:close/>
                  <a:moveTo>
                    <a:pt x="1035911" y="1114155"/>
                  </a:moveTo>
                  <a:lnTo>
                    <a:pt x="1033336" y="1113726"/>
                  </a:lnTo>
                  <a:lnTo>
                    <a:pt x="1029760" y="1112438"/>
                  </a:lnTo>
                  <a:lnTo>
                    <a:pt x="1028473" y="1116444"/>
                  </a:lnTo>
                  <a:lnTo>
                    <a:pt x="1028187" y="1118589"/>
                  </a:lnTo>
                  <a:lnTo>
                    <a:pt x="1027614" y="1119590"/>
                  </a:lnTo>
                  <a:lnTo>
                    <a:pt x="1027185" y="1122165"/>
                  </a:lnTo>
                  <a:lnTo>
                    <a:pt x="1026041" y="1125598"/>
                  </a:lnTo>
                  <a:lnTo>
                    <a:pt x="1030332" y="1125598"/>
                  </a:lnTo>
                  <a:lnTo>
                    <a:pt x="1032049" y="1126886"/>
                  </a:lnTo>
                  <a:lnTo>
                    <a:pt x="1037914" y="1123739"/>
                  </a:lnTo>
                  <a:lnTo>
                    <a:pt x="1040631" y="1121450"/>
                  </a:lnTo>
                  <a:lnTo>
                    <a:pt x="1044350" y="1119877"/>
                  </a:lnTo>
                  <a:lnTo>
                    <a:pt x="1043206" y="1116444"/>
                  </a:lnTo>
                  <a:lnTo>
                    <a:pt x="1039344" y="1115585"/>
                  </a:lnTo>
                  <a:lnTo>
                    <a:pt x="1035911" y="1114155"/>
                  </a:lnTo>
                  <a:close/>
                  <a:moveTo>
                    <a:pt x="1074103" y="875561"/>
                  </a:moveTo>
                  <a:lnTo>
                    <a:pt x="1070813" y="876705"/>
                  </a:lnTo>
                  <a:lnTo>
                    <a:pt x="1065664" y="876848"/>
                  </a:lnTo>
                  <a:lnTo>
                    <a:pt x="1065521" y="878708"/>
                  </a:lnTo>
                  <a:lnTo>
                    <a:pt x="1066236" y="879280"/>
                  </a:lnTo>
                  <a:lnTo>
                    <a:pt x="1071099" y="880567"/>
                  </a:lnTo>
                  <a:lnTo>
                    <a:pt x="1071671" y="880281"/>
                  </a:lnTo>
                  <a:lnTo>
                    <a:pt x="1072673" y="878851"/>
                  </a:lnTo>
                  <a:lnTo>
                    <a:pt x="1074818" y="879137"/>
                  </a:lnTo>
                  <a:lnTo>
                    <a:pt x="1076106" y="878851"/>
                  </a:lnTo>
                  <a:lnTo>
                    <a:pt x="1075534" y="876991"/>
                  </a:lnTo>
                  <a:lnTo>
                    <a:pt x="1074675" y="875561"/>
                  </a:lnTo>
                  <a:lnTo>
                    <a:pt x="1074103" y="875561"/>
                  </a:lnTo>
                  <a:close/>
                  <a:moveTo>
                    <a:pt x="1049357" y="948226"/>
                  </a:moveTo>
                  <a:lnTo>
                    <a:pt x="1052790" y="947654"/>
                  </a:lnTo>
                  <a:lnTo>
                    <a:pt x="1055651" y="948941"/>
                  </a:lnTo>
                  <a:lnTo>
                    <a:pt x="1058655" y="948083"/>
                  </a:lnTo>
                  <a:lnTo>
                    <a:pt x="1060371" y="946367"/>
                  </a:lnTo>
                  <a:lnTo>
                    <a:pt x="1062517" y="944936"/>
                  </a:lnTo>
                  <a:lnTo>
                    <a:pt x="1062946" y="943362"/>
                  </a:lnTo>
                  <a:lnTo>
                    <a:pt x="1062660" y="941932"/>
                  </a:lnTo>
                  <a:lnTo>
                    <a:pt x="1060371" y="937784"/>
                  </a:lnTo>
                  <a:lnTo>
                    <a:pt x="1061229" y="930775"/>
                  </a:lnTo>
                  <a:lnTo>
                    <a:pt x="1060514" y="926913"/>
                  </a:lnTo>
                  <a:lnTo>
                    <a:pt x="1057081" y="928057"/>
                  </a:lnTo>
                  <a:lnTo>
                    <a:pt x="1056223" y="929917"/>
                  </a:lnTo>
                  <a:lnTo>
                    <a:pt x="1054649" y="931061"/>
                  </a:lnTo>
                  <a:lnTo>
                    <a:pt x="1054936" y="936354"/>
                  </a:lnTo>
                  <a:lnTo>
                    <a:pt x="1053076" y="940073"/>
                  </a:lnTo>
                  <a:lnTo>
                    <a:pt x="1050358" y="942933"/>
                  </a:lnTo>
                  <a:lnTo>
                    <a:pt x="1049071" y="945222"/>
                  </a:lnTo>
                  <a:lnTo>
                    <a:pt x="1049357" y="948226"/>
                  </a:lnTo>
                  <a:close/>
                  <a:moveTo>
                    <a:pt x="1054793" y="911178"/>
                  </a:moveTo>
                  <a:lnTo>
                    <a:pt x="1057224" y="915470"/>
                  </a:lnTo>
                  <a:lnTo>
                    <a:pt x="1059370" y="917186"/>
                  </a:lnTo>
                  <a:lnTo>
                    <a:pt x="1061802" y="922765"/>
                  </a:lnTo>
                  <a:lnTo>
                    <a:pt x="1063947" y="925911"/>
                  </a:lnTo>
                  <a:lnTo>
                    <a:pt x="1067094" y="927771"/>
                  </a:lnTo>
                  <a:lnTo>
                    <a:pt x="1066808" y="932634"/>
                  </a:lnTo>
                  <a:lnTo>
                    <a:pt x="1069240" y="933350"/>
                  </a:lnTo>
                  <a:lnTo>
                    <a:pt x="1074246" y="933207"/>
                  </a:lnTo>
                  <a:lnTo>
                    <a:pt x="1074675" y="932634"/>
                  </a:lnTo>
                  <a:lnTo>
                    <a:pt x="1074818" y="931061"/>
                  </a:lnTo>
                  <a:lnTo>
                    <a:pt x="1076535" y="930775"/>
                  </a:lnTo>
                  <a:lnTo>
                    <a:pt x="1077107" y="930346"/>
                  </a:lnTo>
                  <a:lnTo>
                    <a:pt x="1077822" y="927771"/>
                  </a:lnTo>
                  <a:lnTo>
                    <a:pt x="1077965" y="926341"/>
                  </a:lnTo>
                  <a:lnTo>
                    <a:pt x="1077822" y="924910"/>
                  </a:lnTo>
                  <a:lnTo>
                    <a:pt x="1075963" y="921763"/>
                  </a:lnTo>
                  <a:lnTo>
                    <a:pt x="1075677" y="919761"/>
                  </a:lnTo>
                  <a:lnTo>
                    <a:pt x="1075820" y="918473"/>
                  </a:lnTo>
                  <a:lnTo>
                    <a:pt x="1074675" y="914468"/>
                  </a:lnTo>
                  <a:lnTo>
                    <a:pt x="1073245" y="910320"/>
                  </a:lnTo>
                  <a:lnTo>
                    <a:pt x="1071958" y="907602"/>
                  </a:lnTo>
                  <a:lnTo>
                    <a:pt x="1069383" y="905170"/>
                  </a:lnTo>
                  <a:lnTo>
                    <a:pt x="1069526" y="903168"/>
                  </a:lnTo>
                  <a:lnTo>
                    <a:pt x="1069955" y="901594"/>
                  </a:lnTo>
                  <a:lnTo>
                    <a:pt x="1073674" y="899735"/>
                  </a:lnTo>
                  <a:lnTo>
                    <a:pt x="1075963" y="899449"/>
                  </a:lnTo>
                  <a:lnTo>
                    <a:pt x="1077393" y="897875"/>
                  </a:lnTo>
                  <a:lnTo>
                    <a:pt x="1078394" y="895301"/>
                  </a:lnTo>
                  <a:lnTo>
                    <a:pt x="1078394" y="893441"/>
                  </a:lnTo>
                  <a:lnTo>
                    <a:pt x="1074961" y="892010"/>
                  </a:lnTo>
                  <a:lnTo>
                    <a:pt x="1073531" y="890151"/>
                  </a:lnTo>
                  <a:lnTo>
                    <a:pt x="1072387" y="888292"/>
                  </a:lnTo>
                  <a:lnTo>
                    <a:pt x="1069526" y="888434"/>
                  </a:lnTo>
                  <a:lnTo>
                    <a:pt x="1066808" y="890151"/>
                  </a:lnTo>
                  <a:lnTo>
                    <a:pt x="1066093" y="893441"/>
                  </a:lnTo>
                  <a:lnTo>
                    <a:pt x="1066379" y="897589"/>
                  </a:lnTo>
                  <a:lnTo>
                    <a:pt x="1065378" y="898591"/>
                  </a:lnTo>
                  <a:lnTo>
                    <a:pt x="1062946" y="899020"/>
                  </a:lnTo>
                  <a:lnTo>
                    <a:pt x="1060228" y="897875"/>
                  </a:lnTo>
                  <a:lnTo>
                    <a:pt x="1056652" y="899306"/>
                  </a:lnTo>
                  <a:lnTo>
                    <a:pt x="1054220" y="900736"/>
                  </a:lnTo>
                  <a:lnTo>
                    <a:pt x="1054793" y="904885"/>
                  </a:lnTo>
                  <a:lnTo>
                    <a:pt x="1050644" y="907173"/>
                  </a:lnTo>
                  <a:lnTo>
                    <a:pt x="1054793" y="911178"/>
                  </a:lnTo>
                  <a:close/>
                  <a:moveTo>
                    <a:pt x="1020033" y="1056795"/>
                  </a:moveTo>
                  <a:lnTo>
                    <a:pt x="1020891" y="1063661"/>
                  </a:lnTo>
                  <a:lnTo>
                    <a:pt x="1024325" y="1063661"/>
                  </a:lnTo>
                  <a:lnTo>
                    <a:pt x="1026613" y="1062088"/>
                  </a:lnTo>
                  <a:lnTo>
                    <a:pt x="1032907" y="1060085"/>
                  </a:lnTo>
                  <a:lnTo>
                    <a:pt x="1034910" y="1058225"/>
                  </a:lnTo>
                  <a:lnTo>
                    <a:pt x="1035053" y="1050644"/>
                  </a:lnTo>
                  <a:lnTo>
                    <a:pt x="1031477" y="1042634"/>
                  </a:lnTo>
                  <a:lnTo>
                    <a:pt x="1029617" y="1037055"/>
                  </a:lnTo>
                  <a:lnTo>
                    <a:pt x="1028044" y="1034910"/>
                  </a:lnTo>
                  <a:lnTo>
                    <a:pt x="1022894" y="1036912"/>
                  </a:lnTo>
                  <a:lnTo>
                    <a:pt x="1022608" y="1037914"/>
                  </a:lnTo>
                  <a:lnTo>
                    <a:pt x="1023180" y="1040202"/>
                  </a:lnTo>
                  <a:lnTo>
                    <a:pt x="1024468" y="1043063"/>
                  </a:lnTo>
                  <a:lnTo>
                    <a:pt x="1024182" y="1046782"/>
                  </a:lnTo>
                  <a:lnTo>
                    <a:pt x="1020033" y="1056795"/>
                  </a:lnTo>
                  <a:close/>
                  <a:moveTo>
                    <a:pt x="1264778" y="1349888"/>
                  </a:moveTo>
                  <a:lnTo>
                    <a:pt x="1258199" y="1349459"/>
                  </a:lnTo>
                  <a:lnTo>
                    <a:pt x="1256053" y="1349888"/>
                  </a:lnTo>
                  <a:lnTo>
                    <a:pt x="1255624" y="1350461"/>
                  </a:lnTo>
                  <a:lnTo>
                    <a:pt x="1255767" y="1351032"/>
                  </a:lnTo>
                  <a:lnTo>
                    <a:pt x="1256196" y="1351319"/>
                  </a:lnTo>
                  <a:lnTo>
                    <a:pt x="1260201" y="1351605"/>
                  </a:lnTo>
                  <a:lnTo>
                    <a:pt x="1262919" y="1352320"/>
                  </a:lnTo>
                  <a:lnTo>
                    <a:pt x="1264063" y="1352177"/>
                  </a:lnTo>
                  <a:lnTo>
                    <a:pt x="1264921" y="1351605"/>
                  </a:lnTo>
                  <a:lnTo>
                    <a:pt x="1265923" y="1350174"/>
                  </a:lnTo>
                  <a:lnTo>
                    <a:pt x="1265637" y="1349745"/>
                  </a:lnTo>
                  <a:lnTo>
                    <a:pt x="1264778" y="1349888"/>
                  </a:lnTo>
                  <a:close/>
                  <a:moveTo>
                    <a:pt x="1197549" y="1304115"/>
                  </a:moveTo>
                  <a:lnTo>
                    <a:pt x="1198979" y="1302971"/>
                  </a:lnTo>
                  <a:lnTo>
                    <a:pt x="1203127" y="1307119"/>
                  </a:lnTo>
                  <a:lnTo>
                    <a:pt x="1206131" y="1308979"/>
                  </a:lnTo>
                  <a:lnTo>
                    <a:pt x="1218290" y="1311124"/>
                  </a:lnTo>
                  <a:lnTo>
                    <a:pt x="1225442" y="1309694"/>
                  </a:lnTo>
                  <a:lnTo>
                    <a:pt x="1226586" y="1308692"/>
                  </a:lnTo>
                  <a:lnTo>
                    <a:pt x="1231163" y="1308692"/>
                  </a:lnTo>
                  <a:lnTo>
                    <a:pt x="1231307" y="1299251"/>
                  </a:lnTo>
                  <a:lnTo>
                    <a:pt x="1231593" y="1286521"/>
                  </a:lnTo>
                  <a:lnTo>
                    <a:pt x="1231593" y="1275220"/>
                  </a:lnTo>
                  <a:lnTo>
                    <a:pt x="1231593" y="1264349"/>
                  </a:lnTo>
                  <a:lnTo>
                    <a:pt x="1231593" y="1253049"/>
                  </a:lnTo>
                  <a:lnTo>
                    <a:pt x="1231593" y="1241749"/>
                  </a:lnTo>
                  <a:lnTo>
                    <a:pt x="1231593" y="1229733"/>
                  </a:lnTo>
                  <a:lnTo>
                    <a:pt x="1231593" y="1217574"/>
                  </a:lnTo>
                  <a:lnTo>
                    <a:pt x="1230734" y="1216716"/>
                  </a:lnTo>
                  <a:lnTo>
                    <a:pt x="1227730" y="1214713"/>
                  </a:lnTo>
                  <a:lnTo>
                    <a:pt x="1226729" y="1214427"/>
                  </a:lnTo>
                  <a:lnTo>
                    <a:pt x="1218004" y="1218433"/>
                  </a:lnTo>
                  <a:lnTo>
                    <a:pt x="1215429" y="1218147"/>
                  </a:lnTo>
                  <a:lnTo>
                    <a:pt x="1207991" y="1210708"/>
                  </a:lnTo>
                  <a:lnTo>
                    <a:pt x="1205416" y="1210851"/>
                  </a:lnTo>
                  <a:lnTo>
                    <a:pt x="1203127" y="1213140"/>
                  </a:lnTo>
                  <a:lnTo>
                    <a:pt x="1200409" y="1217145"/>
                  </a:lnTo>
                  <a:lnTo>
                    <a:pt x="1197406" y="1220578"/>
                  </a:lnTo>
                  <a:lnTo>
                    <a:pt x="1193830" y="1223296"/>
                  </a:lnTo>
                  <a:lnTo>
                    <a:pt x="1192256" y="1224154"/>
                  </a:lnTo>
                  <a:lnTo>
                    <a:pt x="1190539" y="1224154"/>
                  </a:lnTo>
                  <a:lnTo>
                    <a:pt x="1187679" y="1222009"/>
                  </a:lnTo>
                  <a:lnTo>
                    <a:pt x="1184675" y="1220149"/>
                  </a:lnTo>
                  <a:lnTo>
                    <a:pt x="1180240" y="1220578"/>
                  </a:lnTo>
                  <a:lnTo>
                    <a:pt x="1178810" y="1221294"/>
                  </a:lnTo>
                  <a:lnTo>
                    <a:pt x="1181242" y="1224011"/>
                  </a:lnTo>
                  <a:lnTo>
                    <a:pt x="1182386" y="1225585"/>
                  </a:lnTo>
                  <a:lnTo>
                    <a:pt x="1185247" y="1227301"/>
                  </a:lnTo>
                  <a:lnTo>
                    <a:pt x="1185962" y="1228159"/>
                  </a:lnTo>
                  <a:lnTo>
                    <a:pt x="1186248" y="1229161"/>
                  </a:lnTo>
                  <a:lnTo>
                    <a:pt x="1185390" y="1230305"/>
                  </a:lnTo>
                  <a:lnTo>
                    <a:pt x="1184389" y="1231164"/>
                  </a:lnTo>
                  <a:lnTo>
                    <a:pt x="1182529" y="1231735"/>
                  </a:lnTo>
                  <a:lnTo>
                    <a:pt x="1180670" y="1231593"/>
                  </a:lnTo>
                  <a:lnTo>
                    <a:pt x="1178524" y="1232594"/>
                  </a:lnTo>
                  <a:lnTo>
                    <a:pt x="1176950" y="1235026"/>
                  </a:lnTo>
                  <a:lnTo>
                    <a:pt x="1176521" y="1237457"/>
                  </a:lnTo>
                  <a:lnTo>
                    <a:pt x="1176521" y="1240032"/>
                  </a:lnTo>
                  <a:lnTo>
                    <a:pt x="1177809" y="1244037"/>
                  </a:lnTo>
                  <a:lnTo>
                    <a:pt x="1180384" y="1247041"/>
                  </a:lnTo>
                  <a:lnTo>
                    <a:pt x="1183960" y="1248472"/>
                  </a:lnTo>
                  <a:lnTo>
                    <a:pt x="1187679" y="1248615"/>
                  </a:lnTo>
                  <a:lnTo>
                    <a:pt x="1194259" y="1245897"/>
                  </a:lnTo>
                  <a:lnTo>
                    <a:pt x="1197835" y="1245325"/>
                  </a:lnTo>
                  <a:lnTo>
                    <a:pt x="1201411" y="1245181"/>
                  </a:lnTo>
                  <a:lnTo>
                    <a:pt x="1205130" y="1245468"/>
                  </a:lnTo>
                  <a:lnTo>
                    <a:pt x="1208706" y="1246755"/>
                  </a:lnTo>
                  <a:lnTo>
                    <a:pt x="1209850" y="1248472"/>
                  </a:lnTo>
                  <a:lnTo>
                    <a:pt x="1209993" y="1251046"/>
                  </a:lnTo>
                  <a:lnTo>
                    <a:pt x="1208849" y="1251904"/>
                  </a:lnTo>
                  <a:lnTo>
                    <a:pt x="1199837" y="1256053"/>
                  </a:lnTo>
                  <a:lnTo>
                    <a:pt x="1191970" y="1258914"/>
                  </a:lnTo>
                  <a:lnTo>
                    <a:pt x="1187679" y="1260916"/>
                  </a:lnTo>
                  <a:lnTo>
                    <a:pt x="1185962" y="1262490"/>
                  </a:lnTo>
                  <a:lnTo>
                    <a:pt x="1185962" y="1267782"/>
                  </a:lnTo>
                  <a:lnTo>
                    <a:pt x="1187965" y="1272932"/>
                  </a:lnTo>
                  <a:lnTo>
                    <a:pt x="1190969" y="1276937"/>
                  </a:lnTo>
                  <a:lnTo>
                    <a:pt x="1214857" y="1287093"/>
                  </a:lnTo>
                  <a:lnTo>
                    <a:pt x="1219434" y="1289239"/>
                  </a:lnTo>
                  <a:lnTo>
                    <a:pt x="1219434" y="1290097"/>
                  </a:lnTo>
                  <a:lnTo>
                    <a:pt x="1218433" y="1290812"/>
                  </a:lnTo>
                  <a:lnTo>
                    <a:pt x="1216859" y="1291384"/>
                  </a:lnTo>
                  <a:lnTo>
                    <a:pt x="1215572" y="1292386"/>
                  </a:lnTo>
                  <a:lnTo>
                    <a:pt x="1212997" y="1295533"/>
                  </a:lnTo>
                  <a:lnTo>
                    <a:pt x="1211281" y="1296104"/>
                  </a:lnTo>
                  <a:lnTo>
                    <a:pt x="1210995" y="1294960"/>
                  </a:lnTo>
                  <a:lnTo>
                    <a:pt x="1210851" y="1292671"/>
                  </a:lnTo>
                  <a:lnTo>
                    <a:pt x="1209707" y="1290526"/>
                  </a:lnTo>
                  <a:lnTo>
                    <a:pt x="1207991" y="1289239"/>
                  </a:lnTo>
                  <a:lnTo>
                    <a:pt x="1201840" y="1287379"/>
                  </a:lnTo>
                  <a:lnTo>
                    <a:pt x="1198264" y="1284947"/>
                  </a:lnTo>
                  <a:lnTo>
                    <a:pt x="1196261" y="1285519"/>
                  </a:lnTo>
                  <a:lnTo>
                    <a:pt x="1194545" y="1287522"/>
                  </a:lnTo>
                  <a:lnTo>
                    <a:pt x="1190826" y="1288094"/>
                  </a:lnTo>
                  <a:lnTo>
                    <a:pt x="1185390" y="1287951"/>
                  </a:lnTo>
                  <a:lnTo>
                    <a:pt x="1183101" y="1286664"/>
                  </a:lnTo>
                  <a:lnTo>
                    <a:pt x="1182958" y="1283803"/>
                  </a:lnTo>
                  <a:lnTo>
                    <a:pt x="1178953" y="1279798"/>
                  </a:lnTo>
                  <a:lnTo>
                    <a:pt x="1174233" y="1277938"/>
                  </a:lnTo>
                  <a:lnTo>
                    <a:pt x="1171372" y="1272503"/>
                  </a:lnTo>
                  <a:lnTo>
                    <a:pt x="1176521" y="1272503"/>
                  </a:lnTo>
                  <a:lnTo>
                    <a:pt x="1178953" y="1271787"/>
                  </a:lnTo>
                  <a:lnTo>
                    <a:pt x="1177093" y="1267925"/>
                  </a:lnTo>
                  <a:lnTo>
                    <a:pt x="1174376" y="1256911"/>
                  </a:lnTo>
                  <a:lnTo>
                    <a:pt x="1171801" y="1258055"/>
                  </a:lnTo>
                  <a:lnTo>
                    <a:pt x="1169512" y="1261059"/>
                  </a:lnTo>
                  <a:lnTo>
                    <a:pt x="1171086" y="1265064"/>
                  </a:lnTo>
                  <a:lnTo>
                    <a:pt x="1164363" y="1267639"/>
                  </a:lnTo>
                  <a:lnTo>
                    <a:pt x="1164649" y="1272217"/>
                  </a:lnTo>
                  <a:lnTo>
                    <a:pt x="1164506" y="1276937"/>
                  </a:lnTo>
                  <a:lnTo>
                    <a:pt x="1167653" y="1282372"/>
                  </a:lnTo>
                  <a:lnTo>
                    <a:pt x="1171372" y="1283231"/>
                  </a:lnTo>
                  <a:lnTo>
                    <a:pt x="1174233" y="1284947"/>
                  </a:lnTo>
                  <a:lnTo>
                    <a:pt x="1176378" y="1287808"/>
                  </a:lnTo>
                  <a:lnTo>
                    <a:pt x="1181528" y="1292528"/>
                  </a:lnTo>
                  <a:lnTo>
                    <a:pt x="1181099" y="1294388"/>
                  </a:lnTo>
                  <a:lnTo>
                    <a:pt x="1177809" y="1293244"/>
                  </a:lnTo>
                  <a:lnTo>
                    <a:pt x="1173088" y="1293387"/>
                  </a:lnTo>
                  <a:lnTo>
                    <a:pt x="1169226" y="1292528"/>
                  </a:lnTo>
                  <a:lnTo>
                    <a:pt x="1169655" y="1289525"/>
                  </a:lnTo>
                  <a:lnTo>
                    <a:pt x="1169369" y="1286807"/>
                  </a:lnTo>
                  <a:lnTo>
                    <a:pt x="1166365" y="1285949"/>
                  </a:lnTo>
                  <a:lnTo>
                    <a:pt x="1163362" y="1286378"/>
                  </a:lnTo>
                  <a:lnTo>
                    <a:pt x="1162503" y="1287236"/>
                  </a:lnTo>
                  <a:lnTo>
                    <a:pt x="1161931" y="1288810"/>
                  </a:lnTo>
                  <a:lnTo>
                    <a:pt x="1161359" y="1289668"/>
                  </a:lnTo>
                  <a:lnTo>
                    <a:pt x="1157926" y="1290669"/>
                  </a:lnTo>
                  <a:lnTo>
                    <a:pt x="1155494" y="1290955"/>
                  </a:lnTo>
                  <a:lnTo>
                    <a:pt x="1149629" y="1288666"/>
                  </a:lnTo>
                  <a:lnTo>
                    <a:pt x="1148485" y="1288810"/>
                  </a:lnTo>
                  <a:lnTo>
                    <a:pt x="1145195" y="1290669"/>
                  </a:lnTo>
                  <a:lnTo>
                    <a:pt x="1143050" y="1292815"/>
                  </a:lnTo>
                  <a:lnTo>
                    <a:pt x="1142048" y="1292957"/>
                  </a:lnTo>
                  <a:lnTo>
                    <a:pt x="1138758" y="1290669"/>
                  </a:lnTo>
                  <a:lnTo>
                    <a:pt x="1136183" y="1290240"/>
                  </a:lnTo>
                  <a:lnTo>
                    <a:pt x="1135468" y="1291956"/>
                  </a:lnTo>
                  <a:lnTo>
                    <a:pt x="1132893" y="1292815"/>
                  </a:lnTo>
                  <a:lnTo>
                    <a:pt x="1132321" y="1294245"/>
                  </a:lnTo>
                  <a:lnTo>
                    <a:pt x="1133180" y="1297249"/>
                  </a:lnTo>
                  <a:lnTo>
                    <a:pt x="1135325" y="1298250"/>
                  </a:lnTo>
                  <a:lnTo>
                    <a:pt x="1147055" y="1297964"/>
                  </a:lnTo>
                  <a:lnTo>
                    <a:pt x="1153492" y="1301111"/>
                  </a:lnTo>
                  <a:lnTo>
                    <a:pt x="1162646" y="1301969"/>
                  </a:lnTo>
                  <a:lnTo>
                    <a:pt x="1168368" y="1303543"/>
                  </a:lnTo>
                  <a:lnTo>
                    <a:pt x="1175520" y="1305974"/>
                  </a:lnTo>
                  <a:lnTo>
                    <a:pt x="1181957" y="1303543"/>
                  </a:lnTo>
                  <a:lnTo>
                    <a:pt x="1182672" y="1303686"/>
                  </a:lnTo>
                  <a:lnTo>
                    <a:pt x="1183244" y="1304544"/>
                  </a:lnTo>
                  <a:lnTo>
                    <a:pt x="1186248" y="1306261"/>
                  </a:lnTo>
                  <a:lnTo>
                    <a:pt x="1189538" y="1306117"/>
                  </a:lnTo>
                  <a:lnTo>
                    <a:pt x="1193543" y="1304687"/>
                  </a:lnTo>
                  <a:lnTo>
                    <a:pt x="1197549" y="1304115"/>
                  </a:lnTo>
                  <a:close/>
                  <a:moveTo>
                    <a:pt x="1270643" y="1340877"/>
                  </a:moveTo>
                  <a:lnTo>
                    <a:pt x="1269928" y="1339875"/>
                  </a:lnTo>
                  <a:lnTo>
                    <a:pt x="1269213" y="1339732"/>
                  </a:lnTo>
                  <a:lnTo>
                    <a:pt x="1267639" y="1342021"/>
                  </a:lnTo>
                  <a:lnTo>
                    <a:pt x="1265637" y="1342879"/>
                  </a:lnTo>
                  <a:lnTo>
                    <a:pt x="1264635" y="1343738"/>
                  </a:lnTo>
                  <a:lnTo>
                    <a:pt x="1264063" y="1344739"/>
                  </a:lnTo>
                  <a:lnTo>
                    <a:pt x="1264206" y="1345454"/>
                  </a:lnTo>
                  <a:lnTo>
                    <a:pt x="1269213" y="1346598"/>
                  </a:lnTo>
                  <a:lnTo>
                    <a:pt x="1270500" y="1347171"/>
                  </a:lnTo>
                  <a:lnTo>
                    <a:pt x="1271358" y="1348029"/>
                  </a:lnTo>
                  <a:lnTo>
                    <a:pt x="1272503" y="1347743"/>
                  </a:lnTo>
                  <a:lnTo>
                    <a:pt x="1273218" y="1347171"/>
                  </a:lnTo>
                  <a:lnTo>
                    <a:pt x="1273361" y="1346312"/>
                  </a:lnTo>
                  <a:lnTo>
                    <a:pt x="1271930" y="1344024"/>
                  </a:lnTo>
                  <a:lnTo>
                    <a:pt x="1270643" y="1340877"/>
                  </a:lnTo>
                  <a:close/>
                  <a:moveTo>
                    <a:pt x="1248329" y="1335155"/>
                  </a:moveTo>
                  <a:lnTo>
                    <a:pt x="1246469" y="1333439"/>
                  </a:lnTo>
                  <a:lnTo>
                    <a:pt x="1241892" y="1330005"/>
                  </a:lnTo>
                  <a:lnTo>
                    <a:pt x="1241319" y="1329004"/>
                  </a:lnTo>
                  <a:lnTo>
                    <a:pt x="1241462" y="1328003"/>
                  </a:lnTo>
                  <a:lnTo>
                    <a:pt x="1242607" y="1325714"/>
                  </a:lnTo>
                  <a:lnTo>
                    <a:pt x="1241176" y="1324141"/>
                  </a:lnTo>
                  <a:lnTo>
                    <a:pt x="1239603" y="1322996"/>
                  </a:lnTo>
                  <a:lnTo>
                    <a:pt x="1233452" y="1322424"/>
                  </a:lnTo>
                  <a:lnTo>
                    <a:pt x="1232594" y="1321423"/>
                  </a:lnTo>
                  <a:lnTo>
                    <a:pt x="1233023" y="1320279"/>
                  </a:lnTo>
                  <a:lnTo>
                    <a:pt x="1239031" y="1316702"/>
                  </a:lnTo>
                  <a:lnTo>
                    <a:pt x="1237314" y="1313270"/>
                  </a:lnTo>
                  <a:lnTo>
                    <a:pt x="1231449" y="1313126"/>
                  </a:lnTo>
                  <a:lnTo>
                    <a:pt x="1224011" y="1315701"/>
                  </a:lnTo>
                  <a:lnTo>
                    <a:pt x="1199837" y="1311553"/>
                  </a:lnTo>
                  <a:lnTo>
                    <a:pt x="1194402" y="1309979"/>
                  </a:lnTo>
                  <a:lnTo>
                    <a:pt x="1193257" y="1317561"/>
                  </a:lnTo>
                  <a:lnTo>
                    <a:pt x="1192542" y="1319707"/>
                  </a:lnTo>
                  <a:lnTo>
                    <a:pt x="1191255" y="1320565"/>
                  </a:lnTo>
                  <a:lnTo>
                    <a:pt x="1191541" y="1321280"/>
                  </a:lnTo>
                  <a:lnTo>
                    <a:pt x="1194402" y="1322424"/>
                  </a:lnTo>
                  <a:lnTo>
                    <a:pt x="1194974" y="1323140"/>
                  </a:lnTo>
                  <a:lnTo>
                    <a:pt x="1195403" y="1324427"/>
                  </a:lnTo>
                  <a:lnTo>
                    <a:pt x="1196261" y="1325142"/>
                  </a:lnTo>
                  <a:lnTo>
                    <a:pt x="1200552" y="1324427"/>
                  </a:lnTo>
                  <a:lnTo>
                    <a:pt x="1201268" y="1324856"/>
                  </a:lnTo>
                  <a:lnTo>
                    <a:pt x="1201268" y="1327717"/>
                  </a:lnTo>
                  <a:lnTo>
                    <a:pt x="1201554" y="1328718"/>
                  </a:lnTo>
                  <a:lnTo>
                    <a:pt x="1202698" y="1329576"/>
                  </a:lnTo>
                  <a:lnTo>
                    <a:pt x="1205702" y="1330864"/>
                  </a:lnTo>
                  <a:lnTo>
                    <a:pt x="1207275" y="1333152"/>
                  </a:lnTo>
                  <a:lnTo>
                    <a:pt x="1208563" y="1334011"/>
                  </a:lnTo>
                  <a:lnTo>
                    <a:pt x="1213712" y="1335441"/>
                  </a:lnTo>
                  <a:lnTo>
                    <a:pt x="1215572" y="1335298"/>
                  </a:lnTo>
                  <a:lnTo>
                    <a:pt x="1211996" y="1330864"/>
                  </a:lnTo>
                  <a:lnTo>
                    <a:pt x="1210136" y="1328003"/>
                  </a:lnTo>
                  <a:lnTo>
                    <a:pt x="1210279" y="1326859"/>
                  </a:lnTo>
                  <a:lnTo>
                    <a:pt x="1211996" y="1322281"/>
                  </a:lnTo>
                  <a:lnTo>
                    <a:pt x="1215143" y="1322567"/>
                  </a:lnTo>
                  <a:lnTo>
                    <a:pt x="1216430" y="1322996"/>
                  </a:lnTo>
                  <a:lnTo>
                    <a:pt x="1219577" y="1325571"/>
                  </a:lnTo>
                  <a:lnTo>
                    <a:pt x="1220721" y="1326000"/>
                  </a:lnTo>
                  <a:lnTo>
                    <a:pt x="1223582" y="1325285"/>
                  </a:lnTo>
                  <a:lnTo>
                    <a:pt x="1224297" y="1325428"/>
                  </a:lnTo>
                  <a:lnTo>
                    <a:pt x="1224297" y="1326286"/>
                  </a:lnTo>
                  <a:lnTo>
                    <a:pt x="1223010" y="1329863"/>
                  </a:lnTo>
                  <a:lnTo>
                    <a:pt x="1223010" y="1330864"/>
                  </a:lnTo>
                  <a:lnTo>
                    <a:pt x="1224011" y="1333152"/>
                  </a:lnTo>
                  <a:lnTo>
                    <a:pt x="1224870" y="1334297"/>
                  </a:lnTo>
                  <a:lnTo>
                    <a:pt x="1227301" y="1333725"/>
                  </a:lnTo>
                  <a:lnTo>
                    <a:pt x="1230019" y="1334440"/>
                  </a:lnTo>
                  <a:lnTo>
                    <a:pt x="1233023" y="1334297"/>
                  </a:lnTo>
                  <a:lnTo>
                    <a:pt x="1236885" y="1336013"/>
                  </a:lnTo>
                  <a:lnTo>
                    <a:pt x="1240747" y="1336728"/>
                  </a:lnTo>
                  <a:lnTo>
                    <a:pt x="1242035" y="1337444"/>
                  </a:lnTo>
                  <a:lnTo>
                    <a:pt x="1243894" y="1340877"/>
                  </a:lnTo>
                  <a:lnTo>
                    <a:pt x="1246040" y="1342307"/>
                  </a:lnTo>
                  <a:lnTo>
                    <a:pt x="1248329" y="1343022"/>
                  </a:lnTo>
                  <a:lnTo>
                    <a:pt x="1249330" y="1342736"/>
                  </a:lnTo>
                  <a:lnTo>
                    <a:pt x="1249473" y="1340448"/>
                  </a:lnTo>
                  <a:lnTo>
                    <a:pt x="1249044" y="1337444"/>
                  </a:lnTo>
                  <a:lnTo>
                    <a:pt x="1248329" y="1335155"/>
                  </a:lnTo>
                  <a:close/>
                  <a:moveTo>
                    <a:pt x="1295532" y="1321995"/>
                  </a:moveTo>
                  <a:lnTo>
                    <a:pt x="1294960" y="1322138"/>
                  </a:lnTo>
                  <a:lnTo>
                    <a:pt x="1293244" y="1323140"/>
                  </a:lnTo>
                  <a:lnTo>
                    <a:pt x="1292529" y="1323998"/>
                  </a:lnTo>
                  <a:lnTo>
                    <a:pt x="1292099" y="1324856"/>
                  </a:lnTo>
                  <a:lnTo>
                    <a:pt x="1292242" y="1325714"/>
                  </a:lnTo>
                  <a:lnTo>
                    <a:pt x="1292815" y="1326429"/>
                  </a:lnTo>
                  <a:lnTo>
                    <a:pt x="1294674" y="1326572"/>
                  </a:lnTo>
                  <a:lnTo>
                    <a:pt x="1297106" y="1324713"/>
                  </a:lnTo>
                  <a:lnTo>
                    <a:pt x="1298250" y="1322996"/>
                  </a:lnTo>
                  <a:lnTo>
                    <a:pt x="1295532" y="1321995"/>
                  </a:lnTo>
                  <a:close/>
                  <a:moveTo>
                    <a:pt x="1270214" y="167359"/>
                  </a:moveTo>
                  <a:lnTo>
                    <a:pt x="1263634" y="168504"/>
                  </a:lnTo>
                  <a:lnTo>
                    <a:pt x="1259772" y="168360"/>
                  </a:lnTo>
                  <a:lnTo>
                    <a:pt x="1257197" y="168074"/>
                  </a:lnTo>
                  <a:lnTo>
                    <a:pt x="1256339" y="167359"/>
                  </a:lnTo>
                  <a:lnTo>
                    <a:pt x="1254622" y="166215"/>
                  </a:lnTo>
                  <a:lnTo>
                    <a:pt x="1254336" y="164928"/>
                  </a:lnTo>
                  <a:lnTo>
                    <a:pt x="1254336" y="163211"/>
                  </a:lnTo>
                  <a:lnTo>
                    <a:pt x="1254765" y="160064"/>
                  </a:lnTo>
                  <a:lnTo>
                    <a:pt x="1254479" y="155773"/>
                  </a:lnTo>
                  <a:lnTo>
                    <a:pt x="1252477" y="150767"/>
                  </a:lnTo>
                  <a:lnTo>
                    <a:pt x="1252620" y="149193"/>
                  </a:lnTo>
                  <a:lnTo>
                    <a:pt x="1252334" y="146761"/>
                  </a:lnTo>
                  <a:lnTo>
                    <a:pt x="1251332" y="142184"/>
                  </a:lnTo>
                  <a:lnTo>
                    <a:pt x="1248615" y="139895"/>
                  </a:lnTo>
                  <a:lnTo>
                    <a:pt x="1247899" y="136033"/>
                  </a:lnTo>
                  <a:lnTo>
                    <a:pt x="1247613" y="132600"/>
                  </a:lnTo>
                  <a:lnTo>
                    <a:pt x="1245325" y="128309"/>
                  </a:lnTo>
                  <a:lnTo>
                    <a:pt x="1244895" y="122873"/>
                  </a:lnTo>
                  <a:lnTo>
                    <a:pt x="1244895" y="118296"/>
                  </a:lnTo>
                  <a:lnTo>
                    <a:pt x="1241319" y="113003"/>
                  </a:lnTo>
                  <a:lnTo>
                    <a:pt x="1237600" y="107282"/>
                  </a:lnTo>
                  <a:lnTo>
                    <a:pt x="1234596" y="106566"/>
                  </a:lnTo>
                  <a:lnTo>
                    <a:pt x="1233881" y="105851"/>
                  </a:lnTo>
                  <a:lnTo>
                    <a:pt x="1233595" y="104278"/>
                  </a:lnTo>
                  <a:lnTo>
                    <a:pt x="1233595" y="101703"/>
                  </a:lnTo>
                  <a:lnTo>
                    <a:pt x="1233881" y="100129"/>
                  </a:lnTo>
                  <a:lnTo>
                    <a:pt x="1236170" y="97698"/>
                  </a:lnTo>
                  <a:lnTo>
                    <a:pt x="1236313" y="97268"/>
                  </a:lnTo>
                  <a:lnTo>
                    <a:pt x="1235884" y="96697"/>
                  </a:lnTo>
                  <a:lnTo>
                    <a:pt x="1230019" y="92977"/>
                  </a:lnTo>
                  <a:lnTo>
                    <a:pt x="1228589" y="91833"/>
                  </a:lnTo>
                  <a:lnTo>
                    <a:pt x="1228160" y="90545"/>
                  </a:lnTo>
                  <a:lnTo>
                    <a:pt x="1228160" y="89401"/>
                  </a:lnTo>
                  <a:lnTo>
                    <a:pt x="1229590" y="88114"/>
                  </a:lnTo>
                  <a:lnTo>
                    <a:pt x="1230305" y="87256"/>
                  </a:lnTo>
                  <a:lnTo>
                    <a:pt x="1228875" y="84538"/>
                  </a:lnTo>
                  <a:lnTo>
                    <a:pt x="1229018" y="82106"/>
                  </a:lnTo>
                  <a:lnTo>
                    <a:pt x="1228160" y="81105"/>
                  </a:lnTo>
                  <a:lnTo>
                    <a:pt x="1228303" y="80390"/>
                  </a:lnTo>
                  <a:lnTo>
                    <a:pt x="1229161" y="79675"/>
                  </a:lnTo>
                  <a:lnTo>
                    <a:pt x="1233023" y="78959"/>
                  </a:lnTo>
                  <a:lnTo>
                    <a:pt x="1234167" y="76528"/>
                  </a:lnTo>
                  <a:lnTo>
                    <a:pt x="1234167" y="74525"/>
                  </a:lnTo>
                  <a:lnTo>
                    <a:pt x="1233595" y="73094"/>
                  </a:lnTo>
                  <a:lnTo>
                    <a:pt x="1230019" y="69518"/>
                  </a:lnTo>
                  <a:lnTo>
                    <a:pt x="1230019" y="68946"/>
                  </a:lnTo>
                  <a:lnTo>
                    <a:pt x="1233738" y="63940"/>
                  </a:lnTo>
                  <a:lnTo>
                    <a:pt x="1236456" y="60650"/>
                  </a:lnTo>
                  <a:lnTo>
                    <a:pt x="1237171" y="59935"/>
                  </a:lnTo>
                  <a:lnTo>
                    <a:pt x="1236885" y="59219"/>
                  </a:lnTo>
                  <a:lnTo>
                    <a:pt x="1236170" y="58361"/>
                  </a:lnTo>
                  <a:lnTo>
                    <a:pt x="1234453" y="57074"/>
                  </a:lnTo>
                  <a:lnTo>
                    <a:pt x="1232308" y="55643"/>
                  </a:lnTo>
                  <a:lnTo>
                    <a:pt x="1230448" y="53927"/>
                  </a:lnTo>
                  <a:lnTo>
                    <a:pt x="1228017" y="51495"/>
                  </a:lnTo>
                  <a:lnTo>
                    <a:pt x="1225013" y="49349"/>
                  </a:lnTo>
                  <a:lnTo>
                    <a:pt x="1222867" y="47204"/>
                  </a:lnTo>
                  <a:lnTo>
                    <a:pt x="1221723" y="45487"/>
                  </a:lnTo>
                  <a:lnTo>
                    <a:pt x="1221723" y="43628"/>
                  </a:lnTo>
                  <a:lnTo>
                    <a:pt x="1221437" y="40624"/>
                  </a:lnTo>
                  <a:lnTo>
                    <a:pt x="1220006" y="35761"/>
                  </a:lnTo>
                  <a:lnTo>
                    <a:pt x="1219577" y="32470"/>
                  </a:lnTo>
                  <a:lnTo>
                    <a:pt x="1219005" y="28894"/>
                  </a:lnTo>
                  <a:lnTo>
                    <a:pt x="1218433" y="26463"/>
                  </a:lnTo>
                  <a:lnTo>
                    <a:pt x="1218147" y="24174"/>
                  </a:lnTo>
                  <a:lnTo>
                    <a:pt x="1217145" y="21742"/>
                  </a:lnTo>
                  <a:lnTo>
                    <a:pt x="1216573" y="19883"/>
                  </a:lnTo>
                  <a:lnTo>
                    <a:pt x="1217431" y="18595"/>
                  </a:lnTo>
                  <a:lnTo>
                    <a:pt x="1218290" y="17594"/>
                  </a:lnTo>
                  <a:lnTo>
                    <a:pt x="1218147" y="17022"/>
                  </a:lnTo>
                  <a:lnTo>
                    <a:pt x="1212425" y="14304"/>
                  </a:lnTo>
                  <a:lnTo>
                    <a:pt x="1211424" y="13589"/>
                  </a:lnTo>
                  <a:lnTo>
                    <a:pt x="1210136" y="8296"/>
                  </a:lnTo>
                  <a:lnTo>
                    <a:pt x="1205988" y="3576"/>
                  </a:lnTo>
                  <a:lnTo>
                    <a:pt x="1205559" y="0"/>
                  </a:lnTo>
                  <a:lnTo>
                    <a:pt x="1203270" y="2146"/>
                  </a:lnTo>
                  <a:lnTo>
                    <a:pt x="1200266" y="4577"/>
                  </a:lnTo>
                  <a:lnTo>
                    <a:pt x="1196547" y="5007"/>
                  </a:lnTo>
                  <a:lnTo>
                    <a:pt x="1195117" y="6151"/>
                  </a:lnTo>
                  <a:lnTo>
                    <a:pt x="1195403" y="8725"/>
                  </a:lnTo>
                  <a:lnTo>
                    <a:pt x="1196547" y="12301"/>
                  </a:lnTo>
                  <a:lnTo>
                    <a:pt x="1196547" y="15162"/>
                  </a:lnTo>
                  <a:lnTo>
                    <a:pt x="1195403" y="18309"/>
                  </a:lnTo>
                  <a:lnTo>
                    <a:pt x="1192828" y="21742"/>
                  </a:lnTo>
                  <a:lnTo>
                    <a:pt x="1188823" y="24174"/>
                  </a:lnTo>
                  <a:lnTo>
                    <a:pt x="1185104" y="25461"/>
                  </a:lnTo>
                  <a:lnTo>
                    <a:pt x="1182100" y="25461"/>
                  </a:lnTo>
                  <a:lnTo>
                    <a:pt x="1179239" y="25747"/>
                  </a:lnTo>
                  <a:lnTo>
                    <a:pt x="1177952" y="26177"/>
                  </a:lnTo>
                  <a:lnTo>
                    <a:pt x="1179668" y="27750"/>
                  </a:lnTo>
                  <a:lnTo>
                    <a:pt x="1180384" y="33901"/>
                  </a:lnTo>
                  <a:lnTo>
                    <a:pt x="1180384" y="41053"/>
                  </a:lnTo>
                  <a:lnTo>
                    <a:pt x="1182100" y="54785"/>
                  </a:lnTo>
                  <a:lnTo>
                    <a:pt x="1184103" y="61651"/>
                  </a:lnTo>
                  <a:lnTo>
                    <a:pt x="1184532" y="65513"/>
                  </a:lnTo>
                  <a:lnTo>
                    <a:pt x="1185819" y="68374"/>
                  </a:lnTo>
                  <a:lnTo>
                    <a:pt x="1186105" y="71521"/>
                  </a:lnTo>
                  <a:lnTo>
                    <a:pt x="1186105" y="84824"/>
                  </a:lnTo>
                  <a:lnTo>
                    <a:pt x="1184675" y="94265"/>
                  </a:lnTo>
                  <a:lnTo>
                    <a:pt x="1184532" y="100273"/>
                  </a:lnTo>
                  <a:lnTo>
                    <a:pt x="1187822" y="116865"/>
                  </a:lnTo>
                  <a:lnTo>
                    <a:pt x="1188108" y="120155"/>
                  </a:lnTo>
                  <a:lnTo>
                    <a:pt x="1187822" y="124446"/>
                  </a:lnTo>
                  <a:lnTo>
                    <a:pt x="1186534" y="129024"/>
                  </a:lnTo>
                  <a:lnTo>
                    <a:pt x="1185819" y="136176"/>
                  </a:lnTo>
                  <a:lnTo>
                    <a:pt x="1184961" y="139609"/>
                  </a:lnTo>
                  <a:lnTo>
                    <a:pt x="1183673" y="146475"/>
                  </a:lnTo>
                  <a:lnTo>
                    <a:pt x="1182672" y="157919"/>
                  </a:lnTo>
                  <a:lnTo>
                    <a:pt x="1180527" y="167216"/>
                  </a:lnTo>
                  <a:lnTo>
                    <a:pt x="1178810" y="171078"/>
                  </a:lnTo>
                  <a:lnTo>
                    <a:pt x="1176950" y="173081"/>
                  </a:lnTo>
                  <a:lnTo>
                    <a:pt x="1173517" y="173796"/>
                  </a:lnTo>
                  <a:lnTo>
                    <a:pt x="1173374" y="177515"/>
                  </a:lnTo>
                  <a:lnTo>
                    <a:pt x="1172659" y="180090"/>
                  </a:lnTo>
                  <a:lnTo>
                    <a:pt x="1172802" y="183666"/>
                  </a:lnTo>
                  <a:lnTo>
                    <a:pt x="1175091" y="187242"/>
                  </a:lnTo>
                  <a:lnTo>
                    <a:pt x="1177952" y="188673"/>
                  </a:lnTo>
                  <a:lnTo>
                    <a:pt x="1178810" y="189817"/>
                  </a:lnTo>
                  <a:lnTo>
                    <a:pt x="1178238" y="192678"/>
                  </a:lnTo>
                  <a:lnTo>
                    <a:pt x="1175949" y="196683"/>
                  </a:lnTo>
                  <a:lnTo>
                    <a:pt x="1175377" y="199973"/>
                  </a:lnTo>
                  <a:lnTo>
                    <a:pt x="1174948" y="202548"/>
                  </a:lnTo>
                  <a:lnTo>
                    <a:pt x="1175377" y="207697"/>
                  </a:lnTo>
                  <a:lnTo>
                    <a:pt x="1174233" y="214134"/>
                  </a:lnTo>
                  <a:lnTo>
                    <a:pt x="1173374" y="224147"/>
                  </a:lnTo>
                  <a:lnTo>
                    <a:pt x="1173804" y="228438"/>
                  </a:lnTo>
                  <a:lnTo>
                    <a:pt x="1177237" y="241026"/>
                  </a:lnTo>
                  <a:lnTo>
                    <a:pt x="1177093" y="243601"/>
                  </a:lnTo>
                  <a:lnTo>
                    <a:pt x="1175949" y="247606"/>
                  </a:lnTo>
                  <a:lnTo>
                    <a:pt x="1173231" y="251182"/>
                  </a:lnTo>
                  <a:lnTo>
                    <a:pt x="1171515" y="253042"/>
                  </a:lnTo>
                  <a:lnTo>
                    <a:pt x="1169083" y="260765"/>
                  </a:lnTo>
                  <a:lnTo>
                    <a:pt x="1169512" y="263197"/>
                  </a:lnTo>
                  <a:lnTo>
                    <a:pt x="1171515" y="267488"/>
                  </a:lnTo>
                  <a:lnTo>
                    <a:pt x="1170657" y="274927"/>
                  </a:lnTo>
                  <a:lnTo>
                    <a:pt x="1171086" y="278217"/>
                  </a:lnTo>
                  <a:lnTo>
                    <a:pt x="1169798" y="281221"/>
                  </a:lnTo>
                  <a:lnTo>
                    <a:pt x="1169083" y="286799"/>
                  </a:lnTo>
                  <a:lnTo>
                    <a:pt x="1166222" y="294667"/>
                  </a:lnTo>
                  <a:lnTo>
                    <a:pt x="1165936" y="298243"/>
                  </a:lnTo>
                  <a:lnTo>
                    <a:pt x="1163362" y="305967"/>
                  </a:lnTo>
                  <a:lnTo>
                    <a:pt x="1162932" y="309829"/>
                  </a:lnTo>
                  <a:lnTo>
                    <a:pt x="1163075" y="316266"/>
                  </a:lnTo>
                  <a:lnTo>
                    <a:pt x="1162646" y="318984"/>
                  </a:lnTo>
                  <a:lnTo>
                    <a:pt x="1162074" y="319985"/>
                  </a:lnTo>
                  <a:lnTo>
                    <a:pt x="1158784" y="323561"/>
                  </a:lnTo>
                  <a:lnTo>
                    <a:pt x="1157783" y="326422"/>
                  </a:lnTo>
                  <a:lnTo>
                    <a:pt x="1155780" y="334575"/>
                  </a:lnTo>
                  <a:lnTo>
                    <a:pt x="1154779" y="344732"/>
                  </a:lnTo>
                  <a:lnTo>
                    <a:pt x="1152347" y="349023"/>
                  </a:lnTo>
                  <a:lnTo>
                    <a:pt x="1151203" y="354458"/>
                  </a:lnTo>
                  <a:lnTo>
                    <a:pt x="1148914" y="357891"/>
                  </a:lnTo>
                  <a:lnTo>
                    <a:pt x="1145624" y="360323"/>
                  </a:lnTo>
                  <a:lnTo>
                    <a:pt x="1144909" y="362612"/>
                  </a:lnTo>
                  <a:lnTo>
                    <a:pt x="1145910" y="371480"/>
                  </a:lnTo>
                  <a:lnTo>
                    <a:pt x="1149916" y="376487"/>
                  </a:lnTo>
                  <a:lnTo>
                    <a:pt x="1150774" y="379491"/>
                  </a:lnTo>
                  <a:lnTo>
                    <a:pt x="1151060" y="386214"/>
                  </a:lnTo>
                  <a:lnTo>
                    <a:pt x="1150059" y="395511"/>
                  </a:lnTo>
                  <a:lnTo>
                    <a:pt x="1148485" y="402378"/>
                  </a:lnTo>
                  <a:lnTo>
                    <a:pt x="1140332" y="408528"/>
                  </a:lnTo>
                  <a:lnTo>
                    <a:pt x="1139187" y="418398"/>
                  </a:lnTo>
                  <a:lnTo>
                    <a:pt x="1139330" y="422689"/>
                  </a:lnTo>
                  <a:lnTo>
                    <a:pt x="1140904" y="430270"/>
                  </a:lnTo>
                  <a:lnTo>
                    <a:pt x="1140618" y="436278"/>
                  </a:lnTo>
                  <a:lnTo>
                    <a:pt x="1143193" y="447150"/>
                  </a:lnTo>
                  <a:lnTo>
                    <a:pt x="1144766" y="457448"/>
                  </a:lnTo>
                  <a:lnTo>
                    <a:pt x="1145195" y="470894"/>
                  </a:lnTo>
                  <a:lnTo>
                    <a:pt x="1147913" y="476902"/>
                  </a:lnTo>
                  <a:lnTo>
                    <a:pt x="1146769" y="481909"/>
                  </a:lnTo>
                  <a:lnTo>
                    <a:pt x="1147055" y="485914"/>
                  </a:lnTo>
                  <a:lnTo>
                    <a:pt x="1142763" y="496356"/>
                  </a:lnTo>
                  <a:lnTo>
                    <a:pt x="1141476" y="498073"/>
                  </a:lnTo>
                  <a:lnTo>
                    <a:pt x="1138186" y="500504"/>
                  </a:lnTo>
                  <a:lnTo>
                    <a:pt x="1139616" y="507084"/>
                  </a:lnTo>
                  <a:lnTo>
                    <a:pt x="1139616" y="511805"/>
                  </a:lnTo>
                  <a:lnTo>
                    <a:pt x="1141476" y="514808"/>
                  </a:lnTo>
                  <a:lnTo>
                    <a:pt x="1140618" y="519243"/>
                  </a:lnTo>
                  <a:lnTo>
                    <a:pt x="1135611" y="524822"/>
                  </a:lnTo>
                  <a:lnTo>
                    <a:pt x="1134896" y="527253"/>
                  </a:lnTo>
                  <a:lnTo>
                    <a:pt x="1132751" y="531545"/>
                  </a:lnTo>
                  <a:lnTo>
                    <a:pt x="1130462" y="536551"/>
                  </a:lnTo>
                  <a:lnTo>
                    <a:pt x="1130748" y="540699"/>
                  </a:lnTo>
                  <a:lnTo>
                    <a:pt x="1129604" y="545133"/>
                  </a:lnTo>
                  <a:lnTo>
                    <a:pt x="1128888" y="551714"/>
                  </a:lnTo>
                  <a:lnTo>
                    <a:pt x="1125026" y="562013"/>
                  </a:lnTo>
                  <a:lnTo>
                    <a:pt x="1123739" y="568020"/>
                  </a:lnTo>
                  <a:lnTo>
                    <a:pt x="1118875" y="572883"/>
                  </a:lnTo>
                  <a:lnTo>
                    <a:pt x="1116873" y="576317"/>
                  </a:lnTo>
                  <a:lnTo>
                    <a:pt x="1115299" y="579893"/>
                  </a:lnTo>
                  <a:lnTo>
                    <a:pt x="1113583" y="581895"/>
                  </a:lnTo>
                  <a:lnTo>
                    <a:pt x="1111723" y="584613"/>
                  </a:lnTo>
                  <a:lnTo>
                    <a:pt x="1112868" y="590621"/>
                  </a:lnTo>
                  <a:lnTo>
                    <a:pt x="1110007" y="594626"/>
                  </a:lnTo>
                  <a:lnTo>
                    <a:pt x="1107146" y="598059"/>
                  </a:lnTo>
                  <a:lnTo>
                    <a:pt x="1104285" y="612220"/>
                  </a:lnTo>
                  <a:lnTo>
                    <a:pt x="1101424" y="617227"/>
                  </a:lnTo>
                  <a:lnTo>
                    <a:pt x="1100280" y="620803"/>
                  </a:lnTo>
                  <a:lnTo>
                    <a:pt x="1096847" y="622376"/>
                  </a:lnTo>
                  <a:lnTo>
                    <a:pt x="1096275" y="626238"/>
                  </a:lnTo>
                  <a:lnTo>
                    <a:pt x="1095846" y="628813"/>
                  </a:lnTo>
                  <a:lnTo>
                    <a:pt x="1095130" y="634964"/>
                  </a:lnTo>
                  <a:lnTo>
                    <a:pt x="1093843" y="638826"/>
                  </a:lnTo>
                  <a:lnTo>
                    <a:pt x="1092127" y="640257"/>
                  </a:lnTo>
                  <a:lnTo>
                    <a:pt x="1088980" y="640828"/>
                  </a:lnTo>
                  <a:lnTo>
                    <a:pt x="1082114" y="639541"/>
                  </a:lnTo>
                  <a:lnTo>
                    <a:pt x="1081112" y="641830"/>
                  </a:lnTo>
                  <a:lnTo>
                    <a:pt x="1080254" y="644834"/>
                  </a:lnTo>
                  <a:lnTo>
                    <a:pt x="1081971" y="649697"/>
                  </a:lnTo>
                  <a:lnTo>
                    <a:pt x="1080111" y="653559"/>
                  </a:lnTo>
                  <a:lnTo>
                    <a:pt x="1080254" y="657278"/>
                  </a:lnTo>
                  <a:lnTo>
                    <a:pt x="1084688" y="664717"/>
                  </a:lnTo>
                  <a:lnTo>
                    <a:pt x="1086262" y="669294"/>
                  </a:lnTo>
                  <a:lnTo>
                    <a:pt x="1086119" y="672441"/>
                  </a:lnTo>
                  <a:lnTo>
                    <a:pt x="1084259" y="680737"/>
                  </a:lnTo>
                  <a:lnTo>
                    <a:pt x="1084688" y="685744"/>
                  </a:lnTo>
                  <a:lnTo>
                    <a:pt x="1085833" y="689749"/>
                  </a:lnTo>
                  <a:lnTo>
                    <a:pt x="1093557" y="710919"/>
                  </a:lnTo>
                  <a:lnTo>
                    <a:pt x="1092842" y="717928"/>
                  </a:lnTo>
                  <a:lnTo>
                    <a:pt x="1087978" y="730945"/>
                  </a:lnTo>
                  <a:lnTo>
                    <a:pt x="1085833" y="733234"/>
                  </a:lnTo>
                  <a:lnTo>
                    <a:pt x="1080111" y="737096"/>
                  </a:lnTo>
                  <a:lnTo>
                    <a:pt x="1080111" y="741387"/>
                  </a:lnTo>
                  <a:lnTo>
                    <a:pt x="1077965" y="747824"/>
                  </a:lnTo>
                  <a:lnTo>
                    <a:pt x="1076678" y="755119"/>
                  </a:lnTo>
                  <a:lnTo>
                    <a:pt x="1072530" y="769566"/>
                  </a:lnTo>
                  <a:lnTo>
                    <a:pt x="1070670" y="773286"/>
                  </a:lnTo>
                  <a:lnTo>
                    <a:pt x="1071242" y="778435"/>
                  </a:lnTo>
                  <a:lnTo>
                    <a:pt x="1073960" y="785587"/>
                  </a:lnTo>
                  <a:lnTo>
                    <a:pt x="1074532" y="790164"/>
                  </a:lnTo>
                  <a:lnTo>
                    <a:pt x="1075820" y="792739"/>
                  </a:lnTo>
                  <a:lnTo>
                    <a:pt x="1078824" y="794742"/>
                  </a:lnTo>
                  <a:lnTo>
                    <a:pt x="1081398" y="795028"/>
                  </a:lnTo>
                  <a:lnTo>
                    <a:pt x="1081398" y="796172"/>
                  </a:lnTo>
                  <a:lnTo>
                    <a:pt x="1079539" y="797173"/>
                  </a:lnTo>
                  <a:lnTo>
                    <a:pt x="1078537" y="799033"/>
                  </a:lnTo>
                  <a:lnTo>
                    <a:pt x="1078108" y="800893"/>
                  </a:lnTo>
                  <a:lnTo>
                    <a:pt x="1081398" y="802037"/>
                  </a:lnTo>
                  <a:lnTo>
                    <a:pt x="1084545" y="802895"/>
                  </a:lnTo>
                  <a:lnTo>
                    <a:pt x="1092985" y="802323"/>
                  </a:lnTo>
                  <a:lnTo>
                    <a:pt x="1094987" y="801036"/>
                  </a:lnTo>
                  <a:lnTo>
                    <a:pt x="1099851" y="793741"/>
                  </a:lnTo>
                  <a:lnTo>
                    <a:pt x="1101710" y="792739"/>
                  </a:lnTo>
                  <a:lnTo>
                    <a:pt x="1103856" y="792882"/>
                  </a:lnTo>
                  <a:lnTo>
                    <a:pt x="1106145" y="793884"/>
                  </a:lnTo>
                  <a:lnTo>
                    <a:pt x="1110293" y="798032"/>
                  </a:lnTo>
                  <a:lnTo>
                    <a:pt x="1112439" y="798890"/>
                  </a:lnTo>
                  <a:lnTo>
                    <a:pt x="1114155" y="799176"/>
                  </a:lnTo>
                  <a:lnTo>
                    <a:pt x="1117588" y="797603"/>
                  </a:lnTo>
                  <a:lnTo>
                    <a:pt x="1119591" y="792882"/>
                  </a:lnTo>
                  <a:lnTo>
                    <a:pt x="1120878" y="792310"/>
                  </a:lnTo>
                  <a:lnTo>
                    <a:pt x="1119591" y="797746"/>
                  </a:lnTo>
                  <a:lnTo>
                    <a:pt x="1115728" y="800320"/>
                  </a:lnTo>
                  <a:lnTo>
                    <a:pt x="1110436" y="801036"/>
                  </a:lnTo>
                  <a:lnTo>
                    <a:pt x="1107861" y="803181"/>
                  </a:lnTo>
                  <a:lnTo>
                    <a:pt x="1106717" y="804898"/>
                  </a:lnTo>
                  <a:lnTo>
                    <a:pt x="1105572" y="807187"/>
                  </a:lnTo>
                  <a:lnTo>
                    <a:pt x="1106860" y="809046"/>
                  </a:lnTo>
                  <a:lnTo>
                    <a:pt x="1108147" y="810333"/>
                  </a:lnTo>
                  <a:lnTo>
                    <a:pt x="1111580" y="810906"/>
                  </a:lnTo>
                  <a:lnTo>
                    <a:pt x="1115299" y="809761"/>
                  </a:lnTo>
                  <a:lnTo>
                    <a:pt x="1116444" y="817915"/>
                  </a:lnTo>
                  <a:lnTo>
                    <a:pt x="1117874" y="824494"/>
                  </a:lnTo>
                  <a:lnTo>
                    <a:pt x="1117302" y="826211"/>
                  </a:lnTo>
                  <a:lnTo>
                    <a:pt x="1113726" y="819774"/>
                  </a:lnTo>
                  <a:lnTo>
                    <a:pt x="1111294" y="817772"/>
                  </a:lnTo>
                  <a:lnTo>
                    <a:pt x="1109005" y="818487"/>
                  </a:lnTo>
                  <a:lnTo>
                    <a:pt x="1107003" y="819774"/>
                  </a:lnTo>
                  <a:lnTo>
                    <a:pt x="1106574" y="821348"/>
                  </a:lnTo>
                  <a:lnTo>
                    <a:pt x="1108719" y="825353"/>
                  </a:lnTo>
                  <a:lnTo>
                    <a:pt x="1111294" y="828929"/>
                  </a:lnTo>
                  <a:lnTo>
                    <a:pt x="1110579" y="829215"/>
                  </a:lnTo>
                  <a:lnTo>
                    <a:pt x="1107003" y="828786"/>
                  </a:lnTo>
                  <a:lnTo>
                    <a:pt x="1104714" y="834794"/>
                  </a:lnTo>
                  <a:lnTo>
                    <a:pt x="1104857" y="839800"/>
                  </a:lnTo>
                  <a:lnTo>
                    <a:pt x="1107289" y="843519"/>
                  </a:lnTo>
                  <a:lnTo>
                    <a:pt x="1107575" y="846666"/>
                  </a:lnTo>
                  <a:lnTo>
                    <a:pt x="1107432" y="848383"/>
                  </a:lnTo>
                  <a:lnTo>
                    <a:pt x="1103856" y="848669"/>
                  </a:lnTo>
                  <a:lnTo>
                    <a:pt x="1102712" y="851816"/>
                  </a:lnTo>
                  <a:lnTo>
                    <a:pt x="1101996" y="854677"/>
                  </a:lnTo>
                  <a:lnTo>
                    <a:pt x="1097848" y="858825"/>
                  </a:lnTo>
                  <a:lnTo>
                    <a:pt x="1097133" y="863688"/>
                  </a:lnTo>
                  <a:lnTo>
                    <a:pt x="1100280" y="870125"/>
                  </a:lnTo>
                  <a:lnTo>
                    <a:pt x="1098134" y="878564"/>
                  </a:lnTo>
                  <a:lnTo>
                    <a:pt x="1093414" y="879852"/>
                  </a:lnTo>
                  <a:lnTo>
                    <a:pt x="1092985" y="886003"/>
                  </a:lnTo>
                  <a:lnTo>
                    <a:pt x="1092270" y="889865"/>
                  </a:lnTo>
                  <a:lnTo>
                    <a:pt x="1095989" y="892439"/>
                  </a:lnTo>
                  <a:lnTo>
                    <a:pt x="1100280" y="894442"/>
                  </a:lnTo>
                  <a:lnTo>
                    <a:pt x="1105572" y="898304"/>
                  </a:lnTo>
                  <a:lnTo>
                    <a:pt x="1110579" y="899878"/>
                  </a:lnTo>
                  <a:lnTo>
                    <a:pt x="1110150" y="905743"/>
                  </a:lnTo>
                  <a:lnTo>
                    <a:pt x="1108433" y="910892"/>
                  </a:lnTo>
                  <a:lnTo>
                    <a:pt x="1098134" y="917758"/>
                  </a:lnTo>
                  <a:lnTo>
                    <a:pt x="1092699" y="919331"/>
                  </a:lnTo>
                  <a:lnTo>
                    <a:pt x="1089552" y="919904"/>
                  </a:lnTo>
                  <a:lnTo>
                    <a:pt x="1088264" y="924481"/>
                  </a:lnTo>
                  <a:lnTo>
                    <a:pt x="1087120" y="929487"/>
                  </a:lnTo>
                  <a:lnTo>
                    <a:pt x="1093700" y="930060"/>
                  </a:lnTo>
                  <a:lnTo>
                    <a:pt x="1098563" y="933922"/>
                  </a:lnTo>
                  <a:lnTo>
                    <a:pt x="1101281" y="935209"/>
                  </a:lnTo>
                  <a:lnTo>
                    <a:pt x="1102282" y="936068"/>
                  </a:lnTo>
                  <a:lnTo>
                    <a:pt x="1102425" y="937355"/>
                  </a:lnTo>
                  <a:lnTo>
                    <a:pt x="1101138" y="937355"/>
                  </a:lnTo>
                  <a:lnTo>
                    <a:pt x="1094415" y="933779"/>
                  </a:lnTo>
                  <a:lnTo>
                    <a:pt x="1092556" y="933493"/>
                  </a:lnTo>
                  <a:lnTo>
                    <a:pt x="1089123" y="934923"/>
                  </a:lnTo>
                  <a:lnTo>
                    <a:pt x="1083973" y="938642"/>
                  </a:lnTo>
                  <a:lnTo>
                    <a:pt x="1078537" y="938499"/>
                  </a:lnTo>
                  <a:lnTo>
                    <a:pt x="1077107" y="944078"/>
                  </a:lnTo>
                  <a:lnTo>
                    <a:pt x="1077822" y="946939"/>
                  </a:lnTo>
                  <a:lnTo>
                    <a:pt x="1080683" y="947940"/>
                  </a:lnTo>
                  <a:lnTo>
                    <a:pt x="1082686" y="949656"/>
                  </a:lnTo>
                  <a:lnTo>
                    <a:pt x="1082829" y="954234"/>
                  </a:lnTo>
                  <a:lnTo>
                    <a:pt x="1081684" y="957524"/>
                  </a:lnTo>
                  <a:lnTo>
                    <a:pt x="1080969" y="963961"/>
                  </a:lnTo>
                  <a:lnTo>
                    <a:pt x="1080540" y="965963"/>
                  </a:lnTo>
                  <a:lnTo>
                    <a:pt x="1080683" y="969253"/>
                  </a:lnTo>
                  <a:lnTo>
                    <a:pt x="1079110" y="973688"/>
                  </a:lnTo>
                  <a:lnTo>
                    <a:pt x="1077536" y="976835"/>
                  </a:lnTo>
                  <a:lnTo>
                    <a:pt x="1075248" y="979409"/>
                  </a:lnTo>
                  <a:lnTo>
                    <a:pt x="1072244" y="979552"/>
                  </a:lnTo>
                  <a:lnTo>
                    <a:pt x="1072101" y="978122"/>
                  </a:lnTo>
                  <a:lnTo>
                    <a:pt x="1072530" y="976835"/>
                  </a:lnTo>
                  <a:lnTo>
                    <a:pt x="1076249" y="972114"/>
                  </a:lnTo>
                  <a:lnTo>
                    <a:pt x="1079396" y="960528"/>
                  </a:lnTo>
                  <a:lnTo>
                    <a:pt x="1079396" y="956666"/>
                  </a:lnTo>
                  <a:lnTo>
                    <a:pt x="1079825" y="952661"/>
                  </a:lnTo>
                  <a:lnTo>
                    <a:pt x="1078537" y="950801"/>
                  </a:lnTo>
                  <a:lnTo>
                    <a:pt x="1076249" y="951087"/>
                  </a:lnTo>
                  <a:lnTo>
                    <a:pt x="1074246" y="952231"/>
                  </a:lnTo>
                  <a:lnTo>
                    <a:pt x="1072673" y="959813"/>
                  </a:lnTo>
                  <a:lnTo>
                    <a:pt x="1071529" y="963675"/>
                  </a:lnTo>
                  <a:lnTo>
                    <a:pt x="1067809" y="966249"/>
                  </a:lnTo>
                  <a:lnTo>
                    <a:pt x="1064090" y="966965"/>
                  </a:lnTo>
                  <a:lnTo>
                    <a:pt x="1059227" y="967251"/>
                  </a:lnTo>
                  <a:lnTo>
                    <a:pt x="1058655" y="966107"/>
                  </a:lnTo>
                  <a:lnTo>
                    <a:pt x="1059799" y="965963"/>
                  </a:lnTo>
                  <a:lnTo>
                    <a:pt x="1068095" y="962960"/>
                  </a:lnTo>
                  <a:lnTo>
                    <a:pt x="1069955" y="960099"/>
                  </a:lnTo>
                  <a:lnTo>
                    <a:pt x="1068668" y="955950"/>
                  </a:lnTo>
                  <a:lnTo>
                    <a:pt x="1070527" y="953948"/>
                  </a:lnTo>
                  <a:lnTo>
                    <a:pt x="1071671" y="951659"/>
                  </a:lnTo>
                  <a:lnTo>
                    <a:pt x="1073960" y="941646"/>
                  </a:lnTo>
                  <a:lnTo>
                    <a:pt x="1075105" y="939071"/>
                  </a:lnTo>
                  <a:lnTo>
                    <a:pt x="1075677" y="936926"/>
                  </a:lnTo>
                  <a:lnTo>
                    <a:pt x="1072816" y="935495"/>
                  </a:lnTo>
                  <a:lnTo>
                    <a:pt x="1071671" y="935352"/>
                  </a:lnTo>
                  <a:lnTo>
                    <a:pt x="1069240" y="935781"/>
                  </a:lnTo>
                  <a:lnTo>
                    <a:pt x="1067380" y="937355"/>
                  </a:lnTo>
                  <a:lnTo>
                    <a:pt x="1066665" y="938642"/>
                  </a:lnTo>
                  <a:lnTo>
                    <a:pt x="1067380" y="942647"/>
                  </a:lnTo>
                  <a:lnTo>
                    <a:pt x="1067952" y="944221"/>
                  </a:lnTo>
                  <a:lnTo>
                    <a:pt x="1067952" y="945508"/>
                  </a:lnTo>
                  <a:lnTo>
                    <a:pt x="1067523" y="946939"/>
                  </a:lnTo>
                  <a:lnTo>
                    <a:pt x="1065664" y="948798"/>
                  </a:lnTo>
                  <a:lnTo>
                    <a:pt x="1061372" y="950085"/>
                  </a:lnTo>
                  <a:lnTo>
                    <a:pt x="1059370" y="950372"/>
                  </a:lnTo>
                  <a:lnTo>
                    <a:pt x="1056509" y="951516"/>
                  </a:lnTo>
                  <a:lnTo>
                    <a:pt x="1051502" y="951659"/>
                  </a:lnTo>
                  <a:lnTo>
                    <a:pt x="1047497" y="950801"/>
                  </a:lnTo>
                  <a:lnTo>
                    <a:pt x="1038343" y="952661"/>
                  </a:lnTo>
                  <a:lnTo>
                    <a:pt x="1038056" y="957524"/>
                  </a:lnTo>
                  <a:lnTo>
                    <a:pt x="1040345" y="961100"/>
                  </a:lnTo>
                  <a:lnTo>
                    <a:pt x="1042491" y="963389"/>
                  </a:lnTo>
                  <a:lnTo>
                    <a:pt x="1037914" y="966249"/>
                  </a:lnTo>
                  <a:lnTo>
                    <a:pt x="1032764" y="971399"/>
                  </a:lnTo>
                  <a:lnTo>
                    <a:pt x="1028902" y="973688"/>
                  </a:lnTo>
                  <a:lnTo>
                    <a:pt x="1027042" y="975690"/>
                  </a:lnTo>
                  <a:lnTo>
                    <a:pt x="1020462" y="980553"/>
                  </a:lnTo>
                  <a:lnTo>
                    <a:pt x="1019032" y="984130"/>
                  </a:lnTo>
                  <a:lnTo>
                    <a:pt x="1019032" y="986704"/>
                  </a:lnTo>
                  <a:lnTo>
                    <a:pt x="1021178" y="989994"/>
                  </a:lnTo>
                  <a:lnTo>
                    <a:pt x="1025326" y="992998"/>
                  </a:lnTo>
                  <a:lnTo>
                    <a:pt x="1027328" y="992855"/>
                  </a:lnTo>
                  <a:lnTo>
                    <a:pt x="1028187" y="991711"/>
                  </a:lnTo>
                  <a:lnTo>
                    <a:pt x="1028616" y="990138"/>
                  </a:lnTo>
                  <a:lnTo>
                    <a:pt x="1026756" y="985846"/>
                  </a:lnTo>
                  <a:lnTo>
                    <a:pt x="1024325" y="985703"/>
                  </a:lnTo>
                  <a:lnTo>
                    <a:pt x="1023180" y="984988"/>
                  </a:lnTo>
                  <a:lnTo>
                    <a:pt x="1023895" y="983844"/>
                  </a:lnTo>
                  <a:lnTo>
                    <a:pt x="1025755" y="982413"/>
                  </a:lnTo>
                  <a:lnTo>
                    <a:pt x="1030046" y="981841"/>
                  </a:lnTo>
                  <a:lnTo>
                    <a:pt x="1035768" y="980124"/>
                  </a:lnTo>
                  <a:lnTo>
                    <a:pt x="1039630" y="976692"/>
                  </a:lnTo>
                  <a:lnTo>
                    <a:pt x="1040631" y="976692"/>
                  </a:lnTo>
                  <a:lnTo>
                    <a:pt x="1038629" y="981126"/>
                  </a:lnTo>
                  <a:lnTo>
                    <a:pt x="1039201" y="983700"/>
                  </a:lnTo>
                  <a:lnTo>
                    <a:pt x="1039916" y="985417"/>
                  </a:lnTo>
                  <a:lnTo>
                    <a:pt x="1045781" y="987706"/>
                  </a:lnTo>
                  <a:lnTo>
                    <a:pt x="1049357" y="990138"/>
                  </a:lnTo>
                  <a:lnTo>
                    <a:pt x="1054793" y="990996"/>
                  </a:lnTo>
                  <a:lnTo>
                    <a:pt x="1055794" y="990996"/>
                  </a:lnTo>
                  <a:lnTo>
                    <a:pt x="1056223" y="990138"/>
                  </a:lnTo>
                  <a:lnTo>
                    <a:pt x="1055508" y="988993"/>
                  </a:lnTo>
                  <a:lnTo>
                    <a:pt x="1055651" y="987420"/>
                  </a:lnTo>
                  <a:lnTo>
                    <a:pt x="1056509" y="986418"/>
                  </a:lnTo>
                  <a:lnTo>
                    <a:pt x="1060800" y="987276"/>
                  </a:lnTo>
                  <a:lnTo>
                    <a:pt x="1063947" y="990996"/>
                  </a:lnTo>
                  <a:lnTo>
                    <a:pt x="1065664" y="994429"/>
                  </a:lnTo>
                  <a:lnTo>
                    <a:pt x="1063947" y="998577"/>
                  </a:lnTo>
                  <a:lnTo>
                    <a:pt x="1065378" y="1002296"/>
                  </a:lnTo>
                  <a:lnTo>
                    <a:pt x="1063661" y="1003297"/>
                  </a:lnTo>
                  <a:lnTo>
                    <a:pt x="1057940" y="1007731"/>
                  </a:lnTo>
                  <a:lnTo>
                    <a:pt x="1055508" y="1011594"/>
                  </a:lnTo>
                  <a:lnTo>
                    <a:pt x="1060371" y="1015456"/>
                  </a:lnTo>
                  <a:lnTo>
                    <a:pt x="1062803" y="1016600"/>
                  </a:lnTo>
                  <a:lnTo>
                    <a:pt x="1064376" y="1016886"/>
                  </a:lnTo>
                  <a:lnTo>
                    <a:pt x="1066093" y="1017745"/>
                  </a:lnTo>
                  <a:lnTo>
                    <a:pt x="1065521" y="1019175"/>
                  </a:lnTo>
                  <a:lnTo>
                    <a:pt x="1062803" y="1021177"/>
                  </a:lnTo>
                  <a:lnTo>
                    <a:pt x="1060371" y="1020748"/>
                  </a:lnTo>
                  <a:lnTo>
                    <a:pt x="1057940" y="1018174"/>
                  </a:lnTo>
                  <a:lnTo>
                    <a:pt x="1056080" y="1017315"/>
                  </a:lnTo>
                  <a:lnTo>
                    <a:pt x="1054077" y="1016886"/>
                  </a:lnTo>
                  <a:lnTo>
                    <a:pt x="1052361" y="1018746"/>
                  </a:lnTo>
                  <a:lnTo>
                    <a:pt x="1050358" y="1022036"/>
                  </a:lnTo>
                  <a:lnTo>
                    <a:pt x="1051789" y="1024182"/>
                  </a:lnTo>
                  <a:lnTo>
                    <a:pt x="1052933" y="1024753"/>
                  </a:lnTo>
                  <a:lnTo>
                    <a:pt x="1057081" y="1025755"/>
                  </a:lnTo>
                  <a:lnTo>
                    <a:pt x="1058655" y="1026899"/>
                  </a:lnTo>
                  <a:lnTo>
                    <a:pt x="1058512" y="1029331"/>
                  </a:lnTo>
                  <a:lnTo>
                    <a:pt x="1059370" y="1031334"/>
                  </a:lnTo>
                  <a:lnTo>
                    <a:pt x="1063089" y="1032335"/>
                  </a:lnTo>
                  <a:lnTo>
                    <a:pt x="1067380" y="1031763"/>
                  </a:lnTo>
                  <a:lnTo>
                    <a:pt x="1071671" y="1030761"/>
                  </a:lnTo>
                  <a:lnTo>
                    <a:pt x="1074532" y="1028329"/>
                  </a:lnTo>
                  <a:lnTo>
                    <a:pt x="1076535" y="1023323"/>
                  </a:lnTo>
                  <a:lnTo>
                    <a:pt x="1077536" y="1020319"/>
                  </a:lnTo>
                  <a:lnTo>
                    <a:pt x="1078537" y="1020033"/>
                  </a:lnTo>
                  <a:lnTo>
                    <a:pt x="1080969" y="1028616"/>
                  </a:lnTo>
                  <a:lnTo>
                    <a:pt x="1081112" y="1030905"/>
                  </a:lnTo>
                  <a:lnTo>
                    <a:pt x="1081684" y="1032907"/>
                  </a:lnTo>
                  <a:lnTo>
                    <a:pt x="1082972" y="1033908"/>
                  </a:lnTo>
                  <a:lnTo>
                    <a:pt x="1084975" y="1037198"/>
                  </a:lnTo>
                  <a:lnTo>
                    <a:pt x="1088264" y="1038772"/>
                  </a:lnTo>
                  <a:lnTo>
                    <a:pt x="1088407" y="1039916"/>
                  </a:lnTo>
                  <a:lnTo>
                    <a:pt x="1084116" y="1040775"/>
                  </a:lnTo>
                  <a:lnTo>
                    <a:pt x="1074246" y="1034767"/>
                  </a:lnTo>
                  <a:lnTo>
                    <a:pt x="1062231" y="1034910"/>
                  </a:lnTo>
                  <a:lnTo>
                    <a:pt x="1057653" y="1033622"/>
                  </a:lnTo>
                  <a:lnTo>
                    <a:pt x="1052075" y="1033050"/>
                  </a:lnTo>
                  <a:lnTo>
                    <a:pt x="1051932" y="1039344"/>
                  </a:lnTo>
                  <a:lnTo>
                    <a:pt x="1052361" y="1043635"/>
                  </a:lnTo>
                  <a:lnTo>
                    <a:pt x="1054649" y="1047068"/>
                  </a:lnTo>
                  <a:lnTo>
                    <a:pt x="1055365" y="1050930"/>
                  </a:lnTo>
                  <a:lnTo>
                    <a:pt x="1059370" y="1052075"/>
                  </a:lnTo>
                  <a:lnTo>
                    <a:pt x="1061516" y="1050644"/>
                  </a:lnTo>
                  <a:lnTo>
                    <a:pt x="1064519" y="1049643"/>
                  </a:lnTo>
                  <a:lnTo>
                    <a:pt x="1069383" y="1051503"/>
                  </a:lnTo>
                  <a:lnTo>
                    <a:pt x="1067952" y="1052647"/>
                  </a:lnTo>
                  <a:lnTo>
                    <a:pt x="1065807" y="1052647"/>
                  </a:lnTo>
                  <a:lnTo>
                    <a:pt x="1064376" y="1052218"/>
                  </a:lnTo>
                  <a:lnTo>
                    <a:pt x="1062803" y="1053076"/>
                  </a:lnTo>
                  <a:lnTo>
                    <a:pt x="1059370" y="1056080"/>
                  </a:lnTo>
                  <a:lnTo>
                    <a:pt x="1058083" y="1063804"/>
                  </a:lnTo>
                  <a:lnTo>
                    <a:pt x="1058083" y="1073674"/>
                  </a:lnTo>
                  <a:lnTo>
                    <a:pt x="1058798" y="1085546"/>
                  </a:lnTo>
                  <a:lnTo>
                    <a:pt x="1058512" y="1087406"/>
                  </a:lnTo>
                  <a:lnTo>
                    <a:pt x="1059084" y="1088407"/>
                  </a:lnTo>
                  <a:lnTo>
                    <a:pt x="1060514" y="1089838"/>
                  </a:lnTo>
                  <a:lnTo>
                    <a:pt x="1062946" y="1091268"/>
                  </a:lnTo>
                  <a:lnTo>
                    <a:pt x="1064090" y="1087549"/>
                  </a:lnTo>
                  <a:lnTo>
                    <a:pt x="1064662" y="1084259"/>
                  </a:lnTo>
                  <a:lnTo>
                    <a:pt x="1065521" y="1081541"/>
                  </a:lnTo>
                  <a:lnTo>
                    <a:pt x="1067523" y="1079110"/>
                  </a:lnTo>
                  <a:lnTo>
                    <a:pt x="1067952" y="1076106"/>
                  </a:lnTo>
                  <a:lnTo>
                    <a:pt x="1068954" y="1072816"/>
                  </a:lnTo>
                  <a:lnTo>
                    <a:pt x="1071814" y="1072673"/>
                  </a:lnTo>
                  <a:lnTo>
                    <a:pt x="1071671" y="1073674"/>
                  </a:lnTo>
                  <a:lnTo>
                    <a:pt x="1070241" y="1074246"/>
                  </a:lnTo>
                  <a:lnTo>
                    <a:pt x="1069383" y="1075391"/>
                  </a:lnTo>
                  <a:lnTo>
                    <a:pt x="1069669" y="1077965"/>
                  </a:lnTo>
                  <a:lnTo>
                    <a:pt x="1069097" y="1081255"/>
                  </a:lnTo>
                  <a:lnTo>
                    <a:pt x="1068382" y="1083687"/>
                  </a:lnTo>
                  <a:lnTo>
                    <a:pt x="1067380" y="1085833"/>
                  </a:lnTo>
                  <a:lnTo>
                    <a:pt x="1067094" y="1088551"/>
                  </a:lnTo>
                  <a:lnTo>
                    <a:pt x="1070241" y="1090982"/>
                  </a:lnTo>
                  <a:lnTo>
                    <a:pt x="1073102" y="1092269"/>
                  </a:lnTo>
                  <a:lnTo>
                    <a:pt x="1074818" y="1095703"/>
                  </a:lnTo>
                  <a:lnTo>
                    <a:pt x="1073102" y="1096275"/>
                  </a:lnTo>
                  <a:lnTo>
                    <a:pt x="1071242" y="1095130"/>
                  </a:lnTo>
                  <a:lnTo>
                    <a:pt x="1066808" y="1093700"/>
                  </a:lnTo>
                  <a:lnTo>
                    <a:pt x="1062946" y="1094701"/>
                  </a:lnTo>
                  <a:lnTo>
                    <a:pt x="1061086" y="1095703"/>
                  </a:lnTo>
                  <a:lnTo>
                    <a:pt x="1060228" y="1100280"/>
                  </a:lnTo>
                  <a:lnTo>
                    <a:pt x="1060085" y="1102712"/>
                  </a:lnTo>
                  <a:lnTo>
                    <a:pt x="1064662" y="1107575"/>
                  </a:lnTo>
                  <a:lnTo>
                    <a:pt x="1067666" y="1109149"/>
                  </a:lnTo>
                  <a:lnTo>
                    <a:pt x="1069526" y="1108433"/>
                  </a:lnTo>
                  <a:lnTo>
                    <a:pt x="1071099" y="1111008"/>
                  </a:lnTo>
                  <a:lnTo>
                    <a:pt x="1069240" y="1112152"/>
                  </a:lnTo>
                  <a:lnTo>
                    <a:pt x="1059799" y="1110293"/>
                  </a:lnTo>
                  <a:lnTo>
                    <a:pt x="1056795" y="1113869"/>
                  </a:lnTo>
                  <a:lnTo>
                    <a:pt x="1050930" y="1119018"/>
                  </a:lnTo>
                  <a:lnTo>
                    <a:pt x="1054364" y="1121879"/>
                  </a:lnTo>
                  <a:lnTo>
                    <a:pt x="1057081" y="1125169"/>
                  </a:lnTo>
                  <a:lnTo>
                    <a:pt x="1058655" y="1125741"/>
                  </a:lnTo>
                  <a:lnTo>
                    <a:pt x="1060657" y="1127172"/>
                  </a:lnTo>
                  <a:lnTo>
                    <a:pt x="1068954" y="1130033"/>
                  </a:lnTo>
                  <a:lnTo>
                    <a:pt x="1071385" y="1131606"/>
                  </a:lnTo>
                  <a:lnTo>
                    <a:pt x="1064233" y="1130605"/>
                  </a:lnTo>
                  <a:lnTo>
                    <a:pt x="1063947" y="1135468"/>
                  </a:lnTo>
                  <a:lnTo>
                    <a:pt x="1064948" y="1136613"/>
                  </a:lnTo>
                  <a:lnTo>
                    <a:pt x="1066951" y="1139759"/>
                  </a:lnTo>
                  <a:lnTo>
                    <a:pt x="1070527" y="1144194"/>
                  </a:lnTo>
                  <a:lnTo>
                    <a:pt x="1073102" y="1142477"/>
                  </a:lnTo>
                  <a:lnTo>
                    <a:pt x="1077393" y="1132893"/>
                  </a:lnTo>
                  <a:lnTo>
                    <a:pt x="1079539" y="1130891"/>
                  </a:lnTo>
                  <a:lnTo>
                    <a:pt x="1080254" y="1131034"/>
                  </a:lnTo>
                  <a:lnTo>
                    <a:pt x="1079110" y="1134038"/>
                  </a:lnTo>
                  <a:lnTo>
                    <a:pt x="1081541" y="1136327"/>
                  </a:lnTo>
                  <a:lnTo>
                    <a:pt x="1081398" y="1137185"/>
                  </a:lnTo>
                  <a:lnTo>
                    <a:pt x="1080111" y="1137185"/>
                  </a:lnTo>
                  <a:lnTo>
                    <a:pt x="1077679" y="1139044"/>
                  </a:lnTo>
                  <a:lnTo>
                    <a:pt x="1075105" y="1144623"/>
                  </a:lnTo>
                  <a:lnTo>
                    <a:pt x="1075677" y="1148771"/>
                  </a:lnTo>
                  <a:lnTo>
                    <a:pt x="1074389" y="1148771"/>
                  </a:lnTo>
                  <a:lnTo>
                    <a:pt x="1065521" y="1143908"/>
                  </a:lnTo>
                  <a:lnTo>
                    <a:pt x="1064948" y="1143050"/>
                  </a:lnTo>
                  <a:lnTo>
                    <a:pt x="1063947" y="1142334"/>
                  </a:lnTo>
                  <a:lnTo>
                    <a:pt x="1059656" y="1133609"/>
                  </a:lnTo>
                  <a:lnTo>
                    <a:pt x="1058655" y="1130748"/>
                  </a:lnTo>
                  <a:lnTo>
                    <a:pt x="1052647" y="1126600"/>
                  </a:lnTo>
                  <a:lnTo>
                    <a:pt x="1050215" y="1125741"/>
                  </a:lnTo>
                  <a:lnTo>
                    <a:pt x="1047926" y="1127601"/>
                  </a:lnTo>
                  <a:lnTo>
                    <a:pt x="1046353" y="1130033"/>
                  </a:lnTo>
                  <a:lnTo>
                    <a:pt x="1048642" y="1132607"/>
                  </a:lnTo>
                  <a:lnTo>
                    <a:pt x="1050215" y="1135897"/>
                  </a:lnTo>
                  <a:lnTo>
                    <a:pt x="1049071" y="1137614"/>
                  </a:lnTo>
                  <a:lnTo>
                    <a:pt x="1044494" y="1138329"/>
                  </a:lnTo>
                  <a:lnTo>
                    <a:pt x="1036769" y="1138472"/>
                  </a:lnTo>
                  <a:lnTo>
                    <a:pt x="1037914" y="1142620"/>
                  </a:lnTo>
                  <a:lnTo>
                    <a:pt x="1040059" y="1146482"/>
                  </a:lnTo>
                  <a:lnTo>
                    <a:pt x="1045209" y="1153778"/>
                  </a:lnTo>
                  <a:lnTo>
                    <a:pt x="1048928" y="1154779"/>
                  </a:lnTo>
                  <a:lnTo>
                    <a:pt x="1052075" y="1156496"/>
                  </a:lnTo>
                  <a:lnTo>
                    <a:pt x="1054506" y="1157211"/>
                  </a:lnTo>
                  <a:lnTo>
                    <a:pt x="1057367" y="1157783"/>
                  </a:lnTo>
                  <a:lnTo>
                    <a:pt x="1059799" y="1159070"/>
                  </a:lnTo>
                  <a:lnTo>
                    <a:pt x="1063518" y="1159499"/>
                  </a:lnTo>
                  <a:lnTo>
                    <a:pt x="1066236" y="1159070"/>
                  </a:lnTo>
                  <a:lnTo>
                    <a:pt x="1071671" y="1161931"/>
                  </a:lnTo>
                  <a:lnTo>
                    <a:pt x="1072959" y="1164506"/>
                  </a:lnTo>
                  <a:lnTo>
                    <a:pt x="1071958" y="1175949"/>
                  </a:lnTo>
                  <a:lnTo>
                    <a:pt x="1067666" y="1174662"/>
                  </a:lnTo>
                  <a:lnTo>
                    <a:pt x="1063804" y="1178810"/>
                  </a:lnTo>
                  <a:lnTo>
                    <a:pt x="1065378" y="1180097"/>
                  </a:lnTo>
                  <a:lnTo>
                    <a:pt x="1070670" y="1182958"/>
                  </a:lnTo>
                  <a:lnTo>
                    <a:pt x="1073102" y="1181814"/>
                  </a:lnTo>
                  <a:lnTo>
                    <a:pt x="1074246" y="1183101"/>
                  </a:lnTo>
                  <a:lnTo>
                    <a:pt x="1075677" y="1183530"/>
                  </a:lnTo>
                  <a:lnTo>
                    <a:pt x="1077393" y="1183244"/>
                  </a:lnTo>
                  <a:lnTo>
                    <a:pt x="1080540" y="1185676"/>
                  </a:lnTo>
                  <a:lnTo>
                    <a:pt x="1082543" y="1189824"/>
                  </a:lnTo>
                  <a:lnTo>
                    <a:pt x="1084545" y="1193114"/>
                  </a:lnTo>
                  <a:lnTo>
                    <a:pt x="1088551" y="1194258"/>
                  </a:lnTo>
                  <a:lnTo>
                    <a:pt x="1094415" y="1191112"/>
                  </a:lnTo>
                  <a:lnTo>
                    <a:pt x="1102282" y="1185819"/>
                  </a:lnTo>
                  <a:lnTo>
                    <a:pt x="1112152" y="1183387"/>
                  </a:lnTo>
                  <a:lnTo>
                    <a:pt x="1112725" y="1180956"/>
                  </a:lnTo>
                  <a:lnTo>
                    <a:pt x="1110722" y="1179239"/>
                  </a:lnTo>
                  <a:lnTo>
                    <a:pt x="1109005" y="1178524"/>
                  </a:lnTo>
                  <a:lnTo>
                    <a:pt x="1106431" y="1175949"/>
                  </a:lnTo>
                  <a:lnTo>
                    <a:pt x="1096561" y="1171515"/>
                  </a:lnTo>
                  <a:lnTo>
                    <a:pt x="1095130" y="1171086"/>
                  </a:lnTo>
                  <a:lnTo>
                    <a:pt x="1094129" y="1170371"/>
                  </a:lnTo>
                  <a:lnTo>
                    <a:pt x="1094987" y="1169369"/>
                  </a:lnTo>
                  <a:lnTo>
                    <a:pt x="1096275" y="1168797"/>
                  </a:lnTo>
                  <a:lnTo>
                    <a:pt x="1107289" y="1174089"/>
                  </a:lnTo>
                  <a:lnTo>
                    <a:pt x="1113869" y="1179382"/>
                  </a:lnTo>
                  <a:lnTo>
                    <a:pt x="1115442" y="1181671"/>
                  </a:lnTo>
                  <a:lnTo>
                    <a:pt x="1115299" y="1185104"/>
                  </a:lnTo>
                  <a:lnTo>
                    <a:pt x="1114441" y="1186820"/>
                  </a:lnTo>
                  <a:lnTo>
                    <a:pt x="1111437" y="1189109"/>
                  </a:lnTo>
                  <a:lnTo>
                    <a:pt x="1111437" y="1191541"/>
                  </a:lnTo>
                  <a:lnTo>
                    <a:pt x="1111723" y="1192685"/>
                  </a:lnTo>
                  <a:lnTo>
                    <a:pt x="1114441" y="1198121"/>
                  </a:lnTo>
                  <a:lnTo>
                    <a:pt x="1114584" y="1199980"/>
                  </a:lnTo>
                  <a:lnTo>
                    <a:pt x="1114441" y="1201554"/>
                  </a:lnTo>
                  <a:lnTo>
                    <a:pt x="1114155" y="1202698"/>
                  </a:lnTo>
                  <a:lnTo>
                    <a:pt x="1113011" y="1204843"/>
                  </a:lnTo>
                  <a:lnTo>
                    <a:pt x="1111151" y="1206417"/>
                  </a:lnTo>
                  <a:lnTo>
                    <a:pt x="1109721" y="1206989"/>
                  </a:lnTo>
                  <a:lnTo>
                    <a:pt x="1108576" y="1205845"/>
                  </a:lnTo>
                  <a:lnTo>
                    <a:pt x="1109148" y="1204843"/>
                  </a:lnTo>
                  <a:lnTo>
                    <a:pt x="1112439" y="1201697"/>
                  </a:lnTo>
                  <a:lnTo>
                    <a:pt x="1112868" y="1199551"/>
                  </a:lnTo>
                  <a:lnTo>
                    <a:pt x="1112295" y="1197262"/>
                  </a:lnTo>
                  <a:lnTo>
                    <a:pt x="1110436" y="1195403"/>
                  </a:lnTo>
                  <a:lnTo>
                    <a:pt x="1109005" y="1193114"/>
                  </a:lnTo>
                  <a:lnTo>
                    <a:pt x="1109005" y="1190682"/>
                  </a:lnTo>
                  <a:lnTo>
                    <a:pt x="1107861" y="1189681"/>
                  </a:lnTo>
                  <a:lnTo>
                    <a:pt x="1106002" y="1189252"/>
                  </a:lnTo>
                  <a:lnTo>
                    <a:pt x="1104571" y="1189681"/>
                  </a:lnTo>
                  <a:lnTo>
                    <a:pt x="1101567" y="1193114"/>
                  </a:lnTo>
                  <a:lnTo>
                    <a:pt x="1095703" y="1196404"/>
                  </a:lnTo>
                  <a:lnTo>
                    <a:pt x="1091983" y="1197549"/>
                  </a:lnTo>
                  <a:lnTo>
                    <a:pt x="1089981" y="1197835"/>
                  </a:lnTo>
                  <a:lnTo>
                    <a:pt x="1085976" y="1196976"/>
                  </a:lnTo>
                  <a:lnTo>
                    <a:pt x="1083687" y="1197262"/>
                  </a:lnTo>
                  <a:lnTo>
                    <a:pt x="1080111" y="1194258"/>
                  </a:lnTo>
                  <a:lnTo>
                    <a:pt x="1079110" y="1194258"/>
                  </a:lnTo>
                  <a:lnTo>
                    <a:pt x="1079110" y="1196690"/>
                  </a:lnTo>
                  <a:lnTo>
                    <a:pt x="1078537" y="1199265"/>
                  </a:lnTo>
                  <a:lnTo>
                    <a:pt x="1077107" y="1199980"/>
                  </a:lnTo>
                  <a:lnTo>
                    <a:pt x="1074532" y="1200696"/>
                  </a:lnTo>
                  <a:lnTo>
                    <a:pt x="1068382" y="1197691"/>
                  </a:lnTo>
                  <a:lnTo>
                    <a:pt x="1065521" y="1197549"/>
                  </a:lnTo>
                  <a:lnTo>
                    <a:pt x="1063661" y="1196118"/>
                  </a:lnTo>
                  <a:lnTo>
                    <a:pt x="1061516" y="1195546"/>
                  </a:lnTo>
                  <a:lnTo>
                    <a:pt x="1060657" y="1196118"/>
                  </a:lnTo>
                  <a:lnTo>
                    <a:pt x="1061516" y="1198264"/>
                  </a:lnTo>
                  <a:lnTo>
                    <a:pt x="1062374" y="1199551"/>
                  </a:lnTo>
                  <a:lnTo>
                    <a:pt x="1064233" y="1204272"/>
                  </a:lnTo>
                  <a:lnTo>
                    <a:pt x="1064948" y="1206846"/>
                  </a:lnTo>
                  <a:lnTo>
                    <a:pt x="1066665" y="1206560"/>
                  </a:lnTo>
                  <a:lnTo>
                    <a:pt x="1068382" y="1207704"/>
                  </a:lnTo>
                  <a:lnTo>
                    <a:pt x="1069526" y="1212139"/>
                  </a:lnTo>
                  <a:lnTo>
                    <a:pt x="1068382" y="1214713"/>
                  </a:lnTo>
                  <a:lnTo>
                    <a:pt x="1069097" y="1217288"/>
                  </a:lnTo>
                  <a:lnTo>
                    <a:pt x="1072101" y="1219291"/>
                  </a:lnTo>
                  <a:lnTo>
                    <a:pt x="1078252" y="1218147"/>
                  </a:lnTo>
                  <a:lnTo>
                    <a:pt x="1081971" y="1219148"/>
                  </a:lnTo>
                  <a:lnTo>
                    <a:pt x="1088121" y="1215429"/>
                  </a:lnTo>
                  <a:lnTo>
                    <a:pt x="1092270" y="1216573"/>
                  </a:lnTo>
                  <a:lnTo>
                    <a:pt x="1094272" y="1214142"/>
                  </a:lnTo>
                  <a:lnTo>
                    <a:pt x="1094129" y="1211137"/>
                  </a:lnTo>
                  <a:lnTo>
                    <a:pt x="1095989" y="1211137"/>
                  </a:lnTo>
                  <a:lnTo>
                    <a:pt x="1097562" y="1212997"/>
                  </a:lnTo>
                  <a:lnTo>
                    <a:pt x="1095417" y="1215715"/>
                  </a:lnTo>
                  <a:lnTo>
                    <a:pt x="1092556" y="1220006"/>
                  </a:lnTo>
                  <a:lnTo>
                    <a:pt x="1089409" y="1221865"/>
                  </a:lnTo>
                  <a:lnTo>
                    <a:pt x="1080397" y="1225299"/>
                  </a:lnTo>
                  <a:lnTo>
                    <a:pt x="1084545" y="1228017"/>
                  </a:lnTo>
                  <a:lnTo>
                    <a:pt x="1085976" y="1230591"/>
                  </a:lnTo>
                  <a:lnTo>
                    <a:pt x="1089695" y="1234311"/>
                  </a:lnTo>
                  <a:lnTo>
                    <a:pt x="1096275" y="1235026"/>
                  </a:lnTo>
                  <a:lnTo>
                    <a:pt x="1098277" y="1233881"/>
                  </a:lnTo>
                  <a:lnTo>
                    <a:pt x="1099279" y="1232880"/>
                  </a:lnTo>
                  <a:lnTo>
                    <a:pt x="1099422" y="1231020"/>
                  </a:lnTo>
                  <a:lnTo>
                    <a:pt x="1099279" y="1227588"/>
                  </a:lnTo>
                  <a:lnTo>
                    <a:pt x="1101996" y="1223153"/>
                  </a:lnTo>
                  <a:lnTo>
                    <a:pt x="1105859" y="1220292"/>
                  </a:lnTo>
                  <a:lnTo>
                    <a:pt x="1107003" y="1217431"/>
                  </a:lnTo>
                  <a:lnTo>
                    <a:pt x="1106717" y="1214713"/>
                  </a:lnTo>
                  <a:lnTo>
                    <a:pt x="1108719" y="1212997"/>
                  </a:lnTo>
                  <a:lnTo>
                    <a:pt x="1110722" y="1212711"/>
                  </a:lnTo>
                  <a:lnTo>
                    <a:pt x="1115013" y="1213998"/>
                  </a:lnTo>
                  <a:lnTo>
                    <a:pt x="1115871" y="1215715"/>
                  </a:lnTo>
                  <a:lnTo>
                    <a:pt x="1117159" y="1216573"/>
                  </a:lnTo>
                  <a:lnTo>
                    <a:pt x="1120878" y="1212997"/>
                  </a:lnTo>
                  <a:lnTo>
                    <a:pt x="1123596" y="1212282"/>
                  </a:lnTo>
                  <a:lnTo>
                    <a:pt x="1136040" y="1212997"/>
                  </a:lnTo>
                  <a:lnTo>
                    <a:pt x="1140475" y="1213998"/>
                  </a:lnTo>
                  <a:lnTo>
                    <a:pt x="1145052" y="1215858"/>
                  </a:lnTo>
                  <a:lnTo>
                    <a:pt x="1143765" y="1217431"/>
                  </a:lnTo>
                  <a:lnTo>
                    <a:pt x="1142620" y="1218147"/>
                  </a:lnTo>
                  <a:lnTo>
                    <a:pt x="1136470" y="1219005"/>
                  </a:lnTo>
                  <a:lnTo>
                    <a:pt x="1131034" y="1217574"/>
                  </a:lnTo>
                  <a:lnTo>
                    <a:pt x="1126886" y="1217718"/>
                  </a:lnTo>
                  <a:lnTo>
                    <a:pt x="1116730" y="1224441"/>
                  </a:lnTo>
                  <a:lnTo>
                    <a:pt x="1111437" y="1224583"/>
                  </a:lnTo>
                  <a:lnTo>
                    <a:pt x="1111294" y="1222867"/>
                  </a:lnTo>
                  <a:lnTo>
                    <a:pt x="1110007" y="1221865"/>
                  </a:lnTo>
                  <a:lnTo>
                    <a:pt x="1108433" y="1222438"/>
                  </a:lnTo>
                  <a:lnTo>
                    <a:pt x="1105286" y="1224726"/>
                  </a:lnTo>
                  <a:lnTo>
                    <a:pt x="1103570" y="1226872"/>
                  </a:lnTo>
                  <a:lnTo>
                    <a:pt x="1102998" y="1229590"/>
                  </a:lnTo>
                  <a:lnTo>
                    <a:pt x="1102855" y="1237171"/>
                  </a:lnTo>
                  <a:lnTo>
                    <a:pt x="1100423" y="1239460"/>
                  </a:lnTo>
                  <a:lnTo>
                    <a:pt x="1098706" y="1242178"/>
                  </a:lnTo>
                  <a:lnTo>
                    <a:pt x="1100280" y="1244180"/>
                  </a:lnTo>
                  <a:lnTo>
                    <a:pt x="1108433" y="1249473"/>
                  </a:lnTo>
                  <a:lnTo>
                    <a:pt x="1113869" y="1251189"/>
                  </a:lnTo>
                  <a:lnTo>
                    <a:pt x="1114441" y="1247470"/>
                  </a:lnTo>
                  <a:lnTo>
                    <a:pt x="1115586" y="1244180"/>
                  </a:lnTo>
                  <a:lnTo>
                    <a:pt x="1116587" y="1242750"/>
                  </a:lnTo>
                  <a:lnTo>
                    <a:pt x="1122022" y="1237743"/>
                  </a:lnTo>
                  <a:lnTo>
                    <a:pt x="1126457" y="1235026"/>
                  </a:lnTo>
                  <a:lnTo>
                    <a:pt x="1133466" y="1232451"/>
                  </a:lnTo>
                  <a:lnTo>
                    <a:pt x="1148914" y="1222724"/>
                  </a:lnTo>
                  <a:lnTo>
                    <a:pt x="1153778" y="1224583"/>
                  </a:lnTo>
                  <a:lnTo>
                    <a:pt x="1155923" y="1226014"/>
                  </a:lnTo>
                  <a:lnTo>
                    <a:pt x="1155637" y="1227730"/>
                  </a:lnTo>
                  <a:lnTo>
                    <a:pt x="1155065" y="1229018"/>
                  </a:lnTo>
                  <a:lnTo>
                    <a:pt x="1151775" y="1233595"/>
                  </a:lnTo>
                  <a:lnTo>
                    <a:pt x="1148342" y="1236599"/>
                  </a:lnTo>
                  <a:lnTo>
                    <a:pt x="1138043" y="1241749"/>
                  </a:lnTo>
                  <a:lnTo>
                    <a:pt x="1136470" y="1252048"/>
                  </a:lnTo>
                  <a:lnTo>
                    <a:pt x="1133466" y="1253621"/>
                  </a:lnTo>
                  <a:lnTo>
                    <a:pt x="1133180" y="1252477"/>
                  </a:lnTo>
                  <a:lnTo>
                    <a:pt x="1134181" y="1250903"/>
                  </a:lnTo>
                  <a:lnTo>
                    <a:pt x="1135325" y="1248472"/>
                  </a:lnTo>
                  <a:lnTo>
                    <a:pt x="1134610" y="1243894"/>
                  </a:lnTo>
                  <a:lnTo>
                    <a:pt x="1131892" y="1241749"/>
                  </a:lnTo>
                  <a:lnTo>
                    <a:pt x="1127744" y="1242321"/>
                  </a:lnTo>
                  <a:lnTo>
                    <a:pt x="1122738" y="1242178"/>
                  </a:lnTo>
                  <a:lnTo>
                    <a:pt x="1121021" y="1242464"/>
                  </a:lnTo>
                  <a:lnTo>
                    <a:pt x="1117731" y="1246469"/>
                  </a:lnTo>
                  <a:lnTo>
                    <a:pt x="1118160" y="1249187"/>
                  </a:lnTo>
                  <a:lnTo>
                    <a:pt x="1118875" y="1251332"/>
                  </a:lnTo>
                  <a:lnTo>
                    <a:pt x="1125026" y="1257912"/>
                  </a:lnTo>
                  <a:lnTo>
                    <a:pt x="1127315" y="1259343"/>
                  </a:lnTo>
                  <a:lnTo>
                    <a:pt x="1134181" y="1261631"/>
                  </a:lnTo>
                  <a:lnTo>
                    <a:pt x="1139616" y="1264921"/>
                  </a:lnTo>
                  <a:lnTo>
                    <a:pt x="1147198" y="1266495"/>
                  </a:lnTo>
                  <a:lnTo>
                    <a:pt x="1151632" y="1268211"/>
                  </a:lnTo>
                  <a:lnTo>
                    <a:pt x="1158069" y="1265780"/>
                  </a:lnTo>
                  <a:lnTo>
                    <a:pt x="1160644" y="1263920"/>
                  </a:lnTo>
                  <a:lnTo>
                    <a:pt x="1162074" y="1255338"/>
                  </a:lnTo>
                  <a:lnTo>
                    <a:pt x="1160930" y="1250331"/>
                  </a:lnTo>
                  <a:lnTo>
                    <a:pt x="1160930" y="1247327"/>
                  </a:lnTo>
                  <a:lnTo>
                    <a:pt x="1161931" y="1241319"/>
                  </a:lnTo>
                  <a:lnTo>
                    <a:pt x="1165936" y="1230591"/>
                  </a:lnTo>
                  <a:lnTo>
                    <a:pt x="1165364" y="1227588"/>
                  </a:lnTo>
                  <a:lnTo>
                    <a:pt x="1166651" y="1222724"/>
                  </a:lnTo>
                  <a:lnTo>
                    <a:pt x="1170085" y="1220435"/>
                  </a:lnTo>
                  <a:lnTo>
                    <a:pt x="1173661" y="1218862"/>
                  </a:lnTo>
                  <a:lnTo>
                    <a:pt x="1178810" y="1218289"/>
                  </a:lnTo>
                  <a:lnTo>
                    <a:pt x="1193400" y="1212282"/>
                  </a:lnTo>
                  <a:lnTo>
                    <a:pt x="1197692" y="1211996"/>
                  </a:lnTo>
                  <a:lnTo>
                    <a:pt x="1201983" y="1210279"/>
                  </a:lnTo>
                  <a:lnTo>
                    <a:pt x="1203842" y="1208563"/>
                  </a:lnTo>
                  <a:lnTo>
                    <a:pt x="1207275" y="1202412"/>
                  </a:lnTo>
                  <a:lnTo>
                    <a:pt x="1213426" y="1199837"/>
                  </a:lnTo>
                  <a:lnTo>
                    <a:pt x="1216716" y="1200123"/>
                  </a:lnTo>
                  <a:lnTo>
                    <a:pt x="1220578" y="1202269"/>
                  </a:lnTo>
                  <a:lnTo>
                    <a:pt x="1237600" y="1206131"/>
                  </a:lnTo>
                  <a:lnTo>
                    <a:pt x="1237028" y="1203413"/>
                  </a:lnTo>
                  <a:lnTo>
                    <a:pt x="1233166" y="1202698"/>
                  </a:lnTo>
                  <a:lnTo>
                    <a:pt x="1229447" y="1201983"/>
                  </a:lnTo>
                  <a:lnTo>
                    <a:pt x="1223153" y="1200123"/>
                  </a:lnTo>
                  <a:lnTo>
                    <a:pt x="1214714" y="1197262"/>
                  </a:lnTo>
                  <a:lnTo>
                    <a:pt x="1206131" y="1197262"/>
                  </a:lnTo>
                  <a:lnTo>
                    <a:pt x="1199408" y="1194831"/>
                  </a:lnTo>
                  <a:lnTo>
                    <a:pt x="1191970" y="1192113"/>
                  </a:lnTo>
                  <a:lnTo>
                    <a:pt x="1176235" y="1191827"/>
                  </a:lnTo>
                  <a:lnTo>
                    <a:pt x="1162360" y="1191684"/>
                  </a:lnTo>
                  <a:lnTo>
                    <a:pt x="1148056" y="1191541"/>
                  </a:lnTo>
                  <a:lnTo>
                    <a:pt x="1138901" y="1191398"/>
                  </a:lnTo>
                  <a:lnTo>
                    <a:pt x="1132751" y="1191255"/>
                  </a:lnTo>
                  <a:lnTo>
                    <a:pt x="1131177" y="1190253"/>
                  </a:lnTo>
                  <a:lnTo>
                    <a:pt x="1131749" y="1186820"/>
                  </a:lnTo>
                  <a:lnTo>
                    <a:pt x="1129461" y="1184389"/>
                  </a:lnTo>
                  <a:lnTo>
                    <a:pt x="1126170" y="1181385"/>
                  </a:lnTo>
                  <a:lnTo>
                    <a:pt x="1122165" y="1179239"/>
                  </a:lnTo>
                  <a:lnTo>
                    <a:pt x="1120163" y="1176378"/>
                  </a:lnTo>
                  <a:lnTo>
                    <a:pt x="1118017" y="1173231"/>
                  </a:lnTo>
                  <a:lnTo>
                    <a:pt x="1119305" y="1170371"/>
                  </a:lnTo>
                  <a:lnTo>
                    <a:pt x="1121164" y="1163504"/>
                  </a:lnTo>
                  <a:lnTo>
                    <a:pt x="1121164" y="1160501"/>
                  </a:lnTo>
                  <a:lnTo>
                    <a:pt x="1119447" y="1158355"/>
                  </a:lnTo>
                  <a:lnTo>
                    <a:pt x="1118875" y="1155351"/>
                  </a:lnTo>
                  <a:lnTo>
                    <a:pt x="1119447" y="1153920"/>
                  </a:lnTo>
                  <a:lnTo>
                    <a:pt x="1121021" y="1152920"/>
                  </a:lnTo>
                  <a:lnTo>
                    <a:pt x="1122022" y="1148056"/>
                  </a:lnTo>
                  <a:lnTo>
                    <a:pt x="1121307" y="1143192"/>
                  </a:lnTo>
                  <a:lnTo>
                    <a:pt x="1120163" y="1138901"/>
                  </a:lnTo>
                  <a:lnTo>
                    <a:pt x="1118589" y="1137042"/>
                  </a:lnTo>
                  <a:lnTo>
                    <a:pt x="1116587" y="1136183"/>
                  </a:lnTo>
                  <a:lnTo>
                    <a:pt x="1115156" y="1136040"/>
                  </a:lnTo>
                  <a:lnTo>
                    <a:pt x="1111866" y="1137614"/>
                  </a:lnTo>
                  <a:lnTo>
                    <a:pt x="1106288" y="1137185"/>
                  </a:lnTo>
                  <a:lnTo>
                    <a:pt x="1104428" y="1137757"/>
                  </a:lnTo>
                  <a:lnTo>
                    <a:pt x="1101710" y="1139474"/>
                  </a:lnTo>
                  <a:lnTo>
                    <a:pt x="1097848" y="1142048"/>
                  </a:lnTo>
                  <a:lnTo>
                    <a:pt x="1095703" y="1141190"/>
                  </a:lnTo>
                  <a:lnTo>
                    <a:pt x="1094987" y="1138472"/>
                  </a:lnTo>
                  <a:lnTo>
                    <a:pt x="1093557" y="1136183"/>
                  </a:lnTo>
                  <a:lnTo>
                    <a:pt x="1092699" y="1134181"/>
                  </a:lnTo>
                  <a:lnTo>
                    <a:pt x="1091983" y="1130748"/>
                  </a:lnTo>
                  <a:lnTo>
                    <a:pt x="1090839" y="1126313"/>
                  </a:lnTo>
                  <a:lnTo>
                    <a:pt x="1088551" y="1121164"/>
                  </a:lnTo>
                  <a:lnTo>
                    <a:pt x="1085117" y="1117016"/>
                  </a:lnTo>
                  <a:lnTo>
                    <a:pt x="1084975" y="1113297"/>
                  </a:lnTo>
                  <a:lnTo>
                    <a:pt x="1084402" y="1108576"/>
                  </a:lnTo>
                  <a:lnTo>
                    <a:pt x="1086119" y="1103999"/>
                  </a:lnTo>
                  <a:lnTo>
                    <a:pt x="1085117" y="1100280"/>
                  </a:lnTo>
                  <a:lnTo>
                    <a:pt x="1082972" y="1095703"/>
                  </a:lnTo>
                  <a:lnTo>
                    <a:pt x="1083687" y="1090982"/>
                  </a:lnTo>
                  <a:lnTo>
                    <a:pt x="1085833" y="1088407"/>
                  </a:lnTo>
                  <a:lnTo>
                    <a:pt x="1086548" y="1085117"/>
                  </a:lnTo>
                  <a:lnTo>
                    <a:pt x="1096418" y="1084545"/>
                  </a:lnTo>
                  <a:lnTo>
                    <a:pt x="1095989" y="1080111"/>
                  </a:lnTo>
                  <a:lnTo>
                    <a:pt x="1097562" y="1076535"/>
                  </a:lnTo>
                  <a:lnTo>
                    <a:pt x="1099422" y="1073388"/>
                  </a:lnTo>
                  <a:lnTo>
                    <a:pt x="1100995" y="1071958"/>
                  </a:lnTo>
                  <a:lnTo>
                    <a:pt x="1104571" y="1070670"/>
                  </a:lnTo>
                  <a:lnTo>
                    <a:pt x="1108719" y="1068811"/>
                  </a:lnTo>
                  <a:lnTo>
                    <a:pt x="1111008" y="1066665"/>
                  </a:lnTo>
                  <a:lnTo>
                    <a:pt x="1112152" y="1064806"/>
                  </a:lnTo>
                  <a:lnTo>
                    <a:pt x="1112868" y="1062374"/>
                  </a:lnTo>
                  <a:lnTo>
                    <a:pt x="1113011" y="1059799"/>
                  </a:lnTo>
                  <a:lnTo>
                    <a:pt x="1112295" y="1054220"/>
                  </a:lnTo>
                  <a:lnTo>
                    <a:pt x="1113011" y="1052504"/>
                  </a:lnTo>
                  <a:lnTo>
                    <a:pt x="1115586" y="1050215"/>
                  </a:lnTo>
                  <a:lnTo>
                    <a:pt x="1119877" y="1048213"/>
                  </a:lnTo>
                  <a:lnTo>
                    <a:pt x="1121736" y="1042920"/>
                  </a:lnTo>
                  <a:lnTo>
                    <a:pt x="1120735" y="1038343"/>
                  </a:lnTo>
                  <a:lnTo>
                    <a:pt x="1118303" y="1034767"/>
                  </a:lnTo>
                  <a:lnTo>
                    <a:pt x="1115299" y="1033193"/>
                  </a:lnTo>
                  <a:lnTo>
                    <a:pt x="1115013" y="1029474"/>
                  </a:lnTo>
                  <a:lnTo>
                    <a:pt x="1116444" y="1025898"/>
                  </a:lnTo>
                  <a:lnTo>
                    <a:pt x="1118303" y="1022179"/>
                  </a:lnTo>
                  <a:lnTo>
                    <a:pt x="1120449" y="1017888"/>
                  </a:lnTo>
                  <a:lnTo>
                    <a:pt x="1120306" y="1014884"/>
                  </a:lnTo>
                  <a:lnTo>
                    <a:pt x="1122165" y="1013167"/>
                  </a:lnTo>
                  <a:lnTo>
                    <a:pt x="1127601" y="1009162"/>
                  </a:lnTo>
                  <a:lnTo>
                    <a:pt x="1129461" y="1005300"/>
                  </a:lnTo>
                  <a:lnTo>
                    <a:pt x="1131320" y="1004299"/>
                  </a:lnTo>
                  <a:lnTo>
                    <a:pt x="1133609" y="1003869"/>
                  </a:lnTo>
                  <a:lnTo>
                    <a:pt x="1133752" y="1001724"/>
                  </a:lnTo>
                  <a:lnTo>
                    <a:pt x="1132178" y="999578"/>
                  </a:lnTo>
                  <a:lnTo>
                    <a:pt x="1131892" y="996860"/>
                  </a:lnTo>
                  <a:lnTo>
                    <a:pt x="1132035" y="993856"/>
                  </a:lnTo>
                  <a:lnTo>
                    <a:pt x="1132464" y="989851"/>
                  </a:lnTo>
                  <a:lnTo>
                    <a:pt x="1135039" y="988278"/>
                  </a:lnTo>
                  <a:lnTo>
                    <a:pt x="1138758" y="984988"/>
                  </a:lnTo>
                  <a:lnTo>
                    <a:pt x="1139759" y="982985"/>
                  </a:lnTo>
                  <a:lnTo>
                    <a:pt x="1139903" y="980268"/>
                  </a:lnTo>
                  <a:lnTo>
                    <a:pt x="1138758" y="974546"/>
                  </a:lnTo>
                  <a:lnTo>
                    <a:pt x="1137900" y="970398"/>
                  </a:lnTo>
                  <a:lnTo>
                    <a:pt x="1137471" y="968824"/>
                  </a:lnTo>
                  <a:lnTo>
                    <a:pt x="1135754" y="966107"/>
                  </a:lnTo>
                  <a:lnTo>
                    <a:pt x="1134467" y="964390"/>
                  </a:lnTo>
                  <a:lnTo>
                    <a:pt x="1136470" y="962244"/>
                  </a:lnTo>
                  <a:lnTo>
                    <a:pt x="1140189" y="959955"/>
                  </a:lnTo>
                  <a:lnTo>
                    <a:pt x="1141762" y="956666"/>
                  </a:lnTo>
                  <a:lnTo>
                    <a:pt x="1140332" y="953805"/>
                  </a:lnTo>
                  <a:lnTo>
                    <a:pt x="1138186" y="952374"/>
                  </a:lnTo>
                  <a:lnTo>
                    <a:pt x="1137471" y="948083"/>
                  </a:lnTo>
                  <a:lnTo>
                    <a:pt x="1138329" y="942647"/>
                  </a:lnTo>
                  <a:lnTo>
                    <a:pt x="1139903" y="940931"/>
                  </a:lnTo>
                  <a:lnTo>
                    <a:pt x="1145481" y="940073"/>
                  </a:lnTo>
                  <a:lnTo>
                    <a:pt x="1146053" y="937212"/>
                  </a:lnTo>
                  <a:lnTo>
                    <a:pt x="1150345" y="933207"/>
                  </a:lnTo>
                  <a:lnTo>
                    <a:pt x="1150202" y="929487"/>
                  </a:lnTo>
                  <a:lnTo>
                    <a:pt x="1147484" y="927199"/>
                  </a:lnTo>
                  <a:lnTo>
                    <a:pt x="1144766" y="923480"/>
                  </a:lnTo>
                  <a:lnTo>
                    <a:pt x="1142763" y="920190"/>
                  </a:lnTo>
                  <a:lnTo>
                    <a:pt x="1136183" y="918330"/>
                  </a:lnTo>
                  <a:lnTo>
                    <a:pt x="1129317" y="917329"/>
                  </a:lnTo>
                  <a:lnTo>
                    <a:pt x="1128316" y="914182"/>
                  </a:lnTo>
                  <a:lnTo>
                    <a:pt x="1128602" y="912323"/>
                  </a:lnTo>
                  <a:lnTo>
                    <a:pt x="1131892" y="913038"/>
                  </a:lnTo>
                  <a:lnTo>
                    <a:pt x="1137185" y="912466"/>
                  </a:lnTo>
                  <a:lnTo>
                    <a:pt x="1141190" y="912323"/>
                  </a:lnTo>
                  <a:lnTo>
                    <a:pt x="1143908" y="912037"/>
                  </a:lnTo>
                  <a:lnTo>
                    <a:pt x="1147055" y="911607"/>
                  </a:lnTo>
                  <a:lnTo>
                    <a:pt x="1149916" y="912895"/>
                  </a:lnTo>
                  <a:lnTo>
                    <a:pt x="1152776" y="912037"/>
                  </a:lnTo>
                  <a:lnTo>
                    <a:pt x="1153921" y="907173"/>
                  </a:lnTo>
                  <a:lnTo>
                    <a:pt x="1155780" y="904598"/>
                  </a:lnTo>
                  <a:lnTo>
                    <a:pt x="1156066" y="902167"/>
                  </a:lnTo>
                  <a:lnTo>
                    <a:pt x="1154207" y="900164"/>
                  </a:lnTo>
                  <a:lnTo>
                    <a:pt x="1150774" y="899592"/>
                  </a:lnTo>
                  <a:lnTo>
                    <a:pt x="1135897" y="898018"/>
                  </a:lnTo>
                  <a:lnTo>
                    <a:pt x="1135468" y="896016"/>
                  </a:lnTo>
                  <a:lnTo>
                    <a:pt x="1135611" y="892726"/>
                  </a:lnTo>
                  <a:lnTo>
                    <a:pt x="1136183" y="889436"/>
                  </a:lnTo>
                  <a:lnTo>
                    <a:pt x="1136183" y="887719"/>
                  </a:lnTo>
                  <a:lnTo>
                    <a:pt x="1137614" y="886289"/>
                  </a:lnTo>
                  <a:lnTo>
                    <a:pt x="1139187" y="883285"/>
                  </a:lnTo>
                  <a:lnTo>
                    <a:pt x="1140332" y="881282"/>
                  </a:lnTo>
                  <a:lnTo>
                    <a:pt x="1139187" y="878708"/>
                  </a:lnTo>
                  <a:lnTo>
                    <a:pt x="1136756" y="874846"/>
                  </a:lnTo>
                  <a:lnTo>
                    <a:pt x="1138472" y="873129"/>
                  </a:lnTo>
                  <a:lnTo>
                    <a:pt x="1138615" y="870983"/>
                  </a:lnTo>
                  <a:lnTo>
                    <a:pt x="1138043" y="868838"/>
                  </a:lnTo>
                  <a:lnTo>
                    <a:pt x="1135611" y="866549"/>
                  </a:lnTo>
                  <a:lnTo>
                    <a:pt x="1133466" y="863402"/>
                  </a:lnTo>
                  <a:lnTo>
                    <a:pt x="1133466" y="859969"/>
                  </a:lnTo>
                  <a:lnTo>
                    <a:pt x="1136040" y="859111"/>
                  </a:lnTo>
                  <a:lnTo>
                    <a:pt x="1137757" y="858109"/>
                  </a:lnTo>
                  <a:lnTo>
                    <a:pt x="1138186" y="855964"/>
                  </a:lnTo>
                  <a:lnTo>
                    <a:pt x="1137185" y="853389"/>
                  </a:lnTo>
                  <a:lnTo>
                    <a:pt x="1133609" y="852674"/>
                  </a:lnTo>
                  <a:lnTo>
                    <a:pt x="1128888" y="851101"/>
                  </a:lnTo>
                  <a:lnTo>
                    <a:pt x="1127458" y="849813"/>
                  </a:lnTo>
                  <a:lnTo>
                    <a:pt x="1126170" y="847095"/>
                  </a:lnTo>
                  <a:lnTo>
                    <a:pt x="1127172" y="839371"/>
                  </a:lnTo>
                  <a:lnTo>
                    <a:pt x="1126743" y="834651"/>
                  </a:lnTo>
                  <a:lnTo>
                    <a:pt x="1126314" y="832076"/>
                  </a:lnTo>
                  <a:lnTo>
                    <a:pt x="1127458" y="830073"/>
                  </a:lnTo>
                  <a:lnTo>
                    <a:pt x="1129031" y="828214"/>
                  </a:lnTo>
                  <a:lnTo>
                    <a:pt x="1128316" y="824065"/>
                  </a:lnTo>
                  <a:lnTo>
                    <a:pt x="1126886" y="821920"/>
                  </a:lnTo>
                  <a:lnTo>
                    <a:pt x="1127315" y="820203"/>
                  </a:lnTo>
                  <a:lnTo>
                    <a:pt x="1128602" y="818487"/>
                  </a:lnTo>
                  <a:lnTo>
                    <a:pt x="1129747" y="816341"/>
                  </a:lnTo>
                  <a:lnTo>
                    <a:pt x="1130748" y="815912"/>
                  </a:lnTo>
                  <a:lnTo>
                    <a:pt x="1132178" y="817056"/>
                  </a:lnTo>
                  <a:lnTo>
                    <a:pt x="1134753" y="816341"/>
                  </a:lnTo>
                  <a:lnTo>
                    <a:pt x="1137757" y="814625"/>
                  </a:lnTo>
                  <a:lnTo>
                    <a:pt x="1138043" y="812622"/>
                  </a:lnTo>
                  <a:lnTo>
                    <a:pt x="1137471" y="809761"/>
                  </a:lnTo>
                  <a:lnTo>
                    <a:pt x="1135182" y="802609"/>
                  </a:lnTo>
                  <a:lnTo>
                    <a:pt x="1133180" y="798175"/>
                  </a:lnTo>
                  <a:lnTo>
                    <a:pt x="1133609" y="796602"/>
                  </a:lnTo>
                  <a:lnTo>
                    <a:pt x="1134467" y="794885"/>
                  </a:lnTo>
                  <a:lnTo>
                    <a:pt x="1133895" y="788877"/>
                  </a:lnTo>
                  <a:lnTo>
                    <a:pt x="1134038" y="785301"/>
                  </a:lnTo>
                  <a:lnTo>
                    <a:pt x="1134181" y="774573"/>
                  </a:lnTo>
                  <a:lnTo>
                    <a:pt x="1134467" y="770997"/>
                  </a:lnTo>
                  <a:lnTo>
                    <a:pt x="1132464" y="767278"/>
                  </a:lnTo>
                  <a:lnTo>
                    <a:pt x="1132751" y="763845"/>
                  </a:lnTo>
                  <a:lnTo>
                    <a:pt x="1134181" y="761270"/>
                  </a:lnTo>
                  <a:lnTo>
                    <a:pt x="1135611" y="757837"/>
                  </a:lnTo>
                  <a:lnTo>
                    <a:pt x="1136613" y="754833"/>
                  </a:lnTo>
                  <a:lnTo>
                    <a:pt x="1137614" y="753403"/>
                  </a:lnTo>
                  <a:lnTo>
                    <a:pt x="1139474" y="752688"/>
                  </a:lnTo>
                  <a:lnTo>
                    <a:pt x="1139903" y="750971"/>
                  </a:lnTo>
                  <a:lnTo>
                    <a:pt x="1139044" y="749684"/>
                  </a:lnTo>
                  <a:lnTo>
                    <a:pt x="1136756" y="747681"/>
                  </a:lnTo>
                  <a:lnTo>
                    <a:pt x="1136183" y="745249"/>
                  </a:lnTo>
                  <a:lnTo>
                    <a:pt x="1136613" y="743390"/>
                  </a:lnTo>
                  <a:lnTo>
                    <a:pt x="1137757" y="742388"/>
                  </a:lnTo>
                  <a:lnTo>
                    <a:pt x="1139474" y="742388"/>
                  </a:lnTo>
                  <a:lnTo>
                    <a:pt x="1140761" y="739814"/>
                  </a:lnTo>
                  <a:lnTo>
                    <a:pt x="1141190" y="736524"/>
                  </a:lnTo>
                  <a:lnTo>
                    <a:pt x="1141476" y="734950"/>
                  </a:lnTo>
                  <a:lnTo>
                    <a:pt x="1140475" y="733091"/>
                  </a:lnTo>
                  <a:lnTo>
                    <a:pt x="1139759" y="728657"/>
                  </a:lnTo>
                  <a:lnTo>
                    <a:pt x="1139044" y="726082"/>
                  </a:lnTo>
                  <a:lnTo>
                    <a:pt x="1139903" y="725080"/>
                  </a:lnTo>
                  <a:lnTo>
                    <a:pt x="1141047" y="724651"/>
                  </a:lnTo>
                  <a:lnTo>
                    <a:pt x="1143050" y="725223"/>
                  </a:lnTo>
                  <a:lnTo>
                    <a:pt x="1144480" y="724937"/>
                  </a:lnTo>
                  <a:lnTo>
                    <a:pt x="1144766" y="723650"/>
                  </a:lnTo>
                  <a:lnTo>
                    <a:pt x="1144909" y="722219"/>
                  </a:lnTo>
                  <a:lnTo>
                    <a:pt x="1145481" y="721218"/>
                  </a:lnTo>
                  <a:lnTo>
                    <a:pt x="1146769" y="717928"/>
                  </a:lnTo>
                  <a:lnTo>
                    <a:pt x="1148199" y="713923"/>
                  </a:lnTo>
                  <a:lnTo>
                    <a:pt x="1148485" y="711062"/>
                  </a:lnTo>
                  <a:lnTo>
                    <a:pt x="1148056" y="703338"/>
                  </a:lnTo>
                  <a:lnTo>
                    <a:pt x="1148771" y="701621"/>
                  </a:lnTo>
                  <a:lnTo>
                    <a:pt x="1150202" y="700048"/>
                  </a:lnTo>
                  <a:lnTo>
                    <a:pt x="1152204" y="698474"/>
                  </a:lnTo>
                  <a:lnTo>
                    <a:pt x="1154922" y="697187"/>
                  </a:lnTo>
                  <a:lnTo>
                    <a:pt x="1158212" y="695327"/>
                  </a:lnTo>
                  <a:lnTo>
                    <a:pt x="1162360" y="694612"/>
                  </a:lnTo>
                  <a:lnTo>
                    <a:pt x="1164077" y="692610"/>
                  </a:lnTo>
                  <a:lnTo>
                    <a:pt x="1165221" y="689892"/>
                  </a:lnTo>
                  <a:lnTo>
                    <a:pt x="1165507" y="687746"/>
                  </a:lnTo>
                  <a:lnTo>
                    <a:pt x="1163934" y="686173"/>
                  </a:lnTo>
                  <a:lnTo>
                    <a:pt x="1161931" y="684313"/>
                  </a:lnTo>
                  <a:lnTo>
                    <a:pt x="1160930" y="679736"/>
                  </a:lnTo>
                  <a:lnTo>
                    <a:pt x="1160358" y="675445"/>
                  </a:lnTo>
                  <a:lnTo>
                    <a:pt x="1160072" y="670152"/>
                  </a:lnTo>
                  <a:lnTo>
                    <a:pt x="1158069" y="665575"/>
                  </a:lnTo>
                  <a:lnTo>
                    <a:pt x="1155923" y="660425"/>
                  </a:lnTo>
                  <a:lnTo>
                    <a:pt x="1155351" y="655848"/>
                  </a:lnTo>
                  <a:lnTo>
                    <a:pt x="1156066" y="653416"/>
                  </a:lnTo>
                  <a:lnTo>
                    <a:pt x="1156925" y="649411"/>
                  </a:lnTo>
                  <a:lnTo>
                    <a:pt x="1156066" y="647551"/>
                  </a:lnTo>
                  <a:lnTo>
                    <a:pt x="1154922" y="644262"/>
                  </a:lnTo>
                  <a:lnTo>
                    <a:pt x="1156066" y="641687"/>
                  </a:lnTo>
                  <a:lnTo>
                    <a:pt x="1157497" y="637825"/>
                  </a:lnTo>
                  <a:lnTo>
                    <a:pt x="1157354" y="635822"/>
                  </a:lnTo>
                  <a:lnTo>
                    <a:pt x="1156209" y="631102"/>
                  </a:lnTo>
                  <a:lnTo>
                    <a:pt x="1155208" y="628384"/>
                  </a:lnTo>
                  <a:lnTo>
                    <a:pt x="1156209" y="625523"/>
                  </a:lnTo>
                  <a:lnTo>
                    <a:pt x="1157783" y="622948"/>
                  </a:lnTo>
                  <a:lnTo>
                    <a:pt x="1159070" y="621518"/>
                  </a:lnTo>
                  <a:lnTo>
                    <a:pt x="1158927" y="619229"/>
                  </a:lnTo>
                  <a:lnTo>
                    <a:pt x="1159499" y="617370"/>
                  </a:lnTo>
                  <a:lnTo>
                    <a:pt x="1161788" y="616082"/>
                  </a:lnTo>
                  <a:lnTo>
                    <a:pt x="1163934" y="613794"/>
                  </a:lnTo>
                  <a:lnTo>
                    <a:pt x="1165507" y="613507"/>
                  </a:lnTo>
                  <a:lnTo>
                    <a:pt x="1167367" y="613507"/>
                  </a:lnTo>
                  <a:lnTo>
                    <a:pt x="1168654" y="612792"/>
                  </a:lnTo>
                  <a:lnTo>
                    <a:pt x="1169083" y="610933"/>
                  </a:lnTo>
                  <a:lnTo>
                    <a:pt x="1169369" y="608930"/>
                  </a:lnTo>
                  <a:lnTo>
                    <a:pt x="1172373" y="606498"/>
                  </a:lnTo>
                  <a:lnTo>
                    <a:pt x="1174090" y="604210"/>
                  </a:lnTo>
                  <a:lnTo>
                    <a:pt x="1177380" y="603781"/>
                  </a:lnTo>
                  <a:lnTo>
                    <a:pt x="1178953" y="601349"/>
                  </a:lnTo>
                  <a:lnTo>
                    <a:pt x="1178953" y="598202"/>
                  </a:lnTo>
                  <a:lnTo>
                    <a:pt x="1178524" y="595055"/>
                  </a:lnTo>
                  <a:lnTo>
                    <a:pt x="1179525" y="591336"/>
                  </a:lnTo>
                  <a:lnTo>
                    <a:pt x="1178381" y="585757"/>
                  </a:lnTo>
                  <a:lnTo>
                    <a:pt x="1178524" y="582753"/>
                  </a:lnTo>
                  <a:lnTo>
                    <a:pt x="1177237" y="580322"/>
                  </a:lnTo>
                  <a:lnTo>
                    <a:pt x="1177523" y="577747"/>
                  </a:lnTo>
                  <a:lnTo>
                    <a:pt x="1176808" y="576030"/>
                  </a:lnTo>
                  <a:lnTo>
                    <a:pt x="1174948" y="575458"/>
                  </a:lnTo>
                  <a:lnTo>
                    <a:pt x="1174233" y="573313"/>
                  </a:lnTo>
                  <a:lnTo>
                    <a:pt x="1175091" y="572312"/>
                  </a:lnTo>
                  <a:lnTo>
                    <a:pt x="1176808" y="571596"/>
                  </a:lnTo>
                  <a:lnTo>
                    <a:pt x="1178953" y="570023"/>
                  </a:lnTo>
                  <a:lnTo>
                    <a:pt x="1180670" y="562299"/>
                  </a:lnTo>
                  <a:lnTo>
                    <a:pt x="1181385" y="560010"/>
                  </a:lnTo>
                  <a:lnTo>
                    <a:pt x="1182100" y="557292"/>
                  </a:lnTo>
                  <a:lnTo>
                    <a:pt x="1181957" y="555861"/>
                  </a:lnTo>
                  <a:lnTo>
                    <a:pt x="1182958" y="553859"/>
                  </a:lnTo>
                  <a:lnTo>
                    <a:pt x="1184246" y="550712"/>
                  </a:lnTo>
                  <a:lnTo>
                    <a:pt x="1186391" y="547708"/>
                  </a:lnTo>
                  <a:lnTo>
                    <a:pt x="1187536" y="545706"/>
                  </a:lnTo>
                  <a:lnTo>
                    <a:pt x="1188680" y="542988"/>
                  </a:lnTo>
                  <a:lnTo>
                    <a:pt x="1188966" y="541271"/>
                  </a:lnTo>
                  <a:lnTo>
                    <a:pt x="1190396" y="540413"/>
                  </a:lnTo>
                  <a:lnTo>
                    <a:pt x="1192113" y="540127"/>
                  </a:lnTo>
                  <a:lnTo>
                    <a:pt x="1194115" y="539555"/>
                  </a:lnTo>
                  <a:lnTo>
                    <a:pt x="1194974" y="538553"/>
                  </a:lnTo>
                  <a:lnTo>
                    <a:pt x="1194831" y="537123"/>
                  </a:lnTo>
                  <a:lnTo>
                    <a:pt x="1194688" y="533833"/>
                  </a:lnTo>
                  <a:lnTo>
                    <a:pt x="1194115" y="528684"/>
                  </a:lnTo>
                  <a:lnTo>
                    <a:pt x="1193686" y="521961"/>
                  </a:lnTo>
                  <a:lnTo>
                    <a:pt x="1193973" y="517526"/>
                  </a:lnTo>
                  <a:lnTo>
                    <a:pt x="1195260" y="513092"/>
                  </a:lnTo>
                  <a:lnTo>
                    <a:pt x="1196547" y="510660"/>
                  </a:lnTo>
                  <a:lnTo>
                    <a:pt x="1196261" y="508801"/>
                  </a:lnTo>
                  <a:lnTo>
                    <a:pt x="1195975" y="506798"/>
                  </a:lnTo>
                  <a:lnTo>
                    <a:pt x="1193686" y="505654"/>
                  </a:lnTo>
                  <a:lnTo>
                    <a:pt x="1191541" y="506655"/>
                  </a:lnTo>
                  <a:lnTo>
                    <a:pt x="1189967" y="506369"/>
                  </a:lnTo>
                  <a:lnTo>
                    <a:pt x="1187965" y="504080"/>
                  </a:lnTo>
                  <a:lnTo>
                    <a:pt x="1187392" y="501649"/>
                  </a:lnTo>
                  <a:lnTo>
                    <a:pt x="1187679" y="498215"/>
                  </a:lnTo>
                  <a:lnTo>
                    <a:pt x="1189252" y="496070"/>
                  </a:lnTo>
                  <a:lnTo>
                    <a:pt x="1189824" y="493352"/>
                  </a:lnTo>
                  <a:lnTo>
                    <a:pt x="1188966" y="492494"/>
                  </a:lnTo>
                  <a:lnTo>
                    <a:pt x="1186963" y="490777"/>
                  </a:lnTo>
                  <a:lnTo>
                    <a:pt x="1185104" y="484769"/>
                  </a:lnTo>
                  <a:lnTo>
                    <a:pt x="1185390" y="479620"/>
                  </a:lnTo>
                  <a:lnTo>
                    <a:pt x="1183531" y="478190"/>
                  </a:lnTo>
                  <a:lnTo>
                    <a:pt x="1182672" y="474185"/>
                  </a:lnTo>
                  <a:lnTo>
                    <a:pt x="1180813" y="472754"/>
                  </a:lnTo>
                  <a:lnTo>
                    <a:pt x="1180097" y="469750"/>
                  </a:lnTo>
                  <a:lnTo>
                    <a:pt x="1179525" y="466603"/>
                  </a:lnTo>
                  <a:lnTo>
                    <a:pt x="1179811" y="465173"/>
                  </a:lnTo>
                  <a:lnTo>
                    <a:pt x="1181814" y="464744"/>
                  </a:lnTo>
                  <a:lnTo>
                    <a:pt x="1182958" y="462312"/>
                  </a:lnTo>
                  <a:lnTo>
                    <a:pt x="1182100" y="460882"/>
                  </a:lnTo>
                  <a:lnTo>
                    <a:pt x="1180670" y="459737"/>
                  </a:lnTo>
                  <a:lnTo>
                    <a:pt x="1178810" y="459880"/>
                  </a:lnTo>
                  <a:lnTo>
                    <a:pt x="1177093" y="458450"/>
                  </a:lnTo>
                  <a:lnTo>
                    <a:pt x="1174805" y="452585"/>
                  </a:lnTo>
                  <a:lnTo>
                    <a:pt x="1172945" y="449295"/>
                  </a:lnTo>
                  <a:lnTo>
                    <a:pt x="1173517" y="444575"/>
                  </a:lnTo>
                  <a:lnTo>
                    <a:pt x="1173804" y="440856"/>
                  </a:lnTo>
                  <a:lnTo>
                    <a:pt x="1174519" y="437709"/>
                  </a:lnTo>
                  <a:lnTo>
                    <a:pt x="1174805" y="435277"/>
                  </a:lnTo>
                  <a:lnTo>
                    <a:pt x="1176235" y="434133"/>
                  </a:lnTo>
                  <a:lnTo>
                    <a:pt x="1177523" y="434705"/>
                  </a:lnTo>
                  <a:lnTo>
                    <a:pt x="1178810" y="434419"/>
                  </a:lnTo>
                  <a:lnTo>
                    <a:pt x="1179954" y="432416"/>
                  </a:lnTo>
                  <a:lnTo>
                    <a:pt x="1181242" y="431129"/>
                  </a:lnTo>
                  <a:lnTo>
                    <a:pt x="1181099" y="430128"/>
                  </a:lnTo>
                  <a:lnTo>
                    <a:pt x="1180384" y="428983"/>
                  </a:lnTo>
                  <a:lnTo>
                    <a:pt x="1180097" y="427124"/>
                  </a:lnTo>
                  <a:lnTo>
                    <a:pt x="1180956" y="424835"/>
                  </a:lnTo>
                  <a:lnTo>
                    <a:pt x="1182529" y="419686"/>
                  </a:lnTo>
                  <a:lnTo>
                    <a:pt x="1184818" y="413964"/>
                  </a:lnTo>
                  <a:lnTo>
                    <a:pt x="1185819" y="411818"/>
                  </a:lnTo>
                  <a:lnTo>
                    <a:pt x="1185533" y="409959"/>
                  </a:lnTo>
                  <a:lnTo>
                    <a:pt x="1185962" y="409101"/>
                  </a:lnTo>
                  <a:lnTo>
                    <a:pt x="1187536" y="409959"/>
                  </a:lnTo>
                  <a:lnTo>
                    <a:pt x="1191970" y="408957"/>
                  </a:lnTo>
                  <a:lnTo>
                    <a:pt x="1193400" y="406383"/>
                  </a:lnTo>
                  <a:lnTo>
                    <a:pt x="1193973" y="404094"/>
                  </a:lnTo>
                  <a:lnTo>
                    <a:pt x="1195260" y="402807"/>
                  </a:lnTo>
                  <a:lnTo>
                    <a:pt x="1194688" y="400947"/>
                  </a:lnTo>
                  <a:lnTo>
                    <a:pt x="1192828" y="400375"/>
                  </a:lnTo>
                  <a:lnTo>
                    <a:pt x="1191684" y="399517"/>
                  </a:lnTo>
                  <a:lnTo>
                    <a:pt x="1192113" y="397514"/>
                  </a:lnTo>
                  <a:lnTo>
                    <a:pt x="1192685" y="392794"/>
                  </a:lnTo>
                  <a:lnTo>
                    <a:pt x="1192542" y="389361"/>
                  </a:lnTo>
                  <a:lnTo>
                    <a:pt x="1190826" y="382065"/>
                  </a:lnTo>
                  <a:lnTo>
                    <a:pt x="1189538" y="374770"/>
                  </a:lnTo>
                  <a:lnTo>
                    <a:pt x="1190539" y="372339"/>
                  </a:lnTo>
                  <a:lnTo>
                    <a:pt x="1193400" y="369048"/>
                  </a:lnTo>
                  <a:lnTo>
                    <a:pt x="1195546" y="367618"/>
                  </a:lnTo>
                  <a:lnTo>
                    <a:pt x="1195975" y="365759"/>
                  </a:lnTo>
                  <a:lnTo>
                    <a:pt x="1198121" y="357176"/>
                  </a:lnTo>
                  <a:lnTo>
                    <a:pt x="1198407" y="352456"/>
                  </a:lnTo>
                  <a:lnTo>
                    <a:pt x="1199837" y="349881"/>
                  </a:lnTo>
                  <a:lnTo>
                    <a:pt x="1200838" y="345018"/>
                  </a:lnTo>
                  <a:lnTo>
                    <a:pt x="1204701" y="340869"/>
                  </a:lnTo>
                  <a:lnTo>
                    <a:pt x="1205845" y="338151"/>
                  </a:lnTo>
                  <a:lnTo>
                    <a:pt x="1207419" y="337865"/>
                  </a:lnTo>
                  <a:lnTo>
                    <a:pt x="1208277" y="337007"/>
                  </a:lnTo>
                  <a:lnTo>
                    <a:pt x="1210422" y="334003"/>
                  </a:lnTo>
                  <a:lnTo>
                    <a:pt x="1213140" y="330856"/>
                  </a:lnTo>
                  <a:lnTo>
                    <a:pt x="1215429" y="329283"/>
                  </a:lnTo>
                  <a:lnTo>
                    <a:pt x="1216001" y="326851"/>
                  </a:lnTo>
                  <a:lnTo>
                    <a:pt x="1217145" y="323418"/>
                  </a:lnTo>
                  <a:lnTo>
                    <a:pt x="1219434" y="317840"/>
                  </a:lnTo>
                  <a:lnTo>
                    <a:pt x="1220721" y="313977"/>
                  </a:lnTo>
                  <a:lnTo>
                    <a:pt x="1222438" y="312547"/>
                  </a:lnTo>
                  <a:lnTo>
                    <a:pt x="1224441" y="307397"/>
                  </a:lnTo>
                  <a:lnTo>
                    <a:pt x="1225299" y="304394"/>
                  </a:lnTo>
                  <a:lnTo>
                    <a:pt x="1227587" y="303106"/>
                  </a:lnTo>
                  <a:lnTo>
                    <a:pt x="1229447" y="302820"/>
                  </a:lnTo>
                  <a:lnTo>
                    <a:pt x="1231163" y="304250"/>
                  </a:lnTo>
                  <a:lnTo>
                    <a:pt x="1233023" y="303964"/>
                  </a:lnTo>
                  <a:lnTo>
                    <a:pt x="1234739" y="302248"/>
                  </a:lnTo>
                  <a:lnTo>
                    <a:pt x="1238745" y="301103"/>
                  </a:lnTo>
                  <a:lnTo>
                    <a:pt x="1240604" y="300388"/>
                  </a:lnTo>
                  <a:lnTo>
                    <a:pt x="1241462" y="298672"/>
                  </a:lnTo>
                  <a:lnTo>
                    <a:pt x="1241462" y="295525"/>
                  </a:lnTo>
                  <a:lnTo>
                    <a:pt x="1239746" y="293236"/>
                  </a:lnTo>
                  <a:lnTo>
                    <a:pt x="1236313" y="288802"/>
                  </a:lnTo>
                  <a:lnTo>
                    <a:pt x="1233452" y="283939"/>
                  </a:lnTo>
                  <a:lnTo>
                    <a:pt x="1233166" y="282365"/>
                  </a:lnTo>
                  <a:lnTo>
                    <a:pt x="1233166" y="280649"/>
                  </a:lnTo>
                  <a:lnTo>
                    <a:pt x="1233595" y="278503"/>
                  </a:lnTo>
                  <a:lnTo>
                    <a:pt x="1235026" y="276071"/>
                  </a:lnTo>
                  <a:lnTo>
                    <a:pt x="1238459" y="272066"/>
                  </a:lnTo>
                  <a:lnTo>
                    <a:pt x="1238030" y="269205"/>
                  </a:lnTo>
                  <a:lnTo>
                    <a:pt x="1235455" y="258763"/>
                  </a:lnTo>
                  <a:lnTo>
                    <a:pt x="1234453" y="255902"/>
                  </a:lnTo>
                  <a:lnTo>
                    <a:pt x="1232737" y="250610"/>
                  </a:lnTo>
                  <a:lnTo>
                    <a:pt x="1233023" y="248464"/>
                  </a:lnTo>
                  <a:lnTo>
                    <a:pt x="1234596" y="242599"/>
                  </a:lnTo>
                  <a:lnTo>
                    <a:pt x="1235884" y="240311"/>
                  </a:lnTo>
                  <a:lnTo>
                    <a:pt x="1237886" y="239881"/>
                  </a:lnTo>
                  <a:lnTo>
                    <a:pt x="1238888" y="239023"/>
                  </a:lnTo>
                  <a:lnTo>
                    <a:pt x="1239174" y="238022"/>
                  </a:lnTo>
                  <a:lnTo>
                    <a:pt x="1237886" y="236735"/>
                  </a:lnTo>
                  <a:lnTo>
                    <a:pt x="1237314" y="235018"/>
                  </a:lnTo>
                  <a:lnTo>
                    <a:pt x="1236742" y="232729"/>
                  </a:lnTo>
                  <a:lnTo>
                    <a:pt x="1234883" y="231871"/>
                  </a:lnTo>
                  <a:lnTo>
                    <a:pt x="1233881" y="229869"/>
                  </a:lnTo>
                  <a:lnTo>
                    <a:pt x="1233881" y="227008"/>
                  </a:lnTo>
                  <a:lnTo>
                    <a:pt x="1235598" y="223289"/>
                  </a:lnTo>
                  <a:lnTo>
                    <a:pt x="1237457" y="222288"/>
                  </a:lnTo>
                  <a:lnTo>
                    <a:pt x="1238172" y="220571"/>
                  </a:lnTo>
                  <a:lnTo>
                    <a:pt x="1240175" y="218997"/>
                  </a:lnTo>
                  <a:lnTo>
                    <a:pt x="1241892" y="217853"/>
                  </a:lnTo>
                  <a:lnTo>
                    <a:pt x="1243322" y="215707"/>
                  </a:lnTo>
                  <a:lnTo>
                    <a:pt x="1249473" y="212989"/>
                  </a:lnTo>
                  <a:lnTo>
                    <a:pt x="1254336" y="210987"/>
                  </a:lnTo>
                  <a:lnTo>
                    <a:pt x="1263777" y="206982"/>
                  </a:lnTo>
                  <a:lnTo>
                    <a:pt x="1270357" y="204264"/>
                  </a:lnTo>
                  <a:lnTo>
                    <a:pt x="1270929" y="202404"/>
                  </a:lnTo>
                  <a:lnTo>
                    <a:pt x="1271358" y="201117"/>
                  </a:lnTo>
                  <a:lnTo>
                    <a:pt x="1274362" y="191533"/>
                  </a:lnTo>
                  <a:lnTo>
                    <a:pt x="1278224" y="179232"/>
                  </a:lnTo>
                  <a:lnTo>
                    <a:pt x="1280656" y="171507"/>
                  </a:lnTo>
                  <a:lnTo>
                    <a:pt x="1275077" y="165786"/>
                  </a:lnTo>
                  <a:lnTo>
                    <a:pt x="1270214" y="167359"/>
                  </a:lnTo>
                  <a:close/>
                  <a:moveTo>
                    <a:pt x="1277938" y="1317704"/>
                  </a:moveTo>
                  <a:lnTo>
                    <a:pt x="1273790" y="1314128"/>
                  </a:lnTo>
                  <a:lnTo>
                    <a:pt x="1268354" y="1313699"/>
                  </a:lnTo>
                  <a:lnTo>
                    <a:pt x="1254765" y="1311982"/>
                  </a:lnTo>
                  <a:lnTo>
                    <a:pt x="1247756" y="1311982"/>
                  </a:lnTo>
                  <a:lnTo>
                    <a:pt x="1241892" y="1314128"/>
                  </a:lnTo>
                  <a:lnTo>
                    <a:pt x="1245754" y="1317990"/>
                  </a:lnTo>
                  <a:lnTo>
                    <a:pt x="1246898" y="1322281"/>
                  </a:lnTo>
                  <a:lnTo>
                    <a:pt x="1248042" y="1323712"/>
                  </a:lnTo>
                  <a:lnTo>
                    <a:pt x="1248901" y="1324284"/>
                  </a:lnTo>
                  <a:lnTo>
                    <a:pt x="1258055" y="1325857"/>
                  </a:lnTo>
                  <a:lnTo>
                    <a:pt x="1259057" y="1325714"/>
                  </a:lnTo>
                  <a:lnTo>
                    <a:pt x="1260487" y="1325142"/>
                  </a:lnTo>
                  <a:lnTo>
                    <a:pt x="1263634" y="1322996"/>
                  </a:lnTo>
                  <a:lnTo>
                    <a:pt x="1265207" y="1322424"/>
                  </a:lnTo>
                  <a:lnTo>
                    <a:pt x="1266495" y="1322424"/>
                  </a:lnTo>
                  <a:lnTo>
                    <a:pt x="1267496" y="1322567"/>
                  </a:lnTo>
                  <a:lnTo>
                    <a:pt x="1268068" y="1323425"/>
                  </a:lnTo>
                  <a:lnTo>
                    <a:pt x="1268497" y="1324856"/>
                  </a:lnTo>
                  <a:lnTo>
                    <a:pt x="1269356" y="1326429"/>
                  </a:lnTo>
                  <a:lnTo>
                    <a:pt x="1271215" y="1327288"/>
                  </a:lnTo>
                  <a:lnTo>
                    <a:pt x="1273647" y="1326859"/>
                  </a:lnTo>
                  <a:lnTo>
                    <a:pt x="1276222" y="1325142"/>
                  </a:lnTo>
                  <a:lnTo>
                    <a:pt x="1278081" y="1322996"/>
                  </a:lnTo>
                  <a:lnTo>
                    <a:pt x="1278940" y="1321423"/>
                  </a:lnTo>
                  <a:lnTo>
                    <a:pt x="1278796" y="1319849"/>
                  </a:lnTo>
                  <a:lnTo>
                    <a:pt x="1277938" y="1317704"/>
                  </a:lnTo>
                  <a:close/>
                  <a:moveTo>
                    <a:pt x="1041490" y="1168654"/>
                  </a:moveTo>
                  <a:lnTo>
                    <a:pt x="1044064" y="1168940"/>
                  </a:lnTo>
                  <a:lnTo>
                    <a:pt x="1045781" y="1168082"/>
                  </a:lnTo>
                  <a:lnTo>
                    <a:pt x="1047783" y="1166366"/>
                  </a:lnTo>
                  <a:lnTo>
                    <a:pt x="1048928" y="1166508"/>
                  </a:lnTo>
                  <a:lnTo>
                    <a:pt x="1051073" y="1167510"/>
                  </a:lnTo>
                  <a:lnTo>
                    <a:pt x="1051932" y="1167224"/>
                  </a:lnTo>
                  <a:lnTo>
                    <a:pt x="1052933" y="1166222"/>
                  </a:lnTo>
                  <a:lnTo>
                    <a:pt x="1052933" y="1162932"/>
                  </a:lnTo>
                  <a:lnTo>
                    <a:pt x="1052504" y="1161645"/>
                  </a:lnTo>
                  <a:lnTo>
                    <a:pt x="1051217" y="1160072"/>
                  </a:lnTo>
                  <a:lnTo>
                    <a:pt x="1047497" y="1160072"/>
                  </a:lnTo>
                  <a:lnTo>
                    <a:pt x="1043063" y="1162932"/>
                  </a:lnTo>
                  <a:lnTo>
                    <a:pt x="1038200" y="1164506"/>
                  </a:lnTo>
                  <a:lnTo>
                    <a:pt x="1034767" y="1162932"/>
                  </a:lnTo>
                  <a:lnTo>
                    <a:pt x="1033050" y="1167081"/>
                  </a:lnTo>
                  <a:lnTo>
                    <a:pt x="1032192" y="1169942"/>
                  </a:lnTo>
                  <a:lnTo>
                    <a:pt x="1030332" y="1174089"/>
                  </a:lnTo>
                  <a:lnTo>
                    <a:pt x="1030618" y="1176807"/>
                  </a:lnTo>
                  <a:lnTo>
                    <a:pt x="1033479" y="1174519"/>
                  </a:lnTo>
                  <a:lnTo>
                    <a:pt x="1034910" y="1172802"/>
                  </a:lnTo>
                  <a:lnTo>
                    <a:pt x="1037914" y="1167796"/>
                  </a:lnTo>
                  <a:lnTo>
                    <a:pt x="1041490" y="1168654"/>
                  </a:lnTo>
                  <a:close/>
                  <a:moveTo>
                    <a:pt x="1049786" y="1198121"/>
                  </a:moveTo>
                  <a:lnTo>
                    <a:pt x="1053791" y="1191398"/>
                  </a:lnTo>
                  <a:lnTo>
                    <a:pt x="1053648" y="1190253"/>
                  </a:lnTo>
                  <a:lnTo>
                    <a:pt x="1050358" y="1186248"/>
                  </a:lnTo>
                  <a:lnTo>
                    <a:pt x="1047211" y="1185676"/>
                  </a:lnTo>
                  <a:lnTo>
                    <a:pt x="1046353" y="1184532"/>
                  </a:lnTo>
                  <a:lnTo>
                    <a:pt x="1045066" y="1176665"/>
                  </a:lnTo>
                  <a:lnTo>
                    <a:pt x="1042491" y="1177523"/>
                  </a:lnTo>
                  <a:lnTo>
                    <a:pt x="1042348" y="1181099"/>
                  </a:lnTo>
                  <a:lnTo>
                    <a:pt x="1039487" y="1180527"/>
                  </a:lnTo>
                  <a:lnTo>
                    <a:pt x="1036483" y="1183101"/>
                  </a:lnTo>
                  <a:lnTo>
                    <a:pt x="1038200" y="1187679"/>
                  </a:lnTo>
                  <a:lnTo>
                    <a:pt x="1039201" y="1193114"/>
                  </a:lnTo>
                  <a:lnTo>
                    <a:pt x="1042205" y="1197691"/>
                  </a:lnTo>
                  <a:lnTo>
                    <a:pt x="1044207" y="1202555"/>
                  </a:lnTo>
                  <a:lnTo>
                    <a:pt x="1048928" y="1202841"/>
                  </a:lnTo>
                  <a:lnTo>
                    <a:pt x="1049786" y="1198121"/>
                  </a:lnTo>
                  <a:close/>
                  <a:moveTo>
                    <a:pt x="1081398" y="1241605"/>
                  </a:moveTo>
                  <a:lnTo>
                    <a:pt x="1081971" y="1242607"/>
                  </a:lnTo>
                  <a:lnTo>
                    <a:pt x="1082400" y="1244610"/>
                  </a:lnTo>
                  <a:lnTo>
                    <a:pt x="1082829" y="1244895"/>
                  </a:lnTo>
                  <a:lnTo>
                    <a:pt x="1084831" y="1245325"/>
                  </a:lnTo>
                  <a:lnTo>
                    <a:pt x="1087549" y="1245468"/>
                  </a:lnTo>
                  <a:lnTo>
                    <a:pt x="1093128" y="1247041"/>
                  </a:lnTo>
                  <a:lnTo>
                    <a:pt x="1095846" y="1246898"/>
                  </a:lnTo>
                  <a:lnTo>
                    <a:pt x="1095559" y="1246326"/>
                  </a:lnTo>
                  <a:lnTo>
                    <a:pt x="1090696" y="1243036"/>
                  </a:lnTo>
                  <a:lnTo>
                    <a:pt x="1090410" y="1242607"/>
                  </a:lnTo>
                  <a:lnTo>
                    <a:pt x="1086119" y="1238316"/>
                  </a:lnTo>
                  <a:lnTo>
                    <a:pt x="1084545" y="1238172"/>
                  </a:lnTo>
                  <a:lnTo>
                    <a:pt x="1083258" y="1237600"/>
                  </a:lnTo>
                  <a:lnTo>
                    <a:pt x="1080111" y="1235311"/>
                  </a:lnTo>
                  <a:lnTo>
                    <a:pt x="1076249" y="1234740"/>
                  </a:lnTo>
                  <a:lnTo>
                    <a:pt x="1073245" y="1232880"/>
                  </a:lnTo>
                  <a:lnTo>
                    <a:pt x="1067666" y="1231020"/>
                  </a:lnTo>
                  <a:lnTo>
                    <a:pt x="1061372" y="1230162"/>
                  </a:lnTo>
                  <a:lnTo>
                    <a:pt x="1059656" y="1229447"/>
                  </a:lnTo>
                  <a:lnTo>
                    <a:pt x="1058512" y="1229590"/>
                  </a:lnTo>
                  <a:lnTo>
                    <a:pt x="1058083" y="1229161"/>
                  </a:lnTo>
                  <a:lnTo>
                    <a:pt x="1056938" y="1226586"/>
                  </a:lnTo>
                  <a:lnTo>
                    <a:pt x="1055365" y="1225585"/>
                  </a:lnTo>
                  <a:lnTo>
                    <a:pt x="1052504" y="1223010"/>
                  </a:lnTo>
                  <a:lnTo>
                    <a:pt x="1049500" y="1221436"/>
                  </a:lnTo>
                  <a:lnTo>
                    <a:pt x="1048213" y="1222009"/>
                  </a:lnTo>
                  <a:lnTo>
                    <a:pt x="1048213" y="1222867"/>
                  </a:lnTo>
                  <a:lnTo>
                    <a:pt x="1050930" y="1225585"/>
                  </a:lnTo>
                  <a:lnTo>
                    <a:pt x="1052790" y="1229161"/>
                  </a:lnTo>
                  <a:lnTo>
                    <a:pt x="1057081" y="1232165"/>
                  </a:lnTo>
                  <a:lnTo>
                    <a:pt x="1061372" y="1235741"/>
                  </a:lnTo>
                  <a:lnTo>
                    <a:pt x="1062374" y="1235598"/>
                  </a:lnTo>
                  <a:lnTo>
                    <a:pt x="1065378" y="1236170"/>
                  </a:lnTo>
                  <a:lnTo>
                    <a:pt x="1069812" y="1235598"/>
                  </a:lnTo>
                  <a:lnTo>
                    <a:pt x="1073674" y="1236456"/>
                  </a:lnTo>
                  <a:lnTo>
                    <a:pt x="1075820" y="1237457"/>
                  </a:lnTo>
                  <a:lnTo>
                    <a:pt x="1081398" y="1241605"/>
                  </a:lnTo>
                  <a:close/>
                  <a:moveTo>
                    <a:pt x="1033479" y="1134896"/>
                  </a:moveTo>
                  <a:lnTo>
                    <a:pt x="1034767" y="1133895"/>
                  </a:lnTo>
                  <a:lnTo>
                    <a:pt x="1036197" y="1132178"/>
                  </a:lnTo>
                  <a:lnTo>
                    <a:pt x="1034910" y="1131606"/>
                  </a:lnTo>
                  <a:lnTo>
                    <a:pt x="1030475" y="1131034"/>
                  </a:lnTo>
                  <a:lnTo>
                    <a:pt x="1026756" y="1130891"/>
                  </a:lnTo>
                  <a:lnTo>
                    <a:pt x="1027042" y="1132893"/>
                  </a:lnTo>
                  <a:lnTo>
                    <a:pt x="1026327" y="1135468"/>
                  </a:lnTo>
                  <a:lnTo>
                    <a:pt x="1025326" y="1137757"/>
                  </a:lnTo>
                  <a:lnTo>
                    <a:pt x="1026041" y="1138901"/>
                  </a:lnTo>
                  <a:lnTo>
                    <a:pt x="1026470" y="1141190"/>
                  </a:lnTo>
                  <a:lnTo>
                    <a:pt x="1027328" y="1142048"/>
                  </a:lnTo>
                  <a:lnTo>
                    <a:pt x="1029760" y="1142334"/>
                  </a:lnTo>
                  <a:lnTo>
                    <a:pt x="1030618" y="1138615"/>
                  </a:lnTo>
                  <a:lnTo>
                    <a:pt x="1030904" y="1135325"/>
                  </a:lnTo>
                  <a:lnTo>
                    <a:pt x="1033479" y="1134896"/>
                  </a:lnTo>
                  <a:close/>
                  <a:moveTo>
                    <a:pt x="1137471" y="1282945"/>
                  </a:moveTo>
                  <a:lnTo>
                    <a:pt x="1140189" y="1282802"/>
                  </a:lnTo>
                  <a:lnTo>
                    <a:pt x="1143622" y="1283660"/>
                  </a:lnTo>
                  <a:lnTo>
                    <a:pt x="1146197" y="1283087"/>
                  </a:lnTo>
                  <a:lnTo>
                    <a:pt x="1151346" y="1286521"/>
                  </a:lnTo>
                  <a:lnTo>
                    <a:pt x="1156209" y="1289095"/>
                  </a:lnTo>
                  <a:lnTo>
                    <a:pt x="1156925" y="1288810"/>
                  </a:lnTo>
                  <a:lnTo>
                    <a:pt x="1157926" y="1286664"/>
                  </a:lnTo>
                  <a:lnTo>
                    <a:pt x="1159642" y="1285233"/>
                  </a:lnTo>
                  <a:lnTo>
                    <a:pt x="1160358" y="1283803"/>
                  </a:lnTo>
                  <a:lnTo>
                    <a:pt x="1159785" y="1280227"/>
                  </a:lnTo>
                  <a:lnTo>
                    <a:pt x="1159785" y="1278224"/>
                  </a:lnTo>
                  <a:lnTo>
                    <a:pt x="1155351" y="1278224"/>
                  </a:lnTo>
                  <a:lnTo>
                    <a:pt x="1148628" y="1274934"/>
                  </a:lnTo>
                  <a:lnTo>
                    <a:pt x="1143622" y="1271787"/>
                  </a:lnTo>
                  <a:lnTo>
                    <a:pt x="1139044" y="1270500"/>
                  </a:lnTo>
                  <a:lnTo>
                    <a:pt x="1130319" y="1268926"/>
                  </a:lnTo>
                  <a:lnTo>
                    <a:pt x="1128173" y="1270500"/>
                  </a:lnTo>
                  <a:lnTo>
                    <a:pt x="1125885" y="1271215"/>
                  </a:lnTo>
                  <a:lnTo>
                    <a:pt x="1123882" y="1275793"/>
                  </a:lnTo>
                  <a:lnTo>
                    <a:pt x="1127458" y="1278796"/>
                  </a:lnTo>
                  <a:lnTo>
                    <a:pt x="1131034" y="1282516"/>
                  </a:lnTo>
                  <a:lnTo>
                    <a:pt x="1131749" y="1286378"/>
                  </a:lnTo>
                  <a:lnTo>
                    <a:pt x="1135754" y="1285376"/>
                  </a:lnTo>
                  <a:lnTo>
                    <a:pt x="1137471" y="1282945"/>
                  </a:lnTo>
                  <a:close/>
                  <a:moveTo>
                    <a:pt x="1057081" y="1185390"/>
                  </a:moveTo>
                  <a:lnTo>
                    <a:pt x="1059656" y="1187535"/>
                  </a:lnTo>
                  <a:lnTo>
                    <a:pt x="1061372" y="1188394"/>
                  </a:lnTo>
                  <a:lnTo>
                    <a:pt x="1064662" y="1189395"/>
                  </a:lnTo>
                  <a:lnTo>
                    <a:pt x="1065521" y="1188966"/>
                  </a:lnTo>
                  <a:lnTo>
                    <a:pt x="1066236" y="1188108"/>
                  </a:lnTo>
                  <a:lnTo>
                    <a:pt x="1066379" y="1187250"/>
                  </a:lnTo>
                  <a:lnTo>
                    <a:pt x="1065807" y="1186534"/>
                  </a:lnTo>
                  <a:lnTo>
                    <a:pt x="1061516" y="1184103"/>
                  </a:lnTo>
                  <a:lnTo>
                    <a:pt x="1060085" y="1182386"/>
                  </a:lnTo>
                  <a:lnTo>
                    <a:pt x="1058941" y="1181671"/>
                  </a:lnTo>
                  <a:lnTo>
                    <a:pt x="1056223" y="1180670"/>
                  </a:lnTo>
                  <a:lnTo>
                    <a:pt x="1055508" y="1180670"/>
                  </a:lnTo>
                  <a:lnTo>
                    <a:pt x="1056652" y="1183244"/>
                  </a:lnTo>
                  <a:lnTo>
                    <a:pt x="1057081" y="1185390"/>
                  </a:lnTo>
                  <a:close/>
                  <a:moveTo>
                    <a:pt x="1174519" y="1311696"/>
                  </a:moveTo>
                  <a:lnTo>
                    <a:pt x="1172087" y="1312697"/>
                  </a:lnTo>
                  <a:lnTo>
                    <a:pt x="1168082" y="1312984"/>
                  </a:lnTo>
                  <a:lnTo>
                    <a:pt x="1166365" y="1313556"/>
                  </a:lnTo>
                  <a:lnTo>
                    <a:pt x="1162646" y="1312555"/>
                  </a:lnTo>
                  <a:lnTo>
                    <a:pt x="1162074" y="1312125"/>
                  </a:lnTo>
                  <a:lnTo>
                    <a:pt x="1160644" y="1309408"/>
                  </a:lnTo>
                  <a:lnTo>
                    <a:pt x="1157783" y="1309408"/>
                  </a:lnTo>
                  <a:lnTo>
                    <a:pt x="1154493" y="1308406"/>
                  </a:lnTo>
                  <a:lnTo>
                    <a:pt x="1149200" y="1307977"/>
                  </a:lnTo>
                  <a:lnTo>
                    <a:pt x="1148056" y="1308120"/>
                  </a:lnTo>
                  <a:lnTo>
                    <a:pt x="1147198" y="1310266"/>
                  </a:lnTo>
                  <a:lnTo>
                    <a:pt x="1147484" y="1311267"/>
                  </a:lnTo>
                  <a:lnTo>
                    <a:pt x="1148056" y="1311982"/>
                  </a:lnTo>
                  <a:lnTo>
                    <a:pt x="1148628" y="1312125"/>
                  </a:lnTo>
                  <a:lnTo>
                    <a:pt x="1150488" y="1311267"/>
                  </a:lnTo>
                  <a:lnTo>
                    <a:pt x="1151346" y="1310409"/>
                  </a:lnTo>
                  <a:lnTo>
                    <a:pt x="1152061" y="1310123"/>
                  </a:lnTo>
                  <a:lnTo>
                    <a:pt x="1154207" y="1310409"/>
                  </a:lnTo>
                  <a:lnTo>
                    <a:pt x="1156781" y="1312268"/>
                  </a:lnTo>
                  <a:lnTo>
                    <a:pt x="1160644" y="1314414"/>
                  </a:lnTo>
                  <a:lnTo>
                    <a:pt x="1161359" y="1315129"/>
                  </a:lnTo>
                  <a:lnTo>
                    <a:pt x="1161502" y="1316560"/>
                  </a:lnTo>
                  <a:lnTo>
                    <a:pt x="1162217" y="1317561"/>
                  </a:lnTo>
                  <a:lnTo>
                    <a:pt x="1165936" y="1318276"/>
                  </a:lnTo>
                  <a:lnTo>
                    <a:pt x="1168082" y="1319277"/>
                  </a:lnTo>
                  <a:lnTo>
                    <a:pt x="1169083" y="1319420"/>
                  </a:lnTo>
                  <a:lnTo>
                    <a:pt x="1171229" y="1318562"/>
                  </a:lnTo>
                  <a:lnTo>
                    <a:pt x="1172516" y="1318419"/>
                  </a:lnTo>
                  <a:lnTo>
                    <a:pt x="1173947" y="1319707"/>
                  </a:lnTo>
                  <a:lnTo>
                    <a:pt x="1174376" y="1320708"/>
                  </a:lnTo>
                  <a:lnTo>
                    <a:pt x="1174233" y="1321852"/>
                  </a:lnTo>
                  <a:lnTo>
                    <a:pt x="1176235" y="1322567"/>
                  </a:lnTo>
                  <a:lnTo>
                    <a:pt x="1178381" y="1322138"/>
                  </a:lnTo>
                  <a:lnTo>
                    <a:pt x="1181528" y="1319993"/>
                  </a:lnTo>
                  <a:lnTo>
                    <a:pt x="1181957" y="1317990"/>
                  </a:lnTo>
                  <a:lnTo>
                    <a:pt x="1177952" y="1311410"/>
                  </a:lnTo>
                  <a:lnTo>
                    <a:pt x="1174519" y="1311696"/>
                  </a:lnTo>
                  <a:close/>
                  <a:moveTo>
                    <a:pt x="1121021" y="1262060"/>
                  </a:moveTo>
                  <a:lnTo>
                    <a:pt x="1119018" y="1260487"/>
                  </a:lnTo>
                  <a:lnTo>
                    <a:pt x="1116444" y="1256768"/>
                  </a:lnTo>
                  <a:lnTo>
                    <a:pt x="1115728" y="1256339"/>
                  </a:lnTo>
                  <a:lnTo>
                    <a:pt x="1109578" y="1255051"/>
                  </a:lnTo>
                  <a:lnTo>
                    <a:pt x="1105859" y="1255338"/>
                  </a:lnTo>
                  <a:lnTo>
                    <a:pt x="1103713" y="1255910"/>
                  </a:lnTo>
                  <a:lnTo>
                    <a:pt x="1103284" y="1255338"/>
                  </a:lnTo>
                  <a:lnTo>
                    <a:pt x="1102425" y="1252048"/>
                  </a:lnTo>
                  <a:lnTo>
                    <a:pt x="1101710" y="1250474"/>
                  </a:lnTo>
                  <a:lnTo>
                    <a:pt x="1100995" y="1249616"/>
                  </a:lnTo>
                  <a:lnTo>
                    <a:pt x="1099422" y="1249330"/>
                  </a:lnTo>
                  <a:lnTo>
                    <a:pt x="1098420" y="1248472"/>
                  </a:lnTo>
                  <a:lnTo>
                    <a:pt x="1097848" y="1248615"/>
                  </a:lnTo>
                  <a:lnTo>
                    <a:pt x="1096704" y="1249759"/>
                  </a:lnTo>
                  <a:lnTo>
                    <a:pt x="1096561" y="1250760"/>
                  </a:lnTo>
                  <a:lnTo>
                    <a:pt x="1096990" y="1253335"/>
                  </a:lnTo>
                  <a:lnTo>
                    <a:pt x="1088980" y="1251618"/>
                  </a:lnTo>
                  <a:lnTo>
                    <a:pt x="1086548" y="1249187"/>
                  </a:lnTo>
                  <a:lnTo>
                    <a:pt x="1079253" y="1249902"/>
                  </a:lnTo>
                  <a:lnTo>
                    <a:pt x="1074389" y="1254765"/>
                  </a:lnTo>
                  <a:lnTo>
                    <a:pt x="1080540" y="1255767"/>
                  </a:lnTo>
                  <a:lnTo>
                    <a:pt x="1082400" y="1259343"/>
                  </a:lnTo>
                  <a:lnTo>
                    <a:pt x="1085690" y="1262633"/>
                  </a:lnTo>
                  <a:lnTo>
                    <a:pt x="1088980" y="1262060"/>
                  </a:lnTo>
                  <a:lnTo>
                    <a:pt x="1089981" y="1262060"/>
                  </a:lnTo>
                  <a:lnTo>
                    <a:pt x="1090267" y="1262347"/>
                  </a:lnTo>
                  <a:lnTo>
                    <a:pt x="1090839" y="1264921"/>
                  </a:lnTo>
                  <a:lnTo>
                    <a:pt x="1090839" y="1266781"/>
                  </a:lnTo>
                  <a:lnTo>
                    <a:pt x="1090267" y="1270214"/>
                  </a:lnTo>
                  <a:lnTo>
                    <a:pt x="1090553" y="1271215"/>
                  </a:lnTo>
                  <a:lnTo>
                    <a:pt x="1093414" y="1272932"/>
                  </a:lnTo>
                  <a:lnTo>
                    <a:pt x="1096132" y="1273933"/>
                  </a:lnTo>
                  <a:lnTo>
                    <a:pt x="1097276" y="1273504"/>
                  </a:lnTo>
                  <a:lnTo>
                    <a:pt x="1097562" y="1272646"/>
                  </a:lnTo>
                  <a:lnTo>
                    <a:pt x="1097133" y="1270071"/>
                  </a:lnTo>
                  <a:lnTo>
                    <a:pt x="1097562" y="1268354"/>
                  </a:lnTo>
                  <a:lnTo>
                    <a:pt x="1098563" y="1266638"/>
                  </a:lnTo>
                  <a:lnTo>
                    <a:pt x="1100280" y="1267782"/>
                  </a:lnTo>
                  <a:lnTo>
                    <a:pt x="1101710" y="1267782"/>
                  </a:lnTo>
                  <a:lnTo>
                    <a:pt x="1103713" y="1267210"/>
                  </a:lnTo>
                  <a:lnTo>
                    <a:pt x="1107003" y="1267925"/>
                  </a:lnTo>
                  <a:lnTo>
                    <a:pt x="1106431" y="1271644"/>
                  </a:lnTo>
                  <a:lnTo>
                    <a:pt x="1103427" y="1275220"/>
                  </a:lnTo>
                  <a:lnTo>
                    <a:pt x="1101138" y="1276222"/>
                  </a:lnTo>
                  <a:lnTo>
                    <a:pt x="1101567" y="1277366"/>
                  </a:lnTo>
                  <a:lnTo>
                    <a:pt x="1102712" y="1278367"/>
                  </a:lnTo>
                  <a:lnTo>
                    <a:pt x="1103856" y="1278796"/>
                  </a:lnTo>
                  <a:lnTo>
                    <a:pt x="1104714" y="1278796"/>
                  </a:lnTo>
                  <a:lnTo>
                    <a:pt x="1106288" y="1277938"/>
                  </a:lnTo>
                  <a:lnTo>
                    <a:pt x="1109721" y="1276937"/>
                  </a:lnTo>
                  <a:lnTo>
                    <a:pt x="1113154" y="1276794"/>
                  </a:lnTo>
                  <a:lnTo>
                    <a:pt x="1115871" y="1274934"/>
                  </a:lnTo>
                  <a:lnTo>
                    <a:pt x="1117731" y="1273933"/>
                  </a:lnTo>
                  <a:lnTo>
                    <a:pt x="1118875" y="1272932"/>
                  </a:lnTo>
                  <a:lnTo>
                    <a:pt x="1119018" y="1271215"/>
                  </a:lnTo>
                  <a:lnTo>
                    <a:pt x="1120878" y="1267925"/>
                  </a:lnTo>
                  <a:lnTo>
                    <a:pt x="1123882" y="1265636"/>
                  </a:lnTo>
                  <a:lnTo>
                    <a:pt x="1121021" y="1262060"/>
                  </a:lnTo>
                  <a:close/>
                </a:path>
              </a:pathLst>
            </a:custGeom>
            <a:solidFill>
              <a:schemeClr val="tx1"/>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735" name="Freeform: Shape 734">
              <a:extLst>
                <a:ext uri="{FF2B5EF4-FFF2-40B4-BE49-F238E27FC236}">
                  <a16:creationId xmlns:a16="http://schemas.microsoft.com/office/drawing/2014/main" id="{7BC34868-3096-F209-9C47-7DC140BB8EFE}"/>
                </a:ext>
                <a:ext uri="{C183D7F6-B498-43B3-948B-1728B52AA6E4}">
                  <adec:decorative xmlns:adec="http://schemas.microsoft.com/office/drawing/2017/decorative" val="1"/>
                </a:ext>
              </a:extLst>
            </p:cNvPr>
            <p:cNvSpPr/>
            <p:nvPr/>
          </p:nvSpPr>
          <p:spPr>
            <a:xfrm>
              <a:off x="8052916" y="3127243"/>
              <a:ext cx="881425" cy="908603"/>
            </a:xfrm>
            <a:custGeom>
              <a:avLst/>
              <a:gdLst>
                <a:gd name="connsiteX0" fmla="*/ 743247 w 881425"/>
                <a:gd name="connsiteY0" fmla="*/ 833506 h 908603"/>
                <a:gd name="connsiteX1" fmla="*/ 742531 w 881425"/>
                <a:gd name="connsiteY1" fmla="*/ 833935 h 908603"/>
                <a:gd name="connsiteX2" fmla="*/ 741816 w 881425"/>
                <a:gd name="connsiteY2" fmla="*/ 834651 h 908603"/>
                <a:gd name="connsiteX3" fmla="*/ 741959 w 881425"/>
                <a:gd name="connsiteY3" fmla="*/ 835795 h 908603"/>
                <a:gd name="connsiteX4" fmla="*/ 742818 w 881425"/>
                <a:gd name="connsiteY4" fmla="*/ 836796 h 908603"/>
                <a:gd name="connsiteX5" fmla="*/ 744105 w 881425"/>
                <a:gd name="connsiteY5" fmla="*/ 836653 h 908603"/>
                <a:gd name="connsiteX6" fmla="*/ 744820 w 881425"/>
                <a:gd name="connsiteY6" fmla="*/ 835509 h 908603"/>
                <a:gd name="connsiteX7" fmla="*/ 744105 w 881425"/>
                <a:gd name="connsiteY7" fmla="*/ 833506 h 908603"/>
                <a:gd name="connsiteX8" fmla="*/ 743247 w 881425"/>
                <a:gd name="connsiteY8" fmla="*/ 833506 h 908603"/>
                <a:gd name="connsiteX9" fmla="*/ 741101 w 881425"/>
                <a:gd name="connsiteY9" fmla="*/ 766134 h 908603"/>
                <a:gd name="connsiteX10" fmla="*/ 739528 w 881425"/>
                <a:gd name="connsiteY10" fmla="*/ 764703 h 908603"/>
                <a:gd name="connsiteX11" fmla="*/ 739385 w 881425"/>
                <a:gd name="connsiteY11" fmla="*/ 767278 h 908603"/>
                <a:gd name="connsiteX12" fmla="*/ 738240 w 881425"/>
                <a:gd name="connsiteY12" fmla="*/ 768565 h 908603"/>
                <a:gd name="connsiteX13" fmla="*/ 739671 w 881425"/>
                <a:gd name="connsiteY13" fmla="*/ 769280 h 908603"/>
                <a:gd name="connsiteX14" fmla="*/ 741101 w 881425"/>
                <a:gd name="connsiteY14" fmla="*/ 768708 h 908603"/>
                <a:gd name="connsiteX15" fmla="*/ 740958 w 881425"/>
                <a:gd name="connsiteY15" fmla="*/ 767850 h 908603"/>
                <a:gd name="connsiteX16" fmla="*/ 741101 w 881425"/>
                <a:gd name="connsiteY16" fmla="*/ 766134 h 908603"/>
                <a:gd name="connsiteX17" fmla="*/ 750113 w 881425"/>
                <a:gd name="connsiteY17" fmla="*/ 733520 h 908603"/>
                <a:gd name="connsiteX18" fmla="*/ 749398 w 881425"/>
                <a:gd name="connsiteY18" fmla="*/ 724079 h 908603"/>
                <a:gd name="connsiteX19" fmla="*/ 746965 w 881425"/>
                <a:gd name="connsiteY19" fmla="*/ 721218 h 908603"/>
                <a:gd name="connsiteX20" fmla="*/ 747681 w 881425"/>
                <a:gd name="connsiteY20" fmla="*/ 720217 h 908603"/>
                <a:gd name="connsiteX21" fmla="*/ 748968 w 881425"/>
                <a:gd name="connsiteY21" fmla="*/ 717499 h 908603"/>
                <a:gd name="connsiteX22" fmla="*/ 750542 w 881425"/>
                <a:gd name="connsiteY22" fmla="*/ 716641 h 908603"/>
                <a:gd name="connsiteX23" fmla="*/ 751686 w 881425"/>
                <a:gd name="connsiteY23" fmla="*/ 714638 h 908603"/>
                <a:gd name="connsiteX24" fmla="*/ 752401 w 881425"/>
                <a:gd name="connsiteY24" fmla="*/ 712636 h 908603"/>
                <a:gd name="connsiteX25" fmla="*/ 752688 w 881425"/>
                <a:gd name="connsiteY25" fmla="*/ 711635 h 908603"/>
                <a:gd name="connsiteX26" fmla="*/ 750971 w 881425"/>
                <a:gd name="connsiteY26" fmla="*/ 709060 h 908603"/>
                <a:gd name="connsiteX27" fmla="*/ 752831 w 881425"/>
                <a:gd name="connsiteY27" fmla="*/ 707057 h 908603"/>
                <a:gd name="connsiteX28" fmla="*/ 752544 w 881425"/>
                <a:gd name="connsiteY28" fmla="*/ 705913 h 908603"/>
                <a:gd name="connsiteX29" fmla="*/ 752401 w 881425"/>
                <a:gd name="connsiteY29" fmla="*/ 702623 h 908603"/>
                <a:gd name="connsiteX30" fmla="*/ 751400 w 881425"/>
                <a:gd name="connsiteY30" fmla="*/ 702623 h 908603"/>
                <a:gd name="connsiteX31" fmla="*/ 748253 w 881425"/>
                <a:gd name="connsiteY31" fmla="*/ 704339 h 908603"/>
                <a:gd name="connsiteX32" fmla="*/ 746250 w 881425"/>
                <a:gd name="connsiteY32" fmla="*/ 708201 h 908603"/>
                <a:gd name="connsiteX33" fmla="*/ 746394 w 881425"/>
                <a:gd name="connsiteY33" fmla="*/ 712064 h 908603"/>
                <a:gd name="connsiteX34" fmla="*/ 744820 w 881425"/>
                <a:gd name="connsiteY34" fmla="*/ 717928 h 908603"/>
                <a:gd name="connsiteX35" fmla="*/ 745535 w 881425"/>
                <a:gd name="connsiteY35" fmla="*/ 719073 h 908603"/>
                <a:gd name="connsiteX36" fmla="*/ 744820 w 881425"/>
                <a:gd name="connsiteY36" fmla="*/ 722792 h 908603"/>
                <a:gd name="connsiteX37" fmla="*/ 743247 w 881425"/>
                <a:gd name="connsiteY37" fmla="*/ 724508 h 908603"/>
                <a:gd name="connsiteX38" fmla="*/ 742818 w 881425"/>
                <a:gd name="connsiteY38" fmla="*/ 725796 h 908603"/>
                <a:gd name="connsiteX39" fmla="*/ 743389 w 881425"/>
                <a:gd name="connsiteY39" fmla="*/ 729229 h 908603"/>
                <a:gd name="connsiteX40" fmla="*/ 742531 w 881425"/>
                <a:gd name="connsiteY40" fmla="*/ 730802 h 908603"/>
                <a:gd name="connsiteX41" fmla="*/ 742246 w 881425"/>
                <a:gd name="connsiteY41" fmla="*/ 733091 h 908603"/>
                <a:gd name="connsiteX42" fmla="*/ 742246 w 881425"/>
                <a:gd name="connsiteY42" fmla="*/ 738669 h 908603"/>
                <a:gd name="connsiteX43" fmla="*/ 742674 w 881425"/>
                <a:gd name="connsiteY43" fmla="*/ 739384 h 908603"/>
                <a:gd name="connsiteX44" fmla="*/ 743962 w 881425"/>
                <a:gd name="connsiteY44" fmla="*/ 740386 h 908603"/>
                <a:gd name="connsiteX45" fmla="*/ 744248 w 881425"/>
                <a:gd name="connsiteY45" fmla="*/ 742675 h 908603"/>
                <a:gd name="connsiteX46" fmla="*/ 743676 w 881425"/>
                <a:gd name="connsiteY46" fmla="*/ 742961 h 908603"/>
                <a:gd name="connsiteX47" fmla="*/ 741388 w 881425"/>
                <a:gd name="connsiteY47" fmla="*/ 742961 h 908603"/>
                <a:gd name="connsiteX48" fmla="*/ 740815 w 881425"/>
                <a:gd name="connsiteY48" fmla="*/ 743676 h 908603"/>
                <a:gd name="connsiteX49" fmla="*/ 739671 w 881425"/>
                <a:gd name="connsiteY49" fmla="*/ 746107 h 908603"/>
                <a:gd name="connsiteX50" fmla="*/ 739385 w 881425"/>
                <a:gd name="connsiteY50" fmla="*/ 749111 h 908603"/>
                <a:gd name="connsiteX51" fmla="*/ 738670 w 881425"/>
                <a:gd name="connsiteY51" fmla="*/ 751114 h 908603"/>
                <a:gd name="connsiteX52" fmla="*/ 737382 w 881425"/>
                <a:gd name="connsiteY52" fmla="*/ 751686 h 908603"/>
                <a:gd name="connsiteX53" fmla="*/ 736381 w 881425"/>
                <a:gd name="connsiteY53" fmla="*/ 753403 h 908603"/>
                <a:gd name="connsiteX54" fmla="*/ 737096 w 881425"/>
                <a:gd name="connsiteY54" fmla="*/ 754547 h 908603"/>
                <a:gd name="connsiteX55" fmla="*/ 737525 w 881425"/>
                <a:gd name="connsiteY55" fmla="*/ 757980 h 908603"/>
                <a:gd name="connsiteX56" fmla="*/ 740386 w 881425"/>
                <a:gd name="connsiteY56" fmla="*/ 763416 h 908603"/>
                <a:gd name="connsiteX57" fmla="*/ 741388 w 881425"/>
                <a:gd name="connsiteY57" fmla="*/ 764274 h 908603"/>
                <a:gd name="connsiteX58" fmla="*/ 742103 w 881425"/>
                <a:gd name="connsiteY58" fmla="*/ 763559 h 908603"/>
                <a:gd name="connsiteX59" fmla="*/ 743389 w 881425"/>
                <a:gd name="connsiteY59" fmla="*/ 760412 h 908603"/>
                <a:gd name="connsiteX60" fmla="*/ 743389 w 881425"/>
                <a:gd name="connsiteY60" fmla="*/ 756550 h 908603"/>
                <a:gd name="connsiteX61" fmla="*/ 744248 w 881425"/>
                <a:gd name="connsiteY61" fmla="*/ 753260 h 908603"/>
                <a:gd name="connsiteX62" fmla="*/ 744248 w 881425"/>
                <a:gd name="connsiteY62" fmla="*/ 751972 h 908603"/>
                <a:gd name="connsiteX63" fmla="*/ 743247 w 881425"/>
                <a:gd name="connsiteY63" fmla="*/ 751257 h 908603"/>
                <a:gd name="connsiteX64" fmla="*/ 742818 w 881425"/>
                <a:gd name="connsiteY64" fmla="*/ 749684 h 908603"/>
                <a:gd name="connsiteX65" fmla="*/ 743962 w 881425"/>
                <a:gd name="connsiteY65" fmla="*/ 748396 h 908603"/>
                <a:gd name="connsiteX66" fmla="*/ 744391 w 881425"/>
                <a:gd name="connsiteY66" fmla="*/ 747109 h 908603"/>
                <a:gd name="connsiteX67" fmla="*/ 746394 w 881425"/>
                <a:gd name="connsiteY67" fmla="*/ 743962 h 908603"/>
                <a:gd name="connsiteX68" fmla="*/ 746823 w 881425"/>
                <a:gd name="connsiteY68" fmla="*/ 742531 h 908603"/>
                <a:gd name="connsiteX69" fmla="*/ 746394 w 881425"/>
                <a:gd name="connsiteY69" fmla="*/ 736238 h 908603"/>
                <a:gd name="connsiteX70" fmla="*/ 748540 w 881425"/>
                <a:gd name="connsiteY70" fmla="*/ 735665 h 908603"/>
                <a:gd name="connsiteX71" fmla="*/ 750113 w 881425"/>
                <a:gd name="connsiteY71" fmla="*/ 733520 h 908603"/>
                <a:gd name="connsiteX72" fmla="*/ 148907 w 881425"/>
                <a:gd name="connsiteY72" fmla="*/ 861829 h 908603"/>
                <a:gd name="connsiteX73" fmla="*/ 148335 w 881425"/>
                <a:gd name="connsiteY73" fmla="*/ 862830 h 908603"/>
                <a:gd name="connsiteX74" fmla="*/ 147762 w 881425"/>
                <a:gd name="connsiteY74" fmla="*/ 863116 h 908603"/>
                <a:gd name="connsiteX75" fmla="*/ 147333 w 881425"/>
                <a:gd name="connsiteY75" fmla="*/ 862830 h 908603"/>
                <a:gd name="connsiteX76" fmla="*/ 147190 w 881425"/>
                <a:gd name="connsiteY76" fmla="*/ 863116 h 908603"/>
                <a:gd name="connsiteX77" fmla="*/ 147333 w 881425"/>
                <a:gd name="connsiteY77" fmla="*/ 863545 h 908603"/>
                <a:gd name="connsiteX78" fmla="*/ 147620 w 881425"/>
                <a:gd name="connsiteY78" fmla="*/ 863545 h 908603"/>
                <a:gd name="connsiteX79" fmla="*/ 148049 w 881425"/>
                <a:gd name="connsiteY79" fmla="*/ 863402 h 908603"/>
                <a:gd name="connsiteX80" fmla="*/ 148478 w 881425"/>
                <a:gd name="connsiteY80" fmla="*/ 862973 h 908603"/>
                <a:gd name="connsiteX81" fmla="*/ 148907 w 881425"/>
                <a:gd name="connsiteY81" fmla="*/ 862258 h 908603"/>
                <a:gd name="connsiteX82" fmla="*/ 149050 w 881425"/>
                <a:gd name="connsiteY82" fmla="*/ 861686 h 908603"/>
                <a:gd name="connsiteX83" fmla="*/ 148907 w 881425"/>
                <a:gd name="connsiteY83" fmla="*/ 861543 h 908603"/>
                <a:gd name="connsiteX84" fmla="*/ 148907 w 881425"/>
                <a:gd name="connsiteY84" fmla="*/ 861829 h 908603"/>
                <a:gd name="connsiteX85" fmla="*/ 742389 w 881425"/>
                <a:gd name="connsiteY85" fmla="*/ 720932 h 908603"/>
                <a:gd name="connsiteX86" fmla="*/ 741816 w 881425"/>
                <a:gd name="connsiteY86" fmla="*/ 720503 h 908603"/>
                <a:gd name="connsiteX87" fmla="*/ 741388 w 881425"/>
                <a:gd name="connsiteY87" fmla="*/ 720646 h 908603"/>
                <a:gd name="connsiteX88" fmla="*/ 740958 w 881425"/>
                <a:gd name="connsiteY88" fmla="*/ 721218 h 908603"/>
                <a:gd name="connsiteX89" fmla="*/ 741101 w 881425"/>
                <a:gd name="connsiteY89" fmla="*/ 725510 h 908603"/>
                <a:gd name="connsiteX90" fmla="*/ 742103 w 881425"/>
                <a:gd name="connsiteY90" fmla="*/ 723507 h 908603"/>
                <a:gd name="connsiteX91" fmla="*/ 742389 w 881425"/>
                <a:gd name="connsiteY91" fmla="*/ 720932 h 908603"/>
                <a:gd name="connsiteX92" fmla="*/ 735665 w 881425"/>
                <a:gd name="connsiteY92" fmla="*/ 783299 h 908603"/>
                <a:gd name="connsiteX93" fmla="*/ 733806 w 881425"/>
                <a:gd name="connsiteY93" fmla="*/ 784300 h 908603"/>
                <a:gd name="connsiteX94" fmla="*/ 731518 w 881425"/>
                <a:gd name="connsiteY94" fmla="*/ 786445 h 908603"/>
                <a:gd name="connsiteX95" fmla="*/ 730945 w 881425"/>
                <a:gd name="connsiteY95" fmla="*/ 787733 h 908603"/>
                <a:gd name="connsiteX96" fmla="*/ 731661 w 881425"/>
                <a:gd name="connsiteY96" fmla="*/ 790737 h 908603"/>
                <a:gd name="connsiteX97" fmla="*/ 731374 w 881425"/>
                <a:gd name="connsiteY97" fmla="*/ 793884 h 908603"/>
                <a:gd name="connsiteX98" fmla="*/ 734521 w 881425"/>
                <a:gd name="connsiteY98" fmla="*/ 794742 h 908603"/>
                <a:gd name="connsiteX99" fmla="*/ 735379 w 881425"/>
                <a:gd name="connsiteY99" fmla="*/ 793741 h 908603"/>
                <a:gd name="connsiteX100" fmla="*/ 737525 w 881425"/>
                <a:gd name="connsiteY100" fmla="*/ 789163 h 908603"/>
                <a:gd name="connsiteX101" fmla="*/ 736953 w 881425"/>
                <a:gd name="connsiteY101" fmla="*/ 786303 h 908603"/>
                <a:gd name="connsiteX102" fmla="*/ 735665 w 881425"/>
                <a:gd name="connsiteY102" fmla="*/ 783299 h 908603"/>
                <a:gd name="connsiteX103" fmla="*/ 140038 w 881425"/>
                <a:gd name="connsiteY103" fmla="*/ 772857 h 908603"/>
                <a:gd name="connsiteX104" fmla="*/ 139752 w 881425"/>
                <a:gd name="connsiteY104" fmla="*/ 773715 h 908603"/>
                <a:gd name="connsiteX105" fmla="*/ 139752 w 881425"/>
                <a:gd name="connsiteY105" fmla="*/ 774287 h 908603"/>
                <a:gd name="connsiteX106" fmla="*/ 140038 w 881425"/>
                <a:gd name="connsiteY106" fmla="*/ 774144 h 908603"/>
                <a:gd name="connsiteX107" fmla="*/ 140324 w 881425"/>
                <a:gd name="connsiteY107" fmla="*/ 773715 h 908603"/>
                <a:gd name="connsiteX108" fmla="*/ 140467 w 881425"/>
                <a:gd name="connsiteY108" fmla="*/ 772999 h 908603"/>
                <a:gd name="connsiteX109" fmla="*/ 140610 w 881425"/>
                <a:gd name="connsiteY109" fmla="*/ 772427 h 908603"/>
                <a:gd name="connsiteX110" fmla="*/ 140467 w 881425"/>
                <a:gd name="connsiteY110" fmla="*/ 772427 h 908603"/>
                <a:gd name="connsiteX111" fmla="*/ 140038 w 881425"/>
                <a:gd name="connsiteY111" fmla="*/ 772857 h 908603"/>
                <a:gd name="connsiteX112" fmla="*/ 775288 w 881425"/>
                <a:gd name="connsiteY112" fmla="*/ 894013 h 908603"/>
                <a:gd name="connsiteX113" fmla="*/ 771140 w 881425"/>
                <a:gd name="connsiteY113" fmla="*/ 895587 h 908603"/>
                <a:gd name="connsiteX114" fmla="*/ 770281 w 881425"/>
                <a:gd name="connsiteY114" fmla="*/ 897017 h 908603"/>
                <a:gd name="connsiteX115" fmla="*/ 770281 w 881425"/>
                <a:gd name="connsiteY115" fmla="*/ 900593 h 908603"/>
                <a:gd name="connsiteX116" fmla="*/ 771856 w 881425"/>
                <a:gd name="connsiteY116" fmla="*/ 901022 h 908603"/>
                <a:gd name="connsiteX117" fmla="*/ 775432 w 881425"/>
                <a:gd name="connsiteY117" fmla="*/ 908603 h 908603"/>
                <a:gd name="connsiteX118" fmla="*/ 777291 w 881425"/>
                <a:gd name="connsiteY118" fmla="*/ 906172 h 908603"/>
                <a:gd name="connsiteX119" fmla="*/ 778435 w 881425"/>
                <a:gd name="connsiteY119" fmla="*/ 901880 h 908603"/>
                <a:gd name="connsiteX120" fmla="*/ 776290 w 881425"/>
                <a:gd name="connsiteY120" fmla="*/ 894871 h 908603"/>
                <a:gd name="connsiteX121" fmla="*/ 775288 w 881425"/>
                <a:gd name="connsiteY121" fmla="*/ 894013 h 908603"/>
                <a:gd name="connsiteX122" fmla="*/ 881425 w 881425"/>
                <a:gd name="connsiteY122" fmla="*/ 247892 h 908603"/>
                <a:gd name="connsiteX123" fmla="*/ 880281 w 881425"/>
                <a:gd name="connsiteY123" fmla="*/ 246032 h 908603"/>
                <a:gd name="connsiteX124" fmla="*/ 880567 w 881425"/>
                <a:gd name="connsiteY124" fmla="*/ 243744 h 908603"/>
                <a:gd name="connsiteX125" fmla="*/ 880997 w 881425"/>
                <a:gd name="connsiteY125" fmla="*/ 241741 h 908603"/>
                <a:gd name="connsiteX126" fmla="*/ 879995 w 881425"/>
                <a:gd name="connsiteY126" fmla="*/ 241169 h 908603"/>
                <a:gd name="connsiteX127" fmla="*/ 875703 w 881425"/>
                <a:gd name="connsiteY127" fmla="*/ 237736 h 908603"/>
                <a:gd name="connsiteX128" fmla="*/ 873558 w 881425"/>
                <a:gd name="connsiteY128" fmla="*/ 236735 h 908603"/>
                <a:gd name="connsiteX129" fmla="*/ 870697 w 881425"/>
                <a:gd name="connsiteY129" fmla="*/ 237736 h 908603"/>
                <a:gd name="connsiteX130" fmla="*/ 866263 w 881425"/>
                <a:gd name="connsiteY130" fmla="*/ 236878 h 908603"/>
                <a:gd name="connsiteX131" fmla="*/ 864547 w 881425"/>
                <a:gd name="connsiteY131" fmla="*/ 236735 h 908603"/>
                <a:gd name="connsiteX132" fmla="*/ 860827 w 881425"/>
                <a:gd name="connsiteY132" fmla="*/ 234017 h 908603"/>
                <a:gd name="connsiteX133" fmla="*/ 859254 w 881425"/>
                <a:gd name="connsiteY133" fmla="*/ 233731 h 908603"/>
                <a:gd name="connsiteX134" fmla="*/ 853962 w 881425"/>
                <a:gd name="connsiteY134" fmla="*/ 235447 h 908603"/>
                <a:gd name="connsiteX135" fmla="*/ 852817 w 881425"/>
                <a:gd name="connsiteY135" fmla="*/ 236735 h 908603"/>
                <a:gd name="connsiteX136" fmla="*/ 852102 w 881425"/>
                <a:gd name="connsiteY136" fmla="*/ 236735 h 908603"/>
                <a:gd name="connsiteX137" fmla="*/ 850671 w 881425"/>
                <a:gd name="connsiteY137" fmla="*/ 236162 h 908603"/>
                <a:gd name="connsiteX138" fmla="*/ 849527 w 881425"/>
                <a:gd name="connsiteY138" fmla="*/ 235304 h 908603"/>
                <a:gd name="connsiteX139" fmla="*/ 849384 w 881425"/>
                <a:gd name="connsiteY139" fmla="*/ 234732 h 908603"/>
                <a:gd name="connsiteX140" fmla="*/ 850814 w 881425"/>
                <a:gd name="connsiteY140" fmla="*/ 233445 h 908603"/>
                <a:gd name="connsiteX141" fmla="*/ 850957 w 881425"/>
                <a:gd name="connsiteY141" fmla="*/ 232586 h 908603"/>
                <a:gd name="connsiteX142" fmla="*/ 850814 w 881425"/>
                <a:gd name="connsiteY142" fmla="*/ 231585 h 908603"/>
                <a:gd name="connsiteX143" fmla="*/ 852817 w 881425"/>
                <a:gd name="connsiteY143" fmla="*/ 229010 h 908603"/>
                <a:gd name="connsiteX144" fmla="*/ 858396 w 881425"/>
                <a:gd name="connsiteY144" fmla="*/ 223861 h 908603"/>
                <a:gd name="connsiteX145" fmla="*/ 857394 w 881425"/>
                <a:gd name="connsiteY145" fmla="*/ 221715 h 908603"/>
                <a:gd name="connsiteX146" fmla="*/ 855248 w 881425"/>
                <a:gd name="connsiteY146" fmla="*/ 217424 h 908603"/>
                <a:gd name="connsiteX147" fmla="*/ 854963 w 881425"/>
                <a:gd name="connsiteY147" fmla="*/ 215421 h 908603"/>
                <a:gd name="connsiteX148" fmla="*/ 853962 w 881425"/>
                <a:gd name="connsiteY148" fmla="*/ 214420 h 908603"/>
                <a:gd name="connsiteX149" fmla="*/ 851244 w 881425"/>
                <a:gd name="connsiteY149" fmla="*/ 215135 h 908603"/>
                <a:gd name="connsiteX150" fmla="*/ 845665 w 881425"/>
                <a:gd name="connsiteY150" fmla="*/ 218997 h 908603"/>
                <a:gd name="connsiteX151" fmla="*/ 844950 w 881425"/>
                <a:gd name="connsiteY151" fmla="*/ 218568 h 908603"/>
                <a:gd name="connsiteX152" fmla="*/ 845093 w 881425"/>
                <a:gd name="connsiteY152" fmla="*/ 217281 h 908603"/>
                <a:gd name="connsiteX153" fmla="*/ 844520 w 881425"/>
                <a:gd name="connsiteY153" fmla="*/ 213419 h 908603"/>
                <a:gd name="connsiteX154" fmla="*/ 846237 w 881425"/>
                <a:gd name="connsiteY154" fmla="*/ 212274 h 908603"/>
                <a:gd name="connsiteX155" fmla="*/ 848955 w 881425"/>
                <a:gd name="connsiteY155" fmla="*/ 210844 h 908603"/>
                <a:gd name="connsiteX156" fmla="*/ 851101 w 881425"/>
                <a:gd name="connsiteY156" fmla="*/ 209270 h 908603"/>
                <a:gd name="connsiteX157" fmla="*/ 851529 w 881425"/>
                <a:gd name="connsiteY157" fmla="*/ 207983 h 908603"/>
                <a:gd name="connsiteX158" fmla="*/ 850957 w 881425"/>
                <a:gd name="connsiteY158" fmla="*/ 207554 h 908603"/>
                <a:gd name="connsiteX159" fmla="*/ 847811 w 881425"/>
                <a:gd name="connsiteY159" fmla="*/ 207983 h 908603"/>
                <a:gd name="connsiteX160" fmla="*/ 846523 w 881425"/>
                <a:gd name="connsiteY160" fmla="*/ 207125 h 908603"/>
                <a:gd name="connsiteX161" fmla="*/ 844520 w 881425"/>
                <a:gd name="connsiteY161" fmla="*/ 203549 h 908603"/>
                <a:gd name="connsiteX162" fmla="*/ 843090 w 881425"/>
                <a:gd name="connsiteY162" fmla="*/ 202118 h 908603"/>
                <a:gd name="connsiteX163" fmla="*/ 841802 w 881425"/>
                <a:gd name="connsiteY163" fmla="*/ 201403 h 908603"/>
                <a:gd name="connsiteX164" fmla="*/ 837225 w 881425"/>
                <a:gd name="connsiteY164" fmla="*/ 203263 h 908603"/>
                <a:gd name="connsiteX165" fmla="*/ 831933 w 881425"/>
                <a:gd name="connsiteY165" fmla="*/ 205838 h 908603"/>
                <a:gd name="connsiteX166" fmla="*/ 826068 w 881425"/>
                <a:gd name="connsiteY166" fmla="*/ 209414 h 908603"/>
                <a:gd name="connsiteX167" fmla="*/ 826068 w 881425"/>
                <a:gd name="connsiteY167" fmla="*/ 211273 h 908603"/>
                <a:gd name="connsiteX168" fmla="*/ 825353 w 881425"/>
                <a:gd name="connsiteY168" fmla="*/ 211702 h 908603"/>
                <a:gd name="connsiteX169" fmla="*/ 824209 w 881425"/>
                <a:gd name="connsiteY169" fmla="*/ 212847 h 908603"/>
                <a:gd name="connsiteX170" fmla="*/ 823064 w 881425"/>
                <a:gd name="connsiteY170" fmla="*/ 214420 h 908603"/>
                <a:gd name="connsiteX171" fmla="*/ 822063 w 881425"/>
                <a:gd name="connsiteY171" fmla="*/ 214992 h 908603"/>
                <a:gd name="connsiteX172" fmla="*/ 820919 w 881425"/>
                <a:gd name="connsiteY172" fmla="*/ 214992 h 908603"/>
                <a:gd name="connsiteX173" fmla="*/ 818630 w 881425"/>
                <a:gd name="connsiteY173" fmla="*/ 214563 h 908603"/>
                <a:gd name="connsiteX174" fmla="*/ 814625 w 881425"/>
                <a:gd name="connsiteY174" fmla="*/ 212847 h 908603"/>
                <a:gd name="connsiteX175" fmla="*/ 810191 w 881425"/>
                <a:gd name="connsiteY175" fmla="*/ 211416 h 908603"/>
                <a:gd name="connsiteX176" fmla="*/ 809189 w 881425"/>
                <a:gd name="connsiteY176" fmla="*/ 211559 h 908603"/>
                <a:gd name="connsiteX177" fmla="*/ 803182 w 881425"/>
                <a:gd name="connsiteY177" fmla="*/ 210558 h 908603"/>
                <a:gd name="connsiteX178" fmla="*/ 803039 w 881425"/>
                <a:gd name="connsiteY178" fmla="*/ 209700 h 908603"/>
                <a:gd name="connsiteX179" fmla="*/ 802180 w 881425"/>
                <a:gd name="connsiteY179" fmla="*/ 207983 h 908603"/>
                <a:gd name="connsiteX180" fmla="*/ 800464 w 881425"/>
                <a:gd name="connsiteY180" fmla="*/ 206553 h 908603"/>
                <a:gd name="connsiteX181" fmla="*/ 798890 w 881425"/>
                <a:gd name="connsiteY181" fmla="*/ 205981 h 908603"/>
                <a:gd name="connsiteX182" fmla="*/ 794170 w 881425"/>
                <a:gd name="connsiteY182" fmla="*/ 209127 h 908603"/>
                <a:gd name="connsiteX183" fmla="*/ 788878 w 881425"/>
                <a:gd name="connsiteY183" fmla="*/ 211416 h 908603"/>
                <a:gd name="connsiteX184" fmla="*/ 785873 w 881425"/>
                <a:gd name="connsiteY184" fmla="*/ 214134 h 908603"/>
                <a:gd name="connsiteX185" fmla="*/ 783442 w 881425"/>
                <a:gd name="connsiteY185" fmla="*/ 216852 h 908603"/>
                <a:gd name="connsiteX186" fmla="*/ 780581 w 881425"/>
                <a:gd name="connsiteY186" fmla="*/ 217424 h 908603"/>
                <a:gd name="connsiteX187" fmla="*/ 780438 w 881425"/>
                <a:gd name="connsiteY187" fmla="*/ 219140 h 908603"/>
                <a:gd name="connsiteX188" fmla="*/ 779293 w 881425"/>
                <a:gd name="connsiteY188" fmla="*/ 220714 h 908603"/>
                <a:gd name="connsiteX189" fmla="*/ 777148 w 881425"/>
                <a:gd name="connsiteY189" fmla="*/ 222573 h 908603"/>
                <a:gd name="connsiteX190" fmla="*/ 772856 w 881425"/>
                <a:gd name="connsiteY190" fmla="*/ 225005 h 908603"/>
                <a:gd name="connsiteX191" fmla="*/ 769996 w 881425"/>
                <a:gd name="connsiteY191" fmla="*/ 226293 h 908603"/>
                <a:gd name="connsiteX192" fmla="*/ 760841 w 881425"/>
                <a:gd name="connsiteY192" fmla="*/ 227437 h 908603"/>
                <a:gd name="connsiteX193" fmla="*/ 757551 w 881425"/>
                <a:gd name="connsiteY193" fmla="*/ 228295 h 908603"/>
                <a:gd name="connsiteX194" fmla="*/ 756120 w 881425"/>
                <a:gd name="connsiteY194" fmla="*/ 229582 h 908603"/>
                <a:gd name="connsiteX195" fmla="*/ 754690 w 881425"/>
                <a:gd name="connsiteY195" fmla="*/ 232729 h 908603"/>
                <a:gd name="connsiteX196" fmla="*/ 753546 w 881425"/>
                <a:gd name="connsiteY196" fmla="*/ 235733 h 908603"/>
                <a:gd name="connsiteX197" fmla="*/ 750971 w 881425"/>
                <a:gd name="connsiteY197" fmla="*/ 238165 h 908603"/>
                <a:gd name="connsiteX198" fmla="*/ 746394 w 881425"/>
                <a:gd name="connsiteY198" fmla="*/ 241455 h 908603"/>
                <a:gd name="connsiteX199" fmla="*/ 740958 w 881425"/>
                <a:gd name="connsiteY199" fmla="*/ 244030 h 908603"/>
                <a:gd name="connsiteX200" fmla="*/ 739528 w 881425"/>
                <a:gd name="connsiteY200" fmla="*/ 245746 h 908603"/>
                <a:gd name="connsiteX201" fmla="*/ 739242 w 881425"/>
                <a:gd name="connsiteY201" fmla="*/ 246748 h 908603"/>
                <a:gd name="connsiteX202" fmla="*/ 739957 w 881425"/>
                <a:gd name="connsiteY202" fmla="*/ 247177 h 908603"/>
                <a:gd name="connsiteX203" fmla="*/ 740672 w 881425"/>
                <a:gd name="connsiteY203" fmla="*/ 247892 h 908603"/>
                <a:gd name="connsiteX204" fmla="*/ 740672 w 881425"/>
                <a:gd name="connsiteY204" fmla="*/ 249036 h 908603"/>
                <a:gd name="connsiteX205" fmla="*/ 739957 w 881425"/>
                <a:gd name="connsiteY205" fmla="*/ 250324 h 908603"/>
                <a:gd name="connsiteX206" fmla="*/ 736381 w 881425"/>
                <a:gd name="connsiteY206" fmla="*/ 252612 h 908603"/>
                <a:gd name="connsiteX207" fmla="*/ 734379 w 881425"/>
                <a:gd name="connsiteY207" fmla="*/ 253757 h 908603"/>
                <a:gd name="connsiteX208" fmla="*/ 732376 w 881425"/>
                <a:gd name="connsiteY208" fmla="*/ 254472 h 908603"/>
                <a:gd name="connsiteX209" fmla="*/ 730087 w 881425"/>
                <a:gd name="connsiteY209" fmla="*/ 254615 h 908603"/>
                <a:gd name="connsiteX210" fmla="*/ 727942 w 881425"/>
                <a:gd name="connsiteY210" fmla="*/ 254329 h 908603"/>
                <a:gd name="connsiteX211" fmla="*/ 727369 w 881425"/>
                <a:gd name="connsiteY211" fmla="*/ 253900 h 908603"/>
                <a:gd name="connsiteX212" fmla="*/ 726511 w 881425"/>
                <a:gd name="connsiteY212" fmla="*/ 254329 h 908603"/>
                <a:gd name="connsiteX213" fmla="*/ 724509 w 881425"/>
                <a:gd name="connsiteY213" fmla="*/ 254758 h 908603"/>
                <a:gd name="connsiteX214" fmla="*/ 722791 w 881425"/>
                <a:gd name="connsiteY214" fmla="*/ 254901 h 908603"/>
                <a:gd name="connsiteX215" fmla="*/ 719073 w 881425"/>
                <a:gd name="connsiteY215" fmla="*/ 257476 h 908603"/>
                <a:gd name="connsiteX216" fmla="*/ 717070 w 881425"/>
                <a:gd name="connsiteY216" fmla="*/ 257476 h 908603"/>
                <a:gd name="connsiteX217" fmla="*/ 714496 w 881425"/>
                <a:gd name="connsiteY217" fmla="*/ 256904 h 908603"/>
                <a:gd name="connsiteX218" fmla="*/ 711063 w 881425"/>
                <a:gd name="connsiteY218" fmla="*/ 256474 h 908603"/>
                <a:gd name="connsiteX219" fmla="*/ 708630 w 881425"/>
                <a:gd name="connsiteY219" fmla="*/ 256474 h 908603"/>
                <a:gd name="connsiteX220" fmla="*/ 708487 w 881425"/>
                <a:gd name="connsiteY220" fmla="*/ 257190 h 908603"/>
                <a:gd name="connsiteX221" fmla="*/ 707629 w 881425"/>
                <a:gd name="connsiteY221" fmla="*/ 259192 h 908603"/>
                <a:gd name="connsiteX222" fmla="*/ 707057 w 881425"/>
                <a:gd name="connsiteY222" fmla="*/ 261338 h 908603"/>
                <a:gd name="connsiteX223" fmla="*/ 707487 w 881425"/>
                <a:gd name="connsiteY223" fmla="*/ 263054 h 908603"/>
                <a:gd name="connsiteX224" fmla="*/ 709346 w 881425"/>
                <a:gd name="connsiteY224" fmla="*/ 265200 h 908603"/>
                <a:gd name="connsiteX225" fmla="*/ 711921 w 881425"/>
                <a:gd name="connsiteY225" fmla="*/ 266916 h 908603"/>
                <a:gd name="connsiteX226" fmla="*/ 715211 w 881425"/>
                <a:gd name="connsiteY226" fmla="*/ 267060 h 908603"/>
                <a:gd name="connsiteX227" fmla="*/ 718215 w 881425"/>
                <a:gd name="connsiteY227" fmla="*/ 266487 h 908603"/>
                <a:gd name="connsiteX228" fmla="*/ 719358 w 881425"/>
                <a:gd name="connsiteY228" fmla="*/ 266773 h 908603"/>
                <a:gd name="connsiteX229" fmla="*/ 720933 w 881425"/>
                <a:gd name="connsiteY229" fmla="*/ 269491 h 908603"/>
                <a:gd name="connsiteX230" fmla="*/ 722076 w 881425"/>
                <a:gd name="connsiteY230" fmla="*/ 271923 h 908603"/>
                <a:gd name="connsiteX231" fmla="*/ 720503 w 881425"/>
                <a:gd name="connsiteY231" fmla="*/ 274355 h 908603"/>
                <a:gd name="connsiteX232" fmla="*/ 719645 w 881425"/>
                <a:gd name="connsiteY232" fmla="*/ 276500 h 908603"/>
                <a:gd name="connsiteX233" fmla="*/ 719358 w 881425"/>
                <a:gd name="connsiteY233" fmla="*/ 278074 h 908603"/>
                <a:gd name="connsiteX234" fmla="*/ 719502 w 881425"/>
                <a:gd name="connsiteY234" fmla="*/ 278789 h 908603"/>
                <a:gd name="connsiteX235" fmla="*/ 720503 w 881425"/>
                <a:gd name="connsiteY235" fmla="*/ 280076 h 908603"/>
                <a:gd name="connsiteX236" fmla="*/ 721648 w 881425"/>
                <a:gd name="connsiteY236" fmla="*/ 282222 h 908603"/>
                <a:gd name="connsiteX237" fmla="*/ 721791 w 881425"/>
                <a:gd name="connsiteY237" fmla="*/ 284225 h 908603"/>
                <a:gd name="connsiteX238" fmla="*/ 721075 w 881425"/>
                <a:gd name="connsiteY238" fmla="*/ 285512 h 908603"/>
                <a:gd name="connsiteX239" fmla="*/ 719502 w 881425"/>
                <a:gd name="connsiteY239" fmla="*/ 286084 h 908603"/>
                <a:gd name="connsiteX240" fmla="*/ 717785 w 881425"/>
                <a:gd name="connsiteY240" fmla="*/ 285941 h 908603"/>
                <a:gd name="connsiteX241" fmla="*/ 716355 w 881425"/>
                <a:gd name="connsiteY241" fmla="*/ 285941 h 908603"/>
                <a:gd name="connsiteX242" fmla="*/ 714639 w 881425"/>
                <a:gd name="connsiteY242" fmla="*/ 286227 h 908603"/>
                <a:gd name="connsiteX243" fmla="*/ 711921 w 881425"/>
                <a:gd name="connsiteY243" fmla="*/ 286942 h 908603"/>
                <a:gd name="connsiteX244" fmla="*/ 709489 w 881425"/>
                <a:gd name="connsiteY244" fmla="*/ 287801 h 908603"/>
                <a:gd name="connsiteX245" fmla="*/ 704911 w 881425"/>
                <a:gd name="connsiteY245" fmla="*/ 287658 h 908603"/>
                <a:gd name="connsiteX246" fmla="*/ 703052 w 881425"/>
                <a:gd name="connsiteY246" fmla="*/ 285798 h 908603"/>
                <a:gd name="connsiteX247" fmla="*/ 702194 w 881425"/>
                <a:gd name="connsiteY247" fmla="*/ 285798 h 908603"/>
                <a:gd name="connsiteX248" fmla="*/ 697902 w 881425"/>
                <a:gd name="connsiteY248" fmla="*/ 288230 h 908603"/>
                <a:gd name="connsiteX249" fmla="*/ 693325 w 881425"/>
                <a:gd name="connsiteY249" fmla="*/ 287801 h 908603"/>
                <a:gd name="connsiteX250" fmla="*/ 684886 w 881425"/>
                <a:gd name="connsiteY250" fmla="*/ 288659 h 908603"/>
                <a:gd name="connsiteX251" fmla="*/ 681310 w 881425"/>
                <a:gd name="connsiteY251" fmla="*/ 288802 h 908603"/>
                <a:gd name="connsiteX252" fmla="*/ 677734 w 881425"/>
                <a:gd name="connsiteY252" fmla="*/ 288516 h 908603"/>
                <a:gd name="connsiteX253" fmla="*/ 675874 w 881425"/>
                <a:gd name="connsiteY253" fmla="*/ 287944 h 908603"/>
                <a:gd name="connsiteX254" fmla="*/ 672441 w 881425"/>
                <a:gd name="connsiteY254" fmla="*/ 286227 h 908603"/>
                <a:gd name="connsiteX255" fmla="*/ 669294 w 881425"/>
                <a:gd name="connsiteY255" fmla="*/ 284940 h 908603"/>
                <a:gd name="connsiteX256" fmla="*/ 666147 w 881425"/>
                <a:gd name="connsiteY256" fmla="*/ 286084 h 908603"/>
                <a:gd name="connsiteX257" fmla="*/ 665003 w 881425"/>
                <a:gd name="connsiteY257" fmla="*/ 286370 h 908603"/>
                <a:gd name="connsiteX258" fmla="*/ 662428 w 881425"/>
                <a:gd name="connsiteY258" fmla="*/ 289374 h 908603"/>
                <a:gd name="connsiteX259" fmla="*/ 656992 w 881425"/>
                <a:gd name="connsiteY259" fmla="*/ 290375 h 908603"/>
                <a:gd name="connsiteX260" fmla="*/ 651557 w 881425"/>
                <a:gd name="connsiteY260" fmla="*/ 291091 h 908603"/>
                <a:gd name="connsiteX261" fmla="*/ 649983 w 881425"/>
                <a:gd name="connsiteY261" fmla="*/ 290661 h 908603"/>
                <a:gd name="connsiteX262" fmla="*/ 646979 w 881425"/>
                <a:gd name="connsiteY262" fmla="*/ 290518 h 908603"/>
                <a:gd name="connsiteX263" fmla="*/ 646836 w 881425"/>
                <a:gd name="connsiteY263" fmla="*/ 289803 h 908603"/>
                <a:gd name="connsiteX264" fmla="*/ 646979 w 881425"/>
                <a:gd name="connsiteY264" fmla="*/ 289088 h 908603"/>
                <a:gd name="connsiteX265" fmla="*/ 646264 w 881425"/>
                <a:gd name="connsiteY265" fmla="*/ 288516 h 908603"/>
                <a:gd name="connsiteX266" fmla="*/ 644977 w 881425"/>
                <a:gd name="connsiteY266" fmla="*/ 287944 h 908603"/>
                <a:gd name="connsiteX267" fmla="*/ 642831 w 881425"/>
                <a:gd name="connsiteY267" fmla="*/ 287658 h 908603"/>
                <a:gd name="connsiteX268" fmla="*/ 640113 w 881425"/>
                <a:gd name="connsiteY268" fmla="*/ 286942 h 908603"/>
                <a:gd name="connsiteX269" fmla="*/ 638540 w 881425"/>
                <a:gd name="connsiteY269" fmla="*/ 286227 h 908603"/>
                <a:gd name="connsiteX270" fmla="*/ 632961 w 881425"/>
                <a:gd name="connsiteY270" fmla="*/ 287228 h 908603"/>
                <a:gd name="connsiteX271" fmla="*/ 629672 w 881425"/>
                <a:gd name="connsiteY271" fmla="*/ 285655 h 908603"/>
                <a:gd name="connsiteX272" fmla="*/ 625952 w 881425"/>
                <a:gd name="connsiteY272" fmla="*/ 283509 h 908603"/>
                <a:gd name="connsiteX273" fmla="*/ 624093 w 881425"/>
                <a:gd name="connsiteY273" fmla="*/ 282508 h 908603"/>
                <a:gd name="connsiteX274" fmla="*/ 623378 w 881425"/>
                <a:gd name="connsiteY274" fmla="*/ 279075 h 908603"/>
                <a:gd name="connsiteX275" fmla="*/ 622662 w 881425"/>
                <a:gd name="connsiteY275" fmla="*/ 277931 h 908603"/>
                <a:gd name="connsiteX276" fmla="*/ 621232 w 881425"/>
                <a:gd name="connsiteY276" fmla="*/ 276786 h 908603"/>
                <a:gd name="connsiteX277" fmla="*/ 620374 w 881425"/>
                <a:gd name="connsiteY277" fmla="*/ 275499 h 908603"/>
                <a:gd name="connsiteX278" fmla="*/ 621089 w 881425"/>
                <a:gd name="connsiteY278" fmla="*/ 274069 h 908603"/>
                <a:gd name="connsiteX279" fmla="*/ 624808 w 881425"/>
                <a:gd name="connsiteY279" fmla="*/ 271494 h 908603"/>
                <a:gd name="connsiteX280" fmla="*/ 625094 w 881425"/>
                <a:gd name="connsiteY280" fmla="*/ 270922 h 908603"/>
                <a:gd name="connsiteX281" fmla="*/ 623378 w 881425"/>
                <a:gd name="connsiteY281" fmla="*/ 269348 h 908603"/>
                <a:gd name="connsiteX282" fmla="*/ 621375 w 881425"/>
                <a:gd name="connsiteY282" fmla="*/ 267203 h 908603"/>
                <a:gd name="connsiteX283" fmla="*/ 620945 w 881425"/>
                <a:gd name="connsiteY283" fmla="*/ 264199 h 908603"/>
                <a:gd name="connsiteX284" fmla="*/ 623378 w 881425"/>
                <a:gd name="connsiteY284" fmla="*/ 256188 h 908603"/>
                <a:gd name="connsiteX285" fmla="*/ 623950 w 881425"/>
                <a:gd name="connsiteY285" fmla="*/ 252898 h 908603"/>
                <a:gd name="connsiteX286" fmla="*/ 623378 w 881425"/>
                <a:gd name="connsiteY286" fmla="*/ 251611 h 908603"/>
                <a:gd name="connsiteX287" fmla="*/ 622662 w 881425"/>
                <a:gd name="connsiteY287" fmla="*/ 248321 h 908603"/>
                <a:gd name="connsiteX288" fmla="*/ 621232 w 881425"/>
                <a:gd name="connsiteY288" fmla="*/ 247320 h 908603"/>
                <a:gd name="connsiteX289" fmla="*/ 617084 w 881425"/>
                <a:gd name="connsiteY289" fmla="*/ 245603 h 908603"/>
                <a:gd name="connsiteX290" fmla="*/ 615796 w 881425"/>
                <a:gd name="connsiteY290" fmla="*/ 245603 h 908603"/>
                <a:gd name="connsiteX291" fmla="*/ 614366 w 881425"/>
                <a:gd name="connsiteY291" fmla="*/ 246748 h 908603"/>
                <a:gd name="connsiteX292" fmla="*/ 612935 w 881425"/>
                <a:gd name="connsiteY292" fmla="*/ 247463 h 908603"/>
                <a:gd name="connsiteX293" fmla="*/ 611075 w 881425"/>
                <a:gd name="connsiteY293" fmla="*/ 248178 h 908603"/>
                <a:gd name="connsiteX294" fmla="*/ 606499 w 881425"/>
                <a:gd name="connsiteY294" fmla="*/ 249608 h 908603"/>
                <a:gd name="connsiteX295" fmla="*/ 602493 w 881425"/>
                <a:gd name="connsiteY295" fmla="*/ 250324 h 908603"/>
                <a:gd name="connsiteX296" fmla="*/ 601492 w 881425"/>
                <a:gd name="connsiteY296" fmla="*/ 250896 h 908603"/>
                <a:gd name="connsiteX297" fmla="*/ 601206 w 881425"/>
                <a:gd name="connsiteY297" fmla="*/ 251754 h 908603"/>
                <a:gd name="connsiteX298" fmla="*/ 601492 w 881425"/>
                <a:gd name="connsiteY298" fmla="*/ 252898 h 908603"/>
                <a:gd name="connsiteX299" fmla="*/ 602780 w 881425"/>
                <a:gd name="connsiteY299" fmla="*/ 253757 h 908603"/>
                <a:gd name="connsiteX300" fmla="*/ 602923 w 881425"/>
                <a:gd name="connsiteY300" fmla="*/ 255187 h 908603"/>
                <a:gd name="connsiteX301" fmla="*/ 602636 w 881425"/>
                <a:gd name="connsiteY301" fmla="*/ 256761 h 908603"/>
                <a:gd name="connsiteX302" fmla="*/ 601349 w 881425"/>
                <a:gd name="connsiteY302" fmla="*/ 260193 h 908603"/>
                <a:gd name="connsiteX303" fmla="*/ 600205 w 881425"/>
                <a:gd name="connsiteY303" fmla="*/ 262625 h 908603"/>
                <a:gd name="connsiteX304" fmla="*/ 598917 w 881425"/>
                <a:gd name="connsiteY304" fmla="*/ 267775 h 908603"/>
                <a:gd name="connsiteX305" fmla="*/ 597773 w 881425"/>
                <a:gd name="connsiteY305" fmla="*/ 276643 h 908603"/>
                <a:gd name="connsiteX306" fmla="*/ 598059 w 881425"/>
                <a:gd name="connsiteY306" fmla="*/ 278217 h 908603"/>
                <a:gd name="connsiteX307" fmla="*/ 601635 w 881425"/>
                <a:gd name="connsiteY307" fmla="*/ 283366 h 908603"/>
                <a:gd name="connsiteX308" fmla="*/ 603065 w 881425"/>
                <a:gd name="connsiteY308" fmla="*/ 287228 h 908603"/>
                <a:gd name="connsiteX309" fmla="*/ 603208 w 881425"/>
                <a:gd name="connsiteY309" fmla="*/ 289946 h 908603"/>
                <a:gd name="connsiteX310" fmla="*/ 601635 w 881425"/>
                <a:gd name="connsiteY310" fmla="*/ 294380 h 908603"/>
                <a:gd name="connsiteX311" fmla="*/ 599919 w 881425"/>
                <a:gd name="connsiteY311" fmla="*/ 299387 h 908603"/>
                <a:gd name="connsiteX312" fmla="*/ 599060 w 881425"/>
                <a:gd name="connsiteY312" fmla="*/ 300531 h 908603"/>
                <a:gd name="connsiteX313" fmla="*/ 598059 w 881425"/>
                <a:gd name="connsiteY313" fmla="*/ 300961 h 908603"/>
                <a:gd name="connsiteX314" fmla="*/ 593625 w 881425"/>
                <a:gd name="connsiteY314" fmla="*/ 299244 h 908603"/>
                <a:gd name="connsiteX315" fmla="*/ 590621 w 881425"/>
                <a:gd name="connsiteY315" fmla="*/ 299530 h 908603"/>
                <a:gd name="connsiteX316" fmla="*/ 587188 w 881425"/>
                <a:gd name="connsiteY316" fmla="*/ 300531 h 908603"/>
                <a:gd name="connsiteX317" fmla="*/ 583612 w 881425"/>
                <a:gd name="connsiteY317" fmla="*/ 300388 h 908603"/>
                <a:gd name="connsiteX318" fmla="*/ 580608 w 881425"/>
                <a:gd name="connsiteY318" fmla="*/ 299816 h 908603"/>
                <a:gd name="connsiteX319" fmla="*/ 576746 w 881425"/>
                <a:gd name="connsiteY319" fmla="*/ 301819 h 908603"/>
                <a:gd name="connsiteX320" fmla="*/ 573170 w 881425"/>
                <a:gd name="connsiteY320" fmla="*/ 300674 h 908603"/>
                <a:gd name="connsiteX321" fmla="*/ 570881 w 881425"/>
                <a:gd name="connsiteY321" fmla="*/ 299387 h 908603"/>
                <a:gd name="connsiteX322" fmla="*/ 569307 w 881425"/>
                <a:gd name="connsiteY322" fmla="*/ 295954 h 908603"/>
                <a:gd name="connsiteX323" fmla="*/ 568592 w 881425"/>
                <a:gd name="connsiteY323" fmla="*/ 295525 h 908603"/>
                <a:gd name="connsiteX324" fmla="*/ 560868 w 881425"/>
                <a:gd name="connsiteY324" fmla="*/ 299244 h 908603"/>
                <a:gd name="connsiteX325" fmla="*/ 559009 w 881425"/>
                <a:gd name="connsiteY325" fmla="*/ 299530 h 908603"/>
                <a:gd name="connsiteX326" fmla="*/ 554288 w 881425"/>
                <a:gd name="connsiteY326" fmla="*/ 297527 h 908603"/>
                <a:gd name="connsiteX327" fmla="*/ 550426 w 881425"/>
                <a:gd name="connsiteY327" fmla="*/ 295525 h 908603"/>
                <a:gd name="connsiteX328" fmla="*/ 548996 w 881425"/>
                <a:gd name="connsiteY328" fmla="*/ 294953 h 908603"/>
                <a:gd name="connsiteX329" fmla="*/ 545276 w 881425"/>
                <a:gd name="connsiteY329" fmla="*/ 294238 h 908603"/>
                <a:gd name="connsiteX330" fmla="*/ 541844 w 881425"/>
                <a:gd name="connsiteY330" fmla="*/ 293808 h 908603"/>
                <a:gd name="connsiteX331" fmla="*/ 538124 w 881425"/>
                <a:gd name="connsiteY331" fmla="*/ 292664 h 908603"/>
                <a:gd name="connsiteX332" fmla="*/ 533547 w 881425"/>
                <a:gd name="connsiteY332" fmla="*/ 294238 h 908603"/>
                <a:gd name="connsiteX333" fmla="*/ 531687 w 881425"/>
                <a:gd name="connsiteY333" fmla="*/ 294095 h 908603"/>
                <a:gd name="connsiteX334" fmla="*/ 529971 w 881425"/>
                <a:gd name="connsiteY334" fmla="*/ 292950 h 908603"/>
                <a:gd name="connsiteX335" fmla="*/ 529113 w 881425"/>
                <a:gd name="connsiteY335" fmla="*/ 290661 h 908603"/>
                <a:gd name="connsiteX336" fmla="*/ 528826 w 881425"/>
                <a:gd name="connsiteY336" fmla="*/ 288373 h 908603"/>
                <a:gd name="connsiteX337" fmla="*/ 527253 w 881425"/>
                <a:gd name="connsiteY337" fmla="*/ 286799 h 908603"/>
                <a:gd name="connsiteX338" fmla="*/ 524822 w 881425"/>
                <a:gd name="connsiteY338" fmla="*/ 286513 h 908603"/>
                <a:gd name="connsiteX339" fmla="*/ 521389 w 881425"/>
                <a:gd name="connsiteY339" fmla="*/ 287944 h 908603"/>
                <a:gd name="connsiteX340" fmla="*/ 516382 w 881425"/>
                <a:gd name="connsiteY340" fmla="*/ 289803 h 908603"/>
                <a:gd name="connsiteX341" fmla="*/ 514808 w 881425"/>
                <a:gd name="connsiteY341" fmla="*/ 289517 h 908603"/>
                <a:gd name="connsiteX342" fmla="*/ 513378 w 881425"/>
                <a:gd name="connsiteY342" fmla="*/ 288945 h 908603"/>
                <a:gd name="connsiteX343" fmla="*/ 512806 w 881425"/>
                <a:gd name="connsiteY343" fmla="*/ 288516 h 908603"/>
                <a:gd name="connsiteX344" fmla="*/ 512091 w 881425"/>
                <a:gd name="connsiteY344" fmla="*/ 286370 h 908603"/>
                <a:gd name="connsiteX345" fmla="*/ 511232 w 881425"/>
                <a:gd name="connsiteY345" fmla="*/ 285941 h 908603"/>
                <a:gd name="connsiteX346" fmla="*/ 510088 w 881425"/>
                <a:gd name="connsiteY346" fmla="*/ 285941 h 908603"/>
                <a:gd name="connsiteX347" fmla="*/ 508086 w 881425"/>
                <a:gd name="connsiteY347" fmla="*/ 285369 h 908603"/>
                <a:gd name="connsiteX348" fmla="*/ 505511 w 881425"/>
                <a:gd name="connsiteY348" fmla="*/ 283796 h 908603"/>
                <a:gd name="connsiteX349" fmla="*/ 497930 w 881425"/>
                <a:gd name="connsiteY349" fmla="*/ 280076 h 908603"/>
                <a:gd name="connsiteX350" fmla="*/ 496928 w 881425"/>
                <a:gd name="connsiteY350" fmla="*/ 278503 h 908603"/>
                <a:gd name="connsiteX351" fmla="*/ 496928 w 881425"/>
                <a:gd name="connsiteY351" fmla="*/ 274927 h 908603"/>
                <a:gd name="connsiteX352" fmla="*/ 496499 w 881425"/>
                <a:gd name="connsiteY352" fmla="*/ 273496 h 908603"/>
                <a:gd name="connsiteX353" fmla="*/ 495641 w 881425"/>
                <a:gd name="connsiteY353" fmla="*/ 271923 h 908603"/>
                <a:gd name="connsiteX354" fmla="*/ 491779 w 881425"/>
                <a:gd name="connsiteY354" fmla="*/ 270350 h 908603"/>
                <a:gd name="connsiteX355" fmla="*/ 484197 w 881425"/>
                <a:gd name="connsiteY355" fmla="*/ 267775 h 908603"/>
                <a:gd name="connsiteX356" fmla="*/ 480049 w 881425"/>
                <a:gd name="connsiteY356" fmla="*/ 265772 h 908603"/>
                <a:gd name="connsiteX357" fmla="*/ 478046 w 881425"/>
                <a:gd name="connsiteY357" fmla="*/ 266773 h 908603"/>
                <a:gd name="connsiteX358" fmla="*/ 474185 w 881425"/>
                <a:gd name="connsiteY358" fmla="*/ 267632 h 908603"/>
                <a:gd name="connsiteX359" fmla="*/ 472182 w 881425"/>
                <a:gd name="connsiteY359" fmla="*/ 269491 h 908603"/>
                <a:gd name="connsiteX360" fmla="*/ 469751 w 881425"/>
                <a:gd name="connsiteY360" fmla="*/ 268919 h 908603"/>
                <a:gd name="connsiteX361" fmla="*/ 463885 w 881425"/>
                <a:gd name="connsiteY361" fmla="*/ 266916 h 908603"/>
                <a:gd name="connsiteX362" fmla="*/ 460739 w 881425"/>
                <a:gd name="connsiteY362" fmla="*/ 266630 h 908603"/>
                <a:gd name="connsiteX363" fmla="*/ 458879 w 881425"/>
                <a:gd name="connsiteY363" fmla="*/ 267346 h 908603"/>
                <a:gd name="connsiteX364" fmla="*/ 458450 w 881425"/>
                <a:gd name="connsiteY364" fmla="*/ 268490 h 908603"/>
                <a:gd name="connsiteX365" fmla="*/ 456018 w 881425"/>
                <a:gd name="connsiteY365" fmla="*/ 269777 h 908603"/>
                <a:gd name="connsiteX366" fmla="*/ 453729 w 881425"/>
                <a:gd name="connsiteY366" fmla="*/ 268776 h 908603"/>
                <a:gd name="connsiteX367" fmla="*/ 449153 w 881425"/>
                <a:gd name="connsiteY367" fmla="*/ 267346 h 908603"/>
                <a:gd name="connsiteX368" fmla="*/ 445147 w 881425"/>
                <a:gd name="connsiteY368" fmla="*/ 266630 h 908603"/>
                <a:gd name="connsiteX369" fmla="*/ 439139 w 881425"/>
                <a:gd name="connsiteY369" fmla="*/ 264914 h 908603"/>
                <a:gd name="connsiteX370" fmla="*/ 438424 w 881425"/>
                <a:gd name="connsiteY370" fmla="*/ 262339 h 908603"/>
                <a:gd name="connsiteX371" fmla="*/ 437423 w 881425"/>
                <a:gd name="connsiteY371" fmla="*/ 259907 h 908603"/>
                <a:gd name="connsiteX372" fmla="*/ 435992 w 881425"/>
                <a:gd name="connsiteY372" fmla="*/ 259478 h 908603"/>
                <a:gd name="connsiteX373" fmla="*/ 430556 w 881425"/>
                <a:gd name="connsiteY373" fmla="*/ 259907 h 908603"/>
                <a:gd name="connsiteX374" fmla="*/ 425550 w 881425"/>
                <a:gd name="connsiteY374" fmla="*/ 257190 h 908603"/>
                <a:gd name="connsiteX375" fmla="*/ 420258 w 881425"/>
                <a:gd name="connsiteY375" fmla="*/ 253614 h 908603"/>
                <a:gd name="connsiteX376" fmla="*/ 417969 w 881425"/>
                <a:gd name="connsiteY376" fmla="*/ 252469 h 908603"/>
                <a:gd name="connsiteX377" fmla="*/ 416539 w 881425"/>
                <a:gd name="connsiteY377" fmla="*/ 252040 h 908603"/>
                <a:gd name="connsiteX378" fmla="*/ 415251 w 881425"/>
                <a:gd name="connsiteY378" fmla="*/ 252469 h 908603"/>
                <a:gd name="connsiteX379" fmla="*/ 413821 w 881425"/>
                <a:gd name="connsiteY379" fmla="*/ 253327 h 908603"/>
                <a:gd name="connsiteX380" fmla="*/ 412534 w 881425"/>
                <a:gd name="connsiteY380" fmla="*/ 253614 h 908603"/>
                <a:gd name="connsiteX381" fmla="*/ 409673 w 881425"/>
                <a:gd name="connsiteY381" fmla="*/ 252040 h 908603"/>
                <a:gd name="connsiteX382" fmla="*/ 405954 w 881425"/>
                <a:gd name="connsiteY382" fmla="*/ 249895 h 908603"/>
                <a:gd name="connsiteX383" fmla="*/ 401376 w 881425"/>
                <a:gd name="connsiteY383" fmla="*/ 247177 h 908603"/>
                <a:gd name="connsiteX384" fmla="*/ 396084 w 881425"/>
                <a:gd name="connsiteY384" fmla="*/ 243458 h 908603"/>
                <a:gd name="connsiteX385" fmla="*/ 393938 w 881425"/>
                <a:gd name="connsiteY385" fmla="*/ 241312 h 908603"/>
                <a:gd name="connsiteX386" fmla="*/ 392936 w 881425"/>
                <a:gd name="connsiteY386" fmla="*/ 239738 h 908603"/>
                <a:gd name="connsiteX387" fmla="*/ 391793 w 881425"/>
                <a:gd name="connsiteY387" fmla="*/ 238308 h 908603"/>
                <a:gd name="connsiteX388" fmla="*/ 387215 w 881425"/>
                <a:gd name="connsiteY388" fmla="*/ 235876 h 908603"/>
                <a:gd name="connsiteX389" fmla="*/ 383639 w 881425"/>
                <a:gd name="connsiteY389" fmla="*/ 234017 h 908603"/>
                <a:gd name="connsiteX390" fmla="*/ 379205 w 881425"/>
                <a:gd name="connsiteY390" fmla="*/ 231728 h 908603"/>
                <a:gd name="connsiteX391" fmla="*/ 378490 w 881425"/>
                <a:gd name="connsiteY391" fmla="*/ 231299 h 908603"/>
                <a:gd name="connsiteX392" fmla="*/ 376773 w 881425"/>
                <a:gd name="connsiteY392" fmla="*/ 229869 h 908603"/>
                <a:gd name="connsiteX393" fmla="*/ 374198 w 881425"/>
                <a:gd name="connsiteY393" fmla="*/ 228152 h 908603"/>
                <a:gd name="connsiteX394" fmla="*/ 372053 w 881425"/>
                <a:gd name="connsiteY394" fmla="*/ 227580 h 908603"/>
                <a:gd name="connsiteX395" fmla="*/ 371338 w 881425"/>
                <a:gd name="connsiteY395" fmla="*/ 228581 h 908603"/>
                <a:gd name="connsiteX396" fmla="*/ 370765 w 881425"/>
                <a:gd name="connsiteY396" fmla="*/ 229582 h 908603"/>
                <a:gd name="connsiteX397" fmla="*/ 368905 w 881425"/>
                <a:gd name="connsiteY397" fmla="*/ 229296 h 908603"/>
                <a:gd name="connsiteX398" fmla="*/ 366045 w 881425"/>
                <a:gd name="connsiteY398" fmla="*/ 227580 h 908603"/>
                <a:gd name="connsiteX399" fmla="*/ 363041 w 881425"/>
                <a:gd name="connsiteY399" fmla="*/ 225720 h 908603"/>
                <a:gd name="connsiteX400" fmla="*/ 360752 w 881425"/>
                <a:gd name="connsiteY400" fmla="*/ 224004 h 908603"/>
                <a:gd name="connsiteX401" fmla="*/ 358320 w 881425"/>
                <a:gd name="connsiteY401" fmla="*/ 222287 h 908603"/>
                <a:gd name="connsiteX402" fmla="*/ 357748 w 881425"/>
                <a:gd name="connsiteY402" fmla="*/ 221000 h 908603"/>
                <a:gd name="connsiteX403" fmla="*/ 358750 w 881425"/>
                <a:gd name="connsiteY403" fmla="*/ 216995 h 908603"/>
                <a:gd name="connsiteX404" fmla="*/ 360180 w 881425"/>
                <a:gd name="connsiteY404" fmla="*/ 213562 h 908603"/>
                <a:gd name="connsiteX405" fmla="*/ 361325 w 881425"/>
                <a:gd name="connsiteY405" fmla="*/ 212847 h 908603"/>
                <a:gd name="connsiteX406" fmla="*/ 363184 w 881425"/>
                <a:gd name="connsiteY406" fmla="*/ 210558 h 908603"/>
                <a:gd name="connsiteX407" fmla="*/ 363899 w 881425"/>
                <a:gd name="connsiteY407" fmla="*/ 206553 h 908603"/>
                <a:gd name="connsiteX408" fmla="*/ 363899 w 881425"/>
                <a:gd name="connsiteY408" fmla="*/ 203120 h 908603"/>
                <a:gd name="connsiteX409" fmla="*/ 365759 w 881425"/>
                <a:gd name="connsiteY409" fmla="*/ 198256 h 908603"/>
                <a:gd name="connsiteX410" fmla="*/ 368333 w 881425"/>
                <a:gd name="connsiteY410" fmla="*/ 193107 h 908603"/>
                <a:gd name="connsiteX411" fmla="*/ 372768 w 881425"/>
                <a:gd name="connsiteY411" fmla="*/ 187528 h 908603"/>
                <a:gd name="connsiteX412" fmla="*/ 374627 w 881425"/>
                <a:gd name="connsiteY412" fmla="*/ 185669 h 908603"/>
                <a:gd name="connsiteX413" fmla="*/ 376773 w 881425"/>
                <a:gd name="connsiteY413" fmla="*/ 184381 h 908603"/>
                <a:gd name="connsiteX414" fmla="*/ 380921 w 881425"/>
                <a:gd name="connsiteY414" fmla="*/ 180233 h 908603"/>
                <a:gd name="connsiteX415" fmla="*/ 381779 w 881425"/>
                <a:gd name="connsiteY415" fmla="*/ 179518 h 908603"/>
                <a:gd name="connsiteX416" fmla="*/ 383639 w 881425"/>
                <a:gd name="connsiteY416" fmla="*/ 178516 h 908603"/>
                <a:gd name="connsiteX417" fmla="*/ 385355 w 881425"/>
                <a:gd name="connsiteY417" fmla="*/ 178230 h 908603"/>
                <a:gd name="connsiteX418" fmla="*/ 386642 w 881425"/>
                <a:gd name="connsiteY418" fmla="*/ 178803 h 908603"/>
                <a:gd name="connsiteX419" fmla="*/ 385927 w 881425"/>
                <a:gd name="connsiteY419" fmla="*/ 176371 h 908603"/>
                <a:gd name="connsiteX420" fmla="*/ 382494 w 881425"/>
                <a:gd name="connsiteY420" fmla="*/ 174654 h 908603"/>
                <a:gd name="connsiteX421" fmla="*/ 378632 w 881425"/>
                <a:gd name="connsiteY421" fmla="*/ 172366 h 908603"/>
                <a:gd name="connsiteX422" fmla="*/ 376630 w 881425"/>
                <a:gd name="connsiteY422" fmla="*/ 170506 h 908603"/>
                <a:gd name="connsiteX423" fmla="*/ 374484 w 881425"/>
                <a:gd name="connsiteY423" fmla="*/ 169362 h 908603"/>
                <a:gd name="connsiteX424" fmla="*/ 372481 w 881425"/>
                <a:gd name="connsiteY424" fmla="*/ 168933 h 908603"/>
                <a:gd name="connsiteX425" fmla="*/ 368477 w 881425"/>
                <a:gd name="connsiteY425" fmla="*/ 167359 h 908603"/>
                <a:gd name="connsiteX426" fmla="*/ 364042 w 881425"/>
                <a:gd name="connsiteY426" fmla="*/ 165643 h 908603"/>
                <a:gd name="connsiteX427" fmla="*/ 361896 w 881425"/>
                <a:gd name="connsiteY427" fmla="*/ 165357 h 908603"/>
                <a:gd name="connsiteX428" fmla="*/ 361753 w 881425"/>
                <a:gd name="connsiteY428" fmla="*/ 164069 h 908603"/>
                <a:gd name="connsiteX429" fmla="*/ 362326 w 881425"/>
                <a:gd name="connsiteY429" fmla="*/ 161494 h 908603"/>
                <a:gd name="connsiteX430" fmla="*/ 361896 w 881425"/>
                <a:gd name="connsiteY430" fmla="*/ 159063 h 908603"/>
                <a:gd name="connsiteX431" fmla="*/ 360609 w 881425"/>
                <a:gd name="connsiteY431" fmla="*/ 158061 h 908603"/>
                <a:gd name="connsiteX432" fmla="*/ 358607 w 881425"/>
                <a:gd name="connsiteY432" fmla="*/ 158348 h 908603"/>
                <a:gd name="connsiteX433" fmla="*/ 353886 w 881425"/>
                <a:gd name="connsiteY433" fmla="*/ 154771 h 908603"/>
                <a:gd name="connsiteX434" fmla="*/ 353886 w 881425"/>
                <a:gd name="connsiteY434" fmla="*/ 154771 h 908603"/>
                <a:gd name="connsiteX435" fmla="*/ 353743 w 881425"/>
                <a:gd name="connsiteY435" fmla="*/ 154771 h 908603"/>
                <a:gd name="connsiteX436" fmla="*/ 353743 w 881425"/>
                <a:gd name="connsiteY436" fmla="*/ 154628 h 908603"/>
                <a:gd name="connsiteX437" fmla="*/ 352456 w 881425"/>
                <a:gd name="connsiteY437" fmla="*/ 153627 h 908603"/>
                <a:gd name="connsiteX438" fmla="*/ 350167 w 881425"/>
                <a:gd name="connsiteY438" fmla="*/ 152197 h 908603"/>
                <a:gd name="connsiteX439" fmla="*/ 346162 w 881425"/>
                <a:gd name="connsiteY439" fmla="*/ 152340 h 908603"/>
                <a:gd name="connsiteX440" fmla="*/ 343158 w 881425"/>
                <a:gd name="connsiteY440" fmla="*/ 152912 h 908603"/>
                <a:gd name="connsiteX441" fmla="*/ 341013 w 881425"/>
                <a:gd name="connsiteY441" fmla="*/ 151482 h 908603"/>
                <a:gd name="connsiteX442" fmla="*/ 337865 w 881425"/>
                <a:gd name="connsiteY442" fmla="*/ 149193 h 908603"/>
                <a:gd name="connsiteX443" fmla="*/ 337294 w 881425"/>
                <a:gd name="connsiteY443" fmla="*/ 148621 h 908603"/>
                <a:gd name="connsiteX444" fmla="*/ 337007 w 881425"/>
                <a:gd name="connsiteY444" fmla="*/ 148335 h 908603"/>
                <a:gd name="connsiteX445" fmla="*/ 336292 w 881425"/>
                <a:gd name="connsiteY445" fmla="*/ 147762 h 908603"/>
                <a:gd name="connsiteX446" fmla="*/ 333145 w 881425"/>
                <a:gd name="connsiteY446" fmla="*/ 143185 h 908603"/>
                <a:gd name="connsiteX447" fmla="*/ 329426 w 881425"/>
                <a:gd name="connsiteY447" fmla="*/ 137893 h 908603"/>
                <a:gd name="connsiteX448" fmla="*/ 327567 w 881425"/>
                <a:gd name="connsiteY448" fmla="*/ 137177 h 908603"/>
                <a:gd name="connsiteX449" fmla="*/ 326565 w 881425"/>
                <a:gd name="connsiteY449" fmla="*/ 137606 h 908603"/>
                <a:gd name="connsiteX450" fmla="*/ 325421 w 881425"/>
                <a:gd name="connsiteY450" fmla="*/ 140467 h 908603"/>
                <a:gd name="connsiteX451" fmla="*/ 324563 w 881425"/>
                <a:gd name="connsiteY451" fmla="*/ 140181 h 908603"/>
                <a:gd name="connsiteX452" fmla="*/ 323133 w 881425"/>
                <a:gd name="connsiteY452" fmla="*/ 140324 h 908603"/>
                <a:gd name="connsiteX453" fmla="*/ 321415 w 881425"/>
                <a:gd name="connsiteY453" fmla="*/ 141325 h 908603"/>
                <a:gd name="connsiteX454" fmla="*/ 319842 w 881425"/>
                <a:gd name="connsiteY454" fmla="*/ 141612 h 908603"/>
                <a:gd name="connsiteX455" fmla="*/ 318841 w 881425"/>
                <a:gd name="connsiteY455" fmla="*/ 141325 h 908603"/>
                <a:gd name="connsiteX456" fmla="*/ 318412 w 881425"/>
                <a:gd name="connsiteY456" fmla="*/ 140610 h 908603"/>
                <a:gd name="connsiteX457" fmla="*/ 318841 w 881425"/>
                <a:gd name="connsiteY457" fmla="*/ 136891 h 908603"/>
                <a:gd name="connsiteX458" fmla="*/ 317839 w 881425"/>
                <a:gd name="connsiteY458" fmla="*/ 135747 h 908603"/>
                <a:gd name="connsiteX459" fmla="*/ 318697 w 881425"/>
                <a:gd name="connsiteY459" fmla="*/ 133172 h 908603"/>
                <a:gd name="connsiteX460" fmla="*/ 320128 w 881425"/>
                <a:gd name="connsiteY460" fmla="*/ 130883 h 908603"/>
                <a:gd name="connsiteX461" fmla="*/ 318697 w 881425"/>
                <a:gd name="connsiteY461" fmla="*/ 129167 h 908603"/>
                <a:gd name="connsiteX462" fmla="*/ 316839 w 881425"/>
                <a:gd name="connsiteY462" fmla="*/ 126735 h 908603"/>
                <a:gd name="connsiteX463" fmla="*/ 316695 w 881425"/>
                <a:gd name="connsiteY463" fmla="*/ 124590 h 908603"/>
                <a:gd name="connsiteX464" fmla="*/ 317697 w 881425"/>
                <a:gd name="connsiteY464" fmla="*/ 121872 h 908603"/>
                <a:gd name="connsiteX465" fmla="*/ 315837 w 881425"/>
                <a:gd name="connsiteY465" fmla="*/ 119297 h 908603"/>
                <a:gd name="connsiteX466" fmla="*/ 317554 w 881425"/>
                <a:gd name="connsiteY466" fmla="*/ 121729 h 908603"/>
                <a:gd name="connsiteX467" fmla="*/ 317697 w 881425"/>
                <a:gd name="connsiteY467" fmla="*/ 121872 h 908603"/>
                <a:gd name="connsiteX468" fmla="*/ 318126 w 881425"/>
                <a:gd name="connsiteY468" fmla="*/ 119583 h 908603"/>
                <a:gd name="connsiteX469" fmla="*/ 317839 w 881425"/>
                <a:gd name="connsiteY469" fmla="*/ 118725 h 908603"/>
                <a:gd name="connsiteX470" fmla="*/ 316409 w 881425"/>
                <a:gd name="connsiteY470" fmla="*/ 117437 h 908603"/>
                <a:gd name="connsiteX471" fmla="*/ 310973 w 881425"/>
                <a:gd name="connsiteY471" fmla="*/ 111001 h 908603"/>
                <a:gd name="connsiteX472" fmla="*/ 310687 w 881425"/>
                <a:gd name="connsiteY472" fmla="*/ 110285 h 908603"/>
                <a:gd name="connsiteX473" fmla="*/ 309687 w 881425"/>
                <a:gd name="connsiteY473" fmla="*/ 108140 h 908603"/>
                <a:gd name="connsiteX474" fmla="*/ 309257 w 881425"/>
                <a:gd name="connsiteY474" fmla="*/ 104850 h 908603"/>
                <a:gd name="connsiteX475" fmla="*/ 308542 w 881425"/>
                <a:gd name="connsiteY475" fmla="*/ 102561 h 908603"/>
                <a:gd name="connsiteX476" fmla="*/ 307684 w 881425"/>
                <a:gd name="connsiteY476" fmla="*/ 100845 h 908603"/>
                <a:gd name="connsiteX477" fmla="*/ 307684 w 881425"/>
                <a:gd name="connsiteY477" fmla="*/ 99986 h 908603"/>
                <a:gd name="connsiteX478" fmla="*/ 308256 w 881425"/>
                <a:gd name="connsiteY478" fmla="*/ 99557 h 908603"/>
                <a:gd name="connsiteX479" fmla="*/ 311688 w 881425"/>
                <a:gd name="connsiteY479" fmla="*/ 99128 h 908603"/>
                <a:gd name="connsiteX480" fmla="*/ 314836 w 881425"/>
                <a:gd name="connsiteY480" fmla="*/ 98842 h 908603"/>
                <a:gd name="connsiteX481" fmla="*/ 316981 w 881425"/>
                <a:gd name="connsiteY481" fmla="*/ 98270 h 908603"/>
                <a:gd name="connsiteX482" fmla="*/ 318126 w 881425"/>
                <a:gd name="connsiteY482" fmla="*/ 99557 h 908603"/>
                <a:gd name="connsiteX483" fmla="*/ 318697 w 881425"/>
                <a:gd name="connsiteY483" fmla="*/ 101560 h 908603"/>
                <a:gd name="connsiteX484" fmla="*/ 319270 w 881425"/>
                <a:gd name="connsiteY484" fmla="*/ 102561 h 908603"/>
                <a:gd name="connsiteX485" fmla="*/ 321273 w 881425"/>
                <a:gd name="connsiteY485" fmla="*/ 104421 h 908603"/>
                <a:gd name="connsiteX486" fmla="*/ 323704 w 881425"/>
                <a:gd name="connsiteY486" fmla="*/ 106280 h 908603"/>
                <a:gd name="connsiteX487" fmla="*/ 326136 w 881425"/>
                <a:gd name="connsiteY487" fmla="*/ 105994 h 908603"/>
                <a:gd name="connsiteX488" fmla="*/ 328282 w 881425"/>
                <a:gd name="connsiteY488" fmla="*/ 105279 h 908603"/>
                <a:gd name="connsiteX489" fmla="*/ 330141 w 881425"/>
                <a:gd name="connsiteY489" fmla="*/ 102418 h 908603"/>
                <a:gd name="connsiteX490" fmla="*/ 331428 w 881425"/>
                <a:gd name="connsiteY490" fmla="*/ 101703 h 908603"/>
                <a:gd name="connsiteX491" fmla="*/ 332859 w 881425"/>
                <a:gd name="connsiteY491" fmla="*/ 101560 h 908603"/>
                <a:gd name="connsiteX492" fmla="*/ 332716 w 881425"/>
                <a:gd name="connsiteY492" fmla="*/ 99414 h 908603"/>
                <a:gd name="connsiteX493" fmla="*/ 333288 w 881425"/>
                <a:gd name="connsiteY493" fmla="*/ 94694 h 908603"/>
                <a:gd name="connsiteX494" fmla="*/ 333145 w 881425"/>
                <a:gd name="connsiteY494" fmla="*/ 92834 h 908603"/>
                <a:gd name="connsiteX495" fmla="*/ 332430 w 881425"/>
                <a:gd name="connsiteY495" fmla="*/ 91118 h 908603"/>
                <a:gd name="connsiteX496" fmla="*/ 332573 w 881425"/>
                <a:gd name="connsiteY496" fmla="*/ 89258 h 908603"/>
                <a:gd name="connsiteX497" fmla="*/ 332287 w 881425"/>
                <a:gd name="connsiteY497" fmla="*/ 86540 h 908603"/>
                <a:gd name="connsiteX498" fmla="*/ 330570 w 881425"/>
                <a:gd name="connsiteY498" fmla="*/ 84681 h 908603"/>
                <a:gd name="connsiteX499" fmla="*/ 329426 w 881425"/>
                <a:gd name="connsiteY499" fmla="*/ 83966 h 908603"/>
                <a:gd name="connsiteX500" fmla="*/ 329283 w 881425"/>
                <a:gd name="connsiteY500" fmla="*/ 82964 h 908603"/>
                <a:gd name="connsiteX501" fmla="*/ 329855 w 881425"/>
                <a:gd name="connsiteY501" fmla="*/ 81105 h 908603"/>
                <a:gd name="connsiteX502" fmla="*/ 330285 w 881425"/>
                <a:gd name="connsiteY502" fmla="*/ 78959 h 908603"/>
                <a:gd name="connsiteX503" fmla="*/ 329569 w 881425"/>
                <a:gd name="connsiteY503" fmla="*/ 77100 h 908603"/>
                <a:gd name="connsiteX504" fmla="*/ 328139 w 881425"/>
                <a:gd name="connsiteY504" fmla="*/ 76241 h 908603"/>
                <a:gd name="connsiteX505" fmla="*/ 326565 w 881425"/>
                <a:gd name="connsiteY505" fmla="*/ 74811 h 908603"/>
                <a:gd name="connsiteX506" fmla="*/ 324563 w 881425"/>
                <a:gd name="connsiteY506" fmla="*/ 72951 h 908603"/>
                <a:gd name="connsiteX507" fmla="*/ 323561 w 881425"/>
                <a:gd name="connsiteY507" fmla="*/ 71664 h 908603"/>
                <a:gd name="connsiteX508" fmla="*/ 321988 w 881425"/>
                <a:gd name="connsiteY508" fmla="*/ 70234 h 908603"/>
                <a:gd name="connsiteX509" fmla="*/ 320128 w 881425"/>
                <a:gd name="connsiteY509" fmla="*/ 67945 h 908603"/>
                <a:gd name="connsiteX510" fmla="*/ 319699 w 881425"/>
                <a:gd name="connsiteY510" fmla="*/ 62795 h 908603"/>
                <a:gd name="connsiteX511" fmla="*/ 319556 w 881425"/>
                <a:gd name="connsiteY511" fmla="*/ 57503 h 908603"/>
                <a:gd name="connsiteX512" fmla="*/ 318841 w 881425"/>
                <a:gd name="connsiteY512" fmla="*/ 54785 h 908603"/>
                <a:gd name="connsiteX513" fmla="*/ 317839 w 881425"/>
                <a:gd name="connsiteY513" fmla="*/ 50494 h 908603"/>
                <a:gd name="connsiteX514" fmla="*/ 317982 w 881425"/>
                <a:gd name="connsiteY514" fmla="*/ 49063 h 908603"/>
                <a:gd name="connsiteX515" fmla="*/ 318555 w 881425"/>
                <a:gd name="connsiteY515" fmla="*/ 47919 h 908603"/>
                <a:gd name="connsiteX516" fmla="*/ 323991 w 881425"/>
                <a:gd name="connsiteY516" fmla="*/ 44486 h 908603"/>
                <a:gd name="connsiteX517" fmla="*/ 325134 w 881425"/>
                <a:gd name="connsiteY517" fmla="*/ 43199 h 908603"/>
                <a:gd name="connsiteX518" fmla="*/ 325278 w 881425"/>
                <a:gd name="connsiteY518" fmla="*/ 42197 h 908603"/>
                <a:gd name="connsiteX519" fmla="*/ 325134 w 881425"/>
                <a:gd name="connsiteY519" fmla="*/ 40624 h 908603"/>
                <a:gd name="connsiteX520" fmla="*/ 324133 w 881425"/>
                <a:gd name="connsiteY520" fmla="*/ 38907 h 908603"/>
                <a:gd name="connsiteX521" fmla="*/ 321988 w 881425"/>
                <a:gd name="connsiteY521" fmla="*/ 37620 h 908603"/>
                <a:gd name="connsiteX522" fmla="*/ 318984 w 881425"/>
                <a:gd name="connsiteY522" fmla="*/ 35474 h 908603"/>
                <a:gd name="connsiteX523" fmla="*/ 316266 w 881425"/>
                <a:gd name="connsiteY523" fmla="*/ 33329 h 908603"/>
                <a:gd name="connsiteX524" fmla="*/ 311545 w 881425"/>
                <a:gd name="connsiteY524" fmla="*/ 32041 h 908603"/>
                <a:gd name="connsiteX525" fmla="*/ 305824 w 881425"/>
                <a:gd name="connsiteY525" fmla="*/ 30468 h 908603"/>
                <a:gd name="connsiteX526" fmla="*/ 304536 w 881425"/>
                <a:gd name="connsiteY526" fmla="*/ 28894 h 908603"/>
                <a:gd name="connsiteX527" fmla="*/ 303106 w 881425"/>
                <a:gd name="connsiteY527" fmla="*/ 24889 h 908603"/>
                <a:gd name="connsiteX528" fmla="*/ 300817 w 881425"/>
                <a:gd name="connsiteY528" fmla="*/ 18881 h 908603"/>
                <a:gd name="connsiteX529" fmla="*/ 298386 w 881425"/>
                <a:gd name="connsiteY529" fmla="*/ 12445 h 908603"/>
                <a:gd name="connsiteX530" fmla="*/ 296526 w 881425"/>
                <a:gd name="connsiteY530" fmla="*/ 8439 h 908603"/>
                <a:gd name="connsiteX531" fmla="*/ 296383 w 881425"/>
                <a:gd name="connsiteY531" fmla="*/ 6580 h 908603"/>
                <a:gd name="connsiteX532" fmla="*/ 297527 w 881425"/>
                <a:gd name="connsiteY532" fmla="*/ 1716 h 908603"/>
                <a:gd name="connsiteX533" fmla="*/ 297384 w 881425"/>
                <a:gd name="connsiteY533" fmla="*/ 715 h 908603"/>
                <a:gd name="connsiteX534" fmla="*/ 296383 w 881425"/>
                <a:gd name="connsiteY534" fmla="*/ 429 h 908603"/>
                <a:gd name="connsiteX535" fmla="*/ 294524 w 881425"/>
                <a:gd name="connsiteY535" fmla="*/ 1001 h 908603"/>
                <a:gd name="connsiteX536" fmla="*/ 292950 w 881425"/>
                <a:gd name="connsiteY536" fmla="*/ 1716 h 908603"/>
                <a:gd name="connsiteX537" fmla="*/ 291663 w 881425"/>
                <a:gd name="connsiteY537" fmla="*/ 1287 h 908603"/>
                <a:gd name="connsiteX538" fmla="*/ 290375 w 881425"/>
                <a:gd name="connsiteY538" fmla="*/ 429 h 908603"/>
                <a:gd name="connsiteX539" fmla="*/ 290089 w 881425"/>
                <a:gd name="connsiteY539" fmla="*/ 0 h 908603"/>
                <a:gd name="connsiteX540" fmla="*/ 286942 w 881425"/>
                <a:gd name="connsiteY540" fmla="*/ 1859 h 908603"/>
                <a:gd name="connsiteX541" fmla="*/ 283223 w 881425"/>
                <a:gd name="connsiteY541" fmla="*/ 4005 h 908603"/>
                <a:gd name="connsiteX542" fmla="*/ 278789 w 881425"/>
                <a:gd name="connsiteY542" fmla="*/ 6580 h 908603"/>
                <a:gd name="connsiteX543" fmla="*/ 274784 w 881425"/>
                <a:gd name="connsiteY543" fmla="*/ 8869 h 908603"/>
                <a:gd name="connsiteX544" fmla="*/ 271065 w 881425"/>
                <a:gd name="connsiteY544" fmla="*/ 11014 h 908603"/>
                <a:gd name="connsiteX545" fmla="*/ 267489 w 881425"/>
                <a:gd name="connsiteY545" fmla="*/ 13160 h 908603"/>
                <a:gd name="connsiteX546" fmla="*/ 266916 w 881425"/>
                <a:gd name="connsiteY546" fmla="*/ 14733 h 908603"/>
                <a:gd name="connsiteX547" fmla="*/ 266058 w 881425"/>
                <a:gd name="connsiteY547" fmla="*/ 17165 h 908603"/>
                <a:gd name="connsiteX548" fmla="*/ 262768 w 881425"/>
                <a:gd name="connsiteY548" fmla="*/ 19024 h 908603"/>
                <a:gd name="connsiteX549" fmla="*/ 259479 w 881425"/>
                <a:gd name="connsiteY549" fmla="*/ 20312 h 908603"/>
                <a:gd name="connsiteX550" fmla="*/ 258764 w 881425"/>
                <a:gd name="connsiteY550" fmla="*/ 21027 h 908603"/>
                <a:gd name="connsiteX551" fmla="*/ 258477 w 881425"/>
                <a:gd name="connsiteY551" fmla="*/ 22028 h 908603"/>
                <a:gd name="connsiteX552" fmla="*/ 256904 w 881425"/>
                <a:gd name="connsiteY552" fmla="*/ 24031 h 908603"/>
                <a:gd name="connsiteX553" fmla="*/ 253900 w 881425"/>
                <a:gd name="connsiteY553" fmla="*/ 25747 h 908603"/>
                <a:gd name="connsiteX554" fmla="*/ 251325 w 881425"/>
                <a:gd name="connsiteY554" fmla="*/ 25604 h 908603"/>
                <a:gd name="connsiteX555" fmla="*/ 249752 w 881425"/>
                <a:gd name="connsiteY555" fmla="*/ 25032 h 908603"/>
                <a:gd name="connsiteX556" fmla="*/ 241169 w 881425"/>
                <a:gd name="connsiteY556" fmla="*/ 28036 h 908603"/>
                <a:gd name="connsiteX557" fmla="*/ 237164 w 881425"/>
                <a:gd name="connsiteY557" fmla="*/ 27893 h 908603"/>
                <a:gd name="connsiteX558" fmla="*/ 234017 w 881425"/>
                <a:gd name="connsiteY558" fmla="*/ 29896 h 908603"/>
                <a:gd name="connsiteX559" fmla="*/ 231728 w 881425"/>
                <a:gd name="connsiteY559" fmla="*/ 31612 h 908603"/>
                <a:gd name="connsiteX560" fmla="*/ 227151 w 881425"/>
                <a:gd name="connsiteY560" fmla="*/ 33615 h 908603"/>
                <a:gd name="connsiteX561" fmla="*/ 224004 w 881425"/>
                <a:gd name="connsiteY561" fmla="*/ 33615 h 908603"/>
                <a:gd name="connsiteX562" fmla="*/ 219427 w 881425"/>
                <a:gd name="connsiteY562" fmla="*/ 32470 h 908603"/>
                <a:gd name="connsiteX563" fmla="*/ 213705 w 881425"/>
                <a:gd name="connsiteY563" fmla="*/ 30325 h 908603"/>
                <a:gd name="connsiteX564" fmla="*/ 211416 w 881425"/>
                <a:gd name="connsiteY564" fmla="*/ 29038 h 908603"/>
                <a:gd name="connsiteX565" fmla="*/ 209271 w 881425"/>
                <a:gd name="connsiteY565" fmla="*/ 29180 h 908603"/>
                <a:gd name="connsiteX566" fmla="*/ 204264 w 881425"/>
                <a:gd name="connsiteY566" fmla="*/ 28894 h 908603"/>
                <a:gd name="connsiteX567" fmla="*/ 199401 w 881425"/>
                <a:gd name="connsiteY567" fmla="*/ 27750 h 908603"/>
                <a:gd name="connsiteX568" fmla="*/ 193536 w 881425"/>
                <a:gd name="connsiteY568" fmla="*/ 26463 h 908603"/>
                <a:gd name="connsiteX569" fmla="*/ 190675 w 881425"/>
                <a:gd name="connsiteY569" fmla="*/ 25891 h 908603"/>
                <a:gd name="connsiteX570" fmla="*/ 184667 w 881425"/>
                <a:gd name="connsiteY570" fmla="*/ 24746 h 908603"/>
                <a:gd name="connsiteX571" fmla="*/ 180805 w 881425"/>
                <a:gd name="connsiteY571" fmla="*/ 26320 h 908603"/>
                <a:gd name="connsiteX572" fmla="*/ 177229 w 881425"/>
                <a:gd name="connsiteY572" fmla="*/ 27750 h 908603"/>
                <a:gd name="connsiteX573" fmla="*/ 174368 w 881425"/>
                <a:gd name="connsiteY573" fmla="*/ 28608 h 908603"/>
                <a:gd name="connsiteX574" fmla="*/ 172080 w 881425"/>
                <a:gd name="connsiteY574" fmla="*/ 32900 h 908603"/>
                <a:gd name="connsiteX575" fmla="*/ 171078 w 881425"/>
                <a:gd name="connsiteY575" fmla="*/ 34330 h 908603"/>
                <a:gd name="connsiteX576" fmla="*/ 169934 w 881425"/>
                <a:gd name="connsiteY576" fmla="*/ 36476 h 908603"/>
                <a:gd name="connsiteX577" fmla="*/ 169362 w 881425"/>
                <a:gd name="connsiteY577" fmla="*/ 37906 h 908603"/>
                <a:gd name="connsiteX578" fmla="*/ 169791 w 881425"/>
                <a:gd name="connsiteY578" fmla="*/ 39766 h 908603"/>
                <a:gd name="connsiteX579" fmla="*/ 173224 w 881425"/>
                <a:gd name="connsiteY579" fmla="*/ 41053 h 908603"/>
                <a:gd name="connsiteX580" fmla="*/ 174654 w 881425"/>
                <a:gd name="connsiteY580" fmla="*/ 42769 h 908603"/>
                <a:gd name="connsiteX581" fmla="*/ 174941 w 881425"/>
                <a:gd name="connsiteY581" fmla="*/ 44343 h 908603"/>
                <a:gd name="connsiteX582" fmla="*/ 173653 w 881425"/>
                <a:gd name="connsiteY582" fmla="*/ 45916 h 908603"/>
                <a:gd name="connsiteX583" fmla="*/ 172652 w 881425"/>
                <a:gd name="connsiteY583" fmla="*/ 47204 h 908603"/>
                <a:gd name="connsiteX584" fmla="*/ 172652 w 881425"/>
                <a:gd name="connsiteY584" fmla="*/ 48348 h 908603"/>
                <a:gd name="connsiteX585" fmla="*/ 173224 w 881425"/>
                <a:gd name="connsiteY585" fmla="*/ 49492 h 908603"/>
                <a:gd name="connsiteX586" fmla="*/ 174082 w 881425"/>
                <a:gd name="connsiteY586" fmla="*/ 50351 h 908603"/>
                <a:gd name="connsiteX587" fmla="*/ 178946 w 881425"/>
                <a:gd name="connsiteY587" fmla="*/ 50923 h 908603"/>
                <a:gd name="connsiteX588" fmla="*/ 181806 w 881425"/>
                <a:gd name="connsiteY588" fmla="*/ 50923 h 908603"/>
                <a:gd name="connsiteX589" fmla="*/ 182951 w 881425"/>
                <a:gd name="connsiteY589" fmla="*/ 51352 h 908603"/>
                <a:gd name="connsiteX590" fmla="*/ 183094 w 881425"/>
                <a:gd name="connsiteY590" fmla="*/ 52782 h 908603"/>
                <a:gd name="connsiteX591" fmla="*/ 182093 w 881425"/>
                <a:gd name="connsiteY591" fmla="*/ 54785 h 908603"/>
                <a:gd name="connsiteX592" fmla="*/ 177944 w 881425"/>
                <a:gd name="connsiteY592" fmla="*/ 56358 h 908603"/>
                <a:gd name="connsiteX593" fmla="*/ 175656 w 881425"/>
                <a:gd name="connsiteY593" fmla="*/ 58075 h 908603"/>
                <a:gd name="connsiteX594" fmla="*/ 174941 w 881425"/>
                <a:gd name="connsiteY594" fmla="*/ 60364 h 908603"/>
                <a:gd name="connsiteX595" fmla="*/ 174941 w 881425"/>
                <a:gd name="connsiteY595" fmla="*/ 62223 h 908603"/>
                <a:gd name="connsiteX596" fmla="*/ 175799 w 881425"/>
                <a:gd name="connsiteY596" fmla="*/ 63368 h 908603"/>
                <a:gd name="connsiteX597" fmla="*/ 177801 w 881425"/>
                <a:gd name="connsiteY597" fmla="*/ 64798 h 908603"/>
                <a:gd name="connsiteX598" fmla="*/ 179661 w 881425"/>
                <a:gd name="connsiteY598" fmla="*/ 66372 h 908603"/>
                <a:gd name="connsiteX599" fmla="*/ 180233 w 881425"/>
                <a:gd name="connsiteY599" fmla="*/ 67659 h 908603"/>
                <a:gd name="connsiteX600" fmla="*/ 179947 w 881425"/>
                <a:gd name="connsiteY600" fmla="*/ 69375 h 908603"/>
                <a:gd name="connsiteX601" fmla="*/ 179232 w 881425"/>
                <a:gd name="connsiteY601" fmla="*/ 71807 h 908603"/>
                <a:gd name="connsiteX602" fmla="*/ 177229 w 881425"/>
                <a:gd name="connsiteY602" fmla="*/ 74668 h 908603"/>
                <a:gd name="connsiteX603" fmla="*/ 175513 w 881425"/>
                <a:gd name="connsiteY603" fmla="*/ 76671 h 908603"/>
                <a:gd name="connsiteX604" fmla="*/ 175370 w 881425"/>
                <a:gd name="connsiteY604" fmla="*/ 77386 h 908603"/>
                <a:gd name="connsiteX605" fmla="*/ 175799 w 881425"/>
                <a:gd name="connsiteY605" fmla="*/ 78387 h 908603"/>
                <a:gd name="connsiteX606" fmla="*/ 177229 w 881425"/>
                <a:gd name="connsiteY606" fmla="*/ 79960 h 908603"/>
                <a:gd name="connsiteX607" fmla="*/ 179518 w 881425"/>
                <a:gd name="connsiteY607" fmla="*/ 82249 h 908603"/>
                <a:gd name="connsiteX608" fmla="*/ 182379 w 881425"/>
                <a:gd name="connsiteY608" fmla="*/ 84109 h 908603"/>
                <a:gd name="connsiteX609" fmla="*/ 184238 w 881425"/>
                <a:gd name="connsiteY609" fmla="*/ 84681 h 908603"/>
                <a:gd name="connsiteX610" fmla="*/ 184810 w 881425"/>
                <a:gd name="connsiteY610" fmla="*/ 85110 h 908603"/>
                <a:gd name="connsiteX611" fmla="*/ 185383 w 881425"/>
                <a:gd name="connsiteY611" fmla="*/ 87256 h 908603"/>
                <a:gd name="connsiteX612" fmla="*/ 185668 w 881425"/>
                <a:gd name="connsiteY612" fmla="*/ 89544 h 908603"/>
                <a:gd name="connsiteX613" fmla="*/ 184953 w 881425"/>
                <a:gd name="connsiteY613" fmla="*/ 91261 h 908603"/>
                <a:gd name="connsiteX614" fmla="*/ 186383 w 881425"/>
                <a:gd name="connsiteY614" fmla="*/ 92691 h 908603"/>
                <a:gd name="connsiteX615" fmla="*/ 190246 w 881425"/>
                <a:gd name="connsiteY615" fmla="*/ 92548 h 908603"/>
                <a:gd name="connsiteX616" fmla="*/ 193393 w 881425"/>
                <a:gd name="connsiteY616" fmla="*/ 93120 h 908603"/>
                <a:gd name="connsiteX617" fmla="*/ 194680 w 881425"/>
                <a:gd name="connsiteY617" fmla="*/ 92548 h 908603"/>
                <a:gd name="connsiteX618" fmla="*/ 195682 w 881425"/>
                <a:gd name="connsiteY618" fmla="*/ 92977 h 908603"/>
                <a:gd name="connsiteX619" fmla="*/ 195110 w 881425"/>
                <a:gd name="connsiteY619" fmla="*/ 97984 h 908603"/>
                <a:gd name="connsiteX620" fmla="*/ 195538 w 881425"/>
                <a:gd name="connsiteY620" fmla="*/ 100988 h 908603"/>
                <a:gd name="connsiteX621" fmla="*/ 196397 w 881425"/>
                <a:gd name="connsiteY621" fmla="*/ 101846 h 908603"/>
                <a:gd name="connsiteX622" fmla="*/ 199544 w 881425"/>
                <a:gd name="connsiteY622" fmla="*/ 102990 h 908603"/>
                <a:gd name="connsiteX623" fmla="*/ 205551 w 881425"/>
                <a:gd name="connsiteY623" fmla="*/ 102847 h 908603"/>
                <a:gd name="connsiteX624" fmla="*/ 209127 w 881425"/>
                <a:gd name="connsiteY624" fmla="*/ 104278 h 908603"/>
                <a:gd name="connsiteX625" fmla="*/ 212990 w 881425"/>
                <a:gd name="connsiteY625" fmla="*/ 105851 h 908603"/>
                <a:gd name="connsiteX626" fmla="*/ 215135 w 881425"/>
                <a:gd name="connsiteY626" fmla="*/ 107568 h 908603"/>
                <a:gd name="connsiteX627" fmla="*/ 216136 w 881425"/>
                <a:gd name="connsiteY627" fmla="*/ 108855 h 908603"/>
                <a:gd name="connsiteX628" fmla="*/ 215851 w 881425"/>
                <a:gd name="connsiteY628" fmla="*/ 111001 h 908603"/>
                <a:gd name="connsiteX629" fmla="*/ 213705 w 881425"/>
                <a:gd name="connsiteY629" fmla="*/ 113575 h 908603"/>
                <a:gd name="connsiteX630" fmla="*/ 210272 w 881425"/>
                <a:gd name="connsiteY630" fmla="*/ 114720 h 908603"/>
                <a:gd name="connsiteX631" fmla="*/ 208269 w 881425"/>
                <a:gd name="connsiteY631" fmla="*/ 115292 h 908603"/>
                <a:gd name="connsiteX632" fmla="*/ 198256 w 881425"/>
                <a:gd name="connsiteY632" fmla="*/ 120012 h 908603"/>
                <a:gd name="connsiteX633" fmla="*/ 195110 w 881425"/>
                <a:gd name="connsiteY633" fmla="*/ 122015 h 908603"/>
                <a:gd name="connsiteX634" fmla="*/ 192677 w 881425"/>
                <a:gd name="connsiteY634" fmla="*/ 124447 h 908603"/>
                <a:gd name="connsiteX635" fmla="*/ 191819 w 881425"/>
                <a:gd name="connsiteY635" fmla="*/ 126163 h 908603"/>
                <a:gd name="connsiteX636" fmla="*/ 191390 w 881425"/>
                <a:gd name="connsiteY636" fmla="*/ 127879 h 908603"/>
                <a:gd name="connsiteX637" fmla="*/ 193536 w 881425"/>
                <a:gd name="connsiteY637" fmla="*/ 134173 h 908603"/>
                <a:gd name="connsiteX638" fmla="*/ 193965 w 881425"/>
                <a:gd name="connsiteY638" fmla="*/ 136176 h 908603"/>
                <a:gd name="connsiteX639" fmla="*/ 192249 w 881425"/>
                <a:gd name="connsiteY639" fmla="*/ 142899 h 908603"/>
                <a:gd name="connsiteX640" fmla="*/ 191677 w 881425"/>
                <a:gd name="connsiteY640" fmla="*/ 145474 h 908603"/>
                <a:gd name="connsiteX641" fmla="*/ 192392 w 881425"/>
                <a:gd name="connsiteY641" fmla="*/ 147190 h 908603"/>
                <a:gd name="connsiteX642" fmla="*/ 194537 w 881425"/>
                <a:gd name="connsiteY642" fmla="*/ 147905 h 908603"/>
                <a:gd name="connsiteX643" fmla="*/ 194966 w 881425"/>
                <a:gd name="connsiteY643" fmla="*/ 149336 h 908603"/>
                <a:gd name="connsiteX644" fmla="*/ 195110 w 881425"/>
                <a:gd name="connsiteY644" fmla="*/ 150480 h 908603"/>
                <a:gd name="connsiteX645" fmla="*/ 191390 w 881425"/>
                <a:gd name="connsiteY645" fmla="*/ 152912 h 908603"/>
                <a:gd name="connsiteX646" fmla="*/ 187528 w 881425"/>
                <a:gd name="connsiteY646" fmla="*/ 155058 h 908603"/>
                <a:gd name="connsiteX647" fmla="*/ 186241 w 881425"/>
                <a:gd name="connsiteY647" fmla="*/ 155058 h 908603"/>
                <a:gd name="connsiteX648" fmla="*/ 182522 w 881425"/>
                <a:gd name="connsiteY648" fmla="*/ 159206 h 908603"/>
                <a:gd name="connsiteX649" fmla="*/ 176228 w 881425"/>
                <a:gd name="connsiteY649" fmla="*/ 167502 h 908603"/>
                <a:gd name="connsiteX650" fmla="*/ 172938 w 881425"/>
                <a:gd name="connsiteY650" fmla="*/ 170220 h 908603"/>
                <a:gd name="connsiteX651" fmla="*/ 172652 w 881425"/>
                <a:gd name="connsiteY651" fmla="*/ 171651 h 908603"/>
                <a:gd name="connsiteX652" fmla="*/ 172366 w 881425"/>
                <a:gd name="connsiteY652" fmla="*/ 173081 h 908603"/>
                <a:gd name="connsiteX653" fmla="*/ 173653 w 881425"/>
                <a:gd name="connsiteY653" fmla="*/ 175370 h 908603"/>
                <a:gd name="connsiteX654" fmla="*/ 173939 w 881425"/>
                <a:gd name="connsiteY654" fmla="*/ 177372 h 908603"/>
                <a:gd name="connsiteX655" fmla="*/ 172509 w 881425"/>
                <a:gd name="connsiteY655" fmla="*/ 179375 h 908603"/>
                <a:gd name="connsiteX656" fmla="*/ 170220 w 881425"/>
                <a:gd name="connsiteY656" fmla="*/ 181663 h 908603"/>
                <a:gd name="connsiteX657" fmla="*/ 165643 w 881425"/>
                <a:gd name="connsiteY657" fmla="*/ 183666 h 908603"/>
                <a:gd name="connsiteX658" fmla="*/ 159921 w 881425"/>
                <a:gd name="connsiteY658" fmla="*/ 185669 h 908603"/>
                <a:gd name="connsiteX659" fmla="*/ 157346 w 881425"/>
                <a:gd name="connsiteY659" fmla="*/ 186956 h 908603"/>
                <a:gd name="connsiteX660" fmla="*/ 155344 w 881425"/>
                <a:gd name="connsiteY660" fmla="*/ 192248 h 908603"/>
                <a:gd name="connsiteX661" fmla="*/ 153484 w 881425"/>
                <a:gd name="connsiteY661" fmla="*/ 197541 h 908603"/>
                <a:gd name="connsiteX662" fmla="*/ 152626 w 881425"/>
                <a:gd name="connsiteY662" fmla="*/ 199544 h 908603"/>
                <a:gd name="connsiteX663" fmla="*/ 149479 w 881425"/>
                <a:gd name="connsiteY663" fmla="*/ 205694 h 908603"/>
                <a:gd name="connsiteX664" fmla="*/ 144044 w 881425"/>
                <a:gd name="connsiteY664" fmla="*/ 214706 h 908603"/>
                <a:gd name="connsiteX665" fmla="*/ 142613 w 881425"/>
                <a:gd name="connsiteY665" fmla="*/ 216709 h 908603"/>
                <a:gd name="connsiteX666" fmla="*/ 134174 w 881425"/>
                <a:gd name="connsiteY666" fmla="*/ 221000 h 908603"/>
                <a:gd name="connsiteX667" fmla="*/ 125591 w 881425"/>
                <a:gd name="connsiteY667" fmla="*/ 225720 h 908603"/>
                <a:gd name="connsiteX668" fmla="*/ 124017 w 881425"/>
                <a:gd name="connsiteY668" fmla="*/ 227437 h 908603"/>
                <a:gd name="connsiteX669" fmla="*/ 122301 w 881425"/>
                <a:gd name="connsiteY669" fmla="*/ 231728 h 908603"/>
                <a:gd name="connsiteX670" fmla="*/ 120584 w 881425"/>
                <a:gd name="connsiteY670" fmla="*/ 236449 h 908603"/>
                <a:gd name="connsiteX671" fmla="*/ 119011 w 881425"/>
                <a:gd name="connsiteY671" fmla="*/ 238880 h 908603"/>
                <a:gd name="connsiteX672" fmla="*/ 113575 w 881425"/>
                <a:gd name="connsiteY672" fmla="*/ 244316 h 908603"/>
                <a:gd name="connsiteX673" fmla="*/ 111859 w 881425"/>
                <a:gd name="connsiteY673" fmla="*/ 248607 h 908603"/>
                <a:gd name="connsiteX674" fmla="*/ 111287 w 881425"/>
                <a:gd name="connsiteY674" fmla="*/ 251325 h 908603"/>
                <a:gd name="connsiteX675" fmla="*/ 106709 w 881425"/>
                <a:gd name="connsiteY675" fmla="*/ 252898 h 908603"/>
                <a:gd name="connsiteX676" fmla="*/ 101417 w 881425"/>
                <a:gd name="connsiteY676" fmla="*/ 254329 h 908603"/>
                <a:gd name="connsiteX677" fmla="*/ 93836 w 881425"/>
                <a:gd name="connsiteY677" fmla="*/ 254758 h 908603"/>
                <a:gd name="connsiteX678" fmla="*/ 90689 w 881425"/>
                <a:gd name="connsiteY678" fmla="*/ 255473 h 908603"/>
                <a:gd name="connsiteX679" fmla="*/ 81391 w 881425"/>
                <a:gd name="connsiteY679" fmla="*/ 259335 h 908603"/>
                <a:gd name="connsiteX680" fmla="*/ 79102 w 881425"/>
                <a:gd name="connsiteY680" fmla="*/ 259478 h 908603"/>
                <a:gd name="connsiteX681" fmla="*/ 77243 w 881425"/>
                <a:gd name="connsiteY681" fmla="*/ 258906 h 908603"/>
                <a:gd name="connsiteX682" fmla="*/ 75812 w 881425"/>
                <a:gd name="connsiteY682" fmla="*/ 257619 h 908603"/>
                <a:gd name="connsiteX683" fmla="*/ 74525 w 881425"/>
                <a:gd name="connsiteY683" fmla="*/ 255473 h 908603"/>
                <a:gd name="connsiteX684" fmla="*/ 73953 w 881425"/>
                <a:gd name="connsiteY684" fmla="*/ 252183 h 908603"/>
                <a:gd name="connsiteX685" fmla="*/ 72093 w 881425"/>
                <a:gd name="connsiteY685" fmla="*/ 250610 h 908603"/>
                <a:gd name="connsiteX686" fmla="*/ 69661 w 881425"/>
                <a:gd name="connsiteY686" fmla="*/ 249322 h 908603"/>
                <a:gd name="connsiteX687" fmla="*/ 67087 w 881425"/>
                <a:gd name="connsiteY687" fmla="*/ 249322 h 908603"/>
                <a:gd name="connsiteX688" fmla="*/ 64512 w 881425"/>
                <a:gd name="connsiteY688" fmla="*/ 250753 h 908603"/>
                <a:gd name="connsiteX689" fmla="*/ 62223 w 881425"/>
                <a:gd name="connsiteY689" fmla="*/ 252326 h 908603"/>
                <a:gd name="connsiteX690" fmla="*/ 60650 w 881425"/>
                <a:gd name="connsiteY690" fmla="*/ 253614 h 908603"/>
                <a:gd name="connsiteX691" fmla="*/ 59219 w 881425"/>
                <a:gd name="connsiteY691" fmla="*/ 255044 h 908603"/>
                <a:gd name="connsiteX692" fmla="*/ 56359 w 881425"/>
                <a:gd name="connsiteY692" fmla="*/ 260050 h 908603"/>
                <a:gd name="connsiteX693" fmla="*/ 51781 w 881425"/>
                <a:gd name="connsiteY693" fmla="*/ 267203 h 908603"/>
                <a:gd name="connsiteX694" fmla="*/ 46632 w 881425"/>
                <a:gd name="connsiteY694" fmla="*/ 272352 h 908603"/>
                <a:gd name="connsiteX695" fmla="*/ 44772 w 881425"/>
                <a:gd name="connsiteY695" fmla="*/ 273926 h 908603"/>
                <a:gd name="connsiteX696" fmla="*/ 43628 w 881425"/>
                <a:gd name="connsiteY696" fmla="*/ 275070 h 908603"/>
                <a:gd name="connsiteX697" fmla="*/ 42054 w 881425"/>
                <a:gd name="connsiteY697" fmla="*/ 276786 h 908603"/>
                <a:gd name="connsiteX698" fmla="*/ 41053 w 881425"/>
                <a:gd name="connsiteY698" fmla="*/ 278503 h 908603"/>
                <a:gd name="connsiteX699" fmla="*/ 39766 w 881425"/>
                <a:gd name="connsiteY699" fmla="*/ 283938 h 908603"/>
                <a:gd name="connsiteX700" fmla="*/ 39051 w 881425"/>
                <a:gd name="connsiteY700" fmla="*/ 288802 h 908603"/>
                <a:gd name="connsiteX701" fmla="*/ 39337 w 881425"/>
                <a:gd name="connsiteY701" fmla="*/ 289946 h 908603"/>
                <a:gd name="connsiteX702" fmla="*/ 40052 w 881425"/>
                <a:gd name="connsiteY702" fmla="*/ 290804 h 908603"/>
                <a:gd name="connsiteX703" fmla="*/ 42913 w 881425"/>
                <a:gd name="connsiteY703" fmla="*/ 292235 h 908603"/>
                <a:gd name="connsiteX704" fmla="*/ 47061 w 881425"/>
                <a:gd name="connsiteY704" fmla="*/ 294524 h 908603"/>
                <a:gd name="connsiteX705" fmla="*/ 52353 w 881425"/>
                <a:gd name="connsiteY705" fmla="*/ 295811 h 908603"/>
                <a:gd name="connsiteX706" fmla="*/ 56788 w 881425"/>
                <a:gd name="connsiteY706" fmla="*/ 296097 h 908603"/>
                <a:gd name="connsiteX707" fmla="*/ 58504 w 881425"/>
                <a:gd name="connsiteY707" fmla="*/ 297098 h 908603"/>
                <a:gd name="connsiteX708" fmla="*/ 59506 w 881425"/>
                <a:gd name="connsiteY708" fmla="*/ 298386 h 908603"/>
                <a:gd name="connsiteX709" fmla="*/ 59791 w 881425"/>
                <a:gd name="connsiteY709" fmla="*/ 299530 h 908603"/>
                <a:gd name="connsiteX710" fmla="*/ 59506 w 881425"/>
                <a:gd name="connsiteY710" fmla="*/ 303535 h 908603"/>
                <a:gd name="connsiteX711" fmla="*/ 59076 w 881425"/>
                <a:gd name="connsiteY711" fmla="*/ 307826 h 908603"/>
                <a:gd name="connsiteX712" fmla="*/ 57360 w 881425"/>
                <a:gd name="connsiteY712" fmla="*/ 312404 h 908603"/>
                <a:gd name="connsiteX713" fmla="*/ 57360 w 881425"/>
                <a:gd name="connsiteY713" fmla="*/ 314979 h 908603"/>
                <a:gd name="connsiteX714" fmla="*/ 58075 w 881425"/>
                <a:gd name="connsiteY714" fmla="*/ 317553 h 908603"/>
                <a:gd name="connsiteX715" fmla="*/ 63082 w 881425"/>
                <a:gd name="connsiteY715" fmla="*/ 324133 h 908603"/>
                <a:gd name="connsiteX716" fmla="*/ 64941 w 881425"/>
                <a:gd name="connsiteY716" fmla="*/ 324849 h 908603"/>
                <a:gd name="connsiteX717" fmla="*/ 68660 w 881425"/>
                <a:gd name="connsiteY717" fmla="*/ 324992 h 908603"/>
                <a:gd name="connsiteX718" fmla="*/ 70376 w 881425"/>
                <a:gd name="connsiteY718" fmla="*/ 324849 h 908603"/>
                <a:gd name="connsiteX719" fmla="*/ 72236 w 881425"/>
                <a:gd name="connsiteY719" fmla="*/ 324133 h 908603"/>
                <a:gd name="connsiteX720" fmla="*/ 73667 w 881425"/>
                <a:gd name="connsiteY720" fmla="*/ 324562 h 908603"/>
                <a:gd name="connsiteX721" fmla="*/ 74668 w 881425"/>
                <a:gd name="connsiteY721" fmla="*/ 325421 h 908603"/>
                <a:gd name="connsiteX722" fmla="*/ 74954 w 881425"/>
                <a:gd name="connsiteY722" fmla="*/ 326708 h 908603"/>
                <a:gd name="connsiteX723" fmla="*/ 74811 w 881425"/>
                <a:gd name="connsiteY723" fmla="*/ 333145 h 908603"/>
                <a:gd name="connsiteX724" fmla="*/ 76384 w 881425"/>
                <a:gd name="connsiteY724" fmla="*/ 336149 h 908603"/>
                <a:gd name="connsiteX725" fmla="*/ 79388 w 881425"/>
                <a:gd name="connsiteY725" fmla="*/ 340154 h 908603"/>
                <a:gd name="connsiteX726" fmla="*/ 81677 w 881425"/>
                <a:gd name="connsiteY726" fmla="*/ 344731 h 908603"/>
                <a:gd name="connsiteX727" fmla="*/ 83822 w 881425"/>
                <a:gd name="connsiteY727" fmla="*/ 350167 h 908603"/>
                <a:gd name="connsiteX728" fmla="*/ 85968 w 881425"/>
                <a:gd name="connsiteY728" fmla="*/ 354458 h 908603"/>
                <a:gd name="connsiteX729" fmla="*/ 86827 w 881425"/>
                <a:gd name="connsiteY729" fmla="*/ 356747 h 908603"/>
                <a:gd name="connsiteX730" fmla="*/ 85396 w 881425"/>
                <a:gd name="connsiteY730" fmla="*/ 357891 h 908603"/>
                <a:gd name="connsiteX731" fmla="*/ 84681 w 881425"/>
                <a:gd name="connsiteY731" fmla="*/ 359036 h 908603"/>
                <a:gd name="connsiteX732" fmla="*/ 84538 w 881425"/>
                <a:gd name="connsiteY732" fmla="*/ 360466 h 908603"/>
                <a:gd name="connsiteX733" fmla="*/ 84824 w 881425"/>
                <a:gd name="connsiteY733" fmla="*/ 362040 h 908603"/>
                <a:gd name="connsiteX734" fmla="*/ 84681 w 881425"/>
                <a:gd name="connsiteY734" fmla="*/ 363184 h 908603"/>
                <a:gd name="connsiteX735" fmla="*/ 85682 w 881425"/>
                <a:gd name="connsiteY735" fmla="*/ 364614 h 908603"/>
                <a:gd name="connsiteX736" fmla="*/ 86827 w 881425"/>
                <a:gd name="connsiteY736" fmla="*/ 365043 h 908603"/>
                <a:gd name="connsiteX737" fmla="*/ 86827 w 881425"/>
                <a:gd name="connsiteY737" fmla="*/ 366045 h 908603"/>
                <a:gd name="connsiteX738" fmla="*/ 84967 w 881425"/>
                <a:gd name="connsiteY738" fmla="*/ 367332 h 908603"/>
                <a:gd name="connsiteX739" fmla="*/ 83251 w 881425"/>
                <a:gd name="connsiteY739" fmla="*/ 367332 h 908603"/>
                <a:gd name="connsiteX740" fmla="*/ 81963 w 881425"/>
                <a:gd name="connsiteY740" fmla="*/ 367904 h 908603"/>
                <a:gd name="connsiteX741" fmla="*/ 79531 w 881425"/>
                <a:gd name="connsiteY741" fmla="*/ 370479 h 908603"/>
                <a:gd name="connsiteX742" fmla="*/ 78387 w 881425"/>
                <a:gd name="connsiteY742" fmla="*/ 371051 h 908603"/>
                <a:gd name="connsiteX743" fmla="*/ 76814 w 881425"/>
                <a:gd name="connsiteY743" fmla="*/ 371337 h 908603"/>
                <a:gd name="connsiteX744" fmla="*/ 75097 w 881425"/>
                <a:gd name="connsiteY744" fmla="*/ 371051 h 908603"/>
                <a:gd name="connsiteX745" fmla="*/ 72665 w 881425"/>
                <a:gd name="connsiteY745" fmla="*/ 370050 h 908603"/>
                <a:gd name="connsiteX746" fmla="*/ 71950 w 881425"/>
                <a:gd name="connsiteY746" fmla="*/ 368333 h 908603"/>
                <a:gd name="connsiteX747" fmla="*/ 72236 w 881425"/>
                <a:gd name="connsiteY747" fmla="*/ 366617 h 908603"/>
                <a:gd name="connsiteX748" fmla="*/ 71664 w 881425"/>
                <a:gd name="connsiteY748" fmla="*/ 365616 h 908603"/>
                <a:gd name="connsiteX749" fmla="*/ 69947 w 881425"/>
                <a:gd name="connsiteY749" fmla="*/ 365759 h 908603"/>
                <a:gd name="connsiteX750" fmla="*/ 63940 w 881425"/>
                <a:gd name="connsiteY750" fmla="*/ 367475 h 908603"/>
                <a:gd name="connsiteX751" fmla="*/ 58218 w 881425"/>
                <a:gd name="connsiteY751" fmla="*/ 369621 h 908603"/>
                <a:gd name="connsiteX752" fmla="*/ 57217 w 881425"/>
                <a:gd name="connsiteY752" fmla="*/ 371051 h 908603"/>
                <a:gd name="connsiteX753" fmla="*/ 55930 w 881425"/>
                <a:gd name="connsiteY753" fmla="*/ 372625 h 908603"/>
                <a:gd name="connsiteX754" fmla="*/ 53355 w 881425"/>
                <a:gd name="connsiteY754" fmla="*/ 373197 h 908603"/>
                <a:gd name="connsiteX755" fmla="*/ 49492 w 881425"/>
                <a:gd name="connsiteY755" fmla="*/ 373340 h 908603"/>
                <a:gd name="connsiteX756" fmla="*/ 46775 w 881425"/>
                <a:gd name="connsiteY756" fmla="*/ 373054 h 908603"/>
                <a:gd name="connsiteX757" fmla="*/ 44343 w 881425"/>
                <a:gd name="connsiteY757" fmla="*/ 371337 h 908603"/>
                <a:gd name="connsiteX758" fmla="*/ 42054 w 881425"/>
                <a:gd name="connsiteY758" fmla="*/ 369764 h 908603"/>
                <a:gd name="connsiteX759" fmla="*/ 38622 w 881425"/>
                <a:gd name="connsiteY759" fmla="*/ 369621 h 908603"/>
                <a:gd name="connsiteX760" fmla="*/ 32328 w 881425"/>
                <a:gd name="connsiteY760" fmla="*/ 369907 h 908603"/>
                <a:gd name="connsiteX761" fmla="*/ 28894 w 881425"/>
                <a:gd name="connsiteY761" fmla="*/ 369907 h 908603"/>
                <a:gd name="connsiteX762" fmla="*/ 26892 w 881425"/>
                <a:gd name="connsiteY762" fmla="*/ 369335 h 908603"/>
                <a:gd name="connsiteX763" fmla="*/ 24889 w 881425"/>
                <a:gd name="connsiteY763" fmla="*/ 369764 h 908603"/>
                <a:gd name="connsiteX764" fmla="*/ 22315 w 881425"/>
                <a:gd name="connsiteY764" fmla="*/ 369192 h 908603"/>
                <a:gd name="connsiteX765" fmla="*/ 21170 w 881425"/>
                <a:gd name="connsiteY765" fmla="*/ 370050 h 908603"/>
                <a:gd name="connsiteX766" fmla="*/ 20169 w 881425"/>
                <a:gd name="connsiteY766" fmla="*/ 370193 h 908603"/>
                <a:gd name="connsiteX767" fmla="*/ 19311 w 881425"/>
                <a:gd name="connsiteY767" fmla="*/ 368763 h 908603"/>
                <a:gd name="connsiteX768" fmla="*/ 18738 w 881425"/>
                <a:gd name="connsiteY768" fmla="*/ 368619 h 908603"/>
                <a:gd name="connsiteX769" fmla="*/ 18023 w 881425"/>
                <a:gd name="connsiteY769" fmla="*/ 368763 h 908603"/>
                <a:gd name="connsiteX770" fmla="*/ 17451 w 881425"/>
                <a:gd name="connsiteY770" fmla="*/ 369192 h 908603"/>
                <a:gd name="connsiteX771" fmla="*/ 17165 w 881425"/>
                <a:gd name="connsiteY771" fmla="*/ 370050 h 908603"/>
                <a:gd name="connsiteX772" fmla="*/ 17022 w 881425"/>
                <a:gd name="connsiteY772" fmla="*/ 379634 h 908603"/>
                <a:gd name="connsiteX773" fmla="*/ 12874 w 881425"/>
                <a:gd name="connsiteY773" fmla="*/ 379634 h 908603"/>
                <a:gd name="connsiteX774" fmla="*/ 9870 w 881425"/>
                <a:gd name="connsiteY774" fmla="*/ 379634 h 908603"/>
                <a:gd name="connsiteX775" fmla="*/ 6580 w 881425"/>
                <a:gd name="connsiteY775" fmla="*/ 380206 h 908603"/>
                <a:gd name="connsiteX776" fmla="*/ 3576 w 881425"/>
                <a:gd name="connsiteY776" fmla="*/ 380921 h 908603"/>
                <a:gd name="connsiteX777" fmla="*/ 2146 w 881425"/>
                <a:gd name="connsiteY777" fmla="*/ 381779 h 908603"/>
                <a:gd name="connsiteX778" fmla="*/ 0 w 881425"/>
                <a:gd name="connsiteY778" fmla="*/ 383210 h 908603"/>
                <a:gd name="connsiteX779" fmla="*/ 858 w 881425"/>
                <a:gd name="connsiteY779" fmla="*/ 387358 h 908603"/>
                <a:gd name="connsiteX780" fmla="*/ 2146 w 881425"/>
                <a:gd name="connsiteY780" fmla="*/ 391506 h 908603"/>
                <a:gd name="connsiteX781" fmla="*/ 5436 w 881425"/>
                <a:gd name="connsiteY781" fmla="*/ 390934 h 908603"/>
                <a:gd name="connsiteX782" fmla="*/ 7867 w 881425"/>
                <a:gd name="connsiteY782" fmla="*/ 388073 h 908603"/>
                <a:gd name="connsiteX783" fmla="*/ 10013 w 881425"/>
                <a:gd name="connsiteY783" fmla="*/ 386786 h 908603"/>
                <a:gd name="connsiteX784" fmla="*/ 14447 w 881425"/>
                <a:gd name="connsiteY784" fmla="*/ 384926 h 908603"/>
                <a:gd name="connsiteX785" fmla="*/ 18453 w 881425"/>
                <a:gd name="connsiteY785" fmla="*/ 383496 h 908603"/>
                <a:gd name="connsiteX786" fmla="*/ 13875 w 881425"/>
                <a:gd name="connsiteY786" fmla="*/ 386643 h 908603"/>
                <a:gd name="connsiteX787" fmla="*/ 8583 w 881425"/>
                <a:gd name="connsiteY787" fmla="*/ 390648 h 908603"/>
                <a:gd name="connsiteX788" fmla="*/ 7438 w 881425"/>
                <a:gd name="connsiteY788" fmla="*/ 392507 h 908603"/>
                <a:gd name="connsiteX789" fmla="*/ 10871 w 881425"/>
                <a:gd name="connsiteY789" fmla="*/ 399087 h 908603"/>
                <a:gd name="connsiteX790" fmla="*/ 14304 w 881425"/>
                <a:gd name="connsiteY790" fmla="*/ 404666 h 908603"/>
                <a:gd name="connsiteX791" fmla="*/ 19597 w 881425"/>
                <a:gd name="connsiteY791" fmla="*/ 408957 h 908603"/>
                <a:gd name="connsiteX792" fmla="*/ 32184 w 881425"/>
                <a:gd name="connsiteY792" fmla="*/ 415394 h 908603"/>
                <a:gd name="connsiteX793" fmla="*/ 45058 w 881425"/>
                <a:gd name="connsiteY793" fmla="*/ 418255 h 908603"/>
                <a:gd name="connsiteX794" fmla="*/ 47347 w 881425"/>
                <a:gd name="connsiteY794" fmla="*/ 417683 h 908603"/>
                <a:gd name="connsiteX795" fmla="*/ 50637 w 881425"/>
                <a:gd name="connsiteY795" fmla="*/ 415108 h 908603"/>
                <a:gd name="connsiteX796" fmla="*/ 58790 w 881425"/>
                <a:gd name="connsiteY796" fmla="*/ 412247 h 908603"/>
                <a:gd name="connsiteX797" fmla="*/ 60936 w 881425"/>
                <a:gd name="connsiteY797" fmla="*/ 411675 h 908603"/>
                <a:gd name="connsiteX798" fmla="*/ 62795 w 881425"/>
                <a:gd name="connsiteY798" fmla="*/ 411532 h 908603"/>
                <a:gd name="connsiteX799" fmla="*/ 65513 w 881425"/>
                <a:gd name="connsiteY799" fmla="*/ 412533 h 908603"/>
                <a:gd name="connsiteX800" fmla="*/ 66371 w 881425"/>
                <a:gd name="connsiteY800" fmla="*/ 411532 h 908603"/>
                <a:gd name="connsiteX801" fmla="*/ 67230 w 881425"/>
                <a:gd name="connsiteY801" fmla="*/ 409673 h 908603"/>
                <a:gd name="connsiteX802" fmla="*/ 68374 w 881425"/>
                <a:gd name="connsiteY802" fmla="*/ 408242 h 908603"/>
                <a:gd name="connsiteX803" fmla="*/ 70091 w 881425"/>
                <a:gd name="connsiteY803" fmla="*/ 407813 h 908603"/>
                <a:gd name="connsiteX804" fmla="*/ 70663 w 881425"/>
                <a:gd name="connsiteY804" fmla="*/ 409386 h 908603"/>
                <a:gd name="connsiteX805" fmla="*/ 70806 w 881425"/>
                <a:gd name="connsiteY805" fmla="*/ 410531 h 908603"/>
                <a:gd name="connsiteX806" fmla="*/ 68660 w 881425"/>
                <a:gd name="connsiteY806" fmla="*/ 411532 h 908603"/>
                <a:gd name="connsiteX807" fmla="*/ 65227 w 881425"/>
                <a:gd name="connsiteY807" fmla="*/ 416396 h 908603"/>
                <a:gd name="connsiteX808" fmla="*/ 60650 w 881425"/>
                <a:gd name="connsiteY808" fmla="*/ 424120 h 908603"/>
                <a:gd name="connsiteX809" fmla="*/ 57789 w 881425"/>
                <a:gd name="connsiteY809" fmla="*/ 424692 h 908603"/>
                <a:gd name="connsiteX810" fmla="*/ 55357 w 881425"/>
                <a:gd name="connsiteY810" fmla="*/ 424835 h 908603"/>
                <a:gd name="connsiteX811" fmla="*/ 49779 w 881425"/>
                <a:gd name="connsiteY811" fmla="*/ 427839 h 908603"/>
                <a:gd name="connsiteX812" fmla="*/ 47061 w 881425"/>
                <a:gd name="connsiteY812" fmla="*/ 427410 h 908603"/>
                <a:gd name="connsiteX813" fmla="*/ 44915 w 881425"/>
                <a:gd name="connsiteY813" fmla="*/ 429412 h 908603"/>
                <a:gd name="connsiteX814" fmla="*/ 41768 w 881425"/>
                <a:gd name="connsiteY814" fmla="*/ 429269 h 908603"/>
                <a:gd name="connsiteX815" fmla="*/ 33472 w 881425"/>
                <a:gd name="connsiteY815" fmla="*/ 433131 h 908603"/>
                <a:gd name="connsiteX816" fmla="*/ 32328 w 881425"/>
                <a:gd name="connsiteY816" fmla="*/ 432702 h 908603"/>
                <a:gd name="connsiteX817" fmla="*/ 31040 w 881425"/>
                <a:gd name="connsiteY817" fmla="*/ 431558 h 908603"/>
                <a:gd name="connsiteX818" fmla="*/ 29181 w 881425"/>
                <a:gd name="connsiteY818" fmla="*/ 428983 h 908603"/>
                <a:gd name="connsiteX819" fmla="*/ 26749 w 881425"/>
                <a:gd name="connsiteY819" fmla="*/ 428268 h 908603"/>
                <a:gd name="connsiteX820" fmla="*/ 24746 w 881425"/>
                <a:gd name="connsiteY820" fmla="*/ 429841 h 908603"/>
                <a:gd name="connsiteX821" fmla="*/ 24317 w 881425"/>
                <a:gd name="connsiteY821" fmla="*/ 432845 h 908603"/>
                <a:gd name="connsiteX822" fmla="*/ 25461 w 881425"/>
                <a:gd name="connsiteY822" fmla="*/ 435849 h 908603"/>
                <a:gd name="connsiteX823" fmla="*/ 31040 w 881425"/>
                <a:gd name="connsiteY823" fmla="*/ 442286 h 908603"/>
                <a:gd name="connsiteX824" fmla="*/ 36905 w 881425"/>
                <a:gd name="connsiteY824" fmla="*/ 447007 h 908603"/>
                <a:gd name="connsiteX825" fmla="*/ 41625 w 881425"/>
                <a:gd name="connsiteY825" fmla="*/ 452013 h 908603"/>
                <a:gd name="connsiteX826" fmla="*/ 47919 w 881425"/>
                <a:gd name="connsiteY826" fmla="*/ 457449 h 908603"/>
                <a:gd name="connsiteX827" fmla="*/ 56502 w 881425"/>
                <a:gd name="connsiteY827" fmla="*/ 467748 h 908603"/>
                <a:gd name="connsiteX828" fmla="*/ 59362 w 881425"/>
                <a:gd name="connsiteY828" fmla="*/ 470322 h 908603"/>
                <a:gd name="connsiteX829" fmla="*/ 70234 w 881425"/>
                <a:gd name="connsiteY829" fmla="*/ 478333 h 908603"/>
                <a:gd name="connsiteX830" fmla="*/ 77243 w 881425"/>
                <a:gd name="connsiteY830" fmla="*/ 481480 h 908603"/>
                <a:gd name="connsiteX831" fmla="*/ 82106 w 881425"/>
                <a:gd name="connsiteY831" fmla="*/ 482338 h 908603"/>
                <a:gd name="connsiteX832" fmla="*/ 86540 w 881425"/>
                <a:gd name="connsiteY832" fmla="*/ 481623 h 908603"/>
                <a:gd name="connsiteX833" fmla="*/ 97698 w 881425"/>
                <a:gd name="connsiteY833" fmla="*/ 477474 h 908603"/>
                <a:gd name="connsiteX834" fmla="*/ 102990 w 881425"/>
                <a:gd name="connsiteY834" fmla="*/ 474327 h 908603"/>
                <a:gd name="connsiteX835" fmla="*/ 116436 w 881425"/>
                <a:gd name="connsiteY835" fmla="*/ 468463 h 908603"/>
                <a:gd name="connsiteX836" fmla="*/ 118296 w 881425"/>
                <a:gd name="connsiteY836" fmla="*/ 466317 h 908603"/>
                <a:gd name="connsiteX837" fmla="*/ 123588 w 881425"/>
                <a:gd name="connsiteY837" fmla="*/ 456733 h 908603"/>
                <a:gd name="connsiteX838" fmla="*/ 123731 w 881425"/>
                <a:gd name="connsiteY838" fmla="*/ 452585 h 908603"/>
                <a:gd name="connsiteX839" fmla="*/ 122301 w 881425"/>
                <a:gd name="connsiteY839" fmla="*/ 450439 h 908603"/>
                <a:gd name="connsiteX840" fmla="*/ 121157 w 881425"/>
                <a:gd name="connsiteY840" fmla="*/ 449009 h 908603"/>
                <a:gd name="connsiteX841" fmla="*/ 119154 w 881425"/>
                <a:gd name="connsiteY841" fmla="*/ 448437 h 908603"/>
                <a:gd name="connsiteX842" fmla="*/ 117152 w 881425"/>
                <a:gd name="connsiteY842" fmla="*/ 447579 h 908603"/>
                <a:gd name="connsiteX843" fmla="*/ 118296 w 881425"/>
                <a:gd name="connsiteY843" fmla="*/ 446291 h 908603"/>
                <a:gd name="connsiteX844" fmla="*/ 118868 w 881425"/>
                <a:gd name="connsiteY844" fmla="*/ 444432 h 908603"/>
                <a:gd name="connsiteX845" fmla="*/ 120871 w 881425"/>
                <a:gd name="connsiteY845" fmla="*/ 442429 h 908603"/>
                <a:gd name="connsiteX846" fmla="*/ 123302 w 881425"/>
                <a:gd name="connsiteY846" fmla="*/ 441142 h 908603"/>
                <a:gd name="connsiteX847" fmla="*/ 124160 w 881425"/>
                <a:gd name="connsiteY847" fmla="*/ 439139 h 908603"/>
                <a:gd name="connsiteX848" fmla="*/ 125162 w 881425"/>
                <a:gd name="connsiteY848" fmla="*/ 435992 h 908603"/>
                <a:gd name="connsiteX849" fmla="*/ 123302 w 881425"/>
                <a:gd name="connsiteY849" fmla="*/ 434276 h 908603"/>
                <a:gd name="connsiteX850" fmla="*/ 121443 w 881425"/>
                <a:gd name="connsiteY850" fmla="*/ 433561 h 908603"/>
                <a:gd name="connsiteX851" fmla="*/ 126020 w 881425"/>
                <a:gd name="connsiteY851" fmla="*/ 433561 h 908603"/>
                <a:gd name="connsiteX852" fmla="*/ 129739 w 881425"/>
                <a:gd name="connsiteY852" fmla="*/ 434276 h 908603"/>
                <a:gd name="connsiteX853" fmla="*/ 133744 w 881425"/>
                <a:gd name="connsiteY853" fmla="*/ 433274 h 908603"/>
                <a:gd name="connsiteX854" fmla="*/ 137177 w 881425"/>
                <a:gd name="connsiteY854" fmla="*/ 433704 h 908603"/>
                <a:gd name="connsiteX855" fmla="*/ 140467 w 881425"/>
                <a:gd name="connsiteY855" fmla="*/ 434705 h 908603"/>
                <a:gd name="connsiteX856" fmla="*/ 137463 w 881425"/>
                <a:gd name="connsiteY856" fmla="*/ 435563 h 908603"/>
                <a:gd name="connsiteX857" fmla="*/ 135032 w 881425"/>
                <a:gd name="connsiteY857" fmla="*/ 435849 h 908603"/>
                <a:gd name="connsiteX858" fmla="*/ 132743 w 881425"/>
                <a:gd name="connsiteY858" fmla="*/ 437137 h 908603"/>
                <a:gd name="connsiteX859" fmla="*/ 131885 w 881425"/>
                <a:gd name="connsiteY859" fmla="*/ 442858 h 908603"/>
                <a:gd name="connsiteX860" fmla="*/ 134745 w 881425"/>
                <a:gd name="connsiteY860" fmla="*/ 443287 h 908603"/>
                <a:gd name="connsiteX861" fmla="*/ 137177 w 881425"/>
                <a:gd name="connsiteY861" fmla="*/ 443001 h 908603"/>
                <a:gd name="connsiteX862" fmla="*/ 135461 w 881425"/>
                <a:gd name="connsiteY862" fmla="*/ 444003 h 908603"/>
                <a:gd name="connsiteX863" fmla="*/ 133887 w 881425"/>
                <a:gd name="connsiteY863" fmla="*/ 445862 h 908603"/>
                <a:gd name="connsiteX864" fmla="*/ 132457 w 881425"/>
                <a:gd name="connsiteY864" fmla="*/ 451584 h 908603"/>
                <a:gd name="connsiteX865" fmla="*/ 141468 w 881425"/>
                <a:gd name="connsiteY865" fmla="*/ 451870 h 908603"/>
                <a:gd name="connsiteX866" fmla="*/ 145617 w 881425"/>
                <a:gd name="connsiteY866" fmla="*/ 451298 h 908603"/>
                <a:gd name="connsiteX867" fmla="*/ 149622 w 881425"/>
                <a:gd name="connsiteY867" fmla="*/ 449867 h 908603"/>
                <a:gd name="connsiteX868" fmla="*/ 146904 w 881425"/>
                <a:gd name="connsiteY868" fmla="*/ 451441 h 908603"/>
                <a:gd name="connsiteX869" fmla="*/ 140467 w 881425"/>
                <a:gd name="connsiteY869" fmla="*/ 454016 h 908603"/>
                <a:gd name="connsiteX870" fmla="*/ 137606 w 881425"/>
                <a:gd name="connsiteY870" fmla="*/ 456161 h 908603"/>
                <a:gd name="connsiteX871" fmla="*/ 134459 w 881425"/>
                <a:gd name="connsiteY871" fmla="*/ 459022 h 908603"/>
                <a:gd name="connsiteX872" fmla="*/ 136176 w 881425"/>
                <a:gd name="connsiteY872" fmla="*/ 459165 h 908603"/>
                <a:gd name="connsiteX873" fmla="*/ 138179 w 881425"/>
                <a:gd name="connsiteY873" fmla="*/ 458736 h 908603"/>
                <a:gd name="connsiteX874" fmla="*/ 136748 w 881425"/>
                <a:gd name="connsiteY874" fmla="*/ 459880 h 908603"/>
                <a:gd name="connsiteX875" fmla="*/ 134889 w 881425"/>
                <a:gd name="connsiteY875" fmla="*/ 461883 h 908603"/>
                <a:gd name="connsiteX876" fmla="*/ 136891 w 881425"/>
                <a:gd name="connsiteY876" fmla="*/ 468034 h 908603"/>
                <a:gd name="connsiteX877" fmla="*/ 138608 w 881425"/>
                <a:gd name="connsiteY877" fmla="*/ 469607 h 908603"/>
                <a:gd name="connsiteX878" fmla="*/ 140467 w 881425"/>
                <a:gd name="connsiteY878" fmla="*/ 470036 h 908603"/>
                <a:gd name="connsiteX879" fmla="*/ 140753 w 881425"/>
                <a:gd name="connsiteY879" fmla="*/ 471038 h 908603"/>
                <a:gd name="connsiteX880" fmla="*/ 141182 w 881425"/>
                <a:gd name="connsiteY880" fmla="*/ 475186 h 908603"/>
                <a:gd name="connsiteX881" fmla="*/ 142327 w 881425"/>
                <a:gd name="connsiteY881" fmla="*/ 479048 h 908603"/>
                <a:gd name="connsiteX882" fmla="*/ 142756 w 881425"/>
                <a:gd name="connsiteY882" fmla="*/ 483911 h 908603"/>
                <a:gd name="connsiteX883" fmla="*/ 142327 w 881425"/>
                <a:gd name="connsiteY883" fmla="*/ 487344 h 908603"/>
                <a:gd name="connsiteX884" fmla="*/ 137177 w 881425"/>
                <a:gd name="connsiteY884" fmla="*/ 502507 h 908603"/>
                <a:gd name="connsiteX885" fmla="*/ 135890 w 881425"/>
                <a:gd name="connsiteY885" fmla="*/ 510231 h 908603"/>
                <a:gd name="connsiteX886" fmla="*/ 136176 w 881425"/>
                <a:gd name="connsiteY886" fmla="*/ 511232 h 908603"/>
                <a:gd name="connsiteX887" fmla="*/ 136891 w 881425"/>
                <a:gd name="connsiteY887" fmla="*/ 512520 h 908603"/>
                <a:gd name="connsiteX888" fmla="*/ 137750 w 881425"/>
                <a:gd name="connsiteY888" fmla="*/ 518099 h 908603"/>
                <a:gd name="connsiteX889" fmla="*/ 139895 w 881425"/>
                <a:gd name="connsiteY889" fmla="*/ 519958 h 908603"/>
                <a:gd name="connsiteX890" fmla="*/ 138608 w 881425"/>
                <a:gd name="connsiteY890" fmla="*/ 522104 h 908603"/>
                <a:gd name="connsiteX891" fmla="*/ 138894 w 881425"/>
                <a:gd name="connsiteY891" fmla="*/ 523248 h 908603"/>
                <a:gd name="connsiteX892" fmla="*/ 139609 w 881425"/>
                <a:gd name="connsiteY892" fmla="*/ 524821 h 908603"/>
                <a:gd name="connsiteX893" fmla="*/ 145617 w 881425"/>
                <a:gd name="connsiteY893" fmla="*/ 527539 h 908603"/>
                <a:gd name="connsiteX894" fmla="*/ 140324 w 881425"/>
                <a:gd name="connsiteY894" fmla="*/ 526824 h 908603"/>
                <a:gd name="connsiteX895" fmla="*/ 139752 w 881425"/>
                <a:gd name="connsiteY895" fmla="*/ 528254 h 908603"/>
                <a:gd name="connsiteX896" fmla="*/ 140038 w 881425"/>
                <a:gd name="connsiteY896" fmla="*/ 529256 h 908603"/>
                <a:gd name="connsiteX897" fmla="*/ 140038 w 881425"/>
                <a:gd name="connsiteY897" fmla="*/ 533547 h 908603"/>
                <a:gd name="connsiteX898" fmla="*/ 141039 w 881425"/>
                <a:gd name="connsiteY898" fmla="*/ 536837 h 908603"/>
                <a:gd name="connsiteX899" fmla="*/ 143042 w 881425"/>
                <a:gd name="connsiteY899" fmla="*/ 535693 h 908603"/>
                <a:gd name="connsiteX900" fmla="*/ 145188 w 881425"/>
                <a:gd name="connsiteY900" fmla="*/ 531401 h 908603"/>
                <a:gd name="connsiteX901" fmla="*/ 146189 w 881425"/>
                <a:gd name="connsiteY901" fmla="*/ 535549 h 908603"/>
                <a:gd name="connsiteX902" fmla="*/ 145331 w 881425"/>
                <a:gd name="connsiteY902" fmla="*/ 538411 h 908603"/>
                <a:gd name="connsiteX903" fmla="*/ 143042 w 881425"/>
                <a:gd name="connsiteY903" fmla="*/ 542988 h 908603"/>
                <a:gd name="connsiteX904" fmla="*/ 142184 w 881425"/>
                <a:gd name="connsiteY904" fmla="*/ 545992 h 908603"/>
                <a:gd name="connsiteX905" fmla="*/ 142327 w 881425"/>
                <a:gd name="connsiteY905" fmla="*/ 547279 h 908603"/>
                <a:gd name="connsiteX906" fmla="*/ 143614 w 881425"/>
                <a:gd name="connsiteY906" fmla="*/ 549282 h 908603"/>
                <a:gd name="connsiteX907" fmla="*/ 144329 w 881425"/>
                <a:gd name="connsiteY907" fmla="*/ 555862 h 908603"/>
                <a:gd name="connsiteX908" fmla="*/ 145188 w 881425"/>
                <a:gd name="connsiteY908" fmla="*/ 559152 h 908603"/>
                <a:gd name="connsiteX909" fmla="*/ 145903 w 881425"/>
                <a:gd name="connsiteY909" fmla="*/ 564158 h 908603"/>
                <a:gd name="connsiteX910" fmla="*/ 147476 w 881425"/>
                <a:gd name="connsiteY910" fmla="*/ 570023 h 908603"/>
                <a:gd name="connsiteX911" fmla="*/ 150767 w 881425"/>
                <a:gd name="connsiteY911" fmla="*/ 578891 h 908603"/>
                <a:gd name="connsiteX912" fmla="*/ 150480 w 881425"/>
                <a:gd name="connsiteY912" fmla="*/ 581752 h 908603"/>
                <a:gd name="connsiteX913" fmla="*/ 153198 w 881425"/>
                <a:gd name="connsiteY913" fmla="*/ 591908 h 908603"/>
                <a:gd name="connsiteX914" fmla="*/ 156202 w 881425"/>
                <a:gd name="connsiteY914" fmla="*/ 614652 h 908603"/>
                <a:gd name="connsiteX915" fmla="*/ 159778 w 881425"/>
                <a:gd name="connsiteY915" fmla="*/ 624093 h 908603"/>
                <a:gd name="connsiteX916" fmla="*/ 160493 w 881425"/>
                <a:gd name="connsiteY916" fmla="*/ 627097 h 908603"/>
                <a:gd name="connsiteX917" fmla="*/ 164498 w 881425"/>
                <a:gd name="connsiteY917" fmla="*/ 632675 h 908603"/>
                <a:gd name="connsiteX918" fmla="*/ 166644 w 881425"/>
                <a:gd name="connsiteY918" fmla="*/ 637682 h 908603"/>
                <a:gd name="connsiteX919" fmla="*/ 168218 w 881425"/>
                <a:gd name="connsiteY919" fmla="*/ 639255 h 908603"/>
                <a:gd name="connsiteX920" fmla="*/ 171221 w 881425"/>
                <a:gd name="connsiteY920" fmla="*/ 639112 h 908603"/>
                <a:gd name="connsiteX921" fmla="*/ 169362 w 881425"/>
                <a:gd name="connsiteY921" fmla="*/ 641830 h 908603"/>
                <a:gd name="connsiteX922" fmla="*/ 170649 w 881425"/>
                <a:gd name="connsiteY922" fmla="*/ 642831 h 908603"/>
                <a:gd name="connsiteX923" fmla="*/ 171794 w 881425"/>
                <a:gd name="connsiteY923" fmla="*/ 644548 h 908603"/>
                <a:gd name="connsiteX924" fmla="*/ 174225 w 881425"/>
                <a:gd name="connsiteY924" fmla="*/ 647122 h 908603"/>
                <a:gd name="connsiteX925" fmla="*/ 170220 w 881425"/>
                <a:gd name="connsiteY925" fmla="*/ 647122 h 908603"/>
                <a:gd name="connsiteX926" fmla="*/ 172795 w 881425"/>
                <a:gd name="connsiteY926" fmla="*/ 649840 h 908603"/>
                <a:gd name="connsiteX927" fmla="*/ 174797 w 881425"/>
                <a:gd name="connsiteY927" fmla="*/ 656992 h 908603"/>
                <a:gd name="connsiteX928" fmla="*/ 177515 w 881425"/>
                <a:gd name="connsiteY928" fmla="*/ 660855 h 908603"/>
                <a:gd name="connsiteX929" fmla="*/ 178946 w 881425"/>
                <a:gd name="connsiteY929" fmla="*/ 662285 h 908603"/>
                <a:gd name="connsiteX930" fmla="*/ 182951 w 881425"/>
                <a:gd name="connsiteY930" fmla="*/ 668150 h 908603"/>
                <a:gd name="connsiteX931" fmla="*/ 184667 w 881425"/>
                <a:gd name="connsiteY931" fmla="*/ 670009 h 908603"/>
                <a:gd name="connsiteX932" fmla="*/ 186383 w 881425"/>
                <a:gd name="connsiteY932" fmla="*/ 672298 h 908603"/>
                <a:gd name="connsiteX933" fmla="*/ 187814 w 881425"/>
                <a:gd name="connsiteY933" fmla="*/ 674730 h 908603"/>
                <a:gd name="connsiteX934" fmla="*/ 188243 w 881425"/>
                <a:gd name="connsiteY934" fmla="*/ 677447 h 908603"/>
                <a:gd name="connsiteX935" fmla="*/ 190389 w 881425"/>
                <a:gd name="connsiteY935" fmla="*/ 683312 h 908603"/>
                <a:gd name="connsiteX936" fmla="*/ 190389 w 881425"/>
                <a:gd name="connsiteY936" fmla="*/ 684743 h 908603"/>
                <a:gd name="connsiteX937" fmla="*/ 191390 w 881425"/>
                <a:gd name="connsiteY937" fmla="*/ 688462 h 908603"/>
                <a:gd name="connsiteX938" fmla="*/ 194680 w 881425"/>
                <a:gd name="connsiteY938" fmla="*/ 694469 h 908603"/>
                <a:gd name="connsiteX939" fmla="*/ 196540 w 881425"/>
                <a:gd name="connsiteY939" fmla="*/ 700048 h 908603"/>
                <a:gd name="connsiteX940" fmla="*/ 196826 w 881425"/>
                <a:gd name="connsiteY940" fmla="*/ 702623 h 908603"/>
                <a:gd name="connsiteX941" fmla="*/ 196826 w 881425"/>
                <a:gd name="connsiteY941" fmla="*/ 704912 h 908603"/>
                <a:gd name="connsiteX942" fmla="*/ 199544 w 881425"/>
                <a:gd name="connsiteY942" fmla="*/ 718071 h 908603"/>
                <a:gd name="connsiteX943" fmla="*/ 200545 w 881425"/>
                <a:gd name="connsiteY943" fmla="*/ 721075 h 908603"/>
                <a:gd name="connsiteX944" fmla="*/ 202547 w 881425"/>
                <a:gd name="connsiteY944" fmla="*/ 725080 h 908603"/>
                <a:gd name="connsiteX945" fmla="*/ 204836 w 881425"/>
                <a:gd name="connsiteY945" fmla="*/ 733663 h 908603"/>
                <a:gd name="connsiteX946" fmla="*/ 212417 w 881425"/>
                <a:gd name="connsiteY946" fmla="*/ 749111 h 908603"/>
                <a:gd name="connsiteX947" fmla="*/ 213419 w 881425"/>
                <a:gd name="connsiteY947" fmla="*/ 750113 h 908603"/>
                <a:gd name="connsiteX948" fmla="*/ 215993 w 881425"/>
                <a:gd name="connsiteY948" fmla="*/ 752115 h 908603"/>
                <a:gd name="connsiteX949" fmla="*/ 219284 w 881425"/>
                <a:gd name="connsiteY949" fmla="*/ 756550 h 908603"/>
                <a:gd name="connsiteX950" fmla="*/ 222430 w 881425"/>
                <a:gd name="connsiteY950" fmla="*/ 759840 h 908603"/>
                <a:gd name="connsiteX951" fmla="*/ 226150 w 881425"/>
                <a:gd name="connsiteY951" fmla="*/ 766992 h 908603"/>
                <a:gd name="connsiteX952" fmla="*/ 228438 w 881425"/>
                <a:gd name="connsiteY952" fmla="*/ 770282 h 908603"/>
                <a:gd name="connsiteX953" fmla="*/ 232014 w 881425"/>
                <a:gd name="connsiteY953" fmla="*/ 779580 h 908603"/>
                <a:gd name="connsiteX954" fmla="*/ 234303 w 881425"/>
                <a:gd name="connsiteY954" fmla="*/ 787876 h 908603"/>
                <a:gd name="connsiteX955" fmla="*/ 239596 w 881425"/>
                <a:gd name="connsiteY955" fmla="*/ 799462 h 908603"/>
                <a:gd name="connsiteX956" fmla="*/ 240454 w 881425"/>
                <a:gd name="connsiteY956" fmla="*/ 801751 h 908603"/>
                <a:gd name="connsiteX957" fmla="*/ 242742 w 881425"/>
                <a:gd name="connsiteY957" fmla="*/ 805613 h 908603"/>
                <a:gd name="connsiteX958" fmla="*/ 242457 w 881425"/>
                <a:gd name="connsiteY958" fmla="*/ 806757 h 908603"/>
                <a:gd name="connsiteX959" fmla="*/ 242600 w 881425"/>
                <a:gd name="connsiteY959" fmla="*/ 809046 h 908603"/>
                <a:gd name="connsiteX960" fmla="*/ 243458 w 881425"/>
                <a:gd name="connsiteY960" fmla="*/ 810906 h 908603"/>
                <a:gd name="connsiteX961" fmla="*/ 244173 w 881425"/>
                <a:gd name="connsiteY961" fmla="*/ 811049 h 908603"/>
                <a:gd name="connsiteX962" fmla="*/ 247176 w 881425"/>
                <a:gd name="connsiteY962" fmla="*/ 813910 h 908603"/>
                <a:gd name="connsiteX963" fmla="*/ 250610 w 881425"/>
                <a:gd name="connsiteY963" fmla="*/ 825639 h 908603"/>
                <a:gd name="connsiteX964" fmla="*/ 249465 w 881425"/>
                <a:gd name="connsiteY964" fmla="*/ 826068 h 908603"/>
                <a:gd name="connsiteX965" fmla="*/ 248178 w 881425"/>
                <a:gd name="connsiteY965" fmla="*/ 825496 h 908603"/>
                <a:gd name="connsiteX966" fmla="*/ 248035 w 881425"/>
                <a:gd name="connsiteY966" fmla="*/ 820490 h 908603"/>
                <a:gd name="connsiteX967" fmla="*/ 247176 w 881425"/>
                <a:gd name="connsiteY967" fmla="*/ 816914 h 908603"/>
                <a:gd name="connsiteX968" fmla="*/ 245460 w 881425"/>
                <a:gd name="connsiteY968" fmla="*/ 814482 h 908603"/>
                <a:gd name="connsiteX969" fmla="*/ 244173 w 881425"/>
                <a:gd name="connsiteY969" fmla="*/ 813910 h 908603"/>
                <a:gd name="connsiteX970" fmla="*/ 245746 w 881425"/>
                <a:gd name="connsiteY970" fmla="*/ 821491 h 908603"/>
                <a:gd name="connsiteX971" fmla="*/ 246748 w 881425"/>
                <a:gd name="connsiteY971" fmla="*/ 828214 h 908603"/>
                <a:gd name="connsiteX972" fmla="*/ 249179 w 881425"/>
                <a:gd name="connsiteY972" fmla="*/ 834794 h 908603"/>
                <a:gd name="connsiteX973" fmla="*/ 249609 w 881425"/>
                <a:gd name="connsiteY973" fmla="*/ 835652 h 908603"/>
                <a:gd name="connsiteX974" fmla="*/ 250610 w 881425"/>
                <a:gd name="connsiteY974" fmla="*/ 836224 h 908603"/>
                <a:gd name="connsiteX975" fmla="*/ 251182 w 881425"/>
                <a:gd name="connsiteY975" fmla="*/ 837082 h 908603"/>
                <a:gd name="connsiteX976" fmla="*/ 251468 w 881425"/>
                <a:gd name="connsiteY976" fmla="*/ 839228 h 908603"/>
                <a:gd name="connsiteX977" fmla="*/ 253613 w 881425"/>
                <a:gd name="connsiteY977" fmla="*/ 844950 h 908603"/>
                <a:gd name="connsiteX978" fmla="*/ 255473 w 881425"/>
                <a:gd name="connsiteY978" fmla="*/ 846666 h 908603"/>
                <a:gd name="connsiteX979" fmla="*/ 266058 w 881425"/>
                <a:gd name="connsiteY979" fmla="*/ 859969 h 908603"/>
                <a:gd name="connsiteX980" fmla="*/ 269062 w 881425"/>
                <a:gd name="connsiteY980" fmla="*/ 862687 h 908603"/>
                <a:gd name="connsiteX981" fmla="*/ 276214 w 881425"/>
                <a:gd name="connsiteY981" fmla="*/ 867836 h 908603"/>
                <a:gd name="connsiteX982" fmla="*/ 282795 w 881425"/>
                <a:gd name="connsiteY982" fmla="*/ 869839 h 908603"/>
                <a:gd name="connsiteX983" fmla="*/ 284940 w 881425"/>
                <a:gd name="connsiteY983" fmla="*/ 868266 h 908603"/>
                <a:gd name="connsiteX984" fmla="*/ 290518 w 881425"/>
                <a:gd name="connsiteY984" fmla="*/ 866406 h 908603"/>
                <a:gd name="connsiteX985" fmla="*/ 299244 w 881425"/>
                <a:gd name="connsiteY985" fmla="*/ 860541 h 908603"/>
                <a:gd name="connsiteX986" fmla="*/ 301247 w 881425"/>
                <a:gd name="connsiteY986" fmla="*/ 856679 h 908603"/>
                <a:gd name="connsiteX987" fmla="*/ 301533 w 881425"/>
                <a:gd name="connsiteY987" fmla="*/ 852102 h 908603"/>
                <a:gd name="connsiteX988" fmla="*/ 303249 w 881425"/>
                <a:gd name="connsiteY988" fmla="*/ 845236 h 908603"/>
                <a:gd name="connsiteX989" fmla="*/ 305681 w 881425"/>
                <a:gd name="connsiteY989" fmla="*/ 842232 h 908603"/>
                <a:gd name="connsiteX990" fmla="*/ 310115 w 881425"/>
                <a:gd name="connsiteY990" fmla="*/ 838799 h 908603"/>
                <a:gd name="connsiteX991" fmla="*/ 326994 w 881425"/>
                <a:gd name="connsiteY991" fmla="*/ 833792 h 908603"/>
                <a:gd name="connsiteX992" fmla="*/ 334003 w 881425"/>
                <a:gd name="connsiteY992" fmla="*/ 834221 h 908603"/>
                <a:gd name="connsiteX993" fmla="*/ 340011 w 881425"/>
                <a:gd name="connsiteY993" fmla="*/ 836081 h 908603"/>
                <a:gd name="connsiteX994" fmla="*/ 338295 w 881425"/>
                <a:gd name="connsiteY994" fmla="*/ 834221 h 908603"/>
                <a:gd name="connsiteX995" fmla="*/ 335863 w 881425"/>
                <a:gd name="connsiteY995" fmla="*/ 833220 h 908603"/>
                <a:gd name="connsiteX996" fmla="*/ 330713 w 881425"/>
                <a:gd name="connsiteY996" fmla="*/ 832505 h 908603"/>
                <a:gd name="connsiteX997" fmla="*/ 328139 w 881425"/>
                <a:gd name="connsiteY997" fmla="*/ 831790 h 908603"/>
                <a:gd name="connsiteX998" fmla="*/ 326136 w 881425"/>
                <a:gd name="connsiteY998" fmla="*/ 829930 h 908603"/>
                <a:gd name="connsiteX999" fmla="*/ 325134 w 881425"/>
                <a:gd name="connsiteY999" fmla="*/ 828071 h 908603"/>
                <a:gd name="connsiteX1000" fmla="*/ 325707 w 881425"/>
                <a:gd name="connsiteY1000" fmla="*/ 824638 h 908603"/>
                <a:gd name="connsiteX1001" fmla="*/ 327424 w 881425"/>
                <a:gd name="connsiteY1001" fmla="*/ 821062 h 908603"/>
                <a:gd name="connsiteX1002" fmla="*/ 335291 w 881425"/>
                <a:gd name="connsiteY1002" fmla="*/ 810333 h 908603"/>
                <a:gd name="connsiteX1003" fmla="*/ 335148 w 881425"/>
                <a:gd name="connsiteY1003" fmla="*/ 806042 h 908603"/>
                <a:gd name="connsiteX1004" fmla="*/ 337007 w 881425"/>
                <a:gd name="connsiteY1004" fmla="*/ 803610 h 908603"/>
                <a:gd name="connsiteX1005" fmla="*/ 339295 w 881425"/>
                <a:gd name="connsiteY1005" fmla="*/ 802180 h 908603"/>
                <a:gd name="connsiteX1006" fmla="*/ 343587 w 881425"/>
                <a:gd name="connsiteY1006" fmla="*/ 801465 h 908603"/>
                <a:gd name="connsiteX1007" fmla="*/ 345304 w 881425"/>
                <a:gd name="connsiteY1007" fmla="*/ 802037 h 908603"/>
                <a:gd name="connsiteX1008" fmla="*/ 347735 w 881425"/>
                <a:gd name="connsiteY1008" fmla="*/ 802466 h 908603"/>
                <a:gd name="connsiteX1009" fmla="*/ 350453 w 881425"/>
                <a:gd name="connsiteY1009" fmla="*/ 802323 h 908603"/>
                <a:gd name="connsiteX1010" fmla="*/ 352885 w 881425"/>
                <a:gd name="connsiteY1010" fmla="*/ 801751 h 908603"/>
                <a:gd name="connsiteX1011" fmla="*/ 353314 w 881425"/>
                <a:gd name="connsiteY1011" fmla="*/ 788162 h 908603"/>
                <a:gd name="connsiteX1012" fmla="*/ 353314 w 881425"/>
                <a:gd name="connsiteY1012" fmla="*/ 775145 h 908603"/>
                <a:gd name="connsiteX1013" fmla="*/ 352885 w 881425"/>
                <a:gd name="connsiteY1013" fmla="*/ 772999 h 908603"/>
                <a:gd name="connsiteX1014" fmla="*/ 351741 w 881425"/>
                <a:gd name="connsiteY1014" fmla="*/ 770854 h 908603"/>
                <a:gd name="connsiteX1015" fmla="*/ 348594 w 881425"/>
                <a:gd name="connsiteY1015" fmla="*/ 771712 h 908603"/>
                <a:gd name="connsiteX1016" fmla="*/ 350310 w 881425"/>
                <a:gd name="connsiteY1016" fmla="*/ 769995 h 908603"/>
                <a:gd name="connsiteX1017" fmla="*/ 351598 w 881425"/>
                <a:gd name="connsiteY1017" fmla="*/ 767707 h 908603"/>
                <a:gd name="connsiteX1018" fmla="*/ 350453 w 881425"/>
                <a:gd name="connsiteY1018" fmla="*/ 763845 h 908603"/>
                <a:gd name="connsiteX1019" fmla="*/ 351025 w 881425"/>
                <a:gd name="connsiteY1019" fmla="*/ 760412 h 908603"/>
                <a:gd name="connsiteX1020" fmla="*/ 353600 w 881425"/>
                <a:gd name="connsiteY1020" fmla="*/ 751400 h 908603"/>
                <a:gd name="connsiteX1021" fmla="*/ 357319 w 881425"/>
                <a:gd name="connsiteY1021" fmla="*/ 743962 h 908603"/>
                <a:gd name="connsiteX1022" fmla="*/ 359035 w 881425"/>
                <a:gd name="connsiteY1022" fmla="*/ 742102 h 908603"/>
                <a:gd name="connsiteX1023" fmla="*/ 362183 w 881425"/>
                <a:gd name="connsiteY1023" fmla="*/ 737382 h 908603"/>
                <a:gd name="connsiteX1024" fmla="*/ 364757 w 881425"/>
                <a:gd name="connsiteY1024" fmla="*/ 730087 h 908603"/>
                <a:gd name="connsiteX1025" fmla="*/ 368190 w 881425"/>
                <a:gd name="connsiteY1025" fmla="*/ 709632 h 908603"/>
                <a:gd name="connsiteX1026" fmla="*/ 366617 w 881425"/>
                <a:gd name="connsiteY1026" fmla="*/ 707343 h 908603"/>
                <a:gd name="connsiteX1027" fmla="*/ 361325 w 881425"/>
                <a:gd name="connsiteY1027" fmla="*/ 704482 h 908603"/>
                <a:gd name="connsiteX1028" fmla="*/ 359751 w 881425"/>
                <a:gd name="connsiteY1028" fmla="*/ 702050 h 908603"/>
                <a:gd name="connsiteX1029" fmla="*/ 362611 w 881425"/>
                <a:gd name="connsiteY1029" fmla="*/ 698761 h 908603"/>
                <a:gd name="connsiteX1030" fmla="*/ 364901 w 881425"/>
                <a:gd name="connsiteY1030" fmla="*/ 702050 h 908603"/>
                <a:gd name="connsiteX1031" fmla="*/ 365902 w 881425"/>
                <a:gd name="connsiteY1031" fmla="*/ 704625 h 908603"/>
                <a:gd name="connsiteX1032" fmla="*/ 367189 w 881425"/>
                <a:gd name="connsiteY1032" fmla="*/ 705770 h 908603"/>
                <a:gd name="connsiteX1033" fmla="*/ 365329 w 881425"/>
                <a:gd name="connsiteY1033" fmla="*/ 699619 h 908603"/>
                <a:gd name="connsiteX1034" fmla="*/ 365329 w 881425"/>
                <a:gd name="connsiteY1034" fmla="*/ 696901 h 908603"/>
                <a:gd name="connsiteX1035" fmla="*/ 364757 w 881425"/>
                <a:gd name="connsiteY1035" fmla="*/ 694326 h 908603"/>
                <a:gd name="connsiteX1036" fmla="*/ 362326 w 881425"/>
                <a:gd name="connsiteY1036" fmla="*/ 688176 h 908603"/>
                <a:gd name="connsiteX1037" fmla="*/ 361325 w 881425"/>
                <a:gd name="connsiteY1037" fmla="*/ 683455 h 908603"/>
                <a:gd name="connsiteX1038" fmla="*/ 362040 w 881425"/>
                <a:gd name="connsiteY1038" fmla="*/ 681166 h 908603"/>
                <a:gd name="connsiteX1039" fmla="*/ 363041 w 881425"/>
                <a:gd name="connsiteY1039" fmla="*/ 679307 h 908603"/>
                <a:gd name="connsiteX1040" fmla="*/ 363327 w 881425"/>
                <a:gd name="connsiteY1040" fmla="*/ 675302 h 908603"/>
                <a:gd name="connsiteX1041" fmla="*/ 362898 w 881425"/>
                <a:gd name="connsiteY1041" fmla="*/ 672298 h 908603"/>
                <a:gd name="connsiteX1042" fmla="*/ 360895 w 881425"/>
                <a:gd name="connsiteY1042" fmla="*/ 665575 h 908603"/>
                <a:gd name="connsiteX1043" fmla="*/ 359465 w 881425"/>
                <a:gd name="connsiteY1043" fmla="*/ 657135 h 908603"/>
                <a:gd name="connsiteX1044" fmla="*/ 360895 w 881425"/>
                <a:gd name="connsiteY1044" fmla="*/ 649411 h 908603"/>
                <a:gd name="connsiteX1045" fmla="*/ 366760 w 881425"/>
                <a:gd name="connsiteY1045" fmla="*/ 637539 h 908603"/>
                <a:gd name="connsiteX1046" fmla="*/ 369478 w 881425"/>
                <a:gd name="connsiteY1046" fmla="*/ 634964 h 908603"/>
                <a:gd name="connsiteX1047" fmla="*/ 377345 w 881425"/>
                <a:gd name="connsiteY1047" fmla="*/ 631817 h 908603"/>
                <a:gd name="connsiteX1048" fmla="*/ 379205 w 881425"/>
                <a:gd name="connsiteY1048" fmla="*/ 631960 h 908603"/>
                <a:gd name="connsiteX1049" fmla="*/ 381493 w 881425"/>
                <a:gd name="connsiteY1049" fmla="*/ 632532 h 908603"/>
                <a:gd name="connsiteX1050" fmla="*/ 382781 w 881425"/>
                <a:gd name="connsiteY1050" fmla="*/ 635679 h 908603"/>
                <a:gd name="connsiteX1051" fmla="*/ 383925 w 881425"/>
                <a:gd name="connsiteY1051" fmla="*/ 635107 h 908603"/>
                <a:gd name="connsiteX1052" fmla="*/ 385499 w 881425"/>
                <a:gd name="connsiteY1052" fmla="*/ 635822 h 908603"/>
                <a:gd name="connsiteX1053" fmla="*/ 387358 w 881425"/>
                <a:gd name="connsiteY1053" fmla="*/ 635822 h 908603"/>
                <a:gd name="connsiteX1054" fmla="*/ 387787 w 881425"/>
                <a:gd name="connsiteY1054" fmla="*/ 634249 h 908603"/>
                <a:gd name="connsiteX1055" fmla="*/ 388932 w 881425"/>
                <a:gd name="connsiteY1055" fmla="*/ 631960 h 908603"/>
                <a:gd name="connsiteX1056" fmla="*/ 392078 w 881425"/>
                <a:gd name="connsiteY1056" fmla="*/ 629528 h 908603"/>
                <a:gd name="connsiteX1057" fmla="*/ 395225 w 881425"/>
                <a:gd name="connsiteY1057" fmla="*/ 620231 h 908603"/>
                <a:gd name="connsiteX1058" fmla="*/ 396655 w 881425"/>
                <a:gd name="connsiteY1058" fmla="*/ 617942 h 908603"/>
                <a:gd name="connsiteX1059" fmla="*/ 400088 w 881425"/>
                <a:gd name="connsiteY1059" fmla="*/ 617084 h 908603"/>
                <a:gd name="connsiteX1060" fmla="*/ 409386 w 881425"/>
                <a:gd name="connsiteY1060" fmla="*/ 618085 h 908603"/>
                <a:gd name="connsiteX1061" fmla="*/ 410960 w 881425"/>
                <a:gd name="connsiteY1061" fmla="*/ 618228 h 908603"/>
                <a:gd name="connsiteX1062" fmla="*/ 422403 w 881425"/>
                <a:gd name="connsiteY1062" fmla="*/ 613364 h 908603"/>
                <a:gd name="connsiteX1063" fmla="*/ 425979 w 881425"/>
                <a:gd name="connsiteY1063" fmla="*/ 611076 h 908603"/>
                <a:gd name="connsiteX1064" fmla="*/ 427982 w 881425"/>
                <a:gd name="connsiteY1064" fmla="*/ 607786 h 908603"/>
                <a:gd name="connsiteX1065" fmla="*/ 428268 w 881425"/>
                <a:gd name="connsiteY1065" fmla="*/ 606498 h 908603"/>
                <a:gd name="connsiteX1066" fmla="*/ 428840 w 881425"/>
                <a:gd name="connsiteY1066" fmla="*/ 604210 h 908603"/>
                <a:gd name="connsiteX1067" fmla="*/ 428554 w 881425"/>
                <a:gd name="connsiteY1067" fmla="*/ 602922 h 908603"/>
                <a:gd name="connsiteX1068" fmla="*/ 427267 w 881425"/>
                <a:gd name="connsiteY1068" fmla="*/ 601206 h 908603"/>
                <a:gd name="connsiteX1069" fmla="*/ 426552 w 881425"/>
                <a:gd name="connsiteY1069" fmla="*/ 599489 h 908603"/>
                <a:gd name="connsiteX1070" fmla="*/ 426695 w 881425"/>
                <a:gd name="connsiteY1070" fmla="*/ 598202 h 908603"/>
                <a:gd name="connsiteX1071" fmla="*/ 428840 w 881425"/>
                <a:gd name="connsiteY1071" fmla="*/ 594626 h 908603"/>
                <a:gd name="connsiteX1072" fmla="*/ 435849 w 881425"/>
                <a:gd name="connsiteY1072" fmla="*/ 589190 h 908603"/>
                <a:gd name="connsiteX1073" fmla="*/ 447435 w 881425"/>
                <a:gd name="connsiteY1073" fmla="*/ 583326 h 908603"/>
                <a:gd name="connsiteX1074" fmla="*/ 454159 w 881425"/>
                <a:gd name="connsiteY1074" fmla="*/ 578748 h 908603"/>
                <a:gd name="connsiteX1075" fmla="*/ 459881 w 881425"/>
                <a:gd name="connsiteY1075" fmla="*/ 573313 h 908603"/>
                <a:gd name="connsiteX1076" fmla="*/ 465459 w 881425"/>
                <a:gd name="connsiteY1076" fmla="*/ 566590 h 908603"/>
                <a:gd name="connsiteX1077" fmla="*/ 467891 w 881425"/>
                <a:gd name="connsiteY1077" fmla="*/ 564587 h 908603"/>
                <a:gd name="connsiteX1078" fmla="*/ 481479 w 881425"/>
                <a:gd name="connsiteY1078" fmla="*/ 557721 h 908603"/>
                <a:gd name="connsiteX1079" fmla="*/ 483769 w 881425"/>
                <a:gd name="connsiteY1079" fmla="*/ 554431 h 908603"/>
                <a:gd name="connsiteX1080" fmla="*/ 492208 w 881425"/>
                <a:gd name="connsiteY1080" fmla="*/ 545419 h 908603"/>
                <a:gd name="connsiteX1081" fmla="*/ 496642 w 881425"/>
                <a:gd name="connsiteY1081" fmla="*/ 539412 h 908603"/>
                <a:gd name="connsiteX1082" fmla="*/ 499074 w 881425"/>
                <a:gd name="connsiteY1082" fmla="*/ 536980 h 908603"/>
                <a:gd name="connsiteX1083" fmla="*/ 500791 w 881425"/>
                <a:gd name="connsiteY1083" fmla="*/ 534262 h 908603"/>
                <a:gd name="connsiteX1084" fmla="*/ 501362 w 881425"/>
                <a:gd name="connsiteY1084" fmla="*/ 531973 h 908603"/>
                <a:gd name="connsiteX1085" fmla="*/ 515095 w 881425"/>
                <a:gd name="connsiteY1085" fmla="*/ 520101 h 908603"/>
                <a:gd name="connsiteX1086" fmla="*/ 521674 w 881425"/>
                <a:gd name="connsiteY1086" fmla="*/ 516382 h 908603"/>
                <a:gd name="connsiteX1087" fmla="*/ 521532 w 881425"/>
                <a:gd name="connsiteY1087" fmla="*/ 515381 h 908603"/>
                <a:gd name="connsiteX1088" fmla="*/ 519529 w 881425"/>
                <a:gd name="connsiteY1088" fmla="*/ 514665 h 908603"/>
                <a:gd name="connsiteX1089" fmla="*/ 515238 w 881425"/>
                <a:gd name="connsiteY1089" fmla="*/ 517097 h 908603"/>
                <a:gd name="connsiteX1090" fmla="*/ 513807 w 881425"/>
                <a:gd name="connsiteY1090" fmla="*/ 517240 h 908603"/>
                <a:gd name="connsiteX1091" fmla="*/ 513235 w 881425"/>
                <a:gd name="connsiteY1091" fmla="*/ 516382 h 908603"/>
                <a:gd name="connsiteX1092" fmla="*/ 515810 w 881425"/>
                <a:gd name="connsiteY1092" fmla="*/ 512091 h 908603"/>
                <a:gd name="connsiteX1093" fmla="*/ 522247 w 881425"/>
                <a:gd name="connsiteY1093" fmla="*/ 507799 h 908603"/>
                <a:gd name="connsiteX1094" fmla="*/ 523534 w 881425"/>
                <a:gd name="connsiteY1094" fmla="*/ 508085 h 908603"/>
                <a:gd name="connsiteX1095" fmla="*/ 525108 w 881425"/>
                <a:gd name="connsiteY1095" fmla="*/ 508801 h 908603"/>
                <a:gd name="connsiteX1096" fmla="*/ 525250 w 881425"/>
                <a:gd name="connsiteY1096" fmla="*/ 512377 h 908603"/>
                <a:gd name="connsiteX1097" fmla="*/ 523820 w 881425"/>
                <a:gd name="connsiteY1097" fmla="*/ 513235 h 908603"/>
                <a:gd name="connsiteX1098" fmla="*/ 523391 w 881425"/>
                <a:gd name="connsiteY1098" fmla="*/ 514236 h 908603"/>
                <a:gd name="connsiteX1099" fmla="*/ 525680 w 881425"/>
                <a:gd name="connsiteY1099" fmla="*/ 514379 h 908603"/>
                <a:gd name="connsiteX1100" fmla="*/ 534120 w 881425"/>
                <a:gd name="connsiteY1100" fmla="*/ 511232 h 908603"/>
                <a:gd name="connsiteX1101" fmla="*/ 545133 w 881425"/>
                <a:gd name="connsiteY1101" fmla="*/ 507942 h 908603"/>
                <a:gd name="connsiteX1102" fmla="*/ 546993 w 881425"/>
                <a:gd name="connsiteY1102" fmla="*/ 507227 h 908603"/>
                <a:gd name="connsiteX1103" fmla="*/ 547708 w 881425"/>
                <a:gd name="connsiteY1103" fmla="*/ 506369 h 908603"/>
                <a:gd name="connsiteX1104" fmla="*/ 547994 w 881425"/>
                <a:gd name="connsiteY1104" fmla="*/ 505082 h 908603"/>
                <a:gd name="connsiteX1105" fmla="*/ 545992 w 881425"/>
                <a:gd name="connsiteY1105" fmla="*/ 503079 h 908603"/>
                <a:gd name="connsiteX1106" fmla="*/ 547422 w 881425"/>
                <a:gd name="connsiteY1106" fmla="*/ 503079 h 908603"/>
                <a:gd name="connsiteX1107" fmla="*/ 549854 w 881425"/>
                <a:gd name="connsiteY1107" fmla="*/ 504509 h 908603"/>
                <a:gd name="connsiteX1108" fmla="*/ 552000 w 881425"/>
                <a:gd name="connsiteY1108" fmla="*/ 501935 h 908603"/>
                <a:gd name="connsiteX1109" fmla="*/ 553573 w 881425"/>
                <a:gd name="connsiteY1109" fmla="*/ 499360 h 908603"/>
                <a:gd name="connsiteX1110" fmla="*/ 561154 w 881425"/>
                <a:gd name="connsiteY1110" fmla="*/ 494926 h 908603"/>
                <a:gd name="connsiteX1111" fmla="*/ 561727 w 881425"/>
                <a:gd name="connsiteY1111" fmla="*/ 493638 h 908603"/>
                <a:gd name="connsiteX1112" fmla="*/ 561583 w 881425"/>
                <a:gd name="connsiteY1112" fmla="*/ 491636 h 908603"/>
                <a:gd name="connsiteX1113" fmla="*/ 563729 w 881425"/>
                <a:gd name="connsiteY1113" fmla="*/ 488060 h 908603"/>
                <a:gd name="connsiteX1114" fmla="*/ 566446 w 881425"/>
                <a:gd name="connsiteY1114" fmla="*/ 485342 h 908603"/>
                <a:gd name="connsiteX1115" fmla="*/ 568021 w 881425"/>
                <a:gd name="connsiteY1115" fmla="*/ 482767 h 908603"/>
                <a:gd name="connsiteX1116" fmla="*/ 566876 w 881425"/>
                <a:gd name="connsiteY1116" fmla="*/ 481337 h 908603"/>
                <a:gd name="connsiteX1117" fmla="*/ 565588 w 881425"/>
                <a:gd name="connsiteY1117" fmla="*/ 474471 h 908603"/>
                <a:gd name="connsiteX1118" fmla="*/ 564015 w 881425"/>
                <a:gd name="connsiteY1118" fmla="*/ 470036 h 908603"/>
                <a:gd name="connsiteX1119" fmla="*/ 564587 w 881425"/>
                <a:gd name="connsiteY1119" fmla="*/ 465888 h 908603"/>
                <a:gd name="connsiteX1120" fmla="*/ 567448 w 881425"/>
                <a:gd name="connsiteY1120" fmla="*/ 461883 h 908603"/>
                <a:gd name="connsiteX1121" fmla="*/ 571882 w 881425"/>
                <a:gd name="connsiteY1121" fmla="*/ 457592 h 908603"/>
                <a:gd name="connsiteX1122" fmla="*/ 574886 w 881425"/>
                <a:gd name="connsiteY1122" fmla="*/ 456161 h 908603"/>
                <a:gd name="connsiteX1123" fmla="*/ 589334 w 881425"/>
                <a:gd name="connsiteY1123" fmla="*/ 452728 h 908603"/>
                <a:gd name="connsiteX1124" fmla="*/ 593768 w 881425"/>
                <a:gd name="connsiteY1124" fmla="*/ 450439 h 908603"/>
                <a:gd name="connsiteX1125" fmla="*/ 597487 w 881425"/>
                <a:gd name="connsiteY1125" fmla="*/ 447293 h 908603"/>
                <a:gd name="connsiteX1126" fmla="*/ 600634 w 881425"/>
                <a:gd name="connsiteY1126" fmla="*/ 441714 h 908603"/>
                <a:gd name="connsiteX1127" fmla="*/ 602207 w 881425"/>
                <a:gd name="connsiteY1127" fmla="*/ 440284 h 908603"/>
                <a:gd name="connsiteX1128" fmla="*/ 603923 w 881425"/>
                <a:gd name="connsiteY1128" fmla="*/ 437995 h 908603"/>
                <a:gd name="connsiteX1129" fmla="*/ 601635 w 881425"/>
                <a:gd name="connsiteY1129" fmla="*/ 436135 h 908603"/>
                <a:gd name="connsiteX1130" fmla="*/ 599489 w 881425"/>
                <a:gd name="connsiteY1130" fmla="*/ 435134 h 908603"/>
                <a:gd name="connsiteX1131" fmla="*/ 598059 w 881425"/>
                <a:gd name="connsiteY1131" fmla="*/ 433847 h 908603"/>
                <a:gd name="connsiteX1132" fmla="*/ 597487 w 881425"/>
                <a:gd name="connsiteY1132" fmla="*/ 430128 h 908603"/>
                <a:gd name="connsiteX1133" fmla="*/ 599060 w 881425"/>
                <a:gd name="connsiteY1133" fmla="*/ 433561 h 908603"/>
                <a:gd name="connsiteX1134" fmla="*/ 601921 w 881425"/>
                <a:gd name="connsiteY1134" fmla="*/ 435134 h 908603"/>
                <a:gd name="connsiteX1135" fmla="*/ 605211 w 881425"/>
                <a:gd name="connsiteY1135" fmla="*/ 437566 h 908603"/>
                <a:gd name="connsiteX1136" fmla="*/ 604782 w 881425"/>
                <a:gd name="connsiteY1136" fmla="*/ 440856 h 908603"/>
                <a:gd name="connsiteX1137" fmla="*/ 602350 w 881425"/>
                <a:gd name="connsiteY1137" fmla="*/ 448437 h 908603"/>
                <a:gd name="connsiteX1138" fmla="*/ 601063 w 881425"/>
                <a:gd name="connsiteY1138" fmla="*/ 451584 h 908603"/>
                <a:gd name="connsiteX1139" fmla="*/ 603065 w 881425"/>
                <a:gd name="connsiteY1139" fmla="*/ 453443 h 908603"/>
                <a:gd name="connsiteX1140" fmla="*/ 607071 w 881425"/>
                <a:gd name="connsiteY1140" fmla="*/ 453873 h 908603"/>
                <a:gd name="connsiteX1141" fmla="*/ 607786 w 881425"/>
                <a:gd name="connsiteY1141" fmla="*/ 451584 h 908603"/>
                <a:gd name="connsiteX1142" fmla="*/ 608072 w 881425"/>
                <a:gd name="connsiteY1142" fmla="*/ 449724 h 908603"/>
                <a:gd name="connsiteX1143" fmla="*/ 608644 w 881425"/>
                <a:gd name="connsiteY1143" fmla="*/ 450869 h 908603"/>
                <a:gd name="connsiteX1144" fmla="*/ 612935 w 881425"/>
                <a:gd name="connsiteY1144" fmla="*/ 454302 h 908603"/>
                <a:gd name="connsiteX1145" fmla="*/ 617084 w 881425"/>
                <a:gd name="connsiteY1145" fmla="*/ 452871 h 908603"/>
                <a:gd name="connsiteX1146" fmla="*/ 617513 w 881425"/>
                <a:gd name="connsiteY1146" fmla="*/ 451155 h 908603"/>
                <a:gd name="connsiteX1147" fmla="*/ 616511 w 881425"/>
                <a:gd name="connsiteY1147" fmla="*/ 447436 h 908603"/>
                <a:gd name="connsiteX1148" fmla="*/ 618800 w 881425"/>
                <a:gd name="connsiteY1148" fmla="*/ 438281 h 908603"/>
                <a:gd name="connsiteX1149" fmla="*/ 619372 w 881425"/>
                <a:gd name="connsiteY1149" fmla="*/ 439997 h 908603"/>
                <a:gd name="connsiteX1150" fmla="*/ 620803 w 881425"/>
                <a:gd name="connsiteY1150" fmla="*/ 440284 h 908603"/>
                <a:gd name="connsiteX1151" fmla="*/ 621518 w 881425"/>
                <a:gd name="connsiteY1151" fmla="*/ 440856 h 908603"/>
                <a:gd name="connsiteX1152" fmla="*/ 621804 w 881425"/>
                <a:gd name="connsiteY1152" fmla="*/ 441857 h 908603"/>
                <a:gd name="connsiteX1153" fmla="*/ 620374 w 881425"/>
                <a:gd name="connsiteY1153" fmla="*/ 450439 h 908603"/>
                <a:gd name="connsiteX1154" fmla="*/ 620517 w 881425"/>
                <a:gd name="connsiteY1154" fmla="*/ 452728 h 908603"/>
                <a:gd name="connsiteX1155" fmla="*/ 621089 w 881425"/>
                <a:gd name="connsiteY1155" fmla="*/ 454016 h 908603"/>
                <a:gd name="connsiteX1156" fmla="*/ 622090 w 881425"/>
                <a:gd name="connsiteY1156" fmla="*/ 455160 h 908603"/>
                <a:gd name="connsiteX1157" fmla="*/ 624808 w 881425"/>
                <a:gd name="connsiteY1157" fmla="*/ 452728 h 908603"/>
                <a:gd name="connsiteX1158" fmla="*/ 625523 w 881425"/>
                <a:gd name="connsiteY1158" fmla="*/ 450154 h 908603"/>
                <a:gd name="connsiteX1159" fmla="*/ 627097 w 881425"/>
                <a:gd name="connsiteY1159" fmla="*/ 453014 h 908603"/>
                <a:gd name="connsiteX1160" fmla="*/ 628956 w 881425"/>
                <a:gd name="connsiteY1160" fmla="*/ 453443 h 908603"/>
                <a:gd name="connsiteX1161" fmla="*/ 631531 w 881425"/>
                <a:gd name="connsiteY1161" fmla="*/ 453014 h 908603"/>
                <a:gd name="connsiteX1162" fmla="*/ 631245 w 881425"/>
                <a:gd name="connsiteY1162" fmla="*/ 449724 h 908603"/>
                <a:gd name="connsiteX1163" fmla="*/ 630530 w 881425"/>
                <a:gd name="connsiteY1163" fmla="*/ 447436 h 908603"/>
                <a:gd name="connsiteX1164" fmla="*/ 628384 w 881425"/>
                <a:gd name="connsiteY1164" fmla="*/ 444146 h 908603"/>
                <a:gd name="connsiteX1165" fmla="*/ 630815 w 881425"/>
                <a:gd name="connsiteY1165" fmla="*/ 444146 h 908603"/>
                <a:gd name="connsiteX1166" fmla="*/ 631531 w 881425"/>
                <a:gd name="connsiteY1166" fmla="*/ 439282 h 908603"/>
                <a:gd name="connsiteX1167" fmla="*/ 631674 w 881425"/>
                <a:gd name="connsiteY1167" fmla="*/ 436278 h 908603"/>
                <a:gd name="connsiteX1168" fmla="*/ 631531 w 881425"/>
                <a:gd name="connsiteY1168" fmla="*/ 433561 h 908603"/>
                <a:gd name="connsiteX1169" fmla="*/ 629099 w 881425"/>
                <a:gd name="connsiteY1169" fmla="*/ 426122 h 908603"/>
                <a:gd name="connsiteX1170" fmla="*/ 627526 w 881425"/>
                <a:gd name="connsiteY1170" fmla="*/ 422260 h 908603"/>
                <a:gd name="connsiteX1171" fmla="*/ 627669 w 881425"/>
                <a:gd name="connsiteY1171" fmla="*/ 420973 h 908603"/>
                <a:gd name="connsiteX1172" fmla="*/ 627526 w 881425"/>
                <a:gd name="connsiteY1172" fmla="*/ 420401 h 908603"/>
                <a:gd name="connsiteX1173" fmla="*/ 626811 w 881425"/>
                <a:gd name="connsiteY1173" fmla="*/ 415537 h 908603"/>
                <a:gd name="connsiteX1174" fmla="*/ 625809 w 881425"/>
                <a:gd name="connsiteY1174" fmla="*/ 412533 h 908603"/>
                <a:gd name="connsiteX1175" fmla="*/ 625380 w 881425"/>
                <a:gd name="connsiteY1175" fmla="*/ 409386 h 908603"/>
                <a:gd name="connsiteX1176" fmla="*/ 627669 w 881425"/>
                <a:gd name="connsiteY1176" fmla="*/ 404809 h 908603"/>
                <a:gd name="connsiteX1177" fmla="*/ 626667 w 881425"/>
                <a:gd name="connsiteY1177" fmla="*/ 404094 h 908603"/>
                <a:gd name="connsiteX1178" fmla="*/ 623950 w 881425"/>
                <a:gd name="connsiteY1178" fmla="*/ 403522 h 908603"/>
                <a:gd name="connsiteX1179" fmla="*/ 621375 w 881425"/>
                <a:gd name="connsiteY1179" fmla="*/ 402663 h 908603"/>
                <a:gd name="connsiteX1180" fmla="*/ 620803 w 881425"/>
                <a:gd name="connsiteY1180" fmla="*/ 401519 h 908603"/>
                <a:gd name="connsiteX1181" fmla="*/ 621947 w 881425"/>
                <a:gd name="connsiteY1181" fmla="*/ 396942 h 908603"/>
                <a:gd name="connsiteX1182" fmla="*/ 620660 w 881425"/>
                <a:gd name="connsiteY1182" fmla="*/ 395082 h 908603"/>
                <a:gd name="connsiteX1183" fmla="*/ 618800 w 881425"/>
                <a:gd name="connsiteY1183" fmla="*/ 393223 h 908603"/>
                <a:gd name="connsiteX1184" fmla="*/ 618228 w 881425"/>
                <a:gd name="connsiteY1184" fmla="*/ 392507 h 908603"/>
                <a:gd name="connsiteX1185" fmla="*/ 617656 w 881425"/>
                <a:gd name="connsiteY1185" fmla="*/ 391506 h 908603"/>
                <a:gd name="connsiteX1186" fmla="*/ 616798 w 881425"/>
                <a:gd name="connsiteY1186" fmla="*/ 389217 h 908603"/>
                <a:gd name="connsiteX1187" fmla="*/ 618514 w 881425"/>
                <a:gd name="connsiteY1187" fmla="*/ 384354 h 908603"/>
                <a:gd name="connsiteX1188" fmla="*/ 620803 w 881425"/>
                <a:gd name="connsiteY1188" fmla="*/ 378775 h 908603"/>
                <a:gd name="connsiteX1189" fmla="*/ 621232 w 881425"/>
                <a:gd name="connsiteY1189" fmla="*/ 376630 h 908603"/>
                <a:gd name="connsiteX1190" fmla="*/ 621661 w 881425"/>
                <a:gd name="connsiteY1190" fmla="*/ 372911 h 908603"/>
                <a:gd name="connsiteX1191" fmla="*/ 621804 w 881425"/>
                <a:gd name="connsiteY1191" fmla="*/ 371480 h 908603"/>
                <a:gd name="connsiteX1192" fmla="*/ 621518 w 881425"/>
                <a:gd name="connsiteY1192" fmla="*/ 370050 h 908603"/>
                <a:gd name="connsiteX1193" fmla="*/ 619086 w 881425"/>
                <a:gd name="connsiteY1193" fmla="*/ 368476 h 908603"/>
                <a:gd name="connsiteX1194" fmla="*/ 614795 w 881425"/>
                <a:gd name="connsiteY1194" fmla="*/ 367761 h 908603"/>
                <a:gd name="connsiteX1195" fmla="*/ 611791 w 881425"/>
                <a:gd name="connsiteY1195" fmla="*/ 366474 h 908603"/>
                <a:gd name="connsiteX1196" fmla="*/ 609932 w 881425"/>
                <a:gd name="connsiteY1196" fmla="*/ 364471 h 908603"/>
                <a:gd name="connsiteX1197" fmla="*/ 608358 w 881425"/>
                <a:gd name="connsiteY1197" fmla="*/ 363613 h 908603"/>
                <a:gd name="connsiteX1198" fmla="*/ 606499 w 881425"/>
                <a:gd name="connsiteY1198" fmla="*/ 364185 h 908603"/>
                <a:gd name="connsiteX1199" fmla="*/ 604067 w 881425"/>
                <a:gd name="connsiteY1199" fmla="*/ 363327 h 908603"/>
                <a:gd name="connsiteX1200" fmla="*/ 602065 w 881425"/>
                <a:gd name="connsiteY1200" fmla="*/ 361324 h 908603"/>
                <a:gd name="connsiteX1201" fmla="*/ 600347 w 881425"/>
                <a:gd name="connsiteY1201" fmla="*/ 358893 h 908603"/>
                <a:gd name="connsiteX1202" fmla="*/ 600491 w 881425"/>
                <a:gd name="connsiteY1202" fmla="*/ 357748 h 908603"/>
                <a:gd name="connsiteX1203" fmla="*/ 600920 w 881425"/>
                <a:gd name="connsiteY1203" fmla="*/ 356175 h 908603"/>
                <a:gd name="connsiteX1204" fmla="*/ 604067 w 881425"/>
                <a:gd name="connsiteY1204" fmla="*/ 349738 h 908603"/>
                <a:gd name="connsiteX1205" fmla="*/ 605211 w 881425"/>
                <a:gd name="connsiteY1205" fmla="*/ 349595 h 908603"/>
                <a:gd name="connsiteX1206" fmla="*/ 607929 w 881425"/>
                <a:gd name="connsiteY1206" fmla="*/ 350882 h 908603"/>
                <a:gd name="connsiteX1207" fmla="*/ 608930 w 881425"/>
                <a:gd name="connsiteY1207" fmla="*/ 350882 h 908603"/>
                <a:gd name="connsiteX1208" fmla="*/ 610790 w 881425"/>
                <a:gd name="connsiteY1208" fmla="*/ 348307 h 908603"/>
                <a:gd name="connsiteX1209" fmla="*/ 613365 w 881425"/>
                <a:gd name="connsiteY1209" fmla="*/ 341012 h 908603"/>
                <a:gd name="connsiteX1210" fmla="*/ 616941 w 881425"/>
                <a:gd name="connsiteY1210" fmla="*/ 341012 h 908603"/>
                <a:gd name="connsiteX1211" fmla="*/ 620087 w 881425"/>
                <a:gd name="connsiteY1211" fmla="*/ 341298 h 908603"/>
                <a:gd name="connsiteX1212" fmla="*/ 622233 w 881425"/>
                <a:gd name="connsiteY1212" fmla="*/ 341728 h 908603"/>
                <a:gd name="connsiteX1213" fmla="*/ 624379 w 881425"/>
                <a:gd name="connsiteY1213" fmla="*/ 341441 h 908603"/>
                <a:gd name="connsiteX1214" fmla="*/ 626524 w 881425"/>
                <a:gd name="connsiteY1214" fmla="*/ 340869 h 908603"/>
                <a:gd name="connsiteX1215" fmla="*/ 627669 w 881425"/>
                <a:gd name="connsiteY1215" fmla="*/ 340011 h 908603"/>
                <a:gd name="connsiteX1216" fmla="*/ 628384 w 881425"/>
                <a:gd name="connsiteY1216" fmla="*/ 338867 h 908603"/>
                <a:gd name="connsiteX1217" fmla="*/ 628098 w 881425"/>
                <a:gd name="connsiteY1217" fmla="*/ 337865 h 908603"/>
                <a:gd name="connsiteX1218" fmla="*/ 625380 w 881425"/>
                <a:gd name="connsiteY1218" fmla="*/ 336435 h 908603"/>
                <a:gd name="connsiteX1219" fmla="*/ 624379 w 881425"/>
                <a:gd name="connsiteY1219" fmla="*/ 335434 h 908603"/>
                <a:gd name="connsiteX1220" fmla="*/ 623663 w 881425"/>
                <a:gd name="connsiteY1220" fmla="*/ 332573 h 908603"/>
                <a:gd name="connsiteX1221" fmla="*/ 622805 w 881425"/>
                <a:gd name="connsiteY1221" fmla="*/ 331429 h 908603"/>
                <a:gd name="connsiteX1222" fmla="*/ 617513 w 881425"/>
                <a:gd name="connsiteY1222" fmla="*/ 331285 h 908603"/>
                <a:gd name="connsiteX1223" fmla="*/ 614795 w 881425"/>
                <a:gd name="connsiteY1223" fmla="*/ 329998 h 908603"/>
                <a:gd name="connsiteX1224" fmla="*/ 613221 w 881425"/>
                <a:gd name="connsiteY1224" fmla="*/ 328854 h 908603"/>
                <a:gd name="connsiteX1225" fmla="*/ 610504 w 881425"/>
                <a:gd name="connsiteY1225" fmla="*/ 324849 h 908603"/>
                <a:gd name="connsiteX1226" fmla="*/ 607214 w 881425"/>
                <a:gd name="connsiteY1226" fmla="*/ 321845 h 908603"/>
                <a:gd name="connsiteX1227" fmla="*/ 604067 w 881425"/>
                <a:gd name="connsiteY1227" fmla="*/ 321129 h 908603"/>
                <a:gd name="connsiteX1228" fmla="*/ 602780 w 881425"/>
                <a:gd name="connsiteY1228" fmla="*/ 320128 h 908603"/>
                <a:gd name="connsiteX1229" fmla="*/ 602065 w 881425"/>
                <a:gd name="connsiteY1229" fmla="*/ 318555 h 908603"/>
                <a:gd name="connsiteX1230" fmla="*/ 602493 w 881425"/>
                <a:gd name="connsiteY1230" fmla="*/ 316409 h 908603"/>
                <a:gd name="connsiteX1231" fmla="*/ 603495 w 881425"/>
                <a:gd name="connsiteY1231" fmla="*/ 314407 h 908603"/>
                <a:gd name="connsiteX1232" fmla="*/ 604210 w 881425"/>
                <a:gd name="connsiteY1232" fmla="*/ 312261 h 908603"/>
                <a:gd name="connsiteX1233" fmla="*/ 606784 w 881425"/>
                <a:gd name="connsiteY1233" fmla="*/ 309400 h 908603"/>
                <a:gd name="connsiteX1234" fmla="*/ 609789 w 881425"/>
                <a:gd name="connsiteY1234" fmla="*/ 306825 h 908603"/>
                <a:gd name="connsiteX1235" fmla="*/ 611075 w 881425"/>
                <a:gd name="connsiteY1235" fmla="*/ 305109 h 908603"/>
                <a:gd name="connsiteX1236" fmla="*/ 612935 w 881425"/>
                <a:gd name="connsiteY1236" fmla="*/ 303249 h 908603"/>
                <a:gd name="connsiteX1237" fmla="*/ 613221 w 881425"/>
                <a:gd name="connsiteY1237" fmla="*/ 302248 h 908603"/>
                <a:gd name="connsiteX1238" fmla="*/ 612935 w 881425"/>
                <a:gd name="connsiteY1238" fmla="*/ 301103 h 908603"/>
                <a:gd name="connsiteX1239" fmla="*/ 611362 w 881425"/>
                <a:gd name="connsiteY1239" fmla="*/ 299959 h 908603"/>
                <a:gd name="connsiteX1240" fmla="*/ 610360 w 881425"/>
                <a:gd name="connsiteY1240" fmla="*/ 299673 h 908603"/>
                <a:gd name="connsiteX1241" fmla="*/ 610217 w 881425"/>
                <a:gd name="connsiteY1241" fmla="*/ 298958 h 908603"/>
                <a:gd name="connsiteX1242" fmla="*/ 610933 w 881425"/>
                <a:gd name="connsiteY1242" fmla="*/ 297098 h 908603"/>
                <a:gd name="connsiteX1243" fmla="*/ 612363 w 881425"/>
                <a:gd name="connsiteY1243" fmla="*/ 296812 h 908603"/>
                <a:gd name="connsiteX1244" fmla="*/ 615367 w 881425"/>
                <a:gd name="connsiteY1244" fmla="*/ 298529 h 908603"/>
                <a:gd name="connsiteX1245" fmla="*/ 618371 w 881425"/>
                <a:gd name="connsiteY1245" fmla="*/ 301390 h 908603"/>
                <a:gd name="connsiteX1246" fmla="*/ 620230 w 881425"/>
                <a:gd name="connsiteY1246" fmla="*/ 303821 h 908603"/>
                <a:gd name="connsiteX1247" fmla="*/ 620230 w 881425"/>
                <a:gd name="connsiteY1247" fmla="*/ 305824 h 908603"/>
                <a:gd name="connsiteX1248" fmla="*/ 621375 w 881425"/>
                <a:gd name="connsiteY1248" fmla="*/ 306110 h 908603"/>
                <a:gd name="connsiteX1249" fmla="*/ 622520 w 881425"/>
                <a:gd name="connsiteY1249" fmla="*/ 306253 h 908603"/>
                <a:gd name="connsiteX1250" fmla="*/ 624521 w 881425"/>
                <a:gd name="connsiteY1250" fmla="*/ 307111 h 908603"/>
                <a:gd name="connsiteX1251" fmla="*/ 626524 w 881425"/>
                <a:gd name="connsiteY1251" fmla="*/ 306825 h 908603"/>
                <a:gd name="connsiteX1252" fmla="*/ 627812 w 881425"/>
                <a:gd name="connsiteY1252" fmla="*/ 307254 h 908603"/>
                <a:gd name="connsiteX1253" fmla="*/ 628670 w 881425"/>
                <a:gd name="connsiteY1253" fmla="*/ 307111 h 908603"/>
                <a:gd name="connsiteX1254" fmla="*/ 628956 w 881425"/>
                <a:gd name="connsiteY1254" fmla="*/ 305967 h 908603"/>
                <a:gd name="connsiteX1255" fmla="*/ 627955 w 881425"/>
                <a:gd name="connsiteY1255" fmla="*/ 304250 h 908603"/>
                <a:gd name="connsiteX1256" fmla="*/ 627239 w 881425"/>
                <a:gd name="connsiteY1256" fmla="*/ 303106 h 908603"/>
                <a:gd name="connsiteX1257" fmla="*/ 628098 w 881425"/>
                <a:gd name="connsiteY1257" fmla="*/ 301962 h 908603"/>
                <a:gd name="connsiteX1258" fmla="*/ 629099 w 881425"/>
                <a:gd name="connsiteY1258" fmla="*/ 301676 h 908603"/>
                <a:gd name="connsiteX1259" fmla="*/ 630100 w 881425"/>
                <a:gd name="connsiteY1259" fmla="*/ 301962 h 908603"/>
                <a:gd name="connsiteX1260" fmla="*/ 631531 w 881425"/>
                <a:gd name="connsiteY1260" fmla="*/ 303106 h 908603"/>
                <a:gd name="connsiteX1261" fmla="*/ 632532 w 881425"/>
                <a:gd name="connsiteY1261" fmla="*/ 305252 h 908603"/>
                <a:gd name="connsiteX1262" fmla="*/ 632675 w 881425"/>
                <a:gd name="connsiteY1262" fmla="*/ 308685 h 908603"/>
                <a:gd name="connsiteX1263" fmla="*/ 634964 w 881425"/>
                <a:gd name="connsiteY1263" fmla="*/ 311832 h 908603"/>
                <a:gd name="connsiteX1264" fmla="*/ 638111 w 881425"/>
                <a:gd name="connsiteY1264" fmla="*/ 313977 h 908603"/>
                <a:gd name="connsiteX1265" fmla="*/ 640542 w 881425"/>
                <a:gd name="connsiteY1265" fmla="*/ 314979 h 908603"/>
                <a:gd name="connsiteX1266" fmla="*/ 643546 w 881425"/>
                <a:gd name="connsiteY1266" fmla="*/ 315694 h 908603"/>
                <a:gd name="connsiteX1267" fmla="*/ 646121 w 881425"/>
                <a:gd name="connsiteY1267" fmla="*/ 314979 h 908603"/>
                <a:gd name="connsiteX1268" fmla="*/ 647409 w 881425"/>
                <a:gd name="connsiteY1268" fmla="*/ 312833 h 908603"/>
                <a:gd name="connsiteX1269" fmla="*/ 646836 w 881425"/>
                <a:gd name="connsiteY1269" fmla="*/ 310973 h 908603"/>
                <a:gd name="connsiteX1270" fmla="*/ 647266 w 881425"/>
                <a:gd name="connsiteY1270" fmla="*/ 309257 h 908603"/>
                <a:gd name="connsiteX1271" fmla="*/ 648267 w 881425"/>
                <a:gd name="connsiteY1271" fmla="*/ 308256 h 908603"/>
                <a:gd name="connsiteX1272" fmla="*/ 649840 w 881425"/>
                <a:gd name="connsiteY1272" fmla="*/ 308256 h 908603"/>
                <a:gd name="connsiteX1273" fmla="*/ 650985 w 881425"/>
                <a:gd name="connsiteY1273" fmla="*/ 309686 h 908603"/>
                <a:gd name="connsiteX1274" fmla="*/ 654418 w 881425"/>
                <a:gd name="connsiteY1274" fmla="*/ 317124 h 908603"/>
                <a:gd name="connsiteX1275" fmla="*/ 653703 w 881425"/>
                <a:gd name="connsiteY1275" fmla="*/ 320414 h 908603"/>
                <a:gd name="connsiteX1276" fmla="*/ 654418 w 881425"/>
                <a:gd name="connsiteY1276" fmla="*/ 329426 h 908603"/>
                <a:gd name="connsiteX1277" fmla="*/ 653559 w 881425"/>
                <a:gd name="connsiteY1277" fmla="*/ 335291 h 908603"/>
                <a:gd name="connsiteX1278" fmla="*/ 653703 w 881425"/>
                <a:gd name="connsiteY1278" fmla="*/ 336578 h 908603"/>
                <a:gd name="connsiteX1279" fmla="*/ 654131 w 881425"/>
                <a:gd name="connsiteY1279" fmla="*/ 337579 h 908603"/>
                <a:gd name="connsiteX1280" fmla="*/ 654704 w 881425"/>
                <a:gd name="connsiteY1280" fmla="*/ 338008 h 908603"/>
                <a:gd name="connsiteX1281" fmla="*/ 655705 w 881425"/>
                <a:gd name="connsiteY1281" fmla="*/ 338008 h 908603"/>
                <a:gd name="connsiteX1282" fmla="*/ 659853 w 881425"/>
                <a:gd name="connsiteY1282" fmla="*/ 339153 h 908603"/>
                <a:gd name="connsiteX1283" fmla="*/ 663286 w 881425"/>
                <a:gd name="connsiteY1283" fmla="*/ 340440 h 908603"/>
                <a:gd name="connsiteX1284" fmla="*/ 667292 w 881425"/>
                <a:gd name="connsiteY1284" fmla="*/ 341584 h 908603"/>
                <a:gd name="connsiteX1285" fmla="*/ 673013 w 881425"/>
                <a:gd name="connsiteY1285" fmla="*/ 342443 h 908603"/>
                <a:gd name="connsiteX1286" fmla="*/ 676446 w 881425"/>
                <a:gd name="connsiteY1286" fmla="*/ 342157 h 908603"/>
                <a:gd name="connsiteX1287" fmla="*/ 678162 w 881425"/>
                <a:gd name="connsiteY1287" fmla="*/ 342157 h 908603"/>
                <a:gd name="connsiteX1288" fmla="*/ 681738 w 881425"/>
                <a:gd name="connsiteY1288" fmla="*/ 342443 h 908603"/>
                <a:gd name="connsiteX1289" fmla="*/ 691036 w 881425"/>
                <a:gd name="connsiteY1289" fmla="*/ 342014 h 908603"/>
                <a:gd name="connsiteX1290" fmla="*/ 698760 w 881425"/>
                <a:gd name="connsiteY1290" fmla="*/ 341871 h 908603"/>
                <a:gd name="connsiteX1291" fmla="*/ 701908 w 881425"/>
                <a:gd name="connsiteY1291" fmla="*/ 342729 h 908603"/>
                <a:gd name="connsiteX1292" fmla="*/ 704482 w 881425"/>
                <a:gd name="connsiteY1292" fmla="*/ 343015 h 908603"/>
                <a:gd name="connsiteX1293" fmla="*/ 713065 w 881425"/>
                <a:gd name="connsiteY1293" fmla="*/ 342443 h 908603"/>
                <a:gd name="connsiteX1294" fmla="*/ 721648 w 881425"/>
                <a:gd name="connsiteY1294" fmla="*/ 342157 h 908603"/>
                <a:gd name="connsiteX1295" fmla="*/ 726367 w 881425"/>
                <a:gd name="connsiteY1295" fmla="*/ 344016 h 908603"/>
                <a:gd name="connsiteX1296" fmla="*/ 731518 w 881425"/>
                <a:gd name="connsiteY1296" fmla="*/ 347020 h 908603"/>
                <a:gd name="connsiteX1297" fmla="*/ 734379 w 881425"/>
                <a:gd name="connsiteY1297" fmla="*/ 349309 h 908603"/>
                <a:gd name="connsiteX1298" fmla="*/ 734950 w 881425"/>
                <a:gd name="connsiteY1298" fmla="*/ 350596 h 908603"/>
                <a:gd name="connsiteX1299" fmla="*/ 734664 w 881425"/>
                <a:gd name="connsiteY1299" fmla="*/ 351741 h 908603"/>
                <a:gd name="connsiteX1300" fmla="*/ 733663 w 881425"/>
                <a:gd name="connsiteY1300" fmla="*/ 352313 h 908603"/>
                <a:gd name="connsiteX1301" fmla="*/ 731946 w 881425"/>
                <a:gd name="connsiteY1301" fmla="*/ 352313 h 908603"/>
                <a:gd name="connsiteX1302" fmla="*/ 727942 w 881425"/>
                <a:gd name="connsiteY1302" fmla="*/ 350882 h 908603"/>
                <a:gd name="connsiteX1303" fmla="*/ 727226 w 881425"/>
                <a:gd name="connsiteY1303" fmla="*/ 351311 h 908603"/>
                <a:gd name="connsiteX1304" fmla="*/ 727226 w 881425"/>
                <a:gd name="connsiteY1304" fmla="*/ 354315 h 908603"/>
                <a:gd name="connsiteX1305" fmla="*/ 727083 w 881425"/>
                <a:gd name="connsiteY1305" fmla="*/ 354744 h 908603"/>
                <a:gd name="connsiteX1306" fmla="*/ 726225 w 881425"/>
                <a:gd name="connsiteY1306" fmla="*/ 357462 h 908603"/>
                <a:gd name="connsiteX1307" fmla="*/ 723793 w 881425"/>
                <a:gd name="connsiteY1307" fmla="*/ 363613 h 908603"/>
                <a:gd name="connsiteX1308" fmla="*/ 723364 w 881425"/>
                <a:gd name="connsiteY1308" fmla="*/ 366331 h 908603"/>
                <a:gd name="connsiteX1309" fmla="*/ 722791 w 881425"/>
                <a:gd name="connsiteY1309" fmla="*/ 367046 h 908603"/>
                <a:gd name="connsiteX1310" fmla="*/ 722219 w 881425"/>
                <a:gd name="connsiteY1310" fmla="*/ 367475 h 908603"/>
                <a:gd name="connsiteX1311" fmla="*/ 720360 w 881425"/>
                <a:gd name="connsiteY1311" fmla="*/ 367618 h 908603"/>
                <a:gd name="connsiteX1312" fmla="*/ 718930 w 881425"/>
                <a:gd name="connsiteY1312" fmla="*/ 368047 h 908603"/>
                <a:gd name="connsiteX1313" fmla="*/ 718357 w 881425"/>
                <a:gd name="connsiteY1313" fmla="*/ 369048 h 908603"/>
                <a:gd name="connsiteX1314" fmla="*/ 717357 w 881425"/>
                <a:gd name="connsiteY1314" fmla="*/ 371051 h 908603"/>
                <a:gd name="connsiteX1315" fmla="*/ 716641 w 881425"/>
                <a:gd name="connsiteY1315" fmla="*/ 373197 h 908603"/>
                <a:gd name="connsiteX1316" fmla="*/ 715782 w 881425"/>
                <a:gd name="connsiteY1316" fmla="*/ 373769 h 908603"/>
                <a:gd name="connsiteX1317" fmla="*/ 713494 w 881425"/>
                <a:gd name="connsiteY1317" fmla="*/ 372625 h 908603"/>
                <a:gd name="connsiteX1318" fmla="*/ 712063 w 881425"/>
                <a:gd name="connsiteY1318" fmla="*/ 372768 h 908603"/>
                <a:gd name="connsiteX1319" fmla="*/ 710347 w 881425"/>
                <a:gd name="connsiteY1319" fmla="*/ 373197 h 908603"/>
                <a:gd name="connsiteX1320" fmla="*/ 708630 w 881425"/>
                <a:gd name="connsiteY1320" fmla="*/ 374341 h 908603"/>
                <a:gd name="connsiteX1321" fmla="*/ 707487 w 881425"/>
                <a:gd name="connsiteY1321" fmla="*/ 375771 h 908603"/>
                <a:gd name="connsiteX1322" fmla="*/ 706056 w 881425"/>
                <a:gd name="connsiteY1322" fmla="*/ 376344 h 908603"/>
                <a:gd name="connsiteX1323" fmla="*/ 702051 w 881425"/>
                <a:gd name="connsiteY1323" fmla="*/ 376058 h 908603"/>
                <a:gd name="connsiteX1324" fmla="*/ 701335 w 881425"/>
                <a:gd name="connsiteY1324" fmla="*/ 376201 h 908603"/>
                <a:gd name="connsiteX1325" fmla="*/ 700763 w 881425"/>
                <a:gd name="connsiteY1325" fmla="*/ 377202 h 908603"/>
                <a:gd name="connsiteX1326" fmla="*/ 700334 w 881425"/>
                <a:gd name="connsiteY1326" fmla="*/ 378489 h 908603"/>
                <a:gd name="connsiteX1327" fmla="*/ 697187 w 881425"/>
                <a:gd name="connsiteY1327" fmla="*/ 381636 h 908603"/>
                <a:gd name="connsiteX1328" fmla="*/ 696043 w 881425"/>
                <a:gd name="connsiteY1328" fmla="*/ 386643 h 908603"/>
                <a:gd name="connsiteX1329" fmla="*/ 695042 w 881425"/>
                <a:gd name="connsiteY1329" fmla="*/ 389933 h 908603"/>
                <a:gd name="connsiteX1330" fmla="*/ 695184 w 881425"/>
                <a:gd name="connsiteY1330" fmla="*/ 392507 h 908603"/>
                <a:gd name="connsiteX1331" fmla="*/ 697902 w 881425"/>
                <a:gd name="connsiteY1331" fmla="*/ 399087 h 908603"/>
                <a:gd name="connsiteX1332" fmla="*/ 699762 w 881425"/>
                <a:gd name="connsiteY1332" fmla="*/ 407670 h 908603"/>
                <a:gd name="connsiteX1333" fmla="*/ 700477 w 881425"/>
                <a:gd name="connsiteY1333" fmla="*/ 408528 h 908603"/>
                <a:gd name="connsiteX1334" fmla="*/ 701050 w 881425"/>
                <a:gd name="connsiteY1334" fmla="*/ 408814 h 908603"/>
                <a:gd name="connsiteX1335" fmla="*/ 701335 w 881425"/>
                <a:gd name="connsiteY1335" fmla="*/ 408671 h 908603"/>
                <a:gd name="connsiteX1336" fmla="*/ 701335 w 881425"/>
                <a:gd name="connsiteY1336" fmla="*/ 406955 h 908603"/>
                <a:gd name="connsiteX1337" fmla="*/ 701478 w 881425"/>
                <a:gd name="connsiteY1337" fmla="*/ 404809 h 908603"/>
                <a:gd name="connsiteX1338" fmla="*/ 702336 w 881425"/>
                <a:gd name="connsiteY1338" fmla="*/ 404237 h 908603"/>
                <a:gd name="connsiteX1339" fmla="*/ 703481 w 881425"/>
                <a:gd name="connsiteY1339" fmla="*/ 404666 h 908603"/>
                <a:gd name="connsiteX1340" fmla="*/ 704482 w 881425"/>
                <a:gd name="connsiteY1340" fmla="*/ 406526 h 908603"/>
                <a:gd name="connsiteX1341" fmla="*/ 705627 w 881425"/>
                <a:gd name="connsiteY1341" fmla="*/ 409959 h 908603"/>
                <a:gd name="connsiteX1342" fmla="*/ 706914 w 881425"/>
                <a:gd name="connsiteY1342" fmla="*/ 411246 h 908603"/>
                <a:gd name="connsiteX1343" fmla="*/ 708917 w 881425"/>
                <a:gd name="connsiteY1343" fmla="*/ 411675 h 908603"/>
                <a:gd name="connsiteX1344" fmla="*/ 711205 w 881425"/>
                <a:gd name="connsiteY1344" fmla="*/ 410817 h 908603"/>
                <a:gd name="connsiteX1345" fmla="*/ 712922 w 881425"/>
                <a:gd name="connsiteY1345" fmla="*/ 409243 h 908603"/>
                <a:gd name="connsiteX1346" fmla="*/ 713637 w 881425"/>
                <a:gd name="connsiteY1346" fmla="*/ 407527 h 908603"/>
                <a:gd name="connsiteX1347" fmla="*/ 713208 w 881425"/>
                <a:gd name="connsiteY1347" fmla="*/ 404237 h 908603"/>
                <a:gd name="connsiteX1348" fmla="*/ 713065 w 881425"/>
                <a:gd name="connsiteY1348" fmla="*/ 401805 h 908603"/>
                <a:gd name="connsiteX1349" fmla="*/ 714209 w 881425"/>
                <a:gd name="connsiteY1349" fmla="*/ 399517 h 908603"/>
                <a:gd name="connsiteX1350" fmla="*/ 718072 w 881425"/>
                <a:gd name="connsiteY1350" fmla="*/ 396083 h 908603"/>
                <a:gd name="connsiteX1351" fmla="*/ 718643 w 881425"/>
                <a:gd name="connsiteY1351" fmla="*/ 395082 h 908603"/>
                <a:gd name="connsiteX1352" fmla="*/ 718357 w 881425"/>
                <a:gd name="connsiteY1352" fmla="*/ 392078 h 908603"/>
                <a:gd name="connsiteX1353" fmla="*/ 718357 w 881425"/>
                <a:gd name="connsiteY1353" fmla="*/ 389361 h 908603"/>
                <a:gd name="connsiteX1354" fmla="*/ 719788 w 881425"/>
                <a:gd name="connsiteY1354" fmla="*/ 389217 h 908603"/>
                <a:gd name="connsiteX1355" fmla="*/ 721791 w 881425"/>
                <a:gd name="connsiteY1355" fmla="*/ 389647 h 908603"/>
                <a:gd name="connsiteX1356" fmla="*/ 724365 w 881425"/>
                <a:gd name="connsiteY1356" fmla="*/ 388216 h 908603"/>
                <a:gd name="connsiteX1357" fmla="*/ 725080 w 881425"/>
                <a:gd name="connsiteY1357" fmla="*/ 388216 h 908603"/>
                <a:gd name="connsiteX1358" fmla="*/ 726082 w 881425"/>
                <a:gd name="connsiteY1358" fmla="*/ 389647 h 908603"/>
                <a:gd name="connsiteX1359" fmla="*/ 727798 w 881425"/>
                <a:gd name="connsiteY1359" fmla="*/ 389361 h 908603"/>
                <a:gd name="connsiteX1360" fmla="*/ 729085 w 881425"/>
                <a:gd name="connsiteY1360" fmla="*/ 395368 h 908603"/>
                <a:gd name="connsiteX1361" fmla="*/ 730373 w 881425"/>
                <a:gd name="connsiteY1361" fmla="*/ 400661 h 908603"/>
                <a:gd name="connsiteX1362" fmla="*/ 730373 w 881425"/>
                <a:gd name="connsiteY1362" fmla="*/ 403236 h 908603"/>
                <a:gd name="connsiteX1363" fmla="*/ 730659 w 881425"/>
                <a:gd name="connsiteY1363" fmla="*/ 408671 h 908603"/>
                <a:gd name="connsiteX1364" fmla="*/ 731231 w 881425"/>
                <a:gd name="connsiteY1364" fmla="*/ 413105 h 908603"/>
                <a:gd name="connsiteX1365" fmla="*/ 732233 w 881425"/>
                <a:gd name="connsiteY1365" fmla="*/ 414107 h 908603"/>
                <a:gd name="connsiteX1366" fmla="*/ 733377 w 881425"/>
                <a:gd name="connsiteY1366" fmla="*/ 416539 h 908603"/>
                <a:gd name="connsiteX1367" fmla="*/ 734379 w 881425"/>
                <a:gd name="connsiteY1367" fmla="*/ 419256 h 908603"/>
                <a:gd name="connsiteX1368" fmla="*/ 735237 w 881425"/>
                <a:gd name="connsiteY1368" fmla="*/ 420830 h 908603"/>
                <a:gd name="connsiteX1369" fmla="*/ 735809 w 881425"/>
                <a:gd name="connsiteY1369" fmla="*/ 425836 h 908603"/>
                <a:gd name="connsiteX1370" fmla="*/ 736524 w 881425"/>
                <a:gd name="connsiteY1370" fmla="*/ 429412 h 908603"/>
                <a:gd name="connsiteX1371" fmla="*/ 737382 w 881425"/>
                <a:gd name="connsiteY1371" fmla="*/ 440856 h 908603"/>
                <a:gd name="connsiteX1372" fmla="*/ 737811 w 881425"/>
                <a:gd name="connsiteY1372" fmla="*/ 443001 h 908603"/>
                <a:gd name="connsiteX1373" fmla="*/ 739528 w 881425"/>
                <a:gd name="connsiteY1373" fmla="*/ 442000 h 908603"/>
                <a:gd name="connsiteX1374" fmla="*/ 740243 w 881425"/>
                <a:gd name="connsiteY1374" fmla="*/ 440856 h 908603"/>
                <a:gd name="connsiteX1375" fmla="*/ 740958 w 881425"/>
                <a:gd name="connsiteY1375" fmla="*/ 438996 h 908603"/>
                <a:gd name="connsiteX1376" fmla="*/ 741388 w 881425"/>
                <a:gd name="connsiteY1376" fmla="*/ 438281 h 908603"/>
                <a:gd name="connsiteX1377" fmla="*/ 742389 w 881425"/>
                <a:gd name="connsiteY1377" fmla="*/ 438281 h 908603"/>
                <a:gd name="connsiteX1378" fmla="*/ 743962 w 881425"/>
                <a:gd name="connsiteY1378" fmla="*/ 439139 h 908603"/>
                <a:gd name="connsiteX1379" fmla="*/ 746537 w 881425"/>
                <a:gd name="connsiteY1379" fmla="*/ 442143 h 908603"/>
                <a:gd name="connsiteX1380" fmla="*/ 748253 w 881425"/>
                <a:gd name="connsiteY1380" fmla="*/ 442858 h 908603"/>
                <a:gd name="connsiteX1381" fmla="*/ 749970 w 881425"/>
                <a:gd name="connsiteY1381" fmla="*/ 442429 h 908603"/>
                <a:gd name="connsiteX1382" fmla="*/ 751686 w 881425"/>
                <a:gd name="connsiteY1382" fmla="*/ 437995 h 908603"/>
                <a:gd name="connsiteX1383" fmla="*/ 752259 w 881425"/>
                <a:gd name="connsiteY1383" fmla="*/ 436851 h 908603"/>
                <a:gd name="connsiteX1384" fmla="*/ 753117 w 881425"/>
                <a:gd name="connsiteY1384" fmla="*/ 435992 h 908603"/>
                <a:gd name="connsiteX1385" fmla="*/ 754690 w 881425"/>
                <a:gd name="connsiteY1385" fmla="*/ 436135 h 908603"/>
                <a:gd name="connsiteX1386" fmla="*/ 755549 w 881425"/>
                <a:gd name="connsiteY1386" fmla="*/ 435277 h 908603"/>
                <a:gd name="connsiteX1387" fmla="*/ 755835 w 881425"/>
                <a:gd name="connsiteY1387" fmla="*/ 433274 h 908603"/>
                <a:gd name="connsiteX1388" fmla="*/ 755835 w 881425"/>
                <a:gd name="connsiteY1388" fmla="*/ 431129 h 908603"/>
                <a:gd name="connsiteX1389" fmla="*/ 754118 w 881425"/>
                <a:gd name="connsiteY1389" fmla="*/ 425264 h 908603"/>
                <a:gd name="connsiteX1390" fmla="*/ 753546 w 881425"/>
                <a:gd name="connsiteY1390" fmla="*/ 422546 h 908603"/>
                <a:gd name="connsiteX1391" fmla="*/ 753259 w 881425"/>
                <a:gd name="connsiteY1391" fmla="*/ 419828 h 908603"/>
                <a:gd name="connsiteX1392" fmla="*/ 754404 w 881425"/>
                <a:gd name="connsiteY1392" fmla="*/ 417111 h 908603"/>
                <a:gd name="connsiteX1393" fmla="*/ 755835 w 881425"/>
                <a:gd name="connsiteY1393" fmla="*/ 413821 h 908603"/>
                <a:gd name="connsiteX1394" fmla="*/ 755549 w 881425"/>
                <a:gd name="connsiteY1394" fmla="*/ 410960 h 908603"/>
                <a:gd name="connsiteX1395" fmla="*/ 755977 w 881425"/>
                <a:gd name="connsiteY1395" fmla="*/ 409816 h 908603"/>
                <a:gd name="connsiteX1396" fmla="*/ 757122 w 881425"/>
                <a:gd name="connsiteY1396" fmla="*/ 409673 h 908603"/>
                <a:gd name="connsiteX1397" fmla="*/ 758552 w 881425"/>
                <a:gd name="connsiteY1397" fmla="*/ 410388 h 908603"/>
                <a:gd name="connsiteX1398" fmla="*/ 760126 w 881425"/>
                <a:gd name="connsiteY1398" fmla="*/ 409959 h 908603"/>
                <a:gd name="connsiteX1399" fmla="*/ 761413 w 881425"/>
                <a:gd name="connsiteY1399" fmla="*/ 408242 h 908603"/>
                <a:gd name="connsiteX1400" fmla="*/ 761842 w 881425"/>
                <a:gd name="connsiteY1400" fmla="*/ 406669 h 908603"/>
                <a:gd name="connsiteX1401" fmla="*/ 762557 w 881425"/>
                <a:gd name="connsiteY1401" fmla="*/ 400089 h 908603"/>
                <a:gd name="connsiteX1402" fmla="*/ 763129 w 881425"/>
                <a:gd name="connsiteY1402" fmla="*/ 394081 h 908603"/>
                <a:gd name="connsiteX1403" fmla="*/ 763272 w 881425"/>
                <a:gd name="connsiteY1403" fmla="*/ 389217 h 908603"/>
                <a:gd name="connsiteX1404" fmla="*/ 761986 w 881425"/>
                <a:gd name="connsiteY1404" fmla="*/ 386357 h 908603"/>
                <a:gd name="connsiteX1405" fmla="*/ 759983 w 881425"/>
                <a:gd name="connsiteY1405" fmla="*/ 378489 h 908603"/>
                <a:gd name="connsiteX1406" fmla="*/ 760555 w 881425"/>
                <a:gd name="connsiteY1406" fmla="*/ 377202 h 908603"/>
                <a:gd name="connsiteX1407" fmla="*/ 761413 w 881425"/>
                <a:gd name="connsiteY1407" fmla="*/ 376916 h 908603"/>
                <a:gd name="connsiteX1408" fmla="*/ 764274 w 881425"/>
                <a:gd name="connsiteY1408" fmla="*/ 379634 h 908603"/>
                <a:gd name="connsiteX1409" fmla="*/ 765562 w 881425"/>
                <a:gd name="connsiteY1409" fmla="*/ 380063 h 908603"/>
                <a:gd name="connsiteX1410" fmla="*/ 767707 w 881425"/>
                <a:gd name="connsiteY1410" fmla="*/ 379634 h 908603"/>
                <a:gd name="connsiteX1411" fmla="*/ 769853 w 881425"/>
                <a:gd name="connsiteY1411" fmla="*/ 379062 h 908603"/>
                <a:gd name="connsiteX1412" fmla="*/ 771426 w 881425"/>
                <a:gd name="connsiteY1412" fmla="*/ 379062 h 908603"/>
                <a:gd name="connsiteX1413" fmla="*/ 773572 w 881425"/>
                <a:gd name="connsiteY1413" fmla="*/ 380063 h 908603"/>
                <a:gd name="connsiteX1414" fmla="*/ 776575 w 881425"/>
                <a:gd name="connsiteY1414" fmla="*/ 381064 h 908603"/>
                <a:gd name="connsiteX1415" fmla="*/ 781296 w 881425"/>
                <a:gd name="connsiteY1415" fmla="*/ 382352 h 908603"/>
                <a:gd name="connsiteX1416" fmla="*/ 783156 w 881425"/>
                <a:gd name="connsiteY1416" fmla="*/ 383353 h 908603"/>
                <a:gd name="connsiteX1417" fmla="*/ 784729 w 881425"/>
                <a:gd name="connsiteY1417" fmla="*/ 383210 h 908603"/>
                <a:gd name="connsiteX1418" fmla="*/ 786017 w 881425"/>
                <a:gd name="connsiteY1418" fmla="*/ 380206 h 908603"/>
                <a:gd name="connsiteX1419" fmla="*/ 787447 w 881425"/>
                <a:gd name="connsiteY1419" fmla="*/ 375771 h 908603"/>
                <a:gd name="connsiteX1420" fmla="*/ 789593 w 881425"/>
                <a:gd name="connsiteY1420" fmla="*/ 369192 h 908603"/>
                <a:gd name="connsiteX1421" fmla="*/ 792167 w 881425"/>
                <a:gd name="connsiteY1421" fmla="*/ 364328 h 908603"/>
                <a:gd name="connsiteX1422" fmla="*/ 792882 w 881425"/>
                <a:gd name="connsiteY1422" fmla="*/ 363041 h 908603"/>
                <a:gd name="connsiteX1423" fmla="*/ 795743 w 881425"/>
                <a:gd name="connsiteY1423" fmla="*/ 359036 h 908603"/>
                <a:gd name="connsiteX1424" fmla="*/ 798461 w 881425"/>
                <a:gd name="connsiteY1424" fmla="*/ 354887 h 908603"/>
                <a:gd name="connsiteX1425" fmla="*/ 800893 w 881425"/>
                <a:gd name="connsiteY1425" fmla="*/ 349595 h 908603"/>
                <a:gd name="connsiteX1426" fmla="*/ 802180 w 881425"/>
                <a:gd name="connsiteY1426" fmla="*/ 345876 h 908603"/>
                <a:gd name="connsiteX1427" fmla="*/ 802037 w 881425"/>
                <a:gd name="connsiteY1427" fmla="*/ 344302 h 908603"/>
                <a:gd name="connsiteX1428" fmla="*/ 801179 w 881425"/>
                <a:gd name="connsiteY1428" fmla="*/ 343015 h 908603"/>
                <a:gd name="connsiteX1429" fmla="*/ 799319 w 881425"/>
                <a:gd name="connsiteY1429" fmla="*/ 342157 h 908603"/>
                <a:gd name="connsiteX1430" fmla="*/ 797888 w 881425"/>
                <a:gd name="connsiteY1430" fmla="*/ 341298 h 908603"/>
                <a:gd name="connsiteX1431" fmla="*/ 797460 w 881425"/>
                <a:gd name="connsiteY1431" fmla="*/ 340583 h 908603"/>
                <a:gd name="connsiteX1432" fmla="*/ 797460 w 881425"/>
                <a:gd name="connsiteY1432" fmla="*/ 339725 h 908603"/>
                <a:gd name="connsiteX1433" fmla="*/ 798175 w 881425"/>
                <a:gd name="connsiteY1433" fmla="*/ 337293 h 908603"/>
                <a:gd name="connsiteX1434" fmla="*/ 799463 w 881425"/>
                <a:gd name="connsiteY1434" fmla="*/ 334432 h 908603"/>
                <a:gd name="connsiteX1435" fmla="*/ 800749 w 881425"/>
                <a:gd name="connsiteY1435" fmla="*/ 332859 h 908603"/>
                <a:gd name="connsiteX1436" fmla="*/ 804326 w 881425"/>
                <a:gd name="connsiteY1436" fmla="*/ 330856 h 908603"/>
                <a:gd name="connsiteX1437" fmla="*/ 806615 w 881425"/>
                <a:gd name="connsiteY1437" fmla="*/ 328425 h 908603"/>
                <a:gd name="connsiteX1438" fmla="*/ 809189 w 881425"/>
                <a:gd name="connsiteY1438" fmla="*/ 325135 h 908603"/>
                <a:gd name="connsiteX1439" fmla="*/ 810619 w 881425"/>
                <a:gd name="connsiteY1439" fmla="*/ 322846 h 908603"/>
                <a:gd name="connsiteX1440" fmla="*/ 811334 w 881425"/>
                <a:gd name="connsiteY1440" fmla="*/ 318269 h 908603"/>
                <a:gd name="connsiteX1441" fmla="*/ 812050 w 881425"/>
                <a:gd name="connsiteY1441" fmla="*/ 317410 h 908603"/>
                <a:gd name="connsiteX1442" fmla="*/ 813624 w 881425"/>
                <a:gd name="connsiteY1442" fmla="*/ 315980 h 908603"/>
                <a:gd name="connsiteX1443" fmla="*/ 814768 w 881425"/>
                <a:gd name="connsiteY1443" fmla="*/ 314264 h 908603"/>
                <a:gd name="connsiteX1444" fmla="*/ 814625 w 881425"/>
                <a:gd name="connsiteY1444" fmla="*/ 313262 h 908603"/>
                <a:gd name="connsiteX1445" fmla="*/ 814052 w 881425"/>
                <a:gd name="connsiteY1445" fmla="*/ 312547 h 908603"/>
                <a:gd name="connsiteX1446" fmla="*/ 812909 w 881425"/>
                <a:gd name="connsiteY1446" fmla="*/ 309400 h 908603"/>
                <a:gd name="connsiteX1447" fmla="*/ 812336 w 881425"/>
                <a:gd name="connsiteY1447" fmla="*/ 304394 h 908603"/>
                <a:gd name="connsiteX1448" fmla="*/ 812622 w 881425"/>
                <a:gd name="connsiteY1448" fmla="*/ 300245 h 908603"/>
                <a:gd name="connsiteX1449" fmla="*/ 813480 w 881425"/>
                <a:gd name="connsiteY1449" fmla="*/ 298529 h 908603"/>
                <a:gd name="connsiteX1450" fmla="*/ 814625 w 881425"/>
                <a:gd name="connsiteY1450" fmla="*/ 296240 h 908603"/>
                <a:gd name="connsiteX1451" fmla="*/ 816770 w 881425"/>
                <a:gd name="connsiteY1451" fmla="*/ 294810 h 908603"/>
                <a:gd name="connsiteX1452" fmla="*/ 819917 w 881425"/>
                <a:gd name="connsiteY1452" fmla="*/ 293808 h 908603"/>
                <a:gd name="connsiteX1453" fmla="*/ 824780 w 881425"/>
                <a:gd name="connsiteY1453" fmla="*/ 291091 h 908603"/>
                <a:gd name="connsiteX1454" fmla="*/ 833077 w 881425"/>
                <a:gd name="connsiteY1454" fmla="*/ 284797 h 908603"/>
                <a:gd name="connsiteX1455" fmla="*/ 836081 w 881425"/>
                <a:gd name="connsiteY1455" fmla="*/ 282794 h 908603"/>
                <a:gd name="connsiteX1456" fmla="*/ 838084 w 881425"/>
                <a:gd name="connsiteY1456" fmla="*/ 281793 h 908603"/>
                <a:gd name="connsiteX1457" fmla="*/ 840086 w 881425"/>
                <a:gd name="connsiteY1457" fmla="*/ 279218 h 908603"/>
                <a:gd name="connsiteX1458" fmla="*/ 842804 w 881425"/>
                <a:gd name="connsiteY1458" fmla="*/ 276357 h 908603"/>
                <a:gd name="connsiteX1459" fmla="*/ 846666 w 881425"/>
                <a:gd name="connsiteY1459" fmla="*/ 274927 h 908603"/>
                <a:gd name="connsiteX1460" fmla="*/ 849241 w 881425"/>
                <a:gd name="connsiteY1460" fmla="*/ 274355 h 908603"/>
                <a:gd name="connsiteX1461" fmla="*/ 861114 w 881425"/>
                <a:gd name="connsiteY1461" fmla="*/ 272352 h 908603"/>
                <a:gd name="connsiteX1462" fmla="*/ 863116 w 881425"/>
                <a:gd name="connsiteY1462" fmla="*/ 272638 h 908603"/>
                <a:gd name="connsiteX1463" fmla="*/ 865118 w 881425"/>
                <a:gd name="connsiteY1463" fmla="*/ 273783 h 908603"/>
                <a:gd name="connsiteX1464" fmla="*/ 867551 w 881425"/>
                <a:gd name="connsiteY1464" fmla="*/ 277645 h 908603"/>
                <a:gd name="connsiteX1465" fmla="*/ 869696 w 881425"/>
                <a:gd name="connsiteY1465" fmla="*/ 279075 h 908603"/>
                <a:gd name="connsiteX1466" fmla="*/ 872271 w 881425"/>
                <a:gd name="connsiteY1466" fmla="*/ 280076 h 908603"/>
                <a:gd name="connsiteX1467" fmla="*/ 874273 w 881425"/>
                <a:gd name="connsiteY1467" fmla="*/ 279647 h 908603"/>
                <a:gd name="connsiteX1468" fmla="*/ 874273 w 881425"/>
                <a:gd name="connsiteY1468" fmla="*/ 278074 h 908603"/>
                <a:gd name="connsiteX1469" fmla="*/ 868123 w 881425"/>
                <a:gd name="connsiteY1469" fmla="*/ 269062 h 908603"/>
                <a:gd name="connsiteX1470" fmla="*/ 867551 w 881425"/>
                <a:gd name="connsiteY1470" fmla="*/ 266630 h 908603"/>
                <a:gd name="connsiteX1471" fmla="*/ 867408 w 881425"/>
                <a:gd name="connsiteY1471" fmla="*/ 264342 h 908603"/>
                <a:gd name="connsiteX1472" fmla="*/ 868123 w 881425"/>
                <a:gd name="connsiteY1472" fmla="*/ 262482 h 908603"/>
                <a:gd name="connsiteX1473" fmla="*/ 869982 w 881425"/>
                <a:gd name="connsiteY1473" fmla="*/ 260766 h 908603"/>
                <a:gd name="connsiteX1474" fmla="*/ 872557 w 881425"/>
                <a:gd name="connsiteY1474" fmla="*/ 258763 h 908603"/>
                <a:gd name="connsiteX1475" fmla="*/ 875847 w 881425"/>
                <a:gd name="connsiteY1475" fmla="*/ 256331 h 908603"/>
                <a:gd name="connsiteX1476" fmla="*/ 877849 w 881425"/>
                <a:gd name="connsiteY1476" fmla="*/ 254615 h 908603"/>
                <a:gd name="connsiteX1477" fmla="*/ 880281 w 881425"/>
                <a:gd name="connsiteY1477" fmla="*/ 254043 h 908603"/>
                <a:gd name="connsiteX1478" fmla="*/ 881139 w 881425"/>
                <a:gd name="connsiteY1478" fmla="*/ 253041 h 908603"/>
                <a:gd name="connsiteX1479" fmla="*/ 881425 w 881425"/>
                <a:gd name="connsiteY1479" fmla="*/ 251611 h 908603"/>
                <a:gd name="connsiteX1480" fmla="*/ 881425 w 881425"/>
                <a:gd name="connsiteY1480" fmla="*/ 247892 h 908603"/>
                <a:gd name="connsiteX1481" fmla="*/ 771426 w 881425"/>
                <a:gd name="connsiteY1481" fmla="*/ 888864 h 908603"/>
                <a:gd name="connsiteX1482" fmla="*/ 770281 w 881425"/>
                <a:gd name="connsiteY1482" fmla="*/ 889722 h 908603"/>
                <a:gd name="connsiteX1483" fmla="*/ 768995 w 881425"/>
                <a:gd name="connsiteY1483" fmla="*/ 890437 h 908603"/>
                <a:gd name="connsiteX1484" fmla="*/ 768422 w 881425"/>
                <a:gd name="connsiteY1484" fmla="*/ 891581 h 908603"/>
                <a:gd name="connsiteX1485" fmla="*/ 769710 w 881425"/>
                <a:gd name="connsiteY1485" fmla="*/ 893298 h 908603"/>
                <a:gd name="connsiteX1486" fmla="*/ 772571 w 881425"/>
                <a:gd name="connsiteY1486" fmla="*/ 890437 h 908603"/>
                <a:gd name="connsiteX1487" fmla="*/ 771426 w 881425"/>
                <a:gd name="connsiteY1487" fmla="*/ 888864 h 908603"/>
                <a:gd name="connsiteX1488" fmla="*/ 750399 w 881425"/>
                <a:gd name="connsiteY1488" fmla="*/ 748825 h 908603"/>
                <a:gd name="connsiteX1489" fmla="*/ 749111 w 881425"/>
                <a:gd name="connsiteY1489" fmla="*/ 749684 h 908603"/>
                <a:gd name="connsiteX1490" fmla="*/ 749970 w 881425"/>
                <a:gd name="connsiteY1490" fmla="*/ 750971 h 908603"/>
                <a:gd name="connsiteX1491" fmla="*/ 752401 w 881425"/>
                <a:gd name="connsiteY1491" fmla="*/ 752830 h 908603"/>
                <a:gd name="connsiteX1492" fmla="*/ 751114 w 881425"/>
                <a:gd name="connsiteY1492" fmla="*/ 748682 h 908603"/>
                <a:gd name="connsiteX1493" fmla="*/ 750399 w 881425"/>
                <a:gd name="connsiteY1493" fmla="*/ 748825 h 908603"/>
                <a:gd name="connsiteX1494" fmla="*/ 753403 w 881425"/>
                <a:gd name="connsiteY1494" fmla="*/ 860541 h 908603"/>
                <a:gd name="connsiteX1495" fmla="*/ 752831 w 881425"/>
                <a:gd name="connsiteY1495" fmla="*/ 861256 h 908603"/>
                <a:gd name="connsiteX1496" fmla="*/ 752401 w 881425"/>
                <a:gd name="connsiteY1496" fmla="*/ 862830 h 908603"/>
                <a:gd name="connsiteX1497" fmla="*/ 753975 w 881425"/>
                <a:gd name="connsiteY1497" fmla="*/ 864546 h 908603"/>
                <a:gd name="connsiteX1498" fmla="*/ 755692 w 881425"/>
                <a:gd name="connsiteY1498" fmla="*/ 864690 h 908603"/>
                <a:gd name="connsiteX1499" fmla="*/ 754834 w 881425"/>
                <a:gd name="connsiteY1499" fmla="*/ 863545 h 908603"/>
                <a:gd name="connsiteX1500" fmla="*/ 753403 w 881425"/>
                <a:gd name="connsiteY1500" fmla="*/ 860541 h 908603"/>
                <a:gd name="connsiteX1501" fmla="*/ 761842 w 881425"/>
                <a:gd name="connsiteY1501" fmla="*/ 870554 h 908603"/>
                <a:gd name="connsiteX1502" fmla="*/ 760555 w 881425"/>
                <a:gd name="connsiteY1502" fmla="*/ 870840 h 908603"/>
                <a:gd name="connsiteX1503" fmla="*/ 759840 w 881425"/>
                <a:gd name="connsiteY1503" fmla="*/ 872128 h 908603"/>
                <a:gd name="connsiteX1504" fmla="*/ 760841 w 881425"/>
                <a:gd name="connsiteY1504" fmla="*/ 873415 h 908603"/>
                <a:gd name="connsiteX1505" fmla="*/ 761556 w 881425"/>
                <a:gd name="connsiteY1505" fmla="*/ 874702 h 908603"/>
                <a:gd name="connsiteX1506" fmla="*/ 763845 w 881425"/>
                <a:gd name="connsiteY1506" fmla="*/ 874702 h 908603"/>
                <a:gd name="connsiteX1507" fmla="*/ 763988 w 881425"/>
                <a:gd name="connsiteY1507" fmla="*/ 874130 h 908603"/>
                <a:gd name="connsiteX1508" fmla="*/ 763559 w 881425"/>
                <a:gd name="connsiteY1508" fmla="*/ 872700 h 908603"/>
                <a:gd name="connsiteX1509" fmla="*/ 761842 w 881425"/>
                <a:gd name="connsiteY1509" fmla="*/ 870554 h 908603"/>
                <a:gd name="connsiteX1510" fmla="*/ 766563 w 881425"/>
                <a:gd name="connsiteY1510" fmla="*/ 864546 h 908603"/>
                <a:gd name="connsiteX1511" fmla="*/ 765418 w 881425"/>
                <a:gd name="connsiteY1511" fmla="*/ 864260 h 908603"/>
                <a:gd name="connsiteX1512" fmla="*/ 764274 w 881425"/>
                <a:gd name="connsiteY1512" fmla="*/ 865834 h 908603"/>
                <a:gd name="connsiteX1513" fmla="*/ 764417 w 881425"/>
                <a:gd name="connsiteY1513" fmla="*/ 867693 h 908603"/>
                <a:gd name="connsiteX1514" fmla="*/ 764703 w 881425"/>
                <a:gd name="connsiteY1514" fmla="*/ 868838 h 908603"/>
                <a:gd name="connsiteX1515" fmla="*/ 764703 w 881425"/>
                <a:gd name="connsiteY1515" fmla="*/ 869410 h 908603"/>
                <a:gd name="connsiteX1516" fmla="*/ 764846 w 881425"/>
                <a:gd name="connsiteY1516" fmla="*/ 870268 h 908603"/>
                <a:gd name="connsiteX1517" fmla="*/ 765132 w 881425"/>
                <a:gd name="connsiteY1517" fmla="*/ 870411 h 908603"/>
                <a:gd name="connsiteX1518" fmla="*/ 766563 w 881425"/>
                <a:gd name="connsiteY1518" fmla="*/ 869267 h 908603"/>
                <a:gd name="connsiteX1519" fmla="*/ 765847 w 881425"/>
                <a:gd name="connsiteY1519" fmla="*/ 866120 h 908603"/>
                <a:gd name="connsiteX1520" fmla="*/ 766563 w 881425"/>
                <a:gd name="connsiteY1520" fmla="*/ 864546 h 9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Lst>
              <a:rect l="l" t="t" r="r" b="b"/>
              <a:pathLst>
                <a:path w="881425" h="908603">
                  <a:moveTo>
                    <a:pt x="743247" y="833506"/>
                  </a:moveTo>
                  <a:lnTo>
                    <a:pt x="742531" y="833935"/>
                  </a:lnTo>
                  <a:lnTo>
                    <a:pt x="741816" y="834651"/>
                  </a:lnTo>
                  <a:lnTo>
                    <a:pt x="741959" y="835795"/>
                  </a:lnTo>
                  <a:lnTo>
                    <a:pt x="742818" y="836796"/>
                  </a:lnTo>
                  <a:lnTo>
                    <a:pt x="744105" y="836653"/>
                  </a:lnTo>
                  <a:lnTo>
                    <a:pt x="744820" y="835509"/>
                  </a:lnTo>
                  <a:lnTo>
                    <a:pt x="744105" y="833506"/>
                  </a:lnTo>
                  <a:lnTo>
                    <a:pt x="743247" y="833506"/>
                  </a:lnTo>
                  <a:close/>
                  <a:moveTo>
                    <a:pt x="741101" y="766134"/>
                  </a:moveTo>
                  <a:lnTo>
                    <a:pt x="739528" y="764703"/>
                  </a:lnTo>
                  <a:lnTo>
                    <a:pt x="739385" y="767278"/>
                  </a:lnTo>
                  <a:lnTo>
                    <a:pt x="738240" y="768565"/>
                  </a:lnTo>
                  <a:lnTo>
                    <a:pt x="739671" y="769280"/>
                  </a:lnTo>
                  <a:lnTo>
                    <a:pt x="741101" y="768708"/>
                  </a:lnTo>
                  <a:lnTo>
                    <a:pt x="740958" y="767850"/>
                  </a:lnTo>
                  <a:lnTo>
                    <a:pt x="741101" y="766134"/>
                  </a:lnTo>
                  <a:close/>
                  <a:moveTo>
                    <a:pt x="750113" y="733520"/>
                  </a:moveTo>
                  <a:lnTo>
                    <a:pt x="749398" y="724079"/>
                  </a:lnTo>
                  <a:lnTo>
                    <a:pt x="746965" y="721218"/>
                  </a:lnTo>
                  <a:lnTo>
                    <a:pt x="747681" y="720217"/>
                  </a:lnTo>
                  <a:lnTo>
                    <a:pt x="748968" y="717499"/>
                  </a:lnTo>
                  <a:lnTo>
                    <a:pt x="750542" y="716641"/>
                  </a:lnTo>
                  <a:lnTo>
                    <a:pt x="751686" y="714638"/>
                  </a:lnTo>
                  <a:lnTo>
                    <a:pt x="752401" y="712636"/>
                  </a:lnTo>
                  <a:lnTo>
                    <a:pt x="752688" y="711635"/>
                  </a:lnTo>
                  <a:lnTo>
                    <a:pt x="750971" y="709060"/>
                  </a:lnTo>
                  <a:lnTo>
                    <a:pt x="752831" y="707057"/>
                  </a:lnTo>
                  <a:lnTo>
                    <a:pt x="752544" y="705913"/>
                  </a:lnTo>
                  <a:lnTo>
                    <a:pt x="752401" y="702623"/>
                  </a:lnTo>
                  <a:lnTo>
                    <a:pt x="751400" y="702623"/>
                  </a:lnTo>
                  <a:lnTo>
                    <a:pt x="748253" y="704339"/>
                  </a:lnTo>
                  <a:lnTo>
                    <a:pt x="746250" y="708201"/>
                  </a:lnTo>
                  <a:lnTo>
                    <a:pt x="746394" y="712064"/>
                  </a:lnTo>
                  <a:lnTo>
                    <a:pt x="744820" y="717928"/>
                  </a:lnTo>
                  <a:lnTo>
                    <a:pt x="745535" y="719073"/>
                  </a:lnTo>
                  <a:lnTo>
                    <a:pt x="744820" y="722792"/>
                  </a:lnTo>
                  <a:lnTo>
                    <a:pt x="743247" y="724508"/>
                  </a:lnTo>
                  <a:lnTo>
                    <a:pt x="742818" y="725796"/>
                  </a:lnTo>
                  <a:lnTo>
                    <a:pt x="743389" y="729229"/>
                  </a:lnTo>
                  <a:lnTo>
                    <a:pt x="742531" y="730802"/>
                  </a:lnTo>
                  <a:lnTo>
                    <a:pt x="742246" y="733091"/>
                  </a:lnTo>
                  <a:lnTo>
                    <a:pt x="742246" y="738669"/>
                  </a:lnTo>
                  <a:lnTo>
                    <a:pt x="742674" y="739384"/>
                  </a:lnTo>
                  <a:lnTo>
                    <a:pt x="743962" y="740386"/>
                  </a:lnTo>
                  <a:lnTo>
                    <a:pt x="744248" y="742675"/>
                  </a:lnTo>
                  <a:lnTo>
                    <a:pt x="743676" y="742961"/>
                  </a:lnTo>
                  <a:lnTo>
                    <a:pt x="741388" y="742961"/>
                  </a:lnTo>
                  <a:lnTo>
                    <a:pt x="740815" y="743676"/>
                  </a:lnTo>
                  <a:lnTo>
                    <a:pt x="739671" y="746107"/>
                  </a:lnTo>
                  <a:lnTo>
                    <a:pt x="739385" y="749111"/>
                  </a:lnTo>
                  <a:lnTo>
                    <a:pt x="738670" y="751114"/>
                  </a:lnTo>
                  <a:lnTo>
                    <a:pt x="737382" y="751686"/>
                  </a:lnTo>
                  <a:lnTo>
                    <a:pt x="736381" y="753403"/>
                  </a:lnTo>
                  <a:lnTo>
                    <a:pt x="737096" y="754547"/>
                  </a:lnTo>
                  <a:lnTo>
                    <a:pt x="737525" y="757980"/>
                  </a:lnTo>
                  <a:lnTo>
                    <a:pt x="740386" y="763416"/>
                  </a:lnTo>
                  <a:lnTo>
                    <a:pt x="741388" y="764274"/>
                  </a:lnTo>
                  <a:lnTo>
                    <a:pt x="742103" y="763559"/>
                  </a:lnTo>
                  <a:lnTo>
                    <a:pt x="743389" y="760412"/>
                  </a:lnTo>
                  <a:lnTo>
                    <a:pt x="743389" y="756550"/>
                  </a:lnTo>
                  <a:lnTo>
                    <a:pt x="744248" y="753260"/>
                  </a:lnTo>
                  <a:lnTo>
                    <a:pt x="744248" y="751972"/>
                  </a:lnTo>
                  <a:lnTo>
                    <a:pt x="743247" y="751257"/>
                  </a:lnTo>
                  <a:lnTo>
                    <a:pt x="742818" y="749684"/>
                  </a:lnTo>
                  <a:lnTo>
                    <a:pt x="743962" y="748396"/>
                  </a:lnTo>
                  <a:lnTo>
                    <a:pt x="744391" y="747109"/>
                  </a:lnTo>
                  <a:lnTo>
                    <a:pt x="746394" y="743962"/>
                  </a:lnTo>
                  <a:lnTo>
                    <a:pt x="746823" y="742531"/>
                  </a:lnTo>
                  <a:lnTo>
                    <a:pt x="746394" y="736238"/>
                  </a:lnTo>
                  <a:lnTo>
                    <a:pt x="748540" y="735665"/>
                  </a:lnTo>
                  <a:lnTo>
                    <a:pt x="750113" y="733520"/>
                  </a:lnTo>
                  <a:close/>
                  <a:moveTo>
                    <a:pt x="148907" y="861829"/>
                  </a:moveTo>
                  <a:lnTo>
                    <a:pt x="148335" y="862830"/>
                  </a:lnTo>
                  <a:lnTo>
                    <a:pt x="147762" y="863116"/>
                  </a:lnTo>
                  <a:lnTo>
                    <a:pt x="147333" y="862830"/>
                  </a:lnTo>
                  <a:lnTo>
                    <a:pt x="147190" y="863116"/>
                  </a:lnTo>
                  <a:lnTo>
                    <a:pt x="147333" y="863545"/>
                  </a:lnTo>
                  <a:lnTo>
                    <a:pt x="147620" y="863545"/>
                  </a:lnTo>
                  <a:lnTo>
                    <a:pt x="148049" y="863402"/>
                  </a:lnTo>
                  <a:lnTo>
                    <a:pt x="148478" y="862973"/>
                  </a:lnTo>
                  <a:lnTo>
                    <a:pt x="148907" y="862258"/>
                  </a:lnTo>
                  <a:lnTo>
                    <a:pt x="149050" y="861686"/>
                  </a:lnTo>
                  <a:lnTo>
                    <a:pt x="148907" y="861543"/>
                  </a:lnTo>
                  <a:lnTo>
                    <a:pt x="148907" y="861829"/>
                  </a:lnTo>
                  <a:close/>
                  <a:moveTo>
                    <a:pt x="742389" y="720932"/>
                  </a:moveTo>
                  <a:lnTo>
                    <a:pt x="741816" y="720503"/>
                  </a:lnTo>
                  <a:lnTo>
                    <a:pt x="741388" y="720646"/>
                  </a:lnTo>
                  <a:lnTo>
                    <a:pt x="740958" y="721218"/>
                  </a:lnTo>
                  <a:lnTo>
                    <a:pt x="741101" y="725510"/>
                  </a:lnTo>
                  <a:lnTo>
                    <a:pt x="742103" y="723507"/>
                  </a:lnTo>
                  <a:lnTo>
                    <a:pt x="742389" y="720932"/>
                  </a:lnTo>
                  <a:close/>
                  <a:moveTo>
                    <a:pt x="735665" y="783299"/>
                  </a:moveTo>
                  <a:lnTo>
                    <a:pt x="733806" y="784300"/>
                  </a:lnTo>
                  <a:lnTo>
                    <a:pt x="731518" y="786445"/>
                  </a:lnTo>
                  <a:lnTo>
                    <a:pt x="730945" y="787733"/>
                  </a:lnTo>
                  <a:lnTo>
                    <a:pt x="731661" y="790737"/>
                  </a:lnTo>
                  <a:lnTo>
                    <a:pt x="731374" y="793884"/>
                  </a:lnTo>
                  <a:lnTo>
                    <a:pt x="734521" y="794742"/>
                  </a:lnTo>
                  <a:lnTo>
                    <a:pt x="735379" y="793741"/>
                  </a:lnTo>
                  <a:lnTo>
                    <a:pt x="737525" y="789163"/>
                  </a:lnTo>
                  <a:lnTo>
                    <a:pt x="736953" y="786303"/>
                  </a:lnTo>
                  <a:lnTo>
                    <a:pt x="735665" y="783299"/>
                  </a:lnTo>
                  <a:close/>
                  <a:moveTo>
                    <a:pt x="140038" y="772857"/>
                  </a:moveTo>
                  <a:lnTo>
                    <a:pt x="139752" y="773715"/>
                  </a:lnTo>
                  <a:lnTo>
                    <a:pt x="139752" y="774287"/>
                  </a:lnTo>
                  <a:lnTo>
                    <a:pt x="140038" y="774144"/>
                  </a:lnTo>
                  <a:lnTo>
                    <a:pt x="140324" y="773715"/>
                  </a:lnTo>
                  <a:lnTo>
                    <a:pt x="140467" y="772999"/>
                  </a:lnTo>
                  <a:lnTo>
                    <a:pt x="140610" y="772427"/>
                  </a:lnTo>
                  <a:lnTo>
                    <a:pt x="140467" y="772427"/>
                  </a:lnTo>
                  <a:lnTo>
                    <a:pt x="140038" y="772857"/>
                  </a:lnTo>
                  <a:close/>
                  <a:moveTo>
                    <a:pt x="775288" y="894013"/>
                  </a:moveTo>
                  <a:lnTo>
                    <a:pt x="771140" y="895587"/>
                  </a:lnTo>
                  <a:lnTo>
                    <a:pt x="770281" y="897017"/>
                  </a:lnTo>
                  <a:lnTo>
                    <a:pt x="770281" y="900593"/>
                  </a:lnTo>
                  <a:lnTo>
                    <a:pt x="771856" y="901022"/>
                  </a:lnTo>
                  <a:lnTo>
                    <a:pt x="775432" y="908603"/>
                  </a:lnTo>
                  <a:lnTo>
                    <a:pt x="777291" y="906172"/>
                  </a:lnTo>
                  <a:lnTo>
                    <a:pt x="778435" y="901880"/>
                  </a:lnTo>
                  <a:lnTo>
                    <a:pt x="776290" y="894871"/>
                  </a:lnTo>
                  <a:lnTo>
                    <a:pt x="775288" y="894013"/>
                  </a:lnTo>
                  <a:close/>
                  <a:moveTo>
                    <a:pt x="881425" y="247892"/>
                  </a:moveTo>
                  <a:lnTo>
                    <a:pt x="880281" y="246032"/>
                  </a:lnTo>
                  <a:lnTo>
                    <a:pt x="880567" y="243744"/>
                  </a:lnTo>
                  <a:lnTo>
                    <a:pt x="880997" y="241741"/>
                  </a:lnTo>
                  <a:lnTo>
                    <a:pt x="879995" y="241169"/>
                  </a:lnTo>
                  <a:lnTo>
                    <a:pt x="875703" y="237736"/>
                  </a:lnTo>
                  <a:lnTo>
                    <a:pt x="873558" y="236735"/>
                  </a:lnTo>
                  <a:lnTo>
                    <a:pt x="870697" y="237736"/>
                  </a:lnTo>
                  <a:lnTo>
                    <a:pt x="866263" y="236878"/>
                  </a:lnTo>
                  <a:lnTo>
                    <a:pt x="864547" y="236735"/>
                  </a:lnTo>
                  <a:lnTo>
                    <a:pt x="860827" y="234017"/>
                  </a:lnTo>
                  <a:lnTo>
                    <a:pt x="859254" y="233731"/>
                  </a:lnTo>
                  <a:lnTo>
                    <a:pt x="853962" y="235447"/>
                  </a:lnTo>
                  <a:lnTo>
                    <a:pt x="852817" y="236735"/>
                  </a:lnTo>
                  <a:lnTo>
                    <a:pt x="852102" y="236735"/>
                  </a:lnTo>
                  <a:lnTo>
                    <a:pt x="850671" y="236162"/>
                  </a:lnTo>
                  <a:lnTo>
                    <a:pt x="849527" y="235304"/>
                  </a:lnTo>
                  <a:lnTo>
                    <a:pt x="849384" y="234732"/>
                  </a:lnTo>
                  <a:lnTo>
                    <a:pt x="850814" y="233445"/>
                  </a:lnTo>
                  <a:lnTo>
                    <a:pt x="850957" y="232586"/>
                  </a:lnTo>
                  <a:lnTo>
                    <a:pt x="850814" y="231585"/>
                  </a:lnTo>
                  <a:lnTo>
                    <a:pt x="852817" y="229010"/>
                  </a:lnTo>
                  <a:lnTo>
                    <a:pt x="858396" y="223861"/>
                  </a:lnTo>
                  <a:lnTo>
                    <a:pt x="857394" y="221715"/>
                  </a:lnTo>
                  <a:lnTo>
                    <a:pt x="855248" y="217424"/>
                  </a:lnTo>
                  <a:lnTo>
                    <a:pt x="854963" y="215421"/>
                  </a:lnTo>
                  <a:lnTo>
                    <a:pt x="853962" y="214420"/>
                  </a:lnTo>
                  <a:lnTo>
                    <a:pt x="851244" y="215135"/>
                  </a:lnTo>
                  <a:lnTo>
                    <a:pt x="845665" y="218997"/>
                  </a:lnTo>
                  <a:lnTo>
                    <a:pt x="844950" y="218568"/>
                  </a:lnTo>
                  <a:lnTo>
                    <a:pt x="845093" y="217281"/>
                  </a:lnTo>
                  <a:lnTo>
                    <a:pt x="844520" y="213419"/>
                  </a:lnTo>
                  <a:lnTo>
                    <a:pt x="846237" y="212274"/>
                  </a:lnTo>
                  <a:lnTo>
                    <a:pt x="848955" y="210844"/>
                  </a:lnTo>
                  <a:lnTo>
                    <a:pt x="851101" y="209270"/>
                  </a:lnTo>
                  <a:lnTo>
                    <a:pt x="851529" y="207983"/>
                  </a:lnTo>
                  <a:lnTo>
                    <a:pt x="850957" y="207554"/>
                  </a:lnTo>
                  <a:lnTo>
                    <a:pt x="847811" y="207983"/>
                  </a:lnTo>
                  <a:lnTo>
                    <a:pt x="846523" y="207125"/>
                  </a:lnTo>
                  <a:lnTo>
                    <a:pt x="844520" y="203549"/>
                  </a:lnTo>
                  <a:lnTo>
                    <a:pt x="843090" y="202118"/>
                  </a:lnTo>
                  <a:lnTo>
                    <a:pt x="841802" y="201403"/>
                  </a:lnTo>
                  <a:lnTo>
                    <a:pt x="837225" y="203263"/>
                  </a:lnTo>
                  <a:lnTo>
                    <a:pt x="831933" y="205838"/>
                  </a:lnTo>
                  <a:lnTo>
                    <a:pt x="826068" y="209414"/>
                  </a:lnTo>
                  <a:lnTo>
                    <a:pt x="826068" y="211273"/>
                  </a:lnTo>
                  <a:lnTo>
                    <a:pt x="825353" y="211702"/>
                  </a:lnTo>
                  <a:lnTo>
                    <a:pt x="824209" y="212847"/>
                  </a:lnTo>
                  <a:lnTo>
                    <a:pt x="823064" y="214420"/>
                  </a:lnTo>
                  <a:lnTo>
                    <a:pt x="822063" y="214992"/>
                  </a:lnTo>
                  <a:lnTo>
                    <a:pt x="820919" y="214992"/>
                  </a:lnTo>
                  <a:lnTo>
                    <a:pt x="818630" y="214563"/>
                  </a:lnTo>
                  <a:lnTo>
                    <a:pt x="814625" y="212847"/>
                  </a:lnTo>
                  <a:lnTo>
                    <a:pt x="810191" y="211416"/>
                  </a:lnTo>
                  <a:lnTo>
                    <a:pt x="809189" y="211559"/>
                  </a:lnTo>
                  <a:lnTo>
                    <a:pt x="803182" y="210558"/>
                  </a:lnTo>
                  <a:lnTo>
                    <a:pt x="803039" y="209700"/>
                  </a:lnTo>
                  <a:lnTo>
                    <a:pt x="802180" y="207983"/>
                  </a:lnTo>
                  <a:lnTo>
                    <a:pt x="800464" y="206553"/>
                  </a:lnTo>
                  <a:lnTo>
                    <a:pt x="798890" y="205981"/>
                  </a:lnTo>
                  <a:lnTo>
                    <a:pt x="794170" y="209127"/>
                  </a:lnTo>
                  <a:lnTo>
                    <a:pt x="788878" y="211416"/>
                  </a:lnTo>
                  <a:lnTo>
                    <a:pt x="785873" y="214134"/>
                  </a:lnTo>
                  <a:lnTo>
                    <a:pt x="783442" y="216852"/>
                  </a:lnTo>
                  <a:lnTo>
                    <a:pt x="780581" y="217424"/>
                  </a:lnTo>
                  <a:lnTo>
                    <a:pt x="780438" y="219140"/>
                  </a:lnTo>
                  <a:lnTo>
                    <a:pt x="779293" y="220714"/>
                  </a:lnTo>
                  <a:lnTo>
                    <a:pt x="777148" y="222573"/>
                  </a:lnTo>
                  <a:lnTo>
                    <a:pt x="772856" y="225005"/>
                  </a:lnTo>
                  <a:lnTo>
                    <a:pt x="769996" y="226293"/>
                  </a:lnTo>
                  <a:lnTo>
                    <a:pt x="760841" y="227437"/>
                  </a:lnTo>
                  <a:lnTo>
                    <a:pt x="757551" y="228295"/>
                  </a:lnTo>
                  <a:lnTo>
                    <a:pt x="756120" y="229582"/>
                  </a:lnTo>
                  <a:lnTo>
                    <a:pt x="754690" y="232729"/>
                  </a:lnTo>
                  <a:lnTo>
                    <a:pt x="753546" y="235733"/>
                  </a:lnTo>
                  <a:lnTo>
                    <a:pt x="750971" y="238165"/>
                  </a:lnTo>
                  <a:lnTo>
                    <a:pt x="746394" y="241455"/>
                  </a:lnTo>
                  <a:lnTo>
                    <a:pt x="740958" y="244030"/>
                  </a:lnTo>
                  <a:lnTo>
                    <a:pt x="739528" y="245746"/>
                  </a:lnTo>
                  <a:lnTo>
                    <a:pt x="739242" y="246748"/>
                  </a:lnTo>
                  <a:lnTo>
                    <a:pt x="739957" y="247177"/>
                  </a:lnTo>
                  <a:lnTo>
                    <a:pt x="740672" y="247892"/>
                  </a:lnTo>
                  <a:lnTo>
                    <a:pt x="740672" y="249036"/>
                  </a:lnTo>
                  <a:lnTo>
                    <a:pt x="739957" y="250324"/>
                  </a:lnTo>
                  <a:lnTo>
                    <a:pt x="736381" y="252612"/>
                  </a:lnTo>
                  <a:lnTo>
                    <a:pt x="734379" y="253757"/>
                  </a:lnTo>
                  <a:lnTo>
                    <a:pt x="732376" y="254472"/>
                  </a:lnTo>
                  <a:lnTo>
                    <a:pt x="730087" y="254615"/>
                  </a:lnTo>
                  <a:lnTo>
                    <a:pt x="727942" y="254329"/>
                  </a:lnTo>
                  <a:lnTo>
                    <a:pt x="727369" y="253900"/>
                  </a:lnTo>
                  <a:lnTo>
                    <a:pt x="726511" y="254329"/>
                  </a:lnTo>
                  <a:lnTo>
                    <a:pt x="724509" y="254758"/>
                  </a:lnTo>
                  <a:lnTo>
                    <a:pt x="722791" y="254901"/>
                  </a:lnTo>
                  <a:lnTo>
                    <a:pt x="719073" y="257476"/>
                  </a:lnTo>
                  <a:lnTo>
                    <a:pt x="717070" y="257476"/>
                  </a:lnTo>
                  <a:lnTo>
                    <a:pt x="714496" y="256904"/>
                  </a:lnTo>
                  <a:lnTo>
                    <a:pt x="711063" y="256474"/>
                  </a:lnTo>
                  <a:lnTo>
                    <a:pt x="708630" y="256474"/>
                  </a:lnTo>
                  <a:lnTo>
                    <a:pt x="708487" y="257190"/>
                  </a:lnTo>
                  <a:lnTo>
                    <a:pt x="707629" y="259192"/>
                  </a:lnTo>
                  <a:lnTo>
                    <a:pt x="707057" y="261338"/>
                  </a:lnTo>
                  <a:lnTo>
                    <a:pt x="707487" y="263054"/>
                  </a:lnTo>
                  <a:lnTo>
                    <a:pt x="709346" y="265200"/>
                  </a:lnTo>
                  <a:lnTo>
                    <a:pt x="711921" y="266916"/>
                  </a:lnTo>
                  <a:lnTo>
                    <a:pt x="715211" y="267060"/>
                  </a:lnTo>
                  <a:lnTo>
                    <a:pt x="718215" y="266487"/>
                  </a:lnTo>
                  <a:lnTo>
                    <a:pt x="719358" y="266773"/>
                  </a:lnTo>
                  <a:lnTo>
                    <a:pt x="720933" y="269491"/>
                  </a:lnTo>
                  <a:lnTo>
                    <a:pt x="722076" y="271923"/>
                  </a:lnTo>
                  <a:lnTo>
                    <a:pt x="720503" y="274355"/>
                  </a:lnTo>
                  <a:lnTo>
                    <a:pt x="719645" y="276500"/>
                  </a:lnTo>
                  <a:lnTo>
                    <a:pt x="719358" y="278074"/>
                  </a:lnTo>
                  <a:lnTo>
                    <a:pt x="719502" y="278789"/>
                  </a:lnTo>
                  <a:lnTo>
                    <a:pt x="720503" y="280076"/>
                  </a:lnTo>
                  <a:lnTo>
                    <a:pt x="721648" y="282222"/>
                  </a:lnTo>
                  <a:lnTo>
                    <a:pt x="721791" y="284225"/>
                  </a:lnTo>
                  <a:lnTo>
                    <a:pt x="721075" y="285512"/>
                  </a:lnTo>
                  <a:lnTo>
                    <a:pt x="719502" y="286084"/>
                  </a:lnTo>
                  <a:lnTo>
                    <a:pt x="717785" y="285941"/>
                  </a:lnTo>
                  <a:lnTo>
                    <a:pt x="716355" y="285941"/>
                  </a:lnTo>
                  <a:lnTo>
                    <a:pt x="714639" y="286227"/>
                  </a:lnTo>
                  <a:lnTo>
                    <a:pt x="711921" y="286942"/>
                  </a:lnTo>
                  <a:lnTo>
                    <a:pt x="709489" y="287801"/>
                  </a:lnTo>
                  <a:lnTo>
                    <a:pt x="704911" y="287658"/>
                  </a:lnTo>
                  <a:lnTo>
                    <a:pt x="703052" y="285798"/>
                  </a:lnTo>
                  <a:lnTo>
                    <a:pt x="702194" y="285798"/>
                  </a:lnTo>
                  <a:lnTo>
                    <a:pt x="697902" y="288230"/>
                  </a:lnTo>
                  <a:lnTo>
                    <a:pt x="693325" y="287801"/>
                  </a:lnTo>
                  <a:lnTo>
                    <a:pt x="684886" y="288659"/>
                  </a:lnTo>
                  <a:lnTo>
                    <a:pt x="681310" y="288802"/>
                  </a:lnTo>
                  <a:lnTo>
                    <a:pt x="677734" y="288516"/>
                  </a:lnTo>
                  <a:lnTo>
                    <a:pt x="675874" y="287944"/>
                  </a:lnTo>
                  <a:lnTo>
                    <a:pt x="672441" y="286227"/>
                  </a:lnTo>
                  <a:lnTo>
                    <a:pt x="669294" y="284940"/>
                  </a:lnTo>
                  <a:lnTo>
                    <a:pt x="666147" y="286084"/>
                  </a:lnTo>
                  <a:lnTo>
                    <a:pt x="665003" y="286370"/>
                  </a:lnTo>
                  <a:lnTo>
                    <a:pt x="662428" y="289374"/>
                  </a:lnTo>
                  <a:lnTo>
                    <a:pt x="656992" y="290375"/>
                  </a:lnTo>
                  <a:lnTo>
                    <a:pt x="651557" y="291091"/>
                  </a:lnTo>
                  <a:lnTo>
                    <a:pt x="649983" y="290661"/>
                  </a:lnTo>
                  <a:lnTo>
                    <a:pt x="646979" y="290518"/>
                  </a:lnTo>
                  <a:lnTo>
                    <a:pt x="646836" y="289803"/>
                  </a:lnTo>
                  <a:lnTo>
                    <a:pt x="646979" y="289088"/>
                  </a:lnTo>
                  <a:lnTo>
                    <a:pt x="646264" y="288516"/>
                  </a:lnTo>
                  <a:lnTo>
                    <a:pt x="644977" y="287944"/>
                  </a:lnTo>
                  <a:lnTo>
                    <a:pt x="642831" y="287658"/>
                  </a:lnTo>
                  <a:lnTo>
                    <a:pt x="640113" y="286942"/>
                  </a:lnTo>
                  <a:lnTo>
                    <a:pt x="638540" y="286227"/>
                  </a:lnTo>
                  <a:lnTo>
                    <a:pt x="632961" y="287228"/>
                  </a:lnTo>
                  <a:lnTo>
                    <a:pt x="629672" y="285655"/>
                  </a:lnTo>
                  <a:lnTo>
                    <a:pt x="625952" y="283509"/>
                  </a:lnTo>
                  <a:lnTo>
                    <a:pt x="624093" y="282508"/>
                  </a:lnTo>
                  <a:lnTo>
                    <a:pt x="623378" y="279075"/>
                  </a:lnTo>
                  <a:lnTo>
                    <a:pt x="622662" y="277931"/>
                  </a:lnTo>
                  <a:lnTo>
                    <a:pt x="621232" y="276786"/>
                  </a:lnTo>
                  <a:lnTo>
                    <a:pt x="620374" y="275499"/>
                  </a:lnTo>
                  <a:lnTo>
                    <a:pt x="621089" y="274069"/>
                  </a:lnTo>
                  <a:lnTo>
                    <a:pt x="624808" y="271494"/>
                  </a:lnTo>
                  <a:lnTo>
                    <a:pt x="625094" y="270922"/>
                  </a:lnTo>
                  <a:lnTo>
                    <a:pt x="623378" y="269348"/>
                  </a:lnTo>
                  <a:lnTo>
                    <a:pt x="621375" y="267203"/>
                  </a:lnTo>
                  <a:lnTo>
                    <a:pt x="620945" y="264199"/>
                  </a:lnTo>
                  <a:lnTo>
                    <a:pt x="623378" y="256188"/>
                  </a:lnTo>
                  <a:lnTo>
                    <a:pt x="623950" y="252898"/>
                  </a:lnTo>
                  <a:lnTo>
                    <a:pt x="623378" y="251611"/>
                  </a:lnTo>
                  <a:lnTo>
                    <a:pt x="622662" y="248321"/>
                  </a:lnTo>
                  <a:lnTo>
                    <a:pt x="621232" y="247320"/>
                  </a:lnTo>
                  <a:lnTo>
                    <a:pt x="617084" y="245603"/>
                  </a:lnTo>
                  <a:lnTo>
                    <a:pt x="615796" y="245603"/>
                  </a:lnTo>
                  <a:lnTo>
                    <a:pt x="614366" y="246748"/>
                  </a:lnTo>
                  <a:lnTo>
                    <a:pt x="612935" y="247463"/>
                  </a:lnTo>
                  <a:lnTo>
                    <a:pt x="611075" y="248178"/>
                  </a:lnTo>
                  <a:lnTo>
                    <a:pt x="606499" y="249608"/>
                  </a:lnTo>
                  <a:lnTo>
                    <a:pt x="602493" y="250324"/>
                  </a:lnTo>
                  <a:lnTo>
                    <a:pt x="601492" y="250896"/>
                  </a:lnTo>
                  <a:lnTo>
                    <a:pt x="601206" y="251754"/>
                  </a:lnTo>
                  <a:lnTo>
                    <a:pt x="601492" y="252898"/>
                  </a:lnTo>
                  <a:lnTo>
                    <a:pt x="602780" y="253757"/>
                  </a:lnTo>
                  <a:lnTo>
                    <a:pt x="602923" y="255187"/>
                  </a:lnTo>
                  <a:lnTo>
                    <a:pt x="602636" y="256761"/>
                  </a:lnTo>
                  <a:lnTo>
                    <a:pt x="601349" y="260193"/>
                  </a:lnTo>
                  <a:lnTo>
                    <a:pt x="600205" y="262625"/>
                  </a:lnTo>
                  <a:lnTo>
                    <a:pt x="598917" y="267775"/>
                  </a:lnTo>
                  <a:lnTo>
                    <a:pt x="597773" y="276643"/>
                  </a:lnTo>
                  <a:lnTo>
                    <a:pt x="598059" y="278217"/>
                  </a:lnTo>
                  <a:lnTo>
                    <a:pt x="601635" y="283366"/>
                  </a:lnTo>
                  <a:lnTo>
                    <a:pt x="603065" y="287228"/>
                  </a:lnTo>
                  <a:lnTo>
                    <a:pt x="603208" y="289946"/>
                  </a:lnTo>
                  <a:lnTo>
                    <a:pt x="601635" y="294380"/>
                  </a:lnTo>
                  <a:lnTo>
                    <a:pt x="599919" y="299387"/>
                  </a:lnTo>
                  <a:lnTo>
                    <a:pt x="599060" y="300531"/>
                  </a:lnTo>
                  <a:lnTo>
                    <a:pt x="598059" y="300961"/>
                  </a:lnTo>
                  <a:lnTo>
                    <a:pt x="593625" y="299244"/>
                  </a:lnTo>
                  <a:lnTo>
                    <a:pt x="590621" y="299530"/>
                  </a:lnTo>
                  <a:lnTo>
                    <a:pt x="587188" y="300531"/>
                  </a:lnTo>
                  <a:lnTo>
                    <a:pt x="583612" y="300388"/>
                  </a:lnTo>
                  <a:lnTo>
                    <a:pt x="580608" y="299816"/>
                  </a:lnTo>
                  <a:lnTo>
                    <a:pt x="576746" y="301819"/>
                  </a:lnTo>
                  <a:lnTo>
                    <a:pt x="573170" y="300674"/>
                  </a:lnTo>
                  <a:lnTo>
                    <a:pt x="570881" y="299387"/>
                  </a:lnTo>
                  <a:lnTo>
                    <a:pt x="569307" y="295954"/>
                  </a:lnTo>
                  <a:lnTo>
                    <a:pt x="568592" y="295525"/>
                  </a:lnTo>
                  <a:lnTo>
                    <a:pt x="560868" y="299244"/>
                  </a:lnTo>
                  <a:lnTo>
                    <a:pt x="559009" y="299530"/>
                  </a:lnTo>
                  <a:lnTo>
                    <a:pt x="554288" y="297527"/>
                  </a:lnTo>
                  <a:lnTo>
                    <a:pt x="550426" y="295525"/>
                  </a:lnTo>
                  <a:lnTo>
                    <a:pt x="548996" y="294953"/>
                  </a:lnTo>
                  <a:lnTo>
                    <a:pt x="545276" y="294238"/>
                  </a:lnTo>
                  <a:lnTo>
                    <a:pt x="541844" y="293808"/>
                  </a:lnTo>
                  <a:lnTo>
                    <a:pt x="538124" y="292664"/>
                  </a:lnTo>
                  <a:lnTo>
                    <a:pt x="533547" y="294238"/>
                  </a:lnTo>
                  <a:lnTo>
                    <a:pt x="531687" y="294095"/>
                  </a:lnTo>
                  <a:lnTo>
                    <a:pt x="529971" y="292950"/>
                  </a:lnTo>
                  <a:lnTo>
                    <a:pt x="529113" y="290661"/>
                  </a:lnTo>
                  <a:lnTo>
                    <a:pt x="528826" y="288373"/>
                  </a:lnTo>
                  <a:lnTo>
                    <a:pt x="527253" y="286799"/>
                  </a:lnTo>
                  <a:lnTo>
                    <a:pt x="524822" y="286513"/>
                  </a:lnTo>
                  <a:lnTo>
                    <a:pt x="521389" y="287944"/>
                  </a:lnTo>
                  <a:lnTo>
                    <a:pt x="516382" y="289803"/>
                  </a:lnTo>
                  <a:lnTo>
                    <a:pt x="514808" y="289517"/>
                  </a:lnTo>
                  <a:lnTo>
                    <a:pt x="513378" y="288945"/>
                  </a:lnTo>
                  <a:lnTo>
                    <a:pt x="512806" y="288516"/>
                  </a:lnTo>
                  <a:lnTo>
                    <a:pt x="512091" y="286370"/>
                  </a:lnTo>
                  <a:lnTo>
                    <a:pt x="511232" y="285941"/>
                  </a:lnTo>
                  <a:lnTo>
                    <a:pt x="510088" y="285941"/>
                  </a:lnTo>
                  <a:lnTo>
                    <a:pt x="508086" y="285369"/>
                  </a:lnTo>
                  <a:lnTo>
                    <a:pt x="505511" y="283796"/>
                  </a:lnTo>
                  <a:lnTo>
                    <a:pt x="497930" y="280076"/>
                  </a:lnTo>
                  <a:lnTo>
                    <a:pt x="496928" y="278503"/>
                  </a:lnTo>
                  <a:lnTo>
                    <a:pt x="496928" y="274927"/>
                  </a:lnTo>
                  <a:lnTo>
                    <a:pt x="496499" y="273496"/>
                  </a:lnTo>
                  <a:lnTo>
                    <a:pt x="495641" y="271923"/>
                  </a:lnTo>
                  <a:lnTo>
                    <a:pt x="491779" y="270350"/>
                  </a:lnTo>
                  <a:lnTo>
                    <a:pt x="484197" y="267775"/>
                  </a:lnTo>
                  <a:lnTo>
                    <a:pt x="480049" y="265772"/>
                  </a:lnTo>
                  <a:lnTo>
                    <a:pt x="478046" y="266773"/>
                  </a:lnTo>
                  <a:lnTo>
                    <a:pt x="474185" y="267632"/>
                  </a:lnTo>
                  <a:lnTo>
                    <a:pt x="472182" y="269491"/>
                  </a:lnTo>
                  <a:lnTo>
                    <a:pt x="469751" y="268919"/>
                  </a:lnTo>
                  <a:lnTo>
                    <a:pt x="463885" y="266916"/>
                  </a:lnTo>
                  <a:lnTo>
                    <a:pt x="460739" y="266630"/>
                  </a:lnTo>
                  <a:lnTo>
                    <a:pt x="458879" y="267346"/>
                  </a:lnTo>
                  <a:lnTo>
                    <a:pt x="458450" y="268490"/>
                  </a:lnTo>
                  <a:lnTo>
                    <a:pt x="456018" y="269777"/>
                  </a:lnTo>
                  <a:lnTo>
                    <a:pt x="453729" y="268776"/>
                  </a:lnTo>
                  <a:lnTo>
                    <a:pt x="449153" y="267346"/>
                  </a:lnTo>
                  <a:lnTo>
                    <a:pt x="445147" y="266630"/>
                  </a:lnTo>
                  <a:lnTo>
                    <a:pt x="439139" y="264914"/>
                  </a:lnTo>
                  <a:lnTo>
                    <a:pt x="438424" y="262339"/>
                  </a:lnTo>
                  <a:lnTo>
                    <a:pt x="437423" y="259907"/>
                  </a:lnTo>
                  <a:lnTo>
                    <a:pt x="435992" y="259478"/>
                  </a:lnTo>
                  <a:lnTo>
                    <a:pt x="430556" y="259907"/>
                  </a:lnTo>
                  <a:lnTo>
                    <a:pt x="425550" y="257190"/>
                  </a:lnTo>
                  <a:lnTo>
                    <a:pt x="420258" y="253614"/>
                  </a:lnTo>
                  <a:lnTo>
                    <a:pt x="417969" y="252469"/>
                  </a:lnTo>
                  <a:lnTo>
                    <a:pt x="416539" y="252040"/>
                  </a:lnTo>
                  <a:lnTo>
                    <a:pt x="415251" y="252469"/>
                  </a:lnTo>
                  <a:lnTo>
                    <a:pt x="413821" y="253327"/>
                  </a:lnTo>
                  <a:lnTo>
                    <a:pt x="412534" y="253614"/>
                  </a:lnTo>
                  <a:lnTo>
                    <a:pt x="409673" y="252040"/>
                  </a:lnTo>
                  <a:lnTo>
                    <a:pt x="405954" y="249895"/>
                  </a:lnTo>
                  <a:lnTo>
                    <a:pt x="401376" y="247177"/>
                  </a:lnTo>
                  <a:lnTo>
                    <a:pt x="396084" y="243458"/>
                  </a:lnTo>
                  <a:lnTo>
                    <a:pt x="393938" y="241312"/>
                  </a:lnTo>
                  <a:lnTo>
                    <a:pt x="392936" y="239738"/>
                  </a:lnTo>
                  <a:lnTo>
                    <a:pt x="391793" y="238308"/>
                  </a:lnTo>
                  <a:lnTo>
                    <a:pt x="387215" y="235876"/>
                  </a:lnTo>
                  <a:lnTo>
                    <a:pt x="383639" y="234017"/>
                  </a:lnTo>
                  <a:lnTo>
                    <a:pt x="379205" y="231728"/>
                  </a:lnTo>
                  <a:lnTo>
                    <a:pt x="378490" y="231299"/>
                  </a:lnTo>
                  <a:lnTo>
                    <a:pt x="376773" y="229869"/>
                  </a:lnTo>
                  <a:lnTo>
                    <a:pt x="374198" y="228152"/>
                  </a:lnTo>
                  <a:lnTo>
                    <a:pt x="372053" y="227580"/>
                  </a:lnTo>
                  <a:lnTo>
                    <a:pt x="371338" y="228581"/>
                  </a:lnTo>
                  <a:lnTo>
                    <a:pt x="370765" y="229582"/>
                  </a:lnTo>
                  <a:lnTo>
                    <a:pt x="368905" y="229296"/>
                  </a:lnTo>
                  <a:lnTo>
                    <a:pt x="366045" y="227580"/>
                  </a:lnTo>
                  <a:lnTo>
                    <a:pt x="363041" y="225720"/>
                  </a:lnTo>
                  <a:lnTo>
                    <a:pt x="360752" y="224004"/>
                  </a:lnTo>
                  <a:lnTo>
                    <a:pt x="358320" y="222287"/>
                  </a:lnTo>
                  <a:lnTo>
                    <a:pt x="357748" y="221000"/>
                  </a:lnTo>
                  <a:lnTo>
                    <a:pt x="358750" y="216995"/>
                  </a:lnTo>
                  <a:lnTo>
                    <a:pt x="360180" y="213562"/>
                  </a:lnTo>
                  <a:lnTo>
                    <a:pt x="361325" y="212847"/>
                  </a:lnTo>
                  <a:lnTo>
                    <a:pt x="363184" y="210558"/>
                  </a:lnTo>
                  <a:lnTo>
                    <a:pt x="363899" y="206553"/>
                  </a:lnTo>
                  <a:lnTo>
                    <a:pt x="363899" y="203120"/>
                  </a:lnTo>
                  <a:lnTo>
                    <a:pt x="365759" y="198256"/>
                  </a:lnTo>
                  <a:lnTo>
                    <a:pt x="368333" y="193107"/>
                  </a:lnTo>
                  <a:lnTo>
                    <a:pt x="372768" y="187528"/>
                  </a:lnTo>
                  <a:lnTo>
                    <a:pt x="374627" y="185669"/>
                  </a:lnTo>
                  <a:lnTo>
                    <a:pt x="376773" y="184381"/>
                  </a:lnTo>
                  <a:lnTo>
                    <a:pt x="380921" y="180233"/>
                  </a:lnTo>
                  <a:lnTo>
                    <a:pt x="381779" y="179518"/>
                  </a:lnTo>
                  <a:lnTo>
                    <a:pt x="383639" y="178516"/>
                  </a:lnTo>
                  <a:lnTo>
                    <a:pt x="385355" y="178230"/>
                  </a:lnTo>
                  <a:lnTo>
                    <a:pt x="386642" y="178803"/>
                  </a:lnTo>
                  <a:lnTo>
                    <a:pt x="385927" y="176371"/>
                  </a:lnTo>
                  <a:lnTo>
                    <a:pt x="382494" y="174654"/>
                  </a:lnTo>
                  <a:lnTo>
                    <a:pt x="378632" y="172366"/>
                  </a:lnTo>
                  <a:lnTo>
                    <a:pt x="376630" y="170506"/>
                  </a:lnTo>
                  <a:lnTo>
                    <a:pt x="374484" y="169362"/>
                  </a:lnTo>
                  <a:lnTo>
                    <a:pt x="372481" y="168933"/>
                  </a:lnTo>
                  <a:lnTo>
                    <a:pt x="368477" y="167359"/>
                  </a:lnTo>
                  <a:lnTo>
                    <a:pt x="364042" y="165643"/>
                  </a:lnTo>
                  <a:lnTo>
                    <a:pt x="361896" y="165357"/>
                  </a:lnTo>
                  <a:lnTo>
                    <a:pt x="361753" y="164069"/>
                  </a:lnTo>
                  <a:lnTo>
                    <a:pt x="362326" y="161494"/>
                  </a:lnTo>
                  <a:lnTo>
                    <a:pt x="361896" y="159063"/>
                  </a:lnTo>
                  <a:lnTo>
                    <a:pt x="360609" y="158061"/>
                  </a:lnTo>
                  <a:lnTo>
                    <a:pt x="358607" y="158348"/>
                  </a:lnTo>
                  <a:lnTo>
                    <a:pt x="353886" y="154771"/>
                  </a:lnTo>
                  <a:lnTo>
                    <a:pt x="353886" y="154771"/>
                  </a:lnTo>
                  <a:lnTo>
                    <a:pt x="353743" y="154771"/>
                  </a:lnTo>
                  <a:lnTo>
                    <a:pt x="353743" y="154628"/>
                  </a:lnTo>
                  <a:lnTo>
                    <a:pt x="352456" y="153627"/>
                  </a:lnTo>
                  <a:lnTo>
                    <a:pt x="350167" y="152197"/>
                  </a:lnTo>
                  <a:lnTo>
                    <a:pt x="346162" y="152340"/>
                  </a:lnTo>
                  <a:lnTo>
                    <a:pt x="343158" y="152912"/>
                  </a:lnTo>
                  <a:lnTo>
                    <a:pt x="341013" y="151482"/>
                  </a:lnTo>
                  <a:lnTo>
                    <a:pt x="337865" y="149193"/>
                  </a:lnTo>
                  <a:lnTo>
                    <a:pt x="337294" y="148621"/>
                  </a:lnTo>
                  <a:lnTo>
                    <a:pt x="337007" y="148335"/>
                  </a:lnTo>
                  <a:lnTo>
                    <a:pt x="336292" y="147762"/>
                  </a:lnTo>
                  <a:lnTo>
                    <a:pt x="333145" y="143185"/>
                  </a:lnTo>
                  <a:lnTo>
                    <a:pt x="329426" y="137893"/>
                  </a:lnTo>
                  <a:lnTo>
                    <a:pt x="327567" y="137177"/>
                  </a:lnTo>
                  <a:lnTo>
                    <a:pt x="326565" y="137606"/>
                  </a:lnTo>
                  <a:lnTo>
                    <a:pt x="325421" y="140467"/>
                  </a:lnTo>
                  <a:lnTo>
                    <a:pt x="324563" y="140181"/>
                  </a:lnTo>
                  <a:lnTo>
                    <a:pt x="323133" y="140324"/>
                  </a:lnTo>
                  <a:lnTo>
                    <a:pt x="321415" y="141325"/>
                  </a:lnTo>
                  <a:lnTo>
                    <a:pt x="319842" y="141612"/>
                  </a:lnTo>
                  <a:lnTo>
                    <a:pt x="318841" y="141325"/>
                  </a:lnTo>
                  <a:lnTo>
                    <a:pt x="318412" y="140610"/>
                  </a:lnTo>
                  <a:lnTo>
                    <a:pt x="318841" y="136891"/>
                  </a:lnTo>
                  <a:lnTo>
                    <a:pt x="317839" y="135747"/>
                  </a:lnTo>
                  <a:lnTo>
                    <a:pt x="318697" y="133172"/>
                  </a:lnTo>
                  <a:lnTo>
                    <a:pt x="320128" y="130883"/>
                  </a:lnTo>
                  <a:lnTo>
                    <a:pt x="318697" y="129167"/>
                  </a:lnTo>
                  <a:lnTo>
                    <a:pt x="316839" y="126735"/>
                  </a:lnTo>
                  <a:lnTo>
                    <a:pt x="316695" y="124590"/>
                  </a:lnTo>
                  <a:lnTo>
                    <a:pt x="317697" y="121872"/>
                  </a:lnTo>
                  <a:lnTo>
                    <a:pt x="315837" y="119297"/>
                  </a:lnTo>
                  <a:lnTo>
                    <a:pt x="317554" y="121729"/>
                  </a:lnTo>
                  <a:lnTo>
                    <a:pt x="317697" y="121872"/>
                  </a:lnTo>
                  <a:lnTo>
                    <a:pt x="318126" y="119583"/>
                  </a:lnTo>
                  <a:lnTo>
                    <a:pt x="317839" y="118725"/>
                  </a:lnTo>
                  <a:lnTo>
                    <a:pt x="316409" y="117437"/>
                  </a:lnTo>
                  <a:lnTo>
                    <a:pt x="310973" y="111001"/>
                  </a:lnTo>
                  <a:lnTo>
                    <a:pt x="310687" y="110285"/>
                  </a:lnTo>
                  <a:lnTo>
                    <a:pt x="309687" y="108140"/>
                  </a:lnTo>
                  <a:lnTo>
                    <a:pt x="309257" y="104850"/>
                  </a:lnTo>
                  <a:lnTo>
                    <a:pt x="308542" y="102561"/>
                  </a:lnTo>
                  <a:lnTo>
                    <a:pt x="307684" y="100845"/>
                  </a:lnTo>
                  <a:lnTo>
                    <a:pt x="307684" y="99986"/>
                  </a:lnTo>
                  <a:lnTo>
                    <a:pt x="308256" y="99557"/>
                  </a:lnTo>
                  <a:lnTo>
                    <a:pt x="311688" y="99128"/>
                  </a:lnTo>
                  <a:lnTo>
                    <a:pt x="314836" y="98842"/>
                  </a:lnTo>
                  <a:lnTo>
                    <a:pt x="316981" y="98270"/>
                  </a:lnTo>
                  <a:lnTo>
                    <a:pt x="318126" y="99557"/>
                  </a:lnTo>
                  <a:lnTo>
                    <a:pt x="318697" y="101560"/>
                  </a:lnTo>
                  <a:lnTo>
                    <a:pt x="319270" y="102561"/>
                  </a:lnTo>
                  <a:lnTo>
                    <a:pt x="321273" y="104421"/>
                  </a:lnTo>
                  <a:lnTo>
                    <a:pt x="323704" y="106280"/>
                  </a:lnTo>
                  <a:lnTo>
                    <a:pt x="326136" y="105994"/>
                  </a:lnTo>
                  <a:lnTo>
                    <a:pt x="328282" y="105279"/>
                  </a:lnTo>
                  <a:lnTo>
                    <a:pt x="330141" y="102418"/>
                  </a:lnTo>
                  <a:lnTo>
                    <a:pt x="331428" y="101703"/>
                  </a:lnTo>
                  <a:lnTo>
                    <a:pt x="332859" y="101560"/>
                  </a:lnTo>
                  <a:lnTo>
                    <a:pt x="332716" y="99414"/>
                  </a:lnTo>
                  <a:lnTo>
                    <a:pt x="333288" y="94694"/>
                  </a:lnTo>
                  <a:lnTo>
                    <a:pt x="333145" y="92834"/>
                  </a:lnTo>
                  <a:lnTo>
                    <a:pt x="332430" y="91118"/>
                  </a:lnTo>
                  <a:lnTo>
                    <a:pt x="332573" y="89258"/>
                  </a:lnTo>
                  <a:lnTo>
                    <a:pt x="332287" y="86540"/>
                  </a:lnTo>
                  <a:lnTo>
                    <a:pt x="330570" y="84681"/>
                  </a:lnTo>
                  <a:lnTo>
                    <a:pt x="329426" y="83966"/>
                  </a:lnTo>
                  <a:lnTo>
                    <a:pt x="329283" y="82964"/>
                  </a:lnTo>
                  <a:lnTo>
                    <a:pt x="329855" y="81105"/>
                  </a:lnTo>
                  <a:lnTo>
                    <a:pt x="330285" y="78959"/>
                  </a:lnTo>
                  <a:lnTo>
                    <a:pt x="329569" y="77100"/>
                  </a:lnTo>
                  <a:lnTo>
                    <a:pt x="328139" y="76241"/>
                  </a:lnTo>
                  <a:lnTo>
                    <a:pt x="326565" y="74811"/>
                  </a:lnTo>
                  <a:lnTo>
                    <a:pt x="324563" y="72951"/>
                  </a:lnTo>
                  <a:lnTo>
                    <a:pt x="323561" y="71664"/>
                  </a:lnTo>
                  <a:lnTo>
                    <a:pt x="321988" y="70234"/>
                  </a:lnTo>
                  <a:lnTo>
                    <a:pt x="320128" y="67945"/>
                  </a:lnTo>
                  <a:lnTo>
                    <a:pt x="319699" y="62795"/>
                  </a:lnTo>
                  <a:lnTo>
                    <a:pt x="319556" y="57503"/>
                  </a:lnTo>
                  <a:lnTo>
                    <a:pt x="318841" y="54785"/>
                  </a:lnTo>
                  <a:lnTo>
                    <a:pt x="317839" y="50494"/>
                  </a:lnTo>
                  <a:lnTo>
                    <a:pt x="317982" y="49063"/>
                  </a:lnTo>
                  <a:lnTo>
                    <a:pt x="318555" y="47919"/>
                  </a:lnTo>
                  <a:lnTo>
                    <a:pt x="323991" y="44486"/>
                  </a:lnTo>
                  <a:lnTo>
                    <a:pt x="325134" y="43199"/>
                  </a:lnTo>
                  <a:lnTo>
                    <a:pt x="325278" y="42197"/>
                  </a:lnTo>
                  <a:lnTo>
                    <a:pt x="325134" y="40624"/>
                  </a:lnTo>
                  <a:lnTo>
                    <a:pt x="324133" y="38907"/>
                  </a:lnTo>
                  <a:lnTo>
                    <a:pt x="321988" y="37620"/>
                  </a:lnTo>
                  <a:lnTo>
                    <a:pt x="318984" y="35474"/>
                  </a:lnTo>
                  <a:lnTo>
                    <a:pt x="316266" y="33329"/>
                  </a:lnTo>
                  <a:lnTo>
                    <a:pt x="311545" y="32041"/>
                  </a:lnTo>
                  <a:lnTo>
                    <a:pt x="305824" y="30468"/>
                  </a:lnTo>
                  <a:lnTo>
                    <a:pt x="304536" y="28894"/>
                  </a:lnTo>
                  <a:lnTo>
                    <a:pt x="303106" y="24889"/>
                  </a:lnTo>
                  <a:lnTo>
                    <a:pt x="300817" y="18881"/>
                  </a:lnTo>
                  <a:lnTo>
                    <a:pt x="298386" y="12445"/>
                  </a:lnTo>
                  <a:lnTo>
                    <a:pt x="296526" y="8439"/>
                  </a:lnTo>
                  <a:lnTo>
                    <a:pt x="296383" y="6580"/>
                  </a:lnTo>
                  <a:lnTo>
                    <a:pt x="297527" y="1716"/>
                  </a:lnTo>
                  <a:lnTo>
                    <a:pt x="297384" y="715"/>
                  </a:lnTo>
                  <a:lnTo>
                    <a:pt x="296383" y="429"/>
                  </a:lnTo>
                  <a:lnTo>
                    <a:pt x="294524" y="1001"/>
                  </a:lnTo>
                  <a:lnTo>
                    <a:pt x="292950" y="1716"/>
                  </a:lnTo>
                  <a:lnTo>
                    <a:pt x="291663" y="1287"/>
                  </a:lnTo>
                  <a:lnTo>
                    <a:pt x="290375" y="429"/>
                  </a:lnTo>
                  <a:lnTo>
                    <a:pt x="290089" y="0"/>
                  </a:lnTo>
                  <a:lnTo>
                    <a:pt x="286942" y="1859"/>
                  </a:lnTo>
                  <a:lnTo>
                    <a:pt x="283223" y="4005"/>
                  </a:lnTo>
                  <a:lnTo>
                    <a:pt x="278789" y="6580"/>
                  </a:lnTo>
                  <a:lnTo>
                    <a:pt x="274784" y="8869"/>
                  </a:lnTo>
                  <a:lnTo>
                    <a:pt x="271065" y="11014"/>
                  </a:lnTo>
                  <a:lnTo>
                    <a:pt x="267489" y="13160"/>
                  </a:lnTo>
                  <a:lnTo>
                    <a:pt x="266916" y="14733"/>
                  </a:lnTo>
                  <a:lnTo>
                    <a:pt x="266058" y="17165"/>
                  </a:lnTo>
                  <a:lnTo>
                    <a:pt x="262768" y="19024"/>
                  </a:lnTo>
                  <a:lnTo>
                    <a:pt x="259479" y="20312"/>
                  </a:lnTo>
                  <a:lnTo>
                    <a:pt x="258764" y="21027"/>
                  </a:lnTo>
                  <a:lnTo>
                    <a:pt x="258477" y="22028"/>
                  </a:lnTo>
                  <a:lnTo>
                    <a:pt x="256904" y="24031"/>
                  </a:lnTo>
                  <a:lnTo>
                    <a:pt x="253900" y="25747"/>
                  </a:lnTo>
                  <a:lnTo>
                    <a:pt x="251325" y="25604"/>
                  </a:lnTo>
                  <a:lnTo>
                    <a:pt x="249752" y="25032"/>
                  </a:lnTo>
                  <a:lnTo>
                    <a:pt x="241169" y="28036"/>
                  </a:lnTo>
                  <a:lnTo>
                    <a:pt x="237164" y="27893"/>
                  </a:lnTo>
                  <a:lnTo>
                    <a:pt x="234017" y="29896"/>
                  </a:lnTo>
                  <a:lnTo>
                    <a:pt x="231728" y="31612"/>
                  </a:lnTo>
                  <a:lnTo>
                    <a:pt x="227151" y="33615"/>
                  </a:lnTo>
                  <a:lnTo>
                    <a:pt x="224004" y="33615"/>
                  </a:lnTo>
                  <a:lnTo>
                    <a:pt x="219427" y="32470"/>
                  </a:lnTo>
                  <a:lnTo>
                    <a:pt x="213705" y="30325"/>
                  </a:lnTo>
                  <a:lnTo>
                    <a:pt x="211416" y="29038"/>
                  </a:lnTo>
                  <a:lnTo>
                    <a:pt x="209271" y="29180"/>
                  </a:lnTo>
                  <a:lnTo>
                    <a:pt x="204264" y="28894"/>
                  </a:lnTo>
                  <a:lnTo>
                    <a:pt x="199401" y="27750"/>
                  </a:lnTo>
                  <a:lnTo>
                    <a:pt x="193536" y="26463"/>
                  </a:lnTo>
                  <a:lnTo>
                    <a:pt x="190675" y="25891"/>
                  </a:lnTo>
                  <a:lnTo>
                    <a:pt x="184667" y="24746"/>
                  </a:lnTo>
                  <a:lnTo>
                    <a:pt x="180805" y="26320"/>
                  </a:lnTo>
                  <a:lnTo>
                    <a:pt x="177229" y="27750"/>
                  </a:lnTo>
                  <a:lnTo>
                    <a:pt x="174368" y="28608"/>
                  </a:lnTo>
                  <a:lnTo>
                    <a:pt x="172080" y="32900"/>
                  </a:lnTo>
                  <a:lnTo>
                    <a:pt x="171078" y="34330"/>
                  </a:lnTo>
                  <a:lnTo>
                    <a:pt x="169934" y="36476"/>
                  </a:lnTo>
                  <a:lnTo>
                    <a:pt x="169362" y="37906"/>
                  </a:lnTo>
                  <a:lnTo>
                    <a:pt x="169791" y="39766"/>
                  </a:lnTo>
                  <a:lnTo>
                    <a:pt x="173224" y="41053"/>
                  </a:lnTo>
                  <a:lnTo>
                    <a:pt x="174654" y="42769"/>
                  </a:lnTo>
                  <a:lnTo>
                    <a:pt x="174941" y="44343"/>
                  </a:lnTo>
                  <a:lnTo>
                    <a:pt x="173653" y="45916"/>
                  </a:lnTo>
                  <a:lnTo>
                    <a:pt x="172652" y="47204"/>
                  </a:lnTo>
                  <a:lnTo>
                    <a:pt x="172652" y="48348"/>
                  </a:lnTo>
                  <a:lnTo>
                    <a:pt x="173224" y="49492"/>
                  </a:lnTo>
                  <a:lnTo>
                    <a:pt x="174082" y="50351"/>
                  </a:lnTo>
                  <a:lnTo>
                    <a:pt x="178946" y="50923"/>
                  </a:lnTo>
                  <a:lnTo>
                    <a:pt x="181806" y="50923"/>
                  </a:lnTo>
                  <a:lnTo>
                    <a:pt x="182951" y="51352"/>
                  </a:lnTo>
                  <a:lnTo>
                    <a:pt x="183094" y="52782"/>
                  </a:lnTo>
                  <a:lnTo>
                    <a:pt x="182093" y="54785"/>
                  </a:lnTo>
                  <a:lnTo>
                    <a:pt x="177944" y="56358"/>
                  </a:lnTo>
                  <a:lnTo>
                    <a:pt x="175656" y="58075"/>
                  </a:lnTo>
                  <a:lnTo>
                    <a:pt x="174941" y="60364"/>
                  </a:lnTo>
                  <a:lnTo>
                    <a:pt x="174941" y="62223"/>
                  </a:lnTo>
                  <a:lnTo>
                    <a:pt x="175799" y="63368"/>
                  </a:lnTo>
                  <a:lnTo>
                    <a:pt x="177801" y="64798"/>
                  </a:lnTo>
                  <a:lnTo>
                    <a:pt x="179661" y="66372"/>
                  </a:lnTo>
                  <a:lnTo>
                    <a:pt x="180233" y="67659"/>
                  </a:lnTo>
                  <a:lnTo>
                    <a:pt x="179947" y="69375"/>
                  </a:lnTo>
                  <a:lnTo>
                    <a:pt x="179232" y="71807"/>
                  </a:lnTo>
                  <a:lnTo>
                    <a:pt x="177229" y="74668"/>
                  </a:lnTo>
                  <a:lnTo>
                    <a:pt x="175513" y="76671"/>
                  </a:lnTo>
                  <a:lnTo>
                    <a:pt x="175370" y="77386"/>
                  </a:lnTo>
                  <a:lnTo>
                    <a:pt x="175799" y="78387"/>
                  </a:lnTo>
                  <a:lnTo>
                    <a:pt x="177229" y="79960"/>
                  </a:lnTo>
                  <a:lnTo>
                    <a:pt x="179518" y="82249"/>
                  </a:lnTo>
                  <a:lnTo>
                    <a:pt x="182379" y="84109"/>
                  </a:lnTo>
                  <a:lnTo>
                    <a:pt x="184238" y="84681"/>
                  </a:lnTo>
                  <a:lnTo>
                    <a:pt x="184810" y="85110"/>
                  </a:lnTo>
                  <a:lnTo>
                    <a:pt x="185383" y="87256"/>
                  </a:lnTo>
                  <a:lnTo>
                    <a:pt x="185668" y="89544"/>
                  </a:lnTo>
                  <a:lnTo>
                    <a:pt x="184953" y="91261"/>
                  </a:lnTo>
                  <a:lnTo>
                    <a:pt x="186383" y="92691"/>
                  </a:lnTo>
                  <a:lnTo>
                    <a:pt x="190246" y="92548"/>
                  </a:lnTo>
                  <a:lnTo>
                    <a:pt x="193393" y="93120"/>
                  </a:lnTo>
                  <a:lnTo>
                    <a:pt x="194680" y="92548"/>
                  </a:lnTo>
                  <a:lnTo>
                    <a:pt x="195682" y="92977"/>
                  </a:lnTo>
                  <a:lnTo>
                    <a:pt x="195110" y="97984"/>
                  </a:lnTo>
                  <a:lnTo>
                    <a:pt x="195538" y="100988"/>
                  </a:lnTo>
                  <a:lnTo>
                    <a:pt x="196397" y="101846"/>
                  </a:lnTo>
                  <a:lnTo>
                    <a:pt x="199544" y="102990"/>
                  </a:lnTo>
                  <a:lnTo>
                    <a:pt x="205551" y="102847"/>
                  </a:lnTo>
                  <a:lnTo>
                    <a:pt x="209127" y="104278"/>
                  </a:lnTo>
                  <a:lnTo>
                    <a:pt x="212990" y="105851"/>
                  </a:lnTo>
                  <a:lnTo>
                    <a:pt x="215135" y="107568"/>
                  </a:lnTo>
                  <a:lnTo>
                    <a:pt x="216136" y="108855"/>
                  </a:lnTo>
                  <a:lnTo>
                    <a:pt x="215851" y="111001"/>
                  </a:lnTo>
                  <a:lnTo>
                    <a:pt x="213705" y="113575"/>
                  </a:lnTo>
                  <a:lnTo>
                    <a:pt x="210272" y="114720"/>
                  </a:lnTo>
                  <a:lnTo>
                    <a:pt x="208269" y="115292"/>
                  </a:lnTo>
                  <a:lnTo>
                    <a:pt x="198256" y="120012"/>
                  </a:lnTo>
                  <a:lnTo>
                    <a:pt x="195110" y="122015"/>
                  </a:lnTo>
                  <a:lnTo>
                    <a:pt x="192677" y="124447"/>
                  </a:lnTo>
                  <a:lnTo>
                    <a:pt x="191819" y="126163"/>
                  </a:lnTo>
                  <a:lnTo>
                    <a:pt x="191390" y="127879"/>
                  </a:lnTo>
                  <a:lnTo>
                    <a:pt x="193536" y="134173"/>
                  </a:lnTo>
                  <a:lnTo>
                    <a:pt x="193965" y="136176"/>
                  </a:lnTo>
                  <a:lnTo>
                    <a:pt x="192249" y="142899"/>
                  </a:lnTo>
                  <a:lnTo>
                    <a:pt x="191677" y="145474"/>
                  </a:lnTo>
                  <a:lnTo>
                    <a:pt x="192392" y="147190"/>
                  </a:lnTo>
                  <a:lnTo>
                    <a:pt x="194537" y="147905"/>
                  </a:lnTo>
                  <a:lnTo>
                    <a:pt x="194966" y="149336"/>
                  </a:lnTo>
                  <a:lnTo>
                    <a:pt x="195110" y="150480"/>
                  </a:lnTo>
                  <a:lnTo>
                    <a:pt x="191390" y="152912"/>
                  </a:lnTo>
                  <a:lnTo>
                    <a:pt x="187528" y="155058"/>
                  </a:lnTo>
                  <a:lnTo>
                    <a:pt x="186241" y="155058"/>
                  </a:lnTo>
                  <a:lnTo>
                    <a:pt x="182522" y="159206"/>
                  </a:lnTo>
                  <a:lnTo>
                    <a:pt x="176228" y="167502"/>
                  </a:lnTo>
                  <a:lnTo>
                    <a:pt x="172938" y="170220"/>
                  </a:lnTo>
                  <a:lnTo>
                    <a:pt x="172652" y="171651"/>
                  </a:lnTo>
                  <a:lnTo>
                    <a:pt x="172366" y="173081"/>
                  </a:lnTo>
                  <a:lnTo>
                    <a:pt x="173653" y="175370"/>
                  </a:lnTo>
                  <a:lnTo>
                    <a:pt x="173939" y="177372"/>
                  </a:lnTo>
                  <a:lnTo>
                    <a:pt x="172509" y="179375"/>
                  </a:lnTo>
                  <a:lnTo>
                    <a:pt x="170220" y="181663"/>
                  </a:lnTo>
                  <a:lnTo>
                    <a:pt x="165643" y="183666"/>
                  </a:lnTo>
                  <a:lnTo>
                    <a:pt x="159921" y="185669"/>
                  </a:lnTo>
                  <a:lnTo>
                    <a:pt x="157346" y="186956"/>
                  </a:lnTo>
                  <a:lnTo>
                    <a:pt x="155344" y="192248"/>
                  </a:lnTo>
                  <a:lnTo>
                    <a:pt x="153484" y="197541"/>
                  </a:lnTo>
                  <a:lnTo>
                    <a:pt x="152626" y="199544"/>
                  </a:lnTo>
                  <a:lnTo>
                    <a:pt x="149479" y="205694"/>
                  </a:lnTo>
                  <a:lnTo>
                    <a:pt x="144044" y="214706"/>
                  </a:lnTo>
                  <a:lnTo>
                    <a:pt x="142613" y="216709"/>
                  </a:lnTo>
                  <a:lnTo>
                    <a:pt x="134174" y="221000"/>
                  </a:lnTo>
                  <a:lnTo>
                    <a:pt x="125591" y="225720"/>
                  </a:lnTo>
                  <a:lnTo>
                    <a:pt x="124017" y="227437"/>
                  </a:lnTo>
                  <a:lnTo>
                    <a:pt x="122301" y="231728"/>
                  </a:lnTo>
                  <a:lnTo>
                    <a:pt x="120584" y="236449"/>
                  </a:lnTo>
                  <a:lnTo>
                    <a:pt x="119011" y="238880"/>
                  </a:lnTo>
                  <a:lnTo>
                    <a:pt x="113575" y="244316"/>
                  </a:lnTo>
                  <a:lnTo>
                    <a:pt x="111859" y="248607"/>
                  </a:lnTo>
                  <a:lnTo>
                    <a:pt x="111287" y="251325"/>
                  </a:lnTo>
                  <a:lnTo>
                    <a:pt x="106709" y="252898"/>
                  </a:lnTo>
                  <a:lnTo>
                    <a:pt x="101417" y="254329"/>
                  </a:lnTo>
                  <a:lnTo>
                    <a:pt x="93836" y="254758"/>
                  </a:lnTo>
                  <a:lnTo>
                    <a:pt x="90689" y="255473"/>
                  </a:lnTo>
                  <a:lnTo>
                    <a:pt x="81391" y="259335"/>
                  </a:lnTo>
                  <a:lnTo>
                    <a:pt x="79102" y="259478"/>
                  </a:lnTo>
                  <a:lnTo>
                    <a:pt x="77243" y="258906"/>
                  </a:lnTo>
                  <a:lnTo>
                    <a:pt x="75812" y="257619"/>
                  </a:lnTo>
                  <a:lnTo>
                    <a:pt x="74525" y="255473"/>
                  </a:lnTo>
                  <a:lnTo>
                    <a:pt x="73953" y="252183"/>
                  </a:lnTo>
                  <a:lnTo>
                    <a:pt x="72093" y="250610"/>
                  </a:lnTo>
                  <a:lnTo>
                    <a:pt x="69661" y="249322"/>
                  </a:lnTo>
                  <a:lnTo>
                    <a:pt x="67087" y="249322"/>
                  </a:lnTo>
                  <a:lnTo>
                    <a:pt x="64512" y="250753"/>
                  </a:lnTo>
                  <a:lnTo>
                    <a:pt x="62223" y="252326"/>
                  </a:lnTo>
                  <a:lnTo>
                    <a:pt x="60650" y="253614"/>
                  </a:lnTo>
                  <a:lnTo>
                    <a:pt x="59219" y="255044"/>
                  </a:lnTo>
                  <a:lnTo>
                    <a:pt x="56359" y="260050"/>
                  </a:lnTo>
                  <a:lnTo>
                    <a:pt x="51781" y="267203"/>
                  </a:lnTo>
                  <a:lnTo>
                    <a:pt x="46632" y="272352"/>
                  </a:lnTo>
                  <a:lnTo>
                    <a:pt x="44772" y="273926"/>
                  </a:lnTo>
                  <a:lnTo>
                    <a:pt x="43628" y="275070"/>
                  </a:lnTo>
                  <a:lnTo>
                    <a:pt x="42054" y="276786"/>
                  </a:lnTo>
                  <a:lnTo>
                    <a:pt x="41053" y="278503"/>
                  </a:lnTo>
                  <a:lnTo>
                    <a:pt x="39766" y="283938"/>
                  </a:lnTo>
                  <a:lnTo>
                    <a:pt x="39051" y="288802"/>
                  </a:lnTo>
                  <a:lnTo>
                    <a:pt x="39337" y="289946"/>
                  </a:lnTo>
                  <a:lnTo>
                    <a:pt x="40052" y="290804"/>
                  </a:lnTo>
                  <a:lnTo>
                    <a:pt x="42913" y="292235"/>
                  </a:lnTo>
                  <a:lnTo>
                    <a:pt x="47061" y="294524"/>
                  </a:lnTo>
                  <a:lnTo>
                    <a:pt x="52353" y="295811"/>
                  </a:lnTo>
                  <a:lnTo>
                    <a:pt x="56788" y="296097"/>
                  </a:lnTo>
                  <a:lnTo>
                    <a:pt x="58504" y="297098"/>
                  </a:lnTo>
                  <a:lnTo>
                    <a:pt x="59506" y="298386"/>
                  </a:lnTo>
                  <a:lnTo>
                    <a:pt x="59791" y="299530"/>
                  </a:lnTo>
                  <a:lnTo>
                    <a:pt x="59506" y="303535"/>
                  </a:lnTo>
                  <a:lnTo>
                    <a:pt x="59076" y="307826"/>
                  </a:lnTo>
                  <a:lnTo>
                    <a:pt x="57360" y="312404"/>
                  </a:lnTo>
                  <a:lnTo>
                    <a:pt x="57360" y="314979"/>
                  </a:lnTo>
                  <a:lnTo>
                    <a:pt x="58075" y="317553"/>
                  </a:lnTo>
                  <a:lnTo>
                    <a:pt x="63082" y="324133"/>
                  </a:lnTo>
                  <a:lnTo>
                    <a:pt x="64941" y="324849"/>
                  </a:lnTo>
                  <a:lnTo>
                    <a:pt x="68660" y="324992"/>
                  </a:lnTo>
                  <a:lnTo>
                    <a:pt x="70376" y="324849"/>
                  </a:lnTo>
                  <a:lnTo>
                    <a:pt x="72236" y="324133"/>
                  </a:lnTo>
                  <a:lnTo>
                    <a:pt x="73667" y="324562"/>
                  </a:lnTo>
                  <a:lnTo>
                    <a:pt x="74668" y="325421"/>
                  </a:lnTo>
                  <a:lnTo>
                    <a:pt x="74954" y="326708"/>
                  </a:lnTo>
                  <a:lnTo>
                    <a:pt x="74811" y="333145"/>
                  </a:lnTo>
                  <a:lnTo>
                    <a:pt x="76384" y="336149"/>
                  </a:lnTo>
                  <a:lnTo>
                    <a:pt x="79388" y="340154"/>
                  </a:lnTo>
                  <a:lnTo>
                    <a:pt x="81677" y="344731"/>
                  </a:lnTo>
                  <a:lnTo>
                    <a:pt x="83822" y="350167"/>
                  </a:lnTo>
                  <a:lnTo>
                    <a:pt x="85968" y="354458"/>
                  </a:lnTo>
                  <a:lnTo>
                    <a:pt x="86827" y="356747"/>
                  </a:lnTo>
                  <a:lnTo>
                    <a:pt x="85396" y="357891"/>
                  </a:lnTo>
                  <a:lnTo>
                    <a:pt x="84681" y="359036"/>
                  </a:lnTo>
                  <a:lnTo>
                    <a:pt x="84538" y="360466"/>
                  </a:lnTo>
                  <a:lnTo>
                    <a:pt x="84824" y="362040"/>
                  </a:lnTo>
                  <a:lnTo>
                    <a:pt x="84681" y="363184"/>
                  </a:lnTo>
                  <a:lnTo>
                    <a:pt x="85682" y="364614"/>
                  </a:lnTo>
                  <a:lnTo>
                    <a:pt x="86827" y="365043"/>
                  </a:lnTo>
                  <a:lnTo>
                    <a:pt x="86827" y="366045"/>
                  </a:lnTo>
                  <a:lnTo>
                    <a:pt x="84967" y="367332"/>
                  </a:lnTo>
                  <a:lnTo>
                    <a:pt x="83251" y="367332"/>
                  </a:lnTo>
                  <a:lnTo>
                    <a:pt x="81963" y="367904"/>
                  </a:lnTo>
                  <a:lnTo>
                    <a:pt x="79531" y="370479"/>
                  </a:lnTo>
                  <a:lnTo>
                    <a:pt x="78387" y="371051"/>
                  </a:lnTo>
                  <a:lnTo>
                    <a:pt x="76814" y="371337"/>
                  </a:lnTo>
                  <a:lnTo>
                    <a:pt x="75097" y="371051"/>
                  </a:lnTo>
                  <a:lnTo>
                    <a:pt x="72665" y="370050"/>
                  </a:lnTo>
                  <a:lnTo>
                    <a:pt x="71950" y="368333"/>
                  </a:lnTo>
                  <a:lnTo>
                    <a:pt x="72236" y="366617"/>
                  </a:lnTo>
                  <a:lnTo>
                    <a:pt x="71664" y="365616"/>
                  </a:lnTo>
                  <a:lnTo>
                    <a:pt x="69947" y="365759"/>
                  </a:lnTo>
                  <a:lnTo>
                    <a:pt x="63940" y="367475"/>
                  </a:lnTo>
                  <a:lnTo>
                    <a:pt x="58218" y="369621"/>
                  </a:lnTo>
                  <a:lnTo>
                    <a:pt x="57217" y="371051"/>
                  </a:lnTo>
                  <a:lnTo>
                    <a:pt x="55930" y="372625"/>
                  </a:lnTo>
                  <a:lnTo>
                    <a:pt x="53355" y="373197"/>
                  </a:lnTo>
                  <a:lnTo>
                    <a:pt x="49492" y="373340"/>
                  </a:lnTo>
                  <a:lnTo>
                    <a:pt x="46775" y="373054"/>
                  </a:lnTo>
                  <a:lnTo>
                    <a:pt x="44343" y="371337"/>
                  </a:lnTo>
                  <a:lnTo>
                    <a:pt x="42054" y="369764"/>
                  </a:lnTo>
                  <a:lnTo>
                    <a:pt x="38622" y="369621"/>
                  </a:lnTo>
                  <a:lnTo>
                    <a:pt x="32328" y="369907"/>
                  </a:lnTo>
                  <a:lnTo>
                    <a:pt x="28894" y="369907"/>
                  </a:lnTo>
                  <a:lnTo>
                    <a:pt x="26892" y="369335"/>
                  </a:lnTo>
                  <a:lnTo>
                    <a:pt x="24889" y="369764"/>
                  </a:lnTo>
                  <a:lnTo>
                    <a:pt x="22315" y="369192"/>
                  </a:lnTo>
                  <a:lnTo>
                    <a:pt x="21170" y="370050"/>
                  </a:lnTo>
                  <a:lnTo>
                    <a:pt x="20169" y="370193"/>
                  </a:lnTo>
                  <a:lnTo>
                    <a:pt x="19311" y="368763"/>
                  </a:lnTo>
                  <a:lnTo>
                    <a:pt x="18738" y="368619"/>
                  </a:lnTo>
                  <a:lnTo>
                    <a:pt x="18023" y="368763"/>
                  </a:lnTo>
                  <a:lnTo>
                    <a:pt x="17451" y="369192"/>
                  </a:lnTo>
                  <a:lnTo>
                    <a:pt x="17165" y="370050"/>
                  </a:lnTo>
                  <a:lnTo>
                    <a:pt x="17022" y="379634"/>
                  </a:lnTo>
                  <a:lnTo>
                    <a:pt x="12874" y="379634"/>
                  </a:lnTo>
                  <a:lnTo>
                    <a:pt x="9870" y="379634"/>
                  </a:lnTo>
                  <a:lnTo>
                    <a:pt x="6580" y="380206"/>
                  </a:lnTo>
                  <a:lnTo>
                    <a:pt x="3576" y="380921"/>
                  </a:lnTo>
                  <a:lnTo>
                    <a:pt x="2146" y="381779"/>
                  </a:lnTo>
                  <a:lnTo>
                    <a:pt x="0" y="383210"/>
                  </a:lnTo>
                  <a:lnTo>
                    <a:pt x="858" y="387358"/>
                  </a:lnTo>
                  <a:lnTo>
                    <a:pt x="2146" y="391506"/>
                  </a:lnTo>
                  <a:lnTo>
                    <a:pt x="5436" y="390934"/>
                  </a:lnTo>
                  <a:lnTo>
                    <a:pt x="7867" y="388073"/>
                  </a:lnTo>
                  <a:lnTo>
                    <a:pt x="10013" y="386786"/>
                  </a:lnTo>
                  <a:lnTo>
                    <a:pt x="14447" y="384926"/>
                  </a:lnTo>
                  <a:lnTo>
                    <a:pt x="18453" y="383496"/>
                  </a:lnTo>
                  <a:lnTo>
                    <a:pt x="13875" y="386643"/>
                  </a:lnTo>
                  <a:lnTo>
                    <a:pt x="8583" y="390648"/>
                  </a:lnTo>
                  <a:lnTo>
                    <a:pt x="7438" y="392507"/>
                  </a:lnTo>
                  <a:lnTo>
                    <a:pt x="10871" y="399087"/>
                  </a:lnTo>
                  <a:lnTo>
                    <a:pt x="14304" y="404666"/>
                  </a:lnTo>
                  <a:lnTo>
                    <a:pt x="19597" y="408957"/>
                  </a:lnTo>
                  <a:lnTo>
                    <a:pt x="32184" y="415394"/>
                  </a:lnTo>
                  <a:lnTo>
                    <a:pt x="45058" y="418255"/>
                  </a:lnTo>
                  <a:lnTo>
                    <a:pt x="47347" y="417683"/>
                  </a:lnTo>
                  <a:lnTo>
                    <a:pt x="50637" y="415108"/>
                  </a:lnTo>
                  <a:lnTo>
                    <a:pt x="58790" y="412247"/>
                  </a:lnTo>
                  <a:lnTo>
                    <a:pt x="60936" y="411675"/>
                  </a:lnTo>
                  <a:lnTo>
                    <a:pt x="62795" y="411532"/>
                  </a:lnTo>
                  <a:lnTo>
                    <a:pt x="65513" y="412533"/>
                  </a:lnTo>
                  <a:lnTo>
                    <a:pt x="66371" y="411532"/>
                  </a:lnTo>
                  <a:lnTo>
                    <a:pt x="67230" y="409673"/>
                  </a:lnTo>
                  <a:lnTo>
                    <a:pt x="68374" y="408242"/>
                  </a:lnTo>
                  <a:lnTo>
                    <a:pt x="70091" y="407813"/>
                  </a:lnTo>
                  <a:lnTo>
                    <a:pt x="70663" y="409386"/>
                  </a:lnTo>
                  <a:lnTo>
                    <a:pt x="70806" y="410531"/>
                  </a:lnTo>
                  <a:lnTo>
                    <a:pt x="68660" y="411532"/>
                  </a:lnTo>
                  <a:lnTo>
                    <a:pt x="65227" y="416396"/>
                  </a:lnTo>
                  <a:lnTo>
                    <a:pt x="60650" y="424120"/>
                  </a:lnTo>
                  <a:lnTo>
                    <a:pt x="57789" y="424692"/>
                  </a:lnTo>
                  <a:lnTo>
                    <a:pt x="55357" y="424835"/>
                  </a:lnTo>
                  <a:lnTo>
                    <a:pt x="49779" y="427839"/>
                  </a:lnTo>
                  <a:lnTo>
                    <a:pt x="47061" y="427410"/>
                  </a:lnTo>
                  <a:lnTo>
                    <a:pt x="44915" y="429412"/>
                  </a:lnTo>
                  <a:lnTo>
                    <a:pt x="41768" y="429269"/>
                  </a:lnTo>
                  <a:lnTo>
                    <a:pt x="33472" y="433131"/>
                  </a:lnTo>
                  <a:lnTo>
                    <a:pt x="32328" y="432702"/>
                  </a:lnTo>
                  <a:lnTo>
                    <a:pt x="31040" y="431558"/>
                  </a:lnTo>
                  <a:lnTo>
                    <a:pt x="29181" y="428983"/>
                  </a:lnTo>
                  <a:lnTo>
                    <a:pt x="26749" y="428268"/>
                  </a:lnTo>
                  <a:lnTo>
                    <a:pt x="24746" y="429841"/>
                  </a:lnTo>
                  <a:lnTo>
                    <a:pt x="24317" y="432845"/>
                  </a:lnTo>
                  <a:lnTo>
                    <a:pt x="25461" y="435849"/>
                  </a:lnTo>
                  <a:lnTo>
                    <a:pt x="31040" y="442286"/>
                  </a:lnTo>
                  <a:lnTo>
                    <a:pt x="36905" y="447007"/>
                  </a:lnTo>
                  <a:lnTo>
                    <a:pt x="41625" y="452013"/>
                  </a:lnTo>
                  <a:lnTo>
                    <a:pt x="47919" y="457449"/>
                  </a:lnTo>
                  <a:lnTo>
                    <a:pt x="56502" y="467748"/>
                  </a:lnTo>
                  <a:lnTo>
                    <a:pt x="59362" y="470322"/>
                  </a:lnTo>
                  <a:lnTo>
                    <a:pt x="70234" y="478333"/>
                  </a:lnTo>
                  <a:lnTo>
                    <a:pt x="77243" y="481480"/>
                  </a:lnTo>
                  <a:lnTo>
                    <a:pt x="82106" y="482338"/>
                  </a:lnTo>
                  <a:lnTo>
                    <a:pt x="86540" y="481623"/>
                  </a:lnTo>
                  <a:lnTo>
                    <a:pt x="97698" y="477474"/>
                  </a:lnTo>
                  <a:lnTo>
                    <a:pt x="102990" y="474327"/>
                  </a:lnTo>
                  <a:lnTo>
                    <a:pt x="116436" y="468463"/>
                  </a:lnTo>
                  <a:lnTo>
                    <a:pt x="118296" y="466317"/>
                  </a:lnTo>
                  <a:lnTo>
                    <a:pt x="123588" y="456733"/>
                  </a:lnTo>
                  <a:lnTo>
                    <a:pt x="123731" y="452585"/>
                  </a:lnTo>
                  <a:lnTo>
                    <a:pt x="122301" y="450439"/>
                  </a:lnTo>
                  <a:lnTo>
                    <a:pt x="121157" y="449009"/>
                  </a:lnTo>
                  <a:lnTo>
                    <a:pt x="119154" y="448437"/>
                  </a:lnTo>
                  <a:lnTo>
                    <a:pt x="117152" y="447579"/>
                  </a:lnTo>
                  <a:lnTo>
                    <a:pt x="118296" y="446291"/>
                  </a:lnTo>
                  <a:lnTo>
                    <a:pt x="118868" y="444432"/>
                  </a:lnTo>
                  <a:lnTo>
                    <a:pt x="120871" y="442429"/>
                  </a:lnTo>
                  <a:lnTo>
                    <a:pt x="123302" y="441142"/>
                  </a:lnTo>
                  <a:lnTo>
                    <a:pt x="124160" y="439139"/>
                  </a:lnTo>
                  <a:lnTo>
                    <a:pt x="125162" y="435992"/>
                  </a:lnTo>
                  <a:lnTo>
                    <a:pt x="123302" y="434276"/>
                  </a:lnTo>
                  <a:lnTo>
                    <a:pt x="121443" y="433561"/>
                  </a:lnTo>
                  <a:lnTo>
                    <a:pt x="126020" y="433561"/>
                  </a:lnTo>
                  <a:lnTo>
                    <a:pt x="129739" y="434276"/>
                  </a:lnTo>
                  <a:lnTo>
                    <a:pt x="133744" y="433274"/>
                  </a:lnTo>
                  <a:lnTo>
                    <a:pt x="137177" y="433704"/>
                  </a:lnTo>
                  <a:lnTo>
                    <a:pt x="140467" y="434705"/>
                  </a:lnTo>
                  <a:lnTo>
                    <a:pt x="137463" y="435563"/>
                  </a:lnTo>
                  <a:lnTo>
                    <a:pt x="135032" y="435849"/>
                  </a:lnTo>
                  <a:lnTo>
                    <a:pt x="132743" y="437137"/>
                  </a:lnTo>
                  <a:lnTo>
                    <a:pt x="131885" y="442858"/>
                  </a:lnTo>
                  <a:lnTo>
                    <a:pt x="134745" y="443287"/>
                  </a:lnTo>
                  <a:lnTo>
                    <a:pt x="137177" y="443001"/>
                  </a:lnTo>
                  <a:lnTo>
                    <a:pt x="135461" y="444003"/>
                  </a:lnTo>
                  <a:lnTo>
                    <a:pt x="133887" y="445862"/>
                  </a:lnTo>
                  <a:lnTo>
                    <a:pt x="132457" y="451584"/>
                  </a:lnTo>
                  <a:lnTo>
                    <a:pt x="141468" y="451870"/>
                  </a:lnTo>
                  <a:lnTo>
                    <a:pt x="145617" y="451298"/>
                  </a:lnTo>
                  <a:lnTo>
                    <a:pt x="149622" y="449867"/>
                  </a:lnTo>
                  <a:lnTo>
                    <a:pt x="146904" y="451441"/>
                  </a:lnTo>
                  <a:lnTo>
                    <a:pt x="140467" y="454016"/>
                  </a:lnTo>
                  <a:lnTo>
                    <a:pt x="137606" y="456161"/>
                  </a:lnTo>
                  <a:lnTo>
                    <a:pt x="134459" y="459022"/>
                  </a:lnTo>
                  <a:lnTo>
                    <a:pt x="136176" y="459165"/>
                  </a:lnTo>
                  <a:lnTo>
                    <a:pt x="138179" y="458736"/>
                  </a:lnTo>
                  <a:lnTo>
                    <a:pt x="136748" y="459880"/>
                  </a:lnTo>
                  <a:lnTo>
                    <a:pt x="134889" y="461883"/>
                  </a:lnTo>
                  <a:lnTo>
                    <a:pt x="136891" y="468034"/>
                  </a:lnTo>
                  <a:lnTo>
                    <a:pt x="138608" y="469607"/>
                  </a:lnTo>
                  <a:lnTo>
                    <a:pt x="140467" y="470036"/>
                  </a:lnTo>
                  <a:lnTo>
                    <a:pt x="140753" y="471038"/>
                  </a:lnTo>
                  <a:lnTo>
                    <a:pt x="141182" y="475186"/>
                  </a:lnTo>
                  <a:lnTo>
                    <a:pt x="142327" y="479048"/>
                  </a:lnTo>
                  <a:lnTo>
                    <a:pt x="142756" y="483911"/>
                  </a:lnTo>
                  <a:lnTo>
                    <a:pt x="142327" y="487344"/>
                  </a:lnTo>
                  <a:lnTo>
                    <a:pt x="137177" y="502507"/>
                  </a:lnTo>
                  <a:lnTo>
                    <a:pt x="135890" y="510231"/>
                  </a:lnTo>
                  <a:lnTo>
                    <a:pt x="136176" y="511232"/>
                  </a:lnTo>
                  <a:lnTo>
                    <a:pt x="136891" y="512520"/>
                  </a:lnTo>
                  <a:lnTo>
                    <a:pt x="137750" y="518099"/>
                  </a:lnTo>
                  <a:lnTo>
                    <a:pt x="139895" y="519958"/>
                  </a:lnTo>
                  <a:lnTo>
                    <a:pt x="138608" y="522104"/>
                  </a:lnTo>
                  <a:lnTo>
                    <a:pt x="138894" y="523248"/>
                  </a:lnTo>
                  <a:lnTo>
                    <a:pt x="139609" y="524821"/>
                  </a:lnTo>
                  <a:lnTo>
                    <a:pt x="145617" y="527539"/>
                  </a:lnTo>
                  <a:lnTo>
                    <a:pt x="140324" y="526824"/>
                  </a:lnTo>
                  <a:lnTo>
                    <a:pt x="139752" y="528254"/>
                  </a:lnTo>
                  <a:lnTo>
                    <a:pt x="140038" y="529256"/>
                  </a:lnTo>
                  <a:lnTo>
                    <a:pt x="140038" y="533547"/>
                  </a:lnTo>
                  <a:lnTo>
                    <a:pt x="141039" y="536837"/>
                  </a:lnTo>
                  <a:lnTo>
                    <a:pt x="143042" y="535693"/>
                  </a:lnTo>
                  <a:lnTo>
                    <a:pt x="145188" y="531401"/>
                  </a:lnTo>
                  <a:lnTo>
                    <a:pt x="146189" y="535549"/>
                  </a:lnTo>
                  <a:lnTo>
                    <a:pt x="145331" y="538411"/>
                  </a:lnTo>
                  <a:lnTo>
                    <a:pt x="143042" y="542988"/>
                  </a:lnTo>
                  <a:lnTo>
                    <a:pt x="142184" y="545992"/>
                  </a:lnTo>
                  <a:lnTo>
                    <a:pt x="142327" y="547279"/>
                  </a:lnTo>
                  <a:lnTo>
                    <a:pt x="143614" y="549282"/>
                  </a:lnTo>
                  <a:lnTo>
                    <a:pt x="144329" y="555862"/>
                  </a:lnTo>
                  <a:lnTo>
                    <a:pt x="145188" y="559152"/>
                  </a:lnTo>
                  <a:lnTo>
                    <a:pt x="145903" y="564158"/>
                  </a:lnTo>
                  <a:lnTo>
                    <a:pt x="147476" y="570023"/>
                  </a:lnTo>
                  <a:lnTo>
                    <a:pt x="150767" y="578891"/>
                  </a:lnTo>
                  <a:lnTo>
                    <a:pt x="150480" y="581752"/>
                  </a:lnTo>
                  <a:lnTo>
                    <a:pt x="153198" y="591908"/>
                  </a:lnTo>
                  <a:lnTo>
                    <a:pt x="156202" y="614652"/>
                  </a:lnTo>
                  <a:lnTo>
                    <a:pt x="159778" y="624093"/>
                  </a:lnTo>
                  <a:lnTo>
                    <a:pt x="160493" y="627097"/>
                  </a:lnTo>
                  <a:lnTo>
                    <a:pt x="164498" y="632675"/>
                  </a:lnTo>
                  <a:lnTo>
                    <a:pt x="166644" y="637682"/>
                  </a:lnTo>
                  <a:lnTo>
                    <a:pt x="168218" y="639255"/>
                  </a:lnTo>
                  <a:lnTo>
                    <a:pt x="171221" y="639112"/>
                  </a:lnTo>
                  <a:lnTo>
                    <a:pt x="169362" y="641830"/>
                  </a:lnTo>
                  <a:lnTo>
                    <a:pt x="170649" y="642831"/>
                  </a:lnTo>
                  <a:lnTo>
                    <a:pt x="171794" y="644548"/>
                  </a:lnTo>
                  <a:lnTo>
                    <a:pt x="174225" y="647122"/>
                  </a:lnTo>
                  <a:lnTo>
                    <a:pt x="170220" y="647122"/>
                  </a:lnTo>
                  <a:lnTo>
                    <a:pt x="172795" y="649840"/>
                  </a:lnTo>
                  <a:lnTo>
                    <a:pt x="174797" y="656992"/>
                  </a:lnTo>
                  <a:lnTo>
                    <a:pt x="177515" y="660855"/>
                  </a:lnTo>
                  <a:lnTo>
                    <a:pt x="178946" y="662285"/>
                  </a:lnTo>
                  <a:lnTo>
                    <a:pt x="182951" y="668150"/>
                  </a:lnTo>
                  <a:lnTo>
                    <a:pt x="184667" y="670009"/>
                  </a:lnTo>
                  <a:lnTo>
                    <a:pt x="186383" y="672298"/>
                  </a:lnTo>
                  <a:lnTo>
                    <a:pt x="187814" y="674730"/>
                  </a:lnTo>
                  <a:lnTo>
                    <a:pt x="188243" y="677447"/>
                  </a:lnTo>
                  <a:lnTo>
                    <a:pt x="190389" y="683312"/>
                  </a:lnTo>
                  <a:lnTo>
                    <a:pt x="190389" y="684743"/>
                  </a:lnTo>
                  <a:lnTo>
                    <a:pt x="191390" y="688462"/>
                  </a:lnTo>
                  <a:lnTo>
                    <a:pt x="194680" y="694469"/>
                  </a:lnTo>
                  <a:lnTo>
                    <a:pt x="196540" y="700048"/>
                  </a:lnTo>
                  <a:lnTo>
                    <a:pt x="196826" y="702623"/>
                  </a:lnTo>
                  <a:lnTo>
                    <a:pt x="196826" y="704912"/>
                  </a:lnTo>
                  <a:lnTo>
                    <a:pt x="199544" y="718071"/>
                  </a:lnTo>
                  <a:lnTo>
                    <a:pt x="200545" y="721075"/>
                  </a:lnTo>
                  <a:lnTo>
                    <a:pt x="202547" y="725080"/>
                  </a:lnTo>
                  <a:lnTo>
                    <a:pt x="204836" y="733663"/>
                  </a:lnTo>
                  <a:lnTo>
                    <a:pt x="212417" y="749111"/>
                  </a:lnTo>
                  <a:lnTo>
                    <a:pt x="213419" y="750113"/>
                  </a:lnTo>
                  <a:lnTo>
                    <a:pt x="215993" y="752115"/>
                  </a:lnTo>
                  <a:lnTo>
                    <a:pt x="219284" y="756550"/>
                  </a:lnTo>
                  <a:lnTo>
                    <a:pt x="222430" y="759840"/>
                  </a:lnTo>
                  <a:lnTo>
                    <a:pt x="226150" y="766992"/>
                  </a:lnTo>
                  <a:lnTo>
                    <a:pt x="228438" y="770282"/>
                  </a:lnTo>
                  <a:lnTo>
                    <a:pt x="232014" y="779580"/>
                  </a:lnTo>
                  <a:lnTo>
                    <a:pt x="234303" y="787876"/>
                  </a:lnTo>
                  <a:lnTo>
                    <a:pt x="239596" y="799462"/>
                  </a:lnTo>
                  <a:lnTo>
                    <a:pt x="240454" y="801751"/>
                  </a:lnTo>
                  <a:lnTo>
                    <a:pt x="242742" y="805613"/>
                  </a:lnTo>
                  <a:lnTo>
                    <a:pt x="242457" y="806757"/>
                  </a:lnTo>
                  <a:lnTo>
                    <a:pt x="242600" y="809046"/>
                  </a:lnTo>
                  <a:lnTo>
                    <a:pt x="243458" y="810906"/>
                  </a:lnTo>
                  <a:lnTo>
                    <a:pt x="244173" y="811049"/>
                  </a:lnTo>
                  <a:lnTo>
                    <a:pt x="247176" y="813910"/>
                  </a:lnTo>
                  <a:lnTo>
                    <a:pt x="250610" y="825639"/>
                  </a:lnTo>
                  <a:lnTo>
                    <a:pt x="249465" y="826068"/>
                  </a:lnTo>
                  <a:lnTo>
                    <a:pt x="248178" y="825496"/>
                  </a:lnTo>
                  <a:lnTo>
                    <a:pt x="248035" y="820490"/>
                  </a:lnTo>
                  <a:lnTo>
                    <a:pt x="247176" y="816914"/>
                  </a:lnTo>
                  <a:lnTo>
                    <a:pt x="245460" y="814482"/>
                  </a:lnTo>
                  <a:lnTo>
                    <a:pt x="244173" y="813910"/>
                  </a:lnTo>
                  <a:lnTo>
                    <a:pt x="245746" y="821491"/>
                  </a:lnTo>
                  <a:lnTo>
                    <a:pt x="246748" y="828214"/>
                  </a:lnTo>
                  <a:lnTo>
                    <a:pt x="249179" y="834794"/>
                  </a:lnTo>
                  <a:lnTo>
                    <a:pt x="249609" y="835652"/>
                  </a:lnTo>
                  <a:lnTo>
                    <a:pt x="250610" y="836224"/>
                  </a:lnTo>
                  <a:lnTo>
                    <a:pt x="251182" y="837082"/>
                  </a:lnTo>
                  <a:lnTo>
                    <a:pt x="251468" y="839228"/>
                  </a:lnTo>
                  <a:lnTo>
                    <a:pt x="253613" y="844950"/>
                  </a:lnTo>
                  <a:lnTo>
                    <a:pt x="255473" y="846666"/>
                  </a:lnTo>
                  <a:lnTo>
                    <a:pt x="266058" y="859969"/>
                  </a:lnTo>
                  <a:lnTo>
                    <a:pt x="269062" y="862687"/>
                  </a:lnTo>
                  <a:lnTo>
                    <a:pt x="276214" y="867836"/>
                  </a:lnTo>
                  <a:lnTo>
                    <a:pt x="282795" y="869839"/>
                  </a:lnTo>
                  <a:lnTo>
                    <a:pt x="284940" y="868266"/>
                  </a:lnTo>
                  <a:lnTo>
                    <a:pt x="290518" y="866406"/>
                  </a:lnTo>
                  <a:lnTo>
                    <a:pt x="299244" y="860541"/>
                  </a:lnTo>
                  <a:lnTo>
                    <a:pt x="301247" y="856679"/>
                  </a:lnTo>
                  <a:lnTo>
                    <a:pt x="301533" y="852102"/>
                  </a:lnTo>
                  <a:lnTo>
                    <a:pt x="303249" y="845236"/>
                  </a:lnTo>
                  <a:lnTo>
                    <a:pt x="305681" y="842232"/>
                  </a:lnTo>
                  <a:lnTo>
                    <a:pt x="310115" y="838799"/>
                  </a:lnTo>
                  <a:lnTo>
                    <a:pt x="326994" y="833792"/>
                  </a:lnTo>
                  <a:lnTo>
                    <a:pt x="334003" y="834221"/>
                  </a:lnTo>
                  <a:lnTo>
                    <a:pt x="340011" y="836081"/>
                  </a:lnTo>
                  <a:lnTo>
                    <a:pt x="338295" y="834221"/>
                  </a:lnTo>
                  <a:lnTo>
                    <a:pt x="335863" y="833220"/>
                  </a:lnTo>
                  <a:lnTo>
                    <a:pt x="330713" y="832505"/>
                  </a:lnTo>
                  <a:lnTo>
                    <a:pt x="328139" y="831790"/>
                  </a:lnTo>
                  <a:lnTo>
                    <a:pt x="326136" y="829930"/>
                  </a:lnTo>
                  <a:lnTo>
                    <a:pt x="325134" y="828071"/>
                  </a:lnTo>
                  <a:lnTo>
                    <a:pt x="325707" y="824638"/>
                  </a:lnTo>
                  <a:lnTo>
                    <a:pt x="327424" y="821062"/>
                  </a:lnTo>
                  <a:lnTo>
                    <a:pt x="335291" y="810333"/>
                  </a:lnTo>
                  <a:lnTo>
                    <a:pt x="335148" y="806042"/>
                  </a:lnTo>
                  <a:lnTo>
                    <a:pt x="337007" y="803610"/>
                  </a:lnTo>
                  <a:lnTo>
                    <a:pt x="339295" y="802180"/>
                  </a:lnTo>
                  <a:lnTo>
                    <a:pt x="343587" y="801465"/>
                  </a:lnTo>
                  <a:lnTo>
                    <a:pt x="345304" y="802037"/>
                  </a:lnTo>
                  <a:lnTo>
                    <a:pt x="347735" y="802466"/>
                  </a:lnTo>
                  <a:lnTo>
                    <a:pt x="350453" y="802323"/>
                  </a:lnTo>
                  <a:lnTo>
                    <a:pt x="352885" y="801751"/>
                  </a:lnTo>
                  <a:lnTo>
                    <a:pt x="353314" y="788162"/>
                  </a:lnTo>
                  <a:lnTo>
                    <a:pt x="353314" y="775145"/>
                  </a:lnTo>
                  <a:lnTo>
                    <a:pt x="352885" y="772999"/>
                  </a:lnTo>
                  <a:lnTo>
                    <a:pt x="351741" y="770854"/>
                  </a:lnTo>
                  <a:lnTo>
                    <a:pt x="348594" y="771712"/>
                  </a:lnTo>
                  <a:lnTo>
                    <a:pt x="350310" y="769995"/>
                  </a:lnTo>
                  <a:lnTo>
                    <a:pt x="351598" y="767707"/>
                  </a:lnTo>
                  <a:lnTo>
                    <a:pt x="350453" y="763845"/>
                  </a:lnTo>
                  <a:lnTo>
                    <a:pt x="351025" y="760412"/>
                  </a:lnTo>
                  <a:lnTo>
                    <a:pt x="353600" y="751400"/>
                  </a:lnTo>
                  <a:lnTo>
                    <a:pt x="357319" y="743962"/>
                  </a:lnTo>
                  <a:lnTo>
                    <a:pt x="359035" y="742102"/>
                  </a:lnTo>
                  <a:lnTo>
                    <a:pt x="362183" y="737382"/>
                  </a:lnTo>
                  <a:lnTo>
                    <a:pt x="364757" y="730087"/>
                  </a:lnTo>
                  <a:lnTo>
                    <a:pt x="368190" y="709632"/>
                  </a:lnTo>
                  <a:lnTo>
                    <a:pt x="366617" y="707343"/>
                  </a:lnTo>
                  <a:lnTo>
                    <a:pt x="361325" y="704482"/>
                  </a:lnTo>
                  <a:lnTo>
                    <a:pt x="359751" y="702050"/>
                  </a:lnTo>
                  <a:lnTo>
                    <a:pt x="362611" y="698761"/>
                  </a:lnTo>
                  <a:lnTo>
                    <a:pt x="364901" y="702050"/>
                  </a:lnTo>
                  <a:lnTo>
                    <a:pt x="365902" y="704625"/>
                  </a:lnTo>
                  <a:lnTo>
                    <a:pt x="367189" y="705770"/>
                  </a:lnTo>
                  <a:lnTo>
                    <a:pt x="365329" y="699619"/>
                  </a:lnTo>
                  <a:lnTo>
                    <a:pt x="365329" y="696901"/>
                  </a:lnTo>
                  <a:lnTo>
                    <a:pt x="364757" y="694326"/>
                  </a:lnTo>
                  <a:lnTo>
                    <a:pt x="362326" y="688176"/>
                  </a:lnTo>
                  <a:lnTo>
                    <a:pt x="361325" y="683455"/>
                  </a:lnTo>
                  <a:lnTo>
                    <a:pt x="362040" y="681166"/>
                  </a:lnTo>
                  <a:lnTo>
                    <a:pt x="363041" y="679307"/>
                  </a:lnTo>
                  <a:lnTo>
                    <a:pt x="363327" y="675302"/>
                  </a:lnTo>
                  <a:lnTo>
                    <a:pt x="362898" y="672298"/>
                  </a:lnTo>
                  <a:lnTo>
                    <a:pt x="360895" y="665575"/>
                  </a:lnTo>
                  <a:lnTo>
                    <a:pt x="359465" y="657135"/>
                  </a:lnTo>
                  <a:lnTo>
                    <a:pt x="360895" y="649411"/>
                  </a:lnTo>
                  <a:lnTo>
                    <a:pt x="366760" y="637539"/>
                  </a:lnTo>
                  <a:lnTo>
                    <a:pt x="369478" y="634964"/>
                  </a:lnTo>
                  <a:lnTo>
                    <a:pt x="377345" y="631817"/>
                  </a:lnTo>
                  <a:lnTo>
                    <a:pt x="379205" y="631960"/>
                  </a:lnTo>
                  <a:lnTo>
                    <a:pt x="381493" y="632532"/>
                  </a:lnTo>
                  <a:lnTo>
                    <a:pt x="382781" y="635679"/>
                  </a:lnTo>
                  <a:lnTo>
                    <a:pt x="383925" y="635107"/>
                  </a:lnTo>
                  <a:lnTo>
                    <a:pt x="385499" y="635822"/>
                  </a:lnTo>
                  <a:lnTo>
                    <a:pt x="387358" y="635822"/>
                  </a:lnTo>
                  <a:lnTo>
                    <a:pt x="387787" y="634249"/>
                  </a:lnTo>
                  <a:lnTo>
                    <a:pt x="388932" y="631960"/>
                  </a:lnTo>
                  <a:lnTo>
                    <a:pt x="392078" y="629528"/>
                  </a:lnTo>
                  <a:lnTo>
                    <a:pt x="395225" y="620231"/>
                  </a:lnTo>
                  <a:lnTo>
                    <a:pt x="396655" y="617942"/>
                  </a:lnTo>
                  <a:lnTo>
                    <a:pt x="400088" y="617084"/>
                  </a:lnTo>
                  <a:lnTo>
                    <a:pt x="409386" y="618085"/>
                  </a:lnTo>
                  <a:lnTo>
                    <a:pt x="410960" y="618228"/>
                  </a:lnTo>
                  <a:lnTo>
                    <a:pt x="422403" y="613364"/>
                  </a:lnTo>
                  <a:lnTo>
                    <a:pt x="425979" y="611076"/>
                  </a:lnTo>
                  <a:lnTo>
                    <a:pt x="427982" y="607786"/>
                  </a:lnTo>
                  <a:lnTo>
                    <a:pt x="428268" y="606498"/>
                  </a:lnTo>
                  <a:lnTo>
                    <a:pt x="428840" y="604210"/>
                  </a:lnTo>
                  <a:lnTo>
                    <a:pt x="428554" y="602922"/>
                  </a:lnTo>
                  <a:lnTo>
                    <a:pt x="427267" y="601206"/>
                  </a:lnTo>
                  <a:lnTo>
                    <a:pt x="426552" y="599489"/>
                  </a:lnTo>
                  <a:lnTo>
                    <a:pt x="426695" y="598202"/>
                  </a:lnTo>
                  <a:lnTo>
                    <a:pt x="428840" y="594626"/>
                  </a:lnTo>
                  <a:lnTo>
                    <a:pt x="435849" y="589190"/>
                  </a:lnTo>
                  <a:lnTo>
                    <a:pt x="447435" y="583326"/>
                  </a:lnTo>
                  <a:lnTo>
                    <a:pt x="454159" y="578748"/>
                  </a:lnTo>
                  <a:lnTo>
                    <a:pt x="459881" y="573313"/>
                  </a:lnTo>
                  <a:lnTo>
                    <a:pt x="465459" y="566590"/>
                  </a:lnTo>
                  <a:lnTo>
                    <a:pt x="467891" y="564587"/>
                  </a:lnTo>
                  <a:lnTo>
                    <a:pt x="481479" y="557721"/>
                  </a:lnTo>
                  <a:lnTo>
                    <a:pt x="483769" y="554431"/>
                  </a:lnTo>
                  <a:lnTo>
                    <a:pt x="492208" y="545419"/>
                  </a:lnTo>
                  <a:lnTo>
                    <a:pt x="496642" y="539412"/>
                  </a:lnTo>
                  <a:lnTo>
                    <a:pt x="499074" y="536980"/>
                  </a:lnTo>
                  <a:lnTo>
                    <a:pt x="500791" y="534262"/>
                  </a:lnTo>
                  <a:lnTo>
                    <a:pt x="501362" y="531973"/>
                  </a:lnTo>
                  <a:lnTo>
                    <a:pt x="515095" y="520101"/>
                  </a:lnTo>
                  <a:lnTo>
                    <a:pt x="521674" y="516382"/>
                  </a:lnTo>
                  <a:lnTo>
                    <a:pt x="521532" y="515381"/>
                  </a:lnTo>
                  <a:lnTo>
                    <a:pt x="519529" y="514665"/>
                  </a:lnTo>
                  <a:lnTo>
                    <a:pt x="515238" y="517097"/>
                  </a:lnTo>
                  <a:lnTo>
                    <a:pt x="513807" y="517240"/>
                  </a:lnTo>
                  <a:lnTo>
                    <a:pt x="513235" y="516382"/>
                  </a:lnTo>
                  <a:lnTo>
                    <a:pt x="515810" y="512091"/>
                  </a:lnTo>
                  <a:lnTo>
                    <a:pt x="522247" y="507799"/>
                  </a:lnTo>
                  <a:lnTo>
                    <a:pt x="523534" y="508085"/>
                  </a:lnTo>
                  <a:lnTo>
                    <a:pt x="525108" y="508801"/>
                  </a:lnTo>
                  <a:lnTo>
                    <a:pt x="525250" y="512377"/>
                  </a:lnTo>
                  <a:lnTo>
                    <a:pt x="523820" y="513235"/>
                  </a:lnTo>
                  <a:lnTo>
                    <a:pt x="523391" y="514236"/>
                  </a:lnTo>
                  <a:lnTo>
                    <a:pt x="525680" y="514379"/>
                  </a:lnTo>
                  <a:lnTo>
                    <a:pt x="534120" y="511232"/>
                  </a:lnTo>
                  <a:lnTo>
                    <a:pt x="545133" y="507942"/>
                  </a:lnTo>
                  <a:lnTo>
                    <a:pt x="546993" y="507227"/>
                  </a:lnTo>
                  <a:lnTo>
                    <a:pt x="547708" y="506369"/>
                  </a:lnTo>
                  <a:lnTo>
                    <a:pt x="547994" y="505082"/>
                  </a:lnTo>
                  <a:lnTo>
                    <a:pt x="545992" y="503079"/>
                  </a:lnTo>
                  <a:lnTo>
                    <a:pt x="547422" y="503079"/>
                  </a:lnTo>
                  <a:lnTo>
                    <a:pt x="549854" y="504509"/>
                  </a:lnTo>
                  <a:lnTo>
                    <a:pt x="552000" y="501935"/>
                  </a:lnTo>
                  <a:lnTo>
                    <a:pt x="553573" y="499360"/>
                  </a:lnTo>
                  <a:lnTo>
                    <a:pt x="561154" y="494926"/>
                  </a:lnTo>
                  <a:lnTo>
                    <a:pt x="561727" y="493638"/>
                  </a:lnTo>
                  <a:lnTo>
                    <a:pt x="561583" y="491636"/>
                  </a:lnTo>
                  <a:lnTo>
                    <a:pt x="563729" y="488060"/>
                  </a:lnTo>
                  <a:lnTo>
                    <a:pt x="566446" y="485342"/>
                  </a:lnTo>
                  <a:lnTo>
                    <a:pt x="568021" y="482767"/>
                  </a:lnTo>
                  <a:lnTo>
                    <a:pt x="566876" y="481337"/>
                  </a:lnTo>
                  <a:lnTo>
                    <a:pt x="565588" y="474471"/>
                  </a:lnTo>
                  <a:lnTo>
                    <a:pt x="564015" y="470036"/>
                  </a:lnTo>
                  <a:lnTo>
                    <a:pt x="564587" y="465888"/>
                  </a:lnTo>
                  <a:lnTo>
                    <a:pt x="567448" y="461883"/>
                  </a:lnTo>
                  <a:lnTo>
                    <a:pt x="571882" y="457592"/>
                  </a:lnTo>
                  <a:lnTo>
                    <a:pt x="574886" y="456161"/>
                  </a:lnTo>
                  <a:lnTo>
                    <a:pt x="589334" y="452728"/>
                  </a:lnTo>
                  <a:lnTo>
                    <a:pt x="593768" y="450439"/>
                  </a:lnTo>
                  <a:lnTo>
                    <a:pt x="597487" y="447293"/>
                  </a:lnTo>
                  <a:lnTo>
                    <a:pt x="600634" y="441714"/>
                  </a:lnTo>
                  <a:lnTo>
                    <a:pt x="602207" y="440284"/>
                  </a:lnTo>
                  <a:lnTo>
                    <a:pt x="603923" y="437995"/>
                  </a:lnTo>
                  <a:lnTo>
                    <a:pt x="601635" y="436135"/>
                  </a:lnTo>
                  <a:lnTo>
                    <a:pt x="599489" y="435134"/>
                  </a:lnTo>
                  <a:lnTo>
                    <a:pt x="598059" y="433847"/>
                  </a:lnTo>
                  <a:lnTo>
                    <a:pt x="597487" y="430128"/>
                  </a:lnTo>
                  <a:lnTo>
                    <a:pt x="599060" y="433561"/>
                  </a:lnTo>
                  <a:lnTo>
                    <a:pt x="601921" y="435134"/>
                  </a:lnTo>
                  <a:lnTo>
                    <a:pt x="605211" y="437566"/>
                  </a:lnTo>
                  <a:lnTo>
                    <a:pt x="604782" y="440856"/>
                  </a:lnTo>
                  <a:lnTo>
                    <a:pt x="602350" y="448437"/>
                  </a:lnTo>
                  <a:lnTo>
                    <a:pt x="601063" y="451584"/>
                  </a:lnTo>
                  <a:lnTo>
                    <a:pt x="603065" y="453443"/>
                  </a:lnTo>
                  <a:lnTo>
                    <a:pt x="607071" y="453873"/>
                  </a:lnTo>
                  <a:lnTo>
                    <a:pt x="607786" y="451584"/>
                  </a:lnTo>
                  <a:lnTo>
                    <a:pt x="608072" y="449724"/>
                  </a:lnTo>
                  <a:lnTo>
                    <a:pt x="608644" y="450869"/>
                  </a:lnTo>
                  <a:lnTo>
                    <a:pt x="612935" y="454302"/>
                  </a:lnTo>
                  <a:lnTo>
                    <a:pt x="617084" y="452871"/>
                  </a:lnTo>
                  <a:lnTo>
                    <a:pt x="617513" y="451155"/>
                  </a:lnTo>
                  <a:lnTo>
                    <a:pt x="616511" y="447436"/>
                  </a:lnTo>
                  <a:lnTo>
                    <a:pt x="618800" y="438281"/>
                  </a:lnTo>
                  <a:lnTo>
                    <a:pt x="619372" y="439997"/>
                  </a:lnTo>
                  <a:lnTo>
                    <a:pt x="620803" y="440284"/>
                  </a:lnTo>
                  <a:lnTo>
                    <a:pt x="621518" y="440856"/>
                  </a:lnTo>
                  <a:lnTo>
                    <a:pt x="621804" y="441857"/>
                  </a:lnTo>
                  <a:lnTo>
                    <a:pt x="620374" y="450439"/>
                  </a:lnTo>
                  <a:lnTo>
                    <a:pt x="620517" y="452728"/>
                  </a:lnTo>
                  <a:lnTo>
                    <a:pt x="621089" y="454016"/>
                  </a:lnTo>
                  <a:lnTo>
                    <a:pt x="622090" y="455160"/>
                  </a:lnTo>
                  <a:lnTo>
                    <a:pt x="624808" y="452728"/>
                  </a:lnTo>
                  <a:lnTo>
                    <a:pt x="625523" y="450154"/>
                  </a:lnTo>
                  <a:lnTo>
                    <a:pt x="627097" y="453014"/>
                  </a:lnTo>
                  <a:lnTo>
                    <a:pt x="628956" y="453443"/>
                  </a:lnTo>
                  <a:lnTo>
                    <a:pt x="631531" y="453014"/>
                  </a:lnTo>
                  <a:lnTo>
                    <a:pt x="631245" y="449724"/>
                  </a:lnTo>
                  <a:lnTo>
                    <a:pt x="630530" y="447436"/>
                  </a:lnTo>
                  <a:lnTo>
                    <a:pt x="628384" y="444146"/>
                  </a:lnTo>
                  <a:lnTo>
                    <a:pt x="630815" y="444146"/>
                  </a:lnTo>
                  <a:lnTo>
                    <a:pt x="631531" y="439282"/>
                  </a:lnTo>
                  <a:lnTo>
                    <a:pt x="631674" y="436278"/>
                  </a:lnTo>
                  <a:lnTo>
                    <a:pt x="631531" y="433561"/>
                  </a:lnTo>
                  <a:lnTo>
                    <a:pt x="629099" y="426122"/>
                  </a:lnTo>
                  <a:lnTo>
                    <a:pt x="627526" y="422260"/>
                  </a:lnTo>
                  <a:lnTo>
                    <a:pt x="627669" y="420973"/>
                  </a:lnTo>
                  <a:lnTo>
                    <a:pt x="627526" y="420401"/>
                  </a:lnTo>
                  <a:lnTo>
                    <a:pt x="626811" y="415537"/>
                  </a:lnTo>
                  <a:lnTo>
                    <a:pt x="625809" y="412533"/>
                  </a:lnTo>
                  <a:lnTo>
                    <a:pt x="625380" y="409386"/>
                  </a:lnTo>
                  <a:lnTo>
                    <a:pt x="627669" y="404809"/>
                  </a:lnTo>
                  <a:lnTo>
                    <a:pt x="626667" y="404094"/>
                  </a:lnTo>
                  <a:lnTo>
                    <a:pt x="623950" y="403522"/>
                  </a:lnTo>
                  <a:lnTo>
                    <a:pt x="621375" y="402663"/>
                  </a:lnTo>
                  <a:lnTo>
                    <a:pt x="620803" y="401519"/>
                  </a:lnTo>
                  <a:lnTo>
                    <a:pt x="621947" y="396942"/>
                  </a:lnTo>
                  <a:lnTo>
                    <a:pt x="620660" y="395082"/>
                  </a:lnTo>
                  <a:lnTo>
                    <a:pt x="618800" y="393223"/>
                  </a:lnTo>
                  <a:lnTo>
                    <a:pt x="618228" y="392507"/>
                  </a:lnTo>
                  <a:lnTo>
                    <a:pt x="617656" y="391506"/>
                  </a:lnTo>
                  <a:lnTo>
                    <a:pt x="616798" y="389217"/>
                  </a:lnTo>
                  <a:lnTo>
                    <a:pt x="618514" y="384354"/>
                  </a:lnTo>
                  <a:lnTo>
                    <a:pt x="620803" y="378775"/>
                  </a:lnTo>
                  <a:lnTo>
                    <a:pt x="621232" y="376630"/>
                  </a:lnTo>
                  <a:lnTo>
                    <a:pt x="621661" y="372911"/>
                  </a:lnTo>
                  <a:lnTo>
                    <a:pt x="621804" y="371480"/>
                  </a:lnTo>
                  <a:lnTo>
                    <a:pt x="621518" y="370050"/>
                  </a:lnTo>
                  <a:lnTo>
                    <a:pt x="619086" y="368476"/>
                  </a:lnTo>
                  <a:lnTo>
                    <a:pt x="614795" y="367761"/>
                  </a:lnTo>
                  <a:lnTo>
                    <a:pt x="611791" y="366474"/>
                  </a:lnTo>
                  <a:lnTo>
                    <a:pt x="609932" y="364471"/>
                  </a:lnTo>
                  <a:lnTo>
                    <a:pt x="608358" y="363613"/>
                  </a:lnTo>
                  <a:lnTo>
                    <a:pt x="606499" y="364185"/>
                  </a:lnTo>
                  <a:lnTo>
                    <a:pt x="604067" y="363327"/>
                  </a:lnTo>
                  <a:lnTo>
                    <a:pt x="602065" y="361324"/>
                  </a:lnTo>
                  <a:lnTo>
                    <a:pt x="600347" y="358893"/>
                  </a:lnTo>
                  <a:lnTo>
                    <a:pt x="600491" y="357748"/>
                  </a:lnTo>
                  <a:lnTo>
                    <a:pt x="600920" y="356175"/>
                  </a:lnTo>
                  <a:lnTo>
                    <a:pt x="604067" y="349738"/>
                  </a:lnTo>
                  <a:lnTo>
                    <a:pt x="605211" y="349595"/>
                  </a:lnTo>
                  <a:lnTo>
                    <a:pt x="607929" y="350882"/>
                  </a:lnTo>
                  <a:lnTo>
                    <a:pt x="608930" y="350882"/>
                  </a:lnTo>
                  <a:lnTo>
                    <a:pt x="610790" y="348307"/>
                  </a:lnTo>
                  <a:lnTo>
                    <a:pt x="613365" y="341012"/>
                  </a:lnTo>
                  <a:lnTo>
                    <a:pt x="616941" y="341012"/>
                  </a:lnTo>
                  <a:lnTo>
                    <a:pt x="620087" y="341298"/>
                  </a:lnTo>
                  <a:lnTo>
                    <a:pt x="622233" y="341728"/>
                  </a:lnTo>
                  <a:lnTo>
                    <a:pt x="624379" y="341441"/>
                  </a:lnTo>
                  <a:lnTo>
                    <a:pt x="626524" y="340869"/>
                  </a:lnTo>
                  <a:lnTo>
                    <a:pt x="627669" y="340011"/>
                  </a:lnTo>
                  <a:lnTo>
                    <a:pt x="628384" y="338867"/>
                  </a:lnTo>
                  <a:lnTo>
                    <a:pt x="628098" y="337865"/>
                  </a:lnTo>
                  <a:lnTo>
                    <a:pt x="625380" y="336435"/>
                  </a:lnTo>
                  <a:lnTo>
                    <a:pt x="624379" y="335434"/>
                  </a:lnTo>
                  <a:lnTo>
                    <a:pt x="623663" y="332573"/>
                  </a:lnTo>
                  <a:lnTo>
                    <a:pt x="622805" y="331429"/>
                  </a:lnTo>
                  <a:lnTo>
                    <a:pt x="617513" y="331285"/>
                  </a:lnTo>
                  <a:lnTo>
                    <a:pt x="614795" y="329998"/>
                  </a:lnTo>
                  <a:lnTo>
                    <a:pt x="613221" y="328854"/>
                  </a:lnTo>
                  <a:lnTo>
                    <a:pt x="610504" y="324849"/>
                  </a:lnTo>
                  <a:lnTo>
                    <a:pt x="607214" y="321845"/>
                  </a:lnTo>
                  <a:lnTo>
                    <a:pt x="604067" y="321129"/>
                  </a:lnTo>
                  <a:lnTo>
                    <a:pt x="602780" y="320128"/>
                  </a:lnTo>
                  <a:lnTo>
                    <a:pt x="602065" y="318555"/>
                  </a:lnTo>
                  <a:lnTo>
                    <a:pt x="602493" y="316409"/>
                  </a:lnTo>
                  <a:lnTo>
                    <a:pt x="603495" y="314407"/>
                  </a:lnTo>
                  <a:lnTo>
                    <a:pt x="604210" y="312261"/>
                  </a:lnTo>
                  <a:lnTo>
                    <a:pt x="606784" y="309400"/>
                  </a:lnTo>
                  <a:lnTo>
                    <a:pt x="609789" y="306825"/>
                  </a:lnTo>
                  <a:lnTo>
                    <a:pt x="611075" y="305109"/>
                  </a:lnTo>
                  <a:lnTo>
                    <a:pt x="612935" y="303249"/>
                  </a:lnTo>
                  <a:lnTo>
                    <a:pt x="613221" y="302248"/>
                  </a:lnTo>
                  <a:lnTo>
                    <a:pt x="612935" y="301103"/>
                  </a:lnTo>
                  <a:lnTo>
                    <a:pt x="611362" y="299959"/>
                  </a:lnTo>
                  <a:lnTo>
                    <a:pt x="610360" y="299673"/>
                  </a:lnTo>
                  <a:lnTo>
                    <a:pt x="610217" y="298958"/>
                  </a:lnTo>
                  <a:lnTo>
                    <a:pt x="610933" y="297098"/>
                  </a:lnTo>
                  <a:lnTo>
                    <a:pt x="612363" y="296812"/>
                  </a:lnTo>
                  <a:lnTo>
                    <a:pt x="615367" y="298529"/>
                  </a:lnTo>
                  <a:lnTo>
                    <a:pt x="618371" y="301390"/>
                  </a:lnTo>
                  <a:lnTo>
                    <a:pt x="620230" y="303821"/>
                  </a:lnTo>
                  <a:lnTo>
                    <a:pt x="620230" y="305824"/>
                  </a:lnTo>
                  <a:lnTo>
                    <a:pt x="621375" y="306110"/>
                  </a:lnTo>
                  <a:lnTo>
                    <a:pt x="622520" y="306253"/>
                  </a:lnTo>
                  <a:lnTo>
                    <a:pt x="624521" y="307111"/>
                  </a:lnTo>
                  <a:lnTo>
                    <a:pt x="626524" y="306825"/>
                  </a:lnTo>
                  <a:lnTo>
                    <a:pt x="627812" y="307254"/>
                  </a:lnTo>
                  <a:lnTo>
                    <a:pt x="628670" y="307111"/>
                  </a:lnTo>
                  <a:lnTo>
                    <a:pt x="628956" y="305967"/>
                  </a:lnTo>
                  <a:lnTo>
                    <a:pt x="627955" y="304250"/>
                  </a:lnTo>
                  <a:lnTo>
                    <a:pt x="627239" y="303106"/>
                  </a:lnTo>
                  <a:lnTo>
                    <a:pt x="628098" y="301962"/>
                  </a:lnTo>
                  <a:lnTo>
                    <a:pt x="629099" y="301676"/>
                  </a:lnTo>
                  <a:lnTo>
                    <a:pt x="630100" y="301962"/>
                  </a:lnTo>
                  <a:lnTo>
                    <a:pt x="631531" y="303106"/>
                  </a:lnTo>
                  <a:lnTo>
                    <a:pt x="632532" y="305252"/>
                  </a:lnTo>
                  <a:lnTo>
                    <a:pt x="632675" y="308685"/>
                  </a:lnTo>
                  <a:lnTo>
                    <a:pt x="634964" y="311832"/>
                  </a:lnTo>
                  <a:lnTo>
                    <a:pt x="638111" y="313977"/>
                  </a:lnTo>
                  <a:lnTo>
                    <a:pt x="640542" y="314979"/>
                  </a:lnTo>
                  <a:lnTo>
                    <a:pt x="643546" y="315694"/>
                  </a:lnTo>
                  <a:lnTo>
                    <a:pt x="646121" y="314979"/>
                  </a:lnTo>
                  <a:lnTo>
                    <a:pt x="647409" y="312833"/>
                  </a:lnTo>
                  <a:lnTo>
                    <a:pt x="646836" y="310973"/>
                  </a:lnTo>
                  <a:lnTo>
                    <a:pt x="647266" y="309257"/>
                  </a:lnTo>
                  <a:lnTo>
                    <a:pt x="648267" y="308256"/>
                  </a:lnTo>
                  <a:lnTo>
                    <a:pt x="649840" y="308256"/>
                  </a:lnTo>
                  <a:lnTo>
                    <a:pt x="650985" y="309686"/>
                  </a:lnTo>
                  <a:lnTo>
                    <a:pt x="654418" y="317124"/>
                  </a:lnTo>
                  <a:lnTo>
                    <a:pt x="653703" y="320414"/>
                  </a:lnTo>
                  <a:lnTo>
                    <a:pt x="654418" y="329426"/>
                  </a:lnTo>
                  <a:lnTo>
                    <a:pt x="653559" y="335291"/>
                  </a:lnTo>
                  <a:lnTo>
                    <a:pt x="653703" y="336578"/>
                  </a:lnTo>
                  <a:lnTo>
                    <a:pt x="654131" y="337579"/>
                  </a:lnTo>
                  <a:lnTo>
                    <a:pt x="654704" y="338008"/>
                  </a:lnTo>
                  <a:lnTo>
                    <a:pt x="655705" y="338008"/>
                  </a:lnTo>
                  <a:lnTo>
                    <a:pt x="659853" y="339153"/>
                  </a:lnTo>
                  <a:lnTo>
                    <a:pt x="663286" y="340440"/>
                  </a:lnTo>
                  <a:lnTo>
                    <a:pt x="667292" y="341584"/>
                  </a:lnTo>
                  <a:lnTo>
                    <a:pt x="673013" y="342443"/>
                  </a:lnTo>
                  <a:lnTo>
                    <a:pt x="676446" y="342157"/>
                  </a:lnTo>
                  <a:lnTo>
                    <a:pt x="678162" y="342157"/>
                  </a:lnTo>
                  <a:lnTo>
                    <a:pt x="681738" y="342443"/>
                  </a:lnTo>
                  <a:lnTo>
                    <a:pt x="691036" y="342014"/>
                  </a:lnTo>
                  <a:lnTo>
                    <a:pt x="698760" y="341871"/>
                  </a:lnTo>
                  <a:lnTo>
                    <a:pt x="701908" y="342729"/>
                  </a:lnTo>
                  <a:lnTo>
                    <a:pt x="704482" y="343015"/>
                  </a:lnTo>
                  <a:lnTo>
                    <a:pt x="713065" y="342443"/>
                  </a:lnTo>
                  <a:lnTo>
                    <a:pt x="721648" y="342157"/>
                  </a:lnTo>
                  <a:lnTo>
                    <a:pt x="726367" y="344016"/>
                  </a:lnTo>
                  <a:lnTo>
                    <a:pt x="731518" y="347020"/>
                  </a:lnTo>
                  <a:lnTo>
                    <a:pt x="734379" y="349309"/>
                  </a:lnTo>
                  <a:lnTo>
                    <a:pt x="734950" y="350596"/>
                  </a:lnTo>
                  <a:lnTo>
                    <a:pt x="734664" y="351741"/>
                  </a:lnTo>
                  <a:lnTo>
                    <a:pt x="733663" y="352313"/>
                  </a:lnTo>
                  <a:lnTo>
                    <a:pt x="731946" y="352313"/>
                  </a:lnTo>
                  <a:lnTo>
                    <a:pt x="727942" y="350882"/>
                  </a:lnTo>
                  <a:lnTo>
                    <a:pt x="727226" y="351311"/>
                  </a:lnTo>
                  <a:lnTo>
                    <a:pt x="727226" y="354315"/>
                  </a:lnTo>
                  <a:lnTo>
                    <a:pt x="727083" y="354744"/>
                  </a:lnTo>
                  <a:lnTo>
                    <a:pt x="726225" y="357462"/>
                  </a:lnTo>
                  <a:lnTo>
                    <a:pt x="723793" y="363613"/>
                  </a:lnTo>
                  <a:lnTo>
                    <a:pt x="723364" y="366331"/>
                  </a:lnTo>
                  <a:lnTo>
                    <a:pt x="722791" y="367046"/>
                  </a:lnTo>
                  <a:lnTo>
                    <a:pt x="722219" y="367475"/>
                  </a:lnTo>
                  <a:lnTo>
                    <a:pt x="720360" y="367618"/>
                  </a:lnTo>
                  <a:lnTo>
                    <a:pt x="718930" y="368047"/>
                  </a:lnTo>
                  <a:lnTo>
                    <a:pt x="718357" y="369048"/>
                  </a:lnTo>
                  <a:lnTo>
                    <a:pt x="717357" y="371051"/>
                  </a:lnTo>
                  <a:lnTo>
                    <a:pt x="716641" y="373197"/>
                  </a:lnTo>
                  <a:lnTo>
                    <a:pt x="715782" y="373769"/>
                  </a:lnTo>
                  <a:lnTo>
                    <a:pt x="713494" y="372625"/>
                  </a:lnTo>
                  <a:lnTo>
                    <a:pt x="712063" y="372768"/>
                  </a:lnTo>
                  <a:lnTo>
                    <a:pt x="710347" y="373197"/>
                  </a:lnTo>
                  <a:lnTo>
                    <a:pt x="708630" y="374341"/>
                  </a:lnTo>
                  <a:lnTo>
                    <a:pt x="707487" y="375771"/>
                  </a:lnTo>
                  <a:lnTo>
                    <a:pt x="706056" y="376344"/>
                  </a:lnTo>
                  <a:lnTo>
                    <a:pt x="702051" y="376058"/>
                  </a:lnTo>
                  <a:lnTo>
                    <a:pt x="701335" y="376201"/>
                  </a:lnTo>
                  <a:lnTo>
                    <a:pt x="700763" y="377202"/>
                  </a:lnTo>
                  <a:lnTo>
                    <a:pt x="700334" y="378489"/>
                  </a:lnTo>
                  <a:lnTo>
                    <a:pt x="697187" y="381636"/>
                  </a:lnTo>
                  <a:lnTo>
                    <a:pt x="696043" y="386643"/>
                  </a:lnTo>
                  <a:lnTo>
                    <a:pt x="695042" y="389933"/>
                  </a:lnTo>
                  <a:lnTo>
                    <a:pt x="695184" y="392507"/>
                  </a:lnTo>
                  <a:lnTo>
                    <a:pt x="697902" y="399087"/>
                  </a:lnTo>
                  <a:lnTo>
                    <a:pt x="699762" y="407670"/>
                  </a:lnTo>
                  <a:lnTo>
                    <a:pt x="700477" y="408528"/>
                  </a:lnTo>
                  <a:lnTo>
                    <a:pt x="701050" y="408814"/>
                  </a:lnTo>
                  <a:lnTo>
                    <a:pt x="701335" y="408671"/>
                  </a:lnTo>
                  <a:lnTo>
                    <a:pt x="701335" y="406955"/>
                  </a:lnTo>
                  <a:lnTo>
                    <a:pt x="701478" y="404809"/>
                  </a:lnTo>
                  <a:lnTo>
                    <a:pt x="702336" y="404237"/>
                  </a:lnTo>
                  <a:lnTo>
                    <a:pt x="703481" y="404666"/>
                  </a:lnTo>
                  <a:lnTo>
                    <a:pt x="704482" y="406526"/>
                  </a:lnTo>
                  <a:lnTo>
                    <a:pt x="705627" y="409959"/>
                  </a:lnTo>
                  <a:lnTo>
                    <a:pt x="706914" y="411246"/>
                  </a:lnTo>
                  <a:lnTo>
                    <a:pt x="708917" y="411675"/>
                  </a:lnTo>
                  <a:lnTo>
                    <a:pt x="711205" y="410817"/>
                  </a:lnTo>
                  <a:lnTo>
                    <a:pt x="712922" y="409243"/>
                  </a:lnTo>
                  <a:lnTo>
                    <a:pt x="713637" y="407527"/>
                  </a:lnTo>
                  <a:lnTo>
                    <a:pt x="713208" y="404237"/>
                  </a:lnTo>
                  <a:lnTo>
                    <a:pt x="713065" y="401805"/>
                  </a:lnTo>
                  <a:lnTo>
                    <a:pt x="714209" y="399517"/>
                  </a:lnTo>
                  <a:lnTo>
                    <a:pt x="718072" y="396083"/>
                  </a:lnTo>
                  <a:lnTo>
                    <a:pt x="718643" y="395082"/>
                  </a:lnTo>
                  <a:lnTo>
                    <a:pt x="718357" y="392078"/>
                  </a:lnTo>
                  <a:lnTo>
                    <a:pt x="718357" y="389361"/>
                  </a:lnTo>
                  <a:lnTo>
                    <a:pt x="719788" y="389217"/>
                  </a:lnTo>
                  <a:lnTo>
                    <a:pt x="721791" y="389647"/>
                  </a:lnTo>
                  <a:lnTo>
                    <a:pt x="724365" y="388216"/>
                  </a:lnTo>
                  <a:lnTo>
                    <a:pt x="725080" y="388216"/>
                  </a:lnTo>
                  <a:lnTo>
                    <a:pt x="726082" y="389647"/>
                  </a:lnTo>
                  <a:lnTo>
                    <a:pt x="727798" y="389361"/>
                  </a:lnTo>
                  <a:lnTo>
                    <a:pt x="729085" y="395368"/>
                  </a:lnTo>
                  <a:lnTo>
                    <a:pt x="730373" y="400661"/>
                  </a:lnTo>
                  <a:lnTo>
                    <a:pt x="730373" y="403236"/>
                  </a:lnTo>
                  <a:lnTo>
                    <a:pt x="730659" y="408671"/>
                  </a:lnTo>
                  <a:lnTo>
                    <a:pt x="731231" y="413105"/>
                  </a:lnTo>
                  <a:lnTo>
                    <a:pt x="732233" y="414107"/>
                  </a:lnTo>
                  <a:lnTo>
                    <a:pt x="733377" y="416539"/>
                  </a:lnTo>
                  <a:lnTo>
                    <a:pt x="734379" y="419256"/>
                  </a:lnTo>
                  <a:lnTo>
                    <a:pt x="735237" y="420830"/>
                  </a:lnTo>
                  <a:lnTo>
                    <a:pt x="735809" y="425836"/>
                  </a:lnTo>
                  <a:lnTo>
                    <a:pt x="736524" y="429412"/>
                  </a:lnTo>
                  <a:lnTo>
                    <a:pt x="737382" y="440856"/>
                  </a:lnTo>
                  <a:lnTo>
                    <a:pt x="737811" y="443001"/>
                  </a:lnTo>
                  <a:lnTo>
                    <a:pt x="739528" y="442000"/>
                  </a:lnTo>
                  <a:lnTo>
                    <a:pt x="740243" y="440856"/>
                  </a:lnTo>
                  <a:lnTo>
                    <a:pt x="740958" y="438996"/>
                  </a:lnTo>
                  <a:lnTo>
                    <a:pt x="741388" y="438281"/>
                  </a:lnTo>
                  <a:lnTo>
                    <a:pt x="742389" y="438281"/>
                  </a:lnTo>
                  <a:lnTo>
                    <a:pt x="743962" y="439139"/>
                  </a:lnTo>
                  <a:lnTo>
                    <a:pt x="746537" y="442143"/>
                  </a:lnTo>
                  <a:lnTo>
                    <a:pt x="748253" y="442858"/>
                  </a:lnTo>
                  <a:lnTo>
                    <a:pt x="749970" y="442429"/>
                  </a:lnTo>
                  <a:lnTo>
                    <a:pt x="751686" y="437995"/>
                  </a:lnTo>
                  <a:lnTo>
                    <a:pt x="752259" y="436851"/>
                  </a:lnTo>
                  <a:lnTo>
                    <a:pt x="753117" y="435992"/>
                  </a:lnTo>
                  <a:lnTo>
                    <a:pt x="754690" y="436135"/>
                  </a:lnTo>
                  <a:lnTo>
                    <a:pt x="755549" y="435277"/>
                  </a:lnTo>
                  <a:lnTo>
                    <a:pt x="755835" y="433274"/>
                  </a:lnTo>
                  <a:lnTo>
                    <a:pt x="755835" y="431129"/>
                  </a:lnTo>
                  <a:lnTo>
                    <a:pt x="754118" y="425264"/>
                  </a:lnTo>
                  <a:lnTo>
                    <a:pt x="753546" y="422546"/>
                  </a:lnTo>
                  <a:lnTo>
                    <a:pt x="753259" y="419828"/>
                  </a:lnTo>
                  <a:lnTo>
                    <a:pt x="754404" y="417111"/>
                  </a:lnTo>
                  <a:lnTo>
                    <a:pt x="755835" y="413821"/>
                  </a:lnTo>
                  <a:lnTo>
                    <a:pt x="755549" y="410960"/>
                  </a:lnTo>
                  <a:lnTo>
                    <a:pt x="755977" y="409816"/>
                  </a:lnTo>
                  <a:lnTo>
                    <a:pt x="757122" y="409673"/>
                  </a:lnTo>
                  <a:lnTo>
                    <a:pt x="758552" y="410388"/>
                  </a:lnTo>
                  <a:lnTo>
                    <a:pt x="760126" y="409959"/>
                  </a:lnTo>
                  <a:lnTo>
                    <a:pt x="761413" y="408242"/>
                  </a:lnTo>
                  <a:lnTo>
                    <a:pt x="761842" y="406669"/>
                  </a:lnTo>
                  <a:lnTo>
                    <a:pt x="762557" y="400089"/>
                  </a:lnTo>
                  <a:lnTo>
                    <a:pt x="763129" y="394081"/>
                  </a:lnTo>
                  <a:lnTo>
                    <a:pt x="763272" y="389217"/>
                  </a:lnTo>
                  <a:lnTo>
                    <a:pt x="761986" y="386357"/>
                  </a:lnTo>
                  <a:lnTo>
                    <a:pt x="759983" y="378489"/>
                  </a:lnTo>
                  <a:lnTo>
                    <a:pt x="760555" y="377202"/>
                  </a:lnTo>
                  <a:lnTo>
                    <a:pt x="761413" y="376916"/>
                  </a:lnTo>
                  <a:lnTo>
                    <a:pt x="764274" y="379634"/>
                  </a:lnTo>
                  <a:lnTo>
                    <a:pt x="765562" y="380063"/>
                  </a:lnTo>
                  <a:lnTo>
                    <a:pt x="767707" y="379634"/>
                  </a:lnTo>
                  <a:lnTo>
                    <a:pt x="769853" y="379062"/>
                  </a:lnTo>
                  <a:lnTo>
                    <a:pt x="771426" y="379062"/>
                  </a:lnTo>
                  <a:lnTo>
                    <a:pt x="773572" y="380063"/>
                  </a:lnTo>
                  <a:lnTo>
                    <a:pt x="776575" y="381064"/>
                  </a:lnTo>
                  <a:lnTo>
                    <a:pt x="781296" y="382352"/>
                  </a:lnTo>
                  <a:lnTo>
                    <a:pt x="783156" y="383353"/>
                  </a:lnTo>
                  <a:lnTo>
                    <a:pt x="784729" y="383210"/>
                  </a:lnTo>
                  <a:lnTo>
                    <a:pt x="786017" y="380206"/>
                  </a:lnTo>
                  <a:lnTo>
                    <a:pt x="787447" y="375771"/>
                  </a:lnTo>
                  <a:lnTo>
                    <a:pt x="789593" y="369192"/>
                  </a:lnTo>
                  <a:lnTo>
                    <a:pt x="792167" y="364328"/>
                  </a:lnTo>
                  <a:lnTo>
                    <a:pt x="792882" y="363041"/>
                  </a:lnTo>
                  <a:lnTo>
                    <a:pt x="795743" y="359036"/>
                  </a:lnTo>
                  <a:lnTo>
                    <a:pt x="798461" y="354887"/>
                  </a:lnTo>
                  <a:lnTo>
                    <a:pt x="800893" y="349595"/>
                  </a:lnTo>
                  <a:lnTo>
                    <a:pt x="802180" y="345876"/>
                  </a:lnTo>
                  <a:lnTo>
                    <a:pt x="802037" y="344302"/>
                  </a:lnTo>
                  <a:lnTo>
                    <a:pt x="801179" y="343015"/>
                  </a:lnTo>
                  <a:lnTo>
                    <a:pt x="799319" y="342157"/>
                  </a:lnTo>
                  <a:lnTo>
                    <a:pt x="797888" y="341298"/>
                  </a:lnTo>
                  <a:lnTo>
                    <a:pt x="797460" y="340583"/>
                  </a:lnTo>
                  <a:lnTo>
                    <a:pt x="797460" y="339725"/>
                  </a:lnTo>
                  <a:lnTo>
                    <a:pt x="798175" y="337293"/>
                  </a:lnTo>
                  <a:lnTo>
                    <a:pt x="799463" y="334432"/>
                  </a:lnTo>
                  <a:lnTo>
                    <a:pt x="800749" y="332859"/>
                  </a:lnTo>
                  <a:lnTo>
                    <a:pt x="804326" y="330856"/>
                  </a:lnTo>
                  <a:lnTo>
                    <a:pt x="806615" y="328425"/>
                  </a:lnTo>
                  <a:lnTo>
                    <a:pt x="809189" y="325135"/>
                  </a:lnTo>
                  <a:lnTo>
                    <a:pt x="810619" y="322846"/>
                  </a:lnTo>
                  <a:lnTo>
                    <a:pt x="811334" y="318269"/>
                  </a:lnTo>
                  <a:lnTo>
                    <a:pt x="812050" y="317410"/>
                  </a:lnTo>
                  <a:lnTo>
                    <a:pt x="813624" y="315980"/>
                  </a:lnTo>
                  <a:lnTo>
                    <a:pt x="814768" y="314264"/>
                  </a:lnTo>
                  <a:lnTo>
                    <a:pt x="814625" y="313262"/>
                  </a:lnTo>
                  <a:lnTo>
                    <a:pt x="814052" y="312547"/>
                  </a:lnTo>
                  <a:lnTo>
                    <a:pt x="812909" y="309400"/>
                  </a:lnTo>
                  <a:lnTo>
                    <a:pt x="812336" y="304394"/>
                  </a:lnTo>
                  <a:lnTo>
                    <a:pt x="812622" y="300245"/>
                  </a:lnTo>
                  <a:lnTo>
                    <a:pt x="813480" y="298529"/>
                  </a:lnTo>
                  <a:lnTo>
                    <a:pt x="814625" y="296240"/>
                  </a:lnTo>
                  <a:lnTo>
                    <a:pt x="816770" y="294810"/>
                  </a:lnTo>
                  <a:lnTo>
                    <a:pt x="819917" y="293808"/>
                  </a:lnTo>
                  <a:lnTo>
                    <a:pt x="824780" y="291091"/>
                  </a:lnTo>
                  <a:lnTo>
                    <a:pt x="833077" y="284797"/>
                  </a:lnTo>
                  <a:lnTo>
                    <a:pt x="836081" y="282794"/>
                  </a:lnTo>
                  <a:lnTo>
                    <a:pt x="838084" y="281793"/>
                  </a:lnTo>
                  <a:lnTo>
                    <a:pt x="840086" y="279218"/>
                  </a:lnTo>
                  <a:lnTo>
                    <a:pt x="842804" y="276357"/>
                  </a:lnTo>
                  <a:lnTo>
                    <a:pt x="846666" y="274927"/>
                  </a:lnTo>
                  <a:lnTo>
                    <a:pt x="849241" y="274355"/>
                  </a:lnTo>
                  <a:lnTo>
                    <a:pt x="861114" y="272352"/>
                  </a:lnTo>
                  <a:lnTo>
                    <a:pt x="863116" y="272638"/>
                  </a:lnTo>
                  <a:lnTo>
                    <a:pt x="865118" y="273783"/>
                  </a:lnTo>
                  <a:lnTo>
                    <a:pt x="867551" y="277645"/>
                  </a:lnTo>
                  <a:lnTo>
                    <a:pt x="869696" y="279075"/>
                  </a:lnTo>
                  <a:lnTo>
                    <a:pt x="872271" y="280076"/>
                  </a:lnTo>
                  <a:lnTo>
                    <a:pt x="874273" y="279647"/>
                  </a:lnTo>
                  <a:lnTo>
                    <a:pt x="874273" y="278074"/>
                  </a:lnTo>
                  <a:lnTo>
                    <a:pt x="868123" y="269062"/>
                  </a:lnTo>
                  <a:lnTo>
                    <a:pt x="867551" y="266630"/>
                  </a:lnTo>
                  <a:lnTo>
                    <a:pt x="867408" y="264342"/>
                  </a:lnTo>
                  <a:lnTo>
                    <a:pt x="868123" y="262482"/>
                  </a:lnTo>
                  <a:lnTo>
                    <a:pt x="869982" y="260766"/>
                  </a:lnTo>
                  <a:lnTo>
                    <a:pt x="872557" y="258763"/>
                  </a:lnTo>
                  <a:lnTo>
                    <a:pt x="875847" y="256331"/>
                  </a:lnTo>
                  <a:lnTo>
                    <a:pt x="877849" y="254615"/>
                  </a:lnTo>
                  <a:lnTo>
                    <a:pt x="880281" y="254043"/>
                  </a:lnTo>
                  <a:lnTo>
                    <a:pt x="881139" y="253041"/>
                  </a:lnTo>
                  <a:lnTo>
                    <a:pt x="881425" y="251611"/>
                  </a:lnTo>
                  <a:lnTo>
                    <a:pt x="881425" y="247892"/>
                  </a:lnTo>
                  <a:close/>
                  <a:moveTo>
                    <a:pt x="771426" y="888864"/>
                  </a:moveTo>
                  <a:lnTo>
                    <a:pt x="770281" y="889722"/>
                  </a:lnTo>
                  <a:lnTo>
                    <a:pt x="768995" y="890437"/>
                  </a:lnTo>
                  <a:lnTo>
                    <a:pt x="768422" y="891581"/>
                  </a:lnTo>
                  <a:lnTo>
                    <a:pt x="769710" y="893298"/>
                  </a:lnTo>
                  <a:lnTo>
                    <a:pt x="772571" y="890437"/>
                  </a:lnTo>
                  <a:lnTo>
                    <a:pt x="771426" y="888864"/>
                  </a:lnTo>
                  <a:close/>
                  <a:moveTo>
                    <a:pt x="750399" y="748825"/>
                  </a:moveTo>
                  <a:lnTo>
                    <a:pt x="749111" y="749684"/>
                  </a:lnTo>
                  <a:lnTo>
                    <a:pt x="749970" y="750971"/>
                  </a:lnTo>
                  <a:lnTo>
                    <a:pt x="752401" y="752830"/>
                  </a:lnTo>
                  <a:lnTo>
                    <a:pt x="751114" y="748682"/>
                  </a:lnTo>
                  <a:lnTo>
                    <a:pt x="750399" y="748825"/>
                  </a:lnTo>
                  <a:close/>
                  <a:moveTo>
                    <a:pt x="753403" y="860541"/>
                  </a:moveTo>
                  <a:lnTo>
                    <a:pt x="752831" y="861256"/>
                  </a:lnTo>
                  <a:lnTo>
                    <a:pt x="752401" y="862830"/>
                  </a:lnTo>
                  <a:lnTo>
                    <a:pt x="753975" y="864546"/>
                  </a:lnTo>
                  <a:lnTo>
                    <a:pt x="755692" y="864690"/>
                  </a:lnTo>
                  <a:lnTo>
                    <a:pt x="754834" y="863545"/>
                  </a:lnTo>
                  <a:lnTo>
                    <a:pt x="753403" y="860541"/>
                  </a:lnTo>
                  <a:close/>
                  <a:moveTo>
                    <a:pt x="761842" y="870554"/>
                  </a:moveTo>
                  <a:lnTo>
                    <a:pt x="760555" y="870840"/>
                  </a:lnTo>
                  <a:lnTo>
                    <a:pt x="759840" y="872128"/>
                  </a:lnTo>
                  <a:lnTo>
                    <a:pt x="760841" y="873415"/>
                  </a:lnTo>
                  <a:lnTo>
                    <a:pt x="761556" y="874702"/>
                  </a:lnTo>
                  <a:lnTo>
                    <a:pt x="763845" y="874702"/>
                  </a:lnTo>
                  <a:lnTo>
                    <a:pt x="763988" y="874130"/>
                  </a:lnTo>
                  <a:lnTo>
                    <a:pt x="763559" y="872700"/>
                  </a:lnTo>
                  <a:lnTo>
                    <a:pt x="761842" y="870554"/>
                  </a:lnTo>
                  <a:close/>
                  <a:moveTo>
                    <a:pt x="766563" y="864546"/>
                  </a:moveTo>
                  <a:lnTo>
                    <a:pt x="765418" y="864260"/>
                  </a:lnTo>
                  <a:lnTo>
                    <a:pt x="764274" y="865834"/>
                  </a:lnTo>
                  <a:lnTo>
                    <a:pt x="764417" y="867693"/>
                  </a:lnTo>
                  <a:lnTo>
                    <a:pt x="764703" y="868838"/>
                  </a:lnTo>
                  <a:lnTo>
                    <a:pt x="764703" y="869410"/>
                  </a:lnTo>
                  <a:lnTo>
                    <a:pt x="764846" y="870268"/>
                  </a:lnTo>
                  <a:lnTo>
                    <a:pt x="765132" y="870411"/>
                  </a:lnTo>
                  <a:lnTo>
                    <a:pt x="766563" y="869267"/>
                  </a:lnTo>
                  <a:lnTo>
                    <a:pt x="765847" y="866120"/>
                  </a:lnTo>
                  <a:lnTo>
                    <a:pt x="766563" y="864546"/>
                  </a:lnTo>
                  <a:close/>
                </a:path>
              </a:pathLst>
            </a:custGeom>
            <a:solidFill>
              <a:schemeClr val="bg2"/>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736" name="Freeform: Shape 735">
              <a:extLst>
                <a:ext uri="{FF2B5EF4-FFF2-40B4-BE49-F238E27FC236}">
                  <a16:creationId xmlns:a16="http://schemas.microsoft.com/office/drawing/2014/main" id="{F0715CF0-71A9-748E-7923-676A8EC5EED8}"/>
                </a:ext>
                <a:ext uri="{C183D7F6-B498-43B3-948B-1728B52AA6E4}">
                  <adec:decorative xmlns:adec="http://schemas.microsoft.com/office/drawing/2017/decorative" val="1"/>
                </a:ext>
              </a:extLst>
            </p:cNvPr>
            <p:cNvSpPr/>
            <p:nvPr/>
          </p:nvSpPr>
          <p:spPr>
            <a:xfrm>
              <a:off x="5682995" y="2378418"/>
              <a:ext cx="131598" cy="159921"/>
            </a:xfrm>
            <a:custGeom>
              <a:avLst/>
              <a:gdLst>
                <a:gd name="connsiteX0" fmla="*/ 129882 w 131598"/>
                <a:gd name="connsiteY0" fmla="*/ 93979 h 159921"/>
                <a:gd name="connsiteX1" fmla="*/ 129024 w 131598"/>
                <a:gd name="connsiteY1" fmla="*/ 90975 h 159921"/>
                <a:gd name="connsiteX2" fmla="*/ 127164 w 131598"/>
                <a:gd name="connsiteY2" fmla="*/ 85396 h 159921"/>
                <a:gd name="connsiteX3" fmla="*/ 126592 w 131598"/>
                <a:gd name="connsiteY3" fmla="*/ 82678 h 159921"/>
                <a:gd name="connsiteX4" fmla="*/ 127307 w 131598"/>
                <a:gd name="connsiteY4" fmla="*/ 81677 h 159921"/>
                <a:gd name="connsiteX5" fmla="*/ 127021 w 131598"/>
                <a:gd name="connsiteY5" fmla="*/ 78816 h 159921"/>
                <a:gd name="connsiteX6" fmla="*/ 127307 w 131598"/>
                <a:gd name="connsiteY6" fmla="*/ 77243 h 159921"/>
                <a:gd name="connsiteX7" fmla="*/ 127021 w 131598"/>
                <a:gd name="connsiteY7" fmla="*/ 73953 h 159921"/>
                <a:gd name="connsiteX8" fmla="*/ 125448 w 131598"/>
                <a:gd name="connsiteY8" fmla="*/ 71378 h 159921"/>
                <a:gd name="connsiteX9" fmla="*/ 124446 w 131598"/>
                <a:gd name="connsiteY9" fmla="*/ 67087 h 159921"/>
                <a:gd name="connsiteX10" fmla="*/ 123159 w 131598"/>
                <a:gd name="connsiteY10" fmla="*/ 63225 h 159921"/>
                <a:gd name="connsiteX11" fmla="*/ 121586 w 131598"/>
                <a:gd name="connsiteY11" fmla="*/ 61508 h 159921"/>
                <a:gd name="connsiteX12" fmla="*/ 120870 w 131598"/>
                <a:gd name="connsiteY12" fmla="*/ 59076 h 159921"/>
                <a:gd name="connsiteX13" fmla="*/ 121014 w 131598"/>
                <a:gd name="connsiteY13" fmla="*/ 57217 h 159921"/>
                <a:gd name="connsiteX14" fmla="*/ 122158 w 131598"/>
                <a:gd name="connsiteY14" fmla="*/ 56216 h 159921"/>
                <a:gd name="connsiteX15" fmla="*/ 124446 w 131598"/>
                <a:gd name="connsiteY15" fmla="*/ 56502 h 159921"/>
                <a:gd name="connsiteX16" fmla="*/ 126735 w 131598"/>
                <a:gd name="connsiteY16" fmla="*/ 55930 h 159921"/>
                <a:gd name="connsiteX17" fmla="*/ 126163 w 131598"/>
                <a:gd name="connsiteY17" fmla="*/ 54356 h 159921"/>
                <a:gd name="connsiteX18" fmla="*/ 124875 w 131598"/>
                <a:gd name="connsiteY18" fmla="*/ 52926 h 159921"/>
                <a:gd name="connsiteX19" fmla="*/ 122301 w 131598"/>
                <a:gd name="connsiteY19" fmla="*/ 52640 h 159921"/>
                <a:gd name="connsiteX20" fmla="*/ 120441 w 131598"/>
                <a:gd name="connsiteY20" fmla="*/ 53355 h 159921"/>
                <a:gd name="connsiteX21" fmla="*/ 119297 w 131598"/>
                <a:gd name="connsiteY21" fmla="*/ 54070 h 159921"/>
                <a:gd name="connsiteX22" fmla="*/ 118152 w 131598"/>
                <a:gd name="connsiteY22" fmla="*/ 53927 h 159921"/>
                <a:gd name="connsiteX23" fmla="*/ 114863 w 131598"/>
                <a:gd name="connsiteY23" fmla="*/ 54213 h 159921"/>
                <a:gd name="connsiteX24" fmla="*/ 111859 w 131598"/>
                <a:gd name="connsiteY24" fmla="*/ 54213 h 159921"/>
                <a:gd name="connsiteX25" fmla="*/ 111429 w 131598"/>
                <a:gd name="connsiteY25" fmla="*/ 53069 h 159921"/>
                <a:gd name="connsiteX26" fmla="*/ 112002 w 131598"/>
                <a:gd name="connsiteY26" fmla="*/ 49779 h 159921"/>
                <a:gd name="connsiteX27" fmla="*/ 111287 w 131598"/>
                <a:gd name="connsiteY27" fmla="*/ 48920 h 159921"/>
                <a:gd name="connsiteX28" fmla="*/ 108426 w 131598"/>
                <a:gd name="connsiteY28" fmla="*/ 48491 h 159921"/>
                <a:gd name="connsiteX29" fmla="*/ 107282 w 131598"/>
                <a:gd name="connsiteY29" fmla="*/ 47776 h 159921"/>
                <a:gd name="connsiteX30" fmla="*/ 105565 w 131598"/>
                <a:gd name="connsiteY30" fmla="*/ 45487 h 159921"/>
                <a:gd name="connsiteX31" fmla="*/ 105279 w 131598"/>
                <a:gd name="connsiteY31" fmla="*/ 44486 h 159921"/>
                <a:gd name="connsiteX32" fmla="*/ 104993 w 131598"/>
                <a:gd name="connsiteY32" fmla="*/ 43056 h 159921"/>
                <a:gd name="connsiteX33" fmla="*/ 103276 w 131598"/>
                <a:gd name="connsiteY33" fmla="*/ 41196 h 159921"/>
                <a:gd name="connsiteX34" fmla="*/ 101130 w 131598"/>
                <a:gd name="connsiteY34" fmla="*/ 39909 h 159921"/>
                <a:gd name="connsiteX35" fmla="*/ 99843 w 131598"/>
                <a:gd name="connsiteY35" fmla="*/ 39909 h 159921"/>
                <a:gd name="connsiteX36" fmla="*/ 97268 w 131598"/>
                <a:gd name="connsiteY36" fmla="*/ 42054 h 159921"/>
                <a:gd name="connsiteX37" fmla="*/ 95123 w 131598"/>
                <a:gd name="connsiteY37" fmla="*/ 44343 h 159921"/>
                <a:gd name="connsiteX38" fmla="*/ 95838 w 131598"/>
                <a:gd name="connsiteY38" fmla="*/ 45487 h 159921"/>
                <a:gd name="connsiteX39" fmla="*/ 96553 w 131598"/>
                <a:gd name="connsiteY39" fmla="*/ 46918 h 159921"/>
                <a:gd name="connsiteX40" fmla="*/ 95409 w 131598"/>
                <a:gd name="connsiteY40" fmla="*/ 47919 h 159921"/>
                <a:gd name="connsiteX41" fmla="*/ 91976 w 131598"/>
                <a:gd name="connsiteY41" fmla="*/ 50351 h 159921"/>
                <a:gd name="connsiteX42" fmla="*/ 91404 w 131598"/>
                <a:gd name="connsiteY42" fmla="*/ 51352 h 159921"/>
                <a:gd name="connsiteX43" fmla="*/ 90545 w 131598"/>
                <a:gd name="connsiteY43" fmla="*/ 51924 h 159921"/>
                <a:gd name="connsiteX44" fmla="*/ 88972 w 131598"/>
                <a:gd name="connsiteY44" fmla="*/ 51209 h 159921"/>
                <a:gd name="connsiteX45" fmla="*/ 84967 w 131598"/>
                <a:gd name="connsiteY45" fmla="*/ 51352 h 159921"/>
                <a:gd name="connsiteX46" fmla="*/ 83107 w 131598"/>
                <a:gd name="connsiteY46" fmla="*/ 50923 h 159921"/>
                <a:gd name="connsiteX47" fmla="*/ 80962 w 131598"/>
                <a:gd name="connsiteY47" fmla="*/ 49207 h 159921"/>
                <a:gd name="connsiteX48" fmla="*/ 75669 w 131598"/>
                <a:gd name="connsiteY48" fmla="*/ 48062 h 159921"/>
                <a:gd name="connsiteX49" fmla="*/ 74811 w 131598"/>
                <a:gd name="connsiteY49" fmla="*/ 45201 h 159921"/>
                <a:gd name="connsiteX50" fmla="*/ 73810 w 131598"/>
                <a:gd name="connsiteY50" fmla="*/ 44629 h 159921"/>
                <a:gd name="connsiteX51" fmla="*/ 67802 w 131598"/>
                <a:gd name="connsiteY51" fmla="*/ 39766 h 159921"/>
                <a:gd name="connsiteX52" fmla="*/ 66944 w 131598"/>
                <a:gd name="connsiteY52" fmla="*/ 38192 h 159921"/>
                <a:gd name="connsiteX53" fmla="*/ 67659 w 131598"/>
                <a:gd name="connsiteY53" fmla="*/ 37191 h 159921"/>
                <a:gd name="connsiteX54" fmla="*/ 69947 w 131598"/>
                <a:gd name="connsiteY54" fmla="*/ 35761 h 159921"/>
                <a:gd name="connsiteX55" fmla="*/ 77529 w 131598"/>
                <a:gd name="connsiteY55" fmla="*/ 33329 h 159921"/>
                <a:gd name="connsiteX56" fmla="*/ 78673 w 131598"/>
                <a:gd name="connsiteY56" fmla="*/ 32328 h 159921"/>
                <a:gd name="connsiteX57" fmla="*/ 78959 w 131598"/>
                <a:gd name="connsiteY57" fmla="*/ 31469 h 159921"/>
                <a:gd name="connsiteX58" fmla="*/ 76670 w 131598"/>
                <a:gd name="connsiteY58" fmla="*/ 30468 h 159921"/>
                <a:gd name="connsiteX59" fmla="*/ 74668 w 131598"/>
                <a:gd name="connsiteY59" fmla="*/ 29324 h 159921"/>
                <a:gd name="connsiteX60" fmla="*/ 73953 w 131598"/>
                <a:gd name="connsiteY60" fmla="*/ 28608 h 159921"/>
                <a:gd name="connsiteX61" fmla="*/ 73953 w 131598"/>
                <a:gd name="connsiteY61" fmla="*/ 28036 h 159921"/>
                <a:gd name="connsiteX62" fmla="*/ 75097 w 131598"/>
                <a:gd name="connsiteY62" fmla="*/ 27178 h 159921"/>
                <a:gd name="connsiteX63" fmla="*/ 77386 w 131598"/>
                <a:gd name="connsiteY63" fmla="*/ 27178 h 159921"/>
                <a:gd name="connsiteX64" fmla="*/ 79245 w 131598"/>
                <a:gd name="connsiteY64" fmla="*/ 27607 h 159921"/>
                <a:gd name="connsiteX65" fmla="*/ 80676 w 131598"/>
                <a:gd name="connsiteY65" fmla="*/ 26892 h 159921"/>
                <a:gd name="connsiteX66" fmla="*/ 83250 w 131598"/>
                <a:gd name="connsiteY66" fmla="*/ 26177 h 159921"/>
                <a:gd name="connsiteX67" fmla="*/ 84967 w 131598"/>
                <a:gd name="connsiteY67" fmla="*/ 25175 h 159921"/>
                <a:gd name="connsiteX68" fmla="*/ 86397 w 131598"/>
                <a:gd name="connsiteY68" fmla="*/ 22744 h 159921"/>
                <a:gd name="connsiteX69" fmla="*/ 87971 w 131598"/>
                <a:gd name="connsiteY69" fmla="*/ 20598 h 159921"/>
                <a:gd name="connsiteX70" fmla="*/ 88114 w 131598"/>
                <a:gd name="connsiteY70" fmla="*/ 19454 h 159921"/>
                <a:gd name="connsiteX71" fmla="*/ 89401 w 131598"/>
                <a:gd name="connsiteY71" fmla="*/ 15306 h 159921"/>
                <a:gd name="connsiteX72" fmla="*/ 90116 w 131598"/>
                <a:gd name="connsiteY72" fmla="*/ 14304 h 159921"/>
                <a:gd name="connsiteX73" fmla="*/ 94837 w 131598"/>
                <a:gd name="connsiteY73" fmla="*/ 11586 h 159921"/>
                <a:gd name="connsiteX74" fmla="*/ 96267 w 131598"/>
                <a:gd name="connsiteY74" fmla="*/ 9727 h 159921"/>
                <a:gd name="connsiteX75" fmla="*/ 99843 w 131598"/>
                <a:gd name="connsiteY75" fmla="*/ 8010 h 159921"/>
                <a:gd name="connsiteX76" fmla="*/ 102704 w 131598"/>
                <a:gd name="connsiteY76" fmla="*/ 5436 h 159921"/>
                <a:gd name="connsiteX77" fmla="*/ 99700 w 131598"/>
                <a:gd name="connsiteY77" fmla="*/ 4148 h 159921"/>
                <a:gd name="connsiteX78" fmla="*/ 96839 w 131598"/>
                <a:gd name="connsiteY78" fmla="*/ 2575 h 159921"/>
                <a:gd name="connsiteX79" fmla="*/ 94122 w 131598"/>
                <a:gd name="connsiteY79" fmla="*/ 572 h 159921"/>
                <a:gd name="connsiteX80" fmla="*/ 92262 w 131598"/>
                <a:gd name="connsiteY80" fmla="*/ 0 h 159921"/>
                <a:gd name="connsiteX81" fmla="*/ 90545 w 131598"/>
                <a:gd name="connsiteY81" fmla="*/ 286 h 159921"/>
                <a:gd name="connsiteX82" fmla="*/ 92548 w 131598"/>
                <a:gd name="connsiteY82" fmla="*/ 2861 h 159921"/>
                <a:gd name="connsiteX83" fmla="*/ 87828 w 131598"/>
                <a:gd name="connsiteY83" fmla="*/ 3576 h 159921"/>
                <a:gd name="connsiteX84" fmla="*/ 85968 w 131598"/>
                <a:gd name="connsiteY84" fmla="*/ 5006 h 159921"/>
                <a:gd name="connsiteX85" fmla="*/ 85539 w 131598"/>
                <a:gd name="connsiteY85" fmla="*/ 7295 h 159921"/>
                <a:gd name="connsiteX86" fmla="*/ 86397 w 131598"/>
                <a:gd name="connsiteY86" fmla="*/ 9298 h 159921"/>
                <a:gd name="connsiteX87" fmla="*/ 86969 w 131598"/>
                <a:gd name="connsiteY87" fmla="*/ 11586 h 159921"/>
                <a:gd name="connsiteX88" fmla="*/ 87113 w 131598"/>
                <a:gd name="connsiteY88" fmla="*/ 13446 h 159921"/>
                <a:gd name="connsiteX89" fmla="*/ 83966 w 131598"/>
                <a:gd name="connsiteY89" fmla="*/ 15735 h 159921"/>
                <a:gd name="connsiteX90" fmla="*/ 81677 w 131598"/>
                <a:gd name="connsiteY90" fmla="*/ 16736 h 159921"/>
                <a:gd name="connsiteX91" fmla="*/ 83822 w 131598"/>
                <a:gd name="connsiteY91" fmla="*/ 14447 h 159921"/>
                <a:gd name="connsiteX92" fmla="*/ 82535 w 131598"/>
                <a:gd name="connsiteY92" fmla="*/ 13160 h 159921"/>
                <a:gd name="connsiteX93" fmla="*/ 83966 w 131598"/>
                <a:gd name="connsiteY93" fmla="*/ 11873 h 159921"/>
                <a:gd name="connsiteX94" fmla="*/ 84824 w 131598"/>
                <a:gd name="connsiteY94" fmla="*/ 10299 h 159921"/>
                <a:gd name="connsiteX95" fmla="*/ 84395 w 131598"/>
                <a:gd name="connsiteY95" fmla="*/ 8296 h 159921"/>
                <a:gd name="connsiteX96" fmla="*/ 83107 w 131598"/>
                <a:gd name="connsiteY96" fmla="*/ 7152 h 159921"/>
                <a:gd name="connsiteX97" fmla="*/ 82678 w 131598"/>
                <a:gd name="connsiteY97" fmla="*/ 5293 h 159921"/>
                <a:gd name="connsiteX98" fmla="*/ 81534 w 131598"/>
                <a:gd name="connsiteY98" fmla="*/ 4720 h 159921"/>
                <a:gd name="connsiteX99" fmla="*/ 78673 w 131598"/>
                <a:gd name="connsiteY99" fmla="*/ 5006 h 159921"/>
                <a:gd name="connsiteX100" fmla="*/ 79102 w 131598"/>
                <a:gd name="connsiteY100" fmla="*/ 7581 h 159921"/>
                <a:gd name="connsiteX101" fmla="*/ 77529 w 131598"/>
                <a:gd name="connsiteY101" fmla="*/ 7009 h 159921"/>
                <a:gd name="connsiteX102" fmla="*/ 72808 w 131598"/>
                <a:gd name="connsiteY102" fmla="*/ 7295 h 159921"/>
                <a:gd name="connsiteX103" fmla="*/ 71378 w 131598"/>
                <a:gd name="connsiteY103" fmla="*/ 7152 h 159921"/>
                <a:gd name="connsiteX104" fmla="*/ 67373 w 131598"/>
                <a:gd name="connsiteY104" fmla="*/ 8583 h 159921"/>
                <a:gd name="connsiteX105" fmla="*/ 63224 w 131598"/>
                <a:gd name="connsiteY105" fmla="*/ 9155 h 159921"/>
                <a:gd name="connsiteX106" fmla="*/ 62366 w 131598"/>
                <a:gd name="connsiteY106" fmla="*/ 10728 h 159921"/>
                <a:gd name="connsiteX107" fmla="*/ 61794 w 131598"/>
                <a:gd name="connsiteY107" fmla="*/ 12874 h 159921"/>
                <a:gd name="connsiteX108" fmla="*/ 59791 w 131598"/>
                <a:gd name="connsiteY108" fmla="*/ 14447 h 159921"/>
                <a:gd name="connsiteX109" fmla="*/ 59219 w 131598"/>
                <a:gd name="connsiteY109" fmla="*/ 16736 h 159921"/>
                <a:gd name="connsiteX110" fmla="*/ 60221 w 131598"/>
                <a:gd name="connsiteY110" fmla="*/ 19883 h 159921"/>
                <a:gd name="connsiteX111" fmla="*/ 57360 w 131598"/>
                <a:gd name="connsiteY111" fmla="*/ 22315 h 159921"/>
                <a:gd name="connsiteX112" fmla="*/ 55643 w 131598"/>
                <a:gd name="connsiteY112" fmla="*/ 23173 h 159921"/>
                <a:gd name="connsiteX113" fmla="*/ 55357 w 131598"/>
                <a:gd name="connsiteY113" fmla="*/ 24317 h 159921"/>
                <a:gd name="connsiteX114" fmla="*/ 51924 w 131598"/>
                <a:gd name="connsiteY114" fmla="*/ 25175 h 159921"/>
                <a:gd name="connsiteX115" fmla="*/ 49922 w 131598"/>
                <a:gd name="connsiteY115" fmla="*/ 26320 h 159921"/>
                <a:gd name="connsiteX116" fmla="*/ 48491 w 131598"/>
                <a:gd name="connsiteY116" fmla="*/ 28465 h 159921"/>
                <a:gd name="connsiteX117" fmla="*/ 57789 w 131598"/>
                <a:gd name="connsiteY117" fmla="*/ 31469 h 159921"/>
                <a:gd name="connsiteX118" fmla="*/ 67516 w 131598"/>
                <a:gd name="connsiteY118" fmla="*/ 30182 h 159921"/>
                <a:gd name="connsiteX119" fmla="*/ 65656 w 131598"/>
                <a:gd name="connsiteY119" fmla="*/ 32757 h 159921"/>
                <a:gd name="connsiteX120" fmla="*/ 64512 w 131598"/>
                <a:gd name="connsiteY120" fmla="*/ 35761 h 159921"/>
                <a:gd name="connsiteX121" fmla="*/ 62795 w 131598"/>
                <a:gd name="connsiteY121" fmla="*/ 36762 h 159921"/>
                <a:gd name="connsiteX122" fmla="*/ 58933 w 131598"/>
                <a:gd name="connsiteY122" fmla="*/ 37763 h 159921"/>
                <a:gd name="connsiteX123" fmla="*/ 57217 w 131598"/>
                <a:gd name="connsiteY123" fmla="*/ 38621 h 159921"/>
                <a:gd name="connsiteX124" fmla="*/ 54642 w 131598"/>
                <a:gd name="connsiteY124" fmla="*/ 40195 h 159921"/>
                <a:gd name="connsiteX125" fmla="*/ 52639 w 131598"/>
                <a:gd name="connsiteY125" fmla="*/ 42484 h 159921"/>
                <a:gd name="connsiteX126" fmla="*/ 54356 w 131598"/>
                <a:gd name="connsiteY126" fmla="*/ 44343 h 159921"/>
                <a:gd name="connsiteX127" fmla="*/ 55071 w 131598"/>
                <a:gd name="connsiteY127" fmla="*/ 46918 h 159921"/>
                <a:gd name="connsiteX128" fmla="*/ 53784 w 131598"/>
                <a:gd name="connsiteY128" fmla="*/ 47347 h 159921"/>
                <a:gd name="connsiteX129" fmla="*/ 48920 w 131598"/>
                <a:gd name="connsiteY129" fmla="*/ 46060 h 159921"/>
                <a:gd name="connsiteX130" fmla="*/ 41196 w 131598"/>
                <a:gd name="connsiteY130" fmla="*/ 45058 h 159921"/>
                <a:gd name="connsiteX131" fmla="*/ 40195 w 131598"/>
                <a:gd name="connsiteY131" fmla="*/ 45344 h 159921"/>
                <a:gd name="connsiteX132" fmla="*/ 38192 w 131598"/>
                <a:gd name="connsiteY132" fmla="*/ 47633 h 159921"/>
                <a:gd name="connsiteX133" fmla="*/ 36905 w 131598"/>
                <a:gd name="connsiteY133" fmla="*/ 48348 h 159921"/>
                <a:gd name="connsiteX134" fmla="*/ 31755 w 131598"/>
                <a:gd name="connsiteY134" fmla="*/ 44629 h 159921"/>
                <a:gd name="connsiteX135" fmla="*/ 24317 w 131598"/>
                <a:gd name="connsiteY135" fmla="*/ 44200 h 159921"/>
                <a:gd name="connsiteX136" fmla="*/ 19597 w 131598"/>
                <a:gd name="connsiteY136" fmla="*/ 44486 h 159921"/>
                <a:gd name="connsiteX137" fmla="*/ 16307 w 131598"/>
                <a:gd name="connsiteY137" fmla="*/ 45773 h 159921"/>
                <a:gd name="connsiteX138" fmla="*/ 12874 w 131598"/>
                <a:gd name="connsiteY138" fmla="*/ 45773 h 159921"/>
                <a:gd name="connsiteX139" fmla="*/ 11014 w 131598"/>
                <a:gd name="connsiteY139" fmla="*/ 45487 h 159921"/>
                <a:gd name="connsiteX140" fmla="*/ 9154 w 131598"/>
                <a:gd name="connsiteY140" fmla="*/ 46203 h 159921"/>
                <a:gd name="connsiteX141" fmla="*/ 8153 w 131598"/>
                <a:gd name="connsiteY141" fmla="*/ 47919 h 159921"/>
                <a:gd name="connsiteX142" fmla="*/ 8010 w 131598"/>
                <a:gd name="connsiteY142" fmla="*/ 50351 h 159921"/>
                <a:gd name="connsiteX143" fmla="*/ 11443 w 131598"/>
                <a:gd name="connsiteY143" fmla="*/ 49063 h 159921"/>
                <a:gd name="connsiteX144" fmla="*/ 12445 w 131598"/>
                <a:gd name="connsiteY144" fmla="*/ 50923 h 159921"/>
                <a:gd name="connsiteX145" fmla="*/ 12731 w 131598"/>
                <a:gd name="connsiteY145" fmla="*/ 53641 h 159921"/>
                <a:gd name="connsiteX146" fmla="*/ 15019 w 131598"/>
                <a:gd name="connsiteY146" fmla="*/ 52783 h 159921"/>
                <a:gd name="connsiteX147" fmla="*/ 15305 w 131598"/>
                <a:gd name="connsiteY147" fmla="*/ 54785 h 159921"/>
                <a:gd name="connsiteX148" fmla="*/ 15019 w 131598"/>
                <a:gd name="connsiteY148" fmla="*/ 56645 h 159921"/>
                <a:gd name="connsiteX149" fmla="*/ 13875 w 131598"/>
                <a:gd name="connsiteY149" fmla="*/ 59362 h 159921"/>
                <a:gd name="connsiteX150" fmla="*/ 13303 w 131598"/>
                <a:gd name="connsiteY150" fmla="*/ 62366 h 159921"/>
                <a:gd name="connsiteX151" fmla="*/ 18309 w 131598"/>
                <a:gd name="connsiteY151" fmla="*/ 61222 h 159921"/>
                <a:gd name="connsiteX152" fmla="*/ 23459 w 131598"/>
                <a:gd name="connsiteY152" fmla="*/ 61651 h 159921"/>
                <a:gd name="connsiteX153" fmla="*/ 23173 w 131598"/>
                <a:gd name="connsiteY153" fmla="*/ 63225 h 159921"/>
                <a:gd name="connsiteX154" fmla="*/ 23602 w 131598"/>
                <a:gd name="connsiteY154" fmla="*/ 64655 h 159921"/>
                <a:gd name="connsiteX155" fmla="*/ 18595 w 131598"/>
                <a:gd name="connsiteY155" fmla="*/ 65656 h 159921"/>
                <a:gd name="connsiteX156" fmla="*/ 13875 w 131598"/>
                <a:gd name="connsiteY156" fmla="*/ 67945 h 159921"/>
                <a:gd name="connsiteX157" fmla="*/ 13589 w 131598"/>
                <a:gd name="connsiteY157" fmla="*/ 69232 h 159921"/>
                <a:gd name="connsiteX158" fmla="*/ 13732 w 131598"/>
                <a:gd name="connsiteY158" fmla="*/ 70806 h 159921"/>
                <a:gd name="connsiteX159" fmla="*/ 15305 w 131598"/>
                <a:gd name="connsiteY159" fmla="*/ 71807 h 159921"/>
                <a:gd name="connsiteX160" fmla="*/ 19454 w 131598"/>
                <a:gd name="connsiteY160" fmla="*/ 72951 h 159921"/>
                <a:gd name="connsiteX161" fmla="*/ 14733 w 131598"/>
                <a:gd name="connsiteY161" fmla="*/ 73524 h 159921"/>
                <a:gd name="connsiteX162" fmla="*/ 11014 w 131598"/>
                <a:gd name="connsiteY162" fmla="*/ 74668 h 159921"/>
                <a:gd name="connsiteX163" fmla="*/ 9154 w 131598"/>
                <a:gd name="connsiteY163" fmla="*/ 74382 h 159921"/>
                <a:gd name="connsiteX164" fmla="*/ 7438 w 131598"/>
                <a:gd name="connsiteY164" fmla="*/ 75240 h 159921"/>
                <a:gd name="connsiteX165" fmla="*/ 7724 w 131598"/>
                <a:gd name="connsiteY165" fmla="*/ 76814 h 159921"/>
                <a:gd name="connsiteX166" fmla="*/ 9298 w 131598"/>
                <a:gd name="connsiteY166" fmla="*/ 78101 h 159921"/>
                <a:gd name="connsiteX167" fmla="*/ 8153 w 131598"/>
                <a:gd name="connsiteY167" fmla="*/ 79388 h 159921"/>
                <a:gd name="connsiteX168" fmla="*/ 8296 w 131598"/>
                <a:gd name="connsiteY168" fmla="*/ 80676 h 159921"/>
                <a:gd name="connsiteX169" fmla="*/ 10871 w 131598"/>
                <a:gd name="connsiteY169" fmla="*/ 81391 h 159921"/>
                <a:gd name="connsiteX170" fmla="*/ 14018 w 131598"/>
                <a:gd name="connsiteY170" fmla="*/ 80962 h 159921"/>
                <a:gd name="connsiteX171" fmla="*/ 17165 w 131598"/>
                <a:gd name="connsiteY171" fmla="*/ 81534 h 159921"/>
                <a:gd name="connsiteX172" fmla="*/ 14733 w 131598"/>
                <a:gd name="connsiteY172" fmla="*/ 83680 h 159921"/>
                <a:gd name="connsiteX173" fmla="*/ 16307 w 131598"/>
                <a:gd name="connsiteY173" fmla="*/ 84538 h 159921"/>
                <a:gd name="connsiteX174" fmla="*/ 17880 w 131598"/>
                <a:gd name="connsiteY174" fmla="*/ 84538 h 159921"/>
                <a:gd name="connsiteX175" fmla="*/ 20169 w 131598"/>
                <a:gd name="connsiteY175" fmla="*/ 83966 h 159921"/>
                <a:gd name="connsiteX176" fmla="*/ 22457 w 131598"/>
                <a:gd name="connsiteY176" fmla="*/ 83966 h 159921"/>
                <a:gd name="connsiteX177" fmla="*/ 23173 w 131598"/>
                <a:gd name="connsiteY177" fmla="*/ 84395 h 159921"/>
                <a:gd name="connsiteX178" fmla="*/ 23745 w 131598"/>
                <a:gd name="connsiteY178" fmla="*/ 86541 h 159921"/>
                <a:gd name="connsiteX179" fmla="*/ 24603 w 131598"/>
                <a:gd name="connsiteY179" fmla="*/ 87399 h 159921"/>
                <a:gd name="connsiteX180" fmla="*/ 25891 w 131598"/>
                <a:gd name="connsiteY180" fmla="*/ 87971 h 159921"/>
                <a:gd name="connsiteX181" fmla="*/ 27178 w 131598"/>
                <a:gd name="connsiteY181" fmla="*/ 88114 h 159921"/>
                <a:gd name="connsiteX182" fmla="*/ 37191 w 131598"/>
                <a:gd name="connsiteY182" fmla="*/ 87542 h 159921"/>
                <a:gd name="connsiteX183" fmla="*/ 40481 w 131598"/>
                <a:gd name="connsiteY183" fmla="*/ 88114 h 159921"/>
                <a:gd name="connsiteX184" fmla="*/ 43628 w 131598"/>
                <a:gd name="connsiteY184" fmla="*/ 89258 h 159921"/>
                <a:gd name="connsiteX185" fmla="*/ 41625 w 131598"/>
                <a:gd name="connsiteY185" fmla="*/ 91118 h 159921"/>
                <a:gd name="connsiteX186" fmla="*/ 40767 w 131598"/>
                <a:gd name="connsiteY186" fmla="*/ 91547 h 159921"/>
                <a:gd name="connsiteX187" fmla="*/ 39766 w 131598"/>
                <a:gd name="connsiteY187" fmla="*/ 91547 h 159921"/>
                <a:gd name="connsiteX188" fmla="*/ 37477 w 131598"/>
                <a:gd name="connsiteY188" fmla="*/ 92548 h 159921"/>
                <a:gd name="connsiteX189" fmla="*/ 34330 w 131598"/>
                <a:gd name="connsiteY189" fmla="*/ 92691 h 159921"/>
                <a:gd name="connsiteX190" fmla="*/ 32614 w 131598"/>
                <a:gd name="connsiteY190" fmla="*/ 93836 h 159921"/>
                <a:gd name="connsiteX191" fmla="*/ 27750 w 131598"/>
                <a:gd name="connsiteY191" fmla="*/ 99986 h 159921"/>
                <a:gd name="connsiteX192" fmla="*/ 29180 w 131598"/>
                <a:gd name="connsiteY192" fmla="*/ 100702 h 159921"/>
                <a:gd name="connsiteX193" fmla="*/ 29896 w 131598"/>
                <a:gd name="connsiteY193" fmla="*/ 101989 h 159921"/>
                <a:gd name="connsiteX194" fmla="*/ 27750 w 131598"/>
                <a:gd name="connsiteY194" fmla="*/ 104993 h 159921"/>
                <a:gd name="connsiteX195" fmla="*/ 26177 w 131598"/>
                <a:gd name="connsiteY195" fmla="*/ 106709 h 159921"/>
                <a:gd name="connsiteX196" fmla="*/ 19454 w 131598"/>
                <a:gd name="connsiteY196" fmla="*/ 112145 h 159921"/>
                <a:gd name="connsiteX197" fmla="*/ 14161 w 131598"/>
                <a:gd name="connsiteY197" fmla="*/ 115292 h 159921"/>
                <a:gd name="connsiteX198" fmla="*/ 18738 w 131598"/>
                <a:gd name="connsiteY198" fmla="*/ 114863 h 159921"/>
                <a:gd name="connsiteX199" fmla="*/ 23173 w 131598"/>
                <a:gd name="connsiteY199" fmla="*/ 113146 h 159921"/>
                <a:gd name="connsiteX200" fmla="*/ 24031 w 131598"/>
                <a:gd name="connsiteY200" fmla="*/ 112288 h 159921"/>
                <a:gd name="connsiteX201" fmla="*/ 24889 w 131598"/>
                <a:gd name="connsiteY201" fmla="*/ 111859 h 159921"/>
                <a:gd name="connsiteX202" fmla="*/ 27893 w 131598"/>
                <a:gd name="connsiteY202" fmla="*/ 113003 h 159921"/>
                <a:gd name="connsiteX203" fmla="*/ 30038 w 131598"/>
                <a:gd name="connsiteY203" fmla="*/ 113432 h 159921"/>
                <a:gd name="connsiteX204" fmla="*/ 36619 w 131598"/>
                <a:gd name="connsiteY204" fmla="*/ 112717 h 159921"/>
                <a:gd name="connsiteX205" fmla="*/ 38907 w 131598"/>
                <a:gd name="connsiteY205" fmla="*/ 111430 h 159921"/>
                <a:gd name="connsiteX206" fmla="*/ 42197 w 131598"/>
                <a:gd name="connsiteY206" fmla="*/ 107854 h 159921"/>
                <a:gd name="connsiteX207" fmla="*/ 44200 w 131598"/>
                <a:gd name="connsiteY207" fmla="*/ 109570 h 159921"/>
                <a:gd name="connsiteX208" fmla="*/ 48491 w 131598"/>
                <a:gd name="connsiteY208" fmla="*/ 110858 h 159921"/>
                <a:gd name="connsiteX209" fmla="*/ 40195 w 131598"/>
                <a:gd name="connsiteY209" fmla="*/ 113289 h 159921"/>
                <a:gd name="connsiteX210" fmla="*/ 31898 w 131598"/>
                <a:gd name="connsiteY210" fmla="*/ 115006 h 159921"/>
                <a:gd name="connsiteX211" fmla="*/ 24174 w 131598"/>
                <a:gd name="connsiteY211" fmla="*/ 115864 h 159921"/>
                <a:gd name="connsiteX212" fmla="*/ 22744 w 131598"/>
                <a:gd name="connsiteY212" fmla="*/ 116293 h 159921"/>
                <a:gd name="connsiteX213" fmla="*/ 18881 w 131598"/>
                <a:gd name="connsiteY213" fmla="*/ 119583 h 159921"/>
                <a:gd name="connsiteX214" fmla="*/ 16593 w 131598"/>
                <a:gd name="connsiteY214" fmla="*/ 120585 h 159921"/>
                <a:gd name="connsiteX215" fmla="*/ 14590 w 131598"/>
                <a:gd name="connsiteY215" fmla="*/ 122158 h 159921"/>
                <a:gd name="connsiteX216" fmla="*/ 16164 w 131598"/>
                <a:gd name="connsiteY216" fmla="*/ 123302 h 159921"/>
                <a:gd name="connsiteX217" fmla="*/ 16593 w 131598"/>
                <a:gd name="connsiteY217" fmla="*/ 126735 h 159921"/>
                <a:gd name="connsiteX218" fmla="*/ 18738 w 131598"/>
                <a:gd name="connsiteY218" fmla="*/ 128452 h 159921"/>
                <a:gd name="connsiteX219" fmla="*/ 13732 w 131598"/>
                <a:gd name="connsiteY219" fmla="*/ 129024 h 159921"/>
                <a:gd name="connsiteX220" fmla="*/ 12015 w 131598"/>
                <a:gd name="connsiteY220" fmla="*/ 128166 h 159921"/>
                <a:gd name="connsiteX221" fmla="*/ 10013 w 131598"/>
                <a:gd name="connsiteY221" fmla="*/ 127451 h 159921"/>
                <a:gd name="connsiteX222" fmla="*/ 7867 w 131598"/>
                <a:gd name="connsiteY222" fmla="*/ 127164 h 159921"/>
                <a:gd name="connsiteX223" fmla="*/ 5436 w 131598"/>
                <a:gd name="connsiteY223" fmla="*/ 127594 h 159921"/>
                <a:gd name="connsiteX224" fmla="*/ 1001 w 131598"/>
                <a:gd name="connsiteY224" fmla="*/ 130168 h 159921"/>
                <a:gd name="connsiteX225" fmla="*/ 286 w 131598"/>
                <a:gd name="connsiteY225" fmla="*/ 131742 h 159921"/>
                <a:gd name="connsiteX226" fmla="*/ 0 w 131598"/>
                <a:gd name="connsiteY226" fmla="*/ 133172 h 159921"/>
                <a:gd name="connsiteX227" fmla="*/ 4291 w 131598"/>
                <a:gd name="connsiteY227" fmla="*/ 133601 h 159921"/>
                <a:gd name="connsiteX228" fmla="*/ 13160 w 131598"/>
                <a:gd name="connsiteY228" fmla="*/ 133172 h 159921"/>
                <a:gd name="connsiteX229" fmla="*/ 14590 w 131598"/>
                <a:gd name="connsiteY229" fmla="*/ 133744 h 159921"/>
                <a:gd name="connsiteX230" fmla="*/ 13446 w 131598"/>
                <a:gd name="connsiteY230" fmla="*/ 135461 h 159921"/>
                <a:gd name="connsiteX231" fmla="*/ 10442 w 131598"/>
                <a:gd name="connsiteY231" fmla="*/ 136891 h 159921"/>
                <a:gd name="connsiteX232" fmla="*/ 7438 w 131598"/>
                <a:gd name="connsiteY232" fmla="*/ 137893 h 159921"/>
                <a:gd name="connsiteX233" fmla="*/ 4863 w 131598"/>
                <a:gd name="connsiteY233" fmla="*/ 139752 h 159921"/>
                <a:gd name="connsiteX234" fmla="*/ 429 w 131598"/>
                <a:gd name="connsiteY234" fmla="*/ 144043 h 159921"/>
                <a:gd name="connsiteX235" fmla="*/ 1573 w 131598"/>
                <a:gd name="connsiteY235" fmla="*/ 146904 h 159921"/>
                <a:gd name="connsiteX236" fmla="*/ 4577 w 131598"/>
                <a:gd name="connsiteY236" fmla="*/ 146332 h 159921"/>
                <a:gd name="connsiteX237" fmla="*/ 5436 w 131598"/>
                <a:gd name="connsiteY237" fmla="*/ 147476 h 159921"/>
                <a:gd name="connsiteX238" fmla="*/ 9298 w 131598"/>
                <a:gd name="connsiteY238" fmla="*/ 148049 h 159921"/>
                <a:gd name="connsiteX239" fmla="*/ 23888 w 131598"/>
                <a:gd name="connsiteY239" fmla="*/ 143900 h 159921"/>
                <a:gd name="connsiteX240" fmla="*/ 19310 w 131598"/>
                <a:gd name="connsiteY240" fmla="*/ 145903 h 159921"/>
                <a:gd name="connsiteX241" fmla="*/ 17737 w 131598"/>
                <a:gd name="connsiteY241" fmla="*/ 147619 h 159921"/>
                <a:gd name="connsiteX242" fmla="*/ 16307 w 131598"/>
                <a:gd name="connsiteY242" fmla="*/ 148192 h 159921"/>
                <a:gd name="connsiteX243" fmla="*/ 14018 w 131598"/>
                <a:gd name="connsiteY243" fmla="*/ 149622 h 159921"/>
                <a:gd name="connsiteX244" fmla="*/ 9727 w 131598"/>
                <a:gd name="connsiteY244" fmla="*/ 152626 h 159921"/>
                <a:gd name="connsiteX245" fmla="*/ 8153 w 131598"/>
                <a:gd name="connsiteY245" fmla="*/ 154772 h 159921"/>
                <a:gd name="connsiteX246" fmla="*/ 11443 w 131598"/>
                <a:gd name="connsiteY246" fmla="*/ 154342 h 159921"/>
                <a:gd name="connsiteX247" fmla="*/ 14733 w 131598"/>
                <a:gd name="connsiteY247" fmla="*/ 152912 h 159921"/>
                <a:gd name="connsiteX248" fmla="*/ 24317 w 131598"/>
                <a:gd name="connsiteY248" fmla="*/ 151196 h 159921"/>
                <a:gd name="connsiteX249" fmla="*/ 26033 w 131598"/>
                <a:gd name="connsiteY249" fmla="*/ 151482 h 159921"/>
                <a:gd name="connsiteX250" fmla="*/ 25461 w 131598"/>
                <a:gd name="connsiteY250" fmla="*/ 152197 h 159921"/>
                <a:gd name="connsiteX251" fmla="*/ 20455 w 131598"/>
                <a:gd name="connsiteY251" fmla="*/ 154628 h 159921"/>
                <a:gd name="connsiteX252" fmla="*/ 16736 w 131598"/>
                <a:gd name="connsiteY252" fmla="*/ 159492 h 159921"/>
                <a:gd name="connsiteX253" fmla="*/ 19740 w 131598"/>
                <a:gd name="connsiteY253" fmla="*/ 159921 h 159921"/>
                <a:gd name="connsiteX254" fmla="*/ 25891 w 131598"/>
                <a:gd name="connsiteY254" fmla="*/ 157919 h 159921"/>
                <a:gd name="connsiteX255" fmla="*/ 28036 w 131598"/>
                <a:gd name="connsiteY255" fmla="*/ 157632 h 159921"/>
                <a:gd name="connsiteX256" fmla="*/ 30182 w 131598"/>
                <a:gd name="connsiteY256" fmla="*/ 158062 h 159921"/>
                <a:gd name="connsiteX257" fmla="*/ 32184 w 131598"/>
                <a:gd name="connsiteY257" fmla="*/ 158920 h 159921"/>
                <a:gd name="connsiteX258" fmla="*/ 33043 w 131598"/>
                <a:gd name="connsiteY258" fmla="*/ 158920 h 159921"/>
                <a:gd name="connsiteX259" fmla="*/ 47633 w 131598"/>
                <a:gd name="connsiteY259" fmla="*/ 155487 h 159921"/>
                <a:gd name="connsiteX260" fmla="*/ 50065 w 131598"/>
                <a:gd name="connsiteY260" fmla="*/ 153484 h 159921"/>
                <a:gd name="connsiteX261" fmla="*/ 54499 w 131598"/>
                <a:gd name="connsiteY261" fmla="*/ 152912 h 159921"/>
                <a:gd name="connsiteX262" fmla="*/ 57789 w 131598"/>
                <a:gd name="connsiteY262" fmla="*/ 150623 h 159921"/>
                <a:gd name="connsiteX263" fmla="*/ 59935 w 131598"/>
                <a:gd name="connsiteY263" fmla="*/ 150480 h 159921"/>
                <a:gd name="connsiteX264" fmla="*/ 61651 w 131598"/>
                <a:gd name="connsiteY264" fmla="*/ 149336 h 159921"/>
                <a:gd name="connsiteX265" fmla="*/ 62080 w 131598"/>
                <a:gd name="connsiteY265" fmla="*/ 147190 h 159921"/>
                <a:gd name="connsiteX266" fmla="*/ 61794 w 131598"/>
                <a:gd name="connsiteY266" fmla="*/ 145045 h 159921"/>
                <a:gd name="connsiteX267" fmla="*/ 61079 w 131598"/>
                <a:gd name="connsiteY267" fmla="*/ 143900 h 159921"/>
                <a:gd name="connsiteX268" fmla="*/ 59935 w 131598"/>
                <a:gd name="connsiteY268" fmla="*/ 143328 h 159921"/>
                <a:gd name="connsiteX269" fmla="*/ 63511 w 131598"/>
                <a:gd name="connsiteY269" fmla="*/ 143185 h 159921"/>
                <a:gd name="connsiteX270" fmla="*/ 64655 w 131598"/>
                <a:gd name="connsiteY270" fmla="*/ 143614 h 159921"/>
                <a:gd name="connsiteX271" fmla="*/ 65656 w 131598"/>
                <a:gd name="connsiteY271" fmla="*/ 144616 h 159921"/>
                <a:gd name="connsiteX272" fmla="*/ 67945 w 131598"/>
                <a:gd name="connsiteY272" fmla="*/ 146189 h 159921"/>
                <a:gd name="connsiteX273" fmla="*/ 70520 w 131598"/>
                <a:gd name="connsiteY273" fmla="*/ 145760 h 159921"/>
                <a:gd name="connsiteX274" fmla="*/ 73667 w 131598"/>
                <a:gd name="connsiteY274" fmla="*/ 144186 h 159921"/>
                <a:gd name="connsiteX275" fmla="*/ 76098 w 131598"/>
                <a:gd name="connsiteY275" fmla="*/ 141326 h 159921"/>
                <a:gd name="connsiteX276" fmla="*/ 77099 w 131598"/>
                <a:gd name="connsiteY276" fmla="*/ 140753 h 159921"/>
                <a:gd name="connsiteX277" fmla="*/ 82392 w 131598"/>
                <a:gd name="connsiteY277" fmla="*/ 139466 h 159921"/>
                <a:gd name="connsiteX278" fmla="*/ 83537 w 131598"/>
                <a:gd name="connsiteY278" fmla="*/ 138894 h 159921"/>
                <a:gd name="connsiteX279" fmla="*/ 84538 w 131598"/>
                <a:gd name="connsiteY279" fmla="*/ 137893 h 159921"/>
                <a:gd name="connsiteX280" fmla="*/ 85396 w 131598"/>
                <a:gd name="connsiteY280" fmla="*/ 136176 h 159921"/>
                <a:gd name="connsiteX281" fmla="*/ 86540 w 131598"/>
                <a:gd name="connsiteY281" fmla="*/ 134603 h 159921"/>
                <a:gd name="connsiteX282" fmla="*/ 89115 w 131598"/>
                <a:gd name="connsiteY282" fmla="*/ 133601 h 159921"/>
                <a:gd name="connsiteX283" fmla="*/ 95838 w 131598"/>
                <a:gd name="connsiteY283" fmla="*/ 132743 h 159921"/>
                <a:gd name="connsiteX284" fmla="*/ 99843 w 131598"/>
                <a:gd name="connsiteY284" fmla="*/ 133029 h 159921"/>
                <a:gd name="connsiteX285" fmla="*/ 102275 w 131598"/>
                <a:gd name="connsiteY285" fmla="*/ 131885 h 159921"/>
                <a:gd name="connsiteX286" fmla="*/ 103419 w 131598"/>
                <a:gd name="connsiteY286" fmla="*/ 128452 h 159921"/>
                <a:gd name="connsiteX287" fmla="*/ 104993 w 131598"/>
                <a:gd name="connsiteY287" fmla="*/ 131742 h 159921"/>
                <a:gd name="connsiteX288" fmla="*/ 105708 w 131598"/>
                <a:gd name="connsiteY288" fmla="*/ 132171 h 159921"/>
                <a:gd name="connsiteX289" fmla="*/ 106566 w 131598"/>
                <a:gd name="connsiteY289" fmla="*/ 131456 h 159921"/>
                <a:gd name="connsiteX290" fmla="*/ 108855 w 131598"/>
                <a:gd name="connsiteY290" fmla="*/ 130168 h 159921"/>
                <a:gd name="connsiteX291" fmla="*/ 111429 w 131598"/>
                <a:gd name="connsiteY291" fmla="*/ 130025 h 159921"/>
                <a:gd name="connsiteX292" fmla="*/ 115578 w 131598"/>
                <a:gd name="connsiteY292" fmla="*/ 131027 h 159921"/>
                <a:gd name="connsiteX293" fmla="*/ 119297 w 131598"/>
                <a:gd name="connsiteY293" fmla="*/ 130454 h 159921"/>
                <a:gd name="connsiteX294" fmla="*/ 122730 w 131598"/>
                <a:gd name="connsiteY294" fmla="*/ 128738 h 159921"/>
                <a:gd name="connsiteX295" fmla="*/ 118582 w 131598"/>
                <a:gd name="connsiteY295" fmla="*/ 124733 h 159921"/>
                <a:gd name="connsiteX296" fmla="*/ 120441 w 131598"/>
                <a:gd name="connsiteY296" fmla="*/ 123875 h 159921"/>
                <a:gd name="connsiteX297" fmla="*/ 122158 w 131598"/>
                <a:gd name="connsiteY297" fmla="*/ 122444 h 159921"/>
                <a:gd name="connsiteX298" fmla="*/ 126020 w 131598"/>
                <a:gd name="connsiteY298" fmla="*/ 116722 h 159921"/>
                <a:gd name="connsiteX299" fmla="*/ 126592 w 131598"/>
                <a:gd name="connsiteY299" fmla="*/ 111859 h 159921"/>
                <a:gd name="connsiteX300" fmla="*/ 127451 w 131598"/>
                <a:gd name="connsiteY300" fmla="*/ 108855 h 159921"/>
                <a:gd name="connsiteX301" fmla="*/ 128595 w 131598"/>
                <a:gd name="connsiteY301" fmla="*/ 105994 h 159921"/>
                <a:gd name="connsiteX302" fmla="*/ 130311 w 131598"/>
                <a:gd name="connsiteY302" fmla="*/ 103562 h 159921"/>
                <a:gd name="connsiteX303" fmla="*/ 131598 w 131598"/>
                <a:gd name="connsiteY303" fmla="*/ 100988 h 159921"/>
                <a:gd name="connsiteX304" fmla="*/ 129882 w 131598"/>
                <a:gd name="connsiteY304" fmla="*/ 93979 h 159921"/>
                <a:gd name="connsiteX305" fmla="*/ 9727 w 131598"/>
                <a:gd name="connsiteY305" fmla="*/ 59935 h 159921"/>
                <a:gd name="connsiteX306" fmla="*/ 12015 w 131598"/>
                <a:gd name="connsiteY306" fmla="*/ 61365 h 159921"/>
                <a:gd name="connsiteX307" fmla="*/ 12158 w 131598"/>
                <a:gd name="connsiteY307" fmla="*/ 60221 h 159921"/>
                <a:gd name="connsiteX308" fmla="*/ 11872 w 131598"/>
                <a:gd name="connsiteY308" fmla="*/ 57217 h 159921"/>
                <a:gd name="connsiteX309" fmla="*/ 10585 w 131598"/>
                <a:gd name="connsiteY309" fmla="*/ 56502 h 159921"/>
                <a:gd name="connsiteX310" fmla="*/ 6294 w 131598"/>
                <a:gd name="connsiteY310" fmla="*/ 56502 h 159921"/>
                <a:gd name="connsiteX311" fmla="*/ 5006 w 131598"/>
                <a:gd name="connsiteY311" fmla="*/ 56072 h 159921"/>
                <a:gd name="connsiteX312" fmla="*/ 2431 w 131598"/>
                <a:gd name="connsiteY312" fmla="*/ 57646 h 159921"/>
                <a:gd name="connsiteX313" fmla="*/ 8582 w 131598"/>
                <a:gd name="connsiteY313" fmla="*/ 58361 h 159921"/>
                <a:gd name="connsiteX314" fmla="*/ 9727 w 131598"/>
                <a:gd name="connsiteY314" fmla="*/ 59935 h 159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98" h="159921">
                  <a:moveTo>
                    <a:pt x="129882" y="93979"/>
                  </a:moveTo>
                  <a:lnTo>
                    <a:pt x="129024" y="90975"/>
                  </a:lnTo>
                  <a:lnTo>
                    <a:pt x="127164" y="85396"/>
                  </a:lnTo>
                  <a:lnTo>
                    <a:pt x="126592" y="82678"/>
                  </a:lnTo>
                  <a:lnTo>
                    <a:pt x="127307" y="81677"/>
                  </a:lnTo>
                  <a:lnTo>
                    <a:pt x="127021" y="78816"/>
                  </a:lnTo>
                  <a:lnTo>
                    <a:pt x="127307" y="77243"/>
                  </a:lnTo>
                  <a:lnTo>
                    <a:pt x="127021" y="73953"/>
                  </a:lnTo>
                  <a:lnTo>
                    <a:pt x="125448" y="71378"/>
                  </a:lnTo>
                  <a:lnTo>
                    <a:pt x="124446" y="67087"/>
                  </a:lnTo>
                  <a:lnTo>
                    <a:pt x="123159" y="63225"/>
                  </a:lnTo>
                  <a:lnTo>
                    <a:pt x="121586" y="61508"/>
                  </a:lnTo>
                  <a:lnTo>
                    <a:pt x="120870" y="59076"/>
                  </a:lnTo>
                  <a:lnTo>
                    <a:pt x="121014" y="57217"/>
                  </a:lnTo>
                  <a:lnTo>
                    <a:pt x="122158" y="56216"/>
                  </a:lnTo>
                  <a:lnTo>
                    <a:pt x="124446" y="56502"/>
                  </a:lnTo>
                  <a:lnTo>
                    <a:pt x="126735" y="55930"/>
                  </a:lnTo>
                  <a:lnTo>
                    <a:pt x="126163" y="54356"/>
                  </a:lnTo>
                  <a:lnTo>
                    <a:pt x="124875" y="52926"/>
                  </a:lnTo>
                  <a:lnTo>
                    <a:pt x="122301" y="52640"/>
                  </a:lnTo>
                  <a:lnTo>
                    <a:pt x="120441" y="53355"/>
                  </a:lnTo>
                  <a:lnTo>
                    <a:pt x="119297" y="54070"/>
                  </a:lnTo>
                  <a:lnTo>
                    <a:pt x="118152" y="53927"/>
                  </a:lnTo>
                  <a:lnTo>
                    <a:pt x="114863" y="54213"/>
                  </a:lnTo>
                  <a:lnTo>
                    <a:pt x="111859" y="54213"/>
                  </a:lnTo>
                  <a:lnTo>
                    <a:pt x="111429" y="53069"/>
                  </a:lnTo>
                  <a:lnTo>
                    <a:pt x="112002" y="49779"/>
                  </a:lnTo>
                  <a:lnTo>
                    <a:pt x="111287" y="48920"/>
                  </a:lnTo>
                  <a:lnTo>
                    <a:pt x="108426" y="48491"/>
                  </a:lnTo>
                  <a:lnTo>
                    <a:pt x="107282" y="47776"/>
                  </a:lnTo>
                  <a:lnTo>
                    <a:pt x="105565" y="45487"/>
                  </a:lnTo>
                  <a:lnTo>
                    <a:pt x="105279" y="44486"/>
                  </a:lnTo>
                  <a:lnTo>
                    <a:pt x="104993" y="43056"/>
                  </a:lnTo>
                  <a:lnTo>
                    <a:pt x="103276" y="41196"/>
                  </a:lnTo>
                  <a:lnTo>
                    <a:pt x="101130" y="39909"/>
                  </a:lnTo>
                  <a:lnTo>
                    <a:pt x="99843" y="39909"/>
                  </a:lnTo>
                  <a:lnTo>
                    <a:pt x="97268" y="42054"/>
                  </a:lnTo>
                  <a:lnTo>
                    <a:pt x="95123" y="44343"/>
                  </a:lnTo>
                  <a:lnTo>
                    <a:pt x="95838" y="45487"/>
                  </a:lnTo>
                  <a:lnTo>
                    <a:pt x="96553" y="46918"/>
                  </a:lnTo>
                  <a:lnTo>
                    <a:pt x="95409" y="47919"/>
                  </a:lnTo>
                  <a:lnTo>
                    <a:pt x="91976" y="50351"/>
                  </a:lnTo>
                  <a:lnTo>
                    <a:pt x="91404" y="51352"/>
                  </a:lnTo>
                  <a:lnTo>
                    <a:pt x="90545" y="51924"/>
                  </a:lnTo>
                  <a:lnTo>
                    <a:pt x="88972" y="51209"/>
                  </a:lnTo>
                  <a:lnTo>
                    <a:pt x="84967" y="51352"/>
                  </a:lnTo>
                  <a:lnTo>
                    <a:pt x="83107" y="50923"/>
                  </a:lnTo>
                  <a:lnTo>
                    <a:pt x="80962" y="49207"/>
                  </a:lnTo>
                  <a:lnTo>
                    <a:pt x="75669" y="48062"/>
                  </a:lnTo>
                  <a:lnTo>
                    <a:pt x="74811" y="45201"/>
                  </a:lnTo>
                  <a:lnTo>
                    <a:pt x="73810" y="44629"/>
                  </a:lnTo>
                  <a:lnTo>
                    <a:pt x="67802" y="39766"/>
                  </a:lnTo>
                  <a:lnTo>
                    <a:pt x="66944" y="38192"/>
                  </a:lnTo>
                  <a:lnTo>
                    <a:pt x="67659" y="37191"/>
                  </a:lnTo>
                  <a:lnTo>
                    <a:pt x="69947" y="35761"/>
                  </a:lnTo>
                  <a:lnTo>
                    <a:pt x="77529" y="33329"/>
                  </a:lnTo>
                  <a:lnTo>
                    <a:pt x="78673" y="32328"/>
                  </a:lnTo>
                  <a:lnTo>
                    <a:pt x="78959" y="31469"/>
                  </a:lnTo>
                  <a:lnTo>
                    <a:pt x="76670" y="30468"/>
                  </a:lnTo>
                  <a:lnTo>
                    <a:pt x="74668" y="29324"/>
                  </a:lnTo>
                  <a:lnTo>
                    <a:pt x="73953" y="28608"/>
                  </a:lnTo>
                  <a:lnTo>
                    <a:pt x="73953" y="28036"/>
                  </a:lnTo>
                  <a:lnTo>
                    <a:pt x="75097" y="27178"/>
                  </a:lnTo>
                  <a:lnTo>
                    <a:pt x="77386" y="27178"/>
                  </a:lnTo>
                  <a:lnTo>
                    <a:pt x="79245" y="27607"/>
                  </a:lnTo>
                  <a:lnTo>
                    <a:pt x="80676" y="26892"/>
                  </a:lnTo>
                  <a:lnTo>
                    <a:pt x="83250" y="26177"/>
                  </a:lnTo>
                  <a:lnTo>
                    <a:pt x="84967" y="25175"/>
                  </a:lnTo>
                  <a:lnTo>
                    <a:pt x="86397" y="22744"/>
                  </a:lnTo>
                  <a:lnTo>
                    <a:pt x="87971" y="20598"/>
                  </a:lnTo>
                  <a:lnTo>
                    <a:pt x="88114" y="19454"/>
                  </a:lnTo>
                  <a:lnTo>
                    <a:pt x="89401" y="15306"/>
                  </a:lnTo>
                  <a:lnTo>
                    <a:pt x="90116" y="14304"/>
                  </a:lnTo>
                  <a:lnTo>
                    <a:pt x="94837" y="11586"/>
                  </a:lnTo>
                  <a:lnTo>
                    <a:pt x="96267" y="9727"/>
                  </a:lnTo>
                  <a:lnTo>
                    <a:pt x="99843" y="8010"/>
                  </a:lnTo>
                  <a:lnTo>
                    <a:pt x="102704" y="5436"/>
                  </a:lnTo>
                  <a:lnTo>
                    <a:pt x="99700" y="4148"/>
                  </a:lnTo>
                  <a:lnTo>
                    <a:pt x="96839" y="2575"/>
                  </a:lnTo>
                  <a:lnTo>
                    <a:pt x="94122" y="572"/>
                  </a:lnTo>
                  <a:lnTo>
                    <a:pt x="92262" y="0"/>
                  </a:lnTo>
                  <a:lnTo>
                    <a:pt x="90545" y="286"/>
                  </a:lnTo>
                  <a:lnTo>
                    <a:pt x="92548" y="2861"/>
                  </a:lnTo>
                  <a:lnTo>
                    <a:pt x="87828" y="3576"/>
                  </a:lnTo>
                  <a:lnTo>
                    <a:pt x="85968" y="5006"/>
                  </a:lnTo>
                  <a:lnTo>
                    <a:pt x="85539" y="7295"/>
                  </a:lnTo>
                  <a:lnTo>
                    <a:pt x="86397" y="9298"/>
                  </a:lnTo>
                  <a:lnTo>
                    <a:pt x="86969" y="11586"/>
                  </a:lnTo>
                  <a:lnTo>
                    <a:pt x="87113" y="13446"/>
                  </a:lnTo>
                  <a:lnTo>
                    <a:pt x="83966" y="15735"/>
                  </a:lnTo>
                  <a:lnTo>
                    <a:pt x="81677" y="16736"/>
                  </a:lnTo>
                  <a:lnTo>
                    <a:pt x="83822" y="14447"/>
                  </a:lnTo>
                  <a:lnTo>
                    <a:pt x="82535" y="13160"/>
                  </a:lnTo>
                  <a:lnTo>
                    <a:pt x="83966" y="11873"/>
                  </a:lnTo>
                  <a:lnTo>
                    <a:pt x="84824" y="10299"/>
                  </a:lnTo>
                  <a:lnTo>
                    <a:pt x="84395" y="8296"/>
                  </a:lnTo>
                  <a:lnTo>
                    <a:pt x="83107" y="7152"/>
                  </a:lnTo>
                  <a:lnTo>
                    <a:pt x="82678" y="5293"/>
                  </a:lnTo>
                  <a:lnTo>
                    <a:pt x="81534" y="4720"/>
                  </a:lnTo>
                  <a:lnTo>
                    <a:pt x="78673" y="5006"/>
                  </a:lnTo>
                  <a:lnTo>
                    <a:pt x="79102" y="7581"/>
                  </a:lnTo>
                  <a:lnTo>
                    <a:pt x="77529" y="7009"/>
                  </a:lnTo>
                  <a:lnTo>
                    <a:pt x="72808" y="7295"/>
                  </a:lnTo>
                  <a:lnTo>
                    <a:pt x="71378" y="7152"/>
                  </a:lnTo>
                  <a:lnTo>
                    <a:pt x="67373" y="8583"/>
                  </a:lnTo>
                  <a:lnTo>
                    <a:pt x="63224" y="9155"/>
                  </a:lnTo>
                  <a:lnTo>
                    <a:pt x="62366" y="10728"/>
                  </a:lnTo>
                  <a:lnTo>
                    <a:pt x="61794" y="12874"/>
                  </a:lnTo>
                  <a:lnTo>
                    <a:pt x="59791" y="14447"/>
                  </a:lnTo>
                  <a:lnTo>
                    <a:pt x="59219" y="16736"/>
                  </a:lnTo>
                  <a:lnTo>
                    <a:pt x="60221" y="19883"/>
                  </a:lnTo>
                  <a:lnTo>
                    <a:pt x="57360" y="22315"/>
                  </a:lnTo>
                  <a:lnTo>
                    <a:pt x="55643" y="23173"/>
                  </a:lnTo>
                  <a:lnTo>
                    <a:pt x="55357" y="24317"/>
                  </a:lnTo>
                  <a:lnTo>
                    <a:pt x="51924" y="25175"/>
                  </a:lnTo>
                  <a:lnTo>
                    <a:pt x="49922" y="26320"/>
                  </a:lnTo>
                  <a:lnTo>
                    <a:pt x="48491" y="28465"/>
                  </a:lnTo>
                  <a:lnTo>
                    <a:pt x="57789" y="31469"/>
                  </a:lnTo>
                  <a:lnTo>
                    <a:pt x="67516" y="30182"/>
                  </a:lnTo>
                  <a:lnTo>
                    <a:pt x="65656" y="32757"/>
                  </a:lnTo>
                  <a:lnTo>
                    <a:pt x="64512" y="35761"/>
                  </a:lnTo>
                  <a:lnTo>
                    <a:pt x="62795" y="36762"/>
                  </a:lnTo>
                  <a:lnTo>
                    <a:pt x="58933" y="37763"/>
                  </a:lnTo>
                  <a:lnTo>
                    <a:pt x="57217" y="38621"/>
                  </a:lnTo>
                  <a:lnTo>
                    <a:pt x="54642" y="40195"/>
                  </a:lnTo>
                  <a:lnTo>
                    <a:pt x="52639" y="42484"/>
                  </a:lnTo>
                  <a:lnTo>
                    <a:pt x="54356" y="44343"/>
                  </a:lnTo>
                  <a:lnTo>
                    <a:pt x="55071" y="46918"/>
                  </a:lnTo>
                  <a:lnTo>
                    <a:pt x="53784" y="47347"/>
                  </a:lnTo>
                  <a:lnTo>
                    <a:pt x="48920" y="46060"/>
                  </a:lnTo>
                  <a:lnTo>
                    <a:pt x="41196" y="45058"/>
                  </a:lnTo>
                  <a:lnTo>
                    <a:pt x="40195" y="45344"/>
                  </a:lnTo>
                  <a:lnTo>
                    <a:pt x="38192" y="47633"/>
                  </a:lnTo>
                  <a:lnTo>
                    <a:pt x="36905" y="48348"/>
                  </a:lnTo>
                  <a:lnTo>
                    <a:pt x="31755" y="44629"/>
                  </a:lnTo>
                  <a:lnTo>
                    <a:pt x="24317" y="44200"/>
                  </a:lnTo>
                  <a:lnTo>
                    <a:pt x="19597" y="44486"/>
                  </a:lnTo>
                  <a:lnTo>
                    <a:pt x="16307" y="45773"/>
                  </a:lnTo>
                  <a:lnTo>
                    <a:pt x="12874" y="45773"/>
                  </a:lnTo>
                  <a:lnTo>
                    <a:pt x="11014" y="45487"/>
                  </a:lnTo>
                  <a:lnTo>
                    <a:pt x="9154" y="46203"/>
                  </a:lnTo>
                  <a:lnTo>
                    <a:pt x="8153" y="47919"/>
                  </a:lnTo>
                  <a:lnTo>
                    <a:pt x="8010" y="50351"/>
                  </a:lnTo>
                  <a:lnTo>
                    <a:pt x="11443" y="49063"/>
                  </a:lnTo>
                  <a:lnTo>
                    <a:pt x="12445" y="50923"/>
                  </a:lnTo>
                  <a:lnTo>
                    <a:pt x="12731" y="53641"/>
                  </a:lnTo>
                  <a:lnTo>
                    <a:pt x="15019" y="52783"/>
                  </a:lnTo>
                  <a:lnTo>
                    <a:pt x="15305" y="54785"/>
                  </a:lnTo>
                  <a:lnTo>
                    <a:pt x="15019" y="56645"/>
                  </a:lnTo>
                  <a:lnTo>
                    <a:pt x="13875" y="59362"/>
                  </a:lnTo>
                  <a:lnTo>
                    <a:pt x="13303" y="62366"/>
                  </a:lnTo>
                  <a:lnTo>
                    <a:pt x="18309" y="61222"/>
                  </a:lnTo>
                  <a:lnTo>
                    <a:pt x="23459" y="61651"/>
                  </a:lnTo>
                  <a:lnTo>
                    <a:pt x="23173" y="63225"/>
                  </a:lnTo>
                  <a:lnTo>
                    <a:pt x="23602" y="64655"/>
                  </a:lnTo>
                  <a:lnTo>
                    <a:pt x="18595" y="65656"/>
                  </a:lnTo>
                  <a:lnTo>
                    <a:pt x="13875" y="67945"/>
                  </a:lnTo>
                  <a:lnTo>
                    <a:pt x="13589" y="69232"/>
                  </a:lnTo>
                  <a:lnTo>
                    <a:pt x="13732" y="70806"/>
                  </a:lnTo>
                  <a:lnTo>
                    <a:pt x="15305" y="71807"/>
                  </a:lnTo>
                  <a:lnTo>
                    <a:pt x="19454" y="72951"/>
                  </a:lnTo>
                  <a:lnTo>
                    <a:pt x="14733" y="73524"/>
                  </a:lnTo>
                  <a:lnTo>
                    <a:pt x="11014" y="74668"/>
                  </a:lnTo>
                  <a:lnTo>
                    <a:pt x="9154" y="74382"/>
                  </a:lnTo>
                  <a:lnTo>
                    <a:pt x="7438" y="75240"/>
                  </a:lnTo>
                  <a:lnTo>
                    <a:pt x="7724" y="76814"/>
                  </a:lnTo>
                  <a:lnTo>
                    <a:pt x="9298" y="78101"/>
                  </a:lnTo>
                  <a:lnTo>
                    <a:pt x="8153" y="79388"/>
                  </a:lnTo>
                  <a:lnTo>
                    <a:pt x="8296" y="80676"/>
                  </a:lnTo>
                  <a:lnTo>
                    <a:pt x="10871" y="81391"/>
                  </a:lnTo>
                  <a:lnTo>
                    <a:pt x="14018" y="80962"/>
                  </a:lnTo>
                  <a:lnTo>
                    <a:pt x="17165" y="81534"/>
                  </a:lnTo>
                  <a:lnTo>
                    <a:pt x="14733" y="83680"/>
                  </a:lnTo>
                  <a:lnTo>
                    <a:pt x="16307" y="84538"/>
                  </a:lnTo>
                  <a:lnTo>
                    <a:pt x="17880" y="84538"/>
                  </a:lnTo>
                  <a:lnTo>
                    <a:pt x="20169" y="83966"/>
                  </a:lnTo>
                  <a:lnTo>
                    <a:pt x="22457" y="83966"/>
                  </a:lnTo>
                  <a:lnTo>
                    <a:pt x="23173" y="84395"/>
                  </a:lnTo>
                  <a:lnTo>
                    <a:pt x="23745" y="86541"/>
                  </a:lnTo>
                  <a:lnTo>
                    <a:pt x="24603" y="87399"/>
                  </a:lnTo>
                  <a:lnTo>
                    <a:pt x="25891" y="87971"/>
                  </a:lnTo>
                  <a:lnTo>
                    <a:pt x="27178" y="88114"/>
                  </a:lnTo>
                  <a:lnTo>
                    <a:pt x="37191" y="87542"/>
                  </a:lnTo>
                  <a:lnTo>
                    <a:pt x="40481" y="88114"/>
                  </a:lnTo>
                  <a:lnTo>
                    <a:pt x="43628" y="89258"/>
                  </a:lnTo>
                  <a:lnTo>
                    <a:pt x="41625" y="91118"/>
                  </a:lnTo>
                  <a:lnTo>
                    <a:pt x="40767" y="91547"/>
                  </a:lnTo>
                  <a:lnTo>
                    <a:pt x="39766" y="91547"/>
                  </a:lnTo>
                  <a:lnTo>
                    <a:pt x="37477" y="92548"/>
                  </a:lnTo>
                  <a:lnTo>
                    <a:pt x="34330" y="92691"/>
                  </a:lnTo>
                  <a:lnTo>
                    <a:pt x="32614" y="93836"/>
                  </a:lnTo>
                  <a:lnTo>
                    <a:pt x="27750" y="99986"/>
                  </a:lnTo>
                  <a:lnTo>
                    <a:pt x="29180" y="100702"/>
                  </a:lnTo>
                  <a:lnTo>
                    <a:pt x="29896" y="101989"/>
                  </a:lnTo>
                  <a:lnTo>
                    <a:pt x="27750" y="104993"/>
                  </a:lnTo>
                  <a:lnTo>
                    <a:pt x="26177" y="106709"/>
                  </a:lnTo>
                  <a:lnTo>
                    <a:pt x="19454" y="112145"/>
                  </a:lnTo>
                  <a:lnTo>
                    <a:pt x="14161" y="115292"/>
                  </a:lnTo>
                  <a:lnTo>
                    <a:pt x="18738" y="114863"/>
                  </a:lnTo>
                  <a:lnTo>
                    <a:pt x="23173" y="113146"/>
                  </a:lnTo>
                  <a:lnTo>
                    <a:pt x="24031" y="112288"/>
                  </a:lnTo>
                  <a:lnTo>
                    <a:pt x="24889" y="111859"/>
                  </a:lnTo>
                  <a:lnTo>
                    <a:pt x="27893" y="113003"/>
                  </a:lnTo>
                  <a:lnTo>
                    <a:pt x="30038" y="113432"/>
                  </a:lnTo>
                  <a:lnTo>
                    <a:pt x="36619" y="112717"/>
                  </a:lnTo>
                  <a:lnTo>
                    <a:pt x="38907" y="111430"/>
                  </a:lnTo>
                  <a:lnTo>
                    <a:pt x="42197" y="107854"/>
                  </a:lnTo>
                  <a:lnTo>
                    <a:pt x="44200" y="109570"/>
                  </a:lnTo>
                  <a:lnTo>
                    <a:pt x="48491" y="110858"/>
                  </a:lnTo>
                  <a:lnTo>
                    <a:pt x="40195" y="113289"/>
                  </a:lnTo>
                  <a:lnTo>
                    <a:pt x="31898" y="115006"/>
                  </a:lnTo>
                  <a:lnTo>
                    <a:pt x="24174" y="115864"/>
                  </a:lnTo>
                  <a:lnTo>
                    <a:pt x="22744" y="116293"/>
                  </a:lnTo>
                  <a:lnTo>
                    <a:pt x="18881" y="119583"/>
                  </a:lnTo>
                  <a:lnTo>
                    <a:pt x="16593" y="120585"/>
                  </a:lnTo>
                  <a:lnTo>
                    <a:pt x="14590" y="122158"/>
                  </a:lnTo>
                  <a:lnTo>
                    <a:pt x="16164" y="123302"/>
                  </a:lnTo>
                  <a:lnTo>
                    <a:pt x="16593" y="126735"/>
                  </a:lnTo>
                  <a:lnTo>
                    <a:pt x="18738" y="128452"/>
                  </a:lnTo>
                  <a:lnTo>
                    <a:pt x="13732" y="129024"/>
                  </a:lnTo>
                  <a:lnTo>
                    <a:pt x="12015" y="128166"/>
                  </a:lnTo>
                  <a:lnTo>
                    <a:pt x="10013" y="127451"/>
                  </a:lnTo>
                  <a:lnTo>
                    <a:pt x="7867" y="127164"/>
                  </a:lnTo>
                  <a:lnTo>
                    <a:pt x="5436" y="127594"/>
                  </a:lnTo>
                  <a:lnTo>
                    <a:pt x="1001" y="130168"/>
                  </a:lnTo>
                  <a:lnTo>
                    <a:pt x="286" y="131742"/>
                  </a:lnTo>
                  <a:lnTo>
                    <a:pt x="0" y="133172"/>
                  </a:lnTo>
                  <a:lnTo>
                    <a:pt x="4291" y="133601"/>
                  </a:lnTo>
                  <a:lnTo>
                    <a:pt x="13160" y="133172"/>
                  </a:lnTo>
                  <a:lnTo>
                    <a:pt x="14590" y="133744"/>
                  </a:lnTo>
                  <a:lnTo>
                    <a:pt x="13446" y="135461"/>
                  </a:lnTo>
                  <a:lnTo>
                    <a:pt x="10442" y="136891"/>
                  </a:lnTo>
                  <a:lnTo>
                    <a:pt x="7438" y="137893"/>
                  </a:lnTo>
                  <a:lnTo>
                    <a:pt x="4863" y="139752"/>
                  </a:lnTo>
                  <a:lnTo>
                    <a:pt x="429" y="144043"/>
                  </a:lnTo>
                  <a:lnTo>
                    <a:pt x="1573" y="146904"/>
                  </a:lnTo>
                  <a:lnTo>
                    <a:pt x="4577" y="146332"/>
                  </a:lnTo>
                  <a:lnTo>
                    <a:pt x="5436" y="147476"/>
                  </a:lnTo>
                  <a:lnTo>
                    <a:pt x="9298" y="148049"/>
                  </a:lnTo>
                  <a:lnTo>
                    <a:pt x="23888" y="143900"/>
                  </a:lnTo>
                  <a:lnTo>
                    <a:pt x="19310" y="145903"/>
                  </a:lnTo>
                  <a:lnTo>
                    <a:pt x="17737" y="147619"/>
                  </a:lnTo>
                  <a:lnTo>
                    <a:pt x="16307" y="148192"/>
                  </a:lnTo>
                  <a:lnTo>
                    <a:pt x="14018" y="149622"/>
                  </a:lnTo>
                  <a:lnTo>
                    <a:pt x="9727" y="152626"/>
                  </a:lnTo>
                  <a:lnTo>
                    <a:pt x="8153" y="154772"/>
                  </a:lnTo>
                  <a:lnTo>
                    <a:pt x="11443" y="154342"/>
                  </a:lnTo>
                  <a:lnTo>
                    <a:pt x="14733" y="152912"/>
                  </a:lnTo>
                  <a:lnTo>
                    <a:pt x="24317" y="151196"/>
                  </a:lnTo>
                  <a:lnTo>
                    <a:pt x="26033" y="151482"/>
                  </a:lnTo>
                  <a:lnTo>
                    <a:pt x="25461" y="152197"/>
                  </a:lnTo>
                  <a:lnTo>
                    <a:pt x="20455" y="154628"/>
                  </a:lnTo>
                  <a:lnTo>
                    <a:pt x="16736" y="159492"/>
                  </a:lnTo>
                  <a:lnTo>
                    <a:pt x="19740" y="159921"/>
                  </a:lnTo>
                  <a:lnTo>
                    <a:pt x="25891" y="157919"/>
                  </a:lnTo>
                  <a:lnTo>
                    <a:pt x="28036" y="157632"/>
                  </a:lnTo>
                  <a:lnTo>
                    <a:pt x="30182" y="158062"/>
                  </a:lnTo>
                  <a:lnTo>
                    <a:pt x="32184" y="158920"/>
                  </a:lnTo>
                  <a:lnTo>
                    <a:pt x="33043" y="158920"/>
                  </a:lnTo>
                  <a:lnTo>
                    <a:pt x="47633" y="155487"/>
                  </a:lnTo>
                  <a:lnTo>
                    <a:pt x="50065" y="153484"/>
                  </a:lnTo>
                  <a:lnTo>
                    <a:pt x="54499" y="152912"/>
                  </a:lnTo>
                  <a:lnTo>
                    <a:pt x="57789" y="150623"/>
                  </a:lnTo>
                  <a:lnTo>
                    <a:pt x="59935" y="150480"/>
                  </a:lnTo>
                  <a:lnTo>
                    <a:pt x="61651" y="149336"/>
                  </a:lnTo>
                  <a:lnTo>
                    <a:pt x="62080" y="147190"/>
                  </a:lnTo>
                  <a:lnTo>
                    <a:pt x="61794" y="145045"/>
                  </a:lnTo>
                  <a:lnTo>
                    <a:pt x="61079" y="143900"/>
                  </a:lnTo>
                  <a:lnTo>
                    <a:pt x="59935" y="143328"/>
                  </a:lnTo>
                  <a:lnTo>
                    <a:pt x="63511" y="143185"/>
                  </a:lnTo>
                  <a:lnTo>
                    <a:pt x="64655" y="143614"/>
                  </a:lnTo>
                  <a:lnTo>
                    <a:pt x="65656" y="144616"/>
                  </a:lnTo>
                  <a:lnTo>
                    <a:pt x="67945" y="146189"/>
                  </a:lnTo>
                  <a:lnTo>
                    <a:pt x="70520" y="145760"/>
                  </a:lnTo>
                  <a:lnTo>
                    <a:pt x="73667" y="144186"/>
                  </a:lnTo>
                  <a:lnTo>
                    <a:pt x="76098" y="141326"/>
                  </a:lnTo>
                  <a:lnTo>
                    <a:pt x="77099" y="140753"/>
                  </a:lnTo>
                  <a:lnTo>
                    <a:pt x="82392" y="139466"/>
                  </a:lnTo>
                  <a:lnTo>
                    <a:pt x="83537" y="138894"/>
                  </a:lnTo>
                  <a:lnTo>
                    <a:pt x="84538" y="137893"/>
                  </a:lnTo>
                  <a:lnTo>
                    <a:pt x="85396" y="136176"/>
                  </a:lnTo>
                  <a:lnTo>
                    <a:pt x="86540" y="134603"/>
                  </a:lnTo>
                  <a:lnTo>
                    <a:pt x="89115" y="133601"/>
                  </a:lnTo>
                  <a:lnTo>
                    <a:pt x="95838" y="132743"/>
                  </a:lnTo>
                  <a:lnTo>
                    <a:pt x="99843" y="133029"/>
                  </a:lnTo>
                  <a:lnTo>
                    <a:pt x="102275" y="131885"/>
                  </a:lnTo>
                  <a:lnTo>
                    <a:pt x="103419" y="128452"/>
                  </a:lnTo>
                  <a:lnTo>
                    <a:pt x="104993" y="131742"/>
                  </a:lnTo>
                  <a:lnTo>
                    <a:pt x="105708" y="132171"/>
                  </a:lnTo>
                  <a:lnTo>
                    <a:pt x="106566" y="131456"/>
                  </a:lnTo>
                  <a:lnTo>
                    <a:pt x="108855" y="130168"/>
                  </a:lnTo>
                  <a:lnTo>
                    <a:pt x="111429" y="130025"/>
                  </a:lnTo>
                  <a:lnTo>
                    <a:pt x="115578" y="131027"/>
                  </a:lnTo>
                  <a:lnTo>
                    <a:pt x="119297" y="130454"/>
                  </a:lnTo>
                  <a:lnTo>
                    <a:pt x="122730" y="128738"/>
                  </a:lnTo>
                  <a:lnTo>
                    <a:pt x="118582" y="124733"/>
                  </a:lnTo>
                  <a:lnTo>
                    <a:pt x="120441" y="123875"/>
                  </a:lnTo>
                  <a:lnTo>
                    <a:pt x="122158" y="122444"/>
                  </a:lnTo>
                  <a:lnTo>
                    <a:pt x="126020" y="116722"/>
                  </a:lnTo>
                  <a:lnTo>
                    <a:pt x="126592" y="111859"/>
                  </a:lnTo>
                  <a:lnTo>
                    <a:pt x="127451" y="108855"/>
                  </a:lnTo>
                  <a:lnTo>
                    <a:pt x="128595" y="105994"/>
                  </a:lnTo>
                  <a:lnTo>
                    <a:pt x="130311" y="103562"/>
                  </a:lnTo>
                  <a:lnTo>
                    <a:pt x="131598" y="100988"/>
                  </a:lnTo>
                  <a:lnTo>
                    <a:pt x="129882" y="93979"/>
                  </a:lnTo>
                  <a:close/>
                  <a:moveTo>
                    <a:pt x="9727" y="59935"/>
                  </a:moveTo>
                  <a:lnTo>
                    <a:pt x="12015" y="61365"/>
                  </a:lnTo>
                  <a:lnTo>
                    <a:pt x="12158" y="60221"/>
                  </a:lnTo>
                  <a:lnTo>
                    <a:pt x="11872" y="57217"/>
                  </a:lnTo>
                  <a:lnTo>
                    <a:pt x="10585" y="56502"/>
                  </a:lnTo>
                  <a:lnTo>
                    <a:pt x="6294" y="56502"/>
                  </a:lnTo>
                  <a:lnTo>
                    <a:pt x="5006" y="56072"/>
                  </a:lnTo>
                  <a:lnTo>
                    <a:pt x="2431" y="57646"/>
                  </a:lnTo>
                  <a:lnTo>
                    <a:pt x="8582" y="58361"/>
                  </a:lnTo>
                  <a:lnTo>
                    <a:pt x="9727" y="59935"/>
                  </a:lnTo>
                  <a:close/>
                </a:path>
              </a:pathLst>
            </a:custGeom>
            <a:solidFill>
              <a:schemeClr val="bg2"/>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737" name="Freeform: Shape 736">
              <a:extLst>
                <a:ext uri="{FF2B5EF4-FFF2-40B4-BE49-F238E27FC236}">
                  <a16:creationId xmlns:a16="http://schemas.microsoft.com/office/drawing/2014/main" id="{B5D00156-A5AE-1D14-72EB-34CB1DCBC824}"/>
                </a:ext>
                <a:ext uri="{C183D7F6-B498-43B3-948B-1728B52AA6E4}">
                  <adec:decorative xmlns:adec="http://schemas.microsoft.com/office/drawing/2017/decorative" val="1"/>
                </a:ext>
              </a:extLst>
            </p:cNvPr>
            <p:cNvSpPr/>
            <p:nvPr/>
          </p:nvSpPr>
          <p:spPr>
            <a:xfrm>
              <a:off x="5851212" y="2552500"/>
              <a:ext cx="432845" cy="367332"/>
            </a:xfrm>
            <a:custGeom>
              <a:avLst/>
              <a:gdLst>
                <a:gd name="connsiteX0" fmla="*/ 388216 w 432845"/>
                <a:gd name="connsiteY0" fmla="*/ 83680 h 367332"/>
                <a:gd name="connsiteX1" fmla="*/ 385785 w 432845"/>
                <a:gd name="connsiteY1" fmla="*/ 82678 h 367332"/>
                <a:gd name="connsiteX2" fmla="*/ 379634 w 432845"/>
                <a:gd name="connsiteY2" fmla="*/ 81534 h 367332"/>
                <a:gd name="connsiteX3" fmla="*/ 373912 w 432845"/>
                <a:gd name="connsiteY3" fmla="*/ 80819 h 367332"/>
                <a:gd name="connsiteX4" fmla="*/ 371338 w 432845"/>
                <a:gd name="connsiteY4" fmla="*/ 79818 h 367332"/>
                <a:gd name="connsiteX5" fmla="*/ 369049 w 432845"/>
                <a:gd name="connsiteY5" fmla="*/ 77243 h 367332"/>
                <a:gd name="connsiteX6" fmla="*/ 367618 w 432845"/>
                <a:gd name="connsiteY6" fmla="*/ 77243 h 367332"/>
                <a:gd name="connsiteX7" fmla="*/ 364901 w 432845"/>
                <a:gd name="connsiteY7" fmla="*/ 78101 h 367332"/>
                <a:gd name="connsiteX8" fmla="*/ 361468 w 432845"/>
                <a:gd name="connsiteY8" fmla="*/ 78673 h 367332"/>
                <a:gd name="connsiteX9" fmla="*/ 359036 w 432845"/>
                <a:gd name="connsiteY9" fmla="*/ 78101 h 367332"/>
                <a:gd name="connsiteX10" fmla="*/ 357463 w 432845"/>
                <a:gd name="connsiteY10" fmla="*/ 78244 h 367332"/>
                <a:gd name="connsiteX11" fmla="*/ 356604 w 432845"/>
                <a:gd name="connsiteY11" fmla="*/ 78673 h 367332"/>
                <a:gd name="connsiteX12" fmla="*/ 356175 w 432845"/>
                <a:gd name="connsiteY12" fmla="*/ 78244 h 367332"/>
                <a:gd name="connsiteX13" fmla="*/ 355603 w 432845"/>
                <a:gd name="connsiteY13" fmla="*/ 76098 h 367332"/>
                <a:gd name="connsiteX14" fmla="*/ 354316 w 432845"/>
                <a:gd name="connsiteY14" fmla="*/ 75526 h 367332"/>
                <a:gd name="connsiteX15" fmla="*/ 352313 w 432845"/>
                <a:gd name="connsiteY15" fmla="*/ 74954 h 367332"/>
                <a:gd name="connsiteX16" fmla="*/ 351025 w 432845"/>
                <a:gd name="connsiteY16" fmla="*/ 75240 h 367332"/>
                <a:gd name="connsiteX17" fmla="*/ 350167 w 432845"/>
                <a:gd name="connsiteY17" fmla="*/ 76385 h 367332"/>
                <a:gd name="connsiteX18" fmla="*/ 348880 w 432845"/>
                <a:gd name="connsiteY18" fmla="*/ 77100 h 367332"/>
                <a:gd name="connsiteX19" fmla="*/ 347593 w 432845"/>
                <a:gd name="connsiteY19" fmla="*/ 76814 h 367332"/>
                <a:gd name="connsiteX20" fmla="*/ 343730 w 432845"/>
                <a:gd name="connsiteY20" fmla="*/ 71664 h 367332"/>
                <a:gd name="connsiteX21" fmla="*/ 342729 w 432845"/>
                <a:gd name="connsiteY21" fmla="*/ 70520 h 367332"/>
                <a:gd name="connsiteX22" fmla="*/ 342443 w 432845"/>
                <a:gd name="connsiteY22" fmla="*/ 69518 h 367332"/>
                <a:gd name="connsiteX23" fmla="*/ 341442 w 432845"/>
                <a:gd name="connsiteY23" fmla="*/ 67659 h 367332"/>
                <a:gd name="connsiteX24" fmla="*/ 339153 w 432845"/>
                <a:gd name="connsiteY24" fmla="*/ 65799 h 367332"/>
                <a:gd name="connsiteX25" fmla="*/ 336864 w 432845"/>
                <a:gd name="connsiteY25" fmla="*/ 65227 h 367332"/>
                <a:gd name="connsiteX26" fmla="*/ 335720 w 432845"/>
                <a:gd name="connsiteY26" fmla="*/ 65370 h 367332"/>
                <a:gd name="connsiteX27" fmla="*/ 333717 w 432845"/>
                <a:gd name="connsiteY27" fmla="*/ 64369 h 367332"/>
                <a:gd name="connsiteX28" fmla="*/ 332716 w 432845"/>
                <a:gd name="connsiteY28" fmla="*/ 63654 h 367332"/>
                <a:gd name="connsiteX29" fmla="*/ 330856 w 432845"/>
                <a:gd name="connsiteY29" fmla="*/ 63511 h 367332"/>
                <a:gd name="connsiteX30" fmla="*/ 328997 w 432845"/>
                <a:gd name="connsiteY30" fmla="*/ 64083 h 367332"/>
                <a:gd name="connsiteX31" fmla="*/ 327567 w 432845"/>
                <a:gd name="connsiteY31" fmla="*/ 65227 h 367332"/>
                <a:gd name="connsiteX32" fmla="*/ 325707 w 432845"/>
                <a:gd name="connsiteY32" fmla="*/ 65656 h 367332"/>
                <a:gd name="connsiteX33" fmla="*/ 324133 w 432845"/>
                <a:gd name="connsiteY33" fmla="*/ 65227 h 367332"/>
                <a:gd name="connsiteX34" fmla="*/ 323275 w 432845"/>
                <a:gd name="connsiteY34" fmla="*/ 64369 h 367332"/>
                <a:gd name="connsiteX35" fmla="*/ 322417 w 432845"/>
                <a:gd name="connsiteY35" fmla="*/ 63940 h 367332"/>
                <a:gd name="connsiteX36" fmla="*/ 320128 w 432845"/>
                <a:gd name="connsiteY36" fmla="*/ 63368 h 367332"/>
                <a:gd name="connsiteX37" fmla="*/ 319127 w 432845"/>
                <a:gd name="connsiteY37" fmla="*/ 62080 h 367332"/>
                <a:gd name="connsiteX38" fmla="*/ 316695 w 432845"/>
                <a:gd name="connsiteY38" fmla="*/ 62080 h 367332"/>
                <a:gd name="connsiteX39" fmla="*/ 313692 w 432845"/>
                <a:gd name="connsiteY39" fmla="*/ 62509 h 367332"/>
                <a:gd name="connsiteX40" fmla="*/ 311689 w 432845"/>
                <a:gd name="connsiteY40" fmla="*/ 63225 h 367332"/>
                <a:gd name="connsiteX41" fmla="*/ 310687 w 432845"/>
                <a:gd name="connsiteY41" fmla="*/ 63225 h 367332"/>
                <a:gd name="connsiteX42" fmla="*/ 308542 w 432845"/>
                <a:gd name="connsiteY42" fmla="*/ 61508 h 367332"/>
                <a:gd name="connsiteX43" fmla="*/ 306110 w 432845"/>
                <a:gd name="connsiteY43" fmla="*/ 58933 h 367332"/>
                <a:gd name="connsiteX44" fmla="*/ 304537 w 432845"/>
                <a:gd name="connsiteY44" fmla="*/ 57646 h 367332"/>
                <a:gd name="connsiteX45" fmla="*/ 303822 w 432845"/>
                <a:gd name="connsiteY45" fmla="*/ 56645 h 367332"/>
                <a:gd name="connsiteX46" fmla="*/ 301962 w 432845"/>
                <a:gd name="connsiteY46" fmla="*/ 56216 h 367332"/>
                <a:gd name="connsiteX47" fmla="*/ 299244 w 432845"/>
                <a:gd name="connsiteY47" fmla="*/ 54928 h 367332"/>
                <a:gd name="connsiteX48" fmla="*/ 297385 w 432845"/>
                <a:gd name="connsiteY48" fmla="*/ 53498 h 367332"/>
                <a:gd name="connsiteX49" fmla="*/ 295811 w 432845"/>
                <a:gd name="connsiteY49" fmla="*/ 52640 h 367332"/>
                <a:gd name="connsiteX50" fmla="*/ 293523 w 432845"/>
                <a:gd name="connsiteY50" fmla="*/ 52210 h 367332"/>
                <a:gd name="connsiteX51" fmla="*/ 291663 w 432845"/>
                <a:gd name="connsiteY51" fmla="*/ 52210 h 367332"/>
                <a:gd name="connsiteX52" fmla="*/ 291091 w 432845"/>
                <a:gd name="connsiteY52" fmla="*/ 49922 h 367332"/>
                <a:gd name="connsiteX53" fmla="*/ 290805 w 432845"/>
                <a:gd name="connsiteY53" fmla="*/ 47204 h 367332"/>
                <a:gd name="connsiteX54" fmla="*/ 289231 w 432845"/>
                <a:gd name="connsiteY54" fmla="*/ 45487 h 367332"/>
                <a:gd name="connsiteX55" fmla="*/ 291377 w 432845"/>
                <a:gd name="connsiteY55" fmla="*/ 38478 h 367332"/>
                <a:gd name="connsiteX56" fmla="*/ 290089 w 432845"/>
                <a:gd name="connsiteY56" fmla="*/ 37763 h 367332"/>
                <a:gd name="connsiteX57" fmla="*/ 288659 w 432845"/>
                <a:gd name="connsiteY57" fmla="*/ 38335 h 367332"/>
                <a:gd name="connsiteX58" fmla="*/ 286657 w 432845"/>
                <a:gd name="connsiteY58" fmla="*/ 40052 h 367332"/>
                <a:gd name="connsiteX59" fmla="*/ 285655 w 432845"/>
                <a:gd name="connsiteY59" fmla="*/ 42054 h 367332"/>
                <a:gd name="connsiteX60" fmla="*/ 285083 w 432845"/>
                <a:gd name="connsiteY60" fmla="*/ 43771 h 367332"/>
                <a:gd name="connsiteX61" fmla="*/ 281793 w 432845"/>
                <a:gd name="connsiteY61" fmla="*/ 45487 h 367332"/>
                <a:gd name="connsiteX62" fmla="*/ 276501 w 432845"/>
                <a:gd name="connsiteY62" fmla="*/ 46060 h 367332"/>
                <a:gd name="connsiteX63" fmla="*/ 270636 w 432845"/>
                <a:gd name="connsiteY63" fmla="*/ 45487 h 367332"/>
                <a:gd name="connsiteX64" fmla="*/ 269778 w 432845"/>
                <a:gd name="connsiteY64" fmla="*/ 45058 h 367332"/>
                <a:gd name="connsiteX65" fmla="*/ 269349 w 432845"/>
                <a:gd name="connsiteY65" fmla="*/ 44486 h 367332"/>
                <a:gd name="connsiteX66" fmla="*/ 269349 w 432845"/>
                <a:gd name="connsiteY66" fmla="*/ 43914 h 367332"/>
                <a:gd name="connsiteX67" fmla="*/ 269778 w 432845"/>
                <a:gd name="connsiteY67" fmla="*/ 42913 h 367332"/>
                <a:gd name="connsiteX68" fmla="*/ 270779 w 432845"/>
                <a:gd name="connsiteY68" fmla="*/ 41768 h 367332"/>
                <a:gd name="connsiteX69" fmla="*/ 271065 w 432845"/>
                <a:gd name="connsiteY69" fmla="*/ 40195 h 367332"/>
                <a:gd name="connsiteX70" fmla="*/ 270064 w 432845"/>
                <a:gd name="connsiteY70" fmla="*/ 38764 h 367332"/>
                <a:gd name="connsiteX71" fmla="*/ 269349 w 432845"/>
                <a:gd name="connsiteY71" fmla="*/ 38192 h 367332"/>
                <a:gd name="connsiteX72" fmla="*/ 269634 w 432845"/>
                <a:gd name="connsiteY72" fmla="*/ 36762 h 367332"/>
                <a:gd name="connsiteX73" fmla="*/ 270350 w 432845"/>
                <a:gd name="connsiteY73" fmla="*/ 35045 h 367332"/>
                <a:gd name="connsiteX74" fmla="*/ 270493 w 432845"/>
                <a:gd name="connsiteY74" fmla="*/ 34044 h 367332"/>
                <a:gd name="connsiteX75" fmla="*/ 266488 w 432845"/>
                <a:gd name="connsiteY75" fmla="*/ 31040 h 367332"/>
                <a:gd name="connsiteX76" fmla="*/ 263627 w 432845"/>
                <a:gd name="connsiteY76" fmla="*/ 30468 h 367332"/>
                <a:gd name="connsiteX77" fmla="*/ 260909 w 432845"/>
                <a:gd name="connsiteY77" fmla="*/ 30325 h 367332"/>
                <a:gd name="connsiteX78" fmla="*/ 258763 w 432845"/>
                <a:gd name="connsiteY78" fmla="*/ 30039 h 367332"/>
                <a:gd name="connsiteX79" fmla="*/ 257476 w 432845"/>
                <a:gd name="connsiteY79" fmla="*/ 30182 h 367332"/>
                <a:gd name="connsiteX80" fmla="*/ 256618 w 432845"/>
                <a:gd name="connsiteY80" fmla="*/ 31040 h 367332"/>
                <a:gd name="connsiteX81" fmla="*/ 255759 w 432845"/>
                <a:gd name="connsiteY81" fmla="*/ 31612 h 367332"/>
                <a:gd name="connsiteX82" fmla="*/ 255044 w 432845"/>
                <a:gd name="connsiteY82" fmla="*/ 30897 h 367332"/>
                <a:gd name="connsiteX83" fmla="*/ 253757 w 432845"/>
                <a:gd name="connsiteY83" fmla="*/ 25605 h 367332"/>
                <a:gd name="connsiteX84" fmla="*/ 252756 w 432845"/>
                <a:gd name="connsiteY84" fmla="*/ 24746 h 367332"/>
                <a:gd name="connsiteX85" fmla="*/ 249180 w 432845"/>
                <a:gd name="connsiteY85" fmla="*/ 23888 h 367332"/>
                <a:gd name="connsiteX86" fmla="*/ 244316 w 432845"/>
                <a:gd name="connsiteY86" fmla="*/ 23602 h 367332"/>
                <a:gd name="connsiteX87" fmla="*/ 243029 w 432845"/>
                <a:gd name="connsiteY87" fmla="*/ 22601 h 367332"/>
                <a:gd name="connsiteX88" fmla="*/ 242313 w 432845"/>
                <a:gd name="connsiteY88" fmla="*/ 20169 h 367332"/>
                <a:gd name="connsiteX89" fmla="*/ 241884 w 432845"/>
                <a:gd name="connsiteY89" fmla="*/ 17308 h 367332"/>
                <a:gd name="connsiteX90" fmla="*/ 240311 w 432845"/>
                <a:gd name="connsiteY90" fmla="*/ 14590 h 367332"/>
                <a:gd name="connsiteX91" fmla="*/ 239453 w 432845"/>
                <a:gd name="connsiteY91" fmla="*/ 13875 h 367332"/>
                <a:gd name="connsiteX92" fmla="*/ 238022 w 432845"/>
                <a:gd name="connsiteY92" fmla="*/ 12731 h 367332"/>
                <a:gd name="connsiteX93" fmla="*/ 235448 w 432845"/>
                <a:gd name="connsiteY93" fmla="*/ 13160 h 367332"/>
                <a:gd name="connsiteX94" fmla="*/ 232443 w 432845"/>
                <a:gd name="connsiteY94" fmla="*/ 14733 h 367332"/>
                <a:gd name="connsiteX95" fmla="*/ 230584 w 432845"/>
                <a:gd name="connsiteY95" fmla="*/ 15163 h 367332"/>
                <a:gd name="connsiteX96" fmla="*/ 229869 w 432845"/>
                <a:gd name="connsiteY96" fmla="*/ 15306 h 367332"/>
                <a:gd name="connsiteX97" fmla="*/ 227437 w 432845"/>
                <a:gd name="connsiteY97" fmla="*/ 13732 h 367332"/>
                <a:gd name="connsiteX98" fmla="*/ 224719 w 432845"/>
                <a:gd name="connsiteY98" fmla="*/ 11300 h 367332"/>
                <a:gd name="connsiteX99" fmla="*/ 222573 w 432845"/>
                <a:gd name="connsiteY99" fmla="*/ 8726 h 367332"/>
                <a:gd name="connsiteX100" fmla="*/ 222002 w 432845"/>
                <a:gd name="connsiteY100" fmla="*/ 7295 h 367332"/>
                <a:gd name="connsiteX101" fmla="*/ 222717 w 432845"/>
                <a:gd name="connsiteY101" fmla="*/ 5579 h 367332"/>
                <a:gd name="connsiteX102" fmla="*/ 221858 w 432845"/>
                <a:gd name="connsiteY102" fmla="*/ 4291 h 367332"/>
                <a:gd name="connsiteX103" fmla="*/ 220714 w 432845"/>
                <a:gd name="connsiteY103" fmla="*/ 1860 h 367332"/>
                <a:gd name="connsiteX104" fmla="*/ 220428 w 432845"/>
                <a:gd name="connsiteY104" fmla="*/ 0 h 367332"/>
                <a:gd name="connsiteX105" fmla="*/ 217996 w 432845"/>
                <a:gd name="connsiteY105" fmla="*/ 1287 h 367332"/>
                <a:gd name="connsiteX106" fmla="*/ 201833 w 432845"/>
                <a:gd name="connsiteY106" fmla="*/ 4291 h 367332"/>
                <a:gd name="connsiteX107" fmla="*/ 197398 w 432845"/>
                <a:gd name="connsiteY107" fmla="*/ 6437 h 367332"/>
                <a:gd name="connsiteX108" fmla="*/ 194537 w 432845"/>
                <a:gd name="connsiteY108" fmla="*/ 8440 h 367332"/>
                <a:gd name="connsiteX109" fmla="*/ 192678 w 432845"/>
                <a:gd name="connsiteY109" fmla="*/ 11014 h 367332"/>
                <a:gd name="connsiteX110" fmla="*/ 191820 w 432845"/>
                <a:gd name="connsiteY110" fmla="*/ 14161 h 367332"/>
                <a:gd name="connsiteX111" fmla="*/ 190961 w 432845"/>
                <a:gd name="connsiteY111" fmla="*/ 31755 h 367332"/>
                <a:gd name="connsiteX112" fmla="*/ 192249 w 432845"/>
                <a:gd name="connsiteY112" fmla="*/ 33472 h 367332"/>
                <a:gd name="connsiteX113" fmla="*/ 190961 w 432845"/>
                <a:gd name="connsiteY113" fmla="*/ 34330 h 367332"/>
                <a:gd name="connsiteX114" fmla="*/ 189960 w 432845"/>
                <a:gd name="connsiteY114" fmla="*/ 35331 h 367332"/>
                <a:gd name="connsiteX115" fmla="*/ 186670 w 432845"/>
                <a:gd name="connsiteY115" fmla="*/ 39909 h 367332"/>
                <a:gd name="connsiteX116" fmla="*/ 181807 w 432845"/>
                <a:gd name="connsiteY116" fmla="*/ 43485 h 367332"/>
                <a:gd name="connsiteX117" fmla="*/ 172080 w 432845"/>
                <a:gd name="connsiteY117" fmla="*/ 46918 h 367332"/>
                <a:gd name="connsiteX118" fmla="*/ 162782 w 432845"/>
                <a:gd name="connsiteY118" fmla="*/ 48777 h 367332"/>
                <a:gd name="connsiteX119" fmla="*/ 149765 w 432845"/>
                <a:gd name="connsiteY119" fmla="*/ 55071 h 367332"/>
                <a:gd name="connsiteX120" fmla="*/ 147905 w 432845"/>
                <a:gd name="connsiteY120" fmla="*/ 59076 h 367332"/>
                <a:gd name="connsiteX121" fmla="*/ 147334 w 432845"/>
                <a:gd name="connsiteY121" fmla="*/ 60793 h 367332"/>
                <a:gd name="connsiteX122" fmla="*/ 147905 w 432845"/>
                <a:gd name="connsiteY122" fmla="*/ 62653 h 367332"/>
                <a:gd name="connsiteX123" fmla="*/ 152340 w 432845"/>
                <a:gd name="connsiteY123" fmla="*/ 64369 h 367332"/>
                <a:gd name="connsiteX124" fmla="*/ 157204 w 432845"/>
                <a:gd name="connsiteY124" fmla="*/ 63940 h 367332"/>
                <a:gd name="connsiteX125" fmla="*/ 156488 w 432845"/>
                <a:gd name="connsiteY125" fmla="*/ 64941 h 367332"/>
                <a:gd name="connsiteX126" fmla="*/ 148049 w 432845"/>
                <a:gd name="connsiteY126" fmla="*/ 66801 h 367332"/>
                <a:gd name="connsiteX127" fmla="*/ 143614 w 432845"/>
                <a:gd name="connsiteY127" fmla="*/ 69518 h 367332"/>
                <a:gd name="connsiteX128" fmla="*/ 139037 w 432845"/>
                <a:gd name="connsiteY128" fmla="*/ 70806 h 367332"/>
                <a:gd name="connsiteX129" fmla="*/ 128309 w 432845"/>
                <a:gd name="connsiteY129" fmla="*/ 68517 h 367332"/>
                <a:gd name="connsiteX130" fmla="*/ 120871 w 432845"/>
                <a:gd name="connsiteY130" fmla="*/ 68374 h 367332"/>
                <a:gd name="connsiteX131" fmla="*/ 115006 w 432845"/>
                <a:gd name="connsiteY131" fmla="*/ 67087 h 367332"/>
                <a:gd name="connsiteX132" fmla="*/ 109570 w 432845"/>
                <a:gd name="connsiteY132" fmla="*/ 67230 h 367332"/>
                <a:gd name="connsiteX133" fmla="*/ 107854 w 432845"/>
                <a:gd name="connsiteY133" fmla="*/ 64941 h 367332"/>
                <a:gd name="connsiteX134" fmla="*/ 106710 w 432845"/>
                <a:gd name="connsiteY134" fmla="*/ 62939 h 367332"/>
                <a:gd name="connsiteX135" fmla="*/ 105708 w 432845"/>
                <a:gd name="connsiteY135" fmla="*/ 58933 h 367332"/>
                <a:gd name="connsiteX136" fmla="*/ 105852 w 432845"/>
                <a:gd name="connsiteY136" fmla="*/ 55786 h 367332"/>
                <a:gd name="connsiteX137" fmla="*/ 102561 w 432845"/>
                <a:gd name="connsiteY137" fmla="*/ 54785 h 367332"/>
                <a:gd name="connsiteX138" fmla="*/ 95838 w 432845"/>
                <a:gd name="connsiteY138" fmla="*/ 56359 h 367332"/>
                <a:gd name="connsiteX139" fmla="*/ 92262 w 432845"/>
                <a:gd name="connsiteY139" fmla="*/ 55786 h 367332"/>
                <a:gd name="connsiteX140" fmla="*/ 87685 w 432845"/>
                <a:gd name="connsiteY140" fmla="*/ 55643 h 367332"/>
                <a:gd name="connsiteX141" fmla="*/ 87113 w 432845"/>
                <a:gd name="connsiteY141" fmla="*/ 57646 h 367332"/>
                <a:gd name="connsiteX142" fmla="*/ 87256 w 432845"/>
                <a:gd name="connsiteY142" fmla="*/ 59076 h 367332"/>
                <a:gd name="connsiteX143" fmla="*/ 88972 w 432845"/>
                <a:gd name="connsiteY143" fmla="*/ 63225 h 367332"/>
                <a:gd name="connsiteX144" fmla="*/ 92691 w 432845"/>
                <a:gd name="connsiteY144" fmla="*/ 70091 h 367332"/>
                <a:gd name="connsiteX145" fmla="*/ 95982 w 432845"/>
                <a:gd name="connsiteY145" fmla="*/ 74382 h 367332"/>
                <a:gd name="connsiteX146" fmla="*/ 96553 w 432845"/>
                <a:gd name="connsiteY146" fmla="*/ 89830 h 367332"/>
                <a:gd name="connsiteX147" fmla="*/ 99129 w 432845"/>
                <a:gd name="connsiteY147" fmla="*/ 93979 h 367332"/>
                <a:gd name="connsiteX148" fmla="*/ 102275 w 432845"/>
                <a:gd name="connsiteY148" fmla="*/ 95695 h 367332"/>
                <a:gd name="connsiteX149" fmla="*/ 100416 w 432845"/>
                <a:gd name="connsiteY149" fmla="*/ 96124 h 367332"/>
                <a:gd name="connsiteX150" fmla="*/ 88686 w 432845"/>
                <a:gd name="connsiteY150" fmla="*/ 96553 h 367332"/>
                <a:gd name="connsiteX151" fmla="*/ 87828 w 432845"/>
                <a:gd name="connsiteY151" fmla="*/ 95123 h 367332"/>
                <a:gd name="connsiteX152" fmla="*/ 86254 w 432845"/>
                <a:gd name="connsiteY152" fmla="*/ 93979 h 367332"/>
                <a:gd name="connsiteX153" fmla="*/ 84252 w 432845"/>
                <a:gd name="connsiteY153" fmla="*/ 96410 h 367332"/>
                <a:gd name="connsiteX154" fmla="*/ 83394 w 432845"/>
                <a:gd name="connsiteY154" fmla="*/ 98413 h 367332"/>
                <a:gd name="connsiteX155" fmla="*/ 81105 w 432845"/>
                <a:gd name="connsiteY155" fmla="*/ 95981 h 367332"/>
                <a:gd name="connsiteX156" fmla="*/ 70091 w 432845"/>
                <a:gd name="connsiteY156" fmla="*/ 95838 h 367332"/>
                <a:gd name="connsiteX157" fmla="*/ 62653 w 432845"/>
                <a:gd name="connsiteY157" fmla="*/ 100129 h 367332"/>
                <a:gd name="connsiteX158" fmla="*/ 59649 w 432845"/>
                <a:gd name="connsiteY158" fmla="*/ 97698 h 367332"/>
                <a:gd name="connsiteX159" fmla="*/ 53355 w 432845"/>
                <a:gd name="connsiteY159" fmla="*/ 90403 h 367332"/>
                <a:gd name="connsiteX160" fmla="*/ 46489 w 432845"/>
                <a:gd name="connsiteY160" fmla="*/ 88400 h 367332"/>
                <a:gd name="connsiteX161" fmla="*/ 39194 w 432845"/>
                <a:gd name="connsiteY161" fmla="*/ 89544 h 367332"/>
                <a:gd name="connsiteX162" fmla="*/ 36905 w 432845"/>
                <a:gd name="connsiteY162" fmla="*/ 91404 h 367332"/>
                <a:gd name="connsiteX163" fmla="*/ 31755 w 432845"/>
                <a:gd name="connsiteY163" fmla="*/ 93550 h 367332"/>
                <a:gd name="connsiteX164" fmla="*/ 27464 w 432845"/>
                <a:gd name="connsiteY164" fmla="*/ 94122 h 367332"/>
                <a:gd name="connsiteX165" fmla="*/ 21314 w 432845"/>
                <a:gd name="connsiteY165" fmla="*/ 93693 h 367332"/>
                <a:gd name="connsiteX166" fmla="*/ 7009 w 432845"/>
                <a:gd name="connsiteY166" fmla="*/ 97126 h 367332"/>
                <a:gd name="connsiteX167" fmla="*/ 1287 w 432845"/>
                <a:gd name="connsiteY167" fmla="*/ 100272 h 367332"/>
                <a:gd name="connsiteX168" fmla="*/ 0 w 432845"/>
                <a:gd name="connsiteY168" fmla="*/ 103706 h 367332"/>
                <a:gd name="connsiteX169" fmla="*/ 429 w 432845"/>
                <a:gd name="connsiteY169" fmla="*/ 105279 h 367332"/>
                <a:gd name="connsiteX170" fmla="*/ 1287 w 432845"/>
                <a:gd name="connsiteY170" fmla="*/ 107139 h 367332"/>
                <a:gd name="connsiteX171" fmla="*/ 5293 w 432845"/>
                <a:gd name="connsiteY171" fmla="*/ 107425 h 367332"/>
                <a:gd name="connsiteX172" fmla="*/ 7152 w 432845"/>
                <a:gd name="connsiteY172" fmla="*/ 106852 h 367332"/>
                <a:gd name="connsiteX173" fmla="*/ 11157 w 432845"/>
                <a:gd name="connsiteY173" fmla="*/ 106995 h 367332"/>
                <a:gd name="connsiteX174" fmla="*/ 12015 w 432845"/>
                <a:gd name="connsiteY174" fmla="*/ 107425 h 367332"/>
                <a:gd name="connsiteX175" fmla="*/ 13875 w 432845"/>
                <a:gd name="connsiteY175" fmla="*/ 107854 h 367332"/>
                <a:gd name="connsiteX176" fmla="*/ 15735 w 432845"/>
                <a:gd name="connsiteY176" fmla="*/ 109570 h 367332"/>
                <a:gd name="connsiteX177" fmla="*/ 10871 w 432845"/>
                <a:gd name="connsiteY177" fmla="*/ 109999 h 367332"/>
                <a:gd name="connsiteX178" fmla="*/ 8010 w 432845"/>
                <a:gd name="connsiteY178" fmla="*/ 109713 h 367332"/>
                <a:gd name="connsiteX179" fmla="*/ 7009 w 432845"/>
                <a:gd name="connsiteY179" fmla="*/ 109284 h 367332"/>
                <a:gd name="connsiteX180" fmla="*/ 5579 w 432845"/>
                <a:gd name="connsiteY180" fmla="*/ 109999 h 367332"/>
                <a:gd name="connsiteX181" fmla="*/ 6580 w 432845"/>
                <a:gd name="connsiteY181" fmla="*/ 111716 h 367332"/>
                <a:gd name="connsiteX182" fmla="*/ 7581 w 432845"/>
                <a:gd name="connsiteY182" fmla="*/ 112431 h 367332"/>
                <a:gd name="connsiteX183" fmla="*/ 9870 w 432845"/>
                <a:gd name="connsiteY183" fmla="*/ 112860 h 367332"/>
                <a:gd name="connsiteX184" fmla="*/ 13017 w 432845"/>
                <a:gd name="connsiteY184" fmla="*/ 114720 h 367332"/>
                <a:gd name="connsiteX185" fmla="*/ 11586 w 432845"/>
                <a:gd name="connsiteY185" fmla="*/ 116293 h 367332"/>
                <a:gd name="connsiteX186" fmla="*/ 7581 w 432845"/>
                <a:gd name="connsiteY186" fmla="*/ 117581 h 367332"/>
                <a:gd name="connsiteX187" fmla="*/ 4005 w 432845"/>
                <a:gd name="connsiteY187" fmla="*/ 118010 h 367332"/>
                <a:gd name="connsiteX188" fmla="*/ 2575 w 432845"/>
                <a:gd name="connsiteY188" fmla="*/ 119726 h 367332"/>
                <a:gd name="connsiteX189" fmla="*/ 10156 w 432845"/>
                <a:gd name="connsiteY189" fmla="*/ 122444 h 367332"/>
                <a:gd name="connsiteX190" fmla="*/ 11730 w 432845"/>
                <a:gd name="connsiteY190" fmla="*/ 126020 h 367332"/>
                <a:gd name="connsiteX191" fmla="*/ 13589 w 432845"/>
                <a:gd name="connsiteY191" fmla="*/ 128166 h 367332"/>
                <a:gd name="connsiteX192" fmla="*/ 16164 w 432845"/>
                <a:gd name="connsiteY192" fmla="*/ 128738 h 367332"/>
                <a:gd name="connsiteX193" fmla="*/ 20884 w 432845"/>
                <a:gd name="connsiteY193" fmla="*/ 127308 h 367332"/>
                <a:gd name="connsiteX194" fmla="*/ 26034 w 432845"/>
                <a:gd name="connsiteY194" fmla="*/ 127737 h 367332"/>
                <a:gd name="connsiteX195" fmla="*/ 37907 w 432845"/>
                <a:gd name="connsiteY195" fmla="*/ 131027 h 367332"/>
                <a:gd name="connsiteX196" fmla="*/ 39766 w 432845"/>
                <a:gd name="connsiteY196" fmla="*/ 132600 h 367332"/>
                <a:gd name="connsiteX197" fmla="*/ 41196 w 432845"/>
                <a:gd name="connsiteY197" fmla="*/ 132171 h 367332"/>
                <a:gd name="connsiteX198" fmla="*/ 43199 w 432845"/>
                <a:gd name="connsiteY198" fmla="*/ 132457 h 367332"/>
                <a:gd name="connsiteX199" fmla="*/ 45059 w 432845"/>
                <a:gd name="connsiteY199" fmla="*/ 133601 h 367332"/>
                <a:gd name="connsiteX200" fmla="*/ 46346 w 432845"/>
                <a:gd name="connsiteY200" fmla="*/ 133315 h 367332"/>
                <a:gd name="connsiteX201" fmla="*/ 48206 w 432845"/>
                <a:gd name="connsiteY201" fmla="*/ 133315 h 367332"/>
                <a:gd name="connsiteX202" fmla="*/ 51066 w 432845"/>
                <a:gd name="connsiteY202" fmla="*/ 136176 h 367332"/>
                <a:gd name="connsiteX203" fmla="*/ 54070 w 432845"/>
                <a:gd name="connsiteY203" fmla="*/ 136891 h 367332"/>
                <a:gd name="connsiteX204" fmla="*/ 57217 w 432845"/>
                <a:gd name="connsiteY204" fmla="*/ 136319 h 367332"/>
                <a:gd name="connsiteX205" fmla="*/ 59363 w 432845"/>
                <a:gd name="connsiteY205" fmla="*/ 135890 h 367332"/>
                <a:gd name="connsiteX206" fmla="*/ 60936 w 432845"/>
                <a:gd name="connsiteY206" fmla="*/ 136748 h 367332"/>
                <a:gd name="connsiteX207" fmla="*/ 59076 w 432845"/>
                <a:gd name="connsiteY207" fmla="*/ 139180 h 367332"/>
                <a:gd name="connsiteX208" fmla="*/ 59935 w 432845"/>
                <a:gd name="connsiteY208" fmla="*/ 140038 h 367332"/>
                <a:gd name="connsiteX209" fmla="*/ 63082 w 432845"/>
                <a:gd name="connsiteY209" fmla="*/ 139609 h 367332"/>
                <a:gd name="connsiteX210" fmla="*/ 66515 w 432845"/>
                <a:gd name="connsiteY210" fmla="*/ 139609 h 367332"/>
                <a:gd name="connsiteX211" fmla="*/ 68660 w 432845"/>
                <a:gd name="connsiteY211" fmla="*/ 140181 h 367332"/>
                <a:gd name="connsiteX212" fmla="*/ 70377 w 432845"/>
                <a:gd name="connsiteY212" fmla="*/ 141755 h 367332"/>
                <a:gd name="connsiteX213" fmla="*/ 68946 w 432845"/>
                <a:gd name="connsiteY213" fmla="*/ 143900 h 367332"/>
                <a:gd name="connsiteX214" fmla="*/ 67373 w 432845"/>
                <a:gd name="connsiteY214" fmla="*/ 145045 h 367332"/>
                <a:gd name="connsiteX215" fmla="*/ 68231 w 432845"/>
                <a:gd name="connsiteY215" fmla="*/ 147763 h 367332"/>
                <a:gd name="connsiteX216" fmla="*/ 70234 w 432845"/>
                <a:gd name="connsiteY216" fmla="*/ 148621 h 367332"/>
                <a:gd name="connsiteX217" fmla="*/ 72666 w 432845"/>
                <a:gd name="connsiteY217" fmla="*/ 149050 h 367332"/>
                <a:gd name="connsiteX218" fmla="*/ 84109 w 432845"/>
                <a:gd name="connsiteY218" fmla="*/ 147763 h 367332"/>
                <a:gd name="connsiteX219" fmla="*/ 91118 w 432845"/>
                <a:gd name="connsiteY219" fmla="*/ 151339 h 367332"/>
                <a:gd name="connsiteX220" fmla="*/ 88686 w 432845"/>
                <a:gd name="connsiteY220" fmla="*/ 151052 h 367332"/>
                <a:gd name="connsiteX221" fmla="*/ 85683 w 432845"/>
                <a:gd name="connsiteY221" fmla="*/ 149765 h 367332"/>
                <a:gd name="connsiteX222" fmla="*/ 82536 w 432845"/>
                <a:gd name="connsiteY222" fmla="*/ 149336 h 367332"/>
                <a:gd name="connsiteX223" fmla="*/ 80104 w 432845"/>
                <a:gd name="connsiteY223" fmla="*/ 149765 h 367332"/>
                <a:gd name="connsiteX224" fmla="*/ 78960 w 432845"/>
                <a:gd name="connsiteY224" fmla="*/ 151196 h 367332"/>
                <a:gd name="connsiteX225" fmla="*/ 77529 w 432845"/>
                <a:gd name="connsiteY225" fmla="*/ 153484 h 367332"/>
                <a:gd name="connsiteX226" fmla="*/ 79102 w 432845"/>
                <a:gd name="connsiteY226" fmla="*/ 154915 h 367332"/>
                <a:gd name="connsiteX227" fmla="*/ 80962 w 432845"/>
                <a:gd name="connsiteY227" fmla="*/ 155487 h 367332"/>
                <a:gd name="connsiteX228" fmla="*/ 82822 w 432845"/>
                <a:gd name="connsiteY228" fmla="*/ 158348 h 367332"/>
                <a:gd name="connsiteX229" fmla="*/ 80676 w 432845"/>
                <a:gd name="connsiteY229" fmla="*/ 162782 h 367332"/>
                <a:gd name="connsiteX230" fmla="*/ 80676 w 432845"/>
                <a:gd name="connsiteY230" fmla="*/ 164928 h 367332"/>
                <a:gd name="connsiteX231" fmla="*/ 81677 w 432845"/>
                <a:gd name="connsiteY231" fmla="*/ 167073 h 367332"/>
                <a:gd name="connsiteX232" fmla="*/ 85825 w 432845"/>
                <a:gd name="connsiteY232" fmla="*/ 171793 h 367332"/>
                <a:gd name="connsiteX233" fmla="*/ 89830 w 432845"/>
                <a:gd name="connsiteY233" fmla="*/ 178231 h 367332"/>
                <a:gd name="connsiteX234" fmla="*/ 101703 w 432845"/>
                <a:gd name="connsiteY234" fmla="*/ 184524 h 367332"/>
                <a:gd name="connsiteX235" fmla="*/ 104135 w 432845"/>
                <a:gd name="connsiteY235" fmla="*/ 185383 h 367332"/>
                <a:gd name="connsiteX236" fmla="*/ 106423 w 432845"/>
                <a:gd name="connsiteY236" fmla="*/ 185526 h 367332"/>
                <a:gd name="connsiteX237" fmla="*/ 109284 w 432845"/>
                <a:gd name="connsiteY237" fmla="*/ 185955 h 367332"/>
                <a:gd name="connsiteX238" fmla="*/ 109713 w 432845"/>
                <a:gd name="connsiteY238" fmla="*/ 188101 h 367332"/>
                <a:gd name="connsiteX239" fmla="*/ 109570 w 432845"/>
                <a:gd name="connsiteY239" fmla="*/ 189960 h 367332"/>
                <a:gd name="connsiteX240" fmla="*/ 110572 w 432845"/>
                <a:gd name="connsiteY240" fmla="*/ 200545 h 367332"/>
                <a:gd name="connsiteX241" fmla="*/ 111716 w 432845"/>
                <a:gd name="connsiteY241" fmla="*/ 204979 h 367332"/>
                <a:gd name="connsiteX242" fmla="*/ 112431 w 432845"/>
                <a:gd name="connsiteY242" fmla="*/ 206267 h 367332"/>
                <a:gd name="connsiteX243" fmla="*/ 112717 w 432845"/>
                <a:gd name="connsiteY243" fmla="*/ 207411 h 367332"/>
                <a:gd name="connsiteX244" fmla="*/ 110286 w 432845"/>
                <a:gd name="connsiteY244" fmla="*/ 206410 h 367332"/>
                <a:gd name="connsiteX245" fmla="*/ 107425 w 432845"/>
                <a:gd name="connsiteY245" fmla="*/ 206267 h 367332"/>
                <a:gd name="connsiteX246" fmla="*/ 107854 w 432845"/>
                <a:gd name="connsiteY246" fmla="*/ 208412 h 367332"/>
                <a:gd name="connsiteX247" fmla="*/ 108569 w 432845"/>
                <a:gd name="connsiteY247" fmla="*/ 209414 h 367332"/>
                <a:gd name="connsiteX248" fmla="*/ 117295 w 432845"/>
                <a:gd name="connsiteY248" fmla="*/ 214992 h 367332"/>
                <a:gd name="connsiteX249" fmla="*/ 120013 w 432845"/>
                <a:gd name="connsiteY249" fmla="*/ 217567 h 367332"/>
                <a:gd name="connsiteX250" fmla="*/ 121729 w 432845"/>
                <a:gd name="connsiteY250" fmla="*/ 220714 h 367332"/>
                <a:gd name="connsiteX251" fmla="*/ 124447 w 432845"/>
                <a:gd name="connsiteY251" fmla="*/ 231728 h 367332"/>
                <a:gd name="connsiteX252" fmla="*/ 126163 w 432845"/>
                <a:gd name="connsiteY252" fmla="*/ 233159 h 367332"/>
                <a:gd name="connsiteX253" fmla="*/ 127165 w 432845"/>
                <a:gd name="connsiteY253" fmla="*/ 235018 h 367332"/>
                <a:gd name="connsiteX254" fmla="*/ 124590 w 432845"/>
                <a:gd name="connsiteY254" fmla="*/ 233302 h 367332"/>
                <a:gd name="connsiteX255" fmla="*/ 122873 w 432845"/>
                <a:gd name="connsiteY255" fmla="*/ 231585 h 367332"/>
                <a:gd name="connsiteX256" fmla="*/ 120585 w 432845"/>
                <a:gd name="connsiteY256" fmla="*/ 223289 h 367332"/>
                <a:gd name="connsiteX257" fmla="*/ 118725 w 432845"/>
                <a:gd name="connsiteY257" fmla="*/ 220857 h 367332"/>
                <a:gd name="connsiteX258" fmla="*/ 115292 w 432845"/>
                <a:gd name="connsiteY258" fmla="*/ 217996 h 367332"/>
                <a:gd name="connsiteX259" fmla="*/ 111144 w 432845"/>
                <a:gd name="connsiteY259" fmla="*/ 215135 h 367332"/>
                <a:gd name="connsiteX260" fmla="*/ 109141 w 432845"/>
                <a:gd name="connsiteY260" fmla="*/ 222288 h 367332"/>
                <a:gd name="connsiteX261" fmla="*/ 107997 w 432845"/>
                <a:gd name="connsiteY261" fmla="*/ 229010 h 367332"/>
                <a:gd name="connsiteX262" fmla="*/ 106281 w 432845"/>
                <a:gd name="connsiteY262" fmla="*/ 247463 h 367332"/>
                <a:gd name="connsiteX263" fmla="*/ 106996 w 432845"/>
                <a:gd name="connsiteY263" fmla="*/ 246748 h 367332"/>
                <a:gd name="connsiteX264" fmla="*/ 107568 w 432845"/>
                <a:gd name="connsiteY264" fmla="*/ 245317 h 367332"/>
                <a:gd name="connsiteX265" fmla="*/ 108998 w 432845"/>
                <a:gd name="connsiteY265" fmla="*/ 243887 h 367332"/>
                <a:gd name="connsiteX266" fmla="*/ 111287 w 432845"/>
                <a:gd name="connsiteY266" fmla="*/ 246605 h 367332"/>
                <a:gd name="connsiteX267" fmla="*/ 108426 w 432845"/>
                <a:gd name="connsiteY267" fmla="*/ 247606 h 367332"/>
                <a:gd name="connsiteX268" fmla="*/ 106137 w 432845"/>
                <a:gd name="connsiteY268" fmla="*/ 251325 h 367332"/>
                <a:gd name="connsiteX269" fmla="*/ 103134 w 432845"/>
                <a:gd name="connsiteY269" fmla="*/ 271351 h 367332"/>
                <a:gd name="connsiteX270" fmla="*/ 98985 w 432845"/>
                <a:gd name="connsiteY270" fmla="*/ 288087 h 367332"/>
                <a:gd name="connsiteX271" fmla="*/ 94551 w 432845"/>
                <a:gd name="connsiteY271" fmla="*/ 292664 h 367332"/>
                <a:gd name="connsiteX272" fmla="*/ 89688 w 432845"/>
                <a:gd name="connsiteY272" fmla="*/ 293809 h 367332"/>
                <a:gd name="connsiteX273" fmla="*/ 89688 w 432845"/>
                <a:gd name="connsiteY273" fmla="*/ 295096 h 367332"/>
                <a:gd name="connsiteX274" fmla="*/ 90832 w 432845"/>
                <a:gd name="connsiteY274" fmla="*/ 296812 h 367332"/>
                <a:gd name="connsiteX275" fmla="*/ 92119 w 432845"/>
                <a:gd name="connsiteY275" fmla="*/ 297528 h 367332"/>
                <a:gd name="connsiteX276" fmla="*/ 94694 w 432845"/>
                <a:gd name="connsiteY276" fmla="*/ 298386 h 367332"/>
                <a:gd name="connsiteX277" fmla="*/ 96697 w 432845"/>
                <a:gd name="connsiteY277" fmla="*/ 298529 h 367332"/>
                <a:gd name="connsiteX278" fmla="*/ 99414 w 432845"/>
                <a:gd name="connsiteY278" fmla="*/ 298958 h 367332"/>
                <a:gd name="connsiteX279" fmla="*/ 101274 w 432845"/>
                <a:gd name="connsiteY279" fmla="*/ 299959 h 367332"/>
                <a:gd name="connsiteX280" fmla="*/ 101417 w 432845"/>
                <a:gd name="connsiteY280" fmla="*/ 301533 h 367332"/>
                <a:gd name="connsiteX281" fmla="*/ 100988 w 432845"/>
                <a:gd name="connsiteY281" fmla="*/ 303249 h 367332"/>
                <a:gd name="connsiteX282" fmla="*/ 99844 w 432845"/>
                <a:gd name="connsiteY282" fmla="*/ 304823 h 367332"/>
                <a:gd name="connsiteX283" fmla="*/ 99271 w 432845"/>
                <a:gd name="connsiteY283" fmla="*/ 306110 h 367332"/>
                <a:gd name="connsiteX284" fmla="*/ 99844 w 432845"/>
                <a:gd name="connsiteY284" fmla="*/ 306825 h 367332"/>
                <a:gd name="connsiteX285" fmla="*/ 100845 w 432845"/>
                <a:gd name="connsiteY285" fmla="*/ 307398 h 367332"/>
                <a:gd name="connsiteX286" fmla="*/ 101846 w 432845"/>
                <a:gd name="connsiteY286" fmla="*/ 307541 h 367332"/>
                <a:gd name="connsiteX287" fmla="*/ 102561 w 432845"/>
                <a:gd name="connsiteY287" fmla="*/ 307398 h 367332"/>
                <a:gd name="connsiteX288" fmla="*/ 103134 w 432845"/>
                <a:gd name="connsiteY288" fmla="*/ 306396 h 367332"/>
                <a:gd name="connsiteX289" fmla="*/ 104135 w 432845"/>
                <a:gd name="connsiteY289" fmla="*/ 305252 h 367332"/>
                <a:gd name="connsiteX290" fmla="*/ 104707 w 432845"/>
                <a:gd name="connsiteY290" fmla="*/ 305109 h 367332"/>
                <a:gd name="connsiteX291" fmla="*/ 104707 w 432845"/>
                <a:gd name="connsiteY291" fmla="*/ 305824 h 367332"/>
                <a:gd name="connsiteX292" fmla="*/ 105136 w 432845"/>
                <a:gd name="connsiteY292" fmla="*/ 306682 h 367332"/>
                <a:gd name="connsiteX293" fmla="*/ 108426 w 432845"/>
                <a:gd name="connsiteY293" fmla="*/ 308113 h 367332"/>
                <a:gd name="connsiteX294" fmla="*/ 115721 w 432845"/>
                <a:gd name="connsiteY294" fmla="*/ 310687 h 367332"/>
                <a:gd name="connsiteX295" fmla="*/ 118582 w 432845"/>
                <a:gd name="connsiteY295" fmla="*/ 310687 h 367332"/>
                <a:gd name="connsiteX296" fmla="*/ 120871 w 432845"/>
                <a:gd name="connsiteY296" fmla="*/ 310974 h 367332"/>
                <a:gd name="connsiteX297" fmla="*/ 121586 w 432845"/>
                <a:gd name="connsiteY297" fmla="*/ 312118 h 367332"/>
                <a:gd name="connsiteX298" fmla="*/ 126163 w 432845"/>
                <a:gd name="connsiteY298" fmla="*/ 316123 h 367332"/>
                <a:gd name="connsiteX299" fmla="*/ 127308 w 432845"/>
                <a:gd name="connsiteY299" fmla="*/ 315980 h 367332"/>
                <a:gd name="connsiteX300" fmla="*/ 129310 w 432845"/>
                <a:gd name="connsiteY300" fmla="*/ 316123 h 367332"/>
                <a:gd name="connsiteX301" fmla="*/ 131742 w 432845"/>
                <a:gd name="connsiteY301" fmla="*/ 315837 h 367332"/>
                <a:gd name="connsiteX302" fmla="*/ 133601 w 432845"/>
                <a:gd name="connsiteY302" fmla="*/ 315122 h 367332"/>
                <a:gd name="connsiteX303" fmla="*/ 134746 w 432845"/>
                <a:gd name="connsiteY303" fmla="*/ 315265 h 367332"/>
                <a:gd name="connsiteX304" fmla="*/ 136033 w 432845"/>
                <a:gd name="connsiteY304" fmla="*/ 315980 h 367332"/>
                <a:gd name="connsiteX305" fmla="*/ 137607 w 432845"/>
                <a:gd name="connsiteY305" fmla="*/ 316695 h 367332"/>
                <a:gd name="connsiteX306" fmla="*/ 139609 w 432845"/>
                <a:gd name="connsiteY306" fmla="*/ 317983 h 367332"/>
                <a:gd name="connsiteX307" fmla="*/ 141326 w 432845"/>
                <a:gd name="connsiteY307" fmla="*/ 319556 h 367332"/>
                <a:gd name="connsiteX308" fmla="*/ 142613 w 432845"/>
                <a:gd name="connsiteY308" fmla="*/ 320128 h 367332"/>
                <a:gd name="connsiteX309" fmla="*/ 149908 w 432845"/>
                <a:gd name="connsiteY309" fmla="*/ 318984 h 367332"/>
                <a:gd name="connsiteX310" fmla="*/ 151482 w 432845"/>
                <a:gd name="connsiteY310" fmla="*/ 319985 h 367332"/>
                <a:gd name="connsiteX311" fmla="*/ 153198 w 432845"/>
                <a:gd name="connsiteY311" fmla="*/ 319985 h 367332"/>
                <a:gd name="connsiteX312" fmla="*/ 155201 w 432845"/>
                <a:gd name="connsiteY312" fmla="*/ 319699 h 367332"/>
                <a:gd name="connsiteX313" fmla="*/ 159492 w 432845"/>
                <a:gd name="connsiteY313" fmla="*/ 320271 h 367332"/>
                <a:gd name="connsiteX314" fmla="*/ 162925 w 432845"/>
                <a:gd name="connsiteY314" fmla="*/ 320128 h 367332"/>
                <a:gd name="connsiteX315" fmla="*/ 163211 w 432845"/>
                <a:gd name="connsiteY315" fmla="*/ 319699 h 367332"/>
                <a:gd name="connsiteX316" fmla="*/ 163497 w 432845"/>
                <a:gd name="connsiteY316" fmla="*/ 316123 h 367332"/>
                <a:gd name="connsiteX317" fmla="*/ 164069 w 432845"/>
                <a:gd name="connsiteY317" fmla="*/ 314836 h 367332"/>
                <a:gd name="connsiteX318" fmla="*/ 164928 w 432845"/>
                <a:gd name="connsiteY318" fmla="*/ 314550 h 367332"/>
                <a:gd name="connsiteX319" fmla="*/ 166930 w 432845"/>
                <a:gd name="connsiteY319" fmla="*/ 314836 h 367332"/>
                <a:gd name="connsiteX320" fmla="*/ 174368 w 432845"/>
                <a:gd name="connsiteY320" fmla="*/ 316981 h 367332"/>
                <a:gd name="connsiteX321" fmla="*/ 177373 w 432845"/>
                <a:gd name="connsiteY321" fmla="*/ 318269 h 367332"/>
                <a:gd name="connsiteX322" fmla="*/ 180376 w 432845"/>
                <a:gd name="connsiteY322" fmla="*/ 319270 h 367332"/>
                <a:gd name="connsiteX323" fmla="*/ 182951 w 432845"/>
                <a:gd name="connsiteY323" fmla="*/ 319413 h 367332"/>
                <a:gd name="connsiteX324" fmla="*/ 184667 w 432845"/>
                <a:gd name="connsiteY324" fmla="*/ 320128 h 367332"/>
                <a:gd name="connsiteX325" fmla="*/ 187099 w 432845"/>
                <a:gd name="connsiteY325" fmla="*/ 323561 h 367332"/>
                <a:gd name="connsiteX326" fmla="*/ 187958 w 432845"/>
                <a:gd name="connsiteY326" fmla="*/ 322560 h 367332"/>
                <a:gd name="connsiteX327" fmla="*/ 189245 w 432845"/>
                <a:gd name="connsiteY327" fmla="*/ 321845 h 367332"/>
                <a:gd name="connsiteX328" fmla="*/ 191248 w 432845"/>
                <a:gd name="connsiteY328" fmla="*/ 322131 h 367332"/>
                <a:gd name="connsiteX329" fmla="*/ 195539 w 432845"/>
                <a:gd name="connsiteY329" fmla="*/ 323275 h 367332"/>
                <a:gd name="connsiteX330" fmla="*/ 196397 w 432845"/>
                <a:gd name="connsiteY330" fmla="*/ 324276 h 367332"/>
                <a:gd name="connsiteX331" fmla="*/ 196397 w 432845"/>
                <a:gd name="connsiteY331" fmla="*/ 324992 h 367332"/>
                <a:gd name="connsiteX332" fmla="*/ 195539 w 432845"/>
                <a:gd name="connsiteY332" fmla="*/ 326136 h 367332"/>
                <a:gd name="connsiteX333" fmla="*/ 195253 w 432845"/>
                <a:gd name="connsiteY333" fmla="*/ 326994 h 367332"/>
                <a:gd name="connsiteX334" fmla="*/ 199830 w 432845"/>
                <a:gd name="connsiteY334" fmla="*/ 328711 h 367332"/>
                <a:gd name="connsiteX335" fmla="*/ 201833 w 432845"/>
                <a:gd name="connsiteY335" fmla="*/ 329855 h 367332"/>
                <a:gd name="connsiteX336" fmla="*/ 202548 w 432845"/>
                <a:gd name="connsiteY336" fmla="*/ 331143 h 367332"/>
                <a:gd name="connsiteX337" fmla="*/ 203549 w 432845"/>
                <a:gd name="connsiteY337" fmla="*/ 332430 h 367332"/>
                <a:gd name="connsiteX338" fmla="*/ 204980 w 432845"/>
                <a:gd name="connsiteY338" fmla="*/ 332573 h 367332"/>
                <a:gd name="connsiteX339" fmla="*/ 206982 w 432845"/>
                <a:gd name="connsiteY339" fmla="*/ 331429 h 367332"/>
                <a:gd name="connsiteX340" fmla="*/ 210129 w 432845"/>
                <a:gd name="connsiteY340" fmla="*/ 330141 h 367332"/>
                <a:gd name="connsiteX341" fmla="*/ 215421 w 432845"/>
                <a:gd name="connsiteY341" fmla="*/ 331286 h 367332"/>
                <a:gd name="connsiteX342" fmla="*/ 221286 w 432845"/>
                <a:gd name="connsiteY342" fmla="*/ 332859 h 367332"/>
                <a:gd name="connsiteX343" fmla="*/ 223861 w 432845"/>
                <a:gd name="connsiteY343" fmla="*/ 333002 h 367332"/>
                <a:gd name="connsiteX344" fmla="*/ 224004 w 432845"/>
                <a:gd name="connsiteY344" fmla="*/ 332287 h 367332"/>
                <a:gd name="connsiteX345" fmla="*/ 224433 w 432845"/>
                <a:gd name="connsiteY345" fmla="*/ 331143 h 367332"/>
                <a:gd name="connsiteX346" fmla="*/ 225435 w 432845"/>
                <a:gd name="connsiteY346" fmla="*/ 330570 h 367332"/>
                <a:gd name="connsiteX347" fmla="*/ 226865 w 432845"/>
                <a:gd name="connsiteY347" fmla="*/ 330427 h 367332"/>
                <a:gd name="connsiteX348" fmla="*/ 228867 w 432845"/>
                <a:gd name="connsiteY348" fmla="*/ 329855 h 367332"/>
                <a:gd name="connsiteX349" fmla="*/ 231156 w 432845"/>
                <a:gd name="connsiteY349" fmla="*/ 328854 h 367332"/>
                <a:gd name="connsiteX350" fmla="*/ 233588 w 432845"/>
                <a:gd name="connsiteY350" fmla="*/ 328425 h 367332"/>
                <a:gd name="connsiteX351" fmla="*/ 236019 w 432845"/>
                <a:gd name="connsiteY351" fmla="*/ 329140 h 367332"/>
                <a:gd name="connsiteX352" fmla="*/ 239024 w 432845"/>
                <a:gd name="connsiteY352" fmla="*/ 329712 h 367332"/>
                <a:gd name="connsiteX353" fmla="*/ 240883 w 432845"/>
                <a:gd name="connsiteY353" fmla="*/ 329712 h 367332"/>
                <a:gd name="connsiteX354" fmla="*/ 240454 w 432845"/>
                <a:gd name="connsiteY354" fmla="*/ 328568 h 367332"/>
                <a:gd name="connsiteX355" fmla="*/ 237164 w 432845"/>
                <a:gd name="connsiteY355" fmla="*/ 323847 h 367332"/>
                <a:gd name="connsiteX356" fmla="*/ 235734 w 432845"/>
                <a:gd name="connsiteY356" fmla="*/ 314836 h 367332"/>
                <a:gd name="connsiteX357" fmla="*/ 236019 w 432845"/>
                <a:gd name="connsiteY357" fmla="*/ 311975 h 367332"/>
                <a:gd name="connsiteX358" fmla="*/ 239310 w 432845"/>
                <a:gd name="connsiteY358" fmla="*/ 305967 h 367332"/>
                <a:gd name="connsiteX359" fmla="*/ 242171 w 432845"/>
                <a:gd name="connsiteY359" fmla="*/ 301819 h 367332"/>
                <a:gd name="connsiteX360" fmla="*/ 258048 w 432845"/>
                <a:gd name="connsiteY360" fmla="*/ 291949 h 367332"/>
                <a:gd name="connsiteX361" fmla="*/ 260337 w 432845"/>
                <a:gd name="connsiteY361" fmla="*/ 289946 h 367332"/>
                <a:gd name="connsiteX362" fmla="*/ 261767 w 432845"/>
                <a:gd name="connsiteY362" fmla="*/ 288230 h 367332"/>
                <a:gd name="connsiteX363" fmla="*/ 266058 w 432845"/>
                <a:gd name="connsiteY363" fmla="*/ 287086 h 367332"/>
                <a:gd name="connsiteX364" fmla="*/ 266774 w 432845"/>
                <a:gd name="connsiteY364" fmla="*/ 287515 h 367332"/>
                <a:gd name="connsiteX365" fmla="*/ 267918 w 432845"/>
                <a:gd name="connsiteY365" fmla="*/ 288230 h 367332"/>
                <a:gd name="connsiteX366" fmla="*/ 269349 w 432845"/>
                <a:gd name="connsiteY366" fmla="*/ 290376 h 367332"/>
                <a:gd name="connsiteX367" fmla="*/ 271208 w 432845"/>
                <a:gd name="connsiteY367" fmla="*/ 291234 h 367332"/>
                <a:gd name="connsiteX368" fmla="*/ 275785 w 432845"/>
                <a:gd name="connsiteY368" fmla="*/ 292092 h 367332"/>
                <a:gd name="connsiteX369" fmla="*/ 276787 w 432845"/>
                <a:gd name="connsiteY369" fmla="*/ 292378 h 367332"/>
                <a:gd name="connsiteX370" fmla="*/ 283366 w 432845"/>
                <a:gd name="connsiteY370" fmla="*/ 294524 h 367332"/>
                <a:gd name="connsiteX371" fmla="*/ 285941 w 432845"/>
                <a:gd name="connsiteY371" fmla="*/ 295096 h 367332"/>
                <a:gd name="connsiteX372" fmla="*/ 288230 w 432845"/>
                <a:gd name="connsiteY372" fmla="*/ 294953 h 367332"/>
                <a:gd name="connsiteX373" fmla="*/ 288230 w 432845"/>
                <a:gd name="connsiteY373" fmla="*/ 294095 h 367332"/>
                <a:gd name="connsiteX374" fmla="*/ 288802 w 432845"/>
                <a:gd name="connsiteY374" fmla="*/ 293952 h 367332"/>
                <a:gd name="connsiteX375" fmla="*/ 289947 w 432845"/>
                <a:gd name="connsiteY375" fmla="*/ 294381 h 367332"/>
                <a:gd name="connsiteX376" fmla="*/ 290805 w 432845"/>
                <a:gd name="connsiteY376" fmla="*/ 293665 h 367332"/>
                <a:gd name="connsiteX377" fmla="*/ 291949 w 432845"/>
                <a:gd name="connsiteY377" fmla="*/ 293093 h 367332"/>
                <a:gd name="connsiteX378" fmla="*/ 293952 w 432845"/>
                <a:gd name="connsiteY378" fmla="*/ 293093 h 367332"/>
                <a:gd name="connsiteX379" fmla="*/ 296526 w 432845"/>
                <a:gd name="connsiteY379" fmla="*/ 292521 h 367332"/>
                <a:gd name="connsiteX380" fmla="*/ 296526 w 432845"/>
                <a:gd name="connsiteY380" fmla="*/ 293952 h 367332"/>
                <a:gd name="connsiteX381" fmla="*/ 296956 w 432845"/>
                <a:gd name="connsiteY381" fmla="*/ 295382 h 367332"/>
                <a:gd name="connsiteX382" fmla="*/ 298386 w 432845"/>
                <a:gd name="connsiteY382" fmla="*/ 296097 h 367332"/>
                <a:gd name="connsiteX383" fmla="*/ 300818 w 432845"/>
                <a:gd name="connsiteY383" fmla="*/ 295954 h 367332"/>
                <a:gd name="connsiteX384" fmla="*/ 304394 w 432845"/>
                <a:gd name="connsiteY384" fmla="*/ 296240 h 367332"/>
                <a:gd name="connsiteX385" fmla="*/ 306969 w 432845"/>
                <a:gd name="connsiteY385" fmla="*/ 300531 h 367332"/>
                <a:gd name="connsiteX386" fmla="*/ 314979 w 432845"/>
                <a:gd name="connsiteY386" fmla="*/ 302391 h 367332"/>
                <a:gd name="connsiteX387" fmla="*/ 319127 w 432845"/>
                <a:gd name="connsiteY387" fmla="*/ 305252 h 367332"/>
                <a:gd name="connsiteX388" fmla="*/ 325850 w 432845"/>
                <a:gd name="connsiteY388" fmla="*/ 305109 h 367332"/>
                <a:gd name="connsiteX389" fmla="*/ 328425 w 432845"/>
                <a:gd name="connsiteY389" fmla="*/ 306110 h 367332"/>
                <a:gd name="connsiteX390" fmla="*/ 334147 w 432845"/>
                <a:gd name="connsiteY390" fmla="*/ 303678 h 367332"/>
                <a:gd name="connsiteX391" fmla="*/ 339868 w 432845"/>
                <a:gd name="connsiteY391" fmla="*/ 302534 h 367332"/>
                <a:gd name="connsiteX392" fmla="*/ 342157 w 432845"/>
                <a:gd name="connsiteY392" fmla="*/ 301390 h 367332"/>
                <a:gd name="connsiteX393" fmla="*/ 344732 w 432845"/>
                <a:gd name="connsiteY393" fmla="*/ 299101 h 367332"/>
                <a:gd name="connsiteX394" fmla="*/ 345590 w 432845"/>
                <a:gd name="connsiteY394" fmla="*/ 296383 h 367332"/>
                <a:gd name="connsiteX395" fmla="*/ 346448 w 432845"/>
                <a:gd name="connsiteY395" fmla="*/ 294953 h 367332"/>
                <a:gd name="connsiteX396" fmla="*/ 350882 w 432845"/>
                <a:gd name="connsiteY396" fmla="*/ 292521 h 367332"/>
                <a:gd name="connsiteX397" fmla="*/ 360466 w 432845"/>
                <a:gd name="connsiteY397" fmla="*/ 284368 h 367332"/>
                <a:gd name="connsiteX398" fmla="*/ 362898 w 432845"/>
                <a:gd name="connsiteY398" fmla="*/ 283080 h 367332"/>
                <a:gd name="connsiteX399" fmla="*/ 366474 w 432845"/>
                <a:gd name="connsiteY399" fmla="*/ 281793 h 367332"/>
                <a:gd name="connsiteX400" fmla="*/ 366474 w 432845"/>
                <a:gd name="connsiteY400" fmla="*/ 280935 h 367332"/>
                <a:gd name="connsiteX401" fmla="*/ 366903 w 432845"/>
                <a:gd name="connsiteY401" fmla="*/ 280506 h 367332"/>
                <a:gd name="connsiteX402" fmla="*/ 367475 w 432845"/>
                <a:gd name="connsiteY402" fmla="*/ 280363 h 367332"/>
                <a:gd name="connsiteX403" fmla="*/ 368191 w 432845"/>
                <a:gd name="connsiteY403" fmla="*/ 280649 h 367332"/>
                <a:gd name="connsiteX404" fmla="*/ 368191 w 432845"/>
                <a:gd name="connsiteY404" fmla="*/ 281078 h 367332"/>
                <a:gd name="connsiteX405" fmla="*/ 369764 w 432845"/>
                <a:gd name="connsiteY405" fmla="*/ 280506 h 367332"/>
                <a:gd name="connsiteX406" fmla="*/ 369621 w 432845"/>
                <a:gd name="connsiteY406" fmla="*/ 278503 h 367332"/>
                <a:gd name="connsiteX407" fmla="*/ 369335 w 432845"/>
                <a:gd name="connsiteY407" fmla="*/ 276930 h 367332"/>
                <a:gd name="connsiteX408" fmla="*/ 370622 w 432845"/>
                <a:gd name="connsiteY408" fmla="*/ 275213 h 367332"/>
                <a:gd name="connsiteX409" fmla="*/ 372625 w 432845"/>
                <a:gd name="connsiteY409" fmla="*/ 273211 h 367332"/>
                <a:gd name="connsiteX410" fmla="*/ 374485 w 432845"/>
                <a:gd name="connsiteY410" fmla="*/ 270636 h 367332"/>
                <a:gd name="connsiteX411" fmla="*/ 375200 w 432845"/>
                <a:gd name="connsiteY411" fmla="*/ 268776 h 367332"/>
                <a:gd name="connsiteX412" fmla="*/ 374771 w 432845"/>
                <a:gd name="connsiteY412" fmla="*/ 267632 h 367332"/>
                <a:gd name="connsiteX413" fmla="*/ 373912 w 432845"/>
                <a:gd name="connsiteY413" fmla="*/ 265772 h 367332"/>
                <a:gd name="connsiteX414" fmla="*/ 372768 w 432845"/>
                <a:gd name="connsiteY414" fmla="*/ 265629 h 367332"/>
                <a:gd name="connsiteX415" fmla="*/ 365902 w 432845"/>
                <a:gd name="connsiteY415" fmla="*/ 267203 h 367332"/>
                <a:gd name="connsiteX416" fmla="*/ 364328 w 432845"/>
                <a:gd name="connsiteY416" fmla="*/ 266774 h 367332"/>
                <a:gd name="connsiteX417" fmla="*/ 359179 w 432845"/>
                <a:gd name="connsiteY417" fmla="*/ 264485 h 367332"/>
                <a:gd name="connsiteX418" fmla="*/ 353743 w 432845"/>
                <a:gd name="connsiteY418" fmla="*/ 261624 h 367332"/>
                <a:gd name="connsiteX419" fmla="*/ 351741 w 432845"/>
                <a:gd name="connsiteY419" fmla="*/ 259622 h 367332"/>
                <a:gd name="connsiteX420" fmla="*/ 351025 w 432845"/>
                <a:gd name="connsiteY420" fmla="*/ 257476 h 367332"/>
                <a:gd name="connsiteX421" fmla="*/ 351598 w 432845"/>
                <a:gd name="connsiteY421" fmla="*/ 256188 h 367332"/>
                <a:gd name="connsiteX422" fmla="*/ 351169 w 432845"/>
                <a:gd name="connsiteY422" fmla="*/ 254901 h 367332"/>
                <a:gd name="connsiteX423" fmla="*/ 350024 w 432845"/>
                <a:gd name="connsiteY423" fmla="*/ 253184 h 367332"/>
                <a:gd name="connsiteX424" fmla="*/ 351025 w 432845"/>
                <a:gd name="connsiteY424" fmla="*/ 251182 h 367332"/>
                <a:gd name="connsiteX425" fmla="*/ 352742 w 432845"/>
                <a:gd name="connsiteY425" fmla="*/ 248750 h 367332"/>
                <a:gd name="connsiteX426" fmla="*/ 353600 w 432845"/>
                <a:gd name="connsiteY426" fmla="*/ 247034 h 367332"/>
                <a:gd name="connsiteX427" fmla="*/ 355031 w 432845"/>
                <a:gd name="connsiteY427" fmla="*/ 246605 h 367332"/>
                <a:gd name="connsiteX428" fmla="*/ 355746 w 432845"/>
                <a:gd name="connsiteY428" fmla="*/ 245603 h 367332"/>
                <a:gd name="connsiteX429" fmla="*/ 354602 w 432845"/>
                <a:gd name="connsiteY429" fmla="*/ 241455 h 367332"/>
                <a:gd name="connsiteX430" fmla="*/ 354029 w 432845"/>
                <a:gd name="connsiteY430" fmla="*/ 240740 h 367332"/>
                <a:gd name="connsiteX431" fmla="*/ 353028 w 432845"/>
                <a:gd name="connsiteY431" fmla="*/ 240168 h 367332"/>
                <a:gd name="connsiteX432" fmla="*/ 351455 w 432845"/>
                <a:gd name="connsiteY432" fmla="*/ 240168 h 367332"/>
                <a:gd name="connsiteX433" fmla="*/ 348737 w 432845"/>
                <a:gd name="connsiteY433" fmla="*/ 239309 h 367332"/>
                <a:gd name="connsiteX434" fmla="*/ 346877 w 432845"/>
                <a:gd name="connsiteY434" fmla="*/ 237879 h 367332"/>
                <a:gd name="connsiteX435" fmla="*/ 346448 w 432845"/>
                <a:gd name="connsiteY435" fmla="*/ 236019 h 367332"/>
                <a:gd name="connsiteX436" fmla="*/ 345447 w 432845"/>
                <a:gd name="connsiteY436" fmla="*/ 234160 h 367332"/>
                <a:gd name="connsiteX437" fmla="*/ 343730 w 432845"/>
                <a:gd name="connsiteY437" fmla="*/ 232443 h 367332"/>
                <a:gd name="connsiteX438" fmla="*/ 343587 w 432845"/>
                <a:gd name="connsiteY438" fmla="*/ 230584 h 367332"/>
                <a:gd name="connsiteX439" fmla="*/ 345590 w 432845"/>
                <a:gd name="connsiteY439" fmla="*/ 229583 h 367332"/>
                <a:gd name="connsiteX440" fmla="*/ 348308 w 432845"/>
                <a:gd name="connsiteY440" fmla="*/ 229583 h 367332"/>
                <a:gd name="connsiteX441" fmla="*/ 350167 w 432845"/>
                <a:gd name="connsiteY441" fmla="*/ 230012 h 367332"/>
                <a:gd name="connsiteX442" fmla="*/ 354316 w 432845"/>
                <a:gd name="connsiteY442" fmla="*/ 227008 h 367332"/>
                <a:gd name="connsiteX443" fmla="*/ 355889 w 432845"/>
                <a:gd name="connsiteY443" fmla="*/ 226722 h 367332"/>
                <a:gd name="connsiteX444" fmla="*/ 357319 w 432845"/>
                <a:gd name="connsiteY444" fmla="*/ 226007 h 367332"/>
                <a:gd name="connsiteX445" fmla="*/ 358463 w 432845"/>
                <a:gd name="connsiteY445" fmla="*/ 222001 h 367332"/>
                <a:gd name="connsiteX446" fmla="*/ 359322 w 432845"/>
                <a:gd name="connsiteY446" fmla="*/ 220714 h 367332"/>
                <a:gd name="connsiteX447" fmla="*/ 359465 w 432845"/>
                <a:gd name="connsiteY447" fmla="*/ 219999 h 367332"/>
                <a:gd name="connsiteX448" fmla="*/ 358607 w 432845"/>
                <a:gd name="connsiteY448" fmla="*/ 219141 h 367332"/>
                <a:gd name="connsiteX449" fmla="*/ 355174 w 432845"/>
                <a:gd name="connsiteY449" fmla="*/ 216280 h 367332"/>
                <a:gd name="connsiteX450" fmla="*/ 353600 w 432845"/>
                <a:gd name="connsiteY450" fmla="*/ 213276 h 367332"/>
                <a:gd name="connsiteX451" fmla="*/ 351169 w 432845"/>
                <a:gd name="connsiteY451" fmla="*/ 209843 h 367332"/>
                <a:gd name="connsiteX452" fmla="*/ 348880 w 432845"/>
                <a:gd name="connsiteY452" fmla="*/ 208412 h 367332"/>
                <a:gd name="connsiteX453" fmla="*/ 348451 w 432845"/>
                <a:gd name="connsiteY453" fmla="*/ 207268 h 367332"/>
                <a:gd name="connsiteX454" fmla="*/ 348451 w 432845"/>
                <a:gd name="connsiteY454" fmla="*/ 205838 h 367332"/>
                <a:gd name="connsiteX455" fmla="*/ 348880 w 432845"/>
                <a:gd name="connsiteY455" fmla="*/ 204550 h 367332"/>
                <a:gd name="connsiteX456" fmla="*/ 353028 w 432845"/>
                <a:gd name="connsiteY456" fmla="*/ 202548 h 367332"/>
                <a:gd name="connsiteX457" fmla="*/ 355460 w 432845"/>
                <a:gd name="connsiteY457" fmla="*/ 200402 h 367332"/>
                <a:gd name="connsiteX458" fmla="*/ 354887 w 432845"/>
                <a:gd name="connsiteY458" fmla="*/ 199115 h 367332"/>
                <a:gd name="connsiteX459" fmla="*/ 353314 w 432845"/>
                <a:gd name="connsiteY459" fmla="*/ 196969 h 367332"/>
                <a:gd name="connsiteX460" fmla="*/ 351598 w 432845"/>
                <a:gd name="connsiteY460" fmla="*/ 195682 h 367332"/>
                <a:gd name="connsiteX461" fmla="*/ 350453 w 432845"/>
                <a:gd name="connsiteY461" fmla="*/ 194251 h 367332"/>
                <a:gd name="connsiteX462" fmla="*/ 348880 w 432845"/>
                <a:gd name="connsiteY462" fmla="*/ 192678 h 367332"/>
                <a:gd name="connsiteX463" fmla="*/ 347879 w 432845"/>
                <a:gd name="connsiteY463" fmla="*/ 191390 h 367332"/>
                <a:gd name="connsiteX464" fmla="*/ 349166 w 432845"/>
                <a:gd name="connsiteY464" fmla="*/ 187242 h 367332"/>
                <a:gd name="connsiteX465" fmla="*/ 348164 w 432845"/>
                <a:gd name="connsiteY465" fmla="*/ 185812 h 367332"/>
                <a:gd name="connsiteX466" fmla="*/ 347593 w 432845"/>
                <a:gd name="connsiteY466" fmla="*/ 183666 h 367332"/>
                <a:gd name="connsiteX467" fmla="*/ 347879 w 432845"/>
                <a:gd name="connsiteY467" fmla="*/ 182236 h 367332"/>
                <a:gd name="connsiteX468" fmla="*/ 347306 w 432845"/>
                <a:gd name="connsiteY468" fmla="*/ 181950 h 367332"/>
                <a:gd name="connsiteX469" fmla="*/ 341871 w 432845"/>
                <a:gd name="connsiteY469" fmla="*/ 181091 h 367332"/>
                <a:gd name="connsiteX470" fmla="*/ 337294 w 432845"/>
                <a:gd name="connsiteY470" fmla="*/ 181378 h 367332"/>
                <a:gd name="connsiteX471" fmla="*/ 334003 w 432845"/>
                <a:gd name="connsiteY471" fmla="*/ 182808 h 367332"/>
                <a:gd name="connsiteX472" fmla="*/ 331429 w 432845"/>
                <a:gd name="connsiteY472" fmla="*/ 185097 h 367332"/>
                <a:gd name="connsiteX473" fmla="*/ 331143 w 432845"/>
                <a:gd name="connsiteY473" fmla="*/ 185526 h 367332"/>
                <a:gd name="connsiteX474" fmla="*/ 331286 w 432845"/>
                <a:gd name="connsiteY474" fmla="*/ 185955 h 367332"/>
                <a:gd name="connsiteX475" fmla="*/ 332573 w 432845"/>
                <a:gd name="connsiteY475" fmla="*/ 188101 h 367332"/>
                <a:gd name="connsiteX476" fmla="*/ 330284 w 432845"/>
                <a:gd name="connsiteY476" fmla="*/ 190389 h 367332"/>
                <a:gd name="connsiteX477" fmla="*/ 326851 w 432845"/>
                <a:gd name="connsiteY477" fmla="*/ 192106 h 367332"/>
                <a:gd name="connsiteX478" fmla="*/ 324420 w 432845"/>
                <a:gd name="connsiteY478" fmla="*/ 192249 h 367332"/>
                <a:gd name="connsiteX479" fmla="*/ 323418 w 432845"/>
                <a:gd name="connsiteY479" fmla="*/ 191962 h 367332"/>
                <a:gd name="connsiteX480" fmla="*/ 323418 w 432845"/>
                <a:gd name="connsiteY480" fmla="*/ 189531 h 367332"/>
                <a:gd name="connsiteX481" fmla="*/ 325421 w 432845"/>
                <a:gd name="connsiteY481" fmla="*/ 188673 h 367332"/>
                <a:gd name="connsiteX482" fmla="*/ 327280 w 432845"/>
                <a:gd name="connsiteY482" fmla="*/ 187099 h 367332"/>
                <a:gd name="connsiteX483" fmla="*/ 327853 w 432845"/>
                <a:gd name="connsiteY483" fmla="*/ 184954 h 367332"/>
                <a:gd name="connsiteX484" fmla="*/ 328139 w 432845"/>
                <a:gd name="connsiteY484" fmla="*/ 183380 h 367332"/>
                <a:gd name="connsiteX485" fmla="*/ 326279 w 432845"/>
                <a:gd name="connsiteY485" fmla="*/ 181520 h 367332"/>
                <a:gd name="connsiteX486" fmla="*/ 326565 w 432845"/>
                <a:gd name="connsiteY486" fmla="*/ 180376 h 367332"/>
                <a:gd name="connsiteX487" fmla="*/ 327710 w 432845"/>
                <a:gd name="connsiteY487" fmla="*/ 178231 h 367332"/>
                <a:gd name="connsiteX488" fmla="*/ 328425 w 432845"/>
                <a:gd name="connsiteY488" fmla="*/ 176371 h 367332"/>
                <a:gd name="connsiteX489" fmla="*/ 329426 w 432845"/>
                <a:gd name="connsiteY489" fmla="*/ 174655 h 367332"/>
                <a:gd name="connsiteX490" fmla="*/ 333145 w 432845"/>
                <a:gd name="connsiteY490" fmla="*/ 171937 h 367332"/>
                <a:gd name="connsiteX491" fmla="*/ 336864 w 432845"/>
                <a:gd name="connsiteY491" fmla="*/ 169219 h 367332"/>
                <a:gd name="connsiteX492" fmla="*/ 337436 w 432845"/>
                <a:gd name="connsiteY492" fmla="*/ 166358 h 367332"/>
                <a:gd name="connsiteX493" fmla="*/ 337723 w 432845"/>
                <a:gd name="connsiteY493" fmla="*/ 162782 h 367332"/>
                <a:gd name="connsiteX494" fmla="*/ 338295 w 432845"/>
                <a:gd name="connsiteY494" fmla="*/ 161924 h 367332"/>
                <a:gd name="connsiteX495" fmla="*/ 343444 w 432845"/>
                <a:gd name="connsiteY495" fmla="*/ 159778 h 367332"/>
                <a:gd name="connsiteX496" fmla="*/ 344732 w 432845"/>
                <a:gd name="connsiteY496" fmla="*/ 158920 h 367332"/>
                <a:gd name="connsiteX497" fmla="*/ 345304 w 432845"/>
                <a:gd name="connsiteY497" fmla="*/ 157775 h 367332"/>
                <a:gd name="connsiteX498" fmla="*/ 349309 w 432845"/>
                <a:gd name="connsiteY498" fmla="*/ 153770 h 367332"/>
                <a:gd name="connsiteX499" fmla="*/ 353314 w 432845"/>
                <a:gd name="connsiteY499" fmla="*/ 149765 h 367332"/>
                <a:gd name="connsiteX500" fmla="*/ 354172 w 432845"/>
                <a:gd name="connsiteY500" fmla="*/ 148478 h 367332"/>
                <a:gd name="connsiteX501" fmla="*/ 354887 w 432845"/>
                <a:gd name="connsiteY501" fmla="*/ 147763 h 367332"/>
                <a:gd name="connsiteX502" fmla="*/ 354887 w 432845"/>
                <a:gd name="connsiteY502" fmla="*/ 147047 h 367332"/>
                <a:gd name="connsiteX503" fmla="*/ 354458 w 432845"/>
                <a:gd name="connsiteY503" fmla="*/ 146618 h 367332"/>
                <a:gd name="connsiteX504" fmla="*/ 352599 w 432845"/>
                <a:gd name="connsiteY504" fmla="*/ 146332 h 367332"/>
                <a:gd name="connsiteX505" fmla="*/ 352027 w 432845"/>
                <a:gd name="connsiteY505" fmla="*/ 145045 h 367332"/>
                <a:gd name="connsiteX506" fmla="*/ 354029 w 432845"/>
                <a:gd name="connsiteY506" fmla="*/ 142756 h 367332"/>
                <a:gd name="connsiteX507" fmla="*/ 356604 w 432845"/>
                <a:gd name="connsiteY507" fmla="*/ 141326 h 367332"/>
                <a:gd name="connsiteX508" fmla="*/ 359036 w 432845"/>
                <a:gd name="connsiteY508" fmla="*/ 141326 h 367332"/>
                <a:gd name="connsiteX509" fmla="*/ 360037 w 432845"/>
                <a:gd name="connsiteY509" fmla="*/ 141898 h 367332"/>
                <a:gd name="connsiteX510" fmla="*/ 360037 w 432845"/>
                <a:gd name="connsiteY510" fmla="*/ 142613 h 367332"/>
                <a:gd name="connsiteX511" fmla="*/ 361181 w 432845"/>
                <a:gd name="connsiteY511" fmla="*/ 143471 h 367332"/>
                <a:gd name="connsiteX512" fmla="*/ 363041 w 432845"/>
                <a:gd name="connsiteY512" fmla="*/ 143757 h 367332"/>
                <a:gd name="connsiteX513" fmla="*/ 365330 w 432845"/>
                <a:gd name="connsiteY513" fmla="*/ 143471 h 367332"/>
                <a:gd name="connsiteX514" fmla="*/ 367618 w 432845"/>
                <a:gd name="connsiteY514" fmla="*/ 142613 h 367332"/>
                <a:gd name="connsiteX515" fmla="*/ 369049 w 432845"/>
                <a:gd name="connsiteY515" fmla="*/ 140610 h 367332"/>
                <a:gd name="connsiteX516" fmla="*/ 369907 w 432845"/>
                <a:gd name="connsiteY516" fmla="*/ 139037 h 367332"/>
                <a:gd name="connsiteX517" fmla="*/ 373483 w 432845"/>
                <a:gd name="connsiteY517" fmla="*/ 137321 h 367332"/>
                <a:gd name="connsiteX518" fmla="*/ 371909 w 432845"/>
                <a:gd name="connsiteY518" fmla="*/ 136748 h 367332"/>
                <a:gd name="connsiteX519" fmla="*/ 370765 w 432845"/>
                <a:gd name="connsiteY519" fmla="*/ 134174 h 367332"/>
                <a:gd name="connsiteX520" fmla="*/ 371051 w 432845"/>
                <a:gd name="connsiteY520" fmla="*/ 130311 h 367332"/>
                <a:gd name="connsiteX521" fmla="*/ 372768 w 432845"/>
                <a:gd name="connsiteY521" fmla="*/ 125305 h 367332"/>
                <a:gd name="connsiteX522" fmla="*/ 373197 w 432845"/>
                <a:gd name="connsiteY522" fmla="*/ 121586 h 367332"/>
                <a:gd name="connsiteX523" fmla="*/ 372482 w 432845"/>
                <a:gd name="connsiteY523" fmla="*/ 119154 h 367332"/>
                <a:gd name="connsiteX524" fmla="*/ 373483 w 432845"/>
                <a:gd name="connsiteY524" fmla="*/ 115578 h 367332"/>
                <a:gd name="connsiteX525" fmla="*/ 376201 w 432845"/>
                <a:gd name="connsiteY525" fmla="*/ 110858 h 367332"/>
                <a:gd name="connsiteX526" fmla="*/ 378061 w 432845"/>
                <a:gd name="connsiteY526" fmla="*/ 105851 h 367332"/>
                <a:gd name="connsiteX527" fmla="*/ 378919 w 432845"/>
                <a:gd name="connsiteY527" fmla="*/ 100559 h 367332"/>
                <a:gd name="connsiteX528" fmla="*/ 380206 w 432845"/>
                <a:gd name="connsiteY528" fmla="*/ 97126 h 367332"/>
                <a:gd name="connsiteX529" fmla="*/ 382781 w 432845"/>
                <a:gd name="connsiteY529" fmla="*/ 94694 h 367332"/>
                <a:gd name="connsiteX530" fmla="*/ 388789 w 432845"/>
                <a:gd name="connsiteY530" fmla="*/ 87971 h 367332"/>
                <a:gd name="connsiteX531" fmla="*/ 389218 w 432845"/>
                <a:gd name="connsiteY531" fmla="*/ 87399 h 367332"/>
                <a:gd name="connsiteX532" fmla="*/ 389075 w 432845"/>
                <a:gd name="connsiteY532" fmla="*/ 83966 h 367332"/>
                <a:gd name="connsiteX533" fmla="*/ 388216 w 432845"/>
                <a:gd name="connsiteY533" fmla="*/ 83680 h 367332"/>
                <a:gd name="connsiteX534" fmla="*/ 431272 w 432845"/>
                <a:gd name="connsiteY534" fmla="*/ 324133 h 367332"/>
                <a:gd name="connsiteX535" fmla="*/ 430128 w 432845"/>
                <a:gd name="connsiteY535" fmla="*/ 322989 h 367332"/>
                <a:gd name="connsiteX536" fmla="*/ 429555 w 432845"/>
                <a:gd name="connsiteY536" fmla="*/ 321416 h 367332"/>
                <a:gd name="connsiteX537" fmla="*/ 430414 w 432845"/>
                <a:gd name="connsiteY537" fmla="*/ 316123 h 367332"/>
                <a:gd name="connsiteX538" fmla="*/ 430414 w 432845"/>
                <a:gd name="connsiteY538" fmla="*/ 314121 h 367332"/>
                <a:gd name="connsiteX539" fmla="*/ 429842 w 432845"/>
                <a:gd name="connsiteY539" fmla="*/ 310974 h 367332"/>
                <a:gd name="connsiteX540" fmla="*/ 429985 w 432845"/>
                <a:gd name="connsiteY540" fmla="*/ 309686 h 367332"/>
                <a:gd name="connsiteX541" fmla="*/ 428554 w 432845"/>
                <a:gd name="connsiteY541" fmla="*/ 308256 h 367332"/>
                <a:gd name="connsiteX542" fmla="*/ 426981 w 432845"/>
                <a:gd name="connsiteY542" fmla="*/ 308399 h 367332"/>
                <a:gd name="connsiteX543" fmla="*/ 425979 w 432845"/>
                <a:gd name="connsiteY543" fmla="*/ 311117 h 367332"/>
                <a:gd name="connsiteX544" fmla="*/ 425693 w 432845"/>
                <a:gd name="connsiteY544" fmla="*/ 315837 h 367332"/>
                <a:gd name="connsiteX545" fmla="*/ 426123 w 432845"/>
                <a:gd name="connsiteY545" fmla="*/ 317553 h 367332"/>
                <a:gd name="connsiteX546" fmla="*/ 425408 w 432845"/>
                <a:gd name="connsiteY546" fmla="*/ 319556 h 367332"/>
                <a:gd name="connsiteX547" fmla="*/ 424692 w 432845"/>
                <a:gd name="connsiteY547" fmla="*/ 320271 h 367332"/>
                <a:gd name="connsiteX548" fmla="*/ 423691 w 432845"/>
                <a:gd name="connsiteY548" fmla="*/ 319556 h 367332"/>
                <a:gd name="connsiteX549" fmla="*/ 421974 w 432845"/>
                <a:gd name="connsiteY549" fmla="*/ 318984 h 367332"/>
                <a:gd name="connsiteX550" fmla="*/ 420115 w 432845"/>
                <a:gd name="connsiteY550" fmla="*/ 318841 h 367332"/>
                <a:gd name="connsiteX551" fmla="*/ 418685 w 432845"/>
                <a:gd name="connsiteY551" fmla="*/ 319842 h 367332"/>
                <a:gd name="connsiteX552" fmla="*/ 417397 w 432845"/>
                <a:gd name="connsiteY552" fmla="*/ 321416 h 367332"/>
                <a:gd name="connsiteX553" fmla="*/ 415967 w 432845"/>
                <a:gd name="connsiteY553" fmla="*/ 321988 h 367332"/>
                <a:gd name="connsiteX554" fmla="*/ 410531 w 432845"/>
                <a:gd name="connsiteY554" fmla="*/ 323418 h 367332"/>
                <a:gd name="connsiteX555" fmla="*/ 407527 w 432845"/>
                <a:gd name="connsiteY555" fmla="*/ 325564 h 367332"/>
                <a:gd name="connsiteX556" fmla="*/ 405381 w 432845"/>
                <a:gd name="connsiteY556" fmla="*/ 329998 h 367332"/>
                <a:gd name="connsiteX557" fmla="*/ 403808 w 432845"/>
                <a:gd name="connsiteY557" fmla="*/ 331429 h 367332"/>
                <a:gd name="connsiteX558" fmla="*/ 403093 w 432845"/>
                <a:gd name="connsiteY558" fmla="*/ 332430 h 367332"/>
                <a:gd name="connsiteX559" fmla="*/ 403951 w 432845"/>
                <a:gd name="connsiteY559" fmla="*/ 332859 h 367332"/>
                <a:gd name="connsiteX560" fmla="*/ 404952 w 432845"/>
                <a:gd name="connsiteY560" fmla="*/ 332859 h 367332"/>
                <a:gd name="connsiteX561" fmla="*/ 406383 w 432845"/>
                <a:gd name="connsiteY561" fmla="*/ 335005 h 367332"/>
                <a:gd name="connsiteX562" fmla="*/ 404380 w 432845"/>
                <a:gd name="connsiteY562" fmla="*/ 335863 h 367332"/>
                <a:gd name="connsiteX563" fmla="*/ 403093 w 432845"/>
                <a:gd name="connsiteY563" fmla="*/ 337293 h 367332"/>
                <a:gd name="connsiteX564" fmla="*/ 403808 w 432845"/>
                <a:gd name="connsiteY564" fmla="*/ 339439 h 367332"/>
                <a:gd name="connsiteX565" fmla="*/ 405381 w 432845"/>
                <a:gd name="connsiteY565" fmla="*/ 341012 h 367332"/>
                <a:gd name="connsiteX566" fmla="*/ 407241 w 432845"/>
                <a:gd name="connsiteY566" fmla="*/ 341871 h 367332"/>
                <a:gd name="connsiteX567" fmla="*/ 407241 w 432845"/>
                <a:gd name="connsiteY567" fmla="*/ 343730 h 367332"/>
                <a:gd name="connsiteX568" fmla="*/ 405811 w 432845"/>
                <a:gd name="connsiteY568" fmla="*/ 345447 h 367332"/>
                <a:gd name="connsiteX569" fmla="*/ 404666 w 432845"/>
                <a:gd name="connsiteY569" fmla="*/ 346734 h 367332"/>
                <a:gd name="connsiteX570" fmla="*/ 404809 w 432845"/>
                <a:gd name="connsiteY570" fmla="*/ 347735 h 367332"/>
                <a:gd name="connsiteX571" fmla="*/ 406383 w 432845"/>
                <a:gd name="connsiteY571" fmla="*/ 348021 h 367332"/>
                <a:gd name="connsiteX572" fmla="*/ 408385 w 432845"/>
                <a:gd name="connsiteY572" fmla="*/ 347879 h 367332"/>
                <a:gd name="connsiteX573" fmla="*/ 408957 w 432845"/>
                <a:gd name="connsiteY573" fmla="*/ 349881 h 367332"/>
                <a:gd name="connsiteX574" fmla="*/ 407813 w 432845"/>
                <a:gd name="connsiteY574" fmla="*/ 352313 h 367332"/>
                <a:gd name="connsiteX575" fmla="*/ 407813 w 432845"/>
                <a:gd name="connsiteY575" fmla="*/ 353886 h 367332"/>
                <a:gd name="connsiteX576" fmla="*/ 409387 w 432845"/>
                <a:gd name="connsiteY576" fmla="*/ 354744 h 367332"/>
                <a:gd name="connsiteX577" fmla="*/ 412820 w 432845"/>
                <a:gd name="connsiteY577" fmla="*/ 356032 h 367332"/>
                <a:gd name="connsiteX578" fmla="*/ 412533 w 432845"/>
                <a:gd name="connsiteY578" fmla="*/ 357176 h 367332"/>
                <a:gd name="connsiteX579" fmla="*/ 411103 w 432845"/>
                <a:gd name="connsiteY579" fmla="*/ 358607 h 367332"/>
                <a:gd name="connsiteX580" fmla="*/ 410388 w 432845"/>
                <a:gd name="connsiteY580" fmla="*/ 360037 h 367332"/>
                <a:gd name="connsiteX581" fmla="*/ 411389 w 432845"/>
                <a:gd name="connsiteY581" fmla="*/ 361038 h 367332"/>
                <a:gd name="connsiteX582" fmla="*/ 412963 w 432845"/>
                <a:gd name="connsiteY582" fmla="*/ 362612 h 367332"/>
                <a:gd name="connsiteX583" fmla="*/ 416253 w 432845"/>
                <a:gd name="connsiteY583" fmla="*/ 364042 h 367332"/>
                <a:gd name="connsiteX584" fmla="*/ 421831 w 432845"/>
                <a:gd name="connsiteY584" fmla="*/ 367332 h 367332"/>
                <a:gd name="connsiteX585" fmla="*/ 423834 w 432845"/>
                <a:gd name="connsiteY585" fmla="*/ 364614 h 367332"/>
                <a:gd name="connsiteX586" fmla="*/ 426123 w 432845"/>
                <a:gd name="connsiteY586" fmla="*/ 358607 h 367332"/>
                <a:gd name="connsiteX587" fmla="*/ 427410 w 432845"/>
                <a:gd name="connsiteY587" fmla="*/ 356747 h 367332"/>
                <a:gd name="connsiteX588" fmla="*/ 427982 w 432845"/>
                <a:gd name="connsiteY588" fmla="*/ 354887 h 367332"/>
                <a:gd name="connsiteX589" fmla="*/ 428125 w 432845"/>
                <a:gd name="connsiteY589" fmla="*/ 347879 h 367332"/>
                <a:gd name="connsiteX590" fmla="*/ 428984 w 432845"/>
                <a:gd name="connsiteY590" fmla="*/ 346162 h 367332"/>
                <a:gd name="connsiteX591" fmla="*/ 432702 w 432845"/>
                <a:gd name="connsiteY591" fmla="*/ 340440 h 367332"/>
                <a:gd name="connsiteX592" fmla="*/ 432846 w 432845"/>
                <a:gd name="connsiteY592" fmla="*/ 339296 h 367332"/>
                <a:gd name="connsiteX593" fmla="*/ 431987 w 432845"/>
                <a:gd name="connsiteY593" fmla="*/ 325135 h 367332"/>
                <a:gd name="connsiteX594" fmla="*/ 431272 w 432845"/>
                <a:gd name="connsiteY594" fmla="*/ 324133 h 367332"/>
                <a:gd name="connsiteX595" fmla="*/ 107568 w 432845"/>
                <a:gd name="connsiteY595" fmla="*/ 204836 h 367332"/>
                <a:gd name="connsiteX596" fmla="*/ 108569 w 432845"/>
                <a:gd name="connsiteY596" fmla="*/ 201546 h 367332"/>
                <a:gd name="connsiteX597" fmla="*/ 105279 w 432845"/>
                <a:gd name="connsiteY597" fmla="*/ 197827 h 367332"/>
                <a:gd name="connsiteX598" fmla="*/ 102132 w 432845"/>
                <a:gd name="connsiteY598" fmla="*/ 195968 h 367332"/>
                <a:gd name="connsiteX599" fmla="*/ 102132 w 432845"/>
                <a:gd name="connsiteY599" fmla="*/ 196683 h 367332"/>
                <a:gd name="connsiteX600" fmla="*/ 102705 w 432845"/>
                <a:gd name="connsiteY600" fmla="*/ 199115 h 367332"/>
                <a:gd name="connsiteX601" fmla="*/ 105422 w 432845"/>
                <a:gd name="connsiteY601" fmla="*/ 201832 h 367332"/>
                <a:gd name="connsiteX602" fmla="*/ 107568 w 432845"/>
                <a:gd name="connsiteY602" fmla="*/ 204836 h 3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Lst>
              <a:rect l="l" t="t" r="r" b="b"/>
              <a:pathLst>
                <a:path w="432845" h="367332">
                  <a:moveTo>
                    <a:pt x="388216" y="83680"/>
                  </a:moveTo>
                  <a:lnTo>
                    <a:pt x="385785" y="82678"/>
                  </a:lnTo>
                  <a:lnTo>
                    <a:pt x="379634" y="81534"/>
                  </a:lnTo>
                  <a:lnTo>
                    <a:pt x="373912" y="80819"/>
                  </a:lnTo>
                  <a:lnTo>
                    <a:pt x="371338" y="79818"/>
                  </a:lnTo>
                  <a:lnTo>
                    <a:pt x="369049" y="77243"/>
                  </a:lnTo>
                  <a:lnTo>
                    <a:pt x="367618" y="77243"/>
                  </a:lnTo>
                  <a:lnTo>
                    <a:pt x="364901" y="78101"/>
                  </a:lnTo>
                  <a:lnTo>
                    <a:pt x="361468" y="78673"/>
                  </a:lnTo>
                  <a:lnTo>
                    <a:pt x="359036" y="78101"/>
                  </a:lnTo>
                  <a:lnTo>
                    <a:pt x="357463" y="78244"/>
                  </a:lnTo>
                  <a:lnTo>
                    <a:pt x="356604" y="78673"/>
                  </a:lnTo>
                  <a:lnTo>
                    <a:pt x="356175" y="78244"/>
                  </a:lnTo>
                  <a:lnTo>
                    <a:pt x="355603" y="76098"/>
                  </a:lnTo>
                  <a:lnTo>
                    <a:pt x="354316" y="75526"/>
                  </a:lnTo>
                  <a:lnTo>
                    <a:pt x="352313" y="74954"/>
                  </a:lnTo>
                  <a:lnTo>
                    <a:pt x="351025" y="75240"/>
                  </a:lnTo>
                  <a:lnTo>
                    <a:pt x="350167" y="76385"/>
                  </a:lnTo>
                  <a:lnTo>
                    <a:pt x="348880" y="77100"/>
                  </a:lnTo>
                  <a:lnTo>
                    <a:pt x="347593" y="76814"/>
                  </a:lnTo>
                  <a:lnTo>
                    <a:pt x="343730" y="71664"/>
                  </a:lnTo>
                  <a:lnTo>
                    <a:pt x="342729" y="70520"/>
                  </a:lnTo>
                  <a:lnTo>
                    <a:pt x="342443" y="69518"/>
                  </a:lnTo>
                  <a:lnTo>
                    <a:pt x="341442" y="67659"/>
                  </a:lnTo>
                  <a:lnTo>
                    <a:pt x="339153" y="65799"/>
                  </a:lnTo>
                  <a:lnTo>
                    <a:pt x="336864" y="65227"/>
                  </a:lnTo>
                  <a:lnTo>
                    <a:pt x="335720" y="65370"/>
                  </a:lnTo>
                  <a:lnTo>
                    <a:pt x="333717" y="64369"/>
                  </a:lnTo>
                  <a:lnTo>
                    <a:pt x="332716" y="63654"/>
                  </a:lnTo>
                  <a:lnTo>
                    <a:pt x="330856" y="63511"/>
                  </a:lnTo>
                  <a:lnTo>
                    <a:pt x="328997" y="64083"/>
                  </a:lnTo>
                  <a:lnTo>
                    <a:pt x="327567" y="65227"/>
                  </a:lnTo>
                  <a:lnTo>
                    <a:pt x="325707" y="65656"/>
                  </a:lnTo>
                  <a:lnTo>
                    <a:pt x="324133" y="65227"/>
                  </a:lnTo>
                  <a:lnTo>
                    <a:pt x="323275" y="64369"/>
                  </a:lnTo>
                  <a:lnTo>
                    <a:pt x="322417" y="63940"/>
                  </a:lnTo>
                  <a:lnTo>
                    <a:pt x="320128" y="63368"/>
                  </a:lnTo>
                  <a:lnTo>
                    <a:pt x="319127" y="62080"/>
                  </a:lnTo>
                  <a:lnTo>
                    <a:pt x="316695" y="62080"/>
                  </a:lnTo>
                  <a:lnTo>
                    <a:pt x="313692" y="62509"/>
                  </a:lnTo>
                  <a:lnTo>
                    <a:pt x="311689" y="63225"/>
                  </a:lnTo>
                  <a:lnTo>
                    <a:pt x="310687" y="63225"/>
                  </a:lnTo>
                  <a:lnTo>
                    <a:pt x="308542" y="61508"/>
                  </a:lnTo>
                  <a:lnTo>
                    <a:pt x="306110" y="58933"/>
                  </a:lnTo>
                  <a:lnTo>
                    <a:pt x="304537" y="57646"/>
                  </a:lnTo>
                  <a:lnTo>
                    <a:pt x="303822" y="56645"/>
                  </a:lnTo>
                  <a:lnTo>
                    <a:pt x="301962" y="56216"/>
                  </a:lnTo>
                  <a:lnTo>
                    <a:pt x="299244" y="54928"/>
                  </a:lnTo>
                  <a:lnTo>
                    <a:pt x="297385" y="53498"/>
                  </a:lnTo>
                  <a:lnTo>
                    <a:pt x="295811" y="52640"/>
                  </a:lnTo>
                  <a:lnTo>
                    <a:pt x="293523" y="52210"/>
                  </a:lnTo>
                  <a:lnTo>
                    <a:pt x="291663" y="52210"/>
                  </a:lnTo>
                  <a:lnTo>
                    <a:pt x="291091" y="49922"/>
                  </a:lnTo>
                  <a:lnTo>
                    <a:pt x="290805" y="47204"/>
                  </a:lnTo>
                  <a:lnTo>
                    <a:pt x="289231" y="45487"/>
                  </a:lnTo>
                  <a:lnTo>
                    <a:pt x="291377" y="38478"/>
                  </a:lnTo>
                  <a:lnTo>
                    <a:pt x="290089" y="37763"/>
                  </a:lnTo>
                  <a:lnTo>
                    <a:pt x="288659" y="38335"/>
                  </a:lnTo>
                  <a:lnTo>
                    <a:pt x="286657" y="40052"/>
                  </a:lnTo>
                  <a:lnTo>
                    <a:pt x="285655" y="42054"/>
                  </a:lnTo>
                  <a:lnTo>
                    <a:pt x="285083" y="43771"/>
                  </a:lnTo>
                  <a:lnTo>
                    <a:pt x="281793" y="45487"/>
                  </a:lnTo>
                  <a:lnTo>
                    <a:pt x="276501" y="46060"/>
                  </a:lnTo>
                  <a:lnTo>
                    <a:pt x="270636" y="45487"/>
                  </a:lnTo>
                  <a:lnTo>
                    <a:pt x="269778" y="45058"/>
                  </a:lnTo>
                  <a:lnTo>
                    <a:pt x="269349" y="44486"/>
                  </a:lnTo>
                  <a:lnTo>
                    <a:pt x="269349" y="43914"/>
                  </a:lnTo>
                  <a:lnTo>
                    <a:pt x="269778" y="42913"/>
                  </a:lnTo>
                  <a:lnTo>
                    <a:pt x="270779" y="41768"/>
                  </a:lnTo>
                  <a:lnTo>
                    <a:pt x="271065" y="40195"/>
                  </a:lnTo>
                  <a:lnTo>
                    <a:pt x="270064" y="38764"/>
                  </a:lnTo>
                  <a:lnTo>
                    <a:pt x="269349" y="38192"/>
                  </a:lnTo>
                  <a:lnTo>
                    <a:pt x="269634" y="36762"/>
                  </a:lnTo>
                  <a:lnTo>
                    <a:pt x="270350" y="35045"/>
                  </a:lnTo>
                  <a:lnTo>
                    <a:pt x="270493" y="34044"/>
                  </a:lnTo>
                  <a:lnTo>
                    <a:pt x="266488" y="31040"/>
                  </a:lnTo>
                  <a:lnTo>
                    <a:pt x="263627" y="30468"/>
                  </a:lnTo>
                  <a:lnTo>
                    <a:pt x="260909" y="30325"/>
                  </a:lnTo>
                  <a:lnTo>
                    <a:pt x="258763" y="30039"/>
                  </a:lnTo>
                  <a:lnTo>
                    <a:pt x="257476" y="30182"/>
                  </a:lnTo>
                  <a:lnTo>
                    <a:pt x="256618" y="31040"/>
                  </a:lnTo>
                  <a:lnTo>
                    <a:pt x="255759" y="31612"/>
                  </a:lnTo>
                  <a:lnTo>
                    <a:pt x="255044" y="30897"/>
                  </a:lnTo>
                  <a:lnTo>
                    <a:pt x="253757" y="25605"/>
                  </a:lnTo>
                  <a:lnTo>
                    <a:pt x="252756" y="24746"/>
                  </a:lnTo>
                  <a:lnTo>
                    <a:pt x="249180" y="23888"/>
                  </a:lnTo>
                  <a:lnTo>
                    <a:pt x="244316" y="23602"/>
                  </a:lnTo>
                  <a:lnTo>
                    <a:pt x="243029" y="22601"/>
                  </a:lnTo>
                  <a:lnTo>
                    <a:pt x="242313" y="20169"/>
                  </a:lnTo>
                  <a:lnTo>
                    <a:pt x="241884" y="17308"/>
                  </a:lnTo>
                  <a:lnTo>
                    <a:pt x="240311" y="14590"/>
                  </a:lnTo>
                  <a:lnTo>
                    <a:pt x="239453" y="13875"/>
                  </a:lnTo>
                  <a:lnTo>
                    <a:pt x="238022" y="12731"/>
                  </a:lnTo>
                  <a:lnTo>
                    <a:pt x="235448" y="13160"/>
                  </a:lnTo>
                  <a:lnTo>
                    <a:pt x="232443" y="14733"/>
                  </a:lnTo>
                  <a:lnTo>
                    <a:pt x="230584" y="15163"/>
                  </a:lnTo>
                  <a:lnTo>
                    <a:pt x="229869" y="15306"/>
                  </a:lnTo>
                  <a:lnTo>
                    <a:pt x="227437" y="13732"/>
                  </a:lnTo>
                  <a:lnTo>
                    <a:pt x="224719" y="11300"/>
                  </a:lnTo>
                  <a:lnTo>
                    <a:pt x="222573" y="8726"/>
                  </a:lnTo>
                  <a:lnTo>
                    <a:pt x="222002" y="7295"/>
                  </a:lnTo>
                  <a:lnTo>
                    <a:pt x="222717" y="5579"/>
                  </a:lnTo>
                  <a:lnTo>
                    <a:pt x="221858" y="4291"/>
                  </a:lnTo>
                  <a:lnTo>
                    <a:pt x="220714" y="1860"/>
                  </a:lnTo>
                  <a:lnTo>
                    <a:pt x="220428" y="0"/>
                  </a:lnTo>
                  <a:lnTo>
                    <a:pt x="217996" y="1287"/>
                  </a:lnTo>
                  <a:lnTo>
                    <a:pt x="201833" y="4291"/>
                  </a:lnTo>
                  <a:lnTo>
                    <a:pt x="197398" y="6437"/>
                  </a:lnTo>
                  <a:lnTo>
                    <a:pt x="194537" y="8440"/>
                  </a:lnTo>
                  <a:lnTo>
                    <a:pt x="192678" y="11014"/>
                  </a:lnTo>
                  <a:lnTo>
                    <a:pt x="191820" y="14161"/>
                  </a:lnTo>
                  <a:lnTo>
                    <a:pt x="190961" y="31755"/>
                  </a:lnTo>
                  <a:lnTo>
                    <a:pt x="192249" y="33472"/>
                  </a:lnTo>
                  <a:lnTo>
                    <a:pt x="190961" y="34330"/>
                  </a:lnTo>
                  <a:lnTo>
                    <a:pt x="189960" y="35331"/>
                  </a:lnTo>
                  <a:lnTo>
                    <a:pt x="186670" y="39909"/>
                  </a:lnTo>
                  <a:lnTo>
                    <a:pt x="181807" y="43485"/>
                  </a:lnTo>
                  <a:lnTo>
                    <a:pt x="172080" y="46918"/>
                  </a:lnTo>
                  <a:lnTo>
                    <a:pt x="162782" y="48777"/>
                  </a:lnTo>
                  <a:lnTo>
                    <a:pt x="149765" y="55071"/>
                  </a:lnTo>
                  <a:lnTo>
                    <a:pt x="147905" y="59076"/>
                  </a:lnTo>
                  <a:lnTo>
                    <a:pt x="147334" y="60793"/>
                  </a:lnTo>
                  <a:lnTo>
                    <a:pt x="147905" y="62653"/>
                  </a:lnTo>
                  <a:lnTo>
                    <a:pt x="152340" y="64369"/>
                  </a:lnTo>
                  <a:lnTo>
                    <a:pt x="157204" y="63940"/>
                  </a:lnTo>
                  <a:lnTo>
                    <a:pt x="156488" y="64941"/>
                  </a:lnTo>
                  <a:lnTo>
                    <a:pt x="148049" y="66801"/>
                  </a:lnTo>
                  <a:lnTo>
                    <a:pt x="143614" y="69518"/>
                  </a:lnTo>
                  <a:lnTo>
                    <a:pt x="139037" y="70806"/>
                  </a:lnTo>
                  <a:lnTo>
                    <a:pt x="128309" y="68517"/>
                  </a:lnTo>
                  <a:lnTo>
                    <a:pt x="120871" y="68374"/>
                  </a:lnTo>
                  <a:lnTo>
                    <a:pt x="115006" y="67087"/>
                  </a:lnTo>
                  <a:lnTo>
                    <a:pt x="109570" y="67230"/>
                  </a:lnTo>
                  <a:lnTo>
                    <a:pt x="107854" y="64941"/>
                  </a:lnTo>
                  <a:lnTo>
                    <a:pt x="106710" y="62939"/>
                  </a:lnTo>
                  <a:lnTo>
                    <a:pt x="105708" y="58933"/>
                  </a:lnTo>
                  <a:lnTo>
                    <a:pt x="105852" y="55786"/>
                  </a:lnTo>
                  <a:lnTo>
                    <a:pt x="102561" y="54785"/>
                  </a:lnTo>
                  <a:lnTo>
                    <a:pt x="95838" y="56359"/>
                  </a:lnTo>
                  <a:lnTo>
                    <a:pt x="92262" y="55786"/>
                  </a:lnTo>
                  <a:lnTo>
                    <a:pt x="87685" y="55643"/>
                  </a:lnTo>
                  <a:lnTo>
                    <a:pt x="87113" y="57646"/>
                  </a:lnTo>
                  <a:lnTo>
                    <a:pt x="87256" y="59076"/>
                  </a:lnTo>
                  <a:lnTo>
                    <a:pt x="88972" y="63225"/>
                  </a:lnTo>
                  <a:lnTo>
                    <a:pt x="92691" y="70091"/>
                  </a:lnTo>
                  <a:lnTo>
                    <a:pt x="95982" y="74382"/>
                  </a:lnTo>
                  <a:lnTo>
                    <a:pt x="96553" y="89830"/>
                  </a:lnTo>
                  <a:lnTo>
                    <a:pt x="99129" y="93979"/>
                  </a:lnTo>
                  <a:lnTo>
                    <a:pt x="102275" y="95695"/>
                  </a:lnTo>
                  <a:lnTo>
                    <a:pt x="100416" y="96124"/>
                  </a:lnTo>
                  <a:lnTo>
                    <a:pt x="88686" y="96553"/>
                  </a:lnTo>
                  <a:lnTo>
                    <a:pt x="87828" y="95123"/>
                  </a:lnTo>
                  <a:lnTo>
                    <a:pt x="86254" y="93979"/>
                  </a:lnTo>
                  <a:lnTo>
                    <a:pt x="84252" y="96410"/>
                  </a:lnTo>
                  <a:lnTo>
                    <a:pt x="83394" y="98413"/>
                  </a:lnTo>
                  <a:lnTo>
                    <a:pt x="81105" y="95981"/>
                  </a:lnTo>
                  <a:lnTo>
                    <a:pt x="70091" y="95838"/>
                  </a:lnTo>
                  <a:lnTo>
                    <a:pt x="62653" y="100129"/>
                  </a:lnTo>
                  <a:lnTo>
                    <a:pt x="59649" y="97698"/>
                  </a:lnTo>
                  <a:lnTo>
                    <a:pt x="53355" y="90403"/>
                  </a:lnTo>
                  <a:lnTo>
                    <a:pt x="46489" y="88400"/>
                  </a:lnTo>
                  <a:lnTo>
                    <a:pt x="39194" y="89544"/>
                  </a:lnTo>
                  <a:lnTo>
                    <a:pt x="36905" y="91404"/>
                  </a:lnTo>
                  <a:lnTo>
                    <a:pt x="31755" y="93550"/>
                  </a:lnTo>
                  <a:lnTo>
                    <a:pt x="27464" y="94122"/>
                  </a:lnTo>
                  <a:lnTo>
                    <a:pt x="21314" y="93693"/>
                  </a:lnTo>
                  <a:lnTo>
                    <a:pt x="7009" y="97126"/>
                  </a:lnTo>
                  <a:lnTo>
                    <a:pt x="1287" y="100272"/>
                  </a:lnTo>
                  <a:lnTo>
                    <a:pt x="0" y="103706"/>
                  </a:lnTo>
                  <a:lnTo>
                    <a:pt x="429" y="105279"/>
                  </a:lnTo>
                  <a:lnTo>
                    <a:pt x="1287" y="107139"/>
                  </a:lnTo>
                  <a:lnTo>
                    <a:pt x="5293" y="107425"/>
                  </a:lnTo>
                  <a:lnTo>
                    <a:pt x="7152" y="106852"/>
                  </a:lnTo>
                  <a:lnTo>
                    <a:pt x="11157" y="106995"/>
                  </a:lnTo>
                  <a:lnTo>
                    <a:pt x="12015" y="107425"/>
                  </a:lnTo>
                  <a:lnTo>
                    <a:pt x="13875" y="107854"/>
                  </a:lnTo>
                  <a:lnTo>
                    <a:pt x="15735" y="109570"/>
                  </a:lnTo>
                  <a:lnTo>
                    <a:pt x="10871" y="109999"/>
                  </a:lnTo>
                  <a:lnTo>
                    <a:pt x="8010" y="109713"/>
                  </a:lnTo>
                  <a:lnTo>
                    <a:pt x="7009" y="109284"/>
                  </a:lnTo>
                  <a:lnTo>
                    <a:pt x="5579" y="109999"/>
                  </a:lnTo>
                  <a:lnTo>
                    <a:pt x="6580" y="111716"/>
                  </a:lnTo>
                  <a:lnTo>
                    <a:pt x="7581" y="112431"/>
                  </a:lnTo>
                  <a:lnTo>
                    <a:pt x="9870" y="112860"/>
                  </a:lnTo>
                  <a:lnTo>
                    <a:pt x="13017" y="114720"/>
                  </a:lnTo>
                  <a:lnTo>
                    <a:pt x="11586" y="116293"/>
                  </a:lnTo>
                  <a:lnTo>
                    <a:pt x="7581" y="117581"/>
                  </a:lnTo>
                  <a:lnTo>
                    <a:pt x="4005" y="118010"/>
                  </a:lnTo>
                  <a:lnTo>
                    <a:pt x="2575" y="119726"/>
                  </a:lnTo>
                  <a:lnTo>
                    <a:pt x="10156" y="122444"/>
                  </a:lnTo>
                  <a:lnTo>
                    <a:pt x="11730" y="126020"/>
                  </a:lnTo>
                  <a:lnTo>
                    <a:pt x="13589" y="128166"/>
                  </a:lnTo>
                  <a:lnTo>
                    <a:pt x="16164" y="128738"/>
                  </a:lnTo>
                  <a:lnTo>
                    <a:pt x="20884" y="127308"/>
                  </a:lnTo>
                  <a:lnTo>
                    <a:pt x="26034" y="127737"/>
                  </a:lnTo>
                  <a:lnTo>
                    <a:pt x="37907" y="131027"/>
                  </a:lnTo>
                  <a:lnTo>
                    <a:pt x="39766" y="132600"/>
                  </a:lnTo>
                  <a:lnTo>
                    <a:pt x="41196" y="132171"/>
                  </a:lnTo>
                  <a:lnTo>
                    <a:pt x="43199" y="132457"/>
                  </a:lnTo>
                  <a:lnTo>
                    <a:pt x="45059" y="133601"/>
                  </a:lnTo>
                  <a:lnTo>
                    <a:pt x="46346" y="133315"/>
                  </a:lnTo>
                  <a:lnTo>
                    <a:pt x="48206" y="133315"/>
                  </a:lnTo>
                  <a:lnTo>
                    <a:pt x="51066" y="136176"/>
                  </a:lnTo>
                  <a:lnTo>
                    <a:pt x="54070" y="136891"/>
                  </a:lnTo>
                  <a:lnTo>
                    <a:pt x="57217" y="136319"/>
                  </a:lnTo>
                  <a:lnTo>
                    <a:pt x="59363" y="135890"/>
                  </a:lnTo>
                  <a:lnTo>
                    <a:pt x="60936" y="136748"/>
                  </a:lnTo>
                  <a:lnTo>
                    <a:pt x="59076" y="139180"/>
                  </a:lnTo>
                  <a:lnTo>
                    <a:pt x="59935" y="140038"/>
                  </a:lnTo>
                  <a:lnTo>
                    <a:pt x="63082" y="139609"/>
                  </a:lnTo>
                  <a:lnTo>
                    <a:pt x="66515" y="139609"/>
                  </a:lnTo>
                  <a:lnTo>
                    <a:pt x="68660" y="140181"/>
                  </a:lnTo>
                  <a:lnTo>
                    <a:pt x="70377" y="141755"/>
                  </a:lnTo>
                  <a:lnTo>
                    <a:pt x="68946" y="143900"/>
                  </a:lnTo>
                  <a:lnTo>
                    <a:pt x="67373" y="145045"/>
                  </a:lnTo>
                  <a:lnTo>
                    <a:pt x="68231" y="147763"/>
                  </a:lnTo>
                  <a:lnTo>
                    <a:pt x="70234" y="148621"/>
                  </a:lnTo>
                  <a:lnTo>
                    <a:pt x="72666" y="149050"/>
                  </a:lnTo>
                  <a:lnTo>
                    <a:pt x="84109" y="147763"/>
                  </a:lnTo>
                  <a:lnTo>
                    <a:pt x="91118" y="151339"/>
                  </a:lnTo>
                  <a:lnTo>
                    <a:pt x="88686" y="151052"/>
                  </a:lnTo>
                  <a:lnTo>
                    <a:pt x="85683" y="149765"/>
                  </a:lnTo>
                  <a:lnTo>
                    <a:pt x="82536" y="149336"/>
                  </a:lnTo>
                  <a:lnTo>
                    <a:pt x="80104" y="149765"/>
                  </a:lnTo>
                  <a:lnTo>
                    <a:pt x="78960" y="151196"/>
                  </a:lnTo>
                  <a:lnTo>
                    <a:pt x="77529" y="153484"/>
                  </a:lnTo>
                  <a:lnTo>
                    <a:pt x="79102" y="154915"/>
                  </a:lnTo>
                  <a:lnTo>
                    <a:pt x="80962" y="155487"/>
                  </a:lnTo>
                  <a:lnTo>
                    <a:pt x="82822" y="158348"/>
                  </a:lnTo>
                  <a:lnTo>
                    <a:pt x="80676" y="162782"/>
                  </a:lnTo>
                  <a:lnTo>
                    <a:pt x="80676" y="164928"/>
                  </a:lnTo>
                  <a:lnTo>
                    <a:pt x="81677" y="167073"/>
                  </a:lnTo>
                  <a:lnTo>
                    <a:pt x="85825" y="171793"/>
                  </a:lnTo>
                  <a:lnTo>
                    <a:pt x="89830" y="178231"/>
                  </a:lnTo>
                  <a:lnTo>
                    <a:pt x="101703" y="184524"/>
                  </a:lnTo>
                  <a:lnTo>
                    <a:pt x="104135" y="185383"/>
                  </a:lnTo>
                  <a:lnTo>
                    <a:pt x="106423" y="185526"/>
                  </a:lnTo>
                  <a:lnTo>
                    <a:pt x="109284" y="185955"/>
                  </a:lnTo>
                  <a:lnTo>
                    <a:pt x="109713" y="188101"/>
                  </a:lnTo>
                  <a:lnTo>
                    <a:pt x="109570" y="189960"/>
                  </a:lnTo>
                  <a:lnTo>
                    <a:pt x="110572" y="200545"/>
                  </a:lnTo>
                  <a:lnTo>
                    <a:pt x="111716" y="204979"/>
                  </a:lnTo>
                  <a:lnTo>
                    <a:pt x="112431" y="206267"/>
                  </a:lnTo>
                  <a:lnTo>
                    <a:pt x="112717" y="207411"/>
                  </a:lnTo>
                  <a:lnTo>
                    <a:pt x="110286" y="206410"/>
                  </a:lnTo>
                  <a:lnTo>
                    <a:pt x="107425" y="206267"/>
                  </a:lnTo>
                  <a:lnTo>
                    <a:pt x="107854" y="208412"/>
                  </a:lnTo>
                  <a:lnTo>
                    <a:pt x="108569" y="209414"/>
                  </a:lnTo>
                  <a:lnTo>
                    <a:pt x="117295" y="214992"/>
                  </a:lnTo>
                  <a:lnTo>
                    <a:pt x="120013" y="217567"/>
                  </a:lnTo>
                  <a:lnTo>
                    <a:pt x="121729" y="220714"/>
                  </a:lnTo>
                  <a:lnTo>
                    <a:pt x="124447" y="231728"/>
                  </a:lnTo>
                  <a:lnTo>
                    <a:pt x="126163" y="233159"/>
                  </a:lnTo>
                  <a:lnTo>
                    <a:pt x="127165" y="235018"/>
                  </a:lnTo>
                  <a:lnTo>
                    <a:pt x="124590" y="233302"/>
                  </a:lnTo>
                  <a:lnTo>
                    <a:pt x="122873" y="231585"/>
                  </a:lnTo>
                  <a:lnTo>
                    <a:pt x="120585" y="223289"/>
                  </a:lnTo>
                  <a:lnTo>
                    <a:pt x="118725" y="220857"/>
                  </a:lnTo>
                  <a:lnTo>
                    <a:pt x="115292" y="217996"/>
                  </a:lnTo>
                  <a:lnTo>
                    <a:pt x="111144" y="215135"/>
                  </a:lnTo>
                  <a:lnTo>
                    <a:pt x="109141" y="222288"/>
                  </a:lnTo>
                  <a:lnTo>
                    <a:pt x="107997" y="229010"/>
                  </a:lnTo>
                  <a:lnTo>
                    <a:pt x="106281" y="247463"/>
                  </a:lnTo>
                  <a:lnTo>
                    <a:pt x="106996" y="246748"/>
                  </a:lnTo>
                  <a:lnTo>
                    <a:pt x="107568" y="245317"/>
                  </a:lnTo>
                  <a:lnTo>
                    <a:pt x="108998" y="243887"/>
                  </a:lnTo>
                  <a:lnTo>
                    <a:pt x="111287" y="246605"/>
                  </a:lnTo>
                  <a:lnTo>
                    <a:pt x="108426" y="247606"/>
                  </a:lnTo>
                  <a:lnTo>
                    <a:pt x="106137" y="251325"/>
                  </a:lnTo>
                  <a:lnTo>
                    <a:pt x="103134" y="271351"/>
                  </a:lnTo>
                  <a:lnTo>
                    <a:pt x="98985" y="288087"/>
                  </a:lnTo>
                  <a:lnTo>
                    <a:pt x="94551" y="292664"/>
                  </a:lnTo>
                  <a:lnTo>
                    <a:pt x="89688" y="293809"/>
                  </a:lnTo>
                  <a:lnTo>
                    <a:pt x="89688" y="295096"/>
                  </a:lnTo>
                  <a:lnTo>
                    <a:pt x="90832" y="296812"/>
                  </a:lnTo>
                  <a:lnTo>
                    <a:pt x="92119" y="297528"/>
                  </a:lnTo>
                  <a:lnTo>
                    <a:pt x="94694" y="298386"/>
                  </a:lnTo>
                  <a:lnTo>
                    <a:pt x="96697" y="298529"/>
                  </a:lnTo>
                  <a:lnTo>
                    <a:pt x="99414" y="298958"/>
                  </a:lnTo>
                  <a:lnTo>
                    <a:pt x="101274" y="299959"/>
                  </a:lnTo>
                  <a:lnTo>
                    <a:pt x="101417" y="301533"/>
                  </a:lnTo>
                  <a:lnTo>
                    <a:pt x="100988" y="303249"/>
                  </a:lnTo>
                  <a:lnTo>
                    <a:pt x="99844" y="304823"/>
                  </a:lnTo>
                  <a:lnTo>
                    <a:pt x="99271" y="306110"/>
                  </a:lnTo>
                  <a:lnTo>
                    <a:pt x="99844" y="306825"/>
                  </a:lnTo>
                  <a:lnTo>
                    <a:pt x="100845" y="307398"/>
                  </a:lnTo>
                  <a:lnTo>
                    <a:pt x="101846" y="307541"/>
                  </a:lnTo>
                  <a:lnTo>
                    <a:pt x="102561" y="307398"/>
                  </a:lnTo>
                  <a:lnTo>
                    <a:pt x="103134" y="306396"/>
                  </a:lnTo>
                  <a:lnTo>
                    <a:pt x="104135" y="305252"/>
                  </a:lnTo>
                  <a:lnTo>
                    <a:pt x="104707" y="305109"/>
                  </a:lnTo>
                  <a:lnTo>
                    <a:pt x="104707" y="305824"/>
                  </a:lnTo>
                  <a:lnTo>
                    <a:pt x="105136" y="306682"/>
                  </a:lnTo>
                  <a:lnTo>
                    <a:pt x="108426" y="308113"/>
                  </a:lnTo>
                  <a:lnTo>
                    <a:pt x="115721" y="310687"/>
                  </a:lnTo>
                  <a:lnTo>
                    <a:pt x="118582" y="310687"/>
                  </a:lnTo>
                  <a:lnTo>
                    <a:pt x="120871" y="310974"/>
                  </a:lnTo>
                  <a:lnTo>
                    <a:pt x="121586" y="312118"/>
                  </a:lnTo>
                  <a:lnTo>
                    <a:pt x="126163" y="316123"/>
                  </a:lnTo>
                  <a:lnTo>
                    <a:pt x="127308" y="315980"/>
                  </a:lnTo>
                  <a:lnTo>
                    <a:pt x="129310" y="316123"/>
                  </a:lnTo>
                  <a:lnTo>
                    <a:pt x="131742" y="315837"/>
                  </a:lnTo>
                  <a:lnTo>
                    <a:pt x="133601" y="315122"/>
                  </a:lnTo>
                  <a:lnTo>
                    <a:pt x="134746" y="315265"/>
                  </a:lnTo>
                  <a:lnTo>
                    <a:pt x="136033" y="315980"/>
                  </a:lnTo>
                  <a:lnTo>
                    <a:pt x="137607" y="316695"/>
                  </a:lnTo>
                  <a:lnTo>
                    <a:pt x="139609" y="317983"/>
                  </a:lnTo>
                  <a:lnTo>
                    <a:pt x="141326" y="319556"/>
                  </a:lnTo>
                  <a:lnTo>
                    <a:pt x="142613" y="320128"/>
                  </a:lnTo>
                  <a:lnTo>
                    <a:pt x="149908" y="318984"/>
                  </a:lnTo>
                  <a:lnTo>
                    <a:pt x="151482" y="319985"/>
                  </a:lnTo>
                  <a:lnTo>
                    <a:pt x="153198" y="319985"/>
                  </a:lnTo>
                  <a:lnTo>
                    <a:pt x="155201" y="319699"/>
                  </a:lnTo>
                  <a:lnTo>
                    <a:pt x="159492" y="320271"/>
                  </a:lnTo>
                  <a:lnTo>
                    <a:pt x="162925" y="320128"/>
                  </a:lnTo>
                  <a:lnTo>
                    <a:pt x="163211" y="319699"/>
                  </a:lnTo>
                  <a:lnTo>
                    <a:pt x="163497" y="316123"/>
                  </a:lnTo>
                  <a:lnTo>
                    <a:pt x="164069" y="314836"/>
                  </a:lnTo>
                  <a:lnTo>
                    <a:pt x="164928" y="314550"/>
                  </a:lnTo>
                  <a:lnTo>
                    <a:pt x="166930" y="314836"/>
                  </a:lnTo>
                  <a:lnTo>
                    <a:pt x="174368" y="316981"/>
                  </a:lnTo>
                  <a:lnTo>
                    <a:pt x="177373" y="318269"/>
                  </a:lnTo>
                  <a:lnTo>
                    <a:pt x="180376" y="319270"/>
                  </a:lnTo>
                  <a:lnTo>
                    <a:pt x="182951" y="319413"/>
                  </a:lnTo>
                  <a:lnTo>
                    <a:pt x="184667" y="320128"/>
                  </a:lnTo>
                  <a:lnTo>
                    <a:pt x="187099" y="323561"/>
                  </a:lnTo>
                  <a:lnTo>
                    <a:pt x="187958" y="322560"/>
                  </a:lnTo>
                  <a:lnTo>
                    <a:pt x="189245" y="321845"/>
                  </a:lnTo>
                  <a:lnTo>
                    <a:pt x="191248" y="322131"/>
                  </a:lnTo>
                  <a:lnTo>
                    <a:pt x="195539" y="323275"/>
                  </a:lnTo>
                  <a:lnTo>
                    <a:pt x="196397" y="324276"/>
                  </a:lnTo>
                  <a:lnTo>
                    <a:pt x="196397" y="324992"/>
                  </a:lnTo>
                  <a:lnTo>
                    <a:pt x="195539" y="326136"/>
                  </a:lnTo>
                  <a:lnTo>
                    <a:pt x="195253" y="326994"/>
                  </a:lnTo>
                  <a:lnTo>
                    <a:pt x="199830" y="328711"/>
                  </a:lnTo>
                  <a:lnTo>
                    <a:pt x="201833" y="329855"/>
                  </a:lnTo>
                  <a:lnTo>
                    <a:pt x="202548" y="331143"/>
                  </a:lnTo>
                  <a:lnTo>
                    <a:pt x="203549" y="332430"/>
                  </a:lnTo>
                  <a:lnTo>
                    <a:pt x="204980" y="332573"/>
                  </a:lnTo>
                  <a:lnTo>
                    <a:pt x="206982" y="331429"/>
                  </a:lnTo>
                  <a:lnTo>
                    <a:pt x="210129" y="330141"/>
                  </a:lnTo>
                  <a:lnTo>
                    <a:pt x="215421" y="331286"/>
                  </a:lnTo>
                  <a:lnTo>
                    <a:pt x="221286" y="332859"/>
                  </a:lnTo>
                  <a:lnTo>
                    <a:pt x="223861" y="333002"/>
                  </a:lnTo>
                  <a:lnTo>
                    <a:pt x="224004" y="332287"/>
                  </a:lnTo>
                  <a:lnTo>
                    <a:pt x="224433" y="331143"/>
                  </a:lnTo>
                  <a:lnTo>
                    <a:pt x="225435" y="330570"/>
                  </a:lnTo>
                  <a:lnTo>
                    <a:pt x="226865" y="330427"/>
                  </a:lnTo>
                  <a:lnTo>
                    <a:pt x="228867" y="329855"/>
                  </a:lnTo>
                  <a:lnTo>
                    <a:pt x="231156" y="328854"/>
                  </a:lnTo>
                  <a:lnTo>
                    <a:pt x="233588" y="328425"/>
                  </a:lnTo>
                  <a:lnTo>
                    <a:pt x="236019" y="329140"/>
                  </a:lnTo>
                  <a:lnTo>
                    <a:pt x="239024" y="329712"/>
                  </a:lnTo>
                  <a:lnTo>
                    <a:pt x="240883" y="329712"/>
                  </a:lnTo>
                  <a:lnTo>
                    <a:pt x="240454" y="328568"/>
                  </a:lnTo>
                  <a:lnTo>
                    <a:pt x="237164" y="323847"/>
                  </a:lnTo>
                  <a:lnTo>
                    <a:pt x="235734" y="314836"/>
                  </a:lnTo>
                  <a:lnTo>
                    <a:pt x="236019" y="311975"/>
                  </a:lnTo>
                  <a:lnTo>
                    <a:pt x="239310" y="305967"/>
                  </a:lnTo>
                  <a:lnTo>
                    <a:pt x="242171" y="301819"/>
                  </a:lnTo>
                  <a:lnTo>
                    <a:pt x="258048" y="291949"/>
                  </a:lnTo>
                  <a:lnTo>
                    <a:pt x="260337" y="289946"/>
                  </a:lnTo>
                  <a:lnTo>
                    <a:pt x="261767" y="288230"/>
                  </a:lnTo>
                  <a:lnTo>
                    <a:pt x="266058" y="287086"/>
                  </a:lnTo>
                  <a:lnTo>
                    <a:pt x="266774" y="287515"/>
                  </a:lnTo>
                  <a:lnTo>
                    <a:pt x="267918" y="288230"/>
                  </a:lnTo>
                  <a:lnTo>
                    <a:pt x="269349" y="290376"/>
                  </a:lnTo>
                  <a:lnTo>
                    <a:pt x="271208" y="291234"/>
                  </a:lnTo>
                  <a:lnTo>
                    <a:pt x="275785" y="292092"/>
                  </a:lnTo>
                  <a:lnTo>
                    <a:pt x="276787" y="292378"/>
                  </a:lnTo>
                  <a:lnTo>
                    <a:pt x="283366" y="294524"/>
                  </a:lnTo>
                  <a:lnTo>
                    <a:pt x="285941" y="295096"/>
                  </a:lnTo>
                  <a:lnTo>
                    <a:pt x="288230" y="294953"/>
                  </a:lnTo>
                  <a:lnTo>
                    <a:pt x="288230" y="294095"/>
                  </a:lnTo>
                  <a:lnTo>
                    <a:pt x="288802" y="293952"/>
                  </a:lnTo>
                  <a:lnTo>
                    <a:pt x="289947" y="294381"/>
                  </a:lnTo>
                  <a:lnTo>
                    <a:pt x="290805" y="293665"/>
                  </a:lnTo>
                  <a:lnTo>
                    <a:pt x="291949" y="293093"/>
                  </a:lnTo>
                  <a:lnTo>
                    <a:pt x="293952" y="293093"/>
                  </a:lnTo>
                  <a:lnTo>
                    <a:pt x="296526" y="292521"/>
                  </a:lnTo>
                  <a:lnTo>
                    <a:pt x="296526" y="293952"/>
                  </a:lnTo>
                  <a:lnTo>
                    <a:pt x="296956" y="295382"/>
                  </a:lnTo>
                  <a:lnTo>
                    <a:pt x="298386" y="296097"/>
                  </a:lnTo>
                  <a:lnTo>
                    <a:pt x="300818" y="295954"/>
                  </a:lnTo>
                  <a:lnTo>
                    <a:pt x="304394" y="296240"/>
                  </a:lnTo>
                  <a:lnTo>
                    <a:pt x="306969" y="300531"/>
                  </a:lnTo>
                  <a:lnTo>
                    <a:pt x="314979" y="302391"/>
                  </a:lnTo>
                  <a:lnTo>
                    <a:pt x="319127" y="305252"/>
                  </a:lnTo>
                  <a:lnTo>
                    <a:pt x="325850" y="305109"/>
                  </a:lnTo>
                  <a:lnTo>
                    <a:pt x="328425" y="306110"/>
                  </a:lnTo>
                  <a:lnTo>
                    <a:pt x="334147" y="303678"/>
                  </a:lnTo>
                  <a:lnTo>
                    <a:pt x="339868" y="302534"/>
                  </a:lnTo>
                  <a:lnTo>
                    <a:pt x="342157" y="301390"/>
                  </a:lnTo>
                  <a:lnTo>
                    <a:pt x="344732" y="299101"/>
                  </a:lnTo>
                  <a:lnTo>
                    <a:pt x="345590" y="296383"/>
                  </a:lnTo>
                  <a:lnTo>
                    <a:pt x="346448" y="294953"/>
                  </a:lnTo>
                  <a:lnTo>
                    <a:pt x="350882" y="292521"/>
                  </a:lnTo>
                  <a:lnTo>
                    <a:pt x="360466" y="284368"/>
                  </a:lnTo>
                  <a:lnTo>
                    <a:pt x="362898" y="283080"/>
                  </a:lnTo>
                  <a:lnTo>
                    <a:pt x="366474" y="281793"/>
                  </a:lnTo>
                  <a:lnTo>
                    <a:pt x="366474" y="280935"/>
                  </a:lnTo>
                  <a:lnTo>
                    <a:pt x="366903" y="280506"/>
                  </a:lnTo>
                  <a:lnTo>
                    <a:pt x="367475" y="280363"/>
                  </a:lnTo>
                  <a:lnTo>
                    <a:pt x="368191" y="280649"/>
                  </a:lnTo>
                  <a:lnTo>
                    <a:pt x="368191" y="281078"/>
                  </a:lnTo>
                  <a:lnTo>
                    <a:pt x="369764" y="280506"/>
                  </a:lnTo>
                  <a:lnTo>
                    <a:pt x="369621" y="278503"/>
                  </a:lnTo>
                  <a:lnTo>
                    <a:pt x="369335" y="276930"/>
                  </a:lnTo>
                  <a:lnTo>
                    <a:pt x="370622" y="275213"/>
                  </a:lnTo>
                  <a:lnTo>
                    <a:pt x="372625" y="273211"/>
                  </a:lnTo>
                  <a:lnTo>
                    <a:pt x="374485" y="270636"/>
                  </a:lnTo>
                  <a:lnTo>
                    <a:pt x="375200" y="268776"/>
                  </a:lnTo>
                  <a:lnTo>
                    <a:pt x="374771" y="267632"/>
                  </a:lnTo>
                  <a:lnTo>
                    <a:pt x="373912" y="265772"/>
                  </a:lnTo>
                  <a:lnTo>
                    <a:pt x="372768" y="265629"/>
                  </a:lnTo>
                  <a:lnTo>
                    <a:pt x="365902" y="267203"/>
                  </a:lnTo>
                  <a:lnTo>
                    <a:pt x="364328" y="266774"/>
                  </a:lnTo>
                  <a:lnTo>
                    <a:pt x="359179" y="264485"/>
                  </a:lnTo>
                  <a:lnTo>
                    <a:pt x="353743" y="261624"/>
                  </a:lnTo>
                  <a:lnTo>
                    <a:pt x="351741" y="259622"/>
                  </a:lnTo>
                  <a:lnTo>
                    <a:pt x="351025" y="257476"/>
                  </a:lnTo>
                  <a:lnTo>
                    <a:pt x="351598" y="256188"/>
                  </a:lnTo>
                  <a:lnTo>
                    <a:pt x="351169" y="254901"/>
                  </a:lnTo>
                  <a:lnTo>
                    <a:pt x="350024" y="253184"/>
                  </a:lnTo>
                  <a:lnTo>
                    <a:pt x="351025" y="251182"/>
                  </a:lnTo>
                  <a:lnTo>
                    <a:pt x="352742" y="248750"/>
                  </a:lnTo>
                  <a:lnTo>
                    <a:pt x="353600" y="247034"/>
                  </a:lnTo>
                  <a:lnTo>
                    <a:pt x="355031" y="246605"/>
                  </a:lnTo>
                  <a:lnTo>
                    <a:pt x="355746" y="245603"/>
                  </a:lnTo>
                  <a:lnTo>
                    <a:pt x="354602" y="241455"/>
                  </a:lnTo>
                  <a:lnTo>
                    <a:pt x="354029" y="240740"/>
                  </a:lnTo>
                  <a:lnTo>
                    <a:pt x="353028" y="240168"/>
                  </a:lnTo>
                  <a:lnTo>
                    <a:pt x="351455" y="240168"/>
                  </a:lnTo>
                  <a:lnTo>
                    <a:pt x="348737" y="239309"/>
                  </a:lnTo>
                  <a:lnTo>
                    <a:pt x="346877" y="237879"/>
                  </a:lnTo>
                  <a:lnTo>
                    <a:pt x="346448" y="236019"/>
                  </a:lnTo>
                  <a:lnTo>
                    <a:pt x="345447" y="234160"/>
                  </a:lnTo>
                  <a:lnTo>
                    <a:pt x="343730" y="232443"/>
                  </a:lnTo>
                  <a:lnTo>
                    <a:pt x="343587" y="230584"/>
                  </a:lnTo>
                  <a:lnTo>
                    <a:pt x="345590" y="229583"/>
                  </a:lnTo>
                  <a:lnTo>
                    <a:pt x="348308" y="229583"/>
                  </a:lnTo>
                  <a:lnTo>
                    <a:pt x="350167" y="230012"/>
                  </a:lnTo>
                  <a:lnTo>
                    <a:pt x="354316" y="227008"/>
                  </a:lnTo>
                  <a:lnTo>
                    <a:pt x="355889" y="226722"/>
                  </a:lnTo>
                  <a:lnTo>
                    <a:pt x="357319" y="226007"/>
                  </a:lnTo>
                  <a:lnTo>
                    <a:pt x="358463" y="222001"/>
                  </a:lnTo>
                  <a:lnTo>
                    <a:pt x="359322" y="220714"/>
                  </a:lnTo>
                  <a:lnTo>
                    <a:pt x="359465" y="219999"/>
                  </a:lnTo>
                  <a:lnTo>
                    <a:pt x="358607" y="219141"/>
                  </a:lnTo>
                  <a:lnTo>
                    <a:pt x="355174" y="216280"/>
                  </a:lnTo>
                  <a:lnTo>
                    <a:pt x="353600" y="213276"/>
                  </a:lnTo>
                  <a:lnTo>
                    <a:pt x="351169" y="209843"/>
                  </a:lnTo>
                  <a:lnTo>
                    <a:pt x="348880" y="208412"/>
                  </a:lnTo>
                  <a:lnTo>
                    <a:pt x="348451" y="207268"/>
                  </a:lnTo>
                  <a:lnTo>
                    <a:pt x="348451" y="205838"/>
                  </a:lnTo>
                  <a:lnTo>
                    <a:pt x="348880" y="204550"/>
                  </a:lnTo>
                  <a:lnTo>
                    <a:pt x="353028" y="202548"/>
                  </a:lnTo>
                  <a:lnTo>
                    <a:pt x="355460" y="200402"/>
                  </a:lnTo>
                  <a:lnTo>
                    <a:pt x="354887" y="199115"/>
                  </a:lnTo>
                  <a:lnTo>
                    <a:pt x="353314" y="196969"/>
                  </a:lnTo>
                  <a:lnTo>
                    <a:pt x="351598" y="195682"/>
                  </a:lnTo>
                  <a:lnTo>
                    <a:pt x="350453" y="194251"/>
                  </a:lnTo>
                  <a:lnTo>
                    <a:pt x="348880" y="192678"/>
                  </a:lnTo>
                  <a:lnTo>
                    <a:pt x="347879" y="191390"/>
                  </a:lnTo>
                  <a:lnTo>
                    <a:pt x="349166" y="187242"/>
                  </a:lnTo>
                  <a:lnTo>
                    <a:pt x="348164" y="185812"/>
                  </a:lnTo>
                  <a:lnTo>
                    <a:pt x="347593" y="183666"/>
                  </a:lnTo>
                  <a:lnTo>
                    <a:pt x="347879" y="182236"/>
                  </a:lnTo>
                  <a:lnTo>
                    <a:pt x="347306" y="181950"/>
                  </a:lnTo>
                  <a:lnTo>
                    <a:pt x="341871" y="181091"/>
                  </a:lnTo>
                  <a:lnTo>
                    <a:pt x="337294" y="181378"/>
                  </a:lnTo>
                  <a:lnTo>
                    <a:pt x="334003" y="182808"/>
                  </a:lnTo>
                  <a:lnTo>
                    <a:pt x="331429" y="185097"/>
                  </a:lnTo>
                  <a:lnTo>
                    <a:pt x="331143" y="185526"/>
                  </a:lnTo>
                  <a:lnTo>
                    <a:pt x="331286" y="185955"/>
                  </a:lnTo>
                  <a:lnTo>
                    <a:pt x="332573" y="188101"/>
                  </a:lnTo>
                  <a:lnTo>
                    <a:pt x="330284" y="190389"/>
                  </a:lnTo>
                  <a:lnTo>
                    <a:pt x="326851" y="192106"/>
                  </a:lnTo>
                  <a:lnTo>
                    <a:pt x="324420" y="192249"/>
                  </a:lnTo>
                  <a:lnTo>
                    <a:pt x="323418" y="191962"/>
                  </a:lnTo>
                  <a:lnTo>
                    <a:pt x="323418" y="189531"/>
                  </a:lnTo>
                  <a:lnTo>
                    <a:pt x="325421" y="188673"/>
                  </a:lnTo>
                  <a:lnTo>
                    <a:pt x="327280" y="187099"/>
                  </a:lnTo>
                  <a:lnTo>
                    <a:pt x="327853" y="184954"/>
                  </a:lnTo>
                  <a:lnTo>
                    <a:pt x="328139" y="183380"/>
                  </a:lnTo>
                  <a:lnTo>
                    <a:pt x="326279" y="181520"/>
                  </a:lnTo>
                  <a:lnTo>
                    <a:pt x="326565" y="180376"/>
                  </a:lnTo>
                  <a:lnTo>
                    <a:pt x="327710" y="178231"/>
                  </a:lnTo>
                  <a:lnTo>
                    <a:pt x="328425" y="176371"/>
                  </a:lnTo>
                  <a:lnTo>
                    <a:pt x="329426" y="174655"/>
                  </a:lnTo>
                  <a:lnTo>
                    <a:pt x="333145" y="171937"/>
                  </a:lnTo>
                  <a:lnTo>
                    <a:pt x="336864" y="169219"/>
                  </a:lnTo>
                  <a:lnTo>
                    <a:pt x="337436" y="166358"/>
                  </a:lnTo>
                  <a:lnTo>
                    <a:pt x="337723" y="162782"/>
                  </a:lnTo>
                  <a:lnTo>
                    <a:pt x="338295" y="161924"/>
                  </a:lnTo>
                  <a:lnTo>
                    <a:pt x="343444" y="159778"/>
                  </a:lnTo>
                  <a:lnTo>
                    <a:pt x="344732" y="158920"/>
                  </a:lnTo>
                  <a:lnTo>
                    <a:pt x="345304" y="157775"/>
                  </a:lnTo>
                  <a:lnTo>
                    <a:pt x="349309" y="153770"/>
                  </a:lnTo>
                  <a:lnTo>
                    <a:pt x="353314" y="149765"/>
                  </a:lnTo>
                  <a:lnTo>
                    <a:pt x="354172" y="148478"/>
                  </a:lnTo>
                  <a:lnTo>
                    <a:pt x="354887" y="147763"/>
                  </a:lnTo>
                  <a:lnTo>
                    <a:pt x="354887" y="147047"/>
                  </a:lnTo>
                  <a:lnTo>
                    <a:pt x="354458" y="146618"/>
                  </a:lnTo>
                  <a:lnTo>
                    <a:pt x="352599" y="146332"/>
                  </a:lnTo>
                  <a:lnTo>
                    <a:pt x="352027" y="145045"/>
                  </a:lnTo>
                  <a:lnTo>
                    <a:pt x="354029" y="142756"/>
                  </a:lnTo>
                  <a:lnTo>
                    <a:pt x="356604" y="141326"/>
                  </a:lnTo>
                  <a:lnTo>
                    <a:pt x="359036" y="141326"/>
                  </a:lnTo>
                  <a:lnTo>
                    <a:pt x="360037" y="141898"/>
                  </a:lnTo>
                  <a:lnTo>
                    <a:pt x="360037" y="142613"/>
                  </a:lnTo>
                  <a:lnTo>
                    <a:pt x="361181" y="143471"/>
                  </a:lnTo>
                  <a:lnTo>
                    <a:pt x="363041" y="143757"/>
                  </a:lnTo>
                  <a:lnTo>
                    <a:pt x="365330" y="143471"/>
                  </a:lnTo>
                  <a:lnTo>
                    <a:pt x="367618" y="142613"/>
                  </a:lnTo>
                  <a:lnTo>
                    <a:pt x="369049" y="140610"/>
                  </a:lnTo>
                  <a:lnTo>
                    <a:pt x="369907" y="139037"/>
                  </a:lnTo>
                  <a:lnTo>
                    <a:pt x="373483" y="137321"/>
                  </a:lnTo>
                  <a:lnTo>
                    <a:pt x="371909" y="136748"/>
                  </a:lnTo>
                  <a:lnTo>
                    <a:pt x="370765" y="134174"/>
                  </a:lnTo>
                  <a:lnTo>
                    <a:pt x="371051" y="130311"/>
                  </a:lnTo>
                  <a:lnTo>
                    <a:pt x="372768" y="125305"/>
                  </a:lnTo>
                  <a:lnTo>
                    <a:pt x="373197" y="121586"/>
                  </a:lnTo>
                  <a:lnTo>
                    <a:pt x="372482" y="119154"/>
                  </a:lnTo>
                  <a:lnTo>
                    <a:pt x="373483" y="115578"/>
                  </a:lnTo>
                  <a:lnTo>
                    <a:pt x="376201" y="110858"/>
                  </a:lnTo>
                  <a:lnTo>
                    <a:pt x="378061" y="105851"/>
                  </a:lnTo>
                  <a:lnTo>
                    <a:pt x="378919" y="100559"/>
                  </a:lnTo>
                  <a:lnTo>
                    <a:pt x="380206" y="97126"/>
                  </a:lnTo>
                  <a:lnTo>
                    <a:pt x="382781" y="94694"/>
                  </a:lnTo>
                  <a:lnTo>
                    <a:pt x="388789" y="87971"/>
                  </a:lnTo>
                  <a:lnTo>
                    <a:pt x="389218" y="87399"/>
                  </a:lnTo>
                  <a:lnTo>
                    <a:pt x="389075" y="83966"/>
                  </a:lnTo>
                  <a:lnTo>
                    <a:pt x="388216" y="83680"/>
                  </a:lnTo>
                  <a:close/>
                  <a:moveTo>
                    <a:pt x="431272" y="324133"/>
                  </a:moveTo>
                  <a:lnTo>
                    <a:pt x="430128" y="322989"/>
                  </a:lnTo>
                  <a:lnTo>
                    <a:pt x="429555" y="321416"/>
                  </a:lnTo>
                  <a:lnTo>
                    <a:pt x="430414" y="316123"/>
                  </a:lnTo>
                  <a:lnTo>
                    <a:pt x="430414" y="314121"/>
                  </a:lnTo>
                  <a:lnTo>
                    <a:pt x="429842" y="310974"/>
                  </a:lnTo>
                  <a:lnTo>
                    <a:pt x="429985" y="309686"/>
                  </a:lnTo>
                  <a:lnTo>
                    <a:pt x="428554" y="308256"/>
                  </a:lnTo>
                  <a:lnTo>
                    <a:pt x="426981" y="308399"/>
                  </a:lnTo>
                  <a:lnTo>
                    <a:pt x="425979" y="311117"/>
                  </a:lnTo>
                  <a:lnTo>
                    <a:pt x="425693" y="315837"/>
                  </a:lnTo>
                  <a:lnTo>
                    <a:pt x="426123" y="317553"/>
                  </a:lnTo>
                  <a:lnTo>
                    <a:pt x="425408" y="319556"/>
                  </a:lnTo>
                  <a:lnTo>
                    <a:pt x="424692" y="320271"/>
                  </a:lnTo>
                  <a:lnTo>
                    <a:pt x="423691" y="319556"/>
                  </a:lnTo>
                  <a:lnTo>
                    <a:pt x="421974" y="318984"/>
                  </a:lnTo>
                  <a:lnTo>
                    <a:pt x="420115" y="318841"/>
                  </a:lnTo>
                  <a:lnTo>
                    <a:pt x="418685" y="319842"/>
                  </a:lnTo>
                  <a:lnTo>
                    <a:pt x="417397" y="321416"/>
                  </a:lnTo>
                  <a:lnTo>
                    <a:pt x="415967" y="321988"/>
                  </a:lnTo>
                  <a:lnTo>
                    <a:pt x="410531" y="323418"/>
                  </a:lnTo>
                  <a:lnTo>
                    <a:pt x="407527" y="325564"/>
                  </a:lnTo>
                  <a:lnTo>
                    <a:pt x="405381" y="329998"/>
                  </a:lnTo>
                  <a:lnTo>
                    <a:pt x="403808" y="331429"/>
                  </a:lnTo>
                  <a:lnTo>
                    <a:pt x="403093" y="332430"/>
                  </a:lnTo>
                  <a:lnTo>
                    <a:pt x="403951" y="332859"/>
                  </a:lnTo>
                  <a:lnTo>
                    <a:pt x="404952" y="332859"/>
                  </a:lnTo>
                  <a:lnTo>
                    <a:pt x="406383" y="335005"/>
                  </a:lnTo>
                  <a:lnTo>
                    <a:pt x="404380" y="335863"/>
                  </a:lnTo>
                  <a:lnTo>
                    <a:pt x="403093" y="337293"/>
                  </a:lnTo>
                  <a:lnTo>
                    <a:pt x="403808" y="339439"/>
                  </a:lnTo>
                  <a:lnTo>
                    <a:pt x="405381" y="341012"/>
                  </a:lnTo>
                  <a:lnTo>
                    <a:pt x="407241" y="341871"/>
                  </a:lnTo>
                  <a:lnTo>
                    <a:pt x="407241" y="343730"/>
                  </a:lnTo>
                  <a:lnTo>
                    <a:pt x="405811" y="345447"/>
                  </a:lnTo>
                  <a:lnTo>
                    <a:pt x="404666" y="346734"/>
                  </a:lnTo>
                  <a:lnTo>
                    <a:pt x="404809" y="347735"/>
                  </a:lnTo>
                  <a:lnTo>
                    <a:pt x="406383" y="348021"/>
                  </a:lnTo>
                  <a:lnTo>
                    <a:pt x="408385" y="347879"/>
                  </a:lnTo>
                  <a:lnTo>
                    <a:pt x="408957" y="349881"/>
                  </a:lnTo>
                  <a:lnTo>
                    <a:pt x="407813" y="352313"/>
                  </a:lnTo>
                  <a:lnTo>
                    <a:pt x="407813" y="353886"/>
                  </a:lnTo>
                  <a:lnTo>
                    <a:pt x="409387" y="354744"/>
                  </a:lnTo>
                  <a:lnTo>
                    <a:pt x="412820" y="356032"/>
                  </a:lnTo>
                  <a:lnTo>
                    <a:pt x="412533" y="357176"/>
                  </a:lnTo>
                  <a:lnTo>
                    <a:pt x="411103" y="358607"/>
                  </a:lnTo>
                  <a:lnTo>
                    <a:pt x="410388" y="360037"/>
                  </a:lnTo>
                  <a:lnTo>
                    <a:pt x="411389" y="361038"/>
                  </a:lnTo>
                  <a:lnTo>
                    <a:pt x="412963" y="362612"/>
                  </a:lnTo>
                  <a:lnTo>
                    <a:pt x="416253" y="364042"/>
                  </a:lnTo>
                  <a:lnTo>
                    <a:pt x="421831" y="367332"/>
                  </a:lnTo>
                  <a:lnTo>
                    <a:pt x="423834" y="364614"/>
                  </a:lnTo>
                  <a:lnTo>
                    <a:pt x="426123" y="358607"/>
                  </a:lnTo>
                  <a:lnTo>
                    <a:pt x="427410" y="356747"/>
                  </a:lnTo>
                  <a:lnTo>
                    <a:pt x="427982" y="354887"/>
                  </a:lnTo>
                  <a:lnTo>
                    <a:pt x="428125" y="347879"/>
                  </a:lnTo>
                  <a:lnTo>
                    <a:pt x="428984" y="346162"/>
                  </a:lnTo>
                  <a:lnTo>
                    <a:pt x="432702" y="340440"/>
                  </a:lnTo>
                  <a:lnTo>
                    <a:pt x="432846" y="339296"/>
                  </a:lnTo>
                  <a:lnTo>
                    <a:pt x="431987" y="325135"/>
                  </a:lnTo>
                  <a:lnTo>
                    <a:pt x="431272" y="324133"/>
                  </a:lnTo>
                  <a:close/>
                  <a:moveTo>
                    <a:pt x="107568" y="204836"/>
                  </a:moveTo>
                  <a:lnTo>
                    <a:pt x="108569" y="201546"/>
                  </a:lnTo>
                  <a:lnTo>
                    <a:pt x="105279" y="197827"/>
                  </a:lnTo>
                  <a:lnTo>
                    <a:pt x="102132" y="195968"/>
                  </a:lnTo>
                  <a:lnTo>
                    <a:pt x="102132" y="196683"/>
                  </a:lnTo>
                  <a:lnTo>
                    <a:pt x="102705" y="199115"/>
                  </a:lnTo>
                  <a:lnTo>
                    <a:pt x="105422" y="201832"/>
                  </a:lnTo>
                  <a:lnTo>
                    <a:pt x="107568" y="204836"/>
                  </a:lnTo>
                  <a:close/>
                </a:path>
              </a:pathLst>
            </a:custGeom>
            <a:solidFill>
              <a:schemeClr val="bg2"/>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733" name="Freeform: Shape 732">
              <a:extLst>
                <a:ext uri="{FF2B5EF4-FFF2-40B4-BE49-F238E27FC236}">
                  <a16:creationId xmlns:a16="http://schemas.microsoft.com/office/drawing/2014/main" id="{FFD12315-585A-B2EE-1738-B136D7961A86}"/>
                </a:ext>
                <a:ext uri="{C183D7F6-B498-43B3-948B-1728B52AA6E4}">
                  <adec:decorative xmlns:adec="http://schemas.microsoft.com/office/drawing/2017/decorative" val="1"/>
                </a:ext>
              </a:extLst>
            </p:cNvPr>
            <p:cNvSpPr/>
            <p:nvPr/>
          </p:nvSpPr>
          <p:spPr>
            <a:xfrm>
              <a:off x="5749366" y="2137964"/>
              <a:ext cx="300102" cy="491063"/>
            </a:xfrm>
            <a:custGeom>
              <a:avLst/>
              <a:gdLst>
                <a:gd name="connsiteX0" fmla="*/ 54356 w 300102"/>
                <a:gd name="connsiteY0" fmla="*/ 172223 h 491063"/>
                <a:gd name="connsiteX1" fmla="*/ 55500 w 300102"/>
                <a:gd name="connsiteY1" fmla="*/ 172366 h 491063"/>
                <a:gd name="connsiteX2" fmla="*/ 56359 w 300102"/>
                <a:gd name="connsiteY2" fmla="*/ 171793 h 491063"/>
                <a:gd name="connsiteX3" fmla="*/ 56931 w 300102"/>
                <a:gd name="connsiteY3" fmla="*/ 170935 h 491063"/>
                <a:gd name="connsiteX4" fmla="*/ 56931 w 300102"/>
                <a:gd name="connsiteY4" fmla="*/ 169934 h 491063"/>
                <a:gd name="connsiteX5" fmla="*/ 56359 w 300102"/>
                <a:gd name="connsiteY5" fmla="*/ 168933 h 491063"/>
                <a:gd name="connsiteX6" fmla="*/ 55071 w 300102"/>
                <a:gd name="connsiteY6" fmla="*/ 168074 h 491063"/>
                <a:gd name="connsiteX7" fmla="*/ 51781 w 300102"/>
                <a:gd name="connsiteY7" fmla="*/ 169505 h 491063"/>
                <a:gd name="connsiteX8" fmla="*/ 53212 w 300102"/>
                <a:gd name="connsiteY8" fmla="*/ 171507 h 491063"/>
                <a:gd name="connsiteX9" fmla="*/ 54356 w 300102"/>
                <a:gd name="connsiteY9" fmla="*/ 172223 h 491063"/>
                <a:gd name="connsiteX10" fmla="*/ 147047 w 300102"/>
                <a:gd name="connsiteY10" fmla="*/ 92262 h 491063"/>
                <a:gd name="connsiteX11" fmla="*/ 148764 w 300102"/>
                <a:gd name="connsiteY11" fmla="*/ 92262 h 491063"/>
                <a:gd name="connsiteX12" fmla="*/ 150481 w 300102"/>
                <a:gd name="connsiteY12" fmla="*/ 91690 h 491063"/>
                <a:gd name="connsiteX13" fmla="*/ 150623 w 300102"/>
                <a:gd name="connsiteY13" fmla="*/ 91404 h 491063"/>
                <a:gd name="connsiteX14" fmla="*/ 149050 w 300102"/>
                <a:gd name="connsiteY14" fmla="*/ 90832 h 491063"/>
                <a:gd name="connsiteX15" fmla="*/ 148764 w 300102"/>
                <a:gd name="connsiteY15" fmla="*/ 90260 h 491063"/>
                <a:gd name="connsiteX16" fmla="*/ 148621 w 300102"/>
                <a:gd name="connsiteY16" fmla="*/ 88829 h 491063"/>
                <a:gd name="connsiteX17" fmla="*/ 147334 w 300102"/>
                <a:gd name="connsiteY17" fmla="*/ 86683 h 491063"/>
                <a:gd name="connsiteX18" fmla="*/ 144759 w 300102"/>
                <a:gd name="connsiteY18" fmla="*/ 86111 h 491063"/>
                <a:gd name="connsiteX19" fmla="*/ 143471 w 300102"/>
                <a:gd name="connsiteY19" fmla="*/ 86683 h 491063"/>
                <a:gd name="connsiteX20" fmla="*/ 143328 w 300102"/>
                <a:gd name="connsiteY20" fmla="*/ 87971 h 491063"/>
                <a:gd name="connsiteX21" fmla="*/ 144329 w 300102"/>
                <a:gd name="connsiteY21" fmla="*/ 89830 h 491063"/>
                <a:gd name="connsiteX22" fmla="*/ 147047 w 300102"/>
                <a:gd name="connsiteY22" fmla="*/ 92262 h 491063"/>
                <a:gd name="connsiteX23" fmla="*/ 55644 w 300102"/>
                <a:gd name="connsiteY23" fmla="*/ 141040 h 491063"/>
                <a:gd name="connsiteX24" fmla="*/ 54070 w 300102"/>
                <a:gd name="connsiteY24" fmla="*/ 141326 h 491063"/>
                <a:gd name="connsiteX25" fmla="*/ 53498 w 300102"/>
                <a:gd name="connsiteY25" fmla="*/ 144043 h 491063"/>
                <a:gd name="connsiteX26" fmla="*/ 46346 w 300102"/>
                <a:gd name="connsiteY26" fmla="*/ 145760 h 491063"/>
                <a:gd name="connsiteX27" fmla="*/ 46346 w 300102"/>
                <a:gd name="connsiteY27" fmla="*/ 146189 h 491063"/>
                <a:gd name="connsiteX28" fmla="*/ 47347 w 300102"/>
                <a:gd name="connsiteY28" fmla="*/ 147619 h 491063"/>
                <a:gd name="connsiteX29" fmla="*/ 47347 w 300102"/>
                <a:gd name="connsiteY29" fmla="*/ 148192 h 491063"/>
                <a:gd name="connsiteX30" fmla="*/ 46632 w 300102"/>
                <a:gd name="connsiteY30" fmla="*/ 148907 h 491063"/>
                <a:gd name="connsiteX31" fmla="*/ 45487 w 300102"/>
                <a:gd name="connsiteY31" fmla="*/ 149193 h 491063"/>
                <a:gd name="connsiteX32" fmla="*/ 43628 w 300102"/>
                <a:gd name="connsiteY32" fmla="*/ 148621 h 491063"/>
                <a:gd name="connsiteX33" fmla="*/ 42198 w 300102"/>
                <a:gd name="connsiteY33" fmla="*/ 150194 h 491063"/>
                <a:gd name="connsiteX34" fmla="*/ 41911 w 300102"/>
                <a:gd name="connsiteY34" fmla="*/ 150909 h 491063"/>
                <a:gd name="connsiteX35" fmla="*/ 42484 w 300102"/>
                <a:gd name="connsiteY35" fmla="*/ 152197 h 491063"/>
                <a:gd name="connsiteX36" fmla="*/ 44486 w 300102"/>
                <a:gd name="connsiteY36" fmla="*/ 154342 h 491063"/>
                <a:gd name="connsiteX37" fmla="*/ 51495 w 300102"/>
                <a:gd name="connsiteY37" fmla="*/ 155916 h 491063"/>
                <a:gd name="connsiteX38" fmla="*/ 53927 w 300102"/>
                <a:gd name="connsiteY38" fmla="*/ 159778 h 491063"/>
                <a:gd name="connsiteX39" fmla="*/ 55071 w 300102"/>
                <a:gd name="connsiteY39" fmla="*/ 161351 h 491063"/>
                <a:gd name="connsiteX40" fmla="*/ 56788 w 300102"/>
                <a:gd name="connsiteY40" fmla="*/ 162067 h 491063"/>
                <a:gd name="connsiteX41" fmla="*/ 59935 w 300102"/>
                <a:gd name="connsiteY41" fmla="*/ 162210 h 491063"/>
                <a:gd name="connsiteX42" fmla="*/ 63797 w 300102"/>
                <a:gd name="connsiteY42" fmla="*/ 161351 h 491063"/>
                <a:gd name="connsiteX43" fmla="*/ 64369 w 300102"/>
                <a:gd name="connsiteY43" fmla="*/ 167788 h 491063"/>
                <a:gd name="connsiteX44" fmla="*/ 65227 w 300102"/>
                <a:gd name="connsiteY44" fmla="*/ 168074 h 491063"/>
                <a:gd name="connsiteX45" fmla="*/ 66372 w 300102"/>
                <a:gd name="connsiteY45" fmla="*/ 168074 h 491063"/>
                <a:gd name="connsiteX46" fmla="*/ 67373 w 300102"/>
                <a:gd name="connsiteY46" fmla="*/ 167359 h 491063"/>
                <a:gd name="connsiteX47" fmla="*/ 70949 w 300102"/>
                <a:gd name="connsiteY47" fmla="*/ 163783 h 491063"/>
                <a:gd name="connsiteX48" fmla="*/ 73953 w 300102"/>
                <a:gd name="connsiteY48" fmla="*/ 161495 h 491063"/>
                <a:gd name="connsiteX49" fmla="*/ 74811 w 300102"/>
                <a:gd name="connsiteY49" fmla="*/ 160207 h 491063"/>
                <a:gd name="connsiteX50" fmla="*/ 74668 w 300102"/>
                <a:gd name="connsiteY50" fmla="*/ 159063 h 491063"/>
                <a:gd name="connsiteX51" fmla="*/ 73667 w 300102"/>
                <a:gd name="connsiteY51" fmla="*/ 158348 h 491063"/>
                <a:gd name="connsiteX52" fmla="*/ 68374 w 300102"/>
                <a:gd name="connsiteY52" fmla="*/ 158634 h 491063"/>
                <a:gd name="connsiteX53" fmla="*/ 62653 w 300102"/>
                <a:gd name="connsiteY53" fmla="*/ 157775 h 491063"/>
                <a:gd name="connsiteX54" fmla="*/ 61937 w 300102"/>
                <a:gd name="connsiteY54" fmla="*/ 156917 h 491063"/>
                <a:gd name="connsiteX55" fmla="*/ 60650 w 300102"/>
                <a:gd name="connsiteY55" fmla="*/ 156345 h 491063"/>
                <a:gd name="connsiteX56" fmla="*/ 60507 w 300102"/>
                <a:gd name="connsiteY56" fmla="*/ 154628 h 491063"/>
                <a:gd name="connsiteX57" fmla="*/ 59791 w 300102"/>
                <a:gd name="connsiteY57" fmla="*/ 152197 h 491063"/>
                <a:gd name="connsiteX58" fmla="*/ 60364 w 300102"/>
                <a:gd name="connsiteY58" fmla="*/ 149908 h 491063"/>
                <a:gd name="connsiteX59" fmla="*/ 60364 w 300102"/>
                <a:gd name="connsiteY59" fmla="*/ 148049 h 491063"/>
                <a:gd name="connsiteX60" fmla="*/ 59791 w 300102"/>
                <a:gd name="connsiteY60" fmla="*/ 144616 h 491063"/>
                <a:gd name="connsiteX61" fmla="*/ 57360 w 300102"/>
                <a:gd name="connsiteY61" fmla="*/ 141755 h 491063"/>
                <a:gd name="connsiteX62" fmla="*/ 55644 w 300102"/>
                <a:gd name="connsiteY62" fmla="*/ 141040 h 491063"/>
                <a:gd name="connsiteX63" fmla="*/ 55644 w 300102"/>
                <a:gd name="connsiteY63" fmla="*/ 229726 h 491063"/>
                <a:gd name="connsiteX64" fmla="*/ 57217 w 300102"/>
                <a:gd name="connsiteY64" fmla="*/ 229726 h 491063"/>
                <a:gd name="connsiteX65" fmla="*/ 62223 w 300102"/>
                <a:gd name="connsiteY65" fmla="*/ 227580 h 491063"/>
                <a:gd name="connsiteX66" fmla="*/ 63225 w 300102"/>
                <a:gd name="connsiteY66" fmla="*/ 226006 h 491063"/>
                <a:gd name="connsiteX67" fmla="*/ 63225 w 300102"/>
                <a:gd name="connsiteY67" fmla="*/ 224862 h 491063"/>
                <a:gd name="connsiteX68" fmla="*/ 62223 w 300102"/>
                <a:gd name="connsiteY68" fmla="*/ 221429 h 491063"/>
                <a:gd name="connsiteX69" fmla="*/ 61079 w 300102"/>
                <a:gd name="connsiteY69" fmla="*/ 215994 h 491063"/>
                <a:gd name="connsiteX70" fmla="*/ 58504 w 300102"/>
                <a:gd name="connsiteY70" fmla="*/ 217138 h 491063"/>
                <a:gd name="connsiteX71" fmla="*/ 55644 w 300102"/>
                <a:gd name="connsiteY71" fmla="*/ 219141 h 491063"/>
                <a:gd name="connsiteX72" fmla="*/ 54642 w 300102"/>
                <a:gd name="connsiteY72" fmla="*/ 218425 h 491063"/>
                <a:gd name="connsiteX73" fmla="*/ 53641 w 300102"/>
                <a:gd name="connsiteY73" fmla="*/ 218568 h 491063"/>
                <a:gd name="connsiteX74" fmla="*/ 52497 w 300102"/>
                <a:gd name="connsiteY74" fmla="*/ 219283 h 491063"/>
                <a:gd name="connsiteX75" fmla="*/ 51495 w 300102"/>
                <a:gd name="connsiteY75" fmla="*/ 220285 h 491063"/>
                <a:gd name="connsiteX76" fmla="*/ 50923 w 300102"/>
                <a:gd name="connsiteY76" fmla="*/ 221286 h 491063"/>
                <a:gd name="connsiteX77" fmla="*/ 50780 w 300102"/>
                <a:gd name="connsiteY77" fmla="*/ 223003 h 491063"/>
                <a:gd name="connsiteX78" fmla="*/ 49922 w 300102"/>
                <a:gd name="connsiteY78" fmla="*/ 225434 h 491063"/>
                <a:gd name="connsiteX79" fmla="*/ 50065 w 300102"/>
                <a:gd name="connsiteY79" fmla="*/ 226006 h 491063"/>
                <a:gd name="connsiteX80" fmla="*/ 51209 w 300102"/>
                <a:gd name="connsiteY80" fmla="*/ 225720 h 491063"/>
                <a:gd name="connsiteX81" fmla="*/ 54785 w 300102"/>
                <a:gd name="connsiteY81" fmla="*/ 222717 h 491063"/>
                <a:gd name="connsiteX82" fmla="*/ 55786 w 300102"/>
                <a:gd name="connsiteY82" fmla="*/ 222430 h 491063"/>
                <a:gd name="connsiteX83" fmla="*/ 56215 w 300102"/>
                <a:gd name="connsiteY83" fmla="*/ 222717 h 491063"/>
                <a:gd name="connsiteX84" fmla="*/ 55786 w 300102"/>
                <a:gd name="connsiteY84" fmla="*/ 224576 h 491063"/>
                <a:gd name="connsiteX85" fmla="*/ 56788 w 300102"/>
                <a:gd name="connsiteY85" fmla="*/ 227008 h 491063"/>
                <a:gd name="connsiteX86" fmla="*/ 55644 w 300102"/>
                <a:gd name="connsiteY86" fmla="*/ 229153 h 491063"/>
                <a:gd name="connsiteX87" fmla="*/ 55644 w 300102"/>
                <a:gd name="connsiteY87" fmla="*/ 229726 h 491063"/>
                <a:gd name="connsiteX88" fmla="*/ 47633 w 300102"/>
                <a:gd name="connsiteY88" fmla="*/ 184810 h 491063"/>
                <a:gd name="connsiteX89" fmla="*/ 44629 w 300102"/>
                <a:gd name="connsiteY89" fmla="*/ 187671 h 491063"/>
                <a:gd name="connsiteX90" fmla="*/ 44772 w 300102"/>
                <a:gd name="connsiteY90" fmla="*/ 188243 h 491063"/>
                <a:gd name="connsiteX91" fmla="*/ 46489 w 300102"/>
                <a:gd name="connsiteY91" fmla="*/ 187957 h 491063"/>
                <a:gd name="connsiteX92" fmla="*/ 48777 w 300102"/>
                <a:gd name="connsiteY92" fmla="*/ 186241 h 491063"/>
                <a:gd name="connsiteX93" fmla="*/ 50208 w 300102"/>
                <a:gd name="connsiteY93" fmla="*/ 184524 h 491063"/>
                <a:gd name="connsiteX94" fmla="*/ 49492 w 300102"/>
                <a:gd name="connsiteY94" fmla="*/ 184238 h 491063"/>
                <a:gd name="connsiteX95" fmla="*/ 47633 w 300102"/>
                <a:gd name="connsiteY95" fmla="*/ 184810 h 491063"/>
                <a:gd name="connsiteX96" fmla="*/ 156202 w 300102"/>
                <a:gd name="connsiteY96" fmla="*/ 93406 h 491063"/>
                <a:gd name="connsiteX97" fmla="*/ 157346 w 300102"/>
                <a:gd name="connsiteY97" fmla="*/ 94265 h 491063"/>
                <a:gd name="connsiteX98" fmla="*/ 157633 w 300102"/>
                <a:gd name="connsiteY98" fmla="*/ 94122 h 491063"/>
                <a:gd name="connsiteX99" fmla="*/ 158062 w 300102"/>
                <a:gd name="connsiteY99" fmla="*/ 91547 h 491063"/>
                <a:gd name="connsiteX100" fmla="*/ 158634 w 300102"/>
                <a:gd name="connsiteY100" fmla="*/ 90260 h 491063"/>
                <a:gd name="connsiteX101" fmla="*/ 157346 w 300102"/>
                <a:gd name="connsiteY101" fmla="*/ 89830 h 491063"/>
                <a:gd name="connsiteX102" fmla="*/ 154486 w 300102"/>
                <a:gd name="connsiteY102" fmla="*/ 90403 h 491063"/>
                <a:gd name="connsiteX103" fmla="*/ 156202 w 300102"/>
                <a:gd name="connsiteY103" fmla="*/ 93406 h 491063"/>
                <a:gd name="connsiteX104" fmla="*/ 214563 w 300102"/>
                <a:gd name="connsiteY104" fmla="*/ 14590 h 491063"/>
                <a:gd name="connsiteX105" fmla="*/ 214850 w 300102"/>
                <a:gd name="connsiteY105" fmla="*/ 13875 h 491063"/>
                <a:gd name="connsiteX106" fmla="*/ 214850 w 300102"/>
                <a:gd name="connsiteY106" fmla="*/ 11014 h 491063"/>
                <a:gd name="connsiteX107" fmla="*/ 214420 w 300102"/>
                <a:gd name="connsiteY107" fmla="*/ 8583 h 491063"/>
                <a:gd name="connsiteX108" fmla="*/ 214563 w 300102"/>
                <a:gd name="connsiteY108" fmla="*/ 8153 h 491063"/>
                <a:gd name="connsiteX109" fmla="*/ 215850 w 300102"/>
                <a:gd name="connsiteY109" fmla="*/ 8010 h 491063"/>
                <a:gd name="connsiteX110" fmla="*/ 216137 w 300102"/>
                <a:gd name="connsiteY110" fmla="*/ 6723 h 491063"/>
                <a:gd name="connsiteX111" fmla="*/ 215708 w 300102"/>
                <a:gd name="connsiteY111" fmla="*/ 5292 h 491063"/>
                <a:gd name="connsiteX112" fmla="*/ 213133 w 300102"/>
                <a:gd name="connsiteY112" fmla="*/ 5150 h 491063"/>
                <a:gd name="connsiteX113" fmla="*/ 210987 w 300102"/>
                <a:gd name="connsiteY113" fmla="*/ 10442 h 491063"/>
                <a:gd name="connsiteX114" fmla="*/ 213991 w 300102"/>
                <a:gd name="connsiteY114" fmla="*/ 15019 h 491063"/>
                <a:gd name="connsiteX115" fmla="*/ 214563 w 300102"/>
                <a:gd name="connsiteY115" fmla="*/ 14590 h 491063"/>
                <a:gd name="connsiteX116" fmla="*/ 218568 w 300102"/>
                <a:gd name="connsiteY116" fmla="*/ 6580 h 491063"/>
                <a:gd name="connsiteX117" fmla="*/ 221143 w 300102"/>
                <a:gd name="connsiteY117" fmla="*/ 6723 h 491063"/>
                <a:gd name="connsiteX118" fmla="*/ 221143 w 300102"/>
                <a:gd name="connsiteY118" fmla="*/ 5292 h 491063"/>
                <a:gd name="connsiteX119" fmla="*/ 222717 w 300102"/>
                <a:gd name="connsiteY119" fmla="*/ 1430 h 491063"/>
                <a:gd name="connsiteX120" fmla="*/ 222717 w 300102"/>
                <a:gd name="connsiteY120" fmla="*/ 858 h 491063"/>
                <a:gd name="connsiteX121" fmla="*/ 221858 w 300102"/>
                <a:gd name="connsiteY121" fmla="*/ 0 h 491063"/>
                <a:gd name="connsiteX122" fmla="*/ 221143 w 300102"/>
                <a:gd name="connsiteY122" fmla="*/ 0 h 491063"/>
                <a:gd name="connsiteX123" fmla="*/ 219856 w 300102"/>
                <a:gd name="connsiteY123" fmla="*/ 1144 h 491063"/>
                <a:gd name="connsiteX124" fmla="*/ 218997 w 300102"/>
                <a:gd name="connsiteY124" fmla="*/ 715 h 491063"/>
                <a:gd name="connsiteX125" fmla="*/ 218282 w 300102"/>
                <a:gd name="connsiteY125" fmla="*/ 1001 h 491063"/>
                <a:gd name="connsiteX126" fmla="*/ 217996 w 300102"/>
                <a:gd name="connsiteY126" fmla="*/ 1573 h 491063"/>
                <a:gd name="connsiteX127" fmla="*/ 217710 w 300102"/>
                <a:gd name="connsiteY127" fmla="*/ 3862 h 491063"/>
                <a:gd name="connsiteX128" fmla="*/ 218139 w 300102"/>
                <a:gd name="connsiteY128" fmla="*/ 6008 h 491063"/>
                <a:gd name="connsiteX129" fmla="*/ 218568 w 300102"/>
                <a:gd name="connsiteY129" fmla="*/ 6580 h 491063"/>
                <a:gd name="connsiteX130" fmla="*/ 156488 w 300102"/>
                <a:gd name="connsiteY130" fmla="*/ 70377 h 491063"/>
                <a:gd name="connsiteX131" fmla="*/ 159635 w 300102"/>
                <a:gd name="connsiteY131" fmla="*/ 71664 h 491063"/>
                <a:gd name="connsiteX132" fmla="*/ 159921 w 300102"/>
                <a:gd name="connsiteY132" fmla="*/ 74525 h 491063"/>
                <a:gd name="connsiteX133" fmla="*/ 161066 w 300102"/>
                <a:gd name="connsiteY133" fmla="*/ 75383 h 491063"/>
                <a:gd name="connsiteX134" fmla="*/ 163640 w 300102"/>
                <a:gd name="connsiteY134" fmla="*/ 74239 h 491063"/>
                <a:gd name="connsiteX135" fmla="*/ 163926 w 300102"/>
                <a:gd name="connsiteY135" fmla="*/ 72808 h 491063"/>
                <a:gd name="connsiteX136" fmla="*/ 163640 w 300102"/>
                <a:gd name="connsiteY136" fmla="*/ 72522 h 491063"/>
                <a:gd name="connsiteX137" fmla="*/ 161066 w 300102"/>
                <a:gd name="connsiteY137" fmla="*/ 71950 h 491063"/>
                <a:gd name="connsiteX138" fmla="*/ 159635 w 300102"/>
                <a:gd name="connsiteY138" fmla="*/ 69805 h 491063"/>
                <a:gd name="connsiteX139" fmla="*/ 156202 w 300102"/>
                <a:gd name="connsiteY139" fmla="*/ 67230 h 491063"/>
                <a:gd name="connsiteX140" fmla="*/ 154199 w 300102"/>
                <a:gd name="connsiteY140" fmla="*/ 67802 h 491063"/>
                <a:gd name="connsiteX141" fmla="*/ 153913 w 300102"/>
                <a:gd name="connsiteY141" fmla="*/ 68231 h 491063"/>
                <a:gd name="connsiteX142" fmla="*/ 155058 w 300102"/>
                <a:gd name="connsiteY142" fmla="*/ 69661 h 491063"/>
                <a:gd name="connsiteX143" fmla="*/ 156488 w 300102"/>
                <a:gd name="connsiteY143" fmla="*/ 70377 h 491063"/>
                <a:gd name="connsiteX144" fmla="*/ 145474 w 300102"/>
                <a:gd name="connsiteY144" fmla="*/ 83966 h 491063"/>
                <a:gd name="connsiteX145" fmla="*/ 146332 w 300102"/>
                <a:gd name="connsiteY145" fmla="*/ 84109 h 491063"/>
                <a:gd name="connsiteX146" fmla="*/ 148192 w 300102"/>
                <a:gd name="connsiteY146" fmla="*/ 82678 h 491063"/>
                <a:gd name="connsiteX147" fmla="*/ 148478 w 300102"/>
                <a:gd name="connsiteY147" fmla="*/ 83107 h 491063"/>
                <a:gd name="connsiteX148" fmla="*/ 148478 w 300102"/>
                <a:gd name="connsiteY148" fmla="*/ 84681 h 491063"/>
                <a:gd name="connsiteX149" fmla="*/ 148764 w 300102"/>
                <a:gd name="connsiteY149" fmla="*/ 85396 h 491063"/>
                <a:gd name="connsiteX150" fmla="*/ 149479 w 300102"/>
                <a:gd name="connsiteY150" fmla="*/ 85968 h 491063"/>
                <a:gd name="connsiteX151" fmla="*/ 150481 w 300102"/>
                <a:gd name="connsiteY151" fmla="*/ 86254 h 491063"/>
                <a:gd name="connsiteX152" fmla="*/ 155630 w 300102"/>
                <a:gd name="connsiteY152" fmla="*/ 85396 h 491063"/>
                <a:gd name="connsiteX153" fmla="*/ 159635 w 300102"/>
                <a:gd name="connsiteY153" fmla="*/ 87542 h 491063"/>
                <a:gd name="connsiteX154" fmla="*/ 160780 w 300102"/>
                <a:gd name="connsiteY154" fmla="*/ 87399 h 491063"/>
                <a:gd name="connsiteX155" fmla="*/ 161781 w 300102"/>
                <a:gd name="connsiteY155" fmla="*/ 86827 h 491063"/>
                <a:gd name="connsiteX156" fmla="*/ 162639 w 300102"/>
                <a:gd name="connsiteY156" fmla="*/ 84681 h 491063"/>
                <a:gd name="connsiteX157" fmla="*/ 160922 w 300102"/>
                <a:gd name="connsiteY157" fmla="*/ 83537 h 491063"/>
                <a:gd name="connsiteX158" fmla="*/ 158920 w 300102"/>
                <a:gd name="connsiteY158" fmla="*/ 83393 h 491063"/>
                <a:gd name="connsiteX159" fmla="*/ 155630 w 300102"/>
                <a:gd name="connsiteY159" fmla="*/ 82392 h 491063"/>
                <a:gd name="connsiteX160" fmla="*/ 153341 w 300102"/>
                <a:gd name="connsiteY160" fmla="*/ 82392 h 491063"/>
                <a:gd name="connsiteX161" fmla="*/ 153770 w 300102"/>
                <a:gd name="connsiteY161" fmla="*/ 81248 h 491063"/>
                <a:gd name="connsiteX162" fmla="*/ 154915 w 300102"/>
                <a:gd name="connsiteY162" fmla="*/ 79960 h 491063"/>
                <a:gd name="connsiteX163" fmla="*/ 154915 w 300102"/>
                <a:gd name="connsiteY163" fmla="*/ 79102 h 491063"/>
                <a:gd name="connsiteX164" fmla="*/ 153913 w 300102"/>
                <a:gd name="connsiteY164" fmla="*/ 78101 h 491063"/>
                <a:gd name="connsiteX165" fmla="*/ 150767 w 300102"/>
                <a:gd name="connsiteY165" fmla="*/ 76384 h 491063"/>
                <a:gd name="connsiteX166" fmla="*/ 148049 w 300102"/>
                <a:gd name="connsiteY166" fmla="*/ 76098 h 491063"/>
                <a:gd name="connsiteX167" fmla="*/ 146189 w 300102"/>
                <a:gd name="connsiteY167" fmla="*/ 76671 h 491063"/>
                <a:gd name="connsiteX168" fmla="*/ 145045 w 300102"/>
                <a:gd name="connsiteY168" fmla="*/ 79531 h 491063"/>
                <a:gd name="connsiteX169" fmla="*/ 144902 w 300102"/>
                <a:gd name="connsiteY169" fmla="*/ 81534 h 491063"/>
                <a:gd name="connsiteX170" fmla="*/ 145045 w 300102"/>
                <a:gd name="connsiteY170" fmla="*/ 82964 h 491063"/>
                <a:gd name="connsiteX171" fmla="*/ 145474 w 300102"/>
                <a:gd name="connsiteY171" fmla="*/ 83966 h 491063"/>
                <a:gd name="connsiteX172" fmla="*/ 172652 w 300102"/>
                <a:gd name="connsiteY172" fmla="*/ 70520 h 491063"/>
                <a:gd name="connsiteX173" fmla="*/ 173367 w 300102"/>
                <a:gd name="connsiteY173" fmla="*/ 69375 h 491063"/>
                <a:gd name="connsiteX174" fmla="*/ 169505 w 300102"/>
                <a:gd name="connsiteY174" fmla="*/ 69089 h 491063"/>
                <a:gd name="connsiteX175" fmla="*/ 167502 w 300102"/>
                <a:gd name="connsiteY175" fmla="*/ 69805 h 491063"/>
                <a:gd name="connsiteX176" fmla="*/ 165643 w 300102"/>
                <a:gd name="connsiteY176" fmla="*/ 72379 h 491063"/>
                <a:gd name="connsiteX177" fmla="*/ 169076 w 300102"/>
                <a:gd name="connsiteY177" fmla="*/ 72379 h 491063"/>
                <a:gd name="connsiteX178" fmla="*/ 172652 w 300102"/>
                <a:gd name="connsiteY178" fmla="*/ 70520 h 491063"/>
                <a:gd name="connsiteX179" fmla="*/ 196540 w 300102"/>
                <a:gd name="connsiteY179" fmla="*/ 27178 h 491063"/>
                <a:gd name="connsiteX180" fmla="*/ 197398 w 300102"/>
                <a:gd name="connsiteY180" fmla="*/ 27464 h 491063"/>
                <a:gd name="connsiteX181" fmla="*/ 200259 w 300102"/>
                <a:gd name="connsiteY181" fmla="*/ 27321 h 491063"/>
                <a:gd name="connsiteX182" fmla="*/ 200831 w 300102"/>
                <a:gd name="connsiteY182" fmla="*/ 27750 h 491063"/>
                <a:gd name="connsiteX183" fmla="*/ 200831 w 300102"/>
                <a:gd name="connsiteY183" fmla="*/ 29038 h 491063"/>
                <a:gd name="connsiteX184" fmla="*/ 201260 w 300102"/>
                <a:gd name="connsiteY184" fmla="*/ 30039 h 491063"/>
                <a:gd name="connsiteX185" fmla="*/ 203406 w 300102"/>
                <a:gd name="connsiteY185" fmla="*/ 29324 h 491063"/>
                <a:gd name="connsiteX186" fmla="*/ 205981 w 300102"/>
                <a:gd name="connsiteY186" fmla="*/ 29324 h 491063"/>
                <a:gd name="connsiteX187" fmla="*/ 206982 w 300102"/>
                <a:gd name="connsiteY187" fmla="*/ 30897 h 491063"/>
                <a:gd name="connsiteX188" fmla="*/ 207411 w 300102"/>
                <a:gd name="connsiteY188" fmla="*/ 32614 h 491063"/>
                <a:gd name="connsiteX189" fmla="*/ 206696 w 300102"/>
                <a:gd name="connsiteY189" fmla="*/ 36047 h 491063"/>
                <a:gd name="connsiteX190" fmla="*/ 204980 w 300102"/>
                <a:gd name="connsiteY190" fmla="*/ 41911 h 491063"/>
                <a:gd name="connsiteX191" fmla="*/ 206696 w 300102"/>
                <a:gd name="connsiteY191" fmla="*/ 43342 h 491063"/>
                <a:gd name="connsiteX192" fmla="*/ 207125 w 300102"/>
                <a:gd name="connsiteY192" fmla="*/ 42913 h 491063"/>
                <a:gd name="connsiteX193" fmla="*/ 208269 w 300102"/>
                <a:gd name="connsiteY193" fmla="*/ 39050 h 491063"/>
                <a:gd name="connsiteX194" fmla="*/ 209700 w 300102"/>
                <a:gd name="connsiteY194" fmla="*/ 37477 h 491063"/>
                <a:gd name="connsiteX195" fmla="*/ 210272 w 300102"/>
                <a:gd name="connsiteY195" fmla="*/ 32614 h 491063"/>
                <a:gd name="connsiteX196" fmla="*/ 210701 w 300102"/>
                <a:gd name="connsiteY196" fmla="*/ 32184 h 491063"/>
                <a:gd name="connsiteX197" fmla="*/ 211130 w 300102"/>
                <a:gd name="connsiteY197" fmla="*/ 29753 h 491063"/>
                <a:gd name="connsiteX198" fmla="*/ 211703 w 300102"/>
                <a:gd name="connsiteY198" fmla="*/ 28465 h 491063"/>
                <a:gd name="connsiteX199" fmla="*/ 213705 w 300102"/>
                <a:gd name="connsiteY199" fmla="*/ 20598 h 491063"/>
                <a:gd name="connsiteX200" fmla="*/ 214134 w 300102"/>
                <a:gd name="connsiteY200" fmla="*/ 17737 h 491063"/>
                <a:gd name="connsiteX201" fmla="*/ 212132 w 300102"/>
                <a:gd name="connsiteY201" fmla="*/ 19025 h 491063"/>
                <a:gd name="connsiteX202" fmla="*/ 210987 w 300102"/>
                <a:gd name="connsiteY202" fmla="*/ 19025 h 491063"/>
                <a:gd name="connsiteX203" fmla="*/ 208698 w 300102"/>
                <a:gd name="connsiteY203" fmla="*/ 16021 h 491063"/>
                <a:gd name="connsiteX204" fmla="*/ 207125 w 300102"/>
                <a:gd name="connsiteY204" fmla="*/ 16879 h 491063"/>
                <a:gd name="connsiteX205" fmla="*/ 206553 w 300102"/>
                <a:gd name="connsiteY205" fmla="*/ 13732 h 491063"/>
                <a:gd name="connsiteX206" fmla="*/ 206696 w 300102"/>
                <a:gd name="connsiteY206" fmla="*/ 10585 h 491063"/>
                <a:gd name="connsiteX207" fmla="*/ 204836 w 300102"/>
                <a:gd name="connsiteY207" fmla="*/ 10442 h 491063"/>
                <a:gd name="connsiteX208" fmla="*/ 203263 w 300102"/>
                <a:gd name="connsiteY208" fmla="*/ 10871 h 491063"/>
                <a:gd name="connsiteX209" fmla="*/ 200688 w 300102"/>
                <a:gd name="connsiteY209" fmla="*/ 14018 h 491063"/>
                <a:gd name="connsiteX210" fmla="*/ 198972 w 300102"/>
                <a:gd name="connsiteY210" fmla="*/ 14590 h 491063"/>
                <a:gd name="connsiteX211" fmla="*/ 198399 w 300102"/>
                <a:gd name="connsiteY211" fmla="*/ 15592 h 491063"/>
                <a:gd name="connsiteX212" fmla="*/ 199115 w 300102"/>
                <a:gd name="connsiteY212" fmla="*/ 16164 h 491063"/>
                <a:gd name="connsiteX213" fmla="*/ 202119 w 300102"/>
                <a:gd name="connsiteY213" fmla="*/ 16736 h 491063"/>
                <a:gd name="connsiteX214" fmla="*/ 204407 w 300102"/>
                <a:gd name="connsiteY214" fmla="*/ 22887 h 491063"/>
                <a:gd name="connsiteX215" fmla="*/ 200831 w 300102"/>
                <a:gd name="connsiteY215" fmla="*/ 24746 h 491063"/>
                <a:gd name="connsiteX216" fmla="*/ 198399 w 300102"/>
                <a:gd name="connsiteY216" fmla="*/ 24460 h 491063"/>
                <a:gd name="connsiteX217" fmla="*/ 195825 w 300102"/>
                <a:gd name="connsiteY217" fmla="*/ 25175 h 491063"/>
                <a:gd name="connsiteX218" fmla="*/ 195968 w 300102"/>
                <a:gd name="connsiteY218" fmla="*/ 26034 h 491063"/>
                <a:gd name="connsiteX219" fmla="*/ 196540 w 300102"/>
                <a:gd name="connsiteY219" fmla="*/ 27178 h 491063"/>
                <a:gd name="connsiteX220" fmla="*/ 298672 w 300102"/>
                <a:gd name="connsiteY220" fmla="*/ 355317 h 491063"/>
                <a:gd name="connsiteX221" fmla="*/ 297814 w 300102"/>
                <a:gd name="connsiteY221" fmla="*/ 351311 h 491063"/>
                <a:gd name="connsiteX222" fmla="*/ 295954 w 300102"/>
                <a:gd name="connsiteY222" fmla="*/ 348164 h 491063"/>
                <a:gd name="connsiteX223" fmla="*/ 287658 w 300102"/>
                <a:gd name="connsiteY223" fmla="*/ 342443 h 491063"/>
                <a:gd name="connsiteX224" fmla="*/ 284368 w 300102"/>
                <a:gd name="connsiteY224" fmla="*/ 341155 h 491063"/>
                <a:gd name="connsiteX225" fmla="*/ 277788 w 300102"/>
                <a:gd name="connsiteY225" fmla="*/ 339725 h 491063"/>
                <a:gd name="connsiteX226" fmla="*/ 274498 w 300102"/>
                <a:gd name="connsiteY226" fmla="*/ 340011 h 491063"/>
                <a:gd name="connsiteX227" fmla="*/ 270779 w 300102"/>
                <a:gd name="connsiteY227" fmla="*/ 339296 h 491063"/>
                <a:gd name="connsiteX228" fmla="*/ 267060 w 300102"/>
                <a:gd name="connsiteY228" fmla="*/ 339010 h 491063"/>
                <a:gd name="connsiteX229" fmla="*/ 262626 w 300102"/>
                <a:gd name="connsiteY229" fmla="*/ 339439 h 491063"/>
                <a:gd name="connsiteX230" fmla="*/ 261338 w 300102"/>
                <a:gd name="connsiteY230" fmla="*/ 340583 h 491063"/>
                <a:gd name="connsiteX231" fmla="*/ 258763 w 300102"/>
                <a:gd name="connsiteY231" fmla="*/ 343873 h 491063"/>
                <a:gd name="connsiteX232" fmla="*/ 257333 w 300102"/>
                <a:gd name="connsiteY232" fmla="*/ 345161 h 491063"/>
                <a:gd name="connsiteX233" fmla="*/ 255759 w 300102"/>
                <a:gd name="connsiteY233" fmla="*/ 345733 h 491063"/>
                <a:gd name="connsiteX234" fmla="*/ 254186 w 300102"/>
                <a:gd name="connsiteY234" fmla="*/ 345876 h 491063"/>
                <a:gd name="connsiteX235" fmla="*/ 247177 w 300102"/>
                <a:gd name="connsiteY235" fmla="*/ 341871 h 491063"/>
                <a:gd name="connsiteX236" fmla="*/ 249609 w 300102"/>
                <a:gd name="connsiteY236" fmla="*/ 339153 h 491063"/>
                <a:gd name="connsiteX237" fmla="*/ 252183 w 300102"/>
                <a:gd name="connsiteY237" fmla="*/ 336721 h 491063"/>
                <a:gd name="connsiteX238" fmla="*/ 254901 w 300102"/>
                <a:gd name="connsiteY238" fmla="*/ 334575 h 491063"/>
                <a:gd name="connsiteX239" fmla="*/ 256618 w 300102"/>
                <a:gd name="connsiteY239" fmla="*/ 331285 h 491063"/>
                <a:gd name="connsiteX240" fmla="*/ 254043 w 300102"/>
                <a:gd name="connsiteY240" fmla="*/ 324133 h 491063"/>
                <a:gd name="connsiteX241" fmla="*/ 249751 w 300102"/>
                <a:gd name="connsiteY241" fmla="*/ 318698 h 491063"/>
                <a:gd name="connsiteX242" fmla="*/ 237021 w 300102"/>
                <a:gd name="connsiteY242" fmla="*/ 309400 h 491063"/>
                <a:gd name="connsiteX243" fmla="*/ 231299 w 300102"/>
                <a:gd name="connsiteY243" fmla="*/ 309257 h 491063"/>
                <a:gd name="connsiteX244" fmla="*/ 226007 w 300102"/>
                <a:gd name="connsiteY244" fmla="*/ 307970 h 491063"/>
                <a:gd name="connsiteX245" fmla="*/ 228725 w 300102"/>
                <a:gd name="connsiteY245" fmla="*/ 307970 h 491063"/>
                <a:gd name="connsiteX246" fmla="*/ 231871 w 300102"/>
                <a:gd name="connsiteY246" fmla="*/ 308399 h 491063"/>
                <a:gd name="connsiteX247" fmla="*/ 237593 w 300102"/>
                <a:gd name="connsiteY247" fmla="*/ 307541 h 491063"/>
                <a:gd name="connsiteX248" fmla="*/ 240454 w 300102"/>
                <a:gd name="connsiteY248" fmla="*/ 309686 h 491063"/>
                <a:gd name="connsiteX249" fmla="*/ 243458 w 300102"/>
                <a:gd name="connsiteY249" fmla="*/ 311403 h 491063"/>
                <a:gd name="connsiteX250" fmla="*/ 245031 w 300102"/>
                <a:gd name="connsiteY250" fmla="*/ 311689 h 491063"/>
                <a:gd name="connsiteX251" fmla="*/ 246748 w 300102"/>
                <a:gd name="connsiteY251" fmla="*/ 311546 h 491063"/>
                <a:gd name="connsiteX252" fmla="*/ 248035 w 300102"/>
                <a:gd name="connsiteY252" fmla="*/ 311975 h 491063"/>
                <a:gd name="connsiteX253" fmla="*/ 249180 w 300102"/>
                <a:gd name="connsiteY253" fmla="*/ 312833 h 491063"/>
                <a:gd name="connsiteX254" fmla="*/ 246033 w 300102"/>
                <a:gd name="connsiteY254" fmla="*/ 307397 h 491063"/>
                <a:gd name="connsiteX255" fmla="*/ 242457 w 300102"/>
                <a:gd name="connsiteY255" fmla="*/ 302391 h 491063"/>
                <a:gd name="connsiteX256" fmla="*/ 240597 w 300102"/>
                <a:gd name="connsiteY256" fmla="*/ 299244 h 491063"/>
                <a:gd name="connsiteX257" fmla="*/ 239453 w 300102"/>
                <a:gd name="connsiteY257" fmla="*/ 295954 h 491063"/>
                <a:gd name="connsiteX258" fmla="*/ 240883 w 300102"/>
                <a:gd name="connsiteY258" fmla="*/ 293522 h 491063"/>
                <a:gd name="connsiteX259" fmla="*/ 243029 w 300102"/>
                <a:gd name="connsiteY259" fmla="*/ 291949 h 491063"/>
                <a:gd name="connsiteX260" fmla="*/ 238594 w 300102"/>
                <a:gd name="connsiteY260" fmla="*/ 288945 h 491063"/>
                <a:gd name="connsiteX261" fmla="*/ 234446 w 300102"/>
                <a:gd name="connsiteY261" fmla="*/ 285226 h 491063"/>
                <a:gd name="connsiteX262" fmla="*/ 230012 w 300102"/>
                <a:gd name="connsiteY262" fmla="*/ 280363 h 491063"/>
                <a:gd name="connsiteX263" fmla="*/ 225435 w 300102"/>
                <a:gd name="connsiteY263" fmla="*/ 275785 h 491063"/>
                <a:gd name="connsiteX264" fmla="*/ 222717 w 300102"/>
                <a:gd name="connsiteY264" fmla="*/ 274212 h 491063"/>
                <a:gd name="connsiteX265" fmla="*/ 210844 w 300102"/>
                <a:gd name="connsiteY265" fmla="*/ 269491 h 491063"/>
                <a:gd name="connsiteX266" fmla="*/ 208556 w 300102"/>
                <a:gd name="connsiteY266" fmla="*/ 267489 h 491063"/>
                <a:gd name="connsiteX267" fmla="*/ 206696 w 300102"/>
                <a:gd name="connsiteY267" fmla="*/ 264485 h 491063"/>
                <a:gd name="connsiteX268" fmla="*/ 202691 w 300102"/>
                <a:gd name="connsiteY268" fmla="*/ 253900 h 491063"/>
                <a:gd name="connsiteX269" fmla="*/ 199687 w 300102"/>
                <a:gd name="connsiteY269" fmla="*/ 244030 h 491063"/>
                <a:gd name="connsiteX270" fmla="*/ 197112 w 300102"/>
                <a:gd name="connsiteY270" fmla="*/ 234017 h 491063"/>
                <a:gd name="connsiteX271" fmla="*/ 195682 w 300102"/>
                <a:gd name="connsiteY271" fmla="*/ 231013 h 491063"/>
                <a:gd name="connsiteX272" fmla="*/ 193536 w 300102"/>
                <a:gd name="connsiteY272" fmla="*/ 229010 h 491063"/>
                <a:gd name="connsiteX273" fmla="*/ 190532 w 300102"/>
                <a:gd name="connsiteY273" fmla="*/ 226722 h 491063"/>
                <a:gd name="connsiteX274" fmla="*/ 184953 w 300102"/>
                <a:gd name="connsiteY274" fmla="*/ 221000 h 491063"/>
                <a:gd name="connsiteX275" fmla="*/ 181091 w 300102"/>
                <a:gd name="connsiteY275" fmla="*/ 216995 h 491063"/>
                <a:gd name="connsiteX276" fmla="*/ 167502 w 300102"/>
                <a:gd name="connsiteY276" fmla="*/ 211702 h 491063"/>
                <a:gd name="connsiteX277" fmla="*/ 160350 w 300102"/>
                <a:gd name="connsiteY277" fmla="*/ 211702 h 491063"/>
                <a:gd name="connsiteX278" fmla="*/ 154915 w 300102"/>
                <a:gd name="connsiteY278" fmla="*/ 214563 h 491063"/>
                <a:gd name="connsiteX279" fmla="*/ 153913 w 300102"/>
                <a:gd name="connsiteY279" fmla="*/ 214849 h 491063"/>
                <a:gd name="connsiteX280" fmla="*/ 137035 w 300102"/>
                <a:gd name="connsiteY280" fmla="*/ 212131 h 491063"/>
                <a:gd name="connsiteX281" fmla="*/ 134174 w 300102"/>
                <a:gd name="connsiteY281" fmla="*/ 210987 h 491063"/>
                <a:gd name="connsiteX282" fmla="*/ 131599 w 300102"/>
                <a:gd name="connsiteY282" fmla="*/ 208841 h 491063"/>
                <a:gd name="connsiteX283" fmla="*/ 134459 w 300102"/>
                <a:gd name="connsiteY283" fmla="*/ 210129 h 491063"/>
                <a:gd name="connsiteX284" fmla="*/ 140897 w 300102"/>
                <a:gd name="connsiteY284" fmla="*/ 211416 h 491063"/>
                <a:gd name="connsiteX285" fmla="*/ 144473 w 300102"/>
                <a:gd name="connsiteY285" fmla="*/ 211702 h 491063"/>
                <a:gd name="connsiteX286" fmla="*/ 147334 w 300102"/>
                <a:gd name="connsiteY286" fmla="*/ 210987 h 491063"/>
                <a:gd name="connsiteX287" fmla="*/ 150051 w 300102"/>
                <a:gd name="connsiteY287" fmla="*/ 209557 h 491063"/>
                <a:gd name="connsiteX288" fmla="*/ 156059 w 300102"/>
                <a:gd name="connsiteY288" fmla="*/ 204693 h 491063"/>
                <a:gd name="connsiteX289" fmla="*/ 162496 w 300102"/>
                <a:gd name="connsiteY289" fmla="*/ 204407 h 491063"/>
                <a:gd name="connsiteX290" fmla="*/ 165357 w 300102"/>
                <a:gd name="connsiteY290" fmla="*/ 202262 h 491063"/>
                <a:gd name="connsiteX291" fmla="*/ 166072 w 300102"/>
                <a:gd name="connsiteY291" fmla="*/ 199544 h 491063"/>
                <a:gd name="connsiteX292" fmla="*/ 159063 w 300102"/>
                <a:gd name="connsiteY292" fmla="*/ 196111 h 491063"/>
                <a:gd name="connsiteX293" fmla="*/ 152912 w 300102"/>
                <a:gd name="connsiteY293" fmla="*/ 196540 h 491063"/>
                <a:gd name="connsiteX294" fmla="*/ 149622 w 300102"/>
                <a:gd name="connsiteY294" fmla="*/ 197541 h 491063"/>
                <a:gd name="connsiteX295" fmla="*/ 146189 w 300102"/>
                <a:gd name="connsiteY295" fmla="*/ 197684 h 491063"/>
                <a:gd name="connsiteX296" fmla="*/ 149050 w 300102"/>
                <a:gd name="connsiteY296" fmla="*/ 196826 h 491063"/>
                <a:gd name="connsiteX297" fmla="*/ 151768 w 300102"/>
                <a:gd name="connsiteY297" fmla="*/ 195109 h 491063"/>
                <a:gd name="connsiteX298" fmla="*/ 154057 w 300102"/>
                <a:gd name="connsiteY298" fmla="*/ 194108 h 491063"/>
                <a:gd name="connsiteX299" fmla="*/ 162210 w 300102"/>
                <a:gd name="connsiteY299" fmla="*/ 192678 h 491063"/>
                <a:gd name="connsiteX300" fmla="*/ 165071 w 300102"/>
                <a:gd name="connsiteY300" fmla="*/ 191390 h 491063"/>
                <a:gd name="connsiteX301" fmla="*/ 167789 w 300102"/>
                <a:gd name="connsiteY301" fmla="*/ 189388 h 491063"/>
                <a:gd name="connsiteX302" fmla="*/ 170506 w 300102"/>
                <a:gd name="connsiteY302" fmla="*/ 186241 h 491063"/>
                <a:gd name="connsiteX303" fmla="*/ 172795 w 300102"/>
                <a:gd name="connsiteY303" fmla="*/ 182236 h 491063"/>
                <a:gd name="connsiteX304" fmla="*/ 177801 w 300102"/>
                <a:gd name="connsiteY304" fmla="*/ 176514 h 491063"/>
                <a:gd name="connsiteX305" fmla="*/ 182951 w 300102"/>
                <a:gd name="connsiteY305" fmla="*/ 166215 h 491063"/>
                <a:gd name="connsiteX306" fmla="*/ 183809 w 300102"/>
                <a:gd name="connsiteY306" fmla="*/ 164069 h 491063"/>
                <a:gd name="connsiteX307" fmla="*/ 184381 w 300102"/>
                <a:gd name="connsiteY307" fmla="*/ 161638 h 491063"/>
                <a:gd name="connsiteX308" fmla="*/ 185097 w 300102"/>
                <a:gd name="connsiteY308" fmla="*/ 159492 h 491063"/>
                <a:gd name="connsiteX309" fmla="*/ 187671 w 300102"/>
                <a:gd name="connsiteY309" fmla="*/ 155487 h 491063"/>
                <a:gd name="connsiteX310" fmla="*/ 190675 w 300102"/>
                <a:gd name="connsiteY310" fmla="*/ 152483 h 491063"/>
                <a:gd name="connsiteX311" fmla="*/ 192249 w 300102"/>
                <a:gd name="connsiteY311" fmla="*/ 150194 h 491063"/>
                <a:gd name="connsiteX312" fmla="*/ 192392 w 300102"/>
                <a:gd name="connsiteY312" fmla="*/ 149336 h 491063"/>
                <a:gd name="connsiteX313" fmla="*/ 189674 w 300102"/>
                <a:gd name="connsiteY313" fmla="*/ 144186 h 491063"/>
                <a:gd name="connsiteX314" fmla="*/ 186813 w 300102"/>
                <a:gd name="connsiteY314" fmla="*/ 141326 h 491063"/>
                <a:gd name="connsiteX315" fmla="*/ 183380 w 300102"/>
                <a:gd name="connsiteY315" fmla="*/ 140181 h 491063"/>
                <a:gd name="connsiteX316" fmla="*/ 178230 w 300102"/>
                <a:gd name="connsiteY316" fmla="*/ 141182 h 491063"/>
                <a:gd name="connsiteX317" fmla="*/ 159778 w 300102"/>
                <a:gd name="connsiteY317" fmla="*/ 140753 h 491063"/>
                <a:gd name="connsiteX318" fmla="*/ 157060 w 300102"/>
                <a:gd name="connsiteY318" fmla="*/ 140896 h 491063"/>
                <a:gd name="connsiteX319" fmla="*/ 154343 w 300102"/>
                <a:gd name="connsiteY319" fmla="*/ 141612 h 491063"/>
                <a:gd name="connsiteX320" fmla="*/ 152912 w 300102"/>
                <a:gd name="connsiteY320" fmla="*/ 141612 h 491063"/>
                <a:gd name="connsiteX321" fmla="*/ 146618 w 300102"/>
                <a:gd name="connsiteY321" fmla="*/ 140038 h 491063"/>
                <a:gd name="connsiteX322" fmla="*/ 143328 w 300102"/>
                <a:gd name="connsiteY322" fmla="*/ 140181 h 491063"/>
                <a:gd name="connsiteX323" fmla="*/ 136462 w 300102"/>
                <a:gd name="connsiteY323" fmla="*/ 142184 h 491063"/>
                <a:gd name="connsiteX324" fmla="*/ 129167 w 300102"/>
                <a:gd name="connsiteY324" fmla="*/ 144902 h 491063"/>
                <a:gd name="connsiteX325" fmla="*/ 125591 w 300102"/>
                <a:gd name="connsiteY325" fmla="*/ 145760 h 491063"/>
                <a:gd name="connsiteX326" fmla="*/ 121157 w 300102"/>
                <a:gd name="connsiteY326" fmla="*/ 145903 h 491063"/>
                <a:gd name="connsiteX327" fmla="*/ 122873 w 300102"/>
                <a:gd name="connsiteY327" fmla="*/ 141612 h 491063"/>
                <a:gd name="connsiteX328" fmla="*/ 128595 w 300102"/>
                <a:gd name="connsiteY328" fmla="*/ 136748 h 491063"/>
                <a:gd name="connsiteX329" fmla="*/ 129596 w 300102"/>
                <a:gd name="connsiteY329" fmla="*/ 135318 h 491063"/>
                <a:gd name="connsiteX330" fmla="*/ 128023 w 300102"/>
                <a:gd name="connsiteY330" fmla="*/ 134459 h 491063"/>
                <a:gd name="connsiteX331" fmla="*/ 124160 w 300102"/>
                <a:gd name="connsiteY331" fmla="*/ 133887 h 491063"/>
                <a:gd name="connsiteX332" fmla="*/ 124590 w 300102"/>
                <a:gd name="connsiteY332" fmla="*/ 131170 h 491063"/>
                <a:gd name="connsiteX333" fmla="*/ 125448 w 300102"/>
                <a:gd name="connsiteY333" fmla="*/ 129167 h 491063"/>
                <a:gd name="connsiteX334" fmla="*/ 131885 w 300102"/>
                <a:gd name="connsiteY334" fmla="*/ 125019 h 491063"/>
                <a:gd name="connsiteX335" fmla="*/ 142899 w 300102"/>
                <a:gd name="connsiteY335" fmla="*/ 116722 h 491063"/>
                <a:gd name="connsiteX336" fmla="*/ 148907 w 300102"/>
                <a:gd name="connsiteY336" fmla="*/ 113146 h 491063"/>
                <a:gd name="connsiteX337" fmla="*/ 151196 w 300102"/>
                <a:gd name="connsiteY337" fmla="*/ 110571 h 491063"/>
                <a:gd name="connsiteX338" fmla="*/ 151911 w 300102"/>
                <a:gd name="connsiteY338" fmla="*/ 109284 h 491063"/>
                <a:gd name="connsiteX339" fmla="*/ 152197 w 300102"/>
                <a:gd name="connsiteY339" fmla="*/ 108140 h 491063"/>
                <a:gd name="connsiteX340" fmla="*/ 151911 w 300102"/>
                <a:gd name="connsiteY340" fmla="*/ 104564 h 491063"/>
                <a:gd name="connsiteX341" fmla="*/ 153484 w 300102"/>
                <a:gd name="connsiteY341" fmla="*/ 101274 h 491063"/>
                <a:gd name="connsiteX342" fmla="*/ 153770 w 300102"/>
                <a:gd name="connsiteY342" fmla="*/ 100129 h 491063"/>
                <a:gd name="connsiteX343" fmla="*/ 153628 w 300102"/>
                <a:gd name="connsiteY343" fmla="*/ 99271 h 491063"/>
                <a:gd name="connsiteX344" fmla="*/ 147476 w 300102"/>
                <a:gd name="connsiteY344" fmla="*/ 98556 h 491063"/>
                <a:gd name="connsiteX345" fmla="*/ 141612 w 300102"/>
                <a:gd name="connsiteY345" fmla="*/ 99986 h 491063"/>
                <a:gd name="connsiteX346" fmla="*/ 135318 w 300102"/>
                <a:gd name="connsiteY346" fmla="*/ 100416 h 491063"/>
                <a:gd name="connsiteX347" fmla="*/ 129310 w 300102"/>
                <a:gd name="connsiteY347" fmla="*/ 101703 h 491063"/>
                <a:gd name="connsiteX348" fmla="*/ 119440 w 300102"/>
                <a:gd name="connsiteY348" fmla="*/ 102561 h 491063"/>
                <a:gd name="connsiteX349" fmla="*/ 112002 w 300102"/>
                <a:gd name="connsiteY349" fmla="*/ 104564 h 491063"/>
                <a:gd name="connsiteX350" fmla="*/ 110285 w 300102"/>
                <a:gd name="connsiteY350" fmla="*/ 102132 h 491063"/>
                <a:gd name="connsiteX351" fmla="*/ 108998 w 300102"/>
                <a:gd name="connsiteY351" fmla="*/ 102418 h 491063"/>
                <a:gd name="connsiteX352" fmla="*/ 104707 w 300102"/>
                <a:gd name="connsiteY352" fmla="*/ 104564 h 491063"/>
                <a:gd name="connsiteX353" fmla="*/ 103563 w 300102"/>
                <a:gd name="connsiteY353" fmla="*/ 104707 h 491063"/>
                <a:gd name="connsiteX354" fmla="*/ 101989 w 300102"/>
                <a:gd name="connsiteY354" fmla="*/ 102704 h 491063"/>
                <a:gd name="connsiteX355" fmla="*/ 100702 w 300102"/>
                <a:gd name="connsiteY355" fmla="*/ 101846 h 491063"/>
                <a:gd name="connsiteX356" fmla="*/ 97269 w 300102"/>
                <a:gd name="connsiteY356" fmla="*/ 101131 h 491063"/>
                <a:gd name="connsiteX357" fmla="*/ 95695 w 300102"/>
                <a:gd name="connsiteY357" fmla="*/ 101417 h 491063"/>
                <a:gd name="connsiteX358" fmla="*/ 94408 w 300102"/>
                <a:gd name="connsiteY358" fmla="*/ 101989 h 491063"/>
                <a:gd name="connsiteX359" fmla="*/ 92977 w 300102"/>
                <a:gd name="connsiteY359" fmla="*/ 103992 h 491063"/>
                <a:gd name="connsiteX360" fmla="*/ 92691 w 300102"/>
                <a:gd name="connsiteY360" fmla="*/ 105422 h 491063"/>
                <a:gd name="connsiteX361" fmla="*/ 92548 w 300102"/>
                <a:gd name="connsiteY361" fmla="*/ 108569 h 491063"/>
                <a:gd name="connsiteX362" fmla="*/ 92262 w 300102"/>
                <a:gd name="connsiteY362" fmla="*/ 110142 h 491063"/>
                <a:gd name="connsiteX363" fmla="*/ 92548 w 300102"/>
                <a:gd name="connsiteY363" fmla="*/ 111859 h 491063"/>
                <a:gd name="connsiteX364" fmla="*/ 93979 w 300102"/>
                <a:gd name="connsiteY364" fmla="*/ 113862 h 491063"/>
                <a:gd name="connsiteX365" fmla="*/ 94694 w 300102"/>
                <a:gd name="connsiteY365" fmla="*/ 115435 h 491063"/>
                <a:gd name="connsiteX366" fmla="*/ 93121 w 300102"/>
                <a:gd name="connsiteY366" fmla="*/ 116007 h 491063"/>
                <a:gd name="connsiteX367" fmla="*/ 86827 w 300102"/>
                <a:gd name="connsiteY367" fmla="*/ 116007 h 491063"/>
                <a:gd name="connsiteX368" fmla="*/ 84681 w 300102"/>
                <a:gd name="connsiteY368" fmla="*/ 116579 h 491063"/>
                <a:gd name="connsiteX369" fmla="*/ 84109 w 300102"/>
                <a:gd name="connsiteY369" fmla="*/ 117724 h 491063"/>
                <a:gd name="connsiteX370" fmla="*/ 84395 w 300102"/>
                <a:gd name="connsiteY370" fmla="*/ 119297 h 491063"/>
                <a:gd name="connsiteX371" fmla="*/ 84252 w 300102"/>
                <a:gd name="connsiteY371" fmla="*/ 120727 h 491063"/>
                <a:gd name="connsiteX372" fmla="*/ 82392 w 300102"/>
                <a:gd name="connsiteY372" fmla="*/ 124017 h 491063"/>
                <a:gd name="connsiteX373" fmla="*/ 82965 w 300102"/>
                <a:gd name="connsiteY373" fmla="*/ 125162 h 491063"/>
                <a:gd name="connsiteX374" fmla="*/ 89545 w 300102"/>
                <a:gd name="connsiteY374" fmla="*/ 131170 h 491063"/>
                <a:gd name="connsiteX375" fmla="*/ 90117 w 300102"/>
                <a:gd name="connsiteY375" fmla="*/ 132314 h 491063"/>
                <a:gd name="connsiteX376" fmla="*/ 86112 w 300102"/>
                <a:gd name="connsiteY376" fmla="*/ 131313 h 491063"/>
                <a:gd name="connsiteX377" fmla="*/ 85253 w 300102"/>
                <a:gd name="connsiteY377" fmla="*/ 131313 h 491063"/>
                <a:gd name="connsiteX378" fmla="*/ 84395 w 300102"/>
                <a:gd name="connsiteY378" fmla="*/ 132457 h 491063"/>
                <a:gd name="connsiteX379" fmla="*/ 76528 w 300102"/>
                <a:gd name="connsiteY379" fmla="*/ 132314 h 491063"/>
                <a:gd name="connsiteX380" fmla="*/ 74811 w 300102"/>
                <a:gd name="connsiteY380" fmla="*/ 134889 h 491063"/>
                <a:gd name="connsiteX381" fmla="*/ 73953 w 300102"/>
                <a:gd name="connsiteY381" fmla="*/ 136891 h 491063"/>
                <a:gd name="connsiteX382" fmla="*/ 72379 w 300102"/>
                <a:gd name="connsiteY382" fmla="*/ 141755 h 491063"/>
                <a:gd name="connsiteX383" fmla="*/ 72522 w 300102"/>
                <a:gd name="connsiteY383" fmla="*/ 142899 h 491063"/>
                <a:gd name="connsiteX384" fmla="*/ 73381 w 300102"/>
                <a:gd name="connsiteY384" fmla="*/ 144759 h 491063"/>
                <a:gd name="connsiteX385" fmla="*/ 74525 w 300102"/>
                <a:gd name="connsiteY385" fmla="*/ 146046 h 491063"/>
                <a:gd name="connsiteX386" fmla="*/ 77386 w 300102"/>
                <a:gd name="connsiteY386" fmla="*/ 147190 h 491063"/>
                <a:gd name="connsiteX387" fmla="*/ 74096 w 300102"/>
                <a:gd name="connsiteY387" fmla="*/ 148192 h 491063"/>
                <a:gd name="connsiteX388" fmla="*/ 72093 w 300102"/>
                <a:gd name="connsiteY388" fmla="*/ 149193 h 491063"/>
                <a:gd name="connsiteX389" fmla="*/ 70663 w 300102"/>
                <a:gd name="connsiteY389" fmla="*/ 150480 h 491063"/>
                <a:gd name="connsiteX390" fmla="*/ 70234 w 300102"/>
                <a:gd name="connsiteY390" fmla="*/ 151911 h 491063"/>
                <a:gd name="connsiteX391" fmla="*/ 70949 w 300102"/>
                <a:gd name="connsiteY391" fmla="*/ 154342 h 491063"/>
                <a:gd name="connsiteX392" fmla="*/ 75097 w 300102"/>
                <a:gd name="connsiteY392" fmla="*/ 156345 h 491063"/>
                <a:gd name="connsiteX393" fmla="*/ 75813 w 300102"/>
                <a:gd name="connsiteY393" fmla="*/ 158061 h 491063"/>
                <a:gd name="connsiteX394" fmla="*/ 77958 w 300102"/>
                <a:gd name="connsiteY394" fmla="*/ 160779 h 491063"/>
                <a:gd name="connsiteX395" fmla="*/ 77100 w 300102"/>
                <a:gd name="connsiteY395" fmla="*/ 166358 h 491063"/>
                <a:gd name="connsiteX396" fmla="*/ 72666 w 300102"/>
                <a:gd name="connsiteY396" fmla="*/ 172509 h 491063"/>
                <a:gd name="connsiteX397" fmla="*/ 69232 w 300102"/>
                <a:gd name="connsiteY397" fmla="*/ 174368 h 491063"/>
                <a:gd name="connsiteX398" fmla="*/ 68946 w 300102"/>
                <a:gd name="connsiteY398" fmla="*/ 175084 h 491063"/>
                <a:gd name="connsiteX399" fmla="*/ 72952 w 300102"/>
                <a:gd name="connsiteY399" fmla="*/ 177229 h 491063"/>
                <a:gd name="connsiteX400" fmla="*/ 68517 w 300102"/>
                <a:gd name="connsiteY400" fmla="*/ 180376 h 491063"/>
                <a:gd name="connsiteX401" fmla="*/ 63797 w 300102"/>
                <a:gd name="connsiteY401" fmla="*/ 181091 h 491063"/>
                <a:gd name="connsiteX402" fmla="*/ 60793 w 300102"/>
                <a:gd name="connsiteY402" fmla="*/ 183094 h 491063"/>
                <a:gd name="connsiteX403" fmla="*/ 60793 w 300102"/>
                <a:gd name="connsiteY403" fmla="*/ 183523 h 491063"/>
                <a:gd name="connsiteX404" fmla="*/ 63082 w 300102"/>
                <a:gd name="connsiteY404" fmla="*/ 184095 h 491063"/>
                <a:gd name="connsiteX405" fmla="*/ 65799 w 300102"/>
                <a:gd name="connsiteY405" fmla="*/ 184238 h 491063"/>
                <a:gd name="connsiteX406" fmla="*/ 66801 w 300102"/>
                <a:gd name="connsiteY406" fmla="*/ 187814 h 491063"/>
                <a:gd name="connsiteX407" fmla="*/ 68946 w 300102"/>
                <a:gd name="connsiteY407" fmla="*/ 189674 h 491063"/>
                <a:gd name="connsiteX408" fmla="*/ 71664 w 300102"/>
                <a:gd name="connsiteY408" fmla="*/ 190532 h 491063"/>
                <a:gd name="connsiteX409" fmla="*/ 75240 w 300102"/>
                <a:gd name="connsiteY409" fmla="*/ 190961 h 491063"/>
                <a:gd name="connsiteX410" fmla="*/ 77958 w 300102"/>
                <a:gd name="connsiteY410" fmla="*/ 189531 h 491063"/>
                <a:gd name="connsiteX411" fmla="*/ 88400 w 300102"/>
                <a:gd name="connsiteY411" fmla="*/ 181520 h 491063"/>
                <a:gd name="connsiteX412" fmla="*/ 89259 w 300102"/>
                <a:gd name="connsiteY412" fmla="*/ 181234 h 491063"/>
                <a:gd name="connsiteX413" fmla="*/ 87685 w 300102"/>
                <a:gd name="connsiteY413" fmla="*/ 184238 h 491063"/>
                <a:gd name="connsiteX414" fmla="*/ 85539 w 300102"/>
                <a:gd name="connsiteY414" fmla="*/ 187099 h 491063"/>
                <a:gd name="connsiteX415" fmla="*/ 84967 w 300102"/>
                <a:gd name="connsiteY415" fmla="*/ 189817 h 491063"/>
                <a:gd name="connsiteX416" fmla="*/ 83107 w 300102"/>
                <a:gd name="connsiteY416" fmla="*/ 191533 h 491063"/>
                <a:gd name="connsiteX417" fmla="*/ 81820 w 300102"/>
                <a:gd name="connsiteY417" fmla="*/ 195539 h 491063"/>
                <a:gd name="connsiteX418" fmla="*/ 80247 w 300102"/>
                <a:gd name="connsiteY418" fmla="*/ 198685 h 491063"/>
                <a:gd name="connsiteX419" fmla="*/ 78816 w 300102"/>
                <a:gd name="connsiteY419" fmla="*/ 202977 h 491063"/>
                <a:gd name="connsiteX420" fmla="*/ 78244 w 300102"/>
                <a:gd name="connsiteY420" fmla="*/ 207983 h 491063"/>
                <a:gd name="connsiteX421" fmla="*/ 76671 w 300102"/>
                <a:gd name="connsiteY421" fmla="*/ 211416 h 491063"/>
                <a:gd name="connsiteX422" fmla="*/ 76242 w 300102"/>
                <a:gd name="connsiteY422" fmla="*/ 221715 h 491063"/>
                <a:gd name="connsiteX423" fmla="*/ 76814 w 300102"/>
                <a:gd name="connsiteY423" fmla="*/ 222430 h 491063"/>
                <a:gd name="connsiteX424" fmla="*/ 77672 w 300102"/>
                <a:gd name="connsiteY424" fmla="*/ 222717 h 491063"/>
                <a:gd name="connsiteX425" fmla="*/ 79675 w 300102"/>
                <a:gd name="connsiteY425" fmla="*/ 222001 h 491063"/>
                <a:gd name="connsiteX426" fmla="*/ 79818 w 300102"/>
                <a:gd name="connsiteY426" fmla="*/ 222287 h 491063"/>
                <a:gd name="connsiteX427" fmla="*/ 76814 w 300102"/>
                <a:gd name="connsiteY427" fmla="*/ 225720 h 491063"/>
                <a:gd name="connsiteX428" fmla="*/ 75383 w 300102"/>
                <a:gd name="connsiteY428" fmla="*/ 227723 h 491063"/>
                <a:gd name="connsiteX429" fmla="*/ 74525 w 300102"/>
                <a:gd name="connsiteY429" fmla="*/ 229869 h 491063"/>
                <a:gd name="connsiteX430" fmla="*/ 72379 w 300102"/>
                <a:gd name="connsiteY430" fmla="*/ 237450 h 491063"/>
                <a:gd name="connsiteX431" fmla="*/ 71950 w 300102"/>
                <a:gd name="connsiteY431" fmla="*/ 239452 h 491063"/>
                <a:gd name="connsiteX432" fmla="*/ 71950 w 300102"/>
                <a:gd name="connsiteY432" fmla="*/ 240883 h 491063"/>
                <a:gd name="connsiteX433" fmla="*/ 73095 w 300102"/>
                <a:gd name="connsiteY433" fmla="*/ 242027 h 491063"/>
                <a:gd name="connsiteX434" fmla="*/ 75669 w 300102"/>
                <a:gd name="connsiteY434" fmla="*/ 242313 h 491063"/>
                <a:gd name="connsiteX435" fmla="*/ 76528 w 300102"/>
                <a:gd name="connsiteY435" fmla="*/ 242170 h 491063"/>
                <a:gd name="connsiteX436" fmla="*/ 77386 w 300102"/>
                <a:gd name="connsiteY436" fmla="*/ 241312 h 491063"/>
                <a:gd name="connsiteX437" fmla="*/ 78387 w 300102"/>
                <a:gd name="connsiteY437" fmla="*/ 239738 h 491063"/>
                <a:gd name="connsiteX438" fmla="*/ 83537 w 300102"/>
                <a:gd name="connsiteY438" fmla="*/ 223575 h 491063"/>
                <a:gd name="connsiteX439" fmla="*/ 83966 w 300102"/>
                <a:gd name="connsiteY439" fmla="*/ 221143 h 491063"/>
                <a:gd name="connsiteX440" fmla="*/ 82536 w 300102"/>
                <a:gd name="connsiteY440" fmla="*/ 215850 h 491063"/>
                <a:gd name="connsiteX441" fmla="*/ 82536 w 300102"/>
                <a:gd name="connsiteY441" fmla="*/ 214849 h 491063"/>
                <a:gd name="connsiteX442" fmla="*/ 82822 w 300102"/>
                <a:gd name="connsiteY442" fmla="*/ 213991 h 491063"/>
                <a:gd name="connsiteX443" fmla="*/ 83680 w 300102"/>
                <a:gd name="connsiteY443" fmla="*/ 212990 h 491063"/>
                <a:gd name="connsiteX444" fmla="*/ 86683 w 300102"/>
                <a:gd name="connsiteY444" fmla="*/ 209986 h 491063"/>
                <a:gd name="connsiteX445" fmla="*/ 92691 w 300102"/>
                <a:gd name="connsiteY445" fmla="*/ 205408 h 491063"/>
                <a:gd name="connsiteX446" fmla="*/ 95266 w 300102"/>
                <a:gd name="connsiteY446" fmla="*/ 203835 h 491063"/>
                <a:gd name="connsiteX447" fmla="*/ 89830 w 300102"/>
                <a:gd name="connsiteY447" fmla="*/ 208841 h 491063"/>
                <a:gd name="connsiteX448" fmla="*/ 88400 w 300102"/>
                <a:gd name="connsiteY448" fmla="*/ 210987 h 491063"/>
                <a:gd name="connsiteX449" fmla="*/ 87685 w 300102"/>
                <a:gd name="connsiteY449" fmla="*/ 213705 h 491063"/>
                <a:gd name="connsiteX450" fmla="*/ 87685 w 300102"/>
                <a:gd name="connsiteY450" fmla="*/ 216709 h 491063"/>
                <a:gd name="connsiteX451" fmla="*/ 88257 w 300102"/>
                <a:gd name="connsiteY451" fmla="*/ 218568 h 491063"/>
                <a:gd name="connsiteX452" fmla="*/ 88686 w 300102"/>
                <a:gd name="connsiteY452" fmla="*/ 218425 h 491063"/>
                <a:gd name="connsiteX453" fmla="*/ 89259 w 300102"/>
                <a:gd name="connsiteY453" fmla="*/ 216709 h 491063"/>
                <a:gd name="connsiteX454" fmla="*/ 91118 w 300102"/>
                <a:gd name="connsiteY454" fmla="*/ 216566 h 491063"/>
                <a:gd name="connsiteX455" fmla="*/ 91690 w 300102"/>
                <a:gd name="connsiteY455" fmla="*/ 216137 h 491063"/>
                <a:gd name="connsiteX456" fmla="*/ 92405 w 300102"/>
                <a:gd name="connsiteY456" fmla="*/ 214277 h 491063"/>
                <a:gd name="connsiteX457" fmla="*/ 96124 w 300102"/>
                <a:gd name="connsiteY457" fmla="*/ 213419 h 491063"/>
                <a:gd name="connsiteX458" fmla="*/ 97412 w 300102"/>
                <a:gd name="connsiteY458" fmla="*/ 212561 h 491063"/>
                <a:gd name="connsiteX459" fmla="*/ 99557 w 300102"/>
                <a:gd name="connsiteY459" fmla="*/ 208841 h 491063"/>
                <a:gd name="connsiteX460" fmla="*/ 100702 w 300102"/>
                <a:gd name="connsiteY460" fmla="*/ 207268 h 491063"/>
                <a:gd name="connsiteX461" fmla="*/ 101274 w 300102"/>
                <a:gd name="connsiteY461" fmla="*/ 206982 h 491063"/>
                <a:gd name="connsiteX462" fmla="*/ 99987 w 300102"/>
                <a:gd name="connsiteY462" fmla="*/ 210272 h 491063"/>
                <a:gd name="connsiteX463" fmla="*/ 99844 w 300102"/>
                <a:gd name="connsiteY463" fmla="*/ 211559 h 491063"/>
                <a:gd name="connsiteX464" fmla="*/ 105136 w 300102"/>
                <a:gd name="connsiteY464" fmla="*/ 215135 h 491063"/>
                <a:gd name="connsiteX465" fmla="*/ 107711 w 300102"/>
                <a:gd name="connsiteY465" fmla="*/ 216423 h 491063"/>
                <a:gd name="connsiteX466" fmla="*/ 100988 w 300102"/>
                <a:gd name="connsiteY466" fmla="*/ 216423 h 491063"/>
                <a:gd name="connsiteX467" fmla="*/ 100416 w 300102"/>
                <a:gd name="connsiteY467" fmla="*/ 216852 h 491063"/>
                <a:gd name="connsiteX468" fmla="*/ 98985 w 300102"/>
                <a:gd name="connsiteY468" fmla="*/ 219283 h 491063"/>
                <a:gd name="connsiteX469" fmla="*/ 98413 w 300102"/>
                <a:gd name="connsiteY469" fmla="*/ 223289 h 491063"/>
                <a:gd name="connsiteX470" fmla="*/ 98413 w 300102"/>
                <a:gd name="connsiteY470" fmla="*/ 226722 h 491063"/>
                <a:gd name="connsiteX471" fmla="*/ 103420 w 300102"/>
                <a:gd name="connsiteY471" fmla="*/ 231013 h 491063"/>
                <a:gd name="connsiteX472" fmla="*/ 104564 w 300102"/>
                <a:gd name="connsiteY472" fmla="*/ 232873 h 491063"/>
                <a:gd name="connsiteX473" fmla="*/ 104850 w 300102"/>
                <a:gd name="connsiteY473" fmla="*/ 235161 h 491063"/>
                <a:gd name="connsiteX474" fmla="*/ 103563 w 300102"/>
                <a:gd name="connsiteY474" fmla="*/ 238594 h 491063"/>
                <a:gd name="connsiteX475" fmla="*/ 101703 w 300102"/>
                <a:gd name="connsiteY475" fmla="*/ 241169 h 491063"/>
                <a:gd name="connsiteX476" fmla="*/ 96267 w 300102"/>
                <a:gd name="connsiteY476" fmla="*/ 250038 h 491063"/>
                <a:gd name="connsiteX477" fmla="*/ 93550 w 300102"/>
                <a:gd name="connsiteY477" fmla="*/ 256761 h 491063"/>
                <a:gd name="connsiteX478" fmla="*/ 91690 w 300102"/>
                <a:gd name="connsiteY478" fmla="*/ 255759 h 491063"/>
                <a:gd name="connsiteX479" fmla="*/ 89974 w 300102"/>
                <a:gd name="connsiteY479" fmla="*/ 256904 h 491063"/>
                <a:gd name="connsiteX480" fmla="*/ 90117 w 300102"/>
                <a:gd name="connsiteY480" fmla="*/ 259764 h 491063"/>
                <a:gd name="connsiteX481" fmla="*/ 91118 w 300102"/>
                <a:gd name="connsiteY481" fmla="*/ 262339 h 491063"/>
                <a:gd name="connsiteX482" fmla="*/ 94265 w 300102"/>
                <a:gd name="connsiteY482" fmla="*/ 266344 h 491063"/>
                <a:gd name="connsiteX483" fmla="*/ 97984 w 300102"/>
                <a:gd name="connsiteY483" fmla="*/ 269348 h 491063"/>
                <a:gd name="connsiteX484" fmla="*/ 98699 w 300102"/>
                <a:gd name="connsiteY484" fmla="*/ 265915 h 491063"/>
                <a:gd name="connsiteX485" fmla="*/ 99844 w 300102"/>
                <a:gd name="connsiteY485" fmla="*/ 263627 h 491063"/>
                <a:gd name="connsiteX486" fmla="*/ 100845 w 300102"/>
                <a:gd name="connsiteY486" fmla="*/ 262768 h 491063"/>
                <a:gd name="connsiteX487" fmla="*/ 105994 w 300102"/>
                <a:gd name="connsiteY487" fmla="*/ 265200 h 491063"/>
                <a:gd name="connsiteX488" fmla="*/ 109856 w 300102"/>
                <a:gd name="connsiteY488" fmla="*/ 266487 h 491063"/>
                <a:gd name="connsiteX489" fmla="*/ 113146 w 300102"/>
                <a:gd name="connsiteY489" fmla="*/ 265343 h 491063"/>
                <a:gd name="connsiteX490" fmla="*/ 116293 w 300102"/>
                <a:gd name="connsiteY490" fmla="*/ 263340 h 491063"/>
                <a:gd name="connsiteX491" fmla="*/ 117867 w 300102"/>
                <a:gd name="connsiteY491" fmla="*/ 262911 h 491063"/>
                <a:gd name="connsiteX492" fmla="*/ 119297 w 300102"/>
                <a:gd name="connsiteY492" fmla="*/ 263340 h 491063"/>
                <a:gd name="connsiteX493" fmla="*/ 120298 w 300102"/>
                <a:gd name="connsiteY493" fmla="*/ 264914 h 491063"/>
                <a:gd name="connsiteX494" fmla="*/ 121586 w 300102"/>
                <a:gd name="connsiteY494" fmla="*/ 265772 h 491063"/>
                <a:gd name="connsiteX495" fmla="*/ 123302 w 300102"/>
                <a:gd name="connsiteY495" fmla="*/ 265486 h 491063"/>
                <a:gd name="connsiteX496" fmla="*/ 126878 w 300102"/>
                <a:gd name="connsiteY496" fmla="*/ 265772 h 491063"/>
                <a:gd name="connsiteX497" fmla="*/ 128738 w 300102"/>
                <a:gd name="connsiteY497" fmla="*/ 264771 h 491063"/>
                <a:gd name="connsiteX498" fmla="*/ 130454 w 300102"/>
                <a:gd name="connsiteY498" fmla="*/ 263197 h 491063"/>
                <a:gd name="connsiteX499" fmla="*/ 132171 w 300102"/>
                <a:gd name="connsiteY499" fmla="*/ 262053 h 491063"/>
                <a:gd name="connsiteX500" fmla="*/ 134174 w 300102"/>
                <a:gd name="connsiteY500" fmla="*/ 261767 h 491063"/>
                <a:gd name="connsiteX501" fmla="*/ 136033 w 300102"/>
                <a:gd name="connsiteY501" fmla="*/ 261052 h 491063"/>
                <a:gd name="connsiteX502" fmla="*/ 139323 w 300102"/>
                <a:gd name="connsiteY502" fmla="*/ 258763 h 491063"/>
                <a:gd name="connsiteX503" fmla="*/ 142899 w 300102"/>
                <a:gd name="connsiteY503" fmla="*/ 258048 h 491063"/>
                <a:gd name="connsiteX504" fmla="*/ 153628 w 300102"/>
                <a:gd name="connsiteY504" fmla="*/ 258191 h 491063"/>
                <a:gd name="connsiteX505" fmla="*/ 154915 w 300102"/>
                <a:gd name="connsiteY505" fmla="*/ 258620 h 491063"/>
                <a:gd name="connsiteX506" fmla="*/ 147905 w 300102"/>
                <a:gd name="connsiteY506" fmla="*/ 260623 h 491063"/>
                <a:gd name="connsiteX507" fmla="*/ 141898 w 300102"/>
                <a:gd name="connsiteY507" fmla="*/ 266201 h 491063"/>
                <a:gd name="connsiteX508" fmla="*/ 138036 w 300102"/>
                <a:gd name="connsiteY508" fmla="*/ 274927 h 491063"/>
                <a:gd name="connsiteX509" fmla="*/ 138751 w 300102"/>
                <a:gd name="connsiteY509" fmla="*/ 278932 h 491063"/>
                <a:gd name="connsiteX510" fmla="*/ 143614 w 300102"/>
                <a:gd name="connsiteY510" fmla="*/ 285655 h 491063"/>
                <a:gd name="connsiteX511" fmla="*/ 146332 w 300102"/>
                <a:gd name="connsiteY511" fmla="*/ 288802 h 491063"/>
                <a:gd name="connsiteX512" fmla="*/ 151052 w 300102"/>
                <a:gd name="connsiteY512" fmla="*/ 292950 h 491063"/>
                <a:gd name="connsiteX513" fmla="*/ 152769 w 300102"/>
                <a:gd name="connsiteY513" fmla="*/ 292950 h 491063"/>
                <a:gd name="connsiteX514" fmla="*/ 154486 w 300102"/>
                <a:gd name="connsiteY514" fmla="*/ 291806 h 491063"/>
                <a:gd name="connsiteX515" fmla="*/ 156345 w 300102"/>
                <a:gd name="connsiteY515" fmla="*/ 291091 h 491063"/>
                <a:gd name="connsiteX516" fmla="*/ 160207 w 300102"/>
                <a:gd name="connsiteY516" fmla="*/ 290805 h 491063"/>
                <a:gd name="connsiteX517" fmla="*/ 160780 w 300102"/>
                <a:gd name="connsiteY517" fmla="*/ 292521 h 491063"/>
                <a:gd name="connsiteX518" fmla="*/ 160350 w 300102"/>
                <a:gd name="connsiteY518" fmla="*/ 296240 h 491063"/>
                <a:gd name="connsiteX519" fmla="*/ 159206 w 300102"/>
                <a:gd name="connsiteY519" fmla="*/ 299673 h 491063"/>
                <a:gd name="connsiteX520" fmla="*/ 155344 w 300102"/>
                <a:gd name="connsiteY520" fmla="*/ 301962 h 491063"/>
                <a:gd name="connsiteX521" fmla="*/ 154772 w 300102"/>
                <a:gd name="connsiteY521" fmla="*/ 304537 h 491063"/>
                <a:gd name="connsiteX522" fmla="*/ 155201 w 300102"/>
                <a:gd name="connsiteY522" fmla="*/ 307397 h 491063"/>
                <a:gd name="connsiteX523" fmla="*/ 156631 w 300102"/>
                <a:gd name="connsiteY523" fmla="*/ 308542 h 491063"/>
                <a:gd name="connsiteX524" fmla="*/ 158491 w 300102"/>
                <a:gd name="connsiteY524" fmla="*/ 309114 h 491063"/>
                <a:gd name="connsiteX525" fmla="*/ 156345 w 300102"/>
                <a:gd name="connsiteY525" fmla="*/ 311975 h 491063"/>
                <a:gd name="connsiteX526" fmla="*/ 154486 w 300102"/>
                <a:gd name="connsiteY526" fmla="*/ 315122 h 491063"/>
                <a:gd name="connsiteX527" fmla="*/ 154343 w 300102"/>
                <a:gd name="connsiteY527" fmla="*/ 318126 h 491063"/>
                <a:gd name="connsiteX528" fmla="*/ 157204 w 300102"/>
                <a:gd name="connsiteY528" fmla="*/ 323275 h 491063"/>
                <a:gd name="connsiteX529" fmla="*/ 158920 w 300102"/>
                <a:gd name="connsiteY529" fmla="*/ 324849 h 491063"/>
                <a:gd name="connsiteX530" fmla="*/ 160922 w 300102"/>
                <a:gd name="connsiteY530" fmla="*/ 325564 h 491063"/>
                <a:gd name="connsiteX531" fmla="*/ 162496 w 300102"/>
                <a:gd name="connsiteY531" fmla="*/ 325564 h 491063"/>
                <a:gd name="connsiteX532" fmla="*/ 163783 w 300102"/>
                <a:gd name="connsiteY532" fmla="*/ 326422 h 491063"/>
                <a:gd name="connsiteX533" fmla="*/ 160350 w 300102"/>
                <a:gd name="connsiteY533" fmla="*/ 327137 h 491063"/>
                <a:gd name="connsiteX534" fmla="*/ 158777 w 300102"/>
                <a:gd name="connsiteY534" fmla="*/ 326565 h 491063"/>
                <a:gd name="connsiteX535" fmla="*/ 154343 w 300102"/>
                <a:gd name="connsiteY535" fmla="*/ 321559 h 491063"/>
                <a:gd name="connsiteX536" fmla="*/ 151339 w 300102"/>
                <a:gd name="connsiteY536" fmla="*/ 322846 h 491063"/>
                <a:gd name="connsiteX537" fmla="*/ 153341 w 300102"/>
                <a:gd name="connsiteY537" fmla="*/ 328425 h 491063"/>
                <a:gd name="connsiteX538" fmla="*/ 146475 w 300102"/>
                <a:gd name="connsiteY538" fmla="*/ 324849 h 491063"/>
                <a:gd name="connsiteX539" fmla="*/ 143471 w 300102"/>
                <a:gd name="connsiteY539" fmla="*/ 325135 h 491063"/>
                <a:gd name="connsiteX540" fmla="*/ 140467 w 300102"/>
                <a:gd name="connsiteY540" fmla="*/ 326422 h 491063"/>
                <a:gd name="connsiteX541" fmla="*/ 136891 w 300102"/>
                <a:gd name="connsiteY541" fmla="*/ 326994 h 491063"/>
                <a:gd name="connsiteX542" fmla="*/ 133315 w 300102"/>
                <a:gd name="connsiteY542" fmla="*/ 326565 h 491063"/>
                <a:gd name="connsiteX543" fmla="*/ 131885 w 300102"/>
                <a:gd name="connsiteY543" fmla="*/ 326708 h 491063"/>
                <a:gd name="connsiteX544" fmla="*/ 122730 w 300102"/>
                <a:gd name="connsiteY544" fmla="*/ 330141 h 491063"/>
                <a:gd name="connsiteX545" fmla="*/ 118010 w 300102"/>
                <a:gd name="connsiteY545" fmla="*/ 333145 h 491063"/>
                <a:gd name="connsiteX546" fmla="*/ 116150 w 300102"/>
                <a:gd name="connsiteY546" fmla="*/ 334718 h 491063"/>
                <a:gd name="connsiteX547" fmla="*/ 115149 w 300102"/>
                <a:gd name="connsiteY547" fmla="*/ 336721 h 491063"/>
                <a:gd name="connsiteX548" fmla="*/ 113861 w 300102"/>
                <a:gd name="connsiteY548" fmla="*/ 338438 h 491063"/>
                <a:gd name="connsiteX549" fmla="*/ 110285 w 300102"/>
                <a:gd name="connsiteY549" fmla="*/ 340726 h 491063"/>
                <a:gd name="connsiteX550" fmla="*/ 106852 w 300102"/>
                <a:gd name="connsiteY550" fmla="*/ 343444 h 491063"/>
                <a:gd name="connsiteX551" fmla="*/ 105565 w 300102"/>
                <a:gd name="connsiteY551" fmla="*/ 345304 h 491063"/>
                <a:gd name="connsiteX552" fmla="*/ 105565 w 300102"/>
                <a:gd name="connsiteY552" fmla="*/ 346877 h 491063"/>
                <a:gd name="connsiteX553" fmla="*/ 108569 w 300102"/>
                <a:gd name="connsiteY553" fmla="*/ 346591 h 491063"/>
                <a:gd name="connsiteX554" fmla="*/ 112002 w 300102"/>
                <a:gd name="connsiteY554" fmla="*/ 344588 h 491063"/>
                <a:gd name="connsiteX555" fmla="*/ 115435 w 300102"/>
                <a:gd name="connsiteY555" fmla="*/ 343158 h 491063"/>
                <a:gd name="connsiteX556" fmla="*/ 119297 w 300102"/>
                <a:gd name="connsiteY556" fmla="*/ 342586 h 491063"/>
                <a:gd name="connsiteX557" fmla="*/ 123159 w 300102"/>
                <a:gd name="connsiteY557" fmla="*/ 342443 h 491063"/>
                <a:gd name="connsiteX558" fmla="*/ 122730 w 300102"/>
                <a:gd name="connsiteY558" fmla="*/ 344445 h 491063"/>
                <a:gd name="connsiteX559" fmla="*/ 122587 w 300102"/>
                <a:gd name="connsiteY559" fmla="*/ 346305 h 491063"/>
                <a:gd name="connsiteX560" fmla="*/ 124160 w 300102"/>
                <a:gd name="connsiteY560" fmla="*/ 348737 h 491063"/>
                <a:gd name="connsiteX561" fmla="*/ 125019 w 300102"/>
                <a:gd name="connsiteY561" fmla="*/ 351025 h 491063"/>
                <a:gd name="connsiteX562" fmla="*/ 124018 w 300102"/>
                <a:gd name="connsiteY562" fmla="*/ 352885 h 491063"/>
                <a:gd name="connsiteX563" fmla="*/ 123731 w 300102"/>
                <a:gd name="connsiteY563" fmla="*/ 355031 h 491063"/>
                <a:gd name="connsiteX564" fmla="*/ 124590 w 300102"/>
                <a:gd name="connsiteY564" fmla="*/ 357033 h 491063"/>
                <a:gd name="connsiteX565" fmla="*/ 126592 w 300102"/>
                <a:gd name="connsiteY565" fmla="*/ 357748 h 491063"/>
                <a:gd name="connsiteX566" fmla="*/ 124447 w 300102"/>
                <a:gd name="connsiteY566" fmla="*/ 360466 h 491063"/>
                <a:gd name="connsiteX567" fmla="*/ 123016 w 300102"/>
                <a:gd name="connsiteY567" fmla="*/ 363756 h 491063"/>
                <a:gd name="connsiteX568" fmla="*/ 121586 w 300102"/>
                <a:gd name="connsiteY568" fmla="*/ 366474 h 491063"/>
                <a:gd name="connsiteX569" fmla="*/ 119583 w 300102"/>
                <a:gd name="connsiteY569" fmla="*/ 368476 h 491063"/>
                <a:gd name="connsiteX570" fmla="*/ 114577 w 300102"/>
                <a:gd name="connsiteY570" fmla="*/ 371766 h 491063"/>
                <a:gd name="connsiteX571" fmla="*/ 109141 w 300102"/>
                <a:gd name="connsiteY571" fmla="*/ 373626 h 491063"/>
                <a:gd name="connsiteX572" fmla="*/ 99557 w 300102"/>
                <a:gd name="connsiteY572" fmla="*/ 378060 h 491063"/>
                <a:gd name="connsiteX573" fmla="*/ 93264 w 300102"/>
                <a:gd name="connsiteY573" fmla="*/ 379920 h 491063"/>
                <a:gd name="connsiteX574" fmla="*/ 90403 w 300102"/>
                <a:gd name="connsiteY574" fmla="*/ 381779 h 491063"/>
                <a:gd name="connsiteX575" fmla="*/ 87971 w 300102"/>
                <a:gd name="connsiteY575" fmla="*/ 384640 h 491063"/>
                <a:gd name="connsiteX576" fmla="*/ 89830 w 300102"/>
                <a:gd name="connsiteY576" fmla="*/ 385355 h 491063"/>
                <a:gd name="connsiteX577" fmla="*/ 90832 w 300102"/>
                <a:gd name="connsiteY577" fmla="*/ 387501 h 491063"/>
                <a:gd name="connsiteX578" fmla="*/ 90832 w 300102"/>
                <a:gd name="connsiteY578" fmla="*/ 390219 h 491063"/>
                <a:gd name="connsiteX579" fmla="*/ 92119 w 300102"/>
                <a:gd name="connsiteY579" fmla="*/ 391649 h 491063"/>
                <a:gd name="connsiteX580" fmla="*/ 98842 w 300102"/>
                <a:gd name="connsiteY580" fmla="*/ 394796 h 491063"/>
                <a:gd name="connsiteX581" fmla="*/ 104421 w 300102"/>
                <a:gd name="connsiteY581" fmla="*/ 392507 h 491063"/>
                <a:gd name="connsiteX582" fmla="*/ 107997 w 300102"/>
                <a:gd name="connsiteY582" fmla="*/ 390362 h 491063"/>
                <a:gd name="connsiteX583" fmla="*/ 110143 w 300102"/>
                <a:gd name="connsiteY583" fmla="*/ 389933 h 491063"/>
                <a:gd name="connsiteX584" fmla="*/ 114577 w 300102"/>
                <a:gd name="connsiteY584" fmla="*/ 390219 h 491063"/>
                <a:gd name="connsiteX585" fmla="*/ 116293 w 300102"/>
                <a:gd name="connsiteY585" fmla="*/ 391792 h 491063"/>
                <a:gd name="connsiteX586" fmla="*/ 117867 w 300102"/>
                <a:gd name="connsiteY586" fmla="*/ 392507 h 491063"/>
                <a:gd name="connsiteX587" fmla="*/ 123445 w 300102"/>
                <a:gd name="connsiteY587" fmla="*/ 393366 h 491063"/>
                <a:gd name="connsiteX588" fmla="*/ 121014 w 300102"/>
                <a:gd name="connsiteY588" fmla="*/ 394653 h 491063"/>
                <a:gd name="connsiteX589" fmla="*/ 119154 w 300102"/>
                <a:gd name="connsiteY589" fmla="*/ 396942 h 491063"/>
                <a:gd name="connsiteX590" fmla="*/ 122730 w 300102"/>
                <a:gd name="connsiteY590" fmla="*/ 397085 h 491063"/>
                <a:gd name="connsiteX591" fmla="*/ 126306 w 300102"/>
                <a:gd name="connsiteY591" fmla="*/ 396513 h 491063"/>
                <a:gd name="connsiteX592" fmla="*/ 128023 w 300102"/>
                <a:gd name="connsiteY592" fmla="*/ 395941 h 491063"/>
                <a:gd name="connsiteX593" fmla="*/ 129596 w 300102"/>
                <a:gd name="connsiteY593" fmla="*/ 396227 h 491063"/>
                <a:gd name="connsiteX594" fmla="*/ 133459 w 300102"/>
                <a:gd name="connsiteY594" fmla="*/ 398372 h 491063"/>
                <a:gd name="connsiteX595" fmla="*/ 139466 w 300102"/>
                <a:gd name="connsiteY595" fmla="*/ 403379 h 491063"/>
                <a:gd name="connsiteX596" fmla="*/ 147620 w 300102"/>
                <a:gd name="connsiteY596" fmla="*/ 404380 h 491063"/>
                <a:gd name="connsiteX597" fmla="*/ 148621 w 300102"/>
                <a:gd name="connsiteY597" fmla="*/ 404094 h 491063"/>
                <a:gd name="connsiteX598" fmla="*/ 154057 w 300102"/>
                <a:gd name="connsiteY598" fmla="*/ 400232 h 491063"/>
                <a:gd name="connsiteX599" fmla="*/ 157060 w 300102"/>
                <a:gd name="connsiteY599" fmla="*/ 398515 h 491063"/>
                <a:gd name="connsiteX600" fmla="*/ 164213 w 300102"/>
                <a:gd name="connsiteY600" fmla="*/ 396799 h 491063"/>
                <a:gd name="connsiteX601" fmla="*/ 166501 w 300102"/>
                <a:gd name="connsiteY601" fmla="*/ 395082 h 491063"/>
                <a:gd name="connsiteX602" fmla="*/ 170363 w 300102"/>
                <a:gd name="connsiteY602" fmla="*/ 392221 h 491063"/>
                <a:gd name="connsiteX603" fmla="*/ 173510 w 300102"/>
                <a:gd name="connsiteY603" fmla="*/ 390362 h 491063"/>
                <a:gd name="connsiteX604" fmla="*/ 168790 w 300102"/>
                <a:gd name="connsiteY604" fmla="*/ 395654 h 491063"/>
                <a:gd name="connsiteX605" fmla="*/ 165929 w 300102"/>
                <a:gd name="connsiteY605" fmla="*/ 398515 h 491063"/>
                <a:gd name="connsiteX606" fmla="*/ 162782 w 300102"/>
                <a:gd name="connsiteY606" fmla="*/ 401090 h 491063"/>
                <a:gd name="connsiteX607" fmla="*/ 160064 w 300102"/>
                <a:gd name="connsiteY607" fmla="*/ 403808 h 491063"/>
                <a:gd name="connsiteX608" fmla="*/ 155201 w 300102"/>
                <a:gd name="connsiteY608" fmla="*/ 410102 h 491063"/>
                <a:gd name="connsiteX609" fmla="*/ 152340 w 300102"/>
                <a:gd name="connsiteY609" fmla="*/ 411818 h 491063"/>
                <a:gd name="connsiteX610" fmla="*/ 148764 w 300102"/>
                <a:gd name="connsiteY610" fmla="*/ 412247 h 491063"/>
                <a:gd name="connsiteX611" fmla="*/ 145188 w 300102"/>
                <a:gd name="connsiteY611" fmla="*/ 412104 h 491063"/>
                <a:gd name="connsiteX612" fmla="*/ 138179 w 300102"/>
                <a:gd name="connsiteY612" fmla="*/ 410817 h 491063"/>
                <a:gd name="connsiteX613" fmla="*/ 131170 w 300102"/>
                <a:gd name="connsiteY613" fmla="*/ 410674 h 491063"/>
                <a:gd name="connsiteX614" fmla="*/ 121586 w 300102"/>
                <a:gd name="connsiteY614" fmla="*/ 411818 h 491063"/>
                <a:gd name="connsiteX615" fmla="*/ 120728 w 300102"/>
                <a:gd name="connsiteY615" fmla="*/ 412390 h 491063"/>
                <a:gd name="connsiteX616" fmla="*/ 117437 w 300102"/>
                <a:gd name="connsiteY616" fmla="*/ 418827 h 491063"/>
                <a:gd name="connsiteX617" fmla="*/ 110572 w 300102"/>
                <a:gd name="connsiteY617" fmla="*/ 420830 h 491063"/>
                <a:gd name="connsiteX618" fmla="*/ 109856 w 300102"/>
                <a:gd name="connsiteY618" fmla="*/ 423834 h 491063"/>
                <a:gd name="connsiteX619" fmla="*/ 109427 w 300102"/>
                <a:gd name="connsiteY619" fmla="*/ 426981 h 491063"/>
                <a:gd name="connsiteX620" fmla="*/ 108712 w 300102"/>
                <a:gd name="connsiteY620" fmla="*/ 428697 h 491063"/>
                <a:gd name="connsiteX621" fmla="*/ 100273 w 300102"/>
                <a:gd name="connsiteY621" fmla="*/ 436421 h 491063"/>
                <a:gd name="connsiteX622" fmla="*/ 99271 w 300102"/>
                <a:gd name="connsiteY622" fmla="*/ 438281 h 491063"/>
                <a:gd name="connsiteX623" fmla="*/ 97412 w 300102"/>
                <a:gd name="connsiteY623" fmla="*/ 438710 h 491063"/>
                <a:gd name="connsiteX624" fmla="*/ 95981 w 300102"/>
                <a:gd name="connsiteY624" fmla="*/ 439854 h 491063"/>
                <a:gd name="connsiteX625" fmla="*/ 94837 w 300102"/>
                <a:gd name="connsiteY625" fmla="*/ 441571 h 491063"/>
                <a:gd name="connsiteX626" fmla="*/ 91833 w 300102"/>
                <a:gd name="connsiteY626" fmla="*/ 444718 h 491063"/>
                <a:gd name="connsiteX627" fmla="*/ 85825 w 300102"/>
                <a:gd name="connsiteY627" fmla="*/ 449724 h 491063"/>
                <a:gd name="connsiteX628" fmla="*/ 78960 w 300102"/>
                <a:gd name="connsiteY628" fmla="*/ 451727 h 491063"/>
                <a:gd name="connsiteX629" fmla="*/ 76384 w 300102"/>
                <a:gd name="connsiteY629" fmla="*/ 454302 h 491063"/>
                <a:gd name="connsiteX630" fmla="*/ 76384 w 300102"/>
                <a:gd name="connsiteY630" fmla="*/ 456447 h 491063"/>
                <a:gd name="connsiteX631" fmla="*/ 77386 w 300102"/>
                <a:gd name="connsiteY631" fmla="*/ 457449 h 491063"/>
                <a:gd name="connsiteX632" fmla="*/ 79531 w 300102"/>
                <a:gd name="connsiteY632" fmla="*/ 456161 h 491063"/>
                <a:gd name="connsiteX633" fmla="*/ 83107 w 300102"/>
                <a:gd name="connsiteY633" fmla="*/ 455303 h 491063"/>
                <a:gd name="connsiteX634" fmla="*/ 86398 w 300102"/>
                <a:gd name="connsiteY634" fmla="*/ 456161 h 491063"/>
                <a:gd name="connsiteX635" fmla="*/ 89401 w 300102"/>
                <a:gd name="connsiteY635" fmla="*/ 458593 h 491063"/>
                <a:gd name="connsiteX636" fmla="*/ 92691 w 300102"/>
                <a:gd name="connsiteY636" fmla="*/ 457878 h 491063"/>
                <a:gd name="connsiteX637" fmla="*/ 94837 w 300102"/>
                <a:gd name="connsiteY637" fmla="*/ 454159 h 491063"/>
                <a:gd name="connsiteX638" fmla="*/ 95981 w 300102"/>
                <a:gd name="connsiteY638" fmla="*/ 453157 h 491063"/>
                <a:gd name="connsiteX639" fmla="*/ 101846 w 300102"/>
                <a:gd name="connsiteY639" fmla="*/ 449438 h 491063"/>
                <a:gd name="connsiteX640" fmla="*/ 104564 w 300102"/>
                <a:gd name="connsiteY640" fmla="*/ 448008 h 491063"/>
                <a:gd name="connsiteX641" fmla="*/ 111287 w 300102"/>
                <a:gd name="connsiteY641" fmla="*/ 446005 h 491063"/>
                <a:gd name="connsiteX642" fmla="*/ 115149 w 300102"/>
                <a:gd name="connsiteY642" fmla="*/ 445290 h 491063"/>
                <a:gd name="connsiteX643" fmla="*/ 117581 w 300102"/>
                <a:gd name="connsiteY643" fmla="*/ 445290 h 491063"/>
                <a:gd name="connsiteX644" fmla="*/ 120013 w 300102"/>
                <a:gd name="connsiteY644" fmla="*/ 444575 h 491063"/>
                <a:gd name="connsiteX645" fmla="*/ 120728 w 300102"/>
                <a:gd name="connsiteY645" fmla="*/ 444003 h 491063"/>
                <a:gd name="connsiteX646" fmla="*/ 121443 w 300102"/>
                <a:gd name="connsiteY646" fmla="*/ 444146 h 491063"/>
                <a:gd name="connsiteX647" fmla="*/ 123589 w 300102"/>
                <a:gd name="connsiteY647" fmla="*/ 445862 h 491063"/>
                <a:gd name="connsiteX648" fmla="*/ 129739 w 300102"/>
                <a:gd name="connsiteY648" fmla="*/ 448294 h 491063"/>
                <a:gd name="connsiteX649" fmla="*/ 133029 w 300102"/>
                <a:gd name="connsiteY649" fmla="*/ 450583 h 491063"/>
                <a:gd name="connsiteX650" fmla="*/ 136462 w 300102"/>
                <a:gd name="connsiteY650" fmla="*/ 450154 h 491063"/>
                <a:gd name="connsiteX651" fmla="*/ 139323 w 300102"/>
                <a:gd name="connsiteY651" fmla="*/ 446864 h 491063"/>
                <a:gd name="connsiteX652" fmla="*/ 141040 w 300102"/>
                <a:gd name="connsiteY652" fmla="*/ 442715 h 491063"/>
                <a:gd name="connsiteX653" fmla="*/ 142327 w 300102"/>
                <a:gd name="connsiteY653" fmla="*/ 437995 h 491063"/>
                <a:gd name="connsiteX654" fmla="*/ 144759 w 300102"/>
                <a:gd name="connsiteY654" fmla="*/ 434705 h 491063"/>
                <a:gd name="connsiteX655" fmla="*/ 157060 w 300102"/>
                <a:gd name="connsiteY655" fmla="*/ 431415 h 491063"/>
                <a:gd name="connsiteX656" fmla="*/ 160064 w 300102"/>
                <a:gd name="connsiteY656" fmla="*/ 431129 h 491063"/>
                <a:gd name="connsiteX657" fmla="*/ 163783 w 300102"/>
                <a:gd name="connsiteY657" fmla="*/ 431844 h 491063"/>
                <a:gd name="connsiteX658" fmla="*/ 167359 w 300102"/>
                <a:gd name="connsiteY658" fmla="*/ 433275 h 491063"/>
                <a:gd name="connsiteX659" fmla="*/ 170649 w 300102"/>
                <a:gd name="connsiteY659" fmla="*/ 435420 h 491063"/>
                <a:gd name="connsiteX660" fmla="*/ 174082 w 300102"/>
                <a:gd name="connsiteY660" fmla="*/ 436135 h 491063"/>
                <a:gd name="connsiteX661" fmla="*/ 175227 w 300102"/>
                <a:gd name="connsiteY661" fmla="*/ 434848 h 491063"/>
                <a:gd name="connsiteX662" fmla="*/ 176514 w 300102"/>
                <a:gd name="connsiteY662" fmla="*/ 434562 h 491063"/>
                <a:gd name="connsiteX663" fmla="*/ 185955 w 300102"/>
                <a:gd name="connsiteY663" fmla="*/ 435992 h 491063"/>
                <a:gd name="connsiteX664" fmla="*/ 187099 w 300102"/>
                <a:gd name="connsiteY664" fmla="*/ 435849 h 491063"/>
                <a:gd name="connsiteX665" fmla="*/ 188243 w 300102"/>
                <a:gd name="connsiteY665" fmla="*/ 435134 h 491063"/>
                <a:gd name="connsiteX666" fmla="*/ 186956 w 300102"/>
                <a:gd name="connsiteY666" fmla="*/ 433275 h 491063"/>
                <a:gd name="connsiteX667" fmla="*/ 186241 w 300102"/>
                <a:gd name="connsiteY667" fmla="*/ 431272 h 491063"/>
                <a:gd name="connsiteX668" fmla="*/ 191247 w 300102"/>
                <a:gd name="connsiteY668" fmla="*/ 431701 h 491063"/>
                <a:gd name="connsiteX669" fmla="*/ 196683 w 300102"/>
                <a:gd name="connsiteY669" fmla="*/ 430843 h 491063"/>
                <a:gd name="connsiteX670" fmla="*/ 199258 w 300102"/>
                <a:gd name="connsiteY670" fmla="*/ 430986 h 491063"/>
                <a:gd name="connsiteX671" fmla="*/ 201833 w 300102"/>
                <a:gd name="connsiteY671" fmla="*/ 430414 h 491063"/>
                <a:gd name="connsiteX672" fmla="*/ 207268 w 300102"/>
                <a:gd name="connsiteY672" fmla="*/ 427553 h 491063"/>
                <a:gd name="connsiteX673" fmla="*/ 204836 w 300102"/>
                <a:gd name="connsiteY673" fmla="*/ 424549 h 491063"/>
                <a:gd name="connsiteX674" fmla="*/ 208842 w 300102"/>
                <a:gd name="connsiteY674" fmla="*/ 426122 h 491063"/>
                <a:gd name="connsiteX675" fmla="*/ 213419 w 300102"/>
                <a:gd name="connsiteY675" fmla="*/ 426695 h 491063"/>
                <a:gd name="connsiteX676" fmla="*/ 217424 w 300102"/>
                <a:gd name="connsiteY676" fmla="*/ 427839 h 491063"/>
                <a:gd name="connsiteX677" fmla="*/ 221286 w 300102"/>
                <a:gd name="connsiteY677" fmla="*/ 429555 h 491063"/>
                <a:gd name="connsiteX678" fmla="*/ 223861 w 300102"/>
                <a:gd name="connsiteY678" fmla="*/ 429841 h 491063"/>
                <a:gd name="connsiteX679" fmla="*/ 234017 w 300102"/>
                <a:gd name="connsiteY679" fmla="*/ 428125 h 491063"/>
                <a:gd name="connsiteX680" fmla="*/ 241455 w 300102"/>
                <a:gd name="connsiteY680" fmla="*/ 427982 h 491063"/>
                <a:gd name="connsiteX681" fmla="*/ 253757 w 300102"/>
                <a:gd name="connsiteY681" fmla="*/ 429985 h 491063"/>
                <a:gd name="connsiteX682" fmla="*/ 256618 w 300102"/>
                <a:gd name="connsiteY682" fmla="*/ 429412 h 491063"/>
                <a:gd name="connsiteX683" fmla="*/ 260050 w 300102"/>
                <a:gd name="connsiteY683" fmla="*/ 427696 h 491063"/>
                <a:gd name="connsiteX684" fmla="*/ 263627 w 300102"/>
                <a:gd name="connsiteY684" fmla="*/ 426265 h 491063"/>
                <a:gd name="connsiteX685" fmla="*/ 268204 w 300102"/>
                <a:gd name="connsiteY685" fmla="*/ 424978 h 491063"/>
                <a:gd name="connsiteX686" fmla="*/ 270922 w 300102"/>
                <a:gd name="connsiteY686" fmla="*/ 423118 h 491063"/>
                <a:gd name="connsiteX687" fmla="*/ 276643 w 300102"/>
                <a:gd name="connsiteY687" fmla="*/ 423405 h 491063"/>
                <a:gd name="connsiteX688" fmla="*/ 277216 w 300102"/>
                <a:gd name="connsiteY688" fmla="*/ 421545 h 491063"/>
                <a:gd name="connsiteX689" fmla="*/ 279218 w 300102"/>
                <a:gd name="connsiteY689" fmla="*/ 418541 h 491063"/>
                <a:gd name="connsiteX690" fmla="*/ 288945 w 300102"/>
                <a:gd name="connsiteY690" fmla="*/ 414250 h 491063"/>
                <a:gd name="connsiteX691" fmla="*/ 289947 w 300102"/>
                <a:gd name="connsiteY691" fmla="*/ 413249 h 491063"/>
                <a:gd name="connsiteX692" fmla="*/ 290518 w 300102"/>
                <a:gd name="connsiteY692" fmla="*/ 408099 h 491063"/>
                <a:gd name="connsiteX693" fmla="*/ 290518 w 300102"/>
                <a:gd name="connsiteY693" fmla="*/ 405953 h 491063"/>
                <a:gd name="connsiteX694" fmla="*/ 289231 w 300102"/>
                <a:gd name="connsiteY694" fmla="*/ 405524 h 491063"/>
                <a:gd name="connsiteX695" fmla="*/ 285655 w 300102"/>
                <a:gd name="connsiteY695" fmla="*/ 405524 h 491063"/>
                <a:gd name="connsiteX696" fmla="*/ 278360 w 300102"/>
                <a:gd name="connsiteY696" fmla="*/ 406097 h 491063"/>
                <a:gd name="connsiteX697" fmla="*/ 274498 w 300102"/>
                <a:gd name="connsiteY697" fmla="*/ 406097 h 491063"/>
                <a:gd name="connsiteX698" fmla="*/ 268347 w 300102"/>
                <a:gd name="connsiteY698" fmla="*/ 404952 h 491063"/>
                <a:gd name="connsiteX699" fmla="*/ 267060 w 300102"/>
                <a:gd name="connsiteY699" fmla="*/ 404237 h 491063"/>
                <a:gd name="connsiteX700" fmla="*/ 265629 w 300102"/>
                <a:gd name="connsiteY700" fmla="*/ 401662 h 491063"/>
                <a:gd name="connsiteX701" fmla="*/ 263484 w 300102"/>
                <a:gd name="connsiteY701" fmla="*/ 400947 h 491063"/>
                <a:gd name="connsiteX702" fmla="*/ 260337 w 300102"/>
                <a:gd name="connsiteY702" fmla="*/ 401662 h 491063"/>
                <a:gd name="connsiteX703" fmla="*/ 262768 w 300102"/>
                <a:gd name="connsiteY703" fmla="*/ 400232 h 491063"/>
                <a:gd name="connsiteX704" fmla="*/ 265343 w 300102"/>
                <a:gd name="connsiteY704" fmla="*/ 399517 h 491063"/>
                <a:gd name="connsiteX705" fmla="*/ 268490 w 300102"/>
                <a:gd name="connsiteY705" fmla="*/ 399374 h 491063"/>
                <a:gd name="connsiteX706" fmla="*/ 271494 w 300102"/>
                <a:gd name="connsiteY706" fmla="*/ 398801 h 491063"/>
                <a:gd name="connsiteX707" fmla="*/ 274212 w 300102"/>
                <a:gd name="connsiteY707" fmla="*/ 397514 h 491063"/>
                <a:gd name="connsiteX708" fmla="*/ 275356 w 300102"/>
                <a:gd name="connsiteY708" fmla="*/ 394510 h 491063"/>
                <a:gd name="connsiteX709" fmla="*/ 274498 w 300102"/>
                <a:gd name="connsiteY709" fmla="*/ 392794 h 491063"/>
                <a:gd name="connsiteX710" fmla="*/ 270064 w 300102"/>
                <a:gd name="connsiteY710" fmla="*/ 391220 h 491063"/>
                <a:gd name="connsiteX711" fmla="*/ 276214 w 300102"/>
                <a:gd name="connsiteY711" fmla="*/ 388073 h 491063"/>
                <a:gd name="connsiteX712" fmla="*/ 280649 w 300102"/>
                <a:gd name="connsiteY712" fmla="*/ 388931 h 491063"/>
                <a:gd name="connsiteX713" fmla="*/ 283224 w 300102"/>
                <a:gd name="connsiteY713" fmla="*/ 388216 h 491063"/>
                <a:gd name="connsiteX714" fmla="*/ 285798 w 300102"/>
                <a:gd name="connsiteY714" fmla="*/ 386500 h 491063"/>
                <a:gd name="connsiteX715" fmla="*/ 285798 w 300102"/>
                <a:gd name="connsiteY715" fmla="*/ 384211 h 491063"/>
                <a:gd name="connsiteX716" fmla="*/ 284368 w 300102"/>
                <a:gd name="connsiteY716" fmla="*/ 382352 h 491063"/>
                <a:gd name="connsiteX717" fmla="*/ 284511 w 300102"/>
                <a:gd name="connsiteY717" fmla="*/ 381493 h 491063"/>
                <a:gd name="connsiteX718" fmla="*/ 285798 w 300102"/>
                <a:gd name="connsiteY718" fmla="*/ 381350 h 491063"/>
                <a:gd name="connsiteX719" fmla="*/ 287086 w 300102"/>
                <a:gd name="connsiteY719" fmla="*/ 382065 h 491063"/>
                <a:gd name="connsiteX720" fmla="*/ 289947 w 300102"/>
                <a:gd name="connsiteY720" fmla="*/ 380492 h 491063"/>
                <a:gd name="connsiteX721" fmla="*/ 294381 w 300102"/>
                <a:gd name="connsiteY721" fmla="*/ 376773 h 491063"/>
                <a:gd name="connsiteX722" fmla="*/ 295382 w 300102"/>
                <a:gd name="connsiteY722" fmla="*/ 375486 h 491063"/>
                <a:gd name="connsiteX723" fmla="*/ 296097 w 300102"/>
                <a:gd name="connsiteY723" fmla="*/ 373769 h 491063"/>
                <a:gd name="connsiteX724" fmla="*/ 297099 w 300102"/>
                <a:gd name="connsiteY724" fmla="*/ 369049 h 491063"/>
                <a:gd name="connsiteX725" fmla="*/ 298672 w 300102"/>
                <a:gd name="connsiteY725" fmla="*/ 365330 h 491063"/>
                <a:gd name="connsiteX726" fmla="*/ 300103 w 300102"/>
                <a:gd name="connsiteY726" fmla="*/ 361324 h 491063"/>
                <a:gd name="connsiteX727" fmla="*/ 298672 w 300102"/>
                <a:gd name="connsiteY727" fmla="*/ 355317 h 491063"/>
                <a:gd name="connsiteX728" fmla="*/ 78244 w 300102"/>
                <a:gd name="connsiteY728" fmla="*/ 281650 h 491063"/>
                <a:gd name="connsiteX729" fmla="*/ 75955 w 300102"/>
                <a:gd name="connsiteY729" fmla="*/ 281650 h 491063"/>
                <a:gd name="connsiteX730" fmla="*/ 75240 w 300102"/>
                <a:gd name="connsiteY730" fmla="*/ 281221 h 491063"/>
                <a:gd name="connsiteX731" fmla="*/ 75526 w 300102"/>
                <a:gd name="connsiteY731" fmla="*/ 277216 h 491063"/>
                <a:gd name="connsiteX732" fmla="*/ 74811 w 300102"/>
                <a:gd name="connsiteY732" fmla="*/ 274212 h 491063"/>
                <a:gd name="connsiteX733" fmla="*/ 76528 w 300102"/>
                <a:gd name="connsiteY733" fmla="*/ 274784 h 491063"/>
                <a:gd name="connsiteX734" fmla="*/ 77958 w 300102"/>
                <a:gd name="connsiteY734" fmla="*/ 275785 h 491063"/>
                <a:gd name="connsiteX735" fmla="*/ 79245 w 300102"/>
                <a:gd name="connsiteY735" fmla="*/ 277931 h 491063"/>
                <a:gd name="connsiteX736" fmla="*/ 80533 w 300102"/>
                <a:gd name="connsiteY736" fmla="*/ 278646 h 491063"/>
                <a:gd name="connsiteX737" fmla="*/ 80962 w 300102"/>
                <a:gd name="connsiteY737" fmla="*/ 276214 h 491063"/>
                <a:gd name="connsiteX738" fmla="*/ 80390 w 300102"/>
                <a:gd name="connsiteY738" fmla="*/ 273926 h 491063"/>
                <a:gd name="connsiteX739" fmla="*/ 79245 w 300102"/>
                <a:gd name="connsiteY739" fmla="*/ 271208 h 491063"/>
                <a:gd name="connsiteX740" fmla="*/ 77529 w 300102"/>
                <a:gd name="connsiteY740" fmla="*/ 269348 h 491063"/>
                <a:gd name="connsiteX741" fmla="*/ 72808 w 300102"/>
                <a:gd name="connsiteY741" fmla="*/ 268919 h 491063"/>
                <a:gd name="connsiteX742" fmla="*/ 70806 w 300102"/>
                <a:gd name="connsiteY742" fmla="*/ 269348 h 491063"/>
                <a:gd name="connsiteX743" fmla="*/ 68517 w 300102"/>
                <a:gd name="connsiteY743" fmla="*/ 270207 h 491063"/>
                <a:gd name="connsiteX744" fmla="*/ 68517 w 300102"/>
                <a:gd name="connsiteY744" fmla="*/ 268347 h 491063"/>
                <a:gd name="connsiteX745" fmla="*/ 71950 w 300102"/>
                <a:gd name="connsiteY745" fmla="*/ 266630 h 491063"/>
                <a:gd name="connsiteX746" fmla="*/ 73524 w 300102"/>
                <a:gd name="connsiteY746" fmla="*/ 265343 h 491063"/>
                <a:gd name="connsiteX747" fmla="*/ 73381 w 300102"/>
                <a:gd name="connsiteY747" fmla="*/ 262768 h 491063"/>
                <a:gd name="connsiteX748" fmla="*/ 68803 w 300102"/>
                <a:gd name="connsiteY748" fmla="*/ 258620 h 491063"/>
                <a:gd name="connsiteX749" fmla="*/ 65227 w 300102"/>
                <a:gd name="connsiteY749" fmla="*/ 253900 h 491063"/>
                <a:gd name="connsiteX750" fmla="*/ 63654 w 300102"/>
                <a:gd name="connsiteY750" fmla="*/ 249036 h 491063"/>
                <a:gd name="connsiteX751" fmla="*/ 60793 w 300102"/>
                <a:gd name="connsiteY751" fmla="*/ 246032 h 491063"/>
                <a:gd name="connsiteX752" fmla="*/ 57646 w 300102"/>
                <a:gd name="connsiteY752" fmla="*/ 246032 h 491063"/>
                <a:gd name="connsiteX753" fmla="*/ 53355 w 300102"/>
                <a:gd name="connsiteY753" fmla="*/ 245031 h 491063"/>
                <a:gd name="connsiteX754" fmla="*/ 50351 w 300102"/>
                <a:gd name="connsiteY754" fmla="*/ 245031 h 491063"/>
                <a:gd name="connsiteX755" fmla="*/ 43628 w 300102"/>
                <a:gd name="connsiteY755" fmla="*/ 247034 h 491063"/>
                <a:gd name="connsiteX756" fmla="*/ 39766 w 300102"/>
                <a:gd name="connsiteY756" fmla="*/ 247606 h 491063"/>
                <a:gd name="connsiteX757" fmla="*/ 37763 w 300102"/>
                <a:gd name="connsiteY757" fmla="*/ 247320 h 491063"/>
                <a:gd name="connsiteX758" fmla="*/ 36047 w 300102"/>
                <a:gd name="connsiteY758" fmla="*/ 247606 h 491063"/>
                <a:gd name="connsiteX759" fmla="*/ 33472 w 300102"/>
                <a:gd name="connsiteY759" fmla="*/ 251897 h 491063"/>
                <a:gd name="connsiteX760" fmla="*/ 31326 w 300102"/>
                <a:gd name="connsiteY760" fmla="*/ 253184 h 491063"/>
                <a:gd name="connsiteX761" fmla="*/ 29038 w 300102"/>
                <a:gd name="connsiteY761" fmla="*/ 252755 h 491063"/>
                <a:gd name="connsiteX762" fmla="*/ 27893 w 300102"/>
                <a:gd name="connsiteY762" fmla="*/ 251325 h 491063"/>
                <a:gd name="connsiteX763" fmla="*/ 23173 w 300102"/>
                <a:gd name="connsiteY763" fmla="*/ 254043 h 491063"/>
                <a:gd name="connsiteX764" fmla="*/ 22458 w 300102"/>
                <a:gd name="connsiteY764" fmla="*/ 255044 h 491063"/>
                <a:gd name="connsiteX765" fmla="*/ 21170 w 300102"/>
                <a:gd name="connsiteY765" fmla="*/ 259192 h 491063"/>
                <a:gd name="connsiteX766" fmla="*/ 21027 w 300102"/>
                <a:gd name="connsiteY766" fmla="*/ 260337 h 491063"/>
                <a:gd name="connsiteX767" fmla="*/ 19454 w 300102"/>
                <a:gd name="connsiteY767" fmla="*/ 262482 h 491063"/>
                <a:gd name="connsiteX768" fmla="*/ 18023 w 300102"/>
                <a:gd name="connsiteY768" fmla="*/ 264914 h 491063"/>
                <a:gd name="connsiteX769" fmla="*/ 16307 w 300102"/>
                <a:gd name="connsiteY769" fmla="*/ 265915 h 491063"/>
                <a:gd name="connsiteX770" fmla="*/ 13732 w 300102"/>
                <a:gd name="connsiteY770" fmla="*/ 266630 h 491063"/>
                <a:gd name="connsiteX771" fmla="*/ 12302 w 300102"/>
                <a:gd name="connsiteY771" fmla="*/ 267346 h 491063"/>
                <a:gd name="connsiteX772" fmla="*/ 10442 w 300102"/>
                <a:gd name="connsiteY772" fmla="*/ 266917 h 491063"/>
                <a:gd name="connsiteX773" fmla="*/ 8154 w 300102"/>
                <a:gd name="connsiteY773" fmla="*/ 266917 h 491063"/>
                <a:gd name="connsiteX774" fmla="*/ 7009 w 300102"/>
                <a:gd name="connsiteY774" fmla="*/ 267775 h 491063"/>
                <a:gd name="connsiteX775" fmla="*/ 7009 w 300102"/>
                <a:gd name="connsiteY775" fmla="*/ 268347 h 491063"/>
                <a:gd name="connsiteX776" fmla="*/ 7724 w 300102"/>
                <a:gd name="connsiteY776" fmla="*/ 269062 h 491063"/>
                <a:gd name="connsiteX777" fmla="*/ 9727 w 300102"/>
                <a:gd name="connsiteY777" fmla="*/ 270207 h 491063"/>
                <a:gd name="connsiteX778" fmla="*/ 12015 w 300102"/>
                <a:gd name="connsiteY778" fmla="*/ 271208 h 491063"/>
                <a:gd name="connsiteX779" fmla="*/ 11730 w 300102"/>
                <a:gd name="connsiteY779" fmla="*/ 272066 h 491063"/>
                <a:gd name="connsiteX780" fmla="*/ 10585 w 300102"/>
                <a:gd name="connsiteY780" fmla="*/ 273067 h 491063"/>
                <a:gd name="connsiteX781" fmla="*/ 3004 w 300102"/>
                <a:gd name="connsiteY781" fmla="*/ 275499 h 491063"/>
                <a:gd name="connsiteX782" fmla="*/ 715 w 300102"/>
                <a:gd name="connsiteY782" fmla="*/ 276930 h 491063"/>
                <a:gd name="connsiteX783" fmla="*/ 0 w 300102"/>
                <a:gd name="connsiteY783" fmla="*/ 277931 h 491063"/>
                <a:gd name="connsiteX784" fmla="*/ 858 w 300102"/>
                <a:gd name="connsiteY784" fmla="*/ 279504 h 491063"/>
                <a:gd name="connsiteX785" fmla="*/ 6866 w 300102"/>
                <a:gd name="connsiteY785" fmla="*/ 284368 h 491063"/>
                <a:gd name="connsiteX786" fmla="*/ 7868 w 300102"/>
                <a:gd name="connsiteY786" fmla="*/ 284940 h 491063"/>
                <a:gd name="connsiteX787" fmla="*/ 8726 w 300102"/>
                <a:gd name="connsiteY787" fmla="*/ 287801 h 491063"/>
                <a:gd name="connsiteX788" fmla="*/ 14018 w 300102"/>
                <a:gd name="connsiteY788" fmla="*/ 288945 h 491063"/>
                <a:gd name="connsiteX789" fmla="*/ 16164 w 300102"/>
                <a:gd name="connsiteY789" fmla="*/ 290662 h 491063"/>
                <a:gd name="connsiteX790" fmla="*/ 18023 w 300102"/>
                <a:gd name="connsiteY790" fmla="*/ 291091 h 491063"/>
                <a:gd name="connsiteX791" fmla="*/ 22029 w 300102"/>
                <a:gd name="connsiteY791" fmla="*/ 290948 h 491063"/>
                <a:gd name="connsiteX792" fmla="*/ 23602 w 300102"/>
                <a:gd name="connsiteY792" fmla="*/ 291663 h 491063"/>
                <a:gd name="connsiteX793" fmla="*/ 24460 w 300102"/>
                <a:gd name="connsiteY793" fmla="*/ 291091 h 491063"/>
                <a:gd name="connsiteX794" fmla="*/ 25032 w 300102"/>
                <a:gd name="connsiteY794" fmla="*/ 290089 h 491063"/>
                <a:gd name="connsiteX795" fmla="*/ 28466 w 300102"/>
                <a:gd name="connsiteY795" fmla="*/ 287658 h 491063"/>
                <a:gd name="connsiteX796" fmla="*/ 29610 w 300102"/>
                <a:gd name="connsiteY796" fmla="*/ 286656 h 491063"/>
                <a:gd name="connsiteX797" fmla="*/ 28895 w 300102"/>
                <a:gd name="connsiteY797" fmla="*/ 285226 h 491063"/>
                <a:gd name="connsiteX798" fmla="*/ 28179 w 300102"/>
                <a:gd name="connsiteY798" fmla="*/ 284082 h 491063"/>
                <a:gd name="connsiteX799" fmla="*/ 30325 w 300102"/>
                <a:gd name="connsiteY799" fmla="*/ 281793 h 491063"/>
                <a:gd name="connsiteX800" fmla="*/ 32900 w 300102"/>
                <a:gd name="connsiteY800" fmla="*/ 279647 h 491063"/>
                <a:gd name="connsiteX801" fmla="*/ 34187 w 300102"/>
                <a:gd name="connsiteY801" fmla="*/ 279647 h 491063"/>
                <a:gd name="connsiteX802" fmla="*/ 36333 w 300102"/>
                <a:gd name="connsiteY802" fmla="*/ 280935 h 491063"/>
                <a:gd name="connsiteX803" fmla="*/ 38049 w 300102"/>
                <a:gd name="connsiteY803" fmla="*/ 282794 h 491063"/>
                <a:gd name="connsiteX804" fmla="*/ 38335 w 300102"/>
                <a:gd name="connsiteY804" fmla="*/ 284225 h 491063"/>
                <a:gd name="connsiteX805" fmla="*/ 38622 w 300102"/>
                <a:gd name="connsiteY805" fmla="*/ 285226 h 491063"/>
                <a:gd name="connsiteX806" fmla="*/ 40338 w 300102"/>
                <a:gd name="connsiteY806" fmla="*/ 287515 h 491063"/>
                <a:gd name="connsiteX807" fmla="*/ 41482 w 300102"/>
                <a:gd name="connsiteY807" fmla="*/ 288230 h 491063"/>
                <a:gd name="connsiteX808" fmla="*/ 44343 w 300102"/>
                <a:gd name="connsiteY808" fmla="*/ 288659 h 491063"/>
                <a:gd name="connsiteX809" fmla="*/ 45058 w 300102"/>
                <a:gd name="connsiteY809" fmla="*/ 289517 h 491063"/>
                <a:gd name="connsiteX810" fmla="*/ 44486 w 300102"/>
                <a:gd name="connsiteY810" fmla="*/ 292807 h 491063"/>
                <a:gd name="connsiteX811" fmla="*/ 44915 w 300102"/>
                <a:gd name="connsiteY811" fmla="*/ 293951 h 491063"/>
                <a:gd name="connsiteX812" fmla="*/ 47919 w 300102"/>
                <a:gd name="connsiteY812" fmla="*/ 293951 h 491063"/>
                <a:gd name="connsiteX813" fmla="*/ 51209 w 300102"/>
                <a:gd name="connsiteY813" fmla="*/ 293665 h 491063"/>
                <a:gd name="connsiteX814" fmla="*/ 52353 w 300102"/>
                <a:gd name="connsiteY814" fmla="*/ 293809 h 491063"/>
                <a:gd name="connsiteX815" fmla="*/ 53498 w 300102"/>
                <a:gd name="connsiteY815" fmla="*/ 293093 h 491063"/>
                <a:gd name="connsiteX816" fmla="*/ 55357 w 300102"/>
                <a:gd name="connsiteY816" fmla="*/ 292378 h 491063"/>
                <a:gd name="connsiteX817" fmla="*/ 57932 w 300102"/>
                <a:gd name="connsiteY817" fmla="*/ 292664 h 491063"/>
                <a:gd name="connsiteX818" fmla="*/ 60936 w 300102"/>
                <a:gd name="connsiteY818" fmla="*/ 293951 h 491063"/>
                <a:gd name="connsiteX819" fmla="*/ 63940 w 300102"/>
                <a:gd name="connsiteY819" fmla="*/ 294238 h 491063"/>
                <a:gd name="connsiteX820" fmla="*/ 66372 w 300102"/>
                <a:gd name="connsiteY820" fmla="*/ 292664 h 491063"/>
                <a:gd name="connsiteX821" fmla="*/ 68231 w 300102"/>
                <a:gd name="connsiteY821" fmla="*/ 289946 h 491063"/>
                <a:gd name="connsiteX822" fmla="*/ 68946 w 300102"/>
                <a:gd name="connsiteY822" fmla="*/ 288087 h 491063"/>
                <a:gd name="connsiteX823" fmla="*/ 69805 w 300102"/>
                <a:gd name="connsiteY823" fmla="*/ 286656 h 491063"/>
                <a:gd name="connsiteX824" fmla="*/ 73381 w 300102"/>
                <a:gd name="connsiteY824" fmla="*/ 286227 h 491063"/>
                <a:gd name="connsiteX825" fmla="*/ 76384 w 300102"/>
                <a:gd name="connsiteY825" fmla="*/ 285083 h 491063"/>
                <a:gd name="connsiteX826" fmla="*/ 78244 w 300102"/>
                <a:gd name="connsiteY826" fmla="*/ 281650 h 491063"/>
                <a:gd name="connsiteX827" fmla="*/ 206410 w 300102"/>
                <a:gd name="connsiteY827" fmla="*/ 427839 h 491063"/>
                <a:gd name="connsiteX828" fmla="*/ 204264 w 300102"/>
                <a:gd name="connsiteY828" fmla="*/ 429412 h 491063"/>
                <a:gd name="connsiteX829" fmla="*/ 200402 w 300102"/>
                <a:gd name="connsiteY829" fmla="*/ 430557 h 491063"/>
                <a:gd name="connsiteX830" fmla="*/ 198972 w 300102"/>
                <a:gd name="connsiteY830" fmla="*/ 431987 h 491063"/>
                <a:gd name="connsiteX831" fmla="*/ 200402 w 300102"/>
                <a:gd name="connsiteY831" fmla="*/ 431844 h 491063"/>
                <a:gd name="connsiteX832" fmla="*/ 206696 w 300102"/>
                <a:gd name="connsiteY832" fmla="*/ 435134 h 491063"/>
                <a:gd name="connsiteX833" fmla="*/ 208412 w 300102"/>
                <a:gd name="connsiteY833" fmla="*/ 435134 h 491063"/>
                <a:gd name="connsiteX834" fmla="*/ 210129 w 300102"/>
                <a:gd name="connsiteY834" fmla="*/ 434705 h 491063"/>
                <a:gd name="connsiteX835" fmla="*/ 210701 w 300102"/>
                <a:gd name="connsiteY835" fmla="*/ 434133 h 491063"/>
                <a:gd name="connsiteX836" fmla="*/ 211559 w 300102"/>
                <a:gd name="connsiteY836" fmla="*/ 432559 h 491063"/>
                <a:gd name="connsiteX837" fmla="*/ 214134 w 300102"/>
                <a:gd name="connsiteY837" fmla="*/ 431129 h 491063"/>
                <a:gd name="connsiteX838" fmla="*/ 211703 w 300102"/>
                <a:gd name="connsiteY838" fmla="*/ 429412 h 491063"/>
                <a:gd name="connsiteX839" fmla="*/ 206410 w 300102"/>
                <a:gd name="connsiteY839" fmla="*/ 427839 h 491063"/>
                <a:gd name="connsiteX840" fmla="*/ 65084 w 300102"/>
                <a:gd name="connsiteY840" fmla="*/ 221429 h 491063"/>
                <a:gd name="connsiteX841" fmla="*/ 65656 w 300102"/>
                <a:gd name="connsiteY841" fmla="*/ 221000 h 491063"/>
                <a:gd name="connsiteX842" fmla="*/ 70806 w 300102"/>
                <a:gd name="connsiteY842" fmla="*/ 212847 h 491063"/>
                <a:gd name="connsiteX843" fmla="*/ 72952 w 300102"/>
                <a:gd name="connsiteY843" fmla="*/ 207983 h 491063"/>
                <a:gd name="connsiteX844" fmla="*/ 71807 w 300102"/>
                <a:gd name="connsiteY844" fmla="*/ 207840 h 491063"/>
                <a:gd name="connsiteX845" fmla="*/ 70663 w 300102"/>
                <a:gd name="connsiteY845" fmla="*/ 208269 h 491063"/>
                <a:gd name="connsiteX846" fmla="*/ 66514 w 300102"/>
                <a:gd name="connsiteY846" fmla="*/ 210987 h 491063"/>
                <a:gd name="connsiteX847" fmla="*/ 65514 w 300102"/>
                <a:gd name="connsiteY847" fmla="*/ 212704 h 491063"/>
                <a:gd name="connsiteX848" fmla="*/ 65514 w 300102"/>
                <a:gd name="connsiteY848" fmla="*/ 213276 h 491063"/>
                <a:gd name="connsiteX849" fmla="*/ 67230 w 300102"/>
                <a:gd name="connsiteY849" fmla="*/ 213991 h 491063"/>
                <a:gd name="connsiteX850" fmla="*/ 63368 w 300102"/>
                <a:gd name="connsiteY850" fmla="*/ 216137 h 491063"/>
                <a:gd name="connsiteX851" fmla="*/ 62509 w 300102"/>
                <a:gd name="connsiteY851" fmla="*/ 217567 h 491063"/>
                <a:gd name="connsiteX852" fmla="*/ 62509 w 300102"/>
                <a:gd name="connsiteY852" fmla="*/ 219570 h 491063"/>
                <a:gd name="connsiteX853" fmla="*/ 62796 w 300102"/>
                <a:gd name="connsiteY853" fmla="*/ 220571 h 491063"/>
                <a:gd name="connsiteX854" fmla="*/ 63368 w 300102"/>
                <a:gd name="connsiteY854" fmla="*/ 221286 h 491063"/>
                <a:gd name="connsiteX855" fmla="*/ 65084 w 300102"/>
                <a:gd name="connsiteY855" fmla="*/ 221429 h 491063"/>
                <a:gd name="connsiteX856" fmla="*/ 112574 w 300102"/>
                <a:gd name="connsiteY856" fmla="*/ 330856 h 491063"/>
                <a:gd name="connsiteX857" fmla="*/ 114005 w 300102"/>
                <a:gd name="connsiteY857" fmla="*/ 332716 h 491063"/>
                <a:gd name="connsiteX858" fmla="*/ 116866 w 300102"/>
                <a:gd name="connsiteY858" fmla="*/ 331142 h 491063"/>
                <a:gd name="connsiteX859" fmla="*/ 119297 w 300102"/>
                <a:gd name="connsiteY859" fmla="*/ 329283 h 491063"/>
                <a:gd name="connsiteX860" fmla="*/ 122730 w 300102"/>
                <a:gd name="connsiteY860" fmla="*/ 327423 h 491063"/>
                <a:gd name="connsiteX861" fmla="*/ 123731 w 300102"/>
                <a:gd name="connsiteY861" fmla="*/ 325707 h 491063"/>
                <a:gd name="connsiteX862" fmla="*/ 120584 w 300102"/>
                <a:gd name="connsiteY862" fmla="*/ 325850 h 491063"/>
                <a:gd name="connsiteX863" fmla="*/ 119297 w 300102"/>
                <a:gd name="connsiteY863" fmla="*/ 325135 h 491063"/>
                <a:gd name="connsiteX864" fmla="*/ 115721 w 300102"/>
                <a:gd name="connsiteY864" fmla="*/ 321273 h 491063"/>
                <a:gd name="connsiteX865" fmla="*/ 111287 w 300102"/>
                <a:gd name="connsiteY865" fmla="*/ 321129 h 491063"/>
                <a:gd name="connsiteX866" fmla="*/ 108140 w 300102"/>
                <a:gd name="connsiteY866" fmla="*/ 322417 h 491063"/>
                <a:gd name="connsiteX867" fmla="*/ 108569 w 300102"/>
                <a:gd name="connsiteY867" fmla="*/ 327566 h 491063"/>
                <a:gd name="connsiteX868" fmla="*/ 111001 w 300102"/>
                <a:gd name="connsiteY868" fmla="*/ 330999 h 491063"/>
                <a:gd name="connsiteX869" fmla="*/ 112574 w 300102"/>
                <a:gd name="connsiteY869" fmla="*/ 330856 h 491063"/>
                <a:gd name="connsiteX870" fmla="*/ 86683 w 300102"/>
                <a:gd name="connsiteY870" fmla="*/ 236162 h 491063"/>
                <a:gd name="connsiteX871" fmla="*/ 88114 w 300102"/>
                <a:gd name="connsiteY871" fmla="*/ 236592 h 491063"/>
                <a:gd name="connsiteX872" fmla="*/ 91976 w 300102"/>
                <a:gd name="connsiteY872" fmla="*/ 236592 h 491063"/>
                <a:gd name="connsiteX873" fmla="*/ 92262 w 300102"/>
                <a:gd name="connsiteY873" fmla="*/ 234732 h 491063"/>
                <a:gd name="connsiteX874" fmla="*/ 91976 w 300102"/>
                <a:gd name="connsiteY874" fmla="*/ 231299 h 491063"/>
                <a:gd name="connsiteX875" fmla="*/ 90260 w 300102"/>
                <a:gd name="connsiteY875" fmla="*/ 227437 h 491063"/>
                <a:gd name="connsiteX876" fmla="*/ 89545 w 300102"/>
                <a:gd name="connsiteY876" fmla="*/ 226436 h 491063"/>
                <a:gd name="connsiteX877" fmla="*/ 87542 w 300102"/>
                <a:gd name="connsiteY877" fmla="*/ 225291 h 491063"/>
                <a:gd name="connsiteX878" fmla="*/ 85539 w 300102"/>
                <a:gd name="connsiteY878" fmla="*/ 225577 h 491063"/>
                <a:gd name="connsiteX879" fmla="*/ 84681 w 300102"/>
                <a:gd name="connsiteY879" fmla="*/ 226293 h 491063"/>
                <a:gd name="connsiteX880" fmla="*/ 83966 w 300102"/>
                <a:gd name="connsiteY880" fmla="*/ 227294 h 491063"/>
                <a:gd name="connsiteX881" fmla="*/ 83251 w 300102"/>
                <a:gd name="connsiteY881" fmla="*/ 229296 h 491063"/>
                <a:gd name="connsiteX882" fmla="*/ 85110 w 300102"/>
                <a:gd name="connsiteY882" fmla="*/ 235161 h 491063"/>
                <a:gd name="connsiteX883" fmla="*/ 86683 w 300102"/>
                <a:gd name="connsiteY883" fmla="*/ 236162 h 491063"/>
                <a:gd name="connsiteX884" fmla="*/ 66514 w 300102"/>
                <a:gd name="connsiteY884" fmla="*/ 190246 h 491063"/>
                <a:gd name="connsiteX885" fmla="*/ 64083 w 300102"/>
                <a:gd name="connsiteY885" fmla="*/ 186956 h 491063"/>
                <a:gd name="connsiteX886" fmla="*/ 61937 w 300102"/>
                <a:gd name="connsiteY886" fmla="*/ 185383 h 491063"/>
                <a:gd name="connsiteX887" fmla="*/ 60936 w 300102"/>
                <a:gd name="connsiteY887" fmla="*/ 185239 h 491063"/>
                <a:gd name="connsiteX888" fmla="*/ 59649 w 300102"/>
                <a:gd name="connsiteY888" fmla="*/ 185526 h 491063"/>
                <a:gd name="connsiteX889" fmla="*/ 56502 w 300102"/>
                <a:gd name="connsiteY889" fmla="*/ 186813 h 491063"/>
                <a:gd name="connsiteX890" fmla="*/ 55930 w 300102"/>
                <a:gd name="connsiteY890" fmla="*/ 187385 h 491063"/>
                <a:gd name="connsiteX891" fmla="*/ 55500 w 300102"/>
                <a:gd name="connsiteY891" fmla="*/ 188672 h 491063"/>
                <a:gd name="connsiteX892" fmla="*/ 55786 w 300102"/>
                <a:gd name="connsiteY892" fmla="*/ 189388 h 491063"/>
                <a:gd name="connsiteX893" fmla="*/ 60936 w 300102"/>
                <a:gd name="connsiteY893" fmla="*/ 191962 h 491063"/>
                <a:gd name="connsiteX894" fmla="*/ 59506 w 300102"/>
                <a:gd name="connsiteY894" fmla="*/ 197684 h 491063"/>
                <a:gd name="connsiteX895" fmla="*/ 56073 w 300102"/>
                <a:gd name="connsiteY895" fmla="*/ 198399 h 491063"/>
                <a:gd name="connsiteX896" fmla="*/ 55214 w 300102"/>
                <a:gd name="connsiteY896" fmla="*/ 199115 h 491063"/>
                <a:gd name="connsiteX897" fmla="*/ 55644 w 300102"/>
                <a:gd name="connsiteY897" fmla="*/ 200259 h 491063"/>
                <a:gd name="connsiteX898" fmla="*/ 59791 w 300102"/>
                <a:gd name="connsiteY898" fmla="*/ 200402 h 491063"/>
                <a:gd name="connsiteX899" fmla="*/ 71807 w 300102"/>
                <a:gd name="connsiteY899" fmla="*/ 197970 h 491063"/>
                <a:gd name="connsiteX900" fmla="*/ 72379 w 300102"/>
                <a:gd name="connsiteY900" fmla="*/ 191676 h 491063"/>
                <a:gd name="connsiteX901" fmla="*/ 70091 w 300102"/>
                <a:gd name="connsiteY901" fmla="*/ 190246 h 491063"/>
                <a:gd name="connsiteX902" fmla="*/ 66514 w 300102"/>
                <a:gd name="connsiteY902" fmla="*/ 190246 h 491063"/>
                <a:gd name="connsiteX903" fmla="*/ 32328 w 300102"/>
                <a:gd name="connsiteY903" fmla="*/ 123302 h 491063"/>
                <a:gd name="connsiteX904" fmla="*/ 33472 w 300102"/>
                <a:gd name="connsiteY904" fmla="*/ 123588 h 491063"/>
                <a:gd name="connsiteX905" fmla="*/ 34187 w 300102"/>
                <a:gd name="connsiteY905" fmla="*/ 124304 h 491063"/>
                <a:gd name="connsiteX906" fmla="*/ 35188 w 300102"/>
                <a:gd name="connsiteY906" fmla="*/ 124447 h 491063"/>
                <a:gd name="connsiteX907" fmla="*/ 33186 w 300102"/>
                <a:gd name="connsiteY907" fmla="*/ 125877 h 491063"/>
                <a:gd name="connsiteX908" fmla="*/ 33043 w 300102"/>
                <a:gd name="connsiteY908" fmla="*/ 126592 h 491063"/>
                <a:gd name="connsiteX909" fmla="*/ 34759 w 300102"/>
                <a:gd name="connsiteY909" fmla="*/ 127880 h 491063"/>
                <a:gd name="connsiteX910" fmla="*/ 38907 w 300102"/>
                <a:gd name="connsiteY910" fmla="*/ 129739 h 491063"/>
                <a:gd name="connsiteX911" fmla="*/ 39194 w 300102"/>
                <a:gd name="connsiteY911" fmla="*/ 130168 h 491063"/>
                <a:gd name="connsiteX912" fmla="*/ 36619 w 300102"/>
                <a:gd name="connsiteY912" fmla="*/ 131456 h 491063"/>
                <a:gd name="connsiteX913" fmla="*/ 36333 w 300102"/>
                <a:gd name="connsiteY913" fmla="*/ 132743 h 491063"/>
                <a:gd name="connsiteX914" fmla="*/ 32471 w 300102"/>
                <a:gd name="connsiteY914" fmla="*/ 135032 h 491063"/>
                <a:gd name="connsiteX915" fmla="*/ 34616 w 300102"/>
                <a:gd name="connsiteY915" fmla="*/ 137320 h 491063"/>
                <a:gd name="connsiteX916" fmla="*/ 35475 w 300102"/>
                <a:gd name="connsiteY916" fmla="*/ 137893 h 491063"/>
                <a:gd name="connsiteX917" fmla="*/ 36333 w 300102"/>
                <a:gd name="connsiteY917" fmla="*/ 137893 h 491063"/>
                <a:gd name="connsiteX918" fmla="*/ 37763 w 300102"/>
                <a:gd name="connsiteY918" fmla="*/ 136891 h 491063"/>
                <a:gd name="connsiteX919" fmla="*/ 39480 w 300102"/>
                <a:gd name="connsiteY919" fmla="*/ 134603 h 491063"/>
                <a:gd name="connsiteX920" fmla="*/ 41196 w 300102"/>
                <a:gd name="connsiteY920" fmla="*/ 134603 h 491063"/>
                <a:gd name="connsiteX921" fmla="*/ 44629 w 300102"/>
                <a:gd name="connsiteY921" fmla="*/ 130883 h 491063"/>
                <a:gd name="connsiteX922" fmla="*/ 47776 w 300102"/>
                <a:gd name="connsiteY922" fmla="*/ 129596 h 491063"/>
                <a:gd name="connsiteX923" fmla="*/ 52353 w 300102"/>
                <a:gd name="connsiteY923" fmla="*/ 126163 h 491063"/>
                <a:gd name="connsiteX924" fmla="*/ 53069 w 300102"/>
                <a:gd name="connsiteY924" fmla="*/ 125305 h 491063"/>
                <a:gd name="connsiteX925" fmla="*/ 53069 w 300102"/>
                <a:gd name="connsiteY925" fmla="*/ 123731 h 491063"/>
                <a:gd name="connsiteX926" fmla="*/ 52068 w 300102"/>
                <a:gd name="connsiteY926" fmla="*/ 123016 h 491063"/>
                <a:gd name="connsiteX927" fmla="*/ 48491 w 300102"/>
                <a:gd name="connsiteY927" fmla="*/ 123016 h 491063"/>
                <a:gd name="connsiteX928" fmla="*/ 52639 w 300102"/>
                <a:gd name="connsiteY928" fmla="*/ 120871 h 491063"/>
                <a:gd name="connsiteX929" fmla="*/ 53927 w 300102"/>
                <a:gd name="connsiteY929" fmla="*/ 119011 h 491063"/>
                <a:gd name="connsiteX930" fmla="*/ 55500 w 300102"/>
                <a:gd name="connsiteY930" fmla="*/ 118868 h 491063"/>
                <a:gd name="connsiteX931" fmla="*/ 59362 w 300102"/>
                <a:gd name="connsiteY931" fmla="*/ 111144 h 491063"/>
                <a:gd name="connsiteX932" fmla="*/ 59506 w 300102"/>
                <a:gd name="connsiteY932" fmla="*/ 107997 h 491063"/>
                <a:gd name="connsiteX933" fmla="*/ 58791 w 300102"/>
                <a:gd name="connsiteY933" fmla="*/ 105565 h 491063"/>
                <a:gd name="connsiteX934" fmla="*/ 58218 w 300102"/>
                <a:gd name="connsiteY934" fmla="*/ 104993 h 491063"/>
                <a:gd name="connsiteX935" fmla="*/ 56359 w 300102"/>
                <a:gd name="connsiteY935" fmla="*/ 105708 h 491063"/>
                <a:gd name="connsiteX936" fmla="*/ 48921 w 300102"/>
                <a:gd name="connsiteY936" fmla="*/ 110285 h 491063"/>
                <a:gd name="connsiteX937" fmla="*/ 42913 w 300102"/>
                <a:gd name="connsiteY937" fmla="*/ 113003 h 491063"/>
                <a:gd name="connsiteX938" fmla="*/ 41911 w 300102"/>
                <a:gd name="connsiteY938" fmla="*/ 113862 h 491063"/>
                <a:gd name="connsiteX939" fmla="*/ 41625 w 300102"/>
                <a:gd name="connsiteY939" fmla="*/ 114577 h 491063"/>
                <a:gd name="connsiteX940" fmla="*/ 43485 w 300102"/>
                <a:gd name="connsiteY940" fmla="*/ 118439 h 491063"/>
                <a:gd name="connsiteX941" fmla="*/ 43485 w 300102"/>
                <a:gd name="connsiteY941" fmla="*/ 118868 h 491063"/>
                <a:gd name="connsiteX942" fmla="*/ 40910 w 300102"/>
                <a:gd name="connsiteY942" fmla="*/ 118582 h 491063"/>
                <a:gd name="connsiteX943" fmla="*/ 38622 w 300102"/>
                <a:gd name="connsiteY943" fmla="*/ 119154 h 491063"/>
                <a:gd name="connsiteX944" fmla="*/ 36762 w 300102"/>
                <a:gd name="connsiteY944" fmla="*/ 117581 h 491063"/>
                <a:gd name="connsiteX945" fmla="*/ 34902 w 300102"/>
                <a:gd name="connsiteY945" fmla="*/ 117151 h 491063"/>
                <a:gd name="connsiteX946" fmla="*/ 34473 w 300102"/>
                <a:gd name="connsiteY946" fmla="*/ 117438 h 491063"/>
                <a:gd name="connsiteX947" fmla="*/ 34044 w 300102"/>
                <a:gd name="connsiteY947" fmla="*/ 118296 h 491063"/>
                <a:gd name="connsiteX948" fmla="*/ 32757 w 300102"/>
                <a:gd name="connsiteY948" fmla="*/ 119154 h 491063"/>
                <a:gd name="connsiteX949" fmla="*/ 32471 w 300102"/>
                <a:gd name="connsiteY949" fmla="*/ 121014 h 491063"/>
                <a:gd name="connsiteX950" fmla="*/ 32757 w 300102"/>
                <a:gd name="connsiteY950" fmla="*/ 122873 h 491063"/>
                <a:gd name="connsiteX951" fmla="*/ 32328 w 300102"/>
                <a:gd name="connsiteY951" fmla="*/ 123302 h 491063"/>
                <a:gd name="connsiteX952" fmla="*/ 22172 w 300102"/>
                <a:gd name="connsiteY952" fmla="*/ 161924 h 491063"/>
                <a:gd name="connsiteX953" fmla="*/ 23173 w 300102"/>
                <a:gd name="connsiteY953" fmla="*/ 164641 h 491063"/>
                <a:gd name="connsiteX954" fmla="*/ 24174 w 300102"/>
                <a:gd name="connsiteY954" fmla="*/ 165357 h 491063"/>
                <a:gd name="connsiteX955" fmla="*/ 25891 w 300102"/>
                <a:gd name="connsiteY955" fmla="*/ 165643 h 491063"/>
                <a:gd name="connsiteX956" fmla="*/ 27178 w 300102"/>
                <a:gd name="connsiteY956" fmla="*/ 165357 h 491063"/>
                <a:gd name="connsiteX957" fmla="*/ 27178 w 300102"/>
                <a:gd name="connsiteY957" fmla="*/ 164928 h 491063"/>
                <a:gd name="connsiteX958" fmla="*/ 26606 w 300102"/>
                <a:gd name="connsiteY958" fmla="*/ 154342 h 491063"/>
                <a:gd name="connsiteX959" fmla="*/ 25748 w 300102"/>
                <a:gd name="connsiteY959" fmla="*/ 153770 h 491063"/>
                <a:gd name="connsiteX960" fmla="*/ 22315 w 300102"/>
                <a:gd name="connsiteY960" fmla="*/ 153913 h 491063"/>
                <a:gd name="connsiteX961" fmla="*/ 22458 w 300102"/>
                <a:gd name="connsiteY961" fmla="*/ 157489 h 491063"/>
                <a:gd name="connsiteX962" fmla="*/ 22029 w 300102"/>
                <a:gd name="connsiteY962" fmla="*/ 160493 h 491063"/>
                <a:gd name="connsiteX963" fmla="*/ 22172 w 300102"/>
                <a:gd name="connsiteY963" fmla="*/ 161924 h 491063"/>
                <a:gd name="connsiteX964" fmla="*/ 19454 w 300102"/>
                <a:gd name="connsiteY964" fmla="*/ 172366 h 491063"/>
                <a:gd name="connsiteX965" fmla="*/ 22172 w 300102"/>
                <a:gd name="connsiteY965" fmla="*/ 171793 h 491063"/>
                <a:gd name="connsiteX966" fmla="*/ 22744 w 300102"/>
                <a:gd name="connsiteY966" fmla="*/ 171078 h 491063"/>
                <a:gd name="connsiteX967" fmla="*/ 22458 w 300102"/>
                <a:gd name="connsiteY967" fmla="*/ 170363 h 491063"/>
                <a:gd name="connsiteX968" fmla="*/ 21027 w 300102"/>
                <a:gd name="connsiteY968" fmla="*/ 169505 h 491063"/>
                <a:gd name="connsiteX969" fmla="*/ 19025 w 300102"/>
                <a:gd name="connsiteY969" fmla="*/ 170077 h 491063"/>
                <a:gd name="connsiteX970" fmla="*/ 18453 w 300102"/>
                <a:gd name="connsiteY970" fmla="*/ 171507 h 491063"/>
                <a:gd name="connsiteX971" fmla="*/ 18596 w 300102"/>
                <a:gd name="connsiteY971" fmla="*/ 172080 h 491063"/>
                <a:gd name="connsiteX972" fmla="*/ 19454 w 300102"/>
                <a:gd name="connsiteY972" fmla="*/ 172366 h 491063"/>
                <a:gd name="connsiteX973" fmla="*/ 25032 w 300102"/>
                <a:gd name="connsiteY973" fmla="*/ 147190 h 491063"/>
                <a:gd name="connsiteX974" fmla="*/ 29181 w 300102"/>
                <a:gd name="connsiteY974" fmla="*/ 147190 h 491063"/>
                <a:gd name="connsiteX975" fmla="*/ 31899 w 300102"/>
                <a:gd name="connsiteY975" fmla="*/ 143185 h 491063"/>
                <a:gd name="connsiteX976" fmla="*/ 28466 w 300102"/>
                <a:gd name="connsiteY976" fmla="*/ 140753 h 491063"/>
                <a:gd name="connsiteX977" fmla="*/ 26463 w 300102"/>
                <a:gd name="connsiteY977" fmla="*/ 141898 h 491063"/>
                <a:gd name="connsiteX978" fmla="*/ 24890 w 300102"/>
                <a:gd name="connsiteY978" fmla="*/ 141612 h 491063"/>
                <a:gd name="connsiteX979" fmla="*/ 22887 w 300102"/>
                <a:gd name="connsiteY979" fmla="*/ 142327 h 491063"/>
                <a:gd name="connsiteX980" fmla="*/ 21456 w 300102"/>
                <a:gd name="connsiteY980" fmla="*/ 141898 h 491063"/>
                <a:gd name="connsiteX981" fmla="*/ 20598 w 300102"/>
                <a:gd name="connsiteY981" fmla="*/ 142041 h 491063"/>
                <a:gd name="connsiteX982" fmla="*/ 19740 w 300102"/>
                <a:gd name="connsiteY982" fmla="*/ 142756 h 491063"/>
                <a:gd name="connsiteX983" fmla="*/ 19311 w 300102"/>
                <a:gd name="connsiteY983" fmla="*/ 143614 h 491063"/>
                <a:gd name="connsiteX984" fmla="*/ 19311 w 300102"/>
                <a:gd name="connsiteY984" fmla="*/ 144186 h 491063"/>
                <a:gd name="connsiteX985" fmla="*/ 25032 w 300102"/>
                <a:gd name="connsiteY985" fmla="*/ 147190 h 491063"/>
                <a:gd name="connsiteX986" fmla="*/ 170220 w 300102"/>
                <a:gd name="connsiteY986" fmla="*/ 478333 h 491063"/>
                <a:gd name="connsiteX987" fmla="*/ 169219 w 300102"/>
                <a:gd name="connsiteY987" fmla="*/ 480908 h 491063"/>
                <a:gd name="connsiteX988" fmla="*/ 166501 w 300102"/>
                <a:gd name="connsiteY988" fmla="*/ 480049 h 491063"/>
                <a:gd name="connsiteX989" fmla="*/ 166215 w 300102"/>
                <a:gd name="connsiteY989" fmla="*/ 479334 h 491063"/>
                <a:gd name="connsiteX990" fmla="*/ 169362 w 300102"/>
                <a:gd name="connsiteY990" fmla="*/ 477904 h 491063"/>
                <a:gd name="connsiteX991" fmla="*/ 169934 w 300102"/>
                <a:gd name="connsiteY991" fmla="*/ 477904 h 491063"/>
                <a:gd name="connsiteX992" fmla="*/ 170220 w 300102"/>
                <a:gd name="connsiteY992" fmla="*/ 478333 h 491063"/>
                <a:gd name="connsiteX993" fmla="*/ 185097 w 300102"/>
                <a:gd name="connsiteY993" fmla="*/ 488632 h 491063"/>
                <a:gd name="connsiteX994" fmla="*/ 185382 w 300102"/>
                <a:gd name="connsiteY994" fmla="*/ 490634 h 491063"/>
                <a:gd name="connsiteX995" fmla="*/ 184095 w 300102"/>
                <a:gd name="connsiteY995" fmla="*/ 491063 h 491063"/>
                <a:gd name="connsiteX996" fmla="*/ 182951 w 300102"/>
                <a:gd name="connsiteY996" fmla="*/ 490348 h 491063"/>
                <a:gd name="connsiteX997" fmla="*/ 180662 w 300102"/>
                <a:gd name="connsiteY997" fmla="*/ 490348 h 491063"/>
                <a:gd name="connsiteX998" fmla="*/ 178517 w 300102"/>
                <a:gd name="connsiteY998" fmla="*/ 490777 h 491063"/>
                <a:gd name="connsiteX999" fmla="*/ 178946 w 300102"/>
                <a:gd name="connsiteY999" fmla="*/ 487201 h 491063"/>
                <a:gd name="connsiteX1000" fmla="*/ 183094 w 300102"/>
                <a:gd name="connsiteY1000" fmla="*/ 487631 h 491063"/>
                <a:gd name="connsiteX1001" fmla="*/ 185097 w 300102"/>
                <a:gd name="connsiteY1001" fmla="*/ 488632 h 49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Lst>
              <a:rect l="l" t="t" r="r" b="b"/>
              <a:pathLst>
                <a:path w="300102" h="491063">
                  <a:moveTo>
                    <a:pt x="54356" y="172223"/>
                  </a:moveTo>
                  <a:lnTo>
                    <a:pt x="55500" y="172366"/>
                  </a:lnTo>
                  <a:lnTo>
                    <a:pt x="56359" y="171793"/>
                  </a:lnTo>
                  <a:lnTo>
                    <a:pt x="56931" y="170935"/>
                  </a:lnTo>
                  <a:lnTo>
                    <a:pt x="56931" y="169934"/>
                  </a:lnTo>
                  <a:lnTo>
                    <a:pt x="56359" y="168933"/>
                  </a:lnTo>
                  <a:lnTo>
                    <a:pt x="55071" y="168074"/>
                  </a:lnTo>
                  <a:lnTo>
                    <a:pt x="51781" y="169505"/>
                  </a:lnTo>
                  <a:lnTo>
                    <a:pt x="53212" y="171507"/>
                  </a:lnTo>
                  <a:lnTo>
                    <a:pt x="54356" y="172223"/>
                  </a:lnTo>
                  <a:close/>
                  <a:moveTo>
                    <a:pt x="147047" y="92262"/>
                  </a:moveTo>
                  <a:lnTo>
                    <a:pt x="148764" y="92262"/>
                  </a:lnTo>
                  <a:lnTo>
                    <a:pt x="150481" y="91690"/>
                  </a:lnTo>
                  <a:lnTo>
                    <a:pt x="150623" y="91404"/>
                  </a:lnTo>
                  <a:lnTo>
                    <a:pt x="149050" y="90832"/>
                  </a:lnTo>
                  <a:lnTo>
                    <a:pt x="148764" y="90260"/>
                  </a:lnTo>
                  <a:lnTo>
                    <a:pt x="148621" y="88829"/>
                  </a:lnTo>
                  <a:lnTo>
                    <a:pt x="147334" y="86683"/>
                  </a:lnTo>
                  <a:lnTo>
                    <a:pt x="144759" y="86111"/>
                  </a:lnTo>
                  <a:lnTo>
                    <a:pt x="143471" y="86683"/>
                  </a:lnTo>
                  <a:lnTo>
                    <a:pt x="143328" y="87971"/>
                  </a:lnTo>
                  <a:lnTo>
                    <a:pt x="144329" y="89830"/>
                  </a:lnTo>
                  <a:lnTo>
                    <a:pt x="147047" y="92262"/>
                  </a:lnTo>
                  <a:close/>
                  <a:moveTo>
                    <a:pt x="55644" y="141040"/>
                  </a:moveTo>
                  <a:lnTo>
                    <a:pt x="54070" y="141326"/>
                  </a:lnTo>
                  <a:lnTo>
                    <a:pt x="53498" y="144043"/>
                  </a:lnTo>
                  <a:lnTo>
                    <a:pt x="46346" y="145760"/>
                  </a:lnTo>
                  <a:lnTo>
                    <a:pt x="46346" y="146189"/>
                  </a:lnTo>
                  <a:lnTo>
                    <a:pt x="47347" y="147619"/>
                  </a:lnTo>
                  <a:lnTo>
                    <a:pt x="47347" y="148192"/>
                  </a:lnTo>
                  <a:lnTo>
                    <a:pt x="46632" y="148907"/>
                  </a:lnTo>
                  <a:lnTo>
                    <a:pt x="45487" y="149193"/>
                  </a:lnTo>
                  <a:lnTo>
                    <a:pt x="43628" y="148621"/>
                  </a:lnTo>
                  <a:lnTo>
                    <a:pt x="42198" y="150194"/>
                  </a:lnTo>
                  <a:lnTo>
                    <a:pt x="41911" y="150909"/>
                  </a:lnTo>
                  <a:lnTo>
                    <a:pt x="42484" y="152197"/>
                  </a:lnTo>
                  <a:lnTo>
                    <a:pt x="44486" y="154342"/>
                  </a:lnTo>
                  <a:lnTo>
                    <a:pt x="51495" y="155916"/>
                  </a:lnTo>
                  <a:lnTo>
                    <a:pt x="53927" y="159778"/>
                  </a:lnTo>
                  <a:lnTo>
                    <a:pt x="55071" y="161351"/>
                  </a:lnTo>
                  <a:lnTo>
                    <a:pt x="56788" y="162067"/>
                  </a:lnTo>
                  <a:lnTo>
                    <a:pt x="59935" y="162210"/>
                  </a:lnTo>
                  <a:lnTo>
                    <a:pt x="63797" y="161351"/>
                  </a:lnTo>
                  <a:lnTo>
                    <a:pt x="64369" y="167788"/>
                  </a:lnTo>
                  <a:lnTo>
                    <a:pt x="65227" y="168074"/>
                  </a:lnTo>
                  <a:lnTo>
                    <a:pt x="66372" y="168074"/>
                  </a:lnTo>
                  <a:lnTo>
                    <a:pt x="67373" y="167359"/>
                  </a:lnTo>
                  <a:lnTo>
                    <a:pt x="70949" y="163783"/>
                  </a:lnTo>
                  <a:lnTo>
                    <a:pt x="73953" y="161495"/>
                  </a:lnTo>
                  <a:lnTo>
                    <a:pt x="74811" y="160207"/>
                  </a:lnTo>
                  <a:lnTo>
                    <a:pt x="74668" y="159063"/>
                  </a:lnTo>
                  <a:lnTo>
                    <a:pt x="73667" y="158348"/>
                  </a:lnTo>
                  <a:lnTo>
                    <a:pt x="68374" y="158634"/>
                  </a:lnTo>
                  <a:lnTo>
                    <a:pt x="62653" y="157775"/>
                  </a:lnTo>
                  <a:lnTo>
                    <a:pt x="61937" y="156917"/>
                  </a:lnTo>
                  <a:lnTo>
                    <a:pt x="60650" y="156345"/>
                  </a:lnTo>
                  <a:lnTo>
                    <a:pt x="60507" y="154628"/>
                  </a:lnTo>
                  <a:lnTo>
                    <a:pt x="59791" y="152197"/>
                  </a:lnTo>
                  <a:lnTo>
                    <a:pt x="60364" y="149908"/>
                  </a:lnTo>
                  <a:lnTo>
                    <a:pt x="60364" y="148049"/>
                  </a:lnTo>
                  <a:lnTo>
                    <a:pt x="59791" y="144616"/>
                  </a:lnTo>
                  <a:lnTo>
                    <a:pt x="57360" y="141755"/>
                  </a:lnTo>
                  <a:lnTo>
                    <a:pt x="55644" y="141040"/>
                  </a:lnTo>
                  <a:close/>
                  <a:moveTo>
                    <a:pt x="55644" y="229726"/>
                  </a:moveTo>
                  <a:lnTo>
                    <a:pt x="57217" y="229726"/>
                  </a:lnTo>
                  <a:lnTo>
                    <a:pt x="62223" y="227580"/>
                  </a:lnTo>
                  <a:lnTo>
                    <a:pt x="63225" y="226006"/>
                  </a:lnTo>
                  <a:lnTo>
                    <a:pt x="63225" y="224862"/>
                  </a:lnTo>
                  <a:lnTo>
                    <a:pt x="62223" y="221429"/>
                  </a:lnTo>
                  <a:lnTo>
                    <a:pt x="61079" y="215994"/>
                  </a:lnTo>
                  <a:lnTo>
                    <a:pt x="58504" y="217138"/>
                  </a:lnTo>
                  <a:lnTo>
                    <a:pt x="55644" y="219141"/>
                  </a:lnTo>
                  <a:lnTo>
                    <a:pt x="54642" y="218425"/>
                  </a:lnTo>
                  <a:lnTo>
                    <a:pt x="53641" y="218568"/>
                  </a:lnTo>
                  <a:lnTo>
                    <a:pt x="52497" y="219283"/>
                  </a:lnTo>
                  <a:lnTo>
                    <a:pt x="51495" y="220285"/>
                  </a:lnTo>
                  <a:lnTo>
                    <a:pt x="50923" y="221286"/>
                  </a:lnTo>
                  <a:lnTo>
                    <a:pt x="50780" y="223003"/>
                  </a:lnTo>
                  <a:lnTo>
                    <a:pt x="49922" y="225434"/>
                  </a:lnTo>
                  <a:lnTo>
                    <a:pt x="50065" y="226006"/>
                  </a:lnTo>
                  <a:lnTo>
                    <a:pt x="51209" y="225720"/>
                  </a:lnTo>
                  <a:lnTo>
                    <a:pt x="54785" y="222717"/>
                  </a:lnTo>
                  <a:lnTo>
                    <a:pt x="55786" y="222430"/>
                  </a:lnTo>
                  <a:lnTo>
                    <a:pt x="56215" y="222717"/>
                  </a:lnTo>
                  <a:lnTo>
                    <a:pt x="55786" y="224576"/>
                  </a:lnTo>
                  <a:lnTo>
                    <a:pt x="56788" y="227008"/>
                  </a:lnTo>
                  <a:lnTo>
                    <a:pt x="55644" y="229153"/>
                  </a:lnTo>
                  <a:lnTo>
                    <a:pt x="55644" y="229726"/>
                  </a:lnTo>
                  <a:close/>
                  <a:moveTo>
                    <a:pt x="47633" y="184810"/>
                  </a:moveTo>
                  <a:lnTo>
                    <a:pt x="44629" y="187671"/>
                  </a:lnTo>
                  <a:lnTo>
                    <a:pt x="44772" y="188243"/>
                  </a:lnTo>
                  <a:lnTo>
                    <a:pt x="46489" y="187957"/>
                  </a:lnTo>
                  <a:lnTo>
                    <a:pt x="48777" y="186241"/>
                  </a:lnTo>
                  <a:lnTo>
                    <a:pt x="50208" y="184524"/>
                  </a:lnTo>
                  <a:lnTo>
                    <a:pt x="49492" y="184238"/>
                  </a:lnTo>
                  <a:lnTo>
                    <a:pt x="47633" y="184810"/>
                  </a:lnTo>
                  <a:close/>
                  <a:moveTo>
                    <a:pt x="156202" y="93406"/>
                  </a:moveTo>
                  <a:lnTo>
                    <a:pt x="157346" y="94265"/>
                  </a:lnTo>
                  <a:lnTo>
                    <a:pt x="157633" y="94122"/>
                  </a:lnTo>
                  <a:lnTo>
                    <a:pt x="158062" y="91547"/>
                  </a:lnTo>
                  <a:lnTo>
                    <a:pt x="158634" y="90260"/>
                  </a:lnTo>
                  <a:lnTo>
                    <a:pt x="157346" y="89830"/>
                  </a:lnTo>
                  <a:lnTo>
                    <a:pt x="154486" y="90403"/>
                  </a:lnTo>
                  <a:lnTo>
                    <a:pt x="156202" y="93406"/>
                  </a:lnTo>
                  <a:close/>
                  <a:moveTo>
                    <a:pt x="214563" y="14590"/>
                  </a:moveTo>
                  <a:lnTo>
                    <a:pt x="214850" y="13875"/>
                  </a:lnTo>
                  <a:lnTo>
                    <a:pt x="214850" y="11014"/>
                  </a:lnTo>
                  <a:lnTo>
                    <a:pt x="214420" y="8583"/>
                  </a:lnTo>
                  <a:lnTo>
                    <a:pt x="214563" y="8153"/>
                  </a:lnTo>
                  <a:lnTo>
                    <a:pt x="215850" y="8010"/>
                  </a:lnTo>
                  <a:lnTo>
                    <a:pt x="216137" y="6723"/>
                  </a:lnTo>
                  <a:lnTo>
                    <a:pt x="215708" y="5292"/>
                  </a:lnTo>
                  <a:lnTo>
                    <a:pt x="213133" y="5150"/>
                  </a:lnTo>
                  <a:lnTo>
                    <a:pt x="210987" y="10442"/>
                  </a:lnTo>
                  <a:lnTo>
                    <a:pt x="213991" y="15019"/>
                  </a:lnTo>
                  <a:lnTo>
                    <a:pt x="214563" y="14590"/>
                  </a:lnTo>
                  <a:close/>
                  <a:moveTo>
                    <a:pt x="218568" y="6580"/>
                  </a:moveTo>
                  <a:lnTo>
                    <a:pt x="221143" y="6723"/>
                  </a:lnTo>
                  <a:lnTo>
                    <a:pt x="221143" y="5292"/>
                  </a:lnTo>
                  <a:lnTo>
                    <a:pt x="222717" y="1430"/>
                  </a:lnTo>
                  <a:lnTo>
                    <a:pt x="222717" y="858"/>
                  </a:lnTo>
                  <a:lnTo>
                    <a:pt x="221858" y="0"/>
                  </a:lnTo>
                  <a:lnTo>
                    <a:pt x="221143" y="0"/>
                  </a:lnTo>
                  <a:lnTo>
                    <a:pt x="219856" y="1144"/>
                  </a:lnTo>
                  <a:lnTo>
                    <a:pt x="218997" y="715"/>
                  </a:lnTo>
                  <a:lnTo>
                    <a:pt x="218282" y="1001"/>
                  </a:lnTo>
                  <a:lnTo>
                    <a:pt x="217996" y="1573"/>
                  </a:lnTo>
                  <a:lnTo>
                    <a:pt x="217710" y="3862"/>
                  </a:lnTo>
                  <a:lnTo>
                    <a:pt x="218139" y="6008"/>
                  </a:lnTo>
                  <a:lnTo>
                    <a:pt x="218568" y="6580"/>
                  </a:lnTo>
                  <a:close/>
                  <a:moveTo>
                    <a:pt x="156488" y="70377"/>
                  </a:moveTo>
                  <a:lnTo>
                    <a:pt x="159635" y="71664"/>
                  </a:lnTo>
                  <a:lnTo>
                    <a:pt x="159921" y="74525"/>
                  </a:lnTo>
                  <a:lnTo>
                    <a:pt x="161066" y="75383"/>
                  </a:lnTo>
                  <a:lnTo>
                    <a:pt x="163640" y="74239"/>
                  </a:lnTo>
                  <a:lnTo>
                    <a:pt x="163926" y="72808"/>
                  </a:lnTo>
                  <a:lnTo>
                    <a:pt x="163640" y="72522"/>
                  </a:lnTo>
                  <a:lnTo>
                    <a:pt x="161066" y="71950"/>
                  </a:lnTo>
                  <a:lnTo>
                    <a:pt x="159635" y="69805"/>
                  </a:lnTo>
                  <a:lnTo>
                    <a:pt x="156202" y="67230"/>
                  </a:lnTo>
                  <a:lnTo>
                    <a:pt x="154199" y="67802"/>
                  </a:lnTo>
                  <a:lnTo>
                    <a:pt x="153913" y="68231"/>
                  </a:lnTo>
                  <a:lnTo>
                    <a:pt x="155058" y="69661"/>
                  </a:lnTo>
                  <a:lnTo>
                    <a:pt x="156488" y="70377"/>
                  </a:lnTo>
                  <a:close/>
                  <a:moveTo>
                    <a:pt x="145474" y="83966"/>
                  </a:moveTo>
                  <a:lnTo>
                    <a:pt x="146332" y="84109"/>
                  </a:lnTo>
                  <a:lnTo>
                    <a:pt x="148192" y="82678"/>
                  </a:lnTo>
                  <a:lnTo>
                    <a:pt x="148478" y="83107"/>
                  </a:lnTo>
                  <a:lnTo>
                    <a:pt x="148478" y="84681"/>
                  </a:lnTo>
                  <a:lnTo>
                    <a:pt x="148764" y="85396"/>
                  </a:lnTo>
                  <a:lnTo>
                    <a:pt x="149479" y="85968"/>
                  </a:lnTo>
                  <a:lnTo>
                    <a:pt x="150481" y="86254"/>
                  </a:lnTo>
                  <a:lnTo>
                    <a:pt x="155630" y="85396"/>
                  </a:lnTo>
                  <a:lnTo>
                    <a:pt x="159635" y="87542"/>
                  </a:lnTo>
                  <a:lnTo>
                    <a:pt x="160780" y="87399"/>
                  </a:lnTo>
                  <a:lnTo>
                    <a:pt x="161781" y="86827"/>
                  </a:lnTo>
                  <a:lnTo>
                    <a:pt x="162639" y="84681"/>
                  </a:lnTo>
                  <a:lnTo>
                    <a:pt x="160922" y="83537"/>
                  </a:lnTo>
                  <a:lnTo>
                    <a:pt x="158920" y="83393"/>
                  </a:lnTo>
                  <a:lnTo>
                    <a:pt x="155630" y="82392"/>
                  </a:lnTo>
                  <a:lnTo>
                    <a:pt x="153341" y="82392"/>
                  </a:lnTo>
                  <a:lnTo>
                    <a:pt x="153770" y="81248"/>
                  </a:lnTo>
                  <a:lnTo>
                    <a:pt x="154915" y="79960"/>
                  </a:lnTo>
                  <a:lnTo>
                    <a:pt x="154915" y="79102"/>
                  </a:lnTo>
                  <a:lnTo>
                    <a:pt x="153913" y="78101"/>
                  </a:lnTo>
                  <a:lnTo>
                    <a:pt x="150767" y="76384"/>
                  </a:lnTo>
                  <a:lnTo>
                    <a:pt x="148049" y="76098"/>
                  </a:lnTo>
                  <a:lnTo>
                    <a:pt x="146189" y="76671"/>
                  </a:lnTo>
                  <a:lnTo>
                    <a:pt x="145045" y="79531"/>
                  </a:lnTo>
                  <a:lnTo>
                    <a:pt x="144902" y="81534"/>
                  </a:lnTo>
                  <a:lnTo>
                    <a:pt x="145045" y="82964"/>
                  </a:lnTo>
                  <a:lnTo>
                    <a:pt x="145474" y="83966"/>
                  </a:lnTo>
                  <a:close/>
                  <a:moveTo>
                    <a:pt x="172652" y="70520"/>
                  </a:moveTo>
                  <a:lnTo>
                    <a:pt x="173367" y="69375"/>
                  </a:lnTo>
                  <a:lnTo>
                    <a:pt x="169505" y="69089"/>
                  </a:lnTo>
                  <a:lnTo>
                    <a:pt x="167502" y="69805"/>
                  </a:lnTo>
                  <a:lnTo>
                    <a:pt x="165643" y="72379"/>
                  </a:lnTo>
                  <a:lnTo>
                    <a:pt x="169076" y="72379"/>
                  </a:lnTo>
                  <a:lnTo>
                    <a:pt x="172652" y="70520"/>
                  </a:lnTo>
                  <a:close/>
                  <a:moveTo>
                    <a:pt x="196540" y="27178"/>
                  </a:moveTo>
                  <a:lnTo>
                    <a:pt x="197398" y="27464"/>
                  </a:lnTo>
                  <a:lnTo>
                    <a:pt x="200259" y="27321"/>
                  </a:lnTo>
                  <a:lnTo>
                    <a:pt x="200831" y="27750"/>
                  </a:lnTo>
                  <a:lnTo>
                    <a:pt x="200831" y="29038"/>
                  </a:lnTo>
                  <a:lnTo>
                    <a:pt x="201260" y="30039"/>
                  </a:lnTo>
                  <a:lnTo>
                    <a:pt x="203406" y="29324"/>
                  </a:lnTo>
                  <a:lnTo>
                    <a:pt x="205981" y="29324"/>
                  </a:lnTo>
                  <a:lnTo>
                    <a:pt x="206982" y="30897"/>
                  </a:lnTo>
                  <a:lnTo>
                    <a:pt x="207411" y="32614"/>
                  </a:lnTo>
                  <a:lnTo>
                    <a:pt x="206696" y="36047"/>
                  </a:lnTo>
                  <a:lnTo>
                    <a:pt x="204980" y="41911"/>
                  </a:lnTo>
                  <a:lnTo>
                    <a:pt x="206696" y="43342"/>
                  </a:lnTo>
                  <a:lnTo>
                    <a:pt x="207125" y="42913"/>
                  </a:lnTo>
                  <a:lnTo>
                    <a:pt x="208269" y="39050"/>
                  </a:lnTo>
                  <a:lnTo>
                    <a:pt x="209700" y="37477"/>
                  </a:lnTo>
                  <a:lnTo>
                    <a:pt x="210272" y="32614"/>
                  </a:lnTo>
                  <a:lnTo>
                    <a:pt x="210701" y="32184"/>
                  </a:lnTo>
                  <a:lnTo>
                    <a:pt x="211130" y="29753"/>
                  </a:lnTo>
                  <a:lnTo>
                    <a:pt x="211703" y="28465"/>
                  </a:lnTo>
                  <a:lnTo>
                    <a:pt x="213705" y="20598"/>
                  </a:lnTo>
                  <a:lnTo>
                    <a:pt x="214134" y="17737"/>
                  </a:lnTo>
                  <a:lnTo>
                    <a:pt x="212132" y="19025"/>
                  </a:lnTo>
                  <a:lnTo>
                    <a:pt x="210987" y="19025"/>
                  </a:lnTo>
                  <a:lnTo>
                    <a:pt x="208698" y="16021"/>
                  </a:lnTo>
                  <a:lnTo>
                    <a:pt x="207125" y="16879"/>
                  </a:lnTo>
                  <a:lnTo>
                    <a:pt x="206553" y="13732"/>
                  </a:lnTo>
                  <a:lnTo>
                    <a:pt x="206696" y="10585"/>
                  </a:lnTo>
                  <a:lnTo>
                    <a:pt x="204836" y="10442"/>
                  </a:lnTo>
                  <a:lnTo>
                    <a:pt x="203263" y="10871"/>
                  </a:lnTo>
                  <a:lnTo>
                    <a:pt x="200688" y="14018"/>
                  </a:lnTo>
                  <a:lnTo>
                    <a:pt x="198972" y="14590"/>
                  </a:lnTo>
                  <a:lnTo>
                    <a:pt x="198399" y="15592"/>
                  </a:lnTo>
                  <a:lnTo>
                    <a:pt x="199115" y="16164"/>
                  </a:lnTo>
                  <a:lnTo>
                    <a:pt x="202119" y="16736"/>
                  </a:lnTo>
                  <a:lnTo>
                    <a:pt x="204407" y="22887"/>
                  </a:lnTo>
                  <a:lnTo>
                    <a:pt x="200831" y="24746"/>
                  </a:lnTo>
                  <a:lnTo>
                    <a:pt x="198399" y="24460"/>
                  </a:lnTo>
                  <a:lnTo>
                    <a:pt x="195825" y="25175"/>
                  </a:lnTo>
                  <a:lnTo>
                    <a:pt x="195968" y="26034"/>
                  </a:lnTo>
                  <a:lnTo>
                    <a:pt x="196540" y="27178"/>
                  </a:lnTo>
                  <a:close/>
                  <a:moveTo>
                    <a:pt x="298672" y="355317"/>
                  </a:moveTo>
                  <a:lnTo>
                    <a:pt x="297814" y="351311"/>
                  </a:lnTo>
                  <a:lnTo>
                    <a:pt x="295954" y="348164"/>
                  </a:lnTo>
                  <a:lnTo>
                    <a:pt x="287658" y="342443"/>
                  </a:lnTo>
                  <a:lnTo>
                    <a:pt x="284368" y="341155"/>
                  </a:lnTo>
                  <a:lnTo>
                    <a:pt x="277788" y="339725"/>
                  </a:lnTo>
                  <a:lnTo>
                    <a:pt x="274498" y="340011"/>
                  </a:lnTo>
                  <a:lnTo>
                    <a:pt x="270779" y="339296"/>
                  </a:lnTo>
                  <a:lnTo>
                    <a:pt x="267060" y="339010"/>
                  </a:lnTo>
                  <a:lnTo>
                    <a:pt x="262626" y="339439"/>
                  </a:lnTo>
                  <a:lnTo>
                    <a:pt x="261338" y="340583"/>
                  </a:lnTo>
                  <a:lnTo>
                    <a:pt x="258763" y="343873"/>
                  </a:lnTo>
                  <a:lnTo>
                    <a:pt x="257333" y="345161"/>
                  </a:lnTo>
                  <a:lnTo>
                    <a:pt x="255759" y="345733"/>
                  </a:lnTo>
                  <a:lnTo>
                    <a:pt x="254186" y="345876"/>
                  </a:lnTo>
                  <a:lnTo>
                    <a:pt x="247177" y="341871"/>
                  </a:lnTo>
                  <a:lnTo>
                    <a:pt x="249609" y="339153"/>
                  </a:lnTo>
                  <a:lnTo>
                    <a:pt x="252183" y="336721"/>
                  </a:lnTo>
                  <a:lnTo>
                    <a:pt x="254901" y="334575"/>
                  </a:lnTo>
                  <a:lnTo>
                    <a:pt x="256618" y="331285"/>
                  </a:lnTo>
                  <a:lnTo>
                    <a:pt x="254043" y="324133"/>
                  </a:lnTo>
                  <a:lnTo>
                    <a:pt x="249751" y="318698"/>
                  </a:lnTo>
                  <a:lnTo>
                    <a:pt x="237021" y="309400"/>
                  </a:lnTo>
                  <a:lnTo>
                    <a:pt x="231299" y="309257"/>
                  </a:lnTo>
                  <a:lnTo>
                    <a:pt x="226007" y="307970"/>
                  </a:lnTo>
                  <a:lnTo>
                    <a:pt x="228725" y="307970"/>
                  </a:lnTo>
                  <a:lnTo>
                    <a:pt x="231871" y="308399"/>
                  </a:lnTo>
                  <a:lnTo>
                    <a:pt x="237593" y="307541"/>
                  </a:lnTo>
                  <a:lnTo>
                    <a:pt x="240454" y="309686"/>
                  </a:lnTo>
                  <a:lnTo>
                    <a:pt x="243458" y="311403"/>
                  </a:lnTo>
                  <a:lnTo>
                    <a:pt x="245031" y="311689"/>
                  </a:lnTo>
                  <a:lnTo>
                    <a:pt x="246748" y="311546"/>
                  </a:lnTo>
                  <a:lnTo>
                    <a:pt x="248035" y="311975"/>
                  </a:lnTo>
                  <a:lnTo>
                    <a:pt x="249180" y="312833"/>
                  </a:lnTo>
                  <a:lnTo>
                    <a:pt x="246033" y="307397"/>
                  </a:lnTo>
                  <a:lnTo>
                    <a:pt x="242457" y="302391"/>
                  </a:lnTo>
                  <a:lnTo>
                    <a:pt x="240597" y="299244"/>
                  </a:lnTo>
                  <a:lnTo>
                    <a:pt x="239453" y="295954"/>
                  </a:lnTo>
                  <a:lnTo>
                    <a:pt x="240883" y="293522"/>
                  </a:lnTo>
                  <a:lnTo>
                    <a:pt x="243029" y="291949"/>
                  </a:lnTo>
                  <a:lnTo>
                    <a:pt x="238594" y="288945"/>
                  </a:lnTo>
                  <a:lnTo>
                    <a:pt x="234446" y="285226"/>
                  </a:lnTo>
                  <a:lnTo>
                    <a:pt x="230012" y="280363"/>
                  </a:lnTo>
                  <a:lnTo>
                    <a:pt x="225435" y="275785"/>
                  </a:lnTo>
                  <a:lnTo>
                    <a:pt x="222717" y="274212"/>
                  </a:lnTo>
                  <a:lnTo>
                    <a:pt x="210844" y="269491"/>
                  </a:lnTo>
                  <a:lnTo>
                    <a:pt x="208556" y="267489"/>
                  </a:lnTo>
                  <a:lnTo>
                    <a:pt x="206696" y="264485"/>
                  </a:lnTo>
                  <a:lnTo>
                    <a:pt x="202691" y="253900"/>
                  </a:lnTo>
                  <a:lnTo>
                    <a:pt x="199687" y="244030"/>
                  </a:lnTo>
                  <a:lnTo>
                    <a:pt x="197112" y="234017"/>
                  </a:lnTo>
                  <a:lnTo>
                    <a:pt x="195682" y="231013"/>
                  </a:lnTo>
                  <a:lnTo>
                    <a:pt x="193536" y="229010"/>
                  </a:lnTo>
                  <a:lnTo>
                    <a:pt x="190532" y="226722"/>
                  </a:lnTo>
                  <a:lnTo>
                    <a:pt x="184953" y="221000"/>
                  </a:lnTo>
                  <a:lnTo>
                    <a:pt x="181091" y="216995"/>
                  </a:lnTo>
                  <a:lnTo>
                    <a:pt x="167502" y="211702"/>
                  </a:lnTo>
                  <a:lnTo>
                    <a:pt x="160350" y="211702"/>
                  </a:lnTo>
                  <a:lnTo>
                    <a:pt x="154915" y="214563"/>
                  </a:lnTo>
                  <a:lnTo>
                    <a:pt x="153913" y="214849"/>
                  </a:lnTo>
                  <a:lnTo>
                    <a:pt x="137035" y="212131"/>
                  </a:lnTo>
                  <a:lnTo>
                    <a:pt x="134174" y="210987"/>
                  </a:lnTo>
                  <a:lnTo>
                    <a:pt x="131599" y="208841"/>
                  </a:lnTo>
                  <a:lnTo>
                    <a:pt x="134459" y="210129"/>
                  </a:lnTo>
                  <a:lnTo>
                    <a:pt x="140897" y="211416"/>
                  </a:lnTo>
                  <a:lnTo>
                    <a:pt x="144473" y="211702"/>
                  </a:lnTo>
                  <a:lnTo>
                    <a:pt x="147334" y="210987"/>
                  </a:lnTo>
                  <a:lnTo>
                    <a:pt x="150051" y="209557"/>
                  </a:lnTo>
                  <a:lnTo>
                    <a:pt x="156059" y="204693"/>
                  </a:lnTo>
                  <a:lnTo>
                    <a:pt x="162496" y="204407"/>
                  </a:lnTo>
                  <a:lnTo>
                    <a:pt x="165357" y="202262"/>
                  </a:lnTo>
                  <a:lnTo>
                    <a:pt x="166072" y="199544"/>
                  </a:lnTo>
                  <a:lnTo>
                    <a:pt x="159063" y="196111"/>
                  </a:lnTo>
                  <a:lnTo>
                    <a:pt x="152912" y="196540"/>
                  </a:lnTo>
                  <a:lnTo>
                    <a:pt x="149622" y="197541"/>
                  </a:lnTo>
                  <a:lnTo>
                    <a:pt x="146189" y="197684"/>
                  </a:lnTo>
                  <a:lnTo>
                    <a:pt x="149050" y="196826"/>
                  </a:lnTo>
                  <a:lnTo>
                    <a:pt x="151768" y="195109"/>
                  </a:lnTo>
                  <a:lnTo>
                    <a:pt x="154057" y="194108"/>
                  </a:lnTo>
                  <a:lnTo>
                    <a:pt x="162210" y="192678"/>
                  </a:lnTo>
                  <a:lnTo>
                    <a:pt x="165071" y="191390"/>
                  </a:lnTo>
                  <a:lnTo>
                    <a:pt x="167789" y="189388"/>
                  </a:lnTo>
                  <a:lnTo>
                    <a:pt x="170506" y="186241"/>
                  </a:lnTo>
                  <a:lnTo>
                    <a:pt x="172795" y="182236"/>
                  </a:lnTo>
                  <a:lnTo>
                    <a:pt x="177801" y="176514"/>
                  </a:lnTo>
                  <a:lnTo>
                    <a:pt x="182951" y="166215"/>
                  </a:lnTo>
                  <a:lnTo>
                    <a:pt x="183809" y="164069"/>
                  </a:lnTo>
                  <a:lnTo>
                    <a:pt x="184381" y="161638"/>
                  </a:lnTo>
                  <a:lnTo>
                    <a:pt x="185097" y="159492"/>
                  </a:lnTo>
                  <a:lnTo>
                    <a:pt x="187671" y="155487"/>
                  </a:lnTo>
                  <a:lnTo>
                    <a:pt x="190675" y="152483"/>
                  </a:lnTo>
                  <a:lnTo>
                    <a:pt x="192249" y="150194"/>
                  </a:lnTo>
                  <a:lnTo>
                    <a:pt x="192392" y="149336"/>
                  </a:lnTo>
                  <a:lnTo>
                    <a:pt x="189674" y="144186"/>
                  </a:lnTo>
                  <a:lnTo>
                    <a:pt x="186813" y="141326"/>
                  </a:lnTo>
                  <a:lnTo>
                    <a:pt x="183380" y="140181"/>
                  </a:lnTo>
                  <a:lnTo>
                    <a:pt x="178230" y="141182"/>
                  </a:lnTo>
                  <a:lnTo>
                    <a:pt x="159778" y="140753"/>
                  </a:lnTo>
                  <a:lnTo>
                    <a:pt x="157060" y="140896"/>
                  </a:lnTo>
                  <a:lnTo>
                    <a:pt x="154343" y="141612"/>
                  </a:lnTo>
                  <a:lnTo>
                    <a:pt x="152912" y="141612"/>
                  </a:lnTo>
                  <a:lnTo>
                    <a:pt x="146618" y="140038"/>
                  </a:lnTo>
                  <a:lnTo>
                    <a:pt x="143328" y="140181"/>
                  </a:lnTo>
                  <a:lnTo>
                    <a:pt x="136462" y="142184"/>
                  </a:lnTo>
                  <a:lnTo>
                    <a:pt x="129167" y="144902"/>
                  </a:lnTo>
                  <a:lnTo>
                    <a:pt x="125591" y="145760"/>
                  </a:lnTo>
                  <a:lnTo>
                    <a:pt x="121157" y="145903"/>
                  </a:lnTo>
                  <a:lnTo>
                    <a:pt x="122873" y="141612"/>
                  </a:lnTo>
                  <a:lnTo>
                    <a:pt x="128595" y="136748"/>
                  </a:lnTo>
                  <a:lnTo>
                    <a:pt x="129596" y="135318"/>
                  </a:lnTo>
                  <a:lnTo>
                    <a:pt x="128023" y="134459"/>
                  </a:lnTo>
                  <a:lnTo>
                    <a:pt x="124160" y="133887"/>
                  </a:lnTo>
                  <a:lnTo>
                    <a:pt x="124590" y="131170"/>
                  </a:lnTo>
                  <a:lnTo>
                    <a:pt x="125448" y="129167"/>
                  </a:lnTo>
                  <a:lnTo>
                    <a:pt x="131885" y="125019"/>
                  </a:lnTo>
                  <a:lnTo>
                    <a:pt x="142899" y="116722"/>
                  </a:lnTo>
                  <a:lnTo>
                    <a:pt x="148907" y="113146"/>
                  </a:lnTo>
                  <a:lnTo>
                    <a:pt x="151196" y="110571"/>
                  </a:lnTo>
                  <a:lnTo>
                    <a:pt x="151911" y="109284"/>
                  </a:lnTo>
                  <a:lnTo>
                    <a:pt x="152197" y="108140"/>
                  </a:lnTo>
                  <a:lnTo>
                    <a:pt x="151911" y="104564"/>
                  </a:lnTo>
                  <a:lnTo>
                    <a:pt x="153484" y="101274"/>
                  </a:lnTo>
                  <a:lnTo>
                    <a:pt x="153770" y="100129"/>
                  </a:lnTo>
                  <a:lnTo>
                    <a:pt x="153628" y="99271"/>
                  </a:lnTo>
                  <a:lnTo>
                    <a:pt x="147476" y="98556"/>
                  </a:lnTo>
                  <a:lnTo>
                    <a:pt x="141612" y="99986"/>
                  </a:lnTo>
                  <a:lnTo>
                    <a:pt x="135318" y="100416"/>
                  </a:lnTo>
                  <a:lnTo>
                    <a:pt x="129310" y="101703"/>
                  </a:lnTo>
                  <a:lnTo>
                    <a:pt x="119440" y="102561"/>
                  </a:lnTo>
                  <a:lnTo>
                    <a:pt x="112002" y="104564"/>
                  </a:lnTo>
                  <a:lnTo>
                    <a:pt x="110285" y="102132"/>
                  </a:lnTo>
                  <a:lnTo>
                    <a:pt x="108998" y="102418"/>
                  </a:lnTo>
                  <a:lnTo>
                    <a:pt x="104707" y="104564"/>
                  </a:lnTo>
                  <a:lnTo>
                    <a:pt x="103563" y="104707"/>
                  </a:lnTo>
                  <a:lnTo>
                    <a:pt x="101989" y="102704"/>
                  </a:lnTo>
                  <a:lnTo>
                    <a:pt x="100702" y="101846"/>
                  </a:lnTo>
                  <a:lnTo>
                    <a:pt x="97269" y="101131"/>
                  </a:lnTo>
                  <a:lnTo>
                    <a:pt x="95695" y="101417"/>
                  </a:lnTo>
                  <a:lnTo>
                    <a:pt x="94408" y="101989"/>
                  </a:lnTo>
                  <a:lnTo>
                    <a:pt x="92977" y="103992"/>
                  </a:lnTo>
                  <a:lnTo>
                    <a:pt x="92691" y="105422"/>
                  </a:lnTo>
                  <a:lnTo>
                    <a:pt x="92548" y="108569"/>
                  </a:lnTo>
                  <a:lnTo>
                    <a:pt x="92262" y="110142"/>
                  </a:lnTo>
                  <a:lnTo>
                    <a:pt x="92548" y="111859"/>
                  </a:lnTo>
                  <a:lnTo>
                    <a:pt x="93979" y="113862"/>
                  </a:lnTo>
                  <a:lnTo>
                    <a:pt x="94694" y="115435"/>
                  </a:lnTo>
                  <a:lnTo>
                    <a:pt x="93121" y="116007"/>
                  </a:lnTo>
                  <a:lnTo>
                    <a:pt x="86827" y="116007"/>
                  </a:lnTo>
                  <a:lnTo>
                    <a:pt x="84681" y="116579"/>
                  </a:lnTo>
                  <a:lnTo>
                    <a:pt x="84109" y="117724"/>
                  </a:lnTo>
                  <a:lnTo>
                    <a:pt x="84395" y="119297"/>
                  </a:lnTo>
                  <a:lnTo>
                    <a:pt x="84252" y="120727"/>
                  </a:lnTo>
                  <a:lnTo>
                    <a:pt x="82392" y="124017"/>
                  </a:lnTo>
                  <a:lnTo>
                    <a:pt x="82965" y="125162"/>
                  </a:lnTo>
                  <a:lnTo>
                    <a:pt x="89545" y="131170"/>
                  </a:lnTo>
                  <a:lnTo>
                    <a:pt x="90117" y="132314"/>
                  </a:lnTo>
                  <a:lnTo>
                    <a:pt x="86112" y="131313"/>
                  </a:lnTo>
                  <a:lnTo>
                    <a:pt x="85253" y="131313"/>
                  </a:lnTo>
                  <a:lnTo>
                    <a:pt x="84395" y="132457"/>
                  </a:lnTo>
                  <a:lnTo>
                    <a:pt x="76528" y="132314"/>
                  </a:lnTo>
                  <a:lnTo>
                    <a:pt x="74811" y="134889"/>
                  </a:lnTo>
                  <a:lnTo>
                    <a:pt x="73953" y="136891"/>
                  </a:lnTo>
                  <a:lnTo>
                    <a:pt x="72379" y="141755"/>
                  </a:lnTo>
                  <a:lnTo>
                    <a:pt x="72522" y="142899"/>
                  </a:lnTo>
                  <a:lnTo>
                    <a:pt x="73381" y="144759"/>
                  </a:lnTo>
                  <a:lnTo>
                    <a:pt x="74525" y="146046"/>
                  </a:lnTo>
                  <a:lnTo>
                    <a:pt x="77386" y="147190"/>
                  </a:lnTo>
                  <a:lnTo>
                    <a:pt x="74096" y="148192"/>
                  </a:lnTo>
                  <a:lnTo>
                    <a:pt x="72093" y="149193"/>
                  </a:lnTo>
                  <a:lnTo>
                    <a:pt x="70663" y="150480"/>
                  </a:lnTo>
                  <a:lnTo>
                    <a:pt x="70234" y="151911"/>
                  </a:lnTo>
                  <a:lnTo>
                    <a:pt x="70949" y="154342"/>
                  </a:lnTo>
                  <a:lnTo>
                    <a:pt x="75097" y="156345"/>
                  </a:lnTo>
                  <a:lnTo>
                    <a:pt x="75813" y="158061"/>
                  </a:lnTo>
                  <a:lnTo>
                    <a:pt x="77958" y="160779"/>
                  </a:lnTo>
                  <a:lnTo>
                    <a:pt x="77100" y="166358"/>
                  </a:lnTo>
                  <a:lnTo>
                    <a:pt x="72666" y="172509"/>
                  </a:lnTo>
                  <a:lnTo>
                    <a:pt x="69232" y="174368"/>
                  </a:lnTo>
                  <a:lnTo>
                    <a:pt x="68946" y="175084"/>
                  </a:lnTo>
                  <a:lnTo>
                    <a:pt x="72952" y="177229"/>
                  </a:lnTo>
                  <a:lnTo>
                    <a:pt x="68517" y="180376"/>
                  </a:lnTo>
                  <a:lnTo>
                    <a:pt x="63797" y="181091"/>
                  </a:lnTo>
                  <a:lnTo>
                    <a:pt x="60793" y="183094"/>
                  </a:lnTo>
                  <a:lnTo>
                    <a:pt x="60793" y="183523"/>
                  </a:lnTo>
                  <a:lnTo>
                    <a:pt x="63082" y="184095"/>
                  </a:lnTo>
                  <a:lnTo>
                    <a:pt x="65799" y="184238"/>
                  </a:lnTo>
                  <a:lnTo>
                    <a:pt x="66801" y="187814"/>
                  </a:lnTo>
                  <a:lnTo>
                    <a:pt x="68946" y="189674"/>
                  </a:lnTo>
                  <a:lnTo>
                    <a:pt x="71664" y="190532"/>
                  </a:lnTo>
                  <a:lnTo>
                    <a:pt x="75240" y="190961"/>
                  </a:lnTo>
                  <a:lnTo>
                    <a:pt x="77958" y="189531"/>
                  </a:lnTo>
                  <a:lnTo>
                    <a:pt x="88400" y="181520"/>
                  </a:lnTo>
                  <a:lnTo>
                    <a:pt x="89259" y="181234"/>
                  </a:lnTo>
                  <a:lnTo>
                    <a:pt x="87685" y="184238"/>
                  </a:lnTo>
                  <a:lnTo>
                    <a:pt x="85539" y="187099"/>
                  </a:lnTo>
                  <a:lnTo>
                    <a:pt x="84967" y="189817"/>
                  </a:lnTo>
                  <a:lnTo>
                    <a:pt x="83107" y="191533"/>
                  </a:lnTo>
                  <a:lnTo>
                    <a:pt x="81820" y="195539"/>
                  </a:lnTo>
                  <a:lnTo>
                    <a:pt x="80247" y="198685"/>
                  </a:lnTo>
                  <a:lnTo>
                    <a:pt x="78816" y="202977"/>
                  </a:lnTo>
                  <a:lnTo>
                    <a:pt x="78244" y="207983"/>
                  </a:lnTo>
                  <a:lnTo>
                    <a:pt x="76671" y="211416"/>
                  </a:lnTo>
                  <a:lnTo>
                    <a:pt x="76242" y="221715"/>
                  </a:lnTo>
                  <a:lnTo>
                    <a:pt x="76814" y="222430"/>
                  </a:lnTo>
                  <a:lnTo>
                    <a:pt x="77672" y="222717"/>
                  </a:lnTo>
                  <a:lnTo>
                    <a:pt x="79675" y="222001"/>
                  </a:lnTo>
                  <a:lnTo>
                    <a:pt x="79818" y="222287"/>
                  </a:lnTo>
                  <a:lnTo>
                    <a:pt x="76814" y="225720"/>
                  </a:lnTo>
                  <a:lnTo>
                    <a:pt x="75383" y="227723"/>
                  </a:lnTo>
                  <a:lnTo>
                    <a:pt x="74525" y="229869"/>
                  </a:lnTo>
                  <a:lnTo>
                    <a:pt x="72379" y="237450"/>
                  </a:lnTo>
                  <a:lnTo>
                    <a:pt x="71950" y="239452"/>
                  </a:lnTo>
                  <a:lnTo>
                    <a:pt x="71950" y="240883"/>
                  </a:lnTo>
                  <a:lnTo>
                    <a:pt x="73095" y="242027"/>
                  </a:lnTo>
                  <a:lnTo>
                    <a:pt x="75669" y="242313"/>
                  </a:lnTo>
                  <a:lnTo>
                    <a:pt x="76528" y="242170"/>
                  </a:lnTo>
                  <a:lnTo>
                    <a:pt x="77386" y="241312"/>
                  </a:lnTo>
                  <a:lnTo>
                    <a:pt x="78387" y="239738"/>
                  </a:lnTo>
                  <a:lnTo>
                    <a:pt x="83537" y="223575"/>
                  </a:lnTo>
                  <a:lnTo>
                    <a:pt x="83966" y="221143"/>
                  </a:lnTo>
                  <a:lnTo>
                    <a:pt x="82536" y="215850"/>
                  </a:lnTo>
                  <a:lnTo>
                    <a:pt x="82536" y="214849"/>
                  </a:lnTo>
                  <a:lnTo>
                    <a:pt x="82822" y="213991"/>
                  </a:lnTo>
                  <a:lnTo>
                    <a:pt x="83680" y="212990"/>
                  </a:lnTo>
                  <a:lnTo>
                    <a:pt x="86683" y="209986"/>
                  </a:lnTo>
                  <a:lnTo>
                    <a:pt x="92691" y="205408"/>
                  </a:lnTo>
                  <a:lnTo>
                    <a:pt x="95266" y="203835"/>
                  </a:lnTo>
                  <a:lnTo>
                    <a:pt x="89830" y="208841"/>
                  </a:lnTo>
                  <a:lnTo>
                    <a:pt x="88400" y="210987"/>
                  </a:lnTo>
                  <a:lnTo>
                    <a:pt x="87685" y="213705"/>
                  </a:lnTo>
                  <a:lnTo>
                    <a:pt x="87685" y="216709"/>
                  </a:lnTo>
                  <a:lnTo>
                    <a:pt x="88257" y="218568"/>
                  </a:lnTo>
                  <a:lnTo>
                    <a:pt x="88686" y="218425"/>
                  </a:lnTo>
                  <a:lnTo>
                    <a:pt x="89259" y="216709"/>
                  </a:lnTo>
                  <a:lnTo>
                    <a:pt x="91118" y="216566"/>
                  </a:lnTo>
                  <a:lnTo>
                    <a:pt x="91690" y="216137"/>
                  </a:lnTo>
                  <a:lnTo>
                    <a:pt x="92405" y="214277"/>
                  </a:lnTo>
                  <a:lnTo>
                    <a:pt x="96124" y="213419"/>
                  </a:lnTo>
                  <a:lnTo>
                    <a:pt x="97412" y="212561"/>
                  </a:lnTo>
                  <a:lnTo>
                    <a:pt x="99557" y="208841"/>
                  </a:lnTo>
                  <a:lnTo>
                    <a:pt x="100702" y="207268"/>
                  </a:lnTo>
                  <a:lnTo>
                    <a:pt x="101274" y="206982"/>
                  </a:lnTo>
                  <a:lnTo>
                    <a:pt x="99987" y="210272"/>
                  </a:lnTo>
                  <a:lnTo>
                    <a:pt x="99844" y="211559"/>
                  </a:lnTo>
                  <a:lnTo>
                    <a:pt x="105136" y="215135"/>
                  </a:lnTo>
                  <a:lnTo>
                    <a:pt x="107711" y="216423"/>
                  </a:lnTo>
                  <a:lnTo>
                    <a:pt x="100988" y="216423"/>
                  </a:lnTo>
                  <a:lnTo>
                    <a:pt x="100416" y="216852"/>
                  </a:lnTo>
                  <a:lnTo>
                    <a:pt x="98985" y="219283"/>
                  </a:lnTo>
                  <a:lnTo>
                    <a:pt x="98413" y="223289"/>
                  </a:lnTo>
                  <a:lnTo>
                    <a:pt x="98413" y="226722"/>
                  </a:lnTo>
                  <a:lnTo>
                    <a:pt x="103420" y="231013"/>
                  </a:lnTo>
                  <a:lnTo>
                    <a:pt x="104564" y="232873"/>
                  </a:lnTo>
                  <a:lnTo>
                    <a:pt x="104850" y="235161"/>
                  </a:lnTo>
                  <a:lnTo>
                    <a:pt x="103563" y="238594"/>
                  </a:lnTo>
                  <a:lnTo>
                    <a:pt x="101703" y="241169"/>
                  </a:lnTo>
                  <a:lnTo>
                    <a:pt x="96267" y="250038"/>
                  </a:lnTo>
                  <a:lnTo>
                    <a:pt x="93550" y="256761"/>
                  </a:lnTo>
                  <a:lnTo>
                    <a:pt x="91690" y="255759"/>
                  </a:lnTo>
                  <a:lnTo>
                    <a:pt x="89974" y="256904"/>
                  </a:lnTo>
                  <a:lnTo>
                    <a:pt x="90117" y="259764"/>
                  </a:lnTo>
                  <a:lnTo>
                    <a:pt x="91118" y="262339"/>
                  </a:lnTo>
                  <a:lnTo>
                    <a:pt x="94265" y="266344"/>
                  </a:lnTo>
                  <a:lnTo>
                    <a:pt x="97984" y="269348"/>
                  </a:lnTo>
                  <a:lnTo>
                    <a:pt x="98699" y="265915"/>
                  </a:lnTo>
                  <a:lnTo>
                    <a:pt x="99844" y="263627"/>
                  </a:lnTo>
                  <a:lnTo>
                    <a:pt x="100845" y="262768"/>
                  </a:lnTo>
                  <a:lnTo>
                    <a:pt x="105994" y="265200"/>
                  </a:lnTo>
                  <a:lnTo>
                    <a:pt x="109856" y="266487"/>
                  </a:lnTo>
                  <a:lnTo>
                    <a:pt x="113146" y="265343"/>
                  </a:lnTo>
                  <a:lnTo>
                    <a:pt x="116293" y="263340"/>
                  </a:lnTo>
                  <a:lnTo>
                    <a:pt x="117867" y="262911"/>
                  </a:lnTo>
                  <a:lnTo>
                    <a:pt x="119297" y="263340"/>
                  </a:lnTo>
                  <a:lnTo>
                    <a:pt x="120298" y="264914"/>
                  </a:lnTo>
                  <a:lnTo>
                    <a:pt x="121586" y="265772"/>
                  </a:lnTo>
                  <a:lnTo>
                    <a:pt x="123302" y="265486"/>
                  </a:lnTo>
                  <a:lnTo>
                    <a:pt x="126878" y="265772"/>
                  </a:lnTo>
                  <a:lnTo>
                    <a:pt x="128738" y="264771"/>
                  </a:lnTo>
                  <a:lnTo>
                    <a:pt x="130454" y="263197"/>
                  </a:lnTo>
                  <a:lnTo>
                    <a:pt x="132171" y="262053"/>
                  </a:lnTo>
                  <a:lnTo>
                    <a:pt x="134174" y="261767"/>
                  </a:lnTo>
                  <a:lnTo>
                    <a:pt x="136033" y="261052"/>
                  </a:lnTo>
                  <a:lnTo>
                    <a:pt x="139323" y="258763"/>
                  </a:lnTo>
                  <a:lnTo>
                    <a:pt x="142899" y="258048"/>
                  </a:lnTo>
                  <a:lnTo>
                    <a:pt x="153628" y="258191"/>
                  </a:lnTo>
                  <a:lnTo>
                    <a:pt x="154915" y="258620"/>
                  </a:lnTo>
                  <a:lnTo>
                    <a:pt x="147905" y="260623"/>
                  </a:lnTo>
                  <a:lnTo>
                    <a:pt x="141898" y="266201"/>
                  </a:lnTo>
                  <a:lnTo>
                    <a:pt x="138036" y="274927"/>
                  </a:lnTo>
                  <a:lnTo>
                    <a:pt x="138751" y="278932"/>
                  </a:lnTo>
                  <a:lnTo>
                    <a:pt x="143614" y="285655"/>
                  </a:lnTo>
                  <a:lnTo>
                    <a:pt x="146332" y="288802"/>
                  </a:lnTo>
                  <a:lnTo>
                    <a:pt x="151052" y="292950"/>
                  </a:lnTo>
                  <a:lnTo>
                    <a:pt x="152769" y="292950"/>
                  </a:lnTo>
                  <a:lnTo>
                    <a:pt x="154486" y="291806"/>
                  </a:lnTo>
                  <a:lnTo>
                    <a:pt x="156345" y="291091"/>
                  </a:lnTo>
                  <a:lnTo>
                    <a:pt x="160207" y="290805"/>
                  </a:lnTo>
                  <a:lnTo>
                    <a:pt x="160780" y="292521"/>
                  </a:lnTo>
                  <a:lnTo>
                    <a:pt x="160350" y="296240"/>
                  </a:lnTo>
                  <a:lnTo>
                    <a:pt x="159206" y="299673"/>
                  </a:lnTo>
                  <a:lnTo>
                    <a:pt x="155344" y="301962"/>
                  </a:lnTo>
                  <a:lnTo>
                    <a:pt x="154772" y="304537"/>
                  </a:lnTo>
                  <a:lnTo>
                    <a:pt x="155201" y="307397"/>
                  </a:lnTo>
                  <a:lnTo>
                    <a:pt x="156631" y="308542"/>
                  </a:lnTo>
                  <a:lnTo>
                    <a:pt x="158491" y="309114"/>
                  </a:lnTo>
                  <a:lnTo>
                    <a:pt x="156345" y="311975"/>
                  </a:lnTo>
                  <a:lnTo>
                    <a:pt x="154486" y="315122"/>
                  </a:lnTo>
                  <a:lnTo>
                    <a:pt x="154343" y="318126"/>
                  </a:lnTo>
                  <a:lnTo>
                    <a:pt x="157204" y="323275"/>
                  </a:lnTo>
                  <a:lnTo>
                    <a:pt x="158920" y="324849"/>
                  </a:lnTo>
                  <a:lnTo>
                    <a:pt x="160922" y="325564"/>
                  </a:lnTo>
                  <a:lnTo>
                    <a:pt x="162496" y="325564"/>
                  </a:lnTo>
                  <a:lnTo>
                    <a:pt x="163783" y="326422"/>
                  </a:lnTo>
                  <a:lnTo>
                    <a:pt x="160350" y="327137"/>
                  </a:lnTo>
                  <a:lnTo>
                    <a:pt x="158777" y="326565"/>
                  </a:lnTo>
                  <a:lnTo>
                    <a:pt x="154343" y="321559"/>
                  </a:lnTo>
                  <a:lnTo>
                    <a:pt x="151339" y="322846"/>
                  </a:lnTo>
                  <a:lnTo>
                    <a:pt x="153341" y="328425"/>
                  </a:lnTo>
                  <a:lnTo>
                    <a:pt x="146475" y="324849"/>
                  </a:lnTo>
                  <a:lnTo>
                    <a:pt x="143471" y="325135"/>
                  </a:lnTo>
                  <a:lnTo>
                    <a:pt x="140467" y="326422"/>
                  </a:lnTo>
                  <a:lnTo>
                    <a:pt x="136891" y="326994"/>
                  </a:lnTo>
                  <a:lnTo>
                    <a:pt x="133315" y="326565"/>
                  </a:lnTo>
                  <a:lnTo>
                    <a:pt x="131885" y="326708"/>
                  </a:lnTo>
                  <a:lnTo>
                    <a:pt x="122730" y="330141"/>
                  </a:lnTo>
                  <a:lnTo>
                    <a:pt x="118010" y="333145"/>
                  </a:lnTo>
                  <a:lnTo>
                    <a:pt x="116150" y="334718"/>
                  </a:lnTo>
                  <a:lnTo>
                    <a:pt x="115149" y="336721"/>
                  </a:lnTo>
                  <a:lnTo>
                    <a:pt x="113861" y="338438"/>
                  </a:lnTo>
                  <a:lnTo>
                    <a:pt x="110285" y="340726"/>
                  </a:lnTo>
                  <a:lnTo>
                    <a:pt x="106852" y="343444"/>
                  </a:lnTo>
                  <a:lnTo>
                    <a:pt x="105565" y="345304"/>
                  </a:lnTo>
                  <a:lnTo>
                    <a:pt x="105565" y="346877"/>
                  </a:lnTo>
                  <a:lnTo>
                    <a:pt x="108569" y="346591"/>
                  </a:lnTo>
                  <a:lnTo>
                    <a:pt x="112002" y="344588"/>
                  </a:lnTo>
                  <a:lnTo>
                    <a:pt x="115435" y="343158"/>
                  </a:lnTo>
                  <a:lnTo>
                    <a:pt x="119297" y="342586"/>
                  </a:lnTo>
                  <a:lnTo>
                    <a:pt x="123159" y="342443"/>
                  </a:lnTo>
                  <a:lnTo>
                    <a:pt x="122730" y="344445"/>
                  </a:lnTo>
                  <a:lnTo>
                    <a:pt x="122587" y="346305"/>
                  </a:lnTo>
                  <a:lnTo>
                    <a:pt x="124160" y="348737"/>
                  </a:lnTo>
                  <a:lnTo>
                    <a:pt x="125019" y="351025"/>
                  </a:lnTo>
                  <a:lnTo>
                    <a:pt x="124018" y="352885"/>
                  </a:lnTo>
                  <a:lnTo>
                    <a:pt x="123731" y="355031"/>
                  </a:lnTo>
                  <a:lnTo>
                    <a:pt x="124590" y="357033"/>
                  </a:lnTo>
                  <a:lnTo>
                    <a:pt x="126592" y="357748"/>
                  </a:lnTo>
                  <a:lnTo>
                    <a:pt x="124447" y="360466"/>
                  </a:lnTo>
                  <a:lnTo>
                    <a:pt x="123016" y="363756"/>
                  </a:lnTo>
                  <a:lnTo>
                    <a:pt x="121586" y="366474"/>
                  </a:lnTo>
                  <a:lnTo>
                    <a:pt x="119583" y="368476"/>
                  </a:lnTo>
                  <a:lnTo>
                    <a:pt x="114577" y="371766"/>
                  </a:lnTo>
                  <a:lnTo>
                    <a:pt x="109141" y="373626"/>
                  </a:lnTo>
                  <a:lnTo>
                    <a:pt x="99557" y="378060"/>
                  </a:lnTo>
                  <a:lnTo>
                    <a:pt x="93264" y="379920"/>
                  </a:lnTo>
                  <a:lnTo>
                    <a:pt x="90403" y="381779"/>
                  </a:lnTo>
                  <a:lnTo>
                    <a:pt x="87971" y="384640"/>
                  </a:lnTo>
                  <a:lnTo>
                    <a:pt x="89830" y="385355"/>
                  </a:lnTo>
                  <a:lnTo>
                    <a:pt x="90832" y="387501"/>
                  </a:lnTo>
                  <a:lnTo>
                    <a:pt x="90832" y="390219"/>
                  </a:lnTo>
                  <a:lnTo>
                    <a:pt x="92119" y="391649"/>
                  </a:lnTo>
                  <a:lnTo>
                    <a:pt x="98842" y="394796"/>
                  </a:lnTo>
                  <a:lnTo>
                    <a:pt x="104421" y="392507"/>
                  </a:lnTo>
                  <a:lnTo>
                    <a:pt x="107997" y="390362"/>
                  </a:lnTo>
                  <a:lnTo>
                    <a:pt x="110143" y="389933"/>
                  </a:lnTo>
                  <a:lnTo>
                    <a:pt x="114577" y="390219"/>
                  </a:lnTo>
                  <a:lnTo>
                    <a:pt x="116293" y="391792"/>
                  </a:lnTo>
                  <a:lnTo>
                    <a:pt x="117867" y="392507"/>
                  </a:lnTo>
                  <a:lnTo>
                    <a:pt x="123445" y="393366"/>
                  </a:lnTo>
                  <a:lnTo>
                    <a:pt x="121014" y="394653"/>
                  </a:lnTo>
                  <a:lnTo>
                    <a:pt x="119154" y="396942"/>
                  </a:lnTo>
                  <a:lnTo>
                    <a:pt x="122730" y="397085"/>
                  </a:lnTo>
                  <a:lnTo>
                    <a:pt x="126306" y="396513"/>
                  </a:lnTo>
                  <a:lnTo>
                    <a:pt x="128023" y="395941"/>
                  </a:lnTo>
                  <a:lnTo>
                    <a:pt x="129596" y="396227"/>
                  </a:lnTo>
                  <a:lnTo>
                    <a:pt x="133459" y="398372"/>
                  </a:lnTo>
                  <a:lnTo>
                    <a:pt x="139466" y="403379"/>
                  </a:lnTo>
                  <a:lnTo>
                    <a:pt x="147620" y="404380"/>
                  </a:lnTo>
                  <a:lnTo>
                    <a:pt x="148621" y="404094"/>
                  </a:lnTo>
                  <a:lnTo>
                    <a:pt x="154057" y="400232"/>
                  </a:lnTo>
                  <a:lnTo>
                    <a:pt x="157060" y="398515"/>
                  </a:lnTo>
                  <a:lnTo>
                    <a:pt x="164213" y="396799"/>
                  </a:lnTo>
                  <a:lnTo>
                    <a:pt x="166501" y="395082"/>
                  </a:lnTo>
                  <a:lnTo>
                    <a:pt x="170363" y="392221"/>
                  </a:lnTo>
                  <a:lnTo>
                    <a:pt x="173510" y="390362"/>
                  </a:lnTo>
                  <a:lnTo>
                    <a:pt x="168790" y="395654"/>
                  </a:lnTo>
                  <a:lnTo>
                    <a:pt x="165929" y="398515"/>
                  </a:lnTo>
                  <a:lnTo>
                    <a:pt x="162782" y="401090"/>
                  </a:lnTo>
                  <a:lnTo>
                    <a:pt x="160064" y="403808"/>
                  </a:lnTo>
                  <a:lnTo>
                    <a:pt x="155201" y="410102"/>
                  </a:lnTo>
                  <a:lnTo>
                    <a:pt x="152340" y="411818"/>
                  </a:lnTo>
                  <a:lnTo>
                    <a:pt x="148764" y="412247"/>
                  </a:lnTo>
                  <a:lnTo>
                    <a:pt x="145188" y="412104"/>
                  </a:lnTo>
                  <a:lnTo>
                    <a:pt x="138179" y="410817"/>
                  </a:lnTo>
                  <a:lnTo>
                    <a:pt x="131170" y="410674"/>
                  </a:lnTo>
                  <a:lnTo>
                    <a:pt x="121586" y="411818"/>
                  </a:lnTo>
                  <a:lnTo>
                    <a:pt x="120728" y="412390"/>
                  </a:lnTo>
                  <a:lnTo>
                    <a:pt x="117437" y="418827"/>
                  </a:lnTo>
                  <a:lnTo>
                    <a:pt x="110572" y="420830"/>
                  </a:lnTo>
                  <a:lnTo>
                    <a:pt x="109856" y="423834"/>
                  </a:lnTo>
                  <a:lnTo>
                    <a:pt x="109427" y="426981"/>
                  </a:lnTo>
                  <a:lnTo>
                    <a:pt x="108712" y="428697"/>
                  </a:lnTo>
                  <a:lnTo>
                    <a:pt x="100273" y="436421"/>
                  </a:lnTo>
                  <a:lnTo>
                    <a:pt x="99271" y="438281"/>
                  </a:lnTo>
                  <a:lnTo>
                    <a:pt x="97412" y="438710"/>
                  </a:lnTo>
                  <a:lnTo>
                    <a:pt x="95981" y="439854"/>
                  </a:lnTo>
                  <a:lnTo>
                    <a:pt x="94837" y="441571"/>
                  </a:lnTo>
                  <a:lnTo>
                    <a:pt x="91833" y="444718"/>
                  </a:lnTo>
                  <a:lnTo>
                    <a:pt x="85825" y="449724"/>
                  </a:lnTo>
                  <a:lnTo>
                    <a:pt x="78960" y="451727"/>
                  </a:lnTo>
                  <a:lnTo>
                    <a:pt x="76384" y="454302"/>
                  </a:lnTo>
                  <a:lnTo>
                    <a:pt x="76384" y="456447"/>
                  </a:lnTo>
                  <a:lnTo>
                    <a:pt x="77386" y="457449"/>
                  </a:lnTo>
                  <a:lnTo>
                    <a:pt x="79531" y="456161"/>
                  </a:lnTo>
                  <a:lnTo>
                    <a:pt x="83107" y="455303"/>
                  </a:lnTo>
                  <a:lnTo>
                    <a:pt x="86398" y="456161"/>
                  </a:lnTo>
                  <a:lnTo>
                    <a:pt x="89401" y="458593"/>
                  </a:lnTo>
                  <a:lnTo>
                    <a:pt x="92691" y="457878"/>
                  </a:lnTo>
                  <a:lnTo>
                    <a:pt x="94837" y="454159"/>
                  </a:lnTo>
                  <a:lnTo>
                    <a:pt x="95981" y="453157"/>
                  </a:lnTo>
                  <a:lnTo>
                    <a:pt x="101846" y="449438"/>
                  </a:lnTo>
                  <a:lnTo>
                    <a:pt x="104564" y="448008"/>
                  </a:lnTo>
                  <a:lnTo>
                    <a:pt x="111287" y="446005"/>
                  </a:lnTo>
                  <a:lnTo>
                    <a:pt x="115149" y="445290"/>
                  </a:lnTo>
                  <a:lnTo>
                    <a:pt x="117581" y="445290"/>
                  </a:lnTo>
                  <a:lnTo>
                    <a:pt x="120013" y="444575"/>
                  </a:lnTo>
                  <a:lnTo>
                    <a:pt x="120728" y="444003"/>
                  </a:lnTo>
                  <a:lnTo>
                    <a:pt x="121443" y="444146"/>
                  </a:lnTo>
                  <a:lnTo>
                    <a:pt x="123589" y="445862"/>
                  </a:lnTo>
                  <a:lnTo>
                    <a:pt x="129739" y="448294"/>
                  </a:lnTo>
                  <a:lnTo>
                    <a:pt x="133029" y="450583"/>
                  </a:lnTo>
                  <a:lnTo>
                    <a:pt x="136462" y="450154"/>
                  </a:lnTo>
                  <a:lnTo>
                    <a:pt x="139323" y="446864"/>
                  </a:lnTo>
                  <a:lnTo>
                    <a:pt x="141040" y="442715"/>
                  </a:lnTo>
                  <a:lnTo>
                    <a:pt x="142327" y="437995"/>
                  </a:lnTo>
                  <a:lnTo>
                    <a:pt x="144759" y="434705"/>
                  </a:lnTo>
                  <a:lnTo>
                    <a:pt x="157060" y="431415"/>
                  </a:lnTo>
                  <a:lnTo>
                    <a:pt x="160064" y="431129"/>
                  </a:lnTo>
                  <a:lnTo>
                    <a:pt x="163783" y="431844"/>
                  </a:lnTo>
                  <a:lnTo>
                    <a:pt x="167359" y="433275"/>
                  </a:lnTo>
                  <a:lnTo>
                    <a:pt x="170649" y="435420"/>
                  </a:lnTo>
                  <a:lnTo>
                    <a:pt x="174082" y="436135"/>
                  </a:lnTo>
                  <a:lnTo>
                    <a:pt x="175227" y="434848"/>
                  </a:lnTo>
                  <a:lnTo>
                    <a:pt x="176514" y="434562"/>
                  </a:lnTo>
                  <a:lnTo>
                    <a:pt x="185955" y="435992"/>
                  </a:lnTo>
                  <a:lnTo>
                    <a:pt x="187099" y="435849"/>
                  </a:lnTo>
                  <a:lnTo>
                    <a:pt x="188243" y="435134"/>
                  </a:lnTo>
                  <a:lnTo>
                    <a:pt x="186956" y="433275"/>
                  </a:lnTo>
                  <a:lnTo>
                    <a:pt x="186241" y="431272"/>
                  </a:lnTo>
                  <a:lnTo>
                    <a:pt x="191247" y="431701"/>
                  </a:lnTo>
                  <a:lnTo>
                    <a:pt x="196683" y="430843"/>
                  </a:lnTo>
                  <a:lnTo>
                    <a:pt x="199258" y="430986"/>
                  </a:lnTo>
                  <a:lnTo>
                    <a:pt x="201833" y="430414"/>
                  </a:lnTo>
                  <a:lnTo>
                    <a:pt x="207268" y="427553"/>
                  </a:lnTo>
                  <a:lnTo>
                    <a:pt x="204836" y="424549"/>
                  </a:lnTo>
                  <a:lnTo>
                    <a:pt x="208842" y="426122"/>
                  </a:lnTo>
                  <a:lnTo>
                    <a:pt x="213419" y="426695"/>
                  </a:lnTo>
                  <a:lnTo>
                    <a:pt x="217424" y="427839"/>
                  </a:lnTo>
                  <a:lnTo>
                    <a:pt x="221286" y="429555"/>
                  </a:lnTo>
                  <a:lnTo>
                    <a:pt x="223861" y="429841"/>
                  </a:lnTo>
                  <a:lnTo>
                    <a:pt x="234017" y="428125"/>
                  </a:lnTo>
                  <a:lnTo>
                    <a:pt x="241455" y="427982"/>
                  </a:lnTo>
                  <a:lnTo>
                    <a:pt x="253757" y="429985"/>
                  </a:lnTo>
                  <a:lnTo>
                    <a:pt x="256618" y="429412"/>
                  </a:lnTo>
                  <a:lnTo>
                    <a:pt x="260050" y="427696"/>
                  </a:lnTo>
                  <a:lnTo>
                    <a:pt x="263627" y="426265"/>
                  </a:lnTo>
                  <a:lnTo>
                    <a:pt x="268204" y="424978"/>
                  </a:lnTo>
                  <a:lnTo>
                    <a:pt x="270922" y="423118"/>
                  </a:lnTo>
                  <a:lnTo>
                    <a:pt x="276643" y="423405"/>
                  </a:lnTo>
                  <a:lnTo>
                    <a:pt x="277216" y="421545"/>
                  </a:lnTo>
                  <a:lnTo>
                    <a:pt x="279218" y="418541"/>
                  </a:lnTo>
                  <a:lnTo>
                    <a:pt x="288945" y="414250"/>
                  </a:lnTo>
                  <a:lnTo>
                    <a:pt x="289947" y="413249"/>
                  </a:lnTo>
                  <a:lnTo>
                    <a:pt x="290518" y="408099"/>
                  </a:lnTo>
                  <a:lnTo>
                    <a:pt x="290518" y="405953"/>
                  </a:lnTo>
                  <a:lnTo>
                    <a:pt x="289231" y="405524"/>
                  </a:lnTo>
                  <a:lnTo>
                    <a:pt x="285655" y="405524"/>
                  </a:lnTo>
                  <a:lnTo>
                    <a:pt x="278360" y="406097"/>
                  </a:lnTo>
                  <a:lnTo>
                    <a:pt x="274498" y="406097"/>
                  </a:lnTo>
                  <a:lnTo>
                    <a:pt x="268347" y="404952"/>
                  </a:lnTo>
                  <a:lnTo>
                    <a:pt x="267060" y="404237"/>
                  </a:lnTo>
                  <a:lnTo>
                    <a:pt x="265629" y="401662"/>
                  </a:lnTo>
                  <a:lnTo>
                    <a:pt x="263484" y="400947"/>
                  </a:lnTo>
                  <a:lnTo>
                    <a:pt x="260337" y="401662"/>
                  </a:lnTo>
                  <a:lnTo>
                    <a:pt x="262768" y="400232"/>
                  </a:lnTo>
                  <a:lnTo>
                    <a:pt x="265343" y="399517"/>
                  </a:lnTo>
                  <a:lnTo>
                    <a:pt x="268490" y="399374"/>
                  </a:lnTo>
                  <a:lnTo>
                    <a:pt x="271494" y="398801"/>
                  </a:lnTo>
                  <a:lnTo>
                    <a:pt x="274212" y="397514"/>
                  </a:lnTo>
                  <a:lnTo>
                    <a:pt x="275356" y="394510"/>
                  </a:lnTo>
                  <a:lnTo>
                    <a:pt x="274498" y="392794"/>
                  </a:lnTo>
                  <a:lnTo>
                    <a:pt x="270064" y="391220"/>
                  </a:lnTo>
                  <a:lnTo>
                    <a:pt x="276214" y="388073"/>
                  </a:lnTo>
                  <a:lnTo>
                    <a:pt x="280649" y="388931"/>
                  </a:lnTo>
                  <a:lnTo>
                    <a:pt x="283224" y="388216"/>
                  </a:lnTo>
                  <a:lnTo>
                    <a:pt x="285798" y="386500"/>
                  </a:lnTo>
                  <a:lnTo>
                    <a:pt x="285798" y="384211"/>
                  </a:lnTo>
                  <a:lnTo>
                    <a:pt x="284368" y="382352"/>
                  </a:lnTo>
                  <a:lnTo>
                    <a:pt x="284511" y="381493"/>
                  </a:lnTo>
                  <a:lnTo>
                    <a:pt x="285798" y="381350"/>
                  </a:lnTo>
                  <a:lnTo>
                    <a:pt x="287086" y="382065"/>
                  </a:lnTo>
                  <a:lnTo>
                    <a:pt x="289947" y="380492"/>
                  </a:lnTo>
                  <a:lnTo>
                    <a:pt x="294381" y="376773"/>
                  </a:lnTo>
                  <a:lnTo>
                    <a:pt x="295382" y="375486"/>
                  </a:lnTo>
                  <a:lnTo>
                    <a:pt x="296097" y="373769"/>
                  </a:lnTo>
                  <a:lnTo>
                    <a:pt x="297099" y="369049"/>
                  </a:lnTo>
                  <a:lnTo>
                    <a:pt x="298672" y="365330"/>
                  </a:lnTo>
                  <a:lnTo>
                    <a:pt x="300103" y="361324"/>
                  </a:lnTo>
                  <a:lnTo>
                    <a:pt x="298672" y="355317"/>
                  </a:lnTo>
                  <a:close/>
                  <a:moveTo>
                    <a:pt x="78244" y="281650"/>
                  </a:moveTo>
                  <a:lnTo>
                    <a:pt x="75955" y="281650"/>
                  </a:lnTo>
                  <a:lnTo>
                    <a:pt x="75240" y="281221"/>
                  </a:lnTo>
                  <a:lnTo>
                    <a:pt x="75526" y="277216"/>
                  </a:lnTo>
                  <a:lnTo>
                    <a:pt x="74811" y="274212"/>
                  </a:lnTo>
                  <a:lnTo>
                    <a:pt x="76528" y="274784"/>
                  </a:lnTo>
                  <a:lnTo>
                    <a:pt x="77958" y="275785"/>
                  </a:lnTo>
                  <a:lnTo>
                    <a:pt x="79245" y="277931"/>
                  </a:lnTo>
                  <a:lnTo>
                    <a:pt x="80533" y="278646"/>
                  </a:lnTo>
                  <a:lnTo>
                    <a:pt x="80962" y="276214"/>
                  </a:lnTo>
                  <a:lnTo>
                    <a:pt x="80390" y="273926"/>
                  </a:lnTo>
                  <a:lnTo>
                    <a:pt x="79245" y="271208"/>
                  </a:lnTo>
                  <a:lnTo>
                    <a:pt x="77529" y="269348"/>
                  </a:lnTo>
                  <a:lnTo>
                    <a:pt x="72808" y="268919"/>
                  </a:lnTo>
                  <a:lnTo>
                    <a:pt x="70806" y="269348"/>
                  </a:lnTo>
                  <a:lnTo>
                    <a:pt x="68517" y="270207"/>
                  </a:lnTo>
                  <a:lnTo>
                    <a:pt x="68517" y="268347"/>
                  </a:lnTo>
                  <a:lnTo>
                    <a:pt x="71950" y="266630"/>
                  </a:lnTo>
                  <a:lnTo>
                    <a:pt x="73524" y="265343"/>
                  </a:lnTo>
                  <a:lnTo>
                    <a:pt x="73381" y="262768"/>
                  </a:lnTo>
                  <a:lnTo>
                    <a:pt x="68803" y="258620"/>
                  </a:lnTo>
                  <a:lnTo>
                    <a:pt x="65227" y="253900"/>
                  </a:lnTo>
                  <a:lnTo>
                    <a:pt x="63654" y="249036"/>
                  </a:lnTo>
                  <a:lnTo>
                    <a:pt x="60793" y="246032"/>
                  </a:lnTo>
                  <a:lnTo>
                    <a:pt x="57646" y="246032"/>
                  </a:lnTo>
                  <a:lnTo>
                    <a:pt x="53355" y="245031"/>
                  </a:lnTo>
                  <a:lnTo>
                    <a:pt x="50351" y="245031"/>
                  </a:lnTo>
                  <a:lnTo>
                    <a:pt x="43628" y="247034"/>
                  </a:lnTo>
                  <a:lnTo>
                    <a:pt x="39766" y="247606"/>
                  </a:lnTo>
                  <a:lnTo>
                    <a:pt x="37763" y="247320"/>
                  </a:lnTo>
                  <a:lnTo>
                    <a:pt x="36047" y="247606"/>
                  </a:lnTo>
                  <a:lnTo>
                    <a:pt x="33472" y="251897"/>
                  </a:lnTo>
                  <a:lnTo>
                    <a:pt x="31326" y="253184"/>
                  </a:lnTo>
                  <a:lnTo>
                    <a:pt x="29038" y="252755"/>
                  </a:lnTo>
                  <a:lnTo>
                    <a:pt x="27893" y="251325"/>
                  </a:lnTo>
                  <a:lnTo>
                    <a:pt x="23173" y="254043"/>
                  </a:lnTo>
                  <a:lnTo>
                    <a:pt x="22458" y="255044"/>
                  </a:lnTo>
                  <a:lnTo>
                    <a:pt x="21170" y="259192"/>
                  </a:lnTo>
                  <a:lnTo>
                    <a:pt x="21027" y="260337"/>
                  </a:lnTo>
                  <a:lnTo>
                    <a:pt x="19454" y="262482"/>
                  </a:lnTo>
                  <a:lnTo>
                    <a:pt x="18023" y="264914"/>
                  </a:lnTo>
                  <a:lnTo>
                    <a:pt x="16307" y="265915"/>
                  </a:lnTo>
                  <a:lnTo>
                    <a:pt x="13732" y="266630"/>
                  </a:lnTo>
                  <a:lnTo>
                    <a:pt x="12302" y="267346"/>
                  </a:lnTo>
                  <a:lnTo>
                    <a:pt x="10442" y="266917"/>
                  </a:lnTo>
                  <a:lnTo>
                    <a:pt x="8154" y="266917"/>
                  </a:lnTo>
                  <a:lnTo>
                    <a:pt x="7009" y="267775"/>
                  </a:lnTo>
                  <a:lnTo>
                    <a:pt x="7009" y="268347"/>
                  </a:lnTo>
                  <a:lnTo>
                    <a:pt x="7724" y="269062"/>
                  </a:lnTo>
                  <a:lnTo>
                    <a:pt x="9727" y="270207"/>
                  </a:lnTo>
                  <a:lnTo>
                    <a:pt x="12015" y="271208"/>
                  </a:lnTo>
                  <a:lnTo>
                    <a:pt x="11730" y="272066"/>
                  </a:lnTo>
                  <a:lnTo>
                    <a:pt x="10585" y="273067"/>
                  </a:lnTo>
                  <a:lnTo>
                    <a:pt x="3004" y="275499"/>
                  </a:lnTo>
                  <a:lnTo>
                    <a:pt x="715" y="276930"/>
                  </a:lnTo>
                  <a:lnTo>
                    <a:pt x="0" y="277931"/>
                  </a:lnTo>
                  <a:lnTo>
                    <a:pt x="858" y="279504"/>
                  </a:lnTo>
                  <a:lnTo>
                    <a:pt x="6866" y="284368"/>
                  </a:lnTo>
                  <a:lnTo>
                    <a:pt x="7868" y="284940"/>
                  </a:lnTo>
                  <a:lnTo>
                    <a:pt x="8726" y="287801"/>
                  </a:lnTo>
                  <a:lnTo>
                    <a:pt x="14018" y="288945"/>
                  </a:lnTo>
                  <a:lnTo>
                    <a:pt x="16164" y="290662"/>
                  </a:lnTo>
                  <a:lnTo>
                    <a:pt x="18023" y="291091"/>
                  </a:lnTo>
                  <a:lnTo>
                    <a:pt x="22029" y="290948"/>
                  </a:lnTo>
                  <a:lnTo>
                    <a:pt x="23602" y="291663"/>
                  </a:lnTo>
                  <a:lnTo>
                    <a:pt x="24460" y="291091"/>
                  </a:lnTo>
                  <a:lnTo>
                    <a:pt x="25032" y="290089"/>
                  </a:lnTo>
                  <a:lnTo>
                    <a:pt x="28466" y="287658"/>
                  </a:lnTo>
                  <a:lnTo>
                    <a:pt x="29610" y="286656"/>
                  </a:lnTo>
                  <a:lnTo>
                    <a:pt x="28895" y="285226"/>
                  </a:lnTo>
                  <a:lnTo>
                    <a:pt x="28179" y="284082"/>
                  </a:lnTo>
                  <a:lnTo>
                    <a:pt x="30325" y="281793"/>
                  </a:lnTo>
                  <a:lnTo>
                    <a:pt x="32900" y="279647"/>
                  </a:lnTo>
                  <a:lnTo>
                    <a:pt x="34187" y="279647"/>
                  </a:lnTo>
                  <a:lnTo>
                    <a:pt x="36333" y="280935"/>
                  </a:lnTo>
                  <a:lnTo>
                    <a:pt x="38049" y="282794"/>
                  </a:lnTo>
                  <a:lnTo>
                    <a:pt x="38335" y="284225"/>
                  </a:lnTo>
                  <a:lnTo>
                    <a:pt x="38622" y="285226"/>
                  </a:lnTo>
                  <a:lnTo>
                    <a:pt x="40338" y="287515"/>
                  </a:lnTo>
                  <a:lnTo>
                    <a:pt x="41482" y="288230"/>
                  </a:lnTo>
                  <a:lnTo>
                    <a:pt x="44343" y="288659"/>
                  </a:lnTo>
                  <a:lnTo>
                    <a:pt x="45058" y="289517"/>
                  </a:lnTo>
                  <a:lnTo>
                    <a:pt x="44486" y="292807"/>
                  </a:lnTo>
                  <a:lnTo>
                    <a:pt x="44915" y="293951"/>
                  </a:lnTo>
                  <a:lnTo>
                    <a:pt x="47919" y="293951"/>
                  </a:lnTo>
                  <a:lnTo>
                    <a:pt x="51209" y="293665"/>
                  </a:lnTo>
                  <a:lnTo>
                    <a:pt x="52353" y="293809"/>
                  </a:lnTo>
                  <a:lnTo>
                    <a:pt x="53498" y="293093"/>
                  </a:lnTo>
                  <a:lnTo>
                    <a:pt x="55357" y="292378"/>
                  </a:lnTo>
                  <a:lnTo>
                    <a:pt x="57932" y="292664"/>
                  </a:lnTo>
                  <a:lnTo>
                    <a:pt x="60936" y="293951"/>
                  </a:lnTo>
                  <a:lnTo>
                    <a:pt x="63940" y="294238"/>
                  </a:lnTo>
                  <a:lnTo>
                    <a:pt x="66372" y="292664"/>
                  </a:lnTo>
                  <a:lnTo>
                    <a:pt x="68231" y="289946"/>
                  </a:lnTo>
                  <a:lnTo>
                    <a:pt x="68946" y="288087"/>
                  </a:lnTo>
                  <a:lnTo>
                    <a:pt x="69805" y="286656"/>
                  </a:lnTo>
                  <a:lnTo>
                    <a:pt x="73381" y="286227"/>
                  </a:lnTo>
                  <a:lnTo>
                    <a:pt x="76384" y="285083"/>
                  </a:lnTo>
                  <a:lnTo>
                    <a:pt x="78244" y="281650"/>
                  </a:lnTo>
                  <a:close/>
                  <a:moveTo>
                    <a:pt x="206410" y="427839"/>
                  </a:moveTo>
                  <a:lnTo>
                    <a:pt x="204264" y="429412"/>
                  </a:lnTo>
                  <a:lnTo>
                    <a:pt x="200402" y="430557"/>
                  </a:lnTo>
                  <a:lnTo>
                    <a:pt x="198972" y="431987"/>
                  </a:lnTo>
                  <a:lnTo>
                    <a:pt x="200402" y="431844"/>
                  </a:lnTo>
                  <a:lnTo>
                    <a:pt x="206696" y="435134"/>
                  </a:lnTo>
                  <a:lnTo>
                    <a:pt x="208412" y="435134"/>
                  </a:lnTo>
                  <a:lnTo>
                    <a:pt x="210129" y="434705"/>
                  </a:lnTo>
                  <a:lnTo>
                    <a:pt x="210701" y="434133"/>
                  </a:lnTo>
                  <a:lnTo>
                    <a:pt x="211559" y="432559"/>
                  </a:lnTo>
                  <a:lnTo>
                    <a:pt x="214134" y="431129"/>
                  </a:lnTo>
                  <a:lnTo>
                    <a:pt x="211703" y="429412"/>
                  </a:lnTo>
                  <a:lnTo>
                    <a:pt x="206410" y="427839"/>
                  </a:lnTo>
                  <a:close/>
                  <a:moveTo>
                    <a:pt x="65084" y="221429"/>
                  </a:moveTo>
                  <a:lnTo>
                    <a:pt x="65656" y="221000"/>
                  </a:lnTo>
                  <a:lnTo>
                    <a:pt x="70806" y="212847"/>
                  </a:lnTo>
                  <a:lnTo>
                    <a:pt x="72952" y="207983"/>
                  </a:lnTo>
                  <a:lnTo>
                    <a:pt x="71807" y="207840"/>
                  </a:lnTo>
                  <a:lnTo>
                    <a:pt x="70663" y="208269"/>
                  </a:lnTo>
                  <a:lnTo>
                    <a:pt x="66514" y="210987"/>
                  </a:lnTo>
                  <a:lnTo>
                    <a:pt x="65514" y="212704"/>
                  </a:lnTo>
                  <a:lnTo>
                    <a:pt x="65514" y="213276"/>
                  </a:lnTo>
                  <a:lnTo>
                    <a:pt x="67230" y="213991"/>
                  </a:lnTo>
                  <a:lnTo>
                    <a:pt x="63368" y="216137"/>
                  </a:lnTo>
                  <a:lnTo>
                    <a:pt x="62509" y="217567"/>
                  </a:lnTo>
                  <a:lnTo>
                    <a:pt x="62509" y="219570"/>
                  </a:lnTo>
                  <a:lnTo>
                    <a:pt x="62796" y="220571"/>
                  </a:lnTo>
                  <a:lnTo>
                    <a:pt x="63368" y="221286"/>
                  </a:lnTo>
                  <a:lnTo>
                    <a:pt x="65084" y="221429"/>
                  </a:lnTo>
                  <a:close/>
                  <a:moveTo>
                    <a:pt x="112574" y="330856"/>
                  </a:moveTo>
                  <a:lnTo>
                    <a:pt x="114005" y="332716"/>
                  </a:lnTo>
                  <a:lnTo>
                    <a:pt x="116866" y="331142"/>
                  </a:lnTo>
                  <a:lnTo>
                    <a:pt x="119297" y="329283"/>
                  </a:lnTo>
                  <a:lnTo>
                    <a:pt x="122730" y="327423"/>
                  </a:lnTo>
                  <a:lnTo>
                    <a:pt x="123731" y="325707"/>
                  </a:lnTo>
                  <a:lnTo>
                    <a:pt x="120584" y="325850"/>
                  </a:lnTo>
                  <a:lnTo>
                    <a:pt x="119297" y="325135"/>
                  </a:lnTo>
                  <a:lnTo>
                    <a:pt x="115721" y="321273"/>
                  </a:lnTo>
                  <a:lnTo>
                    <a:pt x="111287" y="321129"/>
                  </a:lnTo>
                  <a:lnTo>
                    <a:pt x="108140" y="322417"/>
                  </a:lnTo>
                  <a:lnTo>
                    <a:pt x="108569" y="327566"/>
                  </a:lnTo>
                  <a:lnTo>
                    <a:pt x="111001" y="330999"/>
                  </a:lnTo>
                  <a:lnTo>
                    <a:pt x="112574" y="330856"/>
                  </a:lnTo>
                  <a:close/>
                  <a:moveTo>
                    <a:pt x="86683" y="236162"/>
                  </a:moveTo>
                  <a:lnTo>
                    <a:pt x="88114" y="236592"/>
                  </a:lnTo>
                  <a:lnTo>
                    <a:pt x="91976" y="236592"/>
                  </a:lnTo>
                  <a:lnTo>
                    <a:pt x="92262" y="234732"/>
                  </a:lnTo>
                  <a:lnTo>
                    <a:pt x="91976" y="231299"/>
                  </a:lnTo>
                  <a:lnTo>
                    <a:pt x="90260" y="227437"/>
                  </a:lnTo>
                  <a:lnTo>
                    <a:pt x="89545" y="226436"/>
                  </a:lnTo>
                  <a:lnTo>
                    <a:pt x="87542" y="225291"/>
                  </a:lnTo>
                  <a:lnTo>
                    <a:pt x="85539" y="225577"/>
                  </a:lnTo>
                  <a:lnTo>
                    <a:pt x="84681" y="226293"/>
                  </a:lnTo>
                  <a:lnTo>
                    <a:pt x="83966" y="227294"/>
                  </a:lnTo>
                  <a:lnTo>
                    <a:pt x="83251" y="229296"/>
                  </a:lnTo>
                  <a:lnTo>
                    <a:pt x="85110" y="235161"/>
                  </a:lnTo>
                  <a:lnTo>
                    <a:pt x="86683" y="236162"/>
                  </a:lnTo>
                  <a:close/>
                  <a:moveTo>
                    <a:pt x="66514" y="190246"/>
                  </a:moveTo>
                  <a:lnTo>
                    <a:pt x="64083" y="186956"/>
                  </a:lnTo>
                  <a:lnTo>
                    <a:pt x="61937" y="185383"/>
                  </a:lnTo>
                  <a:lnTo>
                    <a:pt x="60936" y="185239"/>
                  </a:lnTo>
                  <a:lnTo>
                    <a:pt x="59649" y="185526"/>
                  </a:lnTo>
                  <a:lnTo>
                    <a:pt x="56502" y="186813"/>
                  </a:lnTo>
                  <a:lnTo>
                    <a:pt x="55930" y="187385"/>
                  </a:lnTo>
                  <a:lnTo>
                    <a:pt x="55500" y="188672"/>
                  </a:lnTo>
                  <a:lnTo>
                    <a:pt x="55786" y="189388"/>
                  </a:lnTo>
                  <a:lnTo>
                    <a:pt x="60936" y="191962"/>
                  </a:lnTo>
                  <a:lnTo>
                    <a:pt x="59506" y="197684"/>
                  </a:lnTo>
                  <a:lnTo>
                    <a:pt x="56073" y="198399"/>
                  </a:lnTo>
                  <a:lnTo>
                    <a:pt x="55214" y="199115"/>
                  </a:lnTo>
                  <a:lnTo>
                    <a:pt x="55644" y="200259"/>
                  </a:lnTo>
                  <a:lnTo>
                    <a:pt x="59791" y="200402"/>
                  </a:lnTo>
                  <a:lnTo>
                    <a:pt x="71807" y="197970"/>
                  </a:lnTo>
                  <a:lnTo>
                    <a:pt x="72379" y="191676"/>
                  </a:lnTo>
                  <a:lnTo>
                    <a:pt x="70091" y="190246"/>
                  </a:lnTo>
                  <a:lnTo>
                    <a:pt x="66514" y="190246"/>
                  </a:lnTo>
                  <a:close/>
                  <a:moveTo>
                    <a:pt x="32328" y="123302"/>
                  </a:moveTo>
                  <a:lnTo>
                    <a:pt x="33472" y="123588"/>
                  </a:lnTo>
                  <a:lnTo>
                    <a:pt x="34187" y="124304"/>
                  </a:lnTo>
                  <a:lnTo>
                    <a:pt x="35188" y="124447"/>
                  </a:lnTo>
                  <a:lnTo>
                    <a:pt x="33186" y="125877"/>
                  </a:lnTo>
                  <a:lnTo>
                    <a:pt x="33043" y="126592"/>
                  </a:lnTo>
                  <a:lnTo>
                    <a:pt x="34759" y="127880"/>
                  </a:lnTo>
                  <a:lnTo>
                    <a:pt x="38907" y="129739"/>
                  </a:lnTo>
                  <a:lnTo>
                    <a:pt x="39194" y="130168"/>
                  </a:lnTo>
                  <a:lnTo>
                    <a:pt x="36619" y="131456"/>
                  </a:lnTo>
                  <a:lnTo>
                    <a:pt x="36333" y="132743"/>
                  </a:lnTo>
                  <a:lnTo>
                    <a:pt x="32471" y="135032"/>
                  </a:lnTo>
                  <a:lnTo>
                    <a:pt x="34616" y="137320"/>
                  </a:lnTo>
                  <a:lnTo>
                    <a:pt x="35475" y="137893"/>
                  </a:lnTo>
                  <a:lnTo>
                    <a:pt x="36333" y="137893"/>
                  </a:lnTo>
                  <a:lnTo>
                    <a:pt x="37763" y="136891"/>
                  </a:lnTo>
                  <a:lnTo>
                    <a:pt x="39480" y="134603"/>
                  </a:lnTo>
                  <a:lnTo>
                    <a:pt x="41196" y="134603"/>
                  </a:lnTo>
                  <a:lnTo>
                    <a:pt x="44629" y="130883"/>
                  </a:lnTo>
                  <a:lnTo>
                    <a:pt x="47776" y="129596"/>
                  </a:lnTo>
                  <a:lnTo>
                    <a:pt x="52353" y="126163"/>
                  </a:lnTo>
                  <a:lnTo>
                    <a:pt x="53069" y="125305"/>
                  </a:lnTo>
                  <a:lnTo>
                    <a:pt x="53069" y="123731"/>
                  </a:lnTo>
                  <a:lnTo>
                    <a:pt x="52068" y="123016"/>
                  </a:lnTo>
                  <a:lnTo>
                    <a:pt x="48491" y="123016"/>
                  </a:lnTo>
                  <a:lnTo>
                    <a:pt x="52639" y="120871"/>
                  </a:lnTo>
                  <a:lnTo>
                    <a:pt x="53927" y="119011"/>
                  </a:lnTo>
                  <a:lnTo>
                    <a:pt x="55500" y="118868"/>
                  </a:lnTo>
                  <a:lnTo>
                    <a:pt x="59362" y="111144"/>
                  </a:lnTo>
                  <a:lnTo>
                    <a:pt x="59506" y="107997"/>
                  </a:lnTo>
                  <a:lnTo>
                    <a:pt x="58791" y="105565"/>
                  </a:lnTo>
                  <a:lnTo>
                    <a:pt x="58218" y="104993"/>
                  </a:lnTo>
                  <a:lnTo>
                    <a:pt x="56359" y="105708"/>
                  </a:lnTo>
                  <a:lnTo>
                    <a:pt x="48921" y="110285"/>
                  </a:lnTo>
                  <a:lnTo>
                    <a:pt x="42913" y="113003"/>
                  </a:lnTo>
                  <a:lnTo>
                    <a:pt x="41911" y="113862"/>
                  </a:lnTo>
                  <a:lnTo>
                    <a:pt x="41625" y="114577"/>
                  </a:lnTo>
                  <a:lnTo>
                    <a:pt x="43485" y="118439"/>
                  </a:lnTo>
                  <a:lnTo>
                    <a:pt x="43485" y="118868"/>
                  </a:lnTo>
                  <a:lnTo>
                    <a:pt x="40910" y="118582"/>
                  </a:lnTo>
                  <a:lnTo>
                    <a:pt x="38622" y="119154"/>
                  </a:lnTo>
                  <a:lnTo>
                    <a:pt x="36762" y="117581"/>
                  </a:lnTo>
                  <a:lnTo>
                    <a:pt x="34902" y="117151"/>
                  </a:lnTo>
                  <a:lnTo>
                    <a:pt x="34473" y="117438"/>
                  </a:lnTo>
                  <a:lnTo>
                    <a:pt x="34044" y="118296"/>
                  </a:lnTo>
                  <a:lnTo>
                    <a:pt x="32757" y="119154"/>
                  </a:lnTo>
                  <a:lnTo>
                    <a:pt x="32471" y="121014"/>
                  </a:lnTo>
                  <a:lnTo>
                    <a:pt x="32757" y="122873"/>
                  </a:lnTo>
                  <a:lnTo>
                    <a:pt x="32328" y="123302"/>
                  </a:lnTo>
                  <a:close/>
                  <a:moveTo>
                    <a:pt x="22172" y="161924"/>
                  </a:moveTo>
                  <a:lnTo>
                    <a:pt x="23173" y="164641"/>
                  </a:lnTo>
                  <a:lnTo>
                    <a:pt x="24174" y="165357"/>
                  </a:lnTo>
                  <a:lnTo>
                    <a:pt x="25891" y="165643"/>
                  </a:lnTo>
                  <a:lnTo>
                    <a:pt x="27178" y="165357"/>
                  </a:lnTo>
                  <a:lnTo>
                    <a:pt x="27178" y="164928"/>
                  </a:lnTo>
                  <a:lnTo>
                    <a:pt x="26606" y="154342"/>
                  </a:lnTo>
                  <a:lnTo>
                    <a:pt x="25748" y="153770"/>
                  </a:lnTo>
                  <a:lnTo>
                    <a:pt x="22315" y="153913"/>
                  </a:lnTo>
                  <a:lnTo>
                    <a:pt x="22458" y="157489"/>
                  </a:lnTo>
                  <a:lnTo>
                    <a:pt x="22029" y="160493"/>
                  </a:lnTo>
                  <a:lnTo>
                    <a:pt x="22172" y="161924"/>
                  </a:lnTo>
                  <a:close/>
                  <a:moveTo>
                    <a:pt x="19454" y="172366"/>
                  </a:moveTo>
                  <a:lnTo>
                    <a:pt x="22172" y="171793"/>
                  </a:lnTo>
                  <a:lnTo>
                    <a:pt x="22744" y="171078"/>
                  </a:lnTo>
                  <a:lnTo>
                    <a:pt x="22458" y="170363"/>
                  </a:lnTo>
                  <a:lnTo>
                    <a:pt x="21027" y="169505"/>
                  </a:lnTo>
                  <a:lnTo>
                    <a:pt x="19025" y="170077"/>
                  </a:lnTo>
                  <a:lnTo>
                    <a:pt x="18453" y="171507"/>
                  </a:lnTo>
                  <a:lnTo>
                    <a:pt x="18596" y="172080"/>
                  </a:lnTo>
                  <a:lnTo>
                    <a:pt x="19454" y="172366"/>
                  </a:lnTo>
                  <a:close/>
                  <a:moveTo>
                    <a:pt x="25032" y="147190"/>
                  </a:moveTo>
                  <a:lnTo>
                    <a:pt x="29181" y="147190"/>
                  </a:lnTo>
                  <a:lnTo>
                    <a:pt x="31899" y="143185"/>
                  </a:lnTo>
                  <a:lnTo>
                    <a:pt x="28466" y="140753"/>
                  </a:lnTo>
                  <a:lnTo>
                    <a:pt x="26463" y="141898"/>
                  </a:lnTo>
                  <a:lnTo>
                    <a:pt x="24890" y="141612"/>
                  </a:lnTo>
                  <a:lnTo>
                    <a:pt x="22887" y="142327"/>
                  </a:lnTo>
                  <a:lnTo>
                    <a:pt x="21456" y="141898"/>
                  </a:lnTo>
                  <a:lnTo>
                    <a:pt x="20598" y="142041"/>
                  </a:lnTo>
                  <a:lnTo>
                    <a:pt x="19740" y="142756"/>
                  </a:lnTo>
                  <a:lnTo>
                    <a:pt x="19311" y="143614"/>
                  </a:lnTo>
                  <a:lnTo>
                    <a:pt x="19311" y="144186"/>
                  </a:lnTo>
                  <a:lnTo>
                    <a:pt x="25032" y="147190"/>
                  </a:lnTo>
                  <a:close/>
                  <a:moveTo>
                    <a:pt x="170220" y="478333"/>
                  </a:moveTo>
                  <a:lnTo>
                    <a:pt x="169219" y="480908"/>
                  </a:lnTo>
                  <a:lnTo>
                    <a:pt x="166501" y="480049"/>
                  </a:lnTo>
                  <a:lnTo>
                    <a:pt x="166215" y="479334"/>
                  </a:lnTo>
                  <a:lnTo>
                    <a:pt x="169362" y="477904"/>
                  </a:lnTo>
                  <a:lnTo>
                    <a:pt x="169934" y="477904"/>
                  </a:lnTo>
                  <a:lnTo>
                    <a:pt x="170220" y="478333"/>
                  </a:lnTo>
                  <a:close/>
                  <a:moveTo>
                    <a:pt x="185097" y="488632"/>
                  </a:moveTo>
                  <a:lnTo>
                    <a:pt x="185382" y="490634"/>
                  </a:lnTo>
                  <a:lnTo>
                    <a:pt x="184095" y="491063"/>
                  </a:lnTo>
                  <a:lnTo>
                    <a:pt x="182951" y="490348"/>
                  </a:lnTo>
                  <a:lnTo>
                    <a:pt x="180662" y="490348"/>
                  </a:lnTo>
                  <a:lnTo>
                    <a:pt x="178517" y="490777"/>
                  </a:lnTo>
                  <a:lnTo>
                    <a:pt x="178946" y="487201"/>
                  </a:lnTo>
                  <a:lnTo>
                    <a:pt x="183094" y="487631"/>
                  </a:lnTo>
                  <a:lnTo>
                    <a:pt x="185097" y="488632"/>
                  </a:lnTo>
                  <a:close/>
                </a:path>
              </a:pathLst>
            </a:custGeom>
            <a:solidFill>
              <a:schemeClr val="bg2"/>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grpSp>
          <p:nvGrpSpPr>
            <p:cNvPr id="370" name="Group 369">
              <a:extLst>
                <a:ext uri="{FF2B5EF4-FFF2-40B4-BE49-F238E27FC236}">
                  <a16:creationId xmlns:a16="http://schemas.microsoft.com/office/drawing/2014/main" id="{AEA6EDA0-3FBA-C629-2C8A-5832C8D29790}"/>
                </a:ext>
                <a:ext uri="{C183D7F6-B498-43B3-948B-1728B52AA6E4}">
                  <adec:decorative xmlns:adec="http://schemas.microsoft.com/office/drawing/2017/decorative" val="1"/>
                </a:ext>
              </a:extLst>
            </p:cNvPr>
            <p:cNvGrpSpPr/>
            <p:nvPr/>
          </p:nvGrpSpPr>
          <p:grpSpPr>
            <a:xfrm>
              <a:off x="914400" y="810390"/>
              <a:ext cx="10867051" cy="5275392"/>
              <a:chOff x="914400" y="1123764"/>
              <a:chExt cx="10867051" cy="5275392"/>
            </a:xfrm>
            <a:solidFill>
              <a:schemeClr val="bg2"/>
            </a:solidFill>
          </p:grpSpPr>
          <p:sp>
            <p:nvSpPr>
              <p:cNvPr id="371" name="Freeform: Shape 370">
                <a:extLst>
                  <a:ext uri="{FF2B5EF4-FFF2-40B4-BE49-F238E27FC236}">
                    <a16:creationId xmlns:a16="http://schemas.microsoft.com/office/drawing/2014/main" id="{2EE6B80D-F119-4116-5891-14A80A5E3F79}"/>
                  </a:ext>
                  <a:ext uri="{C183D7F6-B498-43B3-948B-1728B52AA6E4}">
                    <adec:decorative xmlns:adec="http://schemas.microsoft.com/office/drawing/2017/decorative" val="1"/>
                  </a:ext>
                </a:extLst>
              </p:cNvPr>
              <p:cNvSpPr/>
              <p:nvPr/>
            </p:nvSpPr>
            <p:spPr>
              <a:xfrm>
                <a:off x="6757384" y="5025238"/>
                <a:ext cx="234588" cy="210128"/>
              </a:xfrm>
              <a:custGeom>
                <a:avLst/>
                <a:gdLst>
                  <a:gd name="connsiteX0" fmla="*/ 233588 w 234588"/>
                  <a:gd name="connsiteY0" fmla="*/ 128452 h 210128"/>
                  <a:gd name="connsiteX1" fmla="*/ 231156 w 234588"/>
                  <a:gd name="connsiteY1" fmla="*/ 124446 h 210128"/>
                  <a:gd name="connsiteX2" fmla="*/ 229296 w 234588"/>
                  <a:gd name="connsiteY2" fmla="*/ 121014 h 210128"/>
                  <a:gd name="connsiteX3" fmla="*/ 227723 w 234588"/>
                  <a:gd name="connsiteY3" fmla="*/ 115721 h 210128"/>
                  <a:gd name="connsiteX4" fmla="*/ 229296 w 234588"/>
                  <a:gd name="connsiteY4" fmla="*/ 111144 h 210128"/>
                  <a:gd name="connsiteX5" fmla="*/ 229869 w 234588"/>
                  <a:gd name="connsiteY5" fmla="*/ 108426 h 210128"/>
                  <a:gd name="connsiteX6" fmla="*/ 229869 w 234588"/>
                  <a:gd name="connsiteY6" fmla="*/ 106995 h 210128"/>
                  <a:gd name="connsiteX7" fmla="*/ 229154 w 234588"/>
                  <a:gd name="connsiteY7" fmla="*/ 105565 h 210128"/>
                  <a:gd name="connsiteX8" fmla="*/ 227294 w 234588"/>
                  <a:gd name="connsiteY8" fmla="*/ 104564 h 210128"/>
                  <a:gd name="connsiteX9" fmla="*/ 225864 w 234588"/>
                  <a:gd name="connsiteY9" fmla="*/ 103849 h 210128"/>
                  <a:gd name="connsiteX10" fmla="*/ 225291 w 234588"/>
                  <a:gd name="connsiteY10" fmla="*/ 101989 h 210128"/>
                  <a:gd name="connsiteX11" fmla="*/ 225291 w 234588"/>
                  <a:gd name="connsiteY11" fmla="*/ 99700 h 210128"/>
                  <a:gd name="connsiteX12" fmla="*/ 226007 w 234588"/>
                  <a:gd name="connsiteY12" fmla="*/ 98413 h 210128"/>
                  <a:gd name="connsiteX13" fmla="*/ 230012 w 234588"/>
                  <a:gd name="connsiteY13" fmla="*/ 96410 h 210128"/>
                  <a:gd name="connsiteX14" fmla="*/ 230870 w 234588"/>
                  <a:gd name="connsiteY14" fmla="*/ 95266 h 210128"/>
                  <a:gd name="connsiteX15" fmla="*/ 231299 w 234588"/>
                  <a:gd name="connsiteY15" fmla="*/ 93979 h 210128"/>
                  <a:gd name="connsiteX16" fmla="*/ 231299 w 234588"/>
                  <a:gd name="connsiteY16" fmla="*/ 92262 h 210128"/>
                  <a:gd name="connsiteX17" fmla="*/ 232587 w 234588"/>
                  <a:gd name="connsiteY17" fmla="*/ 87971 h 210128"/>
                  <a:gd name="connsiteX18" fmla="*/ 234160 w 234588"/>
                  <a:gd name="connsiteY18" fmla="*/ 83822 h 210128"/>
                  <a:gd name="connsiteX19" fmla="*/ 234303 w 234588"/>
                  <a:gd name="connsiteY19" fmla="*/ 82392 h 210128"/>
                  <a:gd name="connsiteX20" fmla="*/ 233731 w 234588"/>
                  <a:gd name="connsiteY20" fmla="*/ 81105 h 210128"/>
                  <a:gd name="connsiteX21" fmla="*/ 233302 w 234588"/>
                  <a:gd name="connsiteY21" fmla="*/ 78816 h 210128"/>
                  <a:gd name="connsiteX22" fmla="*/ 233016 w 234588"/>
                  <a:gd name="connsiteY22" fmla="*/ 75240 h 210128"/>
                  <a:gd name="connsiteX23" fmla="*/ 233016 w 234588"/>
                  <a:gd name="connsiteY23" fmla="*/ 65370 h 210128"/>
                  <a:gd name="connsiteX24" fmla="*/ 233731 w 234588"/>
                  <a:gd name="connsiteY24" fmla="*/ 55214 h 210128"/>
                  <a:gd name="connsiteX25" fmla="*/ 233445 w 234588"/>
                  <a:gd name="connsiteY25" fmla="*/ 49492 h 210128"/>
                  <a:gd name="connsiteX26" fmla="*/ 230870 w 234588"/>
                  <a:gd name="connsiteY26" fmla="*/ 42913 h 210128"/>
                  <a:gd name="connsiteX27" fmla="*/ 230584 w 234588"/>
                  <a:gd name="connsiteY27" fmla="*/ 38192 h 210128"/>
                  <a:gd name="connsiteX28" fmla="*/ 232443 w 234588"/>
                  <a:gd name="connsiteY28" fmla="*/ 34902 h 210128"/>
                  <a:gd name="connsiteX29" fmla="*/ 232730 w 234588"/>
                  <a:gd name="connsiteY29" fmla="*/ 32900 h 210128"/>
                  <a:gd name="connsiteX30" fmla="*/ 231299 w 234588"/>
                  <a:gd name="connsiteY30" fmla="*/ 32614 h 210128"/>
                  <a:gd name="connsiteX31" fmla="*/ 228438 w 234588"/>
                  <a:gd name="connsiteY31" fmla="*/ 32470 h 210128"/>
                  <a:gd name="connsiteX32" fmla="*/ 226436 w 234588"/>
                  <a:gd name="connsiteY32" fmla="*/ 31898 h 210128"/>
                  <a:gd name="connsiteX33" fmla="*/ 223289 w 234588"/>
                  <a:gd name="connsiteY33" fmla="*/ 29181 h 210128"/>
                  <a:gd name="connsiteX34" fmla="*/ 217710 w 234588"/>
                  <a:gd name="connsiteY34" fmla="*/ 26892 h 210128"/>
                  <a:gd name="connsiteX35" fmla="*/ 211416 w 234588"/>
                  <a:gd name="connsiteY35" fmla="*/ 24889 h 210128"/>
                  <a:gd name="connsiteX36" fmla="*/ 202262 w 234588"/>
                  <a:gd name="connsiteY36" fmla="*/ 24317 h 210128"/>
                  <a:gd name="connsiteX37" fmla="*/ 194681 w 234588"/>
                  <a:gd name="connsiteY37" fmla="*/ 17737 h 210128"/>
                  <a:gd name="connsiteX38" fmla="*/ 188673 w 234588"/>
                  <a:gd name="connsiteY38" fmla="*/ 16736 h 210128"/>
                  <a:gd name="connsiteX39" fmla="*/ 186813 w 234588"/>
                  <a:gd name="connsiteY39" fmla="*/ 15877 h 210128"/>
                  <a:gd name="connsiteX40" fmla="*/ 181091 w 234588"/>
                  <a:gd name="connsiteY40" fmla="*/ 11872 h 210128"/>
                  <a:gd name="connsiteX41" fmla="*/ 172080 w 234588"/>
                  <a:gd name="connsiteY41" fmla="*/ 11443 h 210128"/>
                  <a:gd name="connsiteX42" fmla="*/ 162782 w 234588"/>
                  <a:gd name="connsiteY42" fmla="*/ 11014 h 210128"/>
                  <a:gd name="connsiteX43" fmla="*/ 156917 w 234588"/>
                  <a:gd name="connsiteY43" fmla="*/ 10871 h 210128"/>
                  <a:gd name="connsiteX44" fmla="*/ 156059 w 234588"/>
                  <a:gd name="connsiteY44" fmla="*/ 10299 h 210128"/>
                  <a:gd name="connsiteX45" fmla="*/ 155773 w 234588"/>
                  <a:gd name="connsiteY45" fmla="*/ 4863 h 210128"/>
                  <a:gd name="connsiteX46" fmla="*/ 155773 w 234588"/>
                  <a:gd name="connsiteY46" fmla="*/ 0 h 210128"/>
                  <a:gd name="connsiteX47" fmla="*/ 151339 w 234588"/>
                  <a:gd name="connsiteY47" fmla="*/ 0 h 210128"/>
                  <a:gd name="connsiteX48" fmla="*/ 143614 w 234588"/>
                  <a:gd name="connsiteY48" fmla="*/ 0 h 210128"/>
                  <a:gd name="connsiteX49" fmla="*/ 135604 w 234588"/>
                  <a:gd name="connsiteY49" fmla="*/ 0 h 210128"/>
                  <a:gd name="connsiteX50" fmla="*/ 128309 w 234588"/>
                  <a:gd name="connsiteY50" fmla="*/ 1573 h 210128"/>
                  <a:gd name="connsiteX51" fmla="*/ 122301 w 234588"/>
                  <a:gd name="connsiteY51" fmla="*/ 4005 h 210128"/>
                  <a:gd name="connsiteX52" fmla="*/ 115149 w 234588"/>
                  <a:gd name="connsiteY52" fmla="*/ 7867 h 210128"/>
                  <a:gd name="connsiteX53" fmla="*/ 112860 w 234588"/>
                  <a:gd name="connsiteY53" fmla="*/ 9441 h 210128"/>
                  <a:gd name="connsiteX54" fmla="*/ 111001 w 234588"/>
                  <a:gd name="connsiteY54" fmla="*/ 10585 h 210128"/>
                  <a:gd name="connsiteX55" fmla="*/ 109856 w 234588"/>
                  <a:gd name="connsiteY55" fmla="*/ 12015 h 210128"/>
                  <a:gd name="connsiteX56" fmla="*/ 109284 w 234588"/>
                  <a:gd name="connsiteY56" fmla="*/ 15306 h 210128"/>
                  <a:gd name="connsiteX57" fmla="*/ 109284 w 234588"/>
                  <a:gd name="connsiteY57" fmla="*/ 20312 h 210128"/>
                  <a:gd name="connsiteX58" fmla="*/ 108569 w 234588"/>
                  <a:gd name="connsiteY58" fmla="*/ 23888 h 210128"/>
                  <a:gd name="connsiteX59" fmla="*/ 106423 w 234588"/>
                  <a:gd name="connsiteY59" fmla="*/ 27178 h 210128"/>
                  <a:gd name="connsiteX60" fmla="*/ 109284 w 234588"/>
                  <a:gd name="connsiteY60" fmla="*/ 28465 h 210128"/>
                  <a:gd name="connsiteX61" fmla="*/ 110572 w 234588"/>
                  <a:gd name="connsiteY61" fmla="*/ 28465 h 210128"/>
                  <a:gd name="connsiteX62" fmla="*/ 111859 w 234588"/>
                  <a:gd name="connsiteY62" fmla="*/ 28608 h 210128"/>
                  <a:gd name="connsiteX63" fmla="*/ 112574 w 234588"/>
                  <a:gd name="connsiteY63" fmla="*/ 29323 h 210128"/>
                  <a:gd name="connsiteX64" fmla="*/ 113146 w 234588"/>
                  <a:gd name="connsiteY64" fmla="*/ 29753 h 210128"/>
                  <a:gd name="connsiteX65" fmla="*/ 112574 w 234588"/>
                  <a:gd name="connsiteY65" fmla="*/ 30182 h 210128"/>
                  <a:gd name="connsiteX66" fmla="*/ 111859 w 234588"/>
                  <a:gd name="connsiteY66" fmla="*/ 31183 h 210128"/>
                  <a:gd name="connsiteX67" fmla="*/ 111573 w 234588"/>
                  <a:gd name="connsiteY67" fmla="*/ 32184 h 210128"/>
                  <a:gd name="connsiteX68" fmla="*/ 110714 w 234588"/>
                  <a:gd name="connsiteY68" fmla="*/ 32041 h 210128"/>
                  <a:gd name="connsiteX69" fmla="*/ 109713 w 234588"/>
                  <a:gd name="connsiteY69" fmla="*/ 31898 h 210128"/>
                  <a:gd name="connsiteX70" fmla="*/ 109284 w 234588"/>
                  <a:gd name="connsiteY70" fmla="*/ 33329 h 210128"/>
                  <a:gd name="connsiteX71" fmla="*/ 108569 w 234588"/>
                  <a:gd name="connsiteY71" fmla="*/ 34759 h 210128"/>
                  <a:gd name="connsiteX72" fmla="*/ 107425 w 234588"/>
                  <a:gd name="connsiteY72" fmla="*/ 35331 h 210128"/>
                  <a:gd name="connsiteX73" fmla="*/ 106567 w 234588"/>
                  <a:gd name="connsiteY73" fmla="*/ 35904 h 210128"/>
                  <a:gd name="connsiteX74" fmla="*/ 105422 w 234588"/>
                  <a:gd name="connsiteY74" fmla="*/ 35617 h 210128"/>
                  <a:gd name="connsiteX75" fmla="*/ 104564 w 234588"/>
                  <a:gd name="connsiteY75" fmla="*/ 34902 h 210128"/>
                  <a:gd name="connsiteX76" fmla="*/ 104707 w 234588"/>
                  <a:gd name="connsiteY76" fmla="*/ 34044 h 210128"/>
                  <a:gd name="connsiteX77" fmla="*/ 104421 w 234588"/>
                  <a:gd name="connsiteY77" fmla="*/ 32900 h 210128"/>
                  <a:gd name="connsiteX78" fmla="*/ 103420 w 234588"/>
                  <a:gd name="connsiteY78" fmla="*/ 32614 h 210128"/>
                  <a:gd name="connsiteX79" fmla="*/ 102132 w 234588"/>
                  <a:gd name="connsiteY79" fmla="*/ 33043 h 210128"/>
                  <a:gd name="connsiteX80" fmla="*/ 101274 w 234588"/>
                  <a:gd name="connsiteY80" fmla="*/ 33472 h 210128"/>
                  <a:gd name="connsiteX81" fmla="*/ 100273 w 234588"/>
                  <a:gd name="connsiteY81" fmla="*/ 33758 h 210128"/>
                  <a:gd name="connsiteX82" fmla="*/ 98842 w 234588"/>
                  <a:gd name="connsiteY82" fmla="*/ 34330 h 210128"/>
                  <a:gd name="connsiteX83" fmla="*/ 97841 w 234588"/>
                  <a:gd name="connsiteY83" fmla="*/ 35331 h 210128"/>
                  <a:gd name="connsiteX84" fmla="*/ 97412 w 234588"/>
                  <a:gd name="connsiteY84" fmla="*/ 36619 h 210128"/>
                  <a:gd name="connsiteX85" fmla="*/ 97555 w 234588"/>
                  <a:gd name="connsiteY85" fmla="*/ 37620 h 210128"/>
                  <a:gd name="connsiteX86" fmla="*/ 97412 w 234588"/>
                  <a:gd name="connsiteY86" fmla="*/ 37620 h 210128"/>
                  <a:gd name="connsiteX87" fmla="*/ 96267 w 234588"/>
                  <a:gd name="connsiteY87" fmla="*/ 36762 h 210128"/>
                  <a:gd name="connsiteX88" fmla="*/ 95123 w 234588"/>
                  <a:gd name="connsiteY88" fmla="*/ 35474 h 210128"/>
                  <a:gd name="connsiteX89" fmla="*/ 93836 w 234588"/>
                  <a:gd name="connsiteY89" fmla="*/ 35331 h 210128"/>
                  <a:gd name="connsiteX90" fmla="*/ 90832 w 234588"/>
                  <a:gd name="connsiteY90" fmla="*/ 36190 h 210128"/>
                  <a:gd name="connsiteX91" fmla="*/ 88114 w 234588"/>
                  <a:gd name="connsiteY91" fmla="*/ 36905 h 210128"/>
                  <a:gd name="connsiteX92" fmla="*/ 87113 w 234588"/>
                  <a:gd name="connsiteY92" fmla="*/ 37620 h 210128"/>
                  <a:gd name="connsiteX93" fmla="*/ 86683 w 234588"/>
                  <a:gd name="connsiteY93" fmla="*/ 38764 h 210128"/>
                  <a:gd name="connsiteX94" fmla="*/ 86112 w 234588"/>
                  <a:gd name="connsiteY94" fmla="*/ 40338 h 210128"/>
                  <a:gd name="connsiteX95" fmla="*/ 86254 w 234588"/>
                  <a:gd name="connsiteY95" fmla="*/ 41339 h 210128"/>
                  <a:gd name="connsiteX96" fmla="*/ 86683 w 234588"/>
                  <a:gd name="connsiteY96" fmla="*/ 41768 h 210128"/>
                  <a:gd name="connsiteX97" fmla="*/ 86541 w 234588"/>
                  <a:gd name="connsiteY97" fmla="*/ 42484 h 210128"/>
                  <a:gd name="connsiteX98" fmla="*/ 85968 w 234588"/>
                  <a:gd name="connsiteY98" fmla="*/ 43342 h 210128"/>
                  <a:gd name="connsiteX99" fmla="*/ 85110 w 234588"/>
                  <a:gd name="connsiteY99" fmla="*/ 43914 h 210128"/>
                  <a:gd name="connsiteX100" fmla="*/ 83680 w 234588"/>
                  <a:gd name="connsiteY100" fmla="*/ 43485 h 210128"/>
                  <a:gd name="connsiteX101" fmla="*/ 82392 w 234588"/>
                  <a:gd name="connsiteY101" fmla="*/ 43199 h 210128"/>
                  <a:gd name="connsiteX102" fmla="*/ 81963 w 234588"/>
                  <a:gd name="connsiteY102" fmla="*/ 43485 h 210128"/>
                  <a:gd name="connsiteX103" fmla="*/ 81105 w 234588"/>
                  <a:gd name="connsiteY103" fmla="*/ 44343 h 210128"/>
                  <a:gd name="connsiteX104" fmla="*/ 79818 w 234588"/>
                  <a:gd name="connsiteY104" fmla="*/ 45487 h 210128"/>
                  <a:gd name="connsiteX105" fmla="*/ 78960 w 234588"/>
                  <a:gd name="connsiteY105" fmla="*/ 46346 h 210128"/>
                  <a:gd name="connsiteX106" fmla="*/ 78101 w 234588"/>
                  <a:gd name="connsiteY106" fmla="*/ 46632 h 210128"/>
                  <a:gd name="connsiteX107" fmla="*/ 76242 w 234588"/>
                  <a:gd name="connsiteY107" fmla="*/ 47204 h 210128"/>
                  <a:gd name="connsiteX108" fmla="*/ 74811 w 234588"/>
                  <a:gd name="connsiteY108" fmla="*/ 48205 h 210128"/>
                  <a:gd name="connsiteX109" fmla="*/ 74096 w 234588"/>
                  <a:gd name="connsiteY109" fmla="*/ 48920 h 210128"/>
                  <a:gd name="connsiteX110" fmla="*/ 73667 w 234588"/>
                  <a:gd name="connsiteY110" fmla="*/ 49636 h 210128"/>
                  <a:gd name="connsiteX111" fmla="*/ 73237 w 234588"/>
                  <a:gd name="connsiteY111" fmla="*/ 50923 h 210128"/>
                  <a:gd name="connsiteX112" fmla="*/ 71950 w 234588"/>
                  <a:gd name="connsiteY112" fmla="*/ 53641 h 210128"/>
                  <a:gd name="connsiteX113" fmla="*/ 70949 w 234588"/>
                  <a:gd name="connsiteY113" fmla="*/ 55786 h 210128"/>
                  <a:gd name="connsiteX114" fmla="*/ 70663 w 234588"/>
                  <a:gd name="connsiteY114" fmla="*/ 55930 h 210128"/>
                  <a:gd name="connsiteX115" fmla="*/ 70234 w 234588"/>
                  <a:gd name="connsiteY115" fmla="*/ 56501 h 210128"/>
                  <a:gd name="connsiteX116" fmla="*/ 68803 w 234588"/>
                  <a:gd name="connsiteY116" fmla="*/ 57503 h 210128"/>
                  <a:gd name="connsiteX117" fmla="*/ 67373 w 234588"/>
                  <a:gd name="connsiteY117" fmla="*/ 58218 h 210128"/>
                  <a:gd name="connsiteX118" fmla="*/ 66944 w 234588"/>
                  <a:gd name="connsiteY118" fmla="*/ 58790 h 210128"/>
                  <a:gd name="connsiteX119" fmla="*/ 67230 w 234588"/>
                  <a:gd name="connsiteY119" fmla="*/ 58933 h 210128"/>
                  <a:gd name="connsiteX120" fmla="*/ 67659 w 234588"/>
                  <a:gd name="connsiteY120" fmla="*/ 58933 h 210128"/>
                  <a:gd name="connsiteX121" fmla="*/ 67373 w 234588"/>
                  <a:gd name="connsiteY121" fmla="*/ 59219 h 210128"/>
                  <a:gd name="connsiteX122" fmla="*/ 65943 w 234588"/>
                  <a:gd name="connsiteY122" fmla="*/ 59648 h 210128"/>
                  <a:gd name="connsiteX123" fmla="*/ 64369 w 234588"/>
                  <a:gd name="connsiteY123" fmla="*/ 60364 h 210128"/>
                  <a:gd name="connsiteX124" fmla="*/ 62223 w 234588"/>
                  <a:gd name="connsiteY124" fmla="*/ 62653 h 210128"/>
                  <a:gd name="connsiteX125" fmla="*/ 60507 w 234588"/>
                  <a:gd name="connsiteY125" fmla="*/ 64941 h 210128"/>
                  <a:gd name="connsiteX126" fmla="*/ 59506 w 234588"/>
                  <a:gd name="connsiteY126" fmla="*/ 66371 h 210128"/>
                  <a:gd name="connsiteX127" fmla="*/ 58504 w 234588"/>
                  <a:gd name="connsiteY127" fmla="*/ 67659 h 210128"/>
                  <a:gd name="connsiteX128" fmla="*/ 57074 w 234588"/>
                  <a:gd name="connsiteY128" fmla="*/ 69805 h 210128"/>
                  <a:gd name="connsiteX129" fmla="*/ 55930 w 234588"/>
                  <a:gd name="connsiteY129" fmla="*/ 71235 h 210128"/>
                  <a:gd name="connsiteX130" fmla="*/ 55214 w 234588"/>
                  <a:gd name="connsiteY130" fmla="*/ 71521 h 210128"/>
                  <a:gd name="connsiteX131" fmla="*/ 54356 w 234588"/>
                  <a:gd name="connsiteY131" fmla="*/ 71378 h 210128"/>
                  <a:gd name="connsiteX132" fmla="*/ 47061 w 234588"/>
                  <a:gd name="connsiteY132" fmla="*/ 73953 h 210128"/>
                  <a:gd name="connsiteX133" fmla="*/ 40910 w 234588"/>
                  <a:gd name="connsiteY133" fmla="*/ 73381 h 210128"/>
                  <a:gd name="connsiteX134" fmla="*/ 33472 w 234588"/>
                  <a:gd name="connsiteY134" fmla="*/ 70520 h 210128"/>
                  <a:gd name="connsiteX135" fmla="*/ 27607 w 234588"/>
                  <a:gd name="connsiteY135" fmla="*/ 69947 h 210128"/>
                  <a:gd name="connsiteX136" fmla="*/ 23316 w 234588"/>
                  <a:gd name="connsiteY136" fmla="*/ 71807 h 210128"/>
                  <a:gd name="connsiteX137" fmla="*/ 19311 w 234588"/>
                  <a:gd name="connsiteY137" fmla="*/ 71235 h 210128"/>
                  <a:gd name="connsiteX138" fmla="*/ 15592 w 234588"/>
                  <a:gd name="connsiteY138" fmla="*/ 68374 h 210128"/>
                  <a:gd name="connsiteX139" fmla="*/ 12445 w 234588"/>
                  <a:gd name="connsiteY139" fmla="*/ 67373 h 210128"/>
                  <a:gd name="connsiteX140" fmla="*/ 10013 w 234588"/>
                  <a:gd name="connsiteY140" fmla="*/ 68088 h 210128"/>
                  <a:gd name="connsiteX141" fmla="*/ 6866 w 234588"/>
                  <a:gd name="connsiteY141" fmla="*/ 67945 h 210128"/>
                  <a:gd name="connsiteX142" fmla="*/ 1001 w 234588"/>
                  <a:gd name="connsiteY142" fmla="*/ 66371 h 210128"/>
                  <a:gd name="connsiteX143" fmla="*/ 429 w 234588"/>
                  <a:gd name="connsiteY143" fmla="*/ 67945 h 210128"/>
                  <a:gd name="connsiteX144" fmla="*/ 0 w 234588"/>
                  <a:gd name="connsiteY144" fmla="*/ 70234 h 210128"/>
                  <a:gd name="connsiteX145" fmla="*/ 572 w 234588"/>
                  <a:gd name="connsiteY145" fmla="*/ 71950 h 210128"/>
                  <a:gd name="connsiteX146" fmla="*/ 1716 w 234588"/>
                  <a:gd name="connsiteY146" fmla="*/ 74239 h 210128"/>
                  <a:gd name="connsiteX147" fmla="*/ 3433 w 234588"/>
                  <a:gd name="connsiteY147" fmla="*/ 76241 h 210128"/>
                  <a:gd name="connsiteX148" fmla="*/ 4721 w 234588"/>
                  <a:gd name="connsiteY148" fmla="*/ 77386 h 210128"/>
                  <a:gd name="connsiteX149" fmla="*/ 6294 w 234588"/>
                  <a:gd name="connsiteY149" fmla="*/ 80246 h 210128"/>
                  <a:gd name="connsiteX150" fmla="*/ 7868 w 234588"/>
                  <a:gd name="connsiteY150" fmla="*/ 83822 h 210128"/>
                  <a:gd name="connsiteX151" fmla="*/ 10013 w 234588"/>
                  <a:gd name="connsiteY151" fmla="*/ 86683 h 210128"/>
                  <a:gd name="connsiteX152" fmla="*/ 16164 w 234588"/>
                  <a:gd name="connsiteY152" fmla="*/ 93121 h 210128"/>
                  <a:gd name="connsiteX153" fmla="*/ 16879 w 234588"/>
                  <a:gd name="connsiteY153" fmla="*/ 95409 h 210128"/>
                  <a:gd name="connsiteX154" fmla="*/ 17737 w 234588"/>
                  <a:gd name="connsiteY154" fmla="*/ 97698 h 210128"/>
                  <a:gd name="connsiteX155" fmla="*/ 21599 w 234588"/>
                  <a:gd name="connsiteY155" fmla="*/ 102132 h 210128"/>
                  <a:gd name="connsiteX156" fmla="*/ 22172 w 234588"/>
                  <a:gd name="connsiteY156" fmla="*/ 103562 h 210128"/>
                  <a:gd name="connsiteX157" fmla="*/ 21885 w 234588"/>
                  <a:gd name="connsiteY157" fmla="*/ 106566 h 210128"/>
                  <a:gd name="connsiteX158" fmla="*/ 25891 w 234588"/>
                  <a:gd name="connsiteY158" fmla="*/ 115578 h 210128"/>
                  <a:gd name="connsiteX159" fmla="*/ 28465 w 234588"/>
                  <a:gd name="connsiteY159" fmla="*/ 120870 h 210128"/>
                  <a:gd name="connsiteX160" fmla="*/ 30611 w 234588"/>
                  <a:gd name="connsiteY160" fmla="*/ 121872 h 210128"/>
                  <a:gd name="connsiteX161" fmla="*/ 37620 w 234588"/>
                  <a:gd name="connsiteY161" fmla="*/ 127451 h 210128"/>
                  <a:gd name="connsiteX162" fmla="*/ 43771 w 234588"/>
                  <a:gd name="connsiteY162" fmla="*/ 131885 h 210128"/>
                  <a:gd name="connsiteX163" fmla="*/ 50923 w 234588"/>
                  <a:gd name="connsiteY163" fmla="*/ 134889 h 210128"/>
                  <a:gd name="connsiteX164" fmla="*/ 56215 w 234588"/>
                  <a:gd name="connsiteY164" fmla="*/ 136891 h 210128"/>
                  <a:gd name="connsiteX165" fmla="*/ 58791 w 234588"/>
                  <a:gd name="connsiteY165" fmla="*/ 138321 h 210128"/>
                  <a:gd name="connsiteX166" fmla="*/ 60078 w 234588"/>
                  <a:gd name="connsiteY166" fmla="*/ 139752 h 210128"/>
                  <a:gd name="connsiteX167" fmla="*/ 61079 w 234588"/>
                  <a:gd name="connsiteY167" fmla="*/ 142470 h 210128"/>
                  <a:gd name="connsiteX168" fmla="*/ 61651 w 234588"/>
                  <a:gd name="connsiteY168" fmla="*/ 147190 h 210128"/>
                  <a:gd name="connsiteX169" fmla="*/ 61794 w 234588"/>
                  <a:gd name="connsiteY169" fmla="*/ 150194 h 210128"/>
                  <a:gd name="connsiteX170" fmla="*/ 67516 w 234588"/>
                  <a:gd name="connsiteY170" fmla="*/ 150051 h 210128"/>
                  <a:gd name="connsiteX171" fmla="*/ 72237 w 234588"/>
                  <a:gd name="connsiteY171" fmla="*/ 150337 h 210128"/>
                  <a:gd name="connsiteX172" fmla="*/ 73953 w 234588"/>
                  <a:gd name="connsiteY172" fmla="*/ 150909 h 210128"/>
                  <a:gd name="connsiteX173" fmla="*/ 74525 w 234588"/>
                  <a:gd name="connsiteY173" fmla="*/ 151767 h 210128"/>
                  <a:gd name="connsiteX174" fmla="*/ 74382 w 234588"/>
                  <a:gd name="connsiteY174" fmla="*/ 153770 h 210128"/>
                  <a:gd name="connsiteX175" fmla="*/ 74382 w 234588"/>
                  <a:gd name="connsiteY175" fmla="*/ 156774 h 210128"/>
                  <a:gd name="connsiteX176" fmla="*/ 74668 w 234588"/>
                  <a:gd name="connsiteY176" fmla="*/ 159206 h 210128"/>
                  <a:gd name="connsiteX177" fmla="*/ 74239 w 234588"/>
                  <a:gd name="connsiteY177" fmla="*/ 161781 h 210128"/>
                  <a:gd name="connsiteX178" fmla="*/ 73953 w 234588"/>
                  <a:gd name="connsiteY178" fmla="*/ 164784 h 210128"/>
                  <a:gd name="connsiteX179" fmla="*/ 73667 w 234588"/>
                  <a:gd name="connsiteY179" fmla="*/ 168504 h 210128"/>
                  <a:gd name="connsiteX180" fmla="*/ 74382 w 234588"/>
                  <a:gd name="connsiteY180" fmla="*/ 169934 h 210128"/>
                  <a:gd name="connsiteX181" fmla="*/ 78960 w 234588"/>
                  <a:gd name="connsiteY181" fmla="*/ 174654 h 210128"/>
                  <a:gd name="connsiteX182" fmla="*/ 80819 w 234588"/>
                  <a:gd name="connsiteY182" fmla="*/ 177658 h 210128"/>
                  <a:gd name="connsiteX183" fmla="*/ 82822 w 234588"/>
                  <a:gd name="connsiteY183" fmla="*/ 182236 h 210128"/>
                  <a:gd name="connsiteX184" fmla="*/ 83966 w 234588"/>
                  <a:gd name="connsiteY184" fmla="*/ 183666 h 210128"/>
                  <a:gd name="connsiteX185" fmla="*/ 84967 w 234588"/>
                  <a:gd name="connsiteY185" fmla="*/ 184238 h 210128"/>
                  <a:gd name="connsiteX186" fmla="*/ 89115 w 234588"/>
                  <a:gd name="connsiteY186" fmla="*/ 184810 h 210128"/>
                  <a:gd name="connsiteX187" fmla="*/ 99700 w 234588"/>
                  <a:gd name="connsiteY187" fmla="*/ 186813 h 210128"/>
                  <a:gd name="connsiteX188" fmla="*/ 106280 w 234588"/>
                  <a:gd name="connsiteY188" fmla="*/ 188529 h 210128"/>
                  <a:gd name="connsiteX189" fmla="*/ 111430 w 234588"/>
                  <a:gd name="connsiteY189" fmla="*/ 190389 h 210128"/>
                  <a:gd name="connsiteX190" fmla="*/ 113575 w 234588"/>
                  <a:gd name="connsiteY190" fmla="*/ 190818 h 210128"/>
                  <a:gd name="connsiteX191" fmla="*/ 114577 w 234588"/>
                  <a:gd name="connsiteY191" fmla="*/ 191247 h 210128"/>
                  <a:gd name="connsiteX192" fmla="*/ 114863 w 234588"/>
                  <a:gd name="connsiteY192" fmla="*/ 191676 h 210128"/>
                  <a:gd name="connsiteX193" fmla="*/ 114148 w 234588"/>
                  <a:gd name="connsiteY193" fmla="*/ 195682 h 210128"/>
                  <a:gd name="connsiteX194" fmla="*/ 114434 w 234588"/>
                  <a:gd name="connsiteY194" fmla="*/ 196969 h 210128"/>
                  <a:gd name="connsiteX195" fmla="*/ 115006 w 234588"/>
                  <a:gd name="connsiteY195" fmla="*/ 198113 h 210128"/>
                  <a:gd name="connsiteX196" fmla="*/ 115864 w 234588"/>
                  <a:gd name="connsiteY196" fmla="*/ 198972 h 210128"/>
                  <a:gd name="connsiteX197" fmla="*/ 116866 w 234588"/>
                  <a:gd name="connsiteY197" fmla="*/ 199543 h 210128"/>
                  <a:gd name="connsiteX198" fmla="*/ 120871 w 234588"/>
                  <a:gd name="connsiteY198" fmla="*/ 199973 h 210128"/>
                  <a:gd name="connsiteX199" fmla="*/ 123159 w 234588"/>
                  <a:gd name="connsiteY199" fmla="*/ 202404 h 210128"/>
                  <a:gd name="connsiteX200" fmla="*/ 124590 w 234588"/>
                  <a:gd name="connsiteY200" fmla="*/ 203549 h 210128"/>
                  <a:gd name="connsiteX201" fmla="*/ 125019 w 234588"/>
                  <a:gd name="connsiteY201" fmla="*/ 203549 h 210128"/>
                  <a:gd name="connsiteX202" fmla="*/ 133601 w 234588"/>
                  <a:gd name="connsiteY202" fmla="*/ 202119 h 210128"/>
                  <a:gd name="connsiteX203" fmla="*/ 140753 w 234588"/>
                  <a:gd name="connsiteY203" fmla="*/ 203263 h 210128"/>
                  <a:gd name="connsiteX204" fmla="*/ 149479 w 234588"/>
                  <a:gd name="connsiteY204" fmla="*/ 206696 h 210128"/>
                  <a:gd name="connsiteX205" fmla="*/ 157633 w 234588"/>
                  <a:gd name="connsiteY205" fmla="*/ 207840 h 210128"/>
                  <a:gd name="connsiteX206" fmla="*/ 165214 w 234588"/>
                  <a:gd name="connsiteY206" fmla="*/ 206839 h 210128"/>
                  <a:gd name="connsiteX207" fmla="*/ 171365 w 234588"/>
                  <a:gd name="connsiteY207" fmla="*/ 206553 h 210128"/>
                  <a:gd name="connsiteX208" fmla="*/ 176085 w 234588"/>
                  <a:gd name="connsiteY208" fmla="*/ 207125 h 210128"/>
                  <a:gd name="connsiteX209" fmla="*/ 179804 w 234588"/>
                  <a:gd name="connsiteY209" fmla="*/ 208269 h 210128"/>
                  <a:gd name="connsiteX210" fmla="*/ 182522 w 234588"/>
                  <a:gd name="connsiteY210" fmla="*/ 210129 h 210128"/>
                  <a:gd name="connsiteX211" fmla="*/ 186813 w 234588"/>
                  <a:gd name="connsiteY211" fmla="*/ 206839 h 210128"/>
                  <a:gd name="connsiteX212" fmla="*/ 191104 w 234588"/>
                  <a:gd name="connsiteY212" fmla="*/ 202261 h 210128"/>
                  <a:gd name="connsiteX213" fmla="*/ 196111 w 234588"/>
                  <a:gd name="connsiteY213" fmla="*/ 196969 h 210128"/>
                  <a:gd name="connsiteX214" fmla="*/ 200545 w 234588"/>
                  <a:gd name="connsiteY214" fmla="*/ 192249 h 210128"/>
                  <a:gd name="connsiteX215" fmla="*/ 204550 w 234588"/>
                  <a:gd name="connsiteY215" fmla="*/ 188100 h 210128"/>
                  <a:gd name="connsiteX216" fmla="*/ 209986 w 234588"/>
                  <a:gd name="connsiteY216" fmla="*/ 182379 h 210128"/>
                  <a:gd name="connsiteX217" fmla="*/ 215279 w 234588"/>
                  <a:gd name="connsiteY217" fmla="*/ 176657 h 210128"/>
                  <a:gd name="connsiteX218" fmla="*/ 216566 w 234588"/>
                  <a:gd name="connsiteY218" fmla="*/ 175942 h 210128"/>
                  <a:gd name="connsiteX219" fmla="*/ 217138 w 234588"/>
                  <a:gd name="connsiteY219" fmla="*/ 175513 h 210128"/>
                  <a:gd name="connsiteX220" fmla="*/ 214850 w 234588"/>
                  <a:gd name="connsiteY220" fmla="*/ 170506 h 210128"/>
                  <a:gd name="connsiteX221" fmla="*/ 218568 w 234588"/>
                  <a:gd name="connsiteY221" fmla="*/ 164642 h 210128"/>
                  <a:gd name="connsiteX222" fmla="*/ 218712 w 234588"/>
                  <a:gd name="connsiteY222" fmla="*/ 160779 h 210128"/>
                  <a:gd name="connsiteX223" fmla="*/ 218568 w 234588"/>
                  <a:gd name="connsiteY223" fmla="*/ 157203 h 210128"/>
                  <a:gd name="connsiteX224" fmla="*/ 218997 w 234588"/>
                  <a:gd name="connsiteY224" fmla="*/ 155487 h 210128"/>
                  <a:gd name="connsiteX225" fmla="*/ 220142 w 234588"/>
                  <a:gd name="connsiteY225" fmla="*/ 154056 h 210128"/>
                  <a:gd name="connsiteX226" fmla="*/ 224433 w 234588"/>
                  <a:gd name="connsiteY226" fmla="*/ 151052 h 210128"/>
                  <a:gd name="connsiteX227" fmla="*/ 227723 w 234588"/>
                  <a:gd name="connsiteY227" fmla="*/ 146189 h 210128"/>
                  <a:gd name="connsiteX228" fmla="*/ 230441 w 234588"/>
                  <a:gd name="connsiteY228" fmla="*/ 141612 h 210128"/>
                  <a:gd name="connsiteX229" fmla="*/ 234160 w 234588"/>
                  <a:gd name="connsiteY229" fmla="*/ 134316 h 210128"/>
                  <a:gd name="connsiteX230" fmla="*/ 234589 w 234588"/>
                  <a:gd name="connsiteY230" fmla="*/ 132600 h 210128"/>
                  <a:gd name="connsiteX231" fmla="*/ 234589 w 234588"/>
                  <a:gd name="connsiteY231" fmla="*/ 130883 h 210128"/>
                  <a:gd name="connsiteX232" fmla="*/ 233588 w 234588"/>
                  <a:gd name="connsiteY232" fmla="*/ 128452 h 210128"/>
                  <a:gd name="connsiteX233" fmla="*/ 106423 w 234588"/>
                  <a:gd name="connsiteY233" fmla="*/ 27321 h 210128"/>
                  <a:gd name="connsiteX234" fmla="*/ 106423 w 234588"/>
                  <a:gd name="connsiteY234" fmla="*/ 27321 h 210128"/>
                  <a:gd name="connsiteX235" fmla="*/ 106423 w 234588"/>
                  <a:gd name="connsiteY235" fmla="*/ 27321 h 210128"/>
                  <a:gd name="connsiteX236" fmla="*/ 106423 w 234588"/>
                  <a:gd name="connsiteY236" fmla="*/ 27321 h 2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234588" h="210128">
                    <a:moveTo>
                      <a:pt x="233588" y="128452"/>
                    </a:moveTo>
                    <a:lnTo>
                      <a:pt x="231156" y="124446"/>
                    </a:lnTo>
                    <a:lnTo>
                      <a:pt x="229296" y="121014"/>
                    </a:lnTo>
                    <a:lnTo>
                      <a:pt x="227723" y="115721"/>
                    </a:lnTo>
                    <a:lnTo>
                      <a:pt x="229296" y="111144"/>
                    </a:lnTo>
                    <a:lnTo>
                      <a:pt x="229869" y="108426"/>
                    </a:lnTo>
                    <a:lnTo>
                      <a:pt x="229869" y="106995"/>
                    </a:lnTo>
                    <a:lnTo>
                      <a:pt x="229154" y="105565"/>
                    </a:lnTo>
                    <a:lnTo>
                      <a:pt x="227294" y="104564"/>
                    </a:lnTo>
                    <a:lnTo>
                      <a:pt x="225864" y="103849"/>
                    </a:lnTo>
                    <a:lnTo>
                      <a:pt x="225291" y="101989"/>
                    </a:lnTo>
                    <a:lnTo>
                      <a:pt x="225291" y="99700"/>
                    </a:lnTo>
                    <a:lnTo>
                      <a:pt x="226007" y="98413"/>
                    </a:lnTo>
                    <a:lnTo>
                      <a:pt x="230012" y="96410"/>
                    </a:lnTo>
                    <a:lnTo>
                      <a:pt x="230870" y="95266"/>
                    </a:lnTo>
                    <a:lnTo>
                      <a:pt x="231299" y="93979"/>
                    </a:lnTo>
                    <a:lnTo>
                      <a:pt x="231299" y="92262"/>
                    </a:lnTo>
                    <a:lnTo>
                      <a:pt x="232587" y="87971"/>
                    </a:lnTo>
                    <a:lnTo>
                      <a:pt x="234160" y="83822"/>
                    </a:lnTo>
                    <a:lnTo>
                      <a:pt x="234303" y="82392"/>
                    </a:lnTo>
                    <a:lnTo>
                      <a:pt x="233731" y="81105"/>
                    </a:lnTo>
                    <a:lnTo>
                      <a:pt x="233302" y="78816"/>
                    </a:lnTo>
                    <a:lnTo>
                      <a:pt x="233016" y="75240"/>
                    </a:lnTo>
                    <a:lnTo>
                      <a:pt x="233016" y="65370"/>
                    </a:lnTo>
                    <a:lnTo>
                      <a:pt x="233731" y="55214"/>
                    </a:lnTo>
                    <a:lnTo>
                      <a:pt x="233445" y="49492"/>
                    </a:lnTo>
                    <a:lnTo>
                      <a:pt x="230870" y="42913"/>
                    </a:lnTo>
                    <a:lnTo>
                      <a:pt x="230584" y="38192"/>
                    </a:lnTo>
                    <a:lnTo>
                      <a:pt x="232443" y="34902"/>
                    </a:lnTo>
                    <a:lnTo>
                      <a:pt x="232730" y="32900"/>
                    </a:lnTo>
                    <a:lnTo>
                      <a:pt x="231299" y="32614"/>
                    </a:lnTo>
                    <a:lnTo>
                      <a:pt x="228438" y="32470"/>
                    </a:lnTo>
                    <a:lnTo>
                      <a:pt x="226436" y="31898"/>
                    </a:lnTo>
                    <a:lnTo>
                      <a:pt x="223289" y="29181"/>
                    </a:lnTo>
                    <a:lnTo>
                      <a:pt x="217710" y="26892"/>
                    </a:lnTo>
                    <a:lnTo>
                      <a:pt x="211416" y="24889"/>
                    </a:lnTo>
                    <a:lnTo>
                      <a:pt x="202262" y="24317"/>
                    </a:lnTo>
                    <a:lnTo>
                      <a:pt x="194681" y="17737"/>
                    </a:lnTo>
                    <a:lnTo>
                      <a:pt x="188673" y="16736"/>
                    </a:lnTo>
                    <a:lnTo>
                      <a:pt x="186813" y="15877"/>
                    </a:lnTo>
                    <a:lnTo>
                      <a:pt x="181091" y="11872"/>
                    </a:lnTo>
                    <a:lnTo>
                      <a:pt x="172080" y="11443"/>
                    </a:lnTo>
                    <a:lnTo>
                      <a:pt x="162782" y="11014"/>
                    </a:lnTo>
                    <a:lnTo>
                      <a:pt x="156917" y="10871"/>
                    </a:lnTo>
                    <a:lnTo>
                      <a:pt x="156059" y="10299"/>
                    </a:lnTo>
                    <a:lnTo>
                      <a:pt x="155773" y="4863"/>
                    </a:lnTo>
                    <a:lnTo>
                      <a:pt x="155773" y="0"/>
                    </a:lnTo>
                    <a:lnTo>
                      <a:pt x="151339" y="0"/>
                    </a:lnTo>
                    <a:lnTo>
                      <a:pt x="143614" y="0"/>
                    </a:lnTo>
                    <a:lnTo>
                      <a:pt x="135604" y="0"/>
                    </a:lnTo>
                    <a:lnTo>
                      <a:pt x="128309" y="1573"/>
                    </a:lnTo>
                    <a:lnTo>
                      <a:pt x="122301" y="4005"/>
                    </a:lnTo>
                    <a:lnTo>
                      <a:pt x="115149" y="7867"/>
                    </a:lnTo>
                    <a:lnTo>
                      <a:pt x="112860" y="9441"/>
                    </a:lnTo>
                    <a:lnTo>
                      <a:pt x="111001" y="10585"/>
                    </a:lnTo>
                    <a:lnTo>
                      <a:pt x="109856" y="12015"/>
                    </a:lnTo>
                    <a:lnTo>
                      <a:pt x="109284" y="15306"/>
                    </a:lnTo>
                    <a:lnTo>
                      <a:pt x="109284" y="20312"/>
                    </a:lnTo>
                    <a:lnTo>
                      <a:pt x="108569" y="23888"/>
                    </a:lnTo>
                    <a:lnTo>
                      <a:pt x="106423" y="27178"/>
                    </a:lnTo>
                    <a:lnTo>
                      <a:pt x="109284" y="28465"/>
                    </a:lnTo>
                    <a:lnTo>
                      <a:pt x="110572" y="28465"/>
                    </a:lnTo>
                    <a:lnTo>
                      <a:pt x="111859" y="28608"/>
                    </a:lnTo>
                    <a:lnTo>
                      <a:pt x="112574" y="29323"/>
                    </a:lnTo>
                    <a:lnTo>
                      <a:pt x="113146" y="29753"/>
                    </a:lnTo>
                    <a:lnTo>
                      <a:pt x="112574" y="30182"/>
                    </a:lnTo>
                    <a:lnTo>
                      <a:pt x="111859" y="31183"/>
                    </a:lnTo>
                    <a:lnTo>
                      <a:pt x="111573" y="32184"/>
                    </a:lnTo>
                    <a:lnTo>
                      <a:pt x="110714" y="32041"/>
                    </a:lnTo>
                    <a:lnTo>
                      <a:pt x="109713" y="31898"/>
                    </a:lnTo>
                    <a:lnTo>
                      <a:pt x="109284" y="33329"/>
                    </a:lnTo>
                    <a:lnTo>
                      <a:pt x="108569" y="34759"/>
                    </a:lnTo>
                    <a:lnTo>
                      <a:pt x="107425" y="35331"/>
                    </a:lnTo>
                    <a:lnTo>
                      <a:pt x="106567" y="35904"/>
                    </a:lnTo>
                    <a:lnTo>
                      <a:pt x="105422" y="35617"/>
                    </a:lnTo>
                    <a:lnTo>
                      <a:pt x="104564" y="34902"/>
                    </a:lnTo>
                    <a:lnTo>
                      <a:pt x="104707" y="34044"/>
                    </a:lnTo>
                    <a:lnTo>
                      <a:pt x="104421" y="32900"/>
                    </a:lnTo>
                    <a:lnTo>
                      <a:pt x="103420" y="32614"/>
                    </a:lnTo>
                    <a:lnTo>
                      <a:pt x="102132" y="33043"/>
                    </a:lnTo>
                    <a:lnTo>
                      <a:pt x="101274" y="33472"/>
                    </a:lnTo>
                    <a:lnTo>
                      <a:pt x="100273" y="33758"/>
                    </a:lnTo>
                    <a:lnTo>
                      <a:pt x="98842" y="34330"/>
                    </a:lnTo>
                    <a:lnTo>
                      <a:pt x="97841" y="35331"/>
                    </a:lnTo>
                    <a:lnTo>
                      <a:pt x="97412" y="36619"/>
                    </a:lnTo>
                    <a:lnTo>
                      <a:pt x="97555" y="37620"/>
                    </a:lnTo>
                    <a:lnTo>
                      <a:pt x="97412" y="37620"/>
                    </a:lnTo>
                    <a:lnTo>
                      <a:pt x="96267" y="36762"/>
                    </a:lnTo>
                    <a:lnTo>
                      <a:pt x="95123" y="35474"/>
                    </a:lnTo>
                    <a:lnTo>
                      <a:pt x="93836" y="35331"/>
                    </a:lnTo>
                    <a:lnTo>
                      <a:pt x="90832" y="36190"/>
                    </a:lnTo>
                    <a:lnTo>
                      <a:pt x="88114" y="36905"/>
                    </a:lnTo>
                    <a:lnTo>
                      <a:pt x="87113" y="37620"/>
                    </a:lnTo>
                    <a:lnTo>
                      <a:pt x="86683" y="38764"/>
                    </a:lnTo>
                    <a:lnTo>
                      <a:pt x="86112" y="40338"/>
                    </a:lnTo>
                    <a:lnTo>
                      <a:pt x="86254" y="41339"/>
                    </a:lnTo>
                    <a:lnTo>
                      <a:pt x="86683" y="41768"/>
                    </a:lnTo>
                    <a:lnTo>
                      <a:pt x="86541" y="42484"/>
                    </a:lnTo>
                    <a:lnTo>
                      <a:pt x="85968" y="43342"/>
                    </a:lnTo>
                    <a:lnTo>
                      <a:pt x="85110" y="43914"/>
                    </a:lnTo>
                    <a:lnTo>
                      <a:pt x="83680" y="43485"/>
                    </a:lnTo>
                    <a:lnTo>
                      <a:pt x="82392" y="43199"/>
                    </a:lnTo>
                    <a:lnTo>
                      <a:pt x="81963" y="43485"/>
                    </a:lnTo>
                    <a:lnTo>
                      <a:pt x="81105" y="44343"/>
                    </a:lnTo>
                    <a:lnTo>
                      <a:pt x="79818" y="45487"/>
                    </a:lnTo>
                    <a:lnTo>
                      <a:pt x="78960" y="46346"/>
                    </a:lnTo>
                    <a:lnTo>
                      <a:pt x="78101" y="46632"/>
                    </a:lnTo>
                    <a:lnTo>
                      <a:pt x="76242" y="47204"/>
                    </a:lnTo>
                    <a:lnTo>
                      <a:pt x="74811" y="48205"/>
                    </a:lnTo>
                    <a:lnTo>
                      <a:pt x="74096" y="48920"/>
                    </a:lnTo>
                    <a:lnTo>
                      <a:pt x="73667" y="49636"/>
                    </a:lnTo>
                    <a:lnTo>
                      <a:pt x="73237" y="50923"/>
                    </a:lnTo>
                    <a:lnTo>
                      <a:pt x="71950" y="53641"/>
                    </a:lnTo>
                    <a:lnTo>
                      <a:pt x="70949" y="55786"/>
                    </a:lnTo>
                    <a:lnTo>
                      <a:pt x="70663" y="55930"/>
                    </a:lnTo>
                    <a:lnTo>
                      <a:pt x="70234" y="56501"/>
                    </a:lnTo>
                    <a:lnTo>
                      <a:pt x="68803" y="57503"/>
                    </a:lnTo>
                    <a:lnTo>
                      <a:pt x="67373" y="58218"/>
                    </a:lnTo>
                    <a:lnTo>
                      <a:pt x="66944" y="58790"/>
                    </a:lnTo>
                    <a:lnTo>
                      <a:pt x="67230" y="58933"/>
                    </a:lnTo>
                    <a:lnTo>
                      <a:pt x="67659" y="58933"/>
                    </a:lnTo>
                    <a:lnTo>
                      <a:pt x="67373" y="59219"/>
                    </a:lnTo>
                    <a:lnTo>
                      <a:pt x="65943" y="59648"/>
                    </a:lnTo>
                    <a:lnTo>
                      <a:pt x="64369" y="60364"/>
                    </a:lnTo>
                    <a:lnTo>
                      <a:pt x="62223" y="62653"/>
                    </a:lnTo>
                    <a:lnTo>
                      <a:pt x="60507" y="64941"/>
                    </a:lnTo>
                    <a:lnTo>
                      <a:pt x="59506" y="66371"/>
                    </a:lnTo>
                    <a:lnTo>
                      <a:pt x="58504" y="67659"/>
                    </a:lnTo>
                    <a:lnTo>
                      <a:pt x="57074" y="69805"/>
                    </a:lnTo>
                    <a:lnTo>
                      <a:pt x="55930" y="71235"/>
                    </a:lnTo>
                    <a:lnTo>
                      <a:pt x="55214" y="71521"/>
                    </a:lnTo>
                    <a:lnTo>
                      <a:pt x="54356" y="71378"/>
                    </a:lnTo>
                    <a:lnTo>
                      <a:pt x="47061" y="73953"/>
                    </a:lnTo>
                    <a:lnTo>
                      <a:pt x="40910" y="73381"/>
                    </a:lnTo>
                    <a:lnTo>
                      <a:pt x="33472" y="70520"/>
                    </a:lnTo>
                    <a:lnTo>
                      <a:pt x="27607" y="69947"/>
                    </a:lnTo>
                    <a:lnTo>
                      <a:pt x="23316" y="71807"/>
                    </a:lnTo>
                    <a:lnTo>
                      <a:pt x="19311" y="71235"/>
                    </a:lnTo>
                    <a:lnTo>
                      <a:pt x="15592" y="68374"/>
                    </a:lnTo>
                    <a:lnTo>
                      <a:pt x="12445" y="67373"/>
                    </a:lnTo>
                    <a:lnTo>
                      <a:pt x="10013" y="68088"/>
                    </a:lnTo>
                    <a:lnTo>
                      <a:pt x="6866" y="67945"/>
                    </a:lnTo>
                    <a:lnTo>
                      <a:pt x="1001" y="66371"/>
                    </a:lnTo>
                    <a:lnTo>
                      <a:pt x="429" y="67945"/>
                    </a:lnTo>
                    <a:lnTo>
                      <a:pt x="0" y="70234"/>
                    </a:lnTo>
                    <a:lnTo>
                      <a:pt x="572" y="71950"/>
                    </a:lnTo>
                    <a:lnTo>
                      <a:pt x="1716" y="74239"/>
                    </a:lnTo>
                    <a:lnTo>
                      <a:pt x="3433" y="76241"/>
                    </a:lnTo>
                    <a:lnTo>
                      <a:pt x="4721" y="77386"/>
                    </a:lnTo>
                    <a:lnTo>
                      <a:pt x="6294" y="80246"/>
                    </a:lnTo>
                    <a:lnTo>
                      <a:pt x="7868" y="83822"/>
                    </a:lnTo>
                    <a:lnTo>
                      <a:pt x="10013" y="86683"/>
                    </a:lnTo>
                    <a:lnTo>
                      <a:pt x="16164" y="93121"/>
                    </a:lnTo>
                    <a:lnTo>
                      <a:pt x="16879" y="95409"/>
                    </a:lnTo>
                    <a:lnTo>
                      <a:pt x="17737" y="97698"/>
                    </a:lnTo>
                    <a:lnTo>
                      <a:pt x="21599" y="102132"/>
                    </a:lnTo>
                    <a:lnTo>
                      <a:pt x="22172" y="103562"/>
                    </a:lnTo>
                    <a:lnTo>
                      <a:pt x="21885" y="106566"/>
                    </a:lnTo>
                    <a:lnTo>
                      <a:pt x="25891" y="115578"/>
                    </a:lnTo>
                    <a:lnTo>
                      <a:pt x="28465" y="120870"/>
                    </a:lnTo>
                    <a:lnTo>
                      <a:pt x="30611" y="121872"/>
                    </a:lnTo>
                    <a:lnTo>
                      <a:pt x="37620" y="127451"/>
                    </a:lnTo>
                    <a:lnTo>
                      <a:pt x="43771" y="131885"/>
                    </a:lnTo>
                    <a:lnTo>
                      <a:pt x="50923" y="134889"/>
                    </a:lnTo>
                    <a:lnTo>
                      <a:pt x="56215" y="136891"/>
                    </a:lnTo>
                    <a:lnTo>
                      <a:pt x="58791" y="138321"/>
                    </a:lnTo>
                    <a:lnTo>
                      <a:pt x="60078" y="139752"/>
                    </a:lnTo>
                    <a:lnTo>
                      <a:pt x="61079" y="142470"/>
                    </a:lnTo>
                    <a:lnTo>
                      <a:pt x="61651" y="147190"/>
                    </a:lnTo>
                    <a:lnTo>
                      <a:pt x="61794" y="150194"/>
                    </a:lnTo>
                    <a:lnTo>
                      <a:pt x="67516" y="150051"/>
                    </a:lnTo>
                    <a:lnTo>
                      <a:pt x="72237" y="150337"/>
                    </a:lnTo>
                    <a:lnTo>
                      <a:pt x="73953" y="150909"/>
                    </a:lnTo>
                    <a:lnTo>
                      <a:pt x="74525" y="151767"/>
                    </a:lnTo>
                    <a:lnTo>
                      <a:pt x="74382" y="153770"/>
                    </a:lnTo>
                    <a:lnTo>
                      <a:pt x="74382" y="156774"/>
                    </a:lnTo>
                    <a:lnTo>
                      <a:pt x="74668" y="159206"/>
                    </a:lnTo>
                    <a:lnTo>
                      <a:pt x="74239" y="161781"/>
                    </a:lnTo>
                    <a:lnTo>
                      <a:pt x="73953" y="164784"/>
                    </a:lnTo>
                    <a:lnTo>
                      <a:pt x="73667" y="168504"/>
                    </a:lnTo>
                    <a:lnTo>
                      <a:pt x="74382" y="169934"/>
                    </a:lnTo>
                    <a:lnTo>
                      <a:pt x="78960" y="174654"/>
                    </a:lnTo>
                    <a:lnTo>
                      <a:pt x="80819" y="177658"/>
                    </a:lnTo>
                    <a:lnTo>
                      <a:pt x="82822" y="182236"/>
                    </a:lnTo>
                    <a:lnTo>
                      <a:pt x="83966" y="183666"/>
                    </a:lnTo>
                    <a:lnTo>
                      <a:pt x="84967" y="184238"/>
                    </a:lnTo>
                    <a:lnTo>
                      <a:pt x="89115" y="184810"/>
                    </a:lnTo>
                    <a:lnTo>
                      <a:pt x="99700" y="186813"/>
                    </a:lnTo>
                    <a:lnTo>
                      <a:pt x="106280" y="188529"/>
                    </a:lnTo>
                    <a:lnTo>
                      <a:pt x="111430" y="190389"/>
                    </a:lnTo>
                    <a:lnTo>
                      <a:pt x="113575" y="190818"/>
                    </a:lnTo>
                    <a:lnTo>
                      <a:pt x="114577" y="191247"/>
                    </a:lnTo>
                    <a:lnTo>
                      <a:pt x="114863" y="191676"/>
                    </a:lnTo>
                    <a:lnTo>
                      <a:pt x="114148" y="195682"/>
                    </a:lnTo>
                    <a:lnTo>
                      <a:pt x="114434" y="196969"/>
                    </a:lnTo>
                    <a:lnTo>
                      <a:pt x="115006" y="198113"/>
                    </a:lnTo>
                    <a:lnTo>
                      <a:pt x="115864" y="198972"/>
                    </a:lnTo>
                    <a:lnTo>
                      <a:pt x="116866" y="199543"/>
                    </a:lnTo>
                    <a:lnTo>
                      <a:pt x="120871" y="199973"/>
                    </a:lnTo>
                    <a:lnTo>
                      <a:pt x="123159" y="202404"/>
                    </a:lnTo>
                    <a:lnTo>
                      <a:pt x="124590" y="203549"/>
                    </a:lnTo>
                    <a:lnTo>
                      <a:pt x="125019" y="203549"/>
                    </a:lnTo>
                    <a:lnTo>
                      <a:pt x="133601" y="202119"/>
                    </a:lnTo>
                    <a:lnTo>
                      <a:pt x="140753" y="203263"/>
                    </a:lnTo>
                    <a:lnTo>
                      <a:pt x="149479" y="206696"/>
                    </a:lnTo>
                    <a:lnTo>
                      <a:pt x="157633" y="207840"/>
                    </a:lnTo>
                    <a:lnTo>
                      <a:pt x="165214" y="206839"/>
                    </a:lnTo>
                    <a:lnTo>
                      <a:pt x="171365" y="206553"/>
                    </a:lnTo>
                    <a:lnTo>
                      <a:pt x="176085" y="207125"/>
                    </a:lnTo>
                    <a:lnTo>
                      <a:pt x="179804" y="208269"/>
                    </a:lnTo>
                    <a:lnTo>
                      <a:pt x="182522" y="210129"/>
                    </a:lnTo>
                    <a:lnTo>
                      <a:pt x="186813" y="206839"/>
                    </a:lnTo>
                    <a:lnTo>
                      <a:pt x="191104" y="202261"/>
                    </a:lnTo>
                    <a:lnTo>
                      <a:pt x="196111" y="196969"/>
                    </a:lnTo>
                    <a:lnTo>
                      <a:pt x="200545" y="192249"/>
                    </a:lnTo>
                    <a:lnTo>
                      <a:pt x="204550" y="188100"/>
                    </a:lnTo>
                    <a:lnTo>
                      <a:pt x="209986" y="182379"/>
                    </a:lnTo>
                    <a:lnTo>
                      <a:pt x="215279" y="176657"/>
                    </a:lnTo>
                    <a:lnTo>
                      <a:pt x="216566" y="175942"/>
                    </a:lnTo>
                    <a:lnTo>
                      <a:pt x="217138" y="175513"/>
                    </a:lnTo>
                    <a:lnTo>
                      <a:pt x="214850" y="170506"/>
                    </a:lnTo>
                    <a:lnTo>
                      <a:pt x="218568" y="164642"/>
                    </a:lnTo>
                    <a:lnTo>
                      <a:pt x="218712" y="160779"/>
                    </a:lnTo>
                    <a:lnTo>
                      <a:pt x="218568" y="157203"/>
                    </a:lnTo>
                    <a:lnTo>
                      <a:pt x="218997" y="155487"/>
                    </a:lnTo>
                    <a:lnTo>
                      <a:pt x="220142" y="154056"/>
                    </a:lnTo>
                    <a:lnTo>
                      <a:pt x="224433" y="151052"/>
                    </a:lnTo>
                    <a:lnTo>
                      <a:pt x="227723" y="146189"/>
                    </a:lnTo>
                    <a:lnTo>
                      <a:pt x="230441" y="141612"/>
                    </a:lnTo>
                    <a:lnTo>
                      <a:pt x="234160" y="134316"/>
                    </a:lnTo>
                    <a:lnTo>
                      <a:pt x="234589" y="132600"/>
                    </a:lnTo>
                    <a:lnTo>
                      <a:pt x="234589" y="130883"/>
                    </a:lnTo>
                    <a:lnTo>
                      <a:pt x="233588" y="128452"/>
                    </a:lnTo>
                    <a:close/>
                    <a:moveTo>
                      <a:pt x="106423" y="27321"/>
                    </a:moveTo>
                    <a:lnTo>
                      <a:pt x="106423" y="27321"/>
                    </a:lnTo>
                    <a:lnTo>
                      <a:pt x="106423" y="27321"/>
                    </a:lnTo>
                    <a:lnTo>
                      <a:pt x="106423" y="2732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72" name="Freeform: Shape 371">
                <a:extLst>
                  <a:ext uri="{FF2B5EF4-FFF2-40B4-BE49-F238E27FC236}">
                    <a16:creationId xmlns:a16="http://schemas.microsoft.com/office/drawing/2014/main" id="{739D349E-808D-ECBF-16FC-5AD49B400CFE}"/>
                  </a:ext>
                  <a:ext uri="{C183D7F6-B498-43B3-948B-1728B52AA6E4}">
                    <adec:decorative xmlns:adec="http://schemas.microsoft.com/office/drawing/2017/decorative" val="1"/>
                  </a:ext>
                </a:extLst>
              </p:cNvPr>
              <p:cNvSpPr/>
              <p:nvPr/>
            </p:nvSpPr>
            <p:spPr>
              <a:xfrm>
                <a:off x="6658542" y="4799088"/>
                <a:ext cx="353170" cy="299530"/>
              </a:xfrm>
              <a:custGeom>
                <a:avLst/>
                <a:gdLst>
                  <a:gd name="connsiteX0" fmla="*/ 343587 w 353170"/>
                  <a:gd name="connsiteY0" fmla="*/ 78530 h 299530"/>
                  <a:gd name="connsiteX1" fmla="*/ 345304 w 353170"/>
                  <a:gd name="connsiteY1" fmla="*/ 78244 h 299530"/>
                  <a:gd name="connsiteX2" fmla="*/ 347163 w 353170"/>
                  <a:gd name="connsiteY2" fmla="*/ 77672 h 299530"/>
                  <a:gd name="connsiteX3" fmla="*/ 353028 w 353170"/>
                  <a:gd name="connsiteY3" fmla="*/ 71807 h 299530"/>
                  <a:gd name="connsiteX4" fmla="*/ 353171 w 353170"/>
                  <a:gd name="connsiteY4" fmla="*/ 70663 h 299530"/>
                  <a:gd name="connsiteX5" fmla="*/ 352170 w 353170"/>
                  <a:gd name="connsiteY5" fmla="*/ 68660 h 299530"/>
                  <a:gd name="connsiteX6" fmla="*/ 350024 w 353170"/>
                  <a:gd name="connsiteY6" fmla="*/ 65656 h 299530"/>
                  <a:gd name="connsiteX7" fmla="*/ 349595 w 353170"/>
                  <a:gd name="connsiteY7" fmla="*/ 64512 h 299530"/>
                  <a:gd name="connsiteX8" fmla="*/ 349309 w 353170"/>
                  <a:gd name="connsiteY8" fmla="*/ 60936 h 299530"/>
                  <a:gd name="connsiteX9" fmla="*/ 348451 w 353170"/>
                  <a:gd name="connsiteY9" fmla="*/ 59935 h 299530"/>
                  <a:gd name="connsiteX10" fmla="*/ 345304 w 353170"/>
                  <a:gd name="connsiteY10" fmla="*/ 57503 h 299530"/>
                  <a:gd name="connsiteX11" fmla="*/ 342872 w 353170"/>
                  <a:gd name="connsiteY11" fmla="*/ 54928 h 299530"/>
                  <a:gd name="connsiteX12" fmla="*/ 343587 w 353170"/>
                  <a:gd name="connsiteY12" fmla="*/ 52353 h 299530"/>
                  <a:gd name="connsiteX13" fmla="*/ 344017 w 353170"/>
                  <a:gd name="connsiteY13" fmla="*/ 49636 h 299530"/>
                  <a:gd name="connsiteX14" fmla="*/ 342729 w 353170"/>
                  <a:gd name="connsiteY14" fmla="*/ 48062 h 299530"/>
                  <a:gd name="connsiteX15" fmla="*/ 340870 w 353170"/>
                  <a:gd name="connsiteY15" fmla="*/ 46489 h 299530"/>
                  <a:gd name="connsiteX16" fmla="*/ 339725 w 353170"/>
                  <a:gd name="connsiteY16" fmla="*/ 44200 h 299530"/>
                  <a:gd name="connsiteX17" fmla="*/ 339153 w 353170"/>
                  <a:gd name="connsiteY17" fmla="*/ 42484 h 299530"/>
                  <a:gd name="connsiteX18" fmla="*/ 337723 w 353170"/>
                  <a:gd name="connsiteY18" fmla="*/ 41768 h 299530"/>
                  <a:gd name="connsiteX19" fmla="*/ 336435 w 353170"/>
                  <a:gd name="connsiteY19" fmla="*/ 41768 h 299530"/>
                  <a:gd name="connsiteX20" fmla="*/ 335434 w 353170"/>
                  <a:gd name="connsiteY20" fmla="*/ 42913 h 299530"/>
                  <a:gd name="connsiteX21" fmla="*/ 334433 w 353170"/>
                  <a:gd name="connsiteY21" fmla="*/ 42769 h 299530"/>
                  <a:gd name="connsiteX22" fmla="*/ 333145 w 353170"/>
                  <a:gd name="connsiteY22" fmla="*/ 42340 h 299530"/>
                  <a:gd name="connsiteX23" fmla="*/ 332716 w 353170"/>
                  <a:gd name="connsiteY23" fmla="*/ 40910 h 299530"/>
                  <a:gd name="connsiteX24" fmla="*/ 332716 w 353170"/>
                  <a:gd name="connsiteY24" fmla="*/ 39337 h 299530"/>
                  <a:gd name="connsiteX25" fmla="*/ 331858 w 353170"/>
                  <a:gd name="connsiteY25" fmla="*/ 38192 h 299530"/>
                  <a:gd name="connsiteX26" fmla="*/ 331000 w 353170"/>
                  <a:gd name="connsiteY26" fmla="*/ 36619 h 299530"/>
                  <a:gd name="connsiteX27" fmla="*/ 330856 w 353170"/>
                  <a:gd name="connsiteY27" fmla="*/ 35761 h 299530"/>
                  <a:gd name="connsiteX28" fmla="*/ 329140 w 353170"/>
                  <a:gd name="connsiteY28" fmla="*/ 34902 h 299530"/>
                  <a:gd name="connsiteX29" fmla="*/ 325850 w 353170"/>
                  <a:gd name="connsiteY29" fmla="*/ 33186 h 299530"/>
                  <a:gd name="connsiteX30" fmla="*/ 321416 w 353170"/>
                  <a:gd name="connsiteY30" fmla="*/ 31612 h 299530"/>
                  <a:gd name="connsiteX31" fmla="*/ 317697 w 353170"/>
                  <a:gd name="connsiteY31" fmla="*/ 29896 h 299530"/>
                  <a:gd name="connsiteX32" fmla="*/ 316123 w 353170"/>
                  <a:gd name="connsiteY32" fmla="*/ 28179 h 299530"/>
                  <a:gd name="connsiteX33" fmla="*/ 312690 w 353170"/>
                  <a:gd name="connsiteY33" fmla="*/ 27464 h 299530"/>
                  <a:gd name="connsiteX34" fmla="*/ 309686 w 353170"/>
                  <a:gd name="connsiteY34" fmla="*/ 27178 h 299530"/>
                  <a:gd name="connsiteX35" fmla="*/ 306969 w 353170"/>
                  <a:gd name="connsiteY35" fmla="*/ 25604 h 299530"/>
                  <a:gd name="connsiteX36" fmla="*/ 304108 w 353170"/>
                  <a:gd name="connsiteY36" fmla="*/ 25461 h 299530"/>
                  <a:gd name="connsiteX37" fmla="*/ 301247 w 353170"/>
                  <a:gd name="connsiteY37" fmla="*/ 25032 h 299530"/>
                  <a:gd name="connsiteX38" fmla="*/ 300675 w 353170"/>
                  <a:gd name="connsiteY38" fmla="*/ 24031 h 299530"/>
                  <a:gd name="connsiteX39" fmla="*/ 300532 w 353170"/>
                  <a:gd name="connsiteY39" fmla="*/ 21742 h 299530"/>
                  <a:gd name="connsiteX40" fmla="*/ 299530 w 353170"/>
                  <a:gd name="connsiteY40" fmla="*/ 21170 h 299530"/>
                  <a:gd name="connsiteX41" fmla="*/ 297528 w 353170"/>
                  <a:gd name="connsiteY41" fmla="*/ 20598 h 299530"/>
                  <a:gd name="connsiteX42" fmla="*/ 295382 w 353170"/>
                  <a:gd name="connsiteY42" fmla="*/ 20598 h 299530"/>
                  <a:gd name="connsiteX43" fmla="*/ 294095 w 353170"/>
                  <a:gd name="connsiteY43" fmla="*/ 20884 h 299530"/>
                  <a:gd name="connsiteX44" fmla="*/ 293236 w 353170"/>
                  <a:gd name="connsiteY44" fmla="*/ 20741 h 299530"/>
                  <a:gd name="connsiteX45" fmla="*/ 291377 w 353170"/>
                  <a:gd name="connsiteY45" fmla="*/ 19311 h 299530"/>
                  <a:gd name="connsiteX46" fmla="*/ 289660 w 353170"/>
                  <a:gd name="connsiteY46" fmla="*/ 17594 h 299530"/>
                  <a:gd name="connsiteX47" fmla="*/ 288945 w 353170"/>
                  <a:gd name="connsiteY47" fmla="*/ 14876 h 299530"/>
                  <a:gd name="connsiteX48" fmla="*/ 286371 w 353170"/>
                  <a:gd name="connsiteY48" fmla="*/ 13017 h 299530"/>
                  <a:gd name="connsiteX49" fmla="*/ 283366 w 353170"/>
                  <a:gd name="connsiteY49" fmla="*/ 11586 h 299530"/>
                  <a:gd name="connsiteX50" fmla="*/ 278360 w 353170"/>
                  <a:gd name="connsiteY50" fmla="*/ 11730 h 299530"/>
                  <a:gd name="connsiteX51" fmla="*/ 278789 w 353170"/>
                  <a:gd name="connsiteY51" fmla="*/ 13017 h 299530"/>
                  <a:gd name="connsiteX52" fmla="*/ 278503 w 353170"/>
                  <a:gd name="connsiteY52" fmla="*/ 15306 h 299530"/>
                  <a:gd name="connsiteX53" fmla="*/ 278217 w 353170"/>
                  <a:gd name="connsiteY53" fmla="*/ 15735 h 299530"/>
                  <a:gd name="connsiteX54" fmla="*/ 277788 w 353170"/>
                  <a:gd name="connsiteY54" fmla="*/ 15592 h 299530"/>
                  <a:gd name="connsiteX55" fmla="*/ 277359 w 353170"/>
                  <a:gd name="connsiteY55" fmla="*/ 15019 h 299530"/>
                  <a:gd name="connsiteX56" fmla="*/ 276787 w 353170"/>
                  <a:gd name="connsiteY56" fmla="*/ 15162 h 299530"/>
                  <a:gd name="connsiteX57" fmla="*/ 276214 w 353170"/>
                  <a:gd name="connsiteY57" fmla="*/ 16021 h 299530"/>
                  <a:gd name="connsiteX58" fmla="*/ 275356 w 353170"/>
                  <a:gd name="connsiteY58" fmla="*/ 16736 h 299530"/>
                  <a:gd name="connsiteX59" fmla="*/ 274212 w 353170"/>
                  <a:gd name="connsiteY59" fmla="*/ 17165 h 299530"/>
                  <a:gd name="connsiteX60" fmla="*/ 273496 w 353170"/>
                  <a:gd name="connsiteY60" fmla="*/ 17022 h 299530"/>
                  <a:gd name="connsiteX61" fmla="*/ 271923 w 353170"/>
                  <a:gd name="connsiteY61" fmla="*/ 15735 h 299530"/>
                  <a:gd name="connsiteX62" fmla="*/ 266917 w 353170"/>
                  <a:gd name="connsiteY62" fmla="*/ 10728 h 299530"/>
                  <a:gd name="connsiteX63" fmla="*/ 266631 w 353170"/>
                  <a:gd name="connsiteY63" fmla="*/ 10299 h 299530"/>
                  <a:gd name="connsiteX64" fmla="*/ 264056 w 353170"/>
                  <a:gd name="connsiteY64" fmla="*/ 9298 h 299530"/>
                  <a:gd name="connsiteX65" fmla="*/ 263197 w 353170"/>
                  <a:gd name="connsiteY65" fmla="*/ 8725 h 299530"/>
                  <a:gd name="connsiteX66" fmla="*/ 262911 w 353170"/>
                  <a:gd name="connsiteY66" fmla="*/ 8439 h 299530"/>
                  <a:gd name="connsiteX67" fmla="*/ 262339 w 353170"/>
                  <a:gd name="connsiteY67" fmla="*/ 8583 h 299530"/>
                  <a:gd name="connsiteX68" fmla="*/ 261338 w 353170"/>
                  <a:gd name="connsiteY68" fmla="*/ 9727 h 299530"/>
                  <a:gd name="connsiteX69" fmla="*/ 259335 w 353170"/>
                  <a:gd name="connsiteY69" fmla="*/ 10871 h 299530"/>
                  <a:gd name="connsiteX70" fmla="*/ 258763 w 353170"/>
                  <a:gd name="connsiteY70" fmla="*/ 10871 h 299530"/>
                  <a:gd name="connsiteX71" fmla="*/ 259479 w 353170"/>
                  <a:gd name="connsiteY71" fmla="*/ 10156 h 299530"/>
                  <a:gd name="connsiteX72" fmla="*/ 259765 w 353170"/>
                  <a:gd name="connsiteY72" fmla="*/ 9584 h 299530"/>
                  <a:gd name="connsiteX73" fmla="*/ 259765 w 353170"/>
                  <a:gd name="connsiteY73" fmla="*/ 8869 h 299530"/>
                  <a:gd name="connsiteX74" fmla="*/ 259049 w 353170"/>
                  <a:gd name="connsiteY74" fmla="*/ 8583 h 299530"/>
                  <a:gd name="connsiteX75" fmla="*/ 257619 w 353170"/>
                  <a:gd name="connsiteY75" fmla="*/ 8725 h 299530"/>
                  <a:gd name="connsiteX76" fmla="*/ 256761 w 353170"/>
                  <a:gd name="connsiteY76" fmla="*/ 8439 h 299530"/>
                  <a:gd name="connsiteX77" fmla="*/ 256188 w 353170"/>
                  <a:gd name="connsiteY77" fmla="*/ 7009 h 299530"/>
                  <a:gd name="connsiteX78" fmla="*/ 256618 w 353170"/>
                  <a:gd name="connsiteY78" fmla="*/ 5007 h 299530"/>
                  <a:gd name="connsiteX79" fmla="*/ 257190 w 353170"/>
                  <a:gd name="connsiteY79" fmla="*/ 4148 h 299530"/>
                  <a:gd name="connsiteX80" fmla="*/ 258048 w 353170"/>
                  <a:gd name="connsiteY80" fmla="*/ 3433 h 299530"/>
                  <a:gd name="connsiteX81" fmla="*/ 259335 w 353170"/>
                  <a:gd name="connsiteY81" fmla="*/ 2861 h 299530"/>
                  <a:gd name="connsiteX82" fmla="*/ 260051 w 353170"/>
                  <a:gd name="connsiteY82" fmla="*/ 1287 h 299530"/>
                  <a:gd name="connsiteX83" fmla="*/ 260194 w 353170"/>
                  <a:gd name="connsiteY83" fmla="*/ 0 h 299530"/>
                  <a:gd name="connsiteX84" fmla="*/ 252612 w 353170"/>
                  <a:gd name="connsiteY84" fmla="*/ 1144 h 299530"/>
                  <a:gd name="connsiteX85" fmla="*/ 244316 w 353170"/>
                  <a:gd name="connsiteY85" fmla="*/ 2431 h 299530"/>
                  <a:gd name="connsiteX86" fmla="*/ 235734 w 353170"/>
                  <a:gd name="connsiteY86" fmla="*/ 3719 h 299530"/>
                  <a:gd name="connsiteX87" fmla="*/ 227151 w 353170"/>
                  <a:gd name="connsiteY87" fmla="*/ 5007 h 299530"/>
                  <a:gd name="connsiteX88" fmla="*/ 218997 w 353170"/>
                  <a:gd name="connsiteY88" fmla="*/ 6294 h 299530"/>
                  <a:gd name="connsiteX89" fmla="*/ 211703 w 353170"/>
                  <a:gd name="connsiteY89" fmla="*/ 7438 h 299530"/>
                  <a:gd name="connsiteX90" fmla="*/ 209414 w 353170"/>
                  <a:gd name="connsiteY90" fmla="*/ 8010 h 299530"/>
                  <a:gd name="connsiteX91" fmla="*/ 210558 w 353170"/>
                  <a:gd name="connsiteY91" fmla="*/ 11157 h 299530"/>
                  <a:gd name="connsiteX92" fmla="*/ 209986 w 353170"/>
                  <a:gd name="connsiteY92" fmla="*/ 14447 h 299530"/>
                  <a:gd name="connsiteX93" fmla="*/ 208556 w 353170"/>
                  <a:gd name="connsiteY93" fmla="*/ 17022 h 299530"/>
                  <a:gd name="connsiteX94" fmla="*/ 206267 w 353170"/>
                  <a:gd name="connsiteY94" fmla="*/ 20169 h 299530"/>
                  <a:gd name="connsiteX95" fmla="*/ 205266 w 353170"/>
                  <a:gd name="connsiteY95" fmla="*/ 21456 h 299530"/>
                  <a:gd name="connsiteX96" fmla="*/ 202977 w 353170"/>
                  <a:gd name="connsiteY96" fmla="*/ 23888 h 299530"/>
                  <a:gd name="connsiteX97" fmla="*/ 200974 w 353170"/>
                  <a:gd name="connsiteY97" fmla="*/ 25604 h 299530"/>
                  <a:gd name="connsiteX98" fmla="*/ 196969 w 353170"/>
                  <a:gd name="connsiteY98" fmla="*/ 28608 h 299530"/>
                  <a:gd name="connsiteX99" fmla="*/ 194394 w 353170"/>
                  <a:gd name="connsiteY99" fmla="*/ 30325 h 299530"/>
                  <a:gd name="connsiteX100" fmla="*/ 194394 w 353170"/>
                  <a:gd name="connsiteY100" fmla="*/ 31898 h 299530"/>
                  <a:gd name="connsiteX101" fmla="*/ 198686 w 353170"/>
                  <a:gd name="connsiteY101" fmla="*/ 39050 h 299530"/>
                  <a:gd name="connsiteX102" fmla="*/ 200545 w 353170"/>
                  <a:gd name="connsiteY102" fmla="*/ 44200 h 299530"/>
                  <a:gd name="connsiteX103" fmla="*/ 201260 w 353170"/>
                  <a:gd name="connsiteY103" fmla="*/ 48777 h 299530"/>
                  <a:gd name="connsiteX104" fmla="*/ 201260 w 353170"/>
                  <a:gd name="connsiteY104" fmla="*/ 51495 h 299530"/>
                  <a:gd name="connsiteX105" fmla="*/ 201117 w 353170"/>
                  <a:gd name="connsiteY105" fmla="*/ 56930 h 299530"/>
                  <a:gd name="connsiteX106" fmla="*/ 200974 w 353170"/>
                  <a:gd name="connsiteY106" fmla="*/ 63368 h 299530"/>
                  <a:gd name="connsiteX107" fmla="*/ 200688 w 353170"/>
                  <a:gd name="connsiteY107" fmla="*/ 65942 h 299530"/>
                  <a:gd name="connsiteX108" fmla="*/ 201833 w 353170"/>
                  <a:gd name="connsiteY108" fmla="*/ 70520 h 299530"/>
                  <a:gd name="connsiteX109" fmla="*/ 201689 w 353170"/>
                  <a:gd name="connsiteY109" fmla="*/ 74096 h 299530"/>
                  <a:gd name="connsiteX110" fmla="*/ 198828 w 353170"/>
                  <a:gd name="connsiteY110" fmla="*/ 78101 h 299530"/>
                  <a:gd name="connsiteX111" fmla="*/ 197970 w 353170"/>
                  <a:gd name="connsiteY111" fmla="*/ 82106 h 299530"/>
                  <a:gd name="connsiteX112" fmla="*/ 196540 w 353170"/>
                  <a:gd name="connsiteY112" fmla="*/ 87399 h 299530"/>
                  <a:gd name="connsiteX113" fmla="*/ 194537 w 353170"/>
                  <a:gd name="connsiteY113" fmla="*/ 94837 h 299530"/>
                  <a:gd name="connsiteX114" fmla="*/ 193107 w 353170"/>
                  <a:gd name="connsiteY114" fmla="*/ 98699 h 299530"/>
                  <a:gd name="connsiteX115" fmla="*/ 193965 w 353170"/>
                  <a:gd name="connsiteY115" fmla="*/ 101274 h 299530"/>
                  <a:gd name="connsiteX116" fmla="*/ 194681 w 353170"/>
                  <a:gd name="connsiteY116" fmla="*/ 102990 h 299530"/>
                  <a:gd name="connsiteX117" fmla="*/ 195396 w 353170"/>
                  <a:gd name="connsiteY117" fmla="*/ 105279 h 299530"/>
                  <a:gd name="connsiteX118" fmla="*/ 196969 w 353170"/>
                  <a:gd name="connsiteY118" fmla="*/ 108712 h 299530"/>
                  <a:gd name="connsiteX119" fmla="*/ 198686 w 353170"/>
                  <a:gd name="connsiteY119" fmla="*/ 110714 h 299530"/>
                  <a:gd name="connsiteX120" fmla="*/ 199687 w 353170"/>
                  <a:gd name="connsiteY120" fmla="*/ 111573 h 299530"/>
                  <a:gd name="connsiteX121" fmla="*/ 205551 w 353170"/>
                  <a:gd name="connsiteY121" fmla="*/ 115864 h 299530"/>
                  <a:gd name="connsiteX122" fmla="*/ 207983 w 353170"/>
                  <a:gd name="connsiteY122" fmla="*/ 118010 h 299530"/>
                  <a:gd name="connsiteX123" fmla="*/ 211703 w 353170"/>
                  <a:gd name="connsiteY123" fmla="*/ 122158 h 299530"/>
                  <a:gd name="connsiteX124" fmla="*/ 214420 w 353170"/>
                  <a:gd name="connsiteY124" fmla="*/ 124875 h 299530"/>
                  <a:gd name="connsiteX125" fmla="*/ 218282 w 353170"/>
                  <a:gd name="connsiteY125" fmla="*/ 125591 h 299530"/>
                  <a:gd name="connsiteX126" fmla="*/ 222860 w 353170"/>
                  <a:gd name="connsiteY126" fmla="*/ 126592 h 299530"/>
                  <a:gd name="connsiteX127" fmla="*/ 225435 w 353170"/>
                  <a:gd name="connsiteY127" fmla="*/ 127451 h 299530"/>
                  <a:gd name="connsiteX128" fmla="*/ 227151 w 353170"/>
                  <a:gd name="connsiteY128" fmla="*/ 127021 h 299530"/>
                  <a:gd name="connsiteX129" fmla="*/ 227723 w 353170"/>
                  <a:gd name="connsiteY129" fmla="*/ 126020 h 299530"/>
                  <a:gd name="connsiteX130" fmla="*/ 227580 w 353170"/>
                  <a:gd name="connsiteY130" fmla="*/ 123875 h 299530"/>
                  <a:gd name="connsiteX131" fmla="*/ 227294 w 353170"/>
                  <a:gd name="connsiteY131" fmla="*/ 122301 h 299530"/>
                  <a:gd name="connsiteX132" fmla="*/ 227723 w 353170"/>
                  <a:gd name="connsiteY132" fmla="*/ 121157 h 299530"/>
                  <a:gd name="connsiteX133" fmla="*/ 229296 w 353170"/>
                  <a:gd name="connsiteY133" fmla="*/ 120441 h 299530"/>
                  <a:gd name="connsiteX134" fmla="*/ 233302 w 353170"/>
                  <a:gd name="connsiteY134" fmla="*/ 120298 h 299530"/>
                  <a:gd name="connsiteX135" fmla="*/ 235019 w 353170"/>
                  <a:gd name="connsiteY135" fmla="*/ 119297 h 299530"/>
                  <a:gd name="connsiteX136" fmla="*/ 236449 w 353170"/>
                  <a:gd name="connsiteY136" fmla="*/ 119011 h 299530"/>
                  <a:gd name="connsiteX137" fmla="*/ 236449 w 353170"/>
                  <a:gd name="connsiteY137" fmla="*/ 123588 h 299530"/>
                  <a:gd name="connsiteX138" fmla="*/ 236449 w 353170"/>
                  <a:gd name="connsiteY138" fmla="*/ 128022 h 299530"/>
                  <a:gd name="connsiteX139" fmla="*/ 236449 w 353170"/>
                  <a:gd name="connsiteY139" fmla="*/ 133315 h 299530"/>
                  <a:gd name="connsiteX140" fmla="*/ 236449 w 353170"/>
                  <a:gd name="connsiteY140" fmla="*/ 139466 h 299530"/>
                  <a:gd name="connsiteX141" fmla="*/ 236449 w 353170"/>
                  <a:gd name="connsiteY141" fmla="*/ 144473 h 299530"/>
                  <a:gd name="connsiteX142" fmla="*/ 236449 w 353170"/>
                  <a:gd name="connsiteY142" fmla="*/ 149765 h 299530"/>
                  <a:gd name="connsiteX143" fmla="*/ 236449 w 353170"/>
                  <a:gd name="connsiteY143" fmla="*/ 155916 h 299530"/>
                  <a:gd name="connsiteX144" fmla="*/ 236449 w 353170"/>
                  <a:gd name="connsiteY144" fmla="*/ 156631 h 299530"/>
                  <a:gd name="connsiteX145" fmla="*/ 235877 w 353170"/>
                  <a:gd name="connsiteY145" fmla="*/ 158061 h 299530"/>
                  <a:gd name="connsiteX146" fmla="*/ 234303 w 353170"/>
                  <a:gd name="connsiteY146" fmla="*/ 158490 h 299530"/>
                  <a:gd name="connsiteX147" fmla="*/ 232158 w 353170"/>
                  <a:gd name="connsiteY147" fmla="*/ 157346 h 299530"/>
                  <a:gd name="connsiteX148" fmla="*/ 232014 w 353170"/>
                  <a:gd name="connsiteY148" fmla="*/ 156059 h 299530"/>
                  <a:gd name="connsiteX149" fmla="*/ 231442 w 353170"/>
                  <a:gd name="connsiteY149" fmla="*/ 153770 h 299530"/>
                  <a:gd name="connsiteX150" fmla="*/ 230441 w 353170"/>
                  <a:gd name="connsiteY150" fmla="*/ 152626 h 299530"/>
                  <a:gd name="connsiteX151" fmla="*/ 229154 w 353170"/>
                  <a:gd name="connsiteY151" fmla="*/ 152340 h 299530"/>
                  <a:gd name="connsiteX152" fmla="*/ 227008 w 353170"/>
                  <a:gd name="connsiteY152" fmla="*/ 152912 h 299530"/>
                  <a:gd name="connsiteX153" fmla="*/ 224004 w 353170"/>
                  <a:gd name="connsiteY153" fmla="*/ 154628 h 299530"/>
                  <a:gd name="connsiteX154" fmla="*/ 220142 w 353170"/>
                  <a:gd name="connsiteY154" fmla="*/ 156059 h 299530"/>
                  <a:gd name="connsiteX155" fmla="*/ 218568 w 353170"/>
                  <a:gd name="connsiteY155" fmla="*/ 156917 h 299530"/>
                  <a:gd name="connsiteX156" fmla="*/ 215850 w 353170"/>
                  <a:gd name="connsiteY156" fmla="*/ 156774 h 299530"/>
                  <a:gd name="connsiteX157" fmla="*/ 212847 w 353170"/>
                  <a:gd name="connsiteY157" fmla="*/ 155916 h 299530"/>
                  <a:gd name="connsiteX158" fmla="*/ 210701 w 353170"/>
                  <a:gd name="connsiteY158" fmla="*/ 154056 h 299530"/>
                  <a:gd name="connsiteX159" fmla="*/ 210129 w 353170"/>
                  <a:gd name="connsiteY159" fmla="*/ 151196 h 299530"/>
                  <a:gd name="connsiteX160" fmla="*/ 208269 w 353170"/>
                  <a:gd name="connsiteY160" fmla="*/ 148335 h 299530"/>
                  <a:gd name="connsiteX161" fmla="*/ 205695 w 353170"/>
                  <a:gd name="connsiteY161" fmla="*/ 144186 h 299530"/>
                  <a:gd name="connsiteX162" fmla="*/ 204407 w 353170"/>
                  <a:gd name="connsiteY162" fmla="*/ 142470 h 299530"/>
                  <a:gd name="connsiteX163" fmla="*/ 202691 w 353170"/>
                  <a:gd name="connsiteY163" fmla="*/ 140467 h 299530"/>
                  <a:gd name="connsiteX164" fmla="*/ 200974 w 353170"/>
                  <a:gd name="connsiteY164" fmla="*/ 140181 h 299530"/>
                  <a:gd name="connsiteX165" fmla="*/ 198972 w 353170"/>
                  <a:gd name="connsiteY165" fmla="*/ 139609 h 299530"/>
                  <a:gd name="connsiteX166" fmla="*/ 197827 w 353170"/>
                  <a:gd name="connsiteY166" fmla="*/ 136748 h 299530"/>
                  <a:gd name="connsiteX167" fmla="*/ 196683 w 353170"/>
                  <a:gd name="connsiteY167" fmla="*/ 133172 h 299530"/>
                  <a:gd name="connsiteX168" fmla="*/ 195968 w 353170"/>
                  <a:gd name="connsiteY168" fmla="*/ 131742 h 299530"/>
                  <a:gd name="connsiteX169" fmla="*/ 194823 w 353170"/>
                  <a:gd name="connsiteY169" fmla="*/ 129882 h 299530"/>
                  <a:gd name="connsiteX170" fmla="*/ 193107 w 353170"/>
                  <a:gd name="connsiteY170" fmla="*/ 128738 h 299530"/>
                  <a:gd name="connsiteX171" fmla="*/ 189531 w 353170"/>
                  <a:gd name="connsiteY171" fmla="*/ 127307 h 299530"/>
                  <a:gd name="connsiteX172" fmla="*/ 184381 w 353170"/>
                  <a:gd name="connsiteY172" fmla="*/ 125305 h 299530"/>
                  <a:gd name="connsiteX173" fmla="*/ 177944 w 353170"/>
                  <a:gd name="connsiteY173" fmla="*/ 122730 h 299530"/>
                  <a:gd name="connsiteX174" fmla="*/ 174941 w 353170"/>
                  <a:gd name="connsiteY174" fmla="*/ 122587 h 299530"/>
                  <a:gd name="connsiteX175" fmla="*/ 171508 w 353170"/>
                  <a:gd name="connsiteY175" fmla="*/ 122158 h 299530"/>
                  <a:gd name="connsiteX176" fmla="*/ 169362 w 353170"/>
                  <a:gd name="connsiteY176" fmla="*/ 121014 h 299530"/>
                  <a:gd name="connsiteX177" fmla="*/ 168074 w 353170"/>
                  <a:gd name="connsiteY177" fmla="*/ 120012 h 299530"/>
                  <a:gd name="connsiteX178" fmla="*/ 166644 w 353170"/>
                  <a:gd name="connsiteY178" fmla="*/ 116436 h 299530"/>
                  <a:gd name="connsiteX179" fmla="*/ 164785 w 353170"/>
                  <a:gd name="connsiteY179" fmla="*/ 112288 h 299530"/>
                  <a:gd name="connsiteX180" fmla="*/ 159206 w 353170"/>
                  <a:gd name="connsiteY180" fmla="*/ 107424 h 299530"/>
                  <a:gd name="connsiteX181" fmla="*/ 157919 w 353170"/>
                  <a:gd name="connsiteY181" fmla="*/ 101989 h 299530"/>
                  <a:gd name="connsiteX182" fmla="*/ 156774 w 353170"/>
                  <a:gd name="connsiteY182" fmla="*/ 101274 h 299530"/>
                  <a:gd name="connsiteX183" fmla="*/ 154915 w 353170"/>
                  <a:gd name="connsiteY183" fmla="*/ 101703 h 299530"/>
                  <a:gd name="connsiteX184" fmla="*/ 153484 w 353170"/>
                  <a:gd name="connsiteY184" fmla="*/ 102418 h 299530"/>
                  <a:gd name="connsiteX185" fmla="*/ 152912 w 353170"/>
                  <a:gd name="connsiteY185" fmla="*/ 103848 h 299530"/>
                  <a:gd name="connsiteX186" fmla="*/ 151339 w 353170"/>
                  <a:gd name="connsiteY186" fmla="*/ 108712 h 299530"/>
                  <a:gd name="connsiteX187" fmla="*/ 150481 w 353170"/>
                  <a:gd name="connsiteY187" fmla="*/ 111000 h 299530"/>
                  <a:gd name="connsiteX188" fmla="*/ 149908 w 353170"/>
                  <a:gd name="connsiteY188" fmla="*/ 111573 h 299530"/>
                  <a:gd name="connsiteX189" fmla="*/ 148621 w 353170"/>
                  <a:gd name="connsiteY189" fmla="*/ 112288 h 299530"/>
                  <a:gd name="connsiteX190" fmla="*/ 146618 w 353170"/>
                  <a:gd name="connsiteY190" fmla="*/ 113003 h 299530"/>
                  <a:gd name="connsiteX191" fmla="*/ 143758 w 353170"/>
                  <a:gd name="connsiteY191" fmla="*/ 113289 h 299530"/>
                  <a:gd name="connsiteX192" fmla="*/ 139752 w 353170"/>
                  <a:gd name="connsiteY192" fmla="*/ 113146 h 299530"/>
                  <a:gd name="connsiteX193" fmla="*/ 134746 w 353170"/>
                  <a:gd name="connsiteY193" fmla="*/ 112431 h 299530"/>
                  <a:gd name="connsiteX194" fmla="*/ 132028 w 353170"/>
                  <a:gd name="connsiteY194" fmla="*/ 111859 h 299530"/>
                  <a:gd name="connsiteX195" fmla="*/ 124733 w 353170"/>
                  <a:gd name="connsiteY195" fmla="*/ 111000 h 299530"/>
                  <a:gd name="connsiteX196" fmla="*/ 122587 w 353170"/>
                  <a:gd name="connsiteY196" fmla="*/ 110571 h 299530"/>
                  <a:gd name="connsiteX197" fmla="*/ 119583 w 353170"/>
                  <a:gd name="connsiteY197" fmla="*/ 109570 h 299530"/>
                  <a:gd name="connsiteX198" fmla="*/ 117438 w 353170"/>
                  <a:gd name="connsiteY198" fmla="*/ 108569 h 299530"/>
                  <a:gd name="connsiteX199" fmla="*/ 110286 w 353170"/>
                  <a:gd name="connsiteY199" fmla="*/ 106280 h 299530"/>
                  <a:gd name="connsiteX200" fmla="*/ 106996 w 353170"/>
                  <a:gd name="connsiteY200" fmla="*/ 106566 h 299530"/>
                  <a:gd name="connsiteX201" fmla="*/ 105422 w 353170"/>
                  <a:gd name="connsiteY201" fmla="*/ 104993 h 299530"/>
                  <a:gd name="connsiteX202" fmla="*/ 103992 w 353170"/>
                  <a:gd name="connsiteY202" fmla="*/ 104135 h 299530"/>
                  <a:gd name="connsiteX203" fmla="*/ 102132 w 353170"/>
                  <a:gd name="connsiteY203" fmla="*/ 102561 h 299530"/>
                  <a:gd name="connsiteX204" fmla="*/ 101274 w 353170"/>
                  <a:gd name="connsiteY204" fmla="*/ 100415 h 299530"/>
                  <a:gd name="connsiteX205" fmla="*/ 100129 w 353170"/>
                  <a:gd name="connsiteY205" fmla="*/ 95838 h 299530"/>
                  <a:gd name="connsiteX206" fmla="*/ 100416 w 353170"/>
                  <a:gd name="connsiteY206" fmla="*/ 93406 h 299530"/>
                  <a:gd name="connsiteX207" fmla="*/ 101274 w 353170"/>
                  <a:gd name="connsiteY207" fmla="*/ 90689 h 299530"/>
                  <a:gd name="connsiteX208" fmla="*/ 100416 w 353170"/>
                  <a:gd name="connsiteY208" fmla="*/ 89973 h 299530"/>
                  <a:gd name="connsiteX209" fmla="*/ 99129 w 353170"/>
                  <a:gd name="connsiteY209" fmla="*/ 89973 h 299530"/>
                  <a:gd name="connsiteX210" fmla="*/ 97269 w 353170"/>
                  <a:gd name="connsiteY210" fmla="*/ 90832 h 299530"/>
                  <a:gd name="connsiteX211" fmla="*/ 93979 w 353170"/>
                  <a:gd name="connsiteY211" fmla="*/ 91404 h 299530"/>
                  <a:gd name="connsiteX212" fmla="*/ 87971 w 353170"/>
                  <a:gd name="connsiteY212" fmla="*/ 92548 h 299530"/>
                  <a:gd name="connsiteX213" fmla="*/ 85825 w 353170"/>
                  <a:gd name="connsiteY213" fmla="*/ 93263 h 299530"/>
                  <a:gd name="connsiteX214" fmla="*/ 83394 w 353170"/>
                  <a:gd name="connsiteY214" fmla="*/ 93836 h 299530"/>
                  <a:gd name="connsiteX215" fmla="*/ 81534 w 353170"/>
                  <a:gd name="connsiteY215" fmla="*/ 94265 h 299530"/>
                  <a:gd name="connsiteX216" fmla="*/ 76957 w 353170"/>
                  <a:gd name="connsiteY216" fmla="*/ 96839 h 299530"/>
                  <a:gd name="connsiteX217" fmla="*/ 75383 w 353170"/>
                  <a:gd name="connsiteY217" fmla="*/ 97125 h 299530"/>
                  <a:gd name="connsiteX218" fmla="*/ 72666 w 353170"/>
                  <a:gd name="connsiteY218" fmla="*/ 96124 h 299530"/>
                  <a:gd name="connsiteX219" fmla="*/ 71378 w 353170"/>
                  <a:gd name="connsiteY219" fmla="*/ 94694 h 299530"/>
                  <a:gd name="connsiteX220" fmla="*/ 72666 w 353170"/>
                  <a:gd name="connsiteY220" fmla="*/ 93120 h 299530"/>
                  <a:gd name="connsiteX221" fmla="*/ 73237 w 353170"/>
                  <a:gd name="connsiteY221" fmla="*/ 91118 h 299530"/>
                  <a:gd name="connsiteX222" fmla="*/ 72379 w 353170"/>
                  <a:gd name="connsiteY222" fmla="*/ 87256 h 299530"/>
                  <a:gd name="connsiteX223" fmla="*/ 70949 w 353170"/>
                  <a:gd name="connsiteY223" fmla="*/ 85539 h 299530"/>
                  <a:gd name="connsiteX224" fmla="*/ 66944 w 353170"/>
                  <a:gd name="connsiteY224" fmla="*/ 84252 h 299530"/>
                  <a:gd name="connsiteX225" fmla="*/ 65370 w 353170"/>
                  <a:gd name="connsiteY225" fmla="*/ 84109 h 299530"/>
                  <a:gd name="connsiteX226" fmla="*/ 64655 w 353170"/>
                  <a:gd name="connsiteY226" fmla="*/ 81963 h 299530"/>
                  <a:gd name="connsiteX227" fmla="*/ 63511 w 353170"/>
                  <a:gd name="connsiteY227" fmla="*/ 79960 h 299530"/>
                  <a:gd name="connsiteX228" fmla="*/ 61222 w 353170"/>
                  <a:gd name="connsiteY228" fmla="*/ 79531 h 299530"/>
                  <a:gd name="connsiteX229" fmla="*/ 60078 w 353170"/>
                  <a:gd name="connsiteY229" fmla="*/ 79245 h 299530"/>
                  <a:gd name="connsiteX230" fmla="*/ 60793 w 353170"/>
                  <a:gd name="connsiteY230" fmla="*/ 83251 h 299530"/>
                  <a:gd name="connsiteX231" fmla="*/ 61508 w 353170"/>
                  <a:gd name="connsiteY231" fmla="*/ 88829 h 299530"/>
                  <a:gd name="connsiteX232" fmla="*/ 61937 w 353170"/>
                  <a:gd name="connsiteY232" fmla="*/ 92834 h 299530"/>
                  <a:gd name="connsiteX233" fmla="*/ 62367 w 353170"/>
                  <a:gd name="connsiteY233" fmla="*/ 94551 h 299530"/>
                  <a:gd name="connsiteX234" fmla="*/ 62509 w 353170"/>
                  <a:gd name="connsiteY234" fmla="*/ 95552 h 299530"/>
                  <a:gd name="connsiteX235" fmla="*/ 61937 w 353170"/>
                  <a:gd name="connsiteY235" fmla="*/ 96553 h 299530"/>
                  <a:gd name="connsiteX236" fmla="*/ 61508 w 353170"/>
                  <a:gd name="connsiteY236" fmla="*/ 98985 h 299530"/>
                  <a:gd name="connsiteX237" fmla="*/ 60650 w 353170"/>
                  <a:gd name="connsiteY237" fmla="*/ 101131 h 299530"/>
                  <a:gd name="connsiteX238" fmla="*/ 60221 w 353170"/>
                  <a:gd name="connsiteY238" fmla="*/ 102561 h 299530"/>
                  <a:gd name="connsiteX239" fmla="*/ 60650 w 353170"/>
                  <a:gd name="connsiteY239" fmla="*/ 105279 h 299530"/>
                  <a:gd name="connsiteX240" fmla="*/ 60364 w 353170"/>
                  <a:gd name="connsiteY240" fmla="*/ 109141 h 299530"/>
                  <a:gd name="connsiteX241" fmla="*/ 60078 w 353170"/>
                  <a:gd name="connsiteY241" fmla="*/ 113289 h 299530"/>
                  <a:gd name="connsiteX242" fmla="*/ 59935 w 353170"/>
                  <a:gd name="connsiteY242" fmla="*/ 117294 h 299530"/>
                  <a:gd name="connsiteX243" fmla="*/ 61079 w 353170"/>
                  <a:gd name="connsiteY243" fmla="*/ 124446 h 299530"/>
                  <a:gd name="connsiteX244" fmla="*/ 60936 w 353170"/>
                  <a:gd name="connsiteY244" fmla="*/ 126592 h 299530"/>
                  <a:gd name="connsiteX245" fmla="*/ 59506 w 353170"/>
                  <a:gd name="connsiteY245" fmla="*/ 130311 h 299530"/>
                  <a:gd name="connsiteX246" fmla="*/ 58504 w 353170"/>
                  <a:gd name="connsiteY246" fmla="*/ 133172 h 299530"/>
                  <a:gd name="connsiteX247" fmla="*/ 57789 w 353170"/>
                  <a:gd name="connsiteY247" fmla="*/ 136462 h 299530"/>
                  <a:gd name="connsiteX248" fmla="*/ 57646 w 353170"/>
                  <a:gd name="connsiteY248" fmla="*/ 138179 h 299530"/>
                  <a:gd name="connsiteX249" fmla="*/ 60221 w 353170"/>
                  <a:gd name="connsiteY249" fmla="*/ 143042 h 299530"/>
                  <a:gd name="connsiteX250" fmla="*/ 60078 w 353170"/>
                  <a:gd name="connsiteY250" fmla="*/ 144044 h 299530"/>
                  <a:gd name="connsiteX251" fmla="*/ 58075 w 353170"/>
                  <a:gd name="connsiteY251" fmla="*/ 144329 h 299530"/>
                  <a:gd name="connsiteX252" fmla="*/ 56502 w 353170"/>
                  <a:gd name="connsiteY252" fmla="*/ 144473 h 299530"/>
                  <a:gd name="connsiteX253" fmla="*/ 50208 w 353170"/>
                  <a:gd name="connsiteY253" fmla="*/ 144473 h 299530"/>
                  <a:gd name="connsiteX254" fmla="*/ 41196 w 353170"/>
                  <a:gd name="connsiteY254" fmla="*/ 144473 h 299530"/>
                  <a:gd name="connsiteX255" fmla="*/ 32184 w 353170"/>
                  <a:gd name="connsiteY255" fmla="*/ 144473 h 299530"/>
                  <a:gd name="connsiteX256" fmla="*/ 23173 w 353170"/>
                  <a:gd name="connsiteY256" fmla="*/ 144473 h 299530"/>
                  <a:gd name="connsiteX257" fmla="*/ 14877 w 353170"/>
                  <a:gd name="connsiteY257" fmla="*/ 144473 h 299530"/>
                  <a:gd name="connsiteX258" fmla="*/ 7009 w 353170"/>
                  <a:gd name="connsiteY258" fmla="*/ 144473 h 299530"/>
                  <a:gd name="connsiteX259" fmla="*/ 0 w 353170"/>
                  <a:gd name="connsiteY259" fmla="*/ 144473 h 299530"/>
                  <a:gd name="connsiteX260" fmla="*/ 0 w 353170"/>
                  <a:gd name="connsiteY260" fmla="*/ 149193 h 299530"/>
                  <a:gd name="connsiteX261" fmla="*/ 0 w 353170"/>
                  <a:gd name="connsiteY261" fmla="*/ 158920 h 299530"/>
                  <a:gd name="connsiteX262" fmla="*/ 0 w 353170"/>
                  <a:gd name="connsiteY262" fmla="*/ 168790 h 299530"/>
                  <a:gd name="connsiteX263" fmla="*/ 0 w 353170"/>
                  <a:gd name="connsiteY263" fmla="*/ 178659 h 299530"/>
                  <a:gd name="connsiteX264" fmla="*/ 0 w 353170"/>
                  <a:gd name="connsiteY264" fmla="*/ 188529 h 299530"/>
                  <a:gd name="connsiteX265" fmla="*/ 0 w 353170"/>
                  <a:gd name="connsiteY265" fmla="*/ 198399 h 299530"/>
                  <a:gd name="connsiteX266" fmla="*/ 0 w 353170"/>
                  <a:gd name="connsiteY266" fmla="*/ 208269 h 299530"/>
                  <a:gd name="connsiteX267" fmla="*/ 0 w 353170"/>
                  <a:gd name="connsiteY267" fmla="*/ 218139 h 299530"/>
                  <a:gd name="connsiteX268" fmla="*/ 0 w 353170"/>
                  <a:gd name="connsiteY268" fmla="*/ 228009 h 299530"/>
                  <a:gd name="connsiteX269" fmla="*/ 0 w 353170"/>
                  <a:gd name="connsiteY269" fmla="*/ 235161 h 299530"/>
                  <a:gd name="connsiteX270" fmla="*/ 1860 w 353170"/>
                  <a:gd name="connsiteY270" fmla="*/ 244602 h 299530"/>
                  <a:gd name="connsiteX271" fmla="*/ 5150 w 353170"/>
                  <a:gd name="connsiteY271" fmla="*/ 254901 h 299530"/>
                  <a:gd name="connsiteX272" fmla="*/ 6437 w 353170"/>
                  <a:gd name="connsiteY272" fmla="*/ 255902 h 299530"/>
                  <a:gd name="connsiteX273" fmla="*/ 9727 w 353170"/>
                  <a:gd name="connsiteY273" fmla="*/ 257762 h 299530"/>
                  <a:gd name="connsiteX274" fmla="*/ 14447 w 353170"/>
                  <a:gd name="connsiteY274" fmla="*/ 261624 h 299530"/>
                  <a:gd name="connsiteX275" fmla="*/ 17022 w 353170"/>
                  <a:gd name="connsiteY275" fmla="*/ 264628 h 299530"/>
                  <a:gd name="connsiteX276" fmla="*/ 22315 w 353170"/>
                  <a:gd name="connsiteY276" fmla="*/ 269777 h 299530"/>
                  <a:gd name="connsiteX277" fmla="*/ 29324 w 353170"/>
                  <a:gd name="connsiteY277" fmla="*/ 276214 h 299530"/>
                  <a:gd name="connsiteX278" fmla="*/ 36190 w 353170"/>
                  <a:gd name="connsiteY278" fmla="*/ 282079 h 299530"/>
                  <a:gd name="connsiteX279" fmla="*/ 42198 w 353170"/>
                  <a:gd name="connsiteY279" fmla="*/ 287228 h 299530"/>
                  <a:gd name="connsiteX280" fmla="*/ 48634 w 353170"/>
                  <a:gd name="connsiteY280" fmla="*/ 285941 h 299530"/>
                  <a:gd name="connsiteX281" fmla="*/ 54785 w 353170"/>
                  <a:gd name="connsiteY281" fmla="*/ 284797 h 299530"/>
                  <a:gd name="connsiteX282" fmla="*/ 61937 w 353170"/>
                  <a:gd name="connsiteY282" fmla="*/ 283652 h 299530"/>
                  <a:gd name="connsiteX283" fmla="*/ 67659 w 353170"/>
                  <a:gd name="connsiteY283" fmla="*/ 282651 h 299530"/>
                  <a:gd name="connsiteX284" fmla="*/ 69090 w 353170"/>
                  <a:gd name="connsiteY284" fmla="*/ 282365 h 299530"/>
                  <a:gd name="connsiteX285" fmla="*/ 82965 w 353170"/>
                  <a:gd name="connsiteY285" fmla="*/ 283510 h 299530"/>
                  <a:gd name="connsiteX286" fmla="*/ 88972 w 353170"/>
                  <a:gd name="connsiteY286" fmla="*/ 284368 h 299530"/>
                  <a:gd name="connsiteX287" fmla="*/ 91118 w 353170"/>
                  <a:gd name="connsiteY287" fmla="*/ 285083 h 299530"/>
                  <a:gd name="connsiteX288" fmla="*/ 93836 w 353170"/>
                  <a:gd name="connsiteY288" fmla="*/ 287086 h 299530"/>
                  <a:gd name="connsiteX289" fmla="*/ 98842 w 353170"/>
                  <a:gd name="connsiteY289" fmla="*/ 291949 h 299530"/>
                  <a:gd name="connsiteX290" fmla="*/ 104707 w 353170"/>
                  <a:gd name="connsiteY290" fmla="*/ 293522 h 299530"/>
                  <a:gd name="connsiteX291" fmla="*/ 107854 w 353170"/>
                  <a:gd name="connsiteY291" fmla="*/ 293665 h 299530"/>
                  <a:gd name="connsiteX292" fmla="*/ 110286 w 353170"/>
                  <a:gd name="connsiteY292" fmla="*/ 292950 h 299530"/>
                  <a:gd name="connsiteX293" fmla="*/ 113433 w 353170"/>
                  <a:gd name="connsiteY293" fmla="*/ 293951 h 299530"/>
                  <a:gd name="connsiteX294" fmla="*/ 117152 w 353170"/>
                  <a:gd name="connsiteY294" fmla="*/ 296812 h 299530"/>
                  <a:gd name="connsiteX295" fmla="*/ 121157 w 353170"/>
                  <a:gd name="connsiteY295" fmla="*/ 297384 h 299530"/>
                  <a:gd name="connsiteX296" fmla="*/ 125448 w 353170"/>
                  <a:gd name="connsiteY296" fmla="*/ 295525 h 299530"/>
                  <a:gd name="connsiteX297" fmla="*/ 131313 w 353170"/>
                  <a:gd name="connsiteY297" fmla="*/ 296097 h 299530"/>
                  <a:gd name="connsiteX298" fmla="*/ 138751 w 353170"/>
                  <a:gd name="connsiteY298" fmla="*/ 298958 h 299530"/>
                  <a:gd name="connsiteX299" fmla="*/ 144902 w 353170"/>
                  <a:gd name="connsiteY299" fmla="*/ 299530 h 299530"/>
                  <a:gd name="connsiteX300" fmla="*/ 152197 w 353170"/>
                  <a:gd name="connsiteY300" fmla="*/ 296955 h 299530"/>
                  <a:gd name="connsiteX301" fmla="*/ 152054 w 353170"/>
                  <a:gd name="connsiteY301" fmla="*/ 295954 h 299530"/>
                  <a:gd name="connsiteX302" fmla="*/ 152769 w 353170"/>
                  <a:gd name="connsiteY302" fmla="*/ 295239 h 299530"/>
                  <a:gd name="connsiteX303" fmla="*/ 153484 w 353170"/>
                  <a:gd name="connsiteY303" fmla="*/ 294380 h 299530"/>
                  <a:gd name="connsiteX304" fmla="*/ 154343 w 353170"/>
                  <a:gd name="connsiteY304" fmla="*/ 293522 h 299530"/>
                  <a:gd name="connsiteX305" fmla="*/ 154343 w 353170"/>
                  <a:gd name="connsiteY305" fmla="*/ 292235 h 299530"/>
                  <a:gd name="connsiteX306" fmla="*/ 154628 w 353170"/>
                  <a:gd name="connsiteY306" fmla="*/ 291091 h 299530"/>
                  <a:gd name="connsiteX307" fmla="*/ 156631 w 353170"/>
                  <a:gd name="connsiteY307" fmla="*/ 288516 h 299530"/>
                  <a:gd name="connsiteX308" fmla="*/ 159206 w 353170"/>
                  <a:gd name="connsiteY308" fmla="*/ 286084 h 299530"/>
                  <a:gd name="connsiteX309" fmla="*/ 160351 w 353170"/>
                  <a:gd name="connsiteY309" fmla="*/ 285226 h 299530"/>
                  <a:gd name="connsiteX310" fmla="*/ 161209 w 353170"/>
                  <a:gd name="connsiteY310" fmla="*/ 284654 h 299530"/>
                  <a:gd name="connsiteX311" fmla="*/ 161781 w 353170"/>
                  <a:gd name="connsiteY311" fmla="*/ 284225 h 299530"/>
                  <a:gd name="connsiteX312" fmla="*/ 162210 w 353170"/>
                  <a:gd name="connsiteY312" fmla="*/ 283510 h 299530"/>
                  <a:gd name="connsiteX313" fmla="*/ 162782 w 353170"/>
                  <a:gd name="connsiteY313" fmla="*/ 282794 h 299530"/>
                  <a:gd name="connsiteX314" fmla="*/ 162782 w 353170"/>
                  <a:gd name="connsiteY314" fmla="*/ 282079 h 299530"/>
                  <a:gd name="connsiteX315" fmla="*/ 161924 w 353170"/>
                  <a:gd name="connsiteY315" fmla="*/ 281507 h 299530"/>
                  <a:gd name="connsiteX316" fmla="*/ 162782 w 353170"/>
                  <a:gd name="connsiteY316" fmla="*/ 279361 h 299530"/>
                  <a:gd name="connsiteX317" fmla="*/ 164642 w 353170"/>
                  <a:gd name="connsiteY317" fmla="*/ 276643 h 299530"/>
                  <a:gd name="connsiteX318" fmla="*/ 165929 w 353170"/>
                  <a:gd name="connsiteY318" fmla="*/ 275070 h 299530"/>
                  <a:gd name="connsiteX319" fmla="*/ 168218 w 353170"/>
                  <a:gd name="connsiteY319" fmla="*/ 272209 h 299530"/>
                  <a:gd name="connsiteX320" fmla="*/ 170077 w 353170"/>
                  <a:gd name="connsiteY320" fmla="*/ 269777 h 299530"/>
                  <a:gd name="connsiteX321" fmla="*/ 171079 w 353170"/>
                  <a:gd name="connsiteY321" fmla="*/ 269634 h 299530"/>
                  <a:gd name="connsiteX322" fmla="*/ 171937 w 353170"/>
                  <a:gd name="connsiteY322" fmla="*/ 269777 h 299530"/>
                  <a:gd name="connsiteX323" fmla="*/ 172509 w 353170"/>
                  <a:gd name="connsiteY323" fmla="*/ 269491 h 299530"/>
                  <a:gd name="connsiteX324" fmla="*/ 172509 w 353170"/>
                  <a:gd name="connsiteY324" fmla="*/ 268776 h 299530"/>
                  <a:gd name="connsiteX325" fmla="*/ 173081 w 353170"/>
                  <a:gd name="connsiteY325" fmla="*/ 267488 h 299530"/>
                  <a:gd name="connsiteX326" fmla="*/ 173510 w 353170"/>
                  <a:gd name="connsiteY326" fmla="*/ 266344 h 299530"/>
                  <a:gd name="connsiteX327" fmla="*/ 173224 w 353170"/>
                  <a:gd name="connsiteY327" fmla="*/ 265772 h 299530"/>
                  <a:gd name="connsiteX328" fmla="*/ 173653 w 353170"/>
                  <a:gd name="connsiteY328" fmla="*/ 265343 h 299530"/>
                  <a:gd name="connsiteX329" fmla="*/ 174655 w 353170"/>
                  <a:gd name="connsiteY329" fmla="*/ 265200 h 299530"/>
                  <a:gd name="connsiteX330" fmla="*/ 176085 w 353170"/>
                  <a:gd name="connsiteY330" fmla="*/ 265057 h 299530"/>
                  <a:gd name="connsiteX331" fmla="*/ 177086 w 353170"/>
                  <a:gd name="connsiteY331" fmla="*/ 264628 h 299530"/>
                  <a:gd name="connsiteX332" fmla="*/ 176657 w 353170"/>
                  <a:gd name="connsiteY332" fmla="*/ 263627 h 299530"/>
                  <a:gd name="connsiteX333" fmla="*/ 175799 w 353170"/>
                  <a:gd name="connsiteY333" fmla="*/ 262625 h 299530"/>
                  <a:gd name="connsiteX334" fmla="*/ 175942 w 353170"/>
                  <a:gd name="connsiteY334" fmla="*/ 262053 h 299530"/>
                  <a:gd name="connsiteX335" fmla="*/ 176943 w 353170"/>
                  <a:gd name="connsiteY335" fmla="*/ 261767 h 299530"/>
                  <a:gd name="connsiteX336" fmla="*/ 177944 w 353170"/>
                  <a:gd name="connsiteY336" fmla="*/ 261195 h 299530"/>
                  <a:gd name="connsiteX337" fmla="*/ 178517 w 353170"/>
                  <a:gd name="connsiteY337" fmla="*/ 260623 h 299530"/>
                  <a:gd name="connsiteX338" fmla="*/ 179232 w 353170"/>
                  <a:gd name="connsiteY338" fmla="*/ 260480 h 299530"/>
                  <a:gd name="connsiteX339" fmla="*/ 179804 w 353170"/>
                  <a:gd name="connsiteY339" fmla="*/ 260909 h 299530"/>
                  <a:gd name="connsiteX340" fmla="*/ 180519 w 353170"/>
                  <a:gd name="connsiteY340" fmla="*/ 261338 h 299530"/>
                  <a:gd name="connsiteX341" fmla="*/ 181520 w 353170"/>
                  <a:gd name="connsiteY341" fmla="*/ 262053 h 299530"/>
                  <a:gd name="connsiteX342" fmla="*/ 182522 w 353170"/>
                  <a:gd name="connsiteY342" fmla="*/ 262196 h 299530"/>
                  <a:gd name="connsiteX343" fmla="*/ 183523 w 353170"/>
                  <a:gd name="connsiteY343" fmla="*/ 262053 h 299530"/>
                  <a:gd name="connsiteX344" fmla="*/ 184524 w 353170"/>
                  <a:gd name="connsiteY344" fmla="*/ 261195 h 299530"/>
                  <a:gd name="connsiteX345" fmla="*/ 185526 w 353170"/>
                  <a:gd name="connsiteY345" fmla="*/ 260050 h 299530"/>
                  <a:gd name="connsiteX346" fmla="*/ 186384 w 353170"/>
                  <a:gd name="connsiteY346" fmla="*/ 259478 h 299530"/>
                  <a:gd name="connsiteX347" fmla="*/ 187385 w 353170"/>
                  <a:gd name="connsiteY347" fmla="*/ 258620 h 299530"/>
                  <a:gd name="connsiteX348" fmla="*/ 187671 w 353170"/>
                  <a:gd name="connsiteY348" fmla="*/ 257762 h 299530"/>
                  <a:gd name="connsiteX349" fmla="*/ 187528 w 353170"/>
                  <a:gd name="connsiteY349" fmla="*/ 257047 h 299530"/>
                  <a:gd name="connsiteX350" fmla="*/ 188530 w 353170"/>
                  <a:gd name="connsiteY350" fmla="*/ 256760 h 299530"/>
                  <a:gd name="connsiteX351" fmla="*/ 189674 w 353170"/>
                  <a:gd name="connsiteY351" fmla="*/ 256188 h 299530"/>
                  <a:gd name="connsiteX352" fmla="*/ 190818 w 353170"/>
                  <a:gd name="connsiteY352" fmla="*/ 255330 h 299530"/>
                  <a:gd name="connsiteX353" fmla="*/ 191247 w 353170"/>
                  <a:gd name="connsiteY353" fmla="*/ 254329 h 299530"/>
                  <a:gd name="connsiteX354" fmla="*/ 190961 w 353170"/>
                  <a:gd name="connsiteY354" fmla="*/ 253613 h 299530"/>
                  <a:gd name="connsiteX355" fmla="*/ 191676 w 353170"/>
                  <a:gd name="connsiteY355" fmla="*/ 253757 h 299530"/>
                  <a:gd name="connsiteX356" fmla="*/ 192821 w 353170"/>
                  <a:gd name="connsiteY356" fmla="*/ 254042 h 299530"/>
                  <a:gd name="connsiteX357" fmla="*/ 193536 w 353170"/>
                  <a:gd name="connsiteY357" fmla="*/ 254472 h 299530"/>
                  <a:gd name="connsiteX358" fmla="*/ 194108 w 353170"/>
                  <a:gd name="connsiteY358" fmla="*/ 254901 h 299530"/>
                  <a:gd name="connsiteX359" fmla="*/ 195539 w 353170"/>
                  <a:gd name="connsiteY359" fmla="*/ 254042 h 299530"/>
                  <a:gd name="connsiteX360" fmla="*/ 197255 w 353170"/>
                  <a:gd name="connsiteY360" fmla="*/ 253471 h 299530"/>
                  <a:gd name="connsiteX361" fmla="*/ 198257 w 353170"/>
                  <a:gd name="connsiteY361" fmla="*/ 253613 h 299530"/>
                  <a:gd name="connsiteX362" fmla="*/ 198972 w 353170"/>
                  <a:gd name="connsiteY362" fmla="*/ 253327 h 299530"/>
                  <a:gd name="connsiteX363" fmla="*/ 199258 w 353170"/>
                  <a:gd name="connsiteY363" fmla="*/ 252898 h 299530"/>
                  <a:gd name="connsiteX364" fmla="*/ 199830 w 353170"/>
                  <a:gd name="connsiteY364" fmla="*/ 252469 h 299530"/>
                  <a:gd name="connsiteX365" fmla="*/ 201117 w 353170"/>
                  <a:gd name="connsiteY365" fmla="*/ 252183 h 299530"/>
                  <a:gd name="connsiteX366" fmla="*/ 202834 w 353170"/>
                  <a:gd name="connsiteY366" fmla="*/ 252612 h 299530"/>
                  <a:gd name="connsiteX367" fmla="*/ 205266 w 353170"/>
                  <a:gd name="connsiteY367" fmla="*/ 253327 h 299530"/>
                  <a:gd name="connsiteX368" fmla="*/ 205266 w 353170"/>
                  <a:gd name="connsiteY368" fmla="*/ 253327 h 299530"/>
                  <a:gd name="connsiteX369" fmla="*/ 205266 w 353170"/>
                  <a:gd name="connsiteY369" fmla="*/ 253327 h 299530"/>
                  <a:gd name="connsiteX370" fmla="*/ 207411 w 353170"/>
                  <a:gd name="connsiteY370" fmla="*/ 250037 h 299530"/>
                  <a:gd name="connsiteX371" fmla="*/ 208127 w 353170"/>
                  <a:gd name="connsiteY371" fmla="*/ 246461 h 299530"/>
                  <a:gd name="connsiteX372" fmla="*/ 208127 w 353170"/>
                  <a:gd name="connsiteY372" fmla="*/ 241455 h 299530"/>
                  <a:gd name="connsiteX373" fmla="*/ 208698 w 353170"/>
                  <a:gd name="connsiteY373" fmla="*/ 238165 h 299530"/>
                  <a:gd name="connsiteX374" fmla="*/ 209843 w 353170"/>
                  <a:gd name="connsiteY374" fmla="*/ 236735 h 299530"/>
                  <a:gd name="connsiteX375" fmla="*/ 211703 w 353170"/>
                  <a:gd name="connsiteY375" fmla="*/ 235590 h 299530"/>
                  <a:gd name="connsiteX376" fmla="*/ 213991 w 353170"/>
                  <a:gd name="connsiteY376" fmla="*/ 234017 h 299530"/>
                  <a:gd name="connsiteX377" fmla="*/ 221143 w 353170"/>
                  <a:gd name="connsiteY377" fmla="*/ 230155 h 299530"/>
                  <a:gd name="connsiteX378" fmla="*/ 227151 w 353170"/>
                  <a:gd name="connsiteY378" fmla="*/ 227723 h 299530"/>
                  <a:gd name="connsiteX379" fmla="*/ 234446 w 353170"/>
                  <a:gd name="connsiteY379" fmla="*/ 226150 h 299530"/>
                  <a:gd name="connsiteX380" fmla="*/ 242457 w 353170"/>
                  <a:gd name="connsiteY380" fmla="*/ 226150 h 299530"/>
                  <a:gd name="connsiteX381" fmla="*/ 250181 w 353170"/>
                  <a:gd name="connsiteY381" fmla="*/ 226150 h 299530"/>
                  <a:gd name="connsiteX382" fmla="*/ 254615 w 353170"/>
                  <a:gd name="connsiteY382" fmla="*/ 226150 h 299530"/>
                  <a:gd name="connsiteX383" fmla="*/ 254186 w 353170"/>
                  <a:gd name="connsiteY383" fmla="*/ 222001 h 299530"/>
                  <a:gd name="connsiteX384" fmla="*/ 253328 w 353170"/>
                  <a:gd name="connsiteY384" fmla="*/ 217138 h 299530"/>
                  <a:gd name="connsiteX385" fmla="*/ 252040 w 353170"/>
                  <a:gd name="connsiteY385" fmla="*/ 215278 h 299530"/>
                  <a:gd name="connsiteX386" fmla="*/ 250467 w 353170"/>
                  <a:gd name="connsiteY386" fmla="*/ 211989 h 299530"/>
                  <a:gd name="connsiteX387" fmla="*/ 249609 w 353170"/>
                  <a:gd name="connsiteY387" fmla="*/ 208412 h 299530"/>
                  <a:gd name="connsiteX388" fmla="*/ 249465 w 353170"/>
                  <a:gd name="connsiteY388" fmla="*/ 206696 h 299530"/>
                  <a:gd name="connsiteX389" fmla="*/ 249752 w 353170"/>
                  <a:gd name="connsiteY389" fmla="*/ 206124 h 299530"/>
                  <a:gd name="connsiteX390" fmla="*/ 256188 w 353170"/>
                  <a:gd name="connsiteY390" fmla="*/ 203549 h 299530"/>
                  <a:gd name="connsiteX391" fmla="*/ 258906 w 353170"/>
                  <a:gd name="connsiteY391" fmla="*/ 202261 h 299530"/>
                  <a:gd name="connsiteX392" fmla="*/ 263055 w 353170"/>
                  <a:gd name="connsiteY392" fmla="*/ 200831 h 299530"/>
                  <a:gd name="connsiteX393" fmla="*/ 270350 w 353170"/>
                  <a:gd name="connsiteY393" fmla="*/ 198828 h 299530"/>
                  <a:gd name="connsiteX394" fmla="*/ 276930 w 353170"/>
                  <a:gd name="connsiteY394" fmla="*/ 196969 h 299530"/>
                  <a:gd name="connsiteX395" fmla="*/ 282937 w 353170"/>
                  <a:gd name="connsiteY395" fmla="*/ 195252 h 299530"/>
                  <a:gd name="connsiteX396" fmla="*/ 289231 w 353170"/>
                  <a:gd name="connsiteY396" fmla="*/ 193393 h 299530"/>
                  <a:gd name="connsiteX397" fmla="*/ 291806 w 353170"/>
                  <a:gd name="connsiteY397" fmla="*/ 192105 h 299530"/>
                  <a:gd name="connsiteX398" fmla="*/ 294953 w 353170"/>
                  <a:gd name="connsiteY398" fmla="*/ 190818 h 299530"/>
                  <a:gd name="connsiteX399" fmla="*/ 302534 w 353170"/>
                  <a:gd name="connsiteY399" fmla="*/ 188386 h 299530"/>
                  <a:gd name="connsiteX400" fmla="*/ 304680 w 353170"/>
                  <a:gd name="connsiteY400" fmla="*/ 187528 h 299530"/>
                  <a:gd name="connsiteX401" fmla="*/ 309114 w 353170"/>
                  <a:gd name="connsiteY401" fmla="*/ 186097 h 299530"/>
                  <a:gd name="connsiteX402" fmla="*/ 311260 w 353170"/>
                  <a:gd name="connsiteY402" fmla="*/ 185526 h 299530"/>
                  <a:gd name="connsiteX403" fmla="*/ 319699 w 353170"/>
                  <a:gd name="connsiteY403" fmla="*/ 182665 h 299530"/>
                  <a:gd name="connsiteX404" fmla="*/ 329426 w 353170"/>
                  <a:gd name="connsiteY404" fmla="*/ 179374 h 299530"/>
                  <a:gd name="connsiteX405" fmla="*/ 332859 w 353170"/>
                  <a:gd name="connsiteY405" fmla="*/ 178230 h 299530"/>
                  <a:gd name="connsiteX406" fmla="*/ 339296 w 353170"/>
                  <a:gd name="connsiteY406" fmla="*/ 176085 h 299530"/>
                  <a:gd name="connsiteX407" fmla="*/ 337723 w 353170"/>
                  <a:gd name="connsiteY407" fmla="*/ 173796 h 299530"/>
                  <a:gd name="connsiteX408" fmla="*/ 336435 w 353170"/>
                  <a:gd name="connsiteY408" fmla="*/ 174368 h 299530"/>
                  <a:gd name="connsiteX409" fmla="*/ 334576 w 353170"/>
                  <a:gd name="connsiteY409" fmla="*/ 175942 h 299530"/>
                  <a:gd name="connsiteX410" fmla="*/ 333574 w 353170"/>
                  <a:gd name="connsiteY410" fmla="*/ 176371 h 299530"/>
                  <a:gd name="connsiteX411" fmla="*/ 333002 w 353170"/>
                  <a:gd name="connsiteY411" fmla="*/ 176371 h 299530"/>
                  <a:gd name="connsiteX412" fmla="*/ 332716 w 353170"/>
                  <a:gd name="connsiteY412" fmla="*/ 175942 h 299530"/>
                  <a:gd name="connsiteX413" fmla="*/ 332287 w 353170"/>
                  <a:gd name="connsiteY413" fmla="*/ 174940 h 299530"/>
                  <a:gd name="connsiteX414" fmla="*/ 330856 w 353170"/>
                  <a:gd name="connsiteY414" fmla="*/ 172080 h 299530"/>
                  <a:gd name="connsiteX415" fmla="*/ 329283 w 353170"/>
                  <a:gd name="connsiteY415" fmla="*/ 170077 h 299530"/>
                  <a:gd name="connsiteX416" fmla="*/ 327566 w 353170"/>
                  <a:gd name="connsiteY416" fmla="*/ 169362 h 299530"/>
                  <a:gd name="connsiteX417" fmla="*/ 326136 w 353170"/>
                  <a:gd name="connsiteY417" fmla="*/ 168360 h 299530"/>
                  <a:gd name="connsiteX418" fmla="*/ 326708 w 353170"/>
                  <a:gd name="connsiteY418" fmla="*/ 167502 h 299530"/>
                  <a:gd name="connsiteX419" fmla="*/ 327424 w 353170"/>
                  <a:gd name="connsiteY419" fmla="*/ 166787 h 299530"/>
                  <a:gd name="connsiteX420" fmla="*/ 327137 w 353170"/>
                  <a:gd name="connsiteY420" fmla="*/ 166072 h 299530"/>
                  <a:gd name="connsiteX421" fmla="*/ 326422 w 353170"/>
                  <a:gd name="connsiteY421" fmla="*/ 165070 h 299530"/>
                  <a:gd name="connsiteX422" fmla="*/ 323418 w 353170"/>
                  <a:gd name="connsiteY422" fmla="*/ 163640 h 299530"/>
                  <a:gd name="connsiteX423" fmla="*/ 323418 w 353170"/>
                  <a:gd name="connsiteY423" fmla="*/ 163068 h 299530"/>
                  <a:gd name="connsiteX424" fmla="*/ 326136 w 353170"/>
                  <a:gd name="connsiteY424" fmla="*/ 161781 h 299530"/>
                  <a:gd name="connsiteX425" fmla="*/ 327853 w 353170"/>
                  <a:gd name="connsiteY425" fmla="*/ 160350 h 299530"/>
                  <a:gd name="connsiteX426" fmla="*/ 328997 w 353170"/>
                  <a:gd name="connsiteY426" fmla="*/ 158920 h 299530"/>
                  <a:gd name="connsiteX427" fmla="*/ 330427 w 353170"/>
                  <a:gd name="connsiteY427" fmla="*/ 155916 h 299530"/>
                  <a:gd name="connsiteX428" fmla="*/ 331572 w 353170"/>
                  <a:gd name="connsiteY428" fmla="*/ 152912 h 299530"/>
                  <a:gd name="connsiteX429" fmla="*/ 332430 w 353170"/>
                  <a:gd name="connsiteY429" fmla="*/ 151911 h 299530"/>
                  <a:gd name="connsiteX430" fmla="*/ 332716 w 353170"/>
                  <a:gd name="connsiteY430" fmla="*/ 149908 h 299530"/>
                  <a:gd name="connsiteX431" fmla="*/ 332573 w 353170"/>
                  <a:gd name="connsiteY431" fmla="*/ 147620 h 299530"/>
                  <a:gd name="connsiteX432" fmla="*/ 333145 w 353170"/>
                  <a:gd name="connsiteY432" fmla="*/ 144759 h 299530"/>
                  <a:gd name="connsiteX433" fmla="*/ 333431 w 353170"/>
                  <a:gd name="connsiteY433" fmla="*/ 142041 h 299530"/>
                  <a:gd name="connsiteX434" fmla="*/ 332573 w 353170"/>
                  <a:gd name="connsiteY434" fmla="*/ 141039 h 299530"/>
                  <a:gd name="connsiteX435" fmla="*/ 331858 w 353170"/>
                  <a:gd name="connsiteY435" fmla="*/ 139180 h 299530"/>
                  <a:gd name="connsiteX436" fmla="*/ 332716 w 353170"/>
                  <a:gd name="connsiteY436" fmla="*/ 136033 h 299530"/>
                  <a:gd name="connsiteX437" fmla="*/ 334147 w 353170"/>
                  <a:gd name="connsiteY437" fmla="*/ 133887 h 299530"/>
                  <a:gd name="connsiteX438" fmla="*/ 340870 w 353170"/>
                  <a:gd name="connsiteY438" fmla="*/ 131598 h 299530"/>
                  <a:gd name="connsiteX439" fmla="*/ 345590 w 353170"/>
                  <a:gd name="connsiteY439" fmla="*/ 129596 h 299530"/>
                  <a:gd name="connsiteX440" fmla="*/ 346591 w 353170"/>
                  <a:gd name="connsiteY440" fmla="*/ 128738 h 299530"/>
                  <a:gd name="connsiteX441" fmla="*/ 348164 w 353170"/>
                  <a:gd name="connsiteY441" fmla="*/ 127021 h 299530"/>
                  <a:gd name="connsiteX442" fmla="*/ 349023 w 353170"/>
                  <a:gd name="connsiteY442" fmla="*/ 125305 h 299530"/>
                  <a:gd name="connsiteX443" fmla="*/ 348451 w 353170"/>
                  <a:gd name="connsiteY443" fmla="*/ 124733 h 299530"/>
                  <a:gd name="connsiteX444" fmla="*/ 344732 w 353170"/>
                  <a:gd name="connsiteY444" fmla="*/ 124733 h 299530"/>
                  <a:gd name="connsiteX445" fmla="*/ 343873 w 353170"/>
                  <a:gd name="connsiteY445" fmla="*/ 124017 h 299530"/>
                  <a:gd name="connsiteX446" fmla="*/ 341156 w 353170"/>
                  <a:gd name="connsiteY446" fmla="*/ 118010 h 299530"/>
                  <a:gd name="connsiteX447" fmla="*/ 342586 w 353170"/>
                  <a:gd name="connsiteY447" fmla="*/ 111144 h 299530"/>
                  <a:gd name="connsiteX448" fmla="*/ 342729 w 353170"/>
                  <a:gd name="connsiteY448" fmla="*/ 108426 h 299530"/>
                  <a:gd name="connsiteX449" fmla="*/ 342729 w 353170"/>
                  <a:gd name="connsiteY449" fmla="*/ 105136 h 299530"/>
                  <a:gd name="connsiteX450" fmla="*/ 342300 w 353170"/>
                  <a:gd name="connsiteY450" fmla="*/ 102704 h 299530"/>
                  <a:gd name="connsiteX451" fmla="*/ 341156 w 353170"/>
                  <a:gd name="connsiteY451" fmla="*/ 101703 h 299530"/>
                  <a:gd name="connsiteX452" fmla="*/ 340440 w 353170"/>
                  <a:gd name="connsiteY452" fmla="*/ 100415 h 299530"/>
                  <a:gd name="connsiteX453" fmla="*/ 340583 w 353170"/>
                  <a:gd name="connsiteY453" fmla="*/ 96839 h 299530"/>
                  <a:gd name="connsiteX454" fmla="*/ 341728 w 353170"/>
                  <a:gd name="connsiteY454" fmla="*/ 96410 h 299530"/>
                  <a:gd name="connsiteX455" fmla="*/ 344017 w 353170"/>
                  <a:gd name="connsiteY455" fmla="*/ 91690 h 299530"/>
                  <a:gd name="connsiteX456" fmla="*/ 345018 w 353170"/>
                  <a:gd name="connsiteY456" fmla="*/ 88972 h 299530"/>
                  <a:gd name="connsiteX457" fmla="*/ 343730 w 353170"/>
                  <a:gd name="connsiteY457" fmla="*/ 86827 h 299530"/>
                  <a:gd name="connsiteX458" fmla="*/ 342300 w 353170"/>
                  <a:gd name="connsiteY458" fmla="*/ 83680 h 299530"/>
                  <a:gd name="connsiteX459" fmla="*/ 341728 w 353170"/>
                  <a:gd name="connsiteY459" fmla="*/ 81677 h 299530"/>
                  <a:gd name="connsiteX460" fmla="*/ 341441 w 353170"/>
                  <a:gd name="connsiteY460" fmla="*/ 80962 h 299530"/>
                  <a:gd name="connsiteX461" fmla="*/ 342443 w 353170"/>
                  <a:gd name="connsiteY461" fmla="*/ 79675 h 299530"/>
                  <a:gd name="connsiteX462" fmla="*/ 343587 w 353170"/>
                  <a:gd name="connsiteY462" fmla="*/ 78530 h 299530"/>
                  <a:gd name="connsiteX463" fmla="*/ 162210 w 353170"/>
                  <a:gd name="connsiteY463" fmla="*/ 286942 h 299530"/>
                  <a:gd name="connsiteX464" fmla="*/ 160636 w 353170"/>
                  <a:gd name="connsiteY464" fmla="*/ 288659 h 299530"/>
                  <a:gd name="connsiteX465" fmla="*/ 160493 w 353170"/>
                  <a:gd name="connsiteY465" fmla="*/ 288802 h 299530"/>
                  <a:gd name="connsiteX466" fmla="*/ 162639 w 353170"/>
                  <a:gd name="connsiteY466" fmla="*/ 286513 h 299530"/>
                  <a:gd name="connsiteX467" fmla="*/ 162639 w 353170"/>
                  <a:gd name="connsiteY467" fmla="*/ 286513 h 299530"/>
                  <a:gd name="connsiteX468" fmla="*/ 162210 w 353170"/>
                  <a:gd name="connsiteY468" fmla="*/ 286942 h 29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Lst>
                <a:rect l="l" t="t" r="r" b="b"/>
                <a:pathLst>
                  <a:path w="353170" h="299530">
                    <a:moveTo>
                      <a:pt x="343587" y="78530"/>
                    </a:moveTo>
                    <a:lnTo>
                      <a:pt x="345304" y="78244"/>
                    </a:lnTo>
                    <a:lnTo>
                      <a:pt x="347163" y="77672"/>
                    </a:lnTo>
                    <a:lnTo>
                      <a:pt x="353028" y="71807"/>
                    </a:lnTo>
                    <a:lnTo>
                      <a:pt x="353171" y="70663"/>
                    </a:lnTo>
                    <a:lnTo>
                      <a:pt x="352170" y="68660"/>
                    </a:lnTo>
                    <a:lnTo>
                      <a:pt x="350024" y="65656"/>
                    </a:lnTo>
                    <a:lnTo>
                      <a:pt x="349595" y="64512"/>
                    </a:lnTo>
                    <a:lnTo>
                      <a:pt x="349309" y="60936"/>
                    </a:lnTo>
                    <a:lnTo>
                      <a:pt x="348451" y="59935"/>
                    </a:lnTo>
                    <a:lnTo>
                      <a:pt x="345304" y="57503"/>
                    </a:lnTo>
                    <a:lnTo>
                      <a:pt x="342872" y="54928"/>
                    </a:lnTo>
                    <a:lnTo>
                      <a:pt x="343587" y="52353"/>
                    </a:lnTo>
                    <a:lnTo>
                      <a:pt x="344017" y="49636"/>
                    </a:lnTo>
                    <a:lnTo>
                      <a:pt x="342729" y="48062"/>
                    </a:lnTo>
                    <a:lnTo>
                      <a:pt x="340870" y="46489"/>
                    </a:lnTo>
                    <a:lnTo>
                      <a:pt x="339725" y="44200"/>
                    </a:lnTo>
                    <a:lnTo>
                      <a:pt x="339153" y="42484"/>
                    </a:lnTo>
                    <a:lnTo>
                      <a:pt x="337723" y="41768"/>
                    </a:lnTo>
                    <a:lnTo>
                      <a:pt x="336435" y="41768"/>
                    </a:lnTo>
                    <a:lnTo>
                      <a:pt x="335434" y="42913"/>
                    </a:lnTo>
                    <a:lnTo>
                      <a:pt x="334433" y="42769"/>
                    </a:lnTo>
                    <a:lnTo>
                      <a:pt x="333145" y="42340"/>
                    </a:lnTo>
                    <a:lnTo>
                      <a:pt x="332716" y="40910"/>
                    </a:lnTo>
                    <a:lnTo>
                      <a:pt x="332716" y="39337"/>
                    </a:lnTo>
                    <a:lnTo>
                      <a:pt x="331858" y="38192"/>
                    </a:lnTo>
                    <a:lnTo>
                      <a:pt x="331000" y="36619"/>
                    </a:lnTo>
                    <a:lnTo>
                      <a:pt x="330856" y="35761"/>
                    </a:lnTo>
                    <a:lnTo>
                      <a:pt x="329140" y="34902"/>
                    </a:lnTo>
                    <a:lnTo>
                      <a:pt x="325850" y="33186"/>
                    </a:lnTo>
                    <a:lnTo>
                      <a:pt x="321416" y="31612"/>
                    </a:lnTo>
                    <a:lnTo>
                      <a:pt x="317697" y="29896"/>
                    </a:lnTo>
                    <a:lnTo>
                      <a:pt x="316123" y="28179"/>
                    </a:lnTo>
                    <a:lnTo>
                      <a:pt x="312690" y="27464"/>
                    </a:lnTo>
                    <a:lnTo>
                      <a:pt x="309686" y="27178"/>
                    </a:lnTo>
                    <a:lnTo>
                      <a:pt x="306969" y="25604"/>
                    </a:lnTo>
                    <a:lnTo>
                      <a:pt x="304108" y="25461"/>
                    </a:lnTo>
                    <a:lnTo>
                      <a:pt x="301247" y="25032"/>
                    </a:lnTo>
                    <a:lnTo>
                      <a:pt x="300675" y="24031"/>
                    </a:lnTo>
                    <a:lnTo>
                      <a:pt x="300532" y="21742"/>
                    </a:lnTo>
                    <a:lnTo>
                      <a:pt x="299530" y="21170"/>
                    </a:lnTo>
                    <a:lnTo>
                      <a:pt x="297528" y="20598"/>
                    </a:lnTo>
                    <a:lnTo>
                      <a:pt x="295382" y="20598"/>
                    </a:lnTo>
                    <a:lnTo>
                      <a:pt x="294095" y="20884"/>
                    </a:lnTo>
                    <a:lnTo>
                      <a:pt x="293236" y="20741"/>
                    </a:lnTo>
                    <a:lnTo>
                      <a:pt x="291377" y="19311"/>
                    </a:lnTo>
                    <a:lnTo>
                      <a:pt x="289660" y="17594"/>
                    </a:lnTo>
                    <a:lnTo>
                      <a:pt x="288945" y="14876"/>
                    </a:lnTo>
                    <a:lnTo>
                      <a:pt x="286371" y="13017"/>
                    </a:lnTo>
                    <a:lnTo>
                      <a:pt x="283366" y="11586"/>
                    </a:lnTo>
                    <a:lnTo>
                      <a:pt x="278360" y="11730"/>
                    </a:lnTo>
                    <a:lnTo>
                      <a:pt x="278789" y="13017"/>
                    </a:lnTo>
                    <a:lnTo>
                      <a:pt x="278503" y="15306"/>
                    </a:lnTo>
                    <a:lnTo>
                      <a:pt x="278217" y="15735"/>
                    </a:lnTo>
                    <a:lnTo>
                      <a:pt x="277788" y="15592"/>
                    </a:lnTo>
                    <a:lnTo>
                      <a:pt x="277359" y="15019"/>
                    </a:lnTo>
                    <a:lnTo>
                      <a:pt x="276787" y="15162"/>
                    </a:lnTo>
                    <a:lnTo>
                      <a:pt x="276214" y="16021"/>
                    </a:lnTo>
                    <a:lnTo>
                      <a:pt x="275356" y="16736"/>
                    </a:lnTo>
                    <a:lnTo>
                      <a:pt x="274212" y="17165"/>
                    </a:lnTo>
                    <a:lnTo>
                      <a:pt x="273496" y="17022"/>
                    </a:lnTo>
                    <a:lnTo>
                      <a:pt x="271923" y="15735"/>
                    </a:lnTo>
                    <a:lnTo>
                      <a:pt x="266917" y="10728"/>
                    </a:lnTo>
                    <a:lnTo>
                      <a:pt x="266631" y="10299"/>
                    </a:lnTo>
                    <a:lnTo>
                      <a:pt x="264056" y="9298"/>
                    </a:lnTo>
                    <a:lnTo>
                      <a:pt x="263197" y="8725"/>
                    </a:lnTo>
                    <a:lnTo>
                      <a:pt x="262911" y="8439"/>
                    </a:lnTo>
                    <a:lnTo>
                      <a:pt x="262339" y="8583"/>
                    </a:lnTo>
                    <a:lnTo>
                      <a:pt x="261338" y="9727"/>
                    </a:lnTo>
                    <a:lnTo>
                      <a:pt x="259335" y="10871"/>
                    </a:lnTo>
                    <a:lnTo>
                      <a:pt x="258763" y="10871"/>
                    </a:lnTo>
                    <a:lnTo>
                      <a:pt x="259479" y="10156"/>
                    </a:lnTo>
                    <a:lnTo>
                      <a:pt x="259765" y="9584"/>
                    </a:lnTo>
                    <a:lnTo>
                      <a:pt x="259765" y="8869"/>
                    </a:lnTo>
                    <a:lnTo>
                      <a:pt x="259049" y="8583"/>
                    </a:lnTo>
                    <a:lnTo>
                      <a:pt x="257619" y="8725"/>
                    </a:lnTo>
                    <a:lnTo>
                      <a:pt x="256761" y="8439"/>
                    </a:lnTo>
                    <a:lnTo>
                      <a:pt x="256188" y="7009"/>
                    </a:lnTo>
                    <a:lnTo>
                      <a:pt x="256618" y="5007"/>
                    </a:lnTo>
                    <a:lnTo>
                      <a:pt x="257190" y="4148"/>
                    </a:lnTo>
                    <a:lnTo>
                      <a:pt x="258048" y="3433"/>
                    </a:lnTo>
                    <a:lnTo>
                      <a:pt x="259335" y="2861"/>
                    </a:lnTo>
                    <a:lnTo>
                      <a:pt x="260051" y="1287"/>
                    </a:lnTo>
                    <a:lnTo>
                      <a:pt x="260194" y="0"/>
                    </a:lnTo>
                    <a:lnTo>
                      <a:pt x="252612" y="1144"/>
                    </a:lnTo>
                    <a:lnTo>
                      <a:pt x="244316" y="2431"/>
                    </a:lnTo>
                    <a:lnTo>
                      <a:pt x="235734" y="3719"/>
                    </a:lnTo>
                    <a:lnTo>
                      <a:pt x="227151" y="5007"/>
                    </a:lnTo>
                    <a:lnTo>
                      <a:pt x="218997" y="6294"/>
                    </a:lnTo>
                    <a:lnTo>
                      <a:pt x="211703" y="7438"/>
                    </a:lnTo>
                    <a:lnTo>
                      <a:pt x="209414" y="8010"/>
                    </a:lnTo>
                    <a:lnTo>
                      <a:pt x="210558" y="11157"/>
                    </a:lnTo>
                    <a:lnTo>
                      <a:pt x="209986" y="14447"/>
                    </a:lnTo>
                    <a:lnTo>
                      <a:pt x="208556" y="17022"/>
                    </a:lnTo>
                    <a:lnTo>
                      <a:pt x="206267" y="20169"/>
                    </a:lnTo>
                    <a:lnTo>
                      <a:pt x="205266" y="21456"/>
                    </a:lnTo>
                    <a:lnTo>
                      <a:pt x="202977" y="23888"/>
                    </a:lnTo>
                    <a:lnTo>
                      <a:pt x="200974" y="25604"/>
                    </a:lnTo>
                    <a:lnTo>
                      <a:pt x="196969" y="28608"/>
                    </a:lnTo>
                    <a:lnTo>
                      <a:pt x="194394" y="30325"/>
                    </a:lnTo>
                    <a:lnTo>
                      <a:pt x="194394" y="31898"/>
                    </a:lnTo>
                    <a:lnTo>
                      <a:pt x="198686" y="39050"/>
                    </a:lnTo>
                    <a:lnTo>
                      <a:pt x="200545" y="44200"/>
                    </a:lnTo>
                    <a:lnTo>
                      <a:pt x="201260" y="48777"/>
                    </a:lnTo>
                    <a:lnTo>
                      <a:pt x="201260" y="51495"/>
                    </a:lnTo>
                    <a:lnTo>
                      <a:pt x="201117" y="56930"/>
                    </a:lnTo>
                    <a:lnTo>
                      <a:pt x="200974" y="63368"/>
                    </a:lnTo>
                    <a:lnTo>
                      <a:pt x="200688" y="65942"/>
                    </a:lnTo>
                    <a:lnTo>
                      <a:pt x="201833" y="70520"/>
                    </a:lnTo>
                    <a:lnTo>
                      <a:pt x="201689" y="74096"/>
                    </a:lnTo>
                    <a:lnTo>
                      <a:pt x="198828" y="78101"/>
                    </a:lnTo>
                    <a:lnTo>
                      <a:pt x="197970" y="82106"/>
                    </a:lnTo>
                    <a:lnTo>
                      <a:pt x="196540" y="87399"/>
                    </a:lnTo>
                    <a:lnTo>
                      <a:pt x="194537" y="94837"/>
                    </a:lnTo>
                    <a:lnTo>
                      <a:pt x="193107" y="98699"/>
                    </a:lnTo>
                    <a:lnTo>
                      <a:pt x="193965" y="101274"/>
                    </a:lnTo>
                    <a:lnTo>
                      <a:pt x="194681" y="102990"/>
                    </a:lnTo>
                    <a:lnTo>
                      <a:pt x="195396" y="105279"/>
                    </a:lnTo>
                    <a:lnTo>
                      <a:pt x="196969" y="108712"/>
                    </a:lnTo>
                    <a:lnTo>
                      <a:pt x="198686" y="110714"/>
                    </a:lnTo>
                    <a:lnTo>
                      <a:pt x="199687" y="111573"/>
                    </a:lnTo>
                    <a:lnTo>
                      <a:pt x="205551" y="115864"/>
                    </a:lnTo>
                    <a:lnTo>
                      <a:pt x="207983" y="118010"/>
                    </a:lnTo>
                    <a:lnTo>
                      <a:pt x="211703" y="122158"/>
                    </a:lnTo>
                    <a:lnTo>
                      <a:pt x="214420" y="124875"/>
                    </a:lnTo>
                    <a:lnTo>
                      <a:pt x="218282" y="125591"/>
                    </a:lnTo>
                    <a:lnTo>
                      <a:pt x="222860" y="126592"/>
                    </a:lnTo>
                    <a:lnTo>
                      <a:pt x="225435" y="127451"/>
                    </a:lnTo>
                    <a:lnTo>
                      <a:pt x="227151" y="127021"/>
                    </a:lnTo>
                    <a:lnTo>
                      <a:pt x="227723" y="126020"/>
                    </a:lnTo>
                    <a:lnTo>
                      <a:pt x="227580" y="123875"/>
                    </a:lnTo>
                    <a:lnTo>
                      <a:pt x="227294" y="122301"/>
                    </a:lnTo>
                    <a:lnTo>
                      <a:pt x="227723" y="121157"/>
                    </a:lnTo>
                    <a:lnTo>
                      <a:pt x="229296" y="120441"/>
                    </a:lnTo>
                    <a:lnTo>
                      <a:pt x="233302" y="120298"/>
                    </a:lnTo>
                    <a:lnTo>
                      <a:pt x="235019" y="119297"/>
                    </a:lnTo>
                    <a:lnTo>
                      <a:pt x="236449" y="119011"/>
                    </a:lnTo>
                    <a:lnTo>
                      <a:pt x="236449" y="123588"/>
                    </a:lnTo>
                    <a:lnTo>
                      <a:pt x="236449" y="128022"/>
                    </a:lnTo>
                    <a:lnTo>
                      <a:pt x="236449" y="133315"/>
                    </a:lnTo>
                    <a:lnTo>
                      <a:pt x="236449" y="139466"/>
                    </a:lnTo>
                    <a:lnTo>
                      <a:pt x="236449" y="144473"/>
                    </a:lnTo>
                    <a:lnTo>
                      <a:pt x="236449" y="149765"/>
                    </a:lnTo>
                    <a:lnTo>
                      <a:pt x="236449" y="155916"/>
                    </a:lnTo>
                    <a:lnTo>
                      <a:pt x="236449" y="156631"/>
                    </a:lnTo>
                    <a:lnTo>
                      <a:pt x="235877" y="158061"/>
                    </a:lnTo>
                    <a:lnTo>
                      <a:pt x="234303" y="158490"/>
                    </a:lnTo>
                    <a:lnTo>
                      <a:pt x="232158" y="157346"/>
                    </a:lnTo>
                    <a:lnTo>
                      <a:pt x="232014" y="156059"/>
                    </a:lnTo>
                    <a:lnTo>
                      <a:pt x="231442" y="153770"/>
                    </a:lnTo>
                    <a:lnTo>
                      <a:pt x="230441" y="152626"/>
                    </a:lnTo>
                    <a:lnTo>
                      <a:pt x="229154" y="152340"/>
                    </a:lnTo>
                    <a:lnTo>
                      <a:pt x="227008" y="152912"/>
                    </a:lnTo>
                    <a:lnTo>
                      <a:pt x="224004" y="154628"/>
                    </a:lnTo>
                    <a:lnTo>
                      <a:pt x="220142" y="156059"/>
                    </a:lnTo>
                    <a:lnTo>
                      <a:pt x="218568" y="156917"/>
                    </a:lnTo>
                    <a:lnTo>
                      <a:pt x="215850" y="156774"/>
                    </a:lnTo>
                    <a:lnTo>
                      <a:pt x="212847" y="155916"/>
                    </a:lnTo>
                    <a:lnTo>
                      <a:pt x="210701" y="154056"/>
                    </a:lnTo>
                    <a:lnTo>
                      <a:pt x="210129" y="151196"/>
                    </a:lnTo>
                    <a:lnTo>
                      <a:pt x="208269" y="148335"/>
                    </a:lnTo>
                    <a:lnTo>
                      <a:pt x="205695" y="144186"/>
                    </a:lnTo>
                    <a:lnTo>
                      <a:pt x="204407" y="142470"/>
                    </a:lnTo>
                    <a:lnTo>
                      <a:pt x="202691" y="140467"/>
                    </a:lnTo>
                    <a:lnTo>
                      <a:pt x="200974" y="140181"/>
                    </a:lnTo>
                    <a:lnTo>
                      <a:pt x="198972" y="139609"/>
                    </a:lnTo>
                    <a:lnTo>
                      <a:pt x="197827" y="136748"/>
                    </a:lnTo>
                    <a:lnTo>
                      <a:pt x="196683" y="133172"/>
                    </a:lnTo>
                    <a:lnTo>
                      <a:pt x="195968" y="131742"/>
                    </a:lnTo>
                    <a:lnTo>
                      <a:pt x="194823" y="129882"/>
                    </a:lnTo>
                    <a:lnTo>
                      <a:pt x="193107" y="128738"/>
                    </a:lnTo>
                    <a:lnTo>
                      <a:pt x="189531" y="127307"/>
                    </a:lnTo>
                    <a:lnTo>
                      <a:pt x="184381" y="125305"/>
                    </a:lnTo>
                    <a:lnTo>
                      <a:pt x="177944" y="122730"/>
                    </a:lnTo>
                    <a:lnTo>
                      <a:pt x="174941" y="122587"/>
                    </a:lnTo>
                    <a:lnTo>
                      <a:pt x="171508" y="122158"/>
                    </a:lnTo>
                    <a:lnTo>
                      <a:pt x="169362" y="121014"/>
                    </a:lnTo>
                    <a:lnTo>
                      <a:pt x="168074" y="120012"/>
                    </a:lnTo>
                    <a:lnTo>
                      <a:pt x="166644" y="116436"/>
                    </a:lnTo>
                    <a:lnTo>
                      <a:pt x="164785" y="112288"/>
                    </a:lnTo>
                    <a:lnTo>
                      <a:pt x="159206" y="107424"/>
                    </a:lnTo>
                    <a:lnTo>
                      <a:pt x="157919" y="101989"/>
                    </a:lnTo>
                    <a:lnTo>
                      <a:pt x="156774" y="101274"/>
                    </a:lnTo>
                    <a:lnTo>
                      <a:pt x="154915" y="101703"/>
                    </a:lnTo>
                    <a:lnTo>
                      <a:pt x="153484" y="102418"/>
                    </a:lnTo>
                    <a:lnTo>
                      <a:pt x="152912" y="103848"/>
                    </a:lnTo>
                    <a:lnTo>
                      <a:pt x="151339" y="108712"/>
                    </a:lnTo>
                    <a:lnTo>
                      <a:pt x="150481" y="111000"/>
                    </a:lnTo>
                    <a:lnTo>
                      <a:pt x="149908" y="111573"/>
                    </a:lnTo>
                    <a:lnTo>
                      <a:pt x="148621" y="112288"/>
                    </a:lnTo>
                    <a:lnTo>
                      <a:pt x="146618" y="113003"/>
                    </a:lnTo>
                    <a:lnTo>
                      <a:pt x="143758" y="113289"/>
                    </a:lnTo>
                    <a:lnTo>
                      <a:pt x="139752" y="113146"/>
                    </a:lnTo>
                    <a:lnTo>
                      <a:pt x="134746" y="112431"/>
                    </a:lnTo>
                    <a:lnTo>
                      <a:pt x="132028" y="111859"/>
                    </a:lnTo>
                    <a:lnTo>
                      <a:pt x="124733" y="111000"/>
                    </a:lnTo>
                    <a:lnTo>
                      <a:pt x="122587" y="110571"/>
                    </a:lnTo>
                    <a:lnTo>
                      <a:pt x="119583" y="109570"/>
                    </a:lnTo>
                    <a:lnTo>
                      <a:pt x="117438" y="108569"/>
                    </a:lnTo>
                    <a:lnTo>
                      <a:pt x="110286" y="106280"/>
                    </a:lnTo>
                    <a:lnTo>
                      <a:pt x="106996" y="106566"/>
                    </a:lnTo>
                    <a:lnTo>
                      <a:pt x="105422" y="104993"/>
                    </a:lnTo>
                    <a:lnTo>
                      <a:pt x="103992" y="104135"/>
                    </a:lnTo>
                    <a:lnTo>
                      <a:pt x="102132" y="102561"/>
                    </a:lnTo>
                    <a:lnTo>
                      <a:pt x="101274" y="100415"/>
                    </a:lnTo>
                    <a:lnTo>
                      <a:pt x="100129" y="95838"/>
                    </a:lnTo>
                    <a:lnTo>
                      <a:pt x="100416" y="93406"/>
                    </a:lnTo>
                    <a:lnTo>
                      <a:pt x="101274" y="90689"/>
                    </a:lnTo>
                    <a:lnTo>
                      <a:pt x="100416" y="89973"/>
                    </a:lnTo>
                    <a:lnTo>
                      <a:pt x="99129" y="89973"/>
                    </a:lnTo>
                    <a:lnTo>
                      <a:pt x="97269" y="90832"/>
                    </a:lnTo>
                    <a:lnTo>
                      <a:pt x="93979" y="91404"/>
                    </a:lnTo>
                    <a:lnTo>
                      <a:pt x="87971" y="92548"/>
                    </a:lnTo>
                    <a:lnTo>
                      <a:pt x="85825" y="93263"/>
                    </a:lnTo>
                    <a:lnTo>
                      <a:pt x="83394" y="93836"/>
                    </a:lnTo>
                    <a:lnTo>
                      <a:pt x="81534" y="94265"/>
                    </a:lnTo>
                    <a:lnTo>
                      <a:pt x="76957" y="96839"/>
                    </a:lnTo>
                    <a:lnTo>
                      <a:pt x="75383" y="97125"/>
                    </a:lnTo>
                    <a:lnTo>
                      <a:pt x="72666" y="96124"/>
                    </a:lnTo>
                    <a:lnTo>
                      <a:pt x="71378" y="94694"/>
                    </a:lnTo>
                    <a:lnTo>
                      <a:pt x="72666" y="93120"/>
                    </a:lnTo>
                    <a:lnTo>
                      <a:pt x="73237" y="91118"/>
                    </a:lnTo>
                    <a:lnTo>
                      <a:pt x="72379" y="87256"/>
                    </a:lnTo>
                    <a:lnTo>
                      <a:pt x="70949" y="85539"/>
                    </a:lnTo>
                    <a:lnTo>
                      <a:pt x="66944" y="84252"/>
                    </a:lnTo>
                    <a:lnTo>
                      <a:pt x="65370" y="84109"/>
                    </a:lnTo>
                    <a:lnTo>
                      <a:pt x="64655" y="81963"/>
                    </a:lnTo>
                    <a:lnTo>
                      <a:pt x="63511" y="79960"/>
                    </a:lnTo>
                    <a:lnTo>
                      <a:pt x="61222" y="79531"/>
                    </a:lnTo>
                    <a:lnTo>
                      <a:pt x="60078" y="79245"/>
                    </a:lnTo>
                    <a:lnTo>
                      <a:pt x="60793" y="83251"/>
                    </a:lnTo>
                    <a:lnTo>
                      <a:pt x="61508" y="88829"/>
                    </a:lnTo>
                    <a:lnTo>
                      <a:pt x="61937" y="92834"/>
                    </a:lnTo>
                    <a:lnTo>
                      <a:pt x="62367" y="94551"/>
                    </a:lnTo>
                    <a:lnTo>
                      <a:pt x="62509" y="95552"/>
                    </a:lnTo>
                    <a:lnTo>
                      <a:pt x="61937" y="96553"/>
                    </a:lnTo>
                    <a:lnTo>
                      <a:pt x="61508" y="98985"/>
                    </a:lnTo>
                    <a:lnTo>
                      <a:pt x="60650" y="101131"/>
                    </a:lnTo>
                    <a:lnTo>
                      <a:pt x="60221" y="102561"/>
                    </a:lnTo>
                    <a:lnTo>
                      <a:pt x="60650" y="105279"/>
                    </a:lnTo>
                    <a:lnTo>
                      <a:pt x="60364" y="109141"/>
                    </a:lnTo>
                    <a:lnTo>
                      <a:pt x="60078" y="113289"/>
                    </a:lnTo>
                    <a:lnTo>
                      <a:pt x="59935" y="117294"/>
                    </a:lnTo>
                    <a:lnTo>
                      <a:pt x="61079" y="124446"/>
                    </a:lnTo>
                    <a:lnTo>
                      <a:pt x="60936" y="126592"/>
                    </a:lnTo>
                    <a:lnTo>
                      <a:pt x="59506" y="130311"/>
                    </a:lnTo>
                    <a:lnTo>
                      <a:pt x="58504" y="133172"/>
                    </a:lnTo>
                    <a:lnTo>
                      <a:pt x="57789" y="136462"/>
                    </a:lnTo>
                    <a:lnTo>
                      <a:pt x="57646" y="138179"/>
                    </a:lnTo>
                    <a:lnTo>
                      <a:pt x="60221" y="143042"/>
                    </a:lnTo>
                    <a:lnTo>
                      <a:pt x="60078" y="144044"/>
                    </a:lnTo>
                    <a:lnTo>
                      <a:pt x="58075" y="144329"/>
                    </a:lnTo>
                    <a:lnTo>
                      <a:pt x="56502" y="144473"/>
                    </a:lnTo>
                    <a:lnTo>
                      <a:pt x="50208" y="144473"/>
                    </a:lnTo>
                    <a:lnTo>
                      <a:pt x="41196" y="144473"/>
                    </a:lnTo>
                    <a:lnTo>
                      <a:pt x="32184" y="144473"/>
                    </a:lnTo>
                    <a:lnTo>
                      <a:pt x="23173" y="144473"/>
                    </a:lnTo>
                    <a:lnTo>
                      <a:pt x="14877" y="144473"/>
                    </a:lnTo>
                    <a:lnTo>
                      <a:pt x="7009" y="144473"/>
                    </a:lnTo>
                    <a:lnTo>
                      <a:pt x="0" y="144473"/>
                    </a:lnTo>
                    <a:lnTo>
                      <a:pt x="0" y="149193"/>
                    </a:lnTo>
                    <a:lnTo>
                      <a:pt x="0" y="158920"/>
                    </a:lnTo>
                    <a:lnTo>
                      <a:pt x="0" y="168790"/>
                    </a:lnTo>
                    <a:lnTo>
                      <a:pt x="0" y="178659"/>
                    </a:lnTo>
                    <a:lnTo>
                      <a:pt x="0" y="188529"/>
                    </a:lnTo>
                    <a:lnTo>
                      <a:pt x="0" y="198399"/>
                    </a:lnTo>
                    <a:lnTo>
                      <a:pt x="0" y="208269"/>
                    </a:lnTo>
                    <a:lnTo>
                      <a:pt x="0" y="218139"/>
                    </a:lnTo>
                    <a:lnTo>
                      <a:pt x="0" y="228009"/>
                    </a:lnTo>
                    <a:lnTo>
                      <a:pt x="0" y="235161"/>
                    </a:lnTo>
                    <a:lnTo>
                      <a:pt x="1860" y="244602"/>
                    </a:lnTo>
                    <a:lnTo>
                      <a:pt x="5150" y="254901"/>
                    </a:lnTo>
                    <a:lnTo>
                      <a:pt x="6437" y="255902"/>
                    </a:lnTo>
                    <a:lnTo>
                      <a:pt x="9727" y="257762"/>
                    </a:lnTo>
                    <a:lnTo>
                      <a:pt x="14447" y="261624"/>
                    </a:lnTo>
                    <a:lnTo>
                      <a:pt x="17022" y="264628"/>
                    </a:lnTo>
                    <a:lnTo>
                      <a:pt x="22315" y="269777"/>
                    </a:lnTo>
                    <a:lnTo>
                      <a:pt x="29324" y="276214"/>
                    </a:lnTo>
                    <a:lnTo>
                      <a:pt x="36190" y="282079"/>
                    </a:lnTo>
                    <a:lnTo>
                      <a:pt x="42198" y="287228"/>
                    </a:lnTo>
                    <a:lnTo>
                      <a:pt x="48634" y="285941"/>
                    </a:lnTo>
                    <a:lnTo>
                      <a:pt x="54785" y="284797"/>
                    </a:lnTo>
                    <a:lnTo>
                      <a:pt x="61937" y="283652"/>
                    </a:lnTo>
                    <a:lnTo>
                      <a:pt x="67659" y="282651"/>
                    </a:lnTo>
                    <a:lnTo>
                      <a:pt x="69090" y="282365"/>
                    </a:lnTo>
                    <a:lnTo>
                      <a:pt x="82965" y="283510"/>
                    </a:lnTo>
                    <a:lnTo>
                      <a:pt x="88972" y="284368"/>
                    </a:lnTo>
                    <a:lnTo>
                      <a:pt x="91118" y="285083"/>
                    </a:lnTo>
                    <a:lnTo>
                      <a:pt x="93836" y="287086"/>
                    </a:lnTo>
                    <a:lnTo>
                      <a:pt x="98842" y="291949"/>
                    </a:lnTo>
                    <a:lnTo>
                      <a:pt x="104707" y="293522"/>
                    </a:lnTo>
                    <a:lnTo>
                      <a:pt x="107854" y="293665"/>
                    </a:lnTo>
                    <a:lnTo>
                      <a:pt x="110286" y="292950"/>
                    </a:lnTo>
                    <a:lnTo>
                      <a:pt x="113433" y="293951"/>
                    </a:lnTo>
                    <a:lnTo>
                      <a:pt x="117152" y="296812"/>
                    </a:lnTo>
                    <a:lnTo>
                      <a:pt x="121157" y="297384"/>
                    </a:lnTo>
                    <a:lnTo>
                      <a:pt x="125448" y="295525"/>
                    </a:lnTo>
                    <a:lnTo>
                      <a:pt x="131313" y="296097"/>
                    </a:lnTo>
                    <a:lnTo>
                      <a:pt x="138751" y="298958"/>
                    </a:lnTo>
                    <a:lnTo>
                      <a:pt x="144902" y="299530"/>
                    </a:lnTo>
                    <a:lnTo>
                      <a:pt x="152197" y="296955"/>
                    </a:lnTo>
                    <a:lnTo>
                      <a:pt x="152054" y="295954"/>
                    </a:lnTo>
                    <a:lnTo>
                      <a:pt x="152769" y="295239"/>
                    </a:lnTo>
                    <a:lnTo>
                      <a:pt x="153484" y="294380"/>
                    </a:lnTo>
                    <a:lnTo>
                      <a:pt x="154343" y="293522"/>
                    </a:lnTo>
                    <a:lnTo>
                      <a:pt x="154343" y="292235"/>
                    </a:lnTo>
                    <a:lnTo>
                      <a:pt x="154628" y="291091"/>
                    </a:lnTo>
                    <a:lnTo>
                      <a:pt x="156631" y="288516"/>
                    </a:lnTo>
                    <a:lnTo>
                      <a:pt x="159206" y="286084"/>
                    </a:lnTo>
                    <a:lnTo>
                      <a:pt x="160351" y="285226"/>
                    </a:lnTo>
                    <a:lnTo>
                      <a:pt x="161209" y="284654"/>
                    </a:lnTo>
                    <a:lnTo>
                      <a:pt x="161781" y="284225"/>
                    </a:lnTo>
                    <a:lnTo>
                      <a:pt x="162210" y="283510"/>
                    </a:lnTo>
                    <a:lnTo>
                      <a:pt x="162782" y="282794"/>
                    </a:lnTo>
                    <a:lnTo>
                      <a:pt x="162782" y="282079"/>
                    </a:lnTo>
                    <a:lnTo>
                      <a:pt x="161924" y="281507"/>
                    </a:lnTo>
                    <a:lnTo>
                      <a:pt x="162782" y="279361"/>
                    </a:lnTo>
                    <a:lnTo>
                      <a:pt x="164642" y="276643"/>
                    </a:lnTo>
                    <a:lnTo>
                      <a:pt x="165929" y="275070"/>
                    </a:lnTo>
                    <a:lnTo>
                      <a:pt x="168218" y="272209"/>
                    </a:lnTo>
                    <a:lnTo>
                      <a:pt x="170077" y="269777"/>
                    </a:lnTo>
                    <a:lnTo>
                      <a:pt x="171079" y="269634"/>
                    </a:lnTo>
                    <a:lnTo>
                      <a:pt x="171937" y="269777"/>
                    </a:lnTo>
                    <a:lnTo>
                      <a:pt x="172509" y="269491"/>
                    </a:lnTo>
                    <a:lnTo>
                      <a:pt x="172509" y="268776"/>
                    </a:lnTo>
                    <a:lnTo>
                      <a:pt x="173081" y="267488"/>
                    </a:lnTo>
                    <a:lnTo>
                      <a:pt x="173510" y="266344"/>
                    </a:lnTo>
                    <a:lnTo>
                      <a:pt x="173224" y="265772"/>
                    </a:lnTo>
                    <a:lnTo>
                      <a:pt x="173653" y="265343"/>
                    </a:lnTo>
                    <a:lnTo>
                      <a:pt x="174655" y="265200"/>
                    </a:lnTo>
                    <a:lnTo>
                      <a:pt x="176085" y="265057"/>
                    </a:lnTo>
                    <a:lnTo>
                      <a:pt x="177086" y="264628"/>
                    </a:lnTo>
                    <a:lnTo>
                      <a:pt x="176657" y="263627"/>
                    </a:lnTo>
                    <a:lnTo>
                      <a:pt x="175799" y="262625"/>
                    </a:lnTo>
                    <a:lnTo>
                      <a:pt x="175942" y="262053"/>
                    </a:lnTo>
                    <a:lnTo>
                      <a:pt x="176943" y="261767"/>
                    </a:lnTo>
                    <a:lnTo>
                      <a:pt x="177944" y="261195"/>
                    </a:lnTo>
                    <a:lnTo>
                      <a:pt x="178517" y="260623"/>
                    </a:lnTo>
                    <a:lnTo>
                      <a:pt x="179232" y="260480"/>
                    </a:lnTo>
                    <a:lnTo>
                      <a:pt x="179804" y="260909"/>
                    </a:lnTo>
                    <a:lnTo>
                      <a:pt x="180519" y="261338"/>
                    </a:lnTo>
                    <a:lnTo>
                      <a:pt x="181520" y="262053"/>
                    </a:lnTo>
                    <a:lnTo>
                      <a:pt x="182522" y="262196"/>
                    </a:lnTo>
                    <a:lnTo>
                      <a:pt x="183523" y="262053"/>
                    </a:lnTo>
                    <a:lnTo>
                      <a:pt x="184524" y="261195"/>
                    </a:lnTo>
                    <a:lnTo>
                      <a:pt x="185526" y="260050"/>
                    </a:lnTo>
                    <a:lnTo>
                      <a:pt x="186384" y="259478"/>
                    </a:lnTo>
                    <a:lnTo>
                      <a:pt x="187385" y="258620"/>
                    </a:lnTo>
                    <a:lnTo>
                      <a:pt x="187671" y="257762"/>
                    </a:lnTo>
                    <a:lnTo>
                      <a:pt x="187528" y="257047"/>
                    </a:lnTo>
                    <a:lnTo>
                      <a:pt x="188530" y="256760"/>
                    </a:lnTo>
                    <a:lnTo>
                      <a:pt x="189674" y="256188"/>
                    </a:lnTo>
                    <a:lnTo>
                      <a:pt x="190818" y="255330"/>
                    </a:lnTo>
                    <a:lnTo>
                      <a:pt x="191247" y="254329"/>
                    </a:lnTo>
                    <a:lnTo>
                      <a:pt x="190961" y="253613"/>
                    </a:lnTo>
                    <a:lnTo>
                      <a:pt x="191676" y="253757"/>
                    </a:lnTo>
                    <a:lnTo>
                      <a:pt x="192821" y="254042"/>
                    </a:lnTo>
                    <a:lnTo>
                      <a:pt x="193536" y="254472"/>
                    </a:lnTo>
                    <a:lnTo>
                      <a:pt x="194108" y="254901"/>
                    </a:lnTo>
                    <a:lnTo>
                      <a:pt x="195539" y="254042"/>
                    </a:lnTo>
                    <a:lnTo>
                      <a:pt x="197255" y="253471"/>
                    </a:lnTo>
                    <a:lnTo>
                      <a:pt x="198257" y="253613"/>
                    </a:lnTo>
                    <a:lnTo>
                      <a:pt x="198972" y="253327"/>
                    </a:lnTo>
                    <a:lnTo>
                      <a:pt x="199258" y="252898"/>
                    </a:lnTo>
                    <a:lnTo>
                      <a:pt x="199830" y="252469"/>
                    </a:lnTo>
                    <a:lnTo>
                      <a:pt x="201117" y="252183"/>
                    </a:lnTo>
                    <a:lnTo>
                      <a:pt x="202834" y="252612"/>
                    </a:lnTo>
                    <a:lnTo>
                      <a:pt x="205266" y="253327"/>
                    </a:lnTo>
                    <a:lnTo>
                      <a:pt x="205266" y="253327"/>
                    </a:lnTo>
                    <a:lnTo>
                      <a:pt x="205266" y="253327"/>
                    </a:lnTo>
                    <a:lnTo>
                      <a:pt x="207411" y="250037"/>
                    </a:lnTo>
                    <a:lnTo>
                      <a:pt x="208127" y="246461"/>
                    </a:lnTo>
                    <a:lnTo>
                      <a:pt x="208127" y="241455"/>
                    </a:lnTo>
                    <a:lnTo>
                      <a:pt x="208698" y="238165"/>
                    </a:lnTo>
                    <a:lnTo>
                      <a:pt x="209843" y="236735"/>
                    </a:lnTo>
                    <a:lnTo>
                      <a:pt x="211703" y="235590"/>
                    </a:lnTo>
                    <a:lnTo>
                      <a:pt x="213991" y="234017"/>
                    </a:lnTo>
                    <a:lnTo>
                      <a:pt x="221143" y="230155"/>
                    </a:lnTo>
                    <a:lnTo>
                      <a:pt x="227151" y="227723"/>
                    </a:lnTo>
                    <a:lnTo>
                      <a:pt x="234446" y="226150"/>
                    </a:lnTo>
                    <a:lnTo>
                      <a:pt x="242457" y="226150"/>
                    </a:lnTo>
                    <a:lnTo>
                      <a:pt x="250181" y="226150"/>
                    </a:lnTo>
                    <a:lnTo>
                      <a:pt x="254615" y="226150"/>
                    </a:lnTo>
                    <a:lnTo>
                      <a:pt x="254186" y="222001"/>
                    </a:lnTo>
                    <a:lnTo>
                      <a:pt x="253328" y="217138"/>
                    </a:lnTo>
                    <a:lnTo>
                      <a:pt x="252040" y="215278"/>
                    </a:lnTo>
                    <a:lnTo>
                      <a:pt x="250467" y="211989"/>
                    </a:lnTo>
                    <a:lnTo>
                      <a:pt x="249609" y="208412"/>
                    </a:lnTo>
                    <a:lnTo>
                      <a:pt x="249465" y="206696"/>
                    </a:lnTo>
                    <a:lnTo>
                      <a:pt x="249752" y="206124"/>
                    </a:lnTo>
                    <a:lnTo>
                      <a:pt x="256188" y="203549"/>
                    </a:lnTo>
                    <a:lnTo>
                      <a:pt x="258906" y="202261"/>
                    </a:lnTo>
                    <a:lnTo>
                      <a:pt x="263055" y="200831"/>
                    </a:lnTo>
                    <a:lnTo>
                      <a:pt x="270350" y="198828"/>
                    </a:lnTo>
                    <a:lnTo>
                      <a:pt x="276930" y="196969"/>
                    </a:lnTo>
                    <a:lnTo>
                      <a:pt x="282937" y="195252"/>
                    </a:lnTo>
                    <a:lnTo>
                      <a:pt x="289231" y="193393"/>
                    </a:lnTo>
                    <a:lnTo>
                      <a:pt x="291806" y="192105"/>
                    </a:lnTo>
                    <a:lnTo>
                      <a:pt x="294953" y="190818"/>
                    </a:lnTo>
                    <a:lnTo>
                      <a:pt x="302534" y="188386"/>
                    </a:lnTo>
                    <a:lnTo>
                      <a:pt x="304680" y="187528"/>
                    </a:lnTo>
                    <a:lnTo>
                      <a:pt x="309114" y="186097"/>
                    </a:lnTo>
                    <a:lnTo>
                      <a:pt x="311260" y="185526"/>
                    </a:lnTo>
                    <a:lnTo>
                      <a:pt x="319699" y="182665"/>
                    </a:lnTo>
                    <a:lnTo>
                      <a:pt x="329426" y="179374"/>
                    </a:lnTo>
                    <a:lnTo>
                      <a:pt x="332859" y="178230"/>
                    </a:lnTo>
                    <a:lnTo>
                      <a:pt x="339296" y="176085"/>
                    </a:lnTo>
                    <a:lnTo>
                      <a:pt x="337723" y="173796"/>
                    </a:lnTo>
                    <a:lnTo>
                      <a:pt x="336435" y="174368"/>
                    </a:lnTo>
                    <a:lnTo>
                      <a:pt x="334576" y="175942"/>
                    </a:lnTo>
                    <a:lnTo>
                      <a:pt x="333574" y="176371"/>
                    </a:lnTo>
                    <a:lnTo>
                      <a:pt x="333002" y="176371"/>
                    </a:lnTo>
                    <a:lnTo>
                      <a:pt x="332716" y="175942"/>
                    </a:lnTo>
                    <a:lnTo>
                      <a:pt x="332287" y="174940"/>
                    </a:lnTo>
                    <a:lnTo>
                      <a:pt x="330856" y="172080"/>
                    </a:lnTo>
                    <a:lnTo>
                      <a:pt x="329283" y="170077"/>
                    </a:lnTo>
                    <a:lnTo>
                      <a:pt x="327566" y="169362"/>
                    </a:lnTo>
                    <a:lnTo>
                      <a:pt x="326136" y="168360"/>
                    </a:lnTo>
                    <a:lnTo>
                      <a:pt x="326708" y="167502"/>
                    </a:lnTo>
                    <a:lnTo>
                      <a:pt x="327424" y="166787"/>
                    </a:lnTo>
                    <a:lnTo>
                      <a:pt x="327137" y="166072"/>
                    </a:lnTo>
                    <a:lnTo>
                      <a:pt x="326422" y="165070"/>
                    </a:lnTo>
                    <a:lnTo>
                      <a:pt x="323418" y="163640"/>
                    </a:lnTo>
                    <a:lnTo>
                      <a:pt x="323418" y="163068"/>
                    </a:lnTo>
                    <a:lnTo>
                      <a:pt x="326136" y="161781"/>
                    </a:lnTo>
                    <a:lnTo>
                      <a:pt x="327853" y="160350"/>
                    </a:lnTo>
                    <a:lnTo>
                      <a:pt x="328997" y="158920"/>
                    </a:lnTo>
                    <a:lnTo>
                      <a:pt x="330427" y="155916"/>
                    </a:lnTo>
                    <a:lnTo>
                      <a:pt x="331572" y="152912"/>
                    </a:lnTo>
                    <a:lnTo>
                      <a:pt x="332430" y="151911"/>
                    </a:lnTo>
                    <a:lnTo>
                      <a:pt x="332716" y="149908"/>
                    </a:lnTo>
                    <a:lnTo>
                      <a:pt x="332573" y="147620"/>
                    </a:lnTo>
                    <a:lnTo>
                      <a:pt x="333145" y="144759"/>
                    </a:lnTo>
                    <a:lnTo>
                      <a:pt x="333431" y="142041"/>
                    </a:lnTo>
                    <a:lnTo>
                      <a:pt x="332573" y="141039"/>
                    </a:lnTo>
                    <a:lnTo>
                      <a:pt x="331858" y="139180"/>
                    </a:lnTo>
                    <a:lnTo>
                      <a:pt x="332716" y="136033"/>
                    </a:lnTo>
                    <a:lnTo>
                      <a:pt x="334147" y="133887"/>
                    </a:lnTo>
                    <a:lnTo>
                      <a:pt x="340870" y="131598"/>
                    </a:lnTo>
                    <a:lnTo>
                      <a:pt x="345590" y="129596"/>
                    </a:lnTo>
                    <a:lnTo>
                      <a:pt x="346591" y="128738"/>
                    </a:lnTo>
                    <a:lnTo>
                      <a:pt x="348164" y="127021"/>
                    </a:lnTo>
                    <a:lnTo>
                      <a:pt x="349023" y="125305"/>
                    </a:lnTo>
                    <a:lnTo>
                      <a:pt x="348451" y="124733"/>
                    </a:lnTo>
                    <a:lnTo>
                      <a:pt x="344732" y="124733"/>
                    </a:lnTo>
                    <a:lnTo>
                      <a:pt x="343873" y="124017"/>
                    </a:lnTo>
                    <a:lnTo>
                      <a:pt x="341156" y="118010"/>
                    </a:lnTo>
                    <a:lnTo>
                      <a:pt x="342586" y="111144"/>
                    </a:lnTo>
                    <a:lnTo>
                      <a:pt x="342729" y="108426"/>
                    </a:lnTo>
                    <a:lnTo>
                      <a:pt x="342729" y="105136"/>
                    </a:lnTo>
                    <a:lnTo>
                      <a:pt x="342300" y="102704"/>
                    </a:lnTo>
                    <a:lnTo>
                      <a:pt x="341156" y="101703"/>
                    </a:lnTo>
                    <a:lnTo>
                      <a:pt x="340440" y="100415"/>
                    </a:lnTo>
                    <a:lnTo>
                      <a:pt x="340583" y="96839"/>
                    </a:lnTo>
                    <a:lnTo>
                      <a:pt x="341728" y="96410"/>
                    </a:lnTo>
                    <a:lnTo>
                      <a:pt x="344017" y="91690"/>
                    </a:lnTo>
                    <a:lnTo>
                      <a:pt x="345018" y="88972"/>
                    </a:lnTo>
                    <a:lnTo>
                      <a:pt x="343730" y="86827"/>
                    </a:lnTo>
                    <a:lnTo>
                      <a:pt x="342300" y="83680"/>
                    </a:lnTo>
                    <a:lnTo>
                      <a:pt x="341728" y="81677"/>
                    </a:lnTo>
                    <a:lnTo>
                      <a:pt x="341441" y="80962"/>
                    </a:lnTo>
                    <a:lnTo>
                      <a:pt x="342443" y="79675"/>
                    </a:lnTo>
                    <a:lnTo>
                      <a:pt x="343587" y="78530"/>
                    </a:lnTo>
                    <a:close/>
                    <a:moveTo>
                      <a:pt x="162210" y="286942"/>
                    </a:moveTo>
                    <a:lnTo>
                      <a:pt x="160636" y="288659"/>
                    </a:lnTo>
                    <a:lnTo>
                      <a:pt x="160493" y="288802"/>
                    </a:lnTo>
                    <a:lnTo>
                      <a:pt x="162639" y="286513"/>
                    </a:lnTo>
                    <a:lnTo>
                      <a:pt x="162639" y="286513"/>
                    </a:lnTo>
                    <a:lnTo>
                      <a:pt x="162210" y="28694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73" name="Freeform: Shape 372">
                <a:extLst>
                  <a:ext uri="{FF2B5EF4-FFF2-40B4-BE49-F238E27FC236}">
                    <a16:creationId xmlns:a16="http://schemas.microsoft.com/office/drawing/2014/main" id="{52597B25-B5FA-7B4B-C971-B752468A1F1A}"/>
                  </a:ext>
                  <a:ext uri="{C183D7F6-B498-43B3-948B-1728B52AA6E4}">
                    <adec:decorative xmlns:adec="http://schemas.microsoft.com/office/drawing/2017/decorative" val="1"/>
                  </a:ext>
                </a:extLst>
              </p:cNvPr>
              <p:cNvSpPr/>
              <p:nvPr/>
            </p:nvSpPr>
            <p:spPr>
              <a:xfrm>
                <a:off x="6493042" y="5227642"/>
                <a:ext cx="646264" cy="849098"/>
              </a:xfrm>
              <a:custGeom>
                <a:avLst/>
                <a:gdLst>
                  <a:gd name="connsiteX0" fmla="*/ 645835 w 646264"/>
                  <a:gd name="connsiteY0" fmla="*/ 846237 h 849098"/>
                  <a:gd name="connsiteX1" fmla="*/ 643260 w 646264"/>
                  <a:gd name="connsiteY1" fmla="*/ 844378 h 849098"/>
                  <a:gd name="connsiteX2" fmla="*/ 640113 w 646264"/>
                  <a:gd name="connsiteY2" fmla="*/ 843805 h 849098"/>
                  <a:gd name="connsiteX3" fmla="*/ 639112 w 646264"/>
                  <a:gd name="connsiteY3" fmla="*/ 844807 h 849098"/>
                  <a:gd name="connsiteX4" fmla="*/ 637252 w 646264"/>
                  <a:gd name="connsiteY4" fmla="*/ 847095 h 849098"/>
                  <a:gd name="connsiteX5" fmla="*/ 637967 w 646264"/>
                  <a:gd name="connsiteY5" fmla="*/ 848526 h 849098"/>
                  <a:gd name="connsiteX6" fmla="*/ 644119 w 646264"/>
                  <a:gd name="connsiteY6" fmla="*/ 849098 h 849098"/>
                  <a:gd name="connsiteX7" fmla="*/ 645406 w 646264"/>
                  <a:gd name="connsiteY7" fmla="*/ 848383 h 849098"/>
                  <a:gd name="connsiteX8" fmla="*/ 646264 w 646264"/>
                  <a:gd name="connsiteY8" fmla="*/ 846809 h 849098"/>
                  <a:gd name="connsiteX9" fmla="*/ 645835 w 646264"/>
                  <a:gd name="connsiteY9" fmla="*/ 846237 h 849098"/>
                  <a:gd name="connsiteX10" fmla="*/ 486343 w 646264"/>
                  <a:gd name="connsiteY10" fmla="*/ 150051 h 849098"/>
                  <a:gd name="connsiteX11" fmla="*/ 483053 w 646264"/>
                  <a:gd name="connsiteY11" fmla="*/ 150194 h 849098"/>
                  <a:gd name="connsiteX12" fmla="*/ 479334 w 646264"/>
                  <a:gd name="connsiteY12" fmla="*/ 150337 h 849098"/>
                  <a:gd name="connsiteX13" fmla="*/ 474614 w 646264"/>
                  <a:gd name="connsiteY13" fmla="*/ 149479 h 849098"/>
                  <a:gd name="connsiteX14" fmla="*/ 472039 w 646264"/>
                  <a:gd name="connsiteY14" fmla="*/ 149622 h 849098"/>
                  <a:gd name="connsiteX15" fmla="*/ 471038 w 646264"/>
                  <a:gd name="connsiteY15" fmla="*/ 149193 h 849098"/>
                  <a:gd name="connsiteX16" fmla="*/ 469321 w 646264"/>
                  <a:gd name="connsiteY16" fmla="*/ 148764 h 849098"/>
                  <a:gd name="connsiteX17" fmla="*/ 468463 w 646264"/>
                  <a:gd name="connsiteY17" fmla="*/ 148907 h 849098"/>
                  <a:gd name="connsiteX18" fmla="*/ 467604 w 646264"/>
                  <a:gd name="connsiteY18" fmla="*/ 153484 h 849098"/>
                  <a:gd name="connsiteX19" fmla="*/ 467032 w 646264"/>
                  <a:gd name="connsiteY19" fmla="*/ 160350 h 849098"/>
                  <a:gd name="connsiteX20" fmla="*/ 467462 w 646264"/>
                  <a:gd name="connsiteY20" fmla="*/ 164642 h 849098"/>
                  <a:gd name="connsiteX21" fmla="*/ 460881 w 646264"/>
                  <a:gd name="connsiteY21" fmla="*/ 164784 h 849098"/>
                  <a:gd name="connsiteX22" fmla="*/ 452585 w 646264"/>
                  <a:gd name="connsiteY22" fmla="*/ 164355 h 849098"/>
                  <a:gd name="connsiteX23" fmla="*/ 446720 w 646264"/>
                  <a:gd name="connsiteY23" fmla="*/ 162496 h 849098"/>
                  <a:gd name="connsiteX24" fmla="*/ 440426 w 646264"/>
                  <a:gd name="connsiteY24" fmla="*/ 158348 h 849098"/>
                  <a:gd name="connsiteX25" fmla="*/ 436708 w 646264"/>
                  <a:gd name="connsiteY25" fmla="*/ 152054 h 849098"/>
                  <a:gd name="connsiteX26" fmla="*/ 434991 w 646264"/>
                  <a:gd name="connsiteY26" fmla="*/ 148049 h 849098"/>
                  <a:gd name="connsiteX27" fmla="*/ 432702 w 646264"/>
                  <a:gd name="connsiteY27" fmla="*/ 147762 h 849098"/>
                  <a:gd name="connsiteX28" fmla="*/ 432273 w 646264"/>
                  <a:gd name="connsiteY28" fmla="*/ 147047 h 849098"/>
                  <a:gd name="connsiteX29" fmla="*/ 432130 w 646264"/>
                  <a:gd name="connsiteY29" fmla="*/ 142184 h 849098"/>
                  <a:gd name="connsiteX30" fmla="*/ 432130 w 646264"/>
                  <a:gd name="connsiteY30" fmla="*/ 137034 h 849098"/>
                  <a:gd name="connsiteX31" fmla="*/ 432559 w 646264"/>
                  <a:gd name="connsiteY31" fmla="*/ 135747 h 849098"/>
                  <a:gd name="connsiteX32" fmla="*/ 436850 w 646264"/>
                  <a:gd name="connsiteY32" fmla="*/ 129453 h 849098"/>
                  <a:gd name="connsiteX33" fmla="*/ 439568 w 646264"/>
                  <a:gd name="connsiteY33" fmla="*/ 125591 h 849098"/>
                  <a:gd name="connsiteX34" fmla="*/ 441285 w 646264"/>
                  <a:gd name="connsiteY34" fmla="*/ 121872 h 849098"/>
                  <a:gd name="connsiteX35" fmla="*/ 444861 w 646264"/>
                  <a:gd name="connsiteY35" fmla="*/ 117437 h 849098"/>
                  <a:gd name="connsiteX36" fmla="*/ 448723 w 646264"/>
                  <a:gd name="connsiteY36" fmla="*/ 114577 h 849098"/>
                  <a:gd name="connsiteX37" fmla="*/ 450153 w 646264"/>
                  <a:gd name="connsiteY37" fmla="*/ 114148 h 849098"/>
                  <a:gd name="connsiteX38" fmla="*/ 451155 w 646264"/>
                  <a:gd name="connsiteY38" fmla="*/ 114291 h 849098"/>
                  <a:gd name="connsiteX39" fmla="*/ 458021 w 646264"/>
                  <a:gd name="connsiteY39" fmla="*/ 118153 h 849098"/>
                  <a:gd name="connsiteX40" fmla="*/ 465030 w 646264"/>
                  <a:gd name="connsiteY40" fmla="*/ 121872 h 849098"/>
                  <a:gd name="connsiteX41" fmla="*/ 466603 w 646264"/>
                  <a:gd name="connsiteY41" fmla="*/ 121443 h 849098"/>
                  <a:gd name="connsiteX42" fmla="*/ 467462 w 646264"/>
                  <a:gd name="connsiteY42" fmla="*/ 121157 h 849098"/>
                  <a:gd name="connsiteX43" fmla="*/ 466889 w 646264"/>
                  <a:gd name="connsiteY43" fmla="*/ 118868 h 849098"/>
                  <a:gd name="connsiteX44" fmla="*/ 466603 w 646264"/>
                  <a:gd name="connsiteY44" fmla="*/ 115292 h 849098"/>
                  <a:gd name="connsiteX45" fmla="*/ 468606 w 646264"/>
                  <a:gd name="connsiteY45" fmla="*/ 110714 h 849098"/>
                  <a:gd name="connsiteX46" fmla="*/ 468463 w 646264"/>
                  <a:gd name="connsiteY46" fmla="*/ 101989 h 849098"/>
                  <a:gd name="connsiteX47" fmla="*/ 468749 w 646264"/>
                  <a:gd name="connsiteY47" fmla="*/ 98985 h 849098"/>
                  <a:gd name="connsiteX48" fmla="*/ 468749 w 646264"/>
                  <a:gd name="connsiteY48" fmla="*/ 92977 h 849098"/>
                  <a:gd name="connsiteX49" fmla="*/ 468749 w 646264"/>
                  <a:gd name="connsiteY49" fmla="*/ 85682 h 849098"/>
                  <a:gd name="connsiteX50" fmla="*/ 468749 w 646264"/>
                  <a:gd name="connsiteY50" fmla="*/ 79102 h 849098"/>
                  <a:gd name="connsiteX51" fmla="*/ 468892 w 646264"/>
                  <a:gd name="connsiteY51" fmla="*/ 73381 h 849098"/>
                  <a:gd name="connsiteX52" fmla="*/ 468320 w 646264"/>
                  <a:gd name="connsiteY52" fmla="*/ 70663 h 849098"/>
                  <a:gd name="connsiteX53" fmla="*/ 467891 w 646264"/>
                  <a:gd name="connsiteY53" fmla="*/ 69232 h 849098"/>
                  <a:gd name="connsiteX54" fmla="*/ 466603 w 646264"/>
                  <a:gd name="connsiteY54" fmla="*/ 66229 h 849098"/>
                  <a:gd name="connsiteX55" fmla="*/ 465173 w 646264"/>
                  <a:gd name="connsiteY55" fmla="*/ 59935 h 849098"/>
                  <a:gd name="connsiteX56" fmla="*/ 463456 w 646264"/>
                  <a:gd name="connsiteY56" fmla="*/ 55214 h 849098"/>
                  <a:gd name="connsiteX57" fmla="*/ 461168 w 646264"/>
                  <a:gd name="connsiteY57" fmla="*/ 52068 h 849098"/>
                  <a:gd name="connsiteX58" fmla="*/ 460452 w 646264"/>
                  <a:gd name="connsiteY58" fmla="*/ 50494 h 849098"/>
                  <a:gd name="connsiteX59" fmla="*/ 459737 w 646264"/>
                  <a:gd name="connsiteY59" fmla="*/ 48348 h 849098"/>
                  <a:gd name="connsiteX60" fmla="*/ 457592 w 646264"/>
                  <a:gd name="connsiteY60" fmla="*/ 44486 h 849098"/>
                  <a:gd name="connsiteX61" fmla="*/ 455875 w 646264"/>
                  <a:gd name="connsiteY61" fmla="*/ 42198 h 849098"/>
                  <a:gd name="connsiteX62" fmla="*/ 455446 w 646264"/>
                  <a:gd name="connsiteY62" fmla="*/ 40338 h 849098"/>
                  <a:gd name="connsiteX63" fmla="*/ 455446 w 646264"/>
                  <a:gd name="connsiteY63" fmla="*/ 35761 h 849098"/>
                  <a:gd name="connsiteX64" fmla="*/ 453443 w 646264"/>
                  <a:gd name="connsiteY64" fmla="*/ 27464 h 849098"/>
                  <a:gd name="connsiteX65" fmla="*/ 452013 w 646264"/>
                  <a:gd name="connsiteY65" fmla="*/ 21456 h 849098"/>
                  <a:gd name="connsiteX66" fmla="*/ 449867 w 646264"/>
                  <a:gd name="connsiteY66" fmla="*/ 14877 h 849098"/>
                  <a:gd name="connsiteX67" fmla="*/ 448437 w 646264"/>
                  <a:gd name="connsiteY67" fmla="*/ 10442 h 849098"/>
                  <a:gd name="connsiteX68" fmla="*/ 448294 w 646264"/>
                  <a:gd name="connsiteY68" fmla="*/ 9727 h 849098"/>
                  <a:gd name="connsiteX69" fmla="*/ 448151 w 646264"/>
                  <a:gd name="connsiteY69" fmla="*/ 8010 h 849098"/>
                  <a:gd name="connsiteX70" fmla="*/ 445433 w 646264"/>
                  <a:gd name="connsiteY70" fmla="*/ 6151 h 849098"/>
                  <a:gd name="connsiteX71" fmla="*/ 441714 w 646264"/>
                  <a:gd name="connsiteY71" fmla="*/ 5007 h 849098"/>
                  <a:gd name="connsiteX72" fmla="*/ 436993 w 646264"/>
                  <a:gd name="connsiteY72" fmla="*/ 4434 h 849098"/>
                  <a:gd name="connsiteX73" fmla="*/ 430843 w 646264"/>
                  <a:gd name="connsiteY73" fmla="*/ 4720 h 849098"/>
                  <a:gd name="connsiteX74" fmla="*/ 423262 w 646264"/>
                  <a:gd name="connsiteY74" fmla="*/ 5722 h 849098"/>
                  <a:gd name="connsiteX75" fmla="*/ 415108 w 646264"/>
                  <a:gd name="connsiteY75" fmla="*/ 4577 h 849098"/>
                  <a:gd name="connsiteX76" fmla="*/ 406382 w 646264"/>
                  <a:gd name="connsiteY76" fmla="*/ 1144 h 849098"/>
                  <a:gd name="connsiteX77" fmla="*/ 399230 w 646264"/>
                  <a:gd name="connsiteY77" fmla="*/ 0 h 849098"/>
                  <a:gd name="connsiteX78" fmla="*/ 390648 w 646264"/>
                  <a:gd name="connsiteY78" fmla="*/ 1431 h 849098"/>
                  <a:gd name="connsiteX79" fmla="*/ 390219 w 646264"/>
                  <a:gd name="connsiteY79" fmla="*/ 1431 h 849098"/>
                  <a:gd name="connsiteX80" fmla="*/ 383067 w 646264"/>
                  <a:gd name="connsiteY80" fmla="*/ 2003 h 849098"/>
                  <a:gd name="connsiteX81" fmla="*/ 379491 w 646264"/>
                  <a:gd name="connsiteY81" fmla="*/ 4005 h 849098"/>
                  <a:gd name="connsiteX82" fmla="*/ 377488 w 646264"/>
                  <a:gd name="connsiteY82" fmla="*/ 7724 h 849098"/>
                  <a:gd name="connsiteX83" fmla="*/ 374341 w 646264"/>
                  <a:gd name="connsiteY83" fmla="*/ 10442 h 849098"/>
                  <a:gd name="connsiteX84" fmla="*/ 370050 w 646264"/>
                  <a:gd name="connsiteY84" fmla="*/ 12159 h 849098"/>
                  <a:gd name="connsiteX85" fmla="*/ 365472 w 646264"/>
                  <a:gd name="connsiteY85" fmla="*/ 13303 h 849098"/>
                  <a:gd name="connsiteX86" fmla="*/ 360609 w 646264"/>
                  <a:gd name="connsiteY86" fmla="*/ 14018 h 849098"/>
                  <a:gd name="connsiteX87" fmla="*/ 355459 w 646264"/>
                  <a:gd name="connsiteY87" fmla="*/ 17165 h 849098"/>
                  <a:gd name="connsiteX88" fmla="*/ 350024 w 646264"/>
                  <a:gd name="connsiteY88" fmla="*/ 22887 h 849098"/>
                  <a:gd name="connsiteX89" fmla="*/ 347163 w 646264"/>
                  <a:gd name="connsiteY89" fmla="*/ 26463 h 849098"/>
                  <a:gd name="connsiteX90" fmla="*/ 347020 w 646264"/>
                  <a:gd name="connsiteY90" fmla="*/ 27893 h 849098"/>
                  <a:gd name="connsiteX91" fmla="*/ 345733 w 646264"/>
                  <a:gd name="connsiteY91" fmla="*/ 29181 h 849098"/>
                  <a:gd name="connsiteX92" fmla="*/ 343444 w 646264"/>
                  <a:gd name="connsiteY92" fmla="*/ 30325 h 849098"/>
                  <a:gd name="connsiteX93" fmla="*/ 342156 w 646264"/>
                  <a:gd name="connsiteY93" fmla="*/ 31612 h 849098"/>
                  <a:gd name="connsiteX94" fmla="*/ 341871 w 646264"/>
                  <a:gd name="connsiteY94" fmla="*/ 33186 h 849098"/>
                  <a:gd name="connsiteX95" fmla="*/ 340583 w 646264"/>
                  <a:gd name="connsiteY95" fmla="*/ 33901 h 849098"/>
                  <a:gd name="connsiteX96" fmla="*/ 338437 w 646264"/>
                  <a:gd name="connsiteY96" fmla="*/ 33901 h 849098"/>
                  <a:gd name="connsiteX97" fmla="*/ 336864 w 646264"/>
                  <a:gd name="connsiteY97" fmla="*/ 35045 h 849098"/>
                  <a:gd name="connsiteX98" fmla="*/ 336006 w 646264"/>
                  <a:gd name="connsiteY98" fmla="*/ 37334 h 849098"/>
                  <a:gd name="connsiteX99" fmla="*/ 334003 w 646264"/>
                  <a:gd name="connsiteY99" fmla="*/ 38764 h 849098"/>
                  <a:gd name="connsiteX100" fmla="*/ 330999 w 646264"/>
                  <a:gd name="connsiteY100" fmla="*/ 39193 h 849098"/>
                  <a:gd name="connsiteX101" fmla="*/ 328425 w 646264"/>
                  <a:gd name="connsiteY101" fmla="*/ 40481 h 849098"/>
                  <a:gd name="connsiteX102" fmla="*/ 326279 w 646264"/>
                  <a:gd name="connsiteY102" fmla="*/ 42627 h 849098"/>
                  <a:gd name="connsiteX103" fmla="*/ 324562 w 646264"/>
                  <a:gd name="connsiteY103" fmla="*/ 43628 h 849098"/>
                  <a:gd name="connsiteX104" fmla="*/ 323418 w 646264"/>
                  <a:gd name="connsiteY104" fmla="*/ 43628 h 849098"/>
                  <a:gd name="connsiteX105" fmla="*/ 321558 w 646264"/>
                  <a:gd name="connsiteY105" fmla="*/ 45345 h 849098"/>
                  <a:gd name="connsiteX106" fmla="*/ 318555 w 646264"/>
                  <a:gd name="connsiteY106" fmla="*/ 49350 h 849098"/>
                  <a:gd name="connsiteX107" fmla="*/ 318126 w 646264"/>
                  <a:gd name="connsiteY107" fmla="*/ 51209 h 849098"/>
                  <a:gd name="connsiteX108" fmla="*/ 313977 w 646264"/>
                  <a:gd name="connsiteY108" fmla="*/ 66372 h 849098"/>
                  <a:gd name="connsiteX109" fmla="*/ 311688 w 646264"/>
                  <a:gd name="connsiteY109" fmla="*/ 68231 h 849098"/>
                  <a:gd name="connsiteX110" fmla="*/ 307397 w 646264"/>
                  <a:gd name="connsiteY110" fmla="*/ 71378 h 849098"/>
                  <a:gd name="connsiteX111" fmla="*/ 303821 w 646264"/>
                  <a:gd name="connsiteY111" fmla="*/ 75097 h 849098"/>
                  <a:gd name="connsiteX112" fmla="*/ 302248 w 646264"/>
                  <a:gd name="connsiteY112" fmla="*/ 77243 h 849098"/>
                  <a:gd name="connsiteX113" fmla="*/ 300531 w 646264"/>
                  <a:gd name="connsiteY113" fmla="*/ 78244 h 849098"/>
                  <a:gd name="connsiteX114" fmla="*/ 292521 w 646264"/>
                  <a:gd name="connsiteY114" fmla="*/ 80104 h 849098"/>
                  <a:gd name="connsiteX115" fmla="*/ 289517 w 646264"/>
                  <a:gd name="connsiteY115" fmla="*/ 81105 h 849098"/>
                  <a:gd name="connsiteX116" fmla="*/ 285941 w 646264"/>
                  <a:gd name="connsiteY116" fmla="*/ 82535 h 849098"/>
                  <a:gd name="connsiteX117" fmla="*/ 285083 w 646264"/>
                  <a:gd name="connsiteY117" fmla="*/ 83823 h 849098"/>
                  <a:gd name="connsiteX118" fmla="*/ 284225 w 646264"/>
                  <a:gd name="connsiteY118" fmla="*/ 88543 h 849098"/>
                  <a:gd name="connsiteX119" fmla="*/ 281793 w 646264"/>
                  <a:gd name="connsiteY119" fmla="*/ 95266 h 849098"/>
                  <a:gd name="connsiteX120" fmla="*/ 279790 w 646264"/>
                  <a:gd name="connsiteY120" fmla="*/ 100273 h 849098"/>
                  <a:gd name="connsiteX121" fmla="*/ 278503 w 646264"/>
                  <a:gd name="connsiteY121" fmla="*/ 104564 h 849098"/>
                  <a:gd name="connsiteX122" fmla="*/ 276214 w 646264"/>
                  <a:gd name="connsiteY122" fmla="*/ 109999 h 849098"/>
                  <a:gd name="connsiteX123" fmla="*/ 274211 w 646264"/>
                  <a:gd name="connsiteY123" fmla="*/ 111859 h 849098"/>
                  <a:gd name="connsiteX124" fmla="*/ 271923 w 646264"/>
                  <a:gd name="connsiteY124" fmla="*/ 113575 h 849098"/>
                  <a:gd name="connsiteX125" fmla="*/ 268919 w 646264"/>
                  <a:gd name="connsiteY125" fmla="*/ 114434 h 849098"/>
                  <a:gd name="connsiteX126" fmla="*/ 264914 w 646264"/>
                  <a:gd name="connsiteY126" fmla="*/ 115006 h 849098"/>
                  <a:gd name="connsiteX127" fmla="*/ 261195 w 646264"/>
                  <a:gd name="connsiteY127" fmla="*/ 114863 h 849098"/>
                  <a:gd name="connsiteX128" fmla="*/ 258334 w 646264"/>
                  <a:gd name="connsiteY128" fmla="*/ 115006 h 849098"/>
                  <a:gd name="connsiteX129" fmla="*/ 254472 w 646264"/>
                  <a:gd name="connsiteY129" fmla="*/ 116866 h 849098"/>
                  <a:gd name="connsiteX130" fmla="*/ 250753 w 646264"/>
                  <a:gd name="connsiteY130" fmla="*/ 117008 h 849098"/>
                  <a:gd name="connsiteX131" fmla="*/ 244888 w 646264"/>
                  <a:gd name="connsiteY131" fmla="*/ 115864 h 849098"/>
                  <a:gd name="connsiteX132" fmla="*/ 240167 w 646264"/>
                  <a:gd name="connsiteY132" fmla="*/ 114863 h 849098"/>
                  <a:gd name="connsiteX133" fmla="*/ 238022 w 646264"/>
                  <a:gd name="connsiteY133" fmla="*/ 114577 h 849098"/>
                  <a:gd name="connsiteX134" fmla="*/ 233874 w 646264"/>
                  <a:gd name="connsiteY134" fmla="*/ 111001 h 849098"/>
                  <a:gd name="connsiteX135" fmla="*/ 231156 w 646264"/>
                  <a:gd name="connsiteY135" fmla="*/ 111001 h 849098"/>
                  <a:gd name="connsiteX136" fmla="*/ 227151 w 646264"/>
                  <a:gd name="connsiteY136" fmla="*/ 110714 h 849098"/>
                  <a:gd name="connsiteX137" fmla="*/ 224862 w 646264"/>
                  <a:gd name="connsiteY137" fmla="*/ 109856 h 849098"/>
                  <a:gd name="connsiteX138" fmla="*/ 222716 w 646264"/>
                  <a:gd name="connsiteY138" fmla="*/ 107997 h 849098"/>
                  <a:gd name="connsiteX139" fmla="*/ 218139 w 646264"/>
                  <a:gd name="connsiteY139" fmla="*/ 104421 h 849098"/>
                  <a:gd name="connsiteX140" fmla="*/ 213562 w 646264"/>
                  <a:gd name="connsiteY140" fmla="*/ 101560 h 849098"/>
                  <a:gd name="connsiteX141" fmla="*/ 209557 w 646264"/>
                  <a:gd name="connsiteY141" fmla="*/ 99844 h 849098"/>
                  <a:gd name="connsiteX142" fmla="*/ 205837 w 646264"/>
                  <a:gd name="connsiteY142" fmla="*/ 98985 h 849098"/>
                  <a:gd name="connsiteX143" fmla="*/ 202261 w 646264"/>
                  <a:gd name="connsiteY143" fmla="*/ 99700 h 849098"/>
                  <a:gd name="connsiteX144" fmla="*/ 199543 w 646264"/>
                  <a:gd name="connsiteY144" fmla="*/ 100415 h 849098"/>
                  <a:gd name="connsiteX145" fmla="*/ 198542 w 646264"/>
                  <a:gd name="connsiteY145" fmla="*/ 100845 h 849098"/>
                  <a:gd name="connsiteX146" fmla="*/ 196397 w 646264"/>
                  <a:gd name="connsiteY146" fmla="*/ 102275 h 849098"/>
                  <a:gd name="connsiteX147" fmla="*/ 194251 w 646264"/>
                  <a:gd name="connsiteY147" fmla="*/ 105136 h 849098"/>
                  <a:gd name="connsiteX148" fmla="*/ 192391 w 646264"/>
                  <a:gd name="connsiteY148" fmla="*/ 109570 h 849098"/>
                  <a:gd name="connsiteX149" fmla="*/ 191676 w 646264"/>
                  <a:gd name="connsiteY149" fmla="*/ 112288 h 849098"/>
                  <a:gd name="connsiteX150" fmla="*/ 189674 w 646264"/>
                  <a:gd name="connsiteY150" fmla="*/ 118010 h 849098"/>
                  <a:gd name="connsiteX151" fmla="*/ 186956 w 646264"/>
                  <a:gd name="connsiteY151" fmla="*/ 124876 h 849098"/>
                  <a:gd name="connsiteX152" fmla="*/ 185668 w 646264"/>
                  <a:gd name="connsiteY152" fmla="*/ 126878 h 849098"/>
                  <a:gd name="connsiteX153" fmla="*/ 184238 w 646264"/>
                  <a:gd name="connsiteY153" fmla="*/ 128309 h 849098"/>
                  <a:gd name="connsiteX154" fmla="*/ 181949 w 646264"/>
                  <a:gd name="connsiteY154" fmla="*/ 129596 h 849098"/>
                  <a:gd name="connsiteX155" fmla="*/ 174368 w 646264"/>
                  <a:gd name="connsiteY155" fmla="*/ 135032 h 849098"/>
                  <a:gd name="connsiteX156" fmla="*/ 170506 w 646264"/>
                  <a:gd name="connsiteY156" fmla="*/ 141182 h 849098"/>
                  <a:gd name="connsiteX157" fmla="*/ 168074 w 646264"/>
                  <a:gd name="connsiteY157" fmla="*/ 143042 h 849098"/>
                  <a:gd name="connsiteX158" fmla="*/ 165213 w 646264"/>
                  <a:gd name="connsiteY158" fmla="*/ 143900 h 849098"/>
                  <a:gd name="connsiteX159" fmla="*/ 162782 w 646264"/>
                  <a:gd name="connsiteY159" fmla="*/ 144473 h 849098"/>
                  <a:gd name="connsiteX160" fmla="*/ 161494 w 646264"/>
                  <a:gd name="connsiteY160" fmla="*/ 145474 h 849098"/>
                  <a:gd name="connsiteX161" fmla="*/ 159921 w 646264"/>
                  <a:gd name="connsiteY161" fmla="*/ 148621 h 849098"/>
                  <a:gd name="connsiteX162" fmla="*/ 158634 w 646264"/>
                  <a:gd name="connsiteY162" fmla="*/ 149765 h 849098"/>
                  <a:gd name="connsiteX163" fmla="*/ 157203 w 646264"/>
                  <a:gd name="connsiteY163" fmla="*/ 150194 h 849098"/>
                  <a:gd name="connsiteX164" fmla="*/ 152769 w 646264"/>
                  <a:gd name="connsiteY164" fmla="*/ 149765 h 849098"/>
                  <a:gd name="connsiteX165" fmla="*/ 151338 w 646264"/>
                  <a:gd name="connsiteY165" fmla="*/ 149479 h 849098"/>
                  <a:gd name="connsiteX166" fmla="*/ 139752 w 646264"/>
                  <a:gd name="connsiteY166" fmla="*/ 150051 h 849098"/>
                  <a:gd name="connsiteX167" fmla="*/ 136176 w 646264"/>
                  <a:gd name="connsiteY167" fmla="*/ 149050 h 849098"/>
                  <a:gd name="connsiteX168" fmla="*/ 133601 w 646264"/>
                  <a:gd name="connsiteY168" fmla="*/ 148621 h 849098"/>
                  <a:gd name="connsiteX169" fmla="*/ 129596 w 646264"/>
                  <a:gd name="connsiteY169" fmla="*/ 149908 h 849098"/>
                  <a:gd name="connsiteX170" fmla="*/ 127879 w 646264"/>
                  <a:gd name="connsiteY170" fmla="*/ 149050 h 849098"/>
                  <a:gd name="connsiteX171" fmla="*/ 126592 w 646264"/>
                  <a:gd name="connsiteY171" fmla="*/ 146475 h 849098"/>
                  <a:gd name="connsiteX172" fmla="*/ 125877 w 646264"/>
                  <a:gd name="connsiteY172" fmla="*/ 141326 h 849098"/>
                  <a:gd name="connsiteX173" fmla="*/ 126020 w 646264"/>
                  <a:gd name="connsiteY173" fmla="*/ 136891 h 849098"/>
                  <a:gd name="connsiteX174" fmla="*/ 128166 w 646264"/>
                  <a:gd name="connsiteY174" fmla="*/ 133601 h 849098"/>
                  <a:gd name="connsiteX175" fmla="*/ 130025 w 646264"/>
                  <a:gd name="connsiteY175" fmla="*/ 131170 h 849098"/>
                  <a:gd name="connsiteX176" fmla="*/ 131742 w 646264"/>
                  <a:gd name="connsiteY176" fmla="*/ 128023 h 849098"/>
                  <a:gd name="connsiteX177" fmla="*/ 132028 w 646264"/>
                  <a:gd name="connsiteY177" fmla="*/ 126592 h 849098"/>
                  <a:gd name="connsiteX178" fmla="*/ 131742 w 646264"/>
                  <a:gd name="connsiteY178" fmla="*/ 125305 h 849098"/>
                  <a:gd name="connsiteX179" fmla="*/ 131455 w 646264"/>
                  <a:gd name="connsiteY179" fmla="*/ 122730 h 849098"/>
                  <a:gd name="connsiteX180" fmla="*/ 131313 w 646264"/>
                  <a:gd name="connsiteY180" fmla="*/ 120013 h 849098"/>
                  <a:gd name="connsiteX181" fmla="*/ 128881 w 646264"/>
                  <a:gd name="connsiteY181" fmla="*/ 114148 h 849098"/>
                  <a:gd name="connsiteX182" fmla="*/ 125877 w 646264"/>
                  <a:gd name="connsiteY182" fmla="*/ 106423 h 849098"/>
                  <a:gd name="connsiteX183" fmla="*/ 121729 w 646264"/>
                  <a:gd name="connsiteY183" fmla="*/ 97841 h 849098"/>
                  <a:gd name="connsiteX184" fmla="*/ 120441 w 646264"/>
                  <a:gd name="connsiteY184" fmla="*/ 95409 h 849098"/>
                  <a:gd name="connsiteX185" fmla="*/ 117867 w 646264"/>
                  <a:gd name="connsiteY185" fmla="*/ 91690 h 849098"/>
                  <a:gd name="connsiteX186" fmla="*/ 108283 w 646264"/>
                  <a:gd name="connsiteY186" fmla="*/ 84538 h 849098"/>
                  <a:gd name="connsiteX187" fmla="*/ 106852 w 646264"/>
                  <a:gd name="connsiteY187" fmla="*/ 83537 h 849098"/>
                  <a:gd name="connsiteX188" fmla="*/ 106852 w 646264"/>
                  <a:gd name="connsiteY188" fmla="*/ 96983 h 849098"/>
                  <a:gd name="connsiteX189" fmla="*/ 106852 w 646264"/>
                  <a:gd name="connsiteY189" fmla="*/ 111287 h 849098"/>
                  <a:gd name="connsiteX190" fmla="*/ 106852 w 646264"/>
                  <a:gd name="connsiteY190" fmla="*/ 125591 h 849098"/>
                  <a:gd name="connsiteX191" fmla="*/ 106852 w 646264"/>
                  <a:gd name="connsiteY191" fmla="*/ 139895 h 849098"/>
                  <a:gd name="connsiteX192" fmla="*/ 106852 w 646264"/>
                  <a:gd name="connsiteY192" fmla="*/ 154199 h 849098"/>
                  <a:gd name="connsiteX193" fmla="*/ 106852 w 646264"/>
                  <a:gd name="connsiteY193" fmla="*/ 168647 h 849098"/>
                  <a:gd name="connsiteX194" fmla="*/ 106852 w 646264"/>
                  <a:gd name="connsiteY194" fmla="*/ 183094 h 849098"/>
                  <a:gd name="connsiteX195" fmla="*/ 106852 w 646264"/>
                  <a:gd name="connsiteY195" fmla="*/ 197541 h 849098"/>
                  <a:gd name="connsiteX196" fmla="*/ 106852 w 646264"/>
                  <a:gd name="connsiteY196" fmla="*/ 202119 h 849098"/>
                  <a:gd name="connsiteX197" fmla="*/ 103706 w 646264"/>
                  <a:gd name="connsiteY197" fmla="*/ 202119 h 849098"/>
                  <a:gd name="connsiteX198" fmla="*/ 97412 w 646264"/>
                  <a:gd name="connsiteY198" fmla="*/ 203835 h 849098"/>
                  <a:gd name="connsiteX199" fmla="*/ 93406 w 646264"/>
                  <a:gd name="connsiteY199" fmla="*/ 206124 h 849098"/>
                  <a:gd name="connsiteX200" fmla="*/ 91690 w 646264"/>
                  <a:gd name="connsiteY200" fmla="*/ 208985 h 849098"/>
                  <a:gd name="connsiteX201" fmla="*/ 89401 w 646264"/>
                  <a:gd name="connsiteY201" fmla="*/ 210701 h 849098"/>
                  <a:gd name="connsiteX202" fmla="*/ 86540 w 646264"/>
                  <a:gd name="connsiteY202" fmla="*/ 211273 h 849098"/>
                  <a:gd name="connsiteX203" fmla="*/ 85253 w 646264"/>
                  <a:gd name="connsiteY203" fmla="*/ 212704 h 849098"/>
                  <a:gd name="connsiteX204" fmla="*/ 85539 w 646264"/>
                  <a:gd name="connsiteY204" fmla="*/ 214992 h 849098"/>
                  <a:gd name="connsiteX205" fmla="*/ 84395 w 646264"/>
                  <a:gd name="connsiteY205" fmla="*/ 216709 h 849098"/>
                  <a:gd name="connsiteX206" fmla="*/ 81820 w 646264"/>
                  <a:gd name="connsiteY206" fmla="*/ 217853 h 849098"/>
                  <a:gd name="connsiteX207" fmla="*/ 77672 w 646264"/>
                  <a:gd name="connsiteY207" fmla="*/ 217567 h 849098"/>
                  <a:gd name="connsiteX208" fmla="*/ 71950 w 646264"/>
                  <a:gd name="connsiteY208" fmla="*/ 215707 h 849098"/>
                  <a:gd name="connsiteX209" fmla="*/ 64798 w 646264"/>
                  <a:gd name="connsiteY209" fmla="*/ 215278 h 849098"/>
                  <a:gd name="connsiteX210" fmla="*/ 56072 w 646264"/>
                  <a:gd name="connsiteY210" fmla="*/ 216280 h 849098"/>
                  <a:gd name="connsiteX211" fmla="*/ 49778 w 646264"/>
                  <a:gd name="connsiteY211" fmla="*/ 215850 h 849098"/>
                  <a:gd name="connsiteX212" fmla="*/ 45916 w 646264"/>
                  <a:gd name="connsiteY212" fmla="*/ 213848 h 849098"/>
                  <a:gd name="connsiteX213" fmla="*/ 41911 w 646264"/>
                  <a:gd name="connsiteY213" fmla="*/ 212704 h 849098"/>
                  <a:gd name="connsiteX214" fmla="*/ 37620 w 646264"/>
                  <a:gd name="connsiteY214" fmla="*/ 212418 h 849098"/>
                  <a:gd name="connsiteX215" fmla="*/ 35188 w 646264"/>
                  <a:gd name="connsiteY215" fmla="*/ 211559 h 849098"/>
                  <a:gd name="connsiteX216" fmla="*/ 30038 w 646264"/>
                  <a:gd name="connsiteY216" fmla="*/ 210129 h 849098"/>
                  <a:gd name="connsiteX217" fmla="*/ 29038 w 646264"/>
                  <a:gd name="connsiteY217" fmla="*/ 207554 h 849098"/>
                  <a:gd name="connsiteX218" fmla="*/ 28465 w 646264"/>
                  <a:gd name="connsiteY218" fmla="*/ 205695 h 849098"/>
                  <a:gd name="connsiteX219" fmla="*/ 27035 w 646264"/>
                  <a:gd name="connsiteY219" fmla="*/ 203692 h 849098"/>
                  <a:gd name="connsiteX220" fmla="*/ 26892 w 646264"/>
                  <a:gd name="connsiteY220" fmla="*/ 202119 h 849098"/>
                  <a:gd name="connsiteX221" fmla="*/ 28036 w 646264"/>
                  <a:gd name="connsiteY221" fmla="*/ 200831 h 849098"/>
                  <a:gd name="connsiteX222" fmla="*/ 28179 w 646264"/>
                  <a:gd name="connsiteY222" fmla="*/ 198828 h 849098"/>
                  <a:gd name="connsiteX223" fmla="*/ 27321 w 646264"/>
                  <a:gd name="connsiteY223" fmla="*/ 196111 h 849098"/>
                  <a:gd name="connsiteX224" fmla="*/ 25891 w 646264"/>
                  <a:gd name="connsiteY224" fmla="*/ 194823 h 849098"/>
                  <a:gd name="connsiteX225" fmla="*/ 23888 w 646264"/>
                  <a:gd name="connsiteY225" fmla="*/ 194966 h 849098"/>
                  <a:gd name="connsiteX226" fmla="*/ 22600 w 646264"/>
                  <a:gd name="connsiteY226" fmla="*/ 193965 h 849098"/>
                  <a:gd name="connsiteX227" fmla="*/ 22171 w 646264"/>
                  <a:gd name="connsiteY227" fmla="*/ 191820 h 849098"/>
                  <a:gd name="connsiteX228" fmla="*/ 21027 w 646264"/>
                  <a:gd name="connsiteY228" fmla="*/ 190246 h 849098"/>
                  <a:gd name="connsiteX229" fmla="*/ 18166 w 646264"/>
                  <a:gd name="connsiteY229" fmla="*/ 188529 h 849098"/>
                  <a:gd name="connsiteX230" fmla="*/ 14447 w 646264"/>
                  <a:gd name="connsiteY230" fmla="*/ 189817 h 849098"/>
                  <a:gd name="connsiteX231" fmla="*/ 12731 w 646264"/>
                  <a:gd name="connsiteY231" fmla="*/ 191676 h 849098"/>
                  <a:gd name="connsiteX232" fmla="*/ 11729 w 646264"/>
                  <a:gd name="connsiteY232" fmla="*/ 194681 h 849098"/>
                  <a:gd name="connsiteX233" fmla="*/ 10728 w 646264"/>
                  <a:gd name="connsiteY233" fmla="*/ 196111 h 849098"/>
                  <a:gd name="connsiteX234" fmla="*/ 10299 w 646264"/>
                  <a:gd name="connsiteY234" fmla="*/ 198543 h 849098"/>
                  <a:gd name="connsiteX235" fmla="*/ 10156 w 646264"/>
                  <a:gd name="connsiteY235" fmla="*/ 200259 h 849098"/>
                  <a:gd name="connsiteX236" fmla="*/ 9154 w 646264"/>
                  <a:gd name="connsiteY236" fmla="*/ 202119 h 849098"/>
                  <a:gd name="connsiteX237" fmla="*/ 8153 w 646264"/>
                  <a:gd name="connsiteY237" fmla="*/ 202834 h 849098"/>
                  <a:gd name="connsiteX238" fmla="*/ 7152 w 646264"/>
                  <a:gd name="connsiteY238" fmla="*/ 202548 h 849098"/>
                  <a:gd name="connsiteX239" fmla="*/ 5292 w 646264"/>
                  <a:gd name="connsiteY239" fmla="*/ 203263 h 849098"/>
                  <a:gd name="connsiteX240" fmla="*/ 1144 w 646264"/>
                  <a:gd name="connsiteY240" fmla="*/ 205981 h 849098"/>
                  <a:gd name="connsiteX241" fmla="*/ 0 w 646264"/>
                  <a:gd name="connsiteY241" fmla="*/ 207411 h 849098"/>
                  <a:gd name="connsiteX242" fmla="*/ 1001 w 646264"/>
                  <a:gd name="connsiteY242" fmla="*/ 208126 h 849098"/>
                  <a:gd name="connsiteX243" fmla="*/ 8869 w 646264"/>
                  <a:gd name="connsiteY243" fmla="*/ 220142 h 849098"/>
                  <a:gd name="connsiteX244" fmla="*/ 15162 w 646264"/>
                  <a:gd name="connsiteY244" fmla="*/ 233016 h 849098"/>
                  <a:gd name="connsiteX245" fmla="*/ 22315 w 646264"/>
                  <a:gd name="connsiteY245" fmla="*/ 255903 h 849098"/>
                  <a:gd name="connsiteX246" fmla="*/ 27035 w 646264"/>
                  <a:gd name="connsiteY246" fmla="*/ 267346 h 849098"/>
                  <a:gd name="connsiteX247" fmla="*/ 37048 w 646264"/>
                  <a:gd name="connsiteY247" fmla="*/ 286370 h 849098"/>
                  <a:gd name="connsiteX248" fmla="*/ 44915 w 646264"/>
                  <a:gd name="connsiteY248" fmla="*/ 298386 h 849098"/>
                  <a:gd name="connsiteX249" fmla="*/ 51781 w 646264"/>
                  <a:gd name="connsiteY249" fmla="*/ 307397 h 849098"/>
                  <a:gd name="connsiteX250" fmla="*/ 53211 w 646264"/>
                  <a:gd name="connsiteY250" fmla="*/ 310258 h 849098"/>
                  <a:gd name="connsiteX251" fmla="*/ 56215 w 646264"/>
                  <a:gd name="connsiteY251" fmla="*/ 322989 h 849098"/>
                  <a:gd name="connsiteX252" fmla="*/ 56787 w 646264"/>
                  <a:gd name="connsiteY252" fmla="*/ 327853 h 849098"/>
                  <a:gd name="connsiteX253" fmla="*/ 56645 w 646264"/>
                  <a:gd name="connsiteY253" fmla="*/ 335720 h 849098"/>
                  <a:gd name="connsiteX254" fmla="*/ 54356 w 646264"/>
                  <a:gd name="connsiteY254" fmla="*/ 340583 h 849098"/>
                  <a:gd name="connsiteX255" fmla="*/ 50494 w 646264"/>
                  <a:gd name="connsiteY255" fmla="*/ 343873 h 849098"/>
                  <a:gd name="connsiteX256" fmla="*/ 47776 w 646264"/>
                  <a:gd name="connsiteY256" fmla="*/ 344732 h 849098"/>
                  <a:gd name="connsiteX257" fmla="*/ 45630 w 646264"/>
                  <a:gd name="connsiteY257" fmla="*/ 342443 h 849098"/>
                  <a:gd name="connsiteX258" fmla="*/ 43484 w 646264"/>
                  <a:gd name="connsiteY258" fmla="*/ 343873 h 849098"/>
                  <a:gd name="connsiteX259" fmla="*/ 42197 w 646264"/>
                  <a:gd name="connsiteY259" fmla="*/ 346448 h 849098"/>
                  <a:gd name="connsiteX260" fmla="*/ 43055 w 646264"/>
                  <a:gd name="connsiteY260" fmla="*/ 350882 h 849098"/>
                  <a:gd name="connsiteX261" fmla="*/ 45487 w 646264"/>
                  <a:gd name="connsiteY261" fmla="*/ 353743 h 849098"/>
                  <a:gd name="connsiteX262" fmla="*/ 46489 w 646264"/>
                  <a:gd name="connsiteY262" fmla="*/ 357319 h 849098"/>
                  <a:gd name="connsiteX263" fmla="*/ 48920 w 646264"/>
                  <a:gd name="connsiteY263" fmla="*/ 359179 h 849098"/>
                  <a:gd name="connsiteX264" fmla="*/ 51352 w 646264"/>
                  <a:gd name="connsiteY264" fmla="*/ 364328 h 849098"/>
                  <a:gd name="connsiteX265" fmla="*/ 54499 w 646264"/>
                  <a:gd name="connsiteY265" fmla="*/ 366474 h 849098"/>
                  <a:gd name="connsiteX266" fmla="*/ 55929 w 646264"/>
                  <a:gd name="connsiteY266" fmla="*/ 369621 h 849098"/>
                  <a:gd name="connsiteX267" fmla="*/ 59648 w 646264"/>
                  <a:gd name="connsiteY267" fmla="*/ 376487 h 849098"/>
                  <a:gd name="connsiteX268" fmla="*/ 60363 w 646264"/>
                  <a:gd name="connsiteY268" fmla="*/ 379205 h 849098"/>
                  <a:gd name="connsiteX269" fmla="*/ 60650 w 646264"/>
                  <a:gd name="connsiteY269" fmla="*/ 382352 h 849098"/>
                  <a:gd name="connsiteX270" fmla="*/ 57360 w 646264"/>
                  <a:gd name="connsiteY270" fmla="*/ 384068 h 849098"/>
                  <a:gd name="connsiteX271" fmla="*/ 56787 w 646264"/>
                  <a:gd name="connsiteY271" fmla="*/ 388646 h 849098"/>
                  <a:gd name="connsiteX272" fmla="*/ 57360 w 646264"/>
                  <a:gd name="connsiteY272" fmla="*/ 392508 h 849098"/>
                  <a:gd name="connsiteX273" fmla="*/ 59076 w 646264"/>
                  <a:gd name="connsiteY273" fmla="*/ 396084 h 849098"/>
                  <a:gd name="connsiteX274" fmla="*/ 60650 w 646264"/>
                  <a:gd name="connsiteY274" fmla="*/ 397800 h 849098"/>
                  <a:gd name="connsiteX275" fmla="*/ 60650 w 646264"/>
                  <a:gd name="connsiteY275" fmla="*/ 391793 h 849098"/>
                  <a:gd name="connsiteX276" fmla="*/ 61794 w 646264"/>
                  <a:gd name="connsiteY276" fmla="*/ 389790 h 849098"/>
                  <a:gd name="connsiteX277" fmla="*/ 62795 w 646264"/>
                  <a:gd name="connsiteY277" fmla="*/ 388932 h 849098"/>
                  <a:gd name="connsiteX278" fmla="*/ 64941 w 646264"/>
                  <a:gd name="connsiteY278" fmla="*/ 388646 h 849098"/>
                  <a:gd name="connsiteX279" fmla="*/ 68088 w 646264"/>
                  <a:gd name="connsiteY279" fmla="*/ 388502 h 849098"/>
                  <a:gd name="connsiteX280" fmla="*/ 69375 w 646264"/>
                  <a:gd name="connsiteY280" fmla="*/ 388932 h 849098"/>
                  <a:gd name="connsiteX281" fmla="*/ 71092 w 646264"/>
                  <a:gd name="connsiteY281" fmla="*/ 389790 h 849098"/>
                  <a:gd name="connsiteX282" fmla="*/ 71664 w 646264"/>
                  <a:gd name="connsiteY282" fmla="*/ 392508 h 849098"/>
                  <a:gd name="connsiteX283" fmla="*/ 71807 w 646264"/>
                  <a:gd name="connsiteY283" fmla="*/ 394653 h 849098"/>
                  <a:gd name="connsiteX284" fmla="*/ 71664 w 646264"/>
                  <a:gd name="connsiteY284" fmla="*/ 396084 h 849098"/>
                  <a:gd name="connsiteX285" fmla="*/ 71807 w 646264"/>
                  <a:gd name="connsiteY285" fmla="*/ 398372 h 849098"/>
                  <a:gd name="connsiteX286" fmla="*/ 73953 w 646264"/>
                  <a:gd name="connsiteY286" fmla="*/ 398229 h 849098"/>
                  <a:gd name="connsiteX287" fmla="*/ 75526 w 646264"/>
                  <a:gd name="connsiteY287" fmla="*/ 397657 h 849098"/>
                  <a:gd name="connsiteX288" fmla="*/ 79960 w 646264"/>
                  <a:gd name="connsiteY288" fmla="*/ 397943 h 849098"/>
                  <a:gd name="connsiteX289" fmla="*/ 81534 w 646264"/>
                  <a:gd name="connsiteY289" fmla="*/ 400232 h 849098"/>
                  <a:gd name="connsiteX290" fmla="*/ 84395 w 646264"/>
                  <a:gd name="connsiteY290" fmla="*/ 400089 h 849098"/>
                  <a:gd name="connsiteX291" fmla="*/ 85396 w 646264"/>
                  <a:gd name="connsiteY291" fmla="*/ 400947 h 849098"/>
                  <a:gd name="connsiteX292" fmla="*/ 86969 w 646264"/>
                  <a:gd name="connsiteY292" fmla="*/ 402807 h 849098"/>
                  <a:gd name="connsiteX293" fmla="*/ 86683 w 646264"/>
                  <a:gd name="connsiteY293" fmla="*/ 405524 h 849098"/>
                  <a:gd name="connsiteX294" fmla="*/ 85968 w 646264"/>
                  <a:gd name="connsiteY294" fmla="*/ 407098 h 849098"/>
                  <a:gd name="connsiteX295" fmla="*/ 88829 w 646264"/>
                  <a:gd name="connsiteY295" fmla="*/ 406812 h 849098"/>
                  <a:gd name="connsiteX296" fmla="*/ 96124 w 646264"/>
                  <a:gd name="connsiteY296" fmla="*/ 411818 h 849098"/>
                  <a:gd name="connsiteX297" fmla="*/ 102561 w 646264"/>
                  <a:gd name="connsiteY297" fmla="*/ 411961 h 849098"/>
                  <a:gd name="connsiteX298" fmla="*/ 104850 w 646264"/>
                  <a:gd name="connsiteY298" fmla="*/ 412533 h 849098"/>
                  <a:gd name="connsiteX299" fmla="*/ 107711 w 646264"/>
                  <a:gd name="connsiteY299" fmla="*/ 412963 h 849098"/>
                  <a:gd name="connsiteX300" fmla="*/ 120155 w 646264"/>
                  <a:gd name="connsiteY300" fmla="*/ 403522 h 849098"/>
                  <a:gd name="connsiteX301" fmla="*/ 123016 w 646264"/>
                  <a:gd name="connsiteY301" fmla="*/ 401948 h 849098"/>
                  <a:gd name="connsiteX302" fmla="*/ 130454 w 646264"/>
                  <a:gd name="connsiteY302" fmla="*/ 401233 h 849098"/>
                  <a:gd name="connsiteX303" fmla="*/ 133744 w 646264"/>
                  <a:gd name="connsiteY303" fmla="*/ 399374 h 849098"/>
                  <a:gd name="connsiteX304" fmla="*/ 137034 w 646264"/>
                  <a:gd name="connsiteY304" fmla="*/ 398658 h 849098"/>
                  <a:gd name="connsiteX305" fmla="*/ 139180 w 646264"/>
                  <a:gd name="connsiteY305" fmla="*/ 398516 h 849098"/>
                  <a:gd name="connsiteX306" fmla="*/ 144901 w 646264"/>
                  <a:gd name="connsiteY306" fmla="*/ 399946 h 849098"/>
                  <a:gd name="connsiteX307" fmla="*/ 147905 w 646264"/>
                  <a:gd name="connsiteY307" fmla="*/ 399946 h 849098"/>
                  <a:gd name="connsiteX308" fmla="*/ 154056 w 646264"/>
                  <a:gd name="connsiteY308" fmla="*/ 398801 h 849098"/>
                  <a:gd name="connsiteX309" fmla="*/ 161208 w 646264"/>
                  <a:gd name="connsiteY309" fmla="*/ 398801 h 849098"/>
                  <a:gd name="connsiteX310" fmla="*/ 174940 w 646264"/>
                  <a:gd name="connsiteY310" fmla="*/ 388502 h 849098"/>
                  <a:gd name="connsiteX311" fmla="*/ 180090 w 646264"/>
                  <a:gd name="connsiteY311" fmla="*/ 387930 h 849098"/>
                  <a:gd name="connsiteX312" fmla="*/ 184238 w 646264"/>
                  <a:gd name="connsiteY312" fmla="*/ 386500 h 849098"/>
                  <a:gd name="connsiteX313" fmla="*/ 189674 w 646264"/>
                  <a:gd name="connsiteY313" fmla="*/ 386500 h 849098"/>
                  <a:gd name="connsiteX314" fmla="*/ 195395 w 646264"/>
                  <a:gd name="connsiteY314" fmla="*/ 388359 h 849098"/>
                  <a:gd name="connsiteX315" fmla="*/ 205694 w 646264"/>
                  <a:gd name="connsiteY315" fmla="*/ 388932 h 849098"/>
                  <a:gd name="connsiteX316" fmla="*/ 208126 w 646264"/>
                  <a:gd name="connsiteY316" fmla="*/ 388502 h 849098"/>
                  <a:gd name="connsiteX317" fmla="*/ 215278 w 646264"/>
                  <a:gd name="connsiteY317" fmla="*/ 385641 h 849098"/>
                  <a:gd name="connsiteX318" fmla="*/ 218711 w 646264"/>
                  <a:gd name="connsiteY318" fmla="*/ 385928 h 849098"/>
                  <a:gd name="connsiteX319" fmla="*/ 233302 w 646264"/>
                  <a:gd name="connsiteY319" fmla="*/ 388216 h 849098"/>
                  <a:gd name="connsiteX320" fmla="*/ 245746 w 646264"/>
                  <a:gd name="connsiteY320" fmla="*/ 392078 h 849098"/>
                  <a:gd name="connsiteX321" fmla="*/ 252755 w 646264"/>
                  <a:gd name="connsiteY321" fmla="*/ 391935 h 849098"/>
                  <a:gd name="connsiteX322" fmla="*/ 255187 w 646264"/>
                  <a:gd name="connsiteY322" fmla="*/ 388216 h 849098"/>
                  <a:gd name="connsiteX323" fmla="*/ 258191 w 646264"/>
                  <a:gd name="connsiteY323" fmla="*/ 385355 h 849098"/>
                  <a:gd name="connsiteX324" fmla="*/ 263197 w 646264"/>
                  <a:gd name="connsiteY324" fmla="*/ 384926 h 849098"/>
                  <a:gd name="connsiteX325" fmla="*/ 272495 w 646264"/>
                  <a:gd name="connsiteY325" fmla="*/ 387215 h 849098"/>
                  <a:gd name="connsiteX326" fmla="*/ 275356 w 646264"/>
                  <a:gd name="connsiteY326" fmla="*/ 387501 h 849098"/>
                  <a:gd name="connsiteX327" fmla="*/ 277215 w 646264"/>
                  <a:gd name="connsiteY327" fmla="*/ 386643 h 849098"/>
                  <a:gd name="connsiteX328" fmla="*/ 277644 w 646264"/>
                  <a:gd name="connsiteY328" fmla="*/ 381207 h 849098"/>
                  <a:gd name="connsiteX329" fmla="*/ 282222 w 646264"/>
                  <a:gd name="connsiteY329" fmla="*/ 377345 h 849098"/>
                  <a:gd name="connsiteX330" fmla="*/ 287801 w 646264"/>
                  <a:gd name="connsiteY330" fmla="*/ 376487 h 849098"/>
                  <a:gd name="connsiteX331" fmla="*/ 301103 w 646264"/>
                  <a:gd name="connsiteY331" fmla="*/ 378060 h 849098"/>
                  <a:gd name="connsiteX332" fmla="*/ 306682 w 646264"/>
                  <a:gd name="connsiteY332" fmla="*/ 376344 h 849098"/>
                  <a:gd name="connsiteX333" fmla="*/ 320700 w 646264"/>
                  <a:gd name="connsiteY333" fmla="*/ 370050 h 849098"/>
                  <a:gd name="connsiteX334" fmla="*/ 329283 w 646264"/>
                  <a:gd name="connsiteY334" fmla="*/ 364614 h 849098"/>
                  <a:gd name="connsiteX335" fmla="*/ 341298 w 646264"/>
                  <a:gd name="connsiteY335" fmla="*/ 355746 h 849098"/>
                  <a:gd name="connsiteX336" fmla="*/ 344302 w 646264"/>
                  <a:gd name="connsiteY336" fmla="*/ 354315 h 849098"/>
                  <a:gd name="connsiteX337" fmla="*/ 355030 w 646264"/>
                  <a:gd name="connsiteY337" fmla="*/ 344732 h 849098"/>
                  <a:gd name="connsiteX338" fmla="*/ 362182 w 646264"/>
                  <a:gd name="connsiteY338" fmla="*/ 339868 h 849098"/>
                  <a:gd name="connsiteX339" fmla="*/ 374484 w 646264"/>
                  <a:gd name="connsiteY339" fmla="*/ 328854 h 849098"/>
                  <a:gd name="connsiteX340" fmla="*/ 382638 w 646264"/>
                  <a:gd name="connsiteY340" fmla="*/ 319127 h 849098"/>
                  <a:gd name="connsiteX341" fmla="*/ 393366 w 646264"/>
                  <a:gd name="connsiteY341" fmla="*/ 308256 h 849098"/>
                  <a:gd name="connsiteX342" fmla="*/ 400947 w 646264"/>
                  <a:gd name="connsiteY342" fmla="*/ 301533 h 849098"/>
                  <a:gd name="connsiteX343" fmla="*/ 403808 w 646264"/>
                  <a:gd name="connsiteY343" fmla="*/ 299959 h 849098"/>
                  <a:gd name="connsiteX344" fmla="*/ 408099 w 646264"/>
                  <a:gd name="connsiteY344" fmla="*/ 296526 h 849098"/>
                  <a:gd name="connsiteX345" fmla="*/ 417683 w 646264"/>
                  <a:gd name="connsiteY345" fmla="*/ 284797 h 849098"/>
                  <a:gd name="connsiteX346" fmla="*/ 423262 w 646264"/>
                  <a:gd name="connsiteY346" fmla="*/ 276357 h 849098"/>
                  <a:gd name="connsiteX347" fmla="*/ 428983 w 646264"/>
                  <a:gd name="connsiteY347" fmla="*/ 267060 h 849098"/>
                  <a:gd name="connsiteX348" fmla="*/ 435420 w 646264"/>
                  <a:gd name="connsiteY348" fmla="*/ 255044 h 849098"/>
                  <a:gd name="connsiteX349" fmla="*/ 439854 w 646264"/>
                  <a:gd name="connsiteY349" fmla="*/ 249465 h 849098"/>
                  <a:gd name="connsiteX350" fmla="*/ 444289 w 646264"/>
                  <a:gd name="connsiteY350" fmla="*/ 239310 h 849098"/>
                  <a:gd name="connsiteX351" fmla="*/ 449295 w 646264"/>
                  <a:gd name="connsiteY351" fmla="*/ 232300 h 849098"/>
                  <a:gd name="connsiteX352" fmla="*/ 462741 w 646264"/>
                  <a:gd name="connsiteY352" fmla="*/ 217853 h 849098"/>
                  <a:gd name="connsiteX353" fmla="*/ 466174 w 646264"/>
                  <a:gd name="connsiteY353" fmla="*/ 216995 h 849098"/>
                  <a:gd name="connsiteX354" fmla="*/ 468033 w 646264"/>
                  <a:gd name="connsiteY354" fmla="*/ 216137 h 849098"/>
                  <a:gd name="connsiteX355" fmla="*/ 470179 w 646264"/>
                  <a:gd name="connsiteY355" fmla="*/ 214706 h 849098"/>
                  <a:gd name="connsiteX356" fmla="*/ 478046 w 646264"/>
                  <a:gd name="connsiteY356" fmla="*/ 207554 h 849098"/>
                  <a:gd name="connsiteX357" fmla="*/ 480764 w 646264"/>
                  <a:gd name="connsiteY357" fmla="*/ 203549 h 849098"/>
                  <a:gd name="connsiteX358" fmla="*/ 485628 w 646264"/>
                  <a:gd name="connsiteY358" fmla="*/ 193822 h 849098"/>
                  <a:gd name="connsiteX359" fmla="*/ 489347 w 646264"/>
                  <a:gd name="connsiteY359" fmla="*/ 174512 h 849098"/>
                  <a:gd name="connsiteX360" fmla="*/ 490777 w 646264"/>
                  <a:gd name="connsiteY360" fmla="*/ 169076 h 849098"/>
                  <a:gd name="connsiteX361" fmla="*/ 495069 w 646264"/>
                  <a:gd name="connsiteY361" fmla="*/ 157346 h 849098"/>
                  <a:gd name="connsiteX362" fmla="*/ 496213 w 646264"/>
                  <a:gd name="connsiteY362" fmla="*/ 149908 h 849098"/>
                  <a:gd name="connsiteX363" fmla="*/ 492923 w 646264"/>
                  <a:gd name="connsiteY363" fmla="*/ 149908 h 849098"/>
                  <a:gd name="connsiteX364" fmla="*/ 486343 w 646264"/>
                  <a:gd name="connsiteY364" fmla="*/ 150051 h 849098"/>
                  <a:gd name="connsiteX365" fmla="*/ 389647 w 646264"/>
                  <a:gd name="connsiteY365" fmla="*/ 230155 h 849098"/>
                  <a:gd name="connsiteX366" fmla="*/ 388502 w 646264"/>
                  <a:gd name="connsiteY366" fmla="*/ 234160 h 849098"/>
                  <a:gd name="connsiteX367" fmla="*/ 386786 w 646264"/>
                  <a:gd name="connsiteY367" fmla="*/ 238308 h 849098"/>
                  <a:gd name="connsiteX368" fmla="*/ 385498 w 646264"/>
                  <a:gd name="connsiteY368" fmla="*/ 240025 h 849098"/>
                  <a:gd name="connsiteX369" fmla="*/ 383925 w 646264"/>
                  <a:gd name="connsiteY369" fmla="*/ 241169 h 849098"/>
                  <a:gd name="connsiteX370" fmla="*/ 382351 w 646264"/>
                  <a:gd name="connsiteY370" fmla="*/ 242742 h 849098"/>
                  <a:gd name="connsiteX371" fmla="*/ 381779 w 646264"/>
                  <a:gd name="connsiteY371" fmla="*/ 246033 h 849098"/>
                  <a:gd name="connsiteX372" fmla="*/ 381064 w 646264"/>
                  <a:gd name="connsiteY372" fmla="*/ 249895 h 849098"/>
                  <a:gd name="connsiteX373" fmla="*/ 378918 w 646264"/>
                  <a:gd name="connsiteY373" fmla="*/ 251468 h 849098"/>
                  <a:gd name="connsiteX374" fmla="*/ 377345 w 646264"/>
                  <a:gd name="connsiteY374" fmla="*/ 252469 h 849098"/>
                  <a:gd name="connsiteX375" fmla="*/ 375056 w 646264"/>
                  <a:gd name="connsiteY375" fmla="*/ 253757 h 849098"/>
                  <a:gd name="connsiteX376" fmla="*/ 370050 w 646264"/>
                  <a:gd name="connsiteY376" fmla="*/ 255903 h 849098"/>
                  <a:gd name="connsiteX377" fmla="*/ 367332 w 646264"/>
                  <a:gd name="connsiteY377" fmla="*/ 256761 h 849098"/>
                  <a:gd name="connsiteX378" fmla="*/ 366903 w 646264"/>
                  <a:gd name="connsiteY378" fmla="*/ 256904 h 849098"/>
                  <a:gd name="connsiteX379" fmla="*/ 365186 w 646264"/>
                  <a:gd name="connsiteY379" fmla="*/ 256761 h 849098"/>
                  <a:gd name="connsiteX380" fmla="*/ 362898 w 646264"/>
                  <a:gd name="connsiteY380" fmla="*/ 256904 h 849098"/>
                  <a:gd name="connsiteX381" fmla="*/ 361038 w 646264"/>
                  <a:gd name="connsiteY381" fmla="*/ 257333 h 849098"/>
                  <a:gd name="connsiteX382" fmla="*/ 359608 w 646264"/>
                  <a:gd name="connsiteY382" fmla="*/ 257476 h 849098"/>
                  <a:gd name="connsiteX383" fmla="*/ 357319 w 646264"/>
                  <a:gd name="connsiteY383" fmla="*/ 259765 h 849098"/>
                  <a:gd name="connsiteX384" fmla="*/ 353171 w 646264"/>
                  <a:gd name="connsiteY384" fmla="*/ 266058 h 849098"/>
                  <a:gd name="connsiteX385" fmla="*/ 352026 w 646264"/>
                  <a:gd name="connsiteY385" fmla="*/ 267346 h 849098"/>
                  <a:gd name="connsiteX386" fmla="*/ 351741 w 646264"/>
                  <a:gd name="connsiteY386" fmla="*/ 269778 h 849098"/>
                  <a:gd name="connsiteX387" fmla="*/ 350739 w 646264"/>
                  <a:gd name="connsiteY387" fmla="*/ 271780 h 849098"/>
                  <a:gd name="connsiteX388" fmla="*/ 349595 w 646264"/>
                  <a:gd name="connsiteY388" fmla="*/ 273354 h 849098"/>
                  <a:gd name="connsiteX389" fmla="*/ 348450 w 646264"/>
                  <a:gd name="connsiteY389" fmla="*/ 273783 h 849098"/>
                  <a:gd name="connsiteX390" fmla="*/ 344874 w 646264"/>
                  <a:gd name="connsiteY390" fmla="*/ 273211 h 849098"/>
                  <a:gd name="connsiteX391" fmla="*/ 340440 w 646264"/>
                  <a:gd name="connsiteY391" fmla="*/ 272352 h 849098"/>
                  <a:gd name="connsiteX392" fmla="*/ 337865 w 646264"/>
                  <a:gd name="connsiteY392" fmla="*/ 270493 h 849098"/>
                  <a:gd name="connsiteX393" fmla="*/ 335577 w 646264"/>
                  <a:gd name="connsiteY393" fmla="*/ 267918 h 849098"/>
                  <a:gd name="connsiteX394" fmla="*/ 334289 w 646264"/>
                  <a:gd name="connsiteY394" fmla="*/ 266058 h 849098"/>
                  <a:gd name="connsiteX395" fmla="*/ 333002 w 646264"/>
                  <a:gd name="connsiteY395" fmla="*/ 265057 h 849098"/>
                  <a:gd name="connsiteX396" fmla="*/ 332573 w 646264"/>
                  <a:gd name="connsiteY396" fmla="*/ 264485 h 849098"/>
                  <a:gd name="connsiteX397" fmla="*/ 330713 w 646264"/>
                  <a:gd name="connsiteY397" fmla="*/ 263627 h 849098"/>
                  <a:gd name="connsiteX398" fmla="*/ 329998 w 646264"/>
                  <a:gd name="connsiteY398" fmla="*/ 263197 h 849098"/>
                  <a:gd name="connsiteX399" fmla="*/ 329426 w 646264"/>
                  <a:gd name="connsiteY399" fmla="*/ 262911 h 849098"/>
                  <a:gd name="connsiteX400" fmla="*/ 328710 w 646264"/>
                  <a:gd name="connsiteY400" fmla="*/ 261767 h 849098"/>
                  <a:gd name="connsiteX401" fmla="*/ 328281 w 646264"/>
                  <a:gd name="connsiteY401" fmla="*/ 260766 h 849098"/>
                  <a:gd name="connsiteX402" fmla="*/ 328425 w 646264"/>
                  <a:gd name="connsiteY402" fmla="*/ 257905 h 849098"/>
                  <a:gd name="connsiteX403" fmla="*/ 327137 w 646264"/>
                  <a:gd name="connsiteY403" fmla="*/ 256188 h 849098"/>
                  <a:gd name="connsiteX404" fmla="*/ 324991 w 646264"/>
                  <a:gd name="connsiteY404" fmla="*/ 253185 h 849098"/>
                  <a:gd name="connsiteX405" fmla="*/ 323561 w 646264"/>
                  <a:gd name="connsiteY405" fmla="*/ 250753 h 849098"/>
                  <a:gd name="connsiteX406" fmla="*/ 321702 w 646264"/>
                  <a:gd name="connsiteY406" fmla="*/ 247463 h 849098"/>
                  <a:gd name="connsiteX407" fmla="*/ 320557 w 646264"/>
                  <a:gd name="connsiteY407" fmla="*/ 244602 h 849098"/>
                  <a:gd name="connsiteX408" fmla="*/ 319413 w 646264"/>
                  <a:gd name="connsiteY408" fmla="*/ 241598 h 849098"/>
                  <a:gd name="connsiteX409" fmla="*/ 319556 w 646264"/>
                  <a:gd name="connsiteY409" fmla="*/ 240311 h 849098"/>
                  <a:gd name="connsiteX410" fmla="*/ 320700 w 646264"/>
                  <a:gd name="connsiteY410" fmla="*/ 239452 h 849098"/>
                  <a:gd name="connsiteX411" fmla="*/ 324133 w 646264"/>
                  <a:gd name="connsiteY411" fmla="*/ 238022 h 849098"/>
                  <a:gd name="connsiteX412" fmla="*/ 326708 w 646264"/>
                  <a:gd name="connsiteY412" fmla="*/ 236878 h 849098"/>
                  <a:gd name="connsiteX413" fmla="*/ 328567 w 646264"/>
                  <a:gd name="connsiteY413" fmla="*/ 234732 h 849098"/>
                  <a:gd name="connsiteX414" fmla="*/ 330570 w 646264"/>
                  <a:gd name="connsiteY414" fmla="*/ 231585 h 849098"/>
                  <a:gd name="connsiteX415" fmla="*/ 331572 w 646264"/>
                  <a:gd name="connsiteY415" fmla="*/ 229726 h 849098"/>
                  <a:gd name="connsiteX416" fmla="*/ 332573 w 646264"/>
                  <a:gd name="connsiteY416" fmla="*/ 228867 h 849098"/>
                  <a:gd name="connsiteX417" fmla="*/ 333717 w 646264"/>
                  <a:gd name="connsiteY417" fmla="*/ 227580 h 849098"/>
                  <a:gd name="connsiteX418" fmla="*/ 335577 w 646264"/>
                  <a:gd name="connsiteY418" fmla="*/ 224576 h 849098"/>
                  <a:gd name="connsiteX419" fmla="*/ 337722 w 646264"/>
                  <a:gd name="connsiteY419" fmla="*/ 221286 h 849098"/>
                  <a:gd name="connsiteX420" fmla="*/ 340011 w 646264"/>
                  <a:gd name="connsiteY420" fmla="*/ 217853 h 849098"/>
                  <a:gd name="connsiteX421" fmla="*/ 342872 w 646264"/>
                  <a:gd name="connsiteY421" fmla="*/ 216852 h 849098"/>
                  <a:gd name="connsiteX422" fmla="*/ 346734 w 646264"/>
                  <a:gd name="connsiteY422" fmla="*/ 215707 h 849098"/>
                  <a:gd name="connsiteX423" fmla="*/ 350453 w 646264"/>
                  <a:gd name="connsiteY423" fmla="*/ 212704 h 849098"/>
                  <a:gd name="connsiteX424" fmla="*/ 354887 w 646264"/>
                  <a:gd name="connsiteY424" fmla="*/ 210129 h 849098"/>
                  <a:gd name="connsiteX425" fmla="*/ 362182 w 646264"/>
                  <a:gd name="connsiteY425" fmla="*/ 207268 h 849098"/>
                  <a:gd name="connsiteX426" fmla="*/ 365616 w 646264"/>
                  <a:gd name="connsiteY426" fmla="*/ 206553 h 849098"/>
                  <a:gd name="connsiteX427" fmla="*/ 366903 w 646264"/>
                  <a:gd name="connsiteY427" fmla="*/ 206124 h 849098"/>
                  <a:gd name="connsiteX428" fmla="*/ 367761 w 646264"/>
                  <a:gd name="connsiteY428" fmla="*/ 206696 h 849098"/>
                  <a:gd name="connsiteX429" fmla="*/ 368619 w 646264"/>
                  <a:gd name="connsiteY429" fmla="*/ 208269 h 849098"/>
                  <a:gd name="connsiteX430" fmla="*/ 369907 w 646264"/>
                  <a:gd name="connsiteY430" fmla="*/ 209557 h 849098"/>
                  <a:gd name="connsiteX431" fmla="*/ 372768 w 646264"/>
                  <a:gd name="connsiteY431" fmla="*/ 211845 h 849098"/>
                  <a:gd name="connsiteX432" fmla="*/ 373912 w 646264"/>
                  <a:gd name="connsiteY432" fmla="*/ 212418 h 849098"/>
                  <a:gd name="connsiteX433" fmla="*/ 376916 w 646264"/>
                  <a:gd name="connsiteY433" fmla="*/ 215850 h 849098"/>
                  <a:gd name="connsiteX434" fmla="*/ 380063 w 646264"/>
                  <a:gd name="connsiteY434" fmla="*/ 218282 h 849098"/>
                  <a:gd name="connsiteX435" fmla="*/ 383639 w 646264"/>
                  <a:gd name="connsiteY435" fmla="*/ 221000 h 849098"/>
                  <a:gd name="connsiteX436" fmla="*/ 386071 w 646264"/>
                  <a:gd name="connsiteY436" fmla="*/ 222288 h 849098"/>
                  <a:gd name="connsiteX437" fmla="*/ 387358 w 646264"/>
                  <a:gd name="connsiteY437" fmla="*/ 222717 h 849098"/>
                  <a:gd name="connsiteX438" fmla="*/ 388359 w 646264"/>
                  <a:gd name="connsiteY438" fmla="*/ 225148 h 849098"/>
                  <a:gd name="connsiteX439" fmla="*/ 389360 w 646264"/>
                  <a:gd name="connsiteY439" fmla="*/ 227008 h 849098"/>
                  <a:gd name="connsiteX440" fmla="*/ 389932 w 646264"/>
                  <a:gd name="connsiteY440" fmla="*/ 228724 h 849098"/>
                  <a:gd name="connsiteX441" fmla="*/ 389647 w 646264"/>
                  <a:gd name="connsiteY441" fmla="*/ 230155 h 84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Lst>
                <a:rect l="l" t="t" r="r" b="b"/>
                <a:pathLst>
                  <a:path w="646264" h="849098">
                    <a:moveTo>
                      <a:pt x="645835" y="846237"/>
                    </a:moveTo>
                    <a:lnTo>
                      <a:pt x="643260" y="844378"/>
                    </a:lnTo>
                    <a:lnTo>
                      <a:pt x="640113" y="843805"/>
                    </a:lnTo>
                    <a:lnTo>
                      <a:pt x="639112" y="844807"/>
                    </a:lnTo>
                    <a:lnTo>
                      <a:pt x="637252" y="847095"/>
                    </a:lnTo>
                    <a:lnTo>
                      <a:pt x="637967" y="848526"/>
                    </a:lnTo>
                    <a:lnTo>
                      <a:pt x="644119" y="849098"/>
                    </a:lnTo>
                    <a:lnTo>
                      <a:pt x="645406" y="848383"/>
                    </a:lnTo>
                    <a:lnTo>
                      <a:pt x="646264" y="846809"/>
                    </a:lnTo>
                    <a:lnTo>
                      <a:pt x="645835" y="846237"/>
                    </a:lnTo>
                    <a:close/>
                    <a:moveTo>
                      <a:pt x="486343" y="150051"/>
                    </a:moveTo>
                    <a:lnTo>
                      <a:pt x="483053" y="150194"/>
                    </a:lnTo>
                    <a:lnTo>
                      <a:pt x="479334" y="150337"/>
                    </a:lnTo>
                    <a:lnTo>
                      <a:pt x="474614" y="149479"/>
                    </a:lnTo>
                    <a:lnTo>
                      <a:pt x="472039" y="149622"/>
                    </a:lnTo>
                    <a:lnTo>
                      <a:pt x="471038" y="149193"/>
                    </a:lnTo>
                    <a:lnTo>
                      <a:pt x="469321" y="148764"/>
                    </a:lnTo>
                    <a:lnTo>
                      <a:pt x="468463" y="148907"/>
                    </a:lnTo>
                    <a:lnTo>
                      <a:pt x="467604" y="153484"/>
                    </a:lnTo>
                    <a:lnTo>
                      <a:pt x="467032" y="160350"/>
                    </a:lnTo>
                    <a:lnTo>
                      <a:pt x="467462" y="164642"/>
                    </a:lnTo>
                    <a:lnTo>
                      <a:pt x="460881" y="164784"/>
                    </a:lnTo>
                    <a:lnTo>
                      <a:pt x="452585" y="164355"/>
                    </a:lnTo>
                    <a:lnTo>
                      <a:pt x="446720" y="162496"/>
                    </a:lnTo>
                    <a:lnTo>
                      <a:pt x="440426" y="158348"/>
                    </a:lnTo>
                    <a:lnTo>
                      <a:pt x="436708" y="152054"/>
                    </a:lnTo>
                    <a:lnTo>
                      <a:pt x="434991" y="148049"/>
                    </a:lnTo>
                    <a:lnTo>
                      <a:pt x="432702" y="147762"/>
                    </a:lnTo>
                    <a:lnTo>
                      <a:pt x="432273" y="147047"/>
                    </a:lnTo>
                    <a:lnTo>
                      <a:pt x="432130" y="142184"/>
                    </a:lnTo>
                    <a:lnTo>
                      <a:pt x="432130" y="137034"/>
                    </a:lnTo>
                    <a:lnTo>
                      <a:pt x="432559" y="135747"/>
                    </a:lnTo>
                    <a:lnTo>
                      <a:pt x="436850" y="129453"/>
                    </a:lnTo>
                    <a:lnTo>
                      <a:pt x="439568" y="125591"/>
                    </a:lnTo>
                    <a:lnTo>
                      <a:pt x="441285" y="121872"/>
                    </a:lnTo>
                    <a:lnTo>
                      <a:pt x="444861" y="117437"/>
                    </a:lnTo>
                    <a:lnTo>
                      <a:pt x="448723" y="114577"/>
                    </a:lnTo>
                    <a:lnTo>
                      <a:pt x="450153" y="114148"/>
                    </a:lnTo>
                    <a:lnTo>
                      <a:pt x="451155" y="114291"/>
                    </a:lnTo>
                    <a:lnTo>
                      <a:pt x="458021" y="118153"/>
                    </a:lnTo>
                    <a:lnTo>
                      <a:pt x="465030" y="121872"/>
                    </a:lnTo>
                    <a:lnTo>
                      <a:pt x="466603" y="121443"/>
                    </a:lnTo>
                    <a:lnTo>
                      <a:pt x="467462" y="121157"/>
                    </a:lnTo>
                    <a:lnTo>
                      <a:pt x="466889" y="118868"/>
                    </a:lnTo>
                    <a:lnTo>
                      <a:pt x="466603" y="115292"/>
                    </a:lnTo>
                    <a:lnTo>
                      <a:pt x="468606" y="110714"/>
                    </a:lnTo>
                    <a:lnTo>
                      <a:pt x="468463" y="101989"/>
                    </a:lnTo>
                    <a:lnTo>
                      <a:pt x="468749" y="98985"/>
                    </a:lnTo>
                    <a:lnTo>
                      <a:pt x="468749" y="92977"/>
                    </a:lnTo>
                    <a:lnTo>
                      <a:pt x="468749" y="85682"/>
                    </a:lnTo>
                    <a:lnTo>
                      <a:pt x="468749" y="79102"/>
                    </a:lnTo>
                    <a:lnTo>
                      <a:pt x="468892" y="73381"/>
                    </a:lnTo>
                    <a:lnTo>
                      <a:pt x="468320" y="70663"/>
                    </a:lnTo>
                    <a:lnTo>
                      <a:pt x="467891" y="69232"/>
                    </a:lnTo>
                    <a:lnTo>
                      <a:pt x="466603" y="66229"/>
                    </a:lnTo>
                    <a:lnTo>
                      <a:pt x="465173" y="59935"/>
                    </a:lnTo>
                    <a:lnTo>
                      <a:pt x="463456" y="55214"/>
                    </a:lnTo>
                    <a:lnTo>
                      <a:pt x="461168" y="52068"/>
                    </a:lnTo>
                    <a:lnTo>
                      <a:pt x="460452" y="50494"/>
                    </a:lnTo>
                    <a:lnTo>
                      <a:pt x="459737" y="48348"/>
                    </a:lnTo>
                    <a:lnTo>
                      <a:pt x="457592" y="44486"/>
                    </a:lnTo>
                    <a:lnTo>
                      <a:pt x="455875" y="42198"/>
                    </a:lnTo>
                    <a:lnTo>
                      <a:pt x="455446" y="40338"/>
                    </a:lnTo>
                    <a:lnTo>
                      <a:pt x="455446" y="35761"/>
                    </a:lnTo>
                    <a:lnTo>
                      <a:pt x="453443" y="27464"/>
                    </a:lnTo>
                    <a:lnTo>
                      <a:pt x="452013" y="21456"/>
                    </a:lnTo>
                    <a:lnTo>
                      <a:pt x="449867" y="14877"/>
                    </a:lnTo>
                    <a:lnTo>
                      <a:pt x="448437" y="10442"/>
                    </a:lnTo>
                    <a:lnTo>
                      <a:pt x="448294" y="9727"/>
                    </a:lnTo>
                    <a:lnTo>
                      <a:pt x="448151" y="8010"/>
                    </a:lnTo>
                    <a:lnTo>
                      <a:pt x="445433" y="6151"/>
                    </a:lnTo>
                    <a:lnTo>
                      <a:pt x="441714" y="5007"/>
                    </a:lnTo>
                    <a:lnTo>
                      <a:pt x="436993" y="4434"/>
                    </a:lnTo>
                    <a:lnTo>
                      <a:pt x="430843" y="4720"/>
                    </a:lnTo>
                    <a:lnTo>
                      <a:pt x="423262" y="5722"/>
                    </a:lnTo>
                    <a:lnTo>
                      <a:pt x="415108" y="4577"/>
                    </a:lnTo>
                    <a:lnTo>
                      <a:pt x="406382" y="1144"/>
                    </a:lnTo>
                    <a:lnTo>
                      <a:pt x="399230" y="0"/>
                    </a:lnTo>
                    <a:lnTo>
                      <a:pt x="390648" y="1431"/>
                    </a:lnTo>
                    <a:lnTo>
                      <a:pt x="390219" y="1431"/>
                    </a:lnTo>
                    <a:lnTo>
                      <a:pt x="383067" y="2003"/>
                    </a:lnTo>
                    <a:lnTo>
                      <a:pt x="379491" y="4005"/>
                    </a:lnTo>
                    <a:lnTo>
                      <a:pt x="377488" y="7724"/>
                    </a:lnTo>
                    <a:lnTo>
                      <a:pt x="374341" y="10442"/>
                    </a:lnTo>
                    <a:lnTo>
                      <a:pt x="370050" y="12159"/>
                    </a:lnTo>
                    <a:lnTo>
                      <a:pt x="365472" y="13303"/>
                    </a:lnTo>
                    <a:lnTo>
                      <a:pt x="360609" y="14018"/>
                    </a:lnTo>
                    <a:lnTo>
                      <a:pt x="355459" y="17165"/>
                    </a:lnTo>
                    <a:lnTo>
                      <a:pt x="350024" y="22887"/>
                    </a:lnTo>
                    <a:lnTo>
                      <a:pt x="347163" y="26463"/>
                    </a:lnTo>
                    <a:lnTo>
                      <a:pt x="347020" y="27893"/>
                    </a:lnTo>
                    <a:lnTo>
                      <a:pt x="345733" y="29181"/>
                    </a:lnTo>
                    <a:lnTo>
                      <a:pt x="343444" y="30325"/>
                    </a:lnTo>
                    <a:lnTo>
                      <a:pt x="342156" y="31612"/>
                    </a:lnTo>
                    <a:lnTo>
                      <a:pt x="341871" y="33186"/>
                    </a:lnTo>
                    <a:lnTo>
                      <a:pt x="340583" y="33901"/>
                    </a:lnTo>
                    <a:lnTo>
                      <a:pt x="338437" y="33901"/>
                    </a:lnTo>
                    <a:lnTo>
                      <a:pt x="336864" y="35045"/>
                    </a:lnTo>
                    <a:lnTo>
                      <a:pt x="336006" y="37334"/>
                    </a:lnTo>
                    <a:lnTo>
                      <a:pt x="334003" y="38764"/>
                    </a:lnTo>
                    <a:lnTo>
                      <a:pt x="330999" y="39193"/>
                    </a:lnTo>
                    <a:lnTo>
                      <a:pt x="328425" y="40481"/>
                    </a:lnTo>
                    <a:lnTo>
                      <a:pt x="326279" y="42627"/>
                    </a:lnTo>
                    <a:lnTo>
                      <a:pt x="324562" y="43628"/>
                    </a:lnTo>
                    <a:lnTo>
                      <a:pt x="323418" y="43628"/>
                    </a:lnTo>
                    <a:lnTo>
                      <a:pt x="321558" y="45345"/>
                    </a:lnTo>
                    <a:lnTo>
                      <a:pt x="318555" y="49350"/>
                    </a:lnTo>
                    <a:lnTo>
                      <a:pt x="318126" y="51209"/>
                    </a:lnTo>
                    <a:lnTo>
                      <a:pt x="313977" y="66372"/>
                    </a:lnTo>
                    <a:lnTo>
                      <a:pt x="311688" y="68231"/>
                    </a:lnTo>
                    <a:lnTo>
                      <a:pt x="307397" y="71378"/>
                    </a:lnTo>
                    <a:lnTo>
                      <a:pt x="303821" y="75097"/>
                    </a:lnTo>
                    <a:lnTo>
                      <a:pt x="302248" y="77243"/>
                    </a:lnTo>
                    <a:lnTo>
                      <a:pt x="300531" y="78244"/>
                    </a:lnTo>
                    <a:lnTo>
                      <a:pt x="292521" y="80104"/>
                    </a:lnTo>
                    <a:lnTo>
                      <a:pt x="289517" y="81105"/>
                    </a:lnTo>
                    <a:lnTo>
                      <a:pt x="285941" y="82535"/>
                    </a:lnTo>
                    <a:lnTo>
                      <a:pt x="285083" y="83823"/>
                    </a:lnTo>
                    <a:lnTo>
                      <a:pt x="284225" y="88543"/>
                    </a:lnTo>
                    <a:lnTo>
                      <a:pt x="281793" y="95266"/>
                    </a:lnTo>
                    <a:lnTo>
                      <a:pt x="279790" y="100273"/>
                    </a:lnTo>
                    <a:lnTo>
                      <a:pt x="278503" y="104564"/>
                    </a:lnTo>
                    <a:lnTo>
                      <a:pt x="276214" y="109999"/>
                    </a:lnTo>
                    <a:lnTo>
                      <a:pt x="274211" y="111859"/>
                    </a:lnTo>
                    <a:lnTo>
                      <a:pt x="271923" y="113575"/>
                    </a:lnTo>
                    <a:lnTo>
                      <a:pt x="268919" y="114434"/>
                    </a:lnTo>
                    <a:lnTo>
                      <a:pt x="264914" y="115006"/>
                    </a:lnTo>
                    <a:lnTo>
                      <a:pt x="261195" y="114863"/>
                    </a:lnTo>
                    <a:lnTo>
                      <a:pt x="258334" y="115006"/>
                    </a:lnTo>
                    <a:lnTo>
                      <a:pt x="254472" y="116866"/>
                    </a:lnTo>
                    <a:lnTo>
                      <a:pt x="250753" y="117008"/>
                    </a:lnTo>
                    <a:lnTo>
                      <a:pt x="244888" y="115864"/>
                    </a:lnTo>
                    <a:lnTo>
                      <a:pt x="240167" y="114863"/>
                    </a:lnTo>
                    <a:lnTo>
                      <a:pt x="238022" y="114577"/>
                    </a:lnTo>
                    <a:lnTo>
                      <a:pt x="233874" y="111001"/>
                    </a:lnTo>
                    <a:lnTo>
                      <a:pt x="231156" y="111001"/>
                    </a:lnTo>
                    <a:lnTo>
                      <a:pt x="227151" y="110714"/>
                    </a:lnTo>
                    <a:lnTo>
                      <a:pt x="224862" y="109856"/>
                    </a:lnTo>
                    <a:lnTo>
                      <a:pt x="222716" y="107997"/>
                    </a:lnTo>
                    <a:lnTo>
                      <a:pt x="218139" y="104421"/>
                    </a:lnTo>
                    <a:lnTo>
                      <a:pt x="213562" y="101560"/>
                    </a:lnTo>
                    <a:lnTo>
                      <a:pt x="209557" y="99844"/>
                    </a:lnTo>
                    <a:lnTo>
                      <a:pt x="205837" y="98985"/>
                    </a:lnTo>
                    <a:lnTo>
                      <a:pt x="202261" y="99700"/>
                    </a:lnTo>
                    <a:lnTo>
                      <a:pt x="199543" y="100415"/>
                    </a:lnTo>
                    <a:lnTo>
                      <a:pt x="198542" y="100845"/>
                    </a:lnTo>
                    <a:lnTo>
                      <a:pt x="196397" y="102275"/>
                    </a:lnTo>
                    <a:lnTo>
                      <a:pt x="194251" y="105136"/>
                    </a:lnTo>
                    <a:lnTo>
                      <a:pt x="192391" y="109570"/>
                    </a:lnTo>
                    <a:lnTo>
                      <a:pt x="191676" y="112288"/>
                    </a:lnTo>
                    <a:lnTo>
                      <a:pt x="189674" y="118010"/>
                    </a:lnTo>
                    <a:lnTo>
                      <a:pt x="186956" y="124876"/>
                    </a:lnTo>
                    <a:lnTo>
                      <a:pt x="185668" y="126878"/>
                    </a:lnTo>
                    <a:lnTo>
                      <a:pt x="184238" y="128309"/>
                    </a:lnTo>
                    <a:lnTo>
                      <a:pt x="181949" y="129596"/>
                    </a:lnTo>
                    <a:lnTo>
                      <a:pt x="174368" y="135032"/>
                    </a:lnTo>
                    <a:lnTo>
                      <a:pt x="170506" y="141182"/>
                    </a:lnTo>
                    <a:lnTo>
                      <a:pt x="168074" y="143042"/>
                    </a:lnTo>
                    <a:lnTo>
                      <a:pt x="165213" y="143900"/>
                    </a:lnTo>
                    <a:lnTo>
                      <a:pt x="162782" y="144473"/>
                    </a:lnTo>
                    <a:lnTo>
                      <a:pt x="161494" y="145474"/>
                    </a:lnTo>
                    <a:lnTo>
                      <a:pt x="159921" y="148621"/>
                    </a:lnTo>
                    <a:lnTo>
                      <a:pt x="158634" y="149765"/>
                    </a:lnTo>
                    <a:lnTo>
                      <a:pt x="157203" y="150194"/>
                    </a:lnTo>
                    <a:lnTo>
                      <a:pt x="152769" y="149765"/>
                    </a:lnTo>
                    <a:lnTo>
                      <a:pt x="151338" y="149479"/>
                    </a:lnTo>
                    <a:lnTo>
                      <a:pt x="139752" y="150051"/>
                    </a:lnTo>
                    <a:lnTo>
                      <a:pt x="136176" y="149050"/>
                    </a:lnTo>
                    <a:lnTo>
                      <a:pt x="133601" y="148621"/>
                    </a:lnTo>
                    <a:lnTo>
                      <a:pt x="129596" y="149908"/>
                    </a:lnTo>
                    <a:lnTo>
                      <a:pt x="127879" y="149050"/>
                    </a:lnTo>
                    <a:lnTo>
                      <a:pt x="126592" y="146475"/>
                    </a:lnTo>
                    <a:lnTo>
                      <a:pt x="125877" y="141326"/>
                    </a:lnTo>
                    <a:lnTo>
                      <a:pt x="126020" y="136891"/>
                    </a:lnTo>
                    <a:lnTo>
                      <a:pt x="128166" y="133601"/>
                    </a:lnTo>
                    <a:lnTo>
                      <a:pt x="130025" y="131170"/>
                    </a:lnTo>
                    <a:lnTo>
                      <a:pt x="131742" y="128023"/>
                    </a:lnTo>
                    <a:lnTo>
                      <a:pt x="132028" y="126592"/>
                    </a:lnTo>
                    <a:lnTo>
                      <a:pt x="131742" y="125305"/>
                    </a:lnTo>
                    <a:lnTo>
                      <a:pt x="131455" y="122730"/>
                    </a:lnTo>
                    <a:lnTo>
                      <a:pt x="131313" y="120013"/>
                    </a:lnTo>
                    <a:lnTo>
                      <a:pt x="128881" y="114148"/>
                    </a:lnTo>
                    <a:lnTo>
                      <a:pt x="125877" y="106423"/>
                    </a:lnTo>
                    <a:lnTo>
                      <a:pt x="121729" y="97841"/>
                    </a:lnTo>
                    <a:lnTo>
                      <a:pt x="120441" y="95409"/>
                    </a:lnTo>
                    <a:lnTo>
                      <a:pt x="117867" y="91690"/>
                    </a:lnTo>
                    <a:lnTo>
                      <a:pt x="108283" y="84538"/>
                    </a:lnTo>
                    <a:lnTo>
                      <a:pt x="106852" y="83537"/>
                    </a:lnTo>
                    <a:lnTo>
                      <a:pt x="106852" y="96983"/>
                    </a:lnTo>
                    <a:lnTo>
                      <a:pt x="106852" y="111287"/>
                    </a:lnTo>
                    <a:lnTo>
                      <a:pt x="106852" y="125591"/>
                    </a:lnTo>
                    <a:lnTo>
                      <a:pt x="106852" y="139895"/>
                    </a:lnTo>
                    <a:lnTo>
                      <a:pt x="106852" y="154199"/>
                    </a:lnTo>
                    <a:lnTo>
                      <a:pt x="106852" y="168647"/>
                    </a:lnTo>
                    <a:lnTo>
                      <a:pt x="106852" y="183094"/>
                    </a:lnTo>
                    <a:lnTo>
                      <a:pt x="106852" y="197541"/>
                    </a:lnTo>
                    <a:lnTo>
                      <a:pt x="106852" y="202119"/>
                    </a:lnTo>
                    <a:lnTo>
                      <a:pt x="103706" y="202119"/>
                    </a:lnTo>
                    <a:lnTo>
                      <a:pt x="97412" y="203835"/>
                    </a:lnTo>
                    <a:lnTo>
                      <a:pt x="93406" y="206124"/>
                    </a:lnTo>
                    <a:lnTo>
                      <a:pt x="91690" y="208985"/>
                    </a:lnTo>
                    <a:lnTo>
                      <a:pt x="89401" y="210701"/>
                    </a:lnTo>
                    <a:lnTo>
                      <a:pt x="86540" y="211273"/>
                    </a:lnTo>
                    <a:lnTo>
                      <a:pt x="85253" y="212704"/>
                    </a:lnTo>
                    <a:lnTo>
                      <a:pt x="85539" y="214992"/>
                    </a:lnTo>
                    <a:lnTo>
                      <a:pt x="84395" y="216709"/>
                    </a:lnTo>
                    <a:lnTo>
                      <a:pt x="81820" y="217853"/>
                    </a:lnTo>
                    <a:lnTo>
                      <a:pt x="77672" y="217567"/>
                    </a:lnTo>
                    <a:lnTo>
                      <a:pt x="71950" y="215707"/>
                    </a:lnTo>
                    <a:lnTo>
                      <a:pt x="64798" y="215278"/>
                    </a:lnTo>
                    <a:lnTo>
                      <a:pt x="56072" y="216280"/>
                    </a:lnTo>
                    <a:lnTo>
                      <a:pt x="49778" y="215850"/>
                    </a:lnTo>
                    <a:lnTo>
                      <a:pt x="45916" y="213848"/>
                    </a:lnTo>
                    <a:lnTo>
                      <a:pt x="41911" y="212704"/>
                    </a:lnTo>
                    <a:lnTo>
                      <a:pt x="37620" y="212418"/>
                    </a:lnTo>
                    <a:lnTo>
                      <a:pt x="35188" y="211559"/>
                    </a:lnTo>
                    <a:lnTo>
                      <a:pt x="30038" y="210129"/>
                    </a:lnTo>
                    <a:lnTo>
                      <a:pt x="29038" y="207554"/>
                    </a:lnTo>
                    <a:lnTo>
                      <a:pt x="28465" y="205695"/>
                    </a:lnTo>
                    <a:lnTo>
                      <a:pt x="27035" y="203692"/>
                    </a:lnTo>
                    <a:lnTo>
                      <a:pt x="26892" y="202119"/>
                    </a:lnTo>
                    <a:lnTo>
                      <a:pt x="28036" y="200831"/>
                    </a:lnTo>
                    <a:lnTo>
                      <a:pt x="28179" y="198828"/>
                    </a:lnTo>
                    <a:lnTo>
                      <a:pt x="27321" y="196111"/>
                    </a:lnTo>
                    <a:lnTo>
                      <a:pt x="25891" y="194823"/>
                    </a:lnTo>
                    <a:lnTo>
                      <a:pt x="23888" y="194966"/>
                    </a:lnTo>
                    <a:lnTo>
                      <a:pt x="22600" y="193965"/>
                    </a:lnTo>
                    <a:lnTo>
                      <a:pt x="22171" y="191820"/>
                    </a:lnTo>
                    <a:lnTo>
                      <a:pt x="21027" y="190246"/>
                    </a:lnTo>
                    <a:lnTo>
                      <a:pt x="18166" y="188529"/>
                    </a:lnTo>
                    <a:lnTo>
                      <a:pt x="14447" y="189817"/>
                    </a:lnTo>
                    <a:lnTo>
                      <a:pt x="12731" y="191676"/>
                    </a:lnTo>
                    <a:lnTo>
                      <a:pt x="11729" y="194681"/>
                    </a:lnTo>
                    <a:lnTo>
                      <a:pt x="10728" y="196111"/>
                    </a:lnTo>
                    <a:lnTo>
                      <a:pt x="10299" y="198543"/>
                    </a:lnTo>
                    <a:lnTo>
                      <a:pt x="10156" y="200259"/>
                    </a:lnTo>
                    <a:lnTo>
                      <a:pt x="9154" y="202119"/>
                    </a:lnTo>
                    <a:lnTo>
                      <a:pt x="8153" y="202834"/>
                    </a:lnTo>
                    <a:lnTo>
                      <a:pt x="7152" y="202548"/>
                    </a:lnTo>
                    <a:lnTo>
                      <a:pt x="5292" y="203263"/>
                    </a:lnTo>
                    <a:lnTo>
                      <a:pt x="1144" y="205981"/>
                    </a:lnTo>
                    <a:lnTo>
                      <a:pt x="0" y="207411"/>
                    </a:lnTo>
                    <a:lnTo>
                      <a:pt x="1001" y="208126"/>
                    </a:lnTo>
                    <a:lnTo>
                      <a:pt x="8869" y="220142"/>
                    </a:lnTo>
                    <a:lnTo>
                      <a:pt x="15162" y="233016"/>
                    </a:lnTo>
                    <a:lnTo>
                      <a:pt x="22315" y="255903"/>
                    </a:lnTo>
                    <a:lnTo>
                      <a:pt x="27035" y="267346"/>
                    </a:lnTo>
                    <a:lnTo>
                      <a:pt x="37048" y="286370"/>
                    </a:lnTo>
                    <a:lnTo>
                      <a:pt x="44915" y="298386"/>
                    </a:lnTo>
                    <a:lnTo>
                      <a:pt x="51781" y="307397"/>
                    </a:lnTo>
                    <a:lnTo>
                      <a:pt x="53211" y="310258"/>
                    </a:lnTo>
                    <a:lnTo>
                      <a:pt x="56215" y="322989"/>
                    </a:lnTo>
                    <a:lnTo>
                      <a:pt x="56787" y="327853"/>
                    </a:lnTo>
                    <a:lnTo>
                      <a:pt x="56645" y="335720"/>
                    </a:lnTo>
                    <a:lnTo>
                      <a:pt x="54356" y="340583"/>
                    </a:lnTo>
                    <a:lnTo>
                      <a:pt x="50494" y="343873"/>
                    </a:lnTo>
                    <a:lnTo>
                      <a:pt x="47776" y="344732"/>
                    </a:lnTo>
                    <a:lnTo>
                      <a:pt x="45630" y="342443"/>
                    </a:lnTo>
                    <a:lnTo>
                      <a:pt x="43484" y="343873"/>
                    </a:lnTo>
                    <a:lnTo>
                      <a:pt x="42197" y="346448"/>
                    </a:lnTo>
                    <a:lnTo>
                      <a:pt x="43055" y="350882"/>
                    </a:lnTo>
                    <a:lnTo>
                      <a:pt x="45487" y="353743"/>
                    </a:lnTo>
                    <a:lnTo>
                      <a:pt x="46489" y="357319"/>
                    </a:lnTo>
                    <a:lnTo>
                      <a:pt x="48920" y="359179"/>
                    </a:lnTo>
                    <a:lnTo>
                      <a:pt x="51352" y="364328"/>
                    </a:lnTo>
                    <a:lnTo>
                      <a:pt x="54499" y="366474"/>
                    </a:lnTo>
                    <a:lnTo>
                      <a:pt x="55929" y="369621"/>
                    </a:lnTo>
                    <a:lnTo>
                      <a:pt x="59648" y="376487"/>
                    </a:lnTo>
                    <a:lnTo>
                      <a:pt x="60363" y="379205"/>
                    </a:lnTo>
                    <a:lnTo>
                      <a:pt x="60650" y="382352"/>
                    </a:lnTo>
                    <a:lnTo>
                      <a:pt x="57360" y="384068"/>
                    </a:lnTo>
                    <a:lnTo>
                      <a:pt x="56787" y="388646"/>
                    </a:lnTo>
                    <a:lnTo>
                      <a:pt x="57360" y="392508"/>
                    </a:lnTo>
                    <a:lnTo>
                      <a:pt x="59076" y="396084"/>
                    </a:lnTo>
                    <a:lnTo>
                      <a:pt x="60650" y="397800"/>
                    </a:lnTo>
                    <a:lnTo>
                      <a:pt x="60650" y="391793"/>
                    </a:lnTo>
                    <a:lnTo>
                      <a:pt x="61794" y="389790"/>
                    </a:lnTo>
                    <a:lnTo>
                      <a:pt x="62795" y="388932"/>
                    </a:lnTo>
                    <a:lnTo>
                      <a:pt x="64941" y="388646"/>
                    </a:lnTo>
                    <a:lnTo>
                      <a:pt x="68088" y="388502"/>
                    </a:lnTo>
                    <a:lnTo>
                      <a:pt x="69375" y="388932"/>
                    </a:lnTo>
                    <a:lnTo>
                      <a:pt x="71092" y="389790"/>
                    </a:lnTo>
                    <a:lnTo>
                      <a:pt x="71664" y="392508"/>
                    </a:lnTo>
                    <a:lnTo>
                      <a:pt x="71807" y="394653"/>
                    </a:lnTo>
                    <a:lnTo>
                      <a:pt x="71664" y="396084"/>
                    </a:lnTo>
                    <a:lnTo>
                      <a:pt x="71807" y="398372"/>
                    </a:lnTo>
                    <a:lnTo>
                      <a:pt x="73953" y="398229"/>
                    </a:lnTo>
                    <a:lnTo>
                      <a:pt x="75526" y="397657"/>
                    </a:lnTo>
                    <a:lnTo>
                      <a:pt x="79960" y="397943"/>
                    </a:lnTo>
                    <a:lnTo>
                      <a:pt x="81534" y="400232"/>
                    </a:lnTo>
                    <a:lnTo>
                      <a:pt x="84395" y="400089"/>
                    </a:lnTo>
                    <a:lnTo>
                      <a:pt x="85396" y="400947"/>
                    </a:lnTo>
                    <a:lnTo>
                      <a:pt x="86969" y="402807"/>
                    </a:lnTo>
                    <a:lnTo>
                      <a:pt x="86683" y="405524"/>
                    </a:lnTo>
                    <a:lnTo>
                      <a:pt x="85968" y="407098"/>
                    </a:lnTo>
                    <a:lnTo>
                      <a:pt x="88829" y="406812"/>
                    </a:lnTo>
                    <a:lnTo>
                      <a:pt x="96124" y="411818"/>
                    </a:lnTo>
                    <a:lnTo>
                      <a:pt x="102561" y="411961"/>
                    </a:lnTo>
                    <a:lnTo>
                      <a:pt x="104850" y="412533"/>
                    </a:lnTo>
                    <a:lnTo>
                      <a:pt x="107711" y="412963"/>
                    </a:lnTo>
                    <a:lnTo>
                      <a:pt x="120155" y="403522"/>
                    </a:lnTo>
                    <a:lnTo>
                      <a:pt x="123016" y="401948"/>
                    </a:lnTo>
                    <a:lnTo>
                      <a:pt x="130454" y="401233"/>
                    </a:lnTo>
                    <a:lnTo>
                      <a:pt x="133744" y="399374"/>
                    </a:lnTo>
                    <a:lnTo>
                      <a:pt x="137034" y="398658"/>
                    </a:lnTo>
                    <a:lnTo>
                      <a:pt x="139180" y="398516"/>
                    </a:lnTo>
                    <a:lnTo>
                      <a:pt x="144901" y="399946"/>
                    </a:lnTo>
                    <a:lnTo>
                      <a:pt x="147905" y="399946"/>
                    </a:lnTo>
                    <a:lnTo>
                      <a:pt x="154056" y="398801"/>
                    </a:lnTo>
                    <a:lnTo>
                      <a:pt x="161208" y="398801"/>
                    </a:lnTo>
                    <a:lnTo>
                      <a:pt x="174940" y="388502"/>
                    </a:lnTo>
                    <a:lnTo>
                      <a:pt x="180090" y="387930"/>
                    </a:lnTo>
                    <a:lnTo>
                      <a:pt x="184238" y="386500"/>
                    </a:lnTo>
                    <a:lnTo>
                      <a:pt x="189674" y="386500"/>
                    </a:lnTo>
                    <a:lnTo>
                      <a:pt x="195395" y="388359"/>
                    </a:lnTo>
                    <a:lnTo>
                      <a:pt x="205694" y="388932"/>
                    </a:lnTo>
                    <a:lnTo>
                      <a:pt x="208126" y="388502"/>
                    </a:lnTo>
                    <a:lnTo>
                      <a:pt x="215278" y="385641"/>
                    </a:lnTo>
                    <a:lnTo>
                      <a:pt x="218711" y="385928"/>
                    </a:lnTo>
                    <a:lnTo>
                      <a:pt x="233302" y="388216"/>
                    </a:lnTo>
                    <a:lnTo>
                      <a:pt x="245746" y="392078"/>
                    </a:lnTo>
                    <a:lnTo>
                      <a:pt x="252755" y="391935"/>
                    </a:lnTo>
                    <a:lnTo>
                      <a:pt x="255187" y="388216"/>
                    </a:lnTo>
                    <a:lnTo>
                      <a:pt x="258191" y="385355"/>
                    </a:lnTo>
                    <a:lnTo>
                      <a:pt x="263197" y="384926"/>
                    </a:lnTo>
                    <a:lnTo>
                      <a:pt x="272495" y="387215"/>
                    </a:lnTo>
                    <a:lnTo>
                      <a:pt x="275356" y="387501"/>
                    </a:lnTo>
                    <a:lnTo>
                      <a:pt x="277215" y="386643"/>
                    </a:lnTo>
                    <a:lnTo>
                      <a:pt x="277644" y="381207"/>
                    </a:lnTo>
                    <a:lnTo>
                      <a:pt x="282222" y="377345"/>
                    </a:lnTo>
                    <a:lnTo>
                      <a:pt x="287801" y="376487"/>
                    </a:lnTo>
                    <a:lnTo>
                      <a:pt x="301103" y="378060"/>
                    </a:lnTo>
                    <a:lnTo>
                      <a:pt x="306682" y="376344"/>
                    </a:lnTo>
                    <a:lnTo>
                      <a:pt x="320700" y="370050"/>
                    </a:lnTo>
                    <a:lnTo>
                      <a:pt x="329283" y="364614"/>
                    </a:lnTo>
                    <a:lnTo>
                      <a:pt x="341298" y="355746"/>
                    </a:lnTo>
                    <a:lnTo>
                      <a:pt x="344302" y="354315"/>
                    </a:lnTo>
                    <a:lnTo>
                      <a:pt x="355030" y="344732"/>
                    </a:lnTo>
                    <a:lnTo>
                      <a:pt x="362182" y="339868"/>
                    </a:lnTo>
                    <a:lnTo>
                      <a:pt x="374484" y="328854"/>
                    </a:lnTo>
                    <a:lnTo>
                      <a:pt x="382638" y="319127"/>
                    </a:lnTo>
                    <a:lnTo>
                      <a:pt x="393366" y="308256"/>
                    </a:lnTo>
                    <a:lnTo>
                      <a:pt x="400947" y="301533"/>
                    </a:lnTo>
                    <a:lnTo>
                      <a:pt x="403808" y="299959"/>
                    </a:lnTo>
                    <a:lnTo>
                      <a:pt x="408099" y="296526"/>
                    </a:lnTo>
                    <a:lnTo>
                      <a:pt x="417683" y="284797"/>
                    </a:lnTo>
                    <a:lnTo>
                      <a:pt x="423262" y="276357"/>
                    </a:lnTo>
                    <a:lnTo>
                      <a:pt x="428983" y="267060"/>
                    </a:lnTo>
                    <a:lnTo>
                      <a:pt x="435420" y="255044"/>
                    </a:lnTo>
                    <a:lnTo>
                      <a:pt x="439854" y="249465"/>
                    </a:lnTo>
                    <a:lnTo>
                      <a:pt x="444289" y="239310"/>
                    </a:lnTo>
                    <a:lnTo>
                      <a:pt x="449295" y="232300"/>
                    </a:lnTo>
                    <a:lnTo>
                      <a:pt x="462741" y="217853"/>
                    </a:lnTo>
                    <a:lnTo>
                      <a:pt x="466174" y="216995"/>
                    </a:lnTo>
                    <a:lnTo>
                      <a:pt x="468033" y="216137"/>
                    </a:lnTo>
                    <a:lnTo>
                      <a:pt x="470179" y="214706"/>
                    </a:lnTo>
                    <a:lnTo>
                      <a:pt x="478046" y="207554"/>
                    </a:lnTo>
                    <a:lnTo>
                      <a:pt x="480764" y="203549"/>
                    </a:lnTo>
                    <a:lnTo>
                      <a:pt x="485628" y="193822"/>
                    </a:lnTo>
                    <a:lnTo>
                      <a:pt x="489347" y="174512"/>
                    </a:lnTo>
                    <a:lnTo>
                      <a:pt x="490777" y="169076"/>
                    </a:lnTo>
                    <a:lnTo>
                      <a:pt x="495069" y="157346"/>
                    </a:lnTo>
                    <a:lnTo>
                      <a:pt x="496213" y="149908"/>
                    </a:lnTo>
                    <a:lnTo>
                      <a:pt x="492923" y="149908"/>
                    </a:lnTo>
                    <a:lnTo>
                      <a:pt x="486343" y="150051"/>
                    </a:lnTo>
                    <a:close/>
                    <a:moveTo>
                      <a:pt x="389647" y="230155"/>
                    </a:moveTo>
                    <a:lnTo>
                      <a:pt x="388502" y="234160"/>
                    </a:lnTo>
                    <a:lnTo>
                      <a:pt x="386786" y="238308"/>
                    </a:lnTo>
                    <a:lnTo>
                      <a:pt x="385498" y="240025"/>
                    </a:lnTo>
                    <a:lnTo>
                      <a:pt x="383925" y="241169"/>
                    </a:lnTo>
                    <a:lnTo>
                      <a:pt x="382351" y="242742"/>
                    </a:lnTo>
                    <a:lnTo>
                      <a:pt x="381779" y="246033"/>
                    </a:lnTo>
                    <a:lnTo>
                      <a:pt x="381064" y="249895"/>
                    </a:lnTo>
                    <a:lnTo>
                      <a:pt x="378918" y="251468"/>
                    </a:lnTo>
                    <a:lnTo>
                      <a:pt x="377345" y="252469"/>
                    </a:lnTo>
                    <a:lnTo>
                      <a:pt x="375056" y="253757"/>
                    </a:lnTo>
                    <a:lnTo>
                      <a:pt x="370050" y="255903"/>
                    </a:lnTo>
                    <a:lnTo>
                      <a:pt x="367332" y="256761"/>
                    </a:lnTo>
                    <a:lnTo>
                      <a:pt x="366903" y="256904"/>
                    </a:lnTo>
                    <a:lnTo>
                      <a:pt x="365186" y="256761"/>
                    </a:lnTo>
                    <a:lnTo>
                      <a:pt x="362898" y="256904"/>
                    </a:lnTo>
                    <a:lnTo>
                      <a:pt x="361038" y="257333"/>
                    </a:lnTo>
                    <a:lnTo>
                      <a:pt x="359608" y="257476"/>
                    </a:lnTo>
                    <a:lnTo>
                      <a:pt x="357319" y="259765"/>
                    </a:lnTo>
                    <a:lnTo>
                      <a:pt x="353171" y="266058"/>
                    </a:lnTo>
                    <a:lnTo>
                      <a:pt x="352026" y="267346"/>
                    </a:lnTo>
                    <a:lnTo>
                      <a:pt x="351741" y="269778"/>
                    </a:lnTo>
                    <a:lnTo>
                      <a:pt x="350739" y="271780"/>
                    </a:lnTo>
                    <a:lnTo>
                      <a:pt x="349595" y="273354"/>
                    </a:lnTo>
                    <a:lnTo>
                      <a:pt x="348450" y="273783"/>
                    </a:lnTo>
                    <a:lnTo>
                      <a:pt x="344874" y="273211"/>
                    </a:lnTo>
                    <a:lnTo>
                      <a:pt x="340440" y="272352"/>
                    </a:lnTo>
                    <a:lnTo>
                      <a:pt x="337865" y="270493"/>
                    </a:lnTo>
                    <a:lnTo>
                      <a:pt x="335577" y="267918"/>
                    </a:lnTo>
                    <a:lnTo>
                      <a:pt x="334289" y="266058"/>
                    </a:lnTo>
                    <a:lnTo>
                      <a:pt x="333002" y="265057"/>
                    </a:lnTo>
                    <a:lnTo>
                      <a:pt x="332573" y="264485"/>
                    </a:lnTo>
                    <a:lnTo>
                      <a:pt x="330713" y="263627"/>
                    </a:lnTo>
                    <a:lnTo>
                      <a:pt x="329998" y="263197"/>
                    </a:lnTo>
                    <a:lnTo>
                      <a:pt x="329426" y="262911"/>
                    </a:lnTo>
                    <a:lnTo>
                      <a:pt x="328710" y="261767"/>
                    </a:lnTo>
                    <a:lnTo>
                      <a:pt x="328281" y="260766"/>
                    </a:lnTo>
                    <a:lnTo>
                      <a:pt x="328425" y="257905"/>
                    </a:lnTo>
                    <a:lnTo>
                      <a:pt x="327137" y="256188"/>
                    </a:lnTo>
                    <a:lnTo>
                      <a:pt x="324991" y="253185"/>
                    </a:lnTo>
                    <a:lnTo>
                      <a:pt x="323561" y="250753"/>
                    </a:lnTo>
                    <a:lnTo>
                      <a:pt x="321702" y="247463"/>
                    </a:lnTo>
                    <a:lnTo>
                      <a:pt x="320557" y="244602"/>
                    </a:lnTo>
                    <a:lnTo>
                      <a:pt x="319413" y="241598"/>
                    </a:lnTo>
                    <a:lnTo>
                      <a:pt x="319556" y="240311"/>
                    </a:lnTo>
                    <a:lnTo>
                      <a:pt x="320700" y="239452"/>
                    </a:lnTo>
                    <a:lnTo>
                      <a:pt x="324133" y="238022"/>
                    </a:lnTo>
                    <a:lnTo>
                      <a:pt x="326708" y="236878"/>
                    </a:lnTo>
                    <a:lnTo>
                      <a:pt x="328567" y="234732"/>
                    </a:lnTo>
                    <a:lnTo>
                      <a:pt x="330570" y="231585"/>
                    </a:lnTo>
                    <a:lnTo>
                      <a:pt x="331572" y="229726"/>
                    </a:lnTo>
                    <a:lnTo>
                      <a:pt x="332573" y="228867"/>
                    </a:lnTo>
                    <a:lnTo>
                      <a:pt x="333717" y="227580"/>
                    </a:lnTo>
                    <a:lnTo>
                      <a:pt x="335577" y="224576"/>
                    </a:lnTo>
                    <a:lnTo>
                      <a:pt x="337722" y="221286"/>
                    </a:lnTo>
                    <a:lnTo>
                      <a:pt x="340011" y="217853"/>
                    </a:lnTo>
                    <a:lnTo>
                      <a:pt x="342872" y="216852"/>
                    </a:lnTo>
                    <a:lnTo>
                      <a:pt x="346734" y="215707"/>
                    </a:lnTo>
                    <a:lnTo>
                      <a:pt x="350453" y="212704"/>
                    </a:lnTo>
                    <a:lnTo>
                      <a:pt x="354887" y="210129"/>
                    </a:lnTo>
                    <a:lnTo>
                      <a:pt x="362182" y="207268"/>
                    </a:lnTo>
                    <a:lnTo>
                      <a:pt x="365616" y="206553"/>
                    </a:lnTo>
                    <a:lnTo>
                      <a:pt x="366903" y="206124"/>
                    </a:lnTo>
                    <a:lnTo>
                      <a:pt x="367761" y="206696"/>
                    </a:lnTo>
                    <a:lnTo>
                      <a:pt x="368619" y="208269"/>
                    </a:lnTo>
                    <a:lnTo>
                      <a:pt x="369907" y="209557"/>
                    </a:lnTo>
                    <a:lnTo>
                      <a:pt x="372768" y="211845"/>
                    </a:lnTo>
                    <a:lnTo>
                      <a:pt x="373912" y="212418"/>
                    </a:lnTo>
                    <a:lnTo>
                      <a:pt x="376916" y="215850"/>
                    </a:lnTo>
                    <a:lnTo>
                      <a:pt x="380063" y="218282"/>
                    </a:lnTo>
                    <a:lnTo>
                      <a:pt x="383639" y="221000"/>
                    </a:lnTo>
                    <a:lnTo>
                      <a:pt x="386071" y="222288"/>
                    </a:lnTo>
                    <a:lnTo>
                      <a:pt x="387358" y="222717"/>
                    </a:lnTo>
                    <a:lnTo>
                      <a:pt x="388359" y="225148"/>
                    </a:lnTo>
                    <a:lnTo>
                      <a:pt x="389360" y="227008"/>
                    </a:lnTo>
                    <a:lnTo>
                      <a:pt x="389932" y="228724"/>
                    </a:lnTo>
                    <a:lnTo>
                      <a:pt x="389647" y="230155"/>
                    </a:lnTo>
                    <a:close/>
                  </a:path>
                </a:pathLst>
              </a:custGeom>
              <a:solidFill>
                <a:schemeClr val="tx1"/>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74" name="Freeform: Shape 373">
                <a:extLst>
                  <a:ext uri="{FF2B5EF4-FFF2-40B4-BE49-F238E27FC236}">
                    <a16:creationId xmlns:a16="http://schemas.microsoft.com/office/drawing/2014/main" id="{CEF1EB34-8C63-3D29-E4AA-EC71A23358A8}"/>
                  </a:ext>
                  <a:ext uri="{C183D7F6-B498-43B3-948B-1728B52AA6E4}">
                    <adec:decorative xmlns:adec="http://schemas.microsoft.com/office/drawing/2017/decorative" val="1"/>
                  </a:ext>
                </a:extLst>
              </p:cNvPr>
              <p:cNvSpPr/>
              <p:nvPr/>
            </p:nvSpPr>
            <p:spPr>
              <a:xfrm>
                <a:off x="7355443" y="4933691"/>
                <a:ext cx="5435" cy="10012"/>
              </a:xfrm>
              <a:custGeom>
                <a:avLst/>
                <a:gdLst>
                  <a:gd name="connsiteX0" fmla="*/ 3433 w 5435"/>
                  <a:gd name="connsiteY0" fmla="*/ 1716 h 10012"/>
                  <a:gd name="connsiteX1" fmla="*/ 2718 w 5435"/>
                  <a:gd name="connsiteY1" fmla="*/ 1716 h 10012"/>
                  <a:gd name="connsiteX2" fmla="*/ 1431 w 5435"/>
                  <a:gd name="connsiteY2" fmla="*/ 0 h 10012"/>
                  <a:gd name="connsiteX3" fmla="*/ 0 w 5435"/>
                  <a:gd name="connsiteY3" fmla="*/ 1430 h 10012"/>
                  <a:gd name="connsiteX4" fmla="*/ 1431 w 5435"/>
                  <a:gd name="connsiteY4" fmla="*/ 4005 h 10012"/>
                  <a:gd name="connsiteX5" fmla="*/ 1287 w 5435"/>
                  <a:gd name="connsiteY5" fmla="*/ 5435 h 10012"/>
                  <a:gd name="connsiteX6" fmla="*/ 715 w 5435"/>
                  <a:gd name="connsiteY6" fmla="*/ 7295 h 10012"/>
                  <a:gd name="connsiteX7" fmla="*/ 1287 w 5435"/>
                  <a:gd name="connsiteY7" fmla="*/ 9298 h 10012"/>
                  <a:gd name="connsiteX8" fmla="*/ 2146 w 5435"/>
                  <a:gd name="connsiteY8" fmla="*/ 10013 h 10012"/>
                  <a:gd name="connsiteX9" fmla="*/ 4148 w 5435"/>
                  <a:gd name="connsiteY9" fmla="*/ 9870 h 10012"/>
                  <a:gd name="connsiteX10" fmla="*/ 4005 w 5435"/>
                  <a:gd name="connsiteY10" fmla="*/ 8153 h 10012"/>
                  <a:gd name="connsiteX11" fmla="*/ 5007 w 5435"/>
                  <a:gd name="connsiteY11" fmla="*/ 5865 h 10012"/>
                  <a:gd name="connsiteX12" fmla="*/ 4863 w 5435"/>
                  <a:gd name="connsiteY12" fmla="*/ 5149 h 10012"/>
                  <a:gd name="connsiteX13" fmla="*/ 5436 w 5435"/>
                  <a:gd name="connsiteY13" fmla="*/ 3004 h 1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35" h="10012">
                    <a:moveTo>
                      <a:pt x="3433" y="1716"/>
                    </a:moveTo>
                    <a:lnTo>
                      <a:pt x="2718" y="1716"/>
                    </a:lnTo>
                    <a:lnTo>
                      <a:pt x="1431" y="0"/>
                    </a:lnTo>
                    <a:lnTo>
                      <a:pt x="0" y="1430"/>
                    </a:lnTo>
                    <a:lnTo>
                      <a:pt x="1431" y="4005"/>
                    </a:lnTo>
                    <a:lnTo>
                      <a:pt x="1287" y="5435"/>
                    </a:lnTo>
                    <a:lnTo>
                      <a:pt x="715" y="7295"/>
                    </a:lnTo>
                    <a:lnTo>
                      <a:pt x="1287" y="9298"/>
                    </a:lnTo>
                    <a:lnTo>
                      <a:pt x="2146" y="10013"/>
                    </a:lnTo>
                    <a:lnTo>
                      <a:pt x="4148" y="9870"/>
                    </a:lnTo>
                    <a:lnTo>
                      <a:pt x="4005" y="8153"/>
                    </a:lnTo>
                    <a:lnTo>
                      <a:pt x="5007" y="5865"/>
                    </a:lnTo>
                    <a:lnTo>
                      <a:pt x="4863" y="5149"/>
                    </a:lnTo>
                    <a:lnTo>
                      <a:pt x="5436" y="300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75" name="Freeform: Shape 374">
                <a:extLst>
                  <a:ext uri="{FF2B5EF4-FFF2-40B4-BE49-F238E27FC236}">
                    <a16:creationId xmlns:a16="http://schemas.microsoft.com/office/drawing/2014/main" id="{B155252D-26F1-3F76-E4B5-E6EEDD48D1CF}"/>
                  </a:ext>
                  <a:ext uri="{C183D7F6-B498-43B3-948B-1728B52AA6E4}">
                    <adec:decorative xmlns:adec="http://schemas.microsoft.com/office/drawing/2017/decorative" val="1"/>
                  </a:ext>
                </a:extLst>
              </p:cNvPr>
              <p:cNvSpPr/>
              <p:nvPr/>
            </p:nvSpPr>
            <p:spPr>
              <a:xfrm>
                <a:off x="7280203" y="3974736"/>
                <a:ext cx="361181" cy="205980"/>
              </a:xfrm>
              <a:custGeom>
                <a:avLst/>
                <a:gdLst>
                  <a:gd name="connsiteX0" fmla="*/ 5435 w 361181"/>
                  <a:gd name="connsiteY0" fmla="*/ 162210 h 205980"/>
                  <a:gd name="connsiteX1" fmla="*/ 4005 w 361181"/>
                  <a:gd name="connsiteY1" fmla="*/ 164641 h 205980"/>
                  <a:gd name="connsiteX2" fmla="*/ 6008 w 361181"/>
                  <a:gd name="connsiteY2" fmla="*/ 163640 h 205980"/>
                  <a:gd name="connsiteX3" fmla="*/ 7152 w 361181"/>
                  <a:gd name="connsiteY3" fmla="*/ 161781 h 205980"/>
                  <a:gd name="connsiteX4" fmla="*/ 6723 w 361181"/>
                  <a:gd name="connsiteY4" fmla="*/ 161638 h 205980"/>
                  <a:gd name="connsiteX5" fmla="*/ 5435 w 361181"/>
                  <a:gd name="connsiteY5" fmla="*/ 162210 h 205980"/>
                  <a:gd name="connsiteX6" fmla="*/ 572 w 361181"/>
                  <a:gd name="connsiteY6" fmla="*/ 111573 h 205980"/>
                  <a:gd name="connsiteX7" fmla="*/ 0 w 361181"/>
                  <a:gd name="connsiteY7" fmla="*/ 114291 h 205980"/>
                  <a:gd name="connsiteX8" fmla="*/ 286 w 361181"/>
                  <a:gd name="connsiteY8" fmla="*/ 115435 h 205980"/>
                  <a:gd name="connsiteX9" fmla="*/ 1287 w 361181"/>
                  <a:gd name="connsiteY9" fmla="*/ 114720 h 205980"/>
                  <a:gd name="connsiteX10" fmla="*/ 1859 w 361181"/>
                  <a:gd name="connsiteY10" fmla="*/ 113861 h 205980"/>
                  <a:gd name="connsiteX11" fmla="*/ 2288 w 361181"/>
                  <a:gd name="connsiteY11" fmla="*/ 112717 h 205980"/>
                  <a:gd name="connsiteX12" fmla="*/ 1573 w 361181"/>
                  <a:gd name="connsiteY12" fmla="*/ 110714 h 205980"/>
                  <a:gd name="connsiteX13" fmla="*/ 572 w 361181"/>
                  <a:gd name="connsiteY13" fmla="*/ 111573 h 205980"/>
                  <a:gd name="connsiteX14" fmla="*/ 4291 w 361181"/>
                  <a:gd name="connsiteY14" fmla="*/ 154486 h 205980"/>
                  <a:gd name="connsiteX15" fmla="*/ 6151 w 361181"/>
                  <a:gd name="connsiteY15" fmla="*/ 156059 h 205980"/>
                  <a:gd name="connsiteX16" fmla="*/ 6723 w 361181"/>
                  <a:gd name="connsiteY16" fmla="*/ 156202 h 205980"/>
                  <a:gd name="connsiteX17" fmla="*/ 7152 w 361181"/>
                  <a:gd name="connsiteY17" fmla="*/ 155487 h 205980"/>
                  <a:gd name="connsiteX18" fmla="*/ 7438 w 361181"/>
                  <a:gd name="connsiteY18" fmla="*/ 154199 h 205980"/>
                  <a:gd name="connsiteX19" fmla="*/ 6293 w 361181"/>
                  <a:gd name="connsiteY19" fmla="*/ 152483 h 205980"/>
                  <a:gd name="connsiteX20" fmla="*/ 4291 w 361181"/>
                  <a:gd name="connsiteY20" fmla="*/ 154486 h 205980"/>
                  <a:gd name="connsiteX21" fmla="*/ 314406 w 361181"/>
                  <a:gd name="connsiteY21" fmla="*/ 65227 h 205980"/>
                  <a:gd name="connsiteX22" fmla="*/ 312547 w 361181"/>
                  <a:gd name="connsiteY22" fmla="*/ 61222 h 205980"/>
                  <a:gd name="connsiteX23" fmla="*/ 310687 w 361181"/>
                  <a:gd name="connsiteY23" fmla="*/ 57217 h 205980"/>
                  <a:gd name="connsiteX24" fmla="*/ 309400 w 361181"/>
                  <a:gd name="connsiteY24" fmla="*/ 54356 h 205980"/>
                  <a:gd name="connsiteX25" fmla="*/ 307254 w 361181"/>
                  <a:gd name="connsiteY25" fmla="*/ 53355 h 205980"/>
                  <a:gd name="connsiteX26" fmla="*/ 305967 w 361181"/>
                  <a:gd name="connsiteY26" fmla="*/ 50351 h 205980"/>
                  <a:gd name="connsiteX27" fmla="*/ 304680 w 361181"/>
                  <a:gd name="connsiteY27" fmla="*/ 47204 h 205980"/>
                  <a:gd name="connsiteX28" fmla="*/ 303392 w 361181"/>
                  <a:gd name="connsiteY28" fmla="*/ 44057 h 205980"/>
                  <a:gd name="connsiteX29" fmla="*/ 302105 w 361181"/>
                  <a:gd name="connsiteY29" fmla="*/ 40910 h 205980"/>
                  <a:gd name="connsiteX30" fmla="*/ 300818 w 361181"/>
                  <a:gd name="connsiteY30" fmla="*/ 37763 h 205980"/>
                  <a:gd name="connsiteX31" fmla="*/ 299530 w 361181"/>
                  <a:gd name="connsiteY31" fmla="*/ 34616 h 205980"/>
                  <a:gd name="connsiteX32" fmla="*/ 298242 w 361181"/>
                  <a:gd name="connsiteY32" fmla="*/ 31469 h 205980"/>
                  <a:gd name="connsiteX33" fmla="*/ 296955 w 361181"/>
                  <a:gd name="connsiteY33" fmla="*/ 28322 h 205980"/>
                  <a:gd name="connsiteX34" fmla="*/ 295668 w 361181"/>
                  <a:gd name="connsiteY34" fmla="*/ 25175 h 205980"/>
                  <a:gd name="connsiteX35" fmla="*/ 294380 w 361181"/>
                  <a:gd name="connsiteY35" fmla="*/ 22028 h 205980"/>
                  <a:gd name="connsiteX36" fmla="*/ 293093 w 361181"/>
                  <a:gd name="connsiteY36" fmla="*/ 18881 h 205980"/>
                  <a:gd name="connsiteX37" fmla="*/ 291806 w 361181"/>
                  <a:gd name="connsiteY37" fmla="*/ 15735 h 205980"/>
                  <a:gd name="connsiteX38" fmla="*/ 290518 w 361181"/>
                  <a:gd name="connsiteY38" fmla="*/ 12588 h 205980"/>
                  <a:gd name="connsiteX39" fmla="*/ 289231 w 361181"/>
                  <a:gd name="connsiteY39" fmla="*/ 9441 h 205980"/>
                  <a:gd name="connsiteX40" fmla="*/ 287943 w 361181"/>
                  <a:gd name="connsiteY40" fmla="*/ 6294 h 205980"/>
                  <a:gd name="connsiteX41" fmla="*/ 286656 w 361181"/>
                  <a:gd name="connsiteY41" fmla="*/ 3147 h 205980"/>
                  <a:gd name="connsiteX42" fmla="*/ 285369 w 361181"/>
                  <a:gd name="connsiteY42" fmla="*/ 0 h 205980"/>
                  <a:gd name="connsiteX43" fmla="*/ 278217 w 361181"/>
                  <a:gd name="connsiteY43" fmla="*/ 1001 h 205980"/>
                  <a:gd name="connsiteX44" fmla="*/ 271351 w 361181"/>
                  <a:gd name="connsiteY44" fmla="*/ 2003 h 205980"/>
                  <a:gd name="connsiteX45" fmla="*/ 263627 w 361181"/>
                  <a:gd name="connsiteY45" fmla="*/ 3147 h 205980"/>
                  <a:gd name="connsiteX46" fmla="*/ 254329 w 361181"/>
                  <a:gd name="connsiteY46" fmla="*/ 4434 h 205980"/>
                  <a:gd name="connsiteX47" fmla="*/ 247034 w 361181"/>
                  <a:gd name="connsiteY47" fmla="*/ 5436 h 205980"/>
                  <a:gd name="connsiteX48" fmla="*/ 236449 w 361181"/>
                  <a:gd name="connsiteY48" fmla="*/ 6866 h 205980"/>
                  <a:gd name="connsiteX49" fmla="*/ 226865 w 361181"/>
                  <a:gd name="connsiteY49" fmla="*/ 8153 h 205980"/>
                  <a:gd name="connsiteX50" fmla="*/ 217853 w 361181"/>
                  <a:gd name="connsiteY50" fmla="*/ 9441 h 205980"/>
                  <a:gd name="connsiteX51" fmla="*/ 208841 w 361181"/>
                  <a:gd name="connsiteY51" fmla="*/ 10728 h 205980"/>
                  <a:gd name="connsiteX52" fmla="*/ 201260 w 361181"/>
                  <a:gd name="connsiteY52" fmla="*/ 11729 h 205980"/>
                  <a:gd name="connsiteX53" fmla="*/ 196683 w 361181"/>
                  <a:gd name="connsiteY53" fmla="*/ 13017 h 205980"/>
                  <a:gd name="connsiteX54" fmla="*/ 191390 w 361181"/>
                  <a:gd name="connsiteY54" fmla="*/ 15735 h 205980"/>
                  <a:gd name="connsiteX55" fmla="*/ 183237 w 361181"/>
                  <a:gd name="connsiteY55" fmla="*/ 19883 h 205980"/>
                  <a:gd name="connsiteX56" fmla="*/ 174940 w 361181"/>
                  <a:gd name="connsiteY56" fmla="*/ 24031 h 205980"/>
                  <a:gd name="connsiteX57" fmla="*/ 170649 w 361181"/>
                  <a:gd name="connsiteY57" fmla="*/ 26177 h 205980"/>
                  <a:gd name="connsiteX58" fmla="*/ 166072 w 361181"/>
                  <a:gd name="connsiteY58" fmla="*/ 31755 h 205980"/>
                  <a:gd name="connsiteX59" fmla="*/ 163783 w 361181"/>
                  <a:gd name="connsiteY59" fmla="*/ 34616 h 205980"/>
                  <a:gd name="connsiteX60" fmla="*/ 159635 w 361181"/>
                  <a:gd name="connsiteY60" fmla="*/ 39766 h 205980"/>
                  <a:gd name="connsiteX61" fmla="*/ 156488 w 361181"/>
                  <a:gd name="connsiteY61" fmla="*/ 43628 h 205980"/>
                  <a:gd name="connsiteX62" fmla="*/ 152769 w 361181"/>
                  <a:gd name="connsiteY62" fmla="*/ 48205 h 205980"/>
                  <a:gd name="connsiteX63" fmla="*/ 151195 w 361181"/>
                  <a:gd name="connsiteY63" fmla="*/ 52353 h 205980"/>
                  <a:gd name="connsiteX64" fmla="*/ 148621 w 361181"/>
                  <a:gd name="connsiteY64" fmla="*/ 58647 h 205980"/>
                  <a:gd name="connsiteX65" fmla="*/ 146475 w 361181"/>
                  <a:gd name="connsiteY65" fmla="*/ 60221 h 205980"/>
                  <a:gd name="connsiteX66" fmla="*/ 142899 w 361181"/>
                  <a:gd name="connsiteY66" fmla="*/ 62223 h 205980"/>
                  <a:gd name="connsiteX67" fmla="*/ 139609 w 361181"/>
                  <a:gd name="connsiteY67" fmla="*/ 63654 h 205980"/>
                  <a:gd name="connsiteX68" fmla="*/ 134602 w 361181"/>
                  <a:gd name="connsiteY68" fmla="*/ 63511 h 205980"/>
                  <a:gd name="connsiteX69" fmla="*/ 131742 w 361181"/>
                  <a:gd name="connsiteY69" fmla="*/ 59649 h 205980"/>
                  <a:gd name="connsiteX70" fmla="*/ 128738 w 361181"/>
                  <a:gd name="connsiteY70" fmla="*/ 55500 h 205980"/>
                  <a:gd name="connsiteX71" fmla="*/ 127164 w 361181"/>
                  <a:gd name="connsiteY71" fmla="*/ 53784 h 205980"/>
                  <a:gd name="connsiteX72" fmla="*/ 125734 w 361181"/>
                  <a:gd name="connsiteY72" fmla="*/ 53641 h 205980"/>
                  <a:gd name="connsiteX73" fmla="*/ 120584 w 361181"/>
                  <a:gd name="connsiteY73" fmla="*/ 54213 h 205980"/>
                  <a:gd name="connsiteX74" fmla="*/ 114434 w 361181"/>
                  <a:gd name="connsiteY74" fmla="*/ 54785 h 205980"/>
                  <a:gd name="connsiteX75" fmla="*/ 107138 w 361181"/>
                  <a:gd name="connsiteY75" fmla="*/ 54070 h 205980"/>
                  <a:gd name="connsiteX76" fmla="*/ 98842 w 361181"/>
                  <a:gd name="connsiteY76" fmla="*/ 53355 h 205980"/>
                  <a:gd name="connsiteX77" fmla="*/ 90975 w 361181"/>
                  <a:gd name="connsiteY77" fmla="*/ 52639 h 205980"/>
                  <a:gd name="connsiteX78" fmla="*/ 87113 w 361181"/>
                  <a:gd name="connsiteY78" fmla="*/ 52067 h 205980"/>
                  <a:gd name="connsiteX79" fmla="*/ 81963 w 361181"/>
                  <a:gd name="connsiteY79" fmla="*/ 49349 h 205980"/>
                  <a:gd name="connsiteX80" fmla="*/ 80676 w 361181"/>
                  <a:gd name="connsiteY80" fmla="*/ 48777 h 205980"/>
                  <a:gd name="connsiteX81" fmla="*/ 79388 w 361181"/>
                  <a:gd name="connsiteY81" fmla="*/ 48634 h 205980"/>
                  <a:gd name="connsiteX82" fmla="*/ 73237 w 361181"/>
                  <a:gd name="connsiteY82" fmla="*/ 48634 h 205980"/>
                  <a:gd name="connsiteX83" fmla="*/ 67230 w 361181"/>
                  <a:gd name="connsiteY83" fmla="*/ 48634 h 205980"/>
                  <a:gd name="connsiteX84" fmla="*/ 61222 w 361181"/>
                  <a:gd name="connsiteY84" fmla="*/ 49492 h 205980"/>
                  <a:gd name="connsiteX85" fmla="*/ 55500 w 361181"/>
                  <a:gd name="connsiteY85" fmla="*/ 49207 h 205980"/>
                  <a:gd name="connsiteX86" fmla="*/ 49492 w 361181"/>
                  <a:gd name="connsiteY86" fmla="*/ 49636 h 205980"/>
                  <a:gd name="connsiteX87" fmla="*/ 47347 w 361181"/>
                  <a:gd name="connsiteY87" fmla="*/ 50637 h 205980"/>
                  <a:gd name="connsiteX88" fmla="*/ 45058 w 361181"/>
                  <a:gd name="connsiteY88" fmla="*/ 50637 h 205980"/>
                  <a:gd name="connsiteX89" fmla="*/ 43628 w 361181"/>
                  <a:gd name="connsiteY89" fmla="*/ 51495 h 205980"/>
                  <a:gd name="connsiteX90" fmla="*/ 42340 w 361181"/>
                  <a:gd name="connsiteY90" fmla="*/ 51924 h 205980"/>
                  <a:gd name="connsiteX91" fmla="*/ 40767 w 361181"/>
                  <a:gd name="connsiteY91" fmla="*/ 51209 h 205980"/>
                  <a:gd name="connsiteX92" fmla="*/ 38907 w 361181"/>
                  <a:gd name="connsiteY92" fmla="*/ 51352 h 205980"/>
                  <a:gd name="connsiteX93" fmla="*/ 36190 w 361181"/>
                  <a:gd name="connsiteY93" fmla="*/ 50637 h 205980"/>
                  <a:gd name="connsiteX94" fmla="*/ 34330 w 361181"/>
                  <a:gd name="connsiteY94" fmla="*/ 48920 h 205980"/>
                  <a:gd name="connsiteX95" fmla="*/ 32614 w 361181"/>
                  <a:gd name="connsiteY95" fmla="*/ 47347 h 205980"/>
                  <a:gd name="connsiteX96" fmla="*/ 30897 w 361181"/>
                  <a:gd name="connsiteY96" fmla="*/ 46489 h 205980"/>
                  <a:gd name="connsiteX97" fmla="*/ 28894 w 361181"/>
                  <a:gd name="connsiteY97" fmla="*/ 45916 h 205980"/>
                  <a:gd name="connsiteX98" fmla="*/ 27178 w 361181"/>
                  <a:gd name="connsiteY98" fmla="*/ 45916 h 205980"/>
                  <a:gd name="connsiteX99" fmla="*/ 25032 w 361181"/>
                  <a:gd name="connsiteY99" fmla="*/ 46918 h 205980"/>
                  <a:gd name="connsiteX100" fmla="*/ 23745 w 361181"/>
                  <a:gd name="connsiteY100" fmla="*/ 47776 h 205980"/>
                  <a:gd name="connsiteX101" fmla="*/ 20455 w 361181"/>
                  <a:gd name="connsiteY101" fmla="*/ 50780 h 205980"/>
                  <a:gd name="connsiteX102" fmla="*/ 20312 w 361181"/>
                  <a:gd name="connsiteY102" fmla="*/ 51781 h 205980"/>
                  <a:gd name="connsiteX103" fmla="*/ 21885 w 361181"/>
                  <a:gd name="connsiteY103" fmla="*/ 53641 h 205980"/>
                  <a:gd name="connsiteX104" fmla="*/ 21456 w 361181"/>
                  <a:gd name="connsiteY104" fmla="*/ 54499 h 205980"/>
                  <a:gd name="connsiteX105" fmla="*/ 19454 w 361181"/>
                  <a:gd name="connsiteY105" fmla="*/ 55500 h 205980"/>
                  <a:gd name="connsiteX106" fmla="*/ 18881 w 361181"/>
                  <a:gd name="connsiteY106" fmla="*/ 58361 h 205980"/>
                  <a:gd name="connsiteX107" fmla="*/ 18595 w 361181"/>
                  <a:gd name="connsiteY107" fmla="*/ 59935 h 205980"/>
                  <a:gd name="connsiteX108" fmla="*/ 18309 w 361181"/>
                  <a:gd name="connsiteY108" fmla="*/ 63654 h 205980"/>
                  <a:gd name="connsiteX109" fmla="*/ 19168 w 361181"/>
                  <a:gd name="connsiteY109" fmla="*/ 66658 h 205980"/>
                  <a:gd name="connsiteX110" fmla="*/ 20312 w 361181"/>
                  <a:gd name="connsiteY110" fmla="*/ 67802 h 205980"/>
                  <a:gd name="connsiteX111" fmla="*/ 20312 w 361181"/>
                  <a:gd name="connsiteY111" fmla="*/ 69089 h 205980"/>
                  <a:gd name="connsiteX112" fmla="*/ 19739 w 361181"/>
                  <a:gd name="connsiteY112" fmla="*/ 71664 h 205980"/>
                  <a:gd name="connsiteX113" fmla="*/ 17880 w 361181"/>
                  <a:gd name="connsiteY113" fmla="*/ 72379 h 205980"/>
                  <a:gd name="connsiteX114" fmla="*/ 16593 w 361181"/>
                  <a:gd name="connsiteY114" fmla="*/ 74811 h 205980"/>
                  <a:gd name="connsiteX115" fmla="*/ 15734 w 361181"/>
                  <a:gd name="connsiteY115" fmla="*/ 75955 h 205980"/>
                  <a:gd name="connsiteX116" fmla="*/ 14304 w 361181"/>
                  <a:gd name="connsiteY116" fmla="*/ 77243 h 205980"/>
                  <a:gd name="connsiteX117" fmla="*/ 8725 w 361181"/>
                  <a:gd name="connsiteY117" fmla="*/ 81534 h 205980"/>
                  <a:gd name="connsiteX118" fmla="*/ 10013 w 361181"/>
                  <a:gd name="connsiteY118" fmla="*/ 91976 h 205980"/>
                  <a:gd name="connsiteX119" fmla="*/ 6293 w 361181"/>
                  <a:gd name="connsiteY119" fmla="*/ 103562 h 205980"/>
                  <a:gd name="connsiteX120" fmla="*/ 8725 w 361181"/>
                  <a:gd name="connsiteY120" fmla="*/ 112288 h 205980"/>
                  <a:gd name="connsiteX121" fmla="*/ 8725 w 361181"/>
                  <a:gd name="connsiteY121" fmla="*/ 113718 h 205980"/>
                  <a:gd name="connsiteX122" fmla="*/ 8439 w 361181"/>
                  <a:gd name="connsiteY122" fmla="*/ 115578 h 205980"/>
                  <a:gd name="connsiteX123" fmla="*/ 6866 w 361181"/>
                  <a:gd name="connsiteY123" fmla="*/ 114720 h 205980"/>
                  <a:gd name="connsiteX124" fmla="*/ 5722 w 361181"/>
                  <a:gd name="connsiteY124" fmla="*/ 113718 h 205980"/>
                  <a:gd name="connsiteX125" fmla="*/ 4577 w 361181"/>
                  <a:gd name="connsiteY125" fmla="*/ 116579 h 205980"/>
                  <a:gd name="connsiteX126" fmla="*/ 10585 w 361181"/>
                  <a:gd name="connsiteY126" fmla="*/ 119583 h 205980"/>
                  <a:gd name="connsiteX127" fmla="*/ 11872 w 361181"/>
                  <a:gd name="connsiteY127" fmla="*/ 123445 h 205980"/>
                  <a:gd name="connsiteX128" fmla="*/ 13016 w 361181"/>
                  <a:gd name="connsiteY128" fmla="*/ 125448 h 205980"/>
                  <a:gd name="connsiteX129" fmla="*/ 13016 w 361181"/>
                  <a:gd name="connsiteY129" fmla="*/ 126735 h 205980"/>
                  <a:gd name="connsiteX130" fmla="*/ 12301 w 361181"/>
                  <a:gd name="connsiteY130" fmla="*/ 127736 h 205980"/>
                  <a:gd name="connsiteX131" fmla="*/ 12587 w 361181"/>
                  <a:gd name="connsiteY131" fmla="*/ 129167 h 205980"/>
                  <a:gd name="connsiteX132" fmla="*/ 13303 w 361181"/>
                  <a:gd name="connsiteY132" fmla="*/ 130454 h 205980"/>
                  <a:gd name="connsiteX133" fmla="*/ 15592 w 361181"/>
                  <a:gd name="connsiteY133" fmla="*/ 137177 h 205980"/>
                  <a:gd name="connsiteX134" fmla="*/ 15592 w 361181"/>
                  <a:gd name="connsiteY134" fmla="*/ 138179 h 205980"/>
                  <a:gd name="connsiteX135" fmla="*/ 15162 w 361181"/>
                  <a:gd name="connsiteY135" fmla="*/ 139323 h 205980"/>
                  <a:gd name="connsiteX136" fmla="*/ 16307 w 361181"/>
                  <a:gd name="connsiteY136" fmla="*/ 143614 h 205980"/>
                  <a:gd name="connsiteX137" fmla="*/ 17737 w 361181"/>
                  <a:gd name="connsiteY137" fmla="*/ 147905 h 205980"/>
                  <a:gd name="connsiteX138" fmla="*/ 17594 w 361181"/>
                  <a:gd name="connsiteY138" fmla="*/ 153770 h 205980"/>
                  <a:gd name="connsiteX139" fmla="*/ 22028 w 361181"/>
                  <a:gd name="connsiteY139" fmla="*/ 158491 h 205980"/>
                  <a:gd name="connsiteX140" fmla="*/ 23459 w 361181"/>
                  <a:gd name="connsiteY140" fmla="*/ 163640 h 205980"/>
                  <a:gd name="connsiteX141" fmla="*/ 23459 w 361181"/>
                  <a:gd name="connsiteY141" fmla="*/ 165214 h 205980"/>
                  <a:gd name="connsiteX142" fmla="*/ 21885 w 361181"/>
                  <a:gd name="connsiteY142" fmla="*/ 176657 h 205980"/>
                  <a:gd name="connsiteX143" fmla="*/ 29180 w 361181"/>
                  <a:gd name="connsiteY143" fmla="*/ 189674 h 205980"/>
                  <a:gd name="connsiteX144" fmla="*/ 29609 w 361181"/>
                  <a:gd name="connsiteY144" fmla="*/ 193965 h 205980"/>
                  <a:gd name="connsiteX145" fmla="*/ 34044 w 361181"/>
                  <a:gd name="connsiteY145" fmla="*/ 192535 h 205980"/>
                  <a:gd name="connsiteX146" fmla="*/ 40052 w 361181"/>
                  <a:gd name="connsiteY146" fmla="*/ 194680 h 205980"/>
                  <a:gd name="connsiteX147" fmla="*/ 42913 w 361181"/>
                  <a:gd name="connsiteY147" fmla="*/ 196397 h 205980"/>
                  <a:gd name="connsiteX148" fmla="*/ 45201 w 361181"/>
                  <a:gd name="connsiteY148" fmla="*/ 196683 h 205980"/>
                  <a:gd name="connsiteX149" fmla="*/ 48348 w 361181"/>
                  <a:gd name="connsiteY149" fmla="*/ 195682 h 205980"/>
                  <a:gd name="connsiteX150" fmla="*/ 52782 w 361181"/>
                  <a:gd name="connsiteY150" fmla="*/ 195539 h 205980"/>
                  <a:gd name="connsiteX151" fmla="*/ 55786 w 361181"/>
                  <a:gd name="connsiteY151" fmla="*/ 194823 h 205980"/>
                  <a:gd name="connsiteX152" fmla="*/ 63653 w 361181"/>
                  <a:gd name="connsiteY152" fmla="*/ 190246 h 205980"/>
                  <a:gd name="connsiteX153" fmla="*/ 67802 w 361181"/>
                  <a:gd name="connsiteY153" fmla="*/ 191820 h 205980"/>
                  <a:gd name="connsiteX154" fmla="*/ 71807 w 361181"/>
                  <a:gd name="connsiteY154" fmla="*/ 191247 h 205980"/>
                  <a:gd name="connsiteX155" fmla="*/ 76241 w 361181"/>
                  <a:gd name="connsiteY155" fmla="*/ 190246 h 205980"/>
                  <a:gd name="connsiteX156" fmla="*/ 78387 w 361181"/>
                  <a:gd name="connsiteY156" fmla="*/ 186527 h 205980"/>
                  <a:gd name="connsiteX157" fmla="*/ 79960 w 361181"/>
                  <a:gd name="connsiteY157" fmla="*/ 184667 h 205980"/>
                  <a:gd name="connsiteX158" fmla="*/ 86826 w 361181"/>
                  <a:gd name="connsiteY158" fmla="*/ 182522 h 205980"/>
                  <a:gd name="connsiteX159" fmla="*/ 91118 w 361181"/>
                  <a:gd name="connsiteY159" fmla="*/ 177372 h 205980"/>
                  <a:gd name="connsiteX160" fmla="*/ 94837 w 361181"/>
                  <a:gd name="connsiteY160" fmla="*/ 174225 h 205980"/>
                  <a:gd name="connsiteX161" fmla="*/ 102704 w 361181"/>
                  <a:gd name="connsiteY161" fmla="*/ 172509 h 205980"/>
                  <a:gd name="connsiteX162" fmla="*/ 111287 w 361181"/>
                  <a:gd name="connsiteY162" fmla="*/ 171651 h 205980"/>
                  <a:gd name="connsiteX163" fmla="*/ 120298 w 361181"/>
                  <a:gd name="connsiteY163" fmla="*/ 171937 h 205980"/>
                  <a:gd name="connsiteX164" fmla="*/ 125162 w 361181"/>
                  <a:gd name="connsiteY164" fmla="*/ 171364 h 205980"/>
                  <a:gd name="connsiteX165" fmla="*/ 128881 w 361181"/>
                  <a:gd name="connsiteY165" fmla="*/ 170363 h 205980"/>
                  <a:gd name="connsiteX166" fmla="*/ 134459 w 361181"/>
                  <a:gd name="connsiteY166" fmla="*/ 167931 h 205980"/>
                  <a:gd name="connsiteX167" fmla="*/ 142470 w 361181"/>
                  <a:gd name="connsiteY167" fmla="*/ 166072 h 205980"/>
                  <a:gd name="connsiteX168" fmla="*/ 147476 w 361181"/>
                  <a:gd name="connsiteY168" fmla="*/ 164498 h 205980"/>
                  <a:gd name="connsiteX169" fmla="*/ 154342 w 361181"/>
                  <a:gd name="connsiteY169" fmla="*/ 158491 h 205980"/>
                  <a:gd name="connsiteX170" fmla="*/ 161065 w 361181"/>
                  <a:gd name="connsiteY170" fmla="*/ 155487 h 205980"/>
                  <a:gd name="connsiteX171" fmla="*/ 162925 w 361181"/>
                  <a:gd name="connsiteY171" fmla="*/ 153770 h 205980"/>
                  <a:gd name="connsiteX172" fmla="*/ 165213 w 361181"/>
                  <a:gd name="connsiteY172" fmla="*/ 152626 h 205980"/>
                  <a:gd name="connsiteX173" fmla="*/ 173939 w 361181"/>
                  <a:gd name="connsiteY173" fmla="*/ 154199 h 205980"/>
                  <a:gd name="connsiteX174" fmla="*/ 179089 w 361181"/>
                  <a:gd name="connsiteY174" fmla="*/ 153913 h 205980"/>
                  <a:gd name="connsiteX175" fmla="*/ 183523 w 361181"/>
                  <a:gd name="connsiteY175" fmla="*/ 152626 h 205980"/>
                  <a:gd name="connsiteX176" fmla="*/ 185812 w 361181"/>
                  <a:gd name="connsiteY176" fmla="*/ 152483 h 205980"/>
                  <a:gd name="connsiteX177" fmla="*/ 189244 w 361181"/>
                  <a:gd name="connsiteY177" fmla="*/ 150194 h 205980"/>
                  <a:gd name="connsiteX178" fmla="*/ 193679 w 361181"/>
                  <a:gd name="connsiteY178" fmla="*/ 145760 h 205980"/>
                  <a:gd name="connsiteX179" fmla="*/ 195967 w 361181"/>
                  <a:gd name="connsiteY179" fmla="*/ 143042 h 205980"/>
                  <a:gd name="connsiteX180" fmla="*/ 197255 w 361181"/>
                  <a:gd name="connsiteY180" fmla="*/ 139895 h 205980"/>
                  <a:gd name="connsiteX181" fmla="*/ 198971 w 361181"/>
                  <a:gd name="connsiteY181" fmla="*/ 138608 h 205980"/>
                  <a:gd name="connsiteX182" fmla="*/ 206410 w 361181"/>
                  <a:gd name="connsiteY182" fmla="*/ 134317 h 205980"/>
                  <a:gd name="connsiteX183" fmla="*/ 212417 w 361181"/>
                  <a:gd name="connsiteY183" fmla="*/ 131742 h 205980"/>
                  <a:gd name="connsiteX184" fmla="*/ 223289 w 361181"/>
                  <a:gd name="connsiteY184" fmla="*/ 128452 h 205980"/>
                  <a:gd name="connsiteX185" fmla="*/ 231156 w 361181"/>
                  <a:gd name="connsiteY185" fmla="*/ 127736 h 205980"/>
                  <a:gd name="connsiteX186" fmla="*/ 236305 w 361181"/>
                  <a:gd name="connsiteY186" fmla="*/ 125448 h 205980"/>
                  <a:gd name="connsiteX187" fmla="*/ 242027 w 361181"/>
                  <a:gd name="connsiteY187" fmla="*/ 122015 h 205980"/>
                  <a:gd name="connsiteX188" fmla="*/ 256760 w 361181"/>
                  <a:gd name="connsiteY188" fmla="*/ 118868 h 205980"/>
                  <a:gd name="connsiteX189" fmla="*/ 266058 w 361181"/>
                  <a:gd name="connsiteY189" fmla="*/ 116293 h 205980"/>
                  <a:gd name="connsiteX190" fmla="*/ 274497 w 361181"/>
                  <a:gd name="connsiteY190" fmla="*/ 112860 h 205980"/>
                  <a:gd name="connsiteX191" fmla="*/ 276786 w 361181"/>
                  <a:gd name="connsiteY191" fmla="*/ 111573 h 205980"/>
                  <a:gd name="connsiteX192" fmla="*/ 278789 w 361181"/>
                  <a:gd name="connsiteY192" fmla="*/ 109713 h 205980"/>
                  <a:gd name="connsiteX193" fmla="*/ 281220 w 361181"/>
                  <a:gd name="connsiteY193" fmla="*/ 109141 h 205980"/>
                  <a:gd name="connsiteX194" fmla="*/ 285369 w 361181"/>
                  <a:gd name="connsiteY194" fmla="*/ 106852 h 205980"/>
                  <a:gd name="connsiteX195" fmla="*/ 289088 w 361181"/>
                  <a:gd name="connsiteY195" fmla="*/ 105279 h 205980"/>
                  <a:gd name="connsiteX196" fmla="*/ 292950 w 361181"/>
                  <a:gd name="connsiteY196" fmla="*/ 103133 h 205980"/>
                  <a:gd name="connsiteX197" fmla="*/ 293093 w 361181"/>
                  <a:gd name="connsiteY197" fmla="*/ 99843 h 205980"/>
                  <a:gd name="connsiteX198" fmla="*/ 291663 w 361181"/>
                  <a:gd name="connsiteY198" fmla="*/ 93836 h 205980"/>
                  <a:gd name="connsiteX199" fmla="*/ 293522 w 361181"/>
                  <a:gd name="connsiteY199" fmla="*/ 87256 h 205980"/>
                  <a:gd name="connsiteX200" fmla="*/ 296240 w 361181"/>
                  <a:gd name="connsiteY200" fmla="*/ 83537 h 205980"/>
                  <a:gd name="connsiteX201" fmla="*/ 299816 w 361181"/>
                  <a:gd name="connsiteY201" fmla="*/ 80533 h 205980"/>
                  <a:gd name="connsiteX202" fmla="*/ 303821 w 361181"/>
                  <a:gd name="connsiteY202" fmla="*/ 78101 h 205980"/>
                  <a:gd name="connsiteX203" fmla="*/ 318984 w 361181"/>
                  <a:gd name="connsiteY203" fmla="*/ 72665 h 205980"/>
                  <a:gd name="connsiteX204" fmla="*/ 317124 w 361181"/>
                  <a:gd name="connsiteY204" fmla="*/ 68660 h 205980"/>
                  <a:gd name="connsiteX205" fmla="*/ 314406 w 361181"/>
                  <a:gd name="connsiteY205" fmla="*/ 65227 h 205980"/>
                  <a:gd name="connsiteX206" fmla="*/ 351311 w 361181"/>
                  <a:gd name="connsiteY206" fmla="*/ 195539 h 205980"/>
                  <a:gd name="connsiteX207" fmla="*/ 343158 w 361181"/>
                  <a:gd name="connsiteY207" fmla="*/ 195682 h 205980"/>
                  <a:gd name="connsiteX208" fmla="*/ 340297 w 361181"/>
                  <a:gd name="connsiteY208" fmla="*/ 196683 h 205980"/>
                  <a:gd name="connsiteX209" fmla="*/ 338437 w 361181"/>
                  <a:gd name="connsiteY209" fmla="*/ 196254 h 205980"/>
                  <a:gd name="connsiteX210" fmla="*/ 334718 w 361181"/>
                  <a:gd name="connsiteY210" fmla="*/ 194108 h 205980"/>
                  <a:gd name="connsiteX211" fmla="*/ 331572 w 361181"/>
                  <a:gd name="connsiteY211" fmla="*/ 193822 h 205980"/>
                  <a:gd name="connsiteX212" fmla="*/ 328425 w 361181"/>
                  <a:gd name="connsiteY212" fmla="*/ 195396 h 205980"/>
                  <a:gd name="connsiteX213" fmla="*/ 327566 w 361181"/>
                  <a:gd name="connsiteY213" fmla="*/ 196254 h 205980"/>
                  <a:gd name="connsiteX214" fmla="*/ 327137 w 361181"/>
                  <a:gd name="connsiteY214" fmla="*/ 197255 h 205980"/>
                  <a:gd name="connsiteX215" fmla="*/ 324992 w 361181"/>
                  <a:gd name="connsiteY215" fmla="*/ 199401 h 205980"/>
                  <a:gd name="connsiteX216" fmla="*/ 330570 w 361181"/>
                  <a:gd name="connsiteY216" fmla="*/ 202691 h 205980"/>
                  <a:gd name="connsiteX217" fmla="*/ 333574 w 361181"/>
                  <a:gd name="connsiteY217" fmla="*/ 205265 h 205980"/>
                  <a:gd name="connsiteX218" fmla="*/ 337150 w 361181"/>
                  <a:gd name="connsiteY218" fmla="*/ 205981 h 205980"/>
                  <a:gd name="connsiteX219" fmla="*/ 349595 w 361181"/>
                  <a:gd name="connsiteY219" fmla="*/ 204693 h 205980"/>
                  <a:gd name="connsiteX220" fmla="*/ 353886 w 361181"/>
                  <a:gd name="connsiteY220" fmla="*/ 202119 h 205980"/>
                  <a:gd name="connsiteX221" fmla="*/ 358177 w 361181"/>
                  <a:gd name="connsiteY221" fmla="*/ 200974 h 205980"/>
                  <a:gd name="connsiteX222" fmla="*/ 359322 w 361181"/>
                  <a:gd name="connsiteY222" fmla="*/ 199687 h 205980"/>
                  <a:gd name="connsiteX223" fmla="*/ 361181 w 361181"/>
                  <a:gd name="connsiteY223" fmla="*/ 198828 h 205980"/>
                  <a:gd name="connsiteX224" fmla="*/ 351311 w 361181"/>
                  <a:gd name="connsiteY224" fmla="*/ 195539 h 20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361181" h="205980">
                    <a:moveTo>
                      <a:pt x="5435" y="162210"/>
                    </a:moveTo>
                    <a:lnTo>
                      <a:pt x="4005" y="164641"/>
                    </a:lnTo>
                    <a:lnTo>
                      <a:pt x="6008" y="163640"/>
                    </a:lnTo>
                    <a:lnTo>
                      <a:pt x="7152" y="161781"/>
                    </a:lnTo>
                    <a:lnTo>
                      <a:pt x="6723" y="161638"/>
                    </a:lnTo>
                    <a:lnTo>
                      <a:pt x="5435" y="162210"/>
                    </a:lnTo>
                    <a:close/>
                    <a:moveTo>
                      <a:pt x="572" y="111573"/>
                    </a:moveTo>
                    <a:lnTo>
                      <a:pt x="0" y="114291"/>
                    </a:lnTo>
                    <a:lnTo>
                      <a:pt x="286" y="115435"/>
                    </a:lnTo>
                    <a:lnTo>
                      <a:pt x="1287" y="114720"/>
                    </a:lnTo>
                    <a:lnTo>
                      <a:pt x="1859" y="113861"/>
                    </a:lnTo>
                    <a:lnTo>
                      <a:pt x="2288" y="112717"/>
                    </a:lnTo>
                    <a:lnTo>
                      <a:pt x="1573" y="110714"/>
                    </a:lnTo>
                    <a:lnTo>
                      <a:pt x="572" y="111573"/>
                    </a:lnTo>
                    <a:close/>
                    <a:moveTo>
                      <a:pt x="4291" y="154486"/>
                    </a:moveTo>
                    <a:lnTo>
                      <a:pt x="6151" y="156059"/>
                    </a:lnTo>
                    <a:lnTo>
                      <a:pt x="6723" y="156202"/>
                    </a:lnTo>
                    <a:lnTo>
                      <a:pt x="7152" y="155487"/>
                    </a:lnTo>
                    <a:lnTo>
                      <a:pt x="7438" y="154199"/>
                    </a:lnTo>
                    <a:lnTo>
                      <a:pt x="6293" y="152483"/>
                    </a:lnTo>
                    <a:lnTo>
                      <a:pt x="4291" y="154486"/>
                    </a:lnTo>
                    <a:close/>
                    <a:moveTo>
                      <a:pt x="314406" y="65227"/>
                    </a:moveTo>
                    <a:lnTo>
                      <a:pt x="312547" y="61222"/>
                    </a:lnTo>
                    <a:lnTo>
                      <a:pt x="310687" y="57217"/>
                    </a:lnTo>
                    <a:lnTo>
                      <a:pt x="309400" y="54356"/>
                    </a:lnTo>
                    <a:lnTo>
                      <a:pt x="307254" y="53355"/>
                    </a:lnTo>
                    <a:lnTo>
                      <a:pt x="305967" y="50351"/>
                    </a:lnTo>
                    <a:lnTo>
                      <a:pt x="304680" y="47204"/>
                    </a:lnTo>
                    <a:lnTo>
                      <a:pt x="303392" y="44057"/>
                    </a:lnTo>
                    <a:lnTo>
                      <a:pt x="302105" y="40910"/>
                    </a:lnTo>
                    <a:lnTo>
                      <a:pt x="300818" y="37763"/>
                    </a:lnTo>
                    <a:lnTo>
                      <a:pt x="299530" y="34616"/>
                    </a:lnTo>
                    <a:lnTo>
                      <a:pt x="298242" y="31469"/>
                    </a:lnTo>
                    <a:lnTo>
                      <a:pt x="296955" y="28322"/>
                    </a:lnTo>
                    <a:lnTo>
                      <a:pt x="295668" y="25175"/>
                    </a:lnTo>
                    <a:lnTo>
                      <a:pt x="294380" y="22028"/>
                    </a:lnTo>
                    <a:lnTo>
                      <a:pt x="293093" y="18881"/>
                    </a:lnTo>
                    <a:lnTo>
                      <a:pt x="291806" y="15735"/>
                    </a:lnTo>
                    <a:lnTo>
                      <a:pt x="290518" y="12588"/>
                    </a:lnTo>
                    <a:lnTo>
                      <a:pt x="289231" y="9441"/>
                    </a:lnTo>
                    <a:lnTo>
                      <a:pt x="287943" y="6294"/>
                    </a:lnTo>
                    <a:lnTo>
                      <a:pt x="286656" y="3147"/>
                    </a:lnTo>
                    <a:lnTo>
                      <a:pt x="285369" y="0"/>
                    </a:lnTo>
                    <a:lnTo>
                      <a:pt x="278217" y="1001"/>
                    </a:lnTo>
                    <a:lnTo>
                      <a:pt x="271351" y="2003"/>
                    </a:lnTo>
                    <a:lnTo>
                      <a:pt x="263627" y="3147"/>
                    </a:lnTo>
                    <a:lnTo>
                      <a:pt x="254329" y="4434"/>
                    </a:lnTo>
                    <a:lnTo>
                      <a:pt x="247034" y="5436"/>
                    </a:lnTo>
                    <a:lnTo>
                      <a:pt x="236449" y="6866"/>
                    </a:lnTo>
                    <a:lnTo>
                      <a:pt x="226865" y="8153"/>
                    </a:lnTo>
                    <a:lnTo>
                      <a:pt x="217853" y="9441"/>
                    </a:lnTo>
                    <a:lnTo>
                      <a:pt x="208841" y="10728"/>
                    </a:lnTo>
                    <a:lnTo>
                      <a:pt x="201260" y="11729"/>
                    </a:lnTo>
                    <a:lnTo>
                      <a:pt x="196683" y="13017"/>
                    </a:lnTo>
                    <a:lnTo>
                      <a:pt x="191390" y="15735"/>
                    </a:lnTo>
                    <a:lnTo>
                      <a:pt x="183237" y="19883"/>
                    </a:lnTo>
                    <a:lnTo>
                      <a:pt x="174940" y="24031"/>
                    </a:lnTo>
                    <a:lnTo>
                      <a:pt x="170649" y="26177"/>
                    </a:lnTo>
                    <a:lnTo>
                      <a:pt x="166072" y="31755"/>
                    </a:lnTo>
                    <a:lnTo>
                      <a:pt x="163783" y="34616"/>
                    </a:lnTo>
                    <a:lnTo>
                      <a:pt x="159635" y="39766"/>
                    </a:lnTo>
                    <a:lnTo>
                      <a:pt x="156488" y="43628"/>
                    </a:lnTo>
                    <a:lnTo>
                      <a:pt x="152769" y="48205"/>
                    </a:lnTo>
                    <a:lnTo>
                      <a:pt x="151195" y="52353"/>
                    </a:lnTo>
                    <a:lnTo>
                      <a:pt x="148621" y="58647"/>
                    </a:lnTo>
                    <a:lnTo>
                      <a:pt x="146475" y="60221"/>
                    </a:lnTo>
                    <a:lnTo>
                      <a:pt x="142899" y="62223"/>
                    </a:lnTo>
                    <a:lnTo>
                      <a:pt x="139609" y="63654"/>
                    </a:lnTo>
                    <a:lnTo>
                      <a:pt x="134602" y="63511"/>
                    </a:lnTo>
                    <a:lnTo>
                      <a:pt x="131742" y="59649"/>
                    </a:lnTo>
                    <a:lnTo>
                      <a:pt x="128738" y="55500"/>
                    </a:lnTo>
                    <a:lnTo>
                      <a:pt x="127164" y="53784"/>
                    </a:lnTo>
                    <a:lnTo>
                      <a:pt x="125734" y="53641"/>
                    </a:lnTo>
                    <a:lnTo>
                      <a:pt x="120584" y="54213"/>
                    </a:lnTo>
                    <a:lnTo>
                      <a:pt x="114434" y="54785"/>
                    </a:lnTo>
                    <a:lnTo>
                      <a:pt x="107138" y="54070"/>
                    </a:lnTo>
                    <a:lnTo>
                      <a:pt x="98842" y="53355"/>
                    </a:lnTo>
                    <a:lnTo>
                      <a:pt x="90975" y="52639"/>
                    </a:lnTo>
                    <a:lnTo>
                      <a:pt x="87113" y="52067"/>
                    </a:lnTo>
                    <a:lnTo>
                      <a:pt x="81963" y="49349"/>
                    </a:lnTo>
                    <a:lnTo>
                      <a:pt x="80676" y="48777"/>
                    </a:lnTo>
                    <a:lnTo>
                      <a:pt x="79388" y="48634"/>
                    </a:lnTo>
                    <a:lnTo>
                      <a:pt x="73237" y="48634"/>
                    </a:lnTo>
                    <a:lnTo>
                      <a:pt x="67230" y="48634"/>
                    </a:lnTo>
                    <a:lnTo>
                      <a:pt x="61222" y="49492"/>
                    </a:lnTo>
                    <a:lnTo>
                      <a:pt x="55500" y="49207"/>
                    </a:lnTo>
                    <a:lnTo>
                      <a:pt x="49492" y="49636"/>
                    </a:lnTo>
                    <a:lnTo>
                      <a:pt x="47347" y="50637"/>
                    </a:lnTo>
                    <a:lnTo>
                      <a:pt x="45058" y="50637"/>
                    </a:lnTo>
                    <a:lnTo>
                      <a:pt x="43628" y="51495"/>
                    </a:lnTo>
                    <a:lnTo>
                      <a:pt x="42340" y="51924"/>
                    </a:lnTo>
                    <a:lnTo>
                      <a:pt x="40767" y="51209"/>
                    </a:lnTo>
                    <a:lnTo>
                      <a:pt x="38907" y="51352"/>
                    </a:lnTo>
                    <a:lnTo>
                      <a:pt x="36190" y="50637"/>
                    </a:lnTo>
                    <a:lnTo>
                      <a:pt x="34330" y="48920"/>
                    </a:lnTo>
                    <a:lnTo>
                      <a:pt x="32614" y="47347"/>
                    </a:lnTo>
                    <a:lnTo>
                      <a:pt x="30897" y="46489"/>
                    </a:lnTo>
                    <a:lnTo>
                      <a:pt x="28894" y="45916"/>
                    </a:lnTo>
                    <a:lnTo>
                      <a:pt x="27178" y="45916"/>
                    </a:lnTo>
                    <a:lnTo>
                      <a:pt x="25032" y="46918"/>
                    </a:lnTo>
                    <a:lnTo>
                      <a:pt x="23745" y="47776"/>
                    </a:lnTo>
                    <a:lnTo>
                      <a:pt x="20455" y="50780"/>
                    </a:lnTo>
                    <a:lnTo>
                      <a:pt x="20312" y="51781"/>
                    </a:lnTo>
                    <a:lnTo>
                      <a:pt x="21885" y="53641"/>
                    </a:lnTo>
                    <a:lnTo>
                      <a:pt x="21456" y="54499"/>
                    </a:lnTo>
                    <a:lnTo>
                      <a:pt x="19454" y="55500"/>
                    </a:lnTo>
                    <a:lnTo>
                      <a:pt x="18881" y="58361"/>
                    </a:lnTo>
                    <a:lnTo>
                      <a:pt x="18595" y="59935"/>
                    </a:lnTo>
                    <a:lnTo>
                      <a:pt x="18309" y="63654"/>
                    </a:lnTo>
                    <a:lnTo>
                      <a:pt x="19168" y="66658"/>
                    </a:lnTo>
                    <a:lnTo>
                      <a:pt x="20312" y="67802"/>
                    </a:lnTo>
                    <a:lnTo>
                      <a:pt x="20312" y="69089"/>
                    </a:lnTo>
                    <a:lnTo>
                      <a:pt x="19739" y="71664"/>
                    </a:lnTo>
                    <a:lnTo>
                      <a:pt x="17880" y="72379"/>
                    </a:lnTo>
                    <a:lnTo>
                      <a:pt x="16593" y="74811"/>
                    </a:lnTo>
                    <a:lnTo>
                      <a:pt x="15734" y="75955"/>
                    </a:lnTo>
                    <a:lnTo>
                      <a:pt x="14304" y="77243"/>
                    </a:lnTo>
                    <a:lnTo>
                      <a:pt x="8725" y="81534"/>
                    </a:lnTo>
                    <a:lnTo>
                      <a:pt x="10013" y="91976"/>
                    </a:lnTo>
                    <a:lnTo>
                      <a:pt x="6293" y="103562"/>
                    </a:lnTo>
                    <a:lnTo>
                      <a:pt x="8725" y="112288"/>
                    </a:lnTo>
                    <a:lnTo>
                      <a:pt x="8725" y="113718"/>
                    </a:lnTo>
                    <a:lnTo>
                      <a:pt x="8439" y="115578"/>
                    </a:lnTo>
                    <a:lnTo>
                      <a:pt x="6866" y="114720"/>
                    </a:lnTo>
                    <a:lnTo>
                      <a:pt x="5722" y="113718"/>
                    </a:lnTo>
                    <a:lnTo>
                      <a:pt x="4577" y="116579"/>
                    </a:lnTo>
                    <a:lnTo>
                      <a:pt x="10585" y="119583"/>
                    </a:lnTo>
                    <a:lnTo>
                      <a:pt x="11872" y="123445"/>
                    </a:lnTo>
                    <a:lnTo>
                      <a:pt x="13016" y="125448"/>
                    </a:lnTo>
                    <a:lnTo>
                      <a:pt x="13016" y="126735"/>
                    </a:lnTo>
                    <a:lnTo>
                      <a:pt x="12301" y="127736"/>
                    </a:lnTo>
                    <a:lnTo>
                      <a:pt x="12587" y="129167"/>
                    </a:lnTo>
                    <a:lnTo>
                      <a:pt x="13303" y="130454"/>
                    </a:lnTo>
                    <a:lnTo>
                      <a:pt x="15592" y="137177"/>
                    </a:lnTo>
                    <a:lnTo>
                      <a:pt x="15592" y="138179"/>
                    </a:lnTo>
                    <a:lnTo>
                      <a:pt x="15162" y="139323"/>
                    </a:lnTo>
                    <a:lnTo>
                      <a:pt x="16307" y="143614"/>
                    </a:lnTo>
                    <a:lnTo>
                      <a:pt x="17737" y="147905"/>
                    </a:lnTo>
                    <a:lnTo>
                      <a:pt x="17594" y="153770"/>
                    </a:lnTo>
                    <a:lnTo>
                      <a:pt x="22028" y="158491"/>
                    </a:lnTo>
                    <a:lnTo>
                      <a:pt x="23459" y="163640"/>
                    </a:lnTo>
                    <a:lnTo>
                      <a:pt x="23459" y="165214"/>
                    </a:lnTo>
                    <a:lnTo>
                      <a:pt x="21885" y="176657"/>
                    </a:lnTo>
                    <a:lnTo>
                      <a:pt x="29180" y="189674"/>
                    </a:lnTo>
                    <a:lnTo>
                      <a:pt x="29609" y="193965"/>
                    </a:lnTo>
                    <a:lnTo>
                      <a:pt x="34044" y="192535"/>
                    </a:lnTo>
                    <a:lnTo>
                      <a:pt x="40052" y="194680"/>
                    </a:lnTo>
                    <a:lnTo>
                      <a:pt x="42913" y="196397"/>
                    </a:lnTo>
                    <a:lnTo>
                      <a:pt x="45201" y="196683"/>
                    </a:lnTo>
                    <a:lnTo>
                      <a:pt x="48348" y="195682"/>
                    </a:lnTo>
                    <a:lnTo>
                      <a:pt x="52782" y="195539"/>
                    </a:lnTo>
                    <a:lnTo>
                      <a:pt x="55786" y="194823"/>
                    </a:lnTo>
                    <a:lnTo>
                      <a:pt x="63653" y="190246"/>
                    </a:lnTo>
                    <a:lnTo>
                      <a:pt x="67802" y="191820"/>
                    </a:lnTo>
                    <a:lnTo>
                      <a:pt x="71807" y="191247"/>
                    </a:lnTo>
                    <a:lnTo>
                      <a:pt x="76241" y="190246"/>
                    </a:lnTo>
                    <a:lnTo>
                      <a:pt x="78387" y="186527"/>
                    </a:lnTo>
                    <a:lnTo>
                      <a:pt x="79960" y="184667"/>
                    </a:lnTo>
                    <a:lnTo>
                      <a:pt x="86826" y="182522"/>
                    </a:lnTo>
                    <a:lnTo>
                      <a:pt x="91118" y="177372"/>
                    </a:lnTo>
                    <a:lnTo>
                      <a:pt x="94837" y="174225"/>
                    </a:lnTo>
                    <a:lnTo>
                      <a:pt x="102704" y="172509"/>
                    </a:lnTo>
                    <a:lnTo>
                      <a:pt x="111287" y="171651"/>
                    </a:lnTo>
                    <a:lnTo>
                      <a:pt x="120298" y="171937"/>
                    </a:lnTo>
                    <a:lnTo>
                      <a:pt x="125162" y="171364"/>
                    </a:lnTo>
                    <a:lnTo>
                      <a:pt x="128881" y="170363"/>
                    </a:lnTo>
                    <a:lnTo>
                      <a:pt x="134459" y="167931"/>
                    </a:lnTo>
                    <a:lnTo>
                      <a:pt x="142470" y="166072"/>
                    </a:lnTo>
                    <a:lnTo>
                      <a:pt x="147476" y="164498"/>
                    </a:lnTo>
                    <a:lnTo>
                      <a:pt x="154342" y="158491"/>
                    </a:lnTo>
                    <a:lnTo>
                      <a:pt x="161065" y="155487"/>
                    </a:lnTo>
                    <a:lnTo>
                      <a:pt x="162925" y="153770"/>
                    </a:lnTo>
                    <a:lnTo>
                      <a:pt x="165213" y="152626"/>
                    </a:lnTo>
                    <a:lnTo>
                      <a:pt x="173939" y="154199"/>
                    </a:lnTo>
                    <a:lnTo>
                      <a:pt x="179089" y="153913"/>
                    </a:lnTo>
                    <a:lnTo>
                      <a:pt x="183523" y="152626"/>
                    </a:lnTo>
                    <a:lnTo>
                      <a:pt x="185812" y="152483"/>
                    </a:lnTo>
                    <a:lnTo>
                      <a:pt x="189244" y="150194"/>
                    </a:lnTo>
                    <a:lnTo>
                      <a:pt x="193679" y="145760"/>
                    </a:lnTo>
                    <a:lnTo>
                      <a:pt x="195967" y="143042"/>
                    </a:lnTo>
                    <a:lnTo>
                      <a:pt x="197255" y="139895"/>
                    </a:lnTo>
                    <a:lnTo>
                      <a:pt x="198971" y="138608"/>
                    </a:lnTo>
                    <a:lnTo>
                      <a:pt x="206410" y="134317"/>
                    </a:lnTo>
                    <a:lnTo>
                      <a:pt x="212417" y="131742"/>
                    </a:lnTo>
                    <a:lnTo>
                      <a:pt x="223289" y="128452"/>
                    </a:lnTo>
                    <a:lnTo>
                      <a:pt x="231156" y="127736"/>
                    </a:lnTo>
                    <a:lnTo>
                      <a:pt x="236305" y="125448"/>
                    </a:lnTo>
                    <a:lnTo>
                      <a:pt x="242027" y="122015"/>
                    </a:lnTo>
                    <a:lnTo>
                      <a:pt x="256760" y="118868"/>
                    </a:lnTo>
                    <a:lnTo>
                      <a:pt x="266058" y="116293"/>
                    </a:lnTo>
                    <a:lnTo>
                      <a:pt x="274497" y="112860"/>
                    </a:lnTo>
                    <a:lnTo>
                      <a:pt x="276786" y="111573"/>
                    </a:lnTo>
                    <a:lnTo>
                      <a:pt x="278789" y="109713"/>
                    </a:lnTo>
                    <a:lnTo>
                      <a:pt x="281220" y="109141"/>
                    </a:lnTo>
                    <a:lnTo>
                      <a:pt x="285369" y="106852"/>
                    </a:lnTo>
                    <a:lnTo>
                      <a:pt x="289088" y="105279"/>
                    </a:lnTo>
                    <a:lnTo>
                      <a:pt x="292950" y="103133"/>
                    </a:lnTo>
                    <a:lnTo>
                      <a:pt x="293093" y="99843"/>
                    </a:lnTo>
                    <a:lnTo>
                      <a:pt x="291663" y="93836"/>
                    </a:lnTo>
                    <a:lnTo>
                      <a:pt x="293522" y="87256"/>
                    </a:lnTo>
                    <a:lnTo>
                      <a:pt x="296240" y="83537"/>
                    </a:lnTo>
                    <a:lnTo>
                      <a:pt x="299816" y="80533"/>
                    </a:lnTo>
                    <a:lnTo>
                      <a:pt x="303821" y="78101"/>
                    </a:lnTo>
                    <a:lnTo>
                      <a:pt x="318984" y="72665"/>
                    </a:lnTo>
                    <a:lnTo>
                      <a:pt x="317124" y="68660"/>
                    </a:lnTo>
                    <a:lnTo>
                      <a:pt x="314406" y="65227"/>
                    </a:lnTo>
                    <a:close/>
                    <a:moveTo>
                      <a:pt x="351311" y="195539"/>
                    </a:moveTo>
                    <a:lnTo>
                      <a:pt x="343158" y="195682"/>
                    </a:lnTo>
                    <a:lnTo>
                      <a:pt x="340297" y="196683"/>
                    </a:lnTo>
                    <a:lnTo>
                      <a:pt x="338437" y="196254"/>
                    </a:lnTo>
                    <a:lnTo>
                      <a:pt x="334718" y="194108"/>
                    </a:lnTo>
                    <a:lnTo>
                      <a:pt x="331572" y="193822"/>
                    </a:lnTo>
                    <a:lnTo>
                      <a:pt x="328425" y="195396"/>
                    </a:lnTo>
                    <a:lnTo>
                      <a:pt x="327566" y="196254"/>
                    </a:lnTo>
                    <a:lnTo>
                      <a:pt x="327137" y="197255"/>
                    </a:lnTo>
                    <a:lnTo>
                      <a:pt x="324992" y="199401"/>
                    </a:lnTo>
                    <a:lnTo>
                      <a:pt x="330570" y="202691"/>
                    </a:lnTo>
                    <a:lnTo>
                      <a:pt x="333574" y="205265"/>
                    </a:lnTo>
                    <a:lnTo>
                      <a:pt x="337150" y="205981"/>
                    </a:lnTo>
                    <a:lnTo>
                      <a:pt x="349595" y="204693"/>
                    </a:lnTo>
                    <a:lnTo>
                      <a:pt x="353886" y="202119"/>
                    </a:lnTo>
                    <a:lnTo>
                      <a:pt x="358177" y="200974"/>
                    </a:lnTo>
                    <a:lnTo>
                      <a:pt x="359322" y="199687"/>
                    </a:lnTo>
                    <a:lnTo>
                      <a:pt x="361181" y="198828"/>
                    </a:lnTo>
                    <a:lnTo>
                      <a:pt x="351311" y="19553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76" name="Freeform: Shape 375">
                <a:extLst>
                  <a:ext uri="{FF2B5EF4-FFF2-40B4-BE49-F238E27FC236}">
                    <a16:creationId xmlns:a16="http://schemas.microsoft.com/office/drawing/2014/main" id="{A988B2F1-2827-E891-7037-F7B474A48C58}"/>
                  </a:ext>
                  <a:ext uri="{C183D7F6-B498-43B3-948B-1728B52AA6E4}">
                    <adec:decorative xmlns:adec="http://schemas.microsoft.com/office/drawing/2017/decorative" val="1"/>
                  </a:ext>
                </a:extLst>
              </p:cNvPr>
              <p:cNvSpPr/>
              <p:nvPr/>
            </p:nvSpPr>
            <p:spPr>
              <a:xfrm>
                <a:off x="6600181" y="3165404"/>
                <a:ext cx="52067" cy="51209"/>
              </a:xfrm>
              <a:custGeom>
                <a:avLst/>
                <a:gdLst>
                  <a:gd name="connsiteX0" fmla="*/ 51066 w 52067"/>
                  <a:gd name="connsiteY0" fmla="*/ 21170 h 51209"/>
                  <a:gd name="connsiteX1" fmla="*/ 49349 w 52067"/>
                  <a:gd name="connsiteY1" fmla="*/ 21170 h 51209"/>
                  <a:gd name="connsiteX2" fmla="*/ 41053 w 52067"/>
                  <a:gd name="connsiteY2" fmla="*/ 18596 h 51209"/>
                  <a:gd name="connsiteX3" fmla="*/ 41482 w 52067"/>
                  <a:gd name="connsiteY3" fmla="*/ 15735 h 51209"/>
                  <a:gd name="connsiteX4" fmla="*/ 39050 w 52067"/>
                  <a:gd name="connsiteY4" fmla="*/ 14161 h 51209"/>
                  <a:gd name="connsiteX5" fmla="*/ 36476 w 52067"/>
                  <a:gd name="connsiteY5" fmla="*/ 12731 h 51209"/>
                  <a:gd name="connsiteX6" fmla="*/ 36046 w 52067"/>
                  <a:gd name="connsiteY6" fmla="*/ 11157 h 51209"/>
                  <a:gd name="connsiteX7" fmla="*/ 33043 w 52067"/>
                  <a:gd name="connsiteY7" fmla="*/ 8010 h 51209"/>
                  <a:gd name="connsiteX8" fmla="*/ 31040 w 52067"/>
                  <a:gd name="connsiteY8" fmla="*/ 6151 h 51209"/>
                  <a:gd name="connsiteX9" fmla="*/ 28322 w 52067"/>
                  <a:gd name="connsiteY9" fmla="*/ 5292 h 51209"/>
                  <a:gd name="connsiteX10" fmla="*/ 26034 w 52067"/>
                  <a:gd name="connsiteY10" fmla="*/ 4005 h 51209"/>
                  <a:gd name="connsiteX11" fmla="*/ 24603 w 52067"/>
                  <a:gd name="connsiteY11" fmla="*/ 3147 h 51209"/>
                  <a:gd name="connsiteX12" fmla="*/ 23888 w 52067"/>
                  <a:gd name="connsiteY12" fmla="*/ 1716 h 51209"/>
                  <a:gd name="connsiteX13" fmla="*/ 23888 w 52067"/>
                  <a:gd name="connsiteY13" fmla="*/ 858 h 51209"/>
                  <a:gd name="connsiteX14" fmla="*/ 23316 w 52067"/>
                  <a:gd name="connsiteY14" fmla="*/ 0 h 51209"/>
                  <a:gd name="connsiteX15" fmla="*/ 22171 w 52067"/>
                  <a:gd name="connsiteY15" fmla="*/ 143 h 51209"/>
                  <a:gd name="connsiteX16" fmla="*/ 20169 w 52067"/>
                  <a:gd name="connsiteY16" fmla="*/ 1287 h 51209"/>
                  <a:gd name="connsiteX17" fmla="*/ 17880 w 52067"/>
                  <a:gd name="connsiteY17" fmla="*/ 2289 h 51209"/>
                  <a:gd name="connsiteX18" fmla="*/ 17451 w 52067"/>
                  <a:gd name="connsiteY18" fmla="*/ 3004 h 51209"/>
                  <a:gd name="connsiteX19" fmla="*/ 18309 w 52067"/>
                  <a:gd name="connsiteY19" fmla="*/ 4720 h 51209"/>
                  <a:gd name="connsiteX20" fmla="*/ 18882 w 52067"/>
                  <a:gd name="connsiteY20" fmla="*/ 5865 h 51209"/>
                  <a:gd name="connsiteX21" fmla="*/ 18595 w 52067"/>
                  <a:gd name="connsiteY21" fmla="*/ 7009 h 51209"/>
                  <a:gd name="connsiteX22" fmla="*/ 17880 w 52067"/>
                  <a:gd name="connsiteY22" fmla="*/ 8296 h 51209"/>
                  <a:gd name="connsiteX23" fmla="*/ 13446 w 52067"/>
                  <a:gd name="connsiteY23" fmla="*/ 11300 h 51209"/>
                  <a:gd name="connsiteX24" fmla="*/ 12874 w 52067"/>
                  <a:gd name="connsiteY24" fmla="*/ 12302 h 51209"/>
                  <a:gd name="connsiteX25" fmla="*/ 13732 w 52067"/>
                  <a:gd name="connsiteY25" fmla="*/ 14018 h 51209"/>
                  <a:gd name="connsiteX26" fmla="*/ 13303 w 52067"/>
                  <a:gd name="connsiteY26" fmla="*/ 14733 h 51209"/>
                  <a:gd name="connsiteX27" fmla="*/ 9441 w 52067"/>
                  <a:gd name="connsiteY27" fmla="*/ 15878 h 51209"/>
                  <a:gd name="connsiteX28" fmla="*/ 5578 w 52067"/>
                  <a:gd name="connsiteY28" fmla="*/ 16879 h 51209"/>
                  <a:gd name="connsiteX29" fmla="*/ 4863 w 52067"/>
                  <a:gd name="connsiteY29" fmla="*/ 18452 h 51209"/>
                  <a:gd name="connsiteX30" fmla="*/ 3004 w 52067"/>
                  <a:gd name="connsiteY30" fmla="*/ 18309 h 51209"/>
                  <a:gd name="connsiteX31" fmla="*/ 715 w 52067"/>
                  <a:gd name="connsiteY31" fmla="*/ 18309 h 51209"/>
                  <a:gd name="connsiteX32" fmla="*/ 0 w 52067"/>
                  <a:gd name="connsiteY32" fmla="*/ 19311 h 51209"/>
                  <a:gd name="connsiteX33" fmla="*/ 1001 w 52067"/>
                  <a:gd name="connsiteY33" fmla="*/ 21027 h 51209"/>
                  <a:gd name="connsiteX34" fmla="*/ 1716 w 52067"/>
                  <a:gd name="connsiteY34" fmla="*/ 23030 h 51209"/>
                  <a:gd name="connsiteX35" fmla="*/ 1144 w 52067"/>
                  <a:gd name="connsiteY35" fmla="*/ 25748 h 51209"/>
                  <a:gd name="connsiteX36" fmla="*/ 1001 w 52067"/>
                  <a:gd name="connsiteY36" fmla="*/ 26034 h 51209"/>
                  <a:gd name="connsiteX37" fmla="*/ 2146 w 52067"/>
                  <a:gd name="connsiteY37" fmla="*/ 26892 h 51209"/>
                  <a:gd name="connsiteX38" fmla="*/ 4720 w 52067"/>
                  <a:gd name="connsiteY38" fmla="*/ 30468 h 51209"/>
                  <a:gd name="connsiteX39" fmla="*/ 6294 w 52067"/>
                  <a:gd name="connsiteY39" fmla="*/ 33615 h 51209"/>
                  <a:gd name="connsiteX40" fmla="*/ 9584 w 52067"/>
                  <a:gd name="connsiteY40" fmla="*/ 34759 h 51209"/>
                  <a:gd name="connsiteX41" fmla="*/ 11443 w 52067"/>
                  <a:gd name="connsiteY41" fmla="*/ 35903 h 51209"/>
                  <a:gd name="connsiteX42" fmla="*/ 13732 w 52067"/>
                  <a:gd name="connsiteY42" fmla="*/ 37763 h 51209"/>
                  <a:gd name="connsiteX43" fmla="*/ 14877 w 52067"/>
                  <a:gd name="connsiteY43" fmla="*/ 39623 h 51209"/>
                  <a:gd name="connsiteX44" fmla="*/ 16450 w 52067"/>
                  <a:gd name="connsiteY44" fmla="*/ 45344 h 51209"/>
                  <a:gd name="connsiteX45" fmla="*/ 16593 w 52067"/>
                  <a:gd name="connsiteY45" fmla="*/ 48920 h 51209"/>
                  <a:gd name="connsiteX46" fmla="*/ 16164 w 52067"/>
                  <a:gd name="connsiteY46" fmla="*/ 50494 h 51209"/>
                  <a:gd name="connsiteX47" fmla="*/ 16593 w 52067"/>
                  <a:gd name="connsiteY47" fmla="*/ 50780 h 51209"/>
                  <a:gd name="connsiteX48" fmla="*/ 20026 w 52067"/>
                  <a:gd name="connsiteY48" fmla="*/ 51209 h 51209"/>
                  <a:gd name="connsiteX49" fmla="*/ 21027 w 52067"/>
                  <a:gd name="connsiteY49" fmla="*/ 50494 h 51209"/>
                  <a:gd name="connsiteX50" fmla="*/ 21599 w 52067"/>
                  <a:gd name="connsiteY50" fmla="*/ 49349 h 51209"/>
                  <a:gd name="connsiteX51" fmla="*/ 21742 w 52067"/>
                  <a:gd name="connsiteY51" fmla="*/ 45201 h 51209"/>
                  <a:gd name="connsiteX52" fmla="*/ 22600 w 52067"/>
                  <a:gd name="connsiteY52" fmla="*/ 43342 h 51209"/>
                  <a:gd name="connsiteX53" fmla="*/ 31040 w 52067"/>
                  <a:gd name="connsiteY53" fmla="*/ 39623 h 51209"/>
                  <a:gd name="connsiteX54" fmla="*/ 33615 w 52067"/>
                  <a:gd name="connsiteY54" fmla="*/ 39480 h 51209"/>
                  <a:gd name="connsiteX55" fmla="*/ 35474 w 52067"/>
                  <a:gd name="connsiteY55" fmla="*/ 41196 h 51209"/>
                  <a:gd name="connsiteX56" fmla="*/ 37048 w 52067"/>
                  <a:gd name="connsiteY56" fmla="*/ 42341 h 51209"/>
                  <a:gd name="connsiteX57" fmla="*/ 37906 w 52067"/>
                  <a:gd name="connsiteY57" fmla="*/ 42197 h 51209"/>
                  <a:gd name="connsiteX58" fmla="*/ 38192 w 52067"/>
                  <a:gd name="connsiteY58" fmla="*/ 41196 h 51209"/>
                  <a:gd name="connsiteX59" fmla="*/ 39337 w 52067"/>
                  <a:gd name="connsiteY59" fmla="*/ 39050 h 51209"/>
                  <a:gd name="connsiteX60" fmla="*/ 41053 w 52067"/>
                  <a:gd name="connsiteY60" fmla="*/ 37906 h 51209"/>
                  <a:gd name="connsiteX61" fmla="*/ 46202 w 52067"/>
                  <a:gd name="connsiteY61" fmla="*/ 36905 h 51209"/>
                  <a:gd name="connsiteX62" fmla="*/ 46202 w 52067"/>
                  <a:gd name="connsiteY62" fmla="*/ 36905 h 51209"/>
                  <a:gd name="connsiteX63" fmla="*/ 45630 w 52067"/>
                  <a:gd name="connsiteY63" fmla="*/ 35761 h 51209"/>
                  <a:gd name="connsiteX64" fmla="*/ 44915 w 52067"/>
                  <a:gd name="connsiteY64" fmla="*/ 34044 h 51209"/>
                  <a:gd name="connsiteX65" fmla="*/ 45344 w 52067"/>
                  <a:gd name="connsiteY65" fmla="*/ 33186 h 51209"/>
                  <a:gd name="connsiteX66" fmla="*/ 47633 w 52067"/>
                  <a:gd name="connsiteY66" fmla="*/ 31898 h 51209"/>
                  <a:gd name="connsiteX67" fmla="*/ 47919 w 52067"/>
                  <a:gd name="connsiteY67" fmla="*/ 30611 h 51209"/>
                  <a:gd name="connsiteX68" fmla="*/ 51352 w 52067"/>
                  <a:gd name="connsiteY68" fmla="*/ 24317 h 51209"/>
                  <a:gd name="connsiteX69" fmla="*/ 51924 w 52067"/>
                  <a:gd name="connsiteY69" fmla="*/ 22315 h 51209"/>
                  <a:gd name="connsiteX70" fmla="*/ 52067 w 52067"/>
                  <a:gd name="connsiteY70" fmla="*/ 21599 h 5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2067" h="51209">
                    <a:moveTo>
                      <a:pt x="51066" y="21170"/>
                    </a:moveTo>
                    <a:lnTo>
                      <a:pt x="49349" y="21170"/>
                    </a:lnTo>
                    <a:lnTo>
                      <a:pt x="41053" y="18596"/>
                    </a:lnTo>
                    <a:lnTo>
                      <a:pt x="41482" y="15735"/>
                    </a:lnTo>
                    <a:lnTo>
                      <a:pt x="39050" y="14161"/>
                    </a:lnTo>
                    <a:lnTo>
                      <a:pt x="36476" y="12731"/>
                    </a:lnTo>
                    <a:lnTo>
                      <a:pt x="36046" y="11157"/>
                    </a:lnTo>
                    <a:lnTo>
                      <a:pt x="33043" y="8010"/>
                    </a:lnTo>
                    <a:lnTo>
                      <a:pt x="31040" y="6151"/>
                    </a:lnTo>
                    <a:lnTo>
                      <a:pt x="28322" y="5292"/>
                    </a:lnTo>
                    <a:lnTo>
                      <a:pt x="26034" y="4005"/>
                    </a:lnTo>
                    <a:lnTo>
                      <a:pt x="24603" y="3147"/>
                    </a:lnTo>
                    <a:lnTo>
                      <a:pt x="23888" y="1716"/>
                    </a:lnTo>
                    <a:lnTo>
                      <a:pt x="23888" y="858"/>
                    </a:lnTo>
                    <a:lnTo>
                      <a:pt x="23316" y="0"/>
                    </a:lnTo>
                    <a:lnTo>
                      <a:pt x="22171" y="143"/>
                    </a:lnTo>
                    <a:lnTo>
                      <a:pt x="20169" y="1287"/>
                    </a:lnTo>
                    <a:lnTo>
                      <a:pt x="17880" y="2289"/>
                    </a:lnTo>
                    <a:lnTo>
                      <a:pt x="17451" y="3004"/>
                    </a:lnTo>
                    <a:lnTo>
                      <a:pt x="18309" y="4720"/>
                    </a:lnTo>
                    <a:lnTo>
                      <a:pt x="18882" y="5865"/>
                    </a:lnTo>
                    <a:lnTo>
                      <a:pt x="18595" y="7009"/>
                    </a:lnTo>
                    <a:lnTo>
                      <a:pt x="17880" y="8296"/>
                    </a:lnTo>
                    <a:lnTo>
                      <a:pt x="13446" y="11300"/>
                    </a:lnTo>
                    <a:lnTo>
                      <a:pt x="12874" y="12302"/>
                    </a:lnTo>
                    <a:lnTo>
                      <a:pt x="13732" y="14018"/>
                    </a:lnTo>
                    <a:lnTo>
                      <a:pt x="13303" y="14733"/>
                    </a:lnTo>
                    <a:lnTo>
                      <a:pt x="9441" y="15878"/>
                    </a:lnTo>
                    <a:lnTo>
                      <a:pt x="5578" y="16879"/>
                    </a:lnTo>
                    <a:lnTo>
                      <a:pt x="4863" y="18452"/>
                    </a:lnTo>
                    <a:lnTo>
                      <a:pt x="3004" y="18309"/>
                    </a:lnTo>
                    <a:lnTo>
                      <a:pt x="715" y="18309"/>
                    </a:lnTo>
                    <a:lnTo>
                      <a:pt x="0" y="19311"/>
                    </a:lnTo>
                    <a:lnTo>
                      <a:pt x="1001" y="21027"/>
                    </a:lnTo>
                    <a:lnTo>
                      <a:pt x="1716" y="23030"/>
                    </a:lnTo>
                    <a:lnTo>
                      <a:pt x="1144" y="25748"/>
                    </a:lnTo>
                    <a:lnTo>
                      <a:pt x="1001" y="26034"/>
                    </a:lnTo>
                    <a:lnTo>
                      <a:pt x="2146" y="26892"/>
                    </a:lnTo>
                    <a:lnTo>
                      <a:pt x="4720" y="30468"/>
                    </a:lnTo>
                    <a:lnTo>
                      <a:pt x="6294" y="33615"/>
                    </a:lnTo>
                    <a:lnTo>
                      <a:pt x="9584" y="34759"/>
                    </a:lnTo>
                    <a:lnTo>
                      <a:pt x="11443" y="35903"/>
                    </a:lnTo>
                    <a:lnTo>
                      <a:pt x="13732" y="37763"/>
                    </a:lnTo>
                    <a:lnTo>
                      <a:pt x="14877" y="39623"/>
                    </a:lnTo>
                    <a:lnTo>
                      <a:pt x="16450" y="45344"/>
                    </a:lnTo>
                    <a:lnTo>
                      <a:pt x="16593" y="48920"/>
                    </a:lnTo>
                    <a:lnTo>
                      <a:pt x="16164" y="50494"/>
                    </a:lnTo>
                    <a:lnTo>
                      <a:pt x="16593" y="50780"/>
                    </a:lnTo>
                    <a:lnTo>
                      <a:pt x="20026" y="51209"/>
                    </a:lnTo>
                    <a:lnTo>
                      <a:pt x="21027" y="50494"/>
                    </a:lnTo>
                    <a:lnTo>
                      <a:pt x="21599" y="49349"/>
                    </a:lnTo>
                    <a:lnTo>
                      <a:pt x="21742" y="45201"/>
                    </a:lnTo>
                    <a:lnTo>
                      <a:pt x="22600" y="43342"/>
                    </a:lnTo>
                    <a:lnTo>
                      <a:pt x="31040" y="39623"/>
                    </a:lnTo>
                    <a:lnTo>
                      <a:pt x="33615" y="39480"/>
                    </a:lnTo>
                    <a:lnTo>
                      <a:pt x="35474" y="41196"/>
                    </a:lnTo>
                    <a:lnTo>
                      <a:pt x="37048" y="42341"/>
                    </a:lnTo>
                    <a:lnTo>
                      <a:pt x="37906" y="42197"/>
                    </a:lnTo>
                    <a:lnTo>
                      <a:pt x="38192" y="41196"/>
                    </a:lnTo>
                    <a:lnTo>
                      <a:pt x="39337" y="39050"/>
                    </a:lnTo>
                    <a:lnTo>
                      <a:pt x="41053" y="37906"/>
                    </a:lnTo>
                    <a:lnTo>
                      <a:pt x="46202" y="36905"/>
                    </a:lnTo>
                    <a:lnTo>
                      <a:pt x="46202" y="36905"/>
                    </a:lnTo>
                    <a:lnTo>
                      <a:pt x="45630" y="35761"/>
                    </a:lnTo>
                    <a:lnTo>
                      <a:pt x="44915" y="34044"/>
                    </a:lnTo>
                    <a:lnTo>
                      <a:pt x="45344" y="33186"/>
                    </a:lnTo>
                    <a:lnTo>
                      <a:pt x="47633" y="31898"/>
                    </a:lnTo>
                    <a:lnTo>
                      <a:pt x="47919" y="30611"/>
                    </a:lnTo>
                    <a:lnTo>
                      <a:pt x="51352" y="24317"/>
                    </a:lnTo>
                    <a:lnTo>
                      <a:pt x="51924" y="22315"/>
                    </a:lnTo>
                    <a:lnTo>
                      <a:pt x="52067" y="2159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77" name="Freeform: Shape 376">
                <a:extLst>
                  <a:ext uri="{FF2B5EF4-FFF2-40B4-BE49-F238E27FC236}">
                    <a16:creationId xmlns:a16="http://schemas.microsoft.com/office/drawing/2014/main" id="{9626EC44-CECD-4C2B-EF38-0572ACF9FCCC}"/>
                  </a:ext>
                  <a:ext uri="{C183D7F6-B498-43B3-948B-1728B52AA6E4}">
                    <adec:decorative xmlns:adec="http://schemas.microsoft.com/office/drawing/2017/decorative" val="1"/>
                  </a:ext>
                </a:extLst>
              </p:cNvPr>
              <p:cNvSpPr/>
              <p:nvPr/>
            </p:nvSpPr>
            <p:spPr>
              <a:xfrm>
                <a:off x="11023186" y="4965875"/>
                <a:ext cx="101702" cy="201832"/>
              </a:xfrm>
              <a:custGeom>
                <a:avLst/>
                <a:gdLst>
                  <a:gd name="connsiteX0" fmla="*/ 20598 w 101702"/>
                  <a:gd name="connsiteY0" fmla="*/ 53069 h 201832"/>
                  <a:gd name="connsiteX1" fmla="*/ 20025 w 101702"/>
                  <a:gd name="connsiteY1" fmla="*/ 51495 h 201832"/>
                  <a:gd name="connsiteX2" fmla="*/ 18452 w 101702"/>
                  <a:gd name="connsiteY2" fmla="*/ 43628 h 201832"/>
                  <a:gd name="connsiteX3" fmla="*/ 17737 w 101702"/>
                  <a:gd name="connsiteY3" fmla="*/ 43342 h 201832"/>
                  <a:gd name="connsiteX4" fmla="*/ 16593 w 101702"/>
                  <a:gd name="connsiteY4" fmla="*/ 41625 h 201832"/>
                  <a:gd name="connsiteX5" fmla="*/ 16163 w 101702"/>
                  <a:gd name="connsiteY5" fmla="*/ 38621 h 201832"/>
                  <a:gd name="connsiteX6" fmla="*/ 16736 w 101702"/>
                  <a:gd name="connsiteY6" fmla="*/ 37477 h 201832"/>
                  <a:gd name="connsiteX7" fmla="*/ 15305 w 101702"/>
                  <a:gd name="connsiteY7" fmla="*/ 37048 h 201832"/>
                  <a:gd name="connsiteX8" fmla="*/ 14161 w 101702"/>
                  <a:gd name="connsiteY8" fmla="*/ 37620 h 201832"/>
                  <a:gd name="connsiteX9" fmla="*/ 13588 w 101702"/>
                  <a:gd name="connsiteY9" fmla="*/ 41339 h 201832"/>
                  <a:gd name="connsiteX10" fmla="*/ 12301 w 101702"/>
                  <a:gd name="connsiteY10" fmla="*/ 43771 h 201832"/>
                  <a:gd name="connsiteX11" fmla="*/ 11157 w 101702"/>
                  <a:gd name="connsiteY11" fmla="*/ 44343 h 201832"/>
                  <a:gd name="connsiteX12" fmla="*/ 8869 w 101702"/>
                  <a:gd name="connsiteY12" fmla="*/ 44343 h 201832"/>
                  <a:gd name="connsiteX13" fmla="*/ 6866 w 101702"/>
                  <a:gd name="connsiteY13" fmla="*/ 34187 h 201832"/>
                  <a:gd name="connsiteX14" fmla="*/ 4291 w 101702"/>
                  <a:gd name="connsiteY14" fmla="*/ 31326 h 201832"/>
                  <a:gd name="connsiteX15" fmla="*/ 2575 w 101702"/>
                  <a:gd name="connsiteY15" fmla="*/ 28322 h 201832"/>
                  <a:gd name="connsiteX16" fmla="*/ 1287 w 101702"/>
                  <a:gd name="connsiteY16" fmla="*/ 28465 h 201832"/>
                  <a:gd name="connsiteX17" fmla="*/ 0 w 101702"/>
                  <a:gd name="connsiteY17" fmla="*/ 32041 h 201832"/>
                  <a:gd name="connsiteX18" fmla="*/ 0 w 101702"/>
                  <a:gd name="connsiteY18" fmla="*/ 34759 h 201832"/>
                  <a:gd name="connsiteX19" fmla="*/ 3576 w 101702"/>
                  <a:gd name="connsiteY19" fmla="*/ 45916 h 201832"/>
                  <a:gd name="connsiteX20" fmla="*/ 3003 w 101702"/>
                  <a:gd name="connsiteY20" fmla="*/ 51924 h 201832"/>
                  <a:gd name="connsiteX21" fmla="*/ 5006 w 101702"/>
                  <a:gd name="connsiteY21" fmla="*/ 55357 h 201832"/>
                  <a:gd name="connsiteX22" fmla="*/ 6866 w 101702"/>
                  <a:gd name="connsiteY22" fmla="*/ 56930 h 201832"/>
                  <a:gd name="connsiteX23" fmla="*/ 6866 w 101702"/>
                  <a:gd name="connsiteY23" fmla="*/ 58933 h 201832"/>
                  <a:gd name="connsiteX24" fmla="*/ 8869 w 101702"/>
                  <a:gd name="connsiteY24" fmla="*/ 59076 h 201832"/>
                  <a:gd name="connsiteX25" fmla="*/ 12158 w 101702"/>
                  <a:gd name="connsiteY25" fmla="*/ 57360 h 201832"/>
                  <a:gd name="connsiteX26" fmla="*/ 16879 w 101702"/>
                  <a:gd name="connsiteY26" fmla="*/ 57503 h 201832"/>
                  <a:gd name="connsiteX27" fmla="*/ 20025 w 101702"/>
                  <a:gd name="connsiteY27" fmla="*/ 54642 h 201832"/>
                  <a:gd name="connsiteX28" fmla="*/ 20598 w 101702"/>
                  <a:gd name="connsiteY28" fmla="*/ 53069 h 201832"/>
                  <a:gd name="connsiteX29" fmla="*/ 27750 w 101702"/>
                  <a:gd name="connsiteY29" fmla="*/ 14018 h 201832"/>
                  <a:gd name="connsiteX30" fmla="*/ 26891 w 101702"/>
                  <a:gd name="connsiteY30" fmla="*/ 14876 h 201832"/>
                  <a:gd name="connsiteX31" fmla="*/ 26606 w 101702"/>
                  <a:gd name="connsiteY31" fmla="*/ 17451 h 201832"/>
                  <a:gd name="connsiteX32" fmla="*/ 27464 w 101702"/>
                  <a:gd name="connsiteY32" fmla="*/ 17880 h 201832"/>
                  <a:gd name="connsiteX33" fmla="*/ 30897 w 101702"/>
                  <a:gd name="connsiteY33" fmla="*/ 18452 h 201832"/>
                  <a:gd name="connsiteX34" fmla="*/ 32184 w 101702"/>
                  <a:gd name="connsiteY34" fmla="*/ 16879 h 201832"/>
                  <a:gd name="connsiteX35" fmla="*/ 32613 w 101702"/>
                  <a:gd name="connsiteY35" fmla="*/ 14447 h 201832"/>
                  <a:gd name="connsiteX36" fmla="*/ 29752 w 101702"/>
                  <a:gd name="connsiteY36" fmla="*/ 13160 h 201832"/>
                  <a:gd name="connsiteX37" fmla="*/ 27750 w 101702"/>
                  <a:gd name="connsiteY37" fmla="*/ 14018 h 201832"/>
                  <a:gd name="connsiteX38" fmla="*/ 21170 w 101702"/>
                  <a:gd name="connsiteY38" fmla="*/ 61794 h 201832"/>
                  <a:gd name="connsiteX39" fmla="*/ 21599 w 101702"/>
                  <a:gd name="connsiteY39" fmla="*/ 59362 h 201832"/>
                  <a:gd name="connsiteX40" fmla="*/ 18166 w 101702"/>
                  <a:gd name="connsiteY40" fmla="*/ 58647 h 201832"/>
                  <a:gd name="connsiteX41" fmla="*/ 17451 w 101702"/>
                  <a:gd name="connsiteY41" fmla="*/ 60507 h 201832"/>
                  <a:gd name="connsiteX42" fmla="*/ 20598 w 101702"/>
                  <a:gd name="connsiteY42" fmla="*/ 62509 h 201832"/>
                  <a:gd name="connsiteX43" fmla="*/ 21170 w 101702"/>
                  <a:gd name="connsiteY43" fmla="*/ 61794 h 201832"/>
                  <a:gd name="connsiteX44" fmla="*/ 49922 w 101702"/>
                  <a:gd name="connsiteY44" fmla="*/ 51495 h 201832"/>
                  <a:gd name="connsiteX45" fmla="*/ 50493 w 101702"/>
                  <a:gd name="connsiteY45" fmla="*/ 49636 h 201832"/>
                  <a:gd name="connsiteX46" fmla="*/ 50493 w 101702"/>
                  <a:gd name="connsiteY46" fmla="*/ 45630 h 201832"/>
                  <a:gd name="connsiteX47" fmla="*/ 48920 w 101702"/>
                  <a:gd name="connsiteY47" fmla="*/ 39193 h 201832"/>
                  <a:gd name="connsiteX48" fmla="*/ 48205 w 101702"/>
                  <a:gd name="connsiteY48" fmla="*/ 39193 h 201832"/>
                  <a:gd name="connsiteX49" fmla="*/ 47919 w 101702"/>
                  <a:gd name="connsiteY49" fmla="*/ 40052 h 201832"/>
                  <a:gd name="connsiteX50" fmla="*/ 48777 w 101702"/>
                  <a:gd name="connsiteY50" fmla="*/ 49349 h 201832"/>
                  <a:gd name="connsiteX51" fmla="*/ 49922 w 101702"/>
                  <a:gd name="connsiteY51" fmla="*/ 51495 h 201832"/>
                  <a:gd name="connsiteX52" fmla="*/ 28751 w 101702"/>
                  <a:gd name="connsiteY52" fmla="*/ 6294 h 201832"/>
                  <a:gd name="connsiteX53" fmla="*/ 29180 w 101702"/>
                  <a:gd name="connsiteY53" fmla="*/ 6008 h 201832"/>
                  <a:gd name="connsiteX54" fmla="*/ 29467 w 101702"/>
                  <a:gd name="connsiteY54" fmla="*/ 5292 h 201832"/>
                  <a:gd name="connsiteX55" fmla="*/ 30754 w 101702"/>
                  <a:gd name="connsiteY55" fmla="*/ 5006 h 201832"/>
                  <a:gd name="connsiteX56" fmla="*/ 31040 w 101702"/>
                  <a:gd name="connsiteY56" fmla="*/ 4148 h 201832"/>
                  <a:gd name="connsiteX57" fmla="*/ 31040 w 101702"/>
                  <a:gd name="connsiteY57" fmla="*/ 3147 h 201832"/>
                  <a:gd name="connsiteX58" fmla="*/ 30897 w 101702"/>
                  <a:gd name="connsiteY58" fmla="*/ 2002 h 201832"/>
                  <a:gd name="connsiteX59" fmla="*/ 28894 w 101702"/>
                  <a:gd name="connsiteY59" fmla="*/ 0 h 201832"/>
                  <a:gd name="connsiteX60" fmla="*/ 26606 w 101702"/>
                  <a:gd name="connsiteY60" fmla="*/ 1144 h 201832"/>
                  <a:gd name="connsiteX61" fmla="*/ 26176 w 101702"/>
                  <a:gd name="connsiteY61" fmla="*/ 2431 h 201832"/>
                  <a:gd name="connsiteX62" fmla="*/ 28036 w 101702"/>
                  <a:gd name="connsiteY62" fmla="*/ 6151 h 201832"/>
                  <a:gd name="connsiteX63" fmla="*/ 28751 w 101702"/>
                  <a:gd name="connsiteY63" fmla="*/ 6294 h 201832"/>
                  <a:gd name="connsiteX64" fmla="*/ 49492 w 101702"/>
                  <a:gd name="connsiteY64" fmla="*/ 53641 h 201832"/>
                  <a:gd name="connsiteX65" fmla="*/ 48347 w 101702"/>
                  <a:gd name="connsiteY65" fmla="*/ 60364 h 201832"/>
                  <a:gd name="connsiteX66" fmla="*/ 50065 w 101702"/>
                  <a:gd name="connsiteY66" fmla="*/ 67945 h 201832"/>
                  <a:gd name="connsiteX67" fmla="*/ 50637 w 101702"/>
                  <a:gd name="connsiteY67" fmla="*/ 69375 h 201832"/>
                  <a:gd name="connsiteX68" fmla="*/ 51208 w 101702"/>
                  <a:gd name="connsiteY68" fmla="*/ 69375 h 201832"/>
                  <a:gd name="connsiteX69" fmla="*/ 52496 w 101702"/>
                  <a:gd name="connsiteY69" fmla="*/ 68946 h 201832"/>
                  <a:gd name="connsiteX70" fmla="*/ 52783 w 101702"/>
                  <a:gd name="connsiteY70" fmla="*/ 66944 h 201832"/>
                  <a:gd name="connsiteX71" fmla="*/ 50207 w 101702"/>
                  <a:gd name="connsiteY71" fmla="*/ 55071 h 201832"/>
                  <a:gd name="connsiteX72" fmla="*/ 49492 w 101702"/>
                  <a:gd name="connsiteY72" fmla="*/ 53641 h 201832"/>
                  <a:gd name="connsiteX73" fmla="*/ 37906 w 101702"/>
                  <a:gd name="connsiteY73" fmla="*/ 80676 h 201832"/>
                  <a:gd name="connsiteX74" fmla="*/ 36046 w 101702"/>
                  <a:gd name="connsiteY74" fmla="*/ 79817 h 201832"/>
                  <a:gd name="connsiteX75" fmla="*/ 35045 w 101702"/>
                  <a:gd name="connsiteY75" fmla="*/ 78244 h 201832"/>
                  <a:gd name="connsiteX76" fmla="*/ 33901 w 101702"/>
                  <a:gd name="connsiteY76" fmla="*/ 78387 h 201832"/>
                  <a:gd name="connsiteX77" fmla="*/ 29609 w 101702"/>
                  <a:gd name="connsiteY77" fmla="*/ 75383 h 201832"/>
                  <a:gd name="connsiteX78" fmla="*/ 29180 w 101702"/>
                  <a:gd name="connsiteY78" fmla="*/ 73953 h 201832"/>
                  <a:gd name="connsiteX79" fmla="*/ 28465 w 101702"/>
                  <a:gd name="connsiteY79" fmla="*/ 73953 h 201832"/>
                  <a:gd name="connsiteX80" fmla="*/ 27034 w 101702"/>
                  <a:gd name="connsiteY80" fmla="*/ 73237 h 201832"/>
                  <a:gd name="connsiteX81" fmla="*/ 24746 w 101702"/>
                  <a:gd name="connsiteY81" fmla="*/ 67659 h 201832"/>
                  <a:gd name="connsiteX82" fmla="*/ 22315 w 101702"/>
                  <a:gd name="connsiteY82" fmla="*/ 66371 h 201832"/>
                  <a:gd name="connsiteX83" fmla="*/ 20740 w 101702"/>
                  <a:gd name="connsiteY83" fmla="*/ 66658 h 201832"/>
                  <a:gd name="connsiteX84" fmla="*/ 20312 w 101702"/>
                  <a:gd name="connsiteY84" fmla="*/ 67945 h 201832"/>
                  <a:gd name="connsiteX85" fmla="*/ 19310 w 101702"/>
                  <a:gd name="connsiteY85" fmla="*/ 72665 h 201832"/>
                  <a:gd name="connsiteX86" fmla="*/ 21313 w 101702"/>
                  <a:gd name="connsiteY86" fmla="*/ 74954 h 201832"/>
                  <a:gd name="connsiteX87" fmla="*/ 22171 w 101702"/>
                  <a:gd name="connsiteY87" fmla="*/ 74811 h 201832"/>
                  <a:gd name="connsiteX88" fmla="*/ 24316 w 101702"/>
                  <a:gd name="connsiteY88" fmla="*/ 73810 h 201832"/>
                  <a:gd name="connsiteX89" fmla="*/ 25318 w 101702"/>
                  <a:gd name="connsiteY89" fmla="*/ 74954 h 201832"/>
                  <a:gd name="connsiteX90" fmla="*/ 26319 w 101702"/>
                  <a:gd name="connsiteY90" fmla="*/ 77815 h 201832"/>
                  <a:gd name="connsiteX91" fmla="*/ 26891 w 101702"/>
                  <a:gd name="connsiteY91" fmla="*/ 82535 h 201832"/>
                  <a:gd name="connsiteX92" fmla="*/ 28322 w 101702"/>
                  <a:gd name="connsiteY92" fmla="*/ 85682 h 201832"/>
                  <a:gd name="connsiteX93" fmla="*/ 28036 w 101702"/>
                  <a:gd name="connsiteY93" fmla="*/ 86111 h 201832"/>
                  <a:gd name="connsiteX94" fmla="*/ 28465 w 101702"/>
                  <a:gd name="connsiteY94" fmla="*/ 87399 h 201832"/>
                  <a:gd name="connsiteX95" fmla="*/ 30754 w 101702"/>
                  <a:gd name="connsiteY95" fmla="*/ 87971 h 201832"/>
                  <a:gd name="connsiteX96" fmla="*/ 33328 w 101702"/>
                  <a:gd name="connsiteY96" fmla="*/ 85682 h 201832"/>
                  <a:gd name="connsiteX97" fmla="*/ 37762 w 101702"/>
                  <a:gd name="connsiteY97" fmla="*/ 86254 h 201832"/>
                  <a:gd name="connsiteX98" fmla="*/ 40052 w 101702"/>
                  <a:gd name="connsiteY98" fmla="*/ 84252 h 201832"/>
                  <a:gd name="connsiteX99" fmla="*/ 38764 w 101702"/>
                  <a:gd name="connsiteY99" fmla="*/ 82535 h 201832"/>
                  <a:gd name="connsiteX100" fmla="*/ 37906 w 101702"/>
                  <a:gd name="connsiteY100" fmla="*/ 80676 h 201832"/>
                  <a:gd name="connsiteX101" fmla="*/ 82392 w 101702"/>
                  <a:gd name="connsiteY101" fmla="*/ 162496 h 201832"/>
                  <a:gd name="connsiteX102" fmla="*/ 83536 w 101702"/>
                  <a:gd name="connsiteY102" fmla="*/ 162639 h 201832"/>
                  <a:gd name="connsiteX103" fmla="*/ 84967 w 101702"/>
                  <a:gd name="connsiteY103" fmla="*/ 161065 h 201832"/>
                  <a:gd name="connsiteX104" fmla="*/ 83822 w 101702"/>
                  <a:gd name="connsiteY104" fmla="*/ 158776 h 201832"/>
                  <a:gd name="connsiteX105" fmla="*/ 80961 w 101702"/>
                  <a:gd name="connsiteY105" fmla="*/ 156631 h 201832"/>
                  <a:gd name="connsiteX106" fmla="*/ 82678 w 101702"/>
                  <a:gd name="connsiteY106" fmla="*/ 155629 h 201832"/>
                  <a:gd name="connsiteX107" fmla="*/ 80390 w 101702"/>
                  <a:gd name="connsiteY107" fmla="*/ 154485 h 201832"/>
                  <a:gd name="connsiteX108" fmla="*/ 79388 w 101702"/>
                  <a:gd name="connsiteY108" fmla="*/ 151624 h 201832"/>
                  <a:gd name="connsiteX109" fmla="*/ 77672 w 101702"/>
                  <a:gd name="connsiteY109" fmla="*/ 151195 h 201832"/>
                  <a:gd name="connsiteX110" fmla="*/ 75526 w 101702"/>
                  <a:gd name="connsiteY110" fmla="*/ 152053 h 201832"/>
                  <a:gd name="connsiteX111" fmla="*/ 74668 w 101702"/>
                  <a:gd name="connsiteY111" fmla="*/ 154056 h 201832"/>
                  <a:gd name="connsiteX112" fmla="*/ 74954 w 101702"/>
                  <a:gd name="connsiteY112" fmla="*/ 157775 h 201832"/>
                  <a:gd name="connsiteX113" fmla="*/ 74668 w 101702"/>
                  <a:gd name="connsiteY113" fmla="*/ 159206 h 201832"/>
                  <a:gd name="connsiteX114" fmla="*/ 82392 w 101702"/>
                  <a:gd name="connsiteY114" fmla="*/ 162496 h 201832"/>
                  <a:gd name="connsiteX115" fmla="*/ 39479 w 101702"/>
                  <a:gd name="connsiteY115" fmla="*/ 49063 h 201832"/>
                  <a:gd name="connsiteX116" fmla="*/ 34902 w 101702"/>
                  <a:gd name="connsiteY116" fmla="*/ 53354 h 201832"/>
                  <a:gd name="connsiteX117" fmla="*/ 36332 w 101702"/>
                  <a:gd name="connsiteY117" fmla="*/ 54213 h 201832"/>
                  <a:gd name="connsiteX118" fmla="*/ 40052 w 101702"/>
                  <a:gd name="connsiteY118" fmla="*/ 54356 h 201832"/>
                  <a:gd name="connsiteX119" fmla="*/ 42054 w 101702"/>
                  <a:gd name="connsiteY119" fmla="*/ 52925 h 201832"/>
                  <a:gd name="connsiteX120" fmla="*/ 44771 w 101702"/>
                  <a:gd name="connsiteY120" fmla="*/ 48205 h 201832"/>
                  <a:gd name="connsiteX121" fmla="*/ 39479 w 101702"/>
                  <a:gd name="connsiteY121" fmla="*/ 49063 h 201832"/>
                  <a:gd name="connsiteX122" fmla="*/ 100558 w 101702"/>
                  <a:gd name="connsiteY122" fmla="*/ 198828 h 201832"/>
                  <a:gd name="connsiteX123" fmla="*/ 99843 w 101702"/>
                  <a:gd name="connsiteY123" fmla="*/ 198685 h 201832"/>
                  <a:gd name="connsiteX124" fmla="*/ 97412 w 101702"/>
                  <a:gd name="connsiteY124" fmla="*/ 198972 h 201832"/>
                  <a:gd name="connsiteX125" fmla="*/ 96982 w 101702"/>
                  <a:gd name="connsiteY125" fmla="*/ 200545 h 201832"/>
                  <a:gd name="connsiteX126" fmla="*/ 99128 w 101702"/>
                  <a:gd name="connsiteY126" fmla="*/ 201832 h 201832"/>
                  <a:gd name="connsiteX127" fmla="*/ 100701 w 101702"/>
                  <a:gd name="connsiteY127" fmla="*/ 201832 h 201832"/>
                  <a:gd name="connsiteX128" fmla="*/ 101703 w 101702"/>
                  <a:gd name="connsiteY128" fmla="*/ 200116 h 201832"/>
                  <a:gd name="connsiteX129" fmla="*/ 100558 w 101702"/>
                  <a:gd name="connsiteY129" fmla="*/ 198828 h 201832"/>
                  <a:gd name="connsiteX130" fmla="*/ 85109 w 101702"/>
                  <a:gd name="connsiteY130" fmla="*/ 173367 h 201832"/>
                  <a:gd name="connsiteX131" fmla="*/ 83679 w 101702"/>
                  <a:gd name="connsiteY131" fmla="*/ 173081 h 201832"/>
                  <a:gd name="connsiteX132" fmla="*/ 82392 w 101702"/>
                  <a:gd name="connsiteY132" fmla="*/ 173796 h 201832"/>
                  <a:gd name="connsiteX133" fmla="*/ 81533 w 101702"/>
                  <a:gd name="connsiteY133" fmla="*/ 177944 h 201832"/>
                  <a:gd name="connsiteX134" fmla="*/ 82821 w 101702"/>
                  <a:gd name="connsiteY134" fmla="*/ 180090 h 201832"/>
                  <a:gd name="connsiteX135" fmla="*/ 85396 w 101702"/>
                  <a:gd name="connsiteY135" fmla="*/ 182521 h 201832"/>
                  <a:gd name="connsiteX136" fmla="*/ 88114 w 101702"/>
                  <a:gd name="connsiteY136" fmla="*/ 183380 h 201832"/>
                  <a:gd name="connsiteX137" fmla="*/ 89687 w 101702"/>
                  <a:gd name="connsiteY137" fmla="*/ 179947 h 201832"/>
                  <a:gd name="connsiteX138" fmla="*/ 85682 w 101702"/>
                  <a:gd name="connsiteY138" fmla="*/ 177372 h 201832"/>
                  <a:gd name="connsiteX139" fmla="*/ 85109 w 101702"/>
                  <a:gd name="connsiteY139" fmla="*/ 173367 h 201832"/>
                  <a:gd name="connsiteX140" fmla="*/ 53641 w 101702"/>
                  <a:gd name="connsiteY140" fmla="*/ 80676 h 201832"/>
                  <a:gd name="connsiteX141" fmla="*/ 53641 w 101702"/>
                  <a:gd name="connsiteY141" fmla="*/ 79531 h 201832"/>
                  <a:gd name="connsiteX142" fmla="*/ 52925 w 101702"/>
                  <a:gd name="connsiteY142" fmla="*/ 78530 h 201832"/>
                  <a:gd name="connsiteX143" fmla="*/ 51638 w 101702"/>
                  <a:gd name="connsiteY143" fmla="*/ 77529 h 201832"/>
                  <a:gd name="connsiteX144" fmla="*/ 50493 w 101702"/>
                  <a:gd name="connsiteY144" fmla="*/ 74096 h 201832"/>
                  <a:gd name="connsiteX145" fmla="*/ 49492 w 101702"/>
                  <a:gd name="connsiteY145" fmla="*/ 72951 h 201832"/>
                  <a:gd name="connsiteX146" fmla="*/ 46489 w 101702"/>
                  <a:gd name="connsiteY146" fmla="*/ 75955 h 201832"/>
                  <a:gd name="connsiteX147" fmla="*/ 44056 w 101702"/>
                  <a:gd name="connsiteY147" fmla="*/ 76384 h 201832"/>
                  <a:gd name="connsiteX148" fmla="*/ 42340 w 101702"/>
                  <a:gd name="connsiteY148" fmla="*/ 77386 h 201832"/>
                  <a:gd name="connsiteX149" fmla="*/ 43198 w 101702"/>
                  <a:gd name="connsiteY149" fmla="*/ 78673 h 201832"/>
                  <a:gd name="connsiteX150" fmla="*/ 45201 w 101702"/>
                  <a:gd name="connsiteY150" fmla="*/ 79960 h 201832"/>
                  <a:gd name="connsiteX151" fmla="*/ 50065 w 101702"/>
                  <a:gd name="connsiteY151" fmla="*/ 80962 h 201832"/>
                  <a:gd name="connsiteX152" fmla="*/ 53641 w 101702"/>
                  <a:gd name="connsiteY152" fmla="*/ 80676 h 201832"/>
                  <a:gd name="connsiteX153" fmla="*/ 51065 w 101702"/>
                  <a:gd name="connsiteY153" fmla="*/ 95123 h 201832"/>
                  <a:gd name="connsiteX154" fmla="*/ 54356 w 101702"/>
                  <a:gd name="connsiteY154" fmla="*/ 94551 h 201832"/>
                  <a:gd name="connsiteX155" fmla="*/ 58504 w 101702"/>
                  <a:gd name="connsiteY155" fmla="*/ 95981 h 201832"/>
                  <a:gd name="connsiteX156" fmla="*/ 58933 w 101702"/>
                  <a:gd name="connsiteY156" fmla="*/ 94694 h 201832"/>
                  <a:gd name="connsiteX157" fmla="*/ 58075 w 101702"/>
                  <a:gd name="connsiteY157" fmla="*/ 94265 h 201832"/>
                  <a:gd name="connsiteX158" fmla="*/ 55643 w 101702"/>
                  <a:gd name="connsiteY158" fmla="*/ 93692 h 201832"/>
                  <a:gd name="connsiteX159" fmla="*/ 53498 w 101702"/>
                  <a:gd name="connsiteY159" fmla="*/ 91404 h 201832"/>
                  <a:gd name="connsiteX160" fmla="*/ 52639 w 101702"/>
                  <a:gd name="connsiteY160" fmla="*/ 90975 h 201832"/>
                  <a:gd name="connsiteX161" fmla="*/ 51638 w 101702"/>
                  <a:gd name="connsiteY161" fmla="*/ 89973 h 201832"/>
                  <a:gd name="connsiteX162" fmla="*/ 50637 w 101702"/>
                  <a:gd name="connsiteY162" fmla="*/ 88543 h 201832"/>
                  <a:gd name="connsiteX163" fmla="*/ 50065 w 101702"/>
                  <a:gd name="connsiteY163" fmla="*/ 88686 h 201832"/>
                  <a:gd name="connsiteX164" fmla="*/ 48634 w 101702"/>
                  <a:gd name="connsiteY164" fmla="*/ 89830 h 201832"/>
                  <a:gd name="connsiteX165" fmla="*/ 48347 w 101702"/>
                  <a:gd name="connsiteY165" fmla="*/ 91404 h 201832"/>
                  <a:gd name="connsiteX166" fmla="*/ 49063 w 101702"/>
                  <a:gd name="connsiteY166" fmla="*/ 93692 h 201832"/>
                  <a:gd name="connsiteX167" fmla="*/ 50065 w 101702"/>
                  <a:gd name="connsiteY167" fmla="*/ 94837 h 201832"/>
                  <a:gd name="connsiteX168" fmla="*/ 51065 w 101702"/>
                  <a:gd name="connsiteY168" fmla="*/ 95123 h 201832"/>
                  <a:gd name="connsiteX169" fmla="*/ 58075 w 101702"/>
                  <a:gd name="connsiteY169" fmla="*/ 117867 h 201832"/>
                  <a:gd name="connsiteX170" fmla="*/ 54928 w 101702"/>
                  <a:gd name="connsiteY170" fmla="*/ 118152 h 201832"/>
                  <a:gd name="connsiteX171" fmla="*/ 54213 w 101702"/>
                  <a:gd name="connsiteY171" fmla="*/ 117867 h 201832"/>
                  <a:gd name="connsiteX172" fmla="*/ 53498 w 101702"/>
                  <a:gd name="connsiteY172" fmla="*/ 117867 h 201832"/>
                  <a:gd name="connsiteX173" fmla="*/ 52783 w 101702"/>
                  <a:gd name="connsiteY173" fmla="*/ 118152 h 201832"/>
                  <a:gd name="connsiteX174" fmla="*/ 50350 w 101702"/>
                  <a:gd name="connsiteY174" fmla="*/ 121014 h 201832"/>
                  <a:gd name="connsiteX175" fmla="*/ 49349 w 101702"/>
                  <a:gd name="connsiteY175" fmla="*/ 123016 h 201832"/>
                  <a:gd name="connsiteX176" fmla="*/ 50065 w 101702"/>
                  <a:gd name="connsiteY176" fmla="*/ 123159 h 201832"/>
                  <a:gd name="connsiteX177" fmla="*/ 51638 w 101702"/>
                  <a:gd name="connsiteY177" fmla="*/ 122587 h 201832"/>
                  <a:gd name="connsiteX178" fmla="*/ 52925 w 101702"/>
                  <a:gd name="connsiteY178" fmla="*/ 122873 h 201832"/>
                  <a:gd name="connsiteX179" fmla="*/ 53783 w 101702"/>
                  <a:gd name="connsiteY179" fmla="*/ 124160 h 201832"/>
                  <a:gd name="connsiteX180" fmla="*/ 52210 w 101702"/>
                  <a:gd name="connsiteY180" fmla="*/ 125305 h 201832"/>
                  <a:gd name="connsiteX181" fmla="*/ 56644 w 101702"/>
                  <a:gd name="connsiteY181" fmla="*/ 126163 h 201832"/>
                  <a:gd name="connsiteX182" fmla="*/ 60363 w 101702"/>
                  <a:gd name="connsiteY182" fmla="*/ 125877 h 201832"/>
                  <a:gd name="connsiteX183" fmla="*/ 62223 w 101702"/>
                  <a:gd name="connsiteY183" fmla="*/ 122730 h 201832"/>
                  <a:gd name="connsiteX184" fmla="*/ 61078 w 101702"/>
                  <a:gd name="connsiteY184" fmla="*/ 122444 h 201832"/>
                  <a:gd name="connsiteX185" fmla="*/ 58075 w 101702"/>
                  <a:gd name="connsiteY185" fmla="*/ 117867 h 20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101702" h="201832">
                    <a:moveTo>
                      <a:pt x="20598" y="53069"/>
                    </a:moveTo>
                    <a:lnTo>
                      <a:pt x="20025" y="51495"/>
                    </a:lnTo>
                    <a:lnTo>
                      <a:pt x="18452" y="43628"/>
                    </a:lnTo>
                    <a:lnTo>
                      <a:pt x="17737" y="43342"/>
                    </a:lnTo>
                    <a:lnTo>
                      <a:pt x="16593" y="41625"/>
                    </a:lnTo>
                    <a:lnTo>
                      <a:pt x="16163" y="38621"/>
                    </a:lnTo>
                    <a:lnTo>
                      <a:pt x="16736" y="37477"/>
                    </a:lnTo>
                    <a:lnTo>
                      <a:pt x="15305" y="37048"/>
                    </a:lnTo>
                    <a:lnTo>
                      <a:pt x="14161" y="37620"/>
                    </a:lnTo>
                    <a:lnTo>
                      <a:pt x="13588" y="41339"/>
                    </a:lnTo>
                    <a:lnTo>
                      <a:pt x="12301" y="43771"/>
                    </a:lnTo>
                    <a:lnTo>
                      <a:pt x="11157" y="44343"/>
                    </a:lnTo>
                    <a:lnTo>
                      <a:pt x="8869" y="44343"/>
                    </a:lnTo>
                    <a:lnTo>
                      <a:pt x="6866" y="34187"/>
                    </a:lnTo>
                    <a:lnTo>
                      <a:pt x="4291" y="31326"/>
                    </a:lnTo>
                    <a:lnTo>
                      <a:pt x="2575" y="28322"/>
                    </a:lnTo>
                    <a:lnTo>
                      <a:pt x="1287" y="28465"/>
                    </a:lnTo>
                    <a:lnTo>
                      <a:pt x="0" y="32041"/>
                    </a:lnTo>
                    <a:lnTo>
                      <a:pt x="0" y="34759"/>
                    </a:lnTo>
                    <a:lnTo>
                      <a:pt x="3576" y="45916"/>
                    </a:lnTo>
                    <a:lnTo>
                      <a:pt x="3003" y="51924"/>
                    </a:lnTo>
                    <a:lnTo>
                      <a:pt x="5006" y="55357"/>
                    </a:lnTo>
                    <a:lnTo>
                      <a:pt x="6866" y="56930"/>
                    </a:lnTo>
                    <a:lnTo>
                      <a:pt x="6866" y="58933"/>
                    </a:lnTo>
                    <a:lnTo>
                      <a:pt x="8869" y="59076"/>
                    </a:lnTo>
                    <a:lnTo>
                      <a:pt x="12158" y="57360"/>
                    </a:lnTo>
                    <a:lnTo>
                      <a:pt x="16879" y="57503"/>
                    </a:lnTo>
                    <a:lnTo>
                      <a:pt x="20025" y="54642"/>
                    </a:lnTo>
                    <a:lnTo>
                      <a:pt x="20598" y="53069"/>
                    </a:lnTo>
                    <a:close/>
                    <a:moveTo>
                      <a:pt x="27750" y="14018"/>
                    </a:moveTo>
                    <a:lnTo>
                      <a:pt x="26891" y="14876"/>
                    </a:lnTo>
                    <a:lnTo>
                      <a:pt x="26606" y="17451"/>
                    </a:lnTo>
                    <a:lnTo>
                      <a:pt x="27464" y="17880"/>
                    </a:lnTo>
                    <a:lnTo>
                      <a:pt x="30897" y="18452"/>
                    </a:lnTo>
                    <a:lnTo>
                      <a:pt x="32184" y="16879"/>
                    </a:lnTo>
                    <a:lnTo>
                      <a:pt x="32613" y="14447"/>
                    </a:lnTo>
                    <a:lnTo>
                      <a:pt x="29752" y="13160"/>
                    </a:lnTo>
                    <a:lnTo>
                      <a:pt x="27750" y="14018"/>
                    </a:lnTo>
                    <a:close/>
                    <a:moveTo>
                      <a:pt x="21170" y="61794"/>
                    </a:moveTo>
                    <a:lnTo>
                      <a:pt x="21599" y="59362"/>
                    </a:lnTo>
                    <a:lnTo>
                      <a:pt x="18166" y="58647"/>
                    </a:lnTo>
                    <a:lnTo>
                      <a:pt x="17451" y="60507"/>
                    </a:lnTo>
                    <a:lnTo>
                      <a:pt x="20598" y="62509"/>
                    </a:lnTo>
                    <a:lnTo>
                      <a:pt x="21170" y="61794"/>
                    </a:lnTo>
                    <a:close/>
                    <a:moveTo>
                      <a:pt x="49922" y="51495"/>
                    </a:moveTo>
                    <a:lnTo>
                      <a:pt x="50493" y="49636"/>
                    </a:lnTo>
                    <a:lnTo>
                      <a:pt x="50493" y="45630"/>
                    </a:lnTo>
                    <a:lnTo>
                      <a:pt x="48920" y="39193"/>
                    </a:lnTo>
                    <a:lnTo>
                      <a:pt x="48205" y="39193"/>
                    </a:lnTo>
                    <a:lnTo>
                      <a:pt x="47919" y="40052"/>
                    </a:lnTo>
                    <a:lnTo>
                      <a:pt x="48777" y="49349"/>
                    </a:lnTo>
                    <a:lnTo>
                      <a:pt x="49922" y="51495"/>
                    </a:lnTo>
                    <a:close/>
                    <a:moveTo>
                      <a:pt x="28751" y="6294"/>
                    </a:moveTo>
                    <a:lnTo>
                      <a:pt x="29180" y="6008"/>
                    </a:lnTo>
                    <a:lnTo>
                      <a:pt x="29467" y="5292"/>
                    </a:lnTo>
                    <a:lnTo>
                      <a:pt x="30754" y="5006"/>
                    </a:lnTo>
                    <a:lnTo>
                      <a:pt x="31040" y="4148"/>
                    </a:lnTo>
                    <a:lnTo>
                      <a:pt x="31040" y="3147"/>
                    </a:lnTo>
                    <a:lnTo>
                      <a:pt x="30897" y="2002"/>
                    </a:lnTo>
                    <a:lnTo>
                      <a:pt x="28894" y="0"/>
                    </a:lnTo>
                    <a:lnTo>
                      <a:pt x="26606" y="1144"/>
                    </a:lnTo>
                    <a:lnTo>
                      <a:pt x="26176" y="2431"/>
                    </a:lnTo>
                    <a:lnTo>
                      <a:pt x="28036" y="6151"/>
                    </a:lnTo>
                    <a:lnTo>
                      <a:pt x="28751" y="6294"/>
                    </a:lnTo>
                    <a:close/>
                    <a:moveTo>
                      <a:pt x="49492" y="53641"/>
                    </a:moveTo>
                    <a:lnTo>
                      <a:pt x="48347" y="60364"/>
                    </a:lnTo>
                    <a:lnTo>
                      <a:pt x="50065" y="67945"/>
                    </a:lnTo>
                    <a:lnTo>
                      <a:pt x="50637" y="69375"/>
                    </a:lnTo>
                    <a:lnTo>
                      <a:pt x="51208" y="69375"/>
                    </a:lnTo>
                    <a:lnTo>
                      <a:pt x="52496" y="68946"/>
                    </a:lnTo>
                    <a:lnTo>
                      <a:pt x="52783" y="66944"/>
                    </a:lnTo>
                    <a:lnTo>
                      <a:pt x="50207" y="55071"/>
                    </a:lnTo>
                    <a:lnTo>
                      <a:pt x="49492" y="53641"/>
                    </a:lnTo>
                    <a:close/>
                    <a:moveTo>
                      <a:pt x="37906" y="80676"/>
                    </a:moveTo>
                    <a:lnTo>
                      <a:pt x="36046" y="79817"/>
                    </a:lnTo>
                    <a:lnTo>
                      <a:pt x="35045" y="78244"/>
                    </a:lnTo>
                    <a:lnTo>
                      <a:pt x="33901" y="78387"/>
                    </a:lnTo>
                    <a:lnTo>
                      <a:pt x="29609" y="75383"/>
                    </a:lnTo>
                    <a:lnTo>
                      <a:pt x="29180" y="73953"/>
                    </a:lnTo>
                    <a:lnTo>
                      <a:pt x="28465" y="73953"/>
                    </a:lnTo>
                    <a:lnTo>
                      <a:pt x="27034" y="73237"/>
                    </a:lnTo>
                    <a:lnTo>
                      <a:pt x="24746" y="67659"/>
                    </a:lnTo>
                    <a:lnTo>
                      <a:pt x="22315" y="66371"/>
                    </a:lnTo>
                    <a:lnTo>
                      <a:pt x="20740" y="66658"/>
                    </a:lnTo>
                    <a:lnTo>
                      <a:pt x="20312" y="67945"/>
                    </a:lnTo>
                    <a:lnTo>
                      <a:pt x="19310" y="72665"/>
                    </a:lnTo>
                    <a:lnTo>
                      <a:pt x="21313" y="74954"/>
                    </a:lnTo>
                    <a:lnTo>
                      <a:pt x="22171" y="74811"/>
                    </a:lnTo>
                    <a:lnTo>
                      <a:pt x="24316" y="73810"/>
                    </a:lnTo>
                    <a:lnTo>
                      <a:pt x="25318" y="74954"/>
                    </a:lnTo>
                    <a:lnTo>
                      <a:pt x="26319" y="77815"/>
                    </a:lnTo>
                    <a:lnTo>
                      <a:pt x="26891" y="82535"/>
                    </a:lnTo>
                    <a:lnTo>
                      <a:pt x="28322" y="85682"/>
                    </a:lnTo>
                    <a:lnTo>
                      <a:pt x="28036" y="86111"/>
                    </a:lnTo>
                    <a:lnTo>
                      <a:pt x="28465" y="87399"/>
                    </a:lnTo>
                    <a:lnTo>
                      <a:pt x="30754" y="87971"/>
                    </a:lnTo>
                    <a:lnTo>
                      <a:pt x="33328" y="85682"/>
                    </a:lnTo>
                    <a:lnTo>
                      <a:pt x="37762" y="86254"/>
                    </a:lnTo>
                    <a:lnTo>
                      <a:pt x="40052" y="84252"/>
                    </a:lnTo>
                    <a:lnTo>
                      <a:pt x="38764" y="82535"/>
                    </a:lnTo>
                    <a:lnTo>
                      <a:pt x="37906" y="80676"/>
                    </a:lnTo>
                    <a:close/>
                    <a:moveTo>
                      <a:pt x="82392" y="162496"/>
                    </a:moveTo>
                    <a:lnTo>
                      <a:pt x="83536" y="162639"/>
                    </a:lnTo>
                    <a:lnTo>
                      <a:pt x="84967" y="161065"/>
                    </a:lnTo>
                    <a:lnTo>
                      <a:pt x="83822" y="158776"/>
                    </a:lnTo>
                    <a:lnTo>
                      <a:pt x="80961" y="156631"/>
                    </a:lnTo>
                    <a:lnTo>
                      <a:pt x="82678" y="155629"/>
                    </a:lnTo>
                    <a:lnTo>
                      <a:pt x="80390" y="154485"/>
                    </a:lnTo>
                    <a:lnTo>
                      <a:pt x="79388" y="151624"/>
                    </a:lnTo>
                    <a:lnTo>
                      <a:pt x="77672" y="151195"/>
                    </a:lnTo>
                    <a:lnTo>
                      <a:pt x="75526" y="152053"/>
                    </a:lnTo>
                    <a:lnTo>
                      <a:pt x="74668" y="154056"/>
                    </a:lnTo>
                    <a:lnTo>
                      <a:pt x="74954" y="157775"/>
                    </a:lnTo>
                    <a:lnTo>
                      <a:pt x="74668" y="159206"/>
                    </a:lnTo>
                    <a:lnTo>
                      <a:pt x="82392" y="162496"/>
                    </a:lnTo>
                    <a:close/>
                    <a:moveTo>
                      <a:pt x="39479" y="49063"/>
                    </a:moveTo>
                    <a:lnTo>
                      <a:pt x="34902" y="53354"/>
                    </a:lnTo>
                    <a:lnTo>
                      <a:pt x="36332" y="54213"/>
                    </a:lnTo>
                    <a:lnTo>
                      <a:pt x="40052" y="54356"/>
                    </a:lnTo>
                    <a:lnTo>
                      <a:pt x="42054" y="52925"/>
                    </a:lnTo>
                    <a:lnTo>
                      <a:pt x="44771" y="48205"/>
                    </a:lnTo>
                    <a:lnTo>
                      <a:pt x="39479" y="49063"/>
                    </a:lnTo>
                    <a:close/>
                    <a:moveTo>
                      <a:pt x="100558" y="198828"/>
                    </a:moveTo>
                    <a:lnTo>
                      <a:pt x="99843" y="198685"/>
                    </a:lnTo>
                    <a:lnTo>
                      <a:pt x="97412" y="198972"/>
                    </a:lnTo>
                    <a:lnTo>
                      <a:pt x="96982" y="200545"/>
                    </a:lnTo>
                    <a:lnTo>
                      <a:pt x="99128" y="201832"/>
                    </a:lnTo>
                    <a:lnTo>
                      <a:pt x="100701" y="201832"/>
                    </a:lnTo>
                    <a:lnTo>
                      <a:pt x="101703" y="200116"/>
                    </a:lnTo>
                    <a:lnTo>
                      <a:pt x="100558" y="198828"/>
                    </a:lnTo>
                    <a:close/>
                    <a:moveTo>
                      <a:pt x="85109" y="173367"/>
                    </a:moveTo>
                    <a:lnTo>
                      <a:pt x="83679" y="173081"/>
                    </a:lnTo>
                    <a:lnTo>
                      <a:pt x="82392" y="173796"/>
                    </a:lnTo>
                    <a:lnTo>
                      <a:pt x="81533" y="177944"/>
                    </a:lnTo>
                    <a:lnTo>
                      <a:pt x="82821" y="180090"/>
                    </a:lnTo>
                    <a:lnTo>
                      <a:pt x="85396" y="182521"/>
                    </a:lnTo>
                    <a:lnTo>
                      <a:pt x="88114" y="183380"/>
                    </a:lnTo>
                    <a:lnTo>
                      <a:pt x="89687" y="179947"/>
                    </a:lnTo>
                    <a:lnTo>
                      <a:pt x="85682" y="177372"/>
                    </a:lnTo>
                    <a:lnTo>
                      <a:pt x="85109" y="173367"/>
                    </a:lnTo>
                    <a:close/>
                    <a:moveTo>
                      <a:pt x="53641" y="80676"/>
                    </a:moveTo>
                    <a:lnTo>
                      <a:pt x="53641" y="79531"/>
                    </a:lnTo>
                    <a:lnTo>
                      <a:pt x="52925" y="78530"/>
                    </a:lnTo>
                    <a:lnTo>
                      <a:pt x="51638" y="77529"/>
                    </a:lnTo>
                    <a:lnTo>
                      <a:pt x="50493" y="74096"/>
                    </a:lnTo>
                    <a:lnTo>
                      <a:pt x="49492" y="72951"/>
                    </a:lnTo>
                    <a:lnTo>
                      <a:pt x="46489" y="75955"/>
                    </a:lnTo>
                    <a:lnTo>
                      <a:pt x="44056" y="76384"/>
                    </a:lnTo>
                    <a:lnTo>
                      <a:pt x="42340" y="77386"/>
                    </a:lnTo>
                    <a:lnTo>
                      <a:pt x="43198" y="78673"/>
                    </a:lnTo>
                    <a:lnTo>
                      <a:pt x="45201" y="79960"/>
                    </a:lnTo>
                    <a:lnTo>
                      <a:pt x="50065" y="80962"/>
                    </a:lnTo>
                    <a:lnTo>
                      <a:pt x="53641" y="80676"/>
                    </a:lnTo>
                    <a:close/>
                    <a:moveTo>
                      <a:pt x="51065" y="95123"/>
                    </a:moveTo>
                    <a:lnTo>
                      <a:pt x="54356" y="94551"/>
                    </a:lnTo>
                    <a:lnTo>
                      <a:pt x="58504" y="95981"/>
                    </a:lnTo>
                    <a:lnTo>
                      <a:pt x="58933" y="94694"/>
                    </a:lnTo>
                    <a:lnTo>
                      <a:pt x="58075" y="94265"/>
                    </a:lnTo>
                    <a:lnTo>
                      <a:pt x="55643" y="93692"/>
                    </a:lnTo>
                    <a:lnTo>
                      <a:pt x="53498" y="91404"/>
                    </a:lnTo>
                    <a:lnTo>
                      <a:pt x="52639" y="90975"/>
                    </a:lnTo>
                    <a:lnTo>
                      <a:pt x="51638" y="89973"/>
                    </a:lnTo>
                    <a:lnTo>
                      <a:pt x="50637" y="88543"/>
                    </a:lnTo>
                    <a:lnTo>
                      <a:pt x="50065" y="88686"/>
                    </a:lnTo>
                    <a:lnTo>
                      <a:pt x="48634" y="89830"/>
                    </a:lnTo>
                    <a:lnTo>
                      <a:pt x="48347" y="91404"/>
                    </a:lnTo>
                    <a:lnTo>
                      <a:pt x="49063" y="93692"/>
                    </a:lnTo>
                    <a:lnTo>
                      <a:pt x="50065" y="94837"/>
                    </a:lnTo>
                    <a:lnTo>
                      <a:pt x="51065" y="95123"/>
                    </a:lnTo>
                    <a:close/>
                    <a:moveTo>
                      <a:pt x="58075" y="117867"/>
                    </a:moveTo>
                    <a:lnTo>
                      <a:pt x="54928" y="118152"/>
                    </a:lnTo>
                    <a:lnTo>
                      <a:pt x="54213" y="117867"/>
                    </a:lnTo>
                    <a:lnTo>
                      <a:pt x="53498" y="117867"/>
                    </a:lnTo>
                    <a:lnTo>
                      <a:pt x="52783" y="118152"/>
                    </a:lnTo>
                    <a:lnTo>
                      <a:pt x="50350" y="121014"/>
                    </a:lnTo>
                    <a:lnTo>
                      <a:pt x="49349" y="123016"/>
                    </a:lnTo>
                    <a:lnTo>
                      <a:pt x="50065" y="123159"/>
                    </a:lnTo>
                    <a:lnTo>
                      <a:pt x="51638" y="122587"/>
                    </a:lnTo>
                    <a:lnTo>
                      <a:pt x="52925" y="122873"/>
                    </a:lnTo>
                    <a:lnTo>
                      <a:pt x="53783" y="124160"/>
                    </a:lnTo>
                    <a:lnTo>
                      <a:pt x="52210" y="125305"/>
                    </a:lnTo>
                    <a:lnTo>
                      <a:pt x="56644" y="126163"/>
                    </a:lnTo>
                    <a:lnTo>
                      <a:pt x="60363" y="125877"/>
                    </a:lnTo>
                    <a:lnTo>
                      <a:pt x="62223" y="122730"/>
                    </a:lnTo>
                    <a:lnTo>
                      <a:pt x="61078" y="122444"/>
                    </a:lnTo>
                    <a:lnTo>
                      <a:pt x="58075" y="11786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78" name="Freeform: Shape 377">
                <a:extLst>
                  <a:ext uri="{FF2B5EF4-FFF2-40B4-BE49-F238E27FC236}">
                    <a16:creationId xmlns:a16="http://schemas.microsoft.com/office/drawing/2014/main" id="{42C723C1-7FFB-9D4C-6BAC-CE5FCC16F4A9}"/>
                  </a:ext>
                  <a:ext uri="{C183D7F6-B498-43B3-948B-1728B52AA6E4}">
                    <adec:decorative xmlns:adec="http://schemas.microsoft.com/office/drawing/2017/decorative" val="1"/>
                  </a:ext>
                </a:extLst>
              </p:cNvPr>
              <p:cNvSpPr/>
              <p:nvPr/>
            </p:nvSpPr>
            <p:spPr>
              <a:xfrm>
                <a:off x="9079243" y="3839275"/>
                <a:ext cx="220857" cy="454444"/>
              </a:xfrm>
              <a:custGeom>
                <a:avLst/>
                <a:gdLst>
                  <a:gd name="connsiteX0" fmla="*/ 219856 w 220857"/>
                  <a:gd name="connsiteY0" fmla="*/ 329283 h 454444"/>
                  <a:gd name="connsiteX1" fmla="*/ 219999 w 220857"/>
                  <a:gd name="connsiteY1" fmla="*/ 321988 h 454444"/>
                  <a:gd name="connsiteX2" fmla="*/ 218568 w 220857"/>
                  <a:gd name="connsiteY2" fmla="*/ 319842 h 454444"/>
                  <a:gd name="connsiteX3" fmla="*/ 216566 w 220857"/>
                  <a:gd name="connsiteY3" fmla="*/ 313977 h 454444"/>
                  <a:gd name="connsiteX4" fmla="*/ 215421 w 220857"/>
                  <a:gd name="connsiteY4" fmla="*/ 312261 h 454444"/>
                  <a:gd name="connsiteX5" fmla="*/ 215851 w 220857"/>
                  <a:gd name="connsiteY5" fmla="*/ 306968 h 454444"/>
                  <a:gd name="connsiteX6" fmla="*/ 214706 w 220857"/>
                  <a:gd name="connsiteY6" fmla="*/ 302677 h 454444"/>
                  <a:gd name="connsiteX7" fmla="*/ 214563 w 220857"/>
                  <a:gd name="connsiteY7" fmla="*/ 294667 h 454444"/>
                  <a:gd name="connsiteX8" fmla="*/ 215851 w 220857"/>
                  <a:gd name="connsiteY8" fmla="*/ 297384 h 454444"/>
                  <a:gd name="connsiteX9" fmla="*/ 216280 w 220857"/>
                  <a:gd name="connsiteY9" fmla="*/ 294524 h 454444"/>
                  <a:gd name="connsiteX10" fmla="*/ 214563 w 220857"/>
                  <a:gd name="connsiteY10" fmla="*/ 288516 h 454444"/>
                  <a:gd name="connsiteX11" fmla="*/ 213991 w 220857"/>
                  <a:gd name="connsiteY11" fmla="*/ 287229 h 454444"/>
                  <a:gd name="connsiteX12" fmla="*/ 213419 w 220857"/>
                  <a:gd name="connsiteY12" fmla="*/ 285512 h 454444"/>
                  <a:gd name="connsiteX13" fmla="*/ 212990 w 220857"/>
                  <a:gd name="connsiteY13" fmla="*/ 281936 h 454444"/>
                  <a:gd name="connsiteX14" fmla="*/ 211416 w 220857"/>
                  <a:gd name="connsiteY14" fmla="*/ 278503 h 454444"/>
                  <a:gd name="connsiteX15" fmla="*/ 209843 w 220857"/>
                  <a:gd name="connsiteY15" fmla="*/ 273353 h 454444"/>
                  <a:gd name="connsiteX16" fmla="*/ 209843 w 220857"/>
                  <a:gd name="connsiteY16" fmla="*/ 268347 h 454444"/>
                  <a:gd name="connsiteX17" fmla="*/ 207983 w 220857"/>
                  <a:gd name="connsiteY17" fmla="*/ 265629 h 454444"/>
                  <a:gd name="connsiteX18" fmla="*/ 205551 w 220857"/>
                  <a:gd name="connsiteY18" fmla="*/ 259478 h 454444"/>
                  <a:gd name="connsiteX19" fmla="*/ 204264 w 220857"/>
                  <a:gd name="connsiteY19" fmla="*/ 254043 h 454444"/>
                  <a:gd name="connsiteX20" fmla="*/ 201975 w 220857"/>
                  <a:gd name="connsiteY20" fmla="*/ 248035 h 454444"/>
                  <a:gd name="connsiteX21" fmla="*/ 199544 w 220857"/>
                  <a:gd name="connsiteY21" fmla="*/ 246605 h 454444"/>
                  <a:gd name="connsiteX22" fmla="*/ 197541 w 220857"/>
                  <a:gd name="connsiteY22" fmla="*/ 244888 h 454444"/>
                  <a:gd name="connsiteX23" fmla="*/ 194680 w 220857"/>
                  <a:gd name="connsiteY23" fmla="*/ 241741 h 454444"/>
                  <a:gd name="connsiteX24" fmla="*/ 190675 w 220857"/>
                  <a:gd name="connsiteY24" fmla="*/ 236306 h 454444"/>
                  <a:gd name="connsiteX25" fmla="*/ 189101 w 220857"/>
                  <a:gd name="connsiteY25" fmla="*/ 232873 h 454444"/>
                  <a:gd name="connsiteX26" fmla="*/ 185812 w 220857"/>
                  <a:gd name="connsiteY26" fmla="*/ 229296 h 454444"/>
                  <a:gd name="connsiteX27" fmla="*/ 185383 w 220857"/>
                  <a:gd name="connsiteY27" fmla="*/ 228009 h 454444"/>
                  <a:gd name="connsiteX28" fmla="*/ 185240 w 220857"/>
                  <a:gd name="connsiteY28" fmla="*/ 226150 h 454444"/>
                  <a:gd name="connsiteX29" fmla="*/ 184381 w 220857"/>
                  <a:gd name="connsiteY29" fmla="*/ 225863 h 454444"/>
                  <a:gd name="connsiteX30" fmla="*/ 183380 w 220857"/>
                  <a:gd name="connsiteY30" fmla="*/ 226150 h 454444"/>
                  <a:gd name="connsiteX31" fmla="*/ 182236 w 220857"/>
                  <a:gd name="connsiteY31" fmla="*/ 223861 h 454444"/>
                  <a:gd name="connsiteX32" fmla="*/ 179804 w 220857"/>
                  <a:gd name="connsiteY32" fmla="*/ 221429 h 454444"/>
                  <a:gd name="connsiteX33" fmla="*/ 178088 w 220857"/>
                  <a:gd name="connsiteY33" fmla="*/ 218711 h 454444"/>
                  <a:gd name="connsiteX34" fmla="*/ 176943 w 220857"/>
                  <a:gd name="connsiteY34" fmla="*/ 218568 h 454444"/>
                  <a:gd name="connsiteX35" fmla="*/ 175370 w 220857"/>
                  <a:gd name="connsiteY35" fmla="*/ 218854 h 454444"/>
                  <a:gd name="connsiteX36" fmla="*/ 173797 w 220857"/>
                  <a:gd name="connsiteY36" fmla="*/ 219427 h 454444"/>
                  <a:gd name="connsiteX37" fmla="*/ 172366 w 220857"/>
                  <a:gd name="connsiteY37" fmla="*/ 218997 h 454444"/>
                  <a:gd name="connsiteX38" fmla="*/ 171507 w 220857"/>
                  <a:gd name="connsiteY38" fmla="*/ 216566 h 454444"/>
                  <a:gd name="connsiteX39" fmla="*/ 169076 w 220857"/>
                  <a:gd name="connsiteY39" fmla="*/ 213991 h 454444"/>
                  <a:gd name="connsiteX40" fmla="*/ 165070 w 220857"/>
                  <a:gd name="connsiteY40" fmla="*/ 211559 h 454444"/>
                  <a:gd name="connsiteX41" fmla="*/ 163497 w 220857"/>
                  <a:gd name="connsiteY41" fmla="*/ 210272 h 454444"/>
                  <a:gd name="connsiteX42" fmla="*/ 163783 w 220857"/>
                  <a:gd name="connsiteY42" fmla="*/ 209271 h 454444"/>
                  <a:gd name="connsiteX43" fmla="*/ 157918 w 220857"/>
                  <a:gd name="connsiteY43" fmla="*/ 204550 h 454444"/>
                  <a:gd name="connsiteX44" fmla="*/ 152626 w 220857"/>
                  <a:gd name="connsiteY44" fmla="*/ 201403 h 454444"/>
                  <a:gd name="connsiteX45" fmla="*/ 150766 w 220857"/>
                  <a:gd name="connsiteY45" fmla="*/ 196540 h 454444"/>
                  <a:gd name="connsiteX46" fmla="*/ 144902 w 220857"/>
                  <a:gd name="connsiteY46" fmla="*/ 191390 h 454444"/>
                  <a:gd name="connsiteX47" fmla="*/ 139180 w 220857"/>
                  <a:gd name="connsiteY47" fmla="*/ 186813 h 454444"/>
                  <a:gd name="connsiteX48" fmla="*/ 132600 w 220857"/>
                  <a:gd name="connsiteY48" fmla="*/ 177658 h 454444"/>
                  <a:gd name="connsiteX49" fmla="*/ 128166 w 220857"/>
                  <a:gd name="connsiteY49" fmla="*/ 175084 h 454444"/>
                  <a:gd name="connsiteX50" fmla="*/ 127736 w 220857"/>
                  <a:gd name="connsiteY50" fmla="*/ 174511 h 454444"/>
                  <a:gd name="connsiteX51" fmla="*/ 131456 w 220857"/>
                  <a:gd name="connsiteY51" fmla="*/ 175942 h 454444"/>
                  <a:gd name="connsiteX52" fmla="*/ 130884 w 220857"/>
                  <a:gd name="connsiteY52" fmla="*/ 171221 h 454444"/>
                  <a:gd name="connsiteX53" fmla="*/ 132028 w 220857"/>
                  <a:gd name="connsiteY53" fmla="*/ 168933 h 454444"/>
                  <a:gd name="connsiteX54" fmla="*/ 129453 w 220857"/>
                  <a:gd name="connsiteY54" fmla="*/ 165643 h 454444"/>
                  <a:gd name="connsiteX55" fmla="*/ 124304 w 220857"/>
                  <a:gd name="connsiteY55" fmla="*/ 160493 h 454444"/>
                  <a:gd name="connsiteX56" fmla="*/ 121443 w 220857"/>
                  <a:gd name="connsiteY56" fmla="*/ 159349 h 454444"/>
                  <a:gd name="connsiteX57" fmla="*/ 119011 w 220857"/>
                  <a:gd name="connsiteY57" fmla="*/ 157632 h 454444"/>
                  <a:gd name="connsiteX58" fmla="*/ 113719 w 220857"/>
                  <a:gd name="connsiteY58" fmla="*/ 151911 h 454444"/>
                  <a:gd name="connsiteX59" fmla="*/ 112288 w 220857"/>
                  <a:gd name="connsiteY59" fmla="*/ 149622 h 454444"/>
                  <a:gd name="connsiteX60" fmla="*/ 111286 w 220857"/>
                  <a:gd name="connsiteY60" fmla="*/ 147333 h 454444"/>
                  <a:gd name="connsiteX61" fmla="*/ 109428 w 220857"/>
                  <a:gd name="connsiteY61" fmla="*/ 144186 h 454444"/>
                  <a:gd name="connsiteX62" fmla="*/ 108998 w 220857"/>
                  <a:gd name="connsiteY62" fmla="*/ 143185 h 454444"/>
                  <a:gd name="connsiteX63" fmla="*/ 105708 w 220857"/>
                  <a:gd name="connsiteY63" fmla="*/ 137321 h 454444"/>
                  <a:gd name="connsiteX64" fmla="*/ 106280 w 220857"/>
                  <a:gd name="connsiteY64" fmla="*/ 134459 h 454444"/>
                  <a:gd name="connsiteX65" fmla="*/ 108569 w 220857"/>
                  <a:gd name="connsiteY65" fmla="*/ 132314 h 454444"/>
                  <a:gd name="connsiteX66" fmla="*/ 110858 w 220857"/>
                  <a:gd name="connsiteY66" fmla="*/ 127164 h 454444"/>
                  <a:gd name="connsiteX67" fmla="*/ 110714 w 220857"/>
                  <a:gd name="connsiteY67" fmla="*/ 124590 h 454444"/>
                  <a:gd name="connsiteX68" fmla="*/ 111573 w 220857"/>
                  <a:gd name="connsiteY68" fmla="*/ 121872 h 454444"/>
                  <a:gd name="connsiteX69" fmla="*/ 111573 w 220857"/>
                  <a:gd name="connsiteY69" fmla="*/ 118153 h 454444"/>
                  <a:gd name="connsiteX70" fmla="*/ 116722 w 220857"/>
                  <a:gd name="connsiteY70" fmla="*/ 107139 h 454444"/>
                  <a:gd name="connsiteX71" fmla="*/ 119154 w 220857"/>
                  <a:gd name="connsiteY71" fmla="*/ 105565 h 454444"/>
                  <a:gd name="connsiteX72" fmla="*/ 122301 w 220857"/>
                  <a:gd name="connsiteY72" fmla="*/ 105422 h 454444"/>
                  <a:gd name="connsiteX73" fmla="*/ 129167 w 220857"/>
                  <a:gd name="connsiteY73" fmla="*/ 98699 h 454444"/>
                  <a:gd name="connsiteX74" fmla="*/ 132886 w 220857"/>
                  <a:gd name="connsiteY74" fmla="*/ 96124 h 454444"/>
                  <a:gd name="connsiteX75" fmla="*/ 134602 w 220857"/>
                  <a:gd name="connsiteY75" fmla="*/ 92834 h 454444"/>
                  <a:gd name="connsiteX76" fmla="*/ 133887 w 220857"/>
                  <a:gd name="connsiteY76" fmla="*/ 88686 h 454444"/>
                  <a:gd name="connsiteX77" fmla="*/ 140038 w 220857"/>
                  <a:gd name="connsiteY77" fmla="*/ 82106 h 454444"/>
                  <a:gd name="connsiteX78" fmla="*/ 139609 w 220857"/>
                  <a:gd name="connsiteY78" fmla="*/ 79818 h 454444"/>
                  <a:gd name="connsiteX79" fmla="*/ 137750 w 220857"/>
                  <a:gd name="connsiteY79" fmla="*/ 74954 h 454444"/>
                  <a:gd name="connsiteX80" fmla="*/ 138036 w 220857"/>
                  <a:gd name="connsiteY80" fmla="*/ 73667 h 454444"/>
                  <a:gd name="connsiteX81" fmla="*/ 139323 w 220857"/>
                  <a:gd name="connsiteY81" fmla="*/ 73667 h 454444"/>
                  <a:gd name="connsiteX82" fmla="*/ 140324 w 220857"/>
                  <a:gd name="connsiteY82" fmla="*/ 73953 h 454444"/>
                  <a:gd name="connsiteX83" fmla="*/ 142184 w 220857"/>
                  <a:gd name="connsiteY83" fmla="*/ 74954 h 454444"/>
                  <a:gd name="connsiteX84" fmla="*/ 144187 w 220857"/>
                  <a:gd name="connsiteY84" fmla="*/ 75240 h 454444"/>
                  <a:gd name="connsiteX85" fmla="*/ 145760 w 220857"/>
                  <a:gd name="connsiteY85" fmla="*/ 74525 h 454444"/>
                  <a:gd name="connsiteX86" fmla="*/ 147047 w 220857"/>
                  <a:gd name="connsiteY86" fmla="*/ 74668 h 454444"/>
                  <a:gd name="connsiteX87" fmla="*/ 148191 w 220857"/>
                  <a:gd name="connsiteY87" fmla="*/ 74096 h 454444"/>
                  <a:gd name="connsiteX88" fmla="*/ 149908 w 220857"/>
                  <a:gd name="connsiteY88" fmla="*/ 73810 h 454444"/>
                  <a:gd name="connsiteX89" fmla="*/ 151052 w 220857"/>
                  <a:gd name="connsiteY89" fmla="*/ 75097 h 454444"/>
                  <a:gd name="connsiteX90" fmla="*/ 152626 w 220857"/>
                  <a:gd name="connsiteY90" fmla="*/ 75383 h 454444"/>
                  <a:gd name="connsiteX91" fmla="*/ 158348 w 220857"/>
                  <a:gd name="connsiteY91" fmla="*/ 72093 h 454444"/>
                  <a:gd name="connsiteX92" fmla="*/ 158920 w 220857"/>
                  <a:gd name="connsiteY92" fmla="*/ 69805 h 454444"/>
                  <a:gd name="connsiteX93" fmla="*/ 159063 w 220857"/>
                  <a:gd name="connsiteY93" fmla="*/ 67802 h 454444"/>
                  <a:gd name="connsiteX94" fmla="*/ 160064 w 220857"/>
                  <a:gd name="connsiteY94" fmla="*/ 64941 h 454444"/>
                  <a:gd name="connsiteX95" fmla="*/ 163640 w 220857"/>
                  <a:gd name="connsiteY95" fmla="*/ 63368 h 454444"/>
                  <a:gd name="connsiteX96" fmla="*/ 166930 w 220857"/>
                  <a:gd name="connsiteY96" fmla="*/ 62366 h 454444"/>
                  <a:gd name="connsiteX97" fmla="*/ 169076 w 220857"/>
                  <a:gd name="connsiteY97" fmla="*/ 61222 h 454444"/>
                  <a:gd name="connsiteX98" fmla="*/ 172222 w 220857"/>
                  <a:gd name="connsiteY98" fmla="*/ 58361 h 454444"/>
                  <a:gd name="connsiteX99" fmla="*/ 175798 w 220857"/>
                  <a:gd name="connsiteY99" fmla="*/ 58361 h 454444"/>
                  <a:gd name="connsiteX100" fmla="*/ 177229 w 220857"/>
                  <a:gd name="connsiteY100" fmla="*/ 58075 h 454444"/>
                  <a:gd name="connsiteX101" fmla="*/ 175227 w 220857"/>
                  <a:gd name="connsiteY101" fmla="*/ 56359 h 454444"/>
                  <a:gd name="connsiteX102" fmla="*/ 172079 w 220857"/>
                  <a:gd name="connsiteY102" fmla="*/ 53641 h 454444"/>
                  <a:gd name="connsiteX103" fmla="*/ 170792 w 220857"/>
                  <a:gd name="connsiteY103" fmla="*/ 53355 h 454444"/>
                  <a:gd name="connsiteX104" fmla="*/ 167216 w 220857"/>
                  <a:gd name="connsiteY104" fmla="*/ 54642 h 454444"/>
                  <a:gd name="connsiteX105" fmla="*/ 162067 w 220857"/>
                  <a:gd name="connsiteY105" fmla="*/ 55071 h 454444"/>
                  <a:gd name="connsiteX106" fmla="*/ 160922 w 220857"/>
                  <a:gd name="connsiteY106" fmla="*/ 53641 h 454444"/>
                  <a:gd name="connsiteX107" fmla="*/ 158491 w 220857"/>
                  <a:gd name="connsiteY107" fmla="*/ 54642 h 454444"/>
                  <a:gd name="connsiteX108" fmla="*/ 156059 w 220857"/>
                  <a:gd name="connsiteY108" fmla="*/ 51495 h 454444"/>
                  <a:gd name="connsiteX109" fmla="*/ 153198 w 220857"/>
                  <a:gd name="connsiteY109" fmla="*/ 51352 h 454444"/>
                  <a:gd name="connsiteX110" fmla="*/ 149622 w 220857"/>
                  <a:gd name="connsiteY110" fmla="*/ 48920 h 454444"/>
                  <a:gd name="connsiteX111" fmla="*/ 148335 w 220857"/>
                  <a:gd name="connsiteY111" fmla="*/ 47633 h 454444"/>
                  <a:gd name="connsiteX112" fmla="*/ 147906 w 220857"/>
                  <a:gd name="connsiteY112" fmla="*/ 45773 h 454444"/>
                  <a:gd name="connsiteX113" fmla="*/ 146905 w 220857"/>
                  <a:gd name="connsiteY113" fmla="*/ 44772 h 454444"/>
                  <a:gd name="connsiteX114" fmla="*/ 145474 w 220857"/>
                  <a:gd name="connsiteY114" fmla="*/ 44915 h 454444"/>
                  <a:gd name="connsiteX115" fmla="*/ 143900 w 220857"/>
                  <a:gd name="connsiteY115" fmla="*/ 43914 h 454444"/>
                  <a:gd name="connsiteX116" fmla="*/ 141469 w 220857"/>
                  <a:gd name="connsiteY116" fmla="*/ 42913 h 454444"/>
                  <a:gd name="connsiteX117" fmla="*/ 139466 w 220857"/>
                  <a:gd name="connsiteY117" fmla="*/ 42340 h 454444"/>
                  <a:gd name="connsiteX118" fmla="*/ 138465 w 220857"/>
                  <a:gd name="connsiteY118" fmla="*/ 42770 h 454444"/>
                  <a:gd name="connsiteX119" fmla="*/ 137463 w 220857"/>
                  <a:gd name="connsiteY119" fmla="*/ 43056 h 454444"/>
                  <a:gd name="connsiteX120" fmla="*/ 137320 w 220857"/>
                  <a:gd name="connsiteY120" fmla="*/ 41768 h 454444"/>
                  <a:gd name="connsiteX121" fmla="*/ 137320 w 220857"/>
                  <a:gd name="connsiteY121" fmla="*/ 38049 h 454444"/>
                  <a:gd name="connsiteX122" fmla="*/ 137178 w 220857"/>
                  <a:gd name="connsiteY122" fmla="*/ 34759 h 454444"/>
                  <a:gd name="connsiteX123" fmla="*/ 136605 w 220857"/>
                  <a:gd name="connsiteY123" fmla="*/ 33329 h 454444"/>
                  <a:gd name="connsiteX124" fmla="*/ 135318 w 220857"/>
                  <a:gd name="connsiteY124" fmla="*/ 32184 h 454444"/>
                  <a:gd name="connsiteX125" fmla="*/ 134174 w 220857"/>
                  <a:gd name="connsiteY125" fmla="*/ 31612 h 454444"/>
                  <a:gd name="connsiteX126" fmla="*/ 133602 w 220857"/>
                  <a:gd name="connsiteY126" fmla="*/ 29896 h 454444"/>
                  <a:gd name="connsiteX127" fmla="*/ 134030 w 220857"/>
                  <a:gd name="connsiteY127" fmla="*/ 26606 h 454444"/>
                  <a:gd name="connsiteX128" fmla="*/ 135032 w 220857"/>
                  <a:gd name="connsiteY128" fmla="*/ 24317 h 454444"/>
                  <a:gd name="connsiteX129" fmla="*/ 136605 w 220857"/>
                  <a:gd name="connsiteY129" fmla="*/ 23888 h 454444"/>
                  <a:gd name="connsiteX130" fmla="*/ 138608 w 220857"/>
                  <a:gd name="connsiteY130" fmla="*/ 22315 h 454444"/>
                  <a:gd name="connsiteX131" fmla="*/ 139609 w 220857"/>
                  <a:gd name="connsiteY131" fmla="*/ 20026 h 454444"/>
                  <a:gd name="connsiteX132" fmla="*/ 140896 w 220857"/>
                  <a:gd name="connsiteY132" fmla="*/ 17880 h 454444"/>
                  <a:gd name="connsiteX133" fmla="*/ 136176 w 220857"/>
                  <a:gd name="connsiteY133" fmla="*/ 14876 h 454444"/>
                  <a:gd name="connsiteX134" fmla="*/ 133744 w 220857"/>
                  <a:gd name="connsiteY134" fmla="*/ 13732 h 454444"/>
                  <a:gd name="connsiteX135" fmla="*/ 131026 w 220857"/>
                  <a:gd name="connsiteY135" fmla="*/ 14161 h 454444"/>
                  <a:gd name="connsiteX136" fmla="*/ 127593 w 220857"/>
                  <a:gd name="connsiteY136" fmla="*/ 15162 h 454444"/>
                  <a:gd name="connsiteX137" fmla="*/ 125877 w 220857"/>
                  <a:gd name="connsiteY137" fmla="*/ 15305 h 454444"/>
                  <a:gd name="connsiteX138" fmla="*/ 125019 w 220857"/>
                  <a:gd name="connsiteY138" fmla="*/ 14876 h 454444"/>
                  <a:gd name="connsiteX139" fmla="*/ 123016 w 220857"/>
                  <a:gd name="connsiteY139" fmla="*/ 12159 h 454444"/>
                  <a:gd name="connsiteX140" fmla="*/ 122014 w 220857"/>
                  <a:gd name="connsiteY140" fmla="*/ 11729 h 454444"/>
                  <a:gd name="connsiteX141" fmla="*/ 119583 w 220857"/>
                  <a:gd name="connsiteY141" fmla="*/ 11586 h 454444"/>
                  <a:gd name="connsiteX142" fmla="*/ 117580 w 220857"/>
                  <a:gd name="connsiteY142" fmla="*/ 11586 h 454444"/>
                  <a:gd name="connsiteX143" fmla="*/ 116436 w 220857"/>
                  <a:gd name="connsiteY143" fmla="*/ 12731 h 454444"/>
                  <a:gd name="connsiteX144" fmla="*/ 114577 w 220857"/>
                  <a:gd name="connsiteY144" fmla="*/ 13160 h 454444"/>
                  <a:gd name="connsiteX145" fmla="*/ 112717 w 220857"/>
                  <a:gd name="connsiteY145" fmla="*/ 13160 h 454444"/>
                  <a:gd name="connsiteX146" fmla="*/ 110858 w 220857"/>
                  <a:gd name="connsiteY146" fmla="*/ 11729 h 454444"/>
                  <a:gd name="connsiteX147" fmla="*/ 108140 w 220857"/>
                  <a:gd name="connsiteY147" fmla="*/ 9870 h 454444"/>
                  <a:gd name="connsiteX148" fmla="*/ 103849 w 220857"/>
                  <a:gd name="connsiteY148" fmla="*/ 8583 h 454444"/>
                  <a:gd name="connsiteX149" fmla="*/ 103276 w 220857"/>
                  <a:gd name="connsiteY149" fmla="*/ 7009 h 454444"/>
                  <a:gd name="connsiteX150" fmla="*/ 102132 w 220857"/>
                  <a:gd name="connsiteY150" fmla="*/ 5150 h 454444"/>
                  <a:gd name="connsiteX151" fmla="*/ 100558 w 220857"/>
                  <a:gd name="connsiteY151" fmla="*/ 3433 h 454444"/>
                  <a:gd name="connsiteX152" fmla="*/ 97841 w 220857"/>
                  <a:gd name="connsiteY152" fmla="*/ 1144 h 454444"/>
                  <a:gd name="connsiteX153" fmla="*/ 95552 w 220857"/>
                  <a:gd name="connsiteY153" fmla="*/ 0 h 454444"/>
                  <a:gd name="connsiteX154" fmla="*/ 94407 w 220857"/>
                  <a:gd name="connsiteY154" fmla="*/ 715 h 454444"/>
                  <a:gd name="connsiteX155" fmla="*/ 92977 w 220857"/>
                  <a:gd name="connsiteY155" fmla="*/ 2003 h 454444"/>
                  <a:gd name="connsiteX156" fmla="*/ 87113 w 220857"/>
                  <a:gd name="connsiteY156" fmla="*/ 4720 h 454444"/>
                  <a:gd name="connsiteX157" fmla="*/ 84538 w 220857"/>
                  <a:gd name="connsiteY157" fmla="*/ 5722 h 454444"/>
                  <a:gd name="connsiteX158" fmla="*/ 83107 w 220857"/>
                  <a:gd name="connsiteY158" fmla="*/ 6437 h 454444"/>
                  <a:gd name="connsiteX159" fmla="*/ 81963 w 220857"/>
                  <a:gd name="connsiteY159" fmla="*/ 7581 h 454444"/>
                  <a:gd name="connsiteX160" fmla="*/ 81534 w 220857"/>
                  <a:gd name="connsiteY160" fmla="*/ 10442 h 454444"/>
                  <a:gd name="connsiteX161" fmla="*/ 80961 w 220857"/>
                  <a:gd name="connsiteY161" fmla="*/ 13589 h 454444"/>
                  <a:gd name="connsiteX162" fmla="*/ 79245 w 220857"/>
                  <a:gd name="connsiteY162" fmla="*/ 15162 h 454444"/>
                  <a:gd name="connsiteX163" fmla="*/ 77672 w 220857"/>
                  <a:gd name="connsiteY163" fmla="*/ 16307 h 454444"/>
                  <a:gd name="connsiteX164" fmla="*/ 75955 w 220857"/>
                  <a:gd name="connsiteY164" fmla="*/ 16450 h 454444"/>
                  <a:gd name="connsiteX165" fmla="*/ 74382 w 220857"/>
                  <a:gd name="connsiteY165" fmla="*/ 16450 h 454444"/>
                  <a:gd name="connsiteX166" fmla="*/ 72809 w 220857"/>
                  <a:gd name="connsiteY166" fmla="*/ 17022 h 454444"/>
                  <a:gd name="connsiteX167" fmla="*/ 68088 w 220857"/>
                  <a:gd name="connsiteY167" fmla="*/ 20169 h 454444"/>
                  <a:gd name="connsiteX168" fmla="*/ 65942 w 220857"/>
                  <a:gd name="connsiteY168" fmla="*/ 19883 h 454444"/>
                  <a:gd name="connsiteX169" fmla="*/ 64083 w 220857"/>
                  <a:gd name="connsiteY169" fmla="*/ 18166 h 454444"/>
                  <a:gd name="connsiteX170" fmla="*/ 63368 w 220857"/>
                  <a:gd name="connsiteY170" fmla="*/ 16879 h 454444"/>
                  <a:gd name="connsiteX171" fmla="*/ 61222 w 220857"/>
                  <a:gd name="connsiteY171" fmla="*/ 17165 h 454444"/>
                  <a:gd name="connsiteX172" fmla="*/ 58505 w 220857"/>
                  <a:gd name="connsiteY172" fmla="*/ 18738 h 454444"/>
                  <a:gd name="connsiteX173" fmla="*/ 57217 w 220857"/>
                  <a:gd name="connsiteY173" fmla="*/ 21456 h 454444"/>
                  <a:gd name="connsiteX174" fmla="*/ 56502 w 220857"/>
                  <a:gd name="connsiteY174" fmla="*/ 24031 h 454444"/>
                  <a:gd name="connsiteX175" fmla="*/ 55929 w 220857"/>
                  <a:gd name="connsiteY175" fmla="*/ 25175 h 454444"/>
                  <a:gd name="connsiteX176" fmla="*/ 55071 w 220857"/>
                  <a:gd name="connsiteY176" fmla="*/ 25461 h 454444"/>
                  <a:gd name="connsiteX177" fmla="*/ 54213 w 220857"/>
                  <a:gd name="connsiteY177" fmla="*/ 25461 h 454444"/>
                  <a:gd name="connsiteX178" fmla="*/ 45774 w 220857"/>
                  <a:gd name="connsiteY178" fmla="*/ 18166 h 454444"/>
                  <a:gd name="connsiteX179" fmla="*/ 45201 w 220857"/>
                  <a:gd name="connsiteY179" fmla="*/ 17737 h 454444"/>
                  <a:gd name="connsiteX180" fmla="*/ 43771 w 220857"/>
                  <a:gd name="connsiteY180" fmla="*/ 19311 h 454444"/>
                  <a:gd name="connsiteX181" fmla="*/ 42341 w 220857"/>
                  <a:gd name="connsiteY181" fmla="*/ 23173 h 454444"/>
                  <a:gd name="connsiteX182" fmla="*/ 41339 w 220857"/>
                  <a:gd name="connsiteY182" fmla="*/ 23888 h 454444"/>
                  <a:gd name="connsiteX183" fmla="*/ 40624 w 220857"/>
                  <a:gd name="connsiteY183" fmla="*/ 23602 h 454444"/>
                  <a:gd name="connsiteX184" fmla="*/ 37191 w 220857"/>
                  <a:gd name="connsiteY184" fmla="*/ 18596 h 454444"/>
                  <a:gd name="connsiteX185" fmla="*/ 36332 w 220857"/>
                  <a:gd name="connsiteY185" fmla="*/ 18166 h 454444"/>
                  <a:gd name="connsiteX186" fmla="*/ 35474 w 220857"/>
                  <a:gd name="connsiteY186" fmla="*/ 18309 h 454444"/>
                  <a:gd name="connsiteX187" fmla="*/ 34473 w 220857"/>
                  <a:gd name="connsiteY187" fmla="*/ 19883 h 454444"/>
                  <a:gd name="connsiteX188" fmla="*/ 32328 w 220857"/>
                  <a:gd name="connsiteY188" fmla="*/ 22315 h 454444"/>
                  <a:gd name="connsiteX189" fmla="*/ 30611 w 220857"/>
                  <a:gd name="connsiteY189" fmla="*/ 23745 h 454444"/>
                  <a:gd name="connsiteX190" fmla="*/ 30611 w 220857"/>
                  <a:gd name="connsiteY190" fmla="*/ 25319 h 454444"/>
                  <a:gd name="connsiteX191" fmla="*/ 28752 w 220857"/>
                  <a:gd name="connsiteY191" fmla="*/ 26749 h 454444"/>
                  <a:gd name="connsiteX192" fmla="*/ 26606 w 220857"/>
                  <a:gd name="connsiteY192" fmla="*/ 28179 h 454444"/>
                  <a:gd name="connsiteX193" fmla="*/ 25891 w 220857"/>
                  <a:gd name="connsiteY193" fmla="*/ 28322 h 454444"/>
                  <a:gd name="connsiteX194" fmla="*/ 24461 w 220857"/>
                  <a:gd name="connsiteY194" fmla="*/ 27750 h 454444"/>
                  <a:gd name="connsiteX195" fmla="*/ 22601 w 220857"/>
                  <a:gd name="connsiteY195" fmla="*/ 25891 h 454444"/>
                  <a:gd name="connsiteX196" fmla="*/ 21313 w 220857"/>
                  <a:gd name="connsiteY196" fmla="*/ 23888 h 454444"/>
                  <a:gd name="connsiteX197" fmla="*/ 18023 w 220857"/>
                  <a:gd name="connsiteY197" fmla="*/ 21885 h 454444"/>
                  <a:gd name="connsiteX198" fmla="*/ 14304 w 220857"/>
                  <a:gd name="connsiteY198" fmla="*/ 20312 h 454444"/>
                  <a:gd name="connsiteX199" fmla="*/ 11873 w 220857"/>
                  <a:gd name="connsiteY199" fmla="*/ 19025 h 454444"/>
                  <a:gd name="connsiteX200" fmla="*/ 10442 w 220857"/>
                  <a:gd name="connsiteY200" fmla="*/ 18738 h 454444"/>
                  <a:gd name="connsiteX201" fmla="*/ 9155 w 220857"/>
                  <a:gd name="connsiteY201" fmla="*/ 19311 h 454444"/>
                  <a:gd name="connsiteX202" fmla="*/ 8440 w 220857"/>
                  <a:gd name="connsiteY202" fmla="*/ 20026 h 454444"/>
                  <a:gd name="connsiteX203" fmla="*/ 7581 w 220857"/>
                  <a:gd name="connsiteY203" fmla="*/ 22028 h 454444"/>
                  <a:gd name="connsiteX204" fmla="*/ 5292 w 220857"/>
                  <a:gd name="connsiteY204" fmla="*/ 25175 h 454444"/>
                  <a:gd name="connsiteX205" fmla="*/ 3290 w 220857"/>
                  <a:gd name="connsiteY205" fmla="*/ 27750 h 454444"/>
                  <a:gd name="connsiteX206" fmla="*/ 1430 w 220857"/>
                  <a:gd name="connsiteY206" fmla="*/ 29324 h 454444"/>
                  <a:gd name="connsiteX207" fmla="*/ 0 w 220857"/>
                  <a:gd name="connsiteY207" fmla="*/ 30468 h 454444"/>
                  <a:gd name="connsiteX208" fmla="*/ 1716 w 220857"/>
                  <a:gd name="connsiteY208" fmla="*/ 33472 h 454444"/>
                  <a:gd name="connsiteX209" fmla="*/ 5292 w 220857"/>
                  <a:gd name="connsiteY209" fmla="*/ 36762 h 454444"/>
                  <a:gd name="connsiteX210" fmla="*/ 9584 w 220857"/>
                  <a:gd name="connsiteY210" fmla="*/ 41482 h 454444"/>
                  <a:gd name="connsiteX211" fmla="*/ 10871 w 220857"/>
                  <a:gd name="connsiteY211" fmla="*/ 43628 h 454444"/>
                  <a:gd name="connsiteX212" fmla="*/ 13732 w 220857"/>
                  <a:gd name="connsiteY212" fmla="*/ 45344 h 454444"/>
                  <a:gd name="connsiteX213" fmla="*/ 14591 w 220857"/>
                  <a:gd name="connsiteY213" fmla="*/ 47061 h 454444"/>
                  <a:gd name="connsiteX214" fmla="*/ 15306 w 220857"/>
                  <a:gd name="connsiteY214" fmla="*/ 49636 h 454444"/>
                  <a:gd name="connsiteX215" fmla="*/ 15592 w 220857"/>
                  <a:gd name="connsiteY215" fmla="*/ 51495 h 454444"/>
                  <a:gd name="connsiteX216" fmla="*/ 16164 w 220857"/>
                  <a:gd name="connsiteY216" fmla="*/ 52639 h 454444"/>
                  <a:gd name="connsiteX217" fmla="*/ 17165 w 220857"/>
                  <a:gd name="connsiteY217" fmla="*/ 53069 h 454444"/>
                  <a:gd name="connsiteX218" fmla="*/ 18452 w 220857"/>
                  <a:gd name="connsiteY218" fmla="*/ 52639 h 454444"/>
                  <a:gd name="connsiteX219" fmla="*/ 19454 w 220857"/>
                  <a:gd name="connsiteY219" fmla="*/ 51638 h 454444"/>
                  <a:gd name="connsiteX220" fmla="*/ 20312 w 220857"/>
                  <a:gd name="connsiteY220" fmla="*/ 48920 h 454444"/>
                  <a:gd name="connsiteX221" fmla="*/ 20884 w 220857"/>
                  <a:gd name="connsiteY221" fmla="*/ 48634 h 454444"/>
                  <a:gd name="connsiteX222" fmla="*/ 21743 w 220857"/>
                  <a:gd name="connsiteY222" fmla="*/ 50923 h 454444"/>
                  <a:gd name="connsiteX223" fmla="*/ 22744 w 220857"/>
                  <a:gd name="connsiteY223" fmla="*/ 51352 h 454444"/>
                  <a:gd name="connsiteX224" fmla="*/ 24031 w 220857"/>
                  <a:gd name="connsiteY224" fmla="*/ 51638 h 454444"/>
                  <a:gd name="connsiteX225" fmla="*/ 25032 w 220857"/>
                  <a:gd name="connsiteY225" fmla="*/ 52639 h 454444"/>
                  <a:gd name="connsiteX226" fmla="*/ 25319 w 220857"/>
                  <a:gd name="connsiteY226" fmla="*/ 54356 h 454444"/>
                  <a:gd name="connsiteX227" fmla="*/ 25032 w 220857"/>
                  <a:gd name="connsiteY227" fmla="*/ 56072 h 454444"/>
                  <a:gd name="connsiteX228" fmla="*/ 23888 w 220857"/>
                  <a:gd name="connsiteY228" fmla="*/ 58075 h 454444"/>
                  <a:gd name="connsiteX229" fmla="*/ 23173 w 220857"/>
                  <a:gd name="connsiteY229" fmla="*/ 60221 h 454444"/>
                  <a:gd name="connsiteX230" fmla="*/ 22744 w 220857"/>
                  <a:gd name="connsiteY230" fmla="*/ 63511 h 454444"/>
                  <a:gd name="connsiteX231" fmla="*/ 22171 w 220857"/>
                  <a:gd name="connsiteY231" fmla="*/ 65799 h 454444"/>
                  <a:gd name="connsiteX232" fmla="*/ 23173 w 220857"/>
                  <a:gd name="connsiteY232" fmla="*/ 67802 h 454444"/>
                  <a:gd name="connsiteX233" fmla="*/ 29896 w 220857"/>
                  <a:gd name="connsiteY233" fmla="*/ 77529 h 454444"/>
                  <a:gd name="connsiteX234" fmla="*/ 33043 w 220857"/>
                  <a:gd name="connsiteY234" fmla="*/ 79102 h 454444"/>
                  <a:gd name="connsiteX235" fmla="*/ 40624 w 220857"/>
                  <a:gd name="connsiteY235" fmla="*/ 80962 h 454444"/>
                  <a:gd name="connsiteX236" fmla="*/ 43341 w 220857"/>
                  <a:gd name="connsiteY236" fmla="*/ 82249 h 454444"/>
                  <a:gd name="connsiteX237" fmla="*/ 45774 w 220857"/>
                  <a:gd name="connsiteY237" fmla="*/ 83537 h 454444"/>
                  <a:gd name="connsiteX238" fmla="*/ 48205 w 220857"/>
                  <a:gd name="connsiteY238" fmla="*/ 82964 h 454444"/>
                  <a:gd name="connsiteX239" fmla="*/ 50493 w 220857"/>
                  <a:gd name="connsiteY239" fmla="*/ 80104 h 454444"/>
                  <a:gd name="connsiteX240" fmla="*/ 53211 w 220857"/>
                  <a:gd name="connsiteY240" fmla="*/ 78530 h 454444"/>
                  <a:gd name="connsiteX241" fmla="*/ 58361 w 220857"/>
                  <a:gd name="connsiteY241" fmla="*/ 75955 h 454444"/>
                  <a:gd name="connsiteX242" fmla="*/ 59791 w 220857"/>
                  <a:gd name="connsiteY242" fmla="*/ 75812 h 454444"/>
                  <a:gd name="connsiteX243" fmla="*/ 62653 w 220857"/>
                  <a:gd name="connsiteY243" fmla="*/ 76814 h 454444"/>
                  <a:gd name="connsiteX244" fmla="*/ 67373 w 220857"/>
                  <a:gd name="connsiteY244" fmla="*/ 79674 h 454444"/>
                  <a:gd name="connsiteX245" fmla="*/ 70806 w 220857"/>
                  <a:gd name="connsiteY245" fmla="*/ 82392 h 454444"/>
                  <a:gd name="connsiteX246" fmla="*/ 72951 w 220857"/>
                  <a:gd name="connsiteY246" fmla="*/ 83823 h 454444"/>
                  <a:gd name="connsiteX247" fmla="*/ 74525 w 220857"/>
                  <a:gd name="connsiteY247" fmla="*/ 85110 h 454444"/>
                  <a:gd name="connsiteX248" fmla="*/ 74239 w 220857"/>
                  <a:gd name="connsiteY248" fmla="*/ 86541 h 454444"/>
                  <a:gd name="connsiteX249" fmla="*/ 72951 w 220857"/>
                  <a:gd name="connsiteY249" fmla="*/ 87971 h 454444"/>
                  <a:gd name="connsiteX250" fmla="*/ 71378 w 220857"/>
                  <a:gd name="connsiteY250" fmla="*/ 88829 h 454444"/>
                  <a:gd name="connsiteX251" fmla="*/ 69233 w 220857"/>
                  <a:gd name="connsiteY251" fmla="*/ 90260 h 454444"/>
                  <a:gd name="connsiteX252" fmla="*/ 68088 w 220857"/>
                  <a:gd name="connsiteY252" fmla="*/ 91690 h 454444"/>
                  <a:gd name="connsiteX253" fmla="*/ 68803 w 220857"/>
                  <a:gd name="connsiteY253" fmla="*/ 92262 h 454444"/>
                  <a:gd name="connsiteX254" fmla="*/ 71950 w 220857"/>
                  <a:gd name="connsiteY254" fmla="*/ 92548 h 454444"/>
                  <a:gd name="connsiteX255" fmla="*/ 75669 w 220857"/>
                  <a:gd name="connsiteY255" fmla="*/ 93836 h 454444"/>
                  <a:gd name="connsiteX256" fmla="*/ 76814 w 220857"/>
                  <a:gd name="connsiteY256" fmla="*/ 95266 h 454444"/>
                  <a:gd name="connsiteX257" fmla="*/ 76957 w 220857"/>
                  <a:gd name="connsiteY257" fmla="*/ 96553 h 454444"/>
                  <a:gd name="connsiteX258" fmla="*/ 77385 w 220857"/>
                  <a:gd name="connsiteY258" fmla="*/ 98556 h 454444"/>
                  <a:gd name="connsiteX259" fmla="*/ 78101 w 220857"/>
                  <a:gd name="connsiteY259" fmla="*/ 99128 h 454444"/>
                  <a:gd name="connsiteX260" fmla="*/ 81534 w 220857"/>
                  <a:gd name="connsiteY260" fmla="*/ 98699 h 454444"/>
                  <a:gd name="connsiteX261" fmla="*/ 82536 w 220857"/>
                  <a:gd name="connsiteY261" fmla="*/ 99128 h 454444"/>
                  <a:gd name="connsiteX262" fmla="*/ 83822 w 220857"/>
                  <a:gd name="connsiteY262" fmla="*/ 100129 h 454444"/>
                  <a:gd name="connsiteX263" fmla="*/ 85110 w 220857"/>
                  <a:gd name="connsiteY263" fmla="*/ 102847 h 454444"/>
                  <a:gd name="connsiteX264" fmla="*/ 85110 w 220857"/>
                  <a:gd name="connsiteY264" fmla="*/ 104850 h 454444"/>
                  <a:gd name="connsiteX265" fmla="*/ 82678 w 220857"/>
                  <a:gd name="connsiteY265" fmla="*/ 106995 h 454444"/>
                  <a:gd name="connsiteX266" fmla="*/ 81820 w 220857"/>
                  <a:gd name="connsiteY266" fmla="*/ 108283 h 454444"/>
                  <a:gd name="connsiteX267" fmla="*/ 81391 w 220857"/>
                  <a:gd name="connsiteY267" fmla="*/ 110429 h 454444"/>
                  <a:gd name="connsiteX268" fmla="*/ 79675 w 220857"/>
                  <a:gd name="connsiteY268" fmla="*/ 113003 h 454444"/>
                  <a:gd name="connsiteX269" fmla="*/ 74954 w 220857"/>
                  <a:gd name="connsiteY269" fmla="*/ 117294 h 454444"/>
                  <a:gd name="connsiteX270" fmla="*/ 73667 w 220857"/>
                  <a:gd name="connsiteY270" fmla="*/ 117581 h 454444"/>
                  <a:gd name="connsiteX271" fmla="*/ 65084 w 220857"/>
                  <a:gd name="connsiteY271" fmla="*/ 115292 h 454444"/>
                  <a:gd name="connsiteX272" fmla="*/ 61079 w 220857"/>
                  <a:gd name="connsiteY272" fmla="*/ 115435 h 454444"/>
                  <a:gd name="connsiteX273" fmla="*/ 59076 w 220857"/>
                  <a:gd name="connsiteY273" fmla="*/ 115578 h 454444"/>
                  <a:gd name="connsiteX274" fmla="*/ 58218 w 220857"/>
                  <a:gd name="connsiteY274" fmla="*/ 115721 h 454444"/>
                  <a:gd name="connsiteX275" fmla="*/ 57646 w 220857"/>
                  <a:gd name="connsiteY275" fmla="*/ 116579 h 454444"/>
                  <a:gd name="connsiteX276" fmla="*/ 58790 w 220857"/>
                  <a:gd name="connsiteY276" fmla="*/ 119154 h 454444"/>
                  <a:gd name="connsiteX277" fmla="*/ 59076 w 220857"/>
                  <a:gd name="connsiteY277" fmla="*/ 121729 h 454444"/>
                  <a:gd name="connsiteX278" fmla="*/ 58075 w 220857"/>
                  <a:gd name="connsiteY278" fmla="*/ 123731 h 454444"/>
                  <a:gd name="connsiteX279" fmla="*/ 55214 w 220857"/>
                  <a:gd name="connsiteY279" fmla="*/ 125448 h 454444"/>
                  <a:gd name="connsiteX280" fmla="*/ 54069 w 220857"/>
                  <a:gd name="connsiteY280" fmla="*/ 126306 h 454444"/>
                  <a:gd name="connsiteX281" fmla="*/ 53927 w 220857"/>
                  <a:gd name="connsiteY281" fmla="*/ 127451 h 454444"/>
                  <a:gd name="connsiteX282" fmla="*/ 54785 w 220857"/>
                  <a:gd name="connsiteY282" fmla="*/ 128595 h 454444"/>
                  <a:gd name="connsiteX283" fmla="*/ 57503 w 220857"/>
                  <a:gd name="connsiteY283" fmla="*/ 129739 h 454444"/>
                  <a:gd name="connsiteX284" fmla="*/ 60650 w 220857"/>
                  <a:gd name="connsiteY284" fmla="*/ 130883 h 454444"/>
                  <a:gd name="connsiteX285" fmla="*/ 70806 w 220857"/>
                  <a:gd name="connsiteY285" fmla="*/ 137463 h 454444"/>
                  <a:gd name="connsiteX286" fmla="*/ 72951 w 220857"/>
                  <a:gd name="connsiteY286" fmla="*/ 139037 h 454444"/>
                  <a:gd name="connsiteX287" fmla="*/ 75812 w 220857"/>
                  <a:gd name="connsiteY287" fmla="*/ 141326 h 454444"/>
                  <a:gd name="connsiteX288" fmla="*/ 78960 w 220857"/>
                  <a:gd name="connsiteY288" fmla="*/ 143042 h 454444"/>
                  <a:gd name="connsiteX289" fmla="*/ 87255 w 220857"/>
                  <a:gd name="connsiteY289" fmla="*/ 145331 h 454444"/>
                  <a:gd name="connsiteX290" fmla="*/ 90975 w 220857"/>
                  <a:gd name="connsiteY290" fmla="*/ 146904 h 454444"/>
                  <a:gd name="connsiteX291" fmla="*/ 91976 w 220857"/>
                  <a:gd name="connsiteY291" fmla="*/ 147763 h 454444"/>
                  <a:gd name="connsiteX292" fmla="*/ 91976 w 220857"/>
                  <a:gd name="connsiteY292" fmla="*/ 148764 h 454444"/>
                  <a:gd name="connsiteX293" fmla="*/ 90975 w 220857"/>
                  <a:gd name="connsiteY293" fmla="*/ 150194 h 454444"/>
                  <a:gd name="connsiteX294" fmla="*/ 90116 w 220857"/>
                  <a:gd name="connsiteY294" fmla="*/ 152626 h 454444"/>
                  <a:gd name="connsiteX295" fmla="*/ 90116 w 220857"/>
                  <a:gd name="connsiteY295" fmla="*/ 154056 h 454444"/>
                  <a:gd name="connsiteX296" fmla="*/ 90975 w 220857"/>
                  <a:gd name="connsiteY296" fmla="*/ 155487 h 454444"/>
                  <a:gd name="connsiteX297" fmla="*/ 92406 w 220857"/>
                  <a:gd name="connsiteY297" fmla="*/ 157489 h 454444"/>
                  <a:gd name="connsiteX298" fmla="*/ 95695 w 220857"/>
                  <a:gd name="connsiteY298" fmla="*/ 160636 h 454444"/>
                  <a:gd name="connsiteX299" fmla="*/ 97555 w 220857"/>
                  <a:gd name="connsiteY299" fmla="*/ 162067 h 454444"/>
                  <a:gd name="connsiteX300" fmla="*/ 99558 w 220857"/>
                  <a:gd name="connsiteY300" fmla="*/ 162353 h 454444"/>
                  <a:gd name="connsiteX301" fmla="*/ 101274 w 220857"/>
                  <a:gd name="connsiteY301" fmla="*/ 163068 h 454444"/>
                  <a:gd name="connsiteX302" fmla="*/ 103134 w 220857"/>
                  <a:gd name="connsiteY302" fmla="*/ 165500 h 454444"/>
                  <a:gd name="connsiteX303" fmla="*/ 105279 w 220857"/>
                  <a:gd name="connsiteY303" fmla="*/ 168361 h 454444"/>
                  <a:gd name="connsiteX304" fmla="*/ 105565 w 220857"/>
                  <a:gd name="connsiteY304" fmla="*/ 170363 h 454444"/>
                  <a:gd name="connsiteX305" fmla="*/ 106423 w 220857"/>
                  <a:gd name="connsiteY305" fmla="*/ 172938 h 454444"/>
                  <a:gd name="connsiteX306" fmla="*/ 108426 w 220857"/>
                  <a:gd name="connsiteY306" fmla="*/ 175942 h 454444"/>
                  <a:gd name="connsiteX307" fmla="*/ 111144 w 220857"/>
                  <a:gd name="connsiteY307" fmla="*/ 178803 h 454444"/>
                  <a:gd name="connsiteX308" fmla="*/ 114862 w 220857"/>
                  <a:gd name="connsiteY308" fmla="*/ 182379 h 454444"/>
                  <a:gd name="connsiteX309" fmla="*/ 117008 w 220857"/>
                  <a:gd name="connsiteY309" fmla="*/ 184953 h 454444"/>
                  <a:gd name="connsiteX310" fmla="*/ 118010 w 220857"/>
                  <a:gd name="connsiteY310" fmla="*/ 185955 h 454444"/>
                  <a:gd name="connsiteX311" fmla="*/ 126020 w 220857"/>
                  <a:gd name="connsiteY311" fmla="*/ 192105 h 454444"/>
                  <a:gd name="connsiteX312" fmla="*/ 127880 w 220857"/>
                  <a:gd name="connsiteY312" fmla="*/ 194394 h 454444"/>
                  <a:gd name="connsiteX313" fmla="*/ 130741 w 220857"/>
                  <a:gd name="connsiteY313" fmla="*/ 198685 h 454444"/>
                  <a:gd name="connsiteX314" fmla="*/ 131884 w 220857"/>
                  <a:gd name="connsiteY314" fmla="*/ 199258 h 454444"/>
                  <a:gd name="connsiteX315" fmla="*/ 133029 w 220857"/>
                  <a:gd name="connsiteY315" fmla="*/ 200116 h 454444"/>
                  <a:gd name="connsiteX316" fmla="*/ 133744 w 220857"/>
                  <a:gd name="connsiteY316" fmla="*/ 202548 h 454444"/>
                  <a:gd name="connsiteX317" fmla="*/ 134030 w 220857"/>
                  <a:gd name="connsiteY317" fmla="*/ 204264 h 454444"/>
                  <a:gd name="connsiteX318" fmla="*/ 134460 w 220857"/>
                  <a:gd name="connsiteY318" fmla="*/ 209557 h 454444"/>
                  <a:gd name="connsiteX319" fmla="*/ 135890 w 220857"/>
                  <a:gd name="connsiteY319" fmla="*/ 211130 h 454444"/>
                  <a:gd name="connsiteX320" fmla="*/ 137178 w 220857"/>
                  <a:gd name="connsiteY320" fmla="*/ 212990 h 454444"/>
                  <a:gd name="connsiteX321" fmla="*/ 137750 w 220857"/>
                  <a:gd name="connsiteY321" fmla="*/ 214420 h 454444"/>
                  <a:gd name="connsiteX322" fmla="*/ 138894 w 220857"/>
                  <a:gd name="connsiteY322" fmla="*/ 215421 h 454444"/>
                  <a:gd name="connsiteX323" fmla="*/ 140181 w 220857"/>
                  <a:gd name="connsiteY323" fmla="*/ 215564 h 454444"/>
                  <a:gd name="connsiteX324" fmla="*/ 141754 w 220857"/>
                  <a:gd name="connsiteY324" fmla="*/ 214420 h 454444"/>
                  <a:gd name="connsiteX325" fmla="*/ 143042 w 220857"/>
                  <a:gd name="connsiteY325" fmla="*/ 213276 h 454444"/>
                  <a:gd name="connsiteX326" fmla="*/ 143614 w 220857"/>
                  <a:gd name="connsiteY326" fmla="*/ 213562 h 454444"/>
                  <a:gd name="connsiteX327" fmla="*/ 144902 w 220857"/>
                  <a:gd name="connsiteY327" fmla="*/ 217281 h 454444"/>
                  <a:gd name="connsiteX328" fmla="*/ 146046 w 220857"/>
                  <a:gd name="connsiteY328" fmla="*/ 218568 h 454444"/>
                  <a:gd name="connsiteX329" fmla="*/ 148191 w 220857"/>
                  <a:gd name="connsiteY329" fmla="*/ 219856 h 454444"/>
                  <a:gd name="connsiteX330" fmla="*/ 150194 w 220857"/>
                  <a:gd name="connsiteY330" fmla="*/ 220857 h 454444"/>
                  <a:gd name="connsiteX331" fmla="*/ 154628 w 220857"/>
                  <a:gd name="connsiteY331" fmla="*/ 225291 h 454444"/>
                  <a:gd name="connsiteX332" fmla="*/ 157060 w 220857"/>
                  <a:gd name="connsiteY332" fmla="*/ 226865 h 454444"/>
                  <a:gd name="connsiteX333" fmla="*/ 158634 w 220857"/>
                  <a:gd name="connsiteY333" fmla="*/ 227437 h 454444"/>
                  <a:gd name="connsiteX334" fmla="*/ 160064 w 220857"/>
                  <a:gd name="connsiteY334" fmla="*/ 228152 h 454444"/>
                  <a:gd name="connsiteX335" fmla="*/ 160493 w 220857"/>
                  <a:gd name="connsiteY335" fmla="*/ 229583 h 454444"/>
                  <a:gd name="connsiteX336" fmla="*/ 159921 w 220857"/>
                  <a:gd name="connsiteY336" fmla="*/ 231013 h 454444"/>
                  <a:gd name="connsiteX337" fmla="*/ 158920 w 220857"/>
                  <a:gd name="connsiteY337" fmla="*/ 231871 h 454444"/>
                  <a:gd name="connsiteX338" fmla="*/ 153770 w 220857"/>
                  <a:gd name="connsiteY338" fmla="*/ 234446 h 454444"/>
                  <a:gd name="connsiteX339" fmla="*/ 153055 w 220857"/>
                  <a:gd name="connsiteY339" fmla="*/ 235590 h 454444"/>
                  <a:gd name="connsiteX340" fmla="*/ 153770 w 220857"/>
                  <a:gd name="connsiteY340" fmla="*/ 237307 h 454444"/>
                  <a:gd name="connsiteX341" fmla="*/ 155058 w 220857"/>
                  <a:gd name="connsiteY341" fmla="*/ 239453 h 454444"/>
                  <a:gd name="connsiteX342" fmla="*/ 156488 w 220857"/>
                  <a:gd name="connsiteY342" fmla="*/ 241312 h 454444"/>
                  <a:gd name="connsiteX343" fmla="*/ 158348 w 220857"/>
                  <a:gd name="connsiteY343" fmla="*/ 243172 h 454444"/>
                  <a:gd name="connsiteX344" fmla="*/ 162067 w 220857"/>
                  <a:gd name="connsiteY344" fmla="*/ 246032 h 454444"/>
                  <a:gd name="connsiteX345" fmla="*/ 165213 w 220857"/>
                  <a:gd name="connsiteY345" fmla="*/ 248321 h 454444"/>
                  <a:gd name="connsiteX346" fmla="*/ 166930 w 220857"/>
                  <a:gd name="connsiteY346" fmla="*/ 250896 h 454444"/>
                  <a:gd name="connsiteX347" fmla="*/ 167931 w 220857"/>
                  <a:gd name="connsiteY347" fmla="*/ 252612 h 454444"/>
                  <a:gd name="connsiteX348" fmla="*/ 167359 w 220857"/>
                  <a:gd name="connsiteY348" fmla="*/ 254615 h 454444"/>
                  <a:gd name="connsiteX349" fmla="*/ 166072 w 220857"/>
                  <a:gd name="connsiteY349" fmla="*/ 256761 h 454444"/>
                  <a:gd name="connsiteX350" fmla="*/ 165070 w 220857"/>
                  <a:gd name="connsiteY350" fmla="*/ 258620 h 454444"/>
                  <a:gd name="connsiteX351" fmla="*/ 163354 w 220857"/>
                  <a:gd name="connsiteY351" fmla="*/ 259765 h 454444"/>
                  <a:gd name="connsiteX352" fmla="*/ 162925 w 220857"/>
                  <a:gd name="connsiteY352" fmla="*/ 261052 h 454444"/>
                  <a:gd name="connsiteX353" fmla="*/ 163640 w 220857"/>
                  <a:gd name="connsiteY353" fmla="*/ 263054 h 454444"/>
                  <a:gd name="connsiteX354" fmla="*/ 164212 w 220857"/>
                  <a:gd name="connsiteY354" fmla="*/ 264342 h 454444"/>
                  <a:gd name="connsiteX355" fmla="*/ 163927 w 220857"/>
                  <a:gd name="connsiteY355" fmla="*/ 266058 h 454444"/>
                  <a:gd name="connsiteX356" fmla="*/ 164069 w 220857"/>
                  <a:gd name="connsiteY356" fmla="*/ 269491 h 454444"/>
                  <a:gd name="connsiteX357" fmla="*/ 164498 w 220857"/>
                  <a:gd name="connsiteY357" fmla="*/ 271208 h 454444"/>
                  <a:gd name="connsiteX358" fmla="*/ 163211 w 220857"/>
                  <a:gd name="connsiteY358" fmla="*/ 274355 h 454444"/>
                  <a:gd name="connsiteX359" fmla="*/ 161924 w 220857"/>
                  <a:gd name="connsiteY359" fmla="*/ 277216 h 454444"/>
                  <a:gd name="connsiteX360" fmla="*/ 159349 w 220857"/>
                  <a:gd name="connsiteY360" fmla="*/ 279790 h 454444"/>
                  <a:gd name="connsiteX361" fmla="*/ 159206 w 220857"/>
                  <a:gd name="connsiteY361" fmla="*/ 281650 h 454444"/>
                  <a:gd name="connsiteX362" fmla="*/ 158348 w 220857"/>
                  <a:gd name="connsiteY362" fmla="*/ 287229 h 454444"/>
                  <a:gd name="connsiteX363" fmla="*/ 158634 w 220857"/>
                  <a:gd name="connsiteY363" fmla="*/ 288945 h 454444"/>
                  <a:gd name="connsiteX364" fmla="*/ 159206 w 220857"/>
                  <a:gd name="connsiteY364" fmla="*/ 290518 h 454444"/>
                  <a:gd name="connsiteX365" fmla="*/ 160064 w 220857"/>
                  <a:gd name="connsiteY365" fmla="*/ 291377 h 454444"/>
                  <a:gd name="connsiteX366" fmla="*/ 162210 w 220857"/>
                  <a:gd name="connsiteY366" fmla="*/ 296812 h 454444"/>
                  <a:gd name="connsiteX367" fmla="*/ 164212 w 220857"/>
                  <a:gd name="connsiteY367" fmla="*/ 301676 h 454444"/>
                  <a:gd name="connsiteX368" fmla="*/ 166215 w 220857"/>
                  <a:gd name="connsiteY368" fmla="*/ 305681 h 454444"/>
                  <a:gd name="connsiteX369" fmla="*/ 166501 w 220857"/>
                  <a:gd name="connsiteY369" fmla="*/ 308256 h 454444"/>
                  <a:gd name="connsiteX370" fmla="*/ 164642 w 220857"/>
                  <a:gd name="connsiteY370" fmla="*/ 314693 h 454444"/>
                  <a:gd name="connsiteX371" fmla="*/ 162496 w 220857"/>
                  <a:gd name="connsiteY371" fmla="*/ 320700 h 454444"/>
                  <a:gd name="connsiteX372" fmla="*/ 162639 w 220857"/>
                  <a:gd name="connsiteY372" fmla="*/ 323704 h 454444"/>
                  <a:gd name="connsiteX373" fmla="*/ 163497 w 220857"/>
                  <a:gd name="connsiteY373" fmla="*/ 326708 h 454444"/>
                  <a:gd name="connsiteX374" fmla="*/ 164498 w 220857"/>
                  <a:gd name="connsiteY374" fmla="*/ 330713 h 454444"/>
                  <a:gd name="connsiteX375" fmla="*/ 164927 w 220857"/>
                  <a:gd name="connsiteY375" fmla="*/ 335720 h 454444"/>
                  <a:gd name="connsiteX376" fmla="*/ 164355 w 220857"/>
                  <a:gd name="connsiteY376" fmla="*/ 339010 h 454444"/>
                  <a:gd name="connsiteX377" fmla="*/ 163354 w 220857"/>
                  <a:gd name="connsiteY377" fmla="*/ 341012 h 454444"/>
                  <a:gd name="connsiteX378" fmla="*/ 161494 w 220857"/>
                  <a:gd name="connsiteY378" fmla="*/ 343158 h 454444"/>
                  <a:gd name="connsiteX379" fmla="*/ 159921 w 220857"/>
                  <a:gd name="connsiteY379" fmla="*/ 344159 h 454444"/>
                  <a:gd name="connsiteX380" fmla="*/ 158061 w 220857"/>
                  <a:gd name="connsiteY380" fmla="*/ 342443 h 454444"/>
                  <a:gd name="connsiteX381" fmla="*/ 156488 w 220857"/>
                  <a:gd name="connsiteY381" fmla="*/ 342300 h 454444"/>
                  <a:gd name="connsiteX382" fmla="*/ 154485 w 220857"/>
                  <a:gd name="connsiteY382" fmla="*/ 342872 h 454444"/>
                  <a:gd name="connsiteX383" fmla="*/ 152912 w 220857"/>
                  <a:gd name="connsiteY383" fmla="*/ 343730 h 454444"/>
                  <a:gd name="connsiteX384" fmla="*/ 149622 w 220857"/>
                  <a:gd name="connsiteY384" fmla="*/ 346877 h 454444"/>
                  <a:gd name="connsiteX385" fmla="*/ 146046 w 220857"/>
                  <a:gd name="connsiteY385" fmla="*/ 349881 h 454444"/>
                  <a:gd name="connsiteX386" fmla="*/ 141039 w 220857"/>
                  <a:gd name="connsiteY386" fmla="*/ 350596 h 454444"/>
                  <a:gd name="connsiteX387" fmla="*/ 139037 w 220857"/>
                  <a:gd name="connsiteY387" fmla="*/ 352885 h 454444"/>
                  <a:gd name="connsiteX388" fmla="*/ 136891 w 220857"/>
                  <a:gd name="connsiteY388" fmla="*/ 353171 h 454444"/>
                  <a:gd name="connsiteX389" fmla="*/ 132886 w 220857"/>
                  <a:gd name="connsiteY389" fmla="*/ 353314 h 454444"/>
                  <a:gd name="connsiteX390" fmla="*/ 130311 w 220857"/>
                  <a:gd name="connsiteY390" fmla="*/ 353886 h 454444"/>
                  <a:gd name="connsiteX391" fmla="*/ 130454 w 220857"/>
                  <a:gd name="connsiteY391" fmla="*/ 355030 h 454444"/>
                  <a:gd name="connsiteX392" fmla="*/ 130311 w 220857"/>
                  <a:gd name="connsiteY392" fmla="*/ 360323 h 454444"/>
                  <a:gd name="connsiteX393" fmla="*/ 130311 w 220857"/>
                  <a:gd name="connsiteY393" fmla="*/ 361610 h 454444"/>
                  <a:gd name="connsiteX394" fmla="*/ 129882 w 220857"/>
                  <a:gd name="connsiteY394" fmla="*/ 361897 h 454444"/>
                  <a:gd name="connsiteX395" fmla="*/ 128023 w 220857"/>
                  <a:gd name="connsiteY395" fmla="*/ 362040 h 454444"/>
                  <a:gd name="connsiteX396" fmla="*/ 125019 w 220857"/>
                  <a:gd name="connsiteY396" fmla="*/ 361181 h 454444"/>
                  <a:gd name="connsiteX397" fmla="*/ 120871 w 220857"/>
                  <a:gd name="connsiteY397" fmla="*/ 359894 h 454444"/>
                  <a:gd name="connsiteX398" fmla="*/ 118010 w 220857"/>
                  <a:gd name="connsiteY398" fmla="*/ 359751 h 454444"/>
                  <a:gd name="connsiteX399" fmla="*/ 115292 w 220857"/>
                  <a:gd name="connsiteY399" fmla="*/ 360895 h 454444"/>
                  <a:gd name="connsiteX400" fmla="*/ 114434 w 220857"/>
                  <a:gd name="connsiteY400" fmla="*/ 361753 h 454444"/>
                  <a:gd name="connsiteX401" fmla="*/ 113289 w 220857"/>
                  <a:gd name="connsiteY401" fmla="*/ 361897 h 454444"/>
                  <a:gd name="connsiteX402" fmla="*/ 112145 w 220857"/>
                  <a:gd name="connsiteY402" fmla="*/ 362326 h 454444"/>
                  <a:gd name="connsiteX403" fmla="*/ 111716 w 220857"/>
                  <a:gd name="connsiteY403" fmla="*/ 363327 h 454444"/>
                  <a:gd name="connsiteX404" fmla="*/ 111573 w 220857"/>
                  <a:gd name="connsiteY404" fmla="*/ 364614 h 454444"/>
                  <a:gd name="connsiteX405" fmla="*/ 112145 w 220857"/>
                  <a:gd name="connsiteY405" fmla="*/ 366760 h 454444"/>
                  <a:gd name="connsiteX406" fmla="*/ 112288 w 220857"/>
                  <a:gd name="connsiteY406" fmla="*/ 370193 h 454444"/>
                  <a:gd name="connsiteX407" fmla="*/ 112145 w 220857"/>
                  <a:gd name="connsiteY407" fmla="*/ 372625 h 454444"/>
                  <a:gd name="connsiteX408" fmla="*/ 113289 w 220857"/>
                  <a:gd name="connsiteY408" fmla="*/ 374198 h 454444"/>
                  <a:gd name="connsiteX409" fmla="*/ 119583 w 220857"/>
                  <a:gd name="connsiteY409" fmla="*/ 379205 h 454444"/>
                  <a:gd name="connsiteX410" fmla="*/ 121443 w 220857"/>
                  <a:gd name="connsiteY410" fmla="*/ 380492 h 454444"/>
                  <a:gd name="connsiteX411" fmla="*/ 121586 w 220857"/>
                  <a:gd name="connsiteY411" fmla="*/ 381207 h 454444"/>
                  <a:gd name="connsiteX412" fmla="*/ 120441 w 220857"/>
                  <a:gd name="connsiteY412" fmla="*/ 383925 h 454444"/>
                  <a:gd name="connsiteX413" fmla="*/ 121443 w 220857"/>
                  <a:gd name="connsiteY413" fmla="*/ 387787 h 454444"/>
                  <a:gd name="connsiteX414" fmla="*/ 119440 w 220857"/>
                  <a:gd name="connsiteY414" fmla="*/ 387787 h 454444"/>
                  <a:gd name="connsiteX415" fmla="*/ 116150 w 220857"/>
                  <a:gd name="connsiteY415" fmla="*/ 386071 h 454444"/>
                  <a:gd name="connsiteX416" fmla="*/ 114577 w 220857"/>
                  <a:gd name="connsiteY416" fmla="*/ 385069 h 454444"/>
                  <a:gd name="connsiteX417" fmla="*/ 112717 w 220857"/>
                  <a:gd name="connsiteY417" fmla="*/ 385928 h 454444"/>
                  <a:gd name="connsiteX418" fmla="*/ 112002 w 220857"/>
                  <a:gd name="connsiteY418" fmla="*/ 385785 h 454444"/>
                  <a:gd name="connsiteX419" fmla="*/ 110714 w 220857"/>
                  <a:gd name="connsiteY419" fmla="*/ 383925 h 454444"/>
                  <a:gd name="connsiteX420" fmla="*/ 108998 w 220857"/>
                  <a:gd name="connsiteY420" fmla="*/ 381922 h 454444"/>
                  <a:gd name="connsiteX421" fmla="*/ 107282 w 220857"/>
                  <a:gd name="connsiteY421" fmla="*/ 381779 h 454444"/>
                  <a:gd name="connsiteX422" fmla="*/ 103562 w 220857"/>
                  <a:gd name="connsiteY422" fmla="*/ 382495 h 454444"/>
                  <a:gd name="connsiteX423" fmla="*/ 99843 w 220857"/>
                  <a:gd name="connsiteY423" fmla="*/ 383067 h 454444"/>
                  <a:gd name="connsiteX424" fmla="*/ 98413 w 220857"/>
                  <a:gd name="connsiteY424" fmla="*/ 383067 h 454444"/>
                  <a:gd name="connsiteX425" fmla="*/ 97841 w 220857"/>
                  <a:gd name="connsiteY425" fmla="*/ 383353 h 454444"/>
                  <a:gd name="connsiteX426" fmla="*/ 95695 w 220857"/>
                  <a:gd name="connsiteY426" fmla="*/ 386214 h 454444"/>
                  <a:gd name="connsiteX427" fmla="*/ 94837 w 220857"/>
                  <a:gd name="connsiteY427" fmla="*/ 385785 h 454444"/>
                  <a:gd name="connsiteX428" fmla="*/ 91118 w 220857"/>
                  <a:gd name="connsiteY428" fmla="*/ 384640 h 454444"/>
                  <a:gd name="connsiteX429" fmla="*/ 87685 w 220857"/>
                  <a:gd name="connsiteY429" fmla="*/ 384211 h 454444"/>
                  <a:gd name="connsiteX430" fmla="*/ 86970 w 220857"/>
                  <a:gd name="connsiteY430" fmla="*/ 384926 h 454444"/>
                  <a:gd name="connsiteX431" fmla="*/ 87399 w 220857"/>
                  <a:gd name="connsiteY431" fmla="*/ 387215 h 454444"/>
                  <a:gd name="connsiteX432" fmla="*/ 88114 w 220857"/>
                  <a:gd name="connsiteY432" fmla="*/ 389504 h 454444"/>
                  <a:gd name="connsiteX433" fmla="*/ 87685 w 220857"/>
                  <a:gd name="connsiteY433" fmla="*/ 390505 h 454444"/>
                  <a:gd name="connsiteX434" fmla="*/ 85825 w 220857"/>
                  <a:gd name="connsiteY434" fmla="*/ 391649 h 454444"/>
                  <a:gd name="connsiteX435" fmla="*/ 83394 w 220857"/>
                  <a:gd name="connsiteY435" fmla="*/ 393795 h 454444"/>
                  <a:gd name="connsiteX436" fmla="*/ 81820 w 220857"/>
                  <a:gd name="connsiteY436" fmla="*/ 395511 h 454444"/>
                  <a:gd name="connsiteX437" fmla="*/ 80819 w 220857"/>
                  <a:gd name="connsiteY437" fmla="*/ 395940 h 454444"/>
                  <a:gd name="connsiteX438" fmla="*/ 76957 w 220857"/>
                  <a:gd name="connsiteY438" fmla="*/ 395797 h 454444"/>
                  <a:gd name="connsiteX439" fmla="*/ 73237 w 220857"/>
                  <a:gd name="connsiteY439" fmla="*/ 396084 h 454444"/>
                  <a:gd name="connsiteX440" fmla="*/ 71664 w 220857"/>
                  <a:gd name="connsiteY440" fmla="*/ 397657 h 454444"/>
                  <a:gd name="connsiteX441" fmla="*/ 70233 w 220857"/>
                  <a:gd name="connsiteY441" fmla="*/ 398944 h 454444"/>
                  <a:gd name="connsiteX442" fmla="*/ 68946 w 220857"/>
                  <a:gd name="connsiteY442" fmla="*/ 399231 h 454444"/>
                  <a:gd name="connsiteX443" fmla="*/ 71664 w 220857"/>
                  <a:gd name="connsiteY443" fmla="*/ 401376 h 454444"/>
                  <a:gd name="connsiteX444" fmla="*/ 73953 w 220857"/>
                  <a:gd name="connsiteY444" fmla="*/ 403522 h 454444"/>
                  <a:gd name="connsiteX445" fmla="*/ 74525 w 220857"/>
                  <a:gd name="connsiteY445" fmla="*/ 405381 h 454444"/>
                  <a:gd name="connsiteX446" fmla="*/ 76099 w 220857"/>
                  <a:gd name="connsiteY446" fmla="*/ 406526 h 454444"/>
                  <a:gd name="connsiteX447" fmla="*/ 78673 w 220857"/>
                  <a:gd name="connsiteY447" fmla="*/ 405667 h 454444"/>
                  <a:gd name="connsiteX448" fmla="*/ 80246 w 220857"/>
                  <a:gd name="connsiteY448" fmla="*/ 405524 h 454444"/>
                  <a:gd name="connsiteX449" fmla="*/ 82392 w 220857"/>
                  <a:gd name="connsiteY449" fmla="*/ 408242 h 454444"/>
                  <a:gd name="connsiteX450" fmla="*/ 85253 w 220857"/>
                  <a:gd name="connsiteY450" fmla="*/ 408671 h 454444"/>
                  <a:gd name="connsiteX451" fmla="*/ 87113 w 220857"/>
                  <a:gd name="connsiteY451" fmla="*/ 409673 h 454444"/>
                  <a:gd name="connsiteX452" fmla="*/ 88829 w 220857"/>
                  <a:gd name="connsiteY452" fmla="*/ 411818 h 454444"/>
                  <a:gd name="connsiteX453" fmla="*/ 89115 w 220857"/>
                  <a:gd name="connsiteY453" fmla="*/ 413392 h 454444"/>
                  <a:gd name="connsiteX454" fmla="*/ 89115 w 220857"/>
                  <a:gd name="connsiteY454" fmla="*/ 414679 h 454444"/>
                  <a:gd name="connsiteX455" fmla="*/ 85968 w 220857"/>
                  <a:gd name="connsiteY455" fmla="*/ 415680 h 454444"/>
                  <a:gd name="connsiteX456" fmla="*/ 83394 w 220857"/>
                  <a:gd name="connsiteY456" fmla="*/ 417254 h 454444"/>
                  <a:gd name="connsiteX457" fmla="*/ 81677 w 220857"/>
                  <a:gd name="connsiteY457" fmla="*/ 423548 h 454444"/>
                  <a:gd name="connsiteX458" fmla="*/ 80819 w 220857"/>
                  <a:gd name="connsiteY458" fmla="*/ 436278 h 454444"/>
                  <a:gd name="connsiteX459" fmla="*/ 80961 w 220857"/>
                  <a:gd name="connsiteY459" fmla="*/ 447865 h 454444"/>
                  <a:gd name="connsiteX460" fmla="*/ 83251 w 220857"/>
                  <a:gd name="connsiteY460" fmla="*/ 449581 h 454444"/>
                  <a:gd name="connsiteX461" fmla="*/ 79388 w 220857"/>
                  <a:gd name="connsiteY461" fmla="*/ 454016 h 454444"/>
                  <a:gd name="connsiteX462" fmla="*/ 83107 w 220857"/>
                  <a:gd name="connsiteY462" fmla="*/ 454445 h 454444"/>
                  <a:gd name="connsiteX463" fmla="*/ 89830 w 220857"/>
                  <a:gd name="connsiteY463" fmla="*/ 453014 h 454444"/>
                  <a:gd name="connsiteX464" fmla="*/ 92119 w 220857"/>
                  <a:gd name="connsiteY464" fmla="*/ 450583 h 454444"/>
                  <a:gd name="connsiteX465" fmla="*/ 96124 w 220857"/>
                  <a:gd name="connsiteY465" fmla="*/ 447865 h 454444"/>
                  <a:gd name="connsiteX466" fmla="*/ 98556 w 220857"/>
                  <a:gd name="connsiteY466" fmla="*/ 443001 h 454444"/>
                  <a:gd name="connsiteX467" fmla="*/ 101560 w 220857"/>
                  <a:gd name="connsiteY467" fmla="*/ 438996 h 454444"/>
                  <a:gd name="connsiteX468" fmla="*/ 121729 w 220857"/>
                  <a:gd name="connsiteY468" fmla="*/ 429842 h 454444"/>
                  <a:gd name="connsiteX469" fmla="*/ 122444 w 220857"/>
                  <a:gd name="connsiteY469" fmla="*/ 428268 h 454444"/>
                  <a:gd name="connsiteX470" fmla="*/ 122874 w 220857"/>
                  <a:gd name="connsiteY470" fmla="*/ 426551 h 454444"/>
                  <a:gd name="connsiteX471" fmla="*/ 121443 w 220857"/>
                  <a:gd name="connsiteY471" fmla="*/ 423834 h 454444"/>
                  <a:gd name="connsiteX472" fmla="*/ 120013 w 220857"/>
                  <a:gd name="connsiteY472" fmla="*/ 421402 h 454444"/>
                  <a:gd name="connsiteX473" fmla="*/ 111573 w 220857"/>
                  <a:gd name="connsiteY473" fmla="*/ 411532 h 454444"/>
                  <a:gd name="connsiteX474" fmla="*/ 114434 w 220857"/>
                  <a:gd name="connsiteY474" fmla="*/ 412677 h 454444"/>
                  <a:gd name="connsiteX475" fmla="*/ 122874 w 220857"/>
                  <a:gd name="connsiteY475" fmla="*/ 421402 h 454444"/>
                  <a:gd name="connsiteX476" fmla="*/ 128166 w 220857"/>
                  <a:gd name="connsiteY476" fmla="*/ 424978 h 454444"/>
                  <a:gd name="connsiteX477" fmla="*/ 131313 w 220857"/>
                  <a:gd name="connsiteY477" fmla="*/ 424835 h 454444"/>
                  <a:gd name="connsiteX478" fmla="*/ 133029 w 220857"/>
                  <a:gd name="connsiteY478" fmla="*/ 423548 h 454444"/>
                  <a:gd name="connsiteX479" fmla="*/ 134030 w 220857"/>
                  <a:gd name="connsiteY479" fmla="*/ 422403 h 454444"/>
                  <a:gd name="connsiteX480" fmla="*/ 133744 w 220857"/>
                  <a:gd name="connsiteY480" fmla="*/ 420115 h 454444"/>
                  <a:gd name="connsiteX481" fmla="*/ 132028 w 220857"/>
                  <a:gd name="connsiteY481" fmla="*/ 416968 h 454444"/>
                  <a:gd name="connsiteX482" fmla="*/ 122301 w 220857"/>
                  <a:gd name="connsiteY482" fmla="*/ 407241 h 454444"/>
                  <a:gd name="connsiteX483" fmla="*/ 120871 w 220857"/>
                  <a:gd name="connsiteY483" fmla="*/ 404809 h 454444"/>
                  <a:gd name="connsiteX484" fmla="*/ 130311 w 220857"/>
                  <a:gd name="connsiteY484" fmla="*/ 413392 h 454444"/>
                  <a:gd name="connsiteX485" fmla="*/ 133602 w 220857"/>
                  <a:gd name="connsiteY485" fmla="*/ 415537 h 454444"/>
                  <a:gd name="connsiteX486" fmla="*/ 134745 w 220857"/>
                  <a:gd name="connsiteY486" fmla="*/ 415823 h 454444"/>
                  <a:gd name="connsiteX487" fmla="*/ 136605 w 220857"/>
                  <a:gd name="connsiteY487" fmla="*/ 414536 h 454444"/>
                  <a:gd name="connsiteX488" fmla="*/ 136605 w 220857"/>
                  <a:gd name="connsiteY488" fmla="*/ 413106 h 454444"/>
                  <a:gd name="connsiteX489" fmla="*/ 136605 w 220857"/>
                  <a:gd name="connsiteY489" fmla="*/ 411818 h 454444"/>
                  <a:gd name="connsiteX490" fmla="*/ 138321 w 220857"/>
                  <a:gd name="connsiteY490" fmla="*/ 409673 h 454444"/>
                  <a:gd name="connsiteX491" fmla="*/ 140467 w 220857"/>
                  <a:gd name="connsiteY491" fmla="*/ 407956 h 454444"/>
                  <a:gd name="connsiteX492" fmla="*/ 140467 w 220857"/>
                  <a:gd name="connsiteY492" fmla="*/ 406955 h 454444"/>
                  <a:gd name="connsiteX493" fmla="*/ 138751 w 220857"/>
                  <a:gd name="connsiteY493" fmla="*/ 405667 h 454444"/>
                  <a:gd name="connsiteX494" fmla="*/ 134889 w 220857"/>
                  <a:gd name="connsiteY494" fmla="*/ 404523 h 454444"/>
                  <a:gd name="connsiteX495" fmla="*/ 130741 w 220857"/>
                  <a:gd name="connsiteY495" fmla="*/ 402520 h 454444"/>
                  <a:gd name="connsiteX496" fmla="*/ 131599 w 220857"/>
                  <a:gd name="connsiteY496" fmla="*/ 402378 h 454444"/>
                  <a:gd name="connsiteX497" fmla="*/ 136176 w 220857"/>
                  <a:gd name="connsiteY497" fmla="*/ 402807 h 454444"/>
                  <a:gd name="connsiteX498" fmla="*/ 139609 w 220857"/>
                  <a:gd name="connsiteY498" fmla="*/ 402663 h 454444"/>
                  <a:gd name="connsiteX499" fmla="*/ 140181 w 220857"/>
                  <a:gd name="connsiteY499" fmla="*/ 401376 h 454444"/>
                  <a:gd name="connsiteX500" fmla="*/ 140181 w 220857"/>
                  <a:gd name="connsiteY500" fmla="*/ 400232 h 454444"/>
                  <a:gd name="connsiteX501" fmla="*/ 139037 w 220857"/>
                  <a:gd name="connsiteY501" fmla="*/ 398229 h 454444"/>
                  <a:gd name="connsiteX502" fmla="*/ 137750 w 220857"/>
                  <a:gd name="connsiteY502" fmla="*/ 397657 h 454444"/>
                  <a:gd name="connsiteX503" fmla="*/ 136033 w 220857"/>
                  <a:gd name="connsiteY503" fmla="*/ 397800 h 454444"/>
                  <a:gd name="connsiteX504" fmla="*/ 134889 w 220857"/>
                  <a:gd name="connsiteY504" fmla="*/ 397514 h 454444"/>
                  <a:gd name="connsiteX505" fmla="*/ 138608 w 220857"/>
                  <a:gd name="connsiteY505" fmla="*/ 395368 h 454444"/>
                  <a:gd name="connsiteX506" fmla="*/ 141182 w 220857"/>
                  <a:gd name="connsiteY506" fmla="*/ 398515 h 454444"/>
                  <a:gd name="connsiteX507" fmla="*/ 143900 w 220857"/>
                  <a:gd name="connsiteY507" fmla="*/ 400089 h 454444"/>
                  <a:gd name="connsiteX508" fmla="*/ 145330 w 220857"/>
                  <a:gd name="connsiteY508" fmla="*/ 399517 h 454444"/>
                  <a:gd name="connsiteX509" fmla="*/ 145903 w 220857"/>
                  <a:gd name="connsiteY509" fmla="*/ 398229 h 454444"/>
                  <a:gd name="connsiteX510" fmla="*/ 146475 w 220857"/>
                  <a:gd name="connsiteY510" fmla="*/ 392794 h 454444"/>
                  <a:gd name="connsiteX511" fmla="*/ 147190 w 220857"/>
                  <a:gd name="connsiteY511" fmla="*/ 391506 h 454444"/>
                  <a:gd name="connsiteX512" fmla="*/ 147620 w 220857"/>
                  <a:gd name="connsiteY512" fmla="*/ 392364 h 454444"/>
                  <a:gd name="connsiteX513" fmla="*/ 148048 w 220857"/>
                  <a:gd name="connsiteY513" fmla="*/ 394653 h 454444"/>
                  <a:gd name="connsiteX514" fmla="*/ 149622 w 220857"/>
                  <a:gd name="connsiteY514" fmla="*/ 396370 h 454444"/>
                  <a:gd name="connsiteX515" fmla="*/ 152769 w 220857"/>
                  <a:gd name="connsiteY515" fmla="*/ 397228 h 454444"/>
                  <a:gd name="connsiteX516" fmla="*/ 154057 w 220857"/>
                  <a:gd name="connsiteY516" fmla="*/ 398801 h 454444"/>
                  <a:gd name="connsiteX517" fmla="*/ 154915 w 220857"/>
                  <a:gd name="connsiteY517" fmla="*/ 399517 h 454444"/>
                  <a:gd name="connsiteX518" fmla="*/ 158634 w 220857"/>
                  <a:gd name="connsiteY518" fmla="*/ 397657 h 454444"/>
                  <a:gd name="connsiteX519" fmla="*/ 161209 w 220857"/>
                  <a:gd name="connsiteY519" fmla="*/ 396799 h 454444"/>
                  <a:gd name="connsiteX520" fmla="*/ 164069 w 220857"/>
                  <a:gd name="connsiteY520" fmla="*/ 394653 h 454444"/>
                  <a:gd name="connsiteX521" fmla="*/ 172509 w 220857"/>
                  <a:gd name="connsiteY521" fmla="*/ 390219 h 454444"/>
                  <a:gd name="connsiteX522" fmla="*/ 177229 w 220857"/>
                  <a:gd name="connsiteY522" fmla="*/ 389647 h 454444"/>
                  <a:gd name="connsiteX523" fmla="*/ 180090 w 220857"/>
                  <a:gd name="connsiteY523" fmla="*/ 384211 h 454444"/>
                  <a:gd name="connsiteX524" fmla="*/ 182522 w 220857"/>
                  <a:gd name="connsiteY524" fmla="*/ 383496 h 454444"/>
                  <a:gd name="connsiteX525" fmla="*/ 185383 w 220857"/>
                  <a:gd name="connsiteY525" fmla="*/ 383067 h 454444"/>
                  <a:gd name="connsiteX526" fmla="*/ 189817 w 220857"/>
                  <a:gd name="connsiteY526" fmla="*/ 379777 h 454444"/>
                  <a:gd name="connsiteX527" fmla="*/ 193822 w 220857"/>
                  <a:gd name="connsiteY527" fmla="*/ 376344 h 454444"/>
                  <a:gd name="connsiteX528" fmla="*/ 198256 w 220857"/>
                  <a:gd name="connsiteY528" fmla="*/ 375056 h 454444"/>
                  <a:gd name="connsiteX529" fmla="*/ 201832 w 220857"/>
                  <a:gd name="connsiteY529" fmla="*/ 371480 h 454444"/>
                  <a:gd name="connsiteX530" fmla="*/ 206839 w 220857"/>
                  <a:gd name="connsiteY530" fmla="*/ 370908 h 454444"/>
                  <a:gd name="connsiteX531" fmla="*/ 207840 w 220857"/>
                  <a:gd name="connsiteY531" fmla="*/ 366903 h 454444"/>
                  <a:gd name="connsiteX532" fmla="*/ 208412 w 220857"/>
                  <a:gd name="connsiteY532" fmla="*/ 363184 h 454444"/>
                  <a:gd name="connsiteX533" fmla="*/ 211273 w 220857"/>
                  <a:gd name="connsiteY533" fmla="*/ 362898 h 454444"/>
                  <a:gd name="connsiteX534" fmla="*/ 212560 w 220857"/>
                  <a:gd name="connsiteY534" fmla="*/ 360895 h 454444"/>
                  <a:gd name="connsiteX535" fmla="*/ 213275 w 220857"/>
                  <a:gd name="connsiteY535" fmla="*/ 359036 h 454444"/>
                  <a:gd name="connsiteX536" fmla="*/ 213133 w 220857"/>
                  <a:gd name="connsiteY536" fmla="*/ 357605 h 454444"/>
                  <a:gd name="connsiteX537" fmla="*/ 212132 w 220857"/>
                  <a:gd name="connsiteY537" fmla="*/ 355603 h 454444"/>
                  <a:gd name="connsiteX538" fmla="*/ 212417 w 220857"/>
                  <a:gd name="connsiteY538" fmla="*/ 353314 h 454444"/>
                  <a:gd name="connsiteX539" fmla="*/ 213419 w 220857"/>
                  <a:gd name="connsiteY539" fmla="*/ 351454 h 454444"/>
                  <a:gd name="connsiteX540" fmla="*/ 213419 w 220857"/>
                  <a:gd name="connsiteY540" fmla="*/ 350596 h 454444"/>
                  <a:gd name="connsiteX541" fmla="*/ 213848 w 220857"/>
                  <a:gd name="connsiteY541" fmla="*/ 350310 h 454444"/>
                  <a:gd name="connsiteX542" fmla="*/ 213991 w 220857"/>
                  <a:gd name="connsiteY542" fmla="*/ 351884 h 454444"/>
                  <a:gd name="connsiteX543" fmla="*/ 214850 w 220857"/>
                  <a:gd name="connsiteY543" fmla="*/ 353457 h 454444"/>
                  <a:gd name="connsiteX544" fmla="*/ 215278 w 220857"/>
                  <a:gd name="connsiteY544" fmla="*/ 352027 h 454444"/>
                  <a:gd name="connsiteX545" fmla="*/ 215135 w 220857"/>
                  <a:gd name="connsiteY545" fmla="*/ 350882 h 454444"/>
                  <a:gd name="connsiteX546" fmla="*/ 213848 w 220857"/>
                  <a:gd name="connsiteY546" fmla="*/ 348451 h 454444"/>
                  <a:gd name="connsiteX547" fmla="*/ 213562 w 220857"/>
                  <a:gd name="connsiteY547" fmla="*/ 338009 h 454444"/>
                  <a:gd name="connsiteX548" fmla="*/ 216566 w 220857"/>
                  <a:gd name="connsiteY548" fmla="*/ 338724 h 454444"/>
                  <a:gd name="connsiteX549" fmla="*/ 213991 w 220857"/>
                  <a:gd name="connsiteY549" fmla="*/ 330999 h 454444"/>
                  <a:gd name="connsiteX550" fmla="*/ 215708 w 220857"/>
                  <a:gd name="connsiteY550" fmla="*/ 329140 h 454444"/>
                  <a:gd name="connsiteX551" fmla="*/ 217567 w 220857"/>
                  <a:gd name="connsiteY551" fmla="*/ 327852 h 454444"/>
                  <a:gd name="connsiteX552" fmla="*/ 218997 w 220857"/>
                  <a:gd name="connsiteY552" fmla="*/ 330284 h 454444"/>
                  <a:gd name="connsiteX553" fmla="*/ 220857 w 220857"/>
                  <a:gd name="connsiteY553" fmla="*/ 332430 h 454444"/>
                  <a:gd name="connsiteX554" fmla="*/ 219856 w 220857"/>
                  <a:gd name="connsiteY554" fmla="*/ 329283 h 454444"/>
                  <a:gd name="connsiteX555" fmla="*/ 133744 w 220857"/>
                  <a:gd name="connsiteY555" fmla="*/ 451155 h 454444"/>
                  <a:gd name="connsiteX556" fmla="*/ 134317 w 220857"/>
                  <a:gd name="connsiteY556" fmla="*/ 451727 h 454444"/>
                  <a:gd name="connsiteX557" fmla="*/ 135175 w 220857"/>
                  <a:gd name="connsiteY557" fmla="*/ 451727 h 454444"/>
                  <a:gd name="connsiteX558" fmla="*/ 136176 w 220857"/>
                  <a:gd name="connsiteY558" fmla="*/ 451155 h 454444"/>
                  <a:gd name="connsiteX559" fmla="*/ 136033 w 220857"/>
                  <a:gd name="connsiteY559" fmla="*/ 450440 h 454444"/>
                  <a:gd name="connsiteX560" fmla="*/ 136319 w 220857"/>
                  <a:gd name="connsiteY560" fmla="*/ 449152 h 454444"/>
                  <a:gd name="connsiteX561" fmla="*/ 133744 w 220857"/>
                  <a:gd name="connsiteY561" fmla="*/ 451155 h 454444"/>
                  <a:gd name="connsiteX562" fmla="*/ 151339 w 220857"/>
                  <a:gd name="connsiteY562" fmla="*/ 399231 h 454444"/>
                  <a:gd name="connsiteX563" fmla="*/ 149193 w 220857"/>
                  <a:gd name="connsiteY563" fmla="*/ 400232 h 454444"/>
                  <a:gd name="connsiteX564" fmla="*/ 149336 w 220857"/>
                  <a:gd name="connsiteY564" fmla="*/ 401805 h 454444"/>
                  <a:gd name="connsiteX565" fmla="*/ 151911 w 220857"/>
                  <a:gd name="connsiteY565" fmla="*/ 399946 h 454444"/>
                  <a:gd name="connsiteX566" fmla="*/ 152769 w 220857"/>
                  <a:gd name="connsiteY566" fmla="*/ 398515 h 454444"/>
                  <a:gd name="connsiteX567" fmla="*/ 152197 w 220857"/>
                  <a:gd name="connsiteY567" fmla="*/ 398515 h 454444"/>
                  <a:gd name="connsiteX568" fmla="*/ 151339 w 220857"/>
                  <a:gd name="connsiteY568" fmla="*/ 399231 h 454444"/>
                  <a:gd name="connsiteX569" fmla="*/ 57074 w 220857"/>
                  <a:gd name="connsiteY569" fmla="*/ 398944 h 454444"/>
                  <a:gd name="connsiteX570" fmla="*/ 55787 w 220857"/>
                  <a:gd name="connsiteY570" fmla="*/ 398944 h 454444"/>
                  <a:gd name="connsiteX571" fmla="*/ 53211 w 220857"/>
                  <a:gd name="connsiteY571" fmla="*/ 400661 h 454444"/>
                  <a:gd name="connsiteX572" fmla="*/ 51781 w 220857"/>
                  <a:gd name="connsiteY572" fmla="*/ 400518 h 454444"/>
                  <a:gd name="connsiteX573" fmla="*/ 52353 w 220857"/>
                  <a:gd name="connsiteY573" fmla="*/ 401662 h 454444"/>
                  <a:gd name="connsiteX574" fmla="*/ 54929 w 220857"/>
                  <a:gd name="connsiteY574" fmla="*/ 404523 h 454444"/>
                  <a:gd name="connsiteX575" fmla="*/ 56930 w 220857"/>
                  <a:gd name="connsiteY575" fmla="*/ 410960 h 454444"/>
                  <a:gd name="connsiteX576" fmla="*/ 57789 w 220857"/>
                  <a:gd name="connsiteY576" fmla="*/ 409959 h 454444"/>
                  <a:gd name="connsiteX577" fmla="*/ 57503 w 220857"/>
                  <a:gd name="connsiteY577" fmla="*/ 408385 h 454444"/>
                  <a:gd name="connsiteX578" fmla="*/ 58647 w 220857"/>
                  <a:gd name="connsiteY578" fmla="*/ 404952 h 454444"/>
                  <a:gd name="connsiteX579" fmla="*/ 58933 w 220857"/>
                  <a:gd name="connsiteY579" fmla="*/ 401376 h 454444"/>
                  <a:gd name="connsiteX580" fmla="*/ 58361 w 220857"/>
                  <a:gd name="connsiteY580" fmla="*/ 399803 h 454444"/>
                  <a:gd name="connsiteX581" fmla="*/ 57074 w 220857"/>
                  <a:gd name="connsiteY581" fmla="*/ 398944 h 454444"/>
                  <a:gd name="connsiteX582" fmla="*/ 158920 w 220857"/>
                  <a:gd name="connsiteY582" fmla="*/ 76528 h 454444"/>
                  <a:gd name="connsiteX583" fmla="*/ 160922 w 220857"/>
                  <a:gd name="connsiteY583" fmla="*/ 76671 h 454444"/>
                  <a:gd name="connsiteX584" fmla="*/ 162639 w 220857"/>
                  <a:gd name="connsiteY584" fmla="*/ 75812 h 454444"/>
                  <a:gd name="connsiteX585" fmla="*/ 163497 w 220857"/>
                  <a:gd name="connsiteY585" fmla="*/ 74096 h 454444"/>
                  <a:gd name="connsiteX586" fmla="*/ 163497 w 220857"/>
                  <a:gd name="connsiteY586" fmla="*/ 72379 h 454444"/>
                  <a:gd name="connsiteX587" fmla="*/ 162496 w 220857"/>
                  <a:gd name="connsiteY587" fmla="*/ 73095 h 454444"/>
                  <a:gd name="connsiteX588" fmla="*/ 161209 w 220857"/>
                  <a:gd name="connsiteY588" fmla="*/ 74954 h 454444"/>
                  <a:gd name="connsiteX589" fmla="*/ 158920 w 220857"/>
                  <a:gd name="connsiteY589" fmla="*/ 76528 h 454444"/>
                  <a:gd name="connsiteX590" fmla="*/ 144187 w 220857"/>
                  <a:gd name="connsiteY590" fmla="*/ 79102 h 454444"/>
                  <a:gd name="connsiteX591" fmla="*/ 146618 w 220857"/>
                  <a:gd name="connsiteY591" fmla="*/ 81677 h 454444"/>
                  <a:gd name="connsiteX592" fmla="*/ 147906 w 220857"/>
                  <a:gd name="connsiteY592" fmla="*/ 81534 h 454444"/>
                  <a:gd name="connsiteX593" fmla="*/ 148191 w 220857"/>
                  <a:gd name="connsiteY593" fmla="*/ 81105 h 454444"/>
                  <a:gd name="connsiteX594" fmla="*/ 148906 w 220857"/>
                  <a:gd name="connsiteY594" fmla="*/ 79960 h 454444"/>
                  <a:gd name="connsiteX595" fmla="*/ 148906 w 220857"/>
                  <a:gd name="connsiteY595" fmla="*/ 79388 h 454444"/>
                  <a:gd name="connsiteX596" fmla="*/ 148335 w 220857"/>
                  <a:gd name="connsiteY596" fmla="*/ 78816 h 454444"/>
                  <a:gd name="connsiteX597" fmla="*/ 145617 w 220857"/>
                  <a:gd name="connsiteY597" fmla="*/ 77815 h 454444"/>
                  <a:gd name="connsiteX598" fmla="*/ 144187 w 220857"/>
                  <a:gd name="connsiteY598" fmla="*/ 79102 h 454444"/>
                  <a:gd name="connsiteX599" fmla="*/ 163783 w 220857"/>
                  <a:gd name="connsiteY599" fmla="*/ 66658 h 454444"/>
                  <a:gd name="connsiteX600" fmla="*/ 161209 w 220857"/>
                  <a:gd name="connsiteY600" fmla="*/ 65084 h 454444"/>
                  <a:gd name="connsiteX601" fmla="*/ 160493 w 220857"/>
                  <a:gd name="connsiteY601" fmla="*/ 66085 h 454444"/>
                  <a:gd name="connsiteX602" fmla="*/ 159063 w 220857"/>
                  <a:gd name="connsiteY602" fmla="*/ 70520 h 454444"/>
                  <a:gd name="connsiteX603" fmla="*/ 160779 w 220857"/>
                  <a:gd name="connsiteY603" fmla="*/ 70520 h 454444"/>
                  <a:gd name="connsiteX604" fmla="*/ 165070 w 220857"/>
                  <a:gd name="connsiteY604" fmla="*/ 66658 h 454444"/>
                  <a:gd name="connsiteX605" fmla="*/ 163783 w 220857"/>
                  <a:gd name="connsiteY605" fmla="*/ 66658 h 454444"/>
                  <a:gd name="connsiteX606" fmla="*/ 139895 w 220857"/>
                  <a:gd name="connsiteY606" fmla="*/ 77815 h 454444"/>
                  <a:gd name="connsiteX607" fmla="*/ 140896 w 220857"/>
                  <a:gd name="connsiteY607" fmla="*/ 78387 h 454444"/>
                  <a:gd name="connsiteX608" fmla="*/ 142470 w 220857"/>
                  <a:gd name="connsiteY608" fmla="*/ 79818 h 454444"/>
                  <a:gd name="connsiteX609" fmla="*/ 142756 w 220857"/>
                  <a:gd name="connsiteY609" fmla="*/ 79245 h 454444"/>
                  <a:gd name="connsiteX610" fmla="*/ 142470 w 220857"/>
                  <a:gd name="connsiteY610" fmla="*/ 77958 h 454444"/>
                  <a:gd name="connsiteX611" fmla="*/ 140611 w 220857"/>
                  <a:gd name="connsiteY611" fmla="*/ 75812 h 454444"/>
                  <a:gd name="connsiteX612" fmla="*/ 139895 w 220857"/>
                  <a:gd name="connsiteY612" fmla="*/ 77815 h 45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Lst>
                <a:rect l="l" t="t" r="r" b="b"/>
                <a:pathLst>
                  <a:path w="220857" h="454444">
                    <a:moveTo>
                      <a:pt x="219856" y="329283"/>
                    </a:moveTo>
                    <a:lnTo>
                      <a:pt x="219999" y="321988"/>
                    </a:lnTo>
                    <a:lnTo>
                      <a:pt x="218568" y="319842"/>
                    </a:lnTo>
                    <a:lnTo>
                      <a:pt x="216566" y="313977"/>
                    </a:lnTo>
                    <a:lnTo>
                      <a:pt x="215421" y="312261"/>
                    </a:lnTo>
                    <a:lnTo>
                      <a:pt x="215851" y="306968"/>
                    </a:lnTo>
                    <a:lnTo>
                      <a:pt x="214706" y="302677"/>
                    </a:lnTo>
                    <a:lnTo>
                      <a:pt x="214563" y="294667"/>
                    </a:lnTo>
                    <a:lnTo>
                      <a:pt x="215851" y="297384"/>
                    </a:lnTo>
                    <a:lnTo>
                      <a:pt x="216280" y="294524"/>
                    </a:lnTo>
                    <a:lnTo>
                      <a:pt x="214563" y="288516"/>
                    </a:lnTo>
                    <a:lnTo>
                      <a:pt x="213991" y="287229"/>
                    </a:lnTo>
                    <a:lnTo>
                      <a:pt x="213419" y="285512"/>
                    </a:lnTo>
                    <a:lnTo>
                      <a:pt x="212990" y="281936"/>
                    </a:lnTo>
                    <a:lnTo>
                      <a:pt x="211416" y="278503"/>
                    </a:lnTo>
                    <a:lnTo>
                      <a:pt x="209843" y="273353"/>
                    </a:lnTo>
                    <a:lnTo>
                      <a:pt x="209843" y="268347"/>
                    </a:lnTo>
                    <a:lnTo>
                      <a:pt x="207983" y="265629"/>
                    </a:lnTo>
                    <a:lnTo>
                      <a:pt x="205551" y="259478"/>
                    </a:lnTo>
                    <a:lnTo>
                      <a:pt x="204264" y="254043"/>
                    </a:lnTo>
                    <a:lnTo>
                      <a:pt x="201975" y="248035"/>
                    </a:lnTo>
                    <a:lnTo>
                      <a:pt x="199544" y="246605"/>
                    </a:lnTo>
                    <a:lnTo>
                      <a:pt x="197541" y="244888"/>
                    </a:lnTo>
                    <a:lnTo>
                      <a:pt x="194680" y="241741"/>
                    </a:lnTo>
                    <a:lnTo>
                      <a:pt x="190675" y="236306"/>
                    </a:lnTo>
                    <a:lnTo>
                      <a:pt x="189101" y="232873"/>
                    </a:lnTo>
                    <a:lnTo>
                      <a:pt x="185812" y="229296"/>
                    </a:lnTo>
                    <a:lnTo>
                      <a:pt x="185383" y="228009"/>
                    </a:lnTo>
                    <a:lnTo>
                      <a:pt x="185240" y="226150"/>
                    </a:lnTo>
                    <a:lnTo>
                      <a:pt x="184381" y="225863"/>
                    </a:lnTo>
                    <a:lnTo>
                      <a:pt x="183380" y="226150"/>
                    </a:lnTo>
                    <a:lnTo>
                      <a:pt x="182236" y="223861"/>
                    </a:lnTo>
                    <a:lnTo>
                      <a:pt x="179804" y="221429"/>
                    </a:lnTo>
                    <a:lnTo>
                      <a:pt x="178088" y="218711"/>
                    </a:lnTo>
                    <a:lnTo>
                      <a:pt x="176943" y="218568"/>
                    </a:lnTo>
                    <a:lnTo>
                      <a:pt x="175370" y="218854"/>
                    </a:lnTo>
                    <a:lnTo>
                      <a:pt x="173797" y="219427"/>
                    </a:lnTo>
                    <a:lnTo>
                      <a:pt x="172366" y="218997"/>
                    </a:lnTo>
                    <a:lnTo>
                      <a:pt x="171507" y="216566"/>
                    </a:lnTo>
                    <a:lnTo>
                      <a:pt x="169076" y="213991"/>
                    </a:lnTo>
                    <a:lnTo>
                      <a:pt x="165070" y="211559"/>
                    </a:lnTo>
                    <a:lnTo>
                      <a:pt x="163497" y="210272"/>
                    </a:lnTo>
                    <a:lnTo>
                      <a:pt x="163783" y="209271"/>
                    </a:lnTo>
                    <a:lnTo>
                      <a:pt x="157918" y="204550"/>
                    </a:lnTo>
                    <a:lnTo>
                      <a:pt x="152626" y="201403"/>
                    </a:lnTo>
                    <a:lnTo>
                      <a:pt x="150766" y="196540"/>
                    </a:lnTo>
                    <a:lnTo>
                      <a:pt x="144902" y="191390"/>
                    </a:lnTo>
                    <a:lnTo>
                      <a:pt x="139180" y="186813"/>
                    </a:lnTo>
                    <a:lnTo>
                      <a:pt x="132600" y="177658"/>
                    </a:lnTo>
                    <a:lnTo>
                      <a:pt x="128166" y="175084"/>
                    </a:lnTo>
                    <a:lnTo>
                      <a:pt x="127736" y="174511"/>
                    </a:lnTo>
                    <a:lnTo>
                      <a:pt x="131456" y="175942"/>
                    </a:lnTo>
                    <a:lnTo>
                      <a:pt x="130884" y="171221"/>
                    </a:lnTo>
                    <a:lnTo>
                      <a:pt x="132028" y="168933"/>
                    </a:lnTo>
                    <a:lnTo>
                      <a:pt x="129453" y="165643"/>
                    </a:lnTo>
                    <a:lnTo>
                      <a:pt x="124304" y="160493"/>
                    </a:lnTo>
                    <a:lnTo>
                      <a:pt x="121443" y="159349"/>
                    </a:lnTo>
                    <a:lnTo>
                      <a:pt x="119011" y="157632"/>
                    </a:lnTo>
                    <a:lnTo>
                      <a:pt x="113719" y="151911"/>
                    </a:lnTo>
                    <a:lnTo>
                      <a:pt x="112288" y="149622"/>
                    </a:lnTo>
                    <a:lnTo>
                      <a:pt x="111286" y="147333"/>
                    </a:lnTo>
                    <a:lnTo>
                      <a:pt x="109428" y="144186"/>
                    </a:lnTo>
                    <a:lnTo>
                      <a:pt x="108998" y="143185"/>
                    </a:lnTo>
                    <a:lnTo>
                      <a:pt x="105708" y="137321"/>
                    </a:lnTo>
                    <a:lnTo>
                      <a:pt x="106280" y="134459"/>
                    </a:lnTo>
                    <a:lnTo>
                      <a:pt x="108569" y="132314"/>
                    </a:lnTo>
                    <a:lnTo>
                      <a:pt x="110858" y="127164"/>
                    </a:lnTo>
                    <a:lnTo>
                      <a:pt x="110714" y="124590"/>
                    </a:lnTo>
                    <a:lnTo>
                      <a:pt x="111573" y="121872"/>
                    </a:lnTo>
                    <a:lnTo>
                      <a:pt x="111573" y="118153"/>
                    </a:lnTo>
                    <a:lnTo>
                      <a:pt x="116722" y="107139"/>
                    </a:lnTo>
                    <a:lnTo>
                      <a:pt x="119154" y="105565"/>
                    </a:lnTo>
                    <a:lnTo>
                      <a:pt x="122301" y="105422"/>
                    </a:lnTo>
                    <a:lnTo>
                      <a:pt x="129167" y="98699"/>
                    </a:lnTo>
                    <a:lnTo>
                      <a:pt x="132886" y="96124"/>
                    </a:lnTo>
                    <a:lnTo>
                      <a:pt x="134602" y="92834"/>
                    </a:lnTo>
                    <a:lnTo>
                      <a:pt x="133887" y="88686"/>
                    </a:lnTo>
                    <a:lnTo>
                      <a:pt x="140038" y="82106"/>
                    </a:lnTo>
                    <a:lnTo>
                      <a:pt x="139609" y="79818"/>
                    </a:lnTo>
                    <a:lnTo>
                      <a:pt x="137750" y="74954"/>
                    </a:lnTo>
                    <a:lnTo>
                      <a:pt x="138036" y="73667"/>
                    </a:lnTo>
                    <a:lnTo>
                      <a:pt x="139323" y="73667"/>
                    </a:lnTo>
                    <a:lnTo>
                      <a:pt x="140324" y="73953"/>
                    </a:lnTo>
                    <a:lnTo>
                      <a:pt x="142184" y="74954"/>
                    </a:lnTo>
                    <a:lnTo>
                      <a:pt x="144187" y="75240"/>
                    </a:lnTo>
                    <a:lnTo>
                      <a:pt x="145760" y="74525"/>
                    </a:lnTo>
                    <a:lnTo>
                      <a:pt x="147047" y="74668"/>
                    </a:lnTo>
                    <a:lnTo>
                      <a:pt x="148191" y="74096"/>
                    </a:lnTo>
                    <a:lnTo>
                      <a:pt x="149908" y="73810"/>
                    </a:lnTo>
                    <a:lnTo>
                      <a:pt x="151052" y="75097"/>
                    </a:lnTo>
                    <a:lnTo>
                      <a:pt x="152626" y="75383"/>
                    </a:lnTo>
                    <a:lnTo>
                      <a:pt x="158348" y="72093"/>
                    </a:lnTo>
                    <a:lnTo>
                      <a:pt x="158920" y="69805"/>
                    </a:lnTo>
                    <a:lnTo>
                      <a:pt x="159063" y="67802"/>
                    </a:lnTo>
                    <a:lnTo>
                      <a:pt x="160064" y="64941"/>
                    </a:lnTo>
                    <a:lnTo>
                      <a:pt x="163640" y="63368"/>
                    </a:lnTo>
                    <a:lnTo>
                      <a:pt x="166930" y="62366"/>
                    </a:lnTo>
                    <a:lnTo>
                      <a:pt x="169076" y="61222"/>
                    </a:lnTo>
                    <a:lnTo>
                      <a:pt x="172222" y="58361"/>
                    </a:lnTo>
                    <a:lnTo>
                      <a:pt x="175798" y="58361"/>
                    </a:lnTo>
                    <a:lnTo>
                      <a:pt x="177229" y="58075"/>
                    </a:lnTo>
                    <a:lnTo>
                      <a:pt x="175227" y="56359"/>
                    </a:lnTo>
                    <a:lnTo>
                      <a:pt x="172079" y="53641"/>
                    </a:lnTo>
                    <a:lnTo>
                      <a:pt x="170792" y="53355"/>
                    </a:lnTo>
                    <a:lnTo>
                      <a:pt x="167216" y="54642"/>
                    </a:lnTo>
                    <a:lnTo>
                      <a:pt x="162067" y="55071"/>
                    </a:lnTo>
                    <a:lnTo>
                      <a:pt x="160922" y="53641"/>
                    </a:lnTo>
                    <a:lnTo>
                      <a:pt x="158491" y="54642"/>
                    </a:lnTo>
                    <a:lnTo>
                      <a:pt x="156059" y="51495"/>
                    </a:lnTo>
                    <a:lnTo>
                      <a:pt x="153198" y="51352"/>
                    </a:lnTo>
                    <a:lnTo>
                      <a:pt x="149622" y="48920"/>
                    </a:lnTo>
                    <a:lnTo>
                      <a:pt x="148335" y="47633"/>
                    </a:lnTo>
                    <a:lnTo>
                      <a:pt x="147906" y="45773"/>
                    </a:lnTo>
                    <a:lnTo>
                      <a:pt x="146905" y="44772"/>
                    </a:lnTo>
                    <a:lnTo>
                      <a:pt x="145474" y="44915"/>
                    </a:lnTo>
                    <a:lnTo>
                      <a:pt x="143900" y="43914"/>
                    </a:lnTo>
                    <a:lnTo>
                      <a:pt x="141469" y="42913"/>
                    </a:lnTo>
                    <a:lnTo>
                      <a:pt x="139466" y="42340"/>
                    </a:lnTo>
                    <a:lnTo>
                      <a:pt x="138465" y="42770"/>
                    </a:lnTo>
                    <a:lnTo>
                      <a:pt x="137463" y="43056"/>
                    </a:lnTo>
                    <a:lnTo>
                      <a:pt x="137320" y="41768"/>
                    </a:lnTo>
                    <a:lnTo>
                      <a:pt x="137320" y="38049"/>
                    </a:lnTo>
                    <a:lnTo>
                      <a:pt x="137178" y="34759"/>
                    </a:lnTo>
                    <a:lnTo>
                      <a:pt x="136605" y="33329"/>
                    </a:lnTo>
                    <a:lnTo>
                      <a:pt x="135318" y="32184"/>
                    </a:lnTo>
                    <a:lnTo>
                      <a:pt x="134174" y="31612"/>
                    </a:lnTo>
                    <a:lnTo>
                      <a:pt x="133602" y="29896"/>
                    </a:lnTo>
                    <a:lnTo>
                      <a:pt x="134030" y="26606"/>
                    </a:lnTo>
                    <a:lnTo>
                      <a:pt x="135032" y="24317"/>
                    </a:lnTo>
                    <a:lnTo>
                      <a:pt x="136605" y="23888"/>
                    </a:lnTo>
                    <a:lnTo>
                      <a:pt x="138608" y="22315"/>
                    </a:lnTo>
                    <a:lnTo>
                      <a:pt x="139609" y="20026"/>
                    </a:lnTo>
                    <a:lnTo>
                      <a:pt x="140896" y="17880"/>
                    </a:lnTo>
                    <a:lnTo>
                      <a:pt x="136176" y="14876"/>
                    </a:lnTo>
                    <a:lnTo>
                      <a:pt x="133744" y="13732"/>
                    </a:lnTo>
                    <a:lnTo>
                      <a:pt x="131026" y="14161"/>
                    </a:lnTo>
                    <a:lnTo>
                      <a:pt x="127593" y="15162"/>
                    </a:lnTo>
                    <a:lnTo>
                      <a:pt x="125877" y="15305"/>
                    </a:lnTo>
                    <a:lnTo>
                      <a:pt x="125019" y="14876"/>
                    </a:lnTo>
                    <a:lnTo>
                      <a:pt x="123016" y="12159"/>
                    </a:lnTo>
                    <a:lnTo>
                      <a:pt x="122014" y="11729"/>
                    </a:lnTo>
                    <a:lnTo>
                      <a:pt x="119583" y="11586"/>
                    </a:lnTo>
                    <a:lnTo>
                      <a:pt x="117580" y="11586"/>
                    </a:lnTo>
                    <a:lnTo>
                      <a:pt x="116436" y="12731"/>
                    </a:lnTo>
                    <a:lnTo>
                      <a:pt x="114577" y="13160"/>
                    </a:lnTo>
                    <a:lnTo>
                      <a:pt x="112717" y="13160"/>
                    </a:lnTo>
                    <a:lnTo>
                      <a:pt x="110858" y="11729"/>
                    </a:lnTo>
                    <a:lnTo>
                      <a:pt x="108140" y="9870"/>
                    </a:lnTo>
                    <a:lnTo>
                      <a:pt x="103849" y="8583"/>
                    </a:lnTo>
                    <a:lnTo>
                      <a:pt x="103276" y="7009"/>
                    </a:lnTo>
                    <a:lnTo>
                      <a:pt x="102132" y="5150"/>
                    </a:lnTo>
                    <a:lnTo>
                      <a:pt x="100558" y="3433"/>
                    </a:lnTo>
                    <a:lnTo>
                      <a:pt x="97841" y="1144"/>
                    </a:lnTo>
                    <a:lnTo>
                      <a:pt x="95552" y="0"/>
                    </a:lnTo>
                    <a:lnTo>
                      <a:pt x="94407" y="715"/>
                    </a:lnTo>
                    <a:lnTo>
                      <a:pt x="92977" y="2003"/>
                    </a:lnTo>
                    <a:lnTo>
                      <a:pt x="87113" y="4720"/>
                    </a:lnTo>
                    <a:lnTo>
                      <a:pt x="84538" y="5722"/>
                    </a:lnTo>
                    <a:lnTo>
                      <a:pt x="83107" y="6437"/>
                    </a:lnTo>
                    <a:lnTo>
                      <a:pt x="81963" y="7581"/>
                    </a:lnTo>
                    <a:lnTo>
                      <a:pt x="81534" y="10442"/>
                    </a:lnTo>
                    <a:lnTo>
                      <a:pt x="80961" y="13589"/>
                    </a:lnTo>
                    <a:lnTo>
                      <a:pt x="79245" y="15162"/>
                    </a:lnTo>
                    <a:lnTo>
                      <a:pt x="77672" y="16307"/>
                    </a:lnTo>
                    <a:lnTo>
                      <a:pt x="75955" y="16450"/>
                    </a:lnTo>
                    <a:lnTo>
                      <a:pt x="74382" y="16450"/>
                    </a:lnTo>
                    <a:lnTo>
                      <a:pt x="72809" y="17022"/>
                    </a:lnTo>
                    <a:lnTo>
                      <a:pt x="68088" y="20169"/>
                    </a:lnTo>
                    <a:lnTo>
                      <a:pt x="65942" y="19883"/>
                    </a:lnTo>
                    <a:lnTo>
                      <a:pt x="64083" y="18166"/>
                    </a:lnTo>
                    <a:lnTo>
                      <a:pt x="63368" y="16879"/>
                    </a:lnTo>
                    <a:lnTo>
                      <a:pt x="61222" y="17165"/>
                    </a:lnTo>
                    <a:lnTo>
                      <a:pt x="58505" y="18738"/>
                    </a:lnTo>
                    <a:lnTo>
                      <a:pt x="57217" y="21456"/>
                    </a:lnTo>
                    <a:lnTo>
                      <a:pt x="56502" y="24031"/>
                    </a:lnTo>
                    <a:lnTo>
                      <a:pt x="55929" y="25175"/>
                    </a:lnTo>
                    <a:lnTo>
                      <a:pt x="55071" y="25461"/>
                    </a:lnTo>
                    <a:lnTo>
                      <a:pt x="54213" y="25461"/>
                    </a:lnTo>
                    <a:lnTo>
                      <a:pt x="45774" y="18166"/>
                    </a:lnTo>
                    <a:lnTo>
                      <a:pt x="45201" y="17737"/>
                    </a:lnTo>
                    <a:lnTo>
                      <a:pt x="43771" y="19311"/>
                    </a:lnTo>
                    <a:lnTo>
                      <a:pt x="42341" y="23173"/>
                    </a:lnTo>
                    <a:lnTo>
                      <a:pt x="41339" y="23888"/>
                    </a:lnTo>
                    <a:lnTo>
                      <a:pt x="40624" y="23602"/>
                    </a:lnTo>
                    <a:lnTo>
                      <a:pt x="37191" y="18596"/>
                    </a:lnTo>
                    <a:lnTo>
                      <a:pt x="36332" y="18166"/>
                    </a:lnTo>
                    <a:lnTo>
                      <a:pt x="35474" y="18309"/>
                    </a:lnTo>
                    <a:lnTo>
                      <a:pt x="34473" y="19883"/>
                    </a:lnTo>
                    <a:lnTo>
                      <a:pt x="32328" y="22315"/>
                    </a:lnTo>
                    <a:lnTo>
                      <a:pt x="30611" y="23745"/>
                    </a:lnTo>
                    <a:lnTo>
                      <a:pt x="30611" y="25319"/>
                    </a:lnTo>
                    <a:lnTo>
                      <a:pt x="28752" y="26749"/>
                    </a:lnTo>
                    <a:lnTo>
                      <a:pt x="26606" y="28179"/>
                    </a:lnTo>
                    <a:lnTo>
                      <a:pt x="25891" y="28322"/>
                    </a:lnTo>
                    <a:lnTo>
                      <a:pt x="24461" y="27750"/>
                    </a:lnTo>
                    <a:lnTo>
                      <a:pt x="22601" y="25891"/>
                    </a:lnTo>
                    <a:lnTo>
                      <a:pt x="21313" y="23888"/>
                    </a:lnTo>
                    <a:lnTo>
                      <a:pt x="18023" y="21885"/>
                    </a:lnTo>
                    <a:lnTo>
                      <a:pt x="14304" y="20312"/>
                    </a:lnTo>
                    <a:lnTo>
                      <a:pt x="11873" y="19025"/>
                    </a:lnTo>
                    <a:lnTo>
                      <a:pt x="10442" y="18738"/>
                    </a:lnTo>
                    <a:lnTo>
                      <a:pt x="9155" y="19311"/>
                    </a:lnTo>
                    <a:lnTo>
                      <a:pt x="8440" y="20026"/>
                    </a:lnTo>
                    <a:lnTo>
                      <a:pt x="7581" y="22028"/>
                    </a:lnTo>
                    <a:lnTo>
                      <a:pt x="5292" y="25175"/>
                    </a:lnTo>
                    <a:lnTo>
                      <a:pt x="3290" y="27750"/>
                    </a:lnTo>
                    <a:lnTo>
                      <a:pt x="1430" y="29324"/>
                    </a:lnTo>
                    <a:lnTo>
                      <a:pt x="0" y="30468"/>
                    </a:lnTo>
                    <a:lnTo>
                      <a:pt x="1716" y="33472"/>
                    </a:lnTo>
                    <a:lnTo>
                      <a:pt x="5292" y="36762"/>
                    </a:lnTo>
                    <a:lnTo>
                      <a:pt x="9584" y="41482"/>
                    </a:lnTo>
                    <a:lnTo>
                      <a:pt x="10871" y="43628"/>
                    </a:lnTo>
                    <a:lnTo>
                      <a:pt x="13732" y="45344"/>
                    </a:lnTo>
                    <a:lnTo>
                      <a:pt x="14591" y="47061"/>
                    </a:lnTo>
                    <a:lnTo>
                      <a:pt x="15306" y="49636"/>
                    </a:lnTo>
                    <a:lnTo>
                      <a:pt x="15592" y="51495"/>
                    </a:lnTo>
                    <a:lnTo>
                      <a:pt x="16164" y="52639"/>
                    </a:lnTo>
                    <a:lnTo>
                      <a:pt x="17165" y="53069"/>
                    </a:lnTo>
                    <a:lnTo>
                      <a:pt x="18452" y="52639"/>
                    </a:lnTo>
                    <a:lnTo>
                      <a:pt x="19454" y="51638"/>
                    </a:lnTo>
                    <a:lnTo>
                      <a:pt x="20312" y="48920"/>
                    </a:lnTo>
                    <a:lnTo>
                      <a:pt x="20884" y="48634"/>
                    </a:lnTo>
                    <a:lnTo>
                      <a:pt x="21743" y="50923"/>
                    </a:lnTo>
                    <a:lnTo>
                      <a:pt x="22744" y="51352"/>
                    </a:lnTo>
                    <a:lnTo>
                      <a:pt x="24031" y="51638"/>
                    </a:lnTo>
                    <a:lnTo>
                      <a:pt x="25032" y="52639"/>
                    </a:lnTo>
                    <a:lnTo>
                      <a:pt x="25319" y="54356"/>
                    </a:lnTo>
                    <a:lnTo>
                      <a:pt x="25032" y="56072"/>
                    </a:lnTo>
                    <a:lnTo>
                      <a:pt x="23888" y="58075"/>
                    </a:lnTo>
                    <a:lnTo>
                      <a:pt x="23173" y="60221"/>
                    </a:lnTo>
                    <a:lnTo>
                      <a:pt x="22744" y="63511"/>
                    </a:lnTo>
                    <a:lnTo>
                      <a:pt x="22171" y="65799"/>
                    </a:lnTo>
                    <a:lnTo>
                      <a:pt x="23173" y="67802"/>
                    </a:lnTo>
                    <a:lnTo>
                      <a:pt x="29896" y="77529"/>
                    </a:lnTo>
                    <a:lnTo>
                      <a:pt x="33043" y="79102"/>
                    </a:lnTo>
                    <a:lnTo>
                      <a:pt x="40624" y="80962"/>
                    </a:lnTo>
                    <a:lnTo>
                      <a:pt x="43341" y="82249"/>
                    </a:lnTo>
                    <a:lnTo>
                      <a:pt x="45774" y="83537"/>
                    </a:lnTo>
                    <a:lnTo>
                      <a:pt x="48205" y="82964"/>
                    </a:lnTo>
                    <a:lnTo>
                      <a:pt x="50493" y="80104"/>
                    </a:lnTo>
                    <a:lnTo>
                      <a:pt x="53211" y="78530"/>
                    </a:lnTo>
                    <a:lnTo>
                      <a:pt x="58361" y="75955"/>
                    </a:lnTo>
                    <a:lnTo>
                      <a:pt x="59791" y="75812"/>
                    </a:lnTo>
                    <a:lnTo>
                      <a:pt x="62653" y="76814"/>
                    </a:lnTo>
                    <a:lnTo>
                      <a:pt x="67373" y="79674"/>
                    </a:lnTo>
                    <a:lnTo>
                      <a:pt x="70806" y="82392"/>
                    </a:lnTo>
                    <a:lnTo>
                      <a:pt x="72951" y="83823"/>
                    </a:lnTo>
                    <a:lnTo>
                      <a:pt x="74525" y="85110"/>
                    </a:lnTo>
                    <a:lnTo>
                      <a:pt x="74239" y="86541"/>
                    </a:lnTo>
                    <a:lnTo>
                      <a:pt x="72951" y="87971"/>
                    </a:lnTo>
                    <a:lnTo>
                      <a:pt x="71378" y="88829"/>
                    </a:lnTo>
                    <a:lnTo>
                      <a:pt x="69233" y="90260"/>
                    </a:lnTo>
                    <a:lnTo>
                      <a:pt x="68088" y="91690"/>
                    </a:lnTo>
                    <a:lnTo>
                      <a:pt x="68803" y="92262"/>
                    </a:lnTo>
                    <a:lnTo>
                      <a:pt x="71950" y="92548"/>
                    </a:lnTo>
                    <a:lnTo>
                      <a:pt x="75669" y="93836"/>
                    </a:lnTo>
                    <a:lnTo>
                      <a:pt x="76814" y="95266"/>
                    </a:lnTo>
                    <a:lnTo>
                      <a:pt x="76957" y="96553"/>
                    </a:lnTo>
                    <a:lnTo>
                      <a:pt x="77385" y="98556"/>
                    </a:lnTo>
                    <a:lnTo>
                      <a:pt x="78101" y="99128"/>
                    </a:lnTo>
                    <a:lnTo>
                      <a:pt x="81534" y="98699"/>
                    </a:lnTo>
                    <a:lnTo>
                      <a:pt x="82536" y="99128"/>
                    </a:lnTo>
                    <a:lnTo>
                      <a:pt x="83822" y="100129"/>
                    </a:lnTo>
                    <a:lnTo>
                      <a:pt x="85110" y="102847"/>
                    </a:lnTo>
                    <a:lnTo>
                      <a:pt x="85110" y="104850"/>
                    </a:lnTo>
                    <a:lnTo>
                      <a:pt x="82678" y="106995"/>
                    </a:lnTo>
                    <a:lnTo>
                      <a:pt x="81820" y="108283"/>
                    </a:lnTo>
                    <a:lnTo>
                      <a:pt x="81391" y="110429"/>
                    </a:lnTo>
                    <a:lnTo>
                      <a:pt x="79675" y="113003"/>
                    </a:lnTo>
                    <a:lnTo>
                      <a:pt x="74954" y="117294"/>
                    </a:lnTo>
                    <a:lnTo>
                      <a:pt x="73667" y="117581"/>
                    </a:lnTo>
                    <a:lnTo>
                      <a:pt x="65084" y="115292"/>
                    </a:lnTo>
                    <a:lnTo>
                      <a:pt x="61079" y="115435"/>
                    </a:lnTo>
                    <a:lnTo>
                      <a:pt x="59076" y="115578"/>
                    </a:lnTo>
                    <a:lnTo>
                      <a:pt x="58218" y="115721"/>
                    </a:lnTo>
                    <a:lnTo>
                      <a:pt x="57646" y="116579"/>
                    </a:lnTo>
                    <a:lnTo>
                      <a:pt x="58790" y="119154"/>
                    </a:lnTo>
                    <a:lnTo>
                      <a:pt x="59076" y="121729"/>
                    </a:lnTo>
                    <a:lnTo>
                      <a:pt x="58075" y="123731"/>
                    </a:lnTo>
                    <a:lnTo>
                      <a:pt x="55214" y="125448"/>
                    </a:lnTo>
                    <a:lnTo>
                      <a:pt x="54069" y="126306"/>
                    </a:lnTo>
                    <a:lnTo>
                      <a:pt x="53927" y="127451"/>
                    </a:lnTo>
                    <a:lnTo>
                      <a:pt x="54785" y="128595"/>
                    </a:lnTo>
                    <a:lnTo>
                      <a:pt x="57503" y="129739"/>
                    </a:lnTo>
                    <a:lnTo>
                      <a:pt x="60650" y="130883"/>
                    </a:lnTo>
                    <a:lnTo>
                      <a:pt x="70806" y="137463"/>
                    </a:lnTo>
                    <a:lnTo>
                      <a:pt x="72951" y="139037"/>
                    </a:lnTo>
                    <a:lnTo>
                      <a:pt x="75812" y="141326"/>
                    </a:lnTo>
                    <a:lnTo>
                      <a:pt x="78960" y="143042"/>
                    </a:lnTo>
                    <a:lnTo>
                      <a:pt x="87255" y="145331"/>
                    </a:lnTo>
                    <a:lnTo>
                      <a:pt x="90975" y="146904"/>
                    </a:lnTo>
                    <a:lnTo>
                      <a:pt x="91976" y="147763"/>
                    </a:lnTo>
                    <a:lnTo>
                      <a:pt x="91976" y="148764"/>
                    </a:lnTo>
                    <a:lnTo>
                      <a:pt x="90975" y="150194"/>
                    </a:lnTo>
                    <a:lnTo>
                      <a:pt x="90116" y="152626"/>
                    </a:lnTo>
                    <a:lnTo>
                      <a:pt x="90116" y="154056"/>
                    </a:lnTo>
                    <a:lnTo>
                      <a:pt x="90975" y="155487"/>
                    </a:lnTo>
                    <a:lnTo>
                      <a:pt x="92406" y="157489"/>
                    </a:lnTo>
                    <a:lnTo>
                      <a:pt x="95695" y="160636"/>
                    </a:lnTo>
                    <a:lnTo>
                      <a:pt x="97555" y="162067"/>
                    </a:lnTo>
                    <a:lnTo>
                      <a:pt x="99558" y="162353"/>
                    </a:lnTo>
                    <a:lnTo>
                      <a:pt x="101274" y="163068"/>
                    </a:lnTo>
                    <a:lnTo>
                      <a:pt x="103134" y="165500"/>
                    </a:lnTo>
                    <a:lnTo>
                      <a:pt x="105279" y="168361"/>
                    </a:lnTo>
                    <a:lnTo>
                      <a:pt x="105565" y="170363"/>
                    </a:lnTo>
                    <a:lnTo>
                      <a:pt x="106423" y="172938"/>
                    </a:lnTo>
                    <a:lnTo>
                      <a:pt x="108426" y="175942"/>
                    </a:lnTo>
                    <a:lnTo>
                      <a:pt x="111144" y="178803"/>
                    </a:lnTo>
                    <a:lnTo>
                      <a:pt x="114862" y="182379"/>
                    </a:lnTo>
                    <a:lnTo>
                      <a:pt x="117008" y="184953"/>
                    </a:lnTo>
                    <a:lnTo>
                      <a:pt x="118010" y="185955"/>
                    </a:lnTo>
                    <a:lnTo>
                      <a:pt x="126020" y="192105"/>
                    </a:lnTo>
                    <a:lnTo>
                      <a:pt x="127880" y="194394"/>
                    </a:lnTo>
                    <a:lnTo>
                      <a:pt x="130741" y="198685"/>
                    </a:lnTo>
                    <a:lnTo>
                      <a:pt x="131884" y="199258"/>
                    </a:lnTo>
                    <a:lnTo>
                      <a:pt x="133029" y="200116"/>
                    </a:lnTo>
                    <a:lnTo>
                      <a:pt x="133744" y="202548"/>
                    </a:lnTo>
                    <a:lnTo>
                      <a:pt x="134030" y="204264"/>
                    </a:lnTo>
                    <a:lnTo>
                      <a:pt x="134460" y="209557"/>
                    </a:lnTo>
                    <a:lnTo>
                      <a:pt x="135890" y="211130"/>
                    </a:lnTo>
                    <a:lnTo>
                      <a:pt x="137178" y="212990"/>
                    </a:lnTo>
                    <a:lnTo>
                      <a:pt x="137750" y="214420"/>
                    </a:lnTo>
                    <a:lnTo>
                      <a:pt x="138894" y="215421"/>
                    </a:lnTo>
                    <a:lnTo>
                      <a:pt x="140181" y="215564"/>
                    </a:lnTo>
                    <a:lnTo>
                      <a:pt x="141754" y="214420"/>
                    </a:lnTo>
                    <a:lnTo>
                      <a:pt x="143042" y="213276"/>
                    </a:lnTo>
                    <a:lnTo>
                      <a:pt x="143614" y="213562"/>
                    </a:lnTo>
                    <a:lnTo>
                      <a:pt x="144902" y="217281"/>
                    </a:lnTo>
                    <a:lnTo>
                      <a:pt x="146046" y="218568"/>
                    </a:lnTo>
                    <a:lnTo>
                      <a:pt x="148191" y="219856"/>
                    </a:lnTo>
                    <a:lnTo>
                      <a:pt x="150194" y="220857"/>
                    </a:lnTo>
                    <a:lnTo>
                      <a:pt x="154628" y="225291"/>
                    </a:lnTo>
                    <a:lnTo>
                      <a:pt x="157060" y="226865"/>
                    </a:lnTo>
                    <a:lnTo>
                      <a:pt x="158634" y="227437"/>
                    </a:lnTo>
                    <a:lnTo>
                      <a:pt x="160064" y="228152"/>
                    </a:lnTo>
                    <a:lnTo>
                      <a:pt x="160493" y="229583"/>
                    </a:lnTo>
                    <a:lnTo>
                      <a:pt x="159921" y="231013"/>
                    </a:lnTo>
                    <a:lnTo>
                      <a:pt x="158920" y="231871"/>
                    </a:lnTo>
                    <a:lnTo>
                      <a:pt x="153770" y="234446"/>
                    </a:lnTo>
                    <a:lnTo>
                      <a:pt x="153055" y="235590"/>
                    </a:lnTo>
                    <a:lnTo>
                      <a:pt x="153770" y="237307"/>
                    </a:lnTo>
                    <a:lnTo>
                      <a:pt x="155058" y="239453"/>
                    </a:lnTo>
                    <a:lnTo>
                      <a:pt x="156488" y="241312"/>
                    </a:lnTo>
                    <a:lnTo>
                      <a:pt x="158348" y="243172"/>
                    </a:lnTo>
                    <a:lnTo>
                      <a:pt x="162067" y="246032"/>
                    </a:lnTo>
                    <a:lnTo>
                      <a:pt x="165213" y="248321"/>
                    </a:lnTo>
                    <a:lnTo>
                      <a:pt x="166930" y="250896"/>
                    </a:lnTo>
                    <a:lnTo>
                      <a:pt x="167931" y="252612"/>
                    </a:lnTo>
                    <a:lnTo>
                      <a:pt x="167359" y="254615"/>
                    </a:lnTo>
                    <a:lnTo>
                      <a:pt x="166072" y="256761"/>
                    </a:lnTo>
                    <a:lnTo>
                      <a:pt x="165070" y="258620"/>
                    </a:lnTo>
                    <a:lnTo>
                      <a:pt x="163354" y="259765"/>
                    </a:lnTo>
                    <a:lnTo>
                      <a:pt x="162925" y="261052"/>
                    </a:lnTo>
                    <a:lnTo>
                      <a:pt x="163640" y="263054"/>
                    </a:lnTo>
                    <a:lnTo>
                      <a:pt x="164212" y="264342"/>
                    </a:lnTo>
                    <a:lnTo>
                      <a:pt x="163927" y="266058"/>
                    </a:lnTo>
                    <a:lnTo>
                      <a:pt x="164069" y="269491"/>
                    </a:lnTo>
                    <a:lnTo>
                      <a:pt x="164498" y="271208"/>
                    </a:lnTo>
                    <a:lnTo>
                      <a:pt x="163211" y="274355"/>
                    </a:lnTo>
                    <a:lnTo>
                      <a:pt x="161924" y="277216"/>
                    </a:lnTo>
                    <a:lnTo>
                      <a:pt x="159349" y="279790"/>
                    </a:lnTo>
                    <a:lnTo>
                      <a:pt x="159206" y="281650"/>
                    </a:lnTo>
                    <a:lnTo>
                      <a:pt x="158348" y="287229"/>
                    </a:lnTo>
                    <a:lnTo>
                      <a:pt x="158634" y="288945"/>
                    </a:lnTo>
                    <a:lnTo>
                      <a:pt x="159206" y="290518"/>
                    </a:lnTo>
                    <a:lnTo>
                      <a:pt x="160064" y="291377"/>
                    </a:lnTo>
                    <a:lnTo>
                      <a:pt x="162210" y="296812"/>
                    </a:lnTo>
                    <a:lnTo>
                      <a:pt x="164212" y="301676"/>
                    </a:lnTo>
                    <a:lnTo>
                      <a:pt x="166215" y="305681"/>
                    </a:lnTo>
                    <a:lnTo>
                      <a:pt x="166501" y="308256"/>
                    </a:lnTo>
                    <a:lnTo>
                      <a:pt x="164642" y="314693"/>
                    </a:lnTo>
                    <a:lnTo>
                      <a:pt x="162496" y="320700"/>
                    </a:lnTo>
                    <a:lnTo>
                      <a:pt x="162639" y="323704"/>
                    </a:lnTo>
                    <a:lnTo>
                      <a:pt x="163497" y="326708"/>
                    </a:lnTo>
                    <a:lnTo>
                      <a:pt x="164498" y="330713"/>
                    </a:lnTo>
                    <a:lnTo>
                      <a:pt x="164927" y="335720"/>
                    </a:lnTo>
                    <a:lnTo>
                      <a:pt x="164355" y="339010"/>
                    </a:lnTo>
                    <a:lnTo>
                      <a:pt x="163354" y="341012"/>
                    </a:lnTo>
                    <a:lnTo>
                      <a:pt x="161494" y="343158"/>
                    </a:lnTo>
                    <a:lnTo>
                      <a:pt x="159921" y="344159"/>
                    </a:lnTo>
                    <a:lnTo>
                      <a:pt x="158061" y="342443"/>
                    </a:lnTo>
                    <a:lnTo>
                      <a:pt x="156488" y="342300"/>
                    </a:lnTo>
                    <a:lnTo>
                      <a:pt x="154485" y="342872"/>
                    </a:lnTo>
                    <a:lnTo>
                      <a:pt x="152912" y="343730"/>
                    </a:lnTo>
                    <a:lnTo>
                      <a:pt x="149622" y="346877"/>
                    </a:lnTo>
                    <a:lnTo>
                      <a:pt x="146046" y="349881"/>
                    </a:lnTo>
                    <a:lnTo>
                      <a:pt x="141039" y="350596"/>
                    </a:lnTo>
                    <a:lnTo>
                      <a:pt x="139037" y="352885"/>
                    </a:lnTo>
                    <a:lnTo>
                      <a:pt x="136891" y="353171"/>
                    </a:lnTo>
                    <a:lnTo>
                      <a:pt x="132886" y="353314"/>
                    </a:lnTo>
                    <a:lnTo>
                      <a:pt x="130311" y="353886"/>
                    </a:lnTo>
                    <a:lnTo>
                      <a:pt x="130454" y="355030"/>
                    </a:lnTo>
                    <a:lnTo>
                      <a:pt x="130311" y="360323"/>
                    </a:lnTo>
                    <a:lnTo>
                      <a:pt x="130311" y="361610"/>
                    </a:lnTo>
                    <a:lnTo>
                      <a:pt x="129882" y="361897"/>
                    </a:lnTo>
                    <a:lnTo>
                      <a:pt x="128023" y="362040"/>
                    </a:lnTo>
                    <a:lnTo>
                      <a:pt x="125019" y="361181"/>
                    </a:lnTo>
                    <a:lnTo>
                      <a:pt x="120871" y="359894"/>
                    </a:lnTo>
                    <a:lnTo>
                      <a:pt x="118010" y="359751"/>
                    </a:lnTo>
                    <a:lnTo>
                      <a:pt x="115292" y="360895"/>
                    </a:lnTo>
                    <a:lnTo>
                      <a:pt x="114434" y="361753"/>
                    </a:lnTo>
                    <a:lnTo>
                      <a:pt x="113289" y="361897"/>
                    </a:lnTo>
                    <a:lnTo>
                      <a:pt x="112145" y="362326"/>
                    </a:lnTo>
                    <a:lnTo>
                      <a:pt x="111716" y="363327"/>
                    </a:lnTo>
                    <a:lnTo>
                      <a:pt x="111573" y="364614"/>
                    </a:lnTo>
                    <a:lnTo>
                      <a:pt x="112145" y="366760"/>
                    </a:lnTo>
                    <a:lnTo>
                      <a:pt x="112288" y="370193"/>
                    </a:lnTo>
                    <a:lnTo>
                      <a:pt x="112145" y="372625"/>
                    </a:lnTo>
                    <a:lnTo>
                      <a:pt x="113289" y="374198"/>
                    </a:lnTo>
                    <a:lnTo>
                      <a:pt x="119583" y="379205"/>
                    </a:lnTo>
                    <a:lnTo>
                      <a:pt x="121443" y="380492"/>
                    </a:lnTo>
                    <a:lnTo>
                      <a:pt x="121586" y="381207"/>
                    </a:lnTo>
                    <a:lnTo>
                      <a:pt x="120441" y="383925"/>
                    </a:lnTo>
                    <a:lnTo>
                      <a:pt x="121443" y="387787"/>
                    </a:lnTo>
                    <a:lnTo>
                      <a:pt x="119440" y="387787"/>
                    </a:lnTo>
                    <a:lnTo>
                      <a:pt x="116150" y="386071"/>
                    </a:lnTo>
                    <a:lnTo>
                      <a:pt x="114577" y="385069"/>
                    </a:lnTo>
                    <a:lnTo>
                      <a:pt x="112717" y="385928"/>
                    </a:lnTo>
                    <a:lnTo>
                      <a:pt x="112002" y="385785"/>
                    </a:lnTo>
                    <a:lnTo>
                      <a:pt x="110714" y="383925"/>
                    </a:lnTo>
                    <a:lnTo>
                      <a:pt x="108998" y="381922"/>
                    </a:lnTo>
                    <a:lnTo>
                      <a:pt x="107282" y="381779"/>
                    </a:lnTo>
                    <a:lnTo>
                      <a:pt x="103562" y="382495"/>
                    </a:lnTo>
                    <a:lnTo>
                      <a:pt x="99843" y="383067"/>
                    </a:lnTo>
                    <a:lnTo>
                      <a:pt x="98413" y="383067"/>
                    </a:lnTo>
                    <a:lnTo>
                      <a:pt x="97841" y="383353"/>
                    </a:lnTo>
                    <a:lnTo>
                      <a:pt x="95695" y="386214"/>
                    </a:lnTo>
                    <a:lnTo>
                      <a:pt x="94837" y="385785"/>
                    </a:lnTo>
                    <a:lnTo>
                      <a:pt x="91118" y="384640"/>
                    </a:lnTo>
                    <a:lnTo>
                      <a:pt x="87685" y="384211"/>
                    </a:lnTo>
                    <a:lnTo>
                      <a:pt x="86970" y="384926"/>
                    </a:lnTo>
                    <a:lnTo>
                      <a:pt x="87399" y="387215"/>
                    </a:lnTo>
                    <a:lnTo>
                      <a:pt x="88114" y="389504"/>
                    </a:lnTo>
                    <a:lnTo>
                      <a:pt x="87685" y="390505"/>
                    </a:lnTo>
                    <a:lnTo>
                      <a:pt x="85825" y="391649"/>
                    </a:lnTo>
                    <a:lnTo>
                      <a:pt x="83394" y="393795"/>
                    </a:lnTo>
                    <a:lnTo>
                      <a:pt x="81820" y="395511"/>
                    </a:lnTo>
                    <a:lnTo>
                      <a:pt x="80819" y="395940"/>
                    </a:lnTo>
                    <a:lnTo>
                      <a:pt x="76957" y="395797"/>
                    </a:lnTo>
                    <a:lnTo>
                      <a:pt x="73237" y="396084"/>
                    </a:lnTo>
                    <a:lnTo>
                      <a:pt x="71664" y="397657"/>
                    </a:lnTo>
                    <a:lnTo>
                      <a:pt x="70233" y="398944"/>
                    </a:lnTo>
                    <a:lnTo>
                      <a:pt x="68946" y="399231"/>
                    </a:lnTo>
                    <a:lnTo>
                      <a:pt x="71664" y="401376"/>
                    </a:lnTo>
                    <a:lnTo>
                      <a:pt x="73953" y="403522"/>
                    </a:lnTo>
                    <a:lnTo>
                      <a:pt x="74525" y="405381"/>
                    </a:lnTo>
                    <a:lnTo>
                      <a:pt x="76099" y="406526"/>
                    </a:lnTo>
                    <a:lnTo>
                      <a:pt x="78673" y="405667"/>
                    </a:lnTo>
                    <a:lnTo>
                      <a:pt x="80246" y="405524"/>
                    </a:lnTo>
                    <a:lnTo>
                      <a:pt x="82392" y="408242"/>
                    </a:lnTo>
                    <a:lnTo>
                      <a:pt x="85253" y="408671"/>
                    </a:lnTo>
                    <a:lnTo>
                      <a:pt x="87113" y="409673"/>
                    </a:lnTo>
                    <a:lnTo>
                      <a:pt x="88829" y="411818"/>
                    </a:lnTo>
                    <a:lnTo>
                      <a:pt x="89115" y="413392"/>
                    </a:lnTo>
                    <a:lnTo>
                      <a:pt x="89115" y="414679"/>
                    </a:lnTo>
                    <a:lnTo>
                      <a:pt x="85968" y="415680"/>
                    </a:lnTo>
                    <a:lnTo>
                      <a:pt x="83394" y="417254"/>
                    </a:lnTo>
                    <a:lnTo>
                      <a:pt x="81677" y="423548"/>
                    </a:lnTo>
                    <a:lnTo>
                      <a:pt x="80819" y="436278"/>
                    </a:lnTo>
                    <a:lnTo>
                      <a:pt x="80961" y="447865"/>
                    </a:lnTo>
                    <a:lnTo>
                      <a:pt x="83251" y="449581"/>
                    </a:lnTo>
                    <a:lnTo>
                      <a:pt x="79388" y="454016"/>
                    </a:lnTo>
                    <a:lnTo>
                      <a:pt x="83107" y="454445"/>
                    </a:lnTo>
                    <a:lnTo>
                      <a:pt x="89830" y="453014"/>
                    </a:lnTo>
                    <a:lnTo>
                      <a:pt x="92119" y="450583"/>
                    </a:lnTo>
                    <a:lnTo>
                      <a:pt x="96124" y="447865"/>
                    </a:lnTo>
                    <a:lnTo>
                      <a:pt x="98556" y="443001"/>
                    </a:lnTo>
                    <a:lnTo>
                      <a:pt x="101560" y="438996"/>
                    </a:lnTo>
                    <a:lnTo>
                      <a:pt x="121729" y="429842"/>
                    </a:lnTo>
                    <a:lnTo>
                      <a:pt x="122444" y="428268"/>
                    </a:lnTo>
                    <a:lnTo>
                      <a:pt x="122874" y="426551"/>
                    </a:lnTo>
                    <a:lnTo>
                      <a:pt x="121443" y="423834"/>
                    </a:lnTo>
                    <a:lnTo>
                      <a:pt x="120013" y="421402"/>
                    </a:lnTo>
                    <a:lnTo>
                      <a:pt x="111573" y="411532"/>
                    </a:lnTo>
                    <a:lnTo>
                      <a:pt x="114434" y="412677"/>
                    </a:lnTo>
                    <a:lnTo>
                      <a:pt x="122874" y="421402"/>
                    </a:lnTo>
                    <a:lnTo>
                      <a:pt x="128166" y="424978"/>
                    </a:lnTo>
                    <a:lnTo>
                      <a:pt x="131313" y="424835"/>
                    </a:lnTo>
                    <a:lnTo>
                      <a:pt x="133029" y="423548"/>
                    </a:lnTo>
                    <a:lnTo>
                      <a:pt x="134030" y="422403"/>
                    </a:lnTo>
                    <a:lnTo>
                      <a:pt x="133744" y="420115"/>
                    </a:lnTo>
                    <a:lnTo>
                      <a:pt x="132028" y="416968"/>
                    </a:lnTo>
                    <a:lnTo>
                      <a:pt x="122301" y="407241"/>
                    </a:lnTo>
                    <a:lnTo>
                      <a:pt x="120871" y="404809"/>
                    </a:lnTo>
                    <a:lnTo>
                      <a:pt x="130311" y="413392"/>
                    </a:lnTo>
                    <a:lnTo>
                      <a:pt x="133602" y="415537"/>
                    </a:lnTo>
                    <a:lnTo>
                      <a:pt x="134745" y="415823"/>
                    </a:lnTo>
                    <a:lnTo>
                      <a:pt x="136605" y="414536"/>
                    </a:lnTo>
                    <a:lnTo>
                      <a:pt x="136605" y="413106"/>
                    </a:lnTo>
                    <a:lnTo>
                      <a:pt x="136605" y="411818"/>
                    </a:lnTo>
                    <a:lnTo>
                      <a:pt x="138321" y="409673"/>
                    </a:lnTo>
                    <a:lnTo>
                      <a:pt x="140467" y="407956"/>
                    </a:lnTo>
                    <a:lnTo>
                      <a:pt x="140467" y="406955"/>
                    </a:lnTo>
                    <a:lnTo>
                      <a:pt x="138751" y="405667"/>
                    </a:lnTo>
                    <a:lnTo>
                      <a:pt x="134889" y="404523"/>
                    </a:lnTo>
                    <a:lnTo>
                      <a:pt x="130741" y="402520"/>
                    </a:lnTo>
                    <a:lnTo>
                      <a:pt x="131599" y="402378"/>
                    </a:lnTo>
                    <a:lnTo>
                      <a:pt x="136176" y="402807"/>
                    </a:lnTo>
                    <a:lnTo>
                      <a:pt x="139609" y="402663"/>
                    </a:lnTo>
                    <a:lnTo>
                      <a:pt x="140181" y="401376"/>
                    </a:lnTo>
                    <a:lnTo>
                      <a:pt x="140181" y="400232"/>
                    </a:lnTo>
                    <a:lnTo>
                      <a:pt x="139037" y="398229"/>
                    </a:lnTo>
                    <a:lnTo>
                      <a:pt x="137750" y="397657"/>
                    </a:lnTo>
                    <a:lnTo>
                      <a:pt x="136033" y="397800"/>
                    </a:lnTo>
                    <a:lnTo>
                      <a:pt x="134889" y="397514"/>
                    </a:lnTo>
                    <a:lnTo>
                      <a:pt x="138608" y="395368"/>
                    </a:lnTo>
                    <a:lnTo>
                      <a:pt x="141182" y="398515"/>
                    </a:lnTo>
                    <a:lnTo>
                      <a:pt x="143900" y="400089"/>
                    </a:lnTo>
                    <a:lnTo>
                      <a:pt x="145330" y="399517"/>
                    </a:lnTo>
                    <a:lnTo>
                      <a:pt x="145903" y="398229"/>
                    </a:lnTo>
                    <a:lnTo>
                      <a:pt x="146475" y="392794"/>
                    </a:lnTo>
                    <a:lnTo>
                      <a:pt x="147190" y="391506"/>
                    </a:lnTo>
                    <a:lnTo>
                      <a:pt x="147620" y="392364"/>
                    </a:lnTo>
                    <a:lnTo>
                      <a:pt x="148048" y="394653"/>
                    </a:lnTo>
                    <a:lnTo>
                      <a:pt x="149622" y="396370"/>
                    </a:lnTo>
                    <a:lnTo>
                      <a:pt x="152769" y="397228"/>
                    </a:lnTo>
                    <a:lnTo>
                      <a:pt x="154057" y="398801"/>
                    </a:lnTo>
                    <a:lnTo>
                      <a:pt x="154915" y="399517"/>
                    </a:lnTo>
                    <a:lnTo>
                      <a:pt x="158634" y="397657"/>
                    </a:lnTo>
                    <a:lnTo>
                      <a:pt x="161209" y="396799"/>
                    </a:lnTo>
                    <a:lnTo>
                      <a:pt x="164069" y="394653"/>
                    </a:lnTo>
                    <a:lnTo>
                      <a:pt x="172509" y="390219"/>
                    </a:lnTo>
                    <a:lnTo>
                      <a:pt x="177229" y="389647"/>
                    </a:lnTo>
                    <a:lnTo>
                      <a:pt x="180090" y="384211"/>
                    </a:lnTo>
                    <a:lnTo>
                      <a:pt x="182522" y="383496"/>
                    </a:lnTo>
                    <a:lnTo>
                      <a:pt x="185383" y="383067"/>
                    </a:lnTo>
                    <a:lnTo>
                      <a:pt x="189817" y="379777"/>
                    </a:lnTo>
                    <a:lnTo>
                      <a:pt x="193822" y="376344"/>
                    </a:lnTo>
                    <a:lnTo>
                      <a:pt x="198256" y="375056"/>
                    </a:lnTo>
                    <a:lnTo>
                      <a:pt x="201832" y="371480"/>
                    </a:lnTo>
                    <a:lnTo>
                      <a:pt x="206839" y="370908"/>
                    </a:lnTo>
                    <a:lnTo>
                      <a:pt x="207840" y="366903"/>
                    </a:lnTo>
                    <a:lnTo>
                      <a:pt x="208412" y="363184"/>
                    </a:lnTo>
                    <a:lnTo>
                      <a:pt x="211273" y="362898"/>
                    </a:lnTo>
                    <a:lnTo>
                      <a:pt x="212560" y="360895"/>
                    </a:lnTo>
                    <a:lnTo>
                      <a:pt x="213275" y="359036"/>
                    </a:lnTo>
                    <a:lnTo>
                      <a:pt x="213133" y="357605"/>
                    </a:lnTo>
                    <a:lnTo>
                      <a:pt x="212132" y="355603"/>
                    </a:lnTo>
                    <a:lnTo>
                      <a:pt x="212417" y="353314"/>
                    </a:lnTo>
                    <a:lnTo>
                      <a:pt x="213419" y="351454"/>
                    </a:lnTo>
                    <a:lnTo>
                      <a:pt x="213419" y="350596"/>
                    </a:lnTo>
                    <a:lnTo>
                      <a:pt x="213848" y="350310"/>
                    </a:lnTo>
                    <a:lnTo>
                      <a:pt x="213991" y="351884"/>
                    </a:lnTo>
                    <a:lnTo>
                      <a:pt x="214850" y="353457"/>
                    </a:lnTo>
                    <a:lnTo>
                      <a:pt x="215278" y="352027"/>
                    </a:lnTo>
                    <a:lnTo>
                      <a:pt x="215135" y="350882"/>
                    </a:lnTo>
                    <a:lnTo>
                      <a:pt x="213848" y="348451"/>
                    </a:lnTo>
                    <a:lnTo>
                      <a:pt x="213562" y="338009"/>
                    </a:lnTo>
                    <a:lnTo>
                      <a:pt x="216566" y="338724"/>
                    </a:lnTo>
                    <a:lnTo>
                      <a:pt x="213991" y="330999"/>
                    </a:lnTo>
                    <a:lnTo>
                      <a:pt x="215708" y="329140"/>
                    </a:lnTo>
                    <a:lnTo>
                      <a:pt x="217567" y="327852"/>
                    </a:lnTo>
                    <a:lnTo>
                      <a:pt x="218997" y="330284"/>
                    </a:lnTo>
                    <a:lnTo>
                      <a:pt x="220857" y="332430"/>
                    </a:lnTo>
                    <a:lnTo>
                      <a:pt x="219856" y="329283"/>
                    </a:lnTo>
                    <a:close/>
                    <a:moveTo>
                      <a:pt x="133744" y="451155"/>
                    </a:moveTo>
                    <a:lnTo>
                      <a:pt x="134317" y="451727"/>
                    </a:lnTo>
                    <a:lnTo>
                      <a:pt x="135175" y="451727"/>
                    </a:lnTo>
                    <a:lnTo>
                      <a:pt x="136176" y="451155"/>
                    </a:lnTo>
                    <a:lnTo>
                      <a:pt x="136033" y="450440"/>
                    </a:lnTo>
                    <a:lnTo>
                      <a:pt x="136319" y="449152"/>
                    </a:lnTo>
                    <a:lnTo>
                      <a:pt x="133744" y="451155"/>
                    </a:lnTo>
                    <a:close/>
                    <a:moveTo>
                      <a:pt x="151339" y="399231"/>
                    </a:moveTo>
                    <a:lnTo>
                      <a:pt x="149193" y="400232"/>
                    </a:lnTo>
                    <a:lnTo>
                      <a:pt x="149336" y="401805"/>
                    </a:lnTo>
                    <a:lnTo>
                      <a:pt x="151911" y="399946"/>
                    </a:lnTo>
                    <a:lnTo>
                      <a:pt x="152769" y="398515"/>
                    </a:lnTo>
                    <a:lnTo>
                      <a:pt x="152197" y="398515"/>
                    </a:lnTo>
                    <a:lnTo>
                      <a:pt x="151339" y="399231"/>
                    </a:lnTo>
                    <a:close/>
                    <a:moveTo>
                      <a:pt x="57074" y="398944"/>
                    </a:moveTo>
                    <a:lnTo>
                      <a:pt x="55787" y="398944"/>
                    </a:lnTo>
                    <a:lnTo>
                      <a:pt x="53211" y="400661"/>
                    </a:lnTo>
                    <a:lnTo>
                      <a:pt x="51781" y="400518"/>
                    </a:lnTo>
                    <a:lnTo>
                      <a:pt x="52353" y="401662"/>
                    </a:lnTo>
                    <a:lnTo>
                      <a:pt x="54929" y="404523"/>
                    </a:lnTo>
                    <a:lnTo>
                      <a:pt x="56930" y="410960"/>
                    </a:lnTo>
                    <a:lnTo>
                      <a:pt x="57789" y="409959"/>
                    </a:lnTo>
                    <a:lnTo>
                      <a:pt x="57503" y="408385"/>
                    </a:lnTo>
                    <a:lnTo>
                      <a:pt x="58647" y="404952"/>
                    </a:lnTo>
                    <a:lnTo>
                      <a:pt x="58933" y="401376"/>
                    </a:lnTo>
                    <a:lnTo>
                      <a:pt x="58361" y="399803"/>
                    </a:lnTo>
                    <a:lnTo>
                      <a:pt x="57074" y="398944"/>
                    </a:lnTo>
                    <a:close/>
                    <a:moveTo>
                      <a:pt x="158920" y="76528"/>
                    </a:moveTo>
                    <a:lnTo>
                      <a:pt x="160922" y="76671"/>
                    </a:lnTo>
                    <a:lnTo>
                      <a:pt x="162639" y="75812"/>
                    </a:lnTo>
                    <a:lnTo>
                      <a:pt x="163497" y="74096"/>
                    </a:lnTo>
                    <a:lnTo>
                      <a:pt x="163497" y="72379"/>
                    </a:lnTo>
                    <a:lnTo>
                      <a:pt x="162496" y="73095"/>
                    </a:lnTo>
                    <a:lnTo>
                      <a:pt x="161209" y="74954"/>
                    </a:lnTo>
                    <a:lnTo>
                      <a:pt x="158920" y="76528"/>
                    </a:lnTo>
                    <a:close/>
                    <a:moveTo>
                      <a:pt x="144187" y="79102"/>
                    </a:moveTo>
                    <a:lnTo>
                      <a:pt x="146618" y="81677"/>
                    </a:lnTo>
                    <a:lnTo>
                      <a:pt x="147906" y="81534"/>
                    </a:lnTo>
                    <a:lnTo>
                      <a:pt x="148191" y="81105"/>
                    </a:lnTo>
                    <a:lnTo>
                      <a:pt x="148906" y="79960"/>
                    </a:lnTo>
                    <a:lnTo>
                      <a:pt x="148906" y="79388"/>
                    </a:lnTo>
                    <a:lnTo>
                      <a:pt x="148335" y="78816"/>
                    </a:lnTo>
                    <a:lnTo>
                      <a:pt x="145617" y="77815"/>
                    </a:lnTo>
                    <a:lnTo>
                      <a:pt x="144187" y="79102"/>
                    </a:lnTo>
                    <a:close/>
                    <a:moveTo>
                      <a:pt x="163783" y="66658"/>
                    </a:moveTo>
                    <a:lnTo>
                      <a:pt x="161209" y="65084"/>
                    </a:lnTo>
                    <a:lnTo>
                      <a:pt x="160493" y="66085"/>
                    </a:lnTo>
                    <a:lnTo>
                      <a:pt x="159063" y="70520"/>
                    </a:lnTo>
                    <a:lnTo>
                      <a:pt x="160779" y="70520"/>
                    </a:lnTo>
                    <a:lnTo>
                      <a:pt x="165070" y="66658"/>
                    </a:lnTo>
                    <a:lnTo>
                      <a:pt x="163783" y="66658"/>
                    </a:lnTo>
                    <a:close/>
                    <a:moveTo>
                      <a:pt x="139895" y="77815"/>
                    </a:moveTo>
                    <a:lnTo>
                      <a:pt x="140896" y="78387"/>
                    </a:lnTo>
                    <a:lnTo>
                      <a:pt x="142470" y="79818"/>
                    </a:lnTo>
                    <a:lnTo>
                      <a:pt x="142756" y="79245"/>
                    </a:lnTo>
                    <a:lnTo>
                      <a:pt x="142470" y="77958"/>
                    </a:lnTo>
                    <a:lnTo>
                      <a:pt x="140611" y="75812"/>
                    </a:lnTo>
                    <a:lnTo>
                      <a:pt x="139895" y="7781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79" name="Freeform: Shape 378">
                <a:extLst>
                  <a:ext uri="{FF2B5EF4-FFF2-40B4-BE49-F238E27FC236}">
                    <a16:creationId xmlns:a16="http://schemas.microsoft.com/office/drawing/2014/main" id="{CE96595C-3E7B-DE4D-5080-83BA84F0F6C2}"/>
                  </a:ext>
                  <a:ext uri="{C183D7F6-B498-43B3-948B-1728B52AA6E4}">
                    <adec:decorative xmlns:adec="http://schemas.microsoft.com/office/drawing/2017/decorative" val="1"/>
                  </a:ext>
                </a:extLst>
              </p:cNvPr>
              <p:cNvSpPr/>
              <p:nvPr/>
            </p:nvSpPr>
            <p:spPr>
              <a:xfrm>
                <a:off x="4032146" y="3994476"/>
                <a:ext cx="13302" cy="21026"/>
              </a:xfrm>
              <a:custGeom>
                <a:avLst/>
                <a:gdLst>
                  <a:gd name="connsiteX0" fmla="*/ 9012 w 13302"/>
                  <a:gd name="connsiteY0" fmla="*/ 1716 h 21026"/>
                  <a:gd name="connsiteX1" fmla="*/ 11014 w 13302"/>
                  <a:gd name="connsiteY1" fmla="*/ 858 h 21026"/>
                  <a:gd name="connsiteX2" fmla="*/ 8153 w 13302"/>
                  <a:gd name="connsiteY2" fmla="*/ 286 h 21026"/>
                  <a:gd name="connsiteX3" fmla="*/ 7152 w 13302"/>
                  <a:gd name="connsiteY3" fmla="*/ 1287 h 21026"/>
                  <a:gd name="connsiteX4" fmla="*/ 7724 w 13302"/>
                  <a:gd name="connsiteY4" fmla="*/ 1573 h 21026"/>
                  <a:gd name="connsiteX5" fmla="*/ 9012 w 13302"/>
                  <a:gd name="connsiteY5" fmla="*/ 1716 h 21026"/>
                  <a:gd name="connsiteX6" fmla="*/ 10299 w 13302"/>
                  <a:gd name="connsiteY6" fmla="*/ 19597 h 21026"/>
                  <a:gd name="connsiteX7" fmla="*/ 7724 w 13302"/>
                  <a:gd name="connsiteY7" fmla="*/ 18166 h 21026"/>
                  <a:gd name="connsiteX8" fmla="*/ 4148 w 13302"/>
                  <a:gd name="connsiteY8" fmla="*/ 18881 h 21026"/>
                  <a:gd name="connsiteX9" fmla="*/ 4005 w 13302"/>
                  <a:gd name="connsiteY9" fmla="*/ 21027 h 21026"/>
                  <a:gd name="connsiteX10" fmla="*/ 10156 w 13302"/>
                  <a:gd name="connsiteY10" fmla="*/ 20884 h 21026"/>
                  <a:gd name="connsiteX11" fmla="*/ 13303 w 13302"/>
                  <a:gd name="connsiteY11" fmla="*/ 19454 h 21026"/>
                  <a:gd name="connsiteX12" fmla="*/ 10299 w 13302"/>
                  <a:gd name="connsiteY12" fmla="*/ 19454 h 21026"/>
                  <a:gd name="connsiteX13" fmla="*/ 4005 w 13302"/>
                  <a:gd name="connsiteY13" fmla="*/ 286 h 21026"/>
                  <a:gd name="connsiteX14" fmla="*/ 2432 w 13302"/>
                  <a:gd name="connsiteY14" fmla="*/ 0 h 21026"/>
                  <a:gd name="connsiteX15" fmla="*/ 0 w 13302"/>
                  <a:gd name="connsiteY15" fmla="*/ 572 h 21026"/>
                  <a:gd name="connsiteX16" fmla="*/ 3147 w 13302"/>
                  <a:gd name="connsiteY16" fmla="*/ 2003 h 21026"/>
                  <a:gd name="connsiteX17" fmla="*/ 5435 w 13302"/>
                  <a:gd name="connsiteY17" fmla="*/ 1716 h 21026"/>
                  <a:gd name="connsiteX18" fmla="*/ 4005 w 13302"/>
                  <a:gd name="connsiteY18" fmla="*/ 286 h 2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2" h="21026">
                    <a:moveTo>
                      <a:pt x="9012" y="1716"/>
                    </a:moveTo>
                    <a:lnTo>
                      <a:pt x="11014" y="858"/>
                    </a:lnTo>
                    <a:lnTo>
                      <a:pt x="8153" y="286"/>
                    </a:lnTo>
                    <a:lnTo>
                      <a:pt x="7152" y="1287"/>
                    </a:lnTo>
                    <a:lnTo>
                      <a:pt x="7724" y="1573"/>
                    </a:lnTo>
                    <a:lnTo>
                      <a:pt x="9012" y="1716"/>
                    </a:lnTo>
                    <a:close/>
                    <a:moveTo>
                      <a:pt x="10299" y="19597"/>
                    </a:moveTo>
                    <a:lnTo>
                      <a:pt x="7724" y="18166"/>
                    </a:lnTo>
                    <a:lnTo>
                      <a:pt x="4148" y="18881"/>
                    </a:lnTo>
                    <a:lnTo>
                      <a:pt x="4005" y="21027"/>
                    </a:lnTo>
                    <a:lnTo>
                      <a:pt x="10156" y="20884"/>
                    </a:lnTo>
                    <a:lnTo>
                      <a:pt x="13303" y="19454"/>
                    </a:lnTo>
                    <a:lnTo>
                      <a:pt x="10299" y="19454"/>
                    </a:lnTo>
                    <a:close/>
                    <a:moveTo>
                      <a:pt x="4005" y="286"/>
                    </a:moveTo>
                    <a:lnTo>
                      <a:pt x="2432" y="0"/>
                    </a:lnTo>
                    <a:lnTo>
                      <a:pt x="0" y="572"/>
                    </a:lnTo>
                    <a:lnTo>
                      <a:pt x="3147" y="2003"/>
                    </a:lnTo>
                    <a:lnTo>
                      <a:pt x="5435" y="1716"/>
                    </a:lnTo>
                    <a:lnTo>
                      <a:pt x="4005" y="28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80" name="Freeform: Shape 379">
                <a:extLst>
                  <a:ext uri="{FF2B5EF4-FFF2-40B4-BE49-F238E27FC236}">
                    <a16:creationId xmlns:a16="http://schemas.microsoft.com/office/drawing/2014/main" id="{F2A573A3-2EDC-AFAF-E47F-270E7C34FAD8}"/>
                  </a:ext>
                  <a:ext uri="{C183D7F6-B498-43B3-948B-1728B52AA6E4}">
                    <adec:decorative xmlns:adec="http://schemas.microsoft.com/office/drawing/2017/decorative" val="1"/>
                  </a:ext>
                </a:extLst>
              </p:cNvPr>
              <p:cNvSpPr/>
              <p:nvPr/>
            </p:nvSpPr>
            <p:spPr>
              <a:xfrm>
                <a:off x="4042016" y="3982890"/>
                <a:ext cx="12730" cy="11157"/>
              </a:xfrm>
              <a:custGeom>
                <a:avLst/>
                <a:gdLst>
                  <a:gd name="connsiteX0" fmla="*/ 1288 w 12730"/>
                  <a:gd name="connsiteY0" fmla="*/ 9727 h 11157"/>
                  <a:gd name="connsiteX1" fmla="*/ 0 w 12730"/>
                  <a:gd name="connsiteY1" fmla="*/ 10728 h 11157"/>
                  <a:gd name="connsiteX2" fmla="*/ 715 w 12730"/>
                  <a:gd name="connsiteY2" fmla="*/ 11157 h 11157"/>
                  <a:gd name="connsiteX3" fmla="*/ 3004 w 12730"/>
                  <a:gd name="connsiteY3" fmla="*/ 11014 h 11157"/>
                  <a:gd name="connsiteX4" fmla="*/ 4434 w 12730"/>
                  <a:gd name="connsiteY4" fmla="*/ 9870 h 11157"/>
                  <a:gd name="connsiteX5" fmla="*/ 3719 w 12730"/>
                  <a:gd name="connsiteY5" fmla="*/ 9584 h 11157"/>
                  <a:gd name="connsiteX6" fmla="*/ 1288 w 12730"/>
                  <a:gd name="connsiteY6" fmla="*/ 9727 h 11157"/>
                  <a:gd name="connsiteX7" fmla="*/ 12302 w 12730"/>
                  <a:gd name="connsiteY7" fmla="*/ 429 h 11157"/>
                  <a:gd name="connsiteX8" fmla="*/ 11300 w 12730"/>
                  <a:gd name="connsiteY8" fmla="*/ 0 h 11157"/>
                  <a:gd name="connsiteX9" fmla="*/ 8583 w 12730"/>
                  <a:gd name="connsiteY9" fmla="*/ 0 h 11157"/>
                  <a:gd name="connsiteX10" fmla="*/ 8869 w 12730"/>
                  <a:gd name="connsiteY10" fmla="*/ 429 h 11157"/>
                  <a:gd name="connsiteX11" fmla="*/ 9441 w 12730"/>
                  <a:gd name="connsiteY11" fmla="*/ 572 h 11157"/>
                  <a:gd name="connsiteX12" fmla="*/ 10728 w 12730"/>
                  <a:gd name="connsiteY12" fmla="*/ 572 h 11157"/>
                  <a:gd name="connsiteX13" fmla="*/ 12445 w 12730"/>
                  <a:gd name="connsiteY13" fmla="*/ 1288 h 11157"/>
                  <a:gd name="connsiteX14" fmla="*/ 12731 w 12730"/>
                  <a:gd name="connsiteY14" fmla="*/ 1288 h 11157"/>
                  <a:gd name="connsiteX15" fmla="*/ 12302 w 12730"/>
                  <a:gd name="connsiteY15" fmla="*/ 429 h 11157"/>
                  <a:gd name="connsiteX16" fmla="*/ 7581 w 12730"/>
                  <a:gd name="connsiteY16" fmla="*/ 8726 h 11157"/>
                  <a:gd name="connsiteX17" fmla="*/ 7724 w 12730"/>
                  <a:gd name="connsiteY17" fmla="*/ 9155 h 11157"/>
                  <a:gd name="connsiteX18" fmla="*/ 8296 w 12730"/>
                  <a:gd name="connsiteY18" fmla="*/ 9155 h 11157"/>
                  <a:gd name="connsiteX19" fmla="*/ 9012 w 12730"/>
                  <a:gd name="connsiteY19" fmla="*/ 8869 h 11157"/>
                  <a:gd name="connsiteX20" fmla="*/ 11157 w 12730"/>
                  <a:gd name="connsiteY20" fmla="*/ 7295 h 11157"/>
                  <a:gd name="connsiteX21" fmla="*/ 8154 w 12730"/>
                  <a:gd name="connsiteY21" fmla="*/ 7438 h 11157"/>
                  <a:gd name="connsiteX22" fmla="*/ 7581 w 12730"/>
                  <a:gd name="connsiteY22" fmla="*/ 8726 h 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30" h="11157">
                    <a:moveTo>
                      <a:pt x="1288" y="9727"/>
                    </a:moveTo>
                    <a:lnTo>
                      <a:pt x="0" y="10728"/>
                    </a:lnTo>
                    <a:lnTo>
                      <a:pt x="715" y="11157"/>
                    </a:lnTo>
                    <a:lnTo>
                      <a:pt x="3004" y="11014"/>
                    </a:lnTo>
                    <a:lnTo>
                      <a:pt x="4434" y="9870"/>
                    </a:lnTo>
                    <a:lnTo>
                      <a:pt x="3719" y="9584"/>
                    </a:lnTo>
                    <a:lnTo>
                      <a:pt x="1288" y="9727"/>
                    </a:lnTo>
                    <a:close/>
                    <a:moveTo>
                      <a:pt x="12302" y="429"/>
                    </a:moveTo>
                    <a:lnTo>
                      <a:pt x="11300" y="0"/>
                    </a:lnTo>
                    <a:lnTo>
                      <a:pt x="8583" y="0"/>
                    </a:lnTo>
                    <a:lnTo>
                      <a:pt x="8869" y="429"/>
                    </a:lnTo>
                    <a:lnTo>
                      <a:pt x="9441" y="572"/>
                    </a:lnTo>
                    <a:lnTo>
                      <a:pt x="10728" y="572"/>
                    </a:lnTo>
                    <a:lnTo>
                      <a:pt x="12445" y="1288"/>
                    </a:lnTo>
                    <a:lnTo>
                      <a:pt x="12731" y="1288"/>
                    </a:lnTo>
                    <a:lnTo>
                      <a:pt x="12302" y="429"/>
                    </a:lnTo>
                    <a:close/>
                    <a:moveTo>
                      <a:pt x="7581" y="8726"/>
                    </a:moveTo>
                    <a:lnTo>
                      <a:pt x="7724" y="9155"/>
                    </a:lnTo>
                    <a:lnTo>
                      <a:pt x="8296" y="9155"/>
                    </a:lnTo>
                    <a:lnTo>
                      <a:pt x="9012" y="8869"/>
                    </a:lnTo>
                    <a:lnTo>
                      <a:pt x="11157" y="7295"/>
                    </a:lnTo>
                    <a:lnTo>
                      <a:pt x="8154" y="7438"/>
                    </a:lnTo>
                    <a:lnTo>
                      <a:pt x="7581" y="872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81" name="Freeform: Shape 380">
                <a:extLst>
                  <a:ext uri="{FF2B5EF4-FFF2-40B4-BE49-F238E27FC236}">
                    <a16:creationId xmlns:a16="http://schemas.microsoft.com/office/drawing/2014/main" id="{512214A4-C5A3-3FDF-2657-E9B615BF2B4A}"/>
                  </a:ext>
                  <a:ext uri="{C183D7F6-B498-43B3-948B-1728B52AA6E4}">
                    <adec:decorative xmlns:adec="http://schemas.microsoft.com/office/drawing/2017/decorative" val="1"/>
                  </a:ext>
                </a:extLst>
              </p:cNvPr>
              <p:cNvSpPr/>
              <p:nvPr/>
            </p:nvSpPr>
            <p:spPr>
              <a:xfrm>
                <a:off x="3779820" y="4184865"/>
                <a:ext cx="409100" cy="345017"/>
              </a:xfrm>
              <a:custGeom>
                <a:avLst/>
                <a:gdLst>
                  <a:gd name="connsiteX0" fmla="*/ 276643 w 409100"/>
                  <a:gd name="connsiteY0" fmla="*/ 37763 h 345017"/>
                  <a:gd name="connsiteX1" fmla="*/ 278360 w 409100"/>
                  <a:gd name="connsiteY1" fmla="*/ 37191 h 345017"/>
                  <a:gd name="connsiteX2" fmla="*/ 280219 w 409100"/>
                  <a:gd name="connsiteY2" fmla="*/ 38907 h 345017"/>
                  <a:gd name="connsiteX3" fmla="*/ 281650 w 409100"/>
                  <a:gd name="connsiteY3" fmla="*/ 39480 h 345017"/>
                  <a:gd name="connsiteX4" fmla="*/ 283509 w 409100"/>
                  <a:gd name="connsiteY4" fmla="*/ 39623 h 345017"/>
                  <a:gd name="connsiteX5" fmla="*/ 285798 w 409100"/>
                  <a:gd name="connsiteY5" fmla="*/ 39480 h 345017"/>
                  <a:gd name="connsiteX6" fmla="*/ 288516 w 409100"/>
                  <a:gd name="connsiteY6" fmla="*/ 36762 h 345017"/>
                  <a:gd name="connsiteX7" fmla="*/ 288802 w 409100"/>
                  <a:gd name="connsiteY7" fmla="*/ 36046 h 345017"/>
                  <a:gd name="connsiteX8" fmla="*/ 287801 w 409100"/>
                  <a:gd name="connsiteY8" fmla="*/ 32041 h 345017"/>
                  <a:gd name="connsiteX9" fmla="*/ 286513 w 409100"/>
                  <a:gd name="connsiteY9" fmla="*/ 30897 h 345017"/>
                  <a:gd name="connsiteX10" fmla="*/ 283080 w 409100"/>
                  <a:gd name="connsiteY10" fmla="*/ 33901 h 345017"/>
                  <a:gd name="connsiteX11" fmla="*/ 282508 w 409100"/>
                  <a:gd name="connsiteY11" fmla="*/ 35903 h 345017"/>
                  <a:gd name="connsiteX12" fmla="*/ 279933 w 409100"/>
                  <a:gd name="connsiteY12" fmla="*/ 35761 h 345017"/>
                  <a:gd name="connsiteX13" fmla="*/ 277788 w 409100"/>
                  <a:gd name="connsiteY13" fmla="*/ 34616 h 345017"/>
                  <a:gd name="connsiteX14" fmla="*/ 276930 w 409100"/>
                  <a:gd name="connsiteY14" fmla="*/ 33329 h 345017"/>
                  <a:gd name="connsiteX15" fmla="*/ 275785 w 409100"/>
                  <a:gd name="connsiteY15" fmla="*/ 33472 h 345017"/>
                  <a:gd name="connsiteX16" fmla="*/ 272781 w 409100"/>
                  <a:gd name="connsiteY16" fmla="*/ 34330 h 345017"/>
                  <a:gd name="connsiteX17" fmla="*/ 271208 w 409100"/>
                  <a:gd name="connsiteY17" fmla="*/ 36476 h 345017"/>
                  <a:gd name="connsiteX18" fmla="*/ 272352 w 409100"/>
                  <a:gd name="connsiteY18" fmla="*/ 37048 h 345017"/>
                  <a:gd name="connsiteX19" fmla="*/ 276643 w 409100"/>
                  <a:gd name="connsiteY19" fmla="*/ 37763 h 345017"/>
                  <a:gd name="connsiteX20" fmla="*/ 376344 w 409100"/>
                  <a:gd name="connsiteY20" fmla="*/ 94408 h 345017"/>
                  <a:gd name="connsiteX21" fmla="*/ 375486 w 409100"/>
                  <a:gd name="connsiteY21" fmla="*/ 94837 h 345017"/>
                  <a:gd name="connsiteX22" fmla="*/ 372339 w 409100"/>
                  <a:gd name="connsiteY22" fmla="*/ 97268 h 345017"/>
                  <a:gd name="connsiteX23" fmla="*/ 371766 w 409100"/>
                  <a:gd name="connsiteY23" fmla="*/ 98127 h 345017"/>
                  <a:gd name="connsiteX24" fmla="*/ 372052 w 409100"/>
                  <a:gd name="connsiteY24" fmla="*/ 101131 h 345017"/>
                  <a:gd name="connsiteX25" fmla="*/ 373912 w 409100"/>
                  <a:gd name="connsiteY25" fmla="*/ 100559 h 345017"/>
                  <a:gd name="connsiteX26" fmla="*/ 376344 w 409100"/>
                  <a:gd name="connsiteY26" fmla="*/ 99557 h 345017"/>
                  <a:gd name="connsiteX27" fmla="*/ 378060 w 409100"/>
                  <a:gd name="connsiteY27" fmla="*/ 97984 h 345017"/>
                  <a:gd name="connsiteX28" fmla="*/ 378489 w 409100"/>
                  <a:gd name="connsiteY28" fmla="*/ 96553 h 345017"/>
                  <a:gd name="connsiteX29" fmla="*/ 376916 w 409100"/>
                  <a:gd name="connsiteY29" fmla="*/ 95409 h 345017"/>
                  <a:gd name="connsiteX30" fmla="*/ 377059 w 409100"/>
                  <a:gd name="connsiteY30" fmla="*/ 94694 h 345017"/>
                  <a:gd name="connsiteX31" fmla="*/ 376344 w 409100"/>
                  <a:gd name="connsiteY31" fmla="*/ 94408 h 345017"/>
                  <a:gd name="connsiteX32" fmla="*/ 378489 w 409100"/>
                  <a:gd name="connsiteY32" fmla="*/ 90832 h 345017"/>
                  <a:gd name="connsiteX33" fmla="*/ 376630 w 409100"/>
                  <a:gd name="connsiteY33" fmla="*/ 91261 h 345017"/>
                  <a:gd name="connsiteX34" fmla="*/ 375629 w 409100"/>
                  <a:gd name="connsiteY34" fmla="*/ 92691 h 345017"/>
                  <a:gd name="connsiteX35" fmla="*/ 375629 w 409100"/>
                  <a:gd name="connsiteY35" fmla="*/ 93549 h 345017"/>
                  <a:gd name="connsiteX36" fmla="*/ 379205 w 409100"/>
                  <a:gd name="connsiteY36" fmla="*/ 92548 h 345017"/>
                  <a:gd name="connsiteX37" fmla="*/ 380206 w 409100"/>
                  <a:gd name="connsiteY37" fmla="*/ 91404 h 345017"/>
                  <a:gd name="connsiteX38" fmla="*/ 381922 w 409100"/>
                  <a:gd name="connsiteY38" fmla="*/ 90546 h 345017"/>
                  <a:gd name="connsiteX39" fmla="*/ 381207 w 409100"/>
                  <a:gd name="connsiteY39" fmla="*/ 90116 h 345017"/>
                  <a:gd name="connsiteX40" fmla="*/ 380492 w 409100"/>
                  <a:gd name="connsiteY40" fmla="*/ 90116 h 345017"/>
                  <a:gd name="connsiteX41" fmla="*/ 379348 w 409100"/>
                  <a:gd name="connsiteY41" fmla="*/ 90403 h 345017"/>
                  <a:gd name="connsiteX42" fmla="*/ 378489 w 409100"/>
                  <a:gd name="connsiteY42" fmla="*/ 90832 h 345017"/>
                  <a:gd name="connsiteX43" fmla="*/ 245031 w 409100"/>
                  <a:gd name="connsiteY43" fmla="*/ 39480 h 345017"/>
                  <a:gd name="connsiteX44" fmla="*/ 246604 w 409100"/>
                  <a:gd name="connsiteY44" fmla="*/ 38764 h 345017"/>
                  <a:gd name="connsiteX45" fmla="*/ 246175 w 409100"/>
                  <a:gd name="connsiteY45" fmla="*/ 38049 h 345017"/>
                  <a:gd name="connsiteX46" fmla="*/ 243887 w 409100"/>
                  <a:gd name="connsiteY46" fmla="*/ 36762 h 345017"/>
                  <a:gd name="connsiteX47" fmla="*/ 241455 w 409100"/>
                  <a:gd name="connsiteY47" fmla="*/ 36762 h 345017"/>
                  <a:gd name="connsiteX48" fmla="*/ 240454 w 409100"/>
                  <a:gd name="connsiteY48" fmla="*/ 37906 h 345017"/>
                  <a:gd name="connsiteX49" fmla="*/ 241884 w 409100"/>
                  <a:gd name="connsiteY49" fmla="*/ 38907 h 345017"/>
                  <a:gd name="connsiteX50" fmla="*/ 245031 w 409100"/>
                  <a:gd name="connsiteY50" fmla="*/ 39480 h 345017"/>
                  <a:gd name="connsiteX51" fmla="*/ 409100 w 409100"/>
                  <a:gd name="connsiteY51" fmla="*/ 117581 h 345017"/>
                  <a:gd name="connsiteX52" fmla="*/ 403522 w 409100"/>
                  <a:gd name="connsiteY52" fmla="*/ 110285 h 345017"/>
                  <a:gd name="connsiteX53" fmla="*/ 398944 w 409100"/>
                  <a:gd name="connsiteY53" fmla="*/ 108283 h 345017"/>
                  <a:gd name="connsiteX54" fmla="*/ 393795 w 409100"/>
                  <a:gd name="connsiteY54" fmla="*/ 107997 h 345017"/>
                  <a:gd name="connsiteX55" fmla="*/ 391792 w 409100"/>
                  <a:gd name="connsiteY55" fmla="*/ 108569 h 345017"/>
                  <a:gd name="connsiteX56" fmla="*/ 389504 w 409100"/>
                  <a:gd name="connsiteY56" fmla="*/ 110429 h 345017"/>
                  <a:gd name="connsiteX57" fmla="*/ 379920 w 409100"/>
                  <a:gd name="connsiteY57" fmla="*/ 109141 h 345017"/>
                  <a:gd name="connsiteX58" fmla="*/ 377917 w 409100"/>
                  <a:gd name="connsiteY58" fmla="*/ 109570 h 345017"/>
                  <a:gd name="connsiteX59" fmla="*/ 372768 w 409100"/>
                  <a:gd name="connsiteY59" fmla="*/ 112145 h 345017"/>
                  <a:gd name="connsiteX60" fmla="*/ 368047 w 409100"/>
                  <a:gd name="connsiteY60" fmla="*/ 112288 h 345017"/>
                  <a:gd name="connsiteX61" fmla="*/ 364757 w 409100"/>
                  <a:gd name="connsiteY61" fmla="*/ 114577 h 345017"/>
                  <a:gd name="connsiteX62" fmla="*/ 360609 w 409100"/>
                  <a:gd name="connsiteY62" fmla="*/ 111573 h 345017"/>
                  <a:gd name="connsiteX63" fmla="*/ 358034 w 409100"/>
                  <a:gd name="connsiteY63" fmla="*/ 110429 h 345017"/>
                  <a:gd name="connsiteX64" fmla="*/ 355317 w 409100"/>
                  <a:gd name="connsiteY64" fmla="*/ 108855 h 345017"/>
                  <a:gd name="connsiteX65" fmla="*/ 366474 w 409100"/>
                  <a:gd name="connsiteY65" fmla="*/ 108712 h 345017"/>
                  <a:gd name="connsiteX66" fmla="*/ 368619 w 409100"/>
                  <a:gd name="connsiteY66" fmla="*/ 104993 h 345017"/>
                  <a:gd name="connsiteX67" fmla="*/ 370193 w 409100"/>
                  <a:gd name="connsiteY67" fmla="*/ 101417 h 345017"/>
                  <a:gd name="connsiteX68" fmla="*/ 370908 w 409100"/>
                  <a:gd name="connsiteY68" fmla="*/ 98413 h 345017"/>
                  <a:gd name="connsiteX69" fmla="*/ 371051 w 409100"/>
                  <a:gd name="connsiteY69" fmla="*/ 97698 h 345017"/>
                  <a:gd name="connsiteX70" fmla="*/ 372195 w 409100"/>
                  <a:gd name="connsiteY70" fmla="*/ 95552 h 345017"/>
                  <a:gd name="connsiteX71" fmla="*/ 372195 w 409100"/>
                  <a:gd name="connsiteY71" fmla="*/ 93692 h 345017"/>
                  <a:gd name="connsiteX72" fmla="*/ 373054 w 409100"/>
                  <a:gd name="connsiteY72" fmla="*/ 91833 h 345017"/>
                  <a:gd name="connsiteX73" fmla="*/ 374627 w 409100"/>
                  <a:gd name="connsiteY73" fmla="*/ 89973 h 345017"/>
                  <a:gd name="connsiteX74" fmla="*/ 378489 w 409100"/>
                  <a:gd name="connsiteY74" fmla="*/ 88543 h 345017"/>
                  <a:gd name="connsiteX75" fmla="*/ 379920 w 409100"/>
                  <a:gd name="connsiteY75" fmla="*/ 85539 h 345017"/>
                  <a:gd name="connsiteX76" fmla="*/ 377488 w 409100"/>
                  <a:gd name="connsiteY76" fmla="*/ 82678 h 345017"/>
                  <a:gd name="connsiteX77" fmla="*/ 373340 w 409100"/>
                  <a:gd name="connsiteY77" fmla="*/ 79531 h 345017"/>
                  <a:gd name="connsiteX78" fmla="*/ 366617 w 409100"/>
                  <a:gd name="connsiteY78" fmla="*/ 78244 h 345017"/>
                  <a:gd name="connsiteX79" fmla="*/ 364328 w 409100"/>
                  <a:gd name="connsiteY79" fmla="*/ 77100 h 345017"/>
                  <a:gd name="connsiteX80" fmla="*/ 358177 w 409100"/>
                  <a:gd name="connsiteY80" fmla="*/ 70663 h 345017"/>
                  <a:gd name="connsiteX81" fmla="*/ 355889 w 409100"/>
                  <a:gd name="connsiteY81" fmla="*/ 69232 h 345017"/>
                  <a:gd name="connsiteX82" fmla="*/ 354744 w 409100"/>
                  <a:gd name="connsiteY82" fmla="*/ 71664 h 345017"/>
                  <a:gd name="connsiteX83" fmla="*/ 350453 w 409100"/>
                  <a:gd name="connsiteY83" fmla="*/ 71807 h 345017"/>
                  <a:gd name="connsiteX84" fmla="*/ 350596 w 409100"/>
                  <a:gd name="connsiteY84" fmla="*/ 73667 h 345017"/>
                  <a:gd name="connsiteX85" fmla="*/ 351454 w 409100"/>
                  <a:gd name="connsiteY85" fmla="*/ 75240 h 345017"/>
                  <a:gd name="connsiteX86" fmla="*/ 351311 w 409100"/>
                  <a:gd name="connsiteY86" fmla="*/ 77386 h 345017"/>
                  <a:gd name="connsiteX87" fmla="*/ 350596 w 409100"/>
                  <a:gd name="connsiteY87" fmla="*/ 75955 h 345017"/>
                  <a:gd name="connsiteX88" fmla="*/ 349166 w 409100"/>
                  <a:gd name="connsiteY88" fmla="*/ 75097 h 345017"/>
                  <a:gd name="connsiteX89" fmla="*/ 348451 w 409100"/>
                  <a:gd name="connsiteY89" fmla="*/ 74239 h 345017"/>
                  <a:gd name="connsiteX90" fmla="*/ 348307 w 409100"/>
                  <a:gd name="connsiteY90" fmla="*/ 72808 h 345017"/>
                  <a:gd name="connsiteX91" fmla="*/ 346162 w 409100"/>
                  <a:gd name="connsiteY91" fmla="*/ 70091 h 345017"/>
                  <a:gd name="connsiteX92" fmla="*/ 342872 w 409100"/>
                  <a:gd name="connsiteY92" fmla="*/ 67516 h 345017"/>
                  <a:gd name="connsiteX93" fmla="*/ 341012 w 409100"/>
                  <a:gd name="connsiteY93" fmla="*/ 66944 h 345017"/>
                  <a:gd name="connsiteX94" fmla="*/ 339725 w 409100"/>
                  <a:gd name="connsiteY94" fmla="*/ 66657 h 345017"/>
                  <a:gd name="connsiteX95" fmla="*/ 338581 w 409100"/>
                  <a:gd name="connsiteY95" fmla="*/ 66801 h 345017"/>
                  <a:gd name="connsiteX96" fmla="*/ 338867 w 409100"/>
                  <a:gd name="connsiteY96" fmla="*/ 67516 h 345017"/>
                  <a:gd name="connsiteX97" fmla="*/ 338152 w 409100"/>
                  <a:gd name="connsiteY97" fmla="*/ 69804 h 345017"/>
                  <a:gd name="connsiteX98" fmla="*/ 338724 w 409100"/>
                  <a:gd name="connsiteY98" fmla="*/ 71521 h 345017"/>
                  <a:gd name="connsiteX99" fmla="*/ 338152 w 409100"/>
                  <a:gd name="connsiteY99" fmla="*/ 71378 h 345017"/>
                  <a:gd name="connsiteX100" fmla="*/ 337579 w 409100"/>
                  <a:gd name="connsiteY100" fmla="*/ 70949 h 345017"/>
                  <a:gd name="connsiteX101" fmla="*/ 336721 w 409100"/>
                  <a:gd name="connsiteY101" fmla="*/ 69661 h 345017"/>
                  <a:gd name="connsiteX102" fmla="*/ 335577 w 409100"/>
                  <a:gd name="connsiteY102" fmla="*/ 71521 h 345017"/>
                  <a:gd name="connsiteX103" fmla="*/ 334861 w 409100"/>
                  <a:gd name="connsiteY103" fmla="*/ 72236 h 345017"/>
                  <a:gd name="connsiteX104" fmla="*/ 334289 w 409100"/>
                  <a:gd name="connsiteY104" fmla="*/ 72379 h 345017"/>
                  <a:gd name="connsiteX105" fmla="*/ 333717 w 409100"/>
                  <a:gd name="connsiteY105" fmla="*/ 72522 h 345017"/>
                  <a:gd name="connsiteX106" fmla="*/ 331285 w 409100"/>
                  <a:gd name="connsiteY106" fmla="*/ 68374 h 345017"/>
                  <a:gd name="connsiteX107" fmla="*/ 327852 w 409100"/>
                  <a:gd name="connsiteY107" fmla="*/ 60507 h 345017"/>
                  <a:gd name="connsiteX108" fmla="*/ 326851 w 409100"/>
                  <a:gd name="connsiteY108" fmla="*/ 59791 h 345017"/>
                  <a:gd name="connsiteX109" fmla="*/ 325278 w 409100"/>
                  <a:gd name="connsiteY109" fmla="*/ 59219 h 345017"/>
                  <a:gd name="connsiteX110" fmla="*/ 324991 w 409100"/>
                  <a:gd name="connsiteY110" fmla="*/ 60793 h 345017"/>
                  <a:gd name="connsiteX111" fmla="*/ 325278 w 409100"/>
                  <a:gd name="connsiteY111" fmla="*/ 62223 h 345017"/>
                  <a:gd name="connsiteX112" fmla="*/ 323704 w 409100"/>
                  <a:gd name="connsiteY112" fmla="*/ 63654 h 345017"/>
                  <a:gd name="connsiteX113" fmla="*/ 320986 w 409100"/>
                  <a:gd name="connsiteY113" fmla="*/ 64083 h 345017"/>
                  <a:gd name="connsiteX114" fmla="*/ 322417 w 409100"/>
                  <a:gd name="connsiteY114" fmla="*/ 62795 h 345017"/>
                  <a:gd name="connsiteX115" fmla="*/ 323418 w 409100"/>
                  <a:gd name="connsiteY115" fmla="*/ 59791 h 345017"/>
                  <a:gd name="connsiteX116" fmla="*/ 322703 w 409100"/>
                  <a:gd name="connsiteY116" fmla="*/ 57074 h 345017"/>
                  <a:gd name="connsiteX117" fmla="*/ 322131 w 409100"/>
                  <a:gd name="connsiteY117" fmla="*/ 55786 h 345017"/>
                  <a:gd name="connsiteX118" fmla="*/ 319842 w 409100"/>
                  <a:gd name="connsiteY118" fmla="*/ 53784 h 345017"/>
                  <a:gd name="connsiteX119" fmla="*/ 318841 w 409100"/>
                  <a:gd name="connsiteY119" fmla="*/ 53784 h 345017"/>
                  <a:gd name="connsiteX120" fmla="*/ 317983 w 409100"/>
                  <a:gd name="connsiteY120" fmla="*/ 53212 h 345017"/>
                  <a:gd name="connsiteX121" fmla="*/ 317983 w 409100"/>
                  <a:gd name="connsiteY121" fmla="*/ 50494 h 345017"/>
                  <a:gd name="connsiteX122" fmla="*/ 315837 w 409100"/>
                  <a:gd name="connsiteY122" fmla="*/ 49779 h 345017"/>
                  <a:gd name="connsiteX123" fmla="*/ 322417 w 409100"/>
                  <a:gd name="connsiteY123" fmla="*/ 48777 h 345017"/>
                  <a:gd name="connsiteX124" fmla="*/ 331858 w 409100"/>
                  <a:gd name="connsiteY124" fmla="*/ 49207 h 345017"/>
                  <a:gd name="connsiteX125" fmla="*/ 336292 w 409100"/>
                  <a:gd name="connsiteY125" fmla="*/ 46632 h 345017"/>
                  <a:gd name="connsiteX126" fmla="*/ 342157 w 409100"/>
                  <a:gd name="connsiteY126" fmla="*/ 46346 h 345017"/>
                  <a:gd name="connsiteX127" fmla="*/ 345733 w 409100"/>
                  <a:gd name="connsiteY127" fmla="*/ 45201 h 345017"/>
                  <a:gd name="connsiteX128" fmla="*/ 347020 w 409100"/>
                  <a:gd name="connsiteY128" fmla="*/ 43342 h 345017"/>
                  <a:gd name="connsiteX129" fmla="*/ 336006 w 409100"/>
                  <a:gd name="connsiteY129" fmla="*/ 44629 h 345017"/>
                  <a:gd name="connsiteX130" fmla="*/ 322131 w 409100"/>
                  <a:gd name="connsiteY130" fmla="*/ 43056 h 345017"/>
                  <a:gd name="connsiteX131" fmla="*/ 314693 w 409100"/>
                  <a:gd name="connsiteY131" fmla="*/ 44343 h 345017"/>
                  <a:gd name="connsiteX132" fmla="*/ 311975 w 409100"/>
                  <a:gd name="connsiteY132" fmla="*/ 43914 h 345017"/>
                  <a:gd name="connsiteX133" fmla="*/ 307254 w 409100"/>
                  <a:gd name="connsiteY133" fmla="*/ 44200 h 345017"/>
                  <a:gd name="connsiteX134" fmla="*/ 297957 w 409100"/>
                  <a:gd name="connsiteY134" fmla="*/ 46203 h 345017"/>
                  <a:gd name="connsiteX135" fmla="*/ 286513 w 409100"/>
                  <a:gd name="connsiteY135" fmla="*/ 45630 h 345017"/>
                  <a:gd name="connsiteX136" fmla="*/ 276643 w 409100"/>
                  <a:gd name="connsiteY136" fmla="*/ 46632 h 345017"/>
                  <a:gd name="connsiteX137" fmla="*/ 273783 w 409100"/>
                  <a:gd name="connsiteY137" fmla="*/ 46489 h 345017"/>
                  <a:gd name="connsiteX138" fmla="*/ 275356 w 409100"/>
                  <a:gd name="connsiteY138" fmla="*/ 49349 h 345017"/>
                  <a:gd name="connsiteX139" fmla="*/ 278074 w 409100"/>
                  <a:gd name="connsiteY139" fmla="*/ 48205 h 345017"/>
                  <a:gd name="connsiteX140" fmla="*/ 286942 w 409100"/>
                  <a:gd name="connsiteY140" fmla="*/ 48777 h 345017"/>
                  <a:gd name="connsiteX141" fmla="*/ 290948 w 409100"/>
                  <a:gd name="connsiteY141" fmla="*/ 50494 h 345017"/>
                  <a:gd name="connsiteX142" fmla="*/ 289517 w 409100"/>
                  <a:gd name="connsiteY142" fmla="*/ 51495 h 345017"/>
                  <a:gd name="connsiteX143" fmla="*/ 287801 w 409100"/>
                  <a:gd name="connsiteY143" fmla="*/ 52210 h 345017"/>
                  <a:gd name="connsiteX144" fmla="*/ 277073 w 409100"/>
                  <a:gd name="connsiteY144" fmla="*/ 51924 h 345017"/>
                  <a:gd name="connsiteX145" fmla="*/ 257046 w 409100"/>
                  <a:gd name="connsiteY145" fmla="*/ 62795 h 345017"/>
                  <a:gd name="connsiteX146" fmla="*/ 254186 w 409100"/>
                  <a:gd name="connsiteY146" fmla="*/ 62938 h 345017"/>
                  <a:gd name="connsiteX147" fmla="*/ 251754 w 409100"/>
                  <a:gd name="connsiteY147" fmla="*/ 63511 h 345017"/>
                  <a:gd name="connsiteX148" fmla="*/ 248607 w 409100"/>
                  <a:gd name="connsiteY148" fmla="*/ 63654 h 345017"/>
                  <a:gd name="connsiteX149" fmla="*/ 242885 w 409100"/>
                  <a:gd name="connsiteY149" fmla="*/ 62080 h 345017"/>
                  <a:gd name="connsiteX150" fmla="*/ 237736 w 409100"/>
                  <a:gd name="connsiteY150" fmla="*/ 60936 h 345017"/>
                  <a:gd name="connsiteX151" fmla="*/ 232729 w 409100"/>
                  <a:gd name="connsiteY151" fmla="*/ 58790 h 345017"/>
                  <a:gd name="connsiteX152" fmla="*/ 226865 w 409100"/>
                  <a:gd name="connsiteY152" fmla="*/ 57932 h 345017"/>
                  <a:gd name="connsiteX153" fmla="*/ 219713 w 409100"/>
                  <a:gd name="connsiteY153" fmla="*/ 51352 h 345017"/>
                  <a:gd name="connsiteX154" fmla="*/ 219713 w 409100"/>
                  <a:gd name="connsiteY154" fmla="*/ 50065 h 345017"/>
                  <a:gd name="connsiteX155" fmla="*/ 219283 w 409100"/>
                  <a:gd name="connsiteY155" fmla="*/ 48348 h 345017"/>
                  <a:gd name="connsiteX156" fmla="*/ 214992 w 409100"/>
                  <a:gd name="connsiteY156" fmla="*/ 46632 h 345017"/>
                  <a:gd name="connsiteX157" fmla="*/ 192535 w 409100"/>
                  <a:gd name="connsiteY157" fmla="*/ 47347 h 345017"/>
                  <a:gd name="connsiteX158" fmla="*/ 188243 w 409100"/>
                  <a:gd name="connsiteY158" fmla="*/ 48634 h 345017"/>
                  <a:gd name="connsiteX159" fmla="*/ 174654 w 409100"/>
                  <a:gd name="connsiteY159" fmla="*/ 50065 h 345017"/>
                  <a:gd name="connsiteX160" fmla="*/ 165929 w 409100"/>
                  <a:gd name="connsiteY160" fmla="*/ 51638 h 345017"/>
                  <a:gd name="connsiteX161" fmla="*/ 157775 w 409100"/>
                  <a:gd name="connsiteY161" fmla="*/ 51066 h 345017"/>
                  <a:gd name="connsiteX162" fmla="*/ 154914 w 409100"/>
                  <a:gd name="connsiteY162" fmla="*/ 48777 h 345017"/>
                  <a:gd name="connsiteX163" fmla="*/ 153055 w 409100"/>
                  <a:gd name="connsiteY163" fmla="*/ 45201 h 345017"/>
                  <a:gd name="connsiteX164" fmla="*/ 152197 w 409100"/>
                  <a:gd name="connsiteY164" fmla="*/ 41625 h 345017"/>
                  <a:gd name="connsiteX165" fmla="*/ 153770 w 409100"/>
                  <a:gd name="connsiteY165" fmla="*/ 39480 h 345017"/>
                  <a:gd name="connsiteX166" fmla="*/ 152197 w 409100"/>
                  <a:gd name="connsiteY166" fmla="*/ 37334 h 345017"/>
                  <a:gd name="connsiteX167" fmla="*/ 151625 w 409100"/>
                  <a:gd name="connsiteY167" fmla="*/ 34187 h 345017"/>
                  <a:gd name="connsiteX168" fmla="*/ 149908 w 409100"/>
                  <a:gd name="connsiteY168" fmla="*/ 30897 h 345017"/>
                  <a:gd name="connsiteX169" fmla="*/ 143328 w 409100"/>
                  <a:gd name="connsiteY169" fmla="*/ 26320 h 345017"/>
                  <a:gd name="connsiteX170" fmla="*/ 136891 w 409100"/>
                  <a:gd name="connsiteY170" fmla="*/ 22601 h 345017"/>
                  <a:gd name="connsiteX171" fmla="*/ 130025 w 409100"/>
                  <a:gd name="connsiteY171" fmla="*/ 21742 h 345017"/>
                  <a:gd name="connsiteX172" fmla="*/ 124590 w 409100"/>
                  <a:gd name="connsiteY172" fmla="*/ 20026 h 345017"/>
                  <a:gd name="connsiteX173" fmla="*/ 115721 w 409100"/>
                  <a:gd name="connsiteY173" fmla="*/ 20598 h 345017"/>
                  <a:gd name="connsiteX174" fmla="*/ 114434 w 409100"/>
                  <a:gd name="connsiteY174" fmla="*/ 21027 h 345017"/>
                  <a:gd name="connsiteX175" fmla="*/ 112574 w 409100"/>
                  <a:gd name="connsiteY175" fmla="*/ 21170 h 345017"/>
                  <a:gd name="connsiteX176" fmla="*/ 110142 w 409100"/>
                  <a:gd name="connsiteY176" fmla="*/ 18595 h 345017"/>
                  <a:gd name="connsiteX177" fmla="*/ 108569 w 409100"/>
                  <a:gd name="connsiteY177" fmla="*/ 15162 h 345017"/>
                  <a:gd name="connsiteX178" fmla="*/ 107138 w 409100"/>
                  <a:gd name="connsiteY178" fmla="*/ 10299 h 345017"/>
                  <a:gd name="connsiteX179" fmla="*/ 106566 w 409100"/>
                  <a:gd name="connsiteY179" fmla="*/ 5435 h 345017"/>
                  <a:gd name="connsiteX180" fmla="*/ 105708 w 409100"/>
                  <a:gd name="connsiteY180" fmla="*/ 3719 h 345017"/>
                  <a:gd name="connsiteX181" fmla="*/ 104135 w 409100"/>
                  <a:gd name="connsiteY181" fmla="*/ 1859 h 345017"/>
                  <a:gd name="connsiteX182" fmla="*/ 101417 w 409100"/>
                  <a:gd name="connsiteY182" fmla="*/ 0 h 345017"/>
                  <a:gd name="connsiteX183" fmla="*/ 97841 w 409100"/>
                  <a:gd name="connsiteY183" fmla="*/ 1287 h 345017"/>
                  <a:gd name="connsiteX184" fmla="*/ 95409 w 409100"/>
                  <a:gd name="connsiteY184" fmla="*/ 2432 h 345017"/>
                  <a:gd name="connsiteX185" fmla="*/ 94122 w 409100"/>
                  <a:gd name="connsiteY185" fmla="*/ 5292 h 345017"/>
                  <a:gd name="connsiteX186" fmla="*/ 92834 w 409100"/>
                  <a:gd name="connsiteY186" fmla="*/ 8869 h 345017"/>
                  <a:gd name="connsiteX187" fmla="*/ 94837 w 409100"/>
                  <a:gd name="connsiteY187" fmla="*/ 13589 h 345017"/>
                  <a:gd name="connsiteX188" fmla="*/ 94837 w 409100"/>
                  <a:gd name="connsiteY188" fmla="*/ 15019 h 345017"/>
                  <a:gd name="connsiteX189" fmla="*/ 95695 w 409100"/>
                  <a:gd name="connsiteY189" fmla="*/ 16736 h 345017"/>
                  <a:gd name="connsiteX190" fmla="*/ 104135 w 409100"/>
                  <a:gd name="connsiteY190" fmla="*/ 15305 h 345017"/>
                  <a:gd name="connsiteX191" fmla="*/ 106995 w 409100"/>
                  <a:gd name="connsiteY191" fmla="*/ 15305 h 345017"/>
                  <a:gd name="connsiteX192" fmla="*/ 108283 w 409100"/>
                  <a:gd name="connsiteY192" fmla="*/ 19311 h 345017"/>
                  <a:gd name="connsiteX193" fmla="*/ 107282 w 409100"/>
                  <a:gd name="connsiteY193" fmla="*/ 21313 h 345017"/>
                  <a:gd name="connsiteX194" fmla="*/ 104850 w 409100"/>
                  <a:gd name="connsiteY194" fmla="*/ 22171 h 345017"/>
                  <a:gd name="connsiteX195" fmla="*/ 99986 w 409100"/>
                  <a:gd name="connsiteY195" fmla="*/ 19597 h 345017"/>
                  <a:gd name="connsiteX196" fmla="*/ 98556 w 409100"/>
                  <a:gd name="connsiteY196" fmla="*/ 19883 h 345017"/>
                  <a:gd name="connsiteX197" fmla="*/ 96696 w 409100"/>
                  <a:gd name="connsiteY197" fmla="*/ 22601 h 345017"/>
                  <a:gd name="connsiteX198" fmla="*/ 94551 w 409100"/>
                  <a:gd name="connsiteY198" fmla="*/ 24317 h 345017"/>
                  <a:gd name="connsiteX199" fmla="*/ 85110 w 409100"/>
                  <a:gd name="connsiteY199" fmla="*/ 27750 h 345017"/>
                  <a:gd name="connsiteX200" fmla="*/ 76814 w 409100"/>
                  <a:gd name="connsiteY200" fmla="*/ 29323 h 345017"/>
                  <a:gd name="connsiteX201" fmla="*/ 63368 w 409100"/>
                  <a:gd name="connsiteY201" fmla="*/ 35617 h 345017"/>
                  <a:gd name="connsiteX202" fmla="*/ 57217 w 409100"/>
                  <a:gd name="connsiteY202" fmla="*/ 36619 h 345017"/>
                  <a:gd name="connsiteX203" fmla="*/ 57503 w 409100"/>
                  <a:gd name="connsiteY203" fmla="*/ 40481 h 345017"/>
                  <a:gd name="connsiteX204" fmla="*/ 54928 w 409100"/>
                  <a:gd name="connsiteY204" fmla="*/ 42197 h 345017"/>
                  <a:gd name="connsiteX205" fmla="*/ 55786 w 409100"/>
                  <a:gd name="connsiteY205" fmla="*/ 46918 h 345017"/>
                  <a:gd name="connsiteX206" fmla="*/ 56502 w 409100"/>
                  <a:gd name="connsiteY206" fmla="*/ 49636 h 345017"/>
                  <a:gd name="connsiteX207" fmla="*/ 57503 w 409100"/>
                  <a:gd name="connsiteY207" fmla="*/ 51638 h 345017"/>
                  <a:gd name="connsiteX208" fmla="*/ 59791 w 409100"/>
                  <a:gd name="connsiteY208" fmla="*/ 57932 h 345017"/>
                  <a:gd name="connsiteX209" fmla="*/ 63511 w 409100"/>
                  <a:gd name="connsiteY209" fmla="*/ 61508 h 345017"/>
                  <a:gd name="connsiteX210" fmla="*/ 65227 w 409100"/>
                  <a:gd name="connsiteY210" fmla="*/ 65370 h 345017"/>
                  <a:gd name="connsiteX211" fmla="*/ 68946 w 409100"/>
                  <a:gd name="connsiteY211" fmla="*/ 70806 h 345017"/>
                  <a:gd name="connsiteX212" fmla="*/ 69804 w 409100"/>
                  <a:gd name="connsiteY212" fmla="*/ 74668 h 345017"/>
                  <a:gd name="connsiteX213" fmla="*/ 69089 w 409100"/>
                  <a:gd name="connsiteY213" fmla="*/ 80533 h 345017"/>
                  <a:gd name="connsiteX214" fmla="*/ 68803 w 409100"/>
                  <a:gd name="connsiteY214" fmla="*/ 85396 h 345017"/>
                  <a:gd name="connsiteX215" fmla="*/ 65227 w 409100"/>
                  <a:gd name="connsiteY215" fmla="*/ 89258 h 345017"/>
                  <a:gd name="connsiteX216" fmla="*/ 64083 w 409100"/>
                  <a:gd name="connsiteY216" fmla="*/ 91118 h 345017"/>
                  <a:gd name="connsiteX217" fmla="*/ 62366 w 409100"/>
                  <a:gd name="connsiteY217" fmla="*/ 92119 h 345017"/>
                  <a:gd name="connsiteX218" fmla="*/ 55214 w 409100"/>
                  <a:gd name="connsiteY218" fmla="*/ 94408 h 345017"/>
                  <a:gd name="connsiteX219" fmla="*/ 52782 w 409100"/>
                  <a:gd name="connsiteY219" fmla="*/ 94408 h 345017"/>
                  <a:gd name="connsiteX220" fmla="*/ 50780 w 409100"/>
                  <a:gd name="connsiteY220" fmla="*/ 93692 h 345017"/>
                  <a:gd name="connsiteX221" fmla="*/ 49206 w 409100"/>
                  <a:gd name="connsiteY221" fmla="*/ 91833 h 345017"/>
                  <a:gd name="connsiteX222" fmla="*/ 47919 w 409100"/>
                  <a:gd name="connsiteY222" fmla="*/ 88257 h 345017"/>
                  <a:gd name="connsiteX223" fmla="*/ 48491 w 409100"/>
                  <a:gd name="connsiteY223" fmla="*/ 85682 h 345017"/>
                  <a:gd name="connsiteX224" fmla="*/ 47204 w 409100"/>
                  <a:gd name="connsiteY224" fmla="*/ 84109 h 345017"/>
                  <a:gd name="connsiteX225" fmla="*/ 45201 w 409100"/>
                  <a:gd name="connsiteY225" fmla="*/ 82821 h 345017"/>
                  <a:gd name="connsiteX226" fmla="*/ 42054 w 409100"/>
                  <a:gd name="connsiteY226" fmla="*/ 78959 h 345017"/>
                  <a:gd name="connsiteX227" fmla="*/ 41482 w 409100"/>
                  <a:gd name="connsiteY227" fmla="*/ 76241 h 345017"/>
                  <a:gd name="connsiteX228" fmla="*/ 37906 w 409100"/>
                  <a:gd name="connsiteY228" fmla="*/ 70949 h 345017"/>
                  <a:gd name="connsiteX229" fmla="*/ 42626 w 409100"/>
                  <a:gd name="connsiteY229" fmla="*/ 62080 h 345017"/>
                  <a:gd name="connsiteX230" fmla="*/ 44772 w 409100"/>
                  <a:gd name="connsiteY230" fmla="*/ 60221 h 345017"/>
                  <a:gd name="connsiteX231" fmla="*/ 47490 w 409100"/>
                  <a:gd name="connsiteY231" fmla="*/ 55643 h 345017"/>
                  <a:gd name="connsiteX232" fmla="*/ 51352 w 409100"/>
                  <a:gd name="connsiteY232" fmla="*/ 51781 h 345017"/>
                  <a:gd name="connsiteX233" fmla="*/ 53498 w 409100"/>
                  <a:gd name="connsiteY233" fmla="*/ 45344 h 345017"/>
                  <a:gd name="connsiteX234" fmla="*/ 53355 w 409100"/>
                  <a:gd name="connsiteY234" fmla="*/ 43199 h 345017"/>
                  <a:gd name="connsiteX235" fmla="*/ 50637 w 409100"/>
                  <a:gd name="connsiteY235" fmla="*/ 39909 h 345017"/>
                  <a:gd name="connsiteX236" fmla="*/ 49349 w 409100"/>
                  <a:gd name="connsiteY236" fmla="*/ 35045 h 345017"/>
                  <a:gd name="connsiteX237" fmla="*/ 51066 w 409100"/>
                  <a:gd name="connsiteY237" fmla="*/ 35045 h 345017"/>
                  <a:gd name="connsiteX238" fmla="*/ 52067 w 409100"/>
                  <a:gd name="connsiteY238" fmla="*/ 34473 h 345017"/>
                  <a:gd name="connsiteX239" fmla="*/ 47490 w 409100"/>
                  <a:gd name="connsiteY239" fmla="*/ 30754 h 345017"/>
                  <a:gd name="connsiteX240" fmla="*/ 46203 w 409100"/>
                  <a:gd name="connsiteY240" fmla="*/ 29038 h 345017"/>
                  <a:gd name="connsiteX241" fmla="*/ 42769 w 409100"/>
                  <a:gd name="connsiteY241" fmla="*/ 22171 h 345017"/>
                  <a:gd name="connsiteX242" fmla="*/ 42483 w 409100"/>
                  <a:gd name="connsiteY242" fmla="*/ 20026 h 345017"/>
                  <a:gd name="connsiteX243" fmla="*/ 42483 w 409100"/>
                  <a:gd name="connsiteY243" fmla="*/ 17308 h 345017"/>
                  <a:gd name="connsiteX244" fmla="*/ 43914 w 409100"/>
                  <a:gd name="connsiteY244" fmla="*/ 16164 h 345017"/>
                  <a:gd name="connsiteX245" fmla="*/ 45058 w 409100"/>
                  <a:gd name="connsiteY245" fmla="*/ 15592 h 345017"/>
                  <a:gd name="connsiteX246" fmla="*/ 56502 w 409100"/>
                  <a:gd name="connsiteY246" fmla="*/ 12874 h 345017"/>
                  <a:gd name="connsiteX247" fmla="*/ 58790 w 409100"/>
                  <a:gd name="connsiteY247" fmla="*/ 11729 h 345017"/>
                  <a:gd name="connsiteX248" fmla="*/ 60793 w 409100"/>
                  <a:gd name="connsiteY248" fmla="*/ 9870 h 345017"/>
                  <a:gd name="connsiteX249" fmla="*/ 61651 w 409100"/>
                  <a:gd name="connsiteY249" fmla="*/ 8439 h 345017"/>
                  <a:gd name="connsiteX250" fmla="*/ 60507 w 409100"/>
                  <a:gd name="connsiteY250" fmla="*/ 8869 h 345017"/>
                  <a:gd name="connsiteX251" fmla="*/ 59219 w 409100"/>
                  <a:gd name="connsiteY251" fmla="*/ 9727 h 345017"/>
                  <a:gd name="connsiteX252" fmla="*/ 55071 w 409100"/>
                  <a:gd name="connsiteY252" fmla="*/ 11300 h 345017"/>
                  <a:gd name="connsiteX253" fmla="*/ 49492 w 409100"/>
                  <a:gd name="connsiteY253" fmla="*/ 12731 h 345017"/>
                  <a:gd name="connsiteX254" fmla="*/ 42340 w 409100"/>
                  <a:gd name="connsiteY254" fmla="*/ 14590 h 345017"/>
                  <a:gd name="connsiteX255" fmla="*/ 40767 w 409100"/>
                  <a:gd name="connsiteY255" fmla="*/ 16593 h 345017"/>
                  <a:gd name="connsiteX256" fmla="*/ 33615 w 409100"/>
                  <a:gd name="connsiteY256" fmla="*/ 28894 h 345017"/>
                  <a:gd name="connsiteX257" fmla="*/ 27607 w 409100"/>
                  <a:gd name="connsiteY257" fmla="*/ 31326 h 345017"/>
                  <a:gd name="connsiteX258" fmla="*/ 25461 w 409100"/>
                  <a:gd name="connsiteY258" fmla="*/ 33186 h 345017"/>
                  <a:gd name="connsiteX259" fmla="*/ 23888 w 409100"/>
                  <a:gd name="connsiteY259" fmla="*/ 35474 h 345017"/>
                  <a:gd name="connsiteX260" fmla="*/ 20312 w 409100"/>
                  <a:gd name="connsiteY260" fmla="*/ 39766 h 345017"/>
                  <a:gd name="connsiteX261" fmla="*/ 18881 w 409100"/>
                  <a:gd name="connsiteY261" fmla="*/ 43056 h 345017"/>
                  <a:gd name="connsiteX262" fmla="*/ 15019 w 409100"/>
                  <a:gd name="connsiteY262" fmla="*/ 50208 h 345017"/>
                  <a:gd name="connsiteX263" fmla="*/ 12874 w 409100"/>
                  <a:gd name="connsiteY263" fmla="*/ 59219 h 345017"/>
                  <a:gd name="connsiteX264" fmla="*/ 12015 w 409100"/>
                  <a:gd name="connsiteY264" fmla="*/ 64226 h 345017"/>
                  <a:gd name="connsiteX265" fmla="*/ 10871 w 409100"/>
                  <a:gd name="connsiteY265" fmla="*/ 71521 h 345017"/>
                  <a:gd name="connsiteX266" fmla="*/ 9155 w 409100"/>
                  <a:gd name="connsiteY266" fmla="*/ 75240 h 345017"/>
                  <a:gd name="connsiteX267" fmla="*/ 6866 w 409100"/>
                  <a:gd name="connsiteY267" fmla="*/ 78673 h 345017"/>
                  <a:gd name="connsiteX268" fmla="*/ 4291 w 409100"/>
                  <a:gd name="connsiteY268" fmla="*/ 81963 h 345017"/>
                  <a:gd name="connsiteX269" fmla="*/ 2146 w 409100"/>
                  <a:gd name="connsiteY269" fmla="*/ 85682 h 345017"/>
                  <a:gd name="connsiteX270" fmla="*/ 286 w 409100"/>
                  <a:gd name="connsiteY270" fmla="*/ 88543 h 345017"/>
                  <a:gd name="connsiteX271" fmla="*/ 0 w 409100"/>
                  <a:gd name="connsiteY271" fmla="*/ 89544 h 345017"/>
                  <a:gd name="connsiteX272" fmla="*/ 858 w 409100"/>
                  <a:gd name="connsiteY272" fmla="*/ 90403 h 345017"/>
                  <a:gd name="connsiteX273" fmla="*/ 5150 w 409100"/>
                  <a:gd name="connsiteY273" fmla="*/ 89544 h 345017"/>
                  <a:gd name="connsiteX274" fmla="*/ 6866 w 409100"/>
                  <a:gd name="connsiteY274" fmla="*/ 88686 h 345017"/>
                  <a:gd name="connsiteX275" fmla="*/ 9298 w 409100"/>
                  <a:gd name="connsiteY275" fmla="*/ 87542 h 345017"/>
                  <a:gd name="connsiteX276" fmla="*/ 10728 w 409100"/>
                  <a:gd name="connsiteY276" fmla="*/ 88114 h 345017"/>
                  <a:gd name="connsiteX277" fmla="*/ 12158 w 409100"/>
                  <a:gd name="connsiteY277" fmla="*/ 91261 h 345017"/>
                  <a:gd name="connsiteX278" fmla="*/ 13875 w 409100"/>
                  <a:gd name="connsiteY278" fmla="*/ 91690 h 345017"/>
                  <a:gd name="connsiteX279" fmla="*/ 15448 w 409100"/>
                  <a:gd name="connsiteY279" fmla="*/ 91261 h 345017"/>
                  <a:gd name="connsiteX280" fmla="*/ 17165 w 409100"/>
                  <a:gd name="connsiteY280" fmla="*/ 92119 h 345017"/>
                  <a:gd name="connsiteX281" fmla="*/ 19311 w 409100"/>
                  <a:gd name="connsiteY281" fmla="*/ 99986 h 345017"/>
                  <a:gd name="connsiteX282" fmla="*/ 21170 w 409100"/>
                  <a:gd name="connsiteY282" fmla="*/ 106709 h 345017"/>
                  <a:gd name="connsiteX283" fmla="*/ 25318 w 409100"/>
                  <a:gd name="connsiteY283" fmla="*/ 110858 h 345017"/>
                  <a:gd name="connsiteX284" fmla="*/ 28608 w 409100"/>
                  <a:gd name="connsiteY284" fmla="*/ 114148 h 345017"/>
                  <a:gd name="connsiteX285" fmla="*/ 29467 w 409100"/>
                  <a:gd name="connsiteY285" fmla="*/ 117008 h 345017"/>
                  <a:gd name="connsiteX286" fmla="*/ 30325 w 409100"/>
                  <a:gd name="connsiteY286" fmla="*/ 121014 h 345017"/>
                  <a:gd name="connsiteX287" fmla="*/ 30468 w 409100"/>
                  <a:gd name="connsiteY287" fmla="*/ 123016 h 345017"/>
                  <a:gd name="connsiteX288" fmla="*/ 29467 w 409100"/>
                  <a:gd name="connsiteY288" fmla="*/ 124160 h 345017"/>
                  <a:gd name="connsiteX289" fmla="*/ 27893 w 409100"/>
                  <a:gd name="connsiteY289" fmla="*/ 126592 h 345017"/>
                  <a:gd name="connsiteX290" fmla="*/ 27464 w 409100"/>
                  <a:gd name="connsiteY290" fmla="*/ 131313 h 345017"/>
                  <a:gd name="connsiteX291" fmla="*/ 27178 w 409100"/>
                  <a:gd name="connsiteY291" fmla="*/ 132886 h 345017"/>
                  <a:gd name="connsiteX292" fmla="*/ 26892 w 409100"/>
                  <a:gd name="connsiteY292" fmla="*/ 137320 h 345017"/>
                  <a:gd name="connsiteX293" fmla="*/ 27035 w 409100"/>
                  <a:gd name="connsiteY293" fmla="*/ 140038 h 345017"/>
                  <a:gd name="connsiteX294" fmla="*/ 27893 w 409100"/>
                  <a:gd name="connsiteY294" fmla="*/ 142184 h 345017"/>
                  <a:gd name="connsiteX295" fmla="*/ 29323 w 409100"/>
                  <a:gd name="connsiteY295" fmla="*/ 143328 h 345017"/>
                  <a:gd name="connsiteX296" fmla="*/ 32327 w 409100"/>
                  <a:gd name="connsiteY296" fmla="*/ 143900 h 345017"/>
                  <a:gd name="connsiteX297" fmla="*/ 35045 w 409100"/>
                  <a:gd name="connsiteY297" fmla="*/ 144616 h 345017"/>
                  <a:gd name="connsiteX298" fmla="*/ 36619 w 409100"/>
                  <a:gd name="connsiteY298" fmla="*/ 148192 h 345017"/>
                  <a:gd name="connsiteX299" fmla="*/ 38764 w 409100"/>
                  <a:gd name="connsiteY299" fmla="*/ 152769 h 345017"/>
                  <a:gd name="connsiteX300" fmla="*/ 41053 w 409100"/>
                  <a:gd name="connsiteY300" fmla="*/ 154771 h 345017"/>
                  <a:gd name="connsiteX301" fmla="*/ 44486 w 409100"/>
                  <a:gd name="connsiteY301" fmla="*/ 156059 h 345017"/>
                  <a:gd name="connsiteX302" fmla="*/ 46918 w 409100"/>
                  <a:gd name="connsiteY302" fmla="*/ 155630 h 345017"/>
                  <a:gd name="connsiteX303" fmla="*/ 52639 w 409100"/>
                  <a:gd name="connsiteY303" fmla="*/ 154771 h 345017"/>
                  <a:gd name="connsiteX304" fmla="*/ 57646 w 409100"/>
                  <a:gd name="connsiteY304" fmla="*/ 154915 h 345017"/>
                  <a:gd name="connsiteX305" fmla="*/ 64941 w 409100"/>
                  <a:gd name="connsiteY305" fmla="*/ 156202 h 345017"/>
                  <a:gd name="connsiteX306" fmla="*/ 67659 w 409100"/>
                  <a:gd name="connsiteY306" fmla="*/ 156202 h 345017"/>
                  <a:gd name="connsiteX307" fmla="*/ 71092 w 409100"/>
                  <a:gd name="connsiteY307" fmla="*/ 155916 h 345017"/>
                  <a:gd name="connsiteX308" fmla="*/ 77243 w 409100"/>
                  <a:gd name="connsiteY308" fmla="*/ 153341 h 345017"/>
                  <a:gd name="connsiteX309" fmla="*/ 79531 w 409100"/>
                  <a:gd name="connsiteY309" fmla="*/ 152912 h 345017"/>
                  <a:gd name="connsiteX310" fmla="*/ 81963 w 409100"/>
                  <a:gd name="connsiteY310" fmla="*/ 153198 h 345017"/>
                  <a:gd name="connsiteX311" fmla="*/ 85539 w 409100"/>
                  <a:gd name="connsiteY311" fmla="*/ 154485 h 345017"/>
                  <a:gd name="connsiteX312" fmla="*/ 87542 w 409100"/>
                  <a:gd name="connsiteY312" fmla="*/ 155487 h 345017"/>
                  <a:gd name="connsiteX313" fmla="*/ 90116 w 409100"/>
                  <a:gd name="connsiteY313" fmla="*/ 156488 h 345017"/>
                  <a:gd name="connsiteX314" fmla="*/ 93836 w 409100"/>
                  <a:gd name="connsiteY314" fmla="*/ 157203 h 345017"/>
                  <a:gd name="connsiteX315" fmla="*/ 96124 w 409100"/>
                  <a:gd name="connsiteY315" fmla="*/ 157060 h 345017"/>
                  <a:gd name="connsiteX316" fmla="*/ 97841 w 409100"/>
                  <a:gd name="connsiteY316" fmla="*/ 157060 h 345017"/>
                  <a:gd name="connsiteX317" fmla="*/ 98842 w 409100"/>
                  <a:gd name="connsiteY317" fmla="*/ 157489 h 345017"/>
                  <a:gd name="connsiteX318" fmla="*/ 104564 w 409100"/>
                  <a:gd name="connsiteY318" fmla="*/ 164641 h 345017"/>
                  <a:gd name="connsiteX319" fmla="*/ 109570 w 409100"/>
                  <a:gd name="connsiteY319" fmla="*/ 170792 h 345017"/>
                  <a:gd name="connsiteX320" fmla="*/ 113861 w 409100"/>
                  <a:gd name="connsiteY320" fmla="*/ 175942 h 345017"/>
                  <a:gd name="connsiteX321" fmla="*/ 118582 w 409100"/>
                  <a:gd name="connsiteY321" fmla="*/ 181520 h 345017"/>
                  <a:gd name="connsiteX322" fmla="*/ 119011 w 409100"/>
                  <a:gd name="connsiteY322" fmla="*/ 181806 h 345017"/>
                  <a:gd name="connsiteX323" fmla="*/ 121156 w 409100"/>
                  <a:gd name="connsiteY323" fmla="*/ 181091 h 345017"/>
                  <a:gd name="connsiteX324" fmla="*/ 122587 w 409100"/>
                  <a:gd name="connsiteY324" fmla="*/ 181377 h 345017"/>
                  <a:gd name="connsiteX325" fmla="*/ 123874 w 409100"/>
                  <a:gd name="connsiteY325" fmla="*/ 182522 h 345017"/>
                  <a:gd name="connsiteX326" fmla="*/ 126163 w 409100"/>
                  <a:gd name="connsiteY326" fmla="*/ 182093 h 345017"/>
                  <a:gd name="connsiteX327" fmla="*/ 129310 w 409100"/>
                  <a:gd name="connsiteY327" fmla="*/ 179947 h 345017"/>
                  <a:gd name="connsiteX328" fmla="*/ 133887 w 409100"/>
                  <a:gd name="connsiteY328" fmla="*/ 179518 h 345017"/>
                  <a:gd name="connsiteX329" fmla="*/ 139895 w 409100"/>
                  <a:gd name="connsiteY329" fmla="*/ 180805 h 345017"/>
                  <a:gd name="connsiteX330" fmla="*/ 147905 w 409100"/>
                  <a:gd name="connsiteY330" fmla="*/ 180805 h 345017"/>
                  <a:gd name="connsiteX331" fmla="*/ 157775 w 409100"/>
                  <a:gd name="connsiteY331" fmla="*/ 179518 h 345017"/>
                  <a:gd name="connsiteX332" fmla="*/ 163926 w 409100"/>
                  <a:gd name="connsiteY332" fmla="*/ 178230 h 345017"/>
                  <a:gd name="connsiteX333" fmla="*/ 166358 w 409100"/>
                  <a:gd name="connsiteY333" fmla="*/ 176800 h 345017"/>
                  <a:gd name="connsiteX334" fmla="*/ 170363 w 409100"/>
                  <a:gd name="connsiteY334" fmla="*/ 176943 h 345017"/>
                  <a:gd name="connsiteX335" fmla="*/ 175227 w 409100"/>
                  <a:gd name="connsiteY335" fmla="*/ 178230 h 345017"/>
                  <a:gd name="connsiteX336" fmla="*/ 177801 w 409100"/>
                  <a:gd name="connsiteY336" fmla="*/ 180090 h 345017"/>
                  <a:gd name="connsiteX337" fmla="*/ 178087 w 409100"/>
                  <a:gd name="connsiteY337" fmla="*/ 181950 h 345017"/>
                  <a:gd name="connsiteX338" fmla="*/ 179089 w 409100"/>
                  <a:gd name="connsiteY338" fmla="*/ 184810 h 345017"/>
                  <a:gd name="connsiteX339" fmla="*/ 178087 w 409100"/>
                  <a:gd name="connsiteY339" fmla="*/ 187671 h 345017"/>
                  <a:gd name="connsiteX340" fmla="*/ 175083 w 409100"/>
                  <a:gd name="connsiteY340" fmla="*/ 190532 h 345017"/>
                  <a:gd name="connsiteX341" fmla="*/ 173367 w 409100"/>
                  <a:gd name="connsiteY341" fmla="*/ 194251 h 345017"/>
                  <a:gd name="connsiteX342" fmla="*/ 173081 w 409100"/>
                  <a:gd name="connsiteY342" fmla="*/ 198828 h 345017"/>
                  <a:gd name="connsiteX343" fmla="*/ 171507 w 409100"/>
                  <a:gd name="connsiteY343" fmla="*/ 202118 h 345017"/>
                  <a:gd name="connsiteX344" fmla="*/ 168647 w 409100"/>
                  <a:gd name="connsiteY344" fmla="*/ 204264 h 345017"/>
                  <a:gd name="connsiteX345" fmla="*/ 167502 w 409100"/>
                  <a:gd name="connsiteY345" fmla="*/ 207411 h 345017"/>
                  <a:gd name="connsiteX346" fmla="*/ 168074 w 409100"/>
                  <a:gd name="connsiteY346" fmla="*/ 211559 h 345017"/>
                  <a:gd name="connsiteX347" fmla="*/ 167788 w 409100"/>
                  <a:gd name="connsiteY347" fmla="*/ 217567 h 345017"/>
                  <a:gd name="connsiteX348" fmla="*/ 166501 w 409100"/>
                  <a:gd name="connsiteY348" fmla="*/ 225577 h 345017"/>
                  <a:gd name="connsiteX349" fmla="*/ 166501 w 409100"/>
                  <a:gd name="connsiteY349" fmla="*/ 230298 h 345017"/>
                  <a:gd name="connsiteX350" fmla="*/ 167788 w 409100"/>
                  <a:gd name="connsiteY350" fmla="*/ 231871 h 345017"/>
                  <a:gd name="connsiteX351" fmla="*/ 168360 w 409100"/>
                  <a:gd name="connsiteY351" fmla="*/ 234160 h 345017"/>
                  <a:gd name="connsiteX352" fmla="*/ 168217 w 409100"/>
                  <a:gd name="connsiteY352" fmla="*/ 237021 h 345017"/>
                  <a:gd name="connsiteX353" fmla="*/ 168647 w 409100"/>
                  <a:gd name="connsiteY353" fmla="*/ 239596 h 345017"/>
                  <a:gd name="connsiteX354" fmla="*/ 170220 w 409100"/>
                  <a:gd name="connsiteY354" fmla="*/ 242885 h 345017"/>
                  <a:gd name="connsiteX355" fmla="*/ 172366 w 409100"/>
                  <a:gd name="connsiteY355" fmla="*/ 249608 h 345017"/>
                  <a:gd name="connsiteX356" fmla="*/ 174082 w 409100"/>
                  <a:gd name="connsiteY356" fmla="*/ 252469 h 345017"/>
                  <a:gd name="connsiteX357" fmla="*/ 175656 w 409100"/>
                  <a:gd name="connsiteY357" fmla="*/ 253471 h 345017"/>
                  <a:gd name="connsiteX358" fmla="*/ 177229 w 409100"/>
                  <a:gd name="connsiteY358" fmla="*/ 254758 h 345017"/>
                  <a:gd name="connsiteX359" fmla="*/ 181806 w 409100"/>
                  <a:gd name="connsiteY359" fmla="*/ 261624 h 345017"/>
                  <a:gd name="connsiteX360" fmla="*/ 182951 w 409100"/>
                  <a:gd name="connsiteY360" fmla="*/ 263054 h 345017"/>
                  <a:gd name="connsiteX361" fmla="*/ 182665 w 409100"/>
                  <a:gd name="connsiteY361" fmla="*/ 264342 h 345017"/>
                  <a:gd name="connsiteX362" fmla="*/ 182236 w 409100"/>
                  <a:gd name="connsiteY362" fmla="*/ 265343 h 345017"/>
                  <a:gd name="connsiteX363" fmla="*/ 181663 w 409100"/>
                  <a:gd name="connsiteY363" fmla="*/ 265915 h 345017"/>
                  <a:gd name="connsiteX364" fmla="*/ 176800 w 409100"/>
                  <a:gd name="connsiteY364" fmla="*/ 269920 h 345017"/>
                  <a:gd name="connsiteX365" fmla="*/ 167073 w 409100"/>
                  <a:gd name="connsiteY365" fmla="*/ 278789 h 345017"/>
                  <a:gd name="connsiteX366" fmla="*/ 166215 w 409100"/>
                  <a:gd name="connsiteY366" fmla="*/ 279933 h 345017"/>
                  <a:gd name="connsiteX367" fmla="*/ 166215 w 409100"/>
                  <a:gd name="connsiteY367" fmla="*/ 281793 h 345017"/>
                  <a:gd name="connsiteX368" fmla="*/ 169076 w 409100"/>
                  <a:gd name="connsiteY368" fmla="*/ 280649 h 345017"/>
                  <a:gd name="connsiteX369" fmla="*/ 172080 w 409100"/>
                  <a:gd name="connsiteY369" fmla="*/ 281650 h 345017"/>
                  <a:gd name="connsiteX370" fmla="*/ 173510 w 409100"/>
                  <a:gd name="connsiteY370" fmla="*/ 281793 h 345017"/>
                  <a:gd name="connsiteX371" fmla="*/ 174225 w 409100"/>
                  <a:gd name="connsiteY371" fmla="*/ 282508 h 345017"/>
                  <a:gd name="connsiteX372" fmla="*/ 175083 w 409100"/>
                  <a:gd name="connsiteY372" fmla="*/ 284940 h 345017"/>
                  <a:gd name="connsiteX373" fmla="*/ 176085 w 409100"/>
                  <a:gd name="connsiteY373" fmla="*/ 285369 h 345017"/>
                  <a:gd name="connsiteX374" fmla="*/ 177515 w 409100"/>
                  <a:gd name="connsiteY374" fmla="*/ 286370 h 345017"/>
                  <a:gd name="connsiteX375" fmla="*/ 180376 w 409100"/>
                  <a:gd name="connsiteY375" fmla="*/ 288945 h 345017"/>
                  <a:gd name="connsiteX376" fmla="*/ 182808 w 409100"/>
                  <a:gd name="connsiteY376" fmla="*/ 291663 h 345017"/>
                  <a:gd name="connsiteX377" fmla="*/ 184667 w 409100"/>
                  <a:gd name="connsiteY377" fmla="*/ 292950 h 345017"/>
                  <a:gd name="connsiteX378" fmla="*/ 185955 w 409100"/>
                  <a:gd name="connsiteY378" fmla="*/ 294095 h 345017"/>
                  <a:gd name="connsiteX379" fmla="*/ 186384 w 409100"/>
                  <a:gd name="connsiteY379" fmla="*/ 295811 h 345017"/>
                  <a:gd name="connsiteX380" fmla="*/ 185812 w 409100"/>
                  <a:gd name="connsiteY380" fmla="*/ 297527 h 345017"/>
                  <a:gd name="connsiteX381" fmla="*/ 187385 w 409100"/>
                  <a:gd name="connsiteY381" fmla="*/ 301533 h 345017"/>
                  <a:gd name="connsiteX382" fmla="*/ 188386 w 409100"/>
                  <a:gd name="connsiteY382" fmla="*/ 302820 h 345017"/>
                  <a:gd name="connsiteX383" fmla="*/ 188959 w 409100"/>
                  <a:gd name="connsiteY383" fmla="*/ 304394 h 345017"/>
                  <a:gd name="connsiteX384" fmla="*/ 188386 w 409100"/>
                  <a:gd name="connsiteY384" fmla="*/ 305967 h 345017"/>
                  <a:gd name="connsiteX385" fmla="*/ 189674 w 409100"/>
                  <a:gd name="connsiteY385" fmla="*/ 307684 h 345017"/>
                  <a:gd name="connsiteX386" fmla="*/ 191104 w 409100"/>
                  <a:gd name="connsiteY386" fmla="*/ 311260 h 345017"/>
                  <a:gd name="connsiteX387" fmla="*/ 192821 w 409100"/>
                  <a:gd name="connsiteY387" fmla="*/ 315551 h 345017"/>
                  <a:gd name="connsiteX388" fmla="*/ 192964 w 409100"/>
                  <a:gd name="connsiteY388" fmla="*/ 317983 h 345017"/>
                  <a:gd name="connsiteX389" fmla="*/ 193679 w 409100"/>
                  <a:gd name="connsiteY389" fmla="*/ 319127 h 345017"/>
                  <a:gd name="connsiteX390" fmla="*/ 194537 w 409100"/>
                  <a:gd name="connsiteY390" fmla="*/ 322274 h 345017"/>
                  <a:gd name="connsiteX391" fmla="*/ 195968 w 409100"/>
                  <a:gd name="connsiteY391" fmla="*/ 325278 h 345017"/>
                  <a:gd name="connsiteX392" fmla="*/ 195682 w 409100"/>
                  <a:gd name="connsiteY392" fmla="*/ 327280 h 345017"/>
                  <a:gd name="connsiteX393" fmla="*/ 196254 w 409100"/>
                  <a:gd name="connsiteY393" fmla="*/ 329283 h 345017"/>
                  <a:gd name="connsiteX394" fmla="*/ 203978 w 409100"/>
                  <a:gd name="connsiteY394" fmla="*/ 336149 h 345017"/>
                  <a:gd name="connsiteX395" fmla="*/ 209700 w 409100"/>
                  <a:gd name="connsiteY395" fmla="*/ 341298 h 345017"/>
                  <a:gd name="connsiteX396" fmla="*/ 212131 w 409100"/>
                  <a:gd name="connsiteY396" fmla="*/ 342872 h 345017"/>
                  <a:gd name="connsiteX397" fmla="*/ 213562 w 409100"/>
                  <a:gd name="connsiteY397" fmla="*/ 343301 h 345017"/>
                  <a:gd name="connsiteX398" fmla="*/ 216852 w 409100"/>
                  <a:gd name="connsiteY398" fmla="*/ 343015 h 345017"/>
                  <a:gd name="connsiteX399" fmla="*/ 220857 w 409100"/>
                  <a:gd name="connsiteY399" fmla="*/ 342300 h 345017"/>
                  <a:gd name="connsiteX400" fmla="*/ 222716 w 409100"/>
                  <a:gd name="connsiteY400" fmla="*/ 341584 h 345017"/>
                  <a:gd name="connsiteX401" fmla="*/ 224862 w 409100"/>
                  <a:gd name="connsiteY401" fmla="*/ 340011 h 345017"/>
                  <a:gd name="connsiteX402" fmla="*/ 228295 w 409100"/>
                  <a:gd name="connsiteY402" fmla="*/ 337722 h 345017"/>
                  <a:gd name="connsiteX403" fmla="*/ 231156 w 409100"/>
                  <a:gd name="connsiteY403" fmla="*/ 336435 h 345017"/>
                  <a:gd name="connsiteX404" fmla="*/ 232300 w 409100"/>
                  <a:gd name="connsiteY404" fmla="*/ 336292 h 345017"/>
                  <a:gd name="connsiteX405" fmla="*/ 233445 w 409100"/>
                  <a:gd name="connsiteY405" fmla="*/ 336721 h 345017"/>
                  <a:gd name="connsiteX406" fmla="*/ 235876 w 409100"/>
                  <a:gd name="connsiteY406" fmla="*/ 338008 h 345017"/>
                  <a:gd name="connsiteX407" fmla="*/ 237164 w 409100"/>
                  <a:gd name="connsiteY407" fmla="*/ 340440 h 345017"/>
                  <a:gd name="connsiteX408" fmla="*/ 236019 w 409100"/>
                  <a:gd name="connsiteY408" fmla="*/ 343301 h 345017"/>
                  <a:gd name="connsiteX409" fmla="*/ 236162 w 409100"/>
                  <a:gd name="connsiteY409" fmla="*/ 345018 h 345017"/>
                  <a:gd name="connsiteX410" fmla="*/ 238594 w 409100"/>
                  <a:gd name="connsiteY410" fmla="*/ 344875 h 345017"/>
                  <a:gd name="connsiteX411" fmla="*/ 240597 w 409100"/>
                  <a:gd name="connsiteY411" fmla="*/ 341871 h 345017"/>
                  <a:gd name="connsiteX412" fmla="*/ 242027 w 409100"/>
                  <a:gd name="connsiteY412" fmla="*/ 339582 h 345017"/>
                  <a:gd name="connsiteX413" fmla="*/ 244888 w 409100"/>
                  <a:gd name="connsiteY413" fmla="*/ 337722 h 345017"/>
                  <a:gd name="connsiteX414" fmla="*/ 247749 w 409100"/>
                  <a:gd name="connsiteY414" fmla="*/ 335005 h 345017"/>
                  <a:gd name="connsiteX415" fmla="*/ 249751 w 409100"/>
                  <a:gd name="connsiteY415" fmla="*/ 332430 h 345017"/>
                  <a:gd name="connsiteX416" fmla="*/ 252040 w 409100"/>
                  <a:gd name="connsiteY416" fmla="*/ 330856 h 345017"/>
                  <a:gd name="connsiteX417" fmla="*/ 255616 w 409100"/>
                  <a:gd name="connsiteY417" fmla="*/ 328997 h 345017"/>
                  <a:gd name="connsiteX418" fmla="*/ 258334 w 409100"/>
                  <a:gd name="connsiteY418" fmla="*/ 327852 h 345017"/>
                  <a:gd name="connsiteX419" fmla="*/ 260909 w 409100"/>
                  <a:gd name="connsiteY419" fmla="*/ 327995 h 345017"/>
                  <a:gd name="connsiteX420" fmla="*/ 262911 w 409100"/>
                  <a:gd name="connsiteY420" fmla="*/ 326708 h 345017"/>
                  <a:gd name="connsiteX421" fmla="*/ 265486 w 409100"/>
                  <a:gd name="connsiteY421" fmla="*/ 324419 h 345017"/>
                  <a:gd name="connsiteX422" fmla="*/ 267203 w 409100"/>
                  <a:gd name="connsiteY422" fmla="*/ 322560 h 345017"/>
                  <a:gd name="connsiteX423" fmla="*/ 268347 w 409100"/>
                  <a:gd name="connsiteY423" fmla="*/ 321845 h 345017"/>
                  <a:gd name="connsiteX424" fmla="*/ 270779 w 409100"/>
                  <a:gd name="connsiteY424" fmla="*/ 321988 h 345017"/>
                  <a:gd name="connsiteX425" fmla="*/ 273783 w 409100"/>
                  <a:gd name="connsiteY425" fmla="*/ 321702 h 345017"/>
                  <a:gd name="connsiteX426" fmla="*/ 276786 w 409100"/>
                  <a:gd name="connsiteY426" fmla="*/ 319413 h 345017"/>
                  <a:gd name="connsiteX427" fmla="*/ 279504 w 409100"/>
                  <a:gd name="connsiteY427" fmla="*/ 316695 h 345017"/>
                  <a:gd name="connsiteX428" fmla="*/ 280935 w 409100"/>
                  <a:gd name="connsiteY428" fmla="*/ 312118 h 345017"/>
                  <a:gd name="connsiteX429" fmla="*/ 281936 w 409100"/>
                  <a:gd name="connsiteY429" fmla="*/ 308113 h 345017"/>
                  <a:gd name="connsiteX430" fmla="*/ 282794 w 409100"/>
                  <a:gd name="connsiteY430" fmla="*/ 307254 h 345017"/>
                  <a:gd name="connsiteX431" fmla="*/ 283796 w 409100"/>
                  <a:gd name="connsiteY431" fmla="*/ 306682 h 345017"/>
                  <a:gd name="connsiteX432" fmla="*/ 284940 w 409100"/>
                  <a:gd name="connsiteY432" fmla="*/ 306253 h 345017"/>
                  <a:gd name="connsiteX433" fmla="*/ 287801 w 409100"/>
                  <a:gd name="connsiteY433" fmla="*/ 305967 h 345017"/>
                  <a:gd name="connsiteX434" fmla="*/ 292664 w 409100"/>
                  <a:gd name="connsiteY434" fmla="*/ 303821 h 345017"/>
                  <a:gd name="connsiteX435" fmla="*/ 296097 w 409100"/>
                  <a:gd name="connsiteY435" fmla="*/ 301676 h 345017"/>
                  <a:gd name="connsiteX436" fmla="*/ 299244 w 409100"/>
                  <a:gd name="connsiteY436" fmla="*/ 301247 h 345017"/>
                  <a:gd name="connsiteX437" fmla="*/ 300245 w 409100"/>
                  <a:gd name="connsiteY437" fmla="*/ 300674 h 345017"/>
                  <a:gd name="connsiteX438" fmla="*/ 301390 w 409100"/>
                  <a:gd name="connsiteY438" fmla="*/ 298672 h 345017"/>
                  <a:gd name="connsiteX439" fmla="*/ 301962 w 409100"/>
                  <a:gd name="connsiteY439" fmla="*/ 295096 h 345017"/>
                  <a:gd name="connsiteX440" fmla="*/ 301533 w 409100"/>
                  <a:gd name="connsiteY440" fmla="*/ 292950 h 345017"/>
                  <a:gd name="connsiteX441" fmla="*/ 295668 w 409100"/>
                  <a:gd name="connsiteY441" fmla="*/ 292235 h 345017"/>
                  <a:gd name="connsiteX442" fmla="*/ 291806 w 409100"/>
                  <a:gd name="connsiteY442" fmla="*/ 292235 h 345017"/>
                  <a:gd name="connsiteX443" fmla="*/ 285369 w 409100"/>
                  <a:gd name="connsiteY443" fmla="*/ 291663 h 345017"/>
                  <a:gd name="connsiteX444" fmla="*/ 282365 w 409100"/>
                  <a:gd name="connsiteY444" fmla="*/ 290805 h 345017"/>
                  <a:gd name="connsiteX445" fmla="*/ 281650 w 409100"/>
                  <a:gd name="connsiteY445" fmla="*/ 290232 h 345017"/>
                  <a:gd name="connsiteX446" fmla="*/ 281650 w 409100"/>
                  <a:gd name="connsiteY446" fmla="*/ 289517 h 345017"/>
                  <a:gd name="connsiteX447" fmla="*/ 282222 w 409100"/>
                  <a:gd name="connsiteY447" fmla="*/ 287944 h 345017"/>
                  <a:gd name="connsiteX448" fmla="*/ 282794 w 409100"/>
                  <a:gd name="connsiteY448" fmla="*/ 285083 h 345017"/>
                  <a:gd name="connsiteX449" fmla="*/ 281936 w 409100"/>
                  <a:gd name="connsiteY449" fmla="*/ 281221 h 345017"/>
                  <a:gd name="connsiteX450" fmla="*/ 278789 w 409100"/>
                  <a:gd name="connsiteY450" fmla="*/ 275070 h 345017"/>
                  <a:gd name="connsiteX451" fmla="*/ 276500 w 409100"/>
                  <a:gd name="connsiteY451" fmla="*/ 269062 h 345017"/>
                  <a:gd name="connsiteX452" fmla="*/ 276214 w 409100"/>
                  <a:gd name="connsiteY452" fmla="*/ 264914 h 345017"/>
                  <a:gd name="connsiteX453" fmla="*/ 276214 w 409100"/>
                  <a:gd name="connsiteY453" fmla="*/ 260480 h 345017"/>
                  <a:gd name="connsiteX454" fmla="*/ 276357 w 409100"/>
                  <a:gd name="connsiteY454" fmla="*/ 257619 h 345017"/>
                  <a:gd name="connsiteX455" fmla="*/ 274784 w 409100"/>
                  <a:gd name="connsiteY455" fmla="*/ 255330 h 345017"/>
                  <a:gd name="connsiteX456" fmla="*/ 265915 w 409100"/>
                  <a:gd name="connsiteY456" fmla="*/ 248178 h 345017"/>
                  <a:gd name="connsiteX457" fmla="*/ 262911 w 409100"/>
                  <a:gd name="connsiteY457" fmla="*/ 244745 h 345017"/>
                  <a:gd name="connsiteX458" fmla="*/ 261910 w 409100"/>
                  <a:gd name="connsiteY458" fmla="*/ 242456 h 345017"/>
                  <a:gd name="connsiteX459" fmla="*/ 258477 w 409100"/>
                  <a:gd name="connsiteY459" fmla="*/ 238165 h 345017"/>
                  <a:gd name="connsiteX460" fmla="*/ 259335 w 409100"/>
                  <a:gd name="connsiteY460" fmla="*/ 236878 h 345017"/>
                  <a:gd name="connsiteX461" fmla="*/ 261338 w 409100"/>
                  <a:gd name="connsiteY461" fmla="*/ 236878 h 345017"/>
                  <a:gd name="connsiteX462" fmla="*/ 263054 w 409100"/>
                  <a:gd name="connsiteY462" fmla="*/ 238022 h 345017"/>
                  <a:gd name="connsiteX463" fmla="*/ 264628 w 409100"/>
                  <a:gd name="connsiteY463" fmla="*/ 240454 h 345017"/>
                  <a:gd name="connsiteX464" fmla="*/ 265772 w 409100"/>
                  <a:gd name="connsiteY464" fmla="*/ 241026 h 345017"/>
                  <a:gd name="connsiteX465" fmla="*/ 267346 w 409100"/>
                  <a:gd name="connsiteY465" fmla="*/ 241026 h 345017"/>
                  <a:gd name="connsiteX466" fmla="*/ 275499 w 409100"/>
                  <a:gd name="connsiteY466" fmla="*/ 241026 h 345017"/>
                  <a:gd name="connsiteX467" fmla="*/ 277359 w 409100"/>
                  <a:gd name="connsiteY467" fmla="*/ 241455 h 345017"/>
                  <a:gd name="connsiteX468" fmla="*/ 278503 w 409100"/>
                  <a:gd name="connsiteY468" fmla="*/ 242313 h 345017"/>
                  <a:gd name="connsiteX469" fmla="*/ 279504 w 409100"/>
                  <a:gd name="connsiteY469" fmla="*/ 243315 h 345017"/>
                  <a:gd name="connsiteX470" fmla="*/ 280935 w 409100"/>
                  <a:gd name="connsiteY470" fmla="*/ 246032 h 345017"/>
                  <a:gd name="connsiteX471" fmla="*/ 282508 w 409100"/>
                  <a:gd name="connsiteY471" fmla="*/ 247463 h 345017"/>
                  <a:gd name="connsiteX472" fmla="*/ 285798 w 409100"/>
                  <a:gd name="connsiteY472" fmla="*/ 247463 h 345017"/>
                  <a:gd name="connsiteX473" fmla="*/ 290804 w 409100"/>
                  <a:gd name="connsiteY473" fmla="*/ 247463 h 345017"/>
                  <a:gd name="connsiteX474" fmla="*/ 293665 w 409100"/>
                  <a:gd name="connsiteY474" fmla="*/ 247177 h 345017"/>
                  <a:gd name="connsiteX475" fmla="*/ 295382 w 409100"/>
                  <a:gd name="connsiteY475" fmla="*/ 247892 h 345017"/>
                  <a:gd name="connsiteX476" fmla="*/ 297527 w 409100"/>
                  <a:gd name="connsiteY476" fmla="*/ 248464 h 345017"/>
                  <a:gd name="connsiteX477" fmla="*/ 301962 w 409100"/>
                  <a:gd name="connsiteY477" fmla="*/ 247034 h 345017"/>
                  <a:gd name="connsiteX478" fmla="*/ 303249 w 409100"/>
                  <a:gd name="connsiteY478" fmla="*/ 247034 h 345017"/>
                  <a:gd name="connsiteX479" fmla="*/ 304537 w 409100"/>
                  <a:gd name="connsiteY479" fmla="*/ 247749 h 345017"/>
                  <a:gd name="connsiteX480" fmla="*/ 309257 w 409100"/>
                  <a:gd name="connsiteY480" fmla="*/ 252755 h 345017"/>
                  <a:gd name="connsiteX481" fmla="*/ 311975 w 409100"/>
                  <a:gd name="connsiteY481" fmla="*/ 254901 h 345017"/>
                  <a:gd name="connsiteX482" fmla="*/ 314263 w 409100"/>
                  <a:gd name="connsiteY482" fmla="*/ 257619 h 345017"/>
                  <a:gd name="connsiteX483" fmla="*/ 317696 w 409100"/>
                  <a:gd name="connsiteY483" fmla="*/ 257619 h 345017"/>
                  <a:gd name="connsiteX484" fmla="*/ 320557 w 409100"/>
                  <a:gd name="connsiteY484" fmla="*/ 255187 h 345017"/>
                  <a:gd name="connsiteX485" fmla="*/ 321272 w 409100"/>
                  <a:gd name="connsiteY485" fmla="*/ 247177 h 345017"/>
                  <a:gd name="connsiteX486" fmla="*/ 322131 w 409100"/>
                  <a:gd name="connsiteY486" fmla="*/ 244888 h 345017"/>
                  <a:gd name="connsiteX487" fmla="*/ 323561 w 409100"/>
                  <a:gd name="connsiteY487" fmla="*/ 244173 h 345017"/>
                  <a:gd name="connsiteX488" fmla="*/ 325278 w 409100"/>
                  <a:gd name="connsiteY488" fmla="*/ 244030 h 345017"/>
                  <a:gd name="connsiteX489" fmla="*/ 327280 w 409100"/>
                  <a:gd name="connsiteY489" fmla="*/ 242742 h 345017"/>
                  <a:gd name="connsiteX490" fmla="*/ 329426 w 409100"/>
                  <a:gd name="connsiteY490" fmla="*/ 241169 h 345017"/>
                  <a:gd name="connsiteX491" fmla="*/ 331285 w 409100"/>
                  <a:gd name="connsiteY491" fmla="*/ 240597 h 345017"/>
                  <a:gd name="connsiteX492" fmla="*/ 339010 w 409100"/>
                  <a:gd name="connsiteY492" fmla="*/ 242313 h 345017"/>
                  <a:gd name="connsiteX493" fmla="*/ 341155 w 409100"/>
                  <a:gd name="connsiteY493" fmla="*/ 241455 h 345017"/>
                  <a:gd name="connsiteX494" fmla="*/ 349023 w 409100"/>
                  <a:gd name="connsiteY494" fmla="*/ 239309 h 345017"/>
                  <a:gd name="connsiteX495" fmla="*/ 357033 w 409100"/>
                  <a:gd name="connsiteY495" fmla="*/ 236592 h 345017"/>
                  <a:gd name="connsiteX496" fmla="*/ 359322 w 409100"/>
                  <a:gd name="connsiteY496" fmla="*/ 233158 h 345017"/>
                  <a:gd name="connsiteX497" fmla="*/ 362755 w 409100"/>
                  <a:gd name="connsiteY497" fmla="*/ 232300 h 345017"/>
                  <a:gd name="connsiteX498" fmla="*/ 365329 w 409100"/>
                  <a:gd name="connsiteY498" fmla="*/ 229726 h 345017"/>
                  <a:gd name="connsiteX499" fmla="*/ 367475 w 409100"/>
                  <a:gd name="connsiteY499" fmla="*/ 230012 h 345017"/>
                  <a:gd name="connsiteX500" fmla="*/ 370765 w 409100"/>
                  <a:gd name="connsiteY500" fmla="*/ 230155 h 345017"/>
                  <a:gd name="connsiteX501" fmla="*/ 372768 w 409100"/>
                  <a:gd name="connsiteY501" fmla="*/ 229726 h 345017"/>
                  <a:gd name="connsiteX502" fmla="*/ 373769 w 409100"/>
                  <a:gd name="connsiteY502" fmla="*/ 229296 h 345017"/>
                  <a:gd name="connsiteX503" fmla="*/ 374913 w 409100"/>
                  <a:gd name="connsiteY503" fmla="*/ 228152 h 345017"/>
                  <a:gd name="connsiteX504" fmla="*/ 376773 w 409100"/>
                  <a:gd name="connsiteY504" fmla="*/ 224719 h 345017"/>
                  <a:gd name="connsiteX505" fmla="*/ 378918 w 409100"/>
                  <a:gd name="connsiteY505" fmla="*/ 223432 h 345017"/>
                  <a:gd name="connsiteX506" fmla="*/ 381636 w 409100"/>
                  <a:gd name="connsiteY506" fmla="*/ 222144 h 345017"/>
                  <a:gd name="connsiteX507" fmla="*/ 383496 w 409100"/>
                  <a:gd name="connsiteY507" fmla="*/ 220571 h 345017"/>
                  <a:gd name="connsiteX508" fmla="*/ 385069 w 409100"/>
                  <a:gd name="connsiteY508" fmla="*/ 218568 h 345017"/>
                  <a:gd name="connsiteX509" fmla="*/ 385784 w 409100"/>
                  <a:gd name="connsiteY509" fmla="*/ 216852 h 345017"/>
                  <a:gd name="connsiteX510" fmla="*/ 385784 w 409100"/>
                  <a:gd name="connsiteY510" fmla="*/ 215564 h 345017"/>
                  <a:gd name="connsiteX511" fmla="*/ 384926 w 409100"/>
                  <a:gd name="connsiteY511" fmla="*/ 212990 h 345017"/>
                  <a:gd name="connsiteX512" fmla="*/ 383782 w 409100"/>
                  <a:gd name="connsiteY512" fmla="*/ 210558 h 345017"/>
                  <a:gd name="connsiteX513" fmla="*/ 382638 w 409100"/>
                  <a:gd name="connsiteY513" fmla="*/ 209700 h 345017"/>
                  <a:gd name="connsiteX514" fmla="*/ 381779 w 409100"/>
                  <a:gd name="connsiteY514" fmla="*/ 209414 h 345017"/>
                  <a:gd name="connsiteX515" fmla="*/ 375342 w 409100"/>
                  <a:gd name="connsiteY515" fmla="*/ 202404 h 345017"/>
                  <a:gd name="connsiteX516" fmla="*/ 368906 w 409100"/>
                  <a:gd name="connsiteY516" fmla="*/ 195252 h 345017"/>
                  <a:gd name="connsiteX517" fmla="*/ 362612 w 409100"/>
                  <a:gd name="connsiteY517" fmla="*/ 188243 h 345017"/>
                  <a:gd name="connsiteX518" fmla="*/ 362183 w 409100"/>
                  <a:gd name="connsiteY518" fmla="*/ 187242 h 345017"/>
                  <a:gd name="connsiteX519" fmla="*/ 364757 w 409100"/>
                  <a:gd name="connsiteY519" fmla="*/ 183952 h 345017"/>
                  <a:gd name="connsiteX520" fmla="*/ 367046 w 409100"/>
                  <a:gd name="connsiteY520" fmla="*/ 181520 h 345017"/>
                  <a:gd name="connsiteX521" fmla="*/ 369048 w 409100"/>
                  <a:gd name="connsiteY521" fmla="*/ 180090 h 345017"/>
                  <a:gd name="connsiteX522" fmla="*/ 369907 w 409100"/>
                  <a:gd name="connsiteY522" fmla="*/ 178946 h 345017"/>
                  <a:gd name="connsiteX523" fmla="*/ 369192 w 409100"/>
                  <a:gd name="connsiteY523" fmla="*/ 173796 h 345017"/>
                  <a:gd name="connsiteX524" fmla="*/ 369192 w 409100"/>
                  <a:gd name="connsiteY524" fmla="*/ 171936 h 345017"/>
                  <a:gd name="connsiteX525" fmla="*/ 368333 w 409100"/>
                  <a:gd name="connsiteY525" fmla="*/ 169934 h 345017"/>
                  <a:gd name="connsiteX526" fmla="*/ 367618 w 409100"/>
                  <a:gd name="connsiteY526" fmla="*/ 167645 h 345017"/>
                  <a:gd name="connsiteX527" fmla="*/ 368476 w 409100"/>
                  <a:gd name="connsiteY527" fmla="*/ 165786 h 345017"/>
                  <a:gd name="connsiteX528" fmla="*/ 369478 w 409100"/>
                  <a:gd name="connsiteY528" fmla="*/ 164498 h 345017"/>
                  <a:gd name="connsiteX529" fmla="*/ 370765 w 409100"/>
                  <a:gd name="connsiteY529" fmla="*/ 163926 h 345017"/>
                  <a:gd name="connsiteX530" fmla="*/ 373769 w 409100"/>
                  <a:gd name="connsiteY530" fmla="*/ 163497 h 345017"/>
                  <a:gd name="connsiteX531" fmla="*/ 375915 w 409100"/>
                  <a:gd name="connsiteY531" fmla="*/ 163354 h 345017"/>
                  <a:gd name="connsiteX532" fmla="*/ 376630 w 409100"/>
                  <a:gd name="connsiteY532" fmla="*/ 162639 h 345017"/>
                  <a:gd name="connsiteX533" fmla="*/ 377774 w 409100"/>
                  <a:gd name="connsiteY533" fmla="*/ 161781 h 345017"/>
                  <a:gd name="connsiteX534" fmla="*/ 379348 w 409100"/>
                  <a:gd name="connsiteY534" fmla="*/ 161781 h 345017"/>
                  <a:gd name="connsiteX535" fmla="*/ 382494 w 409100"/>
                  <a:gd name="connsiteY535" fmla="*/ 162353 h 345017"/>
                  <a:gd name="connsiteX536" fmla="*/ 383925 w 409100"/>
                  <a:gd name="connsiteY536" fmla="*/ 161208 h 345017"/>
                  <a:gd name="connsiteX537" fmla="*/ 386500 w 409100"/>
                  <a:gd name="connsiteY537" fmla="*/ 159635 h 345017"/>
                  <a:gd name="connsiteX538" fmla="*/ 392221 w 409100"/>
                  <a:gd name="connsiteY538" fmla="*/ 156917 h 345017"/>
                  <a:gd name="connsiteX539" fmla="*/ 393509 w 409100"/>
                  <a:gd name="connsiteY539" fmla="*/ 155201 h 345017"/>
                  <a:gd name="connsiteX540" fmla="*/ 394367 w 409100"/>
                  <a:gd name="connsiteY540" fmla="*/ 152483 h 345017"/>
                  <a:gd name="connsiteX541" fmla="*/ 394224 w 409100"/>
                  <a:gd name="connsiteY541" fmla="*/ 151195 h 345017"/>
                  <a:gd name="connsiteX542" fmla="*/ 393652 w 409100"/>
                  <a:gd name="connsiteY542" fmla="*/ 150766 h 345017"/>
                  <a:gd name="connsiteX543" fmla="*/ 392221 w 409100"/>
                  <a:gd name="connsiteY543" fmla="*/ 150337 h 345017"/>
                  <a:gd name="connsiteX544" fmla="*/ 390076 w 409100"/>
                  <a:gd name="connsiteY544" fmla="*/ 150337 h 345017"/>
                  <a:gd name="connsiteX545" fmla="*/ 388359 w 409100"/>
                  <a:gd name="connsiteY545" fmla="*/ 151052 h 345017"/>
                  <a:gd name="connsiteX546" fmla="*/ 386500 w 409100"/>
                  <a:gd name="connsiteY546" fmla="*/ 150623 h 345017"/>
                  <a:gd name="connsiteX547" fmla="*/ 384926 w 409100"/>
                  <a:gd name="connsiteY547" fmla="*/ 148907 h 345017"/>
                  <a:gd name="connsiteX548" fmla="*/ 384783 w 409100"/>
                  <a:gd name="connsiteY548" fmla="*/ 147476 h 345017"/>
                  <a:gd name="connsiteX549" fmla="*/ 385641 w 409100"/>
                  <a:gd name="connsiteY549" fmla="*/ 145474 h 345017"/>
                  <a:gd name="connsiteX550" fmla="*/ 385069 w 409100"/>
                  <a:gd name="connsiteY550" fmla="*/ 144186 h 345017"/>
                  <a:gd name="connsiteX551" fmla="*/ 382208 w 409100"/>
                  <a:gd name="connsiteY551" fmla="*/ 140038 h 345017"/>
                  <a:gd name="connsiteX552" fmla="*/ 382208 w 409100"/>
                  <a:gd name="connsiteY552" fmla="*/ 138894 h 345017"/>
                  <a:gd name="connsiteX553" fmla="*/ 384354 w 409100"/>
                  <a:gd name="connsiteY553" fmla="*/ 137034 h 345017"/>
                  <a:gd name="connsiteX554" fmla="*/ 385498 w 409100"/>
                  <a:gd name="connsiteY554" fmla="*/ 135461 h 345017"/>
                  <a:gd name="connsiteX555" fmla="*/ 387072 w 409100"/>
                  <a:gd name="connsiteY555" fmla="*/ 131742 h 345017"/>
                  <a:gd name="connsiteX556" fmla="*/ 388359 w 409100"/>
                  <a:gd name="connsiteY556" fmla="*/ 130454 h 345017"/>
                  <a:gd name="connsiteX557" fmla="*/ 392364 w 409100"/>
                  <a:gd name="connsiteY557" fmla="*/ 130025 h 345017"/>
                  <a:gd name="connsiteX558" fmla="*/ 393366 w 409100"/>
                  <a:gd name="connsiteY558" fmla="*/ 129167 h 345017"/>
                  <a:gd name="connsiteX559" fmla="*/ 395368 w 409100"/>
                  <a:gd name="connsiteY559" fmla="*/ 127164 h 345017"/>
                  <a:gd name="connsiteX560" fmla="*/ 398372 w 409100"/>
                  <a:gd name="connsiteY560" fmla="*/ 124876 h 345017"/>
                  <a:gd name="connsiteX561" fmla="*/ 402806 w 409100"/>
                  <a:gd name="connsiteY561" fmla="*/ 123016 h 345017"/>
                  <a:gd name="connsiteX562" fmla="*/ 404094 w 409100"/>
                  <a:gd name="connsiteY562" fmla="*/ 119726 h 345017"/>
                  <a:gd name="connsiteX563" fmla="*/ 404809 w 409100"/>
                  <a:gd name="connsiteY563" fmla="*/ 118868 h 345017"/>
                  <a:gd name="connsiteX564" fmla="*/ 408242 w 409100"/>
                  <a:gd name="connsiteY564" fmla="*/ 117152 h 345017"/>
                  <a:gd name="connsiteX565" fmla="*/ 408814 w 409100"/>
                  <a:gd name="connsiteY565" fmla="*/ 116293 h 345017"/>
                  <a:gd name="connsiteX566" fmla="*/ 409100 w 409100"/>
                  <a:gd name="connsiteY566" fmla="*/ 117581 h 34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Lst>
                <a:rect l="l" t="t" r="r" b="b"/>
                <a:pathLst>
                  <a:path w="409100" h="345017">
                    <a:moveTo>
                      <a:pt x="276643" y="37763"/>
                    </a:moveTo>
                    <a:lnTo>
                      <a:pt x="278360" y="37191"/>
                    </a:lnTo>
                    <a:lnTo>
                      <a:pt x="280219" y="38907"/>
                    </a:lnTo>
                    <a:lnTo>
                      <a:pt x="281650" y="39480"/>
                    </a:lnTo>
                    <a:lnTo>
                      <a:pt x="283509" y="39623"/>
                    </a:lnTo>
                    <a:lnTo>
                      <a:pt x="285798" y="39480"/>
                    </a:lnTo>
                    <a:lnTo>
                      <a:pt x="288516" y="36762"/>
                    </a:lnTo>
                    <a:lnTo>
                      <a:pt x="288802" y="36046"/>
                    </a:lnTo>
                    <a:lnTo>
                      <a:pt x="287801" y="32041"/>
                    </a:lnTo>
                    <a:lnTo>
                      <a:pt x="286513" y="30897"/>
                    </a:lnTo>
                    <a:lnTo>
                      <a:pt x="283080" y="33901"/>
                    </a:lnTo>
                    <a:lnTo>
                      <a:pt x="282508" y="35903"/>
                    </a:lnTo>
                    <a:lnTo>
                      <a:pt x="279933" y="35761"/>
                    </a:lnTo>
                    <a:lnTo>
                      <a:pt x="277788" y="34616"/>
                    </a:lnTo>
                    <a:lnTo>
                      <a:pt x="276930" y="33329"/>
                    </a:lnTo>
                    <a:lnTo>
                      <a:pt x="275785" y="33472"/>
                    </a:lnTo>
                    <a:lnTo>
                      <a:pt x="272781" y="34330"/>
                    </a:lnTo>
                    <a:lnTo>
                      <a:pt x="271208" y="36476"/>
                    </a:lnTo>
                    <a:lnTo>
                      <a:pt x="272352" y="37048"/>
                    </a:lnTo>
                    <a:lnTo>
                      <a:pt x="276643" y="37763"/>
                    </a:lnTo>
                    <a:close/>
                    <a:moveTo>
                      <a:pt x="376344" y="94408"/>
                    </a:moveTo>
                    <a:lnTo>
                      <a:pt x="375486" y="94837"/>
                    </a:lnTo>
                    <a:lnTo>
                      <a:pt x="372339" y="97268"/>
                    </a:lnTo>
                    <a:lnTo>
                      <a:pt x="371766" y="98127"/>
                    </a:lnTo>
                    <a:lnTo>
                      <a:pt x="372052" y="101131"/>
                    </a:lnTo>
                    <a:lnTo>
                      <a:pt x="373912" y="100559"/>
                    </a:lnTo>
                    <a:lnTo>
                      <a:pt x="376344" y="99557"/>
                    </a:lnTo>
                    <a:lnTo>
                      <a:pt x="378060" y="97984"/>
                    </a:lnTo>
                    <a:lnTo>
                      <a:pt x="378489" y="96553"/>
                    </a:lnTo>
                    <a:lnTo>
                      <a:pt x="376916" y="95409"/>
                    </a:lnTo>
                    <a:lnTo>
                      <a:pt x="377059" y="94694"/>
                    </a:lnTo>
                    <a:lnTo>
                      <a:pt x="376344" y="94408"/>
                    </a:lnTo>
                    <a:close/>
                    <a:moveTo>
                      <a:pt x="378489" y="90832"/>
                    </a:moveTo>
                    <a:lnTo>
                      <a:pt x="376630" y="91261"/>
                    </a:lnTo>
                    <a:lnTo>
                      <a:pt x="375629" y="92691"/>
                    </a:lnTo>
                    <a:lnTo>
                      <a:pt x="375629" y="93549"/>
                    </a:lnTo>
                    <a:lnTo>
                      <a:pt x="379205" y="92548"/>
                    </a:lnTo>
                    <a:lnTo>
                      <a:pt x="380206" y="91404"/>
                    </a:lnTo>
                    <a:lnTo>
                      <a:pt x="381922" y="90546"/>
                    </a:lnTo>
                    <a:lnTo>
                      <a:pt x="381207" y="90116"/>
                    </a:lnTo>
                    <a:lnTo>
                      <a:pt x="380492" y="90116"/>
                    </a:lnTo>
                    <a:lnTo>
                      <a:pt x="379348" y="90403"/>
                    </a:lnTo>
                    <a:lnTo>
                      <a:pt x="378489" y="90832"/>
                    </a:lnTo>
                    <a:close/>
                    <a:moveTo>
                      <a:pt x="245031" y="39480"/>
                    </a:moveTo>
                    <a:lnTo>
                      <a:pt x="246604" y="38764"/>
                    </a:lnTo>
                    <a:lnTo>
                      <a:pt x="246175" y="38049"/>
                    </a:lnTo>
                    <a:lnTo>
                      <a:pt x="243887" y="36762"/>
                    </a:lnTo>
                    <a:lnTo>
                      <a:pt x="241455" y="36762"/>
                    </a:lnTo>
                    <a:lnTo>
                      <a:pt x="240454" y="37906"/>
                    </a:lnTo>
                    <a:lnTo>
                      <a:pt x="241884" y="38907"/>
                    </a:lnTo>
                    <a:lnTo>
                      <a:pt x="245031" y="39480"/>
                    </a:lnTo>
                    <a:close/>
                    <a:moveTo>
                      <a:pt x="409100" y="117581"/>
                    </a:moveTo>
                    <a:lnTo>
                      <a:pt x="403522" y="110285"/>
                    </a:lnTo>
                    <a:lnTo>
                      <a:pt x="398944" y="108283"/>
                    </a:lnTo>
                    <a:lnTo>
                      <a:pt x="393795" y="107997"/>
                    </a:lnTo>
                    <a:lnTo>
                      <a:pt x="391792" y="108569"/>
                    </a:lnTo>
                    <a:lnTo>
                      <a:pt x="389504" y="110429"/>
                    </a:lnTo>
                    <a:lnTo>
                      <a:pt x="379920" y="109141"/>
                    </a:lnTo>
                    <a:lnTo>
                      <a:pt x="377917" y="109570"/>
                    </a:lnTo>
                    <a:lnTo>
                      <a:pt x="372768" y="112145"/>
                    </a:lnTo>
                    <a:lnTo>
                      <a:pt x="368047" y="112288"/>
                    </a:lnTo>
                    <a:lnTo>
                      <a:pt x="364757" y="114577"/>
                    </a:lnTo>
                    <a:lnTo>
                      <a:pt x="360609" y="111573"/>
                    </a:lnTo>
                    <a:lnTo>
                      <a:pt x="358034" y="110429"/>
                    </a:lnTo>
                    <a:lnTo>
                      <a:pt x="355317" y="108855"/>
                    </a:lnTo>
                    <a:lnTo>
                      <a:pt x="366474" y="108712"/>
                    </a:lnTo>
                    <a:lnTo>
                      <a:pt x="368619" y="104993"/>
                    </a:lnTo>
                    <a:lnTo>
                      <a:pt x="370193" y="101417"/>
                    </a:lnTo>
                    <a:lnTo>
                      <a:pt x="370908" y="98413"/>
                    </a:lnTo>
                    <a:lnTo>
                      <a:pt x="371051" y="97698"/>
                    </a:lnTo>
                    <a:lnTo>
                      <a:pt x="372195" y="95552"/>
                    </a:lnTo>
                    <a:lnTo>
                      <a:pt x="372195" y="93692"/>
                    </a:lnTo>
                    <a:lnTo>
                      <a:pt x="373054" y="91833"/>
                    </a:lnTo>
                    <a:lnTo>
                      <a:pt x="374627" y="89973"/>
                    </a:lnTo>
                    <a:lnTo>
                      <a:pt x="378489" y="88543"/>
                    </a:lnTo>
                    <a:lnTo>
                      <a:pt x="379920" y="85539"/>
                    </a:lnTo>
                    <a:lnTo>
                      <a:pt x="377488" y="82678"/>
                    </a:lnTo>
                    <a:lnTo>
                      <a:pt x="373340" y="79531"/>
                    </a:lnTo>
                    <a:lnTo>
                      <a:pt x="366617" y="78244"/>
                    </a:lnTo>
                    <a:lnTo>
                      <a:pt x="364328" y="77100"/>
                    </a:lnTo>
                    <a:lnTo>
                      <a:pt x="358177" y="70663"/>
                    </a:lnTo>
                    <a:lnTo>
                      <a:pt x="355889" y="69232"/>
                    </a:lnTo>
                    <a:lnTo>
                      <a:pt x="354744" y="71664"/>
                    </a:lnTo>
                    <a:lnTo>
                      <a:pt x="350453" y="71807"/>
                    </a:lnTo>
                    <a:lnTo>
                      <a:pt x="350596" y="73667"/>
                    </a:lnTo>
                    <a:lnTo>
                      <a:pt x="351454" y="75240"/>
                    </a:lnTo>
                    <a:lnTo>
                      <a:pt x="351311" y="77386"/>
                    </a:lnTo>
                    <a:lnTo>
                      <a:pt x="350596" y="75955"/>
                    </a:lnTo>
                    <a:lnTo>
                      <a:pt x="349166" y="75097"/>
                    </a:lnTo>
                    <a:lnTo>
                      <a:pt x="348451" y="74239"/>
                    </a:lnTo>
                    <a:lnTo>
                      <a:pt x="348307" y="72808"/>
                    </a:lnTo>
                    <a:lnTo>
                      <a:pt x="346162" y="70091"/>
                    </a:lnTo>
                    <a:lnTo>
                      <a:pt x="342872" y="67516"/>
                    </a:lnTo>
                    <a:lnTo>
                      <a:pt x="341012" y="66944"/>
                    </a:lnTo>
                    <a:lnTo>
                      <a:pt x="339725" y="66657"/>
                    </a:lnTo>
                    <a:lnTo>
                      <a:pt x="338581" y="66801"/>
                    </a:lnTo>
                    <a:lnTo>
                      <a:pt x="338867" y="67516"/>
                    </a:lnTo>
                    <a:lnTo>
                      <a:pt x="338152" y="69804"/>
                    </a:lnTo>
                    <a:lnTo>
                      <a:pt x="338724" y="71521"/>
                    </a:lnTo>
                    <a:lnTo>
                      <a:pt x="338152" y="71378"/>
                    </a:lnTo>
                    <a:lnTo>
                      <a:pt x="337579" y="70949"/>
                    </a:lnTo>
                    <a:lnTo>
                      <a:pt x="336721" y="69661"/>
                    </a:lnTo>
                    <a:lnTo>
                      <a:pt x="335577" y="71521"/>
                    </a:lnTo>
                    <a:lnTo>
                      <a:pt x="334861" y="72236"/>
                    </a:lnTo>
                    <a:lnTo>
                      <a:pt x="334289" y="72379"/>
                    </a:lnTo>
                    <a:lnTo>
                      <a:pt x="333717" y="72522"/>
                    </a:lnTo>
                    <a:lnTo>
                      <a:pt x="331285" y="68374"/>
                    </a:lnTo>
                    <a:lnTo>
                      <a:pt x="327852" y="60507"/>
                    </a:lnTo>
                    <a:lnTo>
                      <a:pt x="326851" y="59791"/>
                    </a:lnTo>
                    <a:lnTo>
                      <a:pt x="325278" y="59219"/>
                    </a:lnTo>
                    <a:lnTo>
                      <a:pt x="324991" y="60793"/>
                    </a:lnTo>
                    <a:lnTo>
                      <a:pt x="325278" y="62223"/>
                    </a:lnTo>
                    <a:lnTo>
                      <a:pt x="323704" y="63654"/>
                    </a:lnTo>
                    <a:lnTo>
                      <a:pt x="320986" y="64083"/>
                    </a:lnTo>
                    <a:lnTo>
                      <a:pt x="322417" y="62795"/>
                    </a:lnTo>
                    <a:lnTo>
                      <a:pt x="323418" y="59791"/>
                    </a:lnTo>
                    <a:lnTo>
                      <a:pt x="322703" y="57074"/>
                    </a:lnTo>
                    <a:lnTo>
                      <a:pt x="322131" y="55786"/>
                    </a:lnTo>
                    <a:lnTo>
                      <a:pt x="319842" y="53784"/>
                    </a:lnTo>
                    <a:lnTo>
                      <a:pt x="318841" y="53784"/>
                    </a:lnTo>
                    <a:lnTo>
                      <a:pt x="317983" y="53212"/>
                    </a:lnTo>
                    <a:lnTo>
                      <a:pt x="317983" y="50494"/>
                    </a:lnTo>
                    <a:lnTo>
                      <a:pt x="315837" y="49779"/>
                    </a:lnTo>
                    <a:lnTo>
                      <a:pt x="322417" y="48777"/>
                    </a:lnTo>
                    <a:lnTo>
                      <a:pt x="331858" y="49207"/>
                    </a:lnTo>
                    <a:lnTo>
                      <a:pt x="336292" y="46632"/>
                    </a:lnTo>
                    <a:lnTo>
                      <a:pt x="342157" y="46346"/>
                    </a:lnTo>
                    <a:lnTo>
                      <a:pt x="345733" y="45201"/>
                    </a:lnTo>
                    <a:lnTo>
                      <a:pt x="347020" y="43342"/>
                    </a:lnTo>
                    <a:lnTo>
                      <a:pt x="336006" y="44629"/>
                    </a:lnTo>
                    <a:lnTo>
                      <a:pt x="322131" y="43056"/>
                    </a:lnTo>
                    <a:lnTo>
                      <a:pt x="314693" y="44343"/>
                    </a:lnTo>
                    <a:lnTo>
                      <a:pt x="311975" y="43914"/>
                    </a:lnTo>
                    <a:lnTo>
                      <a:pt x="307254" y="44200"/>
                    </a:lnTo>
                    <a:lnTo>
                      <a:pt x="297957" y="46203"/>
                    </a:lnTo>
                    <a:lnTo>
                      <a:pt x="286513" y="45630"/>
                    </a:lnTo>
                    <a:lnTo>
                      <a:pt x="276643" y="46632"/>
                    </a:lnTo>
                    <a:lnTo>
                      <a:pt x="273783" y="46489"/>
                    </a:lnTo>
                    <a:lnTo>
                      <a:pt x="275356" y="49349"/>
                    </a:lnTo>
                    <a:lnTo>
                      <a:pt x="278074" y="48205"/>
                    </a:lnTo>
                    <a:lnTo>
                      <a:pt x="286942" y="48777"/>
                    </a:lnTo>
                    <a:lnTo>
                      <a:pt x="290948" y="50494"/>
                    </a:lnTo>
                    <a:lnTo>
                      <a:pt x="289517" y="51495"/>
                    </a:lnTo>
                    <a:lnTo>
                      <a:pt x="287801" y="52210"/>
                    </a:lnTo>
                    <a:lnTo>
                      <a:pt x="277073" y="51924"/>
                    </a:lnTo>
                    <a:lnTo>
                      <a:pt x="257046" y="62795"/>
                    </a:lnTo>
                    <a:lnTo>
                      <a:pt x="254186" y="62938"/>
                    </a:lnTo>
                    <a:lnTo>
                      <a:pt x="251754" y="63511"/>
                    </a:lnTo>
                    <a:lnTo>
                      <a:pt x="248607" y="63654"/>
                    </a:lnTo>
                    <a:lnTo>
                      <a:pt x="242885" y="62080"/>
                    </a:lnTo>
                    <a:lnTo>
                      <a:pt x="237736" y="60936"/>
                    </a:lnTo>
                    <a:lnTo>
                      <a:pt x="232729" y="58790"/>
                    </a:lnTo>
                    <a:lnTo>
                      <a:pt x="226865" y="57932"/>
                    </a:lnTo>
                    <a:lnTo>
                      <a:pt x="219713" y="51352"/>
                    </a:lnTo>
                    <a:lnTo>
                      <a:pt x="219713" y="50065"/>
                    </a:lnTo>
                    <a:lnTo>
                      <a:pt x="219283" y="48348"/>
                    </a:lnTo>
                    <a:lnTo>
                      <a:pt x="214992" y="46632"/>
                    </a:lnTo>
                    <a:lnTo>
                      <a:pt x="192535" y="47347"/>
                    </a:lnTo>
                    <a:lnTo>
                      <a:pt x="188243" y="48634"/>
                    </a:lnTo>
                    <a:lnTo>
                      <a:pt x="174654" y="50065"/>
                    </a:lnTo>
                    <a:lnTo>
                      <a:pt x="165929" y="51638"/>
                    </a:lnTo>
                    <a:lnTo>
                      <a:pt x="157775" y="51066"/>
                    </a:lnTo>
                    <a:lnTo>
                      <a:pt x="154914" y="48777"/>
                    </a:lnTo>
                    <a:lnTo>
                      <a:pt x="153055" y="45201"/>
                    </a:lnTo>
                    <a:lnTo>
                      <a:pt x="152197" y="41625"/>
                    </a:lnTo>
                    <a:lnTo>
                      <a:pt x="153770" y="39480"/>
                    </a:lnTo>
                    <a:lnTo>
                      <a:pt x="152197" y="37334"/>
                    </a:lnTo>
                    <a:lnTo>
                      <a:pt x="151625" y="34187"/>
                    </a:lnTo>
                    <a:lnTo>
                      <a:pt x="149908" y="30897"/>
                    </a:lnTo>
                    <a:lnTo>
                      <a:pt x="143328" y="26320"/>
                    </a:lnTo>
                    <a:lnTo>
                      <a:pt x="136891" y="22601"/>
                    </a:lnTo>
                    <a:lnTo>
                      <a:pt x="130025" y="21742"/>
                    </a:lnTo>
                    <a:lnTo>
                      <a:pt x="124590" y="20026"/>
                    </a:lnTo>
                    <a:lnTo>
                      <a:pt x="115721" y="20598"/>
                    </a:lnTo>
                    <a:lnTo>
                      <a:pt x="114434" y="21027"/>
                    </a:lnTo>
                    <a:lnTo>
                      <a:pt x="112574" y="21170"/>
                    </a:lnTo>
                    <a:lnTo>
                      <a:pt x="110142" y="18595"/>
                    </a:lnTo>
                    <a:lnTo>
                      <a:pt x="108569" y="15162"/>
                    </a:lnTo>
                    <a:lnTo>
                      <a:pt x="107138" y="10299"/>
                    </a:lnTo>
                    <a:lnTo>
                      <a:pt x="106566" y="5435"/>
                    </a:lnTo>
                    <a:lnTo>
                      <a:pt x="105708" y="3719"/>
                    </a:lnTo>
                    <a:lnTo>
                      <a:pt x="104135" y="1859"/>
                    </a:lnTo>
                    <a:lnTo>
                      <a:pt x="101417" y="0"/>
                    </a:lnTo>
                    <a:lnTo>
                      <a:pt x="97841" y="1287"/>
                    </a:lnTo>
                    <a:lnTo>
                      <a:pt x="95409" y="2432"/>
                    </a:lnTo>
                    <a:lnTo>
                      <a:pt x="94122" y="5292"/>
                    </a:lnTo>
                    <a:lnTo>
                      <a:pt x="92834" y="8869"/>
                    </a:lnTo>
                    <a:lnTo>
                      <a:pt x="94837" y="13589"/>
                    </a:lnTo>
                    <a:lnTo>
                      <a:pt x="94837" y="15019"/>
                    </a:lnTo>
                    <a:lnTo>
                      <a:pt x="95695" y="16736"/>
                    </a:lnTo>
                    <a:lnTo>
                      <a:pt x="104135" y="15305"/>
                    </a:lnTo>
                    <a:lnTo>
                      <a:pt x="106995" y="15305"/>
                    </a:lnTo>
                    <a:lnTo>
                      <a:pt x="108283" y="19311"/>
                    </a:lnTo>
                    <a:lnTo>
                      <a:pt x="107282" y="21313"/>
                    </a:lnTo>
                    <a:lnTo>
                      <a:pt x="104850" y="22171"/>
                    </a:lnTo>
                    <a:lnTo>
                      <a:pt x="99986" y="19597"/>
                    </a:lnTo>
                    <a:lnTo>
                      <a:pt x="98556" y="19883"/>
                    </a:lnTo>
                    <a:lnTo>
                      <a:pt x="96696" y="22601"/>
                    </a:lnTo>
                    <a:lnTo>
                      <a:pt x="94551" y="24317"/>
                    </a:lnTo>
                    <a:lnTo>
                      <a:pt x="85110" y="27750"/>
                    </a:lnTo>
                    <a:lnTo>
                      <a:pt x="76814" y="29323"/>
                    </a:lnTo>
                    <a:lnTo>
                      <a:pt x="63368" y="35617"/>
                    </a:lnTo>
                    <a:lnTo>
                      <a:pt x="57217" y="36619"/>
                    </a:lnTo>
                    <a:lnTo>
                      <a:pt x="57503" y="40481"/>
                    </a:lnTo>
                    <a:lnTo>
                      <a:pt x="54928" y="42197"/>
                    </a:lnTo>
                    <a:lnTo>
                      <a:pt x="55786" y="46918"/>
                    </a:lnTo>
                    <a:lnTo>
                      <a:pt x="56502" y="49636"/>
                    </a:lnTo>
                    <a:lnTo>
                      <a:pt x="57503" y="51638"/>
                    </a:lnTo>
                    <a:lnTo>
                      <a:pt x="59791" y="57932"/>
                    </a:lnTo>
                    <a:lnTo>
                      <a:pt x="63511" y="61508"/>
                    </a:lnTo>
                    <a:lnTo>
                      <a:pt x="65227" y="65370"/>
                    </a:lnTo>
                    <a:lnTo>
                      <a:pt x="68946" y="70806"/>
                    </a:lnTo>
                    <a:lnTo>
                      <a:pt x="69804" y="74668"/>
                    </a:lnTo>
                    <a:lnTo>
                      <a:pt x="69089" y="80533"/>
                    </a:lnTo>
                    <a:lnTo>
                      <a:pt x="68803" y="85396"/>
                    </a:lnTo>
                    <a:lnTo>
                      <a:pt x="65227" y="89258"/>
                    </a:lnTo>
                    <a:lnTo>
                      <a:pt x="64083" y="91118"/>
                    </a:lnTo>
                    <a:lnTo>
                      <a:pt x="62366" y="92119"/>
                    </a:lnTo>
                    <a:lnTo>
                      <a:pt x="55214" y="94408"/>
                    </a:lnTo>
                    <a:lnTo>
                      <a:pt x="52782" y="94408"/>
                    </a:lnTo>
                    <a:lnTo>
                      <a:pt x="50780" y="93692"/>
                    </a:lnTo>
                    <a:lnTo>
                      <a:pt x="49206" y="91833"/>
                    </a:lnTo>
                    <a:lnTo>
                      <a:pt x="47919" y="88257"/>
                    </a:lnTo>
                    <a:lnTo>
                      <a:pt x="48491" y="85682"/>
                    </a:lnTo>
                    <a:lnTo>
                      <a:pt x="47204" y="84109"/>
                    </a:lnTo>
                    <a:lnTo>
                      <a:pt x="45201" y="82821"/>
                    </a:lnTo>
                    <a:lnTo>
                      <a:pt x="42054" y="78959"/>
                    </a:lnTo>
                    <a:lnTo>
                      <a:pt x="41482" y="76241"/>
                    </a:lnTo>
                    <a:lnTo>
                      <a:pt x="37906" y="70949"/>
                    </a:lnTo>
                    <a:lnTo>
                      <a:pt x="42626" y="62080"/>
                    </a:lnTo>
                    <a:lnTo>
                      <a:pt x="44772" y="60221"/>
                    </a:lnTo>
                    <a:lnTo>
                      <a:pt x="47490" y="55643"/>
                    </a:lnTo>
                    <a:lnTo>
                      <a:pt x="51352" y="51781"/>
                    </a:lnTo>
                    <a:lnTo>
                      <a:pt x="53498" y="45344"/>
                    </a:lnTo>
                    <a:lnTo>
                      <a:pt x="53355" y="43199"/>
                    </a:lnTo>
                    <a:lnTo>
                      <a:pt x="50637" y="39909"/>
                    </a:lnTo>
                    <a:lnTo>
                      <a:pt x="49349" y="35045"/>
                    </a:lnTo>
                    <a:lnTo>
                      <a:pt x="51066" y="35045"/>
                    </a:lnTo>
                    <a:lnTo>
                      <a:pt x="52067" y="34473"/>
                    </a:lnTo>
                    <a:lnTo>
                      <a:pt x="47490" y="30754"/>
                    </a:lnTo>
                    <a:lnTo>
                      <a:pt x="46203" y="29038"/>
                    </a:lnTo>
                    <a:lnTo>
                      <a:pt x="42769" y="22171"/>
                    </a:lnTo>
                    <a:lnTo>
                      <a:pt x="42483" y="20026"/>
                    </a:lnTo>
                    <a:lnTo>
                      <a:pt x="42483" y="17308"/>
                    </a:lnTo>
                    <a:lnTo>
                      <a:pt x="43914" y="16164"/>
                    </a:lnTo>
                    <a:lnTo>
                      <a:pt x="45058" y="15592"/>
                    </a:lnTo>
                    <a:lnTo>
                      <a:pt x="56502" y="12874"/>
                    </a:lnTo>
                    <a:lnTo>
                      <a:pt x="58790" y="11729"/>
                    </a:lnTo>
                    <a:lnTo>
                      <a:pt x="60793" y="9870"/>
                    </a:lnTo>
                    <a:lnTo>
                      <a:pt x="61651" y="8439"/>
                    </a:lnTo>
                    <a:lnTo>
                      <a:pt x="60507" y="8869"/>
                    </a:lnTo>
                    <a:lnTo>
                      <a:pt x="59219" y="9727"/>
                    </a:lnTo>
                    <a:lnTo>
                      <a:pt x="55071" y="11300"/>
                    </a:lnTo>
                    <a:lnTo>
                      <a:pt x="49492" y="12731"/>
                    </a:lnTo>
                    <a:lnTo>
                      <a:pt x="42340" y="14590"/>
                    </a:lnTo>
                    <a:lnTo>
                      <a:pt x="40767" y="16593"/>
                    </a:lnTo>
                    <a:lnTo>
                      <a:pt x="33615" y="28894"/>
                    </a:lnTo>
                    <a:lnTo>
                      <a:pt x="27607" y="31326"/>
                    </a:lnTo>
                    <a:lnTo>
                      <a:pt x="25461" y="33186"/>
                    </a:lnTo>
                    <a:lnTo>
                      <a:pt x="23888" y="35474"/>
                    </a:lnTo>
                    <a:lnTo>
                      <a:pt x="20312" y="39766"/>
                    </a:lnTo>
                    <a:lnTo>
                      <a:pt x="18881" y="43056"/>
                    </a:lnTo>
                    <a:lnTo>
                      <a:pt x="15019" y="50208"/>
                    </a:lnTo>
                    <a:lnTo>
                      <a:pt x="12874" y="59219"/>
                    </a:lnTo>
                    <a:lnTo>
                      <a:pt x="12015" y="64226"/>
                    </a:lnTo>
                    <a:lnTo>
                      <a:pt x="10871" y="71521"/>
                    </a:lnTo>
                    <a:lnTo>
                      <a:pt x="9155" y="75240"/>
                    </a:lnTo>
                    <a:lnTo>
                      <a:pt x="6866" y="78673"/>
                    </a:lnTo>
                    <a:lnTo>
                      <a:pt x="4291" y="81963"/>
                    </a:lnTo>
                    <a:lnTo>
                      <a:pt x="2146" y="85682"/>
                    </a:lnTo>
                    <a:lnTo>
                      <a:pt x="286" y="88543"/>
                    </a:lnTo>
                    <a:lnTo>
                      <a:pt x="0" y="89544"/>
                    </a:lnTo>
                    <a:lnTo>
                      <a:pt x="858" y="90403"/>
                    </a:lnTo>
                    <a:lnTo>
                      <a:pt x="5150" y="89544"/>
                    </a:lnTo>
                    <a:lnTo>
                      <a:pt x="6866" y="88686"/>
                    </a:lnTo>
                    <a:lnTo>
                      <a:pt x="9298" y="87542"/>
                    </a:lnTo>
                    <a:lnTo>
                      <a:pt x="10728" y="88114"/>
                    </a:lnTo>
                    <a:lnTo>
                      <a:pt x="12158" y="91261"/>
                    </a:lnTo>
                    <a:lnTo>
                      <a:pt x="13875" y="91690"/>
                    </a:lnTo>
                    <a:lnTo>
                      <a:pt x="15448" y="91261"/>
                    </a:lnTo>
                    <a:lnTo>
                      <a:pt x="17165" y="92119"/>
                    </a:lnTo>
                    <a:lnTo>
                      <a:pt x="19311" y="99986"/>
                    </a:lnTo>
                    <a:lnTo>
                      <a:pt x="21170" y="106709"/>
                    </a:lnTo>
                    <a:lnTo>
                      <a:pt x="25318" y="110858"/>
                    </a:lnTo>
                    <a:lnTo>
                      <a:pt x="28608" y="114148"/>
                    </a:lnTo>
                    <a:lnTo>
                      <a:pt x="29467" y="117008"/>
                    </a:lnTo>
                    <a:lnTo>
                      <a:pt x="30325" y="121014"/>
                    </a:lnTo>
                    <a:lnTo>
                      <a:pt x="30468" y="123016"/>
                    </a:lnTo>
                    <a:lnTo>
                      <a:pt x="29467" y="124160"/>
                    </a:lnTo>
                    <a:lnTo>
                      <a:pt x="27893" y="126592"/>
                    </a:lnTo>
                    <a:lnTo>
                      <a:pt x="27464" y="131313"/>
                    </a:lnTo>
                    <a:lnTo>
                      <a:pt x="27178" y="132886"/>
                    </a:lnTo>
                    <a:lnTo>
                      <a:pt x="26892" y="137320"/>
                    </a:lnTo>
                    <a:lnTo>
                      <a:pt x="27035" y="140038"/>
                    </a:lnTo>
                    <a:lnTo>
                      <a:pt x="27893" y="142184"/>
                    </a:lnTo>
                    <a:lnTo>
                      <a:pt x="29323" y="143328"/>
                    </a:lnTo>
                    <a:lnTo>
                      <a:pt x="32327" y="143900"/>
                    </a:lnTo>
                    <a:lnTo>
                      <a:pt x="35045" y="144616"/>
                    </a:lnTo>
                    <a:lnTo>
                      <a:pt x="36619" y="148192"/>
                    </a:lnTo>
                    <a:lnTo>
                      <a:pt x="38764" y="152769"/>
                    </a:lnTo>
                    <a:lnTo>
                      <a:pt x="41053" y="154771"/>
                    </a:lnTo>
                    <a:lnTo>
                      <a:pt x="44486" y="156059"/>
                    </a:lnTo>
                    <a:lnTo>
                      <a:pt x="46918" y="155630"/>
                    </a:lnTo>
                    <a:lnTo>
                      <a:pt x="52639" y="154771"/>
                    </a:lnTo>
                    <a:lnTo>
                      <a:pt x="57646" y="154915"/>
                    </a:lnTo>
                    <a:lnTo>
                      <a:pt x="64941" y="156202"/>
                    </a:lnTo>
                    <a:lnTo>
                      <a:pt x="67659" y="156202"/>
                    </a:lnTo>
                    <a:lnTo>
                      <a:pt x="71092" y="155916"/>
                    </a:lnTo>
                    <a:lnTo>
                      <a:pt x="77243" y="153341"/>
                    </a:lnTo>
                    <a:lnTo>
                      <a:pt x="79531" y="152912"/>
                    </a:lnTo>
                    <a:lnTo>
                      <a:pt x="81963" y="153198"/>
                    </a:lnTo>
                    <a:lnTo>
                      <a:pt x="85539" y="154485"/>
                    </a:lnTo>
                    <a:lnTo>
                      <a:pt x="87542" y="155487"/>
                    </a:lnTo>
                    <a:lnTo>
                      <a:pt x="90116" y="156488"/>
                    </a:lnTo>
                    <a:lnTo>
                      <a:pt x="93836" y="157203"/>
                    </a:lnTo>
                    <a:lnTo>
                      <a:pt x="96124" y="157060"/>
                    </a:lnTo>
                    <a:lnTo>
                      <a:pt x="97841" y="157060"/>
                    </a:lnTo>
                    <a:lnTo>
                      <a:pt x="98842" y="157489"/>
                    </a:lnTo>
                    <a:lnTo>
                      <a:pt x="104564" y="164641"/>
                    </a:lnTo>
                    <a:lnTo>
                      <a:pt x="109570" y="170792"/>
                    </a:lnTo>
                    <a:lnTo>
                      <a:pt x="113861" y="175942"/>
                    </a:lnTo>
                    <a:lnTo>
                      <a:pt x="118582" y="181520"/>
                    </a:lnTo>
                    <a:lnTo>
                      <a:pt x="119011" y="181806"/>
                    </a:lnTo>
                    <a:lnTo>
                      <a:pt x="121156" y="181091"/>
                    </a:lnTo>
                    <a:lnTo>
                      <a:pt x="122587" y="181377"/>
                    </a:lnTo>
                    <a:lnTo>
                      <a:pt x="123874" y="182522"/>
                    </a:lnTo>
                    <a:lnTo>
                      <a:pt x="126163" y="182093"/>
                    </a:lnTo>
                    <a:lnTo>
                      <a:pt x="129310" y="179947"/>
                    </a:lnTo>
                    <a:lnTo>
                      <a:pt x="133887" y="179518"/>
                    </a:lnTo>
                    <a:lnTo>
                      <a:pt x="139895" y="180805"/>
                    </a:lnTo>
                    <a:lnTo>
                      <a:pt x="147905" y="180805"/>
                    </a:lnTo>
                    <a:lnTo>
                      <a:pt x="157775" y="179518"/>
                    </a:lnTo>
                    <a:lnTo>
                      <a:pt x="163926" y="178230"/>
                    </a:lnTo>
                    <a:lnTo>
                      <a:pt x="166358" y="176800"/>
                    </a:lnTo>
                    <a:lnTo>
                      <a:pt x="170363" y="176943"/>
                    </a:lnTo>
                    <a:lnTo>
                      <a:pt x="175227" y="178230"/>
                    </a:lnTo>
                    <a:lnTo>
                      <a:pt x="177801" y="180090"/>
                    </a:lnTo>
                    <a:lnTo>
                      <a:pt x="178087" y="181950"/>
                    </a:lnTo>
                    <a:lnTo>
                      <a:pt x="179089" y="184810"/>
                    </a:lnTo>
                    <a:lnTo>
                      <a:pt x="178087" y="187671"/>
                    </a:lnTo>
                    <a:lnTo>
                      <a:pt x="175083" y="190532"/>
                    </a:lnTo>
                    <a:lnTo>
                      <a:pt x="173367" y="194251"/>
                    </a:lnTo>
                    <a:lnTo>
                      <a:pt x="173081" y="198828"/>
                    </a:lnTo>
                    <a:lnTo>
                      <a:pt x="171507" y="202118"/>
                    </a:lnTo>
                    <a:lnTo>
                      <a:pt x="168647" y="204264"/>
                    </a:lnTo>
                    <a:lnTo>
                      <a:pt x="167502" y="207411"/>
                    </a:lnTo>
                    <a:lnTo>
                      <a:pt x="168074" y="211559"/>
                    </a:lnTo>
                    <a:lnTo>
                      <a:pt x="167788" y="217567"/>
                    </a:lnTo>
                    <a:lnTo>
                      <a:pt x="166501" y="225577"/>
                    </a:lnTo>
                    <a:lnTo>
                      <a:pt x="166501" y="230298"/>
                    </a:lnTo>
                    <a:lnTo>
                      <a:pt x="167788" y="231871"/>
                    </a:lnTo>
                    <a:lnTo>
                      <a:pt x="168360" y="234160"/>
                    </a:lnTo>
                    <a:lnTo>
                      <a:pt x="168217" y="237021"/>
                    </a:lnTo>
                    <a:lnTo>
                      <a:pt x="168647" y="239596"/>
                    </a:lnTo>
                    <a:lnTo>
                      <a:pt x="170220" y="242885"/>
                    </a:lnTo>
                    <a:lnTo>
                      <a:pt x="172366" y="249608"/>
                    </a:lnTo>
                    <a:lnTo>
                      <a:pt x="174082" y="252469"/>
                    </a:lnTo>
                    <a:lnTo>
                      <a:pt x="175656" y="253471"/>
                    </a:lnTo>
                    <a:lnTo>
                      <a:pt x="177229" y="254758"/>
                    </a:lnTo>
                    <a:lnTo>
                      <a:pt x="181806" y="261624"/>
                    </a:lnTo>
                    <a:lnTo>
                      <a:pt x="182951" y="263054"/>
                    </a:lnTo>
                    <a:lnTo>
                      <a:pt x="182665" y="264342"/>
                    </a:lnTo>
                    <a:lnTo>
                      <a:pt x="182236" y="265343"/>
                    </a:lnTo>
                    <a:lnTo>
                      <a:pt x="181663" y="265915"/>
                    </a:lnTo>
                    <a:lnTo>
                      <a:pt x="176800" y="269920"/>
                    </a:lnTo>
                    <a:lnTo>
                      <a:pt x="167073" y="278789"/>
                    </a:lnTo>
                    <a:lnTo>
                      <a:pt x="166215" y="279933"/>
                    </a:lnTo>
                    <a:lnTo>
                      <a:pt x="166215" y="281793"/>
                    </a:lnTo>
                    <a:lnTo>
                      <a:pt x="169076" y="280649"/>
                    </a:lnTo>
                    <a:lnTo>
                      <a:pt x="172080" y="281650"/>
                    </a:lnTo>
                    <a:lnTo>
                      <a:pt x="173510" y="281793"/>
                    </a:lnTo>
                    <a:lnTo>
                      <a:pt x="174225" y="282508"/>
                    </a:lnTo>
                    <a:lnTo>
                      <a:pt x="175083" y="284940"/>
                    </a:lnTo>
                    <a:lnTo>
                      <a:pt x="176085" y="285369"/>
                    </a:lnTo>
                    <a:lnTo>
                      <a:pt x="177515" y="286370"/>
                    </a:lnTo>
                    <a:lnTo>
                      <a:pt x="180376" y="288945"/>
                    </a:lnTo>
                    <a:lnTo>
                      <a:pt x="182808" y="291663"/>
                    </a:lnTo>
                    <a:lnTo>
                      <a:pt x="184667" y="292950"/>
                    </a:lnTo>
                    <a:lnTo>
                      <a:pt x="185955" y="294095"/>
                    </a:lnTo>
                    <a:lnTo>
                      <a:pt x="186384" y="295811"/>
                    </a:lnTo>
                    <a:lnTo>
                      <a:pt x="185812" y="297527"/>
                    </a:lnTo>
                    <a:lnTo>
                      <a:pt x="187385" y="301533"/>
                    </a:lnTo>
                    <a:lnTo>
                      <a:pt x="188386" y="302820"/>
                    </a:lnTo>
                    <a:lnTo>
                      <a:pt x="188959" y="304394"/>
                    </a:lnTo>
                    <a:lnTo>
                      <a:pt x="188386" y="305967"/>
                    </a:lnTo>
                    <a:lnTo>
                      <a:pt x="189674" y="307684"/>
                    </a:lnTo>
                    <a:lnTo>
                      <a:pt x="191104" y="311260"/>
                    </a:lnTo>
                    <a:lnTo>
                      <a:pt x="192821" y="315551"/>
                    </a:lnTo>
                    <a:lnTo>
                      <a:pt x="192964" y="317983"/>
                    </a:lnTo>
                    <a:lnTo>
                      <a:pt x="193679" y="319127"/>
                    </a:lnTo>
                    <a:lnTo>
                      <a:pt x="194537" y="322274"/>
                    </a:lnTo>
                    <a:lnTo>
                      <a:pt x="195968" y="325278"/>
                    </a:lnTo>
                    <a:lnTo>
                      <a:pt x="195682" y="327280"/>
                    </a:lnTo>
                    <a:lnTo>
                      <a:pt x="196254" y="329283"/>
                    </a:lnTo>
                    <a:lnTo>
                      <a:pt x="203978" y="336149"/>
                    </a:lnTo>
                    <a:lnTo>
                      <a:pt x="209700" y="341298"/>
                    </a:lnTo>
                    <a:lnTo>
                      <a:pt x="212131" y="342872"/>
                    </a:lnTo>
                    <a:lnTo>
                      <a:pt x="213562" y="343301"/>
                    </a:lnTo>
                    <a:lnTo>
                      <a:pt x="216852" y="343015"/>
                    </a:lnTo>
                    <a:lnTo>
                      <a:pt x="220857" y="342300"/>
                    </a:lnTo>
                    <a:lnTo>
                      <a:pt x="222716" y="341584"/>
                    </a:lnTo>
                    <a:lnTo>
                      <a:pt x="224862" y="340011"/>
                    </a:lnTo>
                    <a:lnTo>
                      <a:pt x="228295" y="337722"/>
                    </a:lnTo>
                    <a:lnTo>
                      <a:pt x="231156" y="336435"/>
                    </a:lnTo>
                    <a:lnTo>
                      <a:pt x="232300" y="336292"/>
                    </a:lnTo>
                    <a:lnTo>
                      <a:pt x="233445" y="336721"/>
                    </a:lnTo>
                    <a:lnTo>
                      <a:pt x="235876" y="338008"/>
                    </a:lnTo>
                    <a:lnTo>
                      <a:pt x="237164" y="340440"/>
                    </a:lnTo>
                    <a:lnTo>
                      <a:pt x="236019" y="343301"/>
                    </a:lnTo>
                    <a:lnTo>
                      <a:pt x="236162" y="345018"/>
                    </a:lnTo>
                    <a:lnTo>
                      <a:pt x="238594" y="344875"/>
                    </a:lnTo>
                    <a:lnTo>
                      <a:pt x="240597" y="341871"/>
                    </a:lnTo>
                    <a:lnTo>
                      <a:pt x="242027" y="339582"/>
                    </a:lnTo>
                    <a:lnTo>
                      <a:pt x="244888" y="337722"/>
                    </a:lnTo>
                    <a:lnTo>
                      <a:pt x="247749" y="335005"/>
                    </a:lnTo>
                    <a:lnTo>
                      <a:pt x="249751" y="332430"/>
                    </a:lnTo>
                    <a:lnTo>
                      <a:pt x="252040" y="330856"/>
                    </a:lnTo>
                    <a:lnTo>
                      <a:pt x="255616" y="328997"/>
                    </a:lnTo>
                    <a:lnTo>
                      <a:pt x="258334" y="327852"/>
                    </a:lnTo>
                    <a:lnTo>
                      <a:pt x="260909" y="327995"/>
                    </a:lnTo>
                    <a:lnTo>
                      <a:pt x="262911" y="326708"/>
                    </a:lnTo>
                    <a:lnTo>
                      <a:pt x="265486" y="324419"/>
                    </a:lnTo>
                    <a:lnTo>
                      <a:pt x="267203" y="322560"/>
                    </a:lnTo>
                    <a:lnTo>
                      <a:pt x="268347" y="321845"/>
                    </a:lnTo>
                    <a:lnTo>
                      <a:pt x="270779" y="321988"/>
                    </a:lnTo>
                    <a:lnTo>
                      <a:pt x="273783" y="321702"/>
                    </a:lnTo>
                    <a:lnTo>
                      <a:pt x="276786" y="319413"/>
                    </a:lnTo>
                    <a:lnTo>
                      <a:pt x="279504" y="316695"/>
                    </a:lnTo>
                    <a:lnTo>
                      <a:pt x="280935" y="312118"/>
                    </a:lnTo>
                    <a:lnTo>
                      <a:pt x="281936" y="308113"/>
                    </a:lnTo>
                    <a:lnTo>
                      <a:pt x="282794" y="307254"/>
                    </a:lnTo>
                    <a:lnTo>
                      <a:pt x="283796" y="306682"/>
                    </a:lnTo>
                    <a:lnTo>
                      <a:pt x="284940" y="306253"/>
                    </a:lnTo>
                    <a:lnTo>
                      <a:pt x="287801" y="305967"/>
                    </a:lnTo>
                    <a:lnTo>
                      <a:pt x="292664" y="303821"/>
                    </a:lnTo>
                    <a:lnTo>
                      <a:pt x="296097" y="301676"/>
                    </a:lnTo>
                    <a:lnTo>
                      <a:pt x="299244" y="301247"/>
                    </a:lnTo>
                    <a:lnTo>
                      <a:pt x="300245" y="300674"/>
                    </a:lnTo>
                    <a:lnTo>
                      <a:pt x="301390" y="298672"/>
                    </a:lnTo>
                    <a:lnTo>
                      <a:pt x="301962" y="295096"/>
                    </a:lnTo>
                    <a:lnTo>
                      <a:pt x="301533" y="292950"/>
                    </a:lnTo>
                    <a:lnTo>
                      <a:pt x="295668" y="292235"/>
                    </a:lnTo>
                    <a:lnTo>
                      <a:pt x="291806" y="292235"/>
                    </a:lnTo>
                    <a:lnTo>
                      <a:pt x="285369" y="291663"/>
                    </a:lnTo>
                    <a:lnTo>
                      <a:pt x="282365" y="290805"/>
                    </a:lnTo>
                    <a:lnTo>
                      <a:pt x="281650" y="290232"/>
                    </a:lnTo>
                    <a:lnTo>
                      <a:pt x="281650" y="289517"/>
                    </a:lnTo>
                    <a:lnTo>
                      <a:pt x="282222" y="287944"/>
                    </a:lnTo>
                    <a:lnTo>
                      <a:pt x="282794" y="285083"/>
                    </a:lnTo>
                    <a:lnTo>
                      <a:pt x="281936" y="281221"/>
                    </a:lnTo>
                    <a:lnTo>
                      <a:pt x="278789" y="275070"/>
                    </a:lnTo>
                    <a:lnTo>
                      <a:pt x="276500" y="269062"/>
                    </a:lnTo>
                    <a:lnTo>
                      <a:pt x="276214" y="264914"/>
                    </a:lnTo>
                    <a:lnTo>
                      <a:pt x="276214" y="260480"/>
                    </a:lnTo>
                    <a:lnTo>
                      <a:pt x="276357" y="257619"/>
                    </a:lnTo>
                    <a:lnTo>
                      <a:pt x="274784" y="255330"/>
                    </a:lnTo>
                    <a:lnTo>
                      <a:pt x="265915" y="248178"/>
                    </a:lnTo>
                    <a:lnTo>
                      <a:pt x="262911" y="244745"/>
                    </a:lnTo>
                    <a:lnTo>
                      <a:pt x="261910" y="242456"/>
                    </a:lnTo>
                    <a:lnTo>
                      <a:pt x="258477" y="238165"/>
                    </a:lnTo>
                    <a:lnTo>
                      <a:pt x="259335" y="236878"/>
                    </a:lnTo>
                    <a:lnTo>
                      <a:pt x="261338" y="236878"/>
                    </a:lnTo>
                    <a:lnTo>
                      <a:pt x="263054" y="238022"/>
                    </a:lnTo>
                    <a:lnTo>
                      <a:pt x="264628" y="240454"/>
                    </a:lnTo>
                    <a:lnTo>
                      <a:pt x="265772" y="241026"/>
                    </a:lnTo>
                    <a:lnTo>
                      <a:pt x="267346" y="241026"/>
                    </a:lnTo>
                    <a:lnTo>
                      <a:pt x="275499" y="241026"/>
                    </a:lnTo>
                    <a:lnTo>
                      <a:pt x="277359" y="241455"/>
                    </a:lnTo>
                    <a:lnTo>
                      <a:pt x="278503" y="242313"/>
                    </a:lnTo>
                    <a:lnTo>
                      <a:pt x="279504" y="243315"/>
                    </a:lnTo>
                    <a:lnTo>
                      <a:pt x="280935" y="246032"/>
                    </a:lnTo>
                    <a:lnTo>
                      <a:pt x="282508" y="247463"/>
                    </a:lnTo>
                    <a:lnTo>
                      <a:pt x="285798" y="247463"/>
                    </a:lnTo>
                    <a:lnTo>
                      <a:pt x="290804" y="247463"/>
                    </a:lnTo>
                    <a:lnTo>
                      <a:pt x="293665" y="247177"/>
                    </a:lnTo>
                    <a:lnTo>
                      <a:pt x="295382" y="247892"/>
                    </a:lnTo>
                    <a:lnTo>
                      <a:pt x="297527" y="248464"/>
                    </a:lnTo>
                    <a:lnTo>
                      <a:pt x="301962" y="247034"/>
                    </a:lnTo>
                    <a:lnTo>
                      <a:pt x="303249" y="247034"/>
                    </a:lnTo>
                    <a:lnTo>
                      <a:pt x="304537" y="247749"/>
                    </a:lnTo>
                    <a:lnTo>
                      <a:pt x="309257" y="252755"/>
                    </a:lnTo>
                    <a:lnTo>
                      <a:pt x="311975" y="254901"/>
                    </a:lnTo>
                    <a:lnTo>
                      <a:pt x="314263" y="257619"/>
                    </a:lnTo>
                    <a:lnTo>
                      <a:pt x="317696" y="257619"/>
                    </a:lnTo>
                    <a:lnTo>
                      <a:pt x="320557" y="255187"/>
                    </a:lnTo>
                    <a:lnTo>
                      <a:pt x="321272" y="247177"/>
                    </a:lnTo>
                    <a:lnTo>
                      <a:pt x="322131" y="244888"/>
                    </a:lnTo>
                    <a:lnTo>
                      <a:pt x="323561" y="244173"/>
                    </a:lnTo>
                    <a:lnTo>
                      <a:pt x="325278" y="244030"/>
                    </a:lnTo>
                    <a:lnTo>
                      <a:pt x="327280" y="242742"/>
                    </a:lnTo>
                    <a:lnTo>
                      <a:pt x="329426" y="241169"/>
                    </a:lnTo>
                    <a:lnTo>
                      <a:pt x="331285" y="240597"/>
                    </a:lnTo>
                    <a:lnTo>
                      <a:pt x="339010" y="242313"/>
                    </a:lnTo>
                    <a:lnTo>
                      <a:pt x="341155" y="241455"/>
                    </a:lnTo>
                    <a:lnTo>
                      <a:pt x="349023" y="239309"/>
                    </a:lnTo>
                    <a:lnTo>
                      <a:pt x="357033" y="236592"/>
                    </a:lnTo>
                    <a:lnTo>
                      <a:pt x="359322" y="233158"/>
                    </a:lnTo>
                    <a:lnTo>
                      <a:pt x="362755" y="232300"/>
                    </a:lnTo>
                    <a:lnTo>
                      <a:pt x="365329" y="229726"/>
                    </a:lnTo>
                    <a:lnTo>
                      <a:pt x="367475" y="230012"/>
                    </a:lnTo>
                    <a:lnTo>
                      <a:pt x="370765" y="230155"/>
                    </a:lnTo>
                    <a:lnTo>
                      <a:pt x="372768" y="229726"/>
                    </a:lnTo>
                    <a:lnTo>
                      <a:pt x="373769" y="229296"/>
                    </a:lnTo>
                    <a:lnTo>
                      <a:pt x="374913" y="228152"/>
                    </a:lnTo>
                    <a:lnTo>
                      <a:pt x="376773" y="224719"/>
                    </a:lnTo>
                    <a:lnTo>
                      <a:pt x="378918" y="223432"/>
                    </a:lnTo>
                    <a:lnTo>
                      <a:pt x="381636" y="222144"/>
                    </a:lnTo>
                    <a:lnTo>
                      <a:pt x="383496" y="220571"/>
                    </a:lnTo>
                    <a:lnTo>
                      <a:pt x="385069" y="218568"/>
                    </a:lnTo>
                    <a:lnTo>
                      <a:pt x="385784" y="216852"/>
                    </a:lnTo>
                    <a:lnTo>
                      <a:pt x="385784" y="215564"/>
                    </a:lnTo>
                    <a:lnTo>
                      <a:pt x="384926" y="212990"/>
                    </a:lnTo>
                    <a:lnTo>
                      <a:pt x="383782" y="210558"/>
                    </a:lnTo>
                    <a:lnTo>
                      <a:pt x="382638" y="209700"/>
                    </a:lnTo>
                    <a:lnTo>
                      <a:pt x="381779" y="209414"/>
                    </a:lnTo>
                    <a:lnTo>
                      <a:pt x="375342" y="202404"/>
                    </a:lnTo>
                    <a:lnTo>
                      <a:pt x="368906" y="195252"/>
                    </a:lnTo>
                    <a:lnTo>
                      <a:pt x="362612" y="188243"/>
                    </a:lnTo>
                    <a:lnTo>
                      <a:pt x="362183" y="187242"/>
                    </a:lnTo>
                    <a:lnTo>
                      <a:pt x="364757" y="183952"/>
                    </a:lnTo>
                    <a:lnTo>
                      <a:pt x="367046" y="181520"/>
                    </a:lnTo>
                    <a:lnTo>
                      <a:pt x="369048" y="180090"/>
                    </a:lnTo>
                    <a:lnTo>
                      <a:pt x="369907" y="178946"/>
                    </a:lnTo>
                    <a:lnTo>
                      <a:pt x="369192" y="173796"/>
                    </a:lnTo>
                    <a:lnTo>
                      <a:pt x="369192" y="171936"/>
                    </a:lnTo>
                    <a:lnTo>
                      <a:pt x="368333" y="169934"/>
                    </a:lnTo>
                    <a:lnTo>
                      <a:pt x="367618" y="167645"/>
                    </a:lnTo>
                    <a:lnTo>
                      <a:pt x="368476" y="165786"/>
                    </a:lnTo>
                    <a:lnTo>
                      <a:pt x="369478" y="164498"/>
                    </a:lnTo>
                    <a:lnTo>
                      <a:pt x="370765" y="163926"/>
                    </a:lnTo>
                    <a:lnTo>
                      <a:pt x="373769" y="163497"/>
                    </a:lnTo>
                    <a:lnTo>
                      <a:pt x="375915" y="163354"/>
                    </a:lnTo>
                    <a:lnTo>
                      <a:pt x="376630" y="162639"/>
                    </a:lnTo>
                    <a:lnTo>
                      <a:pt x="377774" y="161781"/>
                    </a:lnTo>
                    <a:lnTo>
                      <a:pt x="379348" y="161781"/>
                    </a:lnTo>
                    <a:lnTo>
                      <a:pt x="382494" y="162353"/>
                    </a:lnTo>
                    <a:lnTo>
                      <a:pt x="383925" y="161208"/>
                    </a:lnTo>
                    <a:lnTo>
                      <a:pt x="386500" y="159635"/>
                    </a:lnTo>
                    <a:lnTo>
                      <a:pt x="392221" y="156917"/>
                    </a:lnTo>
                    <a:lnTo>
                      <a:pt x="393509" y="155201"/>
                    </a:lnTo>
                    <a:lnTo>
                      <a:pt x="394367" y="152483"/>
                    </a:lnTo>
                    <a:lnTo>
                      <a:pt x="394224" y="151195"/>
                    </a:lnTo>
                    <a:lnTo>
                      <a:pt x="393652" y="150766"/>
                    </a:lnTo>
                    <a:lnTo>
                      <a:pt x="392221" y="150337"/>
                    </a:lnTo>
                    <a:lnTo>
                      <a:pt x="390076" y="150337"/>
                    </a:lnTo>
                    <a:lnTo>
                      <a:pt x="388359" y="151052"/>
                    </a:lnTo>
                    <a:lnTo>
                      <a:pt x="386500" y="150623"/>
                    </a:lnTo>
                    <a:lnTo>
                      <a:pt x="384926" y="148907"/>
                    </a:lnTo>
                    <a:lnTo>
                      <a:pt x="384783" y="147476"/>
                    </a:lnTo>
                    <a:lnTo>
                      <a:pt x="385641" y="145474"/>
                    </a:lnTo>
                    <a:lnTo>
                      <a:pt x="385069" y="144186"/>
                    </a:lnTo>
                    <a:lnTo>
                      <a:pt x="382208" y="140038"/>
                    </a:lnTo>
                    <a:lnTo>
                      <a:pt x="382208" y="138894"/>
                    </a:lnTo>
                    <a:lnTo>
                      <a:pt x="384354" y="137034"/>
                    </a:lnTo>
                    <a:lnTo>
                      <a:pt x="385498" y="135461"/>
                    </a:lnTo>
                    <a:lnTo>
                      <a:pt x="387072" y="131742"/>
                    </a:lnTo>
                    <a:lnTo>
                      <a:pt x="388359" y="130454"/>
                    </a:lnTo>
                    <a:lnTo>
                      <a:pt x="392364" y="130025"/>
                    </a:lnTo>
                    <a:lnTo>
                      <a:pt x="393366" y="129167"/>
                    </a:lnTo>
                    <a:lnTo>
                      <a:pt x="395368" y="127164"/>
                    </a:lnTo>
                    <a:lnTo>
                      <a:pt x="398372" y="124876"/>
                    </a:lnTo>
                    <a:lnTo>
                      <a:pt x="402806" y="123016"/>
                    </a:lnTo>
                    <a:lnTo>
                      <a:pt x="404094" y="119726"/>
                    </a:lnTo>
                    <a:lnTo>
                      <a:pt x="404809" y="118868"/>
                    </a:lnTo>
                    <a:lnTo>
                      <a:pt x="408242" y="117152"/>
                    </a:lnTo>
                    <a:lnTo>
                      <a:pt x="408814" y="116293"/>
                    </a:lnTo>
                    <a:lnTo>
                      <a:pt x="409100" y="11758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82" name="Freeform: Shape 381">
                <a:extLst>
                  <a:ext uri="{FF2B5EF4-FFF2-40B4-BE49-F238E27FC236}">
                    <a16:creationId xmlns:a16="http://schemas.microsoft.com/office/drawing/2014/main" id="{D3F3B2F4-BD6D-9F9E-911D-F99C621712AD}"/>
                  </a:ext>
                  <a:ext uri="{C183D7F6-B498-43B3-948B-1728B52AA6E4}">
                    <adec:decorative xmlns:adec="http://schemas.microsoft.com/office/drawing/2017/decorative" val="1"/>
                  </a:ext>
                </a:extLst>
              </p:cNvPr>
              <p:cNvSpPr/>
              <p:nvPr/>
            </p:nvSpPr>
            <p:spPr>
              <a:xfrm>
                <a:off x="4143004" y="4149105"/>
                <a:ext cx="6722" cy="20311"/>
              </a:xfrm>
              <a:custGeom>
                <a:avLst/>
                <a:gdLst>
                  <a:gd name="connsiteX0" fmla="*/ 4577 w 6722"/>
                  <a:gd name="connsiteY0" fmla="*/ 9584 h 20311"/>
                  <a:gd name="connsiteX1" fmla="*/ 4577 w 6722"/>
                  <a:gd name="connsiteY1" fmla="*/ 9584 h 20311"/>
                  <a:gd name="connsiteX2" fmla="*/ 4577 w 6722"/>
                  <a:gd name="connsiteY2" fmla="*/ 9298 h 20311"/>
                  <a:gd name="connsiteX3" fmla="*/ 4291 w 6722"/>
                  <a:gd name="connsiteY3" fmla="*/ 9584 h 20311"/>
                  <a:gd name="connsiteX4" fmla="*/ 3433 w 6722"/>
                  <a:gd name="connsiteY4" fmla="*/ 10156 h 20311"/>
                  <a:gd name="connsiteX5" fmla="*/ 3147 w 6722"/>
                  <a:gd name="connsiteY5" fmla="*/ 10442 h 20311"/>
                  <a:gd name="connsiteX6" fmla="*/ 3290 w 6722"/>
                  <a:gd name="connsiteY6" fmla="*/ 10585 h 20311"/>
                  <a:gd name="connsiteX7" fmla="*/ 3433 w 6722"/>
                  <a:gd name="connsiteY7" fmla="*/ 10871 h 20311"/>
                  <a:gd name="connsiteX8" fmla="*/ 3433 w 6722"/>
                  <a:gd name="connsiteY8" fmla="*/ 11157 h 20311"/>
                  <a:gd name="connsiteX9" fmla="*/ 2718 w 6722"/>
                  <a:gd name="connsiteY9" fmla="*/ 11300 h 20311"/>
                  <a:gd name="connsiteX10" fmla="*/ 2289 w 6722"/>
                  <a:gd name="connsiteY10" fmla="*/ 11157 h 20311"/>
                  <a:gd name="connsiteX11" fmla="*/ 2289 w 6722"/>
                  <a:gd name="connsiteY11" fmla="*/ 11443 h 20311"/>
                  <a:gd name="connsiteX12" fmla="*/ 2575 w 6722"/>
                  <a:gd name="connsiteY12" fmla="*/ 11443 h 20311"/>
                  <a:gd name="connsiteX13" fmla="*/ 2861 w 6722"/>
                  <a:gd name="connsiteY13" fmla="*/ 11443 h 20311"/>
                  <a:gd name="connsiteX14" fmla="*/ 3147 w 6722"/>
                  <a:gd name="connsiteY14" fmla="*/ 11586 h 20311"/>
                  <a:gd name="connsiteX15" fmla="*/ 3290 w 6722"/>
                  <a:gd name="connsiteY15" fmla="*/ 11873 h 20311"/>
                  <a:gd name="connsiteX16" fmla="*/ 3576 w 6722"/>
                  <a:gd name="connsiteY16" fmla="*/ 11586 h 20311"/>
                  <a:gd name="connsiteX17" fmla="*/ 3290 w 6722"/>
                  <a:gd name="connsiteY17" fmla="*/ 11586 h 20311"/>
                  <a:gd name="connsiteX18" fmla="*/ 3719 w 6722"/>
                  <a:gd name="connsiteY18" fmla="*/ 11300 h 20311"/>
                  <a:gd name="connsiteX19" fmla="*/ 4291 w 6722"/>
                  <a:gd name="connsiteY19" fmla="*/ 10442 h 20311"/>
                  <a:gd name="connsiteX20" fmla="*/ 4720 w 6722"/>
                  <a:gd name="connsiteY20" fmla="*/ 10013 h 20311"/>
                  <a:gd name="connsiteX21" fmla="*/ 4577 w 6722"/>
                  <a:gd name="connsiteY21" fmla="*/ 9584 h 20311"/>
                  <a:gd name="connsiteX22" fmla="*/ 4577 w 6722"/>
                  <a:gd name="connsiteY22" fmla="*/ 9584 h 20311"/>
                  <a:gd name="connsiteX23" fmla="*/ 1001 w 6722"/>
                  <a:gd name="connsiteY23" fmla="*/ 19025 h 20311"/>
                  <a:gd name="connsiteX24" fmla="*/ 858 w 6722"/>
                  <a:gd name="connsiteY24" fmla="*/ 19025 h 20311"/>
                  <a:gd name="connsiteX25" fmla="*/ 572 w 6722"/>
                  <a:gd name="connsiteY25" fmla="*/ 19168 h 20311"/>
                  <a:gd name="connsiteX26" fmla="*/ 572 w 6722"/>
                  <a:gd name="connsiteY26" fmla="*/ 19454 h 20311"/>
                  <a:gd name="connsiteX27" fmla="*/ 572 w 6722"/>
                  <a:gd name="connsiteY27" fmla="*/ 19740 h 20311"/>
                  <a:gd name="connsiteX28" fmla="*/ 429 w 6722"/>
                  <a:gd name="connsiteY28" fmla="*/ 19883 h 20311"/>
                  <a:gd name="connsiteX29" fmla="*/ 143 w 6722"/>
                  <a:gd name="connsiteY29" fmla="*/ 20026 h 20311"/>
                  <a:gd name="connsiteX30" fmla="*/ 0 w 6722"/>
                  <a:gd name="connsiteY30" fmla="*/ 20169 h 20311"/>
                  <a:gd name="connsiteX31" fmla="*/ 286 w 6722"/>
                  <a:gd name="connsiteY31" fmla="*/ 20312 h 20311"/>
                  <a:gd name="connsiteX32" fmla="*/ 572 w 6722"/>
                  <a:gd name="connsiteY32" fmla="*/ 20312 h 20311"/>
                  <a:gd name="connsiteX33" fmla="*/ 715 w 6722"/>
                  <a:gd name="connsiteY33" fmla="*/ 20169 h 20311"/>
                  <a:gd name="connsiteX34" fmla="*/ 858 w 6722"/>
                  <a:gd name="connsiteY34" fmla="*/ 19883 h 20311"/>
                  <a:gd name="connsiteX35" fmla="*/ 1001 w 6722"/>
                  <a:gd name="connsiteY35" fmla="*/ 19740 h 20311"/>
                  <a:gd name="connsiteX36" fmla="*/ 1144 w 6722"/>
                  <a:gd name="connsiteY36" fmla="*/ 19597 h 20311"/>
                  <a:gd name="connsiteX37" fmla="*/ 1001 w 6722"/>
                  <a:gd name="connsiteY37" fmla="*/ 19025 h 20311"/>
                  <a:gd name="connsiteX38" fmla="*/ 1001 w 6722"/>
                  <a:gd name="connsiteY38" fmla="*/ 19025 h 20311"/>
                  <a:gd name="connsiteX39" fmla="*/ 6437 w 6722"/>
                  <a:gd name="connsiteY39" fmla="*/ 0 h 20311"/>
                  <a:gd name="connsiteX40" fmla="*/ 5150 w 6722"/>
                  <a:gd name="connsiteY40" fmla="*/ 143 h 20311"/>
                  <a:gd name="connsiteX41" fmla="*/ 3862 w 6722"/>
                  <a:gd name="connsiteY41" fmla="*/ 858 h 20311"/>
                  <a:gd name="connsiteX42" fmla="*/ 2575 w 6722"/>
                  <a:gd name="connsiteY42" fmla="*/ 2146 h 20311"/>
                  <a:gd name="connsiteX43" fmla="*/ 2289 w 6722"/>
                  <a:gd name="connsiteY43" fmla="*/ 4577 h 20311"/>
                  <a:gd name="connsiteX44" fmla="*/ 4434 w 6722"/>
                  <a:gd name="connsiteY44" fmla="*/ 6580 h 20311"/>
                  <a:gd name="connsiteX45" fmla="*/ 5292 w 6722"/>
                  <a:gd name="connsiteY45" fmla="*/ 6151 h 20311"/>
                  <a:gd name="connsiteX46" fmla="*/ 6437 w 6722"/>
                  <a:gd name="connsiteY46" fmla="*/ 4720 h 20311"/>
                  <a:gd name="connsiteX47" fmla="*/ 6723 w 6722"/>
                  <a:gd name="connsiteY47" fmla="*/ 2003 h 20311"/>
                  <a:gd name="connsiteX48" fmla="*/ 6437 w 6722"/>
                  <a:gd name="connsiteY48" fmla="*/ 0 h 2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722" h="20311">
                    <a:moveTo>
                      <a:pt x="4577" y="9584"/>
                    </a:moveTo>
                    <a:lnTo>
                      <a:pt x="4577" y="9584"/>
                    </a:lnTo>
                    <a:lnTo>
                      <a:pt x="4577" y="9298"/>
                    </a:lnTo>
                    <a:lnTo>
                      <a:pt x="4291" y="9584"/>
                    </a:lnTo>
                    <a:lnTo>
                      <a:pt x="3433" y="10156"/>
                    </a:lnTo>
                    <a:lnTo>
                      <a:pt x="3147" y="10442"/>
                    </a:lnTo>
                    <a:lnTo>
                      <a:pt x="3290" y="10585"/>
                    </a:lnTo>
                    <a:lnTo>
                      <a:pt x="3433" y="10871"/>
                    </a:lnTo>
                    <a:lnTo>
                      <a:pt x="3433" y="11157"/>
                    </a:lnTo>
                    <a:lnTo>
                      <a:pt x="2718" y="11300"/>
                    </a:lnTo>
                    <a:lnTo>
                      <a:pt x="2289" y="11157"/>
                    </a:lnTo>
                    <a:lnTo>
                      <a:pt x="2289" y="11443"/>
                    </a:lnTo>
                    <a:lnTo>
                      <a:pt x="2575" y="11443"/>
                    </a:lnTo>
                    <a:lnTo>
                      <a:pt x="2861" y="11443"/>
                    </a:lnTo>
                    <a:lnTo>
                      <a:pt x="3147" y="11586"/>
                    </a:lnTo>
                    <a:lnTo>
                      <a:pt x="3290" y="11873"/>
                    </a:lnTo>
                    <a:lnTo>
                      <a:pt x="3576" y="11586"/>
                    </a:lnTo>
                    <a:lnTo>
                      <a:pt x="3290" y="11586"/>
                    </a:lnTo>
                    <a:lnTo>
                      <a:pt x="3719" y="11300"/>
                    </a:lnTo>
                    <a:lnTo>
                      <a:pt x="4291" y="10442"/>
                    </a:lnTo>
                    <a:lnTo>
                      <a:pt x="4720" y="10013"/>
                    </a:lnTo>
                    <a:lnTo>
                      <a:pt x="4577" y="9584"/>
                    </a:lnTo>
                    <a:lnTo>
                      <a:pt x="4577" y="9584"/>
                    </a:lnTo>
                    <a:close/>
                    <a:moveTo>
                      <a:pt x="1001" y="19025"/>
                    </a:moveTo>
                    <a:lnTo>
                      <a:pt x="858" y="19025"/>
                    </a:lnTo>
                    <a:lnTo>
                      <a:pt x="572" y="19168"/>
                    </a:lnTo>
                    <a:lnTo>
                      <a:pt x="572" y="19454"/>
                    </a:lnTo>
                    <a:lnTo>
                      <a:pt x="572" y="19740"/>
                    </a:lnTo>
                    <a:lnTo>
                      <a:pt x="429" y="19883"/>
                    </a:lnTo>
                    <a:lnTo>
                      <a:pt x="143" y="20026"/>
                    </a:lnTo>
                    <a:lnTo>
                      <a:pt x="0" y="20169"/>
                    </a:lnTo>
                    <a:lnTo>
                      <a:pt x="286" y="20312"/>
                    </a:lnTo>
                    <a:lnTo>
                      <a:pt x="572" y="20312"/>
                    </a:lnTo>
                    <a:lnTo>
                      <a:pt x="715" y="20169"/>
                    </a:lnTo>
                    <a:lnTo>
                      <a:pt x="858" y="19883"/>
                    </a:lnTo>
                    <a:lnTo>
                      <a:pt x="1001" y="19740"/>
                    </a:lnTo>
                    <a:lnTo>
                      <a:pt x="1144" y="19597"/>
                    </a:lnTo>
                    <a:lnTo>
                      <a:pt x="1001" y="19025"/>
                    </a:lnTo>
                    <a:lnTo>
                      <a:pt x="1001" y="19025"/>
                    </a:lnTo>
                    <a:close/>
                    <a:moveTo>
                      <a:pt x="6437" y="0"/>
                    </a:moveTo>
                    <a:lnTo>
                      <a:pt x="5150" y="143"/>
                    </a:lnTo>
                    <a:lnTo>
                      <a:pt x="3862" y="858"/>
                    </a:lnTo>
                    <a:lnTo>
                      <a:pt x="2575" y="2146"/>
                    </a:lnTo>
                    <a:lnTo>
                      <a:pt x="2289" y="4577"/>
                    </a:lnTo>
                    <a:lnTo>
                      <a:pt x="4434" y="6580"/>
                    </a:lnTo>
                    <a:lnTo>
                      <a:pt x="5292" y="6151"/>
                    </a:lnTo>
                    <a:lnTo>
                      <a:pt x="6437" y="4720"/>
                    </a:lnTo>
                    <a:lnTo>
                      <a:pt x="6723" y="2003"/>
                    </a:lnTo>
                    <a:lnTo>
                      <a:pt x="6437"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83" name="Freeform: Shape 382">
                <a:extLst>
                  <a:ext uri="{FF2B5EF4-FFF2-40B4-BE49-F238E27FC236}">
                    <a16:creationId xmlns:a16="http://schemas.microsoft.com/office/drawing/2014/main" id="{A1CAD1F5-58EF-8568-C97F-6F6C32E22067}"/>
                  </a:ext>
                  <a:ext uri="{C183D7F6-B498-43B3-948B-1728B52AA6E4}">
                    <adec:decorative xmlns:adec="http://schemas.microsoft.com/office/drawing/2017/decorative" val="1"/>
                  </a:ext>
                </a:extLst>
              </p:cNvPr>
              <p:cNvSpPr/>
              <p:nvPr/>
            </p:nvSpPr>
            <p:spPr>
              <a:xfrm>
                <a:off x="6370598" y="3214611"/>
                <a:ext cx="429" cy="429"/>
              </a:xfrm>
              <a:custGeom>
                <a:avLst/>
                <a:gdLst>
                  <a:gd name="connsiteX0" fmla="*/ 286 w 429"/>
                  <a:gd name="connsiteY0" fmla="*/ 0 h 429"/>
                  <a:gd name="connsiteX1" fmla="*/ 143 w 429"/>
                  <a:gd name="connsiteY1" fmla="*/ 143 h 429"/>
                  <a:gd name="connsiteX2" fmla="*/ 0 w 429"/>
                  <a:gd name="connsiteY2" fmla="*/ 286 h 429"/>
                  <a:gd name="connsiteX3" fmla="*/ 143 w 429"/>
                  <a:gd name="connsiteY3" fmla="*/ 429 h 429"/>
                  <a:gd name="connsiteX4" fmla="*/ 429 w 429"/>
                  <a:gd name="connsiteY4" fmla="*/ 286 h 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 h="429">
                    <a:moveTo>
                      <a:pt x="286" y="0"/>
                    </a:moveTo>
                    <a:lnTo>
                      <a:pt x="143" y="143"/>
                    </a:lnTo>
                    <a:lnTo>
                      <a:pt x="0" y="286"/>
                    </a:lnTo>
                    <a:lnTo>
                      <a:pt x="143" y="429"/>
                    </a:lnTo>
                    <a:lnTo>
                      <a:pt x="429" y="28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84" name="Freeform: Shape 383">
                <a:extLst>
                  <a:ext uri="{FF2B5EF4-FFF2-40B4-BE49-F238E27FC236}">
                    <a16:creationId xmlns:a16="http://schemas.microsoft.com/office/drawing/2014/main" id="{FF8B8328-AFCD-D227-F32E-1A15CDDCCA25}"/>
                  </a:ext>
                  <a:ext uri="{C183D7F6-B498-43B3-948B-1728B52AA6E4}">
                    <adec:decorative xmlns:adec="http://schemas.microsoft.com/office/drawing/2017/decorative" val="1"/>
                  </a:ext>
                </a:extLst>
              </p:cNvPr>
              <p:cNvSpPr/>
              <p:nvPr/>
            </p:nvSpPr>
            <p:spPr>
              <a:xfrm>
                <a:off x="7685155" y="3080294"/>
                <a:ext cx="518384" cy="301818"/>
              </a:xfrm>
              <a:custGeom>
                <a:avLst/>
                <a:gdLst>
                  <a:gd name="connsiteX0" fmla="*/ 518384 w 518384"/>
                  <a:gd name="connsiteY0" fmla="*/ 173081 h 301818"/>
                  <a:gd name="connsiteX1" fmla="*/ 514093 w 518384"/>
                  <a:gd name="connsiteY1" fmla="*/ 171936 h 301818"/>
                  <a:gd name="connsiteX2" fmla="*/ 512091 w 518384"/>
                  <a:gd name="connsiteY2" fmla="*/ 172509 h 301818"/>
                  <a:gd name="connsiteX3" fmla="*/ 510231 w 518384"/>
                  <a:gd name="connsiteY3" fmla="*/ 172509 h 301818"/>
                  <a:gd name="connsiteX4" fmla="*/ 509087 w 518384"/>
                  <a:gd name="connsiteY4" fmla="*/ 171793 h 301818"/>
                  <a:gd name="connsiteX5" fmla="*/ 503937 w 518384"/>
                  <a:gd name="connsiteY5" fmla="*/ 171507 h 301818"/>
                  <a:gd name="connsiteX6" fmla="*/ 502793 w 518384"/>
                  <a:gd name="connsiteY6" fmla="*/ 171078 h 301818"/>
                  <a:gd name="connsiteX7" fmla="*/ 499360 w 518384"/>
                  <a:gd name="connsiteY7" fmla="*/ 167645 h 301818"/>
                  <a:gd name="connsiteX8" fmla="*/ 496928 w 518384"/>
                  <a:gd name="connsiteY8" fmla="*/ 166358 h 301818"/>
                  <a:gd name="connsiteX9" fmla="*/ 495069 w 518384"/>
                  <a:gd name="connsiteY9" fmla="*/ 165500 h 301818"/>
                  <a:gd name="connsiteX10" fmla="*/ 492923 w 518384"/>
                  <a:gd name="connsiteY10" fmla="*/ 165643 h 301818"/>
                  <a:gd name="connsiteX11" fmla="*/ 490491 w 518384"/>
                  <a:gd name="connsiteY11" fmla="*/ 166501 h 301818"/>
                  <a:gd name="connsiteX12" fmla="*/ 489776 w 518384"/>
                  <a:gd name="connsiteY12" fmla="*/ 166072 h 301818"/>
                  <a:gd name="connsiteX13" fmla="*/ 489633 w 518384"/>
                  <a:gd name="connsiteY13" fmla="*/ 164641 h 301818"/>
                  <a:gd name="connsiteX14" fmla="*/ 489633 w 518384"/>
                  <a:gd name="connsiteY14" fmla="*/ 162782 h 301818"/>
                  <a:gd name="connsiteX15" fmla="*/ 489061 w 518384"/>
                  <a:gd name="connsiteY15" fmla="*/ 160779 h 301818"/>
                  <a:gd name="connsiteX16" fmla="*/ 487631 w 518384"/>
                  <a:gd name="connsiteY16" fmla="*/ 160350 h 301818"/>
                  <a:gd name="connsiteX17" fmla="*/ 485771 w 518384"/>
                  <a:gd name="connsiteY17" fmla="*/ 161065 h 301818"/>
                  <a:gd name="connsiteX18" fmla="*/ 482910 w 518384"/>
                  <a:gd name="connsiteY18" fmla="*/ 160207 h 301818"/>
                  <a:gd name="connsiteX19" fmla="*/ 480478 w 518384"/>
                  <a:gd name="connsiteY19" fmla="*/ 159921 h 301818"/>
                  <a:gd name="connsiteX20" fmla="*/ 479906 w 518384"/>
                  <a:gd name="connsiteY20" fmla="*/ 155773 h 301818"/>
                  <a:gd name="connsiteX21" fmla="*/ 478905 w 518384"/>
                  <a:gd name="connsiteY21" fmla="*/ 154056 h 301818"/>
                  <a:gd name="connsiteX22" fmla="*/ 477904 w 518384"/>
                  <a:gd name="connsiteY22" fmla="*/ 152197 h 301818"/>
                  <a:gd name="connsiteX23" fmla="*/ 476902 w 518384"/>
                  <a:gd name="connsiteY23" fmla="*/ 151625 h 301818"/>
                  <a:gd name="connsiteX24" fmla="*/ 475186 w 518384"/>
                  <a:gd name="connsiteY24" fmla="*/ 150623 h 301818"/>
                  <a:gd name="connsiteX25" fmla="*/ 475043 w 518384"/>
                  <a:gd name="connsiteY25" fmla="*/ 148335 h 301818"/>
                  <a:gd name="connsiteX26" fmla="*/ 474614 w 518384"/>
                  <a:gd name="connsiteY26" fmla="*/ 147763 h 301818"/>
                  <a:gd name="connsiteX27" fmla="*/ 474041 w 518384"/>
                  <a:gd name="connsiteY27" fmla="*/ 147476 h 301818"/>
                  <a:gd name="connsiteX28" fmla="*/ 473183 w 518384"/>
                  <a:gd name="connsiteY28" fmla="*/ 147763 h 301818"/>
                  <a:gd name="connsiteX29" fmla="*/ 472182 w 518384"/>
                  <a:gd name="connsiteY29" fmla="*/ 148907 h 301818"/>
                  <a:gd name="connsiteX30" fmla="*/ 472754 w 518384"/>
                  <a:gd name="connsiteY30" fmla="*/ 151339 h 301818"/>
                  <a:gd name="connsiteX31" fmla="*/ 472325 w 518384"/>
                  <a:gd name="connsiteY31" fmla="*/ 153770 h 301818"/>
                  <a:gd name="connsiteX32" fmla="*/ 471753 w 518384"/>
                  <a:gd name="connsiteY32" fmla="*/ 155058 h 301818"/>
                  <a:gd name="connsiteX33" fmla="*/ 470608 w 518384"/>
                  <a:gd name="connsiteY33" fmla="*/ 155916 h 301818"/>
                  <a:gd name="connsiteX34" fmla="*/ 469178 w 518384"/>
                  <a:gd name="connsiteY34" fmla="*/ 155916 h 301818"/>
                  <a:gd name="connsiteX35" fmla="*/ 466746 w 518384"/>
                  <a:gd name="connsiteY35" fmla="*/ 154628 h 301818"/>
                  <a:gd name="connsiteX36" fmla="*/ 466317 w 518384"/>
                  <a:gd name="connsiteY36" fmla="*/ 162067 h 301818"/>
                  <a:gd name="connsiteX37" fmla="*/ 465888 w 518384"/>
                  <a:gd name="connsiteY37" fmla="*/ 162496 h 301818"/>
                  <a:gd name="connsiteX38" fmla="*/ 463027 w 518384"/>
                  <a:gd name="connsiteY38" fmla="*/ 161494 h 301818"/>
                  <a:gd name="connsiteX39" fmla="*/ 460739 w 518384"/>
                  <a:gd name="connsiteY39" fmla="*/ 161924 h 301818"/>
                  <a:gd name="connsiteX40" fmla="*/ 457306 w 518384"/>
                  <a:gd name="connsiteY40" fmla="*/ 161494 h 301818"/>
                  <a:gd name="connsiteX41" fmla="*/ 454731 w 518384"/>
                  <a:gd name="connsiteY41" fmla="*/ 160207 h 301818"/>
                  <a:gd name="connsiteX42" fmla="*/ 452871 w 518384"/>
                  <a:gd name="connsiteY42" fmla="*/ 159921 h 301818"/>
                  <a:gd name="connsiteX43" fmla="*/ 449724 w 518384"/>
                  <a:gd name="connsiteY43" fmla="*/ 158920 h 301818"/>
                  <a:gd name="connsiteX44" fmla="*/ 447436 w 518384"/>
                  <a:gd name="connsiteY44" fmla="*/ 157632 h 301818"/>
                  <a:gd name="connsiteX45" fmla="*/ 446005 w 518384"/>
                  <a:gd name="connsiteY45" fmla="*/ 152626 h 301818"/>
                  <a:gd name="connsiteX46" fmla="*/ 444575 w 518384"/>
                  <a:gd name="connsiteY46" fmla="*/ 150909 h 301818"/>
                  <a:gd name="connsiteX47" fmla="*/ 443287 w 518384"/>
                  <a:gd name="connsiteY47" fmla="*/ 150480 h 301818"/>
                  <a:gd name="connsiteX48" fmla="*/ 437995 w 518384"/>
                  <a:gd name="connsiteY48" fmla="*/ 152197 h 301818"/>
                  <a:gd name="connsiteX49" fmla="*/ 436135 w 518384"/>
                  <a:gd name="connsiteY49" fmla="*/ 150909 h 301818"/>
                  <a:gd name="connsiteX50" fmla="*/ 432559 w 518384"/>
                  <a:gd name="connsiteY50" fmla="*/ 149193 h 301818"/>
                  <a:gd name="connsiteX51" fmla="*/ 429841 w 518384"/>
                  <a:gd name="connsiteY51" fmla="*/ 148621 h 301818"/>
                  <a:gd name="connsiteX52" fmla="*/ 429126 w 518384"/>
                  <a:gd name="connsiteY52" fmla="*/ 147763 h 301818"/>
                  <a:gd name="connsiteX53" fmla="*/ 429269 w 518384"/>
                  <a:gd name="connsiteY53" fmla="*/ 146618 h 301818"/>
                  <a:gd name="connsiteX54" fmla="*/ 437566 w 518384"/>
                  <a:gd name="connsiteY54" fmla="*/ 141040 h 301818"/>
                  <a:gd name="connsiteX55" fmla="*/ 440855 w 518384"/>
                  <a:gd name="connsiteY55" fmla="*/ 137177 h 301818"/>
                  <a:gd name="connsiteX56" fmla="*/ 442858 w 518384"/>
                  <a:gd name="connsiteY56" fmla="*/ 135604 h 301818"/>
                  <a:gd name="connsiteX57" fmla="*/ 445719 w 518384"/>
                  <a:gd name="connsiteY57" fmla="*/ 134603 h 301818"/>
                  <a:gd name="connsiteX58" fmla="*/ 448008 w 518384"/>
                  <a:gd name="connsiteY58" fmla="*/ 134030 h 301818"/>
                  <a:gd name="connsiteX59" fmla="*/ 449152 w 518384"/>
                  <a:gd name="connsiteY59" fmla="*/ 130454 h 301818"/>
                  <a:gd name="connsiteX60" fmla="*/ 449581 w 518384"/>
                  <a:gd name="connsiteY60" fmla="*/ 130025 h 301818"/>
                  <a:gd name="connsiteX61" fmla="*/ 451155 w 518384"/>
                  <a:gd name="connsiteY61" fmla="*/ 129739 h 301818"/>
                  <a:gd name="connsiteX62" fmla="*/ 454874 w 518384"/>
                  <a:gd name="connsiteY62" fmla="*/ 128309 h 301818"/>
                  <a:gd name="connsiteX63" fmla="*/ 460739 w 518384"/>
                  <a:gd name="connsiteY63" fmla="*/ 125162 h 301818"/>
                  <a:gd name="connsiteX64" fmla="*/ 460882 w 518384"/>
                  <a:gd name="connsiteY64" fmla="*/ 124304 h 301818"/>
                  <a:gd name="connsiteX65" fmla="*/ 460309 w 518384"/>
                  <a:gd name="connsiteY65" fmla="*/ 123588 h 301818"/>
                  <a:gd name="connsiteX66" fmla="*/ 457877 w 518384"/>
                  <a:gd name="connsiteY66" fmla="*/ 122015 h 301818"/>
                  <a:gd name="connsiteX67" fmla="*/ 455017 w 518384"/>
                  <a:gd name="connsiteY67" fmla="*/ 120728 h 301818"/>
                  <a:gd name="connsiteX68" fmla="*/ 453300 w 518384"/>
                  <a:gd name="connsiteY68" fmla="*/ 121443 h 301818"/>
                  <a:gd name="connsiteX69" fmla="*/ 452299 w 518384"/>
                  <a:gd name="connsiteY69" fmla="*/ 122158 h 301818"/>
                  <a:gd name="connsiteX70" fmla="*/ 449724 w 518384"/>
                  <a:gd name="connsiteY70" fmla="*/ 123731 h 301818"/>
                  <a:gd name="connsiteX71" fmla="*/ 446863 w 518384"/>
                  <a:gd name="connsiteY71" fmla="*/ 124160 h 301818"/>
                  <a:gd name="connsiteX72" fmla="*/ 445433 w 518384"/>
                  <a:gd name="connsiteY72" fmla="*/ 125019 h 301818"/>
                  <a:gd name="connsiteX73" fmla="*/ 443860 w 518384"/>
                  <a:gd name="connsiteY73" fmla="*/ 127164 h 301818"/>
                  <a:gd name="connsiteX74" fmla="*/ 442429 w 518384"/>
                  <a:gd name="connsiteY74" fmla="*/ 129024 h 301818"/>
                  <a:gd name="connsiteX75" fmla="*/ 441571 w 518384"/>
                  <a:gd name="connsiteY75" fmla="*/ 129739 h 301818"/>
                  <a:gd name="connsiteX76" fmla="*/ 440284 w 518384"/>
                  <a:gd name="connsiteY76" fmla="*/ 129596 h 301818"/>
                  <a:gd name="connsiteX77" fmla="*/ 438710 w 518384"/>
                  <a:gd name="connsiteY77" fmla="*/ 128166 h 301818"/>
                  <a:gd name="connsiteX78" fmla="*/ 436564 w 518384"/>
                  <a:gd name="connsiteY78" fmla="*/ 128166 h 301818"/>
                  <a:gd name="connsiteX79" fmla="*/ 433703 w 518384"/>
                  <a:gd name="connsiteY79" fmla="*/ 130025 h 301818"/>
                  <a:gd name="connsiteX80" fmla="*/ 430556 w 518384"/>
                  <a:gd name="connsiteY80" fmla="*/ 133029 h 301818"/>
                  <a:gd name="connsiteX81" fmla="*/ 426694 w 518384"/>
                  <a:gd name="connsiteY81" fmla="*/ 137606 h 301818"/>
                  <a:gd name="connsiteX82" fmla="*/ 422546 w 518384"/>
                  <a:gd name="connsiteY82" fmla="*/ 140038 h 301818"/>
                  <a:gd name="connsiteX83" fmla="*/ 417397 w 518384"/>
                  <a:gd name="connsiteY83" fmla="*/ 142041 h 301818"/>
                  <a:gd name="connsiteX84" fmla="*/ 413678 w 518384"/>
                  <a:gd name="connsiteY84" fmla="*/ 142899 h 301818"/>
                  <a:gd name="connsiteX85" fmla="*/ 410674 w 518384"/>
                  <a:gd name="connsiteY85" fmla="*/ 144472 h 301818"/>
                  <a:gd name="connsiteX86" fmla="*/ 405667 w 518384"/>
                  <a:gd name="connsiteY86" fmla="*/ 147619 h 301818"/>
                  <a:gd name="connsiteX87" fmla="*/ 404666 w 518384"/>
                  <a:gd name="connsiteY87" fmla="*/ 149479 h 301818"/>
                  <a:gd name="connsiteX88" fmla="*/ 401090 w 518384"/>
                  <a:gd name="connsiteY88" fmla="*/ 150623 h 301818"/>
                  <a:gd name="connsiteX89" fmla="*/ 398229 w 518384"/>
                  <a:gd name="connsiteY89" fmla="*/ 151911 h 301818"/>
                  <a:gd name="connsiteX90" fmla="*/ 395511 w 518384"/>
                  <a:gd name="connsiteY90" fmla="*/ 154056 h 301818"/>
                  <a:gd name="connsiteX91" fmla="*/ 394796 w 518384"/>
                  <a:gd name="connsiteY91" fmla="*/ 157775 h 301818"/>
                  <a:gd name="connsiteX92" fmla="*/ 393079 w 518384"/>
                  <a:gd name="connsiteY92" fmla="*/ 159921 h 301818"/>
                  <a:gd name="connsiteX93" fmla="*/ 388932 w 518384"/>
                  <a:gd name="connsiteY93" fmla="*/ 162782 h 301818"/>
                  <a:gd name="connsiteX94" fmla="*/ 385498 w 518384"/>
                  <a:gd name="connsiteY94" fmla="*/ 165786 h 301818"/>
                  <a:gd name="connsiteX95" fmla="*/ 383210 w 518384"/>
                  <a:gd name="connsiteY95" fmla="*/ 168647 h 301818"/>
                  <a:gd name="connsiteX96" fmla="*/ 380778 w 518384"/>
                  <a:gd name="connsiteY96" fmla="*/ 171651 h 301818"/>
                  <a:gd name="connsiteX97" fmla="*/ 380063 w 518384"/>
                  <a:gd name="connsiteY97" fmla="*/ 173367 h 301818"/>
                  <a:gd name="connsiteX98" fmla="*/ 379920 w 518384"/>
                  <a:gd name="connsiteY98" fmla="*/ 175656 h 301818"/>
                  <a:gd name="connsiteX99" fmla="*/ 381064 w 518384"/>
                  <a:gd name="connsiteY99" fmla="*/ 177515 h 301818"/>
                  <a:gd name="connsiteX100" fmla="*/ 381207 w 518384"/>
                  <a:gd name="connsiteY100" fmla="*/ 179375 h 301818"/>
                  <a:gd name="connsiteX101" fmla="*/ 380349 w 518384"/>
                  <a:gd name="connsiteY101" fmla="*/ 180662 h 301818"/>
                  <a:gd name="connsiteX102" fmla="*/ 378060 w 518384"/>
                  <a:gd name="connsiteY102" fmla="*/ 181234 h 301818"/>
                  <a:gd name="connsiteX103" fmla="*/ 375628 w 518384"/>
                  <a:gd name="connsiteY103" fmla="*/ 180805 h 301818"/>
                  <a:gd name="connsiteX104" fmla="*/ 371909 w 518384"/>
                  <a:gd name="connsiteY104" fmla="*/ 179518 h 301818"/>
                  <a:gd name="connsiteX105" fmla="*/ 367904 w 518384"/>
                  <a:gd name="connsiteY105" fmla="*/ 177229 h 301818"/>
                  <a:gd name="connsiteX106" fmla="*/ 366474 w 518384"/>
                  <a:gd name="connsiteY106" fmla="*/ 176085 h 301818"/>
                  <a:gd name="connsiteX107" fmla="*/ 364471 w 518384"/>
                  <a:gd name="connsiteY107" fmla="*/ 174082 h 301818"/>
                  <a:gd name="connsiteX108" fmla="*/ 364757 w 518384"/>
                  <a:gd name="connsiteY108" fmla="*/ 172223 h 301818"/>
                  <a:gd name="connsiteX109" fmla="*/ 365758 w 518384"/>
                  <a:gd name="connsiteY109" fmla="*/ 168647 h 301818"/>
                  <a:gd name="connsiteX110" fmla="*/ 366474 w 518384"/>
                  <a:gd name="connsiteY110" fmla="*/ 166215 h 301818"/>
                  <a:gd name="connsiteX111" fmla="*/ 364900 w 518384"/>
                  <a:gd name="connsiteY111" fmla="*/ 165071 h 301818"/>
                  <a:gd name="connsiteX112" fmla="*/ 363756 w 518384"/>
                  <a:gd name="connsiteY112" fmla="*/ 163783 h 301818"/>
                  <a:gd name="connsiteX113" fmla="*/ 362898 w 518384"/>
                  <a:gd name="connsiteY113" fmla="*/ 162639 h 301818"/>
                  <a:gd name="connsiteX114" fmla="*/ 361181 w 518384"/>
                  <a:gd name="connsiteY114" fmla="*/ 160207 h 301818"/>
                  <a:gd name="connsiteX115" fmla="*/ 359035 w 518384"/>
                  <a:gd name="connsiteY115" fmla="*/ 160779 h 301818"/>
                  <a:gd name="connsiteX116" fmla="*/ 357176 w 518384"/>
                  <a:gd name="connsiteY116" fmla="*/ 161351 h 301818"/>
                  <a:gd name="connsiteX117" fmla="*/ 355030 w 518384"/>
                  <a:gd name="connsiteY117" fmla="*/ 160493 h 301818"/>
                  <a:gd name="connsiteX118" fmla="*/ 348736 w 518384"/>
                  <a:gd name="connsiteY118" fmla="*/ 160922 h 301818"/>
                  <a:gd name="connsiteX119" fmla="*/ 344016 w 518384"/>
                  <a:gd name="connsiteY119" fmla="*/ 161208 h 301818"/>
                  <a:gd name="connsiteX120" fmla="*/ 339582 w 518384"/>
                  <a:gd name="connsiteY120" fmla="*/ 161494 h 301818"/>
                  <a:gd name="connsiteX121" fmla="*/ 334003 w 518384"/>
                  <a:gd name="connsiteY121" fmla="*/ 161781 h 301818"/>
                  <a:gd name="connsiteX122" fmla="*/ 327280 w 518384"/>
                  <a:gd name="connsiteY122" fmla="*/ 162210 h 301818"/>
                  <a:gd name="connsiteX123" fmla="*/ 325278 w 518384"/>
                  <a:gd name="connsiteY123" fmla="*/ 161638 h 301818"/>
                  <a:gd name="connsiteX124" fmla="*/ 324133 w 518384"/>
                  <a:gd name="connsiteY124" fmla="*/ 160779 h 301818"/>
                  <a:gd name="connsiteX125" fmla="*/ 322846 w 518384"/>
                  <a:gd name="connsiteY125" fmla="*/ 157489 h 301818"/>
                  <a:gd name="connsiteX126" fmla="*/ 322131 w 518384"/>
                  <a:gd name="connsiteY126" fmla="*/ 154628 h 301818"/>
                  <a:gd name="connsiteX127" fmla="*/ 320843 w 518384"/>
                  <a:gd name="connsiteY127" fmla="*/ 149336 h 301818"/>
                  <a:gd name="connsiteX128" fmla="*/ 319985 w 518384"/>
                  <a:gd name="connsiteY128" fmla="*/ 145331 h 301818"/>
                  <a:gd name="connsiteX129" fmla="*/ 318984 w 518384"/>
                  <a:gd name="connsiteY129" fmla="*/ 140467 h 301818"/>
                  <a:gd name="connsiteX130" fmla="*/ 318269 w 518384"/>
                  <a:gd name="connsiteY130" fmla="*/ 135175 h 301818"/>
                  <a:gd name="connsiteX131" fmla="*/ 317840 w 518384"/>
                  <a:gd name="connsiteY131" fmla="*/ 131313 h 301818"/>
                  <a:gd name="connsiteX132" fmla="*/ 312690 w 518384"/>
                  <a:gd name="connsiteY132" fmla="*/ 131170 h 301818"/>
                  <a:gd name="connsiteX133" fmla="*/ 308542 w 518384"/>
                  <a:gd name="connsiteY133" fmla="*/ 131027 h 301818"/>
                  <a:gd name="connsiteX134" fmla="*/ 302963 w 518384"/>
                  <a:gd name="connsiteY134" fmla="*/ 130883 h 301818"/>
                  <a:gd name="connsiteX135" fmla="*/ 302963 w 518384"/>
                  <a:gd name="connsiteY135" fmla="*/ 127880 h 301818"/>
                  <a:gd name="connsiteX136" fmla="*/ 302963 w 518384"/>
                  <a:gd name="connsiteY136" fmla="*/ 124017 h 301818"/>
                  <a:gd name="connsiteX137" fmla="*/ 303106 w 518384"/>
                  <a:gd name="connsiteY137" fmla="*/ 119726 h 301818"/>
                  <a:gd name="connsiteX138" fmla="*/ 304107 w 518384"/>
                  <a:gd name="connsiteY138" fmla="*/ 114005 h 301818"/>
                  <a:gd name="connsiteX139" fmla="*/ 304536 w 518384"/>
                  <a:gd name="connsiteY139" fmla="*/ 109141 h 301818"/>
                  <a:gd name="connsiteX140" fmla="*/ 304965 w 518384"/>
                  <a:gd name="connsiteY140" fmla="*/ 103276 h 301818"/>
                  <a:gd name="connsiteX141" fmla="*/ 305252 w 518384"/>
                  <a:gd name="connsiteY141" fmla="*/ 99414 h 301818"/>
                  <a:gd name="connsiteX142" fmla="*/ 305538 w 518384"/>
                  <a:gd name="connsiteY142" fmla="*/ 95123 h 301818"/>
                  <a:gd name="connsiteX143" fmla="*/ 302677 w 518384"/>
                  <a:gd name="connsiteY143" fmla="*/ 96410 h 301818"/>
                  <a:gd name="connsiteX144" fmla="*/ 299530 w 518384"/>
                  <a:gd name="connsiteY144" fmla="*/ 97841 h 301818"/>
                  <a:gd name="connsiteX145" fmla="*/ 296526 w 518384"/>
                  <a:gd name="connsiteY145" fmla="*/ 99271 h 301818"/>
                  <a:gd name="connsiteX146" fmla="*/ 294524 w 518384"/>
                  <a:gd name="connsiteY146" fmla="*/ 95838 h 301818"/>
                  <a:gd name="connsiteX147" fmla="*/ 292521 w 518384"/>
                  <a:gd name="connsiteY147" fmla="*/ 92405 h 301818"/>
                  <a:gd name="connsiteX148" fmla="*/ 289517 w 518384"/>
                  <a:gd name="connsiteY148" fmla="*/ 87256 h 301818"/>
                  <a:gd name="connsiteX149" fmla="*/ 287228 w 518384"/>
                  <a:gd name="connsiteY149" fmla="*/ 83394 h 301818"/>
                  <a:gd name="connsiteX150" fmla="*/ 283366 w 518384"/>
                  <a:gd name="connsiteY150" fmla="*/ 81105 h 301818"/>
                  <a:gd name="connsiteX151" fmla="*/ 280505 w 518384"/>
                  <a:gd name="connsiteY151" fmla="*/ 79388 h 301818"/>
                  <a:gd name="connsiteX152" fmla="*/ 277502 w 518384"/>
                  <a:gd name="connsiteY152" fmla="*/ 76527 h 301818"/>
                  <a:gd name="connsiteX153" fmla="*/ 274927 w 518384"/>
                  <a:gd name="connsiteY153" fmla="*/ 73667 h 301818"/>
                  <a:gd name="connsiteX154" fmla="*/ 272495 w 518384"/>
                  <a:gd name="connsiteY154" fmla="*/ 70949 h 301818"/>
                  <a:gd name="connsiteX155" fmla="*/ 269491 w 518384"/>
                  <a:gd name="connsiteY155" fmla="*/ 68517 h 301818"/>
                  <a:gd name="connsiteX156" fmla="*/ 266630 w 518384"/>
                  <a:gd name="connsiteY156" fmla="*/ 69232 h 301818"/>
                  <a:gd name="connsiteX157" fmla="*/ 263483 w 518384"/>
                  <a:gd name="connsiteY157" fmla="*/ 70806 h 301818"/>
                  <a:gd name="connsiteX158" fmla="*/ 260336 w 518384"/>
                  <a:gd name="connsiteY158" fmla="*/ 72236 h 301818"/>
                  <a:gd name="connsiteX159" fmla="*/ 257047 w 518384"/>
                  <a:gd name="connsiteY159" fmla="*/ 73810 h 301818"/>
                  <a:gd name="connsiteX160" fmla="*/ 255473 w 518384"/>
                  <a:gd name="connsiteY160" fmla="*/ 74525 h 301818"/>
                  <a:gd name="connsiteX161" fmla="*/ 251754 w 518384"/>
                  <a:gd name="connsiteY161" fmla="*/ 74239 h 301818"/>
                  <a:gd name="connsiteX162" fmla="*/ 248464 w 518384"/>
                  <a:gd name="connsiteY162" fmla="*/ 73953 h 301818"/>
                  <a:gd name="connsiteX163" fmla="*/ 242599 w 518384"/>
                  <a:gd name="connsiteY163" fmla="*/ 73524 h 301818"/>
                  <a:gd name="connsiteX164" fmla="*/ 237593 w 518384"/>
                  <a:gd name="connsiteY164" fmla="*/ 73095 h 301818"/>
                  <a:gd name="connsiteX165" fmla="*/ 232443 w 518384"/>
                  <a:gd name="connsiteY165" fmla="*/ 72665 h 301818"/>
                  <a:gd name="connsiteX166" fmla="*/ 225291 w 518384"/>
                  <a:gd name="connsiteY166" fmla="*/ 72093 h 301818"/>
                  <a:gd name="connsiteX167" fmla="*/ 218139 w 518384"/>
                  <a:gd name="connsiteY167" fmla="*/ 71521 h 301818"/>
                  <a:gd name="connsiteX168" fmla="*/ 213276 w 518384"/>
                  <a:gd name="connsiteY168" fmla="*/ 72236 h 301818"/>
                  <a:gd name="connsiteX169" fmla="*/ 207125 w 518384"/>
                  <a:gd name="connsiteY169" fmla="*/ 73095 h 301818"/>
                  <a:gd name="connsiteX170" fmla="*/ 200688 w 518384"/>
                  <a:gd name="connsiteY170" fmla="*/ 74096 h 301818"/>
                  <a:gd name="connsiteX171" fmla="*/ 195396 w 518384"/>
                  <a:gd name="connsiteY171" fmla="*/ 74811 h 301818"/>
                  <a:gd name="connsiteX172" fmla="*/ 188673 w 518384"/>
                  <a:gd name="connsiteY172" fmla="*/ 75812 h 301818"/>
                  <a:gd name="connsiteX173" fmla="*/ 183666 w 518384"/>
                  <a:gd name="connsiteY173" fmla="*/ 76527 h 301818"/>
                  <a:gd name="connsiteX174" fmla="*/ 181234 w 518384"/>
                  <a:gd name="connsiteY174" fmla="*/ 76384 h 301818"/>
                  <a:gd name="connsiteX175" fmla="*/ 178087 w 518384"/>
                  <a:gd name="connsiteY175" fmla="*/ 73237 h 301818"/>
                  <a:gd name="connsiteX176" fmla="*/ 173081 w 518384"/>
                  <a:gd name="connsiteY176" fmla="*/ 68231 h 301818"/>
                  <a:gd name="connsiteX177" fmla="*/ 170077 w 518384"/>
                  <a:gd name="connsiteY177" fmla="*/ 65227 h 301818"/>
                  <a:gd name="connsiteX178" fmla="*/ 167073 w 518384"/>
                  <a:gd name="connsiteY178" fmla="*/ 62223 h 301818"/>
                  <a:gd name="connsiteX179" fmla="*/ 162782 w 518384"/>
                  <a:gd name="connsiteY179" fmla="*/ 57932 h 301818"/>
                  <a:gd name="connsiteX180" fmla="*/ 159349 w 518384"/>
                  <a:gd name="connsiteY180" fmla="*/ 54642 h 301818"/>
                  <a:gd name="connsiteX181" fmla="*/ 156059 w 518384"/>
                  <a:gd name="connsiteY181" fmla="*/ 51495 h 301818"/>
                  <a:gd name="connsiteX182" fmla="*/ 154199 w 518384"/>
                  <a:gd name="connsiteY182" fmla="*/ 48491 h 301818"/>
                  <a:gd name="connsiteX183" fmla="*/ 153198 w 518384"/>
                  <a:gd name="connsiteY183" fmla="*/ 44772 h 301818"/>
                  <a:gd name="connsiteX184" fmla="*/ 151482 w 518384"/>
                  <a:gd name="connsiteY184" fmla="*/ 43056 h 301818"/>
                  <a:gd name="connsiteX185" fmla="*/ 147619 w 518384"/>
                  <a:gd name="connsiteY185" fmla="*/ 40767 h 301818"/>
                  <a:gd name="connsiteX186" fmla="*/ 143471 w 518384"/>
                  <a:gd name="connsiteY186" fmla="*/ 38335 h 301818"/>
                  <a:gd name="connsiteX187" fmla="*/ 139323 w 518384"/>
                  <a:gd name="connsiteY187" fmla="*/ 35903 h 301818"/>
                  <a:gd name="connsiteX188" fmla="*/ 135175 w 518384"/>
                  <a:gd name="connsiteY188" fmla="*/ 33472 h 301818"/>
                  <a:gd name="connsiteX189" fmla="*/ 131027 w 518384"/>
                  <a:gd name="connsiteY189" fmla="*/ 31040 h 301818"/>
                  <a:gd name="connsiteX190" fmla="*/ 126878 w 518384"/>
                  <a:gd name="connsiteY190" fmla="*/ 28608 h 301818"/>
                  <a:gd name="connsiteX191" fmla="*/ 122873 w 518384"/>
                  <a:gd name="connsiteY191" fmla="*/ 26320 h 301818"/>
                  <a:gd name="connsiteX192" fmla="*/ 122873 w 518384"/>
                  <a:gd name="connsiteY192" fmla="*/ 26606 h 301818"/>
                  <a:gd name="connsiteX193" fmla="*/ 122301 w 518384"/>
                  <a:gd name="connsiteY193" fmla="*/ 31183 h 301818"/>
                  <a:gd name="connsiteX194" fmla="*/ 121157 w 518384"/>
                  <a:gd name="connsiteY194" fmla="*/ 32900 h 301818"/>
                  <a:gd name="connsiteX195" fmla="*/ 121014 w 518384"/>
                  <a:gd name="connsiteY195" fmla="*/ 35761 h 301818"/>
                  <a:gd name="connsiteX196" fmla="*/ 122015 w 518384"/>
                  <a:gd name="connsiteY196" fmla="*/ 39766 h 301818"/>
                  <a:gd name="connsiteX197" fmla="*/ 122158 w 518384"/>
                  <a:gd name="connsiteY197" fmla="*/ 42626 h 301818"/>
                  <a:gd name="connsiteX198" fmla="*/ 121586 w 518384"/>
                  <a:gd name="connsiteY198" fmla="*/ 44343 h 301818"/>
                  <a:gd name="connsiteX199" fmla="*/ 120441 w 518384"/>
                  <a:gd name="connsiteY199" fmla="*/ 45344 h 301818"/>
                  <a:gd name="connsiteX200" fmla="*/ 118725 w 518384"/>
                  <a:gd name="connsiteY200" fmla="*/ 45630 h 301818"/>
                  <a:gd name="connsiteX201" fmla="*/ 117867 w 518384"/>
                  <a:gd name="connsiteY201" fmla="*/ 46060 h 301818"/>
                  <a:gd name="connsiteX202" fmla="*/ 117723 w 518384"/>
                  <a:gd name="connsiteY202" fmla="*/ 46775 h 301818"/>
                  <a:gd name="connsiteX203" fmla="*/ 118152 w 518384"/>
                  <a:gd name="connsiteY203" fmla="*/ 47347 h 301818"/>
                  <a:gd name="connsiteX204" fmla="*/ 119011 w 518384"/>
                  <a:gd name="connsiteY204" fmla="*/ 47776 h 301818"/>
                  <a:gd name="connsiteX205" fmla="*/ 119297 w 518384"/>
                  <a:gd name="connsiteY205" fmla="*/ 48348 h 301818"/>
                  <a:gd name="connsiteX206" fmla="*/ 118868 w 518384"/>
                  <a:gd name="connsiteY206" fmla="*/ 49063 h 301818"/>
                  <a:gd name="connsiteX207" fmla="*/ 115578 w 518384"/>
                  <a:gd name="connsiteY207" fmla="*/ 50923 h 301818"/>
                  <a:gd name="connsiteX208" fmla="*/ 112717 w 518384"/>
                  <a:gd name="connsiteY208" fmla="*/ 51638 h 301818"/>
                  <a:gd name="connsiteX209" fmla="*/ 107424 w 518384"/>
                  <a:gd name="connsiteY209" fmla="*/ 52210 h 301818"/>
                  <a:gd name="connsiteX210" fmla="*/ 107138 w 518384"/>
                  <a:gd name="connsiteY210" fmla="*/ 51495 h 301818"/>
                  <a:gd name="connsiteX211" fmla="*/ 107424 w 518384"/>
                  <a:gd name="connsiteY211" fmla="*/ 50351 h 301818"/>
                  <a:gd name="connsiteX212" fmla="*/ 108283 w 518384"/>
                  <a:gd name="connsiteY212" fmla="*/ 48634 h 301818"/>
                  <a:gd name="connsiteX213" fmla="*/ 110714 w 518384"/>
                  <a:gd name="connsiteY213" fmla="*/ 45773 h 301818"/>
                  <a:gd name="connsiteX214" fmla="*/ 110714 w 518384"/>
                  <a:gd name="connsiteY214" fmla="*/ 45058 h 301818"/>
                  <a:gd name="connsiteX215" fmla="*/ 100559 w 518384"/>
                  <a:gd name="connsiteY215" fmla="*/ 36046 h 301818"/>
                  <a:gd name="connsiteX216" fmla="*/ 98413 w 518384"/>
                  <a:gd name="connsiteY216" fmla="*/ 33472 h 301818"/>
                  <a:gd name="connsiteX217" fmla="*/ 97268 w 518384"/>
                  <a:gd name="connsiteY217" fmla="*/ 31469 h 301818"/>
                  <a:gd name="connsiteX218" fmla="*/ 97125 w 518384"/>
                  <a:gd name="connsiteY218" fmla="*/ 30039 h 301818"/>
                  <a:gd name="connsiteX219" fmla="*/ 98842 w 518384"/>
                  <a:gd name="connsiteY219" fmla="*/ 25891 h 301818"/>
                  <a:gd name="connsiteX220" fmla="*/ 102418 w 518384"/>
                  <a:gd name="connsiteY220" fmla="*/ 19025 h 301818"/>
                  <a:gd name="connsiteX221" fmla="*/ 103991 w 518384"/>
                  <a:gd name="connsiteY221" fmla="*/ 15305 h 301818"/>
                  <a:gd name="connsiteX222" fmla="*/ 101703 w 518384"/>
                  <a:gd name="connsiteY222" fmla="*/ 14018 h 301818"/>
                  <a:gd name="connsiteX223" fmla="*/ 97554 w 518384"/>
                  <a:gd name="connsiteY223" fmla="*/ 11586 h 301818"/>
                  <a:gd name="connsiteX224" fmla="*/ 93406 w 518384"/>
                  <a:gd name="connsiteY224" fmla="*/ 9155 h 301818"/>
                  <a:gd name="connsiteX225" fmla="*/ 89258 w 518384"/>
                  <a:gd name="connsiteY225" fmla="*/ 6723 h 301818"/>
                  <a:gd name="connsiteX226" fmla="*/ 85110 w 518384"/>
                  <a:gd name="connsiteY226" fmla="*/ 4291 h 301818"/>
                  <a:gd name="connsiteX227" fmla="*/ 83393 w 518384"/>
                  <a:gd name="connsiteY227" fmla="*/ 3290 h 301818"/>
                  <a:gd name="connsiteX228" fmla="*/ 82678 w 518384"/>
                  <a:gd name="connsiteY228" fmla="*/ 4863 h 301818"/>
                  <a:gd name="connsiteX229" fmla="*/ 82392 w 518384"/>
                  <a:gd name="connsiteY229" fmla="*/ 7581 h 301818"/>
                  <a:gd name="connsiteX230" fmla="*/ 82821 w 518384"/>
                  <a:gd name="connsiteY230" fmla="*/ 10585 h 301818"/>
                  <a:gd name="connsiteX231" fmla="*/ 83679 w 518384"/>
                  <a:gd name="connsiteY231" fmla="*/ 12445 h 301818"/>
                  <a:gd name="connsiteX232" fmla="*/ 84824 w 518384"/>
                  <a:gd name="connsiteY232" fmla="*/ 13303 h 301818"/>
                  <a:gd name="connsiteX233" fmla="*/ 84395 w 518384"/>
                  <a:gd name="connsiteY233" fmla="*/ 14590 h 301818"/>
                  <a:gd name="connsiteX234" fmla="*/ 82535 w 518384"/>
                  <a:gd name="connsiteY234" fmla="*/ 16307 h 301818"/>
                  <a:gd name="connsiteX235" fmla="*/ 81248 w 518384"/>
                  <a:gd name="connsiteY235" fmla="*/ 18023 h 301818"/>
                  <a:gd name="connsiteX236" fmla="*/ 80676 w 518384"/>
                  <a:gd name="connsiteY236" fmla="*/ 19883 h 301818"/>
                  <a:gd name="connsiteX237" fmla="*/ 80532 w 518384"/>
                  <a:gd name="connsiteY237" fmla="*/ 20884 h 301818"/>
                  <a:gd name="connsiteX238" fmla="*/ 80962 w 518384"/>
                  <a:gd name="connsiteY238" fmla="*/ 21170 h 301818"/>
                  <a:gd name="connsiteX239" fmla="*/ 85110 w 518384"/>
                  <a:gd name="connsiteY239" fmla="*/ 18738 h 301818"/>
                  <a:gd name="connsiteX240" fmla="*/ 85396 w 518384"/>
                  <a:gd name="connsiteY240" fmla="*/ 18881 h 301818"/>
                  <a:gd name="connsiteX241" fmla="*/ 84824 w 518384"/>
                  <a:gd name="connsiteY241" fmla="*/ 21599 h 301818"/>
                  <a:gd name="connsiteX242" fmla="*/ 84252 w 518384"/>
                  <a:gd name="connsiteY242" fmla="*/ 22601 h 301818"/>
                  <a:gd name="connsiteX243" fmla="*/ 83537 w 518384"/>
                  <a:gd name="connsiteY243" fmla="*/ 22744 h 301818"/>
                  <a:gd name="connsiteX244" fmla="*/ 83250 w 518384"/>
                  <a:gd name="connsiteY244" fmla="*/ 24174 h 301818"/>
                  <a:gd name="connsiteX245" fmla="*/ 83393 w 518384"/>
                  <a:gd name="connsiteY245" fmla="*/ 26749 h 301818"/>
                  <a:gd name="connsiteX246" fmla="*/ 83679 w 518384"/>
                  <a:gd name="connsiteY246" fmla="*/ 28465 h 301818"/>
                  <a:gd name="connsiteX247" fmla="*/ 84252 w 518384"/>
                  <a:gd name="connsiteY247" fmla="*/ 29324 h 301818"/>
                  <a:gd name="connsiteX248" fmla="*/ 83966 w 518384"/>
                  <a:gd name="connsiteY248" fmla="*/ 29896 h 301818"/>
                  <a:gd name="connsiteX249" fmla="*/ 82964 w 518384"/>
                  <a:gd name="connsiteY249" fmla="*/ 30182 h 301818"/>
                  <a:gd name="connsiteX250" fmla="*/ 82249 w 518384"/>
                  <a:gd name="connsiteY250" fmla="*/ 29896 h 301818"/>
                  <a:gd name="connsiteX251" fmla="*/ 81820 w 518384"/>
                  <a:gd name="connsiteY251" fmla="*/ 29180 h 301818"/>
                  <a:gd name="connsiteX252" fmla="*/ 81248 w 518384"/>
                  <a:gd name="connsiteY252" fmla="*/ 28894 h 301818"/>
                  <a:gd name="connsiteX253" fmla="*/ 80390 w 518384"/>
                  <a:gd name="connsiteY253" fmla="*/ 29038 h 301818"/>
                  <a:gd name="connsiteX254" fmla="*/ 79817 w 518384"/>
                  <a:gd name="connsiteY254" fmla="*/ 29753 h 301818"/>
                  <a:gd name="connsiteX255" fmla="*/ 79388 w 518384"/>
                  <a:gd name="connsiteY255" fmla="*/ 31040 h 301818"/>
                  <a:gd name="connsiteX256" fmla="*/ 79817 w 518384"/>
                  <a:gd name="connsiteY256" fmla="*/ 31755 h 301818"/>
                  <a:gd name="connsiteX257" fmla="*/ 81677 w 518384"/>
                  <a:gd name="connsiteY257" fmla="*/ 32184 h 301818"/>
                  <a:gd name="connsiteX258" fmla="*/ 81820 w 518384"/>
                  <a:gd name="connsiteY258" fmla="*/ 32757 h 301818"/>
                  <a:gd name="connsiteX259" fmla="*/ 78244 w 518384"/>
                  <a:gd name="connsiteY259" fmla="*/ 37620 h 301818"/>
                  <a:gd name="connsiteX260" fmla="*/ 76384 w 518384"/>
                  <a:gd name="connsiteY260" fmla="*/ 39623 h 301818"/>
                  <a:gd name="connsiteX261" fmla="*/ 74954 w 518384"/>
                  <a:gd name="connsiteY261" fmla="*/ 40767 h 301818"/>
                  <a:gd name="connsiteX262" fmla="*/ 72093 w 518384"/>
                  <a:gd name="connsiteY262" fmla="*/ 41911 h 301818"/>
                  <a:gd name="connsiteX263" fmla="*/ 70520 w 518384"/>
                  <a:gd name="connsiteY263" fmla="*/ 42054 h 301818"/>
                  <a:gd name="connsiteX264" fmla="*/ 69375 w 518384"/>
                  <a:gd name="connsiteY264" fmla="*/ 41196 h 301818"/>
                  <a:gd name="connsiteX265" fmla="*/ 68660 w 518384"/>
                  <a:gd name="connsiteY265" fmla="*/ 40052 h 301818"/>
                  <a:gd name="connsiteX266" fmla="*/ 68374 w 518384"/>
                  <a:gd name="connsiteY266" fmla="*/ 38478 h 301818"/>
                  <a:gd name="connsiteX267" fmla="*/ 68803 w 518384"/>
                  <a:gd name="connsiteY267" fmla="*/ 36476 h 301818"/>
                  <a:gd name="connsiteX268" fmla="*/ 69947 w 518384"/>
                  <a:gd name="connsiteY268" fmla="*/ 34187 h 301818"/>
                  <a:gd name="connsiteX269" fmla="*/ 69947 w 518384"/>
                  <a:gd name="connsiteY269" fmla="*/ 31612 h 301818"/>
                  <a:gd name="connsiteX270" fmla="*/ 68660 w 518384"/>
                  <a:gd name="connsiteY270" fmla="*/ 28751 h 301818"/>
                  <a:gd name="connsiteX271" fmla="*/ 68088 w 518384"/>
                  <a:gd name="connsiteY271" fmla="*/ 26320 h 301818"/>
                  <a:gd name="connsiteX272" fmla="*/ 68231 w 518384"/>
                  <a:gd name="connsiteY272" fmla="*/ 24460 h 301818"/>
                  <a:gd name="connsiteX273" fmla="*/ 69232 w 518384"/>
                  <a:gd name="connsiteY273" fmla="*/ 21599 h 301818"/>
                  <a:gd name="connsiteX274" fmla="*/ 72379 w 518384"/>
                  <a:gd name="connsiteY274" fmla="*/ 14304 h 301818"/>
                  <a:gd name="connsiteX275" fmla="*/ 73094 w 518384"/>
                  <a:gd name="connsiteY275" fmla="*/ 11443 h 301818"/>
                  <a:gd name="connsiteX276" fmla="*/ 74525 w 518384"/>
                  <a:gd name="connsiteY276" fmla="*/ 8869 h 301818"/>
                  <a:gd name="connsiteX277" fmla="*/ 76527 w 518384"/>
                  <a:gd name="connsiteY277" fmla="*/ 6437 h 301818"/>
                  <a:gd name="connsiteX278" fmla="*/ 77958 w 518384"/>
                  <a:gd name="connsiteY278" fmla="*/ 3719 h 301818"/>
                  <a:gd name="connsiteX279" fmla="*/ 78816 w 518384"/>
                  <a:gd name="connsiteY279" fmla="*/ 715 h 301818"/>
                  <a:gd name="connsiteX280" fmla="*/ 78816 w 518384"/>
                  <a:gd name="connsiteY280" fmla="*/ 572 h 301818"/>
                  <a:gd name="connsiteX281" fmla="*/ 77815 w 518384"/>
                  <a:gd name="connsiteY281" fmla="*/ 0 h 301818"/>
                  <a:gd name="connsiteX282" fmla="*/ 74668 w 518384"/>
                  <a:gd name="connsiteY282" fmla="*/ 429 h 301818"/>
                  <a:gd name="connsiteX283" fmla="*/ 69947 w 518384"/>
                  <a:gd name="connsiteY283" fmla="*/ 1716 h 301818"/>
                  <a:gd name="connsiteX284" fmla="*/ 64941 w 518384"/>
                  <a:gd name="connsiteY284" fmla="*/ 3004 h 301818"/>
                  <a:gd name="connsiteX285" fmla="*/ 59935 w 518384"/>
                  <a:gd name="connsiteY285" fmla="*/ 4291 h 301818"/>
                  <a:gd name="connsiteX286" fmla="*/ 51066 w 518384"/>
                  <a:gd name="connsiteY286" fmla="*/ 6580 h 301818"/>
                  <a:gd name="connsiteX287" fmla="*/ 45344 w 518384"/>
                  <a:gd name="connsiteY287" fmla="*/ 8010 h 301818"/>
                  <a:gd name="connsiteX288" fmla="*/ 40910 w 518384"/>
                  <a:gd name="connsiteY288" fmla="*/ 9298 h 301818"/>
                  <a:gd name="connsiteX289" fmla="*/ 36190 w 518384"/>
                  <a:gd name="connsiteY289" fmla="*/ 10585 h 301818"/>
                  <a:gd name="connsiteX290" fmla="*/ 29896 w 518384"/>
                  <a:gd name="connsiteY290" fmla="*/ 12302 h 301818"/>
                  <a:gd name="connsiteX291" fmla="*/ 24603 w 518384"/>
                  <a:gd name="connsiteY291" fmla="*/ 13732 h 301818"/>
                  <a:gd name="connsiteX292" fmla="*/ 18452 w 518384"/>
                  <a:gd name="connsiteY292" fmla="*/ 15449 h 301818"/>
                  <a:gd name="connsiteX293" fmla="*/ 13017 w 518384"/>
                  <a:gd name="connsiteY293" fmla="*/ 17022 h 301818"/>
                  <a:gd name="connsiteX294" fmla="*/ 8439 w 518384"/>
                  <a:gd name="connsiteY294" fmla="*/ 18309 h 301818"/>
                  <a:gd name="connsiteX295" fmla="*/ 3719 w 518384"/>
                  <a:gd name="connsiteY295" fmla="*/ 19597 h 301818"/>
                  <a:gd name="connsiteX296" fmla="*/ 0 w 518384"/>
                  <a:gd name="connsiteY296" fmla="*/ 20598 h 301818"/>
                  <a:gd name="connsiteX297" fmla="*/ 0 w 518384"/>
                  <a:gd name="connsiteY297" fmla="*/ 29180 h 301818"/>
                  <a:gd name="connsiteX298" fmla="*/ 0 w 518384"/>
                  <a:gd name="connsiteY298" fmla="*/ 37763 h 301818"/>
                  <a:gd name="connsiteX299" fmla="*/ 0 w 518384"/>
                  <a:gd name="connsiteY299" fmla="*/ 46203 h 301818"/>
                  <a:gd name="connsiteX300" fmla="*/ 0 w 518384"/>
                  <a:gd name="connsiteY300" fmla="*/ 54642 h 301818"/>
                  <a:gd name="connsiteX301" fmla="*/ 0 w 518384"/>
                  <a:gd name="connsiteY301" fmla="*/ 63082 h 301818"/>
                  <a:gd name="connsiteX302" fmla="*/ 0 w 518384"/>
                  <a:gd name="connsiteY302" fmla="*/ 71521 h 301818"/>
                  <a:gd name="connsiteX303" fmla="*/ 0 w 518384"/>
                  <a:gd name="connsiteY303" fmla="*/ 79960 h 301818"/>
                  <a:gd name="connsiteX304" fmla="*/ 0 w 518384"/>
                  <a:gd name="connsiteY304" fmla="*/ 88400 h 301818"/>
                  <a:gd name="connsiteX305" fmla="*/ 0 w 518384"/>
                  <a:gd name="connsiteY305" fmla="*/ 96839 h 301818"/>
                  <a:gd name="connsiteX306" fmla="*/ 0 w 518384"/>
                  <a:gd name="connsiteY306" fmla="*/ 105136 h 301818"/>
                  <a:gd name="connsiteX307" fmla="*/ 0 w 518384"/>
                  <a:gd name="connsiteY307" fmla="*/ 113432 h 301818"/>
                  <a:gd name="connsiteX308" fmla="*/ 0 w 518384"/>
                  <a:gd name="connsiteY308" fmla="*/ 121729 h 301818"/>
                  <a:gd name="connsiteX309" fmla="*/ 0 w 518384"/>
                  <a:gd name="connsiteY309" fmla="*/ 130025 h 301818"/>
                  <a:gd name="connsiteX310" fmla="*/ 0 w 518384"/>
                  <a:gd name="connsiteY310" fmla="*/ 138322 h 301818"/>
                  <a:gd name="connsiteX311" fmla="*/ 0 w 518384"/>
                  <a:gd name="connsiteY311" fmla="*/ 146618 h 301818"/>
                  <a:gd name="connsiteX312" fmla="*/ 0 w 518384"/>
                  <a:gd name="connsiteY312" fmla="*/ 154915 h 301818"/>
                  <a:gd name="connsiteX313" fmla="*/ 8010 w 518384"/>
                  <a:gd name="connsiteY313" fmla="*/ 155344 h 301818"/>
                  <a:gd name="connsiteX314" fmla="*/ 15162 w 518384"/>
                  <a:gd name="connsiteY314" fmla="*/ 155773 h 301818"/>
                  <a:gd name="connsiteX315" fmla="*/ 24031 w 518384"/>
                  <a:gd name="connsiteY315" fmla="*/ 156202 h 301818"/>
                  <a:gd name="connsiteX316" fmla="*/ 26606 w 518384"/>
                  <a:gd name="connsiteY316" fmla="*/ 156631 h 301818"/>
                  <a:gd name="connsiteX317" fmla="*/ 29753 w 518384"/>
                  <a:gd name="connsiteY317" fmla="*/ 157060 h 301818"/>
                  <a:gd name="connsiteX318" fmla="*/ 31326 w 518384"/>
                  <a:gd name="connsiteY318" fmla="*/ 157060 h 301818"/>
                  <a:gd name="connsiteX319" fmla="*/ 32756 w 518384"/>
                  <a:gd name="connsiteY319" fmla="*/ 155487 h 301818"/>
                  <a:gd name="connsiteX320" fmla="*/ 33615 w 518384"/>
                  <a:gd name="connsiteY320" fmla="*/ 154628 h 301818"/>
                  <a:gd name="connsiteX321" fmla="*/ 34330 w 518384"/>
                  <a:gd name="connsiteY321" fmla="*/ 153913 h 301818"/>
                  <a:gd name="connsiteX322" fmla="*/ 34187 w 518384"/>
                  <a:gd name="connsiteY322" fmla="*/ 153198 h 301818"/>
                  <a:gd name="connsiteX323" fmla="*/ 33043 w 518384"/>
                  <a:gd name="connsiteY323" fmla="*/ 152483 h 301818"/>
                  <a:gd name="connsiteX324" fmla="*/ 31326 w 518384"/>
                  <a:gd name="connsiteY324" fmla="*/ 150337 h 301818"/>
                  <a:gd name="connsiteX325" fmla="*/ 30325 w 518384"/>
                  <a:gd name="connsiteY325" fmla="*/ 142470 h 301818"/>
                  <a:gd name="connsiteX326" fmla="*/ 29753 w 518384"/>
                  <a:gd name="connsiteY326" fmla="*/ 135747 h 301818"/>
                  <a:gd name="connsiteX327" fmla="*/ 31898 w 518384"/>
                  <a:gd name="connsiteY327" fmla="*/ 133601 h 301818"/>
                  <a:gd name="connsiteX328" fmla="*/ 33615 w 518384"/>
                  <a:gd name="connsiteY328" fmla="*/ 132600 h 301818"/>
                  <a:gd name="connsiteX329" fmla="*/ 33758 w 518384"/>
                  <a:gd name="connsiteY329" fmla="*/ 131742 h 301818"/>
                  <a:gd name="connsiteX330" fmla="*/ 36476 w 518384"/>
                  <a:gd name="connsiteY330" fmla="*/ 123875 h 301818"/>
                  <a:gd name="connsiteX331" fmla="*/ 39193 w 518384"/>
                  <a:gd name="connsiteY331" fmla="*/ 119583 h 301818"/>
                  <a:gd name="connsiteX332" fmla="*/ 42769 w 518384"/>
                  <a:gd name="connsiteY332" fmla="*/ 118439 h 301818"/>
                  <a:gd name="connsiteX333" fmla="*/ 47490 w 518384"/>
                  <a:gd name="connsiteY333" fmla="*/ 121157 h 301818"/>
                  <a:gd name="connsiteX334" fmla="*/ 49492 w 518384"/>
                  <a:gd name="connsiteY334" fmla="*/ 124733 h 301818"/>
                  <a:gd name="connsiteX335" fmla="*/ 51495 w 518384"/>
                  <a:gd name="connsiteY335" fmla="*/ 124733 h 301818"/>
                  <a:gd name="connsiteX336" fmla="*/ 55357 w 518384"/>
                  <a:gd name="connsiteY336" fmla="*/ 123875 h 301818"/>
                  <a:gd name="connsiteX337" fmla="*/ 56645 w 518384"/>
                  <a:gd name="connsiteY337" fmla="*/ 122444 h 301818"/>
                  <a:gd name="connsiteX338" fmla="*/ 58647 w 518384"/>
                  <a:gd name="connsiteY338" fmla="*/ 118725 h 301818"/>
                  <a:gd name="connsiteX339" fmla="*/ 59362 w 518384"/>
                  <a:gd name="connsiteY339" fmla="*/ 115578 h 301818"/>
                  <a:gd name="connsiteX340" fmla="*/ 60507 w 518384"/>
                  <a:gd name="connsiteY340" fmla="*/ 114148 h 301818"/>
                  <a:gd name="connsiteX341" fmla="*/ 61937 w 518384"/>
                  <a:gd name="connsiteY341" fmla="*/ 113146 h 301818"/>
                  <a:gd name="connsiteX342" fmla="*/ 63368 w 518384"/>
                  <a:gd name="connsiteY342" fmla="*/ 113146 h 301818"/>
                  <a:gd name="connsiteX343" fmla="*/ 66085 w 518384"/>
                  <a:gd name="connsiteY343" fmla="*/ 114005 h 301818"/>
                  <a:gd name="connsiteX344" fmla="*/ 68088 w 518384"/>
                  <a:gd name="connsiteY344" fmla="*/ 114577 h 301818"/>
                  <a:gd name="connsiteX345" fmla="*/ 69518 w 518384"/>
                  <a:gd name="connsiteY345" fmla="*/ 115292 h 301818"/>
                  <a:gd name="connsiteX346" fmla="*/ 70806 w 518384"/>
                  <a:gd name="connsiteY346" fmla="*/ 116436 h 301818"/>
                  <a:gd name="connsiteX347" fmla="*/ 72093 w 518384"/>
                  <a:gd name="connsiteY347" fmla="*/ 118296 h 301818"/>
                  <a:gd name="connsiteX348" fmla="*/ 72236 w 518384"/>
                  <a:gd name="connsiteY348" fmla="*/ 119583 h 301818"/>
                  <a:gd name="connsiteX349" fmla="*/ 72808 w 518384"/>
                  <a:gd name="connsiteY349" fmla="*/ 120298 h 301818"/>
                  <a:gd name="connsiteX350" fmla="*/ 73810 w 518384"/>
                  <a:gd name="connsiteY350" fmla="*/ 120298 h 301818"/>
                  <a:gd name="connsiteX351" fmla="*/ 74525 w 518384"/>
                  <a:gd name="connsiteY351" fmla="*/ 120298 h 301818"/>
                  <a:gd name="connsiteX352" fmla="*/ 75097 w 518384"/>
                  <a:gd name="connsiteY352" fmla="*/ 120012 h 301818"/>
                  <a:gd name="connsiteX353" fmla="*/ 75383 w 518384"/>
                  <a:gd name="connsiteY353" fmla="*/ 119440 h 301818"/>
                  <a:gd name="connsiteX354" fmla="*/ 75097 w 518384"/>
                  <a:gd name="connsiteY354" fmla="*/ 118582 h 301818"/>
                  <a:gd name="connsiteX355" fmla="*/ 73380 w 518384"/>
                  <a:gd name="connsiteY355" fmla="*/ 116150 h 301818"/>
                  <a:gd name="connsiteX356" fmla="*/ 69518 w 518384"/>
                  <a:gd name="connsiteY356" fmla="*/ 111716 h 301818"/>
                  <a:gd name="connsiteX357" fmla="*/ 66944 w 518384"/>
                  <a:gd name="connsiteY357" fmla="*/ 109999 h 301818"/>
                  <a:gd name="connsiteX358" fmla="*/ 65656 w 518384"/>
                  <a:gd name="connsiteY358" fmla="*/ 108998 h 301818"/>
                  <a:gd name="connsiteX359" fmla="*/ 65370 w 518384"/>
                  <a:gd name="connsiteY359" fmla="*/ 108140 h 301818"/>
                  <a:gd name="connsiteX360" fmla="*/ 67087 w 518384"/>
                  <a:gd name="connsiteY360" fmla="*/ 106709 h 301818"/>
                  <a:gd name="connsiteX361" fmla="*/ 68660 w 518384"/>
                  <a:gd name="connsiteY361" fmla="*/ 105851 h 301818"/>
                  <a:gd name="connsiteX362" fmla="*/ 71521 w 518384"/>
                  <a:gd name="connsiteY362" fmla="*/ 106423 h 301818"/>
                  <a:gd name="connsiteX363" fmla="*/ 75240 w 518384"/>
                  <a:gd name="connsiteY363" fmla="*/ 106709 h 301818"/>
                  <a:gd name="connsiteX364" fmla="*/ 76956 w 518384"/>
                  <a:gd name="connsiteY364" fmla="*/ 105994 h 301818"/>
                  <a:gd name="connsiteX365" fmla="*/ 78673 w 518384"/>
                  <a:gd name="connsiteY365" fmla="*/ 102418 h 301818"/>
                  <a:gd name="connsiteX366" fmla="*/ 82964 w 518384"/>
                  <a:gd name="connsiteY366" fmla="*/ 106137 h 301818"/>
                  <a:gd name="connsiteX367" fmla="*/ 87399 w 518384"/>
                  <a:gd name="connsiteY367" fmla="*/ 110285 h 301818"/>
                  <a:gd name="connsiteX368" fmla="*/ 88972 w 518384"/>
                  <a:gd name="connsiteY368" fmla="*/ 111001 h 301818"/>
                  <a:gd name="connsiteX369" fmla="*/ 92119 w 518384"/>
                  <a:gd name="connsiteY369" fmla="*/ 111430 h 301818"/>
                  <a:gd name="connsiteX370" fmla="*/ 94694 w 518384"/>
                  <a:gd name="connsiteY370" fmla="*/ 111573 h 301818"/>
                  <a:gd name="connsiteX371" fmla="*/ 95838 w 518384"/>
                  <a:gd name="connsiteY371" fmla="*/ 112002 h 301818"/>
                  <a:gd name="connsiteX372" fmla="*/ 96983 w 518384"/>
                  <a:gd name="connsiteY372" fmla="*/ 113146 h 301818"/>
                  <a:gd name="connsiteX373" fmla="*/ 99271 w 518384"/>
                  <a:gd name="connsiteY373" fmla="*/ 117724 h 301818"/>
                  <a:gd name="connsiteX374" fmla="*/ 101560 w 518384"/>
                  <a:gd name="connsiteY374" fmla="*/ 118868 h 301818"/>
                  <a:gd name="connsiteX375" fmla="*/ 104421 w 518384"/>
                  <a:gd name="connsiteY375" fmla="*/ 119726 h 301818"/>
                  <a:gd name="connsiteX376" fmla="*/ 113861 w 518384"/>
                  <a:gd name="connsiteY376" fmla="*/ 119583 h 301818"/>
                  <a:gd name="connsiteX377" fmla="*/ 116722 w 518384"/>
                  <a:gd name="connsiteY377" fmla="*/ 119869 h 301818"/>
                  <a:gd name="connsiteX378" fmla="*/ 119154 w 518384"/>
                  <a:gd name="connsiteY378" fmla="*/ 122015 h 301818"/>
                  <a:gd name="connsiteX379" fmla="*/ 120584 w 518384"/>
                  <a:gd name="connsiteY379" fmla="*/ 122873 h 301818"/>
                  <a:gd name="connsiteX380" fmla="*/ 121157 w 518384"/>
                  <a:gd name="connsiteY380" fmla="*/ 123588 h 301818"/>
                  <a:gd name="connsiteX381" fmla="*/ 121014 w 518384"/>
                  <a:gd name="connsiteY381" fmla="*/ 124590 h 301818"/>
                  <a:gd name="connsiteX382" fmla="*/ 120441 w 518384"/>
                  <a:gd name="connsiteY382" fmla="*/ 125734 h 301818"/>
                  <a:gd name="connsiteX383" fmla="*/ 120298 w 518384"/>
                  <a:gd name="connsiteY383" fmla="*/ 128023 h 301818"/>
                  <a:gd name="connsiteX384" fmla="*/ 120155 w 518384"/>
                  <a:gd name="connsiteY384" fmla="*/ 129739 h 301818"/>
                  <a:gd name="connsiteX385" fmla="*/ 119440 w 518384"/>
                  <a:gd name="connsiteY385" fmla="*/ 130597 h 301818"/>
                  <a:gd name="connsiteX386" fmla="*/ 119154 w 518384"/>
                  <a:gd name="connsiteY386" fmla="*/ 131456 h 301818"/>
                  <a:gd name="connsiteX387" fmla="*/ 119726 w 518384"/>
                  <a:gd name="connsiteY387" fmla="*/ 132171 h 301818"/>
                  <a:gd name="connsiteX388" fmla="*/ 124017 w 518384"/>
                  <a:gd name="connsiteY388" fmla="*/ 133887 h 301818"/>
                  <a:gd name="connsiteX389" fmla="*/ 125448 w 518384"/>
                  <a:gd name="connsiteY389" fmla="*/ 135747 h 301818"/>
                  <a:gd name="connsiteX390" fmla="*/ 126592 w 518384"/>
                  <a:gd name="connsiteY390" fmla="*/ 136605 h 301818"/>
                  <a:gd name="connsiteX391" fmla="*/ 126878 w 518384"/>
                  <a:gd name="connsiteY391" fmla="*/ 137749 h 301818"/>
                  <a:gd name="connsiteX392" fmla="*/ 126163 w 518384"/>
                  <a:gd name="connsiteY392" fmla="*/ 138465 h 301818"/>
                  <a:gd name="connsiteX393" fmla="*/ 124160 w 518384"/>
                  <a:gd name="connsiteY393" fmla="*/ 138036 h 301818"/>
                  <a:gd name="connsiteX394" fmla="*/ 123159 w 518384"/>
                  <a:gd name="connsiteY394" fmla="*/ 139180 h 301818"/>
                  <a:gd name="connsiteX395" fmla="*/ 123159 w 518384"/>
                  <a:gd name="connsiteY395" fmla="*/ 141325 h 301818"/>
                  <a:gd name="connsiteX396" fmla="*/ 124590 w 518384"/>
                  <a:gd name="connsiteY396" fmla="*/ 143328 h 301818"/>
                  <a:gd name="connsiteX397" fmla="*/ 125019 w 518384"/>
                  <a:gd name="connsiteY397" fmla="*/ 145188 h 301818"/>
                  <a:gd name="connsiteX398" fmla="*/ 124017 w 518384"/>
                  <a:gd name="connsiteY398" fmla="*/ 146904 h 301818"/>
                  <a:gd name="connsiteX399" fmla="*/ 122873 w 518384"/>
                  <a:gd name="connsiteY399" fmla="*/ 149336 h 301818"/>
                  <a:gd name="connsiteX400" fmla="*/ 122873 w 518384"/>
                  <a:gd name="connsiteY400" fmla="*/ 151052 h 301818"/>
                  <a:gd name="connsiteX401" fmla="*/ 123588 w 518384"/>
                  <a:gd name="connsiteY401" fmla="*/ 152054 h 301818"/>
                  <a:gd name="connsiteX402" fmla="*/ 126878 w 518384"/>
                  <a:gd name="connsiteY402" fmla="*/ 153913 h 301818"/>
                  <a:gd name="connsiteX403" fmla="*/ 134603 w 518384"/>
                  <a:gd name="connsiteY403" fmla="*/ 158491 h 301818"/>
                  <a:gd name="connsiteX404" fmla="*/ 136319 w 518384"/>
                  <a:gd name="connsiteY404" fmla="*/ 158634 h 301818"/>
                  <a:gd name="connsiteX405" fmla="*/ 143614 w 518384"/>
                  <a:gd name="connsiteY405" fmla="*/ 157632 h 301818"/>
                  <a:gd name="connsiteX406" fmla="*/ 147047 w 518384"/>
                  <a:gd name="connsiteY406" fmla="*/ 157489 h 301818"/>
                  <a:gd name="connsiteX407" fmla="*/ 149050 w 518384"/>
                  <a:gd name="connsiteY407" fmla="*/ 158205 h 301818"/>
                  <a:gd name="connsiteX408" fmla="*/ 154628 w 518384"/>
                  <a:gd name="connsiteY408" fmla="*/ 158920 h 301818"/>
                  <a:gd name="connsiteX409" fmla="*/ 156488 w 518384"/>
                  <a:gd name="connsiteY409" fmla="*/ 159635 h 301818"/>
                  <a:gd name="connsiteX410" fmla="*/ 158347 w 518384"/>
                  <a:gd name="connsiteY410" fmla="*/ 159635 h 301818"/>
                  <a:gd name="connsiteX411" fmla="*/ 160922 w 518384"/>
                  <a:gd name="connsiteY411" fmla="*/ 159492 h 301818"/>
                  <a:gd name="connsiteX412" fmla="*/ 162639 w 518384"/>
                  <a:gd name="connsiteY412" fmla="*/ 157489 h 301818"/>
                  <a:gd name="connsiteX413" fmla="*/ 163497 w 518384"/>
                  <a:gd name="connsiteY413" fmla="*/ 157060 h 301818"/>
                  <a:gd name="connsiteX414" fmla="*/ 164355 w 518384"/>
                  <a:gd name="connsiteY414" fmla="*/ 156774 h 301818"/>
                  <a:gd name="connsiteX415" fmla="*/ 165929 w 518384"/>
                  <a:gd name="connsiteY415" fmla="*/ 156774 h 301818"/>
                  <a:gd name="connsiteX416" fmla="*/ 170363 w 518384"/>
                  <a:gd name="connsiteY416" fmla="*/ 158062 h 301818"/>
                  <a:gd name="connsiteX417" fmla="*/ 175083 w 518384"/>
                  <a:gd name="connsiteY417" fmla="*/ 160779 h 301818"/>
                  <a:gd name="connsiteX418" fmla="*/ 178230 w 518384"/>
                  <a:gd name="connsiteY418" fmla="*/ 163211 h 301818"/>
                  <a:gd name="connsiteX419" fmla="*/ 179804 w 518384"/>
                  <a:gd name="connsiteY419" fmla="*/ 165500 h 301818"/>
                  <a:gd name="connsiteX420" fmla="*/ 181806 w 518384"/>
                  <a:gd name="connsiteY420" fmla="*/ 170363 h 301818"/>
                  <a:gd name="connsiteX421" fmla="*/ 184095 w 518384"/>
                  <a:gd name="connsiteY421" fmla="*/ 177944 h 301818"/>
                  <a:gd name="connsiteX422" fmla="*/ 186956 w 518384"/>
                  <a:gd name="connsiteY422" fmla="*/ 182951 h 301818"/>
                  <a:gd name="connsiteX423" fmla="*/ 190246 w 518384"/>
                  <a:gd name="connsiteY423" fmla="*/ 185526 h 301818"/>
                  <a:gd name="connsiteX424" fmla="*/ 192535 w 518384"/>
                  <a:gd name="connsiteY424" fmla="*/ 190389 h 301818"/>
                  <a:gd name="connsiteX425" fmla="*/ 194537 w 518384"/>
                  <a:gd name="connsiteY425" fmla="*/ 200974 h 301818"/>
                  <a:gd name="connsiteX426" fmla="*/ 195825 w 518384"/>
                  <a:gd name="connsiteY426" fmla="*/ 203120 h 301818"/>
                  <a:gd name="connsiteX427" fmla="*/ 197112 w 518384"/>
                  <a:gd name="connsiteY427" fmla="*/ 204264 h 301818"/>
                  <a:gd name="connsiteX428" fmla="*/ 200831 w 518384"/>
                  <a:gd name="connsiteY428" fmla="*/ 207268 h 301818"/>
                  <a:gd name="connsiteX429" fmla="*/ 208555 w 518384"/>
                  <a:gd name="connsiteY429" fmla="*/ 212274 h 301818"/>
                  <a:gd name="connsiteX430" fmla="*/ 213133 w 518384"/>
                  <a:gd name="connsiteY430" fmla="*/ 215278 h 301818"/>
                  <a:gd name="connsiteX431" fmla="*/ 220142 w 518384"/>
                  <a:gd name="connsiteY431" fmla="*/ 219999 h 301818"/>
                  <a:gd name="connsiteX432" fmla="*/ 226579 w 518384"/>
                  <a:gd name="connsiteY432" fmla="*/ 224290 h 301818"/>
                  <a:gd name="connsiteX433" fmla="*/ 233015 w 518384"/>
                  <a:gd name="connsiteY433" fmla="*/ 231013 h 301818"/>
                  <a:gd name="connsiteX434" fmla="*/ 234303 w 518384"/>
                  <a:gd name="connsiteY434" fmla="*/ 232014 h 301818"/>
                  <a:gd name="connsiteX435" fmla="*/ 240025 w 518384"/>
                  <a:gd name="connsiteY435" fmla="*/ 235590 h 301818"/>
                  <a:gd name="connsiteX436" fmla="*/ 246319 w 518384"/>
                  <a:gd name="connsiteY436" fmla="*/ 239309 h 301818"/>
                  <a:gd name="connsiteX437" fmla="*/ 250753 w 518384"/>
                  <a:gd name="connsiteY437" fmla="*/ 238451 h 301818"/>
                  <a:gd name="connsiteX438" fmla="*/ 257476 w 518384"/>
                  <a:gd name="connsiteY438" fmla="*/ 244173 h 301818"/>
                  <a:gd name="connsiteX439" fmla="*/ 260194 w 518384"/>
                  <a:gd name="connsiteY439" fmla="*/ 246319 h 301818"/>
                  <a:gd name="connsiteX440" fmla="*/ 261338 w 518384"/>
                  <a:gd name="connsiteY440" fmla="*/ 247034 h 301818"/>
                  <a:gd name="connsiteX441" fmla="*/ 266201 w 518384"/>
                  <a:gd name="connsiteY441" fmla="*/ 249322 h 301818"/>
                  <a:gd name="connsiteX442" fmla="*/ 273926 w 518384"/>
                  <a:gd name="connsiteY442" fmla="*/ 254043 h 301818"/>
                  <a:gd name="connsiteX443" fmla="*/ 283652 w 518384"/>
                  <a:gd name="connsiteY443" fmla="*/ 260766 h 301818"/>
                  <a:gd name="connsiteX444" fmla="*/ 290089 w 518384"/>
                  <a:gd name="connsiteY444" fmla="*/ 264628 h 301818"/>
                  <a:gd name="connsiteX445" fmla="*/ 291806 w 518384"/>
                  <a:gd name="connsiteY445" fmla="*/ 265057 h 301818"/>
                  <a:gd name="connsiteX446" fmla="*/ 293522 w 518384"/>
                  <a:gd name="connsiteY446" fmla="*/ 265057 h 301818"/>
                  <a:gd name="connsiteX447" fmla="*/ 295382 w 518384"/>
                  <a:gd name="connsiteY447" fmla="*/ 264199 h 301818"/>
                  <a:gd name="connsiteX448" fmla="*/ 297384 w 518384"/>
                  <a:gd name="connsiteY448" fmla="*/ 263484 h 301818"/>
                  <a:gd name="connsiteX449" fmla="*/ 300818 w 518384"/>
                  <a:gd name="connsiteY449" fmla="*/ 264342 h 301818"/>
                  <a:gd name="connsiteX450" fmla="*/ 304536 w 518384"/>
                  <a:gd name="connsiteY450" fmla="*/ 265915 h 301818"/>
                  <a:gd name="connsiteX451" fmla="*/ 306968 w 518384"/>
                  <a:gd name="connsiteY451" fmla="*/ 267060 h 301818"/>
                  <a:gd name="connsiteX452" fmla="*/ 309686 w 518384"/>
                  <a:gd name="connsiteY452" fmla="*/ 268776 h 301818"/>
                  <a:gd name="connsiteX453" fmla="*/ 311832 w 518384"/>
                  <a:gd name="connsiteY453" fmla="*/ 270350 h 301818"/>
                  <a:gd name="connsiteX454" fmla="*/ 313405 w 518384"/>
                  <a:gd name="connsiteY454" fmla="*/ 271065 h 301818"/>
                  <a:gd name="connsiteX455" fmla="*/ 318984 w 518384"/>
                  <a:gd name="connsiteY455" fmla="*/ 272495 h 301818"/>
                  <a:gd name="connsiteX456" fmla="*/ 319985 w 518384"/>
                  <a:gd name="connsiteY456" fmla="*/ 273353 h 301818"/>
                  <a:gd name="connsiteX457" fmla="*/ 320557 w 518384"/>
                  <a:gd name="connsiteY457" fmla="*/ 274355 h 301818"/>
                  <a:gd name="connsiteX458" fmla="*/ 320700 w 518384"/>
                  <a:gd name="connsiteY458" fmla="*/ 275356 h 301818"/>
                  <a:gd name="connsiteX459" fmla="*/ 317553 w 518384"/>
                  <a:gd name="connsiteY459" fmla="*/ 280506 h 301818"/>
                  <a:gd name="connsiteX460" fmla="*/ 317124 w 518384"/>
                  <a:gd name="connsiteY460" fmla="*/ 286942 h 301818"/>
                  <a:gd name="connsiteX461" fmla="*/ 317124 w 518384"/>
                  <a:gd name="connsiteY461" fmla="*/ 291806 h 301818"/>
                  <a:gd name="connsiteX462" fmla="*/ 317410 w 518384"/>
                  <a:gd name="connsiteY462" fmla="*/ 295668 h 301818"/>
                  <a:gd name="connsiteX463" fmla="*/ 326565 w 518384"/>
                  <a:gd name="connsiteY463" fmla="*/ 294810 h 301818"/>
                  <a:gd name="connsiteX464" fmla="*/ 333860 w 518384"/>
                  <a:gd name="connsiteY464" fmla="*/ 296097 h 301818"/>
                  <a:gd name="connsiteX465" fmla="*/ 337722 w 518384"/>
                  <a:gd name="connsiteY465" fmla="*/ 299530 h 301818"/>
                  <a:gd name="connsiteX466" fmla="*/ 341441 w 518384"/>
                  <a:gd name="connsiteY466" fmla="*/ 300388 h 301818"/>
                  <a:gd name="connsiteX467" fmla="*/ 345160 w 518384"/>
                  <a:gd name="connsiteY467" fmla="*/ 298672 h 301818"/>
                  <a:gd name="connsiteX468" fmla="*/ 347449 w 518384"/>
                  <a:gd name="connsiteY468" fmla="*/ 298386 h 301818"/>
                  <a:gd name="connsiteX469" fmla="*/ 348307 w 518384"/>
                  <a:gd name="connsiteY469" fmla="*/ 299530 h 301818"/>
                  <a:gd name="connsiteX470" fmla="*/ 350167 w 518384"/>
                  <a:gd name="connsiteY470" fmla="*/ 299959 h 301818"/>
                  <a:gd name="connsiteX471" fmla="*/ 353028 w 518384"/>
                  <a:gd name="connsiteY471" fmla="*/ 299816 h 301818"/>
                  <a:gd name="connsiteX472" fmla="*/ 354601 w 518384"/>
                  <a:gd name="connsiteY472" fmla="*/ 300818 h 301818"/>
                  <a:gd name="connsiteX473" fmla="*/ 354744 w 518384"/>
                  <a:gd name="connsiteY473" fmla="*/ 301819 h 301818"/>
                  <a:gd name="connsiteX474" fmla="*/ 355888 w 518384"/>
                  <a:gd name="connsiteY474" fmla="*/ 299244 h 301818"/>
                  <a:gd name="connsiteX475" fmla="*/ 356318 w 518384"/>
                  <a:gd name="connsiteY475" fmla="*/ 290805 h 301818"/>
                  <a:gd name="connsiteX476" fmla="*/ 357748 w 518384"/>
                  <a:gd name="connsiteY476" fmla="*/ 287944 h 301818"/>
                  <a:gd name="connsiteX477" fmla="*/ 362182 w 518384"/>
                  <a:gd name="connsiteY477" fmla="*/ 282651 h 301818"/>
                  <a:gd name="connsiteX478" fmla="*/ 364471 w 518384"/>
                  <a:gd name="connsiteY478" fmla="*/ 278646 h 301818"/>
                  <a:gd name="connsiteX479" fmla="*/ 367046 w 518384"/>
                  <a:gd name="connsiteY479" fmla="*/ 275356 h 301818"/>
                  <a:gd name="connsiteX480" fmla="*/ 368905 w 518384"/>
                  <a:gd name="connsiteY480" fmla="*/ 274212 h 301818"/>
                  <a:gd name="connsiteX481" fmla="*/ 370622 w 518384"/>
                  <a:gd name="connsiteY481" fmla="*/ 271637 h 301818"/>
                  <a:gd name="connsiteX482" fmla="*/ 372052 w 518384"/>
                  <a:gd name="connsiteY482" fmla="*/ 268776 h 301818"/>
                  <a:gd name="connsiteX483" fmla="*/ 372481 w 518384"/>
                  <a:gd name="connsiteY483" fmla="*/ 266917 h 301818"/>
                  <a:gd name="connsiteX484" fmla="*/ 372339 w 518384"/>
                  <a:gd name="connsiteY484" fmla="*/ 265486 h 301818"/>
                  <a:gd name="connsiteX485" fmla="*/ 371766 w 518384"/>
                  <a:gd name="connsiteY485" fmla="*/ 264485 h 301818"/>
                  <a:gd name="connsiteX486" fmla="*/ 369334 w 518384"/>
                  <a:gd name="connsiteY486" fmla="*/ 262482 h 301818"/>
                  <a:gd name="connsiteX487" fmla="*/ 366045 w 518384"/>
                  <a:gd name="connsiteY487" fmla="*/ 259335 h 301818"/>
                  <a:gd name="connsiteX488" fmla="*/ 364328 w 518384"/>
                  <a:gd name="connsiteY488" fmla="*/ 256188 h 301818"/>
                  <a:gd name="connsiteX489" fmla="*/ 363327 w 518384"/>
                  <a:gd name="connsiteY489" fmla="*/ 252183 h 301818"/>
                  <a:gd name="connsiteX490" fmla="*/ 363041 w 518384"/>
                  <a:gd name="connsiteY490" fmla="*/ 249322 h 301818"/>
                  <a:gd name="connsiteX491" fmla="*/ 366045 w 518384"/>
                  <a:gd name="connsiteY491" fmla="*/ 241598 h 301818"/>
                  <a:gd name="connsiteX492" fmla="*/ 365616 w 518384"/>
                  <a:gd name="connsiteY492" fmla="*/ 240311 h 301818"/>
                  <a:gd name="connsiteX493" fmla="*/ 364757 w 518384"/>
                  <a:gd name="connsiteY493" fmla="*/ 239166 h 301818"/>
                  <a:gd name="connsiteX494" fmla="*/ 363041 w 518384"/>
                  <a:gd name="connsiteY494" fmla="*/ 238451 h 301818"/>
                  <a:gd name="connsiteX495" fmla="*/ 360466 w 518384"/>
                  <a:gd name="connsiteY495" fmla="*/ 238165 h 301818"/>
                  <a:gd name="connsiteX496" fmla="*/ 357891 w 518384"/>
                  <a:gd name="connsiteY496" fmla="*/ 238451 h 301818"/>
                  <a:gd name="connsiteX497" fmla="*/ 354601 w 518384"/>
                  <a:gd name="connsiteY497" fmla="*/ 238451 h 301818"/>
                  <a:gd name="connsiteX498" fmla="*/ 352312 w 518384"/>
                  <a:gd name="connsiteY498" fmla="*/ 238022 h 301818"/>
                  <a:gd name="connsiteX499" fmla="*/ 351741 w 518384"/>
                  <a:gd name="connsiteY499" fmla="*/ 237593 h 301818"/>
                  <a:gd name="connsiteX500" fmla="*/ 351454 w 518384"/>
                  <a:gd name="connsiteY500" fmla="*/ 234017 h 301818"/>
                  <a:gd name="connsiteX501" fmla="*/ 350882 w 518384"/>
                  <a:gd name="connsiteY501" fmla="*/ 233302 h 301818"/>
                  <a:gd name="connsiteX502" fmla="*/ 349881 w 518384"/>
                  <a:gd name="connsiteY502" fmla="*/ 232586 h 301818"/>
                  <a:gd name="connsiteX503" fmla="*/ 343301 w 518384"/>
                  <a:gd name="connsiteY503" fmla="*/ 231013 h 301818"/>
                  <a:gd name="connsiteX504" fmla="*/ 342014 w 518384"/>
                  <a:gd name="connsiteY504" fmla="*/ 230298 h 301818"/>
                  <a:gd name="connsiteX505" fmla="*/ 341727 w 518384"/>
                  <a:gd name="connsiteY505" fmla="*/ 229439 h 301818"/>
                  <a:gd name="connsiteX506" fmla="*/ 344016 w 518384"/>
                  <a:gd name="connsiteY506" fmla="*/ 221572 h 301818"/>
                  <a:gd name="connsiteX507" fmla="*/ 345018 w 518384"/>
                  <a:gd name="connsiteY507" fmla="*/ 221000 h 301818"/>
                  <a:gd name="connsiteX508" fmla="*/ 346019 w 518384"/>
                  <a:gd name="connsiteY508" fmla="*/ 219713 h 301818"/>
                  <a:gd name="connsiteX509" fmla="*/ 347592 w 518384"/>
                  <a:gd name="connsiteY509" fmla="*/ 218282 h 301818"/>
                  <a:gd name="connsiteX510" fmla="*/ 352885 w 518384"/>
                  <a:gd name="connsiteY510" fmla="*/ 215993 h 301818"/>
                  <a:gd name="connsiteX511" fmla="*/ 358606 w 518384"/>
                  <a:gd name="connsiteY511" fmla="*/ 216995 h 301818"/>
                  <a:gd name="connsiteX512" fmla="*/ 363756 w 518384"/>
                  <a:gd name="connsiteY512" fmla="*/ 217996 h 301818"/>
                  <a:gd name="connsiteX513" fmla="*/ 368763 w 518384"/>
                  <a:gd name="connsiteY513" fmla="*/ 218568 h 301818"/>
                  <a:gd name="connsiteX514" fmla="*/ 370479 w 518384"/>
                  <a:gd name="connsiteY514" fmla="*/ 218997 h 301818"/>
                  <a:gd name="connsiteX515" fmla="*/ 373340 w 518384"/>
                  <a:gd name="connsiteY515" fmla="*/ 219284 h 301818"/>
                  <a:gd name="connsiteX516" fmla="*/ 375342 w 518384"/>
                  <a:gd name="connsiteY516" fmla="*/ 218997 h 301818"/>
                  <a:gd name="connsiteX517" fmla="*/ 376630 w 518384"/>
                  <a:gd name="connsiteY517" fmla="*/ 218139 h 301818"/>
                  <a:gd name="connsiteX518" fmla="*/ 379062 w 518384"/>
                  <a:gd name="connsiteY518" fmla="*/ 215564 h 301818"/>
                  <a:gd name="connsiteX519" fmla="*/ 379777 w 518384"/>
                  <a:gd name="connsiteY519" fmla="*/ 211702 h 301818"/>
                  <a:gd name="connsiteX520" fmla="*/ 380635 w 518384"/>
                  <a:gd name="connsiteY520" fmla="*/ 208269 h 301818"/>
                  <a:gd name="connsiteX521" fmla="*/ 382065 w 518384"/>
                  <a:gd name="connsiteY521" fmla="*/ 207983 h 301818"/>
                  <a:gd name="connsiteX522" fmla="*/ 383496 w 518384"/>
                  <a:gd name="connsiteY522" fmla="*/ 208269 h 301818"/>
                  <a:gd name="connsiteX523" fmla="*/ 384211 w 518384"/>
                  <a:gd name="connsiteY523" fmla="*/ 207554 h 301818"/>
                  <a:gd name="connsiteX524" fmla="*/ 384497 w 518384"/>
                  <a:gd name="connsiteY524" fmla="*/ 206553 h 301818"/>
                  <a:gd name="connsiteX525" fmla="*/ 384783 w 518384"/>
                  <a:gd name="connsiteY525" fmla="*/ 205694 h 301818"/>
                  <a:gd name="connsiteX526" fmla="*/ 385355 w 518384"/>
                  <a:gd name="connsiteY526" fmla="*/ 205551 h 301818"/>
                  <a:gd name="connsiteX527" fmla="*/ 386356 w 518384"/>
                  <a:gd name="connsiteY527" fmla="*/ 206410 h 301818"/>
                  <a:gd name="connsiteX528" fmla="*/ 386929 w 518384"/>
                  <a:gd name="connsiteY528" fmla="*/ 206124 h 301818"/>
                  <a:gd name="connsiteX529" fmla="*/ 387358 w 518384"/>
                  <a:gd name="connsiteY529" fmla="*/ 205551 h 301818"/>
                  <a:gd name="connsiteX530" fmla="*/ 387215 w 518384"/>
                  <a:gd name="connsiteY530" fmla="*/ 204836 h 301818"/>
                  <a:gd name="connsiteX531" fmla="*/ 386071 w 518384"/>
                  <a:gd name="connsiteY531" fmla="*/ 203692 h 301818"/>
                  <a:gd name="connsiteX532" fmla="*/ 385069 w 518384"/>
                  <a:gd name="connsiteY532" fmla="*/ 201832 h 301818"/>
                  <a:gd name="connsiteX533" fmla="*/ 385212 w 518384"/>
                  <a:gd name="connsiteY533" fmla="*/ 201260 h 301818"/>
                  <a:gd name="connsiteX534" fmla="*/ 385641 w 518384"/>
                  <a:gd name="connsiteY534" fmla="*/ 200545 h 301818"/>
                  <a:gd name="connsiteX535" fmla="*/ 388788 w 518384"/>
                  <a:gd name="connsiteY535" fmla="*/ 199973 h 301818"/>
                  <a:gd name="connsiteX536" fmla="*/ 390219 w 518384"/>
                  <a:gd name="connsiteY536" fmla="*/ 199830 h 301818"/>
                  <a:gd name="connsiteX537" fmla="*/ 390648 w 518384"/>
                  <a:gd name="connsiteY537" fmla="*/ 199115 h 301818"/>
                  <a:gd name="connsiteX538" fmla="*/ 390505 w 518384"/>
                  <a:gd name="connsiteY538" fmla="*/ 198113 h 301818"/>
                  <a:gd name="connsiteX539" fmla="*/ 389361 w 518384"/>
                  <a:gd name="connsiteY539" fmla="*/ 197541 h 301818"/>
                  <a:gd name="connsiteX540" fmla="*/ 385069 w 518384"/>
                  <a:gd name="connsiteY540" fmla="*/ 197827 h 301818"/>
                  <a:gd name="connsiteX541" fmla="*/ 380635 w 518384"/>
                  <a:gd name="connsiteY541" fmla="*/ 197684 h 301818"/>
                  <a:gd name="connsiteX542" fmla="*/ 380063 w 518384"/>
                  <a:gd name="connsiteY542" fmla="*/ 197112 h 301818"/>
                  <a:gd name="connsiteX543" fmla="*/ 380349 w 518384"/>
                  <a:gd name="connsiteY543" fmla="*/ 196397 h 301818"/>
                  <a:gd name="connsiteX544" fmla="*/ 381064 w 518384"/>
                  <a:gd name="connsiteY544" fmla="*/ 195825 h 301818"/>
                  <a:gd name="connsiteX545" fmla="*/ 390076 w 518384"/>
                  <a:gd name="connsiteY545" fmla="*/ 194394 h 301818"/>
                  <a:gd name="connsiteX546" fmla="*/ 394796 w 518384"/>
                  <a:gd name="connsiteY546" fmla="*/ 194823 h 301818"/>
                  <a:gd name="connsiteX547" fmla="*/ 398372 w 518384"/>
                  <a:gd name="connsiteY547" fmla="*/ 195539 h 301818"/>
                  <a:gd name="connsiteX548" fmla="*/ 399802 w 518384"/>
                  <a:gd name="connsiteY548" fmla="*/ 195109 h 301818"/>
                  <a:gd name="connsiteX549" fmla="*/ 398086 w 518384"/>
                  <a:gd name="connsiteY549" fmla="*/ 191962 h 301818"/>
                  <a:gd name="connsiteX550" fmla="*/ 400375 w 518384"/>
                  <a:gd name="connsiteY550" fmla="*/ 191676 h 301818"/>
                  <a:gd name="connsiteX551" fmla="*/ 400661 w 518384"/>
                  <a:gd name="connsiteY551" fmla="*/ 190532 h 301818"/>
                  <a:gd name="connsiteX552" fmla="*/ 397657 w 518384"/>
                  <a:gd name="connsiteY552" fmla="*/ 181950 h 301818"/>
                  <a:gd name="connsiteX553" fmla="*/ 399231 w 518384"/>
                  <a:gd name="connsiteY553" fmla="*/ 181234 h 301818"/>
                  <a:gd name="connsiteX554" fmla="*/ 400804 w 518384"/>
                  <a:gd name="connsiteY554" fmla="*/ 179518 h 301818"/>
                  <a:gd name="connsiteX555" fmla="*/ 400661 w 518384"/>
                  <a:gd name="connsiteY555" fmla="*/ 176371 h 301818"/>
                  <a:gd name="connsiteX556" fmla="*/ 402091 w 518384"/>
                  <a:gd name="connsiteY556" fmla="*/ 174797 h 301818"/>
                  <a:gd name="connsiteX557" fmla="*/ 403808 w 518384"/>
                  <a:gd name="connsiteY557" fmla="*/ 173796 h 301818"/>
                  <a:gd name="connsiteX558" fmla="*/ 406383 w 518384"/>
                  <a:gd name="connsiteY558" fmla="*/ 174940 h 301818"/>
                  <a:gd name="connsiteX559" fmla="*/ 410245 w 518384"/>
                  <a:gd name="connsiteY559" fmla="*/ 178087 h 301818"/>
                  <a:gd name="connsiteX560" fmla="*/ 411532 w 518384"/>
                  <a:gd name="connsiteY560" fmla="*/ 178659 h 301818"/>
                  <a:gd name="connsiteX561" fmla="*/ 412819 w 518384"/>
                  <a:gd name="connsiteY561" fmla="*/ 178803 h 301818"/>
                  <a:gd name="connsiteX562" fmla="*/ 414679 w 518384"/>
                  <a:gd name="connsiteY562" fmla="*/ 177801 h 301818"/>
                  <a:gd name="connsiteX563" fmla="*/ 421688 w 518384"/>
                  <a:gd name="connsiteY563" fmla="*/ 174654 h 301818"/>
                  <a:gd name="connsiteX564" fmla="*/ 425693 w 518384"/>
                  <a:gd name="connsiteY564" fmla="*/ 172938 h 301818"/>
                  <a:gd name="connsiteX565" fmla="*/ 430414 w 518384"/>
                  <a:gd name="connsiteY565" fmla="*/ 170363 h 301818"/>
                  <a:gd name="connsiteX566" fmla="*/ 431272 w 518384"/>
                  <a:gd name="connsiteY566" fmla="*/ 169362 h 301818"/>
                  <a:gd name="connsiteX567" fmla="*/ 432845 w 518384"/>
                  <a:gd name="connsiteY567" fmla="*/ 165500 h 301818"/>
                  <a:gd name="connsiteX568" fmla="*/ 433703 w 518384"/>
                  <a:gd name="connsiteY568" fmla="*/ 165214 h 301818"/>
                  <a:gd name="connsiteX569" fmla="*/ 434848 w 518384"/>
                  <a:gd name="connsiteY569" fmla="*/ 165643 h 301818"/>
                  <a:gd name="connsiteX570" fmla="*/ 438996 w 518384"/>
                  <a:gd name="connsiteY570" fmla="*/ 169648 h 301818"/>
                  <a:gd name="connsiteX571" fmla="*/ 441428 w 518384"/>
                  <a:gd name="connsiteY571" fmla="*/ 172223 h 301818"/>
                  <a:gd name="connsiteX572" fmla="*/ 441428 w 518384"/>
                  <a:gd name="connsiteY572" fmla="*/ 173081 h 301818"/>
                  <a:gd name="connsiteX573" fmla="*/ 440713 w 518384"/>
                  <a:gd name="connsiteY573" fmla="*/ 173796 h 301818"/>
                  <a:gd name="connsiteX574" fmla="*/ 440855 w 518384"/>
                  <a:gd name="connsiteY574" fmla="*/ 174368 h 301818"/>
                  <a:gd name="connsiteX575" fmla="*/ 444289 w 518384"/>
                  <a:gd name="connsiteY575" fmla="*/ 175799 h 301818"/>
                  <a:gd name="connsiteX576" fmla="*/ 444289 w 518384"/>
                  <a:gd name="connsiteY576" fmla="*/ 176371 h 301818"/>
                  <a:gd name="connsiteX577" fmla="*/ 443573 w 518384"/>
                  <a:gd name="connsiteY577" fmla="*/ 177515 h 301818"/>
                  <a:gd name="connsiteX578" fmla="*/ 443144 w 518384"/>
                  <a:gd name="connsiteY578" fmla="*/ 178230 h 301818"/>
                  <a:gd name="connsiteX579" fmla="*/ 442715 w 518384"/>
                  <a:gd name="connsiteY579" fmla="*/ 178516 h 301818"/>
                  <a:gd name="connsiteX580" fmla="*/ 438138 w 518384"/>
                  <a:gd name="connsiteY580" fmla="*/ 182093 h 301818"/>
                  <a:gd name="connsiteX581" fmla="*/ 433131 w 518384"/>
                  <a:gd name="connsiteY581" fmla="*/ 185955 h 301818"/>
                  <a:gd name="connsiteX582" fmla="*/ 432988 w 518384"/>
                  <a:gd name="connsiteY582" fmla="*/ 186527 h 301818"/>
                  <a:gd name="connsiteX583" fmla="*/ 432702 w 518384"/>
                  <a:gd name="connsiteY583" fmla="*/ 187528 h 301818"/>
                  <a:gd name="connsiteX584" fmla="*/ 432702 w 518384"/>
                  <a:gd name="connsiteY584" fmla="*/ 188529 h 301818"/>
                  <a:gd name="connsiteX585" fmla="*/ 433561 w 518384"/>
                  <a:gd name="connsiteY585" fmla="*/ 189388 h 301818"/>
                  <a:gd name="connsiteX586" fmla="*/ 435706 w 518384"/>
                  <a:gd name="connsiteY586" fmla="*/ 189960 h 301818"/>
                  <a:gd name="connsiteX587" fmla="*/ 437566 w 518384"/>
                  <a:gd name="connsiteY587" fmla="*/ 190675 h 301818"/>
                  <a:gd name="connsiteX588" fmla="*/ 438567 w 518384"/>
                  <a:gd name="connsiteY588" fmla="*/ 192678 h 301818"/>
                  <a:gd name="connsiteX589" fmla="*/ 439711 w 518384"/>
                  <a:gd name="connsiteY589" fmla="*/ 194537 h 301818"/>
                  <a:gd name="connsiteX590" fmla="*/ 441285 w 518384"/>
                  <a:gd name="connsiteY590" fmla="*/ 194966 h 301818"/>
                  <a:gd name="connsiteX591" fmla="*/ 448723 w 518384"/>
                  <a:gd name="connsiteY591" fmla="*/ 193822 h 301818"/>
                  <a:gd name="connsiteX592" fmla="*/ 450439 w 518384"/>
                  <a:gd name="connsiteY592" fmla="*/ 193679 h 301818"/>
                  <a:gd name="connsiteX593" fmla="*/ 451441 w 518384"/>
                  <a:gd name="connsiteY593" fmla="*/ 193107 h 301818"/>
                  <a:gd name="connsiteX594" fmla="*/ 454588 w 518384"/>
                  <a:gd name="connsiteY594" fmla="*/ 192535 h 301818"/>
                  <a:gd name="connsiteX595" fmla="*/ 460882 w 518384"/>
                  <a:gd name="connsiteY595" fmla="*/ 191962 h 301818"/>
                  <a:gd name="connsiteX596" fmla="*/ 463027 w 518384"/>
                  <a:gd name="connsiteY596" fmla="*/ 192392 h 301818"/>
                  <a:gd name="connsiteX597" fmla="*/ 465459 w 518384"/>
                  <a:gd name="connsiteY597" fmla="*/ 193536 h 301818"/>
                  <a:gd name="connsiteX598" fmla="*/ 467318 w 518384"/>
                  <a:gd name="connsiteY598" fmla="*/ 194680 h 301818"/>
                  <a:gd name="connsiteX599" fmla="*/ 469178 w 518384"/>
                  <a:gd name="connsiteY599" fmla="*/ 194680 h 301818"/>
                  <a:gd name="connsiteX600" fmla="*/ 470608 w 518384"/>
                  <a:gd name="connsiteY600" fmla="*/ 194394 h 301818"/>
                  <a:gd name="connsiteX601" fmla="*/ 471181 w 518384"/>
                  <a:gd name="connsiteY601" fmla="*/ 194680 h 301818"/>
                  <a:gd name="connsiteX602" fmla="*/ 471610 w 518384"/>
                  <a:gd name="connsiteY602" fmla="*/ 195682 h 301818"/>
                  <a:gd name="connsiteX603" fmla="*/ 472325 w 518384"/>
                  <a:gd name="connsiteY603" fmla="*/ 196683 h 301818"/>
                  <a:gd name="connsiteX604" fmla="*/ 474757 w 518384"/>
                  <a:gd name="connsiteY604" fmla="*/ 195396 h 301818"/>
                  <a:gd name="connsiteX605" fmla="*/ 476902 w 518384"/>
                  <a:gd name="connsiteY605" fmla="*/ 193822 h 301818"/>
                  <a:gd name="connsiteX606" fmla="*/ 478619 w 518384"/>
                  <a:gd name="connsiteY606" fmla="*/ 193536 h 301818"/>
                  <a:gd name="connsiteX607" fmla="*/ 480192 w 518384"/>
                  <a:gd name="connsiteY607" fmla="*/ 192964 h 301818"/>
                  <a:gd name="connsiteX608" fmla="*/ 480621 w 518384"/>
                  <a:gd name="connsiteY608" fmla="*/ 191820 h 301818"/>
                  <a:gd name="connsiteX609" fmla="*/ 481909 w 518384"/>
                  <a:gd name="connsiteY609" fmla="*/ 189960 h 301818"/>
                  <a:gd name="connsiteX610" fmla="*/ 485485 w 518384"/>
                  <a:gd name="connsiteY610" fmla="*/ 186527 h 301818"/>
                  <a:gd name="connsiteX611" fmla="*/ 487344 w 518384"/>
                  <a:gd name="connsiteY611" fmla="*/ 185955 h 301818"/>
                  <a:gd name="connsiteX612" fmla="*/ 488489 w 518384"/>
                  <a:gd name="connsiteY612" fmla="*/ 185955 h 301818"/>
                  <a:gd name="connsiteX613" fmla="*/ 488489 w 518384"/>
                  <a:gd name="connsiteY613" fmla="*/ 186527 h 301818"/>
                  <a:gd name="connsiteX614" fmla="*/ 489061 w 518384"/>
                  <a:gd name="connsiteY614" fmla="*/ 187099 h 301818"/>
                  <a:gd name="connsiteX615" fmla="*/ 492208 w 518384"/>
                  <a:gd name="connsiteY615" fmla="*/ 187957 h 301818"/>
                  <a:gd name="connsiteX616" fmla="*/ 493209 w 518384"/>
                  <a:gd name="connsiteY616" fmla="*/ 187099 h 301818"/>
                  <a:gd name="connsiteX617" fmla="*/ 493781 w 518384"/>
                  <a:gd name="connsiteY617" fmla="*/ 185812 h 301818"/>
                  <a:gd name="connsiteX618" fmla="*/ 492637 w 518384"/>
                  <a:gd name="connsiteY618" fmla="*/ 183809 h 301818"/>
                  <a:gd name="connsiteX619" fmla="*/ 492637 w 518384"/>
                  <a:gd name="connsiteY619" fmla="*/ 182951 h 301818"/>
                  <a:gd name="connsiteX620" fmla="*/ 493066 w 518384"/>
                  <a:gd name="connsiteY620" fmla="*/ 182236 h 301818"/>
                  <a:gd name="connsiteX621" fmla="*/ 493638 w 518384"/>
                  <a:gd name="connsiteY621" fmla="*/ 181806 h 301818"/>
                  <a:gd name="connsiteX622" fmla="*/ 498645 w 518384"/>
                  <a:gd name="connsiteY622" fmla="*/ 183666 h 301818"/>
                  <a:gd name="connsiteX623" fmla="*/ 499789 w 518384"/>
                  <a:gd name="connsiteY623" fmla="*/ 183666 h 301818"/>
                  <a:gd name="connsiteX624" fmla="*/ 502077 w 518384"/>
                  <a:gd name="connsiteY624" fmla="*/ 182522 h 301818"/>
                  <a:gd name="connsiteX625" fmla="*/ 504223 w 518384"/>
                  <a:gd name="connsiteY625" fmla="*/ 180662 h 301818"/>
                  <a:gd name="connsiteX626" fmla="*/ 504938 w 518384"/>
                  <a:gd name="connsiteY626" fmla="*/ 179232 h 301818"/>
                  <a:gd name="connsiteX627" fmla="*/ 515238 w 518384"/>
                  <a:gd name="connsiteY627" fmla="*/ 174368 h 301818"/>
                  <a:gd name="connsiteX628" fmla="*/ 515953 w 518384"/>
                  <a:gd name="connsiteY628" fmla="*/ 173510 h 301818"/>
                  <a:gd name="connsiteX629" fmla="*/ 518384 w 518384"/>
                  <a:gd name="connsiteY629" fmla="*/ 173081 h 301818"/>
                  <a:gd name="connsiteX630" fmla="*/ 442572 w 518384"/>
                  <a:gd name="connsiteY630" fmla="*/ 169362 h 301818"/>
                  <a:gd name="connsiteX631" fmla="*/ 440999 w 518384"/>
                  <a:gd name="connsiteY631" fmla="*/ 167645 h 301818"/>
                  <a:gd name="connsiteX632" fmla="*/ 440426 w 518384"/>
                  <a:gd name="connsiteY632" fmla="*/ 166501 h 301818"/>
                  <a:gd name="connsiteX633" fmla="*/ 441142 w 518384"/>
                  <a:gd name="connsiteY633" fmla="*/ 166215 h 301818"/>
                  <a:gd name="connsiteX634" fmla="*/ 442572 w 518384"/>
                  <a:gd name="connsiteY634" fmla="*/ 167073 h 301818"/>
                  <a:gd name="connsiteX635" fmla="*/ 443573 w 518384"/>
                  <a:gd name="connsiteY635" fmla="*/ 168504 h 301818"/>
                  <a:gd name="connsiteX636" fmla="*/ 443716 w 518384"/>
                  <a:gd name="connsiteY636" fmla="*/ 169362 h 301818"/>
                  <a:gd name="connsiteX637" fmla="*/ 442572 w 518384"/>
                  <a:gd name="connsiteY637" fmla="*/ 169362 h 301818"/>
                  <a:gd name="connsiteX638" fmla="*/ 457877 w 518384"/>
                  <a:gd name="connsiteY638" fmla="*/ 200545 h 301818"/>
                  <a:gd name="connsiteX639" fmla="*/ 456304 w 518384"/>
                  <a:gd name="connsiteY639" fmla="*/ 199830 h 301818"/>
                  <a:gd name="connsiteX640" fmla="*/ 454588 w 518384"/>
                  <a:gd name="connsiteY640" fmla="*/ 197398 h 301818"/>
                  <a:gd name="connsiteX641" fmla="*/ 454016 w 518384"/>
                  <a:gd name="connsiteY641" fmla="*/ 197255 h 301818"/>
                  <a:gd name="connsiteX642" fmla="*/ 453157 w 518384"/>
                  <a:gd name="connsiteY642" fmla="*/ 197970 h 301818"/>
                  <a:gd name="connsiteX643" fmla="*/ 452728 w 518384"/>
                  <a:gd name="connsiteY643" fmla="*/ 199544 h 301818"/>
                  <a:gd name="connsiteX644" fmla="*/ 453157 w 518384"/>
                  <a:gd name="connsiteY644" fmla="*/ 201260 h 301818"/>
                  <a:gd name="connsiteX645" fmla="*/ 454301 w 518384"/>
                  <a:gd name="connsiteY645" fmla="*/ 202404 h 301818"/>
                  <a:gd name="connsiteX646" fmla="*/ 455160 w 518384"/>
                  <a:gd name="connsiteY646" fmla="*/ 202834 h 301818"/>
                  <a:gd name="connsiteX647" fmla="*/ 455303 w 518384"/>
                  <a:gd name="connsiteY647" fmla="*/ 202977 h 301818"/>
                  <a:gd name="connsiteX648" fmla="*/ 455303 w 518384"/>
                  <a:gd name="connsiteY648" fmla="*/ 203549 h 301818"/>
                  <a:gd name="connsiteX649" fmla="*/ 454301 w 518384"/>
                  <a:gd name="connsiteY649" fmla="*/ 206410 h 301818"/>
                  <a:gd name="connsiteX650" fmla="*/ 455875 w 518384"/>
                  <a:gd name="connsiteY650" fmla="*/ 206839 h 301818"/>
                  <a:gd name="connsiteX651" fmla="*/ 458593 w 518384"/>
                  <a:gd name="connsiteY651" fmla="*/ 206839 h 301818"/>
                  <a:gd name="connsiteX652" fmla="*/ 460166 w 518384"/>
                  <a:gd name="connsiteY652" fmla="*/ 206553 h 301818"/>
                  <a:gd name="connsiteX653" fmla="*/ 460453 w 518384"/>
                  <a:gd name="connsiteY653" fmla="*/ 205981 h 301818"/>
                  <a:gd name="connsiteX654" fmla="*/ 459308 w 518384"/>
                  <a:gd name="connsiteY654" fmla="*/ 203406 h 301818"/>
                  <a:gd name="connsiteX655" fmla="*/ 460739 w 518384"/>
                  <a:gd name="connsiteY655" fmla="*/ 200974 h 301818"/>
                  <a:gd name="connsiteX656" fmla="*/ 457877 w 518384"/>
                  <a:gd name="connsiteY656" fmla="*/ 200545 h 301818"/>
                  <a:gd name="connsiteX657" fmla="*/ 476187 w 518384"/>
                  <a:gd name="connsiteY657" fmla="*/ 203263 h 301818"/>
                  <a:gd name="connsiteX658" fmla="*/ 474470 w 518384"/>
                  <a:gd name="connsiteY658" fmla="*/ 203692 h 301818"/>
                  <a:gd name="connsiteX659" fmla="*/ 474041 w 518384"/>
                  <a:gd name="connsiteY659" fmla="*/ 204550 h 301818"/>
                  <a:gd name="connsiteX660" fmla="*/ 475186 w 518384"/>
                  <a:gd name="connsiteY660" fmla="*/ 205551 h 301818"/>
                  <a:gd name="connsiteX661" fmla="*/ 476616 w 518384"/>
                  <a:gd name="connsiteY661" fmla="*/ 205981 h 301818"/>
                  <a:gd name="connsiteX662" fmla="*/ 477474 w 518384"/>
                  <a:gd name="connsiteY662" fmla="*/ 204407 h 301818"/>
                  <a:gd name="connsiteX663" fmla="*/ 477761 w 518384"/>
                  <a:gd name="connsiteY663" fmla="*/ 202834 h 301818"/>
                  <a:gd name="connsiteX664" fmla="*/ 477045 w 518384"/>
                  <a:gd name="connsiteY664" fmla="*/ 202977 h 301818"/>
                  <a:gd name="connsiteX665" fmla="*/ 476187 w 518384"/>
                  <a:gd name="connsiteY665" fmla="*/ 203263 h 30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518384" h="301818">
                    <a:moveTo>
                      <a:pt x="518384" y="173081"/>
                    </a:moveTo>
                    <a:lnTo>
                      <a:pt x="514093" y="171936"/>
                    </a:lnTo>
                    <a:lnTo>
                      <a:pt x="512091" y="172509"/>
                    </a:lnTo>
                    <a:lnTo>
                      <a:pt x="510231" y="172509"/>
                    </a:lnTo>
                    <a:lnTo>
                      <a:pt x="509087" y="171793"/>
                    </a:lnTo>
                    <a:lnTo>
                      <a:pt x="503937" y="171507"/>
                    </a:lnTo>
                    <a:lnTo>
                      <a:pt x="502793" y="171078"/>
                    </a:lnTo>
                    <a:lnTo>
                      <a:pt x="499360" y="167645"/>
                    </a:lnTo>
                    <a:lnTo>
                      <a:pt x="496928" y="166358"/>
                    </a:lnTo>
                    <a:lnTo>
                      <a:pt x="495069" y="165500"/>
                    </a:lnTo>
                    <a:lnTo>
                      <a:pt x="492923" y="165643"/>
                    </a:lnTo>
                    <a:lnTo>
                      <a:pt x="490491" y="166501"/>
                    </a:lnTo>
                    <a:lnTo>
                      <a:pt x="489776" y="166072"/>
                    </a:lnTo>
                    <a:lnTo>
                      <a:pt x="489633" y="164641"/>
                    </a:lnTo>
                    <a:lnTo>
                      <a:pt x="489633" y="162782"/>
                    </a:lnTo>
                    <a:lnTo>
                      <a:pt x="489061" y="160779"/>
                    </a:lnTo>
                    <a:lnTo>
                      <a:pt x="487631" y="160350"/>
                    </a:lnTo>
                    <a:lnTo>
                      <a:pt x="485771" y="161065"/>
                    </a:lnTo>
                    <a:lnTo>
                      <a:pt x="482910" y="160207"/>
                    </a:lnTo>
                    <a:lnTo>
                      <a:pt x="480478" y="159921"/>
                    </a:lnTo>
                    <a:lnTo>
                      <a:pt x="479906" y="155773"/>
                    </a:lnTo>
                    <a:lnTo>
                      <a:pt x="478905" y="154056"/>
                    </a:lnTo>
                    <a:lnTo>
                      <a:pt x="477904" y="152197"/>
                    </a:lnTo>
                    <a:lnTo>
                      <a:pt x="476902" y="151625"/>
                    </a:lnTo>
                    <a:lnTo>
                      <a:pt x="475186" y="150623"/>
                    </a:lnTo>
                    <a:lnTo>
                      <a:pt x="475043" y="148335"/>
                    </a:lnTo>
                    <a:lnTo>
                      <a:pt x="474614" y="147763"/>
                    </a:lnTo>
                    <a:lnTo>
                      <a:pt x="474041" y="147476"/>
                    </a:lnTo>
                    <a:lnTo>
                      <a:pt x="473183" y="147763"/>
                    </a:lnTo>
                    <a:lnTo>
                      <a:pt x="472182" y="148907"/>
                    </a:lnTo>
                    <a:lnTo>
                      <a:pt x="472754" y="151339"/>
                    </a:lnTo>
                    <a:lnTo>
                      <a:pt x="472325" y="153770"/>
                    </a:lnTo>
                    <a:lnTo>
                      <a:pt x="471753" y="155058"/>
                    </a:lnTo>
                    <a:lnTo>
                      <a:pt x="470608" y="155916"/>
                    </a:lnTo>
                    <a:lnTo>
                      <a:pt x="469178" y="155916"/>
                    </a:lnTo>
                    <a:lnTo>
                      <a:pt x="466746" y="154628"/>
                    </a:lnTo>
                    <a:lnTo>
                      <a:pt x="466317" y="162067"/>
                    </a:lnTo>
                    <a:lnTo>
                      <a:pt x="465888" y="162496"/>
                    </a:lnTo>
                    <a:lnTo>
                      <a:pt x="463027" y="161494"/>
                    </a:lnTo>
                    <a:lnTo>
                      <a:pt x="460739" y="161924"/>
                    </a:lnTo>
                    <a:lnTo>
                      <a:pt x="457306" y="161494"/>
                    </a:lnTo>
                    <a:lnTo>
                      <a:pt x="454731" y="160207"/>
                    </a:lnTo>
                    <a:lnTo>
                      <a:pt x="452871" y="159921"/>
                    </a:lnTo>
                    <a:lnTo>
                      <a:pt x="449724" y="158920"/>
                    </a:lnTo>
                    <a:lnTo>
                      <a:pt x="447436" y="157632"/>
                    </a:lnTo>
                    <a:lnTo>
                      <a:pt x="446005" y="152626"/>
                    </a:lnTo>
                    <a:lnTo>
                      <a:pt x="444575" y="150909"/>
                    </a:lnTo>
                    <a:lnTo>
                      <a:pt x="443287" y="150480"/>
                    </a:lnTo>
                    <a:lnTo>
                      <a:pt x="437995" y="152197"/>
                    </a:lnTo>
                    <a:lnTo>
                      <a:pt x="436135" y="150909"/>
                    </a:lnTo>
                    <a:lnTo>
                      <a:pt x="432559" y="149193"/>
                    </a:lnTo>
                    <a:lnTo>
                      <a:pt x="429841" y="148621"/>
                    </a:lnTo>
                    <a:lnTo>
                      <a:pt x="429126" y="147763"/>
                    </a:lnTo>
                    <a:lnTo>
                      <a:pt x="429269" y="146618"/>
                    </a:lnTo>
                    <a:lnTo>
                      <a:pt x="437566" y="141040"/>
                    </a:lnTo>
                    <a:lnTo>
                      <a:pt x="440855" y="137177"/>
                    </a:lnTo>
                    <a:lnTo>
                      <a:pt x="442858" y="135604"/>
                    </a:lnTo>
                    <a:lnTo>
                      <a:pt x="445719" y="134603"/>
                    </a:lnTo>
                    <a:lnTo>
                      <a:pt x="448008" y="134030"/>
                    </a:lnTo>
                    <a:lnTo>
                      <a:pt x="449152" y="130454"/>
                    </a:lnTo>
                    <a:lnTo>
                      <a:pt x="449581" y="130025"/>
                    </a:lnTo>
                    <a:lnTo>
                      <a:pt x="451155" y="129739"/>
                    </a:lnTo>
                    <a:lnTo>
                      <a:pt x="454874" y="128309"/>
                    </a:lnTo>
                    <a:lnTo>
                      <a:pt x="460739" y="125162"/>
                    </a:lnTo>
                    <a:lnTo>
                      <a:pt x="460882" y="124304"/>
                    </a:lnTo>
                    <a:lnTo>
                      <a:pt x="460309" y="123588"/>
                    </a:lnTo>
                    <a:lnTo>
                      <a:pt x="457877" y="122015"/>
                    </a:lnTo>
                    <a:lnTo>
                      <a:pt x="455017" y="120728"/>
                    </a:lnTo>
                    <a:lnTo>
                      <a:pt x="453300" y="121443"/>
                    </a:lnTo>
                    <a:lnTo>
                      <a:pt x="452299" y="122158"/>
                    </a:lnTo>
                    <a:lnTo>
                      <a:pt x="449724" y="123731"/>
                    </a:lnTo>
                    <a:lnTo>
                      <a:pt x="446863" y="124160"/>
                    </a:lnTo>
                    <a:lnTo>
                      <a:pt x="445433" y="125019"/>
                    </a:lnTo>
                    <a:lnTo>
                      <a:pt x="443860" y="127164"/>
                    </a:lnTo>
                    <a:lnTo>
                      <a:pt x="442429" y="129024"/>
                    </a:lnTo>
                    <a:lnTo>
                      <a:pt x="441571" y="129739"/>
                    </a:lnTo>
                    <a:lnTo>
                      <a:pt x="440284" y="129596"/>
                    </a:lnTo>
                    <a:lnTo>
                      <a:pt x="438710" y="128166"/>
                    </a:lnTo>
                    <a:lnTo>
                      <a:pt x="436564" y="128166"/>
                    </a:lnTo>
                    <a:lnTo>
                      <a:pt x="433703" y="130025"/>
                    </a:lnTo>
                    <a:lnTo>
                      <a:pt x="430556" y="133029"/>
                    </a:lnTo>
                    <a:lnTo>
                      <a:pt x="426694" y="137606"/>
                    </a:lnTo>
                    <a:lnTo>
                      <a:pt x="422546" y="140038"/>
                    </a:lnTo>
                    <a:lnTo>
                      <a:pt x="417397" y="142041"/>
                    </a:lnTo>
                    <a:lnTo>
                      <a:pt x="413678" y="142899"/>
                    </a:lnTo>
                    <a:lnTo>
                      <a:pt x="410674" y="144472"/>
                    </a:lnTo>
                    <a:lnTo>
                      <a:pt x="405667" y="147619"/>
                    </a:lnTo>
                    <a:lnTo>
                      <a:pt x="404666" y="149479"/>
                    </a:lnTo>
                    <a:lnTo>
                      <a:pt x="401090" y="150623"/>
                    </a:lnTo>
                    <a:lnTo>
                      <a:pt x="398229" y="151911"/>
                    </a:lnTo>
                    <a:lnTo>
                      <a:pt x="395511" y="154056"/>
                    </a:lnTo>
                    <a:lnTo>
                      <a:pt x="394796" y="157775"/>
                    </a:lnTo>
                    <a:lnTo>
                      <a:pt x="393079" y="159921"/>
                    </a:lnTo>
                    <a:lnTo>
                      <a:pt x="388932" y="162782"/>
                    </a:lnTo>
                    <a:lnTo>
                      <a:pt x="385498" y="165786"/>
                    </a:lnTo>
                    <a:lnTo>
                      <a:pt x="383210" y="168647"/>
                    </a:lnTo>
                    <a:lnTo>
                      <a:pt x="380778" y="171651"/>
                    </a:lnTo>
                    <a:lnTo>
                      <a:pt x="380063" y="173367"/>
                    </a:lnTo>
                    <a:lnTo>
                      <a:pt x="379920" y="175656"/>
                    </a:lnTo>
                    <a:lnTo>
                      <a:pt x="381064" y="177515"/>
                    </a:lnTo>
                    <a:lnTo>
                      <a:pt x="381207" y="179375"/>
                    </a:lnTo>
                    <a:lnTo>
                      <a:pt x="380349" y="180662"/>
                    </a:lnTo>
                    <a:lnTo>
                      <a:pt x="378060" y="181234"/>
                    </a:lnTo>
                    <a:lnTo>
                      <a:pt x="375628" y="180805"/>
                    </a:lnTo>
                    <a:lnTo>
                      <a:pt x="371909" y="179518"/>
                    </a:lnTo>
                    <a:lnTo>
                      <a:pt x="367904" y="177229"/>
                    </a:lnTo>
                    <a:lnTo>
                      <a:pt x="366474" y="176085"/>
                    </a:lnTo>
                    <a:lnTo>
                      <a:pt x="364471" y="174082"/>
                    </a:lnTo>
                    <a:lnTo>
                      <a:pt x="364757" y="172223"/>
                    </a:lnTo>
                    <a:lnTo>
                      <a:pt x="365758" y="168647"/>
                    </a:lnTo>
                    <a:lnTo>
                      <a:pt x="366474" y="166215"/>
                    </a:lnTo>
                    <a:lnTo>
                      <a:pt x="364900" y="165071"/>
                    </a:lnTo>
                    <a:lnTo>
                      <a:pt x="363756" y="163783"/>
                    </a:lnTo>
                    <a:lnTo>
                      <a:pt x="362898" y="162639"/>
                    </a:lnTo>
                    <a:lnTo>
                      <a:pt x="361181" y="160207"/>
                    </a:lnTo>
                    <a:lnTo>
                      <a:pt x="359035" y="160779"/>
                    </a:lnTo>
                    <a:lnTo>
                      <a:pt x="357176" y="161351"/>
                    </a:lnTo>
                    <a:lnTo>
                      <a:pt x="355030" y="160493"/>
                    </a:lnTo>
                    <a:lnTo>
                      <a:pt x="348736" y="160922"/>
                    </a:lnTo>
                    <a:lnTo>
                      <a:pt x="344016" y="161208"/>
                    </a:lnTo>
                    <a:lnTo>
                      <a:pt x="339582" y="161494"/>
                    </a:lnTo>
                    <a:lnTo>
                      <a:pt x="334003" y="161781"/>
                    </a:lnTo>
                    <a:lnTo>
                      <a:pt x="327280" y="162210"/>
                    </a:lnTo>
                    <a:lnTo>
                      <a:pt x="325278" y="161638"/>
                    </a:lnTo>
                    <a:lnTo>
                      <a:pt x="324133" y="160779"/>
                    </a:lnTo>
                    <a:lnTo>
                      <a:pt x="322846" y="157489"/>
                    </a:lnTo>
                    <a:lnTo>
                      <a:pt x="322131" y="154628"/>
                    </a:lnTo>
                    <a:lnTo>
                      <a:pt x="320843" y="149336"/>
                    </a:lnTo>
                    <a:lnTo>
                      <a:pt x="319985" y="145331"/>
                    </a:lnTo>
                    <a:lnTo>
                      <a:pt x="318984" y="140467"/>
                    </a:lnTo>
                    <a:lnTo>
                      <a:pt x="318269" y="135175"/>
                    </a:lnTo>
                    <a:lnTo>
                      <a:pt x="317840" y="131313"/>
                    </a:lnTo>
                    <a:lnTo>
                      <a:pt x="312690" y="131170"/>
                    </a:lnTo>
                    <a:lnTo>
                      <a:pt x="308542" y="131027"/>
                    </a:lnTo>
                    <a:lnTo>
                      <a:pt x="302963" y="130883"/>
                    </a:lnTo>
                    <a:lnTo>
                      <a:pt x="302963" y="127880"/>
                    </a:lnTo>
                    <a:lnTo>
                      <a:pt x="302963" y="124017"/>
                    </a:lnTo>
                    <a:lnTo>
                      <a:pt x="303106" y="119726"/>
                    </a:lnTo>
                    <a:lnTo>
                      <a:pt x="304107" y="114005"/>
                    </a:lnTo>
                    <a:lnTo>
                      <a:pt x="304536" y="109141"/>
                    </a:lnTo>
                    <a:lnTo>
                      <a:pt x="304965" y="103276"/>
                    </a:lnTo>
                    <a:lnTo>
                      <a:pt x="305252" y="99414"/>
                    </a:lnTo>
                    <a:lnTo>
                      <a:pt x="305538" y="95123"/>
                    </a:lnTo>
                    <a:lnTo>
                      <a:pt x="302677" y="96410"/>
                    </a:lnTo>
                    <a:lnTo>
                      <a:pt x="299530" y="97841"/>
                    </a:lnTo>
                    <a:lnTo>
                      <a:pt x="296526" y="99271"/>
                    </a:lnTo>
                    <a:lnTo>
                      <a:pt x="294524" y="95838"/>
                    </a:lnTo>
                    <a:lnTo>
                      <a:pt x="292521" y="92405"/>
                    </a:lnTo>
                    <a:lnTo>
                      <a:pt x="289517" y="87256"/>
                    </a:lnTo>
                    <a:lnTo>
                      <a:pt x="287228" y="83394"/>
                    </a:lnTo>
                    <a:lnTo>
                      <a:pt x="283366" y="81105"/>
                    </a:lnTo>
                    <a:lnTo>
                      <a:pt x="280505" y="79388"/>
                    </a:lnTo>
                    <a:lnTo>
                      <a:pt x="277502" y="76527"/>
                    </a:lnTo>
                    <a:lnTo>
                      <a:pt x="274927" y="73667"/>
                    </a:lnTo>
                    <a:lnTo>
                      <a:pt x="272495" y="70949"/>
                    </a:lnTo>
                    <a:lnTo>
                      <a:pt x="269491" y="68517"/>
                    </a:lnTo>
                    <a:lnTo>
                      <a:pt x="266630" y="69232"/>
                    </a:lnTo>
                    <a:lnTo>
                      <a:pt x="263483" y="70806"/>
                    </a:lnTo>
                    <a:lnTo>
                      <a:pt x="260336" y="72236"/>
                    </a:lnTo>
                    <a:lnTo>
                      <a:pt x="257047" y="73810"/>
                    </a:lnTo>
                    <a:lnTo>
                      <a:pt x="255473" y="74525"/>
                    </a:lnTo>
                    <a:lnTo>
                      <a:pt x="251754" y="74239"/>
                    </a:lnTo>
                    <a:lnTo>
                      <a:pt x="248464" y="73953"/>
                    </a:lnTo>
                    <a:lnTo>
                      <a:pt x="242599" y="73524"/>
                    </a:lnTo>
                    <a:lnTo>
                      <a:pt x="237593" y="73095"/>
                    </a:lnTo>
                    <a:lnTo>
                      <a:pt x="232443" y="72665"/>
                    </a:lnTo>
                    <a:lnTo>
                      <a:pt x="225291" y="72093"/>
                    </a:lnTo>
                    <a:lnTo>
                      <a:pt x="218139" y="71521"/>
                    </a:lnTo>
                    <a:lnTo>
                      <a:pt x="213276" y="72236"/>
                    </a:lnTo>
                    <a:lnTo>
                      <a:pt x="207125" y="73095"/>
                    </a:lnTo>
                    <a:lnTo>
                      <a:pt x="200688" y="74096"/>
                    </a:lnTo>
                    <a:lnTo>
                      <a:pt x="195396" y="74811"/>
                    </a:lnTo>
                    <a:lnTo>
                      <a:pt x="188673" y="75812"/>
                    </a:lnTo>
                    <a:lnTo>
                      <a:pt x="183666" y="76527"/>
                    </a:lnTo>
                    <a:lnTo>
                      <a:pt x="181234" y="76384"/>
                    </a:lnTo>
                    <a:lnTo>
                      <a:pt x="178087" y="73237"/>
                    </a:lnTo>
                    <a:lnTo>
                      <a:pt x="173081" y="68231"/>
                    </a:lnTo>
                    <a:lnTo>
                      <a:pt x="170077" y="65227"/>
                    </a:lnTo>
                    <a:lnTo>
                      <a:pt x="167073" y="62223"/>
                    </a:lnTo>
                    <a:lnTo>
                      <a:pt x="162782" y="57932"/>
                    </a:lnTo>
                    <a:lnTo>
                      <a:pt x="159349" y="54642"/>
                    </a:lnTo>
                    <a:lnTo>
                      <a:pt x="156059" y="51495"/>
                    </a:lnTo>
                    <a:lnTo>
                      <a:pt x="154199" y="48491"/>
                    </a:lnTo>
                    <a:lnTo>
                      <a:pt x="153198" y="44772"/>
                    </a:lnTo>
                    <a:lnTo>
                      <a:pt x="151482" y="43056"/>
                    </a:lnTo>
                    <a:lnTo>
                      <a:pt x="147619" y="40767"/>
                    </a:lnTo>
                    <a:lnTo>
                      <a:pt x="143471" y="38335"/>
                    </a:lnTo>
                    <a:lnTo>
                      <a:pt x="139323" y="35903"/>
                    </a:lnTo>
                    <a:lnTo>
                      <a:pt x="135175" y="33472"/>
                    </a:lnTo>
                    <a:lnTo>
                      <a:pt x="131027" y="31040"/>
                    </a:lnTo>
                    <a:lnTo>
                      <a:pt x="126878" y="28608"/>
                    </a:lnTo>
                    <a:lnTo>
                      <a:pt x="122873" y="26320"/>
                    </a:lnTo>
                    <a:lnTo>
                      <a:pt x="122873" y="26606"/>
                    </a:lnTo>
                    <a:lnTo>
                      <a:pt x="122301" y="31183"/>
                    </a:lnTo>
                    <a:lnTo>
                      <a:pt x="121157" y="32900"/>
                    </a:lnTo>
                    <a:lnTo>
                      <a:pt x="121014" y="35761"/>
                    </a:lnTo>
                    <a:lnTo>
                      <a:pt x="122015" y="39766"/>
                    </a:lnTo>
                    <a:lnTo>
                      <a:pt x="122158" y="42626"/>
                    </a:lnTo>
                    <a:lnTo>
                      <a:pt x="121586" y="44343"/>
                    </a:lnTo>
                    <a:lnTo>
                      <a:pt x="120441" y="45344"/>
                    </a:lnTo>
                    <a:lnTo>
                      <a:pt x="118725" y="45630"/>
                    </a:lnTo>
                    <a:lnTo>
                      <a:pt x="117867" y="46060"/>
                    </a:lnTo>
                    <a:lnTo>
                      <a:pt x="117723" y="46775"/>
                    </a:lnTo>
                    <a:lnTo>
                      <a:pt x="118152" y="47347"/>
                    </a:lnTo>
                    <a:lnTo>
                      <a:pt x="119011" y="47776"/>
                    </a:lnTo>
                    <a:lnTo>
                      <a:pt x="119297" y="48348"/>
                    </a:lnTo>
                    <a:lnTo>
                      <a:pt x="118868" y="49063"/>
                    </a:lnTo>
                    <a:lnTo>
                      <a:pt x="115578" y="50923"/>
                    </a:lnTo>
                    <a:lnTo>
                      <a:pt x="112717" y="51638"/>
                    </a:lnTo>
                    <a:lnTo>
                      <a:pt x="107424" y="52210"/>
                    </a:lnTo>
                    <a:lnTo>
                      <a:pt x="107138" y="51495"/>
                    </a:lnTo>
                    <a:lnTo>
                      <a:pt x="107424" y="50351"/>
                    </a:lnTo>
                    <a:lnTo>
                      <a:pt x="108283" y="48634"/>
                    </a:lnTo>
                    <a:lnTo>
                      <a:pt x="110714" y="45773"/>
                    </a:lnTo>
                    <a:lnTo>
                      <a:pt x="110714" y="45058"/>
                    </a:lnTo>
                    <a:lnTo>
                      <a:pt x="100559" y="36046"/>
                    </a:lnTo>
                    <a:lnTo>
                      <a:pt x="98413" y="33472"/>
                    </a:lnTo>
                    <a:lnTo>
                      <a:pt x="97268" y="31469"/>
                    </a:lnTo>
                    <a:lnTo>
                      <a:pt x="97125" y="30039"/>
                    </a:lnTo>
                    <a:lnTo>
                      <a:pt x="98842" y="25891"/>
                    </a:lnTo>
                    <a:lnTo>
                      <a:pt x="102418" y="19025"/>
                    </a:lnTo>
                    <a:lnTo>
                      <a:pt x="103991" y="15305"/>
                    </a:lnTo>
                    <a:lnTo>
                      <a:pt x="101703" y="14018"/>
                    </a:lnTo>
                    <a:lnTo>
                      <a:pt x="97554" y="11586"/>
                    </a:lnTo>
                    <a:lnTo>
                      <a:pt x="93406" y="9155"/>
                    </a:lnTo>
                    <a:lnTo>
                      <a:pt x="89258" y="6723"/>
                    </a:lnTo>
                    <a:lnTo>
                      <a:pt x="85110" y="4291"/>
                    </a:lnTo>
                    <a:lnTo>
                      <a:pt x="83393" y="3290"/>
                    </a:lnTo>
                    <a:lnTo>
                      <a:pt x="82678" y="4863"/>
                    </a:lnTo>
                    <a:lnTo>
                      <a:pt x="82392" y="7581"/>
                    </a:lnTo>
                    <a:lnTo>
                      <a:pt x="82821" y="10585"/>
                    </a:lnTo>
                    <a:lnTo>
                      <a:pt x="83679" y="12445"/>
                    </a:lnTo>
                    <a:lnTo>
                      <a:pt x="84824" y="13303"/>
                    </a:lnTo>
                    <a:lnTo>
                      <a:pt x="84395" y="14590"/>
                    </a:lnTo>
                    <a:lnTo>
                      <a:pt x="82535" y="16307"/>
                    </a:lnTo>
                    <a:lnTo>
                      <a:pt x="81248" y="18023"/>
                    </a:lnTo>
                    <a:lnTo>
                      <a:pt x="80676" y="19883"/>
                    </a:lnTo>
                    <a:lnTo>
                      <a:pt x="80532" y="20884"/>
                    </a:lnTo>
                    <a:lnTo>
                      <a:pt x="80962" y="21170"/>
                    </a:lnTo>
                    <a:lnTo>
                      <a:pt x="85110" y="18738"/>
                    </a:lnTo>
                    <a:lnTo>
                      <a:pt x="85396" y="18881"/>
                    </a:lnTo>
                    <a:lnTo>
                      <a:pt x="84824" y="21599"/>
                    </a:lnTo>
                    <a:lnTo>
                      <a:pt x="84252" y="22601"/>
                    </a:lnTo>
                    <a:lnTo>
                      <a:pt x="83537" y="22744"/>
                    </a:lnTo>
                    <a:lnTo>
                      <a:pt x="83250" y="24174"/>
                    </a:lnTo>
                    <a:lnTo>
                      <a:pt x="83393" y="26749"/>
                    </a:lnTo>
                    <a:lnTo>
                      <a:pt x="83679" y="28465"/>
                    </a:lnTo>
                    <a:lnTo>
                      <a:pt x="84252" y="29324"/>
                    </a:lnTo>
                    <a:lnTo>
                      <a:pt x="83966" y="29896"/>
                    </a:lnTo>
                    <a:lnTo>
                      <a:pt x="82964" y="30182"/>
                    </a:lnTo>
                    <a:lnTo>
                      <a:pt x="82249" y="29896"/>
                    </a:lnTo>
                    <a:lnTo>
                      <a:pt x="81820" y="29180"/>
                    </a:lnTo>
                    <a:lnTo>
                      <a:pt x="81248" y="28894"/>
                    </a:lnTo>
                    <a:lnTo>
                      <a:pt x="80390" y="29038"/>
                    </a:lnTo>
                    <a:lnTo>
                      <a:pt x="79817" y="29753"/>
                    </a:lnTo>
                    <a:lnTo>
                      <a:pt x="79388" y="31040"/>
                    </a:lnTo>
                    <a:lnTo>
                      <a:pt x="79817" y="31755"/>
                    </a:lnTo>
                    <a:lnTo>
                      <a:pt x="81677" y="32184"/>
                    </a:lnTo>
                    <a:lnTo>
                      <a:pt x="81820" y="32757"/>
                    </a:lnTo>
                    <a:lnTo>
                      <a:pt x="78244" y="37620"/>
                    </a:lnTo>
                    <a:lnTo>
                      <a:pt x="76384" y="39623"/>
                    </a:lnTo>
                    <a:lnTo>
                      <a:pt x="74954" y="40767"/>
                    </a:lnTo>
                    <a:lnTo>
                      <a:pt x="72093" y="41911"/>
                    </a:lnTo>
                    <a:lnTo>
                      <a:pt x="70520" y="42054"/>
                    </a:lnTo>
                    <a:lnTo>
                      <a:pt x="69375" y="41196"/>
                    </a:lnTo>
                    <a:lnTo>
                      <a:pt x="68660" y="40052"/>
                    </a:lnTo>
                    <a:lnTo>
                      <a:pt x="68374" y="38478"/>
                    </a:lnTo>
                    <a:lnTo>
                      <a:pt x="68803" y="36476"/>
                    </a:lnTo>
                    <a:lnTo>
                      <a:pt x="69947" y="34187"/>
                    </a:lnTo>
                    <a:lnTo>
                      <a:pt x="69947" y="31612"/>
                    </a:lnTo>
                    <a:lnTo>
                      <a:pt x="68660" y="28751"/>
                    </a:lnTo>
                    <a:lnTo>
                      <a:pt x="68088" y="26320"/>
                    </a:lnTo>
                    <a:lnTo>
                      <a:pt x="68231" y="24460"/>
                    </a:lnTo>
                    <a:lnTo>
                      <a:pt x="69232" y="21599"/>
                    </a:lnTo>
                    <a:lnTo>
                      <a:pt x="72379" y="14304"/>
                    </a:lnTo>
                    <a:lnTo>
                      <a:pt x="73094" y="11443"/>
                    </a:lnTo>
                    <a:lnTo>
                      <a:pt x="74525" y="8869"/>
                    </a:lnTo>
                    <a:lnTo>
                      <a:pt x="76527" y="6437"/>
                    </a:lnTo>
                    <a:lnTo>
                      <a:pt x="77958" y="3719"/>
                    </a:lnTo>
                    <a:lnTo>
                      <a:pt x="78816" y="715"/>
                    </a:lnTo>
                    <a:lnTo>
                      <a:pt x="78816" y="572"/>
                    </a:lnTo>
                    <a:lnTo>
                      <a:pt x="77815" y="0"/>
                    </a:lnTo>
                    <a:lnTo>
                      <a:pt x="74668" y="429"/>
                    </a:lnTo>
                    <a:lnTo>
                      <a:pt x="69947" y="1716"/>
                    </a:lnTo>
                    <a:lnTo>
                      <a:pt x="64941" y="3004"/>
                    </a:lnTo>
                    <a:lnTo>
                      <a:pt x="59935" y="4291"/>
                    </a:lnTo>
                    <a:lnTo>
                      <a:pt x="51066" y="6580"/>
                    </a:lnTo>
                    <a:lnTo>
                      <a:pt x="45344" y="8010"/>
                    </a:lnTo>
                    <a:lnTo>
                      <a:pt x="40910" y="9298"/>
                    </a:lnTo>
                    <a:lnTo>
                      <a:pt x="36190" y="10585"/>
                    </a:lnTo>
                    <a:lnTo>
                      <a:pt x="29896" y="12302"/>
                    </a:lnTo>
                    <a:lnTo>
                      <a:pt x="24603" y="13732"/>
                    </a:lnTo>
                    <a:lnTo>
                      <a:pt x="18452" y="15449"/>
                    </a:lnTo>
                    <a:lnTo>
                      <a:pt x="13017" y="17022"/>
                    </a:lnTo>
                    <a:lnTo>
                      <a:pt x="8439" y="18309"/>
                    </a:lnTo>
                    <a:lnTo>
                      <a:pt x="3719" y="19597"/>
                    </a:lnTo>
                    <a:lnTo>
                      <a:pt x="0" y="20598"/>
                    </a:lnTo>
                    <a:lnTo>
                      <a:pt x="0" y="29180"/>
                    </a:lnTo>
                    <a:lnTo>
                      <a:pt x="0" y="37763"/>
                    </a:lnTo>
                    <a:lnTo>
                      <a:pt x="0" y="46203"/>
                    </a:lnTo>
                    <a:lnTo>
                      <a:pt x="0" y="54642"/>
                    </a:lnTo>
                    <a:lnTo>
                      <a:pt x="0" y="63082"/>
                    </a:lnTo>
                    <a:lnTo>
                      <a:pt x="0" y="71521"/>
                    </a:lnTo>
                    <a:lnTo>
                      <a:pt x="0" y="79960"/>
                    </a:lnTo>
                    <a:lnTo>
                      <a:pt x="0" y="88400"/>
                    </a:lnTo>
                    <a:lnTo>
                      <a:pt x="0" y="96839"/>
                    </a:lnTo>
                    <a:lnTo>
                      <a:pt x="0" y="105136"/>
                    </a:lnTo>
                    <a:lnTo>
                      <a:pt x="0" y="113432"/>
                    </a:lnTo>
                    <a:lnTo>
                      <a:pt x="0" y="121729"/>
                    </a:lnTo>
                    <a:lnTo>
                      <a:pt x="0" y="130025"/>
                    </a:lnTo>
                    <a:lnTo>
                      <a:pt x="0" y="138322"/>
                    </a:lnTo>
                    <a:lnTo>
                      <a:pt x="0" y="146618"/>
                    </a:lnTo>
                    <a:lnTo>
                      <a:pt x="0" y="154915"/>
                    </a:lnTo>
                    <a:lnTo>
                      <a:pt x="8010" y="155344"/>
                    </a:lnTo>
                    <a:lnTo>
                      <a:pt x="15162" y="155773"/>
                    </a:lnTo>
                    <a:lnTo>
                      <a:pt x="24031" y="156202"/>
                    </a:lnTo>
                    <a:lnTo>
                      <a:pt x="26606" y="156631"/>
                    </a:lnTo>
                    <a:lnTo>
                      <a:pt x="29753" y="157060"/>
                    </a:lnTo>
                    <a:lnTo>
                      <a:pt x="31326" y="157060"/>
                    </a:lnTo>
                    <a:lnTo>
                      <a:pt x="32756" y="155487"/>
                    </a:lnTo>
                    <a:lnTo>
                      <a:pt x="33615" y="154628"/>
                    </a:lnTo>
                    <a:lnTo>
                      <a:pt x="34330" y="153913"/>
                    </a:lnTo>
                    <a:lnTo>
                      <a:pt x="34187" y="153198"/>
                    </a:lnTo>
                    <a:lnTo>
                      <a:pt x="33043" y="152483"/>
                    </a:lnTo>
                    <a:lnTo>
                      <a:pt x="31326" y="150337"/>
                    </a:lnTo>
                    <a:lnTo>
                      <a:pt x="30325" y="142470"/>
                    </a:lnTo>
                    <a:lnTo>
                      <a:pt x="29753" y="135747"/>
                    </a:lnTo>
                    <a:lnTo>
                      <a:pt x="31898" y="133601"/>
                    </a:lnTo>
                    <a:lnTo>
                      <a:pt x="33615" y="132600"/>
                    </a:lnTo>
                    <a:lnTo>
                      <a:pt x="33758" y="131742"/>
                    </a:lnTo>
                    <a:lnTo>
                      <a:pt x="36476" y="123875"/>
                    </a:lnTo>
                    <a:lnTo>
                      <a:pt x="39193" y="119583"/>
                    </a:lnTo>
                    <a:lnTo>
                      <a:pt x="42769" y="118439"/>
                    </a:lnTo>
                    <a:lnTo>
                      <a:pt x="47490" y="121157"/>
                    </a:lnTo>
                    <a:lnTo>
                      <a:pt x="49492" y="124733"/>
                    </a:lnTo>
                    <a:lnTo>
                      <a:pt x="51495" y="124733"/>
                    </a:lnTo>
                    <a:lnTo>
                      <a:pt x="55357" y="123875"/>
                    </a:lnTo>
                    <a:lnTo>
                      <a:pt x="56645" y="122444"/>
                    </a:lnTo>
                    <a:lnTo>
                      <a:pt x="58647" y="118725"/>
                    </a:lnTo>
                    <a:lnTo>
                      <a:pt x="59362" y="115578"/>
                    </a:lnTo>
                    <a:lnTo>
                      <a:pt x="60507" y="114148"/>
                    </a:lnTo>
                    <a:lnTo>
                      <a:pt x="61937" y="113146"/>
                    </a:lnTo>
                    <a:lnTo>
                      <a:pt x="63368" y="113146"/>
                    </a:lnTo>
                    <a:lnTo>
                      <a:pt x="66085" y="114005"/>
                    </a:lnTo>
                    <a:lnTo>
                      <a:pt x="68088" y="114577"/>
                    </a:lnTo>
                    <a:lnTo>
                      <a:pt x="69518" y="115292"/>
                    </a:lnTo>
                    <a:lnTo>
                      <a:pt x="70806" y="116436"/>
                    </a:lnTo>
                    <a:lnTo>
                      <a:pt x="72093" y="118296"/>
                    </a:lnTo>
                    <a:lnTo>
                      <a:pt x="72236" y="119583"/>
                    </a:lnTo>
                    <a:lnTo>
                      <a:pt x="72808" y="120298"/>
                    </a:lnTo>
                    <a:lnTo>
                      <a:pt x="73810" y="120298"/>
                    </a:lnTo>
                    <a:lnTo>
                      <a:pt x="74525" y="120298"/>
                    </a:lnTo>
                    <a:lnTo>
                      <a:pt x="75097" y="120012"/>
                    </a:lnTo>
                    <a:lnTo>
                      <a:pt x="75383" y="119440"/>
                    </a:lnTo>
                    <a:lnTo>
                      <a:pt x="75097" y="118582"/>
                    </a:lnTo>
                    <a:lnTo>
                      <a:pt x="73380" y="116150"/>
                    </a:lnTo>
                    <a:lnTo>
                      <a:pt x="69518" y="111716"/>
                    </a:lnTo>
                    <a:lnTo>
                      <a:pt x="66944" y="109999"/>
                    </a:lnTo>
                    <a:lnTo>
                      <a:pt x="65656" y="108998"/>
                    </a:lnTo>
                    <a:lnTo>
                      <a:pt x="65370" y="108140"/>
                    </a:lnTo>
                    <a:lnTo>
                      <a:pt x="67087" y="106709"/>
                    </a:lnTo>
                    <a:lnTo>
                      <a:pt x="68660" y="105851"/>
                    </a:lnTo>
                    <a:lnTo>
                      <a:pt x="71521" y="106423"/>
                    </a:lnTo>
                    <a:lnTo>
                      <a:pt x="75240" y="106709"/>
                    </a:lnTo>
                    <a:lnTo>
                      <a:pt x="76956" y="105994"/>
                    </a:lnTo>
                    <a:lnTo>
                      <a:pt x="78673" y="102418"/>
                    </a:lnTo>
                    <a:lnTo>
                      <a:pt x="82964" y="106137"/>
                    </a:lnTo>
                    <a:lnTo>
                      <a:pt x="87399" y="110285"/>
                    </a:lnTo>
                    <a:lnTo>
                      <a:pt x="88972" y="111001"/>
                    </a:lnTo>
                    <a:lnTo>
                      <a:pt x="92119" y="111430"/>
                    </a:lnTo>
                    <a:lnTo>
                      <a:pt x="94694" y="111573"/>
                    </a:lnTo>
                    <a:lnTo>
                      <a:pt x="95838" y="112002"/>
                    </a:lnTo>
                    <a:lnTo>
                      <a:pt x="96983" y="113146"/>
                    </a:lnTo>
                    <a:lnTo>
                      <a:pt x="99271" y="117724"/>
                    </a:lnTo>
                    <a:lnTo>
                      <a:pt x="101560" y="118868"/>
                    </a:lnTo>
                    <a:lnTo>
                      <a:pt x="104421" y="119726"/>
                    </a:lnTo>
                    <a:lnTo>
                      <a:pt x="113861" y="119583"/>
                    </a:lnTo>
                    <a:lnTo>
                      <a:pt x="116722" y="119869"/>
                    </a:lnTo>
                    <a:lnTo>
                      <a:pt x="119154" y="122015"/>
                    </a:lnTo>
                    <a:lnTo>
                      <a:pt x="120584" y="122873"/>
                    </a:lnTo>
                    <a:lnTo>
                      <a:pt x="121157" y="123588"/>
                    </a:lnTo>
                    <a:lnTo>
                      <a:pt x="121014" y="124590"/>
                    </a:lnTo>
                    <a:lnTo>
                      <a:pt x="120441" y="125734"/>
                    </a:lnTo>
                    <a:lnTo>
                      <a:pt x="120298" y="128023"/>
                    </a:lnTo>
                    <a:lnTo>
                      <a:pt x="120155" y="129739"/>
                    </a:lnTo>
                    <a:lnTo>
                      <a:pt x="119440" y="130597"/>
                    </a:lnTo>
                    <a:lnTo>
                      <a:pt x="119154" y="131456"/>
                    </a:lnTo>
                    <a:lnTo>
                      <a:pt x="119726" y="132171"/>
                    </a:lnTo>
                    <a:lnTo>
                      <a:pt x="124017" y="133887"/>
                    </a:lnTo>
                    <a:lnTo>
                      <a:pt x="125448" y="135747"/>
                    </a:lnTo>
                    <a:lnTo>
                      <a:pt x="126592" y="136605"/>
                    </a:lnTo>
                    <a:lnTo>
                      <a:pt x="126878" y="137749"/>
                    </a:lnTo>
                    <a:lnTo>
                      <a:pt x="126163" y="138465"/>
                    </a:lnTo>
                    <a:lnTo>
                      <a:pt x="124160" y="138036"/>
                    </a:lnTo>
                    <a:lnTo>
                      <a:pt x="123159" y="139180"/>
                    </a:lnTo>
                    <a:lnTo>
                      <a:pt x="123159" y="141325"/>
                    </a:lnTo>
                    <a:lnTo>
                      <a:pt x="124590" y="143328"/>
                    </a:lnTo>
                    <a:lnTo>
                      <a:pt x="125019" y="145188"/>
                    </a:lnTo>
                    <a:lnTo>
                      <a:pt x="124017" y="146904"/>
                    </a:lnTo>
                    <a:lnTo>
                      <a:pt x="122873" y="149336"/>
                    </a:lnTo>
                    <a:lnTo>
                      <a:pt x="122873" y="151052"/>
                    </a:lnTo>
                    <a:lnTo>
                      <a:pt x="123588" y="152054"/>
                    </a:lnTo>
                    <a:lnTo>
                      <a:pt x="126878" y="153913"/>
                    </a:lnTo>
                    <a:lnTo>
                      <a:pt x="134603" y="158491"/>
                    </a:lnTo>
                    <a:lnTo>
                      <a:pt x="136319" y="158634"/>
                    </a:lnTo>
                    <a:lnTo>
                      <a:pt x="143614" y="157632"/>
                    </a:lnTo>
                    <a:lnTo>
                      <a:pt x="147047" y="157489"/>
                    </a:lnTo>
                    <a:lnTo>
                      <a:pt x="149050" y="158205"/>
                    </a:lnTo>
                    <a:lnTo>
                      <a:pt x="154628" y="158920"/>
                    </a:lnTo>
                    <a:lnTo>
                      <a:pt x="156488" y="159635"/>
                    </a:lnTo>
                    <a:lnTo>
                      <a:pt x="158347" y="159635"/>
                    </a:lnTo>
                    <a:lnTo>
                      <a:pt x="160922" y="159492"/>
                    </a:lnTo>
                    <a:lnTo>
                      <a:pt x="162639" y="157489"/>
                    </a:lnTo>
                    <a:lnTo>
                      <a:pt x="163497" y="157060"/>
                    </a:lnTo>
                    <a:lnTo>
                      <a:pt x="164355" y="156774"/>
                    </a:lnTo>
                    <a:lnTo>
                      <a:pt x="165929" y="156774"/>
                    </a:lnTo>
                    <a:lnTo>
                      <a:pt x="170363" y="158062"/>
                    </a:lnTo>
                    <a:lnTo>
                      <a:pt x="175083" y="160779"/>
                    </a:lnTo>
                    <a:lnTo>
                      <a:pt x="178230" y="163211"/>
                    </a:lnTo>
                    <a:lnTo>
                      <a:pt x="179804" y="165500"/>
                    </a:lnTo>
                    <a:lnTo>
                      <a:pt x="181806" y="170363"/>
                    </a:lnTo>
                    <a:lnTo>
                      <a:pt x="184095" y="177944"/>
                    </a:lnTo>
                    <a:lnTo>
                      <a:pt x="186956" y="182951"/>
                    </a:lnTo>
                    <a:lnTo>
                      <a:pt x="190246" y="185526"/>
                    </a:lnTo>
                    <a:lnTo>
                      <a:pt x="192535" y="190389"/>
                    </a:lnTo>
                    <a:lnTo>
                      <a:pt x="194537" y="200974"/>
                    </a:lnTo>
                    <a:lnTo>
                      <a:pt x="195825" y="203120"/>
                    </a:lnTo>
                    <a:lnTo>
                      <a:pt x="197112" y="204264"/>
                    </a:lnTo>
                    <a:lnTo>
                      <a:pt x="200831" y="207268"/>
                    </a:lnTo>
                    <a:lnTo>
                      <a:pt x="208555" y="212274"/>
                    </a:lnTo>
                    <a:lnTo>
                      <a:pt x="213133" y="215278"/>
                    </a:lnTo>
                    <a:lnTo>
                      <a:pt x="220142" y="219999"/>
                    </a:lnTo>
                    <a:lnTo>
                      <a:pt x="226579" y="224290"/>
                    </a:lnTo>
                    <a:lnTo>
                      <a:pt x="233015" y="231013"/>
                    </a:lnTo>
                    <a:lnTo>
                      <a:pt x="234303" y="232014"/>
                    </a:lnTo>
                    <a:lnTo>
                      <a:pt x="240025" y="235590"/>
                    </a:lnTo>
                    <a:lnTo>
                      <a:pt x="246319" y="239309"/>
                    </a:lnTo>
                    <a:lnTo>
                      <a:pt x="250753" y="238451"/>
                    </a:lnTo>
                    <a:lnTo>
                      <a:pt x="257476" y="244173"/>
                    </a:lnTo>
                    <a:lnTo>
                      <a:pt x="260194" y="246319"/>
                    </a:lnTo>
                    <a:lnTo>
                      <a:pt x="261338" y="247034"/>
                    </a:lnTo>
                    <a:lnTo>
                      <a:pt x="266201" y="249322"/>
                    </a:lnTo>
                    <a:lnTo>
                      <a:pt x="273926" y="254043"/>
                    </a:lnTo>
                    <a:lnTo>
                      <a:pt x="283652" y="260766"/>
                    </a:lnTo>
                    <a:lnTo>
                      <a:pt x="290089" y="264628"/>
                    </a:lnTo>
                    <a:lnTo>
                      <a:pt x="291806" y="265057"/>
                    </a:lnTo>
                    <a:lnTo>
                      <a:pt x="293522" y="265057"/>
                    </a:lnTo>
                    <a:lnTo>
                      <a:pt x="295382" y="264199"/>
                    </a:lnTo>
                    <a:lnTo>
                      <a:pt x="297384" y="263484"/>
                    </a:lnTo>
                    <a:lnTo>
                      <a:pt x="300818" y="264342"/>
                    </a:lnTo>
                    <a:lnTo>
                      <a:pt x="304536" y="265915"/>
                    </a:lnTo>
                    <a:lnTo>
                      <a:pt x="306968" y="267060"/>
                    </a:lnTo>
                    <a:lnTo>
                      <a:pt x="309686" y="268776"/>
                    </a:lnTo>
                    <a:lnTo>
                      <a:pt x="311832" y="270350"/>
                    </a:lnTo>
                    <a:lnTo>
                      <a:pt x="313405" y="271065"/>
                    </a:lnTo>
                    <a:lnTo>
                      <a:pt x="318984" y="272495"/>
                    </a:lnTo>
                    <a:lnTo>
                      <a:pt x="319985" y="273353"/>
                    </a:lnTo>
                    <a:lnTo>
                      <a:pt x="320557" y="274355"/>
                    </a:lnTo>
                    <a:lnTo>
                      <a:pt x="320700" y="275356"/>
                    </a:lnTo>
                    <a:lnTo>
                      <a:pt x="317553" y="280506"/>
                    </a:lnTo>
                    <a:lnTo>
                      <a:pt x="317124" y="286942"/>
                    </a:lnTo>
                    <a:lnTo>
                      <a:pt x="317124" y="291806"/>
                    </a:lnTo>
                    <a:lnTo>
                      <a:pt x="317410" y="295668"/>
                    </a:lnTo>
                    <a:lnTo>
                      <a:pt x="326565" y="294810"/>
                    </a:lnTo>
                    <a:lnTo>
                      <a:pt x="333860" y="296097"/>
                    </a:lnTo>
                    <a:lnTo>
                      <a:pt x="337722" y="299530"/>
                    </a:lnTo>
                    <a:lnTo>
                      <a:pt x="341441" y="300388"/>
                    </a:lnTo>
                    <a:lnTo>
                      <a:pt x="345160" y="298672"/>
                    </a:lnTo>
                    <a:lnTo>
                      <a:pt x="347449" y="298386"/>
                    </a:lnTo>
                    <a:lnTo>
                      <a:pt x="348307" y="299530"/>
                    </a:lnTo>
                    <a:lnTo>
                      <a:pt x="350167" y="299959"/>
                    </a:lnTo>
                    <a:lnTo>
                      <a:pt x="353028" y="299816"/>
                    </a:lnTo>
                    <a:lnTo>
                      <a:pt x="354601" y="300818"/>
                    </a:lnTo>
                    <a:lnTo>
                      <a:pt x="354744" y="301819"/>
                    </a:lnTo>
                    <a:lnTo>
                      <a:pt x="355888" y="299244"/>
                    </a:lnTo>
                    <a:lnTo>
                      <a:pt x="356318" y="290805"/>
                    </a:lnTo>
                    <a:lnTo>
                      <a:pt x="357748" y="287944"/>
                    </a:lnTo>
                    <a:lnTo>
                      <a:pt x="362182" y="282651"/>
                    </a:lnTo>
                    <a:lnTo>
                      <a:pt x="364471" y="278646"/>
                    </a:lnTo>
                    <a:lnTo>
                      <a:pt x="367046" y="275356"/>
                    </a:lnTo>
                    <a:lnTo>
                      <a:pt x="368905" y="274212"/>
                    </a:lnTo>
                    <a:lnTo>
                      <a:pt x="370622" y="271637"/>
                    </a:lnTo>
                    <a:lnTo>
                      <a:pt x="372052" y="268776"/>
                    </a:lnTo>
                    <a:lnTo>
                      <a:pt x="372481" y="266917"/>
                    </a:lnTo>
                    <a:lnTo>
                      <a:pt x="372339" y="265486"/>
                    </a:lnTo>
                    <a:lnTo>
                      <a:pt x="371766" y="264485"/>
                    </a:lnTo>
                    <a:lnTo>
                      <a:pt x="369334" y="262482"/>
                    </a:lnTo>
                    <a:lnTo>
                      <a:pt x="366045" y="259335"/>
                    </a:lnTo>
                    <a:lnTo>
                      <a:pt x="364328" y="256188"/>
                    </a:lnTo>
                    <a:lnTo>
                      <a:pt x="363327" y="252183"/>
                    </a:lnTo>
                    <a:lnTo>
                      <a:pt x="363041" y="249322"/>
                    </a:lnTo>
                    <a:lnTo>
                      <a:pt x="366045" y="241598"/>
                    </a:lnTo>
                    <a:lnTo>
                      <a:pt x="365616" y="240311"/>
                    </a:lnTo>
                    <a:lnTo>
                      <a:pt x="364757" y="239166"/>
                    </a:lnTo>
                    <a:lnTo>
                      <a:pt x="363041" y="238451"/>
                    </a:lnTo>
                    <a:lnTo>
                      <a:pt x="360466" y="238165"/>
                    </a:lnTo>
                    <a:lnTo>
                      <a:pt x="357891" y="238451"/>
                    </a:lnTo>
                    <a:lnTo>
                      <a:pt x="354601" y="238451"/>
                    </a:lnTo>
                    <a:lnTo>
                      <a:pt x="352312" y="238022"/>
                    </a:lnTo>
                    <a:lnTo>
                      <a:pt x="351741" y="237593"/>
                    </a:lnTo>
                    <a:lnTo>
                      <a:pt x="351454" y="234017"/>
                    </a:lnTo>
                    <a:lnTo>
                      <a:pt x="350882" y="233302"/>
                    </a:lnTo>
                    <a:lnTo>
                      <a:pt x="349881" y="232586"/>
                    </a:lnTo>
                    <a:lnTo>
                      <a:pt x="343301" y="231013"/>
                    </a:lnTo>
                    <a:lnTo>
                      <a:pt x="342014" y="230298"/>
                    </a:lnTo>
                    <a:lnTo>
                      <a:pt x="341727" y="229439"/>
                    </a:lnTo>
                    <a:lnTo>
                      <a:pt x="344016" y="221572"/>
                    </a:lnTo>
                    <a:lnTo>
                      <a:pt x="345018" y="221000"/>
                    </a:lnTo>
                    <a:lnTo>
                      <a:pt x="346019" y="219713"/>
                    </a:lnTo>
                    <a:lnTo>
                      <a:pt x="347592" y="218282"/>
                    </a:lnTo>
                    <a:lnTo>
                      <a:pt x="352885" y="215993"/>
                    </a:lnTo>
                    <a:lnTo>
                      <a:pt x="358606" y="216995"/>
                    </a:lnTo>
                    <a:lnTo>
                      <a:pt x="363756" y="217996"/>
                    </a:lnTo>
                    <a:lnTo>
                      <a:pt x="368763" y="218568"/>
                    </a:lnTo>
                    <a:lnTo>
                      <a:pt x="370479" y="218997"/>
                    </a:lnTo>
                    <a:lnTo>
                      <a:pt x="373340" y="219284"/>
                    </a:lnTo>
                    <a:lnTo>
                      <a:pt x="375342" y="218997"/>
                    </a:lnTo>
                    <a:lnTo>
                      <a:pt x="376630" y="218139"/>
                    </a:lnTo>
                    <a:lnTo>
                      <a:pt x="379062" y="215564"/>
                    </a:lnTo>
                    <a:lnTo>
                      <a:pt x="379777" y="211702"/>
                    </a:lnTo>
                    <a:lnTo>
                      <a:pt x="380635" y="208269"/>
                    </a:lnTo>
                    <a:lnTo>
                      <a:pt x="382065" y="207983"/>
                    </a:lnTo>
                    <a:lnTo>
                      <a:pt x="383496" y="208269"/>
                    </a:lnTo>
                    <a:lnTo>
                      <a:pt x="384211" y="207554"/>
                    </a:lnTo>
                    <a:lnTo>
                      <a:pt x="384497" y="206553"/>
                    </a:lnTo>
                    <a:lnTo>
                      <a:pt x="384783" y="205694"/>
                    </a:lnTo>
                    <a:lnTo>
                      <a:pt x="385355" y="205551"/>
                    </a:lnTo>
                    <a:lnTo>
                      <a:pt x="386356" y="206410"/>
                    </a:lnTo>
                    <a:lnTo>
                      <a:pt x="386929" y="206124"/>
                    </a:lnTo>
                    <a:lnTo>
                      <a:pt x="387358" y="205551"/>
                    </a:lnTo>
                    <a:lnTo>
                      <a:pt x="387215" y="204836"/>
                    </a:lnTo>
                    <a:lnTo>
                      <a:pt x="386071" y="203692"/>
                    </a:lnTo>
                    <a:lnTo>
                      <a:pt x="385069" y="201832"/>
                    </a:lnTo>
                    <a:lnTo>
                      <a:pt x="385212" y="201260"/>
                    </a:lnTo>
                    <a:lnTo>
                      <a:pt x="385641" y="200545"/>
                    </a:lnTo>
                    <a:lnTo>
                      <a:pt x="388788" y="199973"/>
                    </a:lnTo>
                    <a:lnTo>
                      <a:pt x="390219" y="199830"/>
                    </a:lnTo>
                    <a:lnTo>
                      <a:pt x="390648" y="199115"/>
                    </a:lnTo>
                    <a:lnTo>
                      <a:pt x="390505" y="198113"/>
                    </a:lnTo>
                    <a:lnTo>
                      <a:pt x="389361" y="197541"/>
                    </a:lnTo>
                    <a:lnTo>
                      <a:pt x="385069" y="197827"/>
                    </a:lnTo>
                    <a:lnTo>
                      <a:pt x="380635" y="197684"/>
                    </a:lnTo>
                    <a:lnTo>
                      <a:pt x="380063" y="197112"/>
                    </a:lnTo>
                    <a:lnTo>
                      <a:pt x="380349" y="196397"/>
                    </a:lnTo>
                    <a:lnTo>
                      <a:pt x="381064" y="195825"/>
                    </a:lnTo>
                    <a:lnTo>
                      <a:pt x="390076" y="194394"/>
                    </a:lnTo>
                    <a:lnTo>
                      <a:pt x="394796" y="194823"/>
                    </a:lnTo>
                    <a:lnTo>
                      <a:pt x="398372" y="195539"/>
                    </a:lnTo>
                    <a:lnTo>
                      <a:pt x="399802" y="195109"/>
                    </a:lnTo>
                    <a:lnTo>
                      <a:pt x="398086" y="191962"/>
                    </a:lnTo>
                    <a:lnTo>
                      <a:pt x="400375" y="191676"/>
                    </a:lnTo>
                    <a:lnTo>
                      <a:pt x="400661" y="190532"/>
                    </a:lnTo>
                    <a:lnTo>
                      <a:pt x="397657" y="181950"/>
                    </a:lnTo>
                    <a:lnTo>
                      <a:pt x="399231" y="181234"/>
                    </a:lnTo>
                    <a:lnTo>
                      <a:pt x="400804" y="179518"/>
                    </a:lnTo>
                    <a:lnTo>
                      <a:pt x="400661" y="176371"/>
                    </a:lnTo>
                    <a:lnTo>
                      <a:pt x="402091" y="174797"/>
                    </a:lnTo>
                    <a:lnTo>
                      <a:pt x="403808" y="173796"/>
                    </a:lnTo>
                    <a:lnTo>
                      <a:pt x="406383" y="174940"/>
                    </a:lnTo>
                    <a:lnTo>
                      <a:pt x="410245" y="178087"/>
                    </a:lnTo>
                    <a:lnTo>
                      <a:pt x="411532" y="178659"/>
                    </a:lnTo>
                    <a:lnTo>
                      <a:pt x="412819" y="178803"/>
                    </a:lnTo>
                    <a:lnTo>
                      <a:pt x="414679" y="177801"/>
                    </a:lnTo>
                    <a:lnTo>
                      <a:pt x="421688" y="174654"/>
                    </a:lnTo>
                    <a:lnTo>
                      <a:pt x="425693" y="172938"/>
                    </a:lnTo>
                    <a:lnTo>
                      <a:pt x="430414" y="170363"/>
                    </a:lnTo>
                    <a:lnTo>
                      <a:pt x="431272" y="169362"/>
                    </a:lnTo>
                    <a:lnTo>
                      <a:pt x="432845" y="165500"/>
                    </a:lnTo>
                    <a:lnTo>
                      <a:pt x="433703" y="165214"/>
                    </a:lnTo>
                    <a:lnTo>
                      <a:pt x="434848" y="165643"/>
                    </a:lnTo>
                    <a:lnTo>
                      <a:pt x="438996" y="169648"/>
                    </a:lnTo>
                    <a:lnTo>
                      <a:pt x="441428" y="172223"/>
                    </a:lnTo>
                    <a:lnTo>
                      <a:pt x="441428" y="173081"/>
                    </a:lnTo>
                    <a:lnTo>
                      <a:pt x="440713" y="173796"/>
                    </a:lnTo>
                    <a:lnTo>
                      <a:pt x="440855" y="174368"/>
                    </a:lnTo>
                    <a:lnTo>
                      <a:pt x="444289" y="175799"/>
                    </a:lnTo>
                    <a:lnTo>
                      <a:pt x="444289" y="176371"/>
                    </a:lnTo>
                    <a:lnTo>
                      <a:pt x="443573" y="177515"/>
                    </a:lnTo>
                    <a:lnTo>
                      <a:pt x="443144" y="178230"/>
                    </a:lnTo>
                    <a:lnTo>
                      <a:pt x="442715" y="178516"/>
                    </a:lnTo>
                    <a:lnTo>
                      <a:pt x="438138" y="182093"/>
                    </a:lnTo>
                    <a:lnTo>
                      <a:pt x="433131" y="185955"/>
                    </a:lnTo>
                    <a:lnTo>
                      <a:pt x="432988" y="186527"/>
                    </a:lnTo>
                    <a:lnTo>
                      <a:pt x="432702" y="187528"/>
                    </a:lnTo>
                    <a:lnTo>
                      <a:pt x="432702" y="188529"/>
                    </a:lnTo>
                    <a:lnTo>
                      <a:pt x="433561" y="189388"/>
                    </a:lnTo>
                    <a:lnTo>
                      <a:pt x="435706" y="189960"/>
                    </a:lnTo>
                    <a:lnTo>
                      <a:pt x="437566" y="190675"/>
                    </a:lnTo>
                    <a:lnTo>
                      <a:pt x="438567" y="192678"/>
                    </a:lnTo>
                    <a:lnTo>
                      <a:pt x="439711" y="194537"/>
                    </a:lnTo>
                    <a:lnTo>
                      <a:pt x="441285" y="194966"/>
                    </a:lnTo>
                    <a:lnTo>
                      <a:pt x="448723" y="193822"/>
                    </a:lnTo>
                    <a:lnTo>
                      <a:pt x="450439" y="193679"/>
                    </a:lnTo>
                    <a:lnTo>
                      <a:pt x="451441" y="193107"/>
                    </a:lnTo>
                    <a:lnTo>
                      <a:pt x="454588" y="192535"/>
                    </a:lnTo>
                    <a:lnTo>
                      <a:pt x="460882" y="191962"/>
                    </a:lnTo>
                    <a:lnTo>
                      <a:pt x="463027" y="192392"/>
                    </a:lnTo>
                    <a:lnTo>
                      <a:pt x="465459" y="193536"/>
                    </a:lnTo>
                    <a:lnTo>
                      <a:pt x="467318" y="194680"/>
                    </a:lnTo>
                    <a:lnTo>
                      <a:pt x="469178" y="194680"/>
                    </a:lnTo>
                    <a:lnTo>
                      <a:pt x="470608" y="194394"/>
                    </a:lnTo>
                    <a:lnTo>
                      <a:pt x="471181" y="194680"/>
                    </a:lnTo>
                    <a:lnTo>
                      <a:pt x="471610" y="195682"/>
                    </a:lnTo>
                    <a:lnTo>
                      <a:pt x="472325" y="196683"/>
                    </a:lnTo>
                    <a:lnTo>
                      <a:pt x="474757" y="195396"/>
                    </a:lnTo>
                    <a:lnTo>
                      <a:pt x="476902" y="193822"/>
                    </a:lnTo>
                    <a:lnTo>
                      <a:pt x="478619" y="193536"/>
                    </a:lnTo>
                    <a:lnTo>
                      <a:pt x="480192" y="192964"/>
                    </a:lnTo>
                    <a:lnTo>
                      <a:pt x="480621" y="191820"/>
                    </a:lnTo>
                    <a:lnTo>
                      <a:pt x="481909" y="189960"/>
                    </a:lnTo>
                    <a:lnTo>
                      <a:pt x="485485" y="186527"/>
                    </a:lnTo>
                    <a:lnTo>
                      <a:pt x="487344" y="185955"/>
                    </a:lnTo>
                    <a:lnTo>
                      <a:pt x="488489" y="185955"/>
                    </a:lnTo>
                    <a:lnTo>
                      <a:pt x="488489" y="186527"/>
                    </a:lnTo>
                    <a:lnTo>
                      <a:pt x="489061" y="187099"/>
                    </a:lnTo>
                    <a:lnTo>
                      <a:pt x="492208" y="187957"/>
                    </a:lnTo>
                    <a:lnTo>
                      <a:pt x="493209" y="187099"/>
                    </a:lnTo>
                    <a:lnTo>
                      <a:pt x="493781" y="185812"/>
                    </a:lnTo>
                    <a:lnTo>
                      <a:pt x="492637" y="183809"/>
                    </a:lnTo>
                    <a:lnTo>
                      <a:pt x="492637" y="182951"/>
                    </a:lnTo>
                    <a:lnTo>
                      <a:pt x="493066" y="182236"/>
                    </a:lnTo>
                    <a:lnTo>
                      <a:pt x="493638" y="181806"/>
                    </a:lnTo>
                    <a:lnTo>
                      <a:pt x="498645" y="183666"/>
                    </a:lnTo>
                    <a:lnTo>
                      <a:pt x="499789" y="183666"/>
                    </a:lnTo>
                    <a:lnTo>
                      <a:pt x="502077" y="182522"/>
                    </a:lnTo>
                    <a:lnTo>
                      <a:pt x="504223" y="180662"/>
                    </a:lnTo>
                    <a:lnTo>
                      <a:pt x="504938" y="179232"/>
                    </a:lnTo>
                    <a:lnTo>
                      <a:pt x="515238" y="174368"/>
                    </a:lnTo>
                    <a:lnTo>
                      <a:pt x="515953" y="173510"/>
                    </a:lnTo>
                    <a:lnTo>
                      <a:pt x="518384" y="173081"/>
                    </a:lnTo>
                    <a:close/>
                    <a:moveTo>
                      <a:pt x="442572" y="169362"/>
                    </a:moveTo>
                    <a:lnTo>
                      <a:pt x="440999" y="167645"/>
                    </a:lnTo>
                    <a:lnTo>
                      <a:pt x="440426" y="166501"/>
                    </a:lnTo>
                    <a:lnTo>
                      <a:pt x="441142" y="166215"/>
                    </a:lnTo>
                    <a:lnTo>
                      <a:pt x="442572" y="167073"/>
                    </a:lnTo>
                    <a:lnTo>
                      <a:pt x="443573" y="168504"/>
                    </a:lnTo>
                    <a:lnTo>
                      <a:pt x="443716" y="169362"/>
                    </a:lnTo>
                    <a:lnTo>
                      <a:pt x="442572" y="169362"/>
                    </a:lnTo>
                    <a:close/>
                    <a:moveTo>
                      <a:pt x="457877" y="200545"/>
                    </a:moveTo>
                    <a:lnTo>
                      <a:pt x="456304" y="199830"/>
                    </a:lnTo>
                    <a:lnTo>
                      <a:pt x="454588" y="197398"/>
                    </a:lnTo>
                    <a:lnTo>
                      <a:pt x="454016" y="197255"/>
                    </a:lnTo>
                    <a:lnTo>
                      <a:pt x="453157" y="197970"/>
                    </a:lnTo>
                    <a:lnTo>
                      <a:pt x="452728" y="199544"/>
                    </a:lnTo>
                    <a:lnTo>
                      <a:pt x="453157" y="201260"/>
                    </a:lnTo>
                    <a:lnTo>
                      <a:pt x="454301" y="202404"/>
                    </a:lnTo>
                    <a:lnTo>
                      <a:pt x="455160" y="202834"/>
                    </a:lnTo>
                    <a:lnTo>
                      <a:pt x="455303" y="202977"/>
                    </a:lnTo>
                    <a:lnTo>
                      <a:pt x="455303" y="203549"/>
                    </a:lnTo>
                    <a:lnTo>
                      <a:pt x="454301" y="206410"/>
                    </a:lnTo>
                    <a:lnTo>
                      <a:pt x="455875" y="206839"/>
                    </a:lnTo>
                    <a:lnTo>
                      <a:pt x="458593" y="206839"/>
                    </a:lnTo>
                    <a:lnTo>
                      <a:pt x="460166" y="206553"/>
                    </a:lnTo>
                    <a:lnTo>
                      <a:pt x="460453" y="205981"/>
                    </a:lnTo>
                    <a:lnTo>
                      <a:pt x="459308" y="203406"/>
                    </a:lnTo>
                    <a:lnTo>
                      <a:pt x="460739" y="200974"/>
                    </a:lnTo>
                    <a:lnTo>
                      <a:pt x="457877" y="200545"/>
                    </a:lnTo>
                    <a:close/>
                    <a:moveTo>
                      <a:pt x="476187" y="203263"/>
                    </a:moveTo>
                    <a:lnTo>
                      <a:pt x="474470" y="203692"/>
                    </a:lnTo>
                    <a:lnTo>
                      <a:pt x="474041" y="204550"/>
                    </a:lnTo>
                    <a:lnTo>
                      <a:pt x="475186" y="205551"/>
                    </a:lnTo>
                    <a:lnTo>
                      <a:pt x="476616" y="205981"/>
                    </a:lnTo>
                    <a:lnTo>
                      <a:pt x="477474" y="204407"/>
                    </a:lnTo>
                    <a:lnTo>
                      <a:pt x="477761" y="202834"/>
                    </a:lnTo>
                    <a:lnTo>
                      <a:pt x="477045" y="202977"/>
                    </a:lnTo>
                    <a:lnTo>
                      <a:pt x="476187" y="20326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85" name="Freeform: Shape 384">
                <a:extLst>
                  <a:ext uri="{FF2B5EF4-FFF2-40B4-BE49-F238E27FC236}">
                    <a16:creationId xmlns:a16="http://schemas.microsoft.com/office/drawing/2014/main" id="{B8CB288A-1471-2E1E-A638-60350D757202}"/>
                  </a:ext>
                  <a:ext uri="{C183D7F6-B498-43B3-948B-1728B52AA6E4}">
                    <adec:decorative xmlns:adec="http://schemas.microsoft.com/office/drawing/2017/decorative" val="1"/>
                  </a:ext>
                </a:extLst>
              </p:cNvPr>
              <p:cNvSpPr/>
              <p:nvPr/>
            </p:nvSpPr>
            <p:spPr>
              <a:xfrm>
                <a:off x="4230974" y="5483401"/>
                <a:ext cx="159062" cy="161780"/>
              </a:xfrm>
              <a:custGeom>
                <a:avLst/>
                <a:gdLst>
                  <a:gd name="connsiteX0" fmla="*/ 157203 w 159062"/>
                  <a:gd name="connsiteY0" fmla="*/ 83822 h 161780"/>
                  <a:gd name="connsiteX1" fmla="*/ 153198 w 159062"/>
                  <a:gd name="connsiteY1" fmla="*/ 82392 h 161780"/>
                  <a:gd name="connsiteX2" fmla="*/ 149336 w 159062"/>
                  <a:gd name="connsiteY2" fmla="*/ 79817 h 161780"/>
                  <a:gd name="connsiteX3" fmla="*/ 146046 w 159062"/>
                  <a:gd name="connsiteY3" fmla="*/ 76384 h 161780"/>
                  <a:gd name="connsiteX4" fmla="*/ 144473 w 159062"/>
                  <a:gd name="connsiteY4" fmla="*/ 72952 h 161780"/>
                  <a:gd name="connsiteX5" fmla="*/ 143042 w 159062"/>
                  <a:gd name="connsiteY5" fmla="*/ 69232 h 161780"/>
                  <a:gd name="connsiteX6" fmla="*/ 141612 w 159062"/>
                  <a:gd name="connsiteY6" fmla="*/ 66229 h 161780"/>
                  <a:gd name="connsiteX7" fmla="*/ 141182 w 159062"/>
                  <a:gd name="connsiteY7" fmla="*/ 64798 h 161780"/>
                  <a:gd name="connsiteX8" fmla="*/ 139895 w 159062"/>
                  <a:gd name="connsiteY8" fmla="*/ 64369 h 161780"/>
                  <a:gd name="connsiteX9" fmla="*/ 137750 w 159062"/>
                  <a:gd name="connsiteY9" fmla="*/ 62795 h 161780"/>
                  <a:gd name="connsiteX10" fmla="*/ 136319 w 159062"/>
                  <a:gd name="connsiteY10" fmla="*/ 61365 h 161780"/>
                  <a:gd name="connsiteX11" fmla="*/ 134459 w 159062"/>
                  <a:gd name="connsiteY11" fmla="*/ 60507 h 161780"/>
                  <a:gd name="connsiteX12" fmla="*/ 130883 w 159062"/>
                  <a:gd name="connsiteY12" fmla="*/ 59648 h 161780"/>
                  <a:gd name="connsiteX13" fmla="*/ 127307 w 159062"/>
                  <a:gd name="connsiteY13" fmla="*/ 58075 h 161780"/>
                  <a:gd name="connsiteX14" fmla="*/ 122873 w 159062"/>
                  <a:gd name="connsiteY14" fmla="*/ 54499 h 161780"/>
                  <a:gd name="connsiteX15" fmla="*/ 119583 w 159062"/>
                  <a:gd name="connsiteY15" fmla="*/ 50351 h 161780"/>
                  <a:gd name="connsiteX16" fmla="*/ 118010 w 159062"/>
                  <a:gd name="connsiteY16" fmla="*/ 47776 h 161780"/>
                  <a:gd name="connsiteX17" fmla="*/ 116293 w 159062"/>
                  <a:gd name="connsiteY17" fmla="*/ 45773 h 161780"/>
                  <a:gd name="connsiteX18" fmla="*/ 106995 w 159062"/>
                  <a:gd name="connsiteY18" fmla="*/ 42769 h 161780"/>
                  <a:gd name="connsiteX19" fmla="*/ 102704 w 159062"/>
                  <a:gd name="connsiteY19" fmla="*/ 39051 h 161780"/>
                  <a:gd name="connsiteX20" fmla="*/ 100988 w 159062"/>
                  <a:gd name="connsiteY20" fmla="*/ 40195 h 161780"/>
                  <a:gd name="connsiteX21" fmla="*/ 98556 w 159062"/>
                  <a:gd name="connsiteY21" fmla="*/ 39051 h 161780"/>
                  <a:gd name="connsiteX22" fmla="*/ 96124 w 159062"/>
                  <a:gd name="connsiteY22" fmla="*/ 37191 h 161780"/>
                  <a:gd name="connsiteX23" fmla="*/ 95409 w 159062"/>
                  <a:gd name="connsiteY23" fmla="*/ 35904 h 161780"/>
                  <a:gd name="connsiteX24" fmla="*/ 94265 w 159062"/>
                  <a:gd name="connsiteY24" fmla="*/ 34473 h 161780"/>
                  <a:gd name="connsiteX25" fmla="*/ 93406 w 159062"/>
                  <a:gd name="connsiteY25" fmla="*/ 32757 h 161780"/>
                  <a:gd name="connsiteX26" fmla="*/ 92691 w 159062"/>
                  <a:gd name="connsiteY26" fmla="*/ 31326 h 161780"/>
                  <a:gd name="connsiteX27" fmla="*/ 90260 w 159062"/>
                  <a:gd name="connsiteY27" fmla="*/ 28608 h 161780"/>
                  <a:gd name="connsiteX28" fmla="*/ 86970 w 159062"/>
                  <a:gd name="connsiteY28" fmla="*/ 25605 h 161780"/>
                  <a:gd name="connsiteX29" fmla="*/ 85539 w 159062"/>
                  <a:gd name="connsiteY29" fmla="*/ 24746 h 161780"/>
                  <a:gd name="connsiteX30" fmla="*/ 84824 w 159062"/>
                  <a:gd name="connsiteY30" fmla="*/ 25032 h 161780"/>
                  <a:gd name="connsiteX31" fmla="*/ 84109 w 159062"/>
                  <a:gd name="connsiteY31" fmla="*/ 26177 h 161780"/>
                  <a:gd name="connsiteX32" fmla="*/ 83680 w 159062"/>
                  <a:gd name="connsiteY32" fmla="*/ 27178 h 161780"/>
                  <a:gd name="connsiteX33" fmla="*/ 82535 w 159062"/>
                  <a:gd name="connsiteY33" fmla="*/ 28036 h 161780"/>
                  <a:gd name="connsiteX34" fmla="*/ 80962 w 159062"/>
                  <a:gd name="connsiteY34" fmla="*/ 29323 h 161780"/>
                  <a:gd name="connsiteX35" fmla="*/ 79388 w 159062"/>
                  <a:gd name="connsiteY35" fmla="*/ 30897 h 161780"/>
                  <a:gd name="connsiteX36" fmla="*/ 77386 w 159062"/>
                  <a:gd name="connsiteY36" fmla="*/ 32041 h 161780"/>
                  <a:gd name="connsiteX37" fmla="*/ 75097 w 159062"/>
                  <a:gd name="connsiteY37" fmla="*/ 32470 h 161780"/>
                  <a:gd name="connsiteX38" fmla="*/ 73524 w 159062"/>
                  <a:gd name="connsiteY38" fmla="*/ 32328 h 161780"/>
                  <a:gd name="connsiteX39" fmla="*/ 73095 w 159062"/>
                  <a:gd name="connsiteY39" fmla="*/ 31755 h 161780"/>
                  <a:gd name="connsiteX40" fmla="*/ 73095 w 159062"/>
                  <a:gd name="connsiteY40" fmla="*/ 29467 h 161780"/>
                  <a:gd name="connsiteX41" fmla="*/ 73667 w 159062"/>
                  <a:gd name="connsiteY41" fmla="*/ 24317 h 161780"/>
                  <a:gd name="connsiteX42" fmla="*/ 72236 w 159062"/>
                  <a:gd name="connsiteY42" fmla="*/ 22315 h 161780"/>
                  <a:gd name="connsiteX43" fmla="*/ 70377 w 159062"/>
                  <a:gd name="connsiteY43" fmla="*/ 20312 h 161780"/>
                  <a:gd name="connsiteX44" fmla="*/ 68231 w 159062"/>
                  <a:gd name="connsiteY44" fmla="*/ 17451 h 161780"/>
                  <a:gd name="connsiteX45" fmla="*/ 61365 w 159062"/>
                  <a:gd name="connsiteY45" fmla="*/ 11443 h 161780"/>
                  <a:gd name="connsiteX46" fmla="*/ 51781 w 159062"/>
                  <a:gd name="connsiteY46" fmla="*/ 2861 h 161780"/>
                  <a:gd name="connsiteX47" fmla="*/ 48491 w 159062"/>
                  <a:gd name="connsiteY47" fmla="*/ 286 h 161780"/>
                  <a:gd name="connsiteX48" fmla="*/ 45344 w 159062"/>
                  <a:gd name="connsiteY48" fmla="*/ 0 h 161780"/>
                  <a:gd name="connsiteX49" fmla="*/ 42484 w 159062"/>
                  <a:gd name="connsiteY49" fmla="*/ 286 h 161780"/>
                  <a:gd name="connsiteX50" fmla="*/ 39766 w 159062"/>
                  <a:gd name="connsiteY50" fmla="*/ 1431 h 161780"/>
                  <a:gd name="connsiteX51" fmla="*/ 37763 w 159062"/>
                  <a:gd name="connsiteY51" fmla="*/ 5436 h 161780"/>
                  <a:gd name="connsiteX52" fmla="*/ 36905 w 159062"/>
                  <a:gd name="connsiteY52" fmla="*/ 6008 h 161780"/>
                  <a:gd name="connsiteX53" fmla="*/ 31755 w 159062"/>
                  <a:gd name="connsiteY53" fmla="*/ 6008 h 161780"/>
                  <a:gd name="connsiteX54" fmla="*/ 26749 w 159062"/>
                  <a:gd name="connsiteY54" fmla="*/ 5292 h 161780"/>
                  <a:gd name="connsiteX55" fmla="*/ 25032 w 159062"/>
                  <a:gd name="connsiteY55" fmla="*/ 2861 h 161780"/>
                  <a:gd name="connsiteX56" fmla="*/ 23888 w 159062"/>
                  <a:gd name="connsiteY56" fmla="*/ 4148 h 161780"/>
                  <a:gd name="connsiteX57" fmla="*/ 23745 w 159062"/>
                  <a:gd name="connsiteY57" fmla="*/ 6437 h 161780"/>
                  <a:gd name="connsiteX58" fmla="*/ 21885 w 159062"/>
                  <a:gd name="connsiteY58" fmla="*/ 9441 h 161780"/>
                  <a:gd name="connsiteX59" fmla="*/ 18309 w 159062"/>
                  <a:gd name="connsiteY59" fmla="*/ 13017 h 161780"/>
                  <a:gd name="connsiteX60" fmla="*/ 17022 w 159062"/>
                  <a:gd name="connsiteY60" fmla="*/ 16164 h 161780"/>
                  <a:gd name="connsiteX61" fmla="*/ 18738 w 159062"/>
                  <a:gd name="connsiteY61" fmla="*/ 20169 h 161780"/>
                  <a:gd name="connsiteX62" fmla="*/ 18882 w 159062"/>
                  <a:gd name="connsiteY62" fmla="*/ 25032 h 161780"/>
                  <a:gd name="connsiteX63" fmla="*/ 18166 w 159062"/>
                  <a:gd name="connsiteY63" fmla="*/ 27035 h 161780"/>
                  <a:gd name="connsiteX64" fmla="*/ 16593 w 159062"/>
                  <a:gd name="connsiteY64" fmla="*/ 27607 h 161780"/>
                  <a:gd name="connsiteX65" fmla="*/ 16307 w 159062"/>
                  <a:gd name="connsiteY65" fmla="*/ 28894 h 161780"/>
                  <a:gd name="connsiteX66" fmla="*/ 17165 w 159062"/>
                  <a:gd name="connsiteY66" fmla="*/ 30754 h 161780"/>
                  <a:gd name="connsiteX67" fmla="*/ 17165 w 159062"/>
                  <a:gd name="connsiteY67" fmla="*/ 33186 h 161780"/>
                  <a:gd name="connsiteX68" fmla="*/ 16450 w 159062"/>
                  <a:gd name="connsiteY68" fmla="*/ 36190 h 161780"/>
                  <a:gd name="connsiteX69" fmla="*/ 14733 w 159062"/>
                  <a:gd name="connsiteY69" fmla="*/ 39623 h 161780"/>
                  <a:gd name="connsiteX70" fmla="*/ 12159 w 159062"/>
                  <a:gd name="connsiteY70" fmla="*/ 43485 h 161780"/>
                  <a:gd name="connsiteX71" fmla="*/ 11586 w 159062"/>
                  <a:gd name="connsiteY71" fmla="*/ 46203 h 161780"/>
                  <a:gd name="connsiteX72" fmla="*/ 12874 w 159062"/>
                  <a:gd name="connsiteY72" fmla="*/ 47490 h 161780"/>
                  <a:gd name="connsiteX73" fmla="*/ 13589 w 159062"/>
                  <a:gd name="connsiteY73" fmla="*/ 48920 h 161780"/>
                  <a:gd name="connsiteX74" fmla="*/ 13589 w 159062"/>
                  <a:gd name="connsiteY74" fmla="*/ 50351 h 161780"/>
                  <a:gd name="connsiteX75" fmla="*/ 13017 w 159062"/>
                  <a:gd name="connsiteY75" fmla="*/ 52496 h 161780"/>
                  <a:gd name="connsiteX76" fmla="*/ 11873 w 159062"/>
                  <a:gd name="connsiteY76" fmla="*/ 55214 h 161780"/>
                  <a:gd name="connsiteX77" fmla="*/ 10299 w 159062"/>
                  <a:gd name="connsiteY77" fmla="*/ 57360 h 161780"/>
                  <a:gd name="connsiteX78" fmla="*/ 8154 w 159062"/>
                  <a:gd name="connsiteY78" fmla="*/ 58790 h 161780"/>
                  <a:gd name="connsiteX79" fmla="*/ 7438 w 159062"/>
                  <a:gd name="connsiteY79" fmla="*/ 60507 h 161780"/>
                  <a:gd name="connsiteX80" fmla="*/ 8439 w 159062"/>
                  <a:gd name="connsiteY80" fmla="*/ 62509 h 161780"/>
                  <a:gd name="connsiteX81" fmla="*/ 8439 w 159062"/>
                  <a:gd name="connsiteY81" fmla="*/ 64655 h 161780"/>
                  <a:gd name="connsiteX82" fmla="*/ 7867 w 159062"/>
                  <a:gd name="connsiteY82" fmla="*/ 66944 h 161780"/>
                  <a:gd name="connsiteX83" fmla="*/ 8296 w 159062"/>
                  <a:gd name="connsiteY83" fmla="*/ 69089 h 161780"/>
                  <a:gd name="connsiteX84" fmla="*/ 9584 w 159062"/>
                  <a:gd name="connsiteY84" fmla="*/ 71235 h 161780"/>
                  <a:gd name="connsiteX85" fmla="*/ 9441 w 159062"/>
                  <a:gd name="connsiteY85" fmla="*/ 73667 h 161780"/>
                  <a:gd name="connsiteX86" fmla="*/ 7152 w 159062"/>
                  <a:gd name="connsiteY86" fmla="*/ 78673 h 161780"/>
                  <a:gd name="connsiteX87" fmla="*/ 8296 w 159062"/>
                  <a:gd name="connsiteY87" fmla="*/ 81963 h 161780"/>
                  <a:gd name="connsiteX88" fmla="*/ 9298 w 159062"/>
                  <a:gd name="connsiteY88" fmla="*/ 88257 h 161780"/>
                  <a:gd name="connsiteX89" fmla="*/ 10728 w 159062"/>
                  <a:gd name="connsiteY89" fmla="*/ 92834 h 161780"/>
                  <a:gd name="connsiteX90" fmla="*/ 10442 w 159062"/>
                  <a:gd name="connsiteY90" fmla="*/ 95266 h 161780"/>
                  <a:gd name="connsiteX91" fmla="*/ 8583 w 159062"/>
                  <a:gd name="connsiteY91" fmla="*/ 98556 h 161780"/>
                  <a:gd name="connsiteX92" fmla="*/ 6580 w 159062"/>
                  <a:gd name="connsiteY92" fmla="*/ 100702 h 161780"/>
                  <a:gd name="connsiteX93" fmla="*/ 4434 w 159062"/>
                  <a:gd name="connsiteY93" fmla="*/ 101131 h 161780"/>
                  <a:gd name="connsiteX94" fmla="*/ 2289 w 159062"/>
                  <a:gd name="connsiteY94" fmla="*/ 102561 h 161780"/>
                  <a:gd name="connsiteX95" fmla="*/ 2575 w 159062"/>
                  <a:gd name="connsiteY95" fmla="*/ 105136 h 161780"/>
                  <a:gd name="connsiteX96" fmla="*/ 858 w 159062"/>
                  <a:gd name="connsiteY96" fmla="*/ 113575 h 161780"/>
                  <a:gd name="connsiteX97" fmla="*/ 0 w 159062"/>
                  <a:gd name="connsiteY97" fmla="*/ 120584 h 161780"/>
                  <a:gd name="connsiteX98" fmla="*/ 1144 w 159062"/>
                  <a:gd name="connsiteY98" fmla="*/ 127164 h 161780"/>
                  <a:gd name="connsiteX99" fmla="*/ 7009 w 159062"/>
                  <a:gd name="connsiteY99" fmla="*/ 133744 h 161780"/>
                  <a:gd name="connsiteX100" fmla="*/ 14447 w 159062"/>
                  <a:gd name="connsiteY100" fmla="*/ 140467 h 161780"/>
                  <a:gd name="connsiteX101" fmla="*/ 16164 w 159062"/>
                  <a:gd name="connsiteY101" fmla="*/ 143328 h 161780"/>
                  <a:gd name="connsiteX102" fmla="*/ 17022 w 159062"/>
                  <a:gd name="connsiteY102" fmla="*/ 145331 h 161780"/>
                  <a:gd name="connsiteX103" fmla="*/ 18309 w 159062"/>
                  <a:gd name="connsiteY103" fmla="*/ 146332 h 161780"/>
                  <a:gd name="connsiteX104" fmla="*/ 27035 w 159062"/>
                  <a:gd name="connsiteY104" fmla="*/ 145331 h 161780"/>
                  <a:gd name="connsiteX105" fmla="*/ 38192 w 159062"/>
                  <a:gd name="connsiteY105" fmla="*/ 145474 h 161780"/>
                  <a:gd name="connsiteX106" fmla="*/ 47776 w 159062"/>
                  <a:gd name="connsiteY106" fmla="*/ 153055 h 161780"/>
                  <a:gd name="connsiteX107" fmla="*/ 59649 w 159062"/>
                  <a:gd name="connsiteY107" fmla="*/ 156488 h 161780"/>
                  <a:gd name="connsiteX108" fmla="*/ 61937 w 159062"/>
                  <a:gd name="connsiteY108" fmla="*/ 159349 h 161780"/>
                  <a:gd name="connsiteX109" fmla="*/ 66085 w 159062"/>
                  <a:gd name="connsiteY109" fmla="*/ 160636 h 161780"/>
                  <a:gd name="connsiteX110" fmla="*/ 67659 w 159062"/>
                  <a:gd name="connsiteY110" fmla="*/ 160922 h 161780"/>
                  <a:gd name="connsiteX111" fmla="*/ 70091 w 159062"/>
                  <a:gd name="connsiteY111" fmla="*/ 160922 h 161780"/>
                  <a:gd name="connsiteX112" fmla="*/ 77672 w 159062"/>
                  <a:gd name="connsiteY112" fmla="*/ 157632 h 161780"/>
                  <a:gd name="connsiteX113" fmla="*/ 83537 w 159062"/>
                  <a:gd name="connsiteY113" fmla="*/ 156488 h 161780"/>
                  <a:gd name="connsiteX114" fmla="*/ 92548 w 159062"/>
                  <a:gd name="connsiteY114" fmla="*/ 157490 h 161780"/>
                  <a:gd name="connsiteX115" fmla="*/ 96553 w 159062"/>
                  <a:gd name="connsiteY115" fmla="*/ 160493 h 161780"/>
                  <a:gd name="connsiteX116" fmla="*/ 100988 w 159062"/>
                  <a:gd name="connsiteY116" fmla="*/ 160493 h 161780"/>
                  <a:gd name="connsiteX117" fmla="*/ 106710 w 159062"/>
                  <a:gd name="connsiteY117" fmla="*/ 161781 h 161780"/>
                  <a:gd name="connsiteX118" fmla="*/ 123016 w 159062"/>
                  <a:gd name="connsiteY118" fmla="*/ 154914 h 161780"/>
                  <a:gd name="connsiteX119" fmla="*/ 125734 w 159062"/>
                  <a:gd name="connsiteY119" fmla="*/ 152769 h 161780"/>
                  <a:gd name="connsiteX120" fmla="*/ 128881 w 159062"/>
                  <a:gd name="connsiteY120" fmla="*/ 152912 h 161780"/>
                  <a:gd name="connsiteX121" fmla="*/ 133744 w 159062"/>
                  <a:gd name="connsiteY121" fmla="*/ 147620 h 161780"/>
                  <a:gd name="connsiteX122" fmla="*/ 140467 w 159062"/>
                  <a:gd name="connsiteY122" fmla="*/ 143042 h 161780"/>
                  <a:gd name="connsiteX123" fmla="*/ 141755 w 159062"/>
                  <a:gd name="connsiteY123" fmla="*/ 138608 h 161780"/>
                  <a:gd name="connsiteX124" fmla="*/ 148049 w 159062"/>
                  <a:gd name="connsiteY124" fmla="*/ 130740 h 161780"/>
                  <a:gd name="connsiteX125" fmla="*/ 149908 w 159062"/>
                  <a:gd name="connsiteY125" fmla="*/ 125019 h 161780"/>
                  <a:gd name="connsiteX126" fmla="*/ 151482 w 159062"/>
                  <a:gd name="connsiteY126" fmla="*/ 122730 h 161780"/>
                  <a:gd name="connsiteX127" fmla="*/ 153055 w 159062"/>
                  <a:gd name="connsiteY127" fmla="*/ 121443 h 161780"/>
                  <a:gd name="connsiteX128" fmla="*/ 152197 w 159062"/>
                  <a:gd name="connsiteY128" fmla="*/ 121300 h 161780"/>
                  <a:gd name="connsiteX129" fmla="*/ 150194 w 159062"/>
                  <a:gd name="connsiteY129" fmla="*/ 120298 h 161780"/>
                  <a:gd name="connsiteX130" fmla="*/ 148478 w 159062"/>
                  <a:gd name="connsiteY130" fmla="*/ 119154 h 161780"/>
                  <a:gd name="connsiteX131" fmla="*/ 148192 w 159062"/>
                  <a:gd name="connsiteY131" fmla="*/ 118439 h 161780"/>
                  <a:gd name="connsiteX132" fmla="*/ 147905 w 159062"/>
                  <a:gd name="connsiteY132" fmla="*/ 117437 h 161780"/>
                  <a:gd name="connsiteX133" fmla="*/ 148049 w 159062"/>
                  <a:gd name="connsiteY133" fmla="*/ 114863 h 161780"/>
                  <a:gd name="connsiteX134" fmla="*/ 147763 w 159062"/>
                  <a:gd name="connsiteY134" fmla="*/ 114577 h 161780"/>
                  <a:gd name="connsiteX135" fmla="*/ 147333 w 159062"/>
                  <a:gd name="connsiteY135" fmla="*/ 113718 h 161780"/>
                  <a:gd name="connsiteX136" fmla="*/ 147047 w 159062"/>
                  <a:gd name="connsiteY136" fmla="*/ 112717 h 161780"/>
                  <a:gd name="connsiteX137" fmla="*/ 146904 w 159062"/>
                  <a:gd name="connsiteY137" fmla="*/ 111001 h 161780"/>
                  <a:gd name="connsiteX138" fmla="*/ 146761 w 159062"/>
                  <a:gd name="connsiteY138" fmla="*/ 108712 h 161780"/>
                  <a:gd name="connsiteX139" fmla="*/ 146475 w 159062"/>
                  <a:gd name="connsiteY139" fmla="*/ 106423 h 161780"/>
                  <a:gd name="connsiteX140" fmla="*/ 145903 w 159062"/>
                  <a:gd name="connsiteY140" fmla="*/ 104564 h 161780"/>
                  <a:gd name="connsiteX141" fmla="*/ 145474 w 159062"/>
                  <a:gd name="connsiteY141" fmla="*/ 102847 h 161780"/>
                  <a:gd name="connsiteX142" fmla="*/ 145331 w 159062"/>
                  <a:gd name="connsiteY142" fmla="*/ 100988 h 161780"/>
                  <a:gd name="connsiteX143" fmla="*/ 146046 w 159062"/>
                  <a:gd name="connsiteY143" fmla="*/ 99128 h 161780"/>
                  <a:gd name="connsiteX144" fmla="*/ 147763 w 159062"/>
                  <a:gd name="connsiteY144" fmla="*/ 97268 h 161780"/>
                  <a:gd name="connsiteX145" fmla="*/ 149908 w 159062"/>
                  <a:gd name="connsiteY145" fmla="*/ 94980 h 161780"/>
                  <a:gd name="connsiteX146" fmla="*/ 151911 w 159062"/>
                  <a:gd name="connsiteY146" fmla="*/ 94837 h 161780"/>
                  <a:gd name="connsiteX147" fmla="*/ 153484 w 159062"/>
                  <a:gd name="connsiteY147" fmla="*/ 93979 h 161780"/>
                  <a:gd name="connsiteX148" fmla="*/ 154486 w 159062"/>
                  <a:gd name="connsiteY148" fmla="*/ 92548 h 161780"/>
                  <a:gd name="connsiteX149" fmla="*/ 154772 w 159062"/>
                  <a:gd name="connsiteY149" fmla="*/ 90832 h 161780"/>
                  <a:gd name="connsiteX150" fmla="*/ 154772 w 159062"/>
                  <a:gd name="connsiteY150" fmla="*/ 89545 h 161780"/>
                  <a:gd name="connsiteX151" fmla="*/ 155058 w 159062"/>
                  <a:gd name="connsiteY151" fmla="*/ 88400 h 161780"/>
                  <a:gd name="connsiteX152" fmla="*/ 156202 w 159062"/>
                  <a:gd name="connsiteY152" fmla="*/ 87542 h 161780"/>
                  <a:gd name="connsiteX153" fmla="*/ 157632 w 159062"/>
                  <a:gd name="connsiteY153" fmla="*/ 86540 h 161780"/>
                  <a:gd name="connsiteX154" fmla="*/ 158777 w 159062"/>
                  <a:gd name="connsiteY154" fmla="*/ 85682 h 161780"/>
                  <a:gd name="connsiteX155" fmla="*/ 159063 w 159062"/>
                  <a:gd name="connsiteY155" fmla="*/ 85396 h 1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59062" h="161780">
                    <a:moveTo>
                      <a:pt x="157203" y="83822"/>
                    </a:moveTo>
                    <a:lnTo>
                      <a:pt x="153198" y="82392"/>
                    </a:lnTo>
                    <a:lnTo>
                      <a:pt x="149336" y="79817"/>
                    </a:lnTo>
                    <a:lnTo>
                      <a:pt x="146046" y="76384"/>
                    </a:lnTo>
                    <a:lnTo>
                      <a:pt x="144473" y="72952"/>
                    </a:lnTo>
                    <a:lnTo>
                      <a:pt x="143042" y="69232"/>
                    </a:lnTo>
                    <a:lnTo>
                      <a:pt x="141612" y="66229"/>
                    </a:lnTo>
                    <a:lnTo>
                      <a:pt x="141182" y="64798"/>
                    </a:lnTo>
                    <a:lnTo>
                      <a:pt x="139895" y="64369"/>
                    </a:lnTo>
                    <a:lnTo>
                      <a:pt x="137750" y="62795"/>
                    </a:lnTo>
                    <a:lnTo>
                      <a:pt x="136319" y="61365"/>
                    </a:lnTo>
                    <a:lnTo>
                      <a:pt x="134459" y="60507"/>
                    </a:lnTo>
                    <a:lnTo>
                      <a:pt x="130883" y="59648"/>
                    </a:lnTo>
                    <a:lnTo>
                      <a:pt x="127307" y="58075"/>
                    </a:lnTo>
                    <a:lnTo>
                      <a:pt x="122873" y="54499"/>
                    </a:lnTo>
                    <a:lnTo>
                      <a:pt x="119583" y="50351"/>
                    </a:lnTo>
                    <a:lnTo>
                      <a:pt x="118010" y="47776"/>
                    </a:lnTo>
                    <a:lnTo>
                      <a:pt x="116293" y="45773"/>
                    </a:lnTo>
                    <a:lnTo>
                      <a:pt x="106995" y="42769"/>
                    </a:lnTo>
                    <a:lnTo>
                      <a:pt x="102704" y="39051"/>
                    </a:lnTo>
                    <a:lnTo>
                      <a:pt x="100988" y="40195"/>
                    </a:lnTo>
                    <a:lnTo>
                      <a:pt x="98556" y="39051"/>
                    </a:lnTo>
                    <a:lnTo>
                      <a:pt x="96124" y="37191"/>
                    </a:lnTo>
                    <a:lnTo>
                      <a:pt x="95409" y="35904"/>
                    </a:lnTo>
                    <a:lnTo>
                      <a:pt x="94265" y="34473"/>
                    </a:lnTo>
                    <a:lnTo>
                      <a:pt x="93406" y="32757"/>
                    </a:lnTo>
                    <a:lnTo>
                      <a:pt x="92691" y="31326"/>
                    </a:lnTo>
                    <a:lnTo>
                      <a:pt x="90260" y="28608"/>
                    </a:lnTo>
                    <a:lnTo>
                      <a:pt x="86970" y="25605"/>
                    </a:lnTo>
                    <a:lnTo>
                      <a:pt x="85539" y="24746"/>
                    </a:lnTo>
                    <a:lnTo>
                      <a:pt x="84824" y="25032"/>
                    </a:lnTo>
                    <a:lnTo>
                      <a:pt x="84109" y="26177"/>
                    </a:lnTo>
                    <a:lnTo>
                      <a:pt x="83680" y="27178"/>
                    </a:lnTo>
                    <a:lnTo>
                      <a:pt x="82535" y="28036"/>
                    </a:lnTo>
                    <a:lnTo>
                      <a:pt x="80962" y="29323"/>
                    </a:lnTo>
                    <a:lnTo>
                      <a:pt x="79388" y="30897"/>
                    </a:lnTo>
                    <a:lnTo>
                      <a:pt x="77386" y="32041"/>
                    </a:lnTo>
                    <a:lnTo>
                      <a:pt x="75097" y="32470"/>
                    </a:lnTo>
                    <a:lnTo>
                      <a:pt x="73524" y="32328"/>
                    </a:lnTo>
                    <a:lnTo>
                      <a:pt x="73095" y="31755"/>
                    </a:lnTo>
                    <a:lnTo>
                      <a:pt x="73095" y="29467"/>
                    </a:lnTo>
                    <a:lnTo>
                      <a:pt x="73667" y="24317"/>
                    </a:lnTo>
                    <a:lnTo>
                      <a:pt x="72236" y="22315"/>
                    </a:lnTo>
                    <a:lnTo>
                      <a:pt x="70377" y="20312"/>
                    </a:lnTo>
                    <a:lnTo>
                      <a:pt x="68231" y="17451"/>
                    </a:lnTo>
                    <a:lnTo>
                      <a:pt x="61365" y="11443"/>
                    </a:lnTo>
                    <a:lnTo>
                      <a:pt x="51781" y="2861"/>
                    </a:lnTo>
                    <a:lnTo>
                      <a:pt x="48491" y="286"/>
                    </a:lnTo>
                    <a:lnTo>
                      <a:pt x="45344" y="0"/>
                    </a:lnTo>
                    <a:lnTo>
                      <a:pt x="42484" y="286"/>
                    </a:lnTo>
                    <a:lnTo>
                      <a:pt x="39766" y="1431"/>
                    </a:lnTo>
                    <a:lnTo>
                      <a:pt x="37763" y="5436"/>
                    </a:lnTo>
                    <a:lnTo>
                      <a:pt x="36905" y="6008"/>
                    </a:lnTo>
                    <a:lnTo>
                      <a:pt x="31755" y="6008"/>
                    </a:lnTo>
                    <a:lnTo>
                      <a:pt x="26749" y="5292"/>
                    </a:lnTo>
                    <a:lnTo>
                      <a:pt x="25032" y="2861"/>
                    </a:lnTo>
                    <a:lnTo>
                      <a:pt x="23888" y="4148"/>
                    </a:lnTo>
                    <a:lnTo>
                      <a:pt x="23745" y="6437"/>
                    </a:lnTo>
                    <a:lnTo>
                      <a:pt x="21885" y="9441"/>
                    </a:lnTo>
                    <a:lnTo>
                      <a:pt x="18309" y="13017"/>
                    </a:lnTo>
                    <a:lnTo>
                      <a:pt x="17022" y="16164"/>
                    </a:lnTo>
                    <a:lnTo>
                      <a:pt x="18738" y="20169"/>
                    </a:lnTo>
                    <a:lnTo>
                      <a:pt x="18882" y="25032"/>
                    </a:lnTo>
                    <a:lnTo>
                      <a:pt x="18166" y="27035"/>
                    </a:lnTo>
                    <a:lnTo>
                      <a:pt x="16593" y="27607"/>
                    </a:lnTo>
                    <a:lnTo>
                      <a:pt x="16307" y="28894"/>
                    </a:lnTo>
                    <a:lnTo>
                      <a:pt x="17165" y="30754"/>
                    </a:lnTo>
                    <a:lnTo>
                      <a:pt x="17165" y="33186"/>
                    </a:lnTo>
                    <a:lnTo>
                      <a:pt x="16450" y="36190"/>
                    </a:lnTo>
                    <a:lnTo>
                      <a:pt x="14733" y="39623"/>
                    </a:lnTo>
                    <a:lnTo>
                      <a:pt x="12159" y="43485"/>
                    </a:lnTo>
                    <a:lnTo>
                      <a:pt x="11586" y="46203"/>
                    </a:lnTo>
                    <a:lnTo>
                      <a:pt x="12874" y="47490"/>
                    </a:lnTo>
                    <a:lnTo>
                      <a:pt x="13589" y="48920"/>
                    </a:lnTo>
                    <a:lnTo>
                      <a:pt x="13589" y="50351"/>
                    </a:lnTo>
                    <a:lnTo>
                      <a:pt x="13017" y="52496"/>
                    </a:lnTo>
                    <a:lnTo>
                      <a:pt x="11873" y="55214"/>
                    </a:lnTo>
                    <a:lnTo>
                      <a:pt x="10299" y="57360"/>
                    </a:lnTo>
                    <a:lnTo>
                      <a:pt x="8154" y="58790"/>
                    </a:lnTo>
                    <a:lnTo>
                      <a:pt x="7438" y="60507"/>
                    </a:lnTo>
                    <a:lnTo>
                      <a:pt x="8439" y="62509"/>
                    </a:lnTo>
                    <a:lnTo>
                      <a:pt x="8439" y="64655"/>
                    </a:lnTo>
                    <a:lnTo>
                      <a:pt x="7867" y="66944"/>
                    </a:lnTo>
                    <a:lnTo>
                      <a:pt x="8296" y="69089"/>
                    </a:lnTo>
                    <a:lnTo>
                      <a:pt x="9584" y="71235"/>
                    </a:lnTo>
                    <a:lnTo>
                      <a:pt x="9441" y="73667"/>
                    </a:lnTo>
                    <a:lnTo>
                      <a:pt x="7152" y="78673"/>
                    </a:lnTo>
                    <a:lnTo>
                      <a:pt x="8296" y="81963"/>
                    </a:lnTo>
                    <a:lnTo>
                      <a:pt x="9298" y="88257"/>
                    </a:lnTo>
                    <a:lnTo>
                      <a:pt x="10728" y="92834"/>
                    </a:lnTo>
                    <a:lnTo>
                      <a:pt x="10442" y="95266"/>
                    </a:lnTo>
                    <a:lnTo>
                      <a:pt x="8583" y="98556"/>
                    </a:lnTo>
                    <a:lnTo>
                      <a:pt x="6580" y="100702"/>
                    </a:lnTo>
                    <a:lnTo>
                      <a:pt x="4434" y="101131"/>
                    </a:lnTo>
                    <a:lnTo>
                      <a:pt x="2289" y="102561"/>
                    </a:lnTo>
                    <a:lnTo>
                      <a:pt x="2575" y="105136"/>
                    </a:lnTo>
                    <a:lnTo>
                      <a:pt x="858" y="113575"/>
                    </a:lnTo>
                    <a:lnTo>
                      <a:pt x="0" y="120584"/>
                    </a:lnTo>
                    <a:lnTo>
                      <a:pt x="1144" y="127164"/>
                    </a:lnTo>
                    <a:lnTo>
                      <a:pt x="7009" y="133744"/>
                    </a:lnTo>
                    <a:lnTo>
                      <a:pt x="14447" y="140467"/>
                    </a:lnTo>
                    <a:lnTo>
                      <a:pt x="16164" y="143328"/>
                    </a:lnTo>
                    <a:lnTo>
                      <a:pt x="17022" y="145331"/>
                    </a:lnTo>
                    <a:lnTo>
                      <a:pt x="18309" y="146332"/>
                    </a:lnTo>
                    <a:lnTo>
                      <a:pt x="27035" y="145331"/>
                    </a:lnTo>
                    <a:lnTo>
                      <a:pt x="38192" y="145474"/>
                    </a:lnTo>
                    <a:lnTo>
                      <a:pt x="47776" y="153055"/>
                    </a:lnTo>
                    <a:lnTo>
                      <a:pt x="59649" y="156488"/>
                    </a:lnTo>
                    <a:lnTo>
                      <a:pt x="61937" y="159349"/>
                    </a:lnTo>
                    <a:lnTo>
                      <a:pt x="66085" y="160636"/>
                    </a:lnTo>
                    <a:lnTo>
                      <a:pt x="67659" y="160922"/>
                    </a:lnTo>
                    <a:lnTo>
                      <a:pt x="70091" y="160922"/>
                    </a:lnTo>
                    <a:lnTo>
                      <a:pt x="77672" y="157632"/>
                    </a:lnTo>
                    <a:lnTo>
                      <a:pt x="83537" y="156488"/>
                    </a:lnTo>
                    <a:lnTo>
                      <a:pt x="92548" y="157490"/>
                    </a:lnTo>
                    <a:lnTo>
                      <a:pt x="96553" y="160493"/>
                    </a:lnTo>
                    <a:lnTo>
                      <a:pt x="100988" y="160493"/>
                    </a:lnTo>
                    <a:lnTo>
                      <a:pt x="106710" y="161781"/>
                    </a:lnTo>
                    <a:lnTo>
                      <a:pt x="123016" y="154914"/>
                    </a:lnTo>
                    <a:lnTo>
                      <a:pt x="125734" y="152769"/>
                    </a:lnTo>
                    <a:lnTo>
                      <a:pt x="128881" y="152912"/>
                    </a:lnTo>
                    <a:lnTo>
                      <a:pt x="133744" y="147620"/>
                    </a:lnTo>
                    <a:lnTo>
                      <a:pt x="140467" y="143042"/>
                    </a:lnTo>
                    <a:lnTo>
                      <a:pt x="141755" y="138608"/>
                    </a:lnTo>
                    <a:lnTo>
                      <a:pt x="148049" y="130740"/>
                    </a:lnTo>
                    <a:lnTo>
                      <a:pt x="149908" y="125019"/>
                    </a:lnTo>
                    <a:lnTo>
                      <a:pt x="151482" y="122730"/>
                    </a:lnTo>
                    <a:lnTo>
                      <a:pt x="153055" y="121443"/>
                    </a:lnTo>
                    <a:lnTo>
                      <a:pt x="152197" y="121300"/>
                    </a:lnTo>
                    <a:lnTo>
                      <a:pt x="150194" y="120298"/>
                    </a:lnTo>
                    <a:lnTo>
                      <a:pt x="148478" y="119154"/>
                    </a:lnTo>
                    <a:lnTo>
                      <a:pt x="148192" y="118439"/>
                    </a:lnTo>
                    <a:lnTo>
                      <a:pt x="147905" y="117437"/>
                    </a:lnTo>
                    <a:lnTo>
                      <a:pt x="148049" y="114863"/>
                    </a:lnTo>
                    <a:lnTo>
                      <a:pt x="147763" y="114577"/>
                    </a:lnTo>
                    <a:lnTo>
                      <a:pt x="147333" y="113718"/>
                    </a:lnTo>
                    <a:lnTo>
                      <a:pt x="147047" y="112717"/>
                    </a:lnTo>
                    <a:lnTo>
                      <a:pt x="146904" y="111001"/>
                    </a:lnTo>
                    <a:lnTo>
                      <a:pt x="146761" y="108712"/>
                    </a:lnTo>
                    <a:lnTo>
                      <a:pt x="146475" y="106423"/>
                    </a:lnTo>
                    <a:lnTo>
                      <a:pt x="145903" y="104564"/>
                    </a:lnTo>
                    <a:lnTo>
                      <a:pt x="145474" y="102847"/>
                    </a:lnTo>
                    <a:lnTo>
                      <a:pt x="145331" y="100988"/>
                    </a:lnTo>
                    <a:lnTo>
                      <a:pt x="146046" y="99128"/>
                    </a:lnTo>
                    <a:lnTo>
                      <a:pt x="147763" y="97268"/>
                    </a:lnTo>
                    <a:lnTo>
                      <a:pt x="149908" y="94980"/>
                    </a:lnTo>
                    <a:lnTo>
                      <a:pt x="151911" y="94837"/>
                    </a:lnTo>
                    <a:lnTo>
                      <a:pt x="153484" y="93979"/>
                    </a:lnTo>
                    <a:lnTo>
                      <a:pt x="154486" y="92548"/>
                    </a:lnTo>
                    <a:lnTo>
                      <a:pt x="154772" y="90832"/>
                    </a:lnTo>
                    <a:lnTo>
                      <a:pt x="154772" y="89545"/>
                    </a:lnTo>
                    <a:lnTo>
                      <a:pt x="155058" y="88400"/>
                    </a:lnTo>
                    <a:lnTo>
                      <a:pt x="156202" y="87542"/>
                    </a:lnTo>
                    <a:lnTo>
                      <a:pt x="157632" y="86540"/>
                    </a:lnTo>
                    <a:lnTo>
                      <a:pt x="158777" y="85682"/>
                    </a:lnTo>
                    <a:lnTo>
                      <a:pt x="159063" y="8539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86" name="Freeform: Shape 385">
                <a:extLst>
                  <a:ext uri="{FF2B5EF4-FFF2-40B4-BE49-F238E27FC236}">
                    <a16:creationId xmlns:a16="http://schemas.microsoft.com/office/drawing/2014/main" id="{75BF7086-0B57-3902-259C-7B1E4D21D928}"/>
                  </a:ext>
                  <a:ext uri="{C183D7F6-B498-43B3-948B-1728B52AA6E4}">
                    <adec:decorative xmlns:adec="http://schemas.microsoft.com/office/drawing/2017/decorative" val="1"/>
                  </a:ext>
                </a:extLst>
              </p:cNvPr>
              <p:cNvSpPr/>
              <p:nvPr/>
            </p:nvSpPr>
            <p:spPr>
              <a:xfrm>
                <a:off x="914400" y="1918792"/>
                <a:ext cx="10867051" cy="2057374"/>
              </a:xfrm>
              <a:custGeom>
                <a:avLst/>
                <a:gdLst>
                  <a:gd name="connsiteX0" fmla="*/ 719788 w 10867051"/>
                  <a:gd name="connsiteY0" fmla="*/ 572598 h 2057374"/>
                  <a:gd name="connsiteX1" fmla="*/ 716927 w 10867051"/>
                  <a:gd name="connsiteY1" fmla="*/ 575888 h 2057374"/>
                  <a:gd name="connsiteX2" fmla="*/ 714781 w 10867051"/>
                  <a:gd name="connsiteY2" fmla="*/ 578891 h 2057374"/>
                  <a:gd name="connsiteX3" fmla="*/ 716212 w 10867051"/>
                  <a:gd name="connsiteY3" fmla="*/ 578605 h 2057374"/>
                  <a:gd name="connsiteX4" fmla="*/ 721075 w 10867051"/>
                  <a:gd name="connsiteY4" fmla="*/ 574028 h 2057374"/>
                  <a:gd name="connsiteX5" fmla="*/ 725796 w 10867051"/>
                  <a:gd name="connsiteY5" fmla="*/ 571310 h 2057374"/>
                  <a:gd name="connsiteX6" fmla="*/ 726225 w 10867051"/>
                  <a:gd name="connsiteY6" fmla="*/ 569880 h 2057374"/>
                  <a:gd name="connsiteX7" fmla="*/ 722649 w 10867051"/>
                  <a:gd name="connsiteY7" fmla="*/ 570738 h 2057374"/>
                  <a:gd name="connsiteX8" fmla="*/ 719788 w 10867051"/>
                  <a:gd name="connsiteY8" fmla="*/ 572598 h 2057374"/>
                  <a:gd name="connsiteX9" fmla="*/ 1015885 w 10867051"/>
                  <a:gd name="connsiteY9" fmla="*/ 713065 h 2057374"/>
                  <a:gd name="connsiteX10" fmla="*/ 1014598 w 10867051"/>
                  <a:gd name="connsiteY10" fmla="*/ 709632 h 2057374"/>
                  <a:gd name="connsiteX11" fmla="*/ 1011880 w 10867051"/>
                  <a:gd name="connsiteY11" fmla="*/ 700477 h 2057374"/>
                  <a:gd name="connsiteX12" fmla="*/ 1010163 w 10867051"/>
                  <a:gd name="connsiteY12" fmla="*/ 696043 h 2057374"/>
                  <a:gd name="connsiteX13" fmla="*/ 1008304 w 10867051"/>
                  <a:gd name="connsiteY13" fmla="*/ 692324 h 2057374"/>
                  <a:gd name="connsiteX14" fmla="*/ 1005729 w 10867051"/>
                  <a:gd name="connsiteY14" fmla="*/ 687603 h 2057374"/>
                  <a:gd name="connsiteX15" fmla="*/ 1002868 w 10867051"/>
                  <a:gd name="connsiteY15" fmla="*/ 684743 h 2057374"/>
                  <a:gd name="connsiteX16" fmla="*/ 1000866 w 10867051"/>
                  <a:gd name="connsiteY16" fmla="*/ 684027 h 2057374"/>
                  <a:gd name="connsiteX17" fmla="*/ 994286 w 10867051"/>
                  <a:gd name="connsiteY17" fmla="*/ 679593 h 2057374"/>
                  <a:gd name="connsiteX18" fmla="*/ 991139 w 10867051"/>
                  <a:gd name="connsiteY18" fmla="*/ 679593 h 2057374"/>
                  <a:gd name="connsiteX19" fmla="*/ 989994 w 10867051"/>
                  <a:gd name="connsiteY19" fmla="*/ 680308 h 2057374"/>
                  <a:gd name="connsiteX20" fmla="*/ 987563 w 10867051"/>
                  <a:gd name="connsiteY20" fmla="*/ 684314 h 2057374"/>
                  <a:gd name="connsiteX21" fmla="*/ 987277 w 10867051"/>
                  <a:gd name="connsiteY21" fmla="*/ 685887 h 2057374"/>
                  <a:gd name="connsiteX22" fmla="*/ 985989 w 10867051"/>
                  <a:gd name="connsiteY22" fmla="*/ 687460 h 2057374"/>
                  <a:gd name="connsiteX23" fmla="*/ 984273 w 10867051"/>
                  <a:gd name="connsiteY23" fmla="*/ 688462 h 2057374"/>
                  <a:gd name="connsiteX24" fmla="*/ 981126 w 10867051"/>
                  <a:gd name="connsiteY24" fmla="*/ 689177 h 2057374"/>
                  <a:gd name="connsiteX25" fmla="*/ 979982 w 10867051"/>
                  <a:gd name="connsiteY25" fmla="*/ 690750 h 2057374"/>
                  <a:gd name="connsiteX26" fmla="*/ 979982 w 10867051"/>
                  <a:gd name="connsiteY26" fmla="*/ 692896 h 2057374"/>
                  <a:gd name="connsiteX27" fmla="*/ 981555 w 10867051"/>
                  <a:gd name="connsiteY27" fmla="*/ 698475 h 2057374"/>
                  <a:gd name="connsiteX28" fmla="*/ 981126 w 10867051"/>
                  <a:gd name="connsiteY28" fmla="*/ 700334 h 2057374"/>
                  <a:gd name="connsiteX29" fmla="*/ 980268 w 10867051"/>
                  <a:gd name="connsiteY29" fmla="*/ 702480 h 2057374"/>
                  <a:gd name="connsiteX30" fmla="*/ 984845 w 10867051"/>
                  <a:gd name="connsiteY30" fmla="*/ 701479 h 2057374"/>
                  <a:gd name="connsiteX31" fmla="*/ 986418 w 10867051"/>
                  <a:gd name="connsiteY31" fmla="*/ 699905 h 2057374"/>
                  <a:gd name="connsiteX32" fmla="*/ 989708 w 10867051"/>
                  <a:gd name="connsiteY32" fmla="*/ 692467 h 2057374"/>
                  <a:gd name="connsiteX33" fmla="*/ 991139 w 10867051"/>
                  <a:gd name="connsiteY33" fmla="*/ 692181 h 2057374"/>
                  <a:gd name="connsiteX34" fmla="*/ 993570 w 10867051"/>
                  <a:gd name="connsiteY34" fmla="*/ 694756 h 2057374"/>
                  <a:gd name="connsiteX35" fmla="*/ 994572 w 10867051"/>
                  <a:gd name="connsiteY35" fmla="*/ 699333 h 2057374"/>
                  <a:gd name="connsiteX36" fmla="*/ 996860 w 10867051"/>
                  <a:gd name="connsiteY36" fmla="*/ 700763 h 2057374"/>
                  <a:gd name="connsiteX37" fmla="*/ 998577 w 10867051"/>
                  <a:gd name="connsiteY37" fmla="*/ 700906 h 2057374"/>
                  <a:gd name="connsiteX38" fmla="*/ 998863 w 10867051"/>
                  <a:gd name="connsiteY38" fmla="*/ 701622 h 2057374"/>
                  <a:gd name="connsiteX39" fmla="*/ 995430 w 10867051"/>
                  <a:gd name="connsiteY39" fmla="*/ 705770 h 2057374"/>
                  <a:gd name="connsiteX40" fmla="*/ 994715 w 10867051"/>
                  <a:gd name="connsiteY40" fmla="*/ 707343 h 2057374"/>
                  <a:gd name="connsiteX41" fmla="*/ 994715 w 10867051"/>
                  <a:gd name="connsiteY41" fmla="*/ 709203 h 2057374"/>
                  <a:gd name="connsiteX42" fmla="*/ 995001 w 10867051"/>
                  <a:gd name="connsiteY42" fmla="*/ 710490 h 2057374"/>
                  <a:gd name="connsiteX43" fmla="*/ 996431 w 10867051"/>
                  <a:gd name="connsiteY43" fmla="*/ 711348 h 2057374"/>
                  <a:gd name="connsiteX44" fmla="*/ 1000150 w 10867051"/>
                  <a:gd name="connsiteY44" fmla="*/ 710347 h 2057374"/>
                  <a:gd name="connsiteX45" fmla="*/ 1000580 w 10867051"/>
                  <a:gd name="connsiteY45" fmla="*/ 711348 h 2057374"/>
                  <a:gd name="connsiteX46" fmla="*/ 1000150 w 10867051"/>
                  <a:gd name="connsiteY46" fmla="*/ 714638 h 2057374"/>
                  <a:gd name="connsiteX47" fmla="*/ 1002010 w 10867051"/>
                  <a:gd name="connsiteY47" fmla="*/ 715640 h 2057374"/>
                  <a:gd name="connsiteX48" fmla="*/ 1004442 w 10867051"/>
                  <a:gd name="connsiteY48" fmla="*/ 717499 h 2057374"/>
                  <a:gd name="connsiteX49" fmla="*/ 1007160 w 10867051"/>
                  <a:gd name="connsiteY49" fmla="*/ 717213 h 2057374"/>
                  <a:gd name="connsiteX50" fmla="*/ 1008447 w 10867051"/>
                  <a:gd name="connsiteY50" fmla="*/ 716641 h 2057374"/>
                  <a:gd name="connsiteX51" fmla="*/ 1008733 w 10867051"/>
                  <a:gd name="connsiteY51" fmla="*/ 717070 h 2057374"/>
                  <a:gd name="connsiteX52" fmla="*/ 1006873 w 10867051"/>
                  <a:gd name="connsiteY52" fmla="*/ 719359 h 2057374"/>
                  <a:gd name="connsiteX53" fmla="*/ 1005872 w 10867051"/>
                  <a:gd name="connsiteY53" fmla="*/ 720217 h 2057374"/>
                  <a:gd name="connsiteX54" fmla="*/ 1005443 w 10867051"/>
                  <a:gd name="connsiteY54" fmla="*/ 721648 h 2057374"/>
                  <a:gd name="connsiteX55" fmla="*/ 1005443 w 10867051"/>
                  <a:gd name="connsiteY55" fmla="*/ 723507 h 2057374"/>
                  <a:gd name="connsiteX56" fmla="*/ 1006301 w 10867051"/>
                  <a:gd name="connsiteY56" fmla="*/ 726225 h 2057374"/>
                  <a:gd name="connsiteX57" fmla="*/ 1009448 w 10867051"/>
                  <a:gd name="connsiteY57" fmla="*/ 731946 h 2057374"/>
                  <a:gd name="connsiteX58" fmla="*/ 1010736 w 10867051"/>
                  <a:gd name="connsiteY58" fmla="*/ 733663 h 2057374"/>
                  <a:gd name="connsiteX59" fmla="*/ 1012452 w 10867051"/>
                  <a:gd name="connsiteY59" fmla="*/ 735380 h 2057374"/>
                  <a:gd name="connsiteX60" fmla="*/ 1014455 w 10867051"/>
                  <a:gd name="connsiteY60" fmla="*/ 736381 h 2057374"/>
                  <a:gd name="connsiteX61" fmla="*/ 1015313 w 10867051"/>
                  <a:gd name="connsiteY61" fmla="*/ 735952 h 2057374"/>
                  <a:gd name="connsiteX62" fmla="*/ 1016028 w 10867051"/>
                  <a:gd name="connsiteY62" fmla="*/ 732805 h 2057374"/>
                  <a:gd name="connsiteX63" fmla="*/ 1016028 w 10867051"/>
                  <a:gd name="connsiteY63" fmla="*/ 727083 h 2057374"/>
                  <a:gd name="connsiteX64" fmla="*/ 1015313 w 10867051"/>
                  <a:gd name="connsiteY64" fmla="*/ 723364 h 2057374"/>
                  <a:gd name="connsiteX65" fmla="*/ 1015456 w 10867051"/>
                  <a:gd name="connsiteY65" fmla="*/ 721934 h 2057374"/>
                  <a:gd name="connsiteX66" fmla="*/ 1016314 w 10867051"/>
                  <a:gd name="connsiteY66" fmla="*/ 720932 h 2057374"/>
                  <a:gd name="connsiteX67" fmla="*/ 1016743 w 10867051"/>
                  <a:gd name="connsiteY67" fmla="*/ 719931 h 2057374"/>
                  <a:gd name="connsiteX68" fmla="*/ 1016457 w 10867051"/>
                  <a:gd name="connsiteY68" fmla="*/ 714925 h 2057374"/>
                  <a:gd name="connsiteX69" fmla="*/ 1015885 w 10867051"/>
                  <a:gd name="connsiteY69" fmla="*/ 713065 h 2057374"/>
                  <a:gd name="connsiteX70" fmla="*/ 1032049 w 10867051"/>
                  <a:gd name="connsiteY70" fmla="*/ 689749 h 2057374"/>
                  <a:gd name="connsiteX71" fmla="*/ 1037341 w 10867051"/>
                  <a:gd name="connsiteY71" fmla="*/ 688176 h 2057374"/>
                  <a:gd name="connsiteX72" fmla="*/ 1037771 w 10867051"/>
                  <a:gd name="connsiteY72" fmla="*/ 687460 h 2057374"/>
                  <a:gd name="connsiteX73" fmla="*/ 1037771 w 10867051"/>
                  <a:gd name="connsiteY73" fmla="*/ 686745 h 2057374"/>
                  <a:gd name="connsiteX74" fmla="*/ 1035768 w 10867051"/>
                  <a:gd name="connsiteY74" fmla="*/ 683169 h 2057374"/>
                  <a:gd name="connsiteX75" fmla="*/ 1037341 w 10867051"/>
                  <a:gd name="connsiteY75" fmla="*/ 681453 h 2057374"/>
                  <a:gd name="connsiteX76" fmla="*/ 1036912 w 10867051"/>
                  <a:gd name="connsiteY76" fmla="*/ 677591 h 2057374"/>
                  <a:gd name="connsiteX77" fmla="*/ 1036197 w 10867051"/>
                  <a:gd name="connsiteY77" fmla="*/ 676160 h 2057374"/>
                  <a:gd name="connsiteX78" fmla="*/ 1032478 w 10867051"/>
                  <a:gd name="connsiteY78" fmla="*/ 671869 h 2057374"/>
                  <a:gd name="connsiteX79" fmla="*/ 1026899 w 10867051"/>
                  <a:gd name="connsiteY79" fmla="*/ 664288 h 2057374"/>
                  <a:gd name="connsiteX80" fmla="*/ 1025898 w 10867051"/>
                  <a:gd name="connsiteY80" fmla="*/ 660855 h 2057374"/>
                  <a:gd name="connsiteX81" fmla="*/ 1025755 w 10867051"/>
                  <a:gd name="connsiteY81" fmla="*/ 657708 h 2057374"/>
                  <a:gd name="connsiteX82" fmla="*/ 1026184 w 10867051"/>
                  <a:gd name="connsiteY82" fmla="*/ 657279 h 2057374"/>
                  <a:gd name="connsiteX83" fmla="*/ 1027471 w 10867051"/>
                  <a:gd name="connsiteY83" fmla="*/ 657135 h 2057374"/>
                  <a:gd name="connsiteX84" fmla="*/ 1028616 w 10867051"/>
                  <a:gd name="connsiteY84" fmla="*/ 657565 h 2057374"/>
                  <a:gd name="connsiteX85" fmla="*/ 1029617 w 10867051"/>
                  <a:gd name="connsiteY85" fmla="*/ 658709 h 2057374"/>
                  <a:gd name="connsiteX86" fmla="*/ 1029760 w 10867051"/>
                  <a:gd name="connsiteY86" fmla="*/ 659996 h 2057374"/>
                  <a:gd name="connsiteX87" fmla="*/ 1031906 w 10867051"/>
                  <a:gd name="connsiteY87" fmla="*/ 664431 h 2057374"/>
                  <a:gd name="connsiteX88" fmla="*/ 1033050 w 10867051"/>
                  <a:gd name="connsiteY88" fmla="*/ 666147 h 2057374"/>
                  <a:gd name="connsiteX89" fmla="*/ 1034194 w 10867051"/>
                  <a:gd name="connsiteY89" fmla="*/ 667005 h 2057374"/>
                  <a:gd name="connsiteX90" fmla="*/ 1035339 w 10867051"/>
                  <a:gd name="connsiteY90" fmla="*/ 668865 h 2057374"/>
                  <a:gd name="connsiteX91" fmla="*/ 1037484 w 10867051"/>
                  <a:gd name="connsiteY91" fmla="*/ 673585 h 2057374"/>
                  <a:gd name="connsiteX92" fmla="*/ 1040488 w 10867051"/>
                  <a:gd name="connsiteY92" fmla="*/ 675874 h 2057374"/>
                  <a:gd name="connsiteX93" fmla="*/ 1040631 w 10867051"/>
                  <a:gd name="connsiteY93" fmla="*/ 675445 h 2057374"/>
                  <a:gd name="connsiteX94" fmla="*/ 1039201 w 10867051"/>
                  <a:gd name="connsiteY94" fmla="*/ 672012 h 2057374"/>
                  <a:gd name="connsiteX95" fmla="*/ 1038200 w 10867051"/>
                  <a:gd name="connsiteY95" fmla="*/ 668436 h 2057374"/>
                  <a:gd name="connsiteX96" fmla="*/ 1036340 w 10867051"/>
                  <a:gd name="connsiteY96" fmla="*/ 664717 h 2057374"/>
                  <a:gd name="connsiteX97" fmla="*/ 1033193 w 10867051"/>
                  <a:gd name="connsiteY97" fmla="*/ 659424 h 2057374"/>
                  <a:gd name="connsiteX98" fmla="*/ 1027901 w 10867051"/>
                  <a:gd name="connsiteY98" fmla="*/ 652987 h 2057374"/>
                  <a:gd name="connsiteX99" fmla="*/ 1022322 w 10867051"/>
                  <a:gd name="connsiteY99" fmla="*/ 653273 h 2057374"/>
                  <a:gd name="connsiteX100" fmla="*/ 1014598 w 10867051"/>
                  <a:gd name="connsiteY100" fmla="*/ 652272 h 2057374"/>
                  <a:gd name="connsiteX101" fmla="*/ 1013024 w 10867051"/>
                  <a:gd name="connsiteY101" fmla="*/ 649554 h 2057374"/>
                  <a:gd name="connsiteX102" fmla="*/ 1009877 w 10867051"/>
                  <a:gd name="connsiteY102" fmla="*/ 645406 h 2057374"/>
                  <a:gd name="connsiteX103" fmla="*/ 1007303 w 10867051"/>
                  <a:gd name="connsiteY103" fmla="*/ 643833 h 2057374"/>
                  <a:gd name="connsiteX104" fmla="*/ 1007016 w 10867051"/>
                  <a:gd name="connsiteY104" fmla="*/ 644977 h 2057374"/>
                  <a:gd name="connsiteX105" fmla="*/ 1007732 w 10867051"/>
                  <a:gd name="connsiteY105" fmla="*/ 647838 h 2057374"/>
                  <a:gd name="connsiteX106" fmla="*/ 1008876 w 10867051"/>
                  <a:gd name="connsiteY106" fmla="*/ 650556 h 2057374"/>
                  <a:gd name="connsiteX107" fmla="*/ 1010449 w 10867051"/>
                  <a:gd name="connsiteY107" fmla="*/ 652987 h 2057374"/>
                  <a:gd name="connsiteX108" fmla="*/ 1011594 w 10867051"/>
                  <a:gd name="connsiteY108" fmla="*/ 655991 h 2057374"/>
                  <a:gd name="connsiteX109" fmla="*/ 1012452 w 10867051"/>
                  <a:gd name="connsiteY109" fmla="*/ 659567 h 2057374"/>
                  <a:gd name="connsiteX110" fmla="*/ 1014169 w 10867051"/>
                  <a:gd name="connsiteY110" fmla="*/ 670868 h 2057374"/>
                  <a:gd name="connsiteX111" fmla="*/ 1015170 w 10867051"/>
                  <a:gd name="connsiteY111" fmla="*/ 675159 h 2057374"/>
                  <a:gd name="connsiteX112" fmla="*/ 1017172 w 10867051"/>
                  <a:gd name="connsiteY112" fmla="*/ 678163 h 2057374"/>
                  <a:gd name="connsiteX113" fmla="*/ 1020462 w 10867051"/>
                  <a:gd name="connsiteY113" fmla="*/ 681882 h 2057374"/>
                  <a:gd name="connsiteX114" fmla="*/ 1020319 w 10867051"/>
                  <a:gd name="connsiteY114" fmla="*/ 684600 h 2057374"/>
                  <a:gd name="connsiteX115" fmla="*/ 1017745 w 10867051"/>
                  <a:gd name="connsiteY115" fmla="*/ 692753 h 2057374"/>
                  <a:gd name="connsiteX116" fmla="*/ 1016457 w 10867051"/>
                  <a:gd name="connsiteY116" fmla="*/ 694326 h 2057374"/>
                  <a:gd name="connsiteX117" fmla="*/ 1016600 w 10867051"/>
                  <a:gd name="connsiteY117" fmla="*/ 696758 h 2057374"/>
                  <a:gd name="connsiteX118" fmla="*/ 1017316 w 10867051"/>
                  <a:gd name="connsiteY118" fmla="*/ 698761 h 2057374"/>
                  <a:gd name="connsiteX119" fmla="*/ 1018460 w 10867051"/>
                  <a:gd name="connsiteY119" fmla="*/ 700191 h 2057374"/>
                  <a:gd name="connsiteX120" fmla="*/ 1019604 w 10867051"/>
                  <a:gd name="connsiteY120" fmla="*/ 700906 h 2057374"/>
                  <a:gd name="connsiteX121" fmla="*/ 1022036 w 10867051"/>
                  <a:gd name="connsiteY121" fmla="*/ 700334 h 2057374"/>
                  <a:gd name="connsiteX122" fmla="*/ 1027328 w 10867051"/>
                  <a:gd name="connsiteY122" fmla="*/ 696472 h 2057374"/>
                  <a:gd name="connsiteX123" fmla="*/ 1032049 w 10867051"/>
                  <a:gd name="connsiteY123" fmla="*/ 689749 h 2057374"/>
                  <a:gd name="connsiteX124" fmla="*/ 986275 w 10867051"/>
                  <a:gd name="connsiteY124" fmla="*/ 682025 h 2057374"/>
                  <a:gd name="connsiteX125" fmla="*/ 986132 w 10867051"/>
                  <a:gd name="connsiteY125" fmla="*/ 677018 h 2057374"/>
                  <a:gd name="connsiteX126" fmla="*/ 986561 w 10867051"/>
                  <a:gd name="connsiteY126" fmla="*/ 674730 h 2057374"/>
                  <a:gd name="connsiteX127" fmla="*/ 987849 w 10867051"/>
                  <a:gd name="connsiteY127" fmla="*/ 674014 h 2057374"/>
                  <a:gd name="connsiteX128" fmla="*/ 989851 w 10867051"/>
                  <a:gd name="connsiteY128" fmla="*/ 674157 h 2057374"/>
                  <a:gd name="connsiteX129" fmla="*/ 998291 w 10867051"/>
                  <a:gd name="connsiteY129" fmla="*/ 678020 h 2057374"/>
                  <a:gd name="connsiteX130" fmla="*/ 1002439 w 10867051"/>
                  <a:gd name="connsiteY130" fmla="*/ 680737 h 2057374"/>
                  <a:gd name="connsiteX131" fmla="*/ 1007016 w 10867051"/>
                  <a:gd name="connsiteY131" fmla="*/ 682025 h 2057374"/>
                  <a:gd name="connsiteX132" fmla="*/ 1008733 w 10867051"/>
                  <a:gd name="connsiteY132" fmla="*/ 677304 h 2057374"/>
                  <a:gd name="connsiteX133" fmla="*/ 1008018 w 10867051"/>
                  <a:gd name="connsiteY133" fmla="*/ 674730 h 2057374"/>
                  <a:gd name="connsiteX134" fmla="*/ 1005586 w 10867051"/>
                  <a:gd name="connsiteY134" fmla="*/ 671440 h 2057374"/>
                  <a:gd name="connsiteX135" fmla="*/ 997433 w 10867051"/>
                  <a:gd name="connsiteY135" fmla="*/ 671011 h 2057374"/>
                  <a:gd name="connsiteX136" fmla="*/ 994715 w 10867051"/>
                  <a:gd name="connsiteY136" fmla="*/ 669437 h 2057374"/>
                  <a:gd name="connsiteX137" fmla="*/ 998005 w 10867051"/>
                  <a:gd name="connsiteY137" fmla="*/ 667435 h 2057374"/>
                  <a:gd name="connsiteX138" fmla="*/ 1000007 w 10867051"/>
                  <a:gd name="connsiteY138" fmla="*/ 668293 h 2057374"/>
                  <a:gd name="connsiteX139" fmla="*/ 1001867 w 10867051"/>
                  <a:gd name="connsiteY139" fmla="*/ 668436 h 2057374"/>
                  <a:gd name="connsiteX140" fmla="*/ 1005872 w 10867051"/>
                  <a:gd name="connsiteY140" fmla="*/ 667435 h 2057374"/>
                  <a:gd name="connsiteX141" fmla="*/ 1007160 w 10867051"/>
                  <a:gd name="connsiteY141" fmla="*/ 661570 h 2057374"/>
                  <a:gd name="connsiteX142" fmla="*/ 1006301 w 10867051"/>
                  <a:gd name="connsiteY142" fmla="*/ 658852 h 2057374"/>
                  <a:gd name="connsiteX143" fmla="*/ 1004871 w 10867051"/>
                  <a:gd name="connsiteY143" fmla="*/ 657279 h 2057374"/>
                  <a:gd name="connsiteX144" fmla="*/ 1000007 w 10867051"/>
                  <a:gd name="connsiteY144" fmla="*/ 655276 h 2057374"/>
                  <a:gd name="connsiteX145" fmla="*/ 994429 w 10867051"/>
                  <a:gd name="connsiteY145" fmla="*/ 653989 h 2057374"/>
                  <a:gd name="connsiteX146" fmla="*/ 993570 w 10867051"/>
                  <a:gd name="connsiteY146" fmla="*/ 654132 h 2057374"/>
                  <a:gd name="connsiteX147" fmla="*/ 992140 w 10867051"/>
                  <a:gd name="connsiteY147" fmla="*/ 654990 h 2057374"/>
                  <a:gd name="connsiteX148" fmla="*/ 987563 w 10867051"/>
                  <a:gd name="connsiteY148" fmla="*/ 659138 h 2057374"/>
                  <a:gd name="connsiteX149" fmla="*/ 986275 w 10867051"/>
                  <a:gd name="connsiteY149" fmla="*/ 659853 h 2057374"/>
                  <a:gd name="connsiteX150" fmla="*/ 984559 w 10867051"/>
                  <a:gd name="connsiteY150" fmla="*/ 658995 h 2057374"/>
                  <a:gd name="connsiteX151" fmla="*/ 983844 w 10867051"/>
                  <a:gd name="connsiteY151" fmla="*/ 657851 h 2057374"/>
                  <a:gd name="connsiteX152" fmla="*/ 986132 w 10867051"/>
                  <a:gd name="connsiteY152" fmla="*/ 656992 h 2057374"/>
                  <a:gd name="connsiteX153" fmla="*/ 986991 w 10867051"/>
                  <a:gd name="connsiteY153" fmla="*/ 653989 h 2057374"/>
                  <a:gd name="connsiteX154" fmla="*/ 986991 w 10867051"/>
                  <a:gd name="connsiteY154" fmla="*/ 652987 h 2057374"/>
                  <a:gd name="connsiteX155" fmla="*/ 982699 w 10867051"/>
                  <a:gd name="connsiteY155" fmla="*/ 648696 h 2057374"/>
                  <a:gd name="connsiteX156" fmla="*/ 980983 w 10867051"/>
                  <a:gd name="connsiteY156" fmla="*/ 647695 h 2057374"/>
                  <a:gd name="connsiteX157" fmla="*/ 978122 w 10867051"/>
                  <a:gd name="connsiteY157" fmla="*/ 648696 h 2057374"/>
                  <a:gd name="connsiteX158" fmla="*/ 976119 w 10867051"/>
                  <a:gd name="connsiteY158" fmla="*/ 650556 h 2057374"/>
                  <a:gd name="connsiteX159" fmla="*/ 974689 w 10867051"/>
                  <a:gd name="connsiteY159" fmla="*/ 650985 h 2057374"/>
                  <a:gd name="connsiteX160" fmla="*/ 971685 w 10867051"/>
                  <a:gd name="connsiteY160" fmla="*/ 650985 h 2057374"/>
                  <a:gd name="connsiteX161" fmla="*/ 970255 w 10867051"/>
                  <a:gd name="connsiteY161" fmla="*/ 652987 h 2057374"/>
                  <a:gd name="connsiteX162" fmla="*/ 970255 w 10867051"/>
                  <a:gd name="connsiteY162" fmla="*/ 655419 h 2057374"/>
                  <a:gd name="connsiteX163" fmla="*/ 967108 w 10867051"/>
                  <a:gd name="connsiteY163" fmla="*/ 652844 h 2057374"/>
                  <a:gd name="connsiteX164" fmla="*/ 964819 w 10867051"/>
                  <a:gd name="connsiteY164" fmla="*/ 650126 h 2057374"/>
                  <a:gd name="connsiteX165" fmla="*/ 963389 w 10867051"/>
                  <a:gd name="connsiteY165" fmla="*/ 653416 h 2057374"/>
                  <a:gd name="connsiteX166" fmla="*/ 960814 w 10867051"/>
                  <a:gd name="connsiteY166" fmla="*/ 654990 h 2057374"/>
                  <a:gd name="connsiteX167" fmla="*/ 959097 w 10867051"/>
                  <a:gd name="connsiteY167" fmla="*/ 655562 h 2057374"/>
                  <a:gd name="connsiteX168" fmla="*/ 958668 w 10867051"/>
                  <a:gd name="connsiteY168" fmla="*/ 657565 h 2057374"/>
                  <a:gd name="connsiteX169" fmla="*/ 957381 w 10867051"/>
                  <a:gd name="connsiteY169" fmla="*/ 660998 h 2057374"/>
                  <a:gd name="connsiteX170" fmla="*/ 960671 w 10867051"/>
                  <a:gd name="connsiteY170" fmla="*/ 665289 h 2057374"/>
                  <a:gd name="connsiteX171" fmla="*/ 963103 w 10867051"/>
                  <a:gd name="connsiteY171" fmla="*/ 666719 h 2057374"/>
                  <a:gd name="connsiteX172" fmla="*/ 972257 w 10867051"/>
                  <a:gd name="connsiteY172" fmla="*/ 673871 h 2057374"/>
                  <a:gd name="connsiteX173" fmla="*/ 974689 w 10867051"/>
                  <a:gd name="connsiteY173" fmla="*/ 680022 h 2057374"/>
                  <a:gd name="connsiteX174" fmla="*/ 977264 w 10867051"/>
                  <a:gd name="connsiteY174" fmla="*/ 683884 h 2057374"/>
                  <a:gd name="connsiteX175" fmla="*/ 983844 w 10867051"/>
                  <a:gd name="connsiteY175" fmla="*/ 685029 h 2057374"/>
                  <a:gd name="connsiteX176" fmla="*/ 986275 w 10867051"/>
                  <a:gd name="connsiteY176" fmla="*/ 682025 h 2057374"/>
                  <a:gd name="connsiteX177" fmla="*/ 1066665 w 10867051"/>
                  <a:gd name="connsiteY177" fmla="*/ 707915 h 2057374"/>
                  <a:gd name="connsiteX178" fmla="*/ 1065378 w 10867051"/>
                  <a:gd name="connsiteY178" fmla="*/ 705770 h 2057374"/>
                  <a:gd name="connsiteX179" fmla="*/ 1063089 w 10867051"/>
                  <a:gd name="connsiteY179" fmla="*/ 703910 h 2057374"/>
                  <a:gd name="connsiteX180" fmla="*/ 1059370 w 10867051"/>
                  <a:gd name="connsiteY180" fmla="*/ 702623 h 2057374"/>
                  <a:gd name="connsiteX181" fmla="*/ 1057367 w 10867051"/>
                  <a:gd name="connsiteY181" fmla="*/ 702623 h 2057374"/>
                  <a:gd name="connsiteX182" fmla="*/ 1056223 w 10867051"/>
                  <a:gd name="connsiteY182" fmla="*/ 704053 h 2057374"/>
                  <a:gd name="connsiteX183" fmla="*/ 1054220 w 10867051"/>
                  <a:gd name="connsiteY183" fmla="*/ 702766 h 2057374"/>
                  <a:gd name="connsiteX184" fmla="*/ 1043921 w 10867051"/>
                  <a:gd name="connsiteY184" fmla="*/ 700191 h 2057374"/>
                  <a:gd name="connsiteX185" fmla="*/ 1039201 w 10867051"/>
                  <a:gd name="connsiteY185" fmla="*/ 699905 h 2057374"/>
                  <a:gd name="connsiteX186" fmla="*/ 1036340 w 10867051"/>
                  <a:gd name="connsiteY186" fmla="*/ 701049 h 2057374"/>
                  <a:gd name="connsiteX187" fmla="*/ 1035768 w 10867051"/>
                  <a:gd name="connsiteY187" fmla="*/ 702480 h 2057374"/>
                  <a:gd name="connsiteX188" fmla="*/ 1037627 w 10867051"/>
                  <a:gd name="connsiteY188" fmla="*/ 704339 h 2057374"/>
                  <a:gd name="connsiteX189" fmla="*/ 1040488 w 10867051"/>
                  <a:gd name="connsiteY189" fmla="*/ 706199 h 2057374"/>
                  <a:gd name="connsiteX190" fmla="*/ 1042491 w 10867051"/>
                  <a:gd name="connsiteY190" fmla="*/ 708202 h 2057374"/>
                  <a:gd name="connsiteX191" fmla="*/ 1044780 w 10867051"/>
                  <a:gd name="connsiteY191" fmla="*/ 711635 h 2057374"/>
                  <a:gd name="connsiteX192" fmla="*/ 1044494 w 10867051"/>
                  <a:gd name="connsiteY192" fmla="*/ 715354 h 2057374"/>
                  <a:gd name="connsiteX193" fmla="*/ 1045352 w 10867051"/>
                  <a:gd name="connsiteY193" fmla="*/ 720217 h 2057374"/>
                  <a:gd name="connsiteX194" fmla="*/ 1045638 w 10867051"/>
                  <a:gd name="connsiteY194" fmla="*/ 723650 h 2057374"/>
                  <a:gd name="connsiteX195" fmla="*/ 1046210 w 10867051"/>
                  <a:gd name="connsiteY195" fmla="*/ 725080 h 2057374"/>
                  <a:gd name="connsiteX196" fmla="*/ 1047068 w 10867051"/>
                  <a:gd name="connsiteY196" fmla="*/ 725939 h 2057374"/>
                  <a:gd name="connsiteX197" fmla="*/ 1050644 w 10867051"/>
                  <a:gd name="connsiteY197" fmla="*/ 726511 h 2057374"/>
                  <a:gd name="connsiteX198" fmla="*/ 1053648 w 10867051"/>
                  <a:gd name="connsiteY198" fmla="*/ 725510 h 2057374"/>
                  <a:gd name="connsiteX199" fmla="*/ 1058798 w 10867051"/>
                  <a:gd name="connsiteY199" fmla="*/ 725939 h 2057374"/>
                  <a:gd name="connsiteX200" fmla="*/ 1059799 w 10867051"/>
                  <a:gd name="connsiteY200" fmla="*/ 725510 h 2057374"/>
                  <a:gd name="connsiteX201" fmla="*/ 1060514 w 10867051"/>
                  <a:gd name="connsiteY201" fmla="*/ 724651 h 2057374"/>
                  <a:gd name="connsiteX202" fmla="*/ 1060943 w 10867051"/>
                  <a:gd name="connsiteY202" fmla="*/ 723221 h 2057374"/>
                  <a:gd name="connsiteX203" fmla="*/ 1060943 w 10867051"/>
                  <a:gd name="connsiteY203" fmla="*/ 721504 h 2057374"/>
                  <a:gd name="connsiteX204" fmla="*/ 1060514 w 10867051"/>
                  <a:gd name="connsiteY204" fmla="*/ 719645 h 2057374"/>
                  <a:gd name="connsiteX205" fmla="*/ 1059799 w 10867051"/>
                  <a:gd name="connsiteY205" fmla="*/ 718214 h 2057374"/>
                  <a:gd name="connsiteX206" fmla="*/ 1058369 w 10867051"/>
                  <a:gd name="connsiteY206" fmla="*/ 716355 h 2057374"/>
                  <a:gd name="connsiteX207" fmla="*/ 1057939 w 10867051"/>
                  <a:gd name="connsiteY207" fmla="*/ 714781 h 2057374"/>
                  <a:gd name="connsiteX208" fmla="*/ 1055794 w 10867051"/>
                  <a:gd name="connsiteY208" fmla="*/ 712207 h 2057374"/>
                  <a:gd name="connsiteX209" fmla="*/ 1055079 w 10867051"/>
                  <a:gd name="connsiteY209" fmla="*/ 710776 h 2057374"/>
                  <a:gd name="connsiteX210" fmla="*/ 1055222 w 10867051"/>
                  <a:gd name="connsiteY210" fmla="*/ 710347 h 2057374"/>
                  <a:gd name="connsiteX211" fmla="*/ 1057796 w 10867051"/>
                  <a:gd name="connsiteY211" fmla="*/ 711778 h 2057374"/>
                  <a:gd name="connsiteX212" fmla="*/ 1061229 w 10867051"/>
                  <a:gd name="connsiteY212" fmla="*/ 716641 h 2057374"/>
                  <a:gd name="connsiteX213" fmla="*/ 1064233 w 10867051"/>
                  <a:gd name="connsiteY213" fmla="*/ 719359 h 2057374"/>
                  <a:gd name="connsiteX214" fmla="*/ 1065092 w 10867051"/>
                  <a:gd name="connsiteY214" fmla="*/ 719216 h 2057374"/>
                  <a:gd name="connsiteX215" fmla="*/ 1065950 w 10867051"/>
                  <a:gd name="connsiteY215" fmla="*/ 718214 h 2057374"/>
                  <a:gd name="connsiteX216" fmla="*/ 1066522 w 10867051"/>
                  <a:gd name="connsiteY216" fmla="*/ 716927 h 2057374"/>
                  <a:gd name="connsiteX217" fmla="*/ 1066665 w 10867051"/>
                  <a:gd name="connsiteY217" fmla="*/ 715354 h 2057374"/>
                  <a:gd name="connsiteX218" fmla="*/ 1066379 w 10867051"/>
                  <a:gd name="connsiteY218" fmla="*/ 712350 h 2057374"/>
                  <a:gd name="connsiteX219" fmla="*/ 1066808 w 10867051"/>
                  <a:gd name="connsiteY219" fmla="*/ 709489 h 2057374"/>
                  <a:gd name="connsiteX220" fmla="*/ 1066665 w 10867051"/>
                  <a:gd name="connsiteY220" fmla="*/ 707915 h 2057374"/>
                  <a:gd name="connsiteX221" fmla="*/ 1075677 w 10867051"/>
                  <a:gd name="connsiteY221" fmla="*/ 716355 h 2057374"/>
                  <a:gd name="connsiteX222" fmla="*/ 1070098 w 10867051"/>
                  <a:gd name="connsiteY222" fmla="*/ 711635 h 2057374"/>
                  <a:gd name="connsiteX223" fmla="*/ 1069240 w 10867051"/>
                  <a:gd name="connsiteY223" fmla="*/ 715926 h 2057374"/>
                  <a:gd name="connsiteX224" fmla="*/ 1068095 w 10867051"/>
                  <a:gd name="connsiteY224" fmla="*/ 718501 h 2057374"/>
                  <a:gd name="connsiteX225" fmla="*/ 1067237 w 10867051"/>
                  <a:gd name="connsiteY225" fmla="*/ 719788 h 2057374"/>
                  <a:gd name="connsiteX226" fmla="*/ 1066951 w 10867051"/>
                  <a:gd name="connsiteY226" fmla="*/ 721504 h 2057374"/>
                  <a:gd name="connsiteX227" fmla="*/ 1067523 w 10867051"/>
                  <a:gd name="connsiteY227" fmla="*/ 723364 h 2057374"/>
                  <a:gd name="connsiteX228" fmla="*/ 1068954 w 10867051"/>
                  <a:gd name="connsiteY228" fmla="*/ 723936 h 2057374"/>
                  <a:gd name="connsiteX229" fmla="*/ 1072816 w 10867051"/>
                  <a:gd name="connsiteY229" fmla="*/ 723936 h 2057374"/>
                  <a:gd name="connsiteX230" fmla="*/ 1073102 w 10867051"/>
                  <a:gd name="connsiteY230" fmla="*/ 723364 h 2057374"/>
                  <a:gd name="connsiteX231" fmla="*/ 1074103 w 10867051"/>
                  <a:gd name="connsiteY231" fmla="*/ 722649 h 2057374"/>
                  <a:gd name="connsiteX232" fmla="*/ 1076535 w 10867051"/>
                  <a:gd name="connsiteY232" fmla="*/ 722220 h 2057374"/>
                  <a:gd name="connsiteX233" fmla="*/ 1078538 w 10867051"/>
                  <a:gd name="connsiteY233" fmla="*/ 721218 h 2057374"/>
                  <a:gd name="connsiteX234" fmla="*/ 1077679 w 10867051"/>
                  <a:gd name="connsiteY234" fmla="*/ 718644 h 2057374"/>
                  <a:gd name="connsiteX235" fmla="*/ 1075677 w 10867051"/>
                  <a:gd name="connsiteY235" fmla="*/ 716355 h 2057374"/>
                  <a:gd name="connsiteX236" fmla="*/ 1025469 w 10867051"/>
                  <a:gd name="connsiteY236" fmla="*/ 650413 h 2057374"/>
                  <a:gd name="connsiteX237" fmla="*/ 1025755 w 10867051"/>
                  <a:gd name="connsiteY237" fmla="*/ 649268 h 2057374"/>
                  <a:gd name="connsiteX238" fmla="*/ 1023180 w 10867051"/>
                  <a:gd name="connsiteY238" fmla="*/ 646693 h 2057374"/>
                  <a:gd name="connsiteX239" fmla="*/ 1019461 w 10867051"/>
                  <a:gd name="connsiteY239" fmla="*/ 644691 h 2057374"/>
                  <a:gd name="connsiteX240" fmla="*/ 1015599 w 10867051"/>
                  <a:gd name="connsiteY240" fmla="*/ 645549 h 2057374"/>
                  <a:gd name="connsiteX241" fmla="*/ 1015170 w 10867051"/>
                  <a:gd name="connsiteY241" fmla="*/ 646550 h 2057374"/>
                  <a:gd name="connsiteX242" fmla="*/ 1017172 w 10867051"/>
                  <a:gd name="connsiteY242" fmla="*/ 648696 h 2057374"/>
                  <a:gd name="connsiteX243" fmla="*/ 1021321 w 10867051"/>
                  <a:gd name="connsiteY243" fmla="*/ 650269 h 2057374"/>
                  <a:gd name="connsiteX244" fmla="*/ 1025469 w 10867051"/>
                  <a:gd name="connsiteY244" fmla="*/ 650413 h 2057374"/>
                  <a:gd name="connsiteX245" fmla="*/ 1083258 w 10867051"/>
                  <a:gd name="connsiteY245" fmla="*/ 747395 h 2057374"/>
                  <a:gd name="connsiteX246" fmla="*/ 1084402 w 10867051"/>
                  <a:gd name="connsiteY246" fmla="*/ 748110 h 2057374"/>
                  <a:gd name="connsiteX247" fmla="*/ 1086834 w 10867051"/>
                  <a:gd name="connsiteY247" fmla="*/ 748539 h 2057374"/>
                  <a:gd name="connsiteX248" fmla="*/ 1089123 w 10867051"/>
                  <a:gd name="connsiteY248" fmla="*/ 747538 h 2057374"/>
                  <a:gd name="connsiteX249" fmla="*/ 1090267 w 10867051"/>
                  <a:gd name="connsiteY249" fmla="*/ 747538 h 2057374"/>
                  <a:gd name="connsiteX250" fmla="*/ 1091411 w 10867051"/>
                  <a:gd name="connsiteY250" fmla="*/ 747967 h 2057374"/>
                  <a:gd name="connsiteX251" fmla="*/ 1091984 w 10867051"/>
                  <a:gd name="connsiteY251" fmla="*/ 740958 h 2057374"/>
                  <a:gd name="connsiteX252" fmla="*/ 1093414 w 10867051"/>
                  <a:gd name="connsiteY252" fmla="*/ 735236 h 2057374"/>
                  <a:gd name="connsiteX253" fmla="*/ 1089266 w 10867051"/>
                  <a:gd name="connsiteY253" fmla="*/ 729086 h 2057374"/>
                  <a:gd name="connsiteX254" fmla="*/ 1085976 w 10867051"/>
                  <a:gd name="connsiteY254" fmla="*/ 724794 h 2057374"/>
                  <a:gd name="connsiteX255" fmla="*/ 1084116 w 10867051"/>
                  <a:gd name="connsiteY255" fmla="*/ 724365 h 2057374"/>
                  <a:gd name="connsiteX256" fmla="*/ 1080254 w 10867051"/>
                  <a:gd name="connsiteY256" fmla="*/ 731374 h 2057374"/>
                  <a:gd name="connsiteX257" fmla="*/ 1079253 w 10867051"/>
                  <a:gd name="connsiteY257" fmla="*/ 731803 h 2057374"/>
                  <a:gd name="connsiteX258" fmla="*/ 1077393 w 10867051"/>
                  <a:gd name="connsiteY258" fmla="*/ 735380 h 2057374"/>
                  <a:gd name="connsiteX259" fmla="*/ 1075105 w 10867051"/>
                  <a:gd name="connsiteY259" fmla="*/ 736095 h 2057374"/>
                  <a:gd name="connsiteX260" fmla="*/ 1074389 w 10867051"/>
                  <a:gd name="connsiteY260" fmla="*/ 737239 h 2057374"/>
                  <a:gd name="connsiteX261" fmla="*/ 1074675 w 10867051"/>
                  <a:gd name="connsiteY261" fmla="*/ 740100 h 2057374"/>
                  <a:gd name="connsiteX262" fmla="*/ 1075677 w 10867051"/>
                  <a:gd name="connsiteY262" fmla="*/ 742246 h 2057374"/>
                  <a:gd name="connsiteX263" fmla="*/ 1077393 w 10867051"/>
                  <a:gd name="connsiteY263" fmla="*/ 742818 h 2057374"/>
                  <a:gd name="connsiteX264" fmla="*/ 1081971 w 10867051"/>
                  <a:gd name="connsiteY264" fmla="*/ 743247 h 2057374"/>
                  <a:gd name="connsiteX265" fmla="*/ 1083401 w 10867051"/>
                  <a:gd name="connsiteY265" fmla="*/ 744391 h 2057374"/>
                  <a:gd name="connsiteX266" fmla="*/ 1082972 w 10867051"/>
                  <a:gd name="connsiteY266" fmla="*/ 746537 h 2057374"/>
                  <a:gd name="connsiteX267" fmla="*/ 1083258 w 10867051"/>
                  <a:gd name="connsiteY267" fmla="*/ 747395 h 2057374"/>
                  <a:gd name="connsiteX268" fmla="*/ 1064090 w 10867051"/>
                  <a:gd name="connsiteY268" fmla="*/ 730087 h 2057374"/>
                  <a:gd name="connsiteX269" fmla="*/ 1064233 w 10867051"/>
                  <a:gd name="connsiteY269" fmla="*/ 731088 h 2057374"/>
                  <a:gd name="connsiteX270" fmla="*/ 1068525 w 10867051"/>
                  <a:gd name="connsiteY270" fmla="*/ 734521 h 2057374"/>
                  <a:gd name="connsiteX271" fmla="*/ 1070384 w 10867051"/>
                  <a:gd name="connsiteY271" fmla="*/ 735236 h 2057374"/>
                  <a:gd name="connsiteX272" fmla="*/ 1071958 w 10867051"/>
                  <a:gd name="connsiteY272" fmla="*/ 735093 h 2057374"/>
                  <a:gd name="connsiteX273" fmla="*/ 1075248 w 10867051"/>
                  <a:gd name="connsiteY273" fmla="*/ 733377 h 2057374"/>
                  <a:gd name="connsiteX274" fmla="*/ 1075963 w 10867051"/>
                  <a:gd name="connsiteY274" fmla="*/ 732233 h 2057374"/>
                  <a:gd name="connsiteX275" fmla="*/ 1075677 w 10867051"/>
                  <a:gd name="connsiteY275" fmla="*/ 731088 h 2057374"/>
                  <a:gd name="connsiteX276" fmla="*/ 1075820 w 10867051"/>
                  <a:gd name="connsiteY276" fmla="*/ 730087 h 2057374"/>
                  <a:gd name="connsiteX277" fmla="*/ 1076392 w 10867051"/>
                  <a:gd name="connsiteY277" fmla="*/ 729086 h 2057374"/>
                  <a:gd name="connsiteX278" fmla="*/ 1076535 w 10867051"/>
                  <a:gd name="connsiteY278" fmla="*/ 728084 h 2057374"/>
                  <a:gd name="connsiteX279" fmla="*/ 1076106 w 10867051"/>
                  <a:gd name="connsiteY279" fmla="*/ 727083 h 2057374"/>
                  <a:gd name="connsiteX280" fmla="*/ 1074246 w 10867051"/>
                  <a:gd name="connsiteY280" fmla="*/ 726511 h 2057374"/>
                  <a:gd name="connsiteX281" fmla="*/ 1068382 w 10867051"/>
                  <a:gd name="connsiteY281" fmla="*/ 726225 h 2057374"/>
                  <a:gd name="connsiteX282" fmla="*/ 1067380 w 10867051"/>
                  <a:gd name="connsiteY282" fmla="*/ 726797 h 2057374"/>
                  <a:gd name="connsiteX283" fmla="*/ 1064948 w 10867051"/>
                  <a:gd name="connsiteY283" fmla="*/ 728943 h 2057374"/>
                  <a:gd name="connsiteX284" fmla="*/ 1064090 w 10867051"/>
                  <a:gd name="connsiteY284" fmla="*/ 730087 h 2057374"/>
                  <a:gd name="connsiteX285" fmla="*/ 492065 w 10867051"/>
                  <a:gd name="connsiteY285" fmla="*/ 553430 h 2057374"/>
                  <a:gd name="connsiteX286" fmla="*/ 495069 w 10867051"/>
                  <a:gd name="connsiteY286" fmla="*/ 548996 h 2057374"/>
                  <a:gd name="connsiteX287" fmla="*/ 494640 w 10867051"/>
                  <a:gd name="connsiteY287" fmla="*/ 548137 h 2057374"/>
                  <a:gd name="connsiteX288" fmla="*/ 492780 w 10867051"/>
                  <a:gd name="connsiteY288" fmla="*/ 547565 h 2057374"/>
                  <a:gd name="connsiteX289" fmla="*/ 491493 w 10867051"/>
                  <a:gd name="connsiteY289" fmla="*/ 552000 h 2057374"/>
                  <a:gd name="connsiteX290" fmla="*/ 489490 w 10867051"/>
                  <a:gd name="connsiteY290" fmla="*/ 554288 h 2057374"/>
                  <a:gd name="connsiteX291" fmla="*/ 490921 w 10867051"/>
                  <a:gd name="connsiteY291" fmla="*/ 554145 h 2057374"/>
                  <a:gd name="connsiteX292" fmla="*/ 492065 w 10867051"/>
                  <a:gd name="connsiteY292" fmla="*/ 553430 h 2057374"/>
                  <a:gd name="connsiteX293" fmla="*/ 605497 w 10867051"/>
                  <a:gd name="connsiteY293" fmla="*/ 565302 h 2057374"/>
                  <a:gd name="connsiteX294" fmla="*/ 604210 w 10867051"/>
                  <a:gd name="connsiteY294" fmla="*/ 568020 h 2057374"/>
                  <a:gd name="connsiteX295" fmla="*/ 610218 w 10867051"/>
                  <a:gd name="connsiteY295" fmla="*/ 568879 h 2057374"/>
                  <a:gd name="connsiteX296" fmla="*/ 611791 w 10867051"/>
                  <a:gd name="connsiteY296" fmla="*/ 567448 h 2057374"/>
                  <a:gd name="connsiteX297" fmla="*/ 615081 w 10867051"/>
                  <a:gd name="connsiteY297" fmla="*/ 566161 h 2057374"/>
                  <a:gd name="connsiteX298" fmla="*/ 610075 w 10867051"/>
                  <a:gd name="connsiteY298" fmla="*/ 563443 h 2057374"/>
                  <a:gd name="connsiteX299" fmla="*/ 605497 w 10867051"/>
                  <a:gd name="connsiteY299" fmla="*/ 565302 h 2057374"/>
                  <a:gd name="connsiteX300" fmla="*/ 608930 w 10867051"/>
                  <a:gd name="connsiteY300" fmla="*/ 532689 h 2057374"/>
                  <a:gd name="connsiteX301" fmla="*/ 610647 w 10867051"/>
                  <a:gd name="connsiteY301" fmla="*/ 533261 h 2057374"/>
                  <a:gd name="connsiteX302" fmla="*/ 614509 w 10867051"/>
                  <a:gd name="connsiteY302" fmla="*/ 532832 h 2057374"/>
                  <a:gd name="connsiteX303" fmla="*/ 614080 w 10867051"/>
                  <a:gd name="connsiteY303" fmla="*/ 530543 h 2057374"/>
                  <a:gd name="connsiteX304" fmla="*/ 613365 w 10867051"/>
                  <a:gd name="connsiteY304" fmla="*/ 529399 h 2057374"/>
                  <a:gd name="connsiteX305" fmla="*/ 611219 w 10867051"/>
                  <a:gd name="connsiteY305" fmla="*/ 528255 h 2057374"/>
                  <a:gd name="connsiteX306" fmla="*/ 609359 w 10867051"/>
                  <a:gd name="connsiteY306" fmla="*/ 528684 h 2057374"/>
                  <a:gd name="connsiteX307" fmla="*/ 609359 w 10867051"/>
                  <a:gd name="connsiteY307" fmla="*/ 529685 h 2057374"/>
                  <a:gd name="connsiteX308" fmla="*/ 608644 w 10867051"/>
                  <a:gd name="connsiteY308" fmla="*/ 531974 h 2057374"/>
                  <a:gd name="connsiteX309" fmla="*/ 608930 w 10867051"/>
                  <a:gd name="connsiteY309" fmla="*/ 532689 h 2057374"/>
                  <a:gd name="connsiteX310" fmla="*/ 694326 w 10867051"/>
                  <a:gd name="connsiteY310" fmla="*/ 555146 h 2057374"/>
                  <a:gd name="connsiteX311" fmla="*/ 695757 w 10867051"/>
                  <a:gd name="connsiteY311" fmla="*/ 555862 h 2057374"/>
                  <a:gd name="connsiteX312" fmla="*/ 698332 w 10867051"/>
                  <a:gd name="connsiteY312" fmla="*/ 556291 h 2057374"/>
                  <a:gd name="connsiteX313" fmla="*/ 699333 w 10867051"/>
                  <a:gd name="connsiteY313" fmla="*/ 555146 h 2057374"/>
                  <a:gd name="connsiteX314" fmla="*/ 699762 w 10867051"/>
                  <a:gd name="connsiteY314" fmla="*/ 552858 h 2057374"/>
                  <a:gd name="connsiteX315" fmla="*/ 699047 w 10867051"/>
                  <a:gd name="connsiteY315" fmla="*/ 552286 h 2057374"/>
                  <a:gd name="connsiteX316" fmla="*/ 694326 w 10867051"/>
                  <a:gd name="connsiteY316" fmla="*/ 555146 h 2057374"/>
                  <a:gd name="connsiteX317" fmla="*/ 476044 w 10867051"/>
                  <a:gd name="connsiteY317" fmla="*/ 638254 h 2057374"/>
                  <a:gd name="connsiteX318" fmla="*/ 476902 w 10867051"/>
                  <a:gd name="connsiteY318" fmla="*/ 637968 h 2057374"/>
                  <a:gd name="connsiteX319" fmla="*/ 479763 w 10867051"/>
                  <a:gd name="connsiteY319" fmla="*/ 635536 h 2057374"/>
                  <a:gd name="connsiteX320" fmla="*/ 480622 w 10867051"/>
                  <a:gd name="connsiteY320" fmla="*/ 634249 h 2057374"/>
                  <a:gd name="connsiteX321" fmla="*/ 480765 w 10867051"/>
                  <a:gd name="connsiteY321" fmla="*/ 633247 h 2057374"/>
                  <a:gd name="connsiteX322" fmla="*/ 480478 w 10867051"/>
                  <a:gd name="connsiteY322" fmla="*/ 632532 h 2057374"/>
                  <a:gd name="connsiteX323" fmla="*/ 479620 w 10867051"/>
                  <a:gd name="connsiteY323" fmla="*/ 632103 h 2057374"/>
                  <a:gd name="connsiteX324" fmla="*/ 477618 w 10867051"/>
                  <a:gd name="connsiteY324" fmla="*/ 632103 h 2057374"/>
                  <a:gd name="connsiteX325" fmla="*/ 473326 w 10867051"/>
                  <a:gd name="connsiteY325" fmla="*/ 634392 h 2057374"/>
                  <a:gd name="connsiteX326" fmla="*/ 472325 w 10867051"/>
                  <a:gd name="connsiteY326" fmla="*/ 635536 h 2057374"/>
                  <a:gd name="connsiteX327" fmla="*/ 473755 w 10867051"/>
                  <a:gd name="connsiteY327" fmla="*/ 636967 h 2057374"/>
                  <a:gd name="connsiteX328" fmla="*/ 476044 w 10867051"/>
                  <a:gd name="connsiteY328" fmla="*/ 638254 h 2057374"/>
                  <a:gd name="connsiteX329" fmla="*/ 667291 w 10867051"/>
                  <a:gd name="connsiteY329" fmla="*/ 550998 h 2057374"/>
                  <a:gd name="connsiteX330" fmla="*/ 661427 w 10867051"/>
                  <a:gd name="connsiteY330" fmla="*/ 551284 h 2057374"/>
                  <a:gd name="connsiteX331" fmla="*/ 660712 w 10867051"/>
                  <a:gd name="connsiteY331" fmla="*/ 549997 h 2057374"/>
                  <a:gd name="connsiteX332" fmla="*/ 655705 w 10867051"/>
                  <a:gd name="connsiteY332" fmla="*/ 548566 h 2057374"/>
                  <a:gd name="connsiteX333" fmla="*/ 654275 w 10867051"/>
                  <a:gd name="connsiteY333" fmla="*/ 549139 h 2057374"/>
                  <a:gd name="connsiteX334" fmla="*/ 652272 w 10867051"/>
                  <a:gd name="connsiteY334" fmla="*/ 550712 h 2057374"/>
                  <a:gd name="connsiteX335" fmla="*/ 651271 w 10867051"/>
                  <a:gd name="connsiteY335" fmla="*/ 551856 h 2057374"/>
                  <a:gd name="connsiteX336" fmla="*/ 651271 w 10867051"/>
                  <a:gd name="connsiteY336" fmla="*/ 552429 h 2057374"/>
                  <a:gd name="connsiteX337" fmla="*/ 651843 w 10867051"/>
                  <a:gd name="connsiteY337" fmla="*/ 554002 h 2057374"/>
                  <a:gd name="connsiteX338" fmla="*/ 652844 w 10867051"/>
                  <a:gd name="connsiteY338" fmla="*/ 555146 h 2057374"/>
                  <a:gd name="connsiteX339" fmla="*/ 653845 w 10867051"/>
                  <a:gd name="connsiteY339" fmla="*/ 558007 h 2057374"/>
                  <a:gd name="connsiteX340" fmla="*/ 654561 w 10867051"/>
                  <a:gd name="connsiteY340" fmla="*/ 558293 h 2057374"/>
                  <a:gd name="connsiteX341" fmla="*/ 659853 w 10867051"/>
                  <a:gd name="connsiteY341" fmla="*/ 555719 h 2057374"/>
                  <a:gd name="connsiteX342" fmla="*/ 666433 w 10867051"/>
                  <a:gd name="connsiteY342" fmla="*/ 553716 h 2057374"/>
                  <a:gd name="connsiteX343" fmla="*/ 668722 w 10867051"/>
                  <a:gd name="connsiteY343" fmla="*/ 552572 h 2057374"/>
                  <a:gd name="connsiteX344" fmla="*/ 669437 w 10867051"/>
                  <a:gd name="connsiteY344" fmla="*/ 551713 h 2057374"/>
                  <a:gd name="connsiteX345" fmla="*/ 668722 w 10867051"/>
                  <a:gd name="connsiteY345" fmla="*/ 551141 h 2057374"/>
                  <a:gd name="connsiteX346" fmla="*/ 667291 w 10867051"/>
                  <a:gd name="connsiteY346" fmla="*/ 550998 h 2057374"/>
                  <a:gd name="connsiteX347" fmla="*/ 622662 w 10867051"/>
                  <a:gd name="connsiteY347" fmla="*/ 549997 h 2057374"/>
                  <a:gd name="connsiteX348" fmla="*/ 621804 w 10867051"/>
                  <a:gd name="connsiteY348" fmla="*/ 548137 h 2057374"/>
                  <a:gd name="connsiteX349" fmla="*/ 621375 w 10867051"/>
                  <a:gd name="connsiteY349" fmla="*/ 548280 h 2057374"/>
                  <a:gd name="connsiteX350" fmla="*/ 620374 w 10867051"/>
                  <a:gd name="connsiteY350" fmla="*/ 550140 h 2057374"/>
                  <a:gd name="connsiteX351" fmla="*/ 619658 w 10867051"/>
                  <a:gd name="connsiteY351" fmla="*/ 550569 h 2057374"/>
                  <a:gd name="connsiteX352" fmla="*/ 619229 w 10867051"/>
                  <a:gd name="connsiteY352" fmla="*/ 550283 h 2057374"/>
                  <a:gd name="connsiteX353" fmla="*/ 619086 w 10867051"/>
                  <a:gd name="connsiteY353" fmla="*/ 549282 h 2057374"/>
                  <a:gd name="connsiteX354" fmla="*/ 618657 w 10867051"/>
                  <a:gd name="connsiteY354" fmla="*/ 549568 h 2057374"/>
                  <a:gd name="connsiteX355" fmla="*/ 617370 w 10867051"/>
                  <a:gd name="connsiteY355" fmla="*/ 553573 h 2057374"/>
                  <a:gd name="connsiteX356" fmla="*/ 617227 w 10867051"/>
                  <a:gd name="connsiteY356" fmla="*/ 554431 h 2057374"/>
                  <a:gd name="connsiteX357" fmla="*/ 616798 w 10867051"/>
                  <a:gd name="connsiteY357" fmla="*/ 555719 h 2057374"/>
                  <a:gd name="connsiteX358" fmla="*/ 615653 w 10867051"/>
                  <a:gd name="connsiteY358" fmla="*/ 556720 h 2057374"/>
                  <a:gd name="connsiteX359" fmla="*/ 616225 w 10867051"/>
                  <a:gd name="connsiteY359" fmla="*/ 559867 h 2057374"/>
                  <a:gd name="connsiteX360" fmla="*/ 618228 w 10867051"/>
                  <a:gd name="connsiteY360" fmla="*/ 559867 h 2057374"/>
                  <a:gd name="connsiteX361" fmla="*/ 617799 w 10867051"/>
                  <a:gd name="connsiteY361" fmla="*/ 561154 h 2057374"/>
                  <a:gd name="connsiteX362" fmla="*/ 617942 w 10867051"/>
                  <a:gd name="connsiteY362" fmla="*/ 562012 h 2057374"/>
                  <a:gd name="connsiteX363" fmla="*/ 618800 w 10867051"/>
                  <a:gd name="connsiteY363" fmla="*/ 562299 h 2057374"/>
                  <a:gd name="connsiteX364" fmla="*/ 619658 w 10867051"/>
                  <a:gd name="connsiteY364" fmla="*/ 561726 h 2057374"/>
                  <a:gd name="connsiteX365" fmla="*/ 620517 w 10867051"/>
                  <a:gd name="connsiteY365" fmla="*/ 560296 h 2057374"/>
                  <a:gd name="connsiteX366" fmla="*/ 621089 w 10867051"/>
                  <a:gd name="connsiteY366" fmla="*/ 558007 h 2057374"/>
                  <a:gd name="connsiteX367" fmla="*/ 622662 w 10867051"/>
                  <a:gd name="connsiteY367" fmla="*/ 554431 h 2057374"/>
                  <a:gd name="connsiteX368" fmla="*/ 621804 w 10867051"/>
                  <a:gd name="connsiteY368" fmla="*/ 552286 h 2057374"/>
                  <a:gd name="connsiteX369" fmla="*/ 622805 w 10867051"/>
                  <a:gd name="connsiteY369" fmla="*/ 551141 h 2057374"/>
                  <a:gd name="connsiteX370" fmla="*/ 622662 w 10867051"/>
                  <a:gd name="connsiteY370" fmla="*/ 549997 h 2057374"/>
                  <a:gd name="connsiteX371" fmla="*/ 638969 w 10867051"/>
                  <a:gd name="connsiteY371" fmla="*/ 554002 h 2057374"/>
                  <a:gd name="connsiteX372" fmla="*/ 637110 w 10867051"/>
                  <a:gd name="connsiteY372" fmla="*/ 554288 h 2057374"/>
                  <a:gd name="connsiteX373" fmla="*/ 636394 w 10867051"/>
                  <a:gd name="connsiteY373" fmla="*/ 556434 h 2057374"/>
                  <a:gd name="connsiteX374" fmla="*/ 632389 w 10867051"/>
                  <a:gd name="connsiteY374" fmla="*/ 562012 h 2057374"/>
                  <a:gd name="connsiteX375" fmla="*/ 628527 w 10867051"/>
                  <a:gd name="connsiteY375" fmla="*/ 566018 h 2057374"/>
                  <a:gd name="connsiteX376" fmla="*/ 624236 w 10867051"/>
                  <a:gd name="connsiteY376" fmla="*/ 568735 h 2057374"/>
                  <a:gd name="connsiteX377" fmla="*/ 620374 w 10867051"/>
                  <a:gd name="connsiteY377" fmla="*/ 572455 h 2057374"/>
                  <a:gd name="connsiteX378" fmla="*/ 619372 w 10867051"/>
                  <a:gd name="connsiteY378" fmla="*/ 572884 h 2057374"/>
                  <a:gd name="connsiteX379" fmla="*/ 617942 w 10867051"/>
                  <a:gd name="connsiteY379" fmla="*/ 574743 h 2057374"/>
                  <a:gd name="connsiteX380" fmla="*/ 616225 w 10867051"/>
                  <a:gd name="connsiteY380" fmla="*/ 578033 h 2057374"/>
                  <a:gd name="connsiteX381" fmla="*/ 617084 w 10867051"/>
                  <a:gd name="connsiteY381" fmla="*/ 579321 h 2057374"/>
                  <a:gd name="connsiteX382" fmla="*/ 620374 w 10867051"/>
                  <a:gd name="connsiteY382" fmla="*/ 578605 h 2057374"/>
                  <a:gd name="connsiteX383" fmla="*/ 622376 w 10867051"/>
                  <a:gd name="connsiteY383" fmla="*/ 577747 h 2057374"/>
                  <a:gd name="connsiteX384" fmla="*/ 623091 w 10867051"/>
                  <a:gd name="connsiteY384" fmla="*/ 576746 h 2057374"/>
                  <a:gd name="connsiteX385" fmla="*/ 624379 w 10867051"/>
                  <a:gd name="connsiteY385" fmla="*/ 576174 h 2057374"/>
                  <a:gd name="connsiteX386" fmla="*/ 626238 w 10867051"/>
                  <a:gd name="connsiteY386" fmla="*/ 576317 h 2057374"/>
                  <a:gd name="connsiteX387" fmla="*/ 627526 w 10867051"/>
                  <a:gd name="connsiteY387" fmla="*/ 575315 h 2057374"/>
                  <a:gd name="connsiteX388" fmla="*/ 628098 w 10867051"/>
                  <a:gd name="connsiteY388" fmla="*/ 573313 h 2057374"/>
                  <a:gd name="connsiteX389" fmla="*/ 629099 w 10867051"/>
                  <a:gd name="connsiteY389" fmla="*/ 572168 h 2057374"/>
                  <a:gd name="connsiteX390" fmla="*/ 630387 w 10867051"/>
                  <a:gd name="connsiteY390" fmla="*/ 571739 h 2057374"/>
                  <a:gd name="connsiteX391" fmla="*/ 631245 w 10867051"/>
                  <a:gd name="connsiteY391" fmla="*/ 570738 h 2057374"/>
                  <a:gd name="connsiteX392" fmla="*/ 632103 w 10867051"/>
                  <a:gd name="connsiteY392" fmla="*/ 568020 h 2057374"/>
                  <a:gd name="connsiteX393" fmla="*/ 632961 w 10867051"/>
                  <a:gd name="connsiteY393" fmla="*/ 567019 h 2057374"/>
                  <a:gd name="connsiteX394" fmla="*/ 642974 w 10867051"/>
                  <a:gd name="connsiteY394" fmla="*/ 558866 h 2057374"/>
                  <a:gd name="connsiteX395" fmla="*/ 643833 w 10867051"/>
                  <a:gd name="connsiteY395" fmla="*/ 557292 h 2057374"/>
                  <a:gd name="connsiteX396" fmla="*/ 641973 w 10867051"/>
                  <a:gd name="connsiteY396" fmla="*/ 555289 h 2057374"/>
                  <a:gd name="connsiteX397" fmla="*/ 638969 w 10867051"/>
                  <a:gd name="connsiteY397" fmla="*/ 554002 h 2057374"/>
                  <a:gd name="connsiteX398" fmla="*/ 1115442 w 10867051"/>
                  <a:gd name="connsiteY398" fmla="*/ 784586 h 2057374"/>
                  <a:gd name="connsiteX399" fmla="*/ 1113440 w 10867051"/>
                  <a:gd name="connsiteY399" fmla="*/ 779007 h 2057374"/>
                  <a:gd name="connsiteX400" fmla="*/ 1110150 w 10867051"/>
                  <a:gd name="connsiteY400" fmla="*/ 776862 h 2057374"/>
                  <a:gd name="connsiteX401" fmla="*/ 1108576 w 10867051"/>
                  <a:gd name="connsiteY401" fmla="*/ 776862 h 2057374"/>
                  <a:gd name="connsiteX402" fmla="*/ 1108147 w 10867051"/>
                  <a:gd name="connsiteY402" fmla="*/ 777577 h 2057374"/>
                  <a:gd name="connsiteX403" fmla="*/ 1108147 w 10867051"/>
                  <a:gd name="connsiteY403" fmla="*/ 779580 h 2057374"/>
                  <a:gd name="connsiteX404" fmla="*/ 1108863 w 10867051"/>
                  <a:gd name="connsiteY404" fmla="*/ 782297 h 2057374"/>
                  <a:gd name="connsiteX405" fmla="*/ 1107718 w 10867051"/>
                  <a:gd name="connsiteY405" fmla="*/ 784300 h 2057374"/>
                  <a:gd name="connsiteX406" fmla="*/ 1107861 w 10867051"/>
                  <a:gd name="connsiteY406" fmla="*/ 787018 h 2057374"/>
                  <a:gd name="connsiteX407" fmla="*/ 1109435 w 10867051"/>
                  <a:gd name="connsiteY407" fmla="*/ 786016 h 2057374"/>
                  <a:gd name="connsiteX408" fmla="*/ 1111151 w 10867051"/>
                  <a:gd name="connsiteY408" fmla="*/ 786589 h 2057374"/>
                  <a:gd name="connsiteX409" fmla="*/ 1112725 w 10867051"/>
                  <a:gd name="connsiteY409" fmla="*/ 788162 h 2057374"/>
                  <a:gd name="connsiteX410" fmla="*/ 1111866 w 10867051"/>
                  <a:gd name="connsiteY410" fmla="*/ 790880 h 2057374"/>
                  <a:gd name="connsiteX411" fmla="*/ 1112152 w 10867051"/>
                  <a:gd name="connsiteY411" fmla="*/ 791738 h 2057374"/>
                  <a:gd name="connsiteX412" fmla="*/ 1113297 w 10867051"/>
                  <a:gd name="connsiteY412" fmla="*/ 792310 h 2057374"/>
                  <a:gd name="connsiteX413" fmla="*/ 1115585 w 10867051"/>
                  <a:gd name="connsiteY413" fmla="*/ 792596 h 2057374"/>
                  <a:gd name="connsiteX414" fmla="*/ 1118589 w 10867051"/>
                  <a:gd name="connsiteY414" fmla="*/ 791881 h 2057374"/>
                  <a:gd name="connsiteX415" fmla="*/ 1118446 w 10867051"/>
                  <a:gd name="connsiteY415" fmla="*/ 790022 h 2057374"/>
                  <a:gd name="connsiteX416" fmla="*/ 1115442 w 10867051"/>
                  <a:gd name="connsiteY416" fmla="*/ 784586 h 2057374"/>
                  <a:gd name="connsiteX417" fmla="*/ 1502800 w 10867051"/>
                  <a:gd name="connsiteY417" fmla="*/ 1606935 h 2057374"/>
                  <a:gd name="connsiteX418" fmla="*/ 1501370 w 10867051"/>
                  <a:gd name="connsiteY418" fmla="*/ 1604503 h 2057374"/>
                  <a:gd name="connsiteX419" fmla="*/ 1500369 w 10867051"/>
                  <a:gd name="connsiteY419" fmla="*/ 1605218 h 2057374"/>
                  <a:gd name="connsiteX420" fmla="*/ 1502228 w 10867051"/>
                  <a:gd name="connsiteY420" fmla="*/ 1607793 h 2057374"/>
                  <a:gd name="connsiteX421" fmla="*/ 1503945 w 10867051"/>
                  <a:gd name="connsiteY421" fmla="*/ 1611083 h 2057374"/>
                  <a:gd name="connsiteX422" fmla="*/ 1505947 w 10867051"/>
                  <a:gd name="connsiteY422" fmla="*/ 1611799 h 2057374"/>
                  <a:gd name="connsiteX423" fmla="*/ 1507664 w 10867051"/>
                  <a:gd name="connsiteY423" fmla="*/ 1611512 h 2057374"/>
                  <a:gd name="connsiteX424" fmla="*/ 1506663 w 10867051"/>
                  <a:gd name="connsiteY424" fmla="*/ 1610797 h 2057374"/>
                  <a:gd name="connsiteX425" fmla="*/ 1502800 w 10867051"/>
                  <a:gd name="connsiteY425" fmla="*/ 1606935 h 2057374"/>
                  <a:gd name="connsiteX426" fmla="*/ 2168804 w 10867051"/>
                  <a:gd name="connsiteY426" fmla="*/ 1759561 h 2057374"/>
                  <a:gd name="connsiteX427" fmla="*/ 2166802 w 10867051"/>
                  <a:gd name="connsiteY427" fmla="*/ 1759847 h 2057374"/>
                  <a:gd name="connsiteX428" fmla="*/ 2161938 w 10867051"/>
                  <a:gd name="connsiteY428" fmla="*/ 1763280 h 2057374"/>
                  <a:gd name="connsiteX429" fmla="*/ 2159650 w 10867051"/>
                  <a:gd name="connsiteY429" fmla="*/ 1764138 h 2057374"/>
                  <a:gd name="connsiteX430" fmla="*/ 2158219 w 10867051"/>
                  <a:gd name="connsiteY430" fmla="*/ 1765855 h 2057374"/>
                  <a:gd name="connsiteX431" fmla="*/ 2159364 w 10867051"/>
                  <a:gd name="connsiteY431" fmla="*/ 1765712 h 2057374"/>
                  <a:gd name="connsiteX432" fmla="*/ 2166087 w 10867051"/>
                  <a:gd name="connsiteY432" fmla="*/ 1761707 h 2057374"/>
                  <a:gd name="connsiteX433" fmla="*/ 2170092 w 10867051"/>
                  <a:gd name="connsiteY433" fmla="*/ 1759704 h 2057374"/>
                  <a:gd name="connsiteX434" fmla="*/ 2170378 w 10867051"/>
                  <a:gd name="connsiteY434" fmla="*/ 1758274 h 2057374"/>
                  <a:gd name="connsiteX435" fmla="*/ 2169949 w 10867051"/>
                  <a:gd name="connsiteY435" fmla="*/ 1758417 h 2057374"/>
                  <a:gd name="connsiteX436" fmla="*/ 2168804 w 10867051"/>
                  <a:gd name="connsiteY436" fmla="*/ 1759561 h 2057374"/>
                  <a:gd name="connsiteX437" fmla="*/ 1041776 w 10867051"/>
                  <a:gd name="connsiteY437" fmla="*/ 714495 h 2057374"/>
                  <a:gd name="connsiteX438" fmla="*/ 1040202 w 10867051"/>
                  <a:gd name="connsiteY438" fmla="*/ 712207 h 2057374"/>
                  <a:gd name="connsiteX439" fmla="*/ 1037341 w 10867051"/>
                  <a:gd name="connsiteY439" fmla="*/ 712493 h 2057374"/>
                  <a:gd name="connsiteX440" fmla="*/ 1035339 w 10867051"/>
                  <a:gd name="connsiteY440" fmla="*/ 709489 h 2057374"/>
                  <a:gd name="connsiteX441" fmla="*/ 1035053 w 10867051"/>
                  <a:gd name="connsiteY441" fmla="*/ 708488 h 2057374"/>
                  <a:gd name="connsiteX442" fmla="*/ 1033479 w 10867051"/>
                  <a:gd name="connsiteY442" fmla="*/ 707200 h 2057374"/>
                  <a:gd name="connsiteX443" fmla="*/ 1030761 w 10867051"/>
                  <a:gd name="connsiteY443" fmla="*/ 705770 h 2057374"/>
                  <a:gd name="connsiteX444" fmla="*/ 1026756 w 10867051"/>
                  <a:gd name="connsiteY444" fmla="*/ 706342 h 2057374"/>
                  <a:gd name="connsiteX445" fmla="*/ 1023752 w 10867051"/>
                  <a:gd name="connsiteY445" fmla="*/ 709775 h 2057374"/>
                  <a:gd name="connsiteX446" fmla="*/ 1023180 w 10867051"/>
                  <a:gd name="connsiteY446" fmla="*/ 713637 h 2057374"/>
                  <a:gd name="connsiteX447" fmla="*/ 1023323 w 10867051"/>
                  <a:gd name="connsiteY447" fmla="*/ 714781 h 2057374"/>
                  <a:gd name="connsiteX448" fmla="*/ 1026470 w 10867051"/>
                  <a:gd name="connsiteY448" fmla="*/ 719359 h 2057374"/>
                  <a:gd name="connsiteX449" fmla="*/ 1026041 w 10867051"/>
                  <a:gd name="connsiteY449" fmla="*/ 720932 h 2057374"/>
                  <a:gd name="connsiteX450" fmla="*/ 1030189 w 10867051"/>
                  <a:gd name="connsiteY450" fmla="*/ 723793 h 2057374"/>
                  <a:gd name="connsiteX451" fmla="*/ 1032192 w 10867051"/>
                  <a:gd name="connsiteY451" fmla="*/ 726225 h 2057374"/>
                  <a:gd name="connsiteX452" fmla="*/ 1028902 w 10867051"/>
                  <a:gd name="connsiteY452" fmla="*/ 728084 h 2057374"/>
                  <a:gd name="connsiteX453" fmla="*/ 1027471 w 10867051"/>
                  <a:gd name="connsiteY453" fmla="*/ 737096 h 2057374"/>
                  <a:gd name="connsiteX454" fmla="*/ 1029188 w 10867051"/>
                  <a:gd name="connsiteY454" fmla="*/ 742532 h 2057374"/>
                  <a:gd name="connsiteX455" fmla="*/ 1031191 w 10867051"/>
                  <a:gd name="connsiteY455" fmla="*/ 742532 h 2057374"/>
                  <a:gd name="connsiteX456" fmla="*/ 1032907 w 10867051"/>
                  <a:gd name="connsiteY456" fmla="*/ 740100 h 2057374"/>
                  <a:gd name="connsiteX457" fmla="*/ 1034194 w 10867051"/>
                  <a:gd name="connsiteY457" fmla="*/ 740672 h 2057374"/>
                  <a:gd name="connsiteX458" fmla="*/ 1035053 w 10867051"/>
                  <a:gd name="connsiteY458" fmla="*/ 741387 h 2057374"/>
                  <a:gd name="connsiteX459" fmla="*/ 1035768 w 10867051"/>
                  <a:gd name="connsiteY459" fmla="*/ 741101 h 2057374"/>
                  <a:gd name="connsiteX460" fmla="*/ 1036340 w 10867051"/>
                  <a:gd name="connsiteY460" fmla="*/ 740243 h 2057374"/>
                  <a:gd name="connsiteX461" fmla="*/ 1036626 w 10867051"/>
                  <a:gd name="connsiteY461" fmla="*/ 737382 h 2057374"/>
                  <a:gd name="connsiteX462" fmla="*/ 1038200 w 10867051"/>
                  <a:gd name="connsiteY462" fmla="*/ 733234 h 2057374"/>
                  <a:gd name="connsiteX463" fmla="*/ 1038629 w 10867051"/>
                  <a:gd name="connsiteY463" fmla="*/ 729086 h 2057374"/>
                  <a:gd name="connsiteX464" fmla="*/ 1038200 w 10867051"/>
                  <a:gd name="connsiteY464" fmla="*/ 724937 h 2057374"/>
                  <a:gd name="connsiteX465" fmla="*/ 1039058 w 10867051"/>
                  <a:gd name="connsiteY465" fmla="*/ 720789 h 2057374"/>
                  <a:gd name="connsiteX466" fmla="*/ 1040488 w 10867051"/>
                  <a:gd name="connsiteY466" fmla="*/ 719502 h 2057374"/>
                  <a:gd name="connsiteX467" fmla="*/ 1041776 w 10867051"/>
                  <a:gd name="connsiteY467" fmla="*/ 719931 h 2057374"/>
                  <a:gd name="connsiteX468" fmla="*/ 1042634 w 10867051"/>
                  <a:gd name="connsiteY468" fmla="*/ 717785 h 2057374"/>
                  <a:gd name="connsiteX469" fmla="*/ 1041776 w 10867051"/>
                  <a:gd name="connsiteY469" fmla="*/ 714495 h 2057374"/>
                  <a:gd name="connsiteX470" fmla="*/ 1506376 w 10867051"/>
                  <a:gd name="connsiteY470" fmla="*/ 1591630 h 2057374"/>
                  <a:gd name="connsiteX471" fmla="*/ 1501513 w 10867051"/>
                  <a:gd name="connsiteY471" fmla="*/ 1589484 h 2057374"/>
                  <a:gd name="connsiteX472" fmla="*/ 1501084 w 10867051"/>
                  <a:gd name="connsiteY472" fmla="*/ 1589913 h 2057374"/>
                  <a:gd name="connsiteX473" fmla="*/ 1501227 w 10867051"/>
                  <a:gd name="connsiteY473" fmla="*/ 1590771 h 2057374"/>
                  <a:gd name="connsiteX474" fmla="*/ 1501370 w 10867051"/>
                  <a:gd name="connsiteY474" fmla="*/ 1590914 h 2057374"/>
                  <a:gd name="connsiteX475" fmla="*/ 1502943 w 10867051"/>
                  <a:gd name="connsiteY475" fmla="*/ 1591057 h 2057374"/>
                  <a:gd name="connsiteX476" fmla="*/ 1503373 w 10867051"/>
                  <a:gd name="connsiteY476" fmla="*/ 1591487 h 2057374"/>
                  <a:gd name="connsiteX477" fmla="*/ 1504088 w 10867051"/>
                  <a:gd name="connsiteY477" fmla="*/ 1593346 h 2057374"/>
                  <a:gd name="connsiteX478" fmla="*/ 1504803 w 10867051"/>
                  <a:gd name="connsiteY478" fmla="*/ 1594633 h 2057374"/>
                  <a:gd name="connsiteX479" fmla="*/ 1507092 w 10867051"/>
                  <a:gd name="connsiteY479" fmla="*/ 1594490 h 2057374"/>
                  <a:gd name="connsiteX480" fmla="*/ 1509237 w 10867051"/>
                  <a:gd name="connsiteY480" fmla="*/ 1594776 h 2057374"/>
                  <a:gd name="connsiteX481" fmla="*/ 1507664 w 10867051"/>
                  <a:gd name="connsiteY481" fmla="*/ 1592345 h 2057374"/>
                  <a:gd name="connsiteX482" fmla="*/ 1506376 w 10867051"/>
                  <a:gd name="connsiteY482" fmla="*/ 1591630 h 2057374"/>
                  <a:gd name="connsiteX483" fmla="*/ 2148350 w 10867051"/>
                  <a:gd name="connsiteY483" fmla="*/ 1777870 h 2057374"/>
                  <a:gd name="connsiteX484" fmla="*/ 2143343 w 10867051"/>
                  <a:gd name="connsiteY484" fmla="*/ 1786167 h 2057374"/>
                  <a:gd name="connsiteX485" fmla="*/ 2140911 w 10867051"/>
                  <a:gd name="connsiteY485" fmla="*/ 1792461 h 2057374"/>
                  <a:gd name="connsiteX486" fmla="*/ 2140625 w 10867051"/>
                  <a:gd name="connsiteY486" fmla="*/ 1795179 h 2057374"/>
                  <a:gd name="connsiteX487" fmla="*/ 2141627 w 10867051"/>
                  <a:gd name="connsiteY487" fmla="*/ 1793319 h 2057374"/>
                  <a:gd name="connsiteX488" fmla="*/ 2144773 w 10867051"/>
                  <a:gd name="connsiteY488" fmla="*/ 1785452 h 2057374"/>
                  <a:gd name="connsiteX489" fmla="*/ 2150495 w 10867051"/>
                  <a:gd name="connsiteY489" fmla="*/ 1776297 h 2057374"/>
                  <a:gd name="connsiteX490" fmla="*/ 2148350 w 10867051"/>
                  <a:gd name="connsiteY490" fmla="*/ 1777870 h 2057374"/>
                  <a:gd name="connsiteX491" fmla="*/ 2155359 w 10867051"/>
                  <a:gd name="connsiteY491" fmla="*/ 1766856 h 2057374"/>
                  <a:gd name="connsiteX492" fmla="*/ 2152927 w 10867051"/>
                  <a:gd name="connsiteY492" fmla="*/ 1770289 h 2057374"/>
                  <a:gd name="connsiteX493" fmla="*/ 2152641 w 10867051"/>
                  <a:gd name="connsiteY493" fmla="*/ 1771290 h 2057374"/>
                  <a:gd name="connsiteX494" fmla="*/ 2151210 w 10867051"/>
                  <a:gd name="connsiteY494" fmla="*/ 1774008 h 2057374"/>
                  <a:gd name="connsiteX495" fmla="*/ 2151926 w 10867051"/>
                  <a:gd name="connsiteY495" fmla="*/ 1773865 h 2057374"/>
                  <a:gd name="connsiteX496" fmla="*/ 2154786 w 10867051"/>
                  <a:gd name="connsiteY496" fmla="*/ 1770146 h 2057374"/>
                  <a:gd name="connsiteX497" fmla="*/ 2157218 w 10867051"/>
                  <a:gd name="connsiteY497" fmla="*/ 1767714 h 2057374"/>
                  <a:gd name="connsiteX498" fmla="*/ 2156646 w 10867051"/>
                  <a:gd name="connsiteY498" fmla="*/ 1766284 h 2057374"/>
                  <a:gd name="connsiteX499" fmla="*/ 2155359 w 10867051"/>
                  <a:gd name="connsiteY499" fmla="*/ 1766856 h 2057374"/>
                  <a:gd name="connsiteX500" fmla="*/ 2140625 w 10867051"/>
                  <a:gd name="connsiteY500" fmla="*/ 1796752 h 2057374"/>
                  <a:gd name="connsiteX501" fmla="*/ 2140053 w 10867051"/>
                  <a:gd name="connsiteY501" fmla="*/ 1799899 h 2057374"/>
                  <a:gd name="connsiteX502" fmla="*/ 2140196 w 10867051"/>
                  <a:gd name="connsiteY502" fmla="*/ 1808911 h 2057374"/>
                  <a:gd name="connsiteX503" fmla="*/ 2144201 w 10867051"/>
                  <a:gd name="connsiteY503" fmla="*/ 1824788 h 2057374"/>
                  <a:gd name="connsiteX504" fmla="*/ 2146633 w 10867051"/>
                  <a:gd name="connsiteY504" fmla="*/ 1831797 h 2057374"/>
                  <a:gd name="connsiteX505" fmla="*/ 2147062 w 10867051"/>
                  <a:gd name="connsiteY505" fmla="*/ 1830367 h 2057374"/>
                  <a:gd name="connsiteX506" fmla="*/ 2146061 w 10867051"/>
                  <a:gd name="connsiteY506" fmla="*/ 1825790 h 2057374"/>
                  <a:gd name="connsiteX507" fmla="*/ 2141627 w 10867051"/>
                  <a:gd name="connsiteY507" fmla="*/ 1809626 h 2057374"/>
                  <a:gd name="connsiteX508" fmla="*/ 2140625 w 10867051"/>
                  <a:gd name="connsiteY508" fmla="*/ 1796752 h 2057374"/>
                  <a:gd name="connsiteX509" fmla="*/ 1446728 w 10867051"/>
                  <a:gd name="connsiteY509" fmla="*/ 1569458 h 2057374"/>
                  <a:gd name="connsiteX510" fmla="*/ 1445297 w 10867051"/>
                  <a:gd name="connsiteY510" fmla="*/ 1570030 h 2057374"/>
                  <a:gd name="connsiteX511" fmla="*/ 1444439 w 10867051"/>
                  <a:gd name="connsiteY511" fmla="*/ 1570888 h 2057374"/>
                  <a:gd name="connsiteX512" fmla="*/ 1446871 w 10867051"/>
                  <a:gd name="connsiteY512" fmla="*/ 1571318 h 2057374"/>
                  <a:gd name="connsiteX513" fmla="*/ 1448444 w 10867051"/>
                  <a:gd name="connsiteY513" fmla="*/ 1571175 h 2057374"/>
                  <a:gd name="connsiteX514" fmla="*/ 1447014 w 10867051"/>
                  <a:gd name="connsiteY514" fmla="*/ 1570030 h 2057374"/>
                  <a:gd name="connsiteX515" fmla="*/ 1446728 w 10867051"/>
                  <a:gd name="connsiteY515" fmla="*/ 1569458 h 2057374"/>
                  <a:gd name="connsiteX516" fmla="*/ 1455597 w 10867051"/>
                  <a:gd name="connsiteY516" fmla="*/ 1571031 h 2057374"/>
                  <a:gd name="connsiteX517" fmla="*/ 1450161 w 10867051"/>
                  <a:gd name="connsiteY517" fmla="*/ 1571461 h 2057374"/>
                  <a:gd name="connsiteX518" fmla="*/ 1452736 w 10867051"/>
                  <a:gd name="connsiteY518" fmla="*/ 1574751 h 2057374"/>
                  <a:gd name="connsiteX519" fmla="*/ 1454309 w 10867051"/>
                  <a:gd name="connsiteY519" fmla="*/ 1575180 h 2057374"/>
                  <a:gd name="connsiteX520" fmla="*/ 1456455 w 10867051"/>
                  <a:gd name="connsiteY520" fmla="*/ 1574751 h 2057374"/>
                  <a:gd name="connsiteX521" fmla="*/ 1458314 w 10867051"/>
                  <a:gd name="connsiteY521" fmla="*/ 1572891 h 2057374"/>
                  <a:gd name="connsiteX522" fmla="*/ 1458028 w 10867051"/>
                  <a:gd name="connsiteY522" fmla="*/ 1572462 h 2057374"/>
                  <a:gd name="connsiteX523" fmla="*/ 1455597 w 10867051"/>
                  <a:gd name="connsiteY523" fmla="*/ 1571031 h 2057374"/>
                  <a:gd name="connsiteX524" fmla="*/ 1095273 w 10867051"/>
                  <a:gd name="connsiteY524" fmla="*/ 778149 h 2057374"/>
                  <a:gd name="connsiteX525" fmla="*/ 1090410 w 10867051"/>
                  <a:gd name="connsiteY525" fmla="*/ 778721 h 2057374"/>
                  <a:gd name="connsiteX526" fmla="*/ 1089123 w 10867051"/>
                  <a:gd name="connsiteY526" fmla="*/ 778435 h 2057374"/>
                  <a:gd name="connsiteX527" fmla="*/ 1088837 w 10867051"/>
                  <a:gd name="connsiteY527" fmla="*/ 777863 h 2057374"/>
                  <a:gd name="connsiteX528" fmla="*/ 1089552 w 10867051"/>
                  <a:gd name="connsiteY528" fmla="*/ 777148 h 2057374"/>
                  <a:gd name="connsiteX529" fmla="*/ 1090553 w 10867051"/>
                  <a:gd name="connsiteY529" fmla="*/ 775288 h 2057374"/>
                  <a:gd name="connsiteX530" fmla="*/ 1090553 w 10867051"/>
                  <a:gd name="connsiteY530" fmla="*/ 774287 h 2057374"/>
                  <a:gd name="connsiteX531" fmla="*/ 1088837 w 10867051"/>
                  <a:gd name="connsiteY531" fmla="*/ 771712 h 2057374"/>
                  <a:gd name="connsiteX532" fmla="*/ 1087120 w 10867051"/>
                  <a:gd name="connsiteY532" fmla="*/ 771140 h 2057374"/>
                  <a:gd name="connsiteX533" fmla="*/ 1082686 w 10867051"/>
                  <a:gd name="connsiteY533" fmla="*/ 767564 h 2057374"/>
                  <a:gd name="connsiteX534" fmla="*/ 1077393 w 10867051"/>
                  <a:gd name="connsiteY534" fmla="*/ 768279 h 2057374"/>
                  <a:gd name="connsiteX535" fmla="*/ 1076249 w 10867051"/>
                  <a:gd name="connsiteY535" fmla="*/ 767850 h 2057374"/>
                  <a:gd name="connsiteX536" fmla="*/ 1077679 w 10867051"/>
                  <a:gd name="connsiteY536" fmla="*/ 766563 h 2057374"/>
                  <a:gd name="connsiteX537" fmla="*/ 1078681 w 10867051"/>
                  <a:gd name="connsiteY537" fmla="*/ 764846 h 2057374"/>
                  <a:gd name="connsiteX538" fmla="*/ 1079253 w 10867051"/>
                  <a:gd name="connsiteY538" fmla="*/ 762844 h 2057374"/>
                  <a:gd name="connsiteX539" fmla="*/ 1079825 w 10867051"/>
                  <a:gd name="connsiteY539" fmla="*/ 762701 h 2057374"/>
                  <a:gd name="connsiteX540" fmla="*/ 1086262 w 10867051"/>
                  <a:gd name="connsiteY540" fmla="*/ 766420 h 2057374"/>
                  <a:gd name="connsiteX541" fmla="*/ 1089266 w 10867051"/>
                  <a:gd name="connsiteY541" fmla="*/ 767564 h 2057374"/>
                  <a:gd name="connsiteX542" fmla="*/ 1089981 w 10867051"/>
                  <a:gd name="connsiteY542" fmla="*/ 767564 h 2057374"/>
                  <a:gd name="connsiteX543" fmla="*/ 1088694 w 10867051"/>
                  <a:gd name="connsiteY543" fmla="*/ 765991 h 2057374"/>
                  <a:gd name="connsiteX544" fmla="*/ 1086405 w 10867051"/>
                  <a:gd name="connsiteY544" fmla="*/ 764274 h 2057374"/>
                  <a:gd name="connsiteX545" fmla="*/ 1082114 w 10867051"/>
                  <a:gd name="connsiteY545" fmla="*/ 758838 h 2057374"/>
                  <a:gd name="connsiteX546" fmla="*/ 1080111 w 10867051"/>
                  <a:gd name="connsiteY546" fmla="*/ 754118 h 2057374"/>
                  <a:gd name="connsiteX547" fmla="*/ 1078967 w 10867051"/>
                  <a:gd name="connsiteY547" fmla="*/ 752259 h 2057374"/>
                  <a:gd name="connsiteX548" fmla="*/ 1077107 w 10867051"/>
                  <a:gd name="connsiteY548" fmla="*/ 749970 h 2057374"/>
                  <a:gd name="connsiteX549" fmla="*/ 1072244 w 10867051"/>
                  <a:gd name="connsiteY549" fmla="*/ 745678 h 2057374"/>
                  <a:gd name="connsiteX550" fmla="*/ 1061945 w 10867051"/>
                  <a:gd name="connsiteY550" fmla="*/ 741673 h 2057374"/>
                  <a:gd name="connsiteX551" fmla="*/ 1061802 w 10867051"/>
                  <a:gd name="connsiteY551" fmla="*/ 741244 h 2057374"/>
                  <a:gd name="connsiteX552" fmla="*/ 1062374 w 10867051"/>
                  <a:gd name="connsiteY552" fmla="*/ 739957 h 2057374"/>
                  <a:gd name="connsiteX553" fmla="*/ 1062517 w 10867051"/>
                  <a:gd name="connsiteY553" fmla="*/ 738813 h 2057374"/>
                  <a:gd name="connsiteX554" fmla="*/ 1062374 w 10867051"/>
                  <a:gd name="connsiteY554" fmla="*/ 737239 h 2057374"/>
                  <a:gd name="connsiteX555" fmla="*/ 1061659 w 10867051"/>
                  <a:gd name="connsiteY555" fmla="*/ 735523 h 2057374"/>
                  <a:gd name="connsiteX556" fmla="*/ 1060514 w 10867051"/>
                  <a:gd name="connsiteY556" fmla="*/ 733663 h 2057374"/>
                  <a:gd name="connsiteX557" fmla="*/ 1058655 w 10867051"/>
                  <a:gd name="connsiteY557" fmla="*/ 731946 h 2057374"/>
                  <a:gd name="connsiteX558" fmla="*/ 1053362 w 10867051"/>
                  <a:gd name="connsiteY558" fmla="*/ 732090 h 2057374"/>
                  <a:gd name="connsiteX559" fmla="*/ 1047640 w 10867051"/>
                  <a:gd name="connsiteY559" fmla="*/ 731231 h 2057374"/>
                  <a:gd name="connsiteX560" fmla="*/ 1046639 w 10867051"/>
                  <a:gd name="connsiteY560" fmla="*/ 732233 h 2057374"/>
                  <a:gd name="connsiteX561" fmla="*/ 1046782 w 10867051"/>
                  <a:gd name="connsiteY561" fmla="*/ 736524 h 2057374"/>
                  <a:gd name="connsiteX562" fmla="*/ 1048356 w 10867051"/>
                  <a:gd name="connsiteY562" fmla="*/ 738240 h 2057374"/>
                  <a:gd name="connsiteX563" fmla="*/ 1048785 w 10867051"/>
                  <a:gd name="connsiteY563" fmla="*/ 739528 h 2057374"/>
                  <a:gd name="connsiteX564" fmla="*/ 1046782 w 10867051"/>
                  <a:gd name="connsiteY564" fmla="*/ 741673 h 2057374"/>
                  <a:gd name="connsiteX565" fmla="*/ 1042062 w 10867051"/>
                  <a:gd name="connsiteY565" fmla="*/ 745678 h 2057374"/>
                  <a:gd name="connsiteX566" fmla="*/ 1042491 w 10867051"/>
                  <a:gd name="connsiteY566" fmla="*/ 747109 h 2057374"/>
                  <a:gd name="connsiteX567" fmla="*/ 1044207 w 10867051"/>
                  <a:gd name="connsiteY567" fmla="*/ 748110 h 2057374"/>
                  <a:gd name="connsiteX568" fmla="*/ 1048642 w 10867051"/>
                  <a:gd name="connsiteY568" fmla="*/ 745678 h 2057374"/>
                  <a:gd name="connsiteX569" fmla="*/ 1053648 w 10867051"/>
                  <a:gd name="connsiteY569" fmla="*/ 744105 h 2057374"/>
                  <a:gd name="connsiteX570" fmla="*/ 1056080 w 10867051"/>
                  <a:gd name="connsiteY570" fmla="*/ 744820 h 2057374"/>
                  <a:gd name="connsiteX571" fmla="*/ 1057224 w 10867051"/>
                  <a:gd name="connsiteY571" fmla="*/ 747395 h 2057374"/>
                  <a:gd name="connsiteX572" fmla="*/ 1057510 w 10867051"/>
                  <a:gd name="connsiteY572" fmla="*/ 748969 h 2057374"/>
                  <a:gd name="connsiteX573" fmla="*/ 1055508 w 10867051"/>
                  <a:gd name="connsiteY573" fmla="*/ 750399 h 2057374"/>
                  <a:gd name="connsiteX574" fmla="*/ 1055079 w 10867051"/>
                  <a:gd name="connsiteY574" fmla="*/ 752115 h 2057374"/>
                  <a:gd name="connsiteX575" fmla="*/ 1052361 w 10867051"/>
                  <a:gd name="connsiteY575" fmla="*/ 754118 h 2057374"/>
                  <a:gd name="connsiteX576" fmla="*/ 1051360 w 10867051"/>
                  <a:gd name="connsiteY576" fmla="*/ 754118 h 2057374"/>
                  <a:gd name="connsiteX577" fmla="*/ 1048642 w 10867051"/>
                  <a:gd name="connsiteY577" fmla="*/ 752688 h 2057374"/>
                  <a:gd name="connsiteX578" fmla="*/ 1047211 w 10867051"/>
                  <a:gd name="connsiteY578" fmla="*/ 752545 h 2057374"/>
                  <a:gd name="connsiteX579" fmla="*/ 1044780 w 10867051"/>
                  <a:gd name="connsiteY579" fmla="*/ 753975 h 2057374"/>
                  <a:gd name="connsiteX580" fmla="*/ 1044350 w 10867051"/>
                  <a:gd name="connsiteY580" fmla="*/ 754833 h 2057374"/>
                  <a:gd name="connsiteX581" fmla="*/ 1045495 w 10867051"/>
                  <a:gd name="connsiteY581" fmla="*/ 756407 h 2057374"/>
                  <a:gd name="connsiteX582" fmla="*/ 1048070 w 10867051"/>
                  <a:gd name="connsiteY582" fmla="*/ 758838 h 2057374"/>
                  <a:gd name="connsiteX583" fmla="*/ 1049643 w 10867051"/>
                  <a:gd name="connsiteY583" fmla="*/ 758695 h 2057374"/>
                  <a:gd name="connsiteX584" fmla="*/ 1053648 w 10867051"/>
                  <a:gd name="connsiteY584" fmla="*/ 758981 h 2057374"/>
                  <a:gd name="connsiteX585" fmla="*/ 1054506 w 10867051"/>
                  <a:gd name="connsiteY585" fmla="*/ 760555 h 2057374"/>
                  <a:gd name="connsiteX586" fmla="*/ 1055794 w 10867051"/>
                  <a:gd name="connsiteY586" fmla="*/ 762414 h 2057374"/>
                  <a:gd name="connsiteX587" fmla="*/ 1057367 w 10867051"/>
                  <a:gd name="connsiteY587" fmla="*/ 762844 h 2057374"/>
                  <a:gd name="connsiteX588" fmla="*/ 1062088 w 10867051"/>
                  <a:gd name="connsiteY588" fmla="*/ 762128 h 2057374"/>
                  <a:gd name="connsiteX589" fmla="*/ 1063804 w 10867051"/>
                  <a:gd name="connsiteY589" fmla="*/ 763130 h 2057374"/>
                  <a:gd name="connsiteX590" fmla="*/ 1062374 w 10867051"/>
                  <a:gd name="connsiteY590" fmla="*/ 765418 h 2057374"/>
                  <a:gd name="connsiteX591" fmla="*/ 1062231 w 10867051"/>
                  <a:gd name="connsiteY591" fmla="*/ 766706 h 2057374"/>
                  <a:gd name="connsiteX592" fmla="*/ 1065950 w 10867051"/>
                  <a:gd name="connsiteY592" fmla="*/ 771283 h 2057374"/>
                  <a:gd name="connsiteX593" fmla="*/ 1065521 w 10867051"/>
                  <a:gd name="connsiteY593" fmla="*/ 772141 h 2057374"/>
                  <a:gd name="connsiteX594" fmla="*/ 1063661 w 10867051"/>
                  <a:gd name="connsiteY594" fmla="*/ 772141 h 2057374"/>
                  <a:gd name="connsiteX595" fmla="*/ 1061516 w 10867051"/>
                  <a:gd name="connsiteY595" fmla="*/ 772857 h 2057374"/>
                  <a:gd name="connsiteX596" fmla="*/ 1061086 w 10867051"/>
                  <a:gd name="connsiteY596" fmla="*/ 774287 h 2057374"/>
                  <a:gd name="connsiteX597" fmla="*/ 1062803 w 10867051"/>
                  <a:gd name="connsiteY597" fmla="*/ 775431 h 2057374"/>
                  <a:gd name="connsiteX598" fmla="*/ 1067237 w 10867051"/>
                  <a:gd name="connsiteY598" fmla="*/ 780152 h 2057374"/>
                  <a:gd name="connsiteX599" fmla="*/ 1071099 w 10867051"/>
                  <a:gd name="connsiteY599" fmla="*/ 786016 h 2057374"/>
                  <a:gd name="connsiteX600" fmla="*/ 1073531 w 10867051"/>
                  <a:gd name="connsiteY600" fmla="*/ 786732 h 2057374"/>
                  <a:gd name="connsiteX601" fmla="*/ 1074103 w 10867051"/>
                  <a:gd name="connsiteY601" fmla="*/ 784872 h 2057374"/>
                  <a:gd name="connsiteX602" fmla="*/ 1073531 w 10867051"/>
                  <a:gd name="connsiteY602" fmla="*/ 782440 h 2057374"/>
                  <a:gd name="connsiteX603" fmla="*/ 1074675 w 10867051"/>
                  <a:gd name="connsiteY603" fmla="*/ 781725 h 2057374"/>
                  <a:gd name="connsiteX604" fmla="*/ 1075963 w 10867051"/>
                  <a:gd name="connsiteY604" fmla="*/ 782154 h 2057374"/>
                  <a:gd name="connsiteX605" fmla="*/ 1075820 w 10867051"/>
                  <a:gd name="connsiteY605" fmla="*/ 783299 h 2057374"/>
                  <a:gd name="connsiteX606" fmla="*/ 1076964 w 10867051"/>
                  <a:gd name="connsiteY606" fmla="*/ 785730 h 2057374"/>
                  <a:gd name="connsiteX607" fmla="*/ 1076821 w 10867051"/>
                  <a:gd name="connsiteY607" fmla="*/ 788162 h 2057374"/>
                  <a:gd name="connsiteX608" fmla="*/ 1078108 w 10867051"/>
                  <a:gd name="connsiteY608" fmla="*/ 790022 h 2057374"/>
                  <a:gd name="connsiteX609" fmla="*/ 1079968 w 10867051"/>
                  <a:gd name="connsiteY609" fmla="*/ 790165 h 2057374"/>
                  <a:gd name="connsiteX610" fmla="*/ 1080540 w 10867051"/>
                  <a:gd name="connsiteY610" fmla="*/ 790737 h 2057374"/>
                  <a:gd name="connsiteX611" fmla="*/ 1083544 w 10867051"/>
                  <a:gd name="connsiteY611" fmla="*/ 791452 h 2057374"/>
                  <a:gd name="connsiteX612" fmla="*/ 1084402 w 10867051"/>
                  <a:gd name="connsiteY612" fmla="*/ 792024 h 2057374"/>
                  <a:gd name="connsiteX613" fmla="*/ 1086691 w 10867051"/>
                  <a:gd name="connsiteY613" fmla="*/ 796458 h 2057374"/>
                  <a:gd name="connsiteX614" fmla="*/ 1088980 w 10867051"/>
                  <a:gd name="connsiteY614" fmla="*/ 799319 h 2057374"/>
                  <a:gd name="connsiteX615" fmla="*/ 1090696 w 10867051"/>
                  <a:gd name="connsiteY615" fmla="*/ 800321 h 2057374"/>
                  <a:gd name="connsiteX616" fmla="*/ 1092842 w 10867051"/>
                  <a:gd name="connsiteY616" fmla="*/ 800321 h 2057374"/>
                  <a:gd name="connsiteX617" fmla="*/ 1094129 w 10867051"/>
                  <a:gd name="connsiteY617" fmla="*/ 799748 h 2057374"/>
                  <a:gd name="connsiteX618" fmla="*/ 1095417 w 10867051"/>
                  <a:gd name="connsiteY618" fmla="*/ 796458 h 2057374"/>
                  <a:gd name="connsiteX619" fmla="*/ 1095417 w 10867051"/>
                  <a:gd name="connsiteY619" fmla="*/ 795171 h 2057374"/>
                  <a:gd name="connsiteX620" fmla="*/ 1094987 w 10867051"/>
                  <a:gd name="connsiteY620" fmla="*/ 793741 h 2057374"/>
                  <a:gd name="connsiteX621" fmla="*/ 1094987 w 10867051"/>
                  <a:gd name="connsiteY621" fmla="*/ 792310 h 2057374"/>
                  <a:gd name="connsiteX622" fmla="*/ 1095560 w 10867051"/>
                  <a:gd name="connsiteY622" fmla="*/ 790737 h 2057374"/>
                  <a:gd name="connsiteX623" fmla="*/ 1095560 w 10867051"/>
                  <a:gd name="connsiteY623" fmla="*/ 789449 h 2057374"/>
                  <a:gd name="connsiteX624" fmla="*/ 1094844 w 10867051"/>
                  <a:gd name="connsiteY624" fmla="*/ 786732 h 2057374"/>
                  <a:gd name="connsiteX625" fmla="*/ 1095560 w 10867051"/>
                  <a:gd name="connsiteY625" fmla="*/ 779436 h 2057374"/>
                  <a:gd name="connsiteX626" fmla="*/ 1095273 w 10867051"/>
                  <a:gd name="connsiteY626" fmla="*/ 778149 h 2057374"/>
                  <a:gd name="connsiteX627" fmla="*/ 490491 w 10867051"/>
                  <a:gd name="connsiteY627" fmla="*/ 645835 h 2057374"/>
                  <a:gd name="connsiteX628" fmla="*/ 489204 w 10867051"/>
                  <a:gd name="connsiteY628" fmla="*/ 645549 h 2057374"/>
                  <a:gd name="connsiteX629" fmla="*/ 487774 w 10867051"/>
                  <a:gd name="connsiteY629" fmla="*/ 642831 h 2057374"/>
                  <a:gd name="connsiteX630" fmla="*/ 485628 w 10867051"/>
                  <a:gd name="connsiteY630" fmla="*/ 643260 h 2057374"/>
                  <a:gd name="connsiteX631" fmla="*/ 482052 w 10867051"/>
                  <a:gd name="connsiteY631" fmla="*/ 640972 h 2057374"/>
                  <a:gd name="connsiteX632" fmla="*/ 481194 w 10867051"/>
                  <a:gd name="connsiteY632" fmla="*/ 641115 h 2057374"/>
                  <a:gd name="connsiteX633" fmla="*/ 480049 w 10867051"/>
                  <a:gd name="connsiteY633" fmla="*/ 643690 h 2057374"/>
                  <a:gd name="connsiteX634" fmla="*/ 478905 w 10867051"/>
                  <a:gd name="connsiteY634" fmla="*/ 643403 h 2057374"/>
                  <a:gd name="connsiteX635" fmla="*/ 477045 w 10867051"/>
                  <a:gd name="connsiteY635" fmla="*/ 641687 h 2057374"/>
                  <a:gd name="connsiteX636" fmla="*/ 475043 w 10867051"/>
                  <a:gd name="connsiteY636" fmla="*/ 640400 h 2057374"/>
                  <a:gd name="connsiteX637" fmla="*/ 472897 w 10867051"/>
                  <a:gd name="connsiteY637" fmla="*/ 639684 h 2057374"/>
                  <a:gd name="connsiteX638" fmla="*/ 471038 w 10867051"/>
                  <a:gd name="connsiteY638" fmla="*/ 639398 h 2057374"/>
                  <a:gd name="connsiteX639" fmla="*/ 466031 w 10867051"/>
                  <a:gd name="connsiteY639" fmla="*/ 640972 h 2057374"/>
                  <a:gd name="connsiteX640" fmla="*/ 465888 w 10867051"/>
                  <a:gd name="connsiteY640" fmla="*/ 641830 h 2057374"/>
                  <a:gd name="connsiteX641" fmla="*/ 468177 w 10867051"/>
                  <a:gd name="connsiteY641" fmla="*/ 643976 h 2057374"/>
                  <a:gd name="connsiteX642" fmla="*/ 468034 w 10867051"/>
                  <a:gd name="connsiteY642" fmla="*/ 646980 h 2057374"/>
                  <a:gd name="connsiteX643" fmla="*/ 466746 w 10867051"/>
                  <a:gd name="connsiteY643" fmla="*/ 647122 h 2057374"/>
                  <a:gd name="connsiteX644" fmla="*/ 464315 w 10867051"/>
                  <a:gd name="connsiteY644" fmla="*/ 646264 h 2057374"/>
                  <a:gd name="connsiteX645" fmla="*/ 461883 w 10867051"/>
                  <a:gd name="connsiteY645" fmla="*/ 646121 h 2057374"/>
                  <a:gd name="connsiteX646" fmla="*/ 457735 w 10867051"/>
                  <a:gd name="connsiteY646" fmla="*/ 648696 h 2057374"/>
                  <a:gd name="connsiteX647" fmla="*/ 449724 w 10867051"/>
                  <a:gd name="connsiteY647" fmla="*/ 655276 h 2057374"/>
                  <a:gd name="connsiteX648" fmla="*/ 452013 w 10867051"/>
                  <a:gd name="connsiteY648" fmla="*/ 656277 h 2057374"/>
                  <a:gd name="connsiteX649" fmla="*/ 461740 w 10867051"/>
                  <a:gd name="connsiteY649" fmla="*/ 659138 h 2057374"/>
                  <a:gd name="connsiteX650" fmla="*/ 463313 w 10867051"/>
                  <a:gd name="connsiteY650" fmla="*/ 659281 h 2057374"/>
                  <a:gd name="connsiteX651" fmla="*/ 466031 w 10867051"/>
                  <a:gd name="connsiteY651" fmla="*/ 658423 h 2057374"/>
                  <a:gd name="connsiteX652" fmla="*/ 467891 w 10867051"/>
                  <a:gd name="connsiteY652" fmla="*/ 658280 h 2057374"/>
                  <a:gd name="connsiteX653" fmla="*/ 468463 w 10867051"/>
                  <a:gd name="connsiteY653" fmla="*/ 657565 h 2057374"/>
                  <a:gd name="connsiteX654" fmla="*/ 470895 w 10867051"/>
                  <a:gd name="connsiteY654" fmla="*/ 656134 h 2057374"/>
                  <a:gd name="connsiteX655" fmla="*/ 472182 w 10867051"/>
                  <a:gd name="connsiteY655" fmla="*/ 654418 h 2057374"/>
                  <a:gd name="connsiteX656" fmla="*/ 473469 w 10867051"/>
                  <a:gd name="connsiteY656" fmla="*/ 651700 h 2057374"/>
                  <a:gd name="connsiteX657" fmla="*/ 474328 w 10867051"/>
                  <a:gd name="connsiteY657" fmla="*/ 651414 h 2057374"/>
                  <a:gd name="connsiteX658" fmla="*/ 474757 w 10867051"/>
                  <a:gd name="connsiteY658" fmla="*/ 653559 h 2057374"/>
                  <a:gd name="connsiteX659" fmla="*/ 475329 w 10867051"/>
                  <a:gd name="connsiteY659" fmla="*/ 654275 h 2057374"/>
                  <a:gd name="connsiteX660" fmla="*/ 477904 w 10867051"/>
                  <a:gd name="connsiteY660" fmla="*/ 652987 h 2057374"/>
                  <a:gd name="connsiteX661" fmla="*/ 480049 w 10867051"/>
                  <a:gd name="connsiteY661" fmla="*/ 653273 h 2057374"/>
                  <a:gd name="connsiteX662" fmla="*/ 482195 w 10867051"/>
                  <a:gd name="connsiteY662" fmla="*/ 652844 h 2057374"/>
                  <a:gd name="connsiteX663" fmla="*/ 482338 w 10867051"/>
                  <a:gd name="connsiteY663" fmla="*/ 651986 h 2057374"/>
                  <a:gd name="connsiteX664" fmla="*/ 481480 w 10867051"/>
                  <a:gd name="connsiteY664" fmla="*/ 650556 h 2057374"/>
                  <a:gd name="connsiteX665" fmla="*/ 481480 w 10867051"/>
                  <a:gd name="connsiteY665" fmla="*/ 649554 h 2057374"/>
                  <a:gd name="connsiteX666" fmla="*/ 483482 w 10867051"/>
                  <a:gd name="connsiteY666" fmla="*/ 647695 h 2057374"/>
                  <a:gd name="connsiteX667" fmla="*/ 484054 w 10867051"/>
                  <a:gd name="connsiteY667" fmla="*/ 647695 h 2057374"/>
                  <a:gd name="connsiteX668" fmla="*/ 484913 w 10867051"/>
                  <a:gd name="connsiteY668" fmla="*/ 649268 h 2057374"/>
                  <a:gd name="connsiteX669" fmla="*/ 486057 w 10867051"/>
                  <a:gd name="connsiteY669" fmla="*/ 650556 h 2057374"/>
                  <a:gd name="connsiteX670" fmla="*/ 486629 w 10867051"/>
                  <a:gd name="connsiteY670" fmla="*/ 650842 h 2057374"/>
                  <a:gd name="connsiteX671" fmla="*/ 488346 w 10867051"/>
                  <a:gd name="connsiteY671" fmla="*/ 651557 h 2057374"/>
                  <a:gd name="connsiteX672" fmla="*/ 489490 w 10867051"/>
                  <a:gd name="connsiteY672" fmla="*/ 650842 h 2057374"/>
                  <a:gd name="connsiteX673" fmla="*/ 492065 w 10867051"/>
                  <a:gd name="connsiteY673" fmla="*/ 647981 h 2057374"/>
                  <a:gd name="connsiteX674" fmla="*/ 492351 w 10867051"/>
                  <a:gd name="connsiteY674" fmla="*/ 645120 h 2057374"/>
                  <a:gd name="connsiteX675" fmla="*/ 491636 w 10867051"/>
                  <a:gd name="connsiteY675" fmla="*/ 644977 h 2057374"/>
                  <a:gd name="connsiteX676" fmla="*/ 490491 w 10867051"/>
                  <a:gd name="connsiteY676" fmla="*/ 645835 h 2057374"/>
                  <a:gd name="connsiteX677" fmla="*/ 1074389 w 10867051"/>
                  <a:gd name="connsiteY677" fmla="*/ 791309 h 2057374"/>
                  <a:gd name="connsiteX678" fmla="*/ 1072244 w 10867051"/>
                  <a:gd name="connsiteY678" fmla="*/ 791023 h 2057374"/>
                  <a:gd name="connsiteX679" fmla="*/ 1070956 w 10867051"/>
                  <a:gd name="connsiteY679" fmla="*/ 792453 h 2057374"/>
                  <a:gd name="connsiteX680" fmla="*/ 1070241 w 10867051"/>
                  <a:gd name="connsiteY680" fmla="*/ 792882 h 2057374"/>
                  <a:gd name="connsiteX681" fmla="*/ 1069526 w 10867051"/>
                  <a:gd name="connsiteY681" fmla="*/ 792310 h 2057374"/>
                  <a:gd name="connsiteX682" fmla="*/ 1066951 w 10867051"/>
                  <a:gd name="connsiteY682" fmla="*/ 787733 h 2057374"/>
                  <a:gd name="connsiteX683" fmla="*/ 1065807 w 10867051"/>
                  <a:gd name="connsiteY683" fmla="*/ 786446 h 2057374"/>
                  <a:gd name="connsiteX684" fmla="*/ 1065378 w 10867051"/>
                  <a:gd name="connsiteY684" fmla="*/ 783156 h 2057374"/>
                  <a:gd name="connsiteX685" fmla="*/ 1063232 w 10867051"/>
                  <a:gd name="connsiteY685" fmla="*/ 780867 h 2057374"/>
                  <a:gd name="connsiteX686" fmla="*/ 1062374 w 10867051"/>
                  <a:gd name="connsiteY686" fmla="*/ 778864 h 2057374"/>
                  <a:gd name="connsiteX687" fmla="*/ 1056366 w 10867051"/>
                  <a:gd name="connsiteY687" fmla="*/ 774144 h 2057374"/>
                  <a:gd name="connsiteX688" fmla="*/ 1052361 w 10867051"/>
                  <a:gd name="connsiteY688" fmla="*/ 775002 h 2057374"/>
                  <a:gd name="connsiteX689" fmla="*/ 1051646 w 10867051"/>
                  <a:gd name="connsiteY689" fmla="*/ 776862 h 2057374"/>
                  <a:gd name="connsiteX690" fmla="*/ 1052790 w 10867051"/>
                  <a:gd name="connsiteY690" fmla="*/ 779007 h 2057374"/>
                  <a:gd name="connsiteX691" fmla="*/ 1055651 w 10867051"/>
                  <a:gd name="connsiteY691" fmla="*/ 780009 h 2057374"/>
                  <a:gd name="connsiteX692" fmla="*/ 1057939 w 10867051"/>
                  <a:gd name="connsiteY692" fmla="*/ 780438 h 2057374"/>
                  <a:gd name="connsiteX693" fmla="*/ 1059370 w 10867051"/>
                  <a:gd name="connsiteY693" fmla="*/ 784300 h 2057374"/>
                  <a:gd name="connsiteX694" fmla="*/ 1061802 w 10867051"/>
                  <a:gd name="connsiteY694" fmla="*/ 789163 h 2057374"/>
                  <a:gd name="connsiteX695" fmla="*/ 1063089 w 10867051"/>
                  <a:gd name="connsiteY695" fmla="*/ 790022 h 2057374"/>
                  <a:gd name="connsiteX696" fmla="*/ 1063232 w 10867051"/>
                  <a:gd name="connsiteY696" fmla="*/ 791166 h 2057374"/>
                  <a:gd name="connsiteX697" fmla="*/ 1065235 w 10867051"/>
                  <a:gd name="connsiteY697" fmla="*/ 793884 h 2057374"/>
                  <a:gd name="connsiteX698" fmla="*/ 1068811 w 10867051"/>
                  <a:gd name="connsiteY698" fmla="*/ 797746 h 2057374"/>
                  <a:gd name="connsiteX699" fmla="*/ 1071242 w 10867051"/>
                  <a:gd name="connsiteY699" fmla="*/ 800035 h 2057374"/>
                  <a:gd name="connsiteX700" fmla="*/ 1074246 w 10867051"/>
                  <a:gd name="connsiteY700" fmla="*/ 801036 h 2057374"/>
                  <a:gd name="connsiteX701" fmla="*/ 1075105 w 10867051"/>
                  <a:gd name="connsiteY701" fmla="*/ 799319 h 2057374"/>
                  <a:gd name="connsiteX702" fmla="*/ 1075963 w 10867051"/>
                  <a:gd name="connsiteY702" fmla="*/ 798032 h 2057374"/>
                  <a:gd name="connsiteX703" fmla="*/ 1076392 w 10867051"/>
                  <a:gd name="connsiteY703" fmla="*/ 794456 h 2057374"/>
                  <a:gd name="connsiteX704" fmla="*/ 1076964 w 10867051"/>
                  <a:gd name="connsiteY704" fmla="*/ 792310 h 2057374"/>
                  <a:gd name="connsiteX705" fmla="*/ 1075963 w 10867051"/>
                  <a:gd name="connsiteY705" fmla="*/ 791738 h 2057374"/>
                  <a:gd name="connsiteX706" fmla="*/ 1074389 w 10867051"/>
                  <a:gd name="connsiteY706" fmla="*/ 791309 h 2057374"/>
                  <a:gd name="connsiteX707" fmla="*/ 1052361 w 10867051"/>
                  <a:gd name="connsiteY707" fmla="*/ 769710 h 2057374"/>
                  <a:gd name="connsiteX708" fmla="*/ 1056795 w 10867051"/>
                  <a:gd name="connsiteY708" fmla="*/ 766849 h 2057374"/>
                  <a:gd name="connsiteX709" fmla="*/ 1056795 w 10867051"/>
                  <a:gd name="connsiteY709" fmla="*/ 766134 h 2057374"/>
                  <a:gd name="connsiteX710" fmla="*/ 1056080 w 10867051"/>
                  <a:gd name="connsiteY710" fmla="*/ 764989 h 2057374"/>
                  <a:gd name="connsiteX711" fmla="*/ 1054793 w 10867051"/>
                  <a:gd name="connsiteY711" fmla="*/ 764274 h 2057374"/>
                  <a:gd name="connsiteX712" fmla="*/ 1051503 w 10867051"/>
                  <a:gd name="connsiteY712" fmla="*/ 765847 h 2057374"/>
                  <a:gd name="connsiteX713" fmla="*/ 1048070 w 10867051"/>
                  <a:gd name="connsiteY713" fmla="*/ 765704 h 2057374"/>
                  <a:gd name="connsiteX714" fmla="*/ 1046067 w 10867051"/>
                  <a:gd name="connsiteY714" fmla="*/ 765132 h 2057374"/>
                  <a:gd name="connsiteX715" fmla="*/ 1042920 w 10867051"/>
                  <a:gd name="connsiteY715" fmla="*/ 766992 h 2057374"/>
                  <a:gd name="connsiteX716" fmla="*/ 1046067 w 10867051"/>
                  <a:gd name="connsiteY716" fmla="*/ 770568 h 2057374"/>
                  <a:gd name="connsiteX717" fmla="*/ 1045638 w 10867051"/>
                  <a:gd name="connsiteY717" fmla="*/ 776576 h 2057374"/>
                  <a:gd name="connsiteX718" fmla="*/ 1048785 w 10867051"/>
                  <a:gd name="connsiteY718" fmla="*/ 774573 h 2057374"/>
                  <a:gd name="connsiteX719" fmla="*/ 1050358 w 10867051"/>
                  <a:gd name="connsiteY719" fmla="*/ 772714 h 2057374"/>
                  <a:gd name="connsiteX720" fmla="*/ 1051216 w 10867051"/>
                  <a:gd name="connsiteY720" fmla="*/ 772141 h 2057374"/>
                  <a:gd name="connsiteX721" fmla="*/ 1052218 w 10867051"/>
                  <a:gd name="connsiteY721" fmla="*/ 770425 h 2057374"/>
                  <a:gd name="connsiteX722" fmla="*/ 1052361 w 10867051"/>
                  <a:gd name="connsiteY722" fmla="*/ 769710 h 2057374"/>
                  <a:gd name="connsiteX723" fmla="*/ 1154207 w 10867051"/>
                  <a:gd name="connsiteY723" fmla="*/ 742818 h 2057374"/>
                  <a:gd name="connsiteX724" fmla="*/ 1152919 w 10867051"/>
                  <a:gd name="connsiteY724" fmla="*/ 740958 h 2057374"/>
                  <a:gd name="connsiteX725" fmla="*/ 1149343 w 10867051"/>
                  <a:gd name="connsiteY725" fmla="*/ 742102 h 2057374"/>
                  <a:gd name="connsiteX726" fmla="*/ 1143336 w 10867051"/>
                  <a:gd name="connsiteY726" fmla="*/ 740386 h 2057374"/>
                  <a:gd name="connsiteX727" fmla="*/ 1141333 w 10867051"/>
                  <a:gd name="connsiteY727" fmla="*/ 735809 h 2057374"/>
                  <a:gd name="connsiteX728" fmla="*/ 1136184 w 10867051"/>
                  <a:gd name="connsiteY728" fmla="*/ 734378 h 2057374"/>
                  <a:gd name="connsiteX729" fmla="*/ 1133323 w 10867051"/>
                  <a:gd name="connsiteY729" fmla="*/ 731088 h 2057374"/>
                  <a:gd name="connsiteX730" fmla="*/ 1127601 w 10867051"/>
                  <a:gd name="connsiteY730" fmla="*/ 729515 h 2057374"/>
                  <a:gd name="connsiteX731" fmla="*/ 1123024 w 10867051"/>
                  <a:gd name="connsiteY731" fmla="*/ 728370 h 2057374"/>
                  <a:gd name="connsiteX732" fmla="*/ 1119448 w 10867051"/>
                  <a:gd name="connsiteY732" fmla="*/ 726511 h 2057374"/>
                  <a:gd name="connsiteX733" fmla="*/ 1115299 w 10867051"/>
                  <a:gd name="connsiteY733" fmla="*/ 724222 h 2057374"/>
                  <a:gd name="connsiteX734" fmla="*/ 1111151 w 10867051"/>
                  <a:gd name="connsiteY734" fmla="*/ 721790 h 2057374"/>
                  <a:gd name="connsiteX735" fmla="*/ 1108004 w 10867051"/>
                  <a:gd name="connsiteY735" fmla="*/ 719931 h 2057374"/>
                  <a:gd name="connsiteX736" fmla="*/ 1105716 w 10867051"/>
                  <a:gd name="connsiteY736" fmla="*/ 720074 h 2057374"/>
                  <a:gd name="connsiteX737" fmla="*/ 1100566 w 10867051"/>
                  <a:gd name="connsiteY737" fmla="*/ 720360 h 2057374"/>
                  <a:gd name="connsiteX738" fmla="*/ 1100280 w 10867051"/>
                  <a:gd name="connsiteY738" fmla="*/ 716355 h 2057374"/>
                  <a:gd name="connsiteX739" fmla="*/ 1098706 w 10867051"/>
                  <a:gd name="connsiteY739" fmla="*/ 713923 h 2057374"/>
                  <a:gd name="connsiteX740" fmla="*/ 1099279 w 10867051"/>
                  <a:gd name="connsiteY740" fmla="*/ 711778 h 2057374"/>
                  <a:gd name="connsiteX741" fmla="*/ 1096418 w 10867051"/>
                  <a:gd name="connsiteY741" fmla="*/ 710633 h 2057374"/>
                  <a:gd name="connsiteX742" fmla="*/ 1092127 w 10867051"/>
                  <a:gd name="connsiteY742" fmla="*/ 709060 h 2057374"/>
                  <a:gd name="connsiteX743" fmla="*/ 1093414 w 10867051"/>
                  <a:gd name="connsiteY743" fmla="*/ 704912 h 2057374"/>
                  <a:gd name="connsiteX744" fmla="*/ 1094415 w 10867051"/>
                  <a:gd name="connsiteY744" fmla="*/ 701765 h 2057374"/>
                  <a:gd name="connsiteX745" fmla="*/ 1090696 w 10867051"/>
                  <a:gd name="connsiteY745" fmla="*/ 700763 h 2057374"/>
                  <a:gd name="connsiteX746" fmla="*/ 1085261 w 10867051"/>
                  <a:gd name="connsiteY746" fmla="*/ 699476 h 2057374"/>
                  <a:gd name="connsiteX747" fmla="*/ 1086977 w 10867051"/>
                  <a:gd name="connsiteY747" fmla="*/ 696615 h 2057374"/>
                  <a:gd name="connsiteX748" fmla="*/ 1088407 w 10867051"/>
                  <a:gd name="connsiteY748" fmla="*/ 694326 h 2057374"/>
                  <a:gd name="connsiteX749" fmla="*/ 1086262 w 10867051"/>
                  <a:gd name="connsiteY749" fmla="*/ 690893 h 2057374"/>
                  <a:gd name="connsiteX750" fmla="*/ 1081971 w 10867051"/>
                  <a:gd name="connsiteY750" fmla="*/ 685172 h 2057374"/>
                  <a:gd name="connsiteX751" fmla="*/ 1078681 w 10867051"/>
                  <a:gd name="connsiteY751" fmla="*/ 681167 h 2057374"/>
                  <a:gd name="connsiteX752" fmla="*/ 1074389 w 10867051"/>
                  <a:gd name="connsiteY752" fmla="*/ 674873 h 2057374"/>
                  <a:gd name="connsiteX753" fmla="*/ 1070813 w 10867051"/>
                  <a:gd name="connsiteY753" fmla="*/ 669294 h 2057374"/>
                  <a:gd name="connsiteX754" fmla="*/ 1067809 w 10867051"/>
                  <a:gd name="connsiteY754" fmla="*/ 664717 h 2057374"/>
                  <a:gd name="connsiteX755" fmla="*/ 1065235 w 10867051"/>
                  <a:gd name="connsiteY755" fmla="*/ 661570 h 2057374"/>
                  <a:gd name="connsiteX756" fmla="*/ 1061659 w 10867051"/>
                  <a:gd name="connsiteY756" fmla="*/ 655991 h 2057374"/>
                  <a:gd name="connsiteX757" fmla="*/ 1056938 w 10867051"/>
                  <a:gd name="connsiteY757" fmla="*/ 649554 h 2057374"/>
                  <a:gd name="connsiteX758" fmla="*/ 1052504 w 10867051"/>
                  <a:gd name="connsiteY758" fmla="*/ 644548 h 2057374"/>
                  <a:gd name="connsiteX759" fmla="*/ 1053219 w 10867051"/>
                  <a:gd name="connsiteY759" fmla="*/ 641258 h 2057374"/>
                  <a:gd name="connsiteX760" fmla="*/ 1048785 w 10867051"/>
                  <a:gd name="connsiteY760" fmla="*/ 637110 h 2057374"/>
                  <a:gd name="connsiteX761" fmla="*/ 1044923 w 10867051"/>
                  <a:gd name="connsiteY761" fmla="*/ 632961 h 2057374"/>
                  <a:gd name="connsiteX762" fmla="*/ 1040488 w 10867051"/>
                  <a:gd name="connsiteY762" fmla="*/ 628241 h 2057374"/>
                  <a:gd name="connsiteX763" fmla="*/ 1036054 w 10867051"/>
                  <a:gd name="connsiteY763" fmla="*/ 625952 h 2057374"/>
                  <a:gd name="connsiteX764" fmla="*/ 1032907 w 10867051"/>
                  <a:gd name="connsiteY764" fmla="*/ 624236 h 2057374"/>
                  <a:gd name="connsiteX765" fmla="*/ 1028330 w 10867051"/>
                  <a:gd name="connsiteY765" fmla="*/ 621804 h 2057374"/>
                  <a:gd name="connsiteX766" fmla="*/ 1025898 w 10867051"/>
                  <a:gd name="connsiteY766" fmla="*/ 619658 h 2057374"/>
                  <a:gd name="connsiteX767" fmla="*/ 1024897 w 10867051"/>
                  <a:gd name="connsiteY767" fmla="*/ 617799 h 2057374"/>
                  <a:gd name="connsiteX768" fmla="*/ 1023895 w 10867051"/>
                  <a:gd name="connsiteY768" fmla="*/ 616511 h 2057374"/>
                  <a:gd name="connsiteX769" fmla="*/ 1023037 w 10867051"/>
                  <a:gd name="connsiteY769" fmla="*/ 614652 h 2057374"/>
                  <a:gd name="connsiteX770" fmla="*/ 1022465 w 10867051"/>
                  <a:gd name="connsiteY770" fmla="*/ 612506 h 2057374"/>
                  <a:gd name="connsiteX771" fmla="*/ 1021607 w 10867051"/>
                  <a:gd name="connsiteY771" fmla="*/ 611219 h 2057374"/>
                  <a:gd name="connsiteX772" fmla="*/ 1016171 w 10867051"/>
                  <a:gd name="connsiteY772" fmla="*/ 608072 h 2057374"/>
                  <a:gd name="connsiteX773" fmla="*/ 1014455 w 10867051"/>
                  <a:gd name="connsiteY773" fmla="*/ 606069 h 2057374"/>
                  <a:gd name="connsiteX774" fmla="*/ 1010736 w 10867051"/>
                  <a:gd name="connsiteY774" fmla="*/ 603781 h 2057374"/>
                  <a:gd name="connsiteX775" fmla="*/ 1007589 w 10867051"/>
                  <a:gd name="connsiteY775" fmla="*/ 602779 h 2057374"/>
                  <a:gd name="connsiteX776" fmla="*/ 1006444 w 10867051"/>
                  <a:gd name="connsiteY776" fmla="*/ 602064 h 2057374"/>
                  <a:gd name="connsiteX777" fmla="*/ 1002582 w 10867051"/>
                  <a:gd name="connsiteY777" fmla="*/ 595198 h 2057374"/>
                  <a:gd name="connsiteX778" fmla="*/ 1003154 w 10867051"/>
                  <a:gd name="connsiteY778" fmla="*/ 592767 h 2057374"/>
                  <a:gd name="connsiteX779" fmla="*/ 1003870 w 10867051"/>
                  <a:gd name="connsiteY779" fmla="*/ 590621 h 2057374"/>
                  <a:gd name="connsiteX780" fmla="*/ 1003440 w 10867051"/>
                  <a:gd name="connsiteY780" fmla="*/ 589334 h 2057374"/>
                  <a:gd name="connsiteX781" fmla="*/ 997147 w 10867051"/>
                  <a:gd name="connsiteY781" fmla="*/ 584041 h 2057374"/>
                  <a:gd name="connsiteX782" fmla="*/ 993857 w 10867051"/>
                  <a:gd name="connsiteY782" fmla="*/ 581895 h 2057374"/>
                  <a:gd name="connsiteX783" fmla="*/ 990567 w 10867051"/>
                  <a:gd name="connsiteY783" fmla="*/ 579607 h 2057374"/>
                  <a:gd name="connsiteX784" fmla="*/ 983701 w 10867051"/>
                  <a:gd name="connsiteY784" fmla="*/ 582468 h 2057374"/>
                  <a:gd name="connsiteX785" fmla="*/ 976691 w 10867051"/>
                  <a:gd name="connsiteY785" fmla="*/ 585471 h 2057374"/>
                  <a:gd name="connsiteX786" fmla="*/ 971828 w 10867051"/>
                  <a:gd name="connsiteY786" fmla="*/ 586616 h 2057374"/>
                  <a:gd name="connsiteX787" fmla="*/ 965105 w 10867051"/>
                  <a:gd name="connsiteY787" fmla="*/ 588189 h 2057374"/>
                  <a:gd name="connsiteX788" fmla="*/ 967394 w 10867051"/>
                  <a:gd name="connsiteY788" fmla="*/ 591479 h 2057374"/>
                  <a:gd name="connsiteX789" fmla="*/ 966392 w 10867051"/>
                  <a:gd name="connsiteY789" fmla="*/ 593768 h 2057374"/>
                  <a:gd name="connsiteX790" fmla="*/ 964247 w 10867051"/>
                  <a:gd name="connsiteY790" fmla="*/ 594912 h 2057374"/>
                  <a:gd name="connsiteX791" fmla="*/ 960671 w 10867051"/>
                  <a:gd name="connsiteY791" fmla="*/ 594769 h 2057374"/>
                  <a:gd name="connsiteX792" fmla="*/ 960671 w 10867051"/>
                  <a:gd name="connsiteY792" fmla="*/ 602779 h 2057374"/>
                  <a:gd name="connsiteX793" fmla="*/ 957238 w 10867051"/>
                  <a:gd name="connsiteY793" fmla="*/ 608501 h 2057374"/>
                  <a:gd name="connsiteX794" fmla="*/ 950086 w 10867051"/>
                  <a:gd name="connsiteY794" fmla="*/ 608644 h 2057374"/>
                  <a:gd name="connsiteX795" fmla="*/ 946224 w 10867051"/>
                  <a:gd name="connsiteY795" fmla="*/ 610647 h 2057374"/>
                  <a:gd name="connsiteX796" fmla="*/ 940645 w 10867051"/>
                  <a:gd name="connsiteY796" fmla="*/ 613508 h 2057374"/>
                  <a:gd name="connsiteX797" fmla="*/ 936068 w 10867051"/>
                  <a:gd name="connsiteY797" fmla="*/ 615796 h 2057374"/>
                  <a:gd name="connsiteX798" fmla="*/ 931204 w 10867051"/>
                  <a:gd name="connsiteY798" fmla="*/ 619515 h 2057374"/>
                  <a:gd name="connsiteX799" fmla="*/ 928772 w 10867051"/>
                  <a:gd name="connsiteY799" fmla="*/ 618943 h 2057374"/>
                  <a:gd name="connsiteX800" fmla="*/ 929917 w 10867051"/>
                  <a:gd name="connsiteY800" fmla="*/ 615510 h 2057374"/>
                  <a:gd name="connsiteX801" fmla="*/ 928057 w 10867051"/>
                  <a:gd name="connsiteY801" fmla="*/ 609788 h 2057374"/>
                  <a:gd name="connsiteX802" fmla="*/ 926627 w 10867051"/>
                  <a:gd name="connsiteY802" fmla="*/ 605068 h 2057374"/>
                  <a:gd name="connsiteX803" fmla="*/ 923480 w 10867051"/>
                  <a:gd name="connsiteY803" fmla="*/ 602636 h 2057374"/>
                  <a:gd name="connsiteX804" fmla="*/ 918187 w 10867051"/>
                  <a:gd name="connsiteY804" fmla="*/ 598488 h 2057374"/>
                  <a:gd name="connsiteX805" fmla="*/ 914182 w 10867051"/>
                  <a:gd name="connsiteY805" fmla="*/ 595341 h 2057374"/>
                  <a:gd name="connsiteX806" fmla="*/ 908603 w 10867051"/>
                  <a:gd name="connsiteY806" fmla="*/ 590907 h 2057374"/>
                  <a:gd name="connsiteX807" fmla="*/ 904741 w 10867051"/>
                  <a:gd name="connsiteY807" fmla="*/ 587760 h 2057374"/>
                  <a:gd name="connsiteX808" fmla="*/ 900593 w 10867051"/>
                  <a:gd name="connsiteY808" fmla="*/ 584470 h 2057374"/>
                  <a:gd name="connsiteX809" fmla="*/ 895158 w 10867051"/>
                  <a:gd name="connsiteY809" fmla="*/ 580179 h 2057374"/>
                  <a:gd name="connsiteX810" fmla="*/ 893012 w 10867051"/>
                  <a:gd name="connsiteY810" fmla="*/ 574600 h 2057374"/>
                  <a:gd name="connsiteX811" fmla="*/ 888148 w 10867051"/>
                  <a:gd name="connsiteY811" fmla="*/ 572598 h 2057374"/>
                  <a:gd name="connsiteX812" fmla="*/ 882856 w 10867051"/>
                  <a:gd name="connsiteY812" fmla="*/ 570452 h 2057374"/>
                  <a:gd name="connsiteX813" fmla="*/ 878565 w 10867051"/>
                  <a:gd name="connsiteY813" fmla="*/ 566304 h 2057374"/>
                  <a:gd name="connsiteX814" fmla="*/ 879995 w 10867051"/>
                  <a:gd name="connsiteY814" fmla="*/ 562299 h 2057374"/>
                  <a:gd name="connsiteX815" fmla="*/ 881712 w 10867051"/>
                  <a:gd name="connsiteY815" fmla="*/ 557435 h 2057374"/>
                  <a:gd name="connsiteX816" fmla="*/ 881712 w 10867051"/>
                  <a:gd name="connsiteY816" fmla="*/ 554574 h 2057374"/>
                  <a:gd name="connsiteX817" fmla="*/ 876991 w 10867051"/>
                  <a:gd name="connsiteY817" fmla="*/ 554717 h 2057374"/>
                  <a:gd name="connsiteX818" fmla="*/ 869982 w 10867051"/>
                  <a:gd name="connsiteY818" fmla="*/ 555003 h 2057374"/>
                  <a:gd name="connsiteX819" fmla="*/ 863688 w 10867051"/>
                  <a:gd name="connsiteY819" fmla="*/ 555289 h 2057374"/>
                  <a:gd name="connsiteX820" fmla="*/ 858968 w 10867051"/>
                  <a:gd name="connsiteY820" fmla="*/ 558722 h 2057374"/>
                  <a:gd name="connsiteX821" fmla="*/ 854677 w 10867051"/>
                  <a:gd name="connsiteY821" fmla="*/ 561869 h 2057374"/>
                  <a:gd name="connsiteX822" fmla="*/ 847954 w 10867051"/>
                  <a:gd name="connsiteY822" fmla="*/ 559438 h 2057374"/>
                  <a:gd name="connsiteX823" fmla="*/ 840229 w 10867051"/>
                  <a:gd name="connsiteY823" fmla="*/ 556577 h 2057374"/>
                  <a:gd name="connsiteX824" fmla="*/ 838084 w 10867051"/>
                  <a:gd name="connsiteY824" fmla="*/ 560296 h 2057374"/>
                  <a:gd name="connsiteX825" fmla="*/ 830932 w 10867051"/>
                  <a:gd name="connsiteY825" fmla="*/ 558436 h 2057374"/>
                  <a:gd name="connsiteX826" fmla="*/ 823636 w 10867051"/>
                  <a:gd name="connsiteY826" fmla="*/ 556577 h 2057374"/>
                  <a:gd name="connsiteX827" fmla="*/ 823636 w 10867051"/>
                  <a:gd name="connsiteY827" fmla="*/ 543274 h 2057374"/>
                  <a:gd name="connsiteX828" fmla="*/ 823636 w 10867051"/>
                  <a:gd name="connsiteY828" fmla="*/ 529971 h 2057374"/>
                  <a:gd name="connsiteX829" fmla="*/ 823636 w 10867051"/>
                  <a:gd name="connsiteY829" fmla="*/ 516525 h 2057374"/>
                  <a:gd name="connsiteX830" fmla="*/ 823636 w 10867051"/>
                  <a:gd name="connsiteY830" fmla="*/ 503079 h 2057374"/>
                  <a:gd name="connsiteX831" fmla="*/ 823636 w 10867051"/>
                  <a:gd name="connsiteY831" fmla="*/ 489490 h 2057374"/>
                  <a:gd name="connsiteX832" fmla="*/ 823636 w 10867051"/>
                  <a:gd name="connsiteY832" fmla="*/ 475901 h 2057374"/>
                  <a:gd name="connsiteX833" fmla="*/ 823636 w 10867051"/>
                  <a:gd name="connsiteY833" fmla="*/ 462169 h 2057374"/>
                  <a:gd name="connsiteX834" fmla="*/ 823636 w 10867051"/>
                  <a:gd name="connsiteY834" fmla="*/ 448437 h 2057374"/>
                  <a:gd name="connsiteX835" fmla="*/ 823636 w 10867051"/>
                  <a:gd name="connsiteY835" fmla="*/ 434562 h 2057374"/>
                  <a:gd name="connsiteX836" fmla="*/ 823636 w 10867051"/>
                  <a:gd name="connsiteY836" fmla="*/ 420687 h 2057374"/>
                  <a:gd name="connsiteX837" fmla="*/ 823636 w 10867051"/>
                  <a:gd name="connsiteY837" fmla="*/ 406812 h 2057374"/>
                  <a:gd name="connsiteX838" fmla="*/ 823636 w 10867051"/>
                  <a:gd name="connsiteY838" fmla="*/ 392794 h 2057374"/>
                  <a:gd name="connsiteX839" fmla="*/ 823636 w 10867051"/>
                  <a:gd name="connsiteY839" fmla="*/ 378919 h 2057374"/>
                  <a:gd name="connsiteX840" fmla="*/ 823636 w 10867051"/>
                  <a:gd name="connsiteY840" fmla="*/ 364757 h 2057374"/>
                  <a:gd name="connsiteX841" fmla="*/ 823636 w 10867051"/>
                  <a:gd name="connsiteY841" fmla="*/ 350453 h 2057374"/>
                  <a:gd name="connsiteX842" fmla="*/ 823636 w 10867051"/>
                  <a:gd name="connsiteY842" fmla="*/ 336149 h 2057374"/>
                  <a:gd name="connsiteX843" fmla="*/ 823636 w 10867051"/>
                  <a:gd name="connsiteY843" fmla="*/ 321702 h 2057374"/>
                  <a:gd name="connsiteX844" fmla="*/ 823636 w 10867051"/>
                  <a:gd name="connsiteY844" fmla="*/ 307397 h 2057374"/>
                  <a:gd name="connsiteX845" fmla="*/ 823636 w 10867051"/>
                  <a:gd name="connsiteY845" fmla="*/ 292807 h 2057374"/>
                  <a:gd name="connsiteX846" fmla="*/ 823636 w 10867051"/>
                  <a:gd name="connsiteY846" fmla="*/ 278217 h 2057374"/>
                  <a:gd name="connsiteX847" fmla="*/ 823636 w 10867051"/>
                  <a:gd name="connsiteY847" fmla="*/ 263484 h 2057374"/>
                  <a:gd name="connsiteX848" fmla="*/ 823636 w 10867051"/>
                  <a:gd name="connsiteY848" fmla="*/ 248750 h 2057374"/>
                  <a:gd name="connsiteX849" fmla="*/ 823636 w 10867051"/>
                  <a:gd name="connsiteY849" fmla="*/ 233874 h 2057374"/>
                  <a:gd name="connsiteX850" fmla="*/ 823636 w 10867051"/>
                  <a:gd name="connsiteY850" fmla="*/ 218997 h 2057374"/>
                  <a:gd name="connsiteX851" fmla="*/ 823636 w 10867051"/>
                  <a:gd name="connsiteY851" fmla="*/ 203978 h 2057374"/>
                  <a:gd name="connsiteX852" fmla="*/ 823636 w 10867051"/>
                  <a:gd name="connsiteY852" fmla="*/ 188816 h 2057374"/>
                  <a:gd name="connsiteX853" fmla="*/ 823636 w 10867051"/>
                  <a:gd name="connsiteY853" fmla="*/ 173653 h 2057374"/>
                  <a:gd name="connsiteX854" fmla="*/ 823636 w 10867051"/>
                  <a:gd name="connsiteY854" fmla="*/ 158348 h 2057374"/>
                  <a:gd name="connsiteX855" fmla="*/ 823636 w 10867051"/>
                  <a:gd name="connsiteY855" fmla="*/ 142899 h 2057374"/>
                  <a:gd name="connsiteX856" fmla="*/ 823636 w 10867051"/>
                  <a:gd name="connsiteY856" fmla="*/ 127451 h 2057374"/>
                  <a:gd name="connsiteX857" fmla="*/ 823636 w 10867051"/>
                  <a:gd name="connsiteY857" fmla="*/ 111859 h 2057374"/>
                  <a:gd name="connsiteX858" fmla="*/ 823636 w 10867051"/>
                  <a:gd name="connsiteY858" fmla="*/ 96267 h 2057374"/>
                  <a:gd name="connsiteX859" fmla="*/ 821205 w 10867051"/>
                  <a:gd name="connsiteY859" fmla="*/ 95838 h 2057374"/>
                  <a:gd name="connsiteX860" fmla="*/ 814911 w 10867051"/>
                  <a:gd name="connsiteY860" fmla="*/ 95552 h 2057374"/>
                  <a:gd name="connsiteX861" fmla="*/ 813480 w 10867051"/>
                  <a:gd name="connsiteY861" fmla="*/ 96553 h 2057374"/>
                  <a:gd name="connsiteX862" fmla="*/ 811335 w 10867051"/>
                  <a:gd name="connsiteY862" fmla="*/ 96267 h 2057374"/>
                  <a:gd name="connsiteX863" fmla="*/ 807759 w 10867051"/>
                  <a:gd name="connsiteY863" fmla="*/ 92977 h 2057374"/>
                  <a:gd name="connsiteX864" fmla="*/ 802609 w 10867051"/>
                  <a:gd name="connsiteY864" fmla="*/ 89974 h 2057374"/>
                  <a:gd name="connsiteX865" fmla="*/ 784586 w 10867051"/>
                  <a:gd name="connsiteY865" fmla="*/ 84538 h 2057374"/>
                  <a:gd name="connsiteX866" fmla="*/ 780867 w 10867051"/>
                  <a:gd name="connsiteY866" fmla="*/ 80819 h 2057374"/>
                  <a:gd name="connsiteX867" fmla="*/ 772284 w 10867051"/>
                  <a:gd name="connsiteY867" fmla="*/ 75669 h 2057374"/>
                  <a:gd name="connsiteX868" fmla="*/ 756836 w 10867051"/>
                  <a:gd name="connsiteY868" fmla="*/ 71235 h 2057374"/>
                  <a:gd name="connsiteX869" fmla="*/ 755119 w 10867051"/>
                  <a:gd name="connsiteY869" fmla="*/ 72379 h 2057374"/>
                  <a:gd name="connsiteX870" fmla="*/ 752688 w 10867051"/>
                  <a:gd name="connsiteY870" fmla="*/ 72665 h 2057374"/>
                  <a:gd name="connsiteX871" fmla="*/ 746394 w 10867051"/>
                  <a:gd name="connsiteY871" fmla="*/ 71950 h 2057374"/>
                  <a:gd name="connsiteX872" fmla="*/ 740958 w 10867051"/>
                  <a:gd name="connsiteY872" fmla="*/ 71950 h 2057374"/>
                  <a:gd name="connsiteX873" fmla="*/ 731374 w 10867051"/>
                  <a:gd name="connsiteY873" fmla="*/ 74525 h 2057374"/>
                  <a:gd name="connsiteX874" fmla="*/ 720789 w 10867051"/>
                  <a:gd name="connsiteY874" fmla="*/ 75383 h 2057374"/>
                  <a:gd name="connsiteX875" fmla="*/ 714638 w 10867051"/>
                  <a:gd name="connsiteY875" fmla="*/ 78530 h 2057374"/>
                  <a:gd name="connsiteX876" fmla="*/ 697187 w 10867051"/>
                  <a:gd name="connsiteY876" fmla="*/ 77100 h 2057374"/>
                  <a:gd name="connsiteX877" fmla="*/ 696043 w 10867051"/>
                  <a:gd name="connsiteY877" fmla="*/ 75669 h 2057374"/>
                  <a:gd name="connsiteX878" fmla="*/ 689892 w 10867051"/>
                  <a:gd name="connsiteY878" fmla="*/ 74811 h 2057374"/>
                  <a:gd name="connsiteX879" fmla="*/ 678306 w 10867051"/>
                  <a:gd name="connsiteY879" fmla="*/ 68946 h 2057374"/>
                  <a:gd name="connsiteX880" fmla="*/ 671154 w 10867051"/>
                  <a:gd name="connsiteY880" fmla="*/ 69089 h 2057374"/>
                  <a:gd name="connsiteX881" fmla="*/ 664431 w 10867051"/>
                  <a:gd name="connsiteY881" fmla="*/ 67516 h 2057374"/>
                  <a:gd name="connsiteX882" fmla="*/ 650412 w 10867051"/>
                  <a:gd name="connsiteY882" fmla="*/ 67230 h 2057374"/>
                  <a:gd name="connsiteX883" fmla="*/ 640829 w 10867051"/>
                  <a:gd name="connsiteY883" fmla="*/ 68374 h 2057374"/>
                  <a:gd name="connsiteX884" fmla="*/ 621375 w 10867051"/>
                  <a:gd name="connsiteY884" fmla="*/ 65799 h 2057374"/>
                  <a:gd name="connsiteX885" fmla="*/ 618800 w 10867051"/>
                  <a:gd name="connsiteY885" fmla="*/ 64512 h 2057374"/>
                  <a:gd name="connsiteX886" fmla="*/ 616368 w 10867051"/>
                  <a:gd name="connsiteY886" fmla="*/ 61079 h 2057374"/>
                  <a:gd name="connsiteX887" fmla="*/ 611219 w 10867051"/>
                  <a:gd name="connsiteY887" fmla="*/ 60364 h 2057374"/>
                  <a:gd name="connsiteX888" fmla="*/ 608072 w 10867051"/>
                  <a:gd name="connsiteY888" fmla="*/ 58218 h 2057374"/>
                  <a:gd name="connsiteX889" fmla="*/ 604925 w 10867051"/>
                  <a:gd name="connsiteY889" fmla="*/ 58075 h 2057374"/>
                  <a:gd name="connsiteX890" fmla="*/ 601206 w 10867051"/>
                  <a:gd name="connsiteY890" fmla="*/ 60364 h 2057374"/>
                  <a:gd name="connsiteX891" fmla="*/ 597916 w 10867051"/>
                  <a:gd name="connsiteY891" fmla="*/ 60221 h 2057374"/>
                  <a:gd name="connsiteX892" fmla="*/ 591622 w 10867051"/>
                  <a:gd name="connsiteY892" fmla="*/ 54785 h 2057374"/>
                  <a:gd name="connsiteX893" fmla="*/ 586902 w 10867051"/>
                  <a:gd name="connsiteY893" fmla="*/ 54356 h 2057374"/>
                  <a:gd name="connsiteX894" fmla="*/ 574028 w 10867051"/>
                  <a:gd name="connsiteY894" fmla="*/ 50208 h 2057374"/>
                  <a:gd name="connsiteX895" fmla="*/ 569737 w 10867051"/>
                  <a:gd name="connsiteY895" fmla="*/ 50780 h 2057374"/>
                  <a:gd name="connsiteX896" fmla="*/ 565732 w 10867051"/>
                  <a:gd name="connsiteY896" fmla="*/ 49636 h 2057374"/>
                  <a:gd name="connsiteX897" fmla="*/ 555862 w 10867051"/>
                  <a:gd name="connsiteY897" fmla="*/ 49636 h 2057374"/>
                  <a:gd name="connsiteX898" fmla="*/ 547279 w 10867051"/>
                  <a:gd name="connsiteY898" fmla="*/ 53212 h 2057374"/>
                  <a:gd name="connsiteX899" fmla="*/ 543560 w 10867051"/>
                  <a:gd name="connsiteY899" fmla="*/ 53784 h 2057374"/>
                  <a:gd name="connsiteX900" fmla="*/ 539698 w 10867051"/>
                  <a:gd name="connsiteY900" fmla="*/ 53212 h 2057374"/>
                  <a:gd name="connsiteX901" fmla="*/ 535407 w 10867051"/>
                  <a:gd name="connsiteY901" fmla="*/ 50637 h 2057374"/>
                  <a:gd name="connsiteX902" fmla="*/ 531831 w 10867051"/>
                  <a:gd name="connsiteY902" fmla="*/ 49493 h 2057374"/>
                  <a:gd name="connsiteX903" fmla="*/ 522247 w 10867051"/>
                  <a:gd name="connsiteY903" fmla="*/ 51924 h 2057374"/>
                  <a:gd name="connsiteX904" fmla="*/ 517812 w 10867051"/>
                  <a:gd name="connsiteY904" fmla="*/ 52640 h 2057374"/>
                  <a:gd name="connsiteX905" fmla="*/ 514952 w 10867051"/>
                  <a:gd name="connsiteY905" fmla="*/ 54499 h 2057374"/>
                  <a:gd name="connsiteX906" fmla="*/ 493209 w 10867051"/>
                  <a:gd name="connsiteY906" fmla="*/ 52640 h 2057374"/>
                  <a:gd name="connsiteX907" fmla="*/ 496928 w 10867051"/>
                  <a:gd name="connsiteY907" fmla="*/ 49350 h 2057374"/>
                  <a:gd name="connsiteX908" fmla="*/ 497500 w 10867051"/>
                  <a:gd name="connsiteY908" fmla="*/ 47919 h 2057374"/>
                  <a:gd name="connsiteX909" fmla="*/ 498645 w 10867051"/>
                  <a:gd name="connsiteY909" fmla="*/ 46918 h 2057374"/>
                  <a:gd name="connsiteX910" fmla="*/ 486343 w 10867051"/>
                  <a:gd name="connsiteY910" fmla="*/ 47061 h 2057374"/>
                  <a:gd name="connsiteX911" fmla="*/ 483911 w 10867051"/>
                  <a:gd name="connsiteY911" fmla="*/ 46489 h 2057374"/>
                  <a:gd name="connsiteX912" fmla="*/ 483482 w 10867051"/>
                  <a:gd name="connsiteY912" fmla="*/ 43914 h 2057374"/>
                  <a:gd name="connsiteX913" fmla="*/ 479620 w 10867051"/>
                  <a:gd name="connsiteY913" fmla="*/ 43628 h 2057374"/>
                  <a:gd name="connsiteX914" fmla="*/ 477475 w 10867051"/>
                  <a:gd name="connsiteY914" fmla="*/ 41768 h 2057374"/>
                  <a:gd name="connsiteX915" fmla="*/ 478476 w 10867051"/>
                  <a:gd name="connsiteY915" fmla="*/ 37334 h 2057374"/>
                  <a:gd name="connsiteX916" fmla="*/ 484627 w 10867051"/>
                  <a:gd name="connsiteY916" fmla="*/ 33043 h 2057374"/>
                  <a:gd name="connsiteX917" fmla="*/ 482624 w 10867051"/>
                  <a:gd name="connsiteY917" fmla="*/ 31040 h 2057374"/>
                  <a:gd name="connsiteX918" fmla="*/ 476902 w 10867051"/>
                  <a:gd name="connsiteY918" fmla="*/ 29181 h 2057374"/>
                  <a:gd name="connsiteX919" fmla="*/ 471467 w 10867051"/>
                  <a:gd name="connsiteY919" fmla="*/ 28608 h 2057374"/>
                  <a:gd name="connsiteX920" fmla="*/ 468034 w 10867051"/>
                  <a:gd name="connsiteY920" fmla="*/ 29467 h 2057374"/>
                  <a:gd name="connsiteX921" fmla="*/ 454445 w 10867051"/>
                  <a:gd name="connsiteY921" fmla="*/ 26320 h 2057374"/>
                  <a:gd name="connsiteX922" fmla="*/ 446434 w 10867051"/>
                  <a:gd name="connsiteY922" fmla="*/ 28608 h 2057374"/>
                  <a:gd name="connsiteX923" fmla="*/ 440284 w 10867051"/>
                  <a:gd name="connsiteY923" fmla="*/ 28465 h 2057374"/>
                  <a:gd name="connsiteX924" fmla="*/ 433704 w 10867051"/>
                  <a:gd name="connsiteY924" fmla="*/ 29324 h 2057374"/>
                  <a:gd name="connsiteX925" fmla="*/ 425407 w 10867051"/>
                  <a:gd name="connsiteY925" fmla="*/ 33472 h 2057374"/>
                  <a:gd name="connsiteX926" fmla="*/ 419399 w 10867051"/>
                  <a:gd name="connsiteY926" fmla="*/ 31469 h 2057374"/>
                  <a:gd name="connsiteX927" fmla="*/ 413106 w 10867051"/>
                  <a:gd name="connsiteY927" fmla="*/ 30897 h 2057374"/>
                  <a:gd name="connsiteX928" fmla="*/ 407527 w 10867051"/>
                  <a:gd name="connsiteY928" fmla="*/ 28322 h 2057374"/>
                  <a:gd name="connsiteX929" fmla="*/ 409243 w 10867051"/>
                  <a:gd name="connsiteY929" fmla="*/ 26463 h 2057374"/>
                  <a:gd name="connsiteX930" fmla="*/ 410817 w 10867051"/>
                  <a:gd name="connsiteY930" fmla="*/ 23173 h 2057374"/>
                  <a:gd name="connsiteX931" fmla="*/ 406526 w 10867051"/>
                  <a:gd name="connsiteY931" fmla="*/ 19740 h 2057374"/>
                  <a:gd name="connsiteX932" fmla="*/ 402664 w 10867051"/>
                  <a:gd name="connsiteY932" fmla="*/ 17880 h 2057374"/>
                  <a:gd name="connsiteX933" fmla="*/ 395941 w 10867051"/>
                  <a:gd name="connsiteY933" fmla="*/ 17022 h 2057374"/>
                  <a:gd name="connsiteX934" fmla="*/ 394081 w 10867051"/>
                  <a:gd name="connsiteY934" fmla="*/ 18023 h 2057374"/>
                  <a:gd name="connsiteX935" fmla="*/ 391506 w 10867051"/>
                  <a:gd name="connsiteY935" fmla="*/ 21742 h 2057374"/>
                  <a:gd name="connsiteX936" fmla="*/ 383496 w 10867051"/>
                  <a:gd name="connsiteY936" fmla="*/ 28465 h 2057374"/>
                  <a:gd name="connsiteX937" fmla="*/ 379634 w 10867051"/>
                  <a:gd name="connsiteY937" fmla="*/ 30468 h 2057374"/>
                  <a:gd name="connsiteX938" fmla="*/ 374627 w 10867051"/>
                  <a:gd name="connsiteY938" fmla="*/ 31755 h 2057374"/>
                  <a:gd name="connsiteX939" fmla="*/ 371623 w 10867051"/>
                  <a:gd name="connsiteY939" fmla="*/ 31326 h 2057374"/>
                  <a:gd name="connsiteX940" fmla="*/ 369621 w 10867051"/>
                  <a:gd name="connsiteY940" fmla="*/ 28036 h 2057374"/>
                  <a:gd name="connsiteX941" fmla="*/ 366474 w 10867051"/>
                  <a:gd name="connsiteY941" fmla="*/ 26606 h 2057374"/>
                  <a:gd name="connsiteX942" fmla="*/ 376773 w 10867051"/>
                  <a:gd name="connsiteY942" fmla="*/ 22887 h 2057374"/>
                  <a:gd name="connsiteX943" fmla="*/ 381922 w 10867051"/>
                  <a:gd name="connsiteY943" fmla="*/ 19168 h 2057374"/>
                  <a:gd name="connsiteX944" fmla="*/ 383639 w 10867051"/>
                  <a:gd name="connsiteY944" fmla="*/ 15878 h 2057374"/>
                  <a:gd name="connsiteX945" fmla="*/ 381636 w 10867051"/>
                  <a:gd name="connsiteY945" fmla="*/ 12445 h 2057374"/>
                  <a:gd name="connsiteX946" fmla="*/ 376630 w 10867051"/>
                  <a:gd name="connsiteY946" fmla="*/ 12159 h 2057374"/>
                  <a:gd name="connsiteX947" fmla="*/ 356747 w 10867051"/>
                  <a:gd name="connsiteY947" fmla="*/ 6437 h 2057374"/>
                  <a:gd name="connsiteX948" fmla="*/ 353743 w 10867051"/>
                  <a:gd name="connsiteY948" fmla="*/ 3719 h 2057374"/>
                  <a:gd name="connsiteX949" fmla="*/ 355889 w 10867051"/>
                  <a:gd name="connsiteY949" fmla="*/ 1573 h 2057374"/>
                  <a:gd name="connsiteX950" fmla="*/ 358893 w 10867051"/>
                  <a:gd name="connsiteY950" fmla="*/ 572 h 2057374"/>
                  <a:gd name="connsiteX951" fmla="*/ 356604 w 10867051"/>
                  <a:gd name="connsiteY951" fmla="*/ 0 h 2057374"/>
                  <a:gd name="connsiteX952" fmla="*/ 347163 w 10867051"/>
                  <a:gd name="connsiteY952" fmla="*/ 5007 h 2057374"/>
                  <a:gd name="connsiteX953" fmla="*/ 341442 w 10867051"/>
                  <a:gd name="connsiteY953" fmla="*/ 10013 h 2057374"/>
                  <a:gd name="connsiteX954" fmla="*/ 334719 w 10867051"/>
                  <a:gd name="connsiteY954" fmla="*/ 17594 h 2057374"/>
                  <a:gd name="connsiteX955" fmla="*/ 330856 w 10867051"/>
                  <a:gd name="connsiteY955" fmla="*/ 20598 h 2057374"/>
                  <a:gd name="connsiteX956" fmla="*/ 322417 w 10867051"/>
                  <a:gd name="connsiteY956" fmla="*/ 26034 h 2057374"/>
                  <a:gd name="connsiteX957" fmla="*/ 313262 w 10867051"/>
                  <a:gd name="connsiteY957" fmla="*/ 30468 h 2057374"/>
                  <a:gd name="connsiteX958" fmla="*/ 310544 w 10867051"/>
                  <a:gd name="connsiteY958" fmla="*/ 31326 h 2057374"/>
                  <a:gd name="connsiteX959" fmla="*/ 295811 w 10867051"/>
                  <a:gd name="connsiteY959" fmla="*/ 31612 h 2057374"/>
                  <a:gd name="connsiteX960" fmla="*/ 294953 w 10867051"/>
                  <a:gd name="connsiteY960" fmla="*/ 32757 h 2057374"/>
                  <a:gd name="connsiteX961" fmla="*/ 291663 w 10867051"/>
                  <a:gd name="connsiteY961" fmla="*/ 33901 h 2057374"/>
                  <a:gd name="connsiteX962" fmla="*/ 280363 w 10867051"/>
                  <a:gd name="connsiteY962" fmla="*/ 33758 h 2057374"/>
                  <a:gd name="connsiteX963" fmla="*/ 277931 w 10867051"/>
                  <a:gd name="connsiteY963" fmla="*/ 35331 h 2057374"/>
                  <a:gd name="connsiteX964" fmla="*/ 272638 w 10867051"/>
                  <a:gd name="connsiteY964" fmla="*/ 36619 h 2057374"/>
                  <a:gd name="connsiteX965" fmla="*/ 271065 w 10867051"/>
                  <a:gd name="connsiteY965" fmla="*/ 36333 h 2057374"/>
                  <a:gd name="connsiteX966" fmla="*/ 269920 w 10867051"/>
                  <a:gd name="connsiteY966" fmla="*/ 34759 h 2057374"/>
                  <a:gd name="connsiteX967" fmla="*/ 272209 w 10867051"/>
                  <a:gd name="connsiteY967" fmla="*/ 32900 h 2057374"/>
                  <a:gd name="connsiteX968" fmla="*/ 274641 w 10867051"/>
                  <a:gd name="connsiteY968" fmla="*/ 31898 h 2057374"/>
                  <a:gd name="connsiteX969" fmla="*/ 274355 w 10867051"/>
                  <a:gd name="connsiteY969" fmla="*/ 30325 h 2057374"/>
                  <a:gd name="connsiteX970" fmla="*/ 273210 w 10867051"/>
                  <a:gd name="connsiteY970" fmla="*/ 29324 h 2057374"/>
                  <a:gd name="connsiteX971" fmla="*/ 270779 w 10867051"/>
                  <a:gd name="connsiteY971" fmla="*/ 29181 h 2057374"/>
                  <a:gd name="connsiteX972" fmla="*/ 259764 w 10867051"/>
                  <a:gd name="connsiteY972" fmla="*/ 34187 h 2057374"/>
                  <a:gd name="connsiteX973" fmla="*/ 247606 w 10867051"/>
                  <a:gd name="connsiteY973" fmla="*/ 42484 h 2057374"/>
                  <a:gd name="connsiteX974" fmla="*/ 251182 w 10867051"/>
                  <a:gd name="connsiteY974" fmla="*/ 42484 h 2057374"/>
                  <a:gd name="connsiteX975" fmla="*/ 257762 w 10867051"/>
                  <a:gd name="connsiteY975" fmla="*/ 48205 h 2057374"/>
                  <a:gd name="connsiteX976" fmla="*/ 268633 w 10867051"/>
                  <a:gd name="connsiteY976" fmla="*/ 48491 h 2057374"/>
                  <a:gd name="connsiteX977" fmla="*/ 259621 w 10867051"/>
                  <a:gd name="connsiteY977" fmla="*/ 51066 h 2057374"/>
                  <a:gd name="connsiteX978" fmla="*/ 255616 w 10867051"/>
                  <a:gd name="connsiteY978" fmla="*/ 49922 h 2057374"/>
                  <a:gd name="connsiteX979" fmla="*/ 254758 w 10867051"/>
                  <a:gd name="connsiteY979" fmla="*/ 52353 h 2057374"/>
                  <a:gd name="connsiteX980" fmla="*/ 254329 w 10867051"/>
                  <a:gd name="connsiteY980" fmla="*/ 55786 h 2057374"/>
                  <a:gd name="connsiteX981" fmla="*/ 254329 w 10867051"/>
                  <a:gd name="connsiteY981" fmla="*/ 59362 h 2057374"/>
                  <a:gd name="connsiteX982" fmla="*/ 254043 w 10867051"/>
                  <a:gd name="connsiteY982" fmla="*/ 61794 h 2057374"/>
                  <a:gd name="connsiteX983" fmla="*/ 252755 w 10867051"/>
                  <a:gd name="connsiteY983" fmla="*/ 58933 h 2057374"/>
                  <a:gd name="connsiteX984" fmla="*/ 247034 w 10867051"/>
                  <a:gd name="connsiteY984" fmla="*/ 58790 h 2057374"/>
                  <a:gd name="connsiteX985" fmla="*/ 249752 w 10867051"/>
                  <a:gd name="connsiteY985" fmla="*/ 52496 h 2057374"/>
                  <a:gd name="connsiteX986" fmla="*/ 246748 w 10867051"/>
                  <a:gd name="connsiteY986" fmla="*/ 51066 h 2057374"/>
                  <a:gd name="connsiteX987" fmla="*/ 251039 w 10867051"/>
                  <a:gd name="connsiteY987" fmla="*/ 45773 h 2057374"/>
                  <a:gd name="connsiteX988" fmla="*/ 248607 w 10867051"/>
                  <a:gd name="connsiteY988" fmla="*/ 44772 h 2057374"/>
                  <a:gd name="connsiteX989" fmla="*/ 246462 w 10867051"/>
                  <a:gd name="connsiteY989" fmla="*/ 44486 h 2057374"/>
                  <a:gd name="connsiteX990" fmla="*/ 230870 w 10867051"/>
                  <a:gd name="connsiteY990" fmla="*/ 52353 h 2057374"/>
                  <a:gd name="connsiteX991" fmla="*/ 230441 w 10867051"/>
                  <a:gd name="connsiteY991" fmla="*/ 53784 h 2057374"/>
                  <a:gd name="connsiteX992" fmla="*/ 219856 w 10867051"/>
                  <a:gd name="connsiteY992" fmla="*/ 60078 h 2057374"/>
                  <a:gd name="connsiteX993" fmla="*/ 200402 w 10867051"/>
                  <a:gd name="connsiteY993" fmla="*/ 63940 h 2057374"/>
                  <a:gd name="connsiteX994" fmla="*/ 196540 w 10867051"/>
                  <a:gd name="connsiteY994" fmla="*/ 65942 h 2057374"/>
                  <a:gd name="connsiteX995" fmla="*/ 189674 w 10867051"/>
                  <a:gd name="connsiteY995" fmla="*/ 67659 h 2057374"/>
                  <a:gd name="connsiteX996" fmla="*/ 187385 w 10867051"/>
                  <a:gd name="connsiteY996" fmla="*/ 67802 h 2057374"/>
                  <a:gd name="connsiteX997" fmla="*/ 188386 w 10867051"/>
                  <a:gd name="connsiteY997" fmla="*/ 66944 h 2057374"/>
                  <a:gd name="connsiteX998" fmla="*/ 192392 w 10867051"/>
                  <a:gd name="connsiteY998" fmla="*/ 65370 h 2057374"/>
                  <a:gd name="connsiteX999" fmla="*/ 195252 w 10867051"/>
                  <a:gd name="connsiteY999" fmla="*/ 63082 h 2057374"/>
                  <a:gd name="connsiteX1000" fmla="*/ 196969 w 10867051"/>
                  <a:gd name="connsiteY1000" fmla="*/ 62509 h 2057374"/>
                  <a:gd name="connsiteX1001" fmla="*/ 196397 w 10867051"/>
                  <a:gd name="connsiteY1001" fmla="*/ 61508 h 2057374"/>
                  <a:gd name="connsiteX1002" fmla="*/ 195396 w 10867051"/>
                  <a:gd name="connsiteY1002" fmla="*/ 60793 h 2057374"/>
                  <a:gd name="connsiteX1003" fmla="*/ 193393 w 10867051"/>
                  <a:gd name="connsiteY1003" fmla="*/ 58504 h 2057374"/>
                  <a:gd name="connsiteX1004" fmla="*/ 190532 w 10867051"/>
                  <a:gd name="connsiteY1004" fmla="*/ 60936 h 2057374"/>
                  <a:gd name="connsiteX1005" fmla="*/ 187671 w 10867051"/>
                  <a:gd name="connsiteY1005" fmla="*/ 64226 h 2057374"/>
                  <a:gd name="connsiteX1006" fmla="*/ 179232 w 10867051"/>
                  <a:gd name="connsiteY1006" fmla="*/ 71521 h 2057374"/>
                  <a:gd name="connsiteX1007" fmla="*/ 161065 w 10867051"/>
                  <a:gd name="connsiteY1007" fmla="*/ 89687 h 2057374"/>
                  <a:gd name="connsiteX1008" fmla="*/ 156774 w 10867051"/>
                  <a:gd name="connsiteY1008" fmla="*/ 97555 h 2057374"/>
                  <a:gd name="connsiteX1009" fmla="*/ 155630 w 10867051"/>
                  <a:gd name="connsiteY1009" fmla="*/ 105994 h 2057374"/>
                  <a:gd name="connsiteX1010" fmla="*/ 154772 w 10867051"/>
                  <a:gd name="connsiteY1010" fmla="*/ 109570 h 2057374"/>
                  <a:gd name="connsiteX1011" fmla="*/ 154056 w 10867051"/>
                  <a:gd name="connsiteY1011" fmla="*/ 109999 h 2057374"/>
                  <a:gd name="connsiteX1012" fmla="*/ 153484 w 10867051"/>
                  <a:gd name="connsiteY1012" fmla="*/ 109427 h 2057374"/>
                  <a:gd name="connsiteX1013" fmla="*/ 152054 w 10867051"/>
                  <a:gd name="connsiteY1013" fmla="*/ 112002 h 2057374"/>
                  <a:gd name="connsiteX1014" fmla="*/ 143471 w 10867051"/>
                  <a:gd name="connsiteY1014" fmla="*/ 121300 h 2057374"/>
                  <a:gd name="connsiteX1015" fmla="*/ 133458 w 10867051"/>
                  <a:gd name="connsiteY1015" fmla="*/ 128452 h 2057374"/>
                  <a:gd name="connsiteX1016" fmla="*/ 124876 w 10867051"/>
                  <a:gd name="connsiteY1016" fmla="*/ 132457 h 2057374"/>
                  <a:gd name="connsiteX1017" fmla="*/ 120155 w 10867051"/>
                  <a:gd name="connsiteY1017" fmla="*/ 134317 h 2057374"/>
                  <a:gd name="connsiteX1018" fmla="*/ 102418 w 10867051"/>
                  <a:gd name="connsiteY1018" fmla="*/ 136176 h 2057374"/>
                  <a:gd name="connsiteX1019" fmla="*/ 97841 w 10867051"/>
                  <a:gd name="connsiteY1019" fmla="*/ 137177 h 2057374"/>
                  <a:gd name="connsiteX1020" fmla="*/ 83823 w 10867051"/>
                  <a:gd name="connsiteY1020" fmla="*/ 138036 h 2057374"/>
                  <a:gd name="connsiteX1021" fmla="*/ 62652 w 10867051"/>
                  <a:gd name="connsiteY1021" fmla="*/ 137034 h 2057374"/>
                  <a:gd name="connsiteX1022" fmla="*/ 63511 w 10867051"/>
                  <a:gd name="connsiteY1022" fmla="*/ 141755 h 2057374"/>
                  <a:gd name="connsiteX1023" fmla="*/ 60507 w 10867051"/>
                  <a:gd name="connsiteY1023" fmla="*/ 153627 h 2057374"/>
                  <a:gd name="connsiteX1024" fmla="*/ 57503 w 10867051"/>
                  <a:gd name="connsiteY1024" fmla="*/ 161351 h 2057374"/>
                  <a:gd name="connsiteX1025" fmla="*/ 55500 w 10867051"/>
                  <a:gd name="connsiteY1025" fmla="*/ 163211 h 2057374"/>
                  <a:gd name="connsiteX1026" fmla="*/ 51781 w 10867051"/>
                  <a:gd name="connsiteY1026" fmla="*/ 164785 h 2057374"/>
                  <a:gd name="connsiteX1027" fmla="*/ 49493 w 10867051"/>
                  <a:gd name="connsiteY1027" fmla="*/ 164069 h 2057374"/>
                  <a:gd name="connsiteX1028" fmla="*/ 52639 w 10867051"/>
                  <a:gd name="connsiteY1028" fmla="*/ 161351 h 2057374"/>
                  <a:gd name="connsiteX1029" fmla="*/ 49493 w 10867051"/>
                  <a:gd name="connsiteY1029" fmla="*/ 162210 h 2057374"/>
                  <a:gd name="connsiteX1030" fmla="*/ 45201 w 10867051"/>
                  <a:gd name="connsiteY1030" fmla="*/ 164785 h 2057374"/>
                  <a:gd name="connsiteX1031" fmla="*/ 51638 w 10867051"/>
                  <a:gd name="connsiteY1031" fmla="*/ 166787 h 2057374"/>
                  <a:gd name="connsiteX1032" fmla="*/ 56645 w 10867051"/>
                  <a:gd name="connsiteY1032" fmla="*/ 167359 h 2057374"/>
                  <a:gd name="connsiteX1033" fmla="*/ 61937 w 10867051"/>
                  <a:gd name="connsiteY1033" fmla="*/ 168933 h 2057374"/>
                  <a:gd name="connsiteX1034" fmla="*/ 70234 w 10867051"/>
                  <a:gd name="connsiteY1034" fmla="*/ 175370 h 2057374"/>
                  <a:gd name="connsiteX1035" fmla="*/ 87542 w 10867051"/>
                  <a:gd name="connsiteY1035" fmla="*/ 181091 h 2057374"/>
                  <a:gd name="connsiteX1036" fmla="*/ 125591 w 10867051"/>
                  <a:gd name="connsiteY1036" fmla="*/ 203835 h 2057374"/>
                  <a:gd name="connsiteX1037" fmla="*/ 131170 w 10867051"/>
                  <a:gd name="connsiteY1037" fmla="*/ 210558 h 2057374"/>
                  <a:gd name="connsiteX1038" fmla="*/ 135461 w 10867051"/>
                  <a:gd name="connsiteY1038" fmla="*/ 221143 h 2057374"/>
                  <a:gd name="connsiteX1039" fmla="*/ 137893 w 10867051"/>
                  <a:gd name="connsiteY1039" fmla="*/ 225005 h 2057374"/>
                  <a:gd name="connsiteX1040" fmla="*/ 143614 w 10867051"/>
                  <a:gd name="connsiteY1040" fmla="*/ 229726 h 2057374"/>
                  <a:gd name="connsiteX1041" fmla="*/ 159635 w 10867051"/>
                  <a:gd name="connsiteY1041" fmla="*/ 233588 h 2057374"/>
                  <a:gd name="connsiteX1042" fmla="*/ 166930 w 10867051"/>
                  <a:gd name="connsiteY1042" fmla="*/ 233159 h 2057374"/>
                  <a:gd name="connsiteX1043" fmla="*/ 172366 w 10867051"/>
                  <a:gd name="connsiteY1043" fmla="*/ 234017 h 2057374"/>
                  <a:gd name="connsiteX1044" fmla="*/ 177658 w 10867051"/>
                  <a:gd name="connsiteY1044" fmla="*/ 229583 h 2057374"/>
                  <a:gd name="connsiteX1045" fmla="*/ 177658 w 10867051"/>
                  <a:gd name="connsiteY1045" fmla="*/ 231871 h 2057374"/>
                  <a:gd name="connsiteX1046" fmla="*/ 178230 w 10867051"/>
                  <a:gd name="connsiteY1046" fmla="*/ 233874 h 2057374"/>
                  <a:gd name="connsiteX1047" fmla="*/ 191104 w 10867051"/>
                  <a:gd name="connsiteY1047" fmla="*/ 232300 h 2057374"/>
                  <a:gd name="connsiteX1048" fmla="*/ 198542 w 10867051"/>
                  <a:gd name="connsiteY1048" fmla="*/ 233731 h 2057374"/>
                  <a:gd name="connsiteX1049" fmla="*/ 201546 w 10867051"/>
                  <a:gd name="connsiteY1049" fmla="*/ 235876 h 2057374"/>
                  <a:gd name="connsiteX1050" fmla="*/ 198256 w 10867051"/>
                  <a:gd name="connsiteY1050" fmla="*/ 238737 h 2057374"/>
                  <a:gd name="connsiteX1051" fmla="*/ 193822 w 10867051"/>
                  <a:gd name="connsiteY1051" fmla="*/ 244745 h 2057374"/>
                  <a:gd name="connsiteX1052" fmla="*/ 194537 w 10867051"/>
                  <a:gd name="connsiteY1052" fmla="*/ 250038 h 2057374"/>
                  <a:gd name="connsiteX1053" fmla="*/ 199830 w 10867051"/>
                  <a:gd name="connsiteY1053" fmla="*/ 252755 h 2057374"/>
                  <a:gd name="connsiteX1054" fmla="*/ 203120 w 10867051"/>
                  <a:gd name="connsiteY1054" fmla="*/ 255473 h 2057374"/>
                  <a:gd name="connsiteX1055" fmla="*/ 208412 w 10867051"/>
                  <a:gd name="connsiteY1055" fmla="*/ 257476 h 2057374"/>
                  <a:gd name="connsiteX1056" fmla="*/ 218854 w 10867051"/>
                  <a:gd name="connsiteY1056" fmla="*/ 252326 h 2057374"/>
                  <a:gd name="connsiteX1057" fmla="*/ 224576 w 10867051"/>
                  <a:gd name="connsiteY1057" fmla="*/ 251468 h 2057374"/>
                  <a:gd name="connsiteX1058" fmla="*/ 231156 w 10867051"/>
                  <a:gd name="connsiteY1058" fmla="*/ 254758 h 2057374"/>
                  <a:gd name="connsiteX1059" fmla="*/ 239739 w 10867051"/>
                  <a:gd name="connsiteY1059" fmla="*/ 254329 h 2057374"/>
                  <a:gd name="connsiteX1060" fmla="*/ 242742 w 10867051"/>
                  <a:gd name="connsiteY1060" fmla="*/ 256331 h 2057374"/>
                  <a:gd name="connsiteX1061" fmla="*/ 243744 w 10867051"/>
                  <a:gd name="connsiteY1061" fmla="*/ 259621 h 2057374"/>
                  <a:gd name="connsiteX1062" fmla="*/ 243601 w 10867051"/>
                  <a:gd name="connsiteY1062" fmla="*/ 264056 h 2057374"/>
                  <a:gd name="connsiteX1063" fmla="*/ 231013 w 10867051"/>
                  <a:gd name="connsiteY1063" fmla="*/ 266487 h 2057374"/>
                  <a:gd name="connsiteX1064" fmla="*/ 227008 w 10867051"/>
                  <a:gd name="connsiteY1064" fmla="*/ 265915 h 2057374"/>
                  <a:gd name="connsiteX1065" fmla="*/ 218425 w 10867051"/>
                  <a:gd name="connsiteY1065" fmla="*/ 261624 h 2057374"/>
                  <a:gd name="connsiteX1066" fmla="*/ 215135 w 10867051"/>
                  <a:gd name="connsiteY1066" fmla="*/ 260623 h 2057374"/>
                  <a:gd name="connsiteX1067" fmla="*/ 209700 w 10867051"/>
                  <a:gd name="connsiteY1067" fmla="*/ 260623 h 2057374"/>
                  <a:gd name="connsiteX1068" fmla="*/ 201975 w 10867051"/>
                  <a:gd name="connsiteY1068" fmla="*/ 262482 h 2057374"/>
                  <a:gd name="connsiteX1069" fmla="*/ 192392 w 10867051"/>
                  <a:gd name="connsiteY1069" fmla="*/ 257476 h 2057374"/>
                  <a:gd name="connsiteX1070" fmla="*/ 188100 w 10867051"/>
                  <a:gd name="connsiteY1070" fmla="*/ 252040 h 2057374"/>
                  <a:gd name="connsiteX1071" fmla="*/ 189102 w 10867051"/>
                  <a:gd name="connsiteY1071" fmla="*/ 246175 h 2057374"/>
                  <a:gd name="connsiteX1072" fmla="*/ 185669 w 10867051"/>
                  <a:gd name="connsiteY1072" fmla="*/ 245317 h 2057374"/>
                  <a:gd name="connsiteX1073" fmla="*/ 181950 w 10867051"/>
                  <a:gd name="connsiteY1073" fmla="*/ 239309 h 2057374"/>
                  <a:gd name="connsiteX1074" fmla="*/ 178660 w 10867051"/>
                  <a:gd name="connsiteY1074" fmla="*/ 237879 h 2057374"/>
                  <a:gd name="connsiteX1075" fmla="*/ 175084 w 10867051"/>
                  <a:gd name="connsiteY1075" fmla="*/ 238737 h 2057374"/>
                  <a:gd name="connsiteX1076" fmla="*/ 171221 w 10867051"/>
                  <a:gd name="connsiteY1076" fmla="*/ 240597 h 2057374"/>
                  <a:gd name="connsiteX1077" fmla="*/ 173081 w 10867051"/>
                  <a:gd name="connsiteY1077" fmla="*/ 245174 h 2057374"/>
                  <a:gd name="connsiteX1078" fmla="*/ 175370 w 10867051"/>
                  <a:gd name="connsiteY1078" fmla="*/ 248750 h 2057374"/>
                  <a:gd name="connsiteX1079" fmla="*/ 179947 w 10867051"/>
                  <a:gd name="connsiteY1079" fmla="*/ 248893 h 2057374"/>
                  <a:gd name="connsiteX1080" fmla="*/ 183952 w 10867051"/>
                  <a:gd name="connsiteY1080" fmla="*/ 250610 h 2057374"/>
                  <a:gd name="connsiteX1081" fmla="*/ 193107 w 10867051"/>
                  <a:gd name="connsiteY1081" fmla="*/ 260766 h 2057374"/>
                  <a:gd name="connsiteX1082" fmla="*/ 192249 w 10867051"/>
                  <a:gd name="connsiteY1082" fmla="*/ 264914 h 2057374"/>
                  <a:gd name="connsiteX1083" fmla="*/ 194966 w 10867051"/>
                  <a:gd name="connsiteY1083" fmla="*/ 266917 h 2057374"/>
                  <a:gd name="connsiteX1084" fmla="*/ 203549 w 10867051"/>
                  <a:gd name="connsiteY1084" fmla="*/ 265057 h 2057374"/>
                  <a:gd name="connsiteX1085" fmla="*/ 216423 w 10867051"/>
                  <a:gd name="connsiteY1085" fmla="*/ 268776 h 2057374"/>
                  <a:gd name="connsiteX1086" fmla="*/ 217996 w 10867051"/>
                  <a:gd name="connsiteY1086" fmla="*/ 270779 h 2057374"/>
                  <a:gd name="connsiteX1087" fmla="*/ 218997 w 10867051"/>
                  <a:gd name="connsiteY1087" fmla="*/ 276071 h 2057374"/>
                  <a:gd name="connsiteX1088" fmla="*/ 216709 w 10867051"/>
                  <a:gd name="connsiteY1088" fmla="*/ 273497 h 2057374"/>
                  <a:gd name="connsiteX1089" fmla="*/ 213991 w 10867051"/>
                  <a:gd name="connsiteY1089" fmla="*/ 274498 h 2057374"/>
                  <a:gd name="connsiteX1090" fmla="*/ 209700 w 10867051"/>
                  <a:gd name="connsiteY1090" fmla="*/ 273067 h 2057374"/>
                  <a:gd name="connsiteX1091" fmla="*/ 206410 w 10867051"/>
                  <a:gd name="connsiteY1091" fmla="*/ 271351 h 2057374"/>
                  <a:gd name="connsiteX1092" fmla="*/ 203406 w 10867051"/>
                  <a:gd name="connsiteY1092" fmla="*/ 272924 h 2057374"/>
                  <a:gd name="connsiteX1093" fmla="*/ 195539 w 10867051"/>
                  <a:gd name="connsiteY1093" fmla="*/ 282794 h 2057374"/>
                  <a:gd name="connsiteX1094" fmla="*/ 191963 w 10867051"/>
                  <a:gd name="connsiteY1094" fmla="*/ 283366 h 2057374"/>
                  <a:gd name="connsiteX1095" fmla="*/ 183523 w 10867051"/>
                  <a:gd name="connsiteY1095" fmla="*/ 281936 h 2057374"/>
                  <a:gd name="connsiteX1096" fmla="*/ 172223 w 10867051"/>
                  <a:gd name="connsiteY1096" fmla="*/ 282937 h 2057374"/>
                  <a:gd name="connsiteX1097" fmla="*/ 168218 w 10867051"/>
                  <a:gd name="connsiteY1097" fmla="*/ 282508 h 2057374"/>
                  <a:gd name="connsiteX1098" fmla="*/ 163211 w 10867051"/>
                  <a:gd name="connsiteY1098" fmla="*/ 280506 h 2057374"/>
                  <a:gd name="connsiteX1099" fmla="*/ 154629 w 10867051"/>
                  <a:gd name="connsiteY1099" fmla="*/ 281650 h 2057374"/>
                  <a:gd name="connsiteX1100" fmla="*/ 138751 w 10867051"/>
                  <a:gd name="connsiteY1100" fmla="*/ 281221 h 2057374"/>
                  <a:gd name="connsiteX1101" fmla="*/ 128595 w 10867051"/>
                  <a:gd name="connsiteY1101" fmla="*/ 274641 h 2057374"/>
                  <a:gd name="connsiteX1102" fmla="*/ 130740 w 10867051"/>
                  <a:gd name="connsiteY1102" fmla="*/ 272495 h 2057374"/>
                  <a:gd name="connsiteX1103" fmla="*/ 132886 w 10867051"/>
                  <a:gd name="connsiteY1103" fmla="*/ 271065 h 2057374"/>
                  <a:gd name="connsiteX1104" fmla="*/ 132600 w 10867051"/>
                  <a:gd name="connsiteY1104" fmla="*/ 266487 h 2057374"/>
                  <a:gd name="connsiteX1105" fmla="*/ 135890 w 10867051"/>
                  <a:gd name="connsiteY1105" fmla="*/ 260766 h 2057374"/>
                  <a:gd name="connsiteX1106" fmla="*/ 136462 w 10867051"/>
                  <a:gd name="connsiteY1106" fmla="*/ 258763 h 2057374"/>
                  <a:gd name="connsiteX1107" fmla="*/ 134603 w 10867051"/>
                  <a:gd name="connsiteY1107" fmla="*/ 257190 h 2057374"/>
                  <a:gd name="connsiteX1108" fmla="*/ 132457 w 10867051"/>
                  <a:gd name="connsiteY1108" fmla="*/ 256475 h 2057374"/>
                  <a:gd name="connsiteX1109" fmla="*/ 134889 w 10867051"/>
                  <a:gd name="connsiteY1109" fmla="*/ 256045 h 2057374"/>
                  <a:gd name="connsiteX1110" fmla="*/ 140181 w 10867051"/>
                  <a:gd name="connsiteY1110" fmla="*/ 256475 h 2057374"/>
                  <a:gd name="connsiteX1111" fmla="*/ 137463 w 10867051"/>
                  <a:gd name="connsiteY1111" fmla="*/ 254472 h 2057374"/>
                  <a:gd name="connsiteX1112" fmla="*/ 127451 w 10867051"/>
                  <a:gd name="connsiteY1112" fmla="*/ 254758 h 2057374"/>
                  <a:gd name="connsiteX1113" fmla="*/ 115435 w 10867051"/>
                  <a:gd name="connsiteY1113" fmla="*/ 255902 h 2057374"/>
                  <a:gd name="connsiteX1114" fmla="*/ 108998 w 10867051"/>
                  <a:gd name="connsiteY1114" fmla="*/ 257619 h 2057374"/>
                  <a:gd name="connsiteX1115" fmla="*/ 97269 w 10867051"/>
                  <a:gd name="connsiteY1115" fmla="*/ 263484 h 2057374"/>
                  <a:gd name="connsiteX1116" fmla="*/ 93263 w 10867051"/>
                  <a:gd name="connsiteY1116" fmla="*/ 263341 h 2057374"/>
                  <a:gd name="connsiteX1117" fmla="*/ 85682 w 10867051"/>
                  <a:gd name="connsiteY1117" fmla="*/ 264914 h 2057374"/>
                  <a:gd name="connsiteX1118" fmla="*/ 75812 w 10867051"/>
                  <a:gd name="connsiteY1118" fmla="*/ 269491 h 2057374"/>
                  <a:gd name="connsiteX1119" fmla="*/ 74668 w 10867051"/>
                  <a:gd name="connsiteY1119" fmla="*/ 271065 h 2057374"/>
                  <a:gd name="connsiteX1120" fmla="*/ 73810 w 10867051"/>
                  <a:gd name="connsiteY1120" fmla="*/ 273210 h 2057374"/>
                  <a:gd name="connsiteX1121" fmla="*/ 82249 w 10867051"/>
                  <a:gd name="connsiteY1121" fmla="*/ 277073 h 2057374"/>
                  <a:gd name="connsiteX1122" fmla="*/ 81391 w 10867051"/>
                  <a:gd name="connsiteY1122" fmla="*/ 278217 h 2057374"/>
                  <a:gd name="connsiteX1123" fmla="*/ 80247 w 10867051"/>
                  <a:gd name="connsiteY1123" fmla="*/ 278932 h 2057374"/>
                  <a:gd name="connsiteX1124" fmla="*/ 77386 w 10867051"/>
                  <a:gd name="connsiteY1124" fmla="*/ 279933 h 2057374"/>
                  <a:gd name="connsiteX1125" fmla="*/ 68803 w 10867051"/>
                  <a:gd name="connsiteY1125" fmla="*/ 279504 h 2057374"/>
                  <a:gd name="connsiteX1126" fmla="*/ 67373 w 10867051"/>
                  <a:gd name="connsiteY1126" fmla="*/ 279218 h 2057374"/>
                  <a:gd name="connsiteX1127" fmla="*/ 62366 w 10867051"/>
                  <a:gd name="connsiteY1127" fmla="*/ 276930 h 2057374"/>
                  <a:gd name="connsiteX1128" fmla="*/ 56788 w 10867051"/>
                  <a:gd name="connsiteY1128" fmla="*/ 278217 h 2057374"/>
                  <a:gd name="connsiteX1129" fmla="*/ 52496 w 10867051"/>
                  <a:gd name="connsiteY1129" fmla="*/ 280363 h 2057374"/>
                  <a:gd name="connsiteX1130" fmla="*/ 46203 w 10867051"/>
                  <a:gd name="connsiteY1130" fmla="*/ 282794 h 2057374"/>
                  <a:gd name="connsiteX1131" fmla="*/ 41768 w 10867051"/>
                  <a:gd name="connsiteY1131" fmla="*/ 287372 h 2057374"/>
                  <a:gd name="connsiteX1132" fmla="*/ 38764 w 10867051"/>
                  <a:gd name="connsiteY1132" fmla="*/ 290232 h 2057374"/>
                  <a:gd name="connsiteX1133" fmla="*/ 36476 w 10867051"/>
                  <a:gd name="connsiteY1133" fmla="*/ 291663 h 2057374"/>
                  <a:gd name="connsiteX1134" fmla="*/ 26463 w 10867051"/>
                  <a:gd name="connsiteY1134" fmla="*/ 292521 h 2057374"/>
                  <a:gd name="connsiteX1135" fmla="*/ 21170 w 10867051"/>
                  <a:gd name="connsiteY1135" fmla="*/ 297528 h 2057374"/>
                  <a:gd name="connsiteX1136" fmla="*/ 11014 w 10867051"/>
                  <a:gd name="connsiteY1136" fmla="*/ 301390 h 2057374"/>
                  <a:gd name="connsiteX1137" fmla="*/ 10585 w 10867051"/>
                  <a:gd name="connsiteY1137" fmla="*/ 299673 h 2057374"/>
                  <a:gd name="connsiteX1138" fmla="*/ 10442 w 10867051"/>
                  <a:gd name="connsiteY1138" fmla="*/ 297957 h 2057374"/>
                  <a:gd name="connsiteX1139" fmla="*/ 8010 w 10867051"/>
                  <a:gd name="connsiteY1139" fmla="*/ 299387 h 2057374"/>
                  <a:gd name="connsiteX1140" fmla="*/ 5579 w 10867051"/>
                  <a:gd name="connsiteY1140" fmla="*/ 302391 h 2057374"/>
                  <a:gd name="connsiteX1141" fmla="*/ 7152 w 10867051"/>
                  <a:gd name="connsiteY1141" fmla="*/ 305538 h 2057374"/>
                  <a:gd name="connsiteX1142" fmla="*/ 8583 w 10867051"/>
                  <a:gd name="connsiteY1142" fmla="*/ 306968 h 2057374"/>
                  <a:gd name="connsiteX1143" fmla="*/ 26177 w 10867051"/>
                  <a:gd name="connsiteY1143" fmla="*/ 314120 h 2057374"/>
                  <a:gd name="connsiteX1144" fmla="*/ 48491 w 10867051"/>
                  <a:gd name="connsiteY1144" fmla="*/ 318269 h 2057374"/>
                  <a:gd name="connsiteX1145" fmla="*/ 50208 w 10867051"/>
                  <a:gd name="connsiteY1145" fmla="*/ 317554 h 2057374"/>
                  <a:gd name="connsiteX1146" fmla="*/ 62652 w 10867051"/>
                  <a:gd name="connsiteY1146" fmla="*/ 319842 h 2057374"/>
                  <a:gd name="connsiteX1147" fmla="*/ 63940 w 10867051"/>
                  <a:gd name="connsiteY1147" fmla="*/ 320843 h 2057374"/>
                  <a:gd name="connsiteX1148" fmla="*/ 65084 w 10867051"/>
                  <a:gd name="connsiteY1148" fmla="*/ 322131 h 2057374"/>
                  <a:gd name="connsiteX1149" fmla="*/ 60364 w 10867051"/>
                  <a:gd name="connsiteY1149" fmla="*/ 321416 h 2057374"/>
                  <a:gd name="connsiteX1150" fmla="*/ 55214 w 10867051"/>
                  <a:gd name="connsiteY1150" fmla="*/ 322846 h 2057374"/>
                  <a:gd name="connsiteX1151" fmla="*/ 52926 w 10867051"/>
                  <a:gd name="connsiteY1151" fmla="*/ 327423 h 2057374"/>
                  <a:gd name="connsiteX1152" fmla="*/ 45917 w 10867051"/>
                  <a:gd name="connsiteY1152" fmla="*/ 328425 h 2057374"/>
                  <a:gd name="connsiteX1153" fmla="*/ 43056 w 10867051"/>
                  <a:gd name="connsiteY1153" fmla="*/ 327852 h 2057374"/>
                  <a:gd name="connsiteX1154" fmla="*/ 41625 w 10867051"/>
                  <a:gd name="connsiteY1154" fmla="*/ 326994 h 2057374"/>
                  <a:gd name="connsiteX1155" fmla="*/ 40910 w 10867051"/>
                  <a:gd name="connsiteY1155" fmla="*/ 327280 h 2057374"/>
                  <a:gd name="connsiteX1156" fmla="*/ 43914 w 10867051"/>
                  <a:gd name="connsiteY1156" fmla="*/ 330284 h 2057374"/>
                  <a:gd name="connsiteX1157" fmla="*/ 52210 w 10867051"/>
                  <a:gd name="connsiteY1157" fmla="*/ 337293 h 2057374"/>
                  <a:gd name="connsiteX1158" fmla="*/ 56359 w 10867051"/>
                  <a:gd name="connsiteY1158" fmla="*/ 338581 h 2057374"/>
                  <a:gd name="connsiteX1159" fmla="*/ 56502 w 10867051"/>
                  <a:gd name="connsiteY1159" fmla="*/ 343444 h 2057374"/>
                  <a:gd name="connsiteX1160" fmla="*/ 54356 w 10867051"/>
                  <a:gd name="connsiteY1160" fmla="*/ 344875 h 2057374"/>
                  <a:gd name="connsiteX1161" fmla="*/ 54213 w 10867051"/>
                  <a:gd name="connsiteY1161" fmla="*/ 348308 h 2057374"/>
                  <a:gd name="connsiteX1162" fmla="*/ 58933 w 10867051"/>
                  <a:gd name="connsiteY1162" fmla="*/ 353314 h 2057374"/>
                  <a:gd name="connsiteX1163" fmla="*/ 64369 w 10867051"/>
                  <a:gd name="connsiteY1163" fmla="*/ 355460 h 2057374"/>
                  <a:gd name="connsiteX1164" fmla="*/ 85396 w 10867051"/>
                  <a:gd name="connsiteY1164" fmla="*/ 358893 h 2057374"/>
                  <a:gd name="connsiteX1165" fmla="*/ 94694 w 10867051"/>
                  <a:gd name="connsiteY1165" fmla="*/ 361181 h 2057374"/>
                  <a:gd name="connsiteX1166" fmla="*/ 99700 w 10867051"/>
                  <a:gd name="connsiteY1166" fmla="*/ 361754 h 2057374"/>
                  <a:gd name="connsiteX1167" fmla="*/ 102132 w 10867051"/>
                  <a:gd name="connsiteY1167" fmla="*/ 361467 h 2057374"/>
                  <a:gd name="connsiteX1168" fmla="*/ 103419 w 10867051"/>
                  <a:gd name="connsiteY1168" fmla="*/ 360466 h 2057374"/>
                  <a:gd name="connsiteX1169" fmla="*/ 104278 w 10867051"/>
                  <a:gd name="connsiteY1169" fmla="*/ 358893 h 2057374"/>
                  <a:gd name="connsiteX1170" fmla="*/ 106280 w 10867051"/>
                  <a:gd name="connsiteY1170" fmla="*/ 358034 h 2057374"/>
                  <a:gd name="connsiteX1171" fmla="*/ 107425 w 10867051"/>
                  <a:gd name="connsiteY1171" fmla="*/ 358321 h 2057374"/>
                  <a:gd name="connsiteX1172" fmla="*/ 108569 w 10867051"/>
                  <a:gd name="connsiteY1172" fmla="*/ 359036 h 2057374"/>
                  <a:gd name="connsiteX1173" fmla="*/ 120298 w 10867051"/>
                  <a:gd name="connsiteY1173" fmla="*/ 355317 h 2057374"/>
                  <a:gd name="connsiteX1174" fmla="*/ 138179 w 10867051"/>
                  <a:gd name="connsiteY1174" fmla="*/ 355174 h 2057374"/>
                  <a:gd name="connsiteX1175" fmla="*/ 145045 w 10867051"/>
                  <a:gd name="connsiteY1175" fmla="*/ 357033 h 2057374"/>
                  <a:gd name="connsiteX1176" fmla="*/ 151625 w 10867051"/>
                  <a:gd name="connsiteY1176" fmla="*/ 360609 h 2057374"/>
                  <a:gd name="connsiteX1177" fmla="*/ 155344 w 10867051"/>
                  <a:gd name="connsiteY1177" fmla="*/ 363041 h 2057374"/>
                  <a:gd name="connsiteX1178" fmla="*/ 156488 w 10867051"/>
                  <a:gd name="connsiteY1178" fmla="*/ 360323 h 2057374"/>
                  <a:gd name="connsiteX1179" fmla="*/ 158062 w 10867051"/>
                  <a:gd name="connsiteY1179" fmla="*/ 358321 h 2057374"/>
                  <a:gd name="connsiteX1180" fmla="*/ 154342 w 10867051"/>
                  <a:gd name="connsiteY1180" fmla="*/ 357748 h 2057374"/>
                  <a:gd name="connsiteX1181" fmla="*/ 152054 w 10867051"/>
                  <a:gd name="connsiteY1181" fmla="*/ 356318 h 2057374"/>
                  <a:gd name="connsiteX1182" fmla="*/ 150337 w 10867051"/>
                  <a:gd name="connsiteY1182" fmla="*/ 354172 h 2057374"/>
                  <a:gd name="connsiteX1183" fmla="*/ 153341 w 10867051"/>
                  <a:gd name="connsiteY1183" fmla="*/ 351884 h 2057374"/>
                  <a:gd name="connsiteX1184" fmla="*/ 163211 w 10867051"/>
                  <a:gd name="connsiteY1184" fmla="*/ 358463 h 2057374"/>
                  <a:gd name="connsiteX1185" fmla="*/ 165357 w 10867051"/>
                  <a:gd name="connsiteY1185" fmla="*/ 365330 h 2057374"/>
                  <a:gd name="connsiteX1186" fmla="*/ 168218 w 10867051"/>
                  <a:gd name="connsiteY1186" fmla="*/ 365186 h 2057374"/>
                  <a:gd name="connsiteX1187" fmla="*/ 170506 w 10867051"/>
                  <a:gd name="connsiteY1187" fmla="*/ 361610 h 2057374"/>
                  <a:gd name="connsiteX1188" fmla="*/ 179661 w 10867051"/>
                  <a:gd name="connsiteY1188" fmla="*/ 353743 h 2057374"/>
                  <a:gd name="connsiteX1189" fmla="*/ 184524 w 10867051"/>
                  <a:gd name="connsiteY1189" fmla="*/ 350596 h 2057374"/>
                  <a:gd name="connsiteX1190" fmla="*/ 193679 w 10867051"/>
                  <a:gd name="connsiteY1190" fmla="*/ 347449 h 2057374"/>
                  <a:gd name="connsiteX1191" fmla="*/ 196969 w 10867051"/>
                  <a:gd name="connsiteY1191" fmla="*/ 343873 h 2057374"/>
                  <a:gd name="connsiteX1192" fmla="*/ 200688 w 10867051"/>
                  <a:gd name="connsiteY1192" fmla="*/ 345018 h 2057374"/>
                  <a:gd name="connsiteX1193" fmla="*/ 205695 w 10867051"/>
                  <a:gd name="connsiteY1193" fmla="*/ 344875 h 2057374"/>
                  <a:gd name="connsiteX1194" fmla="*/ 214134 w 10867051"/>
                  <a:gd name="connsiteY1194" fmla="*/ 338581 h 2057374"/>
                  <a:gd name="connsiteX1195" fmla="*/ 215851 w 10867051"/>
                  <a:gd name="connsiteY1195" fmla="*/ 338581 h 2057374"/>
                  <a:gd name="connsiteX1196" fmla="*/ 217853 w 10867051"/>
                  <a:gd name="connsiteY1196" fmla="*/ 339582 h 2057374"/>
                  <a:gd name="connsiteX1197" fmla="*/ 220714 w 10867051"/>
                  <a:gd name="connsiteY1197" fmla="*/ 342729 h 2057374"/>
                  <a:gd name="connsiteX1198" fmla="*/ 223146 w 10867051"/>
                  <a:gd name="connsiteY1198" fmla="*/ 344875 h 2057374"/>
                  <a:gd name="connsiteX1199" fmla="*/ 224147 w 10867051"/>
                  <a:gd name="connsiteY1199" fmla="*/ 346877 h 2057374"/>
                  <a:gd name="connsiteX1200" fmla="*/ 224719 w 10867051"/>
                  <a:gd name="connsiteY1200" fmla="*/ 350453 h 2057374"/>
                  <a:gd name="connsiteX1201" fmla="*/ 223003 w 10867051"/>
                  <a:gd name="connsiteY1201" fmla="*/ 353886 h 2057374"/>
                  <a:gd name="connsiteX1202" fmla="*/ 221858 w 10867051"/>
                  <a:gd name="connsiteY1202" fmla="*/ 355603 h 2057374"/>
                  <a:gd name="connsiteX1203" fmla="*/ 218282 w 10867051"/>
                  <a:gd name="connsiteY1203" fmla="*/ 357748 h 2057374"/>
                  <a:gd name="connsiteX1204" fmla="*/ 213991 w 10867051"/>
                  <a:gd name="connsiteY1204" fmla="*/ 358607 h 2057374"/>
                  <a:gd name="connsiteX1205" fmla="*/ 207268 w 10867051"/>
                  <a:gd name="connsiteY1205" fmla="*/ 358177 h 2057374"/>
                  <a:gd name="connsiteX1206" fmla="*/ 204979 w 10867051"/>
                  <a:gd name="connsiteY1206" fmla="*/ 362612 h 2057374"/>
                  <a:gd name="connsiteX1207" fmla="*/ 208126 w 10867051"/>
                  <a:gd name="connsiteY1207" fmla="*/ 362326 h 2057374"/>
                  <a:gd name="connsiteX1208" fmla="*/ 213133 w 10867051"/>
                  <a:gd name="connsiteY1208" fmla="*/ 364471 h 2057374"/>
                  <a:gd name="connsiteX1209" fmla="*/ 220142 w 10867051"/>
                  <a:gd name="connsiteY1209" fmla="*/ 371480 h 2057374"/>
                  <a:gd name="connsiteX1210" fmla="*/ 222717 w 10867051"/>
                  <a:gd name="connsiteY1210" fmla="*/ 382065 h 2057374"/>
                  <a:gd name="connsiteX1211" fmla="*/ 224576 w 10867051"/>
                  <a:gd name="connsiteY1211" fmla="*/ 386643 h 2057374"/>
                  <a:gd name="connsiteX1212" fmla="*/ 226436 w 10867051"/>
                  <a:gd name="connsiteY1212" fmla="*/ 392221 h 2057374"/>
                  <a:gd name="connsiteX1213" fmla="*/ 225005 w 10867051"/>
                  <a:gd name="connsiteY1213" fmla="*/ 396513 h 2057374"/>
                  <a:gd name="connsiteX1214" fmla="*/ 222001 w 10867051"/>
                  <a:gd name="connsiteY1214" fmla="*/ 399803 h 2057374"/>
                  <a:gd name="connsiteX1215" fmla="*/ 216709 w 10867051"/>
                  <a:gd name="connsiteY1215" fmla="*/ 404666 h 2057374"/>
                  <a:gd name="connsiteX1216" fmla="*/ 211702 w 10867051"/>
                  <a:gd name="connsiteY1216" fmla="*/ 407527 h 2057374"/>
                  <a:gd name="connsiteX1217" fmla="*/ 204407 w 10867051"/>
                  <a:gd name="connsiteY1217" fmla="*/ 408957 h 2057374"/>
                  <a:gd name="connsiteX1218" fmla="*/ 190246 w 10867051"/>
                  <a:gd name="connsiteY1218" fmla="*/ 409673 h 2057374"/>
                  <a:gd name="connsiteX1219" fmla="*/ 187814 w 10867051"/>
                  <a:gd name="connsiteY1219" fmla="*/ 408814 h 2057374"/>
                  <a:gd name="connsiteX1220" fmla="*/ 186098 w 10867051"/>
                  <a:gd name="connsiteY1220" fmla="*/ 405811 h 2057374"/>
                  <a:gd name="connsiteX1221" fmla="*/ 183666 w 10867051"/>
                  <a:gd name="connsiteY1221" fmla="*/ 405524 h 2057374"/>
                  <a:gd name="connsiteX1222" fmla="*/ 180948 w 10867051"/>
                  <a:gd name="connsiteY1222" fmla="*/ 406097 h 2057374"/>
                  <a:gd name="connsiteX1223" fmla="*/ 178660 w 10867051"/>
                  <a:gd name="connsiteY1223" fmla="*/ 409816 h 2057374"/>
                  <a:gd name="connsiteX1224" fmla="*/ 170935 w 10867051"/>
                  <a:gd name="connsiteY1224" fmla="*/ 418970 h 2057374"/>
                  <a:gd name="connsiteX1225" fmla="*/ 165357 w 10867051"/>
                  <a:gd name="connsiteY1225" fmla="*/ 421831 h 2057374"/>
                  <a:gd name="connsiteX1226" fmla="*/ 161065 w 10867051"/>
                  <a:gd name="connsiteY1226" fmla="*/ 426122 h 2057374"/>
                  <a:gd name="connsiteX1227" fmla="*/ 157632 w 10867051"/>
                  <a:gd name="connsiteY1227" fmla="*/ 427839 h 2057374"/>
                  <a:gd name="connsiteX1228" fmla="*/ 150766 w 10867051"/>
                  <a:gd name="connsiteY1228" fmla="*/ 429412 h 2057374"/>
                  <a:gd name="connsiteX1229" fmla="*/ 148621 w 10867051"/>
                  <a:gd name="connsiteY1229" fmla="*/ 429412 h 2057374"/>
                  <a:gd name="connsiteX1230" fmla="*/ 146761 w 10867051"/>
                  <a:gd name="connsiteY1230" fmla="*/ 427553 h 2057374"/>
                  <a:gd name="connsiteX1231" fmla="*/ 144329 w 10867051"/>
                  <a:gd name="connsiteY1231" fmla="*/ 426552 h 2057374"/>
                  <a:gd name="connsiteX1232" fmla="*/ 139895 w 10867051"/>
                  <a:gd name="connsiteY1232" fmla="*/ 428840 h 2057374"/>
                  <a:gd name="connsiteX1233" fmla="*/ 137177 w 10867051"/>
                  <a:gd name="connsiteY1233" fmla="*/ 430700 h 2057374"/>
                  <a:gd name="connsiteX1234" fmla="*/ 136891 w 10867051"/>
                  <a:gd name="connsiteY1234" fmla="*/ 429985 h 2057374"/>
                  <a:gd name="connsiteX1235" fmla="*/ 137607 w 10867051"/>
                  <a:gd name="connsiteY1235" fmla="*/ 429126 h 2057374"/>
                  <a:gd name="connsiteX1236" fmla="*/ 139466 w 10867051"/>
                  <a:gd name="connsiteY1236" fmla="*/ 428125 h 2057374"/>
                  <a:gd name="connsiteX1237" fmla="*/ 140324 w 10867051"/>
                  <a:gd name="connsiteY1237" fmla="*/ 427124 h 2057374"/>
                  <a:gd name="connsiteX1238" fmla="*/ 140896 w 10867051"/>
                  <a:gd name="connsiteY1238" fmla="*/ 425407 h 2057374"/>
                  <a:gd name="connsiteX1239" fmla="*/ 137320 w 10867051"/>
                  <a:gd name="connsiteY1239" fmla="*/ 422260 h 2057374"/>
                  <a:gd name="connsiteX1240" fmla="*/ 131027 w 10867051"/>
                  <a:gd name="connsiteY1240" fmla="*/ 419829 h 2057374"/>
                  <a:gd name="connsiteX1241" fmla="*/ 126020 w 10867051"/>
                  <a:gd name="connsiteY1241" fmla="*/ 419113 h 2057374"/>
                  <a:gd name="connsiteX1242" fmla="*/ 116865 w 10867051"/>
                  <a:gd name="connsiteY1242" fmla="*/ 421402 h 2057374"/>
                  <a:gd name="connsiteX1243" fmla="*/ 115292 w 10867051"/>
                  <a:gd name="connsiteY1243" fmla="*/ 422832 h 2057374"/>
                  <a:gd name="connsiteX1244" fmla="*/ 113432 w 10867051"/>
                  <a:gd name="connsiteY1244" fmla="*/ 425550 h 2057374"/>
                  <a:gd name="connsiteX1245" fmla="*/ 118010 w 10867051"/>
                  <a:gd name="connsiteY1245" fmla="*/ 428983 h 2057374"/>
                  <a:gd name="connsiteX1246" fmla="*/ 117724 w 10867051"/>
                  <a:gd name="connsiteY1246" fmla="*/ 430128 h 2057374"/>
                  <a:gd name="connsiteX1247" fmla="*/ 116436 w 10867051"/>
                  <a:gd name="connsiteY1247" fmla="*/ 429699 h 2057374"/>
                  <a:gd name="connsiteX1248" fmla="*/ 108855 w 10867051"/>
                  <a:gd name="connsiteY1248" fmla="*/ 430700 h 2057374"/>
                  <a:gd name="connsiteX1249" fmla="*/ 106280 w 10867051"/>
                  <a:gd name="connsiteY1249" fmla="*/ 433131 h 2057374"/>
                  <a:gd name="connsiteX1250" fmla="*/ 105136 w 10867051"/>
                  <a:gd name="connsiteY1250" fmla="*/ 435563 h 2057374"/>
                  <a:gd name="connsiteX1251" fmla="*/ 103706 w 10867051"/>
                  <a:gd name="connsiteY1251" fmla="*/ 441142 h 2057374"/>
                  <a:gd name="connsiteX1252" fmla="*/ 104564 w 10867051"/>
                  <a:gd name="connsiteY1252" fmla="*/ 447007 h 2057374"/>
                  <a:gd name="connsiteX1253" fmla="*/ 105279 w 10867051"/>
                  <a:gd name="connsiteY1253" fmla="*/ 449581 h 2057374"/>
                  <a:gd name="connsiteX1254" fmla="*/ 108426 w 10867051"/>
                  <a:gd name="connsiteY1254" fmla="*/ 447007 h 2057374"/>
                  <a:gd name="connsiteX1255" fmla="*/ 111430 w 10867051"/>
                  <a:gd name="connsiteY1255" fmla="*/ 445433 h 2057374"/>
                  <a:gd name="connsiteX1256" fmla="*/ 111287 w 10867051"/>
                  <a:gd name="connsiteY1256" fmla="*/ 446434 h 2057374"/>
                  <a:gd name="connsiteX1257" fmla="*/ 108569 w 10867051"/>
                  <a:gd name="connsiteY1257" fmla="*/ 450154 h 2057374"/>
                  <a:gd name="connsiteX1258" fmla="*/ 103849 w 10867051"/>
                  <a:gd name="connsiteY1258" fmla="*/ 451441 h 2057374"/>
                  <a:gd name="connsiteX1259" fmla="*/ 105279 w 10867051"/>
                  <a:gd name="connsiteY1259" fmla="*/ 454731 h 2057374"/>
                  <a:gd name="connsiteX1260" fmla="*/ 106423 w 10867051"/>
                  <a:gd name="connsiteY1260" fmla="*/ 455446 h 2057374"/>
                  <a:gd name="connsiteX1261" fmla="*/ 105708 w 10867051"/>
                  <a:gd name="connsiteY1261" fmla="*/ 456161 h 2057374"/>
                  <a:gd name="connsiteX1262" fmla="*/ 102418 w 10867051"/>
                  <a:gd name="connsiteY1262" fmla="*/ 454302 h 2057374"/>
                  <a:gd name="connsiteX1263" fmla="*/ 99128 w 10867051"/>
                  <a:gd name="connsiteY1263" fmla="*/ 453587 h 2057374"/>
                  <a:gd name="connsiteX1264" fmla="*/ 95695 w 10867051"/>
                  <a:gd name="connsiteY1264" fmla="*/ 454588 h 2057374"/>
                  <a:gd name="connsiteX1265" fmla="*/ 93263 w 10867051"/>
                  <a:gd name="connsiteY1265" fmla="*/ 456447 h 2057374"/>
                  <a:gd name="connsiteX1266" fmla="*/ 85682 w 10867051"/>
                  <a:gd name="connsiteY1266" fmla="*/ 464458 h 2057374"/>
                  <a:gd name="connsiteX1267" fmla="*/ 77815 w 10867051"/>
                  <a:gd name="connsiteY1267" fmla="*/ 474042 h 2057374"/>
                  <a:gd name="connsiteX1268" fmla="*/ 76671 w 10867051"/>
                  <a:gd name="connsiteY1268" fmla="*/ 478047 h 2057374"/>
                  <a:gd name="connsiteX1269" fmla="*/ 77243 w 10867051"/>
                  <a:gd name="connsiteY1269" fmla="*/ 480479 h 2057374"/>
                  <a:gd name="connsiteX1270" fmla="*/ 77815 w 10867051"/>
                  <a:gd name="connsiteY1270" fmla="*/ 481909 h 2057374"/>
                  <a:gd name="connsiteX1271" fmla="*/ 80676 w 10867051"/>
                  <a:gd name="connsiteY1271" fmla="*/ 484627 h 2057374"/>
                  <a:gd name="connsiteX1272" fmla="*/ 73953 w 10867051"/>
                  <a:gd name="connsiteY1272" fmla="*/ 486200 h 2057374"/>
                  <a:gd name="connsiteX1273" fmla="*/ 69232 w 10867051"/>
                  <a:gd name="connsiteY1273" fmla="*/ 486343 h 2057374"/>
                  <a:gd name="connsiteX1274" fmla="*/ 66658 w 10867051"/>
                  <a:gd name="connsiteY1274" fmla="*/ 487774 h 2057374"/>
                  <a:gd name="connsiteX1275" fmla="*/ 68374 w 10867051"/>
                  <a:gd name="connsiteY1275" fmla="*/ 490348 h 2057374"/>
                  <a:gd name="connsiteX1276" fmla="*/ 74811 w 10867051"/>
                  <a:gd name="connsiteY1276" fmla="*/ 492780 h 2057374"/>
                  <a:gd name="connsiteX1277" fmla="*/ 74096 w 10867051"/>
                  <a:gd name="connsiteY1277" fmla="*/ 493495 h 2057374"/>
                  <a:gd name="connsiteX1278" fmla="*/ 66085 w 10867051"/>
                  <a:gd name="connsiteY1278" fmla="*/ 495069 h 2057374"/>
                  <a:gd name="connsiteX1279" fmla="*/ 65227 w 10867051"/>
                  <a:gd name="connsiteY1279" fmla="*/ 494497 h 2057374"/>
                  <a:gd name="connsiteX1280" fmla="*/ 63797 w 10867051"/>
                  <a:gd name="connsiteY1280" fmla="*/ 494783 h 2057374"/>
                  <a:gd name="connsiteX1281" fmla="*/ 63940 w 10867051"/>
                  <a:gd name="connsiteY1281" fmla="*/ 497644 h 2057374"/>
                  <a:gd name="connsiteX1282" fmla="*/ 64226 w 10867051"/>
                  <a:gd name="connsiteY1282" fmla="*/ 499646 h 2057374"/>
                  <a:gd name="connsiteX1283" fmla="*/ 65942 w 10867051"/>
                  <a:gd name="connsiteY1283" fmla="*/ 501506 h 2057374"/>
                  <a:gd name="connsiteX1284" fmla="*/ 69948 w 10867051"/>
                  <a:gd name="connsiteY1284" fmla="*/ 499503 h 2057374"/>
                  <a:gd name="connsiteX1285" fmla="*/ 73381 w 10867051"/>
                  <a:gd name="connsiteY1285" fmla="*/ 500218 h 2057374"/>
                  <a:gd name="connsiteX1286" fmla="*/ 74811 w 10867051"/>
                  <a:gd name="connsiteY1286" fmla="*/ 502364 h 2057374"/>
                  <a:gd name="connsiteX1287" fmla="*/ 71807 w 10867051"/>
                  <a:gd name="connsiteY1287" fmla="*/ 506226 h 2057374"/>
                  <a:gd name="connsiteX1288" fmla="*/ 73095 w 10867051"/>
                  <a:gd name="connsiteY1288" fmla="*/ 509373 h 2057374"/>
                  <a:gd name="connsiteX1289" fmla="*/ 78244 w 10867051"/>
                  <a:gd name="connsiteY1289" fmla="*/ 511090 h 2057374"/>
                  <a:gd name="connsiteX1290" fmla="*/ 80104 w 10867051"/>
                  <a:gd name="connsiteY1290" fmla="*/ 517240 h 2057374"/>
                  <a:gd name="connsiteX1291" fmla="*/ 81963 w 10867051"/>
                  <a:gd name="connsiteY1291" fmla="*/ 520101 h 2057374"/>
                  <a:gd name="connsiteX1292" fmla="*/ 84538 w 10867051"/>
                  <a:gd name="connsiteY1292" fmla="*/ 520387 h 2057374"/>
                  <a:gd name="connsiteX1293" fmla="*/ 87542 w 10867051"/>
                  <a:gd name="connsiteY1293" fmla="*/ 519815 h 2057374"/>
                  <a:gd name="connsiteX1294" fmla="*/ 87542 w 10867051"/>
                  <a:gd name="connsiteY1294" fmla="*/ 516954 h 2057374"/>
                  <a:gd name="connsiteX1295" fmla="*/ 87113 w 10867051"/>
                  <a:gd name="connsiteY1295" fmla="*/ 514952 h 2057374"/>
                  <a:gd name="connsiteX1296" fmla="*/ 88829 w 10867051"/>
                  <a:gd name="connsiteY1296" fmla="*/ 512520 h 2057374"/>
                  <a:gd name="connsiteX1297" fmla="*/ 90689 w 10867051"/>
                  <a:gd name="connsiteY1297" fmla="*/ 512091 h 2057374"/>
                  <a:gd name="connsiteX1298" fmla="*/ 91547 w 10867051"/>
                  <a:gd name="connsiteY1298" fmla="*/ 512377 h 2057374"/>
                  <a:gd name="connsiteX1299" fmla="*/ 89544 w 10867051"/>
                  <a:gd name="connsiteY1299" fmla="*/ 514236 h 2057374"/>
                  <a:gd name="connsiteX1300" fmla="*/ 88543 w 10867051"/>
                  <a:gd name="connsiteY1300" fmla="*/ 515667 h 2057374"/>
                  <a:gd name="connsiteX1301" fmla="*/ 90546 w 10867051"/>
                  <a:gd name="connsiteY1301" fmla="*/ 516954 h 2057374"/>
                  <a:gd name="connsiteX1302" fmla="*/ 92834 w 10867051"/>
                  <a:gd name="connsiteY1302" fmla="*/ 517669 h 2057374"/>
                  <a:gd name="connsiteX1303" fmla="*/ 94408 w 10867051"/>
                  <a:gd name="connsiteY1303" fmla="*/ 516096 h 2057374"/>
                  <a:gd name="connsiteX1304" fmla="*/ 95123 w 10867051"/>
                  <a:gd name="connsiteY1304" fmla="*/ 515810 h 2057374"/>
                  <a:gd name="connsiteX1305" fmla="*/ 94837 w 10867051"/>
                  <a:gd name="connsiteY1305" fmla="*/ 518671 h 2057374"/>
                  <a:gd name="connsiteX1306" fmla="*/ 96696 w 10867051"/>
                  <a:gd name="connsiteY1306" fmla="*/ 520387 h 2057374"/>
                  <a:gd name="connsiteX1307" fmla="*/ 100845 w 10867051"/>
                  <a:gd name="connsiteY1307" fmla="*/ 519386 h 2057374"/>
                  <a:gd name="connsiteX1308" fmla="*/ 102990 w 10867051"/>
                  <a:gd name="connsiteY1308" fmla="*/ 519529 h 2057374"/>
                  <a:gd name="connsiteX1309" fmla="*/ 102847 w 10867051"/>
                  <a:gd name="connsiteY1309" fmla="*/ 520673 h 2057374"/>
                  <a:gd name="connsiteX1310" fmla="*/ 99128 w 10867051"/>
                  <a:gd name="connsiteY1310" fmla="*/ 522676 h 2057374"/>
                  <a:gd name="connsiteX1311" fmla="*/ 93836 w 10867051"/>
                  <a:gd name="connsiteY1311" fmla="*/ 526395 h 2057374"/>
                  <a:gd name="connsiteX1312" fmla="*/ 95695 w 10867051"/>
                  <a:gd name="connsiteY1312" fmla="*/ 527968 h 2057374"/>
                  <a:gd name="connsiteX1313" fmla="*/ 97126 w 10867051"/>
                  <a:gd name="connsiteY1313" fmla="*/ 528541 h 2057374"/>
                  <a:gd name="connsiteX1314" fmla="*/ 106566 w 10867051"/>
                  <a:gd name="connsiteY1314" fmla="*/ 528111 h 2057374"/>
                  <a:gd name="connsiteX1315" fmla="*/ 116007 w 10867051"/>
                  <a:gd name="connsiteY1315" fmla="*/ 530972 h 2057374"/>
                  <a:gd name="connsiteX1316" fmla="*/ 129453 w 10867051"/>
                  <a:gd name="connsiteY1316" fmla="*/ 531258 h 2057374"/>
                  <a:gd name="connsiteX1317" fmla="*/ 136891 w 10867051"/>
                  <a:gd name="connsiteY1317" fmla="*/ 526395 h 2057374"/>
                  <a:gd name="connsiteX1318" fmla="*/ 139609 w 10867051"/>
                  <a:gd name="connsiteY1318" fmla="*/ 527825 h 2057374"/>
                  <a:gd name="connsiteX1319" fmla="*/ 141755 w 10867051"/>
                  <a:gd name="connsiteY1319" fmla="*/ 529399 h 2057374"/>
                  <a:gd name="connsiteX1320" fmla="*/ 139752 w 10867051"/>
                  <a:gd name="connsiteY1320" fmla="*/ 530543 h 2057374"/>
                  <a:gd name="connsiteX1321" fmla="*/ 134317 w 10867051"/>
                  <a:gd name="connsiteY1321" fmla="*/ 530400 h 2057374"/>
                  <a:gd name="connsiteX1322" fmla="*/ 132171 w 10867051"/>
                  <a:gd name="connsiteY1322" fmla="*/ 531688 h 2057374"/>
                  <a:gd name="connsiteX1323" fmla="*/ 140753 w 10867051"/>
                  <a:gd name="connsiteY1323" fmla="*/ 533118 h 2057374"/>
                  <a:gd name="connsiteX1324" fmla="*/ 144043 w 10867051"/>
                  <a:gd name="connsiteY1324" fmla="*/ 534262 h 2057374"/>
                  <a:gd name="connsiteX1325" fmla="*/ 146761 w 10867051"/>
                  <a:gd name="connsiteY1325" fmla="*/ 536122 h 2057374"/>
                  <a:gd name="connsiteX1326" fmla="*/ 143471 w 10867051"/>
                  <a:gd name="connsiteY1326" fmla="*/ 540413 h 2057374"/>
                  <a:gd name="connsiteX1327" fmla="*/ 137463 w 10867051"/>
                  <a:gd name="connsiteY1327" fmla="*/ 543846 h 2057374"/>
                  <a:gd name="connsiteX1328" fmla="*/ 134746 w 10867051"/>
                  <a:gd name="connsiteY1328" fmla="*/ 540270 h 2057374"/>
                  <a:gd name="connsiteX1329" fmla="*/ 132457 w 10867051"/>
                  <a:gd name="connsiteY1329" fmla="*/ 536551 h 2057374"/>
                  <a:gd name="connsiteX1330" fmla="*/ 131170 w 10867051"/>
                  <a:gd name="connsiteY1330" fmla="*/ 535979 h 2057374"/>
                  <a:gd name="connsiteX1331" fmla="*/ 129310 w 10867051"/>
                  <a:gd name="connsiteY1331" fmla="*/ 535693 h 2057374"/>
                  <a:gd name="connsiteX1332" fmla="*/ 125305 w 10867051"/>
                  <a:gd name="connsiteY1332" fmla="*/ 538983 h 2057374"/>
                  <a:gd name="connsiteX1333" fmla="*/ 119869 w 10867051"/>
                  <a:gd name="connsiteY1333" fmla="*/ 542845 h 2057374"/>
                  <a:gd name="connsiteX1334" fmla="*/ 118010 w 10867051"/>
                  <a:gd name="connsiteY1334" fmla="*/ 543560 h 2057374"/>
                  <a:gd name="connsiteX1335" fmla="*/ 119583 w 10867051"/>
                  <a:gd name="connsiteY1335" fmla="*/ 541128 h 2057374"/>
                  <a:gd name="connsiteX1336" fmla="*/ 121300 w 10867051"/>
                  <a:gd name="connsiteY1336" fmla="*/ 537552 h 2057374"/>
                  <a:gd name="connsiteX1337" fmla="*/ 119726 w 10867051"/>
                  <a:gd name="connsiteY1337" fmla="*/ 535407 h 2057374"/>
                  <a:gd name="connsiteX1338" fmla="*/ 118153 w 10867051"/>
                  <a:gd name="connsiteY1338" fmla="*/ 534262 h 2057374"/>
                  <a:gd name="connsiteX1339" fmla="*/ 113862 w 10867051"/>
                  <a:gd name="connsiteY1339" fmla="*/ 533261 h 2057374"/>
                  <a:gd name="connsiteX1340" fmla="*/ 108712 w 10867051"/>
                  <a:gd name="connsiteY1340" fmla="*/ 530829 h 2057374"/>
                  <a:gd name="connsiteX1341" fmla="*/ 104993 w 10867051"/>
                  <a:gd name="connsiteY1341" fmla="*/ 529828 h 2057374"/>
                  <a:gd name="connsiteX1342" fmla="*/ 102132 w 10867051"/>
                  <a:gd name="connsiteY1342" fmla="*/ 530686 h 2057374"/>
                  <a:gd name="connsiteX1343" fmla="*/ 98556 w 10867051"/>
                  <a:gd name="connsiteY1343" fmla="*/ 536837 h 2057374"/>
                  <a:gd name="connsiteX1344" fmla="*/ 88400 w 10867051"/>
                  <a:gd name="connsiteY1344" fmla="*/ 545849 h 2057374"/>
                  <a:gd name="connsiteX1345" fmla="*/ 92262 w 10867051"/>
                  <a:gd name="connsiteY1345" fmla="*/ 546707 h 2057374"/>
                  <a:gd name="connsiteX1346" fmla="*/ 95552 w 10867051"/>
                  <a:gd name="connsiteY1346" fmla="*/ 546564 h 2057374"/>
                  <a:gd name="connsiteX1347" fmla="*/ 98270 w 10867051"/>
                  <a:gd name="connsiteY1347" fmla="*/ 547708 h 2057374"/>
                  <a:gd name="connsiteX1348" fmla="*/ 97555 w 10867051"/>
                  <a:gd name="connsiteY1348" fmla="*/ 549425 h 2057374"/>
                  <a:gd name="connsiteX1349" fmla="*/ 97126 w 10867051"/>
                  <a:gd name="connsiteY1349" fmla="*/ 551713 h 2057374"/>
                  <a:gd name="connsiteX1350" fmla="*/ 101417 w 10867051"/>
                  <a:gd name="connsiteY1350" fmla="*/ 554574 h 2057374"/>
                  <a:gd name="connsiteX1351" fmla="*/ 104993 w 10867051"/>
                  <a:gd name="connsiteY1351" fmla="*/ 556434 h 2057374"/>
                  <a:gd name="connsiteX1352" fmla="*/ 109141 w 10867051"/>
                  <a:gd name="connsiteY1352" fmla="*/ 556577 h 2057374"/>
                  <a:gd name="connsiteX1353" fmla="*/ 114863 w 10867051"/>
                  <a:gd name="connsiteY1353" fmla="*/ 563586 h 2057374"/>
                  <a:gd name="connsiteX1354" fmla="*/ 125305 w 10867051"/>
                  <a:gd name="connsiteY1354" fmla="*/ 570595 h 2057374"/>
                  <a:gd name="connsiteX1355" fmla="*/ 125019 w 10867051"/>
                  <a:gd name="connsiteY1355" fmla="*/ 572598 h 2057374"/>
                  <a:gd name="connsiteX1356" fmla="*/ 125019 w 10867051"/>
                  <a:gd name="connsiteY1356" fmla="*/ 574886 h 2057374"/>
                  <a:gd name="connsiteX1357" fmla="*/ 132171 w 10867051"/>
                  <a:gd name="connsiteY1357" fmla="*/ 578891 h 2057374"/>
                  <a:gd name="connsiteX1358" fmla="*/ 139037 w 10867051"/>
                  <a:gd name="connsiteY1358" fmla="*/ 579177 h 2057374"/>
                  <a:gd name="connsiteX1359" fmla="*/ 152912 w 10867051"/>
                  <a:gd name="connsiteY1359" fmla="*/ 577175 h 2057374"/>
                  <a:gd name="connsiteX1360" fmla="*/ 163211 w 10867051"/>
                  <a:gd name="connsiteY1360" fmla="*/ 573742 h 2057374"/>
                  <a:gd name="connsiteX1361" fmla="*/ 167645 w 10867051"/>
                  <a:gd name="connsiteY1361" fmla="*/ 570595 h 2057374"/>
                  <a:gd name="connsiteX1362" fmla="*/ 172509 w 10867051"/>
                  <a:gd name="connsiteY1362" fmla="*/ 570738 h 2057374"/>
                  <a:gd name="connsiteX1363" fmla="*/ 173510 w 10867051"/>
                  <a:gd name="connsiteY1363" fmla="*/ 568592 h 2057374"/>
                  <a:gd name="connsiteX1364" fmla="*/ 174511 w 10867051"/>
                  <a:gd name="connsiteY1364" fmla="*/ 564587 h 2057374"/>
                  <a:gd name="connsiteX1365" fmla="*/ 173653 w 10867051"/>
                  <a:gd name="connsiteY1365" fmla="*/ 561297 h 2057374"/>
                  <a:gd name="connsiteX1366" fmla="*/ 173081 w 10867051"/>
                  <a:gd name="connsiteY1366" fmla="*/ 559867 h 2057374"/>
                  <a:gd name="connsiteX1367" fmla="*/ 168933 w 10867051"/>
                  <a:gd name="connsiteY1367" fmla="*/ 558150 h 2057374"/>
                  <a:gd name="connsiteX1368" fmla="*/ 171507 w 10867051"/>
                  <a:gd name="connsiteY1368" fmla="*/ 556863 h 2057374"/>
                  <a:gd name="connsiteX1369" fmla="*/ 175513 w 10867051"/>
                  <a:gd name="connsiteY1369" fmla="*/ 552429 h 2057374"/>
                  <a:gd name="connsiteX1370" fmla="*/ 181663 w 10867051"/>
                  <a:gd name="connsiteY1370" fmla="*/ 543274 h 2057374"/>
                  <a:gd name="connsiteX1371" fmla="*/ 183666 w 10867051"/>
                  <a:gd name="connsiteY1371" fmla="*/ 541557 h 2057374"/>
                  <a:gd name="connsiteX1372" fmla="*/ 185526 w 10867051"/>
                  <a:gd name="connsiteY1372" fmla="*/ 539269 h 2057374"/>
                  <a:gd name="connsiteX1373" fmla="*/ 187671 w 10867051"/>
                  <a:gd name="connsiteY1373" fmla="*/ 538840 h 2057374"/>
                  <a:gd name="connsiteX1374" fmla="*/ 190818 w 10867051"/>
                  <a:gd name="connsiteY1374" fmla="*/ 538840 h 2057374"/>
                  <a:gd name="connsiteX1375" fmla="*/ 191247 w 10867051"/>
                  <a:gd name="connsiteY1375" fmla="*/ 539269 h 2057374"/>
                  <a:gd name="connsiteX1376" fmla="*/ 185383 w 10867051"/>
                  <a:gd name="connsiteY1376" fmla="*/ 542416 h 2057374"/>
                  <a:gd name="connsiteX1377" fmla="*/ 180948 w 10867051"/>
                  <a:gd name="connsiteY1377" fmla="*/ 549568 h 2057374"/>
                  <a:gd name="connsiteX1378" fmla="*/ 176943 w 10867051"/>
                  <a:gd name="connsiteY1378" fmla="*/ 557435 h 2057374"/>
                  <a:gd name="connsiteX1379" fmla="*/ 182379 w 10867051"/>
                  <a:gd name="connsiteY1379" fmla="*/ 562156 h 2057374"/>
                  <a:gd name="connsiteX1380" fmla="*/ 185526 w 10867051"/>
                  <a:gd name="connsiteY1380" fmla="*/ 571167 h 2057374"/>
                  <a:gd name="connsiteX1381" fmla="*/ 192392 w 10867051"/>
                  <a:gd name="connsiteY1381" fmla="*/ 583183 h 2057374"/>
                  <a:gd name="connsiteX1382" fmla="*/ 194823 w 10867051"/>
                  <a:gd name="connsiteY1382" fmla="*/ 588761 h 2057374"/>
                  <a:gd name="connsiteX1383" fmla="*/ 194680 w 10867051"/>
                  <a:gd name="connsiteY1383" fmla="*/ 592051 h 2057374"/>
                  <a:gd name="connsiteX1384" fmla="*/ 193393 w 10867051"/>
                  <a:gd name="connsiteY1384" fmla="*/ 595913 h 2057374"/>
                  <a:gd name="connsiteX1385" fmla="*/ 191963 w 10867051"/>
                  <a:gd name="connsiteY1385" fmla="*/ 598774 h 2057374"/>
                  <a:gd name="connsiteX1386" fmla="*/ 188816 w 10867051"/>
                  <a:gd name="connsiteY1386" fmla="*/ 602350 h 2057374"/>
                  <a:gd name="connsiteX1387" fmla="*/ 190103 w 10867051"/>
                  <a:gd name="connsiteY1387" fmla="*/ 608501 h 2057374"/>
                  <a:gd name="connsiteX1388" fmla="*/ 192821 w 10867051"/>
                  <a:gd name="connsiteY1388" fmla="*/ 611648 h 2057374"/>
                  <a:gd name="connsiteX1389" fmla="*/ 195682 w 10867051"/>
                  <a:gd name="connsiteY1389" fmla="*/ 610218 h 2057374"/>
                  <a:gd name="connsiteX1390" fmla="*/ 200259 w 10867051"/>
                  <a:gd name="connsiteY1390" fmla="*/ 610218 h 2057374"/>
                  <a:gd name="connsiteX1391" fmla="*/ 195968 w 10867051"/>
                  <a:gd name="connsiteY1391" fmla="*/ 614366 h 2057374"/>
                  <a:gd name="connsiteX1392" fmla="*/ 195968 w 10867051"/>
                  <a:gd name="connsiteY1392" fmla="*/ 617370 h 2057374"/>
                  <a:gd name="connsiteX1393" fmla="*/ 196254 w 10867051"/>
                  <a:gd name="connsiteY1393" fmla="*/ 619658 h 2057374"/>
                  <a:gd name="connsiteX1394" fmla="*/ 197970 w 10867051"/>
                  <a:gd name="connsiteY1394" fmla="*/ 624236 h 2057374"/>
                  <a:gd name="connsiteX1395" fmla="*/ 193965 w 10867051"/>
                  <a:gd name="connsiteY1395" fmla="*/ 627812 h 2057374"/>
                  <a:gd name="connsiteX1396" fmla="*/ 189388 w 10867051"/>
                  <a:gd name="connsiteY1396" fmla="*/ 629242 h 2057374"/>
                  <a:gd name="connsiteX1397" fmla="*/ 185240 w 10867051"/>
                  <a:gd name="connsiteY1397" fmla="*/ 631102 h 2057374"/>
                  <a:gd name="connsiteX1398" fmla="*/ 196969 w 10867051"/>
                  <a:gd name="connsiteY1398" fmla="*/ 632532 h 2057374"/>
                  <a:gd name="connsiteX1399" fmla="*/ 208841 w 10867051"/>
                  <a:gd name="connsiteY1399" fmla="*/ 629957 h 2057374"/>
                  <a:gd name="connsiteX1400" fmla="*/ 209843 w 10867051"/>
                  <a:gd name="connsiteY1400" fmla="*/ 626667 h 2057374"/>
                  <a:gd name="connsiteX1401" fmla="*/ 211130 w 10867051"/>
                  <a:gd name="connsiteY1401" fmla="*/ 625952 h 2057374"/>
                  <a:gd name="connsiteX1402" fmla="*/ 212418 w 10867051"/>
                  <a:gd name="connsiteY1402" fmla="*/ 624236 h 2057374"/>
                  <a:gd name="connsiteX1403" fmla="*/ 213419 w 10867051"/>
                  <a:gd name="connsiteY1403" fmla="*/ 624236 h 2057374"/>
                  <a:gd name="connsiteX1404" fmla="*/ 222287 w 10867051"/>
                  <a:gd name="connsiteY1404" fmla="*/ 621089 h 2057374"/>
                  <a:gd name="connsiteX1405" fmla="*/ 225577 w 10867051"/>
                  <a:gd name="connsiteY1405" fmla="*/ 621089 h 2057374"/>
                  <a:gd name="connsiteX1406" fmla="*/ 230441 w 10867051"/>
                  <a:gd name="connsiteY1406" fmla="*/ 617370 h 2057374"/>
                  <a:gd name="connsiteX1407" fmla="*/ 234589 w 10867051"/>
                  <a:gd name="connsiteY1407" fmla="*/ 615081 h 2057374"/>
                  <a:gd name="connsiteX1408" fmla="*/ 239309 w 10867051"/>
                  <a:gd name="connsiteY1408" fmla="*/ 613079 h 2057374"/>
                  <a:gd name="connsiteX1409" fmla="*/ 242456 w 10867051"/>
                  <a:gd name="connsiteY1409" fmla="*/ 616655 h 2057374"/>
                  <a:gd name="connsiteX1410" fmla="*/ 245746 w 10867051"/>
                  <a:gd name="connsiteY1410" fmla="*/ 619515 h 2057374"/>
                  <a:gd name="connsiteX1411" fmla="*/ 252755 w 10867051"/>
                  <a:gd name="connsiteY1411" fmla="*/ 623378 h 2057374"/>
                  <a:gd name="connsiteX1412" fmla="*/ 255473 w 10867051"/>
                  <a:gd name="connsiteY1412" fmla="*/ 622662 h 2057374"/>
                  <a:gd name="connsiteX1413" fmla="*/ 258191 w 10867051"/>
                  <a:gd name="connsiteY1413" fmla="*/ 620088 h 2057374"/>
                  <a:gd name="connsiteX1414" fmla="*/ 260337 w 10867051"/>
                  <a:gd name="connsiteY1414" fmla="*/ 619372 h 2057374"/>
                  <a:gd name="connsiteX1415" fmla="*/ 266917 w 10867051"/>
                  <a:gd name="connsiteY1415" fmla="*/ 624665 h 2057374"/>
                  <a:gd name="connsiteX1416" fmla="*/ 269777 w 10867051"/>
                  <a:gd name="connsiteY1416" fmla="*/ 627812 h 2057374"/>
                  <a:gd name="connsiteX1417" fmla="*/ 278074 w 10867051"/>
                  <a:gd name="connsiteY1417" fmla="*/ 638969 h 2057374"/>
                  <a:gd name="connsiteX1418" fmla="*/ 282079 w 10867051"/>
                  <a:gd name="connsiteY1418" fmla="*/ 641830 h 2057374"/>
                  <a:gd name="connsiteX1419" fmla="*/ 286942 w 10867051"/>
                  <a:gd name="connsiteY1419" fmla="*/ 640257 h 2057374"/>
                  <a:gd name="connsiteX1420" fmla="*/ 287372 w 10867051"/>
                  <a:gd name="connsiteY1420" fmla="*/ 636824 h 2057374"/>
                  <a:gd name="connsiteX1421" fmla="*/ 284654 w 10867051"/>
                  <a:gd name="connsiteY1421" fmla="*/ 628098 h 2057374"/>
                  <a:gd name="connsiteX1422" fmla="*/ 285369 w 10867051"/>
                  <a:gd name="connsiteY1422" fmla="*/ 624808 h 2057374"/>
                  <a:gd name="connsiteX1423" fmla="*/ 287229 w 10867051"/>
                  <a:gd name="connsiteY1423" fmla="*/ 619945 h 2057374"/>
                  <a:gd name="connsiteX1424" fmla="*/ 286227 w 10867051"/>
                  <a:gd name="connsiteY1424" fmla="*/ 616798 h 2057374"/>
                  <a:gd name="connsiteX1425" fmla="*/ 287658 w 10867051"/>
                  <a:gd name="connsiteY1425" fmla="*/ 617799 h 2057374"/>
                  <a:gd name="connsiteX1426" fmla="*/ 290089 w 10867051"/>
                  <a:gd name="connsiteY1426" fmla="*/ 618657 h 2057374"/>
                  <a:gd name="connsiteX1427" fmla="*/ 292950 w 10867051"/>
                  <a:gd name="connsiteY1427" fmla="*/ 616082 h 2057374"/>
                  <a:gd name="connsiteX1428" fmla="*/ 295096 w 10867051"/>
                  <a:gd name="connsiteY1428" fmla="*/ 612363 h 2057374"/>
                  <a:gd name="connsiteX1429" fmla="*/ 297814 w 10867051"/>
                  <a:gd name="connsiteY1429" fmla="*/ 611648 h 2057374"/>
                  <a:gd name="connsiteX1430" fmla="*/ 303964 w 10867051"/>
                  <a:gd name="connsiteY1430" fmla="*/ 613937 h 2057374"/>
                  <a:gd name="connsiteX1431" fmla="*/ 308256 w 10867051"/>
                  <a:gd name="connsiteY1431" fmla="*/ 616655 h 2057374"/>
                  <a:gd name="connsiteX1432" fmla="*/ 304966 w 10867051"/>
                  <a:gd name="connsiteY1432" fmla="*/ 616511 h 2057374"/>
                  <a:gd name="connsiteX1433" fmla="*/ 301247 w 10867051"/>
                  <a:gd name="connsiteY1433" fmla="*/ 615224 h 2057374"/>
                  <a:gd name="connsiteX1434" fmla="*/ 297957 w 10867051"/>
                  <a:gd name="connsiteY1434" fmla="*/ 615653 h 2057374"/>
                  <a:gd name="connsiteX1435" fmla="*/ 296383 w 10867051"/>
                  <a:gd name="connsiteY1435" fmla="*/ 618371 h 2057374"/>
                  <a:gd name="connsiteX1436" fmla="*/ 295525 w 10867051"/>
                  <a:gd name="connsiteY1436" fmla="*/ 622233 h 2057374"/>
                  <a:gd name="connsiteX1437" fmla="*/ 297385 w 10867051"/>
                  <a:gd name="connsiteY1437" fmla="*/ 625237 h 2057374"/>
                  <a:gd name="connsiteX1438" fmla="*/ 298815 w 10867051"/>
                  <a:gd name="connsiteY1438" fmla="*/ 626811 h 2057374"/>
                  <a:gd name="connsiteX1439" fmla="*/ 301390 w 10867051"/>
                  <a:gd name="connsiteY1439" fmla="*/ 631388 h 2057374"/>
                  <a:gd name="connsiteX1440" fmla="*/ 304823 w 10867051"/>
                  <a:gd name="connsiteY1440" fmla="*/ 632675 h 2057374"/>
                  <a:gd name="connsiteX1441" fmla="*/ 309972 w 10867051"/>
                  <a:gd name="connsiteY1441" fmla="*/ 631531 h 2057374"/>
                  <a:gd name="connsiteX1442" fmla="*/ 320700 w 10867051"/>
                  <a:gd name="connsiteY1442" fmla="*/ 626811 h 2057374"/>
                  <a:gd name="connsiteX1443" fmla="*/ 336578 w 10867051"/>
                  <a:gd name="connsiteY1443" fmla="*/ 621089 h 2057374"/>
                  <a:gd name="connsiteX1444" fmla="*/ 342014 w 10867051"/>
                  <a:gd name="connsiteY1444" fmla="*/ 616082 h 2057374"/>
                  <a:gd name="connsiteX1445" fmla="*/ 346734 w 10867051"/>
                  <a:gd name="connsiteY1445" fmla="*/ 609646 h 2057374"/>
                  <a:gd name="connsiteX1446" fmla="*/ 343301 w 10867051"/>
                  <a:gd name="connsiteY1446" fmla="*/ 617227 h 2057374"/>
                  <a:gd name="connsiteX1447" fmla="*/ 339725 w 10867051"/>
                  <a:gd name="connsiteY1447" fmla="*/ 625666 h 2057374"/>
                  <a:gd name="connsiteX1448" fmla="*/ 340726 w 10867051"/>
                  <a:gd name="connsiteY1448" fmla="*/ 626954 h 2057374"/>
                  <a:gd name="connsiteX1449" fmla="*/ 341728 w 10867051"/>
                  <a:gd name="connsiteY1449" fmla="*/ 627240 h 2057374"/>
                  <a:gd name="connsiteX1450" fmla="*/ 334003 w 10867051"/>
                  <a:gd name="connsiteY1450" fmla="*/ 631531 h 2057374"/>
                  <a:gd name="connsiteX1451" fmla="*/ 326994 w 10867051"/>
                  <a:gd name="connsiteY1451" fmla="*/ 637682 h 2057374"/>
                  <a:gd name="connsiteX1452" fmla="*/ 325135 w 10867051"/>
                  <a:gd name="connsiteY1452" fmla="*/ 641258 h 2057374"/>
                  <a:gd name="connsiteX1453" fmla="*/ 325135 w 10867051"/>
                  <a:gd name="connsiteY1453" fmla="*/ 644405 h 2057374"/>
                  <a:gd name="connsiteX1454" fmla="*/ 326279 w 10867051"/>
                  <a:gd name="connsiteY1454" fmla="*/ 648696 h 2057374"/>
                  <a:gd name="connsiteX1455" fmla="*/ 329140 w 10867051"/>
                  <a:gd name="connsiteY1455" fmla="*/ 649554 h 2057374"/>
                  <a:gd name="connsiteX1456" fmla="*/ 330713 w 10867051"/>
                  <a:gd name="connsiteY1456" fmla="*/ 649554 h 2057374"/>
                  <a:gd name="connsiteX1457" fmla="*/ 335148 w 10867051"/>
                  <a:gd name="connsiteY1457" fmla="*/ 651271 h 2057374"/>
                  <a:gd name="connsiteX1458" fmla="*/ 327566 w 10867051"/>
                  <a:gd name="connsiteY1458" fmla="*/ 652272 h 2057374"/>
                  <a:gd name="connsiteX1459" fmla="*/ 324133 w 10867051"/>
                  <a:gd name="connsiteY1459" fmla="*/ 653703 h 2057374"/>
                  <a:gd name="connsiteX1460" fmla="*/ 322417 w 10867051"/>
                  <a:gd name="connsiteY1460" fmla="*/ 657565 h 2057374"/>
                  <a:gd name="connsiteX1461" fmla="*/ 322131 w 10867051"/>
                  <a:gd name="connsiteY1461" fmla="*/ 664431 h 2057374"/>
                  <a:gd name="connsiteX1462" fmla="*/ 320271 w 10867051"/>
                  <a:gd name="connsiteY1462" fmla="*/ 671011 h 2057374"/>
                  <a:gd name="connsiteX1463" fmla="*/ 319842 w 10867051"/>
                  <a:gd name="connsiteY1463" fmla="*/ 673871 h 2057374"/>
                  <a:gd name="connsiteX1464" fmla="*/ 320271 w 10867051"/>
                  <a:gd name="connsiteY1464" fmla="*/ 675731 h 2057374"/>
                  <a:gd name="connsiteX1465" fmla="*/ 322417 w 10867051"/>
                  <a:gd name="connsiteY1465" fmla="*/ 677304 h 2057374"/>
                  <a:gd name="connsiteX1466" fmla="*/ 323561 w 10867051"/>
                  <a:gd name="connsiteY1466" fmla="*/ 679879 h 2057374"/>
                  <a:gd name="connsiteX1467" fmla="*/ 324706 w 10867051"/>
                  <a:gd name="connsiteY1467" fmla="*/ 680451 h 2057374"/>
                  <a:gd name="connsiteX1468" fmla="*/ 326565 w 10867051"/>
                  <a:gd name="connsiteY1468" fmla="*/ 680737 h 2057374"/>
                  <a:gd name="connsiteX1469" fmla="*/ 326994 w 10867051"/>
                  <a:gd name="connsiteY1469" fmla="*/ 681310 h 2057374"/>
                  <a:gd name="connsiteX1470" fmla="*/ 324849 w 10867051"/>
                  <a:gd name="connsiteY1470" fmla="*/ 682311 h 2057374"/>
                  <a:gd name="connsiteX1471" fmla="*/ 321559 w 10867051"/>
                  <a:gd name="connsiteY1471" fmla="*/ 681739 h 2057374"/>
                  <a:gd name="connsiteX1472" fmla="*/ 320700 w 10867051"/>
                  <a:gd name="connsiteY1472" fmla="*/ 681024 h 2057374"/>
                  <a:gd name="connsiteX1473" fmla="*/ 319985 w 10867051"/>
                  <a:gd name="connsiteY1473" fmla="*/ 679879 h 2057374"/>
                  <a:gd name="connsiteX1474" fmla="*/ 318841 w 10867051"/>
                  <a:gd name="connsiteY1474" fmla="*/ 679450 h 2057374"/>
                  <a:gd name="connsiteX1475" fmla="*/ 315551 w 10867051"/>
                  <a:gd name="connsiteY1475" fmla="*/ 680308 h 2057374"/>
                  <a:gd name="connsiteX1476" fmla="*/ 314120 w 10867051"/>
                  <a:gd name="connsiteY1476" fmla="*/ 681024 h 2057374"/>
                  <a:gd name="connsiteX1477" fmla="*/ 309543 w 10867051"/>
                  <a:gd name="connsiteY1477" fmla="*/ 685458 h 2057374"/>
                  <a:gd name="connsiteX1478" fmla="*/ 306825 w 10867051"/>
                  <a:gd name="connsiteY1478" fmla="*/ 687317 h 2057374"/>
                  <a:gd name="connsiteX1479" fmla="*/ 304108 w 10867051"/>
                  <a:gd name="connsiteY1479" fmla="*/ 688319 h 2057374"/>
                  <a:gd name="connsiteX1480" fmla="*/ 301247 w 10867051"/>
                  <a:gd name="connsiteY1480" fmla="*/ 690321 h 2057374"/>
                  <a:gd name="connsiteX1481" fmla="*/ 296669 w 10867051"/>
                  <a:gd name="connsiteY1481" fmla="*/ 694612 h 2057374"/>
                  <a:gd name="connsiteX1482" fmla="*/ 293236 w 10867051"/>
                  <a:gd name="connsiteY1482" fmla="*/ 698332 h 2057374"/>
                  <a:gd name="connsiteX1483" fmla="*/ 290948 w 10867051"/>
                  <a:gd name="connsiteY1483" fmla="*/ 701622 h 2057374"/>
                  <a:gd name="connsiteX1484" fmla="*/ 290519 w 10867051"/>
                  <a:gd name="connsiteY1484" fmla="*/ 703481 h 2057374"/>
                  <a:gd name="connsiteX1485" fmla="*/ 290232 w 10867051"/>
                  <a:gd name="connsiteY1485" fmla="*/ 705770 h 2057374"/>
                  <a:gd name="connsiteX1486" fmla="*/ 290375 w 10867051"/>
                  <a:gd name="connsiteY1486" fmla="*/ 708202 h 2057374"/>
                  <a:gd name="connsiteX1487" fmla="*/ 290805 w 10867051"/>
                  <a:gd name="connsiteY1487" fmla="*/ 710776 h 2057374"/>
                  <a:gd name="connsiteX1488" fmla="*/ 290519 w 10867051"/>
                  <a:gd name="connsiteY1488" fmla="*/ 712207 h 2057374"/>
                  <a:gd name="connsiteX1489" fmla="*/ 289517 w 10867051"/>
                  <a:gd name="connsiteY1489" fmla="*/ 712493 h 2057374"/>
                  <a:gd name="connsiteX1490" fmla="*/ 287372 w 10867051"/>
                  <a:gd name="connsiteY1490" fmla="*/ 712207 h 2057374"/>
                  <a:gd name="connsiteX1491" fmla="*/ 283939 w 10867051"/>
                  <a:gd name="connsiteY1491" fmla="*/ 711348 h 2057374"/>
                  <a:gd name="connsiteX1492" fmla="*/ 283223 w 10867051"/>
                  <a:gd name="connsiteY1492" fmla="*/ 710061 h 2057374"/>
                  <a:gd name="connsiteX1493" fmla="*/ 283223 w 10867051"/>
                  <a:gd name="connsiteY1493" fmla="*/ 708631 h 2057374"/>
                  <a:gd name="connsiteX1494" fmla="*/ 281078 w 10867051"/>
                  <a:gd name="connsiteY1494" fmla="*/ 709632 h 2057374"/>
                  <a:gd name="connsiteX1495" fmla="*/ 275928 w 10867051"/>
                  <a:gd name="connsiteY1495" fmla="*/ 713494 h 2057374"/>
                  <a:gd name="connsiteX1496" fmla="*/ 272209 w 10867051"/>
                  <a:gd name="connsiteY1496" fmla="*/ 716927 h 2057374"/>
                  <a:gd name="connsiteX1497" fmla="*/ 257047 w 10867051"/>
                  <a:gd name="connsiteY1497" fmla="*/ 722363 h 2057374"/>
                  <a:gd name="connsiteX1498" fmla="*/ 249179 w 10867051"/>
                  <a:gd name="connsiteY1498" fmla="*/ 727655 h 2057374"/>
                  <a:gd name="connsiteX1499" fmla="*/ 246032 w 10867051"/>
                  <a:gd name="connsiteY1499" fmla="*/ 729372 h 2057374"/>
                  <a:gd name="connsiteX1500" fmla="*/ 241455 w 10867051"/>
                  <a:gd name="connsiteY1500" fmla="*/ 732948 h 2057374"/>
                  <a:gd name="connsiteX1501" fmla="*/ 239166 w 10867051"/>
                  <a:gd name="connsiteY1501" fmla="*/ 736095 h 2057374"/>
                  <a:gd name="connsiteX1502" fmla="*/ 236592 w 10867051"/>
                  <a:gd name="connsiteY1502" fmla="*/ 740529 h 2057374"/>
                  <a:gd name="connsiteX1503" fmla="*/ 235018 w 10867051"/>
                  <a:gd name="connsiteY1503" fmla="*/ 743819 h 2057374"/>
                  <a:gd name="connsiteX1504" fmla="*/ 234303 w 10867051"/>
                  <a:gd name="connsiteY1504" fmla="*/ 746108 h 2057374"/>
                  <a:gd name="connsiteX1505" fmla="*/ 234589 w 10867051"/>
                  <a:gd name="connsiteY1505" fmla="*/ 747824 h 2057374"/>
                  <a:gd name="connsiteX1506" fmla="*/ 236019 w 10867051"/>
                  <a:gd name="connsiteY1506" fmla="*/ 749112 h 2057374"/>
                  <a:gd name="connsiteX1507" fmla="*/ 241169 w 10867051"/>
                  <a:gd name="connsiteY1507" fmla="*/ 752115 h 2057374"/>
                  <a:gd name="connsiteX1508" fmla="*/ 242313 w 10867051"/>
                  <a:gd name="connsiteY1508" fmla="*/ 753546 h 2057374"/>
                  <a:gd name="connsiteX1509" fmla="*/ 241598 w 10867051"/>
                  <a:gd name="connsiteY1509" fmla="*/ 754690 h 2057374"/>
                  <a:gd name="connsiteX1510" fmla="*/ 239882 w 10867051"/>
                  <a:gd name="connsiteY1510" fmla="*/ 754976 h 2057374"/>
                  <a:gd name="connsiteX1511" fmla="*/ 237164 w 10867051"/>
                  <a:gd name="connsiteY1511" fmla="*/ 754261 h 2057374"/>
                  <a:gd name="connsiteX1512" fmla="*/ 235304 w 10867051"/>
                  <a:gd name="connsiteY1512" fmla="*/ 753403 h 2057374"/>
                  <a:gd name="connsiteX1513" fmla="*/ 234303 w 10867051"/>
                  <a:gd name="connsiteY1513" fmla="*/ 752259 h 2057374"/>
                  <a:gd name="connsiteX1514" fmla="*/ 232157 w 10867051"/>
                  <a:gd name="connsiteY1514" fmla="*/ 751829 h 2057374"/>
                  <a:gd name="connsiteX1515" fmla="*/ 228867 w 10867051"/>
                  <a:gd name="connsiteY1515" fmla="*/ 751972 h 2057374"/>
                  <a:gd name="connsiteX1516" fmla="*/ 227294 w 10867051"/>
                  <a:gd name="connsiteY1516" fmla="*/ 752688 h 2057374"/>
                  <a:gd name="connsiteX1517" fmla="*/ 227723 w 10867051"/>
                  <a:gd name="connsiteY1517" fmla="*/ 756264 h 2057374"/>
                  <a:gd name="connsiteX1518" fmla="*/ 227151 w 10867051"/>
                  <a:gd name="connsiteY1518" fmla="*/ 756836 h 2057374"/>
                  <a:gd name="connsiteX1519" fmla="*/ 226007 w 10867051"/>
                  <a:gd name="connsiteY1519" fmla="*/ 756979 h 2057374"/>
                  <a:gd name="connsiteX1520" fmla="*/ 224576 w 10867051"/>
                  <a:gd name="connsiteY1520" fmla="*/ 756264 h 2057374"/>
                  <a:gd name="connsiteX1521" fmla="*/ 219856 w 10867051"/>
                  <a:gd name="connsiteY1521" fmla="*/ 751400 h 2057374"/>
                  <a:gd name="connsiteX1522" fmla="*/ 219713 w 10867051"/>
                  <a:gd name="connsiteY1522" fmla="*/ 750399 h 2057374"/>
                  <a:gd name="connsiteX1523" fmla="*/ 222860 w 10867051"/>
                  <a:gd name="connsiteY1523" fmla="*/ 749112 h 2057374"/>
                  <a:gd name="connsiteX1524" fmla="*/ 223575 w 10867051"/>
                  <a:gd name="connsiteY1524" fmla="*/ 747824 h 2057374"/>
                  <a:gd name="connsiteX1525" fmla="*/ 223003 w 10867051"/>
                  <a:gd name="connsiteY1525" fmla="*/ 746823 h 2057374"/>
                  <a:gd name="connsiteX1526" fmla="*/ 220857 w 10867051"/>
                  <a:gd name="connsiteY1526" fmla="*/ 747824 h 2057374"/>
                  <a:gd name="connsiteX1527" fmla="*/ 215564 w 10867051"/>
                  <a:gd name="connsiteY1527" fmla="*/ 748539 h 2057374"/>
                  <a:gd name="connsiteX1528" fmla="*/ 214134 w 10867051"/>
                  <a:gd name="connsiteY1528" fmla="*/ 748396 h 2057374"/>
                  <a:gd name="connsiteX1529" fmla="*/ 213276 w 10867051"/>
                  <a:gd name="connsiteY1529" fmla="*/ 747395 h 2057374"/>
                  <a:gd name="connsiteX1530" fmla="*/ 214563 w 10867051"/>
                  <a:gd name="connsiteY1530" fmla="*/ 745822 h 2057374"/>
                  <a:gd name="connsiteX1531" fmla="*/ 213419 w 10867051"/>
                  <a:gd name="connsiteY1531" fmla="*/ 745536 h 2057374"/>
                  <a:gd name="connsiteX1532" fmla="*/ 198829 w 10867051"/>
                  <a:gd name="connsiteY1532" fmla="*/ 750399 h 2057374"/>
                  <a:gd name="connsiteX1533" fmla="*/ 191533 w 10867051"/>
                  <a:gd name="connsiteY1533" fmla="*/ 753975 h 2057374"/>
                  <a:gd name="connsiteX1534" fmla="*/ 184810 w 10867051"/>
                  <a:gd name="connsiteY1534" fmla="*/ 758409 h 2057374"/>
                  <a:gd name="connsiteX1535" fmla="*/ 178946 w 10867051"/>
                  <a:gd name="connsiteY1535" fmla="*/ 763702 h 2057374"/>
                  <a:gd name="connsiteX1536" fmla="*/ 173939 w 10867051"/>
                  <a:gd name="connsiteY1536" fmla="*/ 769853 h 2057374"/>
                  <a:gd name="connsiteX1537" fmla="*/ 169505 w 10867051"/>
                  <a:gd name="connsiteY1537" fmla="*/ 774001 h 2057374"/>
                  <a:gd name="connsiteX1538" fmla="*/ 165643 w 10867051"/>
                  <a:gd name="connsiteY1538" fmla="*/ 776290 h 2057374"/>
                  <a:gd name="connsiteX1539" fmla="*/ 163497 w 10867051"/>
                  <a:gd name="connsiteY1539" fmla="*/ 778149 h 2057374"/>
                  <a:gd name="connsiteX1540" fmla="*/ 163068 w 10867051"/>
                  <a:gd name="connsiteY1540" fmla="*/ 779580 h 2057374"/>
                  <a:gd name="connsiteX1541" fmla="*/ 162067 w 10867051"/>
                  <a:gd name="connsiteY1541" fmla="*/ 780581 h 2057374"/>
                  <a:gd name="connsiteX1542" fmla="*/ 160350 w 10867051"/>
                  <a:gd name="connsiteY1542" fmla="*/ 781010 h 2057374"/>
                  <a:gd name="connsiteX1543" fmla="*/ 158920 w 10867051"/>
                  <a:gd name="connsiteY1543" fmla="*/ 780867 h 2057374"/>
                  <a:gd name="connsiteX1544" fmla="*/ 157775 w 10867051"/>
                  <a:gd name="connsiteY1544" fmla="*/ 780152 h 2057374"/>
                  <a:gd name="connsiteX1545" fmla="*/ 155630 w 10867051"/>
                  <a:gd name="connsiteY1545" fmla="*/ 780581 h 2057374"/>
                  <a:gd name="connsiteX1546" fmla="*/ 150623 w 10867051"/>
                  <a:gd name="connsiteY1546" fmla="*/ 783585 h 2057374"/>
                  <a:gd name="connsiteX1547" fmla="*/ 149908 w 10867051"/>
                  <a:gd name="connsiteY1547" fmla="*/ 784729 h 2057374"/>
                  <a:gd name="connsiteX1548" fmla="*/ 149908 w 10867051"/>
                  <a:gd name="connsiteY1548" fmla="*/ 786303 h 2057374"/>
                  <a:gd name="connsiteX1549" fmla="*/ 150480 w 10867051"/>
                  <a:gd name="connsiteY1549" fmla="*/ 788305 h 2057374"/>
                  <a:gd name="connsiteX1550" fmla="*/ 150194 w 10867051"/>
                  <a:gd name="connsiteY1550" fmla="*/ 790880 h 2057374"/>
                  <a:gd name="connsiteX1551" fmla="*/ 148907 w 10867051"/>
                  <a:gd name="connsiteY1551" fmla="*/ 793884 h 2057374"/>
                  <a:gd name="connsiteX1552" fmla="*/ 149050 w 10867051"/>
                  <a:gd name="connsiteY1552" fmla="*/ 795457 h 2057374"/>
                  <a:gd name="connsiteX1553" fmla="*/ 150480 w 10867051"/>
                  <a:gd name="connsiteY1553" fmla="*/ 795457 h 2057374"/>
                  <a:gd name="connsiteX1554" fmla="*/ 152483 w 10867051"/>
                  <a:gd name="connsiteY1554" fmla="*/ 794313 h 2057374"/>
                  <a:gd name="connsiteX1555" fmla="*/ 155201 w 10867051"/>
                  <a:gd name="connsiteY1555" fmla="*/ 792024 h 2057374"/>
                  <a:gd name="connsiteX1556" fmla="*/ 156202 w 10867051"/>
                  <a:gd name="connsiteY1556" fmla="*/ 789593 h 2057374"/>
                  <a:gd name="connsiteX1557" fmla="*/ 155344 w 10867051"/>
                  <a:gd name="connsiteY1557" fmla="*/ 787018 h 2057374"/>
                  <a:gd name="connsiteX1558" fmla="*/ 155630 w 10867051"/>
                  <a:gd name="connsiteY1558" fmla="*/ 785730 h 2057374"/>
                  <a:gd name="connsiteX1559" fmla="*/ 159349 w 10867051"/>
                  <a:gd name="connsiteY1559" fmla="*/ 786446 h 2057374"/>
                  <a:gd name="connsiteX1560" fmla="*/ 163354 w 10867051"/>
                  <a:gd name="connsiteY1560" fmla="*/ 790308 h 2057374"/>
                  <a:gd name="connsiteX1561" fmla="*/ 164785 w 10867051"/>
                  <a:gd name="connsiteY1561" fmla="*/ 790451 h 2057374"/>
                  <a:gd name="connsiteX1562" fmla="*/ 169219 w 10867051"/>
                  <a:gd name="connsiteY1562" fmla="*/ 788448 h 2057374"/>
                  <a:gd name="connsiteX1563" fmla="*/ 170935 w 10867051"/>
                  <a:gd name="connsiteY1563" fmla="*/ 786732 h 2057374"/>
                  <a:gd name="connsiteX1564" fmla="*/ 171078 w 10867051"/>
                  <a:gd name="connsiteY1564" fmla="*/ 785301 h 2057374"/>
                  <a:gd name="connsiteX1565" fmla="*/ 170220 w 10867051"/>
                  <a:gd name="connsiteY1565" fmla="*/ 779150 h 2057374"/>
                  <a:gd name="connsiteX1566" fmla="*/ 170649 w 10867051"/>
                  <a:gd name="connsiteY1566" fmla="*/ 778006 h 2057374"/>
                  <a:gd name="connsiteX1567" fmla="*/ 173367 w 10867051"/>
                  <a:gd name="connsiteY1567" fmla="*/ 778149 h 2057374"/>
                  <a:gd name="connsiteX1568" fmla="*/ 174797 w 10867051"/>
                  <a:gd name="connsiteY1568" fmla="*/ 779580 h 2057374"/>
                  <a:gd name="connsiteX1569" fmla="*/ 176800 w 10867051"/>
                  <a:gd name="connsiteY1569" fmla="*/ 782297 h 2057374"/>
                  <a:gd name="connsiteX1570" fmla="*/ 177229 w 10867051"/>
                  <a:gd name="connsiteY1570" fmla="*/ 783871 h 2057374"/>
                  <a:gd name="connsiteX1571" fmla="*/ 176085 w 10867051"/>
                  <a:gd name="connsiteY1571" fmla="*/ 784443 h 2057374"/>
                  <a:gd name="connsiteX1572" fmla="*/ 175942 w 10867051"/>
                  <a:gd name="connsiteY1572" fmla="*/ 785015 h 2057374"/>
                  <a:gd name="connsiteX1573" fmla="*/ 176800 w 10867051"/>
                  <a:gd name="connsiteY1573" fmla="*/ 785730 h 2057374"/>
                  <a:gd name="connsiteX1574" fmla="*/ 178087 w 10867051"/>
                  <a:gd name="connsiteY1574" fmla="*/ 786159 h 2057374"/>
                  <a:gd name="connsiteX1575" fmla="*/ 179661 w 10867051"/>
                  <a:gd name="connsiteY1575" fmla="*/ 786303 h 2057374"/>
                  <a:gd name="connsiteX1576" fmla="*/ 181377 w 10867051"/>
                  <a:gd name="connsiteY1576" fmla="*/ 785301 h 2057374"/>
                  <a:gd name="connsiteX1577" fmla="*/ 183237 w 10867051"/>
                  <a:gd name="connsiteY1577" fmla="*/ 783299 h 2057374"/>
                  <a:gd name="connsiteX1578" fmla="*/ 184524 w 10867051"/>
                  <a:gd name="connsiteY1578" fmla="*/ 782297 h 2057374"/>
                  <a:gd name="connsiteX1579" fmla="*/ 187385 w 10867051"/>
                  <a:gd name="connsiteY1579" fmla="*/ 782440 h 2057374"/>
                  <a:gd name="connsiteX1580" fmla="*/ 190246 w 10867051"/>
                  <a:gd name="connsiteY1580" fmla="*/ 780009 h 2057374"/>
                  <a:gd name="connsiteX1581" fmla="*/ 197398 w 10867051"/>
                  <a:gd name="connsiteY1581" fmla="*/ 771855 h 2057374"/>
                  <a:gd name="connsiteX1582" fmla="*/ 197970 w 10867051"/>
                  <a:gd name="connsiteY1582" fmla="*/ 770568 h 2057374"/>
                  <a:gd name="connsiteX1583" fmla="*/ 199115 w 10867051"/>
                  <a:gd name="connsiteY1583" fmla="*/ 765991 h 2057374"/>
                  <a:gd name="connsiteX1584" fmla="*/ 199973 w 10867051"/>
                  <a:gd name="connsiteY1584" fmla="*/ 764560 h 2057374"/>
                  <a:gd name="connsiteX1585" fmla="*/ 201689 w 10867051"/>
                  <a:gd name="connsiteY1585" fmla="*/ 763273 h 2057374"/>
                  <a:gd name="connsiteX1586" fmla="*/ 204121 w 10867051"/>
                  <a:gd name="connsiteY1586" fmla="*/ 762128 h 2057374"/>
                  <a:gd name="connsiteX1587" fmla="*/ 205838 w 10867051"/>
                  <a:gd name="connsiteY1587" fmla="*/ 761699 h 2057374"/>
                  <a:gd name="connsiteX1588" fmla="*/ 208841 w 10867051"/>
                  <a:gd name="connsiteY1588" fmla="*/ 762414 h 2057374"/>
                  <a:gd name="connsiteX1589" fmla="*/ 211988 w 10867051"/>
                  <a:gd name="connsiteY1589" fmla="*/ 763845 h 2057374"/>
                  <a:gd name="connsiteX1590" fmla="*/ 213276 w 10867051"/>
                  <a:gd name="connsiteY1590" fmla="*/ 764703 h 2057374"/>
                  <a:gd name="connsiteX1591" fmla="*/ 213705 w 10867051"/>
                  <a:gd name="connsiteY1591" fmla="*/ 765418 h 2057374"/>
                  <a:gd name="connsiteX1592" fmla="*/ 210415 w 10867051"/>
                  <a:gd name="connsiteY1592" fmla="*/ 764846 h 2057374"/>
                  <a:gd name="connsiteX1593" fmla="*/ 208555 w 10867051"/>
                  <a:gd name="connsiteY1593" fmla="*/ 764989 h 2057374"/>
                  <a:gd name="connsiteX1594" fmla="*/ 207268 w 10867051"/>
                  <a:gd name="connsiteY1594" fmla="*/ 765847 h 2057374"/>
                  <a:gd name="connsiteX1595" fmla="*/ 206410 w 10867051"/>
                  <a:gd name="connsiteY1595" fmla="*/ 766849 h 2057374"/>
                  <a:gd name="connsiteX1596" fmla="*/ 205408 w 10867051"/>
                  <a:gd name="connsiteY1596" fmla="*/ 768851 h 2057374"/>
                  <a:gd name="connsiteX1597" fmla="*/ 205265 w 10867051"/>
                  <a:gd name="connsiteY1597" fmla="*/ 771712 h 2057374"/>
                  <a:gd name="connsiteX1598" fmla="*/ 205838 w 10867051"/>
                  <a:gd name="connsiteY1598" fmla="*/ 772427 h 2057374"/>
                  <a:gd name="connsiteX1599" fmla="*/ 208269 w 10867051"/>
                  <a:gd name="connsiteY1599" fmla="*/ 772857 h 2057374"/>
                  <a:gd name="connsiteX1600" fmla="*/ 214420 w 10867051"/>
                  <a:gd name="connsiteY1600" fmla="*/ 772141 h 2057374"/>
                  <a:gd name="connsiteX1601" fmla="*/ 216852 w 10867051"/>
                  <a:gd name="connsiteY1601" fmla="*/ 771426 h 2057374"/>
                  <a:gd name="connsiteX1602" fmla="*/ 219141 w 10867051"/>
                  <a:gd name="connsiteY1602" fmla="*/ 769996 h 2057374"/>
                  <a:gd name="connsiteX1603" fmla="*/ 221286 w 10867051"/>
                  <a:gd name="connsiteY1603" fmla="*/ 767707 h 2057374"/>
                  <a:gd name="connsiteX1604" fmla="*/ 223003 w 10867051"/>
                  <a:gd name="connsiteY1604" fmla="*/ 766849 h 2057374"/>
                  <a:gd name="connsiteX1605" fmla="*/ 226865 w 10867051"/>
                  <a:gd name="connsiteY1605" fmla="*/ 768136 h 2057374"/>
                  <a:gd name="connsiteX1606" fmla="*/ 228152 w 10867051"/>
                  <a:gd name="connsiteY1606" fmla="*/ 767421 h 2057374"/>
                  <a:gd name="connsiteX1607" fmla="*/ 229440 w 10867051"/>
                  <a:gd name="connsiteY1607" fmla="*/ 765704 h 2057374"/>
                  <a:gd name="connsiteX1608" fmla="*/ 231156 w 10867051"/>
                  <a:gd name="connsiteY1608" fmla="*/ 765132 h 2057374"/>
                  <a:gd name="connsiteX1609" fmla="*/ 233302 w 10867051"/>
                  <a:gd name="connsiteY1609" fmla="*/ 765847 h 2057374"/>
                  <a:gd name="connsiteX1610" fmla="*/ 234875 w 10867051"/>
                  <a:gd name="connsiteY1610" fmla="*/ 765704 h 2057374"/>
                  <a:gd name="connsiteX1611" fmla="*/ 236019 w 10867051"/>
                  <a:gd name="connsiteY1611" fmla="*/ 764846 h 2057374"/>
                  <a:gd name="connsiteX1612" fmla="*/ 237736 w 10867051"/>
                  <a:gd name="connsiteY1612" fmla="*/ 762414 h 2057374"/>
                  <a:gd name="connsiteX1613" fmla="*/ 238737 w 10867051"/>
                  <a:gd name="connsiteY1613" fmla="*/ 761556 h 2057374"/>
                  <a:gd name="connsiteX1614" fmla="*/ 242599 w 10867051"/>
                  <a:gd name="connsiteY1614" fmla="*/ 760412 h 2057374"/>
                  <a:gd name="connsiteX1615" fmla="*/ 248607 w 10867051"/>
                  <a:gd name="connsiteY1615" fmla="*/ 756121 h 2057374"/>
                  <a:gd name="connsiteX1616" fmla="*/ 251182 w 10867051"/>
                  <a:gd name="connsiteY1616" fmla="*/ 754833 h 2057374"/>
                  <a:gd name="connsiteX1617" fmla="*/ 252612 w 10867051"/>
                  <a:gd name="connsiteY1617" fmla="*/ 754976 h 2057374"/>
                  <a:gd name="connsiteX1618" fmla="*/ 253757 w 10867051"/>
                  <a:gd name="connsiteY1618" fmla="*/ 754690 h 2057374"/>
                  <a:gd name="connsiteX1619" fmla="*/ 255616 w 10867051"/>
                  <a:gd name="connsiteY1619" fmla="*/ 753260 h 2057374"/>
                  <a:gd name="connsiteX1620" fmla="*/ 256761 w 10867051"/>
                  <a:gd name="connsiteY1620" fmla="*/ 752974 h 2057374"/>
                  <a:gd name="connsiteX1621" fmla="*/ 257619 w 10867051"/>
                  <a:gd name="connsiteY1621" fmla="*/ 752831 h 2057374"/>
                  <a:gd name="connsiteX1622" fmla="*/ 259621 w 10867051"/>
                  <a:gd name="connsiteY1622" fmla="*/ 753689 h 2057374"/>
                  <a:gd name="connsiteX1623" fmla="*/ 260051 w 10867051"/>
                  <a:gd name="connsiteY1623" fmla="*/ 754976 h 2057374"/>
                  <a:gd name="connsiteX1624" fmla="*/ 259908 w 10867051"/>
                  <a:gd name="connsiteY1624" fmla="*/ 761270 h 2057374"/>
                  <a:gd name="connsiteX1625" fmla="*/ 260194 w 10867051"/>
                  <a:gd name="connsiteY1625" fmla="*/ 762128 h 2057374"/>
                  <a:gd name="connsiteX1626" fmla="*/ 261624 w 10867051"/>
                  <a:gd name="connsiteY1626" fmla="*/ 760984 h 2057374"/>
                  <a:gd name="connsiteX1627" fmla="*/ 262911 w 10867051"/>
                  <a:gd name="connsiteY1627" fmla="*/ 759124 h 2057374"/>
                  <a:gd name="connsiteX1628" fmla="*/ 263770 w 10867051"/>
                  <a:gd name="connsiteY1628" fmla="*/ 756836 h 2057374"/>
                  <a:gd name="connsiteX1629" fmla="*/ 264342 w 10867051"/>
                  <a:gd name="connsiteY1629" fmla="*/ 754261 h 2057374"/>
                  <a:gd name="connsiteX1630" fmla="*/ 267203 w 10867051"/>
                  <a:gd name="connsiteY1630" fmla="*/ 752831 h 2057374"/>
                  <a:gd name="connsiteX1631" fmla="*/ 286513 w 10867051"/>
                  <a:gd name="connsiteY1631" fmla="*/ 746680 h 2057374"/>
                  <a:gd name="connsiteX1632" fmla="*/ 289088 w 10867051"/>
                  <a:gd name="connsiteY1632" fmla="*/ 744248 h 2057374"/>
                  <a:gd name="connsiteX1633" fmla="*/ 291377 w 10867051"/>
                  <a:gd name="connsiteY1633" fmla="*/ 739528 h 2057374"/>
                  <a:gd name="connsiteX1634" fmla="*/ 292521 w 10867051"/>
                  <a:gd name="connsiteY1634" fmla="*/ 738240 h 2057374"/>
                  <a:gd name="connsiteX1635" fmla="*/ 293665 w 10867051"/>
                  <a:gd name="connsiteY1635" fmla="*/ 738383 h 2057374"/>
                  <a:gd name="connsiteX1636" fmla="*/ 293952 w 10867051"/>
                  <a:gd name="connsiteY1636" fmla="*/ 739099 h 2057374"/>
                  <a:gd name="connsiteX1637" fmla="*/ 294524 w 10867051"/>
                  <a:gd name="connsiteY1637" fmla="*/ 743104 h 2057374"/>
                  <a:gd name="connsiteX1638" fmla="*/ 295096 w 10867051"/>
                  <a:gd name="connsiteY1638" fmla="*/ 743533 h 2057374"/>
                  <a:gd name="connsiteX1639" fmla="*/ 295954 w 10867051"/>
                  <a:gd name="connsiteY1639" fmla="*/ 742961 h 2057374"/>
                  <a:gd name="connsiteX1640" fmla="*/ 297242 w 10867051"/>
                  <a:gd name="connsiteY1640" fmla="*/ 741387 h 2057374"/>
                  <a:gd name="connsiteX1641" fmla="*/ 301962 w 10867051"/>
                  <a:gd name="connsiteY1641" fmla="*/ 737811 h 2057374"/>
                  <a:gd name="connsiteX1642" fmla="*/ 301533 w 10867051"/>
                  <a:gd name="connsiteY1642" fmla="*/ 737525 h 2057374"/>
                  <a:gd name="connsiteX1643" fmla="*/ 300818 w 10867051"/>
                  <a:gd name="connsiteY1643" fmla="*/ 735380 h 2057374"/>
                  <a:gd name="connsiteX1644" fmla="*/ 300102 w 10867051"/>
                  <a:gd name="connsiteY1644" fmla="*/ 733663 h 2057374"/>
                  <a:gd name="connsiteX1645" fmla="*/ 298815 w 10867051"/>
                  <a:gd name="connsiteY1645" fmla="*/ 732805 h 2057374"/>
                  <a:gd name="connsiteX1646" fmla="*/ 296383 w 10867051"/>
                  <a:gd name="connsiteY1646" fmla="*/ 732090 h 2057374"/>
                  <a:gd name="connsiteX1647" fmla="*/ 294238 w 10867051"/>
                  <a:gd name="connsiteY1647" fmla="*/ 732519 h 2057374"/>
                  <a:gd name="connsiteX1648" fmla="*/ 293809 w 10867051"/>
                  <a:gd name="connsiteY1648" fmla="*/ 732376 h 2057374"/>
                  <a:gd name="connsiteX1649" fmla="*/ 294238 w 10867051"/>
                  <a:gd name="connsiteY1649" fmla="*/ 731374 h 2057374"/>
                  <a:gd name="connsiteX1650" fmla="*/ 297957 w 10867051"/>
                  <a:gd name="connsiteY1650" fmla="*/ 727083 h 2057374"/>
                  <a:gd name="connsiteX1651" fmla="*/ 299816 w 10867051"/>
                  <a:gd name="connsiteY1651" fmla="*/ 726368 h 2057374"/>
                  <a:gd name="connsiteX1652" fmla="*/ 304680 w 10867051"/>
                  <a:gd name="connsiteY1652" fmla="*/ 725367 h 2057374"/>
                  <a:gd name="connsiteX1653" fmla="*/ 306682 w 10867051"/>
                  <a:gd name="connsiteY1653" fmla="*/ 724365 h 2057374"/>
                  <a:gd name="connsiteX1654" fmla="*/ 308256 w 10867051"/>
                  <a:gd name="connsiteY1654" fmla="*/ 723936 h 2057374"/>
                  <a:gd name="connsiteX1655" fmla="*/ 310974 w 10867051"/>
                  <a:gd name="connsiteY1655" fmla="*/ 723936 h 2057374"/>
                  <a:gd name="connsiteX1656" fmla="*/ 312547 w 10867051"/>
                  <a:gd name="connsiteY1656" fmla="*/ 723507 h 2057374"/>
                  <a:gd name="connsiteX1657" fmla="*/ 312547 w 10867051"/>
                  <a:gd name="connsiteY1657" fmla="*/ 723078 h 2057374"/>
                  <a:gd name="connsiteX1658" fmla="*/ 311117 w 10867051"/>
                  <a:gd name="connsiteY1658" fmla="*/ 722649 h 2057374"/>
                  <a:gd name="connsiteX1659" fmla="*/ 308113 w 10867051"/>
                  <a:gd name="connsiteY1659" fmla="*/ 722220 h 2057374"/>
                  <a:gd name="connsiteX1660" fmla="*/ 309686 w 10867051"/>
                  <a:gd name="connsiteY1660" fmla="*/ 720503 h 2057374"/>
                  <a:gd name="connsiteX1661" fmla="*/ 314550 w 10867051"/>
                  <a:gd name="connsiteY1661" fmla="*/ 718214 h 2057374"/>
                  <a:gd name="connsiteX1662" fmla="*/ 317553 w 10867051"/>
                  <a:gd name="connsiteY1662" fmla="*/ 717928 h 2057374"/>
                  <a:gd name="connsiteX1663" fmla="*/ 320414 w 10867051"/>
                  <a:gd name="connsiteY1663" fmla="*/ 718644 h 2057374"/>
                  <a:gd name="connsiteX1664" fmla="*/ 322417 w 10867051"/>
                  <a:gd name="connsiteY1664" fmla="*/ 718930 h 2057374"/>
                  <a:gd name="connsiteX1665" fmla="*/ 323418 w 10867051"/>
                  <a:gd name="connsiteY1665" fmla="*/ 718644 h 2057374"/>
                  <a:gd name="connsiteX1666" fmla="*/ 324849 w 10867051"/>
                  <a:gd name="connsiteY1666" fmla="*/ 716927 h 2057374"/>
                  <a:gd name="connsiteX1667" fmla="*/ 325993 w 10867051"/>
                  <a:gd name="connsiteY1667" fmla="*/ 713208 h 2057374"/>
                  <a:gd name="connsiteX1668" fmla="*/ 327423 w 10867051"/>
                  <a:gd name="connsiteY1668" fmla="*/ 711921 h 2057374"/>
                  <a:gd name="connsiteX1669" fmla="*/ 328997 w 10867051"/>
                  <a:gd name="connsiteY1669" fmla="*/ 711062 h 2057374"/>
                  <a:gd name="connsiteX1670" fmla="*/ 330713 w 10867051"/>
                  <a:gd name="connsiteY1670" fmla="*/ 710776 h 2057374"/>
                  <a:gd name="connsiteX1671" fmla="*/ 332573 w 10867051"/>
                  <a:gd name="connsiteY1671" fmla="*/ 711062 h 2057374"/>
                  <a:gd name="connsiteX1672" fmla="*/ 334576 w 10867051"/>
                  <a:gd name="connsiteY1672" fmla="*/ 710919 h 2057374"/>
                  <a:gd name="connsiteX1673" fmla="*/ 336578 w 10867051"/>
                  <a:gd name="connsiteY1673" fmla="*/ 710347 h 2057374"/>
                  <a:gd name="connsiteX1674" fmla="*/ 338724 w 10867051"/>
                  <a:gd name="connsiteY1674" fmla="*/ 708917 h 2057374"/>
                  <a:gd name="connsiteX1675" fmla="*/ 341155 w 10867051"/>
                  <a:gd name="connsiteY1675" fmla="*/ 706628 h 2057374"/>
                  <a:gd name="connsiteX1676" fmla="*/ 343158 w 10867051"/>
                  <a:gd name="connsiteY1676" fmla="*/ 705341 h 2057374"/>
                  <a:gd name="connsiteX1677" fmla="*/ 344731 w 10867051"/>
                  <a:gd name="connsiteY1677" fmla="*/ 705055 h 2057374"/>
                  <a:gd name="connsiteX1678" fmla="*/ 346162 w 10867051"/>
                  <a:gd name="connsiteY1678" fmla="*/ 704196 h 2057374"/>
                  <a:gd name="connsiteX1679" fmla="*/ 347449 w 10867051"/>
                  <a:gd name="connsiteY1679" fmla="*/ 702623 h 2057374"/>
                  <a:gd name="connsiteX1680" fmla="*/ 349452 w 10867051"/>
                  <a:gd name="connsiteY1680" fmla="*/ 702194 h 2057374"/>
                  <a:gd name="connsiteX1681" fmla="*/ 352027 w 10867051"/>
                  <a:gd name="connsiteY1681" fmla="*/ 702480 h 2057374"/>
                  <a:gd name="connsiteX1682" fmla="*/ 353171 w 10867051"/>
                  <a:gd name="connsiteY1682" fmla="*/ 700048 h 2057374"/>
                  <a:gd name="connsiteX1683" fmla="*/ 355889 w 10867051"/>
                  <a:gd name="connsiteY1683" fmla="*/ 699047 h 2057374"/>
                  <a:gd name="connsiteX1684" fmla="*/ 356747 w 10867051"/>
                  <a:gd name="connsiteY1684" fmla="*/ 698332 h 2057374"/>
                  <a:gd name="connsiteX1685" fmla="*/ 359036 w 10867051"/>
                  <a:gd name="connsiteY1685" fmla="*/ 694040 h 2057374"/>
                  <a:gd name="connsiteX1686" fmla="*/ 359179 w 10867051"/>
                  <a:gd name="connsiteY1686" fmla="*/ 692467 h 2057374"/>
                  <a:gd name="connsiteX1687" fmla="*/ 357748 w 10867051"/>
                  <a:gd name="connsiteY1687" fmla="*/ 690178 h 2057374"/>
                  <a:gd name="connsiteX1688" fmla="*/ 356890 w 10867051"/>
                  <a:gd name="connsiteY1688" fmla="*/ 689463 h 2057374"/>
                  <a:gd name="connsiteX1689" fmla="*/ 356747 w 10867051"/>
                  <a:gd name="connsiteY1689" fmla="*/ 688748 h 2057374"/>
                  <a:gd name="connsiteX1690" fmla="*/ 358034 w 10867051"/>
                  <a:gd name="connsiteY1690" fmla="*/ 687317 h 2057374"/>
                  <a:gd name="connsiteX1691" fmla="*/ 363899 w 10867051"/>
                  <a:gd name="connsiteY1691" fmla="*/ 683455 h 2057374"/>
                  <a:gd name="connsiteX1692" fmla="*/ 366474 w 10867051"/>
                  <a:gd name="connsiteY1692" fmla="*/ 682883 h 2057374"/>
                  <a:gd name="connsiteX1693" fmla="*/ 368476 w 10867051"/>
                  <a:gd name="connsiteY1693" fmla="*/ 683741 h 2057374"/>
                  <a:gd name="connsiteX1694" fmla="*/ 369478 w 10867051"/>
                  <a:gd name="connsiteY1694" fmla="*/ 683598 h 2057374"/>
                  <a:gd name="connsiteX1695" fmla="*/ 370050 w 10867051"/>
                  <a:gd name="connsiteY1695" fmla="*/ 680165 h 2057374"/>
                  <a:gd name="connsiteX1696" fmla="*/ 371194 w 10867051"/>
                  <a:gd name="connsiteY1696" fmla="*/ 679307 h 2057374"/>
                  <a:gd name="connsiteX1697" fmla="*/ 376773 w 10867051"/>
                  <a:gd name="connsiteY1697" fmla="*/ 678735 h 2057374"/>
                  <a:gd name="connsiteX1698" fmla="*/ 377917 w 10867051"/>
                  <a:gd name="connsiteY1698" fmla="*/ 678306 h 2057374"/>
                  <a:gd name="connsiteX1699" fmla="*/ 379348 w 10867051"/>
                  <a:gd name="connsiteY1699" fmla="*/ 675731 h 2057374"/>
                  <a:gd name="connsiteX1700" fmla="*/ 382352 w 10867051"/>
                  <a:gd name="connsiteY1700" fmla="*/ 673728 h 2057374"/>
                  <a:gd name="connsiteX1701" fmla="*/ 383353 w 10867051"/>
                  <a:gd name="connsiteY1701" fmla="*/ 672441 h 2057374"/>
                  <a:gd name="connsiteX1702" fmla="*/ 383496 w 10867051"/>
                  <a:gd name="connsiteY1702" fmla="*/ 671011 h 2057374"/>
                  <a:gd name="connsiteX1703" fmla="*/ 385355 w 10867051"/>
                  <a:gd name="connsiteY1703" fmla="*/ 669866 h 2057374"/>
                  <a:gd name="connsiteX1704" fmla="*/ 388788 w 10867051"/>
                  <a:gd name="connsiteY1704" fmla="*/ 669008 h 2057374"/>
                  <a:gd name="connsiteX1705" fmla="*/ 391792 w 10867051"/>
                  <a:gd name="connsiteY1705" fmla="*/ 667721 h 2057374"/>
                  <a:gd name="connsiteX1706" fmla="*/ 396799 w 10867051"/>
                  <a:gd name="connsiteY1706" fmla="*/ 664431 h 2057374"/>
                  <a:gd name="connsiteX1707" fmla="*/ 398229 w 10867051"/>
                  <a:gd name="connsiteY1707" fmla="*/ 663000 h 2057374"/>
                  <a:gd name="connsiteX1708" fmla="*/ 400947 w 10867051"/>
                  <a:gd name="connsiteY1708" fmla="*/ 658566 h 2057374"/>
                  <a:gd name="connsiteX1709" fmla="*/ 413678 w 10867051"/>
                  <a:gd name="connsiteY1709" fmla="*/ 656849 h 2057374"/>
                  <a:gd name="connsiteX1710" fmla="*/ 413821 w 10867051"/>
                  <a:gd name="connsiteY1710" fmla="*/ 654418 h 2057374"/>
                  <a:gd name="connsiteX1711" fmla="*/ 414107 w 10867051"/>
                  <a:gd name="connsiteY1711" fmla="*/ 653989 h 2057374"/>
                  <a:gd name="connsiteX1712" fmla="*/ 418970 w 10867051"/>
                  <a:gd name="connsiteY1712" fmla="*/ 652701 h 2057374"/>
                  <a:gd name="connsiteX1713" fmla="*/ 422832 w 10867051"/>
                  <a:gd name="connsiteY1713" fmla="*/ 652701 h 2057374"/>
                  <a:gd name="connsiteX1714" fmla="*/ 423834 w 10867051"/>
                  <a:gd name="connsiteY1714" fmla="*/ 652129 h 2057374"/>
                  <a:gd name="connsiteX1715" fmla="*/ 424263 w 10867051"/>
                  <a:gd name="connsiteY1715" fmla="*/ 648839 h 2057374"/>
                  <a:gd name="connsiteX1716" fmla="*/ 425121 w 10867051"/>
                  <a:gd name="connsiteY1716" fmla="*/ 646407 h 2057374"/>
                  <a:gd name="connsiteX1717" fmla="*/ 422832 w 10867051"/>
                  <a:gd name="connsiteY1717" fmla="*/ 646264 h 2057374"/>
                  <a:gd name="connsiteX1718" fmla="*/ 422546 w 10867051"/>
                  <a:gd name="connsiteY1718" fmla="*/ 645835 h 2057374"/>
                  <a:gd name="connsiteX1719" fmla="*/ 428697 w 10867051"/>
                  <a:gd name="connsiteY1719" fmla="*/ 643117 h 2057374"/>
                  <a:gd name="connsiteX1720" fmla="*/ 429555 w 10867051"/>
                  <a:gd name="connsiteY1720" fmla="*/ 641687 h 2057374"/>
                  <a:gd name="connsiteX1721" fmla="*/ 429412 w 10867051"/>
                  <a:gd name="connsiteY1721" fmla="*/ 639684 h 2057374"/>
                  <a:gd name="connsiteX1722" fmla="*/ 430700 w 10867051"/>
                  <a:gd name="connsiteY1722" fmla="*/ 637396 h 2057374"/>
                  <a:gd name="connsiteX1723" fmla="*/ 435420 w 10867051"/>
                  <a:gd name="connsiteY1723" fmla="*/ 633247 h 2057374"/>
                  <a:gd name="connsiteX1724" fmla="*/ 436708 w 10867051"/>
                  <a:gd name="connsiteY1724" fmla="*/ 632532 h 2057374"/>
                  <a:gd name="connsiteX1725" fmla="*/ 440427 w 10867051"/>
                  <a:gd name="connsiteY1725" fmla="*/ 631531 h 2057374"/>
                  <a:gd name="connsiteX1726" fmla="*/ 442858 w 10867051"/>
                  <a:gd name="connsiteY1726" fmla="*/ 630244 h 2057374"/>
                  <a:gd name="connsiteX1727" fmla="*/ 448294 w 10867051"/>
                  <a:gd name="connsiteY1727" fmla="*/ 625809 h 2057374"/>
                  <a:gd name="connsiteX1728" fmla="*/ 450583 w 10867051"/>
                  <a:gd name="connsiteY1728" fmla="*/ 622805 h 2057374"/>
                  <a:gd name="connsiteX1729" fmla="*/ 451441 w 10867051"/>
                  <a:gd name="connsiteY1729" fmla="*/ 621232 h 2057374"/>
                  <a:gd name="connsiteX1730" fmla="*/ 451727 w 10867051"/>
                  <a:gd name="connsiteY1730" fmla="*/ 620088 h 2057374"/>
                  <a:gd name="connsiteX1731" fmla="*/ 451155 w 10867051"/>
                  <a:gd name="connsiteY1731" fmla="*/ 619229 h 2057374"/>
                  <a:gd name="connsiteX1732" fmla="*/ 448723 w 10867051"/>
                  <a:gd name="connsiteY1732" fmla="*/ 616941 h 2057374"/>
                  <a:gd name="connsiteX1733" fmla="*/ 441571 w 10867051"/>
                  <a:gd name="connsiteY1733" fmla="*/ 613508 h 2057374"/>
                  <a:gd name="connsiteX1734" fmla="*/ 437566 w 10867051"/>
                  <a:gd name="connsiteY1734" fmla="*/ 612220 h 2057374"/>
                  <a:gd name="connsiteX1735" fmla="*/ 434133 w 10867051"/>
                  <a:gd name="connsiteY1735" fmla="*/ 611791 h 2057374"/>
                  <a:gd name="connsiteX1736" fmla="*/ 427124 w 10867051"/>
                  <a:gd name="connsiteY1736" fmla="*/ 609932 h 2057374"/>
                  <a:gd name="connsiteX1737" fmla="*/ 425693 w 10867051"/>
                  <a:gd name="connsiteY1737" fmla="*/ 608358 h 2057374"/>
                  <a:gd name="connsiteX1738" fmla="*/ 426838 w 10867051"/>
                  <a:gd name="connsiteY1738" fmla="*/ 604639 h 2057374"/>
                  <a:gd name="connsiteX1739" fmla="*/ 428983 w 10867051"/>
                  <a:gd name="connsiteY1739" fmla="*/ 600348 h 2057374"/>
                  <a:gd name="connsiteX1740" fmla="*/ 428411 w 10867051"/>
                  <a:gd name="connsiteY1740" fmla="*/ 599203 h 2057374"/>
                  <a:gd name="connsiteX1741" fmla="*/ 436708 w 10867051"/>
                  <a:gd name="connsiteY1741" fmla="*/ 594197 h 2057374"/>
                  <a:gd name="connsiteX1742" fmla="*/ 438567 w 10867051"/>
                  <a:gd name="connsiteY1742" fmla="*/ 592623 h 2057374"/>
                  <a:gd name="connsiteX1743" fmla="*/ 439711 w 10867051"/>
                  <a:gd name="connsiteY1743" fmla="*/ 591050 h 2057374"/>
                  <a:gd name="connsiteX1744" fmla="*/ 442429 w 10867051"/>
                  <a:gd name="connsiteY1744" fmla="*/ 588618 h 2057374"/>
                  <a:gd name="connsiteX1745" fmla="*/ 442858 w 10867051"/>
                  <a:gd name="connsiteY1745" fmla="*/ 587903 h 2057374"/>
                  <a:gd name="connsiteX1746" fmla="*/ 440999 w 10867051"/>
                  <a:gd name="connsiteY1746" fmla="*/ 587045 h 2057374"/>
                  <a:gd name="connsiteX1747" fmla="*/ 441571 w 10867051"/>
                  <a:gd name="connsiteY1747" fmla="*/ 586473 h 2057374"/>
                  <a:gd name="connsiteX1748" fmla="*/ 446721 w 10867051"/>
                  <a:gd name="connsiteY1748" fmla="*/ 583183 h 2057374"/>
                  <a:gd name="connsiteX1749" fmla="*/ 448723 w 10867051"/>
                  <a:gd name="connsiteY1749" fmla="*/ 582324 h 2057374"/>
                  <a:gd name="connsiteX1750" fmla="*/ 450154 w 10867051"/>
                  <a:gd name="connsiteY1750" fmla="*/ 582754 h 2057374"/>
                  <a:gd name="connsiteX1751" fmla="*/ 450297 w 10867051"/>
                  <a:gd name="connsiteY1751" fmla="*/ 583326 h 2057374"/>
                  <a:gd name="connsiteX1752" fmla="*/ 449581 w 10867051"/>
                  <a:gd name="connsiteY1752" fmla="*/ 585614 h 2057374"/>
                  <a:gd name="connsiteX1753" fmla="*/ 450154 w 10867051"/>
                  <a:gd name="connsiteY1753" fmla="*/ 585900 h 2057374"/>
                  <a:gd name="connsiteX1754" fmla="*/ 454016 w 10867051"/>
                  <a:gd name="connsiteY1754" fmla="*/ 585471 h 2057374"/>
                  <a:gd name="connsiteX1755" fmla="*/ 458307 w 10867051"/>
                  <a:gd name="connsiteY1755" fmla="*/ 583755 h 2057374"/>
                  <a:gd name="connsiteX1756" fmla="*/ 459737 w 10867051"/>
                  <a:gd name="connsiteY1756" fmla="*/ 582754 h 2057374"/>
                  <a:gd name="connsiteX1757" fmla="*/ 460453 w 10867051"/>
                  <a:gd name="connsiteY1757" fmla="*/ 579893 h 2057374"/>
                  <a:gd name="connsiteX1758" fmla="*/ 460023 w 10867051"/>
                  <a:gd name="connsiteY1758" fmla="*/ 579177 h 2057374"/>
                  <a:gd name="connsiteX1759" fmla="*/ 454874 w 10867051"/>
                  <a:gd name="connsiteY1759" fmla="*/ 577747 h 2057374"/>
                  <a:gd name="connsiteX1760" fmla="*/ 455732 w 10867051"/>
                  <a:gd name="connsiteY1760" fmla="*/ 576889 h 2057374"/>
                  <a:gd name="connsiteX1761" fmla="*/ 458164 w 10867051"/>
                  <a:gd name="connsiteY1761" fmla="*/ 576031 h 2057374"/>
                  <a:gd name="connsiteX1762" fmla="*/ 465745 w 10867051"/>
                  <a:gd name="connsiteY1762" fmla="*/ 575029 h 2057374"/>
                  <a:gd name="connsiteX1763" fmla="*/ 468749 w 10867051"/>
                  <a:gd name="connsiteY1763" fmla="*/ 574028 h 2057374"/>
                  <a:gd name="connsiteX1764" fmla="*/ 471753 w 10867051"/>
                  <a:gd name="connsiteY1764" fmla="*/ 570595 h 2057374"/>
                  <a:gd name="connsiteX1765" fmla="*/ 472754 w 10867051"/>
                  <a:gd name="connsiteY1765" fmla="*/ 568592 h 2057374"/>
                  <a:gd name="connsiteX1766" fmla="*/ 472754 w 10867051"/>
                  <a:gd name="connsiteY1766" fmla="*/ 566733 h 2057374"/>
                  <a:gd name="connsiteX1767" fmla="*/ 471753 w 10867051"/>
                  <a:gd name="connsiteY1767" fmla="*/ 564873 h 2057374"/>
                  <a:gd name="connsiteX1768" fmla="*/ 469035 w 10867051"/>
                  <a:gd name="connsiteY1768" fmla="*/ 562442 h 2057374"/>
                  <a:gd name="connsiteX1769" fmla="*/ 464744 w 10867051"/>
                  <a:gd name="connsiteY1769" fmla="*/ 559581 h 2057374"/>
                  <a:gd name="connsiteX1770" fmla="*/ 460596 w 10867051"/>
                  <a:gd name="connsiteY1770" fmla="*/ 557435 h 2057374"/>
                  <a:gd name="connsiteX1771" fmla="*/ 460739 w 10867051"/>
                  <a:gd name="connsiteY1771" fmla="*/ 557149 h 2057374"/>
                  <a:gd name="connsiteX1772" fmla="*/ 463743 w 10867051"/>
                  <a:gd name="connsiteY1772" fmla="*/ 557292 h 2057374"/>
                  <a:gd name="connsiteX1773" fmla="*/ 467462 w 10867051"/>
                  <a:gd name="connsiteY1773" fmla="*/ 559295 h 2057374"/>
                  <a:gd name="connsiteX1774" fmla="*/ 469607 w 10867051"/>
                  <a:gd name="connsiteY1774" fmla="*/ 559724 h 2057374"/>
                  <a:gd name="connsiteX1775" fmla="*/ 471753 w 10867051"/>
                  <a:gd name="connsiteY1775" fmla="*/ 559724 h 2057374"/>
                  <a:gd name="connsiteX1776" fmla="*/ 475186 w 10867051"/>
                  <a:gd name="connsiteY1776" fmla="*/ 558436 h 2057374"/>
                  <a:gd name="connsiteX1777" fmla="*/ 480335 w 10867051"/>
                  <a:gd name="connsiteY1777" fmla="*/ 555289 h 2057374"/>
                  <a:gd name="connsiteX1778" fmla="*/ 482624 w 10867051"/>
                  <a:gd name="connsiteY1778" fmla="*/ 553287 h 2057374"/>
                  <a:gd name="connsiteX1779" fmla="*/ 483625 w 10867051"/>
                  <a:gd name="connsiteY1779" fmla="*/ 552000 h 2057374"/>
                  <a:gd name="connsiteX1780" fmla="*/ 482338 w 10867051"/>
                  <a:gd name="connsiteY1780" fmla="*/ 549997 h 2057374"/>
                  <a:gd name="connsiteX1781" fmla="*/ 482338 w 10867051"/>
                  <a:gd name="connsiteY1781" fmla="*/ 549139 h 2057374"/>
                  <a:gd name="connsiteX1782" fmla="*/ 483482 w 10867051"/>
                  <a:gd name="connsiteY1782" fmla="*/ 546564 h 2057374"/>
                  <a:gd name="connsiteX1783" fmla="*/ 491779 w 10867051"/>
                  <a:gd name="connsiteY1783" fmla="*/ 539555 h 2057374"/>
                  <a:gd name="connsiteX1784" fmla="*/ 495641 w 10867051"/>
                  <a:gd name="connsiteY1784" fmla="*/ 537123 h 2057374"/>
                  <a:gd name="connsiteX1785" fmla="*/ 498073 w 10867051"/>
                  <a:gd name="connsiteY1785" fmla="*/ 536837 h 2057374"/>
                  <a:gd name="connsiteX1786" fmla="*/ 499074 w 10867051"/>
                  <a:gd name="connsiteY1786" fmla="*/ 536122 h 2057374"/>
                  <a:gd name="connsiteX1787" fmla="*/ 498073 w 10867051"/>
                  <a:gd name="connsiteY1787" fmla="*/ 532546 h 2057374"/>
                  <a:gd name="connsiteX1788" fmla="*/ 498216 w 10867051"/>
                  <a:gd name="connsiteY1788" fmla="*/ 531401 h 2057374"/>
                  <a:gd name="connsiteX1789" fmla="*/ 499646 w 10867051"/>
                  <a:gd name="connsiteY1789" fmla="*/ 528970 h 2057374"/>
                  <a:gd name="connsiteX1790" fmla="*/ 503937 w 10867051"/>
                  <a:gd name="connsiteY1790" fmla="*/ 525823 h 2057374"/>
                  <a:gd name="connsiteX1791" fmla="*/ 507943 w 10867051"/>
                  <a:gd name="connsiteY1791" fmla="*/ 524249 h 2057374"/>
                  <a:gd name="connsiteX1792" fmla="*/ 513378 w 10867051"/>
                  <a:gd name="connsiteY1792" fmla="*/ 522962 h 2057374"/>
                  <a:gd name="connsiteX1793" fmla="*/ 517383 w 10867051"/>
                  <a:gd name="connsiteY1793" fmla="*/ 520959 h 2057374"/>
                  <a:gd name="connsiteX1794" fmla="*/ 519958 w 10867051"/>
                  <a:gd name="connsiteY1794" fmla="*/ 518242 h 2057374"/>
                  <a:gd name="connsiteX1795" fmla="*/ 523534 w 10867051"/>
                  <a:gd name="connsiteY1795" fmla="*/ 515810 h 2057374"/>
                  <a:gd name="connsiteX1796" fmla="*/ 533547 w 10867051"/>
                  <a:gd name="connsiteY1796" fmla="*/ 511090 h 2057374"/>
                  <a:gd name="connsiteX1797" fmla="*/ 534978 w 10867051"/>
                  <a:gd name="connsiteY1797" fmla="*/ 510803 h 2057374"/>
                  <a:gd name="connsiteX1798" fmla="*/ 535979 w 10867051"/>
                  <a:gd name="connsiteY1798" fmla="*/ 511090 h 2057374"/>
                  <a:gd name="connsiteX1799" fmla="*/ 537838 w 10867051"/>
                  <a:gd name="connsiteY1799" fmla="*/ 512949 h 2057374"/>
                  <a:gd name="connsiteX1800" fmla="*/ 548853 w 10867051"/>
                  <a:gd name="connsiteY1800" fmla="*/ 512520 h 2057374"/>
                  <a:gd name="connsiteX1801" fmla="*/ 552858 w 10867051"/>
                  <a:gd name="connsiteY1801" fmla="*/ 511948 h 2057374"/>
                  <a:gd name="connsiteX1802" fmla="*/ 553716 w 10867051"/>
                  <a:gd name="connsiteY1802" fmla="*/ 511232 h 2057374"/>
                  <a:gd name="connsiteX1803" fmla="*/ 555862 w 10867051"/>
                  <a:gd name="connsiteY1803" fmla="*/ 507656 h 2057374"/>
                  <a:gd name="connsiteX1804" fmla="*/ 557435 w 10867051"/>
                  <a:gd name="connsiteY1804" fmla="*/ 505797 h 2057374"/>
                  <a:gd name="connsiteX1805" fmla="*/ 561297 w 10867051"/>
                  <a:gd name="connsiteY1805" fmla="*/ 503079 h 2057374"/>
                  <a:gd name="connsiteX1806" fmla="*/ 563443 w 10867051"/>
                  <a:gd name="connsiteY1806" fmla="*/ 502364 h 2057374"/>
                  <a:gd name="connsiteX1807" fmla="*/ 569165 w 10867051"/>
                  <a:gd name="connsiteY1807" fmla="*/ 501649 h 2057374"/>
                  <a:gd name="connsiteX1808" fmla="*/ 572312 w 10867051"/>
                  <a:gd name="connsiteY1808" fmla="*/ 501792 h 2057374"/>
                  <a:gd name="connsiteX1809" fmla="*/ 564301 w 10867051"/>
                  <a:gd name="connsiteY1809" fmla="*/ 505511 h 2057374"/>
                  <a:gd name="connsiteX1810" fmla="*/ 560010 w 10867051"/>
                  <a:gd name="connsiteY1810" fmla="*/ 507943 h 2057374"/>
                  <a:gd name="connsiteX1811" fmla="*/ 557292 w 10867051"/>
                  <a:gd name="connsiteY1811" fmla="*/ 510517 h 2057374"/>
                  <a:gd name="connsiteX1812" fmla="*/ 555719 w 10867051"/>
                  <a:gd name="connsiteY1812" fmla="*/ 512520 h 2057374"/>
                  <a:gd name="connsiteX1813" fmla="*/ 555289 w 10867051"/>
                  <a:gd name="connsiteY1813" fmla="*/ 513950 h 2057374"/>
                  <a:gd name="connsiteX1814" fmla="*/ 554288 w 10867051"/>
                  <a:gd name="connsiteY1814" fmla="*/ 514809 h 2057374"/>
                  <a:gd name="connsiteX1815" fmla="*/ 551570 w 10867051"/>
                  <a:gd name="connsiteY1815" fmla="*/ 515667 h 2057374"/>
                  <a:gd name="connsiteX1816" fmla="*/ 550569 w 10867051"/>
                  <a:gd name="connsiteY1816" fmla="*/ 516668 h 2057374"/>
                  <a:gd name="connsiteX1817" fmla="*/ 553144 w 10867051"/>
                  <a:gd name="connsiteY1817" fmla="*/ 518957 h 2057374"/>
                  <a:gd name="connsiteX1818" fmla="*/ 564444 w 10867051"/>
                  <a:gd name="connsiteY1818" fmla="*/ 524822 h 2057374"/>
                  <a:gd name="connsiteX1819" fmla="*/ 568449 w 10867051"/>
                  <a:gd name="connsiteY1819" fmla="*/ 526109 h 2057374"/>
                  <a:gd name="connsiteX1820" fmla="*/ 578033 w 10867051"/>
                  <a:gd name="connsiteY1820" fmla="*/ 527396 h 2057374"/>
                  <a:gd name="connsiteX1821" fmla="*/ 580179 w 10867051"/>
                  <a:gd name="connsiteY1821" fmla="*/ 529685 h 2057374"/>
                  <a:gd name="connsiteX1822" fmla="*/ 580036 w 10867051"/>
                  <a:gd name="connsiteY1822" fmla="*/ 530114 h 2057374"/>
                  <a:gd name="connsiteX1823" fmla="*/ 577032 w 10867051"/>
                  <a:gd name="connsiteY1823" fmla="*/ 529971 h 2057374"/>
                  <a:gd name="connsiteX1824" fmla="*/ 563157 w 10867051"/>
                  <a:gd name="connsiteY1824" fmla="*/ 526681 h 2057374"/>
                  <a:gd name="connsiteX1825" fmla="*/ 556434 w 10867051"/>
                  <a:gd name="connsiteY1825" fmla="*/ 526252 h 2057374"/>
                  <a:gd name="connsiteX1826" fmla="*/ 552143 w 10867051"/>
                  <a:gd name="connsiteY1826" fmla="*/ 527539 h 2057374"/>
                  <a:gd name="connsiteX1827" fmla="*/ 548710 w 10867051"/>
                  <a:gd name="connsiteY1827" fmla="*/ 527682 h 2057374"/>
                  <a:gd name="connsiteX1828" fmla="*/ 545992 w 10867051"/>
                  <a:gd name="connsiteY1828" fmla="*/ 526681 h 2057374"/>
                  <a:gd name="connsiteX1829" fmla="*/ 543560 w 10867051"/>
                  <a:gd name="connsiteY1829" fmla="*/ 525251 h 2057374"/>
                  <a:gd name="connsiteX1830" fmla="*/ 541557 w 10867051"/>
                  <a:gd name="connsiteY1830" fmla="*/ 523534 h 2057374"/>
                  <a:gd name="connsiteX1831" fmla="*/ 538840 w 10867051"/>
                  <a:gd name="connsiteY1831" fmla="*/ 523534 h 2057374"/>
                  <a:gd name="connsiteX1832" fmla="*/ 528684 w 10867051"/>
                  <a:gd name="connsiteY1832" fmla="*/ 528541 h 2057374"/>
                  <a:gd name="connsiteX1833" fmla="*/ 523391 w 10867051"/>
                  <a:gd name="connsiteY1833" fmla="*/ 531974 h 2057374"/>
                  <a:gd name="connsiteX1834" fmla="*/ 512234 w 10867051"/>
                  <a:gd name="connsiteY1834" fmla="*/ 536408 h 2057374"/>
                  <a:gd name="connsiteX1835" fmla="*/ 511233 w 10867051"/>
                  <a:gd name="connsiteY1835" fmla="*/ 537266 h 2057374"/>
                  <a:gd name="connsiteX1836" fmla="*/ 511233 w 10867051"/>
                  <a:gd name="connsiteY1836" fmla="*/ 540127 h 2057374"/>
                  <a:gd name="connsiteX1837" fmla="*/ 512377 w 10867051"/>
                  <a:gd name="connsiteY1837" fmla="*/ 544990 h 2057374"/>
                  <a:gd name="connsiteX1838" fmla="*/ 512520 w 10867051"/>
                  <a:gd name="connsiteY1838" fmla="*/ 548996 h 2057374"/>
                  <a:gd name="connsiteX1839" fmla="*/ 509945 w 10867051"/>
                  <a:gd name="connsiteY1839" fmla="*/ 557721 h 2057374"/>
                  <a:gd name="connsiteX1840" fmla="*/ 508229 w 10867051"/>
                  <a:gd name="connsiteY1840" fmla="*/ 561011 h 2057374"/>
                  <a:gd name="connsiteX1841" fmla="*/ 503365 w 10867051"/>
                  <a:gd name="connsiteY1841" fmla="*/ 566018 h 2057374"/>
                  <a:gd name="connsiteX1842" fmla="*/ 499646 w 10867051"/>
                  <a:gd name="connsiteY1842" fmla="*/ 570738 h 2057374"/>
                  <a:gd name="connsiteX1843" fmla="*/ 498216 w 10867051"/>
                  <a:gd name="connsiteY1843" fmla="*/ 573742 h 2057374"/>
                  <a:gd name="connsiteX1844" fmla="*/ 496070 w 10867051"/>
                  <a:gd name="connsiteY1844" fmla="*/ 580036 h 2057374"/>
                  <a:gd name="connsiteX1845" fmla="*/ 497214 w 10867051"/>
                  <a:gd name="connsiteY1845" fmla="*/ 582754 h 2057374"/>
                  <a:gd name="connsiteX1846" fmla="*/ 498788 w 10867051"/>
                  <a:gd name="connsiteY1846" fmla="*/ 583755 h 2057374"/>
                  <a:gd name="connsiteX1847" fmla="*/ 506369 w 10867051"/>
                  <a:gd name="connsiteY1847" fmla="*/ 585900 h 2057374"/>
                  <a:gd name="connsiteX1848" fmla="*/ 508229 w 10867051"/>
                  <a:gd name="connsiteY1848" fmla="*/ 585900 h 2057374"/>
                  <a:gd name="connsiteX1849" fmla="*/ 509659 w 10867051"/>
                  <a:gd name="connsiteY1849" fmla="*/ 585328 h 2057374"/>
                  <a:gd name="connsiteX1850" fmla="*/ 519100 w 10867051"/>
                  <a:gd name="connsiteY1850" fmla="*/ 579607 h 2057374"/>
                  <a:gd name="connsiteX1851" fmla="*/ 520101 w 10867051"/>
                  <a:gd name="connsiteY1851" fmla="*/ 579893 h 2057374"/>
                  <a:gd name="connsiteX1852" fmla="*/ 520387 w 10867051"/>
                  <a:gd name="connsiteY1852" fmla="*/ 580322 h 2057374"/>
                  <a:gd name="connsiteX1853" fmla="*/ 516096 w 10867051"/>
                  <a:gd name="connsiteY1853" fmla="*/ 586330 h 2057374"/>
                  <a:gd name="connsiteX1854" fmla="*/ 513950 w 10867051"/>
                  <a:gd name="connsiteY1854" fmla="*/ 588618 h 2057374"/>
                  <a:gd name="connsiteX1855" fmla="*/ 509802 w 10867051"/>
                  <a:gd name="connsiteY1855" fmla="*/ 591765 h 2057374"/>
                  <a:gd name="connsiteX1856" fmla="*/ 506369 w 10867051"/>
                  <a:gd name="connsiteY1856" fmla="*/ 593339 h 2057374"/>
                  <a:gd name="connsiteX1857" fmla="*/ 500933 w 10867051"/>
                  <a:gd name="connsiteY1857" fmla="*/ 594197 h 2057374"/>
                  <a:gd name="connsiteX1858" fmla="*/ 496213 w 10867051"/>
                  <a:gd name="connsiteY1858" fmla="*/ 596629 h 2057374"/>
                  <a:gd name="connsiteX1859" fmla="*/ 495212 w 10867051"/>
                  <a:gd name="connsiteY1859" fmla="*/ 597487 h 2057374"/>
                  <a:gd name="connsiteX1860" fmla="*/ 493781 w 10867051"/>
                  <a:gd name="connsiteY1860" fmla="*/ 599490 h 2057374"/>
                  <a:gd name="connsiteX1861" fmla="*/ 492780 w 10867051"/>
                  <a:gd name="connsiteY1861" fmla="*/ 602064 h 2057374"/>
                  <a:gd name="connsiteX1862" fmla="*/ 493209 w 10867051"/>
                  <a:gd name="connsiteY1862" fmla="*/ 602923 h 2057374"/>
                  <a:gd name="connsiteX1863" fmla="*/ 494640 w 10867051"/>
                  <a:gd name="connsiteY1863" fmla="*/ 603209 h 2057374"/>
                  <a:gd name="connsiteX1864" fmla="*/ 499646 w 10867051"/>
                  <a:gd name="connsiteY1864" fmla="*/ 606356 h 2057374"/>
                  <a:gd name="connsiteX1865" fmla="*/ 503222 w 10867051"/>
                  <a:gd name="connsiteY1865" fmla="*/ 606356 h 2057374"/>
                  <a:gd name="connsiteX1866" fmla="*/ 507513 w 10867051"/>
                  <a:gd name="connsiteY1866" fmla="*/ 604353 h 2057374"/>
                  <a:gd name="connsiteX1867" fmla="*/ 510803 w 10867051"/>
                  <a:gd name="connsiteY1867" fmla="*/ 603638 h 2057374"/>
                  <a:gd name="connsiteX1868" fmla="*/ 513235 w 10867051"/>
                  <a:gd name="connsiteY1868" fmla="*/ 604210 h 2057374"/>
                  <a:gd name="connsiteX1869" fmla="*/ 515095 w 10867051"/>
                  <a:gd name="connsiteY1869" fmla="*/ 604925 h 2057374"/>
                  <a:gd name="connsiteX1870" fmla="*/ 516668 w 10867051"/>
                  <a:gd name="connsiteY1870" fmla="*/ 604639 h 2057374"/>
                  <a:gd name="connsiteX1871" fmla="*/ 516954 w 10867051"/>
                  <a:gd name="connsiteY1871" fmla="*/ 603781 h 2057374"/>
                  <a:gd name="connsiteX1872" fmla="*/ 515810 w 10867051"/>
                  <a:gd name="connsiteY1872" fmla="*/ 602350 h 2057374"/>
                  <a:gd name="connsiteX1873" fmla="*/ 516239 w 10867051"/>
                  <a:gd name="connsiteY1873" fmla="*/ 601921 h 2057374"/>
                  <a:gd name="connsiteX1874" fmla="*/ 519815 w 10867051"/>
                  <a:gd name="connsiteY1874" fmla="*/ 602923 h 2057374"/>
                  <a:gd name="connsiteX1875" fmla="*/ 522962 w 10867051"/>
                  <a:gd name="connsiteY1875" fmla="*/ 604496 h 2057374"/>
                  <a:gd name="connsiteX1876" fmla="*/ 523820 w 10867051"/>
                  <a:gd name="connsiteY1876" fmla="*/ 604210 h 2057374"/>
                  <a:gd name="connsiteX1877" fmla="*/ 524822 w 10867051"/>
                  <a:gd name="connsiteY1877" fmla="*/ 601778 h 2057374"/>
                  <a:gd name="connsiteX1878" fmla="*/ 526252 w 10867051"/>
                  <a:gd name="connsiteY1878" fmla="*/ 600062 h 2057374"/>
                  <a:gd name="connsiteX1879" fmla="*/ 531544 w 10867051"/>
                  <a:gd name="connsiteY1879" fmla="*/ 596200 h 2057374"/>
                  <a:gd name="connsiteX1880" fmla="*/ 533261 w 10867051"/>
                  <a:gd name="connsiteY1880" fmla="*/ 593911 h 2057374"/>
                  <a:gd name="connsiteX1881" fmla="*/ 533261 w 10867051"/>
                  <a:gd name="connsiteY1881" fmla="*/ 591479 h 2057374"/>
                  <a:gd name="connsiteX1882" fmla="*/ 533690 w 10867051"/>
                  <a:gd name="connsiteY1882" fmla="*/ 590192 h 2057374"/>
                  <a:gd name="connsiteX1883" fmla="*/ 534405 w 10867051"/>
                  <a:gd name="connsiteY1883" fmla="*/ 590192 h 2057374"/>
                  <a:gd name="connsiteX1884" fmla="*/ 536122 w 10867051"/>
                  <a:gd name="connsiteY1884" fmla="*/ 591479 h 2057374"/>
                  <a:gd name="connsiteX1885" fmla="*/ 537409 w 10867051"/>
                  <a:gd name="connsiteY1885" fmla="*/ 591622 h 2057374"/>
                  <a:gd name="connsiteX1886" fmla="*/ 541844 w 10867051"/>
                  <a:gd name="connsiteY1886" fmla="*/ 589620 h 2057374"/>
                  <a:gd name="connsiteX1887" fmla="*/ 543131 w 10867051"/>
                  <a:gd name="connsiteY1887" fmla="*/ 589477 h 2057374"/>
                  <a:gd name="connsiteX1888" fmla="*/ 544275 w 10867051"/>
                  <a:gd name="connsiteY1888" fmla="*/ 590049 h 2057374"/>
                  <a:gd name="connsiteX1889" fmla="*/ 546135 w 10867051"/>
                  <a:gd name="connsiteY1889" fmla="*/ 590192 h 2057374"/>
                  <a:gd name="connsiteX1890" fmla="*/ 553144 w 10867051"/>
                  <a:gd name="connsiteY1890" fmla="*/ 584613 h 2057374"/>
                  <a:gd name="connsiteX1891" fmla="*/ 553287 w 10867051"/>
                  <a:gd name="connsiteY1891" fmla="*/ 583612 h 2057374"/>
                  <a:gd name="connsiteX1892" fmla="*/ 551570 w 10867051"/>
                  <a:gd name="connsiteY1892" fmla="*/ 580751 h 2057374"/>
                  <a:gd name="connsiteX1893" fmla="*/ 551856 w 10867051"/>
                  <a:gd name="connsiteY1893" fmla="*/ 580465 h 2057374"/>
                  <a:gd name="connsiteX1894" fmla="*/ 553144 w 10867051"/>
                  <a:gd name="connsiteY1894" fmla="*/ 580608 h 2057374"/>
                  <a:gd name="connsiteX1895" fmla="*/ 558150 w 10867051"/>
                  <a:gd name="connsiteY1895" fmla="*/ 582611 h 2057374"/>
                  <a:gd name="connsiteX1896" fmla="*/ 558723 w 10867051"/>
                  <a:gd name="connsiteY1896" fmla="*/ 582038 h 2057374"/>
                  <a:gd name="connsiteX1897" fmla="*/ 558150 w 10867051"/>
                  <a:gd name="connsiteY1897" fmla="*/ 578319 h 2057374"/>
                  <a:gd name="connsiteX1898" fmla="*/ 558436 w 10867051"/>
                  <a:gd name="connsiteY1898" fmla="*/ 577318 h 2057374"/>
                  <a:gd name="connsiteX1899" fmla="*/ 560868 w 10867051"/>
                  <a:gd name="connsiteY1899" fmla="*/ 574457 h 2057374"/>
                  <a:gd name="connsiteX1900" fmla="*/ 561726 w 10867051"/>
                  <a:gd name="connsiteY1900" fmla="*/ 575601 h 2057374"/>
                  <a:gd name="connsiteX1901" fmla="*/ 563443 w 10867051"/>
                  <a:gd name="connsiteY1901" fmla="*/ 580608 h 2057374"/>
                  <a:gd name="connsiteX1902" fmla="*/ 564015 w 10867051"/>
                  <a:gd name="connsiteY1902" fmla="*/ 581466 h 2057374"/>
                  <a:gd name="connsiteX1903" fmla="*/ 564444 w 10867051"/>
                  <a:gd name="connsiteY1903" fmla="*/ 581323 h 2057374"/>
                  <a:gd name="connsiteX1904" fmla="*/ 565875 w 10867051"/>
                  <a:gd name="connsiteY1904" fmla="*/ 575745 h 2057374"/>
                  <a:gd name="connsiteX1905" fmla="*/ 568592 w 10867051"/>
                  <a:gd name="connsiteY1905" fmla="*/ 572455 h 2057374"/>
                  <a:gd name="connsiteX1906" fmla="*/ 569451 w 10867051"/>
                  <a:gd name="connsiteY1906" fmla="*/ 570881 h 2057374"/>
                  <a:gd name="connsiteX1907" fmla="*/ 570023 w 10867051"/>
                  <a:gd name="connsiteY1907" fmla="*/ 566447 h 2057374"/>
                  <a:gd name="connsiteX1908" fmla="*/ 570595 w 10867051"/>
                  <a:gd name="connsiteY1908" fmla="*/ 566161 h 2057374"/>
                  <a:gd name="connsiteX1909" fmla="*/ 573313 w 10867051"/>
                  <a:gd name="connsiteY1909" fmla="*/ 570309 h 2057374"/>
                  <a:gd name="connsiteX1910" fmla="*/ 574457 w 10867051"/>
                  <a:gd name="connsiteY1910" fmla="*/ 571024 h 2057374"/>
                  <a:gd name="connsiteX1911" fmla="*/ 578891 w 10867051"/>
                  <a:gd name="connsiteY1911" fmla="*/ 569451 h 2057374"/>
                  <a:gd name="connsiteX1912" fmla="*/ 580465 w 10867051"/>
                  <a:gd name="connsiteY1912" fmla="*/ 571024 h 2057374"/>
                  <a:gd name="connsiteX1913" fmla="*/ 582467 w 10867051"/>
                  <a:gd name="connsiteY1913" fmla="*/ 571882 h 2057374"/>
                  <a:gd name="connsiteX1914" fmla="*/ 587331 w 10867051"/>
                  <a:gd name="connsiteY1914" fmla="*/ 573170 h 2057374"/>
                  <a:gd name="connsiteX1915" fmla="*/ 590049 w 10867051"/>
                  <a:gd name="connsiteY1915" fmla="*/ 573313 h 2057374"/>
                  <a:gd name="connsiteX1916" fmla="*/ 593339 w 10867051"/>
                  <a:gd name="connsiteY1916" fmla="*/ 572884 h 2057374"/>
                  <a:gd name="connsiteX1917" fmla="*/ 595484 w 10867051"/>
                  <a:gd name="connsiteY1917" fmla="*/ 572312 h 2057374"/>
                  <a:gd name="connsiteX1918" fmla="*/ 596486 w 10867051"/>
                  <a:gd name="connsiteY1918" fmla="*/ 571596 h 2057374"/>
                  <a:gd name="connsiteX1919" fmla="*/ 597630 w 10867051"/>
                  <a:gd name="connsiteY1919" fmla="*/ 571453 h 2057374"/>
                  <a:gd name="connsiteX1920" fmla="*/ 598917 w 10867051"/>
                  <a:gd name="connsiteY1920" fmla="*/ 572168 h 2057374"/>
                  <a:gd name="connsiteX1921" fmla="*/ 599919 w 10867051"/>
                  <a:gd name="connsiteY1921" fmla="*/ 571453 h 2057374"/>
                  <a:gd name="connsiteX1922" fmla="*/ 602923 w 10867051"/>
                  <a:gd name="connsiteY1922" fmla="*/ 565445 h 2057374"/>
                  <a:gd name="connsiteX1923" fmla="*/ 604210 w 10867051"/>
                  <a:gd name="connsiteY1923" fmla="*/ 564444 h 2057374"/>
                  <a:gd name="connsiteX1924" fmla="*/ 605640 w 10867051"/>
                  <a:gd name="connsiteY1924" fmla="*/ 564444 h 2057374"/>
                  <a:gd name="connsiteX1925" fmla="*/ 606642 w 10867051"/>
                  <a:gd name="connsiteY1925" fmla="*/ 564158 h 2057374"/>
                  <a:gd name="connsiteX1926" fmla="*/ 607071 w 10867051"/>
                  <a:gd name="connsiteY1926" fmla="*/ 563586 h 2057374"/>
                  <a:gd name="connsiteX1927" fmla="*/ 606499 w 10867051"/>
                  <a:gd name="connsiteY1927" fmla="*/ 559009 h 2057374"/>
                  <a:gd name="connsiteX1928" fmla="*/ 606642 w 10867051"/>
                  <a:gd name="connsiteY1928" fmla="*/ 556434 h 2057374"/>
                  <a:gd name="connsiteX1929" fmla="*/ 607071 w 10867051"/>
                  <a:gd name="connsiteY1929" fmla="*/ 554574 h 2057374"/>
                  <a:gd name="connsiteX1930" fmla="*/ 607786 w 10867051"/>
                  <a:gd name="connsiteY1930" fmla="*/ 553287 h 2057374"/>
                  <a:gd name="connsiteX1931" fmla="*/ 609359 w 10867051"/>
                  <a:gd name="connsiteY1931" fmla="*/ 552286 h 2057374"/>
                  <a:gd name="connsiteX1932" fmla="*/ 611934 w 10867051"/>
                  <a:gd name="connsiteY1932" fmla="*/ 551713 h 2057374"/>
                  <a:gd name="connsiteX1933" fmla="*/ 613651 w 10867051"/>
                  <a:gd name="connsiteY1933" fmla="*/ 550712 h 2057374"/>
                  <a:gd name="connsiteX1934" fmla="*/ 614509 w 10867051"/>
                  <a:gd name="connsiteY1934" fmla="*/ 549139 h 2057374"/>
                  <a:gd name="connsiteX1935" fmla="*/ 613937 w 10867051"/>
                  <a:gd name="connsiteY1935" fmla="*/ 547422 h 2057374"/>
                  <a:gd name="connsiteX1936" fmla="*/ 611934 w 10867051"/>
                  <a:gd name="connsiteY1936" fmla="*/ 545420 h 2057374"/>
                  <a:gd name="connsiteX1937" fmla="*/ 609932 w 10867051"/>
                  <a:gd name="connsiteY1937" fmla="*/ 544990 h 2057374"/>
                  <a:gd name="connsiteX1938" fmla="*/ 607786 w 10867051"/>
                  <a:gd name="connsiteY1938" fmla="*/ 546278 h 2057374"/>
                  <a:gd name="connsiteX1939" fmla="*/ 604496 w 10867051"/>
                  <a:gd name="connsiteY1939" fmla="*/ 546993 h 2057374"/>
                  <a:gd name="connsiteX1940" fmla="*/ 600205 w 10867051"/>
                  <a:gd name="connsiteY1940" fmla="*/ 547136 h 2057374"/>
                  <a:gd name="connsiteX1941" fmla="*/ 596915 w 10867051"/>
                  <a:gd name="connsiteY1941" fmla="*/ 547851 h 2057374"/>
                  <a:gd name="connsiteX1942" fmla="*/ 594626 w 10867051"/>
                  <a:gd name="connsiteY1942" fmla="*/ 549139 h 2057374"/>
                  <a:gd name="connsiteX1943" fmla="*/ 594197 w 10867051"/>
                  <a:gd name="connsiteY1943" fmla="*/ 548996 h 2057374"/>
                  <a:gd name="connsiteX1944" fmla="*/ 595484 w 10867051"/>
                  <a:gd name="connsiteY1944" fmla="*/ 547422 h 2057374"/>
                  <a:gd name="connsiteX1945" fmla="*/ 598059 w 10867051"/>
                  <a:gd name="connsiteY1945" fmla="*/ 545563 h 2057374"/>
                  <a:gd name="connsiteX1946" fmla="*/ 599346 w 10867051"/>
                  <a:gd name="connsiteY1946" fmla="*/ 545277 h 2057374"/>
                  <a:gd name="connsiteX1947" fmla="*/ 603209 w 10867051"/>
                  <a:gd name="connsiteY1947" fmla="*/ 545420 h 2057374"/>
                  <a:gd name="connsiteX1948" fmla="*/ 604210 w 10867051"/>
                  <a:gd name="connsiteY1948" fmla="*/ 544847 h 2057374"/>
                  <a:gd name="connsiteX1949" fmla="*/ 604782 w 10867051"/>
                  <a:gd name="connsiteY1949" fmla="*/ 543703 h 2057374"/>
                  <a:gd name="connsiteX1950" fmla="*/ 605640 w 10867051"/>
                  <a:gd name="connsiteY1950" fmla="*/ 540699 h 2057374"/>
                  <a:gd name="connsiteX1951" fmla="*/ 605354 w 10867051"/>
                  <a:gd name="connsiteY1951" fmla="*/ 539555 h 2057374"/>
                  <a:gd name="connsiteX1952" fmla="*/ 603209 w 10867051"/>
                  <a:gd name="connsiteY1952" fmla="*/ 538411 h 2057374"/>
                  <a:gd name="connsiteX1953" fmla="*/ 601492 w 10867051"/>
                  <a:gd name="connsiteY1953" fmla="*/ 537981 h 2057374"/>
                  <a:gd name="connsiteX1954" fmla="*/ 596772 w 10867051"/>
                  <a:gd name="connsiteY1954" fmla="*/ 534834 h 2057374"/>
                  <a:gd name="connsiteX1955" fmla="*/ 596772 w 10867051"/>
                  <a:gd name="connsiteY1955" fmla="*/ 533690 h 2057374"/>
                  <a:gd name="connsiteX1956" fmla="*/ 599346 w 10867051"/>
                  <a:gd name="connsiteY1956" fmla="*/ 533261 h 2057374"/>
                  <a:gd name="connsiteX1957" fmla="*/ 601635 w 10867051"/>
                  <a:gd name="connsiteY1957" fmla="*/ 533404 h 2057374"/>
                  <a:gd name="connsiteX1958" fmla="*/ 603066 w 10867051"/>
                  <a:gd name="connsiteY1958" fmla="*/ 532403 h 2057374"/>
                  <a:gd name="connsiteX1959" fmla="*/ 604639 w 10867051"/>
                  <a:gd name="connsiteY1959" fmla="*/ 528398 h 2057374"/>
                  <a:gd name="connsiteX1960" fmla="*/ 607214 w 10867051"/>
                  <a:gd name="connsiteY1960" fmla="*/ 524249 h 2057374"/>
                  <a:gd name="connsiteX1961" fmla="*/ 606642 w 10867051"/>
                  <a:gd name="connsiteY1961" fmla="*/ 523534 h 2057374"/>
                  <a:gd name="connsiteX1962" fmla="*/ 604782 w 10867051"/>
                  <a:gd name="connsiteY1962" fmla="*/ 523963 h 2057374"/>
                  <a:gd name="connsiteX1963" fmla="*/ 601492 w 10867051"/>
                  <a:gd name="connsiteY1963" fmla="*/ 525251 h 2057374"/>
                  <a:gd name="connsiteX1964" fmla="*/ 601063 w 10867051"/>
                  <a:gd name="connsiteY1964" fmla="*/ 525108 h 2057374"/>
                  <a:gd name="connsiteX1965" fmla="*/ 601778 w 10867051"/>
                  <a:gd name="connsiteY1965" fmla="*/ 523963 h 2057374"/>
                  <a:gd name="connsiteX1966" fmla="*/ 603209 w 10867051"/>
                  <a:gd name="connsiteY1966" fmla="*/ 522819 h 2057374"/>
                  <a:gd name="connsiteX1967" fmla="*/ 605354 w 10867051"/>
                  <a:gd name="connsiteY1967" fmla="*/ 521818 h 2057374"/>
                  <a:gd name="connsiteX1968" fmla="*/ 607214 w 10867051"/>
                  <a:gd name="connsiteY1968" fmla="*/ 521532 h 2057374"/>
                  <a:gd name="connsiteX1969" fmla="*/ 608787 w 10867051"/>
                  <a:gd name="connsiteY1969" fmla="*/ 521961 h 2057374"/>
                  <a:gd name="connsiteX1970" fmla="*/ 612077 w 10867051"/>
                  <a:gd name="connsiteY1970" fmla="*/ 521818 h 2057374"/>
                  <a:gd name="connsiteX1971" fmla="*/ 613937 w 10867051"/>
                  <a:gd name="connsiteY1971" fmla="*/ 520673 h 2057374"/>
                  <a:gd name="connsiteX1972" fmla="*/ 618228 w 10867051"/>
                  <a:gd name="connsiteY1972" fmla="*/ 516954 h 2057374"/>
                  <a:gd name="connsiteX1973" fmla="*/ 620374 w 10867051"/>
                  <a:gd name="connsiteY1973" fmla="*/ 515524 h 2057374"/>
                  <a:gd name="connsiteX1974" fmla="*/ 621089 w 10867051"/>
                  <a:gd name="connsiteY1974" fmla="*/ 515524 h 2057374"/>
                  <a:gd name="connsiteX1975" fmla="*/ 614509 w 10867051"/>
                  <a:gd name="connsiteY1975" fmla="*/ 524678 h 2057374"/>
                  <a:gd name="connsiteX1976" fmla="*/ 613508 w 10867051"/>
                  <a:gd name="connsiteY1976" fmla="*/ 526967 h 2057374"/>
                  <a:gd name="connsiteX1977" fmla="*/ 613937 w 10867051"/>
                  <a:gd name="connsiteY1977" fmla="*/ 527968 h 2057374"/>
                  <a:gd name="connsiteX1978" fmla="*/ 616941 w 10867051"/>
                  <a:gd name="connsiteY1978" fmla="*/ 530686 h 2057374"/>
                  <a:gd name="connsiteX1979" fmla="*/ 619515 w 10867051"/>
                  <a:gd name="connsiteY1979" fmla="*/ 530829 h 2057374"/>
                  <a:gd name="connsiteX1980" fmla="*/ 624093 w 10867051"/>
                  <a:gd name="connsiteY1980" fmla="*/ 529685 h 2057374"/>
                  <a:gd name="connsiteX1981" fmla="*/ 625094 w 10867051"/>
                  <a:gd name="connsiteY1981" fmla="*/ 528541 h 2057374"/>
                  <a:gd name="connsiteX1982" fmla="*/ 625952 w 10867051"/>
                  <a:gd name="connsiteY1982" fmla="*/ 526395 h 2057374"/>
                  <a:gd name="connsiteX1983" fmla="*/ 626668 w 10867051"/>
                  <a:gd name="connsiteY1983" fmla="*/ 525680 h 2057374"/>
                  <a:gd name="connsiteX1984" fmla="*/ 627955 w 10867051"/>
                  <a:gd name="connsiteY1984" fmla="*/ 526824 h 2057374"/>
                  <a:gd name="connsiteX1985" fmla="*/ 630673 w 10867051"/>
                  <a:gd name="connsiteY1985" fmla="*/ 527682 h 2057374"/>
                  <a:gd name="connsiteX1986" fmla="*/ 631960 w 10867051"/>
                  <a:gd name="connsiteY1986" fmla="*/ 529113 h 2057374"/>
                  <a:gd name="connsiteX1987" fmla="*/ 632818 w 10867051"/>
                  <a:gd name="connsiteY1987" fmla="*/ 529256 h 2057374"/>
                  <a:gd name="connsiteX1988" fmla="*/ 634106 w 10867051"/>
                  <a:gd name="connsiteY1988" fmla="*/ 528684 h 2057374"/>
                  <a:gd name="connsiteX1989" fmla="*/ 635107 w 10867051"/>
                  <a:gd name="connsiteY1989" fmla="*/ 527682 h 2057374"/>
                  <a:gd name="connsiteX1990" fmla="*/ 635965 w 10867051"/>
                  <a:gd name="connsiteY1990" fmla="*/ 526252 h 2057374"/>
                  <a:gd name="connsiteX1991" fmla="*/ 637825 w 10867051"/>
                  <a:gd name="connsiteY1991" fmla="*/ 525394 h 2057374"/>
                  <a:gd name="connsiteX1992" fmla="*/ 640543 w 10867051"/>
                  <a:gd name="connsiteY1992" fmla="*/ 525108 h 2057374"/>
                  <a:gd name="connsiteX1993" fmla="*/ 642688 w 10867051"/>
                  <a:gd name="connsiteY1993" fmla="*/ 525394 h 2057374"/>
                  <a:gd name="connsiteX1994" fmla="*/ 644262 w 10867051"/>
                  <a:gd name="connsiteY1994" fmla="*/ 526252 h 2057374"/>
                  <a:gd name="connsiteX1995" fmla="*/ 647409 w 10867051"/>
                  <a:gd name="connsiteY1995" fmla="*/ 524965 h 2057374"/>
                  <a:gd name="connsiteX1996" fmla="*/ 652129 w 10867051"/>
                  <a:gd name="connsiteY1996" fmla="*/ 521675 h 2057374"/>
                  <a:gd name="connsiteX1997" fmla="*/ 656134 w 10867051"/>
                  <a:gd name="connsiteY1997" fmla="*/ 519386 h 2057374"/>
                  <a:gd name="connsiteX1998" fmla="*/ 662142 w 10867051"/>
                  <a:gd name="connsiteY1998" fmla="*/ 518957 h 2057374"/>
                  <a:gd name="connsiteX1999" fmla="*/ 665146 w 10867051"/>
                  <a:gd name="connsiteY1999" fmla="*/ 519958 h 2057374"/>
                  <a:gd name="connsiteX2000" fmla="*/ 655705 w 10867051"/>
                  <a:gd name="connsiteY2000" fmla="*/ 522676 h 2057374"/>
                  <a:gd name="connsiteX2001" fmla="*/ 654561 w 10867051"/>
                  <a:gd name="connsiteY2001" fmla="*/ 525537 h 2057374"/>
                  <a:gd name="connsiteX2002" fmla="*/ 654418 w 10867051"/>
                  <a:gd name="connsiteY2002" fmla="*/ 529971 h 2057374"/>
                  <a:gd name="connsiteX2003" fmla="*/ 655419 w 10867051"/>
                  <a:gd name="connsiteY2003" fmla="*/ 531115 h 2057374"/>
                  <a:gd name="connsiteX2004" fmla="*/ 657565 w 10867051"/>
                  <a:gd name="connsiteY2004" fmla="*/ 532546 h 2057374"/>
                  <a:gd name="connsiteX2005" fmla="*/ 661856 w 10867051"/>
                  <a:gd name="connsiteY2005" fmla="*/ 533833 h 2057374"/>
                  <a:gd name="connsiteX2006" fmla="*/ 658709 w 10867051"/>
                  <a:gd name="connsiteY2006" fmla="*/ 536265 h 2057374"/>
                  <a:gd name="connsiteX2007" fmla="*/ 657135 w 10867051"/>
                  <a:gd name="connsiteY2007" fmla="*/ 536837 h 2057374"/>
                  <a:gd name="connsiteX2008" fmla="*/ 656420 w 10867051"/>
                  <a:gd name="connsiteY2008" fmla="*/ 537552 h 2057374"/>
                  <a:gd name="connsiteX2009" fmla="*/ 658423 w 10867051"/>
                  <a:gd name="connsiteY2009" fmla="*/ 538840 h 2057374"/>
                  <a:gd name="connsiteX2010" fmla="*/ 663143 w 10867051"/>
                  <a:gd name="connsiteY2010" fmla="*/ 537123 h 2057374"/>
                  <a:gd name="connsiteX2011" fmla="*/ 666004 w 10867051"/>
                  <a:gd name="connsiteY2011" fmla="*/ 536694 h 2057374"/>
                  <a:gd name="connsiteX2012" fmla="*/ 668007 w 10867051"/>
                  <a:gd name="connsiteY2012" fmla="*/ 537409 h 2057374"/>
                  <a:gd name="connsiteX2013" fmla="*/ 668436 w 10867051"/>
                  <a:gd name="connsiteY2013" fmla="*/ 538267 h 2057374"/>
                  <a:gd name="connsiteX2014" fmla="*/ 668436 w 10867051"/>
                  <a:gd name="connsiteY2014" fmla="*/ 539269 h 2057374"/>
                  <a:gd name="connsiteX2015" fmla="*/ 669008 w 10867051"/>
                  <a:gd name="connsiteY2015" fmla="*/ 540699 h 2057374"/>
                  <a:gd name="connsiteX2016" fmla="*/ 683312 w 10867051"/>
                  <a:gd name="connsiteY2016" fmla="*/ 541128 h 2057374"/>
                  <a:gd name="connsiteX2017" fmla="*/ 682883 w 10867051"/>
                  <a:gd name="connsiteY2017" fmla="*/ 542416 h 2057374"/>
                  <a:gd name="connsiteX2018" fmla="*/ 680737 w 10867051"/>
                  <a:gd name="connsiteY2018" fmla="*/ 545134 h 2057374"/>
                  <a:gd name="connsiteX2019" fmla="*/ 679164 w 10867051"/>
                  <a:gd name="connsiteY2019" fmla="*/ 546850 h 2057374"/>
                  <a:gd name="connsiteX2020" fmla="*/ 676446 w 10867051"/>
                  <a:gd name="connsiteY2020" fmla="*/ 548996 h 2057374"/>
                  <a:gd name="connsiteX2021" fmla="*/ 678020 w 10867051"/>
                  <a:gd name="connsiteY2021" fmla="*/ 549425 h 2057374"/>
                  <a:gd name="connsiteX2022" fmla="*/ 681882 w 10867051"/>
                  <a:gd name="connsiteY2022" fmla="*/ 549568 h 2057374"/>
                  <a:gd name="connsiteX2023" fmla="*/ 686602 w 10867051"/>
                  <a:gd name="connsiteY2023" fmla="*/ 550855 h 2057374"/>
                  <a:gd name="connsiteX2024" fmla="*/ 692038 w 10867051"/>
                  <a:gd name="connsiteY2024" fmla="*/ 553287 h 2057374"/>
                  <a:gd name="connsiteX2025" fmla="*/ 696043 w 10867051"/>
                  <a:gd name="connsiteY2025" fmla="*/ 553716 h 2057374"/>
                  <a:gd name="connsiteX2026" fmla="*/ 698618 w 10867051"/>
                  <a:gd name="connsiteY2026" fmla="*/ 552143 h 2057374"/>
                  <a:gd name="connsiteX2027" fmla="*/ 700620 w 10867051"/>
                  <a:gd name="connsiteY2027" fmla="*/ 550426 h 2057374"/>
                  <a:gd name="connsiteX2028" fmla="*/ 704053 w 10867051"/>
                  <a:gd name="connsiteY2028" fmla="*/ 546707 h 2057374"/>
                  <a:gd name="connsiteX2029" fmla="*/ 707772 w 10867051"/>
                  <a:gd name="connsiteY2029" fmla="*/ 543846 h 2057374"/>
                  <a:gd name="connsiteX2030" fmla="*/ 711921 w 10867051"/>
                  <a:gd name="connsiteY2030" fmla="*/ 540985 h 2057374"/>
                  <a:gd name="connsiteX2031" fmla="*/ 712922 w 10867051"/>
                  <a:gd name="connsiteY2031" fmla="*/ 540699 h 2057374"/>
                  <a:gd name="connsiteX2032" fmla="*/ 710061 w 10867051"/>
                  <a:gd name="connsiteY2032" fmla="*/ 544561 h 2057374"/>
                  <a:gd name="connsiteX2033" fmla="*/ 708917 w 10867051"/>
                  <a:gd name="connsiteY2033" fmla="*/ 546850 h 2057374"/>
                  <a:gd name="connsiteX2034" fmla="*/ 707772 w 10867051"/>
                  <a:gd name="connsiteY2034" fmla="*/ 550283 h 2057374"/>
                  <a:gd name="connsiteX2035" fmla="*/ 706628 w 10867051"/>
                  <a:gd name="connsiteY2035" fmla="*/ 555862 h 2057374"/>
                  <a:gd name="connsiteX2036" fmla="*/ 708058 w 10867051"/>
                  <a:gd name="connsiteY2036" fmla="*/ 557721 h 2057374"/>
                  <a:gd name="connsiteX2037" fmla="*/ 711348 w 10867051"/>
                  <a:gd name="connsiteY2037" fmla="*/ 558722 h 2057374"/>
                  <a:gd name="connsiteX2038" fmla="*/ 713494 w 10867051"/>
                  <a:gd name="connsiteY2038" fmla="*/ 559724 h 2057374"/>
                  <a:gd name="connsiteX2039" fmla="*/ 714352 w 10867051"/>
                  <a:gd name="connsiteY2039" fmla="*/ 560868 h 2057374"/>
                  <a:gd name="connsiteX2040" fmla="*/ 717785 w 10867051"/>
                  <a:gd name="connsiteY2040" fmla="*/ 561726 h 2057374"/>
                  <a:gd name="connsiteX2041" fmla="*/ 723793 w 10867051"/>
                  <a:gd name="connsiteY2041" fmla="*/ 562442 h 2057374"/>
                  <a:gd name="connsiteX2042" fmla="*/ 727512 w 10867051"/>
                  <a:gd name="connsiteY2042" fmla="*/ 563586 h 2057374"/>
                  <a:gd name="connsiteX2043" fmla="*/ 730373 w 10867051"/>
                  <a:gd name="connsiteY2043" fmla="*/ 566590 h 2057374"/>
                  <a:gd name="connsiteX2044" fmla="*/ 730516 w 10867051"/>
                  <a:gd name="connsiteY2044" fmla="*/ 567591 h 2057374"/>
                  <a:gd name="connsiteX2045" fmla="*/ 728227 w 10867051"/>
                  <a:gd name="connsiteY2045" fmla="*/ 568306 h 2057374"/>
                  <a:gd name="connsiteX2046" fmla="*/ 728657 w 10867051"/>
                  <a:gd name="connsiteY2046" fmla="*/ 569594 h 2057374"/>
                  <a:gd name="connsiteX2047" fmla="*/ 733663 w 10867051"/>
                  <a:gd name="connsiteY2047" fmla="*/ 569880 h 2057374"/>
                  <a:gd name="connsiteX2048" fmla="*/ 738956 w 10867051"/>
                  <a:gd name="connsiteY2048" fmla="*/ 569737 h 2057374"/>
                  <a:gd name="connsiteX2049" fmla="*/ 747967 w 10867051"/>
                  <a:gd name="connsiteY2049" fmla="*/ 567877 h 2057374"/>
                  <a:gd name="connsiteX2050" fmla="*/ 764846 w 10867051"/>
                  <a:gd name="connsiteY2050" fmla="*/ 566018 h 2057374"/>
                  <a:gd name="connsiteX2051" fmla="*/ 776862 w 10867051"/>
                  <a:gd name="connsiteY2051" fmla="*/ 566447 h 2057374"/>
                  <a:gd name="connsiteX2052" fmla="*/ 790308 w 10867051"/>
                  <a:gd name="connsiteY2052" fmla="*/ 568879 h 2057374"/>
                  <a:gd name="connsiteX2053" fmla="*/ 803468 w 10867051"/>
                  <a:gd name="connsiteY2053" fmla="*/ 571739 h 2057374"/>
                  <a:gd name="connsiteX2054" fmla="*/ 807759 w 10867051"/>
                  <a:gd name="connsiteY2054" fmla="*/ 570595 h 2057374"/>
                  <a:gd name="connsiteX2055" fmla="*/ 810334 w 10867051"/>
                  <a:gd name="connsiteY2055" fmla="*/ 569451 h 2057374"/>
                  <a:gd name="connsiteX2056" fmla="*/ 811478 w 10867051"/>
                  <a:gd name="connsiteY2056" fmla="*/ 568449 h 2057374"/>
                  <a:gd name="connsiteX2057" fmla="*/ 811049 w 10867051"/>
                  <a:gd name="connsiteY2057" fmla="*/ 566447 h 2057374"/>
                  <a:gd name="connsiteX2058" fmla="*/ 811049 w 10867051"/>
                  <a:gd name="connsiteY2058" fmla="*/ 565445 h 2057374"/>
                  <a:gd name="connsiteX2059" fmla="*/ 811478 w 10867051"/>
                  <a:gd name="connsiteY2059" fmla="*/ 565016 h 2057374"/>
                  <a:gd name="connsiteX2060" fmla="*/ 812908 w 10867051"/>
                  <a:gd name="connsiteY2060" fmla="*/ 565589 h 2057374"/>
                  <a:gd name="connsiteX2061" fmla="*/ 813910 w 10867051"/>
                  <a:gd name="connsiteY2061" fmla="*/ 566590 h 2057374"/>
                  <a:gd name="connsiteX2062" fmla="*/ 815054 w 10867051"/>
                  <a:gd name="connsiteY2062" fmla="*/ 570166 h 2057374"/>
                  <a:gd name="connsiteX2063" fmla="*/ 814911 w 10867051"/>
                  <a:gd name="connsiteY2063" fmla="*/ 571310 h 2057374"/>
                  <a:gd name="connsiteX2064" fmla="*/ 811478 w 10867051"/>
                  <a:gd name="connsiteY2064" fmla="*/ 574743 h 2057374"/>
                  <a:gd name="connsiteX2065" fmla="*/ 813767 w 10867051"/>
                  <a:gd name="connsiteY2065" fmla="*/ 576031 h 2057374"/>
                  <a:gd name="connsiteX2066" fmla="*/ 828500 w 10867051"/>
                  <a:gd name="connsiteY2066" fmla="*/ 581609 h 2057374"/>
                  <a:gd name="connsiteX2067" fmla="*/ 834365 w 10867051"/>
                  <a:gd name="connsiteY2067" fmla="*/ 582754 h 2057374"/>
                  <a:gd name="connsiteX2068" fmla="*/ 841231 w 10867051"/>
                  <a:gd name="connsiteY2068" fmla="*/ 583326 h 2057374"/>
                  <a:gd name="connsiteX2069" fmla="*/ 847381 w 10867051"/>
                  <a:gd name="connsiteY2069" fmla="*/ 582611 h 2057374"/>
                  <a:gd name="connsiteX2070" fmla="*/ 856393 w 10867051"/>
                  <a:gd name="connsiteY2070" fmla="*/ 579035 h 2057374"/>
                  <a:gd name="connsiteX2071" fmla="*/ 858396 w 10867051"/>
                  <a:gd name="connsiteY2071" fmla="*/ 577890 h 2057374"/>
                  <a:gd name="connsiteX2072" fmla="*/ 865548 w 10867051"/>
                  <a:gd name="connsiteY2072" fmla="*/ 571453 h 2057374"/>
                  <a:gd name="connsiteX2073" fmla="*/ 868409 w 10867051"/>
                  <a:gd name="connsiteY2073" fmla="*/ 569451 h 2057374"/>
                  <a:gd name="connsiteX2074" fmla="*/ 870983 w 10867051"/>
                  <a:gd name="connsiteY2074" fmla="*/ 569737 h 2057374"/>
                  <a:gd name="connsiteX2075" fmla="*/ 871842 w 10867051"/>
                  <a:gd name="connsiteY2075" fmla="*/ 570309 h 2057374"/>
                  <a:gd name="connsiteX2076" fmla="*/ 876705 w 10867051"/>
                  <a:gd name="connsiteY2076" fmla="*/ 575172 h 2057374"/>
                  <a:gd name="connsiteX2077" fmla="*/ 884429 w 10867051"/>
                  <a:gd name="connsiteY2077" fmla="*/ 577747 h 2057374"/>
                  <a:gd name="connsiteX2078" fmla="*/ 882570 w 10867051"/>
                  <a:gd name="connsiteY2078" fmla="*/ 578033 h 2057374"/>
                  <a:gd name="connsiteX2079" fmla="*/ 878565 w 10867051"/>
                  <a:gd name="connsiteY2079" fmla="*/ 577461 h 2057374"/>
                  <a:gd name="connsiteX2080" fmla="*/ 877277 w 10867051"/>
                  <a:gd name="connsiteY2080" fmla="*/ 578319 h 2057374"/>
                  <a:gd name="connsiteX2081" fmla="*/ 876562 w 10867051"/>
                  <a:gd name="connsiteY2081" fmla="*/ 580036 h 2057374"/>
                  <a:gd name="connsiteX2082" fmla="*/ 876133 w 10867051"/>
                  <a:gd name="connsiteY2082" fmla="*/ 581752 h 2057374"/>
                  <a:gd name="connsiteX2083" fmla="*/ 875990 w 10867051"/>
                  <a:gd name="connsiteY2083" fmla="*/ 585328 h 2057374"/>
                  <a:gd name="connsiteX2084" fmla="*/ 875704 w 10867051"/>
                  <a:gd name="connsiteY2084" fmla="*/ 587188 h 2057374"/>
                  <a:gd name="connsiteX2085" fmla="*/ 875418 w 10867051"/>
                  <a:gd name="connsiteY2085" fmla="*/ 587617 h 2057374"/>
                  <a:gd name="connsiteX2086" fmla="*/ 874416 w 10867051"/>
                  <a:gd name="connsiteY2086" fmla="*/ 581895 h 2057374"/>
                  <a:gd name="connsiteX2087" fmla="*/ 874559 w 10867051"/>
                  <a:gd name="connsiteY2087" fmla="*/ 577032 h 2057374"/>
                  <a:gd name="connsiteX2088" fmla="*/ 874130 w 10867051"/>
                  <a:gd name="connsiteY2088" fmla="*/ 575745 h 2057374"/>
                  <a:gd name="connsiteX2089" fmla="*/ 870697 w 10867051"/>
                  <a:gd name="connsiteY2089" fmla="*/ 572168 h 2057374"/>
                  <a:gd name="connsiteX2090" fmla="*/ 869553 w 10867051"/>
                  <a:gd name="connsiteY2090" fmla="*/ 571882 h 2057374"/>
                  <a:gd name="connsiteX2091" fmla="*/ 868695 w 10867051"/>
                  <a:gd name="connsiteY2091" fmla="*/ 572312 h 2057374"/>
                  <a:gd name="connsiteX2092" fmla="*/ 867407 w 10867051"/>
                  <a:gd name="connsiteY2092" fmla="*/ 573170 h 2057374"/>
                  <a:gd name="connsiteX2093" fmla="*/ 866978 w 10867051"/>
                  <a:gd name="connsiteY2093" fmla="*/ 574171 h 2057374"/>
                  <a:gd name="connsiteX2094" fmla="*/ 866549 w 10867051"/>
                  <a:gd name="connsiteY2094" fmla="*/ 575601 h 2057374"/>
                  <a:gd name="connsiteX2095" fmla="*/ 866549 w 10867051"/>
                  <a:gd name="connsiteY2095" fmla="*/ 577032 h 2057374"/>
                  <a:gd name="connsiteX2096" fmla="*/ 867264 w 10867051"/>
                  <a:gd name="connsiteY2096" fmla="*/ 579607 h 2057374"/>
                  <a:gd name="connsiteX2097" fmla="*/ 868838 w 10867051"/>
                  <a:gd name="connsiteY2097" fmla="*/ 582468 h 2057374"/>
                  <a:gd name="connsiteX2098" fmla="*/ 868552 w 10867051"/>
                  <a:gd name="connsiteY2098" fmla="*/ 583755 h 2057374"/>
                  <a:gd name="connsiteX2099" fmla="*/ 865548 w 10867051"/>
                  <a:gd name="connsiteY2099" fmla="*/ 587760 h 2057374"/>
                  <a:gd name="connsiteX2100" fmla="*/ 863688 w 10867051"/>
                  <a:gd name="connsiteY2100" fmla="*/ 588761 h 2057374"/>
                  <a:gd name="connsiteX2101" fmla="*/ 860970 w 10867051"/>
                  <a:gd name="connsiteY2101" fmla="*/ 589763 h 2057374"/>
                  <a:gd name="connsiteX2102" fmla="*/ 859969 w 10867051"/>
                  <a:gd name="connsiteY2102" fmla="*/ 590621 h 2057374"/>
                  <a:gd name="connsiteX2103" fmla="*/ 860684 w 10867051"/>
                  <a:gd name="connsiteY2103" fmla="*/ 591479 h 2057374"/>
                  <a:gd name="connsiteX2104" fmla="*/ 862401 w 10867051"/>
                  <a:gd name="connsiteY2104" fmla="*/ 592480 h 2057374"/>
                  <a:gd name="connsiteX2105" fmla="*/ 866549 w 10867051"/>
                  <a:gd name="connsiteY2105" fmla="*/ 594340 h 2057374"/>
                  <a:gd name="connsiteX2106" fmla="*/ 873701 w 10867051"/>
                  <a:gd name="connsiteY2106" fmla="*/ 598202 h 2057374"/>
                  <a:gd name="connsiteX2107" fmla="*/ 887433 w 10867051"/>
                  <a:gd name="connsiteY2107" fmla="*/ 604353 h 2057374"/>
                  <a:gd name="connsiteX2108" fmla="*/ 892869 w 10867051"/>
                  <a:gd name="connsiteY2108" fmla="*/ 606499 h 2057374"/>
                  <a:gd name="connsiteX2109" fmla="*/ 898591 w 10867051"/>
                  <a:gd name="connsiteY2109" fmla="*/ 607500 h 2057374"/>
                  <a:gd name="connsiteX2110" fmla="*/ 898448 w 10867051"/>
                  <a:gd name="connsiteY2110" fmla="*/ 608072 h 2057374"/>
                  <a:gd name="connsiteX2111" fmla="*/ 897303 w 10867051"/>
                  <a:gd name="connsiteY2111" fmla="*/ 609073 h 2057374"/>
                  <a:gd name="connsiteX2112" fmla="*/ 898018 w 10867051"/>
                  <a:gd name="connsiteY2112" fmla="*/ 609646 h 2057374"/>
                  <a:gd name="connsiteX2113" fmla="*/ 900593 w 10867051"/>
                  <a:gd name="connsiteY2113" fmla="*/ 609932 h 2057374"/>
                  <a:gd name="connsiteX2114" fmla="*/ 903597 w 10867051"/>
                  <a:gd name="connsiteY2114" fmla="*/ 610933 h 2057374"/>
                  <a:gd name="connsiteX2115" fmla="*/ 907030 w 10867051"/>
                  <a:gd name="connsiteY2115" fmla="*/ 612792 h 2057374"/>
                  <a:gd name="connsiteX2116" fmla="*/ 913467 w 10867051"/>
                  <a:gd name="connsiteY2116" fmla="*/ 617799 h 2057374"/>
                  <a:gd name="connsiteX2117" fmla="*/ 915469 w 10867051"/>
                  <a:gd name="connsiteY2117" fmla="*/ 620088 h 2057374"/>
                  <a:gd name="connsiteX2118" fmla="*/ 916328 w 10867051"/>
                  <a:gd name="connsiteY2118" fmla="*/ 622090 h 2057374"/>
                  <a:gd name="connsiteX2119" fmla="*/ 918473 w 10867051"/>
                  <a:gd name="connsiteY2119" fmla="*/ 624808 h 2057374"/>
                  <a:gd name="connsiteX2120" fmla="*/ 921906 w 10867051"/>
                  <a:gd name="connsiteY2120" fmla="*/ 628241 h 2057374"/>
                  <a:gd name="connsiteX2121" fmla="*/ 924624 w 10867051"/>
                  <a:gd name="connsiteY2121" fmla="*/ 630387 h 2057374"/>
                  <a:gd name="connsiteX2122" fmla="*/ 926484 w 10867051"/>
                  <a:gd name="connsiteY2122" fmla="*/ 631102 h 2057374"/>
                  <a:gd name="connsiteX2123" fmla="*/ 927485 w 10867051"/>
                  <a:gd name="connsiteY2123" fmla="*/ 631960 h 2057374"/>
                  <a:gd name="connsiteX2124" fmla="*/ 927771 w 10867051"/>
                  <a:gd name="connsiteY2124" fmla="*/ 633390 h 2057374"/>
                  <a:gd name="connsiteX2125" fmla="*/ 928200 w 10867051"/>
                  <a:gd name="connsiteY2125" fmla="*/ 633820 h 2057374"/>
                  <a:gd name="connsiteX2126" fmla="*/ 942504 w 10867051"/>
                  <a:gd name="connsiteY2126" fmla="*/ 641973 h 2057374"/>
                  <a:gd name="connsiteX2127" fmla="*/ 948798 w 10867051"/>
                  <a:gd name="connsiteY2127" fmla="*/ 644691 h 2057374"/>
                  <a:gd name="connsiteX2128" fmla="*/ 953805 w 10867051"/>
                  <a:gd name="connsiteY2128" fmla="*/ 647552 h 2057374"/>
                  <a:gd name="connsiteX2129" fmla="*/ 956523 w 10867051"/>
                  <a:gd name="connsiteY2129" fmla="*/ 648553 h 2057374"/>
                  <a:gd name="connsiteX2130" fmla="*/ 957238 w 10867051"/>
                  <a:gd name="connsiteY2130" fmla="*/ 648553 h 2057374"/>
                  <a:gd name="connsiteX2131" fmla="*/ 960814 w 10867051"/>
                  <a:gd name="connsiteY2131" fmla="*/ 644977 h 2057374"/>
                  <a:gd name="connsiteX2132" fmla="*/ 970827 w 10867051"/>
                  <a:gd name="connsiteY2132" fmla="*/ 643976 h 2057374"/>
                  <a:gd name="connsiteX2133" fmla="*/ 972257 w 10867051"/>
                  <a:gd name="connsiteY2133" fmla="*/ 643403 h 2057374"/>
                  <a:gd name="connsiteX2134" fmla="*/ 972972 w 10867051"/>
                  <a:gd name="connsiteY2134" fmla="*/ 642545 h 2057374"/>
                  <a:gd name="connsiteX2135" fmla="*/ 972829 w 10867051"/>
                  <a:gd name="connsiteY2135" fmla="*/ 639541 h 2057374"/>
                  <a:gd name="connsiteX2136" fmla="*/ 971542 w 10867051"/>
                  <a:gd name="connsiteY2136" fmla="*/ 637110 h 2057374"/>
                  <a:gd name="connsiteX2137" fmla="*/ 967823 w 10867051"/>
                  <a:gd name="connsiteY2137" fmla="*/ 632818 h 2057374"/>
                  <a:gd name="connsiteX2138" fmla="*/ 964962 w 10867051"/>
                  <a:gd name="connsiteY2138" fmla="*/ 631817 h 2057374"/>
                  <a:gd name="connsiteX2139" fmla="*/ 959956 w 10867051"/>
                  <a:gd name="connsiteY2139" fmla="*/ 632103 h 2057374"/>
                  <a:gd name="connsiteX2140" fmla="*/ 962387 w 10867051"/>
                  <a:gd name="connsiteY2140" fmla="*/ 629385 h 2057374"/>
                  <a:gd name="connsiteX2141" fmla="*/ 962244 w 10867051"/>
                  <a:gd name="connsiteY2141" fmla="*/ 628527 h 2057374"/>
                  <a:gd name="connsiteX2142" fmla="*/ 958525 w 10867051"/>
                  <a:gd name="connsiteY2142" fmla="*/ 626811 h 2057374"/>
                  <a:gd name="connsiteX2143" fmla="*/ 958096 w 10867051"/>
                  <a:gd name="connsiteY2143" fmla="*/ 626238 h 2057374"/>
                  <a:gd name="connsiteX2144" fmla="*/ 957524 w 10867051"/>
                  <a:gd name="connsiteY2144" fmla="*/ 624665 h 2057374"/>
                  <a:gd name="connsiteX2145" fmla="*/ 956094 w 10867051"/>
                  <a:gd name="connsiteY2145" fmla="*/ 623664 h 2057374"/>
                  <a:gd name="connsiteX2146" fmla="*/ 952231 w 10867051"/>
                  <a:gd name="connsiteY2146" fmla="*/ 621804 h 2057374"/>
                  <a:gd name="connsiteX2147" fmla="*/ 948083 w 10867051"/>
                  <a:gd name="connsiteY2147" fmla="*/ 620374 h 2057374"/>
                  <a:gd name="connsiteX2148" fmla="*/ 945508 w 10867051"/>
                  <a:gd name="connsiteY2148" fmla="*/ 620231 h 2057374"/>
                  <a:gd name="connsiteX2149" fmla="*/ 943220 w 10867051"/>
                  <a:gd name="connsiteY2149" fmla="*/ 620946 h 2057374"/>
                  <a:gd name="connsiteX2150" fmla="*/ 942648 w 10867051"/>
                  <a:gd name="connsiteY2150" fmla="*/ 620660 h 2057374"/>
                  <a:gd name="connsiteX2151" fmla="*/ 944793 w 10867051"/>
                  <a:gd name="connsiteY2151" fmla="*/ 618371 h 2057374"/>
                  <a:gd name="connsiteX2152" fmla="*/ 945937 w 10867051"/>
                  <a:gd name="connsiteY2152" fmla="*/ 617942 h 2057374"/>
                  <a:gd name="connsiteX2153" fmla="*/ 945794 w 10867051"/>
                  <a:gd name="connsiteY2153" fmla="*/ 616511 h 2057374"/>
                  <a:gd name="connsiteX2154" fmla="*/ 944364 w 10867051"/>
                  <a:gd name="connsiteY2154" fmla="*/ 614080 h 2057374"/>
                  <a:gd name="connsiteX2155" fmla="*/ 944793 w 10867051"/>
                  <a:gd name="connsiteY2155" fmla="*/ 613508 h 2057374"/>
                  <a:gd name="connsiteX2156" fmla="*/ 949513 w 10867051"/>
                  <a:gd name="connsiteY2156" fmla="*/ 615796 h 2057374"/>
                  <a:gd name="connsiteX2157" fmla="*/ 957524 w 10867051"/>
                  <a:gd name="connsiteY2157" fmla="*/ 617656 h 2057374"/>
                  <a:gd name="connsiteX2158" fmla="*/ 959240 w 10867051"/>
                  <a:gd name="connsiteY2158" fmla="*/ 619229 h 2057374"/>
                  <a:gd name="connsiteX2159" fmla="*/ 960242 w 10867051"/>
                  <a:gd name="connsiteY2159" fmla="*/ 621232 h 2057374"/>
                  <a:gd name="connsiteX2160" fmla="*/ 961100 w 10867051"/>
                  <a:gd name="connsiteY2160" fmla="*/ 621947 h 2057374"/>
                  <a:gd name="connsiteX2161" fmla="*/ 963246 w 10867051"/>
                  <a:gd name="connsiteY2161" fmla="*/ 622805 h 2057374"/>
                  <a:gd name="connsiteX2162" fmla="*/ 965677 w 10867051"/>
                  <a:gd name="connsiteY2162" fmla="*/ 624665 h 2057374"/>
                  <a:gd name="connsiteX2163" fmla="*/ 967823 w 10867051"/>
                  <a:gd name="connsiteY2163" fmla="*/ 625666 h 2057374"/>
                  <a:gd name="connsiteX2164" fmla="*/ 968967 w 10867051"/>
                  <a:gd name="connsiteY2164" fmla="*/ 625523 h 2057374"/>
                  <a:gd name="connsiteX2165" fmla="*/ 970112 w 10867051"/>
                  <a:gd name="connsiteY2165" fmla="*/ 624665 h 2057374"/>
                  <a:gd name="connsiteX2166" fmla="*/ 970827 w 10867051"/>
                  <a:gd name="connsiteY2166" fmla="*/ 623234 h 2057374"/>
                  <a:gd name="connsiteX2167" fmla="*/ 970970 w 10867051"/>
                  <a:gd name="connsiteY2167" fmla="*/ 621375 h 2057374"/>
                  <a:gd name="connsiteX2168" fmla="*/ 970827 w 10867051"/>
                  <a:gd name="connsiteY2168" fmla="*/ 619945 h 2057374"/>
                  <a:gd name="connsiteX2169" fmla="*/ 969682 w 10867051"/>
                  <a:gd name="connsiteY2169" fmla="*/ 617513 h 2057374"/>
                  <a:gd name="connsiteX2170" fmla="*/ 969969 w 10867051"/>
                  <a:gd name="connsiteY2170" fmla="*/ 613079 h 2057374"/>
                  <a:gd name="connsiteX2171" fmla="*/ 970684 w 10867051"/>
                  <a:gd name="connsiteY2171" fmla="*/ 613365 h 2057374"/>
                  <a:gd name="connsiteX2172" fmla="*/ 971685 w 10867051"/>
                  <a:gd name="connsiteY2172" fmla="*/ 615081 h 2057374"/>
                  <a:gd name="connsiteX2173" fmla="*/ 973259 w 10867051"/>
                  <a:gd name="connsiteY2173" fmla="*/ 619801 h 2057374"/>
                  <a:gd name="connsiteX2174" fmla="*/ 974260 w 10867051"/>
                  <a:gd name="connsiteY2174" fmla="*/ 620660 h 2057374"/>
                  <a:gd name="connsiteX2175" fmla="*/ 976835 w 10867051"/>
                  <a:gd name="connsiteY2175" fmla="*/ 619372 h 2057374"/>
                  <a:gd name="connsiteX2176" fmla="*/ 979982 w 10867051"/>
                  <a:gd name="connsiteY2176" fmla="*/ 619658 h 2057374"/>
                  <a:gd name="connsiteX2177" fmla="*/ 973402 w 10867051"/>
                  <a:gd name="connsiteY2177" fmla="*/ 623091 h 2057374"/>
                  <a:gd name="connsiteX2178" fmla="*/ 973259 w 10867051"/>
                  <a:gd name="connsiteY2178" fmla="*/ 624522 h 2057374"/>
                  <a:gd name="connsiteX2179" fmla="*/ 977979 w 10867051"/>
                  <a:gd name="connsiteY2179" fmla="*/ 631817 h 2057374"/>
                  <a:gd name="connsiteX2180" fmla="*/ 978837 w 10867051"/>
                  <a:gd name="connsiteY2180" fmla="*/ 633820 h 2057374"/>
                  <a:gd name="connsiteX2181" fmla="*/ 977836 w 10867051"/>
                  <a:gd name="connsiteY2181" fmla="*/ 638826 h 2057374"/>
                  <a:gd name="connsiteX2182" fmla="*/ 977836 w 10867051"/>
                  <a:gd name="connsiteY2182" fmla="*/ 641687 h 2057374"/>
                  <a:gd name="connsiteX2183" fmla="*/ 978551 w 10867051"/>
                  <a:gd name="connsiteY2183" fmla="*/ 641973 h 2057374"/>
                  <a:gd name="connsiteX2184" fmla="*/ 987706 w 10867051"/>
                  <a:gd name="connsiteY2184" fmla="*/ 641258 h 2057374"/>
                  <a:gd name="connsiteX2185" fmla="*/ 991425 w 10867051"/>
                  <a:gd name="connsiteY2185" fmla="*/ 642831 h 2057374"/>
                  <a:gd name="connsiteX2186" fmla="*/ 994000 w 10867051"/>
                  <a:gd name="connsiteY2186" fmla="*/ 646264 h 2057374"/>
                  <a:gd name="connsiteX2187" fmla="*/ 995859 w 10867051"/>
                  <a:gd name="connsiteY2187" fmla="*/ 648124 h 2057374"/>
                  <a:gd name="connsiteX2188" fmla="*/ 1000723 w 10867051"/>
                  <a:gd name="connsiteY2188" fmla="*/ 649125 h 2057374"/>
                  <a:gd name="connsiteX2189" fmla="*/ 1002296 w 10867051"/>
                  <a:gd name="connsiteY2189" fmla="*/ 648553 h 2057374"/>
                  <a:gd name="connsiteX2190" fmla="*/ 1003154 w 10867051"/>
                  <a:gd name="connsiteY2190" fmla="*/ 647122 h 2057374"/>
                  <a:gd name="connsiteX2191" fmla="*/ 1003440 w 10867051"/>
                  <a:gd name="connsiteY2191" fmla="*/ 645835 h 2057374"/>
                  <a:gd name="connsiteX2192" fmla="*/ 1003011 w 10867051"/>
                  <a:gd name="connsiteY2192" fmla="*/ 644405 h 2057374"/>
                  <a:gd name="connsiteX2193" fmla="*/ 1000293 w 10867051"/>
                  <a:gd name="connsiteY2193" fmla="*/ 636824 h 2057374"/>
                  <a:gd name="connsiteX2194" fmla="*/ 999292 w 10867051"/>
                  <a:gd name="connsiteY2194" fmla="*/ 633390 h 2057374"/>
                  <a:gd name="connsiteX2195" fmla="*/ 998577 w 10867051"/>
                  <a:gd name="connsiteY2195" fmla="*/ 629814 h 2057374"/>
                  <a:gd name="connsiteX2196" fmla="*/ 997003 w 10867051"/>
                  <a:gd name="connsiteY2196" fmla="*/ 625094 h 2057374"/>
                  <a:gd name="connsiteX2197" fmla="*/ 994858 w 10867051"/>
                  <a:gd name="connsiteY2197" fmla="*/ 619229 h 2057374"/>
                  <a:gd name="connsiteX2198" fmla="*/ 993284 w 10867051"/>
                  <a:gd name="connsiteY2198" fmla="*/ 611362 h 2057374"/>
                  <a:gd name="connsiteX2199" fmla="*/ 989708 w 10867051"/>
                  <a:gd name="connsiteY2199" fmla="*/ 606212 h 2057374"/>
                  <a:gd name="connsiteX2200" fmla="*/ 991711 w 10867051"/>
                  <a:gd name="connsiteY2200" fmla="*/ 605783 h 2057374"/>
                  <a:gd name="connsiteX2201" fmla="*/ 992712 w 10867051"/>
                  <a:gd name="connsiteY2201" fmla="*/ 605926 h 2057374"/>
                  <a:gd name="connsiteX2202" fmla="*/ 992140 w 10867051"/>
                  <a:gd name="connsiteY2202" fmla="*/ 604496 h 2057374"/>
                  <a:gd name="connsiteX2203" fmla="*/ 990137 w 10867051"/>
                  <a:gd name="connsiteY2203" fmla="*/ 601492 h 2057374"/>
                  <a:gd name="connsiteX2204" fmla="*/ 992283 w 10867051"/>
                  <a:gd name="connsiteY2204" fmla="*/ 601063 h 2057374"/>
                  <a:gd name="connsiteX2205" fmla="*/ 992569 w 10867051"/>
                  <a:gd name="connsiteY2205" fmla="*/ 599490 h 2057374"/>
                  <a:gd name="connsiteX2206" fmla="*/ 993714 w 10867051"/>
                  <a:gd name="connsiteY2206" fmla="*/ 596486 h 2057374"/>
                  <a:gd name="connsiteX2207" fmla="*/ 994143 w 10867051"/>
                  <a:gd name="connsiteY2207" fmla="*/ 596915 h 2057374"/>
                  <a:gd name="connsiteX2208" fmla="*/ 993857 w 10867051"/>
                  <a:gd name="connsiteY2208" fmla="*/ 600777 h 2057374"/>
                  <a:gd name="connsiteX2209" fmla="*/ 994715 w 10867051"/>
                  <a:gd name="connsiteY2209" fmla="*/ 604639 h 2057374"/>
                  <a:gd name="connsiteX2210" fmla="*/ 998148 w 10867051"/>
                  <a:gd name="connsiteY2210" fmla="*/ 611934 h 2057374"/>
                  <a:gd name="connsiteX2211" fmla="*/ 1000723 w 10867051"/>
                  <a:gd name="connsiteY2211" fmla="*/ 622376 h 2057374"/>
                  <a:gd name="connsiteX2212" fmla="*/ 1002439 w 10867051"/>
                  <a:gd name="connsiteY2212" fmla="*/ 624379 h 2057374"/>
                  <a:gd name="connsiteX2213" fmla="*/ 1005157 w 10867051"/>
                  <a:gd name="connsiteY2213" fmla="*/ 625809 h 2057374"/>
                  <a:gd name="connsiteX2214" fmla="*/ 1005872 w 10867051"/>
                  <a:gd name="connsiteY2214" fmla="*/ 626811 h 2057374"/>
                  <a:gd name="connsiteX2215" fmla="*/ 1006587 w 10867051"/>
                  <a:gd name="connsiteY2215" fmla="*/ 631102 h 2057374"/>
                  <a:gd name="connsiteX2216" fmla="*/ 1011594 w 10867051"/>
                  <a:gd name="connsiteY2216" fmla="*/ 639541 h 2057374"/>
                  <a:gd name="connsiteX2217" fmla="*/ 1015027 w 10867051"/>
                  <a:gd name="connsiteY2217" fmla="*/ 642545 h 2057374"/>
                  <a:gd name="connsiteX2218" fmla="*/ 1020462 w 10867051"/>
                  <a:gd name="connsiteY2218" fmla="*/ 643260 h 2057374"/>
                  <a:gd name="connsiteX2219" fmla="*/ 1025183 w 10867051"/>
                  <a:gd name="connsiteY2219" fmla="*/ 646264 h 2057374"/>
                  <a:gd name="connsiteX2220" fmla="*/ 1027471 w 10867051"/>
                  <a:gd name="connsiteY2220" fmla="*/ 648696 h 2057374"/>
                  <a:gd name="connsiteX2221" fmla="*/ 1028902 w 10867051"/>
                  <a:gd name="connsiteY2221" fmla="*/ 649125 h 2057374"/>
                  <a:gd name="connsiteX2222" fmla="*/ 1031191 w 10867051"/>
                  <a:gd name="connsiteY2222" fmla="*/ 647122 h 2057374"/>
                  <a:gd name="connsiteX2223" fmla="*/ 1034051 w 10867051"/>
                  <a:gd name="connsiteY2223" fmla="*/ 641115 h 2057374"/>
                  <a:gd name="connsiteX2224" fmla="*/ 1036769 w 10867051"/>
                  <a:gd name="connsiteY2224" fmla="*/ 637396 h 2057374"/>
                  <a:gd name="connsiteX2225" fmla="*/ 1037771 w 10867051"/>
                  <a:gd name="connsiteY2225" fmla="*/ 636680 h 2057374"/>
                  <a:gd name="connsiteX2226" fmla="*/ 1038772 w 10867051"/>
                  <a:gd name="connsiteY2226" fmla="*/ 636537 h 2057374"/>
                  <a:gd name="connsiteX2227" fmla="*/ 1038486 w 10867051"/>
                  <a:gd name="connsiteY2227" fmla="*/ 637396 h 2057374"/>
                  <a:gd name="connsiteX2228" fmla="*/ 1037055 w 10867051"/>
                  <a:gd name="connsiteY2228" fmla="*/ 638826 h 2057374"/>
                  <a:gd name="connsiteX2229" fmla="*/ 1033622 w 10867051"/>
                  <a:gd name="connsiteY2229" fmla="*/ 646693 h 2057374"/>
                  <a:gd name="connsiteX2230" fmla="*/ 1033050 w 10867051"/>
                  <a:gd name="connsiteY2230" fmla="*/ 650126 h 2057374"/>
                  <a:gd name="connsiteX2231" fmla="*/ 1033193 w 10867051"/>
                  <a:gd name="connsiteY2231" fmla="*/ 653703 h 2057374"/>
                  <a:gd name="connsiteX2232" fmla="*/ 1033908 w 10867051"/>
                  <a:gd name="connsiteY2232" fmla="*/ 656134 h 2057374"/>
                  <a:gd name="connsiteX2233" fmla="*/ 1038057 w 10867051"/>
                  <a:gd name="connsiteY2233" fmla="*/ 659567 h 2057374"/>
                  <a:gd name="connsiteX2234" fmla="*/ 1040202 w 10867051"/>
                  <a:gd name="connsiteY2234" fmla="*/ 661999 h 2057374"/>
                  <a:gd name="connsiteX2235" fmla="*/ 1042491 w 10867051"/>
                  <a:gd name="connsiteY2235" fmla="*/ 665575 h 2057374"/>
                  <a:gd name="connsiteX2236" fmla="*/ 1043206 w 10867051"/>
                  <a:gd name="connsiteY2236" fmla="*/ 666004 h 2057374"/>
                  <a:gd name="connsiteX2237" fmla="*/ 1045209 w 10867051"/>
                  <a:gd name="connsiteY2237" fmla="*/ 666147 h 2057374"/>
                  <a:gd name="connsiteX2238" fmla="*/ 1046210 w 10867051"/>
                  <a:gd name="connsiteY2238" fmla="*/ 665432 h 2057374"/>
                  <a:gd name="connsiteX2239" fmla="*/ 1048213 w 10867051"/>
                  <a:gd name="connsiteY2239" fmla="*/ 662428 h 2057374"/>
                  <a:gd name="connsiteX2240" fmla="*/ 1050072 w 10867051"/>
                  <a:gd name="connsiteY2240" fmla="*/ 662428 h 2057374"/>
                  <a:gd name="connsiteX2241" fmla="*/ 1059227 w 10867051"/>
                  <a:gd name="connsiteY2241" fmla="*/ 664431 h 2057374"/>
                  <a:gd name="connsiteX2242" fmla="*/ 1058655 w 10867051"/>
                  <a:gd name="connsiteY2242" fmla="*/ 665003 h 2057374"/>
                  <a:gd name="connsiteX2243" fmla="*/ 1049643 w 10867051"/>
                  <a:gd name="connsiteY2243" fmla="*/ 664431 h 2057374"/>
                  <a:gd name="connsiteX2244" fmla="*/ 1048928 w 10867051"/>
                  <a:gd name="connsiteY2244" fmla="*/ 665146 h 2057374"/>
                  <a:gd name="connsiteX2245" fmla="*/ 1048928 w 10867051"/>
                  <a:gd name="connsiteY2245" fmla="*/ 666433 h 2057374"/>
                  <a:gd name="connsiteX2246" fmla="*/ 1049500 w 10867051"/>
                  <a:gd name="connsiteY2246" fmla="*/ 669008 h 2057374"/>
                  <a:gd name="connsiteX2247" fmla="*/ 1051932 w 10867051"/>
                  <a:gd name="connsiteY2247" fmla="*/ 671154 h 2057374"/>
                  <a:gd name="connsiteX2248" fmla="*/ 1061516 w 10867051"/>
                  <a:gd name="connsiteY2248" fmla="*/ 678163 h 2057374"/>
                  <a:gd name="connsiteX2249" fmla="*/ 1060800 w 10867051"/>
                  <a:gd name="connsiteY2249" fmla="*/ 678592 h 2057374"/>
                  <a:gd name="connsiteX2250" fmla="*/ 1054793 w 10867051"/>
                  <a:gd name="connsiteY2250" fmla="*/ 675302 h 2057374"/>
                  <a:gd name="connsiteX2251" fmla="*/ 1048356 w 10867051"/>
                  <a:gd name="connsiteY2251" fmla="*/ 672584 h 2057374"/>
                  <a:gd name="connsiteX2252" fmla="*/ 1046925 w 10867051"/>
                  <a:gd name="connsiteY2252" fmla="*/ 672584 h 2057374"/>
                  <a:gd name="connsiteX2253" fmla="*/ 1046210 w 10867051"/>
                  <a:gd name="connsiteY2253" fmla="*/ 673442 h 2057374"/>
                  <a:gd name="connsiteX2254" fmla="*/ 1045495 w 10867051"/>
                  <a:gd name="connsiteY2254" fmla="*/ 674873 h 2057374"/>
                  <a:gd name="connsiteX2255" fmla="*/ 1048785 w 10867051"/>
                  <a:gd name="connsiteY2255" fmla="*/ 678735 h 2057374"/>
                  <a:gd name="connsiteX2256" fmla="*/ 1051932 w 10867051"/>
                  <a:gd name="connsiteY2256" fmla="*/ 688176 h 2057374"/>
                  <a:gd name="connsiteX2257" fmla="*/ 1051073 w 10867051"/>
                  <a:gd name="connsiteY2257" fmla="*/ 695328 h 2057374"/>
                  <a:gd name="connsiteX2258" fmla="*/ 1067809 w 10867051"/>
                  <a:gd name="connsiteY2258" fmla="*/ 700763 h 2057374"/>
                  <a:gd name="connsiteX2259" fmla="*/ 1070527 w 10867051"/>
                  <a:gd name="connsiteY2259" fmla="*/ 700334 h 2057374"/>
                  <a:gd name="connsiteX2260" fmla="*/ 1070813 w 10867051"/>
                  <a:gd name="connsiteY2260" fmla="*/ 701049 h 2057374"/>
                  <a:gd name="connsiteX2261" fmla="*/ 1070098 w 10867051"/>
                  <a:gd name="connsiteY2261" fmla="*/ 704482 h 2057374"/>
                  <a:gd name="connsiteX2262" fmla="*/ 1070384 w 10867051"/>
                  <a:gd name="connsiteY2262" fmla="*/ 705770 h 2057374"/>
                  <a:gd name="connsiteX2263" fmla="*/ 1071242 w 10867051"/>
                  <a:gd name="connsiteY2263" fmla="*/ 707343 h 2057374"/>
                  <a:gd name="connsiteX2264" fmla="*/ 1074246 w 10867051"/>
                  <a:gd name="connsiteY2264" fmla="*/ 710490 h 2057374"/>
                  <a:gd name="connsiteX2265" fmla="*/ 1076106 w 10867051"/>
                  <a:gd name="connsiteY2265" fmla="*/ 711635 h 2057374"/>
                  <a:gd name="connsiteX2266" fmla="*/ 1080683 w 10867051"/>
                  <a:gd name="connsiteY2266" fmla="*/ 712922 h 2057374"/>
                  <a:gd name="connsiteX2267" fmla="*/ 1080969 w 10867051"/>
                  <a:gd name="connsiteY2267" fmla="*/ 717928 h 2057374"/>
                  <a:gd name="connsiteX2268" fmla="*/ 1082257 w 10867051"/>
                  <a:gd name="connsiteY2268" fmla="*/ 718644 h 2057374"/>
                  <a:gd name="connsiteX2269" fmla="*/ 1084545 w 10867051"/>
                  <a:gd name="connsiteY2269" fmla="*/ 718930 h 2057374"/>
                  <a:gd name="connsiteX2270" fmla="*/ 1085117 w 10867051"/>
                  <a:gd name="connsiteY2270" fmla="*/ 719931 h 2057374"/>
                  <a:gd name="connsiteX2271" fmla="*/ 1085261 w 10867051"/>
                  <a:gd name="connsiteY2271" fmla="*/ 721934 h 2057374"/>
                  <a:gd name="connsiteX2272" fmla="*/ 1086119 w 10867051"/>
                  <a:gd name="connsiteY2272" fmla="*/ 723507 h 2057374"/>
                  <a:gd name="connsiteX2273" fmla="*/ 1087549 w 10867051"/>
                  <a:gd name="connsiteY2273" fmla="*/ 724794 h 2057374"/>
                  <a:gd name="connsiteX2274" fmla="*/ 1089838 w 10867051"/>
                  <a:gd name="connsiteY2274" fmla="*/ 727655 h 2057374"/>
                  <a:gd name="connsiteX2275" fmla="*/ 1091268 w 10867051"/>
                  <a:gd name="connsiteY2275" fmla="*/ 728513 h 2057374"/>
                  <a:gd name="connsiteX2276" fmla="*/ 1094701 w 10867051"/>
                  <a:gd name="connsiteY2276" fmla="*/ 729372 h 2057374"/>
                  <a:gd name="connsiteX2277" fmla="*/ 1096561 w 10867051"/>
                  <a:gd name="connsiteY2277" fmla="*/ 731803 h 2057374"/>
                  <a:gd name="connsiteX2278" fmla="*/ 1097562 w 10867051"/>
                  <a:gd name="connsiteY2278" fmla="*/ 733949 h 2057374"/>
                  <a:gd name="connsiteX2279" fmla="*/ 1098706 w 10867051"/>
                  <a:gd name="connsiteY2279" fmla="*/ 735236 h 2057374"/>
                  <a:gd name="connsiteX2280" fmla="*/ 1099994 w 10867051"/>
                  <a:gd name="connsiteY2280" fmla="*/ 735809 h 2057374"/>
                  <a:gd name="connsiteX2281" fmla="*/ 1108863 w 10867051"/>
                  <a:gd name="connsiteY2281" fmla="*/ 736810 h 2057374"/>
                  <a:gd name="connsiteX2282" fmla="*/ 1103284 w 10867051"/>
                  <a:gd name="connsiteY2282" fmla="*/ 738813 h 2057374"/>
                  <a:gd name="connsiteX2283" fmla="*/ 1100137 w 10867051"/>
                  <a:gd name="connsiteY2283" fmla="*/ 738813 h 2057374"/>
                  <a:gd name="connsiteX2284" fmla="*/ 1095273 w 10867051"/>
                  <a:gd name="connsiteY2284" fmla="*/ 748539 h 2057374"/>
                  <a:gd name="connsiteX2285" fmla="*/ 1092699 w 10867051"/>
                  <a:gd name="connsiteY2285" fmla="*/ 752401 h 2057374"/>
                  <a:gd name="connsiteX2286" fmla="*/ 1090696 w 10867051"/>
                  <a:gd name="connsiteY2286" fmla="*/ 754833 h 2057374"/>
                  <a:gd name="connsiteX2287" fmla="*/ 1089266 w 10867051"/>
                  <a:gd name="connsiteY2287" fmla="*/ 755978 h 2057374"/>
                  <a:gd name="connsiteX2288" fmla="*/ 1088837 w 10867051"/>
                  <a:gd name="connsiteY2288" fmla="*/ 757408 h 2057374"/>
                  <a:gd name="connsiteX2289" fmla="*/ 1090839 w 10867051"/>
                  <a:gd name="connsiteY2289" fmla="*/ 762557 h 2057374"/>
                  <a:gd name="connsiteX2290" fmla="*/ 1091984 w 10867051"/>
                  <a:gd name="connsiteY2290" fmla="*/ 763845 h 2057374"/>
                  <a:gd name="connsiteX2291" fmla="*/ 1096132 w 10867051"/>
                  <a:gd name="connsiteY2291" fmla="*/ 765275 h 2057374"/>
                  <a:gd name="connsiteX2292" fmla="*/ 1097276 w 10867051"/>
                  <a:gd name="connsiteY2292" fmla="*/ 764417 h 2057374"/>
                  <a:gd name="connsiteX2293" fmla="*/ 1099565 w 10867051"/>
                  <a:gd name="connsiteY2293" fmla="*/ 760412 h 2057374"/>
                  <a:gd name="connsiteX2294" fmla="*/ 1100709 w 10867051"/>
                  <a:gd name="connsiteY2294" fmla="*/ 756693 h 2057374"/>
                  <a:gd name="connsiteX2295" fmla="*/ 1101567 w 10867051"/>
                  <a:gd name="connsiteY2295" fmla="*/ 755405 h 2057374"/>
                  <a:gd name="connsiteX2296" fmla="*/ 1101710 w 10867051"/>
                  <a:gd name="connsiteY2296" fmla="*/ 754690 h 2057374"/>
                  <a:gd name="connsiteX2297" fmla="*/ 1100852 w 10867051"/>
                  <a:gd name="connsiteY2297" fmla="*/ 752401 h 2057374"/>
                  <a:gd name="connsiteX2298" fmla="*/ 1101138 w 10867051"/>
                  <a:gd name="connsiteY2298" fmla="*/ 751543 h 2057374"/>
                  <a:gd name="connsiteX2299" fmla="*/ 1102140 w 10867051"/>
                  <a:gd name="connsiteY2299" fmla="*/ 750542 h 2057374"/>
                  <a:gd name="connsiteX2300" fmla="*/ 1106574 w 10867051"/>
                  <a:gd name="connsiteY2300" fmla="*/ 748110 h 2057374"/>
                  <a:gd name="connsiteX2301" fmla="*/ 1117016 w 10867051"/>
                  <a:gd name="connsiteY2301" fmla="*/ 744677 h 2057374"/>
                  <a:gd name="connsiteX2302" fmla="*/ 1124740 w 10867051"/>
                  <a:gd name="connsiteY2302" fmla="*/ 741387 h 2057374"/>
                  <a:gd name="connsiteX2303" fmla="*/ 1123453 w 10867051"/>
                  <a:gd name="connsiteY2303" fmla="*/ 743247 h 2057374"/>
                  <a:gd name="connsiteX2304" fmla="*/ 1121450 w 10867051"/>
                  <a:gd name="connsiteY2304" fmla="*/ 745249 h 2057374"/>
                  <a:gd name="connsiteX2305" fmla="*/ 1121879 w 10867051"/>
                  <a:gd name="connsiteY2305" fmla="*/ 746823 h 2057374"/>
                  <a:gd name="connsiteX2306" fmla="*/ 1126457 w 10867051"/>
                  <a:gd name="connsiteY2306" fmla="*/ 753117 h 2057374"/>
                  <a:gd name="connsiteX2307" fmla="*/ 1128173 w 10867051"/>
                  <a:gd name="connsiteY2307" fmla="*/ 756407 h 2057374"/>
                  <a:gd name="connsiteX2308" fmla="*/ 1129317 w 10867051"/>
                  <a:gd name="connsiteY2308" fmla="*/ 761699 h 2057374"/>
                  <a:gd name="connsiteX2309" fmla="*/ 1129461 w 10867051"/>
                  <a:gd name="connsiteY2309" fmla="*/ 764274 h 2057374"/>
                  <a:gd name="connsiteX2310" fmla="*/ 1129317 w 10867051"/>
                  <a:gd name="connsiteY2310" fmla="*/ 768136 h 2057374"/>
                  <a:gd name="connsiteX2311" fmla="*/ 1130033 w 10867051"/>
                  <a:gd name="connsiteY2311" fmla="*/ 772570 h 2057374"/>
                  <a:gd name="connsiteX2312" fmla="*/ 1130605 w 10867051"/>
                  <a:gd name="connsiteY2312" fmla="*/ 773572 h 2057374"/>
                  <a:gd name="connsiteX2313" fmla="*/ 1133180 w 10867051"/>
                  <a:gd name="connsiteY2313" fmla="*/ 774144 h 2057374"/>
                  <a:gd name="connsiteX2314" fmla="*/ 1133180 w 10867051"/>
                  <a:gd name="connsiteY2314" fmla="*/ 775002 h 2057374"/>
                  <a:gd name="connsiteX2315" fmla="*/ 1126171 w 10867051"/>
                  <a:gd name="connsiteY2315" fmla="*/ 777291 h 2057374"/>
                  <a:gd name="connsiteX2316" fmla="*/ 1124311 w 10867051"/>
                  <a:gd name="connsiteY2316" fmla="*/ 780009 h 2057374"/>
                  <a:gd name="connsiteX2317" fmla="*/ 1124311 w 10867051"/>
                  <a:gd name="connsiteY2317" fmla="*/ 780867 h 2057374"/>
                  <a:gd name="connsiteX2318" fmla="*/ 1126314 w 10867051"/>
                  <a:gd name="connsiteY2318" fmla="*/ 784872 h 2057374"/>
                  <a:gd name="connsiteX2319" fmla="*/ 1127744 w 10867051"/>
                  <a:gd name="connsiteY2319" fmla="*/ 789593 h 2057374"/>
                  <a:gd name="connsiteX2320" fmla="*/ 1130319 w 10867051"/>
                  <a:gd name="connsiteY2320" fmla="*/ 795600 h 2057374"/>
                  <a:gd name="connsiteX2321" fmla="*/ 1137328 w 10867051"/>
                  <a:gd name="connsiteY2321" fmla="*/ 796315 h 2057374"/>
                  <a:gd name="connsiteX2322" fmla="*/ 1138615 w 10867051"/>
                  <a:gd name="connsiteY2322" fmla="*/ 797174 h 2057374"/>
                  <a:gd name="connsiteX2323" fmla="*/ 1141047 w 10867051"/>
                  <a:gd name="connsiteY2323" fmla="*/ 794456 h 2057374"/>
                  <a:gd name="connsiteX2324" fmla="*/ 1146483 w 10867051"/>
                  <a:gd name="connsiteY2324" fmla="*/ 789735 h 2057374"/>
                  <a:gd name="connsiteX2325" fmla="*/ 1149486 w 10867051"/>
                  <a:gd name="connsiteY2325" fmla="*/ 786446 h 2057374"/>
                  <a:gd name="connsiteX2326" fmla="*/ 1149343 w 10867051"/>
                  <a:gd name="connsiteY2326" fmla="*/ 785015 h 2057374"/>
                  <a:gd name="connsiteX2327" fmla="*/ 1150774 w 10867051"/>
                  <a:gd name="connsiteY2327" fmla="*/ 781725 h 2057374"/>
                  <a:gd name="connsiteX2328" fmla="*/ 1154922 w 10867051"/>
                  <a:gd name="connsiteY2328" fmla="*/ 775002 h 2057374"/>
                  <a:gd name="connsiteX2329" fmla="*/ 1154779 w 10867051"/>
                  <a:gd name="connsiteY2329" fmla="*/ 773143 h 2057374"/>
                  <a:gd name="connsiteX2330" fmla="*/ 1154207 w 10867051"/>
                  <a:gd name="connsiteY2330" fmla="*/ 770282 h 2057374"/>
                  <a:gd name="connsiteX2331" fmla="*/ 1152347 w 10867051"/>
                  <a:gd name="connsiteY2331" fmla="*/ 765561 h 2057374"/>
                  <a:gd name="connsiteX2332" fmla="*/ 1151775 w 10867051"/>
                  <a:gd name="connsiteY2332" fmla="*/ 762987 h 2057374"/>
                  <a:gd name="connsiteX2333" fmla="*/ 1151632 w 10867051"/>
                  <a:gd name="connsiteY2333" fmla="*/ 759983 h 2057374"/>
                  <a:gd name="connsiteX2334" fmla="*/ 1151918 w 10867051"/>
                  <a:gd name="connsiteY2334" fmla="*/ 757265 h 2057374"/>
                  <a:gd name="connsiteX2335" fmla="*/ 1152633 w 10867051"/>
                  <a:gd name="connsiteY2335" fmla="*/ 754690 h 2057374"/>
                  <a:gd name="connsiteX2336" fmla="*/ 1153778 w 10867051"/>
                  <a:gd name="connsiteY2336" fmla="*/ 752259 h 2057374"/>
                  <a:gd name="connsiteX2337" fmla="*/ 1155208 w 10867051"/>
                  <a:gd name="connsiteY2337" fmla="*/ 750113 h 2057374"/>
                  <a:gd name="connsiteX2338" fmla="*/ 1155494 w 10867051"/>
                  <a:gd name="connsiteY2338" fmla="*/ 747395 h 2057374"/>
                  <a:gd name="connsiteX2339" fmla="*/ 1155208 w 10867051"/>
                  <a:gd name="connsiteY2339" fmla="*/ 744677 h 2057374"/>
                  <a:gd name="connsiteX2340" fmla="*/ 1154207 w 10867051"/>
                  <a:gd name="connsiteY2340" fmla="*/ 742818 h 2057374"/>
                  <a:gd name="connsiteX2341" fmla="*/ 222287 w 10867051"/>
                  <a:gd name="connsiteY2341" fmla="*/ 633963 h 2057374"/>
                  <a:gd name="connsiteX2342" fmla="*/ 228438 w 10867051"/>
                  <a:gd name="connsiteY2342" fmla="*/ 624379 h 2057374"/>
                  <a:gd name="connsiteX2343" fmla="*/ 226865 w 10867051"/>
                  <a:gd name="connsiteY2343" fmla="*/ 624522 h 2057374"/>
                  <a:gd name="connsiteX2344" fmla="*/ 220285 w 10867051"/>
                  <a:gd name="connsiteY2344" fmla="*/ 626811 h 2057374"/>
                  <a:gd name="connsiteX2345" fmla="*/ 217281 w 10867051"/>
                  <a:gd name="connsiteY2345" fmla="*/ 629671 h 2057374"/>
                  <a:gd name="connsiteX2346" fmla="*/ 215851 w 10867051"/>
                  <a:gd name="connsiteY2346" fmla="*/ 629814 h 2057374"/>
                  <a:gd name="connsiteX2347" fmla="*/ 217710 w 10867051"/>
                  <a:gd name="connsiteY2347" fmla="*/ 634249 h 2057374"/>
                  <a:gd name="connsiteX2348" fmla="*/ 219999 w 10867051"/>
                  <a:gd name="connsiteY2348" fmla="*/ 634678 h 2057374"/>
                  <a:gd name="connsiteX2349" fmla="*/ 222287 w 10867051"/>
                  <a:gd name="connsiteY2349" fmla="*/ 633963 h 2057374"/>
                  <a:gd name="connsiteX2350" fmla="*/ 1126314 w 10867051"/>
                  <a:gd name="connsiteY2350" fmla="*/ 767278 h 2057374"/>
                  <a:gd name="connsiteX2351" fmla="*/ 1126743 w 10867051"/>
                  <a:gd name="connsiteY2351" fmla="*/ 763988 h 2057374"/>
                  <a:gd name="connsiteX2352" fmla="*/ 1126743 w 10867051"/>
                  <a:gd name="connsiteY2352" fmla="*/ 759697 h 2057374"/>
                  <a:gd name="connsiteX2353" fmla="*/ 1125741 w 10867051"/>
                  <a:gd name="connsiteY2353" fmla="*/ 757265 h 2057374"/>
                  <a:gd name="connsiteX2354" fmla="*/ 1122022 w 10867051"/>
                  <a:gd name="connsiteY2354" fmla="*/ 751829 h 2057374"/>
                  <a:gd name="connsiteX2355" fmla="*/ 1118589 w 10867051"/>
                  <a:gd name="connsiteY2355" fmla="*/ 747967 h 2057374"/>
                  <a:gd name="connsiteX2356" fmla="*/ 1117588 w 10867051"/>
                  <a:gd name="connsiteY2356" fmla="*/ 747681 h 2057374"/>
                  <a:gd name="connsiteX2357" fmla="*/ 1106860 w 10867051"/>
                  <a:gd name="connsiteY2357" fmla="*/ 752974 h 2057374"/>
                  <a:gd name="connsiteX2358" fmla="*/ 1106145 w 10867051"/>
                  <a:gd name="connsiteY2358" fmla="*/ 763416 h 2057374"/>
                  <a:gd name="connsiteX2359" fmla="*/ 1102712 w 10867051"/>
                  <a:gd name="connsiteY2359" fmla="*/ 766849 h 2057374"/>
                  <a:gd name="connsiteX2360" fmla="*/ 1100137 w 10867051"/>
                  <a:gd name="connsiteY2360" fmla="*/ 770568 h 2057374"/>
                  <a:gd name="connsiteX2361" fmla="*/ 1100280 w 10867051"/>
                  <a:gd name="connsiteY2361" fmla="*/ 773000 h 2057374"/>
                  <a:gd name="connsiteX2362" fmla="*/ 1101281 w 10867051"/>
                  <a:gd name="connsiteY2362" fmla="*/ 778721 h 2057374"/>
                  <a:gd name="connsiteX2363" fmla="*/ 1102712 w 10867051"/>
                  <a:gd name="connsiteY2363" fmla="*/ 781153 h 2057374"/>
                  <a:gd name="connsiteX2364" fmla="*/ 1103856 w 10867051"/>
                  <a:gd name="connsiteY2364" fmla="*/ 779007 h 2057374"/>
                  <a:gd name="connsiteX2365" fmla="*/ 1106288 w 10867051"/>
                  <a:gd name="connsiteY2365" fmla="*/ 775574 h 2057374"/>
                  <a:gd name="connsiteX2366" fmla="*/ 1109864 w 10867051"/>
                  <a:gd name="connsiteY2366" fmla="*/ 773858 h 2057374"/>
                  <a:gd name="connsiteX2367" fmla="*/ 1111294 w 10867051"/>
                  <a:gd name="connsiteY2367" fmla="*/ 772427 h 2057374"/>
                  <a:gd name="connsiteX2368" fmla="*/ 1112152 w 10867051"/>
                  <a:gd name="connsiteY2368" fmla="*/ 770997 h 2057374"/>
                  <a:gd name="connsiteX2369" fmla="*/ 1112868 w 10867051"/>
                  <a:gd name="connsiteY2369" fmla="*/ 772714 h 2057374"/>
                  <a:gd name="connsiteX2370" fmla="*/ 1112009 w 10867051"/>
                  <a:gd name="connsiteY2370" fmla="*/ 774859 h 2057374"/>
                  <a:gd name="connsiteX2371" fmla="*/ 1112868 w 10867051"/>
                  <a:gd name="connsiteY2371" fmla="*/ 776576 h 2057374"/>
                  <a:gd name="connsiteX2372" fmla="*/ 1114441 w 10867051"/>
                  <a:gd name="connsiteY2372" fmla="*/ 777005 h 2057374"/>
                  <a:gd name="connsiteX2373" fmla="*/ 1116015 w 10867051"/>
                  <a:gd name="connsiteY2373" fmla="*/ 776862 h 2057374"/>
                  <a:gd name="connsiteX2374" fmla="*/ 1117588 w 10867051"/>
                  <a:gd name="connsiteY2374" fmla="*/ 778864 h 2057374"/>
                  <a:gd name="connsiteX2375" fmla="*/ 1119877 w 10867051"/>
                  <a:gd name="connsiteY2375" fmla="*/ 779436 h 2057374"/>
                  <a:gd name="connsiteX2376" fmla="*/ 1123024 w 10867051"/>
                  <a:gd name="connsiteY2376" fmla="*/ 776862 h 2057374"/>
                  <a:gd name="connsiteX2377" fmla="*/ 1125169 w 10867051"/>
                  <a:gd name="connsiteY2377" fmla="*/ 772141 h 2057374"/>
                  <a:gd name="connsiteX2378" fmla="*/ 1126314 w 10867051"/>
                  <a:gd name="connsiteY2378" fmla="*/ 767278 h 2057374"/>
                  <a:gd name="connsiteX2379" fmla="*/ 74096 w 10867051"/>
                  <a:gd name="connsiteY2379" fmla="*/ 269491 h 2057374"/>
                  <a:gd name="connsiteX2380" fmla="*/ 74382 w 10867051"/>
                  <a:gd name="connsiteY2380" fmla="*/ 268919 h 2057374"/>
                  <a:gd name="connsiteX2381" fmla="*/ 68088 w 10867051"/>
                  <a:gd name="connsiteY2381" fmla="*/ 271494 h 2057374"/>
                  <a:gd name="connsiteX2382" fmla="*/ 64655 w 10867051"/>
                  <a:gd name="connsiteY2382" fmla="*/ 273497 h 2057374"/>
                  <a:gd name="connsiteX2383" fmla="*/ 64655 w 10867051"/>
                  <a:gd name="connsiteY2383" fmla="*/ 274212 h 2057374"/>
                  <a:gd name="connsiteX2384" fmla="*/ 65799 w 10867051"/>
                  <a:gd name="connsiteY2384" fmla="*/ 273926 h 2057374"/>
                  <a:gd name="connsiteX2385" fmla="*/ 70806 w 10867051"/>
                  <a:gd name="connsiteY2385" fmla="*/ 271351 h 2057374"/>
                  <a:gd name="connsiteX2386" fmla="*/ 74096 w 10867051"/>
                  <a:gd name="connsiteY2386" fmla="*/ 269491 h 2057374"/>
                  <a:gd name="connsiteX2387" fmla="*/ 1471474 w 10867051"/>
                  <a:gd name="connsiteY2387" fmla="*/ 1570888 h 2057374"/>
                  <a:gd name="connsiteX2388" fmla="*/ 1470902 w 10867051"/>
                  <a:gd name="connsiteY2388" fmla="*/ 1570030 h 2057374"/>
                  <a:gd name="connsiteX2389" fmla="*/ 1467612 w 10867051"/>
                  <a:gd name="connsiteY2389" fmla="*/ 1570888 h 2057374"/>
                  <a:gd name="connsiteX2390" fmla="*/ 1461461 w 10867051"/>
                  <a:gd name="connsiteY2390" fmla="*/ 1569172 h 2057374"/>
                  <a:gd name="connsiteX2391" fmla="*/ 1460317 w 10867051"/>
                  <a:gd name="connsiteY2391" fmla="*/ 1569601 h 2057374"/>
                  <a:gd name="connsiteX2392" fmla="*/ 1461032 w 10867051"/>
                  <a:gd name="connsiteY2392" fmla="*/ 1570745 h 2057374"/>
                  <a:gd name="connsiteX2393" fmla="*/ 1461175 w 10867051"/>
                  <a:gd name="connsiteY2393" fmla="*/ 1572033 h 2057374"/>
                  <a:gd name="connsiteX2394" fmla="*/ 1463464 w 10867051"/>
                  <a:gd name="connsiteY2394" fmla="*/ 1572891 h 2057374"/>
                  <a:gd name="connsiteX2395" fmla="*/ 1470902 w 10867051"/>
                  <a:gd name="connsiteY2395" fmla="*/ 1571604 h 2057374"/>
                  <a:gd name="connsiteX2396" fmla="*/ 1471474 w 10867051"/>
                  <a:gd name="connsiteY2396" fmla="*/ 1570888 h 2057374"/>
                  <a:gd name="connsiteX2397" fmla="*/ 78101 w 10867051"/>
                  <a:gd name="connsiteY2397" fmla="*/ 557578 h 2057374"/>
                  <a:gd name="connsiteX2398" fmla="*/ 77100 w 10867051"/>
                  <a:gd name="connsiteY2398" fmla="*/ 556148 h 2057374"/>
                  <a:gd name="connsiteX2399" fmla="*/ 75383 w 10867051"/>
                  <a:gd name="connsiteY2399" fmla="*/ 555146 h 2057374"/>
                  <a:gd name="connsiteX2400" fmla="*/ 73667 w 10867051"/>
                  <a:gd name="connsiteY2400" fmla="*/ 554717 h 2057374"/>
                  <a:gd name="connsiteX2401" fmla="*/ 68946 w 10867051"/>
                  <a:gd name="connsiteY2401" fmla="*/ 555433 h 2057374"/>
                  <a:gd name="connsiteX2402" fmla="*/ 67516 w 10867051"/>
                  <a:gd name="connsiteY2402" fmla="*/ 555289 h 2057374"/>
                  <a:gd name="connsiteX2403" fmla="*/ 64798 w 10867051"/>
                  <a:gd name="connsiteY2403" fmla="*/ 553001 h 2057374"/>
                  <a:gd name="connsiteX2404" fmla="*/ 63368 w 10867051"/>
                  <a:gd name="connsiteY2404" fmla="*/ 552429 h 2057374"/>
                  <a:gd name="connsiteX2405" fmla="*/ 61508 w 10867051"/>
                  <a:gd name="connsiteY2405" fmla="*/ 552715 h 2057374"/>
                  <a:gd name="connsiteX2406" fmla="*/ 57932 w 10867051"/>
                  <a:gd name="connsiteY2406" fmla="*/ 553859 h 2057374"/>
                  <a:gd name="connsiteX2407" fmla="*/ 56216 w 10867051"/>
                  <a:gd name="connsiteY2407" fmla="*/ 553144 h 2057374"/>
                  <a:gd name="connsiteX2408" fmla="*/ 54499 w 10867051"/>
                  <a:gd name="connsiteY2408" fmla="*/ 553144 h 2057374"/>
                  <a:gd name="connsiteX2409" fmla="*/ 50780 w 10867051"/>
                  <a:gd name="connsiteY2409" fmla="*/ 555146 h 2057374"/>
                  <a:gd name="connsiteX2410" fmla="*/ 46775 w 10867051"/>
                  <a:gd name="connsiteY2410" fmla="*/ 556148 h 2057374"/>
                  <a:gd name="connsiteX2411" fmla="*/ 45201 w 10867051"/>
                  <a:gd name="connsiteY2411" fmla="*/ 557006 h 2057374"/>
                  <a:gd name="connsiteX2412" fmla="*/ 43628 w 10867051"/>
                  <a:gd name="connsiteY2412" fmla="*/ 560582 h 2057374"/>
                  <a:gd name="connsiteX2413" fmla="*/ 31040 w 10867051"/>
                  <a:gd name="connsiteY2413" fmla="*/ 559867 h 2057374"/>
                  <a:gd name="connsiteX2414" fmla="*/ 28179 w 10867051"/>
                  <a:gd name="connsiteY2414" fmla="*/ 560296 h 2057374"/>
                  <a:gd name="connsiteX2415" fmla="*/ 25461 w 10867051"/>
                  <a:gd name="connsiteY2415" fmla="*/ 561154 h 2057374"/>
                  <a:gd name="connsiteX2416" fmla="*/ 29753 w 10867051"/>
                  <a:gd name="connsiteY2416" fmla="*/ 566161 h 2057374"/>
                  <a:gd name="connsiteX2417" fmla="*/ 34473 w 10867051"/>
                  <a:gd name="connsiteY2417" fmla="*/ 570166 h 2057374"/>
                  <a:gd name="connsiteX2418" fmla="*/ 39050 w 10867051"/>
                  <a:gd name="connsiteY2418" fmla="*/ 571310 h 2057374"/>
                  <a:gd name="connsiteX2419" fmla="*/ 49779 w 10867051"/>
                  <a:gd name="connsiteY2419" fmla="*/ 576746 h 2057374"/>
                  <a:gd name="connsiteX2420" fmla="*/ 58361 w 10867051"/>
                  <a:gd name="connsiteY2420" fmla="*/ 578176 h 2057374"/>
                  <a:gd name="connsiteX2421" fmla="*/ 60793 w 10867051"/>
                  <a:gd name="connsiteY2421" fmla="*/ 579035 h 2057374"/>
                  <a:gd name="connsiteX2422" fmla="*/ 63082 w 10867051"/>
                  <a:gd name="connsiteY2422" fmla="*/ 580894 h 2057374"/>
                  <a:gd name="connsiteX2423" fmla="*/ 64226 w 10867051"/>
                  <a:gd name="connsiteY2423" fmla="*/ 581323 h 2057374"/>
                  <a:gd name="connsiteX2424" fmla="*/ 65513 w 10867051"/>
                  <a:gd name="connsiteY2424" fmla="*/ 580751 h 2057374"/>
                  <a:gd name="connsiteX2425" fmla="*/ 64798 w 10867051"/>
                  <a:gd name="connsiteY2425" fmla="*/ 578748 h 2057374"/>
                  <a:gd name="connsiteX2426" fmla="*/ 65799 w 10867051"/>
                  <a:gd name="connsiteY2426" fmla="*/ 577461 h 2057374"/>
                  <a:gd name="connsiteX2427" fmla="*/ 70377 w 10867051"/>
                  <a:gd name="connsiteY2427" fmla="*/ 575601 h 2057374"/>
                  <a:gd name="connsiteX2428" fmla="*/ 75669 w 10867051"/>
                  <a:gd name="connsiteY2428" fmla="*/ 575458 h 2057374"/>
                  <a:gd name="connsiteX2429" fmla="*/ 80962 w 10867051"/>
                  <a:gd name="connsiteY2429" fmla="*/ 574600 h 2057374"/>
                  <a:gd name="connsiteX2430" fmla="*/ 80533 w 10867051"/>
                  <a:gd name="connsiteY2430" fmla="*/ 571882 h 2057374"/>
                  <a:gd name="connsiteX2431" fmla="*/ 80104 w 10867051"/>
                  <a:gd name="connsiteY2431" fmla="*/ 569165 h 2057374"/>
                  <a:gd name="connsiteX2432" fmla="*/ 77672 w 10867051"/>
                  <a:gd name="connsiteY2432" fmla="*/ 567305 h 2057374"/>
                  <a:gd name="connsiteX2433" fmla="*/ 77815 w 10867051"/>
                  <a:gd name="connsiteY2433" fmla="*/ 565875 h 2057374"/>
                  <a:gd name="connsiteX2434" fmla="*/ 77529 w 10867051"/>
                  <a:gd name="connsiteY2434" fmla="*/ 562585 h 2057374"/>
                  <a:gd name="connsiteX2435" fmla="*/ 78244 w 10867051"/>
                  <a:gd name="connsiteY2435" fmla="*/ 560296 h 2057374"/>
                  <a:gd name="connsiteX2436" fmla="*/ 78101 w 10867051"/>
                  <a:gd name="connsiteY2436" fmla="*/ 557578 h 2057374"/>
                  <a:gd name="connsiteX2437" fmla="*/ 57360 w 10867051"/>
                  <a:gd name="connsiteY2437" fmla="*/ 841088 h 2057374"/>
                  <a:gd name="connsiteX2438" fmla="*/ 52353 w 10867051"/>
                  <a:gd name="connsiteY2438" fmla="*/ 841946 h 2057374"/>
                  <a:gd name="connsiteX2439" fmla="*/ 52496 w 10867051"/>
                  <a:gd name="connsiteY2439" fmla="*/ 840945 h 2057374"/>
                  <a:gd name="connsiteX2440" fmla="*/ 54213 w 10867051"/>
                  <a:gd name="connsiteY2440" fmla="*/ 838513 h 2057374"/>
                  <a:gd name="connsiteX2441" fmla="*/ 59362 w 10867051"/>
                  <a:gd name="connsiteY2441" fmla="*/ 834937 h 2057374"/>
                  <a:gd name="connsiteX2442" fmla="*/ 62080 w 10867051"/>
                  <a:gd name="connsiteY2442" fmla="*/ 832505 h 2057374"/>
                  <a:gd name="connsiteX2443" fmla="*/ 58933 w 10867051"/>
                  <a:gd name="connsiteY2443" fmla="*/ 830932 h 2057374"/>
                  <a:gd name="connsiteX2444" fmla="*/ 57789 w 10867051"/>
                  <a:gd name="connsiteY2444" fmla="*/ 829787 h 2057374"/>
                  <a:gd name="connsiteX2445" fmla="*/ 56931 w 10867051"/>
                  <a:gd name="connsiteY2445" fmla="*/ 830646 h 2057374"/>
                  <a:gd name="connsiteX2446" fmla="*/ 55643 w 10867051"/>
                  <a:gd name="connsiteY2446" fmla="*/ 832791 h 2057374"/>
                  <a:gd name="connsiteX2447" fmla="*/ 53927 w 10867051"/>
                  <a:gd name="connsiteY2447" fmla="*/ 834508 h 2057374"/>
                  <a:gd name="connsiteX2448" fmla="*/ 51638 w 10867051"/>
                  <a:gd name="connsiteY2448" fmla="*/ 835795 h 2057374"/>
                  <a:gd name="connsiteX2449" fmla="*/ 50351 w 10867051"/>
                  <a:gd name="connsiteY2449" fmla="*/ 833792 h 2057374"/>
                  <a:gd name="connsiteX2450" fmla="*/ 49922 w 10867051"/>
                  <a:gd name="connsiteY2450" fmla="*/ 829930 h 2057374"/>
                  <a:gd name="connsiteX2451" fmla="*/ 48491 w 10867051"/>
                  <a:gd name="connsiteY2451" fmla="*/ 829501 h 2057374"/>
                  <a:gd name="connsiteX2452" fmla="*/ 46632 w 10867051"/>
                  <a:gd name="connsiteY2452" fmla="*/ 829644 h 2057374"/>
                  <a:gd name="connsiteX2453" fmla="*/ 43199 w 10867051"/>
                  <a:gd name="connsiteY2453" fmla="*/ 830646 h 2057374"/>
                  <a:gd name="connsiteX2454" fmla="*/ 39337 w 10867051"/>
                  <a:gd name="connsiteY2454" fmla="*/ 831218 h 2057374"/>
                  <a:gd name="connsiteX2455" fmla="*/ 37477 w 10867051"/>
                  <a:gd name="connsiteY2455" fmla="*/ 832076 h 2057374"/>
                  <a:gd name="connsiteX2456" fmla="*/ 35904 w 10867051"/>
                  <a:gd name="connsiteY2456" fmla="*/ 833649 h 2057374"/>
                  <a:gd name="connsiteX2457" fmla="*/ 35045 w 10867051"/>
                  <a:gd name="connsiteY2457" fmla="*/ 835080 h 2057374"/>
                  <a:gd name="connsiteX2458" fmla="*/ 34902 w 10867051"/>
                  <a:gd name="connsiteY2458" fmla="*/ 836367 h 2057374"/>
                  <a:gd name="connsiteX2459" fmla="*/ 35331 w 10867051"/>
                  <a:gd name="connsiteY2459" fmla="*/ 837655 h 2057374"/>
                  <a:gd name="connsiteX2460" fmla="*/ 36333 w 10867051"/>
                  <a:gd name="connsiteY2460" fmla="*/ 838942 h 2057374"/>
                  <a:gd name="connsiteX2461" fmla="*/ 37620 w 10867051"/>
                  <a:gd name="connsiteY2461" fmla="*/ 839514 h 2057374"/>
                  <a:gd name="connsiteX2462" fmla="*/ 39194 w 10867051"/>
                  <a:gd name="connsiteY2462" fmla="*/ 839514 h 2057374"/>
                  <a:gd name="connsiteX2463" fmla="*/ 41768 w 10867051"/>
                  <a:gd name="connsiteY2463" fmla="*/ 839943 h 2057374"/>
                  <a:gd name="connsiteX2464" fmla="*/ 45201 w 10867051"/>
                  <a:gd name="connsiteY2464" fmla="*/ 840945 h 2057374"/>
                  <a:gd name="connsiteX2465" fmla="*/ 46346 w 10867051"/>
                  <a:gd name="connsiteY2465" fmla="*/ 841803 h 2057374"/>
                  <a:gd name="connsiteX2466" fmla="*/ 44486 w 10867051"/>
                  <a:gd name="connsiteY2466" fmla="*/ 842947 h 2057374"/>
                  <a:gd name="connsiteX2467" fmla="*/ 44343 w 10867051"/>
                  <a:gd name="connsiteY2467" fmla="*/ 844521 h 2057374"/>
                  <a:gd name="connsiteX2468" fmla="*/ 44057 w 10867051"/>
                  <a:gd name="connsiteY2468" fmla="*/ 844664 h 2057374"/>
                  <a:gd name="connsiteX2469" fmla="*/ 43485 w 10867051"/>
                  <a:gd name="connsiteY2469" fmla="*/ 844378 h 2057374"/>
                  <a:gd name="connsiteX2470" fmla="*/ 41768 w 10867051"/>
                  <a:gd name="connsiteY2470" fmla="*/ 842375 h 2057374"/>
                  <a:gd name="connsiteX2471" fmla="*/ 38049 w 10867051"/>
                  <a:gd name="connsiteY2471" fmla="*/ 842375 h 2057374"/>
                  <a:gd name="connsiteX2472" fmla="*/ 37191 w 10867051"/>
                  <a:gd name="connsiteY2472" fmla="*/ 844235 h 2057374"/>
                  <a:gd name="connsiteX2473" fmla="*/ 35617 w 10867051"/>
                  <a:gd name="connsiteY2473" fmla="*/ 844950 h 2057374"/>
                  <a:gd name="connsiteX2474" fmla="*/ 34330 w 10867051"/>
                  <a:gd name="connsiteY2474" fmla="*/ 849527 h 2057374"/>
                  <a:gd name="connsiteX2475" fmla="*/ 32328 w 10867051"/>
                  <a:gd name="connsiteY2475" fmla="*/ 850815 h 2057374"/>
                  <a:gd name="connsiteX2476" fmla="*/ 25748 w 10867051"/>
                  <a:gd name="connsiteY2476" fmla="*/ 853246 h 2057374"/>
                  <a:gd name="connsiteX2477" fmla="*/ 22458 w 10867051"/>
                  <a:gd name="connsiteY2477" fmla="*/ 855106 h 2057374"/>
                  <a:gd name="connsiteX2478" fmla="*/ 19168 w 10867051"/>
                  <a:gd name="connsiteY2478" fmla="*/ 855392 h 2057374"/>
                  <a:gd name="connsiteX2479" fmla="*/ 17022 w 10867051"/>
                  <a:gd name="connsiteY2479" fmla="*/ 855964 h 2057374"/>
                  <a:gd name="connsiteX2480" fmla="*/ 14018 w 10867051"/>
                  <a:gd name="connsiteY2480" fmla="*/ 857967 h 2057374"/>
                  <a:gd name="connsiteX2481" fmla="*/ 14876 w 10867051"/>
                  <a:gd name="connsiteY2481" fmla="*/ 858968 h 2057374"/>
                  <a:gd name="connsiteX2482" fmla="*/ 18309 w 10867051"/>
                  <a:gd name="connsiteY2482" fmla="*/ 860684 h 2057374"/>
                  <a:gd name="connsiteX2483" fmla="*/ 19597 w 10867051"/>
                  <a:gd name="connsiteY2483" fmla="*/ 860684 h 2057374"/>
                  <a:gd name="connsiteX2484" fmla="*/ 20741 w 10867051"/>
                  <a:gd name="connsiteY2484" fmla="*/ 860112 h 2057374"/>
                  <a:gd name="connsiteX2485" fmla="*/ 22887 w 10867051"/>
                  <a:gd name="connsiteY2485" fmla="*/ 859969 h 2057374"/>
                  <a:gd name="connsiteX2486" fmla="*/ 24174 w 10867051"/>
                  <a:gd name="connsiteY2486" fmla="*/ 859254 h 2057374"/>
                  <a:gd name="connsiteX2487" fmla="*/ 25748 w 10867051"/>
                  <a:gd name="connsiteY2487" fmla="*/ 857824 h 2057374"/>
                  <a:gd name="connsiteX2488" fmla="*/ 27178 w 10867051"/>
                  <a:gd name="connsiteY2488" fmla="*/ 857108 h 2057374"/>
                  <a:gd name="connsiteX2489" fmla="*/ 28465 w 10867051"/>
                  <a:gd name="connsiteY2489" fmla="*/ 857108 h 2057374"/>
                  <a:gd name="connsiteX2490" fmla="*/ 29610 w 10867051"/>
                  <a:gd name="connsiteY2490" fmla="*/ 856679 h 2057374"/>
                  <a:gd name="connsiteX2491" fmla="*/ 30468 w 10867051"/>
                  <a:gd name="connsiteY2491" fmla="*/ 855821 h 2057374"/>
                  <a:gd name="connsiteX2492" fmla="*/ 34044 w 10867051"/>
                  <a:gd name="connsiteY2492" fmla="*/ 854248 h 2057374"/>
                  <a:gd name="connsiteX2493" fmla="*/ 39909 w 10867051"/>
                  <a:gd name="connsiteY2493" fmla="*/ 852674 h 2057374"/>
                  <a:gd name="connsiteX2494" fmla="*/ 43199 w 10867051"/>
                  <a:gd name="connsiteY2494" fmla="*/ 852388 h 2057374"/>
                  <a:gd name="connsiteX2495" fmla="*/ 45630 w 10867051"/>
                  <a:gd name="connsiteY2495" fmla="*/ 851387 h 2057374"/>
                  <a:gd name="connsiteX2496" fmla="*/ 47633 w 10867051"/>
                  <a:gd name="connsiteY2496" fmla="*/ 848955 h 2057374"/>
                  <a:gd name="connsiteX2497" fmla="*/ 53069 w 10867051"/>
                  <a:gd name="connsiteY2497" fmla="*/ 845951 h 2057374"/>
                  <a:gd name="connsiteX2498" fmla="*/ 55357 w 10867051"/>
                  <a:gd name="connsiteY2498" fmla="*/ 844235 h 2057374"/>
                  <a:gd name="connsiteX2499" fmla="*/ 58075 w 10867051"/>
                  <a:gd name="connsiteY2499" fmla="*/ 843376 h 2057374"/>
                  <a:gd name="connsiteX2500" fmla="*/ 59362 w 10867051"/>
                  <a:gd name="connsiteY2500" fmla="*/ 842375 h 2057374"/>
                  <a:gd name="connsiteX2501" fmla="*/ 58504 w 10867051"/>
                  <a:gd name="connsiteY2501" fmla="*/ 841517 h 2057374"/>
                  <a:gd name="connsiteX2502" fmla="*/ 57360 w 10867051"/>
                  <a:gd name="connsiteY2502" fmla="*/ 841088 h 2057374"/>
                  <a:gd name="connsiteX2503" fmla="*/ 64226 w 10867051"/>
                  <a:gd name="connsiteY2503" fmla="*/ 836367 h 2057374"/>
                  <a:gd name="connsiteX2504" fmla="*/ 63225 w 10867051"/>
                  <a:gd name="connsiteY2504" fmla="*/ 836939 h 2057374"/>
                  <a:gd name="connsiteX2505" fmla="*/ 61794 w 10867051"/>
                  <a:gd name="connsiteY2505" fmla="*/ 838513 h 2057374"/>
                  <a:gd name="connsiteX2506" fmla="*/ 61365 w 10867051"/>
                  <a:gd name="connsiteY2506" fmla="*/ 839228 h 2057374"/>
                  <a:gd name="connsiteX2507" fmla="*/ 61365 w 10867051"/>
                  <a:gd name="connsiteY2507" fmla="*/ 840229 h 2057374"/>
                  <a:gd name="connsiteX2508" fmla="*/ 62080 w 10867051"/>
                  <a:gd name="connsiteY2508" fmla="*/ 841231 h 2057374"/>
                  <a:gd name="connsiteX2509" fmla="*/ 62509 w 10867051"/>
                  <a:gd name="connsiteY2509" fmla="*/ 841088 h 2057374"/>
                  <a:gd name="connsiteX2510" fmla="*/ 63225 w 10867051"/>
                  <a:gd name="connsiteY2510" fmla="*/ 839657 h 2057374"/>
                  <a:gd name="connsiteX2511" fmla="*/ 64655 w 10867051"/>
                  <a:gd name="connsiteY2511" fmla="*/ 838370 h 2057374"/>
                  <a:gd name="connsiteX2512" fmla="*/ 65799 w 10867051"/>
                  <a:gd name="connsiteY2512" fmla="*/ 836510 h 2057374"/>
                  <a:gd name="connsiteX2513" fmla="*/ 65513 w 10867051"/>
                  <a:gd name="connsiteY2513" fmla="*/ 836081 h 2057374"/>
                  <a:gd name="connsiteX2514" fmla="*/ 64226 w 10867051"/>
                  <a:gd name="connsiteY2514" fmla="*/ 836367 h 2057374"/>
                  <a:gd name="connsiteX2515" fmla="*/ 13732 w 10867051"/>
                  <a:gd name="connsiteY2515" fmla="*/ 849956 h 2057374"/>
                  <a:gd name="connsiteX2516" fmla="*/ 9012 w 10867051"/>
                  <a:gd name="connsiteY2516" fmla="*/ 847954 h 2057374"/>
                  <a:gd name="connsiteX2517" fmla="*/ 6437 w 10867051"/>
                  <a:gd name="connsiteY2517" fmla="*/ 847954 h 2057374"/>
                  <a:gd name="connsiteX2518" fmla="*/ 2861 w 10867051"/>
                  <a:gd name="connsiteY2518" fmla="*/ 848955 h 2057374"/>
                  <a:gd name="connsiteX2519" fmla="*/ 0 w 10867051"/>
                  <a:gd name="connsiteY2519" fmla="*/ 850385 h 2057374"/>
                  <a:gd name="connsiteX2520" fmla="*/ 572 w 10867051"/>
                  <a:gd name="connsiteY2520" fmla="*/ 861114 h 2057374"/>
                  <a:gd name="connsiteX2521" fmla="*/ 9870 w 10867051"/>
                  <a:gd name="connsiteY2521" fmla="*/ 856679 h 2057374"/>
                  <a:gd name="connsiteX2522" fmla="*/ 12874 w 10867051"/>
                  <a:gd name="connsiteY2522" fmla="*/ 854963 h 2057374"/>
                  <a:gd name="connsiteX2523" fmla="*/ 13589 w 10867051"/>
                  <a:gd name="connsiteY2523" fmla="*/ 852960 h 2057374"/>
                  <a:gd name="connsiteX2524" fmla="*/ 14733 w 10867051"/>
                  <a:gd name="connsiteY2524" fmla="*/ 850957 h 2057374"/>
                  <a:gd name="connsiteX2525" fmla="*/ 13732 w 10867051"/>
                  <a:gd name="connsiteY2525" fmla="*/ 849956 h 2057374"/>
                  <a:gd name="connsiteX2526" fmla="*/ 155344 w 10867051"/>
                  <a:gd name="connsiteY2526" fmla="*/ 799462 h 2057374"/>
                  <a:gd name="connsiteX2527" fmla="*/ 153770 w 10867051"/>
                  <a:gd name="connsiteY2527" fmla="*/ 798461 h 2057374"/>
                  <a:gd name="connsiteX2528" fmla="*/ 151196 w 10867051"/>
                  <a:gd name="connsiteY2528" fmla="*/ 797746 h 2057374"/>
                  <a:gd name="connsiteX2529" fmla="*/ 149336 w 10867051"/>
                  <a:gd name="connsiteY2529" fmla="*/ 797031 h 2057374"/>
                  <a:gd name="connsiteX2530" fmla="*/ 148049 w 10867051"/>
                  <a:gd name="connsiteY2530" fmla="*/ 795743 h 2057374"/>
                  <a:gd name="connsiteX2531" fmla="*/ 145188 w 10867051"/>
                  <a:gd name="connsiteY2531" fmla="*/ 788877 h 2057374"/>
                  <a:gd name="connsiteX2532" fmla="*/ 144186 w 10867051"/>
                  <a:gd name="connsiteY2532" fmla="*/ 787447 h 2057374"/>
                  <a:gd name="connsiteX2533" fmla="*/ 142899 w 10867051"/>
                  <a:gd name="connsiteY2533" fmla="*/ 786446 h 2057374"/>
                  <a:gd name="connsiteX2534" fmla="*/ 141326 w 10867051"/>
                  <a:gd name="connsiteY2534" fmla="*/ 785873 h 2057374"/>
                  <a:gd name="connsiteX2535" fmla="*/ 135318 w 10867051"/>
                  <a:gd name="connsiteY2535" fmla="*/ 786016 h 2057374"/>
                  <a:gd name="connsiteX2536" fmla="*/ 133458 w 10867051"/>
                  <a:gd name="connsiteY2536" fmla="*/ 786446 h 2057374"/>
                  <a:gd name="connsiteX2537" fmla="*/ 125162 w 10867051"/>
                  <a:gd name="connsiteY2537" fmla="*/ 790022 h 2057374"/>
                  <a:gd name="connsiteX2538" fmla="*/ 121300 w 10867051"/>
                  <a:gd name="connsiteY2538" fmla="*/ 792310 h 2057374"/>
                  <a:gd name="connsiteX2539" fmla="*/ 116722 w 10867051"/>
                  <a:gd name="connsiteY2539" fmla="*/ 791738 h 2057374"/>
                  <a:gd name="connsiteX2540" fmla="*/ 115149 w 10867051"/>
                  <a:gd name="connsiteY2540" fmla="*/ 792024 h 2057374"/>
                  <a:gd name="connsiteX2541" fmla="*/ 113575 w 10867051"/>
                  <a:gd name="connsiteY2541" fmla="*/ 793169 h 2057374"/>
                  <a:gd name="connsiteX2542" fmla="*/ 108283 w 10867051"/>
                  <a:gd name="connsiteY2542" fmla="*/ 801036 h 2057374"/>
                  <a:gd name="connsiteX2543" fmla="*/ 106852 w 10867051"/>
                  <a:gd name="connsiteY2543" fmla="*/ 802180 h 2057374"/>
                  <a:gd name="connsiteX2544" fmla="*/ 102704 w 10867051"/>
                  <a:gd name="connsiteY2544" fmla="*/ 804469 h 2057374"/>
                  <a:gd name="connsiteX2545" fmla="*/ 102275 w 10867051"/>
                  <a:gd name="connsiteY2545" fmla="*/ 806185 h 2057374"/>
                  <a:gd name="connsiteX2546" fmla="*/ 102275 w 10867051"/>
                  <a:gd name="connsiteY2546" fmla="*/ 807187 h 2057374"/>
                  <a:gd name="connsiteX2547" fmla="*/ 103419 w 10867051"/>
                  <a:gd name="connsiteY2547" fmla="*/ 810620 h 2057374"/>
                  <a:gd name="connsiteX2548" fmla="*/ 104707 w 10867051"/>
                  <a:gd name="connsiteY2548" fmla="*/ 812336 h 2057374"/>
                  <a:gd name="connsiteX2549" fmla="*/ 107139 w 10867051"/>
                  <a:gd name="connsiteY2549" fmla="*/ 812765 h 2057374"/>
                  <a:gd name="connsiteX2550" fmla="*/ 111716 w 10867051"/>
                  <a:gd name="connsiteY2550" fmla="*/ 812908 h 2057374"/>
                  <a:gd name="connsiteX2551" fmla="*/ 115578 w 10867051"/>
                  <a:gd name="connsiteY2551" fmla="*/ 811907 h 2057374"/>
                  <a:gd name="connsiteX2552" fmla="*/ 117438 w 10867051"/>
                  <a:gd name="connsiteY2552" fmla="*/ 811049 h 2057374"/>
                  <a:gd name="connsiteX2553" fmla="*/ 119154 w 10867051"/>
                  <a:gd name="connsiteY2553" fmla="*/ 809618 h 2057374"/>
                  <a:gd name="connsiteX2554" fmla="*/ 122587 w 10867051"/>
                  <a:gd name="connsiteY2554" fmla="*/ 805899 h 2057374"/>
                  <a:gd name="connsiteX2555" fmla="*/ 124447 w 10867051"/>
                  <a:gd name="connsiteY2555" fmla="*/ 804612 h 2057374"/>
                  <a:gd name="connsiteX2556" fmla="*/ 127451 w 10867051"/>
                  <a:gd name="connsiteY2556" fmla="*/ 803897 h 2057374"/>
                  <a:gd name="connsiteX2557" fmla="*/ 142184 w 10867051"/>
                  <a:gd name="connsiteY2557" fmla="*/ 803754 h 2057374"/>
                  <a:gd name="connsiteX2558" fmla="*/ 143757 w 10867051"/>
                  <a:gd name="connsiteY2558" fmla="*/ 803181 h 2057374"/>
                  <a:gd name="connsiteX2559" fmla="*/ 148907 w 10867051"/>
                  <a:gd name="connsiteY2559" fmla="*/ 799176 h 2057374"/>
                  <a:gd name="connsiteX2560" fmla="*/ 157203 w 10867051"/>
                  <a:gd name="connsiteY2560" fmla="*/ 801894 h 2057374"/>
                  <a:gd name="connsiteX2561" fmla="*/ 157060 w 10867051"/>
                  <a:gd name="connsiteY2561" fmla="*/ 801179 h 2057374"/>
                  <a:gd name="connsiteX2562" fmla="*/ 155344 w 10867051"/>
                  <a:gd name="connsiteY2562" fmla="*/ 799462 h 2057374"/>
                  <a:gd name="connsiteX2563" fmla="*/ 75955 w 10867051"/>
                  <a:gd name="connsiteY2563" fmla="*/ 823350 h 2057374"/>
                  <a:gd name="connsiteX2564" fmla="*/ 72093 w 10867051"/>
                  <a:gd name="connsiteY2564" fmla="*/ 821062 h 2057374"/>
                  <a:gd name="connsiteX2565" fmla="*/ 69805 w 10867051"/>
                  <a:gd name="connsiteY2565" fmla="*/ 820919 h 2057374"/>
                  <a:gd name="connsiteX2566" fmla="*/ 67516 w 10867051"/>
                  <a:gd name="connsiteY2566" fmla="*/ 821777 h 2057374"/>
                  <a:gd name="connsiteX2567" fmla="*/ 66085 w 10867051"/>
                  <a:gd name="connsiteY2567" fmla="*/ 822635 h 2057374"/>
                  <a:gd name="connsiteX2568" fmla="*/ 65513 w 10867051"/>
                  <a:gd name="connsiteY2568" fmla="*/ 823636 h 2057374"/>
                  <a:gd name="connsiteX2569" fmla="*/ 65656 w 10867051"/>
                  <a:gd name="connsiteY2569" fmla="*/ 824924 h 2057374"/>
                  <a:gd name="connsiteX2570" fmla="*/ 67087 w 10867051"/>
                  <a:gd name="connsiteY2570" fmla="*/ 827356 h 2057374"/>
                  <a:gd name="connsiteX2571" fmla="*/ 67659 w 10867051"/>
                  <a:gd name="connsiteY2571" fmla="*/ 827642 h 2057374"/>
                  <a:gd name="connsiteX2572" fmla="*/ 70806 w 10867051"/>
                  <a:gd name="connsiteY2572" fmla="*/ 827213 h 2057374"/>
                  <a:gd name="connsiteX2573" fmla="*/ 71521 w 10867051"/>
                  <a:gd name="connsiteY2573" fmla="*/ 827642 h 2057374"/>
                  <a:gd name="connsiteX2574" fmla="*/ 72379 w 10867051"/>
                  <a:gd name="connsiteY2574" fmla="*/ 827499 h 2057374"/>
                  <a:gd name="connsiteX2575" fmla="*/ 73524 w 10867051"/>
                  <a:gd name="connsiteY2575" fmla="*/ 826783 h 2057374"/>
                  <a:gd name="connsiteX2576" fmla="*/ 76671 w 10867051"/>
                  <a:gd name="connsiteY2576" fmla="*/ 826354 h 2057374"/>
                  <a:gd name="connsiteX2577" fmla="*/ 77958 w 10867051"/>
                  <a:gd name="connsiteY2577" fmla="*/ 825639 h 2057374"/>
                  <a:gd name="connsiteX2578" fmla="*/ 77672 w 10867051"/>
                  <a:gd name="connsiteY2578" fmla="*/ 824781 h 2057374"/>
                  <a:gd name="connsiteX2579" fmla="*/ 75955 w 10867051"/>
                  <a:gd name="connsiteY2579" fmla="*/ 823350 h 2057374"/>
                  <a:gd name="connsiteX2580" fmla="*/ 1363048 w 10867051"/>
                  <a:gd name="connsiteY2580" fmla="*/ 1049214 h 2057374"/>
                  <a:gd name="connsiteX2581" fmla="*/ 1364479 w 10867051"/>
                  <a:gd name="connsiteY2581" fmla="*/ 1049929 h 2057374"/>
                  <a:gd name="connsiteX2582" fmla="*/ 1367769 w 10867051"/>
                  <a:gd name="connsiteY2582" fmla="*/ 1050787 h 2057374"/>
                  <a:gd name="connsiteX2583" fmla="*/ 1366910 w 10867051"/>
                  <a:gd name="connsiteY2583" fmla="*/ 1049500 h 2057374"/>
                  <a:gd name="connsiteX2584" fmla="*/ 1366624 w 10867051"/>
                  <a:gd name="connsiteY2584" fmla="*/ 1048069 h 2057374"/>
                  <a:gd name="connsiteX2585" fmla="*/ 1363907 w 10867051"/>
                  <a:gd name="connsiteY2585" fmla="*/ 1045209 h 2057374"/>
                  <a:gd name="connsiteX2586" fmla="*/ 1362476 w 10867051"/>
                  <a:gd name="connsiteY2586" fmla="*/ 1045495 h 2057374"/>
                  <a:gd name="connsiteX2587" fmla="*/ 1362190 w 10867051"/>
                  <a:gd name="connsiteY2587" fmla="*/ 1046210 h 2057374"/>
                  <a:gd name="connsiteX2588" fmla="*/ 1362619 w 10867051"/>
                  <a:gd name="connsiteY2588" fmla="*/ 1048499 h 2057374"/>
                  <a:gd name="connsiteX2589" fmla="*/ 1363048 w 10867051"/>
                  <a:gd name="connsiteY2589" fmla="*/ 1049214 h 2057374"/>
                  <a:gd name="connsiteX2590" fmla="*/ 170220 w 10867051"/>
                  <a:gd name="connsiteY2590" fmla="*/ 810334 h 2057374"/>
                  <a:gd name="connsiteX2591" fmla="*/ 164928 w 10867051"/>
                  <a:gd name="connsiteY2591" fmla="*/ 809046 h 2057374"/>
                  <a:gd name="connsiteX2592" fmla="*/ 165214 w 10867051"/>
                  <a:gd name="connsiteY2592" fmla="*/ 811192 h 2057374"/>
                  <a:gd name="connsiteX2593" fmla="*/ 167645 w 10867051"/>
                  <a:gd name="connsiteY2593" fmla="*/ 812908 h 2057374"/>
                  <a:gd name="connsiteX2594" fmla="*/ 170363 w 10867051"/>
                  <a:gd name="connsiteY2594" fmla="*/ 813910 h 2057374"/>
                  <a:gd name="connsiteX2595" fmla="*/ 172938 w 10867051"/>
                  <a:gd name="connsiteY2595" fmla="*/ 813051 h 2057374"/>
                  <a:gd name="connsiteX2596" fmla="*/ 171364 w 10867051"/>
                  <a:gd name="connsiteY2596" fmla="*/ 811192 h 2057374"/>
                  <a:gd name="connsiteX2597" fmla="*/ 170220 w 10867051"/>
                  <a:gd name="connsiteY2597" fmla="*/ 810334 h 2057374"/>
                  <a:gd name="connsiteX2598" fmla="*/ 84395 w 10867051"/>
                  <a:gd name="connsiteY2598" fmla="*/ 820346 h 2057374"/>
                  <a:gd name="connsiteX2599" fmla="*/ 82964 w 10867051"/>
                  <a:gd name="connsiteY2599" fmla="*/ 818201 h 2057374"/>
                  <a:gd name="connsiteX2600" fmla="*/ 82392 w 10867051"/>
                  <a:gd name="connsiteY2600" fmla="*/ 817772 h 2057374"/>
                  <a:gd name="connsiteX2601" fmla="*/ 81248 w 10867051"/>
                  <a:gd name="connsiteY2601" fmla="*/ 818058 h 2057374"/>
                  <a:gd name="connsiteX2602" fmla="*/ 79388 w 10867051"/>
                  <a:gd name="connsiteY2602" fmla="*/ 819059 h 2057374"/>
                  <a:gd name="connsiteX2603" fmla="*/ 80390 w 10867051"/>
                  <a:gd name="connsiteY2603" fmla="*/ 821920 h 2057374"/>
                  <a:gd name="connsiteX2604" fmla="*/ 80533 w 10867051"/>
                  <a:gd name="connsiteY2604" fmla="*/ 823780 h 2057374"/>
                  <a:gd name="connsiteX2605" fmla="*/ 80819 w 10867051"/>
                  <a:gd name="connsiteY2605" fmla="*/ 824209 h 2057374"/>
                  <a:gd name="connsiteX2606" fmla="*/ 82106 w 10867051"/>
                  <a:gd name="connsiteY2606" fmla="*/ 823923 h 2057374"/>
                  <a:gd name="connsiteX2607" fmla="*/ 84967 w 10867051"/>
                  <a:gd name="connsiteY2607" fmla="*/ 822063 h 2057374"/>
                  <a:gd name="connsiteX2608" fmla="*/ 86827 w 10867051"/>
                  <a:gd name="connsiteY2608" fmla="*/ 821348 h 2057374"/>
                  <a:gd name="connsiteX2609" fmla="*/ 85825 w 10867051"/>
                  <a:gd name="connsiteY2609" fmla="*/ 820919 h 2057374"/>
                  <a:gd name="connsiteX2610" fmla="*/ 84395 w 10867051"/>
                  <a:gd name="connsiteY2610" fmla="*/ 820346 h 2057374"/>
                  <a:gd name="connsiteX2611" fmla="*/ 2550155 w 10867051"/>
                  <a:gd name="connsiteY2611" fmla="*/ 1146626 h 2057374"/>
                  <a:gd name="connsiteX2612" fmla="*/ 2553016 w 10867051"/>
                  <a:gd name="connsiteY2612" fmla="*/ 1147055 h 2057374"/>
                  <a:gd name="connsiteX2613" fmla="*/ 2557307 w 10867051"/>
                  <a:gd name="connsiteY2613" fmla="*/ 1147055 h 2057374"/>
                  <a:gd name="connsiteX2614" fmla="*/ 2559453 w 10867051"/>
                  <a:gd name="connsiteY2614" fmla="*/ 1146483 h 2057374"/>
                  <a:gd name="connsiteX2615" fmla="*/ 2560168 w 10867051"/>
                  <a:gd name="connsiteY2615" fmla="*/ 1145195 h 2057374"/>
                  <a:gd name="connsiteX2616" fmla="*/ 2559882 w 10867051"/>
                  <a:gd name="connsiteY2616" fmla="*/ 1144337 h 2057374"/>
                  <a:gd name="connsiteX2617" fmla="*/ 2559166 w 10867051"/>
                  <a:gd name="connsiteY2617" fmla="*/ 1143908 h 2057374"/>
                  <a:gd name="connsiteX2618" fmla="*/ 2557593 w 10867051"/>
                  <a:gd name="connsiteY2618" fmla="*/ 1141762 h 2057374"/>
                  <a:gd name="connsiteX2619" fmla="*/ 2556735 w 10867051"/>
                  <a:gd name="connsiteY2619" fmla="*/ 1141190 h 2057374"/>
                  <a:gd name="connsiteX2620" fmla="*/ 2554446 w 10867051"/>
                  <a:gd name="connsiteY2620" fmla="*/ 1140761 h 2057374"/>
                  <a:gd name="connsiteX2621" fmla="*/ 2554017 w 10867051"/>
                  <a:gd name="connsiteY2621" fmla="*/ 1141190 h 2057374"/>
                  <a:gd name="connsiteX2622" fmla="*/ 2554589 w 10867051"/>
                  <a:gd name="connsiteY2622" fmla="*/ 1142191 h 2057374"/>
                  <a:gd name="connsiteX2623" fmla="*/ 2554446 w 10867051"/>
                  <a:gd name="connsiteY2623" fmla="*/ 1142620 h 2057374"/>
                  <a:gd name="connsiteX2624" fmla="*/ 2553445 w 10867051"/>
                  <a:gd name="connsiteY2624" fmla="*/ 1143336 h 2057374"/>
                  <a:gd name="connsiteX2625" fmla="*/ 2551585 w 10867051"/>
                  <a:gd name="connsiteY2625" fmla="*/ 1144337 h 2057374"/>
                  <a:gd name="connsiteX2626" fmla="*/ 2550155 w 10867051"/>
                  <a:gd name="connsiteY2626" fmla="*/ 1144623 h 2057374"/>
                  <a:gd name="connsiteX2627" fmla="*/ 2549297 w 10867051"/>
                  <a:gd name="connsiteY2627" fmla="*/ 1144051 h 2057374"/>
                  <a:gd name="connsiteX2628" fmla="*/ 2548724 w 10867051"/>
                  <a:gd name="connsiteY2628" fmla="*/ 1144051 h 2057374"/>
                  <a:gd name="connsiteX2629" fmla="*/ 2548581 w 10867051"/>
                  <a:gd name="connsiteY2629" fmla="*/ 1145052 h 2057374"/>
                  <a:gd name="connsiteX2630" fmla="*/ 2548867 w 10867051"/>
                  <a:gd name="connsiteY2630" fmla="*/ 1145481 h 2057374"/>
                  <a:gd name="connsiteX2631" fmla="*/ 2550155 w 10867051"/>
                  <a:gd name="connsiteY2631" fmla="*/ 1146626 h 2057374"/>
                  <a:gd name="connsiteX2632" fmla="*/ 2539713 w 10867051"/>
                  <a:gd name="connsiteY2632" fmla="*/ 1132750 h 2057374"/>
                  <a:gd name="connsiteX2633" fmla="*/ 2539140 w 10867051"/>
                  <a:gd name="connsiteY2633" fmla="*/ 1132750 h 2057374"/>
                  <a:gd name="connsiteX2634" fmla="*/ 2538855 w 10867051"/>
                  <a:gd name="connsiteY2634" fmla="*/ 1133466 h 2057374"/>
                  <a:gd name="connsiteX2635" fmla="*/ 2539140 w 10867051"/>
                  <a:gd name="connsiteY2635" fmla="*/ 1134324 h 2057374"/>
                  <a:gd name="connsiteX2636" fmla="*/ 2540714 w 10867051"/>
                  <a:gd name="connsiteY2636" fmla="*/ 1135754 h 2057374"/>
                  <a:gd name="connsiteX2637" fmla="*/ 2541143 w 10867051"/>
                  <a:gd name="connsiteY2637" fmla="*/ 1135611 h 2057374"/>
                  <a:gd name="connsiteX2638" fmla="*/ 2541286 w 10867051"/>
                  <a:gd name="connsiteY2638" fmla="*/ 1135039 h 2057374"/>
                  <a:gd name="connsiteX2639" fmla="*/ 2541143 w 10867051"/>
                  <a:gd name="connsiteY2639" fmla="*/ 1134181 h 2057374"/>
                  <a:gd name="connsiteX2640" fmla="*/ 2540571 w 10867051"/>
                  <a:gd name="connsiteY2640" fmla="*/ 1133323 h 2057374"/>
                  <a:gd name="connsiteX2641" fmla="*/ 2539713 w 10867051"/>
                  <a:gd name="connsiteY2641" fmla="*/ 1132750 h 2057374"/>
                  <a:gd name="connsiteX2642" fmla="*/ 181663 w 10867051"/>
                  <a:gd name="connsiteY2642" fmla="*/ 788591 h 2057374"/>
                  <a:gd name="connsiteX2643" fmla="*/ 180805 w 10867051"/>
                  <a:gd name="connsiteY2643" fmla="*/ 788591 h 2057374"/>
                  <a:gd name="connsiteX2644" fmla="*/ 176514 w 10867051"/>
                  <a:gd name="connsiteY2644" fmla="*/ 790737 h 2057374"/>
                  <a:gd name="connsiteX2645" fmla="*/ 177086 w 10867051"/>
                  <a:gd name="connsiteY2645" fmla="*/ 792167 h 2057374"/>
                  <a:gd name="connsiteX2646" fmla="*/ 177801 w 10867051"/>
                  <a:gd name="connsiteY2646" fmla="*/ 793169 h 2057374"/>
                  <a:gd name="connsiteX2647" fmla="*/ 179947 w 10867051"/>
                  <a:gd name="connsiteY2647" fmla="*/ 794456 h 2057374"/>
                  <a:gd name="connsiteX2648" fmla="*/ 180662 w 10867051"/>
                  <a:gd name="connsiteY2648" fmla="*/ 794313 h 2057374"/>
                  <a:gd name="connsiteX2649" fmla="*/ 181377 w 10867051"/>
                  <a:gd name="connsiteY2649" fmla="*/ 793455 h 2057374"/>
                  <a:gd name="connsiteX2650" fmla="*/ 182522 w 10867051"/>
                  <a:gd name="connsiteY2650" fmla="*/ 790737 h 2057374"/>
                  <a:gd name="connsiteX2651" fmla="*/ 182379 w 10867051"/>
                  <a:gd name="connsiteY2651" fmla="*/ 789735 h 2057374"/>
                  <a:gd name="connsiteX2652" fmla="*/ 181663 w 10867051"/>
                  <a:gd name="connsiteY2652" fmla="*/ 788591 h 2057374"/>
                  <a:gd name="connsiteX2653" fmla="*/ 2538425 w 10867051"/>
                  <a:gd name="connsiteY2653" fmla="*/ 1130462 h 2057374"/>
                  <a:gd name="connsiteX2654" fmla="*/ 2538997 w 10867051"/>
                  <a:gd name="connsiteY2654" fmla="*/ 1131320 h 2057374"/>
                  <a:gd name="connsiteX2655" fmla="*/ 2539713 w 10867051"/>
                  <a:gd name="connsiteY2655" fmla="*/ 1131892 h 2057374"/>
                  <a:gd name="connsiteX2656" fmla="*/ 2540571 w 10867051"/>
                  <a:gd name="connsiteY2656" fmla="*/ 1132035 h 2057374"/>
                  <a:gd name="connsiteX2657" fmla="*/ 2540571 w 10867051"/>
                  <a:gd name="connsiteY2657" fmla="*/ 1131177 h 2057374"/>
                  <a:gd name="connsiteX2658" fmla="*/ 2539570 w 10867051"/>
                  <a:gd name="connsiteY2658" fmla="*/ 1129318 h 2057374"/>
                  <a:gd name="connsiteX2659" fmla="*/ 2539570 w 10867051"/>
                  <a:gd name="connsiteY2659" fmla="*/ 1127601 h 2057374"/>
                  <a:gd name="connsiteX2660" fmla="*/ 2540428 w 10867051"/>
                  <a:gd name="connsiteY2660" fmla="*/ 1125884 h 2057374"/>
                  <a:gd name="connsiteX2661" fmla="*/ 2540285 w 10867051"/>
                  <a:gd name="connsiteY2661" fmla="*/ 1124883 h 2057374"/>
                  <a:gd name="connsiteX2662" fmla="*/ 2539140 w 10867051"/>
                  <a:gd name="connsiteY2662" fmla="*/ 1124454 h 2057374"/>
                  <a:gd name="connsiteX2663" fmla="*/ 2538139 w 10867051"/>
                  <a:gd name="connsiteY2663" fmla="*/ 1124597 h 2057374"/>
                  <a:gd name="connsiteX2664" fmla="*/ 2536423 w 10867051"/>
                  <a:gd name="connsiteY2664" fmla="*/ 1126457 h 2057374"/>
                  <a:gd name="connsiteX2665" fmla="*/ 2537567 w 10867051"/>
                  <a:gd name="connsiteY2665" fmla="*/ 1128030 h 2057374"/>
                  <a:gd name="connsiteX2666" fmla="*/ 2538425 w 10867051"/>
                  <a:gd name="connsiteY2666" fmla="*/ 1130462 h 2057374"/>
                  <a:gd name="connsiteX2667" fmla="*/ 2782884 w 10867051"/>
                  <a:gd name="connsiteY2667" fmla="*/ 1209278 h 2057374"/>
                  <a:gd name="connsiteX2668" fmla="*/ 2783743 w 10867051"/>
                  <a:gd name="connsiteY2668" fmla="*/ 1208706 h 2057374"/>
                  <a:gd name="connsiteX2669" fmla="*/ 2783885 w 10867051"/>
                  <a:gd name="connsiteY2669" fmla="*/ 1208277 h 2057374"/>
                  <a:gd name="connsiteX2670" fmla="*/ 2782598 w 10867051"/>
                  <a:gd name="connsiteY2670" fmla="*/ 1208277 h 2057374"/>
                  <a:gd name="connsiteX2671" fmla="*/ 2781883 w 10867051"/>
                  <a:gd name="connsiteY2671" fmla="*/ 1208849 h 2057374"/>
                  <a:gd name="connsiteX2672" fmla="*/ 2781740 w 10867051"/>
                  <a:gd name="connsiteY2672" fmla="*/ 1209278 h 2057374"/>
                  <a:gd name="connsiteX2673" fmla="*/ 2782026 w 10867051"/>
                  <a:gd name="connsiteY2673" fmla="*/ 1209707 h 2057374"/>
                  <a:gd name="connsiteX2674" fmla="*/ 2782884 w 10867051"/>
                  <a:gd name="connsiteY2674" fmla="*/ 1209278 h 2057374"/>
                  <a:gd name="connsiteX2675" fmla="*/ 1370486 w 10867051"/>
                  <a:gd name="connsiteY2675" fmla="*/ 1045924 h 2057374"/>
                  <a:gd name="connsiteX2676" fmla="*/ 1370630 w 10867051"/>
                  <a:gd name="connsiteY2676" fmla="*/ 1045209 h 2057374"/>
                  <a:gd name="connsiteX2677" fmla="*/ 1370200 w 10867051"/>
                  <a:gd name="connsiteY2677" fmla="*/ 1043206 h 2057374"/>
                  <a:gd name="connsiteX2678" fmla="*/ 1370773 w 10867051"/>
                  <a:gd name="connsiteY2678" fmla="*/ 1043349 h 2057374"/>
                  <a:gd name="connsiteX2679" fmla="*/ 1372203 w 10867051"/>
                  <a:gd name="connsiteY2679" fmla="*/ 1044637 h 2057374"/>
                  <a:gd name="connsiteX2680" fmla="*/ 1373061 w 10867051"/>
                  <a:gd name="connsiteY2680" fmla="*/ 1044493 h 2057374"/>
                  <a:gd name="connsiteX2681" fmla="*/ 1374206 w 10867051"/>
                  <a:gd name="connsiteY2681" fmla="*/ 1043635 h 2057374"/>
                  <a:gd name="connsiteX2682" fmla="*/ 1373776 w 10867051"/>
                  <a:gd name="connsiteY2682" fmla="*/ 1042777 h 2057374"/>
                  <a:gd name="connsiteX2683" fmla="*/ 1370343 w 10867051"/>
                  <a:gd name="connsiteY2683" fmla="*/ 1041346 h 2057374"/>
                  <a:gd name="connsiteX2684" fmla="*/ 1369771 w 10867051"/>
                  <a:gd name="connsiteY2684" fmla="*/ 1041490 h 2057374"/>
                  <a:gd name="connsiteX2685" fmla="*/ 1368055 w 10867051"/>
                  <a:gd name="connsiteY2685" fmla="*/ 1042634 h 2057374"/>
                  <a:gd name="connsiteX2686" fmla="*/ 1367197 w 10867051"/>
                  <a:gd name="connsiteY2686" fmla="*/ 1043635 h 2057374"/>
                  <a:gd name="connsiteX2687" fmla="*/ 1367769 w 10867051"/>
                  <a:gd name="connsiteY2687" fmla="*/ 1044637 h 2057374"/>
                  <a:gd name="connsiteX2688" fmla="*/ 1370486 w 10867051"/>
                  <a:gd name="connsiteY2688" fmla="*/ 1045924 h 2057374"/>
                  <a:gd name="connsiteX2689" fmla="*/ 450869 w 10867051"/>
                  <a:gd name="connsiteY2689" fmla="*/ 665289 h 2057374"/>
                  <a:gd name="connsiteX2690" fmla="*/ 452585 w 10867051"/>
                  <a:gd name="connsiteY2690" fmla="*/ 666719 h 2057374"/>
                  <a:gd name="connsiteX2691" fmla="*/ 453443 w 10867051"/>
                  <a:gd name="connsiteY2691" fmla="*/ 667005 h 2057374"/>
                  <a:gd name="connsiteX2692" fmla="*/ 454302 w 10867051"/>
                  <a:gd name="connsiteY2692" fmla="*/ 665861 h 2057374"/>
                  <a:gd name="connsiteX2693" fmla="*/ 452871 w 10867051"/>
                  <a:gd name="connsiteY2693" fmla="*/ 663715 h 2057374"/>
                  <a:gd name="connsiteX2694" fmla="*/ 451155 w 10867051"/>
                  <a:gd name="connsiteY2694" fmla="*/ 662142 h 2057374"/>
                  <a:gd name="connsiteX2695" fmla="*/ 447150 w 10867051"/>
                  <a:gd name="connsiteY2695" fmla="*/ 660425 h 2057374"/>
                  <a:gd name="connsiteX2696" fmla="*/ 446005 w 10867051"/>
                  <a:gd name="connsiteY2696" fmla="*/ 661141 h 2057374"/>
                  <a:gd name="connsiteX2697" fmla="*/ 446148 w 10867051"/>
                  <a:gd name="connsiteY2697" fmla="*/ 661713 h 2057374"/>
                  <a:gd name="connsiteX2698" fmla="*/ 447722 w 10867051"/>
                  <a:gd name="connsiteY2698" fmla="*/ 663143 h 2057374"/>
                  <a:gd name="connsiteX2699" fmla="*/ 450869 w 10867051"/>
                  <a:gd name="connsiteY2699" fmla="*/ 665289 h 2057374"/>
                  <a:gd name="connsiteX2700" fmla="*/ 2405539 w 10867051"/>
                  <a:gd name="connsiteY2700" fmla="*/ 1098850 h 2057374"/>
                  <a:gd name="connsiteX2701" fmla="*/ 2405396 w 10867051"/>
                  <a:gd name="connsiteY2701" fmla="*/ 1100423 h 2057374"/>
                  <a:gd name="connsiteX2702" fmla="*/ 2406684 w 10867051"/>
                  <a:gd name="connsiteY2702" fmla="*/ 1101567 h 2057374"/>
                  <a:gd name="connsiteX2703" fmla="*/ 2410832 w 10867051"/>
                  <a:gd name="connsiteY2703" fmla="*/ 1102426 h 2057374"/>
                  <a:gd name="connsiteX2704" fmla="*/ 2410975 w 10867051"/>
                  <a:gd name="connsiteY2704" fmla="*/ 1101853 h 2057374"/>
                  <a:gd name="connsiteX2705" fmla="*/ 2410832 w 10867051"/>
                  <a:gd name="connsiteY2705" fmla="*/ 1101567 h 2057374"/>
                  <a:gd name="connsiteX2706" fmla="*/ 2410260 w 10867051"/>
                  <a:gd name="connsiteY2706" fmla="*/ 1101281 h 2057374"/>
                  <a:gd name="connsiteX2707" fmla="*/ 2411404 w 10867051"/>
                  <a:gd name="connsiteY2707" fmla="*/ 1099708 h 2057374"/>
                  <a:gd name="connsiteX2708" fmla="*/ 2411690 w 10867051"/>
                  <a:gd name="connsiteY2708" fmla="*/ 1100280 h 2057374"/>
                  <a:gd name="connsiteX2709" fmla="*/ 2411547 w 10867051"/>
                  <a:gd name="connsiteY2709" fmla="*/ 1101996 h 2057374"/>
                  <a:gd name="connsiteX2710" fmla="*/ 2410689 w 10867051"/>
                  <a:gd name="connsiteY2710" fmla="*/ 1103141 h 2057374"/>
                  <a:gd name="connsiteX2711" fmla="*/ 2409830 w 10867051"/>
                  <a:gd name="connsiteY2711" fmla="*/ 1103999 h 2057374"/>
                  <a:gd name="connsiteX2712" fmla="*/ 2409830 w 10867051"/>
                  <a:gd name="connsiteY2712" fmla="*/ 1105143 h 2057374"/>
                  <a:gd name="connsiteX2713" fmla="*/ 2410689 w 10867051"/>
                  <a:gd name="connsiteY2713" fmla="*/ 1106574 h 2057374"/>
                  <a:gd name="connsiteX2714" fmla="*/ 2411833 w 10867051"/>
                  <a:gd name="connsiteY2714" fmla="*/ 1106288 h 2057374"/>
                  <a:gd name="connsiteX2715" fmla="*/ 2413120 w 10867051"/>
                  <a:gd name="connsiteY2715" fmla="*/ 1104285 h 2057374"/>
                  <a:gd name="connsiteX2716" fmla="*/ 2416840 w 10867051"/>
                  <a:gd name="connsiteY2716" fmla="*/ 1100995 h 2057374"/>
                  <a:gd name="connsiteX2717" fmla="*/ 2416696 w 10867051"/>
                  <a:gd name="connsiteY2717" fmla="*/ 1100280 h 2057374"/>
                  <a:gd name="connsiteX2718" fmla="*/ 2417269 w 10867051"/>
                  <a:gd name="connsiteY2718" fmla="*/ 1098992 h 2057374"/>
                  <a:gd name="connsiteX2719" fmla="*/ 2423563 w 10867051"/>
                  <a:gd name="connsiteY2719" fmla="*/ 1094844 h 2057374"/>
                  <a:gd name="connsiteX2720" fmla="*/ 2424850 w 10867051"/>
                  <a:gd name="connsiteY2720" fmla="*/ 1093557 h 2057374"/>
                  <a:gd name="connsiteX2721" fmla="*/ 2424564 w 10867051"/>
                  <a:gd name="connsiteY2721" fmla="*/ 1093128 h 2057374"/>
                  <a:gd name="connsiteX2722" fmla="*/ 2423276 w 10867051"/>
                  <a:gd name="connsiteY2722" fmla="*/ 1092413 h 2057374"/>
                  <a:gd name="connsiteX2723" fmla="*/ 2423419 w 10867051"/>
                  <a:gd name="connsiteY2723" fmla="*/ 1092127 h 2057374"/>
                  <a:gd name="connsiteX2724" fmla="*/ 2430429 w 10867051"/>
                  <a:gd name="connsiteY2724" fmla="*/ 1091411 h 2057374"/>
                  <a:gd name="connsiteX2725" fmla="*/ 2431859 w 10867051"/>
                  <a:gd name="connsiteY2725" fmla="*/ 1090553 h 2057374"/>
                  <a:gd name="connsiteX2726" fmla="*/ 2430285 w 10867051"/>
                  <a:gd name="connsiteY2726" fmla="*/ 1089266 h 2057374"/>
                  <a:gd name="connsiteX2727" fmla="*/ 2427711 w 10867051"/>
                  <a:gd name="connsiteY2727" fmla="*/ 1088550 h 2057374"/>
                  <a:gd name="connsiteX2728" fmla="*/ 2424135 w 10867051"/>
                  <a:gd name="connsiteY2728" fmla="*/ 1088550 h 2057374"/>
                  <a:gd name="connsiteX2729" fmla="*/ 2420702 w 10867051"/>
                  <a:gd name="connsiteY2729" fmla="*/ 1088980 h 2057374"/>
                  <a:gd name="connsiteX2730" fmla="*/ 2414408 w 10867051"/>
                  <a:gd name="connsiteY2730" fmla="*/ 1090982 h 2057374"/>
                  <a:gd name="connsiteX2731" fmla="*/ 2412119 w 10867051"/>
                  <a:gd name="connsiteY2731" fmla="*/ 1092270 h 2057374"/>
                  <a:gd name="connsiteX2732" fmla="*/ 2407113 w 10867051"/>
                  <a:gd name="connsiteY2732" fmla="*/ 1096704 h 2057374"/>
                  <a:gd name="connsiteX2733" fmla="*/ 2405539 w 10867051"/>
                  <a:gd name="connsiteY2733" fmla="*/ 1098850 h 2057374"/>
                  <a:gd name="connsiteX2734" fmla="*/ 2388660 w 10867051"/>
                  <a:gd name="connsiteY2734" fmla="*/ 1072673 h 2057374"/>
                  <a:gd name="connsiteX2735" fmla="*/ 2387802 w 10867051"/>
                  <a:gd name="connsiteY2735" fmla="*/ 1073817 h 2057374"/>
                  <a:gd name="connsiteX2736" fmla="*/ 2387945 w 10867051"/>
                  <a:gd name="connsiteY2736" fmla="*/ 1074675 h 2057374"/>
                  <a:gd name="connsiteX2737" fmla="*/ 2389089 w 10867051"/>
                  <a:gd name="connsiteY2737" fmla="*/ 1075104 h 2057374"/>
                  <a:gd name="connsiteX2738" fmla="*/ 2391378 w 10867051"/>
                  <a:gd name="connsiteY2738" fmla="*/ 1074675 h 2057374"/>
                  <a:gd name="connsiteX2739" fmla="*/ 2394811 w 10867051"/>
                  <a:gd name="connsiteY2739" fmla="*/ 1073531 h 2057374"/>
                  <a:gd name="connsiteX2740" fmla="*/ 2395955 w 10867051"/>
                  <a:gd name="connsiteY2740" fmla="*/ 1072959 h 2057374"/>
                  <a:gd name="connsiteX2741" fmla="*/ 2396098 w 10867051"/>
                  <a:gd name="connsiteY2741" fmla="*/ 1072673 h 2057374"/>
                  <a:gd name="connsiteX2742" fmla="*/ 2394954 w 10867051"/>
                  <a:gd name="connsiteY2742" fmla="*/ 1072530 h 2057374"/>
                  <a:gd name="connsiteX2743" fmla="*/ 2395097 w 10867051"/>
                  <a:gd name="connsiteY2743" fmla="*/ 1071958 h 2057374"/>
                  <a:gd name="connsiteX2744" fmla="*/ 2396384 w 10867051"/>
                  <a:gd name="connsiteY2744" fmla="*/ 1071528 h 2057374"/>
                  <a:gd name="connsiteX2745" fmla="*/ 2404967 w 10867051"/>
                  <a:gd name="connsiteY2745" fmla="*/ 1067523 h 2057374"/>
                  <a:gd name="connsiteX2746" fmla="*/ 2405968 w 10867051"/>
                  <a:gd name="connsiteY2746" fmla="*/ 1066379 h 2057374"/>
                  <a:gd name="connsiteX2747" fmla="*/ 2405825 w 10867051"/>
                  <a:gd name="connsiteY2747" fmla="*/ 1065807 h 2057374"/>
                  <a:gd name="connsiteX2748" fmla="*/ 2406254 w 10867051"/>
                  <a:gd name="connsiteY2748" fmla="*/ 1064949 h 2057374"/>
                  <a:gd name="connsiteX2749" fmla="*/ 2409115 w 10867051"/>
                  <a:gd name="connsiteY2749" fmla="*/ 1062803 h 2057374"/>
                  <a:gd name="connsiteX2750" fmla="*/ 2408686 w 10867051"/>
                  <a:gd name="connsiteY2750" fmla="*/ 1062517 h 2057374"/>
                  <a:gd name="connsiteX2751" fmla="*/ 2405968 w 10867051"/>
                  <a:gd name="connsiteY2751" fmla="*/ 1063232 h 2057374"/>
                  <a:gd name="connsiteX2752" fmla="*/ 2400962 w 10867051"/>
                  <a:gd name="connsiteY2752" fmla="*/ 1065378 h 2057374"/>
                  <a:gd name="connsiteX2753" fmla="*/ 2389089 w 10867051"/>
                  <a:gd name="connsiteY2753" fmla="*/ 1071242 h 2057374"/>
                  <a:gd name="connsiteX2754" fmla="*/ 2387659 w 10867051"/>
                  <a:gd name="connsiteY2754" fmla="*/ 1072101 h 2057374"/>
                  <a:gd name="connsiteX2755" fmla="*/ 2387373 w 10867051"/>
                  <a:gd name="connsiteY2755" fmla="*/ 1072530 h 2057374"/>
                  <a:gd name="connsiteX2756" fmla="*/ 2388374 w 10867051"/>
                  <a:gd name="connsiteY2756" fmla="*/ 1072530 h 2057374"/>
                  <a:gd name="connsiteX2757" fmla="*/ 2388660 w 10867051"/>
                  <a:gd name="connsiteY2757" fmla="*/ 1072673 h 2057374"/>
                  <a:gd name="connsiteX2758" fmla="*/ 1371202 w 10867051"/>
                  <a:gd name="connsiteY2758" fmla="*/ 1047640 h 2057374"/>
                  <a:gd name="connsiteX2759" fmla="*/ 1370630 w 10867051"/>
                  <a:gd name="connsiteY2759" fmla="*/ 1047497 h 2057374"/>
                  <a:gd name="connsiteX2760" fmla="*/ 1369771 w 10867051"/>
                  <a:gd name="connsiteY2760" fmla="*/ 1048069 h 2057374"/>
                  <a:gd name="connsiteX2761" fmla="*/ 1369199 w 10867051"/>
                  <a:gd name="connsiteY2761" fmla="*/ 1050072 h 2057374"/>
                  <a:gd name="connsiteX2762" fmla="*/ 1369485 w 10867051"/>
                  <a:gd name="connsiteY2762" fmla="*/ 1051216 h 2057374"/>
                  <a:gd name="connsiteX2763" fmla="*/ 1370486 w 10867051"/>
                  <a:gd name="connsiteY2763" fmla="*/ 1052075 h 2057374"/>
                  <a:gd name="connsiteX2764" fmla="*/ 1372060 w 10867051"/>
                  <a:gd name="connsiteY2764" fmla="*/ 1052647 h 2057374"/>
                  <a:gd name="connsiteX2765" fmla="*/ 1372489 w 10867051"/>
                  <a:gd name="connsiteY2765" fmla="*/ 1052218 h 2057374"/>
                  <a:gd name="connsiteX2766" fmla="*/ 1372632 w 10867051"/>
                  <a:gd name="connsiteY2766" fmla="*/ 1051360 h 2057374"/>
                  <a:gd name="connsiteX2767" fmla="*/ 1371202 w 10867051"/>
                  <a:gd name="connsiteY2767" fmla="*/ 1049500 h 2057374"/>
                  <a:gd name="connsiteX2768" fmla="*/ 1371202 w 10867051"/>
                  <a:gd name="connsiteY2768" fmla="*/ 1047640 h 2057374"/>
                  <a:gd name="connsiteX2769" fmla="*/ 343158 w 10867051"/>
                  <a:gd name="connsiteY2769" fmla="*/ 1988428 h 2057374"/>
                  <a:gd name="connsiteX2770" fmla="*/ 342157 w 10867051"/>
                  <a:gd name="connsiteY2770" fmla="*/ 1987713 h 2057374"/>
                  <a:gd name="connsiteX2771" fmla="*/ 340583 w 10867051"/>
                  <a:gd name="connsiteY2771" fmla="*/ 1988142 h 2057374"/>
                  <a:gd name="connsiteX2772" fmla="*/ 334146 w 10867051"/>
                  <a:gd name="connsiteY2772" fmla="*/ 1987284 h 2057374"/>
                  <a:gd name="connsiteX2773" fmla="*/ 333002 w 10867051"/>
                  <a:gd name="connsiteY2773" fmla="*/ 1986855 h 2057374"/>
                  <a:gd name="connsiteX2774" fmla="*/ 332859 w 10867051"/>
                  <a:gd name="connsiteY2774" fmla="*/ 1988428 h 2057374"/>
                  <a:gd name="connsiteX2775" fmla="*/ 332144 w 10867051"/>
                  <a:gd name="connsiteY2775" fmla="*/ 1989287 h 2057374"/>
                  <a:gd name="connsiteX2776" fmla="*/ 331858 w 10867051"/>
                  <a:gd name="connsiteY2776" fmla="*/ 1990574 h 2057374"/>
                  <a:gd name="connsiteX2777" fmla="*/ 340011 w 10867051"/>
                  <a:gd name="connsiteY2777" fmla="*/ 1991003 h 2057374"/>
                  <a:gd name="connsiteX2778" fmla="*/ 344875 w 10867051"/>
                  <a:gd name="connsiteY2778" fmla="*/ 1992291 h 2057374"/>
                  <a:gd name="connsiteX2779" fmla="*/ 348308 w 10867051"/>
                  <a:gd name="connsiteY2779" fmla="*/ 1990860 h 2057374"/>
                  <a:gd name="connsiteX2780" fmla="*/ 349452 w 10867051"/>
                  <a:gd name="connsiteY2780" fmla="*/ 1989287 h 2057374"/>
                  <a:gd name="connsiteX2781" fmla="*/ 348594 w 10867051"/>
                  <a:gd name="connsiteY2781" fmla="*/ 1989000 h 2057374"/>
                  <a:gd name="connsiteX2782" fmla="*/ 343158 w 10867051"/>
                  <a:gd name="connsiteY2782" fmla="*/ 1988428 h 2057374"/>
                  <a:gd name="connsiteX2783" fmla="*/ 415537 w 10867051"/>
                  <a:gd name="connsiteY2783" fmla="*/ 719931 h 2057374"/>
                  <a:gd name="connsiteX2784" fmla="*/ 412390 w 10867051"/>
                  <a:gd name="connsiteY2784" fmla="*/ 721648 h 2057374"/>
                  <a:gd name="connsiteX2785" fmla="*/ 409243 w 10867051"/>
                  <a:gd name="connsiteY2785" fmla="*/ 724222 h 2057374"/>
                  <a:gd name="connsiteX2786" fmla="*/ 408242 w 10867051"/>
                  <a:gd name="connsiteY2786" fmla="*/ 725510 h 2057374"/>
                  <a:gd name="connsiteX2787" fmla="*/ 407813 w 10867051"/>
                  <a:gd name="connsiteY2787" fmla="*/ 726797 h 2057374"/>
                  <a:gd name="connsiteX2788" fmla="*/ 407956 w 10867051"/>
                  <a:gd name="connsiteY2788" fmla="*/ 727655 h 2057374"/>
                  <a:gd name="connsiteX2789" fmla="*/ 408671 w 10867051"/>
                  <a:gd name="connsiteY2789" fmla="*/ 727941 h 2057374"/>
                  <a:gd name="connsiteX2790" fmla="*/ 410674 w 10867051"/>
                  <a:gd name="connsiteY2790" fmla="*/ 726940 h 2057374"/>
                  <a:gd name="connsiteX2791" fmla="*/ 415823 w 10867051"/>
                  <a:gd name="connsiteY2791" fmla="*/ 723221 h 2057374"/>
                  <a:gd name="connsiteX2792" fmla="*/ 417826 w 10867051"/>
                  <a:gd name="connsiteY2792" fmla="*/ 720932 h 2057374"/>
                  <a:gd name="connsiteX2793" fmla="*/ 417254 w 10867051"/>
                  <a:gd name="connsiteY2793" fmla="*/ 719788 h 2057374"/>
                  <a:gd name="connsiteX2794" fmla="*/ 415537 w 10867051"/>
                  <a:gd name="connsiteY2794" fmla="*/ 719931 h 2057374"/>
                  <a:gd name="connsiteX2795" fmla="*/ 382781 w 10867051"/>
                  <a:gd name="connsiteY2795" fmla="*/ 754547 h 2057374"/>
                  <a:gd name="connsiteX2796" fmla="*/ 383925 w 10867051"/>
                  <a:gd name="connsiteY2796" fmla="*/ 753260 h 2057374"/>
                  <a:gd name="connsiteX2797" fmla="*/ 383925 w 10867051"/>
                  <a:gd name="connsiteY2797" fmla="*/ 750542 h 2057374"/>
                  <a:gd name="connsiteX2798" fmla="*/ 383639 w 10867051"/>
                  <a:gd name="connsiteY2798" fmla="*/ 749112 h 2057374"/>
                  <a:gd name="connsiteX2799" fmla="*/ 383067 w 10867051"/>
                  <a:gd name="connsiteY2799" fmla="*/ 748969 h 2057374"/>
                  <a:gd name="connsiteX2800" fmla="*/ 382209 w 10867051"/>
                  <a:gd name="connsiteY2800" fmla="*/ 749398 h 2057374"/>
                  <a:gd name="connsiteX2801" fmla="*/ 378632 w 10867051"/>
                  <a:gd name="connsiteY2801" fmla="*/ 752974 h 2057374"/>
                  <a:gd name="connsiteX2802" fmla="*/ 379062 w 10867051"/>
                  <a:gd name="connsiteY2802" fmla="*/ 754118 h 2057374"/>
                  <a:gd name="connsiteX2803" fmla="*/ 380349 w 10867051"/>
                  <a:gd name="connsiteY2803" fmla="*/ 754547 h 2057374"/>
                  <a:gd name="connsiteX2804" fmla="*/ 382781 w 10867051"/>
                  <a:gd name="connsiteY2804" fmla="*/ 754547 h 2057374"/>
                  <a:gd name="connsiteX2805" fmla="*/ 371194 w 10867051"/>
                  <a:gd name="connsiteY2805" fmla="*/ 2001588 h 2057374"/>
                  <a:gd name="connsiteX2806" fmla="*/ 370336 w 10867051"/>
                  <a:gd name="connsiteY2806" fmla="*/ 2000444 h 2057374"/>
                  <a:gd name="connsiteX2807" fmla="*/ 367761 w 10867051"/>
                  <a:gd name="connsiteY2807" fmla="*/ 1998870 h 2057374"/>
                  <a:gd name="connsiteX2808" fmla="*/ 366474 w 10867051"/>
                  <a:gd name="connsiteY2808" fmla="*/ 1997440 h 2057374"/>
                  <a:gd name="connsiteX2809" fmla="*/ 362612 w 10867051"/>
                  <a:gd name="connsiteY2809" fmla="*/ 1995438 h 2057374"/>
                  <a:gd name="connsiteX2810" fmla="*/ 360323 w 10867051"/>
                  <a:gd name="connsiteY2810" fmla="*/ 1995723 h 2057374"/>
                  <a:gd name="connsiteX2811" fmla="*/ 357176 w 10867051"/>
                  <a:gd name="connsiteY2811" fmla="*/ 1996582 h 2057374"/>
                  <a:gd name="connsiteX2812" fmla="*/ 356461 w 10867051"/>
                  <a:gd name="connsiteY2812" fmla="*/ 1996010 h 2057374"/>
                  <a:gd name="connsiteX2813" fmla="*/ 355031 w 10867051"/>
                  <a:gd name="connsiteY2813" fmla="*/ 1994150 h 2057374"/>
                  <a:gd name="connsiteX2814" fmla="*/ 353457 w 10867051"/>
                  <a:gd name="connsiteY2814" fmla="*/ 1992863 h 2057374"/>
                  <a:gd name="connsiteX2815" fmla="*/ 351311 w 10867051"/>
                  <a:gd name="connsiteY2815" fmla="*/ 1993149 h 2057374"/>
                  <a:gd name="connsiteX2816" fmla="*/ 350024 w 10867051"/>
                  <a:gd name="connsiteY2816" fmla="*/ 1995581 h 2057374"/>
                  <a:gd name="connsiteX2817" fmla="*/ 350310 w 10867051"/>
                  <a:gd name="connsiteY2817" fmla="*/ 1997011 h 2057374"/>
                  <a:gd name="connsiteX2818" fmla="*/ 352599 w 10867051"/>
                  <a:gd name="connsiteY2818" fmla="*/ 1999443 h 2057374"/>
                  <a:gd name="connsiteX2819" fmla="*/ 354744 w 10867051"/>
                  <a:gd name="connsiteY2819" fmla="*/ 2000444 h 2057374"/>
                  <a:gd name="connsiteX2820" fmla="*/ 356604 w 10867051"/>
                  <a:gd name="connsiteY2820" fmla="*/ 2000158 h 2057374"/>
                  <a:gd name="connsiteX2821" fmla="*/ 357605 w 10867051"/>
                  <a:gd name="connsiteY2821" fmla="*/ 2003162 h 2057374"/>
                  <a:gd name="connsiteX2822" fmla="*/ 357891 w 10867051"/>
                  <a:gd name="connsiteY2822" fmla="*/ 2005880 h 2057374"/>
                  <a:gd name="connsiteX2823" fmla="*/ 358750 w 10867051"/>
                  <a:gd name="connsiteY2823" fmla="*/ 2006309 h 2057374"/>
                  <a:gd name="connsiteX2824" fmla="*/ 361754 w 10867051"/>
                  <a:gd name="connsiteY2824" fmla="*/ 2006452 h 2057374"/>
                  <a:gd name="connsiteX2825" fmla="*/ 364042 w 10867051"/>
                  <a:gd name="connsiteY2825" fmla="*/ 2005450 h 2057374"/>
                  <a:gd name="connsiteX2826" fmla="*/ 367904 w 10867051"/>
                  <a:gd name="connsiteY2826" fmla="*/ 2004878 h 2057374"/>
                  <a:gd name="connsiteX2827" fmla="*/ 370765 w 10867051"/>
                  <a:gd name="connsiteY2827" fmla="*/ 2002733 h 2057374"/>
                  <a:gd name="connsiteX2828" fmla="*/ 371194 w 10867051"/>
                  <a:gd name="connsiteY2828" fmla="*/ 2001588 h 2057374"/>
                  <a:gd name="connsiteX2829" fmla="*/ 402521 w 10867051"/>
                  <a:gd name="connsiteY2829" fmla="*/ 2036348 h 2057374"/>
                  <a:gd name="connsiteX2830" fmla="*/ 401376 w 10867051"/>
                  <a:gd name="connsiteY2830" fmla="*/ 2033630 h 2057374"/>
                  <a:gd name="connsiteX2831" fmla="*/ 399088 w 10867051"/>
                  <a:gd name="connsiteY2831" fmla="*/ 2033057 h 2057374"/>
                  <a:gd name="connsiteX2832" fmla="*/ 398515 w 10867051"/>
                  <a:gd name="connsiteY2832" fmla="*/ 2029052 h 2057374"/>
                  <a:gd name="connsiteX2833" fmla="*/ 395082 w 10867051"/>
                  <a:gd name="connsiteY2833" fmla="*/ 2025333 h 2057374"/>
                  <a:gd name="connsiteX2834" fmla="*/ 382352 w 10867051"/>
                  <a:gd name="connsiteY2834" fmla="*/ 2020041 h 2057374"/>
                  <a:gd name="connsiteX2835" fmla="*/ 376058 w 10867051"/>
                  <a:gd name="connsiteY2835" fmla="*/ 2016465 h 2057374"/>
                  <a:gd name="connsiteX2836" fmla="*/ 374770 w 10867051"/>
                  <a:gd name="connsiteY2836" fmla="*/ 2017037 h 2057374"/>
                  <a:gd name="connsiteX2837" fmla="*/ 374198 w 10867051"/>
                  <a:gd name="connsiteY2837" fmla="*/ 2019898 h 2057374"/>
                  <a:gd name="connsiteX2838" fmla="*/ 376344 w 10867051"/>
                  <a:gd name="connsiteY2838" fmla="*/ 2024618 h 2057374"/>
                  <a:gd name="connsiteX2839" fmla="*/ 373626 w 10867051"/>
                  <a:gd name="connsiteY2839" fmla="*/ 2028337 h 2057374"/>
                  <a:gd name="connsiteX2840" fmla="*/ 371194 w 10867051"/>
                  <a:gd name="connsiteY2840" fmla="*/ 2030340 h 2057374"/>
                  <a:gd name="connsiteX2841" fmla="*/ 369335 w 10867051"/>
                  <a:gd name="connsiteY2841" fmla="*/ 2032915 h 2057374"/>
                  <a:gd name="connsiteX2842" fmla="*/ 371766 w 10867051"/>
                  <a:gd name="connsiteY2842" fmla="*/ 2037921 h 2057374"/>
                  <a:gd name="connsiteX2843" fmla="*/ 374055 w 10867051"/>
                  <a:gd name="connsiteY2843" fmla="*/ 2044358 h 2057374"/>
                  <a:gd name="connsiteX2844" fmla="*/ 373626 w 10867051"/>
                  <a:gd name="connsiteY2844" fmla="*/ 2052368 h 2057374"/>
                  <a:gd name="connsiteX2845" fmla="*/ 374341 w 10867051"/>
                  <a:gd name="connsiteY2845" fmla="*/ 2054085 h 2057374"/>
                  <a:gd name="connsiteX2846" fmla="*/ 380349 w 10867051"/>
                  <a:gd name="connsiteY2846" fmla="*/ 2057232 h 2057374"/>
                  <a:gd name="connsiteX2847" fmla="*/ 382065 w 10867051"/>
                  <a:gd name="connsiteY2847" fmla="*/ 2057375 h 2057374"/>
                  <a:gd name="connsiteX2848" fmla="*/ 383353 w 10867051"/>
                  <a:gd name="connsiteY2848" fmla="*/ 2055944 h 2057374"/>
                  <a:gd name="connsiteX2849" fmla="*/ 384783 w 10867051"/>
                  <a:gd name="connsiteY2849" fmla="*/ 2052940 h 2057374"/>
                  <a:gd name="connsiteX2850" fmla="*/ 391649 w 10867051"/>
                  <a:gd name="connsiteY2850" fmla="*/ 2048220 h 2057374"/>
                  <a:gd name="connsiteX2851" fmla="*/ 399374 w 10867051"/>
                  <a:gd name="connsiteY2851" fmla="*/ 2046360 h 2057374"/>
                  <a:gd name="connsiteX2852" fmla="*/ 405524 w 10867051"/>
                  <a:gd name="connsiteY2852" fmla="*/ 2042212 h 2057374"/>
                  <a:gd name="connsiteX2853" fmla="*/ 406955 w 10867051"/>
                  <a:gd name="connsiteY2853" fmla="*/ 2040067 h 2057374"/>
                  <a:gd name="connsiteX2854" fmla="*/ 405810 w 10867051"/>
                  <a:gd name="connsiteY2854" fmla="*/ 2038636 h 2057374"/>
                  <a:gd name="connsiteX2855" fmla="*/ 402521 w 10867051"/>
                  <a:gd name="connsiteY2855" fmla="*/ 2036348 h 2057374"/>
                  <a:gd name="connsiteX2856" fmla="*/ 479191 w 10867051"/>
                  <a:gd name="connsiteY2856" fmla="*/ 674730 h 2057374"/>
                  <a:gd name="connsiteX2857" fmla="*/ 477045 w 10867051"/>
                  <a:gd name="connsiteY2857" fmla="*/ 672298 h 2057374"/>
                  <a:gd name="connsiteX2858" fmla="*/ 476902 w 10867051"/>
                  <a:gd name="connsiteY2858" fmla="*/ 671011 h 2057374"/>
                  <a:gd name="connsiteX2859" fmla="*/ 478905 w 10867051"/>
                  <a:gd name="connsiteY2859" fmla="*/ 668865 h 2057374"/>
                  <a:gd name="connsiteX2860" fmla="*/ 479191 w 10867051"/>
                  <a:gd name="connsiteY2860" fmla="*/ 667864 h 2057374"/>
                  <a:gd name="connsiteX2861" fmla="*/ 478619 w 10867051"/>
                  <a:gd name="connsiteY2861" fmla="*/ 667005 h 2057374"/>
                  <a:gd name="connsiteX2862" fmla="*/ 476187 w 10867051"/>
                  <a:gd name="connsiteY2862" fmla="*/ 665861 h 2057374"/>
                  <a:gd name="connsiteX2863" fmla="*/ 473040 w 10867051"/>
                  <a:gd name="connsiteY2863" fmla="*/ 666004 h 2057374"/>
                  <a:gd name="connsiteX2864" fmla="*/ 470609 w 10867051"/>
                  <a:gd name="connsiteY2864" fmla="*/ 666719 h 2057374"/>
                  <a:gd name="connsiteX2865" fmla="*/ 466031 w 10867051"/>
                  <a:gd name="connsiteY2865" fmla="*/ 669151 h 2057374"/>
                  <a:gd name="connsiteX2866" fmla="*/ 464744 w 10867051"/>
                  <a:gd name="connsiteY2866" fmla="*/ 669437 h 2057374"/>
                  <a:gd name="connsiteX2867" fmla="*/ 464458 w 10867051"/>
                  <a:gd name="connsiteY2867" fmla="*/ 667005 h 2057374"/>
                  <a:gd name="connsiteX2868" fmla="*/ 465888 w 10867051"/>
                  <a:gd name="connsiteY2868" fmla="*/ 663858 h 2057374"/>
                  <a:gd name="connsiteX2869" fmla="*/ 463027 w 10867051"/>
                  <a:gd name="connsiteY2869" fmla="*/ 662142 h 2057374"/>
                  <a:gd name="connsiteX2870" fmla="*/ 456447 w 10867051"/>
                  <a:gd name="connsiteY2870" fmla="*/ 660568 h 2057374"/>
                  <a:gd name="connsiteX2871" fmla="*/ 454445 w 10867051"/>
                  <a:gd name="connsiteY2871" fmla="*/ 661141 h 2057374"/>
                  <a:gd name="connsiteX2872" fmla="*/ 456161 w 10867051"/>
                  <a:gd name="connsiteY2872" fmla="*/ 663143 h 2057374"/>
                  <a:gd name="connsiteX2873" fmla="*/ 456018 w 10867051"/>
                  <a:gd name="connsiteY2873" fmla="*/ 664574 h 2057374"/>
                  <a:gd name="connsiteX2874" fmla="*/ 455303 w 10867051"/>
                  <a:gd name="connsiteY2874" fmla="*/ 665289 h 2057374"/>
                  <a:gd name="connsiteX2875" fmla="*/ 455303 w 10867051"/>
                  <a:gd name="connsiteY2875" fmla="*/ 667148 h 2057374"/>
                  <a:gd name="connsiteX2876" fmla="*/ 454731 w 10867051"/>
                  <a:gd name="connsiteY2876" fmla="*/ 668150 h 2057374"/>
                  <a:gd name="connsiteX2877" fmla="*/ 453730 w 10867051"/>
                  <a:gd name="connsiteY2877" fmla="*/ 668436 h 2057374"/>
                  <a:gd name="connsiteX2878" fmla="*/ 450583 w 10867051"/>
                  <a:gd name="connsiteY2878" fmla="*/ 667864 h 2057374"/>
                  <a:gd name="connsiteX2879" fmla="*/ 449581 w 10867051"/>
                  <a:gd name="connsiteY2879" fmla="*/ 668150 h 2057374"/>
                  <a:gd name="connsiteX2880" fmla="*/ 448580 w 10867051"/>
                  <a:gd name="connsiteY2880" fmla="*/ 669008 h 2057374"/>
                  <a:gd name="connsiteX2881" fmla="*/ 447579 w 10867051"/>
                  <a:gd name="connsiteY2881" fmla="*/ 670438 h 2057374"/>
                  <a:gd name="connsiteX2882" fmla="*/ 446577 w 10867051"/>
                  <a:gd name="connsiteY2882" fmla="*/ 671154 h 2057374"/>
                  <a:gd name="connsiteX2883" fmla="*/ 445433 w 10867051"/>
                  <a:gd name="connsiteY2883" fmla="*/ 671154 h 2057374"/>
                  <a:gd name="connsiteX2884" fmla="*/ 444146 w 10867051"/>
                  <a:gd name="connsiteY2884" fmla="*/ 669866 h 2057374"/>
                  <a:gd name="connsiteX2885" fmla="*/ 441285 w 10867051"/>
                  <a:gd name="connsiteY2885" fmla="*/ 665575 h 2057374"/>
                  <a:gd name="connsiteX2886" fmla="*/ 440284 w 10867051"/>
                  <a:gd name="connsiteY2886" fmla="*/ 665003 h 2057374"/>
                  <a:gd name="connsiteX2887" fmla="*/ 438138 w 10867051"/>
                  <a:gd name="connsiteY2887" fmla="*/ 664574 h 2057374"/>
                  <a:gd name="connsiteX2888" fmla="*/ 436994 w 10867051"/>
                  <a:gd name="connsiteY2888" fmla="*/ 664860 h 2057374"/>
                  <a:gd name="connsiteX2889" fmla="*/ 435849 w 10867051"/>
                  <a:gd name="connsiteY2889" fmla="*/ 665432 h 2057374"/>
                  <a:gd name="connsiteX2890" fmla="*/ 433990 w 10867051"/>
                  <a:gd name="connsiteY2890" fmla="*/ 667291 h 2057374"/>
                  <a:gd name="connsiteX2891" fmla="*/ 433990 w 10867051"/>
                  <a:gd name="connsiteY2891" fmla="*/ 668579 h 2057374"/>
                  <a:gd name="connsiteX2892" fmla="*/ 434848 w 10867051"/>
                  <a:gd name="connsiteY2892" fmla="*/ 670009 h 2057374"/>
                  <a:gd name="connsiteX2893" fmla="*/ 436994 w 10867051"/>
                  <a:gd name="connsiteY2893" fmla="*/ 671869 h 2057374"/>
                  <a:gd name="connsiteX2894" fmla="*/ 440427 w 10867051"/>
                  <a:gd name="connsiteY2894" fmla="*/ 674157 h 2057374"/>
                  <a:gd name="connsiteX2895" fmla="*/ 440570 w 10867051"/>
                  <a:gd name="connsiteY2895" fmla="*/ 675159 h 2057374"/>
                  <a:gd name="connsiteX2896" fmla="*/ 437280 w 10867051"/>
                  <a:gd name="connsiteY2896" fmla="*/ 674873 h 2057374"/>
                  <a:gd name="connsiteX2897" fmla="*/ 436135 w 10867051"/>
                  <a:gd name="connsiteY2897" fmla="*/ 675302 h 2057374"/>
                  <a:gd name="connsiteX2898" fmla="*/ 436708 w 10867051"/>
                  <a:gd name="connsiteY2898" fmla="*/ 677018 h 2057374"/>
                  <a:gd name="connsiteX2899" fmla="*/ 437280 w 10867051"/>
                  <a:gd name="connsiteY2899" fmla="*/ 683598 h 2057374"/>
                  <a:gd name="connsiteX2900" fmla="*/ 438567 w 10867051"/>
                  <a:gd name="connsiteY2900" fmla="*/ 686888 h 2057374"/>
                  <a:gd name="connsiteX2901" fmla="*/ 440713 w 10867051"/>
                  <a:gd name="connsiteY2901" fmla="*/ 689606 h 2057374"/>
                  <a:gd name="connsiteX2902" fmla="*/ 438710 w 10867051"/>
                  <a:gd name="connsiteY2902" fmla="*/ 688748 h 2057374"/>
                  <a:gd name="connsiteX2903" fmla="*/ 437137 w 10867051"/>
                  <a:gd name="connsiteY2903" fmla="*/ 687317 h 2057374"/>
                  <a:gd name="connsiteX2904" fmla="*/ 434848 w 10867051"/>
                  <a:gd name="connsiteY2904" fmla="*/ 683741 h 2057374"/>
                  <a:gd name="connsiteX2905" fmla="*/ 432845 w 10867051"/>
                  <a:gd name="connsiteY2905" fmla="*/ 679736 h 2057374"/>
                  <a:gd name="connsiteX2906" fmla="*/ 430986 w 10867051"/>
                  <a:gd name="connsiteY2906" fmla="*/ 678592 h 2057374"/>
                  <a:gd name="connsiteX2907" fmla="*/ 430700 w 10867051"/>
                  <a:gd name="connsiteY2907" fmla="*/ 678163 h 2057374"/>
                  <a:gd name="connsiteX2908" fmla="*/ 431272 w 10867051"/>
                  <a:gd name="connsiteY2908" fmla="*/ 677304 h 2057374"/>
                  <a:gd name="connsiteX2909" fmla="*/ 430271 w 10867051"/>
                  <a:gd name="connsiteY2909" fmla="*/ 675445 h 2057374"/>
                  <a:gd name="connsiteX2910" fmla="*/ 427696 w 10867051"/>
                  <a:gd name="connsiteY2910" fmla="*/ 674587 h 2057374"/>
                  <a:gd name="connsiteX2911" fmla="*/ 425836 w 10867051"/>
                  <a:gd name="connsiteY2911" fmla="*/ 674587 h 2057374"/>
                  <a:gd name="connsiteX2912" fmla="*/ 422689 w 10867051"/>
                  <a:gd name="connsiteY2912" fmla="*/ 675159 h 2057374"/>
                  <a:gd name="connsiteX2913" fmla="*/ 419543 w 10867051"/>
                  <a:gd name="connsiteY2913" fmla="*/ 677161 h 2057374"/>
                  <a:gd name="connsiteX2914" fmla="*/ 415108 w 10867051"/>
                  <a:gd name="connsiteY2914" fmla="*/ 678449 h 2057374"/>
                  <a:gd name="connsiteX2915" fmla="*/ 410960 w 10867051"/>
                  <a:gd name="connsiteY2915" fmla="*/ 683312 h 2057374"/>
                  <a:gd name="connsiteX2916" fmla="*/ 409816 w 10867051"/>
                  <a:gd name="connsiteY2916" fmla="*/ 686745 h 2057374"/>
                  <a:gd name="connsiteX2917" fmla="*/ 409959 w 10867051"/>
                  <a:gd name="connsiteY2917" fmla="*/ 688033 h 2057374"/>
                  <a:gd name="connsiteX2918" fmla="*/ 414107 w 10867051"/>
                  <a:gd name="connsiteY2918" fmla="*/ 693611 h 2057374"/>
                  <a:gd name="connsiteX2919" fmla="*/ 416253 w 10867051"/>
                  <a:gd name="connsiteY2919" fmla="*/ 700906 h 2057374"/>
                  <a:gd name="connsiteX2920" fmla="*/ 421116 w 10867051"/>
                  <a:gd name="connsiteY2920" fmla="*/ 705913 h 2057374"/>
                  <a:gd name="connsiteX2921" fmla="*/ 423405 w 10867051"/>
                  <a:gd name="connsiteY2921" fmla="*/ 706342 h 2057374"/>
                  <a:gd name="connsiteX2922" fmla="*/ 424978 w 10867051"/>
                  <a:gd name="connsiteY2922" fmla="*/ 704053 h 2057374"/>
                  <a:gd name="connsiteX2923" fmla="*/ 425693 w 10867051"/>
                  <a:gd name="connsiteY2923" fmla="*/ 702194 h 2057374"/>
                  <a:gd name="connsiteX2924" fmla="*/ 425550 w 10867051"/>
                  <a:gd name="connsiteY2924" fmla="*/ 700906 h 2057374"/>
                  <a:gd name="connsiteX2925" fmla="*/ 424978 w 10867051"/>
                  <a:gd name="connsiteY2925" fmla="*/ 699762 h 2057374"/>
                  <a:gd name="connsiteX2926" fmla="*/ 424120 w 10867051"/>
                  <a:gd name="connsiteY2926" fmla="*/ 698761 h 2057374"/>
                  <a:gd name="connsiteX2927" fmla="*/ 423262 w 10867051"/>
                  <a:gd name="connsiteY2927" fmla="*/ 698189 h 2057374"/>
                  <a:gd name="connsiteX2928" fmla="*/ 419829 w 10867051"/>
                  <a:gd name="connsiteY2928" fmla="*/ 698332 h 2057374"/>
                  <a:gd name="connsiteX2929" fmla="*/ 419972 w 10867051"/>
                  <a:gd name="connsiteY2929" fmla="*/ 697902 h 2057374"/>
                  <a:gd name="connsiteX2930" fmla="*/ 421545 w 10867051"/>
                  <a:gd name="connsiteY2930" fmla="*/ 696901 h 2057374"/>
                  <a:gd name="connsiteX2931" fmla="*/ 423977 w 10867051"/>
                  <a:gd name="connsiteY2931" fmla="*/ 696472 h 2057374"/>
                  <a:gd name="connsiteX2932" fmla="*/ 427267 w 10867051"/>
                  <a:gd name="connsiteY2932" fmla="*/ 696615 h 2057374"/>
                  <a:gd name="connsiteX2933" fmla="*/ 429412 w 10867051"/>
                  <a:gd name="connsiteY2933" fmla="*/ 696901 h 2057374"/>
                  <a:gd name="connsiteX2934" fmla="*/ 430271 w 10867051"/>
                  <a:gd name="connsiteY2934" fmla="*/ 697473 h 2057374"/>
                  <a:gd name="connsiteX2935" fmla="*/ 430557 w 10867051"/>
                  <a:gd name="connsiteY2935" fmla="*/ 698046 h 2057374"/>
                  <a:gd name="connsiteX2936" fmla="*/ 428840 w 10867051"/>
                  <a:gd name="connsiteY2936" fmla="*/ 700048 h 2057374"/>
                  <a:gd name="connsiteX2937" fmla="*/ 428125 w 10867051"/>
                  <a:gd name="connsiteY2937" fmla="*/ 701765 h 2057374"/>
                  <a:gd name="connsiteX2938" fmla="*/ 428697 w 10867051"/>
                  <a:gd name="connsiteY2938" fmla="*/ 701765 h 2057374"/>
                  <a:gd name="connsiteX2939" fmla="*/ 431272 w 10867051"/>
                  <a:gd name="connsiteY2939" fmla="*/ 700477 h 2057374"/>
                  <a:gd name="connsiteX2940" fmla="*/ 434848 w 10867051"/>
                  <a:gd name="connsiteY2940" fmla="*/ 702480 h 2057374"/>
                  <a:gd name="connsiteX2941" fmla="*/ 437137 w 10867051"/>
                  <a:gd name="connsiteY2941" fmla="*/ 702766 h 2057374"/>
                  <a:gd name="connsiteX2942" fmla="*/ 437423 w 10867051"/>
                  <a:gd name="connsiteY2942" fmla="*/ 703195 h 2057374"/>
                  <a:gd name="connsiteX2943" fmla="*/ 428983 w 10867051"/>
                  <a:gd name="connsiteY2943" fmla="*/ 710490 h 2057374"/>
                  <a:gd name="connsiteX2944" fmla="*/ 428983 w 10867051"/>
                  <a:gd name="connsiteY2944" fmla="*/ 711205 h 2057374"/>
                  <a:gd name="connsiteX2945" fmla="*/ 429555 w 10867051"/>
                  <a:gd name="connsiteY2945" fmla="*/ 711921 h 2057374"/>
                  <a:gd name="connsiteX2946" fmla="*/ 430271 w 10867051"/>
                  <a:gd name="connsiteY2946" fmla="*/ 712350 h 2057374"/>
                  <a:gd name="connsiteX2947" fmla="*/ 431987 w 10867051"/>
                  <a:gd name="connsiteY2947" fmla="*/ 712493 h 2057374"/>
                  <a:gd name="connsiteX2948" fmla="*/ 438424 w 10867051"/>
                  <a:gd name="connsiteY2948" fmla="*/ 708917 h 2057374"/>
                  <a:gd name="connsiteX2949" fmla="*/ 441857 w 10867051"/>
                  <a:gd name="connsiteY2949" fmla="*/ 704482 h 2057374"/>
                  <a:gd name="connsiteX2950" fmla="*/ 442143 w 10867051"/>
                  <a:gd name="connsiteY2950" fmla="*/ 703481 h 2057374"/>
                  <a:gd name="connsiteX2951" fmla="*/ 442143 w 10867051"/>
                  <a:gd name="connsiteY2951" fmla="*/ 702337 h 2057374"/>
                  <a:gd name="connsiteX2952" fmla="*/ 441714 w 10867051"/>
                  <a:gd name="connsiteY2952" fmla="*/ 701479 h 2057374"/>
                  <a:gd name="connsiteX2953" fmla="*/ 439139 w 10867051"/>
                  <a:gd name="connsiteY2953" fmla="*/ 700477 h 2057374"/>
                  <a:gd name="connsiteX2954" fmla="*/ 443431 w 10867051"/>
                  <a:gd name="connsiteY2954" fmla="*/ 699333 h 2057374"/>
                  <a:gd name="connsiteX2955" fmla="*/ 445290 w 10867051"/>
                  <a:gd name="connsiteY2955" fmla="*/ 698189 h 2057374"/>
                  <a:gd name="connsiteX2956" fmla="*/ 445862 w 10867051"/>
                  <a:gd name="connsiteY2956" fmla="*/ 696615 h 2057374"/>
                  <a:gd name="connsiteX2957" fmla="*/ 447722 w 10867051"/>
                  <a:gd name="connsiteY2957" fmla="*/ 695328 h 2057374"/>
                  <a:gd name="connsiteX2958" fmla="*/ 452871 w 10867051"/>
                  <a:gd name="connsiteY2958" fmla="*/ 692753 h 2057374"/>
                  <a:gd name="connsiteX2959" fmla="*/ 459594 w 10867051"/>
                  <a:gd name="connsiteY2959" fmla="*/ 692324 h 2057374"/>
                  <a:gd name="connsiteX2960" fmla="*/ 461454 w 10867051"/>
                  <a:gd name="connsiteY2960" fmla="*/ 690464 h 2057374"/>
                  <a:gd name="connsiteX2961" fmla="*/ 464744 w 10867051"/>
                  <a:gd name="connsiteY2961" fmla="*/ 688748 h 2057374"/>
                  <a:gd name="connsiteX2962" fmla="*/ 467462 w 10867051"/>
                  <a:gd name="connsiteY2962" fmla="*/ 688748 h 2057374"/>
                  <a:gd name="connsiteX2963" fmla="*/ 469750 w 10867051"/>
                  <a:gd name="connsiteY2963" fmla="*/ 688319 h 2057374"/>
                  <a:gd name="connsiteX2964" fmla="*/ 470752 w 10867051"/>
                  <a:gd name="connsiteY2964" fmla="*/ 687746 h 2057374"/>
                  <a:gd name="connsiteX2965" fmla="*/ 470322 w 10867051"/>
                  <a:gd name="connsiteY2965" fmla="*/ 686316 h 2057374"/>
                  <a:gd name="connsiteX2966" fmla="*/ 469464 w 10867051"/>
                  <a:gd name="connsiteY2966" fmla="*/ 685029 h 2057374"/>
                  <a:gd name="connsiteX2967" fmla="*/ 467605 w 10867051"/>
                  <a:gd name="connsiteY2967" fmla="*/ 683169 h 2057374"/>
                  <a:gd name="connsiteX2968" fmla="*/ 462312 w 10867051"/>
                  <a:gd name="connsiteY2968" fmla="*/ 682883 h 2057374"/>
                  <a:gd name="connsiteX2969" fmla="*/ 461025 w 10867051"/>
                  <a:gd name="connsiteY2969" fmla="*/ 682454 h 2057374"/>
                  <a:gd name="connsiteX2970" fmla="*/ 462741 w 10867051"/>
                  <a:gd name="connsiteY2970" fmla="*/ 681167 h 2057374"/>
                  <a:gd name="connsiteX2971" fmla="*/ 463599 w 10867051"/>
                  <a:gd name="connsiteY2971" fmla="*/ 680737 h 2057374"/>
                  <a:gd name="connsiteX2972" fmla="*/ 466031 w 10867051"/>
                  <a:gd name="connsiteY2972" fmla="*/ 681024 h 2057374"/>
                  <a:gd name="connsiteX2973" fmla="*/ 472039 w 10867051"/>
                  <a:gd name="connsiteY2973" fmla="*/ 682311 h 2057374"/>
                  <a:gd name="connsiteX2974" fmla="*/ 478619 w 10867051"/>
                  <a:gd name="connsiteY2974" fmla="*/ 683026 h 2057374"/>
                  <a:gd name="connsiteX2975" fmla="*/ 479620 w 10867051"/>
                  <a:gd name="connsiteY2975" fmla="*/ 682740 h 2057374"/>
                  <a:gd name="connsiteX2976" fmla="*/ 480908 w 10867051"/>
                  <a:gd name="connsiteY2976" fmla="*/ 681739 h 2057374"/>
                  <a:gd name="connsiteX2977" fmla="*/ 484484 w 10867051"/>
                  <a:gd name="connsiteY2977" fmla="*/ 677591 h 2057374"/>
                  <a:gd name="connsiteX2978" fmla="*/ 484484 w 10867051"/>
                  <a:gd name="connsiteY2978" fmla="*/ 676732 h 2057374"/>
                  <a:gd name="connsiteX2979" fmla="*/ 483911 w 10867051"/>
                  <a:gd name="connsiteY2979" fmla="*/ 676017 h 2057374"/>
                  <a:gd name="connsiteX2980" fmla="*/ 479191 w 10867051"/>
                  <a:gd name="connsiteY2980" fmla="*/ 674730 h 2057374"/>
                  <a:gd name="connsiteX2981" fmla="*/ 232443 w 10867051"/>
                  <a:gd name="connsiteY2981" fmla="*/ 775002 h 2057374"/>
                  <a:gd name="connsiteX2982" fmla="*/ 233302 w 10867051"/>
                  <a:gd name="connsiteY2982" fmla="*/ 772714 h 2057374"/>
                  <a:gd name="connsiteX2983" fmla="*/ 233302 w 10867051"/>
                  <a:gd name="connsiteY2983" fmla="*/ 771998 h 2057374"/>
                  <a:gd name="connsiteX2984" fmla="*/ 232730 w 10867051"/>
                  <a:gd name="connsiteY2984" fmla="*/ 772141 h 2057374"/>
                  <a:gd name="connsiteX2985" fmla="*/ 230727 w 10867051"/>
                  <a:gd name="connsiteY2985" fmla="*/ 774573 h 2057374"/>
                  <a:gd name="connsiteX2986" fmla="*/ 229726 w 10867051"/>
                  <a:gd name="connsiteY2986" fmla="*/ 774859 h 2057374"/>
                  <a:gd name="connsiteX2987" fmla="*/ 229297 w 10867051"/>
                  <a:gd name="connsiteY2987" fmla="*/ 774859 h 2057374"/>
                  <a:gd name="connsiteX2988" fmla="*/ 229869 w 10867051"/>
                  <a:gd name="connsiteY2988" fmla="*/ 773000 h 2057374"/>
                  <a:gd name="connsiteX2989" fmla="*/ 229726 w 10867051"/>
                  <a:gd name="connsiteY2989" fmla="*/ 772141 h 2057374"/>
                  <a:gd name="connsiteX2990" fmla="*/ 229010 w 10867051"/>
                  <a:gd name="connsiteY2990" fmla="*/ 771283 h 2057374"/>
                  <a:gd name="connsiteX2991" fmla="*/ 228152 w 10867051"/>
                  <a:gd name="connsiteY2991" fmla="*/ 770997 h 2057374"/>
                  <a:gd name="connsiteX2992" fmla="*/ 226150 w 10867051"/>
                  <a:gd name="connsiteY2992" fmla="*/ 771855 h 2057374"/>
                  <a:gd name="connsiteX2993" fmla="*/ 224576 w 10867051"/>
                  <a:gd name="connsiteY2993" fmla="*/ 773858 h 2057374"/>
                  <a:gd name="connsiteX2994" fmla="*/ 224433 w 10867051"/>
                  <a:gd name="connsiteY2994" fmla="*/ 774859 h 2057374"/>
                  <a:gd name="connsiteX2995" fmla="*/ 225005 w 10867051"/>
                  <a:gd name="connsiteY2995" fmla="*/ 780581 h 2057374"/>
                  <a:gd name="connsiteX2996" fmla="*/ 225863 w 10867051"/>
                  <a:gd name="connsiteY2996" fmla="*/ 781725 h 2057374"/>
                  <a:gd name="connsiteX2997" fmla="*/ 227151 w 10867051"/>
                  <a:gd name="connsiteY2997" fmla="*/ 780581 h 2057374"/>
                  <a:gd name="connsiteX2998" fmla="*/ 228581 w 10867051"/>
                  <a:gd name="connsiteY2998" fmla="*/ 780295 h 2057374"/>
                  <a:gd name="connsiteX2999" fmla="*/ 231442 w 10867051"/>
                  <a:gd name="connsiteY2999" fmla="*/ 781010 h 2057374"/>
                  <a:gd name="connsiteX3000" fmla="*/ 235161 w 10867051"/>
                  <a:gd name="connsiteY3000" fmla="*/ 779866 h 2057374"/>
                  <a:gd name="connsiteX3001" fmla="*/ 235304 w 10867051"/>
                  <a:gd name="connsiteY3001" fmla="*/ 779293 h 2057374"/>
                  <a:gd name="connsiteX3002" fmla="*/ 233874 w 10867051"/>
                  <a:gd name="connsiteY3002" fmla="*/ 777720 h 2057374"/>
                  <a:gd name="connsiteX3003" fmla="*/ 232443 w 10867051"/>
                  <a:gd name="connsiteY3003" fmla="*/ 775002 h 2057374"/>
                  <a:gd name="connsiteX3004" fmla="*/ 463313 w 10867051"/>
                  <a:gd name="connsiteY3004" fmla="*/ 695614 h 2057374"/>
                  <a:gd name="connsiteX3005" fmla="*/ 452728 w 10867051"/>
                  <a:gd name="connsiteY3005" fmla="*/ 694899 h 2057374"/>
                  <a:gd name="connsiteX3006" fmla="*/ 450583 w 10867051"/>
                  <a:gd name="connsiteY3006" fmla="*/ 697187 h 2057374"/>
                  <a:gd name="connsiteX3007" fmla="*/ 450010 w 10867051"/>
                  <a:gd name="connsiteY3007" fmla="*/ 700620 h 2057374"/>
                  <a:gd name="connsiteX3008" fmla="*/ 452442 w 10867051"/>
                  <a:gd name="connsiteY3008" fmla="*/ 702909 h 2057374"/>
                  <a:gd name="connsiteX3009" fmla="*/ 454302 w 10867051"/>
                  <a:gd name="connsiteY3009" fmla="*/ 701765 h 2057374"/>
                  <a:gd name="connsiteX3010" fmla="*/ 456733 w 10867051"/>
                  <a:gd name="connsiteY3010" fmla="*/ 698904 h 2057374"/>
                  <a:gd name="connsiteX3011" fmla="*/ 457449 w 10867051"/>
                  <a:gd name="connsiteY3011" fmla="*/ 698904 h 2057374"/>
                  <a:gd name="connsiteX3012" fmla="*/ 461311 w 10867051"/>
                  <a:gd name="connsiteY3012" fmla="*/ 697473 h 2057374"/>
                  <a:gd name="connsiteX3013" fmla="*/ 463599 w 10867051"/>
                  <a:gd name="connsiteY3013" fmla="*/ 697330 h 2057374"/>
                  <a:gd name="connsiteX3014" fmla="*/ 464315 w 10867051"/>
                  <a:gd name="connsiteY3014" fmla="*/ 696901 h 2057374"/>
                  <a:gd name="connsiteX3015" fmla="*/ 464315 w 10867051"/>
                  <a:gd name="connsiteY3015" fmla="*/ 696329 h 2057374"/>
                  <a:gd name="connsiteX3016" fmla="*/ 463313 w 10867051"/>
                  <a:gd name="connsiteY3016" fmla="*/ 695614 h 2057374"/>
                  <a:gd name="connsiteX3017" fmla="*/ 424692 w 10867051"/>
                  <a:gd name="connsiteY3017" fmla="*/ 719645 h 2057374"/>
                  <a:gd name="connsiteX3018" fmla="*/ 421545 w 10867051"/>
                  <a:gd name="connsiteY3018" fmla="*/ 721218 h 2057374"/>
                  <a:gd name="connsiteX3019" fmla="*/ 421259 w 10867051"/>
                  <a:gd name="connsiteY3019" fmla="*/ 722506 h 2057374"/>
                  <a:gd name="connsiteX3020" fmla="*/ 423548 w 10867051"/>
                  <a:gd name="connsiteY3020" fmla="*/ 723650 h 2057374"/>
                  <a:gd name="connsiteX3021" fmla="*/ 424978 w 10867051"/>
                  <a:gd name="connsiteY3021" fmla="*/ 723507 h 2057374"/>
                  <a:gd name="connsiteX3022" fmla="*/ 426695 w 10867051"/>
                  <a:gd name="connsiteY3022" fmla="*/ 722935 h 2057374"/>
                  <a:gd name="connsiteX3023" fmla="*/ 427696 w 10867051"/>
                  <a:gd name="connsiteY3023" fmla="*/ 722363 h 2057374"/>
                  <a:gd name="connsiteX3024" fmla="*/ 427982 w 10867051"/>
                  <a:gd name="connsiteY3024" fmla="*/ 721790 h 2057374"/>
                  <a:gd name="connsiteX3025" fmla="*/ 428125 w 10867051"/>
                  <a:gd name="connsiteY3025" fmla="*/ 720789 h 2057374"/>
                  <a:gd name="connsiteX3026" fmla="*/ 427839 w 10867051"/>
                  <a:gd name="connsiteY3026" fmla="*/ 719931 h 2057374"/>
                  <a:gd name="connsiteX3027" fmla="*/ 424692 w 10867051"/>
                  <a:gd name="connsiteY3027" fmla="*/ 719645 h 2057374"/>
                  <a:gd name="connsiteX3028" fmla="*/ 253900 w 10867051"/>
                  <a:gd name="connsiteY3028" fmla="*/ 776862 h 2057374"/>
                  <a:gd name="connsiteX3029" fmla="*/ 253471 w 10867051"/>
                  <a:gd name="connsiteY3029" fmla="*/ 776433 h 2057374"/>
                  <a:gd name="connsiteX3030" fmla="*/ 252469 w 10867051"/>
                  <a:gd name="connsiteY3030" fmla="*/ 776719 h 2057374"/>
                  <a:gd name="connsiteX3031" fmla="*/ 250610 w 10867051"/>
                  <a:gd name="connsiteY3031" fmla="*/ 779723 h 2057374"/>
                  <a:gd name="connsiteX3032" fmla="*/ 248893 w 10867051"/>
                  <a:gd name="connsiteY3032" fmla="*/ 780009 h 2057374"/>
                  <a:gd name="connsiteX3033" fmla="*/ 247034 w 10867051"/>
                  <a:gd name="connsiteY3033" fmla="*/ 782440 h 2057374"/>
                  <a:gd name="connsiteX3034" fmla="*/ 246032 w 10867051"/>
                  <a:gd name="connsiteY3034" fmla="*/ 783012 h 2057374"/>
                  <a:gd name="connsiteX3035" fmla="*/ 244888 w 10867051"/>
                  <a:gd name="connsiteY3035" fmla="*/ 782870 h 2057374"/>
                  <a:gd name="connsiteX3036" fmla="*/ 245460 w 10867051"/>
                  <a:gd name="connsiteY3036" fmla="*/ 785587 h 2057374"/>
                  <a:gd name="connsiteX3037" fmla="*/ 245460 w 10867051"/>
                  <a:gd name="connsiteY3037" fmla="*/ 786303 h 2057374"/>
                  <a:gd name="connsiteX3038" fmla="*/ 245174 w 10867051"/>
                  <a:gd name="connsiteY3038" fmla="*/ 787447 h 2057374"/>
                  <a:gd name="connsiteX3039" fmla="*/ 243315 w 10867051"/>
                  <a:gd name="connsiteY3039" fmla="*/ 791166 h 2057374"/>
                  <a:gd name="connsiteX3040" fmla="*/ 245031 w 10867051"/>
                  <a:gd name="connsiteY3040" fmla="*/ 790308 h 2057374"/>
                  <a:gd name="connsiteX3041" fmla="*/ 249036 w 10867051"/>
                  <a:gd name="connsiteY3041" fmla="*/ 786016 h 2057374"/>
                  <a:gd name="connsiteX3042" fmla="*/ 250181 w 10867051"/>
                  <a:gd name="connsiteY3042" fmla="*/ 785015 h 2057374"/>
                  <a:gd name="connsiteX3043" fmla="*/ 251611 w 10867051"/>
                  <a:gd name="connsiteY3043" fmla="*/ 784586 h 2057374"/>
                  <a:gd name="connsiteX3044" fmla="*/ 252183 w 10867051"/>
                  <a:gd name="connsiteY3044" fmla="*/ 783442 h 2057374"/>
                  <a:gd name="connsiteX3045" fmla="*/ 254043 w 10867051"/>
                  <a:gd name="connsiteY3045" fmla="*/ 782583 h 2057374"/>
                  <a:gd name="connsiteX3046" fmla="*/ 254615 w 10867051"/>
                  <a:gd name="connsiteY3046" fmla="*/ 781868 h 2057374"/>
                  <a:gd name="connsiteX3047" fmla="*/ 255044 w 10867051"/>
                  <a:gd name="connsiteY3047" fmla="*/ 780295 h 2057374"/>
                  <a:gd name="connsiteX3048" fmla="*/ 253328 w 10867051"/>
                  <a:gd name="connsiteY3048" fmla="*/ 778721 h 2057374"/>
                  <a:gd name="connsiteX3049" fmla="*/ 253900 w 10867051"/>
                  <a:gd name="connsiteY3049" fmla="*/ 776862 h 2057374"/>
                  <a:gd name="connsiteX3050" fmla="*/ 245174 w 10867051"/>
                  <a:gd name="connsiteY3050" fmla="*/ 1964397 h 2057374"/>
                  <a:gd name="connsiteX3051" fmla="*/ 243458 w 10867051"/>
                  <a:gd name="connsiteY3051" fmla="*/ 1965828 h 2057374"/>
                  <a:gd name="connsiteX3052" fmla="*/ 242742 w 10867051"/>
                  <a:gd name="connsiteY3052" fmla="*/ 1967544 h 2057374"/>
                  <a:gd name="connsiteX3053" fmla="*/ 243029 w 10867051"/>
                  <a:gd name="connsiteY3053" fmla="*/ 1968832 h 2057374"/>
                  <a:gd name="connsiteX3054" fmla="*/ 244030 w 10867051"/>
                  <a:gd name="connsiteY3054" fmla="*/ 1968975 h 2057374"/>
                  <a:gd name="connsiteX3055" fmla="*/ 244602 w 10867051"/>
                  <a:gd name="connsiteY3055" fmla="*/ 1967544 h 2057374"/>
                  <a:gd name="connsiteX3056" fmla="*/ 245460 w 10867051"/>
                  <a:gd name="connsiteY3056" fmla="*/ 1966400 h 2057374"/>
                  <a:gd name="connsiteX3057" fmla="*/ 247606 w 10867051"/>
                  <a:gd name="connsiteY3057" fmla="*/ 1965542 h 2057374"/>
                  <a:gd name="connsiteX3058" fmla="*/ 247749 w 10867051"/>
                  <a:gd name="connsiteY3058" fmla="*/ 1963968 h 2057374"/>
                  <a:gd name="connsiteX3059" fmla="*/ 248607 w 10867051"/>
                  <a:gd name="connsiteY3059" fmla="*/ 1962538 h 2057374"/>
                  <a:gd name="connsiteX3060" fmla="*/ 247034 w 10867051"/>
                  <a:gd name="connsiteY3060" fmla="*/ 1962252 h 2057374"/>
                  <a:gd name="connsiteX3061" fmla="*/ 245174 w 10867051"/>
                  <a:gd name="connsiteY3061" fmla="*/ 1964397 h 2057374"/>
                  <a:gd name="connsiteX3062" fmla="*/ 235161 w 10867051"/>
                  <a:gd name="connsiteY3062" fmla="*/ 773143 h 2057374"/>
                  <a:gd name="connsiteX3063" fmla="*/ 234446 w 10867051"/>
                  <a:gd name="connsiteY3063" fmla="*/ 773858 h 2057374"/>
                  <a:gd name="connsiteX3064" fmla="*/ 235590 w 10867051"/>
                  <a:gd name="connsiteY3064" fmla="*/ 774859 h 2057374"/>
                  <a:gd name="connsiteX3065" fmla="*/ 239739 w 10867051"/>
                  <a:gd name="connsiteY3065" fmla="*/ 777005 h 2057374"/>
                  <a:gd name="connsiteX3066" fmla="*/ 240168 w 10867051"/>
                  <a:gd name="connsiteY3066" fmla="*/ 773715 h 2057374"/>
                  <a:gd name="connsiteX3067" fmla="*/ 239166 w 10867051"/>
                  <a:gd name="connsiteY3067" fmla="*/ 772857 h 2057374"/>
                  <a:gd name="connsiteX3068" fmla="*/ 235161 w 10867051"/>
                  <a:gd name="connsiteY3068" fmla="*/ 773143 h 2057374"/>
                  <a:gd name="connsiteX3069" fmla="*/ 269634 w 10867051"/>
                  <a:gd name="connsiteY3069" fmla="*/ 1955672 h 2057374"/>
                  <a:gd name="connsiteX3070" fmla="*/ 262768 w 10867051"/>
                  <a:gd name="connsiteY3070" fmla="*/ 1955529 h 2057374"/>
                  <a:gd name="connsiteX3071" fmla="*/ 258334 w 10867051"/>
                  <a:gd name="connsiteY3071" fmla="*/ 1958104 h 2057374"/>
                  <a:gd name="connsiteX3072" fmla="*/ 256474 w 10867051"/>
                  <a:gd name="connsiteY3072" fmla="*/ 1961250 h 2057374"/>
                  <a:gd name="connsiteX3073" fmla="*/ 257762 w 10867051"/>
                  <a:gd name="connsiteY3073" fmla="*/ 1962824 h 2057374"/>
                  <a:gd name="connsiteX3074" fmla="*/ 260766 w 10867051"/>
                  <a:gd name="connsiteY3074" fmla="*/ 1963968 h 2057374"/>
                  <a:gd name="connsiteX3075" fmla="*/ 261910 w 10867051"/>
                  <a:gd name="connsiteY3075" fmla="*/ 1965256 h 2057374"/>
                  <a:gd name="connsiteX3076" fmla="*/ 264771 w 10867051"/>
                  <a:gd name="connsiteY3076" fmla="*/ 1965542 h 2057374"/>
                  <a:gd name="connsiteX3077" fmla="*/ 266344 w 10867051"/>
                  <a:gd name="connsiteY3077" fmla="*/ 1966257 h 2057374"/>
                  <a:gd name="connsiteX3078" fmla="*/ 269062 w 10867051"/>
                  <a:gd name="connsiteY3078" fmla="*/ 1964540 h 2057374"/>
                  <a:gd name="connsiteX3079" fmla="*/ 269920 w 10867051"/>
                  <a:gd name="connsiteY3079" fmla="*/ 1963253 h 2057374"/>
                  <a:gd name="connsiteX3080" fmla="*/ 270350 w 10867051"/>
                  <a:gd name="connsiteY3080" fmla="*/ 1960821 h 2057374"/>
                  <a:gd name="connsiteX3081" fmla="*/ 271208 w 10867051"/>
                  <a:gd name="connsiteY3081" fmla="*/ 1959105 h 2057374"/>
                  <a:gd name="connsiteX3082" fmla="*/ 271065 w 10867051"/>
                  <a:gd name="connsiteY3082" fmla="*/ 1957531 h 2057374"/>
                  <a:gd name="connsiteX3083" fmla="*/ 269634 w 10867051"/>
                  <a:gd name="connsiteY3083" fmla="*/ 1955672 h 2057374"/>
                  <a:gd name="connsiteX3084" fmla="*/ 268347 w 10867051"/>
                  <a:gd name="connsiteY3084" fmla="*/ 789306 h 2057374"/>
                  <a:gd name="connsiteX3085" fmla="*/ 269348 w 10867051"/>
                  <a:gd name="connsiteY3085" fmla="*/ 789163 h 2057374"/>
                  <a:gd name="connsiteX3086" fmla="*/ 269348 w 10867051"/>
                  <a:gd name="connsiteY3086" fmla="*/ 788019 h 2057374"/>
                  <a:gd name="connsiteX3087" fmla="*/ 268490 w 10867051"/>
                  <a:gd name="connsiteY3087" fmla="*/ 786303 h 2057374"/>
                  <a:gd name="connsiteX3088" fmla="*/ 266344 w 10867051"/>
                  <a:gd name="connsiteY3088" fmla="*/ 785587 h 2057374"/>
                  <a:gd name="connsiteX3089" fmla="*/ 266487 w 10867051"/>
                  <a:gd name="connsiteY3089" fmla="*/ 786589 h 2057374"/>
                  <a:gd name="connsiteX3090" fmla="*/ 267632 w 10867051"/>
                  <a:gd name="connsiteY3090" fmla="*/ 789020 h 2057374"/>
                  <a:gd name="connsiteX3091" fmla="*/ 268347 w 10867051"/>
                  <a:gd name="connsiteY3091" fmla="*/ 789306 h 2057374"/>
                  <a:gd name="connsiteX3092" fmla="*/ 261624 w 10867051"/>
                  <a:gd name="connsiteY3092" fmla="*/ 785444 h 2057374"/>
                  <a:gd name="connsiteX3093" fmla="*/ 263341 w 10867051"/>
                  <a:gd name="connsiteY3093" fmla="*/ 784443 h 2057374"/>
                  <a:gd name="connsiteX3094" fmla="*/ 264199 w 10867051"/>
                  <a:gd name="connsiteY3094" fmla="*/ 785301 h 2057374"/>
                  <a:gd name="connsiteX3095" fmla="*/ 264628 w 10867051"/>
                  <a:gd name="connsiteY3095" fmla="*/ 784729 h 2057374"/>
                  <a:gd name="connsiteX3096" fmla="*/ 264771 w 10867051"/>
                  <a:gd name="connsiteY3096" fmla="*/ 781439 h 2057374"/>
                  <a:gd name="connsiteX3097" fmla="*/ 263913 w 10867051"/>
                  <a:gd name="connsiteY3097" fmla="*/ 778292 h 2057374"/>
                  <a:gd name="connsiteX3098" fmla="*/ 263054 w 10867051"/>
                  <a:gd name="connsiteY3098" fmla="*/ 778578 h 2057374"/>
                  <a:gd name="connsiteX3099" fmla="*/ 262482 w 10867051"/>
                  <a:gd name="connsiteY3099" fmla="*/ 780009 h 2057374"/>
                  <a:gd name="connsiteX3100" fmla="*/ 262768 w 10867051"/>
                  <a:gd name="connsiteY3100" fmla="*/ 780724 h 2057374"/>
                  <a:gd name="connsiteX3101" fmla="*/ 262482 w 10867051"/>
                  <a:gd name="connsiteY3101" fmla="*/ 782440 h 2057374"/>
                  <a:gd name="connsiteX3102" fmla="*/ 261195 w 10867051"/>
                  <a:gd name="connsiteY3102" fmla="*/ 782440 h 2057374"/>
                  <a:gd name="connsiteX3103" fmla="*/ 261338 w 10867051"/>
                  <a:gd name="connsiteY3103" fmla="*/ 783299 h 2057374"/>
                  <a:gd name="connsiteX3104" fmla="*/ 260909 w 10867051"/>
                  <a:gd name="connsiteY3104" fmla="*/ 784443 h 2057374"/>
                  <a:gd name="connsiteX3105" fmla="*/ 261624 w 10867051"/>
                  <a:gd name="connsiteY3105" fmla="*/ 785444 h 2057374"/>
                  <a:gd name="connsiteX3106" fmla="*/ 319413 w 10867051"/>
                  <a:gd name="connsiteY3106" fmla="*/ 1982135 h 2057374"/>
                  <a:gd name="connsiteX3107" fmla="*/ 318984 w 10867051"/>
                  <a:gd name="connsiteY3107" fmla="*/ 1979703 h 2057374"/>
                  <a:gd name="connsiteX3108" fmla="*/ 317697 w 10867051"/>
                  <a:gd name="connsiteY3108" fmla="*/ 1979846 h 2057374"/>
                  <a:gd name="connsiteX3109" fmla="*/ 316695 w 10867051"/>
                  <a:gd name="connsiteY3109" fmla="*/ 1979703 h 2057374"/>
                  <a:gd name="connsiteX3110" fmla="*/ 315837 w 10867051"/>
                  <a:gd name="connsiteY3110" fmla="*/ 1979274 h 2057374"/>
                  <a:gd name="connsiteX3111" fmla="*/ 315122 w 10867051"/>
                  <a:gd name="connsiteY3111" fmla="*/ 1977986 h 2057374"/>
                  <a:gd name="connsiteX3112" fmla="*/ 315265 w 10867051"/>
                  <a:gd name="connsiteY3112" fmla="*/ 1976699 h 2057374"/>
                  <a:gd name="connsiteX3113" fmla="*/ 311975 w 10867051"/>
                  <a:gd name="connsiteY3113" fmla="*/ 1971979 h 2057374"/>
                  <a:gd name="connsiteX3114" fmla="*/ 310258 w 10867051"/>
                  <a:gd name="connsiteY3114" fmla="*/ 1972265 h 2057374"/>
                  <a:gd name="connsiteX3115" fmla="*/ 307111 w 10867051"/>
                  <a:gd name="connsiteY3115" fmla="*/ 1975125 h 2057374"/>
                  <a:gd name="connsiteX3116" fmla="*/ 302534 w 10867051"/>
                  <a:gd name="connsiteY3116" fmla="*/ 1975555 h 2057374"/>
                  <a:gd name="connsiteX3117" fmla="*/ 303535 w 10867051"/>
                  <a:gd name="connsiteY3117" fmla="*/ 1977128 h 2057374"/>
                  <a:gd name="connsiteX3118" fmla="*/ 303535 w 10867051"/>
                  <a:gd name="connsiteY3118" fmla="*/ 1978558 h 2057374"/>
                  <a:gd name="connsiteX3119" fmla="*/ 306539 w 10867051"/>
                  <a:gd name="connsiteY3119" fmla="*/ 1982135 h 2057374"/>
                  <a:gd name="connsiteX3120" fmla="*/ 307397 w 10867051"/>
                  <a:gd name="connsiteY3120" fmla="*/ 1983994 h 2057374"/>
                  <a:gd name="connsiteX3121" fmla="*/ 308399 w 10867051"/>
                  <a:gd name="connsiteY3121" fmla="*/ 1984137 h 2057374"/>
                  <a:gd name="connsiteX3122" fmla="*/ 311403 w 10867051"/>
                  <a:gd name="connsiteY3122" fmla="*/ 1983994 h 2057374"/>
                  <a:gd name="connsiteX3123" fmla="*/ 310258 w 10867051"/>
                  <a:gd name="connsiteY3123" fmla="*/ 1982421 h 2057374"/>
                  <a:gd name="connsiteX3124" fmla="*/ 311403 w 10867051"/>
                  <a:gd name="connsiteY3124" fmla="*/ 1982135 h 2057374"/>
                  <a:gd name="connsiteX3125" fmla="*/ 311689 w 10867051"/>
                  <a:gd name="connsiteY3125" fmla="*/ 1982564 h 2057374"/>
                  <a:gd name="connsiteX3126" fmla="*/ 311975 w 10867051"/>
                  <a:gd name="connsiteY3126" fmla="*/ 1983851 h 2057374"/>
                  <a:gd name="connsiteX3127" fmla="*/ 313691 w 10867051"/>
                  <a:gd name="connsiteY3127" fmla="*/ 1983422 h 2057374"/>
                  <a:gd name="connsiteX3128" fmla="*/ 315265 w 10867051"/>
                  <a:gd name="connsiteY3128" fmla="*/ 1984995 h 2057374"/>
                  <a:gd name="connsiteX3129" fmla="*/ 316838 w 10867051"/>
                  <a:gd name="connsiteY3129" fmla="*/ 1985711 h 2057374"/>
                  <a:gd name="connsiteX3130" fmla="*/ 320128 w 10867051"/>
                  <a:gd name="connsiteY3130" fmla="*/ 1985424 h 2057374"/>
                  <a:gd name="connsiteX3131" fmla="*/ 321845 w 10867051"/>
                  <a:gd name="connsiteY3131" fmla="*/ 1984566 h 2057374"/>
                  <a:gd name="connsiteX3132" fmla="*/ 321273 w 10867051"/>
                  <a:gd name="connsiteY3132" fmla="*/ 1983708 h 2057374"/>
                  <a:gd name="connsiteX3133" fmla="*/ 319413 w 10867051"/>
                  <a:gd name="connsiteY3133" fmla="*/ 1982135 h 2057374"/>
                  <a:gd name="connsiteX3134" fmla="*/ 344302 w 10867051"/>
                  <a:gd name="connsiteY3134" fmla="*/ 1997011 h 2057374"/>
                  <a:gd name="connsiteX3135" fmla="*/ 342443 w 10867051"/>
                  <a:gd name="connsiteY3135" fmla="*/ 1996153 h 2057374"/>
                  <a:gd name="connsiteX3136" fmla="*/ 339153 w 10867051"/>
                  <a:gd name="connsiteY3136" fmla="*/ 1996725 h 2057374"/>
                  <a:gd name="connsiteX3137" fmla="*/ 341012 w 10867051"/>
                  <a:gd name="connsiteY3137" fmla="*/ 1999443 h 2057374"/>
                  <a:gd name="connsiteX3138" fmla="*/ 341442 w 10867051"/>
                  <a:gd name="connsiteY3138" fmla="*/ 2001588 h 2057374"/>
                  <a:gd name="connsiteX3139" fmla="*/ 343444 w 10867051"/>
                  <a:gd name="connsiteY3139" fmla="*/ 2002017 h 2057374"/>
                  <a:gd name="connsiteX3140" fmla="*/ 345304 w 10867051"/>
                  <a:gd name="connsiteY3140" fmla="*/ 2001159 h 2057374"/>
                  <a:gd name="connsiteX3141" fmla="*/ 346448 w 10867051"/>
                  <a:gd name="connsiteY3141" fmla="*/ 1999300 h 2057374"/>
                  <a:gd name="connsiteX3142" fmla="*/ 345304 w 10867051"/>
                  <a:gd name="connsiteY3142" fmla="*/ 1997869 h 2057374"/>
                  <a:gd name="connsiteX3143" fmla="*/ 344302 w 10867051"/>
                  <a:gd name="connsiteY3143" fmla="*/ 1997011 h 2057374"/>
                  <a:gd name="connsiteX3144" fmla="*/ 1473477 w 10867051"/>
                  <a:gd name="connsiteY3144" fmla="*/ 1596350 h 2057374"/>
                  <a:gd name="connsiteX3145" fmla="*/ 1472046 w 10867051"/>
                  <a:gd name="connsiteY3145" fmla="*/ 1596064 h 2057374"/>
                  <a:gd name="connsiteX3146" fmla="*/ 1470473 w 10867051"/>
                  <a:gd name="connsiteY3146" fmla="*/ 1596207 h 2057374"/>
                  <a:gd name="connsiteX3147" fmla="*/ 1471474 w 10867051"/>
                  <a:gd name="connsiteY3147" fmla="*/ 1598066 h 2057374"/>
                  <a:gd name="connsiteX3148" fmla="*/ 1473334 w 10867051"/>
                  <a:gd name="connsiteY3148" fmla="*/ 1598353 h 2057374"/>
                  <a:gd name="connsiteX3149" fmla="*/ 1474621 w 10867051"/>
                  <a:gd name="connsiteY3149" fmla="*/ 1598353 h 2057374"/>
                  <a:gd name="connsiteX3150" fmla="*/ 1474478 w 10867051"/>
                  <a:gd name="connsiteY3150" fmla="*/ 1597780 h 2057374"/>
                  <a:gd name="connsiteX3151" fmla="*/ 1473477 w 10867051"/>
                  <a:gd name="connsiteY3151" fmla="*/ 1596350 h 2057374"/>
                  <a:gd name="connsiteX3152" fmla="*/ 2779308 w 10867051"/>
                  <a:gd name="connsiteY3152" fmla="*/ 1218433 h 2057374"/>
                  <a:gd name="connsiteX3153" fmla="*/ 2778450 w 10867051"/>
                  <a:gd name="connsiteY3153" fmla="*/ 1218719 h 2057374"/>
                  <a:gd name="connsiteX3154" fmla="*/ 2778021 w 10867051"/>
                  <a:gd name="connsiteY3154" fmla="*/ 1219291 h 2057374"/>
                  <a:gd name="connsiteX3155" fmla="*/ 2778021 w 10867051"/>
                  <a:gd name="connsiteY3155" fmla="*/ 1220149 h 2057374"/>
                  <a:gd name="connsiteX3156" fmla="*/ 2778450 w 10867051"/>
                  <a:gd name="connsiteY3156" fmla="*/ 1220006 h 2057374"/>
                  <a:gd name="connsiteX3157" fmla="*/ 2779308 w 10867051"/>
                  <a:gd name="connsiteY3157" fmla="*/ 1219005 h 2057374"/>
                  <a:gd name="connsiteX3158" fmla="*/ 2779308 w 10867051"/>
                  <a:gd name="connsiteY3158" fmla="*/ 1218433 h 2057374"/>
                  <a:gd name="connsiteX3159" fmla="*/ 2453887 w 10867051"/>
                  <a:gd name="connsiteY3159" fmla="*/ 1173947 h 2057374"/>
                  <a:gd name="connsiteX3160" fmla="*/ 2454460 w 10867051"/>
                  <a:gd name="connsiteY3160" fmla="*/ 1173518 h 2057374"/>
                  <a:gd name="connsiteX3161" fmla="*/ 2454603 w 10867051"/>
                  <a:gd name="connsiteY3161" fmla="*/ 1172230 h 2057374"/>
                  <a:gd name="connsiteX3162" fmla="*/ 2454030 w 10867051"/>
                  <a:gd name="connsiteY3162" fmla="*/ 1171515 h 2057374"/>
                  <a:gd name="connsiteX3163" fmla="*/ 2452743 w 10867051"/>
                  <a:gd name="connsiteY3163" fmla="*/ 1171229 h 2057374"/>
                  <a:gd name="connsiteX3164" fmla="*/ 2451599 w 10867051"/>
                  <a:gd name="connsiteY3164" fmla="*/ 1172087 h 2057374"/>
                  <a:gd name="connsiteX3165" fmla="*/ 2450598 w 10867051"/>
                  <a:gd name="connsiteY3165" fmla="*/ 1174090 h 2057374"/>
                  <a:gd name="connsiteX3166" fmla="*/ 2449310 w 10867051"/>
                  <a:gd name="connsiteY3166" fmla="*/ 1175377 h 2057374"/>
                  <a:gd name="connsiteX3167" fmla="*/ 2447594 w 10867051"/>
                  <a:gd name="connsiteY3167" fmla="*/ 1175949 h 2057374"/>
                  <a:gd name="connsiteX3168" fmla="*/ 2446449 w 10867051"/>
                  <a:gd name="connsiteY3168" fmla="*/ 1177237 h 2057374"/>
                  <a:gd name="connsiteX3169" fmla="*/ 2445877 w 10867051"/>
                  <a:gd name="connsiteY3169" fmla="*/ 1179382 h 2057374"/>
                  <a:gd name="connsiteX3170" fmla="*/ 2444733 w 10867051"/>
                  <a:gd name="connsiteY3170" fmla="*/ 1181242 h 2057374"/>
                  <a:gd name="connsiteX3171" fmla="*/ 2442301 w 10867051"/>
                  <a:gd name="connsiteY3171" fmla="*/ 1184103 h 2057374"/>
                  <a:gd name="connsiteX3172" fmla="*/ 2442158 w 10867051"/>
                  <a:gd name="connsiteY3172" fmla="*/ 1184961 h 2057374"/>
                  <a:gd name="connsiteX3173" fmla="*/ 2442301 w 10867051"/>
                  <a:gd name="connsiteY3173" fmla="*/ 1186105 h 2057374"/>
                  <a:gd name="connsiteX3174" fmla="*/ 2442730 w 10867051"/>
                  <a:gd name="connsiteY3174" fmla="*/ 1187536 h 2057374"/>
                  <a:gd name="connsiteX3175" fmla="*/ 2443588 w 10867051"/>
                  <a:gd name="connsiteY3175" fmla="*/ 1188537 h 2057374"/>
                  <a:gd name="connsiteX3176" fmla="*/ 2444733 w 10867051"/>
                  <a:gd name="connsiteY3176" fmla="*/ 1188966 h 2057374"/>
                  <a:gd name="connsiteX3177" fmla="*/ 2445734 w 10867051"/>
                  <a:gd name="connsiteY3177" fmla="*/ 1188680 h 2057374"/>
                  <a:gd name="connsiteX3178" fmla="*/ 2448452 w 10867051"/>
                  <a:gd name="connsiteY3178" fmla="*/ 1185390 h 2057374"/>
                  <a:gd name="connsiteX3179" fmla="*/ 2448738 w 10867051"/>
                  <a:gd name="connsiteY3179" fmla="*/ 1184675 h 2057374"/>
                  <a:gd name="connsiteX3180" fmla="*/ 2448309 w 10867051"/>
                  <a:gd name="connsiteY3180" fmla="*/ 1184389 h 2057374"/>
                  <a:gd name="connsiteX3181" fmla="*/ 2448738 w 10867051"/>
                  <a:gd name="connsiteY3181" fmla="*/ 1183101 h 2057374"/>
                  <a:gd name="connsiteX3182" fmla="*/ 2449882 w 10867051"/>
                  <a:gd name="connsiteY3182" fmla="*/ 1180956 h 2057374"/>
                  <a:gd name="connsiteX3183" fmla="*/ 2450741 w 10867051"/>
                  <a:gd name="connsiteY3183" fmla="*/ 1179954 h 2057374"/>
                  <a:gd name="connsiteX3184" fmla="*/ 2451313 w 10867051"/>
                  <a:gd name="connsiteY3184" fmla="*/ 1179954 h 2057374"/>
                  <a:gd name="connsiteX3185" fmla="*/ 2451885 w 10867051"/>
                  <a:gd name="connsiteY3185" fmla="*/ 1179525 h 2057374"/>
                  <a:gd name="connsiteX3186" fmla="*/ 2452457 w 10867051"/>
                  <a:gd name="connsiteY3186" fmla="*/ 1178667 h 2057374"/>
                  <a:gd name="connsiteX3187" fmla="*/ 2452314 w 10867051"/>
                  <a:gd name="connsiteY3187" fmla="*/ 1177809 h 2057374"/>
                  <a:gd name="connsiteX3188" fmla="*/ 2451599 w 10867051"/>
                  <a:gd name="connsiteY3188" fmla="*/ 1177094 h 2057374"/>
                  <a:gd name="connsiteX3189" fmla="*/ 2451599 w 10867051"/>
                  <a:gd name="connsiteY3189" fmla="*/ 1176807 h 2057374"/>
                  <a:gd name="connsiteX3190" fmla="*/ 2452457 w 10867051"/>
                  <a:gd name="connsiteY3190" fmla="*/ 1176951 h 2057374"/>
                  <a:gd name="connsiteX3191" fmla="*/ 2452743 w 10867051"/>
                  <a:gd name="connsiteY3191" fmla="*/ 1176092 h 2057374"/>
                  <a:gd name="connsiteX3192" fmla="*/ 2452600 w 10867051"/>
                  <a:gd name="connsiteY3192" fmla="*/ 1174376 h 2057374"/>
                  <a:gd name="connsiteX3193" fmla="*/ 2453029 w 10867051"/>
                  <a:gd name="connsiteY3193" fmla="*/ 1173660 h 2057374"/>
                  <a:gd name="connsiteX3194" fmla="*/ 2453887 w 10867051"/>
                  <a:gd name="connsiteY3194" fmla="*/ 1173947 h 2057374"/>
                  <a:gd name="connsiteX3195" fmla="*/ 2696916 w 10867051"/>
                  <a:gd name="connsiteY3195" fmla="*/ 1256625 h 2057374"/>
                  <a:gd name="connsiteX3196" fmla="*/ 2697774 w 10867051"/>
                  <a:gd name="connsiteY3196" fmla="*/ 1255338 h 2057374"/>
                  <a:gd name="connsiteX3197" fmla="*/ 2698203 w 10867051"/>
                  <a:gd name="connsiteY3197" fmla="*/ 1254622 h 2057374"/>
                  <a:gd name="connsiteX3198" fmla="*/ 2698203 w 10867051"/>
                  <a:gd name="connsiteY3198" fmla="*/ 1254193 h 2057374"/>
                  <a:gd name="connsiteX3199" fmla="*/ 2696058 w 10867051"/>
                  <a:gd name="connsiteY3199" fmla="*/ 1253764 h 2057374"/>
                  <a:gd name="connsiteX3200" fmla="*/ 2695199 w 10867051"/>
                  <a:gd name="connsiteY3200" fmla="*/ 1254193 h 2057374"/>
                  <a:gd name="connsiteX3201" fmla="*/ 2695056 w 10867051"/>
                  <a:gd name="connsiteY3201" fmla="*/ 1255195 h 2057374"/>
                  <a:gd name="connsiteX3202" fmla="*/ 2695343 w 10867051"/>
                  <a:gd name="connsiteY3202" fmla="*/ 1256053 h 2057374"/>
                  <a:gd name="connsiteX3203" fmla="*/ 2696058 w 10867051"/>
                  <a:gd name="connsiteY3203" fmla="*/ 1256482 h 2057374"/>
                  <a:gd name="connsiteX3204" fmla="*/ 2696916 w 10867051"/>
                  <a:gd name="connsiteY3204" fmla="*/ 1256625 h 2057374"/>
                  <a:gd name="connsiteX3205" fmla="*/ 2456462 w 10867051"/>
                  <a:gd name="connsiteY3205" fmla="*/ 1166937 h 2057374"/>
                  <a:gd name="connsiteX3206" fmla="*/ 2456176 w 10867051"/>
                  <a:gd name="connsiteY3206" fmla="*/ 1166508 h 2057374"/>
                  <a:gd name="connsiteX3207" fmla="*/ 2455318 w 10867051"/>
                  <a:gd name="connsiteY3207" fmla="*/ 1168654 h 2057374"/>
                  <a:gd name="connsiteX3208" fmla="*/ 2455890 w 10867051"/>
                  <a:gd name="connsiteY3208" fmla="*/ 1169512 h 2057374"/>
                  <a:gd name="connsiteX3209" fmla="*/ 2457606 w 10867051"/>
                  <a:gd name="connsiteY3209" fmla="*/ 1169655 h 2057374"/>
                  <a:gd name="connsiteX3210" fmla="*/ 2458465 w 10867051"/>
                  <a:gd name="connsiteY3210" fmla="*/ 1169226 h 2057374"/>
                  <a:gd name="connsiteX3211" fmla="*/ 2458608 w 10867051"/>
                  <a:gd name="connsiteY3211" fmla="*/ 1167653 h 2057374"/>
                  <a:gd name="connsiteX3212" fmla="*/ 2458465 w 10867051"/>
                  <a:gd name="connsiteY3212" fmla="*/ 1167081 h 2057374"/>
                  <a:gd name="connsiteX3213" fmla="*/ 2457893 w 10867051"/>
                  <a:gd name="connsiteY3213" fmla="*/ 1166937 h 2057374"/>
                  <a:gd name="connsiteX3214" fmla="*/ 2456462 w 10867051"/>
                  <a:gd name="connsiteY3214" fmla="*/ 1166937 h 2057374"/>
                  <a:gd name="connsiteX3215" fmla="*/ 10312048 w 10867051"/>
                  <a:gd name="connsiteY3215" fmla="*/ 873129 h 2057374"/>
                  <a:gd name="connsiteX3216" fmla="*/ 10307471 w 10867051"/>
                  <a:gd name="connsiteY3216" fmla="*/ 870983 h 2057374"/>
                  <a:gd name="connsiteX3217" fmla="*/ 10303895 w 10867051"/>
                  <a:gd name="connsiteY3217" fmla="*/ 871556 h 2057374"/>
                  <a:gd name="connsiteX3218" fmla="*/ 10298745 w 10867051"/>
                  <a:gd name="connsiteY3218" fmla="*/ 870268 h 2057374"/>
                  <a:gd name="connsiteX3219" fmla="*/ 10294741 w 10867051"/>
                  <a:gd name="connsiteY3219" fmla="*/ 870554 h 2057374"/>
                  <a:gd name="connsiteX3220" fmla="*/ 10289162 w 10867051"/>
                  <a:gd name="connsiteY3220" fmla="*/ 873415 h 2057374"/>
                  <a:gd name="connsiteX3221" fmla="*/ 10292165 w 10867051"/>
                  <a:gd name="connsiteY3221" fmla="*/ 874703 h 2057374"/>
                  <a:gd name="connsiteX3222" fmla="*/ 10296028 w 10867051"/>
                  <a:gd name="connsiteY3222" fmla="*/ 875561 h 2057374"/>
                  <a:gd name="connsiteX3223" fmla="*/ 10297601 w 10867051"/>
                  <a:gd name="connsiteY3223" fmla="*/ 879137 h 2057374"/>
                  <a:gd name="connsiteX3224" fmla="*/ 10302465 w 10867051"/>
                  <a:gd name="connsiteY3224" fmla="*/ 880996 h 2057374"/>
                  <a:gd name="connsiteX3225" fmla="*/ 10306899 w 10867051"/>
                  <a:gd name="connsiteY3225" fmla="*/ 878422 h 2057374"/>
                  <a:gd name="connsiteX3226" fmla="*/ 10309330 w 10867051"/>
                  <a:gd name="connsiteY3226" fmla="*/ 878565 h 2057374"/>
                  <a:gd name="connsiteX3227" fmla="*/ 10313621 w 10867051"/>
                  <a:gd name="connsiteY3227" fmla="*/ 877992 h 2057374"/>
                  <a:gd name="connsiteX3228" fmla="*/ 10315052 w 10867051"/>
                  <a:gd name="connsiteY3228" fmla="*/ 877992 h 2057374"/>
                  <a:gd name="connsiteX3229" fmla="*/ 10316483 w 10867051"/>
                  <a:gd name="connsiteY3229" fmla="*/ 877563 h 2057374"/>
                  <a:gd name="connsiteX3230" fmla="*/ 10317770 w 10867051"/>
                  <a:gd name="connsiteY3230" fmla="*/ 876848 h 2057374"/>
                  <a:gd name="connsiteX3231" fmla="*/ 10312048 w 10867051"/>
                  <a:gd name="connsiteY3231" fmla="*/ 873129 h 2057374"/>
                  <a:gd name="connsiteX3232" fmla="*/ 10470825 w 10867051"/>
                  <a:gd name="connsiteY3232" fmla="*/ 911607 h 2057374"/>
                  <a:gd name="connsiteX3233" fmla="*/ 10469824 w 10867051"/>
                  <a:gd name="connsiteY3233" fmla="*/ 912752 h 2057374"/>
                  <a:gd name="connsiteX3234" fmla="*/ 10469967 w 10867051"/>
                  <a:gd name="connsiteY3234" fmla="*/ 913753 h 2057374"/>
                  <a:gd name="connsiteX3235" fmla="*/ 10470968 w 10867051"/>
                  <a:gd name="connsiteY3235" fmla="*/ 915470 h 2057374"/>
                  <a:gd name="connsiteX3236" fmla="*/ 10472827 w 10867051"/>
                  <a:gd name="connsiteY3236" fmla="*/ 914754 h 2057374"/>
                  <a:gd name="connsiteX3237" fmla="*/ 10473829 w 10867051"/>
                  <a:gd name="connsiteY3237" fmla="*/ 913324 h 2057374"/>
                  <a:gd name="connsiteX3238" fmla="*/ 10472685 w 10867051"/>
                  <a:gd name="connsiteY3238" fmla="*/ 912323 h 2057374"/>
                  <a:gd name="connsiteX3239" fmla="*/ 10470825 w 10867051"/>
                  <a:gd name="connsiteY3239" fmla="*/ 911607 h 2057374"/>
                  <a:gd name="connsiteX3240" fmla="*/ 10442217 w 10867051"/>
                  <a:gd name="connsiteY3240" fmla="*/ 906887 h 2057374"/>
                  <a:gd name="connsiteX3241" fmla="*/ 10440929 w 10867051"/>
                  <a:gd name="connsiteY3241" fmla="*/ 910606 h 2057374"/>
                  <a:gd name="connsiteX3242" fmla="*/ 10439642 w 10867051"/>
                  <a:gd name="connsiteY3242" fmla="*/ 911750 h 2057374"/>
                  <a:gd name="connsiteX3243" fmla="*/ 10436638 w 10867051"/>
                  <a:gd name="connsiteY3243" fmla="*/ 912323 h 2057374"/>
                  <a:gd name="connsiteX3244" fmla="*/ 10432633 w 10867051"/>
                  <a:gd name="connsiteY3244" fmla="*/ 915326 h 2057374"/>
                  <a:gd name="connsiteX3245" fmla="*/ 10432919 w 10867051"/>
                  <a:gd name="connsiteY3245" fmla="*/ 916042 h 2057374"/>
                  <a:gd name="connsiteX3246" fmla="*/ 10434922 w 10867051"/>
                  <a:gd name="connsiteY3246" fmla="*/ 917758 h 2057374"/>
                  <a:gd name="connsiteX3247" fmla="*/ 10437496 w 10867051"/>
                  <a:gd name="connsiteY3247" fmla="*/ 916042 h 2057374"/>
                  <a:gd name="connsiteX3248" fmla="*/ 10442932 w 10867051"/>
                  <a:gd name="connsiteY3248" fmla="*/ 913467 h 2057374"/>
                  <a:gd name="connsiteX3249" fmla="*/ 10442932 w 10867051"/>
                  <a:gd name="connsiteY3249" fmla="*/ 911607 h 2057374"/>
                  <a:gd name="connsiteX3250" fmla="*/ 10444649 w 10867051"/>
                  <a:gd name="connsiteY3250" fmla="*/ 908890 h 2057374"/>
                  <a:gd name="connsiteX3251" fmla="*/ 10445220 w 10867051"/>
                  <a:gd name="connsiteY3251" fmla="*/ 907173 h 2057374"/>
                  <a:gd name="connsiteX3252" fmla="*/ 10444219 w 10867051"/>
                  <a:gd name="connsiteY3252" fmla="*/ 906744 h 2057374"/>
                  <a:gd name="connsiteX3253" fmla="*/ 10442217 w 10867051"/>
                  <a:gd name="connsiteY3253" fmla="*/ 906887 h 2057374"/>
                  <a:gd name="connsiteX3254" fmla="*/ 10494427 w 10867051"/>
                  <a:gd name="connsiteY3254" fmla="*/ 934637 h 2057374"/>
                  <a:gd name="connsiteX3255" fmla="*/ 10490994 w 10867051"/>
                  <a:gd name="connsiteY3255" fmla="*/ 932635 h 2057374"/>
                  <a:gd name="connsiteX3256" fmla="*/ 10487990 w 10867051"/>
                  <a:gd name="connsiteY3256" fmla="*/ 930346 h 2057374"/>
                  <a:gd name="connsiteX3257" fmla="*/ 10482697 w 10867051"/>
                  <a:gd name="connsiteY3257" fmla="*/ 926770 h 2057374"/>
                  <a:gd name="connsiteX3258" fmla="*/ 10476118 w 10867051"/>
                  <a:gd name="connsiteY3258" fmla="*/ 925196 h 2057374"/>
                  <a:gd name="connsiteX3259" fmla="*/ 10474830 w 10867051"/>
                  <a:gd name="connsiteY3259" fmla="*/ 925625 h 2057374"/>
                  <a:gd name="connsiteX3260" fmla="*/ 10477834 w 10867051"/>
                  <a:gd name="connsiteY3260" fmla="*/ 927914 h 2057374"/>
                  <a:gd name="connsiteX3261" fmla="*/ 10483270 w 10867051"/>
                  <a:gd name="connsiteY3261" fmla="*/ 929917 h 2057374"/>
                  <a:gd name="connsiteX3262" fmla="*/ 10493855 w 10867051"/>
                  <a:gd name="connsiteY3262" fmla="*/ 936497 h 2057374"/>
                  <a:gd name="connsiteX3263" fmla="*/ 10499148 w 10867051"/>
                  <a:gd name="connsiteY3263" fmla="*/ 936497 h 2057374"/>
                  <a:gd name="connsiteX3264" fmla="*/ 10498003 w 10867051"/>
                  <a:gd name="connsiteY3264" fmla="*/ 935352 h 2057374"/>
                  <a:gd name="connsiteX3265" fmla="*/ 10494427 w 10867051"/>
                  <a:gd name="connsiteY3265" fmla="*/ 934637 h 2057374"/>
                  <a:gd name="connsiteX3266" fmla="*/ 2482782 w 10867051"/>
                  <a:gd name="connsiteY3266" fmla="*/ 1176521 h 2057374"/>
                  <a:gd name="connsiteX3267" fmla="*/ 2482639 w 10867051"/>
                  <a:gd name="connsiteY3267" fmla="*/ 1176807 h 2057374"/>
                  <a:gd name="connsiteX3268" fmla="*/ 2483354 w 10867051"/>
                  <a:gd name="connsiteY3268" fmla="*/ 1178381 h 2057374"/>
                  <a:gd name="connsiteX3269" fmla="*/ 2484069 w 10867051"/>
                  <a:gd name="connsiteY3269" fmla="*/ 1178953 h 2057374"/>
                  <a:gd name="connsiteX3270" fmla="*/ 2484928 w 10867051"/>
                  <a:gd name="connsiteY3270" fmla="*/ 1178953 h 2057374"/>
                  <a:gd name="connsiteX3271" fmla="*/ 2485357 w 10867051"/>
                  <a:gd name="connsiteY3271" fmla="*/ 1178381 h 2057374"/>
                  <a:gd name="connsiteX3272" fmla="*/ 2485214 w 10867051"/>
                  <a:gd name="connsiteY3272" fmla="*/ 1177237 h 2057374"/>
                  <a:gd name="connsiteX3273" fmla="*/ 2484641 w 10867051"/>
                  <a:gd name="connsiteY3273" fmla="*/ 1176521 h 2057374"/>
                  <a:gd name="connsiteX3274" fmla="*/ 2482782 w 10867051"/>
                  <a:gd name="connsiteY3274" fmla="*/ 1176521 h 2057374"/>
                  <a:gd name="connsiteX3275" fmla="*/ 10320059 w 10867051"/>
                  <a:gd name="connsiteY3275" fmla="*/ 893012 h 2057374"/>
                  <a:gd name="connsiteX3276" fmla="*/ 10317341 w 10867051"/>
                  <a:gd name="connsiteY3276" fmla="*/ 893584 h 2057374"/>
                  <a:gd name="connsiteX3277" fmla="*/ 10316626 w 10867051"/>
                  <a:gd name="connsiteY3277" fmla="*/ 894871 h 2057374"/>
                  <a:gd name="connsiteX3278" fmla="*/ 10323063 w 10867051"/>
                  <a:gd name="connsiteY3278" fmla="*/ 895444 h 2057374"/>
                  <a:gd name="connsiteX3279" fmla="*/ 10324350 w 10867051"/>
                  <a:gd name="connsiteY3279" fmla="*/ 896874 h 2057374"/>
                  <a:gd name="connsiteX3280" fmla="*/ 10326352 w 10867051"/>
                  <a:gd name="connsiteY3280" fmla="*/ 896731 h 2057374"/>
                  <a:gd name="connsiteX3281" fmla="*/ 10327067 w 10867051"/>
                  <a:gd name="connsiteY3281" fmla="*/ 893155 h 2057374"/>
                  <a:gd name="connsiteX3282" fmla="*/ 10328069 w 10867051"/>
                  <a:gd name="connsiteY3282" fmla="*/ 891152 h 2057374"/>
                  <a:gd name="connsiteX3283" fmla="*/ 10324493 w 10867051"/>
                  <a:gd name="connsiteY3283" fmla="*/ 890723 h 2057374"/>
                  <a:gd name="connsiteX3284" fmla="*/ 10320059 w 10867051"/>
                  <a:gd name="connsiteY3284" fmla="*/ 893012 h 2057374"/>
                  <a:gd name="connsiteX3285" fmla="*/ 1370057 w 10867051"/>
                  <a:gd name="connsiteY3285" fmla="*/ 1098563 h 2057374"/>
                  <a:gd name="connsiteX3286" fmla="*/ 1371059 w 10867051"/>
                  <a:gd name="connsiteY3286" fmla="*/ 1100137 h 2057374"/>
                  <a:gd name="connsiteX3287" fmla="*/ 1371488 w 10867051"/>
                  <a:gd name="connsiteY3287" fmla="*/ 1100137 h 2057374"/>
                  <a:gd name="connsiteX3288" fmla="*/ 1371774 w 10867051"/>
                  <a:gd name="connsiteY3288" fmla="*/ 1099422 h 2057374"/>
                  <a:gd name="connsiteX3289" fmla="*/ 1371917 w 10867051"/>
                  <a:gd name="connsiteY3289" fmla="*/ 1098992 h 2057374"/>
                  <a:gd name="connsiteX3290" fmla="*/ 1370773 w 10867051"/>
                  <a:gd name="connsiteY3290" fmla="*/ 1096704 h 2057374"/>
                  <a:gd name="connsiteX3291" fmla="*/ 1369914 w 10867051"/>
                  <a:gd name="connsiteY3291" fmla="*/ 1097419 h 2057374"/>
                  <a:gd name="connsiteX3292" fmla="*/ 1370057 w 10867051"/>
                  <a:gd name="connsiteY3292" fmla="*/ 1098563 h 2057374"/>
                  <a:gd name="connsiteX3293" fmla="*/ 2349610 w 10867051"/>
                  <a:gd name="connsiteY3293" fmla="*/ 1105286 h 2057374"/>
                  <a:gd name="connsiteX3294" fmla="*/ 2349324 w 10867051"/>
                  <a:gd name="connsiteY3294" fmla="*/ 1106431 h 2057374"/>
                  <a:gd name="connsiteX3295" fmla="*/ 2349753 w 10867051"/>
                  <a:gd name="connsiteY3295" fmla="*/ 1106717 h 2057374"/>
                  <a:gd name="connsiteX3296" fmla="*/ 2350754 w 10867051"/>
                  <a:gd name="connsiteY3296" fmla="*/ 1106145 h 2057374"/>
                  <a:gd name="connsiteX3297" fmla="*/ 2351183 w 10867051"/>
                  <a:gd name="connsiteY3297" fmla="*/ 1105430 h 2057374"/>
                  <a:gd name="connsiteX3298" fmla="*/ 2351183 w 10867051"/>
                  <a:gd name="connsiteY3298" fmla="*/ 1104714 h 2057374"/>
                  <a:gd name="connsiteX3299" fmla="*/ 2350754 w 10867051"/>
                  <a:gd name="connsiteY3299" fmla="*/ 1104428 h 2057374"/>
                  <a:gd name="connsiteX3300" fmla="*/ 2350039 w 10867051"/>
                  <a:gd name="connsiteY3300" fmla="*/ 1104571 h 2057374"/>
                  <a:gd name="connsiteX3301" fmla="*/ 2349610 w 10867051"/>
                  <a:gd name="connsiteY3301" fmla="*/ 1105286 h 2057374"/>
                  <a:gd name="connsiteX3302" fmla="*/ 1382359 w 10867051"/>
                  <a:gd name="connsiteY3302" fmla="*/ 1084402 h 2057374"/>
                  <a:gd name="connsiteX3303" fmla="*/ 1382073 w 10867051"/>
                  <a:gd name="connsiteY3303" fmla="*/ 1080969 h 2057374"/>
                  <a:gd name="connsiteX3304" fmla="*/ 1381787 w 10867051"/>
                  <a:gd name="connsiteY3304" fmla="*/ 1080683 h 2057374"/>
                  <a:gd name="connsiteX3305" fmla="*/ 1380785 w 10867051"/>
                  <a:gd name="connsiteY3305" fmla="*/ 1080111 h 2057374"/>
                  <a:gd name="connsiteX3306" fmla="*/ 1380499 w 10867051"/>
                  <a:gd name="connsiteY3306" fmla="*/ 1080397 h 2057374"/>
                  <a:gd name="connsiteX3307" fmla="*/ 1380070 w 10867051"/>
                  <a:gd name="connsiteY3307" fmla="*/ 1081542 h 2057374"/>
                  <a:gd name="connsiteX3308" fmla="*/ 1380070 w 10867051"/>
                  <a:gd name="connsiteY3308" fmla="*/ 1083401 h 2057374"/>
                  <a:gd name="connsiteX3309" fmla="*/ 1380643 w 10867051"/>
                  <a:gd name="connsiteY3309" fmla="*/ 1084259 h 2057374"/>
                  <a:gd name="connsiteX3310" fmla="*/ 1382359 w 10867051"/>
                  <a:gd name="connsiteY3310" fmla="*/ 1085118 h 2057374"/>
                  <a:gd name="connsiteX3311" fmla="*/ 1382359 w 10867051"/>
                  <a:gd name="connsiteY3311" fmla="*/ 1084402 h 2057374"/>
                  <a:gd name="connsiteX3312" fmla="*/ 2498374 w 10867051"/>
                  <a:gd name="connsiteY3312" fmla="*/ 1153349 h 2057374"/>
                  <a:gd name="connsiteX3313" fmla="*/ 2497372 w 10867051"/>
                  <a:gd name="connsiteY3313" fmla="*/ 1154779 h 2057374"/>
                  <a:gd name="connsiteX3314" fmla="*/ 2496371 w 10867051"/>
                  <a:gd name="connsiteY3314" fmla="*/ 1157783 h 2057374"/>
                  <a:gd name="connsiteX3315" fmla="*/ 2496228 w 10867051"/>
                  <a:gd name="connsiteY3315" fmla="*/ 1159499 h 2057374"/>
                  <a:gd name="connsiteX3316" fmla="*/ 2497086 w 10867051"/>
                  <a:gd name="connsiteY3316" fmla="*/ 1159929 h 2057374"/>
                  <a:gd name="connsiteX3317" fmla="*/ 2498087 w 10867051"/>
                  <a:gd name="connsiteY3317" fmla="*/ 1159785 h 2057374"/>
                  <a:gd name="connsiteX3318" fmla="*/ 2499375 w 10867051"/>
                  <a:gd name="connsiteY3318" fmla="*/ 1158927 h 2057374"/>
                  <a:gd name="connsiteX3319" fmla="*/ 2499947 w 10867051"/>
                  <a:gd name="connsiteY3319" fmla="*/ 1157497 h 2057374"/>
                  <a:gd name="connsiteX3320" fmla="*/ 2499661 w 10867051"/>
                  <a:gd name="connsiteY3320" fmla="*/ 1154207 h 2057374"/>
                  <a:gd name="connsiteX3321" fmla="*/ 2499947 w 10867051"/>
                  <a:gd name="connsiteY3321" fmla="*/ 1153778 h 2057374"/>
                  <a:gd name="connsiteX3322" fmla="*/ 2498374 w 10867051"/>
                  <a:gd name="connsiteY3322" fmla="*/ 1153349 h 2057374"/>
                  <a:gd name="connsiteX3323" fmla="*/ 1383646 w 10867051"/>
                  <a:gd name="connsiteY3323" fmla="*/ 1092413 h 2057374"/>
                  <a:gd name="connsiteX3324" fmla="*/ 1383646 w 10867051"/>
                  <a:gd name="connsiteY3324" fmla="*/ 1093414 h 2057374"/>
                  <a:gd name="connsiteX3325" fmla="*/ 1384219 w 10867051"/>
                  <a:gd name="connsiteY3325" fmla="*/ 1093557 h 2057374"/>
                  <a:gd name="connsiteX3326" fmla="*/ 1385363 w 10867051"/>
                  <a:gd name="connsiteY3326" fmla="*/ 1092842 h 2057374"/>
                  <a:gd name="connsiteX3327" fmla="*/ 1385506 w 10867051"/>
                  <a:gd name="connsiteY3327" fmla="*/ 1091984 h 2057374"/>
                  <a:gd name="connsiteX3328" fmla="*/ 1384075 w 10867051"/>
                  <a:gd name="connsiteY3328" fmla="*/ 1089981 h 2057374"/>
                  <a:gd name="connsiteX3329" fmla="*/ 1383217 w 10867051"/>
                  <a:gd name="connsiteY3329" fmla="*/ 1088264 h 2057374"/>
                  <a:gd name="connsiteX3330" fmla="*/ 1382645 w 10867051"/>
                  <a:gd name="connsiteY3330" fmla="*/ 1088264 h 2057374"/>
                  <a:gd name="connsiteX3331" fmla="*/ 1382073 w 10867051"/>
                  <a:gd name="connsiteY3331" fmla="*/ 1090839 h 2057374"/>
                  <a:gd name="connsiteX3332" fmla="*/ 1381930 w 10867051"/>
                  <a:gd name="connsiteY3332" fmla="*/ 1093271 h 2057374"/>
                  <a:gd name="connsiteX3333" fmla="*/ 1383217 w 10867051"/>
                  <a:gd name="connsiteY3333" fmla="*/ 1091984 h 2057374"/>
                  <a:gd name="connsiteX3334" fmla="*/ 1383646 w 10867051"/>
                  <a:gd name="connsiteY3334" fmla="*/ 1092413 h 2057374"/>
                  <a:gd name="connsiteX3335" fmla="*/ 2531845 w 10867051"/>
                  <a:gd name="connsiteY3335" fmla="*/ 1152204 h 2057374"/>
                  <a:gd name="connsiteX3336" fmla="*/ 2527983 w 10867051"/>
                  <a:gd name="connsiteY3336" fmla="*/ 1151632 h 2057374"/>
                  <a:gd name="connsiteX3337" fmla="*/ 2527840 w 10867051"/>
                  <a:gd name="connsiteY3337" fmla="*/ 1152204 h 2057374"/>
                  <a:gd name="connsiteX3338" fmla="*/ 2530129 w 10867051"/>
                  <a:gd name="connsiteY3338" fmla="*/ 1154064 h 2057374"/>
                  <a:gd name="connsiteX3339" fmla="*/ 2531559 w 10867051"/>
                  <a:gd name="connsiteY3339" fmla="*/ 1154779 h 2057374"/>
                  <a:gd name="connsiteX3340" fmla="*/ 2532417 w 10867051"/>
                  <a:gd name="connsiteY3340" fmla="*/ 1154779 h 2057374"/>
                  <a:gd name="connsiteX3341" fmla="*/ 2533133 w 10867051"/>
                  <a:gd name="connsiteY3341" fmla="*/ 1154350 h 2057374"/>
                  <a:gd name="connsiteX3342" fmla="*/ 2533562 w 10867051"/>
                  <a:gd name="connsiteY3342" fmla="*/ 1153635 h 2057374"/>
                  <a:gd name="connsiteX3343" fmla="*/ 2533419 w 10867051"/>
                  <a:gd name="connsiteY3343" fmla="*/ 1152776 h 2057374"/>
                  <a:gd name="connsiteX3344" fmla="*/ 2532274 w 10867051"/>
                  <a:gd name="connsiteY3344" fmla="*/ 1151775 h 2057374"/>
                  <a:gd name="connsiteX3345" fmla="*/ 2531845 w 10867051"/>
                  <a:gd name="connsiteY3345" fmla="*/ 1152204 h 2057374"/>
                  <a:gd name="connsiteX3346" fmla="*/ 2347035 w 10867051"/>
                  <a:gd name="connsiteY3346" fmla="*/ 1110150 h 2057374"/>
                  <a:gd name="connsiteX3347" fmla="*/ 2347464 w 10867051"/>
                  <a:gd name="connsiteY3347" fmla="*/ 1108862 h 2057374"/>
                  <a:gd name="connsiteX3348" fmla="*/ 2347178 w 10867051"/>
                  <a:gd name="connsiteY3348" fmla="*/ 1108576 h 2057374"/>
                  <a:gd name="connsiteX3349" fmla="*/ 2346177 w 10867051"/>
                  <a:gd name="connsiteY3349" fmla="*/ 1108862 h 2057374"/>
                  <a:gd name="connsiteX3350" fmla="*/ 2343888 w 10867051"/>
                  <a:gd name="connsiteY3350" fmla="*/ 1109578 h 2057374"/>
                  <a:gd name="connsiteX3351" fmla="*/ 2343888 w 10867051"/>
                  <a:gd name="connsiteY3351" fmla="*/ 1110150 h 2057374"/>
                  <a:gd name="connsiteX3352" fmla="*/ 2346034 w 10867051"/>
                  <a:gd name="connsiteY3352" fmla="*/ 1110436 h 2057374"/>
                  <a:gd name="connsiteX3353" fmla="*/ 2347035 w 10867051"/>
                  <a:gd name="connsiteY3353" fmla="*/ 1110150 h 2057374"/>
                  <a:gd name="connsiteX3354" fmla="*/ 2216581 w 10867051"/>
                  <a:gd name="connsiteY3354" fmla="*/ 1728664 h 2057374"/>
                  <a:gd name="connsiteX3355" fmla="*/ 2210001 w 10867051"/>
                  <a:gd name="connsiteY3355" fmla="*/ 1733670 h 2057374"/>
                  <a:gd name="connsiteX3356" fmla="*/ 2211574 w 10867051"/>
                  <a:gd name="connsiteY3356" fmla="*/ 1733384 h 2057374"/>
                  <a:gd name="connsiteX3357" fmla="*/ 2216867 w 10867051"/>
                  <a:gd name="connsiteY3357" fmla="*/ 1729951 h 2057374"/>
                  <a:gd name="connsiteX3358" fmla="*/ 2219871 w 10867051"/>
                  <a:gd name="connsiteY3358" fmla="*/ 1727090 h 2057374"/>
                  <a:gd name="connsiteX3359" fmla="*/ 2218154 w 10867051"/>
                  <a:gd name="connsiteY3359" fmla="*/ 1726947 h 2057374"/>
                  <a:gd name="connsiteX3360" fmla="*/ 2216581 w 10867051"/>
                  <a:gd name="connsiteY3360" fmla="*/ 1728664 h 2057374"/>
                  <a:gd name="connsiteX3361" fmla="*/ 2339740 w 10867051"/>
                  <a:gd name="connsiteY3361" fmla="*/ 1115729 h 2057374"/>
                  <a:gd name="connsiteX3362" fmla="*/ 2340455 w 10867051"/>
                  <a:gd name="connsiteY3362" fmla="*/ 1115872 h 2057374"/>
                  <a:gd name="connsiteX3363" fmla="*/ 2342172 w 10867051"/>
                  <a:gd name="connsiteY3363" fmla="*/ 1115299 h 2057374"/>
                  <a:gd name="connsiteX3364" fmla="*/ 2343030 w 10867051"/>
                  <a:gd name="connsiteY3364" fmla="*/ 1114727 h 2057374"/>
                  <a:gd name="connsiteX3365" fmla="*/ 2343173 w 10867051"/>
                  <a:gd name="connsiteY3365" fmla="*/ 1114155 h 2057374"/>
                  <a:gd name="connsiteX3366" fmla="*/ 2343888 w 10867051"/>
                  <a:gd name="connsiteY3366" fmla="*/ 1113583 h 2057374"/>
                  <a:gd name="connsiteX3367" fmla="*/ 2345891 w 10867051"/>
                  <a:gd name="connsiteY3367" fmla="*/ 1112582 h 2057374"/>
                  <a:gd name="connsiteX3368" fmla="*/ 2345604 w 10867051"/>
                  <a:gd name="connsiteY3368" fmla="*/ 1112009 h 2057374"/>
                  <a:gd name="connsiteX3369" fmla="*/ 2344889 w 10867051"/>
                  <a:gd name="connsiteY3369" fmla="*/ 1112009 h 2057374"/>
                  <a:gd name="connsiteX3370" fmla="*/ 2340884 w 10867051"/>
                  <a:gd name="connsiteY3370" fmla="*/ 1114155 h 2057374"/>
                  <a:gd name="connsiteX3371" fmla="*/ 2340026 w 10867051"/>
                  <a:gd name="connsiteY3371" fmla="*/ 1115013 h 2057374"/>
                  <a:gd name="connsiteX3372" fmla="*/ 2339740 w 10867051"/>
                  <a:gd name="connsiteY3372" fmla="*/ 1115729 h 2057374"/>
                  <a:gd name="connsiteX3373" fmla="*/ 10806116 w 10867051"/>
                  <a:gd name="connsiteY3373" fmla="*/ 694612 h 2057374"/>
                  <a:gd name="connsiteX3374" fmla="*/ 10806974 w 10867051"/>
                  <a:gd name="connsiteY3374" fmla="*/ 696043 h 2057374"/>
                  <a:gd name="connsiteX3375" fmla="*/ 10809835 w 10867051"/>
                  <a:gd name="connsiteY3375" fmla="*/ 696758 h 2057374"/>
                  <a:gd name="connsiteX3376" fmla="*/ 10812982 w 10867051"/>
                  <a:gd name="connsiteY3376" fmla="*/ 694756 h 2057374"/>
                  <a:gd name="connsiteX3377" fmla="*/ 10814269 w 10867051"/>
                  <a:gd name="connsiteY3377" fmla="*/ 692181 h 2057374"/>
                  <a:gd name="connsiteX3378" fmla="*/ 10806116 w 10867051"/>
                  <a:gd name="connsiteY3378" fmla="*/ 693897 h 2057374"/>
                  <a:gd name="connsiteX3379" fmla="*/ 10806116 w 10867051"/>
                  <a:gd name="connsiteY3379" fmla="*/ 694612 h 2057374"/>
                  <a:gd name="connsiteX3380" fmla="*/ 10797105 w 10867051"/>
                  <a:gd name="connsiteY3380" fmla="*/ 882999 h 2057374"/>
                  <a:gd name="connsiteX3381" fmla="*/ 10793814 w 10867051"/>
                  <a:gd name="connsiteY3381" fmla="*/ 885717 h 2057374"/>
                  <a:gd name="connsiteX3382" fmla="*/ 10792670 w 10867051"/>
                  <a:gd name="connsiteY3382" fmla="*/ 887004 h 2057374"/>
                  <a:gd name="connsiteX3383" fmla="*/ 10792956 w 10867051"/>
                  <a:gd name="connsiteY3383" fmla="*/ 888578 h 2057374"/>
                  <a:gd name="connsiteX3384" fmla="*/ 10793528 w 10867051"/>
                  <a:gd name="connsiteY3384" fmla="*/ 889007 h 2057374"/>
                  <a:gd name="connsiteX3385" fmla="*/ 10795388 w 10867051"/>
                  <a:gd name="connsiteY3385" fmla="*/ 887719 h 2057374"/>
                  <a:gd name="connsiteX3386" fmla="*/ 10796675 w 10867051"/>
                  <a:gd name="connsiteY3386" fmla="*/ 887290 h 2057374"/>
                  <a:gd name="connsiteX3387" fmla="*/ 10797963 w 10867051"/>
                  <a:gd name="connsiteY3387" fmla="*/ 887290 h 2057374"/>
                  <a:gd name="connsiteX3388" fmla="*/ 10798964 w 10867051"/>
                  <a:gd name="connsiteY3388" fmla="*/ 886575 h 2057374"/>
                  <a:gd name="connsiteX3389" fmla="*/ 10799822 w 10867051"/>
                  <a:gd name="connsiteY3389" fmla="*/ 885288 h 2057374"/>
                  <a:gd name="connsiteX3390" fmla="*/ 10799822 w 10867051"/>
                  <a:gd name="connsiteY3390" fmla="*/ 884286 h 2057374"/>
                  <a:gd name="connsiteX3391" fmla="*/ 10799106 w 10867051"/>
                  <a:gd name="connsiteY3391" fmla="*/ 883571 h 2057374"/>
                  <a:gd name="connsiteX3392" fmla="*/ 10797105 w 10867051"/>
                  <a:gd name="connsiteY3392" fmla="*/ 882999 h 2057374"/>
                  <a:gd name="connsiteX3393" fmla="*/ 10825140 w 10867051"/>
                  <a:gd name="connsiteY3393" fmla="*/ 875418 h 2057374"/>
                  <a:gd name="connsiteX3394" fmla="*/ 10823138 w 10867051"/>
                  <a:gd name="connsiteY3394" fmla="*/ 875418 h 2057374"/>
                  <a:gd name="connsiteX3395" fmla="*/ 10818274 w 10867051"/>
                  <a:gd name="connsiteY3395" fmla="*/ 876705 h 2057374"/>
                  <a:gd name="connsiteX3396" fmla="*/ 10817988 w 10867051"/>
                  <a:gd name="connsiteY3396" fmla="*/ 877563 h 2057374"/>
                  <a:gd name="connsiteX3397" fmla="*/ 10818274 w 10867051"/>
                  <a:gd name="connsiteY3397" fmla="*/ 878565 h 2057374"/>
                  <a:gd name="connsiteX3398" fmla="*/ 10821421 w 10867051"/>
                  <a:gd name="connsiteY3398" fmla="*/ 878279 h 2057374"/>
                  <a:gd name="connsiteX3399" fmla="*/ 10826142 w 10867051"/>
                  <a:gd name="connsiteY3399" fmla="*/ 879137 h 2057374"/>
                  <a:gd name="connsiteX3400" fmla="*/ 10826571 w 10867051"/>
                  <a:gd name="connsiteY3400" fmla="*/ 878565 h 2057374"/>
                  <a:gd name="connsiteX3401" fmla="*/ 10827000 w 10867051"/>
                  <a:gd name="connsiteY3401" fmla="*/ 876991 h 2057374"/>
                  <a:gd name="connsiteX3402" fmla="*/ 10826428 w 10867051"/>
                  <a:gd name="connsiteY3402" fmla="*/ 876133 h 2057374"/>
                  <a:gd name="connsiteX3403" fmla="*/ 10825140 w 10867051"/>
                  <a:gd name="connsiteY3403" fmla="*/ 875418 h 2057374"/>
                  <a:gd name="connsiteX3404" fmla="*/ 10745609 w 10867051"/>
                  <a:gd name="connsiteY3404" fmla="*/ 552286 h 2057374"/>
                  <a:gd name="connsiteX3405" fmla="*/ 10741461 w 10867051"/>
                  <a:gd name="connsiteY3405" fmla="*/ 552572 h 2057374"/>
                  <a:gd name="connsiteX3406" fmla="*/ 10734881 w 10867051"/>
                  <a:gd name="connsiteY3406" fmla="*/ 549568 h 2057374"/>
                  <a:gd name="connsiteX3407" fmla="*/ 10731305 w 10867051"/>
                  <a:gd name="connsiteY3407" fmla="*/ 547422 h 2057374"/>
                  <a:gd name="connsiteX3408" fmla="*/ 10729445 w 10867051"/>
                  <a:gd name="connsiteY3408" fmla="*/ 542845 h 2057374"/>
                  <a:gd name="connsiteX3409" fmla="*/ 10725726 w 10867051"/>
                  <a:gd name="connsiteY3409" fmla="*/ 544561 h 2057374"/>
                  <a:gd name="connsiteX3410" fmla="*/ 10724868 w 10867051"/>
                  <a:gd name="connsiteY3410" fmla="*/ 547994 h 2057374"/>
                  <a:gd name="connsiteX3411" fmla="*/ 10728301 w 10867051"/>
                  <a:gd name="connsiteY3411" fmla="*/ 549425 h 2057374"/>
                  <a:gd name="connsiteX3412" fmla="*/ 10738028 w 10867051"/>
                  <a:gd name="connsiteY3412" fmla="*/ 555576 h 2057374"/>
                  <a:gd name="connsiteX3413" fmla="*/ 10745180 w 10867051"/>
                  <a:gd name="connsiteY3413" fmla="*/ 555433 h 2057374"/>
                  <a:gd name="connsiteX3414" fmla="*/ 10750186 w 10867051"/>
                  <a:gd name="connsiteY3414" fmla="*/ 556863 h 2057374"/>
                  <a:gd name="connsiteX3415" fmla="*/ 10748756 w 10867051"/>
                  <a:gd name="connsiteY3415" fmla="*/ 554860 h 2057374"/>
                  <a:gd name="connsiteX3416" fmla="*/ 10745609 w 10867051"/>
                  <a:gd name="connsiteY3416" fmla="*/ 552286 h 2057374"/>
                  <a:gd name="connsiteX3417" fmla="*/ 10867051 w 10867051"/>
                  <a:gd name="connsiteY3417" fmla="*/ 858396 h 2057374"/>
                  <a:gd name="connsiteX3418" fmla="*/ 10866623 w 10867051"/>
                  <a:gd name="connsiteY3418" fmla="*/ 859111 h 2057374"/>
                  <a:gd name="connsiteX3419" fmla="*/ 10864906 w 10867051"/>
                  <a:gd name="connsiteY3419" fmla="*/ 860255 h 2057374"/>
                  <a:gd name="connsiteX3420" fmla="*/ 10860758 w 10867051"/>
                  <a:gd name="connsiteY3420" fmla="*/ 859969 h 2057374"/>
                  <a:gd name="connsiteX3421" fmla="*/ 10858756 w 10867051"/>
                  <a:gd name="connsiteY3421" fmla="*/ 860398 h 2057374"/>
                  <a:gd name="connsiteX3422" fmla="*/ 10857181 w 10867051"/>
                  <a:gd name="connsiteY3422" fmla="*/ 861543 h 2057374"/>
                  <a:gd name="connsiteX3423" fmla="*/ 10855036 w 10867051"/>
                  <a:gd name="connsiteY3423" fmla="*/ 863688 h 2057374"/>
                  <a:gd name="connsiteX3424" fmla="*/ 10854464 w 10867051"/>
                  <a:gd name="connsiteY3424" fmla="*/ 864833 h 2057374"/>
                  <a:gd name="connsiteX3425" fmla="*/ 10854321 w 10867051"/>
                  <a:gd name="connsiteY3425" fmla="*/ 867693 h 2057374"/>
                  <a:gd name="connsiteX3426" fmla="*/ 10853892 w 10867051"/>
                  <a:gd name="connsiteY3426" fmla="*/ 869124 h 2057374"/>
                  <a:gd name="connsiteX3427" fmla="*/ 10852747 w 10867051"/>
                  <a:gd name="connsiteY3427" fmla="*/ 870125 h 2057374"/>
                  <a:gd name="connsiteX3428" fmla="*/ 10850602 w 10867051"/>
                  <a:gd name="connsiteY3428" fmla="*/ 872986 h 2057374"/>
                  <a:gd name="connsiteX3429" fmla="*/ 10848599 w 10867051"/>
                  <a:gd name="connsiteY3429" fmla="*/ 874703 h 2057374"/>
                  <a:gd name="connsiteX3430" fmla="*/ 10845595 w 10867051"/>
                  <a:gd name="connsiteY3430" fmla="*/ 876562 h 2057374"/>
                  <a:gd name="connsiteX3431" fmla="*/ 10845166 w 10867051"/>
                  <a:gd name="connsiteY3431" fmla="*/ 877849 h 2057374"/>
                  <a:gd name="connsiteX3432" fmla="*/ 10845881 w 10867051"/>
                  <a:gd name="connsiteY3432" fmla="*/ 877706 h 2057374"/>
                  <a:gd name="connsiteX3433" fmla="*/ 10855751 w 10867051"/>
                  <a:gd name="connsiteY3433" fmla="*/ 872700 h 2057374"/>
                  <a:gd name="connsiteX3434" fmla="*/ 10857039 w 10867051"/>
                  <a:gd name="connsiteY3434" fmla="*/ 872414 h 2057374"/>
                  <a:gd name="connsiteX3435" fmla="*/ 10860043 w 10867051"/>
                  <a:gd name="connsiteY3435" fmla="*/ 870268 h 2057374"/>
                  <a:gd name="connsiteX3436" fmla="*/ 10861473 w 10867051"/>
                  <a:gd name="connsiteY3436" fmla="*/ 869410 h 2057374"/>
                  <a:gd name="connsiteX3437" fmla="*/ 10862760 w 10867051"/>
                  <a:gd name="connsiteY3437" fmla="*/ 869124 h 2057374"/>
                  <a:gd name="connsiteX3438" fmla="*/ 10864620 w 10867051"/>
                  <a:gd name="connsiteY3438" fmla="*/ 867407 h 2057374"/>
                  <a:gd name="connsiteX3439" fmla="*/ 10866909 w 10867051"/>
                  <a:gd name="connsiteY3439" fmla="*/ 864260 h 2057374"/>
                  <a:gd name="connsiteX3440" fmla="*/ 10867051 w 10867051"/>
                  <a:gd name="connsiteY3440" fmla="*/ 858396 h 2057374"/>
                  <a:gd name="connsiteX3441" fmla="*/ 10867051 w 10867051"/>
                  <a:gd name="connsiteY3441" fmla="*/ 858396 h 2057374"/>
                  <a:gd name="connsiteX3442" fmla="*/ 10743177 w 10867051"/>
                  <a:gd name="connsiteY3442" fmla="*/ 895587 h 2057374"/>
                  <a:gd name="connsiteX3443" fmla="*/ 10741031 w 10867051"/>
                  <a:gd name="connsiteY3443" fmla="*/ 897017 h 2057374"/>
                  <a:gd name="connsiteX3444" fmla="*/ 10739888 w 10867051"/>
                  <a:gd name="connsiteY3444" fmla="*/ 898161 h 2057374"/>
                  <a:gd name="connsiteX3445" fmla="*/ 10738743 w 10867051"/>
                  <a:gd name="connsiteY3445" fmla="*/ 900307 h 2057374"/>
                  <a:gd name="connsiteX3446" fmla="*/ 10741175 w 10867051"/>
                  <a:gd name="connsiteY3446" fmla="*/ 900879 h 2057374"/>
                  <a:gd name="connsiteX3447" fmla="*/ 10743464 w 10867051"/>
                  <a:gd name="connsiteY3447" fmla="*/ 900307 h 2057374"/>
                  <a:gd name="connsiteX3448" fmla="*/ 10748041 w 10867051"/>
                  <a:gd name="connsiteY3448" fmla="*/ 898018 h 2057374"/>
                  <a:gd name="connsiteX3449" fmla="*/ 10745895 w 10867051"/>
                  <a:gd name="connsiteY3449" fmla="*/ 896302 h 2057374"/>
                  <a:gd name="connsiteX3450" fmla="*/ 10743177 w 10867051"/>
                  <a:gd name="connsiteY3450" fmla="*/ 895587 h 2057374"/>
                  <a:gd name="connsiteX3451" fmla="*/ 10831291 w 10867051"/>
                  <a:gd name="connsiteY3451" fmla="*/ 718787 h 2057374"/>
                  <a:gd name="connsiteX3452" fmla="*/ 10829146 w 10867051"/>
                  <a:gd name="connsiteY3452" fmla="*/ 719359 h 2057374"/>
                  <a:gd name="connsiteX3453" fmla="*/ 10825140 w 10867051"/>
                  <a:gd name="connsiteY3453" fmla="*/ 718501 h 2057374"/>
                  <a:gd name="connsiteX3454" fmla="*/ 10824855 w 10867051"/>
                  <a:gd name="connsiteY3454" fmla="*/ 719645 h 2057374"/>
                  <a:gd name="connsiteX3455" fmla="*/ 10828859 w 10867051"/>
                  <a:gd name="connsiteY3455" fmla="*/ 722363 h 2057374"/>
                  <a:gd name="connsiteX3456" fmla="*/ 10830290 w 10867051"/>
                  <a:gd name="connsiteY3456" fmla="*/ 722506 h 2057374"/>
                  <a:gd name="connsiteX3457" fmla="*/ 10833723 w 10867051"/>
                  <a:gd name="connsiteY3457" fmla="*/ 720360 h 2057374"/>
                  <a:gd name="connsiteX3458" fmla="*/ 10833437 w 10867051"/>
                  <a:gd name="connsiteY3458" fmla="*/ 719359 h 2057374"/>
                  <a:gd name="connsiteX3459" fmla="*/ 10831291 w 10867051"/>
                  <a:gd name="connsiteY3459" fmla="*/ 718787 h 2057374"/>
                  <a:gd name="connsiteX3460" fmla="*/ 10855180 w 10867051"/>
                  <a:gd name="connsiteY3460" fmla="*/ 421402 h 2057374"/>
                  <a:gd name="connsiteX3461" fmla="*/ 10856610 w 10867051"/>
                  <a:gd name="connsiteY3461" fmla="*/ 416825 h 2057374"/>
                  <a:gd name="connsiteX3462" fmla="*/ 10848171 w 10867051"/>
                  <a:gd name="connsiteY3462" fmla="*/ 415108 h 2057374"/>
                  <a:gd name="connsiteX3463" fmla="*/ 10841447 w 10867051"/>
                  <a:gd name="connsiteY3463" fmla="*/ 415108 h 2057374"/>
                  <a:gd name="connsiteX3464" fmla="*/ 10839159 w 10867051"/>
                  <a:gd name="connsiteY3464" fmla="*/ 414679 h 2057374"/>
                  <a:gd name="connsiteX3465" fmla="*/ 10835153 w 10867051"/>
                  <a:gd name="connsiteY3465" fmla="*/ 415108 h 2057374"/>
                  <a:gd name="connsiteX3466" fmla="*/ 10831291 w 10867051"/>
                  <a:gd name="connsiteY3466" fmla="*/ 413964 h 2057374"/>
                  <a:gd name="connsiteX3467" fmla="*/ 10830290 w 10867051"/>
                  <a:gd name="connsiteY3467" fmla="*/ 412390 h 2057374"/>
                  <a:gd name="connsiteX3468" fmla="*/ 10829146 w 10867051"/>
                  <a:gd name="connsiteY3468" fmla="*/ 411246 h 2057374"/>
                  <a:gd name="connsiteX3469" fmla="*/ 10824568 w 10867051"/>
                  <a:gd name="connsiteY3469" fmla="*/ 410388 h 2057374"/>
                  <a:gd name="connsiteX3470" fmla="*/ 10817273 w 10867051"/>
                  <a:gd name="connsiteY3470" fmla="*/ 408242 h 2057374"/>
                  <a:gd name="connsiteX3471" fmla="*/ 10816128 w 10867051"/>
                  <a:gd name="connsiteY3471" fmla="*/ 406526 h 2057374"/>
                  <a:gd name="connsiteX3472" fmla="*/ 10815270 w 10867051"/>
                  <a:gd name="connsiteY3472" fmla="*/ 404094 h 2057374"/>
                  <a:gd name="connsiteX3473" fmla="*/ 10814127 w 10867051"/>
                  <a:gd name="connsiteY3473" fmla="*/ 402091 h 2057374"/>
                  <a:gd name="connsiteX3474" fmla="*/ 10812696 w 10867051"/>
                  <a:gd name="connsiteY3474" fmla="*/ 400947 h 2057374"/>
                  <a:gd name="connsiteX3475" fmla="*/ 10808834 w 10867051"/>
                  <a:gd name="connsiteY3475" fmla="*/ 399088 h 2057374"/>
                  <a:gd name="connsiteX3476" fmla="*/ 10804828 w 10867051"/>
                  <a:gd name="connsiteY3476" fmla="*/ 398229 h 2057374"/>
                  <a:gd name="connsiteX3477" fmla="*/ 10801109 w 10867051"/>
                  <a:gd name="connsiteY3477" fmla="*/ 398658 h 2057374"/>
                  <a:gd name="connsiteX3478" fmla="*/ 10797533 w 10867051"/>
                  <a:gd name="connsiteY3478" fmla="*/ 399660 h 2057374"/>
                  <a:gd name="connsiteX3479" fmla="*/ 10791382 w 10867051"/>
                  <a:gd name="connsiteY3479" fmla="*/ 403236 h 2057374"/>
                  <a:gd name="connsiteX3480" fmla="*/ 10786519 w 10867051"/>
                  <a:gd name="connsiteY3480" fmla="*/ 403665 h 2057374"/>
                  <a:gd name="connsiteX3481" fmla="*/ 10781656 w 10867051"/>
                  <a:gd name="connsiteY3481" fmla="*/ 402520 h 2057374"/>
                  <a:gd name="connsiteX3482" fmla="*/ 10777221 w 10867051"/>
                  <a:gd name="connsiteY3482" fmla="*/ 401948 h 2057374"/>
                  <a:gd name="connsiteX3483" fmla="*/ 10774074 w 10867051"/>
                  <a:gd name="connsiteY3483" fmla="*/ 402091 h 2057374"/>
                  <a:gd name="connsiteX3484" fmla="*/ 10773645 w 10867051"/>
                  <a:gd name="connsiteY3484" fmla="*/ 400947 h 2057374"/>
                  <a:gd name="connsiteX3485" fmla="*/ 10768067 w 10867051"/>
                  <a:gd name="connsiteY3485" fmla="*/ 396799 h 2057374"/>
                  <a:gd name="connsiteX3486" fmla="*/ 10765062 w 10867051"/>
                  <a:gd name="connsiteY3486" fmla="*/ 397943 h 2057374"/>
                  <a:gd name="connsiteX3487" fmla="*/ 10763346 w 10867051"/>
                  <a:gd name="connsiteY3487" fmla="*/ 403808 h 2057374"/>
                  <a:gd name="connsiteX3488" fmla="*/ 10762917 w 10867051"/>
                  <a:gd name="connsiteY3488" fmla="*/ 406240 h 2057374"/>
                  <a:gd name="connsiteX3489" fmla="*/ 10762917 w 10867051"/>
                  <a:gd name="connsiteY3489" fmla="*/ 408814 h 2057374"/>
                  <a:gd name="connsiteX3490" fmla="*/ 10763775 w 10867051"/>
                  <a:gd name="connsiteY3490" fmla="*/ 411389 h 2057374"/>
                  <a:gd name="connsiteX3491" fmla="*/ 10765349 w 10867051"/>
                  <a:gd name="connsiteY3491" fmla="*/ 412820 h 2057374"/>
                  <a:gd name="connsiteX3492" fmla="*/ 10768496 w 10867051"/>
                  <a:gd name="connsiteY3492" fmla="*/ 414822 h 2057374"/>
                  <a:gd name="connsiteX3493" fmla="*/ 10771929 w 10867051"/>
                  <a:gd name="connsiteY3493" fmla="*/ 415680 h 2057374"/>
                  <a:gd name="connsiteX3494" fmla="*/ 10775505 w 10867051"/>
                  <a:gd name="connsiteY3494" fmla="*/ 415394 h 2057374"/>
                  <a:gd name="connsiteX3495" fmla="*/ 10778938 w 10867051"/>
                  <a:gd name="connsiteY3495" fmla="*/ 413821 h 2057374"/>
                  <a:gd name="connsiteX3496" fmla="*/ 10782228 w 10867051"/>
                  <a:gd name="connsiteY3496" fmla="*/ 411675 h 2057374"/>
                  <a:gd name="connsiteX3497" fmla="*/ 10785660 w 10867051"/>
                  <a:gd name="connsiteY3497" fmla="*/ 410245 h 2057374"/>
                  <a:gd name="connsiteX3498" fmla="*/ 10788951 w 10867051"/>
                  <a:gd name="connsiteY3498" fmla="*/ 409959 h 2057374"/>
                  <a:gd name="connsiteX3499" fmla="*/ 10792098 w 10867051"/>
                  <a:gd name="connsiteY3499" fmla="*/ 410388 h 2057374"/>
                  <a:gd name="connsiteX3500" fmla="*/ 10801824 w 10867051"/>
                  <a:gd name="connsiteY3500" fmla="*/ 413535 h 2057374"/>
                  <a:gd name="connsiteX3501" fmla="*/ 10804972 w 10867051"/>
                  <a:gd name="connsiteY3501" fmla="*/ 414965 h 2057374"/>
                  <a:gd name="connsiteX3502" fmla="*/ 10807975 w 10867051"/>
                  <a:gd name="connsiteY3502" fmla="*/ 416825 h 2057374"/>
                  <a:gd name="connsiteX3503" fmla="*/ 10809549 w 10867051"/>
                  <a:gd name="connsiteY3503" fmla="*/ 418112 h 2057374"/>
                  <a:gd name="connsiteX3504" fmla="*/ 10810407 w 10867051"/>
                  <a:gd name="connsiteY3504" fmla="*/ 420544 h 2057374"/>
                  <a:gd name="connsiteX3505" fmla="*/ 10811981 w 10867051"/>
                  <a:gd name="connsiteY3505" fmla="*/ 422260 h 2057374"/>
                  <a:gd name="connsiteX3506" fmla="*/ 10814269 w 10867051"/>
                  <a:gd name="connsiteY3506" fmla="*/ 422403 h 2057374"/>
                  <a:gd name="connsiteX3507" fmla="*/ 10818131 w 10867051"/>
                  <a:gd name="connsiteY3507" fmla="*/ 423405 h 2057374"/>
                  <a:gd name="connsiteX3508" fmla="*/ 10821851 w 10867051"/>
                  <a:gd name="connsiteY3508" fmla="*/ 424978 h 2057374"/>
                  <a:gd name="connsiteX3509" fmla="*/ 10823138 w 10867051"/>
                  <a:gd name="connsiteY3509" fmla="*/ 425836 h 2057374"/>
                  <a:gd name="connsiteX3510" fmla="*/ 10824425 w 10867051"/>
                  <a:gd name="connsiteY3510" fmla="*/ 427267 h 2057374"/>
                  <a:gd name="connsiteX3511" fmla="*/ 10826142 w 10867051"/>
                  <a:gd name="connsiteY3511" fmla="*/ 432130 h 2057374"/>
                  <a:gd name="connsiteX3512" fmla="*/ 10827429 w 10867051"/>
                  <a:gd name="connsiteY3512" fmla="*/ 433704 h 2057374"/>
                  <a:gd name="connsiteX3513" fmla="*/ 10829003 w 10867051"/>
                  <a:gd name="connsiteY3513" fmla="*/ 433131 h 2057374"/>
                  <a:gd name="connsiteX3514" fmla="*/ 10830576 w 10867051"/>
                  <a:gd name="connsiteY3514" fmla="*/ 431844 h 2057374"/>
                  <a:gd name="connsiteX3515" fmla="*/ 10831005 w 10867051"/>
                  <a:gd name="connsiteY3515" fmla="*/ 428983 h 2057374"/>
                  <a:gd name="connsiteX3516" fmla="*/ 10833723 w 10867051"/>
                  <a:gd name="connsiteY3516" fmla="*/ 425979 h 2057374"/>
                  <a:gd name="connsiteX3517" fmla="*/ 10836870 w 10867051"/>
                  <a:gd name="connsiteY3517" fmla="*/ 423548 h 2057374"/>
                  <a:gd name="connsiteX3518" fmla="*/ 10844595 w 10867051"/>
                  <a:gd name="connsiteY3518" fmla="*/ 422832 h 2057374"/>
                  <a:gd name="connsiteX3519" fmla="*/ 10852319 w 10867051"/>
                  <a:gd name="connsiteY3519" fmla="*/ 423548 h 2057374"/>
                  <a:gd name="connsiteX3520" fmla="*/ 10855180 w 10867051"/>
                  <a:gd name="connsiteY3520" fmla="*/ 421402 h 2057374"/>
                  <a:gd name="connsiteX3521" fmla="*/ 10691825 w 10867051"/>
                  <a:gd name="connsiteY3521" fmla="*/ 894299 h 2057374"/>
                  <a:gd name="connsiteX3522" fmla="*/ 10687677 w 10867051"/>
                  <a:gd name="connsiteY3522" fmla="*/ 896016 h 2057374"/>
                  <a:gd name="connsiteX3523" fmla="*/ 10685961 w 10867051"/>
                  <a:gd name="connsiteY3523" fmla="*/ 897446 h 2057374"/>
                  <a:gd name="connsiteX3524" fmla="*/ 10683815 w 10867051"/>
                  <a:gd name="connsiteY3524" fmla="*/ 898447 h 2057374"/>
                  <a:gd name="connsiteX3525" fmla="*/ 10684673 w 10867051"/>
                  <a:gd name="connsiteY3525" fmla="*/ 899306 h 2057374"/>
                  <a:gd name="connsiteX3526" fmla="*/ 10689107 w 10867051"/>
                  <a:gd name="connsiteY3526" fmla="*/ 900450 h 2057374"/>
                  <a:gd name="connsiteX3527" fmla="*/ 10687677 w 10867051"/>
                  <a:gd name="connsiteY3527" fmla="*/ 902596 h 2057374"/>
                  <a:gd name="connsiteX3528" fmla="*/ 10682671 w 10867051"/>
                  <a:gd name="connsiteY3528" fmla="*/ 903883 h 2057374"/>
                  <a:gd name="connsiteX3529" fmla="*/ 10676806 w 10867051"/>
                  <a:gd name="connsiteY3529" fmla="*/ 905886 h 2057374"/>
                  <a:gd name="connsiteX3530" fmla="*/ 10669368 w 10867051"/>
                  <a:gd name="connsiteY3530" fmla="*/ 907602 h 2057374"/>
                  <a:gd name="connsiteX3531" fmla="*/ 10663216 w 10867051"/>
                  <a:gd name="connsiteY3531" fmla="*/ 909462 h 2057374"/>
                  <a:gd name="connsiteX3532" fmla="*/ 10660356 w 10867051"/>
                  <a:gd name="connsiteY3532" fmla="*/ 909891 h 2057374"/>
                  <a:gd name="connsiteX3533" fmla="*/ 10657924 w 10867051"/>
                  <a:gd name="connsiteY3533" fmla="*/ 910606 h 2057374"/>
                  <a:gd name="connsiteX3534" fmla="*/ 10660356 w 10867051"/>
                  <a:gd name="connsiteY3534" fmla="*/ 911750 h 2057374"/>
                  <a:gd name="connsiteX3535" fmla="*/ 10676520 w 10867051"/>
                  <a:gd name="connsiteY3535" fmla="*/ 910034 h 2057374"/>
                  <a:gd name="connsiteX3536" fmla="*/ 10686532 w 10867051"/>
                  <a:gd name="connsiteY3536" fmla="*/ 908317 h 2057374"/>
                  <a:gd name="connsiteX3537" fmla="*/ 10693256 w 10867051"/>
                  <a:gd name="connsiteY3537" fmla="*/ 906029 h 2057374"/>
                  <a:gd name="connsiteX3538" fmla="*/ 10691539 w 10867051"/>
                  <a:gd name="connsiteY3538" fmla="*/ 903454 h 2057374"/>
                  <a:gd name="connsiteX3539" fmla="*/ 10691968 w 10867051"/>
                  <a:gd name="connsiteY3539" fmla="*/ 902453 h 2057374"/>
                  <a:gd name="connsiteX3540" fmla="*/ 10695259 w 10867051"/>
                  <a:gd name="connsiteY3540" fmla="*/ 901594 h 2057374"/>
                  <a:gd name="connsiteX3541" fmla="*/ 10695974 w 10867051"/>
                  <a:gd name="connsiteY3541" fmla="*/ 899878 h 2057374"/>
                  <a:gd name="connsiteX3542" fmla="*/ 10696259 w 10867051"/>
                  <a:gd name="connsiteY3542" fmla="*/ 898161 h 2057374"/>
                  <a:gd name="connsiteX3543" fmla="*/ 10695401 w 10867051"/>
                  <a:gd name="connsiteY3543" fmla="*/ 896731 h 2057374"/>
                  <a:gd name="connsiteX3544" fmla="*/ 10691825 w 10867051"/>
                  <a:gd name="connsiteY3544" fmla="*/ 894299 h 2057374"/>
                  <a:gd name="connsiteX3545" fmla="*/ 10602424 w 10867051"/>
                  <a:gd name="connsiteY3545" fmla="*/ 914182 h 2057374"/>
                  <a:gd name="connsiteX3546" fmla="*/ 10601423 w 10867051"/>
                  <a:gd name="connsiteY3546" fmla="*/ 915040 h 2057374"/>
                  <a:gd name="connsiteX3547" fmla="*/ 10600135 w 10867051"/>
                  <a:gd name="connsiteY3547" fmla="*/ 917758 h 2057374"/>
                  <a:gd name="connsiteX3548" fmla="*/ 10598705 w 10867051"/>
                  <a:gd name="connsiteY3548" fmla="*/ 919189 h 2057374"/>
                  <a:gd name="connsiteX3549" fmla="*/ 10596416 w 10867051"/>
                  <a:gd name="connsiteY3549" fmla="*/ 920333 h 2057374"/>
                  <a:gd name="connsiteX3550" fmla="*/ 10586403 w 10867051"/>
                  <a:gd name="connsiteY3550" fmla="*/ 922479 h 2057374"/>
                  <a:gd name="connsiteX3551" fmla="*/ 10586260 w 10867051"/>
                  <a:gd name="connsiteY3551" fmla="*/ 923337 h 2057374"/>
                  <a:gd name="connsiteX3552" fmla="*/ 10586689 w 10867051"/>
                  <a:gd name="connsiteY3552" fmla="*/ 924338 h 2057374"/>
                  <a:gd name="connsiteX3553" fmla="*/ 10588978 w 10867051"/>
                  <a:gd name="connsiteY3553" fmla="*/ 923623 h 2057374"/>
                  <a:gd name="connsiteX3554" fmla="*/ 10592125 w 10867051"/>
                  <a:gd name="connsiteY3554" fmla="*/ 923337 h 2057374"/>
                  <a:gd name="connsiteX3555" fmla="*/ 10594843 w 10867051"/>
                  <a:gd name="connsiteY3555" fmla="*/ 923194 h 2057374"/>
                  <a:gd name="connsiteX3556" fmla="*/ 10599420 w 10867051"/>
                  <a:gd name="connsiteY3556" fmla="*/ 923623 h 2057374"/>
                  <a:gd name="connsiteX3557" fmla="*/ 10600993 w 10867051"/>
                  <a:gd name="connsiteY3557" fmla="*/ 923194 h 2057374"/>
                  <a:gd name="connsiteX3558" fmla="*/ 10601852 w 10867051"/>
                  <a:gd name="connsiteY3558" fmla="*/ 922622 h 2057374"/>
                  <a:gd name="connsiteX3559" fmla="*/ 10602281 w 10867051"/>
                  <a:gd name="connsiteY3559" fmla="*/ 919046 h 2057374"/>
                  <a:gd name="connsiteX3560" fmla="*/ 10602710 w 10867051"/>
                  <a:gd name="connsiteY3560" fmla="*/ 917901 h 2057374"/>
                  <a:gd name="connsiteX3561" fmla="*/ 10603998 w 10867051"/>
                  <a:gd name="connsiteY3561" fmla="*/ 916614 h 2057374"/>
                  <a:gd name="connsiteX3562" fmla="*/ 10604570 w 10867051"/>
                  <a:gd name="connsiteY3562" fmla="*/ 915183 h 2057374"/>
                  <a:gd name="connsiteX3563" fmla="*/ 10603139 w 10867051"/>
                  <a:gd name="connsiteY3563" fmla="*/ 914039 h 2057374"/>
                  <a:gd name="connsiteX3564" fmla="*/ 10602424 w 10867051"/>
                  <a:gd name="connsiteY3564" fmla="*/ 914182 h 2057374"/>
                  <a:gd name="connsiteX3565" fmla="*/ 10622307 w 10867051"/>
                  <a:gd name="connsiteY3565" fmla="*/ 917901 h 2057374"/>
                  <a:gd name="connsiteX3566" fmla="*/ 10618874 w 10867051"/>
                  <a:gd name="connsiteY3566" fmla="*/ 918044 h 2057374"/>
                  <a:gd name="connsiteX3567" fmla="*/ 10618731 w 10867051"/>
                  <a:gd name="connsiteY3567" fmla="*/ 916757 h 2057374"/>
                  <a:gd name="connsiteX3568" fmla="*/ 10620018 w 10867051"/>
                  <a:gd name="connsiteY3568" fmla="*/ 914611 h 2057374"/>
                  <a:gd name="connsiteX3569" fmla="*/ 10620018 w 10867051"/>
                  <a:gd name="connsiteY3569" fmla="*/ 913610 h 2057374"/>
                  <a:gd name="connsiteX3570" fmla="*/ 10618587 w 10867051"/>
                  <a:gd name="connsiteY3570" fmla="*/ 912037 h 2057374"/>
                  <a:gd name="connsiteX3571" fmla="*/ 10615584 w 10867051"/>
                  <a:gd name="connsiteY3571" fmla="*/ 911893 h 2057374"/>
                  <a:gd name="connsiteX3572" fmla="*/ 10614153 w 10867051"/>
                  <a:gd name="connsiteY3572" fmla="*/ 915613 h 2057374"/>
                  <a:gd name="connsiteX3573" fmla="*/ 10614439 w 10867051"/>
                  <a:gd name="connsiteY3573" fmla="*/ 917758 h 2057374"/>
                  <a:gd name="connsiteX3574" fmla="*/ 10613295 w 10867051"/>
                  <a:gd name="connsiteY3574" fmla="*/ 918616 h 2057374"/>
                  <a:gd name="connsiteX3575" fmla="*/ 10610292 w 10867051"/>
                  <a:gd name="connsiteY3575" fmla="*/ 919761 h 2057374"/>
                  <a:gd name="connsiteX3576" fmla="*/ 10607716 w 10867051"/>
                  <a:gd name="connsiteY3576" fmla="*/ 927199 h 2057374"/>
                  <a:gd name="connsiteX3577" fmla="*/ 10611435 w 10867051"/>
                  <a:gd name="connsiteY3577" fmla="*/ 924338 h 2057374"/>
                  <a:gd name="connsiteX3578" fmla="*/ 10613438 w 10867051"/>
                  <a:gd name="connsiteY3578" fmla="*/ 926198 h 2057374"/>
                  <a:gd name="connsiteX3579" fmla="*/ 10619875 w 10867051"/>
                  <a:gd name="connsiteY3579" fmla="*/ 922908 h 2057374"/>
                  <a:gd name="connsiteX3580" fmla="*/ 10621305 w 10867051"/>
                  <a:gd name="connsiteY3580" fmla="*/ 921620 h 2057374"/>
                  <a:gd name="connsiteX3581" fmla="*/ 10622593 w 10867051"/>
                  <a:gd name="connsiteY3581" fmla="*/ 922193 h 2057374"/>
                  <a:gd name="connsiteX3582" fmla="*/ 10623165 w 10867051"/>
                  <a:gd name="connsiteY3582" fmla="*/ 922049 h 2057374"/>
                  <a:gd name="connsiteX3583" fmla="*/ 10623594 w 10867051"/>
                  <a:gd name="connsiteY3583" fmla="*/ 921334 h 2057374"/>
                  <a:gd name="connsiteX3584" fmla="*/ 10623594 w 10867051"/>
                  <a:gd name="connsiteY3584" fmla="*/ 918616 h 2057374"/>
                  <a:gd name="connsiteX3585" fmla="*/ 10622307 w 10867051"/>
                  <a:gd name="connsiteY3585" fmla="*/ 917901 h 2057374"/>
                  <a:gd name="connsiteX3586" fmla="*/ 10582255 w 10867051"/>
                  <a:gd name="connsiteY3586" fmla="*/ 917758 h 2057374"/>
                  <a:gd name="connsiteX3587" fmla="*/ 10580252 w 10867051"/>
                  <a:gd name="connsiteY3587" fmla="*/ 916900 h 2057374"/>
                  <a:gd name="connsiteX3588" fmla="*/ 10577534 w 10867051"/>
                  <a:gd name="connsiteY3588" fmla="*/ 914611 h 2057374"/>
                  <a:gd name="connsiteX3589" fmla="*/ 10572671 w 10867051"/>
                  <a:gd name="connsiteY3589" fmla="*/ 914754 h 2057374"/>
                  <a:gd name="connsiteX3590" fmla="*/ 10571097 w 10867051"/>
                  <a:gd name="connsiteY3590" fmla="*/ 915326 h 2057374"/>
                  <a:gd name="connsiteX3591" fmla="*/ 10570239 w 10867051"/>
                  <a:gd name="connsiteY3591" fmla="*/ 916185 h 2057374"/>
                  <a:gd name="connsiteX3592" fmla="*/ 10571527 w 10867051"/>
                  <a:gd name="connsiteY3592" fmla="*/ 917615 h 2057374"/>
                  <a:gd name="connsiteX3593" fmla="*/ 10574817 w 10867051"/>
                  <a:gd name="connsiteY3593" fmla="*/ 919475 h 2057374"/>
                  <a:gd name="connsiteX3594" fmla="*/ 10576533 w 10867051"/>
                  <a:gd name="connsiteY3594" fmla="*/ 920905 h 2057374"/>
                  <a:gd name="connsiteX3595" fmla="*/ 10576819 w 10867051"/>
                  <a:gd name="connsiteY3595" fmla="*/ 921906 h 2057374"/>
                  <a:gd name="connsiteX3596" fmla="*/ 10576104 w 10867051"/>
                  <a:gd name="connsiteY3596" fmla="*/ 922765 h 2057374"/>
                  <a:gd name="connsiteX3597" fmla="*/ 10573673 w 10867051"/>
                  <a:gd name="connsiteY3597" fmla="*/ 923766 h 2057374"/>
                  <a:gd name="connsiteX3598" fmla="*/ 10574245 w 10867051"/>
                  <a:gd name="connsiteY3598" fmla="*/ 924481 h 2057374"/>
                  <a:gd name="connsiteX3599" fmla="*/ 10578249 w 10867051"/>
                  <a:gd name="connsiteY3599" fmla="*/ 926627 h 2057374"/>
                  <a:gd name="connsiteX3600" fmla="*/ 10578965 w 10867051"/>
                  <a:gd name="connsiteY3600" fmla="*/ 926627 h 2057374"/>
                  <a:gd name="connsiteX3601" fmla="*/ 10579680 w 10867051"/>
                  <a:gd name="connsiteY3601" fmla="*/ 925339 h 2057374"/>
                  <a:gd name="connsiteX3602" fmla="*/ 10581254 w 10867051"/>
                  <a:gd name="connsiteY3602" fmla="*/ 923909 h 2057374"/>
                  <a:gd name="connsiteX3603" fmla="*/ 10582970 w 10867051"/>
                  <a:gd name="connsiteY3603" fmla="*/ 920190 h 2057374"/>
                  <a:gd name="connsiteX3604" fmla="*/ 10584401 w 10867051"/>
                  <a:gd name="connsiteY3604" fmla="*/ 919189 h 2057374"/>
                  <a:gd name="connsiteX3605" fmla="*/ 10586832 w 10867051"/>
                  <a:gd name="connsiteY3605" fmla="*/ 918187 h 2057374"/>
                  <a:gd name="connsiteX3606" fmla="*/ 10582255 w 10867051"/>
                  <a:gd name="connsiteY3606" fmla="*/ 917758 h 2057374"/>
                  <a:gd name="connsiteX3607" fmla="*/ 10624023 w 10867051"/>
                  <a:gd name="connsiteY3607" fmla="*/ 917758 h 2057374"/>
                  <a:gd name="connsiteX3608" fmla="*/ 10624596 w 10867051"/>
                  <a:gd name="connsiteY3608" fmla="*/ 921048 h 2057374"/>
                  <a:gd name="connsiteX3609" fmla="*/ 10626026 w 10867051"/>
                  <a:gd name="connsiteY3609" fmla="*/ 922049 h 2057374"/>
                  <a:gd name="connsiteX3610" fmla="*/ 10627885 w 10867051"/>
                  <a:gd name="connsiteY3610" fmla="*/ 919618 h 2057374"/>
                  <a:gd name="connsiteX3611" fmla="*/ 10628029 w 10867051"/>
                  <a:gd name="connsiteY3611" fmla="*/ 919189 h 2057374"/>
                  <a:gd name="connsiteX3612" fmla="*/ 10625024 w 10867051"/>
                  <a:gd name="connsiteY3612" fmla="*/ 916900 h 2057374"/>
                  <a:gd name="connsiteX3613" fmla="*/ 10624023 w 10867051"/>
                  <a:gd name="connsiteY3613" fmla="*/ 917758 h 2057374"/>
                  <a:gd name="connsiteX3614" fmla="*/ 10500864 w 10867051"/>
                  <a:gd name="connsiteY3614" fmla="*/ 912180 h 2057374"/>
                  <a:gd name="connsiteX3615" fmla="*/ 10500721 w 10867051"/>
                  <a:gd name="connsiteY3615" fmla="*/ 914039 h 2057374"/>
                  <a:gd name="connsiteX3616" fmla="*/ 10502294 w 10867051"/>
                  <a:gd name="connsiteY3616" fmla="*/ 915613 h 2057374"/>
                  <a:gd name="connsiteX3617" fmla="*/ 10505155 w 10867051"/>
                  <a:gd name="connsiteY3617" fmla="*/ 916185 h 2057374"/>
                  <a:gd name="connsiteX3618" fmla="*/ 10507587 w 10867051"/>
                  <a:gd name="connsiteY3618" fmla="*/ 915183 h 2057374"/>
                  <a:gd name="connsiteX3619" fmla="*/ 10509161 w 10867051"/>
                  <a:gd name="connsiteY3619" fmla="*/ 912752 h 2057374"/>
                  <a:gd name="connsiteX3620" fmla="*/ 10504583 w 10867051"/>
                  <a:gd name="connsiteY3620" fmla="*/ 910177 h 2057374"/>
                  <a:gd name="connsiteX3621" fmla="*/ 10500864 w 10867051"/>
                  <a:gd name="connsiteY3621" fmla="*/ 912180 h 2057374"/>
                  <a:gd name="connsiteX3622" fmla="*/ 10723724 w 10867051"/>
                  <a:gd name="connsiteY3622" fmla="*/ 907316 h 2057374"/>
                  <a:gd name="connsiteX3623" fmla="*/ 10716429 w 10867051"/>
                  <a:gd name="connsiteY3623" fmla="*/ 907459 h 2057374"/>
                  <a:gd name="connsiteX3624" fmla="*/ 10710563 w 10867051"/>
                  <a:gd name="connsiteY3624" fmla="*/ 905886 h 2057374"/>
                  <a:gd name="connsiteX3625" fmla="*/ 10707417 w 10867051"/>
                  <a:gd name="connsiteY3625" fmla="*/ 905600 h 2057374"/>
                  <a:gd name="connsiteX3626" fmla="*/ 10703698 w 10867051"/>
                  <a:gd name="connsiteY3626" fmla="*/ 906601 h 2057374"/>
                  <a:gd name="connsiteX3627" fmla="*/ 10703269 w 10867051"/>
                  <a:gd name="connsiteY3627" fmla="*/ 907173 h 2057374"/>
                  <a:gd name="connsiteX3628" fmla="*/ 10698835 w 10867051"/>
                  <a:gd name="connsiteY3628" fmla="*/ 906029 h 2057374"/>
                  <a:gd name="connsiteX3629" fmla="*/ 10697261 w 10867051"/>
                  <a:gd name="connsiteY3629" fmla="*/ 906315 h 2057374"/>
                  <a:gd name="connsiteX3630" fmla="*/ 10697404 w 10867051"/>
                  <a:gd name="connsiteY3630" fmla="*/ 907173 h 2057374"/>
                  <a:gd name="connsiteX3631" fmla="*/ 10699263 w 10867051"/>
                  <a:gd name="connsiteY3631" fmla="*/ 908460 h 2057374"/>
                  <a:gd name="connsiteX3632" fmla="*/ 10700837 w 10867051"/>
                  <a:gd name="connsiteY3632" fmla="*/ 909176 h 2057374"/>
                  <a:gd name="connsiteX3633" fmla="*/ 10702124 w 10867051"/>
                  <a:gd name="connsiteY3633" fmla="*/ 909462 h 2057374"/>
                  <a:gd name="connsiteX3634" fmla="*/ 10706987 w 10867051"/>
                  <a:gd name="connsiteY3634" fmla="*/ 908890 h 2057374"/>
                  <a:gd name="connsiteX3635" fmla="*/ 10713424 w 10867051"/>
                  <a:gd name="connsiteY3635" fmla="*/ 909748 h 2057374"/>
                  <a:gd name="connsiteX3636" fmla="*/ 10716285 w 10867051"/>
                  <a:gd name="connsiteY3636" fmla="*/ 909605 h 2057374"/>
                  <a:gd name="connsiteX3637" fmla="*/ 10720433 w 10867051"/>
                  <a:gd name="connsiteY3637" fmla="*/ 908747 h 2057374"/>
                  <a:gd name="connsiteX3638" fmla="*/ 10722007 w 10867051"/>
                  <a:gd name="connsiteY3638" fmla="*/ 909033 h 2057374"/>
                  <a:gd name="connsiteX3639" fmla="*/ 10726727 w 10867051"/>
                  <a:gd name="connsiteY3639" fmla="*/ 908317 h 2057374"/>
                  <a:gd name="connsiteX3640" fmla="*/ 10726727 w 10867051"/>
                  <a:gd name="connsiteY3640" fmla="*/ 907888 h 2057374"/>
                  <a:gd name="connsiteX3641" fmla="*/ 10723724 w 10867051"/>
                  <a:gd name="connsiteY3641" fmla="*/ 907316 h 2057374"/>
                  <a:gd name="connsiteX3642" fmla="*/ 10630746 w 10867051"/>
                  <a:gd name="connsiteY3642" fmla="*/ 915899 h 2057374"/>
                  <a:gd name="connsiteX3643" fmla="*/ 10630460 w 10867051"/>
                  <a:gd name="connsiteY3643" fmla="*/ 917901 h 2057374"/>
                  <a:gd name="connsiteX3644" fmla="*/ 10633750 w 10867051"/>
                  <a:gd name="connsiteY3644" fmla="*/ 919618 h 2057374"/>
                  <a:gd name="connsiteX3645" fmla="*/ 10636324 w 10867051"/>
                  <a:gd name="connsiteY3645" fmla="*/ 918760 h 2057374"/>
                  <a:gd name="connsiteX3646" fmla="*/ 10634466 w 10867051"/>
                  <a:gd name="connsiteY3646" fmla="*/ 917472 h 2057374"/>
                  <a:gd name="connsiteX3647" fmla="*/ 10630746 w 10867051"/>
                  <a:gd name="connsiteY3647" fmla="*/ 915899 h 2057374"/>
                  <a:gd name="connsiteX3648" fmla="*/ 10635609 w 10867051"/>
                  <a:gd name="connsiteY3648" fmla="*/ 908031 h 2057374"/>
                  <a:gd name="connsiteX3649" fmla="*/ 10634179 w 10867051"/>
                  <a:gd name="connsiteY3649" fmla="*/ 907316 h 2057374"/>
                  <a:gd name="connsiteX3650" fmla="*/ 10631748 w 10867051"/>
                  <a:gd name="connsiteY3650" fmla="*/ 907316 h 2057374"/>
                  <a:gd name="connsiteX3651" fmla="*/ 10630890 w 10867051"/>
                  <a:gd name="connsiteY3651" fmla="*/ 909033 h 2057374"/>
                  <a:gd name="connsiteX3652" fmla="*/ 10631032 w 10867051"/>
                  <a:gd name="connsiteY3652" fmla="*/ 910034 h 2057374"/>
                  <a:gd name="connsiteX3653" fmla="*/ 10632033 w 10867051"/>
                  <a:gd name="connsiteY3653" fmla="*/ 911035 h 2057374"/>
                  <a:gd name="connsiteX3654" fmla="*/ 10635038 w 10867051"/>
                  <a:gd name="connsiteY3654" fmla="*/ 912323 h 2057374"/>
                  <a:gd name="connsiteX3655" fmla="*/ 10635753 w 10867051"/>
                  <a:gd name="connsiteY3655" fmla="*/ 911178 h 2057374"/>
                  <a:gd name="connsiteX3656" fmla="*/ 10637184 w 10867051"/>
                  <a:gd name="connsiteY3656" fmla="*/ 910177 h 2057374"/>
                  <a:gd name="connsiteX3657" fmla="*/ 10636754 w 10867051"/>
                  <a:gd name="connsiteY3657" fmla="*/ 909319 h 2057374"/>
                  <a:gd name="connsiteX3658" fmla="*/ 10635609 w 10867051"/>
                  <a:gd name="connsiteY3658" fmla="*/ 908031 h 2057374"/>
                  <a:gd name="connsiteX3659" fmla="*/ 2342172 w 10867051"/>
                  <a:gd name="connsiteY3659" fmla="*/ 1109864 h 2057374"/>
                  <a:gd name="connsiteX3660" fmla="*/ 2342028 w 10867051"/>
                  <a:gd name="connsiteY3660" fmla="*/ 1109292 h 2057374"/>
                  <a:gd name="connsiteX3661" fmla="*/ 2341313 w 10867051"/>
                  <a:gd name="connsiteY3661" fmla="*/ 1108576 h 2057374"/>
                  <a:gd name="connsiteX3662" fmla="*/ 2340741 w 10867051"/>
                  <a:gd name="connsiteY3662" fmla="*/ 1108433 h 2057374"/>
                  <a:gd name="connsiteX3663" fmla="*/ 2340455 w 10867051"/>
                  <a:gd name="connsiteY3663" fmla="*/ 1109006 h 2057374"/>
                  <a:gd name="connsiteX3664" fmla="*/ 2340598 w 10867051"/>
                  <a:gd name="connsiteY3664" fmla="*/ 1109578 h 2057374"/>
                  <a:gd name="connsiteX3665" fmla="*/ 2341743 w 10867051"/>
                  <a:gd name="connsiteY3665" fmla="*/ 1110150 h 2057374"/>
                  <a:gd name="connsiteX3666" fmla="*/ 2342172 w 10867051"/>
                  <a:gd name="connsiteY3666" fmla="*/ 1109864 h 2057374"/>
                  <a:gd name="connsiteX3667" fmla="*/ 2640271 w 10867051"/>
                  <a:gd name="connsiteY3667" fmla="*/ 1873279 h 2057374"/>
                  <a:gd name="connsiteX3668" fmla="*/ 2639985 w 10867051"/>
                  <a:gd name="connsiteY3668" fmla="*/ 1873709 h 2057374"/>
                  <a:gd name="connsiteX3669" fmla="*/ 2640557 w 10867051"/>
                  <a:gd name="connsiteY3669" fmla="*/ 1873709 h 2057374"/>
                  <a:gd name="connsiteX3670" fmla="*/ 2641845 w 10867051"/>
                  <a:gd name="connsiteY3670" fmla="*/ 1873136 h 2057374"/>
                  <a:gd name="connsiteX3671" fmla="*/ 2641845 w 10867051"/>
                  <a:gd name="connsiteY3671" fmla="*/ 1872707 h 2057374"/>
                  <a:gd name="connsiteX3672" fmla="*/ 2641416 w 10867051"/>
                  <a:gd name="connsiteY3672" fmla="*/ 1872421 h 2057374"/>
                  <a:gd name="connsiteX3673" fmla="*/ 2640271 w 10867051"/>
                  <a:gd name="connsiteY3673" fmla="*/ 1873279 h 2057374"/>
                  <a:gd name="connsiteX3674" fmla="*/ 2631260 w 10867051"/>
                  <a:gd name="connsiteY3674" fmla="*/ 1876713 h 2057374"/>
                  <a:gd name="connsiteX3675" fmla="*/ 2632690 w 10867051"/>
                  <a:gd name="connsiteY3675" fmla="*/ 1877285 h 2057374"/>
                  <a:gd name="connsiteX3676" fmla="*/ 2634120 w 10867051"/>
                  <a:gd name="connsiteY3676" fmla="*/ 1876569 h 2057374"/>
                  <a:gd name="connsiteX3677" fmla="*/ 2635837 w 10867051"/>
                  <a:gd name="connsiteY3677" fmla="*/ 1876283 h 2057374"/>
                  <a:gd name="connsiteX3678" fmla="*/ 2637553 w 10867051"/>
                  <a:gd name="connsiteY3678" fmla="*/ 1875282 h 2057374"/>
                  <a:gd name="connsiteX3679" fmla="*/ 2632833 w 10867051"/>
                  <a:gd name="connsiteY3679" fmla="*/ 1876140 h 2057374"/>
                  <a:gd name="connsiteX3680" fmla="*/ 2631260 w 10867051"/>
                  <a:gd name="connsiteY3680" fmla="*/ 1876713 h 2057374"/>
                  <a:gd name="connsiteX3681" fmla="*/ 2622677 w 10867051"/>
                  <a:gd name="connsiteY3681" fmla="*/ 1875425 h 2057374"/>
                  <a:gd name="connsiteX3682" fmla="*/ 2622677 w 10867051"/>
                  <a:gd name="connsiteY3682" fmla="*/ 1875997 h 2057374"/>
                  <a:gd name="connsiteX3683" fmla="*/ 2623965 w 10867051"/>
                  <a:gd name="connsiteY3683" fmla="*/ 1878143 h 2057374"/>
                  <a:gd name="connsiteX3684" fmla="*/ 2623965 w 10867051"/>
                  <a:gd name="connsiteY3684" fmla="*/ 1879144 h 2057374"/>
                  <a:gd name="connsiteX3685" fmla="*/ 2624394 w 10867051"/>
                  <a:gd name="connsiteY3685" fmla="*/ 1879287 h 2057374"/>
                  <a:gd name="connsiteX3686" fmla="*/ 2625252 w 10867051"/>
                  <a:gd name="connsiteY3686" fmla="*/ 1878572 h 2057374"/>
                  <a:gd name="connsiteX3687" fmla="*/ 2625681 w 10867051"/>
                  <a:gd name="connsiteY3687" fmla="*/ 1878000 h 2057374"/>
                  <a:gd name="connsiteX3688" fmla="*/ 2625538 w 10867051"/>
                  <a:gd name="connsiteY3688" fmla="*/ 1877428 h 2057374"/>
                  <a:gd name="connsiteX3689" fmla="*/ 2622677 w 10867051"/>
                  <a:gd name="connsiteY3689" fmla="*/ 1875425 h 2057374"/>
                  <a:gd name="connsiteX3690" fmla="*/ 2773157 w 10867051"/>
                  <a:gd name="connsiteY3690" fmla="*/ 1546285 h 2057374"/>
                  <a:gd name="connsiteX3691" fmla="*/ 2770440 w 10867051"/>
                  <a:gd name="connsiteY3691" fmla="*/ 1550577 h 2057374"/>
                  <a:gd name="connsiteX3692" fmla="*/ 2771155 w 10867051"/>
                  <a:gd name="connsiteY3692" fmla="*/ 1550147 h 2057374"/>
                  <a:gd name="connsiteX3693" fmla="*/ 2775589 w 10867051"/>
                  <a:gd name="connsiteY3693" fmla="*/ 1544712 h 2057374"/>
                  <a:gd name="connsiteX3694" fmla="*/ 2780166 w 10867051"/>
                  <a:gd name="connsiteY3694" fmla="*/ 1540134 h 2057374"/>
                  <a:gd name="connsiteX3695" fmla="*/ 2778736 w 10867051"/>
                  <a:gd name="connsiteY3695" fmla="*/ 1540993 h 2057374"/>
                  <a:gd name="connsiteX3696" fmla="*/ 2773157 w 10867051"/>
                  <a:gd name="connsiteY3696" fmla="*/ 1546285 h 2057374"/>
                  <a:gd name="connsiteX3697" fmla="*/ 2645421 w 10867051"/>
                  <a:gd name="connsiteY3697" fmla="*/ 1870705 h 2057374"/>
                  <a:gd name="connsiteX3698" fmla="*/ 2646279 w 10867051"/>
                  <a:gd name="connsiteY3698" fmla="*/ 1870562 h 2057374"/>
                  <a:gd name="connsiteX3699" fmla="*/ 2646994 w 10867051"/>
                  <a:gd name="connsiteY3699" fmla="*/ 1869417 h 2057374"/>
                  <a:gd name="connsiteX3700" fmla="*/ 2646708 w 10867051"/>
                  <a:gd name="connsiteY3700" fmla="*/ 1869274 h 2057374"/>
                  <a:gd name="connsiteX3701" fmla="*/ 2645421 w 10867051"/>
                  <a:gd name="connsiteY3701" fmla="*/ 1870705 h 2057374"/>
                  <a:gd name="connsiteX3702" fmla="*/ 2766005 w 10867051"/>
                  <a:gd name="connsiteY3702" fmla="*/ 1548145 h 2057374"/>
                  <a:gd name="connsiteX3703" fmla="*/ 2766434 w 10867051"/>
                  <a:gd name="connsiteY3703" fmla="*/ 1548717 h 2057374"/>
                  <a:gd name="connsiteX3704" fmla="*/ 2768008 w 10867051"/>
                  <a:gd name="connsiteY3704" fmla="*/ 1549432 h 2057374"/>
                  <a:gd name="connsiteX3705" fmla="*/ 2769152 w 10867051"/>
                  <a:gd name="connsiteY3705" fmla="*/ 1549861 h 2057374"/>
                  <a:gd name="connsiteX3706" fmla="*/ 2769867 w 10867051"/>
                  <a:gd name="connsiteY3706" fmla="*/ 1549718 h 2057374"/>
                  <a:gd name="connsiteX3707" fmla="*/ 2767579 w 10867051"/>
                  <a:gd name="connsiteY3707" fmla="*/ 1548431 h 2057374"/>
                  <a:gd name="connsiteX3708" fmla="*/ 2766005 w 10867051"/>
                  <a:gd name="connsiteY3708" fmla="*/ 1548145 h 2057374"/>
                  <a:gd name="connsiteX3709" fmla="*/ 2610805 w 10867051"/>
                  <a:gd name="connsiteY3709" fmla="*/ 1881576 h 2057374"/>
                  <a:gd name="connsiteX3710" fmla="*/ 2610805 w 10867051"/>
                  <a:gd name="connsiteY3710" fmla="*/ 1882005 h 2057374"/>
                  <a:gd name="connsiteX3711" fmla="*/ 2611520 w 10867051"/>
                  <a:gd name="connsiteY3711" fmla="*/ 1882005 h 2057374"/>
                  <a:gd name="connsiteX3712" fmla="*/ 2612807 w 10867051"/>
                  <a:gd name="connsiteY3712" fmla="*/ 1881719 h 2057374"/>
                  <a:gd name="connsiteX3713" fmla="*/ 2612807 w 10867051"/>
                  <a:gd name="connsiteY3713" fmla="*/ 1881004 h 2057374"/>
                  <a:gd name="connsiteX3714" fmla="*/ 2611949 w 10867051"/>
                  <a:gd name="connsiteY3714" fmla="*/ 1881004 h 2057374"/>
                  <a:gd name="connsiteX3715" fmla="*/ 2610805 w 10867051"/>
                  <a:gd name="connsiteY3715" fmla="*/ 1881576 h 2057374"/>
                  <a:gd name="connsiteX3716" fmla="*/ 2654862 w 10867051"/>
                  <a:gd name="connsiteY3716" fmla="*/ 1857831 h 2057374"/>
                  <a:gd name="connsiteX3717" fmla="*/ 2654718 w 10867051"/>
                  <a:gd name="connsiteY3717" fmla="*/ 1859833 h 2057374"/>
                  <a:gd name="connsiteX3718" fmla="*/ 2653288 w 10867051"/>
                  <a:gd name="connsiteY3718" fmla="*/ 1861550 h 2057374"/>
                  <a:gd name="connsiteX3719" fmla="*/ 2651715 w 10867051"/>
                  <a:gd name="connsiteY3719" fmla="*/ 1862551 h 2057374"/>
                  <a:gd name="connsiteX3720" fmla="*/ 2650999 w 10867051"/>
                  <a:gd name="connsiteY3720" fmla="*/ 1864125 h 2057374"/>
                  <a:gd name="connsiteX3721" fmla="*/ 2648711 w 10867051"/>
                  <a:gd name="connsiteY3721" fmla="*/ 1867415 h 2057374"/>
                  <a:gd name="connsiteX3722" fmla="*/ 2647995 w 10867051"/>
                  <a:gd name="connsiteY3722" fmla="*/ 1868988 h 2057374"/>
                  <a:gd name="connsiteX3723" fmla="*/ 2654003 w 10867051"/>
                  <a:gd name="connsiteY3723" fmla="*/ 1862980 h 2057374"/>
                  <a:gd name="connsiteX3724" fmla="*/ 2657722 w 10867051"/>
                  <a:gd name="connsiteY3724" fmla="*/ 1856401 h 2057374"/>
                  <a:gd name="connsiteX3725" fmla="*/ 2657007 w 10867051"/>
                  <a:gd name="connsiteY3725" fmla="*/ 1856544 h 2057374"/>
                  <a:gd name="connsiteX3726" fmla="*/ 2654862 w 10867051"/>
                  <a:gd name="connsiteY3726" fmla="*/ 1857831 h 2057374"/>
                  <a:gd name="connsiteX3727" fmla="*/ 2617814 w 10867051"/>
                  <a:gd name="connsiteY3727" fmla="*/ 1879287 h 2057374"/>
                  <a:gd name="connsiteX3728" fmla="*/ 2616240 w 10867051"/>
                  <a:gd name="connsiteY3728" fmla="*/ 1880575 h 2057374"/>
                  <a:gd name="connsiteX3729" fmla="*/ 2618243 w 10867051"/>
                  <a:gd name="connsiteY3729" fmla="*/ 1880289 h 2057374"/>
                  <a:gd name="connsiteX3730" fmla="*/ 2619244 w 10867051"/>
                  <a:gd name="connsiteY3730" fmla="*/ 1879859 h 2057374"/>
                  <a:gd name="connsiteX3731" fmla="*/ 2619244 w 10867051"/>
                  <a:gd name="connsiteY3731" fmla="*/ 1879001 h 2057374"/>
                  <a:gd name="connsiteX3732" fmla="*/ 2618386 w 10867051"/>
                  <a:gd name="connsiteY3732" fmla="*/ 1877571 h 2057374"/>
                  <a:gd name="connsiteX3733" fmla="*/ 2617814 w 10867051"/>
                  <a:gd name="connsiteY3733" fmla="*/ 1879287 h 2057374"/>
                  <a:gd name="connsiteX3734" fmla="*/ 2602508 w 10867051"/>
                  <a:gd name="connsiteY3734" fmla="*/ 1819496 h 2057374"/>
                  <a:gd name="connsiteX3735" fmla="*/ 2602508 w 10867051"/>
                  <a:gd name="connsiteY3735" fmla="*/ 1817636 h 2057374"/>
                  <a:gd name="connsiteX3736" fmla="*/ 2601364 w 10867051"/>
                  <a:gd name="connsiteY3736" fmla="*/ 1813917 h 2057374"/>
                  <a:gd name="connsiteX3737" fmla="*/ 2599933 w 10867051"/>
                  <a:gd name="connsiteY3737" fmla="*/ 1812773 h 2057374"/>
                  <a:gd name="connsiteX3738" fmla="*/ 2600935 w 10867051"/>
                  <a:gd name="connsiteY3738" fmla="*/ 1816349 h 2057374"/>
                  <a:gd name="connsiteX3739" fmla="*/ 2602508 w 10867051"/>
                  <a:gd name="connsiteY3739" fmla="*/ 1819496 h 2057374"/>
                  <a:gd name="connsiteX3740" fmla="*/ 2397815 w 10867051"/>
                  <a:gd name="connsiteY3740" fmla="*/ 1703489 h 2057374"/>
                  <a:gd name="connsiteX3741" fmla="*/ 2398959 w 10867051"/>
                  <a:gd name="connsiteY3741" fmla="*/ 1707780 h 2057374"/>
                  <a:gd name="connsiteX3742" fmla="*/ 2398101 w 10867051"/>
                  <a:gd name="connsiteY3742" fmla="*/ 1712786 h 2057374"/>
                  <a:gd name="connsiteX3743" fmla="*/ 2398959 w 10867051"/>
                  <a:gd name="connsiteY3743" fmla="*/ 1711785 h 2057374"/>
                  <a:gd name="connsiteX3744" fmla="*/ 2399388 w 10867051"/>
                  <a:gd name="connsiteY3744" fmla="*/ 1707637 h 2057374"/>
                  <a:gd name="connsiteX3745" fmla="*/ 2398959 w 10867051"/>
                  <a:gd name="connsiteY3745" fmla="*/ 1705491 h 2057374"/>
                  <a:gd name="connsiteX3746" fmla="*/ 2397815 w 10867051"/>
                  <a:gd name="connsiteY3746" fmla="*/ 1703489 h 2057374"/>
                  <a:gd name="connsiteX3747" fmla="*/ 2395526 w 10867051"/>
                  <a:gd name="connsiteY3747" fmla="*/ 1715790 h 2057374"/>
                  <a:gd name="connsiteX3748" fmla="*/ 2395383 w 10867051"/>
                  <a:gd name="connsiteY3748" fmla="*/ 1716505 h 2057374"/>
                  <a:gd name="connsiteX3749" fmla="*/ 2396957 w 10867051"/>
                  <a:gd name="connsiteY3749" fmla="*/ 1714789 h 2057374"/>
                  <a:gd name="connsiteX3750" fmla="*/ 2397529 w 10867051"/>
                  <a:gd name="connsiteY3750" fmla="*/ 1713501 h 2057374"/>
                  <a:gd name="connsiteX3751" fmla="*/ 2396671 w 10867051"/>
                  <a:gd name="connsiteY3751" fmla="*/ 1714217 h 2057374"/>
                  <a:gd name="connsiteX3752" fmla="*/ 2395526 w 10867051"/>
                  <a:gd name="connsiteY3752" fmla="*/ 1715790 h 2057374"/>
                  <a:gd name="connsiteX3753" fmla="*/ 2309415 w 10867051"/>
                  <a:gd name="connsiteY3753" fmla="*/ 1718508 h 2057374"/>
                  <a:gd name="connsiteX3754" fmla="*/ 2306983 w 10867051"/>
                  <a:gd name="connsiteY3754" fmla="*/ 1717078 h 2057374"/>
                  <a:gd name="connsiteX3755" fmla="*/ 2305553 w 10867051"/>
                  <a:gd name="connsiteY3755" fmla="*/ 1716935 h 2057374"/>
                  <a:gd name="connsiteX3756" fmla="*/ 2303121 w 10867051"/>
                  <a:gd name="connsiteY3756" fmla="*/ 1718079 h 2057374"/>
                  <a:gd name="connsiteX3757" fmla="*/ 2303407 w 10867051"/>
                  <a:gd name="connsiteY3757" fmla="*/ 1719366 h 2057374"/>
                  <a:gd name="connsiteX3758" fmla="*/ 2308414 w 10867051"/>
                  <a:gd name="connsiteY3758" fmla="*/ 1722227 h 2057374"/>
                  <a:gd name="connsiteX3759" fmla="*/ 2309558 w 10867051"/>
                  <a:gd name="connsiteY3759" fmla="*/ 1721798 h 2057374"/>
                  <a:gd name="connsiteX3760" fmla="*/ 2310559 w 10867051"/>
                  <a:gd name="connsiteY3760" fmla="*/ 1720511 h 2057374"/>
                  <a:gd name="connsiteX3761" fmla="*/ 2310845 w 10867051"/>
                  <a:gd name="connsiteY3761" fmla="*/ 1719652 h 2057374"/>
                  <a:gd name="connsiteX3762" fmla="*/ 2310416 w 10867051"/>
                  <a:gd name="connsiteY3762" fmla="*/ 1719080 h 2057374"/>
                  <a:gd name="connsiteX3763" fmla="*/ 2309415 w 10867051"/>
                  <a:gd name="connsiteY3763" fmla="*/ 1718508 h 2057374"/>
                  <a:gd name="connsiteX3764" fmla="*/ 2402106 w 10867051"/>
                  <a:gd name="connsiteY3764" fmla="*/ 1696623 h 2057374"/>
                  <a:gd name="connsiteX3765" fmla="*/ 2402392 w 10867051"/>
                  <a:gd name="connsiteY3765" fmla="*/ 1697195 h 2057374"/>
                  <a:gd name="connsiteX3766" fmla="*/ 2403966 w 10867051"/>
                  <a:gd name="connsiteY3766" fmla="*/ 1697767 h 2057374"/>
                  <a:gd name="connsiteX3767" fmla="*/ 2406684 w 10867051"/>
                  <a:gd name="connsiteY3767" fmla="*/ 1698482 h 2057374"/>
                  <a:gd name="connsiteX3768" fmla="*/ 2407113 w 10867051"/>
                  <a:gd name="connsiteY3768" fmla="*/ 1698053 h 2057374"/>
                  <a:gd name="connsiteX3769" fmla="*/ 2406684 w 10867051"/>
                  <a:gd name="connsiteY3769" fmla="*/ 1697624 h 2057374"/>
                  <a:gd name="connsiteX3770" fmla="*/ 2402106 w 10867051"/>
                  <a:gd name="connsiteY3770" fmla="*/ 1696623 h 2057374"/>
                  <a:gd name="connsiteX3771" fmla="*/ 2415981 w 10867051"/>
                  <a:gd name="connsiteY3771" fmla="*/ 1696909 h 2057374"/>
                  <a:gd name="connsiteX3772" fmla="*/ 2414408 w 10867051"/>
                  <a:gd name="connsiteY3772" fmla="*/ 1697338 h 2057374"/>
                  <a:gd name="connsiteX3773" fmla="*/ 2415266 w 10867051"/>
                  <a:gd name="connsiteY3773" fmla="*/ 1697624 h 2057374"/>
                  <a:gd name="connsiteX3774" fmla="*/ 2419271 w 10867051"/>
                  <a:gd name="connsiteY3774" fmla="*/ 1697624 h 2057374"/>
                  <a:gd name="connsiteX3775" fmla="*/ 2421989 w 10867051"/>
                  <a:gd name="connsiteY3775" fmla="*/ 1696909 h 2057374"/>
                  <a:gd name="connsiteX3776" fmla="*/ 2420845 w 10867051"/>
                  <a:gd name="connsiteY3776" fmla="*/ 1696193 h 2057374"/>
                  <a:gd name="connsiteX3777" fmla="*/ 2415981 w 10867051"/>
                  <a:gd name="connsiteY3777" fmla="*/ 1696909 h 2057374"/>
                  <a:gd name="connsiteX3778" fmla="*/ 2600935 w 10867051"/>
                  <a:gd name="connsiteY3778" fmla="*/ 1819925 h 2057374"/>
                  <a:gd name="connsiteX3779" fmla="*/ 2599075 w 10867051"/>
                  <a:gd name="connsiteY3779" fmla="*/ 1817636 h 2057374"/>
                  <a:gd name="connsiteX3780" fmla="*/ 2599647 w 10867051"/>
                  <a:gd name="connsiteY3780" fmla="*/ 1819782 h 2057374"/>
                  <a:gd name="connsiteX3781" fmla="*/ 2600792 w 10867051"/>
                  <a:gd name="connsiteY3781" fmla="*/ 1820926 h 2057374"/>
                  <a:gd name="connsiteX3782" fmla="*/ 2602937 w 10867051"/>
                  <a:gd name="connsiteY3782" fmla="*/ 1821498 h 2057374"/>
                  <a:gd name="connsiteX3783" fmla="*/ 2604082 w 10867051"/>
                  <a:gd name="connsiteY3783" fmla="*/ 1820640 h 2057374"/>
                  <a:gd name="connsiteX3784" fmla="*/ 2601650 w 10867051"/>
                  <a:gd name="connsiteY3784" fmla="*/ 1820354 h 2057374"/>
                  <a:gd name="connsiteX3785" fmla="*/ 2600935 w 10867051"/>
                  <a:gd name="connsiteY3785" fmla="*/ 1819925 h 2057374"/>
                  <a:gd name="connsiteX3786" fmla="*/ 2518256 w 10867051"/>
                  <a:gd name="connsiteY3786" fmla="*/ 1715933 h 2057374"/>
                  <a:gd name="connsiteX3787" fmla="*/ 2514537 w 10867051"/>
                  <a:gd name="connsiteY3787" fmla="*/ 1717650 h 2057374"/>
                  <a:gd name="connsiteX3788" fmla="*/ 2513107 w 10867051"/>
                  <a:gd name="connsiteY3788" fmla="*/ 1717364 h 2057374"/>
                  <a:gd name="connsiteX3789" fmla="*/ 2511104 w 10867051"/>
                  <a:gd name="connsiteY3789" fmla="*/ 1717507 h 2057374"/>
                  <a:gd name="connsiteX3790" fmla="*/ 2514394 w 10867051"/>
                  <a:gd name="connsiteY3790" fmla="*/ 1718365 h 2057374"/>
                  <a:gd name="connsiteX3791" fmla="*/ 2517398 w 10867051"/>
                  <a:gd name="connsiteY3791" fmla="*/ 1717220 h 2057374"/>
                  <a:gd name="connsiteX3792" fmla="*/ 2522548 w 10867051"/>
                  <a:gd name="connsiteY3792" fmla="*/ 1714217 h 2057374"/>
                  <a:gd name="connsiteX3793" fmla="*/ 2520259 w 10867051"/>
                  <a:gd name="connsiteY3793" fmla="*/ 1714646 h 2057374"/>
                  <a:gd name="connsiteX3794" fmla="*/ 2518256 w 10867051"/>
                  <a:gd name="connsiteY3794" fmla="*/ 1715933 h 2057374"/>
                  <a:gd name="connsiteX3795" fmla="*/ 3007460 w 10867051"/>
                  <a:gd name="connsiteY3795" fmla="*/ 1209993 h 2057374"/>
                  <a:gd name="connsiteX3796" fmla="*/ 3007031 w 10867051"/>
                  <a:gd name="connsiteY3796" fmla="*/ 1210279 h 2057374"/>
                  <a:gd name="connsiteX3797" fmla="*/ 3006602 w 10867051"/>
                  <a:gd name="connsiteY3797" fmla="*/ 1210852 h 2057374"/>
                  <a:gd name="connsiteX3798" fmla="*/ 3006602 w 10867051"/>
                  <a:gd name="connsiteY3798" fmla="*/ 1212711 h 2057374"/>
                  <a:gd name="connsiteX3799" fmla="*/ 3007889 w 10867051"/>
                  <a:gd name="connsiteY3799" fmla="*/ 1212997 h 2057374"/>
                  <a:gd name="connsiteX3800" fmla="*/ 3009034 w 10867051"/>
                  <a:gd name="connsiteY3800" fmla="*/ 1212282 h 2057374"/>
                  <a:gd name="connsiteX3801" fmla="*/ 3008032 w 10867051"/>
                  <a:gd name="connsiteY3801" fmla="*/ 1210565 h 2057374"/>
                  <a:gd name="connsiteX3802" fmla="*/ 3007460 w 10867051"/>
                  <a:gd name="connsiteY3802" fmla="*/ 1209993 h 2057374"/>
                  <a:gd name="connsiteX3803" fmla="*/ 3057668 w 10867051"/>
                  <a:gd name="connsiteY3803" fmla="*/ 1187393 h 2057374"/>
                  <a:gd name="connsiteX3804" fmla="*/ 3054807 w 10867051"/>
                  <a:gd name="connsiteY3804" fmla="*/ 1186820 h 2057374"/>
                  <a:gd name="connsiteX3805" fmla="*/ 3054521 w 10867051"/>
                  <a:gd name="connsiteY3805" fmla="*/ 1184675 h 2057374"/>
                  <a:gd name="connsiteX3806" fmla="*/ 3055523 w 10867051"/>
                  <a:gd name="connsiteY3806" fmla="*/ 1182958 h 2057374"/>
                  <a:gd name="connsiteX3807" fmla="*/ 3054807 w 10867051"/>
                  <a:gd name="connsiteY3807" fmla="*/ 1179239 h 2057374"/>
                  <a:gd name="connsiteX3808" fmla="*/ 3053949 w 10867051"/>
                  <a:gd name="connsiteY3808" fmla="*/ 1177380 h 2057374"/>
                  <a:gd name="connsiteX3809" fmla="*/ 3054092 w 10867051"/>
                  <a:gd name="connsiteY3809" fmla="*/ 1176235 h 2057374"/>
                  <a:gd name="connsiteX3810" fmla="*/ 3052662 w 10867051"/>
                  <a:gd name="connsiteY3810" fmla="*/ 1175806 h 2057374"/>
                  <a:gd name="connsiteX3811" fmla="*/ 3051374 w 10867051"/>
                  <a:gd name="connsiteY3811" fmla="*/ 1175377 h 2057374"/>
                  <a:gd name="connsiteX3812" fmla="*/ 3050230 w 10867051"/>
                  <a:gd name="connsiteY3812" fmla="*/ 1175091 h 2057374"/>
                  <a:gd name="connsiteX3813" fmla="*/ 3049658 w 10867051"/>
                  <a:gd name="connsiteY3813" fmla="*/ 1175663 h 2057374"/>
                  <a:gd name="connsiteX3814" fmla="*/ 3049086 w 10867051"/>
                  <a:gd name="connsiteY3814" fmla="*/ 1176378 h 2057374"/>
                  <a:gd name="connsiteX3815" fmla="*/ 3048370 w 10867051"/>
                  <a:gd name="connsiteY3815" fmla="*/ 1176951 h 2057374"/>
                  <a:gd name="connsiteX3816" fmla="*/ 3046797 w 10867051"/>
                  <a:gd name="connsiteY3816" fmla="*/ 1176235 h 2057374"/>
                  <a:gd name="connsiteX3817" fmla="*/ 3045796 w 10867051"/>
                  <a:gd name="connsiteY3817" fmla="*/ 1174948 h 2057374"/>
                  <a:gd name="connsiteX3818" fmla="*/ 3044222 w 10867051"/>
                  <a:gd name="connsiteY3818" fmla="*/ 1173518 h 2057374"/>
                  <a:gd name="connsiteX3819" fmla="*/ 3043650 w 10867051"/>
                  <a:gd name="connsiteY3819" fmla="*/ 1172516 h 2057374"/>
                  <a:gd name="connsiteX3820" fmla="*/ 3043936 w 10867051"/>
                  <a:gd name="connsiteY3820" fmla="*/ 1171229 h 2057374"/>
                  <a:gd name="connsiteX3821" fmla="*/ 3044651 w 10867051"/>
                  <a:gd name="connsiteY3821" fmla="*/ 1170084 h 2057374"/>
                  <a:gd name="connsiteX3822" fmla="*/ 3044937 w 10867051"/>
                  <a:gd name="connsiteY3822" fmla="*/ 1168654 h 2057374"/>
                  <a:gd name="connsiteX3823" fmla="*/ 3044222 w 10867051"/>
                  <a:gd name="connsiteY3823" fmla="*/ 1167081 h 2057374"/>
                  <a:gd name="connsiteX3824" fmla="*/ 3043507 w 10867051"/>
                  <a:gd name="connsiteY3824" fmla="*/ 1166222 h 2057374"/>
                  <a:gd name="connsiteX3825" fmla="*/ 3043078 w 10867051"/>
                  <a:gd name="connsiteY3825" fmla="*/ 1165221 h 2057374"/>
                  <a:gd name="connsiteX3826" fmla="*/ 3043221 w 10867051"/>
                  <a:gd name="connsiteY3826" fmla="*/ 1164220 h 2057374"/>
                  <a:gd name="connsiteX3827" fmla="*/ 3044222 w 10867051"/>
                  <a:gd name="connsiteY3827" fmla="*/ 1163791 h 2057374"/>
                  <a:gd name="connsiteX3828" fmla="*/ 3045081 w 10867051"/>
                  <a:gd name="connsiteY3828" fmla="*/ 1163218 h 2057374"/>
                  <a:gd name="connsiteX3829" fmla="*/ 3045366 w 10867051"/>
                  <a:gd name="connsiteY3829" fmla="*/ 1161931 h 2057374"/>
                  <a:gd name="connsiteX3830" fmla="*/ 3044794 w 10867051"/>
                  <a:gd name="connsiteY3830" fmla="*/ 1160501 h 2057374"/>
                  <a:gd name="connsiteX3831" fmla="*/ 3044222 w 10867051"/>
                  <a:gd name="connsiteY3831" fmla="*/ 1160358 h 2057374"/>
                  <a:gd name="connsiteX3832" fmla="*/ 3044222 w 10867051"/>
                  <a:gd name="connsiteY3832" fmla="*/ 1160358 h 2057374"/>
                  <a:gd name="connsiteX3833" fmla="*/ 3042363 w 10867051"/>
                  <a:gd name="connsiteY3833" fmla="*/ 1161073 h 2057374"/>
                  <a:gd name="connsiteX3834" fmla="*/ 3038930 w 10867051"/>
                  <a:gd name="connsiteY3834" fmla="*/ 1160644 h 2057374"/>
                  <a:gd name="connsiteX3835" fmla="*/ 3034352 w 10867051"/>
                  <a:gd name="connsiteY3835" fmla="*/ 1158069 h 2057374"/>
                  <a:gd name="connsiteX3836" fmla="*/ 3031777 w 10867051"/>
                  <a:gd name="connsiteY3836" fmla="*/ 1155494 h 2057374"/>
                  <a:gd name="connsiteX3837" fmla="*/ 3033637 w 10867051"/>
                  <a:gd name="connsiteY3837" fmla="*/ 1154922 h 2057374"/>
                  <a:gd name="connsiteX3838" fmla="*/ 3033637 w 10867051"/>
                  <a:gd name="connsiteY3838" fmla="*/ 1154350 h 2057374"/>
                  <a:gd name="connsiteX3839" fmla="*/ 3033923 w 10867051"/>
                  <a:gd name="connsiteY3839" fmla="*/ 1153349 h 2057374"/>
                  <a:gd name="connsiteX3840" fmla="*/ 3034352 w 10867051"/>
                  <a:gd name="connsiteY3840" fmla="*/ 1152490 h 2057374"/>
                  <a:gd name="connsiteX3841" fmla="*/ 3034352 w 10867051"/>
                  <a:gd name="connsiteY3841" fmla="*/ 1151632 h 2057374"/>
                  <a:gd name="connsiteX3842" fmla="*/ 3034209 w 10867051"/>
                  <a:gd name="connsiteY3842" fmla="*/ 1150917 h 2057374"/>
                  <a:gd name="connsiteX3843" fmla="*/ 3034209 w 10867051"/>
                  <a:gd name="connsiteY3843" fmla="*/ 1150345 h 2057374"/>
                  <a:gd name="connsiteX3844" fmla="*/ 3034352 w 10867051"/>
                  <a:gd name="connsiteY3844" fmla="*/ 1149630 h 2057374"/>
                  <a:gd name="connsiteX3845" fmla="*/ 3034638 w 10867051"/>
                  <a:gd name="connsiteY3845" fmla="*/ 1148342 h 2057374"/>
                  <a:gd name="connsiteX3846" fmla="*/ 3034066 w 10867051"/>
                  <a:gd name="connsiteY3846" fmla="*/ 1147341 h 2057374"/>
                  <a:gd name="connsiteX3847" fmla="*/ 3034066 w 10867051"/>
                  <a:gd name="connsiteY3847" fmla="*/ 1143908 h 2057374"/>
                  <a:gd name="connsiteX3848" fmla="*/ 3033923 w 10867051"/>
                  <a:gd name="connsiteY3848" fmla="*/ 1137614 h 2057374"/>
                  <a:gd name="connsiteX3849" fmla="*/ 3033780 w 10867051"/>
                  <a:gd name="connsiteY3849" fmla="*/ 1132750 h 2057374"/>
                  <a:gd name="connsiteX3850" fmla="*/ 3033637 w 10867051"/>
                  <a:gd name="connsiteY3850" fmla="*/ 1126600 h 2057374"/>
                  <a:gd name="connsiteX3851" fmla="*/ 3033637 w 10867051"/>
                  <a:gd name="connsiteY3851" fmla="*/ 1122165 h 2057374"/>
                  <a:gd name="connsiteX3852" fmla="*/ 3033494 w 10867051"/>
                  <a:gd name="connsiteY3852" fmla="*/ 1115872 h 2057374"/>
                  <a:gd name="connsiteX3853" fmla="*/ 3033351 w 10867051"/>
                  <a:gd name="connsiteY3853" fmla="*/ 1110007 h 2057374"/>
                  <a:gd name="connsiteX3854" fmla="*/ 3033208 w 10867051"/>
                  <a:gd name="connsiteY3854" fmla="*/ 1104428 h 2057374"/>
                  <a:gd name="connsiteX3855" fmla="*/ 3029346 w 10867051"/>
                  <a:gd name="connsiteY3855" fmla="*/ 1101138 h 2057374"/>
                  <a:gd name="connsiteX3856" fmla="*/ 3024482 w 10867051"/>
                  <a:gd name="connsiteY3856" fmla="*/ 1096990 h 2057374"/>
                  <a:gd name="connsiteX3857" fmla="*/ 3020334 w 10867051"/>
                  <a:gd name="connsiteY3857" fmla="*/ 1094272 h 2057374"/>
                  <a:gd name="connsiteX3858" fmla="*/ 3018046 w 10867051"/>
                  <a:gd name="connsiteY3858" fmla="*/ 1093986 h 2057374"/>
                  <a:gd name="connsiteX3859" fmla="*/ 3016615 w 10867051"/>
                  <a:gd name="connsiteY3859" fmla="*/ 1094415 h 2057374"/>
                  <a:gd name="connsiteX3860" fmla="*/ 3016043 w 10867051"/>
                  <a:gd name="connsiteY3860" fmla="*/ 1095560 h 2057374"/>
                  <a:gd name="connsiteX3861" fmla="*/ 3012896 w 10867051"/>
                  <a:gd name="connsiteY3861" fmla="*/ 1096704 h 2057374"/>
                  <a:gd name="connsiteX3862" fmla="*/ 3007174 w 10867051"/>
                  <a:gd name="connsiteY3862" fmla="*/ 1097991 h 2057374"/>
                  <a:gd name="connsiteX3863" fmla="*/ 3002311 w 10867051"/>
                  <a:gd name="connsiteY3863" fmla="*/ 1099851 h 2057374"/>
                  <a:gd name="connsiteX3864" fmla="*/ 3000594 w 10867051"/>
                  <a:gd name="connsiteY3864" fmla="*/ 1099851 h 2057374"/>
                  <a:gd name="connsiteX3865" fmla="*/ 2999021 w 10867051"/>
                  <a:gd name="connsiteY3865" fmla="*/ 1099565 h 2057374"/>
                  <a:gd name="connsiteX3866" fmla="*/ 2997018 w 10867051"/>
                  <a:gd name="connsiteY3866" fmla="*/ 1098563 h 2057374"/>
                  <a:gd name="connsiteX3867" fmla="*/ 2995588 w 10867051"/>
                  <a:gd name="connsiteY3867" fmla="*/ 1097133 h 2057374"/>
                  <a:gd name="connsiteX3868" fmla="*/ 2995159 w 10867051"/>
                  <a:gd name="connsiteY3868" fmla="*/ 1094701 h 2057374"/>
                  <a:gd name="connsiteX3869" fmla="*/ 2995588 w 10867051"/>
                  <a:gd name="connsiteY3869" fmla="*/ 1091268 h 2057374"/>
                  <a:gd name="connsiteX3870" fmla="*/ 2992727 w 10867051"/>
                  <a:gd name="connsiteY3870" fmla="*/ 1090553 h 2057374"/>
                  <a:gd name="connsiteX3871" fmla="*/ 2989866 w 10867051"/>
                  <a:gd name="connsiteY3871" fmla="*/ 1089838 h 2057374"/>
                  <a:gd name="connsiteX3872" fmla="*/ 2988007 w 10867051"/>
                  <a:gd name="connsiteY3872" fmla="*/ 1092127 h 2057374"/>
                  <a:gd name="connsiteX3873" fmla="*/ 2986290 w 10867051"/>
                  <a:gd name="connsiteY3873" fmla="*/ 1094129 h 2057374"/>
                  <a:gd name="connsiteX3874" fmla="*/ 2982857 w 10867051"/>
                  <a:gd name="connsiteY3874" fmla="*/ 1098420 h 2057374"/>
                  <a:gd name="connsiteX3875" fmla="*/ 2978137 w 10867051"/>
                  <a:gd name="connsiteY3875" fmla="*/ 1104428 h 2057374"/>
                  <a:gd name="connsiteX3876" fmla="*/ 2975419 w 10867051"/>
                  <a:gd name="connsiteY3876" fmla="*/ 1107718 h 2057374"/>
                  <a:gd name="connsiteX3877" fmla="*/ 2970699 w 10867051"/>
                  <a:gd name="connsiteY3877" fmla="*/ 1113440 h 2057374"/>
                  <a:gd name="connsiteX3878" fmla="*/ 2966550 w 10867051"/>
                  <a:gd name="connsiteY3878" fmla="*/ 1118589 h 2057374"/>
                  <a:gd name="connsiteX3879" fmla="*/ 2965692 w 10867051"/>
                  <a:gd name="connsiteY3879" fmla="*/ 1123739 h 2057374"/>
                  <a:gd name="connsiteX3880" fmla="*/ 2964834 w 10867051"/>
                  <a:gd name="connsiteY3880" fmla="*/ 1128602 h 2057374"/>
                  <a:gd name="connsiteX3881" fmla="*/ 2961401 w 10867051"/>
                  <a:gd name="connsiteY3881" fmla="*/ 1132321 h 2057374"/>
                  <a:gd name="connsiteX3882" fmla="*/ 2959398 w 10867051"/>
                  <a:gd name="connsiteY3882" fmla="*/ 1135754 h 2057374"/>
                  <a:gd name="connsiteX3883" fmla="*/ 2958540 w 10867051"/>
                  <a:gd name="connsiteY3883" fmla="*/ 1139617 h 2057374"/>
                  <a:gd name="connsiteX3884" fmla="*/ 2957825 w 10867051"/>
                  <a:gd name="connsiteY3884" fmla="*/ 1143049 h 2057374"/>
                  <a:gd name="connsiteX3885" fmla="*/ 2957825 w 10867051"/>
                  <a:gd name="connsiteY3885" fmla="*/ 1145910 h 2057374"/>
                  <a:gd name="connsiteX3886" fmla="*/ 2958397 w 10867051"/>
                  <a:gd name="connsiteY3886" fmla="*/ 1147484 h 2057374"/>
                  <a:gd name="connsiteX3887" fmla="*/ 2958111 w 10867051"/>
                  <a:gd name="connsiteY3887" fmla="*/ 1148771 h 2057374"/>
                  <a:gd name="connsiteX3888" fmla="*/ 2956967 w 10867051"/>
                  <a:gd name="connsiteY3888" fmla="*/ 1150202 h 2057374"/>
                  <a:gd name="connsiteX3889" fmla="*/ 2954678 w 10867051"/>
                  <a:gd name="connsiteY3889" fmla="*/ 1152633 h 2057374"/>
                  <a:gd name="connsiteX3890" fmla="*/ 2954249 w 10867051"/>
                  <a:gd name="connsiteY3890" fmla="*/ 1155065 h 2057374"/>
                  <a:gd name="connsiteX3891" fmla="*/ 2952818 w 10867051"/>
                  <a:gd name="connsiteY3891" fmla="*/ 1156209 h 2057374"/>
                  <a:gd name="connsiteX3892" fmla="*/ 2948956 w 10867051"/>
                  <a:gd name="connsiteY3892" fmla="*/ 1158498 h 2057374"/>
                  <a:gd name="connsiteX3893" fmla="*/ 2945809 w 10867051"/>
                  <a:gd name="connsiteY3893" fmla="*/ 1161931 h 2057374"/>
                  <a:gd name="connsiteX3894" fmla="*/ 2945666 w 10867051"/>
                  <a:gd name="connsiteY3894" fmla="*/ 1163934 h 2057374"/>
                  <a:gd name="connsiteX3895" fmla="*/ 2946095 w 10867051"/>
                  <a:gd name="connsiteY3895" fmla="*/ 1165507 h 2057374"/>
                  <a:gd name="connsiteX3896" fmla="*/ 2946238 w 10867051"/>
                  <a:gd name="connsiteY3896" fmla="*/ 1166508 h 2057374"/>
                  <a:gd name="connsiteX3897" fmla="*/ 2945666 w 10867051"/>
                  <a:gd name="connsiteY3897" fmla="*/ 1167224 h 2057374"/>
                  <a:gd name="connsiteX3898" fmla="*/ 2944379 w 10867051"/>
                  <a:gd name="connsiteY3898" fmla="*/ 1167224 h 2057374"/>
                  <a:gd name="connsiteX3899" fmla="*/ 2942948 w 10867051"/>
                  <a:gd name="connsiteY3899" fmla="*/ 1167510 h 2057374"/>
                  <a:gd name="connsiteX3900" fmla="*/ 2941804 w 10867051"/>
                  <a:gd name="connsiteY3900" fmla="*/ 1168940 h 2057374"/>
                  <a:gd name="connsiteX3901" fmla="*/ 2941804 w 10867051"/>
                  <a:gd name="connsiteY3901" fmla="*/ 1171086 h 2057374"/>
                  <a:gd name="connsiteX3902" fmla="*/ 2940946 w 10867051"/>
                  <a:gd name="connsiteY3902" fmla="*/ 1172516 h 2057374"/>
                  <a:gd name="connsiteX3903" fmla="*/ 2939944 w 10867051"/>
                  <a:gd name="connsiteY3903" fmla="*/ 1172802 h 2057374"/>
                  <a:gd name="connsiteX3904" fmla="*/ 2939086 w 10867051"/>
                  <a:gd name="connsiteY3904" fmla="*/ 1171801 h 2057374"/>
                  <a:gd name="connsiteX3905" fmla="*/ 2938085 w 10867051"/>
                  <a:gd name="connsiteY3905" fmla="*/ 1170228 h 2057374"/>
                  <a:gd name="connsiteX3906" fmla="*/ 2936941 w 10867051"/>
                  <a:gd name="connsiteY3906" fmla="*/ 1170084 h 2057374"/>
                  <a:gd name="connsiteX3907" fmla="*/ 2935081 w 10867051"/>
                  <a:gd name="connsiteY3907" fmla="*/ 1171086 h 2057374"/>
                  <a:gd name="connsiteX3908" fmla="*/ 2932792 w 10867051"/>
                  <a:gd name="connsiteY3908" fmla="*/ 1172802 h 2057374"/>
                  <a:gd name="connsiteX3909" fmla="*/ 2930790 w 10867051"/>
                  <a:gd name="connsiteY3909" fmla="*/ 1172945 h 2057374"/>
                  <a:gd name="connsiteX3910" fmla="*/ 2926928 w 10867051"/>
                  <a:gd name="connsiteY3910" fmla="*/ 1171801 h 2057374"/>
                  <a:gd name="connsiteX3911" fmla="*/ 2924210 w 10867051"/>
                  <a:gd name="connsiteY3911" fmla="*/ 1175091 h 2057374"/>
                  <a:gd name="connsiteX3912" fmla="*/ 2921206 w 10867051"/>
                  <a:gd name="connsiteY3912" fmla="*/ 1182243 h 2057374"/>
                  <a:gd name="connsiteX3913" fmla="*/ 2908618 w 10867051"/>
                  <a:gd name="connsiteY3913" fmla="*/ 1182243 h 2057374"/>
                  <a:gd name="connsiteX3914" fmla="*/ 2896031 w 10867051"/>
                  <a:gd name="connsiteY3914" fmla="*/ 1182243 h 2057374"/>
                  <a:gd name="connsiteX3915" fmla="*/ 2883443 w 10867051"/>
                  <a:gd name="connsiteY3915" fmla="*/ 1182243 h 2057374"/>
                  <a:gd name="connsiteX3916" fmla="*/ 2870855 w 10867051"/>
                  <a:gd name="connsiteY3916" fmla="*/ 1182243 h 2057374"/>
                  <a:gd name="connsiteX3917" fmla="*/ 2858268 w 10867051"/>
                  <a:gd name="connsiteY3917" fmla="*/ 1182243 h 2057374"/>
                  <a:gd name="connsiteX3918" fmla="*/ 2845680 w 10867051"/>
                  <a:gd name="connsiteY3918" fmla="*/ 1182243 h 2057374"/>
                  <a:gd name="connsiteX3919" fmla="*/ 2833092 w 10867051"/>
                  <a:gd name="connsiteY3919" fmla="*/ 1182243 h 2057374"/>
                  <a:gd name="connsiteX3920" fmla="*/ 2826083 w 10867051"/>
                  <a:gd name="connsiteY3920" fmla="*/ 1182243 h 2057374"/>
                  <a:gd name="connsiteX3921" fmla="*/ 2824653 w 10867051"/>
                  <a:gd name="connsiteY3921" fmla="*/ 1182243 h 2057374"/>
                  <a:gd name="connsiteX3922" fmla="*/ 2823079 w 10867051"/>
                  <a:gd name="connsiteY3922" fmla="*/ 1182386 h 2057374"/>
                  <a:gd name="connsiteX3923" fmla="*/ 2820218 w 10867051"/>
                  <a:gd name="connsiteY3923" fmla="*/ 1182243 h 2057374"/>
                  <a:gd name="connsiteX3924" fmla="*/ 2816070 w 10867051"/>
                  <a:gd name="connsiteY3924" fmla="*/ 1183530 h 2057374"/>
                  <a:gd name="connsiteX3925" fmla="*/ 2810491 w 10867051"/>
                  <a:gd name="connsiteY3925" fmla="*/ 1186105 h 2057374"/>
                  <a:gd name="connsiteX3926" fmla="*/ 2803768 w 10867051"/>
                  <a:gd name="connsiteY3926" fmla="*/ 1190826 h 2057374"/>
                  <a:gd name="connsiteX3927" fmla="*/ 2792039 w 10867051"/>
                  <a:gd name="connsiteY3927" fmla="*/ 1200982 h 2057374"/>
                  <a:gd name="connsiteX3928" fmla="*/ 2791896 w 10867051"/>
                  <a:gd name="connsiteY3928" fmla="*/ 1201268 h 2057374"/>
                  <a:gd name="connsiteX3929" fmla="*/ 2792182 w 10867051"/>
                  <a:gd name="connsiteY3929" fmla="*/ 1201554 h 2057374"/>
                  <a:gd name="connsiteX3930" fmla="*/ 2792468 w 10867051"/>
                  <a:gd name="connsiteY3930" fmla="*/ 1202555 h 2057374"/>
                  <a:gd name="connsiteX3931" fmla="*/ 2792039 w 10867051"/>
                  <a:gd name="connsiteY3931" fmla="*/ 1203699 h 2057374"/>
                  <a:gd name="connsiteX3932" fmla="*/ 2790752 w 10867051"/>
                  <a:gd name="connsiteY3932" fmla="*/ 1204844 h 2057374"/>
                  <a:gd name="connsiteX3933" fmla="*/ 2778450 w 10867051"/>
                  <a:gd name="connsiteY3933" fmla="*/ 1212711 h 2057374"/>
                  <a:gd name="connsiteX3934" fmla="*/ 2775017 w 10867051"/>
                  <a:gd name="connsiteY3934" fmla="*/ 1215572 h 2057374"/>
                  <a:gd name="connsiteX3935" fmla="*/ 2776304 w 10867051"/>
                  <a:gd name="connsiteY3935" fmla="*/ 1217145 h 2057374"/>
                  <a:gd name="connsiteX3936" fmla="*/ 2776447 w 10867051"/>
                  <a:gd name="connsiteY3936" fmla="*/ 1217861 h 2057374"/>
                  <a:gd name="connsiteX3937" fmla="*/ 2777163 w 10867051"/>
                  <a:gd name="connsiteY3937" fmla="*/ 1217717 h 2057374"/>
                  <a:gd name="connsiteX3938" fmla="*/ 2779737 w 10867051"/>
                  <a:gd name="connsiteY3938" fmla="*/ 1216287 h 2057374"/>
                  <a:gd name="connsiteX3939" fmla="*/ 2780453 w 10867051"/>
                  <a:gd name="connsiteY3939" fmla="*/ 1216430 h 2057374"/>
                  <a:gd name="connsiteX3940" fmla="*/ 2780882 w 10867051"/>
                  <a:gd name="connsiteY3940" fmla="*/ 1216859 h 2057374"/>
                  <a:gd name="connsiteX3941" fmla="*/ 2781025 w 10867051"/>
                  <a:gd name="connsiteY3941" fmla="*/ 1217717 h 2057374"/>
                  <a:gd name="connsiteX3942" fmla="*/ 2779880 w 10867051"/>
                  <a:gd name="connsiteY3942" fmla="*/ 1219291 h 2057374"/>
                  <a:gd name="connsiteX3943" fmla="*/ 2780453 w 10867051"/>
                  <a:gd name="connsiteY3943" fmla="*/ 1219577 h 2057374"/>
                  <a:gd name="connsiteX3944" fmla="*/ 2782741 w 10867051"/>
                  <a:gd name="connsiteY3944" fmla="*/ 1219291 h 2057374"/>
                  <a:gd name="connsiteX3945" fmla="*/ 2783743 w 10867051"/>
                  <a:gd name="connsiteY3945" fmla="*/ 1219434 h 2057374"/>
                  <a:gd name="connsiteX3946" fmla="*/ 2782884 w 10867051"/>
                  <a:gd name="connsiteY3946" fmla="*/ 1220578 h 2057374"/>
                  <a:gd name="connsiteX3947" fmla="*/ 2781740 w 10867051"/>
                  <a:gd name="connsiteY3947" fmla="*/ 1221294 h 2057374"/>
                  <a:gd name="connsiteX3948" fmla="*/ 2781597 w 10867051"/>
                  <a:gd name="connsiteY3948" fmla="*/ 1222009 h 2057374"/>
                  <a:gd name="connsiteX3949" fmla="*/ 2779880 w 10867051"/>
                  <a:gd name="connsiteY3949" fmla="*/ 1224011 h 2057374"/>
                  <a:gd name="connsiteX3950" fmla="*/ 2779165 w 10867051"/>
                  <a:gd name="connsiteY3950" fmla="*/ 1224440 h 2057374"/>
                  <a:gd name="connsiteX3951" fmla="*/ 2778736 w 10867051"/>
                  <a:gd name="connsiteY3951" fmla="*/ 1224154 h 2057374"/>
                  <a:gd name="connsiteX3952" fmla="*/ 2778879 w 10867051"/>
                  <a:gd name="connsiteY3952" fmla="*/ 1223296 h 2057374"/>
                  <a:gd name="connsiteX3953" fmla="*/ 2777306 w 10867051"/>
                  <a:gd name="connsiteY3953" fmla="*/ 1224297 h 2057374"/>
                  <a:gd name="connsiteX3954" fmla="*/ 2777163 w 10867051"/>
                  <a:gd name="connsiteY3954" fmla="*/ 1225013 h 2057374"/>
                  <a:gd name="connsiteX3955" fmla="*/ 2778021 w 10867051"/>
                  <a:gd name="connsiteY3955" fmla="*/ 1225728 h 2057374"/>
                  <a:gd name="connsiteX3956" fmla="*/ 2778736 w 10867051"/>
                  <a:gd name="connsiteY3956" fmla="*/ 1226872 h 2057374"/>
                  <a:gd name="connsiteX3957" fmla="*/ 2779308 w 10867051"/>
                  <a:gd name="connsiteY3957" fmla="*/ 1228446 h 2057374"/>
                  <a:gd name="connsiteX3958" fmla="*/ 2779594 w 10867051"/>
                  <a:gd name="connsiteY3958" fmla="*/ 1231593 h 2057374"/>
                  <a:gd name="connsiteX3959" fmla="*/ 2779880 w 10867051"/>
                  <a:gd name="connsiteY3959" fmla="*/ 1232165 h 2057374"/>
                  <a:gd name="connsiteX3960" fmla="*/ 2780024 w 10867051"/>
                  <a:gd name="connsiteY3960" fmla="*/ 1232451 h 2057374"/>
                  <a:gd name="connsiteX3961" fmla="*/ 2779880 w 10867051"/>
                  <a:gd name="connsiteY3961" fmla="*/ 1232880 h 2057374"/>
                  <a:gd name="connsiteX3962" fmla="*/ 2779737 w 10867051"/>
                  <a:gd name="connsiteY3962" fmla="*/ 1233595 h 2057374"/>
                  <a:gd name="connsiteX3963" fmla="*/ 2780024 w 10867051"/>
                  <a:gd name="connsiteY3963" fmla="*/ 1234310 h 2057374"/>
                  <a:gd name="connsiteX3964" fmla="*/ 2779737 w 10867051"/>
                  <a:gd name="connsiteY3964" fmla="*/ 1235026 h 2057374"/>
                  <a:gd name="connsiteX3965" fmla="*/ 2778879 w 10867051"/>
                  <a:gd name="connsiteY3965" fmla="*/ 1235884 h 2057374"/>
                  <a:gd name="connsiteX3966" fmla="*/ 2777163 w 10867051"/>
                  <a:gd name="connsiteY3966" fmla="*/ 1236313 h 2057374"/>
                  <a:gd name="connsiteX3967" fmla="*/ 2774588 w 10867051"/>
                  <a:gd name="connsiteY3967" fmla="*/ 1236456 h 2057374"/>
                  <a:gd name="connsiteX3968" fmla="*/ 2771727 w 10867051"/>
                  <a:gd name="connsiteY3968" fmla="*/ 1237457 h 2057374"/>
                  <a:gd name="connsiteX3969" fmla="*/ 2768437 w 10867051"/>
                  <a:gd name="connsiteY3969" fmla="*/ 1239460 h 2057374"/>
                  <a:gd name="connsiteX3970" fmla="*/ 2766291 w 10867051"/>
                  <a:gd name="connsiteY3970" fmla="*/ 1241320 h 2057374"/>
                  <a:gd name="connsiteX3971" fmla="*/ 2765147 w 10867051"/>
                  <a:gd name="connsiteY3971" fmla="*/ 1242893 h 2057374"/>
                  <a:gd name="connsiteX3972" fmla="*/ 2764289 w 10867051"/>
                  <a:gd name="connsiteY3972" fmla="*/ 1243608 h 2057374"/>
                  <a:gd name="connsiteX3973" fmla="*/ 2763717 w 10867051"/>
                  <a:gd name="connsiteY3973" fmla="*/ 1243322 h 2057374"/>
                  <a:gd name="connsiteX3974" fmla="*/ 2759425 w 10867051"/>
                  <a:gd name="connsiteY3974" fmla="*/ 1244609 h 2057374"/>
                  <a:gd name="connsiteX3975" fmla="*/ 2757852 w 10867051"/>
                  <a:gd name="connsiteY3975" fmla="*/ 1245468 h 2057374"/>
                  <a:gd name="connsiteX3976" fmla="*/ 2757423 w 10867051"/>
                  <a:gd name="connsiteY3976" fmla="*/ 1246326 h 2057374"/>
                  <a:gd name="connsiteX3977" fmla="*/ 2756994 w 10867051"/>
                  <a:gd name="connsiteY3977" fmla="*/ 1246469 h 2057374"/>
                  <a:gd name="connsiteX3978" fmla="*/ 2756565 w 10867051"/>
                  <a:gd name="connsiteY3978" fmla="*/ 1246040 h 2057374"/>
                  <a:gd name="connsiteX3979" fmla="*/ 2753418 w 10867051"/>
                  <a:gd name="connsiteY3979" fmla="*/ 1245611 h 2057374"/>
                  <a:gd name="connsiteX3980" fmla="*/ 2747696 w 10867051"/>
                  <a:gd name="connsiteY3980" fmla="*/ 1245325 h 2057374"/>
                  <a:gd name="connsiteX3981" fmla="*/ 2743119 w 10867051"/>
                  <a:gd name="connsiteY3981" fmla="*/ 1245611 h 2057374"/>
                  <a:gd name="connsiteX3982" fmla="*/ 2739829 w 10867051"/>
                  <a:gd name="connsiteY3982" fmla="*/ 1246326 h 2057374"/>
                  <a:gd name="connsiteX3983" fmla="*/ 2736968 w 10867051"/>
                  <a:gd name="connsiteY3983" fmla="*/ 1245897 h 2057374"/>
                  <a:gd name="connsiteX3984" fmla="*/ 2734536 w 10867051"/>
                  <a:gd name="connsiteY3984" fmla="*/ 1244323 h 2057374"/>
                  <a:gd name="connsiteX3985" fmla="*/ 2730531 w 10867051"/>
                  <a:gd name="connsiteY3985" fmla="*/ 1243036 h 2057374"/>
                  <a:gd name="connsiteX3986" fmla="*/ 2720375 w 10867051"/>
                  <a:gd name="connsiteY3986" fmla="*/ 1241605 h 2057374"/>
                  <a:gd name="connsiteX3987" fmla="*/ 2711792 w 10867051"/>
                  <a:gd name="connsiteY3987" fmla="*/ 1241892 h 2057374"/>
                  <a:gd name="connsiteX3988" fmla="*/ 2704783 w 10867051"/>
                  <a:gd name="connsiteY3988" fmla="*/ 1242893 h 2057374"/>
                  <a:gd name="connsiteX3989" fmla="*/ 2693769 w 10867051"/>
                  <a:gd name="connsiteY3989" fmla="*/ 1245754 h 2057374"/>
                  <a:gd name="connsiteX3990" fmla="*/ 2693483 w 10867051"/>
                  <a:gd name="connsiteY3990" fmla="*/ 1245897 h 2057374"/>
                  <a:gd name="connsiteX3991" fmla="*/ 2693483 w 10867051"/>
                  <a:gd name="connsiteY3991" fmla="*/ 1246040 h 2057374"/>
                  <a:gd name="connsiteX3992" fmla="*/ 2693340 w 10867051"/>
                  <a:gd name="connsiteY3992" fmla="*/ 1252334 h 2057374"/>
                  <a:gd name="connsiteX3993" fmla="*/ 2698060 w 10867051"/>
                  <a:gd name="connsiteY3993" fmla="*/ 1253621 h 2057374"/>
                  <a:gd name="connsiteX3994" fmla="*/ 2698489 w 10867051"/>
                  <a:gd name="connsiteY3994" fmla="*/ 1254050 h 2057374"/>
                  <a:gd name="connsiteX3995" fmla="*/ 2698346 w 10867051"/>
                  <a:gd name="connsiteY3995" fmla="*/ 1254908 h 2057374"/>
                  <a:gd name="connsiteX3996" fmla="*/ 2697631 w 10867051"/>
                  <a:gd name="connsiteY3996" fmla="*/ 1256196 h 2057374"/>
                  <a:gd name="connsiteX3997" fmla="*/ 2697774 w 10867051"/>
                  <a:gd name="connsiteY3997" fmla="*/ 1258055 h 2057374"/>
                  <a:gd name="connsiteX3998" fmla="*/ 2698775 w 10867051"/>
                  <a:gd name="connsiteY3998" fmla="*/ 1260344 h 2057374"/>
                  <a:gd name="connsiteX3999" fmla="*/ 2699205 w 10867051"/>
                  <a:gd name="connsiteY3999" fmla="*/ 1262204 h 2057374"/>
                  <a:gd name="connsiteX4000" fmla="*/ 2699062 w 10867051"/>
                  <a:gd name="connsiteY4000" fmla="*/ 1263491 h 2057374"/>
                  <a:gd name="connsiteX4001" fmla="*/ 2697774 w 10867051"/>
                  <a:gd name="connsiteY4001" fmla="*/ 1264778 h 2057374"/>
                  <a:gd name="connsiteX4002" fmla="*/ 2695486 w 10867051"/>
                  <a:gd name="connsiteY4002" fmla="*/ 1266066 h 2057374"/>
                  <a:gd name="connsiteX4003" fmla="*/ 2693340 w 10867051"/>
                  <a:gd name="connsiteY4003" fmla="*/ 1267925 h 2057374"/>
                  <a:gd name="connsiteX4004" fmla="*/ 2691480 w 10867051"/>
                  <a:gd name="connsiteY4004" fmla="*/ 1270357 h 2057374"/>
                  <a:gd name="connsiteX4005" fmla="*/ 2688906 w 10867051"/>
                  <a:gd name="connsiteY4005" fmla="*/ 1272360 h 2057374"/>
                  <a:gd name="connsiteX4006" fmla="*/ 2685759 w 10867051"/>
                  <a:gd name="connsiteY4006" fmla="*/ 1273933 h 2057374"/>
                  <a:gd name="connsiteX4007" fmla="*/ 2682755 w 10867051"/>
                  <a:gd name="connsiteY4007" fmla="*/ 1275936 h 2057374"/>
                  <a:gd name="connsiteX4008" fmla="*/ 2679894 w 10867051"/>
                  <a:gd name="connsiteY4008" fmla="*/ 1278367 h 2057374"/>
                  <a:gd name="connsiteX4009" fmla="*/ 2674172 w 10867051"/>
                  <a:gd name="connsiteY4009" fmla="*/ 1281657 h 2057374"/>
                  <a:gd name="connsiteX4010" fmla="*/ 2662872 w 10867051"/>
                  <a:gd name="connsiteY4010" fmla="*/ 1287236 h 2057374"/>
                  <a:gd name="connsiteX4011" fmla="*/ 2661441 w 10867051"/>
                  <a:gd name="connsiteY4011" fmla="*/ 1287808 h 2057374"/>
                  <a:gd name="connsiteX4012" fmla="*/ 2660154 w 10867051"/>
                  <a:gd name="connsiteY4012" fmla="*/ 1288523 h 2057374"/>
                  <a:gd name="connsiteX4013" fmla="*/ 2657579 w 10867051"/>
                  <a:gd name="connsiteY4013" fmla="*/ 1289811 h 2057374"/>
                  <a:gd name="connsiteX4014" fmla="*/ 2655148 w 10867051"/>
                  <a:gd name="connsiteY4014" fmla="*/ 1291098 h 2057374"/>
                  <a:gd name="connsiteX4015" fmla="*/ 2638984 w 10867051"/>
                  <a:gd name="connsiteY4015" fmla="*/ 1296391 h 2057374"/>
                  <a:gd name="connsiteX4016" fmla="*/ 2628113 w 10867051"/>
                  <a:gd name="connsiteY4016" fmla="*/ 1300825 h 2057374"/>
                  <a:gd name="connsiteX4017" fmla="*/ 2621533 w 10867051"/>
                  <a:gd name="connsiteY4017" fmla="*/ 1304401 h 2057374"/>
                  <a:gd name="connsiteX4018" fmla="*/ 2615811 w 10867051"/>
                  <a:gd name="connsiteY4018" fmla="*/ 1308835 h 2057374"/>
                  <a:gd name="connsiteX4019" fmla="*/ 2613236 w 10867051"/>
                  <a:gd name="connsiteY4019" fmla="*/ 1310123 h 2057374"/>
                  <a:gd name="connsiteX4020" fmla="*/ 2610376 w 10867051"/>
                  <a:gd name="connsiteY4020" fmla="*/ 1310552 h 2057374"/>
                  <a:gd name="connsiteX4021" fmla="*/ 2605941 w 10867051"/>
                  <a:gd name="connsiteY4021" fmla="*/ 1310266 h 2057374"/>
                  <a:gd name="connsiteX4022" fmla="*/ 2601221 w 10867051"/>
                  <a:gd name="connsiteY4022" fmla="*/ 1310838 h 2057374"/>
                  <a:gd name="connsiteX4023" fmla="*/ 2596357 w 10867051"/>
                  <a:gd name="connsiteY4023" fmla="*/ 1312125 h 2057374"/>
                  <a:gd name="connsiteX4024" fmla="*/ 2593210 w 10867051"/>
                  <a:gd name="connsiteY4024" fmla="*/ 1313127 h 2057374"/>
                  <a:gd name="connsiteX4025" fmla="*/ 2591780 w 10867051"/>
                  <a:gd name="connsiteY4025" fmla="*/ 1313985 h 2057374"/>
                  <a:gd name="connsiteX4026" fmla="*/ 2590350 w 10867051"/>
                  <a:gd name="connsiteY4026" fmla="*/ 1314271 h 2057374"/>
                  <a:gd name="connsiteX4027" fmla="*/ 2589062 w 10867051"/>
                  <a:gd name="connsiteY4027" fmla="*/ 1313985 h 2057374"/>
                  <a:gd name="connsiteX4028" fmla="*/ 2585486 w 10867051"/>
                  <a:gd name="connsiteY4028" fmla="*/ 1311839 h 2057374"/>
                  <a:gd name="connsiteX4029" fmla="*/ 2585200 w 10867051"/>
                  <a:gd name="connsiteY4029" fmla="*/ 1311982 h 2057374"/>
                  <a:gd name="connsiteX4030" fmla="*/ 2584485 w 10867051"/>
                  <a:gd name="connsiteY4030" fmla="*/ 1312268 h 2057374"/>
                  <a:gd name="connsiteX4031" fmla="*/ 2582339 w 10867051"/>
                  <a:gd name="connsiteY4031" fmla="*/ 1311839 h 2057374"/>
                  <a:gd name="connsiteX4032" fmla="*/ 2579908 w 10867051"/>
                  <a:gd name="connsiteY4032" fmla="*/ 1311839 h 2057374"/>
                  <a:gd name="connsiteX4033" fmla="*/ 2577762 w 10867051"/>
                  <a:gd name="connsiteY4033" fmla="*/ 1312697 h 2057374"/>
                  <a:gd name="connsiteX4034" fmla="*/ 2575759 w 10867051"/>
                  <a:gd name="connsiteY4034" fmla="*/ 1312841 h 2057374"/>
                  <a:gd name="connsiteX4035" fmla="*/ 2573757 w 10867051"/>
                  <a:gd name="connsiteY4035" fmla="*/ 1312268 h 2057374"/>
                  <a:gd name="connsiteX4036" fmla="*/ 2575473 w 10867051"/>
                  <a:gd name="connsiteY4036" fmla="*/ 1311553 h 2057374"/>
                  <a:gd name="connsiteX4037" fmla="*/ 2583627 w 10867051"/>
                  <a:gd name="connsiteY4037" fmla="*/ 1309980 h 2057374"/>
                  <a:gd name="connsiteX4038" fmla="*/ 2583484 w 10867051"/>
                  <a:gd name="connsiteY4038" fmla="*/ 1309694 h 2057374"/>
                  <a:gd name="connsiteX4039" fmla="*/ 2580480 w 10867051"/>
                  <a:gd name="connsiteY4039" fmla="*/ 1308692 h 2057374"/>
                  <a:gd name="connsiteX4040" fmla="*/ 2579621 w 10867051"/>
                  <a:gd name="connsiteY4040" fmla="*/ 1307834 h 2057374"/>
                  <a:gd name="connsiteX4041" fmla="*/ 2578906 w 10867051"/>
                  <a:gd name="connsiteY4041" fmla="*/ 1307834 h 2057374"/>
                  <a:gd name="connsiteX4042" fmla="*/ 2578334 w 10867051"/>
                  <a:gd name="connsiteY4042" fmla="*/ 1308835 h 2057374"/>
                  <a:gd name="connsiteX4043" fmla="*/ 2577190 w 10867051"/>
                  <a:gd name="connsiteY4043" fmla="*/ 1309265 h 2057374"/>
                  <a:gd name="connsiteX4044" fmla="*/ 2575616 w 10867051"/>
                  <a:gd name="connsiteY4044" fmla="*/ 1309121 h 2057374"/>
                  <a:gd name="connsiteX4045" fmla="*/ 2574043 w 10867051"/>
                  <a:gd name="connsiteY4045" fmla="*/ 1308406 h 2057374"/>
                  <a:gd name="connsiteX4046" fmla="*/ 2572469 w 10867051"/>
                  <a:gd name="connsiteY4046" fmla="*/ 1306976 h 2057374"/>
                  <a:gd name="connsiteX4047" fmla="*/ 2567177 w 10867051"/>
                  <a:gd name="connsiteY4047" fmla="*/ 1304830 h 2057374"/>
                  <a:gd name="connsiteX4048" fmla="*/ 2565746 w 10867051"/>
                  <a:gd name="connsiteY4048" fmla="*/ 1303686 h 2057374"/>
                  <a:gd name="connsiteX4049" fmla="*/ 2563887 w 10867051"/>
                  <a:gd name="connsiteY4049" fmla="*/ 1302971 h 2057374"/>
                  <a:gd name="connsiteX4050" fmla="*/ 2561169 w 10867051"/>
                  <a:gd name="connsiteY4050" fmla="*/ 1302542 h 2057374"/>
                  <a:gd name="connsiteX4051" fmla="*/ 2560740 w 10867051"/>
                  <a:gd name="connsiteY4051" fmla="*/ 1301969 h 2057374"/>
                  <a:gd name="connsiteX4052" fmla="*/ 2561169 w 10867051"/>
                  <a:gd name="connsiteY4052" fmla="*/ 1301111 h 2057374"/>
                  <a:gd name="connsiteX4053" fmla="*/ 2563601 w 10867051"/>
                  <a:gd name="connsiteY4053" fmla="*/ 1296963 h 2057374"/>
                  <a:gd name="connsiteX4054" fmla="*/ 2565031 w 10867051"/>
                  <a:gd name="connsiteY4054" fmla="*/ 1295389 h 2057374"/>
                  <a:gd name="connsiteX4055" fmla="*/ 2565603 w 10867051"/>
                  <a:gd name="connsiteY4055" fmla="*/ 1294960 h 2057374"/>
                  <a:gd name="connsiteX4056" fmla="*/ 2566319 w 10867051"/>
                  <a:gd name="connsiteY4056" fmla="*/ 1294960 h 2057374"/>
                  <a:gd name="connsiteX4057" fmla="*/ 2566605 w 10867051"/>
                  <a:gd name="connsiteY4057" fmla="*/ 1294531 h 2057374"/>
                  <a:gd name="connsiteX4058" fmla="*/ 2566462 w 10867051"/>
                  <a:gd name="connsiteY4058" fmla="*/ 1293673 h 2057374"/>
                  <a:gd name="connsiteX4059" fmla="*/ 2566748 w 10867051"/>
                  <a:gd name="connsiteY4059" fmla="*/ 1293101 h 2057374"/>
                  <a:gd name="connsiteX4060" fmla="*/ 2568321 w 10867051"/>
                  <a:gd name="connsiteY4060" fmla="*/ 1291670 h 2057374"/>
                  <a:gd name="connsiteX4061" fmla="*/ 2569179 w 10867051"/>
                  <a:gd name="connsiteY4061" fmla="*/ 1290812 h 2057374"/>
                  <a:gd name="connsiteX4062" fmla="*/ 2568750 w 10867051"/>
                  <a:gd name="connsiteY4062" fmla="*/ 1289525 h 2057374"/>
                  <a:gd name="connsiteX4063" fmla="*/ 2569179 w 10867051"/>
                  <a:gd name="connsiteY4063" fmla="*/ 1287236 h 2057374"/>
                  <a:gd name="connsiteX4064" fmla="*/ 2570181 w 10867051"/>
                  <a:gd name="connsiteY4064" fmla="*/ 1284232 h 2057374"/>
                  <a:gd name="connsiteX4065" fmla="*/ 2571325 w 10867051"/>
                  <a:gd name="connsiteY4065" fmla="*/ 1282086 h 2057374"/>
                  <a:gd name="connsiteX4066" fmla="*/ 2572612 w 10867051"/>
                  <a:gd name="connsiteY4066" fmla="*/ 1280799 h 2057374"/>
                  <a:gd name="connsiteX4067" fmla="*/ 2574043 w 10867051"/>
                  <a:gd name="connsiteY4067" fmla="*/ 1279941 h 2057374"/>
                  <a:gd name="connsiteX4068" fmla="*/ 2576761 w 10867051"/>
                  <a:gd name="connsiteY4068" fmla="*/ 1278939 h 2057374"/>
                  <a:gd name="connsiteX4069" fmla="*/ 2577476 w 10867051"/>
                  <a:gd name="connsiteY4069" fmla="*/ 1278224 h 2057374"/>
                  <a:gd name="connsiteX4070" fmla="*/ 2578048 w 10867051"/>
                  <a:gd name="connsiteY4070" fmla="*/ 1276508 h 2057374"/>
                  <a:gd name="connsiteX4071" fmla="*/ 2578477 w 10867051"/>
                  <a:gd name="connsiteY4071" fmla="*/ 1273647 h 2057374"/>
                  <a:gd name="connsiteX4072" fmla="*/ 2579335 w 10867051"/>
                  <a:gd name="connsiteY4072" fmla="*/ 1271931 h 2057374"/>
                  <a:gd name="connsiteX4073" fmla="*/ 2580623 w 10867051"/>
                  <a:gd name="connsiteY4073" fmla="*/ 1271215 h 2057374"/>
                  <a:gd name="connsiteX4074" fmla="*/ 2581052 w 10867051"/>
                  <a:gd name="connsiteY4074" fmla="*/ 1270357 h 2057374"/>
                  <a:gd name="connsiteX4075" fmla="*/ 2580480 w 10867051"/>
                  <a:gd name="connsiteY4075" fmla="*/ 1269356 h 2057374"/>
                  <a:gd name="connsiteX4076" fmla="*/ 2581052 w 10867051"/>
                  <a:gd name="connsiteY4076" fmla="*/ 1268354 h 2057374"/>
                  <a:gd name="connsiteX4077" fmla="*/ 2582768 w 10867051"/>
                  <a:gd name="connsiteY4077" fmla="*/ 1267496 h 2057374"/>
                  <a:gd name="connsiteX4078" fmla="*/ 2584199 w 10867051"/>
                  <a:gd name="connsiteY4078" fmla="*/ 1267210 h 2057374"/>
                  <a:gd name="connsiteX4079" fmla="*/ 2585343 w 10867051"/>
                  <a:gd name="connsiteY4079" fmla="*/ 1267639 h 2057374"/>
                  <a:gd name="connsiteX4080" fmla="*/ 2585915 w 10867051"/>
                  <a:gd name="connsiteY4080" fmla="*/ 1268640 h 2057374"/>
                  <a:gd name="connsiteX4081" fmla="*/ 2586058 w 10867051"/>
                  <a:gd name="connsiteY4081" fmla="*/ 1271072 h 2057374"/>
                  <a:gd name="connsiteX4082" fmla="*/ 2585772 w 10867051"/>
                  <a:gd name="connsiteY4082" fmla="*/ 1271787 h 2057374"/>
                  <a:gd name="connsiteX4083" fmla="*/ 2585629 w 10867051"/>
                  <a:gd name="connsiteY4083" fmla="*/ 1272360 h 2057374"/>
                  <a:gd name="connsiteX4084" fmla="*/ 2588633 w 10867051"/>
                  <a:gd name="connsiteY4084" fmla="*/ 1269928 h 2057374"/>
                  <a:gd name="connsiteX4085" fmla="*/ 2590350 w 10867051"/>
                  <a:gd name="connsiteY4085" fmla="*/ 1265780 h 2057374"/>
                  <a:gd name="connsiteX4086" fmla="*/ 2592495 w 10867051"/>
                  <a:gd name="connsiteY4086" fmla="*/ 1255624 h 2057374"/>
                  <a:gd name="connsiteX4087" fmla="*/ 2592066 w 10867051"/>
                  <a:gd name="connsiteY4087" fmla="*/ 1254908 h 2057374"/>
                  <a:gd name="connsiteX4088" fmla="*/ 2591208 w 10867051"/>
                  <a:gd name="connsiteY4088" fmla="*/ 1253335 h 2057374"/>
                  <a:gd name="connsiteX4089" fmla="*/ 2589491 w 10867051"/>
                  <a:gd name="connsiteY4089" fmla="*/ 1246040 h 2057374"/>
                  <a:gd name="connsiteX4090" fmla="*/ 2587060 w 10867051"/>
                  <a:gd name="connsiteY4090" fmla="*/ 1233023 h 2057374"/>
                  <a:gd name="connsiteX4091" fmla="*/ 2585057 w 10867051"/>
                  <a:gd name="connsiteY4091" fmla="*/ 1224870 h 2057374"/>
                  <a:gd name="connsiteX4092" fmla="*/ 2583484 w 10867051"/>
                  <a:gd name="connsiteY4092" fmla="*/ 1221723 h 2057374"/>
                  <a:gd name="connsiteX4093" fmla="*/ 2581338 w 10867051"/>
                  <a:gd name="connsiteY4093" fmla="*/ 1219291 h 2057374"/>
                  <a:gd name="connsiteX4094" fmla="*/ 2578620 w 10867051"/>
                  <a:gd name="connsiteY4094" fmla="*/ 1217717 h 2057374"/>
                  <a:gd name="connsiteX4095" fmla="*/ 2576474 w 10867051"/>
                  <a:gd name="connsiteY4095" fmla="*/ 1217002 h 2057374"/>
                  <a:gd name="connsiteX4096" fmla="*/ 2575044 w 10867051"/>
                  <a:gd name="connsiteY4096" fmla="*/ 1217288 h 2057374"/>
                  <a:gd name="connsiteX4097" fmla="*/ 2572755 w 10867051"/>
                  <a:gd name="connsiteY4097" fmla="*/ 1218576 h 2057374"/>
                  <a:gd name="connsiteX4098" fmla="*/ 2568464 w 10867051"/>
                  <a:gd name="connsiteY4098" fmla="*/ 1219720 h 2057374"/>
                  <a:gd name="connsiteX4099" fmla="*/ 2566748 w 10867051"/>
                  <a:gd name="connsiteY4099" fmla="*/ 1220435 h 2057374"/>
                  <a:gd name="connsiteX4100" fmla="*/ 2565746 w 10867051"/>
                  <a:gd name="connsiteY4100" fmla="*/ 1221437 h 2057374"/>
                  <a:gd name="connsiteX4101" fmla="*/ 2564602 w 10867051"/>
                  <a:gd name="connsiteY4101" fmla="*/ 1222009 h 2057374"/>
                  <a:gd name="connsiteX4102" fmla="*/ 2563315 w 10867051"/>
                  <a:gd name="connsiteY4102" fmla="*/ 1222152 h 2057374"/>
                  <a:gd name="connsiteX4103" fmla="*/ 2563172 w 10867051"/>
                  <a:gd name="connsiteY4103" fmla="*/ 1222438 h 2057374"/>
                  <a:gd name="connsiteX4104" fmla="*/ 2564173 w 10867051"/>
                  <a:gd name="connsiteY4104" fmla="*/ 1222867 h 2057374"/>
                  <a:gd name="connsiteX4105" fmla="*/ 2564173 w 10867051"/>
                  <a:gd name="connsiteY4105" fmla="*/ 1223868 h 2057374"/>
                  <a:gd name="connsiteX4106" fmla="*/ 2561312 w 10867051"/>
                  <a:gd name="connsiteY4106" fmla="*/ 1228303 h 2057374"/>
                  <a:gd name="connsiteX4107" fmla="*/ 2560597 w 10867051"/>
                  <a:gd name="connsiteY4107" fmla="*/ 1229304 h 2057374"/>
                  <a:gd name="connsiteX4108" fmla="*/ 2558880 w 10867051"/>
                  <a:gd name="connsiteY4108" fmla="*/ 1229733 h 2057374"/>
                  <a:gd name="connsiteX4109" fmla="*/ 2557450 w 10867051"/>
                  <a:gd name="connsiteY4109" fmla="*/ 1230591 h 2057374"/>
                  <a:gd name="connsiteX4110" fmla="*/ 2556020 w 10867051"/>
                  <a:gd name="connsiteY4110" fmla="*/ 1232880 h 2057374"/>
                  <a:gd name="connsiteX4111" fmla="*/ 2554589 w 10867051"/>
                  <a:gd name="connsiteY4111" fmla="*/ 1233452 h 2057374"/>
                  <a:gd name="connsiteX4112" fmla="*/ 2552586 w 10867051"/>
                  <a:gd name="connsiteY4112" fmla="*/ 1233309 h 2057374"/>
                  <a:gd name="connsiteX4113" fmla="*/ 2549154 w 10867051"/>
                  <a:gd name="connsiteY4113" fmla="*/ 1231879 h 2057374"/>
                  <a:gd name="connsiteX4114" fmla="*/ 2547151 w 10867051"/>
                  <a:gd name="connsiteY4114" fmla="*/ 1230591 h 2057374"/>
                  <a:gd name="connsiteX4115" fmla="*/ 2546436 w 10867051"/>
                  <a:gd name="connsiteY4115" fmla="*/ 1229161 h 2057374"/>
                  <a:gd name="connsiteX4116" fmla="*/ 2546436 w 10867051"/>
                  <a:gd name="connsiteY4116" fmla="*/ 1227587 h 2057374"/>
                  <a:gd name="connsiteX4117" fmla="*/ 2547008 w 10867051"/>
                  <a:gd name="connsiteY4117" fmla="*/ 1225728 h 2057374"/>
                  <a:gd name="connsiteX4118" fmla="*/ 2547008 w 10867051"/>
                  <a:gd name="connsiteY4118" fmla="*/ 1224154 h 2057374"/>
                  <a:gd name="connsiteX4119" fmla="*/ 2548295 w 10867051"/>
                  <a:gd name="connsiteY4119" fmla="*/ 1221008 h 2057374"/>
                  <a:gd name="connsiteX4120" fmla="*/ 2550012 w 10867051"/>
                  <a:gd name="connsiteY4120" fmla="*/ 1219863 h 2057374"/>
                  <a:gd name="connsiteX4121" fmla="*/ 2552586 w 10867051"/>
                  <a:gd name="connsiteY4121" fmla="*/ 1219577 h 2057374"/>
                  <a:gd name="connsiteX4122" fmla="*/ 2554017 w 10867051"/>
                  <a:gd name="connsiteY4122" fmla="*/ 1219005 h 2057374"/>
                  <a:gd name="connsiteX4123" fmla="*/ 2554303 w 10867051"/>
                  <a:gd name="connsiteY4123" fmla="*/ 1218290 h 2057374"/>
                  <a:gd name="connsiteX4124" fmla="*/ 2555018 w 10867051"/>
                  <a:gd name="connsiteY4124" fmla="*/ 1217717 h 2057374"/>
                  <a:gd name="connsiteX4125" fmla="*/ 2556306 w 10867051"/>
                  <a:gd name="connsiteY4125" fmla="*/ 1217432 h 2057374"/>
                  <a:gd name="connsiteX4126" fmla="*/ 2557450 w 10867051"/>
                  <a:gd name="connsiteY4126" fmla="*/ 1215429 h 2057374"/>
                  <a:gd name="connsiteX4127" fmla="*/ 2558308 w 10867051"/>
                  <a:gd name="connsiteY4127" fmla="*/ 1211710 h 2057374"/>
                  <a:gd name="connsiteX4128" fmla="*/ 2559309 w 10867051"/>
                  <a:gd name="connsiteY4128" fmla="*/ 1209707 h 2057374"/>
                  <a:gd name="connsiteX4129" fmla="*/ 2560025 w 10867051"/>
                  <a:gd name="connsiteY4129" fmla="*/ 1209278 h 2057374"/>
                  <a:gd name="connsiteX4130" fmla="*/ 2560740 w 10867051"/>
                  <a:gd name="connsiteY4130" fmla="*/ 1209421 h 2057374"/>
                  <a:gd name="connsiteX4131" fmla="*/ 2560740 w 10867051"/>
                  <a:gd name="connsiteY4131" fmla="*/ 1209850 h 2057374"/>
                  <a:gd name="connsiteX4132" fmla="*/ 2563601 w 10867051"/>
                  <a:gd name="connsiteY4132" fmla="*/ 1207418 h 2057374"/>
                  <a:gd name="connsiteX4133" fmla="*/ 2564745 w 10867051"/>
                  <a:gd name="connsiteY4133" fmla="*/ 1205702 h 2057374"/>
                  <a:gd name="connsiteX4134" fmla="*/ 2564745 w 10867051"/>
                  <a:gd name="connsiteY4134" fmla="*/ 1203986 h 2057374"/>
                  <a:gd name="connsiteX4135" fmla="*/ 2565031 w 10867051"/>
                  <a:gd name="connsiteY4135" fmla="*/ 1198979 h 2057374"/>
                  <a:gd name="connsiteX4136" fmla="*/ 2565317 w 10867051"/>
                  <a:gd name="connsiteY4136" fmla="*/ 1195689 h 2057374"/>
                  <a:gd name="connsiteX4137" fmla="*/ 2565746 w 10867051"/>
                  <a:gd name="connsiteY4137" fmla="*/ 1194259 h 2057374"/>
                  <a:gd name="connsiteX4138" fmla="*/ 2565603 w 10867051"/>
                  <a:gd name="connsiteY4138" fmla="*/ 1190540 h 2057374"/>
                  <a:gd name="connsiteX4139" fmla="*/ 2564745 w 10867051"/>
                  <a:gd name="connsiteY4139" fmla="*/ 1187393 h 2057374"/>
                  <a:gd name="connsiteX4140" fmla="*/ 2561455 w 10867051"/>
                  <a:gd name="connsiteY4140" fmla="*/ 1183960 h 2057374"/>
                  <a:gd name="connsiteX4141" fmla="*/ 2561026 w 10867051"/>
                  <a:gd name="connsiteY4141" fmla="*/ 1182815 h 2057374"/>
                  <a:gd name="connsiteX4142" fmla="*/ 2561169 w 10867051"/>
                  <a:gd name="connsiteY4142" fmla="*/ 1181671 h 2057374"/>
                  <a:gd name="connsiteX4143" fmla="*/ 2561884 w 10867051"/>
                  <a:gd name="connsiteY4143" fmla="*/ 1180383 h 2057374"/>
                  <a:gd name="connsiteX4144" fmla="*/ 2563315 w 10867051"/>
                  <a:gd name="connsiteY4144" fmla="*/ 1180098 h 2057374"/>
                  <a:gd name="connsiteX4145" fmla="*/ 2565889 w 10867051"/>
                  <a:gd name="connsiteY4145" fmla="*/ 1181099 h 2057374"/>
                  <a:gd name="connsiteX4146" fmla="*/ 2566319 w 10867051"/>
                  <a:gd name="connsiteY4146" fmla="*/ 1180813 h 2057374"/>
                  <a:gd name="connsiteX4147" fmla="*/ 2565603 w 10867051"/>
                  <a:gd name="connsiteY4147" fmla="*/ 1180241 h 2057374"/>
                  <a:gd name="connsiteX4148" fmla="*/ 2565174 w 10867051"/>
                  <a:gd name="connsiteY4148" fmla="*/ 1179096 h 2057374"/>
                  <a:gd name="connsiteX4149" fmla="*/ 2565031 w 10867051"/>
                  <a:gd name="connsiteY4149" fmla="*/ 1177380 h 2057374"/>
                  <a:gd name="connsiteX4150" fmla="*/ 2564745 w 10867051"/>
                  <a:gd name="connsiteY4150" fmla="*/ 1176378 h 2057374"/>
                  <a:gd name="connsiteX4151" fmla="*/ 2564173 w 10867051"/>
                  <a:gd name="connsiteY4151" fmla="*/ 1176235 h 2057374"/>
                  <a:gd name="connsiteX4152" fmla="*/ 2562743 w 10867051"/>
                  <a:gd name="connsiteY4152" fmla="*/ 1174233 h 2057374"/>
                  <a:gd name="connsiteX4153" fmla="*/ 2562599 w 10867051"/>
                  <a:gd name="connsiteY4153" fmla="*/ 1173231 h 2057374"/>
                  <a:gd name="connsiteX4154" fmla="*/ 2562743 w 10867051"/>
                  <a:gd name="connsiteY4154" fmla="*/ 1172230 h 2057374"/>
                  <a:gd name="connsiteX4155" fmla="*/ 2562170 w 10867051"/>
                  <a:gd name="connsiteY4155" fmla="*/ 1171229 h 2057374"/>
                  <a:gd name="connsiteX4156" fmla="*/ 2560311 w 10867051"/>
                  <a:gd name="connsiteY4156" fmla="*/ 1169798 h 2057374"/>
                  <a:gd name="connsiteX4157" fmla="*/ 2556878 w 10867051"/>
                  <a:gd name="connsiteY4157" fmla="*/ 1168225 h 2057374"/>
                  <a:gd name="connsiteX4158" fmla="*/ 2548581 w 10867051"/>
                  <a:gd name="connsiteY4158" fmla="*/ 1165364 h 2057374"/>
                  <a:gd name="connsiteX4159" fmla="*/ 2547151 w 10867051"/>
                  <a:gd name="connsiteY4159" fmla="*/ 1164220 h 2057374"/>
                  <a:gd name="connsiteX4160" fmla="*/ 2545148 w 10867051"/>
                  <a:gd name="connsiteY4160" fmla="*/ 1163505 h 2057374"/>
                  <a:gd name="connsiteX4161" fmla="*/ 2542574 w 10867051"/>
                  <a:gd name="connsiteY4161" fmla="*/ 1163361 h 2057374"/>
                  <a:gd name="connsiteX4162" fmla="*/ 2540857 w 10867051"/>
                  <a:gd name="connsiteY4162" fmla="*/ 1162503 h 2057374"/>
                  <a:gd name="connsiteX4163" fmla="*/ 2540142 w 10867051"/>
                  <a:gd name="connsiteY4163" fmla="*/ 1160930 h 2057374"/>
                  <a:gd name="connsiteX4164" fmla="*/ 2538997 w 10867051"/>
                  <a:gd name="connsiteY4164" fmla="*/ 1159499 h 2057374"/>
                  <a:gd name="connsiteX4165" fmla="*/ 2537424 w 10867051"/>
                  <a:gd name="connsiteY4165" fmla="*/ 1158212 h 2057374"/>
                  <a:gd name="connsiteX4166" fmla="*/ 2534849 w 10867051"/>
                  <a:gd name="connsiteY4166" fmla="*/ 1157354 h 2057374"/>
                  <a:gd name="connsiteX4167" fmla="*/ 2531416 w 10867051"/>
                  <a:gd name="connsiteY4167" fmla="*/ 1156925 h 2057374"/>
                  <a:gd name="connsiteX4168" fmla="*/ 2527697 w 10867051"/>
                  <a:gd name="connsiteY4168" fmla="*/ 1155637 h 2057374"/>
                  <a:gd name="connsiteX4169" fmla="*/ 2523835 w 10867051"/>
                  <a:gd name="connsiteY4169" fmla="*/ 1153349 h 2057374"/>
                  <a:gd name="connsiteX4170" fmla="*/ 2521403 w 10867051"/>
                  <a:gd name="connsiteY4170" fmla="*/ 1152490 h 2057374"/>
                  <a:gd name="connsiteX4171" fmla="*/ 2520402 w 10867051"/>
                  <a:gd name="connsiteY4171" fmla="*/ 1153206 h 2057374"/>
                  <a:gd name="connsiteX4172" fmla="*/ 2518543 w 10867051"/>
                  <a:gd name="connsiteY4172" fmla="*/ 1153492 h 2057374"/>
                  <a:gd name="connsiteX4173" fmla="*/ 2515968 w 10867051"/>
                  <a:gd name="connsiteY4173" fmla="*/ 1153206 h 2057374"/>
                  <a:gd name="connsiteX4174" fmla="*/ 2515109 w 10867051"/>
                  <a:gd name="connsiteY4174" fmla="*/ 1153492 h 2057374"/>
                  <a:gd name="connsiteX4175" fmla="*/ 2515825 w 10867051"/>
                  <a:gd name="connsiteY4175" fmla="*/ 1154350 h 2057374"/>
                  <a:gd name="connsiteX4176" fmla="*/ 2515109 w 10867051"/>
                  <a:gd name="connsiteY4176" fmla="*/ 1155780 h 2057374"/>
                  <a:gd name="connsiteX4177" fmla="*/ 2512964 w 10867051"/>
                  <a:gd name="connsiteY4177" fmla="*/ 1157640 h 2057374"/>
                  <a:gd name="connsiteX4178" fmla="*/ 2511676 w 10867051"/>
                  <a:gd name="connsiteY4178" fmla="*/ 1159499 h 2057374"/>
                  <a:gd name="connsiteX4179" fmla="*/ 2511390 w 10867051"/>
                  <a:gd name="connsiteY4179" fmla="*/ 1161502 h 2057374"/>
                  <a:gd name="connsiteX4180" fmla="*/ 2511676 w 10867051"/>
                  <a:gd name="connsiteY4180" fmla="*/ 1163218 h 2057374"/>
                  <a:gd name="connsiteX4181" fmla="*/ 2512678 w 10867051"/>
                  <a:gd name="connsiteY4181" fmla="*/ 1164792 h 2057374"/>
                  <a:gd name="connsiteX4182" fmla="*/ 2514108 w 10867051"/>
                  <a:gd name="connsiteY4182" fmla="*/ 1165793 h 2057374"/>
                  <a:gd name="connsiteX4183" fmla="*/ 2515968 w 10867051"/>
                  <a:gd name="connsiteY4183" fmla="*/ 1166222 h 2057374"/>
                  <a:gd name="connsiteX4184" fmla="*/ 2516397 w 10867051"/>
                  <a:gd name="connsiteY4184" fmla="*/ 1166795 h 2057374"/>
                  <a:gd name="connsiteX4185" fmla="*/ 2515252 w 10867051"/>
                  <a:gd name="connsiteY4185" fmla="*/ 1167510 h 2057374"/>
                  <a:gd name="connsiteX4186" fmla="*/ 2513250 w 10867051"/>
                  <a:gd name="connsiteY4186" fmla="*/ 1167939 h 2057374"/>
                  <a:gd name="connsiteX4187" fmla="*/ 2510389 w 10867051"/>
                  <a:gd name="connsiteY4187" fmla="*/ 1168082 h 2057374"/>
                  <a:gd name="connsiteX4188" fmla="*/ 2507528 w 10867051"/>
                  <a:gd name="connsiteY4188" fmla="*/ 1168940 h 2057374"/>
                  <a:gd name="connsiteX4189" fmla="*/ 2504667 w 10867051"/>
                  <a:gd name="connsiteY4189" fmla="*/ 1170514 h 2057374"/>
                  <a:gd name="connsiteX4190" fmla="*/ 2502951 w 10867051"/>
                  <a:gd name="connsiteY4190" fmla="*/ 1171944 h 2057374"/>
                  <a:gd name="connsiteX4191" fmla="*/ 2502522 w 10867051"/>
                  <a:gd name="connsiteY4191" fmla="*/ 1173231 h 2057374"/>
                  <a:gd name="connsiteX4192" fmla="*/ 2502379 w 10867051"/>
                  <a:gd name="connsiteY4192" fmla="*/ 1175091 h 2057374"/>
                  <a:gd name="connsiteX4193" fmla="*/ 2502808 w 10867051"/>
                  <a:gd name="connsiteY4193" fmla="*/ 1179525 h 2057374"/>
                  <a:gd name="connsiteX4194" fmla="*/ 2502522 w 10867051"/>
                  <a:gd name="connsiteY4194" fmla="*/ 1181242 h 2057374"/>
                  <a:gd name="connsiteX4195" fmla="*/ 2501234 w 10867051"/>
                  <a:gd name="connsiteY4195" fmla="*/ 1184389 h 2057374"/>
                  <a:gd name="connsiteX4196" fmla="*/ 2499661 w 10867051"/>
                  <a:gd name="connsiteY4196" fmla="*/ 1188394 h 2057374"/>
                  <a:gd name="connsiteX4197" fmla="*/ 2497658 w 10867051"/>
                  <a:gd name="connsiteY4197" fmla="*/ 1190969 h 2057374"/>
                  <a:gd name="connsiteX4198" fmla="*/ 2497229 w 10867051"/>
                  <a:gd name="connsiteY4198" fmla="*/ 1190683 h 2057374"/>
                  <a:gd name="connsiteX4199" fmla="*/ 2497515 w 10867051"/>
                  <a:gd name="connsiteY4199" fmla="*/ 1189395 h 2057374"/>
                  <a:gd name="connsiteX4200" fmla="*/ 2499089 w 10867051"/>
                  <a:gd name="connsiteY4200" fmla="*/ 1185390 h 2057374"/>
                  <a:gd name="connsiteX4201" fmla="*/ 2499375 w 10867051"/>
                  <a:gd name="connsiteY4201" fmla="*/ 1183674 h 2057374"/>
                  <a:gd name="connsiteX4202" fmla="*/ 2499232 w 10867051"/>
                  <a:gd name="connsiteY4202" fmla="*/ 1182815 h 2057374"/>
                  <a:gd name="connsiteX4203" fmla="*/ 2498660 w 10867051"/>
                  <a:gd name="connsiteY4203" fmla="*/ 1182672 h 2057374"/>
                  <a:gd name="connsiteX4204" fmla="*/ 2498087 w 10867051"/>
                  <a:gd name="connsiteY4204" fmla="*/ 1183530 h 2057374"/>
                  <a:gd name="connsiteX4205" fmla="*/ 2497372 w 10867051"/>
                  <a:gd name="connsiteY4205" fmla="*/ 1185247 h 2057374"/>
                  <a:gd name="connsiteX4206" fmla="*/ 2497229 w 10867051"/>
                  <a:gd name="connsiteY4206" fmla="*/ 1186105 h 2057374"/>
                  <a:gd name="connsiteX4207" fmla="*/ 2497658 w 10867051"/>
                  <a:gd name="connsiteY4207" fmla="*/ 1186248 h 2057374"/>
                  <a:gd name="connsiteX4208" fmla="*/ 2497372 w 10867051"/>
                  <a:gd name="connsiteY4208" fmla="*/ 1187393 h 2057374"/>
                  <a:gd name="connsiteX4209" fmla="*/ 2496371 w 10867051"/>
                  <a:gd name="connsiteY4209" fmla="*/ 1189538 h 2057374"/>
                  <a:gd name="connsiteX4210" fmla="*/ 2495513 w 10867051"/>
                  <a:gd name="connsiteY4210" fmla="*/ 1189967 h 2057374"/>
                  <a:gd name="connsiteX4211" fmla="*/ 2494798 w 10867051"/>
                  <a:gd name="connsiteY4211" fmla="*/ 1188680 h 2057374"/>
                  <a:gd name="connsiteX4212" fmla="*/ 2494798 w 10867051"/>
                  <a:gd name="connsiteY4212" fmla="*/ 1187106 h 2057374"/>
                  <a:gd name="connsiteX4213" fmla="*/ 2496085 w 10867051"/>
                  <a:gd name="connsiteY4213" fmla="*/ 1183817 h 2057374"/>
                  <a:gd name="connsiteX4214" fmla="*/ 2495656 w 10867051"/>
                  <a:gd name="connsiteY4214" fmla="*/ 1183244 h 2057374"/>
                  <a:gd name="connsiteX4215" fmla="*/ 2496371 w 10867051"/>
                  <a:gd name="connsiteY4215" fmla="*/ 1181242 h 2057374"/>
                  <a:gd name="connsiteX4216" fmla="*/ 2496657 w 10867051"/>
                  <a:gd name="connsiteY4216" fmla="*/ 1179811 h 2057374"/>
                  <a:gd name="connsiteX4217" fmla="*/ 2496228 w 10867051"/>
                  <a:gd name="connsiteY4217" fmla="*/ 1178238 h 2057374"/>
                  <a:gd name="connsiteX4218" fmla="*/ 2496514 w 10867051"/>
                  <a:gd name="connsiteY4218" fmla="*/ 1176807 h 2057374"/>
                  <a:gd name="connsiteX4219" fmla="*/ 2497515 w 10867051"/>
                  <a:gd name="connsiteY4219" fmla="*/ 1175520 h 2057374"/>
                  <a:gd name="connsiteX4220" fmla="*/ 2497229 w 10867051"/>
                  <a:gd name="connsiteY4220" fmla="*/ 1175091 h 2057374"/>
                  <a:gd name="connsiteX4221" fmla="*/ 2495656 w 10867051"/>
                  <a:gd name="connsiteY4221" fmla="*/ 1175663 h 2057374"/>
                  <a:gd name="connsiteX4222" fmla="*/ 2493510 w 10867051"/>
                  <a:gd name="connsiteY4222" fmla="*/ 1178095 h 2057374"/>
                  <a:gd name="connsiteX4223" fmla="*/ 2490649 w 10867051"/>
                  <a:gd name="connsiteY4223" fmla="*/ 1182386 h 2057374"/>
                  <a:gd name="connsiteX4224" fmla="*/ 2488361 w 10867051"/>
                  <a:gd name="connsiteY4224" fmla="*/ 1184246 h 2057374"/>
                  <a:gd name="connsiteX4225" fmla="*/ 2486787 w 10867051"/>
                  <a:gd name="connsiteY4225" fmla="*/ 1183674 h 2057374"/>
                  <a:gd name="connsiteX4226" fmla="*/ 2485500 w 10867051"/>
                  <a:gd name="connsiteY4226" fmla="*/ 1184103 h 2057374"/>
                  <a:gd name="connsiteX4227" fmla="*/ 2484498 w 10867051"/>
                  <a:gd name="connsiteY4227" fmla="*/ 1185390 h 2057374"/>
                  <a:gd name="connsiteX4228" fmla="*/ 2483497 w 10867051"/>
                  <a:gd name="connsiteY4228" fmla="*/ 1185962 h 2057374"/>
                  <a:gd name="connsiteX4229" fmla="*/ 2482353 w 10867051"/>
                  <a:gd name="connsiteY4229" fmla="*/ 1185962 h 2057374"/>
                  <a:gd name="connsiteX4230" fmla="*/ 2481638 w 10867051"/>
                  <a:gd name="connsiteY4230" fmla="*/ 1187536 h 2057374"/>
                  <a:gd name="connsiteX4231" fmla="*/ 2481352 w 10867051"/>
                  <a:gd name="connsiteY4231" fmla="*/ 1190540 h 2057374"/>
                  <a:gd name="connsiteX4232" fmla="*/ 2480207 w 10867051"/>
                  <a:gd name="connsiteY4232" fmla="*/ 1192256 h 2057374"/>
                  <a:gd name="connsiteX4233" fmla="*/ 2476917 w 10867051"/>
                  <a:gd name="connsiteY4233" fmla="*/ 1193257 h 2057374"/>
                  <a:gd name="connsiteX4234" fmla="*/ 2476202 w 10867051"/>
                  <a:gd name="connsiteY4234" fmla="*/ 1194116 h 2057374"/>
                  <a:gd name="connsiteX4235" fmla="*/ 2476202 w 10867051"/>
                  <a:gd name="connsiteY4235" fmla="*/ 1195260 h 2057374"/>
                  <a:gd name="connsiteX4236" fmla="*/ 2476774 w 10867051"/>
                  <a:gd name="connsiteY4236" fmla="*/ 1196690 h 2057374"/>
                  <a:gd name="connsiteX4237" fmla="*/ 2476774 w 10867051"/>
                  <a:gd name="connsiteY4237" fmla="*/ 1199551 h 2057374"/>
                  <a:gd name="connsiteX4238" fmla="*/ 2476202 w 10867051"/>
                  <a:gd name="connsiteY4238" fmla="*/ 1203842 h 2057374"/>
                  <a:gd name="connsiteX4239" fmla="*/ 2475058 w 10867051"/>
                  <a:gd name="connsiteY4239" fmla="*/ 1207705 h 2057374"/>
                  <a:gd name="connsiteX4240" fmla="*/ 2473341 w 10867051"/>
                  <a:gd name="connsiteY4240" fmla="*/ 1210994 h 2057374"/>
                  <a:gd name="connsiteX4241" fmla="*/ 2471482 w 10867051"/>
                  <a:gd name="connsiteY4241" fmla="*/ 1213712 h 2057374"/>
                  <a:gd name="connsiteX4242" fmla="*/ 2468335 w 10867051"/>
                  <a:gd name="connsiteY4242" fmla="*/ 1217288 h 2057374"/>
                  <a:gd name="connsiteX4243" fmla="*/ 2468335 w 10867051"/>
                  <a:gd name="connsiteY4243" fmla="*/ 1218004 h 2057374"/>
                  <a:gd name="connsiteX4244" fmla="*/ 2469908 w 10867051"/>
                  <a:gd name="connsiteY4244" fmla="*/ 1220721 h 2057374"/>
                  <a:gd name="connsiteX4245" fmla="*/ 2470480 w 10867051"/>
                  <a:gd name="connsiteY4245" fmla="*/ 1222724 h 2057374"/>
                  <a:gd name="connsiteX4246" fmla="*/ 2470766 w 10867051"/>
                  <a:gd name="connsiteY4246" fmla="*/ 1226872 h 2057374"/>
                  <a:gd name="connsiteX4247" fmla="*/ 2470623 w 10867051"/>
                  <a:gd name="connsiteY4247" fmla="*/ 1227587 h 2057374"/>
                  <a:gd name="connsiteX4248" fmla="*/ 2467619 w 10867051"/>
                  <a:gd name="connsiteY4248" fmla="*/ 1232594 h 2057374"/>
                  <a:gd name="connsiteX4249" fmla="*/ 2467619 w 10867051"/>
                  <a:gd name="connsiteY4249" fmla="*/ 1233309 h 2057374"/>
                  <a:gd name="connsiteX4250" fmla="*/ 2470910 w 10867051"/>
                  <a:gd name="connsiteY4250" fmla="*/ 1241749 h 2057374"/>
                  <a:gd name="connsiteX4251" fmla="*/ 2473770 w 10867051"/>
                  <a:gd name="connsiteY4251" fmla="*/ 1247756 h 2057374"/>
                  <a:gd name="connsiteX4252" fmla="*/ 2474056 w 10867051"/>
                  <a:gd name="connsiteY4252" fmla="*/ 1248472 h 2057374"/>
                  <a:gd name="connsiteX4253" fmla="*/ 2474915 w 10867051"/>
                  <a:gd name="connsiteY4253" fmla="*/ 1250903 h 2057374"/>
                  <a:gd name="connsiteX4254" fmla="*/ 2476488 w 10867051"/>
                  <a:gd name="connsiteY4254" fmla="*/ 1255624 h 2057374"/>
                  <a:gd name="connsiteX4255" fmla="*/ 2477346 w 10867051"/>
                  <a:gd name="connsiteY4255" fmla="*/ 1260344 h 2057374"/>
                  <a:gd name="connsiteX4256" fmla="*/ 2477346 w 10867051"/>
                  <a:gd name="connsiteY4256" fmla="*/ 1264921 h 2057374"/>
                  <a:gd name="connsiteX4257" fmla="*/ 2476917 w 10867051"/>
                  <a:gd name="connsiteY4257" fmla="*/ 1269356 h 2057374"/>
                  <a:gd name="connsiteX4258" fmla="*/ 2476059 w 10867051"/>
                  <a:gd name="connsiteY4258" fmla="*/ 1273647 h 2057374"/>
                  <a:gd name="connsiteX4259" fmla="*/ 2474915 w 10867051"/>
                  <a:gd name="connsiteY4259" fmla="*/ 1277795 h 2057374"/>
                  <a:gd name="connsiteX4260" fmla="*/ 2473341 w 10867051"/>
                  <a:gd name="connsiteY4260" fmla="*/ 1281657 h 2057374"/>
                  <a:gd name="connsiteX4261" fmla="*/ 2471625 w 10867051"/>
                  <a:gd name="connsiteY4261" fmla="*/ 1284804 h 2057374"/>
                  <a:gd name="connsiteX4262" fmla="*/ 2468192 w 10867051"/>
                  <a:gd name="connsiteY4262" fmla="*/ 1289954 h 2057374"/>
                  <a:gd name="connsiteX4263" fmla="*/ 2466475 w 10867051"/>
                  <a:gd name="connsiteY4263" fmla="*/ 1293387 h 2057374"/>
                  <a:gd name="connsiteX4264" fmla="*/ 2464759 w 10867051"/>
                  <a:gd name="connsiteY4264" fmla="*/ 1296105 h 2057374"/>
                  <a:gd name="connsiteX4265" fmla="*/ 2463042 w 10867051"/>
                  <a:gd name="connsiteY4265" fmla="*/ 1298250 h 2057374"/>
                  <a:gd name="connsiteX4266" fmla="*/ 2459752 w 10867051"/>
                  <a:gd name="connsiteY4266" fmla="*/ 1300539 h 2057374"/>
                  <a:gd name="connsiteX4267" fmla="*/ 2451456 w 10867051"/>
                  <a:gd name="connsiteY4267" fmla="*/ 1304830 h 2057374"/>
                  <a:gd name="connsiteX4268" fmla="*/ 2448881 w 10867051"/>
                  <a:gd name="connsiteY4268" fmla="*/ 1305688 h 2057374"/>
                  <a:gd name="connsiteX4269" fmla="*/ 2446020 w 10867051"/>
                  <a:gd name="connsiteY4269" fmla="*/ 1305974 h 2057374"/>
                  <a:gd name="connsiteX4270" fmla="*/ 2442873 w 10867051"/>
                  <a:gd name="connsiteY4270" fmla="*/ 1305831 h 2057374"/>
                  <a:gd name="connsiteX4271" fmla="*/ 2441157 w 10867051"/>
                  <a:gd name="connsiteY4271" fmla="*/ 1305402 h 2057374"/>
                  <a:gd name="connsiteX4272" fmla="*/ 2440728 w 10867051"/>
                  <a:gd name="connsiteY4272" fmla="*/ 1304544 h 2057374"/>
                  <a:gd name="connsiteX4273" fmla="*/ 2440012 w 10867051"/>
                  <a:gd name="connsiteY4273" fmla="*/ 1304401 h 2057374"/>
                  <a:gd name="connsiteX4274" fmla="*/ 2439154 w 10867051"/>
                  <a:gd name="connsiteY4274" fmla="*/ 1303829 h 2057374"/>
                  <a:gd name="connsiteX4275" fmla="*/ 2438010 w 10867051"/>
                  <a:gd name="connsiteY4275" fmla="*/ 1302971 h 2057374"/>
                  <a:gd name="connsiteX4276" fmla="*/ 2436722 w 10867051"/>
                  <a:gd name="connsiteY4276" fmla="*/ 1301397 h 2057374"/>
                  <a:gd name="connsiteX4277" fmla="*/ 2435292 w 10867051"/>
                  <a:gd name="connsiteY4277" fmla="*/ 1297964 h 2057374"/>
                  <a:gd name="connsiteX4278" fmla="*/ 2433861 w 10867051"/>
                  <a:gd name="connsiteY4278" fmla="*/ 1292815 h 2057374"/>
                  <a:gd name="connsiteX4279" fmla="*/ 2432574 w 10867051"/>
                  <a:gd name="connsiteY4279" fmla="*/ 1289811 h 2057374"/>
                  <a:gd name="connsiteX4280" fmla="*/ 2431430 w 10867051"/>
                  <a:gd name="connsiteY4280" fmla="*/ 1288809 h 2057374"/>
                  <a:gd name="connsiteX4281" fmla="*/ 2430429 w 10867051"/>
                  <a:gd name="connsiteY4281" fmla="*/ 1287236 h 2057374"/>
                  <a:gd name="connsiteX4282" fmla="*/ 2429570 w 10867051"/>
                  <a:gd name="connsiteY4282" fmla="*/ 1285090 h 2057374"/>
                  <a:gd name="connsiteX4283" fmla="*/ 2429713 w 10867051"/>
                  <a:gd name="connsiteY4283" fmla="*/ 1280084 h 2057374"/>
                  <a:gd name="connsiteX4284" fmla="*/ 2429713 w 10867051"/>
                  <a:gd name="connsiteY4284" fmla="*/ 1272789 h 2057374"/>
                  <a:gd name="connsiteX4285" fmla="*/ 2429999 w 10867051"/>
                  <a:gd name="connsiteY4285" fmla="*/ 1267782 h 2057374"/>
                  <a:gd name="connsiteX4286" fmla="*/ 2430572 w 10867051"/>
                  <a:gd name="connsiteY4286" fmla="*/ 1265064 h 2057374"/>
                  <a:gd name="connsiteX4287" fmla="*/ 2430429 w 10867051"/>
                  <a:gd name="connsiteY4287" fmla="*/ 1263062 h 2057374"/>
                  <a:gd name="connsiteX4288" fmla="*/ 2429427 w 10867051"/>
                  <a:gd name="connsiteY4288" fmla="*/ 1261631 h 2057374"/>
                  <a:gd name="connsiteX4289" fmla="*/ 2428855 w 10867051"/>
                  <a:gd name="connsiteY4289" fmla="*/ 1259915 h 2057374"/>
                  <a:gd name="connsiteX4290" fmla="*/ 2428569 w 10867051"/>
                  <a:gd name="connsiteY4290" fmla="*/ 1257769 h 2057374"/>
                  <a:gd name="connsiteX4291" fmla="*/ 2428140 w 10867051"/>
                  <a:gd name="connsiteY4291" fmla="*/ 1256339 h 2057374"/>
                  <a:gd name="connsiteX4292" fmla="*/ 2427425 w 10867051"/>
                  <a:gd name="connsiteY4292" fmla="*/ 1255624 h 2057374"/>
                  <a:gd name="connsiteX4293" fmla="*/ 2427282 w 10867051"/>
                  <a:gd name="connsiteY4293" fmla="*/ 1254622 h 2057374"/>
                  <a:gd name="connsiteX4294" fmla="*/ 2427711 w 10867051"/>
                  <a:gd name="connsiteY4294" fmla="*/ 1253335 h 2057374"/>
                  <a:gd name="connsiteX4295" fmla="*/ 2427711 w 10867051"/>
                  <a:gd name="connsiteY4295" fmla="*/ 1252477 h 2057374"/>
                  <a:gd name="connsiteX4296" fmla="*/ 2427282 w 10867051"/>
                  <a:gd name="connsiteY4296" fmla="*/ 1251905 h 2057374"/>
                  <a:gd name="connsiteX4297" fmla="*/ 2427139 w 10867051"/>
                  <a:gd name="connsiteY4297" fmla="*/ 1251189 h 2057374"/>
                  <a:gd name="connsiteX4298" fmla="*/ 2427425 w 10867051"/>
                  <a:gd name="connsiteY4298" fmla="*/ 1250188 h 2057374"/>
                  <a:gd name="connsiteX4299" fmla="*/ 2426995 w 10867051"/>
                  <a:gd name="connsiteY4299" fmla="*/ 1247184 h 2057374"/>
                  <a:gd name="connsiteX4300" fmla="*/ 2427139 w 10867051"/>
                  <a:gd name="connsiteY4300" fmla="*/ 1245325 h 2057374"/>
                  <a:gd name="connsiteX4301" fmla="*/ 2427711 w 10867051"/>
                  <a:gd name="connsiteY4301" fmla="*/ 1243322 h 2057374"/>
                  <a:gd name="connsiteX4302" fmla="*/ 2429427 w 10867051"/>
                  <a:gd name="connsiteY4302" fmla="*/ 1239746 h 2057374"/>
                  <a:gd name="connsiteX4303" fmla="*/ 2429999 w 10867051"/>
                  <a:gd name="connsiteY4303" fmla="*/ 1238029 h 2057374"/>
                  <a:gd name="connsiteX4304" fmla="*/ 2430142 w 10867051"/>
                  <a:gd name="connsiteY4304" fmla="*/ 1236313 h 2057374"/>
                  <a:gd name="connsiteX4305" fmla="*/ 2431001 w 10867051"/>
                  <a:gd name="connsiteY4305" fmla="*/ 1234024 h 2057374"/>
                  <a:gd name="connsiteX4306" fmla="*/ 2433289 w 10867051"/>
                  <a:gd name="connsiteY4306" fmla="*/ 1229447 h 2057374"/>
                  <a:gd name="connsiteX4307" fmla="*/ 2433289 w 10867051"/>
                  <a:gd name="connsiteY4307" fmla="*/ 1228446 h 2057374"/>
                  <a:gd name="connsiteX4308" fmla="*/ 2432574 w 10867051"/>
                  <a:gd name="connsiteY4308" fmla="*/ 1226300 h 2057374"/>
                  <a:gd name="connsiteX4309" fmla="*/ 2432431 w 10867051"/>
                  <a:gd name="connsiteY4309" fmla="*/ 1224727 h 2057374"/>
                  <a:gd name="connsiteX4310" fmla="*/ 2432574 w 10867051"/>
                  <a:gd name="connsiteY4310" fmla="*/ 1222724 h 2057374"/>
                  <a:gd name="connsiteX4311" fmla="*/ 2433289 w 10867051"/>
                  <a:gd name="connsiteY4311" fmla="*/ 1220149 h 2057374"/>
                  <a:gd name="connsiteX4312" fmla="*/ 2434577 w 10867051"/>
                  <a:gd name="connsiteY4312" fmla="*/ 1217145 h 2057374"/>
                  <a:gd name="connsiteX4313" fmla="*/ 2436293 w 10867051"/>
                  <a:gd name="connsiteY4313" fmla="*/ 1214714 h 2057374"/>
                  <a:gd name="connsiteX4314" fmla="*/ 2438296 w 10867051"/>
                  <a:gd name="connsiteY4314" fmla="*/ 1212854 h 2057374"/>
                  <a:gd name="connsiteX4315" fmla="*/ 2439011 w 10867051"/>
                  <a:gd name="connsiteY4315" fmla="*/ 1210852 h 2057374"/>
                  <a:gd name="connsiteX4316" fmla="*/ 2438296 w 10867051"/>
                  <a:gd name="connsiteY4316" fmla="*/ 1208563 h 2057374"/>
                  <a:gd name="connsiteX4317" fmla="*/ 2438582 w 10867051"/>
                  <a:gd name="connsiteY4317" fmla="*/ 1205130 h 2057374"/>
                  <a:gd name="connsiteX4318" fmla="*/ 2439869 w 10867051"/>
                  <a:gd name="connsiteY4318" fmla="*/ 1200552 h 2057374"/>
                  <a:gd name="connsiteX4319" fmla="*/ 2441300 w 10867051"/>
                  <a:gd name="connsiteY4319" fmla="*/ 1197119 h 2057374"/>
                  <a:gd name="connsiteX4320" fmla="*/ 2442873 w 10867051"/>
                  <a:gd name="connsiteY4320" fmla="*/ 1194831 h 2057374"/>
                  <a:gd name="connsiteX4321" fmla="*/ 2443875 w 10867051"/>
                  <a:gd name="connsiteY4321" fmla="*/ 1192685 h 2057374"/>
                  <a:gd name="connsiteX4322" fmla="*/ 2444447 w 10867051"/>
                  <a:gd name="connsiteY4322" fmla="*/ 1190683 h 2057374"/>
                  <a:gd name="connsiteX4323" fmla="*/ 2444160 w 10867051"/>
                  <a:gd name="connsiteY4323" fmla="*/ 1189824 h 2057374"/>
                  <a:gd name="connsiteX4324" fmla="*/ 2443016 w 10867051"/>
                  <a:gd name="connsiteY4324" fmla="*/ 1188823 h 2057374"/>
                  <a:gd name="connsiteX4325" fmla="*/ 2441872 w 10867051"/>
                  <a:gd name="connsiteY4325" fmla="*/ 1187393 h 2057374"/>
                  <a:gd name="connsiteX4326" fmla="*/ 2440012 w 10867051"/>
                  <a:gd name="connsiteY4326" fmla="*/ 1187106 h 2057374"/>
                  <a:gd name="connsiteX4327" fmla="*/ 2437724 w 10867051"/>
                  <a:gd name="connsiteY4327" fmla="*/ 1188108 h 2057374"/>
                  <a:gd name="connsiteX4328" fmla="*/ 2437438 w 10867051"/>
                  <a:gd name="connsiteY4328" fmla="*/ 1188108 h 2057374"/>
                  <a:gd name="connsiteX4329" fmla="*/ 2436293 w 10867051"/>
                  <a:gd name="connsiteY4329" fmla="*/ 1188251 h 2057374"/>
                  <a:gd name="connsiteX4330" fmla="*/ 2434148 w 10867051"/>
                  <a:gd name="connsiteY4330" fmla="*/ 1190396 h 2057374"/>
                  <a:gd name="connsiteX4331" fmla="*/ 2432145 w 10867051"/>
                  <a:gd name="connsiteY4331" fmla="*/ 1194116 h 2057374"/>
                  <a:gd name="connsiteX4332" fmla="*/ 2430715 w 10867051"/>
                  <a:gd name="connsiteY4332" fmla="*/ 1195546 h 2057374"/>
                  <a:gd name="connsiteX4333" fmla="*/ 2428855 w 10867051"/>
                  <a:gd name="connsiteY4333" fmla="*/ 1196547 h 2057374"/>
                  <a:gd name="connsiteX4334" fmla="*/ 2427425 w 10867051"/>
                  <a:gd name="connsiteY4334" fmla="*/ 1197692 h 2057374"/>
                  <a:gd name="connsiteX4335" fmla="*/ 2426566 w 10867051"/>
                  <a:gd name="connsiteY4335" fmla="*/ 1198979 h 2057374"/>
                  <a:gd name="connsiteX4336" fmla="*/ 2425422 w 10867051"/>
                  <a:gd name="connsiteY4336" fmla="*/ 1199265 h 2057374"/>
                  <a:gd name="connsiteX4337" fmla="*/ 2423992 w 10867051"/>
                  <a:gd name="connsiteY4337" fmla="*/ 1198550 h 2057374"/>
                  <a:gd name="connsiteX4338" fmla="*/ 2423706 w 10867051"/>
                  <a:gd name="connsiteY4338" fmla="*/ 1196833 h 2057374"/>
                  <a:gd name="connsiteX4339" fmla="*/ 2424564 w 10867051"/>
                  <a:gd name="connsiteY4339" fmla="*/ 1194116 h 2057374"/>
                  <a:gd name="connsiteX4340" fmla="*/ 2425994 w 10867051"/>
                  <a:gd name="connsiteY4340" fmla="*/ 1191398 h 2057374"/>
                  <a:gd name="connsiteX4341" fmla="*/ 2428855 w 10867051"/>
                  <a:gd name="connsiteY4341" fmla="*/ 1187106 h 2057374"/>
                  <a:gd name="connsiteX4342" fmla="*/ 2428998 w 10867051"/>
                  <a:gd name="connsiteY4342" fmla="*/ 1186105 h 2057374"/>
                  <a:gd name="connsiteX4343" fmla="*/ 2429713 w 10867051"/>
                  <a:gd name="connsiteY4343" fmla="*/ 1184818 h 2057374"/>
                  <a:gd name="connsiteX4344" fmla="*/ 2434148 w 10867051"/>
                  <a:gd name="connsiteY4344" fmla="*/ 1182958 h 2057374"/>
                  <a:gd name="connsiteX4345" fmla="*/ 2435864 w 10867051"/>
                  <a:gd name="connsiteY4345" fmla="*/ 1181528 h 2057374"/>
                  <a:gd name="connsiteX4346" fmla="*/ 2436436 w 10867051"/>
                  <a:gd name="connsiteY4346" fmla="*/ 1179668 h 2057374"/>
                  <a:gd name="connsiteX4347" fmla="*/ 2436579 w 10867051"/>
                  <a:gd name="connsiteY4347" fmla="*/ 1176951 h 2057374"/>
                  <a:gd name="connsiteX4348" fmla="*/ 2436865 w 10867051"/>
                  <a:gd name="connsiteY4348" fmla="*/ 1176235 h 2057374"/>
                  <a:gd name="connsiteX4349" fmla="*/ 2437581 w 10867051"/>
                  <a:gd name="connsiteY4349" fmla="*/ 1175949 h 2057374"/>
                  <a:gd name="connsiteX4350" fmla="*/ 2439583 w 10867051"/>
                  <a:gd name="connsiteY4350" fmla="*/ 1173660 h 2057374"/>
                  <a:gd name="connsiteX4351" fmla="*/ 2442873 w 10867051"/>
                  <a:gd name="connsiteY4351" fmla="*/ 1169369 h 2057374"/>
                  <a:gd name="connsiteX4352" fmla="*/ 2445734 w 10867051"/>
                  <a:gd name="connsiteY4352" fmla="*/ 1164935 h 2057374"/>
                  <a:gd name="connsiteX4353" fmla="*/ 2448309 w 10867051"/>
                  <a:gd name="connsiteY4353" fmla="*/ 1160358 h 2057374"/>
                  <a:gd name="connsiteX4354" fmla="*/ 2450168 w 10867051"/>
                  <a:gd name="connsiteY4354" fmla="*/ 1157783 h 2057374"/>
                  <a:gd name="connsiteX4355" fmla="*/ 2451313 w 10867051"/>
                  <a:gd name="connsiteY4355" fmla="*/ 1157211 h 2057374"/>
                  <a:gd name="connsiteX4356" fmla="*/ 2452171 w 10867051"/>
                  <a:gd name="connsiteY4356" fmla="*/ 1155780 h 2057374"/>
                  <a:gd name="connsiteX4357" fmla="*/ 2453601 w 10867051"/>
                  <a:gd name="connsiteY4357" fmla="*/ 1151489 h 2057374"/>
                  <a:gd name="connsiteX4358" fmla="*/ 2454603 w 10867051"/>
                  <a:gd name="connsiteY4358" fmla="*/ 1149487 h 2057374"/>
                  <a:gd name="connsiteX4359" fmla="*/ 2455318 w 10867051"/>
                  <a:gd name="connsiteY4359" fmla="*/ 1148771 h 2057374"/>
                  <a:gd name="connsiteX4360" fmla="*/ 2455604 w 10867051"/>
                  <a:gd name="connsiteY4360" fmla="*/ 1149200 h 2057374"/>
                  <a:gd name="connsiteX4361" fmla="*/ 2454889 w 10867051"/>
                  <a:gd name="connsiteY4361" fmla="*/ 1151632 h 2057374"/>
                  <a:gd name="connsiteX4362" fmla="*/ 2454889 w 10867051"/>
                  <a:gd name="connsiteY4362" fmla="*/ 1153635 h 2057374"/>
                  <a:gd name="connsiteX4363" fmla="*/ 2455461 w 10867051"/>
                  <a:gd name="connsiteY4363" fmla="*/ 1156066 h 2057374"/>
                  <a:gd name="connsiteX4364" fmla="*/ 2456605 w 10867051"/>
                  <a:gd name="connsiteY4364" fmla="*/ 1156925 h 2057374"/>
                  <a:gd name="connsiteX4365" fmla="*/ 2458179 w 10867051"/>
                  <a:gd name="connsiteY4365" fmla="*/ 1156209 h 2057374"/>
                  <a:gd name="connsiteX4366" fmla="*/ 2459609 w 10867051"/>
                  <a:gd name="connsiteY4366" fmla="*/ 1154493 h 2057374"/>
                  <a:gd name="connsiteX4367" fmla="*/ 2460753 w 10867051"/>
                  <a:gd name="connsiteY4367" fmla="*/ 1151918 h 2057374"/>
                  <a:gd name="connsiteX4368" fmla="*/ 2462041 w 10867051"/>
                  <a:gd name="connsiteY4368" fmla="*/ 1150917 h 2057374"/>
                  <a:gd name="connsiteX4369" fmla="*/ 2463614 w 10867051"/>
                  <a:gd name="connsiteY4369" fmla="*/ 1151346 h 2057374"/>
                  <a:gd name="connsiteX4370" fmla="*/ 2464902 w 10867051"/>
                  <a:gd name="connsiteY4370" fmla="*/ 1151203 h 2057374"/>
                  <a:gd name="connsiteX4371" fmla="*/ 2465903 w 10867051"/>
                  <a:gd name="connsiteY4371" fmla="*/ 1150488 h 2057374"/>
                  <a:gd name="connsiteX4372" fmla="*/ 2467763 w 10867051"/>
                  <a:gd name="connsiteY4372" fmla="*/ 1150059 h 2057374"/>
                  <a:gd name="connsiteX4373" fmla="*/ 2468049 w 10867051"/>
                  <a:gd name="connsiteY4373" fmla="*/ 1151060 h 2057374"/>
                  <a:gd name="connsiteX4374" fmla="*/ 2467763 w 10867051"/>
                  <a:gd name="connsiteY4374" fmla="*/ 1152919 h 2057374"/>
                  <a:gd name="connsiteX4375" fmla="*/ 2467190 w 10867051"/>
                  <a:gd name="connsiteY4375" fmla="*/ 1153778 h 2057374"/>
                  <a:gd name="connsiteX4376" fmla="*/ 2466189 w 10867051"/>
                  <a:gd name="connsiteY4376" fmla="*/ 1153778 h 2057374"/>
                  <a:gd name="connsiteX4377" fmla="*/ 2465045 w 10867051"/>
                  <a:gd name="connsiteY4377" fmla="*/ 1154779 h 2057374"/>
                  <a:gd name="connsiteX4378" fmla="*/ 2463757 w 10867051"/>
                  <a:gd name="connsiteY4378" fmla="*/ 1156925 h 2057374"/>
                  <a:gd name="connsiteX4379" fmla="*/ 2463757 w 10867051"/>
                  <a:gd name="connsiteY4379" fmla="*/ 1158641 h 2057374"/>
                  <a:gd name="connsiteX4380" fmla="*/ 2465188 w 10867051"/>
                  <a:gd name="connsiteY4380" fmla="*/ 1159929 h 2057374"/>
                  <a:gd name="connsiteX4381" fmla="*/ 2465903 w 10867051"/>
                  <a:gd name="connsiteY4381" fmla="*/ 1159929 h 2057374"/>
                  <a:gd name="connsiteX4382" fmla="*/ 2465903 w 10867051"/>
                  <a:gd name="connsiteY4382" fmla="*/ 1158784 h 2057374"/>
                  <a:gd name="connsiteX4383" fmla="*/ 2466475 w 10867051"/>
                  <a:gd name="connsiteY4383" fmla="*/ 1157640 h 2057374"/>
                  <a:gd name="connsiteX4384" fmla="*/ 2468478 w 10867051"/>
                  <a:gd name="connsiteY4384" fmla="*/ 1155637 h 2057374"/>
                  <a:gd name="connsiteX4385" fmla="*/ 2468621 w 10867051"/>
                  <a:gd name="connsiteY4385" fmla="*/ 1154922 h 2057374"/>
                  <a:gd name="connsiteX4386" fmla="*/ 2472483 w 10867051"/>
                  <a:gd name="connsiteY4386" fmla="*/ 1153206 h 2057374"/>
                  <a:gd name="connsiteX4387" fmla="*/ 2473913 w 10867051"/>
                  <a:gd name="connsiteY4387" fmla="*/ 1152061 h 2057374"/>
                  <a:gd name="connsiteX4388" fmla="*/ 2474342 w 10867051"/>
                  <a:gd name="connsiteY4388" fmla="*/ 1150774 h 2057374"/>
                  <a:gd name="connsiteX4389" fmla="*/ 2476345 w 10867051"/>
                  <a:gd name="connsiteY4389" fmla="*/ 1148056 h 2057374"/>
                  <a:gd name="connsiteX4390" fmla="*/ 2478205 w 10867051"/>
                  <a:gd name="connsiteY4390" fmla="*/ 1147198 h 2057374"/>
                  <a:gd name="connsiteX4391" fmla="*/ 2480779 w 10867051"/>
                  <a:gd name="connsiteY4391" fmla="*/ 1146769 h 2057374"/>
                  <a:gd name="connsiteX4392" fmla="*/ 2483354 w 10867051"/>
                  <a:gd name="connsiteY4392" fmla="*/ 1147055 h 2057374"/>
                  <a:gd name="connsiteX4393" fmla="*/ 2485786 w 10867051"/>
                  <a:gd name="connsiteY4393" fmla="*/ 1147913 h 2057374"/>
                  <a:gd name="connsiteX4394" fmla="*/ 2487216 w 10867051"/>
                  <a:gd name="connsiteY4394" fmla="*/ 1147913 h 2057374"/>
                  <a:gd name="connsiteX4395" fmla="*/ 2487502 w 10867051"/>
                  <a:gd name="connsiteY4395" fmla="*/ 1147055 h 2057374"/>
                  <a:gd name="connsiteX4396" fmla="*/ 2489505 w 10867051"/>
                  <a:gd name="connsiteY4396" fmla="*/ 1146483 h 2057374"/>
                  <a:gd name="connsiteX4397" fmla="*/ 2493367 w 10867051"/>
                  <a:gd name="connsiteY4397" fmla="*/ 1146196 h 2057374"/>
                  <a:gd name="connsiteX4398" fmla="*/ 2496228 w 10867051"/>
                  <a:gd name="connsiteY4398" fmla="*/ 1144909 h 2057374"/>
                  <a:gd name="connsiteX4399" fmla="*/ 2498087 w 10867051"/>
                  <a:gd name="connsiteY4399" fmla="*/ 1142764 h 2057374"/>
                  <a:gd name="connsiteX4400" fmla="*/ 2500376 w 10867051"/>
                  <a:gd name="connsiteY4400" fmla="*/ 1141619 h 2057374"/>
                  <a:gd name="connsiteX4401" fmla="*/ 2503237 w 10867051"/>
                  <a:gd name="connsiteY4401" fmla="*/ 1141619 h 2057374"/>
                  <a:gd name="connsiteX4402" fmla="*/ 2507099 w 10867051"/>
                  <a:gd name="connsiteY4402" fmla="*/ 1142334 h 2057374"/>
                  <a:gd name="connsiteX4403" fmla="*/ 2511963 w 10867051"/>
                  <a:gd name="connsiteY4403" fmla="*/ 1143908 h 2057374"/>
                  <a:gd name="connsiteX4404" fmla="*/ 2515825 w 10867051"/>
                  <a:gd name="connsiteY4404" fmla="*/ 1146053 h 2057374"/>
                  <a:gd name="connsiteX4405" fmla="*/ 2520974 w 10867051"/>
                  <a:gd name="connsiteY4405" fmla="*/ 1150345 h 2057374"/>
                  <a:gd name="connsiteX4406" fmla="*/ 2522262 w 10867051"/>
                  <a:gd name="connsiteY4406" fmla="*/ 1150774 h 2057374"/>
                  <a:gd name="connsiteX4407" fmla="*/ 2523120 w 10867051"/>
                  <a:gd name="connsiteY4407" fmla="*/ 1150774 h 2057374"/>
                  <a:gd name="connsiteX4408" fmla="*/ 2523549 w 10867051"/>
                  <a:gd name="connsiteY4408" fmla="*/ 1150488 h 2057374"/>
                  <a:gd name="connsiteX4409" fmla="*/ 2523549 w 10867051"/>
                  <a:gd name="connsiteY4409" fmla="*/ 1150059 h 2057374"/>
                  <a:gd name="connsiteX4410" fmla="*/ 2523120 w 10867051"/>
                  <a:gd name="connsiteY4410" fmla="*/ 1149630 h 2057374"/>
                  <a:gd name="connsiteX4411" fmla="*/ 2523406 w 10867051"/>
                  <a:gd name="connsiteY4411" fmla="*/ 1147770 h 2057374"/>
                  <a:gd name="connsiteX4412" fmla="*/ 2523120 w 10867051"/>
                  <a:gd name="connsiteY4412" fmla="*/ 1147198 h 2057374"/>
                  <a:gd name="connsiteX4413" fmla="*/ 2524693 w 10867051"/>
                  <a:gd name="connsiteY4413" fmla="*/ 1144337 h 2057374"/>
                  <a:gd name="connsiteX4414" fmla="*/ 2525981 w 10867051"/>
                  <a:gd name="connsiteY4414" fmla="*/ 1143622 h 2057374"/>
                  <a:gd name="connsiteX4415" fmla="*/ 2527554 w 10867051"/>
                  <a:gd name="connsiteY4415" fmla="*/ 1143908 h 2057374"/>
                  <a:gd name="connsiteX4416" fmla="*/ 2528555 w 10867051"/>
                  <a:gd name="connsiteY4416" fmla="*/ 1144480 h 2057374"/>
                  <a:gd name="connsiteX4417" fmla="*/ 2528985 w 10867051"/>
                  <a:gd name="connsiteY4417" fmla="*/ 1145481 h 2057374"/>
                  <a:gd name="connsiteX4418" fmla="*/ 2529414 w 10867051"/>
                  <a:gd name="connsiteY4418" fmla="*/ 1145767 h 2057374"/>
                  <a:gd name="connsiteX4419" fmla="*/ 2530415 w 10867051"/>
                  <a:gd name="connsiteY4419" fmla="*/ 1145767 h 2057374"/>
                  <a:gd name="connsiteX4420" fmla="*/ 2530987 w 10867051"/>
                  <a:gd name="connsiteY4420" fmla="*/ 1145910 h 2057374"/>
                  <a:gd name="connsiteX4421" fmla="*/ 2531273 w 10867051"/>
                  <a:gd name="connsiteY4421" fmla="*/ 1145767 h 2057374"/>
                  <a:gd name="connsiteX4422" fmla="*/ 2531702 w 10867051"/>
                  <a:gd name="connsiteY4422" fmla="*/ 1145195 h 2057374"/>
                  <a:gd name="connsiteX4423" fmla="*/ 2534849 w 10867051"/>
                  <a:gd name="connsiteY4423" fmla="*/ 1145481 h 2057374"/>
                  <a:gd name="connsiteX4424" fmla="*/ 2545720 w 10867051"/>
                  <a:gd name="connsiteY4424" fmla="*/ 1146912 h 2057374"/>
                  <a:gd name="connsiteX4425" fmla="*/ 2547151 w 10867051"/>
                  <a:gd name="connsiteY4425" fmla="*/ 1146626 h 2057374"/>
                  <a:gd name="connsiteX4426" fmla="*/ 2548009 w 10867051"/>
                  <a:gd name="connsiteY4426" fmla="*/ 1146196 h 2057374"/>
                  <a:gd name="connsiteX4427" fmla="*/ 2548152 w 10867051"/>
                  <a:gd name="connsiteY4427" fmla="*/ 1145481 h 2057374"/>
                  <a:gd name="connsiteX4428" fmla="*/ 2547437 w 10867051"/>
                  <a:gd name="connsiteY4428" fmla="*/ 1144766 h 2057374"/>
                  <a:gd name="connsiteX4429" fmla="*/ 2544576 w 10867051"/>
                  <a:gd name="connsiteY4429" fmla="*/ 1143193 h 2057374"/>
                  <a:gd name="connsiteX4430" fmla="*/ 2543718 w 10867051"/>
                  <a:gd name="connsiteY4430" fmla="*/ 1142191 h 2057374"/>
                  <a:gd name="connsiteX4431" fmla="*/ 2543432 w 10867051"/>
                  <a:gd name="connsiteY4431" fmla="*/ 1141190 h 2057374"/>
                  <a:gd name="connsiteX4432" fmla="*/ 2543861 w 10867051"/>
                  <a:gd name="connsiteY4432" fmla="*/ 1140332 h 2057374"/>
                  <a:gd name="connsiteX4433" fmla="*/ 2543289 w 10867051"/>
                  <a:gd name="connsiteY4433" fmla="*/ 1139473 h 2057374"/>
                  <a:gd name="connsiteX4434" fmla="*/ 2541715 w 10867051"/>
                  <a:gd name="connsiteY4434" fmla="*/ 1138758 h 2057374"/>
                  <a:gd name="connsiteX4435" fmla="*/ 2538139 w 10867051"/>
                  <a:gd name="connsiteY4435" fmla="*/ 1138615 h 2057374"/>
                  <a:gd name="connsiteX4436" fmla="*/ 2537567 w 10867051"/>
                  <a:gd name="connsiteY4436" fmla="*/ 1137900 h 2057374"/>
                  <a:gd name="connsiteX4437" fmla="*/ 2537853 w 10867051"/>
                  <a:gd name="connsiteY4437" fmla="*/ 1137185 h 2057374"/>
                  <a:gd name="connsiteX4438" fmla="*/ 2538855 w 10867051"/>
                  <a:gd name="connsiteY4438" fmla="*/ 1136326 h 2057374"/>
                  <a:gd name="connsiteX4439" fmla="*/ 2538855 w 10867051"/>
                  <a:gd name="connsiteY4439" fmla="*/ 1134896 h 2057374"/>
                  <a:gd name="connsiteX4440" fmla="*/ 2538568 w 10867051"/>
                  <a:gd name="connsiteY4440" fmla="*/ 1134181 h 2057374"/>
                  <a:gd name="connsiteX4441" fmla="*/ 2538139 w 10867051"/>
                  <a:gd name="connsiteY4441" fmla="*/ 1131892 h 2057374"/>
                  <a:gd name="connsiteX4442" fmla="*/ 2537424 w 10867051"/>
                  <a:gd name="connsiteY4442" fmla="*/ 1130319 h 2057374"/>
                  <a:gd name="connsiteX4443" fmla="*/ 2535851 w 10867051"/>
                  <a:gd name="connsiteY4443" fmla="*/ 1128030 h 2057374"/>
                  <a:gd name="connsiteX4444" fmla="*/ 2535278 w 10867051"/>
                  <a:gd name="connsiteY4444" fmla="*/ 1127172 h 2057374"/>
                  <a:gd name="connsiteX4445" fmla="*/ 2534420 w 10867051"/>
                  <a:gd name="connsiteY4445" fmla="*/ 1126600 h 2057374"/>
                  <a:gd name="connsiteX4446" fmla="*/ 2533562 w 10867051"/>
                  <a:gd name="connsiteY4446" fmla="*/ 1126743 h 2057374"/>
                  <a:gd name="connsiteX4447" fmla="*/ 2532417 w 10867051"/>
                  <a:gd name="connsiteY4447" fmla="*/ 1127172 h 2057374"/>
                  <a:gd name="connsiteX4448" fmla="*/ 2531130 w 10867051"/>
                  <a:gd name="connsiteY4448" fmla="*/ 1128173 h 2057374"/>
                  <a:gd name="connsiteX4449" fmla="*/ 2529271 w 10867051"/>
                  <a:gd name="connsiteY4449" fmla="*/ 1129174 h 2057374"/>
                  <a:gd name="connsiteX4450" fmla="*/ 2527411 w 10867051"/>
                  <a:gd name="connsiteY4450" fmla="*/ 1128888 h 2057374"/>
                  <a:gd name="connsiteX4451" fmla="*/ 2526124 w 10867051"/>
                  <a:gd name="connsiteY4451" fmla="*/ 1127458 h 2057374"/>
                  <a:gd name="connsiteX4452" fmla="*/ 2524264 w 10867051"/>
                  <a:gd name="connsiteY4452" fmla="*/ 1127172 h 2057374"/>
                  <a:gd name="connsiteX4453" fmla="*/ 2521832 w 10867051"/>
                  <a:gd name="connsiteY4453" fmla="*/ 1128030 h 2057374"/>
                  <a:gd name="connsiteX4454" fmla="*/ 2519687 w 10867051"/>
                  <a:gd name="connsiteY4454" fmla="*/ 1128030 h 2057374"/>
                  <a:gd name="connsiteX4455" fmla="*/ 2517827 w 10867051"/>
                  <a:gd name="connsiteY4455" fmla="*/ 1127172 h 2057374"/>
                  <a:gd name="connsiteX4456" fmla="*/ 2514251 w 10867051"/>
                  <a:gd name="connsiteY4456" fmla="*/ 1126743 h 2057374"/>
                  <a:gd name="connsiteX4457" fmla="*/ 2513822 w 10867051"/>
                  <a:gd name="connsiteY4457" fmla="*/ 1126027 h 2057374"/>
                  <a:gd name="connsiteX4458" fmla="*/ 2513965 w 10867051"/>
                  <a:gd name="connsiteY4458" fmla="*/ 1125312 h 2057374"/>
                  <a:gd name="connsiteX4459" fmla="*/ 2514537 w 10867051"/>
                  <a:gd name="connsiteY4459" fmla="*/ 1124597 h 2057374"/>
                  <a:gd name="connsiteX4460" fmla="*/ 2514823 w 10867051"/>
                  <a:gd name="connsiteY4460" fmla="*/ 1122738 h 2057374"/>
                  <a:gd name="connsiteX4461" fmla="*/ 2514823 w 10867051"/>
                  <a:gd name="connsiteY4461" fmla="*/ 1119877 h 2057374"/>
                  <a:gd name="connsiteX4462" fmla="*/ 2515252 w 10867051"/>
                  <a:gd name="connsiteY4462" fmla="*/ 1117874 h 2057374"/>
                  <a:gd name="connsiteX4463" fmla="*/ 2516111 w 10867051"/>
                  <a:gd name="connsiteY4463" fmla="*/ 1116730 h 2057374"/>
                  <a:gd name="connsiteX4464" fmla="*/ 2514680 w 10867051"/>
                  <a:gd name="connsiteY4464" fmla="*/ 1116301 h 2057374"/>
                  <a:gd name="connsiteX4465" fmla="*/ 2510961 w 10867051"/>
                  <a:gd name="connsiteY4465" fmla="*/ 1116444 h 2057374"/>
                  <a:gd name="connsiteX4466" fmla="*/ 2506670 w 10867051"/>
                  <a:gd name="connsiteY4466" fmla="*/ 1117445 h 2057374"/>
                  <a:gd name="connsiteX4467" fmla="*/ 2501806 w 10867051"/>
                  <a:gd name="connsiteY4467" fmla="*/ 1119161 h 2057374"/>
                  <a:gd name="connsiteX4468" fmla="*/ 2496514 w 10867051"/>
                  <a:gd name="connsiteY4468" fmla="*/ 1119734 h 2057374"/>
                  <a:gd name="connsiteX4469" fmla="*/ 2490792 w 10867051"/>
                  <a:gd name="connsiteY4469" fmla="*/ 1119161 h 2057374"/>
                  <a:gd name="connsiteX4470" fmla="*/ 2486501 w 10867051"/>
                  <a:gd name="connsiteY4470" fmla="*/ 1119305 h 2057374"/>
                  <a:gd name="connsiteX4471" fmla="*/ 2481781 w 10867051"/>
                  <a:gd name="connsiteY4471" fmla="*/ 1120163 h 2057374"/>
                  <a:gd name="connsiteX4472" fmla="*/ 2480922 w 10867051"/>
                  <a:gd name="connsiteY4472" fmla="*/ 1119877 h 2057374"/>
                  <a:gd name="connsiteX4473" fmla="*/ 2477918 w 10867051"/>
                  <a:gd name="connsiteY4473" fmla="*/ 1121021 h 2057374"/>
                  <a:gd name="connsiteX4474" fmla="*/ 2472769 w 10867051"/>
                  <a:gd name="connsiteY4474" fmla="*/ 1123596 h 2057374"/>
                  <a:gd name="connsiteX4475" fmla="*/ 2468907 w 10867051"/>
                  <a:gd name="connsiteY4475" fmla="*/ 1126027 h 2057374"/>
                  <a:gd name="connsiteX4476" fmla="*/ 2465760 w 10867051"/>
                  <a:gd name="connsiteY4476" fmla="*/ 1128745 h 2057374"/>
                  <a:gd name="connsiteX4477" fmla="*/ 2465331 w 10867051"/>
                  <a:gd name="connsiteY4477" fmla="*/ 1128745 h 2057374"/>
                  <a:gd name="connsiteX4478" fmla="*/ 2464616 w 10867051"/>
                  <a:gd name="connsiteY4478" fmla="*/ 1128173 h 2057374"/>
                  <a:gd name="connsiteX4479" fmla="*/ 2463042 w 10867051"/>
                  <a:gd name="connsiteY4479" fmla="*/ 1127315 h 2057374"/>
                  <a:gd name="connsiteX4480" fmla="*/ 2461326 w 10867051"/>
                  <a:gd name="connsiteY4480" fmla="*/ 1127315 h 2057374"/>
                  <a:gd name="connsiteX4481" fmla="*/ 2459466 w 10867051"/>
                  <a:gd name="connsiteY4481" fmla="*/ 1128030 h 2057374"/>
                  <a:gd name="connsiteX4482" fmla="*/ 2457606 w 10867051"/>
                  <a:gd name="connsiteY4482" fmla="*/ 1127601 h 2057374"/>
                  <a:gd name="connsiteX4483" fmla="*/ 2455747 w 10867051"/>
                  <a:gd name="connsiteY4483" fmla="*/ 1125884 h 2057374"/>
                  <a:gd name="connsiteX4484" fmla="*/ 2454030 w 10867051"/>
                  <a:gd name="connsiteY4484" fmla="*/ 1125455 h 2057374"/>
                  <a:gd name="connsiteX4485" fmla="*/ 2452457 w 10867051"/>
                  <a:gd name="connsiteY4485" fmla="*/ 1126171 h 2057374"/>
                  <a:gd name="connsiteX4486" fmla="*/ 2449882 w 10867051"/>
                  <a:gd name="connsiteY4486" fmla="*/ 1126457 h 2057374"/>
                  <a:gd name="connsiteX4487" fmla="*/ 2444160 w 10867051"/>
                  <a:gd name="connsiteY4487" fmla="*/ 1126027 h 2057374"/>
                  <a:gd name="connsiteX4488" fmla="*/ 2443588 w 10867051"/>
                  <a:gd name="connsiteY4488" fmla="*/ 1125455 h 2057374"/>
                  <a:gd name="connsiteX4489" fmla="*/ 2443016 w 10867051"/>
                  <a:gd name="connsiteY4489" fmla="*/ 1123596 h 2057374"/>
                  <a:gd name="connsiteX4490" fmla="*/ 2442444 w 10867051"/>
                  <a:gd name="connsiteY4490" fmla="*/ 1122738 h 2057374"/>
                  <a:gd name="connsiteX4491" fmla="*/ 2441300 w 10867051"/>
                  <a:gd name="connsiteY4491" fmla="*/ 1122165 h 2057374"/>
                  <a:gd name="connsiteX4492" fmla="*/ 2439583 w 10867051"/>
                  <a:gd name="connsiteY4492" fmla="*/ 1120020 h 2057374"/>
                  <a:gd name="connsiteX4493" fmla="*/ 2435721 w 10867051"/>
                  <a:gd name="connsiteY4493" fmla="*/ 1114584 h 2057374"/>
                  <a:gd name="connsiteX4494" fmla="*/ 2434720 w 10867051"/>
                  <a:gd name="connsiteY4494" fmla="*/ 1113869 h 2057374"/>
                  <a:gd name="connsiteX4495" fmla="*/ 2431573 w 10867051"/>
                  <a:gd name="connsiteY4495" fmla="*/ 1112153 h 2057374"/>
                  <a:gd name="connsiteX4496" fmla="*/ 2428569 w 10867051"/>
                  <a:gd name="connsiteY4496" fmla="*/ 1111437 h 2057374"/>
                  <a:gd name="connsiteX4497" fmla="*/ 2420988 w 10867051"/>
                  <a:gd name="connsiteY4497" fmla="*/ 1110436 h 2057374"/>
                  <a:gd name="connsiteX4498" fmla="*/ 2419271 w 10867051"/>
                  <a:gd name="connsiteY4498" fmla="*/ 1109721 h 2057374"/>
                  <a:gd name="connsiteX4499" fmla="*/ 2418270 w 10867051"/>
                  <a:gd name="connsiteY4499" fmla="*/ 1109864 h 2057374"/>
                  <a:gd name="connsiteX4500" fmla="*/ 2413264 w 10867051"/>
                  <a:gd name="connsiteY4500" fmla="*/ 1112868 h 2057374"/>
                  <a:gd name="connsiteX4501" fmla="*/ 2413120 w 10867051"/>
                  <a:gd name="connsiteY4501" fmla="*/ 1113440 h 2057374"/>
                  <a:gd name="connsiteX4502" fmla="*/ 2412834 w 10867051"/>
                  <a:gd name="connsiteY4502" fmla="*/ 1114012 h 2057374"/>
                  <a:gd name="connsiteX4503" fmla="*/ 2411976 w 10867051"/>
                  <a:gd name="connsiteY4503" fmla="*/ 1115013 h 2057374"/>
                  <a:gd name="connsiteX4504" fmla="*/ 2411261 w 10867051"/>
                  <a:gd name="connsiteY4504" fmla="*/ 1115442 h 2057374"/>
                  <a:gd name="connsiteX4505" fmla="*/ 2410832 w 10867051"/>
                  <a:gd name="connsiteY4505" fmla="*/ 1115013 h 2057374"/>
                  <a:gd name="connsiteX4506" fmla="*/ 2410403 w 10867051"/>
                  <a:gd name="connsiteY4506" fmla="*/ 1114155 h 2057374"/>
                  <a:gd name="connsiteX4507" fmla="*/ 2410403 w 10867051"/>
                  <a:gd name="connsiteY4507" fmla="*/ 1112296 h 2057374"/>
                  <a:gd name="connsiteX4508" fmla="*/ 2410975 w 10867051"/>
                  <a:gd name="connsiteY4508" fmla="*/ 1109435 h 2057374"/>
                  <a:gd name="connsiteX4509" fmla="*/ 2410689 w 10867051"/>
                  <a:gd name="connsiteY4509" fmla="*/ 1107575 h 2057374"/>
                  <a:gd name="connsiteX4510" fmla="*/ 2409544 w 10867051"/>
                  <a:gd name="connsiteY4510" fmla="*/ 1106717 h 2057374"/>
                  <a:gd name="connsiteX4511" fmla="*/ 2409115 w 10867051"/>
                  <a:gd name="connsiteY4511" fmla="*/ 1105715 h 2057374"/>
                  <a:gd name="connsiteX4512" fmla="*/ 2409258 w 10867051"/>
                  <a:gd name="connsiteY4512" fmla="*/ 1104428 h 2057374"/>
                  <a:gd name="connsiteX4513" fmla="*/ 2408400 w 10867051"/>
                  <a:gd name="connsiteY4513" fmla="*/ 1103427 h 2057374"/>
                  <a:gd name="connsiteX4514" fmla="*/ 2406541 w 10867051"/>
                  <a:gd name="connsiteY4514" fmla="*/ 1102712 h 2057374"/>
                  <a:gd name="connsiteX4515" fmla="*/ 2405682 w 10867051"/>
                  <a:gd name="connsiteY4515" fmla="*/ 1101710 h 2057374"/>
                  <a:gd name="connsiteX4516" fmla="*/ 2405825 w 10867051"/>
                  <a:gd name="connsiteY4516" fmla="*/ 1100566 h 2057374"/>
                  <a:gd name="connsiteX4517" fmla="*/ 2405682 w 10867051"/>
                  <a:gd name="connsiteY4517" fmla="*/ 1099708 h 2057374"/>
                  <a:gd name="connsiteX4518" fmla="*/ 2405253 w 10867051"/>
                  <a:gd name="connsiteY4518" fmla="*/ 1099279 h 2057374"/>
                  <a:gd name="connsiteX4519" fmla="*/ 2403250 w 10867051"/>
                  <a:gd name="connsiteY4519" fmla="*/ 1100280 h 2057374"/>
                  <a:gd name="connsiteX4520" fmla="*/ 2399818 w 10867051"/>
                  <a:gd name="connsiteY4520" fmla="*/ 1102569 h 2057374"/>
                  <a:gd name="connsiteX4521" fmla="*/ 2397529 w 10867051"/>
                  <a:gd name="connsiteY4521" fmla="*/ 1104714 h 2057374"/>
                  <a:gd name="connsiteX4522" fmla="*/ 2396242 w 10867051"/>
                  <a:gd name="connsiteY4522" fmla="*/ 1106574 h 2057374"/>
                  <a:gd name="connsiteX4523" fmla="*/ 2394382 w 10867051"/>
                  <a:gd name="connsiteY4523" fmla="*/ 1107575 h 2057374"/>
                  <a:gd name="connsiteX4524" fmla="*/ 2391950 w 10867051"/>
                  <a:gd name="connsiteY4524" fmla="*/ 1107861 h 2057374"/>
                  <a:gd name="connsiteX4525" fmla="*/ 2389948 w 10867051"/>
                  <a:gd name="connsiteY4525" fmla="*/ 1108719 h 2057374"/>
                  <a:gd name="connsiteX4526" fmla="*/ 2386515 w 10867051"/>
                  <a:gd name="connsiteY4526" fmla="*/ 1111437 h 2057374"/>
                  <a:gd name="connsiteX4527" fmla="*/ 2383940 w 10867051"/>
                  <a:gd name="connsiteY4527" fmla="*/ 1112868 h 2057374"/>
                  <a:gd name="connsiteX4528" fmla="*/ 2379649 w 10867051"/>
                  <a:gd name="connsiteY4528" fmla="*/ 1113869 h 2057374"/>
                  <a:gd name="connsiteX4529" fmla="*/ 2373641 w 10867051"/>
                  <a:gd name="connsiteY4529" fmla="*/ 1114441 h 2057374"/>
                  <a:gd name="connsiteX4530" fmla="*/ 2368634 w 10867051"/>
                  <a:gd name="connsiteY4530" fmla="*/ 1116158 h 2057374"/>
                  <a:gd name="connsiteX4531" fmla="*/ 2364629 w 10867051"/>
                  <a:gd name="connsiteY4531" fmla="*/ 1119018 h 2057374"/>
                  <a:gd name="connsiteX4532" fmla="*/ 2359766 w 10867051"/>
                  <a:gd name="connsiteY4532" fmla="*/ 1121450 h 2057374"/>
                  <a:gd name="connsiteX4533" fmla="*/ 2354044 w 10867051"/>
                  <a:gd name="connsiteY4533" fmla="*/ 1123453 h 2057374"/>
                  <a:gd name="connsiteX4534" fmla="*/ 2350182 w 10867051"/>
                  <a:gd name="connsiteY4534" fmla="*/ 1124168 h 2057374"/>
                  <a:gd name="connsiteX4535" fmla="*/ 2348179 w 10867051"/>
                  <a:gd name="connsiteY4535" fmla="*/ 1123596 h 2057374"/>
                  <a:gd name="connsiteX4536" fmla="*/ 2345748 w 10867051"/>
                  <a:gd name="connsiteY4536" fmla="*/ 1122451 h 2057374"/>
                  <a:gd name="connsiteX4537" fmla="*/ 2342172 w 10867051"/>
                  <a:gd name="connsiteY4537" fmla="*/ 1120306 h 2057374"/>
                  <a:gd name="connsiteX4538" fmla="*/ 2341599 w 10867051"/>
                  <a:gd name="connsiteY4538" fmla="*/ 1120449 h 2057374"/>
                  <a:gd name="connsiteX4539" fmla="*/ 2341885 w 10867051"/>
                  <a:gd name="connsiteY4539" fmla="*/ 1120878 h 2057374"/>
                  <a:gd name="connsiteX4540" fmla="*/ 2341743 w 10867051"/>
                  <a:gd name="connsiteY4540" fmla="*/ 1121307 h 2057374"/>
                  <a:gd name="connsiteX4541" fmla="*/ 2341027 w 10867051"/>
                  <a:gd name="connsiteY4541" fmla="*/ 1121879 h 2057374"/>
                  <a:gd name="connsiteX4542" fmla="*/ 2336450 w 10867051"/>
                  <a:gd name="connsiteY4542" fmla="*/ 1123453 h 2057374"/>
                  <a:gd name="connsiteX4543" fmla="*/ 2335878 w 10867051"/>
                  <a:gd name="connsiteY4543" fmla="*/ 1122881 h 2057374"/>
                  <a:gd name="connsiteX4544" fmla="*/ 2337594 w 10867051"/>
                  <a:gd name="connsiteY4544" fmla="*/ 1120735 h 2057374"/>
                  <a:gd name="connsiteX4545" fmla="*/ 2338309 w 10867051"/>
                  <a:gd name="connsiteY4545" fmla="*/ 1119161 h 2057374"/>
                  <a:gd name="connsiteX4546" fmla="*/ 2338309 w 10867051"/>
                  <a:gd name="connsiteY4546" fmla="*/ 1117588 h 2057374"/>
                  <a:gd name="connsiteX4547" fmla="*/ 2339025 w 10867051"/>
                  <a:gd name="connsiteY4547" fmla="*/ 1115729 h 2057374"/>
                  <a:gd name="connsiteX4548" fmla="*/ 2340598 w 10867051"/>
                  <a:gd name="connsiteY4548" fmla="*/ 1113440 h 2057374"/>
                  <a:gd name="connsiteX4549" fmla="*/ 2341170 w 10867051"/>
                  <a:gd name="connsiteY4549" fmla="*/ 1111866 h 2057374"/>
                  <a:gd name="connsiteX4550" fmla="*/ 2340741 w 10867051"/>
                  <a:gd name="connsiteY4550" fmla="*/ 1111008 h 2057374"/>
                  <a:gd name="connsiteX4551" fmla="*/ 2339025 w 10867051"/>
                  <a:gd name="connsiteY4551" fmla="*/ 1109721 h 2057374"/>
                  <a:gd name="connsiteX4552" fmla="*/ 2337594 w 10867051"/>
                  <a:gd name="connsiteY4552" fmla="*/ 1109578 h 2057374"/>
                  <a:gd name="connsiteX4553" fmla="*/ 2335735 w 10867051"/>
                  <a:gd name="connsiteY4553" fmla="*/ 1110007 h 2057374"/>
                  <a:gd name="connsiteX4554" fmla="*/ 2330299 w 10867051"/>
                  <a:gd name="connsiteY4554" fmla="*/ 1113297 h 2057374"/>
                  <a:gd name="connsiteX4555" fmla="*/ 2329727 w 10867051"/>
                  <a:gd name="connsiteY4555" fmla="*/ 1113011 h 2057374"/>
                  <a:gd name="connsiteX4556" fmla="*/ 2328010 w 10867051"/>
                  <a:gd name="connsiteY4556" fmla="*/ 1112438 h 2057374"/>
                  <a:gd name="connsiteX4557" fmla="*/ 2327581 w 10867051"/>
                  <a:gd name="connsiteY4557" fmla="*/ 1112582 h 2057374"/>
                  <a:gd name="connsiteX4558" fmla="*/ 2323433 w 10867051"/>
                  <a:gd name="connsiteY4558" fmla="*/ 1115442 h 2057374"/>
                  <a:gd name="connsiteX4559" fmla="*/ 2319142 w 10867051"/>
                  <a:gd name="connsiteY4559" fmla="*/ 1117159 h 2057374"/>
                  <a:gd name="connsiteX4560" fmla="*/ 2308986 w 10867051"/>
                  <a:gd name="connsiteY4560" fmla="*/ 1119591 h 2057374"/>
                  <a:gd name="connsiteX4561" fmla="*/ 2306411 w 10867051"/>
                  <a:gd name="connsiteY4561" fmla="*/ 1119877 h 2057374"/>
                  <a:gd name="connsiteX4562" fmla="*/ 2304409 w 10867051"/>
                  <a:gd name="connsiteY4562" fmla="*/ 1119734 h 2057374"/>
                  <a:gd name="connsiteX4563" fmla="*/ 2301834 w 10867051"/>
                  <a:gd name="connsiteY4563" fmla="*/ 1118303 h 2057374"/>
                  <a:gd name="connsiteX4564" fmla="*/ 2300832 w 10867051"/>
                  <a:gd name="connsiteY4564" fmla="*/ 1117302 h 2057374"/>
                  <a:gd name="connsiteX4565" fmla="*/ 2300975 w 10867051"/>
                  <a:gd name="connsiteY4565" fmla="*/ 1116301 h 2057374"/>
                  <a:gd name="connsiteX4566" fmla="*/ 2302120 w 10867051"/>
                  <a:gd name="connsiteY4566" fmla="*/ 1115156 h 2057374"/>
                  <a:gd name="connsiteX4567" fmla="*/ 2314851 w 10867051"/>
                  <a:gd name="connsiteY4567" fmla="*/ 1106431 h 2057374"/>
                  <a:gd name="connsiteX4568" fmla="*/ 2322718 w 10867051"/>
                  <a:gd name="connsiteY4568" fmla="*/ 1100137 h 2057374"/>
                  <a:gd name="connsiteX4569" fmla="*/ 2335735 w 10867051"/>
                  <a:gd name="connsiteY4569" fmla="*/ 1088264 h 2057374"/>
                  <a:gd name="connsiteX4570" fmla="*/ 2339025 w 10867051"/>
                  <a:gd name="connsiteY4570" fmla="*/ 1085976 h 2057374"/>
                  <a:gd name="connsiteX4571" fmla="*/ 2346606 w 10867051"/>
                  <a:gd name="connsiteY4571" fmla="*/ 1082114 h 2057374"/>
                  <a:gd name="connsiteX4572" fmla="*/ 2358621 w 10867051"/>
                  <a:gd name="connsiteY4572" fmla="*/ 1078395 h 2057374"/>
                  <a:gd name="connsiteX4573" fmla="*/ 2364629 w 10867051"/>
                  <a:gd name="connsiteY4573" fmla="*/ 1076249 h 2057374"/>
                  <a:gd name="connsiteX4574" fmla="*/ 2369779 w 10867051"/>
                  <a:gd name="connsiteY4574" fmla="*/ 1073960 h 2057374"/>
                  <a:gd name="connsiteX4575" fmla="*/ 2373069 w 10867051"/>
                  <a:gd name="connsiteY4575" fmla="*/ 1072244 h 2057374"/>
                  <a:gd name="connsiteX4576" fmla="*/ 2374499 w 10867051"/>
                  <a:gd name="connsiteY4576" fmla="*/ 1070956 h 2057374"/>
                  <a:gd name="connsiteX4577" fmla="*/ 2375643 w 10867051"/>
                  <a:gd name="connsiteY4577" fmla="*/ 1070384 h 2057374"/>
                  <a:gd name="connsiteX4578" fmla="*/ 2376502 w 10867051"/>
                  <a:gd name="connsiteY4578" fmla="*/ 1070527 h 2057374"/>
                  <a:gd name="connsiteX4579" fmla="*/ 2377360 w 10867051"/>
                  <a:gd name="connsiteY4579" fmla="*/ 1070098 h 2057374"/>
                  <a:gd name="connsiteX4580" fmla="*/ 2371352 w 10867051"/>
                  <a:gd name="connsiteY4580" fmla="*/ 1069526 h 2057374"/>
                  <a:gd name="connsiteX4581" fmla="*/ 2367490 w 10867051"/>
                  <a:gd name="connsiteY4581" fmla="*/ 1070241 h 2057374"/>
                  <a:gd name="connsiteX4582" fmla="*/ 2364629 w 10867051"/>
                  <a:gd name="connsiteY4582" fmla="*/ 1069526 h 2057374"/>
                  <a:gd name="connsiteX4583" fmla="*/ 2363199 w 10867051"/>
                  <a:gd name="connsiteY4583" fmla="*/ 1067094 h 2057374"/>
                  <a:gd name="connsiteX4584" fmla="*/ 2361625 w 10867051"/>
                  <a:gd name="connsiteY4584" fmla="*/ 1065521 h 2057374"/>
                  <a:gd name="connsiteX4585" fmla="*/ 2354759 w 10867051"/>
                  <a:gd name="connsiteY4585" fmla="*/ 1066236 h 2057374"/>
                  <a:gd name="connsiteX4586" fmla="*/ 2346034 w 10867051"/>
                  <a:gd name="connsiteY4586" fmla="*/ 1065664 h 2057374"/>
                  <a:gd name="connsiteX4587" fmla="*/ 2341885 w 10867051"/>
                  <a:gd name="connsiteY4587" fmla="*/ 1065950 h 2057374"/>
                  <a:gd name="connsiteX4588" fmla="*/ 2340312 w 10867051"/>
                  <a:gd name="connsiteY4588" fmla="*/ 1064949 h 2057374"/>
                  <a:gd name="connsiteX4589" fmla="*/ 2339025 w 10867051"/>
                  <a:gd name="connsiteY4589" fmla="*/ 1062231 h 2057374"/>
                  <a:gd name="connsiteX4590" fmla="*/ 2336736 w 10867051"/>
                  <a:gd name="connsiteY4590" fmla="*/ 1061945 h 2057374"/>
                  <a:gd name="connsiteX4591" fmla="*/ 2332874 w 10867051"/>
                  <a:gd name="connsiteY4591" fmla="*/ 1062517 h 2057374"/>
                  <a:gd name="connsiteX4592" fmla="*/ 2327581 w 10867051"/>
                  <a:gd name="connsiteY4592" fmla="*/ 1065950 h 2057374"/>
                  <a:gd name="connsiteX4593" fmla="*/ 2322575 w 10867051"/>
                  <a:gd name="connsiteY4593" fmla="*/ 1067666 h 2057374"/>
                  <a:gd name="connsiteX4594" fmla="*/ 2318570 w 10867051"/>
                  <a:gd name="connsiteY4594" fmla="*/ 1067666 h 2057374"/>
                  <a:gd name="connsiteX4595" fmla="*/ 2314708 w 10867051"/>
                  <a:gd name="connsiteY4595" fmla="*/ 1065950 h 2057374"/>
                  <a:gd name="connsiteX4596" fmla="*/ 2308270 w 10867051"/>
                  <a:gd name="connsiteY4596" fmla="*/ 1062374 h 2057374"/>
                  <a:gd name="connsiteX4597" fmla="*/ 2303836 w 10867051"/>
                  <a:gd name="connsiteY4597" fmla="*/ 1058369 h 2057374"/>
                  <a:gd name="connsiteX4598" fmla="*/ 2298830 w 10867051"/>
                  <a:gd name="connsiteY4598" fmla="*/ 1056938 h 2057374"/>
                  <a:gd name="connsiteX4599" fmla="*/ 2294968 w 10867051"/>
                  <a:gd name="connsiteY4599" fmla="*/ 1057367 h 2057374"/>
                  <a:gd name="connsiteX4600" fmla="*/ 2293394 w 10867051"/>
                  <a:gd name="connsiteY4600" fmla="*/ 1059370 h 2057374"/>
                  <a:gd name="connsiteX4601" fmla="*/ 2291392 w 10867051"/>
                  <a:gd name="connsiteY4601" fmla="*/ 1059370 h 2057374"/>
                  <a:gd name="connsiteX4602" fmla="*/ 2289961 w 10867051"/>
                  <a:gd name="connsiteY4602" fmla="*/ 1055937 h 2057374"/>
                  <a:gd name="connsiteX4603" fmla="*/ 2288817 w 10867051"/>
                  <a:gd name="connsiteY4603" fmla="*/ 1053219 h 2057374"/>
                  <a:gd name="connsiteX4604" fmla="*/ 2286385 w 10867051"/>
                  <a:gd name="connsiteY4604" fmla="*/ 1052075 h 2057374"/>
                  <a:gd name="connsiteX4605" fmla="*/ 2281808 w 10867051"/>
                  <a:gd name="connsiteY4605" fmla="*/ 1049500 h 2057374"/>
                  <a:gd name="connsiteX4606" fmla="*/ 2278661 w 10867051"/>
                  <a:gd name="connsiteY4606" fmla="*/ 1048069 h 2057374"/>
                  <a:gd name="connsiteX4607" fmla="*/ 2273798 w 10867051"/>
                  <a:gd name="connsiteY4607" fmla="*/ 1046353 h 2057374"/>
                  <a:gd name="connsiteX4608" fmla="*/ 2272081 w 10867051"/>
                  <a:gd name="connsiteY4608" fmla="*/ 1046067 h 2057374"/>
                  <a:gd name="connsiteX4609" fmla="*/ 2268934 w 10867051"/>
                  <a:gd name="connsiteY4609" fmla="*/ 1045924 h 2057374"/>
                  <a:gd name="connsiteX4610" fmla="*/ 2265787 w 10867051"/>
                  <a:gd name="connsiteY4610" fmla="*/ 1045781 h 2057374"/>
                  <a:gd name="connsiteX4611" fmla="*/ 2262211 w 10867051"/>
                  <a:gd name="connsiteY4611" fmla="*/ 1046210 h 2057374"/>
                  <a:gd name="connsiteX4612" fmla="*/ 2259636 w 10867051"/>
                  <a:gd name="connsiteY4612" fmla="*/ 1048356 h 2057374"/>
                  <a:gd name="connsiteX4613" fmla="*/ 2256632 w 10867051"/>
                  <a:gd name="connsiteY4613" fmla="*/ 1049357 h 2057374"/>
                  <a:gd name="connsiteX4614" fmla="*/ 2252341 w 10867051"/>
                  <a:gd name="connsiteY4614" fmla="*/ 1049786 h 2057374"/>
                  <a:gd name="connsiteX4615" fmla="*/ 2249480 w 10867051"/>
                  <a:gd name="connsiteY4615" fmla="*/ 1048928 h 2057374"/>
                  <a:gd name="connsiteX4616" fmla="*/ 2248050 w 10867051"/>
                  <a:gd name="connsiteY4616" fmla="*/ 1046639 h 2057374"/>
                  <a:gd name="connsiteX4617" fmla="*/ 2241899 w 10867051"/>
                  <a:gd name="connsiteY4617" fmla="*/ 1044637 h 2057374"/>
                  <a:gd name="connsiteX4618" fmla="*/ 2231028 w 10867051"/>
                  <a:gd name="connsiteY4618" fmla="*/ 1042920 h 2057374"/>
                  <a:gd name="connsiteX4619" fmla="*/ 2224734 w 10867051"/>
                  <a:gd name="connsiteY4619" fmla="*/ 1041490 h 2057374"/>
                  <a:gd name="connsiteX4620" fmla="*/ 2223018 w 10867051"/>
                  <a:gd name="connsiteY4620" fmla="*/ 1040202 h 2057374"/>
                  <a:gd name="connsiteX4621" fmla="*/ 2222159 w 10867051"/>
                  <a:gd name="connsiteY4621" fmla="*/ 1038915 h 2057374"/>
                  <a:gd name="connsiteX4622" fmla="*/ 2221873 w 10867051"/>
                  <a:gd name="connsiteY4622" fmla="*/ 1036769 h 2057374"/>
                  <a:gd name="connsiteX4623" fmla="*/ 2221873 w 10867051"/>
                  <a:gd name="connsiteY4623" fmla="*/ 1036769 h 2057374"/>
                  <a:gd name="connsiteX4624" fmla="*/ 2219155 w 10867051"/>
                  <a:gd name="connsiteY4624" fmla="*/ 1031334 h 2057374"/>
                  <a:gd name="connsiteX4625" fmla="*/ 2218011 w 10867051"/>
                  <a:gd name="connsiteY4625" fmla="*/ 1026756 h 2057374"/>
                  <a:gd name="connsiteX4626" fmla="*/ 2217439 w 10867051"/>
                  <a:gd name="connsiteY4626" fmla="*/ 1021321 h 2057374"/>
                  <a:gd name="connsiteX4627" fmla="*/ 2217582 w 10867051"/>
                  <a:gd name="connsiteY4627" fmla="*/ 1019461 h 2057374"/>
                  <a:gd name="connsiteX4628" fmla="*/ 2217010 w 10867051"/>
                  <a:gd name="connsiteY4628" fmla="*/ 1018889 h 2057374"/>
                  <a:gd name="connsiteX4629" fmla="*/ 2215007 w 10867051"/>
                  <a:gd name="connsiteY4629" fmla="*/ 1017745 h 2057374"/>
                  <a:gd name="connsiteX4630" fmla="*/ 2208427 w 10867051"/>
                  <a:gd name="connsiteY4630" fmla="*/ 1016886 h 2057374"/>
                  <a:gd name="connsiteX4631" fmla="*/ 2208284 w 10867051"/>
                  <a:gd name="connsiteY4631" fmla="*/ 1023323 h 2057374"/>
                  <a:gd name="connsiteX4632" fmla="*/ 2208141 w 10867051"/>
                  <a:gd name="connsiteY4632" fmla="*/ 1031620 h 2057374"/>
                  <a:gd name="connsiteX4633" fmla="*/ 2200989 w 10867051"/>
                  <a:gd name="connsiteY4633" fmla="*/ 1031620 h 2057374"/>
                  <a:gd name="connsiteX4634" fmla="*/ 2188115 w 10867051"/>
                  <a:gd name="connsiteY4634" fmla="*/ 1031620 h 2057374"/>
                  <a:gd name="connsiteX4635" fmla="*/ 2175242 w 10867051"/>
                  <a:gd name="connsiteY4635" fmla="*/ 1031620 h 2057374"/>
                  <a:gd name="connsiteX4636" fmla="*/ 2162368 w 10867051"/>
                  <a:gd name="connsiteY4636" fmla="*/ 1031620 h 2057374"/>
                  <a:gd name="connsiteX4637" fmla="*/ 2149494 w 10867051"/>
                  <a:gd name="connsiteY4637" fmla="*/ 1031620 h 2057374"/>
                  <a:gd name="connsiteX4638" fmla="*/ 2136620 w 10867051"/>
                  <a:gd name="connsiteY4638" fmla="*/ 1031620 h 2057374"/>
                  <a:gd name="connsiteX4639" fmla="*/ 2123746 w 10867051"/>
                  <a:gd name="connsiteY4639" fmla="*/ 1031620 h 2057374"/>
                  <a:gd name="connsiteX4640" fmla="*/ 2110873 w 10867051"/>
                  <a:gd name="connsiteY4640" fmla="*/ 1031620 h 2057374"/>
                  <a:gd name="connsiteX4641" fmla="*/ 2097999 w 10867051"/>
                  <a:gd name="connsiteY4641" fmla="*/ 1031620 h 2057374"/>
                  <a:gd name="connsiteX4642" fmla="*/ 2085125 w 10867051"/>
                  <a:gd name="connsiteY4642" fmla="*/ 1031620 h 2057374"/>
                  <a:gd name="connsiteX4643" fmla="*/ 2072251 w 10867051"/>
                  <a:gd name="connsiteY4643" fmla="*/ 1031620 h 2057374"/>
                  <a:gd name="connsiteX4644" fmla="*/ 2059377 w 10867051"/>
                  <a:gd name="connsiteY4644" fmla="*/ 1031620 h 2057374"/>
                  <a:gd name="connsiteX4645" fmla="*/ 2046504 w 10867051"/>
                  <a:gd name="connsiteY4645" fmla="*/ 1031620 h 2057374"/>
                  <a:gd name="connsiteX4646" fmla="*/ 2033630 w 10867051"/>
                  <a:gd name="connsiteY4646" fmla="*/ 1031620 h 2057374"/>
                  <a:gd name="connsiteX4647" fmla="*/ 2020756 w 10867051"/>
                  <a:gd name="connsiteY4647" fmla="*/ 1031620 h 2057374"/>
                  <a:gd name="connsiteX4648" fmla="*/ 2007882 w 10867051"/>
                  <a:gd name="connsiteY4648" fmla="*/ 1031620 h 2057374"/>
                  <a:gd name="connsiteX4649" fmla="*/ 1995008 w 10867051"/>
                  <a:gd name="connsiteY4649" fmla="*/ 1031620 h 2057374"/>
                  <a:gd name="connsiteX4650" fmla="*/ 1982135 w 10867051"/>
                  <a:gd name="connsiteY4650" fmla="*/ 1031620 h 2057374"/>
                  <a:gd name="connsiteX4651" fmla="*/ 1969261 w 10867051"/>
                  <a:gd name="connsiteY4651" fmla="*/ 1031620 h 2057374"/>
                  <a:gd name="connsiteX4652" fmla="*/ 1956387 w 10867051"/>
                  <a:gd name="connsiteY4652" fmla="*/ 1031620 h 2057374"/>
                  <a:gd name="connsiteX4653" fmla="*/ 1943513 w 10867051"/>
                  <a:gd name="connsiteY4653" fmla="*/ 1031620 h 2057374"/>
                  <a:gd name="connsiteX4654" fmla="*/ 1930639 w 10867051"/>
                  <a:gd name="connsiteY4654" fmla="*/ 1031620 h 2057374"/>
                  <a:gd name="connsiteX4655" fmla="*/ 1917766 w 10867051"/>
                  <a:gd name="connsiteY4655" fmla="*/ 1031620 h 2057374"/>
                  <a:gd name="connsiteX4656" fmla="*/ 1904892 w 10867051"/>
                  <a:gd name="connsiteY4656" fmla="*/ 1031620 h 2057374"/>
                  <a:gd name="connsiteX4657" fmla="*/ 1892018 w 10867051"/>
                  <a:gd name="connsiteY4657" fmla="*/ 1031620 h 2057374"/>
                  <a:gd name="connsiteX4658" fmla="*/ 1879144 w 10867051"/>
                  <a:gd name="connsiteY4658" fmla="*/ 1031620 h 2057374"/>
                  <a:gd name="connsiteX4659" fmla="*/ 1866270 w 10867051"/>
                  <a:gd name="connsiteY4659" fmla="*/ 1031620 h 2057374"/>
                  <a:gd name="connsiteX4660" fmla="*/ 1853397 w 10867051"/>
                  <a:gd name="connsiteY4660" fmla="*/ 1031620 h 2057374"/>
                  <a:gd name="connsiteX4661" fmla="*/ 1840523 w 10867051"/>
                  <a:gd name="connsiteY4661" fmla="*/ 1031620 h 2057374"/>
                  <a:gd name="connsiteX4662" fmla="*/ 1827649 w 10867051"/>
                  <a:gd name="connsiteY4662" fmla="*/ 1031620 h 2057374"/>
                  <a:gd name="connsiteX4663" fmla="*/ 1814775 w 10867051"/>
                  <a:gd name="connsiteY4663" fmla="*/ 1031620 h 2057374"/>
                  <a:gd name="connsiteX4664" fmla="*/ 1801901 w 10867051"/>
                  <a:gd name="connsiteY4664" fmla="*/ 1031620 h 2057374"/>
                  <a:gd name="connsiteX4665" fmla="*/ 1789028 w 10867051"/>
                  <a:gd name="connsiteY4665" fmla="*/ 1031620 h 2057374"/>
                  <a:gd name="connsiteX4666" fmla="*/ 1776154 w 10867051"/>
                  <a:gd name="connsiteY4666" fmla="*/ 1031620 h 2057374"/>
                  <a:gd name="connsiteX4667" fmla="*/ 1763280 w 10867051"/>
                  <a:gd name="connsiteY4667" fmla="*/ 1031620 h 2057374"/>
                  <a:gd name="connsiteX4668" fmla="*/ 1750406 w 10867051"/>
                  <a:gd name="connsiteY4668" fmla="*/ 1031620 h 2057374"/>
                  <a:gd name="connsiteX4669" fmla="*/ 1737533 w 10867051"/>
                  <a:gd name="connsiteY4669" fmla="*/ 1031620 h 2057374"/>
                  <a:gd name="connsiteX4670" fmla="*/ 1724659 w 10867051"/>
                  <a:gd name="connsiteY4670" fmla="*/ 1031620 h 2057374"/>
                  <a:gd name="connsiteX4671" fmla="*/ 1711785 w 10867051"/>
                  <a:gd name="connsiteY4671" fmla="*/ 1031620 h 2057374"/>
                  <a:gd name="connsiteX4672" fmla="*/ 1698911 w 10867051"/>
                  <a:gd name="connsiteY4672" fmla="*/ 1031620 h 2057374"/>
                  <a:gd name="connsiteX4673" fmla="*/ 1686037 w 10867051"/>
                  <a:gd name="connsiteY4673" fmla="*/ 1031620 h 2057374"/>
                  <a:gd name="connsiteX4674" fmla="*/ 1673164 w 10867051"/>
                  <a:gd name="connsiteY4674" fmla="*/ 1031620 h 2057374"/>
                  <a:gd name="connsiteX4675" fmla="*/ 1660290 w 10867051"/>
                  <a:gd name="connsiteY4675" fmla="*/ 1031620 h 2057374"/>
                  <a:gd name="connsiteX4676" fmla="*/ 1647416 w 10867051"/>
                  <a:gd name="connsiteY4676" fmla="*/ 1031620 h 2057374"/>
                  <a:gd name="connsiteX4677" fmla="*/ 1634542 w 10867051"/>
                  <a:gd name="connsiteY4677" fmla="*/ 1031620 h 2057374"/>
                  <a:gd name="connsiteX4678" fmla="*/ 1621668 w 10867051"/>
                  <a:gd name="connsiteY4678" fmla="*/ 1031620 h 2057374"/>
                  <a:gd name="connsiteX4679" fmla="*/ 1608795 w 10867051"/>
                  <a:gd name="connsiteY4679" fmla="*/ 1031620 h 2057374"/>
                  <a:gd name="connsiteX4680" fmla="*/ 1595921 w 10867051"/>
                  <a:gd name="connsiteY4680" fmla="*/ 1031620 h 2057374"/>
                  <a:gd name="connsiteX4681" fmla="*/ 1583047 w 10867051"/>
                  <a:gd name="connsiteY4681" fmla="*/ 1031620 h 2057374"/>
                  <a:gd name="connsiteX4682" fmla="*/ 1570173 w 10867051"/>
                  <a:gd name="connsiteY4682" fmla="*/ 1031620 h 2057374"/>
                  <a:gd name="connsiteX4683" fmla="*/ 1557299 w 10867051"/>
                  <a:gd name="connsiteY4683" fmla="*/ 1031620 h 2057374"/>
                  <a:gd name="connsiteX4684" fmla="*/ 1544426 w 10867051"/>
                  <a:gd name="connsiteY4684" fmla="*/ 1031620 h 2057374"/>
                  <a:gd name="connsiteX4685" fmla="*/ 1531552 w 10867051"/>
                  <a:gd name="connsiteY4685" fmla="*/ 1031620 h 2057374"/>
                  <a:gd name="connsiteX4686" fmla="*/ 1518678 w 10867051"/>
                  <a:gd name="connsiteY4686" fmla="*/ 1031620 h 2057374"/>
                  <a:gd name="connsiteX4687" fmla="*/ 1505804 w 10867051"/>
                  <a:gd name="connsiteY4687" fmla="*/ 1031620 h 2057374"/>
                  <a:gd name="connsiteX4688" fmla="*/ 1492931 w 10867051"/>
                  <a:gd name="connsiteY4688" fmla="*/ 1031620 h 2057374"/>
                  <a:gd name="connsiteX4689" fmla="*/ 1480057 w 10867051"/>
                  <a:gd name="connsiteY4689" fmla="*/ 1031620 h 2057374"/>
                  <a:gd name="connsiteX4690" fmla="*/ 1467183 w 10867051"/>
                  <a:gd name="connsiteY4690" fmla="*/ 1031620 h 2057374"/>
                  <a:gd name="connsiteX4691" fmla="*/ 1454309 w 10867051"/>
                  <a:gd name="connsiteY4691" fmla="*/ 1031620 h 2057374"/>
                  <a:gd name="connsiteX4692" fmla="*/ 1441435 w 10867051"/>
                  <a:gd name="connsiteY4692" fmla="*/ 1031620 h 2057374"/>
                  <a:gd name="connsiteX4693" fmla="*/ 1428562 w 10867051"/>
                  <a:gd name="connsiteY4693" fmla="*/ 1031620 h 2057374"/>
                  <a:gd name="connsiteX4694" fmla="*/ 1415688 w 10867051"/>
                  <a:gd name="connsiteY4694" fmla="*/ 1031620 h 2057374"/>
                  <a:gd name="connsiteX4695" fmla="*/ 1402814 w 10867051"/>
                  <a:gd name="connsiteY4695" fmla="*/ 1031620 h 2057374"/>
                  <a:gd name="connsiteX4696" fmla="*/ 1389940 w 10867051"/>
                  <a:gd name="connsiteY4696" fmla="*/ 1031620 h 2057374"/>
                  <a:gd name="connsiteX4697" fmla="*/ 1377066 w 10867051"/>
                  <a:gd name="connsiteY4697" fmla="*/ 1031620 h 2057374"/>
                  <a:gd name="connsiteX4698" fmla="*/ 1373920 w 10867051"/>
                  <a:gd name="connsiteY4698" fmla="*/ 1031620 h 2057374"/>
                  <a:gd name="connsiteX4699" fmla="*/ 1375922 w 10867051"/>
                  <a:gd name="connsiteY4699" fmla="*/ 1037055 h 2057374"/>
                  <a:gd name="connsiteX4700" fmla="*/ 1377066 w 10867051"/>
                  <a:gd name="connsiteY4700" fmla="*/ 1039344 h 2057374"/>
                  <a:gd name="connsiteX4701" fmla="*/ 1378068 w 10867051"/>
                  <a:gd name="connsiteY4701" fmla="*/ 1040488 h 2057374"/>
                  <a:gd name="connsiteX4702" fmla="*/ 1379641 w 10867051"/>
                  <a:gd name="connsiteY4702" fmla="*/ 1040345 h 2057374"/>
                  <a:gd name="connsiteX4703" fmla="*/ 1380213 w 10867051"/>
                  <a:gd name="connsiteY4703" fmla="*/ 1039916 h 2057374"/>
                  <a:gd name="connsiteX4704" fmla="*/ 1380785 w 10867051"/>
                  <a:gd name="connsiteY4704" fmla="*/ 1039916 h 2057374"/>
                  <a:gd name="connsiteX4705" fmla="*/ 1381358 w 10867051"/>
                  <a:gd name="connsiteY4705" fmla="*/ 1040488 h 2057374"/>
                  <a:gd name="connsiteX4706" fmla="*/ 1382359 w 10867051"/>
                  <a:gd name="connsiteY4706" fmla="*/ 1044064 h 2057374"/>
                  <a:gd name="connsiteX4707" fmla="*/ 1382359 w 10867051"/>
                  <a:gd name="connsiteY4707" fmla="*/ 1048499 h 2057374"/>
                  <a:gd name="connsiteX4708" fmla="*/ 1382788 w 10867051"/>
                  <a:gd name="connsiteY4708" fmla="*/ 1049214 h 2057374"/>
                  <a:gd name="connsiteX4709" fmla="*/ 1382931 w 10867051"/>
                  <a:gd name="connsiteY4709" fmla="*/ 1050501 h 2057374"/>
                  <a:gd name="connsiteX4710" fmla="*/ 1381501 w 10867051"/>
                  <a:gd name="connsiteY4710" fmla="*/ 1051216 h 2057374"/>
                  <a:gd name="connsiteX4711" fmla="*/ 1378926 w 10867051"/>
                  <a:gd name="connsiteY4711" fmla="*/ 1050787 h 2057374"/>
                  <a:gd name="connsiteX4712" fmla="*/ 1378068 w 10867051"/>
                  <a:gd name="connsiteY4712" fmla="*/ 1051073 h 2057374"/>
                  <a:gd name="connsiteX4713" fmla="*/ 1377782 w 10867051"/>
                  <a:gd name="connsiteY4713" fmla="*/ 1052075 h 2057374"/>
                  <a:gd name="connsiteX4714" fmla="*/ 1377925 w 10867051"/>
                  <a:gd name="connsiteY4714" fmla="*/ 1052790 h 2057374"/>
                  <a:gd name="connsiteX4715" fmla="*/ 1378640 w 10867051"/>
                  <a:gd name="connsiteY4715" fmla="*/ 1053362 h 2057374"/>
                  <a:gd name="connsiteX4716" fmla="*/ 1380356 w 10867051"/>
                  <a:gd name="connsiteY4716" fmla="*/ 1053505 h 2057374"/>
                  <a:gd name="connsiteX4717" fmla="*/ 1381644 w 10867051"/>
                  <a:gd name="connsiteY4717" fmla="*/ 1054220 h 2057374"/>
                  <a:gd name="connsiteX4718" fmla="*/ 1383217 w 10867051"/>
                  <a:gd name="connsiteY4718" fmla="*/ 1055651 h 2057374"/>
                  <a:gd name="connsiteX4719" fmla="*/ 1385649 w 10867051"/>
                  <a:gd name="connsiteY4719" fmla="*/ 1058798 h 2057374"/>
                  <a:gd name="connsiteX4720" fmla="*/ 1385792 w 10867051"/>
                  <a:gd name="connsiteY4720" fmla="*/ 1059799 h 2057374"/>
                  <a:gd name="connsiteX4721" fmla="*/ 1383932 w 10867051"/>
                  <a:gd name="connsiteY4721" fmla="*/ 1060228 h 2057374"/>
                  <a:gd name="connsiteX4722" fmla="*/ 1382359 w 10867051"/>
                  <a:gd name="connsiteY4722" fmla="*/ 1061373 h 2057374"/>
                  <a:gd name="connsiteX4723" fmla="*/ 1382073 w 10867051"/>
                  <a:gd name="connsiteY4723" fmla="*/ 1062517 h 2057374"/>
                  <a:gd name="connsiteX4724" fmla="*/ 1382502 w 10867051"/>
                  <a:gd name="connsiteY4724" fmla="*/ 1064090 h 2057374"/>
                  <a:gd name="connsiteX4725" fmla="*/ 1383217 w 10867051"/>
                  <a:gd name="connsiteY4725" fmla="*/ 1065235 h 2057374"/>
                  <a:gd name="connsiteX4726" fmla="*/ 1386221 w 10867051"/>
                  <a:gd name="connsiteY4726" fmla="*/ 1066951 h 2057374"/>
                  <a:gd name="connsiteX4727" fmla="*/ 1386507 w 10867051"/>
                  <a:gd name="connsiteY4727" fmla="*/ 1066665 h 2057374"/>
                  <a:gd name="connsiteX4728" fmla="*/ 1385363 w 10867051"/>
                  <a:gd name="connsiteY4728" fmla="*/ 1063375 h 2057374"/>
                  <a:gd name="connsiteX4729" fmla="*/ 1385649 w 10867051"/>
                  <a:gd name="connsiteY4729" fmla="*/ 1063089 h 2057374"/>
                  <a:gd name="connsiteX4730" fmla="*/ 1386507 w 10867051"/>
                  <a:gd name="connsiteY4730" fmla="*/ 1063804 h 2057374"/>
                  <a:gd name="connsiteX4731" fmla="*/ 1387652 w 10867051"/>
                  <a:gd name="connsiteY4731" fmla="*/ 1065807 h 2057374"/>
                  <a:gd name="connsiteX4732" fmla="*/ 1388653 w 10867051"/>
                  <a:gd name="connsiteY4732" fmla="*/ 1067094 h 2057374"/>
                  <a:gd name="connsiteX4733" fmla="*/ 1390369 w 10867051"/>
                  <a:gd name="connsiteY4733" fmla="*/ 1068525 h 2057374"/>
                  <a:gd name="connsiteX4734" fmla="*/ 1390941 w 10867051"/>
                  <a:gd name="connsiteY4734" fmla="*/ 1069669 h 2057374"/>
                  <a:gd name="connsiteX4735" fmla="*/ 1388653 w 10867051"/>
                  <a:gd name="connsiteY4735" fmla="*/ 1072673 h 2057374"/>
                  <a:gd name="connsiteX4736" fmla="*/ 1388367 w 10867051"/>
                  <a:gd name="connsiteY4736" fmla="*/ 1073960 h 2057374"/>
                  <a:gd name="connsiteX4737" fmla="*/ 1385506 w 10867051"/>
                  <a:gd name="connsiteY4737" fmla="*/ 1075820 h 2057374"/>
                  <a:gd name="connsiteX4738" fmla="*/ 1385220 w 10867051"/>
                  <a:gd name="connsiteY4738" fmla="*/ 1077250 h 2057374"/>
                  <a:gd name="connsiteX4739" fmla="*/ 1385792 w 10867051"/>
                  <a:gd name="connsiteY4739" fmla="*/ 1078538 h 2057374"/>
                  <a:gd name="connsiteX4740" fmla="*/ 1385792 w 10867051"/>
                  <a:gd name="connsiteY4740" fmla="*/ 1079968 h 2057374"/>
                  <a:gd name="connsiteX4741" fmla="*/ 1385077 w 10867051"/>
                  <a:gd name="connsiteY4741" fmla="*/ 1081542 h 2057374"/>
                  <a:gd name="connsiteX4742" fmla="*/ 1384934 w 10867051"/>
                  <a:gd name="connsiteY4742" fmla="*/ 1082400 h 2057374"/>
                  <a:gd name="connsiteX4743" fmla="*/ 1385792 w 10867051"/>
                  <a:gd name="connsiteY4743" fmla="*/ 1083401 h 2057374"/>
                  <a:gd name="connsiteX4744" fmla="*/ 1386221 w 10867051"/>
                  <a:gd name="connsiteY4744" fmla="*/ 1084259 h 2057374"/>
                  <a:gd name="connsiteX4745" fmla="*/ 1386078 w 10867051"/>
                  <a:gd name="connsiteY4745" fmla="*/ 1087120 h 2057374"/>
                  <a:gd name="connsiteX4746" fmla="*/ 1386793 w 10867051"/>
                  <a:gd name="connsiteY4746" fmla="*/ 1092270 h 2057374"/>
                  <a:gd name="connsiteX4747" fmla="*/ 1386650 w 10867051"/>
                  <a:gd name="connsiteY4747" fmla="*/ 1093128 h 2057374"/>
                  <a:gd name="connsiteX4748" fmla="*/ 1384648 w 10867051"/>
                  <a:gd name="connsiteY4748" fmla="*/ 1095416 h 2057374"/>
                  <a:gd name="connsiteX4749" fmla="*/ 1383360 w 10867051"/>
                  <a:gd name="connsiteY4749" fmla="*/ 1095989 h 2057374"/>
                  <a:gd name="connsiteX4750" fmla="*/ 1381930 w 10867051"/>
                  <a:gd name="connsiteY4750" fmla="*/ 1095989 h 2057374"/>
                  <a:gd name="connsiteX4751" fmla="*/ 1380929 w 10867051"/>
                  <a:gd name="connsiteY4751" fmla="*/ 1096704 h 2057374"/>
                  <a:gd name="connsiteX4752" fmla="*/ 1379069 w 10867051"/>
                  <a:gd name="connsiteY4752" fmla="*/ 1100852 h 2057374"/>
                  <a:gd name="connsiteX4753" fmla="*/ 1378354 w 10867051"/>
                  <a:gd name="connsiteY4753" fmla="*/ 1101710 h 2057374"/>
                  <a:gd name="connsiteX4754" fmla="*/ 1376065 w 10867051"/>
                  <a:gd name="connsiteY4754" fmla="*/ 1102998 h 2057374"/>
                  <a:gd name="connsiteX4755" fmla="*/ 1375207 w 10867051"/>
                  <a:gd name="connsiteY4755" fmla="*/ 1102998 h 2057374"/>
                  <a:gd name="connsiteX4756" fmla="*/ 1372775 w 10867051"/>
                  <a:gd name="connsiteY4756" fmla="*/ 1101710 h 2057374"/>
                  <a:gd name="connsiteX4757" fmla="*/ 1369628 w 10867051"/>
                  <a:gd name="connsiteY4757" fmla="*/ 1102283 h 2057374"/>
                  <a:gd name="connsiteX4758" fmla="*/ 1366195 w 10867051"/>
                  <a:gd name="connsiteY4758" fmla="*/ 1101996 h 2057374"/>
                  <a:gd name="connsiteX4759" fmla="*/ 1367340 w 10867051"/>
                  <a:gd name="connsiteY4759" fmla="*/ 1100709 h 2057374"/>
                  <a:gd name="connsiteX4760" fmla="*/ 1368341 w 10867051"/>
                  <a:gd name="connsiteY4760" fmla="*/ 1097991 h 2057374"/>
                  <a:gd name="connsiteX4761" fmla="*/ 1369485 w 10867051"/>
                  <a:gd name="connsiteY4761" fmla="*/ 1096275 h 2057374"/>
                  <a:gd name="connsiteX4762" fmla="*/ 1372203 w 10867051"/>
                  <a:gd name="connsiteY4762" fmla="*/ 1094415 h 2057374"/>
                  <a:gd name="connsiteX4763" fmla="*/ 1372632 w 10867051"/>
                  <a:gd name="connsiteY4763" fmla="*/ 1094701 h 2057374"/>
                  <a:gd name="connsiteX4764" fmla="*/ 1373490 w 10867051"/>
                  <a:gd name="connsiteY4764" fmla="*/ 1098563 h 2057374"/>
                  <a:gd name="connsiteX4765" fmla="*/ 1373920 w 10867051"/>
                  <a:gd name="connsiteY4765" fmla="*/ 1098850 h 2057374"/>
                  <a:gd name="connsiteX4766" fmla="*/ 1375350 w 10867051"/>
                  <a:gd name="connsiteY4766" fmla="*/ 1095560 h 2057374"/>
                  <a:gd name="connsiteX4767" fmla="*/ 1375779 w 10867051"/>
                  <a:gd name="connsiteY4767" fmla="*/ 1095130 h 2057374"/>
                  <a:gd name="connsiteX4768" fmla="*/ 1377496 w 10867051"/>
                  <a:gd name="connsiteY4768" fmla="*/ 1096418 h 2057374"/>
                  <a:gd name="connsiteX4769" fmla="*/ 1378783 w 10867051"/>
                  <a:gd name="connsiteY4769" fmla="*/ 1096704 h 2057374"/>
                  <a:gd name="connsiteX4770" fmla="*/ 1379641 w 10867051"/>
                  <a:gd name="connsiteY4770" fmla="*/ 1095989 h 2057374"/>
                  <a:gd name="connsiteX4771" fmla="*/ 1380356 w 10867051"/>
                  <a:gd name="connsiteY4771" fmla="*/ 1091697 h 2057374"/>
                  <a:gd name="connsiteX4772" fmla="*/ 1380213 w 10867051"/>
                  <a:gd name="connsiteY4772" fmla="*/ 1089409 h 2057374"/>
                  <a:gd name="connsiteX4773" fmla="*/ 1379355 w 10867051"/>
                  <a:gd name="connsiteY4773" fmla="*/ 1086977 h 2057374"/>
                  <a:gd name="connsiteX4774" fmla="*/ 1376637 w 10867051"/>
                  <a:gd name="connsiteY4774" fmla="*/ 1083830 h 2057374"/>
                  <a:gd name="connsiteX4775" fmla="*/ 1376923 w 10867051"/>
                  <a:gd name="connsiteY4775" fmla="*/ 1083687 h 2057374"/>
                  <a:gd name="connsiteX4776" fmla="*/ 1378068 w 10867051"/>
                  <a:gd name="connsiteY4776" fmla="*/ 1083973 h 2057374"/>
                  <a:gd name="connsiteX4777" fmla="*/ 1378497 w 10867051"/>
                  <a:gd name="connsiteY4777" fmla="*/ 1083687 h 2057374"/>
                  <a:gd name="connsiteX4778" fmla="*/ 1377925 w 10867051"/>
                  <a:gd name="connsiteY4778" fmla="*/ 1080683 h 2057374"/>
                  <a:gd name="connsiteX4779" fmla="*/ 1378211 w 10867051"/>
                  <a:gd name="connsiteY4779" fmla="*/ 1079968 h 2057374"/>
                  <a:gd name="connsiteX4780" fmla="*/ 1381072 w 10867051"/>
                  <a:gd name="connsiteY4780" fmla="*/ 1077822 h 2057374"/>
                  <a:gd name="connsiteX4781" fmla="*/ 1381501 w 10867051"/>
                  <a:gd name="connsiteY4781" fmla="*/ 1076106 h 2057374"/>
                  <a:gd name="connsiteX4782" fmla="*/ 1380785 w 10867051"/>
                  <a:gd name="connsiteY4782" fmla="*/ 1072101 h 2057374"/>
                  <a:gd name="connsiteX4783" fmla="*/ 1379212 w 10867051"/>
                  <a:gd name="connsiteY4783" fmla="*/ 1071815 h 2057374"/>
                  <a:gd name="connsiteX4784" fmla="*/ 1379069 w 10867051"/>
                  <a:gd name="connsiteY4784" fmla="*/ 1072244 h 2057374"/>
                  <a:gd name="connsiteX4785" fmla="*/ 1379212 w 10867051"/>
                  <a:gd name="connsiteY4785" fmla="*/ 1074532 h 2057374"/>
                  <a:gd name="connsiteX4786" fmla="*/ 1378640 w 10867051"/>
                  <a:gd name="connsiteY4786" fmla="*/ 1075248 h 2057374"/>
                  <a:gd name="connsiteX4787" fmla="*/ 1375350 w 10867051"/>
                  <a:gd name="connsiteY4787" fmla="*/ 1078108 h 2057374"/>
                  <a:gd name="connsiteX4788" fmla="*/ 1374206 w 10867051"/>
                  <a:gd name="connsiteY4788" fmla="*/ 1080397 h 2057374"/>
                  <a:gd name="connsiteX4789" fmla="*/ 1372489 w 10867051"/>
                  <a:gd name="connsiteY4789" fmla="*/ 1081971 h 2057374"/>
                  <a:gd name="connsiteX4790" fmla="*/ 1369485 w 10867051"/>
                  <a:gd name="connsiteY4790" fmla="*/ 1083973 h 2057374"/>
                  <a:gd name="connsiteX4791" fmla="*/ 1367340 w 10867051"/>
                  <a:gd name="connsiteY4791" fmla="*/ 1085833 h 2057374"/>
                  <a:gd name="connsiteX4792" fmla="*/ 1365337 w 10867051"/>
                  <a:gd name="connsiteY4792" fmla="*/ 1088837 h 2057374"/>
                  <a:gd name="connsiteX4793" fmla="*/ 1365051 w 10867051"/>
                  <a:gd name="connsiteY4793" fmla="*/ 1089838 h 2057374"/>
                  <a:gd name="connsiteX4794" fmla="*/ 1364908 w 10867051"/>
                  <a:gd name="connsiteY4794" fmla="*/ 1091840 h 2057374"/>
                  <a:gd name="connsiteX4795" fmla="*/ 1366338 w 10867051"/>
                  <a:gd name="connsiteY4795" fmla="*/ 1091840 h 2057374"/>
                  <a:gd name="connsiteX4796" fmla="*/ 1369342 w 10867051"/>
                  <a:gd name="connsiteY4796" fmla="*/ 1091125 h 2057374"/>
                  <a:gd name="connsiteX4797" fmla="*/ 1369199 w 10867051"/>
                  <a:gd name="connsiteY4797" fmla="*/ 1091554 h 2057374"/>
                  <a:gd name="connsiteX4798" fmla="*/ 1365909 w 10867051"/>
                  <a:gd name="connsiteY4798" fmla="*/ 1093414 h 2057374"/>
                  <a:gd name="connsiteX4799" fmla="*/ 1363764 w 10867051"/>
                  <a:gd name="connsiteY4799" fmla="*/ 1093843 h 2057374"/>
                  <a:gd name="connsiteX4800" fmla="*/ 1362762 w 10867051"/>
                  <a:gd name="connsiteY4800" fmla="*/ 1093557 h 2057374"/>
                  <a:gd name="connsiteX4801" fmla="*/ 1362619 w 10867051"/>
                  <a:gd name="connsiteY4801" fmla="*/ 1092413 h 2057374"/>
                  <a:gd name="connsiteX4802" fmla="*/ 1362905 w 10867051"/>
                  <a:gd name="connsiteY4802" fmla="*/ 1090410 h 2057374"/>
                  <a:gd name="connsiteX4803" fmla="*/ 1365337 w 10867051"/>
                  <a:gd name="connsiteY4803" fmla="*/ 1085976 h 2057374"/>
                  <a:gd name="connsiteX4804" fmla="*/ 1372203 w 10867051"/>
                  <a:gd name="connsiteY4804" fmla="*/ 1076678 h 2057374"/>
                  <a:gd name="connsiteX4805" fmla="*/ 1372632 w 10867051"/>
                  <a:gd name="connsiteY4805" fmla="*/ 1077107 h 2057374"/>
                  <a:gd name="connsiteX4806" fmla="*/ 1372775 w 10867051"/>
                  <a:gd name="connsiteY4806" fmla="*/ 1078967 h 2057374"/>
                  <a:gd name="connsiteX4807" fmla="*/ 1373490 w 10867051"/>
                  <a:gd name="connsiteY4807" fmla="*/ 1078824 h 2057374"/>
                  <a:gd name="connsiteX4808" fmla="*/ 1377209 w 10867051"/>
                  <a:gd name="connsiteY4808" fmla="*/ 1073388 h 2057374"/>
                  <a:gd name="connsiteX4809" fmla="*/ 1376494 w 10867051"/>
                  <a:gd name="connsiteY4809" fmla="*/ 1071385 h 2057374"/>
                  <a:gd name="connsiteX4810" fmla="*/ 1374635 w 10867051"/>
                  <a:gd name="connsiteY4810" fmla="*/ 1068239 h 2057374"/>
                  <a:gd name="connsiteX4811" fmla="*/ 1373776 w 10867051"/>
                  <a:gd name="connsiteY4811" fmla="*/ 1065807 h 2057374"/>
                  <a:gd name="connsiteX4812" fmla="*/ 1373776 w 10867051"/>
                  <a:gd name="connsiteY4812" fmla="*/ 1064090 h 2057374"/>
                  <a:gd name="connsiteX4813" fmla="*/ 1373490 w 10867051"/>
                  <a:gd name="connsiteY4813" fmla="*/ 1063375 h 2057374"/>
                  <a:gd name="connsiteX4814" fmla="*/ 1371059 w 10867051"/>
                  <a:gd name="connsiteY4814" fmla="*/ 1065235 h 2057374"/>
                  <a:gd name="connsiteX4815" fmla="*/ 1369628 w 10867051"/>
                  <a:gd name="connsiteY4815" fmla="*/ 1065807 h 2057374"/>
                  <a:gd name="connsiteX4816" fmla="*/ 1367626 w 10867051"/>
                  <a:gd name="connsiteY4816" fmla="*/ 1065950 h 2057374"/>
                  <a:gd name="connsiteX4817" fmla="*/ 1366052 w 10867051"/>
                  <a:gd name="connsiteY4817" fmla="*/ 1065664 h 2057374"/>
                  <a:gd name="connsiteX4818" fmla="*/ 1363048 w 10867051"/>
                  <a:gd name="connsiteY4818" fmla="*/ 1062946 h 2057374"/>
                  <a:gd name="connsiteX4819" fmla="*/ 1361904 w 10867051"/>
                  <a:gd name="connsiteY4819" fmla="*/ 1062803 h 2057374"/>
                  <a:gd name="connsiteX4820" fmla="*/ 1359186 w 10867051"/>
                  <a:gd name="connsiteY4820" fmla="*/ 1063947 h 2057374"/>
                  <a:gd name="connsiteX4821" fmla="*/ 1357899 w 10867051"/>
                  <a:gd name="connsiteY4821" fmla="*/ 1064090 h 2057374"/>
                  <a:gd name="connsiteX4822" fmla="*/ 1337301 w 10867051"/>
                  <a:gd name="connsiteY4822" fmla="*/ 1062231 h 2057374"/>
                  <a:gd name="connsiteX4823" fmla="*/ 1333582 w 10867051"/>
                  <a:gd name="connsiteY4823" fmla="*/ 1060943 h 2057374"/>
                  <a:gd name="connsiteX4824" fmla="*/ 1331293 w 10867051"/>
                  <a:gd name="connsiteY4824" fmla="*/ 1059370 h 2057374"/>
                  <a:gd name="connsiteX4825" fmla="*/ 1323569 w 10867051"/>
                  <a:gd name="connsiteY4825" fmla="*/ 1057081 h 2057374"/>
                  <a:gd name="connsiteX4826" fmla="*/ 1317418 w 10867051"/>
                  <a:gd name="connsiteY4826" fmla="*/ 1054220 h 2057374"/>
                  <a:gd name="connsiteX4827" fmla="*/ 1315129 w 10867051"/>
                  <a:gd name="connsiteY4827" fmla="*/ 1054077 h 2057374"/>
                  <a:gd name="connsiteX4828" fmla="*/ 1315987 w 10867051"/>
                  <a:gd name="connsiteY4828" fmla="*/ 1057653 h 2057374"/>
                  <a:gd name="connsiteX4829" fmla="*/ 1315272 w 10867051"/>
                  <a:gd name="connsiteY4829" fmla="*/ 1062803 h 2057374"/>
                  <a:gd name="connsiteX4830" fmla="*/ 1316417 w 10867051"/>
                  <a:gd name="connsiteY4830" fmla="*/ 1069669 h 2057374"/>
                  <a:gd name="connsiteX4831" fmla="*/ 1317704 w 10867051"/>
                  <a:gd name="connsiteY4831" fmla="*/ 1072387 h 2057374"/>
                  <a:gd name="connsiteX4832" fmla="*/ 1322567 w 10867051"/>
                  <a:gd name="connsiteY4832" fmla="*/ 1076964 h 2057374"/>
                  <a:gd name="connsiteX4833" fmla="*/ 1325142 w 10867051"/>
                  <a:gd name="connsiteY4833" fmla="*/ 1081827 h 2057374"/>
                  <a:gd name="connsiteX4834" fmla="*/ 1327145 w 10867051"/>
                  <a:gd name="connsiteY4834" fmla="*/ 1091554 h 2057374"/>
                  <a:gd name="connsiteX4835" fmla="*/ 1330435 w 10867051"/>
                  <a:gd name="connsiteY4835" fmla="*/ 1098992 h 2057374"/>
                  <a:gd name="connsiteX4836" fmla="*/ 1331293 w 10867051"/>
                  <a:gd name="connsiteY4836" fmla="*/ 1103570 h 2057374"/>
                  <a:gd name="connsiteX4837" fmla="*/ 1331436 w 10867051"/>
                  <a:gd name="connsiteY4837" fmla="*/ 1106288 h 2057374"/>
                  <a:gd name="connsiteX4838" fmla="*/ 1332151 w 10867051"/>
                  <a:gd name="connsiteY4838" fmla="*/ 1108576 h 2057374"/>
                  <a:gd name="connsiteX4839" fmla="*/ 1332866 w 10867051"/>
                  <a:gd name="connsiteY4839" fmla="*/ 1106860 h 2057374"/>
                  <a:gd name="connsiteX4840" fmla="*/ 1333009 w 10867051"/>
                  <a:gd name="connsiteY4840" fmla="*/ 1105573 h 2057374"/>
                  <a:gd name="connsiteX4841" fmla="*/ 1335155 w 10867051"/>
                  <a:gd name="connsiteY4841" fmla="*/ 1105715 h 2057374"/>
                  <a:gd name="connsiteX4842" fmla="*/ 1336872 w 10867051"/>
                  <a:gd name="connsiteY4842" fmla="*/ 1107432 h 2057374"/>
                  <a:gd name="connsiteX4843" fmla="*/ 1341163 w 10867051"/>
                  <a:gd name="connsiteY4843" fmla="*/ 1108290 h 2057374"/>
                  <a:gd name="connsiteX4844" fmla="*/ 1333009 w 10867051"/>
                  <a:gd name="connsiteY4844" fmla="*/ 1112153 h 2057374"/>
                  <a:gd name="connsiteX4845" fmla="*/ 1334297 w 10867051"/>
                  <a:gd name="connsiteY4845" fmla="*/ 1116587 h 2057374"/>
                  <a:gd name="connsiteX4846" fmla="*/ 1337730 w 10867051"/>
                  <a:gd name="connsiteY4846" fmla="*/ 1118017 h 2057374"/>
                  <a:gd name="connsiteX4847" fmla="*/ 1339732 w 10867051"/>
                  <a:gd name="connsiteY4847" fmla="*/ 1119877 h 2057374"/>
                  <a:gd name="connsiteX4848" fmla="*/ 1339017 w 10867051"/>
                  <a:gd name="connsiteY4848" fmla="*/ 1124740 h 2057374"/>
                  <a:gd name="connsiteX4849" fmla="*/ 1338016 w 10867051"/>
                  <a:gd name="connsiteY4849" fmla="*/ 1128602 h 2057374"/>
                  <a:gd name="connsiteX4850" fmla="*/ 1335870 w 10867051"/>
                  <a:gd name="connsiteY4850" fmla="*/ 1125312 h 2057374"/>
                  <a:gd name="connsiteX4851" fmla="*/ 1335012 w 10867051"/>
                  <a:gd name="connsiteY4851" fmla="*/ 1122165 h 2057374"/>
                  <a:gd name="connsiteX4852" fmla="*/ 1334869 w 10867051"/>
                  <a:gd name="connsiteY4852" fmla="*/ 1126457 h 2057374"/>
                  <a:gd name="connsiteX4853" fmla="*/ 1335012 w 10867051"/>
                  <a:gd name="connsiteY4853" fmla="*/ 1130891 h 2057374"/>
                  <a:gd name="connsiteX4854" fmla="*/ 1334154 w 10867051"/>
                  <a:gd name="connsiteY4854" fmla="*/ 1134467 h 2057374"/>
                  <a:gd name="connsiteX4855" fmla="*/ 1337587 w 10867051"/>
                  <a:gd name="connsiteY4855" fmla="*/ 1133609 h 2057374"/>
                  <a:gd name="connsiteX4856" fmla="*/ 1339589 w 10867051"/>
                  <a:gd name="connsiteY4856" fmla="*/ 1134896 h 2057374"/>
                  <a:gd name="connsiteX4857" fmla="*/ 1345883 w 10867051"/>
                  <a:gd name="connsiteY4857" fmla="*/ 1133752 h 2057374"/>
                  <a:gd name="connsiteX4858" fmla="*/ 1347028 w 10867051"/>
                  <a:gd name="connsiteY4858" fmla="*/ 1134896 h 2057374"/>
                  <a:gd name="connsiteX4859" fmla="*/ 1352606 w 10867051"/>
                  <a:gd name="connsiteY4859" fmla="*/ 1134753 h 2057374"/>
                  <a:gd name="connsiteX4860" fmla="*/ 1354466 w 10867051"/>
                  <a:gd name="connsiteY4860" fmla="*/ 1136613 h 2057374"/>
                  <a:gd name="connsiteX4861" fmla="*/ 1357613 w 10867051"/>
                  <a:gd name="connsiteY4861" fmla="*/ 1138472 h 2057374"/>
                  <a:gd name="connsiteX4862" fmla="*/ 1359043 w 10867051"/>
                  <a:gd name="connsiteY4862" fmla="*/ 1138615 h 2057374"/>
                  <a:gd name="connsiteX4863" fmla="*/ 1359901 w 10867051"/>
                  <a:gd name="connsiteY4863" fmla="*/ 1139187 h 2057374"/>
                  <a:gd name="connsiteX4864" fmla="*/ 1356897 w 10867051"/>
                  <a:gd name="connsiteY4864" fmla="*/ 1139617 h 2057374"/>
                  <a:gd name="connsiteX4865" fmla="*/ 1354466 w 10867051"/>
                  <a:gd name="connsiteY4865" fmla="*/ 1139187 h 2057374"/>
                  <a:gd name="connsiteX4866" fmla="*/ 1352463 w 10867051"/>
                  <a:gd name="connsiteY4866" fmla="*/ 1137185 h 2057374"/>
                  <a:gd name="connsiteX4867" fmla="*/ 1350747 w 10867051"/>
                  <a:gd name="connsiteY4867" fmla="*/ 1136613 h 2057374"/>
                  <a:gd name="connsiteX4868" fmla="*/ 1346169 w 10867051"/>
                  <a:gd name="connsiteY4868" fmla="*/ 1138186 h 2057374"/>
                  <a:gd name="connsiteX4869" fmla="*/ 1339017 w 10867051"/>
                  <a:gd name="connsiteY4869" fmla="*/ 1138186 h 2057374"/>
                  <a:gd name="connsiteX4870" fmla="*/ 1337444 w 10867051"/>
                  <a:gd name="connsiteY4870" fmla="*/ 1136613 h 2057374"/>
                  <a:gd name="connsiteX4871" fmla="*/ 1336586 w 10867051"/>
                  <a:gd name="connsiteY4871" fmla="*/ 1136899 h 2057374"/>
                  <a:gd name="connsiteX4872" fmla="*/ 1337015 w 10867051"/>
                  <a:gd name="connsiteY4872" fmla="*/ 1138472 h 2057374"/>
                  <a:gd name="connsiteX4873" fmla="*/ 1337873 w 10867051"/>
                  <a:gd name="connsiteY4873" fmla="*/ 1139903 h 2057374"/>
                  <a:gd name="connsiteX4874" fmla="*/ 1337444 w 10867051"/>
                  <a:gd name="connsiteY4874" fmla="*/ 1151060 h 2057374"/>
                  <a:gd name="connsiteX4875" fmla="*/ 1338445 w 10867051"/>
                  <a:gd name="connsiteY4875" fmla="*/ 1161073 h 2057374"/>
                  <a:gd name="connsiteX4876" fmla="*/ 1337444 w 10867051"/>
                  <a:gd name="connsiteY4876" fmla="*/ 1164792 h 2057374"/>
                  <a:gd name="connsiteX4877" fmla="*/ 1337873 w 10867051"/>
                  <a:gd name="connsiteY4877" fmla="*/ 1167653 h 2057374"/>
                  <a:gd name="connsiteX4878" fmla="*/ 1334583 w 10867051"/>
                  <a:gd name="connsiteY4878" fmla="*/ 1190826 h 2057374"/>
                  <a:gd name="connsiteX4879" fmla="*/ 1335012 w 10867051"/>
                  <a:gd name="connsiteY4879" fmla="*/ 1195689 h 2057374"/>
                  <a:gd name="connsiteX4880" fmla="*/ 1334440 w 10867051"/>
                  <a:gd name="connsiteY4880" fmla="*/ 1200409 h 2057374"/>
                  <a:gd name="connsiteX4881" fmla="*/ 1335012 w 10867051"/>
                  <a:gd name="connsiteY4881" fmla="*/ 1203842 h 2057374"/>
                  <a:gd name="connsiteX4882" fmla="*/ 1333439 w 10867051"/>
                  <a:gd name="connsiteY4882" fmla="*/ 1207275 h 2057374"/>
                  <a:gd name="connsiteX4883" fmla="*/ 1332437 w 10867051"/>
                  <a:gd name="connsiteY4883" fmla="*/ 1217575 h 2057374"/>
                  <a:gd name="connsiteX4884" fmla="*/ 1331865 w 10867051"/>
                  <a:gd name="connsiteY4884" fmla="*/ 1231020 h 2057374"/>
                  <a:gd name="connsiteX4885" fmla="*/ 1330721 w 10867051"/>
                  <a:gd name="connsiteY4885" fmla="*/ 1232451 h 2057374"/>
                  <a:gd name="connsiteX4886" fmla="*/ 1329004 w 10867051"/>
                  <a:gd name="connsiteY4886" fmla="*/ 1236599 h 2057374"/>
                  <a:gd name="connsiteX4887" fmla="*/ 1327574 w 10867051"/>
                  <a:gd name="connsiteY4887" fmla="*/ 1241320 h 2057374"/>
                  <a:gd name="connsiteX4888" fmla="*/ 1329290 w 10867051"/>
                  <a:gd name="connsiteY4888" fmla="*/ 1240318 h 2057374"/>
                  <a:gd name="connsiteX4889" fmla="*/ 1330435 w 10867051"/>
                  <a:gd name="connsiteY4889" fmla="*/ 1240747 h 2057374"/>
                  <a:gd name="connsiteX4890" fmla="*/ 1328003 w 10867051"/>
                  <a:gd name="connsiteY4890" fmla="*/ 1242750 h 2057374"/>
                  <a:gd name="connsiteX4891" fmla="*/ 1326573 w 10867051"/>
                  <a:gd name="connsiteY4891" fmla="*/ 1242750 h 2057374"/>
                  <a:gd name="connsiteX4892" fmla="*/ 1325857 w 10867051"/>
                  <a:gd name="connsiteY4892" fmla="*/ 1243751 h 2057374"/>
                  <a:gd name="connsiteX4893" fmla="*/ 1322567 w 10867051"/>
                  <a:gd name="connsiteY4893" fmla="*/ 1255767 h 2057374"/>
                  <a:gd name="connsiteX4894" fmla="*/ 1321280 w 10867051"/>
                  <a:gd name="connsiteY4894" fmla="*/ 1258485 h 2057374"/>
                  <a:gd name="connsiteX4895" fmla="*/ 1320708 w 10867051"/>
                  <a:gd name="connsiteY4895" fmla="*/ 1262919 h 2057374"/>
                  <a:gd name="connsiteX4896" fmla="*/ 1323569 w 10867051"/>
                  <a:gd name="connsiteY4896" fmla="*/ 1268068 h 2057374"/>
                  <a:gd name="connsiteX4897" fmla="*/ 1324713 w 10867051"/>
                  <a:gd name="connsiteY4897" fmla="*/ 1271215 h 2057374"/>
                  <a:gd name="connsiteX4898" fmla="*/ 1324284 w 10867051"/>
                  <a:gd name="connsiteY4898" fmla="*/ 1278510 h 2057374"/>
                  <a:gd name="connsiteX4899" fmla="*/ 1324570 w 10867051"/>
                  <a:gd name="connsiteY4899" fmla="*/ 1281228 h 2057374"/>
                  <a:gd name="connsiteX4900" fmla="*/ 1326286 w 10867051"/>
                  <a:gd name="connsiteY4900" fmla="*/ 1287808 h 2057374"/>
                  <a:gd name="connsiteX4901" fmla="*/ 1330578 w 10867051"/>
                  <a:gd name="connsiteY4901" fmla="*/ 1292815 h 2057374"/>
                  <a:gd name="connsiteX4902" fmla="*/ 1330721 w 10867051"/>
                  <a:gd name="connsiteY4902" fmla="*/ 1296248 h 2057374"/>
                  <a:gd name="connsiteX4903" fmla="*/ 1329576 w 10867051"/>
                  <a:gd name="connsiteY4903" fmla="*/ 1299824 h 2057374"/>
                  <a:gd name="connsiteX4904" fmla="*/ 1332008 w 10867051"/>
                  <a:gd name="connsiteY4904" fmla="*/ 1302255 h 2057374"/>
                  <a:gd name="connsiteX4905" fmla="*/ 1333439 w 10867051"/>
                  <a:gd name="connsiteY4905" fmla="*/ 1305831 h 2057374"/>
                  <a:gd name="connsiteX4906" fmla="*/ 1334869 w 10867051"/>
                  <a:gd name="connsiteY4906" fmla="*/ 1311696 h 2057374"/>
                  <a:gd name="connsiteX4907" fmla="*/ 1335012 w 10867051"/>
                  <a:gd name="connsiteY4907" fmla="*/ 1314414 h 2057374"/>
                  <a:gd name="connsiteX4908" fmla="*/ 1332866 w 10867051"/>
                  <a:gd name="connsiteY4908" fmla="*/ 1322567 h 2057374"/>
                  <a:gd name="connsiteX4909" fmla="*/ 1333009 w 10867051"/>
                  <a:gd name="connsiteY4909" fmla="*/ 1329290 h 2057374"/>
                  <a:gd name="connsiteX4910" fmla="*/ 1331007 w 10867051"/>
                  <a:gd name="connsiteY4910" fmla="*/ 1334583 h 2057374"/>
                  <a:gd name="connsiteX4911" fmla="*/ 1330435 w 10867051"/>
                  <a:gd name="connsiteY4911" fmla="*/ 1335727 h 2057374"/>
                  <a:gd name="connsiteX4912" fmla="*/ 1330292 w 10867051"/>
                  <a:gd name="connsiteY4912" fmla="*/ 1336299 h 2057374"/>
                  <a:gd name="connsiteX4913" fmla="*/ 1331293 w 10867051"/>
                  <a:gd name="connsiteY4913" fmla="*/ 1336442 h 2057374"/>
                  <a:gd name="connsiteX4914" fmla="*/ 1330721 w 10867051"/>
                  <a:gd name="connsiteY4914" fmla="*/ 1337301 h 2057374"/>
                  <a:gd name="connsiteX4915" fmla="*/ 1330435 w 10867051"/>
                  <a:gd name="connsiteY4915" fmla="*/ 1339017 h 2057374"/>
                  <a:gd name="connsiteX4916" fmla="*/ 1329576 w 10867051"/>
                  <a:gd name="connsiteY4916" fmla="*/ 1338731 h 2057374"/>
                  <a:gd name="connsiteX4917" fmla="*/ 1329863 w 10867051"/>
                  <a:gd name="connsiteY4917" fmla="*/ 1337873 h 2057374"/>
                  <a:gd name="connsiteX4918" fmla="*/ 1329576 w 10867051"/>
                  <a:gd name="connsiteY4918" fmla="*/ 1337444 h 2057374"/>
                  <a:gd name="connsiteX4919" fmla="*/ 1328718 w 10867051"/>
                  <a:gd name="connsiteY4919" fmla="*/ 1338445 h 2057374"/>
                  <a:gd name="connsiteX4920" fmla="*/ 1327431 w 10867051"/>
                  <a:gd name="connsiteY4920" fmla="*/ 1342450 h 2057374"/>
                  <a:gd name="connsiteX4921" fmla="*/ 1326000 w 10867051"/>
                  <a:gd name="connsiteY4921" fmla="*/ 1346312 h 2057374"/>
                  <a:gd name="connsiteX4922" fmla="*/ 1326430 w 10867051"/>
                  <a:gd name="connsiteY4922" fmla="*/ 1350604 h 2057374"/>
                  <a:gd name="connsiteX4923" fmla="*/ 1327431 w 10867051"/>
                  <a:gd name="connsiteY4923" fmla="*/ 1354895 h 2057374"/>
                  <a:gd name="connsiteX4924" fmla="*/ 1333868 w 10867051"/>
                  <a:gd name="connsiteY4924" fmla="*/ 1360474 h 2057374"/>
                  <a:gd name="connsiteX4925" fmla="*/ 1340591 w 10867051"/>
                  <a:gd name="connsiteY4925" fmla="*/ 1368770 h 2057374"/>
                  <a:gd name="connsiteX4926" fmla="*/ 1342164 w 10867051"/>
                  <a:gd name="connsiteY4926" fmla="*/ 1371774 h 2057374"/>
                  <a:gd name="connsiteX4927" fmla="*/ 1343595 w 10867051"/>
                  <a:gd name="connsiteY4927" fmla="*/ 1377353 h 2057374"/>
                  <a:gd name="connsiteX4928" fmla="*/ 1343738 w 10867051"/>
                  <a:gd name="connsiteY4928" fmla="*/ 1381072 h 2057374"/>
                  <a:gd name="connsiteX4929" fmla="*/ 1342450 w 10867051"/>
                  <a:gd name="connsiteY4929" fmla="*/ 1386221 h 2057374"/>
                  <a:gd name="connsiteX4930" fmla="*/ 1345454 w 10867051"/>
                  <a:gd name="connsiteY4930" fmla="*/ 1395233 h 2057374"/>
                  <a:gd name="connsiteX4931" fmla="*/ 1346026 w 10867051"/>
                  <a:gd name="connsiteY4931" fmla="*/ 1402385 h 2057374"/>
                  <a:gd name="connsiteX4932" fmla="*/ 1354323 w 10867051"/>
                  <a:gd name="connsiteY4932" fmla="*/ 1410538 h 2057374"/>
                  <a:gd name="connsiteX4933" fmla="*/ 1358471 w 10867051"/>
                  <a:gd name="connsiteY4933" fmla="*/ 1415402 h 2057374"/>
                  <a:gd name="connsiteX4934" fmla="*/ 1363620 w 10867051"/>
                  <a:gd name="connsiteY4934" fmla="*/ 1418406 h 2057374"/>
                  <a:gd name="connsiteX4935" fmla="*/ 1365909 w 10867051"/>
                  <a:gd name="connsiteY4935" fmla="*/ 1423412 h 2057374"/>
                  <a:gd name="connsiteX4936" fmla="*/ 1367769 w 10867051"/>
                  <a:gd name="connsiteY4936" fmla="*/ 1424413 h 2057374"/>
                  <a:gd name="connsiteX4937" fmla="*/ 1370200 w 10867051"/>
                  <a:gd name="connsiteY4937" fmla="*/ 1427274 h 2057374"/>
                  <a:gd name="connsiteX4938" fmla="*/ 1371202 w 10867051"/>
                  <a:gd name="connsiteY4938" fmla="*/ 1429849 h 2057374"/>
                  <a:gd name="connsiteX4939" fmla="*/ 1368198 w 10867051"/>
                  <a:gd name="connsiteY4939" fmla="*/ 1426273 h 2057374"/>
                  <a:gd name="connsiteX4940" fmla="*/ 1368484 w 10867051"/>
                  <a:gd name="connsiteY4940" fmla="*/ 1430850 h 2057374"/>
                  <a:gd name="connsiteX4941" fmla="*/ 1367483 w 10867051"/>
                  <a:gd name="connsiteY4941" fmla="*/ 1433568 h 2057374"/>
                  <a:gd name="connsiteX4942" fmla="*/ 1367626 w 10867051"/>
                  <a:gd name="connsiteY4942" fmla="*/ 1434569 h 2057374"/>
                  <a:gd name="connsiteX4943" fmla="*/ 1369628 w 10867051"/>
                  <a:gd name="connsiteY4943" fmla="*/ 1432281 h 2057374"/>
                  <a:gd name="connsiteX4944" fmla="*/ 1371345 w 10867051"/>
                  <a:gd name="connsiteY4944" fmla="*/ 1433282 h 2057374"/>
                  <a:gd name="connsiteX4945" fmla="*/ 1374778 w 10867051"/>
                  <a:gd name="connsiteY4945" fmla="*/ 1436143 h 2057374"/>
                  <a:gd name="connsiteX4946" fmla="*/ 1377209 w 10867051"/>
                  <a:gd name="connsiteY4946" fmla="*/ 1437716 h 2057374"/>
                  <a:gd name="connsiteX4947" fmla="*/ 1380070 w 10867051"/>
                  <a:gd name="connsiteY4947" fmla="*/ 1438717 h 2057374"/>
                  <a:gd name="connsiteX4948" fmla="*/ 1381930 w 10867051"/>
                  <a:gd name="connsiteY4948" fmla="*/ 1440434 h 2057374"/>
                  <a:gd name="connsiteX4949" fmla="*/ 1383503 w 10867051"/>
                  <a:gd name="connsiteY4949" fmla="*/ 1440005 h 2057374"/>
                  <a:gd name="connsiteX4950" fmla="*/ 1382645 w 10867051"/>
                  <a:gd name="connsiteY4950" fmla="*/ 1436000 h 2057374"/>
                  <a:gd name="connsiteX4951" fmla="*/ 1382931 w 10867051"/>
                  <a:gd name="connsiteY4951" fmla="*/ 1430564 h 2057374"/>
                  <a:gd name="connsiteX4952" fmla="*/ 1385649 w 10867051"/>
                  <a:gd name="connsiteY4952" fmla="*/ 1429277 h 2057374"/>
                  <a:gd name="connsiteX4953" fmla="*/ 1387365 w 10867051"/>
                  <a:gd name="connsiteY4953" fmla="*/ 1429563 h 2057374"/>
                  <a:gd name="connsiteX4954" fmla="*/ 1391228 w 10867051"/>
                  <a:gd name="connsiteY4954" fmla="*/ 1431709 h 2057374"/>
                  <a:gd name="connsiteX4955" fmla="*/ 1392944 w 10867051"/>
                  <a:gd name="connsiteY4955" fmla="*/ 1431995 h 2057374"/>
                  <a:gd name="connsiteX4956" fmla="*/ 1396663 w 10867051"/>
                  <a:gd name="connsiteY4956" fmla="*/ 1429992 h 2057374"/>
                  <a:gd name="connsiteX4957" fmla="*/ 1397808 w 10867051"/>
                  <a:gd name="connsiteY4957" fmla="*/ 1430135 h 2057374"/>
                  <a:gd name="connsiteX4958" fmla="*/ 1399524 w 10867051"/>
                  <a:gd name="connsiteY4958" fmla="*/ 1431279 h 2057374"/>
                  <a:gd name="connsiteX4959" fmla="*/ 1401097 w 10867051"/>
                  <a:gd name="connsiteY4959" fmla="*/ 1431709 h 2057374"/>
                  <a:gd name="connsiteX4960" fmla="*/ 1405103 w 10867051"/>
                  <a:gd name="connsiteY4960" fmla="*/ 1431565 h 2057374"/>
                  <a:gd name="connsiteX4961" fmla="*/ 1407105 w 10867051"/>
                  <a:gd name="connsiteY4961" fmla="*/ 1431709 h 2057374"/>
                  <a:gd name="connsiteX4962" fmla="*/ 1408822 w 10867051"/>
                  <a:gd name="connsiteY4962" fmla="*/ 1431422 h 2057374"/>
                  <a:gd name="connsiteX4963" fmla="*/ 1411826 w 10867051"/>
                  <a:gd name="connsiteY4963" fmla="*/ 1432424 h 2057374"/>
                  <a:gd name="connsiteX4964" fmla="*/ 1410395 w 10867051"/>
                  <a:gd name="connsiteY4964" fmla="*/ 1432567 h 2057374"/>
                  <a:gd name="connsiteX4965" fmla="*/ 1408393 w 10867051"/>
                  <a:gd name="connsiteY4965" fmla="*/ 1432281 h 2057374"/>
                  <a:gd name="connsiteX4966" fmla="*/ 1405961 w 10867051"/>
                  <a:gd name="connsiteY4966" fmla="*/ 1433282 h 2057374"/>
                  <a:gd name="connsiteX4967" fmla="*/ 1394804 w 10867051"/>
                  <a:gd name="connsiteY4967" fmla="*/ 1432710 h 2057374"/>
                  <a:gd name="connsiteX4968" fmla="*/ 1390798 w 10867051"/>
                  <a:gd name="connsiteY4968" fmla="*/ 1432996 h 2057374"/>
                  <a:gd name="connsiteX4969" fmla="*/ 1387795 w 10867051"/>
                  <a:gd name="connsiteY4969" fmla="*/ 1434140 h 2057374"/>
                  <a:gd name="connsiteX4970" fmla="*/ 1385649 w 10867051"/>
                  <a:gd name="connsiteY4970" fmla="*/ 1435714 h 2057374"/>
                  <a:gd name="connsiteX4971" fmla="*/ 1386221 w 10867051"/>
                  <a:gd name="connsiteY4971" fmla="*/ 1437144 h 2057374"/>
                  <a:gd name="connsiteX4972" fmla="*/ 1387222 w 10867051"/>
                  <a:gd name="connsiteY4972" fmla="*/ 1438002 h 2057374"/>
                  <a:gd name="connsiteX4973" fmla="*/ 1388367 w 10867051"/>
                  <a:gd name="connsiteY4973" fmla="*/ 1441721 h 2057374"/>
                  <a:gd name="connsiteX4974" fmla="*/ 1390655 w 10867051"/>
                  <a:gd name="connsiteY4974" fmla="*/ 1443724 h 2057374"/>
                  <a:gd name="connsiteX4975" fmla="*/ 1392658 w 10867051"/>
                  <a:gd name="connsiteY4975" fmla="*/ 1447443 h 2057374"/>
                  <a:gd name="connsiteX4976" fmla="*/ 1393659 w 10867051"/>
                  <a:gd name="connsiteY4976" fmla="*/ 1450304 h 2057374"/>
                  <a:gd name="connsiteX4977" fmla="*/ 1394518 w 10867051"/>
                  <a:gd name="connsiteY4977" fmla="*/ 1451162 h 2057374"/>
                  <a:gd name="connsiteX4978" fmla="*/ 1395233 w 10867051"/>
                  <a:gd name="connsiteY4978" fmla="*/ 1452593 h 2057374"/>
                  <a:gd name="connsiteX4979" fmla="*/ 1393802 w 10867051"/>
                  <a:gd name="connsiteY4979" fmla="*/ 1452450 h 2057374"/>
                  <a:gd name="connsiteX4980" fmla="*/ 1392372 w 10867051"/>
                  <a:gd name="connsiteY4980" fmla="*/ 1451734 h 2057374"/>
                  <a:gd name="connsiteX4981" fmla="*/ 1390512 w 10867051"/>
                  <a:gd name="connsiteY4981" fmla="*/ 1449589 h 2057374"/>
                  <a:gd name="connsiteX4982" fmla="*/ 1388367 w 10867051"/>
                  <a:gd name="connsiteY4982" fmla="*/ 1448587 h 2057374"/>
                  <a:gd name="connsiteX4983" fmla="*/ 1386221 w 10867051"/>
                  <a:gd name="connsiteY4983" fmla="*/ 1446299 h 2057374"/>
                  <a:gd name="connsiteX4984" fmla="*/ 1385649 w 10867051"/>
                  <a:gd name="connsiteY4984" fmla="*/ 1443295 h 2057374"/>
                  <a:gd name="connsiteX4985" fmla="*/ 1385792 w 10867051"/>
                  <a:gd name="connsiteY4985" fmla="*/ 1441578 h 2057374"/>
                  <a:gd name="connsiteX4986" fmla="*/ 1383932 w 10867051"/>
                  <a:gd name="connsiteY4986" fmla="*/ 1441292 h 2057374"/>
                  <a:gd name="connsiteX4987" fmla="*/ 1381930 w 10867051"/>
                  <a:gd name="connsiteY4987" fmla="*/ 1442151 h 2057374"/>
                  <a:gd name="connsiteX4988" fmla="*/ 1382359 w 10867051"/>
                  <a:gd name="connsiteY4988" fmla="*/ 1446299 h 2057374"/>
                  <a:gd name="connsiteX4989" fmla="*/ 1382359 w 10867051"/>
                  <a:gd name="connsiteY4989" fmla="*/ 1450161 h 2057374"/>
                  <a:gd name="connsiteX4990" fmla="*/ 1385077 w 10867051"/>
                  <a:gd name="connsiteY4990" fmla="*/ 1456026 h 2057374"/>
                  <a:gd name="connsiteX4991" fmla="*/ 1385506 w 10867051"/>
                  <a:gd name="connsiteY4991" fmla="*/ 1461747 h 2057374"/>
                  <a:gd name="connsiteX4992" fmla="*/ 1392515 w 10867051"/>
                  <a:gd name="connsiteY4992" fmla="*/ 1469186 h 2057374"/>
                  <a:gd name="connsiteX4993" fmla="*/ 1401097 w 10867051"/>
                  <a:gd name="connsiteY4993" fmla="*/ 1471045 h 2057374"/>
                  <a:gd name="connsiteX4994" fmla="*/ 1403243 w 10867051"/>
                  <a:gd name="connsiteY4994" fmla="*/ 1474049 h 2057374"/>
                  <a:gd name="connsiteX4995" fmla="*/ 1403672 w 10867051"/>
                  <a:gd name="connsiteY4995" fmla="*/ 1475766 h 2057374"/>
                  <a:gd name="connsiteX4996" fmla="*/ 1403815 w 10867051"/>
                  <a:gd name="connsiteY4996" fmla="*/ 1478197 h 2057374"/>
                  <a:gd name="connsiteX4997" fmla="*/ 1402385 w 10867051"/>
                  <a:gd name="connsiteY4997" fmla="*/ 1480772 h 2057374"/>
                  <a:gd name="connsiteX4998" fmla="*/ 1399810 w 10867051"/>
                  <a:gd name="connsiteY4998" fmla="*/ 1484062 h 2057374"/>
                  <a:gd name="connsiteX4999" fmla="*/ 1400096 w 10867051"/>
                  <a:gd name="connsiteY4999" fmla="*/ 1488925 h 2057374"/>
                  <a:gd name="connsiteX5000" fmla="*/ 1401097 w 10867051"/>
                  <a:gd name="connsiteY5000" fmla="*/ 1492501 h 2057374"/>
                  <a:gd name="connsiteX5001" fmla="*/ 1407534 w 10867051"/>
                  <a:gd name="connsiteY5001" fmla="*/ 1498652 h 2057374"/>
                  <a:gd name="connsiteX5002" fmla="*/ 1413542 w 10867051"/>
                  <a:gd name="connsiteY5002" fmla="*/ 1506377 h 2057374"/>
                  <a:gd name="connsiteX5003" fmla="*/ 1414543 w 10867051"/>
                  <a:gd name="connsiteY5003" fmla="*/ 1508522 h 2057374"/>
                  <a:gd name="connsiteX5004" fmla="*/ 1417261 w 10867051"/>
                  <a:gd name="connsiteY5004" fmla="*/ 1510954 h 2057374"/>
                  <a:gd name="connsiteX5005" fmla="*/ 1419121 w 10867051"/>
                  <a:gd name="connsiteY5005" fmla="*/ 1514959 h 2057374"/>
                  <a:gd name="connsiteX5006" fmla="*/ 1423555 w 10867051"/>
                  <a:gd name="connsiteY5006" fmla="*/ 1517391 h 2057374"/>
                  <a:gd name="connsiteX5007" fmla="*/ 1426988 w 10867051"/>
                  <a:gd name="connsiteY5007" fmla="*/ 1521682 h 2057374"/>
                  <a:gd name="connsiteX5008" fmla="*/ 1430707 w 10867051"/>
                  <a:gd name="connsiteY5008" fmla="*/ 1523542 h 2057374"/>
                  <a:gd name="connsiteX5009" fmla="*/ 1431852 w 10867051"/>
                  <a:gd name="connsiteY5009" fmla="*/ 1525544 h 2057374"/>
                  <a:gd name="connsiteX5010" fmla="*/ 1431136 w 10867051"/>
                  <a:gd name="connsiteY5010" fmla="*/ 1528691 h 2057374"/>
                  <a:gd name="connsiteX5011" fmla="*/ 1431995 w 10867051"/>
                  <a:gd name="connsiteY5011" fmla="*/ 1530980 h 2057374"/>
                  <a:gd name="connsiteX5012" fmla="*/ 1436572 w 10867051"/>
                  <a:gd name="connsiteY5012" fmla="*/ 1532696 h 2057374"/>
                  <a:gd name="connsiteX5013" fmla="*/ 1438002 w 10867051"/>
                  <a:gd name="connsiteY5013" fmla="*/ 1533841 h 2057374"/>
                  <a:gd name="connsiteX5014" fmla="*/ 1438718 w 10867051"/>
                  <a:gd name="connsiteY5014" fmla="*/ 1535414 h 2057374"/>
                  <a:gd name="connsiteX5015" fmla="*/ 1437859 w 10867051"/>
                  <a:gd name="connsiteY5015" fmla="*/ 1539705 h 2057374"/>
                  <a:gd name="connsiteX5016" fmla="*/ 1439004 w 10867051"/>
                  <a:gd name="connsiteY5016" fmla="*/ 1544426 h 2057374"/>
                  <a:gd name="connsiteX5017" fmla="*/ 1438575 w 10867051"/>
                  <a:gd name="connsiteY5017" fmla="*/ 1546571 h 2057374"/>
                  <a:gd name="connsiteX5018" fmla="*/ 1438861 w 10867051"/>
                  <a:gd name="connsiteY5018" fmla="*/ 1549289 h 2057374"/>
                  <a:gd name="connsiteX5019" fmla="*/ 1438288 w 10867051"/>
                  <a:gd name="connsiteY5019" fmla="*/ 1552293 h 2057374"/>
                  <a:gd name="connsiteX5020" fmla="*/ 1440863 w 10867051"/>
                  <a:gd name="connsiteY5020" fmla="*/ 1553580 h 2057374"/>
                  <a:gd name="connsiteX5021" fmla="*/ 1443295 w 10867051"/>
                  <a:gd name="connsiteY5021" fmla="*/ 1556012 h 2057374"/>
                  <a:gd name="connsiteX5022" fmla="*/ 1445870 w 10867051"/>
                  <a:gd name="connsiteY5022" fmla="*/ 1556441 h 2057374"/>
                  <a:gd name="connsiteX5023" fmla="*/ 1452736 w 10867051"/>
                  <a:gd name="connsiteY5023" fmla="*/ 1555869 h 2057374"/>
                  <a:gd name="connsiteX5024" fmla="*/ 1456312 w 10867051"/>
                  <a:gd name="connsiteY5024" fmla="*/ 1556155 h 2057374"/>
                  <a:gd name="connsiteX5025" fmla="*/ 1462320 w 10867051"/>
                  <a:gd name="connsiteY5025" fmla="*/ 1558158 h 2057374"/>
                  <a:gd name="connsiteX5026" fmla="*/ 1466611 w 10867051"/>
                  <a:gd name="connsiteY5026" fmla="*/ 1558587 h 2057374"/>
                  <a:gd name="connsiteX5027" fmla="*/ 1469901 w 10867051"/>
                  <a:gd name="connsiteY5027" fmla="*/ 1558015 h 2057374"/>
                  <a:gd name="connsiteX5028" fmla="*/ 1475765 w 10867051"/>
                  <a:gd name="connsiteY5028" fmla="*/ 1560733 h 2057374"/>
                  <a:gd name="connsiteX5029" fmla="*/ 1480200 w 10867051"/>
                  <a:gd name="connsiteY5029" fmla="*/ 1563450 h 2057374"/>
                  <a:gd name="connsiteX5030" fmla="*/ 1481201 w 10867051"/>
                  <a:gd name="connsiteY5030" fmla="*/ 1566597 h 2057374"/>
                  <a:gd name="connsiteX5031" fmla="*/ 1483919 w 10867051"/>
                  <a:gd name="connsiteY5031" fmla="*/ 1568314 h 2057374"/>
                  <a:gd name="connsiteX5032" fmla="*/ 1493360 w 10867051"/>
                  <a:gd name="connsiteY5032" fmla="*/ 1571318 h 2057374"/>
                  <a:gd name="connsiteX5033" fmla="*/ 1500369 w 10867051"/>
                  <a:gd name="connsiteY5033" fmla="*/ 1570888 h 2057374"/>
                  <a:gd name="connsiteX5034" fmla="*/ 1503230 w 10867051"/>
                  <a:gd name="connsiteY5034" fmla="*/ 1571461 h 2057374"/>
                  <a:gd name="connsiteX5035" fmla="*/ 1506663 w 10867051"/>
                  <a:gd name="connsiteY5035" fmla="*/ 1576896 h 2057374"/>
                  <a:gd name="connsiteX5036" fmla="*/ 1506090 w 10867051"/>
                  <a:gd name="connsiteY5036" fmla="*/ 1580758 h 2057374"/>
                  <a:gd name="connsiteX5037" fmla="*/ 1509666 w 10867051"/>
                  <a:gd name="connsiteY5037" fmla="*/ 1581760 h 2057374"/>
                  <a:gd name="connsiteX5038" fmla="*/ 1510525 w 10867051"/>
                  <a:gd name="connsiteY5038" fmla="*/ 1580186 h 2057374"/>
                  <a:gd name="connsiteX5039" fmla="*/ 1513672 w 10867051"/>
                  <a:gd name="connsiteY5039" fmla="*/ 1580472 h 2057374"/>
                  <a:gd name="connsiteX5040" fmla="*/ 1516103 w 10867051"/>
                  <a:gd name="connsiteY5040" fmla="*/ 1581474 h 2057374"/>
                  <a:gd name="connsiteX5041" fmla="*/ 1519965 w 10867051"/>
                  <a:gd name="connsiteY5041" fmla="*/ 1584907 h 2057374"/>
                  <a:gd name="connsiteX5042" fmla="*/ 1524972 w 10867051"/>
                  <a:gd name="connsiteY5042" fmla="*/ 1587624 h 2057374"/>
                  <a:gd name="connsiteX5043" fmla="*/ 1534699 w 10867051"/>
                  <a:gd name="connsiteY5043" fmla="*/ 1595778 h 2057374"/>
                  <a:gd name="connsiteX5044" fmla="*/ 1539133 w 10867051"/>
                  <a:gd name="connsiteY5044" fmla="*/ 1602358 h 2057374"/>
                  <a:gd name="connsiteX5045" fmla="*/ 1540850 w 10867051"/>
                  <a:gd name="connsiteY5045" fmla="*/ 1607793 h 2057374"/>
                  <a:gd name="connsiteX5046" fmla="*/ 1541136 w 10867051"/>
                  <a:gd name="connsiteY5046" fmla="*/ 1609939 h 2057374"/>
                  <a:gd name="connsiteX5047" fmla="*/ 1540707 w 10867051"/>
                  <a:gd name="connsiteY5047" fmla="*/ 1612228 h 2057374"/>
                  <a:gd name="connsiteX5048" fmla="*/ 1541565 w 10867051"/>
                  <a:gd name="connsiteY5048" fmla="*/ 1616948 h 2057374"/>
                  <a:gd name="connsiteX5049" fmla="*/ 1543424 w 10867051"/>
                  <a:gd name="connsiteY5049" fmla="*/ 1616090 h 2057374"/>
                  <a:gd name="connsiteX5050" fmla="*/ 1544855 w 10867051"/>
                  <a:gd name="connsiteY5050" fmla="*/ 1617377 h 2057374"/>
                  <a:gd name="connsiteX5051" fmla="*/ 1544998 w 10867051"/>
                  <a:gd name="connsiteY5051" fmla="*/ 1621096 h 2057374"/>
                  <a:gd name="connsiteX5052" fmla="*/ 1544998 w 10867051"/>
                  <a:gd name="connsiteY5052" fmla="*/ 1621239 h 2057374"/>
                  <a:gd name="connsiteX5053" fmla="*/ 1553580 w 10867051"/>
                  <a:gd name="connsiteY5053" fmla="*/ 1620524 h 2057374"/>
                  <a:gd name="connsiteX5054" fmla="*/ 1562163 w 10867051"/>
                  <a:gd name="connsiteY5054" fmla="*/ 1619809 h 2057374"/>
                  <a:gd name="connsiteX5055" fmla="*/ 1570745 w 10867051"/>
                  <a:gd name="connsiteY5055" fmla="*/ 1619094 h 2057374"/>
                  <a:gd name="connsiteX5056" fmla="*/ 1579328 w 10867051"/>
                  <a:gd name="connsiteY5056" fmla="*/ 1618379 h 2057374"/>
                  <a:gd name="connsiteX5057" fmla="*/ 1587910 w 10867051"/>
                  <a:gd name="connsiteY5057" fmla="*/ 1617663 h 2057374"/>
                  <a:gd name="connsiteX5058" fmla="*/ 1596493 w 10867051"/>
                  <a:gd name="connsiteY5058" fmla="*/ 1616948 h 2057374"/>
                  <a:gd name="connsiteX5059" fmla="*/ 1605076 w 10867051"/>
                  <a:gd name="connsiteY5059" fmla="*/ 1616233 h 2057374"/>
                  <a:gd name="connsiteX5060" fmla="*/ 1613658 w 10867051"/>
                  <a:gd name="connsiteY5060" fmla="*/ 1615518 h 2057374"/>
                  <a:gd name="connsiteX5061" fmla="*/ 1617091 w 10867051"/>
                  <a:gd name="connsiteY5061" fmla="*/ 1615232 h 2057374"/>
                  <a:gd name="connsiteX5062" fmla="*/ 1615231 w 10867051"/>
                  <a:gd name="connsiteY5062" fmla="*/ 1620238 h 2057374"/>
                  <a:gd name="connsiteX5063" fmla="*/ 1613801 w 10867051"/>
                  <a:gd name="connsiteY5063" fmla="*/ 1622098 h 2057374"/>
                  <a:gd name="connsiteX5064" fmla="*/ 1628105 w 10867051"/>
                  <a:gd name="connsiteY5064" fmla="*/ 1627104 h 2057374"/>
                  <a:gd name="connsiteX5065" fmla="*/ 1642410 w 10867051"/>
                  <a:gd name="connsiteY5065" fmla="*/ 1632110 h 2057374"/>
                  <a:gd name="connsiteX5066" fmla="*/ 1656714 w 10867051"/>
                  <a:gd name="connsiteY5066" fmla="*/ 1637117 h 2057374"/>
                  <a:gd name="connsiteX5067" fmla="*/ 1671018 w 10867051"/>
                  <a:gd name="connsiteY5067" fmla="*/ 1642123 h 2057374"/>
                  <a:gd name="connsiteX5068" fmla="*/ 1685322 w 10867051"/>
                  <a:gd name="connsiteY5068" fmla="*/ 1646987 h 2057374"/>
                  <a:gd name="connsiteX5069" fmla="*/ 1699626 w 10867051"/>
                  <a:gd name="connsiteY5069" fmla="*/ 1651850 h 2057374"/>
                  <a:gd name="connsiteX5070" fmla="*/ 1713931 w 10867051"/>
                  <a:gd name="connsiteY5070" fmla="*/ 1656714 h 2057374"/>
                  <a:gd name="connsiteX5071" fmla="*/ 1728235 w 10867051"/>
                  <a:gd name="connsiteY5071" fmla="*/ 1661577 h 2057374"/>
                  <a:gd name="connsiteX5072" fmla="*/ 1738963 w 10867051"/>
                  <a:gd name="connsiteY5072" fmla="*/ 1661577 h 2057374"/>
                  <a:gd name="connsiteX5073" fmla="*/ 1749691 w 10867051"/>
                  <a:gd name="connsiteY5073" fmla="*/ 1661577 h 2057374"/>
                  <a:gd name="connsiteX5074" fmla="*/ 1760419 w 10867051"/>
                  <a:gd name="connsiteY5074" fmla="*/ 1661577 h 2057374"/>
                  <a:gd name="connsiteX5075" fmla="*/ 1771147 w 10867051"/>
                  <a:gd name="connsiteY5075" fmla="*/ 1661577 h 2057374"/>
                  <a:gd name="connsiteX5076" fmla="*/ 1781876 w 10867051"/>
                  <a:gd name="connsiteY5076" fmla="*/ 1661577 h 2057374"/>
                  <a:gd name="connsiteX5077" fmla="*/ 1792604 w 10867051"/>
                  <a:gd name="connsiteY5077" fmla="*/ 1661577 h 2057374"/>
                  <a:gd name="connsiteX5078" fmla="*/ 1803332 w 10867051"/>
                  <a:gd name="connsiteY5078" fmla="*/ 1661577 h 2057374"/>
                  <a:gd name="connsiteX5079" fmla="*/ 1814060 w 10867051"/>
                  <a:gd name="connsiteY5079" fmla="*/ 1661577 h 2057374"/>
                  <a:gd name="connsiteX5080" fmla="*/ 1814060 w 10867051"/>
                  <a:gd name="connsiteY5080" fmla="*/ 1657858 h 2057374"/>
                  <a:gd name="connsiteX5081" fmla="*/ 1814060 w 10867051"/>
                  <a:gd name="connsiteY5081" fmla="*/ 1654139 h 2057374"/>
                  <a:gd name="connsiteX5082" fmla="*/ 1814060 w 10867051"/>
                  <a:gd name="connsiteY5082" fmla="*/ 1650420 h 2057374"/>
                  <a:gd name="connsiteX5083" fmla="*/ 1814060 w 10867051"/>
                  <a:gd name="connsiteY5083" fmla="*/ 1646701 h 2057374"/>
                  <a:gd name="connsiteX5084" fmla="*/ 1820640 w 10867051"/>
                  <a:gd name="connsiteY5084" fmla="*/ 1646701 h 2057374"/>
                  <a:gd name="connsiteX5085" fmla="*/ 1827220 w 10867051"/>
                  <a:gd name="connsiteY5085" fmla="*/ 1646701 h 2057374"/>
                  <a:gd name="connsiteX5086" fmla="*/ 1833800 w 10867051"/>
                  <a:gd name="connsiteY5086" fmla="*/ 1646701 h 2057374"/>
                  <a:gd name="connsiteX5087" fmla="*/ 1840380 w 10867051"/>
                  <a:gd name="connsiteY5087" fmla="*/ 1646701 h 2057374"/>
                  <a:gd name="connsiteX5088" fmla="*/ 1846960 w 10867051"/>
                  <a:gd name="connsiteY5088" fmla="*/ 1646701 h 2057374"/>
                  <a:gd name="connsiteX5089" fmla="*/ 1853540 w 10867051"/>
                  <a:gd name="connsiteY5089" fmla="*/ 1646701 h 2057374"/>
                  <a:gd name="connsiteX5090" fmla="*/ 1860119 w 10867051"/>
                  <a:gd name="connsiteY5090" fmla="*/ 1646701 h 2057374"/>
                  <a:gd name="connsiteX5091" fmla="*/ 1866700 w 10867051"/>
                  <a:gd name="connsiteY5091" fmla="*/ 1646701 h 2057374"/>
                  <a:gd name="connsiteX5092" fmla="*/ 1866986 w 10867051"/>
                  <a:gd name="connsiteY5092" fmla="*/ 1646701 h 2057374"/>
                  <a:gd name="connsiteX5093" fmla="*/ 1867272 w 10867051"/>
                  <a:gd name="connsiteY5093" fmla="*/ 1646844 h 2057374"/>
                  <a:gd name="connsiteX5094" fmla="*/ 1869989 w 10867051"/>
                  <a:gd name="connsiteY5094" fmla="*/ 1649705 h 2057374"/>
                  <a:gd name="connsiteX5095" fmla="*/ 1872707 w 10867051"/>
                  <a:gd name="connsiteY5095" fmla="*/ 1654139 h 2057374"/>
                  <a:gd name="connsiteX5096" fmla="*/ 1875997 w 10867051"/>
                  <a:gd name="connsiteY5096" fmla="*/ 1657286 h 2057374"/>
                  <a:gd name="connsiteX5097" fmla="*/ 1879716 w 10867051"/>
                  <a:gd name="connsiteY5097" fmla="*/ 1659002 h 2057374"/>
                  <a:gd name="connsiteX5098" fmla="*/ 1886153 w 10867051"/>
                  <a:gd name="connsiteY5098" fmla="*/ 1664152 h 2057374"/>
                  <a:gd name="connsiteX5099" fmla="*/ 1895165 w 10867051"/>
                  <a:gd name="connsiteY5099" fmla="*/ 1672734 h 2057374"/>
                  <a:gd name="connsiteX5100" fmla="*/ 1902317 w 10867051"/>
                  <a:gd name="connsiteY5100" fmla="*/ 1678456 h 2057374"/>
                  <a:gd name="connsiteX5101" fmla="*/ 1907753 w 10867051"/>
                  <a:gd name="connsiteY5101" fmla="*/ 1681317 h 2057374"/>
                  <a:gd name="connsiteX5102" fmla="*/ 1911329 w 10867051"/>
                  <a:gd name="connsiteY5102" fmla="*/ 1683749 h 2057374"/>
                  <a:gd name="connsiteX5103" fmla="*/ 1913188 w 10867051"/>
                  <a:gd name="connsiteY5103" fmla="*/ 1685751 h 2057374"/>
                  <a:gd name="connsiteX5104" fmla="*/ 1915620 w 10867051"/>
                  <a:gd name="connsiteY5104" fmla="*/ 1690186 h 2057374"/>
                  <a:gd name="connsiteX5105" fmla="*/ 1920340 w 10867051"/>
                  <a:gd name="connsiteY5105" fmla="*/ 1700485 h 2057374"/>
                  <a:gd name="connsiteX5106" fmla="*/ 1920340 w 10867051"/>
                  <a:gd name="connsiteY5106" fmla="*/ 1705205 h 2057374"/>
                  <a:gd name="connsiteX5107" fmla="*/ 1922057 w 10867051"/>
                  <a:gd name="connsiteY5107" fmla="*/ 1709639 h 2057374"/>
                  <a:gd name="connsiteX5108" fmla="*/ 1925633 w 10867051"/>
                  <a:gd name="connsiteY5108" fmla="*/ 1715504 h 2057374"/>
                  <a:gd name="connsiteX5109" fmla="*/ 1928780 w 10867051"/>
                  <a:gd name="connsiteY5109" fmla="*/ 1718937 h 2057374"/>
                  <a:gd name="connsiteX5110" fmla="*/ 1931498 w 10867051"/>
                  <a:gd name="connsiteY5110" fmla="*/ 1719938 h 2057374"/>
                  <a:gd name="connsiteX5111" fmla="*/ 1934358 w 10867051"/>
                  <a:gd name="connsiteY5111" fmla="*/ 1721941 h 2057374"/>
                  <a:gd name="connsiteX5112" fmla="*/ 1937505 w 10867051"/>
                  <a:gd name="connsiteY5112" fmla="*/ 1724945 h 2057374"/>
                  <a:gd name="connsiteX5113" fmla="*/ 1941225 w 10867051"/>
                  <a:gd name="connsiteY5113" fmla="*/ 1726947 h 2057374"/>
                  <a:gd name="connsiteX5114" fmla="*/ 1945373 w 10867051"/>
                  <a:gd name="connsiteY5114" fmla="*/ 1727949 h 2057374"/>
                  <a:gd name="connsiteX5115" fmla="*/ 1951094 w 10867051"/>
                  <a:gd name="connsiteY5115" fmla="*/ 1730666 h 2057374"/>
                  <a:gd name="connsiteX5116" fmla="*/ 1958390 w 10867051"/>
                  <a:gd name="connsiteY5116" fmla="*/ 1735101 h 2057374"/>
                  <a:gd name="connsiteX5117" fmla="*/ 1963396 w 10867051"/>
                  <a:gd name="connsiteY5117" fmla="*/ 1737389 h 2057374"/>
                  <a:gd name="connsiteX5118" fmla="*/ 1966114 w 10867051"/>
                  <a:gd name="connsiteY5118" fmla="*/ 1737532 h 2057374"/>
                  <a:gd name="connsiteX5119" fmla="*/ 1968545 w 10867051"/>
                  <a:gd name="connsiteY5119" fmla="*/ 1736102 h 2057374"/>
                  <a:gd name="connsiteX5120" fmla="*/ 1970548 w 10867051"/>
                  <a:gd name="connsiteY5120" fmla="*/ 1733098 h 2057374"/>
                  <a:gd name="connsiteX5121" fmla="*/ 1972551 w 10867051"/>
                  <a:gd name="connsiteY5121" fmla="*/ 1731239 h 2057374"/>
                  <a:gd name="connsiteX5122" fmla="*/ 1974553 w 10867051"/>
                  <a:gd name="connsiteY5122" fmla="*/ 1730380 h 2057374"/>
                  <a:gd name="connsiteX5123" fmla="*/ 1975412 w 10867051"/>
                  <a:gd name="connsiteY5123" fmla="*/ 1728950 h 2057374"/>
                  <a:gd name="connsiteX5124" fmla="*/ 1974983 w 10867051"/>
                  <a:gd name="connsiteY5124" fmla="*/ 1727090 h 2057374"/>
                  <a:gd name="connsiteX5125" fmla="*/ 1976270 w 10867051"/>
                  <a:gd name="connsiteY5125" fmla="*/ 1722942 h 2057374"/>
                  <a:gd name="connsiteX5126" fmla="*/ 1979274 w 10867051"/>
                  <a:gd name="connsiteY5126" fmla="*/ 1716362 h 2057374"/>
                  <a:gd name="connsiteX5127" fmla="*/ 1982850 w 10867051"/>
                  <a:gd name="connsiteY5127" fmla="*/ 1712786 h 2057374"/>
                  <a:gd name="connsiteX5128" fmla="*/ 1986998 w 10867051"/>
                  <a:gd name="connsiteY5128" fmla="*/ 1712214 h 2057374"/>
                  <a:gd name="connsiteX5129" fmla="*/ 1989716 w 10867051"/>
                  <a:gd name="connsiteY5129" fmla="*/ 1710927 h 2057374"/>
                  <a:gd name="connsiteX5130" fmla="*/ 1991003 w 10867051"/>
                  <a:gd name="connsiteY5130" fmla="*/ 1709067 h 2057374"/>
                  <a:gd name="connsiteX5131" fmla="*/ 1993292 w 10867051"/>
                  <a:gd name="connsiteY5131" fmla="*/ 1708924 h 2057374"/>
                  <a:gd name="connsiteX5132" fmla="*/ 1996439 w 10867051"/>
                  <a:gd name="connsiteY5132" fmla="*/ 1710497 h 2057374"/>
                  <a:gd name="connsiteX5133" fmla="*/ 2001588 w 10867051"/>
                  <a:gd name="connsiteY5133" fmla="*/ 1711499 h 2057374"/>
                  <a:gd name="connsiteX5134" fmla="*/ 2008740 w 10867051"/>
                  <a:gd name="connsiteY5134" fmla="*/ 1711928 h 2057374"/>
                  <a:gd name="connsiteX5135" fmla="*/ 2013032 w 10867051"/>
                  <a:gd name="connsiteY5135" fmla="*/ 1711785 h 2057374"/>
                  <a:gd name="connsiteX5136" fmla="*/ 2014319 w 10867051"/>
                  <a:gd name="connsiteY5136" fmla="*/ 1711070 h 2057374"/>
                  <a:gd name="connsiteX5137" fmla="*/ 2015034 w 10867051"/>
                  <a:gd name="connsiteY5137" fmla="*/ 1711070 h 2057374"/>
                  <a:gd name="connsiteX5138" fmla="*/ 2015034 w 10867051"/>
                  <a:gd name="connsiteY5138" fmla="*/ 1711928 h 2057374"/>
                  <a:gd name="connsiteX5139" fmla="*/ 2016036 w 10867051"/>
                  <a:gd name="connsiteY5139" fmla="*/ 1712214 h 2057374"/>
                  <a:gd name="connsiteX5140" fmla="*/ 2018181 w 10867051"/>
                  <a:gd name="connsiteY5140" fmla="*/ 1712071 h 2057374"/>
                  <a:gd name="connsiteX5141" fmla="*/ 2020041 w 10867051"/>
                  <a:gd name="connsiteY5141" fmla="*/ 1713215 h 2057374"/>
                  <a:gd name="connsiteX5142" fmla="*/ 2022329 w 10867051"/>
                  <a:gd name="connsiteY5142" fmla="*/ 1716791 h 2057374"/>
                  <a:gd name="connsiteX5143" fmla="*/ 2030340 w 10867051"/>
                  <a:gd name="connsiteY5143" fmla="*/ 1722513 h 2057374"/>
                  <a:gd name="connsiteX5144" fmla="*/ 2030340 w 10867051"/>
                  <a:gd name="connsiteY5144" fmla="*/ 1722513 h 2057374"/>
                  <a:gd name="connsiteX5145" fmla="*/ 2031055 w 10867051"/>
                  <a:gd name="connsiteY5145" fmla="*/ 1724516 h 2057374"/>
                  <a:gd name="connsiteX5146" fmla="*/ 2033773 w 10867051"/>
                  <a:gd name="connsiteY5146" fmla="*/ 1727377 h 2057374"/>
                  <a:gd name="connsiteX5147" fmla="*/ 2038922 w 10867051"/>
                  <a:gd name="connsiteY5147" fmla="*/ 1731668 h 2057374"/>
                  <a:gd name="connsiteX5148" fmla="*/ 2041783 w 10867051"/>
                  <a:gd name="connsiteY5148" fmla="*/ 1735387 h 2057374"/>
                  <a:gd name="connsiteX5149" fmla="*/ 2042498 w 10867051"/>
                  <a:gd name="connsiteY5149" fmla="*/ 1738534 h 2057374"/>
                  <a:gd name="connsiteX5150" fmla="*/ 2045073 w 10867051"/>
                  <a:gd name="connsiteY5150" fmla="*/ 1743540 h 2057374"/>
                  <a:gd name="connsiteX5151" fmla="*/ 2049650 w 10867051"/>
                  <a:gd name="connsiteY5151" fmla="*/ 1750263 h 2057374"/>
                  <a:gd name="connsiteX5152" fmla="*/ 2051653 w 10867051"/>
                  <a:gd name="connsiteY5152" fmla="*/ 1753839 h 2057374"/>
                  <a:gd name="connsiteX5153" fmla="*/ 2051224 w 10867051"/>
                  <a:gd name="connsiteY5153" fmla="*/ 1754412 h 2057374"/>
                  <a:gd name="connsiteX5154" fmla="*/ 2051653 w 10867051"/>
                  <a:gd name="connsiteY5154" fmla="*/ 1756271 h 2057374"/>
                  <a:gd name="connsiteX5155" fmla="*/ 2052797 w 10867051"/>
                  <a:gd name="connsiteY5155" fmla="*/ 1759561 h 2057374"/>
                  <a:gd name="connsiteX5156" fmla="*/ 2055086 w 10867051"/>
                  <a:gd name="connsiteY5156" fmla="*/ 1762279 h 2057374"/>
                  <a:gd name="connsiteX5157" fmla="*/ 2058376 w 10867051"/>
                  <a:gd name="connsiteY5157" fmla="*/ 1764568 h 2057374"/>
                  <a:gd name="connsiteX5158" fmla="*/ 2061666 w 10867051"/>
                  <a:gd name="connsiteY5158" fmla="*/ 1768573 h 2057374"/>
                  <a:gd name="connsiteX5159" fmla="*/ 2065099 w 10867051"/>
                  <a:gd name="connsiteY5159" fmla="*/ 1774437 h 2057374"/>
                  <a:gd name="connsiteX5160" fmla="*/ 2069247 w 10867051"/>
                  <a:gd name="connsiteY5160" fmla="*/ 1778872 h 2057374"/>
                  <a:gd name="connsiteX5161" fmla="*/ 2074111 w 10867051"/>
                  <a:gd name="connsiteY5161" fmla="*/ 1781876 h 2057374"/>
                  <a:gd name="connsiteX5162" fmla="*/ 2076828 w 10867051"/>
                  <a:gd name="connsiteY5162" fmla="*/ 1784736 h 2057374"/>
                  <a:gd name="connsiteX5163" fmla="*/ 2077400 w 10867051"/>
                  <a:gd name="connsiteY5163" fmla="*/ 1787311 h 2057374"/>
                  <a:gd name="connsiteX5164" fmla="*/ 2077400 w 10867051"/>
                  <a:gd name="connsiteY5164" fmla="*/ 1789600 h 2057374"/>
                  <a:gd name="connsiteX5165" fmla="*/ 2076399 w 10867051"/>
                  <a:gd name="connsiteY5165" fmla="*/ 1792175 h 2057374"/>
                  <a:gd name="connsiteX5166" fmla="*/ 2076685 w 10867051"/>
                  <a:gd name="connsiteY5166" fmla="*/ 1793891 h 2057374"/>
                  <a:gd name="connsiteX5167" fmla="*/ 2077973 w 10867051"/>
                  <a:gd name="connsiteY5167" fmla="*/ 1795608 h 2057374"/>
                  <a:gd name="connsiteX5168" fmla="*/ 2078402 w 10867051"/>
                  <a:gd name="connsiteY5168" fmla="*/ 1797610 h 2057374"/>
                  <a:gd name="connsiteX5169" fmla="*/ 2077830 w 10867051"/>
                  <a:gd name="connsiteY5169" fmla="*/ 1800471 h 2057374"/>
                  <a:gd name="connsiteX5170" fmla="*/ 2077830 w 10867051"/>
                  <a:gd name="connsiteY5170" fmla="*/ 1801329 h 2057374"/>
                  <a:gd name="connsiteX5171" fmla="*/ 2077830 w 10867051"/>
                  <a:gd name="connsiteY5171" fmla="*/ 1801329 h 2057374"/>
                  <a:gd name="connsiteX5172" fmla="*/ 2078259 w 10867051"/>
                  <a:gd name="connsiteY5172" fmla="*/ 1802045 h 2057374"/>
                  <a:gd name="connsiteX5173" fmla="*/ 2082550 w 10867051"/>
                  <a:gd name="connsiteY5173" fmla="*/ 1806908 h 2057374"/>
                  <a:gd name="connsiteX5174" fmla="*/ 2084696 w 10867051"/>
                  <a:gd name="connsiteY5174" fmla="*/ 1810913 h 2057374"/>
                  <a:gd name="connsiteX5175" fmla="*/ 2086412 w 10867051"/>
                  <a:gd name="connsiteY5175" fmla="*/ 1817207 h 2057374"/>
                  <a:gd name="connsiteX5176" fmla="*/ 2086412 w 10867051"/>
                  <a:gd name="connsiteY5176" fmla="*/ 1817207 h 2057374"/>
                  <a:gd name="connsiteX5177" fmla="*/ 2088415 w 10867051"/>
                  <a:gd name="connsiteY5177" fmla="*/ 1820926 h 2057374"/>
                  <a:gd name="connsiteX5178" fmla="*/ 2091276 w 10867051"/>
                  <a:gd name="connsiteY5178" fmla="*/ 1822499 h 2057374"/>
                  <a:gd name="connsiteX5179" fmla="*/ 2095567 w 10867051"/>
                  <a:gd name="connsiteY5179" fmla="*/ 1823072 h 2057374"/>
                  <a:gd name="connsiteX5180" fmla="*/ 2098857 w 10867051"/>
                  <a:gd name="connsiteY5180" fmla="*/ 1824359 h 2057374"/>
                  <a:gd name="connsiteX5181" fmla="*/ 2101146 w 10867051"/>
                  <a:gd name="connsiteY5181" fmla="*/ 1826362 h 2057374"/>
                  <a:gd name="connsiteX5182" fmla="*/ 2104006 w 10867051"/>
                  <a:gd name="connsiteY5182" fmla="*/ 1827649 h 2057374"/>
                  <a:gd name="connsiteX5183" fmla="*/ 2107439 w 10867051"/>
                  <a:gd name="connsiteY5183" fmla="*/ 1828078 h 2057374"/>
                  <a:gd name="connsiteX5184" fmla="*/ 2110729 w 10867051"/>
                  <a:gd name="connsiteY5184" fmla="*/ 1829366 h 2057374"/>
                  <a:gd name="connsiteX5185" fmla="*/ 2113876 w 10867051"/>
                  <a:gd name="connsiteY5185" fmla="*/ 1831654 h 2057374"/>
                  <a:gd name="connsiteX5186" fmla="*/ 2119741 w 10867051"/>
                  <a:gd name="connsiteY5186" fmla="*/ 1833085 h 2057374"/>
                  <a:gd name="connsiteX5187" fmla="*/ 2128181 w 10867051"/>
                  <a:gd name="connsiteY5187" fmla="*/ 1833800 h 2057374"/>
                  <a:gd name="connsiteX5188" fmla="*/ 2134617 w 10867051"/>
                  <a:gd name="connsiteY5188" fmla="*/ 1835659 h 2057374"/>
                  <a:gd name="connsiteX5189" fmla="*/ 2139052 w 10867051"/>
                  <a:gd name="connsiteY5189" fmla="*/ 1838663 h 2057374"/>
                  <a:gd name="connsiteX5190" fmla="*/ 2141054 w 10867051"/>
                  <a:gd name="connsiteY5190" fmla="*/ 1839235 h 2057374"/>
                  <a:gd name="connsiteX5191" fmla="*/ 2141627 w 10867051"/>
                  <a:gd name="connsiteY5191" fmla="*/ 1839235 h 2057374"/>
                  <a:gd name="connsiteX5192" fmla="*/ 2141913 w 10867051"/>
                  <a:gd name="connsiteY5192" fmla="*/ 1838806 h 2057374"/>
                  <a:gd name="connsiteX5193" fmla="*/ 2142199 w 10867051"/>
                  <a:gd name="connsiteY5193" fmla="*/ 1837948 h 2057374"/>
                  <a:gd name="connsiteX5194" fmla="*/ 2143915 w 10867051"/>
                  <a:gd name="connsiteY5194" fmla="*/ 1836947 h 2057374"/>
                  <a:gd name="connsiteX5195" fmla="*/ 2148063 w 10867051"/>
                  <a:gd name="connsiteY5195" fmla="*/ 1836375 h 2057374"/>
                  <a:gd name="connsiteX5196" fmla="*/ 2148207 w 10867051"/>
                  <a:gd name="connsiteY5196" fmla="*/ 1834229 h 2057374"/>
                  <a:gd name="connsiteX5197" fmla="*/ 2147920 w 10867051"/>
                  <a:gd name="connsiteY5197" fmla="*/ 1833085 h 2057374"/>
                  <a:gd name="connsiteX5198" fmla="*/ 2146061 w 10867051"/>
                  <a:gd name="connsiteY5198" fmla="*/ 1832942 h 2057374"/>
                  <a:gd name="connsiteX5199" fmla="*/ 2140339 w 10867051"/>
                  <a:gd name="connsiteY5199" fmla="*/ 1822357 h 2057374"/>
                  <a:gd name="connsiteX5200" fmla="*/ 2139338 w 10867051"/>
                  <a:gd name="connsiteY5200" fmla="*/ 1819496 h 2057374"/>
                  <a:gd name="connsiteX5201" fmla="*/ 2138480 w 10867051"/>
                  <a:gd name="connsiteY5201" fmla="*/ 1812916 h 2057374"/>
                  <a:gd name="connsiteX5202" fmla="*/ 2137621 w 10867051"/>
                  <a:gd name="connsiteY5202" fmla="*/ 1810770 h 2057374"/>
                  <a:gd name="connsiteX5203" fmla="*/ 2136620 w 10867051"/>
                  <a:gd name="connsiteY5203" fmla="*/ 1806050 h 2057374"/>
                  <a:gd name="connsiteX5204" fmla="*/ 2135762 w 10867051"/>
                  <a:gd name="connsiteY5204" fmla="*/ 1804047 h 2057374"/>
                  <a:gd name="connsiteX5205" fmla="*/ 2136906 w 10867051"/>
                  <a:gd name="connsiteY5205" fmla="*/ 1801329 h 2057374"/>
                  <a:gd name="connsiteX5206" fmla="*/ 2138193 w 10867051"/>
                  <a:gd name="connsiteY5206" fmla="*/ 1799184 h 2057374"/>
                  <a:gd name="connsiteX5207" fmla="*/ 2138193 w 10867051"/>
                  <a:gd name="connsiteY5207" fmla="*/ 1797467 h 2057374"/>
                  <a:gd name="connsiteX5208" fmla="*/ 2137908 w 10867051"/>
                  <a:gd name="connsiteY5208" fmla="*/ 1795322 h 2057374"/>
                  <a:gd name="connsiteX5209" fmla="*/ 2131614 w 10867051"/>
                  <a:gd name="connsiteY5209" fmla="*/ 1793748 h 2057374"/>
                  <a:gd name="connsiteX5210" fmla="*/ 2129325 w 10867051"/>
                  <a:gd name="connsiteY5210" fmla="*/ 1788169 h 2057374"/>
                  <a:gd name="connsiteX5211" fmla="*/ 2131900 w 10867051"/>
                  <a:gd name="connsiteY5211" fmla="*/ 1790172 h 2057374"/>
                  <a:gd name="connsiteX5212" fmla="*/ 2136620 w 10867051"/>
                  <a:gd name="connsiteY5212" fmla="*/ 1792747 h 2057374"/>
                  <a:gd name="connsiteX5213" fmla="*/ 2137908 w 10867051"/>
                  <a:gd name="connsiteY5213" fmla="*/ 1792604 h 2057374"/>
                  <a:gd name="connsiteX5214" fmla="*/ 2139195 w 10867051"/>
                  <a:gd name="connsiteY5214" fmla="*/ 1792175 h 2057374"/>
                  <a:gd name="connsiteX5215" fmla="*/ 2140911 w 10867051"/>
                  <a:gd name="connsiteY5215" fmla="*/ 1789171 h 2057374"/>
                  <a:gd name="connsiteX5216" fmla="*/ 2143629 w 10867051"/>
                  <a:gd name="connsiteY5216" fmla="*/ 1781017 h 2057374"/>
                  <a:gd name="connsiteX5217" fmla="*/ 2139338 w 10867051"/>
                  <a:gd name="connsiteY5217" fmla="*/ 1775582 h 2057374"/>
                  <a:gd name="connsiteX5218" fmla="*/ 2140196 w 10867051"/>
                  <a:gd name="connsiteY5218" fmla="*/ 1774866 h 2057374"/>
                  <a:gd name="connsiteX5219" fmla="*/ 2141054 w 10867051"/>
                  <a:gd name="connsiteY5219" fmla="*/ 1774580 h 2057374"/>
                  <a:gd name="connsiteX5220" fmla="*/ 2144773 w 10867051"/>
                  <a:gd name="connsiteY5220" fmla="*/ 1775153 h 2057374"/>
                  <a:gd name="connsiteX5221" fmla="*/ 2147205 w 10867051"/>
                  <a:gd name="connsiteY5221" fmla="*/ 1774294 h 2057374"/>
                  <a:gd name="connsiteX5222" fmla="*/ 2150209 w 10867051"/>
                  <a:gd name="connsiteY5222" fmla="*/ 1770861 h 2057374"/>
                  <a:gd name="connsiteX5223" fmla="*/ 2151353 w 10867051"/>
                  <a:gd name="connsiteY5223" fmla="*/ 1767428 h 2057374"/>
                  <a:gd name="connsiteX5224" fmla="*/ 2148063 w 10867051"/>
                  <a:gd name="connsiteY5224" fmla="*/ 1768573 h 2057374"/>
                  <a:gd name="connsiteX5225" fmla="*/ 2147634 w 10867051"/>
                  <a:gd name="connsiteY5225" fmla="*/ 1767142 h 2057374"/>
                  <a:gd name="connsiteX5226" fmla="*/ 2147634 w 10867051"/>
                  <a:gd name="connsiteY5226" fmla="*/ 1765855 h 2057374"/>
                  <a:gd name="connsiteX5227" fmla="*/ 2149494 w 10867051"/>
                  <a:gd name="connsiteY5227" fmla="*/ 1765426 h 2057374"/>
                  <a:gd name="connsiteX5228" fmla="*/ 2151926 w 10867051"/>
                  <a:gd name="connsiteY5228" fmla="*/ 1765283 h 2057374"/>
                  <a:gd name="connsiteX5229" fmla="*/ 2153356 w 10867051"/>
                  <a:gd name="connsiteY5229" fmla="*/ 1764424 h 2057374"/>
                  <a:gd name="connsiteX5230" fmla="*/ 2154357 w 10867051"/>
                  <a:gd name="connsiteY5230" fmla="*/ 1763280 h 2057374"/>
                  <a:gd name="connsiteX5231" fmla="*/ 2154786 w 10867051"/>
                  <a:gd name="connsiteY5231" fmla="*/ 1764568 h 2057374"/>
                  <a:gd name="connsiteX5232" fmla="*/ 2155645 w 10867051"/>
                  <a:gd name="connsiteY5232" fmla="*/ 1765426 h 2057374"/>
                  <a:gd name="connsiteX5233" fmla="*/ 2157218 w 10867051"/>
                  <a:gd name="connsiteY5233" fmla="*/ 1764281 h 2057374"/>
                  <a:gd name="connsiteX5234" fmla="*/ 2158219 w 10867051"/>
                  <a:gd name="connsiteY5234" fmla="*/ 1763423 h 2057374"/>
                  <a:gd name="connsiteX5235" fmla="*/ 2158649 w 10867051"/>
                  <a:gd name="connsiteY5235" fmla="*/ 1760133 h 2057374"/>
                  <a:gd name="connsiteX5236" fmla="*/ 2159221 w 10867051"/>
                  <a:gd name="connsiteY5236" fmla="*/ 1756843 h 2057374"/>
                  <a:gd name="connsiteX5237" fmla="*/ 2162225 w 10867051"/>
                  <a:gd name="connsiteY5237" fmla="*/ 1759418 h 2057374"/>
                  <a:gd name="connsiteX5238" fmla="*/ 2165658 w 10867051"/>
                  <a:gd name="connsiteY5238" fmla="*/ 1758560 h 2057374"/>
                  <a:gd name="connsiteX5239" fmla="*/ 2167803 w 10867051"/>
                  <a:gd name="connsiteY5239" fmla="*/ 1757272 h 2057374"/>
                  <a:gd name="connsiteX5240" fmla="*/ 2169806 w 10867051"/>
                  <a:gd name="connsiteY5240" fmla="*/ 1755556 h 2057374"/>
                  <a:gd name="connsiteX5241" fmla="*/ 2168232 w 10867051"/>
                  <a:gd name="connsiteY5241" fmla="*/ 1754841 h 2057374"/>
                  <a:gd name="connsiteX5242" fmla="*/ 2166802 w 10867051"/>
                  <a:gd name="connsiteY5242" fmla="*/ 1754554 h 2057374"/>
                  <a:gd name="connsiteX5243" fmla="*/ 2163369 w 10867051"/>
                  <a:gd name="connsiteY5243" fmla="*/ 1747402 h 2057374"/>
                  <a:gd name="connsiteX5244" fmla="*/ 2164370 w 10867051"/>
                  <a:gd name="connsiteY5244" fmla="*/ 1746973 h 2057374"/>
                  <a:gd name="connsiteX5245" fmla="*/ 2165372 w 10867051"/>
                  <a:gd name="connsiteY5245" fmla="*/ 1747259 h 2057374"/>
                  <a:gd name="connsiteX5246" fmla="*/ 2165801 w 10867051"/>
                  <a:gd name="connsiteY5246" fmla="*/ 1748261 h 2057374"/>
                  <a:gd name="connsiteX5247" fmla="*/ 2166802 w 10867051"/>
                  <a:gd name="connsiteY5247" fmla="*/ 1749405 h 2057374"/>
                  <a:gd name="connsiteX5248" fmla="*/ 2169091 w 10867051"/>
                  <a:gd name="connsiteY5248" fmla="*/ 1751122 h 2057374"/>
                  <a:gd name="connsiteX5249" fmla="*/ 2171379 w 10867051"/>
                  <a:gd name="connsiteY5249" fmla="*/ 1749977 h 2057374"/>
                  <a:gd name="connsiteX5250" fmla="*/ 2171379 w 10867051"/>
                  <a:gd name="connsiteY5250" fmla="*/ 1749119 h 2057374"/>
                  <a:gd name="connsiteX5251" fmla="*/ 2174383 w 10867051"/>
                  <a:gd name="connsiteY5251" fmla="*/ 1749119 h 2057374"/>
                  <a:gd name="connsiteX5252" fmla="*/ 2179247 w 10867051"/>
                  <a:gd name="connsiteY5252" fmla="*/ 1750263 h 2057374"/>
                  <a:gd name="connsiteX5253" fmla="*/ 2182394 w 10867051"/>
                  <a:gd name="connsiteY5253" fmla="*/ 1749977 h 2057374"/>
                  <a:gd name="connsiteX5254" fmla="*/ 2178674 w 10867051"/>
                  <a:gd name="connsiteY5254" fmla="*/ 1752266 h 2057374"/>
                  <a:gd name="connsiteX5255" fmla="*/ 2175527 w 10867051"/>
                  <a:gd name="connsiteY5255" fmla="*/ 1754554 h 2057374"/>
                  <a:gd name="connsiteX5256" fmla="*/ 2177101 w 10867051"/>
                  <a:gd name="connsiteY5256" fmla="*/ 1754125 h 2057374"/>
                  <a:gd name="connsiteX5257" fmla="*/ 2181964 w 10867051"/>
                  <a:gd name="connsiteY5257" fmla="*/ 1751408 h 2057374"/>
                  <a:gd name="connsiteX5258" fmla="*/ 2186971 w 10867051"/>
                  <a:gd name="connsiteY5258" fmla="*/ 1749691 h 2057374"/>
                  <a:gd name="connsiteX5259" fmla="*/ 2190690 w 10867051"/>
                  <a:gd name="connsiteY5259" fmla="*/ 1747402 h 2057374"/>
                  <a:gd name="connsiteX5260" fmla="*/ 2192979 w 10867051"/>
                  <a:gd name="connsiteY5260" fmla="*/ 1746258 h 2057374"/>
                  <a:gd name="connsiteX5261" fmla="*/ 2201132 w 10867051"/>
                  <a:gd name="connsiteY5261" fmla="*/ 1741252 h 2057374"/>
                  <a:gd name="connsiteX5262" fmla="*/ 2204565 w 10867051"/>
                  <a:gd name="connsiteY5262" fmla="*/ 1739106 h 2057374"/>
                  <a:gd name="connsiteX5263" fmla="*/ 2208284 w 10867051"/>
                  <a:gd name="connsiteY5263" fmla="*/ 1735387 h 2057374"/>
                  <a:gd name="connsiteX5264" fmla="*/ 2208713 w 10867051"/>
                  <a:gd name="connsiteY5264" fmla="*/ 1732526 h 2057374"/>
                  <a:gd name="connsiteX5265" fmla="*/ 2212289 w 10867051"/>
                  <a:gd name="connsiteY5265" fmla="*/ 1729522 h 2057374"/>
                  <a:gd name="connsiteX5266" fmla="*/ 2216152 w 10867051"/>
                  <a:gd name="connsiteY5266" fmla="*/ 1725946 h 2057374"/>
                  <a:gd name="connsiteX5267" fmla="*/ 2214721 w 10867051"/>
                  <a:gd name="connsiteY5267" fmla="*/ 1722942 h 2057374"/>
                  <a:gd name="connsiteX5268" fmla="*/ 2213005 w 10867051"/>
                  <a:gd name="connsiteY5268" fmla="*/ 1720654 h 2057374"/>
                  <a:gd name="connsiteX5269" fmla="*/ 2212146 w 10867051"/>
                  <a:gd name="connsiteY5269" fmla="*/ 1715075 h 2057374"/>
                  <a:gd name="connsiteX5270" fmla="*/ 2213434 w 10867051"/>
                  <a:gd name="connsiteY5270" fmla="*/ 1714789 h 2057374"/>
                  <a:gd name="connsiteX5271" fmla="*/ 2215007 w 10867051"/>
                  <a:gd name="connsiteY5271" fmla="*/ 1715790 h 2057374"/>
                  <a:gd name="connsiteX5272" fmla="*/ 2216152 w 10867051"/>
                  <a:gd name="connsiteY5272" fmla="*/ 1715933 h 2057374"/>
                  <a:gd name="connsiteX5273" fmla="*/ 2217868 w 10867051"/>
                  <a:gd name="connsiteY5273" fmla="*/ 1713501 h 2057374"/>
                  <a:gd name="connsiteX5274" fmla="*/ 2220586 w 10867051"/>
                  <a:gd name="connsiteY5274" fmla="*/ 1713644 h 2057374"/>
                  <a:gd name="connsiteX5275" fmla="*/ 2221158 w 10867051"/>
                  <a:gd name="connsiteY5275" fmla="*/ 1716791 h 2057374"/>
                  <a:gd name="connsiteX5276" fmla="*/ 2219584 w 10867051"/>
                  <a:gd name="connsiteY5276" fmla="*/ 1720367 h 2057374"/>
                  <a:gd name="connsiteX5277" fmla="*/ 2221015 w 10867051"/>
                  <a:gd name="connsiteY5277" fmla="*/ 1720797 h 2057374"/>
                  <a:gd name="connsiteX5278" fmla="*/ 2224877 w 10867051"/>
                  <a:gd name="connsiteY5278" fmla="*/ 1719795 h 2057374"/>
                  <a:gd name="connsiteX5279" fmla="*/ 2227309 w 10867051"/>
                  <a:gd name="connsiteY5279" fmla="*/ 1720511 h 2057374"/>
                  <a:gd name="connsiteX5280" fmla="*/ 2220586 w 10867051"/>
                  <a:gd name="connsiteY5280" fmla="*/ 1724802 h 2057374"/>
                  <a:gd name="connsiteX5281" fmla="*/ 2220300 w 10867051"/>
                  <a:gd name="connsiteY5281" fmla="*/ 1725946 h 2057374"/>
                  <a:gd name="connsiteX5282" fmla="*/ 2225878 w 10867051"/>
                  <a:gd name="connsiteY5282" fmla="*/ 1722656 h 2057374"/>
                  <a:gd name="connsiteX5283" fmla="*/ 2240183 w 10867051"/>
                  <a:gd name="connsiteY5283" fmla="*/ 1716505 h 2057374"/>
                  <a:gd name="connsiteX5284" fmla="*/ 2246476 w 10867051"/>
                  <a:gd name="connsiteY5284" fmla="*/ 1715933 h 2057374"/>
                  <a:gd name="connsiteX5285" fmla="*/ 2246619 w 10867051"/>
                  <a:gd name="connsiteY5285" fmla="*/ 1714789 h 2057374"/>
                  <a:gd name="connsiteX5286" fmla="*/ 2244760 w 10867051"/>
                  <a:gd name="connsiteY5286" fmla="*/ 1711785 h 2057374"/>
                  <a:gd name="connsiteX5287" fmla="*/ 2247907 w 10867051"/>
                  <a:gd name="connsiteY5287" fmla="*/ 1706349 h 2057374"/>
                  <a:gd name="connsiteX5288" fmla="*/ 2249337 w 10867051"/>
                  <a:gd name="connsiteY5288" fmla="*/ 1706492 h 2057374"/>
                  <a:gd name="connsiteX5289" fmla="*/ 2250052 w 10867051"/>
                  <a:gd name="connsiteY5289" fmla="*/ 1707351 h 2057374"/>
                  <a:gd name="connsiteX5290" fmla="*/ 2249909 w 10867051"/>
                  <a:gd name="connsiteY5290" fmla="*/ 1708638 h 2057374"/>
                  <a:gd name="connsiteX5291" fmla="*/ 2248765 w 10867051"/>
                  <a:gd name="connsiteY5291" fmla="*/ 1710784 h 2057374"/>
                  <a:gd name="connsiteX5292" fmla="*/ 2247621 w 10867051"/>
                  <a:gd name="connsiteY5292" fmla="*/ 1711785 h 2057374"/>
                  <a:gd name="connsiteX5293" fmla="*/ 2246619 w 10867051"/>
                  <a:gd name="connsiteY5293" fmla="*/ 1712071 h 2057374"/>
                  <a:gd name="connsiteX5294" fmla="*/ 2247192 w 10867051"/>
                  <a:gd name="connsiteY5294" fmla="*/ 1713931 h 2057374"/>
                  <a:gd name="connsiteX5295" fmla="*/ 2248336 w 10867051"/>
                  <a:gd name="connsiteY5295" fmla="*/ 1714932 h 2057374"/>
                  <a:gd name="connsiteX5296" fmla="*/ 2250195 w 10867051"/>
                  <a:gd name="connsiteY5296" fmla="*/ 1714074 h 2057374"/>
                  <a:gd name="connsiteX5297" fmla="*/ 2252341 w 10867051"/>
                  <a:gd name="connsiteY5297" fmla="*/ 1713501 h 2057374"/>
                  <a:gd name="connsiteX5298" fmla="*/ 2261639 w 10867051"/>
                  <a:gd name="connsiteY5298" fmla="*/ 1713215 h 2057374"/>
                  <a:gd name="connsiteX5299" fmla="*/ 2264786 w 10867051"/>
                  <a:gd name="connsiteY5299" fmla="*/ 1712786 h 2057374"/>
                  <a:gd name="connsiteX5300" fmla="*/ 2268076 w 10867051"/>
                  <a:gd name="connsiteY5300" fmla="*/ 1713072 h 2057374"/>
                  <a:gd name="connsiteX5301" fmla="*/ 2274799 w 10867051"/>
                  <a:gd name="connsiteY5301" fmla="*/ 1715218 h 2057374"/>
                  <a:gd name="connsiteX5302" fmla="*/ 2279662 w 10867051"/>
                  <a:gd name="connsiteY5302" fmla="*/ 1717793 h 2057374"/>
                  <a:gd name="connsiteX5303" fmla="*/ 2283238 w 10867051"/>
                  <a:gd name="connsiteY5303" fmla="*/ 1719080 h 2057374"/>
                  <a:gd name="connsiteX5304" fmla="*/ 2295683 w 10867051"/>
                  <a:gd name="connsiteY5304" fmla="*/ 1720367 h 2057374"/>
                  <a:gd name="connsiteX5305" fmla="*/ 2300975 w 10867051"/>
                  <a:gd name="connsiteY5305" fmla="*/ 1719223 h 2057374"/>
                  <a:gd name="connsiteX5306" fmla="*/ 2301691 w 10867051"/>
                  <a:gd name="connsiteY5306" fmla="*/ 1718365 h 2057374"/>
                  <a:gd name="connsiteX5307" fmla="*/ 2299974 w 10867051"/>
                  <a:gd name="connsiteY5307" fmla="*/ 1716648 h 2057374"/>
                  <a:gd name="connsiteX5308" fmla="*/ 2299259 w 10867051"/>
                  <a:gd name="connsiteY5308" fmla="*/ 1715647 h 2057374"/>
                  <a:gd name="connsiteX5309" fmla="*/ 2300975 w 10867051"/>
                  <a:gd name="connsiteY5309" fmla="*/ 1713644 h 2057374"/>
                  <a:gd name="connsiteX5310" fmla="*/ 2302835 w 10867051"/>
                  <a:gd name="connsiteY5310" fmla="*/ 1712357 h 2057374"/>
                  <a:gd name="connsiteX5311" fmla="*/ 2306554 w 10867051"/>
                  <a:gd name="connsiteY5311" fmla="*/ 1711213 h 2057374"/>
                  <a:gd name="connsiteX5312" fmla="*/ 2308700 w 10867051"/>
                  <a:gd name="connsiteY5312" fmla="*/ 1714074 h 2057374"/>
                  <a:gd name="connsiteX5313" fmla="*/ 2313277 w 10867051"/>
                  <a:gd name="connsiteY5313" fmla="*/ 1714217 h 2057374"/>
                  <a:gd name="connsiteX5314" fmla="*/ 2316567 w 10867051"/>
                  <a:gd name="connsiteY5314" fmla="*/ 1718794 h 2057374"/>
                  <a:gd name="connsiteX5315" fmla="*/ 2318140 w 10867051"/>
                  <a:gd name="connsiteY5315" fmla="*/ 1720367 h 2057374"/>
                  <a:gd name="connsiteX5316" fmla="*/ 2323719 w 10867051"/>
                  <a:gd name="connsiteY5316" fmla="*/ 1721798 h 2057374"/>
                  <a:gd name="connsiteX5317" fmla="*/ 2325293 w 10867051"/>
                  <a:gd name="connsiteY5317" fmla="*/ 1720224 h 2057374"/>
                  <a:gd name="connsiteX5318" fmla="*/ 2326151 w 10867051"/>
                  <a:gd name="connsiteY5318" fmla="*/ 1720224 h 2057374"/>
                  <a:gd name="connsiteX5319" fmla="*/ 2325865 w 10867051"/>
                  <a:gd name="connsiteY5319" fmla="*/ 1722084 h 2057374"/>
                  <a:gd name="connsiteX5320" fmla="*/ 2326294 w 10867051"/>
                  <a:gd name="connsiteY5320" fmla="*/ 1723658 h 2057374"/>
                  <a:gd name="connsiteX5321" fmla="*/ 2329012 w 10867051"/>
                  <a:gd name="connsiteY5321" fmla="*/ 1727090 h 2057374"/>
                  <a:gd name="connsiteX5322" fmla="*/ 2329155 w 10867051"/>
                  <a:gd name="connsiteY5322" fmla="*/ 1728235 h 2057374"/>
                  <a:gd name="connsiteX5323" fmla="*/ 2326580 w 10867051"/>
                  <a:gd name="connsiteY5323" fmla="*/ 1727806 h 2057374"/>
                  <a:gd name="connsiteX5324" fmla="*/ 2325150 w 10867051"/>
                  <a:gd name="connsiteY5324" fmla="*/ 1728092 h 2057374"/>
                  <a:gd name="connsiteX5325" fmla="*/ 2324863 w 10867051"/>
                  <a:gd name="connsiteY5325" fmla="*/ 1729093 h 2057374"/>
                  <a:gd name="connsiteX5326" fmla="*/ 2333589 w 10867051"/>
                  <a:gd name="connsiteY5326" fmla="*/ 1732240 h 2057374"/>
                  <a:gd name="connsiteX5327" fmla="*/ 2341170 w 10867051"/>
                  <a:gd name="connsiteY5327" fmla="*/ 1734243 h 2057374"/>
                  <a:gd name="connsiteX5328" fmla="*/ 2343459 w 10867051"/>
                  <a:gd name="connsiteY5328" fmla="*/ 1733527 h 2057374"/>
                  <a:gd name="connsiteX5329" fmla="*/ 2346177 w 10867051"/>
                  <a:gd name="connsiteY5329" fmla="*/ 1729522 h 2057374"/>
                  <a:gd name="connsiteX5330" fmla="*/ 2348751 w 10867051"/>
                  <a:gd name="connsiteY5330" fmla="*/ 1728664 h 2057374"/>
                  <a:gd name="connsiteX5331" fmla="*/ 2352471 w 10867051"/>
                  <a:gd name="connsiteY5331" fmla="*/ 1728807 h 2057374"/>
                  <a:gd name="connsiteX5332" fmla="*/ 2354759 w 10867051"/>
                  <a:gd name="connsiteY5332" fmla="*/ 1730094 h 2057374"/>
                  <a:gd name="connsiteX5333" fmla="*/ 2356476 w 10867051"/>
                  <a:gd name="connsiteY5333" fmla="*/ 1734243 h 2057374"/>
                  <a:gd name="connsiteX5334" fmla="*/ 2357477 w 10867051"/>
                  <a:gd name="connsiteY5334" fmla="*/ 1735101 h 2057374"/>
                  <a:gd name="connsiteX5335" fmla="*/ 2359766 w 10867051"/>
                  <a:gd name="connsiteY5335" fmla="*/ 1734100 h 2057374"/>
                  <a:gd name="connsiteX5336" fmla="*/ 2360767 w 10867051"/>
                  <a:gd name="connsiteY5336" fmla="*/ 1732669 h 2057374"/>
                  <a:gd name="connsiteX5337" fmla="*/ 2361339 w 10867051"/>
                  <a:gd name="connsiteY5337" fmla="*/ 1730810 h 2057374"/>
                  <a:gd name="connsiteX5338" fmla="*/ 2361625 w 10867051"/>
                  <a:gd name="connsiteY5338" fmla="*/ 1728950 h 2057374"/>
                  <a:gd name="connsiteX5339" fmla="*/ 2362197 w 10867051"/>
                  <a:gd name="connsiteY5339" fmla="*/ 1727663 h 2057374"/>
                  <a:gd name="connsiteX5340" fmla="*/ 2362197 w 10867051"/>
                  <a:gd name="connsiteY5340" fmla="*/ 1724516 h 2057374"/>
                  <a:gd name="connsiteX5341" fmla="*/ 2360767 w 10867051"/>
                  <a:gd name="connsiteY5341" fmla="*/ 1723514 h 2057374"/>
                  <a:gd name="connsiteX5342" fmla="*/ 2359480 w 10867051"/>
                  <a:gd name="connsiteY5342" fmla="*/ 1722942 h 2057374"/>
                  <a:gd name="connsiteX5343" fmla="*/ 2358908 w 10867051"/>
                  <a:gd name="connsiteY5343" fmla="*/ 1722084 h 2057374"/>
                  <a:gd name="connsiteX5344" fmla="*/ 2358908 w 10867051"/>
                  <a:gd name="connsiteY5344" fmla="*/ 1721083 h 2057374"/>
                  <a:gd name="connsiteX5345" fmla="*/ 2367347 w 10867051"/>
                  <a:gd name="connsiteY5345" fmla="*/ 1723658 h 2057374"/>
                  <a:gd name="connsiteX5346" fmla="*/ 2369063 w 10867051"/>
                  <a:gd name="connsiteY5346" fmla="*/ 1725088 h 2057374"/>
                  <a:gd name="connsiteX5347" fmla="*/ 2369636 w 10867051"/>
                  <a:gd name="connsiteY5347" fmla="*/ 1726232 h 2057374"/>
                  <a:gd name="connsiteX5348" fmla="*/ 2369779 w 10867051"/>
                  <a:gd name="connsiteY5348" fmla="*/ 1727806 h 2057374"/>
                  <a:gd name="connsiteX5349" fmla="*/ 2372067 w 10867051"/>
                  <a:gd name="connsiteY5349" fmla="*/ 1728521 h 2057374"/>
                  <a:gd name="connsiteX5350" fmla="*/ 2373355 w 10867051"/>
                  <a:gd name="connsiteY5350" fmla="*/ 1728378 h 2057374"/>
                  <a:gd name="connsiteX5351" fmla="*/ 2374928 w 10867051"/>
                  <a:gd name="connsiteY5351" fmla="*/ 1728807 h 2057374"/>
                  <a:gd name="connsiteX5352" fmla="*/ 2376215 w 10867051"/>
                  <a:gd name="connsiteY5352" fmla="*/ 1729951 h 2057374"/>
                  <a:gd name="connsiteX5353" fmla="*/ 2377932 w 10867051"/>
                  <a:gd name="connsiteY5353" fmla="*/ 1730523 h 2057374"/>
                  <a:gd name="connsiteX5354" fmla="*/ 2380364 w 10867051"/>
                  <a:gd name="connsiteY5354" fmla="*/ 1732383 h 2057374"/>
                  <a:gd name="connsiteX5355" fmla="*/ 2381937 w 10867051"/>
                  <a:gd name="connsiteY5355" fmla="*/ 1735244 h 2057374"/>
                  <a:gd name="connsiteX5356" fmla="*/ 2383082 w 10867051"/>
                  <a:gd name="connsiteY5356" fmla="*/ 1736388 h 2057374"/>
                  <a:gd name="connsiteX5357" fmla="*/ 2382366 w 10867051"/>
                  <a:gd name="connsiteY5357" fmla="*/ 1739249 h 2057374"/>
                  <a:gd name="connsiteX5358" fmla="*/ 2383797 w 10867051"/>
                  <a:gd name="connsiteY5358" fmla="*/ 1738677 h 2057374"/>
                  <a:gd name="connsiteX5359" fmla="*/ 2386658 w 10867051"/>
                  <a:gd name="connsiteY5359" fmla="*/ 1735959 h 2057374"/>
                  <a:gd name="connsiteX5360" fmla="*/ 2387945 w 10867051"/>
                  <a:gd name="connsiteY5360" fmla="*/ 1736817 h 2057374"/>
                  <a:gd name="connsiteX5361" fmla="*/ 2389089 w 10867051"/>
                  <a:gd name="connsiteY5361" fmla="*/ 1738105 h 2057374"/>
                  <a:gd name="connsiteX5362" fmla="*/ 2389805 w 10867051"/>
                  <a:gd name="connsiteY5362" fmla="*/ 1737103 h 2057374"/>
                  <a:gd name="connsiteX5363" fmla="*/ 2390520 w 10867051"/>
                  <a:gd name="connsiteY5363" fmla="*/ 1735387 h 2057374"/>
                  <a:gd name="connsiteX5364" fmla="*/ 2393238 w 10867051"/>
                  <a:gd name="connsiteY5364" fmla="*/ 1733956 h 2057374"/>
                  <a:gd name="connsiteX5365" fmla="*/ 2393381 w 10867051"/>
                  <a:gd name="connsiteY5365" fmla="*/ 1731954 h 2057374"/>
                  <a:gd name="connsiteX5366" fmla="*/ 2391950 w 10867051"/>
                  <a:gd name="connsiteY5366" fmla="*/ 1731382 h 2057374"/>
                  <a:gd name="connsiteX5367" fmla="*/ 2390377 w 10867051"/>
                  <a:gd name="connsiteY5367" fmla="*/ 1730380 h 2057374"/>
                  <a:gd name="connsiteX5368" fmla="*/ 2388517 w 10867051"/>
                  <a:gd name="connsiteY5368" fmla="*/ 1727520 h 2057374"/>
                  <a:gd name="connsiteX5369" fmla="*/ 2386515 w 10867051"/>
                  <a:gd name="connsiteY5369" fmla="*/ 1727663 h 2057374"/>
                  <a:gd name="connsiteX5370" fmla="*/ 2378361 w 10867051"/>
                  <a:gd name="connsiteY5370" fmla="*/ 1724802 h 2057374"/>
                  <a:gd name="connsiteX5371" fmla="*/ 2376359 w 10867051"/>
                  <a:gd name="connsiteY5371" fmla="*/ 1722656 h 2057374"/>
                  <a:gd name="connsiteX5372" fmla="*/ 2373498 w 10867051"/>
                  <a:gd name="connsiteY5372" fmla="*/ 1720940 h 2057374"/>
                  <a:gd name="connsiteX5373" fmla="*/ 2372067 w 10867051"/>
                  <a:gd name="connsiteY5373" fmla="*/ 1718222 h 2057374"/>
                  <a:gd name="connsiteX5374" fmla="*/ 2373069 w 10867051"/>
                  <a:gd name="connsiteY5374" fmla="*/ 1717364 h 2057374"/>
                  <a:gd name="connsiteX5375" fmla="*/ 2373212 w 10867051"/>
                  <a:gd name="connsiteY5375" fmla="*/ 1716362 h 2057374"/>
                  <a:gd name="connsiteX5376" fmla="*/ 2373784 w 10867051"/>
                  <a:gd name="connsiteY5376" fmla="*/ 1716076 h 2057374"/>
                  <a:gd name="connsiteX5377" fmla="*/ 2375071 w 10867051"/>
                  <a:gd name="connsiteY5377" fmla="*/ 1716362 h 2057374"/>
                  <a:gd name="connsiteX5378" fmla="*/ 2376931 w 10867051"/>
                  <a:gd name="connsiteY5378" fmla="*/ 1715647 h 2057374"/>
                  <a:gd name="connsiteX5379" fmla="*/ 2375930 w 10867051"/>
                  <a:gd name="connsiteY5379" fmla="*/ 1714789 h 2057374"/>
                  <a:gd name="connsiteX5380" fmla="*/ 2377789 w 10867051"/>
                  <a:gd name="connsiteY5380" fmla="*/ 1713215 h 2057374"/>
                  <a:gd name="connsiteX5381" fmla="*/ 2380078 w 10867051"/>
                  <a:gd name="connsiteY5381" fmla="*/ 1712786 h 2057374"/>
                  <a:gd name="connsiteX5382" fmla="*/ 2383082 w 10867051"/>
                  <a:gd name="connsiteY5382" fmla="*/ 1711642 h 2057374"/>
                  <a:gd name="connsiteX5383" fmla="*/ 2382796 w 10867051"/>
                  <a:gd name="connsiteY5383" fmla="*/ 1710927 h 2057374"/>
                  <a:gd name="connsiteX5384" fmla="*/ 2382938 w 10867051"/>
                  <a:gd name="connsiteY5384" fmla="*/ 1708209 h 2057374"/>
                  <a:gd name="connsiteX5385" fmla="*/ 2381651 w 10867051"/>
                  <a:gd name="connsiteY5385" fmla="*/ 1706349 h 2057374"/>
                  <a:gd name="connsiteX5386" fmla="*/ 2381222 w 10867051"/>
                  <a:gd name="connsiteY5386" fmla="*/ 1705205 h 2057374"/>
                  <a:gd name="connsiteX5387" fmla="*/ 2381651 w 10867051"/>
                  <a:gd name="connsiteY5387" fmla="*/ 1704061 h 2057374"/>
                  <a:gd name="connsiteX5388" fmla="*/ 2378790 w 10867051"/>
                  <a:gd name="connsiteY5388" fmla="*/ 1703632 h 2057374"/>
                  <a:gd name="connsiteX5389" fmla="*/ 2376645 w 10867051"/>
                  <a:gd name="connsiteY5389" fmla="*/ 1705491 h 2057374"/>
                  <a:gd name="connsiteX5390" fmla="*/ 2375786 w 10867051"/>
                  <a:gd name="connsiteY5390" fmla="*/ 1708352 h 2057374"/>
                  <a:gd name="connsiteX5391" fmla="*/ 2374499 w 10867051"/>
                  <a:gd name="connsiteY5391" fmla="*/ 1708781 h 2057374"/>
                  <a:gd name="connsiteX5392" fmla="*/ 2371066 w 10867051"/>
                  <a:gd name="connsiteY5392" fmla="*/ 1707923 h 2057374"/>
                  <a:gd name="connsiteX5393" fmla="*/ 2368920 w 10867051"/>
                  <a:gd name="connsiteY5393" fmla="*/ 1705348 h 2057374"/>
                  <a:gd name="connsiteX5394" fmla="*/ 2370065 w 10867051"/>
                  <a:gd name="connsiteY5394" fmla="*/ 1704061 h 2057374"/>
                  <a:gd name="connsiteX5395" fmla="*/ 2371924 w 10867051"/>
                  <a:gd name="connsiteY5395" fmla="*/ 1703059 h 2057374"/>
                  <a:gd name="connsiteX5396" fmla="*/ 2373355 w 10867051"/>
                  <a:gd name="connsiteY5396" fmla="*/ 1701772 h 2057374"/>
                  <a:gd name="connsiteX5397" fmla="*/ 2373212 w 10867051"/>
                  <a:gd name="connsiteY5397" fmla="*/ 1700914 h 2057374"/>
                  <a:gd name="connsiteX5398" fmla="*/ 2371066 w 10867051"/>
                  <a:gd name="connsiteY5398" fmla="*/ 1700055 h 2057374"/>
                  <a:gd name="connsiteX5399" fmla="*/ 2369922 w 10867051"/>
                  <a:gd name="connsiteY5399" fmla="*/ 1701200 h 2057374"/>
                  <a:gd name="connsiteX5400" fmla="*/ 2368777 w 10867051"/>
                  <a:gd name="connsiteY5400" fmla="*/ 1701629 h 2057374"/>
                  <a:gd name="connsiteX5401" fmla="*/ 2366346 w 10867051"/>
                  <a:gd name="connsiteY5401" fmla="*/ 1701486 h 2057374"/>
                  <a:gd name="connsiteX5402" fmla="*/ 2363342 w 10867051"/>
                  <a:gd name="connsiteY5402" fmla="*/ 1703632 h 2057374"/>
                  <a:gd name="connsiteX5403" fmla="*/ 2357906 w 10867051"/>
                  <a:gd name="connsiteY5403" fmla="*/ 1704633 h 2057374"/>
                  <a:gd name="connsiteX5404" fmla="*/ 2354616 w 10867051"/>
                  <a:gd name="connsiteY5404" fmla="*/ 1703489 h 2057374"/>
                  <a:gd name="connsiteX5405" fmla="*/ 2350754 w 10867051"/>
                  <a:gd name="connsiteY5405" fmla="*/ 1701057 h 2057374"/>
                  <a:gd name="connsiteX5406" fmla="*/ 2353186 w 10867051"/>
                  <a:gd name="connsiteY5406" fmla="*/ 1696479 h 2057374"/>
                  <a:gd name="connsiteX5407" fmla="*/ 2356476 w 10867051"/>
                  <a:gd name="connsiteY5407" fmla="*/ 1693190 h 2057374"/>
                  <a:gd name="connsiteX5408" fmla="*/ 2359480 w 10867051"/>
                  <a:gd name="connsiteY5408" fmla="*/ 1693476 h 2057374"/>
                  <a:gd name="connsiteX5409" fmla="*/ 2361911 w 10867051"/>
                  <a:gd name="connsiteY5409" fmla="*/ 1694048 h 2057374"/>
                  <a:gd name="connsiteX5410" fmla="*/ 2364629 w 10867051"/>
                  <a:gd name="connsiteY5410" fmla="*/ 1696766 h 2057374"/>
                  <a:gd name="connsiteX5411" fmla="*/ 2375643 w 10867051"/>
                  <a:gd name="connsiteY5411" fmla="*/ 1700199 h 2057374"/>
                  <a:gd name="connsiteX5412" fmla="*/ 2380078 w 10867051"/>
                  <a:gd name="connsiteY5412" fmla="*/ 1698339 h 2057374"/>
                  <a:gd name="connsiteX5413" fmla="*/ 2383797 w 10867051"/>
                  <a:gd name="connsiteY5413" fmla="*/ 1694334 h 2057374"/>
                  <a:gd name="connsiteX5414" fmla="*/ 2385513 w 10867051"/>
                  <a:gd name="connsiteY5414" fmla="*/ 1694334 h 2057374"/>
                  <a:gd name="connsiteX5415" fmla="*/ 2386658 w 10867051"/>
                  <a:gd name="connsiteY5415" fmla="*/ 1694763 h 2057374"/>
                  <a:gd name="connsiteX5416" fmla="*/ 2391807 w 10867051"/>
                  <a:gd name="connsiteY5416" fmla="*/ 1693619 h 2057374"/>
                  <a:gd name="connsiteX5417" fmla="*/ 2396242 w 10867051"/>
                  <a:gd name="connsiteY5417" fmla="*/ 1692045 h 2057374"/>
                  <a:gd name="connsiteX5418" fmla="*/ 2397243 w 10867051"/>
                  <a:gd name="connsiteY5418" fmla="*/ 1692045 h 2057374"/>
                  <a:gd name="connsiteX5419" fmla="*/ 2398816 w 10867051"/>
                  <a:gd name="connsiteY5419" fmla="*/ 1692331 h 2057374"/>
                  <a:gd name="connsiteX5420" fmla="*/ 2402678 w 10867051"/>
                  <a:gd name="connsiteY5420" fmla="*/ 1694048 h 2057374"/>
                  <a:gd name="connsiteX5421" fmla="*/ 2412977 w 10867051"/>
                  <a:gd name="connsiteY5421" fmla="*/ 1693476 h 2057374"/>
                  <a:gd name="connsiteX5422" fmla="*/ 2415981 w 10867051"/>
                  <a:gd name="connsiteY5422" fmla="*/ 1693762 h 2057374"/>
                  <a:gd name="connsiteX5423" fmla="*/ 2419414 w 10867051"/>
                  <a:gd name="connsiteY5423" fmla="*/ 1693619 h 2057374"/>
                  <a:gd name="connsiteX5424" fmla="*/ 2419987 w 10867051"/>
                  <a:gd name="connsiteY5424" fmla="*/ 1692045 h 2057374"/>
                  <a:gd name="connsiteX5425" fmla="*/ 2421131 w 10867051"/>
                  <a:gd name="connsiteY5425" fmla="*/ 1687039 h 2057374"/>
                  <a:gd name="connsiteX5426" fmla="*/ 2422561 w 10867051"/>
                  <a:gd name="connsiteY5426" fmla="*/ 1683177 h 2057374"/>
                  <a:gd name="connsiteX5427" fmla="*/ 2423133 w 10867051"/>
                  <a:gd name="connsiteY5427" fmla="*/ 1682747 h 2057374"/>
                  <a:gd name="connsiteX5428" fmla="*/ 2424993 w 10867051"/>
                  <a:gd name="connsiteY5428" fmla="*/ 1685036 h 2057374"/>
                  <a:gd name="connsiteX5429" fmla="*/ 2425708 w 10867051"/>
                  <a:gd name="connsiteY5429" fmla="*/ 1687182 h 2057374"/>
                  <a:gd name="connsiteX5430" fmla="*/ 2425708 w 10867051"/>
                  <a:gd name="connsiteY5430" fmla="*/ 1690901 h 2057374"/>
                  <a:gd name="connsiteX5431" fmla="*/ 2426566 w 10867051"/>
                  <a:gd name="connsiteY5431" fmla="*/ 1692045 h 2057374"/>
                  <a:gd name="connsiteX5432" fmla="*/ 2427854 w 10867051"/>
                  <a:gd name="connsiteY5432" fmla="*/ 1692331 h 2057374"/>
                  <a:gd name="connsiteX5433" fmla="*/ 2429141 w 10867051"/>
                  <a:gd name="connsiteY5433" fmla="*/ 1694334 h 2057374"/>
                  <a:gd name="connsiteX5434" fmla="*/ 2429856 w 10867051"/>
                  <a:gd name="connsiteY5434" fmla="*/ 1696193 h 2057374"/>
                  <a:gd name="connsiteX5435" fmla="*/ 2426423 w 10867051"/>
                  <a:gd name="connsiteY5435" fmla="*/ 1697338 h 2057374"/>
                  <a:gd name="connsiteX5436" fmla="*/ 2423992 w 10867051"/>
                  <a:gd name="connsiteY5436" fmla="*/ 1697481 h 2057374"/>
                  <a:gd name="connsiteX5437" fmla="*/ 2423419 w 10867051"/>
                  <a:gd name="connsiteY5437" fmla="*/ 1698196 h 2057374"/>
                  <a:gd name="connsiteX5438" fmla="*/ 2435006 w 10867051"/>
                  <a:gd name="connsiteY5438" fmla="*/ 1697052 h 2057374"/>
                  <a:gd name="connsiteX5439" fmla="*/ 2438296 w 10867051"/>
                  <a:gd name="connsiteY5439" fmla="*/ 1693619 h 2057374"/>
                  <a:gd name="connsiteX5440" fmla="*/ 2440299 w 10867051"/>
                  <a:gd name="connsiteY5440" fmla="*/ 1692760 h 2057374"/>
                  <a:gd name="connsiteX5441" fmla="*/ 2440441 w 10867051"/>
                  <a:gd name="connsiteY5441" fmla="*/ 1693762 h 2057374"/>
                  <a:gd name="connsiteX5442" fmla="*/ 2438725 w 10867051"/>
                  <a:gd name="connsiteY5442" fmla="*/ 1695621 h 2057374"/>
                  <a:gd name="connsiteX5443" fmla="*/ 2439440 w 10867051"/>
                  <a:gd name="connsiteY5443" fmla="*/ 1696050 h 2057374"/>
                  <a:gd name="connsiteX5444" fmla="*/ 2445305 w 10867051"/>
                  <a:gd name="connsiteY5444" fmla="*/ 1694620 h 2057374"/>
                  <a:gd name="connsiteX5445" fmla="*/ 2446163 w 10867051"/>
                  <a:gd name="connsiteY5445" fmla="*/ 1692760 h 2057374"/>
                  <a:gd name="connsiteX5446" fmla="*/ 2448166 w 10867051"/>
                  <a:gd name="connsiteY5446" fmla="*/ 1690901 h 2057374"/>
                  <a:gd name="connsiteX5447" fmla="*/ 2448595 w 10867051"/>
                  <a:gd name="connsiteY5447" fmla="*/ 1688040 h 2057374"/>
                  <a:gd name="connsiteX5448" fmla="*/ 2450168 w 10867051"/>
                  <a:gd name="connsiteY5448" fmla="*/ 1688040 h 2057374"/>
                  <a:gd name="connsiteX5449" fmla="*/ 2451599 w 10867051"/>
                  <a:gd name="connsiteY5449" fmla="*/ 1689327 h 2057374"/>
                  <a:gd name="connsiteX5450" fmla="*/ 2452743 w 10867051"/>
                  <a:gd name="connsiteY5450" fmla="*/ 1687611 h 2057374"/>
                  <a:gd name="connsiteX5451" fmla="*/ 2453887 w 10867051"/>
                  <a:gd name="connsiteY5451" fmla="*/ 1687039 h 2057374"/>
                  <a:gd name="connsiteX5452" fmla="*/ 2454889 w 10867051"/>
                  <a:gd name="connsiteY5452" fmla="*/ 1689327 h 2057374"/>
                  <a:gd name="connsiteX5453" fmla="*/ 2454317 w 10867051"/>
                  <a:gd name="connsiteY5453" fmla="*/ 1691616 h 2057374"/>
                  <a:gd name="connsiteX5454" fmla="*/ 2450168 w 10867051"/>
                  <a:gd name="connsiteY5454" fmla="*/ 1692760 h 2057374"/>
                  <a:gd name="connsiteX5455" fmla="*/ 2449024 w 10867051"/>
                  <a:gd name="connsiteY5455" fmla="*/ 1693476 h 2057374"/>
                  <a:gd name="connsiteX5456" fmla="*/ 2447880 w 10867051"/>
                  <a:gd name="connsiteY5456" fmla="*/ 1694620 h 2057374"/>
                  <a:gd name="connsiteX5457" fmla="*/ 2454889 w 10867051"/>
                  <a:gd name="connsiteY5457" fmla="*/ 1693476 h 2057374"/>
                  <a:gd name="connsiteX5458" fmla="*/ 2463614 w 10867051"/>
                  <a:gd name="connsiteY5458" fmla="*/ 1692474 h 2057374"/>
                  <a:gd name="connsiteX5459" fmla="*/ 2465903 w 10867051"/>
                  <a:gd name="connsiteY5459" fmla="*/ 1691759 h 2057374"/>
                  <a:gd name="connsiteX5460" fmla="*/ 2468335 w 10867051"/>
                  <a:gd name="connsiteY5460" fmla="*/ 1690329 h 2057374"/>
                  <a:gd name="connsiteX5461" fmla="*/ 2470623 w 10867051"/>
                  <a:gd name="connsiteY5461" fmla="*/ 1689327 h 2057374"/>
                  <a:gd name="connsiteX5462" fmla="*/ 2472912 w 10867051"/>
                  <a:gd name="connsiteY5462" fmla="*/ 1689756 h 2057374"/>
                  <a:gd name="connsiteX5463" fmla="*/ 2476488 w 10867051"/>
                  <a:gd name="connsiteY5463" fmla="*/ 1689327 h 2057374"/>
                  <a:gd name="connsiteX5464" fmla="*/ 2479206 w 10867051"/>
                  <a:gd name="connsiteY5464" fmla="*/ 1690329 h 2057374"/>
                  <a:gd name="connsiteX5465" fmla="*/ 2480064 w 10867051"/>
                  <a:gd name="connsiteY5465" fmla="*/ 1691044 h 2057374"/>
                  <a:gd name="connsiteX5466" fmla="*/ 2480493 w 10867051"/>
                  <a:gd name="connsiteY5466" fmla="*/ 1692188 h 2057374"/>
                  <a:gd name="connsiteX5467" fmla="*/ 2476917 w 10867051"/>
                  <a:gd name="connsiteY5467" fmla="*/ 1691473 h 2057374"/>
                  <a:gd name="connsiteX5468" fmla="*/ 2470480 w 10867051"/>
                  <a:gd name="connsiteY5468" fmla="*/ 1692474 h 2057374"/>
                  <a:gd name="connsiteX5469" fmla="*/ 2478920 w 10867051"/>
                  <a:gd name="connsiteY5469" fmla="*/ 1694620 h 2057374"/>
                  <a:gd name="connsiteX5470" fmla="*/ 2488504 w 10867051"/>
                  <a:gd name="connsiteY5470" fmla="*/ 1698482 h 2057374"/>
                  <a:gd name="connsiteX5471" fmla="*/ 2490506 w 10867051"/>
                  <a:gd name="connsiteY5471" fmla="*/ 1699912 h 2057374"/>
                  <a:gd name="connsiteX5472" fmla="*/ 2491508 w 10867051"/>
                  <a:gd name="connsiteY5472" fmla="*/ 1700055 h 2057374"/>
                  <a:gd name="connsiteX5473" fmla="*/ 2491937 w 10867051"/>
                  <a:gd name="connsiteY5473" fmla="*/ 1698911 h 2057374"/>
                  <a:gd name="connsiteX5474" fmla="*/ 2491937 w 10867051"/>
                  <a:gd name="connsiteY5474" fmla="*/ 1697481 h 2057374"/>
                  <a:gd name="connsiteX5475" fmla="*/ 2493939 w 10867051"/>
                  <a:gd name="connsiteY5475" fmla="*/ 1696336 h 2057374"/>
                  <a:gd name="connsiteX5476" fmla="*/ 2496085 w 10867051"/>
                  <a:gd name="connsiteY5476" fmla="*/ 1696050 h 2057374"/>
                  <a:gd name="connsiteX5477" fmla="*/ 2494940 w 10867051"/>
                  <a:gd name="connsiteY5477" fmla="*/ 1697624 h 2057374"/>
                  <a:gd name="connsiteX5478" fmla="*/ 2494225 w 10867051"/>
                  <a:gd name="connsiteY5478" fmla="*/ 1699197 h 2057374"/>
                  <a:gd name="connsiteX5479" fmla="*/ 2495799 w 10867051"/>
                  <a:gd name="connsiteY5479" fmla="*/ 1700485 h 2057374"/>
                  <a:gd name="connsiteX5480" fmla="*/ 2495370 w 10867051"/>
                  <a:gd name="connsiteY5480" fmla="*/ 1701486 h 2057374"/>
                  <a:gd name="connsiteX5481" fmla="*/ 2493796 w 10867051"/>
                  <a:gd name="connsiteY5481" fmla="*/ 1701343 h 2057374"/>
                  <a:gd name="connsiteX5482" fmla="*/ 2498946 w 10867051"/>
                  <a:gd name="connsiteY5482" fmla="*/ 1706206 h 2057374"/>
                  <a:gd name="connsiteX5483" fmla="*/ 2503523 w 10867051"/>
                  <a:gd name="connsiteY5483" fmla="*/ 1709496 h 2057374"/>
                  <a:gd name="connsiteX5484" fmla="*/ 2504953 w 10867051"/>
                  <a:gd name="connsiteY5484" fmla="*/ 1712071 h 2057374"/>
                  <a:gd name="connsiteX5485" fmla="*/ 2504667 w 10867051"/>
                  <a:gd name="connsiteY5485" fmla="*/ 1713358 h 2057374"/>
                  <a:gd name="connsiteX5486" fmla="*/ 2503952 w 10867051"/>
                  <a:gd name="connsiteY5486" fmla="*/ 1713931 h 2057374"/>
                  <a:gd name="connsiteX5487" fmla="*/ 2502522 w 10867051"/>
                  <a:gd name="connsiteY5487" fmla="*/ 1712500 h 2057374"/>
                  <a:gd name="connsiteX5488" fmla="*/ 2501663 w 10867051"/>
                  <a:gd name="connsiteY5488" fmla="*/ 1710641 h 2057374"/>
                  <a:gd name="connsiteX5489" fmla="*/ 2501663 w 10867051"/>
                  <a:gd name="connsiteY5489" fmla="*/ 1713072 h 2057374"/>
                  <a:gd name="connsiteX5490" fmla="*/ 2502808 w 10867051"/>
                  <a:gd name="connsiteY5490" fmla="*/ 1715504 h 2057374"/>
                  <a:gd name="connsiteX5491" fmla="*/ 2504524 w 10867051"/>
                  <a:gd name="connsiteY5491" fmla="*/ 1715933 h 2057374"/>
                  <a:gd name="connsiteX5492" fmla="*/ 2508529 w 10867051"/>
                  <a:gd name="connsiteY5492" fmla="*/ 1715075 h 2057374"/>
                  <a:gd name="connsiteX5493" fmla="*/ 2513250 w 10867051"/>
                  <a:gd name="connsiteY5493" fmla="*/ 1714646 h 2057374"/>
                  <a:gd name="connsiteX5494" fmla="*/ 2515109 w 10867051"/>
                  <a:gd name="connsiteY5494" fmla="*/ 1713788 h 2057374"/>
                  <a:gd name="connsiteX5495" fmla="*/ 2517541 w 10867051"/>
                  <a:gd name="connsiteY5495" fmla="*/ 1712786 h 2057374"/>
                  <a:gd name="connsiteX5496" fmla="*/ 2520259 w 10867051"/>
                  <a:gd name="connsiteY5496" fmla="*/ 1712929 h 2057374"/>
                  <a:gd name="connsiteX5497" fmla="*/ 2527840 w 10867051"/>
                  <a:gd name="connsiteY5497" fmla="*/ 1708781 h 2057374"/>
                  <a:gd name="connsiteX5498" fmla="*/ 2530701 w 10867051"/>
                  <a:gd name="connsiteY5498" fmla="*/ 1708352 h 2057374"/>
                  <a:gd name="connsiteX5499" fmla="*/ 2532847 w 10867051"/>
                  <a:gd name="connsiteY5499" fmla="*/ 1708495 h 2057374"/>
                  <a:gd name="connsiteX5500" fmla="*/ 2533562 w 10867051"/>
                  <a:gd name="connsiteY5500" fmla="*/ 1707780 h 2057374"/>
                  <a:gd name="connsiteX5501" fmla="*/ 2532990 w 10867051"/>
                  <a:gd name="connsiteY5501" fmla="*/ 1706063 h 2057374"/>
                  <a:gd name="connsiteX5502" fmla="*/ 2533562 w 10867051"/>
                  <a:gd name="connsiteY5502" fmla="*/ 1704490 h 2057374"/>
                  <a:gd name="connsiteX5503" fmla="*/ 2534992 w 10867051"/>
                  <a:gd name="connsiteY5503" fmla="*/ 1703345 h 2057374"/>
                  <a:gd name="connsiteX5504" fmla="*/ 2543003 w 10867051"/>
                  <a:gd name="connsiteY5504" fmla="*/ 1702058 h 2057374"/>
                  <a:gd name="connsiteX5505" fmla="*/ 2553588 w 10867051"/>
                  <a:gd name="connsiteY5505" fmla="*/ 1707923 h 2057374"/>
                  <a:gd name="connsiteX5506" fmla="*/ 2565746 w 10867051"/>
                  <a:gd name="connsiteY5506" fmla="*/ 1723514 h 2057374"/>
                  <a:gd name="connsiteX5507" fmla="*/ 2581481 w 10867051"/>
                  <a:gd name="connsiteY5507" fmla="*/ 1736674 h 2057374"/>
                  <a:gd name="connsiteX5508" fmla="*/ 2585057 w 10867051"/>
                  <a:gd name="connsiteY5508" fmla="*/ 1742110 h 2057374"/>
                  <a:gd name="connsiteX5509" fmla="*/ 2585343 w 10867051"/>
                  <a:gd name="connsiteY5509" fmla="*/ 1744542 h 2057374"/>
                  <a:gd name="connsiteX5510" fmla="*/ 2585200 w 10867051"/>
                  <a:gd name="connsiteY5510" fmla="*/ 1745972 h 2057374"/>
                  <a:gd name="connsiteX5511" fmla="*/ 2584914 w 10867051"/>
                  <a:gd name="connsiteY5511" fmla="*/ 1755270 h 2057374"/>
                  <a:gd name="connsiteX5512" fmla="*/ 2582196 w 10867051"/>
                  <a:gd name="connsiteY5512" fmla="*/ 1763423 h 2057374"/>
                  <a:gd name="connsiteX5513" fmla="*/ 2579335 w 10867051"/>
                  <a:gd name="connsiteY5513" fmla="*/ 1776154 h 2057374"/>
                  <a:gd name="connsiteX5514" fmla="*/ 2580480 w 10867051"/>
                  <a:gd name="connsiteY5514" fmla="*/ 1778442 h 2057374"/>
                  <a:gd name="connsiteX5515" fmla="*/ 2581481 w 10867051"/>
                  <a:gd name="connsiteY5515" fmla="*/ 1779873 h 2057374"/>
                  <a:gd name="connsiteX5516" fmla="*/ 2582482 w 10867051"/>
                  <a:gd name="connsiteY5516" fmla="*/ 1780731 h 2057374"/>
                  <a:gd name="connsiteX5517" fmla="*/ 2583341 w 10867051"/>
                  <a:gd name="connsiteY5517" fmla="*/ 1780016 h 2057374"/>
                  <a:gd name="connsiteX5518" fmla="*/ 2585057 w 10867051"/>
                  <a:gd name="connsiteY5518" fmla="*/ 1780445 h 2057374"/>
                  <a:gd name="connsiteX5519" fmla="*/ 2586058 w 10867051"/>
                  <a:gd name="connsiteY5519" fmla="*/ 1779587 h 2057374"/>
                  <a:gd name="connsiteX5520" fmla="*/ 2586488 w 10867051"/>
                  <a:gd name="connsiteY5520" fmla="*/ 1778586 h 2057374"/>
                  <a:gd name="connsiteX5521" fmla="*/ 2586917 w 10867051"/>
                  <a:gd name="connsiteY5521" fmla="*/ 1775439 h 2057374"/>
                  <a:gd name="connsiteX5522" fmla="*/ 2585772 w 10867051"/>
                  <a:gd name="connsiteY5522" fmla="*/ 1774580 h 2057374"/>
                  <a:gd name="connsiteX5523" fmla="*/ 2584485 w 10867051"/>
                  <a:gd name="connsiteY5523" fmla="*/ 1772435 h 2057374"/>
                  <a:gd name="connsiteX5524" fmla="*/ 2585629 w 10867051"/>
                  <a:gd name="connsiteY5524" fmla="*/ 1771863 h 2057374"/>
                  <a:gd name="connsiteX5525" fmla="*/ 2587346 w 10867051"/>
                  <a:gd name="connsiteY5525" fmla="*/ 1772578 h 2057374"/>
                  <a:gd name="connsiteX5526" fmla="*/ 2589062 w 10867051"/>
                  <a:gd name="connsiteY5526" fmla="*/ 1775153 h 2057374"/>
                  <a:gd name="connsiteX5527" fmla="*/ 2589777 w 10867051"/>
                  <a:gd name="connsiteY5527" fmla="*/ 1775439 h 2057374"/>
                  <a:gd name="connsiteX5528" fmla="*/ 2591351 w 10867051"/>
                  <a:gd name="connsiteY5528" fmla="*/ 1774294 h 2057374"/>
                  <a:gd name="connsiteX5529" fmla="*/ 2592495 w 10867051"/>
                  <a:gd name="connsiteY5529" fmla="*/ 1775582 h 2057374"/>
                  <a:gd name="connsiteX5530" fmla="*/ 2592638 w 10867051"/>
                  <a:gd name="connsiteY5530" fmla="*/ 1776440 h 2057374"/>
                  <a:gd name="connsiteX5531" fmla="*/ 2591780 w 10867051"/>
                  <a:gd name="connsiteY5531" fmla="*/ 1778586 h 2057374"/>
                  <a:gd name="connsiteX5532" fmla="*/ 2589062 w 10867051"/>
                  <a:gd name="connsiteY5532" fmla="*/ 1781589 h 2057374"/>
                  <a:gd name="connsiteX5533" fmla="*/ 2585629 w 10867051"/>
                  <a:gd name="connsiteY5533" fmla="*/ 1786596 h 2057374"/>
                  <a:gd name="connsiteX5534" fmla="*/ 2584056 w 10867051"/>
                  <a:gd name="connsiteY5534" fmla="*/ 1786882 h 2057374"/>
                  <a:gd name="connsiteX5535" fmla="*/ 2583197 w 10867051"/>
                  <a:gd name="connsiteY5535" fmla="*/ 1787454 h 2057374"/>
                  <a:gd name="connsiteX5536" fmla="*/ 2585057 w 10867051"/>
                  <a:gd name="connsiteY5536" fmla="*/ 1789028 h 2057374"/>
                  <a:gd name="connsiteX5537" fmla="*/ 2586058 w 10867051"/>
                  <a:gd name="connsiteY5537" fmla="*/ 1790601 h 2057374"/>
                  <a:gd name="connsiteX5538" fmla="*/ 2591494 w 10867051"/>
                  <a:gd name="connsiteY5538" fmla="*/ 1801615 h 2057374"/>
                  <a:gd name="connsiteX5539" fmla="*/ 2594069 w 10867051"/>
                  <a:gd name="connsiteY5539" fmla="*/ 1805621 h 2057374"/>
                  <a:gd name="connsiteX5540" fmla="*/ 2596071 w 10867051"/>
                  <a:gd name="connsiteY5540" fmla="*/ 1807766 h 2057374"/>
                  <a:gd name="connsiteX5541" fmla="*/ 2597502 w 10867051"/>
                  <a:gd name="connsiteY5541" fmla="*/ 1808481 h 2057374"/>
                  <a:gd name="connsiteX5542" fmla="*/ 2599361 w 10867051"/>
                  <a:gd name="connsiteY5542" fmla="*/ 1808768 h 2057374"/>
                  <a:gd name="connsiteX5543" fmla="*/ 2599790 w 10867051"/>
                  <a:gd name="connsiteY5543" fmla="*/ 1807623 h 2057374"/>
                  <a:gd name="connsiteX5544" fmla="*/ 2599361 w 10867051"/>
                  <a:gd name="connsiteY5544" fmla="*/ 1805621 h 2057374"/>
                  <a:gd name="connsiteX5545" fmla="*/ 2601936 w 10867051"/>
                  <a:gd name="connsiteY5545" fmla="*/ 1804762 h 2057374"/>
                  <a:gd name="connsiteX5546" fmla="*/ 2604368 w 10867051"/>
                  <a:gd name="connsiteY5546" fmla="*/ 1804762 h 2057374"/>
                  <a:gd name="connsiteX5547" fmla="*/ 2602794 w 10867051"/>
                  <a:gd name="connsiteY5547" fmla="*/ 1807051 h 2057374"/>
                  <a:gd name="connsiteX5548" fmla="*/ 2602508 w 10867051"/>
                  <a:gd name="connsiteY5548" fmla="*/ 1813059 h 2057374"/>
                  <a:gd name="connsiteX5549" fmla="*/ 2603653 w 10867051"/>
                  <a:gd name="connsiteY5549" fmla="*/ 1817922 h 2057374"/>
                  <a:gd name="connsiteX5550" fmla="*/ 2604654 w 10867051"/>
                  <a:gd name="connsiteY5550" fmla="*/ 1818351 h 2057374"/>
                  <a:gd name="connsiteX5551" fmla="*/ 2605798 w 10867051"/>
                  <a:gd name="connsiteY5551" fmla="*/ 1817922 h 2057374"/>
                  <a:gd name="connsiteX5552" fmla="*/ 2607229 w 10867051"/>
                  <a:gd name="connsiteY5552" fmla="*/ 1815347 h 2057374"/>
                  <a:gd name="connsiteX5553" fmla="*/ 2608373 w 10867051"/>
                  <a:gd name="connsiteY5553" fmla="*/ 1814346 h 2057374"/>
                  <a:gd name="connsiteX5554" fmla="*/ 2609946 w 10867051"/>
                  <a:gd name="connsiteY5554" fmla="*/ 1813631 h 2057374"/>
                  <a:gd name="connsiteX5555" fmla="*/ 2607944 w 10867051"/>
                  <a:gd name="connsiteY5555" fmla="*/ 1816492 h 2057374"/>
                  <a:gd name="connsiteX5556" fmla="*/ 2606084 w 10867051"/>
                  <a:gd name="connsiteY5556" fmla="*/ 1819925 h 2057374"/>
                  <a:gd name="connsiteX5557" fmla="*/ 2606942 w 10867051"/>
                  <a:gd name="connsiteY5557" fmla="*/ 1820640 h 2057374"/>
                  <a:gd name="connsiteX5558" fmla="*/ 2608945 w 10867051"/>
                  <a:gd name="connsiteY5558" fmla="*/ 1821641 h 2057374"/>
                  <a:gd name="connsiteX5559" fmla="*/ 2610662 w 10867051"/>
                  <a:gd name="connsiteY5559" fmla="*/ 1830939 h 2057374"/>
                  <a:gd name="connsiteX5560" fmla="*/ 2613523 w 10867051"/>
                  <a:gd name="connsiteY5560" fmla="*/ 1836232 h 2057374"/>
                  <a:gd name="connsiteX5561" fmla="*/ 2617957 w 10867051"/>
                  <a:gd name="connsiteY5561" fmla="*/ 1839235 h 2057374"/>
                  <a:gd name="connsiteX5562" fmla="*/ 2624107 w 10867051"/>
                  <a:gd name="connsiteY5562" fmla="*/ 1841238 h 2057374"/>
                  <a:gd name="connsiteX5563" fmla="*/ 2624680 w 10867051"/>
                  <a:gd name="connsiteY5563" fmla="*/ 1844385 h 2057374"/>
                  <a:gd name="connsiteX5564" fmla="*/ 2628256 w 10867051"/>
                  <a:gd name="connsiteY5564" fmla="*/ 1849105 h 2057374"/>
                  <a:gd name="connsiteX5565" fmla="*/ 2631689 w 10867051"/>
                  <a:gd name="connsiteY5565" fmla="*/ 1855971 h 2057374"/>
                  <a:gd name="connsiteX5566" fmla="*/ 2633405 w 10867051"/>
                  <a:gd name="connsiteY5566" fmla="*/ 1856973 h 2057374"/>
                  <a:gd name="connsiteX5567" fmla="*/ 2635694 w 10867051"/>
                  <a:gd name="connsiteY5567" fmla="*/ 1857831 h 2057374"/>
                  <a:gd name="connsiteX5568" fmla="*/ 2636838 w 10867051"/>
                  <a:gd name="connsiteY5568" fmla="*/ 1859404 h 2057374"/>
                  <a:gd name="connsiteX5569" fmla="*/ 2636123 w 10867051"/>
                  <a:gd name="connsiteY5569" fmla="*/ 1860692 h 2057374"/>
                  <a:gd name="connsiteX5570" fmla="*/ 2632118 w 10867051"/>
                  <a:gd name="connsiteY5570" fmla="*/ 1857688 h 2057374"/>
                  <a:gd name="connsiteX5571" fmla="*/ 2630974 w 10867051"/>
                  <a:gd name="connsiteY5571" fmla="*/ 1857974 h 2057374"/>
                  <a:gd name="connsiteX5572" fmla="*/ 2630258 w 10867051"/>
                  <a:gd name="connsiteY5572" fmla="*/ 1859261 h 2057374"/>
                  <a:gd name="connsiteX5573" fmla="*/ 2629972 w 10867051"/>
                  <a:gd name="connsiteY5573" fmla="*/ 1860549 h 2057374"/>
                  <a:gd name="connsiteX5574" fmla="*/ 2631689 w 10867051"/>
                  <a:gd name="connsiteY5574" fmla="*/ 1863410 h 2057374"/>
                  <a:gd name="connsiteX5575" fmla="*/ 2634693 w 10867051"/>
                  <a:gd name="connsiteY5575" fmla="*/ 1863553 h 2057374"/>
                  <a:gd name="connsiteX5576" fmla="*/ 2639270 w 10867051"/>
                  <a:gd name="connsiteY5576" fmla="*/ 1862122 h 2057374"/>
                  <a:gd name="connsiteX5577" fmla="*/ 2643132 w 10867051"/>
                  <a:gd name="connsiteY5577" fmla="*/ 1862694 h 2057374"/>
                  <a:gd name="connsiteX5578" fmla="*/ 2648568 w 10867051"/>
                  <a:gd name="connsiteY5578" fmla="*/ 1860263 h 2057374"/>
                  <a:gd name="connsiteX5579" fmla="*/ 2650713 w 10867051"/>
                  <a:gd name="connsiteY5579" fmla="*/ 1860406 h 2057374"/>
                  <a:gd name="connsiteX5580" fmla="*/ 2654289 w 10867051"/>
                  <a:gd name="connsiteY5580" fmla="*/ 1857116 h 2057374"/>
                  <a:gd name="connsiteX5581" fmla="*/ 2655434 w 10867051"/>
                  <a:gd name="connsiteY5581" fmla="*/ 1854112 h 2057374"/>
                  <a:gd name="connsiteX5582" fmla="*/ 2656292 w 10867051"/>
                  <a:gd name="connsiteY5582" fmla="*/ 1847961 h 2057374"/>
                  <a:gd name="connsiteX5583" fmla="*/ 2658724 w 10867051"/>
                  <a:gd name="connsiteY5583" fmla="*/ 1843956 h 2057374"/>
                  <a:gd name="connsiteX5584" fmla="*/ 2660583 w 10867051"/>
                  <a:gd name="connsiteY5584" fmla="*/ 1839522 h 2057374"/>
                  <a:gd name="connsiteX5585" fmla="*/ 2661012 w 10867051"/>
                  <a:gd name="connsiteY5585" fmla="*/ 1839665 h 2057374"/>
                  <a:gd name="connsiteX5586" fmla="*/ 2661155 w 10867051"/>
                  <a:gd name="connsiteY5586" fmla="*/ 1840666 h 2057374"/>
                  <a:gd name="connsiteX5587" fmla="*/ 2661441 w 10867051"/>
                  <a:gd name="connsiteY5587" fmla="*/ 1840952 h 2057374"/>
                  <a:gd name="connsiteX5588" fmla="*/ 2661871 w 10867051"/>
                  <a:gd name="connsiteY5588" fmla="*/ 1831368 h 2057374"/>
                  <a:gd name="connsiteX5589" fmla="*/ 2664016 w 10867051"/>
                  <a:gd name="connsiteY5589" fmla="*/ 1817350 h 2057374"/>
                  <a:gd name="connsiteX5590" fmla="*/ 2663730 w 10867051"/>
                  <a:gd name="connsiteY5590" fmla="*/ 1809626 h 2057374"/>
                  <a:gd name="connsiteX5591" fmla="*/ 2662586 w 10867051"/>
                  <a:gd name="connsiteY5591" fmla="*/ 1803618 h 2057374"/>
                  <a:gd name="connsiteX5592" fmla="*/ 2661441 w 10867051"/>
                  <a:gd name="connsiteY5592" fmla="*/ 1800757 h 2057374"/>
                  <a:gd name="connsiteX5593" fmla="*/ 2658438 w 10867051"/>
                  <a:gd name="connsiteY5593" fmla="*/ 1796752 h 2057374"/>
                  <a:gd name="connsiteX5594" fmla="*/ 2645707 w 10867051"/>
                  <a:gd name="connsiteY5594" fmla="*/ 1765140 h 2057374"/>
                  <a:gd name="connsiteX5595" fmla="*/ 2644563 w 10867051"/>
                  <a:gd name="connsiteY5595" fmla="*/ 1762136 h 2057374"/>
                  <a:gd name="connsiteX5596" fmla="*/ 2642703 w 10867051"/>
                  <a:gd name="connsiteY5596" fmla="*/ 1758560 h 2057374"/>
                  <a:gd name="connsiteX5597" fmla="*/ 2641559 w 10867051"/>
                  <a:gd name="connsiteY5597" fmla="*/ 1752695 h 2057374"/>
                  <a:gd name="connsiteX5598" fmla="*/ 2640557 w 10867051"/>
                  <a:gd name="connsiteY5598" fmla="*/ 1750263 h 2057374"/>
                  <a:gd name="connsiteX5599" fmla="*/ 2639985 w 10867051"/>
                  <a:gd name="connsiteY5599" fmla="*/ 1746258 h 2057374"/>
                  <a:gd name="connsiteX5600" fmla="*/ 2640843 w 10867051"/>
                  <a:gd name="connsiteY5600" fmla="*/ 1746258 h 2057374"/>
                  <a:gd name="connsiteX5601" fmla="*/ 2641988 w 10867051"/>
                  <a:gd name="connsiteY5601" fmla="*/ 1747116 h 2057374"/>
                  <a:gd name="connsiteX5602" fmla="*/ 2641702 w 10867051"/>
                  <a:gd name="connsiteY5602" fmla="*/ 1748690 h 2057374"/>
                  <a:gd name="connsiteX5603" fmla="*/ 2642131 w 10867051"/>
                  <a:gd name="connsiteY5603" fmla="*/ 1750263 h 2057374"/>
                  <a:gd name="connsiteX5604" fmla="*/ 2644134 w 10867051"/>
                  <a:gd name="connsiteY5604" fmla="*/ 1751265 h 2057374"/>
                  <a:gd name="connsiteX5605" fmla="*/ 2644419 w 10867051"/>
                  <a:gd name="connsiteY5605" fmla="*/ 1751980 h 2057374"/>
                  <a:gd name="connsiteX5606" fmla="*/ 2643132 w 10867051"/>
                  <a:gd name="connsiteY5606" fmla="*/ 1753982 h 2057374"/>
                  <a:gd name="connsiteX5607" fmla="*/ 2642989 w 10867051"/>
                  <a:gd name="connsiteY5607" fmla="*/ 1755699 h 2057374"/>
                  <a:gd name="connsiteX5608" fmla="*/ 2644134 w 10867051"/>
                  <a:gd name="connsiteY5608" fmla="*/ 1759561 h 2057374"/>
                  <a:gd name="connsiteX5609" fmla="*/ 2644992 w 10867051"/>
                  <a:gd name="connsiteY5609" fmla="*/ 1758560 h 2057374"/>
                  <a:gd name="connsiteX5610" fmla="*/ 2645278 w 10867051"/>
                  <a:gd name="connsiteY5610" fmla="*/ 1755985 h 2057374"/>
                  <a:gd name="connsiteX5611" fmla="*/ 2645850 w 10867051"/>
                  <a:gd name="connsiteY5611" fmla="*/ 1753839 h 2057374"/>
                  <a:gd name="connsiteX5612" fmla="*/ 2646565 w 10867051"/>
                  <a:gd name="connsiteY5612" fmla="*/ 1753696 h 2057374"/>
                  <a:gd name="connsiteX5613" fmla="*/ 2646136 w 10867051"/>
                  <a:gd name="connsiteY5613" fmla="*/ 1760276 h 2057374"/>
                  <a:gd name="connsiteX5614" fmla="*/ 2646565 w 10867051"/>
                  <a:gd name="connsiteY5614" fmla="*/ 1764854 h 2057374"/>
                  <a:gd name="connsiteX5615" fmla="*/ 2649855 w 10867051"/>
                  <a:gd name="connsiteY5615" fmla="*/ 1772721 h 2057374"/>
                  <a:gd name="connsiteX5616" fmla="*/ 2651142 w 10867051"/>
                  <a:gd name="connsiteY5616" fmla="*/ 1773865 h 2057374"/>
                  <a:gd name="connsiteX5617" fmla="*/ 2648854 w 10867051"/>
                  <a:gd name="connsiteY5617" fmla="*/ 1768430 h 2057374"/>
                  <a:gd name="connsiteX5618" fmla="*/ 2647710 w 10867051"/>
                  <a:gd name="connsiteY5618" fmla="*/ 1764854 h 2057374"/>
                  <a:gd name="connsiteX5619" fmla="*/ 2647280 w 10867051"/>
                  <a:gd name="connsiteY5619" fmla="*/ 1761850 h 2057374"/>
                  <a:gd name="connsiteX5620" fmla="*/ 2647423 w 10867051"/>
                  <a:gd name="connsiteY5620" fmla="*/ 1758846 h 2057374"/>
                  <a:gd name="connsiteX5621" fmla="*/ 2647853 w 10867051"/>
                  <a:gd name="connsiteY5621" fmla="*/ 1756843 h 2057374"/>
                  <a:gd name="connsiteX5622" fmla="*/ 2649140 w 10867051"/>
                  <a:gd name="connsiteY5622" fmla="*/ 1754841 h 2057374"/>
                  <a:gd name="connsiteX5623" fmla="*/ 2647995 w 10867051"/>
                  <a:gd name="connsiteY5623" fmla="*/ 1752552 h 2057374"/>
                  <a:gd name="connsiteX5624" fmla="*/ 2637840 w 10867051"/>
                  <a:gd name="connsiteY5624" fmla="*/ 1736388 h 2057374"/>
                  <a:gd name="connsiteX5625" fmla="*/ 2631689 w 10867051"/>
                  <a:gd name="connsiteY5625" fmla="*/ 1723085 h 2057374"/>
                  <a:gd name="connsiteX5626" fmla="*/ 2627254 w 10867051"/>
                  <a:gd name="connsiteY5626" fmla="*/ 1712071 h 2057374"/>
                  <a:gd name="connsiteX5627" fmla="*/ 2624680 w 10867051"/>
                  <a:gd name="connsiteY5627" fmla="*/ 1700628 h 2057374"/>
                  <a:gd name="connsiteX5628" fmla="*/ 2623249 w 10867051"/>
                  <a:gd name="connsiteY5628" fmla="*/ 1696336 h 2057374"/>
                  <a:gd name="connsiteX5629" fmla="*/ 2621104 w 10867051"/>
                  <a:gd name="connsiteY5629" fmla="*/ 1684035 h 2057374"/>
                  <a:gd name="connsiteX5630" fmla="*/ 2619673 w 10867051"/>
                  <a:gd name="connsiteY5630" fmla="*/ 1681031 h 2057374"/>
                  <a:gd name="connsiteX5631" fmla="*/ 2619244 w 10867051"/>
                  <a:gd name="connsiteY5631" fmla="*/ 1678742 h 2057374"/>
                  <a:gd name="connsiteX5632" fmla="*/ 2619101 w 10867051"/>
                  <a:gd name="connsiteY5632" fmla="*/ 1676310 h 2057374"/>
                  <a:gd name="connsiteX5633" fmla="*/ 2619673 w 10867051"/>
                  <a:gd name="connsiteY5633" fmla="*/ 1675023 h 2057374"/>
                  <a:gd name="connsiteX5634" fmla="*/ 2620531 w 10867051"/>
                  <a:gd name="connsiteY5634" fmla="*/ 1671876 h 2057374"/>
                  <a:gd name="connsiteX5635" fmla="*/ 2621104 w 10867051"/>
                  <a:gd name="connsiteY5635" fmla="*/ 1669301 h 2057374"/>
                  <a:gd name="connsiteX5636" fmla="*/ 2620818 w 10867051"/>
                  <a:gd name="connsiteY5636" fmla="*/ 1668014 h 2057374"/>
                  <a:gd name="connsiteX5637" fmla="*/ 2621390 w 10867051"/>
                  <a:gd name="connsiteY5637" fmla="*/ 1665582 h 2057374"/>
                  <a:gd name="connsiteX5638" fmla="*/ 2622248 w 10867051"/>
                  <a:gd name="connsiteY5638" fmla="*/ 1666298 h 2057374"/>
                  <a:gd name="connsiteX5639" fmla="*/ 2623678 w 10867051"/>
                  <a:gd name="connsiteY5639" fmla="*/ 1666584 h 2057374"/>
                  <a:gd name="connsiteX5640" fmla="*/ 2625967 w 10867051"/>
                  <a:gd name="connsiteY5640" fmla="*/ 1663580 h 2057374"/>
                  <a:gd name="connsiteX5641" fmla="*/ 2624680 w 10867051"/>
                  <a:gd name="connsiteY5641" fmla="*/ 1661863 h 2057374"/>
                  <a:gd name="connsiteX5642" fmla="*/ 2623249 w 10867051"/>
                  <a:gd name="connsiteY5642" fmla="*/ 1661291 h 2057374"/>
                  <a:gd name="connsiteX5643" fmla="*/ 2623106 w 10867051"/>
                  <a:gd name="connsiteY5643" fmla="*/ 1660576 h 2057374"/>
                  <a:gd name="connsiteX5644" fmla="*/ 2625681 w 10867051"/>
                  <a:gd name="connsiteY5644" fmla="*/ 1660004 h 2057374"/>
                  <a:gd name="connsiteX5645" fmla="*/ 2626825 w 10867051"/>
                  <a:gd name="connsiteY5645" fmla="*/ 1657858 h 2057374"/>
                  <a:gd name="connsiteX5646" fmla="*/ 2627970 w 10867051"/>
                  <a:gd name="connsiteY5646" fmla="*/ 1656714 h 2057374"/>
                  <a:gd name="connsiteX5647" fmla="*/ 2629257 w 10867051"/>
                  <a:gd name="connsiteY5647" fmla="*/ 1654711 h 2057374"/>
                  <a:gd name="connsiteX5648" fmla="*/ 2628685 w 10867051"/>
                  <a:gd name="connsiteY5648" fmla="*/ 1654425 h 2057374"/>
                  <a:gd name="connsiteX5649" fmla="*/ 2627827 w 10867051"/>
                  <a:gd name="connsiteY5649" fmla="*/ 1654711 h 2057374"/>
                  <a:gd name="connsiteX5650" fmla="*/ 2626682 w 10867051"/>
                  <a:gd name="connsiteY5650" fmla="*/ 1654425 h 2057374"/>
                  <a:gd name="connsiteX5651" fmla="*/ 2627254 w 10867051"/>
                  <a:gd name="connsiteY5651" fmla="*/ 1653281 h 2057374"/>
                  <a:gd name="connsiteX5652" fmla="*/ 2629400 w 10867051"/>
                  <a:gd name="connsiteY5652" fmla="*/ 1652136 h 2057374"/>
                  <a:gd name="connsiteX5653" fmla="*/ 2629543 w 10867051"/>
                  <a:gd name="connsiteY5653" fmla="*/ 1650992 h 2057374"/>
                  <a:gd name="connsiteX5654" fmla="*/ 2628971 w 10867051"/>
                  <a:gd name="connsiteY5654" fmla="*/ 1650277 h 2057374"/>
                  <a:gd name="connsiteX5655" fmla="*/ 2628685 w 10867051"/>
                  <a:gd name="connsiteY5655" fmla="*/ 1648990 h 2057374"/>
                  <a:gd name="connsiteX5656" fmla="*/ 2629829 w 10867051"/>
                  <a:gd name="connsiteY5656" fmla="*/ 1647702 h 2057374"/>
                  <a:gd name="connsiteX5657" fmla="*/ 2631689 w 10867051"/>
                  <a:gd name="connsiteY5657" fmla="*/ 1647416 h 2057374"/>
                  <a:gd name="connsiteX5658" fmla="*/ 2632690 w 10867051"/>
                  <a:gd name="connsiteY5658" fmla="*/ 1646272 h 2057374"/>
                  <a:gd name="connsiteX5659" fmla="*/ 2632690 w 10867051"/>
                  <a:gd name="connsiteY5659" fmla="*/ 1645413 h 2057374"/>
                  <a:gd name="connsiteX5660" fmla="*/ 2631832 w 10867051"/>
                  <a:gd name="connsiteY5660" fmla="*/ 1644555 h 2057374"/>
                  <a:gd name="connsiteX5661" fmla="*/ 2631260 w 10867051"/>
                  <a:gd name="connsiteY5661" fmla="*/ 1643268 h 2057374"/>
                  <a:gd name="connsiteX5662" fmla="*/ 2632118 w 10867051"/>
                  <a:gd name="connsiteY5662" fmla="*/ 1642696 h 2057374"/>
                  <a:gd name="connsiteX5663" fmla="*/ 2633262 w 10867051"/>
                  <a:gd name="connsiteY5663" fmla="*/ 1642696 h 2057374"/>
                  <a:gd name="connsiteX5664" fmla="*/ 2636981 w 10867051"/>
                  <a:gd name="connsiteY5664" fmla="*/ 1640979 h 2057374"/>
                  <a:gd name="connsiteX5665" fmla="*/ 2638555 w 10867051"/>
                  <a:gd name="connsiteY5665" fmla="*/ 1638118 h 2057374"/>
                  <a:gd name="connsiteX5666" fmla="*/ 2638269 w 10867051"/>
                  <a:gd name="connsiteY5666" fmla="*/ 1636831 h 2057374"/>
                  <a:gd name="connsiteX5667" fmla="*/ 2639270 w 10867051"/>
                  <a:gd name="connsiteY5667" fmla="*/ 1635257 h 2057374"/>
                  <a:gd name="connsiteX5668" fmla="*/ 2640987 w 10867051"/>
                  <a:gd name="connsiteY5668" fmla="*/ 1634828 h 2057374"/>
                  <a:gd name="connsiteX5669" fmla="*/ 2641988 w 10867051"/>
                  <a:gd name="connsiteY5669" fmla="*/ 1634256 h 2057374"/>
                  <a:gd name="connsiteX5670" fmla="*/ 2643847 w 10867051"/>
                  <a:gd name="connsiteY5670" fmla="*/ 1631824 h 2057374"/>
                  <a:gd name="connsiteX5671" fmla="*/ 2643561 w 10867051"/>
                  <a:gd name="connsiteY5671" fmla="*/ 1630823 h 2057374"/>
                  <a:gd name="connsiteX5672" fmla="*/ 2642560 w 10867051"/>
                  <a:gd name="connsiteY5672" fmla="*/ 1630108 h 2057374"/>
                  <a:gd name="connsiteX5673" fmla="*/ 2641559 w 10867051"/>
                  <a:gd name="connsiteY5673" fmla="*/ 1628964 h 2057374"/>
                  <a:gd name="connsiteX5674" fmla="*/ 2640557 w 10867051"/>
                  <a:gd name="connsiteY5674" fmla="*/ 1626818 h 2057374"/>
                  <a:gd name="connsiteX5675" fmla="*/ 2640414 w 10867051"/>
                  <a:gd name="connsiteY5675" fmla="*/ 1623957 h 2057374"/>
                  <a:gd name="connsiteX5676" fmla="*/ 2643275 w 10867051"/>
                  <a:gd name="connsiteY5676" fmla="*/ 1627676 h 2057374"/>
                  <a:gd name="connsiteX5677" fmla="*/ 2644134 w 10867051"/>
                  <a:gd name="connsiteY5677" fmla="*/ 1627247 h 2057374"/>
                  <a:gd name="connsiteX5678" fmla="*/ 2644276 w 10867051"/>
                  <a:gd name="connsiteY5678" fmla="*/ 1626103 h 2057374"/>
                  <a:gd name="connsiteX5679" fmla="*/ 2645135 w 10867051"/>
                  <a:gd name="connsiteY5679" fmla="*/ 1625674 h 2057374"/>
                  <a:gd name="connsiteX5680" fmla="*/ 2645850 w 10867051"/>
                  <a:gd name="connsiteY5680" fmla="*/ 1627962 h 2057374"/>
                  <a:gd name="connsiteX5681" fmla="*/ 2646422 w 10867051"/>
                  <a:gd name="connsiteY5681" fmla="*/ 1629107 h 2057374"/>
                  <a:gd name="connsiteX5682" fmla="*/ 2647280 w 10867051"/>
                  <a:gd name="connsiteY5682" fmla="*/ 1629250 h 2057374"/>
                  <a:gd name="connsiteX5683" fmla="*/ 2649283 w 10867051"/>
                  <a:gd name="connsiteY5683" fmla="*/ 1627962 h 2057374"/>
                  <a:gd name="connsiteX5684" fmla="*/ 2650141 w 10867051"/>
                  <a:gd name="connsiteY5684" fmla="*/ 1627104 h 2057374"/>
                  <a:gd name="connsiteX5685" fmla="*/ 2650427 w 10867051"/>
                  <a:gd name="connsiteY5685" fmla="*/ 1624672 h 2057374"/>
                  <a:gd name="connsiteX5686" fmla="*/ 2648711 w 10867051"/>
                  <a:gd name="connsiteY5686" fmla="*/ 1622956 h 2057374"/>
                  <a:gd name="connsiteX5687" fmla="*/ 2645564 w 10867051"/>
                  <a:gd name="connsiteY5687" fmla="*/ 1621811 h 2057374"/>
                  <a:gd name="connsiteX5688" fmla="*/ 2647423 w 10867051"/>
                  <a:gd name="connsiteY5688" fmla="*/ 1621096 h 2057374"/>
                  <a:gd name="connsiteX5689" fmla="*/ 2650713 w 10867051"/>
                  <a:gd name="connsiteY5689" fmla="*/ 1621525 h 2057374"/>
                  <a:gd name="connsiteX5690" fmla="*/ 2653717 w 10867051"/>
                  <a:gd name="connsiteY5690" fmla="*/ 1622241 h 2057374"/>
                  <a:gd name="connsiteX5691" fmla="*/ 2656578 w 10867051"/>
                  <a:gd name="connsiteY5691" fmla="*/ 1620953 h 2057374"/>
                  <a:gd name="connsiteX5692" fmla="*/ 2657722 w 10867051"/>
                  <a:gd name="connsiteY5692" fmla="*/ 1619666 h 2057374"/>
                  <a:gd name="connsiteX5693" fmla="*/ 2659153 w 10867051"/>
                  <a:gd name="connsiteY5693" fmla="*/ 1619094 h 2057374"/>
                  <a:gd name="connsiteX5694" fmla="*/ 2660869 w 10867051"/>
                  <a:gd name="connsiteY5694" fmla="*/ 1619237 h 2057374"/>
                  <a:gd name="connsiteX5695" fmla="*/ 2663873 w 10867051"/>
                  <a:gd name="connsiteY5695" fmla="*/ 1618235 h 2057374"/>
                  <a:gd name="connsiteX5696" fmla="*/ 2666305 w 10867051"/>
                  <a:gd name="connsiteY5696" fmla="*/ 1616662 h 2057374"/>
                  <a:gd name="connsiteX5697" fmla="*/ 2667735 w 10867051"/>
                  <a:gd name="connsiteY5697" fmla="*/ 1614659 h 2057374"/>
                  <a:gd name="connsiteX5698" fmla="*/ 2666591 w 10867051"/>
                  <a:gd name="connsiteY5698" fmla="*/ 1611941 h 2057374"/>
                  <a:gd name="connsiteX5699" fmla="*/ 2670453 w 10867051"/>
                  <a:gd name="connsiteY5699" fmla="*/ 1612657 h 2057374"/>
                  <a:gd name="connsiteX5700" fmla="*/ 2672599 w 10867051"/>
                  <a:gd name="connsiteY5700" fmla="*/ 1611369 h 2057374"/>
                  <a:gd name="connsiteX5701" fmla="*/ 2676175 w 10867051"/>
                  <a:gd name="connsiteY5701" fmla="*/ 1608509 h 2057374"/>
                  <a:gd name="connsiteX5702" fmla="*/ 2677033 w 10867051"/>
                  <a:gd name="connsiteY5702" fmla="*/ 1605505 h 2057374"/>
                  <a:gd name="connsiteX5703" fmla="*/ 2679751 w 10867051"/>
                  <a:gd name="connsiteY5703" fmla="*/ 1604646 h 2057374"/>
                  <a:gd name="connsiteX5704" fmla="*/ 2682183 w 10867051"/>
                  <a:gd name="connsiteY5704" fmla="*/ 1604074 h 2057374"/>
                  <a:gd name="connsiteX5705" fmla="*/ 2686474 w 10867051"/>
                  <a:gd name="connsiteY5705" fmla="*/ 1600927 h 2057374"/>
                  <a:gd name="connsiteX5706" fmla="*/ 2687904 w 10867051"/>
                  <a:gd name="connsiteY5706" fmla="*/ 1599211 h 2057374"/>
                  <a:gd name="connsiteX5707" fmla="*/ 2686331 w 10867051"/>
                  <a:gd name="connsiteY5707" fmla="*/ 1594776 h 2057374"/>
                  <a:gd name="connsiteX5708" fmla="*/ 2688047 w 10867051"/>
                  <a:gd name="connsiteY5708" fmla="*/ 1591773 h 2057374"/>
                  <a:gd name="connsiteX5709" fmla="*/ 2688047 w 10867051"/>
                  <a:gd name="connsiteY5709" fmla="*/ 1593203 h 2057374"/>
                  <a:gd name="connsiteX5710" fmla="*/ 2687761 w 10867051"/>
                  <a:gd name="connsiteY5710" fmla="*/ 1594920 h 2057374"/>
                  <a:gd name="connsiteX5711" fmla="*/ 2689049 w 10867051"/>
                  <a:gd name="connsiteY5711" fmla="*/ 1597208 h 2057374"/>
                  <a:gd name="connsiteX5712" fmla="*/ 2690765 w 10867051"/>
                  <a:gd name="connsiteY5712" fmla="*/ 1591773 h 2057374"/>
                  <a:gd name="connsiteX5713" fmla="*/ 2697345 w 10867051"/>
                  <a:gd name="connsiteY5713" fmla="*/ 1583190 h 2057374"/>
                  <a:gd name="connsiteX5714" fmla="*/ 2699777 w 10867051"/>
                  <a:gd name="connsiteY5714" fmla="*/ 1581045 h 2057374"/>
                  <a:gd name="connsiteX5715" fmla="*/ 2707787 w 10867051"/>
                  <a:gd name="connsiteY5715" fmla="*/ 1576038 h 2057374"/>
                  <a:gd name="connsiteX5716" fmla="*/ 2712937 w 10867051"/>
                  <a:gd name="connsiteY5716" fmla="*/ 1574607 h 2057374"/>
                  <a:gd name="connsiteX5717" fmla="*/ 2724809 w 10867051"/>
                  <a:gd name="connsiteY5717" fmla="*/ 1574751 h 2057374"/>
                  <a:gd name="connsiteX5718" fmla="*/ 2726097 w 10867051"/>
                  <a:gd name="connsiteY5718" fmla="*/ 1572033 h 2057374"/>
                  <a:gd name="connsiteX5719" fmla="*/ 2726669 w 10867051"/>
                  <a:gd name="connsiteY5719" fmla="*/ 1566025 h 2057374"/>
                  <a:gd name="connsiteX5720" fmla="*/ 2727527 w 10867051"/>
                  <a:gd name="connsiteY5720" fmla="*/ 1569315 h 2057374"/>
                  <a:gd name="connsiteX5721" fmla="*/ 2727384 w 10867051"/>
                  <a:gd name="connsiteY5721" fmla="*/ 1572176 h 2057374"/>
                  <a:gd name="connsiteX5722" fmla="*/ 2727527 w 10867051"/>
                  <a:gd name="connsiteY5722" fmla="*/ 1573892 h 2057374"/>
                  <a:gd name="connsiteX5723" fmla="*/ 2728671 w 10867051"/>
                  <a:gd name="connsiteY5723" fmla="*/ 1570173 h 2057374"/>
                  <a:gd name="connsiteX5724" fmla="*/ 2729530 w 10867051"/>
                  <a:gd name="connsiteY5724" fmla="*/ 1566883 h 2057374"/>
                  <a:gd name="connsiteX5725" fmla="*/ 2732820 w 10867051"/>
                  <a:gd name="connsiteY5725" fmla="*/ 1562306 h 2057374"/>
                  <a:gd name="connsiteX5726" fmla="*/ 2734393 w 10867051"/>
                  <a:gd name="connsiteY5726" fmla="*/ 1560733 h 2057374"/>
                  <a:gd name="connsiteX5727" fmla="*/ 2735823 w 10867051"/>
                  <a:gd name="connsiteY5727" fmla="*/ 1559874 h 2057374"/>
                  <a:gd name="connsiteX5728" fmla="*/ 2739829 w 10867051"/>
                  <a:gd name="connsiteY5728" fmla="*/ 1556727 h 2057374"/>
                  <a:gd name="connsiteX5729" fmla="*/ 2743977 w 10867051"/>
                  <a:gd name="connsiteY5729" fmla="*/ 1554153 h 2057374"/>
                  <a:gd name="connsiteX5730" fmla="*/ 2743262 w 10867051"/>
                  <a:gd name="connsiteY5730" fmla="*/ 1553151 h 2057374"/>
                  <a:gd name="connsiteX5731" fmla="*/ 2742975 w 10867051"/>
                  <a:gd name="connsiteY5731" fmla="*/ 1551864 h 2057374"/>
                  <a:gd name="connsiteX5732" fmla="*/ 2742975 w 10867051"/>
                  <a:gd name="connsiteY5732" fmla="*/ 1547143 h 2057374"/>
                  <a:gd name="connsiteX5733" fmla="*/ 2743834 w 10867051"/>
                  <a:gd name="connsiteY5733" fmla="*/ 1548431 h 2057374"/>
                  <a:gd name="connsiteX5734" fmla="*/ 2744692 w 10867051"/>
                  <a:gd name="connsiteY5734" fmla="*/ 1551006 h 2057374"/>
                  <a:gd name="connsiteX5735" fmla="*/ 2746552 w 10867051"/>
                  <a:gd name="connsiteY5735" fmla="*/ 1551578 h 2057374"/>
                  <a:gd name="connsiteX5736" fmla="*/ 2747839 w 10867051"/>
                  <a:gd name="connsiteY5736" fmla="*/ 1551149 h 2057374"/>
                  <a:gd name="connsiteX5737" fmla="*/ 2751415 w 10867051"/>
                  <a:gd name="connsiteY5737" fmla="*/ 1548002 h 2057374"/>
                  <a:gd name="connsiteX5738" fmla="*/ 2753990 w 10867051"/>
                  <a:gd name="connsiteY5738" fmla="*/ 1548431 h 2057374"/>
                  <a:gd name="connsiteX5739" fmla="*/ 2758567 w 10867051"/>
                  <a:gd name="connsiteY5739" fmla="*/ 1548288 h 2057374"/>
                  <a:gd name="connsiteX5740" fmla="*/ 2761571 w 10867051"/>
                  <a:gd name="connsiteY5740" fmla="*/ 1548145 h 2057374"/>
                  <a:gd name="connsiteX5741" fmla="*/ 2763431 w 10867051"/>
                  <a:gd name="connsiteY5741" fmla="*/ 1548002 h 2057374"/>
                  <a:gd name="connsiteX5742" fmla="*/ 2764289 w 10867051"/>
                  <a:gd name="connsiteY5742" fmla="*/ 1546428 h 2057374"/>
                  <a:gd name="connsiteX5743" fmla="*/ 2767007 w 10867051"/>
                  <a:gd name="connsiteY5743" fmla="*/ 1545856 h 2057374"/>
                  <a:gd name="connsiteX5744" fmla="*/ 2770010 w 10867051"/>
                  <a:gd name="connsiteY5744" fmla="*/ 1545570 h 2057374"/>
                  <a:gd name="connsiteX5745" fmla="*/ 2772299 w 10867051"/>
                  <a:gd name="connsiteY5745" fmla="*/ 1543281 h 2057374"/>
                  <a:gd name="connsiteX5746" fmla="*/ 2774588 w 10867051"/>
                  <a:gd name="connsiteY5746" fmla="*/ 1540134 h 2057374"/>
                  <a:gd name="connsiteX5747" fmla="*/ 2771727 w 10867051"/>
                  <a:gd name="connsiteY5747" fmla="*/ 1538275 h 2057374"/>
                  <a:gd name="connsiteX5748" fmla="*/ 2763001 w 10867051"/>
                  <a:gd name="connsiteY5748" fmla="*/ 1539991 h 2057374"/>
                  <a:gd name="connsiteX5749" fmla="*/ 2758424 w 10867051"/>
                  <a:gd name="connsiteY5749" fmla="*/ 1538990 h 2057374"/>
                  <a:gd name="connsiteX5750" fmla="*/ 2756136 w 10867051"/>
                  <a:gd name="connsiteY5750" fmla="*/ 1537131 h 2057374"/>
                  <a:gd name="connsiteX5751" fmla="*/ 2753274 w 10867051"/>
                  <a:gd name="connsiteY5751" fmla="*/ 1532696 h 2057374"/>
                  <a:gd name="connsiteX5752" fmla="*/ 2759568 w 10867051"/>
                  <a:gd name="connsiteY5752" fmla="*/ 1537846 h 2057374"/>
                  <a:gd name="connsiteX5753" fmla="*/ 2762000 w 10867051"/>
                  <a:gd name="connsiteY5753" fmla="*/ 1538275 h 2057374"/>
                  <a:gd name="connsiteX5754" fmla="*/ 2766578 w 10867051"/>
                  <a:gd name="connsiteY5754" fmla="*/ 1535414 h 2057374"/>
                  <a:gd name="connsiteX5755" fmla="*/ 2767007 w 10867051"/>
                  <a:gd name="connsiteY5755" fmla="*/ 1534413 h 2057374"/>
                  <a:gd name="connsiteX5756" fmla="*/ 2767150 w 10867051"/>
                  <a:gd name="connsiteY5756" fmla="*/ 1532696 h 2057374"/>
                  <a:gd name="connsiteX5757" fmla="*/ 2768437 w 10867051"/>
                  <a:gd name="connsiteY5757" fmla="*/ 1530551 h 2057374"/>
                  <a:gd name="connsiteX5758" fmla="*/ 2770010 w 10867051"/>
                  <a:gd name="connsiteY5758" fmla="*/ 1528691 h 2057374"/>
                  <a:gd name="connsiteX5759" fmla="*/ 2768866 w 10867051"/>
                  <a:gd name="connsiteY5759" fmla="*/ 1527547 h 2057374"/>
                  <a:gd name="connsiteX5760" fmla="*/ 2767579 w 10867051"/>
                  <a:gd name="connsiteY5760" fmla="*/ 1526688 h 2057374"/>
                  <a:gd name="connsiteX5761" fmla="*/ 2756136 w 10867051"/>
                  <a:gd name="connsiteY5761" fmla="*/ 1522254 h 2057374"/>
                  <a:gd name="connsiteX5762" fmla="*/ 2754133 w 10867051"/>
                  <a:gd name="connsiteY5762" fmla="*/ 1519966 h 2057374"/>
                  <a:gd name="connsiteX5763" fmla="*/ 2758710 w 10867051"/>
                  <a:gd name="connsiteY5763" fmla="*/ 1522111 h 2057374"/>
                  <a:gd name="connsiteX5764" fmla="*/ 2763144 w 10867051"/>
                  <a:gd name="connsiteY5764" fmla="*/ 1523255 h 2057374"/>
                  <a:gd name="connsiteX5765" fmla="*/ 2766434 w 10867051"/>
                  <a:gd name="connsiteY5765" fmla="*/ 1522540 h 2057374"/>
                  <a:gd name="connsiteX5766" fmla="*/ 2767150 w 10867051"/>
                  <a:gd name="connsiteY5766" fmla="*/ 1519966 h 2057374"/>
                  <a:gd name="connsiteX5767" fmla="*/ 2768151 w 10867051"/>
                  <a:gd name="connsiteY5767" fmla="*/ 1519823 h 2057374"/>
                  <a:gd name="connsiteX5768" fmla="*/ 2769438 w 10867051"/>
                  <a:gd name="connsiteY5768" fmla="*/ 1520681 h 2057374"/>
                  <a:gd name="connsiteX5769" fmla="*/ 2770010 w 10867051"/>
                  <a:gd name="connsiteY5769" fmla="*/ 1523112 h 2057374"/>
                  <a:gd name="connsiteX5770" fmla="*/ 2770869 w 10867051"/>
                  <a:gd name="connsiteY5770" fmla="*/ 1524400 h 2057374"/>
                  <a:gd name="connsiteX5771" fmla="*/ 2772156 w 10867051"/>
                  <a:gd name="connsiteY5771" fmla="*/ 1523971 h 2057374"/>
                  <a:gd name="connsiteX5772" fmla="*/ 2773873 w 10867051"/>
                  <a:gd name="connsiteY5772" fmla="*/ 1524257 h 2057374"/>
                  <a:gd name="connsiteX5773" fmla="*/ 2777306 w 10867051"/>
                  <a:gd name="connsiteY5773" fmla="*/ 1525401 h 2057374"/>
                  <a:gd name="connsiteX5774" fmla="*/ 2780309 w 10867051"/>
                  <a:gd name="connsiteY5774" fmla="*/ 1525973 h 2057374"/>
                  <a:gd name="connsiteX5775" fmla="*/ 2782455 w 10867051"/>
                  <a:gd name="connsiteY5775" fmla="*/ 1525115 h 2057374"/>
                  <a:gd name="connsiteX5776" fmla="*/ 2786603 w 10867051"/>
                  <a:gd name="connsiteY5776" fmla="*/ 1520681 h 2057374"/>
                  <a:gd name="connsiteX5777" fmla="*/ 2792468 w 10867051"/>
                  <a:gd name="connsiteY5777" fmla="*/ 1515960 h 2057374"/>
                  <a:gd name="connsiteX5778" fmla="*/ 2793326 w 10867051"/>
                  <a:gd name="connsiteY5778" fmla="*/ 1511955 h 2057374"/>
                  <a:gd name="connsiteX5779" fmla="*/ 2792897 w 10867051"/>
                  <a:gd name="connsiteY5779" fmla="*/ 1509237 h 2057374"/>
                  <a:gd name="connsiteX5780" fmla="*/ 2792468 w 10867051"/>
                  <a:gd name="connsiteY5780" fmla="*/ 1507235 h 2057374"/>
                  <a:gd name="connsiteX5781" fmla="*/ 2791324 w 10867051"/>
                  <a:gd name="connsiteY5781" fmla="*/ 1505375 h 2057374"/>
                  <a:gd name="connsiteX5782" fmla="*/ 2790036 w 10867051"/>
                  <a:gd name="connsiteY5782" fmla="*/ 1505232 h 2057374"/>
                  <a:gd name="connsiteX5783" fmla="*/ 2786317 w 10867051"/>
                  <a:gd name="connsiteY5783" fmla="*/ 1507378 h 2057374"/>
                  <a:gd name="connsiteX5784" fmla="*/ 2785602 w 10867051"/>
                  <a:gd name="connsiteY5784" fmla="*/ 1513385 h 2057374"/>
                  <a:gd name="connsiteX5785" fmla="*/ 2784315 w 10867051"/>
                  <a:gd name="connsiteY5785" fmla="*/ 1514387 h 2057374"/>
                  <a:gd name="connsiteX5786" fmla="*/ 2783170 w 10867051"/>
                  <a:gd name="connsiteY5786" fmla="*/ 1514387 h 2057374"/>
                  <a:gd name="connsiteX5787" fmla="*/ 2783456 w 10867051"/>
                  <a:gd name="connsiteY5787" fmla="*/ 1511097 h 2057374"/>
                  <a:gd name="connsiteX5788" fmla="*/ 2783885 w 10867051"/>
                  <a:gd name="connsiteY5788" fmla="*/ 1507950 h 2057374"/>
                  <a:gd name="connsiteX5789" fmla="*/ 2783600 w 10867051"/>
                  <a:gd name="connsiteY5789" fmla="*/ 1504803 h 2057374"/>
                  <a:gd name="connsiteX5790" fmla="*/ 2779451 w 10867051"/>
                  <a:gd name="connsiteY5790" fmla="*/ 1504088 h 2057374"/>
                  <a:gd name="connsiteX5791" fmla="*/ 2777735 w 10867051"/>
                  <a:gd name="connsiteY5791" fmla="*/ 1504946 h 2057374"/>
                  <a:gd name="connsiteX5792" fmla="*/ 2774874 w 10867051"/>
                  <a:gd name="connsiteY5792" fmla="*/ 1505375 h 2057374"/>
                  <a:gd name="connsiteX5793" fmla="*/ 2770440 w 10867051"/>
                  <a:gd name="connsiteY5793" fmla="*/ 1505232 h 2057374"/>
                  <a:gd name="connsiteX5794" fmla="*/ 2767150 w 10867051"/>
                  <a:gd name="connsiteY5794" fmla="*/ 1505661 h 2057374"/>
                  <a:gd name="connsiteX5795" fmla="*/ 2763717 w 10867051"/>
                  <a:gd name="connsiteY5795" fmla="*/ 1505232 h 2057374"/>
                  <a:gd name="connsiteX5796" fmla="*/ 2764003 w 10867051"/>
                  <a:gd name="connsiteY5796" fmla="*/ 1502657 h 2057374"/>
                  <a:gd name="connsiteX5797" fmla="*/ 2763431 w 10867051"/>
                  <a:gd name="connsiteY5797" fmla="*/ 1499224 h 2057374"/>
                  <a:gd name="connsiteX5798" fmla="*/ 2763574 w 10867051"/>
                  <a:gd name="connsiteY5798" fmla="*/ 1495934 h 2057374"/>
                  <a:gd name="connsiteX5799" fmla="*/ 2764003 w 10867051"/>
                  <a:gd name="connsiteY5799" fmla="*/ 1498652 h 2057374"/>
                  <a:gd name="connsiteX5800" fmla="*/ 2765147 w 10867051"/>
                  <a:gd name="connsiteY5800" fmla="*/ 1501084 h 2057374"/>
                  <a:gd name="connsiteX5801" fmla="*/ 2768723 w 10867051"/>
                  <a:gd name="connsiteY5801" fmla="*/ 1503086 h 2057374"/>
                  <a:gd name="connsiteX5802" fmla="*/ 2771155 w 10867051"/>
                  <a:gd name="connsiteY5802" fmla="*/ 1502657 h 2057374"/>
                  <a:gd name="connsiteX5803" fmla="*/ 2772871 w 10867051"/>
                  <a:gd name="connsiteY5803" fmla="*/ 1501227 h 2057374"/>
                  <a:gd name="connsiteX5804" fmla="*/ 2774159 w 10867051"/>
                  <a:gd name="connsiteY5804" fmla="*/ 1498938 h 2057374"/>
                  <a:gd name="connsiteX5805" fmla="*/ 2776018 w 10867051"/>
                  <a:gd name="connsiteY5805" fmla="*/ 1498795 h 2057374"/>
                  <a:gd name="connsiteX5806" fmla="*/ 2778879 w 10867051"/>
                  <a:gd name="connsiteY5806" fmla="*/ 1499510 h 2057374"/>
                  <a:gd name="connsiteX5807" fmla="*/ 2777592 w 10867051"/>
                  <a:gd name="connsiteY5807" fmla="*/ 1496936 h 2057374"/>
                  <a:gd name="connsiteX5808" fmla="*/ 2779022 w 10867051"/>
                  <a:gd name="connsiteY5808" fmla="*/ 1497794 h 2057374"/>
                  <a:gd name="connsiteX5809" fmla="*/ 2781168 w 10867051"/>
                  <a:gd name="connsiteY5809" fmla="*/ 1498509 h 2057374"/>
                  <a:gd name="connsiteX5810" fmla="*/ 2781454 w 10867051"/>
                  <a:gd name="connsiteY5810" fmla="*/ 1496077 h 2057374"/>
                  <a:gd name="connsiteX5811" fmla="*/ 2781311 w 10867051"/>
                  <a:gd name="connsiteY5811" fmla="*/ 1493932 h 2057374"/>
                  <a:gd name="connsiteX5812" fmla="*/ 2784172 w 10867051"/>
                  <a:gd name="connsiteY5812" fmla="*/ 1495505 h 2057374"/>
                  <a:gd name="connsiteX5813" fmla="*/ 2787319 w 10867051"/>
                  <a:gd name="connsiteY5813" fmla="*/ 1496364 h 2057374"/>
                  <a:gd name="connsiteX5814" fmla="*/ 2789321 w 10867051"/>
                  <a:gd name="connsiteY5814" fmla="*/ 1497508 h 2057374"/>
                  <a:gd name="connsiteX5815" fmla="*/ 2791181 w 10867051"/>
                  <a:gd name="connsiteY5815" fmla="*/ 1499654 h 2057374"/>
                  <a:gd name="connsiteX5816" fmla="*/ 2789750 w 10867051"/>
                  <a:gd name="connsiteY5816" fmla="*/ 1494361 h 2057374"/>
                  <a:gd name="connsiteX5817" fmla="*/ 2788034 w 10867051"/>
                  <a:gd name="connsiteY5817" fmla="*/ 1490356 h 2057374"/>
                  <a:gd name="connsiteX5818" fmla="*/ 2786460 w 10867051"/>
                  <a:gd name="connsiteY5818" fmla="*/ 1488782 h 2057374"/>
                  <a:gd name="connsiteX5819" fmla="*/ 2786031 w 10867051"/>
                  <a:gd name="connsiteY5819" fmla="*/ 1487209 h 2057374"/>
                  <a:gd name="connsiteX5820" fmla="*/ 2787032 w 10867051"/>
                  <a:gd name="connsiteY5820" fmla="*/ 1483919 h 2057374"/>
                  <a:gd name="connsiteX5821" fmla="*/ 2786603 w 10867051"/>
                  <a:gd name="connsiteY5821" fmla="*/ 1482918 h 2057374"/>
                  <a:gd name="connsiteX5822" fmla="*/ 2786889 w 10867051"/>
                  <a:gd name="connsiteY5822" fmla="*/ 1481630 h 2057374"/>
                  <a:gd name="connsiteX5823" fmla="*/ 2787462 w 10867051"/>
                  <a:gd name="connsiteY5823" fmla="*/ 1480915 h 2057374"/>
                  <a:gd name="connsiteX5824" fmla="*/ 2788320 w 10867051"/>
                  <a:gd name="connsiteY5824" fmla="*/ 1481773 h 2057374"/>
                  <a:gd name="connsiteX5825" fmla="*/ 2789035 w 10867051"/>
                  <a:gd name="connsiteY5825" fmla="*/ 1484062 h 2057374"/>
                  <a:gd name="connsiteX5826" fmla="*/ 2791610 w 10867051"/>
                  <a:gd name="connsiteY5826" fmla="*/ 1494218 h 2057374"/>
                  <a:gd name="connsiteX5827" fmla="*/ 2794042 w 10867051"/>
                  <a:gd name="connsiteY5827" fmla="*/ 1499940 h 2057374"/>
                  <a:gd name="connsiteX5828" fmla="*/ 2798476 w 10867051"/>
                  <a:gd name="connsiteY5828" fmla="*/ 1507950 h 2057374"/>
                  <a:gd name="connsiteX5829" fmla="*/ 2799906 w 10867051"/>
                  <a:gd name="connsiteY5829" fmla="*/ 1509809 h 2057374"/>
                  <a:gd name="connsiteX5830" fmla="*/ 2799191 w 10867051"/>
                  <a:gd name="connsiteY5830" fmla="*/ 1507807 h 2057374"/>
                  <a:gd name="connsiteX5831" fmla="*/ 2793183 w 10867051"/>
                  <a:gd name="connsiteY5831" fmla="*/ 1495791 h 2057374"/>
                  <a:gd name="connsiteX5832" fmla="*/ 2789178 w 10867051"/>
                  <a:gd name="connsiteY5832" fmla="*/ 1481058 h 2057374"/>
                  <a:gd name="connsiteX5833" fmla="*/ 2787605 w 10867051"/>
                  <a:gd name="connsiteY5833" fmla="*/ 1477339 h 2057374"/>
                  <a:gd name="connsiteX5834" fmla="*/ 2786889 w 10867051"/>
                  <a:gd name="connsiteY5834" fmla="*/ 1474049 h 2057374"/>
                  <a:gd name="connsiteX5835" fmla="*/ 2785888 w 10867051"/>
                  <a:gd name="connsiteY5835" fmla="*/ 1472332 h 2057374"/>
                  <a:gd name="connsiteX5836" fmla="*/ 2781454 w 10867051"/>
                  <a:gd name="connsiteY5836" fmla="*/ 1471760 h 2057374"/>
                  <a:gd name="connsiteX5837" fmla="*/ 2778450 w 10867051"/>
                  <a:gd name="connsiteY5837" fmla="*/ 1471045 h 2057374"/>
                  <a:gd name="connsiteX5838" fmla="*/ 2773730 w 10867051"/>
                  <a:gd name="connsiteY5838" fmla="*/ 1473191 h 2057374"/>
                  <a:gd name="connsiteX5839" fmla="*/ 2771012 w 10867051"/>
                  <a:gd name="connsiteY5839" fmla="*/ 1472905 h 2057374"/>
                  <a:gd name="connsiteX5840" fmla="*/ 2770440 w 10867051"/>
                  <a:gd name="connsiteY5840" fmla="*/ 1470759 h 2057374"/>
                  <a:gd name="connsiteX5841" fmla="*/ 2766578 w 10867051"/>
                  <a:gd name="connsiteY5841" fmla="*/ 1467755 h 2057374"/>
                  <a:gd name="connsiteX5842" fmla="*/ 2765433 w 10867051"/>
                  <a:gd name="connsiteY5842" fmla="*/ 1463464 h 2057374"/>
                  <a:gd name="connsiteX5843" fmla="*/ 2762572 w 10867051"/>
                  <a:gd name="connsiteY5843" fmla="*/ 1463035 h 2057374"/>
                  <a:gd name="connsiteX5844" fmla="*/ 2757709 w 10867051"/>
                  <a:gd name="connsiteY5844" fmla="*/ 1461604 h 2057374"/>
                  <a:gd name="connsiteX5845" fmla="*/ 2755420 w 10867051"/>
                  <a:gd name="connsiteY5845" fmla="*/ 1460031 h 2057374"/>
                  <a:gd name="connsiteX5846" fmla="*/ 2749555 w 10867051"/>
                  <a:gd name="connsiteY5846" fmla="*/ 1459173 h 2057374"/>
                  <a:gd name="connsiteX5847" fmla="*/ 2748554 w 10867051"/>
                  <a:gd name="connsiteY5847" fmla="*/ 1458743 h 2057374"/>
                  <a:gd name="connsiteX5848" fmla="*/ 2747839 w 10867051"/>
                  <a:gd name="connsiteY5848" fmla="*/ 1458028 h 2057374"/>
                  <a:gd name="connsiteX5849" fmla="*/ 2755134 w 10867051"/>
                  <a:gd name="connsiteY5849" fmla="*/ 1458457 h 2057374"/>
                  <a:gd name="connsiteX5850" fmla="*/ 2764289 w 10867051"/>
                  <a:gd name="connsiteY5850" fmla="*/ 1461890 h 2057374"/>
                  <a:gd name="connsiteX5851" fmla="*/ 2766434 w 10867051"/>
                  <a:gd name="connsiteY5851" fmla="*/ 1461747 h 2057374"/>
                  <a:gd name="connsiteX5852" fmla="*/ 2767293 w 10867051"/>
                  <a:gd name="connsiteY5852" fmla="*/ 1464465 h 2057374"/>
                  <a:gd name="connsiteX5853" fmla="*/ 2770154 w 10867051"/>
                  <a:gd name="connsiteY5853" fmla="*/ 1466897 h 2057374"/>
                  <a:gd name="connsiteX5854" fmla="*/ 2771441 w 10867051"/>
                  <a:gd name="connsiteY5854" fmla="*/ 1468327 h 2057374"/>
                  <a:gd name="connsiteX5855" fmla="*/ 2773301 w 10867051"/>
                  <a:gd name="connsiteY5855" fmla="*/ 1469758 h 2057374"/>
                  <a:gd name="connsiteX5856" fmla="*/ 2775160 w 10867051"/>
                  <a:gd name="connsiteY5856" fmla="*/ 1469043 h 2057374"/>
                  <a:gd name="connsiteX5857" fmla="*/ 2776877 w 10867051"/>
                  <a:gd name="connsiteY5857" fmla="*/ 1467612 h 2057374"/>
                  <a:gd name="connsiteX5858" fmla="*/ 2776304 w 10867051"/>
                  <a:gd name="connsiteY5858" fmla="*/ 1465609 h 2057374"/>
                  <a:gd name="connsiteX5859" fmla="*/ 2775446 w 10867051"/>
                  <a:gd name="connsiteY5859" fmla="*/ 1464322 h 2057374"/>
                  <a:gd name="connsiteX5860" fmla="*/ 2773157 w 10867051"/>
                  <a:gd name="connsiteY5860" fmla="*/ 1462176 h 2057374"/>
                  <a:gd name="connsiteX5861" fmla="*/ 2770297 w 10867051"/>
                  <a:gd name="connsiteY5861" fmla="*/ 1461032 h 2057374"/>
                  <a:gd name="connsiteX5862" fmla="*/ 2766864 w 10867051"/>
                  <a:gd name="connsiteY5862" fmla="*/ 1458457 h 2057374"/>
                  <a:gd name="connsiteX5863" fmla="*/ 2763001 w 10867051"/>
                  <a:gd name="connsiteY5863" fmla="*/ 1454023 h 2057374"/>
                  <a:gd name="connsiteX5864" fmla="*/ 2762429 w 10867051"/>
                  <a:gd name="connsiteY5864" fmla="*/ 1453022 h 2057374"/>
                  <a:gd name="connsiteX5865" fmla="*/ 2762429 w 10867051"/>
                  <a:gd name="connsiteY5865" fmla="*/ 1452163 h 2057374"/>
                  <a:gd name="connsiteX5866" fmla="*/ 2769009 w 10867051"/>
                  <a:gd name="connsiteY5866" fmla="*/ 1459030 h 2057374"/>
                  <a:gd name="connsiteX5867" fmla="*/ 2771584 w 10867051"/>
                  <a:gd name="connsiteY5867" fmla="*/ 1460317 h 2057374"/>
                  <a:gd name="connsiteX5868" fmla="*/ 2773443 w 10867051"/>
                  <a:gd name="connsiteY5868" fmla="*/ 1459459 h 2057374"/>
                  <a:gd name="connsiteX5869" fmla="*/ 2773014 w 10867051"/>
                  <a:gd name="connsiteY5869" fmla="*/ 1458314 h 2057374"/>
                  <a:gd name="connsiteX5870" fmla="*/ 2773157 w 10867051"/>
                  <a:gd name="connsiteY5870" fmla="*/ 1456455 h 2057374"/>
                  <a:gd name="connsiteX5871" fmla="*/ 2777306 w 10867051"/>
                  <a:gd name="connsiteY5871" fmla="*/ 1457456 h 2057374"/>
                  <a:gd name="connsiteX5872" fmla="*/ 2777592 w 10867051"/>
                  <a:gd name="connsiteY5872" fmla="*/ 1454881 h 2057374"/>
                  <a:gd name="connsiteX5873" fmla="*/ 2777163 w 10867051"/>
                  <a:gd name="connsiteY5873" fmla="*/ 1452593 h 2057374"/>
                  <a:gd name="connsiteX5874" fmla="*/ 2774159 w 10867051"/>
                  <a:gd name="connsiteY5874" fmla="*/ 1451305 h 2057374"/>
                  <a:gd name="connsiteX5875" fmla="*/ 2776018 w 10867051"/>
                  <a:gd name="connsiteY5875" fmla="*/ 1449875 h 2057374"/>
                  <a:gd name="connsiteX5876" fmla="*/ 2770583 w 10867051"/>
                  <a:gd name="connsiteY5876" fmla="*/ 1447872 h 2057374"/>
                  <a:gd name="connsiteX5877" fmla="*/ 2768580 w 10867051"/>
                  <a:gd name="connsiteY5877" fmla="*/ 1446442 h 2057374"/>
                  <a:gd name="connsiteX5878" fmla="*/ 2766434 w 10867051"/>
                  <a:gd name="connsiteY5878" fmla="*/ 1443438 h 2057374"/>
                  <a:gd name="connsiteX5879" fmla="*/ 2763574 w 10867051"/>
                  <a:gd name="connsiteY5879" fmla="*/ 1441578 h 2057374"/>
                  <a:gd name="connsiteX5880" fmla="*/ 2759568 w 10867051"/>
                  <a:gd name="connsiteY5880" fmla="*/ 1437001 h 2057374"/>
                  <a:gd name="connsiteX5881" fmla="*/ 2757280 w 10867051"/>
                  <a:gd name="connsiteY5881" fmla="*/ 1433711 h 2057374"/>
                  <a:gd name="connsiteX5882" fmla="*/ 2751701 w 10867051"/>
                  <a:gd name="connsiteY5882" fmla="*/ 1429134 h 2057374"/>
                  <a:gd name="connsiteX5883" fmla="*/ 2752989 w 10867051"/>
                  <a:gd name="connsiteY5883" fmla="*/ 1429134 h 2057374"/>
                  <a:gd name="connsiteX5884" fmla="*/ 2756994 w 10867051"/>
                  <a:gd name="connsiteY5884" fmla="*/ 1431709 h 2057374"/>
                  <a:gd name="connsiteX5885" fmla="*/ 2760427 w 10867051"/>
                  <a:gd name="connsiteY5885" fmla="*/ 1436429 h 2057374"/>
                  <a:gd name="connsiteX5886" fmla="*/ 2761571 w 10867051"/>
                  <a:gd name="connsiteY5886" fmla="*/ 1437287 h 2057374"/>
                  <a:gd name="connsiteX5887" fmla="*/ 2770583 w 10867051"/>
                  <a:gd name="connsiteY5887" fmla="*/ 1446156 h 2057374"/>
                  <a:gd name="connsiteX5888" fmla="*/ 2772299 w 10867051"/>
                  <a:gd name="connsiteY5888" fmla="*/ 1446585 h 2057374"/>
                  <a:gd name="connsiteX5889" fmla="*/ 2775160 w 10867051"/>
                  <a:gd name="connsiteY5889" fmla="*/ 1446442 h 2057374"/>
                  <a:gd name="connsiteX5890" fmla="*/ 2776304 w 10867051"/>
                  <a:gd name="connsiteY5890" fmla="*/ 1444868 h 2057374"/>
                  <a:gd name="connsiteX5891" fmla="*/ 2776733 w 10867051"/>
                  <a:gd name="connsiteY5891" fmla="*/ 1442294 h 2057374"/>
                  <a:gd name="connsiteX5892" fmla="*/ 2777735 w 10867051"/>
                  <a:gd name="connsiteY5892" fmla="*/ 1440434 h 2057374"/>
                  <a:gd name="connsiteX5893" fmla="*/ 2777592 w 10867051"/>
                  <a:gd name="connsiteY5893" fmla="*/ 1438861 h 2057374"/>
                  <a:gd name="connsiteX5894" fmla="*/ 2774874 w 10867051"/>
                  <a:gd name="connsiteY5894" fmla="*/ 1436429 h 2057374"/>
                  <a:gd name="connsiteX5895" fmla="*/ 2771298 w 10867051"/>
                  <a:gd name="connsiteY5895" fmla="*/ 1434712 h 2057374"/>
                  <a:gd name="connsiteX5896" fmla="*/ 2769009 w 10867051"/>
                  <a:gd name="connsiteY5896" fmla="*/ 1431852 h 2057374"/>
                  <a:gd name="connsiteX5897" fmla="*/ 2766148 w 10867051"/>
                  <a:gd name="connsiteY5897" fmla="*/ 1430421 h 2057374"/>
                  <a:gd name="connsiteX5898" fmla="*/ 2758281 w 10867051"/>
                  <a:gd name="connsiteY5898" fmla="*/ 1428275 h 2057374"/>
                  <a:gd name="connsiteX5899" fmla="*/ 2753990 w 10867051"/>
                  <a:gd name="connsiteY5899" fmla="*/ 1422697 h 2057374"/>
                  <a:gd name="connsiteX5900" fmla="*/ 2752130 w 10867051"/>
                  <a:gd name="connsiteY5900" fmla="*/ 1422268 h 2057374"/>
                  <a:gd name="connsiteX5901" fmla="*/ 2748411 w 10867051"/>
                  <a:gd name="connsiteY5901" fmla="*/ 1423269 h 2057374"/>
                  <a:gd name="connsiteX5902" fmla="*/ 2747124 w 10867051"/>
                  <a:gd name="connsiteY5902" fmla="*/ 1422840 h 2057374"/>
                  <a:gd name="connsiteX5903" fmla="*/ 2745836 w 10867051"/>
                  <a:gd name="connsiteY5903" fmla="*/ 1421267 h 2057374"/>
                  <a:gd name="connsiteX5904" fmla="*/ 2746695 w 10867051"/>
                  <a:gd name="connsiteY5904" fmla="*/ 1416689 h 2057374"/>
                  <a:gd name="connsiteX5905" fmla="*/ 2747410 w 10867051"/>
                  <a:gd name="connsiteY5905" fmla="*/ 1414257 h 2057374"/>
                  <a:gd name="connsiteX5906" fmla="*/ 2750271 w 10867051"/>
                  <a:gd name="connsiteY5906" fmla="*/ 1411540 h 2057374"/>
                  <a:gd name="connsiteX5907" fmla="*/ 2752416 w 10867051"/>
                  <a:gd name="connsiteY5907" fmla="*/ 1409966 h 2057374"/>
                  <a:gd name="connsiteX5908" fmla="*/ 2753847 w 10867051"/>
                  <a:gd name="connsiteY5908" fmla="*/ 1407964 h 2057374"/>
                  <a:gd name="connsiteX5909" fmla="*/ 2754276 w 10867051"/>
                  <a:gd name="connsiteY5909" fmla="*/ 1403958 h 2057374"/>
                  <a:gd name="connsiteX5910" fmla="*/ 2754705 w 10867051"/>
                  <a:gd name="connsiteY5910" fmla="*/ 1407821 h 2057374"/>
                  <a:gd name="connsiteX5911" fmla="*/ 2753561 w 10867051"/>
                  <a:gd name="connsiteY5911" fmla="*/ 1410395 h 2057374"/>
                  <a:gd name="connsiteX5912" fmla="*/ 2751129 w 10867051"/>
                  <a:gd name="connsiteY5912" fmla="*/ 1412398 h 2057374"/>
                  <a:gd name="connsiteX5913" fmla="*/ 2748554 w 10867051"/>
                  <a:gd name="connsiteY5913" fmla="*/ 1416260 h 2057374"/>
                  <a:gd name="connsiteX5914" fmla="*/ 2747982 w 10867051"/>
                  <a:gd name="connsiteY5914" fmla="*/ 1417833 h 2057374"/>
                  <a:gd name="connsiteX5915" fmla="*/ 2748268 w 10867051"/>
                  <a:gd name="connsiteY5915" fmla="*/ 1420837 h 2057374"/>
                  <a:gd name="connsiteX5916" fmla="*/ 2750557 w 10867051"/>
                  <a:gd name="connsiteY5916" fmla="*/ 1421267 h 2057374"/>
                  <a:gd name="connsiteX5917" fmla="*/ 2752989 w 10867051"/>
                  <a:gd name="connsiteY5917" fmla="*/ 1419693 h 2057374"/>
                  <a:gd name="connsiteX5918" fmla="*/ 2755277 w 10867051"/>
                  <a:gd name="connsiteY5918" fmla="*/ 1419550 h 2057374"/>
                  <a:gd name="connsiteX5919" fmla="*/ 2755706 w 10867051"/>
                  <a:gd name="connsiteY5919" fmla="*/ 1421410 h 2057374"/>
                  <a:gd name="connsiteX5920" fmla="*/ 2756851 w 10867051"/>
                  <a:gd name="connsiteY5920" fmla="*/ 1422983 h 2057374"/>
                  <a:gd name="connsiteX5921" fmla="*/ 2758710 w 10867051"/>
                  <a:gd name="connsiteY5921" fmla="*/ 1424843 h 2057374"/>
                  <a:gd name="connsiteX5922" fmla="*/ 2759425 w 10867051"/>
                  <a:gd name="connsiteY5922" fmla="*/ 1423269 h 2057374"/>
                  <a:gd name="connsiteX5923" fmla="*/ 2759425 w 10867051"/>
                  <a:gd name="connsiteY5923" fmla="*/ 1421410 h 2057374"/>
                  <a:gd name="connsiteX5924" fmla="*/ 2762429 w 10867051"/>
                  <a:gd name="connsiteY5924" fmla="*/ 1425844 h 2057374"/>
                  <a:gd name="connsiteX5925" fmla="*/ 2767722 w 10867051"/>
                  <a:gd name="connsiteY5925" fmla="*/ 1426988 h 2057374"/>
                  <a:gd name="connsiteX5926" fmla="*/ 2771870 w 10867051"/>
                  <a:gd name="connsiteY5926" fmla="*/ 1428848 h 2057374"/>
                  <a:gd name="connsiteX5927" fmla="*/ 2773443 w 10867051"/>
                  <a:gd name="connsiteY5927" fmla="*/ 1430564 h 2057374"/>
                  <a:gd name="connsiteX5928" fmla="*/ 2775303 w 10867051"/>
                  <a:gd name="connsiteY5928" fmla="*/ 1431852 h 2057374"/>
                  <a:gd name="connsiteX5929" fmla="*/ 2775589 w 10867051"/>
                  <a:gd name="connsiteY5929" fmla="*/ 1429992 h 2057374"/>
                  <a:gd name="connsiteX5930" fmla="*/ 2774588 w 10867051"/>
                  <a:gd name="connsiteY5930" fmla="*/ 1427989 h 2057374"/>
                  <a:gd name="connsiteX5931" fmla="*/ 2773301 w 10867051"/>
                  <a:gd name="connsiteY5931" fmla="*/ 1425558 h 2057374"/>
                  <a:gd name="connsiteX5932" fmla="*/ 2766291 w 10867051"/>
                  <a:gd name="connsiteY5932" fmla="*/ 1418978 h 2057374"/>
                  <a:gd name="connsiteX5933" fmla="*/ 2765433 w 10867051"/>
                  <a:gd name="connsiteY5933" fmla="*/ 1416117 h 2057374"/>
                  <a:gd name="connsiteX5934" fmla="*/ 2765147 w 10867051"/>
                  <a:gd name="connsiteY5934" fmla="*/ 1413542 h 2057374"/>
                  <a:gd name="connsiteX5935" fmla="*/ 2765719 w 10867051"/>
                  <a:gd name="connsiteY5935" fmla="*/ 1414687 h 2057374"/>
                  <a:gd name="connsiteX5936" fmla="*/ 2766148 w 10867051"/>
                  <a:gd name="connsiteY5936" fmla="*/ 1416117 h 2057374"/>
                  <a:gd name="connsiteX5937" fmla="*/ 2768437 w 10867051"/>
                  <a:gd name="connsiteY5937" fmla="*/ 1419693 h 2057374"/>
                  <a:gd name="connsiteX5938" fmla="*/ 2770297 w 10867051"/>
                  <a:gd name="connsiteY5938" fmla="*/ 1420837 h 2057374"/>
                  <a:gd name="connsiteX5939" fmla="*/ 2772442 w 10867051"/>
                  <a:gd name="connsiteY5939" fmla="*/ 1422268 h 2057374"/>
                  <a:gd name="connsiteX5940" fmla="*/ 2773730 w 10867051"/>
                  <a:gd name="connsiteY5940" fmla="*/ 1421982 h 2057374"/>
                  <a:gd name="connsiteX5941" fmla="*/ 2773014 w 10867051"/>
                  <a:gd name="connsiteY5941" fmla="*/ 1420122 h 2057374"/>
                  <a:gd name="connsiteX5942" fmla="*/ 2771727 w 10867051"/>
                  <a:gd name="connsiteY5942" fmla="*/ 1418263 h 2057374"/>
                  <a:gd name="connsiteX5943" fmla="*/ 2770440 w 10867051"/>
                  <a:gd name="connsiteY5943" fmla="*/ 1416260 h 2057374"/>
                  <a:gd name="connsiteX5944" fmla="*/ 2769438 w 10867051"/>
                  <a:gd name="connsiteY5944" fmla="*/ 1408822 h 2057374"/>
                  <a:gd name="connsiteX5945" fmla="*/ 2769867 w 10867051"/>
                  <a:gd name="connsiteY5945" fmla="*/ 1407248 h 2057374"/>
                  <a:gd name="connsiteX5946" fmla="*/ 2770010 w 10867051"/>
                  <a:gd name="connsiteY5946" fmla="*/ 1405389 h 2057374"/>
                  <a:gd name="connsiteX5947" fmla="*/ 2769867 w 10867051"/>
                  <a:gd name="connsiteY5947" fmla="*/ 1403386 h 2057374"/>
                  <a:gd name="connsiteX5948" fmla="*/ 2770583 w 10867051"/>
                  <a:gd name="connsiteY5948" fmla="*/ 1401670 h 2057374"/>
                  <a:gd name="connsiteX5949" fmla="*/ 2769867 w 10867051"/>
                  <a:gd name="connsiteY5949" fmla="*/ 1399667 h 2057374"/>
                  <a:gd name="connsiteX5950" fmla="*/ 2768723 w 10867051"/>
                  <a:gd name="connsiteY5950" fmla="*/ 1397378 h 2057374"/>
                  <a:gd name="connsiteX5951" fmla="*/ 2769152 w 10867051"/>
                  <a:gd name="connsiteY5951" fmla="*/ 1397235 h 2057374"/>
                  <a:gd name="connsiteX5952" fmla="*/ 2771298 w 10867051"/>
                  <a:gd name="connsiteY5952" fmla="*/ 1398523 h 2057374"/>
                  <a:gd name="connsiteX5953" fmla="*/ 2772871 w 10867051"/>
                  <a:gd name="connsiteY5953" fmla="*/ 1396949 h 2057374"/>
                  <a:gd name="connsiteX5954" fmla="*/ 2772585 w 10867051"/>
                  <a:gd name="connsiteY5954" fmla="*/ 1395090 h 2057374"/>
                  <a:gd name="connsiteX5955" fmla="*/ 2770726 w 10867051"/>
                  <a:gd name="connsiteY5955" fmla="*/ 1393945 h 2057374"/>
                  <a:gd name="connsiteX5956" fmla="*/ 2768151 w 10867051"/>
                  <a:gd name="connsiteY5956" fmla="*/ 1390512 h 2057374"/>
                  <a:gd name="connsiteX5957" fmla="*/ 2768294 w 10867051"/>
                  <a:gd name="connsiteY5957" fmla="*/ 1389940 h 2057374"/>
                  <a:gd name="connsiteX5958" fmla="*/ 2772871 w 10867051"/>
                  <a:gd name="connsiteY5958" fmla="*/ 1391514 h 2057374"/>
                  <a:gd name="connsiteX5959" fmla="*/ 2773443 w 10867051"/>
                  <a:gd name="connsiteY5959" fmla="*/ 1390512 h 2057374"/>
                  <a:gd name="connsiteX5960" fmla="*/ 2773301 w 10867051"/>
                  <a:gd name="connsiteY5960" fmla="*/ 1388653 h 2057374"/>
                  <a:gd name="connsiteX5961" fmla="*/ 2774731 w 10867051"/>
                  <a:gd name="connsiteY5961" fmla="*/ 1387938 h 2057374"/>
                  <a:gd name="connsiteX5962" fmla="*/ 2775160 w 10867051"/>
                  <a:gd name="connsiteY5962" fmla="*/ 1386507 h 2057374"/>
                  <a:gd name="connsiteX5963" fmla="*/ 2775160 w 10867051"/>
                  <a:gd name="connsiteY5963" fmla="*/ 1385649 h 2057374"/>
                  <a:gd name="connsiteX5964" fmla="*/ 2775589 w 10867051"/>
                  <a:gd name="connsiteY5964" fmla="*/ 1385077 h 2057374"/>
                  <a:gd name="connsiteX5965" fmla="*/ 2777163 w 10867051"/>
                  <a:gd name="connsiteY5965" fmla="*/ 1387938 h 2057374"/>
                  <a:gd name="connsiteX5966" fmla="*/ 2777735 w 10867051"/>
                  <a:gd name="connsiteY5966" fmla="*/ 1386936 h 2057374"/>
                  <a:gd name="connsiteX5967" fmla="*/ 2778021 w 10867051"/>
                  <a:gd name="connsiteY5967" fmla="*/ 1383933 h 2057374"/>
                  <a:gd name="connsiteX5968" fmla="*/ 2778736 w 10867051"/>
                  <a:gd name="connsiteY5968" fmla="*/ 1384648 h 2057374"/>
                  <a:gd name="connsiteX5969" fmla="*/ 2779022 w 10867051"/>
                  <a:gd name="connsiteY5969" fmla="*/ 1386078 h 2057374"/>
                  <a:gd name="connsiteX5970" fmla="*/ 2781311 w 10867051"/>
                  <a:gd name="connsiteY5970" fmla="*/ 1385220 h 2057374"/>
                  <a:gd name="connsiteX5971" fmla="*/ 2782598 w 10867051"/>
                  <a:gd name="connsiteY5971" fmla="*/ 1384218 h 2057374"/>
                  <a:gd name="connsiteX5972" fmla="*/ 2783027 w 10867051"/>
                  <a:gd name="connsiteY5972" fmla="*/ 1382931 h 2057374"/>
                  <a:gd name="connsiteX5973" fmla="*/ 2782884 w 10867051"/>
                  <a:gd name="connsiteY5973" fmla="*/ 1380929 h 2057374"/>
                  <a:gd name="connsiteX5974" fmla="*/ 2783600 w 10867051"/>
                  <a:gd name="connsiteY5974" fmla="*/ 1379784 h 2057374"/>
                  <a:gd name="connsiteX5975" fmla="*/ 2785316 w 10867051"/>
                  <a:gd name="connsiteY5975" fmla="*/ 1379498 h 2057374"/>
                  <a:gd name="connsiteX5976" fmla="*/ 2786747 w 10867051"/>
                  <a:gd name="connsiteY5976" fmla="*/ 1378926 h 2057374"/>
                  <a:gd name="connsiteX5977" fmla="*/ 2786460 w 10867051"/>
                  <a:gd name="connsiteY5977" fmla="*/ 1381787 h 2057374"/>
                  <a:gd name="connsiteX5978" fmla="*/ 2789464 w 10867051"/>
                  <a:gd name="connsiteY5978" fmla="*/ 1381501 h 2057374"/>
                  <a:gd name="connsiteX5979" fmla="*/ 2788177 w 10867051"/>
                  <a:gd name="connsiteY5979" fmla="*/ 1383074 h 2057374"/>
                  <a:gd name="connsiteX5980" fmla="*/ 2786889 w 10867051"/>
                  <a:gd name="connsiteY5980" fmla="*/ 1383360 h 2057374"/>
                  <a:gd name="connsiteX5981" fmla="*/ 2785459 w 10867051"/>
                  <a:gd name="connsiteY5981" fmla="*/ 1385077 h 2057374"/>
                  <a:gd name="connsiteX5982" fmla="*/ 2787462 w 10867051"/>
                  <a:gd name="connsiteY5982" fmla="*/ 1385506 h 2057374"/>
                  <a:gd name="connsiteX5983" fmla="*/ 2789321 w 10867051"/>
                  <a:gd name="connsiteY5983" fmla="*/ 1386364 h 2057374"/>
                  <a:gd name="connsiteX5984" fmla="*/ 2786317 w 10867051"/>
                  <a:gd name="connsiteY5984" fmla="*/ 1386650 h 2057374"/>
                  <a:gd name="connsiteX5985" fmla="*/ 2783313 w 10867051"/>
                  <a:gd name="connsiteY5985" fmla="*/ 1386650 h 2057374"/>
                  <a:gd name="connsiteX5986" fmla="*/ 2780882 w 10867051"/>
                  <a:gd name="connsiteY5986" fmla="*/ 1388510 h 2057374"/>
                  <a:gd name="connsiteX5987" fmla="*/ 2778450 w 10867051"/>
                  <a:gd name="connsiteY5987" fmla="*/ 1392801 h 2057374"/>
                  <a:gd name="connsiteX5988" fmla="*/ 2779022 w 10867051"/>
                  <a:gd name="connsiteY5988" fmla="*/ 1397378 h 2057374"/>
                  <a:gd name="connsiteX5989" fmla="*/ 2781597 w 10867051"/>
                  <a:gd name="connsiteY5989" fmla="*/ 1395233 h 2057374"/>
                  <a:gd name="connsiteX5990" fmla="*/ 2781597 w 10867051"/>
                  <a:gd name="connsiteY5990" fmla="*/ 1396663 h 2057374"/>
                  <a:gd name="connsiteX5991" fmla="*/ 2780024 w 10867051"/>
                  <a:gd name="connsiteY5991" fmla="*/ 1399810 h 2057374"/>
                  <a:gd name="connsiteX5992" fmla="*/ 2778164 w 10867051"/>
                  <a:gd name="connsiteY5992" fmla="*/ 1399095 h 2057374"/>
                  <a:gd name="connsiteX5993" fmla="*/ 2776161 w 10867051"/>
                  <a:gd name="connsiteY5993" fmla="*/ 1399095 h 2057374"/>
                  <a:gd name="connsiteX5994" fmla="*/ 2775589 w 10867051"/>
                  <a:gd name="connsiteY5994" fmla="*/ 1401098 h 2057374"/>
                  <a:gd name="connsiteX5995" fmla="*/ 2775589 w 10867051"/>
                  <a:gd name="connsiteY5995" fmla="*/ 1402671 h 2057374"/>
                  <a:gd name="connsiteX5996" fmla="*/ 2778307 w 10867051"/>
                  <a:gd name="connsiteY5996" fmla="*/ 1401527 h 2057374"/>
                  <a:gd name="connsiteX5997" fmla="*/ 2779737 w 10867051"/>
                  <a:gd name="connsiteY5997" fmla="*/ 1402528 h 2057374"/>
                  <a:gd name="connsiteX5998" fmla="*/ 2780453 w 10867051"/>
                  <a:gd name="connsiteY5998" fmla="*/ 1404674 h 2057374"/>
                  <a:gd name="connsiteX5999" fmla="*/ 2778021 w 10867051"/>
                  <a:gd name="connsiteY5999" fmla="*/ 1405675 h 2057374"/>
                  <a:gd name="connsiteX6000" fmla="*/ 2776447 w 10867051"/>
                  <a:gd name="connsiteY6000" fmla="*/ 1405818 h 2057374"/>
                  <a:gd name="connsiteX6001" fmla="*/ 2775160 w 10867051"/>
                  <a:gd name="connsiteY6001" fmla="*/ 1409680 h 2057374"/>
                  <a:gd name="connsiteX6002" fmla="*/ 2776161 w 10867051"/>
                  <a:gd name="connsiteY6002" fmla="*/ 1409251 h 2057374"/>
                  <a:gd name="connsiteX6003" fmla="*/ 2777020 w 10867051"/>
                  <a:gd name="connsiteY6003" fmla="*/ 1407534 h 2057374"/>
                  <a:gd name="connsiteX6004" fmla="*/ 2779022 w 10867051"/>
                  <a:gd name="connsiteY6004" fmla="*/ 1407964 h 2057374"/>
                  <a:gd name="connsiteX6005" fmla="*/ 2780166 w 10867051"/>
                  <a:gd name="connsiteY6005" fmla="*/ 1409823 h 2057374"/>
                  <a:gd name="connsiteX6006" fmla="*/ 2783743 w 10867051"/>
                  <a:gd name="connsiteY6006" fmla="*/ 1412827 h 2057374"/>
                  <a:gd name="connsiteX6007" fmla="*/ 2784887 w 10867051"/>
                  <a:gd name="connsiteY6007" fmla="*/ 1412684 h 2057374"/>
                  <a:gd name="connsiteX6008" fmla="*/ 2785316 w 10867051"/>
                  <a:gd name="connsiteY6008" fmla="*/ 1413542 h 2057374"/>
                  <a:gd name="connsiteX6009" fmla="*/ 2781883 w 10867051"/>
                  <a:gd name="connsiteY6009" fmla="*/ 1413542 h 2057374"/>
                  <a:gd name="connsiteX6010" fmla="*/ 2779308 w 10867051"/>
                  <a:gd name="connsiteY6010" fmla="*/ 1412970 h 2057374"/>
                  <a:gd name="connsiteX6011" fmla="*/ 2777306 w 10867051"/>
                  <a:gd name="connsiteY6011" fmla="*/ 1413685 h 2057374"/>
                  <a:gd name="connsiteX6012" fmla="*/ 2776447 w 10867051"/>
                  <a:gd name="connsiteY6012" fmla="*/ 1417404 h 2057374"/>
                  <a:gd name="connsiteX6013" fmla="*/ 2777306 w 10867051"/>
                  <a:gd name="connsiteY6013" fmla="*/ 1419407 h 2057374"/>
                  <a:gd name="connsiteX6014" fmla="*/ 2778879 w 10867051"/>
                  <a:gd name="connsiteY6014" fmla="*/ 1421982 h 2057374"/>
                  <a:gd name="connsiteX6015" fmla="*/ 2781740 w 10867051"/>
                  <a:gd name="connsiteY6015" fmla="*/ 1423555 h 2057374"/>
                  <a:gd name="connsiteX6016" fmla="*/ 2783743 w 10867051"/>
                  <a:gd name="connsiteY6016" fmla="*/ 1424843 h 2057374"/>
                  <a:gd name="connsiteX6017" fmla="*/ 2784744 w 10867051"/>
                  <a:gd name="connsiteY6017" fmla="*/ 1424270 h 2057374"/>
                  <a:gd name="connsiteX6018" fmla="*/ 2785173 w 10867051"/>
                  <a:gd name="connsiteY6018" fmla="*/ 1423269 h 2057374"/>
                  <a:gd name="connsiteX6019" fmla="*/ 2785745 w 10867051"/>
                  <a:gd name="connsiteY6019" fmla="*/ 1422983 h 2057374"/>
                  <a:gd name="connsiteX6020" fmla="*/ 2786317 w 10867051"/>
                  <a:gd name="connsiteY6020" fmla="*/ 1424413 h 2057374"/>
                  <a:gd name="connsiteX6021" fmla="*/ 2787176 w 10867051"/>
                  <a:gd name="connsiteY6021" fmla="*/ 1423841 h 2057374"/>
                  <a:gd name="connsiteX6022" fmla="*/ 2788606 w 10867051"/>
                  <a:gd name="connsiteY6022" fmla="*/ 1422268 h 2057374"/>
                  <a:gd name="connsiteX6023" fmla="*/ 2789464 w 10867051"/>
                  <a:gd name="connsiteY6023" fmla="*/ 1421982 h 2057374"/>
                  <a:gd name="connsiteX6024" fmla="*/ 2788892 w 10867051"/>
                  <a:gd name="connsiteY6024" fmla="*/ 1423555 h 2057374"/>
                  <a:gd name="connsiteX6025" fmla="*/ 2789321 w 10867051"/>
                  <a:gd name="connsiteY6025" fmla="*/ 1425558 h 2057374"/>
                  <a:gd name="connsiteX6026" fmla="*/ 2788749 w 10867051"/>
                  <a:gd name="connsiteY6026" fmla="*/ 1427274 h 2057374"/>
                  <a:gd name="connsiteX6027" fmla="*/ 2787462 w 10867051"/>
                  <a:gd name="connsiteY6027" fmla="*/ 1428848 h 2057374"/>
                  <a:gd name="connsiteX6028" fmla="*/ 2788606 w 10867051"/>
                  <a:gd name="connsiteY6028" fmla="*/ 1429563 h 2057374"/>
                  <a:gd name="connsiteX6029" fmla="*/ 2789750 w 10867051"/>
                  <a:gd name="connsiteY6029" fmla="*/ 1429849 h 2057374"/>
                  <a:gd name="connsiteX6030" fmla="*/ 2791610 w 10867051"/>
                  <a:gd name="connsiteY6030" fmla="*/ 1431709 h 2057374"/>
                  <a:gd name="connsiteX6031" fmla="*/ 2790608 w 10867051"/>
                  <a:gd name="connsiteY6031" fmla="*/ 1433568 h 2057374"/>
                  <a:gd name="connsiteX6032" fmla="*/ 2789893 w 10867051"/>
                  <a:gd name="connsiteY6032" fmla="*/ 1435714 h 2057374"/>
                  <a:gd name="connsiteX6033" fmla="*/ 2793326 w 10867051"/>
                  <a:gd name="connsiteY6033" fmla="*/ 1435571 h 2057374"/>
                  <a:gd name="connsiteX6034" fmla="*/ 2795615 w 10867051"/>
                  <a:gd name="connsiteY6034" fmla="*/ 1436286 h 2057374"/>
                  <a:gd name="connsiteX6035" fmla="*/ 2793755 w 10867051"/>
                  <a:gd name="connsiteY6035" fmla="*/ 1440863 h 2057374"/>
                  <a:gd name="connsiteX6036" fmla="*/ 2791610 w 10867051"/>
                  <a:gd name="connsiteY6036" fmla="*/ 1443152 h 2057374"/>
                  <a:gd name="connsiteX6037" fmla="*/ 2788749 w 10867051"/>
                  <a:gd name="connsiteY6037" fmla="*/ 1447872 h 2057374"/>
                  <a:gd name="connsiteX6038" fmla="*/ 2786174 w 10867051"/>
                  <a:gd name="connsiteY6038" fmla="*/ 1455597 h 2057374"/>
                  <a:gd name="connsiteX6039" fmla="*/ 2785459 w 10867051"/>
                  <a:gd name="connsiteY6039" fmla="*/ 1460317 h 2057374"/>
                  <a:gd name="connsiteX6040" fmla="*/ 2785888 w 10867051"/>
                  <a:gd name="connsiteY6040" fmla="*/ 1462176 h 2057374"/>
                  <a:gd name="connsiteX6041" fmla="*/ 2787462 w 10867051"/>
                  <a:gd name="connsiteY6041" fmla="*/ 1464322 h 2057374"/>
                  <a:gd name="connsiteX6042" fmla="*/ 2789893 w 10867051"/>
                  <a:gd name="connsiteY6042" fmla="*/ 1459316 h 2057374"/>
                  <a:gd name="connsiteX6043" fmla="*/ 2791181 w 10867051"/>
                  <a:gd name="connsiteY6043" fmla="*/ 1454881 h 2057374"/>
                  <a:gd name="connsiteX6044" fmla="*/ 2792611 w 10867051"/>
                  <a:gd name="connsiteY6044" fmla="*/ 1453165 h 2057374"/>
                  <a:gd name="connsiteX6045" fmla="*/ 2794614 w 10867051"/>
                  <a:gd name="connsiteY6045" fmla="*/ 1451591 h 2057374"/>
                  <a:gd name="connsiteX6046" fmla="*/ 2796616 w 10867051"/>
                  <a:gd name="connsiteY6046" fmla="*/ 1450876 h 2057374"/>
                  <a:gd name="connsiteX6047" fmla="*/ 2797904 w 10867051"/>
                  <a:gd name="connsiteY6047" fmla="*/ 1450018 h 2057374"/>
                  <a:gd name="connsiteX6048" fmla="*/ 2797618 w 10867051"/>
                  <a:gd name="connsiteY6048" fmla="*/ 1447443 h 2057374"/>
                  <a:gd name="connsiteX6049" fmla="*/ 2804913 w 10867051"/>
                  <a:gd name="connsiteY6049" fmla="*/ 1432281 h 2057374"/>
                  <a:gd name="connsiteX6050" fmla="*/ 2806772 w 10867051"/>
                  <a:gd name="connsiteY6050" fmla="*/ 1429992 h 2057374"/>
                  <a:gd name="connsiteX6051" fmla="*/ 2808775 w 10867051"/>
                  <a:gd name="connsiteY6051" fmla="*/ 1425987 h 2057374"/>
                  <a:gd name="connsiteX6052" fmla="*/ 2810777 w 10867051"/>
                  <a:gd name="connsiteY6052" fmla="*/ 1425558 h 2057374"/>
                  <a:gd name="connsiteX6053" fmla="*/ 2811350 w 10867051"/>
                  <a:gd name="connsiteY6053" fmla="*/ 1423984 h 2057374"/>
                  <a:gd name="connsiteX6054" fmla="*/ 2811636 w 10867051"/>
                  <a:gd name="connsiteY6054" fmla="*/ 1420980 h 2057374"/>
                  <a:gd name="connsiteX6055" fmla="*/ 2812208 w 10867051"/>
                  <a:gd name="connsiteY6055" fmla="*/ 1420265 h 2057374"/>
                  <a:gd name="connsiteX6056" fmla="*/ 2813066 w 10867051"/>
                  <a:gd name="connsiteY6056" fmla="*/ 1419550 h 2057374"/>
                  <a:gd name="connsiteX6057" fmla="*/ 2813495 w 10867051"/>
                  <a:gd name="connsiteY6057" fmla="*/ 1420122 h 2057374"/>
                  <a:gd name="connsiteX6058" fmla="*/ 2813495 w 10867051"/>
                  <a:gd name="connsiteY6058" fmla="*/ 1421696 h 2057374"/>
                  <a:gd name="connsiteX6059" fmla="*/ 2814211 w 10867051"/>
                  <a:gd name="connsiteY6059" fmla="*/ 1421123 h 2057374"/>
                  <a:gd name="connsiteX6060" fmla="*/ 2814640 w 10867051"/>
                  <a:gd name="connsiteY6060" fmla="*/ 1419550 h 2057374"/>
                  <a:gd name="connsiteX6061" fmla="*/ 2814783 w 10867051"/>
                  <a:gd name="connsiteY6061" fmla="*/ 1416832 h 2057374"/>
                  <a:gd name="connsiteX6062" fmla="*/ 2813638 w 10867051"/>
                  <a:gd name="connsiteY6062" fmla="*/ 1414257 h 2057374"/>
                  <a:gd name="connsiteX6063" fmla="*/ 2812494 w 10867051"/>
                  <a:gd name="connsiteY6063" fmla="*/ 1413542 h 2057374"/>
                  <a:gd name="connsiteX6064" fmla="*/ 2810205 w 10867051"/>
                  <a:gd name="connsiteY6064" fmla="*/ 1413828 h 2057374"/>
                  <a:gd name="connsiteX6065" fmla="*/ 2811922 w 10867051"/>
                  <a:gd name="connsiteY6065" fmla="*/ 1412398 h 2057374"/>
                  <a:gd name="connsiteX6066" fmla="*/ 2813209 w 10867051"/>
                  <a:gd name="connsiteY6066" fmla="*/ 1409251 h 2057374"/>
                  <a:gd name="connsiteX6067" fmla="*/ 2813066 w 10867051"/>
                  <a:gd name="connsiteY6067" fmla="*/ 1407391 h 2057374"/>
                  <a:gd name="connsiteX6068" fmla="*/ 2810205 w 10867051"/>
                  <a:gd name="connsiteY6068" fmla="*/ 1405961 h 2057374"/>
                  <a:gd name="connsiteX6069" fmla="*/ 2806486 w 10867051"/>
                  <a:gd name="connsiteY6069" fmla="*/ 1400811 h 2057374"/>
                  <a:gd name="connsiteX6070" fmla="*/ 2804054 w 10867051"/>
                  <a:gd name="connsiteY6070" fmla="*/ 1396377 h 2057374"/>
                  <a:gd name="connsiteX6071" fmla="*/ 2803482 w 10867051"/>
                  <a:gd name="connsiteY6071" fmla="*/ 1389797 h 2057374"/>
                  <a:gd name="connsiteX6072" fmla="*/ 2800192 w 10867051"/>
                  <a:gd name="connsiteY6072" fmla="*/ 1385506 h 2057374"/>
                  <a:gd name="connsiteX6073" fmla="*/ 2798619 w 10867051"/>
                  <a:gd name="connsiteY6073" fmla="*/ 1382931 h 2057374"/>
                  <a:gd name="connsiteX6074" fmla="*/ 2798762 w 10867051"/>
                  <a:gd name="connsiteY6074" fmla="*/ 1380213 h 2057374"/>
                  <a:gd name="connsiteX6075" fmla="*/ 2798333 w 10867051"/>
                  <a:gd name="connsiteY6075" fmla="*/ 1378926 h 2057374"/>
                  <a:gd name="connsiteX6076" fmla="*/ 2798190 w 10867051"/>
                  <a:gd name="connsiteY6076" fmla="*/ 1377066 h 2057374"/>
                  <a:gd name="connsiteX6077" fmla="*/ 2800765 w 10867051"/>
                  <a:gd name="connsiteY6077" fmla="*/ 1374349 h 2057374"/>
                  <a:gd name="connsiteX6078" fmla="*/ 2801909 w 10867051"/>
                  <a:gd name="connsiteY6078" fmla="*/ 1372060 h 2057374"/>
                  <a:gd name="connsiteX6079" fmla="*/ 2803768 w 10867051"/>
                  <a:gd name="connsiteY6079" fmla="*/ 1370200 h 2057374"/>
                  <a:gd name="connsiteX6080" fmla="*/ 2806200 w 10867051"/>
                  <a:gd name="connsiteY6080" fmla="*/ 1369056 h 2057374"/>
                  <a:gd name="connsiteX6081" fmla="*/ 2810635 w 10867051"/>
                  <a:gd name="connsiteY6081" fmla="*/ 1368055 h 2057374"/>
                  <a:gd name="connsiteX6082" fmla="*/ 2813638 w 10867051"/>
                  <a:gd name="connsiteY6082" fmla="*/ 1364908 h 2057374"/>
                  <a:gd name="connsiteX6083" fmla="*/ 2812780 w 10867051"/>
                  <a:gd name="connsiteY6083" fmla="*/ 1366767 h 2057374"/>
                  <a:gd name="connsiteX6084" fmla="*/ 2811207 w 10867051"/>
                  <a:gd name="connsiteY6084" fmla="*/ 1368913 h 2057374"/>
                  <a:gd name="connsiteX6085" fmla="*/ 2805199 w 10867051"/>
                  <a:gd name="connsiteY6085" fmla="*/ 1370343 h 2057374"/>
                  <a:gd name="connsiteX6086" fmla="*/ 2803053 w 10867051"/>
                  <a:gd name="connsiteY6086" fmla="*/ 1371774 h 2057374"/>
                  <a:gd name="connsiteX6087" fmla="*/ 2801480 w 10867051"/>
                  <a:gd name="connsiteY6087" fmla="*/ 1374492 h 2057374"/>
                  <a:gd name="connsiteX6088" fmla="*/ 2799906 w 10867051"/>
                  <a:gd name="connsiteY6088" fmla="*/ 1378354 h 2057374"/>
                  <a:gd name="connsiteX6089" fmla="*/ 2800049 w 10867051"/>
                  <a:gd name="connsiteY6089" fmla="*/ 1380786 h 2057374"/>
                  <a:gd name="connsiteX6090" fmla="*/ 2799906 w 10867051"/>
                  <a:gd name="connsiteY6090" fmla="*/ 1382216 h 2057374"/>
                  <a:gd name="connsiteX6091" fmla="*/ 2805056 w 10867051"/>
                  <a:gd name="connsiteY6091" fmla="*/ 1387509 h 2057374"/>
                  <a:gd name="connsiteX6092" fmla="*/ 2808775 w 10867051"/>
                  <a:gd name="connsiteY6092" fmla="*/ 1389511 h 2057374"/>
                  <a:gd name="connsiteX6093" fmla="*/ 2811636 w 10867051"/>
                  <a:gd name="connsiteY6093" fmla="*/ 1392229 h 2057374"/>
                  <a:gd name="connsiteX6094" fmla="*/ 2814211 w 10867051"/>
                  <a:gd name="connsiteY6094" fmla="*/ 1392086 h 2057374"/>
                  <a:gd name="connsiteX6095" fmla="*/ 2816499 w 10867051"/>
                  <a:gd name="connsiteY6095" fmla="*/ 1392944 h 2057374"/>
                  <a:gd name="connsiteX6096" fmla="*/ 2818931 w 10867051"/>
                  <a:gd name="connsiteY6096" fmla="*/ 1394518 h 2057374"/>
                  <a:gd name="connsiteX6097" fmla="*/ 2818216 w 10867051"/>
                  <a:gd name="connsiteY6097" fmla="*/ 1397951 h 2057374"/>
                  <a:gd name="connsiteX6098" fmla="*/ 2817214 w 10867051"/>
                  <a:gd name="connsiteY6098" fmla="*/ 1401383 h 2057374"/>
                  <a:gd name="connsiteX6099" fmla="*/ 2818216 w 10867051"/>
                  <a:gd name="connsiteY6099" fmla="*/ 1401670 h 2057374"/>
                  <a:gd name="connsiteX6100" fmla="*/ 2822078 w 10867051"/>
                  <a:gd name="connsiteY6100" fmla="*/ 1399524 h 2057374"/>
                  <a:gd name="connsiteX6101" fmla="*/ 2826512 w 10867051"/>
                  <a:gd name="connsiteY6101" fmla="*/ 1392229 h 2057374"/>
                  <a:gd name="connsiteX6102" fmla="*/ 2827800 w 10867051"/>
                  <a:gd name="connsiteY6102" fmla="*/ 1390798 h 2057374"/>
                  <a:gd name="connsiteX6103" fmla="*/ 2827800 w 10867051"/>
                  <a:gd name="connsiteY6103" fmla="*/ 1389225 h 2057374"/>
                  <a:gd name="connsiteX6104" fmla="*/ 2828515 w 10867051"/>
                  <a:gd name="connsiteY6104" fmla="*/ 1388367 h 2057374"/>
                  <a:gd name="connsiteX6105" fmla="*/ 2830374 w 10867051"/>
                  <a:gd name="connsiteY6105" fmla="*/ 1387222 h 2057374"/>
                  <a:gd name="connsiteX6106" fmla="*/ 2831662 w 10867051"/>
                  <a:gd name="connsiteY6106" fmla="*/ 1387365 h 2057374"/>
                  <a:gd name="connsiteX6107" fmla="*/ 2833092 w 10867051"/>
                  <a:gd name="connsiteY6107" fmla="*/ 1385792 h 2057374"/>
                  <a:gd name="connsiteX6108" fmla="*/ 2833664 w 10867051"/>
                  <a:gd name="connsiteY6108" fmla="*/ 1383360 h 2057374"/>
                  <a:gd name="connsiteX6109" fmla="*/ 2834236 w 10867051"/>
                  <a:gd name="connsiteY6109" fmla="*/ 1382216 h 2057374"/>
                  <a:gd name="connsiteX6110" fmla="*/ 2833664 w 10867051"/>
                  <a:gd name="connsiteY6110" fmla="*/ 1380070 h 2057374"/>
                  <a:gd name="connsiteX6111" fmla="*/ 2835953 w 10867051"/>
                  <a:gd name="connsiteY6111" fmla="*/ 1380499 h 2057374"/>
                  <a:gd name="connsiteX6112" fmla="*/ 2838242 w 10867051"/>
                  <a:gd name="connsiteY6112" fmla="*/ 1377782 h 2057374"/>
                  <a:gd name="connsiteX6113" fmla="*/ 2840673 w 10867051"/>
                  <a:gd name="connsiteY6113" fmla="*/ 1373776 h 2057374"/>
                  <a:gd name="connsiteX6114" fmla="*/ 2842390 w 10867051"/>
                  <a:gd name="connsiteY6114" fmla="*/ 1366338 h 2057374"/>
                  <a:gd name="connsiteX6115" fmla="*/ 2843105 w 10867051"/>
                  <a:gd name="connsiteY6115" fmla="*/ 1365051 h 2057374"/>
                  <a:gd name="connsiteX6116" fmla="*/ 2844106 w 10867051"/>
                  <a:gd name="connsiteY6116" fmla="*/ 1364479 h 2057374"/>
                  <a:gd name="connsiteX6117" fmla="*/ 2843534 w 10867051"/>
                  <a:gd name="connsiteY6117" fmla="*/ 1370343 h 2057374"/>
                  <a:gd name="connsiteX6118" fmla="*/ 2843677 w 10867051"/>
                  <a:gd name="connsiteY6118" fmla="*/ 1371774 h 2057374"/>
                  <a:gd name="connsiteX6119" fmla="*/ 2844678 w 10867051"/>
                  <a:gd name="connsiteY6119" fmla="*/ 1367053 h 2057374"/>
                  <a:gd name="connsiteX6120" fmla="*/ 2845251 w 10867051"/>
                  <a:gd name="connsiteY6120" fmla="*/ 1361761 h 2057374"/>
                  <a:gd name="connsiteX6121" fmla="*/ 2845966 w 10867051"/>
                  <a:gd name="connsiteY6121" fmla="*/ 1358328 h 2057374"/>
                  <a:gd name="connsiteX6122" fmla="*/ 2846967 w 10867051"/>
                  <a:gd name="connsiteY6122" fmla="*/ 1355467 h 2057374"/>
                  <a:gd name="connsiteX6123" fmla="*/ 2847396 w 10867051"/>
                  <a:gd name="connsiteY6123" fmla="*/ 1352749 h 2057374"/>
                  <a:gd name="connsiteX6124" fmla="*/ 2846967 w 10867051"/>
                  <a:gd name="connsiteY6124" fmla="*/ 1350175 h 2057374"/>
                  <a:gd name="connsiteX6125" fmla="*/ 2846109 w 10867051"/>
                  <a:gd name="connsiteY6125" fmla="*/ 1348315 h 2057374"/>
                  <a:gd name="connsiteX6126" fmla="*/ 2844535 w 10867051"/>
                  <a:gd name="connsiteY6126" fmla="*/ 1349173 h 2057374"/>
                  <a:gd name="connsiteX6127" fmla="*/ 2838814 w 10867051"/>
                  <a:gd name="connsiteY6127" fmla="*/ 1348172 h 2057374"/>
                  <a:gd name="connsiteX6128" fmla="*/ 2838099 w 10867051"/>
                  <a:gd name="connsiteY6128" fmla="*/ 1345597 h 2057374"/>
                  <a:gd name="connsiteX6129" fmla="*/ 2839243 w 10867051"/>
                  <a:gd name="connsiteY6129" fmla="*/ 1342736 h 2057374"/>
                  <a:gd name="connsiteX6130" fmla="*/ 2840387 w 10867051"/>
                  <a:gd name="connsiteY6130" fmla="*/ 1341306 h 2057374"/>
                  <a:gd name="connsiteX6131" fmla="*/ 2841388 w 10867051"/>
                  <a:gd name="connsiteY6131" fmla="*/ 1340448 h 2057374"/>
                  <a:gd name="connsiteX6132" fmla="*/ 2842533 w 10867051"/>
                  <a:gd name="connsiteY6132" fmla="*/ 1339876 h 2057374"/>
                  <a:gd name="connsiteX6133" fmla="*/ 2843963 w 10867051"/>
                  <a:gd name="connsiteY6133" fmla="*/ 1338731 h 2057374"/>
                  <a:gd name="connsiteX6134" fmla="*/ 2845251 w 10867051"/>
                  <a:gd name="connsiteY6134" fmla="*/ 1337444 h 2057374"/>
                  <a:gd name="connsiteX6135" fmla="*/ 2848254 w 10867051"/>
                  <a:gd name="connsiteY6135" fmla="*/ 1331865 h 2057374"/>
                  <a:gd name="connsiteX6136" fmla="*/ 2848827 w 10867051"/>
                  <a:gd name="connsiteY6136" fmla="*/ 1329004 h 2057374"/>
                  <a:gd name="connsiteX6137" fmla="*/ 2848541 w 10867051"/>
                  <a:gd name="connsiteY6137" fmla="*/ 1323998 h 2057374"/>
                  <a:gd name="connsiteX6138" fmla="*/ 2846967 w 10867051"/>
                  <a:gd name="connsiteY6138" fmla="*/ 1319850 h 2057374"/>
                  <a:gd name="connsiteX6139" fmla="*/ 2848254 w 10867051"/>
                  <a:gd name="connsiteY6139" fmla="*/ 1320994 h 2057374"/>
                  <a:gd name="connsiteX6140" fmla="*/ 2849542 w 10867051"/>
                  <a:gd name="connsiteY6140" fmla="*/ 1322710 h 2057374"/>
                  <a:gd name="connsiteX6141" fmla="*/ 2849828 w 10867051"/>
                  <a:gd name="connsiteY6141" fmla="*/ 1326859 h 2057374"/>
                  <a:gd name="connsiteX6142" fmla="*/ 2848827 w 10867051"/>
                  <a:gd name="connsiteY6142" fmla="*/ 1332008 h 2057374"/>
                  <a:gd name="connsiteX6143" fmla="*/ 2847539 w 10867051"/>
                  <a:gd name="connsiteY6143" fmla="*/ 1334583 h 2057374"/>
                  <a:gd name="connsiteX6144" fmla="*/ 2846395 w 10867051"/>
                  <a:gd name="connsiteY6144" fmla="*/ 1337730 h 2057374"/>
                  <a:gd name="connsiteX6145" fmla="*/ 2847539 w 10867051"/>
                  <a:gd name="connsiteY6145" fmla="*/ 1336872 h 2057374"/>
                  <a:gd name="connsiteX6146" fmla="*/ 2848684 w 10867051"/>
                  <a:gd name="connsiteY6146" fmla="*/ 1335441 h 2057374"/>
                  <a:gd name="connsiteX6147" fmla="*/ 2850543 w 10867051"/>
                  <a:gd name="connsiteY6147" fmla="*/ 1334869 h 2057374"/>
                  <a:gd name="connsiteX6148" fmla="*/ 2852689 w 10867051"/>
                  <a:gd name="connsiteY6148" fmla="*/ 1333153 h 2057374"/>
                  <a:gd name="connsiteX6149" fmla="*/ 2855979 w 10867051"/>
                  <a:gd name="connsiteY6149" fmla="*/ 1330006 h 2057374"/>
                  <a:gd name="connsiteX6150" fmla="*/ 2858697 w 10867051"/>
                  <a:gd name="connsiteY6150" fmla="*/ 1328003 h 2057374"/>
                  <a:gd name="connsiteX6151" fmla="*/ 2870855 w 10867051"/>
                  <a:gd name="connsiteY6151" fmla="*/ 1322424 h 2057374"/>
                  <a:gd name="connsiteX6152" fmla="*/ 2875576 w 10867051"/>
                  <a:gd name="connsiteY6152" fmla="*/ 1320994 h 2057374"/>
                  <a:gd name="connsiteX6153" fmla="*/ 2878580 w 10867051"/>
                  <a:gd name="connsiteY6153" fmla="*/ 1318562 h 2057374"/>
                  <a:gd name="connsiteX6154" fmla="*/ 2880868 w 10867051"/>
                  <a:gd name="connsiteY6154" fmla="*/ 1319277 h 2057374"/>
                  <a:gd name="connsiteX6155" fmla="*/ 2892026 w 10867051"/>
                  <a:gd name="connsiteY6155" fmla="*/ 1318991 h 2057374"/>
                  <a:gd name="connsiteX6156" fmla="*/ 2895315 w 10867051"/>
                  <a:gd name="connsiteY6156" fmla="*/ 1317704 h 2057374"/>
                  <a:gd name="connsiteX6157" fmla="*/ 2898462 w 10867051"/>
                  <a:gd name="connsiteY6157" fmla="*/ 1318419 h 2057374"/>
                  <a:gd name="connsiteX6158" fmla="*/ 2904184 w 10867051"/>
                  <a:gd name="connsiteY6158" fmla="*/ 1317132 h 2057374"/>
                  <a:gd name="connsiteX6159" fmla="*/ 2908475 w 10867051"/>
                  <a:gd name="connsiteY6159" fmla="*/ 1316560 h 2057374"/>
                  <a:gd name="connsiteX6160" fmla="*/ 2913339 w 10867051"/>
                  <a:gd name="connsiteY6160" fmla="*/ 1316989 h 2057374"/>
                  <a:gd name="connsiteX6161" fmla="*/ 2920777 w 10867051"/>
                  <a:gd name="connsiteY6161" fmla="*/ 1315272 h 2057374"/>
                  <a:gd name="connsiteX6162" fmla="*/ 2923209 w 10867051"/>
                  <a:gd name="connsiteY6162" fmla="*/ 1312554 h 2057374"/>
                  <a:gd name="connsiteX6163" fmla="*/ 2923781 w 10867051"/>
                  <a:gd name="connsiteY6163" fmla="*/ 1306118 h 2057374"/>
                  <a:gd name="connsiteX6164" fmla="*/ 2925640 w 10867051"/>
                  <a:gd name="connsiteY6164" fmla="*/ 1303543 h 2057374"/>
                  <a:gd name="connsiteX6165" fmla="*/ 2924782 w 10867051"/>
                  <a:gd name="connsiteY6165" fmla="*/ 1300253 h 2057374"/>
                  <a:gd name="connsiteX6166" fmla="*/ 2925783 w 10867051"/>
                  <a:gd name="connsiteY6166" fmla="*/ 1300539 h 2057374"/>
                  <a:gd name="connsiteX6167" fmla="*/ 2926642 w 10867051"/>
                  <a:gd name="connsiteY6167" fmla="*/ 1301397 h 2057374"/>
                  <a:gd name="connsiteX6168" fmla="*/ 2927214 w 10867051"/>
                  <a:gd name="connsiteY6168" fmla="*/ 1302971 h 2057374"/>
                  <a:gd name="connsiteX6169" fmla="*/ 2928358 w 10867051"/>
                  <a:gd name="connsiteY6169" fmla="*/ 1304401 h 2057374"/>
                  <a:gd name="connsiteX6170" fmla="*/ 2931219 w 10867051"/>
                  <a:gd name="connsiteY6170" fmla="*/ 1302112 h 2057374"/>
                  <a:gd name="connsiteX6171" fmla="*/ 2932077 w 10867051"/>
                  <a:gd name="connsiteY6171" fmla="*/ 1302112 h 2057374"/>
                  <a:gd name="connsiteX6172" fmla="*/ 2930361 w 10867051"/>
                  <a:gd name="connsiteY6172" fmla="*/ 1305831 h 2057374"/>
                  <a:gd name="connsiteX6173" fmla="*/ 2930790 w 10867051"/>
                  <a:gd name="connsiteY6173" fmla="*/ 1310266 h 2057374"/>
                  <a:gd name="connsiteX6174" fmla="*/ 2931362 w 10867051"/>
                  <a:gd name="connsiteY6174" fmla="*/ 1311267 h 2057374"/>
                  <a:gd name="connsiteX6175" fmla="*/ 2934080 w 10867051"/>
                  <a:gd name="connsiteY6175" fmla="*/ 1309550 h 2057374"/>
                  <a:gd name="connsiteX6176" fmla="*/ 2937227 w 10867051"/>
                  <a:gd name="connsiteY6176" fmla="*/ 1309121 h 2057374"/>
                  <a:gd name="connsiteX6177" fmla="*/ 2945523 w 10867051"/>
                  <a:gd name="connsiteY6177" fmla="*/ 1303114 h 2057374"/>
                  <a:gd name="connsiteX6178" fmla="*/ 2946525 w 10867051"/>
                  <a:gd name="connsiteY6178" fmla="*/ 1303257 h 2057374"/>
                  <a:gd name="connsiteX6179" fmla="*/ 2946810 w 10867051"/>
                  <a:gd name="connsiteY6179" fmla="*/ 1306976 h 2057374"/>
                  <a:gd name="connsiteX6180" fmla="*/ 2946381 w 10867051"/>
                  <a:gd name="connsiteY6180" fmla="*/ 1308835 h 2057374"/>
                  <a:gd name="connsiteX6181" fmla="*/ 2946667 w 10867051"/>
                  <a:gd name="connsiteY6181" fmla="*/ 1309694 h 2057374"/>
                  <a:gd name="connsiteX6182" fmla="*/ 2951960 w 10867051"/>
                  <a:gd name="connsiteY6182" fmla="*/ 1307977 h 2057374"/>
                  <a:gd name="connsiteX6183" fmla="*/ 2954249 w 10867051"/>
                  <a:gd name="connsiteY6183" fmla="*/ 1306404 h 2057374"/>
                  <a:gd name="connsiteX6184" fmla="*/ 2964691 w 10867051"/>
                  <a:gd name="connsiteY6184" fmla="*/ 1304544 h 2057374"/>
                  <a:gd name="connsiteX6185" fmla="*/ 2966836 w 10867051"/>
                  <a:gd name="connsiteY6185" fmla="*/ 1304258 h 2057374"/>
                  <a:gd name="connsiteX6186" fmla="*/ 2967981 w 10867051"/>
                  <a:gd name="connsiteY6186" fmla="*/ 1304544 h 2057374"/>
                  <a:gd name="connsiteX6187" fmla="*/ 2968410 w 10867051"/>
                  <a:gd name="connsiteY6187" fmla="*/ 1303400 h 2057374"/>
                  <a:gd name="connsiteX6188" fmla="*/ 2968124 w 10867051"/>
                  <a:gd name="connsiteY6188" fmla="*/ 1299824 h 2057374"/>
                  <a:gd name="connsiteX6189" fmla="*/ 2966979 w 10867051"/>
                  <a:gd name="connsiteY6189" fmla="*/ 1294245 h 2057374"/>
                  <a:gd name="connsiteX6190" fmla="*/ 2962974 w 10867051"/>
                  <a:gd name="connsiteY6190" fmla="*/ 1289954 h 2057374"/>
                  <a:gd name="connsiteX6191" fmla="*/ 2961401 w 10867051"/>
                  <a:gd name="connsiteY6191" fmla="*/ 1289239 h 2057374"/>
                  <a:gd name="connsiteX6192" fmla="*/ 2960113 w 10867051"/>
                  <a:gd name="connsiteY6192" fmla="*/ 1289096 h 2057374"/>
                  <a:gd name="connsiteX6193" fmla="*/ 2958969 w 10867051"/>
                  <a:gd name="connsiteY6193" fmla="*/ 1289382 h 2057374"/>
                  <a:gd name="connsiteX6194" fmla="*/ 2959112 w 10867051"/>
                  <a:gd name="connsiteY6194" fmla="*/ 1290097 h 2057374"/>
                  <a:gd name="connsiteX6195" fmla="*/ 2960256 w 10867051"/>
                  <a:gd name="connsiteY6195" fmla="*/ 1291384 h 2057374"/>
                  <a:gd name="connsiteX6196" fmla="*/ 2960972 w 10867051"/>
                  <a:gd name="connsiteY6196" fmla="*/ 1290383 h 2057374"/>
                  <a:gd name="connsiteX6197" fmla="*/ 2962831 w 10867051"/>
                  <a:gd name="connsiteY6197" fmla="*/ 1291527 h 2057374"/>
                  <a:gd name="connsiteX6198" fmla="*/ 2963403 w 10867051"/>
                  <a:gd name="connsiteY6198" fmla="*/ 1293387 h 2057374"/>
                  <a:gd name="connsiteX6199" fmla="*/ 2965978 w 10867051"/>
                  <a:gd name="connsiteY6199" fmla="*/ 1297249 h 2057374"/>
                  <a:gd name="connsiteX6200" fmla="*/ 2966121 w 10867051"/>
                  <a:gd name="connsiteY6200" fmla="*/ 1298965 h 2057374"/>
                  <a:gd name="connsiteX6201" fmla="*/ 2962116 w 10867051"/>
                  <a:gd name="connsiteY6201" fmla="*/ 1300968 h 2057374"/>
                  <a:gd name="connsiteX6202" fmla="*/ 2957253 w 10867051"/>
                  <a:gd name="connsiteY6202" fmla="*/ 1302398 h 2057374"/>
                  <a:gd name="connsiteX6203" fmla="*/ 2953248 w 10867051"/>
                  <a:gd name="connsiteY6203" fmla="*/ 1301397 h 2057374"/>
                  <a:gd name="connsiteX6204" fmla="*/ 2950530 w 10867051"/>
                  <a:gd name="connsiteY6204" fmla="*/ 1299681 h 2057374"/>
                  <a:gd name="connsiteX6205" fmla="*/ 2949528 w 10867051"/>
                  <a:gd name="connsiteY6205" fmla="*/ 1294817 h 2057374"/>
                  <a:gd name="connsiteX6206" fmla="*/ 2946238 w 10867051"/>
                  <a:gd name="connsiteY6206" fmla="*/ 1293101 h 2057374"/>
                  <a:gd name="connsiteX6207" fmla="*/ 2946525 w 10867051"/>
                  <a:gd name="connsiteY6207" fmla="*/ 1291813 h 2057374"/>
                  <a:gd name="connsiteX6208" fmla="*/ 2947383 w 10867051"/>
                  <a:gd name="connsiteY6208" fmla="*/ 1291098 h 2057374"/>
                  <a:gd name="connsiteX6209" fmla="*/ 2943807 w 10867051"/>
                  <a:gd name="connsiteY6209" fmla="*/ 1284232 h 2057374"/>
                  <a:gd name="connsiteX6210" fmla="*/ 2941375 w 10867051"/>
                  <a:gd name="connsiteY6210" fmla="*/ 1282945 h 2057374"/>
                  <a:gd name="connsiteX6211" fmla="*/ 2935939 w 10867051"/>
                  <a:gd name="connsiteY6211" fmla="*/ 1281657 h 2057374"/>
                  <a:gd name="connsiteX6212" fmla="*/ 2934509 w 10867051"/>
                  <a:gd name="connsiteY6212" fmla="*/ 1280513 h 2057374"/>
                  <a:gd name="connsiteX6213" fmla="*/ 2937942 w 10867051"/>
                  <a:gd name="connsiteY6213" fmla="*/ 1276794 h 2057374"/>
                  <a:gd name="connsiteX6214" fmla="*/ 2939802 w 10867051"/>
                  <a:gd name="connsiteY6214" fmla="*/ 1274505 h 2057374"/>
                  <a:gd name="connsiteX6215" fmla="*/ 2940946 w 10867051"/>
                  <a:gd name="connsiteY6215" fmla="*/ 1272503 h 2057374"/>
                  <a:gd name="connsiteX6216" fmla="*/ 2943378 w 10867051"/>
                  <a:gd name="connsiteY6216" fmla="*/ 1271787 h 2057374"/>
                  <a:gd name="connsiteX6217" fmla="*/ 2946095 w 10867051"/>
                  <a:gd name="connsiteY6217" fmla="*/ 1270071 h 2057374"/>
                  <a:gd name="connsiteX6218" fmla="*/ 2947526 w 10867051"/>
                  <a:gd name="connsiteY6218" fmla="*/ 1269785 h 2057374"/>
                  <a:gd name="connsiteX6219" fmla="*/ 2947812 w 10867051"/>
                  <a:gd name="connsiteY6219" fmla="*/ 1268784 h 2057374"/>
                  <a:gd name="connsiteX6220" fmla="*/ 2947240 w 10867051"/>
                  <a:gd name="connsiteY6220" fmla="*/ 1267925 h 2057374"/>
                  <a:gd name="connsiteX6221" fmla="*/ 2946238 w 10867051"/>
                  <a:gd name="connsiteY6221" fmla="*/ 1267782 h 2057374"/>
                  <a:gd name="connsiteX6222" fmla="*/ 2944951 w 10867051"/>
                  <a:gd name="connsiteY6222" fmla="*/ 1268068 h 2057374"/>
                  <a:gd name="connsiteX6223" fmla="*/ 2943807 w 10867051"/>
                  <a:gd name="connsiteY6223" fmla="*/ 1267925 h 2057374"/>
                  <a:gd name="connsiteX6224" fmla="*/ 2942376 w 10867051"/>
                  <a:gd name="connsiteY6224" fmla="*/ 1266066 h 2057374"/>
                  <a:gd name="connsiteX6225" fmla="*/ 2941804 w 10867051"/>
                  <a:gd name="connsiteY6225" fmla="*/ 1264206 h 2057374"/>
                  <a:gd name="connsiteX6226" fmla="*/ 2940946 w 10867051"/>
                  <a:gd name="connsiteY6226" fmla="*/ 1262347 h 2057374"/>
                  <a:gd name="connsiteX6227" fmla="*/ 2942519 w 10867051"/>
                  <a:gd name="connsiteY6227" fmla="*/ 1258198 h 2057374"/>
                  <a:gd name="connsiteX6228" fmla="*/ 2943807 w 10867051"/>
                  <a:gd name="connsiteY6228" fmla="*/ 1253478 h 2057374"/>
                  <a:gd name="connsiteX6229" fmla="*/ 2945094 w 10867051"/>
                  <a:gd name="connsiteY6229" fmla="*/ 1252048 h 2057374"/>
                  <a:gd name="connsiteX6230" fmla="*/ 2946525 w 10867051"/>
                  <a:gd name="connsiteY6230" fmla="*/ 1251189 h 2057374"/>
                  <a:gd name="connsiteX6231" fmla="*/ 2950244 w 10867051"/>
                  <a:gd name="connsiteY6231" fmla="*/ 1243322 h 2057374"/>
                  <a:gd name="connsiteX6232" fmla="*/ 2955107 w 10867051"/>
                  <a:gd name="connsiteY6232" fmla="*/ 1238459 h 2057374"/>
                  <a:gd name="connsiteX6233" fmla="*/ 2959827 w 10867051"/>
                  <a:gd name="connsiteY6233" fmla="*/ 1233166 h 2057374"/>
                  <a:gd name="connsiteX6234" fmla="*/ 2958826 w 10867051"/>
                  <a:gd name="connsiteY6234" fmla="*/ 1232022 h 2057374"/>
                  <a:gd name="connsiteX6235" fmla="*/ 2957825 w 10867051"/>
                  <a:gd name="connsiteY6235" fmla="*/ 1231450 h 2057374"/>
                  <a:gd name="connsiteX6236" fmla="*/ 2960543 w 10867051"/>
                  <a:gd name="connsiteY6236" fmla="*/ 1228017 h 2057374"/>
                  <a:gd name="connsiteX6237" fmla="*/ 2964119 w 10867051"/>
                  <a:gd name="connsiteY6237" fmla="*/ 1225442 h 2057374"/>
                  <a:gd name="connsiteX6238" fmla="*/ 2966979 w 10867051"/>
                  <a:gd name="connsiteY6238" fmla="*/ 1224727 h 2057374"/>
                  <a:gd name="connsiteX6239" fmla="*/ 2966693 w 10867051"/>
                  <a:gd name="connsiteY6239" fmla="*/ 1226157 h 2057374"/>
                  <a:gd name="connsiteX6240" fmla="*/ 2966693 w 10867051"/>
                  <a:gd name="connsiteY6240" fmla="*/ 1227301 h 2057374"/>
                  <a:gd name="connsiteX6241" fmla="*/ 2968124 w 10867051"/>
                  <a:gd name="connsiteY6241" fmla="*/ 1227015 h 2057374"/>
                  <a:gd name="connsiteX6242" fmla="*/ 2969697 w 10867051"/>
                  <a:gd name="connsiteY6242" fmla="*/ 1226157 h 2057374"/>
                  <a:gd name="connsiteX6243" fmla="*/ 2970699 w 10867051"/>
                  <a:gd name="connsiteY6243" fmla="*/ 1227301 h 2057374"/>
                  <a:gd name="connsiteX6244" fmla="*/ 2971700 w 10867051"/>
                  <a:gd name="connsiteY6244" fmla="*/ 1228017 h 2057374"/>
                  <a:gd name="connsiteX6245" fmla="*/ 2972272 w 10867051"/>
                  <a:gd name="connsiteY6245" fmla="*/ 1226872 h 2057374"/>
                  <a:gd name="connsiteX6246" fmla="*/ 2971986 w 10867051"/>
                  <a:gd name="connsiteY6246" fmla="*/ 1224584 h 2057374"/>
                  <a:gd name="connsiteX6247" fmla="*/ 2972272 w 10867051"/>
                  <a:gd name="connsiteY6247" fmla="*/ 1223010 h 2057374"/>
                  <a:gd name="connsiteX6248" fmla="*/ 2972987 w 10867051"/>
                  <a:gd name="connsiteY6248" fmla="*/ 1223439 h 2057374"/>
                  <a:gd name="connsiteX6249" fmla="*/ 2973273 w 10867051"/>
                  <a:gd name="connsiteY6249" fmla="*/ 1224870 h 2057374"/>
                  <a:gd name="connsiteX6250" fmla="*/ 2974275 w 10867051"/>
                  <a:gd name="connsiteY6250" fmla="*/ 1225156 h 2057374"/>
                  <a:gd name="connsiteX6251" fmla="*/ 2975133 w 10867051"/>
                  <a:gd name="connsiteY6251" fmla="*/ 1221294 h 2057374"/>
                  <a:gd name="connsiteX6252" fmla="*/ 2976563 w 10867051"/>
                  <a:gd name="connsiteY6252" fmla="*/ 1219863 h 2057374"/>
                  <a:gd name="connsiteX6253" fmla="*/ 2976992 w 10867051"/>
                  <a:gd name="connsiteY6253" fmla="*/ 1221580 h 2057374"/>
                  <a:gd name="connsiteX6254" fmla="*/ 2977421 w 10867051"/>
                  <a:gd name="connsiteY6254" fmla="*/ 1224154 h 2057374"/>
                  <a:gd name="connsiteX6255" fmla="*/ 2978423 w 10867051"/>
                  <a:gd name="connsiteY6255" fmla="*/ 1223868 h 2057374"/>
                  <a:gd name="connsiteX6256" fmla="*/ 2979424 w 10867051"/>
                  <a:gd name="connsiteY6256" fmla="*/ 1220292 h 2057374"/>
                  <a:gd name="connsiteX6257" fmla="*/ 2979853 w 10867051"/>
                  <a:gd name="connsiteY6257" fmla="*/ 1221008 h 2057374"/>
                  <a:gd name="connsiteX6258" fmla="*/ 2980425 w 10867051"/>
                  <a:gd name="connsiteY6258" fmla="*/ 1223439 h 2057374"/>
                  <a:gd name="connsiteX6259" fmla="*/ 2981570 w 10867051"/>
                  <a:gd name="connsiteY6259" fmla="*/ 1223153 h 2057374"/>
                  <a:gd name="connsiteX6260" fmla="*/ 2983000 w 10867051"/>
                  <a:gd name="connsiteY6260" fmla="*/ 1221294 h 2057374"/>
                  <a:gd name="connsiteX6261" fmla="*/ 2985718 w 10867051"/>
                  <a:gd name="connsiteY6261" fmla="*/ 1219720 h 2057374"/>
                  <a:gd name="connsiteX6262" fmla="*/ 2989294 w 10867051"/>
                  <a:gd name="connsiteY6262" fmla="*/ 1220292 h 2057374"/>
                  <a:gd name="connsiteX6263" fmla="*/ 2992012 w 10867051"/>
                  <a:gd name="connsiteY6263" fmla="*/ 1218433 h 2057374"/>
                  <a:gd name="connsiteX6264" fmla="*/ 2994158 w 10867051"/>
                  <a:gd name="connsiteY6264" fmla="*/ 1216287 h 2057374"/>
                  <a:gd name="connsiteX6265" fmla="*/ 2994301 w 10867051"/>
                  <a:gd name="connsiteY6265" fmla="*/ 1213569 h 2057374"/>
                  <a:gd name="connsiteX6266" fmla="*/ 2997590 w 10867051"/>
                  <a:gd name="connsiteY6266" fmla="*/ 1207132 h 2057374"/>
                  <a:gd name="connsiteX6267" fmla="*/ 2997447 w 10867051"/>
                  <a:gd name="connsiteY6267" fmla="*/ 1203986 h 2057374"/>
                  <a:gd name="connsiteX6268" fmla="*/ 3000880 w 10867051"/>
                  <a:gd name="connsiteY6268" fmla="*/ 1202126 h 2057374"/>
                  <a:gd name="connsiteX6269" fmla="*/ 3002311 w 10867051"/>
                  <a:gd name="connsiteY6269" fmla="*/ 1199694 h 2057374"/>
                  <a:gd name="connsiteX6270" fmla="*/ 3003455 w 10867051"/>
                  <a:gd name="connsiteY6270" fmla="*/ 1198836 h 2057374"/>
                  <a:gd name="connsiteX6271" fmla="*/ 3003312 w 10867051"/>
                  <a:gd name="connsiteY6271" fmla="*/ 1201125 h 2057374"/>
                  <a:gd name="connsiteX6272" fmla="*/ 3002454 w 10867051"/>
                  <a:gd name="connsiteY6272" fmla="*/ 1203127 h 2057374"/>
                  <a:gd name="connsiteX6273" fmla="*/ 3003026 w 10867051"/>
                  <a:gd name="connsiteY6273" fmla="*/ 1203413 h 2057374"/>
                  <a:gd name="connsiteX6274" fmla="*/ 3004313 w 10867051"/>
                  <a:gd name="connsiteY6274" fmla="*/ 1203127 h 2057374"/>
                  <a:gd name="connsiteX6275" fmla="*/ 3005029 w 10867051"/>
                  <a:gd name="connsiteY6275" fmla="*/ 1203556 h 2057374"/>
                  <a:gd name="connsiteX6276" fmla="*/ 3002454 w 10867051"/>
                  <a:gd name="connsiteY6276" fmla="*/ 1205845 h 2057374"/>
                  <a:gd name="connsiteX6277" fmla="*/ 3001882 w 10867051"/>
                  <a:gd name="connsiteY6277" fmla="*/ 1207418 h 2057374"/>
                  <a:gd name="connsiteX6278" fmla="*/ 3004600 w 10867051"/>
                  <a:gd name="connsiteY6278" fmla="*/ 1207275 h 2057374"/>
                  <a:gd name="connsiteX6279" fmla="*/ 3007889 w 10867051"/>
                  <a:gd name="connsiteY6279" fmla="*/ 1208420 h 2057374"/>
                  <a:gd name="connsiteX6280" fmla="*/ 3009034 w 10867051"/>
                  <a:gd name="connsiteY6280" fmla="*/ 1209850 h 2057374"/>
                  <a:gd name="connsiteX6281" fmla="*/ 3010178 w 10867051"/>
                  <a:gd name="connsiteY6281" fmla="*/ 1210279 h 2057374"/>
                  <a:gd name="connsiteX6282" fmla="*/ 3010750 w 10867051"/>
                  <a:gd name="connsiteY6282" fmla="*/ 1208563 h 2057374"/>
                  <a:gd name="connsiteX6283" fmla="*/ 3010607 w 10867051"/>
                  <a:gd name="connsiteY6283" fmla="*/ 1205702 h 2057374"/>
                  <a:gd name="connsiteX6284" fmla="*/ 3011895 w 10867051"/>
                  <a:gd name="connsiteY6284" fmla="*/ 1203270 h 2057374"/>
                  <a:gd name="connsiteX6285" fmla="*/ 3012753 w 10867051"/>
                  <a:gd name="connsiteY6285" fmla="*/ 1200982 h 2057374"/>
                  <a:gd name="connsiteX6286" fmla="*/ 3013754 w 10867051"/>
                  <a:gd name="connsiteY6286" fmla="*/ 1202412 h 2057374"/>
                  <a:gd name="connsiteX6287" fmla="*/ 3015042 w 10867051"/>
                  <a:gd name="connsiteY6287" fmla="*/ 1203270 h 2057374"/>
                  <a:gd name="connsiteX6288" fmla="*/ 3016758 w 10867051"/>
                  <a:gd name="connsiteY6288" fmla="*/ 1202269 h 2057374"/>
                  <a:gd name="connsiteX6289" fmla="*/ 3017902 w 10867051"/>
                  <a:gd name="connsiteY6289" fmla="*/ 1200982 h 2057374"/>
                  <a:gd name="connsiteX6290" fmla="*/ 3018904 w 10867051"/>
                  <a:gd name="connsiteY6290" fmla="*/ 1200695 h 2057374"/>
                  <a:gd name="connsiteX6291" fmla="*/ 3020334 w 10867051"/>
                  <a:gd name="connsiteY6291" fmla="*/ 1200695 h 2057374"/>
                  <a:gd name="connsiteX6292" fmla="*/ 3021765 w 10867051"/>
                  <a:gd name="connsiteY6292" fmla="*/ 1201125 h 2057374"/>
                  <a:gd name="connsiteX6293" fmla="*/ 3022766 w 10867051"/>
                  <a:gd name="connsiteY6293" fmla="*/ 1201554 h 2057374"/>
                  <a:gd name="connsiteX6294" fmla="*/ 3023481 w 10867051"/>
                  <a:gd name="connsiteY6294" fmla="*/ 1203413 h 2057374"/>
                  <a:gd name="connsiteX6295" fmla="*/ 3024625 w 10867051"/>
                  <a:gd name="connsiteY6295" fmla="*/ 1205416 h 2057374"/>
                  <a:gd name="connsiteX6296" fmla="*/ 3025913 w 10867051"/>
                  <a:gd name="connsiteY6296" fmla="*/ 1204844 h 2057374"/>
                  <a:gd name="connsiteX6297" fmla="*/ 3026771 w 10867051"/>
                  <a:gd name="connsiteY6297" fmla="*/ 1204129 h 2057374"/>
                  <a:gd name="connsiteX6298" fmla="*/ 3027486 w 10867051"/>
                  <a:gd name="connsiteY6298" fmla="*/ 1202555 h 2057374"/>
                  <a:gd name="connsiteX6299" fmla="*/ 3029203 w 10867051"/>
                  <a:gd name="connsiteY6299" fmla="*/ 1202984 h 2057374"/>
                  <a:gd name="connsiteX6300" fmla="*/ 3031205 w 10867051"/>
                  <a:gd name="connsiteY6300" fmla="*/ 1198407 h 2057374"/>
                  <a:gd name="connsiteX6301" fmla="*/ 3032636 w 10867051"/>
                  <a:gd name="connsiteY6301" fmla="*/ 1198121 h 2057374"/>
                  <a:gd name="connsiteX6302" fmla="*/ 3034495 w 10867051"/>
                  <a:gd name="connsiteY6302" fmla="*/ 1198836 h 2057374"/>
                  <a:gd name="connsiteX6303" fmla="*/ 3036784 w 10867051"/>
                  <a:gd name="connsiteY6303" fmla="*/ 1198979 h 2057374"/>
                  <a:gd name="connsiteX6304" fmla="*/ 3038358 w 10867051"/>
                  <a:gd name="connsiteY6304" fmla="*/ 1198407 h 2057374"/>
                  <a:gd name="connsiteX6305" fmla="*/ 3039645 w 10867051"/>
                  <a:gd name="connsiteY6305" fmla="*/ 1195832 h 2057374"/>
                  <a:gd name="connsiteX6306" fmla="*/ 3042649 w 10867051"/>
                  <a:gd name="connsiteY6306" fmla="*/ 1195403 h 2057374"/>
                  <a:gd name="connsiteX6307" fmla="*/ 3045510 w 10867051"/>
                  <a:gd name="connsiteY6307" fmla="*/ 1193972 h 2057374"/>
                  <a:gd name="connsiteX6308" fmla="*/ 3050659 w 10867051"/>
                  <a:gd name="connsiteY6308" fmla="*/ 1194831 h 2057374"/>
                  <a:gd name="connsiteX6309" fmla="*/ 3056810 w 10867051"/>
                  <a:gd name="connsiteY6309" fmla="*/ 1189252 h 2057374"/>
                  <a:gd name="connsiteX6310" fmla="*/ 3056667 w 10867051"/>
                  <a:gd name="connsiteY6310" fmla="*/ 1188394 h 2057374"/>
                  <a:gd name="connsiteX6311" fmla="*/ 3057668 w 10867051"/>
                  <a:gd name="connsiteY6311" fmla="*/ 1187393 h 2057374"/>
                  <a:gd name="connsiteX6312" fmla="*/ 3020620 w 10867051"/>
                  <a:gd name="connsiteY6312" fmla="*/ 1203270 h 2057374"/>
                  <a:gd name="connsiteX6313" fmla="*/ 3018761 w 10867051"/>
                  <a:gd name="connsiteY6313" fmla="*/ 1202555 h 2057374"/>
                  <a:gd name="connsiteX6314" fmla="*/ 3017330 w 10867051"/>
                  <a:gd name="connsiteY6314" fmla="*/ 1203556 h 2057374"/>
                  <a:gd name="connsiteX6315" fmla="*/ 3015471 w 10867051"/>
                  <a:gd name="connsiteY6315" fmla="*/ 1205988 h 2057374"/>
                  <a:gd name="connsiteX6316" fmla="*/ 3015471 w 10867051"/>
                  <a:gd name="connsiteY6316" fmla="*/ 1208563 h 2057374"/>
                  <a:gd name="connsiteX6317" fmla="*/ 3016186 w 10867051"/>
                  <a:gd name="connsiteY6317" fmla="*/ 1209278 h 2057374"/>
                  <a:gd name="connsiteX6318" fmla="*/ 3018332 w 10867051"/>
                  <a:gd name="connsiteY6318" fmla="*/ 1210279 h 2057374"/>
                  <a:gd name="connsiteX6319" fmla="*/ 3018618 w 10867051"/>
                  <a:gd name="connsiteY6319" fmla="*/ 1209564 h 2057374"/>
                  <a:gd name="connsiteX6320" fmla="*/ 3018618 w 10867051"/>
                  <a:gd name="connsiteY6320" fmla="*/ 1207562 h 2057374"/>
                  <a:gd name="connsiteX6321" fmla="*/ 3020477 w 10867051"/>
                  <a:gd name="connsiteY6321" fmla="*/ 1207848 h 2057374"/>
                  <a:gd name="connsiteX6322" fmla="*/ 3022194 w 10867051"/>
                  <a:gd name="connsiteY6322" fmla="*/ 1207132 h 2057374"/>
                  <a:gd name="connsiteX6323" fmla="*/ 3022051 w 10867051"/>
                  <a:gd name="connsiteY6323" fmla="*/ 1205988 h 2057374"/>
                  <a:gd name="connsiteX6324" fmla="*/ 3020620 w 10867051"/>
                  <a:gd name="connsiteY6324" fmla="*/ 1203270 h 2057374"/>
                  <a:gd name="connsiteX6325" fmla="*/ 1381072 w 10867051"/>
                  <a:gd name="connsiteY6325" fmla="*/ 1057510 h 2057374"/>
                  <a:gd name="connsiteX6326" fmla="*/ 1381215 w 10867051"/>
                  <a:gd name="connsiteY6326" fmla="*/ 1056509 h 2057374"/>
                  <a:gd name="connsiteX6327" fmla="*/ 1380070 w 10867051"/>
                  <a:gd name="connsiteY6327" fmla="*/ 1055079 h 2057374"/>
                  <a:gd name="connsiteX6328" fmla="*/ 1379069 w 10867051"/>
                  <a:gd name="connsiteY6328" fmla="*/ 1054220 h 2057374"/>
                  <a:gd name="connsiteX6329" fmla="*/ 1378354 w 10867051"/>
                  <a:gd name="connsiteY6329" fmla="*/ 1054077 h 2057374"/>
                  <a:gd name="connsiteX6330" fmla="*/ 1377066 w 10867051"/>
                  <a:gd name="connsiteY6330" fmla="*/ 1055365 h 2057374"/>
                  <a:gd name="connsiteX6331" fmla="*/ 1375350 w 10867051"/>
                  <a:gd name="connsiteY6331" fmla="*/ 1058082 h 2057374"/>
                  <a:gd name="connsiteX6332" fmla="*/ 1374635 w 10867051"/>
                  <a:gd name="connsiteY6332" fmla="*/ 1059656 h 2057374"/>
                  <a:gd name="connsiteX6333" fmla="*/ 1374921 w 10867051"/>
                  <a:gd name="connsiteY6333" fmla="*/ 1060228 h 2057374"/>
                  <a:gd name="connsiteX6334" fmla="*/ 1376494 w 10867051"/>
                  <a:gd name="connsiteY6334" fmla="*/ 1062231 h 2057374"/>
                  <a:gd name="connsiteX6335" fmla="*/ 1377496 w 10867051"/>
                  <a:gd name="connsiteY6335" fmla="*/ 1062946 h 2057374"/>
                  <a:gd name="connsiteX6336" fmla="*/ 1378497 w 10867051"/>
                  <a:gd name="connsiteY6336" fmla="*/ 1063089 h 2057374"/>
                  <a:gd name="connsiteX6337" fmla="*/ 1378926 w 10867051"/>
                  <a:gd name="connsiteY6337" fmla="*/ 1063947 h 2057374"/>
                  <a:gd name="connsiteX6338" fmla="*/ 1379069 w 10867051"/>
                  <a:gd name="connsiteY6338" fmla="*/ 1066808 h 2057374"/>
                  <a:gd name="connsiteX6339" fmla="*/ 1379355 w 10867051"/>
                  <a:gd name="connsiteY6339" fmla="*/ 1067809 h 2057374"/>
                  <a:gd name="connsiteX6340" fmla="*/ 1380356 w 10867051"/>
                  <a:gd name="connsiteY6340" fmla="*/ 1069240 h 2057374"/>
                  <a:gd name="connsiteX6341" fmla="*/ 1382359 w 10867051"/>
                  <a:gd name="connsiteY6341" fmla="*/ 1069669 h 2057374"/>
                  <a:gd name="connsiteX6342" fmla="*/ 1383217 w 10867051"/>
                  <a:gd name="connsiteY6342" fmla="*/ 1070384 h 2057374"/>
                  <a:gd name="connsiteX6343" fmla="*/ 1383932 w 10867051"/>
                  <a:gd name="connsiteY6343" fmla="*/ 1071672 h 2057374"/>
                  <a:gd name="connsiteX6344" fmla="*/ 1384791 w 10867051"/>
                  <a:gd name="connsiteY6344" fmla="*/ 1072244 h 2057374"/>
                  <a:gd name="connsiteX6345" fmla="*/ 1385649 w 10867051"/>
                  <a:gd name="connsiteY6345" fmla="*/ 1072101 h 2057374"/>
                  <a:gd name="connsiteX6346" fmla="*/ 1386078 w 10867051"/>
                  <a:gd name="connsiteY6346" fmla="*/ 1071528 h 2057374"/>
                  <a:gd name="connsiteX6347" fmla="*/ 1386078 w 10867051"/>
                  <a:gd name="connsiteY6347" fmla="*/ 1069669 h 2057374"/>
                  <a:gd name="connsiteX6348" fmla="*/ 1381930 w 10867051"/>
                  <a:gd name="connsiteY6348" fmla="*/ 1066093 h 2057374"/>
                  <a:gd name="connsiteX6349" fmla="*/ 1381358 w 10867051"/>
                  <a:gd name="connsiteY6349" fmla="*/ 1068239 h 2057374"/>
                  <a:gd name="connsiteX6350" fmla="*/ 1379927 w 10867051"/>
                  <a:gd name="connsiteY6350" fmla="*/ 1063232 h 2057374"/>
                  <a:gd name="connsiteX6351" fmla="*/ 1379212 w 10867051"/>
                  <a:gd name="connsiteY6351" fmla="*/ 1061516 h 2057374"/>
                  <a:gd name="connsiteX6352" fmla="*/ 1378354 w 10867051"/>
                  <a:gd name="connsiteY6352" fmla="*/ 1060943 h 2057374"/>
                  <a:gd name="connsiteX6353" fmla="*/ 1376208 w 10867051"/>
                  <a:gd name="connsiteY6353" fmla="*/ 1060371 h 2057374"/>
                  <a:gd name="connsiteX6354" fmla="*/ 1376351 w 10867051"/>
                  <a:gd name="connsiteY6354" fmla="*/ 1059942 h 2057374"/>
                  <a:gd name="connsiteX6355" fmla="*/ 1381072 w 10867051"/>
                  <a:gd name="connsiteY6355" fmla="*/ 1057510 h 2057374"/>
                  <a:gd name="connsiteX6356" fmla="*/ 2840959 w 10867051"/>
                  <a:gd name="connsiteY6356" fmla="*/ 1342307 h 2057374"/>
                  <a:gd name="connsiteX6357" fmla="*/ 2839529 w 10867051"/>
                  <a:gd name="connsiteY6357" fmla="*/ 1345740 h 2057374"/>
                  <a:gd name="connsiteX6358" fmla="*/ 2840959 w 10867051"/>
                  <a:gd name="connsiteY6358" fmla="*/ 1345597 h 2057374"/>
                  <a:gd name="connsiteX6359" fmla="*/ 2842390 w 10867051"/>
                  <a:gd name="connsiteY6359" fmla="*/ 1344882 h 2057374"/>
                  <a:gd name="connsiteX6360" fmla="*/ 2844106 w 10867051"/>
                  <a:gd name="connsiteY6360" fmla="*/ 1343308 h 2057374"/>
                  <a:gd name="connsiteX6361" fmla="*/ 2844535 w 10867051"/>
                  <a:gd name="connsiteY6361" fmla="*/ 1342307 h 2057374"/>
                  <a:gd name="connsiteX6362" fmla="*/ 2844535 w 10867051"/>
                  <a:gd name="connsiteY6362" fmla="*/ 1341163 h 2057374"/>
                  <a:gd name="connsiteX6363" fmla="*/ 2843534 w 10867051"/>
                  <a:gd name="connsiteY6363" fmla="*/ 1340877 h 2057374"/>
                  <a:gd name="connsiteX6364" fmla="*/ 2840959 w 10867051"/>
                  <a:gd name="connsiteY6364" fmla="*/ 1342307 h 2057374"/>
                  <a:gd name="connsiteX6365" fmla="*/ 2620675 w 10867051"/>
                  <a:gd name="connsiteY6365" fmla="*/ 1675738 h 2057374"/>
                  <a:gd name="connsiteX6366" fmla="*/ 2620675 w 10867051"/>
                  <a:gd name="connsiteY6366" fmla="*/ 1678456 h 2057374"/>
                  <a:gd name="connsiteX6367" fmla="*/ 2621247 w 10867051"/>
                  <a:gd name="connsiteY6367" fmla="*/ 1681317 h 2057374"/>
                  <a:gd name="connsiteX6368" fmla="*/ 2622534 w 10867051"/>
                  <a:gd name="connsiteY6368" fmla="*/ 1673307 h 2057374"/>
                  <a:gd name="connsiteX6369" fmla="*/ 2621533 w 10867051"/>
                  <a:gd name="connsiteY6369" fmla="*/ 1674165 h 2057374"/>
                  <a:gd name="connsiteX6370" fmla="*/ 2620675 w 10867051"/>
                  <a:gd name="connsiteY6370" fmla="*/ 1675738 h 2057374"/>
                  <a:gd name="connsiteX6371" fmla="*/ 2654862 w 10867051"/>
                  <a:gd name="connsiteY6371" fmla="*/ 1781160 h 2057374"/>
                  <a:gd name="connsiteX6372" fmla="*/ 2653717 w 10867051"/>
                  <a:gd name="connsiteY6372" fmla="*/ 1777441 h 2057374"/>
                  <a:gd name="connsiteX6373" fmla="*/ 2652430 w 10867051"/>
                  <a:gd name="connsiteY6373" fmla="*/ 1775582 h 2057374"/>
                  <a:gd name="connsiteX6374" fmla="*/ 2654289 w 10867051"/>
                  <a:gd name="connsiteY6374" fmla="*/ 1782305 h 2057374"/>
                  <a:gd name="connsiteX6375" fmla="*/ 2657722 w 10867051"/>
                  <a:gd name="connsiteY6375" fmla="*/ 1791030 h 2057374"/>
                  <a:gd name="connsiteX6376" fmla="*/ 2660440 w 10867051"/>
                  <a:gd name="connsiteY6376" fmla="*/ 1796609 h 2057374"/>
                  <a:gd name="connsiteX6377" fmla="*/ 2660011 w 10867051"/>
                  <a:gd name="connsiteY6377" fmla="*/ 1794177 h 2057374"/>
                  <a:gd name="connsiteX6378" fmla="*/ 2654862 w 10867051"/>
                  <a:gd name="connsiteY6378" fmla="*/ 1781160 h 2057374"/>
                  <a:gd name="connsiteX6379" fmla="*/ 2388231 w 10867051"/>
                  <a:gd name="connsiteY6379" fmla="*/ 1699769 h 2057374"/>
                  <a:gd name="connsiteX6380" fmla="*/ 2385513 w 10867051"/>
                  <a:gd name="connsiteY6380" fmla="*/ 1701629 h 2057374"/>
                  <a:gd name="connsiteX6381" fmla="*/ 2385227 w 10867051"/>
                  <a:gd name="connsiteY6381" fmla="*/ 1702201 h 2057374"/>
                  <a:gd name="connsiteX6382" fmla="*/ 2384512 w 10867051"/>
                  <a:gd name="connsiteY6382" fmla="*/ 1702773 h 2057374"/>
                  <a:gd name="connsiteX6383" fmla="*/ 2383511 w 10867051"/>
                  <a:gd name="connsiteY6383" fmla="*/ 1703345 h 2057374"/>
                  <a:gd name="connsiteX6384" fmla="*/ 2385656 w 10867051"/>
                  <a:gd name="connsiteY6384" fmla="*/ 1703345 h 2057374"/>
                  <a:gd name="connsiteX6385" fmla="*/ 2387087 w 10867051"/>
                  <a:gd name="connsiteY6385" fmla="*/ 1704061 h 2057374"/>
                  <a:gd name="connsiteX6386" fmla="*/ 2386944 w 10867051"/>
                  <a:gd name="connsiteY6386" fmla="*/ 1702487 h 2057374"/>
                  <a:gd name="connsiteX6387" fmla="*/ 2387373 w 10867051"/>
                  <a:gd name="connsiteY6387" fmla="*/ 1701057 h 2057374"/>
                  <a:gd name="connsiteX6388" fmla="*/ 2388231 w 10867051"/>
                  <a:gd name="connsiteY6388" fmla="*/ 1699769 h 2057374"/>
                  <a:gd name="connsiteX6389" fmla="*/ 2966264 w 10867051"/>
                  <a:gd name="connsiteY6389" fmla="*/ 1314271 h 2057374"/>
                  <a:gd name="connsiteX6390" fmla="*/ 2966121 w 10867051"/>
                  <a:gd name="connsiteY6390" fmla="*/ 1315129 h 2057374"/>
                  <a:gd name="connsiteX6391" fmla="*/ 2965549 w 10867051"/>
                  <a:gd name="connsiteY6391" fmla="*/ 1316846 h 2057374"/>
                  <a:gd name="connsiteX6392" fmla="*/ 2964834 w 10867051"/>
                  <a:gd name="connsiteY6392" fmla="*/ 1317275 h 2057374"/>
                  <a:gd name="connsiteX6393" fmla="*/ 2960400 w 10867051"/>
                  <a:gd name="connsiteY6393" fmla="*/ 1318419 h 2057374"/>
                  <a:gd name="connsiteX6394" fmla="*/ 2965835 w 10867051"/>
                  <a:gd name="connsiteY6394" fmla="*/ 1319707 h 2057374"/>
                  <a:gd name="connsiteX6395" fmla="*/ 2968124 w 10867051"/>
                  <a:gd name="connsiteY6395" fmla="*/ 1319134 h 2057374"/>
                  <a:gd name="connsiteX6396" fmla="*/ 2967838 w 10867051"/>
                  <a:gd name="connsiteY6396" fmla="*/ 1317990 h 2057374"/>
                  <a:gd name="connsiteX6397" fmla="*/ 2966264 w 10867051"/>
                  <a:gd name="connsiteY6397" fmla="*/ 1314271 h 2057374"/>
                  <a:gd name="connsiteX6398" fmla="*/ 2797331 w 10867051"/>
                  <a:gd name="connsiteY6398" fmla="*/ 1508665 h 2057374"/>
                  <a:gd name="connsiteX6399" fmla="*/ 2797331 w 10867051"/>
                  <a:gd name="connsiteY6399" fmla="*/ 1507807 h 2057374"/>
                  <a:gd name="connsiteX6400" fmla="*/ 2796902 w 10867051"/>
                  <a:gd name="connsiteY6400" fmla="*/ 1506806 h 2057374"/>
                  <a:gd name="connsiteX6401" fmla="*/ 2794900 w 10867051"/>
                  <a:gd name="connsiteY6401" fmla="*/ 1505518 h 2057374"/>
                  <a:gd name="connsiteX6402" fmla="*/ 2796902 w 10867051"/>
                  <a:gd name="connsiteY6402" fmla="*/ 1509380 h 2057374"/>
                  <a:gd name="connsiteX6403" fmla="*/ 2797331 w 10867051"/>
                  <a:gd name="connsiteY6403" fmla="*/ 1508665 h 2057374"/>
                  <a:gd name="connsiteX6404" fmla="*/ 2809633 w 10867051"/>
                  <a:gd name="connsiteY6404" fmla="*/ 1431995 h 2057374"/>
                  <a:gd name="connsiteX6405" fmla="*/ 2805056 w 10867051"/>
                  <a:gd name="connsiteY6405" fmla="*/ 1439004 h 2057374"/>
                  <a:gd name="connsiteX6406" fmla="*/ 2806486 w 10867051"/>
                  <a:gd name="connsiteY6406" fmla="*/ 1438432 h 2057374"/>
                  <a:gd name="connsiteX6407" fmla="*/ 2810348 w 10867051"/>
                  <a:gd name="connsiteY6407" fmla="*/ 1431995 h 2057374"/>
                  <a:gd name="connsiteX6408" fmla="*/ 2812351 w 10867051"/>
                  <a:gd name="connsiteY6408" fmla="*/ 1428275 h 2057374"/>
                  <a:gd name="connsiteX6409" fmla="*/ 2813495 w 10867051"/>
                  <a:gd name="connsiteY6409" fmla="*/ 1424127 h 2057374"/>
                  <a:gd name="connsiteX6410" fmla="*/ 2812351 w 10867051"/>
                  <a:gd name="connsiteY6410" fmla="*/ 1426130 h 2057374"/>
                  <a:gd name="connsiteX6411" fmla="*/ 2809633 w 10867051"/>
                  <a:gd name="connsiteY6411" fmla="*/ 1431995 h 2057374"/>
                  <a:gd name="connsiteX6412" fmla="*/ 2786747 w 10867051"/>
                  <a:gd name="connsiteY6412" fmla="*/ 1533697 h 2057374"/>
                  <a:gd name="connsiteX6413" fmla="*/ 2787319 w 10867051"/>
                  <a:gd name="connsiteY6413" fmla="*/ 1533841 h 2057374"/>
                  <a:gd name="connsiteX6414" fmla="*/ 2792754 w 10867051"/>
                  <a:gd name="connsiteY6414" fmla="*/ 1531409 h 2057374"/>
                  <a:gd name="connsiteX6415" fmla="*/ 2790179 w 10867051"/>
                  <a:gd name="connsiteY6415" fmla="*/ 1531981 h 2057374"/>
                  <a:gd name="connsiteX6416" fmla="*/ 2786747 w 10867051"/>
                  <a:gd name="connsiteY6416" fmla="*/ 1533697 h 2057374"/>
                  <a:gd name="connsiteX6417" fmla="*/ 2839100 w 10867051"/>
                  <a:gd name="connsiteY6417" fmla="*/ 1380786 h 2057374"/>
                  <a:gd name="connsiteX6418" fmla="*/ 2842676 w 10867051"/>
                  <a:gd name="connsiteY6418" fmla="*/ 1375493 h 2057374"/>
                  <a:gd name="connsiteX6419" fmla="*/ 2843534 w 10867051"/>
                  <a:gd name="connsiteY6419" fmla="*/ 1373204 h 2057374"/>
                  <a:gd name="connsiteX6420" fmla="*/ 2839100 w 10867051"/>
                  <a:gd name="connsiteY6420" fmla="*/ 1379784 h 2057374"/>
                  <a:gd name="connsiteX6421" fmla="*/ 2839100 w 10867051"/>
                  <a:gd name="connsiteY6421" fmla="*/ 1380786 h 2057374"/>
                  <a:gd name="connsiteX6422" fmla="*/ 2801337 w 10867051"/>
                  <a:gd name="connsiteY6422" fmla="*/ 1511669 h 2057374"/>
                  <a:gd name="connsiteX6423" fmla="*/ 2801337 w 10867051"/>
                  <a:gd name="connsiteY6423" fmla="*/ 1512813 h 2057374"/>
                  <a:gd name="connsiteX6424" fmla="*/ 2802052 w 10867051"/>
                  <a:gd name="connsiteY6424" fmla="*/ 1518392 h 2057374"/>
                  <a:gd name="connsiteX6425" fmla="*/ 2801909 w 10867051"/>
                  <a:gd name="connsiteY6425" fmla="*/ 1521539 h 2057374"/>
                  <a:gd name="connsiteX6426" fmla="*/ 2800478 w 10867051"/>
                  <a:gd name="connsiteY6426" fmla="*/ 1528405 h 2057374"/>
                  <a:gd name="connsiteX6427" fmla="*/ 2795901 w 10867051"/>
                  <a:gd name="connsiteY6427" fmla="*/ 1530408 h 2057374"/>
                  <a:gd name="connsiteX6428" fmla="*/ 2796187 w 10867051"/>
                  <a:gd name="connsiteY6428" fmla="*/ 1530694 h 2057374"/>
                  <a:gd name="connsiteX6429" fmla="*/ 2800192 w 10867051"/>
                  <a:gd name="connsiteY6429" fmla="*/ 1529692 h 2057374"/>
                  <a:gd name="connsiteX6430" fmla="*/ 2801194 w 10867051"/>
                  <a:gd name="connsiteY6430" fmla="*/ 1528262 h 2057374"/>
                  <a:gd name="connsiteX6431" fmla="*/ 2802481 w 10867051"/>
                  <a:gd name="connsiteY6431" fmla="*/ 1522540 h 2057374"/>
                  <a:gd name="connsiteX6432" fmla="*/ 2802767 w 10867051"/>
                  <a:gd name="connsiteY6432" fmla="*/ 1518535 h 2057374"/>
                  <a:gd name="connsiteX6433" fmla="*/ 2802052 w 10867051"/>
                  <a:gd name="connsiteY6433" fmla="*/ 1513385 h 2057374"/>
                  <a:gd name="connsiteX6434" fmla="*/ 2801337 w 10867051"/>
                  <a:gd name="connsiteY6434" fmla="*/ 1511669 h 2057374"/>
                  <a:gd name="connsiteX6435" fmla="*/ 2904041 w 10867051"/>
                  <a:gd name="connsiteY6435" fmla="*/ 1328003 h 2057374"/>
                  <a:gd name="connsiteX6436" fmla="*/ 2902610 w 10867051"/>
                  <a:gd name="connsiteY6436" fmla="*/ 1326716 h 2057374"/>
                  <a:gd name="connsiteX6437" fmla="*/ 2901609 w 10867051"/>
                  <a:gd name="connsiteY6437" fmla="*/ 1326859 h 2057374"/>
                  <a:gd name="connsiteX6438" fmla="*/ 2898462 w 10867051"/>
                  <a:gd name="connsiteY6438" fmla="*/ 1327717 h 2057374"/>
                  <a:gd name="connsiteX6439" fmla="*/ 2894743 w 10867051"/>
                  <a:gd name="connsiteY6439" fmla="*/ 1329576 h 2057374"/>
                  <a:gd name="connsiteX6440" fmla="*/ 2893170 w 10867051"/>
                  <a:gd name="connsiteY6440" fmla="*/ 1331007 h 2057374"/>
                  <a:gd name="connsiteX6441" fmla="*/ 2891453 w 10867051"/>
                  <a:gd name="connsiteY6441" fmla="*/ 1331722 h 2057374"/>
                  <a:gd name="connsiteX6442" fmla="*/ 2889451 w 10867051"/>
                  <a:gd name="connsiteY6442" fmla="*/ 1331436 h 2057374"/>
                  <a:gd name="connsiteX6443" fmla="*/ 2891596 w 10867051"/>
                  <a:gd name="connsiteY6443" fmla="*/ 1329147 h 2057374"/>
                  <a:gd name="connsiteX6444" fmla="*/ 2894028 w 10867051"/>
                  <a:gd name="connsiteY6444" fmla="*/ 1327288 h 2057374"/>
                  <a:gd name="connsiteX6445" fmla="*/ 2898605 w 10867051"/>
                  <a:gd name="connsiteY6445" fmla="*/ 1323140 h 2057374"/>
                  <a:gd name="connsiteX6446" fmla="*/ 2895602 w 10867051"/>
                  <a:gd name="connsiteY6446" fmla="*/ 1324141 h 2057374"/>
                  <a:gd name="connsiteX6447" fmla="*/ 2890452 w 10867051"/>
                  <a:gd name="connsiteY6447" fmla="*/ 1327717 h 2057374"/>
                  <a:gd name="connsiteX6448" fmla="*/ 2888020 w 10867051"/>
                  <a:gd name="connsiteY6448" fmla="*/ 1329004 h 2057374"/>
                  <a:gd name="connsiteX6449" fmla="*/ 2881869 w 10867051"/>
                  <a:gd name="connsiteY6449" fmla="*/ 1329719 h 2057374"/>
                  <a:gd name="connsiteX6450" fmla="*/ 2875719 w 10867051"/>
                  <a:gd name="connsiteY6450" fmla="*/ 1330006 h 2057374"/>
                  <a:gd name="connsiteX6451" fmla="*/ 2873430 w 10867051"/>
                  <a:gd name="connsiteY6451" fmla="*/ 1330292 h 2057374"/>
                  <a:gd name="connsiteX6452" fmla="*/ 2871141 w 10867051"/>
                  <a:gd name="connsiteY6452" fmla="*/ 1331293 h 2057374"/>
                  <a:gd name="connsiteX6453" fmla="*/ 2868423 w 10867051"/>
                  <a:gd name="connsiteY6453" fmla="*/ 1331436 h 2057374"/>
                  <a:gd name="connsiteX6454" fmla="*/ 2865563 w 10867051"/>
                  <a:gd name="connsiteY6454" fmla="*/ 1330721 h 2057374"/>
                  <a:gd name="connsiteX6455" fmla="*/ 2864561 w 10867051"/>
                  <a:gd name="connsiteY6455" fmla="*/ 1330864 h 2057374"/>
                  <a:gd name="connsiteX6456" fmla="*/ 2863560 w 10867051"/>
                  <a:gd name="connsiteY6456" fmla="*/ 1331436 h 2057374"/>
                  <a:gd name="connsiteX6457" fmla="*/ 2862130 w 10867051"/>
                  <a:gd name="connsiteY6457" fmla="*/ 1331722 h 2057374"/>
                  <a:gd name="connsiteX6458" fmla="*/ 2859555 w 10867051"/>
                  <a:gd name="connsiteY6458" fmla="*/ 1331722 h 2057374"/>
                  <a:gd name="connsiteX6459" fmla="*/ 2858411 w 10867051"/>
                  <a:gd name="connsiteY6459" fmla="*/ 1332151 h 2057374"/>
                  <a:gd name="connsiteX6460" fmla="*/ 2857409 w 10867051"/>
                  <a:gd name="connsiteY6460" fmla="*/ 1333009 h 2057374"/>
                  <a:gd name="connsiteX6461" fmla="*/ 2857123 w 10867051"/>
                  <a:gd name="connsiteY6461" fmla="*/ 1334583 h 2057374"/>
                  <a:gd name="connsiteX6462" fmla="*/ 2855836 w 10867051"/>
                  <a:gd name="connsiteY6462" fmla="*/ 1333438 h 2057374"/>
                  <a:gd name="connsiteX6463" fmla="*/ 2853976 w 10867051"/>
                  <a:gd name="connsiteY6463" fmla="*/ 1334726 h 2057374"/>
                  <a:gd name="connsiteX6464" fmla="*/ 2850257 w 10867051"/>
                  <a:gd name="connsiteY6464" fmla="*/ 1336299 h 2057374"/>
                  <a:gd name="connsiteX6465" fmla="*/ 2847682 w 10867051"/>
                  <a:gd name="connsiteY6465" fmla="*/ 1338731 h 2057374"/>
                  <a:gd name="connsiteX6466" fmla="*/ 2846538 w 10867051"/>
                  <a:gd name="connsiteY6466" fmla="*/ 1340305 h 2057374"/>
                  <a:gd name="connsiteX6467" fmla="*/ 2845680 w 10867051"/>
                  <a:gd name="connsiteY6467" fmla="*/ 1341878 h 2057374"/>
                  <a:gd name="connsiteX6468" fmla="*/ 2846252 w 10867051"/>
                  <a:gd name="connsiteY6468" fmla="*/ 1343881 h 2057374"/>
                  <a:gd name="connsiteX6469" fmla="*/ 2848827 w 10867051"/>
                  <a:gd name="connsiteY6469" fmla="*/ 1343308 h 2057374"/>
                  <a:gd name="connsiteX6470" fmla="*/ 2850400 w 10867051"/>
                  <a:gd name="connsiteY6470" fmla="*/ 1341449 h 2057374"/>
                  <a:gd name="connsiteX6471" fmla="*/ 2851974 w 10867051"/>
                  <a:gd name="connsiteY6471" fmla="*/ 1341306 h 2057374"/>
                  <a:gd name="connsiteX6472" fmla="*/ 2852689 w 10867051"/>
                  <a:gd name="connsiteY6472" fmla="*/ 1341878 h 2057374"/>
                  <a:gd name="connsiteX6473" fmla="*/ 2852689 w 10867051"/>
                  <a:gd name="connsiteY6473" fmla="*/ 1342593 h 2057374"/>
                  <a:gd name="connsiteX6474" fmla="*/ 2849685 w 10867051"/>
                  <a:gd name="connsiteY6474" fmla="*/ 1344453 h 2057374"/>
                  <a:gd name="connsiteX6475" fmla="*/ 2853690 w 10867051"/>
                  <a:gd name="connsiteY6475" fmla="*/ 1343595 h 2057374"/>
                  <a:gd name="connsiteX6476" fmla="*/ 2858124 w 10867051"/>
                  <a:gd name="connsiteY6476" fmla="*/ 1343308 h 2057374"/>
                  <a:gd name="connsiteX6477" fmla="*/ 2868853 w 10867051"/>
                  <a:gd name="connsiteY6477" fmla="*/ 1341020 h 2057374"/>
                  <a:gd name="connsiteX6478" fmla="*/ 2869997 w 10867051"/>
                  <a:gd name="connsiteY6478" fmla="*/ 1341449 h 2057374"/>
                  <a:gd name="connsiteX6479" fmla="*/ 2870998 w 10867051"/>
                  <a:gd name="connsiteY6479" fmla="*/ 1341306 h 2057374"/>
                  <a:gd name="connsiteX6480" fmla="*/ 2884015 w 10867051"/>
                  <a:gd name="connsiteY6480" fmla="*/ 1336872 h 2057374"/>
                  <a:gd name="connsiteX6481" fmla="*/ 2886590 w 10867051"/>
                  <a:gd name="connsiteY6481" fmla="*/ 1336442 h 2057374"/>
                  <a:gd name="connsiteX6482" fmla="*/ 2890166 w 10867051"/>
                  <a:gd name="connsiteY6482" fmla="*/ 1335155 h 2057374"/>
                  <a:gd name="connsiteX6483" fmla="*/ 2894028 w 10867051"/>
                  <a:gd name="connsiteY6483" fmla="*/ 1333438 h 2057374"/>
                  <a:gd name="connsiteX6484" fmla="*/ 2896746 w 10867051"/>
                  <a:gd name="connsiteY6484" fmla="*/ 1332723 h 2057374"/>
                  <a:gd name="connsiteX6485" fmla="*/ 2909906 w 10867051"/>
                  <a:gd name="connsiteY6485" fmla="*/ 1326716 h 2057374"/>
                  <a:gd name="connsiteX6486" fmla="*/ 2906902 w 10867051"/>
                  <a:gd name="connsiteY6486" fmla="*/ 1327288 h 2057374"/>
                  <a:gd name="connsiteX6487" fmla="*/ 2904041 w 10867051"/>
                  <a:gd name="connsiteY6487" fmla="*/ 1328003 h 2057374"/>
                  <a:gd name="connsiteX6488" fmla="*/ 2948813 w 10867051"/>
                  <a:gd name="connsiteY6488" fmla="*/ 1312125 h 2057374"/>
                  <a:gd name="connsiteX6489" fmla="*/ 2947097 w 10867051"/>
                  <a:gd name="connsiteY6489" fmla="*/ 1312411 h 2057374"/>
                  <a:gd name="connsiteX6490" fmla="*/ 2944522 w 10867051"/>
                  <a:gd name="connsiteY6490" fmla="*/ 1315129 h 2057374"/>
                  <a:gd name="connsiteX6491" fmla="*/ 2942376 w 10867051"/>
                  <a:gd name="connsiteY6491" fmla="*/ 1315701 h 2057374"/>
                  <a:gd name="connsiteX6492" fmla="*/ 2943664 w 10867051"/>
                  <a:gd name="connsiteY6492" fmla="*/ 1316846 h 2057374"/>
                  <a:gd name="connsiteX6493" fmla="*/ 2951960 w 10867051"/>
                  <a:gd name="connsiteY6493" fmla="*/ 1315129 h 2057374"/>
                  <a:gd name="connsiteX6494" fmla="*/ 2951531 w 10867051"/>
                  <a:gd name="connsiteY6494" fmla="*/ 1313699 h 2057374"/>
                  <a:gd name="connsiteX6495" fmla="*/ 2948813 w 10867051"/>
                  <a:gd name="connsiteY6495" fmla="*/ 1312125 h 2057374"/>
                  <a:gd name="connsiteX6496" fmla="*/ 2928787 w 10867051"/>
                  <a:gd name="connsiteY6496" fmla="*/ 1306261 h 2057374"/>
                  <a:gd name="connsiteX6497" fmla="*/ 2927929 w 10867051"/>
                  <a:gd name="connsiteY6497" fmla="*/ 1308406 h 2057374"/>
                  <a:gd name="connsiteX6498" fmla="*/ 2927643 w 10867051"/>
                  <a:gd name="connsiteY6498" fmla="*/ 1310409 h 2057374"/>
                  <a:gd name="connsiteX6499" fmla="*/ 2926785 w 10867051"/>
                  <a:gd name="connsiteY6499" fmla="*/ 1311696 h 2057374"/>
                  <a:gd name="connsiteX6500" fmla="*/ 2928501 w 10867051"/>
                  <a:gd name="connsiteY6500" fmla="*/ 1311839 h 2057374"/>
                  <a:gd name="connsiteX6501" fmla="*/ 2929932 w 10867051"/>
                  <a:gd name="connsiteY6501" fmla="*/ 1310838 h 2057374"/>
                  <a:gd name="connsiteX6502" fmla="*/ 2930218 w 10867051"/>
                  <a:gd name="connsiteY6502" fmla="*/ 1304973 h 2057374"/>
                  <a:gd name="connsiteX6503" fmla="*/ 2929216 w 10867051"/>
                  <a:gd name="connsiteY6503" fmla="*/ 1305545 h 2057374"/>
                  <a:gd name="connsiteX6504" fmla="*/ 2928787 w 10867051"/>
                  <a:gd name="connsiteY6504" fmla="*/ 1306261 h 2057374"/>
                  <a:gd name="connsiteX6505" fmla="*/ 2925640 w 10867051"/>
                  <a:gd name="connsiteY6505" fmla="*/ 1307977 h 2057374"/>
                  <a:gd name="connsiteX6506" fmla="*/ 2925068 w 10867051"/>
                  <a:gd name="connsiteY6506" fmla="*/ 1309980 h 2057374"/>
                  <a:gd name="connsiteX6507" fmla="*/ 2925354 w 10867051"/>
                  <a:gd name="connsiteY6507" fmla="*/ 1311696 h 2057374"/>
                  <a:gd name="connsiteX6508" fmla="*/ 2926213 w 10867051"/>
                  <a:gd name="connsiteY6508" fmla="*/ 1310981 h 2057374"/>
                  <a:gd name="connsiteX6509" fmla="*/ 2926498 w 10867051"/>
                  <a:gd name="connsiteY6509" fmla="*/ 1308978 h 2057374"/>
                  <a:gd name="connsiteX6510" fmla="*/ 2926213 w 10867051"/>
                  <a:gd name="connsiteY6510" fmla="*/ 1307977 h 2057374"/>
                  <a:gd name="connsiteX6511" fmla="*/ 2925640 w 10867051"/>
                  <a:gd name="connsiteY6511" fmla="*/ 1307977 h 205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Lst>
                <a:rect l="l" t="t" r="r" b="b"/>
                <a:pathLst>
                  <a:path w="10867051" h="2057374">
                    <a:moveTo>
                      <a:pt x="719788" y="572598"/>
                    </a:moveTo>
                    <a:lnTo>
                      <a:pt x="716927" y="575888"/>
                    </a:lnTo>
                    <a:lnTo>
                      <a:pt x="714781" y="578891"/>
                    </a:lnTo>
                    <a:lnTo>
                      <a:pt x="716212" y="578605"/>
                    </a:lnTo>
                    <a:lnTo>
                      <a:pt x="721075" y="574028"/>
                    </a:lnTo>
                    <a:lnTo>
                      <a:pt x="725796" y="571310"/>
                    </a:lnTo>
                    <a:lnTo>
                      <a:pt x="726225" y="569880"/>
                    </a:lnTo>
                    <a:lnTo>
                      <a:pt x="722649" y="570738"/>
                    </a:lnTo>
                    <a:lnTo>
                      <a:pt x="719788" y="572598"/>
                    </a:lnTo>
                    <a:close/>
                    <a:moveTo>
                      <a:pt x="1015885" y="713065"/>
                    </a:moveTo>
                    <a:lnTo>
                      <a:pt x="1014598" y="709632"/>
                    </a:lnTo>
                    <a:lnTo>
                      <a:pt x="1011880" y="700477"/>
                    </a:lnTo>
                    <a:lnTo>
                      <a:pt x="1010163" y="696043"/>
                    </a:lnTo>
                    <a:lnTo>
                      <a:pt x="1008304" y="692324"/>
                    </a:lnTo>
                    <a:lnTo>
                      <a:pt x="1005729" y="687603"/>
                    </a:lnTo>
                    <a:lnTo>
                      <a:pt x="1002868" y="684743"/>
                    </a:lnTo>
                    <a:lnTo>
                      <a:pt x="1000866" y="684027"/>
                    </a:lnTo>
                    <a:lnTo>
                      <a:pt x="994286" y="679593"/>
                    </a:lnTo>
                    <a:lnTo>
                      <a:pt x="991139" y="679593"/>
                    </a:lnTo>
                    <a:lnTo>
                      <a:pt x="989994" y="680308"/>
                    </a:lnTo>
                    <a:lnTo>
                      <a:pt x="987563" y="684314"/>
                    </a:lnTo>
                    <a:lnTo>
                      <a:pt x="987277" y="685887"/>
                    </a:lnTo>
                    <a:lnTo>
                      <a:pt x="985989" y="687460"/>
                    </a:lnTo>
                    <a:lnTo>
                      <a:pt x="984273" y="688462"/>
                    </a:lnTo>
                    <a:lnTo>
                      <a:pt x="981126" y="689177"/>
                    </a:lnTo>
                    <a:lnTo>
                      <a:pt x="979982" y="690750"/>
                    </a:lnTo>
                    <a:lnTo>
                      <a:pt x="979982" y="692896"/>
                    </a:lnTo>
                    <a:lnTo>
                      <a:pt x="981555" y="698475"/>
                    </a:lnTo>
                    <a:lnTo>
                      <a:pt x="981126" y="700334"/>
                    </a:lnTo>
                    <a:lnTo>
                      <a:pt x="980268" y="702480"/>
                    </a:lnTo>
                    <a:lnTo>
                      <a:pt x="984845" y="701479"/>
                    </a:lnTo>
                    <a:lnTo>
                      <a:pt x="986418" y="699905"/>
                    </a:lnTo>
                    <a:lnTo>
                      <a:pt x="989708" y="692467"/>
                    </a:lnTo>
                    <a:lnTo>
                      <a:pt x="991139" y="692181"/>
                    </a:lnTo>
                    <a:lnTo>
                      <a:pt x="993570" y="694756"/>
                    </a:lnTo>
                    <a:lnTo>
                      <a:pt x="994572" y="699333"/>
                    </a:lnTo>
                    <a:lnTo>
                      <a:pt x="996860" y="700763"/>
                    </a:lnTo>
                    <a:lnTo>
                      <a:pt x="998577" y="700906"/>
                    </a:lnTo>
                    <a:lnTo>
                      <a:pt x="998863" y="701622"/>
                    </a:lnTo>
                    <a:lnTo>
                      <a:pt x="995430" y="705770"/>
                    </a:lnTo>
                    <a:lnTo>
                      <a:pt x="994715" y="707343"/>
                    </a:lnTo>
                    <a:lnTo>
                      <a:pt x="994715" y="709203"/>
                    </a:lnTo>
                    <a:lnTo>
                      <a:pt x="995001" y="710490"/>
                    </a:lnTo>
                    <a:lnTo>
                      <a:pt x="996431" y="711348"/>
                    </a:lnTo>
                    <a:lnTo>
                      <a:pt x="1000150" y="710347"/>
                    </a:lnTo>
                    <a:lnTo>
                      <a:pt x="1000580" y="711348"/>
                    </a:lnTo>
                    <a:lnTo>
                      <a:pt x="1000150" y="714638"/>
                    </a:lnTo>
                    <a:lnTo>
                      <a:pt x="1002010" y="715640"/>
                    </a:lnTo>
                    <a:lnTo>
                      <a:pt x="1004442" y="717499"/>
                    </a:lnTo>
                    <a:lnTo>
                      <a:pt x="1007160" y="717213"/>
                    </a:lnTo>
                    <a:lnTo>
                      <a:pt x="1008447" y="716641"/>
                    </a:lnTo>
                    <a:lnTo>
                      <a:pt x="1008733" y="717070"/>
                    </a:lnTo>
                    <a:lnTo>
                      <a:pt x="1006873" y="719359"/>
                    </a:lnTo>
                    <a:lnTo>
                      <a:pt x="1005872" y="720217"/>
                    </a:lnTo>
                    <a:lnTo>
                      <a:pt x="1005443" y="721648"/>
                    </a:lnTo>
                    <a:lnTo>
                      <a:pt x="1005443" y="723507"/>
                    </a:lnTo>
                    <a:lnTo>
                      <a:pt x="1006301" y="726225"/>
                    </a:lnTo>
                    <a:lnTo>
                      <a:pt x="1009448" y="731946"/>
                    </a:lnTo>
                    <a:lnTo>
                      <a:pt x="1010736" y="733663"/>
                    </a:lnTo>
                    <a:lnTo>
                      <a:pt x="1012452" y="735380"/>
                    </a:lnTo>
                    <a:lnTo>
                      <a:pt x="1014455" y="736381"/>
                    </a:lnTo>
                    <a:lnTo>
                      <a:pt x="1015313" y="735952"/>
                    </a:lnTo>
                    <a:lnTo>
                      <a:pt x="1016028" y="732805"/>
                    </a:lnTo>
                    <a:lnTo>
                      <a:pt x="1016028" y="727083"/>
                    </a:lnTo>
                    <a:lnTo>
                      <a:pt x="1015313" y="723364"/>
                    </a:lnTo>
                    <a:lnTo>
                      <a:pt x="1015456" y="721934"/>
                    </a:lnTo>
                    <a:lnTo>
                      <a:pt x="1016314" y="720932"/>
                    </a:lnTo>
                    <a:lnTo>
                      <a:pt x="1016743" y="719931"/>
                    </a:lnTo>
                    <a:lnTo>
                      <a:pt x="1016457" y="714925"/>
                    </a:lnTo>
                    <a:lnTo>
                      <a:pt x="1015885" y="713065"/>
                    </a:lnTo>
                    <a:close/>
                    <a:moveTo>
                      <a:pt x="1032049" y="689749"/>
                    </a:moveTo>
                    <a:lnTo>
                      <a:pt x="1037341" y="688176"/>
                    </a:lnTo>
                    <a:lnTo>
                      <a:pt x="1037771" y="687460"/>
                    </a:lnTo>
                    <a:lnTo>
                      <a:pt x="1037771" y="686745"/>
                    </a:lnTo>
                    <a:lnTo>
                      <a:pt x="1035768" y="683169"/>
                    </a:lnTo>
                    <a:lnTo>
                      <a:pt x="1037341" y="681453"/>
                    </a:lnTo>
                    <a:lnTo>
                      <a:pt x="1036912" y="677591"/>
                    </a:lnTo>
                    <a:lnTo>
                      <a:pt x="1036197" y="676160"/>
                    </a:lnTo>
                    <a:lnTo>
                      <a:pt x="1032478" y="671869"/>
                    </a:lnTo>
                    <a:lnTo>
                      <a:pt x="1026899" y="664288"/>
                    </a:lnTo>
                    <a:lnTo>
                      <a:pt x="1025898" y="660855"/>
                    </a:lnTo>
                    <a:lnTo>
                      <a:pt x="1025755" y="657708"/>
                    </a:lnTo>
                    <a:lnTo>
                      <a:pt x="1026184" y="657279"/>
                    </a:lnTo>
                    <a:lnTo>
                      <a:pt x="1027471" y="657135"/>
                    </a:lnTo>
                    <a:lnTo>
                      <a:pt x="1028616" y="657565"/>
                    </a:lnTo>
                    <a:lnTo>
                      <a:pt x="1029617" y="658709"/>
                    </a:lnTo>
                    <a:lnTo>
                      <a:pt x="1029760" y="659996"/>
                    </a:lnTo>
                    <a:lnTo>
                      <a:pt x="1031906" y="664431"/>
                    </a:lnTo>
                    <a:lnTo>
                      <a:pt x="1033050" y="666147"/>
                    </a:lnTo>
                    <a:lnTo>
                      <a:pt x="1034194" y="667005"/>
                    </a:lnTo>
                    <a:lnTo>
                      <a:pt x="1035339" y="668865"/>
                    </a:lnTo>
                    <a:lnTo>
                      <a:pt x="1037484" y="673585"/>
                    </a:lnTo>
                    <a:lnTo>
                      <a:pt x="1040488" y="675874"/>
                    </a:lnTo>
                    <a:lnTo>
                      <a:pt x="1040631" y="675445"/>
                    </a:lnTo>
                    <a:lnTo>
                      <a:pt x="1039201" y="672012"/>
                    </a:lnTo>
                    <a:lnTo>
                      <a:pt x="1038200" y="668436"/>
                    </a:lnTo>
                    <a:lnTo>
                      <a:pt x="1036340" y="664717"/>
                    </a:lnTo>
                    <a:lnTo>
                      <a:pt x="1033193" y="659424"/>
                    </a:lnTo>
                    <a:lnTo>
                      <a:pt x="1027901" y="652987"/>
                    </a:lnTo>
                    <a:lnTo>
                      <a:pt x="1022322" y="653273"/>
                    </a:lnTo>
                    <a:lnTo>
                      <a:pt x="1014598" y="652272"/>
                    </a:lnTo>
                    <a:lnTo>
                      <a:pt x="1013024" y="649554"/>
                    </a:lnTo>
                    <a:lnTo>
                      <a:pt x="1009877" y="645406"/>
                    </a:lnTo>
                    <a:lnTo>
                      <a:pt x="1007303" y="643833"/>
                    </a:lnTo>
                    <a:lnTo>
                      <a:pt x="1007016" y="644977"/>
                    </a:lnTo>
                    <a:lnTo>
                      <a:pt x="1007732" y="647838"/>
                    </a:lnTo>
                    <a:lnTo>
                      <a:pt x="1008876" y="650556"/>
                    </a:lnTo>
                    <a:lnTo>
                      <a:pt x="1010449" y="652987"/>
                    </a:lnTo>
                    <a:lnTo>
                      <a:pt x="1011594" y="655991"/>
                    </a:lnTo>
                    <a:lnTo>
                      <a:pt x="1012452" y="659567"/>
                    </a:lnTo>
                    <a:lnTo>
                      <a:pt x="1014169" y="670868"/>
                    </a:lnTo>
                    <a:lnTo>
                      <a:pt x="1015170" y="675159"/>
                    </a:lnTo>
                    <a:lnTo>
                      <a:pt x="1017172" y="678163"/>
                    </a:lnTo>
                    <a:lnTo>
                      <a:pt x="1020462" y="681882"/>
                    </a:lnTo>
                    <a:lnTo>
                      <a:pt x="1020319" y="684600"/>
                    </a:lnTo>
                    <a:lnTo>
                      <a:pt x="1017745" y="692753"/>
                    </a:lnTo>
                    <a:lnTo>
                      <a:pt x="1016457" y="694326"/>
                    </a:lnTo>
                    <a:lnTo>
                      <a:pt x="1016600" y="696758"/>
                    </a:lnTo>
                    <a:lnTo>
                      <a:pt x="1017316" y="698761"/>
                    </a:lnTo>
                    <a:lnTo>
                      <a:pt x="1018460" y="700191"/>
                    </a:lnTo>
                    <a:lnTo>
                      <a:pt x="1019604" y="700906"/>
                    </a:lnTo>
                    <a:lnTo>
                      <a:pt x="1022036" y="700334"/>
                    </a:lnTo>
                    <a:lnTo>
                      <a:pt x="1027328" y="696472"/>
                    </a:lnTo>
                    <a:lnTo>
                      <a:pt x="1032049" y="689749"/>
                    </a:lnTo>
                    <a:close/>
                    <a:moveTo>
                      <a:pt x="986275" y="682025"/>
                    </a:moveTo>
                    <a:lnTo>
                      <a:pt x="986132" y="677018"/>
                    </a:lnTo>
                    <a:lnTo>
                      <a:pt x="986561" y="674730"/>
                    </a:lnTo>
                    <a:lnTo>
                      <a:pt x="987849" y="674014"/>
                    </a:lnTo>
                    <a:lnTo>
                      <a:pt x="989851" y="674157"/>
                    </a:lnTo>
                    <a:lnTo>
                      <a:pt x="998291" y="678020"/>
                    </a:lnTo>
                    <a:lnTo>
                      <a:pt x="1002439" y="680737"/>
                    </a:lnTo>
                    <a:lnTo>
                      <a:pt x="1007016" y="682025"/>
                    </a:lnTo>
                    <a:lnTo>
                      <a:pt x="1008733" y="677304"/>
                    </a:lnTo>
                    <a:lnTo>
                      <a:pt x="1008018" y="674730"/>
                    </a:lnTo>
                    <a:lnTo>
                      <a:pt x="1005586" y="671440"/>
                    </a:lnTo>
                    <a:lnTo>
                      <a:pt x="997433" y="671011"/>
                    </a:lnTo>
                    <a:lnTo>
                      <a:pt x="994715" y="669437"/>
                    </a:lnTo>
                    <a:lnTo>
                      <a:pt x="998005" y="667435"/>
                    </a:lnTo>
                    <a:lnTo>
                      <a:pt x="1000007" y="668293"/>
                    </a:lnTo>
                    <a:lnTo>
                      <a:pt x="1001867" y="668436"/>
                    </a:lnTo>
                    <a:lnTo>
                      <a:pt x="1005872" y="667435"/>
                    </a:lnTo>
                    <a:lnTo>
                      <a:pt x="1007160" y="661570"/>
                    </a:lnTo>
                    <a:lnTo>
                      <a:pt x="1006301" y="658852"/>
                    </a:lnTo>
                    <a:lnTo>
                      <a:pt x="1004871" y="657279"/>
                    </a:lnTo>
                    <a:lnTo>
                      <a:pt x="1000007" y="655276"/>
                    </a:lnTo>
                    <a:lnTo>
                      <a:pt x="994429" y="653989"/>
                    </a:lnTo>
                    <a:lnTo>
                      <a:pt x="993570" y="654132"/>
                    </a:lnTo>
                    <a:lnTo>
                      <a:pt x="992140" y="654990"/>
                    </a:lnTo>
                    <a:lnTo>
                      <a:pt x="987563" y="659138"/>
                    </a:lnTo>
                    <a:lnTo>
                      <a:pt x="986275" y="659853"/>
                    </a:lnTo>
                    <a:lnTo>
                      <a:pt x="984559" y="658995"/>
                    </a:lnTo>
                    <a:lnTo>
                      <a:pt x="983844" y="657851"/>
                    </a:lnTo>
                    <a:lnTo>
                      <a:pt x="986132" y="656992"/>
                    </a:lnTo>
                    <a:lnTo>
                      <a:pt x="986991" y="653989"/>
                    </a:lnTo>
                    <a:lnTo>
                      <a:pt x="986991" y="652987"/>
                    </a:lnTo>
                    <a:lnTo>
                      <a:pt x="982699" y="648696"/>
                    </a:lnTo>
                    <a:lnTo>
                      <a:pt x="980983" y="647695"/>
                    </a:lnTo>
                    <a:lnTo>
                      <a:pt x="978122" y="648696"/>
                    </a:lnTo>
                    <a:lnTo>
                      <a:pt x="976119" y="650556"/>
                    </a:lnTo>
                    <a:lnTo>
                      <a:pt x="974689" y="650985"/>
                    </a:lnTo>
                    <a:lnTo>
                      <a:pt x="971685" y="650985"/>
                    </a:lnTo>
                    <a:lnTo>
                      <a:pt x="970255" y="652987"/>
                    </a:lnTo>
                    <a:lnTo>
                      <a:pt x="970255" y="655419"/>
                    </a:lnTo>
                    <a:lnTo>
                      <a:pt x="967108" y="652844"/>
                    </a:lnTo>
                    <a:lnTo>
                      <a:pt x="964819" y="650126"/>
                    </a:lnTo>
                    <a:lnTo>
                      <a:pt x="963389" y="653416"/>
                    </a:lnTo>
                    <a:lnTo>
                      <a:pt x="960814" y="654990"/>
                    </a:lnTo>
                    <a:lnTo>
                      <a:pt x="959097" y="655562"/>
                    </a:lnTo>
                    <a:lnTo>
                      <a:pt x="958668" y="657565"/>
                    </a:lnTo>
                    <a:lnTo>
                      <a:pt x="957381" y="660998"/>
                    </a:lnTo>
                    <a:lnTo>
                      <a:pt x="960671" y="665289"/>
                    </a:lnTo>
                    <a:lnTo>
                      <a:pt x="963103" y="666719"/>
                    </a:lnTo>
                    <a:lnTo>
                      <a:pt x="972257" y="673871"/>
                    </a:lnTo>
                    <a:lnTo>
                      <a:pt x="974689" y="680022"/>
                    </a:lnTo>
                    <a:lnTo>
                      <a:pt x="977264" y="683884"/>
                    </a:lnTo>
                    <a:lnTo>
                      <a:pt x="983844" y="685029"/>
                    </a:lnTo>
                    <a:lnTo>
                      <a:pt x="986275" y="682025"/>
                    </a:lnTo>
                    <a:close/>
                    <a:moveTo>
                      <a:pt x="1066665" y="707915"/>
                    </a:moveTo>
                    <a:lnTo>
                      <a:pt x="1065378" y="705770"/>
                    </a:lnTo>
                    <a:lnTo>
                      <a:pt x="1063089" y="703910"/>
                    </a:lnTo>
                    <a:lnTo>
                      <a:pt x="1059370" y="702623"/>
                    </a:lnTo>
                    <a:lnTo>
                      <a:pt x="1057367" y="702623"/>
                    </a:lnTo>
                    <a:lnTo>
                      <a:pt x="1056223" y="704053"/>
                    </a:lnTo>
                    <a:lnTo>
                      <a:pt x="1054220" y="702766"/>
                    </a:lnTo>
                    <a:lnTo>
                      <a:pt x="1043921" y="700191"/>
                    </a:lnTo>
                    <a:lnTo>
                      <a:pt x="1039201" y="699905"/>
                    </a:lnTo>
                    <a:lnTo>
                      <a:pt x="1036340" y="701049"/>
                    </a:lnTo>
                    <a:lnTo>
                      <a:pt x="1035768" y="702480"/>
                    </a:lnTo>
                    <a:lnTo>
                      <a:pt x="1037627" y="704339"/>
                    </a:lnTo>
                    <a:lnTo>
                      <a:pt x="1040488" y="706199"/>
                    </a:lnTo>
                    <a:lnTo>
                      <a:pt x="1042491" y="708202"/>
                    </a:lnTo>
                    <a:lnTo>
                      <a:pt x="1044780" y="711635"/>
                    </a:lnTo>
                    <a:lnTo>
                      <a:pt x="1044494" y="715354"/>
                    </a:lnTo>
                    <a:lnTo>
                      <a:pt x="1045352" y="720217"/>
                    </a:lnTo>
                    <a:lnTo>
                      <a:pt x="1045638" y="723650"/>
                    </a:lnTo>
                    <a:lnTo>
                      <a:pt x="1046210" y="725080"/>
                    </a:lnTo>
                    <a:lnTo>
                      <a:pt x="1047068" y="725939"/>
                    </a:lnTo>
                    <a:lnTo>
                      <a:pt x="1050644" y="726511"/>
                    </a:lnTo>
                    <a:lnTo>
                      <a:pt x="1053648" y="725510"/>
                    </a:lnTo>
                    <a:lnTo>
                      <a:pt x="1058798" y="725939"/>
                    </a:lnTo>
                    <a:lnTo>
                      <a:pt x="1059799" y="725510"/>
                    </a:lnTo>
                    <a:lnTo>
                      <a:pt x="1060514" y="724651"/>
                    </a:lnTo>
                    <a:lnTo>
                      <a:pt x="1060943" y="723221"/>
                    </a:lnTo>
                    <a:lnTo>
                      <a:pt x="1060943" y="721504"/>
                    </a:lnTo>
                    <a:lnTo>
                      <a:pt x="1060514" y="719645"/>
                    </a:lnTo>
                    <a:lnTo>
                      <a:pt x="1059799" y="718214"/>
                    </a:lnTo>
                    <a:lnTo>
                      <a:pt x="1058369" y="716355"/>
                    </a:lnTo>
                    <a:lnTo>
                      <a:pt x="1057939" y="714781"/>
                    </a:lnTo>
                    <a:lnTo>
                      <a:pt x="1055794" y="712207"/>
                    </a:lnTo>
                    <a:lnTo>
                      <a:pt x="1055079" y="710776"/>
                    </a:lnTo>
                    <a:lnTo>
                      <a:pt x="1055222" y="710347"/>
                    </a:lnTo>
                    <a:lnTo>
                      <a:pt x="1057796" y="711778"/>
                    </a:lnTo>
                    <a:lnTo>
                      <a:pt x="1061229" y="716641"/>
                    </a:lnTo>
                    <a:lnTo>
                      <a:pt x="1064233" y="719359"/>
                    </a:lnTo>
                    <a:lnTo>
                      <a:pt x="1065092" y="719216"/>
                    </a:lnTo>
                    <a:lnTo>
                      <a:pt x="1065950" y="718214"/>
                    </a:lnTo>
                    <a:lnTo>
                      <a:pt x="1066522" y="716927"/>
                    </a:lnTo>
                    <a:lnTo>
                      <a:pt x="1066665" y="715354"/>
                    </a:lnTo>
                    <a:lnTo>
                      <a:pt x="1066379" y="712350"/>
                    </a:lnTo>
                    <a:lnTo>
                      <a:pt x="1066808" y="709489"/>
                    </a:lnTo>
                    <a:lnTo>
                      <a:pt x="1066665" y="707915"/>
                    </a:lnTo>
                    <a:close/>
                    <a:moveTo>
                      <a:pt x="1075677" y="716355"/>
                    </a:moveTo>
                    <a:lnTo>
                      <a:pt x="1070098" y="711635"/>
                    </a:lnTo>
                    <a:lnTo>
                      <a:pt x="1069240" y="715926"/>
                    </a:lnTo>
                    <a:lnTo>
                      <a:pt x="1068095" y="718501"/>
                    </a:lnTo>
                    <a:lnTo>
                      <a:pt x="1067237" y="719788"/>
                    </a:lnTo>
                    <a:lnTo>
                      <a:pt x="1066951" y="721504"/>
                    </a:lnTo>
                    <a:lnTo>
                      <a:pt x="1067523" y="723364"/>
                    </a:lnTo>
                    <a:lnTo>
                      <a:pt x="1068954" y="723936"/>
                    </a:lnTo>
                    <a:lnTo>
                      <a:pt x="1072816" y="723936"/>
                    </a:lnTo>
                    <a:lnTo>
                      <a:pt x="1073102" y="723364"/>
                    </a:lnTo>
                    <a:lnTo>
                      <a:pt x="1074103" y="722649"/>
                    </a:lnTo>
                    <a:lnTo>
                      <a:pt x="1076535" y="722220"/>
                    </a:lnTo>
                    <a:lnTo>
                      <a:pt x="1078538" y="721218"/>
                    </a:lnTo>
                    <a:lnTo>
                      <a:pt x="1077679" y="718644"/>
                    </a:lnTo>
                    <a:lnTo>
                      <a:pt x="1075677" y="716355"/>
                    </a:lnTo>
                    <a:close/>
                    <a:moveTo>
                      <a:pt x="1025469" y="650413"/>
                    </a:moveTo>
                    <a:lnTo>
                      <a:pt x="1025755" y="649268"/>
                    </a:lnTo>
                    <a:lnTo>
                      <a:pt x="1023180" y="646693"/>
                    </a:lnTo>
                    <a:lnTo>
                      <a:pt x="1019461" y="644691"/>
                    </a:lnTo>
                    <a:lnTo>
                      <a:pt x="1015599" y="645549"/>
                    </a:lnTo>
                    <a:lnTo>
                      <a:pt x="1015170" y="646550"/>
                    </a:lnTo>
                    <a:lnTo>
                      <a:pt x="1017172" y="648696"/>
                    </a:lnTo>
                    <a:lnTo>
                      <a:pt x="1021321" y="650269"/>
                    </a:lnTo>
                    <a:lnTo>
                      <a:pt x="1025469" y="650413"/>
                    </a:lnTo>
                    <a:close/>
                    <a:moveTo>
                      <a:pt x="1083258" y="747395"/>
                    </a:moveTo>
                    <a:lnTo>
                      <a:pt x="1084402" y="748110"/>
                    </a:lnTo>
                    <a:lnTo>
                      <a:pt x="1086834" y="748539"/>
                    </a:lnTo>
                    <a:lnTo>
                      <a:pt x="1089123" y="747538"/>
                    </a:lnTo>
                    <a:lnTo>
                      <a:pt x="1090267" y="747538"/>
                    </a:lnTo>
                    <a:lnTo>
                      <a:pt x="1091411" y="747967"/>
                    </a:lnTo>
                    <a:lnTo>
                      <a:pt x="1091984" y="740958"/>
                    </a:lnTo>
                    <a:lnTo>
                      <a:pt x="1093414" y="735236"/>
                    </a:lnTo>
                    <a:lnTo>
                      <a:pt x="1089266" y="729086"/>
                    </a:lnTo>
                    <a:lnTo>
                      <a:pt x="1085976" y="724794"/>
                    </a:lnTo>
                    <a:lnTo>
                      <a:pt x="1084116" y="724365"/>
                    </a:lnTo>
                    <a:lnTo>
                      <a:pt x="1080254" y="731374"/>
                    </a:lnTo>
                    <a:lnTo>
                      <a:pt x="1079253" y="731803"/>
                    </a:lnTo>
                    <a:lnTo>
                      <a:pt x="1077393" y="735380"/>
                    </a:lnTo>
                    <a:lnTo>
                      <a:pt x="1075105" y="736095"/>
                    </a:lnTo>
                    <a:lnTo>
                      <a:pt x="1074389" y="737239"/>
                    </a:lnTo>
                    <a:lnTo>
                      <a:pt x="1074675" y="740100"/>
                    </a:lnTo>
                    <a:lnTo>
                      <a:pt x="1075677" y="742246"/>
                    </a:lnTo>
                    <a:lnTo>
                      <a:pt x="1077393" y="742818"/>
                    </a:lnTo>
                    <a:lnTo>
                      <a:pt x="1081971" y="743247"/>
                    </a:lnTo>
                    <a:lnTo>
                      <a:pt x="1083401" y="744391"/>
                    </a:lnTo>
                    <a:lnTo>
                      <a:pt x="1082972" y="746537"/>
                    </a:lnTo>
                    <a:lnTo>
                      <a:pt x="1083258" y="747395"/>
                    </a:lnTo>
                    <a:close/>
                    <a:moveTo>
                      <a:pt x="1064090" y="730087"/>
                    </a:moveTo>
                    <a:lnTo>
                      <a:pt x="1064233" y="731088"/>
                    </a:lnTo>
                    <a:lnTo>
                      <a:pt x="1068525" y="734521"/>
                    </a:lnTo>
                    <a:lnTo>
                      <a:pt x="1070384" y="735236"/>
                    </a:lnTo>
                    <a:lnTo>
                      <a:pt x="1071958" y="735093"/>
                    </a:lnTo>
                    <a:lnTo>
                      <a:pt x="1075248" y="733377"/>
                    </a:lnTo>
                    <a:lnTo>
                      <a:pt x="1075963" y="732233"/>
                    </a:lnTo>
                    <a:lnTo>
                      <a:pt x="1075677" y="731088"/>
                    </a:lnTo>
                    <a:lnTo>
                      <a:pt x="1075820" y="730087"/>
                    </a:lnTo>
                    <a:lnTo>
                      <a:pt x="1076392" y="729086"/>
                    </a:lnTo>
                    <a:lnTo>
                      <a:pt x="1076535" y="728084"/>
                    </a:lnTo>
                    <a:lnTo>
                      <a:pt x="1076106" y="727083"/>
                    </a:lnTo>
                    <a:lnTo>
                      <a:pt x="1074246" y="726511"/>
                    </a:lnTo>
                    <a:lnTo>
                      <a:pt x="1068382" y="726225"/>
                    </a:lnTo>
                    <a:lnTo>
                      <a:pt x="1067380" y="726797"/>
                    </a:lnTo>
                    <a:lnTo>
                      <a:pt x="1064948" y="728943"/>
                    </a:lnTo>
                    <a:lnTo>
                      <a:pt x="1064090" y="730087"/>
                    </a:lnTo>
                    <a:close/>
                    <a:moveTo>
                      <a:pt x="492065" y="553430"/>
                    </a:moveTo>
                    <a:lnTo>
                      <a:pt x="495069" y="548996"/>
                    </a:lnTo>
                    <a:lnTo>
                      <a:pt x="494640" y="548137"/>
                    </a:lnTo>
                    <a:lnTo>
                      <a:pt x="492780" y="547565"/>
                    </a:lnTo>
                    <a:lnTo>
                      <a:pt x="491493" y="552000"/>
                    </a:lnTo>
                    <a:lnTo>
                      <a:pt x="489490" y="554288"/>
                    </a:lnTo>
                    <a:lnTo>
                      <a:pt x="490921" y="554145"/>
                    </a:lnTo>
                    <a:lnTo>
                      <a:pt x="492065" y="553430"/>
                    </a:lnTo>
                    <a:close/>
                    <a:moveTo>
                      <a:pt x="605497" y="565302"/>
                    </a:moveTo>
                    <a:lnTo>
                      <a:pt x="604210" y="568020"/>
                    </a:lnTo>
                    <a:lnTo>
                      <a:pt x="610218" y="568879"/>
                    </a:lnTo>
                    <a:lnTo>
                      <a:pt x="611791" y="567448"/>
                    </a:lnTo>
                    <a:lnTo>
                      <a:pt x="615081" y="566161"/>
                    </a:lnTo>
                    <a:lnTo>
                      <a:pt x="610075" y="563443"/>
                    </a:lnTo>
                    <a:lnTo>
                      <a:pt x="605497" y="565302"/>
                    </a:lnTo>
                    <a:close/>
                    <a:moveTo>
                      <a:pt x="608930" y="532689"/>
                    </a:moveTo>
                    <a:lnTo>
                      <a:pt x="610647" y="533261"/>
                    </a:lnTo>
                    <a:lnTo>
                      <a:pt x="614509" y="532832"/>
                    </a:lnTo>
                    <a:lnTo>
                      <a:pt x="614080" y="530543"/>
                    </a:lnTo>
                    <a:lnTo>
                      <a:pt x="613365" y="529399"/>
                    </a:lnTo>
                    <a:lnTo>
                      <a:pt x="611219" y="528255"/>
                    </a:lnTo>
                    <a:lnTo>
                      <a:pt x="609359" y="528684"/>
                    </a:lnTo>
                    <a:lnTo>
                      <a:pt x="609359" y="529685"/>
                    </a:lnTo>
                    <a:lnTo>
                      <a:pt x="608644" y="531974"/>
                    </a:lnTo>
                    <a:lnTo>
                      <a:pt x="608930" y="532689"/>
                    </a:lnTo>
                    <a:close/>
                    <a:moveTo>
                      <a:pt x="694326" y="555146"/>
                    </a:moveTo>
                    <a:lnTo>
                      <a:pt x="695757" y="555862"/>
                    </a:lnTo>
                    <a:lnTo>
                      <a:pt x="698332" y="556291"/>
                    </a:lnTo>
                    <a:lnTo>
                      <a:pt x="699333" y="555146"/>
                    </a:lnTo>
                    <a:lnTo>
                      <a:pt x="699762" y="552858"/>
                    </a:lnTo>
                    <a:lnTo>
                      <a:pt x="699047" y="552286"/>
                    </a:lnTo>
                    <a:lnTo>
                      <a:pt x="694326" y="555146"/>
                    </a:lnTo>
                    <a:close/>
                    <a:moveTo>
                      <a:pt x="476044" y="638254"/>
                    </a:moveTo>
                    <a:lnTo>
                      <a:pt x="476902" y="637968"/>
                    </a:lnTo>
                    <a:lnTo>
                      <a:pt x="479763" y="635536"/>
                    </a:lnTo>
                    <a:lnTo>
                      <a:pt x="480622" y="634249"/>
                    </a:lnTo>
                    <a:lnTo>
                      <a:pt x="480765" y="633247"/>
                    </a:lnTo>
                    <a:lnTo>
                      <a:pt x="480478" y="632532"/>
                    </a:lnTo>
                    <a:lnTo>
                      <a:pt x="479620" y="632103"/>
                    </a:lnTo>
                    <a:lnTo>
                      <a:pt x="477618" y="632103"/>
                    </a:lnTo>
                    <a:lnTo>
                      <a:pt x="473326" y="634392"/>
                    </a:lnTo>
                    <a:lnTo>
                      <a:pt x="472325" y="635536"/>
                    </a:lnTo>
                    <a:lnTo>
                      <a:pt x="473755" y="636967"/>
                    </a:lnTo>
                    <a:lnTo>
                      <a:pt x="476044" y="638254"/>
                    </a:lnTo>
                    <a:close/>
                    <a:moveTo>
                      <a:pt x="667291" y="550998"/>
                    </a:moveTo>
                    <a:lnTo>
                      <a:pt x="661427" y="551284"/>
                    </a:lnTo>
                    <a:lnTo>
                      <a:pt x="660712" y="549997"/>
                    </a:lnTo>
                    <a:lnTo>
                      <a:pt x="655705" y="548566"/>
                    </a:lnTo>
                    <a:lnTo>
                      <a:pt x="654275" y="549139"/>
                    </a:lnTo>
                    <a:lnTo>
                      <a:pt x="652272" y="550712"/>
                    </a:lnTo>
                    <a:lnTo>
                      <a:pt x="651271" y="551856"/>
                    </a:lnTo>
                    <a:lnTo>
                      <a:pt x="651271" y="552429"/>
                    </a:lnTo>
                    <a:lnTo>
                      <a:pt x="651843" y="554002"/>
                    </a:lnTo>
                    <a:lnTo>
                      <a:pt x="652844" y="555146"/>
                    </a:lnTo>
                    <a:lnTo>
                      <a:pt x="653845" y="558007"/>
                    </a:lnTo>
                    <a:lnTo>
                      <a:pt x="654561" y="558293"/>
                    </a:lnTo>
                    <a:lnTo>
                      <a:pt x="659853" y="555719"/>
                    </a:lnTo>
                    <a:lnTo>
                      <a:pt x="666433" y="553716"/>
                    </a:lnTo>
                    <a:lnTo>
                      <a:pt x="668722" y="552572"/>
                    </a:lnTo>
                    <a:lnTo>
                      <a:pt x="669437" y="551713"/>
                    </a:lnTo>
                    <a:lnTo>
                      <a:pt x="668722" y="551141"/>
                    </a:lnTo>
                    <a:lnTo>
                      <a:pt x="667291" y="550998"/>
                    </a:lnTo>
                    <a:close/>
                    <a:moveTo>
                      <a:pt x="622662" y="549997"/>
                    </a:moveTo>
                    <a:lnTo>
                      <a:pt x="621804" y="548137"/>
                    </a:lnTo>
                    <a:lnTo>
                      <a:pt x="621375" y="548280"/>
                    </a:lnTo>
                    <a:lnTo>
                      <a:pt x="620374" y="550140"/>
                    </a:lnTo>
                    <a:lnTo>
                      <a:pt x="619658" y="550569"/>
                    </a:lnTo>
                    <a:lnTo>
                      <a:pt x="619229" y="550283"/>
                    </a:lnTo>
                    <a:lnTo>
                      <a:pt x="619086" y="549282"/>
                    </a:lnTo>
                    <a:lnTo>
                      <a:pt x="618657" y="549568"/>
                    </a:lnTo>
                    <a:lnTo>
                      <a:pt x="617370" y="553573"/>
                    </a:lnTo>
                    <a:lnTo>
                      <a:pt x="617227" y="554431"/>
                    </a:lnTo>
                    <a:lnTo>
                      <a:pt x="616798" y="555719"/>
                    </a:lnTo>
                    <a:lnTo>
                      <a:pt x="615653" y="556720"/>
                    </a:lnTo>
                    <a:lnTo>
                      <a:pt x="616225" y="559867"/>
                    </a:lnTo>
                    <a:lnTo>
                      <a:pt x="618228" y="559867"/>
                    </a:lnTo>
                    <a:lnTo>
                      <a:pt x="617799" y="561154"/>
                    </a:lnTo>
                    <a:lnTo>
                      <a:pt x="617942" y="562012"/>
                    </a:lnTo>
                    <a:lnTo>
                      <a:pt x="618800" y="562299"/>
                    </a:lnTo>
                    <a:lnTo>
                      <a:pt x="619658" y="561726"/>
                    </a:lnTo>
                    <a:lnTo>
                      <a:pt x="620517" y="560296"/>
                    </a:lnTo>
                    <a:lnTo>
                      <a:pt x="621089" y="558007"/>
                    </a:lnTo>
                    <a:lnTo>
                      <a:pt x="622662" y="554431"/>
                    </a:lnTo>
                    <a:lnTo>
                      <a:pt x="621804" y="552286"/>
                    </a:lnTo>
                    <a:lnTo>
                      <a:pt x="622805" y="551141"/>
                    </a:lnTo>
                    <a:lnTo>
                      <a:pt x="622662" y="549997"/>
                    </a:lnTo>
                    <a:close/>
                    <a:moveTo>
                      <a:pt x="638969" y="554002"/>
                    </a:moveTo>
                    <a:lnTo>
                      <a:pt x="637110" y="554288"/>
                    </a:lnTo>
                    <a:lnTo>
                      <a:pt x="636394" y="556434"/>
                    </a:lnTo>
                    <a:lnTo>
                      <a:pt x="632389" y="562012"/>
                    </a:lnTo>
                    <a:lnTo>
                      <a:pt x="628527" y="566018"/>
                    </a:lnTo>
                    <a:lnTo>
                      <a:pt x="624236" y="568735"/>
                    </a:lnTo>
                    <a:lnTo>
                      <a:pt x="620374" y="572455"/>
                    </a:lnTo>
                    <a:lnTo>
                      <a:pt x="619372" y="572884"/>
                    </a:lnTo>
                    <a:lnTo>
                      <a:pt x="617942" y="574743"/>
                    </a:lnTo>
                    <a:lnTo>
                      <a:pt x="616225" y="578033"/>
                    </a:lnTo>
                    <a:lnTo>
                      <a:pt x="617084" y="579321"/>
                    </a:lnTo>
                    <a:lnTo>
                      <a:pt x="620374" y="578605"/>
                    </a:lnTo>
                    <a:lnTo>
                      <a:pt x="622376" y="577747"/>
                    </a:lnTo>
                    <a:lnTo>
                      <a:pt x="623091" y="576746"/>
                    </a:lnTo>
                    <a:lnTo>
                      <a:pt x="624379" y="576174"/>
                    </a:lnTo>
                    <a:lnTo>
                      <a:pt x="626238" y="576317"/>
                    </a:lnTo>
                    <a:lnTo>
                      <a:pt x="627526" y="575315"/>
                    </a:lnTo>
                    <a:lnTo>
                      <a:pt x="628098" y="573313"/>
                    </a:lnTo>
                    <a:lnTo>
                      <a:pt x="629099" y="572168"/>
                    </a:lnTo>
                    <a:lnTo>
                      <a:pt x="630387" y="571739"/>
                    </a:lnTo>
                    <a:lnTo>
                      <a:pt x="631245" y="570738"/>
                    </a:lnTo>
                    <a:lnTo>
                      <a:pt x="632103" y="568020"/>
                    </a:lnTo>
                    <a:lnTo>
                      <a:pt x="632961" y="567019"/>
                    </a:lnTo>
                    <a:lnTo>
                      <a:pt x="642974" y="558866"/>
                    </a:lnTo>
                    <a:lnTo>
                      <a:pt x="643833" y="557292"/>
                    </a:lnTo>
                    <a:lnTo>
                      <a:pt x="641973" y="555289"/>
                    </a:lnTo>
                    <a:lnTo>
                      <a:pt x="638969" y="554002"/>
                    </a:lnTo>
                    <a:close/>
                    <a:moveTo>
                      <a:pt x="1115442" y="784586"/>
                    </a:moveTo>
                    <a:lnTo>
                      <a:pt x="1113440" y="779007"/>
                    </a:lnTo>
                    <a:lnTo>
                      <a:pt x="1110150" y="776862"/>
                    </a:lnTo>
                    <a:lnTo>
                      <a:pt x="1108576" y="776862"/>
                    </a:lnTo>
                    <a:lnTo>
                      <a:pt x="1108147" y="777577"/>
                    </a:lnTo>
                    <a:lnTo>
                      <a:pt x="1108147" y="779580"/>
                    </a:lnTo>
                    <a:lnTo>
                      <a:pt x="1108863" y="782297"/>
                    </a:lnTo>
                    <a:lnTo>
                      <a:pt x="1107718" y="784300"/>
                    </a:lnTo>
                    <a:lnTo>
                      <a:pt x="1107861" y="787018"/>
                    </a:lnTo>
                    <a:lnTo>
                      <a:pt x="1109435" y="786016"/>
                    </a:lnTo>
                    <a:lnTo>
                      <a:pt x="1111151" y="786589"/>
                    </a:lnTo>
                    <a:lnTo>
                      <a:pt x="1112725" y="788162"/>
                    </a:lnTo>
                    <a:lnTo>
                      <a:pt x="1111866" y="790880"/>
                    </a:lnTo>
                    <a:lnTo>
                      <a:pt x="1112152" y="791738"/>
                    </a:lnTo>
                    <a:lnTo>
                      <a:pt x="1113297" y="792310"/>
                    </a:lnTo>
                    <a:lnTo>
                      <a:pt x="1115585" y="792596"/>
                    </a:lnTo>
                    <a:lnTo>
                      <a:pt x="1118589" y="791881"/>
                    </a:lnTo>
                    <a:lnTo>
                      <a:pt x="1118446" y="790022"/>
                    </a:lnTo>
                    <a:lnTo>
                      <a:pt x="1115442" y="784586"/>
                    </a:lnTo>
                    <a:close/>
                    <a:moveTo>
                      <a:pt x="1502800" y="1606935"/>
                    </a:moveTo>
                    <a:lnTo>
                      <a:pt x="1501370" y="1604503"/>
                    </a:lnTo>
                    <a:lnTo>
                      <a:pt x="1500369" y="1605218"/>
                    </a:lnTo>
                    <a:lnTo>
                      <a:pt x="1502228" y="1607793"/>
                    </a:lnTo>
                    <a:lnTo>
                      <a:pt x="1503945" y="1611083"/>
                    </a:lnTo>
                    <a:lnTo>
                      <a:pt x="1505947" y="1611799"/>
                    </a:lnTo>
                    <a:lnTo>
                      <a:pt x="1507664" y="1611512"/>
                    </a:lnTo>
                    <a:lnTo>
                      <a:pt x="1506663" y="1610797"/>
                    </a:lnTo>
                    <a:lnTo>
                      <a:pt x="1502800" y="1606935"/>
                    </a:lnTo>
                    <a:close/>
                    <a:moveTo>
                      <a:pt x="2168804" y="1759561"/>
                    </a:moveTo>
                    <a:lnTo>
                      <a:pt x="2166802" y="1759847"/>
                    </a:lnTo>
                    <a:lnTo>
                      <a:pt x="2161938" y="1763280"/>
                    </a:lnTo>
                    <a:lnTo>
                      <a:pt x="2159650" y="1764138"/>
                    </a:lnTo>
                    <a:lnTo>
                      <a:pt x="2158219" y="1765855"/>
                    </a:lnTo>
                    <a:lnTo>
                      <a:pt x="2159364" y="1765712"/>
                    </a:lnTo>
                    <a:lnTo>
                      <a:pt x="2166087" y="1761707"/>
                    </a:lnTo>
                    <a:lnTo>
                      <a:pt x="2170092" y="1759704"/>
                    </a:lnTo>
                    <a:lnTo>
                      <a:pt x="2170378" y="1758274"/>
                    </a:lnTo>
                    <a:lnTo>
                      <a:pt x="2169949" y="1758417"/>
                    </a:lnTo>
                    <a:lnTo>
                      <a:pt x="2168804" y="1759561"/>
                    </a:lnTo>
                    <a:close/>
                    <a:moveTo>
                      <a:pt x="1041776" y="714495"/>
                    </a:moveTo>
                    <a:lnTo>
                      <a:pt x="1040202" y="712207"/>
                    </a:lnTo>
                    <a:lnTo>
                      <a:pt x="1037341" y="712493"/>
                    </a:lnTo>
                    <a:lnTo>
                      <a:pt x="1035339" y="709489"/>
                    </a:lnTo>
                    <a:lnTo>
                      <a:pt x="1035053" y="708488"/>
                    </a:lnTo>
                    <a:lnTo>
                      <a:pt x="1033479" y="707200"/>
                    </a:lnTo>
                    <a:lnTo>
                      <a:pt x="1030761" y="705770"/>
                    </a:lnTo>
                    <a:lnTo>
                      <a:pt x="1026756" y="706342"/>
                    </a:lnTo>
                    <a:lnTo>
                      <a:pt x="1023752" y="709775"/>
                    </a:lnTo>
                    <a:lnTo>
                      <a:pt x="1023180" y="713637"/>
                    </a:lnTo>
                    <a:lnTo>
                      <a:pt x="1023323" y="714781"/>
                    </a:lnTo>
                    <a:lnTo>
                      <a:pt x="1026470" y="719359"/>
                    </a:lnTo>
                    <a:lnTo>
                      <a:pt x="1026041" y="720932"/>
                    </a:lnTo>
                    <a:lnTo>
                      <a:pt x="1030189" y="723793"/>
                    </a:lnTo>
                    <a:lnTo>
                      <a:pt x="1032192" y="726225"/>
                    </a:lnTo>
                    <a:lnTo>
                      <a:pt x="1028902" y="728084"/>
                    </a:lnTo>
                    <a:lnTo>
                      <a:pt x="1027471" y="737096"/>
                    </a:lnTo>
                    <a:lnTo>
                      <a:pt x="1029188" y="742532"/>
                    </a:lnTo>
                    <a:lnTo>
                      <a:pt x="1031191" y="742532"/>
                    </a:lnTo>
                    <a:lnTo>
                      <a:pt x="1032907" y="740100"/>
                    </a:lnTo>
                    <a:lnTo>
                      <a:pt x="1034194" y="740672"/>
                    </a:lnTo>
                    <a:lnTo>
                      <a:pt x="1035053" y="741387"/>
                    </a:lnTo>
                    <a:lnTo>
                      <a:pt x="1035768" y="741101"/>
                    </a:lnTo>
                    <a:lnTo>
                      <a:pt x="1036340" y="740243"/>
                    </a:lnTo>
                    <a:lnTo>
                      <a:pt x="1036626" y="737382"/>
                    </a:lnTo>
                    <a:lnTo>
                      <a:pt x="1038200" y="733234"/>
                    </a:lnTo>
                    <a:lnTo>
                      <a:pt x="1038629" y="729086"/>
                    </a:lnTo>
                    <a:lnTo>
                      <a:pt x="1038200" y="724937"/>
                    </a:lnTo>
                    <a:lnTo>
                      <a:pt x="1039058" y="720789"/>
                    </a:lnTo>
                    <a:lnTo>
                      <a:pt x="1040488" y="719502"/>
                    </a:lnTo>
                    <a:lnTo>
                      <a:pt x="1041776" y="719931"/>
                    </a:lnTo>
                    <a:lnTo>
                      <a:pt x="1042634" y="717785"/>
                    </a:lnTo>
                    <a:lnTo>
                      <a:pt x="1041776" y="714495"/>
                    </a:lnTo>
                    <a:close/>
                    <a:moveTo>
                      <a:pt x="1506376" y="1591630"/>
                    </a:moveTo>
                    <a:lnTo>
                      <a:pt x="1501513" y="1589484"/>
                    </a:lnTo>
                    <a:lnTo>
                      <a:pt x="1501084" y="1589913"/>
                    </a:lnTo>
                    <a:lnTo>
                      <a:pt x="1501227" y="1590771"/>
                    </a:lnTo>
                    <a:lnTo>
                      <a:pt x="1501370" y="1590914"/>
                    </a:lnTo>
                    <a:lnTo>
                      <a:pt x="1502943" y="1591057"/>
                    </a:lnTo>
                    <a:lnTo>
                      <a:pt x="1503373" y="1591487"/>
                    </a:lnTo>
                    <a:lnTo>
                      <a:pt x="1504088" y="1593346"/>
                    </a:lnTo>
                    <a:lnTo>
                      <a:pt x="1504803" y="1594633"/>
                    </a:lnTo>
                    <a:lnTo>
                      <a:pt x="1507092" y="1594490"/>
                    </a:lnTo>
                    <a:lnTo>
                      <a:pt x="1509237" y="1594776"/>
                    </a:lnTo>
                    <a:lnTo>
                      <a:pt x="1507664" y="1592345"/>
                    </a:lnTo>
                    <a:lnTo>
                      <a:pt x="1506376" y="1591630"/>
                    </a:lnTo>
                    <a:close/>
                    <a:moveTo>
                      <a:pt x="2148350" y="1777870"/>
                    </a:moveTo>
                    <a:lnTo>
                      <a:pt x="2143343" y="1786167"/>
                    </a:lnTo>
                    <a:lnTo>
                      <a:pt x="2140911" y="1792461"/>
                    </a:lnTo>
                    <a:lnTo>
                      <a:pt x="2140625" y="1795179"/>
                    </a:lnTo>
                    <a:lnTo>
                      <a:pt x="2141627" y="1793319"/>
                    </a:lnTo>
                    <a:lnTo>
                      <a:pt x="2144773" y="1785452"/>
                    </a:lnTo>
                    <a:lnTo>
                      <a:pt x="2150495" y="1776297"/>
                    </a:lnTo>
                    <a:lnTo>
                      <a:pt x="2148350" y="1777870"/>
                    </a:lnTo>
                    <a:close/>
                    <a:moveTo>
                      <a:pt x="2155359" y="1766856"/>
                    </a:moveTo>
                    <a:lnTo>
                      <a:pt x="2152927" y="1770289"/>
                    </a:lnTo>
                    <a:lnTo>
                      <a:pt x="2152641" y="1771290"/>
                    </a:lnTo>
                    <a:lnTo>
                      <a:pt x="2151210" y="1774008"/>
                    </a:lnTo>
                    <a:lnTo>
                      <a:pt x="2151926" y="1773865"/>
                    </a:lnTo>
                    <a:lnTo>
                      <a:pt x="2154786" y="1770146"/>
                    </a:lnTo>
                    <a:lnTo>
                      <a:pt x="2157218" y="1767714"/>
                    </a:lnTo>
                    <a:lnTo>
                      <a:pt x="2156646" y="1766284"/>
                    </a:lnTo>
                    <a:lnTo>
                      <a:pt x="2155359" y="1766856"/>
                    </a:lnTo>
                    <a:close/>
                    <a:moveTo>
                      <a:pt x="2140625" y="1796752"/>
                    </a:moveTo>
                    <a:lnTo>
                      <a:pt x="2140053" y="1799899"/>
                    </a:lnTo>
                    <a:lnTo>
                      <a:pt x="2140196" y="1808911"/>
                    </a:lnTo>
                    <a:lnTo>
                      <a:pt x="2144201" y="1824788"/>
                    </a:lnTo>
                    <a:lnTo>
                      <a:pt x="2146633" y="1831797"/>
                    </a:lnTo>
                    <a:lnTo>
                      <a:pt x="2147062" y="1830367"/>
                    </a:lnTo>
                    <a:lnTo>
                      <a:pt x="2146061" y="1825790"/>
                    </a:lnTo>
                    <a:lnTo>
                      <a:pt x="2141627" y="1809626"/>
                    </a:lnTo>
                    <a:lnTo>
                      <a:pt x="2140625" y="1796752"/>
                    </a:lnTo>
                    <a:close/>
                    <a:moveTo>
                      <a:pt x="1446728" y="1569458"/>
                    </a:moveTo>
                    <a:lnTo>
                      <a:pt x="1445297" y="1570030"/>
                    </a:lnTo>
                    <a:lnTo>
                      <a:pt x="1444439" y="1570888"/>
                    </a:lnTo>
                    <a:lnTo>
                      <a:pt x="1446871" y="1571318"/>
                    </a:lnTo>
                    <a:lnTo>
                      <a:pt x="1448444" y="1571175"/>
                    </a:lnTo>
                    <a:lnTo>
                      <a:pt x="1447014" y="1570030"/>
                    </a:lnTo>
                    <a:lnTo>
                      <a:pt x="1446728" y="1569458"/>
                    </a:lnTo>
                    <a:close/>
                    <a:moveTo>
                      <a:pt x="1455597" y="1571031"/>
                    </a:moveTo>
                    <a:lnTo>
                      <a:pt x="1450161" y="1571461"/>
                    </a:lnTo>
                    <a:lnTo>
                      <a:pt x="1452736" y="1574751"/>
                    </a:lnTo>
                    <a:lnTo>
                      <a:pt x="1454309" y="1575180"/>
                    </a:lnTo>
                    <a:lnTo>
                      <a:pt x="1456455" y="1574751"/>
                    </a:lnTo>
                    <a:lnTo>
                      <a:pt x="1458314" y="1572891"/>
                    </a:lnTo>
                    <a:lnTo>
                      <a:pt x="1458028" y="1572462"/>
                    </a:lnTo>
                    <a:lnTo>
                      <a:pt x="1455597" y="1571031"/>
                    </a:lnTo>
                    <a:close/>
                    <a:moveTo>
                      <a:pt x="1095273" y="778149"/>
                    </a:moveTo>
                    <a:lnTo>
                      <a:pt x="1090410" y="778721"/>
                    </a:lnTo>
                    <a:lnTo>
                      <a:pt x="1089123" y="778435"/>
                    </a:lnTo>
                    <a:lnTo>
                      <a:pt x="1088837" y="777863"/>
                    </a:lnTo>
                    <a:lnTo>
                      <a:pt x="1089552" y="777148"/>
                    </a:lnTo>
                    <a:lnTo>
                      <a:pt x="1090553" y="775288"/>
                    </a:lnTo>
                    <a:lnTo>
                      <a:pt x="1090553" y="774287"/>
                    </a:lnTo>
                    <a:lnTo>
                      <a:pt x="1088837" y="771712"/>
                    </a:lnTo>
                    <a:lnTo>
                      <a:pt x="1087120" y="771140"/>
                    </a:lnTo>
                    <a:lnTo>
                      <a:pt x="1082686" y="767564"/>
                    </a:lnTo>
                    <a:lnTo>
                      <a:pt x="1077393" y="768279"/>
                    </a:lnTo>
                    <a:lnTo>
                      <a:pt x="1076249" y="767850"/>
                    </a:lnTo>
                    <a:lnTo>
                      <a:pt x="1077679" y="766563"/>
                    </a:lnTo>
                    <a:lnTo>
                      <a:pt x="1078681" y="764846"/>
                    </a:lnTo>
                    <a:lnTo>
                      <a:pt x="1079253" y="762844"/>
                    </a:lnTo>
                    <a:lnTo>
                      <a:pt x="1079825" y="762701"/>
                    </a:lnTo>
                    <a:lnTo>
                      <a:pt x="1086262" y="766420"/>
                    </a:lnTo>
                    <a:lnTo>
                      <a:pt x="1089266" y="767564"/>
                    </a:lnTo>
                    <a:lnTo>
                      <a:pt x="1089981" y="767564"/>
                    </a:lnTo>
                    <a:lnTo>
                      <a:pt x="1088694" y="765991"/>
                    </a:lnTo>
                    <a:lnTo>
                      <a:pt x="1086405" y="764274"/>
                    </a:lnTo>
                    <a:lnTo>
                      <a:pt x="1082114" y="758838"/>
                    </a:lnTo>
                    <a:lnTo>
                      <a:pt x="1080111" y="754118"/>
                    </a:lnTo>
                    <a:lnTo>
                      <a:pt x="1078967" y="752259"/>
                    </a:lnTo>
                    <a:lnTo>
                      <a:pt x="1077107" y="749970"/>
                    </a:lnTo>
                    <a:lnTo>
                      <a:pt x="1072244" y="745678"/>
                    </a:lnTo>
                    <a:lnTo>
                      <a:pt x="1061945" y="741673"/>
                    </a:lnTo>
                    <a:lnTo>
                      <a:pt x="1061802" y="741244"/>
                    </a:lnTo>
                    <a:lnTo>
                      <a:pt x="1062374" y="739957"/>
                    </a:lnTo>
                    <a:lnTo>
                      <a:pt x="1062517" y="738813"/>
                    </a:lnTo>
                    <a:lnTo>
                      <a:pt x="1062374" y="737239"/>
                    </a:lnTo>
                    <a:lnTo>
                      <a:pt x="1061659" y="735523"/>
                    </a:lnTo>
                    <a:lnTo>
                      <a:pt x="1060514" y="733663"/>
                    </a:lnTo>
                    <a:lnTo>
                      <a:pt x="1058655" y="731946"/>
                    </a:lnTo>
                    <a:lnTo>
                      <a:pt x="1053362" y="732090"/>
                    </a:lnTo>
                    <a:lnTo>
                      <a:pt x="1047640" y="731231"/>
                    </a:lnTo>
                    <a:lnTo>
                      <a:pt x="1046639" y="732233"/>
                    </a:lnTo>
                    <a:lnTo>
                      <a:pt x="1046782" y="736524"/>
                    </a:lnTo>
                    <a:lnTo>
                      <a:pt x="1048356" y="738240"/>
                    </a:lnTo>
                    <a:lnTo>
                      <a:pt x="1048785" y="739528"/>
                    </a:lnTo>
                    <a:lnTo>
                      <a:pt x="1046782" y="741673"/>
                    </a:lnTo>
                    <a:lnTo>
                      <a:pt x="1042062" y="745678"/>
                    </a:lnTo>
                    <a:lnTo>
                      <a:pt x="1042491" y="747109"/>
                    </a:lnTo>
                    <a:lnTo>
                      <a:pt x="1044207" y="748110"/>
                    </a:lnTo>
                    <a:lnTo>
                      <a:pt x="1048642" y="745678"/>
                    </a:lnTo>
                    <a:lnTo>
                      <a:pt x="1053648" y="744105"/>
                    </a:lnTo>
                    <a:lnTo>
                      <a:pt x="1056080" y="744820"/>
                    </a:lnTo>
                    <a:lnTo>
                      <a:pt x="1057224" y="747395"/>
                    </a:lnTo>
                    <a:lnTo>
                      <a:pt x="1057510" y="748969"/>
                    </a:lnTo>
                    <a:lnTo>
                      <a:pt x="1055508" y="750399"/>
                    </a:lnTo>
                    <a:lnTo>
                      <a:pt x="1055079" y="752115"/>
                    </a:lnTo>
                    <a:lnTo>
                      <a:pt x="1052361" y="754118"/>
                    </a:lnTo>
                    <a:lnTo>
                      <a:pt x="1051360" y="754118"/>
                    </a:lnTo>
                    <a:lnTo>
                      <a:pt x="1048642" y="752688"/>
                    </a:lnTo>
                    <a:lnTo>
                      <a:pt x="1047211" y="752545"/>
                    </a:lnTo>
                    <a:lnTo>
                      <a:pt x="1044780" y="753975"/>
                    </a:lnTo>
                    <a:lnTo>
                      <a:pt x="1044350" y="754833"/>
                    </a:lnTo>
                    <a:lnTo>
                      <a:pt x="1045495" y="756407"/>
                    </a:lnTo>
                    <a:lnTo>
                      <a:pt x="1048070" y="758838"/>
                    </a:lnTo>
                    <a:lnTo>
                      <a:pt x="1049643" y="758695"/>
                    </a:lnTo>
                    <a:lnTo>
                      <a:pt x="1053648" y="758981"/>
                    </a:lnTo>
                    <a:lnTo>
                      <a:pt x="1054506" y="760555"/>
                    </a:lnTo>
                    <a:lnTo>
                      <a:pt x="1055794" y="762414"/>
                    </a:lnTo>
                    <a:lnTo>
                      <a:pt x="1057367" y="762844"/>
                    </a:lnTo>
                    <a:lnTo>
                      <a:pt x="1062088" y="762128"/>
                    </a:lnTo>
                    <a:lnTo>
                      <a:pt x="1063804" y="763130"/>
                    </a:lnTo>
                    <a:lnTo>
                      <a:pt x="1062374" y="765418"/>
                    </a:lnTo>
                    <a:lnTo>
                      <a:pt x="1062231" y="766706"/>
                    </a:lnTo>
                    <a:lnTo>
                      <a:pt x="1065950" y="771283"/>
                    </a:lnTo>
                    <a:lnTo>
                      <a:pt x="1065521" y="772141"/>
                    </a:lnTo>
                    <a:lnTo>
                      <a:pt x="1063661" y="772141"/>
                    </a:lnTo>
                    <a:lnTo>
                      <a:pt x="1061516" y="772857"/>
                    </a:lnTo>
                    <a:lnTo>
                      <a:pt x="1061086" y="774287"/>
                    </a:lnTo>
                    <a:lnTo>
                      <a:pt x="1062803" y="775431"/>
                    </a:lnTo>
                    <a:lnTo>
                      <a:pt x="1067237" y="780152"/>
                    </a:lnTo>
                    <a:lnTo>
                      <a:pt x="1071099" y="786016"/>
                    </a:lnTo>
                    <a:lnTo>
                      <a:pt x="1073531" y="786732"/>
                    </a:lnTo>
                    <a:lnTo>
                      <a:pt x="1074103" y="784872"/>
                    </a:lnTo>
                    <a:lnTo>
                      <a:pt x="1073531" y="782440"/>
                    </a:lnTo>
                    <a:lnTo>
                      <a:pt x="1074675" y="781725"/>
                    </a:lnTo>
                    <a:lnTo>
                      <a:pt x="1075963" y="782154"/>
                    </a:lnTo>
                    <a:lnTo>
                      <a:pt x="1075820" y="783299"/>
                    </a:lnTo>
                    <a:lnTo>
                      <a:pt x="1076964" y="785730"/>
                    </a:lnTo>
                    <a:lnTo>
                      <a:pt x="1076821" y="788162"/>
                    </a:lnTo>
                    <a:lnTo>
                      <a:pt x="1078108" y="790022"/>
                    </a:lnTo>
                    <a:lnTo>
                      <a:pt x="1079968" y="790165"/>
                    </a:lnTo>
                    <a:lnTo>
                      <a:pt x="1080540" y="790737"/>
                    </a:lnTo>
                    <a:lnTo>
                      <a:pt x="1083544" y="791452"/>
                    </a:lnTo>
                    <a:lnTo>
                      <a:pt x="1084402" y="792024"/>
                    </a:lnTo>
                    <a:lnTo>
                      <a:pt x="1086691" y="796458"/>
                    </a:lnTo>
                    <a:lnTo>
                      <a:pt x="1088980" y="799319"/>
                    </a:lnTo>
                    <a:lnTo>
                      <a:pt x="1090696" y="800321"/>
                    </a:lnTo>
                    <a:lnTo>
                      <a:pt x="1092842" y="800321"/>
                    </a:lnTo>
                    <a:lnTo>
                      <a:pt x="1094129" y="799748"/>
                    </a:lnTo>
                    <a:lnTo>
                      <a:pt x="1095417" y="796458"/>
                    </a:lnTo>
                    <a:lnTo>
                      <a:pt x="1095417" y="795171"/>
                    </a:lnTo>
                    <a:lnTo>
                      <a:pt x="1094987" y="793741"/>
                    </a:lnTo>
                    <a:lnTo>
                      <a:pt x="1094987" y="792310"/>
                    </a:lnTo>
                    <a:lnTo>
                      <a:pt x="1095560" y="790737"/>
                    </a:lnTo>
                    <a:lnTo>
                      <a:pt x="1095560" y="789449"/>
                    </a:lnTo>
                    <a:lnTo>
                      <a:pt x="1094844" y="786732"/>
                    </a:lnTo>
                    <a:lnTo>
                      <a:pt x="1095560" y="779436"/>
                    </a:lnTo>
                    <a:lnTo>
                      <a:pt x="1095273" y="778149"/>
                    </a:lnTo>
                    <a:close/>
                    <a:moveTo>
                      <a:pt x="490491" y="645835"/>
                    </a:moveTo>
                    <a:lnTo>
                      <a:pt x="489204" y="645549"/>
                    </a:lnTo>
                    <a:lnTo>
                      <a:pt x="487774" y="642831"/>
                    </a:lnTo>
                    <a:lnTo>
                      <a:pt x="485628" y="643260"/>
                    </a:lnTo>
                    <a:lnTo>
                      <a:pt x="482052" y="640972"/>
                    </a:lnTo>
                    <a:lnTo>
                      <a:pt x="481194" y="641115"/>
                    </a:lnTo>
                    <a:lnTo>
                      <a:pt x="480049" y="643690"/>
                    </a:lnTo>
                    <a:lnTo>
                      <a:pt x="478905" y="643403"/>
                    </a:lnTo>
                    <a:lnTo>
                      <a:pt x="477045" y="641687"/>
                    </a:lnTo>
                    <a:lnTo>
                      <a:pt x="475043" y="640400"/>
                    </a:lnTo>
                    <a:lnTo>
                      <a:pt x="472897" y="639684"/>
                    </a:lnTo>
                    <a:lnTo>
                      <a:pt x="471038" y="639398"/>
                    </a:lnTo>
                    <a:lnTo>
                      <a:pt x="466031" y="640972"/>
                    </a:lnTo>
                    <a:lnTo>
                      <a:pt x="465888" y="641830"/>
                    </a:lnTo>
                    <a:lnTo>
                      <a:pt x="468177" y="643976"/>
                    </a:lnTo>
                    <a:lnTo>
                      <a:pt x="468034" y="646980"/>
                    </a:lnTo>
                    <a:lnTo>
                      <a:pt x="466746" y="647122"/>
                    </a:lnTo>
                    <a:lnTo>
                      <a:pt x="464315" y="646264"/>
                    </a:lnTo>
                    <a:lnTo>
                      <a:pt x="461883" y="646121"/>
                    </a:lnTo>
                    <a:lnTo>
                      <a:pt x="457735" y="648696"/>
                    </a:lnTo>
                    <a:lnTo>
                      <a:pt x="449724" y="655276"/>
                    </a:lnTo>
                    <a:lnTo>
                      <a:pt x="452013" y="656277"/>
                    </a:lnTo>
                    <a:lnTo>
                      <a:pt x="461740" y="659138"/>
                    </a:lnTo>
                    <a:lnTo>
                      <a:pt x="463313" y="659281"/>
                    </a:lnTo>
                    <a:lnTo>
                      <a:pt x="466031" y="658423"/>
                    </a:lnTo>
                    <a:lnTo>
                      <a:pt x="467891" y="658280"/>
                    </a:lnTo>
                    <a:lnTo>
                      <a:pt x="468463" y="657565"/>
                    </a:lnTo>
                    <a:lnTo>
                      <a:pt x="470895" y="656134"/>
                    </a:lnTo>
                    <a:lnTo>
                      <a:pt x="472182" y="654418"/>
                    </a:lnTo>
                    <a:lnTo>
                      <a:pt x="473469" y="651700"/>
                    </a:lnTo>
                    <a:lnTo>
                      <a:pt x="474328" y="651414"/>
                    </a:lnTo>
                    <a:lnTo>
                      <a:pt x="474757" y="653559"/>
                    </a:lnTo>
                    <a:lnTo>
                      <a:pt x="475329" y="654275"/>
                    </a:lnTo>
                    <a:lnTo>
                      <a:pt x="477904" y="652987"/>
                    </a:lnTo>
                    <a:lnTo>
                      <a:pt x="480049" y="653273"/>
                    </a:lnTo>
                    <a:lnTo>
                      <a:pt x="482195" y="652844"/>
                    </a:lnTo>
                    <a:lnTo>
                      <a:pt x="482338" y="651986"/>
                    </a:lnTo>
                    <a:lnTo>
                      <a:pt x="481480" y="650556"/>
                    </a:lnTo>
                    <a:lnTo>
                      <a:pt x="481480" y="649554"/>
                    </a:lnTo>
                    <a:lnTo>
                      <a:pt x="483482" y="647695"/>
                    </a:lnTo>
                    <a:lnTo>
                      <a:pt x="484054" y="647695"/>
                    </a:lnTo>
                    <a:lnTo>
                      <a:pt x="484913" y="649268"/>
                    </a:lnTo>
                    <a:lnTo>
                      <a:pt x="486057" y="650556"/>
                    </a:lnTo>
                    <a:lnTo>
                      <a:pt x="486629" y="650842"/>
                    </a:lnTo>
                    <a:lnTo>
                      <a:pt x="488346" y="651557"/>
                    </a:lnTo>
                    <a:lnTo>
                      <a:pt x="489490" y="650842"/>
                    </a:lnTo>
                    <a:lnTo>
                      <a:pt x="492065" y="647981"/>
                    </a:lnTo>
                    <a:lnTo>
                      <a:pt x="492351" y="645120"/>
                    </a:lnTo>
                    <a:lnTo>
                      <a:pt x="491636" y="644977"/>
                    </a:lnTo>
                    <a:lnTo>
                      <a:pt x="490491" y="645835"/>
                    </a:lnTo>
                    <a:close/>
                    <a:moveTo>
                      <a:pt x="1074389" y="791309"/>
                    </a:moveTo>
                    <a:lnTo>
                      <a:pt x="1072244" y="791023"/>
                    </a:lnTo>
                    <a:lnTo>
                      <a:pt x="1070956" y="792453"/>
                    </a:lnTo>
                    <a:lnTo>
                      <a:pt x="1070241" y="792882"/>
                    </a:lnTo>
                    <a:lnTo>
                      <a:pt x="1069526" y="792310"/>
                    </a:lnTo>
                    <a:lnTo>
                      <a:pt x="1066951" y="787733"/>
                    </a:lnTo>
                    <a:lnTo>
                      <a:pt x="1065807" y="786446"/>
                    </a:lnTo>
                    <a:lnTo>
                      <a:pt x="1065378" y="783156"/>
                    </a:lnTo>
                    <a:lnTo>
                      <a:pt x="1063232" y="780867"/>
                    </a:lnTo>
                    <a:lnTo>
                      <a:pt x="1062374" y="778864"/>
                    </a:lnTo>
                    <a:lnTo>
                      <a:pt x="1056366" y="774144"/>
                    </a:lnTo>
                    <a:lnTo>
                      <a:pt x="1052361" y="775002"/>
                    </a:lnTo>
                    <a:lnTo>
                      <a:pt x="1051646" y="776862"/>
                    </a:lnTo>
                    <a:lnTo>
                      <a:pt x="1052790" y="779007"/>
                    </a:lnTo>
                    <a:lnTo>
                      <a:pt x="1055651" y="780009"/>
                    </a:lnTo>
                    <a:lnTo>
                      <a:pt x="1057939" y="780438"/>
                    </a:lnTo>
                    <a:lnTo>
                      <a:pt x="1059370" y="784300"/>
                    </a:lnTo>
                    <a:lnTo>
                      <a:pt x="1061802" y="789163"/>
                    </a:lnTo>
                    <a:lnTo>
                      <a:pt x="1063089" y="790022"/>
                    </a:lnTo>
                    <a:lnTo>
                      <a:pt x="1063232" y="791166"/>
                    </a:lnTo>
                    <a:lnTo>
                      <a:pt x="1065235" y="793884"/>
                    </a:lnTo>
                    <a:lnTo>
                      <a:pt x="1068811" y="797746"/>
                    </a:lnTo>
                    <a:lnTo>
                      <a:pt x="1071242" y="800035"/>
                    </a:lnTo>
                    <a:lnTo>
                      <a:pt x="1074246" y="801036"/>
                    </a:lnTo>
                    <a:lnTo>
                      <a:pt x="1075105" y="799319"/>
                    </a:lnTo>
                    <a:lnTo>
                      <a:pt x="1075963" y="798032"/>
                    </a:lnTo>
                    <a:lnTo>
                      <a:pt x="1076392" y="794456"/>
                    </a:lnTo>
                    <a:lnTo>
                      <a:pt x="1076964" y="792310"/>
                    </a:lnTo>
                    <a:lnTo>
                      <a:pt x="1075963" y="791738"/>
                    </a:lnTo>
                    <a:lnTo>
                      <a:pt x="1074389" y="791309"/>
                    </a:lnTo>
                    <a:close/>
                    <a:moveTo>
                      <a:pt x="1052361" y="769710"/>
                    </a:moveTo>
                    <a:lnTo>
                      <a:pt x="1056795" y="766849"/>
                    </a:lnTo>
                    <a:lnTo>
                      <a:pt x="1056795" y="766134"/>
                    </a:lnTo>
                    <a:lnTo>
                      <a:pt x="1056080" y="764989"/>
                    </a:lnTo>
                    <a:lnTo>
                      <a:pt x="1054793" y="764274"/>
                    </a:lnTo>
                    <a:lnTo>
                      <a:pt x="1051503" y="765847"/>
                    </a:lnTo>
                    <a:lnTo>
                      <a:pt x="1048070" y="765704"/>
                    </a:lnTo>
                    <a:lnTo>
                      <a:pt x="1046067" y="765132"/>
                    </a:lnTo>
                    <a:lnTo>
                      <a:pt x="1042920" y="766992"/>
                    </a:lnTo>
                    <a:lnTo>
                      <a:pt x="1046067" y="770568"/>
                    </a:lnTo>
                    <a:lnTo>
                      <a:pt x="1045638" y="776576"/>
                    </a:lnTo>
                    <a:lnTo>
                      <a:pt x="1048785" y="774573"/>
                    </a:lnTo>
                    <a:lnTo>
                      <a:pt x="1050358" y="772714"/>
                    </a:lnTo>
                    <a:lnTo>
                      <a:pt x="1051216" y="772141"/>
                    </a:lnTo>
                    <a:lnTo>
                      <a:pt x="1052218" y="770425"/>
                    </a:lnTo>
                    <a:lnTo>
                      <a:pt x="1052361" y="769710"/>
                    </a:lnTo>
                    <a:close/>
                    <a:moveTo>
                      <a:pt x="1154207" y="742818"/>
                    </a:moveTo>
                    <a:lnTo>
                      <a:pt x="1152919" y="740958"/>
                    </a:lnTo>
                    <a:lnTo>
                      <a:pt x="1149343" y="742102"/>
                    </a:lnTo>
                    <a:lnTo>
                      <a:pt x="1143336" y="740386"/>
                    </a:lnTo>
                    <a:lnTo>
                      <a:pt x="1141333" y="735809"/>
                    </a:lnTo>
                    <a:lnTo>
                      <a:pt x="1136184" y="734378"/>
                    </a:lnTo>
                    <a:lnTo>
                      <a:pt x="1133323" y="731088"/>
                    </a:lnTo>
                    <a:lnTo>
                      <a:pt x="1127601" y="729515"/>
                    </a:lnTo>
                    <a:lnTo>
                      <a:pt x="1123024" y="728370"/>
                    </a:lnTo>
                    <a:lnTo>
                      <a:pt x="1119448" y="726511"/>
                    </a:lnTo>
                    <a:lnTo>
                      <a:pt x="1115299" y="724222"/>
                    </a:lnTo>
                    <a:lnTo>
                      <a:pt x="1111151" y="721790"/>
                    </a:lnTo>
                    <a:lnTo>
                      <a:pt x="1108004" y="719931"/>
                    </a:lnTo>
                    <a:lnTo>
                      <a:pt x="1105716" y="720074"/>
                    </a:lnTo>
                    <a:lnTo>
                      <a:pt x="1100566" y="720360"/>
                    </a:lnTo>
                    <a:lnTo>
                      <a:pt x="1100280" y="716355"/>
                    </a:lnTo>
                    <a:lnTo>
                      <a:pt x="1098706" y="713923"/>
                    </a:lnTo>
                    <a:lnTo>
                      <a:pt x="1099279" y="711778"/>
                    </a:lnTo>
                    <a:lnTo>
                      <a:pt x="1096418" y="710633"/>
                    </a:lnTo>
                    <a:lnTo>
                      <a:pt x="1092127" y="709060"/>
                    </a:lnTo>
                    <a:lnTo>
                      <a:pt x="1093414" y="704912"/>
                    </a:lnTo>
                    <a:lnTo>
                      <a:pt x="1094415" y="701765"/>
                    </a:lnTo>
                    <a:lnTo>
                      <a:pt x="1090696" y="700763"/>
                    </a:lnTo>
                    <a:lnTo>
                      <a:pt x="1085261" y="699476"/>
                    </a:lnTo>
                    <a:lnTo>
                      <a:pt x="1086977" y="696615"/>
                    </a:lnTo>
                    <a:lnTo>
                      <a:pt x="1088407" y="694326"/>
                    </a:lnTo>
                    <a:lnTo>
                      <a:pt x="1086262" y="690893"/>
                    </a:lnTo>
                    <a:lnTo>
                      <a:pt x="1081971" y="685172"/>
                    </a:lnTo>
                    <a:lnTo>
                      <a:pt x="1078681" y="681167"/>
                    </a:lnTo>
                    <a:lnTo>
                      <a:pt x="1074389" y="674873"/>
                    </a:lnTo>
                    <a:lnTo>
                      <a:pt x="1070813" y="669294"/>
                    </a:lnTo>
                    <a:lnTo>
                      <a:pt x="1067809" y="664717"/>
                    </a:lnTo>
                    <a:lnTo>
                      <a:pt x="1065235" y="661570"/>
                    </a:lnTo>
                    <a:lnTo>
                      <a:pt x="1061659" y="655991"/>
                    </a:lnTo>
                    <a:lnTo>
                      <a:pt x="1056938" y="649554"/>
                    </a:lnTo>
                    <a:lnTo>
                      <a:pt x="1052504" y="644548"/>
                    </a:lnTo>
                    <a:lnTo>
                      <a:pt x="1053219" y="641258"/>
                    </a:lnTo>
                    <a:lnTo>
                      <a:pt x="1048785" y="637110"/>
                    </a:lnTo>
                    <a:lnTo>
                      <a:pt x="1044923" y="632961"/>
                    </a:lnTo>
                    <a:lnTo>
                      <a:pt x="1040488" y="628241"/>
                    </a:lnTo>
                    <a:lnTo>
                      <a:pt x="1036054" y="625952"/>
                    </a:lnTo>
                    <a:lnTo>
                      <a:pt x="1032907" y="624236"/>
                    </a:lnTo>
                    <a:lnTo>
                      <a:pt x="1028330" y="621804"/>
                    </a:lnTo>
                    <a:lnTo>
                      <a:pt x="1025898" y="619658"/>
                    </a:lnTo>
                    <a:lnTo>
                      <a:pt x="1024897" y="617799"/>
                    </a:lnTo>
                    <a:lnTo>
                      <a:pt x="1023895" y="616511"/>
                    </a:lnTo>
                    <a:lnTo>
                      <a:pt x="1023037" y="614652"/>
                    </a:lnTo>
                    <a:lnTo>
                      <a:pt x="1022465" y="612506"/>
                    </a:lnTo>
                    <a:lnTo>
                      <a:pt x="1021607" y="611219"/>
                    </a:lnTo>
                    <a:lnTo>
                      <a:pt x="1016171" y="608072"/>
                    </a:lnTo>
                    <a:lnTo>
                      <a:pt x="1014455" y="606069"/>
                    </a:lnTo>
                    <a:lnTo>
                      <a:pt x="1010736" y="603781"/>
                    </a:lnTo>
                    <a:lnTo>
                      <a:pt x="1007589" y="602779"/>
                    </a:lnTo>
                    <a:lnTo>
                      <a:pt x="1006444" y="602064"/>
                    </a:lnTo>
                    <a:lnTo>
                      <a:pt x="1002582" y="595198"/>
                    </a:lnTo>
                    <a:lnTo>
                      <a:pt x="1003154" y="592767"/>
                    </a:lnTo>
                    <a:lnTo>
                      <a:pt x="1003870" y="590621"/>
                    </a:lnTo>
                    <a:lnTo>
                      <a:pt x="1003440" y="589334"/>
                    </a:lnTo>
                    <a:lnTo>
                      <a:pt x="997147" y="584041"/>
                    </a:lnTo>
                    <a:lnTo>
                      <a:pt x="993857" y="581895"/>
                    </a:lnTo>
                    <a:lnTo>
                      <a:pt x="990567" y="579607"/>
                    </a:lnTo>
                    <a:lnTo>
                      <a:pt x="983701" y="582468"/>
                    </a:lnTo>
                    <a:lnTo>
                      <a:pt x="976691" y="585471"/>
                    </a:lnTo>
                    <a:lnTo>
                      <a:pt x="971828" y="586616"/>
                    </a:lnTo>
                    <a:lnTo>
                      <a:pt x="965105" y="588189"/>
                    </a:lnTo>
                    <a:lnTo>
                      <a:pt x="967394" y="591479"/>
                    </a:lnTo>
                    <a:lnTo>
                      <a:pt x="966392" y="593768"/>
                    </a:lnTo>
                    <a:lnTo>
                      <a:pt x="964247" y="594912"/>
                    </a:lnTo>
                    <a:lnTo>
                      <a:pt x="960671" y="594769"/>
                    </a:lnTo>
                    <a:lnTo>
                      <a:pt x="960671" y="602779"/>
                    </a:lnTo>
                    <a:lnTo>
                      <a:pt x="957238" y="608501"/>
                    </a:lnTo>
                    <a:lnTo>
                      <a:pt x="950086" y="608644"/>
                    </a:lnTo>
                    <a:lnTo>
                      <a:pt x="946224" y="610647"/>
                    </a:lnTo>
                    <a:lnTo>
                      <a:pt x="940645" y="613508"/>
                    </a:lnTo>
                    <a:lnTo>
                      <a:pt x="936068" y="615796"/>
                    </a:lnTo>
                    <a:lnTo>
                      <a:pt x="931204" y="619515"/>
                    </a:lnTo>
                    <a:lnTo>
                      <a:pt x="928772" y="618943"/>
                    </a:lnTo>
                    <a:lnTo>
                      <a:pt x="929917" y="615510"/>
                    </a:lnTo>
                    <a:lnTo>
                      <a:pt x="928057" y="609788"/>
                    </a:lnTo>
                    <a:lnTo>
                      <a:pt x="926627" y="605068"/>
                    </a:lnTo>
                    <a:lnTo>
                      <a:pt x="923480" y="602636"/>
                    </a:lnTo>
                    <a:lnTo>
                      <a:pt x="918187" y="598488"/>
                    </a:lnTo>
                    <a:lnTo>
                      <a:pt x="914182" y="595341"/>
                    </a:lnTo>
                    <a:lnTo>
                      <a:pt x="908603" y="590907"/>
                    </a:lnTo>
                    <a:lnTo>
                      <a:pt x="904741" y="587760"/>
                    </a:lnTo>
                    <a:lnTo>
                      <a:pt x="900593" y="584470"/>
                    </a:lnTo>
                    <a:lnTo>
                      <a:pt x="895158" y="580179"/>
                    </a:lnTo>
                    <a:lnTo>
                      <a:pt x="893012" y="574600"/>
                    </a:lnTo>
                    <a:lnTo>
                      <a:pt x="888148" y="572598"/>
                    </a:lnTo>
                    <a:lnTo>
                      <a:pt x="882856" y="570452"/>
                    </a:lnTo>
                    <a:lnTo>
                      <a:pt x="878565" y="566304"/>
                    </a:lnTo>
                    <a:lnTo>
                      <a:pt x="879995" y="562299"/>
                    </a:lnTo>
                    <a:lnTo>
                      <a:pt x="881712" y="557435"/>
                    </a:lnTo>
                    <a:lnTo>
                      <a:pt x="881712" y="554574"/>
                    </a:lnTo>
                    <a:lnTo>
                      <a:pt x="876991" y="554717"/>
                    </a:lnTo>
                    <a:lnTo>
                      <a:pt x="869982" y="555003"/>
                    </a:lnTo>
                    <a:lnTo>
                      <a:pt x="863688" y="555289"/>
                    </a:lnTo>
                    <a:lnTo>
                      <a:pt x="858968" y="558722"/>
                    </a:lnTo>
                    <a:lnTo>
                      <a:pt x="854677" y="561869"/>
                    </a:lnTo>
                    <a:lnTo>
                      <a:pt x="847954" y="559438"/>
                    </a:lnTo>
                    <a:lnTo>
                      <a:pt x="840229" y="556577"/>
                    </a:lnTo>
                    <a:lnTo>
                      <a:pt x="838084" y="560296"/>
                    </a:lnTo>
                    <a:lnTo>
                      <a:pt x="830932" y="558436"/>
                    </a:lnTo>
                    <a:lnTo>
                      <a:pt x="823636" y="556577"/>
                    </a:lnTo>
                    <a:lnTo>
                      <a:pt x="823636" y="543274"/>
                    </a:lnTo>
                    <a:lnTo>
                      <a:pt x="823636" y="529971"/>
                    </a:lnTo>
                    <a:lnTo>
                      <a:pt x="823636" y="516525"/>
                    </a:lnTo>
                    <a:lnTo>
                      <a:pt x="823636" y="503079"/>
                    </a:lnTo>
                    <a:lnTo>
                      <a:pt x="823636" y="489490"/>
                    </a:lnTo>
                    <a:lnTo>
                      <a:pt x="823636" y="475901"/>
                    </a:lnTo>
                    <a:lnTo>
                      <a:pt x="823636" y="462169"/>
                    </a:lnTo>
                    <a:lnTo>
                      <a:pt x="823636" y="448437"/>
                    </a:lnTo>
                    <a:lnTo>
                      <a:pt x="823636" y="434562"/>
                    </a:lnTo>
                    <a:lnTo>
                      <a:pt x="823636" y="420687"/>
                    </a:lnTo>
                    <a:lnTo>
                      <a:pt x="823636" y="406812"/>
                    </a:lnTo>
                    <a:lnTo>
                      <a:pt x="823636" y="392794"/>
                    </a:lnTo>
                    <a:lnTo>
                      <a:pt x="823636" y="378919"/>
                    </a:lnTo>
                    <a:lnTo>
                      <a:pt x="823636" y="364757"/>
                    </a:lnTo>
                    <a:lnTo>
                      <a:pt x="823636" y="350453"/>
                    </a:lnTo>
                    <a:lnTo>
                      <a:pt x="823636" y="336149"/>
                    </a:lnTo>
                    <a:lnTo>
                      <a:pt x="823636" y="321702"/>
                    </a:lnTo>
                    <a:lnTo>
                      <a:pt x="823636" y="307397"/>
                    </a:lnTo>
                    <a:lnTo>
                      <a:pt x="823636" y="292807"/>
                    </a:lnTo>
                    <a:lnTo>
                      <a:pt x="823636" y="278217"/>
                    </a:lnTo>
                    <a:lnTo>
                      <a:pt x="823636" y="263484"/>
                    </a:lnTo>
                    <a:lnTo>
                      <a:pt x="823636" y="248750"/>
                    </a:lnTo>
                    <a:lnTo>
                      <a:pt x="823636" y="233874"/>
                    </a:lnTo>
                    <a:lnTo>
                      <a:pt x="823636" y="218997"/>
                    </a:lnTo>
                    <a:lnTo>
                      <a:pt x="823636" y="203978"/>
                    </a:lnTo>
                    <a:lnTo>
                      <a:pt x="823636" y="188816"/>
                    </a:lnTo>
                    <a:lnTo>
                      <a:pt x="823636" y="173653"/>
                    </a:lnTo>
                    <a:lnTo>
                      <a:pt x="823636" y="158348"/>
                    </a:lnTo>
                    <a:lnTo>
                      <a:pt x="823636" y="142899"/>
                    </a:lnTo>
                    <a:lnTo>
                      <a:pt x="823636" y="127451"/>
                    </a:lnTo>
                    <a:lnTo>
                      <a:pt x="823636" y="111859"/>
                    </a:lnTo>
                    <a:lnTo>
                      <a:pt x="823636" y="96267"/>
                    </a:lnTo>
                    <a:lnTo>
                      <a:pt x="821205" y="95838"/>
                    </a:lnTo>
                    <a:lnTo>
                      <a:pt x="814911" y="95552"/>
                    </a:lnTo>
                    <a:lnTo>
                      <a:pt x="813480" y="96553"/>
                    </a:lnTo>
                    <a:lnTo>
                      <a:pt x="811335" y="96267"/>
                    </a:lnTo>
                    <a:lnTo>
                      <a:pt x="807759" y="92977"/>
                    </a:lnTo>
                    <a:lnTo>
                      <a:pt x="802609" y="89974"/>
                    </a:lnTo>
                    <a:lnTo>
                      <a:pt x="784586" y="84538"/>
                    </a:lnTo>
                    <a:lnTo>
                      <a:pt x="780867" y="80819"/>
                    </a:lnTo>
                    <a:lnTo>
                      <a:pt x="772284" y="75669"/>
                    </a:lnTo>
                    <a:lnTo>
                      <a:pt x="756836" y="71235"/>
                    </a:lnTo>
                    <a:lnTo>
                      <a:pt x="755119" y="72379"/>
                    </a:lnTo>
                    <a:lnTo>
                      <a:pt x="752688" y="72665"/>
                    </a:lnTo>
                    <a:lnTo>
                      <a:pt x="746394" y="71950"/>
                    </a:lnTo>
                    <a:lnTo>
                      <a:pt x="740958" y="71950"/>
                    </a:lnTo>
                    <a:lnTo>
                      <a:pt x="731374" y="74525"/>
                    </a:lnTo>
                    <a:lnTo>
                      <a:pt x="720789" y="75383"/>
                    </a:lnTo>
                    <a:lnTo>
                      <a:pt x="714638" y="78530"/>
                    </a:lnTo>
                    <a:lnTo>
                      <a:pt x="697187" y="77100"/>
                    </a:lnTo>
                    <a:lnTo>
                      <a:pt x="696043" y="75669"/>
                    </a:lnTo>
                    <a:lnTo>
                      <a:pt x="689892" y="74811"/>
                    </a:lnTo>
                    <a:lnTo>
                      <a:pt x="678306" y="68946"/>
                    </a:lnTo>
                    <a:lnTo>
                      <a:pt x="671154" y="69089"/>
                    </a:lnTo>
                    <a:lnTo>
                      <a:pt x="664431" y="67516"/>
                    </a:lnTo>
                    <a:lnTo>
                      <a:pt x="650412" y="67230"/>
                    </a:lnTo>
                    <a:lnTo>
                      <a:pt x="640829" y="68374"/>
                    </a:lnTo>
                    <a:lnTo>
                      <a:pt x="621375" y="65799"/>
                    </a:lnTo>
                    <a:lnTo>
                      <a:pt x="618800" y="64512"/>
                    </a:lnTo>
                    <a:lnTo>
                      <a:pt x="616368" y="61079"/>
                    </a:lnTo>
                    <a:lnTo>
                      <a:pt x="611219" y="60364"/>
                    </a:lnTo>
                    <a:lnTo>
                      <a:pt x="608072" y="58218"/>
                    </a:lnTo>
                    <a:lnTo>
                      <a:pt x="604925" y="58075"/>
                    </a:lnTo>
                    <a:lnTo>
                      <a:pt x="601206" y="60364"/>
                    </a:lnTo>
                    <a:lnTo>
                      <a:pt x="597916" y="60221"/>
                    </a:lnTo>
                    <a:lnTo>
                      <a:pt x="591622" y="54785"/>
                    </a:lnTo>
                    <a:lnTo>
                      <a:pt x="586902" y="54356"/>
                    </a:lnTo>
                    <a:lnTo>
                      <a:pt x="574028" y="50208"/>
                    </a:lnTo>
                    <a:lnTo>
                      <a:pt x="569737" y="50780"/>
                    </a:lnTo>
                    <a:lnTo>
                      <a:pt x="565732" y="49636"/>
                    </a:lnTo>
                    <a:lnTo>
                      <a:pt x="555862" y="49636"/>
                    </a:lnTo>
                    <a:lnTo>
                      <a:pt x="547279" y="53212"/>
                    </a:lnTo>
                    <a:lnTo>
                      <a:pt x="543560" y="53784"/>
                    </a:lnTo>
                    <a:lnTo>
                      <a:pt x="539698" y="53212"/>
                    </a:lnTo>
                    <a:lnTo>
                      <a:pt x="535407" y="50637"/>
                    </a:lnTo>
                    <a:lnTo>
                      <a:pt x="531831" y="49493"/>
                    </a:lnTo>
                    <a:lnTo>
                      <a:pt x="522247" y="51924"/>
                    </a:lnTo>
                    <a:lnTo>
                      <a:pt x="517812" y="52640"/>
                    </a:lnTo>
                    <a:lnTo>
                      <a:pt x="514952" y="54499"/>
                    </a:lnTo>
                    <a:lnTo>
                      <a:pt x="493209" y="52640"/>
                    </a:lnTo>
                    <a:lnTo>
                      <a:pt x="496928" y="49350"/>
                    </a:lnTo>
                    <a:lnTo>
                      <a:pt x="497500" y="47919"/>
                    </a:lnTo>
                    <a:lnTo>
                      <a:pt x="498645" y="46918"/>
                    </a:lnTo>
                    <a:lnTo>
                      <a:pt x="486343" y="47061"/>
                    </a:lnTo>
                    <a:lnTo>
                      <a:pt x="483911" y="46489"/>
                    </a:lnTo>
                    <a:lnTo>
                      <a:pt x="483482" y="43914"/>
                    </a:lnTo>
                    <a:lnTo>
                      <a:pt x="479620" y="43628"/>
                    </a:lnTo>
                    <a:lnTo>
                      <a:pt x="477475" y="41768"/>
                    </a:lnTo>
                    <a:lnTo>
                      <a:pt x="478476" y="37334"/>
                    </a:lnTo>
                    <a:lnTo>
                      <a:pt x="484627" y="33043"/>
                    </a:lnTo>
                    <a:lnTo>
                      <a:pt x="482624" y="31040"/>
                    </a:lnTo>
                    <a:lnTo>
                      <a:pt x="476902" y="29181"/>
                    </a:lnTo>
                    <a:lnTo>
                      <a:pt x="471467" y="28608"/>
                    </a:lnTo>
                    <a:lnTo>
                      <a:pt x="468034" y="29467"/>
                    </a:lnTo>
                    <a:lnTo>
                      <a:pt x="454445" y="26320"/>
                    </a:lnTo>
                    <a:lnTo>
                      <a:pt x="446434" y="28608"/>
                    </a:lnTo>
                    <a:lnTo>
                      <a:pt x="440284" y="28465"/>
                    </a:lnTo>
                    <a:lnTo>
                      <a:pt x="433704" y="29324"/>
                    </a:lnTo>
                    <a:lnTo>
                      <a:pt x="425407" y="33472"/>
                    </a:lnTo>
                    <a:lnTo>
                      <a:pt x="419399" y="31469"/>
                    </a:lnTo>
                    <a:lnTo>
                      <a:pt x="413106" y="30897"/>
                    </a:lnTo>
                    <a:lnTo>
                      <a:pt x="407527" y="28322"/>
                    </a:lnTo>
                    <a:lnTo>
                      <a:pt x="409243" y="26463"/>
                    </a:lnTo>
                    <a:lnTo>
                      <a:pt x="410817" y="23173"/>
                    </a:lnTo>
                    <a:lnTo>
                      <a:pt x="406526" y="19740"/>
                    </a:lnTo>
                    <a:lnTo>
                      <a:pt x="402664" y="17880"/>
                    </a:lnTo>
                    <a:lnTo>
                      <a:pt x="395941" y="17022"/>
                    </a:lnTo>
                    <a:lnTo>
                      <a:pt x="394081" y="18023"/>
                    </a:lnTo>
                    <a:lnTo>
                      <a:pt x="391506" y="21742"/>
                    </a:lnTo>
                    <a:lnTo>
                      <a:pt x="383496" y="28465"/>
                    </a:lnTo>
                    <a:lnTo>
                      <a:pt x="379634" y="30468"/>
                    </a:lnTo>
                    <a:lnTo>
                      <a:pt x="374627" y="31755"/>
                    </a:lnTo>
                    <a:lnTo>
                      <a:pt x="371623" y="31326"/>
                    </a:lnTo>
                    <a:lnTo>
                      <a:pt x="369621" y="28036"/>
                    </a:lnTo>
                    <a:lnTo>
                      <a:pt x="366474" y="26606"/>
                    </a:lnTo>
                    <a:lnTo>
                      <a:pt x="376773" y="22887"/>
                    </a:lnTo>
                    <a:lnTo>
                      <a:pt x="381922" y="19168"/>
                    </a:lnTo>
                    <a:lnTo>
                      <a:pt x="383639" y="15878"/>
                    </a:lnTo>
                    <a:lnTo>
                      <a:pt x="381636" y="12445"/>
                    </a:lnTo>
                    <a:lnTo>
                      <a:pt x="376630" y="12159"/>
                    </a:lnTo>
                    <a:lnTo>
                      <a:pt x="356747" y="6437"/>
                    </a:lnTo>
                    <a:lnTo>
                      <a:pt x="353743" y="3719"/>
                    </a:lnTo>
                    <a:lnTo>
                      <a:pt x="355889" y="1573"/>
                    </a:lnTo>
                    <a:lnTo>
                      <a:pt x="358893" y="572"/>
                    </a:lnTo>
                    <a:lnTo>
                      <a:pt x="356604" y="0"/>
                    </a:lnTo>
                    <a:lnTo>
                      <a:pt x="347163" y="5007"/>
                    </a:lnTo>
                    <a:lnTo>
                      <a:pt x="341442" y="10013"/>
                    </a:lnTo>
                    <a:lnTo>
                      <a:pt x="334719" y="17594"/>
                    </a:lnTo>
                    <a:lnTo>
                      <a:pt x="330856" y="20598"/>
                    </a:lnTo>
                    <a:lnTo>
                      <a:pt x="322417" y="26034"/>
                    </a:lnTo>
                    <a:lnTo>
                      <a:pt x="313262" y="30468"/>
                    </a:lnTo>
                    <a:lnTo>
                      <a:pt x="310544" y="31326"/>
                    </a:lnTo>
                    <a:lnTo>
                      <a:pt x="295811" y="31612"/>
                    </a:lnTo>
                    <a:lnTo>
                      <a:pt x="294953" y="32757"/>
                    </a:lnTo>
                    <a:lnTo>
                      <a:pt x="291663" y="33901"/>
                    </a:lnTo>
                    <a:lnTo>
                      <a:pt x="280363" y="33758"/>
                    </a:lnTo>
                    <a:lnTo>
                      <a:pt x="277931" y="35331"/>
                    </a:lnTo>
                    <a:lnTo>
                      <a:pt x="272638" y="36619"/>
                    </a:lnTo>
                    <a:lnTo>
                      <a:pt x="271065" y="36333"/>
                    </a:lnTo>
                    <a:lnTo>
                      <a:pt x="269920" y="34759"/>
                    </a:lnTo>
                    <a:lnTo>
                      <a:pt x="272209" y="32900"/>
                    </a:lnTo>
                    <a:lnTo>
                      <a:pt x="274641" y="31898"/>
                    </a:lnTo>
                    <a:lnTo>
                      <a:pt x="274355" y="30325"/>
                    </a:lnTo>
                    <a:lnTo>
                      <a:pt x="273210" y="29324"/>
                    </a:lnTo>
                    <a:lnTo>
                      <a:pt x="270779" y="29181"/>
                    </a:lnTo>
                    <a:lnTo>
                      <a:pt x="259764" y="34187"/>
                    </a:lnTo>
                    <a:lnTo>
                      <a:pt x="247606" y="42484"/>
                    </a:lnTo>
                    <a:lnTo>
                      <a:pt x="251182" y="42484"/>
                    </a:lnTo>
                    <a:lnTo>
                      <a:pt x="257762" y="48205"/>
                    </a:lnTo>
                    <a:lnTo>
                      <a:pt x="268633" y="48491"/>
                    </a:lnTo>
                    <a:lnTo>
                      <a:pt x="259621" y="51066"/>
                    </a:lnTo>
                    <a:lnTo>
                      <a:pt x="255616" y="49922"/>
                    </a:lnTo>
                    <a:lnTo>
                      <a:pt x="254758" y="52353"/>
                    </a:lnTo>
                    <a:lnTo>
                      <a:pt x="254329" y="55786"/>
                    </a:lnTo>
                    <a:lnTo>
                      <a:pt x="254329" y="59362"/>
                    </a:lnTo>
                    <a:lnTo>
                      <a:pt x="254043" y="61794"/>
                    </a:lnTo>
                    <a:lnTo>
                      <a:pt x="252755" y="58933"/>
                    </a:lnTo>
                    <a:lnTo>
                      <a:pt x="247034" y="58790"/>
                    </a:lnTo>
                    <a:lnTo>
                      <a:pt x="249752" y="52496"/>
                    </a:lnTo>
                    <a:lnTo>
                      <a:pt x="246748" y="51066"/>
                    </a:lnTo>
                    <a:lnTo>
                      <a:pt x="251039" y="45773"/>
                    </a:lnTo>
                    <a:lnTo>
                      <a:pt x="248607" y="44772"/>
                    </a:lnTo>
                    <a:lnTo>
                      <a:pt x="246462" y="44486"/>
                    </a:lnTo>
                    <a:lnTo>
                      <a:pt x="230870" y="52353"/>
                    </a:lnTo>
                    <a:lnTo>
                      <a:pt x="230441" y="53784"/>
                    </a:lnTo>
                    <a:lnTo>
                      <a:pt x="219856" y="60078"/>
                    </a:lnTo>
                    <a:lnTo>
                      <a:pt x="200402" y="63940"/>
                    </a:lnTo>
                    <a:lnTo>
                      <a:pt x="196540" y="65942"/>
                    </a:lnTo>
                    <a:lnTo>
                      <a:pt x="189674" y="67659"/>
                    </a:lnTo>
                    <a:lnTo>
                      <a:pt x="187385" y="67802"/>
                    </a:lnTo>
                    <a:lnTo>
                      <a:pt x="188386" y="66944"/>
                    </a:lnTo>
                    <a:lnTo>
                      <a:pt x="192392" y="65370"/>
                    </a:lnTo>
                    <a:lnTo>
                      <a:pt x="195252" y="63082"/>
                    </a:lnTo>
                    <a:lnTo>
                      <a:pt x="196969" y="62509"/>
                    </a:lnTo>
                    <a:lnTo>
                      <a:pt x="196397" y="61508"/>
                    </a:lnTo>
                    <a:lnTo>
                      <a:pt x="195396" y="60793"/>
                    </a:lnTo>
                    <a:lnTo>
                      <a:pt x="193393" y="58504"/>
                    </a:lnTo>
                    <a:lnTo>
                      <a:pt x="190532" y="60936"/>
                    </a:lnTo>
                    <a:lnTo>
                      <a:pt x="187671" y="64226"/>
                    </a:lnTo>
                    <a:lnTo>
                      <a:pt x="179232" y="71521"/>
                    </a:lnTo>
                    <a:lnTo>
                      <a:pt x="161065" y="89687"/>
                    </a:lnTo>
                    <a:lnTo>
                      <a:pt x="156774" y="97555"/>
                    </a:lnTo>
                    <a:lnTo>
                      <a:pt x="155630" y="105994"/>
                    </a:lnTo>
                    <a:lnTo>
                      <a:pt x="154772" y="109570"/>
                    </a:lnTo>
                    <a:lnTo>
                      <a:pt x="154056" y="109999"/>
                    </a:lnTo>
                    <a:lnTo>
                      <a:pt x="153484" y="109427"/>
                    </a:lnTo>
                    <a:lnTo>
                      <a:pt x="152054" y="112002"/>
                    </a:lnTo>
                    <a:lnTo>
                      <a:pt x="143471" y="121300"/>
                    </a:lnTo>
                    <a:lnTo>
                      <a:pt x="133458" y="128452"/>
                    </a:lnTo>
                    <a:lnTo>
                      <a:pt x="124876" y="132457"/>
                    </a:lnTo>
                    <a:lnTo>
                      <a:pt x="120155" y="134317"/>
                    </a:lnTo>
                    <a:lnTo>
                      <a:pt x="102418" y="136176"/>
                    </a:lnTo>
                    <a:lnTo>
                      <a:pt x="97841" y="137177"/>
                    </a:lnTo>
                    <a:lnTo>
                      <a:pt x="83823" y="138036"/>
                    </a:lnTo>
                    <a:lnTo>
                      <a:pt x="62652" y="137034"/>
                    </a:lnTo>
                    <a:lnTo>
                      <a:pt x="63511" y="141755"/>
                    </a:lnTo>
                    <a:lnTo>
                      <a:pt x="60507" y="153627"/>
                    </a:lnTo>
                    <a:lnTo>
                      <a:pt x="57503" y="161351"/>
                    </a:lnTo>
                    <a:lnTo>
                      <a:pt x="55500" y="163211"/>
                    </a:lnTo>
                    <a:lnTo>
                      <a:pt x="51781" y="164785"/>
                    </a:lnTo>
                    <a:lnTo>
                      <a:pt x="49493" y="164069"/>
                    </a:lnTo>
                    <a:lnTo>
                      <a:pt x="52639" y="161351"/>
                    </a:lnTo>
                    <a:lnTo>
                      <a:pt x="49493" y="162210"/>
                    </a:lnTo>
                    <a:lnTo>
                      <a:pt x="45201" y="164785"/>
                    </a:lnTo>
                    <a:lnTo>
                      <a:pt x="51638" y="166787"/>
                    </a:lnTo>
                    <a:lnTo>
                      <a:pt x="56645" y="167359"/>
                    </a:lnTo>
                    <a:lnTo>
                      <a:pt x="61937" y="168933"/>
                    </a:lnTo>
                    <a:lnTo>
                      <a:pt x="70234" y="175370"/>
                    </a:lnTo>
                    <a:lnTo>
                      <a:pt x="87542" y="181091"/>
                    </a:lnTo>
                    <a:lnTo>
                      <a:pt x="125591" y="203835"/>
                    </a:lnTo>
                    <a:lnTo>
                      <a:pt x="131170" y="210558"/>
                    </a:lnTo>
                    <a:lnTo>
                      <a:pt x="135461" y="221143"/>
                    </a:lnTo>
                    <a:lnTo>
                      <a:pt x="137893" y="225005"/>
                    </a:lnTo>
                    <a:lnTo>
                      <a:pt x="143614" y="229726"/>
                    </a:lnTo>
                    <a:lnTo>
                      <a:pt x="159635" y="233588"/>
                    </a:lnTo>
                    <a:lnTo>
                      <a:pt x="166930" y="233159"/>
                    </a:lnTo>
                    <a:lnTo>
                      <a:pt x="172366" y="234017"/>
                    </a:lnTo>
                    <a:lnTo>
                      <a:pt x="177658" y="229583"/>
                    </a:lnTo>
                    <a:lnTo>
                      <a:pt x="177658" y="231871"/>
                    </a:lnTo>
                    <a:lnTo>
                      <a:pt x="178230" y="233874"/>
                    </a:lnTo>
                    <a:lnTo>
                      <a:pt x="191104" y="232300"/>
                    </a:lnTo>
                    <a:lnTo>
                      <a:pt x="198542" y="233731"/>
                    </a:lnTo>
                    <a:lnTo>
                      <a:pt x="201546" y="235876"/>
                    </a:lnTo>
                    <a:lnTo>
                      <a:pt x="198256" y="238737"/>
                    </a:lnTo>
                    <a:lnTo>
                      <a:pt x="193822" y="244745"/>
                    </a:lnTo>
                    <a:lnTo>
                      <a:pt x="194537" y="250038"/>
                    </a:lnTo>
                    <a:lnTo>
                      <a:pt x="199830" y="252755"/>
                    </a:lnTo>
                    <a:lnTo>
                      <a:pt x="203120" y="255473"/>
                    </a:lnTo>
                    <a:lnTo>
                      <a:pt x="208412" y="257476"/>
                    </a:lnTo>
                    <a:lnTo>
                      <a:pt x="218854" y="252326"/>
                    </a:lnTo>
                    <a:lnTo>
                      <a:pt x="224576" y="251468"/>
                    </a:lnTo>
                    <a:lnTo>
                      <a:pt x="231156" y="254758"/>
                    </a:lnTo>
                    <a:lnTo>
                      <a:pt x="239739" y="254329"/>
                    </a:lnTo>
                    <a:lnTo>
                      <a:pt x="242742" y="256331"/>
                    </a:lnTo>
                    <a:lnTo>
                      <a:pt x="243744" y="259621"/>
                    </a:lnTo>
                    <a:lnTo>
                      <a:pt x="243601" y="264056"/>
                    </a:lnTo>
                    <a:lnTo>
                      <a:pt x="231013" y="266487"/>
                    </a:lnTo>
                    <a:lnTo>
                      <a:pt x="227008" y="265915"/>
                    </a:lnTo>
                    <a:lnTo>
                      <a:pt x="218425" y="261624"/>
                    </a:lnTo>
                    <a:lnTo>
                      <a:pt x="215135" y="260623"/>
                    </a:lnTo>
                    <a:lnTo>
                      <a:pt x="209700" y="260623"/>
                    </a:lnTo>
                    <a:lnTo>
                      <a:pt x="201975" y="262482"/>
                    </a:lnTo>
                    <a:lnTo>
                      <a:pt x="192392" y="257476"/>
                    </a:lnTo>
                    <a:lnTo>
                      <a:pt x="188100" y="252040"/>
                    </a:lnTo>
                    <a:lnTo>
                      <a:pt x="189102" y="246175"/>
                    </a:lnTo>
                    <a:lnTo>
                      <a:pt x="185669" y="245317"/>
                    </a:lnTo>
                    <a:lnTo>
                      <a:pt x="181950" y="239309"/>
                    </a:lnTo>
                    <a:lnTo>
                      <a:pt x="178660" y="237879"/>
                    </a:lnTo>
                    <a:lnTo>
                      <a:pt x="175084" y="238737"/>
                    </a:lnTo>
                    <a:lnTo>
                      <a:pt x="171221" y="240597"/>
                    </a:lnTo>
                    <a:lnTo>
                      <a:pt x="173081" y="245174"/>
                    </a:lnTo>
                    <a:lnTo>
                      <a:pt x="175370" y="248750"/>
                    </a:lnTo>
                    <a:lnTo>
                      <a:pt x="179947" y="248893"/>
                    </a:lnTo>
                    <a:lnTo>
                      <a:pt x="183952" y="250610"/>
                    </a:lnTo>
                    <a:lnTo>
                      <a:pt x="193107" y="260766"/>
                    </a:lnTo>
                    <a:lnTo>
                      <a:pt x="192249" y="264914"/>
                    </a:lnTo>
                    <a:lnTo>
                      <a:pt x="194966" y="266917"/>
                    </a:lnTo>
                    <a:lnTo>
                      <a:pt x="203549" y="265057"/>
                    </a:lnTo>
                    <a:lnTo>
                      <a:pt x="216423" y="268776"/>
                    </a:lnTo>
                    <a:lnTo>
                      <a:pt x="217996" y="270779"/>
                    </a:lnTo>
                    <a:lnTo>
                      <a:pt x="218997" y="276071"/>
                    </a:lnTo>
                    <a:lnTo>
                      <a:pt x="216709" y="273497"/>
                    </a:lnTo>
                    <a:lnTo>
                      <a:pt x="213991" y="274498"/>
                    </a:lnTo>
                    <a:lnTo>
                      <a:pt x="209700" y="273067"/>
                    </a:lnTo>
                    <a:lnTo>
                      <a:pt x="206410" y="271351"/>
                    </a:lnTo>
                    <a:lnTo>
                      <a:pt x="203406" y="272924"/>
                    </a:lnTo>
                    <a:lnTo>
                      <a:pt x="195539" y="282794"/>
                    </a:lnTo>
                    <a:lnTo>
                      <a:pt x="191963" y="283366"/>
                    </a:lnTo>
                    <a:lnTo>
                      <a:pt x="183523" y="281936"/>
                    </a:lnTo>
                    <a:lnTo>
                      <a:pt x="172223" y="282937"/>
                    </a:lnTo>
                    <a:lnTo>
                      <a:pt x="168218" y="282508"/>
                    </a:lnTo>
                    <a:lnTo>
                      <a:pt x="163211" y="280506"/>
                    </a:lnTo>
                    <a:lnTo>
                      <a:pt x="154629" y="281650"/>
                    </a:lnTo>
                    <a:lnTo>
                      <a:pt x="138751" y="281221"/>
                    </a:lnTo>
                    <a:lnTo>
                      <a:pt x="128595" y="274641"/>
                    </a:lnTo>
                    <a:lnTo>
                      <a:pt x="130740" y="272495"/>
                    </a:lnTo>
                    <a:lnTo>
                      <a:pt x="132886" y="271065"/>
                    </a:lnTo>
                    <a:lnTo>
                      <a:pt x="132600" y="266487"/>
                    </a:lnTo>
                    <a:lnTo>
                      <a:pt x="135890" y="260766"/>
                    </a:lnTo>
                    <a:lnTo>
                      <a:pt x="136462" y="258763"/>
                    </a:lnTo>
                    <a:lnTo>
                      <a:pt x="134603" y="257190"/>
                    </a:lnTo>
                    <a:lnTo>
                      <a:pt x="132457" y="256475"/>
                    </a:lnTo>
                    <a:lnTo>
                      <a:pt x="134889" y="256045"/>
                    </a:lnTo>
                    <a:lnTo>
                      <a:pt x="140181" y="256475"/>
                    </a:lnTo>
                    <a:lnTo>
                      <a:pt x="137463" y="254472"/>
                    </a:lnTo>
                    <a:lnTo>
                      <a:pt x="127451" y="254758"/>
                    </a:lnTo>
                    <a:lnTo>
                      <a:pt x="115435" y="255902"/>
                    </a:lnTo>
                    <a:lnTo>
                      <a:pt x="108998" y="257619"/>
                    </a:lnTo>
                    <a:lnTo>
                      <a:pt x="97269" y="263484"/>
                    </a:lnTo>
                    <a:lnTo>
                      <a:pt x="93263" y="263341"/>
                    </a:lnTo>
                    <a:lnTo>
                      <a:pt x="85682" y="264914"/>
                    </a:lnTo>
                    <a:lnTo>
                      <a:pt x="75812" y="269491"/>
                    </a:lnTo>
                    <a:lnTo>
                      <a:pt x="74668" y="271065"/>
                    </a:lnTo>
                    <a:lnTo>
                      <a:pt x="73810" y="273210"/>
                    </a:lnTo>
                    <a:lnTo>
                      <a:pt x="82249" y="277073"/>
                    </a:lnTo>
                    <a:lnTo>
                      <a:pt x="81391" y="278217"/>
                    </a:lnTo>
                    <a:lnTo>
                      <a:pt x="80247" y="278932"/>
                    </a:lnTo>
                    <a:lnTo>
                      <a:pt x="77386" y="279933"/>
                    </a:lnTo>
                    <a:lnTo>
                      <a:pt x="68803" y="279504"/>
                    </a:lnTo>
                    <a:lnTo>
                      <a:pt x="67373" y="279218"/>
                    </a:lnTo>
                    <a:lnTo>
                      <a:pt x="62366" y="276930"/>
                    </a:lnTo>
                    <a:lnTo>
                      <a:pt x="56788" y="278217"/>
                    </a:lnTo>
                    <a:lnTo>
                      <a:pt x="52496" y="280363"/>
                    </a:lnTo>
                    <a:lnTo>
                      <a:pt x="46203" y="282794"/>
                    </a:lnTo>
                    <a:lnTo>
                      <a:pt x="41768" y="287372"/>
                    </a:lnTo>
                    <a:lnTo>
                      <a:pt x="38764" y="290232"/>
                    </a:lnTo>
                    <a:lnTo>
                      <a:pt x="36476" y="291663"/>
                    </a:lnTo>
                    <a:lnTo>
                      <a:pt x="26463" y="292521"/>
                    </a:lnTo>
                    <a:lnTo>
                      <a:pt x="21170" y="297528"/>
                    </a:lnTo>
                    <a:lnTo>
                      <a:pt x="11014" y="301390"/>
                    </a:lnTo>
                    <a:lnTo>
                      <a:pt x="10585" y="299673"/>
                    </a:lnTo>
                    <a:lnTo>
                      <a:pt x="10442" y="297957"/>
                    </a:lnTo>
                    <a:lnTo>
                      <a:pt x="8010" y="299387"/>
                    </a:lnTo>
                    <a:lnTo>
                      <a:pt x="5579" y="302391"/>
                    </a:lnTo>
                    <a:lnTo>
                      <a:pt x="7152" y="305538"/>
                    </a:lnTo>
                    <a:lnTo>
                      <a:pt x="8583" y="306968"/>
                    </a:lnTo>
                    <a:lnTo>
                      <a:pt x="26177" y="314120"/>
                    </a:lnTo>
                    <a:lnTo>
                      <a:pt x="48491" y="318269"/>
                    </a:lnTo>
                    <a:lnTo>
                      <a:pt x="50208" y="317554"/>
                    </a:lnTo>
                    <a:lnTo>
                      <a:pt x="62652" y="319842"/>
                    </a:lnTo>
                    <a:lnTo>
                      <a:pt x="63940" y="320843"/>
                    </a:lnTo>
                    <a:lnTo>
                      <a:pt x="65084" y="322131"/>
                    </a:lnTo>
                    <a:lnTo>
                      <a:pt x="60364" y="321416"/>
                    </a:lnTo>
                    <a:lnTo>
                      <a:pt x="55214" y="322846"/>
                    </a:lnTo>
                    <a:lnTo>
                      <a:pt x="52926" y="327423"/>
                    </a:lnTo>
                    <a:lnTo>
                      <a:pt x="45917" y="328425"/>
                    </a:lnTo>
                    <a:lnTo>
                      <a:pt x="43056" y="327852"/>
                    </a:lnTo>
                    <a:lnTo>
                      <a:pt x="41625" y="326994"/>
                    </a:lnTo>
                    <a:lnTo>
                      <a:pt x="40910" y="327280"/>
                    </a:lnTo>
                    <a:lnTo>
                      <a:pt x="43914" y="330284"/>
                    </a:lnTo>
                    <a:lnTo>
                      <a:pt x="52210" y="337293"/>
                    </a:lnTo>
                    <a:lnTo>
                      <a:pt x="56359" y="338581"/>
                    </a:lnTo>
                    <a:lnTo>
                      <a:pt x="56502" y="343444"/>
                    </a:lnTo>
                    <a:lnTo>
                      <a:pt x="54356" y="344875"/>
                    </a:lnTo>
                    <a:lnTo>
                      <a:pt x="54213" y="348308"/>
                    </a:lnTo>
                    <a:lnTo>
                      <a:pt x="58933" y="353314"/>
                    </a:lnTo>
                    <a:lnTo>
                      <a:pt x="64369" y="355460"/>
                    </a:lnTo>
                    <a:lnTo>
                      <a:pt x="85396" y="358893"/>
                    </a:lnTo>
                    <a:lnTo>
                      <a:pt x="94694" y="361181"/>
                    </a:lnTo>
                    <a:lnTo>
                      <a:pt x="99700" y="361754"/>
                    </a:lnTo>
                    <a:lnTo>
                      <a:pt x="102132" y="361467"/>
                    </a:lnTo>
                    <a:lnTo>
                      <a:pt x="103419" y="360466"/>
                    </a:lnTo>
                    <a:lnTo>
                      <a:pt x="104278" y="358893"/>
                    </a:lnTo>
                    <a:lnTo>
                      <a:pt x="106280" y="358034"/>
                    </a:lnTo>
                    <a:lnTo>
                      <a:pt x="107425" y="358321"/>
                    </a:lnTo>
                    <a:lnTo>
                      <a:pt x="108569" y="359036"/>
                    </a:lnTo>
                    <a:lnTo>
                      <a:pt x="120298" y="355317"/>
                    </a:lnTo>
                    <a:lnTo>
                      <a:pt x="138179" y="355174"/>
                    </a:lnTo>
                    <a:lnTo>
                      <a:pt x="145045" y="357033"/>
                    </a:lnTo>
                    <a:lnTo>
                      <a:pt x="151625" y="360609"/>
                    </a:lnTo>
                    <a:lnTo>
                      <a:pt x="155344" y="363041"/>
                    </a:lnTo>
                    <a:lnTo>
                      <a:pt x="156488" y="360323"/>
                    </a:lnTo>
                    <a:lnTo>
                      <a:pt x="158062" y="358321"/>
                    </a:lnTo>
                    <a:lnTo>
                      <a:pt x="154342" y="357748"/>
                    </a:lnTo>
                    <a:lnTo>
                      <a:pt x="152054" y="356318"/>
                    </a:lnTo>
                    <a:lnTo>
                      <a:pt x="150337" y="354172"/>
                    </a:lnTo>
                    <a:lnTo>
                      <a:pt x="153341" y="351884"/>
                    </a:lnTo>
                    <a:lnTo>
                      <a:pt x="163211" y="358463"/>
                    </a:lnTo>
                    <a:lnTo>
                      <a:pt x="165357" y="365330"/>
                    </a:lnTo>
                    <a:lnTo>
                      <a:pt x="168218" y="365186"/>
                    </a:lnTo>
                    <a:lnTo>
                      <a:pt x="170506" y="361610"/>
                    </a:lnTo>
                    <a:lnTo>
                      <a:pt x="179661" y="353743"/>
                    </a:lnTo>
                    <a:lnTo>
                      <a:pt x="184524" y="350596"/>
                    </a:lnTo>
                    <a:lnTo>
                      <a:pt x="193679" y="347449"/>
                    </a:lnTo>
                    <a:lnTo>
                      <a:pt x="196969" y="343873"/>
                    </a:lnTo>
                    <a:lnTo>
                      <a:pt x="200688" y="345018"/>
                    </a:lnTo>
                    <a:lnTo>
                      <a:pt x="205695" y="344875"/>
                    </a:lnTo>
                    <a:lnTo>
                      <a:pt x="214134" y="338581"/>
                    </a:lnTo>
                    <a:lnTo>
                      <a:pt x="215851" y="338581"/>
                    </a:lnTo>
                    <a:lnTo>
                      <a:pt x="217853" y="339582"/>
                    </a:lnTo>
                    <a:lnTo>
                      <a:pt x="220714" y="342729"/>
                    </a:lnTo>
                    <a:lnTo>
                      <a:pt x="223146" y="344875"/>
                    </a:lnTo>
                    <a:lnTo>
                      <a:pt x="224147" y="346877"/>
                    </a:lnTo>
                    <a:lnTo>
                      <a:pt x="224719" y="350453"/>
                    </a:lnTo>
                    <a:lnTo>
                      <a:pt x="223003" y="353886"/>
                    </a:lnTo>
                    <a:lnTo>
                      <a:pt x="221858" y="355603"/>
                    </a:lnTo>
                    <a:lnTo>
                      <a:pt x="218282" y="357748"/>
                    </a:lnTo>
                    <a:lnTo>
                      <a:pt x="213991" y="358607"/>
                    </a:lnTo>
                    <a:lnTo>
                      <a:pt x="207268" y="358177"/>
                    </a:lnTo>
                    <a:lnTo>
                      <a:pt x="204979" y="362612"/>
                    </a:lnTo>
                    <a:lnTo>
                      <a:pt x="208126" y="362326"/>
                    </a:lnTo>
                    <a:lnTo>
                      <a:pt x="213133" y="364471"/>
                    </a:lnTo>
                    <a:lnTo>
                      <a:pt x="220142" y="371480"/>
                    </a:lnTo>
                    <a:lnTo>
                      <a:pt x="222717" y="382065"/>
                    </a:lnTo>
                    <a:lnTo>
                      <a:pt x="224576" y="386643"/>
                    </a:lnTo>
                    <a:lnTo>
                      <a:pt x="226436" y="392221"/>
                    </a:lnTo>
                    <a:lnTo>
                      <a:pt x="225005" y="396513"/>
                    </a:lnTo>
                    <a:lnTo>
                      <a:pt x="222001" y="399803"/>
                    </a:lnTo>
                    <a:lnTo>
                      <a:pt x="216709" y="404666"/>
                    </a:lnTo>
                    <a:lnTo>
                      <a:pt x="211702" y="407527"/>
                    </a:lnTo>
                    <a:lnTo>
                      <a:pt x="204407" y="408957"/>
                    </a:lnTo>
                    <a:lnTo>
                      <a:pt x="190246" y="409673"/>
                    </a:lnTo>
                    <a:lnTo>
                      <a:pt x="187814" y="408814"/>
                    </a:lnTo>
                    <a:lnTo>
                      <a:pt x="186098" y="405811"/>
                    </a:lnTo>
                    <a:lnTo>
                      <a:pt x="183666" y="405524"/>
                    </a:lnTo>
                    <a:lnTo>
                      <a:pt x="180948" y="406097"/>
                    </a:lnTo>
                    <a:lnTo>
                      <a:pt x="178660" y="409816"/>
                    </a:lnTo>
                    <a:lnTo>
                      <a:pt x="170935" y="418970"/>
                    </a:lnTo>
                    <a:lnTo>
                      <a:pt x="165357" y="421831"/>
                    </a:lnTo>
                    <a:lnTo>
                      <a:pt x="161065" y="426122"/>
                    </a:lnTo>
                    <a:lnTo>
                      <a:pt x="157632" y="427839"/>
                    </a:lnTo>
                    <a:lnTo>
                      <a:pt x="150766" y="429412"/>
                    </a:lnTo>
                    <a:lnTo>
                      <a:pt x="148621" y="429412"/>
                    </a:lnTo>
                    <a:lnTo>
                      <a:pt x="146761" y="427553"/>
                    </a:lnTo>
                    <a:lnTo>
                      <a:pt x="144329" y="426552"/>
                    </a:lnTo>
                    <a:lnTo>
                      <a:pt x="139895" y="428840"/>
                    </a:lnTo>
                    <a:lnTo>
                      <a:pt x="137177" y="430700"/>
                    </a:lnTo>
                    <a:lnTo>
                      <a:pt x="136891" y="429985"/>
                    </a:lnTo>
                    <a:lnTo>
                      <a:pt x="137607" y="429126"/>
                    </a:lnTo>
                    <a:lnTo>
                      <a:pt x="139466" y="428125"/>
                    </a:lnTo>
                    <a:lnTo>
                      <a:pt x="140324" y="427124"/>
                    </a:lnTo>
                    <a:lnTo>
                      <a:pt x="140896" y="425407"/>
                    </a:lnTo>
                    <a:lnTo>
                      <a:pt x="137320" y="422260"/>
                    </a:lnTo>
                    <a:lnTo>
                      <a:pt x="131027" y="419829"/>
                    </a:lnTo>
                    <a:lnTo>
                      <a:pt x="126020" y="419113"/>
                    </a:lnTo>
                    <a:lnTo>
                      <a:pt x="116865" y="421402"/>
                    </a:lnTo>
                    <a:lnTo>
                      <a:pt x="115292" y="422832"/>
                    </a:lnTo>
                    <a:lnTo>
                      <a:pt x="113432" y="425550"/>
                    </a:lnTo>
                    <a:lnTo>
                      <a:pt x="118010" y="428983"/>
                    </a:lnTo>
                    <a:lnTo>
                      <a:pt x="117724" y="430128"/>
                    </a:lnTo>
                    <a:lnTo>
                      <a:pt x="116436" y="429699"/>
                    </a:lnTo>
                    <a:lnTo>
                      <a:pt x="108855" y="430700"/>
                    </a:lnTo>
                    <a:lnTo>
                      <a:pt x="106280" y="433131"/>
                    </a:lnTo>
                    <a:lnTo>
                      <a:pt x="105136" y="435563"/>
                    </a:lnTo>
                    <a:lnTo>
                      <a:pt x="103706" y="441142"/>
                    </a:lnTo>
                    <a:lnTo>
                      <a:pt x="104564" y="447007"/>
                    </a:lnTo>
                    <a:lnTo>
                      <a:pt x="105279" y="449581"/>
                    </a:lnTo>
                    <a:lnTo>
                      <a:pt x="108426" y="447007"/>
                    </a:lnTo>
                    <a:lnTo>
                      <a:pt x="111430" y="445433"/>
                    </a:lnTo>
                    <a:lnTo>
                      <a:pt x="111287" y="446434"/>
                    </a:lnTo>
                    <a:lnTo>
                      <a:pt x="108569" y="450154"/>
                    </a:lnTo>
                    <a:lnTo>
                      <a:pt x="103849" y="451441"/>
                    </a:lnTo>
                    <a:lnTo>
                      <a:pt x="105279" y="454731"/>
                    </a:lnTo>
                    <a:lnTo>
                      <a:pt x="106423" y="455446"/>
                    </a:lnTo>
                    <a:lnTo>
                      <a:pt x="105708" y="456161"/>
                    </a:lnTo>
                    <a:lnTo>
                      <a:pt x="102418" y="454302"/>
                    </a:lnTo>
                    <a:lnTo>
                      <a:pt x="99128" y="453587"/>
                    </a:lnTo>
                    <a:lnTo>
                      <a:pt x="95695" y="454588"/>
                    </a:lnTo>
                    <a:lnTo>
                      <a:pt x="93263" y="456447"/>
                    </a:lnTo>
                    <a:lnTo>
                      <a:pt x="85682" y="464458"/>
                    </a:lnTo>
                    <a:lnTo>
                      <a:pt x="77815" y="474042"/>
                    </a:lnTo>
                    <a:lnTo>
                      <a:pt x="76671" y="478047"/>
                    </a:lnTo>
                    <a:lnTo>
                      <a:pt x="77243" y="480479"/>
                    </a:lnTo>
                    <a:lnTo>
                      <a:pt x="77815" y="481909"/>
                    </a:lnTo>
                    <a:lnTo>
                      <a:pt x="80676" y="484627"/>
                    </a:lnTo>
                    <a:lnTo>
                      <a:pt x="73953" y="486200"/>
                    </a:lnTo>
                    <a:lnTo>
                      <a:pt x="69232" y="486343"/>
                    </a:lnTo>
                    <a:lnTo>
                      <a:pt x="66658" y="487774"/>
                    </a:lnTo>
                    <a:lnTo>
                      <a:pt x="68374" y="490348"/>
                    </a:lnTo>
                    <a:lnTo>
                      <a:pt x="74811" y="492780"/>
                    </a:lnTo>
                    <a:lnTo>
                      <a:pt x="74096" y="493495"/>
                    </a:lnTo>
                    <a:lnTo>
                      <a:pt x="66085" y="495069"/>
                    </a:lnTo>
                    <a:lnTo>
                      <a:pt x="65227" y="494497"/>
                    </a:lnTo>
                    <a:lnTo>
                      <a:pt x="63797" y="494783"/>
                    </a:lnTo>
                    <a:lnTo>
                      <a:pt x="63940" y="497644"/>
                    </a:lnTo>
                    <a:lnTo>
                      <a:pt x="64226" y="499646"/>
                    </a:lnTo>
                    <a:lnTo>
                      <a:pt x="65942" y="501506"/>
                    </a:lnTo>
                    <a:lnTo>
                      <a:pt x="69948" y="499503"/>
                    </a:lnTo>
                    <a:lnTo>
                      <a:pt x="73381" y="500218"/>
                    </a:lnTo>
                    <a:lnTo>
                      <a:pt x="74811" y="502364"/>
                    </a:lnTo>
                    <a:lnTo>
                      <a:pt x="71807" y="506226"/>
                    </a:lnTo>
                    <a:lnTo>
                      <a:pt x="73095" y="509373"/>
                    </a:lnTo>
                    <a:lnTo>
                      <a:pt x="78244" y="511090"/>
                    </a:lnTo>
                    <a:lnTo>
                      <a:pt x="80104" y="517240"/>
                    </a:lnTo>
                    <a:lnTo>
                      <a:pt x="81963" y="520101"/>
                    </a:lnTo>
                    <a:lnTo>
                      <a:pt x="84538" y="520387"/>
                    </a:lnTo>
                    <a:lnTo>
                      <a:pt x="87542" y="519815"/>
                    </a:lnTo>
                    <a:lnTo>
                      <a:pt x="87542" y="516954"/>
                    </a:lnTo>
                    <a:lnTo>
                      <a:pt x="87113" y="514952"/>
                    </a:lnTo>
                    <a:lnTo>
                      <a:pt x="88829" y="512520"/>
                    </a:lnTo>
                    <a:lnTo>
                      <a:pt x="90689" y="512091"/>
                    </a:lnTo>
                    <a:lnTo>
                      <a:pt x="91547" y="512377"/>
                    </a:lnTo>
                    <a:lnTo>
                      <a:pt x="89544" y="514236"/>
                    </a:lnTo>
                    <a:lnTo>
                      <a:pt x="88543" y="515667"/>
                    </a:lnTo>
                    <a:lnTo>
                      <a:pt x="90546" y="516954"/>
                    </a:lnTo>
                    <a:lnTo>
                      <a:pt x="92834" y="517669"/>
                    </a:lnTo>
                    <a:lnTo>
                      <a:pt x="94408" y="516096"/>
                    </a:lnTo>
                    <a:lnTo>
                      <a:pt x="95123" y="515810"/>
                    </a:lnTo>
                    <a:lnTo>
                      <a:pt x="94837" y="518671"/>
                    </a:lnTo>
                    <a:lnTo>
                      <a:pt x="96696" y="520387"/>
                    </a:lnTo>
                    <a:lnTo>
                      <a:pt x="100845" y="519386"/>
                    </a:lnTo>
                    <a:lnTo>
                      <a:pt x="102990" y="519529"/>
                    </a:lnTo>
                    <a:lnTo>
                      <a:pt x="102847" y="520673"/>
                    </a:lnTo>
                    <a:lnTo>
                      <a:pt x="99128" y="522676"/>
                    </a:lnTo>
                    <a:lnTo>
                      <a:pt x="93836" y="526395"/>
                    </a:lnTo>
                    <a:lnTo>
                      <a:pt x="95695" y="527968"/>
                    </a:lnTo>
                    <a:lnTo>
                      <a:pt x="97126" y="528541"/>
                    </a:lnTo>
                    <a:lnTo>
                      <a:pt x="106566" y="528111"/>
                    </a:lnTo>
                    <a:lnTo>
                      <a:pt x="116007" y="530972"/>
                    </a:lnTo>
                    <a:lnTo>
                      <a:pt x="129453" y="531258"/>
                    </a:lnTo>
                    <a:lnTo>
                      <a:pt x="136891" y="526395"/>
                    </a:lnTo>
                    <a:lnTo>
                      <a:pt x="139609" y="527825"/>
                    </a:lnTo>
                    <a:lnTo>
                      <a:pt x="141755" y="529399"/>
                    </a:lnTo>
                    <a:lnTo>
                      <a:pt x="139752" y="530543"/>
                    </a:lnTo>
                    <a:lnTo>
                      <a:pt x="134317" y="530400"/>
                    </a:lnTo>
                    <a:lnTo>
                      <a:pt x="132171" y="531688"/>
                    </a:lnTo>
                    <a:lnTo>
                      <a:pt x="140753" y="533118"/>
                    </a:lnTo>
                    <a:lnTo>
                      <a:pt x="144043" y="534262"/>
                    </a:lnTo>
                    <a:lnTo>
                      <a:pt x="146761" y="536122"/>
                    </a:lnTo>
                    <a:lnTo>
                      <a:pt x="143471" y="540413"/>
                    </a:lnTo>
                    <a:lnTo>
                      <a:pt x="137463" y="543846"/>
                    </a:lnTo>
                    <a:lnTo>
                      <a:pt x="134746" y="540270"/>
                    </a:lnTo>
                    <a:lnTo>
                      <a:pt x="132457" y="536551"/>
                    </a:lnTo>
                    <a:lnTo>
                      <a:pt x="131170" y="535979"/>
                    </a:lnTo>
                    <a:lnTo>
                      <a:pt x="129310" y="535693"/>
                    </a:lnTo>
                    <a:lnTo>
                      <a:pt x="125305" y="538983"/>
                    </a:lnTo>
                    <a:lnTo>
                      <a:pt x="119869" y="542845"/>
                    </a:lnTo>
                    <a:lnTo>
                      <a:pt x="118010" y="543560"/>
                    </a:lnTo>
                    <a:lnTo>
                      <a:pt x="119583" y="541128"/>
                    </a:lnTo>
                    <a:lnTo>
                      <a:pt x="121300" y="537552"/>
                    </a:lnTo>
                    <a:lnTo>
                      <a:pt x="119726" y="535407"/>
                    </a:lnTo>
                    <a:lnTo>
                      <a:pt x="118153" y="534262"/>
                    </a:lnTo>
                    <a:lnTo>
                      <a:pt x="113862" y="533261"/>
                    </a:lnTo>
                    <a:lnTo>
                      <a:pt x="108712" y="530829"/>
                    </a:lnTo>
                    <a:lnTo>
                      <a:pt x="104993" y="529828"/>
                    </a:lnTo>
                    <a:lnTo>
                      <a:pt x="102132" y="530686"/>
                    </a:lnTo>
                    <a:lnTo>
                      <a:pt x="98556" y="536837"/>
                    </a:lnTo>
                    <a:lnTo>
                      <a:pt x="88400" y="545849"/>
                    </a:lnTo>
                    <a:lnTo>
                      <a:pt x="92262" y="546707"/>
                    </a:lnTo>
                    <a:lnTo>
                      <a:pt x="95552" y="546564"/>
                    </a:lnTo>
                    <a:lnTo>
                      <a:pt x="98270" y="547708"/>
                    </a:lnTo>
                    <a:lnTo>
                      <a:pt x="97555" y="549425"/>
                    </a:lnTo>
                    <a:lnTo>
                      <a:pt x="97126" y="551713"/>
                    </a:lnTo>
                    <a:lnTo>
                      <a:pt x="101417" y="554574"/>
                    </a:lnTo>
                    <a:lnTo>
                      <a:pt x="104993" y="556434"/>
                    </a:lnTo>
                    <a:lnTo>
                      <a:pt x="109141" y="556577"/>
                    </a:lnTo>
                    <a:lnTo>
                      <a:pt x="114863" y="563586"/>
                    </a:lnTo>
                    <a:lnTo>
                      <a:pt x="125305" y="570595"/>
                    </a:lnTo>
                    <a:lnTo>
                      <a:pt x="125019" y="572598"/>
                    </a:lnTo>
                    <a:lnTo>
                      <a:pt x="125019" y="574886"/>
                    </a:lnTo>
                    <a:lnTo>
                      <a:pt x="132171" y="578891"/>
                    </a:lnTo>
                    <a:lnTo>
                      <a:pt x="139037" y="579177"/>
                    </a:lnTo>
                    <a:lnTo>
                      <a:pt x="152912" y="577175"/>
                    </a:lnTo>
                    <a:lnTo>
                      <a:pt x="163211" y="573742"/>
                    </a:lnTo>
                    <a:lnTo>
                      <a:pt x="167645" y="570595"/>
                    </a:lnTo>
                    <a:lnTo>
                      <a:pt x="172509" y="570738"/>
                    </a:lnTo>
                    <a:lnTo>
                      <a:pt x="173510" y="568592"/>
                    </a:lnTo>
                    <a:lnTo>
                      <a:pt x="174511" y="564587"/>
                    </a:lnTo>
                    <a:lnTo>
                      <a:pt x="173653" y="561297"/>
                    </a:lnTo>
                    <a:lnTo>
                      <a:pt x="173081" y="559867"/>
                    </a:lnTo>
                    <a:lnTo>
                      <a:pt x="168933" y="558150"/>
                    </a:lnTo>
                    <a:lnTo>
                      <a:pt x="171507" y="556863"/>
                    </a:lnTo>
                    <a:lnTo>
                      <a:pt x="175513" y="552429"/>
                    </a:lnTo>
                    <a:lnTo>
                      <a:pt x="181663" y="543274"/>
                    </a:lnTo>
                    <a:lnTo>
                      <a:pt x="183666" y="541557"/>
                    </a:lnTo>
                    <a:lnTo>
                      <a:pt x="185526" y="539269"/>
                    </a:lnTo>
                    <a:lnTo>
                      <a:pt x="187671" y="538840"/>
                    </a:lnTo>
                    <a:lnTo>
                      <a:pt x="190818" y="538840"/>
                    </a:lnTo>
                    <a:lnTo>
                      <a:pt x="191247" y="539269"/>
                    </a:lnTo>
                    <a:lnTo>
                      <a:pt x="185383" y="542416"/>
                    </a:lnTo>
                    <a:lnTo>
                      <a:pt x="180948" y="549568"/>
                    </a:lnTo>
                    <a:lnTo>
                      <a:pt x="176943" y="557435"/>
                    </a:lnTo>
                    <a:lnTo>
                      <a:pt x="182379" y="562156"/>
                    </a:lnTo>
                    <a:lnTo>
                      <a:pt x="185526" y="571167"/>
                    </a:lnTo>
                    <a:lnTo>
                      <a:pt x="192392" y="583183"/>
                    </a:lnTo>
                    <a:lnTo>
                      <a:pt x="194823" y="588761"/>
                    </a:lnTo>
                    <a:lnTo>
                      <a:pt x="194680" y="592051"/>
                    </a:lnTo>
                    <a:lnTo>
                      <a:pt x="193393" y="595913"/>
                    </a:lnTo>
                    <a:lnTo>
                      <a:pt x="191963" y="598774"/>
                    </a:lnTo>
                    <a:lnTo>
                      <a:pt x="188816" y="602350"/>
                    </a:lnTo>
                    <a:lnTo>
                      <a:pt x="190103" y="608501"/>
                    </a:lnTo>
                    <a:lnTo>
                      <a:pt x="192821" y="611648"/>
                    </a:lnTo>
                    <a:lnTo>
                      <a:pt x="195682" y="610218"/>
                    </a:lnTo>
                    <a:lnTo>
                      <a:pt x="200259" y="610218"/>
                    </a:lnTo>
                    <a:lnTo>
                      <a:pt x="195968" y="614366"/>
                    </a:lnTo>
                    <a:lnTo>
                      <a:pt x="195968" y="617370"/>
                    </a:lnTo>
                    <a:lnTo>
                      <a:pt x="196254" y="619658"/>
                    </a:lnTo>
                    <a:lnTo>
                      <a:pt x="197970" y="624236"/>
                    </a:lnTo>
                    <a:lnTo>
                      <a:pt x="193965" y="627812"/>
                    </a:lnTo>
                    <a:lnTo>
                      <a:pt x="189388" y="629242"/>
                    </a:lnTo>
                    <a:lnTo>
                      <a:pt x="185240" y="631102"/>
                    </a:lnTo>
                    <a:lnTo>
                      <a:pt x="196969" y="632532"/>
                    </a:lnTo>
                    <a:lnTo>
                      <a:pt x="208841" y="629957"/>
                    </a:lnTo>
                    <a:lnTo>
                      <a:pt x="209843" y="626667"/>
                    </a:lnTo>
                    <a:lnTo>
                      <a:pt x="211130" y="625952"/>
                    </a:lnTo>
                    <a:lnTo>
                      <a:pt x="212418" y="624236"/>
                    </a:lnTo>
                    <a:lnTo>
                      <a:pt x="213419" y="624236"/>
                    </a:lnTo>
                    <a:lnTo>
                      <a:pt x="222287" y="621089"/>
                    </a:lnTo>
                    <a:lnTo>
                      <a:pt x="225577" y="621089"/>
                    </a:lnTo>
                    <a:lnTo>
                      <a:pt x="230441" y="617370"/>
                    </a:lnTo>
                    <a:lnTo>
                      <a:pt x="234589" y="615081"/>
                    </a:lnTo>
                    <a:lnTo>
                      <a:pt x="239309" y="613079"/>
                    </a:lnTo>
                    <a:lnTo>
                      <a:pt x="242456" y="616655"/>
                    </a:lnTo>
                    <a:lnTo>
                      <a:pt x="245746" y="619515"/>
                    </a:lnTo>
                    <a:lnTo>
                      <a:pt x="252755" y="623378"/>
                    </a:lnTo>
                    <a:lnTo>
                      <a:pt x="255473" y="622662"/>
                    </a:lnTo>
                    <a:lnTo>
                      <a:pt x="258191" y="620088"/>
                    </a:lnTo>
                    <a:lnTo>
                      <a:pt x="260337" y="619372"/>
                    </a:lnTo>
                    <a:lnTo>
                      <a:pt x="266917" y="624665"/>
                    </a:lnTo>
                    <a:lnTo>
                      <a:pt x="269777" y="627812"/>
                    </a:lnTo>
                    <a:lnTo>
                      <a:pt x="278074" y="638969"/>
                    </a:lnTo>
                    <a:lnTo>
                      <a:pt x="282079" y="641830"/>
                    </a:lnTo>
                    <a:lnTo>
                      <a:pt x="286942" y="640257"/>
                    </a:lnTo>
                    <a:lnTo>
                      <a:pt x="287372" y="636824"/>
                    </a:lnTo>
                    <a:lnTo>
                      <a:pt x="284654" y="628098"/>
                    </a:lnTo>
                    <a:lnTo>
                      <a:pt x="285369" y="624808"/>
                    </a:lnTo>
                    <a:lnTo>
                      <a:pt x="287229" y="619945"/>
                    </a:lnTo>
                    <a:lnTo>
                      <a:pt x="286227" y="616798"/>
                    </a:lnTo>
                    <a:lnTo>
                      <a:pt x="287658" y="617799"/>
                    </a:lnTo>
                    <a:lnTo>
                      <a:pt x="290089" y="618657"/>
                    </a:lnTo>
                    <a:lnTo>
                      <a:pt x="292950" y="616082"/>
                    </a:lnTo>
                    <a:lnTo>
                      <a:pt x="295096" y="612363"/>
                    </a:lnTo>
                    <a:lnTo>
                      <a:pt x="297814" y="611648"/>
                    </a:lnTo>
                    <a:lnTo>
                      <a:pt x="303964" y="613937"/>
                    </a:lnTo>
                    <a:lnTo>
                      <a:pt x="308256" y="616655"/>
                    </a:lnTo>
                    <a:lnTo>
                      <a:pt x="304966" y="616511"/>
                    </a:lnTo>
                    <a:lnTo>
                      <a:pt x="301247" y="615224"/>
                    </a:lnTo>
                    <a:lnTo>
                      <a:pt x="297957" y="615653"/>
                    </a:lnTo>
                    <a:lnTo>
                      <a:pt x="296383" y="618371"/>
                    </a:lnTo>
                    <a:lnTo>
                      <a:pt x="295525" y="622233"/>
                    </a:lnTo>
                    <a:lnTo>
                      <a:pt x="297385" y="625237"/>
                    </a:lnTo>
                    <a:lnTo>
                      <a:pt x="298815" y="626811"/>
                    </a:lnTo>
                    <a:lnTo>
                      <a:pt x="301390" y="631388"/>
                    </a:lnTo>
                    <a:lnTo>
                      <a:pt x="304823" y="632675"/>
                    </a:lnTo>
                    <a:lnTo>
                      <a:pt x="309972" y="631531"/>
                    </a:lnTo>
                    <a:lnTo>
                      <a:pt x="320700" y="626811"/>
                    </a:lnTo>
                    <a:lnTo>
                      <a:pt x="336578" y="621089"/>
                    </a:lnTo>
                    <a:lnTo>
                      <a:pt x="342014" y="616082"/>
                    </a:lnTo>
                    <a:lnTo>
                      <a:pt x="346734" y="609646"/>
                    </a:lnTo>
                    <a:lnTo>
                      <a:pt x="343301" y="617227"/>
                    </a:lnTo>
                    <a:lnTo>
                      <a:pt x="339725" y="625666"/>
                    </a:lnTo>
                    <a:lnTo>
                      <a:pt x="340726" y="626954"/>
                    </a:lnTo>
                    <a:lnTo>
                      <a:pt x="341728" y="627240"/>
                    </a:lnTo>
                    <a:lnTo>
                      <a:pt x="334003" y="631531"/>
                    </a:lnTo>
                    <a:lnTo>
                      <a:pt x="326994" y="637682"/>
                    </a:lnTo>
                    <a:lnTo>
                      <a:pt x="325135" y="641258"/>
                    </a:lnTo>
                    <a:lnTo>
                      <a:pt x="325135" y="644405"/>
                    </a:lnTo>
                    <a:lnTo>
                      <a:pt x="326279" y="648696"/>
                    </a:lnTo>
                    <a:lnTo>
                      <a:pt x="329140" y="649554"/>
                    </a:lnTo>
                    <a:lnTo>
                      <a:pt x="330713" y="649554"/>
                    </a:lnTo>
                    <a:lnTo>
                      <a:pt x="335148" y="651271"/>
                    </a:lnTo>
                    <a:lnTo>
                      <a:pt x="327566" y="652272"/>
                    </a:lnTo>
                    <a:lnTo>
                      <a:pt x="324133" y="653703"/>
                    </a:lnTo>
                    <a:lnTo>
                      <a:pt x="322417" y="657565"/>
                    </a:lnTo>
                    <a:lnTo>
                      <a:pt x="322131" y="664431"/>
                    </a:lnTo>
                    <a:lnTo>
                      <a:pt x="320271" y="671011"/>
                    </a:lnTo>
                    <a:lnTo>
                      <a:pt x="319842" y="673871"/>
                    </a:lnTo>
                    <a:lnTo>
                      <a:pt x="320271" y="675731"/>
                    </a:lnTo>
                    <a:lnTo>
                      <a:pt x="322417" y="677304"/>
                    </a:lnTo>
                    <a:lnTo>
                      <a:pt x="323561" y="679879"/>
                    </a:lnTo>
                    <a:lnTo>
                      <a:pt x="324706" y="680451"/>
                    </a:lnTo>
                    <a:lnTo>
                      <a:pt x="326565" y="680737"/>
                    </a:lnTo>
                    <a:lnTo>
                      <a:pt x="326994" y="681310"/>
                    </a:lnTo>
                    <a:lnTo>
                      <a:pt x="324849" y="682311"/>
                    </a:lnTo>
                    <a:lnTo>
                      <a:pt x="321559" y="681739"/>
                    </a:lnTo>
                    <a:lnTo>
                      <a:pt x="320700" y="681024"/>
                    </a:lnTo>
                    <a:lnTo>
                      <a:pt x="319985" y="679879"/>
                    </a:lnTo>
                    <a:lnTo>
                      <a:pt x="318841" y="679450"/>
                    </a:lnTo>
                    <a:lnTo>
                      <a:pt x="315551" y="680308"/>
                    </a:lnTo>
                    <a:lnTo>
                      <a:pt x="314120" y="681024"/>
                    </a:lnTo>
                    <a:lnTo>
                      <a:pt x="309543" y="685458"/>
                    </a:lnTo>
                    <a:lnTo>
                      <a:pt x="306825" y="687317"/>
                    </a:lnTo>
                    <a:lnTo>
                      <a:pt x="304108" y="688319"/>
                    </a:lnTo>
                    <a:lnTo>
                      <a:pt x="301247" y="690321"/>
                    </a:lnTo>
                    <a:lnTo>
                      <a:pt x="296669" y="694612"/>
                    </a:lnTo>
                    <a:lnTo>
                      <a:pt x="293236" y="698332"/>
                    </a:lnTo>
                    <a:lnTo>
                      <a:pt x="290948" y="701622"/>
                    </a:lnTo>
                    <a:lnTo>
                      <a:pt x="290519" y="703481"/>
                    </a:lnTo>
                    <a:lnTo>
                      <a:pt x="290232" y="705770"/>
                    </a:lnTo>
                    <a:lnTo>
                      <a:pt x="290375" y="708202"/>
                    </a:lnTo>
                    <a:lnTo>
                      <a:pt x="290805" y="710776"/>
                    </a:lnTo>
                    <a:lnTo>
                      <a:pt x="290519" y="712207"/>
                    </a:lnTo>
                    <a:lnTo>
                      <a:pt x="289517" y="712493"/>
                    </a:lnTo>
                    <a:lnTo>
                      <a:pt x="287372" y="712207"/>
                    </a:lnTo>
                    <a:lnTo>
                      <a:pt x="283939" y="711348"/>
                    </a:lnTo>
                    <a:lnTo>
                      <a:pt x="283223" y="710061"/>
                    </a:lnTo>
                    <a:lnTo>
                      <a:pt x="283223" y="708631"/>
                    </a:lnTo>
                    <a:lnTo>
                      <a:pt x="281078" y="709632"/>
                    </a:lnTo>
                    <a:lnTo>
                      <a:pt x="275928" y="713494"/>
                    </a:lnTo>
                    <a:lnTo>
                      <a:pt x="272209" y="716927"/>
                    </a:lnTo>
                    <a:lnTo>
                      <a:pt x="257047" y="722363"/>
                    </a:lnTo>
                    <a:lnTo>
                      <a:pt x="249179" y="727655"/>
                    </a:lnTo>
                    <a:lnTo>
                      <a:pt x="246032" y="729372"/>
                    </a:lnTo>
                    <a:lnTo>
                      <a:pt x="241455" y="732948"/>
                    </a:lnTo>
                    <a:lnTo>
                      <a:pt x="239166" y="736095"/>
                    </a:lnTo>
                    <a:lnTo>
                      <a:pt x="236592" y="740529"/>
                    </a:lnTo>
                    <a:lnTo>
                      <a:pt x="235018" y="743819"/>
                    </a:lnTo>
                    <a:lnTo>
                      <a:pt x="234303" y="746108"/>
                    </a:lnTo>
                    <a:lnTo>
                      <a:pt x="234589" y="747824"/>
                    </a:lnTo>
                    <a:lnTo>
                      <a:pt x="236019" y="749112"/>
                    </a:lnTo>
                    <a:lnTo>
                      <a:pt x="241169" y="752115"/>
                    </a:lnTo>
                    <a:lnTo>
                      <a:pt x="242313" y="753546"/>
                    </a:lnTo>
                    <a:lnTo>
                      <a:pt x="241598" y="754690"/>
                    </a:lnTo>
                    <a:lnTo>
                      <a:pt x="239882" y="754976"/>
                    </a:lnTo>
                    <a:lnTo>
                      <a:pt x="237164" y="754261"/>
                    </a:lnTo>
                    <a:lnTo>
                      <a:pt x="235304" y="753403"/>
                    </a:lnTo>
                    <a:lnTo>
                      <a:pt x="234303" y="752259"/>
                    </a:lnTo>
                    <a:lnTo>
                      <a:pt x="232157" y="751829"/>
                    </a:lnTo>
                    <a:lnTo>
                      <a:pt x="228867" y="751972"/>
                    </a:lnTo>
                    <a:lnTo>
                      <a:pt x="227294" y="752688"/>
                    </a:lnTo>
                    <a:lnTo>
                      <a:pt x="227723" y="756264"/>
                    </a:lnTo>
                    <a:lnTo>
                      <a:pt x="227151" y="756836"/>
                    </a:lnTo>
                    <a:lnTo>
                      <a:pt x="226007" y="756979"/>
                    </a:lnTo>
                    <a:lnTo>
                      <a:pt x="224576" y="756264"/>
                    </a:lnTo>
                    <a:lnTo>
                      <a:pt x="219856" y="751400"/>
                    </a:lnTo>
                    <a:lnTo>
                      <a:pt x="219713" y="750399"/>
                    </a:lnTo>
                    <a:lnTo>
                      <a:pt x="222860" y="749112"/>
                    </a:lnTo>
                    <a:lnTo>
                      <a:pt x="223575" y="747824"/>
                    </a:lnTo>
                    <a:lnTo>
                      <a:pt x="223003" y="746823"/>
                    </a:lnTo>
                    <a:lnTo>
                      <a:pt x="220857" y="747824"/>
                    </a:lnTo>
                    <a:lnTo>
                      <a:pt x="215564" y="748539"/>
                    </a:lnTo>
                    <a:lnTo>
                      <a:pt x="214134" y="748396"/>
                    </a:lnTo>
                    <a:lnTo>
                      <a:pt x="213276" y="747395"/>
                    </a:lnTo>
                    <a:lnTo>
                      <a:pt x="214563" y="745822"/>
                    </a:lnTo>
                    <a:lnTo>
                      <a:pt x="213419" y="745536"/>
                    </a:lnTo>
                    <a:lnTo>
                      <a:pt x="198829" y="750399"/>
                    </a:lnTo>
                    <a:lnTo>
                      <a:pt x="191533" y="753975"/>
                    </a:lnTo>
                    <a:lnTo>
                      <a:pt x="184810" y="758409"/>
                    </a:lnTo>
                    <a:lnTo>
                      <a:pt x="178946" y="763702"/>
                    </a:lnTo>
                    <a:lnTo>
                      <a:pt x="173939" y="769853"/>
                    </a:lnTo>
                    <a:lnTo>
                      <a:pt x="169505" y="774001"/>
                    </a:lnTo>
                    <a:lnTo>
                      <a:pt x="165643" y="776290"/>
                    </a:lnTo>
                    <a:lnTo>
                      <a:pt x="163497" y="778149"/>
                    </a:lnTo>
                    <a:lnTo>
                      <a:pt x="163068" y="779580"/>
                    </a:lnTo>
                    <a:lnTo>
                      <a:pt x="162067" y="780581"/>
                    </a:lnTo>
                    <a:lnTo>
                      <a:pt x="160350" y="781010"/>
                    </a:lnTo>
                    <a:lnTo>
                      <a:pt x="158920" y="780867"/>
                    </a:lnTo>
                    <a:lnTo>
                      <a:pt x="157775" y="780152"/>
                    </a:lnTo>
                    <a:lnTo>
                      <a:pt x="155630" y="780581"/>
                    </a:lnTo>
                    <a:lnTo>
                      <a:pt x="150623" y="783585"/>
                    </a:lnTo>
                    <a:lnTo>
                      <a:pt x="149908" y="784729"/>
                    </a:lnTo>
                    <a:lnTo>
                      <a:pt x="149908" y="786303"/>
                    </a:lnTo>
                    <a:lnTo>
                      <a:pt x="150480" y="788305"/>
                    </a:lnTo>
                    <a:lnTo>
                      <a:pt x="150194" y="790880"/>
                    </a:lnTo>
                    <a:lnTo>
                      <a:pt x="148907" y="793884"/>
                    </a:lnTo>
                    <a:lnTo>
                      <a:pt x="149050" y="795457"/>
                    </a:lnTo>
                    <a:lnTo>
                      <a:pt x="150480" y="795457"/>
                    </a:lnTo>
                    <a:lnTo>
                      <a:pt x="152483" y="794313"/>
                    </a:lnTo>
                    <a:lnTo>
                      <a:pt x="155201" y="792024"/>
                    </a:lnTo>
                    <a:lnTo>
                      <a:pt x="156202" y="789593"/>
                    </a:lnTo>
                    <a:lnTo>
                      <a:pt x="155344" y="787018"/>
                    </a:lnTo>
                    <a:lnTo>
                      <a:pt x="155630" y="785730"/>
                    </a:lnTo>
                    <a:lnTo>
                      <a:pt x="159349" y="786446"/>
                    </a:lnTo>
                    <a:lnTo>
                      <a:pt x="163354" y="790308"/>
                    </a:lnTo>
                    <a:lnTo>
                      <a:pt x="164785" y="790451"/>
                    </a:lnTo>
                    <a:lnTo>
                      <a:pt x="169219" y="788448"/>
                    </a:lnTo>
                    <a:lnTo>
                      <a:pt x="170935" y="786732"/>
                    </a:lnTo>
                    <a:lnTo>
                      <a:pt x="171078" y="785301"/>
                    </a:lnTo>
                    <a:lnTo>
                      <a:pt x="170220" y="779150"/>
                    </a:lnTo>
                    <a:lnTo>
                      <a:pt x="170649" y="778006"/>
                    </a:lnTo>
                    <a:lnTo>
                      <a:pt x="173367" y="778149"/>
                    </a:lnTo>
                    <a:lnTo>
                      <a:pt x="174797" y="779580"/>
                    </a:lnTo>
                    <a:lnTo>
                      <a:pt x="176800" y="782297"/>
                    </a:lnTo>
                    <a:lnTo>
                      <a:pt x="177229" y="783871"/>
                    </a:lnTo>
                    <a:lnTo>
                      <a:pt x="176085" y="784443"/>
                    </a:lnTo>
                    <a:lnTo>
                      <a:pt x="175942" y="785015"/>
                    </a:lnTo>
                    <a:lnTo>
                      <a:pt x="176800" y="785730"/>
                    </a:lnTo>
                    <a:lnTo>
                      <a:pt x="178087" y="786159"/>
                    </a:lnTo>
                    <a:lnTo>
                      <a:pt x="179661" y="786303"/>
                    </a:lnTo>
                    <a:lnTo>
                      <a:pt x="181377" y="785301"/>
                    </a:lnTo>
                    <a:lnTo>
                      <a:pt x="183237" y="783299"/>
                    </a:lnTo>
                    <a:lnTo>
                      <a:pt x="184524" y="782297"/>
                    </a:lnTo>
                    <a:lnTo>
                      <a:pt x="187385" y="782440"/>
                    </a:lnTo>
                    <a:lnTo>
                      <a:pt x="190246" y="780009"/>
                    </a:lnTo>
                    <a:lnTo>
                      <a:pt x="197398" y="771855"/>
                    </a:lnTo>
                    <a:lnTo>
                      <a:pt x="197970" y="770568"/>
                    </a:lnTo>
                    <a:lnTo>
                      <a:pt x="199115" y="765991"/>
                    </a:lnTo>
                    <a:lnTo>
                      <a:pt x="199973" y="764560"/>
                    </a:lnTo>
                    <a:lnTo>
                      <a:pt x="201689" y="763273"/>
                    </a:lnTo>
                    <a:lnTo>
                      <a:pt x="204121" y="762128"/>
                    </a:lnTo>
                    <a:lnTo>
                      <a:pt x="205838" y="761699"/>
                    </a:lnTo>
                    <a:lnTo>
                      <a:pt x="208841" y="762414"/>
                    </a:lnTo>
                    <a:lnTo>
                      <a:pt x="211988" y="763845"/>
                    </a:lnTo>
                    <a:lnTo>
                      <a:pt x="213276" y="764703"/>
                    </a:lnTo>
                    <a:lnTo>
                      <a:pt x="213705" y="765418"/>
                    </a:lnTo>
                    <a:lnTo>
                      <a:pt x="210415" y="764846"/>
                    </a:lnTo>
                    <a:lnTo>
                      <a:pt x="208555" y="764989"/>
                    </a:lnTo>
                    <a:lnTo>
                      <a:pt x="207268" y="765847"/>
                    </a:lnTo>
                    <a:lnTo>
                      <a:pt x="206410" y="766849"/>
                    </a:lnTo>
                    <a:lnTo>
                      <a:pt x="205408" y="768851"/>
                    </a:lnTo>
                    <a:lnTo>
                      <a:pt x="205265" y="771712"/>
                    </a:lnTo>
                    <a:lnTo>
                      <a:pt x="205838" y="772427"/>
                    </a:lnTo>
                    <a:lnTo>
                      <a:pt x="208269" y="772857"/>
                    </a:lnTo>
                    <a:lnTo>
                      <a:pt x="214420" y="772141"/>
                    </a:lnTo>
                    <a:lnTo>
                      <a:pt x="216852" y="771426"/>
                    </a:lnTo>
                    <a:lnTo>
                      <a:pt x="219141" y="769996"/>
                    </a:lnTo>
                    <a:lnTo>
                      <a:pt x="221286" y="767707"/>
                    </a:lnTo>
                    <a:lnTo>
                      <a:pt x="223003" y="766849"/>
                    </a:lnTo>
                    <a:lnTo>
                      <a:pt x="226865" y="768136"/>
                    </a:lnTo>
                    <a:lnTo>
                      <a:pt x="228152" y="767421"/>
                    </a:lnTo>
                    <a:lnTo>
                      <a:pt x="229440" y="765704"/>
                    </a:lnTo>
                    <a:lnTo>
                      <a:pt x="231156" y="765132"/>
                    </a:lnTo>
                    <a:lnTo>
                      <a:pt x="233302" y="765847"/>
                    </a:lnTo>
                    <a:lnTo>
                      <a:pt x="234875" y="765704"/>
                    </a:lnTo>
                    <a:lnTo>
                      <a:pt x="236019" y="764846"/>
                    </a:lnTo>
                    <a:lnTo>
                      <a:pt x="237736" y="762414"/>
                    </a:lnTo>
                    <a:lnTo>
                      <a:pt x="238737" y="761556"/>
                    </a:lnTo>
                    <a:lnTo>
                      <a:pt x="242599" y="760412"/>
                    </a:lnTo>
                    <a:lnTo>
                      <a:pt x="248607" y="756121"/>
                    </a:lnTo>
                    <a:lnTo>
                      <a:pt x="251182" y="754833"/>
                    </a:lnTo>
                    <a:lnTo>
                      <a:pt x="252612" y="754976"/>
                    </a:lnTo>
                    <a:lnTo>
                      <a:pt x="253757" y="754690"/>
                    </a:lnTo>
                    <a:lnTo>
                      <a:pt x="255616" y="753260"/>
                    </a:lnTo>
                    <a:lnTo>
                      <a:pt x="256761" y="752974"/>
                    </a:lnTo>
                    <a:lnTo>
                      <a:pt x="257619" y="752831"/>
                    </a:lnTo>
                    <a:lnTo>
                      <a:pt x="259621" y="753689"/>
                    </a:lnTo>
                    <a:lnTo>
                      <a:pt x="260051" y="754976"/>
                    </a:lnTo>
                    <a:lnTo>
                      <a:pt x="259908" y="761270"/>
                    </a:lnTo>
                    <a:lnTo>
                      <a:pt x="260194" y="762128"/>
                    </a:lnTo>
                    <a:lnTo>
                      <a:pt x="261624" y="760984"/>
                    </a:lnTo>
                    <a:lnTo>
                      <a:pt x="262911" y="759124"/>
                    </a:lnTo>
                    <a:lnTo>
                      <a:pt x="263770" y="756836"/>
                    </a:lnTo>
                    <a:lnTo>
                      <a:pt x="264342" y="754261"/>
                    </a:lnTo>
                    <a:lnTo>
                      <a:pt x="267203" y="752831"/>
                    </a:lnTo>
                    <a:lnTo>
                      <a:pt x="286513" y="746680"/>
                    </a:lnTo>
                    <a:lnTo>
                      <a:pt x="289088" y="744248"/>
                    </a:lnTo>
                    <a:lnTo>
                      <a:pt x="291377" y="739528"/>
                    </a:lnTo>
                    <a:lnTo>
                      <a:pt x="292521" y="738240"/>
                    </a:lnTo>
                    <a:lnTo>
                      <a:pt x="293665" y="738383"/>
                    </a:lnTo>
                    <a:lnTo>
                      <a:pt x="293952" y="739099"/>
                    </a:lnTo>
                    <a:lnTo>
                      <a:pt x="294524" y="743104"/>
                    </a:lnTo>
                    <a:lnTo>
                      <a:pt x="295096" y="743533"/>
                    </a:lnTo>
                    <a:lnTo>
                      <a:pt x="295954" y="742961"/>
                    </a:lnTo>
                    <a:lnTo>
                      <a:pt x="297242" y="741387"/>
                    </a:lnTo>
                    <a:lnTo>
                      <a:pt x="301962" y="737811"/>
                    </a:lnTo>
                    <a:lnTo>
                      <a:pt x="301533" y="737525"/>
                    </a:lnTo>
                    <a:lnTo>
                      <a:pt x="300818" y="735380"/>
                    </a:lnTo>
                    <a:lnTo>
                      <a:pt x="300102" y="733663"/>
                    </a:lnTo>
                    <a:lnTo>
                      <a:pt x="298815" y="732805"/>
                    </a:lnTo>
                    <a:lnTo>
                      <a:pt x="296383" y="732090"/>
                    </a:lnTo>
                    <a:lnTo>
                      <a:pt x="294238" y="732519"/>
                    </a:lnTo>
                    <a:lnTo>
                      <a:pt x="293809" y="732376"/>
                    </a:lnTo>
                    <a:lnTo>
                      <a:pt x="294238" y="731374"/>
                    </a:lnTo>
                    <a:lnTo>
                      <a:pt x="297957" y="727083"/>
                    </a:lnTo>
                    <a:lnTo>
                      <a:pt x="299816" y="726368"/>
                    </a:lnTo>
                    <a:lnTo>
                      <a:pt x="304680" y="725367"/>
                    </a:lnTo>
                    <a:lnTo>
                      <a:pt x="306682" y="724365"/>
                    </a:lnTo>
                    <a:lnTo>
                      <a:pt x="308256" y="723936"/>
                    </a:lnTo>
                    <a:lnTo>
                      <a:pt x="310974" y="723936"/>
                    </a:lnTo>
                    <a:lnTo>
                      <a:pt x="312547" y="723507"/>
                    </a:lnTo>
                    <a:lnTo>
                      <a:pt x="312547" y="723078"/>
                    </a:lnTo>
                    <a:lnTo>
                      <a:pt x="311117" y="722649"/>
                    </a:lnTo>
                    <a:lnTo>
                      <a:pt x="308113" y="722220"/>
                    </a:lnTo>
                    <a:lnTo>
                      <a:pt x="309686" y="720503"/>
                    </a:lnTo>
                    <a:lnTo>
                      <a:pt x="314550" y="718214"/>
                    </a:lnTo>
                    <a:lnTo>
                      <a:pt x="317553" y="717928"/>
                    </a:lnTo>
                    <a:lnTo>
                      <a:pt x="320414" y="718644"/>
                    </a:lnTo>
                    <a:lnTo>
                      <a:pt x="322417" y="718930"/>
                    </a:lnTo>
                    <a:lnTo>
                      <a:pt x="323418" y="718644"/>
                    </a:lnTo>
                    <a:lnTo>
                      <a:pt x="324849" y="716927"/>
                    </a:lnTo>
                    <a:lnTo>
                      <a:pt x="325993" y="713208"/>
                    </a:lnTo>
                    <a:lnTo>
                      <a:pt x="327423" y="711921"/>
                    </a:lnTo>
                    <a:lnTo>
                      <a:pt x="328997" y="711062"/>
                    </a:lnTo>
                    <a:lnTo>
                      <a:pt x="330713" y="710776"/>
                    </a:lnTo>
                    <a:lnTo>
                      <a:pt x="332573" y="711062"/>
                    </a:lnTo>
                    <a:lnTo>
                      <a:pt x="334576" y="710919"/>
                    </a:lnTo>
                    <a:lnTo>
                      <a:pt x="336578" y="710347"/>
                    </a:lnTo>
                    <a:lnTo>
                      <a:pt x="338724" y="708917"/>
                    </a:lnTo>
                    <a:lnTo>
                      <a:pt x="341155" y="706628"/>
                    </a:lnTo>
                    <a:lnTo>
                      <a:pt x="343158" y="705341"/>
                    </a:lnTo>
                    <a:lnTo>
                      <a:pt x="344731" y="705055"/>
                    </a:lnTo>
                    <a:lnTo>
                      <a:pt x="346162" y="704196"/>
                    </a:lnTo>
                    <a:lnTo>
                      <a:pt x="347449" y="702623"/>
                    </a:lnTo>
                    <a:lnTo>
                      <a:pt x="349452" y="702194"/>
                    </a:lnTo>
                    <a:lnTo>
                      <a:pt x="352027" y="702480"/>
                    </a:lnTo>
                    <a:lnTo>
                      <a:pt x="353171" y="700048"/>
                    </a:lnTo>
                    <a:lnTo>
                      <a:pt x="355889" y="699047"/>
                    </a:lnTo>
                    <a:lnTo>
                      <a:pt x="356747" y="698332"/>
                    </a:lnTo>
                    <a:lnTo>
                      <a:pt x="359036" y="694040"/>
                    </a:lnTo>
                    <a:lnTo>
                      <a:pt x="359179" y="692467"/>
                    </a:lnTo>
                    <a:lnTo>
                      <a:pt x="357748" y="690178"/>
                    </a:lnTo>
                    <a:lnTo>
                      <a:pt x="356890" y="689463"/>
                    </a:lnTo>
                    <a:lnTo>
                      <a:pt x="356747" y="688748"/>
                    </a:lnTo>
                    <a:lnTo>
                      <a:pt x="358034" y="687317"/>
                    </a:lnTo>
                    <a:lnTo>
                      <a:pt x="363899" y="683455"/>
                    </a:lnTo>
                    <a:lnTo>
                      <a:pt x="366474" y="682883"/>
                    </a:lnTo>
                    <a:lnTo>
                      <a:pt x="368476" y="683741"/>
                    </a:lnTo>
                    <a:lnTo>
                      <a:pt x="369478" y="683598"/>
                    </a:lnTo>
                    <a:lnTo>
                      <a:pt x="370050" y="680165"/>
                    </a:lnTo>
                    <a:lnTo>
                      <a:pt x="371194" y="679307"/>
                    </a:lnTo>
                    <a:lnTo>
                      <a:pt x="376773" y="678735"/>
                    </a:lnTo>
                    <a:lnTo>
                      <a:pt x="377917" y="678306"/>
                    </a:lnTo>
                    <a:lnTo>
                      <a:pt x="379348" y="675731"/>
                    </a:lnTo>
                    <a:lnTo>
                      <a:pt x="382352" y="673728"/>
                    </a:lnTo>
                    <a:lnTo>
                      <a:pt x="383353" y="672441"/>
                    </a:lnTo>
                    <a:lnTo>
                      <a:pt x="383496" y="671011"/>
                    </a:lnTo>
                    <a:lnTo>
                      <a:pt x="385355" y="669866"/>
                    </a:lnTo>
                    <a:lnTo>
                      <a:pt x="388788" y="669008"/>
                    </a:lnTo>
                    <a:lnTo>
                      <a:pt x="391792" y="667721"/>
                    </a:lnTo>
                    <a:lnTo>
                      <a:pt x="396799" y="664431"/>
                    </a:lnTo>
                    <a:lnTo>
                      <a:pt x="398229" y="663000"/>
                    </a:lnTo>
                    <a:lnTo>
                      <a:pt x="400947" y="658566"/>
                    </a:lnTo>
                    <a:lnTo>
                      <a:pt x="413678" y="656849"/>
                    </a:lnTo>
                    <a:lnTo>
                      <a:pt x="413821" y="654418"/>
                    </a:lnTo>
                    <a:lnTo>
                      <a:pt x="414107" y="653989"/>
                    </a:lnTo>
                    <a:lnTo>
                      <a:pt x="418970" y="652701"/>
                    </a:lnTo>
                    <a:lnTo>
                      <a:pt x="422832" y="652701"/>
                    </a:lnTo>
                    <a:lnTo>
                      <a:pt x="423834" y="652129"/>
                    </a:lnTo>
                    <a:lnTo>
                      <a:pt x="424263" y="648839"/>
                    </a:lnTo>
                    <a:lnTo>
                      <a:pt x="425121" y="646407"/>
                    </a:lnTo>
                    <a:lnTo>
                      <a:pt x="422832" y="646264"/>
                    </a:lnTo>
                    <a:lnTo>
                      <a:pt x="422546" y="645835"/>
                    </a:lnTo>
                    <a:lnTo>
                      <a:pt x="428697" y="643117"/>
                    </a:lnTo>
                    <a:lnTo>
                      <a:pt x="429555" y="641687"/>
                    </a:lnTo>
                    <a:lnTo>
                      <a:pt x="429412" y="639684"/>
                    </a:lnTo>
                    <a:lnTo>
                      <a:pt x="430700" y="637396"/>
                    </a:lnTo>
                    <a:lnTo>
                      <a:pt x="435420" y="633247"/>
                    </a:lnTo>
                    <a:lnTo>
                      <a:pt x="436708" y="632532"/>
                    </a:lnTo>
                    <a:lnTo>
                      <a:pt x="440427" y="631531"/>
                    </a:lnTo>
                    <a:lnTo>
                      <a:pt x="442858" y="630244"/>
                    </a:lnTo>
                    <a:lnTo>
                      <a:pt x="448294" y="625809"/>
                    </a:lnTo>
                    <a:lnTo>
                      <a:pt x="450583" y="622805"/>
                    </a:lnTo>
                    <a:lnTo>
                      <a:pt x="451441" y="621232"/>
                    </a:lnTo>
                    <a:lnTo>
                      <a:pt x="451727" y="620088"/>
                    </a:lnTo>
                    <a:lnTo>
                      <a:pt x="451155" y="619229"/>
                    </a:lnTo>
                    <a:lnTo>
                      <a:pt x="448723" y="616941"/>
                    </a:lnTo>
                    <a:lnTo>
                      <a:pt x="441571" y="613508"/>
                    </a:lnTo>
                    <a:lnTo>
                      <a:pt x="437566" y="612220"/>
                    </a:lnTo>
                    <a:lnTo>
                      <a:pt x="434133" y="611791"/>
                    </a:lnTo>
                    <a:lnTo>
                      <a:pt x="427124" y="609932"/>
                    </a:lnTo>
                    <a:lnTo>
                      <a:pt x="425693" y="608358"/>
                    </a:lnTo>
                    <a:lnTo>
                      <a:pt x="426838" y="604639"/>
                    </a:lnTo>
                    <a:lnTo>
                      <a:pt x="428983" y="600348"/>
                    </a:lnTo>
                    <a:lnTo>
                      <a:pt x="428411" y="599203"/>
                    </a:lnTo>
                    <a:lnTo>
                      <a:pt x="436708" y="594197"/>
                    </a:lnTo>
                    <a:lnTo>
                      <a:pt x="438567" y="592623"/>
                    </a:lnTo>
                    <a:lnTo>
                      <a:pt x="439711" y="591050"/>
                    </a:lnTo>
                    <a:lnTo>
                      <a:pt x="442429" y="588618"/>
                    </a:lnTo>
                    <a:lnTo>
                      <a:pt x="442858" y="587903"/>
                    </a:lnTo>
                    <a:lnTo>
                      <a:pt x="440999" y="587045"/>
                    </a:lnTo>
                    <a:lnTo>
                      <a:pt x="441571" y="586473"/>
                    </a:lnTo>
                    <a:lnTo>
                      <a:pt x="446721" y="583183"/>
                    </a:lnTo>
                    <a:lnTo>
                      <a:pt x="448723" y="582324"/>
                    </a:lnTo>
                    <a:lnTo>
                      <a:pt x="450154" y="582754"/>
                    </a:lnTo>
                    <a:lnTo>
                      <a:pt x="450297" y="583326"/>
                    </a:lnTo>
                    <a:lnTo>
                      <a:pt x="449581" y="585614"/>
                    </a:lnTo>
                    <a:lnTo>
                      <a:pt x="450154" y="585900"/>
                    </a:lnTo>
                    <a:lnTo>
                      <a:pt x="454016" y="585471"/>
                    </a:lnTo>
                    <a:lnTo>
                      <a:pt x="458307" y="583755"/>
                    </a:lnTo>
                    <a:lnTo>
                      <a:pt x="459737" y="582754"/>
                    </a:lnTo>
                    <a:lnTo>
                      <a:pt x="460453" y="579893"/>
                    </a:lnTo>
                    <a:lnTo>
                      <a:pt x="460023" y="579177"/>
                    </a:lnTo>
                    <a:lnTo>
                      <a:pt x="454874" y="577747"/>
                    </a:lnTo>
                    <a:lnTo>
                      <a:pt x="455732" y="576889"/>
                    </a:lnTo>
                    <a:lnTo>
                      <a:pt x="458164" y="576031"/>
                    </a:lnTo>
                    <a:lnTo>
                      <a:pt x="465745" y="575029"/>
                    </a:lnTo>
                    <a:lnTo>
                      <a:pt x="468749" y="574028"/>
                    </a:lnTo>
                    <a:lnTo>
                      <a:pt x="471753" y="570595"/>
                    </a:lnTo>
                    <a:lnTo>
                      <a:pt x="472754" y="568592"/>
                    </a:lnTo>
                    <a:lnTo>
                      <a:pt x="472754" y="566733"/>
                    </a:lnTo>
                    <a:lnTo>
                      <a:pt x="471753" y="564873"/>
                    </a:lnTo>
                    <a:lnTo>
                      <a:pt x="469035" y="562442"/>
                    </a:lnTo>
                    <a:lnTo>
                      <a:pt x="464744" y="559581"/>
                    </a:lnTo>
                    <a:lnTo>
                      <a:pt x="460596" y="557435"/>
                    </a:lnTo>
                    <a:lnTo>
                      <a:pt x="460739" y="557149"/>
                    </a:lnTo>
                    <a:lnTo>
                      <a:pt x="463743" y="557292"/>
                    </a:lnTo>
                    <a:lnTo>
                      <a:pt x="467462" y="559295"/>
                    </a:lnTo>
                    <a:lnTo>
                      <a:pt x="469607" y="559724"/>
                    </a:lnTo>
                    <a:lnTo>
                      <a:pt x="471753" y="559724"/>
                    </a:lnTo>
                    <a:lnTo>
                      <a:pt x="475186" y="558436"/>
                    </a:lnTo>
                    <a:lnTo>
                      <a:pt x="480335" y="555289"/>
                    </a:lnTo>
                    <a:lnTo>
                      <a:pt x="482624" y="553287"/>
                    </a:lnTo>
                    <a:lnTo>
                      <a:pt x="483625" y="552000"/>
                    </a:lnTo>
                    <a:lnTo>
                      <a:pt x="482338" y="549997"/>
                    </a:lnTo>
                    <a:lnTo>
                      <a:pt x="482338" y="549139"/>
                    </a:lnTo>
                    <a:lnTo>
                      <a:pt x="483482" y="546564"/>
                    </a:lnTo>
                    <a:lnTo>
                      <a:pt x="491779" y="539555"/>
                    </a:lnTo>
                    <a:lnTo>
                      <a:pt x="495641" y="537123"/>
                    </a:lnTo>
                    <a:lnTo>
                      <a:pt x="498073" y="536837"/>
                    </a:lnTo>
                    <a:lnTo>
                      <a:pt x="499074" y="536122"/>
                    </a:lnTo>
                    <a:lnTo>
                      <a:pt x="498073" y="532546"/>
                    </a:lnTo>
                    <a:lnTo>
                      <a:pt x="498216" y="531401"/>
                    </a:lnTo>
                    <a:lnTo>
                      <a:pt x="499646" y="528970"/>
                    </a:lnTo>
                    <a:lnTo>
                      <a:pt x="503937" y="525823"/>
                    </a:lnTo>
                    <a:lnTo>
                      <a:pt x="507943" y="524249"/>
                    </a:lnTo>
                    <a:lnTo>
                      <a:pt x="513378" y="522962"/>
                    </a:lnTo>
                    <a:lnTo>
                      <a:pt x="517383" y="520959"/>
                    </a:lnTo>
                    <a:lnTo>
                      <a:pt x="519958" y="518242"/>
                    </a:lnTo>
                    <a:lnTo>
                      <a:pt x="523534" y="515810"/>
                    </a:lnTo>
                    <a:lnTo>
                      <a:pt x="533547" y="511090"/>
                    </a:lnTo>
                    <a:lnTo>
                      <a:pt x="534978" y="510803"/>
                    </a:lnTo>
                    <a:lnTo>
                      <a:pt x="535979" y="511090"/>
                    </a:lnTo>
                    <a:lnTo>
                      <a:pt x="537838" y="512949"/>
                    </a:lnTo>
                    <a:lnTo>
                      <a:pt x="548853" y="512520"/>
                    </a:lnTo>
                    <a:lnTo>
                      <a:pt x="552858" y="511948"/>
                    </a:lnTo>
                    <a:lnTo>
                      <a:pt x="553716" y="511232"/>
                    </a:lnTo>
                    <a:lnTo>
                      <a:pt x="555862" y="507656"/>
                    </a:lnTo>
                    <a:lnTo>
                      <a:pt x="557435" y="505797"/>
                    </a:lnTo>
                    <a:lnTo>
                      <a:pt x="561297" y="503079"/>
                    </a:lnTo>
                    <a:lnTo>
                      <a:pt x="563443" y="502364"/>
                    </a:lnTo>
                    <a:lnTo>
                      <a:pt x="569165" y="501649"/>
                    </a:lnTo>
                    <a:lnTo>
                      <a:pt x="572312" y="501792"/>
                    </a:lnTo>
                    <a:lnTo>
                      <a:pt x="564301" y="505511"/>
                    </a:lnTo>
                    <a:lnTo>
                      <a:pt x="560010" y="507943"/>
                    </a:lnTo>
                    <a:lnTo>
                      <a:pt x="557292" y="510517"/>
                    </a:lnTo>
                    <a:lnTo>
                      <a:pt x="555719" y="512520"/>
                    </a:lnTo>
                    <a:lnTo>
                      <a:pt x="555289" y="513950"/>
                    </a:lnTo>
                    <a:lnTo>
                      <a:pt x="554288" y="514809"/>
                    </a:lnTo>
                    <a:lnTo>
                      <a:pt x="551570" y="515667"/>
                    </a:lnTo>
                    <a:lnTo>
                      <a:pt x="550569" y="516668"/>
                    </a:lnTo>
                    <a:lnTo>
                      <a:pt x="553144" y="518957"/>
                    </a:lnTo>
                    <a:lnTo>
                      <a:pt x="564444" y="524822"/>
                    </a:lnTo>
                    <a:lnTo>
                      <a:pt x="568449" y="526109"/>
                    </a:lnTo>
                    <a:lnTo>
                      <a:pt x="578033" y="527396"/>
                    </a:lnTo>
                    <a:lnTo>
                      <a:pt x="580179" y="529685"/>
                    </a:lnTo>
                    <a:lnTo>
                      <a:pt x="580036" y="530114"/>
                    </a:lnTo>
                    <a:lnTo>
                      <a:pt x="577032" y="529971"/>
                    </a:lnTo>
                    <a:lnTo>
                      <a:pt x="563157" y="526681"/>
                    </a:lnTo>
                    <a:lnTo>
                      <a:pt x="556434" y="526252"/>
                    </a:lnTo>
                    <a:lnTo>
                      <a:pt x="552143" y="527539"/>
                    </a:lnTo>
                    <a:lnTo>
                      <a:pt x="548710" y="527682"/>
                    </a:lnTo>
                    <a:lnTo>
                      <a:pt x="545992" y="526681"/>
                    </a:lnTo>
                    <a:lnTo>
                      <a:pt x="543560" y="525251"/>
                    </a:lnTo>
                    <a:lnTo>
                      <a:pt x="541557" y="523534"/>
                    </a:lnTo>
                    <a:lnTo>
                      <a:pt x="538840" y="523534"/>
                    </a:lnTo>
                    <a:lnTo>
                      <a:pt x="528684" y="528541"/>
                    </a:lnTo>
                    <a:lnTo>
                      <a:pt x="523391" y="531974"/>
                    </a:lnTo>
                    <a:lnTo>
                      <a:pt x="512234" y="536408"/>
                    </a:lnTo>
                    <a:lnTo>
                      <a:pt x="511233" y="537266"/>
                    </a:lnTo>
                    <a:lnTo>
                      <a:pt x="511233" y="540127"/>
                    </a:lnTo>
                    <a:lnTo>
                      <a:pt x="512377" y="544990"/>
                    </a:lnTo>
                    <a:lnTo>
                      <a:pt x="512520" y="548996"/>
                    </a:lnTo>
                    <a:lnTo>
                      <a:pt x="509945" y="557721"/>
                    </a:lnTo>
                    <a:lnTo>
                      <a:pt x="508229" y="561011"/>
                    </a:lnTo>
                    <a:lnTo>
                      <a:pt x="503365" y="566018"/>
                    </a:lnTo>
                    <a:lnTo>
                      <a:pt x="499646" y="570738"/>
                    </a:lnTo>
                    <a:lnTo>
                      <a:pt x="498216" y="573742"/>
                    </a:lnTo>
                    <a:lnTo>
                      <a:pt x="496070" y="580036"/>
                    </a:lnTo>
                    <a:lnTo>
                      <a:pt x="497214" y="582754"/>
                    </a:lnTo>
                    <a:lnTo>
                      <a:pt x="498788" y="583755"/>
                    </a:lnTo>
                    <a:lnTo>
                      <a:pt x="506369" y="585900"/>
                    </a:lnTo>
                    <a:lnTo>
                      <a:pt x="508229" y="585900"/>
                    </a:lnTo>
                    <a:lnTo>
                      <a:pt x="509659" y="585328"/>
                    </a:lnTo>
                    <a:lnTo>
                      <a:pt x="519100" y="579607"/>
                    </a:lnTo>
                    <a:lnTo>
                      <a:pt x="520101" y="579893"/>
                    </a:lnTo>
                    <a:lnTo>
                      <a:pt x="520387" y="580322"/>
                    </a:lnTo>
                    <a:lnTo>
                      <a:pt x="516096" y="586330"/>
                    </a:lnTo>
                    <a:lnTo>
                      <a:pt x="513950" y="588618"/>
                    </a:lnTo>
                    <a:lnTo>
                      <a:pt x="509802" y="591765"/>
                    </a:lnTo>
                    <a:lnTo>
                      <a:pt x="506369" y="593339"/>
                    </a:lnTo>
                    <a:lnTo>
                      <a:pt x="500933" y="594197"/>
                    </a:lnTo>
                    <a:lnTo>
                      <a:pt x="496213" y="596629"/>
                    </a:lnTo>
                    <a:lnTo>
                      <a:pt x="495212" y="597487"/>
                    </a:lnTo>
                    <a:lnTo>
                      <a:pt x="493781" y="599490"/>
                    </a:lnTo>
                    <a:lnTo>
                      <a:pt x="492780" y="602064"/>
                    </a:lnTo>
                    <a:lnTo>
                      <a:pt x="493209" y="602923"/>
                    </a:lnTo>
                    <a:lnTo>
                      <a:pt x="494640" y="603209"/>
                    </a:lnTo>
                    <a:lnTo>
                      <a:pt x="499646" y="606356"/>
                    </a:lnTo>
                    <a:lnTo>
                      <a:pt x="503222" y="606356"/>
                    </a:lnTo>
                    <a:lnTo>
                      <a:pt x="507513" y="604353"/>
                    </a:lnTo>
                    <a:lnTo>
                      <a:pt x="510803" y="603638"/>
                    </a:lnTo>
                    <a:lnTo>
                      <a:pt x="513235" y="604210"/>
                    </a:lnTo>
                    <a:lnTo>
                      <a:pt x="515095" y="604925"/>
                    </a:lnTo>
                    <a:lnTo>
                      <a:pt x="516668" y="604639"/>
                    </a:lnTo>
                    <a:lnTo>
                      <a:pt x="516954" y="603781"/>
                    </a:lnTo>
                    <a:lnTo>
                      <a:pt x="515810" y="602350"/>
                    </a:lnTo>
                    <a:lnTo>
                      <a:pt x="516239" y="601921"/>
                    </a:lnTo>
                    <a:lnTo>
                      <a:pt x="519815" y="602923"/>
                    </a:lnTo>
                    <a:lnTo>
                      <a:pt x="522962" y="604496"/>
                    </a:lnTo>
                    <a:lnTo>
                      <a:pt x="523820" y="604210"/>
                    </a:lnTo>
                    <a:lnTo>
                      <a:pt x="524822" y="601778"/>
                    </a:lnTo>
                    <a:lnTo>
                      <a:pt x="526252" y="600062"/>
                    </a:lnTo>
                    <a:lnTo>
                      <a:pt x="531544" y="596200"/>
                    </a:lnTo>
                    <a:lnTo>
                      <a:pt x="533261" y="593911"/>
                    </a:lnTo>
                    <a:lnTo>
                      <a:pt x="533261" y="591479"/>
                    </a:lnTo>
                    <a:lnTo>
                      <a:pt x="533690" y="590192"/>
                    </a:lnTo>
                    <a:lnTo>
                      <a:pt x="534405" y="590192"/>
                    </a:lnTo>
                    <a:lnTo>
                      <a:pt x="536122" y="591479"/>
                    </a:lnTo>
                    <a:lnTo>
                      <a:pt x="537409" y="591622"/>
                    </a:lnTo>
                    <a:lnTo>
                      <a:pt x="541844" y="589620"/>
                    </a:lnTo>
                    <a:lnTo>
                      <a:pt x="543131" y="589477"/>
                    </a:lnTo>
                    <a:lnTo>
                      <a:pt x="544275" y="590049"/>
                    </a:lnTo>
                    <a:lnTo>
                      <a:pt x="546135" y="590192"/>
                    </a:lnTo>
                    <a:lnTo>
                      <a:pt x="553144" y="584613"/>
                    </a:lnTo>
                    <a:lnTo>
                      <a:pt x="553287" y="583612"/>
                    </a:lnTo>
                    <a:lnTo>
                      <a:pt x="551570" y="580751"/>
                    </a:lnTo>
                    <a:lnTo>
                      <a:pt x="551856" y="580465"/>
                    </a:lnTo>
                    <a:lnTo>
                      <a:pt x="553144" y="580608"/>
                    </a:lnTo>
                    <a:lnTo>
                      <a:pt x="558150" y="582611"/>
                    </a:lnTo>
                    <a:lnTo>
                      <a:pt x="558723" y="582038"/>
                    </a:lnTo>
                    <a:lnTo>
                      <a:pt x="558150" y="578319"/>
                    </a:lnTo>
                    <a:lnTo>
                      <a:pt x="558436" y="577318"/>
                    </a:lnTo>
                    <a:lnTo>
                      <a:pt x="560868" y="574457"/>
                    </a:lnTo>
                    <a:lnTo>
                      <a:pt x="561726" y="575601"/>
                    </a:lnTo>
                    <a:lnTo>
                      <a:pt x="563443" y="580608"/>
                    </a:lnTo>
                    <a:lnTo>
                      <a:pt x="564015" y="581466"/>
                    </a:lnTo>
                    <a:lnTo>
                      <a:pt x="564444" y="581323"/>
                    </a:lnTo>
                    <a:lnTo>
                      <a:pt x="565875" y="575745"/>
                    </a:lnTo>
                    <a:lnTo>
                      <a:pt x="568592" y="572455"/>
                    </a:lnTo>
                    <a:lnTo>
                      <a:pt x="569451" y="570881"/>
                    </a:lnTo>
                    <a:lnTo>
                      <a:pt x="570023" y="566447"/>
                    </a:lnTo>
                    <a:lnTo>
                      <a:pt x="570595" y="566161"/>
                    </a:lnTo>
                    <a:lnTo>
                      <a:pt x="573313" y="570309"/>
                    </a:lnTo>
                    <a:lnTo>
                      <a:pt x="574457" y="571024"/>
                    </a:lnTo>
                    <a:lnTo>
                      <a:pt x="578891" y="569451"/>
                    </a:lnTo>
                    <a:lnTo>
                      <a:pt x="580465" y="571024"/>
                    </a:lnTo>
                    <a:lnTo>
                      <a:pt x="582467" y="571882"/>
                    </a:lnTo>
                    <a:lnTo>
                      <a:pt x="587331" y="573170"/>
                    </a:lnTo>
                    <a:lnTo>
                      <a:pt x="590049" y="573313"/>
                    </a:lnTo>
                    <a:lnTo>
                      <a:pt x="593339" y="572884"/>
                    </a:lnTo>
                    <a:lnTo>
                      <a:pt x="595484" y="572312"/>
                    </a:lnTo>
                    <a:lnTo>
                      <a:pt x="596486" y="571596"/>
                    </a:lnTo>
                    <a:lnTo>
                      <a:pt x="597630" y="571453"/>
                    </a:lnTo>
                    <a:lnTo>
                      <a:pt x="598917" y="572168"/>
                    </a:lnTo>
                    <a:lnTo>
                      <a:pt x="599919" y="571453"/>
                    </a:lnTo>
                    <a:lnTo>
                      <a:pt x="602923" y="565445"/>
                    </a:lnTo>
                    <a:lnTo>
                      <a:pt x="604210" y="564444"/>
                    </a:lnTo>
                    <a:lnTo>
                      <a:pt x="605640" y="564444"/>
                    </a:lnTo>
                    <a:lnTo>
                      <a:pt x="606642" y="564158"/>
                    </a:lnTo>
                    <a:lnTo>
                      <a:pt x="607071" y="563586"/>
                    </a:lnTo>
                    <a:lnTo>
                      <a:pt x="606499" y="559009"/>
                    </a:lnTo>
                    <a:lnTo>
                      <a:pt x="606642" y="556434"/>
                    </a:lnTo>
                    <a:lnTo>
                      <a:pt x="607071" y="554574"/>
                    </a:lnTo>
                    <a:lnTo>
                      <a:pt x="607786" y="553287"/>
                    </a:lnTo>
                    <a:lnTo>
                      <a:pt x="609359" y="552286"/>
                    </a:lnTo>
                    <a:lnTo>
                      <a:pt x="611934" y="551713"/>
                    </a:lnTo>
                    <a:lnTo>
                      <a:pt x="613651" y="550712"/>
                    </a:lnTo>
                    <a:lnTo>
                      <a:pt x="614509" y="549139"/>
                    </a:lnTo>
                    <a:lnTo>
                      <a:pt x="613937" y="547422"/>
                    </a:lnTo>
                    <a:lnTo>
                      <a:pt x="611934" y="545420"/>
                    </a:lnTo>
                    <a:lnTo>
                      <a:pt x="609932" y="544990"/>
                    </a:lnTo>
                    <a:lnTo>
                      <a:pt x="607786" y="546278"/>
                    </a:lnTo>
                    <a:lnTo>
                      <a:pt x="604496" y="546993"/>
                    </a:lnTo>
                    <a:lnTo>
                      <a:pt x="600205" y="547136"/>
                    </a:lnTo>
                    <a:lnTo>
                      <a:pt x="596915" y="547851"/>
                    </a:lnTo>
                    <a:lnTo>
                      <a:pt x="594626" y="549139"/>
                    </a:lnTo>
                    <a:lnTo>
                      <a:pt x="594197" y="548996"/>
                    </a:lnTo>
                    <a:lnTo>
                      <a:pt x="595484" y="547422"/>
                    </a:lnTo>
                    <a:lnTo>
                      <a:pt x="598059" y="545563"/>
                    </a:lnTo>
                    <a:lnTo>
                      <a:pt x="599346" y="545277"/>
                    </a:lnTo>
                    <a:lnTo>
                      <a:pt x="603209" y="545420"/>
                    </a:lnTo>
                    <a:lnTo>
                      <a:pt x="604210" y="544847"/>
                    </a:lnTo>
                    <a:lnTo>
                      <a:pt x="604782" y="543703"/>
                    </a:lnTo>
                    <a:lnTo>
                      <a:pt x="605640" y="540699"/>
                    </a:lnTo>
                    <a:lnTo>
                      <a:pt x="605354" y="539555"/>
                    </a:lnTo>
                    <a:lnTo>
                      <a:pt x="603209" y="538411"/>
                    </a:lnTo>
                    <a:lnTo>
                      <a:pt x="601492" y="537981"/>
                    </a:lnTo>
                    <a:lnTo>
                      <a:pt x="596772" y="534834"/>
                    </a:lnTo>
                    <a:lnTo>
                      <a:pt x="596772" y="533690"/>
                    </a:lnTo>
                    <a:lnTo>
                      <a:pt x="599346" y="533261"/>
                    </a:lnTo>
                    <a:lnTo>
                      <a:pt x="601635" y="533404"/>
                    </a:lnTo>
                    <a:lnTo>
                      <a:pt x="603066" y="532403"/>
                    </a:lnTo>
                    <a:lnTo>
                      <a:pt x="604639" y="528398"/>
                    </a:lnTo>
                    <a:lnTo>
                      <a:pt x="607214" y="524249"/>
                    </a:lnTo>
                    <a:lnTo>
                      <a:pt x="606642" y="523534"/>
                    </a:lnTo>
                    <a:lnTo>
                      <a:pt x="604782" y="523963"/>
                    </a:lnTo>
                    <a:lnTo>
                      <a:pt x="601492" y="525251"/>
                    </a:lnTo>
                    <a:lnTo>
                      <a:pt x="601063" y="525108"/>
                    </a:lnTo>
                    <a:lnTo>
                      <a:pt x="601778" y="523963"/>
                    </a:lnTo>
                    <a:lnTo>
                      <a:pt x="603209" y="522819"/>
                    </a:lnTo>
                    <a:lnTo>
                      <a:pt x="605354" y="521818"/>
                    </a:lnTo>
                    <a:lnTo>
                      <a:pt x="607214" y="521532"/>
                    </a:lnTo>
                    <a:lnTo>
                      <a:pt x="608787" y="521961"/>
                    </a:lnTo>
                    <a:lnTo>
                      <a:pt x="612077" y="521818"/>
                    </a:lnTo>
                    <a:lnTo>
                      <a:pt x="613937" y="520673"/>
                    </a:lnTo>
                    <a:lnTo>
                      <a:pt x="618228" y="516954"/>
                    </a:lnTo>
                    <a:lnTo>
                      <a:pt x="620374" y="515524"/>
                    </a:lnTo>
                    <a:lnTo>
                      <a:pt x="621089" y="515524"/>
                    </a:lnTo>
                    <a:lnTo>
                      <a:pt x="614509" y="524678"/>
                    </a:lnTo>
                    <a:lnTo>
                      <a:pt x="613508" y="526967"/>
                    </a:lnTo>
                    <a:lnTo>
                      <a:pt x="613937" y="527968"/>
                    </a:lnTo>
                    <a:lnTo>
                      <a:pt x="616941" y="530686"/>
                    </a:lnTo>
                    <a:lnTo>
                      <a:pt x="619515" y="530829"/>
                    </a:lnTo>
                    <a:lnTo>
                      <a:pt x="624093" y="529685"/>
                    </a:lnTo>
                    <a:lnTo>
                      <a:pt x="625094" y="528541"/>
                    </a:lnTo>
                    <a:lnTo>
                      <a:pt x="625952" y="526395"/>
                    </a:lnTo>
                    <a:lnTo>
                      <a:pt x="626668" y="525680"/>
                    </a:lnTo>
                    <a:lnTo>
                      <a:pt x="627955" y="526824"/>
                    </a:lnTo>
                    <a:lnTo>
                      <a:pt x="630673" y="527682"/>
                    </a:lnTo>
                    <a:lnTo>
                      <a:pt x="631960" y="529113"/>
                    </a:lnTo>
                    <a:lnTo>
                      <a:pt x="632818" y="529256"/>
                    </a:lnTo>
                    <a:lnTo>
                      <a:pt x="634106" y="528684"/>
                    </a:lnTo>
                    <a:lnTo>
                      <a:pt x="635107" y="527682"/>
                    </a:lnTo>
                    <a:lnTo>
                      <a:pt x="635965" y="526252"/>
                    </a:lnTo>
                    <a:lnTo>
                      <a:pt x="637825" y="525394"/>
                    </a:lnTo>
                    <a:lnTo>
                      <a:pt x="640543" y="525108"/>
                    </a:lnTo>
                    <a:lnTo>
                      <a:pt x="642688" y="525394"/>
                    </a:lnTo>
                    <a:lnTo>
                      <a:pt x="644262" y="526252"/>
                    </a:lnTo>
                    <a:lnTo>
                      <a:pt x="647409" y="524965"/>
                    </a:lnTo>
                    <a:lnTo>
                      <a:pt x="652129" y="521675"/>
                    </a:lnTo>
                    <a:lnTo>
                      <a:pt x="656134" y="519386"/>
                    </a:lnTo>
                    <a:lnTo>
                      <a:pt x="662142" y="518957"/>
                    </a:lnTo>
                    <a:lnTo>
                      <a:pt x="665146" y="519958"/>
                    </a:lnTo>
                    <a:lnTo>
                      <a:pt x="655705" y="522676"/>
                    </a:lnTo>
                    <a:lnTo>
                      <a:pt x="654561" y="525537"/>
                    </a:lnTo>
                    <a:lnTo>
                      <a:pt x="654418" y="529971"/>
                    </a:lnTo>
                    <a:lnTo>
                      <a:pt x="655419" y="531115"/>
                    </a:lnTo>
                    <a:lnTo>
                      <a:pt x="657565" y="532546"/>
                    </a:lnTo>
                    <a:lnTo>
                      <a:pt x="661856" y="533833"/>
                    </a:lnTo>
                    <a:lnTo>
                      <a:pt x="658709" y="536265"/>
                    </a:lnTo>
                    <a:lnTo>
                      <a:pt x="657135" y="536837"/>
                    </a:lnTo>
                    <a:lnTo>
                      <a:pt x="656420" y="537552"/>
                    </a:lnTo>
                    <a:lnTo>
                      <a:pt x="658423" y="538840"/>
                    </a:lnTo>
                    <a:lnTo>
                      <a:pt x="663143" y="537123"/>
                    </a:lnTo>
                    <a:lnTo>
                      <a:pt x="666004" y="536694"/>
                    </a:lnTo>
                    <a:lnTo>
                      <a:pt x="668007" y="537409"/>
                    </a:lnTo>
                    <a:lnTo>
                      <a:pt x="668436" y="538267"/>
                    </a:lnTo>
                    <a:lnTo>
                      <a:pt x="668436" y="539269"/>
                    </a:lnTo>
                    <a:lnTo>
                      <a:pt x="669008" y="540699"/>
                    </a:lnTo>
                    <a:lnTo>
                      <a:pt x="683312" y="541128"/>
                    </a:lnTo>
                    <a:lnTo>
                      <a:pt x="682883" y="542416"/>
                    </a:lnTo>
                    <a:lnTo>
                      <a:pt x="680737" y="545134"/>
                    </a:lnTo>
                    <a:lnTo>
                      <a:pt x="679164" y="546850"/>
                    </a:lnTo>
                    <a:lnTo>
                      <a:pt x="676446" y="548996"/>
                    </a:lnTo>
                    <a:lnTo>
                      <a:pt x="678020" y="549425"/>
                    </a:lnTo>
                    <a:lnTo>
                      <a:pt x="681882" y="549568"/>
                    </a:lnTo>
                    <a:lnTo>
                      <a:pt x="686602" y="550855"/>
                    </a:lnTo>
                    <a:lnTo>
                      <a:pt x="692038" y="553287"/>
                    </a:lnTo>
                    <a:lnTo>
                      <a:pt x="696043" y="553716"/>
                    </a:lnTo>
                    <a:lnTo>
                      <a:pt x="698618" y="552143"/>
                    </a:lnTo>
                    <a:lnTo>
                      <a:pt x="700620" y="550426"/>
                    </a:lnTo>
                    <a:lnTo>
                      <a:pt x="704053" y="546707"/>
                    </a:lnTo>
                    <a:lnTo>
                      <a:pt x="707772" y="543846"/>
                    </a:lnTo>
                    <a:lnTo>
                      <a:pt x="711921" y="540985"/>
                    </a:lnTo>
                    <a:lnTo>
                      <a:pt x="712922" y="540699"/>
                    </a:lnTo>
                    <a:lnTo>
                      <a:pt x="710061" y="544561"/>
                    </a:lnTo>
                    <a:lnTo>
                      <a:pt x="708917" y="546850"/>
                    </a:lnTo>
                    <a:lnTo>
                      <a:pt x="707772" y="550283"/>
                    </a:lnTo>
                    <a:lnTo>
                      <a:pt x="706628" y="555862"/>
                    </a:lnTo>
                    <a:lnTo>
                      <a:pt x="708058" y="557721"/>
                    </a:lnTo>
                    <a:lnTo>
                      <a:pt x="711348" y="558722"/>
                    </a:lnTo>
                    <a:lnTo>
                      <a:pt x="713494" y="559724"/>
                    </a:lnTo>
                    <a:lnTo>
                      <a:pt x="714352" y="560868"/>
                    </a:lnTo>
                    <a:lnTo>
                      <a:pt x="717785" y="561726"/>
                    </a:lnTo>
                    <a:lnTo>
                      <a:pt x="723793" y="562442"/>
                    </a:lnTo>
                    <a:lnTo>
                      <a:pt x="727512" y="563586"/>
                    </a:lnTo>
                    <a:lnTo>
                      <a:pt x="730373" y="566590"/>
                    </a:lnTo>
                    <a:lnTo>
                      <a:pt x="730516" y="567591"/>
                    </a:lnTo>
                    <a:lnTo>
                      <a:pt x="728227" y="568306"/>
                    </a:lnTo>
                    <a:lnTo>
                      <a:pt x="728657" y="569594"/>
                    </a:lnTo>
                    <a:lnTo>
                      <a:pt x="733663" y="569880"/>
                    </a:lnTo>
                    <a:lnTo>
                      <a:pt x="738956" y="569737"/>
                    </a:lnTo>
                    <a:lnTo>
                      <a:pt x="747967" y="567877"/>
                    </a:lnTo>
                    <a:lnTo>
                      <a:pt x="764846" y="566018"/>
                    </a:lnTo>
                    <a:lnTo>
                      <a:pt x="776862" y="566447"/>
                    </a:lnTo>
                    <a:lnTo>
                      <a:pt x="790308" y="568879"/>
                    </a:lnTo>
                    <a:lnTo>
                      <a:pt x="803468" y="571739"/>
                    </a:lnTo>
                    <a:lnTo>
                      <a:pt x="807759" y="570595"/>
                    </a:lnTo>
                    <a:lnTo>
                      <a:pt x="810334" y="569451"/>
                    </a:lnTo>
                    <a:lnTo>
                      <a:pt x="811478" y="568449"/>
                    </a:lnTo>
                    <a:lnTo>
                      <a:pt x="811049" y="566447"/>
                    </a:lnTo>
                    <a:lnTo>
                      <a:pt x="811049" y="565445"/>
                    </a:lnTo>
                    <a:lnTo>
                      <a:pt x="811478" y="565016"/>
                    </a:lnTo>
                    <a:lnTo>
                      <a:pt x="812908" y="565589"/>
                    </a:lnTo>
                    <a:lnTo>
                      <a:pt x="813910" y="566590"/>
                    </a:lnTo>
                    <a:lnTo>
                      <a:pt x="815054" y="570166"/>
                    </a:lnTo>
                    <a:lnTo>
                      <a:pt x="814911" y="571310"/>
                    </a:lnTo>
                    <a:lnTo>
                      <a:pt x="811478" y="574743"/>
                    </a:lnTo>
                    <a:lnTo>
                      <a:pt x="813767" y="576031"/>
                    </a:lnTo>
                    <a:lnTo>
                      <a:pt x="828500" y="581609"/>
                    </a:lnTo>
                    <a:lnTo>
                      <a:pt x="834365" y="582754"/>
                    </a:lnTo>
                    <a:lnTo>
                      <a:pt x="841231" y="583326"/>
                    </a:lnTo>
                    <a:lnTo>
                      <a:pt x="847381" y="582611"/>
                    </a:lnTo>
                    <a:lnTo>
                      <a:pt x="856393" y="579035"/>
                    </a:lnTo>
                    <a:lnTo>
                      <a:pt x="858396" y="577890"/>
                    </a:lnTo>
                    <a:lnTo>
                      <a:pt x="865548" y="571453"/>
                    </a:lnTo>
                    <a:lnTo>
                      <a:pt x="868409" y="569451"/>
                    </a:lnTo>
                    <a:lnTo>
                      <a:pt x="870983" y="569737"/>
                    </a:lnTo>
                    <a:lnTo>
                      <a:pt x="871842" y="570309"/>
                    </a:lnTo>
                    <a:lnTo>
                      <a:pt x="876705" y="575172"/>
                    </a:lnTo>
                    <a:lnTo>
                      <a:pt x="884429" y="577747"/>
                    </a:lnTo>
                    <a:lnTo>
                      <a:pt x="882570" y="578033"/>
                    </a:lnTo>
                    <a:lnTo>
                      <a:pt x="878565" y="577461"/>
                    </a:lnTo>
                    <a:lnTo>
                      <a:pt x="877277" y="578319"/>
                    </a:lnTo>
                    <a:lnTo>
                      <a:pt x="876562" y="580036"/>
                    </a:lnTo>
                    <a:lnTo>
                      <a:pt x="876133" y="581752"/>
                    </a:lnTo>
                    <a:lnTo>
                      <a:pt x="875990" y="585328"/>
                    </a:lnTo>
                    <a:lnTo>
                      <a:pt x="875704" y="587188"/>
                    </a:lnTo>
                    <a:lnTo>
                      <a:pt x="875418" y="587617"/>
                    </a:lnTo>
                    <a:lnTo>
                      <a:pt x="874416" y="581895"/>
                    </a:lnTo>
                    <a:lnTo>
                      <a:pt x="874559" y="577032"/>
                    </a:lnTo>
                    <a:lnTo>
                      <a:pt x="874130" y="575745"/>
                    </a:lnTo>
                    <a:lnTo>
                      <a:pt x="870697" y="572168"/>
                    </a:lnTo>
                    <a:lnTo>
                      <a:pt x="869553" y="571882"/>
                    </a:lnTo>
                    <a:lnTo>
                      <a:pt x="868695" y="572312"/>
                    </a:lnTo>
                    <a:lnTo>
                      <a:pt x="867407" y="573170"/>
                    </a:lnTo>
                    <a:lnTo>
                      <a:pt x="866978" y="574171"/>
                    </a:lnTo>
                    <a:lnTo>
                      <a:pt x="866549" y="575601"/>
                    </a:lnTo>
                    <a:lnTo>
                      <a:pt x="866549" y="577032"/>
                    </a:lnTo>
                    <a:lnTo>
                      <a:pt x="867264" y="579607"/>
                    </a:lnTo>
                    <a:lnTo>
                      <a:pt x="868838" y="582468"/>
                    </a:lnTo>
                    <a:lnTo>
                      <a:pt x="868552" y="583755"/>
                    </a:lnTo>
                    <a:lnTo>
                      <a:pt x="865548" y="587760"/>
                    </a:lnTo>
                    <a:lnTo>
                      <a:pt x="863688" y="588761"/>
                    </a:lnTo>
                    <a:lnTo>
                      <a:pt x="860970" y="589763"/>
                    </a:lnTo>
                    <a:lnTo>
                      <a:pt x="859969" y="590621"/>
                    </a:lnTo>
                    <a:lnTo>
                      <a:pt x="860684" y="591479"/>
                    </a:lnTo>
                    <a:lnTo>
                      <a:pt x="862401" y="592480"/>
                    </a:lnTo>
                    <a:lnTo>
                      <a:pt x="866549" y="594340"/>
                    </a:lnTo>
                    <a:lnTo>
                      <a:pt x="873701" y="598202"/>
                    </a:lnTo>
                    <a:lnTo>
                      <a:pt x="887433" y="604353"/>
                    </a:lnTo>
                    <a:lnTo>
                      <a:pt x="892869" y="606499"/>
                    </a:lnTo>
                    <a:lnTo>
                      <a:pt x="898591" y="607500"/>
                    </a:lnTo>
                    <a:lnTo>
                      <a:pt x="898448" y="608072"/>
                    </a:lnTo>
                    <a:lnTo>
                      <a:pt x="897303" y="609073"/>
                    </a:lnTo>
                    <a:lnTo>
                      <a:pt x="898018" y="609646"/>
                    </a:lnTo>
                    <a:lnTo>
                      <a:pt x="900593" y="609932"/>
                    </a:lnTo>
                    <a:lnTo>
                      <a:pt x="903597" y="610933"/>
                    </a:lnTo>
                    <a:lnTo>
                      <a:pt x="907030" y="612792"/>
                    </a:lnTo>
                    <a:lnTo>
                      <a:pt x="913467" y="617799"/>
                    </a:lnTo>
                    <a:lnTo>
                      <a:pt x="915469" y="620088"/>
                    </a:lnTo>
                    <a:lnTo>
                      <a:pt x="916328" y="622090"/>
                    </a:lnTo>
                    <a:lnTo>
                      <a:pt x="918473" y="624808"/>
                    </a:lnTo>
                    <a:lnTo>
                      <a:pt x="921906" y="628241"/>
                    </a:lnTo>
                    <a:lnTo>
                      <a:pt x="924624" y="630387"/>
                    </a:lnTo>
                    <a:lnTo>
                      <a:pt x="926484" y="631102"/>
                    </a:lnTo>
                    <a:lnTo>
                      <a:pt x="927485" y="631960"/>
                    </a:lnTo>
                    <a:lnTo>
                      <a:pt x="927771" y="633390"/>
                    </a:lnTo>
                    <a:lnTo>
                      <a:pt x="928200" y="633820"/>
                    </a:lnTo>
                    <a:lnTo>
                      <a:pt x="942504" y="641973"/>
                    </a:lnTo>
                    <a:lnTo>
                      <a:pt x="948798" y="644691"/>
                    </a:lnTo>
                    <a:lnTo>
                      <a:pt x="953805" y="647552"/>
                    </a:lnTo>
                    <a:lnTo>
                      <a:pt x="956523" y="648553"/>
                    </a:lnTo>
                    <a:lnTo>
                      <a:pt x="957238" y="648553"/>
                    </a:lnTo>
                    <a:lnTo>
                      <a:pt x="960814" y="644977"/>
                    </a:lnTo>
                    <a:lnTo>
                      <a:pt x="970827" y="643976"/>
                    </a:lnTo>
                    <a:lnTo>
                      <a:pt x="972257" y="643403"/>
                    </a:lnTo>
                    <a:lnTo>
                      <a:pt x="972972" y="642545"/>
                    </a:lnTo>
                    <a:lnTo>
                      <a:pt x="972829" y="639541"/>
                    </a:lnTo>
                    <a:lnTo>
                      <a:pt x="971542" y="637110"/>
                    </a:lnTo>
                    <a:lnTo>
                      <a:pt x="967823" y="632818"/>
                    </a:lnTo>
                    <a:lnTo>
                      <a:pt x="964962" y="631817"/>
                    </a:lnTo>
                    <a:lnTo>
                      <a:pt x="959956" y="632103"/>
                    </a:lnTo>
                    <a:lnTo>
                      <a:pt x="962387" y="629385"/>
                    </a:lnTo>
                    <a:lnTo>
                      <a:pt x="962244" y="628527"/>
                    </a:lnTo>
                    <a:lnTo>
                      <a:pt x="958525" y="626811"/>
                    </a:lnTo>
                    <a:lnTo>
                      <a:pt x="958096" y="626238"/>
                    </a:lnTo>
                    <a:lnTo>
                      <a:pt x="957524" y="624665"/>
                    </a:lnTo>
                    <a:lnTo>
                      <a:pt x="956094" y="623664"/>
                    </a:lnTo>
                    <a:lnTo>
                      <a:pt x="952231" y="621804"/>
                    </a:lnTo>
                    <a:lnTo>
                      <a:pt x="948083" y="620374"/>
                    </a:lnTo>
                    <a:lnTo>
                      <a:pt x="945508" y="620231"/>
                    </a:lnTo>
                    <a:lnTo>
                      <a:pt x="943220" y="620946"/>
                    </a:lnTo>
                    <a:lnTo>
                      <a:pt x="942648" y="620660"/>
                    </a:lnTo>
                    <a:lnTo>
                      <a:pt x="944793" y="618371"/>
                    </a:lnTo>
                    <a:lnTo>
                      <a:pt x="945937" y="617942"/>
                    </a:lnTo>
                    <a:lnTo>
                      <a:pt x="945794" y="616511"/>
                    </a:lnTo>
                    <a:lnTo>
                      <a:pt x="944364" y="614080"/>
                    </a:lnTo>
                    <a:lnTo>
                      <a:pt x="944793" y="613508"/>
                    </a:lnTo>
                    <a:lnTo>
                      <a:pt x="949513" y="615796"/>
                    </a:lnTo>
                    <a:lnTo>
                      <a:pt x="957524" y="617656"/>
                    </a:lnTo>
                    <a:lnTo>
                      <a:pt x="959240" y="619229"/>
                    </a:lnTo>
                    <a:lnTo>
                      <a:pt x="960242" y="621232"/>
                    </a:lnTo>
                    <a:lnTo>
                      <a:pt x="961100" y="621947"/>
                    </a:lnTo>
                    <a:lnTo>
                      <a:pt x="963246" y="622805"/>
                    </a:lnTo>
                    <a:lnTo>
                      <a:pt x="965677" y="624665"/>
                    </a:lnTo>
                    <a:lnTo>
                      <a:pt x="967823" y="625666"/>
                    </a:lnTo>
                    <a:lnTo>
                      <a:pt x="968967" y="625523"/>
                    </a:lnTo>
                    <a:lnTo>
                      <a:pt x="970112" y="624665"/>
                    </a:lnTo>
                    <a:lnTo>
                      <a:pt x="970827" y="623234"/>
                    </a:lnTo>
                    <a:lnTo>
                      <a:pt x="970970" y="621375"/>
                    </a:lnTo>
                    <a:lnTo>
                      <a:pt x="970827" y="619945"/>
                    </a:lnTo>
                    <a:lnTo>
                      <a:pt x="969682" y="617513"/>
                    </a:lnTo>
                    <a:lnTo>
                      <a:pt x="969969" y="613079"/>
                    </a:lnTo>
                    <a:lnTo>
                      <a:pt x="970684" y="613365"/>
                    </a:lnTo>
                    <a:lnTo>
                      <a:pt x="971685" y="615081"/>
                    </a:lnTo>
                    <a:lnTo>
                      <a:pt x="973259" y="619801"/>
                    </a:lnTo>
                    <a:lnTo>
                      <a:pt x="974260" y="620660"/>
                    </a:lnTo>
                    <a:lnTo>
                      <a:pt x="976835" y="619372"/>
                    </a:lnTo>
                    <a:lnTo>
                      <a:pt x="979982" y="619658"/>
                    </a:lnTo>
                    <a:lnTo>
                      <a:pt x="973402" y="623091"/>
                    </a:lnTo>
                    <a:lnTo>
                      <a:pt x="973259" y="624522"/>
                    </a:lnTo>
                    <a:lnTo>
                      <a:pt x="977979" y="631817"/>
                    </a:lnTo>
                    <a:lnTo>
                      <a:pt x="978837" y="633820"/>
                    </a:lnTo>
                    <a:lnTo>
                      <a:pt x="977836" y="638826"/>
                    </a:lnTo>
                    <a:lnTo>
                      <a:pt x="977836" y="641687"/>
                    </a:lnTo>
                    <a:lnTo>
                      <a:pt x="978551" y="641973"/>
                    </a:lnTo>
                    <a:lnTo>
                      <a:pt x="987706" y="641258"/>
                    </a:lnTo>
                    <a:lnTo>
                      <a:pt x="991425" y="642831"/>
                    </a:lnTo>
                    <a:lnTo>
                      <a:pt x="994000" y="646264"/>
                    </a:lnTo>
                    <a:lnTo>
                      <a:pt x="995859" y="648124"/>
                    </a:lnTo>
                    <a:lnTo>
                      <a:pt x="1000723" y="649125"/>
                    </a:lnTo>
                    <a:lnTo>
                      <a:pt x="1002296" y="648553"/>
                    </a:lnTo>
                    <a:lnTo>
                      <a:pt x="1003154" y="647122"/>
                    </a:lnTo>
                    <a:lnTo>
                      <a:pt x="1003440" y="645835"/>
                    </a:lnTo>
                    <a:lnTo>
                      <a:pt x="1003011" y="644405"/>
                    </a:lnTo>
                    <a:lnTo>
                      <a:pt x="1000293" y="636824"/>
                    </a:lnTo>
                    <a:lnTo>
                      <a:pt x="999292" y="633390"/>
                    </a:lnTo>
                    <a:lnTo>
                      <a:pt x="998577" y="629814"/>
                    </a:lnTo>
                    <a:lnTo>
                      <a:pt x="997003" y="625094"/>
                    </a:lnTo>
                    <a:lnTo>
                      <a:pt x="994858" y="619229"/>
                    </a:lnTo>
                    <a:lnTo>
                      <a:pt x="993284" y="611362"/>
                    </a:lnTo>
                    <a:lnTo>
                      <a:pt x="989708" y="606212"/>
                    </a:lnTo>
                    <a:lnTo>
                      <a:pt x="991711" y="605783"/>
                    </a:lnTo>
                    <a:lnTo>
                      <a:pt x="992712" y="605926"/>
                    </a:lnTo>
                    <a:lnTo>
                      <a:pt x="992140" y="604496"/>
                    </a:lnTo>
                    <a:lnTo>
                      <a:pt x="990137" y="601492"/>
                    </a:lnTo>
                    <a:lnTo>
                      <a:pt x="992283" y="601063"/>
                    </a:lnTo>
                    <a:lnTo>
                      <a:pt x="992569" y="599490"/>
                    </a:lnTo>
                    <a:lnTo>
                      <a:pt x="993714" y="596486"/>
                    </a:lnTo>
                    <a:lnTo>
                      <a:pt x="994143" y="596915"/>
                    </a:lnTo>
                    <a:lnTo>
                      <a:pt x="993857" y="600777"/>
                    </a:lnTo>
                    <a:lnTo>
                      <a:pt x="994715" y="604639"/>
                    </a:lnTo>
                    <a:lnTo>
                      <a:pt x="998148" y="611934"/>
                    </a:lnTo>
                    <a:lnTo>
                      <a:pt x="1000723" y="622376"/>
                    </a:lnTo>
                    <a:lnTo>
                      <a:pt x="1002439" y="624379"/>
                    </a:lnTo>
                    <a:lnTo>
                      <a:pt x="1005157" y="625809"/>
                    </a:lnTo>
                    <a:lnTo>
                      <a:pt x="1005872" y="626811"/>
                    </a:lnTo>
                    <a:lnTo>
                      <a:pt x="1006587" y="631102"/>
                    </a:lnTo>
                    <a:lnTo>
                      <a:pt x="1011594" y="639541"/>
                    </a:lnTo>
                    <a:lnTo>
                      <a:pt x="1015027" y="642545"/>
                    </a:lnTo>
                    <a:lnTo>
                      <a:pt x="1020462" y="643260"/>
                    </a:lnTo>
                    <a:lnTo>
                      <a:pt x="1025183" y="646264"/>
                    </a:lnTo>
                    <a:lnTo>
                      <a:pt x="1027471" y="648696"/>
                    </a:lnTo>
                    <a:lnTo>
                      <a:pt x="1028902" y="649125"/>
                    </a:lnTo>
                    <a:lnTo>
                      <a:pt x="1031191" y="647122"/>
                    </a:lnTo>
                    <a:lnTo>
                      <a:pt x="1034051" y="641115"/>
                    </a:lnTo>
                    <a:lnTo>
                      <a:pt x="1036769" y="637396"/>
                    </a:lnTo>
                    <a:lnTo>
                      <a:pt x="1037771" y="636680"/>
                    </a:lnTo>
                    <a:lnTo>
                      <a:pt x="1038772" y="636537"/>
                    </a:lnTo>
                    <a:lnTo>
                      <a:pt x="1038486" y="637396"/>
                    </a:lnTo>
                    <a:lnTo>
                      <a:pt x="1037055" y="638826"/>
                    </a:lnTo>
                    <a:lnTo>
                      <a:pt x="1033622" y="646693"/>
                    </a:lnTo>
                    <a:lnTo>
                      <a:pt x="1033050" y="650126"/>
                    </a:lnTo>
                    <a:lnTo>
                      <a:pt x="1033193" y="653703"/>
                    </a:lnTo>
                    <a:lnTo>
                      <a:pt x="1033908" y="656134"/>
                    </a:lnTo>
                    <a:lnTo>
                      <a:pt x="1038057" y="659567"/>
                    </a:lnTo>
                    <a:lnTo>
                      <a:pt x="1040202" y="661999"/>
                    </a:lnTo>
                    <a:lnTo>
                      <a:pt x="1042491" y="665575"/>
                    </a:lnTo>
                    <a:lnTo>
                      <a:pt x="1043206" y="666004"/>
                    </a:lnTo>
                    <a:lnTo>
                      <a:pt x="1045209" y="666147"/>
                    </a:lnTo>
                    <a:lnTo>
                      <a:pt x="1046210" y="665432"/>
                    </a:lnTo>
                    <a:lnTo>
                      <a:pt x="1048213" y="662428"/>
                    </a:lnTo>
                    <a:lnTo>
                      <a:pt x="1050072" y="662428"/>
                    </a:lnTo>
                    <a:lnTo>
                      <a:pt x="1059227" y="664431"/>
                    </a:lnTo>
                    <a:lnTo>
                      <a:pt x="1058655" y="665003"/>
                    </a:lnTo>
                    <a:lnTo>
                      <a:pt x="1049643" y="664431"/>
                    </a:lnTo>
                    <a:lnTo>
                      <a:pt x="1048928" y="665146"/>
                    </a:lnTo>
                    <a:lnTo>
                      <a:pt x="1048928" y="666433"/>
                    </a:lnTo>
                    <a:lnTo>
                      <a:pt x="1049500" y="669008"/>
                    </a:lnTo>
                    <a:lnTo>
                      <a:pt x="1051932" y="671154"/>
                    </a:lnTo>
                    <a:lnTo>
                      <a:pt x="1061516" y="678163"/>
                    </a:lnTo>
                    <a:lnTo>
                      <a:pt x="1060800" y="678592"/>
                    </a:lnTo>
                    <a:lnTo>
                      <a:pt x="1054793" y="675302"/>
                    </a:lnTo>
                    <a:lnTo>
                      <a:pt x="1048356" y="672584"/>
                    </a:lnTo>
                    <a:lnTo>
                      <a:pt x="1046925" y="672584"/>
                    </a:lnTo>
                    <a:lnTo>
                      <a:pt x="1046210" y="673442"/>
                    </a:lnTo>
                    <a:lnTo>
                      <a:pt x="1045495" y="674873"/>
                    </a:lnTo>
                    <a:lnTo>
                      <a:pt x="1048785" y="678735"/>
                    </a:lnTo>
                    <a:lnTo>
                      <a:pt x="1051932" y="688176"/>
                    </a:lnTo>
                    <a:lnTo>
                      <a:pt x="1051073" y="695328"/>
                    </a:lnTo>
                    <a:lnTo>
                      <a:pt x="1067809" y="700763"/>
                    </a:lnTo>
                    <a:lnTo>
                      <a:pt x="1070527" y="700334"/>
                    </a:lnTo>
                    <a:lnTo>
                      <a:pt x="1070813" y="701049"/>
                    </a:lnTo>
                    <a:lnTo>
                      <a:pt x="1070098" y="704482"/>
                    </a:lnTo>
                    <a:lnTo>
                      <a:pt x="1070384" y="705770"/>
                    </a:lnTo>
                    <a:lnTo>
                      <a:pt x="1071242" y="707343"/>
                    </a:lnTo>
                    <a:lnTo>
                      <a:pt x="1074246" y="710490"/>
                    </a:lnTo>
                    <a:lnTo>
                      <a:pt x="1076106" y="711635"/>
                    </a:lnTo>
                    <a:lnTo>
                      <a:pt x="1080683" y="712922"/>
                    </a:lnTo>
                    <a:lnTo>
                      <a:pt x="1080969" y="717928"/>
                    </a:lnTo>
                    <a:lnTo>
                      <a:pt x="1082257" y="718644"/>
                    </a:lnTo>
                    <a:lnTo>
                      <a:pt x="1084545" y="718930"/>
                    </a:lnTo>
                    <a:lnTo>
                      <a:pt x="1085117" y="719931"/>
                    </a:lnTo>
                    <a:lnTo>
                      <a:pt x="1085261" y="721934"/>
                    </a:lnTo>
                    <a:lnTo>
                      <a:pt x="1086119" y="723507"/>
                    </a:lnTo>
                    <a:lnTo>
                      <a:pt x="1087549" y="724794"/>
                    </a:lnTo>
                    <a:lnTo>
                      <a:pt x="1089838" y="727655"/>
                    </a:lnTo>
                    <a:lnTo>
                      <a:pt x="1091268" y="728513"/>
                    </a:lnTo>
                    <a:lnTo>
                      <a:pt x="1094701" y="729372"/>
                    </a:lnTo>
                    <a:lnTo>
                      <a:pt x="1096561" y="731803"/>
                    </a:lnTo>
                    <a:lnTo>
                      <a:pt x="1097562" y="733949"/>
                    </a:lnTo>
                    <a:lnTo>
                      <a:pt x="1098706" y="735236"/>
                    </a:lnTo>
                    <a:lnTo>
                      <a:pt x="1099994" y="735809"/>
                    </a:lnTo>
                    <a:lnTo>
                      <a:pt x="1108863" y="736810"/>
                    </a:lnTo>
                    <a:lnTo>
                      <a:pt x="1103284" y="738813"/>
                    </a:lnTo>
                    <a:lnTo>
                      <a:pt x="1100137" y="738813"/>
                    </a:lnTo>
                    <a:lnTo>
                      <a:pt x="1095273" y="748539"/>
                    </a:lnTo>
                    <a:lnTo>
                      <a:pt x="1092699" y="752401"/>
                    </a:lnTo>
                    <a:lnTo>
                      <a:pt x="1090696" y="754833"/>
                    </a:lnTo>
                    <a:lnTo>
                      <a:pt x="1089266" y="755978"/>
                    </a:lnTo>
                    <a:lnTo>
                      <a:pt x="1088837" y="757408"/>
                    </a:lnTo>
                    <a:lnTo>
                      <a:pt x="1090839" y="762557"/>
                    </a:lnTo>
                    <a:lnTo>
                      <a:pt x="1091984" y="763845"/>
                    </a:lnTo>
                    <a:lnTo>
                      <a:pt x="1096132" y="765275"/>
                    </a:lnTo>
                    <a:lnTo>
                      <a:pt x="1097276" y="764417"/>
                    </a:lnTo>
                    <a:lnTo>
                      <a:pt x="1099565" y="760412"/>
                    </a:lnTo>
                    <a:lnTo>
                      <a:pt x="1100709" y="756693"/>
                    </a:lnTo>
                    <a:lnTo>
                      <a:pt x="1101567" y="755405"/>
                    </a:lnTo>
                    <a:lnTo>
                      <a:pt x="1101710" y="754690"/>
                    </a:lnTo>
                    <a:lnTo>
                      <a:pt x="1100852" y="752401"/>
                    </a:lnTo>
                    <a:lnTo>
                      <a:pt x="1101138" y="751543"/>
                    </a:lnTo>
                    <a:lnTo>
                      <a:pt x="1102140" y="750542"/>
                    </a:lnTo>
                    <a:lnTo>
                      <a:pt x="1106574" y="748110"/>
                    </a:lnTo>
                    <a:lnTo>
                      <a:pt x="1117016" y="744677"/>
                    </a:lnTo>
                    <a:lnTo>
                      <a:pt x="1124740" y="741387"/>
                    </a:lnTo>
                    <a:lnTo>
                      <a:pt x="1123453" y="743247"/>
                    </a:lnTo>
                    <a:lnTo>
                      <a:pt x="1121450" y="745249"/>
                    </a:lnTo>
                    <a:lnTo>
                      <a:pt x="1121879" y="746823"/>
                    </a:lnTo>
                    <a:lnTo>
                      <a:pt x="1126457" y="753117"/>
                    </a:lnTo>
                    <a:lnTo>
                      <a:pt x="1128173" y="756407"/>
                    </a:lnTo>
                    <a:lnTo>
                      <a:pt x="1129317" y="761699"/>
                    </a:lnTo>
                    <a:lnTo>
                      <a:pt x="1129461" y="764274"/>
                    </a:lnTo>
                    <a:lnTo>
                      <a:pt x="1129317" y="768136"/>
                    </a:lnTo>
                    <a:lnTo>
                      <a:pt x="1130033" y="772570"/>
                    </a:lnTo>
                    <a:lnTo>
                      <a:pt x="1130605" y="773572"/>
                    </a:lnTo>
                    <a:lnTo>
                      <a:pt x="1133180" y="774144"/>
                    </a:lnTo>
                    <a:lnTo>
                      <a:pt x="1133180" y="775002"/>
                    </a:lnTo>
                    <a:lnTo>
                      <a:pt x="1126171" y="777291"/>
                    </a:lnTo>
                    <a:lnTo>
                      <a:pt x="1124311" y="780009"/>
                    </a:lnTo>
                    <a:lnTo>
                      <a:pt x="1124311" y="780867"/>
                    </a:lnTo>
                    <a:lnTo>
                      <a:pt x="1126314" y="784872"/>
                    </a:lnTo>
                    <a:lnTo>
                      <a:pt x="1127744" y="789593"/>
                    </a:lnTo>
                    <a:lnTo>
                      <a:pt x="1130319" y="795600"/>
                    </a:lnTo>
                    <a:lnTo>
                      <a:pt x="1137328" y="796315"/>
                    </a:lnTo>
                    <a:lnTo>
                      <a:pt x="1138615" y="797174"/>
                    </a:lnTo>
                    <a:lnTo>
                      <a:pt x="1141047" y="794456"/>
                    </a:lnTo>
                    <a:lnTo>
                      <a:pt x="1146483" y="789735"/>
                    </a:lnTo>
                    <a:lnTo>
                      <a:pt x="1149486" y="786446"/>
                    </a:lnTo>
                    <a:lnTo>
                      <a:pt x="1149343" y="785015"/>
                    </a:lnTo>
                    <a:lnTo>
                      <a:pt x="1150774" y="781725"/>
                    </a:lnTo>
                    <a:lnTo>
                      <a:pt x="1154922" y="775002"/>
                    </a:lnTo>
                    <a:lnTo>
                      <a:pt x="1154779" y="773143"/>
                    </a:lnTo>
                    <a:lnTo>
                      <a:pt x="1154207" y="770282"/>
                    </a:lnTo>
                    <a:lnTo>
                      <a:pt x="1152347" y="765561"/>
                    </a:lnTo>
                    <a:lnTo>
                      <a:pt x="1151775" y="762987"/>
                    </a:lnTo>
                    <a:lnTo>
                      <a:pt x="1151632" y="759983"/>
                    </a:lnTo>
                    <a:lnTo>
                      <a:pt x="1151918" y="757265"/>
                    </a:lnTo>
                    <a:lnTo>
                      <a:pt x="1152633" y="754690"/>
                    </a:lnTo>
                    <a:lnTo>
                      <a:pt x="1153778" y="752259"/>
                    </a:lnTo>
                    <a:lnTo>
                      <a:pt x="1155208" y="750113"/>
                    </a:lnTo>
                    <a:lnTo>
                      <a:pt x="1155494" y="747395"/>
                    </a:lnTo>
                    <a:lnTo>
                      <a:pt x="1155208" y="744677"/>
                    </a:lnTo>
                    <a:lnTo>
                      <a:pt x="1154207" y="742818"/>
                    </a:lnTo>
                    <a:close/>
                    <a:moveTo>
                      <a:pt x="222287" y="633963"/>
                    </a:moveTo>
                    <a:lnTo>
                      <a:pt x="228438" y="624379"/>
                    </a:lnTo>
                    <a:lnTo>
                      <a:pt x="226865" y="624522"/>
                    </a:lnTo>
                    <a:lnTo>
                      <a:pt x="220285" y="626811"/>
                    </a:lnTo>
                    <a:lnTo>
                      <a:pt x="217281" y="629671"/>
                    </a:lnTo>
                    <a:lnTo>
                      <a:pt x="215851" y="629814"/>
                    </a:lnTo>
                    <a:lnTo>
                      <a:pt x="217710" y="634249"/>
                    </a:lnTo>
                    <a:lnTo>
                      <a:pt x="219999" y="634678"/>
                    </a:lnTo>
                    <a:lnTo>
                      <a:pt x="222287" y="633963"/>
                    </a:lnTo>
                    <a:close/>
                    <a:moveTo>
                      <a:pt x="1126314" y="767278"/>
                    </a:moveTo>
                    <a:lnTo>
                      <a:pt x="1126743" y="763988"/>
                    </a:lnTo>
                    <a:lnTo>
                      <a:pt x="1126743" y="759697"/>
                    </a:lnTo>
                    <a:lnTo>
                      <a:pt x="1125741" y="757265"/>
                    </a:lnTo>
                    <a:lnTo>
                      <a:pt x="1122022" y="751829"/>
                    </a:lnTo>
                    <a:lnTo>
                      <a:pt x="1118589" y="747967"/>
                    </a:lnTo>
                    <a:lnTo>
                      <a:pt x="1117588" y="747681"/>
                    </a:lnTo>
                    <a:lnTo>
                      <a:pt x="1106860" y="752974"/>
                    </a:lnTo>
                    <a:lnTo>
                      <a:pt x="1106145" y="763416"/>
                    </a:lnTo>
                    <a:lnTo>
                      <a:pt x="1102712" y="766849"/>
                    </a:lnTo>
                    <a:lnTo>
                      <a:pt x="1100137" y="770568"/>
                    </a:lnTo>
                    <a:lnTo>
                      <a:pt x="1100280" y="773000"/>
                    </a:lnTo>
                    <a:lnTo>
                      <a:pt x="1101281" y="778721"/>
                    </a:lnTo>
                    <a:lnTo>
                      <a:pt x="1102712" y="781153"/>
                    </a:lnTo>
                    <a:lnTo>
                      <a:pt x="1103856" y="779007"/>
                    </a:lnTo>
                    <a:lnTo>
                      <a:pt x="1106288" y="775574"/>
                    </a:lnTo>
                    <a:lnTo>
                      <a:pt x="1109864" y="773858"/>
                    </a:lnTo>
                    <a:lnTo>
                      <a:pt x="1111294" y="772427"/>
                    </a:lnTo>
                    <a:lnTo>
                      <a:pt x="1112152" y="770997"/>
                    </a:lnTo>
                    <a:lnTo>
                      <a:pt x="1112868" y="772714"/>
                    </a:lnTo>
                    <a:lnTo>
                      <a:pt x="1112009" y="774859"/>
                    </a:lnTo>
                    <a:lnTo>
                      <a:pt x="1112868" y="776576"/>
                    </a:lnTo>
                    <a:lnTo>
                      <a:pt x="1114441" y="777005"/>
                    </a:lnTo>
                    <a:lnTo>
                      <a:pt x="1116015" y="776862"/>
                    </a:lnTo>
                    <a:lnTo>
                      <a:pt x="1117588" y="778864"/>
                    </a:lnTo>
                    <a:lnTo>
                      <a:pt x="1119877" y="779436"/>
                    </a:lnTo>
                    <a:lnTo>
                      <a:pt x="1123024" y="776862"/>
                    </a:lnTo>
                    <a:lnTo>
                      <a:pt x="1125169" y="772141"/>
                    </a:lnTo>
                    <a:lnTo>
                      <a:pt x="1126314" y="767278"/>
                    </a:lnTo>
                    <a:close/>
                    <a:moveTo>
                      <a:pt x="74096" y="269491"/>
                    </a:moveTo>
                    <a:lnTo>
                      <a:pt x="74382" y="268919"/>
                    </a:lnTo>
                    <a:lnTo>
                      <a:pt x="68088" y="271494"/>
                    </a:lnTo>
                    <a:lnTo>
                      <a:pt x="64655" y="273497"/>
                    </a:lnTo>
                    <a:lnTo>
                      <a:pt x="64655" y="274212"/>
                    </a:lnTo>
                    <a:lnTo>
                      <a:pt x="65799" y="273926"/>
                    </a:lnTo>
                    <a:lnTo>
                      <a:pt x="70806" y="271351"/>
                    </a:lnTo>
                    <a:lnTo>
                      <a:pt x="74096" y="269491"/>
                    </a:lnTo>
                    <a:close/>
                    <a:moveTo>
                      <a:pt x="1471474" y="1570888"/>
                    </a:moveTo>
                    <a:lnTo>
                      <a:pt x="1470902" y="1570030"/>
                    </a:lnTo>
                    <a:lnTo>
                      <a:pt x="1467612" y="1570888"/>
                    </a:lnTo>
                    <a:lnTo>
                      <a:pt x="1461461" y="1569172"/>
                    </a:lnTo>
                    <a:lnTo>
                      <a:pt x="1460317" y="1569601"/>
                    </a:lnTo>
                    <a:lnTo>
                      <a:pt x="1461032" y="1570745"/>
                    </a:lnTo>
                    <a:lnTo>
                      <a:pt x="1461175" y="1572033"/>
                    </a:lnTo>
                    <a:lnTo>
                      <a:pt x="1463464" y="1572891"/>
                    </a:lnTo>
                    <a:lnTo>
                      <a:pt x="1470902" y="1571604"/>
                    </a:lnTo>
                    <a:lnTo>
                      <a:pt x="1471474" y="1570888"/>
                    </a:lnTo>
                    <a:close/>
                    <a:moveTo>
                      <a:pt x="78101" y="557578"/>
                    </a:moveTo>
                    <a:lnTo>
                      <a:pt x="77100" y="556148"/>
                    </a:lnTo>
                    <a:lnTo>
                      <a:pt x="75383" y="555146"/>
                    </a:lnTo>
                    <a:lnTo>
                      <a:pt x="73667" y="554717"/>
                    </a:lnTo>
                    <a:lnTo>
                      <a:pt x="68946" y="555433"/>
                    </a:lnTo>
                    <a:lnTo>
                      <a:pt x="67516" y="555289"/>
                    </a:lnTo>
                    <a:lnTo>
                      <a:pt x="64798" y="553001"/>
                    </a:lnTo>
                    <a:lnTo>
                      <a:pt x="63368" y="552429"/>
                    </a:lnTo>
                    <a:lnTo>
                      <a:pt x="61508" y="552715"/>
                    </a:lnTo>
                    <a:lnTo>
                      <a:pt x="57932" y="553859"/>
                    </a:lnTo>
                    <a:lnTo>
                      <a:pt x="56216" y="553144"/>
                    </a:lnTo>
                    <a:lnTo>
                      <a:pt x="54499" y="553144"/>
                    </a:lnTo>
                    <a:lnTo>
                      <a:pt x="50780" y="555146"/>
                    </a:lnTo>
                    <a:lnTo>
                      <a:pt x="46775" y="556148"/>
                    </a:lnTo>
                    <a:lnTo>
                      <a:pt x="45201" y="557006"/>
                    </a:lnTo>
                    <a:lnTo>
                      <a:pt x="43628" y="560582"/>
                    </a:lnTo>
                    <a:lnTo>
                      <a:pt x="31040" y="559867"/>
                    </a:lnTo>
                    <a:lnTo>
                      <a:pt x="28179" y="560296"/>
                    </a:lnTo>
                    <a:lnTo>
                      <a:pt x="25461" y="561154"/>
                    </a:lnTo>
                    <a:lnTo>
                      <a:pt x="29753" y="566161"/>
                    </a:lnTo>
                    <a:lnTo>
                      <a:pt x="34473" y="570166"/>
                    </a:lnTo>
                    <a:lnTo>
                      <a:pt x="39050" y="571310"/>
                    </a:lnTo>
                    <a:lnTo>
                      <a:pt x="49779" y="576746"/>
                    </a:lnTo>
                    <a:lnTo>
                      <a:pt x="58361" y="578176"/>
                    </a:lnTo>
                    <a:lnTo>
                      <a:pt x="60793" y="579035"/>
                    </a:lnTo>
                    <a:lnTo>
                      <a:pt x="63082" y="580894"/>
                    </a:lnTo>
                    <a:lnTo>
                      <a:pt x="64226" y="581323"/>
                    </a:lnTo>
                    <a:lnTo>
                      <a:pt x="65513" y="580751"/>
                    </a:lnTo>
                    <a:lnTo>
                      <a:pt x="64798" y="578748"/>
                    </a:lnTo>
                    <a:lnTo>
                      <a:pt x="65799" y="577461"/>
                    </a:lnTo>
                    <a:lnTo>
                      <a:pt x="70377" y="575601"/>
                    </a:lnTo>
                    <a:lnTo>
                      <a:pt x="75669" y="575458"/>
                    </a:lnTo>
                    <a:lnTo>
                      <a:pt x="80962" y="574600"/>
                    </a:lnTo>
                    <a:lnTo>
                      <a:pt x="80533" y="571882"/>
                    </a:lnTo>
                    <a:lnTo>
                      <a:pt x="80104" y="569165"/>
                    </a:lnTo>
                    <a:lnTo>
                      <a:pt x="77672" y="567305"/>
                    </a:lnTo>
                    <a:lnTo>
                      <a:pt x="77815" y="565875"/>
                    </a:lnTo>
                    <a:lnTo>
                      <a:pt x="77529" y="562585"/>
                    </a:lnTo>
                    <a:lnTo>
                      <a:pt x="78244" y="560296"/>
                    </a:lnTo>
                    <a:lnTo>
                      <a:pt x="78101" y="557578"/>
                    </a:lnTo>
                    <a:close/>
                    <a:moveTo>
                      <a:pt x="57360" y="841088"/>
                    </a:moveTo>
                    <a:lnTo>
                      <a:pt x="52353" y="841946"/>
                    </a:lnTo>
                    <a:lnTo>
                      <a:pt x="52496" y="840945"/>
                    </a:lnTo>
                    <a:lnTo>
                      <a:pt x="54213" y="838513"/>
                    </a:lnTo>
                    <a:lnTo>
                      <a:pt x="59362" y="834937"/>
                    </a:lnTo>
                    <a:lnTo>
                      <a:pt x="62080" y="832505"/>
                    </a:lnTo>
                    <a:lnTo>
                      <a:pt x="58933" y="830932"/>
                    </a:lnTo>
                    <a:lnTo>
                      <a:pt x="57789" y="829787"/>
                    </a:lnTo>
                    <a:lnTo>
                      <a:pt x="56931" y="830646"/>
                    </a:lnTo>
                    <a:lnTo>
                      <a:pt x="55643" y="832791"/>
                    </a:lnTo>
                    <a:lnTo>
                      <a:pt x="53927" y="834508"/>
                    </a:lnTo>
                    <a:lnTo>
                      <a:pt x="51638" y="835795"/>
                    </a:lnTo>
                    <a:lnTo>
                      <a:pt x="50351" y="833792"/>
                    </a:lnTo>
                    <a:lnTo>
                      <a:pt x="49922" y="829930"/>
                    </a:lnTo>
                    <a:lnTo>
                      <a:pt x="48491" y="829501"/>
                    </a:lnTo>
                    <a:lnTo>
                      <a:pt x="46632" y="829644"/>
                    </a:lnTo>
                    <a:lnTo>
                      <a:pt x="43199" y="830646"/>
                    </a:lnTo>
                    <a:lnTo>
                      <a:pt x="39337" y="831218"/>
                    </a:lnTo>
                    <a:lnTo>
                      <a:pt x="37477" y="832076"/>
                    </a:lnTo>
                    <a:lnTo>
                      <a:pt x="35904" y="833649"/>
                    </a:lnTo>
                    <a:lnTo>
                      <a:pt x="35045" y="835080"/>
                    </a:lnTo>
                    <a:lnTo>
                      <a:pt x="34902" y="836367"/>
                    </a:lnTo>
                    <a:lnTo>
                      <a:pt x="35331" y="837655"/>
                    </a:lnTo>
                    <a:lnTo>
                      <a:pt x="36333" y="838942"/>
                    </a:lnTo>
                    <a:lnTo>
                      <a:pt x="37620" y="839514"/>
                    </a:lnTo>
                    <a:lnTo>
                      <a:pt x="39194" y="839514"/>
                    </a:lnTo>
                    <a:lnTo>
                      <a:pt x="41768" y="839943"/>
                    </a:lnTo>
                    <a:lnTo>
                      <a:pt x="45201" y="840945"/>
                    </a:lnTo>
                    <a:lnTo>
                      <a:pt x="46346" y="841803"/>
                    </a:lnTo>
                    <a:lnTo>
                      <a:pt x="44486" y="842947"/>
                    </a:lnTo>
                    <a:lnTo>
                      <a:pt x="44343" y="844521"/>
                    </a:lnTo>
                    <a:lnTo>
                      <a:pt x="44057" y="844664"/>
                    </a:lnTo>
                    <a:lnTo>
                      <a:pt x="43485" y="844378"/>
                    </a:lnTo>
                    <a:lnTo>
                      <a:pt x="41768" y="842375"/>
                    </a:lnTo>
                    <a:lnTo>
                      <a:pt x="38049" y="842375"/>
                    </a:lnTo>
                    <a:lnTo>
                      <a:pt x="37191" y="844235"/>
                    </a:lnTo>
                    <a:lnTo>
                      <a:pt x="35617" y="844950"/>
                    </a:lnTo>
                    <a:lnTo>
                      <a:pt x="34330" y="849527"/>
                    </a:lnTo>
                    <a:lnTo>
                      <a:pt x="32328" y="850815"/>
                    </a:lnTo>
                    <a:lnTo>
                      <a:pt x="25748" y="853246"/>
                    </a:lnTo>
                    <a:lnTo>
                      <a:pt x="22458" y="855106"/>
                    </a:lnTo>
                    <a:lnTo>
                      <a:pt x="19168" y="855392"/>
                    </a:lnTo>
                    <a:lnTo>
                      <a:pt x="17022" y="855964"/>
                    </a:lnTo>
                    <a:lnTo>
                      <a:pt x="14018" y="857967"/>
                    </a:lnTo>
                    <a:lnTo>
                      <a:pt x="14876" y="858968"/>
                    </a:lnTo>
                    <a:lnTo>
                      <a:pt x="18309" y="860684"/>
                    </a:lnTo>
                    <a:lnTo>
                      <a:pt x="19597" y="860684"/>
                    </a:lnTo>
                    <a:lnTo>
                      <a:pt x="20741" y="860112"/>
                    </a:lnTo>
                    <a:lnTo>
                      <a:pt x="22887" y="859969"/>
                    </a:lnTo>
                    <a:lnTo>
                      <a:pt x="24174" y="859254"/>
                    </a:lnTo>
                    <a:lnTo>
                      <a:pt x="25748" y="857824"/>
                    </a:lnTo>
                    <a:lnTo>
                      <a:pt x="27178" y="857108"/>
                    </a:lnTo>
                    <a:lnTo>
                      <a:pt x="28465" y="857108"/>
                    </a:lnTo>
                    <a:lnTo>
                      <a:pt x="29610" y="856679"/>
                    </a:lnTo>
                    <a:lnTo>
                      <a:pt x="30468" y="855821"/>
                    </a:lnTo>
                    <a:lnTo>
                      <a:pt x="34044" y="854248"/>
                    </a:lnTo>
                    <a:lnTo>
                      <a:pt x="39909" y="852674"/>
                    </a:lnTo>
                    <a:lnTo>
                      <a:pt x="43199" y="852388"/>
                    </a:lnTo>
                    <a:lnTo>
                      <a:pt x="45630" y="851387"/>
                    </a:lnTo>
                    <a:lnTo>
                      <a:pt x="47633" y="848955"/>
                    </a:lnTo>
                    <a:lnTo>
                      <a:pt x="53069" y="845951"/>
                    </a:lnTo>
                    <a:lnTo>
                      <a:pt x="55357" y="844235"/>
                    </a:lnTo>
                    <a:lnTo>
                      <a:pt x="58075" y="843376"/>
                    </a:lnTo>
                    <a:lnTo>
                      <a:pt x="59362" y="842375"/>
                    </a:lnTo>
                    <a:lnTo>
                      <a:pt x="58504" y="841517"/>
                    </a:lnTo>
                    <a:lnTo>
                      <a:pt x="57360" y="841088"/>
                    </a:lnTo>
                    <a:close/>
                    <a:moveTo>
                      <a:pt x="64226" y="836367"/>
                    </a:moveTo>
                    <a:lnTo>
                      <a:pt x="63225" y="836939"/>
                    </a:lnTo>
                    <a:lnTo>
                      <a:pt x="61794" y="838513"/>
                    </a:lnTo>
                    <a:lnTo>
                      <a:pt x="61365" y="839228"/>
                    </a:lnTo>
                    <a:lnTo>
                      <a:pt x="61365" y="840229"/>
                    </a:lnTo>
                    <a:lnTo>
                      <a:pt x="62080" y="841231"/>
                    </a:lnTo>
                    <a:lnTo>
                      <a:pt x="62509" y="841088"/>
                    </a:lnTo>
                    <a:lnTo>
                      <a:pt x="63225" y="839657"/>
                    </a:lnTo>
                    <a:lnTo>
                      <a:pt x="64655" y="838370"/>
                    </a:lnTo>
                    <a:lnTo>
                      <a:pt x="65799" y="836510"/>
                    </a:lnTo>
                    <a:lnTo>
                      <a:pt x="65513" y="836081"/>
                    </a:lnTo>
                    <a:lnTo>
                      <a:pt x="64226" y="836367"/>
                    </a:lnTo>
                    <a:close/>
                    <a:moveTo>
                      <a:pt x="13732" y="849956"/>
                    </a:moveTo>
                    <a:lnTo>
                      <a:pt x="9012" y="847954"/>
                    </a:lnTo>
                    <a:lnTo>
                      <a:pt x="6437" y="847954"/>
                    </a:lnTo>
                    <a:lnTo>
                      <a:pt x="2861" y="848955"/>
                    </a:lnTo>
                    <a:lnTo>
                      <a:pt x="0" y="850385"/>
                    </a:lnTo>
                    <a:lnTo>
                      <a:pt x="572" y="861114"/>
                    </a:lnTo>
                    <a:lnTo>
                      <a:pt x="9870" y="856679"/>
                    </a:lnTo>
                    <a:lnTo>
                      <a:pt x="12874" y="854963"/>
                    </a:lnTo>
                    <a:lnTo>
                      <a:pt x="13589" y="852960"/>
                    </a:lnTo>
                    <a:lnTo>
                      <a:pt x="14733" y="850957"/>
                    </a:lnTo>
                    <a:lnTo>
                      <a:pt x="13732" y="849956"/>
                    </a:lnTo>
                    <a:close/>
                    <a:moveTo>
                      <a:pt x="155344" y="799462"/>
                    </a:moveTo>
                    <a:lnTo>
                      <a:pt x="153770" y="798461"/>
                    </a:lnTo>
                    <a:lnTo>
                      <a:pt x="151196" y="797746"/>
                    </a:lnTo>
                    <a:lnTo>
                      <a:pt x="149336" y="797031"/>
                    </a:lnTo>
                    <a:lnTo>
                      <a:pt x="148049" y="795743"/>
                    </a:lnTo>
                    <a:lnTo>
                      <a:pt x="145188" y="788877"/>
                    </a:lnTo>
                    <a:lnTo>
                      <a:pt x="144186" y="787447"/>
                    </a:lnTo>
                    <a:lnTo>
                      <a:pt x="142899" y="786446"/>
                    </a:lnTo>
                    <a:lnTo>
                      <a:pt x="141326" y="785873"/>
                    </a:lnTo>
                    <a:lnTo>
                      <a:pt x="135318" y="786016"/>
                    </a:lnTo>
                    <a:lnTo>
                      <a:pt x="133458" y="786446"/>
                    </a:lnTo>
                    <a:lnTo>
                      <a:pt x="125162" y="790022"/>
                    </a:lnTo>
                    <a:lnTo>
                      <a:pt x="121300" y="792310"/>
                    </a:lnTo>
                    <a:lnTo>
                      <a:pt x="116722" y="791738"/>
                    </a:lnTo>
                    <a:lnTo>
                      <a:pt x="115149" y="792024"/>
                    </a:lnTo>
                    <a:lnTo>
                      <a:pt x="113575" y="793169"/>
                    </a:lnTo>
                    <a:lnTo>
                      <a:pt x="108283" y="801036"/>
                    </a:lnTo>
                    <a:lnTo>
                      <a:pt x="106852" y="802180"/>
                    </a:lnTo>
                    <a:lnTo>
                      <a:pt x="102704" y="804469"/>
                    </a:lnTo>
                    <a:lnTo>
                      <a:pt x="102275" y="806185"/>
                    </a:lnTo>
                    <a:lnTo>
                      <a:pt x="102275" y="807187"/>
                    </a:lnTo>
                    <a:lnTo>
                      <a:pt x="103419" y="810620"/>
                    </a:lnTo>
                    <a:lnTo>
                      <a:pt x="104707" y="812336"/>
                    </a:lnTo>
                    <a:lnTo>
                      <a:pt x="107139" y="812765"/>
                    </a:lnTo>
                    <a:lnTo>
                      <a:pt x="111716" y="812908"/>
                    </a:lnTo>
                    <a:lnTo>
                      <a:pt x="115578" y="811907"/>
                    </a:lnTo>
                    <a:lnTo>
                      <a:pt x="117438" y="811049"/>
                    </a:lnTo>
                    <a:lnTo>
                      <a:pt x="119154" y="809618"/>
                    </a:lnTo>
                    <a:lnTo>
                      <a:pt x="122587" y="805899"/>
                    </a:lnTo>
                    <a:lnTo>
                      <a:pt x="124447" y="804612"/>
                    </a:lnTo>
                    <a:lnTo>
                      <a:pt x="127451" y="803897"/>
                    </a:lnTo>
                    <a:lnTo>
                      <a:pt x="142184" y="803754"/>
                    </a:lnTo>
                    <a:lnTo>
                      <a:pt x="143757" y="803181"/>
                    </a:lnTo>
                    <a:lnTo>
                      <a:pt x="148907" y="799176"/>
                    </a:lnTo>
                    <a:lnTo>
                      <a:pt x="157203" y="801894"/>
                    </a:lnTo>
                    <a:lnTo>
                      <a:pt x="157060" y="801179"/>
                    </a:lnTo>
                    <a:lnTo>
                      <a:pt x="155344" y="799462"/>
                    </a:lnTo>
                    <a:close/>
                    <a:moveTo>
                      <a:pt x="75955" y="823350"/>
                    </a:moveTo>
                    <a:lnTo>
                      <a:pt x="72093" y="821062"/>
                    </a:lnTo>
                    <a:lnTo>
                      <a:pt x="69805" y="820919"/>
                    </a:lnTo>
                    <a:lnTo>
                      <a:pt x="67516" y="821777"/>
                    </a:lnTo>
                    <a:lnTo>
                      <a:pt x="66085" y="822635"/>
                    </a:lnTo>
                    <a:lnTo>
                      <a:pt x="65513" y="823636"/>
                    </a:lnTo>
                    <a:lnTo>
                      <a:pt x="65656" y="824924"/>
                    </a:lnTo>
                    <a:lnTo>
                      <a:pt x="67087" y="827356"/>
                    </a:lnTo>
                    <a:lnTo>
                      <a:pt x="67659" y="827642"/>
                    </a:lnTo>
                    <a:lnTo>
                      <a:pt x="70806" y="827213"/>
                    </a:lnTo>
                    <a:lnTo>
                      <a:pt x="71521" y="827642"/>
                    </a:lnTo>
                    <a:lnTo>
                      <a:pt x="72379" y="827499"/>
                    </a:lnTo>
                    <a:lnTo>
                      <a:pt x="73524" y="826783"/>
                    </a:lnTo>
                    <a:lnTo>
                      <a:pt x="76671" y="826354"/>
                    </a:lnTo>
                    <a:lnTo>
                      <a:pt x="77958" y="825639"/>
                    </a:lnTo>
                    <a:lnTo>
                      <a:pt x="77672" y="824781"/>
                    </a:lnTo>
                    <a:lnTo>
                      <a:pt x="75955" y="823350"/>
                    </a:lnTo>
                    <a:close/>
                    <a:moveTo>
                      <a:pt x="1363048" y="1049214"/>
                    </a:moveTo>
                    <a:lnTo>
                      <a:pt x="1364479" y="1049929"/>
                    </a:lnTo>
                    <a:lnTo>
                      <a:pt x="1367769" y="1050787"/>
                    </a:lnTo>
                    <a:lnTo>
                      <a:pt x="1366910" y="1049500"/>
                    </a:lnTo>
                    <a:lnTo>
                      <a:pt x="1366624" y="1048069"/>
                    </a:lnTo>
                    <a:lnTo>
                      <a:pt x="1363907" y="1045209"/>
                    </a:lnTo>
                    <a:lnTo>
                      <a:pt x="1362476" y="1045495"/>
                    </a:lnTo>
                    <a:lnTo>
                      <a:pt x="1362190" y="1046210"/>
                    </a:lnTo>
                    <a:lnTo>
                      <a:pt x="1362619" y="1048499"/>
                    </a:lnTo>
                    <a:lnTo>
                      <a:pt x="1363048" y="1049214"/>
                    </a:lnTo>
                    <a:close/>
                    <a:moveTo>
                      <a:pt x="170220" y="810334"/>
                    </a:moveTo>
                    <a:lnTo>
                      <a:pt x="164928" y="809046"/>
                    </a:lnTo>
                    <a:lnTo>
                      <a:pt x="165214" y="811192"/>
                    </a:lnTo>
                    <a:lnTo>
                      <a:pt x="167645" y="812908"/>
                    </a:lnTo>
                    <a:lnTo>
                      <a:pt x="170363" y="813910"/>
                    </a:lnTo>
                    <a:lnTo>
                      <a:pt x="172938" y="813051"/>
                    </a:lnTo>
                    <a:lnTo>
                      <a:pt x="171364" y="811192"/>
                    </a:lnTo>
                    <a:lnTo>
                      <a:pt x="170220" y="810334"/>
                    </a:lnTo>
                    <a:close/>
                    <a:moveTo>
                      <a:pt x="84395" y="820346"/>
                    </a:moveTo>
                    <a:lnTo>
                      <a:pt x="82964" y="818201"/>
                    </a:lnTo>
                    <a:lnTo>
                      <a:pt x="82392" y="817772"/>
                    </a:lnTo>
                    <a:lnTo>
                      <a:pt x="81248" y="818058"/>
                    </a:lnTo>
                    <a:lnTo>
                      <a:pt x="79388" y="819059"/>
                    </a:lnTo>
                    <a:lnTo>
                      <a:pt x="80390" y="821920"/>
                    </a:lnTo>
                    <a:lnTo>
                      <a:pt x="80533" y="823780"/>
                    </a:lnTo>
                    <a:lnTo>
                      <a:pt x="80819" y="824209"/>
                    </a:lnTo>
                    <a:lnTo>
                      <a:pt x="82106" y="823923"/>
                    </a:lnTo>
                    <a:lnTo>
                      <a:pt x="84967" y="822063"/>
                    </a:lnTo>
                    <a:lnTo>
                      <a:pt x="86827" y="821348"/>
                    </a:lnTo>
                    <a:lnTo>
                      <a:pt x="85825" y="820919"/>
                    </a:lnTo>
                    <a:lnTo>
                      <a:pt x="84395" y="820346"/>
                    </a:lnTo>
                    <a:close/>
                    <a:moveTo>
                      <a:pt x="2550155" y="1146626"/>
                    </a:moveTo>
                    <a:lnTo>
                      <a:pt x="2553016" y="1147055"/>
                    </a:lnTo>
                    <a:lnTo>
                      <a:pt x="2557307" y="1147055"/>
                    </a:lnTo>
                    <a:lnTo>
                      <a:pt x="2559453" y="1146483"/>
                    </a:lnTo>
                    <a:lnTo>
                      <a:pt x="2560168" y="1145195"/>
                    </a:lnTo>
                    <a:lnTo>
                      <a:pt x="2559882" y="1144337"/>
                    </a:lnTo>
                    <a:lnTo>
                      <a:pt x="2559166" y="1143908"/>
                    </a:lnTo>
                    <a:lnTo>
                      <a:pt x="2557593" y="1141762"/>
                    </a:lnTo>
                    <a:lnTo>
                      <a:pt x="2556735" y="1141190"/>
                    </a:lnTo>
                    <a:lnTo>
                      <a:pt x="2554446" y="1140761"/>
                    </a:lnTo>
                    <a:lnTo>
                      <a:pt x="2554017" y="1141190"/>
                    </a:lnTo>
                    <a:lnTo>
                      <a:pt x="2554589" y="1142191"/>
                    </a:lnTo>
                    <a:lnTo>
                      <a:pt x="2554446" y="1142620"/>
                    </a:lnTo>
                    <a:lnTo>
                      <a:pt x="2553445" y="1143336"/>
                    </a:lnTo>
                    <a:lnTo>
                      <a:pt x="2551585" y="1144337"/>
                    </a:lnTo>
                    <a:lnTo>
                      <a:pt x="2550155" y="1144623"/>
                    </a:lnTo>
                    <a:lnTo>
                      <a:pt x="2549297" y="1144051"/>
                    </a:lnTo>
                    <a:lnTo>
                      <a:pt x="2548724" y="1144051"/>
                    </a:lnTo>
                    <a:lnTo>
                      <a:pt x="2548581" y="1145052"/>
                    </a:lnTo>
                    <a:lnTo>
                      <a:pt x="2548867" y="1145481"/>
                    </a:lnTo>
                    <a:lnTo>
                      <a:pt x="2550155" y="1146626"/>
                    </a:lnTo>
                    <a:close/>
                    <a:moveTo>
                      <a:pt x="2539713" y="1132750"/>
                    </a:moveTo>
                    <a:lnTo>
                      <a:pt x="2539140" y="1132750"/>
                    </a:lnTo>
                    <a:lnTo>
                      <a:pt x="2538855" y="1133466"/>
                    </a:lnTo>
                    <a:lnTo>
                      <a:pt x="2539140" y="1134324"/>
                    </a:lnTo>
                    <a:lnTo>
                      <a:pt x="2540714" y="1135754"/>
                    </a:lnTo>
                    <a:lnTo>
                      <a:pt x="2541143" y="1135611"/>
                    </a:lnTo>
                    <a:lnTo>
                      <a:pt x="2541286" y="1135039"/>
                    </a:lnTo>
                    <a:lnTo>
                      <a:pt x="2541143" y="1134181"/>
                    </a:lnTo>
                    <a:lnTo>
                      <a:pt x="2540571" y="1133323"/>
                    </a:lnTo>
                    <a:lnTo>
                      <a:pt x="2539713" y="1132750"/>
                    </a:lnTo>
                    <a:close/>
                    <a:moveTo>
                      <a:pt x="181663" y="788591"/>
                    </a:moveTo>
                    <a:lnTo>
                      <a:pt x="180805" y="788591"/>
                    </a:lnTo>
                    <a:lnTo>
                      <a:pt x="176514" y="790737"/>
                    </a:lnTo>
                    <a:lnTo>
                      <a:pt x="177086" y="792167"/>
                    </a:lnTo>
                    <a:lnTo>
                      <a:pt x="177801" y="793169"/>
                    </a:lnTo>
                    <a:lnTo>
                      <a:pt x="179947" y="794456"/>
                    </a:lnTo>
                    <a:lnTo>
                      <a:pt x="180662" y="794313"/>
                    </a:lnTo>
                    <a:lnTo>
                      <a:pt x="181377" y="793455"/>
                    </a:lnTo>
                    <a:lnTo>
                      <a:pt x="182522" y="790737"/>
                    </a:lnTo>
                    <a:lnTo>
                      <a:pt x="182379" y="789735"/>
                    </a:lnTo>
                    <a:lnTo>
                      <a:pt x="181663" y="788591"/>
                    </a:lnTo>
                    <a:close/>
                    <a:moveTo>
                      <a:pt x="2538425" y="1130462"/>
                    </a:moveTo>
                    <a:lnTo>
                      <a:pt x="2538997" y="1131320"/>
                    </a:lnTo>
                    <a:lnTo>
                      <a:pt x="2539713" y="1131892"/>
                    </a:lnTo>
                    <a:lnTo>
                      <a:pt x="2540571" y="1132035"/>
                    </a:lnTo>
                    <a:lnTo>
                      <a:pt x="2540571" y="1131177"/>
                    </a:lnTo>
                    <a:lnTo>
                      <a:pt x="2539570" y="1129318"/>
                    </a:lnTo>
                    <a:lnTo>
                      <a:pt x="2539570" y="1127601"/>
                    </a:lnTo>
                    <a:lnTo>
                      <a:pt x="2540428" y="1125884"/>
                    </a:lnTo>
                    <a:lnTo>
                      <a:pt x="2540285" y="1124883"/>
                    </a:lnTo>
                    <a:lnTo>
                      <a:pt x="2539140" y="1124454"/>
                    </a:lnTo>
                    <a:lnTo>
                      <a:pt x="2538139" y="1124597"/>
                    </a:lnTo>
                    <a:lnTo>
                      <a:pt x="2536423" y="1126457"/>
                    </a:lnTo>
                    <a:lnTo>
                      <a:pt x="2537567" y="1128030"/>
                    </a:lnTo>
                    <a:lnTo>
                      <a:pt x="2538425" y="1130462"/>
                    </a:lnTo>
                    <a:close/>
                    <a:moveTo>
                      <a:pt x="2782884" y="1209278"/>
                    </a:moveTo>
                    <a:lnTo>
                      <a:pt x="2783743" y="1208706"/>
                    </a:lnTo>
                    <a:lnTo>
                      <a:pt x="2783885" y="1208277"/>
                    </a:lnTo>
                    <a:lnTo>
                      <a:pt x="2782598" y="1208277"/>
                    </a:lnTo>
                    <a:lnTo>
                      <a:pt x="2781883" y="1208849"/>
                    </a:lnTo>
                    <a:lnTo>
                      <a:pt x="2781740" y="1209278"/>
                    </a:lnTo>
                    <a:lnTo>
                      <a:pt x="2782026" y="1209707"/>
                    </a:lnTo>
                    <a:lnTo>
                      <a:pt x="2782884" y="1209278"/>
                    </a:lnTo>
                    <a:close/>
                    <a:moveTo>
                      <a:pt x="1370486" y="1045924"/>
                    </a:moveTo>
                    <a:lnTo>
                      <a:pt x="1370630" y="1045209"/>
                    </a:lnTo>
                    <a:lnTo>
                      <a:pt x="1370200" y="1043206"/>
                    </a:lnTo>
                    <a:lnTo>
                      <a:pt x="1370773" y="1043349"/>
                    </a:lnTo>
                    <a:lnTo>
                      <a:pt x="1372203" y="1044637"/>
                    </a:lnTo>
                    <a:lnTo>
                      <a:pt x="1373061" y="1044493"/>
                    </a:lnTo>
                    <a:lnTo>
                      <a:pt x="1374206" y="1043635"/>
                    </a:lnTo>
                    <a:lnTo>
                      <a:pt x="1373776" y="1042777"/>
                    </a:lnTo>
                    <a:lnTo>
                      <a:pt x="1370343" y="1041346"/>
                    </a:lnTo>
                    <a:lnTo>
                      <a:pt x="1369771" y="1041490"/>
                    </a:lnTo>
                    <a:lnTo>
                      <a:pt x="1368055" y="1042634"/>
                    </a:lnTo>
                    <a:lnTo>
                      <a:pt x="1367197" y="1043635"/>
                    </a:lnTo>
                    <a:lnTo>
                      <a:pt x="1367769" y="1044637"/>
                    </a:lnTo>
                    <a:lnTo>
                      <a:pt x="1370486" y="1045924"/>
                    </a:lnTo>
                    <a:close/>
                    <a:moveTo>
                      <a:pt x="450869" y="665289"/>
                    </a:moveTo>
                    <a:lnTo>
                      <a:pt x="452585" y="666719"/>
                    </a:lnTo>
                    <a:lnTo>
                      <a:pt x="453443" y="667005"/>
                    </a:lnTo>
                    <a:lnTo>
                      <a:pt x="454302" y="665861"/>
                    </a:lnTo>
                    <a:lnTo>
                      <a:pt x="452871" y="663715"/>
                    </a:lnTo>
                    <a:lnTo>
                      <a:pt x="451155" y="662142"/>
                    </a:lnTo>
                    <a:lnTo>
                      <a:pt x="447150" y="660425"/>
                    </a:lnTo>
                    <a:lnTo>
                      <a:pt x="446005" y="661141"/>
                    </a:lnTo>
                    <a:lnTo>
                      <a:pt x="446148" y="661713"/>
                    </a:lnTo>
                    <a:lnTo>
                      <a:pt x="447722" y="663143"/>
                    </a:lnTo>
                    <a:lnTo>
                      <a:pt x="450869" y="665289"/>
                    </a:lnTo>
                    <a:close/>
                    <a:moveTo>
                      <a:pt x="2405539" y="1098850"/>
                    </a:moveTo>
                    <a:lnTo>
                      <a:pt x="2405396" y="1100423"/>
                    </a:lnTo>
                    <a:lnTo>
                      <a:pt x="2406684" y="1101567"/>
                    </a:lnTo>
                    <a:lnTo>
                      <a:pt x="2410832" y="1102426"/>
                    </a:lnTo>
                    <a:lnTo>
                      <a:pt x="2410975" y="1101853"/>
                    </a:lnTo>
                    <a:lnTo>
                      <a:pt x="2410832" y="1101567"/>
                    </a:lnTo>
                    <a:lnTo>
                      <a:pt x="2410260" y="1101281"/>
                    </a:lnTo>
                    <a:lnTo>
                      <a:pt x="2411404" y="1099708"/>
                    </a:lnTo>
                    <a:lnTo>
                      <a:pt x="2411690" y="1100280"/>
                    </a:lnTo>
                    <a:lnTo>
                      <a:pt x="2411547" y="1101996"/>
                    </a:lnTo>
                    <a:lnTo>
                      <a:pt x="2410689" y="1103141"/>
                    </a:lnTo>
                    <a:lnTo>
                      <a:pt x="2409830" y="1103999"/>
                    </a:lnTo>
                    <a:lnTo>
                      <a:pt x="2409830" y="1105143"/>
                    </a:lnTo>
                    <a:lnTo>
                      <a:pt x="2410689" y="1106574"/>
                    </a:lnTo>
                    <a:lnTo>
                      <a:pt x="2411833" y="1106288"/>
                    </a:lnTo>
                    <a:lnTo>
                      <a:pt x="2413120" y="1104285"/>
                    </a:lnTo>
                    <a:lnTo>
                      <a:pt x="2416840" y="1100995"/>
                    </a:lnTo>
                    <a:lnTo>
                      <a:pt x="2416696" y="1100280"/>
                    </a:lnTo>
                    <a:lnTo>
                      <a:pt x="2417269" y="1098992"/>
                    </a:lnTo>
                    <a:lnTo>
                      <a:pt x="2423563" y="1094844"/>
                    </a:lnTo>
                    <a:lnTo>
                      <a:pt x="2424850" y="1093557"/>
                    </a:lnTo>
                    <a:lnTo>
                      <a:pt x="2424564" y="1093128"/>
                    </a:lnTo>
                    <a:lnTo>
                      <a:pt x="2423276" y="1092413"/>
                    </a:lnTo>
                    <a:lnTo>
                      <a:pt x="2423419" y="1092127"/>
                    </a:lnTo>
                    <a:lnTo>
                      <a:pt x="2430429" y="1091411"/>
                    </a:lnTo>
                    <a:lnTo>
                      <a:pt x="2431859" y="1090553"/>
                    </a:lnTo>
                    <a:lnTo>
                      <a:pt x="2430285" y="1089266"/>
                    </a:lnTo>
                    <a:lnTo>
                      <a:pt x="2427711" y="1088550"/>
                    </a:lnTo>
                    <a:lnTo>
                      <a:pt x="2424135" y="1088550"/>
                    </a:lnTo>
                    <a:lnTo>
                      <a:pt x="2420702" y="1088980"/>
                    </a:lnTo>
                    <a:lnTo>
                      <a:pt x="2414408" y="1090982"/>
                    </a:lnTo>
                    <a:lnTo>
                      <a:pt x="2412119" y="1092270"/>
                    </a:lnTo>
                    <a:lnTo>
                      <a:pt x="2407113" y="1096704"/>
                    </a:lnTo>
                    <a:lnTo>
                      <a:pt x="2405539" y="1098850"/>
                    </a:lnTo>
                    <a:close/>
                    <a:moveTo>
                      <a:pt x="2388660" y="1072673"/>
                    </a:moveTo>
                    <a:lnTo>
                      <a:pt x="2387802" y="1073817"/>
                    </a:lnTo>
                    <a:lnTo>
                      <a:pt x="2387945" y="1074675"/>
                    </a:lnTo>
                    <a:lnTo>
                      <a:pt x="2389089" y="1075104"/>
                    </a:lnTo>
                    <a:lnTo>
                      <a:pt x="2391378" y="1074675"/>
                    </a:lnTo>
                    <a:lnTo>
                      <a:pt x="2394811" y="1073531"/>
                    </a:lnTo>
                    <a:lnTo>
                      <a:pt x="2395955" y="1072959"/>
                    </a:lnTo>
                    <a:lnTo>
                      <a:pt x="2396098" y="1072673"/>
                    </a:lnTo>
                    <a:lnTo>
                      <a:pt x="2394954" y="1072530"/>
                    </a:lnTo>
                    <a:lnTo>
                      <a:pt x="2395097" y="1071958"/>
                    </a:lnTo>
                    <a:lnTo>
                      <a:pt x="2396384" y="1071528"/>
                    </a:lnTo>
                    <a:lnTo>
                      <a:pt x="2404967" y="1067523"/>
                    </a:lnTo>
                    <a:lnTo>
                      <a:pt x="2405968" y="1066379"/>
                    </a:lnTo>
                    <a:lnTo>
                      <a:pt x="2405825" y="1065807"/>
                    </a:lnTo>
                    <a:lnTo>
                      <a:pt x="2406254" y="1064949"/>
                    </a:lnTo>
                    <a:lnTo>
                      <a:pt x="2409115" y="1062803"/>
                    </a:lnTo>
                    <a:lnTo>
                      <a:pt x="2408686" y="1062517"/>
                    </a:lnTo>
                    <a:lnTo>
                      <a:pt x="2405968" y="1063232"/>
                    </a:lnTo>
                    <a:lnTo>
                      <a:pt x="2400962" y="1065378"/>
                    </a:lnTo>
                    <a:lnTo>
                      <a:pt x="2389089" y="1071242"/>
                    </a:lnTo>
                    <a:lnTo>
                      <a:pt x="2387659" y="1072101"/>
                    </a:lnTo>
                    <a:lnTo>
                      <a:pt x="2387373" y="1072530"/>
                    </a:lnTo>
                    <a:lnTo>
                      <a:pt x="2388374" y="1072530"/>
                    </a:lnTo>
                    <a:lnTo>
                      <a:pt x="2388660" y="1072673"/>
                    </a:lnTo>
                    <a:close/>
                    <a:moveTo>
                      <a:pt x="1371202" y="1047640"/>
                    </a:moveTo>
                    <a:lnTo>
                      <a:pt x="1370630" y="1047497"/>
                    </a:lnTo>
                    <a:lnTo>
                      <a:pt x="1369771" y="1048069"/>
                    </a:lnTo>
                    <a:lnTo>
                      <a:pt x="1369199" y="1050072"/>
                    </a:lnTo>
                    <a:lnTo>
                      <a:pt x="1369485" y="1051216"/>
                    </a:lnTo>
                    <a:lnTo>
                      <a:pt x="1370486" y="1052075"/>
                    </a:lnTo>
                    <a:lnTo>
                      <a:pt x="1372060" y="1052647"/>
                    </a:lnTo>
                    <a:lnTo>
                      <a:pt x="1372489" y="1052218"/>
                    </a:lnTo>
                    <a:lnTo>
                      <a:pt x="1372632" y="1051360"/>
                    </a:lnTo>
                    <a:lnTo>
                      <a:pt x="1371202" y="1049500"/>
                    </a:lnTo>
                    <a:lnTo>
                      <a:pt x="1371202" y="1047640"/>
                    </a:lnTo>
                    <a:close/>
                    <a:moveTo>
                      <a:pt x="343158" y="1988428"/>
                    </a:moveTo>
                    <a:lnTo>
                      <a:pt x="342157" y="1987713"/>
                    </a:lnTo>
                    <a:lnTo>
                      <a:pt x="340583" y="1988142"/>
                    </a:lnTo>
                    <a:lnTo>
                      <a:pt x="334146" y="1987284"/>
                    </a:lnTo>
                    <a:lnTo>
                      <a:pt x="333002" y="1986855"/>
                    </a:lnTo>
                    <a:lnTo>
                      <a:pt x="332859" y="1988428"/>
                    </a:lnTo>
                    <a:lnTo>
                      <a:pt x="332144" y="1989287"/>
                    </a:lnTo>
                    <a:lnTo>
                      <a:pt x="331858" y="1990574"/>
                    </a:lnTo>
                    <a:lnTo>
                      <a:pt x="340011" y="1991003"/>
                    </a:lnTo>
                    <a:lnTo>
                      <a:pt x="344875" y="1992291"/>
                    </a:lnTo>
                    <a:lnTo>
                      <a:pt x="348308" y="1990860"/>
                    </a:lnTo>
                    <a:lnTo>
                      <a:pt x="349452" y="1989287"/>
                    </a:lnTo>
                    <a:lnTo>
                      <a:pt x="348594" y="1989000"/>
                    </a:lnTo>
                    <a:lnTo>
                      <a:pt x="343158" y="1988428"/>
                    </a:lnTo>
                    <a:close/>
                    <a:moveTo>
                      <a:pt x="415537" y="719931"/>
                    </a:moveTo>
                    <a:lnTo>
                      <a:pt x="412390" y="721648"/>
                    </a:lnTo>
                    <a:lnTo>
                      <a:pt x="409243" y="724222"/>
                    </a:lnTo>
                    <a:lnTo>
                      <a:pt x="408242" y="725510"/>
                    </a:lnTo>
                    <a:lnTo>
                      <a:pt x="407813" y="726797"/>
                    </a:lnTo>
                    <a:lnTo>
                      <a:pt x="407956" y="727655"/>
                    </a:lnTo>
                    <a:lnTo>
                      <a:pt x="408671" y="727941"/>
                    </a:lnTo>
                    <a:lnTo>
                      <a:pt x="410674" y="726940"/>
                    </a:lnTo>
                    <a:lnTo>
                      <a:pt x="415823" y="723221"/>
                    </a:lnTo>
                    <a:lnTo>
                      <a:pt x="417826" y="720932"/>
                    </a:lnTo>
                    <a:lnTo>
                      <a:pt x="417254" y="719788"/>
                    </a:lnTo>
                    <a:lnTo>
                      <a:pt x="415537" y="719931"/>
                    </a:lnTo>
                    <a:close/>
                    <a:moveTo>
                      <a:pt x="382781" y="754547"/>
                    </a:moveTo>
                    <a:lnTo>
                      <a:pt x="383925" y="753260"/>
                    </a:lnTo>
                    <a:lnTo>
                      <a:pt x="383925" y="750542"/>
                    </a:lnTo>
                    <a:lnTo>
                      <a:pt x="383639" y="749112"/>
                    </a:lnTo>
                    <a:lnTo>
                      <a:pt x="383067" y="748969"/>
                    </a:lnTo>
                    <a:lnTo>
                      <a:pt x="382209" y="749398"/>
                    </a:lnTo>
                    <a:lnTo>
                      <a:pt x="378632" y="752974"/>
                    </a:lnTo>
                    <a:lnTo>
                      <a:pt x="379062" y="754118"/>
                    </a:lnTo>
                    <a:lnTo>
                      <a:pt x="380349" y="754547"/>
                    </a:lnTo>
                    <a:lnTo>
                      <a:pt x="382781" y="754547"/>
                    </a:lnTo>
                    <a:close/>
                    <a:moveTo>
                      <a:pt x="371194" y="2001588"/>
                    </a:moveTo>
                    <a:lnTo>
                      <a:pt x="370336" y="2000444"/>
                    </a:lnTo>
                    <a:lnTo>
                      <a:pt x="367761" y="1998870"/>
                    </a:lnTo>
                    <a:lnTo>
                      <a:pt x="366474" y="1997440"/>
                    </a:lnTo>
                    <a:lnTo>
                      <a:pt x="362612" y="1995438"/>
                    </a:lnTo>
                    <a:lnTo>
                      <a:pt x="360323" y="1995723"/>
                    </a:lnTo>
                    <a:lnTo>
                      <a:pt x="357176" y="1996582"/>
                    </a:lnTo>
                    <a:lnTo>
                      <a:pt x="356461" y="1996010"/>
                    </a:lnTo>
                    <a:lnTo>
                      <a:pt x="355031" y="1994150"/>
                    </a:lnTo>
                    <a:lnTo>
                      <a:pt x="353457" y="1992863"/>
                    </a:lnTo>
                    <a:lnTo>
                      <a:pt x="351311" y="1993149"/>
                    </a:lnTo>
                    <a:lnTo>
                      <a:pt x="350024" y="1995581"/>
                    </a:lnTo>
                    <a:lnTo>
                      <a:pt x="350310" y="1997011"/>
                    </a:lnTo>
                    <a:lnTo>
                      <a:pt x="352599" y="1999443"/>
                    </a:lnTo>
                    <a:lnTo>
                      <a:pt x="354744" y="2000444"/>
                    </a:lnTo>
                    <a:lnTo>
                      <a:pt x="356604" y="2000158"/>
                    </a:lnTo>
                    <a:lnTo>
                      <a:pt x="357605" y="2003162"/>
                    </a:lnTo>
                    <a:lnTo>
                      <a:pt x="357891" y="2005880"/>
                    </a:lnTo>
                    <a:lnTo>
                      <a:pt x="358750" y="2006309"/>
                    </a:lnTo>
                    <a:lnTo>
                      <a:pt x="361754" y="2006452"/>
                    </a:lnTo>
                    <a:lnTo>
                      <a:pt x="364042" y="2005450"/>
                    </a:lnTo>
                    <a:lnTo>
                      <a:pt x="367904" y="2004878"/>
                    </a:lnTo>
                    <a:lnTo>
                      <a:pt x="370765" y="2002733"/>
                    </a:lnTo>
                    <a:lnTo>
                      <a:pt x="371194" y="2001588"/>
                    </a:lnTo>
                    <a:close/>
                    <a:moveTo>
                      <a:pt x="402521" y="2036348"/>
                    </a:moveTo>
                    <a:lnTo>
                      <a:pt x="401376" y="2033630"/>
                    </a:lnTo>
                    <a:lnTo>
                      <a:pt x="399088" y="2033057"/>
                    </a:lnTo>
                    <a:lnTo>
                      <a:pt x="398515" y="2029052"/>
                    </a:lnTo>
                    <a:lnTo>
                      <a:pt x="395082" y="2025333"/>
                    </a:lnTo>
                    <a:lnTo>
                      <a:pt x="382352" y="2020041"/>
                    </a:lnTo>
                    <a:lnTo>
                      <a:pt x="376058" y="2016465"/>
                    </a:lnTo>
                    <a:lnTo>
                      <a:pt x="374770" y="2017037"/>
                    </a:lnTo>
                    <a:lnTo>
                      <a:pt x="374198" y="2019898"/>
                    </a:lnTo>
                    <a:lnTo>
                      <a:pt x="376344" y="2024618"/>
                    </a:lnTo>
                    <a:lnTo>
                      <a:pt x="373626" y="2028337"/>
                    </a:lnTo>
                    <a:lnTo>
                      <a:pt x="371194" y="2030340"/>
                    </a:lnTo>
                    <a:lnTo>
                      <a:pt x="369335" y="2032915"/>
                    </a:lnTo>
                    <a:lnTo>
                      <a:pt x="371766" y="2037921"/>
                    </a:lnTo>
                    <a:lnTo>
                      <a:pt x="374055" y="2044358"/>
                    </a:lnTo>
                    <a:lnTo>
                      <a:pt x="373626" y="2052368"/>
                    </a:lnTo>
                    <a:lnTo>
                      <a:pt x="374341" y="2054085"/>
                    </a:lnTo>
                    <a:lnTo>
                      <a:pt x="380349" y="2057232"/>
                    </a:lnTo>
                    <a:lnTo>
                      <a:pt x="382065" y="2057375"/>
                    </a:lnTo>
                    <a:lnTo>
                      <a:pt x="383353" y="2055944"/>
                    </a:lnTo>
                    <a:lnTo>
                      <a:pt x="384783" y="2052940"/>
                    </a:lnTo>
                    <a:lnTo>
                      <a:pt x="391649" y="2048220"/>
                    </a:lnTo>
                    <a:lnTo>
                      <a:pt x="399374" y="2046360"/>
                    </a:lnTo>
                    <a:lnTo>
                      <a:pt x="405524" y="2042212"/>
                    </a:lnTo>
                    <a:lnTo>
                      <a:pt x="406955" y="2040067"/>
                    </a:lnTo>
                    <a:lnTo>
                      <a:pt x="405810" y="2038636"/>
                    </a:lnTo>
                    <a:lnTo>
                      <a:pt x="402521" y="2036348"/>
                    </a:lnTo>
                    <a:close/>
                    <a:moveTo>
                      <a:pt x="479191" y="674730"/>
                    </a:moveTo>
                    <a:lnTo>
                      <a:pt x="477045" y="672298"/>
                    </a:lnTo>
                    <a:lnTo>
                      <a:pt x="476902" y="671011"/>
                    </a:lnTo>
                    <a:lnTo>
                      <a:pt x="478905" y="668865"/>
                    </a:lnTo>
                    <a:lnTo>
                      <a:pt x="479191" y="667864"/>
                    </a:lnTo>
                    <a:lnTo>
                      <a:pt x="478619" y="667005"/>
                    </a:lnTo>
                    <a:lnTo>
                      <a:pt x="476187" y="665861"/>
                    </a:lnTo>
                    <a:lnTo>
                      <a:pt x="473040" y="666004"/>
                    </a:lnTo>
                    <a:lnTo>
                      <a:pt x="470609" y="666719"/>
                    </a:lnTo>
                    <a:lnTo>
                      <a:pt x="466031" y="669151"/>
                    </a:lnTo>
                    <a:lnTo>
                      <a:pt x="464744" y="669437"/>
                    </a:lnTo>
                    <a:lnTo>
                      <a:pt x="464458" y="667005"/>
                    </a:lnTo>
                    <a:lnTo>
                      <a:pt x="465888" y="663858"/>
                    </a:lnTo>
                    <a:lnTo>
                      <a:pt x="463027" y="662142"/>
                    </a:lnTo>
                    <a:lnTo>
                      <a:pt x="456447" y="660568"/>
                    </a:lnTo>
                    <a:lnTo>
                      <a:pt x="454445" y="661141"/>
                    </a:lnTo>
                    <a:lnTo>
                      <a:pt x="456161" y="663143"/>
                    </a:lnTo>
                    <a:lnTo>
                      <a:pt x="456018" y="664574"/>
                    </a:lnTo>
                    <a:lnTo>
                      <a:pt x="455303" y="665289"/>
                    </a:lnTo>
                    <a:lnTo>
                      <a:pt x="455303" y="667148"/>
                    </a:lnTo>
                    <a:lnTo>
                      <a:pt x="454731" y="668150"/>
                    </a:lnTo>
                    <a:lnTo>
                      <a:pt x="453730" y="668436"/>
                    </a:lnTo>
                    <a:lnTo>
                      <a:pt x="450583" y="667864"/>
                    </a:lnTo>
                    <a:lnTo>
                      <a:pt x="449581" y="668150"/>
                    </a:lnTo>
                    <a:lnTo>
                      <a:pt x="448580" y="669008"/>
                    </a:lnTo>
                    <a:lnTo>
                      <a:pt x="447579" y="670438"/>
                    </a:lnTo>
                    <a:lnTo>
                      <a:pt x="446577" y="671154"/>
                    </a:lnTo>
                    <a:lnTo>
                      <a:pt x="445433" y="671154"/>
                    </a:lnTo>
                    <a:lnTo>
                      <a:pt x="444146" y="669866"/>
                    </a:lnTo>
                    <a:lnTo>
                      <a:pt x="441285" y="665575"/>
                    </a:lnTo>
                    <a:lnTo>
                      <a:pt x="440284" y="665003"/>
                    </a:lnTo>
                    <a:lnTo>
                      <a:pt x="438138" y="664574"/>
                    </a:lnTo>
                    <a:lnTo>
                      <a:pt x="436994" y="664860"/>
                    </a:lnTo>
                    <a:lnTo>
                      <a:pt x="435849" y="665432"/>
                    </a:lnTo>
                    <a:lnTo>
                      <a:pt x="433990" y="667291"/>
                    </a:lnTo>
                    <a:lnTo>
                      <a:pt x="433990" y="668579"/>
                    </a:lnTo>
                    <a:lnTo>
                      <a:pt x="434848" y="670009"/>
                    </a:lnTo>
                    <a:lnTo>
                      <a:pt x="436994" y="671869"/>
                    </a:lnTo>
                    <a:lnTo>
                      <a:pt x="440427" y="674157"/>
                    </a:lnTo>
                    <a:lnTo>
                      <a:pt x="440570" y="675159"/>
                    </a:lnTo>
                    <a:lnTo>
                      <a:pt x="437280" y="674873"/>
                    </a:lnTo>
                    <a:lnTo>
                      <a:pt x="436135" y="675302"/>
                    </a:lnTo>
                    <a:lnTo>
                      <a:pt x="436708" y="677018"/>
                    </a:lnTo>
                    <a:lnTo>
                      <a:pt x="437280" y="683598"/>
                    </a:lnTo>
                    <a:lnTo>
                      <a:pt x="438567" y="686888"/>
                    </a:lnTo>
                    <a:lnTo>
                      <a:pt x="440713" y="689606"/>
                    </a:lnTo>
                    <a:lnTo>
                      <a:pt x="438710" y="688748"/>
                    </a:lnTo>
                    <a:lnTo>
                      <a:pt x="437137" y="687317"/>
                    </a:lnTo>
                    <a:lnTo>
                      <a:pt x="434848" y="683741"/>
                    </a:lnTo>
                    <a:lnTo>
                      <a:pt x="432845" y="679736"/>
                    </a:lnTo>
                    <a:lnTo>
                      <a:pt x="430986" y="678592"/>
                    </a:lnTo>
                    <a:lnTo>
                      <a:pt x="430700" y="678163"/>
                    </a:lnTo>
                    <a:lnTo>
                      <a:pt x="431272" y="677304"/>
                    </a:lnTo>
                    <a:lnTo>
                      <a:pt x="430271" y="675445"/>
                    </a:lnTo>
                    <a:lnTo>
                      <a:pt x="427696" y="674587"/>
                    </a:lnTo>
                    <a:lnTo>
                      <a:pt x="425836" y="674587"/>
                    </a:lnTo>
                    <a:lnTo>
                      <a:pt x="422689" y="675159"/>
                    </a:lnTo>
                    <a:lnTo>
                      <a:pt x="419543" y="677161"/>
                    </a:lnTo>
                    <a:lnTo>
                      <a:pt x="415108" y="678449"/>
                    </a:lnTo>
                    <a:lnTo>
                      <a:pt x="410960" y="683312"/>
                    </a:lnTo>
                    <a:lnTo>
                      <a:pt x="409816" y="686745"/>
                    </a:lnTo>
                    <a:lnTo>
                      <a:pt x="409959" y="688033"/>
                    </a:lnTo>
                    <a:lnTo>
                      <a:pt x="414107" y="693611"/>
                    </a:lnTo>
                    <a:lnTo>
                      <a:pt x="416253" y="700906"/>
                    </a:lnTo>
                    <a:lnTo>
                      <a:pt x="421116" y="705913"/>
                    </a:lnTo>
                    <a:lnTo>
                      <a:pt x="423405" y="706342"/>
                    </a:lnTo>
                    <a:lnTo>
                      <a:pt x="424978" y="704053"/>
                    </a:lnTo>
                    <a:lnTo>
                      <a:pt x="425693" y="702194"/>
                    </a:lnTo>
                    <a:lnTo>
                      <a:pt x="425550" y="700906"/>
                    </a:lnTo>
                    <a:lnTo>
                      <a:pt x="424978" y="699762"/>
                    </a:lnTo>
                    <a:lnTo>
                      <a:pt x="424120" y="698761"/>
                    </a:lnTo>
                    <a:lnTo>
                      <a:pt x="423262" y="698189"/>
                    </a:lnTo>
                    <a:lnTo>
                      <a:pt x="419829" y="698332"/>
                    </a:lnTo>
                    <a:lnTo>
                      <a:pt x="419972" y="697902"/>
                    </a:lnTo>
                    <a:lnTo>
                      <a:pt x="421545" y="696901"/>
                    </a:lnTo>
                    <a:lnTo>
                      <a:pt x="423977" y="696472"/>
                    </a:lnTo>
                    <a:lnTo>
                      <a:pt x="427267" y="696615"/>
                    </a:lnTo>
                    <a:lnTo>
                      <a:pt x="429412" y="696901"/>
                    </a:lnTo>
                    <a:lnTo>
                      <a:pt x="430271" y="697473"/>
                    </a:lnTo>
                    <a:lnTo>
                      <a:pt x="430557" y="698046"/>
                    </a:lnTo>
                    <a:lnTo>
                      <a:pt x="428840" y="700048"/>
                    </a:lnTo>
                    <a:lnTo>
                      <a:pt x="428125" y="701765"/>
                    </a:lnTo>
                    <a:lnTo>
                      <a:pt x="428697" y="701765"/>
                    </a:lnTo>
                    <a:lnTo>
                      <a:pt x="431272" y="700477"/>
                    </a:lnTo>
                    <a:lnTo>
                      <a:pt x="434848" y="702480"/>
                    </a:lnTo>
                    <a:lnTo>
                      <a:pt x="437137" y="702766"/>
                    </a:lnTo>
                    <a:lnTo>
                      <a:pt x="437423" y="703195"/>
                    </a:lnTo>
                    <a:lnTo>
                      <a:pt x="428983" y="710490"/>
                    </a:lnTo>
                    <a:lnTo>
                      <a:pt x="428983" y="711205"/>
                    </a:lnTo>
                    <a:lnTo>
                      <a:pt x="429555" y="711921"/>
                    </a:lnTo>
                    <a:lnTo>
                      <a:pt x="430271" y="712350"/>
                    </a:lnTo>
                    <a:lnTo>
                      <a:pt x="431987" y="712493"/>
                    </a:lnTo>
                    <a:lnTo>
                      <a:pt x="438424" y="708917"/>
                    </a:lnTo>
                    <a:lnTo>
                      <a:pt x="441857" y="704482"/>
                    </a:lnTo>
                    <a:lnTo>
                      <a:pt x="442143" y="703481"/>
                    </a:lnTo>
                    <a:lnTo>
                      <a:pt x="442143" y="702337"/>
                    </a:lnTo>
                    <a:lnTo>
                      <a:pt x="441714" y="701479"/>
                    </a:lnTo>
                    <a:lnTo>
                      <a:pt x="439139" y="700477"/>
                    </a:lnTo>
                    <a:lnTo>
                      <a:pt x="443431" y="699333"/>
                    </a:lnTo>
                    <a:lnTo>
                      <a:pt x="445290" y="698189"/>
                    </a:lnTo>
                    <a:lnTo>
                      <a:pt x="445862" y="696615"/>
                    </a:lnTo>
                    <a:lnTo>
                      <a:pt x="447722" y="695328"/>
                    </a:lnTo>
                    <a:lnTo>
                      <a:pt x="452871" y="692753"/>
                    </a:lnTo>
                    <a:lnTo>
                      <a:pt x="459594" y="692324"/>
                    </a:lnTo>
                    <a:lnTo>
                      <a:pt x="461454" y="690464"/>
                    </a:lnTo>
                    <a:lnTo>
                      <a:pt x="464744" y="688748"/>
                    </a:lnTo>
                    <a:lnTo>
                      <a:pt x="467462" y="688748"/>
                    </a:lnTo>
                    <a:lnTo>
                      <a:pt x="469750" y="688319"/>
                    </a:lnTo>
                    <a:lnTo>
                      <a:pt x="470752" y="687746"/>
                    </a:lnTo>
                    <a:lnTo>
                      <a:pt x="470322" y="686316"/>
                    </a:lnTo>
                    <a:lnTo>
                      <a:pt x="469464" y="685029"/>
                    </a:lnTo>
                    <a:lnTo>
                      <a:pt x="467605" y="683169"/>
                    </a:lnTo>
                    <a:lnTo>
                      <a:pt x="462312" y="682883"/>
                    </a:lnTo>
                    <a:lnTo>
                      <a:pt x="461025" y="682454"/>
                    </a:lnTo>
                    <a:lnTo>
                      <a:pt x="462741" y="681167"/>
                    </a:lnTo>
                    <a:lnTo>
                      <a:pt x="463599" y="680737"/>
                    </a:lnTo>
                    <a:lnTo>
                      <a:pt x="466031" y="681024"/>
                    </a:lnTo>
                    <a:lnTo>
                      <a:pt x="472039" y="682311"/>
                    </a:lnTo>
                    <a:lnTo>
                      <a:pt x="478619" y="683026"/>
                    </a:lnTo>
                    <a:lnTo>
                      <a:pt x="479620" y="682740"/>
                    </a:lnTo>
                    <a:lnTo>
                      <a:pt x="480908" y="681739"/>
                    </a:lnTo>
                    <a:lnTo>
                      <a:pt x="484484" y="677591"/>
                    </a:lnTo>
                    <a:lnTo>
                      <a:pt x="484484" y="676732"/>
                    </a:lnTo>
                    <a:lnTo>
                      <a:pt x="483911" y="676017"/>
                    </a:lnTo>
                    <a:lnTo>
                      <a:pt x="479191" y="674730"/>
                    </a:lnTo>
                    <a:close/>
                    <a:moveTo>
                      <a:pt x="232443" y="775002"/>
                    </a:moveTo>
                    <a:lnTo>
                      <a:pt x="233302" y="772714"/>
                    </a:lnTo>
                    <a:lnTo>
                      <a:pt x="233302" y="771998"/>
                    </a:lnTo>
                    <a:lnTo>
                      <a:pt x="232730" y="772141"/>
                    </a:lnTo>
                    <a:lnTo>
                      <a:pt x="230727" y="774573"/>
                    </a:lnTo>
                    <a:lnTo>
                      <a:pt x="229726" y="774859"/>
                    </a:lnTo>
                    <a:lnTo>
                      <a:pt x="229297" y="774859"/>
                    </a:lnTo>
                    <a:lnTo>
                      <a:pt x="229869" y="773000"/>
                    </a:lnTo>
                    <a:lnTo>
                      <a:pt x="229726" y="772141"/>
                    </a:lnTo>
                    <a:lnTo>
                      <a:pt x="229010" y="771283"/>
                    </a:lnTo>
                    <a:lnTo>
                      <a:pt x="228152" y="770997"/>
                    </a:lnTo>
                    <a:lnTo>
                      <a:pt x="226150" y="771855"/>
                    </a:lnTo>
                    <a:lnTo>
                      <a:pt x="224576" y="773858"/>
                    </a:lnTo>
                    <a:lnTo>
                      <a:pt x="224433" y="774859"/>
                    </a:lnTo>
                    <a:lnTo>
                      <a:pt x="225005" y="780581"/>
                    </a:lnTo>
                    <a:lnTo>
                      <a:pt x="225863" y="781725"/>
                    </a:lnTo>
                    <a:lnTo>
                      <a:pt x="227151" y="780581"/>
                    </a:lnTo>
                    <a:lnTo>
                      <a:pt x="228581" y="780295"/>
                    </a:lnTo>
                    <a:lnTo>
                      <a:pt x="231442" y="781010"/>
                    </a:lnTo>
                    <a:lnTo>
                      <a:pt x="235161" y="779866"/>
                    </a:lnTo>
                    <a:lnTo>
                      <a:pt x="235304" y="779293"/>
                    </a:lnTo>
                    <a:lnTo>
                      <a:pt x="233874" y="777720"/>
                    </a:lnTo>
                    <a:lnTo>
                      <a:pt x="232443" y="775002"/>
                    </a:lnTo>
                    <a:close/>
                    <a:moveTo>
                      <a:pt x="463313" y="695614"/>
                    </a:moveTo>
                    <a:lnTo>
                      <a:pt x="452728" y="694899"/>
                    </a:lnTo>
                    <a:lnTo>
                      <a:pt x="450583" y="697187"/>
                    </a:lnTo>
                    <a:lnTo>
                      <a:pt x="450010" y="700620"/>
                    </a:lnTo>
                    <a:lnTo>
                      <a:pt x="452442" y="702909"/>
                    </a:lnTo>
                    <a:lnTo>
                      <a:pt x="454302" y="701765"/>
                    </a:lnTo>
                    <a:lnTo>
                      <a:pt x="456733" y="698904"/>
                    </a:lnTo>
                    <a:lnTo>
                      <a:pt x="457449" y="698904"/>
                    </a:lnTo>
                    <a:lnTo>
                      <a:pt x="461311" y="697473"/>
                    </a:lnTo>
                    <a:lnTo>
                      <a:pt x="463599" y="697330"/>
                    </a:lnTo>
                    <a:lnTo>
                      <a:pt x="464315" y="696901"/>
                    </a:lnTo>
                    <a:lnTo>
                      <a:pt x="464315" y="696329"/>
                    </a:lnTo>
                    <a:lnTo>
                      <a:pt x="463313" y="695614"/>
                    </a:lnTo>
                    <a:close/>
                    <a:moveTo>
                      <a:pt x="424692" y="719645"/>
                    </a:moveTo>
                    <a:lnTo>
                      <a:pt x="421545" y="721218"/>
                    </a:lnTo>
                    <a:lnTo>
                      <a:pt x="421259" y="722506"/>
                    </a:lnTo>
                    <a:lnTo>
                      <a:pt x="423548" y="723650"/>
                    </a:lnTo>
                    <a:lnTo>
                      <a:pt x="424978" y="723507"/>
                    </a:lnTo>
                    <a:lnTo>
                      <a:pt x="426695" y="722935"/>
                    </a:lnTo>
                    <a:lnTo>
                      <a:pt x="427696" y="722363"/>
                    </a:lnTo>
                    <a:lnTo>
                      <a:pt x="427982" y="721790"/>
                    </a:lnTo>
                    <a:lnTo>
                      <a:pt x="428125" y="720789"/>
                    </a:lnTo>
                    <a:lnTo>
                      <a:pt x="427839" y="719931"/>
                    </a:lnTo>
                    <a:lnTo>
                      <a:pt x="424692" y="719645"/>
                    </a:lnTo>
                    <a:close/>
                    <a:moveTo>
                      <a:pt x="253900" y="776862"/>
                    </a:moveTo>
                    <a:lnTo>
                      <a:pt x="253471" y="776433"/>
                    </a:lnTo>
                    <a:lnTo>
                      <a:pt x="252469" y="776719"/>
                    </a:lnTo>
                    <a:lnTo>
                      <a:pt x="250610" y="779723"/>
                    </a:lnTo>
                    <a:lnTo>
                      <a:pt x="248893" y="780009"/>
                    </a:lnTo>
                    <a:lnTo>
                      <a:pt x="247034" y="782440"/>
                    </a:lnTo>
                    <a:lnTo>
                      <a:pt x="246032" y="783012"/>
                    </a:lnTo>
                    <a:lnTo>
                      <a:pt x="244888" y="782870"/>
                    </a:lnTo>
                    <a:lnTo>
                      <a:pt x="245460" y="785587"/>
                    </a:lnTo>
                    <a:lnTo>
                      <a:pt x="245460" y="786303"/>
                    </a:lnTo>
                    <a:lnTo>
                      <a:pt x="245174" y="787447"/>
                    </a:lnTo>
                    <a:lnTo>
                      <a:pt x="243315" y="791166"/>
                    </a:lnTo>
                    <a:lnTo>
                      <a:pt x="245031" y="790308"/>
                    </a:lnTo>
                    <a:lnTo>
                      <a:pt x="249036" y="786016"/>
                    </a:lnTo>
                    <a:lnTo>
                      <a:pt x="250181" y="785015"/>
                    </a:lnTo>
                    <a:lnTo>
                      <a:pt x="251611" y="784586"/>
                    </a:lnTo>
                    <a:lnTo>
                      <a:pt x="252183" y="783442"/>
                    </a:lnTo>
                    <a:lnTo>
                      <a:pt x="254043" y="782583"/>
                    </a:lnTo>
                    <a:lnTo>
                      <a:pt x="254615" y="781868"/>
                    </a:lnTo>
                    <a:lnTo>
                      <a:pt x="255044" y="780295"/>
                    </a:lnTo>
                    <a:lnTo>
                      <a:pt x="253328" y="778721"/>
                    </a:lnTo>
                    <a:lnTo>
                      <a:pt x="253900" y="776862"/>
                    </a:lnTo>
                    <a:close/>
                    <a:moveTo>
                      <a:pt x="245174" y="1964397"/>
                    </a:moveTo>
                    <a:lnTo>
                      <a:pt x="243458" y="1965828"/>
                    </a:lnTo>
                    <a:lnTo>
                      <a:pt x="242742" y="1967544"/>
                    </a:lnTo>
                    <a:lnTo>
                      <a:pt x="243029" y="1968832"/>
                    </a:lnTo>
                    <a:lnTo>
                      <a:pt x="244030" y="1968975"/>
                    </a:lnTo>
                    <a:lnTo>
                      <a:pt x="244602" y="1967544"/>
                    </a:lnTo>
                    <a:lnTo>
                      <a:pt x="245460" y="1966400"/>
                    </a:lnTo>
                    <a:lnTo>
                      <a:pt x="247606" y="1965542"/>
                    </a:lnTo>
                    <a:lnTo>
                      <a:pt x="247749" y="1963968"/>
                    </a:lnTo>
                    <a:lnTo>
                      <a:pt x="248607" y="1962538"/>
                    </a:lnTo>
                    <a:lnTo>
                      <a:pt x="247034" y="1962252"/>
                    </a:lnTo>
                    <a:lnTo>
                      <a:pt x="245174" y="1964397"/>
                    </a:lnTo>
                    <a:close/>
                    <a:moveTo>
                      <a:pt x="235161" y="773143"/>
                    </a:moveTo>
                    <a:lnTo>
                      <a:pt x="234446" y="773858"/>
                    </a:lnTo>
                    <a:lnTo>
                      <a:pt x="235590" y="774859"/>
                    </a:lnTo>
                    <a:lnTo>
                      <a:pt x="239739" y="777005"/>
                    </a:lnTo>
                    <a:lnTo>
                      <a:pt x="240168" y="773715"/>
                    </a:lnTo>
                    <a:lnTo>
                      <a:pt x="239166" y="772857"/>
                    </a:lnTo>
                    <a:lnTo>
                      <a:pt x="235161" y="773143"/>
                    </a:lnTo>
                    <a:close/>
                    <a:moveTo>
                      <a:pt x="269634" y="1955672"/>
                    </a:moveTo>
                    <a:lnTo>
                      <a:pt x="262768" y="1955529"/>
                    </a:lnTo>
                    <a:lnTo>
                      <a:pt x="258334" y="1958104"/>
                    </a:lnTo>
                    <a:lnTo>
                      <a:pt x="256474" y="1961250"/>
                    </a:lnTo>
                    <a:lnTo>
                      <a:pt x="257762" y="1962824"/>
                    </a:lnTo>
                    <a:lnTo>
                      <a:pt x="260766" y="1963968"/>
                    </a:lnTo>
                    <a:lnTo>
                      <a:pt x="261910" y="1965256"/>
                    </a:lnTo>
                    <a:lnTo>
                      <a:pt x="264771" y="1965542"/>
                    </a:lnTo>
                    <a:lnTo>
                      <a:pt x="266344" y="1966257"/>
                    </a:lnTo>
                    <a:lnTo>
                      <a:pt x="269062" y="1964540"/>
                    </a:lnTo>
                    <a:lnTo>
                      <a:pt x="269920" y="1963253"/>
                    </a:lnTo>
                    <a:lnTo>
                      <a:pt x="270350" y="1960821"/>
                    </a:lnTo>
                    <a:lnTo>
                      <a:pt x="271208" y="1959105"/>
                    </a:lnTo>
                    <a:lnTo>
                      <a:pt x="271065" y="1957531"/>
                    </a:lnTo>
                    <a:lnTo>
                      <a:pt x="269634" y="1955672"/>
                    </a:lnTo>
                    <a:close/>
                    <a:moveTo>
                      <a:pt x="268347" y="789306"/>
                    </a:moveTo>
                    <a:lnTo>
                      <a:pt x="269348" y="789163"/>
                    </a:lnTo>
                    <a:lnTo>
                      <a:pt x="269348" y="788019"/>
                    </a:lnTo>
                    <a:lnTo>
                      <a:pt x="268490" y="786303"/>
                    </a:lnTo>
                    <a:lnTo>
                      <a:pt x="266344" y="785587"/>
                    </a:lnTo>
                    <a:lnTo>
                      <a:pt x="266487" y="786589"/>
                    </a:lnTo>
                    <a:lnTo>
                      <a:pt x="267632" y="789020"/>
                    </a:lnTo>
                    <a:lnTo>
                      <a:pt x="268347" y="789306"/>
                    </a:lnTo>
                    <a:close/>
                    <a:moveTo>
                      <a:pt x="261624" y="785444"/>
                    </a:moveTo>
                    <a:lnTo>
                      <a:pt x="263341" y="784443"/>
                    </a:lnTo>
                    <a:lnTo>
                      <a:pt x="264199" y="785301"/>
                    </a:lnTo>
                    <a:lnTo>
                      <a:pt x="264628" y="784729"/>
                    </a:lnTo>
                    <a:lnTo>
                      <a:pt x="264771" y="781439"/>
                    </a:lnTo>
                    <a:lnTo>
                      <a:pt x="263913" y="778292"/>
                    </a:lnTo>
                    <a:lnTo>
                      <a:pt x="263054" y="778578"/>
                    </a:lnTo>
                    <a:lnTo>
                      <a:pt x="262482" y="780009"/>
                    </a:lnTo>
                    <a:lnTo>
                      <a:pt x="262768" y="780724"/>
                    </a:lnTo>
                    <a:lnTo>
                      <a:pt x="262482" y="782440"/>
                    </a:lnTo>
                    <a:lnTo>
                      <a:pt x="261195" y="782440"/>
                    </a:lnTo>
                    <a:lnTo>
                      <a:pt x="261338" y="783299"/>
                    </a:lnTo>
                    <a:lnTo>
                      <a:pt x="260909" y="784443"/>
                    </a:lnTo>
                    <a:lnTo>
                      <a:pt x="261624" y="785444"/>
                    </a:lnTo>
                    <a:close/>
                    <a:moveTo>
                      <a:pt x="319413" y="1982135"/>
                    </a:moveTo>
                    <a:lnTo>
                      <a:pt x="318984" y="1979703"/>
                    </a:lnTo>
                    <a:lnTo>
                      <a:pt x="317697" y="1979846"/>
                    </a:lnTo>
                    <a:lnTo>
                      <a:pt x="316695" y="1979703"/>
                    </a:lnTo>
                    <a:lnTo>
                      <a:pt x="315837" y="1979274"/>
                    </a:lnTo>
                    <a:lnTo>
                      <a:pt x="315122" y="1977986"/>
                    </a:lnTo>
                    <a:lnTo>
                      <a:pt x="315265" y="1976699"/>
                    </a:lnTo>
                    <a:lnTo>
                      <a:pt x="311975" y="1971979"/>
                    </a:lnTo>
                    <a:lnTo>
                      <a:pt x="310258" y="1972265"/>
                    </a:lnTo>
                    <a:lnTo>
                      <a:pt x="307111" y="1975125"/>
                    </a:lnTo>
                    <a:lnTo>
                      <a:pt x="302534" y="1975555"/>
                    </a:lnTo>
                    <a:lnTo>
                      <a:pt x="303535" y="1977128"/>
                    </a:lnTo>
                    <a:lnTo>
                      <a:pt x="303535" y="1978558"/>
                    </a:lnTo>
                    <a:lnTo>
                      <a:pt x="306539" y="1982135"/>
                    </a:lnTo>
                    <a:lnTo>
                      <a:pt x="307397" y="1983994"/>
                    </a:lnTo>
                    <a:lnTo>
                      <a:pt x="308399" y="1984137"/>
                    </a:lnTo>
                    <a:lnTo>
                      <a:pt x="311403" y="1983994"/>
                    </a:lnTo>
                    <a:lnTo>
                      <a:pt x="310258" y="1982421"/>
                    </a:lnTo>
                    <a:lnTo>
                      <a:pt x="311403" y="1982135"/>
                    </a:lnTo>
                    <a:lnTo>
                      <a:pt x="311689" y="1982564"/>
                    </a:lnTo>
                    <a:lnTo>
                      <a:pt x="311975" y="1983851"/>
                    </a:lnTo>
                    <a:lnTo>
                      <a:pt x="313691" y="1983422"/>
                    </a:lnTo>
                    <a:lnTo>
                      <a:pt x="315265" y="1984995"/>
                    </a:lnTo>
                    <a:lnTo>
                      <a:pt x="316838" y="1985711"/>
                    </a:lnTo>
                    <a:lnTo>
                      <a:pt x="320128" y="1985424"/>
                    </a:lnTo>
                    <a:lnTo>
                      <a:pt x="321845" y="1984566"/>
                    </a:lnTo>
                    <a:lnTo>
                      <a:pt x="321273" y="1983708"/>
                    </a:lnTo>
                    <a:lnTo>
                      <a:pt x="319413" y="1982135"/>
                    </a:lnTo>
                    <a:close/>
                    <a:moveTo>
                      <a:pt x="344302" y="1997011"/>
                    </a:moveTo>
                    <a:lnTo>
                      <a:pt x="342443" y="1996153"/>
                    </a:lnTo>
                    <a:lnTo>
                      <a:pt x="339153" y="1996725"/>
                    </a:lnTo>
                    <a:lnTo>
                      <a:pt x="341012" y="1999443"/>
                    </a:lnTo>
                    <a:lnTo>
                      <a:pt x="341442" y="2001588"/>
                    </a:lnTo>
                    <a:lnTo>
                      <a:pt x="343444" y="2002017"/>
                    </a:lnTo>
                    <a:lnTo>
                      <a:pt x="345304" y="2001159"/>
                    </a:lnTo>
                    <a:lnTo>
                      <a:pt x="346448" y="1999300"/>
                    </a:lnTo>
                    <a:lnTo>
                      <a:pt x="345304" y="1997869"/>
                    </a:lnTo>
                    <a:lnTo>
                      <a:pt x="344302" y="1997011"/>
                    </a:lnTo>
                    <a:close/>
                    <a:moveTo>
                      <a:pt x="1473477" y="1596350"/>
                    </a:moveTo>
                    <a:lnTo>
                      <a:pt x="1472046" y="1596064"/>
                    </a:lnTo>
                    <a:lnTo>
                      <a:pt x="1470473" y="1596207"/>
                    </a:lnTo>
                    <a:lnTo>
                      <a:pt x="1471474" y="1598066"/>
                    </a:lnTo>
                    <a:lnTo>
                      <a:pt x="1473334" y="1598353"/>
                    </a:lnTo>
                    <a:lnTo>
                      <a:pt x="1474621" y="1598353"/>
                    </a:lnTo>
                    <a:lnTo>
                      <a:pt x="1474478" y="1597780"/>
                    </a:lnTo>
                    <a:lnTo>
                      <a:pt x="1473477" y="1596350"/>
                    </a:lnTo>
                    <a:close/>
                    <a:moveTo>
                      <a:pt x="2779308" y="1218433"/>
                    </a:moveTo>
                    <a:lnTo>
                      <a:pt x="2778450" y="1218719"/>
                    </a:lnTo>
                    <a:lnTo>
                      <a:pt x="2778021" y="1219291"/>
                    </a:lnTo>
                    <a:lnTo>
                      <a:pt x="2778021" y="1220149"/>
                    </a:lnTo>
                    <a:lnTo>
                      <a:pt x="2778450" y="1220006"/>
                    </a:lnTo>
                    <a:lnTo>
                      <a:pt x="2779308" y="1219005"/>
                    </a:lnTo>
                    <a:lnTo>
                      <a:pt x="2779308" y="1218433"/>
                    </a:lnTo>
                    <a:close/>
                    <a:moveTo>
                      <a:pt x="2453887" y="1173947"/>
                    </a:moveTo>
                    <a:lnTo>
                      <a:pt x="2454460" y="1173518"/>
                    </a:lnTo>
                    <a:lnTo>
                      <a:pt x="2454603" y="1172230"/>
                    </a:lnTo>
                    <a:lnTo>
                      <a:pt x="2454030" y="1171515"/>
                    </a:lnTo>
                    <a:lnTo>
                      <a:pt x="2452743" y="1171229"/>
                    </a:lnTo>
                    <a:lnTo>
                      <a:pt x="2451599" y="1172087"/>
                    </a:lnTo>
                    <a:lnTo>
                      <a:pt x="2450598" y="1174090"/>
                    </a:lnTo>
                    <a:lnTo>
                      <a:pt x="2449310" y="1175377"/>
                    </a:lnTo>
                    <a:lnTo>
                      <a:pt x="2447594" y="1175949"/>
                    </a:lnTo>
                    <a:lnTo>
                      <a:pt x="2446449" y="1177237"/>
                    </a:lnTo>
                    <a:lnTo>
                      <a:pt x="2445877" y="1179382"/>
                    </a:lnTo>
                    <a:lnTo>
                      <a:pt x="2444733" y="1181242"/>
                    </a:lnTo>
                    <a:lnTo>
                      <a:pt x="2442301" y="1184103"/>
                    </a:lnTo>
                    <a:lnTo>
                      <a:pt x="2442158" y="1184961"/>
                    </a:lnTo>
                    <a:lnTo>
                      <a:pt x="2442301" y="1186105"/>
                    </a:lnTo>
                    <a:lnTo>
                      <a:pt x="2442730" y="1187536"/>
                    </a:lnTo>
                    <a:lnTo>
                      <a:pt x="2443588" y="1188537"/>
                    </a:lnTo>
                    <a:lnTo>
                      <a:pt x="2444733" y="1188966"/>
                    </a:lnTo>
                    <a:lnTo>
                      <a:pt x="2445734" y="1188680"/>
                    </a:lnTo>
                    <a:lnTo>
                      <a:pt x="2448452" y="1185390"/>
                    </a:lnTo>
                    <a:lnTo>
                      <a:pt x="2448738" y="1184675"/>
                    </a:lnTo>
                    <a:lnTo>
                      <a:pt x="2448309" y="1184389"/>
                    </a:lnTo>
                    <a:lnTo>
                      <a:pt x="2448738" y="1183101"/>
                    </a:lnTo>
                    <a:lnTo>
                      <a:pt x="2449882" y="1180956"/>
                    </a:lnTo>
                    <a:lnTo>
                      <a:pt x="2450741" y="1179954"/>
                    </a:lnTo>
                    <a:lnTo>
                      <a:pt x="2451313" y="1179954"/>
                    </a:lnTo>
                    <a:lnTo>
                      <a:pt x="2451885" y="1179525"/>
                    </a:lnTo>
                    <a:lnTo>
                      <a:pt x="2452457" y="1178667"/>
                    </a:lnTo>
                    <a:lnTo>
                      <a:pt x="2452314" y="1177809"/>
                    </a:lnTo>
                    <a:lnTo>
                      <a:pt x="2451599" y="1177094"/>
                    </a:lnTo>
                    <a:lnTo>
                      <a:pt x="2451599" y="1176807"/>
                    </a:lnTo>
                    <a:lnTo>
                      <a:pt x="2452457" y="1176951"/>
                    </a:lnTo>
                    <a:lnTo>
                      <a:pt x="2452743" y="1176092"/>
                    </a:lnTo>
                    <a:lnTo>
                      <a:pt x="2452600" y="1174376"/>
                    </a:lnTo>
                    <a:lnTo>
                      <a:pt x="2453029" y="1173660"/>
                    </a:lnTo>
                    <a:lnTo>
                      <a:pt x="2453887" y="1173947"/>
                    </a:lnTo>
                    <a:close/>
                    <a:moveTo>
                      <a:pt x="2696916" y="1256625"/>
                    </a:moveTo>
                    <a:lnTo>
                      <a:pt x="2697774" y="1255338"/>
                    </a:lnTo>
                    <a:lnTo>
                      <a:pt x="2698203" y="1254622"/>
                    </a:lnTo>
                    <a:lnTo>
                      <a:pt x="2698203" y="1254193"/>
                    </a:lnTo>
                    <a:lnTo>
                      <a:pt x="2696058" y="1253764"/>
                    </a:lnTo>
                    <a:lnTo>
                      <a:pt x="2695199" y="1254193"/>
                    </a:lnTo>
                    <a:lnTo>
                      <a:pt x="2695056" y="1255195"/>
                    </a:lnTo>
                    <a:lnTo>
                      <a:pt x="2695343" y="1256053"/>
                    </a:lnTo>
                    <a:lnTo>
                      <a:pt x="2696058" y="1256482"/>
                    </a:lnTo>
                    <a:lnTo>
                      <a:pt x="2696916" y="1256625"/>
                    </a:lnTo>
                    <a:close/>
                    <a:moveTo>
                      <a:pt x="2456462" y="1166937"/>
                    </a:moveTo>
                    <a:lnTo>
                      <a:pt x="2456176" y="1166508"/>
                    </a:lnTo>
                    <a:lnTo>
                      <a:pt x="2455318" y="1168654"/>
                    </a:lnTo>
                    <a:lnTo>
                      <a:pt x="2455890" y="1169512"/>
                    </a:lnTo>
                    <a:lnTo>
                      <a:pt x="2457606" y="1169655"/>
                    </a:lnTo>
                    <a:lnTo>
                      <a:pt x="2458465" y="1169226"/>
                    </a:lnTo>
                    <a:lnTo>
                      <a:pt x="2458608" y="1167653"/>
                    </a:lnTo>
                    <a:lnTo>
                      <a:pt x="2458465" y="1167081"/>
                    </a:lnTo>
                    <a:lnTo>
                      <a:pt x="2457893" y="1166937"/>
                    </a:lnTo>
                    <a:lnTo>
                      <a:pt x="2456462" y="1166937"/>
                    </a:lnTo>
                    <a:close/>
                    <a:moveTo>
                      <a:pt x="10312048" y="873129"/>
                    </a:moveTo>
                    <a:lnTo>
                      <a:pt x="10307471" y="870983"/>
                    </a:lnTo>
                    <a:lnTo>
                      <a:pt x="10303895" y="871556"/>
                    </a:lnTo>
                    <a:lnTo>
                      <a:pt x="10298745" y="870268"/>
                    </a:lnTo>
                    <a:lnTo>
                      <a:pt x="10294741" y="870554"/>
                    </a:lnTo>
                    <a:lnTo>
                      <a:pt x="10289162" y="873415"/>
                    </a:lnTo>
                    <a:lnTo>
                      <a:pt x="10292165" y="874703"/>
                    </a:lnTo>
                    <a:lnTo>
                      <a:pt x="10296028" y="875561"/>
                    </a:lnTo>
                    <a:lnTo>
                      <a:pt x="10297601" y="879137"/>
                    </a:lnTo>
                    <a:lnTo>
                      <a:pt x="10302465" y="880996"/>
                    </a:lnTo>
                    <a:lnTo>
                      <a:pt x="10306899" y="878422"/>
                    </a:lnTo>
                    <a:lnTo>
                      <a:pt x="10309330" y="878565"/>
                    </a:lnTo>
                    <a:lnTo>
                      <a:pt x="10313621" y="877992"/>
                    </a:lnTo>
                    <a:lnTo>
                      <a:pt x="10315052" y="877992"/>
                    </a:lnTo>
                    <a:lnTo>
                      <a:pt x="10316483" y="877563"/>
                    </a:lnTo>
                    <a:lnTo>
                      <a:pt x="10317770" y="876848"/>
                    </a:lnTo>
                    <a:lnTo>
                      <a:pt x="10312048" y="873129"/>
                    </a:lnTo>
                    <a:close/>
                    <a:moveTo>
                      <a:pt x="10470825" y="911607"/>
                    </a:moveTo>
                    <a:lnTo>
                      <a:pt x="10469824" y="912752"/>
                    </a:lnTo>
                    <a:lnTo>
                      <a:pt x="10469967" y="913753"/>
                    </a:lnTo>
                    <a:lnTo>
                      <a:pt x="10470968" y="915470"/>
                    </a:lnTo>
                    <a:lnTo>
                      <a:pt x="10472827" y="914754"/>
                    </a:lnTo>
                    <a:lnTo>
                      <a:pt x="10473829" y="913324"/>
                    </a:lnTo>
                    <a:lnTo>
                      <a:pt x="10472685" y="912323"/>
                    </a:lnTo>
                    <a:lnTo>
                      <a:pt x="10470825" y="911607"/>
                    </a:lnTo>
                    <a:close/>
                    <a:moveTo>
                      <a:pt x="10442217" y="906887"/>
                    </a:moveTo>
                    <a:lnTo>
                      <a:pt x="10440929" y="910606"/>
                    </a:lnTo>
                    <a:lnTo>
                      <a:pt x="10439642" y="911750"/>
                    </a:lnTo>
                    <a:lnTo>
                      <a:pt x="10436638" y="912323"/>
                    </a:lnTo>
                    <a:lnTo>
                      <a:pt x="10432633" y="915326"/>
                    </a:lnTo>
                    <a:lnTo>
                      <a:pt x="10432919" y="916042"/>
                    </a:lnTo>
                    <a:lnTo>
                      <a:pt x="10434922" y="917758"/>
                    </a:lnTo>
                    <a:lnTo>
                      <a:pt x="10437496" y="916042"/>
                    </a:lnTo>
                    <a:lnTo>
                      <a:pt x="10442932" y="913467"/>
                    </a:lnTo>
                    <a:lnTo>
                      <a:pt x="10442932" y="911607"/>
                    </a:lnTo>
                    <a:lnTo>
                      <a:pt x="10444649" y="908890"/>
                    </a:lnTo>
                    <a:lnTo>
                      <a:pt x="10445220" y="907173"/>
                    </a:lnTo>
                    <a:lnTo>
                      <a:pt x="10444219" y="906744"/>
                    </a:lnTo>
                    <a:lnTo>
                      <a:pt x="10442217" y="906887"/>
                    </a:lnTo>
                    <a:close/>
                    <a:moveTo>
                      <a:pt x="10494427" y="934637"/>
                    </a:moveTo>
                    <a:lnTo>
                      <a:pt x="10490994" y="932635"/>
                    </a:lnTo>
                    <a:lnTo>
                      <a:pt x="10487990" y="930346"/>
                    </a:lnTo>
                    <a:lnTo>
                      <a:pt x="10482697" y="926770"/>
                    </a:lnTo>
                    <a:lnTo>
                      <a:pt x="10476118" y="925196"/>
                    </a:lnTo>
                    <a:lnTo>
                      <a:pt x="10474830" y="925625"/>
                    </a:lnTo>
                    <a:lnTo>
                      <a:pt x="10477834" y="927914"/>
                    </a:lnTo>
                    <a:lnTo>
                      <a:pt x="10483270" y="929917"/>
                    </a:lnTo>
                    <a:lnTo>
                      <a:pt x="10493855" y="936497"/>
                    </a:lnTo>
                    <a:lnTo>
                      <a:pt x="10499148" y="936497"/>
                    </a:lnTo>
                    <a:lnTo>
                      <a:pt x="10498003" y="935352"/>
                    </a:lnTo>
                    <a:lnTo>
                      <a:pt x="10494427" y="934637"/>
                    </a:lnTo>
                    <a:close/>
                    <a:moveTo>
                      <a:pt x="2482782" y="1176521"/>
                    </a:moveTo>
                    <a:lnTo>
                      <a:pt x="2482639" y="1176807"/>
                    </a:lnTo>
                    <a:lnTo>
                      <a:pt x="2483354" y="1178381"/>
                    </a:lnTo>
                    <a:lnTo>
                      <a:pt x="2484069" y="1178953"/>
                    </a:lnTo>
                    <a:lnTo>
                      <a:pt x="2484928" y="1178953"/>
                    </a:lnTo>
                    <a:lnTo>
                      <a:pt x="2485357" y="1178381"/>
                    </a:lnTo>
                    <a:lnTo>
                      <a:pt x="2485214" y="1177237"/>
                    </a:lnTo>
                    <a:lnTo>
                      <a:pt x="2484641" y="1176521"/>
                    </a:lnTo>
                    <a:lnTo>
                      <a:pt x="2482782" y="1176521"/>
                    </a:lnTo>
                    <a:close/>
                    <a:moveTo>
                      <a:pt x="10320059" y="893012"/>
                    </a:moveTo>
                    <a:lnTo>
                      <a:pt x="10317341" y="893584"/>
                    </a:lnTo>
                    <a:lnTo>
                      <a:pt x="10316626" y="894871"/>
                    </a:lnTo>
                    <a:lnTo>
                      <a:pt x="10323063" y="895444"/>
                    </a:lnTo>
                    <a:lnTo>
                      <a:pt x="10324350" y="896874"/>
                    </a:lnTo>
                    <a:lnTo>
                      <a:pt x="10326352" y="896731"/>
                    </a:lnTo>
                    <a:lnTo>
                      <a:pt x="10327067" y="893155"/>
                    </a:lnTo>
                    <a:lnTo>
                      <a:pt x="10328069" y="891152"/>
                    </a:lnTo>
                    <a:lnTo>
                      <a:pt x="10324493" y="890723"/>
                    </a:lnTo>
                    <a:lnTo>
                      <a:pt x="10320059" y="893012"/>
                    </a:lnTo>
                    <a:close/>
                    <a:moveTo>
                      <a:pt x="1370057" y="1098563"/>
                    </a:moveTo>
                    <a:lnTo>
                      <a:pt x="1371059" y="1100137"/>
                    </a:lnTo>
                    <a:lnTo>
                      <a:pt x="1371488" y="1100137"/>
                    </a:lnTo>
                    <a:lnTo>
                      <a:pt x="1371774" y="1099422"/>
                    </a:lnTo>
                    <a:lnTo>
                      <a:pt x="1371917" y="1098992"/>
                    </a:lnTo>
                    <a:lnTo>
                      <a:pt x="1370773" y="1096704"/>
                    </a:lnTo>
                    <a:lnTo>
                      <a:pt x="1369914" y="1097419"/>
                    </a:lnTo>
                    <a:lnTo>
                      <a:pt x="1370057" y="1098563"/>
                    </a:lnTo>
                    <a:close/>
                    <a:moveTo>
                      <a:pt x="2349610" y="1105286"/>
                    </a:moveTo>
                    <a:lnTo>
                      <a:pt x="2349324" y="1106431"/>
                    </a:lnTo>
                    <a:lnTo>
                      <a:pt x="2349753" y="1106717"/>
                    </a:lnTo>
                    <a:lnTo>
                      <a:pt x="2350754" y="1106145"/>
                    </a:lnTo>
                    <a:lnTo>
                      <a:pt x="2351183" y="1105430"/>
                    </a:lnTo>
                    <a:lnTo>
                      <a:pt x="2351183" y="1104714"/>
                    </a:lnTo>
                    <a:lnTo>
                      <a:pt x="2350754" y="1104428"/>
                    </a:lnTo>
                    <a:lnTo>
                      <a:pt x="2350039" y="1104571"/>
                    </a:lnTo>
                    <a:lnTo>
                      <a:pt x="2349610" y="1105286"/>
                    </a:lnTo>
                    <a:close/>
                    <a:moveTo>
                      <a:pt x="1382359" y="1084402"/>
                    </a:moveTo>
                    <a:lnTo>
                      <a:pt x="1382073" y="1080969"/>
                    </a:lnTo>
                    <a:lnTo>
                      <a:pt x="1381787" y="1080683"/>
                    </a:lnTo>
                    <a:lnTo>
                      <a:pt x="1380785" y="1080111"/>
                    </a:lnTo>
                    <a:lnTo>
                      <a:pt x="1380499" y="1080397"/>
                    </a:lnTo>
                    <a:lnTo>
                      <a:pt x="1380070" y="1081542"/>
                    </a:lnTo>
                    <a:lnTo>
                      <a:pt x="1380070" y="1083401"/>
                    </a:lnTo>
                    <a:lnTo>
                      <a:pt x="1380643" y="1084259"/>
                    </a:lnTo>
                    <a:lnTo>
                      <a:pt x="1382359" y="1085118"/>
                    </a:lnTo>
                    <a:lnTo>
                      <a:pt x="1382359" y="1084402"/>
                    </a:lnTo>
                    <a:close/>
                    <a:moveTo>
                      <a:pt x="2498374" y="1153349"/>
                    </a:moveTo>
                    <a:lnTo>
                      <a:pt x="2497372" y="1154779"/>
                    </a:lnTo>
                    <a:lnTo>
                      <a:pt x="2496371" y="1157783"/>
                    </a:lnTo>
                    <a:lnTo>
                      <a:pt x="2496228" y="1159499"/>
                    </a:lnTo>
                    <a:lnTo>
                      <a:pt x="2497086" y="1159929"/>
                    </a:lnTo>
                    <a:lnTo>
                      <a:pt x="2498087" y="1159785"/>
                    </a:lnTo>
                    <a:lnTo>
                      <a:pt x="2499375" y="1158927"/>
                    </a:lnTo>
                    <a:lnTo>
                      <a:pt x="2499947" y="1157497"/>
                    </a:lnTo>
                    <a:lnTo>
                      <a:pt x="2499661" y="1154207"/>
                    </a:lnTo>
                    <a:lnTo>
                      <a:pt x="2499947" y="1153778"/>
                    </a:lnTo>
                    <a:lnTo>
                      <a:pt x="2498374" y="1153349"/>
                    </a:lnTo>
                    <a:close/>
                    <a:moveTo>
                      <a:pt x="1383646" y="1092413"/>
                    </a:moveTo>
                    <a:lnTo>
                      <a:pt x="1383646" y="1093414"/>
                    </a:lnTo>
                    <a:lnTo>
                      <a:pt x="1384219" y="1093557"/>
                    </a:lnTo>
                    <a:lnTo>
                      <a:pt x="1385363" y="1092842"/>
                    </a:lnTo>
                    <a:lnTo>
                      <a:pt x="1385506" y="1091984"/>
                    </a:lnTo>
                    <a:lnTo>
                      <a:pt x="1384075" y="1089981"/>
                    </a:lnTo>
                    <a:lnTo>
                      <a:pt x="1383217" y="1088264"/>
                    </a:lnTo>
                    <a:lnTo>
                      <a:pt x="1382645" y="1088264"/>
                    </a:lnTo>
                    <a:lnTo>
                      <a:pt x="1382073" y="1090839"/>
                    </a:lnTo>
                    <a:lnTo>
                      <a:pt x="1381930" y="1093271"/>
                    </a:lnTo>
                    <a:lnTo>
                      <a:pt x="1383217" y="1091984"/>
                    </a:lnTo>
                    <a:lnTo>
                      <a:pt x="1383646" y="1092413"/>
                    </a:lnTo>
                    <a:close/>
                    <a:moveTo>
                      <a:pt x="2531845" y="1152204"/>
                    </a:moveTo>
                    <a:lnTo>
                      <a:pt x="2527983" y="1151632"/>
                    </a:lnTo>
                    <a:lnTo>
                      <a:pt x="2527840" y="1152204"/>
                    </a:lnTo>
                    <a:lnTo>
                      <a:pt x="2530129" y="1154064"/>
                    </a:lnTo>
                    <a:lnTo>
                      <a:pt x="2531559" y="1154779"/>
                    </a:lnTo>
                    <a:lnTo>
                      <a:pt x="2532417" y="1154779"/>
                    </a:lnTo>
                    <a:lnTo>
                      <a:pt x="2533133" y="1154350"/>
                    </a:lnTo>
                    <a:lnTo>
                      <a:pt x="2533562" y="1153635"/>
                    </a:lnTo>
                    <a:lnTo>
                      <a:pt x="2533419" y="1152776"/>
                    </a:lnTo>
                    <a:lnTo>
                      <a:pt x="2532274" y="1151775"/>
                    </a:lnTo>
                    <a:lnTo>
                      <a:pt x="2531845" y="1152204"/>
                    </a:lnTo>
                    <a:close/>
                    <a:moveTo>
                      <a:pt x="2347035" y="1110150"/>
                    </a:moveTo>
                    <a:lnTo>
                      <a:pt x="2347464" y="1108862"/>
                    </a:lnTo>
                    <a:lnTo>
                      <a:pt x="2347178" y="1108576"/>
                    </a:lnTo>
                    <a:lnTo>
                      <a:pt x="2346177" y="1108862"/>
                    </a:lnTo>
                    <a:lnTo>
                      <a:pt x="2343888" y="1109578"/>
                    </a:lnTo>
                    <a:lnTo>
                      <a:pt x="2343888" y="1110150"/>
                    </a:lnTo>
                    <a:lnTo>
                      <a:pt x="2346034" y="1110436"/>
                    </a:lnTo>
                    <a:lnTo>
                      <a:pt x="2347035" y="1110150"/>
                    </a:lnTo>
                    <a:close/>
                    <a:moveTo>
                      <a:pt x="2216581" y="1728664"/>
                    </a:moveTo>
                    <a:lnTo>
                      <a:pt x="2210001" y="1733670"/>
                    </a:lnTo>
                    <a:lnTo>
                      <a:pt x="2211574" y="1733384"/>
                    </a:lnTo>
                    <a:lnTo>
                      <a:pt x="2216867" y="1729951"/>
                    </a:lnTo>
                    <a:lnTo>
                      <a:pt x="2219871" y="1727090"/>
                    </a:lnTo>
                    <a:lnTo>
                      <a:pt x="2218154" y="1726947"/>
                    </a:lnTo>
                    <a:lnTo>
                      <a:pt x="2216581" y="1728664"/>
                    </a:lnTo>
                    <a:close/>
                    <a:moveTo>
                      <a:pt x="2339740" y="1115729"/>
                    </a:moveTo>
                    <a:lnTo>
                      <a:pt x="2340455" y="1115872"/>
                    </a:lnTo>
                    <a:lnTo>
                      <a:pt x="2342172" y="1115299"/>
                    </a:lnTo>
                    <a:lnTo>
                      <a:pt x="2343030" y="1114727"/>
                    </a:lnTo>
                    <a:lnTo>
                      <a:pt x="2343173" y="1114155"/>
                    </a:lnTo>
                    <a:lnTo>
                      <a:pt x="2343888" y="1113583"/>
                    </a:lnTo>
                    <a:lnTo>
                      <a:pt x="2345891" y="1112582"/>
                    </a:lnTo>
                    <a:lnTo>
                      <a:pt x="2345604" y="1112009"/>
                    </a:lnTo>
                    <a:lnTo>
                      <a:pt x="2344889" y="1112009"/>
                    </a:lnTo>
                    <a:lnTo>
                      <a:pt x="2340884" y="1114155"/>
                    </a:lnTo>
                    <a:lnTo>
                      <a:pt x="2340026" y="1115013"/>
                    </a:lnTo>
                    <a:lnTo>
                      <a:pt x="2339740" y="1115729"/>
                    </a:lnTo>
                    <a:close/>
                    <a:moveTo>
                      <a:pt x="10806116" y="694612"/>
                    </a:moveTo>
                    <a:lnTo>
                      <a:pt x="10806974" y="696043"/>
                    </a:lnTo>
                    <a:lnTo>
                      <a:pt x="10809835" y="696758"/>
                    </a:lnTo>
                    <a:lnTo>
                      <a:pt x="10812982" y="694756"/>
                    </a:lnTo>
                    <a:lnTo>
                      <a:pt x="10814269" y="692181"/>
                    </a:lnTo>
                    <a:lnTo>
                      <a:pt x="10806116" y="693897"/>
                    </a:lnTo>
                    <a:lnTo>
                      <a:pt x="10806116" y="694612"/>
                    </a:lnTo>
                    <a:close/>
                    <a:moveTo>
                      <a:pt x="10797105" y="882999"/>
                    </a:moveTo>
                    <a:lnTo>
                      <a:pt x="10793814" y="885717"/>
                    </a:lnTo>
                    <a:lnTo>
                      <a:pt x="10792670" y="887004"/>
                    </a:lnTo>
                    <a:lnTo>
                      <a:pt x="10792956" y="888578"/>
                    </a:lnTo>
                    <a:lnTo>
                      <a:pt x="10793528" y="889007"/>
                    </a:lnTo>
                    <a:lnTo>
                      <a:pt x="10795388" y="887719"/>
                    </a:lnTo>
                    <a:lnTo>
                      <a:pt x="10796675" y="887290"/>
                    </a:lnTo>
                    <a:lnTo>
                      <a:pt x="10797963" y="887290"/>
                    </a:lnTo>
                    <a:lnTo>
                      <a:pt x="10798964" y="886575"/>
                    </a:lnTo>
                    <a:lnTo>
                      <a:pt x="10799822" y="885288"/>
                    </a:lnTo>
                    <a:lnTo>
                      <a:pt x="10799822" y="884286"/>
                    </a:lnTo>
                    <a:lnTo>
                      <a:pt x="10799106" y="883571"/>
                    </a:lnTo>
                    <a:lnTo>
                      <a:pt x="10797105" y="882999"/>
                    </a:lnTo>
                    <a:close/>
                    <a:moveTo>
                      <a:pt x="10825140" y="875418"/>
                    </a:moveTo>
                    <a:lnTo>
                      <a:pt x="10823138" y="875418"/>
                    </a:lnTo>
                    <a:lnTo>
                      <a:pt x="10818274" y="876705"/>
                    </a:lnTo>
                    <a:lnTo>
                      <a:pt x="10817988" y="877563"/>
                    </a:lnTo>
                    <a:lnTo>
                      <a:pt x="10818274" y="878565"/>
                    </a:lnTo>
                    <a:lnTo>
                      <a:pt x="10821421" y="878279"/>
                    </a:lnTo>
                    <a:lnTo>
                      <a:pt x="10826142" y="879137"/>
                    </a:lnTo>
                    <a:lnTo>
                      <a:pt x="10826571" y="878565"/>
                    </a:lnTo>
                    <a:lnTo>
                      <a:pt x="10827000" y="876991"/>
                    </a:lnTo>
                    <a:lnTo>
                      <a:pt x="10826428" y="876133"/>
                    </a:lnTo>
                    <a:lnTo>
                      <a:pt x="10825140" y="875418"/>
                    </a:lnTo>
                    <a:close/>
                    <a:moveTo>
                      <a:pt x="10745609" y="552286"/>
                    </a:moveTo>
                    <a:lnTo>
                      <a:pt x="10741461" y="552572"/>
                    </a:lnTo>
                    <a:lnTo>
                      <a:pt x="10734881" y="549568"/>
                    </a:lnTo>
                    <a:lnTo>
                      <a:pt x="10731305" y="547422"/>
                    </a:lnTo>
                    <a:lnTo>
                      <a:pt x="10729445" y="542845"/>
                    </a:lnTo>
                    <a:lnTo>
                      <a:pt x="10725726" y="544561"/>
                    </a:lnTo>
                    <a:lnTo>
                      <a:pt x="10724868" y="547994"/>
                    </a:lnTo>
                    <a:lnTo>
                      <a:pt x="10728301" y="549425"/>
                    </a:lnTo>
                    <a:lnTo>
                      <a:pt x="10738028" y="555576"/>
                    </a:lnTo>
                    <a:lnTo>
                      <a:pt x="10745180" y="555433"/>
                    </a:lnTo>
                    <a:lnTo>
                      <a:pt x="10750186" y="556863"/>
                    </a:lnTo>
                    <a:lnTo>
                      <a:pt x="10748756" y="554860"/>
                    </a:lnTo>
                    <a:lnTo>
                      <a:pt x="10745609" y="552286"/>
                    </a:lnTo>
                    <a:close/>
                    <a:moveTo>
                      <a:pt x="10867051" y="858396"/>
                    </a:moveTo>
                    <a:lnTo>
                      <a:pt x="10866623" y="859111"/>
                    </a:lnTo>
                    <a:lnTo>
                      <a:pt x="10864906" y="860255"/>
                    </a:lnTo>
                    <a:lnTo>
                      <a:pt x="10860758" y="859969"/>
                    </a:lnTo>
                    <a:lnTo>
                      <a:pt x="10858756" y="860398"/>
                    </a:lnTo>
                    <a:lnTo>
                      <a:pt x="10857181" y="861543"/>
                    </a:lnTo>
                    <a:lnTo>
                      <a:pt x="10855036" y="863688"/>
                    </a:lnTo>
                    <a:lnTo>
                      <a:pt x="10854464" y="864833"/>
                    </a:lnTo>
                    <a:lnTo>
                      <a:pt x="10854321" y="867693"/>
                    </a:lnTo>
                    <a:lnTo>
                      <a:pt x="10853892" y="869124"/>
                    </a:lnTo>
                    <a:lnTo>
                      <a:pt x="10852747" y="870125"/>
                    </a:lnTo>
                    <a:lnTo>
                      <a:pt x="10850602" y="872986"/>
                    </a:lnTo>
                    <a:lnTo>
                      <a:pt x="10848599" y="874703"/>
                    </a:lnTo>
                    <a:lnTo>
                      <a:pt x="10845595" y="876562"/>
                    </a:lnTo>
                    <a:lnTo>
                      <a:pt x="10845166" y="877849"/>
                    </a:lnTo>
                    <a:lnTo>
                      <a:pt x="10845881" y="877706"/>
                    </a:lnTo>
                    <a:lnTo>
                      <a:pt x="10855751" y="872700"/>
                    </a:lnTo>
                    <a:lnTo>
                      <a:pt x="10857039" y="872414"/>
                    </a:lnTo>
                    <a:lnTo>
                      <a:pt x="10860043" y="870268"/>
                    </a:lnTo>
                    <a:lnTo>
                      <a:pt x="10861473" y="869410"/>
                    </a:lnTo>
                    <a:lnTo>
                      <a:pt x="10862760" y="869124"/>
                    </a:lnTo>
                    <a:lnTo>
                      <a:pt x="10864620" y="867407"/>
                    </a:lnTo>
                    <a:lnTo>
                      <a:pt x="10866909" y="864260"/>
                    </a:lnTo>
                    <a:lnTo>
                      <a:pt x="10867051" y="858396"/>
                    </a:lnTo>
                    <a:lnTo>
                      <a:pt x="10867051" y="858396"/>
                    </a:lnTo>
                    <a:close/>
                    <a:moveTo>
                      <a:pt x="10743177" y="895587"/>
                    </a:moveTo>
                    <a:lnTo>
                      <a:pt x="10741031" y="897017"/>
                    </a:lnTo>
                    <a:lnTo>
                      <a:pt x="10739888" y="898161"/>
                    </a:lnTo>
                    <a:lnTo>
                      <a:pt x="10738743" y="900307"/>
                    </a:lnTo>
                    <a:lnTo>
                      <a:pt x="10741175" y="900879"/>
                    </a:lnTo>
                    <a:lnTo>
                      <a:pt x="10743464" y="900307"/>
                    </a:lnTo>
                    <a:lnTo>
                      <a:pt x="10748041" y="898018"/>
                    </a:lnTo>
                    <a:lnTo>
                      <a:pt x="10745895" y="896302"/>
                    </a:lnTo>
                    <a:lnTo>
                      <a:pt x="10743177" y="895587"/>
                    </a:lnTo>
                    <a:close/>
                    <a:moveTo>
                      <a:pt x="10831291" y="718787"/>
                    </a:moveTo>
                    <a:lnTo>
                      <a:pt x="10829146" y="719359"/>
                    </a:lnTo>
                    <a:lnTo>
                      <a:pt x="10825140" y="718501"/>
                    </a:lnTo>
                    <a:lnTo>
                      <a:pt x="10824855" y="719645"/>
                    </a:lnTo>
                    <a:lnTo>
                      <a:pt x="10828859" y="722363"/>
                    </a:lnTo>
                    <a:lnTo>
                      <a:pt x="10830290" y="722506"/>
                    </a:lnTo>
                    <a:lnTo>
                      <a:pt x="10833723" y="720360"/>
                    </a:lnTo>
                    <a:lnTo>
                      <a:pt x="10833437" y="719359"/>
                    </a:lnTo>
                    <a:lnTo>
                      <a:pt x="10831291" y="718787"/>
                    </a:lnTo>
                    <a:close/>
                    <a:moveTo>
                      <a:pt x="10855180" y="421402"/>
                    </a:moveTo>
                    <a:lnTo>
                      <a:pt x="10856610" y="416825"/>
                    </a:lnTo>
                    <a:lnTo>
                      <a:pt x="10848171" y="415108"/>
                    </a:lnTo>
                    <a:lnTo>
                      <a:pt x="10841447" y="415108"/>
                    </a:lnTo>
                    <a:lnTo>
                      <a:pt x="10839159" y="414679"/>
                    </a:lnTo>
                    <a:lnTo>
                      <a:pt x="10835153" y="415108"/>
                    </a:lnTo>
                    <a:lnTo>
                      <a:pt x="10831291" y="413964"/>
                    </a:lnTo>
                    <a:lnTo>
                      <a:pt x="10830290" y="412390"/>
                    </a:lnTo>
                    <a:lnTo>
                      <a:pt x="10829146" y="411246"/>
                    </a:lnTo>
                    <a:lnTo>
                      <a:pt x="10824568" y="410388"/>
                    </a:lnTo>
                    <a:lnTo>
                      <a:pt x="10817273" y="408242"/>
                    </a:lnTo>
                    <a:lnTo>
                      <a:pt x="10816128" y="406526"/>
                    </a:lnTo>
                    <a:lnTo>
                      <a:pt x="10815270" y="404094"/>
                    </a:lnTo>
                    <a:lnTo>
                      <a:pt x="10814127" y="402091"/>
                    </a:lnTo>
                    <a:lnTo>
                      <a:pt x="10812696" y="400947"/>
                    </a:lnTo>
                    <a:lnTo>
                      <a:pt x="10808834" y="399088"/>
                    </a:lnTo>
                    <a:lnTo>
                      <a:pt x="10804828" y="398229"/>
                    </a:lnTo>
                    <a:lnTo>
                      <a:pt x="10801109" y="398658"/>
                    </a:lnTo>
                    <a:lnTo>
                      <a:pt x="10797533" y="399660"/>
                    </a:lnTo>
                    <a:lnTo>
                      <a:pt x="10791382" y="403236"/>
                    </a:lnTo>
                    <a:lnTo>
                      <a:pt x="10786519" y="403665"/>
                    </a:lnTo>
                    <a:lnTo>
                      <a:pt x="10781656" y="402520"/>
                    </a:lnTo>
                    <a:lnTo>
                      <a:pt x="10777221" y="401948"/>
                    </a:lnTo>
                    <a:lnTo>
                      <a:pt x="10774074" y="402091"/>
                    </a:lnTo>
                    <a:lnTo>
                      <a:pt x="10773645" y="400947"/>
                    </a:lnTo>
                    <a:lnTo>
                      <a:pt x="10768067" y="396799"/>
                    </a:lnTo>
                    <a:lnTo>
                      <a:pt x="10765062" y="397943"/>
                    </a:lnTo>
                    <a:lnTo>
                      <a:pt x="10763346" y="403808"/>
                    </a:lnTo>
                    <a:lnTo>
                      <a:pt x="10762917" y="406240"/>
                    </a:lnTo>
                    <a:lnTo>
                      <a:pt x="10762917" y="408814"/>
                    </a:lnTo>
                    <a:lnTo>
                      <a:pt x="10763775" y="411389"/>
                    </a:lnTo>
                    <a:lnTo>
                      <a:pt x="10765349" y="412820"/>
                    </a:lnTo>
                    <a:lnTo>
                      <a:pt x="10768496" y="414822"/>
                    </a:lnTo>
                    <a:lnTo>
                      <a:pt x="10771929" y="415680"/>
                    </a:lnTo>
                    <a:lnTo>
                      <a:pt x="10775505" y="415394"/>
                    </a:lnTo>
                    <a:lnTo>
                      <a:pt x="10778938" y="413821"/>
                    </a:lnTo>
                    <a:lnTo>
                      <a:pt x="10782228" y="411675"/>
                    </a:lnTo>
                    <a:lnTo>
                      <a:pt x="10785660" y="410245"/>
                    </a:lnTo>
                    <a:lnTo>
                      <a:pt x="10788951" y="409959"/>
                    </a:lnTo>
                    <a:lnTo>
                      <a:pt x="10792098" y="410388"/>
                    </a:lnTo>
                    <a:lnTo>
                      <a:pt x="10801824" y="413535"/>
                    </a:lnTo>
                    <a:lnTo>
                      <a:pt x="10804972" y="414965"/>
                    </a:lnTo>
                    <a:lnTo>
                      <a:pt x="10807975" y="416825"/>
                    </a:lnTo>
                    <a:lnTo>
                      <a:pt x="10809549" y="418112"/>
                    </a:lnTo>
                    <a:lnTo>
                      <a:pt x="10810407" y="420544"/>
                    </a:lnTo>
                    <a:lnTo>
                      <a:pt x="10811981" y="422260"/>
                    </a:lnTo>
                    <a:lnTo>
                      <a:pt x="10814269" y="422403"/>
                    </a:lnTo>
                    <a:lnTo>
                      <a:pt x="10818131" y="423405"/>
                    </a:lnTo>
                    <a:lnTo>
                      <a:pt x="10821851" y="424978"/>
                    </a:lnTo>
                    <a:lnTo>
                      <a:pt x="10823138" y="425836"/>
                    </a:lnTo>
                    <a:lnTo>
                      <a:pt x="10824425" y="427267"/>
                    </a:lnTo>
                    <a:lnTo>
                      <a:pt x="10826142" y="432130"/>
                    </a:lnTo>
                    <a:lnTo>
                      <a:pt x="10827429" y="433704"/>
                    </a:lnTo>
                    <a:lnTo>
                      <a:pt x="10829003" y="433131"/>
                    </a:lnTo>
                    <a:lnTo>
                      <a:pt x="10830576" y="431844"/>
                    </a:lnTo>
                    <a:lnTo>
                      <a:pt x="10831005" y="428983"/>
                    </a:lnTo>
                    <a:lnTo>
                      <a:pt x="10833723" y="425979"/>
                    </a:lnTo>
                    <a:lnTo>
                      <a:pt x="10836870" y="423548"/>
                    </a:lnTo>
                    <a:lnTo>
                      <a:pt x="10844595" y="422832"/>
                    </a:lnTo>
                    <a:lnTo>
                      <a:pt x="10852319" y="423548"/>
                    </a:lnTo>
                    <a:lnTo>
                      <a:pt x="10855180" y="421402"/>
                    </a:lnTo>
                    <a:close/>
                    <a:moveTo>
                      <a:pt x="10691825" y="894299"/>
                    </a:moveTo>
                    <a:lnTo>
                      <a:pt x="10687677" y="896016"/>
                    </a:lnTo>
                    <a:lnTo>
                      <a:pt x="10685961" y="897446"/>
                    </a:lnTo>
                    <a:lnTo>
                      <a:pt x="10683815" y="898447"/>
                    </a:lnTo>
                    <a:lnTo>
                      <a:pt x="10684673" y="899306"/>
                    </a:lnTo>
                    <a:lnTo>
                      <a:pt x="10689107" y="900450"/>
                    </a:lnTo>
                    <a:lnTo>
                      <a:pt x="10687677" y="902596"/>
                    </a:lnTo>
                    <a:lnTo>
                      <a:pt x="10682671" y="903883"/>
                    </a:lnTo>
                    <a:lnTo>
                      <a:pt x="10676806" y="905886"/>
                    </a:lnTo>
                    <a:lnTo>
                      <a:pt x="10669368" y="907602"/>
                    </a:lnTo>
                    <a:lnTo>
                      <a:pt x="10663216" y="909462"/>
                    </a:lnTo>
                    <a:lnTo>
                      <a:pt x="10660356" y="909891"/>
                    </a:lnTo>
                    <a:lnTo>
                      <a:pt x="10657924" y="910606"/>
                    </a:lnTo>
                    <a:lnTo>
                      <a:pt x="10660356" y="911750"/>
                    </a:lnTo>
                    <a:lnTo>
                      <a:pt x="10676520" y="910034"/>
                    </a:lnTo>
                    <a:lnTo>
                      <a:pt x="10686532" y="908317"/>
                    </a:lnTo>
                    <a:lnTo>
                      <a:pt x="10693256" y="906029"/>
                    </a:lnTo>
                    <a:lnTo>
                      <a:pt x="10691539" y="903454"/>
                    </a:lnTo>
                    <a:lnTo>
                      <a:pt x="10691968" y="902453"/>
                    </a:lnTo>
                    <a:lnTo>
                      <a:pt x="10695259" y="901594"/>
                    </a:lnTo>
                    <a:lnTo>
                      <a:pt x="10695974" y="899878"/>
                    </a:lnTo>
                    <a:lnTo>
                      <a:pt x="10696259" y="898161"/>
                    </a:lnTo>
                    <a:lnTo>
                      <a:pt x="10695401" y="896731"/>
                    </a:lnTo>
                    <a:lnTo>
                      <a:pt x="10691825" y="894299"/>
                    </a:lnTo>
                    <a:close/>
                    <a:moveTo>
                      <a:pt x="10602424" y="914182"/>
                    </a:moveTo>
                    <a:lnTo>
                      <a:pt x="10601423" y="915040"/>
                    </a:lnTo>
                    <a:lnTo>
                      <a:pt x="10600135" y="917758"/>
                    </a:lnTo>
                    <a:lnTo>
                      <a:pt x="10598705" y="919189"/>
                    </a:lnTo>
                    <a:lnTo>
                      <a:pt x="10596416" y="920333"/>
                    </a:lnTo>
                    <a:lnTo>
                      <a:pt x="10586403" y="922479"/>
                    </a:lnTo>
                    <a:lnTo>
                      <a:pt x="10586260" y="923337"/>
                    </a:lnTo>
                    <a:lnTo>
                      <a:pt x="10586689" y="924338"/>
                    </a:lnTo>
                    <a:lnTo>
                      <a:pt x="10588978" y="923623"/>
                    </a:lnTo>
                    <a:lnTo>
                      <a:pt x="10592125" y="923337"/>
                    </a:lnTo>
                    <a:lnTo>
                      <a:pt x="10594843" y="923194"/>
                    </a:lnTo>
                    <a:lnTo>
                      <a:pt x="10599420" y="923623"/>
                    </a:lnTo>
                    <a:lnTo>
                      <a:pt x="10600993" y="923194"/>
                    </a:lnTo>
                    <a:lnTo>
                      <a:pt x="10601852" y="922622"/>
                    </a:lnTo>
                    <a:lnTo>
                      <a:pt x="10602281" y="919046"/>
                    </a:lnTo>
                    <a:lnTo>
                      <a:pt x="10602710" y="917901"/>
                    </a:lnTo>
                    <a:lnTo>
                      <a:pt x="10603998" y="916614"/>
                    </a:lnTo>
                    <a:lnTo>
                      <a:pt x="10604570" y="915183"/>
                    </a:lnTo>
                    <a:lnTo>
                      <a:pt x="10603139" y="914039"/>
                    </a:lnTo>
                    <a:lnTo>
                      <a:pt x="10602424" y="914182"/>
                    </a:lnTo>
                    <a:close/>
                    <a:moveTo>
                      <a:pt x="10622307" y="917901"/>
                    </a:moveTo>
                    <a:lnTo>
                      <a:pt x="10618874" y="918044"/>
                    </a:lnTo>
                    <a:lnTo>
                      <a:pt x="10618731" y="916757"/>
                    </a:lnTo>
                    <a:lnTo>
                      <a:pt x="10620018" y="914611"/>
                    </a:lnTo>
                    <a:lnTo>
                      <a:pt x="10620018" y="913610"/>
                    </a:lnTo>
                    <a:lnTo>
                      <a:pt x="10618587" y="912037"/>
                    </a:lnTo>
                    <a:lnTo>
                      <a:pt x="10615584" y="911893"/>
                    </a:lnTo>
                    <a:lnTo>
                      <a:pt x="10614153" y="915613"/>
                    </a:lnTo>
                    <a:lnTo>
                      <a:pt x="10614439" y="917758"/>
                    </a:lnTo>
                    <a:lnTo>
                      <a:pt x="10613295" y="918616"/>
                    </a:lnTo>
                    <a:lnTo>
                      <a:pt x="10610292" y="919761"/>
                    </a:lnTo>
                    <a:lnTo>
                      <a:pt x="10607716" y="927199"/>
                    </a:lnTo>
                    <a:lnTo>
                      <a:pt x="10611435" y="924338"/>
                    </a:lnTo>
                    <a:lnTo>
                      <a:pt x="10613438" y="926198"/>
                    </a:lnTo>
                    <a:lnTo>
                      <a:pt x="10619875" y="922908"/>
                    </a:lnTo>
                    <a:lnTo>
                      <a:pt x="10621305" y="921620"/>
                    </a:lnTo>
                    <a:lnTo>
                      <a:pt x="10622593" y="922193"/>
                    </a:lnTo>
                    <a:lnTo>
                      <a:pt x="10623165" y="922049"/>
                    </a:lnTo>
                    <a:lnTo>
                      <a:pt x="10623594" y="921334"/>
                    </a:lnTo>
                    <a:lnTo>
                      <a:pt x="10623594" y="918616"/>
                    </a:lnTo>
                    <a:lnTo>
                      <a:pt x="10622307" y="917901"/>
                    </a:lnTo>
                    <a:close/>
                    <a:moveTo>
                      <a:pt x="10582255" y="917758"/>
                    </a:moveTo>
                    <a:lnTo>
                      <a:pt x="10580252" y="916900"/>
                    </a:lnTo>
                    <a:lnTo>
                      <a:pt x="10577534" y="914611"/>
                    </a:lnTo>
                    <a:lnTo>
                      <a:pt x="10572671" y="914754"/>
                    </a:lnTo>
                    <a:lnTo>
                      <a:pt x="10571097" y="915326"/>
                    </a:lnTo>
                    <a:lnTo>
                      <a:pt x="10570239" y="916185"/>
                    </a:lnTo>
                    <a:lnTo>
                      <a:pt x="10571527" y="917615"/>
                    </a:lnTo>
                    <a:lnTo>
                      <a:pt x="10574817" y="919475"/>
                    </a:lnTo>
                    <a:lnTo>
                      <a:pt x="10576533" y="920905"/>
                    </a:lnTo>
                    <a:lnTo>
                      <a:pt x="10576819" y="921906"/>
                    </a:lnTo>
                    <a:lnTo>
                      <a:pt x="10576104" y="922765"/>
                    </a:lnTo>
                    <a:lnTo>
                      <a:pt x="10573673" y="923766"/>
                    </a:lnTo>
                    <a:lnTo>
                      <a:pt x="10574245" y="924481"/>
                    </a:lnTo>
                    <a:lnTo>
                      <a:pt x="10578249" y="926627"/>
                    </a:lnTo>
                    <a:lnTo>
                      <a:pt x="10578965" y="926627"/>
                    </a:lnTo>
                    <a:lnTo>
                      <a:pt x="10579680" y="925339"/>
                    </a:lnTo>
                    <a:lnTo>
                      <a:pt x="10581254" y="923909"/>
                    </a:lnTo>
                    <a:lnTo>
                      <a:pt x="10582970" y="920190"/>
                    </a:lnTo>
                    <a:lnTo>
                      <a:pt x="10584401" y="919189"/>
                    </a:lnTo>
                    <a:lnTo>
                      <a:pt x="10586832" y="918187"/>
                    </a:lnTo>
                    <a:lnTo>
                      <a:pt x="10582255" y="917758"/>
                    </a:lnTo>
                    <a:close/>
                    <a:moveTo>
                      <a:pt x="10624023" y="917758"/>
                    </a:moveTo>
                    <a:lnTo>
                      <a:pt x="10624596" y="921048"/>
                    </a:lnTo>
                    <a:lnTo>
                      <a:pt x="10626026" y="922049"/>
                    </a:lnTo>
                    <a:lnTo>
                      <a:pt x="10627885" y="919618"/>
                    </a:lnTo>
                    <a:lnTo>
                      <a:pt x="10628029" y="919189"/>
                    </a:lnTo>
                    <a:lnTo>
                      <a:pt x="10625024" y="916900"/>
                    </a:lnTo>
                    <a:lnTo>
                      <a:pt x="10624023" y="917758"/>
                    </a:lnTo>
                    <a:close/>
                    <a:moveTo>
                      <a:pt x="10500864" y="912180"/>
                    </a:moveTo>
                    <a:lnTo>
                      <a:pt x="10500721" y="914039"/>
                    </a:lnTo>
                    <a:lnTo>
                      <a:pt x="10502294" y="915613"/>
                    </a:lnTo>
                    <a:lnTo>
                      <a:pt x="10505155" y="916185"/>
                    </a:lnTo>
                    <a:lnTo>
                      <a:pt x="10507587" y="915183"/>
                    </a:lnTo>
                    <a:lnTo>
                      <a:pt x="10509161" y="912752"/>
                    </a:lnTo>
                    <a:lnTo>
                      <a:pt x="10504583" y="910177"/>
                    </a:lnTo>
                    <a:lnTo>
                      <a:pt x="10500864" y="912180"/>
                    </a:lnTo>
                    <a:close/>
                    <a:moveTo>
                      <a:pt x="10723724" y="907316"/>
                    </a:moveTo>
                    <a:lnTo>
                      <a:pt x="10716429" y="907459"/>
                    </a:lnTo>
                    <a:lnTo>
                      <a:pt x="10710563" y="905886"/>
                    </a:lnTo>
                    <a:lnTo>
                      <a:pt x="10707417" y="905600"/>
                    </a:lnTo>
                    <a:lnTo>
                      <a:pt x="10703698" y="906601"/>
                    </a:lnTo>
                    <a:lnTo>
                      <a:pt x="10703269" y="907173"/>
                    </a:lnTo>
                    <a:lnTo>
                      <a:pt x="10698835" y="906029"/>
                    </a:lnTo>
                    <a:lnTo>
                      <a:pt x="10697261" y="906315"/>
                    </a:lnTo>
                    <a:lnTo>
                      <a:pt x="10697404" y="907173"/>
                    </a:lnTo>
                    <a:lnTo>
                      <a:pt x="10699263" y="908460"/>
                    </a:lnTo>
                    <a:lnTo>
                      <a:pt x="10700837" y="909176"/>
                    </a:lnTo>
                    <a:lnTo>
                      <a:pt x="10702124" y="909462"/>
                    </a:lnTo>
                    <a:lnTo>
                      <a:pt x="10706987" y="908890"/>
                    </a:lnTo>
                    <a:lnTo>
                      <a:pt x="10713424" y="909748"/>
                    </a:lnTo>
                    <a:lnTo>
                      <a:pt x="10716285" y="909605"/>
                    </a:lnTo>
                    <a:lnTo>
                      <a:pt x="10720433" y="908747"/>
                    </a:lnTo>
                    <a:lnTo>
                      <a:pt x="10722007" y="909033"/>
                    </a:lnTo>
                    <a:lnTo>
                      <a:pt x="10726727" y="908317"/>
                    </a:lnTo>
                    <a:lnTo>
                      <a:pt x="10726727" y="907888"/>
                    </a:lnTo>
                    <a:lnTo>
                      <a:pt x="10723724" y="907316"/>
                    </a:lnTo>
                    <a:close/>
                    <a:moveTo>
                      <a:pt x="10630746" y="915899"/>
                    </a:moveTo>
                    <a:lnTo>
                      <a:pt x="10630460" y="917901"/>
                    </a:lnTo>
                    <a:lnTo>
                      <a:pt x="10633750" y="919618"/>
                    </a:lnTo>
                    <a:lnTo>
                      <a:pt x="10636324" y="918760"/>
                    </a:lnTo>
                    <a:lnTo>
                      <a:pt x="10634466" y="917472"/>
                    </a:lnTo>
                    <a:lnTo>
                      <a:pt x="10630746" y="915899"/>
                    </a:lnTo>
                    <a:close/>
                    <a:moveTo>
                      <a:pt x="10635609" y="908031"/>
                    </a:moveTo>
                    <a:lnTo>
                      <a:pt x="10634179" y="907316"/>
                    </a:lnTo>
                    <a:lnTo>
                      <a:pt x="10631748" y="907316"/>
                    </a:lnTo>
                    <a:lnTo>
                      <a:pt x="10630890" y="909033"/>
                    </a:lnTo>
                    <a:lnTo>
                      <a:pt x="10631032" y="910034"/>
                    </a:lnTo>
                    <a:lnTo>
                      <a:pt x="10632033" y="911035"/>
                    </a:lnTo>
                    <a:lnTo>
                      <a:pt x="10635038" y="912323"/>
                    </a:lnTo>
                    <a:lnTo>
                      <a:pt x="10635753" y="911178"/>
                    </a:lnTo>
                    <a:lnTo>
                      <a:pt x="10637184" y="910177"/>
                    </a:lnTo>
                    <a:lnTo>
                      <a:pt x="10636754" y="909319"/>
                    </a:lnTo>
                    <a:lnTo>
                      <a:pt x="10635609" y="908031"/>
                    </a:lnTo>
                    <a:close/>
                    <a:moveTo>
                      <a:pt x="2342172" y="1109864"/>
                    </a:moveTo>
                    <a:lnTo>
                      <a:pt x="2342028" y="1109292"/>
                    </a:lnTo>
                    <a:lnTo>
                      <a:pt x="2341313" y="1108576"/>
                    </a:lnTo>
                    <a:lnTo>
                      <a:pt x="2340741" y="1108433"/>
                    </a:lnTo>
                    <a:lnTo>
                      <a:pt x="2340455" y="1109006"/>
                    </a:lnTo>
                    <a:lnTo>
                      <a:pt x="2340598" y="1109578"/>
                    </a:lnTo>
                    <a:lnTo>
                      <a:pt x="2341743" y="1110150"/>
                    </a:lnTo>
                    <a:lnTo>
                      <a:pt x="2342172" y="1109864"/>
                    </a:lnTo>
                    <a:close/>
                    <a:moveTo>
                      <a:pt x="2640271" y="1873279"/>
                    </a:moveTo>
                    <a:lnTo>
                      <a:pt x="2639985" y="1873709"/>
                    </a:lnTo>
                    <a:lnTo>
                      <a:pt x="2640557" y="1873709"/>
                    </a:lnTo>
                    <a:lnTo>
                      <a:pt x="2641845" y="1873136"/>
                    </a:lnTo>
                    <a:lnTo>
                      <a:pt x="2641845" y="1872707"/>
                    </a:lnTo>
                    <a:lnTo>
                      <a:pt x="2641416" y="1872421"/>
                    </a:lnTo>
                    <a:lnTo>
                      <a:pt x="2640271" y="1873279"/>
                    </a:lnTo>
                    <a:close/>
                    <a:moveTo>
                      <a:pt x="2631260" y="1876713"/>
                    </a:moveTo>
                    <a:lnTo>
                      <a:pt x="2632690" y="1877285"/>
                    </a:lnTo>
                    <a:lnTo>
                      <a:pt x="2634120" y="1876569"/>
                    </a:lnTo>
                    <a:lnTo>
                      <a:pt x="2635837" y="1876283"/>
                    </a:lnTo>
                    <a:lnTo>
                      <a:pt x="2637553" y="1875282"/>
                    </a:lnTo>
                    <a:lnTo>
                      <a:pt x="2632833" y="1876140"/>
                    </a:lnTo>
                    <a:lnTo>
                      <a:pt x="2631260" y="1876713"/>
                    </a:lnTo>
                    <a:close/>
                    <a:moveTo>
                      <a:pt x="2622677" y="1875425"/>
                    </a:moveTo>
                    <a:lnTo>
                      <a:pt x="2622677" y="1875997"/>
                    </a:lnTo>
                    <a:lnTo>
                      <a:pt x="2623965" y="1878143"/>
                    </a:lnTo>
                    <a:lnTo>
                      <a:pt x="2623965" y="1879144"/>
                    </a:lnTo>
                    <a:lnTo>
                      <a:pt x="2624394" y="1879287"/>
                    </a:lnTo>
                    <a:lnTo>
                      <a:pt x="2625252" y="1878572"/>
                    </a:lnTo>
                    <a:lnTo>
                      <a:pt x="2625681" y="1878000"/>
                    </a:lnTo>
                    <a:lnTo>
                      <a:pt x="2625538" y="1877428"/>
                    </a:lnTo>
                    <a:lnTo>
                      <a:pt x="2622677" y="1875425"/>
                    </a:lnTo>
                    <a:close/>
                    <a:moveTo>
                      <a:pt x="2773157" y="1546285"/>
                    </a:moveTo>
                    <a:lnTo>
                      <a:pt x="2770440" y="1550577"/>
                    </a:lnTo>
                    <a:lnTo>
                      <a:pt x="2771155" y="1550147"/>
                    </a:lnTo>
                    <a:lnTo>
                      <a:pt x="2775589" y="1544712"/>
                    </a:lnTo>
                    <a:lnTo>
                      <a:pt x="2780166" y="1540134"/>
                    </a:lnTo>
                    <a:lnTo>
                      <a:pt x="2778736" y="1540993"/>
                    </a:lnTo>
                    <a:lnTo>
                      <a:pt x="2773157" y="1546285"/>
                    </a:lnTo>
                    <a:close/>
                    <a:moveTo>
                      <a:pt x="2645421" y="1870705"/>
                    </a:moveTo>
                    <a:lnTo>
                      <a:pt x="2646279" y="1870562"/>
                    </a:lnTo>
                    <a:lnTo>
                      <a:pt x="2646994" y="1869417"/>
                    </a:lnTo>
                    <a:lnTo>
                      <a:pt x="2646708" y="1869274"/>
                    </a:lnTo>
                    <a:lnTo>
                      <a:pt x="2645421" y="1870705"/>
                    </a:lnTo>
                    <a:close/>
                    <a:moveTo>
                      <a:pt x="2766005" y="1548145"/>
                    </a:moveTo>
                    <a:lnTo>
                      <a:pt x="2766434" y="1548717"/>
                    </a:lnTo>
                    <a:lnTo>
                      <a:pt x="2768008" y="1549432"/>
                    </a:lnTo>
                    <a:lnTo>
                      <a:pt x="2769152" y="1549861"/>
                    </a:lnTo>
                    <a:lnTo>
                      <a:pt x="2769867" y="1549718"/>
                    </a:lnTo>
                    <a:lnTo>
                      <a:pt x="2767579" y="1548431"/>
                    </a:lnTo>
                    <a:lnTo>
                      <a:pt x="2766005" y="1548145"/>
                    </a:lnTo>
                    <a:close/>
                    <a:moveTo>
                      <a:pt x="2610805" y="1881576"/>
                    </a:moveTo>
                    <a:lnTo>
                      <a:pt x="2610805" y="1882005"/>
                    </a:lnTo>
                    <a:lnTo>
                      <a:pt x="2611520" y="1882005"/>
                    </a:lnTo>
                    <a:lnTo>
                      <a:pt x="2612807" y="1881719"/>
                    </a:lnTo>
                    <a:lnTo>
                      <a:pt x="2612807" y="1881004"/>
                    </a:lnTo>
                    <a:lnTo>
                      <a:pt x="2611949" y="1881004"/>
                    </a:lnTo>
                    <a:lnTo>
                      <a:pt x="2610805" y="1881576"/>
                    </a:lnTo>
                    <a:close/>
                    <a:moveTo>
                      <a:pt x="2654862" y="1857831"/>
                    </a:moveTo>
                    <a:lnTo>
                      <a:pt x="2654718" y="1859833"/>
                    </a:lnTo>
                    <a:lnTo>
                      <a:pt x="2653288" y="1861550"/>
                    </a:lnTo>
                    <a:lnTo>
                      <a:pt x="2651715" y="1862551"/>
                    </a:lnTo>
                    <a:lnTo>
                      <a:pt x="2650999" y="1864125"/>
                    </a:lnTo>
                    <a:lnTo>
                      <a:pt x="2648711" y="1867415"/>
                    </a:lnTo>
                    <a:lnTo>
                      <a:pt x="2647995" y="1868988"/>
                    </a:lnTo>
                    <a:lnTo>
                      <a:pt x="2654003" y="1862980"/>
                    </a:lnTo>
                    <a:lnTo>
                      <a:pt x="2657722" y="1856401"/>
                    </a:lnTo>
                    <a:lnTo>
                      <a:pt x="2657007" y="1856544"/>
                    </a:lnTo>
                    <a:lnTo>
                      <a:pt x="2654862" y="1857831"/>
                    </a:lnTo>
                    <a:close/>
                    <a:moveTo>
                      <a:pt x="2617814" y="1879287"/>
                    </a:moveTo>
                    <a:lnTo>
                      <a:pt x="2616240" y="1880575"/>
                    </a:lnTo>
                    <a:lnTo>
                      <a:pt x="2618243" y="1880289"/>
                    </a:lnTo>
                    <a:lnTo>
                      <a:pt x="2619244" y="1879859"/>
                    </a:lnTo>
                    <a:lnTo>
                      <a:pt x="2619244" y="1879001"/>
                    </a:lnTo>
                    <a:lnTo>
                      <a:pt x="2618386" y="1877571"/>
                    </a:lnTo>
                    <a:lnTo>
                      <a:pt x="2617814" y="1879287"/>
                    </a:lnTo>
                    <a:close/>
                    <a:moveTo>
                      <a:pt x="2602508" y="1819496"/>
                    </a:moveTo>
                    <a:lnTo>
                      <a:pt x="2602508" y="1817636"/>
                    </a:lnTo>
                    <a:lnTo>
                      <a:pt x="2601364" y="1813917"/>
                    </a:lnTo>
                    <a:lnTo>
                      <a:pt x="2599933" y="1812773"/>
                    </a:lnTo>
                    <a:lnTo>
                      <a:pt x="2600935" y="1816349"/>
                    </a:lnTo>
                    <a:lnTo>
                      <a:pt x="2602508" y="1819496"/>
                    </a:lnTo>
                    <a:close/>
                    <a:moveTo>
                      <a:pt x="2397815" y="1703489"/>
                    </a:moveTo>
                    <a:lnTo>
                      <a:pt x="2398959" y="1707780"/>
                    </a:lnTo>
                    <a:lnTo>
                      <a:pt x="2398101" y="1712786"/>
                    </a:lnTo>
                    <a:lnTo>
                      <a:pt x="2398959" y="1711785"/>
                    </a:lnTo>
                    <a:lnTo>
                      <a:pt x="2399388" y="1707637"/>
                    </a:lnTo>
                    <a:lnTo>
                      <a:pt x="2398959" y="1705491"/>
                    </a:lnTo>
                    <a:lnTo>
                      <a:pt x="2397815" y="1703489"/>
                    </a:lnTo>
                    <a:close/>
                    <a:moveTo>
                      <a:pt x="2395526" y="1715790"/>
                    </a:moveTo>
                    <a:lnTo>
                      <a:pt x="2395383" y="1716505"/>
                    </a:lnTo>
                    <a:lnTo>
                      <a:pt x="2396957" y="1714789"/>
                    </a:lnTo>
                    <a:lnTo>
                      <a:pt x="2397529" y="1713501"/>
                    </a:lnTo>
                    <a:lnTo>
                      <a:pt x="2396671" y="1714217"/>
                    </a:lnTo>
                    <a:lnTo>
                      <a:pt x="2395526" y="1715790"/>
                    </a:lnTo>
                    <a:close/>
                    <a:moveTo>
                      <a:pt x="2309415" y="1718508"/>
                    </a:moveTo>
                    <a:lnTo>
                      <a:pt x="2306983" y="1717078"/>
                    </a:lnTo>
                    <a:lnTo>
                      <a:pt x="2305553" y="1716935"/>
                    </a:lnTo>
                    <a:lnTo>
                      <a:pt x="2303121" y="1718079"/>
                    </a:lnTo>
                    <a:lnTo>
                      <a:pt x="2303407" y="1719366"/>
                    </a:lnTo>
                    <a:lnTo>
                      <a:pt x="2308414" y="1722227"/>
                    </a:lnTo>
                    <a:lnTo>
                      <a:pt x="2309558" y="1721798"/>
                    </a:lnTo>
                    <a:lnTo>
                      <a:pt x="2310559" y="1720511"/>
                    </a:lnTo>
                    <a:lnTo>
                      <a:pt x="2310845" y="1719652"/>
                    </a:lnTo>
                    <a:lnTo>
                      <a:pt x="2310416" y="1719080"/>
                    </a:lnTo>
                    <a:lnTo>
                      <a:pt x="2309415" y="1718508"/>
                    </a:lnTo>
                    <a:close/>
                    <a:moveTo>
                      <a:pt x="2402106" y="1696623"/>
                    </a:moveTo>
                    <a:lnTo>
                      <a:pt x="2402392" y="1697195"/>
                    </a:lnTo>
                    <a:lnTo>
                      <a:pt x="2403966" y="1697767"/>
                    </a:lnTo>
                    <a:lnTo>
                      <a:pt x="2406684" y="1698482"/>
                    </a:lnTo>
                    <a:lnTo>
                      <a:pt x="2407113" y="1698053"/>
                    </a:lnTo>
                    <a:lnTo>
                      <a:pt x="2406684" y="1697624"/>
                    </a:lnTo>
                    <a:lnTo>
                      <a:pt x="2402106" y="1696623"/>
                    </a:lnTo>
                    <a:close/>
                    <a:moveTo>
                      <a:pt x="2415981" y="1696909"/>
                    </a:moveTo>
                    <a:lnTo>
                      <a:pt x="2414408" y="1697338"/>
                    </a:lnTo>
                    <a:lnTo>
                      <a:pt x="2415266" y="1697624"/>
                    </a:lnTo>
                    <a:lnTo>
                      <a:pt x="2419271" y="1697624"/>
                    </a:lnTo>
                    <a:lnTo>
                      <a:pt x="2421989" y="1696909"/>
                    </a:lnTo>
                    <a:lnTo>
                      <a:pt x="2420845" y="1696193"/>
                    </a:lnTo>
                    <a:lnTo>
                      <a:pt x="2415981" y="1696909"/>
                    </a:lnTo>
                    <a:close/>
                    <a:moveTo>
                      <a:pt x="2600935" y="1819925"/>
                    </a:moveTo>
                    <a:lnTo>
                      <a:pt x="2599075" y="1817636"/>
                    </a:lnTo>
                    <a:lnTo>
                      <a:pt x="2599647" y="1819782"/>
                    </a:lnTo>
                    <a:lnTo>
                      <a:pt x="2600792" y="1820926"/>
                    </a:lnTo>
                    <a:lnTo>
                      <a:pt x="2602937" y="1821498"/>
                    </a:lnTo>
                    <a:lnTo>
                      <a:pt x="2604082" y="1820640"/>
                    </a:lnTo>
                    <a:lnTo>
                      <a:pt x="2601650" y="1820354"/>
                    </a:lnTo>
                    <a:lnTo>
                      <a:pt x="2600935" y="1819925"/>
                    </a:lnTo>
                    <a:close/>
                    <a:moveTo>
                      <a:pt x="2518256" y="1715933"/>
                    </a:moveTo>
                    <a:lnTo>
                      <a:pt x="2514537" y="1717650"/>
                    </a:lnTo>
                    <a:lnTo>
                      <a:pt x="2513107" y="1717364"/>
                    </a:lnTo>
                    <a:lnTo>
                      <a:pt x="2511104" y="1717507"/>
                    </a:lnTo>
                    <a:lnTo>
                      <a:pt x="2514394" y="1718365"/>
                    </a:lnTo>
                    <a:lnTo>
                      <a:pt x="2517398" y="1717220"/>
                    </a:lnTo>
                    <a:lnTo>
                      <a:pt x="2522548" y="1714217"/>
                    </a:lnTo>
                    <a:lnTo>
                      <a:pt x="2520259" y="1714646"/>
                    </a:lnTo>
                    <a:lnTo>
                      <a:pt x="2518256" y="1715933"/>
                    </a:lnTo>
                    <a:close/>
                    <a:moveTo>
                      <a:pt x="3007460" y="1209993"/>
                    </a:moveTo>
                    <a:lnTo>
                      <a:pt x="3007031" y="1210279"/>
                    </a:lnTo>
                    <a:lnTo>
                      <a:pt x="3006602" y="1210852"/>
                    </a:lnTo>
                    <a:lnTo>
                      <a:pt x="3006602" y="1212711"/>
                    </a:lnTo>
                    <a:lnTo>
                      <a:pt x="3007889" y="1212997"/>
                    </a:lnTo>
                    <a:lnTo>
                      <a:pt x="3009034" y="1212282"/>
                    </a:lnTo>
                    <a:lnTo>
                      <a:pt x="3008032" y="1210565"/>
                    </a:lnTo>
                    <a:lnTo>
                      <a:pt x="3007460" y="1209993"/>
                    </a:lnTo>
                    <a:close/>
                    <a:moveTo>
                      <a:pt x="3057668" y="1187393"/>
                    </a:moveTo>
                    <a:lnTo>
                      <a:pt x="3054807" y="1186820"/>
                    </a:lnTo>
                    <a:lnTo>
                      <a:pt x="3054521" y="1184675"/>
                    </a:lnTo>
                    <a:lnTo>
                      <a:pt x="3055523" y="1182958"/>
                    </a:lnTo>
                    <a:lnTo>
                      <a:pt x="3054807" y="1179239"/>
                    </a:lnTo>
                    <a:lnTo>
                      <a:pt x="3053949" y="1177380"/>
                    </a:lnTo>
                    <a:lnTo>
                      <a:pt x="3054092" y="1176235"/>
                    </a:lnTo>
                    <a:lnTo>
                      <a:pt x="3052662" y="1175806"/>
                    </a:lnTo>
                    <a:lnTo>
                      <a:pt x="3051374" y="1175377"/>
                    </a:lnTo>
                    <a:lnTo>
                      <a:pt x="3050230" y="1175091"/>
                    </a:lnTo>
                    <a:lnTo>
                      <a:pt x="3049658" y="1175663"/>
                    </a:lnTo>
                    <a:lnTo>
                      <a:pt x="3049086" y="1176378"/>
                    </a:lnTo>
                    <a:lnTo>
                      <a:pt x="3048370" y="1176951"/>
                    </a:lnTo>
                    <a:lnTo>
                      <a:pt x="3046797" y="1176235"/>
                    </a:lnTo>
                    <a:lnTo>
                      <a:pt x="3045796" y="1174948"/>
                    </a:lnTo>
                    <a:lnTo>
                      <a:pt x="3044222" y="1173518"/>
                    </a:lnTo>
                    <a:lnTo>
                      <a:pt x="3043650" y="1172516"/>
                    </a:lnTo>
                    <a:lnTo>
                      <a:pt x="3043936" y="1171229"/>
                    </a:lnTo>
                    <a:lnTo>
                      <a:pt x="3044651" y="1170084"/>
                    </a:lnTo>
                    <a:lnTo>
                      <a:pt x="3044937" y="1168654"/>
                    </a:lnTo>
                    <a:lnTo>
                      <a:pt x="3044222" y="1167081"/>
                    </a:lnTo>
                    <a:lnTo>
                      <a:pt x="3043507" y="1166222"/>
                    </a:lnTo>
                    <a:lnTo>
                      <a:pt x="3043078" y="1165221"/>
                    </a:lnTo>
                    <a:lnTo>
                      <a:pt x="3043221" y="1164220"/>
                    </a:lnTo>
                    <a:lnTo>
                      <a:pt x="3044222" y="1163791"/>
                    </a:lnTo>
                    <a:lnTo>
                      <a:pt x="3045081" y="1163218"/>
                    </a:lnTo>
                    <a:lnTo>
                      <a:pt x="3045366" y="1161931"/>
                    </a:lnTo>
                    <a:lnTo>
                      <a:pt x="3044794" y="1160501"/>
                    </a:lnTo>
                    <a:lnTo>
                      <a:pt x="3044222" y="1160358"/>
                    </a:lnTo>
                    <a:lnTo>
                      <a:pt x="3044222" y="1160358"/>
                    </a:lnTo>
                    <a:lnTo>
                      <a:pt x="3042363" y="1161073"/>
                    </a:lnTo>
                    <a:lnTo>
                      <a:pt x="3038930" y="1160644"/>
                    </a:lnTo>
                    <a:lnTo>
                      <a:pt x="3034352" y="1158069"/>
                    </a:lnTo>
                    <a:lnTo>
                      <a:pt x="3031777" y="1155494"/>
                    </a:lnTo>
                    <a:lnTo>
                      <a:pt x="3033637" y="1154922"/>
                    </a:lnTo>
                    <a:lnTo>
                      <a:pt x="3033637" y="1154350"/>
                    </a:lnTo>
                    <a:lnTo>
                      <a:pt x="3033923" y="1153349"/>
                    </a:lnTo>
                    <a:lnTo>
                      <a:pt x="3034352" y="1152490"/>
                    </a:lnTo>
                    <a:lnTo>
                      <a:pt x="3034352" y="1151632"/>
                    </a:lnTo>
                    <a:lnTo>
                      <a:pt x="3034209" y="1150917"/>
                    </a:lnTo>
                    <a:lnTo>
                      <a:pt x="3034209" y="1150345"/>
                    </a:lnTo>
                    <a:lnTo>
                      <a:pt x="3034352" y="1149630"/>
                    </a:lnTo>
                    <a:lnTo>
                      <a:pt x="3034638" y="1148342"/>
                    </a:lnTo>
                    <a:lnTo>
                      <a:pt x="3034066" y="1147341"/>
                    </a:lnTo>
                    <a:lnTo>
                      <a:pt x="3034066" y="1143908"/>
                    </a:lnTo>
                    <a:lnTo>
                      <a:pt x="3033923" y="1137614"/>
                    </a:lnTo>
                    <a:lnTo>
                      <a:pt x="3033780" y="1132750"/>
                    </a:lnTo>
                    <a:lnTo>
                      <a:pt x="3033637" y="1126600"/>
                    </a:lnTo>
                    <a:lnTo>
                      <a:pt x="3033637" y="1122165"/>
                    </a:lnTo>
                    <a:lnTo>
                      <a:pt x="3033494" y="1115872"/>
                    </a:lnTo>
                    <a:lnTo>
                      <a:pt x="3033351" y="1110007"/>
                    </a:lnTo>
                    <a:lnTo>
                      <a:pt x="3033208" y="1104428"/>
                    </a:lnTo>
                    <a:lnTo>
                      <a:pt x="3029346" y="1101138"/>
                    </a:lnTo>
                    <a:lnTo>
                      <a:pt x="3024482" y="1096990"/>
                    </a:lnTo>
                    <a:lnTo>
                      <a:pt x="3020334" y="1094272"/>
                    </a:lnTo>
                    <a:lnTo>
                      <a:pt x="3018046" y="1093986"/>
                    </a:lnTo>
                    <a:lnTo>
                      <a:pt x="3016615" y="1094415"/>
                    </a:lnTo>
                    <a:lnTo>
                      <a:pt x="3016043" y="1095560"/>
                    </a:lnTo>
                    <a:lnTo>
                      <a:pt x="3012896" y="1096704"/>
                    </a:lnTo>
                    <a:lnTo>
                      <a:pt x="3007174" y="1097991"/>
                    </a:lnTo>
                    <a:lnTo>
                      <a:pt x="3002311" y="1099851"/>
                    </a:lnTo>
                    <a:lnTo>
                      <a:pt x="3000594" y="1099851"/>
                    </a:lnTo>
                    <a:lnTo>
                      <a:pt x="2999021" y="1099565"/>
                    </a:lnTo>
                    <a:lnTo>
                      <a:pt x="2997018" y="1098563"/>
                    </a:lnTo>
                    <a:lnTo>
                      <a:pt x="2995588" y="1097133"/>
                    </a:lnTo>
                    <a:lnTo>
                      <a:pt x="2995159" y="1094701"/>
                    </a:lnTo>
                    <a:lnTo>
                      <a:pt x="2995588" y="1091268"/>
                    </a:lnTo>
                    <a:lnTo>
                      <a:pt x="2992727" y="1090553"/>
                    </a:lnTo>
                    <a:lnTo>
                      <a:pt x="2989866" y="1089838"/>
                    </a:lnTo>
                    <a:lnTo>
                      <a:pt x="2988007" y="1092127"/>
                    </a:lnTo>
                    <a:lnTo>
                      <a:pt x="2986290" y="1094129"/>
                    </a:lnTo>
                    <a:lnTo>
                      <a:pt x="2982857" y="1098420"/>
                    </a:lnTo>
                    <a:lnTo>
                      <a:pt x="2978137" y="1104428"/>
                    </a:lnTo>
                    <a:lnTo>
                      <a:pt x="2975419" y="1107718"/>
                    </a:lnTo>
                    <a:lnTo>
                      <a:pt x="2970699" y="1113440"/>
                    </a:lnTo>
                    <a:lnTo>
                      <a:pt x="2966550" y="1118589"/>
                    </a:lnTo>
                    <a:lnTo>
                      <a:pt x="2965692" y="1123739"/>
                    </a:lnTo>
                    <a:lnTo>
                      <a:pt x="2964834" y="1128602"/>
                    </a:lnTo>
                    <a:lnTo>
                      <a:pt x="2961401" y="1132321"/>
                    </a:lnTo>
                    <a:lnTo>
                      <a:pt x="2959398" y="1135754"/>
                    </a:lnTo>
                    <a:lnTo>
                      <a:pt x="2958540" y="1139617"/>
                    </a:lnTo>
                    <a:lnTo>
                      <a:pt x="2957825" y="1143049"/>
                    </a:lnTo>
                    <a:lnTo>
                      <a:pt x="2957825" y="1145910"/>
                    </a:lnTo>
                    <a:lnTo>
                      <a:pt x="2958397" y="1147484"/>
                    </a:lnTo>
                    <a:lnTo>
                      <a:pt x="2958111" y="1148771"/>
                    </a:lnTo>
                    <a:lnTo>
                      <a:pt x="2956967" y="1150202"/>
                    </a:lnTo>
                    <a:lnTo>
                      <a:pt x="2954678" y="1152633"/>
                    </a:lnTo>
                    <a:lnTo>
                      <a:pt x="2954249" y="1155065"/>
                    </a:lnTo>
                    <a:lnTo>
                      <a:pt x="2952818" y="1156209"/>
                    </a:lnTo>
                    <a:lnTo>
                      <a:pt x="2948956" y="1158498"/>
                    </a:lnTo>
                    <a:lnTo>
                      <a:pt x="2945809" y="1161931"/>
                    </a:lnTo>
                    <a:lnTo>
                      <a:pt x="2945666" y="1163934"/>
                    </a:lnTo>
                    <a:lnTo>
                      <a:pt x="2946095" y="1165507"/>
                    </a:lnTo>
                    <a:lnTo>
                      <a:pt x="2946238" y="1166508"/>
                    </a:lnTo>
                    <a:lnTo>
                      <a:pt x="2945666" y="1167224"/>
                    </a:lnTo>
                    <a:lnTo>
                      <a:pt x="2944379" y="1167224"/>
                    </a:lnTo>
                    <a:lnTo>
                      <a:pt x="2942948" y="1167510"/>
                    </a:lnTo>
                    <a:lnTo>
                      <a:pt x="2941804" y="1168940"/>
                    </a:lnTo>
                    <a:lnTo>
                      <a:pt x="2941804" y="1171086"/>
                    </a:lnTo>
                    <a:lnTo>
                      <a:pt x="2940946" y="1172516"/>
                    </a:lnTo>
                    <a:lnTo>
                      <a:pt x="2939944" y="1172802"/>
                    </a:lnTo>
                    <a:lnTo>
                      <a:pt x="2939086" y="1171801"/>
                    </a:lnTo>
                    <a:lnTo>
                      <a:pt x="2938085" y="1170228"/>
                    </a:lnTo>
                    <a:lnTo>
                      <a:pt x="2936941" y="1170084"/>
                    </a:lnTo>
                    <a:lnTo>
                      <a:pt x="2935081" y="1171086"/>
                    </a:lnTo>
                    <a:lnTo>
                      <a:pt x="2932792" y="1172802"/>
                    </a:lnTo>
                    <a:lnTo>
                      <a:pt x="2930790" y="1172945"/>
                    </a:lnTo>
                    <a:lnTo>
                      <a:pt x="2926928" y="1171801"/>
                    </a:lnTo>
                    <a:lnTo>
                      <a:pt x="2924210" y="1175091"/>
                    </a:lnTo>
                    <a:lnTo>
                      <a:pt x="2921206" y="1182243"/>
                    </a:lnTo>
                    <a:lnTo>
                      <a:pt x="2908618" y="1182243"/>
                    </a:lnTo>
                    <a:lnTo>
                      <a:pt x="2896031" y="1182243"/>
                    </a:lnTo>
                    <a:lnTo>
                      <a:pt x="2883443" y="1182243"/>
                    </a:lnTo>
                    <a:lnTo>
                      <a:pt x="2870855" y="1182243"/>
                    </a:lnTo>
                    <a:lnTo>
                      <a:pt x="2858268" y="1182243"/>
                    </a:lnTo>
                    <a:lnTo>
                      <a:pt x="2845680" y="1182243"/>
                    </a:lnTo>
                    <a:lnTo>
                      <a:pt x="2833092" y="1182243"/>
                    </a:lnTo>
                    <a:lnTo>
                      <a:pt x="2826083" y="1182243"/>
                    </a:lnTo>
                    <a:lnTo>
                      <a:pt x="2824653" y="1182243"/>
                    </a:lnTo>
                    <a:lnTo>
                      <a:pt x="2823079" y="1182386"/>
                    </a:lnTo>
                    <a:lnTo>
                      <a:pt x="2820218" y="1182243"/>
                    </a:lnTo>
                    <a:lnTo>
                      <a:pt x="2816070" y="1183530"/>
                    </a:lnTo>
                    <a:lnTo>
                      <a:pt x="2810491" y="1186105"/>
                    </a:lnTo>
                    <a:lnTo>
                      <a:pt x="2803768" y="1190826"/>
                    </a:lnTo>
                    <a:lnTo>
                      <a:pt x="2792039" y="1200982"/>
                    </a:lnTo>
                    <a:lnTo>
                      <a:pt x="2791896" y="1201268"/>
                    </a:lnTo>
                    <a:lnTo>
                      <a:pt x="2792182" y="1201554"/>
                    </a:lnTo>
                    <a:lnTo>
                      <a:pt x="2792468" y="1202555"/>
                    </a:lnTo>
                    <a:lnTo>
                      <a:pt x="2792039" y="1203699"/>
                    </a:lnTo>
                    <a:lnTo>
                      <a:pt x="2790752" y="1204844"/>
                    </a:lnTo>
                    <a:lnTo>
                      <a:pt x="2778450" y="1212711"/>
                    </a:lnTo>
                    <a:lnTo>
                      <a:pt x="2775017" y="1215572"/>
                    </a:lnTo>
                    <a:lnTo>
                      <a:pt x="2776304" y="1217145"/>
                    </a:lnTo>
                    <a:lnTo>
                      <a:pt x="2776447" y="1217861"/>
                    </a:lnTo>
                    <a:lnTo>
                      <a:pt x="2777163" y="1217717"/>
                    </a:lnTo>
                    <a:lnTo>
                      <a:pt x="2779737" y="1216287"/>
                    </a:lnTo>
                    <a:lnTo>
                      <a:pt x="2780453" y="1216430"/>
                    </a:lnTo>
                    <a:lnTo>
                      <a:pt x="2780882" y="1216859"/>
                    </a:lnTo>
                    <a:lnTo>
                      <a:pt x="2781025" y="1217717"/>
                    </a:lnTo>
                    <a:lnTo>
                      <a:pt x="2779880" y="1219291"/>
                    </a:lnTo>
                    <a:lnTo>
                      <a:pt x="2780453" y="1219577"/>
                    </a:lnTo>
                    <a:lnTo>
                      <a:pt x="2782741" y="1219291"/>
                    </a:lnTo>
                    <a:lnTo>
                      <a:pt x="2783743" y="1219434"/>
                    </a:lnTo>
                    <a:lnTo>
                      <a:pt x="2782884" y="1220578"/>
                    </a:lnTo>
                    <a:lnTo>
                      <a:pt x="2781740" y="1221294"/>
                    </a:lnTo>
                    <a:lnTo>
                      <a:pt x="2781597" y="1222009"/>
                    </a:lnTo>
                    <a:lnTo>
                      <a:pt x="2779880" y="1224011"/>
                    </a:lnTo>
                    <a:lnTo>
                      <a:pt x="2779165" y="1224440"/>
                    </a:lnTo>
                    <a:lnTo>
                      <a:pt x="2778736" y="1224154"/>
                    </a:lnTo>
                    <a:lnTo>
                      <a:pt x="2778879" y="1223296"/>
                    </a:lnTo>
                    <a:lnTo>
                      <a:pt x="2777306" y="1224297"/>
                    </a:lnTo>
                    <a:lnTo>
                      <a:pt x="2777163" y="1225013"/>
                    </a:lnTo>
                    <a:lnTo>
                      <a:pt x="2778021" y="1225728"/>
                    </a:lnTo>
                    <a:lnTo>
                      <a:pt x="2778736" y="1226872"/>
                    </a:lnTo>
                    <a:lnTo>
                      <a:pt x="2779308" y="1228446"/>
                    </a:lnTo>
                    <a:lnTo>
                      <a:pt x="2779594" y="1231593"/>
                    </a:lnTo>
                    <a:lnTo>
                      <a:pt x="2779880" y="1232165"/>
                    </a:lnTo>
                    <a:lnTo>
                      <a:pt x="2780024" y="1232451"/>
                    </a:lnTo>
                    <a:lnTo>
                      <a:pt x="2779880" y="1232880"/>
                    </a:lnTo>
                    <a:lnTo>
                      <a:pt x="2779737" y="1233595"/>
                    </a:lnTo>
                    <a:lnTo>
                      <a:pt x="2780024" y="1234310"/>
                    </a:lnTo>
                    <a:lnTo>
                      <a:pt x="2779737" y="1235026"/>
                    </a:lnTo>
                    <a:lnTo>
                      <a:pt x="2778879" y="1235884"/>
                    </a:lnTo>
                    <a:lnTo>
                      <a:pt x="2777163" y="1236313"/>
                    </a:lnTo>
                    <a:lnTo>
                      <a:pt x="2774588" y="1236456"/>
                    </a:lnTo>
                    <a:lnTo>
                      <a:pt x="2771727" y="1237457"/>
                    </a:lnTo>
                    <a:lnTo>
                      <a:pt x="2768437" y="1239460"/>
                    </a:lnTo>
                    <a:lnTo>
                      <a:pt x="2766291" y="1241320"/>
                    </a:lnTo>
                    <a:lnTo>
                      <a:pt x="2765147" y="1242893"/>
                    </a:lnTo>
                    <a:lnTo>
                      <a:pt x="2764289" y="1243608"/>
                    </a:lnTo>
                    <a:lnTo>
                      <a:pt x="2763717" y="1243322"/>
                    </a:lnTo>
                    <a:lnTo>
                      <a:pt x="2759425" y="1244609"/>
                    </a:lnTo>
                    <a:lnTo>
                      <a:pt x="2757852" y="1245468"/>
                    </a:lnTo>
                    <a:lnTo>
                      <a:pt x="2757423" y="1246326"/>
                    </a:lnTo>
                    <a:lnTo>
                      <a:pt x="2756994" y="1246469"/>
                    </a:lnTo>
                    <a:lnTo>
                      <a:pt x="2756565" y="1246040"/>
                    </a:lnTo>
                    <a:lnTo>
                      <a:pt x="2753418" y="1245611"/>
                    </a:lnTo>
                    <a:lnTo>
                      <a:pt x="2747696" y="1245325"/>
                    </a:lnTo>
                    <a:lnTo>
                      <a:pt x="2743119" y="1245611"/>
                    </a:lnTo>
                    <a:lnTo>
                      <a:pt x="2739829" y="1246326"/>
                    </a:lnTo>
                    <a:lnTo>
                      <a:pt x="2736968" y="1245897"/>
                    </a:lnTo>
                    <a:lnTo>
                      <a:pt x="2734536" y="1244323"/>
                    </a:lnTo>
                    <a:lnTo>
                      <a:pt x="2730531" y="1243036"/>
                    </a:lnTo>
                    <a:lnTo>
                      <a:pt x="2720375" y="1241605"/>
                    </a:lnTo>
                    <a:lnTo>
                      <a:pt x="2711792" y="1241892"/>
                    </a:lnTo>
                    <a:lnTo>
                      <a:pt x="2704783" y="1242893"/>
                    </a:lnTo>
                    <a:lnTo>
                      <a:pt x="2693769" y="1245754"/>
                    </a:lnTo>
                    <a:lnTo>
                      <a:pt x="2693483" y="1245897"/>
                    </a:lnTo>
                    <a:lnTo>
                      <a:pt x="2693483" y="1246040"/>
                    </a:lnTo>
                    <a:lnTo>
                      <a:pt x="2693340" y="1252334"/>
                    </a:lnTo>
                    <a:lnTo>
                      <a:pt x="2698060" y="1253621"/>
                    </a:lnTo>
                    <a:lnTo>
                      <a:pt x="2698489" y="1254050"/>
                    </a:lnTo>
                    <a:lnTo>
                      <a:pt x="2698346" y="1254908"/>
                    </a:lnTo>
                    <a:lnTo>
                      <a:pt x="2697631" y="1256196"/>
                    </a:lnTo>
                    <a:lnTo>
                      <a:pt x="2697774" y="1258055"/>
                    </a:lnTo>
                    <a:lnTo>
                      <a:pt x="2698775" y="1260344"/>
                    </a:lnTo>
                    <a:lnTo>
                      <a:pt x="2699205" y="1262204"/>
                    </a:lnTo>
                    <a:lnTo>
                      <a:pt x="2699062" y="1263491"/>
                    </a:lnTo>
                    <a:lnTo>
                      <a:pt x="2697774" y="1264778"/>
                    </a:lnTo>
                    <a:lnTo>
                      <a:pt x="2695486" y="1266066"/>
                    </a:lnTo>
                    <a:lnTo>
                      <a:pt x="2693340" y="1267925"/>
                    </a:lnTo>
                    <a:lnTo>
                      <a:pt x="2691480" y="1270357"/>
                    </a:lnTo>
                    <a:lnTo>
                      <a:pt x="2688906" y="1272360"/>
                    </a:lnTo>
                    <a:lnTo>
                      <a:pt x="2685759" y="1273933"/>
                    </a:lnTo>
                    <a:lnTo>
                      <a:pt x="2682755" y="1275936"/>
                    </a:lnTo>
                    <a:lnTo>
                      <a:pt x="2679894" y="1278367"/>
                    </a:lnTo>
                    <a:lnTo>
                      <a:pt x="2674172" y="1281657"/>
                    </a:lnTo>
                    <a:lnTo>
                      <a:pt x="2662872" y="1287236"/>
                    </a:lnTo>
                    <a:lnTo>
                      <a:pt x="2661441" y="1287808"/>
                    </a:lnTo>
                    <a:lnTo>
                      <a:pt x="2660154" y="1288523"/>
                    </a:lnTo>
                    <a:lnTo>
                      <a:pt x="2657579" y="1289811"/>
                    </a:lnTo>
                    <a:lnTo>
                      <a:pt x="2655148" y="1291098"/>
                    </a:lnTo>
                    <a:lnTo>
                      <a:pt x="2638984" y="1296391"/>
                    </a:lnTo>
                    <a:lnTo>
                      <a:pt x="2628113" y="1300825"/>
                    </a:lnTo>
                    <a:lnTo>
                      <a:pt x="2621533" y="1304401"/>
                    </a:lnTo>
                    <a:lnTo>
                      <a:pt x="2615811" y="1308835"/>
                    </a:lnTo>
                    <a:lnTo>
                      <a:pt x="2613236" y="1310123"/>
                    </a:lnTo>
                    <a:lnTo>
                      <a:pt x="2610376" y="1310552"/>
                    </a:lnTo>
                    <a:lnTo>
                      <a:pt x="2605941" y="1310266"/>
                    </a:lnTo>
                    <a:lnTo>
                      <a:pt x="2601221" y="1310838"/>
                    </a:lnTo>
                    <a:lnTo>
                      <a:pt x="2596357" y="1312125"/>
                    </a:lnTo>
                    <a:lnTo>
                      <a:pt x="2593210" y="1313127"/>
                    </a:lnTo>
                    <a:lnTo>
                      <a:pt x="2591780" y="1313985"/>
                    </a:lnTo>
                    <a:lnTo>
                      <a:pt x="2590350" y="1314271"/>
                    </a:lnTo>
                    <a:lnTo>
                      <a:pt x="2589062" y="1313985"/>
                    </a:lnTo>
                    <a:lnTo>
                      <a:pt x="2585486" y="1311839"/>
                    </a:lnTo>
                    <a:lnTo>
                      <a:pt x="2585200" y="1311982"/>
                    </a:lnTo>
                    <a:lnTo>
                      <a:pt x="2584485" y="1312268"/>
                    </a:lnTo>
                    <a:lnTo>
                      <a:pt x="2582339" y="1311839"/>
                    </a:lnTo>
                    <a:lnTo>
                      <a:pt x="2579908" y="1311839"/>
                    </a:lnTo>
                    <a:lnTo>
                      <a:pt x="2577762" y="1312697"/>
                    </a:lnTo>
                    <a:lnTo>
                      <a:pt x="2575759" y="1312841"/>
                    </a:lnTo>
                    <a:lnTo>
                      <a:pt x="2573757" y="1312268"/>
                    </a:lnTo>
                    <a:lnTo>
                      <a:pt x="2575473" y="1311553"/>
                    </a:lnTo>
                    <a:lnTo>
                      <a:pt x="2583627" y="1309980"/>
                    </a:lnTo>
                    <a:lnTo>
                      <a:pt x="2583484" y="1309694"/>
                    </a:lnTo>
                    <a:lnTo>
                      <a:pt x="2580480" y="1308692"/>
                    </a:lnTo>
                    <a:lnTo>
                      <a:pt x="2579621" y="1307834"/>
                    </a:lnTo>
                    <a:lnTo>
                      <a:pt x="2578906" y="1307834"/>
                    </a:lnTo>
                    <a:lnTo>
                      <a:pt x="2578334" y="1308835"/>
                    </a:lnTo>
                    <a:lnTo>
                      <a:pt x="2577190" y="1309265"/>
                    </a:lnTo>
                    <a:lnTo>
                      <a:pt x="2575616" y="1309121"/>
                    </a:lnTo>
                    <a:lnTo>
                      <a:pt x="2574043" y="1308406"/>
                    </a:lnTo>
                    <a:lnTo>
                      <a:pt x="2572469" y="1306976"/>
                    </a:lnTo>
                    <a:lnTo>
                      <a:pt x="2567177" y="1304830"/>
                    </a:lnTo>
                    <a:lnTo>
                      <a:pt x="2565746" y="1303686"/>
                    </a:lnTo>
                    <a:lnTo>
                      <a:pt x="2563887" y="1302971"/>
                    </a:lnTo>
                    <a:lnTo>
                      <a:pt x="2561169" y="1302542"/>
                    </a:lnTo>
                    <a:lnTo>
                      <a:pt x="2560740" y="1301969"/>
                    </a:lnTo>
                    <a:lnTo>
                      <a:pt x="2561169" y="1301111"/>
                    </a:lnTo>
                    <a:lnTo>
                      <a:pt x="2563601" y="1296963"/>
                    </a:lnTo>
                    <a:lnTo>
                      <a:pt x="2565031" y="1295389"/>
                    </a:lnTo>
                    <a:lnTo>
                      <a:pt x="2565603" y="1294960"/>
                    </a:lnTo>
                    <a:lnTo>
                      <a:pt x="2566319" y="1294960"/>
                    </a:lnTo>
                    <a:lnTo>
                      <a:pt x="2566605" y="1294531"/>
                    </a:lnTo>
                    <a:lnTo>
                      <a:pt x="2566462" y="1293673"/>
                    </a:lnTo>
                    <a:lnTo>
                      <a:pt x="2566748" y="1293101"/>
                    </a:lnTo>
                    <a:lnTo>
                      <a:pt x="2568321" y="1291670"/>
                    </a:lnTo>
                    <a:lnTo>
                      <a:pt x="2569179" y="1290812"/>
                    </a:lnTo>
                    <a:lnTo>
                      <a:pt x="2568750" y="1289525"/>
                    </a:lnTo>
                    <a:lnTo>
                      <a:pt x="2569179" y="1287236"/>
                    </a:lnTo>
                    <a:lnTo>
                      <a:pt x="2570181" y="1284232"/>
                    </a:lnTo>
                    <a:lnTo>
                      <a:pt x="2571325" y="1282086"/>
                    </a:lnTo>
                    <a:lnTo>
                      <a:pt x="2572612" y="1280799"/>
                    </a:lnTo>
                    <a:lnTo>
                      <a:pt x="2574043" y="1279941"/>
                    </a:lnTo>
                    <a:lnTo>
                      <a:pt x="2576761" y="1278939"/>
                    </a:lnTo>
                    <a:lnTo>
                      <a:pt x="2577476" y="1278224"/>
                    </a:lnTo>
                    <a:lnTo>
                      <a:pt x="2578048" y="1276508"/>
                    </a:lnTo>
                    <a:lnTo>
                      <a:pt x="2578477" y="1273647"/>
                    </a:lnTo>
                    <a:lnTo>
                      <a:pt x="2579335" y="1271931"/>
                    </a:lnTo>
                    <a:lnTo>
                      <a:pt x="2580623" y="1271215"/>
                    </a:lnTo>
                    <a:lnTo>
                      <a:pt x="2581052" y="1270357"/>
                    </a:lnTo>
                    <a:lnTo>
                      <a:pt x="2580480" y="1269356"/>
                    </a:lnTo>
                    <a:lnTo>
                      <a:pt x="2581052" y="1268354"/>
                    </a:lnTo>
                    <a:lnTo>
                      <a:pt x="2582768" y="1267496"/>
                    </a:lnTo>
                    <a:lnTo>
                      <a:pt x="2584199" y="1267210"/>
                    </a:lnTo>
                    <a:lnTo>
                      <a:pt x="2585343" y="1267639"/>
                    </a:lnTo>
                    <a:lnTo>
                      <a:pt x="2585915" y="1268640"/>
                    </a:lnTo>
                    <a:lnTo>
                      <a:pt x="2586058" y="1271072"/>
                    </a:lnTo>
                    <a:lnTo>
                      <a:pt x="2585772" y="1271787"/>
                    </a:lnTo>
                    <a:lnTo>
                      <a:pt x="2585629" y="1272360"/>
                    </a:lnTo>
                    <a:lnTo>
                      <a:pt x="2588633" y="1269928"/>
                    </a:lnTo>
                    <a:lnTo>
                      <a:pt x="2590350" y="1265780"/>
                    </a:lnTo>
                    <a:lnTo>
                      <a:pt x="2592495" y="1255624"/>
                    </a:lnTo>
                    <a:lnTo>
                      <a:pt x="2592066" y="1254908"/>
                    </a:lnTo>
                    <a:lnTo>
                      <a:pt x="2591208" y="1253335"/>
                    </a:lnTo>
                    <a:lnTo>
                      <a:pt x="2589491" y="1246040"/>
                    </a:lnTo>
                    <a:lnTo>
                      <a:pt x="2587060" y="1233023"/>
                    </a:lnTo>
                    <a:lnTo>
                      <a:pt x="2585057" y="1224870"/>
                    </a:lnTo>
                    <a:lnTo>
                      <a:pt x="2583484" y="1221723"/>
                    </a:lnTo>
                    <a:lnTo>
                      <a:pt x="2581338" y="1219291"/>
                    </a:lnTo>
                    <a:lnTo>
                      <a:pt x="2578620" y="1217717"/>
                    </a:lnTo>
                    <a:lnTo>
                      <a:pt x="2576474" y="1217002"/>
                    </a:lnTo>
                    <a:lnTo>
                      <a:pt x="2575044" y="1217288"/>
                    </a:lnTo>
                    <a:lnTo>
                      <a:pt x="2572755" y="1218576"/>
                    </a:lnTo>
                    <a:lnTo>
                      <a:pt x="2568464" y="1219720"/>
                    </a:lnTo>
                    <a:lnTo>
                      <a:pt x="2566748" y="1220435"/>
                    </a:lnTo>
                    <a:lnTo>
                      <a:pt x="2565746" y="1221437"/>
                    </a:lnTo>
                    <a:lnTo>
                      <a:pt x="2564602" y="1222009"/>
                    </a:lnTo>
                    <a:lnTo>
                      <a:pt x="2563315" y="1222152"/>
                    </a:lnTo>
                    <a:lnTo>
                      <a:pt x="2563172" y="1222438"/>
                    </a:lnTo>
                    <a:lnTo>
                      <a:pt x="2564173" y="1222867"/>
                    </a:lnTo>
                    <a:lnTo>
                      <a:pt x="2564173" y="1223868"/>
                    </a:lnTo>
                    <a:lnTo>
                      <a:pt x="2561312" y="1228303"/>
                    </a:lnTo>
                    <a:lnTo>
                      <a:pt x="2560597" y="1229304"/>
                    </a:lnTo>
                    <a:lnTo>
                      <a:pt x="2558880" y="1229733"/>
                    </a:lnTo>
                    <a:lnTo>
                      <a:pt x="2557450" y="1230591"/>
                    </a:lnTo>
                    <a:lnTo>
                      <a:pt x="2556020" y="1232880"/>
                    </a:lnTo>
                    <a:lnTo>
                      <a:pt x="2554589" y="1233452"/>
                    </a:lnTo>
                    <a:lnTo>
                      <a:pt x="2552586" y="1233309"/>
                    </a:lnTo>
                    <a:lnTo>
                      <a:pt x="2549154" y="1231879"/>
                    </a:lnTo>
                    <a:lnTo>
                      <a:pt x="2547151" y="1230591"/>
                    </a:lnTo>
                    <a:lnTo>
                      <a:pt x="2546436" y="1229161"/>
                    </a:lnTo>
                    <a:lnTo>
                      <a:pt x="2546436" y="1227587"/>
                    </a:lnTo>
                    <a:lnTo>
                      <a:pt x="2547008" y="1225728"/>
                    </a:lnTo>
                    <a:lnTo>
                      <a:pt x="2547008" y="1224154"/>
                    </a:lnTo>
                    <a:lnTo>
                      <a:pt x="2548295" y="1221008"/>
                    </a:lnTo>
                    <a:lnTo>
                      <a:pt x="2550012" y="1219863"/>
                    </a:lnTo>
                    <a:lnTo>
                      <a:pt x="2552586" y="1219577"/>
                    </a:lnTo>
                    <a:lnTo>
                      <a:pt x="2554017" y="1219005"/>
                    </a:lnTo>
                    <a:lnTo>
                      <a:pt x="2554303" y="1218290"/>
                    </a:lnTo>
                    <a:lnTo>
                      <a:pt x="2555018" y="1217717"/>
                    </a:lnTo>
                    <a:lnTo>
                      <a:pt x="2556306" y="1217432"/>
                    </a:lnTo>
                    <a:lnTo>
                      <a:pt x="2557450" y="1215429"/>
                    </a:lnTo>
                    <a:lnTo>
                      <a:pt x="2558308" y="1211710"/>
                    </a:lnTo>
                    <a:lnTo>
                      <a:pt x="2559309" y="1209707"/>
                    </a:lnTo>
                    <a:lnTo>
                      <a:pt x="2560025" y="1209278"/>
                    </a:lnTo>
                    <a:lnTo>
                      <a:pt x="2560740" y="1209421"/>
                    </a:lnTo>
                    <a:lnTo>
                      <a:pt x="2560740" y="1209850"/>
                    </a:lnTo>
                    <a:lnTo>
                      <a:pt x="2563601" y="1207418"/>
                    </a:lnTo>
                    <a:lnTo>
                      <a:pt x="2564745" y="1205702"/>
                    </a:lnTo>
                    <a:lnTo>
                      <a:pt x="2564745" y="1203986"/>
                    </a:lnTo>
                    <a:lnTo>
                      <a:pt x="2565031" y="1198979"/>
                    </a:lnTo>
                    <a:lnTo>
                      <a:pt x="2565317" y="1195689"/>
                    </a:lnTo>
                    <a:lnTo>
                      <a:pt x="2565746" y="1194259"/>
                    </a:lnTo>
                    <a:lnTo>
                      <a:pt x="2565603" y="1190540"/>
                    </a:lnTo>
                    <a:lnTo>
                      <a:pt x="2564745" y="1187393"/>
                    </a:lnTo>
                    <a:lnTo>
                      <a:pt x="2561455" y="1183960"/>
                    </a:lnTo>
                    <a:lnTo>
                      <a:pt x="2561026" y="1182815"/>
                    </a:lnTo>
                    <a:lnTo>
                      <a:pt x="2561169" y="1181671"/>
                    </a:lnTo>
                    <a:lnTo>
                      <a:pt x="2561884" y="1180383"/>
                    </a:lnTo>
                    <a:lnTo>
                      <a:pt x="2563315" y="1180098"/>
                    </a:lnTo>
                    <a:lnTo>
                      <a:pt x="2565889" y="1181099"/>
                    </a:lnTo>
                    <a:lnTo>
                      <a:pt x="2566319" y="1180813"/>
                    </a:lnTo>
                    <a:lnTo>
                      <a:pt x="2565603" y="1180241"/>
                    </a:lnTo>
                    <a:lnTo>
                      <a:pt x="2565174" y="1179096"/>
                    </a:lnTo>
                    <a:lnTo>
                      <a:pt x="2565031" y="1177380"/>
                    </a:lnTo>
                    <a:lnTo>
                      <a:pt x="2564745" y="1176378"/>
                    </a:lnTo>
                    <a:lnTo>
                      <a:pt x="2564173" y="1176235"/>
                    </a:lnTo>
                    <a:lnTo>
                      <a:pt x="2562743" y="1174233"/>
                    </a:lnTo>
                    <a:lnTo>
                      <a:pt x="2562599" y="1173231"/>
                    </a:lnTo>
                    <a:lnTo>
                      <a:pt x="2562743" y="1172230"/>
                    </a:lnTo>
                    <a:lnTo>
                      <a:pt x="2562170" y="1171229"/>
                    </a:lnTo>
                    <a:lnTo>
                      <a:pt x="2560311" y="1169798"/>
                    </a:lnTo>
                    <a:lnTo>
                      <a:pt x="2556878" y="1168225"/>
                    </a:lnTo>
                    <a:lnTo>
                      <a:pt x="2548581" y="1165364"/>
                    </a:lnTo>
                    <a:lnTo>
                      <a:pt x="2547151" y="1164220"/>
                    </a:lnTo>
                    <a:lnTo>
                      <a:pt x="2545148" y="1163505"/>
                    </a:lnTo>
                    <a:lnTo>
                      <a:pt x="2542574" y="1163361"/>
                    </a:lnTo>
                    <a:lnTo>
                      <a:pt x="2540857" y="1162503"/>
                    </a:lnTo>
                    <a:lnTo>
                      <a:pt x="2540142" y="1160930"/>
                    </a:lnTo>
                    <a:lnTo>
                      <a:pt x="2538997" y="1159499"/>
                    </a:lnTo>
                    <a:lnTo>
                      <a:pt x="2537424" y="1158212"/>
                    </a:lnTo>
                    <a:lnTo>
                      <a:pt x="2534849" y="1157354"/>
                    </a:lnTo>
                    <a:lnTo>
                      <a:pt x="2531416" y="1156925"/>
                    </a:lnTo>
                    <a:lnTo>
                      <a:pt x="2527697" y="1155637"/>
                    </a:lnTo>
                    <a:lnTo>
                      <a:pt x="2523835" y="1153349"/>
                    </a:lnTo>
                    <a:lnTo>
                      <a:pt x="2521403" y="1152490"/>
                    </a:lnTo>
                    <a:lnTo>
                      <a:pt x="2520402" y="1153206"/>
                    </a:lnTo>
                    <a:lnTo>
                      <a:pt x="2518543" y="1153492"/>
                    </a:lnTo>
                    <a:lnTo>
                      <a:pt x="2515968" y="1153206"/>
                    </a:lnTo>
                    <a:lnTo>
                      <a:pt x="2515109" y="1153492"/>
                    </a:lnTo>
                    <a:lnTo>
                      <a:pt x="2515825" y="1154350"/>
                    </a:lnTo>
                    <a:lnTo>
                      <a:pt x="2515109" y="1155780"/>
                    </a:lnTo>
                    <a:lnTo>
                      <a:pt x="2512964" y="1157640"/>
                    </a:lnTo>
                    <a:lnTo>
                      <a:pt x="2511676" y="1159499"/>
                    </a:lnTo>
                    <a:lnTo>
                      <a:pt x="2511390" y="1161502"/>
                    </a:lnTo>
                    <a:lnTo>
                      <a:pt x="2511676" y="1163218"/>
                    </a:lnTo>
                    <a:lnTo>
                      <a:pt x="2512678" y="1164792"/>
                    </a:lnTo>
                    <a:lnTo>
                      <a:pt x="2514108" y="1165793"/>
                    </a:lnTo>
                    <a:lnTo>
                      <a:pt x="2515968" y="1166222"/>
                    </a:lnTo>
                    <a:lnTo>
                      <a:pt x="2516397" y="1166795"/>
                    </a:lnTo>
                    <a:lnTo>
                      <a:pt x="2515252" y="1167510"/>
                    </a:lnTo>
                    <a:lnTo>
                      <a:pt x="2513250" y="1167939"/>
                    </a:lnTo>
                    <a:lnTo>
                      <a:pt x="2510389" y="1168082"/>
                    </a:lnTo>
                    <a:lnTo>
                      <a:pt x="2507528" y="1168940"/>
                    </a:lnTo>
                    <a:lnTo>
                      <a:pt x="2504667" y="1170514"/>
                    </a:lnTo>
                    <a:lnTo>
                      <a:pt x="2502951" y="1171944"/>
                    </a:lnTo>
                    <a:lnTo>
                      <a:pt x="2502522" y="1173231"/>
                    </a:lnTo>
                    <a:lnTo>
                      <a:pt x="2502379" y="1175091"/>
                    </a:lnTo>
                    <a:lnTo>
                      <a:pt x="2502808" y="1179525"/>
                    </a:lnTo>
                    <a:lnTo>
                      <a:pt x="2502522" y="1181242"/>
                    </a:lnTo>
                    <a:lnTo>
                      <a:pt x="2501234" y="1184389"/>
                    </a:lnTo>
                    <a:lnTo>
                      <a:pt x="2499661" y="1188394"/>
                    </a:lnTo>
                    <a:lnTo>
                      <a:pt x="2497658" y="1190969"/>
                    </a:lnTo>
                    <a:lnTo>
                      <a:pt x="2497229" y="1190683"/>
                    </a:lnTo>
                    <a:lnTo>
                      <a:pt x="2497515" y="1189395"/>
                    </a:lnTo>
                    <a:lnTo>
                      <a:pt x="2499089" y="1185390"/>
                    </a:lnTo>
                    <a:lnTo>
                      <a:pt x="2499375" y="1183674"/>
                    </a:lnTo>
                    <a:lnTo>
                      <a:pt x="2499232" y="1182815"/>
                    </a:lnTo>
                    <a:lnTo>
                      <a:pt x="2498660" y="1182672"/>
                    </a:lnTo>
                    <a:lnTo>
                      <a:pt x="2498087" y="1183530"/>
                    </a:lnTo>
                    <a:lnTo>
                      <a:pt x="2497372" y="1185247"/>
                    </a:lnTo>
                    <a:lnTo>
                      <a:pt x="2497229" y="1186105"/>
                    </a:lnTo>
                    <a:lnTo>
                      <a:pt x="2497658" y="1186248"/>
                    </a:lnTo>
                    <a:lnTo>
                      <a:pt x="2497372" y="1187393"/>
                    </a:lnTo>
                    <a:lnTo>
                      <a:pt x="2496371" y="1189538"/>
                    </a:lnTo>
                    <a:lnTo>
                      <a:pt x="2495513" y="1189967"/>
                    </a:lnTo>
                    <a:lnTo>
                      <a:pt x="2494798" y="1188680"/>
                    </a:lnTo>
                    <a:lnTo>
                      <a:pt x="2494798" y="1187106"/>
                    </a:lnTo>
                    <a:lnTo>
                      <a:pt x="2496085" y="1183817"/>
                    </a:lnTo>
                    <a:lnTo>
                      <a:pt x="2495656" y="1183244"/>
                    </a:lnTo>
                    <a:lnTo>
                      <a:pt x="2496371" y="1181242"/>
                    </a:lnTo>
                    <a:lnTo>
                      <a:pt x="2496657" y="1179811"/>
                    </a:lnTo>
                    <a:lnTo>
                      <a:pt x="2496228" y="1178238"/>
                    </a:lnTo>
                    <a:lnTo>
                      <a:pt x="2496514" y="1176807"/>
                    </a:lnTo>
                    <a:lnTo>
                      <a:pt x="2497515" y="1175520"/>
                    </a:lnTo>
                    <a:lnTo>
                      <a:pt x="2497229" y="1175091"/>
                    </a:lnTo>
                    <a:lnTo>
                      <a:pt x="2495656" y="1175663"/>
                    </a:lnTo>
                    <a:lnTo>
                      <a:pt x="2493510" y="1178095"/>
                    </a:lnTo>
                    <a:lnTo>
                      <a:pt x="2490649" y="1182386"/>
                    </a:lnTo>
                    <a:lnTo>
                      <a:pt x="2488361" y="1184246"/>
                    </a:lnTo>
                    <a:lnTo>
                      <a:pt x="2486787" y="1183674"/>
                    </a:lnTo>
                    <a:lnTo>
                      <a:pt x="2485500" y="1184103"/>
                    </a:lnTo>
                    <a:lnTo>
                      <a:pt x="2484498" y="1185390"/>
                    </a:lnTo>
                    <a:lnTo>
                      <a:pt x="2483497" y="1185962"/>
                    </a:lnTo>
                    <a:lnTo>
                      <a:pt x="2482353" y="1185962"/>
                    </a:lnTo>
                    <a:lnTo>
                      <a:pt x="2481638" y="1187536"/>
                    </a:lnTo>
                    <a:lnTo>
                      <a:pt x="2481352" y="1190540"/>
                    </a:lnTo>
                    <a:lnTo>
                      <a:pt x="2480207" y="1192256"/>
                    </a:lnTo>
                    <a:lnTo>
                      <a:pt x="2476917" y="1193257"/>
                    </a:lnTo>
                    <a:lnTo>
                      <a:pt x="2476202" y="1194116"/>
                    </a:lnTo>
                    <a:lnTo>
                      <a:pt x="2476202" y="1195260"/>
                    </a:lnTo>
                    <a:lnTo>
                      <a:pt x="2476774" y="1196690"/>
                    </a:lnTo>
                    <a:lnTo>
                      <a:pt x="2476774" y="1199551"/>
                    </a:lnTo>
                    <a:lnTo>
                      <a:pt x="2476202" y="1203842"/>
                    </a:lnTo>
                    <a:lnTo>
                      <a:pt x="2475058" y="1207705"/>
                    </a:lnTo>
                    <a:lnTo>
                      <a:pt x="2473341" y="1210994"/>
                    </a:lnTo>
                    <a:lnTo>
                      <a:pt x="2471482" y="1213712"/>
                    </a:lnTo>
                    <a:lnTo>
                      <a:pt x="2468335" y="1217288"/>
                    </a:lnTo>
                    <a:lnTo>
                      <a:pt x="2468335" y="1218004"/>
                    </a:lnTo>
                    <a:lnTo>
                      <a:pt x="2469908" y="1220721"/>
                    </a:lnTo>
                    <a:lnTo>
                      <a:pt x="2470480" y="1222724"/>
                    </a:lnTo>
                    <a:lnTo>
                      <a:pt x="2470766" y="1226872"/>
                    </a:lnTo>
                    <a:lnTo>
                      <a:pt x="2470623" y="1227587"/>
                    </a:lnTo>
                    <a:lnTo>
                      <a:pt x="2467619" y="1232594"/>
                    </a:lnTo>
                    <a:lnTo>
                      <a:pt x="2467619" y="1233309"/>
                    </a:lnTo>
                    <a:lnTo>
                      <a:pt x="2470910" y="1241749"/>
                    </a:lnTo>
                    <a:lnTo>
                      <a:pt x="2473770" y="1247756"/>
                    </a:lnTo>
                    <a:lnTo>
                      <a:pt x="2474056" y="1248472"/>
                    </a:lnTo>
                    <a:lnTo>
                      <a:pt x="2474915" y="1250903"/>
                    </a:lnTo>
                    <a:lnTo>
                      <a:pt x="2476488" y="1255624"/>
                    </a:lnTo>
                    <a:lnTo>
                      <a:pt x="2477346" y="1260344"/>
                    </a:lnTo>
                    <a:lnTo>
                      <a:pt x="2477346" y="1264921"/>
                    </a:lnTo>
                    <a:lnTo>
                      <a:pt x="2476917" y="1269356"/>
                    </a:lnTo>
                    <a:lnTo>
                      <a:pt x="2476059" y="1273647"/>
                    </a:lnTo>
                    <a:lnTo>
                      <a:pt x="2474915" y="1277795"/>
                    </a:lnTo>
                    <a:lnTo>
                      <a:pt x="2473341" y="1281657"/>
                    </a:lnTo>
                    <a:lnTo>
                      <a:pt x="2471625" y="1284804"/>
                    </a:lnTo>
                    <a:lnTo>
                      <a:pt x="2468192" y="1289954"/>
                    </a:lnTo>
                    <a:lnTo>
                      <a:pt x="2466475" y="1293387"/>
                    </a:lnTo>
                    <a:lnTo>
                      <a:pt x="2464759" y="1296105"/>
                    </a:lnTo>
                    <a:lnTo>
                      <a:pt x="2463042" y="1298250"/>
                    </a:lnTo>
                    <a:lnTo>
                      <a:pt x="2459752" y="1300539"/>
                    </a:lnTo>
                    <a:lnTo>
                      <a:pt x="2451456" y="1304830"/>
                    </a:lnTo>
                    <a:lnTo>
                      <a:pt x="2448881" y="1305688"/>
                    </a:lnTo>
                    <a:lnTo>
                      <a:pt x="2446020" y="1305974"/>
                    </a:lnTo>
                    <a:lnTo>
                      <a:pt x="2442873" y="1305831"/>
                    </a:lnTo>
                    <a:lnTo>
                      <a:pt x="2441157" y="1305402"/>
                    </a:lnTo>
                    <a:lnTo>
                      <a:pt x="2440728" y="1304544"/>
                    </a:lnTo>
                    <a:lnTo>
                      <a:pt x="2440012" y="1304401"/>
                    </a:lnTo>
                    <a:lnTo>
                      <a:pt x="2439154" y="1303829"/>
                    </a:lnTo>
                    <a:lnTo>
                      <a:pt x="2438010" y="1302971"/>
                    </a:lnTo>
                    <a:lnTo>
                      <a:pt x="2436722" y="1301397"/>
                    </a:lnTo>
                    <a:lnTo>
                      <a:pt x="2435292" y="1297964"/>
                    </a:lnTo>
                    <a:lnTo>
                      <a:pt x="2433861" y="1292815"/>
                    </a:lnTo>
                    <a:lnTo>
                      <a:pt x="2432574" y="1289811"/>
                    </a:lnTo>
                    <a:lnTo>
                      <a:pt x="2431430" y="1288809"/>
                    </a:lnTo>
                    <a:lnTo>
                      <a:pt x="2430429" y="1287236"/>
                    </a:lnTo>
                    <a:lnTo>
                      <a:pt x="2429570" y="1285090"/>
                    </a:lnTo>
                    <a:lnTo>
                      <a:pt x="2429713" y="1280084"/>
                    </a:lnTo>
                    <a:lnTo>
                      <a:pt x="2429713" y="1272789"/>
                    </a:lnTo>
                    <a:lnTo>
                      <a:pt x="2429999" y="1267782"/>
                    </a:lnTo>
                    <a:lnTo>
                      <a:pt x="2430572" y="1265064"/>
                    </a:lnTo>
                    <a:lnTo>
                      <a:pt x="2430429" y="1263062"/>
                    </a:lnTo>
                    <a:lnTo>
                      <a:pt x="2429427" y="1261631"/>
                    </a:lnTo>
                    <a:lnTo>
                      <a:pt x="2428855" y="1259915"/>
                    </a:lnTo>
                    <a:lnTo>
                      <a:pt x="2428569" y="1257769"/>
                    </a:lnTo>
                    <a:lnTo>
                      <a:pt x="2428140" y="1256339"/>
                    </a:lnTo>
                    <a:lnTo>
                      <a:pt x="2427425" y="1255624"/>
                    </a:lnTo>
                    <a:lnTo>
                      <a:pt x="2427282" y="1254622"/>
                    </a:lnTo>
                    <a:lnTo>
                      <a:pt x="2427711" y="1253335"/>
                    </a:lnTo>
                    <a:lnTo>
                      <a:pt x="2427711" y="1252477"/>
                    </a:lnTo>
                    <a:lnTo>
                      <a:pt x="2427282" y="1251905"/>
                    </a:lnTo>
                    <a:lnTo>
                      <a:pt x="2427139" y="1251189"/>
                    </a:lnTo>
                    <a:lnTo>
                      <a:pt x="2427425" y="1250188"/>
                    </a:lnTo>
                    <a:lnTo>
                      <a:pt x="2426995" y="1247184"/>
                    </a:lnTo>
                    <a:lnTo>
                      <a:pt x="2427139" y="1245325"/>
                    </a:lnTo>
                    <a:lnTo>
                      <a:pt x="2427711" y="1243322"/>
                    </a:lnTo>
                    <a:lnTo>
                      <a:pt x="2429427" y="1239746"/>
                    </a:lnTo>
                    <a:lnTo>
                      <a:pt x="2429999" y="1238029"/>
                    </a:lnTo>
                    <a:lnTo>
                      <a:pt x="2430142" y="1236313"/>
                    </a:lnTo>
                    <a:lnTo>
                      <a:pt x="2431001" y="1234024"/>
                    </a:lnTo>
                    <a:lnTo>
                      <a:pt x="2433289" y="1229447"/>
                    </a:lnTo>
                    <a:lnTo>
                      <a:pt x="2433289" y="1228446"/>
                    </a:lnTo>
                    <a:lnTo>
                      <a:pt x="2432574" y="1226300"/>
                    </a:lnTo>
                    <a:lnTo>
                      <a:pt x="2432431" y="1224727"/>
                    </a:lnTo>
                    <a:lnTo>
                      <a:pt x="2432574" y="1222724"/>
                    </a:lnTo>
                    <a:lnTo>
                      <a:pt x="2433289" y="1220149"/>
                    </a:lnTo>
                    <a:lnTo>
                      <a:pt x="2434577" y="1217145"/>
                    </a:lnTo>
                    <a:lnTo>
                      <a:pt x="2436293" y="1214714"/>
                    </a:lnTo>
                    <a:lnTo>
                      <a:pt x="2438296" y="1212854"/>
                    </a:lnTo>
                    <a:lnTo>
                      <a:pt x="2439011" y="1210852"/>
                    </a:lnTo>
                    <a:lnTo>
                      <a:pt x="2438296" y="1208563"/>
                    </a:lnTo>
                    <a:lnTo>
                      <a:pt x="2438582" y="1205130"/>
                    </a:lnTo>
                    <a:lnTo>
                      <a:pt x="2439869" y="1200552"/>
                    </a:lnTo>
                    <a:lnTo>
                      <a:pt x="2441300" y="1197119"/>
                    </a:lnTo>
                    <a:lnTo>
                      <a:pt x="2442873" y="1194831"/>
                    </a:lnTo>
                    <a:lnTo>
                      <a:pt x="2443875" y="1192685"/>
                    </a:lnTo>
                    <a:lnTo>
                      <a:pt x="2444447" y="1190683"/>
                    </a:lnTo>
                    <a:lnTo>
                      <a:pt x="2444160" y="1189824"/>
                    </a:lnTo>
                    <a:lnTo>
                      <a:pt x="2443016" y="1188823"/>
                    </a:lnTo>
                    <a:lnTo>
                      <a:pt x="2441872" y="1187393"/>
                    </a:lnTo>
                    <a:lnTo>
                      <a:pt x="2440012" y="1187106"/>
                    </a:lnTo>
                    <a:lnTo>
                      <a:pt x="2437724" y="1188108"/>
                    </a:lnTo>
                    <a:lnTo>
                      <a:pt x="2437438" y="1188108"/>
                    </a:lnTo>
                    <a:lnTo>
                      <a:pt x="2436293" y="1188251"/>
                    </a:lnTo>
                    <a:lnTo>
                      <a:pt x="2434148" y="1190396"/>
                    </a:lnTo>
                    <a:lnTo>
                      <a:pt x="2432145" y="1194116"/>
                    </a:lnTo>
                    <a:lnTo>
                      <a:pt x="2430715" y="1195546"/>
                    </a:lnTo>
                    <a:lnTo>
                      <a:pt x="2428855" y="1196547"/>
                    </a:lnTo>
                    <a:lnTo>
                      <a:pt x="2427425" y="1197692"/>
                    </a:lnTo>
                    <a:lnTo>
                      <a:pt x="2426566" y="1198979"/>
                    </a:lnTo>
                    <a:lnTo>
                      <a:pt x="2425422" y="1199265"/>
                    </a:lnTo>
                    <a:lnTo>
                      <a:pt x="2423992" y="1198550"/>
                    </a:lnTo>
                    <a:lnTo>
                      <a:pt x="2423706" y="1196833"/>
                    </a:lnTo>
                    <a:lnTo>
                      <a:pt x="2424564" y="1194116"/>
                    </a:lnTo>
                    <a:lnTo>
                      <a:pt x="2425994" y="1191398"/>
                    </a:lnTo>
                    <a:lnTo>
                      <a:pt x="2428855" y="1187106"/>
                    </a:lnTo>
                    <a:lnTo>
                      <a:pt x="2428998" y="1186105"/>
                    </a:lnTo>
                    <a:lnTo>
                      <a:pt x="2429713" y="1184818"/>
                    </a:lnTo>
                    <a:lnTo>
                      <a:pt x="2434148" y="1182958"/>
                    </a:lnTo>
                    <a:lnTo>
                      <a:pt x="2435864" y="1181528"/>
                    </a:lnTo>
                    <a:lnTo>
                      <a:pt x="2436436" y="1179668"/>
                    </a:lnTo>
                    <a:lnTo>
                      <a:pt x="2436579" y="1176951"/>
                    </a:lnTo>
                    <a:lnTo>
                      <a:pt x="2436865" y="1176235"/>
                    </a:lnTo>
                    <a:lnTo>
                      <a:pt x="2437581" y="1175949"/>
                    </a:lnTo>
                    <a:lnTo>
                      <a:pt x="2439583" y="1173660"/>
                    </a:lnTo>
                    <a:lnTo>
                      <a:pt x="2442873" y="1169369"/>
                    </a:lnTo>
                    <a:lnTo>
                      <a:pt x="2445734" y="1164935"/>
                    </a:lnTo>
                    <a:lnTo>
                      <a:pt x="2448309" y="1160358"/>
                    </a:lnTo>
                    <a:lnTo>
                      <a:pt x="2450168" y="1157783"/>
                    </a:lnTo>
                    <a:lnTo>
                      <a:pt x="2451313" y="1157211"/>
                    </a:lnTo>
                    <a:lnTo>
                      <a:pt x="2452171" y="1155780"/>
                    </a:lnTo>
                    <a:lnTo>
                      <a:pt x="2453601" y="1151489"/>
                    </a:lnTo>
                    <a:lnTo>
                      <a:pt x="2454603" y="1149487"/>
                    </a:lnTo>
                    <a:lnTo>
                      <a:pt x="2455318" y="1148771"/>
                    </a:lnTo>
                    <a:lnTo>
                      <a:pt x="2455604" y="1149200"/>
                    </a:lnTo>
                    <a:lnTo>
                      <a:pt x="2454889" y="1151632"/>
                    </a:lnTo>
                    <a:lnTo>
                      <a:pt x="2454889" y="1153635"/>
                    </a:lnTo>
                    <a:lnTo>
                      <a:pt x="2455461" y="1156066"/>
                    </a:lnTo>
                    <a:lnTo>
                      <a:pt x="2456605" y="1156925"/>
                    </a:lnTo>
                    <a:lnTo>
                      <a:pt x="2458179" y="1156209"/>
                    </a:lnTo>
                    <a:lnTo>
                      <a:pt x="2459609" y="1154493"/>
                    </a:lnTo>
                    <a:lnTo>
                      <a:pt x="2460753" y="1151918"/>
                    </a:lnTo>
                    <a:lnTo>
                      <a:pt x="2462041" y="1150917"/>
                    </a:lnTo>
                    <a:lnTo>
                      <a:pt x="2463614" y="1151346"/>
                    </a:lnTo>
                    <a:lnTo>
                      <a:pt x="2464902" y="1151203"/>
                    </a:lnTo>
                    <a:lnTo>
                      <a:pt x="2465903" y="1150488"/>
                    </a:lnTo>
                    <a:lnTo>
                      <a:pt x="2467763" y="1150059"/>
                    </a:lnTo>
                    <a:lnTo>
                      <a:pt x="2468049" y="1151060"/>
                    </a:lnTo>
                    <a:lnTo>
                      <a:pt x="2467763" y="1152919"/>
                    </a:lnTo>
                    <a:lnTo>
                      <a:pt x="2467190" y="1153778"/>
                    </a:lnTo>
                    <a:lnTo>
                      <a:pt x="2466189" y="1153778"/>
                    </a:lnTo>
                    <a:lnTo>
                      <a:pt x="2465045" y="1154779"/>
                    </a:lnTo>
                    <a:lnTo>
                      <a:pt x="2463757" y="1156925"/>
                    </a:lnTo>
                    <a:lnTo>
                      <a:pt x="2463757" y="1158641"/>
                    </a:lnTo>
                    <a:lnTo>
                      <a:pt x="2465188" y="1159929"/>
                    </a:lnTo>
                    <a:lnTo>
                      <a:pt x="2465903" y="1159929"/>
                    </a:lnTo>
                    <a:lnTo>
                      <a:pt x="2465903" y="1158784"/>
                    </a:lnTo>
                    <a:lnTo>
                      <a:pt x="2466475" y="1157640"/>
                    </a:lnTo>
                    <a:lnTo>
                      <a:pt x="2468478" y="1155637"/>
                    </a:lnTo>
                    <a:lnTo>
                      <a:pt x="2468621" y="1154922"/>
                    </a:lnTo>
                    <a:lnTo>
                      <a:pt x="2472483" y="1153206"/>
                    </a:lnTo>
                    <a:lnTo>
                      <a:pt x="2473913" y="1152061"/>
                    </a:lnTo>
                    <a:lnTo>
                      <a:pt x="2474342" y="1150774"/>
                    </a:lnTo>
                    <a:lnTo>
                      <a:pt x="2476345" y="1148056"/>
                    </a:lnTo>
                    <a:lnTo>
                      <a:pt x="2478205" y="1147198"/>
                    </a:lnTo>
                    <a:lnTo>
                      <a:pt x="2480779" y="1146769"/>
                    </a:lnTo>
                    <a:lnTo>
                      <a:pt x="2483354" y="1147055"/>
                    </a:lnTo>
                    <a:lnTo>
                      <a:pt x="2485786" y="1147913"/>
                    </a:lnTo>
                    <a:lnTo>
                      <a:pt x="2487216" y="1147913"/>
                    </a:lnTo>
                    <a:lnTo>
                      <a:pt x="2487502" y="1147055"/>
                    </a:lnTo>
                    <a:lnTo>
                      <a:pt x="2489505" y="1146483"/>
                    </a:lnTo>
                    <a:lnTo>
                      <a:pt x="2493367" y="1146196"/>
                    </a:lnTo>
                    <a:lnTo>
                      <a:pt x="2496228" y="1144909"/>
                    </a:lnTo>
                    <a:lnTo>
                      <a:pt x="2498087" y="1142764"/>
                    </a:lnTo>
                    <a:lnTo>
                      <a:pt x="2500376" y="1141619"/>
                    </a:lnTo>
                    <a:lnTo>
                      <a:pt x="2503237" y="1141619"/>
                    </a:lnTo>
                    <a:lnTo>
                      <a:pt x="2507099" y="1142334"/>
                    </a:lnTo>
                    <a:lnTo>
                      <a:pt x="2511963" y="1143908"/>
                    </a:lnTo>
                    <a:lnTo>
                      <a:pt x="2515825" y="1146053"/>
                    </a:lnTo>
                    <a:lnTo>
                      <a:pt x="2520974" y="1150345"/>
                    </a:lnTo>
                    <a:lnTo>
                      <a:pt x="2522262" y="1150774"/>
                    </a:lnTo>
                    <a:lnTo>
                      <a:pt x="2523120" y="1150774"/>
                    </a:lnTo>
                    <a:lnTo>
                      <a:pt x="2523549" y="1150488"/>
                    </a:lnTo>
                    <a:lnTo>
                      <a:pt x="2523549" y="1150059"/>
                    </a:lnTo>
                    <a:lnTo>
                      <a:pt x="2523120" y="1149630"/>
                    </a:lnTo>
                    <a:lnTo>
                      <a:pt x="2523406" y="1147770"/>
                    </a:lnTo>
                    <a:lnTo>
                      <a:pt x="2523120" y="1147198"/>
                    </a:lnTo>
                    <a:lnTo>
                      <a:pt x="2524693" y="1144337"/>
                    </a:lnTo>
                    <a:lnTo>
                      <a:pt x="2525981" y="1143622"/>
                    </a:lnTo>
                    <a:lnTo>
                      <a:pt x="2527554" y="1143908"/>
                    </a:lnTo>
                    <a:lnTo>
                      <a:pt x="2528555" y="1144480"/>
                    </a:lnTo>
                    <a:lnTo>
                      <a:pt x="2528985" y="1145481"/>
                    </a:lnTo>
                    <a:lnTo>
                      <a:pt x="2529414" y="1145767"/>
                    </a:lnTo>
                    <a:lnTo>
                      <a:pt x="2530415" y="1145767"/>
                    </a:lnTo>
                    <a:lnTo>
                      <a:pt x="2530987" y="1145910"/>
                    </a:lnTo>
                    <a:lnTo>
                      <a:pt x="2531273" y="1145767"/>
                    </a:lnTo>
                    <a:lnTo>
                      <a:pt x="2531702" y="1145195"/>
                    </a:lnTo>
                    <a:lnTo>
                      <a:pt x="2534849" y="1145481"/>
                    </a:lnTo>
                    <a:lnTo>
                      <a:pt x="2545720" y="1146912"/>
                    </a:lnTo>
                    <a:lnTo>
                      <a:pt x="2547151" y="1146626"/>
                    </a:lnTo>
                    <a:lnTo>
                      <a:pt x="2548009" y="1146196"/>
                    </a:lnTo>
                    <a:lnTo>
                      <a:pt x="2548152" y="1145481"/>
                    </a:lnTo>
                    <a:lnTo>
                      <a:pt x="2547437" y="1144766"/>
                    </a:lnTo>
                    <a:lnTo>
                      <a:pt x="2544576" y="1143193"/>
                    </a:lnTo>
                    <a:lnTo>
                      <a:pt x="2543718" y="1142191"/>
                    </a:lnTo>
                    <a:lnTo>
                      <a:pt x="2543432" y="1141190"/>
                    </a:lnTo>
                    <a:lnTo>
                      <a:pt x="2543861" y="1140332"/>
                    </a:lnTo>
                    <a:lnTo>
                      <a:pt x="2543289" y="1139473"/>
                    </a:lnTo>
                    <a:lnTo>
                      <a:pt x="2541715" y="1138758"/>
                    </a:lnTo>
                    <a:lnTo>
                      <a:pt x="2538139" y="1138615"/>
                    </a:lnTo>
                    <a:lnTo>
                      <a:pt x="2537567" y="1137900"/>
                    </a:lnTo>
                    <a:lnTo>
                      <a:pt x="2537853" y="1137185"/>
                    </a:lnTo>
                    <a:lnTo>
                      <a:pt x="2538855" y="1136326"/>
                    </a:lnTo>
                    <a:lnTo>
                      <a:pt x="2538855" y="1134896"/>
                    </a:lnTo>
                    <a:lnTo>
                      <a:pt x="2538568" y="1134181"/>
                    </a:lnTo>
                    <a:lnTo>
                      <a:pt x="2538139" y="1131892"/>
                    </a:lnTo>
                    <a:lnTo>
                      <a:pt x="2537424" y="1130319"/>
                    </a:lnTo>
                    <a:lnTo>
                      <a:pt x="2535851" y="1128030"/>
                    </a:lnTo>
                    <a:lnTo>
                      <a:pt x="2535278" y="1127172"/>
                    </a:lnTo>
                    <a:lnTo>
                      <a:pt x="2534420" y="1126600"/>
                    </a:lnTo>
                    <a:lnTo>
                      <a:pt x="2533562" y="1126743"/>
                    </a:lnTo>
                    <a:lnTo>
                      <a:pt x="2532417" y="1127172"/>
                    </a:lnTo>
                    <a:lnTo>
                      <a:pt x="2531130" y="1128173"/>
                    </a:lnTo>
                    <a:lnTo>
                      <a:pt x="2529271" y="1129174"/>
                    </a:lnTo>
                    <a:lnTo>
                      <a:pt x="2527411" y="1128888"/>
                    </a:lnTo>
                    <a:lnTo>
                      <a:pt x="2526124" y="1127458"/>
                    </a:lnTo>
                    <a:lnTo>
                      <a:pt x="2524264" y="1127172"/>
                    </a:lnTo>
                    <a:lnTo>
                      <a:pt x="2521832" y="1128030"/>
                    </a:lnTo>
                    <a:lnTo>
                      <a:pt x="2519687" y="1128030"/>
                    </a:lnTo>
                    <a:lnTo>
                      <a:pt x="2517827" y="1127172"/>
                    </a:lnTo>
                    <a:lnTo>
                      <a:pt x="2514251" y="1126743"/>
                    </a:lnTo>
                    <a:lnTo>
                      <a:pt x="2513822" y="1126027"/>
                    </a:lnTo>
                    <a:lnTo>
                      <a:pt x="2513965" y="1125312"/>
                    </a:lnTo>
                    <a:lnTo>
                      <a:pt x="2514537" y="1124597"/>
                    </a:lnTo>
                    <a:lnTo>
                      <a:pt x="2514823" y="1122738"/>
                    </a:lnTo>
                    <a:lnTo>
                      <a:pt x="2514823" y="1119877"/>
                    </a:lnTo>
                    <a:lnTo>
                      <a:pt x="2515252" y="1117874"/>
                    </a:lnTo>
                    <a:lnTo>
                      <a:pt x="2516111" y="1116730"/>
                    </a:lnTo>
                    <a:lnTo>
                      <a:pt x="2514680" y="1116301"/>
                    </a:lnTo>
                    <a:lnTo>
                      <a:pt x="2510961" y="1116444"/>
                    </a:lnTo>
                    <a:lnTo>
                      <a:pt x="2506670" y="1117445"/>
                    </a:lnTo>
                    <a:lnTo>
                      <a:pt x="2501806" y="1119161"/>
                    </a:lnTo>
                    <a:lnTo>
                      <a:pt x="2496514" y="1119734"/>
                    </a:lnTo>
                    <a:lnTo>
                      <a:pt x="2490792" y="1119161"/>
                    </a:lnTo>
                    <a:lnTo>
                      <a:pt x="2486501" y="1119305"/>
                    </a:lnTo>
                    <a:lnTo>
                      <a:pt x="2481781" y="1120163"/>
                    </a:lnTo>
                    <a:lnTo>
                      <a:pt x="2480922" y="1119877"/>
                    </a:lnTo>
                    <a:lnTo>
                      <a:pt x="2477918" y="1121021"/>
                    </a:lnTo>
                    <a:lnTo>
                      <a:pt x="2472769" y="1123596"/>
                    </a:lnTo>
                    <a:lnTo>
                      <a:pt x="2468907" y="1126027"/>
                    </a:lnTo>
                    <a:lnTo>
                      <a:pt x="2465760" y="1128745"/>
                    </a:lnTo>
                    <a:lnTo>
                      <a:pt x="2465331" y="1128745"/>
                    </a:lnTo>
                    <a:lnTo>
                      <a:pt x="2464616" y="1128173"/>
                    </a:lnTo>
                    <a:lnTo>
                      <a:pt x="2463042" y="1127315"/>
                    </a:lnTo>
                    <a:lnTo>
                      <a:pt x="2461326" y="1127315"/>
                    </a:lnTo>
                    <a:lnTo>
                      <a:pt x="2459466" y="1128030"/>
                    </a:lnTo>
                    <a:lnTo>
                      <a:pt x="2457606" y="1127601"/>
                    </a:lnTo>
                    <a:lnTo>
                      <a:pt x="2455747" y="1125884"/>
                    </a:lnTo>
                    <a:lnTo>
                      <a:pt x="2454030" y="1125455"/>
                    </a:lnTo>
                    <a:lnTo>
                      <a:pt x="2452457" y="1126171"/>
                    </a:lnTo>
                    <a:lnTo>
                      <a:pt x="2449882" y="1126457"/>
                    </a:lnTo>
                    <a:lnTo>
                      <a:pt x="2444160" y="1126027"/>
                    </a:lnTo>
                    <a:lnTo>
                      <a:pt x="2443588" y="1125455"/>
                    </a:lnTo>
                    <a:lnTo>
                      <a:pt x="2443016" y="1123596"/>
                    </a:lnTo>
                    <a:lnTo>
                      <a:pt x="2442444" y="1122738"/>
                    </a:lnTo>
                    <a:lnTo>
                      <a:pt x="2441300" y="1122165"/>
                    </a:lnTo>
                    <a:lnTo>
                      <a:pt x="2439583" y="1120020"/>
                    </a:lnTo>
                    <a:lnTo>
                      <a:pt x="2435721" y="1114584"/>
                    </a:lnTo>
                    <a:lnTo>
                      <a:pt x="2434720" y="1113869"/>
                    </a:lnTo>
                    <a:lnTo>
                      <a:pt x="2431573" y="1112153"/>
                    </a:lnTo>
                    <a:lnTo>
                      <a:pt x="2428569" y="1111437"/>
                    </a:lnTo>
                    <a:lnTo>
                      <a:pt x="2420988" y="1110436"/>
                    </a:lnTo>
                    <a:lnTo>
                      <a:pt x="2419271" y="1109721"/>
                    </a:lnTo>
                    <a:lnTo>
                      <a:pt x="2418270" y="1109864"/>
                    </a:lnTo>
                    <a:lnTo>
                      <a:pt x="2413264" y="1112868"/>
                    </a:lnTo>
                    <a:lnTo>
                      <a:pt x="2413120" y="1113440"/>
                    </a:lnTo>
                    <a:lnTo>
                      <a:pt x="2412834" y="1114012"/>
                    </a:lnTo>
                    <a:lnTo>
                      <a:pt x="2411976" y="1115013"/>
                    </a:lnTo>
                    <a:lnTo>
                      <a:pt x="2411261" y="1115442"/>
                    </a:lnTo>
                    <a:lnTo>
                      <a:pt x="2410832" y="1115013"/>
                    </a:lnTo>
                    <a:lnTo>
                      <a:pt x="2410403" y="1114155"/>
                    </a:lnTo>
                    <a:lnTo>
                      <a:pt x="2410403" y="1112296"/>
                    </a:lnTo>
                    <a:lnTo>
                      <a:pt x="2410975" y="1109435"/>
                    </a:lnTo>
                    <a:lnTo>
                      <a:pt x="2410689" y="1107575"/>
                    </a:lnTo>
                    <a:lnTo>
                      <a:pt x="2409544" y="1106717"/>
                    </a:lnTo>
                    <a:lnTo>
                      <a:pt x="2409115" y="1105715"/>
                    </a:lnTo>
                    <a:lnTo>
                      <a:pt x="2409258" y="1104428"/>
                    </a:lnTo>
                    <a:lnTo>
                      <a:pt x="2408400" y="1103427"/>
                    </a:lnTo>
                    <a:lnTo>
                      <a:pt x="2406541" y="1102712"/>
                    </a:lnTo>
                    <a:lnTo>
                      <a:pt x="2405682" y="1101710"/>
                    </a:lnTo>
                    <a:lnTo>
                      <a:pt x="2405825" y="1100566"/>
                    </a:lnTo>
                    <a:lnTo>
                      <a:pt x="2405682" y="1099708"/>
                    </a:lnTo>
                    <a:lnTo>
                      <a:pt x="2405253" y="1099279"/>
                    </a:lnTo>
                    <a:lnTo>
                      <a:pt x="2403250" y="1100280"/>
                    </a:lnTo>
                    <a:lnTo>
                      <a:pt x="2399818" y="1102569"/>
                    </a:lnTo>
                    <a:lnTo>
                      <a:pt x="2397529" y="1104714"/>
                    </a:lnTo>
                    <a:lnTo>
                      <a:pt x="2396242" y="1106574"/>
                    </a:lnTo>
                    <a:lnTo>
                      <a:pt x="2394382" y="1107575"/>
                    </a:lnTo>
                    <a:lnTo>
                      <a:pt x="2391950" y="1107861"/>
                    </a:lnTo>
                    <a:lnTo>
                      <a:pt x="2389948" y="1108719"/>
                    </a:lnTo>
                    <a:lnTo>
                      <a:pt x="2386515" y="1111437"/>
                    </a:lnTo>
                    <a:lnTo>
                      <a:pt x="2383940" y="1112868"/>
                    </a:lnTo>
                    <a:lnTo>
                      <a:pt x="2379649" y="1113869"/>
                    </a:lnTo>
                    <a:lnTo>
                      <a:pt x="2373641" y="1114441"/>
                    </a:lnTo>
                    <a:lnTo>
                      <a:pt x="2368634" y="1116158"/>
                    </a:lnTo>
                    <a:lnTo>
                      <a:pt x="2364629" y="1119018"/>
                    </a:lnTo>
                    <a:lnTo>
                      <a:pt x="2359766" y="1121450"/>
                    </a:lnTo>
                    <a:lnTo>
                      <a:pt x="2354044" y="1123453"/>
                    </a:lnTo>
                    <a:lnTo>
                      <a:pt x="2350182" y="1124168"/>
                    </a:lnTo>
                    <a:lnTo>
                      <a:pt x="2348179" y="1123596"/>
                    </a:lnTo>
                    <a:lnTo>
                      <a:pt x="2345748" y="1122451"/>
                    </a:lnTo>
                    <a:lnTo>
                      <a:pt x="2342172" y="1120306"/>
                    </a:lnTo>
                    <a:lnTo>
                      <a:pt x="2341599" y="1120449"/>
                    </a:lnTo>
                    <a:lnTo>
                      <a:pt x="2341885" y="1120878"/>
                    </a:lnTo>
                    <a:lnTo>
                      <a:pt x="2341743" y="1121307"/>
                    </a:lnTo>
                    <a:lnTo>
                      <a:pt x="2341027" y="1121879"/>
                    </a:lnTo>
                    <a:lnTo>
                      <a:pt x="2336450" y="1123453"/>
                    </a:lnTo>
                    <a:lnTo>
                      <a:pt x="2335878" y="1122881"/>
                    </a:lnTo>
                    <a:lnTo>
                      <a:pt x="2337594" y="1120735"/>
                    </a:lnTo>
                    <a:lnTo>
                      <a:pt x="2338309" y="1119161"/>
                    </a:lnTo>
                    <a:lnTo>
                      <a:pt x="2338309" y="1117588"/>
                    </a:lnTo>
                    <a:lnTo>
                      <a:pt x="2339025" y="1115729"/>
                    </a:lnTo>
                    <a:lnTo>
                      <a:pt x="2340598" y="1113440"/>
                    </a:lnTo>
                    <a:lnTo>
                      <a:pt x="2341170" y="1111866"/>
                    </a:lnTo>
                    <a:lnTo>
                      <a:pt x="2340741" y="1111008"/>
                    </a:lnTo>
                    <a:lnTo>
                      <a:pt x="2339025" y="1109721"/>
                    </a:lnTo>
                    <a:lnTo>
                      <a:pt x="2337594" y="1109578"/>
                    </a:lnTo>
                    <a:lnTo>
                      <a:pt x="2335735" y="1110007"/>
                    </a:lnTo>
                    <a:lnTo>
                      <a:pt x="2330299" y="1113297"/>
                    </a:lnTo>
                    <a:lnTo>
                      <a:pt x="2329727" y="1113011"/>
                    </a:lnTo>
                    <a:lnTo>
                      <a:pt x="2328010" y="1112438"/>
                    </a:lnTo>
                    <a:lnTo>
                      <a:pt x="2327581" y="1112582"/>
                    </a:lnTo>
                    <a:lnTo>
                      <a:pt x="2323433" y="1115442"/>
                    </a:lnTo>
                    <a:lnTo>
                      <a:pt x="2319142" y="1117159"/>
                    </a:lnTo>
                    <a:lnTo>
                      <a:pt x="2308986" y="1119591"/>
                    </a:lnTo>
                    <a:lnTo>
                      <a:pt x="2306411" y="1119877"/>
                    </a:lnTo>
                    <a:lnTo>
                      <a:pt x="2304409" y="1119734"/>
                    </a:lnTo>
                    <a:lnTo>
                      <a:pt x="2301834" y="1118303"/>
                    </a:lnTo>
                    <a:lnTo>
                      <a:pt x="2300832" y="1117302"/>
                    </a:lnTo>
                    <a:lnTo>
                      <a:pt x="2300975" y="1116301"/>
                    </a:lnTo>
                    <a:lnTo>
                      <a:pt x="2302120" y="1115156"/>
                    </a:lnTo>
                    <a:lnTo>
                      <a:pt x="2314851" y="1106431"/>
                    </a:lnTo>
                    <a:lnTo>
                      <a:pt x="2322718" y="1100137"/>
                    </a:lnTo>
                    <a:lnTo>
                      <a:pt x="2335735" y="1088264"/>
                    </a:lnTo>
                    <a:lnTo>
                      <a:pt x="2339025" y="1085976"/>
                    </a:lnTo>
                    <a:lnTo>
                      <a:pt x="2346606" y="1082114"/>
                    </a:lnTo>
                    <a:lnTo>
                      <a:pt x="2358621" y="1078395"/>
                    </a:lnTo>
                    <a:lnTo>
                      <a:pt x="2364629" y="1076249"/>
                    </a:lnTo>
                    <a:lnTo>
                      <a:pt x="2369779" y="1073960"/>
                    </a:lnTo>
                    <a:lnTo>
                      <a:pt x="2373069" y="1072244"/>
                    </a:lnTo>
                    <a:lnTo>
                      <a:pt x="2374499" y="1070956"/>
                    </a:lnTo>
                    <a:lnTo>
                      <a:pt x="2375643" y="1070384"/>
                    </a:lnTo>
                    <a:lnTo>
                      <a:pt x="2376502" y="1070527"/>
                    </a:lnTo>
                    <a:lnTo>
                      <a:pt x="2377360" y="1070098"/>
                    </a:lnTo>
                    <a:lnTo>
                      <a:pt x="2371352" y="1069526"/>
                    </a:lnTo>
                    <a:lnTo>
                      <a:pt x="2367490" y="1070241"/>
                    </a:lnTo>
                    <a:lnTo>
                      <a:pt x="2364629" y="1069526"/>
                    </a:lnTo>
                    <a:lnTo>
                      <a:pt x="2363199" y="1067094"/>
                    </a:lnTo>
                    <a:lnTo>
                      <a:pt x="2361625" y="1065521"/>
                    </a:lnTo>
                    <a:lnTo>
                      <a:pt x="2354759" y="1066236"/>
                    </a:lnTo>
                    <a:lnTo>
                      <a:pt x="2346034" y="1065664"/>
                    </a:lnTo>
                    <a:lnTo>
                      <a:pt x="2341885" y="1065950"/>
                    </a:lnTo>
                    <a:lnTo>
                      <a:pt x="2340312" y="1064949"/>
                    </a:lnTo>
                    <a:lnTo>
                      <a:pt x="2339025" y="1062231"/>
                    </a:lnTo>
                    <a:lnTo>
                      <a:pt x="2336736" y="1061945"/>
                    </a:lnTo>
                    <a:lnTo>
                      <a:pt x="2332874" y="1062517"/>
                    </a:lnTo>
                    <a:lnTo>
                      <a:pt x="2327581" y="1065950"/>
                    </a:lnTo>
                    <a:lnTo>
                      <a:pt x="2322575" y="1067666"/>
                    </a:lnTo>
                    <a:lnTo>
                      <a:pt x="2318570" y="1067666"/>
                    </a:lnTo>
                    <a:lnTo>
                      <a:pt x="2314708" y="1065950"/>
                    </a:lnTo>
                    <a:lnTo>
                      <a:pt x="2308270" y="1062374"/>
                    </a:lnTo>
                    <a:lnTo>
                      <a:pt x="2303836" y="1058369"/>
                    </a:lnTo>
                    <a:lnTo>
                      <a:pt x="2298830" y="1056938"/>
                    </a:lnTo>
                    <a:lnTo>
                      <a:pt x="2294968" y="1057367"/>
                    </a:lnTo>
                    <a:lnTo>
                      <a:pt x="2293394" y="1059370"/>
                    </a:lnTo>
                    <a:lnTo>
                      <a:pt x="2291392" y="1059370"/>
                    </a:lnTo>
                    <a:lnTo>
                      <a:pt x="2289961" y="1055937"/>
                    </a:lnTo>
                    <a:lnTo>
                      <a:pt x="2288817" y="1053219"/>
                    </a:lnTo>
                    <a:lnTo>
                      <a:pt x="2286385" y="1052075"/>
                    </a:lnTo>
                    <a:lnTo>
                      <a:pt x="2281808" y="1049500"/>
                    </a:lnTo>
                    <a:lnTo>
                      <a:pt x="2278661" y="1048069"/>
                    </a:lnTo>
                    <a:lnTo>
                      <a:pt x="2273798" y="1046353"/>
                    </a:lnTo>
                    <a:lnTo>
                      <a:pt x="2272081" y="1046067"/>
                    </a:lnTo>
                    <a:lnTo>
                      <a:pt x="2268934" y="1045924"/>
                    </a:lnTo>
                    <a:lnTo>
                      <a:pt x="2265787" y="1045781"/>
                    </a:lnTo>
                    <a:lnTo>
                      <a:pt x="2262211" y="1046210"/>
                    </a:lnTo>
                    <a:lnTo>
                      <a:pt x="2259636" y="1048356"/>
                    </a:lnTo>
                    <a:lnTo>
                      <a:pt x="2256632" y="1049357"/>
                    </a:lnTo>
                    <a:lnTo>
                      <a:pt x="2252341" y="1049786"/>
                    </a:lnTo>
                    <a:lnTo>
                      <a:pt x="2249480" y="1048928"/>
                    </a:lnTo>
                    <a:lnTo>
                      <a:pt x="2248050" y="1046639"/>
                    </a:lnTo>
                    <a:lnTo>
                      <a:pt x="2241899" y="1044637"/>
                    </a:lnTo>
                    <a:lnTo>
                      <a:pt x="2231028" y="1042920"/>
                    </a:lnTo>
                    <a:lnTo>
                      <a:pt x="2224734" y="1041490"/>
                    </a:lnTo>
                    <a:lnTo>
                      <a:pt x="2223018" y="1040202"/>
                    </a:lnTo>
                    <a:lnTo>
                      <a:pt x="2222159" y="1038915"/>
                    </a:lnTo>
                    <a:lnTo>
                      <a:pt x="2221873" y="1036769"/>
                    </a:lnTo>
                    <a:lnTo>
                      <a:pt x="2221873" y="1036769"/>
                    </a:lnTo>
                    <a:lnTo>
                      <a:pt x="2219155" y="1031334"/>
                    </a:lnTo>
                    <a:lnTo>
                      <a:pt x="2218011" y="1026756"/>
                    </a:lnTo>
                    <a:lnTo>
                      <a:pt x="2217439" y="1021321"/>
                    </a:lnTo>
                    <a:lnTo>
                      <a:pt x="2217582" y="1019461"/>
                    </a:lnTo>
                    <a:lnTo>
                      <a:pt x="2217010" y="1018889"/>
                    </a:lnTo>
                    <a:lnTo>
                      <a:pt x="2215007" y="1017745"/>
                    </a:lnTo>
                    <a:lnTo>
                      <a:pt x="2208427" y="1016886"/>
                    </a:lnTo>
                    <a:lnTo>
                      <a:pt x="2208284" y="1023323"/>
                    </a:lnTo>
                    <a:lnTo>
                      <a:pt x="2208141" y="1031620"/>
                    </a:lnTo>
                    <a:lnTo>
                      <a:pt x="2200989" y="1031620"/>
                    </a:lnTo>
                    <a:lnTo>
                      <a:pt x="2188115" y="1031620"/>
                    </a:lnTo>
                    <a:lnTo>
                      <a:pt x="2175242" y="1031620"/>
                    </a:lnTo>
                    <a:lnTo>
                      <a:pt x="2162368" y="1031620"/>
                    </a:lnTo>
                    <a:lnTo>
                      <a:pt x="2149494" y="1031620"/>
                    </a:lnTo>
                    <a:lnTo>
                      <a:pt x="2136620" y="1031620"/>
                    </a:lnTo>
                    <a:lnTo>
                      <a:pt x="2123746" y="1031620"/>
                    </a:lnTo>
                    <a:lnTo>
                      <a:pt x="2110873" y="1031620"/>
                    </a:lnTo>
                    <a:lnTo>
                      <a:pt x="2097999" y="1031620"/>
                    </a:lnTo>
                    <a:lnTo>
                      <a:pt x="2085125" y="1031620"/>
                    </a:lnTo>
                    <a:lnTo>
                      <a:pt x="2072251" y="1031620"/>
                    </a:lnTo>
                    <a:lnTo>
                      <a:pt x="2059377" y="1031620"/>
                    </a:lnTo>
                    <a:lnTo>
                      <a:pt x="2046504" y="1031620"/>
                    </a:lnTo>
                    <a:lnTo>
                      <a:pt x="2033630" y="1031620"/>
                    </a:lnTo>
                    <a:lnTo>
                      <a:pt x="2020756" y="1031620"/>
                    </a:lnTo>
                    <a:lnTo>
                      <a:pt x="2007882" y="1031620"/>
                    </a:lnTo>
                    <a:lnTo>
                      <a:pt x="1995008" y="1031620"/>
                    </a:lnTo>
                    <a:lnTo>
                      <a:pt x="1982135" y="1031620"/>
                    </a:lnTo>
                    <a:lnTo>
                      <a:pt x="1969261" y="1031620"/>
                    </a:lnTo>
                    <a:lnTo>
                      <a:pt x="1956387" y="1031620"/>
                    </a:lnTo>
                    <a:lnTo>
                      <a:pt x="1943513" y="1031620"/>
                    </a:lnTo>
                    <a:lnTo>
                      <a:pt x="1930639" y="1031620"/>
                    </a:lnTo>
                    <a:lnTo>
                      <a:pt x="1917766" y="1031620"/>
                    </a:lnTo>
                    <a:lnTo>
                      <a:pt x="1904892" y="1031620"/>
                    </a:lnTo>
                    <a:lnTo>
                      <a:pt x="1892018" y="1031620"/>
                    </a:lnTo>
                    <a:lnTo>
                      <a:pt x="1879144" y="1031620"/>
                    </a:lnTo>
                    <a:lnTo>
                      <a:pt x="1866270" y="1031620"/>
                    </a:lnTo>
                    <a:lnTo>
                      <a:pt x="1853397" y="1031620"/>
                    </a:lnTo>
                    <a:lnTo>
                      <a:pt x="1840523" y="1031620"/>
                    </a:lnTo>
                    <a:lnTo>
                      <a:pt x="1827649" y="1031620"/>
                    </a:lnTo>
                    <a:lnTo>
                      <a:pt x="1814775" y="1031620"/>
                    </a:lnTo>
                    <a:lnTo>
                      <a:pt x="1801901" y="1031620"/>
                    </a:lnTo>
                    <a:lnTo>
                      <a:pt x="1789028" y="1031620"/>
                    </a:lnTo>
                    <a:lnTo>
                      <a:pt x="1776154" y="1031620"/>
                    </a:lnTo>
                    <a:lnTo>
                      <a:pt x="1763280" y="1031620"/>
                    </a:lnTo>
                    <a:lnTo>
                      <a:pt x="1750406" y="1031620"/>
                    </a:lnTo>
                    <a:lnTo>
                      <a:pt x="1737533" y="1031620"/>
                    </a:lnTo>
                    <a:lnTo>
                      <a:pt x="1724659" y="1031620"/>
                    </a:lnTo>
                    <a:lnTo>
                      <a:pt x="1711785" y="1031620"/>
                    </a:lnTo>
                    <a:lnTo>
                      <a:pt x="1698911" y="1031620"/>
                    </a:lnTo>
                    <a:lnTo>
                      <a:pt x="1686037" y="1031620"/>
                    </a:lnTo>
                    <a:lnTo>
                      <a:pt x="1673164" y="1031620"/>
                    </a:lnTo>
                    <a:lnTo>
                      <a:pt x="1660290" y="1031620"/>
                    </a:lnTo>
                    <a:lnTo>
                      <a:pt x="1647416" y="1031620"/>
                    </a:lnTo>
                    <a:lnTo>
                      <a:pt x="1634542" y="1031620"/>
                    </a:lnTo>
                    <a:lnTo>
                      <a:pt x="1621668" y="1031620"/>
                    </a:lnTo>
                    <a:lnTo>
                      <a:pt x="1608795" y="1031620"/>
                    </a:lnTo>
                    <a:lnTo>
                      <a:pt x="1595921" y="1031620"/>
                    </a:lnTo>
                    <a:lnTo>
                      <a:pt x="1583047" y="1031620"/>
                    </a:lnTo>
                    <a:lnTo>
                      <a:pt x="1570173" y="1031620"/>
                    </a:lnTo>
                    <a:lnTo>
                      <a:pt x="1557299" y="1031620"/>
                    </a:lnTo>
                    <a:lnTo>
                      <a:pt x="1544426" y="1031620"/>
                    </a:lnTo>
                    <a:lnTo>
                      <a:pt x="1531552" y="1031620"/>
                    </a:lnTo>
                    <a:lnTo>
                      <a:pt x="1518678" y="1031620"/>
                    </a:lnTo>
                    <a:lnTo>
                      <a:pt x="1505804" y="1031620"/>
                    </a:lnTo>
                    <a:lnTo>
                      <a:pt x="1492931" y="1031620"/>
                    </a:lnTo>
                    <a:lnTo>
                      <a:pt x="1480057" y="1031620"/>
                    </a:lnTo>
                    <a:lnTo>
                      <a:pt x="1467183" y="1031620"/>
                    </a:lnTo>
                    <a:lnTo>
                      <a:pt x="1454309" y="1031620"/>
                    </a:lnTo>
                    <a:lnTo>
                      <a:pt x="1441435" y="1031620"/>
                    </a:lnTo>
                    <a:lnTo>
                      <a:pt x="1428562" y="1031620"/>
                    </a:lnTo>
                    <a:lnTo>
                      <a:pt x="1415688" y="1031620"/>
                    </a:lnTo>
                    <a:lnTo>
                      <a:pt x="1402814" y="1031620"/>
                    </a:lnTo>
                    <a:lnTo>
                      <a:pt x="1389940" y="1031620"/>
                    </a:lnTo>
                    <a:lnTo>
                      <a:pt x="1377066" y="1031620"/>
                    </a:lnTo>
                    <a:lnTo>
                      <a:pt x="1373920" y="1031620"/>
                    </a:lnTo>
                    <a:lnTo>
                      <a:pt x="1375922" y="1037055"/>
                    </a:lnTo>
                    <a:lnTo>
                      <a:pt x="1377066" y="1039344"/>
                    </a:lnTo>
                    <a:lnTo>
                      <a:pt x="1378068" y="1040488"/>
                    </a:lnTo>
                    <a:lnTo>
                      <a:pt x="1379641" y="1040345"/>
                    </a:lnTo>
                    <a:lnTo>
                      <a:pt x="1380213" y="1039916"/>
                    </a:lnTo>
                    <a:lnTo>
                      <a:pt x="1380785" y="1039916"/>
                    </a:lnTo>
                    <a:lnTo>
                      <a:pt x="1381358" y="1040488"/>
                    </a:lnTo>
                    <a:lnTo>
                      <a:pt x="1382359" y="1044064"/>
                    </a:lnTo>
                    <a:lnTo>
                      <a:pt x="1382359" y="1048499"/>
                    </a:lnTo>
                    <a:lnTo>
                      <a:pt x="1382788" y="1049214"/>
                    </a:lnTo>
                    <a:lnTo>
                      <a:pt x="1382931" y="1050501"/>
                    </a:lnTo>
                    <a:lnTo>
                      <a:pt x="1381501" y="1051216"/>
                    </a:lnTo>
                    <a:lnTo>
                      <a:pt x="1378926" y="1050787"/>
                    </a:lnTo>
                    <a:lnTo>
                      <a:pt x="1378068" y="1051073"/>
                    </a:lnTo>
                    <a:lnTo>
                      <a:pt x="1377782" y="1052075"/>
                    </a:lnTo>
                    <a:lnTo>
                      <a:pt x="1377925" y="1052790"/>
                    </a:lnTo>
                    <a:lnTo>
                      <a:pt x="1378640" y="1053362"/>
                    </a:lnTo>
                    <a:lnTo>
                      <a:pt x="1380356" y="1053505"/>
                    </a:lnTo>
                    <a:lnTo>
                      <a:pt x="1381644" y="1054220"/>
                    </a:lnTo>
                    <a:lnTo>
                      <a:pt x="1383217" y="1055651"/>
                    </a:lnTo>
                    <a:lnTo>
                      <a:pt x="1385649" y="1058798"/>
                    </a:lnTo>
                    <a:lnTo>
                      <a:pt x="1385792" y="1059799"/>
                    </a:lnTo>
                    <a:lnTo>
                      <a:pt x="1383932" y="1060228"/>
                    </a:lnTo>
                    <a:lnTo>
                      <a:pt x="1382359" y="1061373"/>
                    </a:lnTo>
                    <a:lnTo>
                      <a:pt x="1382073" y="1062517"/>
                    </a:lnTo>
                    <a:lnTo>
                      <a:pt x="1382502" y="1064090"/>
                    </a:lnTo>
                    <a:lnTo>
                      <a:pt x="1383217" y="1065235"/>
                    </a:lnTo>
                    <a:lnTo>
                      <a:pt x="1386221" y="1066951"/>
                    </a:lnTo>
                    <a:lnTo>
                      <a:pt x="1386507" y="1066665"/>
                    </a:lnTo>
                    <a:lnTo>
                      <a:pt x="1385363" y="1063375"/>
                    </a:lnTo>
                    <a:lnTo>
                      <a:pt x="1385649" y="1063089"/>
                    </a:lnTo>
                    <a:lnTo>
                      <a:pt x="1386507" y="1063804"/>
                    </a:lnTo>
                    <a:lnTo>
                      <a:pt x="1387652" y="1065807"/>
                    </a:lnTo>
                    <a:lnTo>
                      <a:pt x="1388653" y="1067094"/>
                    </a:lnTo>
                    <a:lnTo>
                      <a:pt x="1390369" y="1068525"/>
                    </a:lnTo>
                    <a:lnTo>
                      <a:pt x="1390941" y="1069669"/>
                    </a:lnTo>
                    <a:lnTo>
                      <a:pt x="1388653" y="1072673"/>
                    </a:lnTo>
                    <a:lnTo>
                      <a:pt x="1388367" y="1073960"/>
                    </a:lnTo>
                    <a:lnTo>
                      <a:pt x="1385506" y="1075820"/>
                    </a:lnTo>
                    <a:lnTo>
                      <a:pt x="1385220" y="1077250"/>
                    </a:lnTo>
                    <a:lnTo>
                      <a:pt x="1385792" y="1078538"/>
                    </a:lnTo>
                    <a:lnTo>
                      <a:pt x="1385792" y="1079968"/>
                    </a:lnTo>
                    <a:lnTo>
                      <a:pt x="1385077" y="1081542"/>
                    </a:lnTo>
                    <a:lnTo>
                      <a:pt x="1384934" y="1082400"/>
                    </a:lnTo>
                    <a:lnTo>
                      <a:pt x="1385792" y="1083401"/>
                    </a:lnTo>
                    <a:lnTo>
                      <a:pt x="1386221" y="1084259"/>
                    </a:lnTo>
                    <a:lnTo>
                      <a:pt x="1386078" y="1087120"/>
                    </a:lnTo>
                    <a:lnTo>
                      <a:pt x="1386793" y="1092270"/>
                    </a:lnTo>
                    <a:lnTo>
                      <a:pt x="1386650" y="1093128"/>
                    </a:lnTo>
                    <a:lnTo>
                      <a:pt x="1384648" y="1095416"/>
                    </a:lnTo>
                    <a:lnTo>
                      <a:pt x="1383360" y="1095989"/>
                    </a:lnTo>
                    <a:lnTo>
                      <a:pt x="1381930" y="1095989"/>
                    </a:lnTo>
                    <a:lnTo>
                      <a:pt x="1380929" y="1096704"/>
                    </a:lnTo>
                    <a:lnTo>
                      <a:pt x="1379069" y="1100852"/>
                    </a:lnTo>
                    <a:lnTo>
                      <a:pt x="1378354" y="1101710"/>
                    </a:lnTo>
                    <a:lnTo>
                      <a:pt x="1376065" y="1102998"/>
                    </a:lnTo>
                    <a:lnTo>
                      <a:pt x="1375207" y="1102998"/>
                    </a:lnTo>
                    <a:lnTo>
                      <a:pt x="1372775" y="1101710"/>
                    </a:lnTo>
                    <a:lnTo>
                      <a:pt x="1369628" y="1102283"/>
                    </a:lnTo>
                    <a:lnTo>
                      <a:pt x="1366195" y="1101996"/>
                    </a:lnTo>
                    <a:lnTo>
                      <a:pt x="1367340" y="1100709"/>
                    </a:lnTo>
                    <a:lnTo>
                      <a:pt x="1368341" y="1097991"/>
                    </a:lnTo>
                    <a:lnTo>
                      <a:pt x="1369485" y="1096275"/>
                    </a:lnTo>
                    <a:lnTo>
                      <a:pt x="1372203" y="1094415"/>
                    </a:lnTo>
                    <a:lnTo>
                      <a:pt x="1372632" y="1094701"/>
                    </a:lnTo>
                    <a:lnTo>
                      <a:pt x="1373490" y="1098563"/>
                    </a:lnTo>
                    <a:lnTo>
                      <a:pt x="1373920" y="1098850"/>
                    </a:lnTo>
                    <a:lnTo>
                      <a:pt x="1375350" y="1095560"/>
                    </a:lnTo>
                    <a:lnTo>
                      <a:pt x="1375779" y="1095130"/>
                    </a:lnTo>
                    <a:lnTo>
                      <a:pt x="1377496" y="1096418"/>
                    </a:lnTo>
                    <a:lnTo>
                      <a:pt x="1378783" y="1096704"/>
                    </a:lnTo>
                    <a:lnTo>
                      <a:pt x="1379641" y="1095989"/>
                    </a:lnTo>
                    <a:lnTo>
                      <a:pt x="1380356" y="1091697"/>
                    </a:lnTo>
                    <a:lnTo>
                      <a:pt x="1380213" y="1089409"/>
                    </a:lnTo>
                    <a:lnTo>
                      <a:pt x="1379355" y="1086977"/>
                    </a:lnTo>
                    <a:lnTo>
                      <a:pt x="1376637" y="1083830"/>
                    </a:lnTo>
                    <a:lnTo>
                      <a:pt x="1376923" y="1083687"/>
                    </a:lnTo>
                    <a:lnTo>
                      <a:pt x="1378068" y="1083973"/>
                    </a:lnTo>
                    <a:lnTo>
                      <a:pt x="1378497" y="1083687"/>
                    </a:lnTo>
                    <a:lnTo>
                      <a:pt x="1377925" y="1080683"/>
                    </a:lnTo>
                    <a:lnTo>
                      <a:pt x="1378211" y="1079968"/>
                    </a:lnTo>
                    <a:lnTo>
                      <a:pt x="1381072" y="1077822"/>
                    </a:lnTo>
                    <a:lnTo>
                      <a:pt x="1381501" y="1076106"/>
                    </a:lnTo>
                    <a:lnTo>
                      <a:pt x="1380785" y="1072101"/>
                    </a:lnTo>
                    <a:lnTo>
                      <a:pt x="1379212" y="1071815"/>
                    </a:lnTo>
                    <a:lnTo>
                      <a:pt x="1379069" y="1072244"/>
                    </a:lnTo>
                    <a:lnTo>
                      <a:pt x="1379212" y="1074532"/>
                    </a:lnTo>
                    <a:lnTo>
                      <a:pt x="1378640" y="1075248"/>
                    </a:lnTo>
                    <a:lnTo>
                      <a:pt x="1375350" y="1078108"/>
                    </a:lnTo>
                    <a:lnTo>
                      <a:pt x="1374206" y="1080397"/>
                    </a:lnTo>
                    <a:lnTo>
                      <a:pt x="1372489" y="1081971"/>
                    </a:lnTo>
                    <a:lnTo>
                      <a:pt x="1369485" y="1083973"/>
                    </a:lnTo>
                    <a:lnTo>
                      <a:pt x="1367340" y="1085833"/>
                    </a:lnTo>
                    <a:lnTo>
                      <a:pt x="1365337" y="1088837"/>
                    </a:lnTo>
                    <a:lnTo>
                      <a:pt x="1365051" y="1089838"/>
                    </a:lnTo>
                    <a:lnTo>
                      <a:pt x="1364908" y="1091840"/>
                    </a:lnTo>
                    <a:lnTo>
                      <a:pt x="1366338" y="1091840"/>
                    </a:lnTo>
                    <a:lnTo>
                      <a:pt x="1369342" y="1091125"/>
                    </a:lnTo>
                    <a:lnTo>
                      <a:pt x="1369199" y="1091554"/>
                    </a:lnTo>
                    <a:lnTo>
                      <a:pt x="1365909" y="1093414"/>
                    </a:lnTo>
                    <a:lnTo>
                      <a:pt x="1363764" y="1093843"/>
                    </a:lnTo>
                    <a:lnTo>
                      <a:pt x="1362762" y="1093557"/>
                    </a:lnTo>
                    <a:lnTo>
                      <a:pt x="1362619" y="1092413"/>
                    </a:lnTo>
                    <a:lnTo>
                      <a:pt x="1362905" y="1090410"/>
                    </a:lnTo>
                    <a:lnTo>
                      <a:pt x="1365337" y="1085976"/>
                    </a:lnTo>
                    <a:lnTo>
                      <a:pt x="1372203" y="1076678"/>
                    </a:lnTo>
                    <a:lnTo>
                      <a:pt x="1372632" y="1077107"/>
                    </a:lnTo>
                    <a:lnTo>
                      <a:pt x="1372775" y="1078967"/>
                    </a:lnTo>
                    <a:lnTo>
                      <a:pt x="1373490" y="1078824"/>
                    </a:lnTo>
                    <a:lnTo>
                      <a:pt x="1377209" y="1073388"/>
                    </a:lnTo>
                    <a:lnTo>
                      <a:pt x="1376494" y="1071385"/>
                    </a:lnTo>
                    <a:lnTo>
                      <a:pt x="1374635" y="1068239"/>
                    </a:lnTo>
                    <a:lnTo>
                      <a:pt x="1373776" y="1065807"/>
                    </a:lnTo>
                    <a:lnTo>
                      <a:pt x="1373776" y="1064090"/>
                    </a:lnTo>
                    <a:lnTo>
                      <a:pt x="1373490" y="1063375"/>
                    </a:lnTo>
                    <a:lnTo>
                      <a:pt x="1371059" y="1065235"/>
                    </a:lnTo>
                    <a:lnTo>
                      <a:pt x="1369628" y="1065807"/>
                    </a:lnTo>
                    <a:lnTo>
                      <a:pt x="1367626" y="1065950"/>
                    </a:lnTo>
                    <a:lnTo>
                      <a:pt x="1366052" y="1065664"/>
                    </a:lnTo>
                    <a:lnTo>
                      <a:pt x="1363048" y="1062946"/>
                    </a:lnTo>
                    <a:lnTo>
                      <a:pt x="1361904" y="1062803"/>
                    </a:lnTo>
                    <a:lnTo>
                      <a:pt x="1359186" y="1063947"/>
                    </a:lnTo>
                    <a:lnTo>
                      <a:pt x="1357899" y="1064090"/>
                    </a:lnTo>
                    <a:lnTo>
                      <a:pt x="1337301" y="1062231"/>
                    </a:lnTo>
                    <a:lnTo>
                      <a:pt x="1333582" y="1060943"/>
                    </a:lnTo>
                    <a:lnTo>
                      <a:pt x="1331293" y="1059370"/>
                    </a:lnTo>
                    <a:lnTo>
                      <a:pt x="1323569" y="1057081"/>
                    </a:lnTo>
                    <a:lnTo>
                      <a:pt x="1317418" y="1054220"/>
                    </a:lnTo>
                    <a:lnTo>
                      <a:pt x="1315129" y="1054077"/>
                    </a:lnTo>
                    <a:lnTo>
                      <a:pt x="1315987" y="1057653"/>
                    </a:lnTo>
                    <a:lnTo>
                      <a:pt x="1315272" y="1062803"/>
                    </a:lnTo>
                    <a:lnTo>
                      <a:pt x="1316417" y="1069669"/>
                    </a:lnTo>
                    <a:lnTo>
                      <a:pt x="1317704" y="1072387"/>
                    </a:lnTo>
                    <a:lnTo>
                      <a:pt x="1322567" y="1076964"/>
                    </a:lnTo>
                    <a:lnTo>
                      <a:pt x="1325142" y="1081827"/>
                    </a:lnTo>
                    <a:lnTo>
                      <a:pt x="1327145" y="1091554"/>
                    </a:lnTo>
                    <a:lnTo>
                      <a:pt x="1330435" y="1098992"/>
                    </a:lnTo>
                    <a:lnTo>
                      <a:pt x="1331293" y="1103570"/>
                    </a:lnTo>
                    <a:lnTo>
                      <a:pt x="1331436" y="1106288"/>
                    </a:lnTo>
                    <a:lnTo>
                      <a:pt x="1332151" y="1108576"/>
                    </a:lnTo>
                    <a:lnTo>
                      <a:pt x="1332866" y="1106860"/>
                    </a:lnTo>
                    <a:lnTo>
                      <a:pt x="1333009" y="1105573"/>
                    </a:lnTo>
                    <a:lnTo>
                      <a:pt x="1335155" y="1105715"/>
                    </a:lnTo>
                    <a:lnTo>
                      <a:pt x="1336872" y="1107432"/>
                    </a:lnTo>
                    <a:lnTo>
                      <a:pt x="1341163" y="1108290"/>
                    </a:lnTo>
                    <a:lnTo>
                      <a:pt x="1333009" y="1112153"/>
                    </a:lnTo>
                    <a:lnTo>
                      <a:pt x="1334297" y="1116587"/>
                    </a:lnTo>
                    <a:lnTo>
                      <a:pt x="1337730" y="1118017"/>
                    </a:lnTo>
                    <a:lnTo>
                      <a:pt x="1339732" y="1119877"/>
                    </a:lnTo>
                    <a:lnTo>
                      <a:pt x="1339017" y="1124740"/>
                    </a:lnTo>
                    <a:lnTo>
                      <a:pt x="1338016" y="1128602"/>
                    </a:lnTo>
                    <a:lnTo>
                      <a:pt x="1335870" y="1125312"/>
                    </a:lnTo>
                    <a:lnTo>
                      <a:pt x="1335012" y="1122165"/>
                    </a:lnTo>
                    <a:lnTo>
                      <a:pt x="1334869" y="1126457"/>
                    </a:lnTo>
                    <a:lnTo>
                      <a:pt x="1335012" y="1130891"/>
                    </a:lnTo>
                    <a:lnTo>
                      <a:pt x="1334154" y="1134467"/>
                    </a:lnTo>
                    <a:lnTo>
                      <a:pt x="1337587" y="1133609"/>
                    </a:lnTo>
                    <a:lnTo>
                      <a:pt x="1339589" y="1134896"/>
                    </a:lnTo>
                    <a:lnTo>
                      <a:pt x="1345883" y="1133752"/>
                    </a:lnTo>
                    <a:lnTo>
                      <a:pt x="1347028" y="1134896"/>
                    </a:lnTo>
                    <a:lnTo>
                      <a:pt x="1352606" y="1134753"/>
                    </a:lnTo>
                    <a:lnTo>
                      <a:pt x="1354466" y="1136613"/>
                    </a:lnTo>
                    <a:lnTo>
                      <a:pt x="1357613" y="1138472"/>
                    </a:lnTo>
                    <a:lnTo>
                      <a:pt x="1359043" y="1138615"/>
                    </a:lnTo>
                    <a:lnTo>
                      <a:pt x="1359901" y="1139187"/>
                    </a:lnTo>
                    <a:lnTo>
                      <a:pt x="1356897" y="1139617"/>
                    </a:lnTo>
                    <a:lnTo>
                      <a:pt x="1354466" y="1139187"/>
                    </a:lnTo>
                    <a:lnTo>
                      <a:pt x="1352463" y="1137185"/>
                    </a:lnTo>
                    <a:lnTo>
                      <a:pt x="1350747" y="1136613"/>
                    </a:lnTo>
                    <a:lnTo>
                      <a:pt x="1346169" y="1138186"/>
                    </a:lnTo>
                    <a:lnTo>
                      <a:pt x="1339017" y="1138186"/>
                    </a:lnTo>
                    <a:lnTo>
                      <a:pt x="1337444" y="1136613"/>
                    </a:lnTo>
                    <a:lnTo>
                      <a:pt x="1336586" y="1136899"/>
                    </a:lnTo>
                    <a:lnTo>
                      <a:pt x="1337015" y="1138472"/>
                    </a:lnTo>
                    <a:lnTo>
                      <a:pt x="1337873" y="1139903"/>
                    </a:lnTo>
                    <a:lnTo>
                      <a:pt x="1337444" y="1151060"/>
                    </a:lnTo>
                    <a:lnTo>
                      <a:pt x="1338445" y="1161073"/>
                    </a:lnTo>
                    <a:lnTo>
                      <a:pt x="1337444" y="1164792"/>
                    </a:lnTo>
                    <a:lnTo>
                      <a:pt x="1337873" y="1167653"/>
                    </a:lnTo>
                    <a:lnTo>
                      <a:pt x="1334583" y="1190826"/>
                    </a:lnTo>
                    <a:lnTo>
                      <a:pt x="1335012" y="1195689"/>
                    </a:lnTo>
                    <a:lnTo>
                      <a:pt x="1334440" y="1200409"/>
                    </a:lnTo>
                    <a:lnTo>
                      <a:pt x="1335012" y="1203842"/>
                    </a:lnTo>
                    <a:lnTo>
                      <a:pt x="1333439" y="1207275"/>
                    </a:lnTo>
                    <a:lnTo>
                      <a:pt x="1332437" y="1217575"/>
                    </a:lnTo>
                    <a:lnTo>
                      <a:pt x="1331865" y="1231020"/>
                    </a:lnTo>
                    <a:lnTo>
                      <a:pt x="1330721" y="1232451"/>
                    </a:lnTo>
                    <a:lnTo>
                      <a:pt x="1329004" y="1236599"/>
                    </a:lnTo>
                    <a:lnTo>
                      <a:pt x="1327574" y="1241320"/>
                    </a:lnTo>
                    <a:lnTo>
                      <a:pt x="1329290" y="1240318"/>
                    </a:lnTo>
                    <a:lnTo>
                      <a:pt x="1330435" y="1240747"/>
                    </a:lnTo>
                    <a:lnTo>
                      <a:pt x="1328003" y="1242750"/>
                    </a:lnTo>
                    <a:lnTo>
                      <a:pt x="1326573" y="1242750"/>
                    </a:lnTo>
                    <a:lnTo>
                      <a:pt x="1325857" y="1243751"/>
                    </a:lnTo>
                    <a:lnTo>
                      <a:pt x="1322567" y="1255767"/>
                    </a:lnTo>
                    <a:lnTo>
                      <a:pt x="1321280" y="1258485"/>
                    </a:lnTo>
                    <a:lnTo>
                      <a:pt x="1320708" y="1262919"/>
                    </a:lnTo>
                    <a:lnTo>
                      <a:pt x="1323569" y="1268068"/>
                    </a:lnTo>
                    <a:lnTo>
                      <a:pt x="1324713" y="1271215"/>
                    </a:lnTo>
                    <a:lnTo>
                      <a:pt x="1324284" y="1278510"/>
                    </a:lnTo>
                    <a:lnTo>
                      <a:pt x="1324570" y="1281228"/>
                    </a:lnTo>
                    <a:lnTo>
                      <a:pt x="1326286" y="1287808"/>
                    </a:lnTo>
                    <a:lnTo>
                      <a:pt x="1330578" y="1292815"/>
                    </a:lnTo>
                    <a:lnTo>
                      <a:pt x="1330721" y="1296248"/>
                    </a:lnTo>
                    <a:lnTo>
                      <a:pt x="1329576" y="1299824"/>
                    </a:lnTo>
                    <a:lnTo>
                      <a:pt x="1332008" y="1302255"/>
                    </a:lnTo>
                    <a:lnTo>
                      <a:pt x="1333439" y="1305831"/>
                    </a:lnTo>
                    <a:lnTo>
                      <a:pt x="1334869" y="1311696"/>
                    </a:lnTo>
                    <a:lnTo>
                      <a:pt x="1335012" y="1314414"/>
                    </a:lnTo>
                    <a:lnTo>
                      <a:pt x="1332866" y="1322567"/>
                    </a:lnTo>
                    <a:lnTo>
                      <a:pt x="1333009" y="1329290"/>
                    </a:lnTo>
                    <a:lnTo>
                      <a:pt x="1331007" y="1334583"/>
                    </a:lnTo>
                    <a:lnTo>
                      <a:pt x="1330435" y="1335727"/>
                    </a:lnTo>
                    <a:lnTo>
                      <a:pt x="1330292" y="1336299"/>
                    </a:lnTo>
                    <a:lnTo>
                      <a:pt x="1331293" y="1336442"/>
                    </a:lnTo>
                    <a:lnTo>
                      <a:pt x="1330721" y="1337301"/>
                    </a:lnTo>
                    <a:lnTo>
                      <a:pt x="1330435" y="1339017"/>
                    </a:lnTo>
                    <a:lnTo>
                      <a:pt x="1329576" y="1338731"/>
                    </a:lnTo>
                    <a:lnTo>
                      <a:pt x="1329863" y="1337873"/>
                    </a:lnTo>
                    <a:lnTo>
                      <a:pt x="1329576" y="1337444"/>
                    </a:lnTo>
                    <a:lnTo>
                      <a:pt x="1328718" y="1338445"/>
                    </a:lnTo>
                    <a:lnTo>
                      <a:pt x="1327431" y="1342450"/>
                    </a:lnTo>
                    <a:lnTo>
                      <a:pt x="1326000" y="1346312"/>
                    </a:lnTo>
                    <a:lnTo>
                      <a:pt x="1326430" y="1350604"/>
                    </a:lnTo>
                    <a:lnTo>
                      <a:pt x="1327431" y="1354895"/>
                    </a:lnTo>
                    <a:lnTo>
                      <a:pt x="1333868" y="1360474"/>
                    </a:lnTo>
                    <a:lnTo>
                      <a:pt x="1340591" y="1368770"/>
                    </a:lnTo>
                    <a:lnTo>
                      <a:pt x="1342164" y="1371774"/>
                    </a:lnTo>
                    <a:lnTo>
                      <a:pt x="1343595" y="1377353"/>
                    </a:lnTo>
                    <a:lnTo>
                      <a:pt x="1343738" y="1381072"/>
                    </a:lnTo>
                    <a:lnTo>
                      <a:pt x="1342450" y="1386221"/>
                    </a:lnTo>
                    <a:lnTo>
                      <a:pt x="1345454" y="1395233"/>
                    </a:lnTo>
                    <a:lnTo>
                      <a:pt x="1346026" y="1402385"/>
                    </a:lnTo>
                    <a:lnTo>
                      <a:pt x="1354323" y="1410538"/>
                    </a:lnTo>
                    <a:lnTo>
                      <a:pt x="1358471" y="1415402"/>
                    </a:lnTo>
                    <a:lnTo>
                      <a:pt x="1363620" y="1418406"/>
                    </a:lnTo>
                    <a:lnTo>
                      <a:pt x="1365909" y="1423412"/>
                    </a:lnTo>
                    <a:lnTo>
                      <a:pt x="1367769" y="1424413"/>
                    </a:lnTo>
                    <a:lnTo>
                      <a:pt x="1370200" y="1427274"/>
                    </a:lnTo>
                    <a:lnTo>
                      <a:pt x="1371202" y="1429849"/>
                    </a:lnTo>
                    <a:lnTo>
                      <a:pt x="1368198" y="1426273"/>
                    </a:lnTo>
                    <a:lnTo>
                      <a:pt x="1368484" y="1430850"/>
                    </a:lnTo>
                    <a:lnTo>
                      <a:pt x="1367483" y="1433568"/>
                    </a:lnTo>
                    <a:lnTo>
                      <a:pt x="1367626" y="1434569"/>
                    </a:lnTo>
                    <a:lnTo>
                      <a:pt x="1369628" y="1432281"/>
                    </a:lnTo>
                    <a:lnTo>
                      <a:pt x="1371345" y="1433282"/>
                    </a:lnTo>
                    <a:lnTo>
                      <a:pt x="1374778" y="1436143"/>
                    </a:lnTo>
                    <a:lnTo>
                      <a:pt x="1377209" y="1437716"/>
                    </a:lnTo>
                    <a:lnTo>
                      <a:pt x="1380070" y="1438717"/>
                    </a:lnTo>
                    <a:lnTo>
                      <a:pt x="1381930" y="1440434"/>
                    </a:lnTo>
                    <a:lnTo>
                      <a:pt x="1383503" y="1440005"/>
                    </a:lnTo>
                    <a:lnTo>
                      <a:pt x="1382645" y="1436000"/>
                    </a:lnTo>
                    <a:lnTo>
                      <a:pt x="1382931" y="1430564"/>
                    </a:lnTo>
                    <a:lnTo>
                      <a:pt x="1385649" y="1429277"/>
                    </a:lnTo>
                    <a:lnTo>
                      <a:pt x="1387365" y="1429563"/>
                    </a:lnTo>
                    <a:lnTo>
                      <a:pt x="1391228" y="1431709"/>
                    </a:lnTo>
                    <a:lnTo>
                      <a:pt x="1392944" y="1431995"/>
                    </a:lnTo>
                    <a:lnTo>
                      <a:pt x="1396663" y="1429992"/>
                    </a:lnTo>
                    <a:lnTo>
                      <a:pt x="1397808" y="1430135"/>
                    </a:lnTo>
                    <a:lnTo>
                      <a:pt x="1399524" y="1431279"/>
                    </a:lnTo>
                    <a:lnTo>
                      <a:pt x="1401097" y="1431709"/>
                    </a:lnTo>
                    <a:lnTo>
                      <a:pt x="1405103" y="1431565"/>
                    </a:lnTo>
                    <a:lnTo>
                      <a:pt x="1407105" y="1431709"/>
                    </a:lnTo>
                    <a:lnTo>
                      <a:pt x="1408822" y="1431422"/>
                    </a:lnTo>
                    <a:lnTo>
                      <a:pt x="1411826" y="1432424"/>
                    </a:lnTo>
                    <a:lnTo>
                      <a:pt x="1410395" y="1432567"/>
                    </a:lnTo>
                    <a:lnTo>
                      <a:pt x="1408393" y="1432281"/>
                    </a:lnTo>
                    <a:lnTo>
                      <a:pt x="1405961" y="1433282"/>
                    </a:lnTo>
                    <a:lnTo>
                      <a:pt x="1394804" y="1432710"/>
                    </a:lnTo>
                    <a:lnTo>
                      <a:pt x="1390798" y="1432996"/>
                    </a:lnTo>
                    <a:lnTo>
                      <a:pt x="1387795" y="1434140"/>
                    </a:lnTo>
                    <a:lnTo>
                      <a:pt x="1385649" y="1435714"/>
                    </a:lnTo>
                    <a:lnTo>
                      <a:pt x="1386221" y="1437144"/>
                    </a:lnTo>
                    <a:lnTo>
                      <a:pt x="1387222" y="1438002"/>
                    </a:lnTo>
                    <a:lnTo>
                      <a:pt x="1388367" y="1441721"/>
                    </a:lnTo>
                    <a:lnTo>
                      <a:pt x="1390655" y="1443724"/>
                    </a:lnTo>
                    <a:lnTo>
                      <a:pt x="1392658" y="1447443"/>
                    </a:lnTo>
                    <a:lnTo>
                      <a:pt x="1393659" y="1450304"/>
                    </a:lnTo>
                    <a:lnTo>
                      <a:pt x="1394518" y="1451162"/>
                    </a:lnTo>
                    <a:lnTo>
                      <a:pt x="1395233" y="1452593"/>
                    </a:lnTo>
                    <a:lnTo>
                      <a:pt x="1393802" y="1452450"/>
                    </a:lnTo>
                    <a:lnTo>
                      <a:pt x="1392372" y="1451734"/>
                    </a:lnTo>
                    <a:lnTo>
                      <a:pt x="1390512" y="1449589"/>
                    </a:lnTo>
                    <a:lnTo>
                      <a:pt x="1388367" y="1448587"/>
                    </a:lnTo>
                    <a:lnTo>
                      <a:pt x="1386221" y="1446299"/>
                    </a:lnTo>
                    <a:lnTo>
                      <a:pt x="1385649" y="1443295"/>
                    </a:lnTo>
                    <a:lnTo>
                      <a:pt x="1385792" y="1441578"/>
                    </a:lnTo>
                    <a:lnTo>
                      <a:pt x="1383932" y="1441292"/>
                    </a:lnTo>
                    <a:lnTo>
                      <a:pt x="1381930" y="1442151"/>
                    </a:lnTo>
                    <a:lnTo>
                      <a:pt x="1382359" y="1446299"/>
                    </a:lnTo>
                    <a:lnTo>
                      <a:pt x="1382359" y="1450161"/>
                    </a:lnTo>
                    <a:lnTo>
                      <a:pt x="1385077" y="1456026"/>
                    </a:lnTo>
                    <a:lnTo>
                      <a:pt x="1385506" y="1461747"/>
                    </a:lnTo>
                    <a:lnTo>
                      <a:pt x="1392515" y="1469186"/>
                    </a:lnTo>
                    <a:lnTo>
                      <a:pt x="1401097" y="1471045"/>
                    </a:lnTo>
                    <a:lnTo>
                      <a:pt x="1403243" y="1474049"/>
                    </a:lnTo>
                    <a:lnTo>
                      <a:pt x="1403672" y="1475766"/>
                    </a:lnTo>
                    <a:lnTo>
                      <a:pt x="1403815" y="1478197"/>
                    </a:lnTo>
                    <a:lnTo>
                      <a:pt x="1402385" y="1480772"/>
                    </a:lnTo>
                    <a:lnTo>
                      <a:pt x="1399810" y="1484062"/>
                    </a:lnTo>
                    <a:lnTo>
                      <a:pt x="1400096" y="1488925"/>
                    </a:lnTo>
                    <a:lnTo>
                      <a:pt x="1401097" y="1492501"/>
                    </a:lnTo>
                    <a:lnTo>
                      <a:pt x="1407534" y="1498652"/>
                    </a:lnTo>
                    <a:lnTo>
                      <a:pt x="1413542" y="1506377"/>
                    </a:lnTo>
                    <a:lnTo>
                      <a:pt x="1414543" y="1508522"/>
                    </a:lnTo>
                    <a:lnTo>
                      <a:pt x="1417261" y="1510954"/>
                    </a:lnTo>
                    <a:lnTo>
                      <a:pt x="1419121" y="1514959"/>
                    </a:lnTo>
                    <a:lnTo>
                      <a:pt x="1423555" y="1517391"/>
                    </a:lnTo>
                    <a:lnTo>
                      <a:pt x="1426988" y="1521682"/>
                    </a:lnTo>
                    <a:lnTo>
                      <a:pt x="1430707" y="1523542"/>
                    </a:lnTo>
                    <a:lnTo>
                      <a:pt x="1431852" y="1525544"/>
                    </a:lnTo>
                    <a:lnTo>
                      <a:pt x="1431136" y="1528691"/>
                    </a:lnTo>
                    <a:lnTo>
                      <a:pt x="1431995" y="1530980"/>
                    </a:lnTo>
                    <a:lnTo>
                      <a:pt x="1436572" y="1532696"/>
                    </a:lnTo>
                    <a:lnTo>
                      <a:pt x="1438002" y="1533841"/>
                    </a:lnTo>
                    <a:lnTo>
                      <a:pt x="1438718" y="1535414"/>
                    </a:lnTo>
                    <a:lnTo>
                      <a:pt x="1437859" y="1539705"/>
                    </a:lnTo>
                    <a:lnTo>
                      <a:pt x="1439004" y="1544426"/>
                    </a:lnTo>
                    <a:lnTo>
                      <a:pt x="1438575" y="1546571"/>
                    </a:lnTo>
                    <a:lnTo>
                      <a:pt x="1438861" y="1549289"/>
                    </a:lnTo>
                    <a:lnTo>
                      <a:pt x="1438288" y="1552293"/>
                    </a:lnTo>
                    <a:lnTo>
                      <a:pt x="1440863" y="1553580"/>
                    </a:lnTo>
                    <a:lnTo>
                      <a:pt x="1443295" y="1556012"/>
                    </a:lnTo>
                    <a:lnTo>
                      <a:pt x="1445870" y="1556441"/>
                    </a:lnTo>
                    <a:lnTo>
                      <a:pt x="1452736" y="1555869"/>
                    </a:lnTo>
                    <a:lnTo>
                      <a:pt x="1456312" y="1556155"/>
                    </a:lnTo>
                    <a:lnTo>
                      <a:pt x="1462320" y="1558158"/>
                    </a:lnTo>
                    <a:lnTo>
                      <a:pt x="1466611" y="1558587"/>
                    </a:lnTo>
                    <a:lnTo>
                      <a:pt x="1469901" y="1558015"/>
                    </a:lnTo>
                    <a:lnTo>
                      <a:pt x="1475765" y="1560733"/>
                    </a:lnTo>
                    <a:lnTo>
                      <a:pt x="1480200" y="1563450"/>
                    </a:lnTo>
                    <a:lnTo>
                      <a:pt x="1481201" y="1566597"/>
                    </a:lnTo>
                    <a:lnTo>
                      <a:pt x="1483919" y="1568314"/>
                    </a:lnTo>
                    <a:lnTo>
                      <a:pt x="1493360" y="1571318"/>
                    </a:lnTo>
                    <a:lnTo>
                      <a:pt x="1500369" y="1570888"/>
                    </a:lnTo>
                    <a:lnTo>
                      <a:pt x="1503230" y="1571461"/>
                    </a:lnTo>
                    <a:lnTo>
                      <a:pt x="1506663" y="1576896"/>
                    </a:lnTo>
                    <a:lnTo>
                      <a:pt x="1506090" y="1580758"/>
                    </a:lnTo>
                    <a:lnTo>
                      <a:pt x="1509666" y="1581760"/>
                    </a:lnTo>
                    <a:lnTo>
                      <a:pt x="1510525" y="1580186"/>
                    </a:lnTo>
                    <a:lnTo>
                      <a:pt x="1513672" y="1580472"/>
                    </a:lnTo>
                    <a:lnTo>
                      <a:pt x="1516103" y="1581474"/>
                    </a:lnTo>
                    <a:lnTo>
                      <a:pt x="1519965" y="1584907"/>
                    </a:lnTo>
                    <a:lnTo>
                      <a:pt x="1524972" y="1587624"/>
                    </a:lnTo>
                    <a:lnTo>
                      <a:pt x="1534699" y="1595778"/>
                    </a:lnTo>
                    <a:lnTo>
                      <a:pt x="1539133" y="1602358"/>
                    </a:lnTo>
                    <a:lnTo>
                      <a:pt x="1540850" y="1607793"/>
                    </a:lnTo>
                    <a:lnTo>
                      <a:pt x="1541136" y="1609939"/>
                    </a:lnTo>
                    <a:lnTo>
                      <a:pt x="1540707" y="1612228"/>
                    </a:lnTo>
                    <a:lnTo>
                      <a:pt x="1541565" y="1616948"/>
                    </a:lnTo>
                    <a:lnTo>
                      <a:pt x="1543424" y="1616090"/>
                    </a:lnTo>
                    <a:lnTo>
                      <a:pt x="1544855" y="1617377"/>
                    </a:lnTo>
                    <a:lnTo>
                      <a:pt x="1544998" y="1621096"/>
                    </a:lnTo>
                    <a:lnTo>
                      <a:pt x="1544998" y="1621239"/>
                    </a:lnTo>
                    <a:lnTo>
                      <a:pt x="1553580" y="1620524"/>
                    </a:lnTo>
                    <a:lnTo>
                      <a:pt x="1562163" y="1619809"/>
                    </a:lnTo>
                    <a:lnTo>
                      <a:pt x="1570745" y="1619094"/>
                    </a:lnTo>
                    <a:lnTo>
                      <a:pt x="1579328" y="1618379"/>
                    </a:lnTo>
                    <a:lnTo>
                      <a:pt x="1587910" y="1617663"/>
                    </a:lnTo>
                    <a:lnTo>
                      <a:pt x="1596493" y="1616948"/>
                    </a:lnTo>
                    <a:lnTo>
                      <a:pt x="1605076" y="1616233"/>
                    </a:lnTo>
                    <a:lnTo>
                      <a:pt x="1613658" y="1615518"/>
                    </a:lnTo>
                    <a:lnTo>
                      <a:pt x="1617091" y="1615232"/>
                    </a:lnTo>
                    <a:lnTo>
                      <a:pt x="1615231" y="1620238"/>
                    </a:lnTo>
                    <a:lnTo>
                      <a:pt x="1613801" y="1622098"/>
                    </a:lnTo>
                    <a:lnTo>
                      <a:pt x="1628105" y="1627104"/>
                    </a:lnTo>
                    <a:lnTo>
                      <a:pt x="1642410" y="1632110"/>
                    </a:lnTo>
                    <a:lnTo>
                      <a:pt x="1656714" y="1637117"/>
                    </a:lnTo>
                    <a:lnTo>
                      <a:pt x="1671018" y="1642123"/>
                    </a:lnTo>
                    <a:lnTo>
                      <a:pt x="1685322" y="1646987"/>
                    </a:lnTo>
                    <a:lnTo>
                      <a:pt x="1699626" y="1651850"/>
                    </a:lnTo>
                    <a:lnTo>
                      <a:pt x="1713931" y="1656714"/>
                    </a:lnTo>
                    <a:lnTo>
                      <a:pt x="1728235" y="1661577"/>
                    </a:lnTo>
                    <a:lnTo>
                      <a:pt x="1738963" y="1661577"/>
                    </a:lnTo>
                    <a:lnTo>
                      <a:pt x="1749691" y="1661577"/>
                    </a:lnTo>
                    <a:lnTo>
                      <a:pt x="1760419" y="1661577"/>
                    </a:lnTo>
                    <a:lnTo>
                      <a:pt x="1771147" y="1661577"/>
                    </a:lnTo>
                    <a:lnTo>
                      <a:pt x="1781876" y="1661577"/>
                    </a:lnTo>
                    <a:lnTo>
                      <a:pt x="1792604" y="1661577"/>
                    </a:lnTo>
                    <a:lnTo>
                      <a:pt x="1803332" y="1661577"/>
                    </a:lnTo>
                    <a:lnTo>
                      <a:pt x="1814060" y="1661577"/>
                    </a:lnTo>
                    <a:lnTo>
                      <a:pt x="1814060" y="1657858"/>
                    </a:lnTo>
                    <a:lnTo>
                      <a:pt x="1814060" y="1654139"/>
                    </a:lnTo>
                    <a:lnTo>
                      <a:pt x="1814060" y="1650420"/>
                    </a:lnTo>
                    <a:lnTo>
                      <a:pt x="1814060" y="1646701"/>
                    </a:lnTo>
                    <a:lnTo>
                      <a:pt x="1820640" y="1646701"/>
                    </a:lnTo>
                    <a:lnTo>
                      <a:pt x="1827220" y="1646701"/>
                    </a:lnTo>
                    <a:lnTo>
                      <a:pt x="1833800" y="1646701"/>
                    </a:lnTo>
                    <a:lnTo>
                      <a:pt x="1840380" y="1646701"/>
                    </a:lnTo>
                    <a:lnTo>
                      <a:pt x="1846960" y="1646701"/>
                    </a:lnTo>
                    <a:lnTo>
                      <a:pt x="1853540" y="1646701"/>
                    </a:lnTo>
                    <a:lnTo>
                      <a:pt x="1860119" y="1646701"/>
                    </a:lnTo>
                    <a:lnTo>
                      <a:pt x="1866700" y="1646701"/>
                    </a:lnTo>
                    <a:lnTo>
                      <a:pt x="1866986" y="1646701"/>
                    </a:lnTo>
                    <a:lnTo>
                      <a:pt x="1867272" y="1646844"/>
                    </a:lnTo>
                    <a:lnTo>
                      <a:pt x="1869989" y="1649705"/>
                    </a:lnTo>
                    <a:lnTo>
                      <a:pt x="1872707" y="1654139"/>
                    </a:lnTo>
                    <a:lnTo>
                      <a:pt x="1875997" y="1657286"/>
                    </a:lnTo>
                    <a:lnTo>
                      <a:pt x="1879716" y="1659002"/>
                    </a:lnTo>
                    <a:lnTo>
                      <a:pt x="1886153" y="1664152"/>
                    </a:lnTo>
                    <a:lnTo>
                      <a:pt x="1895165" y="1672734"/>
                    </a:lnTo>
                    <a:lnTo>
                      <a:pt x="1902317" y="1678456"/>
                    </a:lnTo>
                    <a:lnTo>
                      <a:pt x="1907753" y="1681317"/>
                    </a:lnTo>
                    <a:lnTo>
                      <a:pt x="1911329" y="1683749"/>
                    </a:lnTo>
                    <a:lnTo>
                      <a:pt x="1913188" y="1685751"/>
                    </a:lnTo>
                    <a:lnTo>
                      <a:pt x="1915620" y="1690186"/>
                    </a:lnTo>
                    <a:lnTo>
                      <a:pt x="1920340" y="1700485"/>
                    </a:lnTo>
                    <a:lnTo>
                      <a:pt x="1920340" y="1705205"/>
                    </a:lnTo>
                    <a:lnTo>
                      <a:pt x="1922057" y="1709639"/>
                    </a:lnTo>
                    <a:lnTo>
                      <a:pt x="1925633" y="1715504"/>
                    </a:lnTo>
                    <a:lnTo>
                      <a:pt x="1928780" y="1718937"/>
                    </a:lnTo>
                    <a:lnTo>
                      <a:pt x="1931498" y="1719938"/>
                    </a:lnTo>
                    <a:lnTo>
                      <a:pt x="1934358" y="1721941"/>
                    </a:lnTo>
                    <a:lnTo>
                      <a:pt x="1937505" y="1724945"/>
                    </a:lnTo>
                    <a:lnTo>
                      <a:pt x="1941225" y="1726947"/>
                    </a:lnTo>
                    <a:lnTo>
                      <a:pt x="1945373" y="1727949"/>
                    </a:lnTo>
                    <a:lnTo>
                      <a:pt x="1951094" y="1730666"/>
                    </a:lnTo>
                    <a:lnTo>
                      <a:pt x="1958390" y="1735101"/>
                    </a:lnTo>
                    <a:lnTo>
                      <a:pt x="1963396" y="1737389"/>
                    </a:lnTo>
                    <a:lnTo>
                      <a:pt x="1966114" y="1737532"/>
                    </a:lnTo>
                    <a:lnTo>
                      <a:pt x="1968545" y="1736102"/>
                    </a:lnTo>
                    <a:lnTo>
                      <a:pt x="1970548" y="1733098"/>
                    </a:lnTo>
                    <a:lnTo>
                      <a:pt x="1972551" y="1731239"/>
                    </a:lnTo>
                    <a:lnTo>
                      <a:pt x="1974553" y="1730380"/>
                    </a:lnTo>
                    <a:lnTo>
                      <a:pt x="1975412" y="1728950"/>
                    </a:lnTo>
                    <a:lnTo>
                      <a:pt x="1974983" y="1727090"/>
                    </a:lnTo>
                    <a:lnTo>
                      <a:pt x="1976270" y="1722942"/>
                    </a:lnTo>
                    <a:lnTo>
                      <a:pt x="1979274" y="1716362"/>
                    </a:lnTo>
                    <a:lnTo>
                      <a:pt x="1982850" y="1712786"/>
                    </a:lnTo>
                    <a:lnTo>
                      <a:pt x="1986998" y="1712214"/>
                    </a:lnTo>
                    <a:lnTo>
                      <a:pt x="1989716" y="1710927"/>
                    </a:lnTo>
                    <a:lnTo>
                      <a:pt x="1991003" y="1709067"/>
                    </a:lnTo>
                    <a:lnTo>
                      <a:pt x="1993292" y="1708924"/>
                    </a:lnTo>
                    <a:lnTo>
                      <a:pt x="1996439" y="1710497"/>
                    </a:lnTo>
                    <a:lnTo>
                      <a:pt x="2001588" y="1711499"/>
                    </a:lnTo>
                    <a:lnTo>
                      <a:pt x="2008740" y="1711928"/>
                    </a:lnTo>
                    <a:lnTo>
                      <a:pt x="2013032" y="1711785"/>
                    </a:lnTo>
                    <a:lnTo>
                      <a:pt x="2014319" y="1711070"/>
                    </a:lnTo>
                    <a:lnTo>
                      <a:pt x="2015034" y="1711070"/>
                    </a:lnTo>
                    <a:lnTo>
                      <a:pt x="2015034" y="1711928"/>
                    </a:lnTo>
                    <a:lnTo>
                      <a:pt x="2016036" y="1712214"/>
                    </a:lnTo>
                    <a:lnTo>
                      <a:pt x="2018181" y="1712071"/>
                    </a:lnTo>
                    <a:lnTo>
                      <a:pt x="2020041" y="1713215"/>
                    </a:lnTo>
                    <a:lnTo>
                      <a:pt x="2022329" y="1716791"/>
                    </a:lnTo>
                    <a:lnTo>
                      <a:pt x="2030340" y="1722513"/>
                    </a:lnTo>
                    <a:lnTo>
                      <a:pt x="2030340" y="1722513"/>
                    </a:lnTo>
                    <a:lnTo>
                      <a:pt x="2031055" y="1724516"/>
                    </a:lnTo>
                    <a:lnTo>
                      <a:pt x="2033773" y="1727377"/>
                    </a:lnTo>
                    <a:lnTo>
                      <a:pt x="2038922" y="1731668"/>
                    </a:lnTo>
                    <a:lnTo>
                      <a:pt x="2041783" y="1735387"/>
                    </a:lnTo>
                    <a:lnTo>
                      <a:pt x="2042498" y="1738534"/>
                    </a:lnTo>
                    <a:lnTo>
                      <a:pt x="2045073" y="1743540"/>
                    </a:lnTo>
                    <a:lnTo>
                      <a:pt x="2049650" y="1750263"/>
                    </a:lnTo>
                    <a:lnTo>
                      <a:pt x="2051653" y="1753839"/>
                    </a:lnTo>
                    <a:lnTo>
                      <a:pt x="2051224" y="1754412"/>
                    </a:lnTo>
                    <a:lnTo>
                      <a:pt x="2051653" y="1756271"/>
                    </a:lnTo>
                    <a:lnTo>
                      <a:pt x="2052797" y="1759561"/>
                    </a:lnTo>
                    <a:lnTo>
                      <a:pt x="2055086" y="1762279"/>
                    </a:lnTo>
                    <a:lnTo>
                      <a:pt x="2058376" y="1764568"/>
                    </a:lnTo>
                    <a:lnTo>
                      <a:pt x="2061666" y="1768573"/>
                    </a:lnTo>
                    <a:lnTo>
                      <a:pt x="2065099" y="1774437"/>
                    </a:lnTo>
                    <a:lnTo>
                      <a:pt x="2069247" y="1778872"/>
                    </a:lnTo>
                    <a:lnTo>
                      <a:pt x="2074111" y="1781876"/>
                    </a:lnTo>
                    <a:lnTo>
                      <a:pt x="2076828" y="1784736"/>
                    </a:lnTo>
                    <a:lnTo>
                      <a:pt x="2077400" y="1787311"/>
                    </a:lnTo>
                    <a:lnTo>
                      <a:pt x="2077400" y="1789600"/>
                    </a:lnTo>
                    <a:lnTo>
                      <a:pt x="2076399" y="1792175"/>
                    </a:lnTo>
                    <a:lnTo>
                      <a:pt x="2076685" y="1793891"/>
                    </a:lnTo>
                    <a:lnTo>
                      <a:pt x="2077973" y="1795608"/>
                    </a:lnTo>
                    <a:lnTo>
                      <a:pt x="2078402" y="1797610"/>
                    </a:lnTo>
                    <a:lnTo>
                      <a:pt x="2077830" y="1800471"/>
                    </a:lnTo>
                    <a:lnTo>
                      <a:pt x="2077830" y="1801329"/>
                    </a:lnTo>
                    <a:lnTo>
                      <a:pt x="2077830" y="1801329"/>
                    </a:lnTo>
                    <a:lnTo>
                      <a:pt x="2078259" y="1802045"/>
                    </a:lnTo>
                    <a:lnTo>
                      <a:pt x="2082550" y="1806908"/>
                    </a:lnTo>
                    <a:lnTo>
                      <a:pt x="2084696" y="1810913"/>
                    </a:lnTo>
                    <a:lnTo>
                      <a:pt x="2086412" y="1817207"/>
                    </a:lnTo>
                    <a:lnTo>
                      <a:pt x="2086412" y="1817207"/>
                    </a:lnTo>
                    <a:lnTo>
                      <a:pt x="2088415" y="1820926"/>
                    </a:lnTo>
                    <a:lnTo>
                      <a:pt x="2091276" y="1822499"/>
                    </a:lnTo>
                    <a:lnTo>
                      <a:pt x="2095567" y="1823072"/>
                    </a:lnTo>
                    <a:lnTo>
                      <a:pt x="2098857" y="1824359"/>
                    </a:lnTo>
                    <a:lnTo>
                      <a:pt x="2101146" y="1826362"/>
                    </a:lnTo>
                    <a:lnTo>
                      <a:pt x="2104006" y="1827649"/>
                    </a:lnTo>
                    <a:lnTo>
                      <a:pt x="2107439" y="1828078"/>
                    </a:lnTo>
                    <a:lnTo>
                      <a:pt x="2110729" y="1829366"/>
                    </a:lnTo>
                    <a:lnTo>
                      <a:pt x="2113876" y="1831654"/>
                    </a:lnTo>
                    <a:lnTo>
                      <a:pt x="2119741" y="1833085"/>
                    </a:lnTo>
                    <a:lnTo>
                      <a:pt x="2128181" y="1833800"/>
                    </a:lnTo>
                    <a:lnTo>
                      <a:pt x="2134617" y="1835659"/>
                    </a:lnTo>
                    <a:lnTo>
                      <a:pt x="2139052" y="1838663"/>
                    </a:lnTo>
                    <a:lnTo>
                      <a:pt x="2141054" y="1839235"/>
                    </a:lnTo>
                    <a:lnTo>
                      <a:pt x="2141627" y="1839235"/>
                    </a:lnTo>
                    <a:lnTo>
                      <a:pt x="2141913" y="1838806"/>
                    </a:lnTo>
                    <a:lnTo>
                      <a:pt x="2142199" y="1837948"/>
                    </a:lnTo>
                    <a:lnTo>
                      <a:pt x="2143915" y="1836947"/>
                    </a:lnTo>
                    <a:lnTo>
                      <a:pt x="2148063" y="1836375"/>
                    </a:lnTo>
                    <a:lnTo>
                      <a:pt x="2148207" y="1834229"/>
                    </a:lnTo>
                    <a:lnTo>
                      <a:pt x="2147920" y="1833085"/>
                    </a:lnTo>
                    <a:lnTo>
                      <a:pt x="2146061" y="1832942"/>
                    </a:lnTo>
                    <a:lnTo>
                      <a:pt x="2140339" y="1822357"/>
                    </a:lnTo>
                    <a:lnTo>
                      <a:pt x="2139338" y="1819496"/>
                    </a:lnTo>
                    <a:lnTo>
                      <a:pt x="2138480" y="1812916"/>
                    </a:lnTo>
                    <a:lnTo>
                      <a:pt x="2137621" y="1810770"/>
                    </a:lnTo>
                    <a:lnTo>
                      <a:pt x="2136620" y="1806050"/>
                    </a:lnTo>
                    <a:lnTo>
                      <a:pt x="2135762" y="1804047"/>
                    </a:lnTo>
                    <a:lnTo>
                      <a:pt x="2136906" y="1801329"/>
                    </a:lnTo>
                    <a:lnTo>
                      <a:pt x="2138193" y="1799184"/>
                    </a:lnTo>
                    <a:lnTo>
                      <a:pt x="2138193" y="1797467"/>
                    </a:lnTo>
                    <a:lnTo>
                      <a:pt x="2137908" y="1795322"/>
                    </a:lnTo>
                    <a:lnTo>
                      <a:pt x="2131614" y="1793748"/>
                    </a:lnTo>
                    <a:lnTo>
                      <a:pt x="2129325" y="1788169"/>
                    </a:lnTo>
                    <a:lnTo>
                      <a:pt x="2131900" y="1790172"/>
                    </a:lnTo>
                    <a:lnTo>
                      <a:pt x="2136620" y="1792747"/>
                    </a:lnTo>
                    <a:lnTo>
                      <a:pt x="2137908" y="1792604"/>
                    </a:lnTo>
                    <a:lnTo>
                      <a:pt x="2139195" y="1792175"/>
                    </a:lnTo>
                    <a:lnTo>
                      <a:pt x="2140911" y="1789171"/>
                    </a:lnTo>
                    <a:lnTo>
                      <a:pt x="2143629" y="1781017"/>
                    </a:lnTo>
                    <a:lnTo>
                      <a:pt x="2139338" y="1775582"/>
                    </a:lnTo>
                    <a:lnTo>
                      <a:pt x="2140196" y="1774866"/>
                    </a:lnTo>
                    <a:lnTo>
                      <a:pt x="2141054" y="1774580"/>
                    </a:lnTo>
                    <a:lnTo>
                      <a:pt x="2144773" y="1775153"/>
                    </a:lnTo>
                    <a:lnTo>
                      <a:pt x="2147205" y="1774294"/>
                    </a:lnTo>
                    <a:lnTo>
                      <a:pt x="2150209" y="1770861"/>
                    </a:lnTo>
                    <a:lnTo>
                      <a:pt x="2151353" y="1767428"/>
                    </a:lnTo>
                    <a:lnTo>
                      <a:pt x="2148063" y="1768573"/>
                    </a:lnTo>
                    <a:lnTo>
                      <a:pt x="2147634" y="1767142"/>
                    </a:lnTo>
                    <a:lnTo>
                      <a:pt x="2147634" y="1765855"/>
                    </a:lnTo>
                    <a:lnTo>
                      <a:pt x="2149494" y="1765426"/>
                    </a:lnTo>
                    <a:lnTo>
                      <a:pt x="2151926" y="1765283"/>
                    </a:lnTo>
                    <a:lnTo>
                      <a:pt x="2153356" y="1764424"/>
                    </a:lnTo>
                    <a:lnTo>
                      <a:pt x="2154357" y="1763280"/>
                    </a:lnTo>
                    <a:lnTo>
                      <a:pt x="2154786" y="1764568"/>
                    </a:lnTo>
                    <a:lnTo>
                      <a:pt x="2155645" y="1765426"/>
                    </a:lnTo>
                    <a:lnTo>
                      <a:pt x="2157218" y="1764281"/>
                    </a:lnTo>
                    <a:lnTo>
                      <a:pt x="2158219" y="1763423"/>
                    </a:lnTo>
                    <a:lnTo>
                      <a:pt x="2158649" y="1760133"/>
                    </a:lnTo>
                    <a:lnTo>
                      <a:pt x="2159221" y="1756843"/>
                    </a:lnTo>
                    <a:lnTo>
                      <a:pt x="2162225" y="1759418"/>
                    </a:lnTo>
                    <a:lnTo>
                      <a:pt x="2165658" y="1758560"/>
                    </a:lnTo>
                    <a:lnTo>
                      <a:pt x="2167803" y="1757272"/>
                    </a:lnTo>
                    <a:lnTo>
                      <a:pt x="2169806" y="1755556"/>
                    </a:lnTo>
                    <a:lnTo>
                      <a:pt x="2168232" y="1754841"/>
                    </a:lnTo>
                    <a:lnTo>
                      <a:pt x="2166802" y="1754554"/>
                    </a:lnTo>
                    <a:lnTo>
                      <a:pt x="2163369" y="1747402"/>
                    </a:lnTo>
                    <a:lnTo>
                      <a:pt x="2164370" y="1746973"/>
                    </a:lnTo>
                    <a:lnTo>
                      <a:pt x="2165372" y="1747259"/>
                    </a:lnTo>
                    <a:lnTo>
                      <a:pt x="2165801" y="1748261"/>
                    </a:lnTo>
                    <a:lnTo>
                      <a:pt x="2166802" y="1749405"/>
                    </a:lnTo>
                    <a:lnTo>
                      <a:pt x="2169091" y="1751122"/>
                    </a:lnTo>
                    <a:lnTo>
                      <a:pt x="2171379" y="1749977"/>
                    </a:lnTo>
                    <a:lnTo>
                      <a:pt x="2171379" y="1749119"/>
                    </a:lnTo>
                    <a:lnTo>
                      <a:pt x="2174383" y="1749119"/>
                    </a:lnTo>
                    <a:lnTo>
                      <a:pt x="2179247" y="1750263"/>
                    </a:lnTo>
                    <a:lnTo>
                      <a:pt x="2182394" y="1749977"/>
                    </a:lnTo>
                    <a:lnTo>
                      <a:pt x="2178674" y="1752266"/>
                    </a:lnTo>
                    <a:lnTo>
                      <a:pt x="2175527" y="1754554"/>
                    </a:lnTo>
                    <a:lnTo>
                      <a:pt x="2177101" y="1754125"/>
                    </a:lnTo>
                    <a:lnTo>
                      <a:pt x="2181964" y="1751408"/>
                    </a:lnTo>
                    <a:lnTo>
                      <a:pt x="2186971" y="1749691"/>
                    </a:lnTo>
                    <a:lnTo>
                      <a:pt x="2190690" y="1747402"/>
                    </a:lnTo>
                    <a:lnTo>
                      <a:pt x="2192979" y="1746258"/>
                    </a:lnTo>
                    <a:lnTo>
                      <a:pt x="2201132" y="1741252"/>
                    </a:lnTo>
                    <a:lnTo>
                      <a:pt x="2204565" y="1739106"/>
                    </a:lnTo>
                    <a:lnTo>
                      <a:pt x="2208284" y="1735387"/>
                    </a:lnTo>
                    <a:lnTo>
                      <a:pt x="2208713" y="1732526"/>
                    </a:lnTo>
                    <a:lnTo>
                      <a:pt x="2212289" y="1729522"/>
                    </a:lnTo>
                    <a:lnTo>
                      <a:pt x="2216152" y="1725946"/>
                    </a:lnTo>
                    <a:lnTo>
                      <a:pt x="2214721" y="1722942"/>
                    </a:lnTo>
                    <a:lnTo>
                      <a:pt x="2213005" y="1720654"/>
                    </a:lnTo>
                    <a:lnTo>
                      <a:pt x="2212146" y="1715075"/>
                    </a:lnTo>
                    <a:lnTo>
                      <a:pt x="2213434" y="1714789"/>
                    </a:lnTo>
                    <a:lnTo>
                      <a:pt x="2215007" y="1715790"/>
                    </a:lnTo>
                    <a:lnTo>
                      <a:pt x="2216152" y="1715933"/>
                    </a:lnTo>
                    <a:lnTo>
                      <a:pt x="2217868" y="1713501"/>
                    </a:lnTo>
                    <a:lnTo>
                      <a:pt x="2220586" y="1713644"/>
                    </a:lnTo>
                    <a:lnTo>
                      <a:pt x="2221158" y="1716791"/>
                    </a:lnTo>
                    <a:lnTo>
                      <a:pt x="2219584" y="1720367"/>
                    </a:lnTo>
                    <a:lnTo>
                      <a:pt x="2221015" y="1720797"/>
                    </a:lnTo>
                    <a:lnTo>
                      <a:pt x="2224877" y="1719795"/>
                    </a:lnTo>
                    <a:lnTo>
                      <a:pt x="2227309" y="1720511"/>
                    </a:lnTo>
                    <a:lnTo>
                      <a:pt x="2220586" y="1724802"/>
                    </a:lnTo>
                    <a:lnTo>
                      <a:pt x="2220300" y="1725946"/>
                    </a:lnTo>
                    <a:lnTo>
                      <a:pt x="2225878" y="1722656"/>
                    </a:lnTo>
                    <a:lnTo>
                      <a:pt x="2240183" y="1716505"/>
                    </a:lnTo>
                    <a:lnTo>
                      <a:pt x="2246476" y="1715933"/>
                    </a:lnTo>
                    <a:lnTo>
                      <a:pt x="2246619" y="1714789"/>
                    </a:lnTo>
                    <a:lnTo>
                      <a:pt x="2244760" y="1711785"/>
                    </a:lnTo>
                    <a:lnTo>
                      <a:pt x="2247907" y="1706349"/>
                    </a:lnTo>
                    <a:lnTo>
                      <a:pt x="2249337" y="1706492"/>
                    </a:lnTo>
                    <a:lnTo>
                      <a:pt x="2250052" y="1707351"/>
                    </a:lnTo>
                    <a:lnTo>
                      <a:pt x="2249909" y="1708638"/>
                    </a:lnTo>
                    <a:lnTo>
                      <a:pt x="2248765" y="1710784"/>
                    </a:lnTo>
                    <a:lnTo>
                      <a:pt x="2247621" y="1711785"/>
                    </a:lnTo>
                    <a:lnTo>
                      <a:pt x="2246619" y="1712071"/>
                    </a:lnTo>
                    <a:lnTo>
                      <a:pt x="2247192" y="1713931"/>
                    </a:lnTo>
                    <a:lnTo>
                      <a:pt x="2248336" y="1714932"/>
                    </a:lnTo>
                    <a:lnTo>
                      <a:pt x="2250195" y="1714074"/>
                    </a:lnTo>
                    <a:lnTo>
                      <a:pt x="2252341" y="1713501"/>
                    </a:lnTo>
                    <a:lnTo>
                      <a:pt x="2261639" y="1713215"/>
                    </a:lnTo>
                    <a:lnTo>
                      <a:pt x="2264786" y="1712786"/>
                    </a:lnTo>
                    <a:lnTo>
                      <a:pt x="2268076" y="1713072"/>
                    </a:lnTo>
                    <a:lnTo>
                      <a:pt x="2274799" y="1715218"/>
                    </a:lnTo>
                    <a:lnTo>
                      <a:pt x="2279662" y="1717793"/>
                    </a:lnTo>
                    <a:lnTo>
                      <a:pt x="2283238" y="1719080"/>
                    </a:lnTo>
                    <a:lnTo>
                      <a:pt x="2295683" y="1720367"/>
                    </a:lnTo>
                    <a:lnTo>
                      <a:pt x="2300975" y="1719223"/>
                    </a:lnTo>
                    <a:lnTo>
                      <a:pt x="2301691" y="1718365"/>
                    </a:lnTo>
                    <a:lnTo>
                      <a:pt x="2299974" y="1716648"/>
                    </a:lnTo>
                    <a:lnTo>
                      <a:pt x="2299259" y="1715647"/>
                    </a:lnTo>
                    <a:lnTo>
                      <a:pt x="2300975" y="1713644"/>
                    </a:lnTo>
                    <a:lnTo>
                      <a:pt x="2302835" y="1712357"/>
                    </a:lnTo>
                    <a:lnTo>
                      <a:pt x="2306554" y="1711213"/>
                    </a:lnTo>
                    <a:lnTo>
                      <a:pt x="2308700" y="1714074"/>
                    </a:lnTo>
                    <a:lnTo>
                      <a:pt x="2313277" y="1714217"/>
                    </a:lnTo>
                    <a:lnTo>
                      <a:pt x="2316567" y="1718794"/>
                    </a:lnTo>
                    <a:lnTo>
                      <a:pt x="2318140" y="1720367"/>
                    </a:lnTo>
                    <a:lnTo>
                      <a:pt x="2323719" y="1721798"/>
                    </a:lnTo>
                    <a:lnTo>
                      <a:pt x="2325293" y="1720224"/>
                    </a:lnTo>
                    <a:lnTo>
                      <a:pt x="2326151" y="1720224"/>
                    </a:lnTo>
                    <a:lnTo>
                      <a:pt x="2325865" y="1722084"/>
                    </a:lnTo>
                    <a:lnTo>
                      <a:pt x="2326294" y="1723658"/>
                    </a:lnTo>
                    <a:lnTo>
                      <a:pt x="2329012" y="1727090"/>
                    </a:lnTo>
                    <a:lnTo>
                      <a:pt x="2329155" y="1728235"/>
                    </a:lnTo>
                    <a:lnTo>
                      <a:pt x="2326580" y="1727806"/>
                    </a:lnTo>
                    <a:lnTo>
                      <a:pt x="2325150" y="1728092"/>
                    </a:lnTo>
                    <a:lnTo>
                      <a:pt x="2324863" y="1729093"/>
                    </a:lnTo>
                    <a:lnTo>
                      <a:pt x="2333589" y="1732240"/>
                    </a:lnTo>
                    <a:lnTo>
                      <a:pt x="2341170" y="1734243"/>
                    </a:lnTo>
                    <a:lnTo>
                      <a:pt x="2343459" y="1733527"/>
                    </a:lnTo>
                    <a:lnTo>
                      <a:pt x="2346177" y="1729522"/>
                    </a:lnTo>
                    <a:lnTo>
                      <a:pt x="2348751" y="1728664"/>
                    </a:lnTo>
                    <a:lnTo>
                      <a:pt x="2352471" y="1728807"/>
                    </a:lnTo>
                    <a:lnTo>
                      <a:pt x="2354759" y="1730094"/>
                    </a:lnTo>
                    <a:lnTo>
                      <a:pt x="2356476" y="1734243"/>
                    </a:lnTo>
                    <a:lnTo>
                      <a:pt x="2357477" y="1735101"/>
                    </a:lnTo>
                    <a:lnTo>
                      <a:pt x="2359766" y="1734100"/>
                    </a:lnTo>
                    <a:lnTo>
                      <a:pt x="2360767" y="1732669"/>
                    </a:lnTo>
                    <a:lnTo>
                      <a:pt x="2361339" y="1730810"/>
                    </a:lnTo>
                    <a:lnTo>
                      <a:pt x="2361625" y="1728950"/>
                    </a:lnTo>
                    <a:lnTo>
                      <a:pt x="2362197" y="1727663"/>
                    </a:lnTo>
                    <a:lnTo>
                      <a:pt x="2362197" y="1724516"/>
                    </a:lnTo>
                    <a:lnTo>
                      <a:pt x="2360767" y="1723514"/>
                    </a:lnTo>
                    <a:lnTo>
                      <a:pt x="2359480" y="1722942"/>
                    </a:lnTo>
                    <a:lnTo>
                      <a:pt x="2358908" y="1722084"/>
                    </a:lnTo>
                    <a:lnTo>
                      <a:pt x="2358908" y="1721083"/>
                    </a:lnTo>
                    <a:lnTo>
                      <a:pt x="2367347" y="1723658"/>
                    </a:lnTo>
                    <a:lnTo>
                      <a:pt x="2369063" y="1725088"/>
                    </a:lnTo>
                    <a:lnTo>
                      <a:pt x="2369636" y="1726232"/>
                    </a:lnTo>
                    <a:lnTo>
                      <a:pt x="2369779" y="1727806"/>
                    </a:lnTo>
                    <a:lnTo>
                      <a:pt x="2372067" y="1728521"/>
                    </a:lnTo>
                    <a:lnTo>
                      <a:pt x="2373355" y="1728378"/>
                    </a:lnTo>
                    <a:lnTo>
                      <a:pt x="2374928" y="1728807"/>
                    </a:lnTo>
                    <a:lnTo>
                      <a:pt x="2376215" y="1729951"/>
                    </a:lnTo>
                    <a:lnTo>
                      <a:pt x="2377932" y="1730523"/>
                    </a:lnTo>
                    <a:lnTo>
                      <a:pt x="2380364" y="1732383"/>
                    </a:lnTo>
                    <a:lnTo>
                      <a:pt x="2381937" y="1735244"/>
                    </a:lnTo>
                    <a:lnTo>
                      <a:pt x="2383082" y="1736388"/>
                    </a:lnTo>
                    <a:lnTo>
                      <a:pt x="2382366" y="1739249"/>
                    </a:lnTo>
                    <a:lnTo>
                      <a:pt x="2383797" y="1738677"/>
                    </a:lnTo>
                    <a:lnTo>
                      <a:pt x="2386658" y="1735959"/>
                    </a:lnTo>
                    <a:lnTo>
                      <a:pt x="2387945" y="1736817"/>
                    </a:lnTo>
                    <a:lnTo>
                      <a:pt x="2389089" y="1738105"/>
                    </a:lnTo>
                    <a:lnTo>
                      <a:pt x="2389805" y="1737103"/>
                    </a:lnTo>
                    <a:lnTo>
                      <a:pt x="2390520" y="1735387"/>
                    </a:lnTo>
                    <a:lnTo>
                      <a:pt x="2393238" y="1733956"/>
                    </a:lnTo>
                    <a:lnTo>
                      <a:pt x="2393381" y="1731954"/>
                    </a:lnTo>
                    <a:lnTo>
                      <a:pt x="2391950" y="1731382"/>
                    </a:lnTo>
                    <a:lnTo>
                      <a:pt x="2390377" y="1730380"/>
                    </a:lnTo>
                    <a:lnTo>
                      <a:pt x="2388517" y="1727520"/>
                    </a:lnTo>
                    <a:lnTo>
                      <a:pt x="2386515" y="1727663"/>
                    </a:lnTo>
                    <a:lnTo>
                      <a:pt x="2378361" y="1724802"/>
                    </a:lnTo>
                    <a:lnTo>
                      <a:pt x="2376359" y="1722656"/>
                    </a:lnTo>
                    <a:lnTo>
                      <a:pt x="2373498" y="1720940"/>
                    </a:lnTo>
                    <a:lnTo>
                      <a:pt x="2372067" y="1718222"/>
                    </a:lnTo>
                    <a:lnTo>
                      <a:pt x="2373069" y="1717364"/>
                    </a:lnTo>
                    <a:lnTo>
                      <a:pt x="2373212" y="1716362"/>
                    </a:lnTo>
                    <a:lnTo>
                      <a:pt x="2373784" y="1716076"/>
                    </a:lnTo>
                    <a:lnTo>
                      <a:pt x="2375071" y="1716362"/>
                    </a:lnTo>
                    <a:lnTo>
                      <a:pt x="2376931" y="1715647"/>
                    </a:lnTo>
                    <a:lnTo>
                      <a:pt x="2375930" y="1714789"/>
                    </a:lnTo>
                    <a:lnTo>
                      <a:pt x="2377789" y="1713215"/>
                    </a:lnTo>
                    <a:lnTo>
                      <a:pt x="2380078" y="1712786"/>
                    </a:lnTo>
                    <a:lnTo>
                      <a:pt x="2383082" y="1711642"/>
                    </a:lnTo>
                    <a:lnTo>
                      <a:pt x="2382796" y="1710927"/>
                    </a:lnTo>
                    <a:lnTo>
                      <a:pt x="2382938" y="1708209"/>
                    </a:lnTo>
                    <a:lnTo>
                      <a:pt x="2381651" y="1706349"/>
                    </a:lnTo>
                    <a:lnTo>
                      <a:pt x="2381222" y="1705205"/>
                    </a:lnTo>
                    <a:lnTo>
                      <a:pt x="2381651" y="1704061"/>
                    </a:lnTo>
                    <a:lnTo>
                      <a:pt x="2378790" y="1703632"/>
                    </a:lnTo>
                    <a:lnTo>
                      <a:pt x="2376645" y="1705491"/>
                    </a:lnTo>
                    <a:lnTo>
                      <a:pt x="2375786" y="1708352"/>
                    </a:lnTo>
                    <a:lnTo>
                      <a:pt x="2374499" y="1708781"/>
                    </a:lnTo>
                    <a:lnTo>
                      <a:pt x="2371066" y="1707923"/>
                    </a:lnTo>
                    <a:lnTo>
                      <a:pt x="2368920" y="1705348"/>
                    </a:lnTo>
                    <a:lnTo>
                      <a:pt x="2370065" y="1704061"/>
                    </a:lnTo>
                    <a:lnTo>
                      <a:pt x="2371924" y="1703059"/>
                    </a:lnTo>
                    <a:lnTo>
                      <a:pt x="2373355" y="1701772"/>
                    </a:lnTo>
                    <a:lnTo>
                      <a:pt x="2373212" y="1700914"/>
                    </a:lnTo>
                    <a:lnTo>
                      <a:pt x="2371066" y="1700055"/>
                    </a:lnTo>
                    <a:lnTo>
                      <a:pt x="2369922" y="1701200"/>
                    </a:lnTo>
                    <a:lnTo>
                      <a:pt x="2368777" y="1701629"/>
                    </a:lnTo>
                    <a:lnTo>
                      <a:pt x="2366346" y="1701486"/>
                    </a:lnTo>
                    <a:lnTo>
                      <a:pt x="2363342" y="1703632"/>
                    </a:lnTo>
                    <a:lnTo>
                      <a:pt x="2357906" y="1704633"/>
                    </a:lnTo>
                    <a:lnTo>
                      <a:pt x="2354616" y="1703489"/>
                    </a:lnTo>
                    <a:lnTo>
                      <a:pt x="2350754" y="1701057"/>
                    </a:lnTo>
                    <a:lnTo>
                      <a:pt x="2353186" y="1696479"/>
                    </a:lnTo>
                    <a:lnTo>
                      <a:pt x="2356476" y="1693190"/>
                    </a:lnTo>
                    <a:lnTo>
                      <a:pt x="2359480" y="1693476"/>
                    </a:lnTo>
                    <a:lnTo>
                      <a:pt x="2361911" y="1694048"/>
                    </a:lnTo>
                    <a:lnTo>
                      <a:pt x="2364629" y="1696766"/>
                    </a:lnTo>
                    <a:lnTo>
                      <a:pt x="2375643" y="1700199"/>
                    </a:lnTo>
                    <a:lnTo>
                      <a:pt x="2380078" y="1698339"/>
                    </a:lnTo>
                    <a:lnTo>
                      <a:pt x="2383797" y="1694334"/>
                    </a:lnTo>
                    <a:lnTo>
                      <a:pt x="2385513" y="1694334"/>
                    </a:lnTo>
                    <a:lnTo>
                      <a:pt x="2386658" y="1694763"/>
                    </a:lnTo>
                    <a:lnTo>
                      <a:pt x="2391807" y="1693619"/>
                    </a:lnTo>
                    <a:lnTo>
                      <a:pt x="2396242" y="1692045"/>
                    </a:lnTo>
                    <a:lnTo>
                      <a:pt x="2397243" y="1692045"/>
                    </a:lnTo>
                    <a:lnTo>
                      <a:pt x="2398816" y="1692331"/>
                    </a:lnTo>
                    <a:lnTo>
                      <a:pt x="2402678" y="1694048"/>
                    </a:lnTo>
                    <a:lnTo>
                      <a:pt x="2412977" y="1693476"/>
                    </a:lnTo>
                    <a:lnTo>
                      <a:pt x="2415981" y="1693762"/>
                    </a:lnTo>
                    <a:lnTo>
                      <a:pt x="2419414" y="1693619"/>
                    </a:lnTo>
                    <a:lnTo>
                      <a:pt x="2419987" y="1692045"/>
                    </a:lnTo>
                    <a:lnTo>
                      <a:pt x="2421131" y="1687039"/>
                    </a:lnTo>
                    <a:lnTo>
                      <a:pt x="2422561" y="1683177"/>
                    </a:lnTo>
                    <a:lnTo>
                      <a:pt x="2423133" y="1682747"/>
                    </a:lnTo>
                    <a:lnTo>
                      <a:pt x="2424993" y="1685036"/>
                    </a:lnTo>
                    <a:lnTo>
                      <a:pt x="2425708" y="1687182"/>
                    </a:lnTo>
                    <a:lnTo>
                      <a:pt x="2425708" y="1690901"/>
                    </a:lnTo>
                    <a:lnTo>
                      <a:pt x="2426566" y="1692045"/>
                    </a:lnTo>
                    <a:lnTo>
                      <a:pt x="2427854" y="1692331"/>
                    </a:lnTo>
                    <a:lnTo>
                      <a:pt x="2429141" y="1694334"/>
                    </a:lnTo>
                    <a:lnTo>
                      <a:pt x="2429856" y="1696193"/>
                    </a:lnTo>
                    <a:lnTo>
                      <a:pt x="2426423" y="1697338"/>
                    </a:lnTo>
                    <a:lnTo>
                      <a:pt x="2423992" y="1697481"/>
                    </a:lnTo>
                    <a:lnTo>
                      <a:pt x="2423419" y="1698196"/>
                    </a:lnTo>
                    <a:lnTo>
                      <a:pt x="2435006" y="1697052"/>
                    </a:lnTo>
                    <a:lnTo>
                      <a:pt x="2438296" y="1693619"/>
                    </a:lnTo>
                    <a:lnTo>
                      <a:pt x="2440299" y="1692760"/>
                    </a:lnTo>
                    <a:lnTo>
                      <a:pt x="2440441" y="1693762"/>
                    </a:lnTo>
                    <a:lnTo>
                      <a:pt x="2438725" y="1695621"/>
                    </a:lnTo>
                    <a:lnTo>
                      <a:pt x="2439440" y="1696050"/>
                    </a:lnTo>
                    <a:lnTo>
                      <a:pt x="2445305" y="1694620"/>
                    </a:lnTo>
                    <a:lnTo>
                      <a:pt x="2446163" y="1692760"/>
                    </a:lnTo>
                    <a:lnTo>
                      <a:pt x="2448166" y="1690901"/>
                    </a:lnTo>
                    <a:lnTo>
                      <a:pt x="2448595" y="1688040"/>
                    </a:lnTo>
                    <a:lnTo>
                      <a:pt x="2450168" y="1688040"/>
                    </a:lnTo>
                    <a:lnTo>
                      <a:pt x="2451599" y="1689327"/>
                    </a:lnTo>
                    <a:lnTo>
                      <a:pt x="2452743" y="1687611"/>
                    </a:lnTo>
                    <a:lnTo>
                      <a:pt x="2453887" y="1687039"/>
                    </a:lnTo>
                    <a:lnTo>
                      <a:pt x="2454889" y="1689327"/>
                    </a:lnTo>
                    <a:lnTo>
                      <a:pt x="2454317" y="1691616"/>
                    </a:lnTo>
                    <a:lnTo>
                      <a:pt x="2450168" y="1692760"/>
                    </a:lnTo>
                    <a:lnTo>
                      <a:pt x="2449024" y="1693476"/>
                    </a:lnTo>
                    <a:lnTo>
                      <a:pt x="2447880" y="1694620"/>
                    </a:lnTo>
                    <a:lnTo>
                      <a:pt x="2454889" y="1693476"/>
                    </a:lnTo>
                    <a:lnTo>
                      <a:pt x="2463614" y="1692474"/>
                    </a:lnTo>
                    <a:lnTo>
                      <a:pt x="2465903" y="1691759"/>
                    </a:lnTo>
                    <a:lnTo>
                      <a:pt x="2468335" y="1690329"/>
                    </a:lnTo>
                    <a:lnTo>
                      <a:pt x="2470623" y="1689327"/>
                    </a:lnTo>
                    <a:lnTo>
                      <a:pt x="2472912" y="1689756"/>
                    </a:lnTo>
                    <a:lnTo>
                      <a:pt x="2476488" y="1689327"/>
                    </a:lnTo>
                    <a:lnTo>
                      <a:pt x="2479206" y="1690329"/>
                    </a:lnTo>
                    <a:lnTo>
                      <a:pt x="2480064" y="1691044"/>
                    </a:lnTo>
                    <a:lnTo>
                      <a:pt x="2480493" y="1692188"/>
                    </a:lnTo>
                    <a:lnTo>
                      <a:pt x="2476917" y="1691473"/>
                    </a:lnTo>
                    <a:lnTo>
                      <a:pt x="2470480" y="1692474"/>
                    </a:lnTo>
                    <a:lnTo>
                      <a:pt x="2478920" y="1694620"/>
                    </a:lnTo>
                    <a:lnTo>
                      <a:pt x="2488504" y="1698482"/>
                    </a:lnTo>
                    <a:lnTo>
                      <a:pt x="2490506" y="1699912"/>
                    </a:lnTo>
                    <a:lnTo>
                      <a:pt x="2491508" y="1700055"/>
                    </a:lnTo>
                    <a:lnTo>
                      <a:pt x="2491937" y="1698911"/>
                    </a:lnTo>
                    <a:lnTo>
                      <a:pt x="2491937" y="1697481"/>
                    </a:lnTo>
                    <a:lnTo>
                      <a:pt x="2493939" y="1696336"/>
                    </a:lnTo>
                    <a:lnTo>
                      <a:pt x="2496085" y="1696050"/>
                    </a:lnTo>
                    <a:lnTo>
                      <a:pt x="2494940" y="1697624"/>
                    </a:lnTo>
                    <a:lnTo>
                      <a:pt x="2494225" y="1699197"/>
                    </a:lnTo>
                    <a:lnTo>
                      <a:pt x="2495799" y="1700485"/>
                    </a:lnTo>
                    <a:lnTo>
                      <a:pt x="2495370" y="1701486"/>
                    </a:lnTo>
                    <a:lnTo>
                      <a:pt x="2493796" y="1701343"/>
                    </a:lnTo>
                    <a:lnTo>
                      <a:pt x="2498946" y="1706206"/>
                    </a:lnTo>
                    <a:lnTo>
                      <a:pt x="2503523" y="1709496"/>
                    </a:lnTo>
                    <a:lnTo>
                      <a:pt x="2504953" y="1712071"/>
                    </a:lnTo>
                    <a:lnTo>
                      <a:pt x="2504667" y="1713358"/>
                    </a:lnTo>
                    <a:lnTo>
                      <a:pt x="2503952" y="1713931"/>
                    </a:lnTo>
                    <a:lnTo>
                      <a:pt x="2502522" y="1712500"/>
                    </a:lnTo>
                    <a:lnTo>
                      <a:pt x="2501663" y="1710641"/>
                    </a:lnTo>
                    <a:lnTo>
                      <a:pt x="2501663" y="1713072"/>
                    </a:lnTo>
                    <a:lnTo>
                      <a:pt x="2502808" y="1715504"/>
                    </a:lnTo>
                    <a:lnTo>
                      <a:pt x="2504524" y="1715933"/>
                    </a:lnTo>
                    <a:lnTo>
                      <a:pt x="2508529" y="1715075"/>
                    </a:lnTo>
                    <a:lnTo>
                      <a:pt x="2513250" y="1714646"/>
                    </a:lnTo>
                    <a:lnTo>
                      <a:pt x="2515109" y="1713788"/>
                    </a:lnTo>
                    <a:lnTo>
                      <a:pt x="2517541" y="1712786"/>
                    </a:lnTo>
                    <a:lnTo>
                      <a:pt x="2520259" y="1712929"/>
                    </a:lnTo>
                    <a:lnTo>
                      <a:pt x="2527840" y="1708781"/>
                    </a:lnTo>
                    <a:lnTo>
                      <a:pt x="2530701" y="1708352"/>
                    </a:lnTo>
                    <a:lnTo>
                      <a:pt x="2532847" y="1708495"/>
                    </a:lnTo>
                    <a:lnTo>
                      <a:pt x="2533562" y="1707780"/>
                    </a:lnTo>
                    <a:lnTo>
                      <a:pt x="2532990" y="1706063"/>
                    </a:lnTo>
                    <a:lnTo>
                      <a:pt x="2533562" y="1704490"/>
                    </a:lnTo>
                    <a:lnTo>
                      <a:pt x="2534992" y="1703345"/>
                    </a:lnTo>
                    <a:lnTo>
                      <a:pt x="2543003" y="1702058"/>
                    </a:lnTo>
                    <a:lnTo>
                      <a:pt x="2553588" y="1707923"/>
                    </a:lnTo>
                    <a:lnTo>
                      <a:pt x="2565746" y="1723514"/>
                    </a:lnTo>
                    <a:lnTo>
                      <a:pt x="2581481" y="1736674"/>
                    </a:lnTo>
                    <a:lnTo>
                      <a:pt x="2585057" y="1742110"/>
                    </a:lnTo>
                    <a:lnTo>
                      <a:pt x="2585343" y="1744542"/>
                    </a:lnTo>
                    <a:lnTo>
                      <a:pt x="2585200" y="1745972"/>
                    </a:lnTo>
                    <a:lnTo>
                      <a:pt x="2584914" y="1755270"/>
                    </a:lnTo>
                    <a:lnTo>
                      <a:pt x="2582196" y="1763423"/>
                    </a:lnTo>
                    <a:lnTo>
                      <a:pt x="2579335" y="1776154"/>
                    </a:lnTo>
                    <a:lnTo>
                      <a:pt x="2580480" y="1778442"/>
                    </a:lnTo>
                    <a:lnTo>
                      <a:pt x="2581481" y="1779873"/>
                    </a:lnTo>
                    <a:lnTo>
                      <a:pt x="2582482" y="1780731"/>
                    </a:lnTo>
                    <a:lnTo>
                      <a:pt x="2583341" y="1780016"/>
                    </a:lnTo>
                    <a:lnTo>
                      <a:pt x="2585057" y="1780445"/>
                    </a:lnTo>
                    <a:lnTo>
                      <a:pt x="2586058" y="1779587"/>
                    </a:lnTo>
                    <a:lnTo>
                      <a:pt x="2586488" y="1778586"/>
                    </a:lnTo>
                    <a:lnTo>
                      <a:pt x="2586917" y="1775439"/>
                    </a:lnTo>
                    <a:lnTo>
                      <a:pt x="2585772" y="1774580"/>
                    </a:lnTo>
                    <a:lnTo>
                      <a:pt x="2584485" y="1772435"/>
                    </a:lnTo>
                    <a:lnTo>
                      <a:pt x="2585629" y="1771863"/>
                    </a:lnTo>
                    <a:lnTo>
                      <a:pt x="2587346" y="1772578"/>
                    </a:lnTo>
                    <a:lnTo>
                      <a:pt x="2589062" y="1775153"/>
                    </a:lnTo>
                    <a:lnTo>
                      <a:pt x="2589777" y="1775439"/>
                    </a:lnTo>
                    <a:lnTo>
                      <a:pt x="2591351" y="1774294"/>
                    </a:lnTo>
                    <a:lnTo>
                      <a:pt x="2592495" y="1775582"/>
                    </a:lnTo>
                    <a:lnTo>
                      <a:pt x="2592638" y="1776440"/>
                    </a:lnTo>
                    <a:lnTo>
                      <a:pt x="2591780" y="1778586"/>
                    </a:lnTo>
                    <a:lnTo>
                      <a:pt x="2589062" y="1781589"/>
                    </a:lnTo>
                    <a:lnTo>
                      <a:pt x="2585629" y="1786596"/>
                    </a:lnTo>
                    <a:lnTo>
                      <a:pt x="2584056" y="1786882"/>
                    </a:lnTo>
                    <a:lnTo>
                      <a:pt x="2583197" y="1787454"/>
                    </a:lnTo>
                    <a:lnTo>
                      <a:pt x="2585057" y="1789028"/>
                    </a:lnTo>
                    <a:lnTo>
                      <a:pt x="2586058" y="1790601"/>
                    </a:lnTo>
                    <a:lnTo>
                      <a:pt x="2591494" y="1801615"/>
                    </a:lnTo>
                    <a:lnTo>
                      <a:pt x="2594069" y="1805621"/>
                    </a:lnTo>
                    <a:lnTo>
                      <a:pt x="2596071" y="1807766"/>
                    </a:lnTo>
                    <a:lnTo>
                      <a:pt x="2597502" y="1808481"/>
                    </a:lnTo>
                    <a:lnTo>
                      <a:pt x="2599361" y="1808768"/>
                    </a:lnTo>
                    <a:lnTo>
                      <a:pt x="2599790" y="1807623"/>
                    </a:lnTo>
                    <a:lnTo>
                      <a:pt x="2599361" y="1805621"/>
                    </a:lnTo>
                    <a:lnTo>
                      <a:pt x="2601936" y="1804762"/>
                    </a:lnTo>
                    <a:lnTo>
                      <a:pt x="2604368" y="1804762"/>
                    </a:lnTo>
                    <a:lnTo>
                      <a:pt x="2602794" y="1807051"/>
                    </a:lnTo>
                    <a:lnTo>
                      <a:pt x="2602508" y="1813059"/>
                    </a:lnTo>
                    <a:lnTo>
                      <a:pt x="2603653" y="1817922"/>
                    </a:lnTo>
                    <a:lnTo>
                      <a:pt x="2604654" y="1818351"/>
                    </a:lnTo>
                    <a:lnTo>
                      <a:pt x="2605798" y="1817922"/>
                    </a:lnTo>
                    <a:lnTo>
                      <a:pt x="2607229" y="1815347"/>
                    </a:lnTo>
                    <a:lnTo>
                      <a:pt x="2608373" y="1814346"/>
                    </a:lnTo>
                    <a:lnTo>
                      <a:pt x="2609946" y="1813631"/>
                    </a:lnTo>
                    <a:lnTo>
                      <a:pt x="2607944" y="1816492"/>
                    </a:lnTo>
                    <a:lnTo>
                      <a:pt x="2606084" y="1819925"/>
                    </a:lnTo>
                    <a:lnTo>
                      <a:pt x="2606942" y="1820640"/>
                    </a:lnTo>
                    <a:lnTo>
                      <a:pt x="2608945" y="1821641"/>
                    </a:lnTo>
                    <a:lnTo>
                      <a:pt x="2610662" y="1830939"/>
                    </a:lnTo>
                    <a:lnTo>
                      <a:pt x="2613523" y="1836232"/>
                    </a:lnTo>
                    <a:lnTo>
                      <a:pt x="2617957" y="1839235"/>
                    </a:lnTo>
                    <a:lnTo>
                      <a:pt x="2624107" y="1841238"/>
                    </a:lnTo>
                    <a:lnTo>
                      <a:pt x="2624680" y="1844385"/>
                    </a:lnTo>
                    <a:lnTo>
                      <a:pt x="2628256" y="1849105"/>
                    </a:lnTo>
                    <a:lnTo>
                      <a:pt x="2631689" y="1855971"/>
                    </a:lnTo>
                    <a:lnTo>
                      <a:pt x="2633405" y="1856973"/>
                    </a:lnTo>
                    <a:lnTo>
                      <a:pt x="2635694" y="1857831"/>
                    </a:lnTo>
                    <a:lnTo>
                      <a:pt x="2636838" y="1859404"/>
                    </a:lnTo>
                    <a:lnTo>
                      <a:pt x="2636123" y="1860692"/>
                    </a:lnTo>
                    <a:lnTo>
                      <a:pt x="2632118" y="1857688"/>
                    </a:lnTo>
                    <a:lnTo>
                      <a:pt x="2630974" y="1857974"/>
                    </a:lnTo>
                    <a:lnTo>
                      <a:pt x="2630258" y="1859261"/>
                    </a:lnTo>
                    <a:lnTo>
                      <a:pt x="2629972" y="1860549"/>
                    </a:lnTo>
                    <a:lnTo>
                      <a:pt x="2631689" y="1863410"/>
                    </a:lnTo>
                    <a:lnTo>
                      <a:pt x="2634693" y="1863553"/>
                    </a:lnTo>
                    <a:lnTo>
                      <a:pt x="2639270" y="1862122"/>
                    </a:lnTo>
                    <a:lnTo>
                      <a:pt x="2643132" y="1862694"/>
                    </a:lnTo>
                    <a:lnTo>
                      <a:pt x="2648568" y="1860263"/>
                    </a:lnTo>
                    <a:lnTo>
                      <a:pt x="2650713" y="1860406"/>
                    </a:lnTo>
                    <a:lnTo>
                      <a:pt x="2654289" y="1857116"/>
                    </a:lnTo>
                    <a:lnTo>
                      <a:pt x="2655434" y="1854112"/>
                    </a:lnTo>
                    <a:lnTo>
                      <a:pt x="2656292" y="1847961"/>
                    </a:lnTo>
                    <a:lnTo>
                      <a:pt x="2658724" y="1843956"/>
                    </a:lnTo>
                    <a:lnTo>
                      <a:pt x="2660583" y="1839522"/>
                    </a:lnTo>
                    <a:lnTo>
                      <a:pt x="2661012" y="1839665"/>
                    </a:lnTo>
                    <a:lnTo>
                      <a:pt x="2661155" y="1840666"/>
                    </a:lnTo>
                    <a:lnTo>
                      <a:pt x="2661441" y="1840952"/>
                    </a:lnTo>
                    <a:lnTo>
                      <a:pt x="2661871" y="1831368"/>
                    </a:lnTo>
                    <a:lnTo>
                      <a:pt x="2664016" y="1817350"/>
                    </a:lnTo>
                    <a:lnTo>
                      <a:pt x="2663730" y="1809626"/>
                    </a:lnTo>
                    <a:lnTo>
                      <a:pt x="2662586" y="1803618"/>
                    </a:lnTo>
                    <a:lnTo>
                      <a:pt x="2661441" y="1800757"/>
                    </a:lnTo>
                    <a:lnTo>
                      <a:pt x="2658438" y="1796752"/>
                    </a:lnTo>
                    <a:lnTo>
                      <a:pt x="2645707" y="1765140"/>
                    </a:lnTo>
                    <a:lnTo>
                      <a:pt x="2644563" y="1762136"/>
                    </a:lnTo>
                    <a:lnTo>
                      <a:pt x="2642703" y="1758560"/>
                    </a:lnTo>
                    <a:lnTo>
                      <a:pt x="2641559" y="1752695"/>
                    </a:lnTo>
                    <a:lnTo>
                      <a:pt x="2640557" y="1750263"/>
                    </a:lnTo>
                    <a:lnTo>
                      <a:pt x="2639985" y="1746258"/>
                    </a:lnTo>
                    <a:lnTo>
                      <a:pt x="2640843" y="1746258"/>
                    </a:lnTo>
                    <a:lnTo>
                      <a:pt x="2641988" y="1747116"/>
                    </a:lnTo>
                    <a:lnTo>
                      <a:pt x="2641702" y="1748690"/>
                    </a:lnTo>
                    <a:lnTo>
                      <a:pt x="2642131" y="1750263"/>
                    </a:lnTo>
                    <a:lnTo>
                      <a:pt x="2644134" y="1751265"/>
                    </a:lnTo>
                    <a:lnTo>
                      <a:pt x="2644419" y="1751980"/>
                    </a:lnTo>
                    <a:lnTo>
                      <a:pt x="2643132" y="1753982"/>
                    </a:lnTo>
                    <a:lnTo>
                      <a:pt x="2642989" y="1755699"/>
                    </a:lnTo>
                    <a:lnTo>
                      <a:pt x="2644134" y="1759561"/>
                    </a:lnTo>
                    <a:lnTo>
                      <a:pt x="2644992" y="1758560"/>
                    </a:lnTo>
                    <a:lnTo>
                      <a:pt x="2645278" y="1755985"/>
                    </a:lnTo>
                    <a:lnTo>
                      <a:pt x="2645850" y="1753839"/>
                    </a:lnTo>
                    <a:lnTo>
                      <a:pt x="2646565" y="1753696"/>
                    </a:lnTo>
                    <a:lnTo>
                      <a:pt x="2646136" y="1760276"/>
                    </a:lnTo>
                    <a:lnTo>
                      <a:pt x="2646565" y="1764854"/>
                    </a:lnTo>
                    <a:lnTo>
                      <a:pt x="2649855" y="1772721"/>
                    </a:lnTo>
                    <a:lnTo>
                      <a:pt x="2651142" y="1773865"/>
                    </a:lnTo>
                    <a:lnTo>
                      <a:pt x="2648854" y="1768430"/>
                    </a:lnTo>
                    <a:lnTo>
                      <a:pt x="2647710" y="1764854"/>
                    </a:lnTo>
                    <a:lnTo>
                      <a:pt x="2647280" y="1761850"/>
                    </a:lnTo>
                    <a:lnTo>
                      <a:pt x="2647423" y="1758846"/>
                    </a:lnTo>
                    <a:lnTo>
                      <a:pt x="2647853" y="1756843"/>
                    </a:lnTo>
                    <a:lnTo>
                      <a:pt x="2649140" y="1754841"/>
                    </a:lnTo>
                    <a:lnTo>
                      <a:pt x="2647995" y="1752552"/>
                    </a:lnTo>
                    <a:lnTo>
                      <a:pt x="2637840" y="1736388"/>
                    </a:lnTo>
                    <a:lnTo>
                      <a:pt x="2631689" y="1723085"/>
                    </a:lnTo>
                    <a:lnTo>
                      <a:pt x="2627254" y="1712071"/>
                    </a:lnTo>
                    <a:lnTo>
                      <a:pt x="2624680" y="1700628"/>
                    </a:lnTo>
                    <a:lnTo>
                      <a:pt x="2623249" y="1696336"/>
                    </a:lnTo>
                    <a:lnTo>
                      <a:pt x="2621104" y="1684035"/>
                    </a:lnTo>
                    <a:lnTo>
                      <a:pt x="2619673" y="1681031"/>
                    </a:lnTo>
                    <a:lnTo>
                      <a:pt x="2619244" y="1678742"/>
                    </a:lnTo>
                    <a:lnTo>
                      <a:pt x="2619101" y="1676310"/>
                    </a:lnTo>
                    <a:lnTo>
                      <a:pt x="2619673" y="1675023"/>
                    </a:lnTo>
                    <a:lnTo>
                      <a:pt x="2620531" y="1671876"/>
                    </a:lnTo>
                    <a:lnTo>
                      <a:pt x="2621104" y="1669301"/>
                    </a:lnTo>
                    <a:lnTo>
                      <a:pt x="2620818" y="1668014"/>
                    </a:lnTo>
                    <a:lnTo>
                      <a:pt x="2621390" y="1665582"/>
                    </a:lnTo>
                    <a:lnTo>
                      <a:pt x="2622248" y="1666298"/>
                    </a:lnTo>
                    <a:lnTo>
                      <a:pt x="2623678" y="1666584"/>
                    </a:lnTo>
                    <a:lnTo>
                      <a:pt x="2625967" y="1663580"/>
                    </a:lnTo>
                    <a:lnTo>
                      <a:pt x="2624680" y="1661863"/>
                    </a:lnTo>
                    <a:lnTo>
                      <a:pt x="2623249" y="1661291"/>
                    </a:lnTo>
                    <a:lnTo>
                      <a:pt x="2623106" y="1660576"/>
                    </a:lnTo>
                    <a:lnTo>
                      <a:pt x="2625681" y="1660004"/>
                    </a:lnTo>
                    <a:lnTo>
                      <a:pt x="2626825" y="1657858"/>
                    </a:lnTo>
                    <a:lnTo>
                      <a:pt x="2627970" y="1656714"/>
                    </a:lnTo>
                    <a:lnTo>
                      <a:pt x="2629257" y="1654711"/>
                    </a:lnTo>
                    <a:lnTo>
                      <a:pt x="2628685" y="1654425"/>
                    </a:lnTo>
                    <a:lnTo>
                      <a:pt x="2627827" y="1654711"/>
                    </a:lnTo>
                    <a:lnTo>
                      <a:pt x="2626682" y="1654425"/>
                    </a:lnTo>
                    <a:lnTo>
                      <a:pt x="2627254" y="1653281"/>
                    </a:lnTo>
                    <a:lnTo>
                      <a:pt x="2629400" y="1652136"/>
                    </a:lnTo>
                    <a:lnTo>
                      <a:pt x="2629543" y="1650992"/>
                    </a:lnTo>
                    <a:lnTo>
                      <a:pt x="2628971" y="1650277"/>
                    </a:lnTo>
                    <a:lnTo>
                      <a:pt x="2628685" y="1648990"/>
                    </a:lnTo>
                    <a:lnTo>
                      <a:pt x="2629829" y="1647702"/>
                    </a:lnTo>
                    <a:lnTo>
                      <a:pt x="2631689" y="1647416"/>
                    </a:lnTo>
                    <a:lnTo>
                      <a:pt x="2632690" y="1646272"/>
                    </a:lnTo>
                    <a:lnTo>
                      <a:pt x="2632690" y="1645413"/>
                    </a:lnTo>
                    <a:lnTo>
                      <a:pt x="2631832" y="1644555"/>
                    </a:lnTo>
                    <a:lnTo>
                      <a:pt x="2631260" y="1643268"/>
                    </a:lnTo>
                    <a:lnTo>
                      <a:pt x="2632118" y="1642696"/>
                    </a:lnTo>
                    <a:lnTo>
                      <a:pt x="2633262" y="1642696"/>
                    </a:lnTo>
                    <a:lnTo>
                      <a:pt x="2636981" y="1640979"/>
                    </a:lnTo>
                    <a:lnTo>
                      <a:pt x="2638555" y="1638118"/>
                    </a:lnTo>
                    <a:lnTo>
                      <a:pt x="2638269" y="1636831"/>
                    </a:lnTo>
                    <a:lnTo>
                      <a:pt x="2639270" y="1635257"/>
                    </a:lnTo>
                    <a:lnTo>
                      <a:pt x="2640987" y="1634828"/>
                    </a:lnTo>
                    <a:lnTo>
                      <a:pt x="2641988" y="1634256"/>
                    </a:lnTo>
                    <a:lnTo>
                      <a:pt x="2643847" y="1631824"/>
                    </a:lnTo>
                    <a:lnTo>
                      <a:pt x="2643561" y="1630823"/>
                    </a:lnTo>
                    <a:lnTo>
                      <a:pt x="2642560" y="1630108"/>
                    </a:lnTo>
                    <a:lnTo>
                      <a:pt x="2641559" y="1628964"/>
                    </a:lnTo>
                    <a:lnTo>
                      <a:pt x="2640557" y="1626818"/>
                    </a:lnTo>
                    <a:lnTo>
                      <a:pt x="2640414" y="1623957"/>
                    </a:lnTo>
                    <a:lnTo>
                      <a:pt x="2643275" y="1627676"/>
                    </a:lnTo>
                    <a:lnTo>
                      <a:pt x="2644134" y="1627247"/>
                    </a:lnTo>
                    <a:lnTo>
                      <a:pt x="2644276" y="1626103"/>
                    </a:lnTo>
                    <a:lnTo>
                      <a:pt x="2645135" y="1625674"/>
                    </a:lnTo>
                    <a:lnTo>
                      <a:pt x="2645850" y="1627962"/>
                    </a:lnTo>
                    <a:lnTo>
                      <a:pt x="2646422" y="1629107"/>
                    </a:lnTo>
                    <a:lnTo>
                      <a:pt x="2647280" y="1629250"/>
                    </a:lnTo>
                    <a:lnTo>
                      <a:pt x="2649283" y="1627962"/>
                    </a:lnTo>
                    <a:lnTo>
                      <a:pt x="2650141" y="1627104"/>
                    </a:lnTo>
                    <a:lnTo>
                      <a:pt x="2650427" y="1624672"/>
                    </a:lnTo>
                    <a:lnTo>
                      <a:pt x="2648711" y="1622956"/>
                    </a:lnTo>
                    <a:lnTo>
                      <a:pt x="2645564" y="1621811"/>
                    </a:lnTo>
                    <a:lnTo>
                      <a:pt x="2647423" y="1621096"/>
                    </a:lnTo>
                    <a:lnTo>
                      <a:pt x="2650713" y="1621525"/>
                    </a:lnTo>
                    <a:lnTo>
                      <a:pt x="2653717" y="1622241"/>
                    </a:lnTo>
                    <a:lnTo>
                      <a:pt x="2656578" y="1620953"/>
                    </a:lnTo>
                    <a:lnTo>
                      <a:pt x="2657722" y="1619666"/>
                    </a:lnTo>
                    <a:lnTo>
                      <a:pt x="2659153" y="1619094"/>
                    </a:lnTo>
                    <a:lnTo>
                      <a:pt x="2660869" y="1619237"/>
                    </a:lnTo>
                    <a:lnTo>
                      <a:pt x="2663873" y="1618235"/>
                    </a:lnTo>
                    <a:lnTo>
                      <a:pt x="2666305" y="1616662"/>
                    </a:lnTo>
                    <a:lnTo>
                      <a:pt x="2667735" y="1614659"/>
                    </a:lnTo>
                    <a:lnTo>
                      <a:pt x="2666591" y="1611941"/>
                    </a:lnTo>
                    <a:lnTo>
                      <a:pt x="2670453" y="1612657"/>
                    </a:lnTo>
                    <a:lnTo>
                      <a:pt x="2672599" y="1611369"/>
                    </a:lnTo>
                    <a:lnTo>
                      <a:pt x="2676175" y="1608509"/>
                    </a:lnTo>
                    <a:lnTo>
                      <a:pt x="2677033" y="1605505"/>
                    </a:lnTo>
                    <a:lnTo>
                      <a:pt x="2679751" y="1604646"/>
                    </a:lnTo>
                    <a:lnTo>
                      <a:pt x="2682183" y="1604074"/>
                    </a:lnTo>
                    <a:lnTo>
                      <a:pt x="2686474" y="1600927"/>
                    </a:lnTo>
                    <a:lnTo>
                      <a:pt x="2687904" y="1599211"/>
                    </a:lnTo>
                    <a:lnTo>
                      <a:pt x="2686331" y="1594776"/>
                    </a:lnTo>
                    <a:lnTo>
                      <a:pt x="2688047" y="1591773"/>
                    </a:lnTo>
                    <a:lnTo>
                      <a:pt x="2688047" y="1593203"/>
                    </a:lnTo>
                    <a:lnTo>
                      <a:pt x="2687761" y="1594920"/>
                    </a:lnTo>
                    <a:lnTo>
                      <a:pt x="2689049" y="1597208"/>
                    </a:lnTo>
                    <a:lnTo>
                      <a:pt x="2690765" y="1591773"/>
                    </a:lnTo>
                    <a:lnTo>
                      <a:pt x="2697345" y="1583190"/>
                    </a:lnTo>
                    <a:lnTo>
                      <a:pt x="2699777" y="1581045"/>
                    </a:lnTo>
                    <a:lnTo>
                      <a:pt x="2707787" y="1576038"/>
                    </a:lnTo>
                    <a:lnTo>
                      <a:pt x="2712937" y="1574607"/>
                    </a:lnTo>
                    <a:lnTo>
                      <a:pt x="2724809" y="1574751"/>
                    </a:lnTo>
                    <a:lnTo>
                      <a:pt x="2726097" y="1572033"/>
                    </a:lnTo>
                    <a:lnTo>
                      <a:pt x="2726669" y="1566025"/>
                    </a:lnTo>
                    <a:lnTo>
                      <a:pt x="2727527" y="1569315"/>
                    </a:lnTo>
                    <a:lnTo>
                      <a:pt x="2727384" y="1572176"/>
                    </a:lnTo>
                    <a:lnTo>
                      <a:pt x="2727527" y="1573892"/>
                    </a:lnTo>
                    <a:lnTo>
                      <a:pt x="2728671" y="1570173"/>
                    </a:lnTo>
                    <a:lnTo>
                      <a:pt x="2729530" y="1566883"/>
                    </a:lnTo>
                    <a:lnTo>
                      <a:pt x="2732820" y="1562306"/>
                    </a:lnTo>
                    <a:lnTo>
                      <a:pt x="2734393" y="1560733"/>
                    </a:lnTo>
                    <a:lnTo>
                      <a:pt x="2735823" y="1559874"/>
                    </a:lnTo>
                    <a:lnTo>
                      <a:pt x="2739829" y="1556727"/>
                    </a:lnTo>
                    <a:lnTo>
                      <a:pt x="2743977" y="1554153"/>
                    </a:lnTo>
                    <a:lnTo>
                      <a:pt x="2743262" y="1553151"/>
                    </a:lnTo>
                    <a:lnTo>
                      <a:pt x="2742975" y="1551864"/>
                    </a:lnTo>
                    <a:lnTo>
                      <a:pt x="2742975" y="1547143"/>
                    </a:lnTo>
                    <a:lnTo>
                      <a:pt x="2743834" y="1548431"/>
                    </a:lnTo>
                    <a:lnTo>
                      <a:pt x="2744692" y="1551006"/>
                    </a:lnTo>
                    <a:lnTo>
                      <a:pt x="2746552" y="1551578"/>
                    </a:lnTo>
                    <a:lnTo>
                      <a:pt x="2747839" y="1551149"/>
                    </a:lnTo>
                    <a:lnTo>
                      <a:pt x="2751415" y="1548002"/>
                    </a:lnTo>
                    <a:lnTo>
                      <a:pt x="2753990" y="1548431"/>
                    </a:lnTo>
                    <a:lnTo>
                      <a:pt x="2758567" y="1548288"/>
                    </a:lnTo>
                    <a:lnTo>
                      <a:pt x="2761571" y="1548145"/>
                    </a:lnTo>
                    <a:lnTo>
                      <a:pt x="2763431" y="1548002"/>
                    </a:lnTo>
                    <a:lnTo>
                      <a:pt x="2764289" y="1546428"/>
                    </a:lnTo>
                    <a:lnTo>
                      <a:pt x="2767007" y="1545856"/>
                    </a:lnTo>
                    <a:lnTo>
                      <a:pt x="2770010" y="1545570"/>
                    </a:lnTo>
                    <a:lnTo>
                      <a:pt x="2772299" y="1543281"/>
                    </a:lnTo>
                    <a:lnTo>
                      <a:pt x="2774588" y="1540134"/>
                    </a:lnTo>
                    <a:lnTo>
                      <a:pt x="2771727" y="1538275"/>
                    </a:lnTo>
                    <a:lnTo>
                      <a:pt x="2763001" y="1539991"/>
                    </a:lnTo>
                    <a:lnTo>
                      <a:pt x="2758424" y="1538990"/>
                    </a:lnTo>
                    <a:lnTo>
                      <a:pt x="2756136" y="1537131"/>
                    </a:lnTo>
                    <a:lnTo>
                      <a:pt x="2753274" y="1532696"/>
                    </a:lnTo>
                    <a:lnTo>
                      <a:pt x="2759568" y="1537846"/>
                    </a:lnTo>
                    <a:lnTo>
                      <a:pt x="2762000" y="1538275"/>
                    </a:lnTo>
                    <a:lnTo>
                      <a:pt x="2766578" y="1535414"/>
                    </a:lnTo>
                    <a:lnTo>
                      <a:pt x="2767007" y="1534413"/>
                    </a:lnTo>
                    <a:lnTo>
                      <a:pt x="2767150" y="1532696"/>
                    </a:lnTo>
                    <a:lnTo>
                      <a:pt x="2768437" y="1530551"/>
                    </a:lnTo>
                    <a:lnTo>
                      <a:pt x="2770010" y="1528691"/>
                    </a:lnTo>
                    <a:lnTo>
                      <a:pt x="2768866" y="1527547"/>
                    </a:lnTo>
                    <a:lnTo>
                      <a:pt x="2767579" y="1526688"/>
                    </a:lnTo>
                    <a:lnTo>
                      <a:pt x="2756136" y="1522254"/>
                    </a:lnTo>
                    <a:lnTo>
                      <a:pt x="2754133" y="1519966"/>
                    </a:lnTo>
                    <a:lnTo>
                      <a:pt x="2758710" y="1522111"/>
                    </a:lnTo>
                    <a:lnTo>
                      <a:pt x="2763144" y="1523255"/>
                    </a:lnTo>
                    <a:lnTo>
                      <a:pt x="2766434" y="1522540"/>
                    </a:lnTo>
                    <a:lnTo>
                      <a:pt x="2767150" y="1519966"/>
                    </a:lnTo>
                    <a:lnTo>
                      <a:pt x="2768151" y="1519823"/>
                    </a:lnTo>
                    <a:lnTo>
                      <a:pt x="2769438" y="1520681"/>
                    </a:lnTo>
                    <a:lnTo>
                      <a:pt x="2770010" y="1523112"/>
                    </a:lnTo>
                    <a:lnTo>
                      <a:pt x="2770869" y="1524400"/>
                    </a:lnTo>
                    <a:lnTo>
                      <a:pt x="2772156" y="1523971"/>
                    </a:lnTo>
                    <a:lnTo>
                      <a:pt x="2773873" y="1524257"/>
                    </a:lnTo>
                    <a:lnTo>
                      <a:pt x="2777306" y="1525401"/>
                    </a:lnTo>
                    <a:lnTo>
                      <a:pt x="2780309" y="1525973"/>
                    </a:lnTo>
                    <a:lnTo>
                      <a:pt x="2782455" y="1525115"/>
                    </a:lnTo>
                    <a:lnTo>
                      <a:pt x="2786603" y="1520681"/>
                    </a:lnTo>
                    <a:lnTo>
                      <a:pt x="2792468" y="1515960"/>
                    </a:lnTo>
                    <a:lnTo>
                      <a:pt x="2793326" y="1511955"/>
                    </a:lnTo>
                    <a:lnTo>
                      <a:pt x="2792897" y="1509237"/>
                    </a:lnTo>
                    <a:lnTo>
                      <a:pt x="2792468" y="1507235"/>
                    </a:lnTo>
                    <a:lnTo>
                      <a:pt x="2791324" y="1505375"/>
                    </a:lnTo>
                    <a:lnTo>
                      <a:pt x="2790036" y="1505232"/>
                    </a:lnTo>
                    <a:lnTo>
                      <a:pt x="2786317" y="1507378"/>
                    </a:lnTo>
                    <a:lnTo>
                      <a:pt x="2785602" y="1513385"/>
                    </a:lnTo>
                    <a:lnTo>
                      <a:pt x="2784315" y="1514387"/>
                    </a:lnTo>
                    <a:lnTo>
                      <a:pt x="2783170" y="1514387"/>
                    </a:lnTo>
                    <a:lnTo>
                      <a:pt x="2783456" y="1511097"/>
                    </a:lnTo>
                    <a:lnTo>
                      <a:pt x="2783885" y="1507950"/>
                    </a:lnTo>
                    <a:lnTo>
                      <a:pt x="2783600" y="1504803"/>
                    </a:lnTo>
                    <a:lnTo>
                      <a:pt x="2779451" y="1504088"/>
                    </a:lnTo>
                    <a:lnTo>
                      <a:pt x="2777735" y="1504946"/>
                    </a:lnTo>
                    <a:lnTo>
                      <a:pt x="2774874" y="1505375"/>
                    </a:lnTo>
                    <a:lnTo>
                      <a:pt x="2770440" y="1505232"/>
                    </a:lnTo>
                    <a:lnTo>
                      <a:pt x="2767150" y="1505661"/>
                    </a:lnTo>
                    <a:lnTo>
                      <a:pt x="2763717" y="1505232"/>
                    </a:lnTo>
                    <a:lnTo>
                      <a:pt x="2764003" y="1502657"/>
                    </a:lnTo>
                    <a:lnTo>
                      <a:pt x="2763431" y="1499224"/>
                    </a:lnTo>
                    <a:lnTo>
                      <a:pt x="2763574" y="1495934"/>
                    </a:lnTo>
                    <a:lnTo>
                      <a:pt x="2764003" y="1498652"/>
                    </a:lnTo>
                    <a:lnTo>
                      <a:pt x="2765147" y="1501084"/>
                    </a:lnTo>
                    <a:lnTo>
                      <a:pt x="2768723" y="1503086"/>
                    </a:lnTo>
                    <a:lnTo>
                      <a:pt x="2771155" y="1502657"/>
                    </a:lnTo>
                    <a:lnTo>
                      <a:pt x="2772871" y="1501227"/>
                    </a:lnTo>
                    <a:lnTo>
                      <a:pt x="2774159" y="1498938"/>
                    </a:lnTo>
                    <a:lnTo>
                      <a:pt x="2776018" y="1498795"/>
                    </a:lnTo>
                    <a:lnTo>
                      <a:pt x="2778879" y="1499510"/>
                    </a:lnTo>
                    <a:lnTo>
                      <a:pt x="2777592" y="1496936"/>
                    </a:lnTo>
                    <a:lnTo>
                      <a:pt x="2779022" y="1497794"/>
                    </a:lnTo>
                    <a:lnTo>
                      <a:pt x="2781168" y="1498509"/>
                    </a:lnTo>
                    <a:lnTo>
                      <a:pt x="2781454" y="1496077"/>
                    </a:lnTo>
                    <a:lnTo>
                      <a:pt x="2781311" y="1493932"/>
                    </a:lnTo>
                    <a:lnTo>
                      <a:pt x="2784172" y="1495505"/>
                    </a:lnTo>
                    <a:lnTo>
                      <a:pt x="2787319" y="1496364"/>
                    </a:lnTo>
                    <a:lnTo>
                      <a:pt x="2789321" y="1497508"/>
                    </a:lnTo>
                    <a:lnTo>
                      <a:pt x="2791181" y="1499654"/>
                    </a:lnTo>
                    <a:lnTo>
                      <a:pt x="2789750" y="1494361"/>
                    </a:lnTo>
                    <a:lnTo>
                      <a:pt x="2788034" y="1490356"/>
                    </a:lnTo>
                    <a:lnTo>
                      <a:pt x="2786460" y="1488782"/>
                    </a:lnTo>
                    <a:lnTo>
                      <a:pt x="2786031" y="1487209"/>
                    </a:lnTo>
                    <a:lnTo>
                      <a:pt x="2787032" y="1483919"/>
                    </a:lnTo>
                    <a:lnTo>
                      <a:pt x="2786603" y="1482918"/>
                    </a:lnTo>
                    <a:lnTo>
                      <a:pt x="2786889" y="1481630"/>
                    </a:lnTo>
                    <a:lnTo>
                      <a:pt x="2787462" y="1480915"/>
                    </a:lnTo>
                    <a:lnTo>
                      <a:pt x="2788320" y="1481773"/>
                    </a:lnTo>
                    <a:lnTo>
                      <a:pt x="2789035" y="1484062"/>
                    </a:lnTo>
                    <a:lnTo>
                      <a:pt x="2791610" y="1494218"/>
                    </a:lnTo>
                    <a:lnTo>
                      <a:pt x="2794042" y="1499940"/>
                    </a:lnTo>
                    <a:lnTo>
                      <a:pt x="2798476" y="1507950"/>
                    </a:lnTo>
                    <a:lnTo>
                      <a:pt x="2799906" y="1509809"/>
                    </a:lnTo>
                    <a:lnTo>
                      <a:pt x="2799191" y="1507807"/>
                    </a:lnTo>
                    <a:lnTo>
                      <a:pt x="2793183" y="1495791"/>
                    </a:lnTo>
                    <a:lnTo>
                      <a:pt x="2789178" y="1481058"/>
                    </a:lnTo>
                    <a:lnTo>
                      <a:pt x="2787605" y="1477339"/>
                    </a:lnTo>
                    <a:lnTo>
                      <a:pt x="2786889" y="1474049"/>
                    </a:lnTo>
                    <a:lnTo>
                      <a:pt x="2785888" y="1472332"/>
                    </a:lnTo>
                    <a:lnTo>
                      <a:pt x="2781454" y="1471760"/>
                    </a:lnTo>
                    <a:lnTo>
                      <a:pt x="2778450" y="1471045"/>
                    </a:lnTo>
                    <a:lnTo>
                      <a:pt x="2773730" y="1473191"/>
                    </a:lnTo>
                    <a:lnTo>
                      <a:pt x="2771012" y="1472905"/>
                    </a:lnTo>
                    <a:lnTo>
                      <a:pt x="2770440" y="1470759"/>
                    </a:lnTo>
                    <a:lnTo>
                      <a:pt x="2766578" y="1467755"/>
                    </a:lnTo>
                    <a:lnTo>
                      <a:pt x="2765433" y="1463464"/>
                    </a:lnTo>
                    <a:lnTo>
                      <a:pt x="2762572" y="1463035"/>
                    </a:lnTo>
                    <a:lnTo>
                      <a:pt x="2757709" y="1461604"/>
                    </a:lnTo>
                    <a:lnTo>
                      <a:pt x="2755420" y="1460031"/>
                    </a:lnTo>
                    <a:lnTo>
                      <a:pt x="2749555" y="1459173"/>
                    </a:lnTo>
                    <a:lnTo>
                      <a:pt x="2748554" y="1458743"/>
                    </a:lnTo>
                    <a:lnTo>
                      <a:pt x="2747839" y="1458028"/>
                    </a:lnTo>
                    <a:lnTo>
                      <a:pt x="2755134" y="1458457"/>
                    </a:lnTo>
                    <a:lnTo>
                      <a:pt x="2764289" y="1461890"/>
                    </a:lnTo>
                    <a:lnTo>
                      <a:pt x="2766434" y="1461747"/>
                    </a:lnTo>
                    <a:lnTo>
                      <a:pt x="2767293" y="1464465"/>
                    </a:lnTo>
                    <a:lnTo>
                      <a:pt x="2770154" y="1466897"/>
                    </a:lnTo>
                    <a:lnTo>
                      <a:pt x="2771441" y="1468327"/>
                    </a:lnTo>
                    <a:lnTo>
                      <a:pt x="2773301" y="1469758"/>
                    </a:lnTo>
                    <a:lnTo>
                      <a:pt x="2775160" y="1469043"/>
                    </a:lnTo>
                    <a:lnTo>
                      <a:pt x="2776877" y="1467612"/>
                    </a:lnTo>
                    <a:lnTo>
                      <a:pt x="2776304" y="1465609"/>
                    </a:lnTo>
                    <a:lnTo>
                      <a:pt x="2775446" y="1464322"/>
                    </a:lnTo>
                    <a:lnTo>
                      <a:pt x="2773157" y="1462176"/>
                    </a:lnTo>
                    <a:lnTo>
                      <a:pt x="2770297" y="1461032"/>
                    </a:lnTo>
                    <a:lnTo>
                      <a:pt x="2766864" y="1458457"/>
                    </a:lnTo>
                    <a:lnTo>
                      <a:pt x="2763001" y="1454023"/>
                    </a:lnTo>
                    <a:lnTo>
                      <a:pt x="2762429" y="1453022"/>
                    </a:lnTo>
                    <a:lnTo>
                      <a:pt x="2762429" y="1452163"/>
                    </a:lnTo>
                    <a:lnTo>
                      <a:pt x="2769009" y="1459030"/>
                    </a:lnTo>
                    <a:lnTo>
                      <a:pt x="2771584" y="1460317"/>
                    </a:lnTo>
                    <a:lnTo>
                      <a:pt x="2773443" y="1459459"/>
                    </a:lnTo>
                    <a:lnTo>
                      <a:pt x="2773014" y="1458314"/>
                    </a:lnTo>
                    <a:lnTo>
                      <a:pt x="2773157" y="1456455"/>
                    </a:lnTo>
                    <a:lnTo>
                      <a:pt x="2777306" y="1457456"/>
                    </a:lnTo>
                    <a:lnTo>
                      <a:pt x="2777592" y="1454881"/>
                    </a:lnTo>
                    <a:lnTo>
                      <a:pt x="2777163" y="1452593"/>
                    </a:lnTo>
                    <a:lnTo>
                      <a:pt x="2774159" y="1451305"/>
                    </a:lnTo>
                    <a:lnTo>
                      <a:pt x="2776018" y="1449875"/>
                    </a:lnTo>
                    <a:lnTo>
                      <a:pt x="2770583" y="1447872"/>
                    </a:lnTo>
                    <a:lnTo>
                      <a:pt x="2768580" y="1446442"/>
                    </a:lnTo>
                    <a:lnTo>
                      <a:pt x="2766434" y="1443438"/>
                    </a:lnTo>
                    <a:lnTo>
                      <a:pt x="2763574" y="1441578"/>
                    </a:lnTo>
                    <a:lnTo>
                      <a:pt x="2759568" y="1437001"/>
                    </a:lnTo>
                    <a:lnTo>
                      <a:pt x="2757280" y="1433711"/>
                    </a:lnTo>
                    <a:lnTo>
                      <a:pt x="2751701" y="1429134"/>
                    </a:lnTo>
                    <a:lnTo>
                      <a:pt x="2752989" y="1429134"/>
                    </a:lnTo>
                    <a:lnTo>
                      <a:pt x="2756994" y="1431709"/>
                    </a:lnTo>
                    <a:lnTo>
                      <a:pt x="2760427" y="1436429"/>
                    </a:lnTo>
                    <a:lnTo>
                      <a:pt x="2761571" y="1437287"/>
                    </a:lnTo>
                    <a:lnTo>
                      <a:pt x="2770583" y="1446156"/>
                    </a:lnTo>
                    <a:lnTo>
                      <a:pt x="2772299" y="1446585"/>
                    </a:lnTo>
                    <a:lnTo>
                      <a:pt x="2775160" y="1446442"/>
                    </a:lnTo>
                    <a:lnTo>
                      <a:pt x="2776304" y="1444868"/>
                    </a:lnTo>
                    <a:lnTo>
                      <a:pt x="2776733" y="1442294"/>
                    </a:lnTo>
                    <a:lnTo>
                      <a:pt x="2777735" y="1440434"/>
                    </a:lnTo>
                    <a:lnTo>
                      <a:pt x="2777592" y="1438861"/>
                    </a:lnTo>
                    <a:lnTo>
                      <a:pt x="2774874" y="1436429"/>
                    </a:lnTo>
                    <a:lnTo>
                      <a:pt x="2771298" y="1434712"/>
                    </a:lnTo>
                    <a:lnTo>
                      <a:pt x="2769009" y="1431852"/>
                    </a:lnTo>
                    <a:lnTo>
                      <a:pt x="2766148" y="1430421"/>
                    </a:lnTo>
                    <a:lnTo>
                      <a:pt x="2758281" y="1428275"/>
                    </a:lnTo>
                    <a:lnTo>
                      <a:pt x="2753990" y="1422697"/>
                    </a:lnTo>
                    <a:lnTo>
                      <a:pt x="2752130" y="1422268"/>
                    </a:lnTo>
                    <a:lnTo>
                      <a:pt x="2748411" y="1423269"/>
                    </a:lnTo>
                    <a:lnTo>
                      <a:pt x="2747124" y="1422840"/>
                    </a:lnTo>
                    <a:lnTo>
                      <a:pt x="2745836" y="1421267"/>
                    </a:lnTo>
                    <a:lnTo>
                      <a:pt x="2746695" y="1416689"/>
                    </a:lnTo>
                    <a:lnTo>
                      <a:pt x="2747410" y="1414257"/>
                    </a:lnTo>
                    <a:lnTo>
                      <a:pt x="2750271" y="1411540"/>
                    </a:lnTo>
                    <a:lnTo>
                      <a:pt x="2752416" y="1409966"/>
                    </a:lnTo>
                    <a:lnTo>
                      <a:pt x="2753847" y="1407964"/>
                    </a:lnTo>
                    <a:lnTo>
                      <a:pt x="2754276" y="1403958"/>
                    </a:lnTo>
                    <a:lnTo>
                      <a:pt x="2754705" y="1407821"/>
                    </a:lnTo>
                    <a:lnTo>
                      <a:pt x="2753561" y="1410395"/>
                    </a:lnTo>
                    <a:lnTo>
                      <a:pt x="2751129" y="1412398"/>
                    </a:lnTo>
                    <a:lnTo>
                      <a:pt x="2748554" y="1416260"/>
                    </a:lnTo>
                    <a:lnTo>
                      <a:pt x="2747982" y="1417833"/>
                    </a:lnTo>
                    <a:lnTo>
                      <a:pt x="2748268" y="1420837"/>
                    </a:lnTo>
                    <a:lnTo>
                      <a:pt x="2750557" y="1421267"/>
                    </a:lnTo>
                    <a:lnTo>
                      <a:pt x="2752989" y="1419693"/>
                    </a:lnTo>
                    <a:lnTo>
                      <a:pt x="2755277" y="1419550"/>
                    </a:lnTo>
                    <a:lnTo>
                      <a:pt x="2755706" y="1421410"/>
                    </a:lnTo>
                    <a:lnTo>
                      <a:pt x="2756851" y="1422983"/>
                    </a:lnTo>
                    <a:lnTo>
                      <a:pt x="2758710" y="1424843"/>
                    </a:lnTo>
                    <a:lnTo>
                      <a:pt x="2759425" y="1423269"/>
                    </a:lnTo>
                    <a:lnTo>
                      <a:pt x="2759425" y="1421410"/>
                    </a:lnTo>
                    <a:lnTo>
                      <a:pt x="2762429" y="1425844"/>
                    </a:lnTo>
                    <a:lnTo>
                      <a:pt x="2767722" y="1426988"/>
                    </a:lnTo>
                    <a:lnTo>
                      <a:pt x="2771870" y="1428848"/>
                    </a:lnTo>
                    <a:lnTo>
                      <a:pt x="2773443" y="1430564"/>
                    </a:lnTo>
                    <a:lnTo>
                      <a:pt x="2775303" y="1431852"/>
                    </a:lnTo>
                    <a:lnTo>
                      <a:pt x="2775589" y="1429992"/>
                    </a:lnTo>
                    <a:lnTo>
                      <a:pt x="2774588" y="1427989"/>
                    </a:lnTo>
                    <a:lnTo>
                      <a:pt x="2773301" y="1425558"/>
                    </a:lnTo>
                    <a:lnTo>
                      <a:pt x="2766291" y="1418978"/>
                    </a:lnTo>
                    <a:lnTo>
                      <a:pt x="2765433" y="1416117"/>
                    </a:lnTo>
                    <a:lnTo>
                      <a:pt x="2765147" y="1413542"/>
                    </a:lnTo>
                    <a:lnTo>
                      <a:pt x="2765719" y="1414687"/>
                    </a:lnTo>
                    <a:lnTo>
                      <a:pt x="2766148" y="1416117"/>
                    </a:lnTo>
                    <a:lnTo>
                      <a:pt x="2768437" y="1419693"/>
                    </a:lnTo>
                    <a:lnTo>
                      <a:pt x="2770297" y="1420837"/>
                    </a:lnTo>
                    <a:lnTo>
                      <a:pt x="2772442" y="1422268"/>
                    </a:lnTo>
                    <a:lnTo>
                      <a:pt x="2773730" y="1421982"/>
                    </a:lnTo>
                    <a:lnTo>
                      <a:pt x="2773014" y="1420122"/>
                    </a:lnTo>
                    <a:lnTo>
                      <a:pt x="2771727" y="1418263"/>
                    </a:lnTo>
                    <a:lnTo>
                      <a:pt x="2770440" y="1416260"/>
                    </a:lnTo>
                    <a:lnTo>
                      <a:pt x="2769438" y="1408822"/>
                    </a:lnTo>
                    <a:lnTo>
                      <a:pt x="2769867" y="1407248"/>
                    </a:lnTo>
                    <a:lnTo>
                      <a:pt x="2770010" y="1405389"/>
                    </a:lnTo>
                    <a:lnTo>
                      <a:pt x="2769867" y="1403386"/>
                    </a:lnTo>
                    <a:lnTo>
                      <a:pt x="2770583" y="1401670"/>
                    </a:lnTo>
                    <a:lnTo>
                      <a:pt x="2769867" y="1399667"/>
                    </a:lnTo>
                    <a:lnTo>
                      <a:pt x="2768723" y="1397378"/>
                    </a:lnTo>
                    <a:lnTo>
                      <a:pt x="2769152" y="1397235"/>
                    </a:lnTo>
                    <a:lnTo>
                      <a:pt x="2771298" y="1398523"/>
                    </a:lnTo>
                    <a:lnTo>
                      <a:pt x="2772871" y="1396949"/>
                    </a:lnTo>
                    <a:lnTo>
                      <a:pt x="2772585" y="1395090"/>
                    </a:lnTo>
                    <a:lnTo>
                      <a:pt x="2770726" y="1393945"/>
                    </a:lnTo>
                    <a:lnTo>
                      <a:pt x="2768151" y="1390512"/>
                    </a:lnTo>
                    <a:lnTo>
                      <a:pt x="2768294" y="1389940"/>
                    </a:lnTo>
                    <a:lnTo>
                      <a:pt x="2772871" y="1391514"/>
                    </a:lnTo>
                    <a:lnTo>
                      <a:pt x="2773443" y="1390512"/>
                    </a:lnTo>
                    <a:lnTo>
                      <a:pt x="2773301" y="1388653"/>
                    </a:lnTo>
                    <a:lnTo>
                      <a:pt x="2774731" y="1387938"/>
                    </a:lnTo>
                    <a:lnTo>
                      <a:pt x="2775160" y="1386507"/>
                    </a:lnTo>
                    <a:lnTo>
                      <a:pt x="2775160" y="1385649"/>
                    </a:lnTo>
                    <a:lnTo>
                      <a:pt x="2775589" y="1385077"/>
                    </a:lnTo>
                    <a:lnTo>
                      <a:pt x="2777163" y="1387938"/>
                    </a:lnTo>
                    <a:lnTo>
                      <a:pt x="2777735" y="1386936"/>
                    </a:lnTo>
                    <a:lnTo>
                      <a:pt x="2778021" y="1383933"/>
                    </a:lnTo>
                    <a:lnTo>
                      <a:pt x="2778736" y="1384648"/>
                    </a:lnTo>
                    <a:lnTo>
                      <a:pt x="2779022" y="1386078"/>
                    </a:lnTo>
                    <a:lnTo>
                      <a:pt x="2781311" y="1385220"/>
                    </a:lnTo>
                    <a:lnTo>
                      <a:pt x="2782598" y="1384218"/>
                    </a:lnTo>
                    <a:lnTo>
                      <a:pt x="2783027" y="1382931"/>
                    </a:lnTo>
                    <a:lnTo>
                      <a:pt x="2782884" y="1380929"/>
                    </a:lnTo>
                    <a:lnTo>
                      <a:pt x="2783600" y="1379784"/>
                    </a:lnTo>
                    <a:lnTo>
                      <a:pt x="2785316" y="1379498"/>
                    </a:lnTo>
                    <a:lnTo>
                      <a:pt x="2786747" y="1378926"/>
                    </a:lnTo>
                    <a:lnTo>
                      <a:pt x="2786460" y="1381787"/>
                    </a:lnTo>
                    <a:lnTo>
                      <a:pt x="2789464" y="1381501"/>
                    </a:lnTo>
                    <a:lnTo>
                      <a:pt x="2788177" y="1383074"/>
                    </a:lnTo>
                    <a:lnTo>
                      <a:pt x="2786889" y="1383360"/>
                    </a:lnTo>
                    <a:lnTo>
                      <a:pt x="2785459" y="1385077"/>
                    </a:lnTo>
                    <a:lnTo>
                      <a:pt x="2787462" y="1385506"/>
                    </a:lnTo>
                    <a:lnTo>
                      <a:pt x="2789321" y="1386364"/>
                    </a:lnTo>
                    <a:lnTo>
                      <a:pt x="2786317" y="1386650"/>
                    </a:lnTo>
                    <a:lnTo>
                      <a:pt x="2783313" y="1386650"/>
                    </a:lnTo>
                    <a:lnTo>
                      <a:pt x="2780882" y="1388510"/>
                    </a:lnTo>
                    <a:lnTo>
                      <a:pt x="2778450" y="1392801"/>
                    </a:lnTo>
                    <a:lnTo>
                      <a:pt x="2779022" y="1397378"/>
                    </a:lnTo>
                    <a:lnTo>
                      <a:pt x="2781597" y="1395233"/>
                    </a:lnTo>
                    <a:lnTo>
                      <a:pt x="2781597" y="1396663"/>
                    </a:lnTo>
                    <a:lnTo>
                      <a:pt x="2780024" y="1399810"/>
                    </a:lnTo>
                    <a:lnTo>
                      <a:pt x="2778164" y="1399095"/>
                    </a:lnTo>
                    <a:lnTo>
                      <a:pt x="2776161" y="1399095"/>
                    </a:lnTo>
                    <a:lnTo>
                      <a:pt x="2775589" y="1401098"/>
                    </a:lnTo>
                    <a:lnTo>
                      <a:pt x="2775589" y="1402671"/>
                    </a:lnTo>
                    <a:lnTo>
                      <a:pt x="2778307" y="1401527"/>
                    </a:lnTo>
                    <a:lnTo>
                      <a:pt x="2779737" y="1402528"/>
                    </a:lnTo>
                    <a:lnTo>
                      <a:pt x="2780453" y="1404674"/>
                    </a:lnTo>
                    <a:lnTo>
                      <a:pt x="2778021" y="1405675"/>
                    </a:lnTo>
                    <a:lnTo>
                      <a:pt x="2776447" y="1405818"/>
                    </a:lnTo>
                    <a:lnTo>
                      <a:pt x="2775160" y="1409680"/>
                    </a:lnTo>
                    <a:lnTo>
                      <a:pt x="2776161" y="1409251"/>
                    </a:lnTo>
                    <a:lnTo>
                      <a:pt x="2777020" y="1407534"/>
                    </a:lnTo>
                    <a:lnTo>
                      <a:pt x="2779022" y="1407964"/>
                    </a:lnTo>
                    <a:lnTo>
                      <a:pt x="2780166" y="1409823"/>
                    </a:lnTo>
                    <a:lnTo>
                      <a:pt x="2783743" y="1412827"/>
                    </a:lnTo>
                    <a:lnTo>
                      <a:pt x="2784887" y="1412684"/>
                    </a:lnTo>
                    <a:lnTo>
                      <a:pt x="2785316" y="1413542"/>
                    </a:lnTo>
                    <a:lnTo>
                      <a:pt x="2781883" y="1413542"/>
                    </a:lnTo>
                    <a:lnTo>
                      <a:pt x="2779308" y="1412970"/>
                    </a:lnTo>
                    <a:lnTo>
                      <a:pt x="2777306" y="1413685"/>
                    </a:lnTo>
                    <a:lnTo>
                      <a:pt x="2776447" y="1417404"/>
                    </a:lnTo>
                    <a:lnTo>
                      <a:pt x="2777306" y="1419407"/>
                    </a:lnTo>
                    <a:lnTo>
                      <a:pt x="2778879" y="1421982"/>
                    </a:lnTo>
                    <a:lnTo>
                      <a:pt x="2781740" y="1423555"/>
                    </a:lnTo>
                    <a:lnTo>
                      <a:pt x="2783743" y="1424843"/>
                    </a:lnTo>
                    <a:lnTo>
                      <a:pt x="2784744" y="1424270"/>
                    </a:lnTo>
                    <a:lnTo>
                      <a:pt x="2785173" y="1423269"/>
                    </a:lnTo>
                    <a:lnTo>
                      <a:pt x="2785745" y="1422983"/>
                    </a:lnTo>
                    <a:lnTo>
                      <a:pt x="2786317" y="1424413"/>
                    </a:lnTo>
                    <a:lnTo>
                      <a:pt x="2787176" y="1423841"/>
                    </a:lnTo>
                    <a:lnTo>
                      <a:pt x="2788606" y="1422268"/>
                    </a:lnTo>
                    <a:lnTo>
                      <a:pt x="2789464" y="1421982"/>
                    </a:lnTo>
                    <a:lnTo>
                      <a:pt x="2788892" y="1423555"/>
                    </a:lnTo>
                    <a:lnTo>
                      <a:pt x="2789321" y="1425558"/>
                    </a:lnTo>
                    <a:lnTo>
                      <a:pt x="2788749" y="1427274"/>
                    </a:lnTo>
                    <a:lnTo>
                      <a:pt x="2787462" y="1428848"/>
                    </a:lnTo>
                    <a:lnTo>
                      <a:pt x="2788606" y="1429563"/>
                    </a:lnTo>
                    <a:lnTo>
                      <a:pt x="2789750" y="1429849"/>
                    </a:lnTo>
                    <a:lnTo>
                      <a:pt x="2791610" y="1431709"/>
                    </a:lnTo>
                    <a:lnTo>
                      <a:pt x="2790608" y="1433568"/>
                    </a:lnTo>
                    <a:lnTo>
                      <a:pt x="2789893" y="1435714"/>
                    </a:lnTo>
                    <a:lnTo>
                      <a:pt x="2793326" y="1435571"/>
                    </a:lnTo>
                    <a:lnTo>
                      <a:pt x="2795615" y="1436286"/>
                    </a:lnTo>
                    <a:lnTo>
                      <a:pt x="2793755" y="1440863"/>
                    </a:lnTo>
                    <a:lnTo>
                      <a:pt x="2791610" y="1443152"/>
                    </a:lnTo>
                    <a:lnTo>
                      <a:pt x="2788749" y="1447872"/>
                    </a:lnTo>
                    <a:lnTo>
                      <a:pt x="2786174" y="1455597"/>
                    </a:lnTo>
                    <a:lnTo>
                      <a:pt x="2785459" y="1460317"/>
                    </a:lnTo>
                    <a:lnTo>
                      <a:pt x="2785888" y="1462176"/>
                    </a:lnTo>
                    <a:lnTo>
                      <a:pt x="2787462" y="1464322"/>
                    </a:lnTo>
                    <a:lnTo>
                      <a:pt x="2789893" y="1459316"/>
                    </a:lnTo>
                    <a:lnTo>
                      <a:pt x="2791181" y="1454881"/>
                    </a:lnTo>
                    <a:lnTo>
                      <a:pt x="2792611" y="1453165"/>
                    </a:lnTo>
                    <a:lnTo>
                      <a:pt x="2794614" y="1451591"/>
                    </a:lnTo>
                    <a:lnTo>
                      <a:pt x="2796616" y="1450876"/>
                    </a:lnTo>
                    <a:lnTo>
                      <a:pt x="2797904" y="1450018"/>
                    </a:lnTo>
                    <a:lnTo>
                      <a:pt x="2797618" y="1447443"/>
                    </a:lnTo>
                    <a:lnTo>
                      <a:pt x="2804913" y="1432281"/>
                    </a:lnTo>
                    <a:lnTo>
                      <a:pt x="2806772" y="1429992"/>
                    </a:lnTo>
                    <a:lnTo>
                      <a:pt x="2808775" y="1425987"/>
                    </a:lnTo>
                    <a:lnTo>
                      <a:pt x="2810777" y="1425558"/>
                    </a:lnTo>
                    <a:lnTo>
                      <a:pt x="2811350" y="1423984"/>
                    </a:lnTo>
                    <a:lnTo>
                      <a:pt x="2811636" y="1420980"/>
                    </a:lnTo>
                    <a:lnTo>
                      <a:pt x="2812208" y="1420265"/>
                    </a:lnTo>
                    <a:lnTo>
                      <a:pt x="2813066" y="1419550"/>
                    </a:lnTo>
                    <a:lnTo>
                      <a:pt x="2813495" y="1420122"/>
                    </a:lnTo>
                    <a:lnTo>
                      <a:pt x="2813495" y="1421696"/>
                    </a:lnTo>
                    <a:lnTo>
                      <a:pt x="2814211" y="1421123"/>
                    </a:lnTo>
                    <a:lnTo>
                      <a:pt x="2814640" y="1419550"/>
                    </a:lnTo>
                    <a:lnTo>
                      <a:pt x="2814783" y="1416832"/>
                    </a:lnTo>
                    <a:lnTo>
                      <a:pt x="2813638" y="1414257"/>
                    </a:lnTo>
                    <a:lnTo>
                      <a:pt x="2812494" y="1413542"/>
                    </a:lnTo>
                    <a:lnTo>
                      <a:pt x="2810205" y="1413828"/>
                    </a:lnTo>
                    <a:lnTo>
                      <a:pt x="2811922" y="1412398"/>
                    </a:lnTo>
                    <a:lnTo>
                      <a:pt x="2813209" y="1409251"/>
                    </a:lnTo>
                    <a:lnTo>
                      <a:pt x="2813066" y="1407391"/>
                    </a:lnTo>
                    <a:lnTo>
                      <a:pt x="2810205" y="1405961"/>
                    </a:lnTo>
                    <a:lnTo>
                      <a:pt x="2806486" y="1400811"/>
                    </a:lnTo>
                    <a:lnTo>
                      <a:pt x="2804054" y="1396377"/>
                    </a:lnTo>
                    <a:lnTo>
                      <a:pt x="2803482" y="1389797"/>
                    </a:lnTo>
                    <a:lnTo>
                      <a:pt x="2800192" y="1385506"/>
                    </a:lnTo>
                    <a:lnTo>
                      <a:pt x="2798619" y="1382931"/>
                    </a:lnTo>
                    <a:lnTo>
                      <a:pt x="2798762" y="1380213"/>
                    </a:lnTo>
                    <a:lnTo>
                      <a:pt x="2798333" y="1378926"/>
                    </a:lnTo>
                    <a:lnTo>
                      <a:pt x="2798190" y="1377066"/>
                    </a:lnTo>
                    <a:lnTo>
                      <a:pt x="2800765" y="1374349"/>
                    </a:lnTo>
                    <a:lnTo>
                      <a:pt x="2801909" y="1372060"/>
                    </a:lnTo>
                    <a:lnTo>
                      <a:pt x="2803768" y="1370200"/>
                    </a:lnTo>
                    <a:lnTo>
                      <a:pt x="2806200" y="1369056"/>
                    </a:lnTo>
                    <a:lnTo>
                      <a:pt x="2810635" y="1368055"/>
                    </a:lnTo>
                    <a:lnTo>
                      <a:pt x="2813638" y="1364908"/>
                    </a:lnTo>
                    <a:lnTo>
                      <a:pt x="2812780" y="1366767"/>
                    </a:lnTo>
                    <a:lnTo>
                      <a:pt x="2811207" y="1368913"/>
                    </a:lnTo>
                    <a:lnTo>
                      <a:pt x="2805199" y="1370343"/>
                    </a:lnTo>
                    <a:lnTo>
                      <a:pt x="2803053" y="1371774"/>
                    </a:lnTo>
                    <a:lnTo>
                      <a:pt x="2801480" y="1374492"/>
                    </a:lnTo>
                    <a:lnTo>
                      <a:pt x="2799906" y="1378354"/>
                    </a:lnTo>
                    <a:lnTo>
                      <a:pt x="2800049" y="1380786"/>
                    </a:lnTo>
                    <a:lnTo>
                      <a:pt x="2799906" y="1382216"/>
                    </a:lnTo>
                    <a:lnTo>
                      <a:pt x="2805056" y="1387509"/>
                    </a:lnTo>
                    <a:lnTo>
                      <a:pt x="2808775" y="1389511"/>
                    </a:lnTo>
                    <a:lnTo>
                      <a:pt x="2811636" y="1392229"/>
                    </a:lnTo>
                    <a:lnTo>
                      <a:pt x="2814211" y="1392086"/>
                    </a:lnTo>
                    <a:lnTo>
                      <a:pt x="2816499" y="1392944"/>
                    </a:lnTo>
                    <a:lnTo>
                      <a:pt x="2818931" y="1394518"/>
                    </a:lnTo>
                    <a:lnTo>
                      <a:pt x="2818216" y="1397951"/>
                    </a:lnTo>
                    <a:lnTo>
                      <a:pt x="2817214" y="1401383"/>
                    </a:lnTo>
                    <a:lnTo>
                      <a:pt x="2818216" y="1401670"/>
                    </a:lnTo>
                    <a:lnTo>
                      <a:pt x="2822078" y="1399524"/>
                    </a:lnTo>
                    <a:lnTo>
                      <a:pt x="2826512" y="1392229"/>
                    </a:lnTo>
                    <a:lnTo>
                      <a:pt x="2827800" y="1390798"/>
                    </a:lnTo>
                    <a:lnTo>
                      <a:pt x="2827800" y="1389225"/>
                    </a:lnTo>
                    <a:lnTo>
                      <a:pt x="2828515" y="1388367"/>
                    </a:lnTo>
                    <a:lnTo>
                      <a:pt x="2830374" y="1387222"/>
                    </a:lnTo>
                    <a:lnTo>
                      <a:pt x="2831662" y="1387365"/>
                    </a:lnTo>
                    <a:lnTo>
                      <a:pt x="2833092" y="1385792"/>
                    </a:lnTo>
                    <a:lnTo>
                      <a:pt x="2833664" y="1383360"/>
                    </a:lnTo>
                    <a:lnTo>
                      <a:pt x="2834236" y="1382216"/>
                    </a:lnTo>
                    <a:lnTo>
                      <a:pt x="2833664" y="1380070"/>
                    </a:lnTo>
                    <a:lnTo>
                      <a:pt x="2835953" y="1380499"/>
                    </a:lnTo>
                    <a:lnTo>
                      <a:pt x="2838242" y="1377782"/>
                    </a:lnTo>
                    <a:lnTo>
                      <a:pt x="2840673" y="1373776"/>
                    </a:lnTo>
                    <a:lnTo>
                      <a:pt x="2842390" y="1366338"/>
                    </a:lnTo>
                    <a:lnTo>
                      <a:pt x="2843105" y="1365051"/>
                    </a:lnTo>
                    <a:lnTo>
                      <a:pt x="2844106" y="1364479"/>
                    </a:lnTo>
                    <a:lnTo>
                      <a:pt x="2843534" y="1370343"/>
                    </a:lnTo>
                    <a:lnTo>
                      <a:pt x="2843677" y="1371774"/>
                    </a:lnTo>
                    <a:lnTo>
                      <a:pt x="2844678" y="1367053"/>
                    </a:lnTo>
                    <a:lnTo>
                      <a:pt x="2845251" y="1361761"/>
                    </a:lnTo>
                    <a:lnTo>
                      <a:pt x="2845966" y="1358328"/>
                    </a:lnTo>
                    <a:lnTo>
                      <a:pt x="2846967" y="1355467"/>
                    </a:lnTo>
                    <a:lnTo>
                      <a:pt x="2847396" y="1352749"/>
                    </a:lnTo>
                    <a:lnTo>
                      <a:pt x="2846967" y="1350175"/>
                    </a:lnTo>
                    <a:lnTo>
                      <a:pt x="2846109" y="1348315"/>
                    </a:lnTo>
                    <a:lnTo>
                      <a:pt x="2844535" y="1349173"/>
                    </a:lnTo>
                    <a:lnTo>
                      <a:pt x="2838814" y="1348172"/>
                    </a:lnTo>
                    <a:lnTo>
                      <a:pt x="2838099" y="1345597"/>
                    </a:lnTo>
                    <a:lnTo>
                      <a:pt x="2839243" y="1342736"/>
                    </a:lnTo>
                    <a:lnTo>
                      <a:pt x="2840387" y="1341306"/>
                    </a:lnTo>
                    <a:lnTo>
                      <a:pt x="2841388" y="1340448"/>
                    </a:lnTo>
                    <a:lnTo>
                      <a:pt x="2842533" y="1339876"/>
                    </a:lnTo>
                    <a:lnTo>
                      <a:pt x="2843963" y="1338731"/>
                    </a:lnTo>
                    <a:lnTo>
                      <a:pt x="2845251" y="1337444"/>
                    </a:lnTo>
                    <a:lnTo>
                      <a:pt x="2848254" y="1331865"/>
                    </a:lnTo>
                    <a:lnTo>
                      <a:pt x="2848827" y="1329004"/>
                    </a:lnTo>
                    <a:lnTo>
                      <a:pt x="2848541" y="1323998"/>
                    </a:lnTo>
                    <a:lnTo>
                      <a:pt x="2846967" y="1319850"/>
                    </a:lnTo>
                    <a:lnTo>
                      <a:pt x="2848254" y="1320994"/>
                    </a:lnTo>
                    <a:lnTo>
                      <a:pt x="2849542" y="1322710"/>
                    </a:lnTo>
                    <a:lnTo>
                      <a:pt x="2849828" y="1326859"/>
                    </a:lnTo>
                    <a:lnTo>
                      <a:pt x="2848827" y="1332008"/>
                    </a:lnTo>
                    <a:lnTo>
                      <a:pt x="2847539" y="1334583"/>
                    </a:lnTo>
                    <a:lnTo>
                      <a:pt x="2846395" y="1337730"/>
                    </a:lnTo>
                    <a:lnTo>
                      <a:pt x="2847539" y="1336872"/>
                    </a:lnTo>
                    <a:lnTo>
                      <a:pt x="2848684" y="1335441"/>
                    </a:lnTo>
                    <a:lnTo>
                      <a:pt x="2850543" y="1334869"/>
                    </a:lnTo>
                    <a:lnTo>
                      <a:pt x="2852689" y="1333153"/>
                    </a:lnTo>
                    <a:lnTo>
                      <a:pt x="2855979" y="1330006"/>
                    </a:lnTo>
                    <a:lnTo>
                      <a:pt x="2858697" y="1328003"/>
                    </a:lnTo>
                    <a:lnTo>
                      <a:pt x="2870855" y="1322424"/>
                    </a:lnTo>
                    <a:lnTo>
                      <a:pt x="2875576" y="1320994"/>
                    </a:lnTo>
                    <a:lnTo>
                      <a:pt x="2878580" y="1318562"/>
                    </a:lnTo>
                    <a:lnTo>
                      <a:pt x="2880868" y="1319277"/>
                    </a:lnTo>
                    <a:lnTo>
                      <a:pt x="2892026" y="1318991"/>
                    </a:lnTo>
                    <a:lnTo>
                      <a:pt x="2895315" y="1317704"/>
                    </a:lnTo>
                    <a:lnTo>
                      <a:pt x="2898462" y="1318419"/>
                    </a:lnTo>
                    <a:lnTo>
                      <a:pt x="2904184" y="1317132"/>
                    </a:lnTo>
                    <a:lnTo>
                      <a:pt x="2908475" y="1316560"/>
                    </a:lnTo>
                    <a:lnTo>
                      <a:pt x="2913339" y="1316989"/>
                    </a:lnTo>
                    <a:lnTo>
                      <a:pt x="2920777" y="1315272"/>
                    </a:lnTo>
                    <a:lnTo>
                      <a:pt x="2923209" y="1312554"/>
                    </a:lnTo>
                    <a:lnTo>
                      <a:pt x="2923781" y="1306118"/>
                    </a:lnTo>
                    <a:lnTo>
                      <a:pt x="2925640" y="1303543"/>
                    </a:lnTo>
                    <a:lnTo>
                      <a:pt x="2924782" y="1300253"/>
                    </a:lnTo>
                    <a:lnTo>
                      <a:pt x="2925783" y="1300539"/>
                    </a:lnTo>
                    <a:lnTo>
                      <a:pt x="2926642" y="1301397"/>
                    </a:lnTo>
                    <a:lnTo>
                      <a:pt x="2927214" y="1302971"/>
                    </a:lnTo>
                    <a:lnTo>
                      <a:pt x="2928358" y="1304401"/>
                    </a:lnTo>
                    <a:lnTo>
                      <a:pt x="2931219" y="1302112"/>
                    </a:lnTo>
                    <a:lnTo>
                      <a:pt x="2932077" y="1302112"/>
                    </a:lnTo>
                    <a:lnTo>
                      <a:pt x="2930361" y="1305831"/>
                    </a:lnTo>
                    <a:lnTo>
                      <a:pt x="2930790" y="1310266"/>
                    </a:lnTo>
                    <a:lnTo>
                      <a:pt x="2931362" y="1311267"/>
                    </a:lnTo>
                    <a:lnTo>
                      <a:pt x="2934080" y="1309550"/>
                    </a:lnTo>
                    <a:lnTo>
                      <a:pt x="2937227" y="1309121"/>
                    </a:lnTo>
                    <a:lnTo>
                      <a:pt x="2945523" y="1303114"/>
                    </a:lnTo>
                    <a:lnTo>
                      <a:pt x="2946525" y="1303257"/>
                    </a:lnTo>
                    <a:lnTo>
                      <a:pt x="2946810" y="1306976"/>
                    </a:lnTo>
                    <a:lnTo>
                      <a:pt x="2946381" y="1308835"/>
                    </a:lnTo>
                    <a:lnTo>
                      <a:pt x="2946667" y="1309694"/>
                    </a:lnTo>
                    <a:lnTo>
                      <a:pt x="2951960" y="1307977"/>
                    </a:lnTo>
                    <a:lnTo>
                      <a:pt x="2954249" y="1306404"/>
                    </a:lnTo>
                    <a:lnTo>
                      <a:pt x="2964691" y="1304544"/>
                    </a:lnTo>
                    <a:lnTo>
                      <a:pt x="2966836" y="1304258"/>
                    </a:lnTo>
                    <a:lnTo>
                      <a:pt x="2967981" y="1304544"/>
                    </a:lnTo>
                    <a:lnTo>
                      <a:pt x="2968410" y="1303400"/>
                    </a:lnTo>
                    <a:lnTo>
                      <a:pt x="2968124" y="1299824"/>
                    </a:lnTo>
                    <a:lnTo>
                      <a:pt x="2966979" y="1294245"/>
                    </a:lnTo>
                    <a:lnTo>
                      <a:pt x="2962974" y="1289954"/>
                    </a:lnTo>
                    <a:lnTo>
                      <a:pt x="2961401" y="1289239"/>
                    </a:lnTo>
                    <a:lnTo>
                      <a:pt x="2960113" y="1289096"/>
                    </a:lnTo>
                    <a:lnTo>
                      <a:pt x="2958969" y="1289382"/>
                    </a:lnTo>
                    <a:lnTo>
                      <a:pt x="2959112" y="1290097"/>
                    </a:lnTo>
                    <a:lnTo>
                      <a:pt x="2960256" y="1291384"/>
                    </a:lnTo>
                    <a:lnTo>
                      <a:pt x="2960972" y="1290383"/>
                    </a:lnTo>
                    <a:lnTo>
                      <a:pt x="2962831" y="1291527"/>
                    </a:lnTo>
                    <a:lnTo>
                      <a:pt x="2963403" y="1293387"/>
                    </a:lnTo>
                    <a:lnTo>
                      <a:pt x="2965978" y="1297249"/>
                    </a:lnTo>
                    <a:lnTo>
                      <a:pt x="2966121" y="1298965"/>
                    </a:lnTo>
                    <a:lnTo>
                      <a:pt x="2962116" y="1300968"/>
                    </a:lnTo>
                    <a:lnTo>
                      <a:pt x="2957253" y="1302398"/>
                    </a:lnTo>
                    <a:lnTo>
                      <a:pt x="2953248" y="1301397"/>
                    </a:lnTo>
                    <a:lnTo>
                      <a:pt x="2950530" y="1299681"/>
                    </a:lnTo>
                    <a:lnTo>
                      <a:pt x="2949528" y="1294817"/>
                    </a:lnTo>
                    <a:lnTo>
                      <a:pt x="2946238" y="1293101"/>
                    </a:lnTo>
                    <a:lnTo>
                      <a:pt x="2946525" y="1291813"/>
                    </a:lnTo>
                    <a:lnTo>
                      <a:pt x="2947383" y="1291098"/>
                    </a:lnTo>
                    <a:lnTo>
                      <a:pt x="2943807" y="1284232"/>
                    </a:lnTo>
                    <a:lnTo>
                      <a:pt x="2941375" y="1282945"/>
                    </a:lnTo>
                    <a:lnTo>
                      <a:pt x="2935939" y="1281657"/>
                    </a:lnTo>
                    <a:lnTo>
                      <a:pt x="2934509" y="1280513"/>
                    </a:lnTo>
                    <a:lnTo>
                      <a:pt x="2937942" y="1276794"/>
                    </a:lnTo>
                    <a:lnTo>
                      <a:pt x="2939802" y="1274505"/>
                    </a:lnTo>
                    <a:lnTo>
                      <a:pt x="2940946" y="1272503"/>
                    </a:lnTo>
                    <a:lnTo>
                      <a:pt x="2943378" y="1271787"/>
                    </a:lnTo>
                    <a:lnTo>
                      <a:pt x="2946095" y="1270071"/>
                    </a:lnTo>
                    <a:lnTo>
                      <a:pt x="2947526" y="1269785"/>
                    </a:lnTo>
                    <a:lnTo>
                      <a:pt x="2947812" y="1268784"/>
                    </a:lnTo>
                    <a:lnTo>
                      <a:pt x="2947240" y="1267925"/>
                    </a:lnTo>
                    <a:lnTo>
                      <a:pt x="2946238" y="1267782"/>
                    </a:lnTo>
                    <a:lnTo>
                      <a:pt x="2944951" y="1268068"/>
                    </a:lnTo>
                    <a:lnTo>
                      <a:pt x="2943807" y="1267925"/>
                    </a:lnTo>
                    <a:lnTo>
                      <a:pt x="2942376" y="1266066"/>
                    </a:lnTo>
                    <a:lnTo>
                      <a:pt x="2941804" y="1264206"/>
                    </a:lnTo>
                    <a:lnTo>
                      <a:pt x="2940946" y="1262347"/>
                    </a:lnTo>
                    <a:lnTo>
                      <a:pt x="2942519" y="1258198"/>
                    </a:lnTo>
                    <a:lnTo>
                      <a:pt x="2943807" y="1253478"/>
                    </a:lnTo>
                    <a:lnTo>
                      <a:pt x="2945094" y="1252048"/>
                    </a:lnTo>
                    <a:lnTo>
                      <a:pt x="2946525" y="1251189"/>
                    </a:lnTo>
                    <a:lnTo>
                      <a:pt x="2950244" y="1243322"/>
                    </a:lnTo>
                    <a:lnTo>
                      <a:pt x="2955107" y="1238459"/>
                    </a:lnTo>
                    <a:lnTo>
                      <a:pt x="2959827" y="1233166"/>
                    </a:lnTo>
                    <a:lnTo>
                      <a:pt x="2958826" y="1232022"/>
                    </a:lnTo>
                    <a:lnTo>
                      <a:pt x="2957825" y="1231450"/>
                    </a:lnTo>
                    <a:lnTo>
                      <a:pt x="2960543" y="1228017"/>
                    </a:lnTo>
                    <a:lnTo>
                      <a:pt x="2964119" y="1225442"/>
                    </a:lnTo>
                    <a:lnTo>
                      <a:pt x="2966979" y="1224727"/>
                    </a:lnTo>
                    <a:lnTo>
                      <a:pt x="2966693" y="1226157"/>
                    </a:lnTo>
                    <a:lnTo>
                      <a:pt x="2966693" y="1227301"/>
                    </a:lnTo>
                    <a:lnTo>
                      <a:pt x="2968124" y="1227015"/>
                    </a:lnTo>
                    <a:lnTo>
                      <a:pt x="2969697" y="1226157"/>
                    </a:lnTo>
                    <a:lnTo>
                      <a:pt x="2970699" y="1227301"/>
                    </a:lnTo>
                    <a:lnTo>
                      <a:pt x="2971700" y="1228017"/>
                    </a:lnTo>
                    <a:lnTo>
                      <a:pt x="2972272" y="1226872"/>
                    </a:lnTo>
                    <a:lnTo>
                      <a:pt x="2971986" y="1224584"/>
                    </a:lnTo>
                    <a:lnTo>
                      <a:pt x="2972272" y="1223010"/>
                    </a:lnTo>
                    <a:lnTo>
                      <a:pt x="2972987" y="1223439"/>
                    </a:lnTo>
                    <a:lnTo>
                      <a:pt x="2973273" y="1224870"/>
                    </a:lnTo>
                    <a:lnTo>
                      <a:pt x="2974275" y="1225156"/>
                    </a:lnTo>
                    <a:lnTo>
                      <a:pt x="2975133" y="1221294"/>
                    </a:lnTo>
                    <a:lnTo>
                      <a:pt x="2976563" y="1219863"/>
                    </a:lnTo>
                    <a:lnTo>
                      <a:pt x="2976992" y="1221580"/>
                    </a:lnTo>
                    <a:lnTo>
                      <a:pt x="2977421" y="1224154"/>
                    </a:lnTo>
                    <a:lnTo>
                      <a:pt x="2978423" y="1223868"/>
                    </a:lnTo>
                    <a:lnTo>
                      <a:pt x="2979424" y="1220292"/>
                    </a:lnTo>
                    <a:lnTo>
                      <a:pt x="2979853" y="1221008"/>
                    </a:lnTo>
                    <a:lnTo>
                      <a:pt x="2980425" y="1223439"/>
                    </a:lnTo>
                    <a:lnTo>
                      <a:pt x="2981570" y="1223153"/>
                    </a:lnTo>
                    <a:lnTo>
                      <a:pt x="2983000" y="1221294"/>
                    </a:lnTo>
                    <a:lnTo>
                      <a:pt x="2985718" y="1219720"/>
                    </a:lnTo>
                    <a:lnTo>
                      <a:pt x="2989294" y="1220292"/>
                    </a:lnTo>
                    <a:lnTo>
                      <a:pt x="2992012" y="1218433"/>
                    </a:lnTo>
                    <a:lnTo>
                      <a:pt x="2994158" y="1216287"/>
                    </a:lnTo>
                    <a:lnTo>
                      <a:pt x="2994301" y="1213569"/>
                    </a:lnTo>
                    <a:lnTo>
                      <a:pt x="2997590" y="1207132"/>
                    </a:lnTo>
                    <a:lnTo>
                      <a:pt x="2997447" y="1203986"/>
                    </a:lnTo>
                    <a:lnTo>
                      <a:pt x="3000880" y="1202126"/>
                    </a:lnTo>
                    <a:lnTo>
                      <a:pt x="3002311" y="1199694"/>
                    </a:lnTo>
                    <a:lnTo>
                      <a:pt x="3003455" y="1198836"/>
                    </a:lnTo>
                    <a:lnTo>
                      <a:pt x="3003312" y="1201125"/>
                    </a:lnTo>
                    <a:lnTo>
                      <a:pt x="3002454" y="1203127"/>
                    </a:lnTo>
                    <a:lnTo>
                      <a:pt x="3003026" y="1203413"/>
                    </a:lnTo>
                    <a:lnTo>
                      <a:pt x="3004313" y="1203127"/>
                    </a:lnTo>
                    <a:lnTo>
                      <a:pt x="3005029" y="1203556"/>
                    </a:lnTo>
                    <a:lnTo>
                      <a:pt x="3002454" y="1205845"/>
                    </a:lnTo>
                    <a:lnTo>
                      <a:pt x="3001882" y="1207418"/>
                    </a:lnTo>
                    <a:lnTo>
                      <a:pt x="3004600" y="1207275"/>
                    </a:lnTo>
                    <a:lnTo>
                      <a:pt x="3007889" y="1208420"/>
                    </a:lnTo>
                    <a:lnTo>
                      <a:pt x="3009034" y="1209850"/>
                    </a:lnTo>
                    <a:lnTo>
                      <a:pt x="3010178" y="1210279"/>
                    </a:lnTo>
                    <a:lnTo>
                      <a:pt x="3010750" y="1208563"/>
                    </a:lnTo>
                    <a:lnTo>
                      <a:pt x="3010607" y="1205702"/>
                    </a:lnTo>
                    <a:lnTo>
                      <a:pt x="3011895" y="1203270"/>
                    </a:lnTo>
                    <a:lnTo>
                      <a:pt x="3012753" y="1200982"/>
                    </a:lnTo>
                    <a:lnTo>
                      <a:pt x="3013754" y="1202412"/>
                    </a:lnTo>
                    <a:lnTo>
                      <a:pt x="3015042" y="1203270"/>
                    </a:lnTo>
                    <a:lnTo>
                      <a:pt x="3016758" y="1202269"/>
                    </a:lnTo>
                    <a:lnTo>
                      <a:pt x="3017902" y="1200982"/>
                    </a:lnTo>
                    <a:lnTo>
                      <a:pt x="3018904" y="1200695"/>
                    </a:lnTo>
                    <a:lnTo>
                      <a:pt x="3020334" y="1200695"/>
                    </a:lnTo>
                    <a:lnTo>
                      <a:pt x="3021765" y="1201125"/>
                    </a:lnTo>
                    <a:lnTo>
                      <a:pt x="3022766" y="1201554"/>
                    </a:lnTo>
                    <a:lnTo>
                      <a:pt x="3023481" y="1203413"/>
                    </a:lnTo>
                    <a:lnTo>
                      <a:pt x="3024625" y="1205416"/>
                    </a:lnTo>
                    <a:lnTo>
                      <a:pt x="3025913" y="1204844"/>
                    </a:lnTo>
                    <a:lnTo>
                      <a:pt x="3026771" y="1204129"/>
                    </a:lnTo>
                    <a:lnTo>
                      <a:pt x="3027486" y="1202555"/>
                    </a:lnTo>
                    <a:lnTo>
                      <a:pt x="3029203" y="1202984"/>
                    </a:lnTo>
                    <a:lnTo>
                      <a:pt x="3031205" y="1198407"/>
                    </a:lnTo>
                    <a:lnTo>
                      <a:pt x="3032636" y="1198121"/>
                    </a:lnTo>
                    <a:lnTo>
                      <a:pt x="3034495" y="1198836"/>
                    </a:lnTo>
                    <a:lnTo>
                      <a:pt x="3036784" y="1198979"/>
                    </a:lnTo>
                    <a:lnTo>
                      <a:pt x="3038358" y="1198407"/>
                    </a:lnTo>
                    <a:lnTo>
                      <a:pt x="3039645" y="1195832"/>
                    </a:lnTo>
                    <a:lnTo>
                      <a:pt x="3042649" y="1195403"/>
                    </a:lnTo>
                    <a:lnTo>
                      <a:pt x="3045510" y="1193972"/>
                    </a:lnTo>
                    <a:lnTo>
                      <a:pt x="3050659" y="1194831"/>
                    </a:lnTo>
                    <a:lnTo>
                      <a:pt x="3056810" y="1189252"/>
                    </a:lnTo>
                    <a:lnTo>
                      <a:pt x="3056667" y="1188394"/>
                    </a:lnTo>
                    <a:lnTo>
                      <a:pt x="3057668" y="1187393"/>
                    </a:lnTo>
                    <a:close/>
                    <a:moveTo>
                      <a:pt x="3020620" y="1203270"/>
                    </a:moveTo>
                    <a:lnTo>
                      <a:pt x="3018761" y="1202555"/>
                    </a:lnTo>
                    <a:lnTo>
                      <a:pt x="3017330" y="1203556"/>
                    </a:lnTo>
                    <a:lnTo>
                      <a:pt x="3015471" y="1205988"/>
                    </a:lnTo>
                    <a:lnTo>
                      <a:pt x="3015471" y="1208563"/>
                    </a:lnTo>
                    <a:lnTo>
                      <a:pt x="3016186" y="1209278"/>
                    </a:lnTo>
                    <a:lnTo>
                      <a:pt x="3018332" y="1210279"/>
                    </a:lnTo>
                    <a:lnTo>
                      <a:pt x="3018618" y="1209564"/>
                    </a:lnTo>
                    <a:lnTo>
                      <a:pt x="3018618" y="1207562"/>
                    </a:lnTo>
                    <a:lnTo>
                      <a:pt x="3020477" y="1207848"/>
                    </a:lnTo>
                    <a:lnTo>
                      <a:pt x="3022194" y="1207132"/>
                    </a:lnTo>
                    <a:lnTo>
                      <a:pt x="3022051" y="1205988"/>
                    </a:lnTo>
                    <a:lnTo>
                      <a:pt x="3020620" y="1203270"/>
                    </a:lnTo>
                    <a:close/>
                    <a:moveTo>
                      <a:pt x="1381072" y="1057510"/>
                    </a:moveTo>
                    <a:lnTo>
                      <a:pt x="1381215" y="1056509"/>
                    </a:lnTo>
                    <a:lnTo>
                      <a:pt x="1380070" y="1055079"/>
                    </a:lnTo>
                    <a:lnTo>
                      <a:pt x="1379069" y="1054220"/>
                    </a:lnTo>
                    <a:lnTo>
                      <a:pt x="1378354" y="1054077"/>
                    </a:lnTo>
                    <a:lnTo>
                      <a:pt x="1377066" y="1055365"/>
                    </a:lnTo>
                    <a:lnTo>
                      <a:pt x="1375350" y="1058082"/>
                    </a:lnTo>
                    <a:lnTo>
                      <a:pt x="1374635" y="1059656"/>
                    </a:lnTo>
                    <a:lnTo>
                      <a:pt x="1374921" y="1060228"/>
                    </a:lnTo>
                    <a:lnTo>
                      <a:pt x="1376494" y="1062231"/>
                    </a:lnTo>
                    <a:lnTo>
                      <a:pt x="1377496" y="1062946"/>
                    </a:lnTo>
                    <a:lnTo>
                      <a:pt x="1378497" y="1063089"/>
                    </a:lnTo>
                    <a:lnTo>
                      <a:pt x="1378926" y="1063947"/>
                    </a:lnTo>
                    <a:lnTo>
                      <a:pt x="1379069" y="1066808"/>
                    </a:lnTo>
                    <a:lnTo>
                      <a:pt x="1379355" y="1067809"/>
                    </a:lnTo>
                    <a:lnTo>
                      <a:pt x="1380356" y="1069240"/>
                    </a:lnTo>
                    <a:lnTo>
                      <a:pt x="1382359" y="1069669"/>
                    </a:lnTo>
                    <a:lnTo>
                      <a:pt x="1383217" y="1070384"/>
                    </a:lnTo>
                    <a:lnTo>
                      <a:pt x="1383932" y="1071672"/>
                    </a:lnTo>
                    <a:lnTo>
                      <a:pt x="1384791" y="1072244"/>
                    </a:lnTo>
                    <a:lnTo>
                      <a:pt x="1385649" y="1072101"/>
                    </a:lnTo>
                    <a:lnTo>
                      <a:pt x="1386078" y="1071528"/>
                    </a:lnTo>
                    <a:lnTo>
                      <a:pt x="1386078" y="1069669"/>
                    </a:lnTo>
                    <a:lnTo>
                      <a:pt x="1381930" y="1066093"/>
                    </a:lnTo>
                    <a:lnTo>
                      <a:pt x="1381358" y="1068239"/>
                    </a:lnTo>
                    <a:lnTo>
                      <a:pt x="1379927" y="1063232"/>
                    </a:lnTo>
                    <a:lnTo>
                      <a:pt x="1379212" y="1061516"/>
                    </a:lnTo>
                    <a:lnTo>
                      <a:pt x="1378354" y="1060943"/>
                    </a:lnTo>
                    <a:lnTo>
                      <a:pt x="1376208" y="1060371"/>
                    </a:lnTo>
                    <a:lnTo>
                      <a:pt x="1376351" y="1059942"/>
                    </a:lnTo>
                    <a:lnTo>
                      <a:pt x="1381072" y="1057510"/>
                    </a:lnTo>
                    <a:close/>
                    <a:moveTo>
                      <a:pt x="2840959" y="1342307"/>
                    </a:moveTo>
                    <a:lnTo>
                      <a:pt x="2839529" y="1345740"/>
                    </a:lnTo>
                    <a:lnTo>
                      <a:pt x="2840959" y="1345597"/>
                    </a:lnTo>
                    <a:lnTo>
                      <a:pt x="2842390" y="1344882"/>
                    </a:lnTo>
                    <a:lnTo>
                      <a:pt x="2844106" y="1343308"/>
                    </a:lnTo>
                    <a:lnTo>
                      <a:pt x="2844535" y="1342307"/>
                    </a:lnTo>
                    <a:lnTo>
                      <a:pt x="2844535" y="1341163"/>
                    </a:lnTo>
                    <a:lnTo>
                      <a:pt x="2843534" y="1340877"/>
                    </a:lnTo>
                    <a:lnTo>
                      <a:pt x="2840959" y="1342307"/>
                    </a:lnTo>
                    <a:close/>
                    <a:moveTo>
                      <a:pt x="2620675" y="1675738"/>
                    </a:moveTo>
                    <a:lnTo>
                      <a:pt x="2620675" y="1678456"/>
                    </a:lnTo>
                    <a:lnTo>
                      <a:pt x="2621247" y="1681317"/>
                    </a:lnTo>
                    <a:lnTo>
                      <a:pt x="2622534" y="1673307"/>
                    </a:lnTo>
                    <a:lnTo>
                      <a:pt x="2621533" y="1674165"/>
                    </a:lnTo>
                    <a:lnTo>
                      <a:pt x="2620675" y="1675738"/>
                    </a:lnTo>
                    <a:close/>
                    <a:moveTo>
                      <a:pt x="2654862" y="1781160"/>
                    </a:moveTo>
                    <a:lnTo>
                      <a:pt x="2653717" y="1777441"/>
                    </a:lnTo>
                    <a:lnTo>
                      <a:pt x="2652430" y="1775582"/>
                    </a:lnTo>
                    <a:lnTo>
                      <a:pt x="2654289" y="1782305"/>
                    </a:lnTo>
                    <a:lnTo>
                      <a:pt x="2657722" y="1791030"/>
                    </a:lnTo>
                    <a:lnTo>
                      <a:pt x="2660440" y="1796609"/>
                    </a:lnTo>
                    <a:lnTo>
                      <a:pt x="2660011" y="1794177"/>
                    </a:lnTo>
                    <a:lnTo>
                      <a:pt x="2654862" y="1781160"/>
                    </a:lnTo>
                    <a:close/>
                    <a:moveTo>
                      <a:pt x="2388231" y="1699769"/>
                    </a:moveTo>
                    <a:lnTo>
                      <a:pt x="2385513" y="1701629"/>
                    </a:lnTo>
                    <a:lnTo>
                      <a:pt x="2385227" y="1702201"/>
                    </a:lnTo>
                    <a:lnTo>
                      <a:pt x="2384512" y="1702773"/>
                    </a:lnTo>
                    <a:lnTo>
                      <a:pt x="2383511" y="1703345"/>
                    </a:lnTo>
                    <a:lnTo>
                      <a:pt x="2385656" y="1703345"/>
                    </a:lnTo>
                    <a:lnTo>
                      <a:pt x="2387087" y="1704061"/>
                    </a:lnTo>
                    <a:lnTo>
                      <a:pt x="2386944" y="1702487"/>
                    </a:lnTo>
                    <a:lnTo>
                      <a:pt x="2387373" y="1701057"/>
                    </a:lnTo>
                    <a:lnTo>
                      <a:pt x="2388231" y="1699769"/>
                    </a:lnTo>
                    <a:close/>
                    <a:moveTo>
                      <a:pt x="2966264" y="1314271"/>
                    </a:moveTo>
                    <a:lnTo>
                      <a:pt x="2966121" y="1315129"/>
                    </a:lnTo>
                    <a:lnTo>
                      <a:pt x="2965549" y="1316846"/>
                    </a:lnTo>
                    <a:lnTo>
                      <a:pt x="2964834" y="1317275"/>
                    </a:lnTo>
                    <a:lnTo>
                      <a:pt x="2960400" y="1318419"/>
                    </a:lnTo>
                    <a:lnTo>
                      <a:pt x="2965835" y="1319707"/>
                    </a:lnTo>
                    <a:lnTo>
                      <a:pt x="2968124" y="1319134"/>
                    </a:lnTo>
                    <a:lnTo>
                      <a:pt x="2967838" y="1317990"/>
                    </a:lnTo>
                    <a:lnTo>
                      <a:pt x="2966264" y="1314271"/>
                    </a:lnTo>
                    <a:close/>
                    <a:moveTo>
                      <a:pt x="2797331" y="1508665"/>
                    </a:moveTo>
                    <a:lnTo>
                      <a:pt x="2797331" y="1507807"/>
                    </a:lnTo>
                    <a:lnTo>
                      <a:pt x="2796902" y="1506806"/>
                    </a:lnTo>
                    <a:lnTo>
                      <a:pt x="2794900" y="1505518"/>
                    </a:lnTo>
                    <a:lnTo>
                      <a:pt x="2796902" y="1509380"/>
                    </a:lnTo>
                    <a:lnTo>
                      <a:pt x="2797331" y="1508665"/>
                    </a:lnTo>
                    <a:close/>
                    <a:moveTo>
                      <a:pt x="2809633" y="1431995"/>
                    </a:moveTo>
                    <a:lnTo>
                      <a:pt x="2805056" y="1439004"/>
                    </a:lnTo>
                    <a:lnTo>
                      <a:pt x="2806486" y="1438432"/>
                    </a:lnTo>
                    <a:lnTo>
                      <a:pt x="2810348" y="1431995"/>
                    </a:lnTo>
                    <a:lnTo>
                      <a:pt x="2812351" y="1428275"/>
                    </a:lnTo>
                    <a:lnTo>
                      <a:pt x="2813495" y="1424127"/>
                    </a:lnTo>
                    <a:lnTo>
                      <a:pt x="2812351" y="1426130"/>
                    </a:lnTo>
                    <a:lnTo>
                      <a:pt x="2809633" y="1431995"/>
                    </a:lnTo>
                    <a:close/>
                    <a:moveTo>
                      <a:pt x="2786747" y="1533697"/>
                    </a:moveTo>
                    <a:lnTo>
                      <a:pt x="2787319" y="1533841"/>
                    </a:lnTo>
                    <a:lnTo>
                      <a:pt x="2792754" y="1531409"/>
                    </a:lnTo>
                    <a:lnTo>
                      <a:pt x="2790179" y="1531981"/>
                    </a:lnTo>
                    <a:lnTo>
                      <a:pt x="2786747" y="1533697"/>
                    </a:lnTo>
                    <a:close/>
                    <a:moveTo>
                      <a:pt x="2839100" y="1380786"/>
                    </a:moveTo>
                    <a:lnTo>
                      <a:pt x="2842676" y="1375493"/>
                    </a:lnTo>
                    <a:lnTo>
                      <a:pt x="2843534" y="1373204"/>
                    </a:lnTo>
                    <a:lnTo>
                      <a:pt x="2839100" y="1379784"/>
                    </a:lnTo>
                    <a:lnTo>
                      <a:pt x="2839100" y="1380786"/>
                    </a:lnTo>
                    <a:close/>
                    <a:moveTo>
                      <a:pt x="2801337" y="1511669"/>
                    </a:moveTo>
                    <a:lnTo>
                      <a:pt x="2801337" y="1512813"/>
                    </a:lnTo>
                    <a:lnTo>
                      <a:pt x="2802052" y="1518392"/>
                    </a:lnTo>
                    <a:lnTo>
                      <a:pt x="2801909" y="1521539"/>
                    </a:lnTo>
                    <a:lnTo>
                      <a:pt x="2800478" y="1528405"/>
                    </a:lnTo>
                    <a:lnTo>
                      <a:pt x="2795901" y="1530408"/>
                    </a:lnTo>
                    <a:lnTo>
                      <a:pt x="2796187" y="1530694"/>
                    </a:lnTo>
                    <a:lnTo>
                      <a:pt x="2800192" y="1529692"/>
                    </a:lnTo>
                    <a:lnTo>
                      <a:pt x="2801194" y="1528262"/>
                    </a:lnTo>
                    <a:lnTo>
                      <a:pt x="2802481" y="1522540"/>
                    </a:lnTo>
                    <a:lnTo>
                      <a:pt x="2802767" y="1518535"/>
                    </a:lnTo>
                    <a:lnTo>
                      <a:pt x="2802052" y="1513385"/>
                    </a:lnTo>
                    <a:lnTo>
                      <a:pt x="2801337" y="1511669"/>
                    </a:lnTo>
                    <a:close/>
                    <a:moveTo>
                      <a:pt x="2904041" y="1328003"/>
                    </a:moveTo>
                    <a:lnTo>
                      <a:pt x="2902610" y="1326716"/>
                    </a:lnTo>
                    <a:lnTo>
                      <a:pt x="2901609" y="1326859"/>
                    </a:lnTo>
                    <a:lnTo>
                      <a:pt x="2898462" y="1327717"/>
                    </a:lnTo>
                    <a:lnTo>
                      <a:pt x="2894743" y="1329576"/>
                    </a:lnTo>
                    <a:lnTo>
                      <a:pt x="2893170" y="1331007"/>
                    </a:lnTo>
                    <a:lnTo>
                      <a:pt x="2891453" y="1331722"/>
                    </a:lnTo>
                    <a:lnTo>
                      <a:pt x="2889451" y="1331436"/>
                    </a:lnTo>
                    <a:lnTo>
                      <a:pt x="2891596" y="1329147"/>
                    </a:lnTo>
                    <a:lnTo>
                      <a:pt x="2894028" y="1327288"/>
                    </a:lnTo>
                    <a:lnTo>
                      <a:pt x="2898605" y="1323140"/>
                    </a:lnTo>
                    <a:lnTo>
                      <a:pt x="2895602" y="1324141"/>
                    </a:lnTo>
                    <a:lnTo>
                      <a:pt x="2890452" y="1327717"/>
                    </a:lnTo>
                    <a:lnTo>
                      <a:pt x="2888020" y="1329004"/>
                    </a:lnTo>
                    <a:lnTo>
                      <a:pt x="2881869" y="1329719"/>
                    </a:lnTo>
                    <a:lnTo>
                      <a:pt x="2875719" y="1330006"/>
                    </a:lnTo>
                    <a:lnTo>
                      <a:pt x="2873430" y="1330292"/>
                    </a:lnTo>
                    <a:lnTo>
                      <a:pt x="2871141" y="1331293"/>
                    </a:lnTo>
                    <a:lnTo>
                      <a:pt x="2868423" y="1331436"/>
                    </a:lnTo>
                    <a:lnTo>
                      <a:pt x="2865563" y="1330721"/>
                    </a:lnTo>
                    <a:lnTo>
                      <a:pt x="2864561" y="1330864"/>
                    </a:lnTo>
                    <a:lnTo>
                      <a:pt x="2863560" y="1331436"/>
                    </a:lnTo>
                    <a:lnTo>
                      <a:pt x="2862130" y="1331722"/>
                    </a:lnTo>
                    <a:lnTo>
                      <a:pt x="2859555" y="1331722"/>
                    </a:lnTo>
                    <a:lnTo>
                      <a:pt x="2858411" y="1332151"/>
                    </a:lnTo>
                    <a:lnTo>
                      <a:pt x="2857409" y="1333009"/>
                    </a:lnTo>
                    <a:lnTo>
                      <a:pt x="2857123" y="1334583"/>
                    </a:lnTo>
                    <a:lnTo>
                      <a:pt x="2855836" y="1333438"/>
                    </a:lnTo>
                    <a:lnTo>
                      <a:pt x="2853976" y="1334726"/>
                    </a:lnTo>
                    <a:lnTo>
                      <a:pt x="2850257" y="1336299"/>
                    </a:lnTo>
                    <a:lnTo>
                      <a:pt x="2847682" y="1338731"/>
                    </a:lnTo>
                    <a:lnTo>
                      <a:pt x="2846538" y="1340305"/>
                    </a:lnTo>
                    <a:lnTo>
                      <a:pt x="2845680" y="1341878"/>
                    </a:lnTo>
                    <a:lnTo>
                      <a:pt x="2846252" y="1343881"/>
                    </a:lnTo>
                    <a:lnTo>
                      <a:pt x="2848827" y="1343308"/>
                    </a:lnTo>
                    <a:lnTo>
                      <a:pt x="2850400" y="1341449"/>
                    </a:lnTo>
                    <a:lnTo>
                      <a:pt x="2851974" y="1341306"/>
                    </a:lnTo>
                    <a:lnTo>
                      <a:pt x="2852689" y="1341878"/>
                    </a:lnTo>
                    <a:lnTo>
                      <a:pt x="2852689" y="1342593"/>
                    </a:lnTo>
                    <a:lnTo>
                      <a:pt x="2849685" y="1344453"/>
                    </a:lnTo>
                    <a:lnTo>
                      <a:pt x="2853690" y="1343595"/>
                    </a:lnTo>
                    <a:lnTo>
                      <a:pt x="2858124" y="1343308"/>
                    </a:lnTo>
                    <a:lnTo>
                      <a:pt x="2868853" y="1341020"/>
                    </a:lnTo>
                    <a:lnTo>
                      <a:pt x="2869997" y="1341449"/>
                    </a:lnTo>
                    <a:lnTo>
                      <a:pt x="2870998" y="1341306"/>
                    </a:lnTo>
                    <a:lnTo>
                      <a:pt x="2884015" y="1336872"/>
                    </a:lnTo>
                    <a:lnTo>
                      <a:pt x="2886590" y="1336442"/>
                    </a:lnTo>
                    <a:lnTo>
                      <a:pt x="2890166" y="1335155"/>
                    </a:lnTo>
                    <a:lnTo>
                      <a:pt x="2894028" y="1333438"/>
                    </a:lnTo>
                    <a:lnTo>
                      <a:pt x="2896746" y="1332723"/>
                    </a:lnTo>
                    <a:lnTo>
                      <a:pt x="2909906" y="1326716"/>
                    </a:lnTo>
                    <a:lnTo>
                      <a:pt x="2906902" y="1327288"/>
                    </a:lnTo>
                    <a:lnTo>
                      <a:pt x="2904041" y="1328003"/>
                    </a:lnTo>
                    <a:close/>
                    <a:moveTo>
                      <a:pt x="2948813" y="1312125"/>
                    </a:moveTo>
                    <a:lnTo>
                      <a:pt x="2947097" y="1312411"/>
                    </a:lnTo>
                    <a:lnTo>
                      <a:pt x="2944522" y="1315129"/>
                    </a:lnTo>
                    <a:lnTo>
                      <a:pt x="2942376" y="1315701"/>
                    </a:lnTo>
                    <a:lnTo>
                      <a:pt x="2943664" y="1316846"/>
                    </a:lnTo>
                    <a:lnTo>
                      <a:pt x="2951960" y="1315129"/>
                    </a:lnTo>
                    <a:lnTo>
                      <a:pt x="2951531" y="1313699"/>
                    </a:lnTo>
                    <a:lnTo>
                      <a:pt x="2948813" y="1312125"/>
                    </a:lnTo>
                    <a:close/>
                    <a:moveTo>
                      <a:pt x="2928787" y="1306261"/>
                    </a:moveTo>
                    <a:lnTo>
                      <a:pt x="2927929" y="1308406"/>
                    </a:lnTo>
                    <a:lnTo>
                      <a:pt x="2927643" y="1310409"/>
                    </a:lnTo>
                    <a:lnTo>
                      <a:pt x="2926785" y="1311696"/>
                    </a:lnTo>
                    <a:lnTo>
                      <a:pt x="2928501" y="1311839"/>
                    </a:lnTo>
                    <a:lnTo>
                      <a:pt x="2929932" y="1310838"/>
                    </a:lnTo>
                    <a:lnTo>
                      <a:pt x="2930218" y="1304973"/>
                    </a:lnTo>
                    <a:lnTo>
                      <a:pt x="2929216" y="1305545"/>
                    </a:lnTo>
                    <a:lnTo>
                      <a:pt x="2928787" y="1306261"/>
                    </a:lnTo>
                    <a:close/>
                    <a:moveTo>
                      <a:pt x="2925640" y="1307977"/>
                    </a:moveTo>
                    <a:lnTo>
                      <a:pt x="2925068" y="1309980"/>
                    </a:lnTo>
                    <a:lnTo>
                      <a:pt x="2925354" y="1311696"/>
                    </a:lnTo>
                    <a:lnTo>
                      <a:pt x="2926213" y="1310981"/>
                    </a:lnTo>
                    <a:lnTo>
                      <a:pt x="2926498" y="1308978"/>
                    </a:lnTo>
                    <a:lnTo>
                      <a:pt x="2926213" y="1307977"/>
                    </a:lnTo>
                    <a:lnTo>
                      <a:pt x="2925640" y="1307977"/>
                    </a:lnTo>
                    <a:close/>
                  </a:path>
                </a:pathLst>
              </a:custGeom>
              <a:solidFill>
                <a:schemeClr val="tx1"/>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87" name="Freeform: Shape 386">
                <a:extLst>
                  <a:ext uri="{FF2B5EF4-FFF2-40B4-BE49-F238E27FC236}">
                    <a16:creationId xmlns:a16="http://schemas.microsoft.com/office/drawing/2014/main" id="{6AEB5CF3-F122-DA19-A7FC-097231136304}"/>
                  </a:ext>
                  <a:ext uri="{C183D7F6-B498-43B3-948B-1728B52AA6E4}">
                    <adec:decorative xmlns:adec="http://schemas.microsoft.com/office/drawing/2017/decorative" val="1"/>
                  </a:ext>
                </a:extLst>
              </p:cNvPr>
              <p:cNvSpPr/>
              <p:nvPr/>
            </p:nvSpPr>
            <p:spPr>
              <a:xfrm>
                <a:off x="5850926" y="2731414"/>
                <a:ext cx="13445" cy="14590"/>
              </a:xfrm>
              <a:custGeom>
                <a:avLst/>
                <a:gdLst>
                  <a:gd name="connsiteX0" fmla="*/ 12301 w 13445"/>
                  <a:gd name="connsiteY0" fmla="*/ 715 h 14590"/>
                  <a:gd name="connsiteX1" fmla="*/ 11730 w 13445"/>
                  <a:gd name="connsiteY1" fmla="*/ 286 h 14590"/>
                  <a:gd name="connsiteX2" fmla="*/ 10871 w 13445"/>
                  <a:gd name="connsiteY2" fmla="*/ 0 h 14590"/>
                  <a:gd name="connsiteX3" fmla="*/ 8296 w 13445"/>
                  <a:gd name="connsiteY3" fmla="*/ 1287 h 14590"/>
                  <a:gd name="connsiteX4" fmla="*/ 5149 w 13445"/>
                  <a:gd name="connsiteY4" fmla="*/ 5865 h 14590"/>
                  <a:gd name="connsiteX5" fmla="*/ 2575 w 13445"/>
                  <a:gd name="connsiteY5" fmla="*/ 7581 h 14590"/>
                  <a:gd name="connsiteX6" fmla="*/ 1144 w 13445"/>
                  <a:gd name="connsiteY6" fmla="*/ 12016 h 14590"/>
                  <a:gd name="connsiteX7" fmla="*/ 0 w 13445"/>
                  <a:gd name="connsiteY7" fmla="*/ 13875 h 14590"/>
                  <a:gd name="connsiteX8" fmla="*/ 572 w 13445"/>
                  <a:gd name="connsiteY8" fmla="*/ 14161 h 14590"/>
                  <a:gd name="connsiteX9" fmla="*/ 2718 w 13445"/>
                  <a:gd name="connsiteY9" fmla="*/ 13589 h 14590"/>
                  <a:gd name="connsiteX10" fmla="*/ 5149 w 13445"/>
                  <a:gd name="connsiteY10" fmla="*/ 14590 h 14590"/>
                  <a:gd name="connsiteX11" fmla="*/ 11300 w 13445"/>
                  <a:gd name="connsiteY11" fmla="*/ 9298 h 14590"/>
                  <a:gd name="connsiteX12" fmla="*/ 11872 w 13445"/>
                  <a:gd name="connsiteY12" fmla="*/ 7581 h 14590"/>
                  <a:gd name="connsiteX13" fmla="*/ 13446 w 13445"/>
                  <a:gd name="connsiteY13" fmla="*/ 5865 h 1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45" h="14590">
                    <a:moveTo>
                      <a:pt x="12301" y="715"/>
                    </a:moveTo>
                    <a:lnTo>
                      <a:pt x="11730" y="286"/>
                    </a:lnTo>
                    <a:lnTo>
                      <a:pt x="10871" y="0"/>
                    </a:lnTo>
                    <a:lnTo>
                      <a:pt x="8296" y="1287"/>
                    </a:lnTo>
                    <a:lnTo>
                      <a:pt x="5149" y="5865"/>
                    </a:lnTo>
                    <a:lnTo>
                      <a:pt x="2575" y="7581"/>
                    </a:lnTo>
                    <a:lnTo>
                      <a:pt x="1144" y="12016"/>
                    </a:lnTo>
                    <a:lnTo>
                      <a:pt x="0" y="13875"/>
                    </a:lnTo>
                    <a:lnTo>
                      <a:pt x="572" y="14161"/>
                    </a:lnTo>
                    <a:lnTo>
                      <a:pt x="2718" y="13589"/>
                    </a:lnTo>
                    <a:lnTo>
                      <a:pt x="5149" y="14590"/>
                    </a:lnTo>
                    <a:lnTo>
                      <a:pt x="11300" y="9298"/>
                    </a:lnTo>
                    <a:lnTo>
                      <a:pt x="11872" y="7581"/>
                    </a:lnTo>
                    <a:lnTo>
                      <a:pt x="13446" y="586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89" name="Freeform: Shape 388">
                <a:extLst>
                  <a:ext uri="{FF2B5EF4-FFF2-40B4-BE49-F238E27FC236}">
                    <a16:creationId xmlns:a16="http://schemas.microsoft.com/office/drawing/2014/main" id="{D644EAF6-0CA7-807E-A1F3-D452411C1C70}"/>
                  </a:ext>
                  <a:ext uri="{C183D7F6-B498-43B3-948B-1728B52AA6E4}">
                    <adec:decorative xmlns:adec="http://schemas.microsoft.com/office/drawing/2017/decorative" val="1"/>
                  </a:ext>
                </a:extLst>
              </p:cNvPr>
              <p:cNvSpPr/>
              <p:nvPr/>
            </p:nvSpPr>
            <p:spPr>
              <a:xfrm>
                <a:off x="6887838" y="4425319"/>
                <a:ext cx="163640" cy="170506"/>
              </a:xfrm>
              <a:custGeom>
                <a:avLst/>
                <a:gdLst>
                  <a:gd name="connsiteX0" fmla="*/ 163640 w 163640"/>
                  <a:gd name="connsiteY0" fmla="*/ 70949 h 170506"/>
                  <a:gd name="connsiteX1" fmla="*/ 163211 w 163640"/>
                  <a:gd name="connsiteY1" fmla="*/ 64941 h 170506"/>
                  <a:gd name="connsiteX2" fmla="*/ 161638 w 163640"/>
                  <a:gd name="connsiteY2" fmla="*/ 59935 h 170506"/>
                  <a:gd name="connsiteX3" fmla="*/ 160636 w 163640"/>
                  <a:gd name="connsiteY3" fmla="*/ 54356 h 170506"/>
                  <a:gd name="connsiteX4" fmla="*/ 161351 w 163640"/>
                  <a:gd name="connsiteY4" fmla="*/ 52496 h 170506"/>
                  <a:gd name="connsiteX5" fmla="*/ 160207 w 163640"/>
                  <a:gd name="connsiteY5" fmla="*/ 49207 h 170506"/>
                  <a:gd name="connsiteX6" fmla="*/ 159635 w 163640"/>
                  <a:gd name="connsiteY6" fmla="*/ 49063 h 170506"/>
                  <a:gd name="connsiteX7" fmla="*/ 158634 w 163640"/>
                  <a:gd name="connsiteY7" fmla="*/ 48348 h 170506"/>
                  <a:gd name="connsiteX8" fmla="*/ 157346 w 163640"/>
                  <a:gd name="connsiteY8" fmla="*/ 45201 h 170506"/>
                  <a:gd name="connsiteX9" fmla="*/ 156345 w 163640"/>
                  <a:gd name="connsiteY9" fmla="*/ 42340 h 170506"/>
                  <a:gd name="connsiteX10" fmla="*/ 155773 w 163640"/>
                  <a:gd name="connsiteY10" fmla="*/ 41625 h 170506"/>
                  <a:gd name="connsiteX11" fmla="*/ 151768 w 163640"/>
                  <a:gd name="connsiteY11" fmla="*/ 39193 h 170506"/>
                  <a:gd name="connsiteX12" fmla="*/ 149765 w 163640"/>
                  <a:gd name="connsiteY12" fmla="*/ 33329 h 170506"/>
                  <a:gd name="connsiteX13" fmla="*/ 147476 w 163640"/>
                  <a:gd name="connsiteY13" fmla="*/ 32041 h 170506"/>
                  <a:gd name="connsiteX14" fmla="*/ 146189 w 163640"/>
                  <a:gd name="connsiteY14" fmla="*/ 26177 h 170506"/>
                  <a:gd name="connsiteX15" fmla="*/ 145903 w 163640"/>
                  <a:gd name="connsiteY15" fmla="*/ 24460 h 170506"/>
                  <a:gd name="connsiteX16" fmla="*/ 147190 w 163640"/>
                  <a:gd name="connsiteY16" fmla="*/ 18596 h 170506"/>
                  <a:gd name="connsiteX17" fmla="*/ 147047 w 163640"/>
                  <a:gd name="connsiteY17" fmla="*/ 17308 h 170506"/>
                  <a:gd name="connsiteX18" fmla="*/ 145760 w 163640"/>
                  <a:gd name="connsiteY18" fmla="*/ 16021 h 170506"/>
                  <a:gd name="connsiteX19" fmla="*/ 141898 w 163640"/>
                  <a:gd name="connsiteY19" fmla="*/ 14733 h 170506"/>
                  <a:gd name="connsiteX20" fmla="*/ 138751 w 163640"/>
                  <a:gd name="connsiteY20" fmla="*/ 12302 h 170506"/>
                  <a:gd name="connsiteX21" fmla="*/ 139180 w 163640"/>
                  <a:gd name="connsiteY21" fmla="*/ 11443 h 170506"/>
                  <a:gd name="connsiteX22" fmla="*/ 139466 w 163640"/>
                  <a:gd name="connsiteY22" fmla="*/ 10585 h 170506"/>
                  <a:gd name="connsiteX23" fmla="*/ 137893 w 163640"/>
                  <a:gd name="connsiteY23" fmla="*/ 10013 h 170506"/>
                  <a:gd name="connsiteX24" fmla="*/ 133172 w 163640"/>
                  <a:gd name="connsiteY24" fmla="*/ 0 h 170506"/>
                  <a:gd name="connsiteX25" fmla="*/ 126163 w 163640"/>
                  <a:gd name="connsiteY25" fmla="*/ 7009 h 170506"/>
                  <a:gd name="connsiteX26" fmla="*/ 120871 w 163640"/>
                  <a:gd name="connsiteY26" fmla="*/ 12158 h 170506"/>
                  <a:gd name="connsiteX27" fmla="*/ 120013 w 163640"/>
                  <a:gd name="connsiteY27" fmla="*/ 12874 h 170506"/>
                  <a:gd name="connsiteX28" fmla="*/ 118439 w 163640"/>
                  <a:gd name="connsiteY28" fmla="*/ 13875 h 170506"/>
                  <a:gd name="connsiteX29" fmla="*/ 113433 w 163640"/>
                  <a:gd name="connsiteY29" fmla="*/ 13875 h 170506"/>
                  <a:gd name="connsiteX30" fmla="*/ 108283 w 163640"/>
                  <a:gd name="connsiteY30" fmla="*/ 13303 h 170506"/>
                  <a:gd name="connsiteX31" fmla="*/ 103563 w 163640"/>
                  <a:gd name="connsiteY31" fmla="*/ 10156 h 170506"/>
                  <a:gd name="connsiteX32" fmla="*/ 98699 w 163640"/>
                  <a:gd name="connsiteY32" fmla="*/ 12588 h 170506"/>
                  <a:gd name="connsiteX33" fmla="*/ 95695 w 163640"/>
                  <a:gd name="connsiteY33" fmla="*/ 13303 h 170506"/>
                  <a:gd name="connsiteX34" fmla="*/ 93836 w 163640"/>
                  <a:gd name="connsiteY34" fmla="*/ 13589 h 170506"/>
                  <a:gd name="connsiteX35" fmla="*/ 89545 w 163640"/>
                  <a:gd name="connsiteY35" fmla="*/ 14018 h 170506"/>
                  <a:gd name="connsiteX36" fmla="*/ 83537 w 163640"/>
                  <a:gd name="connsiteY36" fmla="*/ 15305 h 170506"/>
                  <a:gd name="connsiteX37" fmla="*/ 80819 w 163640"/>
                  <a:gd name="connsiteY37" fmla="*/ 17022 h 170506"/>
                  <a:gd name="connsiteX38" fmla="*/ 79389 w 163640"/>
                  <a:gd name="connsiteY38" fmla="*/ 18309 h 170506"/>
                  <a:gd name="connsiteX39" fmla="*/ 78101 w 163640"/>
                  <a:gd name="connsiteY39" fmla="*/ 20741 h 170506"/>
                  <a:gd name="connsiteX40" fmla="*/ 77529 w 163640"/>
                  <a:gd name="connsiteY40" fmla="*/ 21027 h 170506"/>
                  <a:gd name="connsiteX41" fmla="*/ 76384 w 163640"/>
                  <a:gd name="connsiteY41" fmla="*/ 20741 h 170506"/>
                  <a:gd name="connsiteX42" fmla="*/ 74811 w 163640"/>
                  <a:gd name="connsiteY42" fmla="*/ 19740 h 170506"/>
                  <a:gd name="connsiteX43" fmla="*/ 71664 w 163640"/>
                  <a:gd name="connsiteY43" fmla="*/ 18309 h 170506"/>
                  <a:gd name="connsiteX44" fmla="*/ 70091 w 163640"/>
                  <a:gd name="connsiteY44" fmla="*/ 15305 h 170506"/>
                  <a:gd name="connsiteX45" fmla="*/ 68660 w 163640"/>
                  <a:gd name="connsiteY45" fmla="*/ 13446 h 170506"/>
                  <a:gd name="connsiteX46" fmla="*/ 67373 w 163640"/>
                  <a:gd name="connsiteY46" fmla="*/ 12445 h 170506"/>
                  <a:gd name="connsiteX47" fmla="*/ 62223 w 163640"/>
                  <a:gd name="connsiteY47" fmla="*/ 15449 h 170506"/>
                  <a:gd name="connsiteX48" fmla="*/ 59792 w 163640"/>
                  <a:gd name="connsiteY48" fmla="*/ 16164 h 170506"/>
                  <a:gd name="connsiteX49" fmla="*/ 57789 w 163640"/>
                  <a:gd name="connsiteY49" fmla="*/ 16021 h 170506"/>
                  <a:gd name="connsiteX50" fmla="*/ 54070 w 163640"/>
                  <a:gd name="connsiteY50" fmla="*/ 14304 h 170506"/>
                  <a:gd name="connsiteX51" fmla="*/ 49922 w 163640"/>
                  <a:gd name="connsiteY51" fmla="*/ 12874 h 170506"/>
                  <a:gd name="connsiteX52" fmla="*/ 47776 w 163640"/>
                  <a:gd name="connsiteY52" fmla="*/ 12874 h 170506"/>
                  <a:gd name="connsiteX53" fmla="*/ 44629 w 163640"/>
                  <a:gd name="connsiteY53" fmla="*/ 14733 h 170506"/>
                  <a:gd name="connsiteX54" fmla="*/ 41053 w 163640"/>
                  <a:gd name="connsiteY54" fmla="*/ 17451 h 170506"/>
                  <a:gd name="connsiteX55" fmla="*/ 39194 w 163640"/>
                  <a:gd name="connsiteY55" fmla="*/ 20169 h 170506"/>
                  <a:gd name="connsiteX56" fmla="*/ 38336 w 163640"/>
                  <a:gd name="connsiteY56" fmla="*/ 21742 h 170506"/>
                  <a:gd name="connsiteX57" fmla="*/ 40052 w 163640"/>
                  <a:gd name="connsiteY57" fmla="*/ 22601 h 170506"/>
                  <a:gd name="connsiteX58" fmla="*/ 40338 w 163640"/>
                  <a:gd name="connsiteY58" fmla="*/ 24174 h 170506"/>
                  <a:gd name="connsiteX59" fmla="*/ 39194 w 163640"/>
                  <a:gd name="connsiteY59" fmla="*/ 26177 h 170506"/>
                  <a:gd name="connsiteX60" fmla="*/ 38049 w 163640"/>
                  <a:gd name="connsiteY60" fmla="*/ 28036 h 170506"/>
                  <a:gd name="connsiteX61" fmla="*/ 36619 w 163640"/>
                  <a:gd name="connsiteY61" fmla="*/ 31612 h 170506"/>
                  <a:gd name="connsiteX62" fmla="*/ 35904 w 163640"/>
                  <a:gd name="connsiteY62" fmla="*/ 35331 h 170506"/>
                  <a:gd name="connsiteX63" fmla="*/ 36905 w 163640"/>
                  <a:gd name="connsiteY63" fmla="*/ 36476 h 170506"/>
                  <a:gd name="connsiteX64" fmla="*/ 37907 w 163640"/>
                  <a:gd name="connsiteY64" fmla="*/ 37477 h 170506"/>
                  <a:gd name="connsiteX65" fmla="*/ 38478 w 163640"/>
                  <a:gd name="connsiteY65" fmla="*/ 38478 h 170506"/>
                  <a:gd name="connsiteX66" fmla="*/ 38765 w 163640"/>
                  <a:gd name="connsiteY66" fmla="*/ 39623 h 170506"/>
                  <a:gd name="connsiteX67" fmla="*/ 38622 w 163640"/>
                  <a:gd name="connsiteY67" fmla="*/ 41053 h 170506"/>
                  <a:gd name="connsiteX68" fmla="*/ 36333 w 163640"/>
                  <a:gd name="connsiteY68" fmla="*/ 46060 h 170506"/>
                  <a:gd name="connsiteX69" fmla="*/ 35189 w 163640"/>
                  <a:gd name="connsiteY69" fmla="*/ 50494 h 170506"/>
                  <a:gd name="connsiteX70" fmla="*/ 35189 w 163640"/>
                  <a:gd name="connsiteY70" fmla="*/ 52783 h 170506"/>
                  <a:gd name="connsiteX71" fmla="*/ 38192 w 163640"/>
                  <a:gd name="connsiteY71" fmla="*/ 54499 h 170506"/>
                  <a:gd name="connsiteX72" fmla="*/ 42198 w 163640"/>
                  <a:gd name="connsiteY72" fmla="*/ 54356 h 170506"/>
                  <a:gd name="connsiteX73" fmla="*/ 43485 w 163640"/>
                  <a:gd name="connsiteY73" fmla="*/ 55357 h 170506"/>
                  <a:gd name="connsiteX74" fmla="*/ 44772 w 163640"/>
                  <a:gd name="connsiteY74" fmla="*/ 56931 h 170506"/>
                  <a:gd name="connsiteX75" fmla="*/ 45917 w 163640"/>
                  <a:gd name="connsiteY75" fmla="*/ 57789 h 170506"/>
                  <a:gd name="connsiteX76" fmla="*/ 47633 w 163640"/>
                  <a:gd name="connsiteY76" fmla="*/ 57789 h 170506"/>
                  <a:gd name="connsiteX77" fmla="*/ 48777 w 163640"/>
                  <a:gd name="connsiteY77" fmla="*/ 58361 h 170506"/>
                  <a:gd name="connsiteX78" fmla="*/ 49207 w 163640"/>
                  <a:gd name="connsiteY78" fmla="*/ 59506 h 170506"/>
                  <a:gd name="connsiteX79" fmla="*/ 50494 w 163640"/>
                  <a:gd name="connsiteY79" fmla="*/ 60793 h 170506"/>
                  <a:gd name="connsiteX80" fmla="*/ 51352 w 163640"/>
                  <a:gd name="connsiteY80" fmla="*/ 61794 h 170506"/>
                  <a:gd name="connsiteX81" fmla="*/ 52497 w 163640"/>
                  <a:gd name="connsiteY81" fmla="*/ 59791 h 170506"/>
                  <a:gd name="connsiteX82" fmla="*/ 53784 w 163640"/>
                  <a:gd name="connsiteY82" fmla="*/ 57789 h 170506"/>
                  <a:gd name="connsiteX83" fmla="*/ 56359 w 163640"/>
                  <a:gd name="connsiteY83" fmla="*/ 54928 h 170506"/>
                  <a:gd name="connsiteX84" fmla="*/ 57646 w 163640"/>
                  <a:gd name="connsiteY84" fmla="*/ 54499 h 170506"/>
                  <a:gd name="connsiteX85" fmla="*/ 57503 w 163640"/>
                  <a:gd name="connsiteY85" fmla="*/ 54928 h 170506"/>
                  <a:gd name="connsiteX86" fmla="*/ 55214 w 163640"/>
                  <a:gd name="connsiteY86" fmla="*/ 58075 h 170506"/>
                  <a:gd name="connsiteX87" fmla="*/ 54928 w 163640"/>
                  <a:gd name="connsiteY87" fmla="*/ 58647 h 170506"/>
                  <a:gd name="connsiteX88" fmla="*/ 55071 w 163640"/>
                  <a:gd name="connsiteY88" fmla="*/ 60507 h 170506"/>
                  <a:gd name="connsiteX89" fmla="*/ 55500 w 163640"/>
                  <a:gd name="connsiteY89" fmla="*/ 69661 h 170506"/>
                  <a:gd name="connsiteX90" fmla="*/ 55071 w 163640"/>
                  <a:gd name="connsiteY90" fmla="*/ 70806 h 170506"/>
                  <a:gd name="connsiteX91" fmla="*/ 54499 w 163640"/>
                  <a:gd name="connsiteY91" fmla="*/ 71378 h 170506"/>
                  <a:gd name="connsiteX92" fmla="*/ 53784 w 163640"/>
                  <a:gd name="connsiteY92" fmla="*/ 71521 h 170506"/>
                  <a:gd name="connsiteX93" fmla="*/ 53069 w 163640"/>
                  <a:gd name="connsiteY93" fmla="*/ 72522 h 170506"/>
                  <a:gd name="connsiteX94" fmla="*/ 52497 w 163640"/>
                  <a:gd name="connsiteY94" fmla="*/ 74382 h 170506"/>
                  <a:gd name="connsiteX95" fmla="*/ 51352 w 163640"/>
                  <a:gd name="connsiteY95" fmla="*/ 75955 h 170506"/>
                  <a:gd name="connsiteX96" fmla="*/ 48205 w 163640"/>
                  <a:gd name="connsiteY96" fmla="*/ 78387 h 170506"/>
                  <a:gd name="connsiteX97" fmla="*/ 47061 w 163640"/>
                  <a:gd name="connsiteY97" fmla="*/ 78959 h 170506"/>
                  <a:gd name="connsiteX98" fmla="*/ 44343 w 163640"/>
                  <a:gd name="connsiteY98" fmla="*/ 79674 h 170506"/>
                  <a:gd name="connsiteX99" fmla="*/ 43628 w 163640"/>
                  <a:gd name="connsiteY99" fmla="*/ 80247 h 170506"/>
                  <a:gd name="connsiteX100" fmla="*/ 42198 w 163640"/>
                  <a:gd name="connsiteY100" fmla="*/ 80819 h 170506"/>
                  <a:gd name="connsiteX101" fmla="*/ 39909 w 163640"/>
                  <a:gd name="connsiteY101" fmla="*/ 83250 h 170506"/>
                  <a:gd name="connsiteX102" fmla="*/ 36619 w 163640"/>
                  <a:gd name="connsiteY102" fmla="*/ 87399 h 170506"/>
                  <a:gd name="connsiteX103" fmla="*/ 34902 w 163640"/>
                  <a:gd name="connsiteY103" fmla="*/ 89973 h 170506"/>
                  <a:gd name="connsiteX104" fmla="*/ 34616 w 163640"/>
                  <a:gd name="connsiteY104" fmla="*/ 90975 h 170506"/>
                  <a:gd name="connsiteX105" fmla="*/ 30897 w 163640"/>
                  <a:gd name="connsiteY105" fmla="*/ 95409 h 170506"/>
                  <a:gd name="connsiteX106" fmla="*/ 30182 w 163640"/>
                  <a:gd name="connsiteY106" fmla="*/ 95838 h 170506"/>
                  <a:gd name="connsiteX107" fmla="*/ 29324 w 163640"/>
                  <a:gd name="connsiteY107" fmla="*/ 95981 h 170506"/>
                  <a:gd name="connsiteX108" fmla="*/ 28322 w 163640"/>
                  <a:gd name="connsiteY108" fmla="*/ 95409 h 170506"/>
                  <a:gd name="connsiteX109" fmla="*/ 28179 w 163640"/>
                  <a:gd name="connsiteY109" fmla="*/ 95123 h 170506"/>
                  <a:gd name="connsiteX110" fmla="*/ 28322 w 163640"/>
                  <a:gd name="connsiteY110" fmla="*/ 92977 h 170506"/>
                  <a:gd name="connsiteX111" fmla="*/ 28037 w 163640"/>
                  <a:gd name="connsiteY111" fmla="*/ 91404 h 170506"/>
                  <a:gd name="connsiteX112" fmla="*/ 28037 w 163640"/>
                  <a:gd name="connsiteY112" fmla="*/ 90546 h 170506"/>
                  <a:gd name="connsiteX113" fmla="*/ 28322 w 163640"/>
                  <a:gd name="connsiteY113" fmla="*/ 90260 h 170506"/>
                  <a:gd name="connsiteX114" fmla="*/ 28037 w 163640"/>
                  <a:gd name="connsiteY114" fmla="*/ 89687 h 170506"/>
                  <a:gd name="connsiteX115" fmla="*/ 27464 w 163640"/>
                  <a:gd name="connsiteY115" fmla="*/ 89401 h 170506"/>
                  <a:gd name="connsiteX116" fmla="*/ 22744 w 163640"/>
                  <a:gd name="connsiteY116" fmla="*/ 90975 h 170506"/>
                  <a:gd name="connsiteX117" fmla="*/ 20312 w 163640"/>
                  <a:gd name="connsiteY117" fmla="*/ 93406 h 170506"/>
                  <a:gd name="connsiteX118" fmla="*/ 18596 w 163640"/>
                  <a:gd name="connsiteY118" fmla="*/ 97269 h 170506"/>
                  <a:gd name="connsiteX119" fmla="*/ 14447 w 163640"/>
                  <a:gd name="connsiteY119" fmla="*/ 100559 h 170506"/>
                  <a:gd name="connsiteX120" fmla="*/ 11300 w 163640"/>
                  <a:gd name="connsiteY120" fmla="*/ 101846 h 170506"/>
                  <a:gd name="connsiteX121" fmla="*/ 11015 w 163640"/>
                  <a:gd name="connsiteY121" fmla="*/ 102704 h 170506"/>
                  <a:gd name="connsiteX122" fmla="*/ 10728 w 163640"/>
                  <a:gd name="connsiteY122" fmla="*/ 106280 h 170506"/>
                  <a:gd name="connsiteX123" fmla="*/ 11015 w 163640"/>
                  <a:gd name="connsiteY123" fmla="*/ 111573 h 170506"/>
                  <a:gd name="connsiteX124" fmla="*/ 9584 w 163640"/>
                  <a:gd name="connsiteY124" fmla="*/ 114005 h 170506"/>
                  <a:gd name="connsiteX125" fmla="*/ 7438 w 163640"/>
                  <a:gd name="connsiteY125" fmla="*/ 118725 h 170506"/>
                  <a:gd name="connsiteX126" fmla="*/ 6294 w 163640"/>
                  <a:gd name="connsiteY126" fmla="*/ 121586 h 170506"/>
                  <a:gd name="connsiteX127" fmla="*/ 5436 w 163640"/>
                  <a:gd name="connsiteY127" fmla="*/ 122158 h 170506"/>
                  <a:gd name="connsiteX128" fmla="*/ 4434 w 163640"/>
                  <a:gd name="connsiteY128" fmla="*/ 123588 h 170506"/>
                  <a:gd name="connsiteX129" fmla="*/ 3862 w 163640"/>
                  <a:gd name="connsiteY129" fmla="*/ 128309 h 170506"/>
                  <a:gd name="connsiteX130" fmla="*/ 3433 w 163640"/>
                  <a:gd name="connsiteY130" fmla="*/ 129882 h 170506"/>
                  <a:gd name="connsiteX131" fmla="*/ 3433 w 163640"/>
                  <a:gd name="connsiteY131" fmla="*/ 130025 h 170506"/>
                  <a:gd name="connsiteX132" fmla="*/ 6437 w 163640"/>
                  <a:gd name="connsiteY132" fmla="*/ 130025 h 170506"/>
                  <a:gd name="connsiteX133" fmla="*/ 9584 w 163640"/>
                  <a:gd name="connsiteY133" fmla="*/ 131599 h 170506"/>
                  <a:gd name="connsiteX134" fmla="*/ 9012 w 163640"/>
                  <a:gd name="connsiteY134" fmla="*/ 135461 h 170506"/>
                  <a:gd name="connsiteX135" fmla="*/ 2289 w 163640"/>
                  <a:gd name="connsiteY135" fmla="*/ 141612 h 170506"/>
                  <a:gd name="connsiteX136" fmla="*/ 2432 w 163640"/>
                  <a:gd name="connsiteY136" fmla="*/ 142470 h 170506"/>
                  <a:gd name="connsiteX137" fmla="*/ 1287 w 163640"/>
                  <a:gd name="connsiteY137" fmla="*/ 147190 h 170506"/>
                  <a:gd name="connsiteX138" fmla="*/ 1287 w 163640"/>
                  <a:gd name="connsiteY138" fmla="*/ 149908 h 170506"/>
                  <a:gd name="connsiteX139" fmla="*/ 858 w 163640"/>
                  <a:gd name="connsiteY139" fmla="*/ 153055 h 170506"/>
                  <a:gd name="connsiteX140" fmla="*/ 0 w 163640"/>
                  <a:gd name="connsiteY140" fmla="*/ 155773 h 170506"/>
                  <a:gd name="connsiteX141" fmla="*/ 0 w 163640"/>
                  <a:gd name="connsiteY141" fmla="*/ 160064 h 170506"/>
                  <a:gd name="connsiteX142" fmla="*/ 429 w 163640"/>
                  <a:gd name="connsiteY142" fmla="*/ 167073 h 170506"/>
                  <a:gd name="connsiteX143" fmla="*/ 286 w 163640"/>
                  <a:gd name="connsiteY143" fmla="*/ 168074 h 170506"/>
                  <a:gd name="connsiteX144" fmla="*/ 1287 w 163640"/>
                  <a:gd name="connsiteY144" fmla="*/ 168074 h 170506"/>
                  <a:gd name="connsiteX145" fmla="*/ 7868 w 163640"/>
                  <a:gd name="connsiteY145" fmla="*/ 166501 h 170506"/>
                  <a:gd name="connsiteX146" fmla="*/ 8583 w 163640"/>
                  <a:gd name="connsiteY146" fmla="*/ 166930 h 170506"/>
                  <a:gd name="connsiteX147" fmla="*/ 9584 w 163640"/>
                  <a:gd name="connsiteY147" fmla="*/ 169934 h 170506"/>
                  <a:gd name="connsiteX148" fmla="*/ 10156 w 163640"/>
                  <a:gd name="connsiteY148" fmla="*/ 170363 h 170506"/>
                  <a:gd name="connsiteX149" fmla="*/ 11015 w 163640"/>
                  <a:gd name="connsiteY149" fmla="*/ 170506 h 170506"/>
                  <a:gd name="connsiteX150" fmla="*/ 12874 w 163640"/>
                  <a:gd name="connsiteY150" fmla="*/ 169791 h 170506"/>
                  <a:gd name="connsiteX151" fmla="*/ 16164 w 163640"/>
                  <a:gd name="connsiteY151" fmla="*/ 167502 h 170506"/>
                  <a:gd name="connsiteX152" fmla="*/ 17594 w 163640"/>
                  <a:gd name="connsiteY152" fmla="*/ 166072 h 170506"/>
                  <a:gd name="connsiteX153" fmla="*/ 19311 w 163640"/>
                  <a:gd name="connsiteY153" fmla="*/ 164069 h 170506"/>
                  <a:gd name="connsiteX154" fmla="*/ 21456 w 163640"/>
                  <a:gd name="connsiteY154" fmla="*/ 161781 h 170506"/>
                  <a:gd name="connsiteX155" fmla="*/ 22744 w 163640"/>
                  <a:gd name="connsiteY155" fmla="*/ 159778 h 170506"/>
                  <a:gd name="connsiteX156" fmla="*/ 23888 w 163640"/>
                  <a:gd name="connsiteY156" fmla="*/ 158634 h 170506"/>
                  <a:gd name="connsiteX157" fmla="*/ 25461 w 163640"/>
                  <a:gd name="connsiteY157" fmla="*/ 158348 h 170506"/>
                  <a:gd name="connsiteX158" fmla="*/ 27178 w 163640"/>
                  <a:gd name="connsiteY158" fmla="*/ 158491 h 170506"/>
                  <a:gd name="connsiteX159" fmla="*/ 28322 w 163640"/>
                  <a:gd name="connsiteY159" fmla="*/ 158491 h 170506"/>
                  <a:gd name="connsiteX160" fmla="*/ 28608 w 163640"/>
                  <a:gd name="connsiteY160" fmla="*/ 158348 h 170506"/>
                  <a:gd name="connsiteX161" fmla="*/ 31040 w 163640"/>
                  <a:gd name="connsiteY161" fmla="*/ 158634 h 170506"/>
                  <a:gd name="connsiteX162" fmla="*/ 33329 w 163640"/>
                  <a:gd name="connsiteY162" fmla="*/ 158062 h 170506"/>
                  <a:gd name="connsiteX163" fmla="*/ 35475 w 163640"/>
                  <a:gd name="connsiteY163" fmla="*/ 156774 h 170506"/>
                  <a:gd name="connsiteX164" fmla="*/ 37477 w 163640"/>
                  <a:gd name="connsiteY164" fmla="*/ 156345 h 170506"/>
                  <a:gd name="connsiteX165" fmla="*/ 37907 w 163640"/>
                  <a:gd name="connsiteY165" fmla="*/ 156488 h 170506"/>
                  <a:gd name="connsiteX166" fmla="*/ 38478 w 163640"/>
                  <a:gd name="connsiteY166" fmla="*/ 156631 h 170506"/>
                  <a:gd name="connsiteX167" fmla="*/ 41625 w 163640"/>
                  <a:gd name="connsiteY167" fmla="*/ 156631 h 170506"/>
                  <a:gd name="connsiteX168" fmla="*/ 47061 w 163640"/>
                  <a:gd name="connsiteY168" fmla="*/ 156631 h 170506"/>
                  <a:gd name="connsiteX169" fmla="*/ 52497 w 163640"/>
                  <a:gd name="connsiteY169" fmla="*/ 156631 h 170506"/>
                  <a:gd name="connsiteX170" fmla="*/ 57932 w 163640"/>
                  <a:gd name="connsiteY170" fmla="*/ 156631 h 170506"/>
                  <a:gd name="connsiteX171" fmla="*/ 63368 w 163640"/>
                  <a:gd name="connsiteY171" fmla="*/ 156631 h 170506"/>
                  <a:gd name="connsiteX172" fmla="*/ 66944 w 163640"/>
                  <a:gd name="connsiteY172" fmla="*/ 156631 h 170506"/>
                  <a:gd name="connsiteX173" fmla="*/ 66515 w 163640"/>
                  <a:gd name="connsiteY173" fmla="*/ 154628 h 170506"/>
                  <a:gd name="connsiteX174" fmla="*/ 66085 w 163640"/>
                  <a:gd name="connsiteY174" fmla="*/ 153198 h 170506"/>
                  <a:gd name="connsiteX175" fmla="*/ 65370 w 163640"/>
                  <a:gd name="connsiteY175" fmla="*/ 151625 h 170506"/>
                  <a:gd name="connsiteX176" fmla="*/ 65084 w 163640"/>
                  <a:gd name="connsiteY176" fmla="*/ 150194 h 170506"/>
                  <a:gd name="connsiteX177" fmla="*/ 67945 w 163640"/>
                  <a:gd name="connsiteY177" fmla="*/ 143614 h 170506"/>
                  <a:gd name="connsiteX178" fmla="*/ 69376 w 163640"/>
                  <a:gd name="connsiteY178" fmla="*/ 141040 h 170506"/>
                  <a:gd name="connsiteX179" fmla="*/ 73237 w 163640"/>
                  <a:gd name="connsiteY179" fmla="*/ 136176 h 170506"/>
                  <a:gd name="connsiteX180" fmla="*/ 73381 w 163640"/>
                  <a:gd name="connsiteY180" fmla="*/ 134174 h 170506"/>
                  <a:gd name="connsiteX181" fmla="*/ 72666 w 163640"/>
                  <a:gd name="connsiteY181" fmla="*/ 132886 h 170506"/>
                  <a:gd name="connsiteX182" fmla="*/ 71664 w 163640"/>
                  <a:gd name="connsiteY182" fmla="*/ 131885 h 170506"/>
                  <a:gd name="connsiteX183" fmla="*/ 71521 w 163640"/>
                  <a:gd name="connsiteY183" fmla="*/ 131170 h 170506"/>
                  <a:gd name="connsiteX184" fmla="*/ 72093 w 163640"/>
                  <a:gd name="connsiteY184" fmla="*/ 130311 h 170506"/>
                  <a:gd name="connsiteX185" fmla="*/ 74525 w 163640"/>
                  <a:gd name="connsiteY185" fmla="*/ 129024 h 170506"/>
                  <a:gd name="connsiteX186" fmla="*/ 75240 w 163640"/>
                  <a:gd name="connsiteY186" fmla="*/ 128023 h 170506"/>
                  <a:gd name="connsiteX187" fmla="*/ 78387 w 163640"/>
                  <a:gd name="connsiteY187" fmla="*/ 127451 h 170506"/>
                  <a:gd name="connsiteX188" fmla="*/ 79960 w 163640"/>
                  <a:gd name="connsiteY188" fmla="*/ 126020 h 170506"/>
                  <a:gd name="connsiteX189" fmla="*/ 81391 w 163640"/>
                  <a:gd name="connsiteY189" fmla="*/ 126449 h 170506"/>
                  <a:gd name="connsiteX190" fmla="*/ 82249 w 163640"/>
                  <a:gd name="connsiteY190" fmla="*/ 125734 h 170506"/>
                  <a:gd name="connsiteX191" fmla="*/ 84252 w 163640"/>
                  <a:gd name="connsiteY191" fmla="*/ 125877 h 170506"/>
                  <a:gd name="connsiteX192" fmla="*/ 85253 w 163640"/>
                  <a:gd name="connsiteY192" fmla="*/ 124304 h 170506"/>
                  <a:gd name="connsiteX193" fmla="*/ 86112 w 163640"/>
                  <a:gd name="connsiteY193" fmla="*/ 123588 h 170506"/>
                  <a:gd name="connsiteX194" fmla="*/ 86827 w 163640"/>
                  <a:gd name="connsiteY194" fmla="*/ 123445 h 170506"/>
                  <a:gd name="connsiteX195" fmla="*/ 87113 w 163640"/>
                  <a:gd name="connsiteY195" fmla="*/ 124590 h 170506"/>
                  <a:gd name="connsiteX196" fmla="*/ 88257 w 163640"/>
                  <a:gd name="connsiteY196" fmla="*/ 124733 h 170506"/>
                  <a:gd name="connsiteX197" fmla="*/ 89688 w 163640"/>
                  <a:gd name="connsiteY197" fmla="*/ 124160 h 170506"/>
                  <a:gd name="connsiteX198" fmla="*/ 90689 w 163640"/>
                  <a:gd name="connsiteY198" fmla="*/ 123302 h 170506"/>
                  <a:gd name="connsiteX199" fmla="*/ 91404 w 163640"/>
                  <a:gd name="connsiteY199" fmla="*/ 120441 h 170506"/>
                  <a:gd name="connsiteX200" fmla="*/ 92262 w 163640"/>
                  <a:gd name="connsiteY200" fmla="*/ 119154 h 170506"/>
                  <a:gd name="connsiteX201" fmla="*/ 93264 w 163640"/>
                  <a:gd name="connsiteY201" fmla="*/ 118582 h 170506"/>
                  <a:gd name="connsiteX202" fmla="*/ 94265 w 163640"/>
                  <a:gd name="connsiteY202" fmla="*/ 120441 h 170506"/>
                  <a:gd name="connsiteX203" fmla="*/ 95123 w 163640"/>
                  <a:gd name="connsiteY203" fmla="*/ 120728 h 170506"/>
                  <a:gd name="connsiteX204" fmla="*/ 94122 w 163640"/>
                  <a:gd name="connsiteY204" fmla="*/ 122015 h 170506"/>
                  <a:gd name="connsiteX205" fmla="*/ 93979 w 163640"/>
                  <a:gd name="connsiteY205" fmla="*/ 122587 h 170506"/>
                  <a:gd name="connsiteX206" fmla="*/ 94551 w 163640"/>
                  <a:gd name="connsiteY206" fmla="*/ 122873 h 170506"/>
                  <a:gd name="connsiteX207" fmla="*/ 95838 w 163640"/>
                  <a:gd name="connsiteY207" fmla="*/ 122873 h 170506"/>
                  <a:gd name="connsiteX208" fmla="*/ 97126 w 163640"/>
                  <a:gd name="connsiteY208" fmla="*/ 122587 h 170506"/>
                  <a:gd name="connsiteX209" fmla="*/ 99271 w 163640"/>
                  <a:gd name="connsiteY209" fmla="*/ 121014 h 170506"/>
                  <a:gd name="connsiteX210" fmla="*/ 100129 w 163640"/>
                  <a:gd name="connsiteY210" fmla="*/ 121014 h 170506"/>
                  <a:gd name="connsiteX211" fmla="*/ 100702 w 163640"/>
                  <a:gd name="connsiteY211" fmla="*/ 122730 h 170506"/>
                  <a:gd name="connsiteX212" fmla="*/ 101274 w 163640"/>
                  <a:gd name="connsiteY212" fmla="*/ 123302 h 170506"/>
                  <a:gd name="connsiteX213" fmla="*/ 102561 w 163640"/>
                  <a:gd name="connsiteY213" fmla="*/ 122873 h 170506"/>
                  <a:gd name="connsiteX214" fmla="*/ 104421 w 163640"/>
                  <a:gd name="connsiteY214" fmla="*/ 121729 h 170506"/>
                  <a:gd name="connsiteX215" fmla="*/ 105852 w 163640"/>
                  <a:gd name="connsiteY215" fmla="*/ 120298 h 170506"/>
                  <a:gd name="connsiteX216" fmla="*/ 105994 w 163640"/>
                  <a:gd name="connsiteY216" fmla="*/ 118868 h 170506"/>
                  <a:gd name="connsiteX217" fmla="*/ 107854 w 163640"/>
                  <a:gd name="connsiteY217" fmla="*/ 118439 h 170506"/>
                  <a:gd name="connsiteX218" fmla="*/ 109713 w 163640"/>
                  <a:gd name="connsiteY218" fmla="*/ 114434 h 170506"/>
                  <a:gd name="connsiteX219" fmla="*/ 109284 w 163640"/>
                  <a:gd name="connsiteY219" fmla="*/ 113289 h 170506"/>
                  <a:gd name="connsiteX220" fmla="*/ 111001 w 163640"/>
                  <a:gd name="connsiteY220" fmla="*/ 112574 h 170506"/>
                  <a:gd name="connsiteX221" fmla="*/ 111859 w 163640"/>
                  <a:gd name="connsiteY221" fmla="*/ 112288 h 170506"/>
                  <a:gd name="connsiteX222" fmla="*/ 113004 w 163640"/>
                  <a:gd name="connsiteY222" fmla="*/ 112574 h 170506"/>
                  <a:gd name="connsiteX223" fmla="*/ 114577 w 163640"/>
                  <a:gd name="connsiteY223" fmla="*/ 112002 h 170506"/>
                  <a:gd name="connsiteX224" fmla="*/ 114720 w 163640"/>
                  <a:gd name="connsiteY224" fmla="*/ 112574 h 170506"/>
                  <a:gd name="connsiteX225" fmla="*/ 113575 w 163640"/>
                  <a:gd name="connsiteY225" fmla="*/ 115149 h 170506"/>
                  <a:gd name="connsiteX226" fmla="*/ 114291 w 163640"/>
                  <a:gd name="connsiteY226" fmla="*/ 115721 h 170506"/>
                  <a:gd name="connsiteX227" fmla="*/ 117581 w 163640"/>
                  <a:gd name="connsiteY227" fmla="*/ 116150 h 170506"/>
                  <a:gd name="connsiteX228" fmla="*/ 118296 w 163640"/>
                  <a:gd name="connsiteY228" fmla="*/ 116722 h 170506"/>
                  <a:gd name="connsiteX229" fmla="*/ 118296 w 163640"/>
                  <a:gd name="connsiteY229" fmla="*/ 117437 h 170506"/>
                  <a:gd name="connsiteX230" fmla="*/ 117009 w 163640"/>
                  <a:gd name="connsiteY230" fmla="*/ 118153 h 170506"/>
                  <a:gd name="connsiteX231" fmla="*/ 117152 w 163640"/>
                  <a:gd name="connsiteY231" fmla="*/ 119011 h 170506"/>
                  <a:gd name="connsiteX232" fmla="*/ 118296 w 163640"/>
                  <a:gd name="connsiteY232" fmla="*/ 119726 h 170506"/>
                  <a:gd name="connsiteX233" fmla="*/ 119726 w 163640"/>
                  <a:gd name="connsiteY233" fmla="*/ 120012 h 170506"/>
                  <a:gd name="connsiteX234" fmla="*/ 121157 w 163640"/>
                  <a:gd name="connsiteY234" fmla="*/ 119583 h 170506"/>
                  <a:gd name="connsiteX235" fmla="*/ 123016 w 163640"/>
                  <a:gd name="connsiteY235" fmla="*/ 117294 h 170506"/>
                  <a:gd name="connsiteX236" fmla="*/ 124304 w 163640"/>
                  <a:gd name="connsiteY236" fmla="*/ 116865 h 170506"/>
                  <a:gd name="connsiteX237" fmla="*/ 125305 w 163640"/>
                  <a:gd name="connsiteY237" fmla="*/ 117152 h 170506"/>
                  <a:gd name="connsiteX238" fmla="*/ 125734 w 163640"/>
                  <a:gd name="connsiteY238" fmla="*/ 119440 h 170506"/>
                  <a:gd name="connsiteX239" fmla="*/ 126163 w 163640"/>
                  <a:gd name="connsiteY239" fmla="*/ 120155 h 170506"/>
                  <a:gd name="connsiteX240" fmla="*/ 129739 w 163640"/>
                  <a:gd name="connsiteY240" fmla="*/ 120871 h 170506"/>
                  <a:gd name="connsiteX241" fmla="*/ 132314 w 163640"/>
                  <a:gd name="connsiteY241" fmla="*/ 119869 h 170506"/>
                  <a:gd name="connsiteX242" fmla="*/ 133172 w 163640"/>
                  <a:gd name="connsiteY242" fmla="*/ 120012 h 170506"/>
                  <a:gd name="connsiteX243" fmla="*/ 135032 w 163640"/>
                  <a:gd name="connsiteY243" fmla="*/ 117581 h 170506"/>
                  <a:gd name="connsiteX244" fmla="*/ 136319 w 163640"/>
                  <a:gd name="connsiteY244" fmla="*/ 115006 h 170506"/>
                  <a:gd name="connsiteX245" fmla="*/ 137321 w 163640"/>
                  <a:gd name="connsiteY245" fmla="*/ 111287 h 170506"/>
                  <a:gd name="connsiteX246" fmla="*/ 138751 w 163640"/>
                  <a:gd name="connsiteY246" fmla="*/ 108283 h 170506"/>
                  <a:gd name="connsiteX247" fmla="*/ 142184 w 163640"/>
                  <a:gd name="connsiteY247" fmla="*/ 105851 h 170506"/>
                  <a:gd name="connsiteX248" fmla="*/ 142756 w 163640"/>
                  <a:gd name="connsiteY248" fmla="*/ 104564 h 170506"/>
                  <a:gd name="connsiteX249" fmla="*/ 146332 w 163640"/>
                  <a:gd name="connsiteY249" fmla="*/ 100416 h 170506"/>
                  <a:gd name="connsiteX250" fmla="*/ 148478 w 163640"/>
                  <a:gd name="connsiteY250" fmla="*/ 95123 h 170506"/>
                  <a:gd name="connsiteX251" fmla="*/ 150051 w 163640"/>
                  <a:gd name="connsiteY251" fmla="*/ 93406 h 170506"/>
                  <a:gd name="connsiteX252" fmla="*/ 152054 w 163640"/>
                  <a:gd name="connsiteY252" fmla="*/ 91690 h 170506"/>
                  <a:gd name="connsiteX253" fmla="*/ 153484 w 163640"/>
                  <a:gd name="connsiteY253" fmla="*/ 90832 h 170506"/>
                  <a:gd name="connsiteX254" fmla="*/ 155773 w 163640"/>
                  <a:gd name="connsiteY254" fmla="*/ 89973 h 170506"/>
                  <a:gd name="connsiteX255" fmla="*/ 157633 w 163640"/>
                  <a:gd name="connsiteY255" fmla="*/ 89544 h 170506"/>
                  <a:gd name="connsiteX256" fmla="*/ 157919 w 163640"/>
                  <a:gd name="connsiteY256" fmla="*/ 89115 h 170506"/>
                  <a:gd name="connsiteX257" fmla="*/ 158062 w 163640"/>
                  <a:gd name="connsiteY257" fmla="*/ 88257 h 170506"/>
                  <a:gd name="connsiteX258" fmla="*/ 157490 w 163640"/>
                  <a:gd name="connsiteY258" fmla="*/ 84967 h 170506"/>
                  <a:gd name="connsiteX259" fmla="*/ 158205 w 163640"/>
                  <a:gd name="connsiteY259" fmla="*/ 83966 h 170506"/>
                  <a:gd name="connsiteX260" fmla="*/ 159492 w 163640"/>
                  <a:gd name="connsiteY260" fmla="*/ 81820 h 170506"/>
                  <a:gd name="connsiteX261" fmla="*/ 160922 w 163640"/>
                  <a:gd name="connsiteY261" fmla="*/ 79818 h 170506"/>
                  <a:gd name="connsiteX262" fmla="*/ 162210 w 163640"/>
                  <a:gd name="connsiteY262" fmla="*/ 78530 h 170506"/>
                  <a:gd name="connsiteX263" fmla="*/ 162925 w 163640"/>
                  <a:gd name="connsiteY263" fmla="*/ 77243 h 170506"/>
                  <a:gd name="connsiteX264" fmla="*/ 163211 w 163640"/>
                  <a:gd name="connsiteY264" fmla="*/ 74954 h 170506"/>
                  <a:gd name="connsiteX265" fmla="*/ 163211 w 163640"/>
                  <a:gd name="connsiteY265" fmla="*/ 73381 h 170506"/>
                  <a:gd name="connsiteX266" fmla="*/ 163640 w 163640"/>
                  <a:gd name="connsiteY266" fmla="*/ 70949 h 170506"/>
                  <a:gd name="connsiteX267" fmla="*/ 79531 w 163640"/>
                  <a:gd name="connsiteY267" fmla="*/ 136748 h 170506"/>
                  <a:gd name="connsiteX268" fmla="*/ 79102 w 163640"/>
                  <a:gd name="connsiteY268" fmla="*/ 136033 h 170506"/>
                  <a:gd name="connsiteX269" fmla="*/ 79245 w 163640"/>
                  <a:gd name="connsiteY269" fmla="*/ 133744 h 170506"/>
                  <a:gd name="connsiteX270" fmla="*/ 78244 w 163640"/>
                  <a:gd name="connsiteY270" fmla="*/ 133601 h 170506"/>
                  <a:gd name="connsiteX271" fmla="*/ 76384 w 163640"/>
                  <a:gd name="connsiteY271" fmla="*/ 133601 h 170506"/>
                  <a:gd name="connsiteX272" fmla="*/ 75813 w 163640"/>
                  <a:gd name="connsiteY272" fmla="*/ 134317 h 170506"/>
                  <a:gd name="connsiteX273" fmla="*/ 76242 w 163640"/>
                  <a:gd name="connsiteY273" fmla="*/ 135461 h 170506"/>
                  <a:gd name="connsiteX274" fmla="*/ 76957 w 163640"/>
                  <a:gd name="connsiteY274" fmla="*/ 136462 h 170506"/>
                  <a:gd name="connsiteX275" fmla="*/ 77672 w 163640"/>
                  <a:gd name="connsiteY275" fmla="*/ 136891 h 170506"/>
                  <a:gd name="connsiteX276" fmla="*/ 79960 w 163640"/>
                  <a:gd name="connsiteY276" fmla="*/ 137606 h 170506"/>
                  <a:gd name="connsiteX277" fmla="*/ 79818 w 163640"/>
                  <a:gd name="connsiteY277" fmla="*/ 138608 h 170506"/>
                  <a:gd name="connsiteX278" fmla="*/ 78673 w 163640"/>
                  <a:gd name="connsiteY278" fmla="*/ 139895 h 170506"/>
                  <a:gd name="connsiteX279" fmla="*/ 77958 w 163640"/>
                  <a:gd name="connsiteY279" fmla="*/ 141182 h 170506"/>
                  <a:gd name="connsiteX280" fmla="*/ 77529 w 163640"/>
                  <a:gd name="connsiteY280" fmla="*/ 142327 h 170506"/>
                  <a:gd name="connsiteX281" fmla="*/ 81677 w 163640"/>
                  <a:gd name="connsiteY281" fmla="*/ 140753 h 170506"/>
                  <a:gd name="connsiteX282" fmla="*/ 82392 w 163640"/>
                  <a:gd name="connsiteY282" fmla="*/ 138322 h 170506"/>
                  <a:gd name="connsiteX283" fmla="*/ 82965 w 163640"/>
                  <a:gd name="connsiteY283" fmla="*/ 136748 h 170506"/>
                  <a:gd name="connsiteX284" fmla="*/ 81391 w 163640"/>
                  <a:gd name="connsiteY284" fmla="*/ 135318 h 170506"/>
                  <a:gd name="connsiteX285" fmla="*/ 79531 w 163640"/>
                  <a:gd name="connsiteY285" fmla="*/ 136748 h 170506"/>
                  <a:gd name="connsiteX286" fmla="*/ 110715 w 163640"/>
                  <a:gd name="connsiteY286" fmla="*/ 118439 h 170506"/>
                  <a:gd name="connsiteX287" fmla="*/ 110572 w 163640"/>
                  <a:gd name="connsiteY287" fmla="*/ 119726 h 170506"/>
                  <a:gd name="connsiteX288" fmla="*/ 110429 w 163640"/>
                  <a:gd name="connsiteY288" fmla="*/ 121014 h 170506"/>
                  <a:gd name="connsiteX289" fmla="*/ 109284 w 163640"/>
                  <a:gd name="connsiteY289" fmla="*/ 121443 h 170506"/>
                  <a:gd name="connsiteX290" fmla="*/ 109428 w 163640"/>
                  <a:gd name="connsiteY290" fmla="*/ 122158 h 170506"/>
                  <a:gd name="connsiteX291" fmla="*/ 111859 w 163640"/>
                  <a:gd name="connsiteY291" fmla="*/ 122301 h 170506"/>
                  <a:gd name="connsiteX292" fmla="*/ 112145 w 163640"/>
                  <a:gd name="connsiteY292" fmla="*/ 123016 h 170506"/>
                  <a:gd name="connsiteX293" fmla="*/ 114148 w 163640"/>
                  <a:gd name="connsiteY293" fmla="*/ 124160 h 170506"/>
                  <a:gd name="connsiteX294" fmla="*/ 113719 w 163640"/>
                  <a:gd name="connsiteY294" fmla="*/ 122301 h 170506"/>
                  <a:gd name="connsiteX295" fmla="*/ 113433 w 163640"/>
                  <a:gd name="connsiteY295" fmla="*/ 121014 h 170506"/>
                  <a:gd name="connsiteX296" fmla="*/ 115149 w 163640"/>
                  <a:gd name="connsiteY296" fmla="*/ 120012 h 170506"/>
                  <a:gd name="connsiteX297" fmla="*/ 115578 w 163640"/>
                  <a:gd name="connsiteY297" fmla="*/ 118296 h 170506"/>
                  <a:gd name="connsiteX298" fmla="*/ 113433 w 163640"/>
                  <a:gd name="connsiteY298" fmla="*/ 117581 h 170506"/>
                  <a:gd name="connsiteX299" fmla="*/ 110715 w 163640"/>
                  <a:gd name="connsiteY299" fmla="*/ 118439 h 17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163640" h="170506">
                    <a:moveTo>
                      <a:pt x="163640" y="70949"/>
                    </a:moveTo>
                    <a:lnTo>
                      <a:pt x="163211" y="64941"/>
                    </a:lnTo>
                    <a:lnTo>
                      <a:pt x="161638" y="59935"/>
                    </a:lnTo>
                    <a:lnTo>
                      <a:pt x="160636" y="54356"/>
                    </a:lnTo>
                    <a:lnTo>
                      <a:pt x="161351" y="52496"/>
                    </a:lnTo>
                    <a:lnTo>
                      <a:pt x="160207" y="49207"/>
                    </a:lnTo>
                    <a:lnTo>
                      <a:pt x="159635" y="49063"/>
                    </a:lnTo>
                    <a:lnTo>
                      <a:pt x="158634" y="48348"/>
                    </a:lnTo>
                    <a:lnTo>
                      <a:pt x="157346" y="45201"/>
                    </a:lnTo>
                    <a:lnTo>
                      <a:pt x="156345" y="42340"/>
                    </a:lnTo>
                    <a:lnTo>
                      <a:pt x="155773" y="41625"/>
                    </a:lnTo>
                    <a:lnTo>
                      <a:pt x="151768" y="39193"/>
                    </a:lnTo>
                    <a:lnTo>
                      <a:pt x="149765" y="33329"/>
                    </a:lnTo>
                    <a:lnTo>
                      <a:pt x="147476" y="32041"/>
                    </a:lnTo>
                    <a:lnTo>
                      <a:pt x="146189" y="26177"/>
                    </a:lnTo>
                    <a:lnTo>
                      <a:pt x="145903" y="24460"/>
                    </a:lnTo>
                    <a:lnTo>
                      <a:pt x="147190" y="18596"/>
                    </a:lnTo>
                    <a:lnTo>
                      <a:pt x="147047" y="17308"/>
                    </a:lnTo>
                    <a:lnTo>
                      <a:pt x="145760" y="16021"/>
                    </a:lnTo>
                    <a:lnTo>
                      <a:pt x="141898" y="14733"/>
                    </a:lnTo>
                    <a:lnTo>
                      <a:pt x="138751" y="12302"/>
                    </a:lnTo>
                    <a:lnTo>
                      <a:pt x="139180" y="11443"/>
                    </a:lnTo>
                    <a:lnTo>
                      <a:pt x="139466" y="10585"/>
                    </a:lnTo>
                    <a:lnTo>
                      <a:pt x="137893" y="10013"/>
                    </a:lnTo>
                    <a:lnTo>
                      <a:pt x="133172" y="0"/>
                    </a:lnTo>
                    <a:lnTo>
                      <a:pt x="126163" y="7009"/>
                    </a:lnTo>
                    <a:lnTo>
                      <a:pt x="120871" y="12158"/>
                    </a:lnTo>
                    <a:lnTo>
                      <a:pt x="120013" y="12874"/>
                    </a:lnTo>
                    <a:lnTo>
                      <a:pt x="118439" y="13875"/>
                    </a:lnTo>
                    <a:lnTo>
                      <a:pt x="113433" y="13875"/>
                    </a:lnTo>
                    <a:lnTo>
                      <a:pt x="108283" y="13303"/>
                    </a:lnTo>
                    <a:lnTo>
                      <a:pt x="103563" y="10156"/>
                    </a:lnTo>
                    <a:lnTo>
                      <a:pt x="98699" y="12588"/>
                    </a:lnTo>
                    <a:lnTo>
                      <a:pt x="95695" y="13303"/>
                    </a:lnTo>
                    <a:lnTo>
                      <a:pt x="93836" y="13589"/>
                    </a:lnTo>
                    <a:lnTo>
                      <a:pt x="89545" y="14018"/>
                    </a:lnTo>
                    <a:lnTo>
                      <a:pt x="83537" y="15305"/>
                    </a:lnTo>
                    <a:lnTo>
                      <a:pt x="80819" y="17022"/>
                    </a:lnTo>
                    <a:lnTo>
                      <a:pt x="79389" y="18309"/>
                    </a:lnTo>
                    <a:lnTo>
                      <a:pt x="78101" y="20741"/>
                    </a:lnTo>
                    <a:lnTo>
                      <a:pt x="77529" y="21027"/>
                    </a:lnTo>
                    <a:lnTo>
                      <a:pt x="76384" y="20741"/>
                    </a:lnTo>
                    <a:lnTo>
                      <a:pt x="74811" y="19740"/>
                    </a:lnTo>
                    <a:lnTo>
                      <a:pt x="71664" y="18309"/>
                    </a:lnTo>
                    <a:lnTo>
                      <a:pt x="70091" y="15305"/>
                    </a:lnTo>
                    <a:lnTo>
                      <a:pt x="68660" y="13446"/>
                    </a:lnTo>
                    <a:lnTo>
                      <a:pt x="67373" y="12445"/>
                    </a:lnTo>
                    <a:lnTo>
                      <a:pt x="62223" y="15449"/>
                    </a:lnTo>
                    <a:lnTo>
                      <a:pt x="59792" y="16164"/>
                    </a:lnTo>
                    <a:lnTo>
                      <a:pt x="57789" y="16021"/>
                    </a:lnTo>
                    <a:lnTo>
                      <a:pt x="54070" y="14304"/>
                    </a:lnTo>
                    <a:lnTo>
                      <a:pt x="49922" y="12874"/>
                    </a:lnTo>
                    <a:lnTo>
                      <a:pt x="47776" y="12874"/>
                    </a:lnTo>
                    <a:lnTo>
                      <a:pt x="44629" y="14733"/>
                    </a:lnTo>
                    <a:lnTo>
                      <a:pt x="41053" y="17451"/>
                    </a:lnTo>
                    <a:lnTo>
                      <a:pt x="39194" y="20169"/>
                    </a:lnTo>
                    <a:lnTo>
                      <a:pt x="38336" y="21742"/>
                    </a:lnTo>
                    <a:lnTo>
                      <a:pt x="40052" y="22601"/>
                    </a:lnTo>
                    <a:lnTo>
                      <a:pt x="40338" y="24174"/>
                    </a:lnTo>
                    <a:lnTo>
                      <a:pt x="39194" y="26177"/>
                    </a:lnTo>
                    <a:lnTo>
                      <a:pt x="38049" y="28036"/>
                    </a:lnTo>
                    <a:lnTo>
                      <a:pt x="36619" y="31612"/>
                    </a:lnTo>
                    <a:lnTo>
                      <a:pt x="35904" y="35331"/>
                    </a:lnTo>
                    <a:lnTo>
                      <a:pt x="36905" y="36476"/>
                    </a:lnTo>
                    <a:lnTo>
                      <a:pt x="37907" y="37477"/>
                    </a:lnTo>
                    <a:lnTo>
                      <a:pt x="38478" y="38478"/>
                    </a:lnTo>
                    <a:lnTo>
                      <a:pt x="38765" y="39623"/>
                    </a:lnTo>
                    <a:lnTo>
                      <a:pt x="38622" y="41053"/>
                    </a:lnTo>
                    <a:lnTo>
                      <a:pt x="36333" y="46060"/>
                    </a:lnTo>
                    <a:lnTo>
                      <a:pt x="35189" y="50494"/>
                    </a:lnTo>
                    <a:lnTo>
                      <a:pt x="35189" y="52783"/>
                    </a:lnTo>
                    <a:lnTo>
                      <a:pt x="38192" y="54499"/>
                    </a:lnTo>
                    <a:lnTo>
                      <a:pt x="42198" y="54356"/>
                    </a:lnTo>
                    <a:lnTo>
                      <a:pt x="43485" y="55357"/>
                    </a:lnTo>
                    <a:lnTo>
                      <a:pt x="44772" y="56931"/>
                    </a:lnTo>
                    <a:lnTo>
                      <a:pt x="45917" y="57789"/>
                    </a:lnTo>
                    <a:lnTo>
                      <a:pt x="47633" y="57789"/>
                    </a:lnTo>
                    <a:lnTo>
                      <a:pt x="48777" y="58361"/>
                    </a:lnTo>
                    <a:lnTo>
                      <a:pt x="49207" y="59506"/>
                    </a:lnTo>
                    <a:lnTo>
                      <a:pt x="50494" y="60793"/>
                    </a:lnTo>
                    <a:lnTo>
                      <a:pt x="51352" y="61794"/>
                    </a:lnTo>
                    <a:lnTo>
                      <a:pt x="52497" y="59791"/>
                    </a:lnTo>
                    <a:lnTo>
                      <a:pt x="53784" y="57789"/>
                    </a:lnTo>
                    <a:lnTo>
                      <a:pt x="56359" y="54928"/>
                    </a:lnTo>
                    <a:lnTo>
                      <a:pt x="57646" y="54499"/>
                    </a:lnTo>
                    <a:lnTo>
                      <a:pt x="57503" y="54928"/>
                    </a:lnTo>
                    <a:lnTo>
                      <a:pt x="55214" y="58075"/>
                    </a:lnTo>
                    <a:lnTo>
                      <a:pt x="54928" y="58647"/>
                    </a:lnTo>
                    <a:lnTo>
                      <a:pt x="55071" y="60507"/>
                    </a:lnTo>
                    <a:lnTo>
                      <a:pt x="55500" y="69661"/>
                    </a:lnTo>
                    <a:lnTo>
                      <a:pt x="55071" y="70806"/>
                    </a:lnTo>
                    <a:lnTo>
                      <a:pt x="54499" y="71378"/>
                    </a:lnTo>
                    <a:lnTo>
                      <a:pt x="53784" y="71521"/>
                    </a:lnTo>
                    <a:lnTo>
                      <a:pt x="53069" y="72522"/>
                    </a:lnTo>
                    <a:lnTo>
                      <a:pt x="52497" y="74382"/>
                    </a:lnTo>
                    <a:lnTo>
                      <a:pt x="51352" y="75955"/>
                    </a:lnTo>
                    <a:lnTo>
                      <a:pt x="48205" y="78387"/>
                    </a:lnTo>
                    <a:lnTo>
                      <a:pt x="47061" y="78959"/>
                    </a:lnTo>
                    <a:lnTo>
                      <a:pt x="44343" y="79674"/>
                    </a:lnTo>
                    <a:lnTo>
                      <a:pt x="43628" y="80247"/>
                    </a:lnTo>
                    <a:lnTo>
                      <a:pt x="42198" y="80819"/>
                    </a:lnTo>
                    <a:lnTo>
                      <a:pt x="39909" y="83250"/>
                    </a:lnTo>
                    <a:lnTo>
                      <a:pt x="36619" y="87399"/>
                    </a:lnTo>
                    <a:lnTo>
                      <a:pt x="34902" y="89973"/>
                    </a:lnTo>
                    <a:lnTo>
                      <a:pt x="34616" y="90975"/>
                    </a:lnTo>
                    <a:lnTo>
                      <a:pt x="30897" y="95409"/>
                    </a:lnTo>
                    <a:lnTo>
                      <a:pt x="30182" y="95838"/>
                    </a:lnTo>
                    <a:lnTo>
                      <a:pt x="29324" y="95981"/>
                    </a:lnTo>
                    <a:lnTo>
                      <a:pt x="28322" y="95409"/>
                    </a:lnTo>
                    <a:lnTo>
                      <a:pt x="28179" y="95123"/>
                    </a:lnTo>
                    <a:lnTo>
                      <a:pt x="28322" y="92977"/>
                    </a:lnTo>
                    <a:lnTo>
                      <a:pt x="28037" y="91404"/>
                    </a:lnTo>
                    <a:lnTo>
                      <a:pt x="28037" y="90546"/>
                    </a:lnTo>
                    <a:lnTo>
                      <a:pt x="28322" y="90260"/>
                    </a:lnTo>
                    <a:lnTo>
                      <a:pt x="28037" y="89687"/>
                    </a:lnTo>
                    <a:lnTo>
                      <a:pt x="27464" y="89401"/>
                    </a:lnTo>
                    <a:lnTo>
                      <a:pt x="22744" y="90975"/>
                    </a:lnTo>
                    <a:lnTo>
                      <a:pt x="20312" y="93406"/>
                    </a:lnTo>
                    <a:lnTo>
                      <a:pt x="18596" y="97269"/>
                    </a:lnTo>
                    <a:lnTo>
                      <a:pt x="14447" y="100559"/>
                    </a:lnTo>
                    <a:lnTo>
                      <a:pt x="11300" y="101846"/>
                    </a:lnTo>
                    <a:lnTo>
                      <a:pt x="11015" y="102704"/>
                    </a:lnTo>
                    <a:lnTo>
                      <a:pt x="10728" y="106280"/>
                    </a:lnTo>
                    <a:lnTo>
                      <a:pt x="11015" y="111573"/>
                    </a:lnTo>
                    <a:lnTo>
                      <a:pt x="9584" y="114005"/>
                    </a:lnTo>
                    <a:lnTo>
                      <a:pt x="7438" y="118725"/>
                    </a:lnTo>
                    <a:lnTo>
                      <a:pt x="6294" y="121586"/>
                    </a:lnTo>
                    <a:lnTo>
                      <a:pt x="5436" y="122158"/>
                    </a:lnTo>
                    <a:lnTo>
                      <a:pt x="4434" y="123588"/>
                    </a:lnTo>
                    <a:lnTo>
                      <a:pt x="3862" y="128309"/>
                    </a:lnTo>
                    <a:lnTo>
                      <a:pt x="3433" y="129882"/>
                    </a:lnTo>
                    <a:lnTo>
                      <a:pt x="3433" y="130025"/>
                    </a:lnTo>
                    <a:lnTo>
                      <a:pt x="6437" y="130025"/>
                    </a:lnTo>
                    <a:lnTo>
                      <a:pt x="9584" y="131599"/>
                    </a:lnTo>
                    <a:lnTo>
                      <a:pt x="9012" y="135461"/>
                    </a:lnTo>
                    <a:lnTo>
                      <a:pt x="2289" y="141612"/>
                    </a:lnTo>
                    <a:lnTo>
                      <a:pt x="2432" y="142470"/>
                    </a:lnTo>
                    <a:lnTo>
                      <a:pt x="1287" y="147190"/>
                    </a:lnTo>
                    <a:lnTo>
                      <a:pt x="1287" y="149908"/>
                    </a:lnTo>
                    <a:lnTo>
                      <a:pt x="858" y="153055"/>
                    </a:lnTo>
                    <a:lnTo>
                      <a:pt x="0" y="155773"/>
                    </a:lnTo>
                    <a:lnTo>
                      <a:pt x="0" y="160064"/>
                    </a:lnTo>
                    <a:lnTo>
                      <a:pt x="429" y="167073"/>
                    </a:lnTo>
                    <a:lnTo>
                      <a:pt x="286" y="168074"/>
                    </a:lnTo>
                    <a:lnTo>
                      <a:pt x="1287" y="168074"/>
                    </a:lnTo>
                    <a:lnTo>
                      <a:pt x="7868" y="166501"/>
                    </a:lnTo>
                    <a:lnTo>
                      <a:pt x="8583" y="166930"/>
                    </a:lnTo>
                    <a:lnTo>
                      <a:pt x="9584" y="169934"/>
                    </a:lnTo>
                    <a:lnTo>
                      <a:pt x="10156" y="170363"/>
                    </a:lnTo>
                    <a:lnTo>
                      <a:pt x="11015" y="170506"/>
                    </a:lnTo>
                    <a:lnTo>
                      <a:pt x="12874" y="169791"/>
                    </a:lnTo>
                    <a:lnTo>
                      <a:pt x="16164" y="167502"/>
                    </a:lnTo>
                    <a:lnTo>
                      <a:pt x="17594" y="166072"/>
                    </a:lnTo>
                    <a:lnTo>
                      <a:pt x="19311" y="164069"/>
                    </a:lnTo>
                    <a:lnTo>
                      <a:pt x="21456" y="161781"/>
                    </a:lnTo>
                    <a:lnTo>
                      <a:pt x="22744" y="159778"/>
                    </a:lnTo>
                    <a:lnTo>
                      <a:pt x="23888" y="158634"/>
                    </a:lnTo>
                    <a:lnTo>
                      <a:pt x="25461" y="158348"/>
                    </a:lnTo>
                    <a:lnTo>
                      <a:pt x="27178" y="158491"/>
                    </a:lnTo>
                    <a:lnTo>
                      <a:pt x="28322" y="158491"/>
                    </a:lnTo>
                    <a:lnTo>
                      <a:pt x="28608" y="158348"/>
                    </a:lnTo>
                    <a:lnTo>
                      <a:pt x="31040" y="158634"/>
                    </a:lnTo>
                    <a:lnTo>
                      <a:pt x="33329" y="158062"/>
                    </a:lnTo>
                    <a:lnTo>
                      <a:pt x="35475" y="156774"/>
                    </a:lnTo>
                    <a:lnTo>
                      <a:pt x="37477" y="156345"/>
                    </a:lnTo>
                    <a:lnTo>
                      <a:pt x="37907" y="156488"/>
                    </a:lnTo>
                    <a:lnTo>
                      <a:pt x="38478" y="156631"/>
                    </a:lnTo>
                    <a:lnTo>
                      <a:pt x="41625" y="156631"/>
                    </a:lnTo>
                    <a:lnTo>
                      <a:pt x="47061" y="156631"/>
                    </a:lnTo>
                    <a:lnTo>
                      <a:pt x="52497" y="156631"/>
                    </a:lnTo>
                    <a:lnTo>
                      <a:pt x="57932" y="156631"/>
                    </a:lnTo>
                    <a:lnTo>
                      <a:pt x="63368" y="156631"/>
                    </a:lnTo>
                    <a:lnTo>
                      <a:pt x="66944" y="156631"/>
                    </a:lnTo>
                    <a:lnTo>
                      <a:pt x="66515" y="154628"/>
                    </a:lnTo>
                    <a:lnTo>
                      <a:pt x="66085" y="153198"/>
                    </a:lnTo>
                    <a:lnTo>
                      <a:pt x="65370" y="151625"/>
                    </a:lnTo>
                    <a:lnTo>
                      <a:pt x="65084" y="150194"/>
                    </a:lnTo>
                    <a:lnTo>
                      <a:pt x="67945" y="143614"/>
                    </a:lnTo>
                    <a:lnTo>
                      <a:pt x="69376" y="141040"/>
                    </a:lnTo>
                    <a:lnTo>
                      <a:pt x="73237" y="136176"/>
                    </a:lnTo>
                    <a:lnTo>
                      <a:pt x="73381" y="134174"/>
                    </a:lnTo>
                    <a:lnTo>
                      <a:pt x="72666" y="132886"/>
                    </a:lnTo>
                    <a:lnTo>
                      <a:pt x="71664" y="131885"/>
                    </a:lnTo>
                    <a:lnTo>
                      <a:pt x="71521" y="131170"/>
                    </a:lnTo>
                    <a:lnTo>
                      <a:pt x="72093" y="130311"/>
                    </a:lnTo>
                    <a:lnTo>
                      <a:pt x="74525" y="129024"/>
                    </a:lnTo>
                    <a:lnTo>
                      <a:pt x="75240" y="128023"/>
                    </a:lnTo>
                    <a:lnTo>
                      <a:pt x="78387" y="127451"/>
                    </a:lnTo>
                    <a:lnTo>
                      <a:pt x="79960" y="126020"/>
                    </a:lnTo>
                    <a:lnTo>
                      <a:pt x="81391" y="126449"/>
                    </a:lnTo>
                    <a:lnTo>
                      <a:pt x="82249" y="125734"/>
                    </a:lnTo>
                    <a:lnTo>
                      <a:pt x="84252" y="125877"/>
                    </a:lnTo>
                    <a:lnTo>
                      <a:pt x="85253" y="124304"/>
                    </a:lnTo>
                    <a:lnTo>
                      <a:pt x="86112" y="123588"/>
                    </a:lnTo>
                    <a:lnTo>
                      <a:pt x="86827" y="123445"/>
                    </a:lnTo>
                    <a:lnTo>
                      <a:pt x="87113" y="124590"/>
                    </a:lnTo>
                    <a:lnTo>
                      <a:pt x="88257" y="124733"/>
                    </a:lnTo>
                    <a:lnTo>
                      <a:pt x="89688" y="124160"/>
                    </a:lnTo>
                    <a:lnTo>
                      <a:pt x="90689" y="123302"/>
                    </a:lnTo>
                    <a:lnTo>
                      <a:pt x="91404" y="120441"/>
                    </a:lnTo>
                    <a:lnTo>
                      <a:pt x="92262" y="119154"/>
                    </a:lnTo>
                    <a:lnTo>
                      <a:pt x="93264" y="118582"/>
                    </a:lnTo>
                    <a:lnTo>
                      <a:pt x="94265" y="120441"/>
                    </a:lnTo>
                    <a:lnTo>
                      <a:pt x="95123" y="120728"/>
                    </a:lnTo>
                    <a:lnTo>
                      <a:pt x="94122" y="122015"/>
                    </a:lnTo>
                    <a:lnTo>
                      <a:pt x="93979" y="122587"/>
                    </a:lnTo>
                    <a:lnTo>
                      <a:pt x="94551" y="122873"/>
                    </a:lnTo>
                    <a:lnTo>
                      <a:pt x="95838" y="122873"/>
                    </a:lnTo>
                    <a:lnTo>
                      <a:pt x="97126" y="122587"/>
                    </a:lnTo>
                    <a:lnTo>
                      <a:pt x="99271" y="121014"/>
                    </a:lnTo>
                    <a:lnTo>
                      <a:pt x="100129" y="121014"/>
                    </a:lnTo>
                    <a:lnTo>
                      <a:pt x="100702" y="122730"/>
                    </a:lnTo>
                    <a:lnTo>
                      <a:pt x="101274" y="123302"/>
                    </a:lnTo>
                    <a:lnTo>
                      <a:pt x="102561" y="122873"/>
                    </a:lnTo>
                    <a:lnTo>
                      <a:pt x="104421" y="121729"/>
                    </a:lnTo>
                    <a:lnTo>
                      <a:pt x="105852" y="120298"/>
                    </a:lnTo>
                    <a:lnTo>
                      <a:pt x="105994" y="118868"/>
                    </a:lnTo>
                    <a:lnTo>
                      <a:pt x="107854" y="118439"/>
                    </a:lnTo>
                    <a:lnTo>
                      <a:pt x="109713" y="114434"/>
                    </a:lnTo>
                    <a:lnTo>
                      <a:pt x="109284" y="113289"/>
                    </a:lnTo>
                    <a:lnTo>
                      <a:pt x="111001" y="112574"/>
                    </a:lnTo>
                    <a:lnTo>
                      <a:pt x="111859" y="112288"/>
                    </a:lnTo>
                    <a:lnTo>
                      <a:pt x="113004" y="112574"/>
                    </a:lnTo>
                    <a:lnTo>
                      <a:pt x="114577" y="112002"/>
                    </a:lnTo>
                    <a:lnTo>
                      <a:pt x="114720" y="112574"/>
                    </a:lnTo>
                    <a:lnTo>
                      <a:pt x="113575" y="115149"/>
                    </a:lnTo>
                    <a:lnTo>
                      <a:pt x="114291" y="115721"/>
                    </a:lnTo>
                    <a:lnTo>
                      <a:pt x="117581" y="116150"/>
                    </a:lnTo>
                    <a:lnTo>
                      <a:pt x="118296" y="116722"/>
                    </a:lnTo>
                    <a:lnTo>
                      <a:pt x="118296" y="117437"/>
                    </a:lnTo>
                    <a:lnTo>
                      <a:pt x="117009" y="118153"/>
                    </a:lnTo>
                    <a:lnTo>
                      <a:pt x="117152" y="119011"/>
                    </a:lnTo>
                    <a:lnTo>
                      <a:pt x="118296" y="119726"/>
                    </a:lnTo>
                    <a:lnTo>
                      <a:pt x="119726" y="120012"/>
                    </a:lnTo>
                    <a:lnTo>
                      <a:pt x="121157" y="119583"/>
                    </a:lnTo>
                    <a:lnTo>
                      <a:pt x="123016" y="117294"/>
                    </a:lnTo>
                    <a:lnTo>
                      <a:pt x="124304" y="116865"/>
                    </a:lnTo>
                    <a:lnTo>
                      <a:pt x="125305" y="117152"/>
                    </a:lnTo>
                    <a:lnTo>
                      <a:pt x="125734" y="119440"/>
                    </a:lnTo>
                    <a:lnTo>
                      <a:pt x="126163" y="120155"/>
                    </a:lnTo>
                    <a:lnTo>
                      <a:pt x="129739" y="120871"/>
                    </a:lnTo>
                    <a:lnTo>
                      <a:pt x="132314" y="119869"/>
                    </a:lnTo>
                    <a:lnTo>
                      <a:pt x="133172" y="120012"/>
                    </a:lnTo>
                    <a:lnTo>
                      <a:pt x="135032" y="117581"/>
                    </a:lnTo>
                    <a:lnTo>
                      <a:pt x="136319" y="115006"/>
                    </a:lnTo>
                    <a:lnTo>
                      <a:pt x="137321" y="111287"/>
                    </a:lnTo>
                    <a:lnTo>
                      <a:pt x="138751" y="108283"/>
                    </a:lnTo>
                    <a:lnTo>
                      <a:pt x="142184" y="105851"/>
                    </a:lnTo>
                    <a:lnTo>
                      <a:pt x="142756" y="104564"/>
                    </a:lnTo>
                    <a:lnTo>
                      <a:pt x="146332" y="100416"/>
                    </a:lnTo>
                    <a:lnTo>
                      <a:pt x="148478" y="95123"/>
                    </a:lnTo>
                    <a:lnTo>
                      <a:pt x="150051" y="93406"/>
                    </a:lnTo>
                    <a:lnTo>
                      <a:pt x="152054" y="91690"/>
                    </a:lnTo>
                    <a:lnTo>
                      <a:pt x="153484" y="90832"/>
                    </a:lnTo>
                    <a:lnTo>
                      <a:pt x="155773" y="89973"/>
                    </a:lnTo>
                    <a:lnTo>
                      <a:pt x="157633" y="89544"/>
                    </a:lnTo>
                    <a:lnTo>
                      <a:pt x="157919" y="89115"/>
                    </a:lnTo>
                    <a:lnTo>
                      <a:pt x="158062" y="88257"/>
                    </a:lnTo>
                    <a:lnTo>
                      <a:pt x="157490" y="84967"/>
                    </a:lnTo>
                    <a:lnTo>
                      <a:pt x="158205" y="83966"/>
                    </a:lnTo>
                    <a:lnTo>
                      <a:pt x="159492" y="81820"/>
                    </a:lnTo>
                    <a:lnTo>
                      <a:pt x="160922" y="79818"/>
                    </a:lnTo>
                    <a:lnTo>
                      <a:pt x="162210" y="78530"/>
                    </a:lnTo>
                    <a:lnTo>
                      <a:pt x="162925" y="77243"/>
                    </a:lnTo>
                    <a:lnTo>
                      <a:pt x="163211" y="74954"/>
                    </a:lnTo>
                    <a:lnTo>
                      <a:pt x="163211" y="73381"/>
                    </a:lnTo>
                    <a:lnTo>
                      <a:pt x="163640" y="70949"/>
                    </a:lnTo>
                    <a:close/>
                    <a:moveTo>
                      <a:pt x="79531" y="136748"/>
                    </a:moveTo>
                    <a:lnTo>
                      <a:pt x="79102" y="136033"/>
                    </a:lnTo>
                    <a:lnTo>
                      <a:pt x="79245" y="133744"/>
                    </a:lnTo>
                    <a:lnTo>
                      <a:pt x="78244" y="133601"/>
                    </a:lnTo>
                    <a:lnTo>
                      <a:pt x="76384" y="133601"/>
                    </a:lnTo>
                    <a:lnTo>
                      <a:pt x="75813" y="134317"/>
                    </a:lnTo>
                    <a:lnTo>
                      <a:pt x="76242" y="135461"/>
                    </a:lnTo>
                    <a:lnTo>
                      <a:pt x="76957" y="136462"/>
                    </a:lnTo>
                    <a:lnTo>
                      <a:pt x="77672" y="136891"/>
                    </a:lnTo>
                    <a:lnTo>
                      <a:pt x="79960" y="137606"/>
                    </a:lnTo>
                    <a:lnTo>
                      <a:pt x="79818" y="138608"/>
                    </a:lnTo>
                    <a:lnTo>
                      <a:pt x="78673" y="139895"/>
                    </a:lnTo>
                    <a:lnTo>
                      <a:pt x="77958" y="141182"/>
                    </a:lnTo>
                    <a:lnTo>
                      <a:pt x="77529" y="142327"/>
                    </a:lnTo>
                    <a:lnTo>
                      <a:pt x="81677" y="140753"/>
                    </a:lnTo>
                    <a:lnTo>
                      <a:pt x="82392" y="138322"/>
                    </a:lnTo>
                    <a:lnTo>
                      <a:pt x="82965" y="136748"/>
                    </a:lnTo>
                    <a:lnTo>
                      <a:pt x="81391" y="135318"/>
                    </a:lnTo>
                    <a:lnTo>
                      <a:pt x="79531" y="136748"/>
                    </a:lnTo>
                    <a:close/>
                    <a:moveTo>
                      <a:pt x="110715" y="118439"/>
                    </a:moveTo>
                    <a:lnTo>
                      <a:pt x="110572" y="119726"/>
                    </a:lnTo>
                    <a:lnTo>
                      <a:pt x="110429" y="121014"/>
                    </a:lnTo>
                    <a:lnTo>
                      <a:pt x="109284" y="121443"/>
                    </a:lnTo>
                    <a:lnTo>
                      <a:pt x="109428" y="122158"/>
                    </a:lnTo>
                    <a:lnTo>
                      <a:pt x="111859" y="122301"/>
                    </a:lnTo>
                    <a:lnTo>
                      <a:pt x="112145" y="123016"/>
                    </a:lnTo>
                    <a:lnTo>
                      <a:pt x="114148" y="124160"/>
                    </a:lnTo>
                    <a:lnTo>
                      <a:pt x="113719" y="122301"/>
                    </a:lnTo>
                    <a:lnTo>
                      <a:pt x="113433" y="121014"/>
                    </a:lnTo>
                    <a:lnTo>
                      <a:pt x="115149" y="120012"/>
                    </a:lnTo>
                    <a:lnTo>
                      <a:pt x="115578" y="118296"/>
                    </a:lnTo>
                    <a:lnTo>
                      <a:pt x="113433" y="117581"/>
                    </a:lnTo>
                    <a:lnTo>
                      <a:pt x="110715" y="11843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0" name="Freeform: Shape 389">
                <a:extLst>
                  <a:ext uri="{FF2B5EF4-FFF2-40B4-BE49-F238E27FC236}">
                    <a16:creationId xmlns:a16="http://schemas.microsoft.com/office/drawing/2014/main" id="{6A998940-934E-3A66-51E6-9B90521B2356}"/>
                  </a:ext>
                  <a:ext uri="{C183D7F6-B498-43B3-948B-1728B52AA6E4}">
                    <adec:decorative xmlns:adec="http://schemas.microsoft.com/office/drawing/2017/decorative" val="1"/>
                  </a:ext>
                </a:extLst>
              </p:cNvPr>
              <p:cNvSpPr/>
              <p:nvPr/>
            </p:nvSpPr>
            <p:spPr>
              <a:xfrm>
                <a:off x="6663119" y="2815523"/>
                <a:ext cx="543845" cy="309400"/>
              </a:xfrm>
              <a:custGeom>
                <a:avLst/>
                <a:gdLst>
                  <a:gd name="connsiteX0" fmla="*/ 287515 w 543845"/>
                  <a:gd name="connsiteY0" fmla="*/ 238022 h 309400"/>
                  <a:gd name="connsiteX1" fmla="*/ 285941 w 543845"/>
                  <a:gd name="connsiteY1" fmla="*/ 236878 h 309400"/>
                  <a:gd name="connsiteX2" fmla="*/ 283652 w 543845"/>
                  <a:gd name="connsiteY2" fmla="*/ 234303 h 309400"/>
                  <a:gd name="connsiteX3" fmla="*/ 284225 w 543845"/>
                  <a:gd name="connsiteY3" fmla="*/ 236878 h 309400"/>
                  <a:gd name="connsiteX4" fmla="*/ 285226 w 543845"/>
                  <a:gd name="connsiteY4" fmla="*/ 238737 h 309400"/>
                  <a:gd name="connsiteX5" fmla="*/ 289374 w 543845"/>
                  <a:gd name="connsiteY5" fmla="*/ 240454 h 309400"/>
                  <a:gd name="connsiteX6" fmla="*/ 298672 w 543845"/>
                  <a:gd name="connsiteY6" fmla="*/ 242170 h 309400"/>
                  <a:gd name="connsiteX7" fmla="*/ 302963 w 543845"/>
                  <a:gd name="connsiteY7" fmla="*/ 242599 h 309400"/>
                  <a:gd name="connsiteX8" fmla="*/ 298815 w 543845"/>
                  <a:gd name="connsiteY8" fmla="*/ 240740 h 309400"/>
                  <a:gd name="connsiteX9" fmla="*/ 287515 w 543845"/>
                  <a:gd name="connsiteY9" fmla="*/ 238022 h 309400"/>
                  <a:gd name="connsiteX10" fmla="*/ 543846 w 543845"/>
                  <a:gd name="connsiteY10" fmla="*/ 119011 h 309400"/>
                  <a:gd name="connsiteX11" fmla="*/ 541844 w 543845"/>
                  <a:gd name="connsiteY11" fmla="*/ 116579 h 309400"/>
                  <a:gd name="connsiteX12" fmla="*/ 541844 w 543845"/>
                  <a:gd name="connsiteY12" fmla="*/ 114005 h 309400"/>
                  <a:gd name="connsiteX13" fmla="*/ 542988 w 543845"/>
                  <a:gd name="connsiteY13" fmla="*/ 112288 h 309400"/>
                  <a:gd name="connsiteX14" fmla="*/ 542559 w 543845"/>
                  <a:gd name="connsiteY14" fmla="*/ 111001 h 309400"/>
                  <a:gd name="connsiteX15" fmla="*/ 540985 w 543845"/>
                  <a:gd name="connsiteY15" fmla="*/ 110285 h 309400"/>
                  <a:gd name="connsiteX16" fmla="*/ 538840 w 543845"/>
                  <a:gd name="connsiteY16" fmla="*/ 110571 h 309400"/>
                  <a:gd name="connsiteX17" fmla="*/ 536408 w 543845"/>
                  <a:gd name="connsiteY17" fmla="*/ 111430 h 309400"/>
                  <a:gd name="connsiteX18" fmla="*/ 533547 w 543845"/>
                  <a:gd name="connsiteY18" fmla="*/ 111287 h 309400"/>
                  <a:gd name="connsiteX19" fmla="*/ 528827 w 543845"/>
                  <a:gd name="connsiteY19" fmla="*/ 108140 h 309400"/>
                  <a:gd name="connsiteX20" fmla="*/ 523820 w 543845"/>
                  <a:gd name="connsiteY20" fmla="*/ 105136 h 309400"/>
                  <a:gd name="connsiteX21" fmla="*/ 520960 w 543845"/>
                  <a:gd name="connsiteY21" fmla="*/ 104993 h 309400"/>
                  <a:gd name="connsiteX22" fmla="*/ 518957 w 543845"/>
                  <a:gd name="connsiteY22" fmla="*/ 104564 h 309400"/>
                  <a:gd name="connsiteX23" fmla="*/ 517240 w 543845"/>
                  <a:gd name="connsiteY23" fmla="*/ 102990 h 309400"/>
                  <a:gd name="connsiteX24" fmla="*/ 516239 w 543845"/>
                  <a:gd name="connsiteY24" fmla="*/ 100988 h 309400"/>
                  <a:gd name="connsiteX25" fmla="*/ 515095 w 543845"/>
                  <a:gd name="connsiteY25" fmla="*/ 100129 h 309400"/>
                  <a:gd name="connsiteX26" fmla="*/ 513235 w 543845"/>
                  <a:gd name="connsiteY26" fmla="*/ 100702 h 309400"/>
                  <a:gd name="connsiteX27" fmla="*/ 510661 w 543845"/>
                  <a:gd name="connsiteY27" fmla="*/ 101560 h 309400"/>
                  <a:gd name="connsiteX28" fmla="*/ 507370 w 543845"/>
                  <a:gd name="connsiteY28" fmla="*/ 101274 h 309400"/>
                  <a:gd name="connsiteX29" fmla="*/ 503079 w 543845"/>
                  <a:gd name="connsiteY29" fmla="*/ 98985 h 309400"/>
                  <a:gd name="connsiteX30" fmla="*/ 499217 w 543845"/>
                  <a:gd name="connsiteY30" fmla="*/ 96267 h 309400"/>
                  <a:gd name="connsiteX31" fmla="*/ 496356 w 543845"/>
                  <a:gd name="connsiteY31" fmla="*/ 96267 h 309400"/>
                  <a:gd name="connsiteX32" fmla="*/ 493352 w 543845"/>
                  <a:gd name="connsiteY32" fmla="*/ 95838 h 309400"/>
                  <a:gd name="connsiteX33" fmla="*/ 487487 w 543845"/>
                  <a:gd name="connsiteY33" fmla="*/ 92405 h 309400"/>
                  <a:gd name="connsiteX34" fmla="*/ 485914 w 543845"/>
                  <a:gd name="connsiteY34" fmla="*/ 92405 h 309400"/>
                  <a:gd name="connsiteX35" fmla="*/ 484913 w 543845"/>
                  <a:gd name="connsiteY35" fmla="*/ 93406 h 309400"/>
                  <a:gd name="connsiteX36" fmla="*/ 484484 w 543845"/>
                  <a:gd name="connsiteY36" fmla="*/ 96267 h 309400"/>
                  <a:gd name="connsiteX37" fmla="*/ 484054 w 543845"/>
                  <a:gd name="connsiteY37" fmla="*/ 96839 h 309400"/>
                  <a:gd name="connsiteX38" fmla="*/ 483053 w 543845"/>
                  <a:gd name="connsiteY38" fmla="*/ 97269 h 309400"/>
                  <a:gd name="connsiteX39" fmla="*/ 481051 w 543845"/>
                  <a:gd name="connsiteY39" fmla="*/ 97555 h 309400"/>
                  <a:gd name="connsiteX40" fmla="*/ 478190 w 543845"/>
                  <a:gd name="connsiteY40" fmla="*/ 95838 h 309400"/>
                  <a:gd name="connsiteX41" fmla="*/ 470752 w 543845"/>
                  <a:gd name="connsiteY41" fmla="*/ 90116 h 309400"/>
                  <a:gd name="connsiteX42" fmla="*/ 467748 w 543845"/>
                  <a:gd name="connsiteY42" fmla="*/ 85968 h 309400"/>
                  <a:gd name="connsiteX43" fmla="*/ 467032 w 543845"/>
                  <a:gd name="connsiteY43" fmla="*/ 82964 h 309400"/>
                  <a:gd name="connsiteX44" fmla="*/ 464601 w 543845"/>
                  <a:gd name="connsiteY44" fmla="*/ 80962 h 309400"/>
                  <a:gd name="connsiteX45" fmla="*/ 462169 w 543845"/>
                  <a:gd name="connsiteY45" fmla="*/ 78101 h 309400"/>
                  <a:gd name="connsiteX46" fmla="*/ 459738 w 543845"/>
                  <a:gd name="connsiteY46" fmla="*/ 77815 h 309400"/>
                  <a:gd name="connsiteX47" fmla="*/ 457020 w 543845"/>
                  <a:gd name="connsiteY47" fmla="*/ 78673 h 309400"/>
                  <a:gd name="connsiteX48" fmla="*/ 454445 w 543845"/>
                  <a:gd name="connsiteY48" fmla="*/ 79960 h 309400"/>
                  <a:gd name="connsiteX49" fmla="*/ 453300 w 543845"/>
                  <a:gd name="connsiteY49" fmla="*/ 80390 h 309400"/>
                  <a:gd name="connsiteX50" fmla="*/ 449009 w 543845"/>
                  <a:gd name="connsiteY50" fmla="*/ 80819 h 309400"/>
                  <a:gd name="connsiteX51" fmla="*/ 442143 w 543845"/>
                  <a:gd name="connsiteY51" fmla="*/ 82678 h 309400"/>
                  <a:gd name="connsiteX52" fmla="*/ 440284 w 543845"/>
                  <a:gd name="connsiteY52" fmla="*/ 84538 h 309400"/>
                  <a:gd name="connsiteX53" fmla="*/ 437995 w 543845"/>
                  <a:gd name="connsiteY53" fmla="*/ 85968 h 309400"/>
                  <a:gd name="connsiteX54" fmla="*/ 436135 w 543845"/>
                  <a:gd name="connsiteY54" fmla="*/ 84967 h 309400"/>
                  <a:gd name="connsiteX55" fmla="*/ 434276 w 543845"/>
                  <a:gd name="connsiteY55" fmla="*/ 83107 h 309400"/>
                  <a:gd name="connsiteX56" fmla="*/ 430270 w 543845"/>
                  <a:gd name="connsiteY56" fmla="*/ 82392 h 309400"/>
                  <a:gd name="connsiteX57" fmla="*/ 428411 w 543845"/>
                  <a:gd name="connsiteY57" fmla="*/ 83107 h 309400"/>
                  <a:gd name="connsiteX58" fmla="*/ 426552 w 543845"/>
                  <a:gd name="connsiteY58" fmla="*/ 81820 h 309400"/>
                  <a:gd name="connsiteX59" fmla="*/ 424978 w 543845"/>
                  <a:gd name="connsiteY59" fmla="*/ 79674 h 309400"/>
                  <a:gd name="connsiteX60" fmla="*/ 422832 w 543845"/>
                  <a:gd name="connsiteY60" fmla="*/ 78101 h 309400"/>
                  <a:gd name="connsiteX61" fmla="*/ 419542 w 543845"/>
                  <a:gd name="connsiteY61" fmla="*/ 77672 h 309400"/>
                  <a:gd name="connsiteX62" fmla="*/ 415966 w 543845"/>
                  <a:gd name="connsiteY62" fmla="*/ 76957 h 309400"/>
                  <a:gd name="connsiteX63" fmla="*/ 413106 w 543845"/>
                  <a:gd name="connsiteY63" fmla="*/ 78244 h 309400"/>
                  <a:gd name="connsiteX64" fmla="*/ 409386 w 543845"/>
                  <a:gd name="connsiteY64" fmla="*/ 80676 h 309400"/>
                  <a:gd name="connsiteX65" fmla="*/ 406955 w 543845"/>
                  <a:gd name="connsiteY65" fmla="*/ 79818 h 309400"/>
                  <a:gd name="connsiteX66" fmla="*/ 405524 w 543845"/>
                  <a:gd name="connsiteY66" fmla="*/ 76957 h 309400"/>
                  <a:gd name="connsiteX67" fmla="*/ 403808 w 543845"/>
                  <a:gd name="connsiteY67" fmla="*/ 76098 h 309400"/>
                  <a:gd name="connsiteX68" fmla="*/ 401519 w 543845"/>
                  <a:gd name="connsiteY68" fmla="*/ 72951 h 309400"/>
                  <a:gd name="connsiteX69" fmla="*/ 400947 w 543845"/>
                  <a:gd name="connsiteY69" fmla="*/ 70091 h 309400"/>
                  <a:gd name="connsiteX70" fmla="*/ 401519 w 543845"/>
                  <a:gd name="connsiteY70" fmla="*/ 68803 h 309400"/>
                  <a:gd name="connsiteX71" fmla="*/ 402378 w 543845"/>
                  <a:gd name="connsiteY71" fmla="*/ 67230 h 309400"/>
                  <a:gd name="connsiteX72" fmla="*/ 402378 w 543845"/>
                  <a:gd name="connsiteY72" fmla="*/ 65370 h 309400"/>
                  <a:gd name="connsiteX73" fmla="*/ 401662 w 543845"/>
                  <a:gd name="connsiteY73" fmla="*/ 63797 h 309400"/>
                  <a:gd name="connsiteX74" fmla="*/ 400661 w 543845"/>
                  <a:gd name="connsiteY74" fmla="*/ 62509 h 309400"/>
                  <a:gd name="connsiteX75" fmla="*/ 399517 w 543845"/>
                  <a:gd name="connsiteY75" fmla="*/ 58361 h 309400"/>
                  <a:gd name="connsiteX76" fmla="*/ 398516 w 543845"/>
                  <a:gd name="connsiteY76" fmla="*/ 56502 h 309400"/>
                  <a:gd name="connsiteX77" fmla="*/ 398372 w 543845"/>
                  <a:gd name="connsiteY77" fmla="*/ 55071 h 309400"/>
                  <a:gd name="connsiteX78" fmla="*/ 399087 w 543845"/>
                  <a:gd name="connsiteY78" fmla="*/ 53641 h 309400"/>
                  <a:gd name="connsiteX79" fmla="*/ 398372 w 543845"/>
                  <a:gd name="connsiteY79" fmla="*/ 52782 h 309400"/>
                  <a:gd name="connsiteX80" fmla="*/ 397085 w 543845"/>
                  <a:gd name="connsiteY80" fmla="*/ 52640 h 309400"/>
                  <a:gd name="connsiteX81" fmla="*/ 394939 w 543845"/>
                  <a:gd name="connsiteY81" fmla="*/ 52782 h 309400"/>
                  <a:gd name="connsiteX82" fmla="*/ 393795 w 543845"/>
                  <a:gd name="connsiteY82" fmla="*/ 52067 h 309400"/>
                  <a:gd name="connsiteX83" fmla="*/ 392508 w 543845"/>
                  <a:gd name="connsiteY83" fmla="*/ 49636 h 309400"/>
                  <a:gd name="connsiteX84" fmla="*/ 391793 w 543845"/>
                  <a:gd name="connsiteY84" fmla="*/ 47204 h 309400"/>
                  <a:gd name="connsiteX85" fmla="*/ 390934 w 543845"/>
                  <a:gd name="connsiteY85" fmla="*/ 46346 h 309400"/>
                  <a:gd name="connsiteX86" fmla="*/ 388646 w 543845"/>
                  <a:gd name="connsiteY86" fmla="*/ 46346 h 309400"/>
                  <a:gd name="connsiteX87" fmla="*/ 384926 w 543845"/>
                  <a:gd name="connsiteY87" fmla="*/ 46918 h 309400"/>
                  <a:gd name="connsiteX88" fmla="*/ 381636 w 543845"/>
                  <a:gd name="connsiteY88" fmla="*/ 47776 h 309400"/>
                  <a:gd name="connsiteX89" fmla="*/ 380206 w 543845"/>
                  <a:gd name="connsiteY89" fmla="*/ 47633 h 309400"/>
                  <a:gd name="connsiteX90" fmla="*/ 377345 w 543845"/>
                  <a:gd name="connsiteY90" fmla="*/ 46346 h 309400"/>
                  <a:gd name="connsiteX91" fmla="*/ 373483 w 543845"/>
                  <a:gd name="connsiteY91" fmla="*/ 45058 h 309400"/>
                  <a:gd name="connsiteX92" fmla="*/ 365759 w 543845"/>
                  <a:gd name="connsiteY92" fmla="*/ 44772 h 309400"/>
                  <a:gd name="connsiteX93" fmla="*/ 365186 w 543845"/>
                  <a:gd name="connsiteY93" fmla="*/ 44343 h 309400"/>
                  <a:gd name="connsiteX94" fmla="*/ 365616 w 543845"/>
                  <a:gd name="connsiteY94" fmla="*/ 43485 h 309400"/>
                  <a:gd name="connsiteX95" fmla="*/ 367189 w 543845"/>
                  <a:gd name="connsiteY95" fmla="*/ 42054 h 309400"/>
                  <a:gd name="connsiteX96" fmla="*/ 367046 w 543845"/>
                  <a:gd name="connsiteY96" fmla="*/ 40910 h 309400"/>
                  <a:gd name="connsiteX97" fmla="*/ 365616 w 543845"/>
                  <a:gd name="connsiteY97" fmla="*/ 40052 h 309400"/>
                  <a:gd name="connsiteX98" fmla="*/ 364901 w 543845"/>
                  <a:gd name="connsiteY98" fmla="*/ 37763 h 309400"/>
                  <a:gd name="connsiteX99" fmla="*/ 365043 w 543845"/>
                  <a:gd name="connsiteY99" fmla="*/ 35188 h 309400"/>
                  <a:gd name="connsiteX100" fmla="*/ 364757 w 543845"/>
                  <a:gd name="connsiteY100" fmla="*/ 32328 h 309400"/>
                  <a:gd name="connsiteX101" fmla="*/ 363184 w 543845"/>
                  <a:gd name="connsiteY101" fmla="*/ 30182 h 309400"/>
                  <a:gd name="connsiteX102" fmla="*/ 362183 w 543845"/>
                  <a:gd name="connsiteY102" fmla="*/ 28751 h 309400"/>
                  <a:gd name="connsiteX103" fmla="*/ 362325 w 543845"/>
                  <a:gd name="connsiteY103" fmla="*/ 27321 h 309400"/>
                  <a:gd name="connsiteX104" fmla="*/ 365902 w 543845"/>
                  <a:gd name="connsiteY104" fmla="*/ 26749 h 309400"/>
                  <a:gd name="connsiteX105" fmla="*/ 370193 w 543845"/>
                  <a:gd name="connsiteY105" fmla="*/ 25748 h 309400"/>
                  <a:gd name="connsiteX106" fmla="*/ 370908 w 543845"/>
                  <a:gd name="connsiteY106" fmla="*/ 24746 h 309400"/>
                  <a:gd name="connsiteX107" fmla="*/ 370765 w 543845"/>
                  <a:gd name="connsiteY107" fmla="*/ 23173 h 309400"/>
                  <a:gd name="connsiteX108" fmla="*/ 362183 w 543845"/>
                  <a:gd name="connsiteY108" fmla="*/ 15162 h 309400"/>
                  <a:gd name="connsiteX109" fmla="*/ 359179 w 543845"/>
                  <a:gd name="connsiteY109" fmla="*/ 8010 h 309400"/>
                  <a:gd name="connsiteX110" fmla="*/ 356318 w 543845"/>
                  <a:gd name="connsiteY110" fmla="*/ 4148 h 309400"/>
                  <a:gd name="connsiteX111" fmla="*/ 353171 w 543845"/>
                  <a:gd name="connsiteY111" fmla="*/ 1573 h 309400"/>
                  <a:gd name="connsiteX112" fmla="*/ 350596 w 543845"/>
                  <a:gd name="connsiteY112" fmla="*/ 429 h 309400"/>
                  <a:gd name="connsiteX113" fmla="*/ 346877 w 543845"/>
                  <a:gd name="connsiteY113" fmla="*/ 858 h 309400"/>
                  <a:gd name="connsiteX114" fmla="*/ 342014 w 543845"/>
                  <a:gd name="connsiteY114" fmla="*/ 858 h 309400"/>
                  <a:gd name="connsiteX115" fmla="*/ 337007 w 543845"/>
                  <a:gd name="connsiteY115" fmla="*/ 0 h 309400"/>
                  <a:gd name="connsiteX116" fmla="*/ 332859 w 543845"/>
                  <a:gd name="connsiteY116" fmla="*/ 572 h 309400"/>
                  <a:gd name="connsiteX117" fmla="*/ 325421 w 543845"/>
                  <a:gd name="connsiteY117" fmla="*/ 4005 h 309400"/>
                  <a:gd name="connsiteX118" fmla="*/ 322560 w 543845"/>
                  <a:gd name="connsiteY118" fmla="*/ 4148 h 309400"/>
                  <a:gd name="connsiteX119" fmla="*/ 317696 w 543845"/>
                  <a:gd name="connsiteY119" fmla="*/ 3147 h 309400"/>
                  <a:gd name="connsiteX120" fmla="*/ 313549 w 543845"/>
                  <a:gd name="connsiteY120" fmla="*/ 2003 h 309400"/>
                  <a:gd name="connsiteX121" fmla="*/ 311403 w 543845"/>
                  <a:gd name="connsiteY121" fmla="*/ 2003 h 309400"/>
                  <a:gd name="connsiteX122" fmla="*/ 310115 w 543845"/>
                  <a:gd name="connsiteY122" fmla="*/ 2575 h 309400"/>
                  <a:gd name="connsiteX123" fmla="*/ 309257 w 543845"/>
                  <a:gd name="connsiteY123" fmla="*/ 3433 h 309400"/>
                  <a:gd name="connsiteX124" fmla="*/ 306826 w 543845"/>
                  <a:gd name="connsiteY124" fmla="*/ 9870 h 309400"/>
                  <a:gd name="connsiteX125" fmla="*/ 304823 w 543845"/>
                  <a:gd name="connsiteY125" fmla="*/ 11157 h 309400"/>
                  <a:gd name="connsiteX126" fmla="*/ 301962 w 543845"/>
                  <a:gd name="connsiteY126" fmla="*/ 12445 h 309400"/>
                  <a:gd name="connsiteX127" fmla="*/ 299530 w 543845"/>
                  <a:gd name="connsiteY127" fmla="*/ 12731 h 309400"/>
                  <a:gd name="connsiteX128" fmla="*/ 297527 w 543845"/>
                  <a:gd name="connsiteY128" fmla="*/ 12731 h 309400"/>
                  <a:gd name="connsiteX129" fmla="*/ 294524 w 543845"/>
                  <a:gd name="connsiteY129" fmla="*/ 11729 h 309400"/>
                  <a:gd name="connsiteX130" fmla="*/ 291663 w 543845"/>
                  <a:gd name="connsiteY130" fmla="*/ 10585 h 309400"/>
                  <a:gd name="connsiteX131" fmla="*/ 291091 w 543845"/>
                  <a:gd name="connsiteY131" fmla="*/ 10585 h 309400"/>
                  <a:gd name="connsiteX132" fmla="*/ 285369 w 543845"/>
                  <a:gd name="connsiteY132" fmla="*/ 10299 h 309400"/>
                  <a:gd name="connsiteX133" fmla="*/ 278503 w 543845"/>
                  <a:gd name="connsiteY133" fmla="*/ 10442 h 309400"/>
                  <a:gd name="connsiteX134" fmla="*/ 274641 w 543845"/>
                  <a:gd name="connsiteY134" fmla="*/ 12731 h 309400"/>
                  <a:gd name="connsiteX135" fmla="*/ 273211 w 543845"/>
                  <a:gd name="connsiteY135" fmla="*/ 12159 h 309400"/>
                  <a:gd name="connsiteX136" fmla="*/ 270493 w 543845"/>
                  <a:gd name="connsiteY136" fmla="*/ 11586 h 309400"/>
                  <a:gd name="connsiteX137" fmla="*/ 267489 w 543845"/>
                  <a:gd name="connsiteY137" fmla="*/ 12874 h 309400"/>
                  <a:gd name="connsiteX138" fmla="*/ 263484 w 543845"/>
                  <a:gd name="connsiteY138" fmla="*/ 16593 h 309400"/>
                  <a:gd name="connsiteX139" fmla="*/ 260766 w 543845"/>
                  <a:gd name="connsiteY139" fmla="*/ 18882 h 309400"/>
                  <a:gd name="connsiteX140" fmla="*/ 258048 w 543845"/>
                  <a:gd name="connsiteY140" fmla="*/ 22171 h 309400"/>
                  <a:gd name="connsiteX141" fmla="*/ 257190 w 543845"/>
                  <a:gd name="connsiteY141" fmla="*/ 23888 h 309400"/>
                  <a:gd name="connsiteX142" fmla="*/ 255473 w 543845"/>
                  <a:gd name="connsiteY142" fmla="*/ 27178 h 309400"/>
                  <a:gd name="connsiteX143" fmla="*/ 253900 w 543845"/>
                  <a:gd name="connsiteY143" fmla="*/ 30897 h 309400"/>
                  <a:gd name="connsiteX144" fmla="*/ 254758 w 543845"/>
                  <a:gd name="connsiteY144" fmla="*/ 33472 h 309400"/>
                  <a:gd name="connsiteX145" fmla="*/ 256045 w 543845"/>
                  <a:gd name="connsiteY145" fmla="*/ 35904 h 309400"/>
                  <a:gd name="connsiteX146" fmla="*/ 256332 w 543845"/>
                  <a:gd name="connsiteY146" fmla="*/ 38478 h 309400"/>
                  <a:gd name="connsiteX147" fmla="*/ 256904 w 543845"/>
                  <a:gd name="connsiteY147" fmla="*/ 40481 h 309400"/>
                  <a:gd name="connsiteX148" fmla="*/ 255187 w 543845"/>
                  <a:gd name="connsiteY148" fmla="*/ 41911 h 309400"/>
                  <a:gd name="connsiteX149" fmla="*/ 254186 w 543845"/>
                  <a:gd name="connsiteY149" fmla="*/ 44057 h 309400"/>
                  <a:gd name="connsiteX150" fmla="*/ 251325 w 543845"/>
                  <a:gd name="connsiteY150" fmla="*/ 43628 h 309400"/>
                  <a:gd name="connsiteX151" fmla="*/ 247892 w 543845"/>
                  <a:gd name="connsiteY151" fmla="*/ 41625 h 309400"/>
                  <a:gd name="connsiteX152" fmla="*/ 247177 w 543845"/>
                  <a:gd name="connsiteY152" fmla="*/ 38621 h 309400"/>
                  <a:gd name="connsiteX153" fmla="*/ 244459 w 543845"/>
                  <a:gd name="connsiteY153" fmla="*/ 36619 h 309400"/>
                  <a:gd name="connsiteX154" fmla="*/ 242742 w 543845"/>
                  <a:gd name="connsiteY154" fmla="*/ 35617 h 309400"/>
                  <a:gd name="connsiteX155" fmla="*/ 239881 w 543845"/>
                  <a:gd name="connsiteY155" fmla="*/ 35474 h 309400"/>
                  <a:gd name="connsiteX156" fmla="*/ 235161 w 543845"/>
                  <a:gd name="connsiteY156" fmla="*/ 36476 h 309400"/>
                  <a:gd name="connsiteX157" fmla="*/ 229011 w 543845"/>
                  <a:gd name="connsiteY157" fmla="*/ 37191 h 309400"/>
                  <a:gd name="connsiteX158" fmla="*/ 224433 w 543845"/>
                  <a:gd name="connsiteY158" fmla="*/ 37334 h 309400"/>
                  <a:gd name="connsiteX159" fmla="*/ 221858 w 543845"/>
                  <a:gd name="connsiteY159" fmla="*/ 38335 h 309400"/>
                  <a:gd name="connsiteX160" fmla="*/ 218139 w 543845"/>
                  <a:gd name="connsiteY160" fmla="*/ 39337 h 309400"/>
                  <a:gd name="connsiteX161" fmla="*/ 216709 w 543845"/>
                  <a:gd name="connsiteY161" fmla="*/ 38049 h 309400"/>
                  <a:gd name="connsiteX162" fmla="*/ 214706 w 543845"/>
                  <a:gd name="connsiteY162" fmla="*/ 34616 h 309400"/>
                  <a:gd name="connsiteX163" fmla="*/ 212990 w 543845"/>
                  <a:gd name="connsiteY163" fmla="*/ 31326 h 309400"/>
                  <a:gd name="connsiteX164" fmla="*/ 211845 w 543845"/>
                  <a:gd name="connsiteY164" fmla="*/ 29896 h 309400"/>
                  <a:gd name="connsiteX165" fmla="*/ 210844 w 543845"/>
                  <a:gd name="connsiteY165" fmla="*/ 29467 h 309400"/>
                  <a:gd name="connsiteX166" fmla="*/ 209557 w 543845"/>
                  <a:gd name="connsiteY166" fmla="*/ 29610 h 309400"/>
                  <a:gd name="connsiteX167" fmla="*/ 208126 w 543845"/>
                  <a:gd name="connsiteY167" fmla="*/ 30611 h 309400"/>
                  <a:gd name="connsiteX168" fmla="*/ 207125 w 543845"/>
                  <a:gd name="connsiteY168" fmla="*/ 31755 h 309400"/>
                  <a:gd name="connsiteX169" fmla="*/ 205551 w 543845"/>
                  <a:gd name="connsiteY169" fmla="*/ 32184 h 309400"/>
                  <a:gd name="connsiteX170" fmla="*/ 203263 w 543845"/>
                  <a:gd name="connsiteY170" fmla="*/ 33043 h 309400"/>
                  <a:gd name="connsiteX171" fmla="*/ 201546 w 543845"/>
                  <a:gd name="connsiteY171" fmla="*/ 34187 h 309400"/>
                  <a:gd name="connsiteX172" fmla="*/ 199687 w 543845"/>
                  <a:gd name="connsiteY172" fmla="*/ 37334 h 309400"/>
                  <a:gd name="connsiteX173" fmla="*/ 198399 w 543845"/>
                  <a:gd name="connsiteY173" fmla="*/ 37048 h 309400"/>
                  <a:gd name="connsiteX174" fmla="*/ 197112 w 543845"/>
                  <a:gd name="connsiteY174" fmla="*/ 36333 h 309400"/>
                  <a:gd name="connsiteX175" fmla="*/ 195682 w 543845"/>
                  <a:gd name="connsiteY175" fmla="*/ 32900 h 309400"/>
                  <a:gd name="connsiteX176" fmla="*/ 193679 w 543845"/>
                  <a:gd name="connsiteY176" fmla="*/ 32041 h 309400"/>
                  <a:gd name="connsiteX177" fmla="*/ 190389 w 543845"/>
                  <a:gd name="connsiteY177" fmla="*/ 32041 h 309400"/>
                  <a:gd name="connsiteX178" fmla="*/ 186384 w 543845"/>
                  <a:gd name="connsiteY178" fmla="*/ 31326 h 309400"/>
                  <a:gd name="connsiteX179" fmla="*/ 183094 w 543845"/>
                  <a:gd name="connsiteY179" fmla="*/ 30325 h 309400"/>
                  <a:gd name="connsiteX180" fmla="*/ 181950 w 543845"/>
                  <a:gd name="connsiteY180" fmla="*/ 30611 h 309400"/>
                  <a:gd name="connsiteX181" fmla="*/ 179947 w 543845"/>
                  <a:gd name="connsiteY181" fmla="*/ 32041 h 309400"/>
                  <a:gd name="connsiteX182" fmla="*/ 177801 w 543845"/>
                  <a:gd name="connsiteY182" fmla="*/ 32184 h 309400"/>
                  <a:gd name="connsiteX183" fmla="*/ 173224 w 543845"/>
                  <a:gd name="connsiteY183" fmla="*/ 30897 h 309400"/>
                  <a:gd name="connsiteX184" fmla="*/ 172366 w 543845"/>
                  <a:gd name="connsiteY184" fmla="*/ 31469 h 309400"/>
                  <a:gd name="connsiteX185" fmla="*/ 171221 w 543845"/>
                  <a:gd name="connsiteY185" fmla="*/ 33472 h 309400"/>
                  <a:gd name="connsiteX186" fmla="*/ 169791 w 543845"/>
                  <a:gd name="connsiteY186" fmla="*/ 35331 h 309400"/>
                  <a:gd name="connsiteX187" fmla="*/ 168504 w 543845"/>
                  <a:gd name="connsiteY187" fmla="*/ 35474 h 309400"/>
                  <a:gd name="connsiteX188" fmla="*/ 167789 w 543845"/>
                  <a:gd name="connsiteY188" fmla="*/ 35045 h 309400"/>
                  <a:gd name="connsiteX189" fmla="*/ 168218 w 543845"/>
                  <a:gd name="connsiteY189" fmla="*/ 31755 h 309400"/>
                  <a:gd name="connsiteX190" fmla="*/ 165500 w 543845"/>
                  <a:gd name="connsiteY190" fmla="*/ 30611 h 309400"/>
                  <a:gd name="connsiteX191" fmla="*/ 161066 w 543845"/>
                  <a:gd name="connsiteY191" fmla="*/ 30468 h 309400"/>
                  <a:gd name="connsiteX192" fmla="*/ 157919 w 543845"/>
                  <a:gd name="connsiteY192" fmla="*/ 30897 h 309400"/>
                  <a:gd name="connsiteX193" fmla="*/ 156345 w 543845"/>
                  <a:gd name="connsiteY193" fmla="*/ 30754 h 309400"/>
                  <a:gd name="connsiteX194" fmla="*/ 155487 w 543845"/>
                  <a:gd name="connsiteY194" fmla="*/ 30039 h 309400"/>
                  <a:gd name="connsiteX195" fmla="*/ 151625 w 543845"/>
                  <a:gd name="connsiteY195" fmla="*/ 24460 h 309400"/>
                  <a:gd name="connsiteX196" fmla="*/ 149622 w 543845"/>
                  <a:gd name="connsiteY196" fmla="*/ 24174 h 309400"/>
                  <a:gd name="connsiteX197" fmla="*/ 145903 w 543845"/>
                  <a:gd name="connsiteY197" fmla="*/ 24460 h 309400"/>
                  <a:gd name="connsiteX198" fmla="*/ 140467 w 543845"/>
                  <a:gd name="connsiteY198" fmla="*/ 23745 h 309400"/>
                  <a:gd name="connsiteX199" fmla="*/ 134174 w 543845"/>
                  <a:gd name="connsiteY199" fmla="*/ 22458 h 309400"/>
                  <a:gd name="connsiteX200" fmla="*/ 130741 w 543845"/>
                  <a:gd name="connsiteY200" fmla="*/ 22028 h 309400"/>
                  <a:gd name="connsiteX201" fmla="*/ 129024 w 543845"/>
                  <a:gd name="connsiteY201" fmla="*/ 20741 h 309400"/>
                  <a:gd name="connsiteX202" fmla="*/ 125162 w 543845"/>
                  <a:gd name="connsiteY202" fmla="*/ 20312 h 309400"/>
                  <a:gd name="connsiteX203" fmla="*/ 114863 w 543845"/>
                  <a:gd name="connsiteY203" fmla="*/ 18023 h 309400"/>
                  <a:gd name="connsiteX204" fmla="*/ 110714 w 543845"/>
                  <a:gd name="connsiteY204" fmla="*/ 17594 h 309400"/>
                  <a:gd name="connsiteX205" fmla="*/ 104564 w 543845"/>
                  <a:gd name="connsiteY205" fmla="*/ 17594 h 309400"/>
                  <a:gd name="connsiteX206" fmla="*/ 95123 w 543845"/>
                  <a:gd name="connsiteY206" fmla="*/ 17022 h 309400"/>
                  <a:gd name="connsiteX207" fmla="*/ 89115 w 543845"/>
                  <a:gd name="connsiteY207" fmla="*/ 17308 h 309400"/>
                  <a:gd name="connsiteX208" fmla="*/ 86254 w 543845"/>
                  <a:gd name="connsiteY208" fmla="*/ 18023 h 309400"/>
                  <a:gd name="connsiteX209" fmla="*/ 82964 w 543845"/>
                  <a:gd name="connsiteY209" fmla="*/ 18452 h 309400"/>
                  <a:gd name="connsiteX210" fmla="*/ 77529 w 543845"/>
                  <a:gd name="connsiteY210" fmla="*/ 18882 h 309400"/>
                  <a:gd name="connsiteX211" fmla="*/ 75240 w 543845"/>
                  <a:gd name="connsiteY211" fmla="*/ 18882 h 309400"/>
                  <a:gd name="connsiteX212" fmla="*/ 71664 w 543845"/>
                  <a:gd name="connsiteY212" fmla="*/ 19168 h 309400"/>
                  <a:gd name="connsiteX213" fmla="*/ 67659 w 543845"/>
                  <a:gd name="connsiteY213" fmla="*/ 19740 h 309400"/>
                  <a:gd name="connsiteX214" fmla="*/ 66514 w 543845"/>
                  <a:gd name="connsiteY214" fmla="*/ 20884 h 309400"/>
                  <a:gd name="connsiteX215" fmla="*/ 65227 w 543845"/>
                  <a:gd name="connsiteY215" fmla="*/ 23459 h 309400"/>
                  <a:gd name="connsiteX216" fmla="*/ 60650 w 543845"/>
                  <a:gd name="connsiteY216" fmla="*/ 27893 h 309400"/>
                  <a:gd name="connsiteX217" fmla="*/ 56215 w 543845"/>
                  <a:gd name="connsiteY217" fmla="*/ 30897 h 309400"/>
                  <a:gd name="connsiteX218" fmla="*/ 55357 w 543845"/>
                  <a:gd name="connsiteY218" fmla="*/ 31183 h 309400"/>
                  <a:gd name="connsiteX219" fmla="*/ 52783 w 543845"/>
                  <a:gd name="connsiteY219" fmla="*/ 29610 h 309400"/>
                  <a:gd name="connsiteX220" fmla="*/ 50637 w 543845"/>
                  <a:gd name="connsiteY220" fmla="*/ 29038 h 309400"/>
                  <a:gd name="connsiteX221" fmla="*/ 48062 w 543845"/>
                  <a:gd name="connsiteY221" fmla="*/ 28894 h 309400"/>
                  <a:gd name="connsiteX222" fmla="*/ 46203 w 543845"/>
                  <a:gd name="connsiteY222" fmla="*/ 29467 h 309400"/>
                  <a:gd name="connsiteX223" fmla="*/ 45058 w 543845"/>
                  <a:gd name="connsiteY223" fmla="*/ 30182 h 309400"/>
                  <a:gd name="connsiteX224" fmla="*/ 45201 w 543845"/>
                  <a:gd name="connsiteY224" fmla="*/ 33615 h 309400"/>
                  <a:gd name="connsiteX225" fmla="*/ 44915 w 543845"/>
                  <a:gd name="connsiteY225" fmla="*/ 33901 h 309400"/>
                  <a:gd name="connsiteX226" fmla="*/ 46489 w 543845"/>
                  <a:gd name="connsiteY226" fmla="*/ 36619 h 309400"/>
                  <a:gd name="connsiteX227" fmla="*/ 47061 w 543845"/>
                  <a:gd name="connsiteY227" fmla="*/ 38764 h 309400"/>
                  <a:gd name="connsiteX228" fmla="*/ 46346 w 543845"/>
                  <a:gd name="connsiteY228" fmla="*/ 40481 h 309400"/>
                  <a:gd name="connsiteX229" fmla="*/ 46489 w 543845"/>
                  <a:gd name="connsiteY229" fmla="*/ 42197 h 309400"/>
                  <a:gd name="connsiteX230" fmla="*/ 47919 w 543845"/>
                  <a:gd name="connsiteY230" fmla="*/ 44057 h 309400"/>
                  <a:gd name="connsiteX231" fmla="*/ 52497 w 543845"/>
                  <a:gd name="connsiteY231" fmla="*/ 49636 h 309400"/>
                  <a:gd name="connsiteX232" fmla="*/ 54785 w 543845"/>
                  <a:gd name="connsiteY232" fmla="*/ 54928 h 309400"/>
                  <a:gd name="connsiteX233" fmla="*/ 56215 w 543845"/>
                  <a:gd name="connsiteY233" fmla="*/ 57074 h 309400"/>
                  <a:gd name="connsiteX234" fmla="*/ 59506 w 543845"/>
                  <a:gd name="connsiteY234" fmla="*/ 59792 h 309400"/>
                  <a:gd name="connsiteX235" fmla="*/ 59791 w 543845"/>
                  <a:gd name="connsiteY235" fmla="*/ 60936 h 309400"/>
                  <a:gd name="connsiteX236" fmla="*/ 58504 w 543845"/>
                  <a:gd name="connsiteY236" fmla="*/ 61937 h 309400"/>
                  <a:gd name="connsiteX237" fmla="*/ 57360 w 543845"/>
                  <a:gd name="connsiteY237" fmla="*/ 62080 h 309400"/>
                  <a:gd name="connsiteX238" fmla="*/ 56502 w 543845"/>
                  <a:gd name="connsiteY238" fmla="*/ 62366 h 309400"/>
                  <a:gd name="connsiteX239" fmla="*/ 55930 w 543845"/>
                  <a:gd name="connsiteY239" fmla="*/ 63368 h 309400"/>
                  <a:gd name="connsiteX240" fmla="*/ 56788 w 543845"/>
                  <a:gd name="connsiteY240" fmla="*/ 64369 h 309400"/>
                  <a:gd name="connsiteX241" fmla="*/ 57932 w 543845"/>
                  <a:gd name="connsiteY241" fmla="*/ 65799 h 309400"/>
                  <a:gd name="connsiteX242" fmla="*/ 59362 w 543845"/>
                  <a:gd name="connsiteY242" fmla="*/ 69948 h 309400"/>
                  <a:gd name="connsiteX243" fmla="*/ 59220 w 543845"/>
                  <a:gd name="connsiteY243" fmla="*/ 73381 h 309400"/>
                  <a:gd name="connsiteX244" fmla="*/ 58075 w 543845"/>
                  <a:gd name="connsiteY244" fmla="*/ 74239 h 309400"/>
                  <a:gd name="connsiteX245" fmla="*/ 56645 w 543845"/>
                  <a:gd name="connsiteY245" fmla="*/ 76241 h 309400"/>
                  <a:gd name="connsiteX246" fmla="*/ 55644 w 543845"/>
                  <a:gd name="connsiteY246" fmla="*/ 78101 h 309400"/>
                  <a:gd name="connsiteX247" fmla="*/ 47776 w 543845"/>
                  <a:gd name="connsiteY247" fmla="*/ 79388 h 309400"/>
                  <a:gd name="connsiteX248" fmla="*/ 45916 w 543845"/>
                  <a:gd name="connsiteY248" fmla="*/ 81391 h 309400"/>
                  <a:gd name="connsiteX249" fmla="*/ 41625 w 543845"/>
                  <a:gd name="connsiteY249" fmla="*/ 85253 h 309400"/>
                  <a:gd name="connsiteX250" fmla="*/ 38622 w 543845"/>
                  <a:gd name="connsiteY250" fmla="*/ 87399 h 309400"/>
                  <a:gd name="connsiteX251" fmla="*/ 34330 w 543845"/>
                  <a:gd name="connsiteY251" fmla="*/ 91404 h 309400"/>
                  <a:gd name="connsiteX252" fmla="*/ 27464 w 543845"/>
                  <a:gd name="connsiteY252" fmla="*/ 98270 h 309400"/>
                  <a:gd name="connsiteX253" fmla="*/ 24889 w 543845"/>
                  <a:gd name="connsiteY253" fmla="*/ 101131 h 309400"/>
                  <a:gd name="connsiteX254" fmla="*/ 23030 w 543845"/>
                  <a:gd name="connsiteY254" fmla="*/ 103562 h 309400"/>
                  <a:gd name="connsiteX255" fmla="*/ 17451 w 543845"/>
                  <a:gd name="connsiteY255" fmla="*/ 109856 h 309400"/>
                  <a:gd name="connsiteX256" fmla="*/ 15735 w 543845"/>
                  <a:gd name="connsiteY256" fmla="*/ 112431 h 309400"/>
                  <a:gd name="connsiteX257" fmla="*/ 16021 w 543845"/>
                  <a:gd name="connsiteY257" fmla="*/ 114577 h 309400"/>
                  <a:gd name="connsiteX258" fmla="*/ 17880 w 543845"/>
                  <a:gd name="connsiteY258" fmla="*/ 119726 h 309400"/>
                  <a:gd name="connsiteX259" fmla="*/ 18309 w 543845"/>
                  <a:gd name="connsiteY259" fmla="*/ 122015 h 309400"/>
                  <a:gd name="connsiteX260" fmla="*/ 18023 w 543845"/>
                  <a:gd name="connsiteY260" fmla="*/ 124161 h 309400"/>
                  <a:gd name="connsiteX261" fmla="*/ 17451 w 543845"/>
                  <a:gd name="connsiteY261" fmla="*/ 126020 h 309400"/>
                  <a:gd name="connsiteX262" fmla="*/ 17594 w 543845"/>
                  <a:gd name="connsiteY262" fmla="*/ 126878 h 309400"/>
                  <a:gd name="connsiteX263" fmla="*/ 19168 w 543845"/>
                  <a:gd name="connsiteY263" fmla="*/ 128309 h 309400"/>
                  <a:gd name="connsiteX264" fmla="*/ 21742 w 543845"/>
                  <a:gd name="connsiteY264" fmla="*/ 130454 h 309400"/>
                  <a:gd name="connsiteX265" fmla="*/ 21885 w 543845"/>
                  <a:gd name="connsiteY265" fmla="*/ 131170 h 309400"/>
                  <a:gd name="connsiteX266" fmla="*/ 21456 w 543845"/>
                  <a:gd name="connsiteY266" fmla="*/ 132028 h 309400"/>
                  <a:gd name="connsiteX267" fmla="*/ 20598 w 543845"/>
                  <a:gd name="connsiteY267" fmla="*/ 132743 h 309400"/>
                  <a:gd name="connsiteX268" fmla="*/ 17308 w 543845"/>
                  <a:gd name="connsiteY268" fmla="*/ 132028 h 309400"/>
                  <a:gd name="connsiteX269" fmla="*/ 13589 w 543845"/>
                  <a:gd name="connsiteY269" fmla="*/ 130597 h 309400"/>
                  <a:gd name="connsiteX270" fmla="*/ 12302 w 543845"/>
                  <a:gd name="connsiteY270" fmla="*/ 130740 h 309400"/>
                  <a:gd name="connsiteX271" fmla="*/ 11872 w 543845"/>
                  <a:gd name="connsiteY271" fmla="*/ 132314 h 309400"/>
                  <a:gd name="connsiteX272" fmla="*/ 10585 w 543845"/>
                  <a:gd name="connsiteY272" fmla="*/ 134173 h 309400"/>
                  <a:gd name="connsiteX273" fmla="*/ 9012 w 543845"/>
                  <a:gd name="connsiteY273" fmla="*/ 136176 h 309400"/>
                  <a:gd name="connsiteX274" fmla="*/ 7724 w 543845"/>
                  <a:gd name="connsiteY274" fmla="*/ 138465 h 309400"/>
                  <a:gd name="connsiteX275" fmla="*/ 6008 w 543845"/>
                  <a:gd name="connsiteY275" fmla="*/ 143471 h 309400"/>
                  <a:gd name="connsiteX276" fmla="*/ 4863 w 543845"/>
                  <a:gd name="connsiteY276" fmla="*/ 145760 h 309400"/>
                  <a:gd name="connsiteX277" fmla="*/ 286 w 543845"/>
                  <a:gd name="connsiteY277" fmla="*/ 150337 h 309400"/>
                  <a:gd name="connsiteX278" fmla="*/ 0 w 543845"/>
                  <a:gd name="connsiteY278" fmla="*/ 156631 h 309400"/>
                  <a:gd name="connsiteX279" fmla="*/ 2861 w 543845"/>
                  <a:gd name="connsiteY279" fmla="*/ 156345 h 309400"/>
                  <a:gd name="connsiteX280" fmla="*/ 3004 w 543845"/>
                  <a:gd name="connsiteY280" fmla="*/ 156345 h 309400"/>
                  <a:gd name="connsiteX281" fmla="*/ 3719 w 543845"/>
                  <a:gd name="connsiteY281" fmla="*/ 156488 h 309400"/>
                  <a:gd name="connsiteX282" fmla="*/ 4148 w 543845"/>
                  <a:gd name="connsiteY282" fmla="*/ 158348 h 309400"/>
                  <a:gd name="connsiteX283" fmla="*/ 4291 w 543845"/>
                  <a:gd name="connsiteY283" fmla="*/ 158491 h 309400"/>
                  <a:gd name="connsiteX284" fmla="*/ 5007 w 543845"/>
                  <a:gd name="connsiteY284" fmla="*/ 159635 h 309400"/>
                  <a:gd name="connsiteX285" fmla="*/ 5722 w 543845"/>
                  <a:gd name="connsiteY285" fmla="*/ 161208 h 309400"/>
                  <a:gd name="connsiteX286" fmla="*/ 6723 w 543845"/>
                  <a:gd name="connsiteY286" fmla="*/ 162353 h 309400"/>
                  <a:gd name="connsiteX287" fmla="*/ 9012 w 543845"/>
                  <a:gd name="connsiteY287" fmla="*/ 162782 h 309400"/>
                  <a:gd name="connsiteX288" fmla="*/ 11872 w 543845"/>
                  <a:gd name="connsiteY288" fmla="*/ 164212 h 309400"/>
                  <a:gd name="connsiteX289" fmla="*/ 13732 w 543845"/>
                  <a:gd name="connsiteY289" fmla="*/ 166930 h 309400"/>
                  <a:gd name="connsiteX290" fmla="*/ 16593 w 543845"/>
                  <a:gd name="connsiteY290" fmla="*/ 168074 h 309400"/>
                  <a:gd name="connsiteX291" fmla="*/ 16736 w 543845"/>
                  <a:gd name="connsiteY291" fmla="*/ 168074 h 309400"/>
                  <a:gd name="connsiteX292" fmla="*/ 17308 w 543845"/>
                  <a:gd name="connsiteY292" fmla="*/ 167931 h 309400"/>
                  <a:gd name="connsiteX293" fmla="*/ 19311 w 543845"/>
                  <a:gd name="connsiteY293" fmla="*/ 167788 h 309400"/>
                  <a:gd name="connsiteX294" fmla="*/ 19740 w 543845"/>
                  <a:gd name="connsiteY294" fmla="*/ 168361 h 309400"/>
                  <a:gd name="connsiteX295" fmla="*/ 21313 w 543845"/>
                  <a:gd name="connsiteY295" fmla="*/ 169648 h 309400"/>
                  <a:gd name="connsiteX296" fmla="*/ 21885 w 543845"/>
                  <a:gd name="connsiteY296" fmla="*/ 170792 h 309400"/>
                  <a:gd name="connsiteX297" fmla="*/ 21599 w 543845"/>
                  <a:gd name="connsiteY297" fmla="*/ 172080 h 309400"/>
                  <a:gd name="connsiteX298" fmla="*/ 21885 w 543845"/>
                  <a:gd name="connsiteY298" fmla="*/ 173510 h 309400"/>
                  <a:gd name="connsiteX299" fmla="*/ 22458 w 543845"/>
                  <a:gd name="connsiteY299" fmla="*/ 174082 h 309400"/>
                  <a:gd name="connsiteX300" fmla="*/ 23602 w 543845"/>
                  <a:gd name="connsiteY300" fmla="*/ 173367 h 309400"/>
                  <a:gd name="connsiteX301" fmla="*/ 27893 w 543845"/>
                  <a:gd name="connsiteY301" fmla="*/ 171794 h 309400"/>
                  <a:gd name="connsiteX302" fmla="*/ 29038 w 543845"/>
                  <a:gd name="connsiteY302" fmla="*/ 170220 h 309400"/>
                  <a:gd name="connsiteX303" fmla="*/ 30468 w 543845"/>
                  <a:gd name="connsiteY303" fmla="*/ 168790 h 309400"/>
                  <a:gd name="connsiteX304" fmla="*/ 32328 w 543845"/>
                  <a:gd name="connsiteY304" fmla="*/ 168933 h 309400"/>
                  <a:gd name="connsiteX305" fmla="*/ 38478 w 543845"/>
                  <a:gd name="connsiteY305" fmla="*/ 172509 h 309400"/>
                  <a:gd name="connsiteX306" fmla="*/ 45201 w 543845"/>
                  <a:gd name="connsiteY306" fmla="*/ 172223 h 309400"/>
                  <a:gd name="connsiteX307" fmla="*/ 46489 w 543845"/>
                  <a:gd name="connsiteY307" fmla="*/ 172366 h 309400"/>
                  <a:gd name="connsiteX308" fmla="*/ 46918 w 543845"/>
                  <a:gd name="connsiteY308" fmla="*/ 172509 h 309400"/>
                  <a:gd name="connsiteX309" fmla="*/ 47776 w 543845"/>
                  <a:gd name="connsiteY309" fmla="*/ 172795 h 309400"/>
                  <a:gd name="connsiteX310" fmla="*/ 56645 w 543845"/>
                  <a:gd name="connsiteY310" fmla="*/ 174654 h 309400"/>
                  <a:gd name="connsiteX311" fmla="*/ 58075 w 543845"/>
                  <a:gd name="connsiteY311" fmla="*/ 174511 h 309400"/>
                  <a:gd name="connsiteX312" fmla="*/ 58504 w 543845"/>
                  <a:gd name="connsiteY312" fmla="*/ 174368 h 309400"/>
                  <a:gd name="connsiteX313" fmla="*/ 62080 w 543845"/>
                  <a:gd name="connsiteY313" fmla="*/ 175799 h 309400"/>
                  <a:gd name="connsiteX314" fmla="*/ 65227 w 543845"/>
                  <a:gd name="connsiteY314" fmla="*/ 175656 h 309400"/>
                  <a:gd name="connsiteX315" fmla="*/ 68231 w 543845"/>
                  <a:gd name="connsiteY315" fmla="*/ 174654 h 309400"/>
                  <a:gd name="connsiteX316" fmla="*/ 71378 w 543845"/>
                  <a:gd name="connsiteY316" fmla="*/ 174368 h 309400"/>
                  <a:gd name="connsiteX317" fmla="*/ 74239 w 543845"/>
                  <a:gd name="connsiteY317" fmla="*/ 174941 h 309400"/>
                  <a:gd name="connsiteX318" fmla="*/ 76384 w 543845"/>
                  <a:gd name="connsiteY318" fmla="*/ 177086 h 309400"/>
                  <a:gd name="connsiteX319" fmla="*/ 81963 w 543845"/>
                  <a:gd name="connsiteY319" fmla="*/ 181520 h 309400"/>
                  <a:gd name="connsiteX320" fmla="*/ 83680 w 543845"/>
                  <a:gd name="connsiteY320" fmla="*/ 183237 h 309400"/>
                  <a:gd name="connsiteX321" fmla="*/ 86254 w 543845"/>
                  <a:gd name="connsiteY321" fmla="*/ 182951 h 309400"/>
                  <a:gd name="connsiteX322" fmla="*/ 89115 w 543845"/>
                  <a:gd name="connsiteY322" fmla="*/ 182093 h 309400"/>
                  <a:gd name="connsiteX323" fmla="*/ 91976 w 543845"/>
                  <a:gd name="connsiteY323" fmla="*/ 179089 h 309400"/>
                  <a:gd name="connsiteX324" fmla="*/ 100845 w 543845"/>
                  <a:gd name="connsiteY324" fmla="*/ 175656 h 309400"/>
                  <a:gd name="connsiteX325" fmla="*/ 107568 w 543845"/>
                  <a:gd name="connsiteY325" fmla="*/ 174797 h 309400"/>
                  <a:gd name="connsiteX326" fmla="*/ 114148 w 543845"/>
                  <a:gd name="connsiteY326" fmla="*/ 173510 h 309400"/>
                  <a:gd name="connsiteX327" fmla="*/ 121872 w 543845"/>
                  <a:gd name="connsiteY327" fmla="*/ 172509 h 309400"/>
                  <a:gd name="connsiteX328" fmla="*/ 124160 w 543845"/>
                  <a:gd name="connsiteY328" fmla="*/ 169791 h 309400"/>
                  <a:gd name="connsiteX329" fmla="*/ 125448 w 543845"/>
                  <a:gd name="connsiteY329" fmla="*/ 167931 h 309400"/>
                  <a:gd name="connsiteX330" fmla="*/ 126306 w 543845"/>
                  <a:gd name="connsiteY330" fmla="*/ 164498 h 309400"/>
                  <a:gd name="connsiteX331" fmla="*/ 130454 w 543845"/>
                  <a:gd name="connsiteY331" fmla="*/ 163497 h 309400"/>
                  <a:gd name="connsiteX332" fmla="*/ 134317 w 543845"/>
                  <a:gd name="connsiteY332" fmla="*/ 162782 h 309400"/>
                  <a:gd name="connsiteX333" fmla="*/ 135747 w 543845"/>
                  <a:gd name="connsiteY333" fmla="*/ 162353 h 309400"/>
                  <a:gd name="connsiteX334" fmla="*/ 136462 w 543845"/>
                  <a:gd name="connsiteY334" fmla="*/ 161065 h 309400"/>
                  <a:gd name="connsiteX335" fmla="*/ 142756 w 543845"/>
                  <a:gd name="connsiteY335" fmla="*/ 157489 h 309400"/>
                  <a:gd name="connsiteX336" fmla="*/ 144329 w 543845"/>
                  <a:gd name="connsiteY336" fmla="*/ 158061 h 309400"/>
                  <a:gd name="connsiteX337" fmla="*/ 147620 w 543845"/>
                  <a:gd name="connsiteY337" fmla="*/ 158205 h 309400"/>
                  <a:gd name="connsiteX338" fmla="*/ 154199 w 543845"/>
                  <a:gd name="connsiteY338" fmla="*/ 158061 h 309400"/>
                  <a:gd name="connsiteX339" fmla="*/ 157490 w 543845"/>
                  <a:gd name="connsiteY339" fmla="*/ 155630 h 309400"/>
                  <a:gd name="connsiteX340" fmla="*/ 159492 w 543845"/>
                  <a:gd name="connsiteY340" fmla="*/ 156345 h 309400"/>
                  <a:gd name="connsiteX341" fmla="*/ 161208 w 543845"/>
                  <a:gd name="connsiteY341" fmla="*/ 155344 h 309400"/>
                  <a:gd name="connsiteX342" fmla="*/ 163926 w 543845"/>
                  <a:gd name="connsiteY342" fmla="*/ 154056 h 309400"/>
                  <a:gd name="connsiteX343" fmla="*/ 164355 w 543845"/>
                  <a:gd name="connsiteY343" fmla="*/ 154342 h 309400"/>
                  <a:gd name="connsiteX344" fmla="*/ 164642 w 543845"/>
                  <a:gd name="connsiteY344" fmla="*/ 154485 h 309400"/>
                  <a:gd name="connsiteX345" fmla="*/ 168933 w 543845"/>
                  <a:gd name="connsiteY345" fmla="*/ 155058 h 309400"/>
                  <a:gd name="connsiteX346" fmla="*/ 172080 w 543845"/>
                  <a:gd name="connsiteY346" fmla="*/ 156345 h 309400"/>
                  <a:gd name="connsiteX347" fmla="*/ 174225 w 543845"/>
                  <a:gd name="connsiteY347" fmla="*/ 158348 h 309400"/>
                  <a:gd name="connsiteX348" fmla="*/ 176371 w 543845"/>
                  <a:gd name="connsiteY348" fmla="*/ 159635 h 309400"/>
                  <a:gd name="connsiteX349" fmla="*/ 178659 w 543845"/>
                  <a:gd name="connsiteY349" fmla="*/ 160064 h 309400"/>
                  <a:gd name="connsiteX350" fmla="*/ 179947 w 543845"/>
                  <a:gd name="connsiteY350" fmla="*/ 161065 h 309400"/>
                  <a:gd name="connsiteX351" fmla="*/ 180233 w 543845"/>
                  <a:gd name="connsiteY351" fmla="*/ 162496 h 309400"/>
                  <a:gd name="connsiteX352" fmla="*/ 182379 w 543845"/>
                  <a:gd name="connsiteY352" fmla="*/ 163211 h 309400"/>
                  <a:gd name="connsiteX353" fmla="*/ 186384 w 543845"/>
                  <a:gd name="connsiteY353" fmla="*/ 163211 h 309400"/>
                  <a:gd name="connsiteX354" fmla="*/ 188100 w 543845"/>
                  <a:gd name="connsiteY354" fmla="*/ 164212 h 309400"/>
                  <a:gd name="connsiteX355" fmla="*/ 187528 w 543845"/>
                  <a:gd name="connsiteY355" fmla="*/ 166215 h 309400"/>
                  <a:gd name="connsiteX356" fmla="*/ 187958 w 543845"/>
                  <a:gd name="connsiteY356" fmla="*/ 166930 h 309400"/>
                  <a:gd name="connsiteX357" fmla="*/ 189388 w 543845"/>
                  <a:gd name="connsiteY357" fmla="*/ 166215 h 309400"/>
                  <a:gd name="connsiteX358" fmla="*/ 190532 w 543845"/>
                  <a:gd name="connsiteY358" fmla="*/ 166787 h 309400"/>
                  <a:gd name="connsiteX359" fmla="*/ 191104 w 543845"/>
                  <a:gd name="connsiteY359" fmla="*/ 168218 h 309400"/>
                  <a:gd name="connsiteX360" fmla="*/ 191676 w 543845"/>
                  <a:gd name="connsiteY360" fmla="*/ 168933 h 309400"/>
                  <a:gd name="connsiteX361" fmla="*/ 193679 w 543845"/>
                  <a:gd name="connsiteY361" fmla="*/ 166644 h 309400"/>
                  <a:gd name="connsiteX362" fmla="*/ 195825 w 543845"/>
                  <a:gd name="connsiteY362" fmla="*/ 166930 h 309400"/>
                  <a:gd name="connsiteX363" fmla="*/ 200974 w 543845"/>
                  <a:gd name="connsiteY363" fmla="*/ 167931 h 309400"/>
                  <a:gd name="connsiteX364" fmla="*/ 203692 w 543845"/>
                  <a:gd name="connsiteY364" fmla="*/ 172652 h 309400"/>
                  <a:gd name="connsiteX365" fmla="*/ 205409 w 543845"/>
                  <a:gd name="connsiteY365" fmla="*/ 174368 h 309400"/>
                  <a:gd name="connsiteX366" fmla="*/ 206982 w 543845"/>
                  <a:gd name="connsiteY366" fmla="*/ 175084 h 309400"/>
                  <a:gd name="connsiteX367" fmla="*/ 208842 w 543845"/>
                  <a:gd name="connsiteY367" fmla="*/ 174368 h 309400"/>
                  <a:gd name="connsiteX368" fmla="*/ 210558 w 543845"/>
                  <a:gd name="connsiteY368" fmla="*/ 173510 h 309400"/>
                  <a:gd name="connsiteX369" fmla="*/ 211559 w 543845"/>
                  <a:gd name="connsiteY369" fmla="*/ 173939 h 309400"/>
                  <a:gd name="connsiteX370" fmla="*/ 213705 w 543845"/>
                  <a:gd name="connsiteY370" fmla="*/ 177086 h 309400"/>
                  <a:gd name="connsiteX371" fmla="*/ 214134 w 543845"/>
                  <a:gd name="connsiteY371" fmla="*/ 181234 h 309400"/>
                  <a:gd name="connsiteX372" fmla="*/ 214134 w 543845"/>
                  <a:gd name="connsiteY372" fmla="*/ 182951 h 309400"/>
                  <a:gd name="connsiteX373" fmla="*/ 213419 w 543845"/>
                  <a:gd name="connsiteY373" fmla="*/ 185812 h 309400"/>
                  <a:gd name="connsiteX374" fmla="*/ 212418 w 543845"/>
                  <a:gd name="connsiteY374" fmla="*/ 188816 h 309400"/>
                  <a:gd name="connsiteX375" fmla="*/ 211559 w 543845"/>
                  <a:gd name="connsiteY375" fmla="*/ 190818 h 309400"/>
                  <a:gd name="connsiteX376" fmla="*/ 211989 w 543845"/>
                  <a:gd name="connsiteY376" fmla="*/ 192392 h 309400"/>
                  <a:gd name="connsiteX377" fmla="*/ 212704 w 543845"/>
                  <a:gd name="connsiteY377" fmla="*/ 193679 h 309400"/>
                  <a:gd name="connsiteX378" fmla="*/ 213991 w 543845"/>
                  <a:gd name="connsiteY378" fmla="*/ 194108 h 309400"/>
                  <a:gd name="connsiteX379" fmla="*/ 217996 w 543845"/>
                  <a:gd name="connsiteY379" fmla="*/ 196683 h 309400"/>
                  <a:gd name="connsiteX380" fmla="*/ 219427 w 543845"/>
                  <a:gd name="connsiteY380" fmla="*/ 198542 h 309400"/>
                  <a:gd name="connsiteX381" fmla="*/ 221572 w 543845"/>
                  <a:gd name="connsiteY381" fmla="*/ 199830 h 309400"/>
                  <a:gd name="connsiteX382" fmla="*/ 223289 w 543845"/>
                  <a:gd name="connsiteY382" fmla="*/ 199973 h 309400"/>
                  <a:gd name="connsiteX383" fmla="*/ 224147 w 543845"/>
                  <a:gd name="connsiteY383" fmla="*/ 200688 h 309400"/>
                  <a:gd name="connsiteX384" fmla="*/ 224433 w 543845"/>
                  <a:gd name="connsiteY384" fmla="*/ 201546 h 309400"/>
                  <a:gd name="connsiteX385" fmla="*/ 224147 w 543845"/>
                  <a:gd name="connsiteY385" fmla="*/ 203835 h 309400"/>
                  <a:gd name="connsiteX386" fmla="*/ 223146 w 543845"/>
                  <a:gd name="connsiteY386" fmla="*/ 205981 h 309400"/>
                  <a:gd name="connsiteX387" fmla="*/ 223289 w 543845"/>
                  <a:gd name="connsiteY387" fmla="*/ 207411 h 309400"/>
                  <a:gd name="connsiteX388" fmla="*/ 224719 w 543845"/>
                  <a:gd name="connsiteY388" fmla="*/ 209128 h 309400"/>
                  <a:gd name="connsiteX389" fmla="*/ 224862 w 543845"/>
                  <a:gd name="connsiteY389" fmla="*/ 210987 h 309400"/>
                  <a:gd name="connsiteX390" fmla="*/ 225005 w 543845"/>
                  <a:gd name="connsiteY390" fmla="*/ 212275 h 309400"/>
                  <a:gd name="connsiteX391" fmla="*/ 225720 w 543845"/>
                  <a:gd name="connsiteY391" fmla="*/ 213276 h 309400"/>
                  <a:gd name="connsiteX392" fmla="*/ 229440 w 543845"/>
                  <a:gd name="connsiteY392" fmla="*/ 215421 h 309400"/>
                  <a:gd name="connsiteX393" fmla="*/ 234160 w 543845"/>
                  <a:gd name="connsiteY393" fmla="*/ 217424 h 309400"/>
                  <a:gd name="connsiteX394" fmla="*/ 235304 w 543845"/>
                  <a:gd name="connsiteY394" fmla="*/ 219141 h 309400"/>
                  <a:gd name="connsiteX395" fmla="*/ 236019 w 543845"/>
                  <a:gd name="connsiteY395" fmla="*/ 221429 h 309400"/>
                  <a:gd name="connsiteX396" fmla="*/ 235734 w 543845"/>
                  <a:gd name="connsiteY396" fmla="*/ 225148 h 309400"/>
                  <a:gd name="connsiteX397" fmla="*/ 235447 w 543845"/>
                  <a:gd name="connsiteY397" fmla="*/ 228438 h 309400"/>
                  <a:gd name="connsiteX398" fmla="*/ 241741 w 543845"/>
                  <a:gd name="connsiteY398" fmla="*/ 232872 h 309400"/>
                  <a:gd name="connsiteX399" fmla="*/ 241026 w 543845"/>
                  <a:gd name="connsiteY399" fmla="*/ 233731 h 309400"/>
                  <a:gd name="connsiteX400" fmla="*/ 240025 w 543845"/>
                  <a:gd name="connsiteY400" fmla="*/ 234589 h 309400"/>
                  <a:gd name="connsiteX401" fmla="*/ 234017 w 543845"/>
                  <a:gd name="connsiteY401" fmla="*/ 235304 h 309400"/>
                  <a:gd name="connsiteX402" fmla="*/ 232873 w 543845"/>
                  <a:gd name="connsiteY402" fmla="*/ 235733 h 309400"/>
                  <a:gd name="connsiteX403" fmla="*/ 230298 w 543845"/>
                  <a:gd name="connsiteY403" fmla="*/ 232443 h 309400"/>
                  <a:gd name="connsiteX404" fmla="*/ 228867 w 543845"/>
                  <a:gd name="connsiteY404" fmla="*/ 232014 h 309400"/>
                  <a:gd name="connsiteX405" fmla="*/ 227580 w 543845"/>
                  <a:gd name="connsiteY405" fmla="*/ 233159 h 309400"/>
                  <a:gd name="connsiteX406" fmla="*/ 226150 w 543845"/>
                  <a:gd name="connsiteY406" fmla="*/ 233874 h 309400"/>
                  <a:gd name="connsiteX407" fmla="*/ 224290 w 543845"/>
                  <a:gd name="connsiteY407" fmla="*/ 233588 h 309400"/>
                  <a:gd name="connsiteX408" fmla="*/ 222288 w 543845"/>
                  <a:gd name="connsiteY408" fmla="*/ 232587 h 309400"/>
                  <a:gd name="connsiteX409" fmla="*/ 221286 w 543845"/>
                  <a:gd name="connsiteY409" fmla="*/ 231871 h 309400"/>
                  <a:gd name="connsiteX410" fmla="*/ 220571 w 543845"/>
                  <a:gd name="connsiteY410" fmla="*/ 231728 h 309400"/>
                  <a:gd name="connsiteX411" fmla="*/ 219427 w 543845"/>
                  <a:gd name="connsiteY411" fmla="*/ 232443 h 309400"/>
                  <a:gd name="connsiteX412" fmla="*/ 217853 w 543845"/>
                  <a:gd name="connsiteY412" fmla="*/ 232157 h 309400"/>
                  <a:gd name="connsiteX413" fmla="*/ 216852 w 543845"/>
                  <a:gd name="connsiteY413" fmla="*/ 231299 h 309400"/>
                  <a:gd name="connsiteX414" fmla="*/ 215278 w 543845"/>
                  <a:gd name="connsiteY414" fmla="*/ 234160 h 309400"/>
                  <a:gd name="connsiteX415" fmla="*/ 214420 w 543845"/>
                  <a:gd name="connsiteY415" fmla="*/ 234732 h 309400"/>
                  <a:gd name="connsiteX416" fmla="*/ 213848 w 543845"/>
                  <a:gd name="connsiteY416" fmla="*/ 234589 h 309400"/>
                  <a:gd name="connsiteX417" fmla="*/ 213705 w 543845"/>
                  <a:gd name="connsiteY417" fmla="*/ 229869 h 309400"/>
                  <a:gd name="connsiteX418" fmla="*/ 213276 w 543845"/>
                  <a:gd name="connsiteY418" fmla="*/ 229153 h 309400"/>
                  <a:gd name="connsiteX419" fmla="*/ 212131 w 543845"/>
                  <a:gd name="connsiteY419" fmla="*/ 229010 h 309400"/>
                  <a:gd name="connsiteX420" fmla="*/ 209271 w 543845"/>
                  <a:gd name="connsiteY420" fmla="*/ 230155 h 309400"/>
                  <a:gd name="connsiteX421" fmla="*/ 206553 w 543845"/>
                  <a:gd name="connsiteY421" fmla="*/ 231585 h 309400"/>
                  <a:gd name="connsiteX422" fmla="*/ 205551 w 543845"/>
                  <a:gd name="connsiteY422" fmla="*/ 232872 h 309400"/>
                  <a:gd name="connsiteX423" fmla="*/ 205695 w 543845"/>
                  <a:gd name="connsiteY423" fmla="*/ 235161 h 309400"/>
                  <a:gd name="connsiteX424" fmla="*/ 206124 w 543845"/>
                  <a:gd name="connsiteY424" fmla="*/ 237879 h 309400"/>
                  <a:gd name="connsiteX425" fmla="*/ 207983 w 543845"/>
                  <a:gd name="connsiteY425" fmla="*/ 242170 h 309400"/>
                  <a:gd name="connsiteX426" fmla="*/ 206982 w 543845"/>
                  <a:gd name="connsiteY426" fmla="*/ 244030 h 309400"/>
                  <a:gd name="connsiteX427" fmla="*/ 206267 w 543845"/>
                  <a:gd name="connsiteY427" fmla="*/ 246891 h 309400"/>
                  <a:gd name="connsiteX428" fmla="*/ 203263 w 543845"/>
                  <a:gd name="connsiteY428" fmla="*/ 249609 h 309400"/>
                  <a:gd name="connsiteX429" fmla="*/ 199973 w 543845"/>
                  <a:gd name="connsiteY429" fmla="*/ 251182 h 309400"/>
                  <a:gd name="connsiteX430" fmla="*/ 199687 w 543845"/>
                  <a:gd name="connsiteY430" fmla="*/ 254329 h 309400"/>
                  <a:gd name="connsiteX431" fmla="*/ 197827 w 543845"/>
                  <a:gd name="connsiteY431" fmla="*/ 256475 h 309400"/>
                  <a:gd name="connsiteX432" fmla="*/ 194681 w 543845"/>
                  <a:gd name="connsiteY432" fmla="*/ 258620 h 309400"/>
                  <a:gd name="connsiteX433" fmla="*/ 192535 w 543845"/>
                  <a:gd name="connsiteY433" fmla="*/ 261195 h 309400"/>
                  <a:gd name="connsiteX434" fmla="*/ 193107 w 543845"/>
                  <a:gd name="connsiteY434" fmla="*/ 263054 h 309400"/>
                  <a:gd name="connsiteX435" fmla="*/ 193250 w 543845"/>
                  <a:gd name="connsiteY435" fmla="*/ 264771 h 309400"/>
                  <a:gd name="connsiteX436" fmla="*/ 192821 w 543845"/>
                  <a:gd name="connsiteY436" fmla="*/ 265915 h 309400"/>
                  <a:gd name="connsiteX437" fmla="*/ 192678 w 543845"/>
                  <a:gd name="connsiteY437" fmla="*/ 266774 h 309400"/>
                  <a:gd name="connsiteX438" fmla="*/ 191820 w 543845"/>
                  <a:gd name="connsiteY438" fmla="*/ 267203 h 309400"/>
                  <a:gd name="connsiteX439" fmla="*/ 186956 w 543845"/>
                  <a:gd name="connsiteY439" fmla="*/ 267489 h 309400"/>
                  <a:gd name="connsiteX440" fmla="*/ 185526 w 543845"/>
                  <a:gd name="connsiteY440" fmla="*/ 268061 h 309400"/>
                  <a:gd name="connsiteX441" fmla="*/ 183952 w 543845"/>
                  <a:gd name="connsiteY441" fmla="*/ 269348 h 309400"/>
                  <a:gd name="connsiteX442" fmla="*/ 187099 w 543845"/>
                  <a:gd name="connsiteY442" fmla="*/ 273210 h 309400"/>
                  <a:gd name="connsiteX443" fmla="*/ 191104 w 543845"/>
                  <a:gd name="connsiteY443" fmla="*/ 275213 h 309400"/>
                  <a:gd name="connsiteX444" fmla="*/ 200402 w 543845"/>
                  <a:gd name="connsiteY444" fmla="*/ 277359 h 309400"/>
                  <a:gd name="connsiteX445" fmla="*/ 201260 w 543845"/>
                  <a:gd name="connsiteY445" fmla="*/ 277073 h 309400"/>
                  <a:gd name="connsiteX446" fmla="*/ 201403 w 543845"/>
                  <a:gd name="connsiteY446" fmla="*/ 276644 h 309400"/>
                  <a:gd name="connsiteX447" fmla="*/ 200688 w 543845"/>
                  <a:gd name="connsiteY447" fmla="*/ 276071 h 309400"/>
                  <a:gd name="connsiteX448" fmla="*/ 200545 w 543845"/>
                  <a:gd name="connsiteY448" fmla="*/ 275356 h 309400"/>
                  <a:gd name="connsiteX449" fmla="*/ 200974 w 543845"/>
                  <a:gd name="connsiteY449" fmla="*/ 274498 h 309400"/>
                  <a:gd name="connsiteX450" fmla="*/ 202262 w 543845"/>
                  <a:gd name="connsiteY450" fmla="*/ 274498 h 309400"/>
                  <a:gd name="connsiteX451" fmla="*/ 204407 w 543845"/>
                  <a:gd name="connsiteY451" fmla="*/ 275356 h 309400"/>
                  <a:gd name="connsiteX452" fmla="*/ 208412 w 543845"/>
                  <a:gd name="connsiteY452" fmla="*/ 274212 h 309400"/>
                  <a:gd name="connsiteX453" fmla="*/ 214277 w 543845"/>
                  <a:gd name="connsiteY453" fmla="*/ 271065 h 309400"/>
                  <a:gd name="connsiteX454" fmla="*/ 219713 w 543845"/>
                  <a:gd name="connsiteY454" fmla="*/ 270493 h 309400"/>
                  <a:gd name="connsiteX455" fmla="*/ 224719 w 543845"/>
                  <a:gd name="connsiteY455" fmla="*/ 272352 h 309400"/>
                  <a:gd name="connsiteX456" fmla="*/ 227294 w 543845"/>
                  <a:gd name="connsiteY456" fmla="*/ 274498 h 309400"/>
                  <a:gd name="connsiteX457" fmla="*/ 228867 w 543845"/>
                  <a:gd name="connsiteY457" fmla="*/ 276500 h 309400"/>
                  <a:gd name="connsiteX458" fmla="*/ 229440 w 543845"/>
                  <a:gd name="connsiteY458" fmla="*/ 273353 h 309400"/>
                  <a:gd name="connsiteX459" fmla="*/ 227723 w 543845"/>
                  <a:gd name="connsiteY459" fmla="*/ 265915 h 309400"/>
                  <a:gd name="connsiteX460" fmla="*/ 225577 w 543845"/>
                  <a:gd name="connsiteY460" fmla="*/ 263627 h 309400"/>
                  <a:gd name="connsiteX461" fmla="*/ 225577 w 543845"/>
                  <a:gd name="connsiteY461" fmla="*/ 260480 h 309400"/>
                  <a:gd name="connsiteX462" fmla="*/ 226435 w 543845"/>
                  <a:gd name="connsiteY462" fmla="*/ 259049 h 309400"/>
                  <a:gd name="connsiteX463" fmla="*/ 228152 w 543845"/>
                  <a:gd name="connsiteY463" fmla="*/ 257905 h 309400"/>
                  <a:gd name="connsiteX464" fmla="*/ 232300 w 543845"/>
                  <a:gd name="connsiteY464" fmla="*/ 258763 h 309400"/>
                  <a:gd name="connsiteX465" fmla="*/ 234732 w 543845"/>
                  <a:gd name="connsiteY465" fmla="*/ 258048 h 309400"/>
                  <a:gd name="connsiteX466" fmla="*/ 237879 w 543845"/>
                  <a:gd name="connsiteY466" fmla="*/ 256332 h 309400"/>
                  <a:gd name="connsiteX467" fmla="*/ 243172 w 543845"/>
                  <a:gd name="connsiteY467" fmla="*/ 254329 h 309400"/>
                  <a:gd name="connsiteX468" fmla="*/ 244173 w 543845"/>
                  <a:gd name="connsiteY468" fmla="*/ 253757 h 309400"/>
                  <a:gd name="connsiteX469" fmla="*/ 252469 w 543845"/>
                  <a:gd name="connsiteY469" fmla="*/ 245317 h 309400"/>
                  <a:gd name="connsiteX470" fmla="*/ 253042 w 543845"/>
                  <a:gd name="connsiteY470" fmla="*/ 244745 h 309400"/>
                  <a:gd name="connsiteX471" fmla="*/ 257476 w 543845"/>
                  <a:gd name="connsiteY471" fmla="*/ 238737 h 309400"/>
                  <a:gd name="connsiteX472" fmla="*/ 257905 w 543845"/>
                  <a:gd name="connsiteY472" fmla="*/ 237307 h 309400"/>
                  <a:gd name="connsiteX473" fmla="*/ 259335 w 543845"/>
                  <a:gd name="connsiteY473" fmla="*/ 235018 h 309400"/>
                  <a:gd name="connsiteX474" fmla="*/ 260909 w 543845"/>
                  <a:gd name="connsiteY474" fmla="*/ 231013 h 309400"/>
                  <a:gd name="connsiteX475" fmla="*/ 261624 w 543845"/>
                  <a:gd name="connsiteY475" fmla="*/ 228009 h 309400"/>
                  <a:gd name="connsiteX476" fmla="*/ 271923 w 543845"/>
                  <a:gd name="connsiteY476" fmla="*/ 225291 h 309400"/>
                  <a:gd name="connsiteX477" fmla="*/ 277502 w 543845"/>
                  <a:gd name="connsiteY477" fmla="*/ 225720 h 309400"/>
                  <a:gd name="connsiteX478" fmla="*/ 279934 w 543845"/>
                  <a:gd name="connsiteY478" fmla="*/ 225148 h 309400"/>
                  <a:gd name="connsiteX479" fmla="*/ 282794 w 543845"/>
                  <a:gd name="connsiteY479" fmla="*/ 221000 h 309400"/>
                  <a:gd name="connsiteX480" fmla="*/ 284797 w 543845"/>
                  <a:gd name="connsiteY480" fmla="*/ 219570 h 309400"/>
                  <a:gd name="connsiteX481" fmla="*/ 283796 w 543845"/>
                  <a:gd name="connsiteY481" fmla="*/ 223861 h 309400"/>
                  <a:gd name="connsiteX482" fmla="*/ 287515 w 543845"/>
                  <a:gd name="connsiteY482" fmla="*/ 224719 h 309400"/>
                  <a:gd name="connsiteX483" fmla="*/ 291234 w 543845"/>
                  <a:gd name="connsiteY483" fmla="*/ 225148 h 309400"/>
                  <a:gd name="connsiteX484" fmla="*/ 294095 w 543845"/>
                  <a:gd name="connsiteY484" fmla="*/ 224433 h 309400"/>
                  <a:gd name="connsiteX485" fmla="*/ 294953 w 543845"/>
                  <a:gd name="connsiteY485" fmla="*/ 221715 h 309400"/>
                  <a:gd name="connsiteX486" fmla="*/ 295239 w 543845"/>
                  <a:gd name="connsiteY486" fmla="*/ 213991 h 309400"/>
                  <a:gd name="connsiteX487" fmla="*/ 293809 w 543845"/>
                  <a:gd name="connsiteY487" fmla="*/ 210987 h 309400"/>
                  <a:gd name="connsiteX488" fmla="*/ 292950 w 543845"/>
                  <a:gd name="connsiteY488" fmla="*/ 207840 h 309400"/>
                  <a:gd name="connsiteX489" fmla="*/ 290662 w 543845"/>
                  <a:gd name="connsiteY489" fmla="*/ 202977 h 309400"/>
                  <a:gd name="connsiteX490" fmla="*/ 293093 w 543845"/>
                  <a:gd name="connsiteY490" fmla="*/ 205122 h 309400"/>
                  <a:gd name="connsiteX491" fmla="*/ 293951 w 543845"/>
                  <a:gd name="connsiteY491" fmla="*/ 207554 h 309400"/>
                  <a:gd name="connsiteX492" fmla="*/ 296240 w 543845"/>
                  <a:gd name="connsiteY492" fmla="*/ 211845 h 309400"/>
                  <a:gd name="connsiteX493" fmla="*/ 296956 w 543845"/>
                  <a:gd name="connsiteY493" fmla="*/ 216709 h 309400"/>
                  <a:gd name="connsiteX494" fmla="*/ 296383 w 543845"/>
                  <a:gd name="connsiteY494" fmla="*/ 219427 h 309400"/>
                  <a:gd name="connsiteX495" fmla="*/ 297241 w 543845"/>
                  <a:gd name="connsiteY495" fmla="*/ 222287 h 309400"/>
                  <a:gd name="connsiteX496" fmla="*/ 299387 w 543845"/>
                  <a:gd name="connsiteY496" fmla="*/ 224862 h 309400"/>
                  <a:gd name="connsiteX497" fmla="*/ 301819 w 543845"/>
                  <a:gd name="connsiteY497" fmla="*/ 226579 h 309400"/>
                  <a:gd name="connsiteX498" fmla="*/ 308685 w 543845"/>
                  <a:gd name="connsiteY498" fmla="*/ 227866 h 309400"/>
                  <a:gd name="connsiteX499" fmla="*/ 315408 w 543845"/>
                  <a:gd name="connsiteY499" fmla="*/ 226006 h 309400"/>
                  <a:gd name="connsiteX500" fmla="*/ 314693 w 543845"/>
                  <a:gd name="connsiteY500" fmla="*/ 226865 h 309400"/>
                  <a:gd name="connsiteX501" fmla="*/ 310687 w 543845"/>
                  <a:gd name="connsiteY501" fmla="*/ 229726 h 309400"/>
                  <a:gd name="connsiteX502" fmla="*/ 308971 w 543845"/>
                  <a:gd name="connsiteY502" fmla="*/ 231299 h 309400"/>
                  <a:gd name="connsiteX503" fmla="*/ 301962 w 543845"/>
                  <a:gd name="connsiteY503" fmla="*/ 230012 h 309400"/>
                  <a:gd name="connsiteX504" fmla="*/ 294238 w 543845"/>
                  <a:gd name="connsiteY504" fmla="*/ 229583 h 309400"/>
                  <a:gd name="connsiteX505" fmla="*/ 289374 w 543845"/>
                  <a:gd name="connsiteY505" fmla="*/ 228295 h 309400"/>
                  <a:gd name="connsiteX506" fmla="*/ 284511 w 543845"/>
                  <a:gd name="connsiteY506" fmla="*/ 228295 h 309400"/>
                  <a:gd name="connsiteX507" fmla="*/ 286657 w 543845"/>
                  <a:gd name="connsiteY507" fmla="*/ 230012 h 309400"/>
                  <a:gd name="connsiteX508" fmla="*/ 289374 w 543845"/>
                  <a:gd name="connsiteY508" fmla="*/ 231442 h 309400"/>
                  <a:gd name="connsiteX509" fmla="*/ 293665 w 543845"/>
                  <a:gd name="connsiteY509" fmla="*/ 231728 h 309400"/>
                  <a:gd name="connsiteX510" fmla="*/ 298243 w 543845"/>
                  <a:gd name="connsiteY510" fmla="*/ 233016 h 309400"/>
                  <a:gd name="connsiteX511" fmla="*/ 298386 w 543845"/>
                  <a:gd name="connsiteY511" fmla="*/ 234589 h 309400"/>
                  <a:gd name="connsiteX512" fmla="*/ 297671 w 543845"/>
                  <a:gd name="connsiteY512" fmla="*/ 235447 h 309400"/>
                  <a:gd name="connsiteX513" fmla="*/ 295382 w 543845"/>
                  <a:gd name="connsiteY513" fmla="*/ 236019 h 309400"/>
                  <a:gd name="connsiteX514" fmla="*/ 293236 w 543845"/>
                  <a:gd name="connsiteY514" fmla="*/ 236163 h 309400"/>
                  <a:gd name="connsiteX515" fmla="*/ 291377 w 543845"/>
                  <a:gd name="connsiteY515" fmla="*/ 237021 h 309400"/>
                  <a:gd name="connsiteX516" fmla="*/ 292950 w 543845"/>
                  <a:gd name="connsiteY516" fmla="*/ 238594 h 309400"/>
                  <a:gd name="connsiteX517" fmla="*/ 295811 w 543845"/>
                  <a:gd name="connsiteY517" fmla="*/ 238451 h 309400"/>
                  <a:gd name="connsiteX518" fmla="*/ 299101 w 543845"/>
                  <a:gd name="connsiteY518" fmla="*/ 239452 h 309400"/>
                  <a:gd name="connsiteX519" fmla="*/ 307970 w 543845"/>
                  <a:gd name="connsiteY519" fmla="*/ 244316 h 309400"/>
                  <a:gd name="connsiteX520" fmla="*/ 312404 w 543845"/>
                  <a:gd name="connsiteY520" fmla="*/ 246032 h 309400"/>
                  <a:gd name="connsiteX521" fmla="*/ 322131 w 543845"/>
                  <a:gd name="connsiteY521" fmla="*/ 244173 h 309400"/>
                  <a:gd name="connsiteX522" fmla="*/ 326565 w 543845"/>
                  <a:gd name="connsiteY522" fmla="*/ 244459 h 309400"/>
                  <a:gd name="connsiteX523" fmla="*/ 334433 w 543845"/>
                  <a:gd name="connsiteY523" fmla="*/ 242456 h 309400"/>
                  <a:gd name="connsiteX524" fmla="*/ 336292 w 543845"/>
                  <a:gd name="connsiteY524" fmla="*/ 244316 h 309400"/>
                  <a:gd name="connsiteX525" fmla="*/ 341299 w 543845"/>
                  <a:gd name="connsiteY525" fmla="*/ 246891 h 309400"/>
                  <a:gd name="connsiteX526" fmla="*/ 343444 w 543845"/>
                  <a:gd name="connsiteY526" fmla="*/ 246032 h 309400"/>
                  <a:gd name="connsiteX527" fmla="*/ 346305 w 543845"/>
                  <a:gd name="connsiteY527" fmla="*/ 245317 h 309400"/>
                  <a:gd name="connsiteX528" fmla="*/ 347592 w 543845"/>
                  <a:gd name="connsiteY528" fmla="*/ 247749 h 309400"/>
                  <a:gd name="connsiteX529" fmla="*/ 348451 w 543845"/>
                  <a:gd name="connsiteY529" fmla="*/ 251039 h 309400"/>
                  <a:gd name="connsiteX530" fmla="*/ 342443 w 543845"/>
                  <a:gd name="connsiteY530" fmla="*/ 255187 h 309400"/>
                  <a:gd name="connsiteX531" fmla="*/ 336864 w 543845"/>
                  <a:gd name="connsiteY531" fmla="*/ 257905 h 309400"/>
                  <a:gd name="connsiteX532" fmla="*/ 332716 w 543845"/>
                  <a:gd name="connsiteY532" fmla="*/ 258477 h 309400"/>
                  <a:gd name="connsiteX533" fmla="*/ 323275 w 543845"/>
                  <a:gd name="connsiteY533" fmla="*/ 264342 h 309400"/>
                  <a:gd name="connsiteX534" fmla="*/ 313549 w 543845"/>
                  <a:gd name="connsiteY534" fmla="*/ 271494 h 309400"/>
                  <a:gd name="connsiteX535" fmla="*/ 314836 w 543845"/>
                  <a:gd name="connsiteY535" fmla="*/ 273497 h 309400"/>
                  <a:gd name="connsiteX536" fmla="*/ 316695 w 543845"/>
                  <a:gd name="connsiteY536" fmla="*/ 274355 h 309400"/>
                  <a:gd name="connsiteX537" fmla="*/ 321559 w 543845"/>
                  <a:gd name="connsiteY537" fmla="*/ 273210 h 309400"/>
                  <a:gd name="connsiteX538" fmla="*/ 325993 w 543845"/>
                  <a:gd name="connsiteY538" fmla="*/ 273640 h 309400"/>
                  <a:gd name="connsiteX539" fmla="*/ 334147 w 543845"/>
                  <a:gd name="connsiteY539" fmla="*/ 279361 h 309400"/>
                  <a:gd name="connsiteX540" fmla="*/ 336435 w 543845"/>
                  <a:gd name="connsiteY540" fmla="*/ 280220 h 309400"/>
                  <a:gd name="connsiteX541" fmla="*/ 340440 w 543845"/>
                  <a:gd name="connsiteY541" fmla="*/ 279647 h 309400"/>
                  <a:gd name="connsiteX542" fmla="*/ 345304 w 543845"/>
                  <a:gd name="connsiteY542" fmla="*/ 283080 h 309400"/>
                  <a:gd name="connsiteX543" fmla="*/ 346734 w 543845"/>
                  <a:gd name="connsiteY543" fmla="*/ 287372 h 309400"/>
                  <a:gd name="connsiteX544" fmla="*/ 347020 w 543845"/>
                  <a:gd name="connsiteY544" fmla="*/ 290089 h 309400"/>
                  <a:gd name="connsiteX545" fmla="*/ 344588 w 543845"/>
                  <a:gd name="connsiteY545" fmla="*/ 298529 h 309400"/>
                  <a:gd name="connsiteX546" fmla="*/ 343444 w 543845"/>
                  <a:gd name="connsiteY546" fmla="*/ 300817 h 309400"/>
                  <a:gd name="connsiteX547" fmla="*/ 342586 w 543845"/>
                  <a:gd name="connsiteY547" fmla="*/ 301676 h 309400"/>
                  <a:gd name="connsiteX548" fmla="*/ 342157 w 543845"/>
                  <a:gd name="connsiteY548" fmla="*/ 303249 h 309400"/>
                  <a:gd name="connsiteX549" fmla="*/ 348308 w 543845"/>
                  <a:gd name="connsiteY549" fmla="*/ 307684 h 309400"/>
                  <a:gd name="connsiteX550" fmla="*/ 351311 w 543845"/>
                  <a:gd name="connsiteY550" fmla="*/ 308971 h 309400"/>
                  <a:gd name="connsiteX551" fmla="*/ 356032 w 543845"/>
                  <a:gd name="connsiteY551" fmla="*/ 309400 h 309400"/>
                  <a:gd name="connsiteX552" fmla="*/ 361038 w 543845"/>
                  <a:gd name="connsiteY552" fmla="*/ 308113 h 309400"/>
                  <a:gd name="connsiteX553" fmla="*/ 367332 w 543845"/>
                  <a:gd name="connsiteY553" fmla="*/ 303821 h 309400"/>
                  <a:gd name="connsiteX554" fmla="*/ 373054 w 543845"/>
                  <a:gd name="connsiteY554" fmla="*/ 296955 h 309400"/>
                  <a:gd name="connsiteX555" fmla="*/ 380492 w 543845"/>
                  <a:gd name="connsiteY555" fmla="*/ 293809 h 309400"/>
                  <a:gd name="connsiteX556" fmla="*/ 385641 w 543845"/>
                  <a:gd name="connsiteY556" fmla="*/ 293236 h 309400"/>
                  <a:gd name="connsiteX557" fmla="*/ 391649 w 543845"/>
                  <a:gd name="connsiteY557" fmla="*/ 293951 h 309400"/>
                  <a:gd name="connsiteX558" fmla="*/ 393652 w 543845"/>
                  <a:gd name="connsiteY558" fmla="*/ 290519 h 309400"/>
                  <a:gd name="connsiteX559" fmla="*/ 399803 w 543845"/>
                  <a:gd name="connsiteY559" fmla="*/ 287515 h 309400"/>
                  <a:gd name="connsiteX560" fmla="*/ 403236 w 543845"/>
                  <a:gd name="connsiteY560" fmla="*/ 283080 h 309400"/>
                  <a:gd name="connsiteX561" fmla="*/ 406097 w 543845"/>
                  <a:gd name="connsiteY561" fmla="*/ 282365 h 309400"/>
                  <a:gd name="connsiteX562" fmla="*/ 409386 w 543845"/>
                  <a:gd name="connsiteY562" fmla="*/ 283080 h 309400"/>
                  <a:gd name="connsiteX563" fmla="*/ 411818 w 543845"/>
                  <a:gd name="connsiteY563" fmla="*/ 284225 h 309400"/>
                  <a:gd name="connsiteX564" fmla="*/ 413106 w 543845"/>
                  <a:gd name="connsiteY564" fmla="*/ 285369 h 309400"/>
                  <a:gd name="connsiteX565" fmla="*/ 415108 w 543845"/>
                  <a:gd name="connsiteY565" fmla="*/ 286656 h 309400"/>
                  <a:gd name="connsiteX566" fmla="*/ 420687 w 543845"/>
                  <a:gd name="connsiteY566" fmla="*/ 285655 h 309400"/>
                  <a:gd name="connsiteX567" fmla="*/ 425979 w 543845"/>
                  <a:gd name="connsiteY567" fmla="*/ 285798 h 309400"/>
                  <a:gd name="connsiteX568" fmla="*/ 430986 w 543845"/>
                  <a:gd name="connsiteY568" fmla="*/ 284368 h 309400"/>
                  <a:gd name="connsiteX569" fmla="*/ 431987 w 543845"/>
                  <a:gd name="connsiteY569" fmla="*/ 281078 h 309400"/>
                  <a:gd name="connsiteX570" fmla="*/ 432702 w 543845"/>
                  <a:gd name="connsiteY570" fmla="*/ 278074 h 309400"/>
                  <a:gd name="connsiteX571" fmla="*/ 434562 w 543845"/>
                  <a:gd name="connsiteY571" fmla="*/ 275356 h 309400"/>
                  <a:gd name="connsiteX572" fmla="*/ 436422 w 543845"/>
                  <a:gd name="connsiteY572" fmla="*/ 272066 h 309400"/>
                  <a:gd name="connsiteX573" fmla="*/ 431987 w 543845"/>
                  <a:gd name="connsiteY573" fmla="*/ 270636 h 309400"/>
                  <a:gd name="connsiteX574" fmla="*/ 427839 w 543845"/>
                  <a:gd name="connsiteY574" fmla="*/ 269777 h 309400"/>
                  <a:gd name="connsiteX575" fmla="*/ 424263 w 543845"/>
                  <a:gd name="connsiteY575" fmla="*/ 269921 h 309400"/>
                  <a:gd name="connsiteX576" fmla="*/ 421402 w 543845"/>
                  <a:gd name="connsiteY576" fmla="*/ 271065 h 309400"/>
                  <a:gd name="connsiteX577" fmla="*/ 419400 w 543845"/>
                  <a:gd name="connsiteY577" fmla="*/ 273067 h 309400"/>
                  <a:gd name="connsiteX578" fmla="*/ 413964 w 543845"/>
                  <a:gd name="connsiteY578" fmla="*/ 271923 h 309400"/>
                  <a:gd name="connsiteX579" fmla="*/ 411532 w 543845"/>
                  <a:gd name="connsiteY579" fmla="*/ 272352 h 309400"/>
                  <a:gd name="connsiteX580" fmla="*/ 405668 w 543845"/>
                  <a:gd name="connsiteY580" fmla="*/ 275356 h 309400"/>
                  <a:gd name="connsiteX581" fmla="*/ 402663 w 543845"/>
                  <a:gd name="connsiteY581" fmla="*/ 275213 h 309400"/>
                  <a:gd name="connsiteX582" fmla="*/ 400089 w 543845"/>
                  <a:gd name="connsiteY582" fmla="*/ 273782 h 309400"/>
                  <a:gd name="connsiteX583" fmla="*/ 396656 w 543845"/>
                  <a:gd name="connsiteY583" fmla="*/ 270350 h 309400"/>
                  <a:gd name="connsiteX584" fmla="*/ 389504 w 543845"/>
                  <a:gd name="connsiteY584" fmla="*/ 260766 h 309400"/>
                  <a:gd name="connsiteX585" fmla="*/ 385928 w 543845"/>
                  <a:gd name="connsiteY585" fmla="*/ 254043 h 309400"/>
                  <a:gd name="connsiteX586" fmla="*/ 384497 w 543845"/>
                  <a:gd name="connsiteY586" fmla="*/ 249894 h 309400"/>
                  <a:gd name="connsiteX587" fmla="*/ 384068 w 543845"/>
                  <a:gd name="connsiteY587" fmla="*/ 246605 h 309400"/>
                  <a:gd name="connsiteX588" fmla="*/ 384211 w 543845"/>
                  <a:gd name="connsiteY588" fmla="*/ 242170 h 309400"/>
                  <a:gd name="connsiteX589" fmla="*/ 387787 w 543845"/>
                  <a:gd name="connsiteY589" fmla="*/ 240168 h 309400"/>
                  <a:gd name="connsiteX590" fmla="*/ 390648 w 543845"/>
                  <a:gd name="connsiteY590" fmla="*/ 239166 h 309400"/>
                  <a:gd name="connsiteX591" fmla="*/ 395655 w 543845"/>
                  <a:gd name="connsiteY591" fmla="*/ 232587 h 309400"/>
                  <a:gd name="connsiteX592" fmla="*/ 397514 w 543845"/>
                  <a:gd name="connsiteY592" fmla="*/ 235161 h 309400"/>
                  <a:gd name="connsiteX593" fmla="*/ 397514 w 543845"/>
                  <a:gd name="connsiteY593" fmla="*/ 237307 h 309400"/>
                  <a:gd name="connsiteX594" fmla="*/ 397228 w 543845"/>
                  <a:gd name="connsiteY594" fmla="*/ 238594 h 309400"/>
                  <a:gd name="connsiteX595" fmla="*/ 395369 w 543845"/>
                  <a:gd name="connsiteY595" fmla="*/ 240311 h 309400"/>
                  <a:gd name="connsiteX596" fmla="*/ 389217 w 543845"/>
                  <a:gd name="connsiteY596" fmla="*/ 245031 h 309400"/>
                  <a:gd name="connsiteX597" fmla="*/ 390505 w 543845"/>
                  <a:gd name="connsiteY597" fmla="*/ 245174 h 309400"/>
                  <a:gd name="connsiteX598" fmla="*/ 392794 w 543845"/>
                  <a:gd name="connsiteY598" fmla="*/ 244316 h 309400"/>
                  <a:gd name="connsiteX599" fmla="*/ 394939 w 543845"/>
                  <a:gd name="connsiteY599" fmla="*/ 242742 h 309400"/>
                  <a:gd name="connsiteX600" fmla="*/ 396513 w 543845"/>
                  <a:gd name="connsiteY600" fmla="*/ 241455 h 309400"/>
                  <a:gd name="connsiteX601" fmla="*/ 400804 w 543845"/>
                  <a:gd name="connsiteY601" fmla="*/ 234732 h 309400"/>
                  <a:gd name="connsiteX602" fmla="*/ 413678 w 543845"/>
                  <a:gd name="connsiteY602" fmla="*/ 225577 h 309400"/>
                  <a:gd name="connsiteX603" fmla="*/ 419686 w 543845"/>
                  <a:gd name="connsiteY603" fmla="*/ 224004 h 309400"/>
                  <a:gd name="connsiteX604" fmla="*/ 424835 w 543845"/>
                  <a:gd name="connsiteY604" fmla="*/ 224862 h 309400"/>
                  <a:gd name="connsiteX605" fmla="*/ 427410 w 543845"/>
                  <a:gd name="connsiteY605" fmla="*/ 224433 h 309400"/>
                  <a:gd name="connsiteX606" fmla="*/ 431987 w 543845"/>
                  <a:gd name="connsiteY606" fmla="*/ 221572 h 309400"/>
                  <a:gd name="connsiteX607" fmla="*/ 435849 w 543845"/>
                  <a:gd name="connsiteY607" fmla="*/ 220428 h 309400"/>
                  <a:gd name="connsiteX608" fmla="*/ 439711 w 543845"/>
                  <a:gd name="connsiteY608" fmla="*/ 220428 h 309400"/>
                  <a:gd name="connsiteX609" fmla="*/ 442858 w 543845"/>
                  <a:gd name="connsiteY609" fmla="*/ 222287 h 309400"/>
                  <a:gd name="connsiteX610" fmla="*/ 447007 w 543845"/>
                  <a:gd name="connsiteY610" fmla="*/ 218139 h 309400"/>
                  <a:gd name="connsiteX611" fmla="*/ 450439 w 543845"/>
                  <a:gd name="connsiteY611" fmla="*/ 216137 h 309400"/>
                  <a:gd name="connsiteX612" fmla="*/ 455589 w 543845"/>
                  <a:gd name="connsiteY612" fmla="*/ 214563 h 309400"/>
                  <a:gd name="connsiteX613" fmla="*/ 459308 w 543845"/>
                  <a:gd name="connsiteY613" fmla="*/ 214563 h 309400"/>
                  <a:gd name="connsiteX614" fmla="*/ 465459 w 543845"/>
                  <a:gd name="connsiteY614" fmla="*/ 208555 h 309400"/>
                  <a:gd name="connsiteX615" fmla="*/ 474042 w 543845"/>
                  <a:gd name="connsiteY615" fmla="*/ 207697 h 309400"/>
                  <a:gd name="connsiteX616" fmla="*/ 484627 w 543845"/>
                  <a:gd name="connsiteY616" fmla="*/ 208269 h 309400"/>
                  <a:gd name="connsiteX617" fmla="*/ 485771 w 543845"/>
                  <a:gd name="connsiteY617" fmla="*/ 207840 h 309400"/>
                  <a:gd name="connsiteX618" fmla="*/ 485485 w 543845"/>
                  <a:gd name="connsiteY618" fmla="*/ 206124 h 309400"/>
                  <a:gd name="connsiteX619" fmla="*/ 485342 w 543845"/>
                  <a:gd name="connsiteY619" fmla="*/ 204550 h 309400"/>
                  <a:gd name="connsiteX620" fmla="*/ 485914 w 543845"/>
                  <a:gd name="connsiteY620" fmla="*/ 203120 h 309400"/>
                  <a:gd name="connsiteX621" fmla="*/ 487201 w 543845"/>
                  <a:gd name="connsiteY621" fmla="*/ 202261 h 309400"/>
                  <a:gd name="connsiteX622" fmla="*/ 487631 w 543845"/>
                  <a:gd name="connsiteY622" fmla="*/ 201403 h 309400"/>
                  <a:gd name="connsiteX623" fmla="*/ 487631 w 543845"/>
                  <a:gd name="connsiteY623" fmla="*/ 200688 h 309400"/>
                  <a:gd name="connsiteX624" fmla="*/ 486486 w 543845"/>
                  <a:gd name="connsiteY624" fmla="*/ 200259 h 309400"/>
                  <a:gd name="connsiteX625" fmla="*/ 485485 w 543845"/>
                  <a:gd name="connsiteY625" fmla="*/ 199973 h 309400"/>
                  <a:gd name="connsiteX626" fmla="*/ 485342 w 543845"/>
                  <a:gd name="connsiteY626" fmla="*/ 199115 h 309400"/>
                  <a:gd name="connsiteX627" fmla="*/ 485628 w 543845"/>
                  <a:gd name="connsiteY627" fmla="*/ 198256 h 309400"/>
                  <a:gd name="connsiteX628" fmla="*/ 486629 w 543845"/>
                  <a:gd name="connsiteY628" fmla="*/ 197112 h 309400"/>
                  <a:gd name="connsiteX629" fmla="*/ 487058 w 543845"/>
                  <a:gd name="connsiteY629" fmla="*/ 195825 h 309400"/>
                  <a:gd name="connsiteX630" fmla="*/ 487058 w 543845"/>
                  <a:gd name="connsiteY630" fmla="*/ 193107 h 309400"/>
                  <a:gd name="connsiteX631" fmla="*/ 487917 w 543845"/>
                  <a:gd name="connsiteY631" fmla="*/ 190103 h 309400"/>
                  <a:gd name="connsiteX632" fmla="*/ 490348 w 543845"/>
                  <a:gd name="connsiteY632" fmla="*/ 188100 h 309400"/>
                  <a:gd name="connsiteX633" fmla="*/ 494639 w 543845"/>
                  <a:gd name="connsiteY633" fmla="*/ 187671 h 309400"/>
                  <a:gd name="connsiteX634" fmla="*/ 498502 w 543845"/>
                  <a:gd name="connsiteY634" fmla="*/ 185955 h 309400"/>
                  <a:gd name="connsiteX635" fmla="*/ 500933 w 543845"/>
                  <a:gd name="connsiteY635" fmla="*/ 184095 h 309400"/>
                  <a:gd name="connsiteX636" fmla="*/ 504080 w 543845"/>
                  <a:gd name="connsiteY636" fmla="*/ 179375 h 309400"/>
                  <a:gd name="connsiteX637" fmla="*/ 506369 w 543845"/>
                  <a:gd name="connsiteY637" fmla="*/ 178660 h 309400"/>
                  <a:gd name="connsiteX638" fmla="*/ 511090 w 543845"/>
                  <a:gd name="connsiteY638" fmla="*/ 178946 h 309400"/>
                  <a:gd name="connsiteX639" fmla="*/ 514093 w 543845"/>
                  <a:gd name="connsiteY639" fmla="*/ 179375 h 309400"/>
                  <a:gd name="connsiteX640" fmla="*/ 521102 w 543845"/>
                  <a:gd name="connsiteY640" fmla="*/ 179518 h 309400"/>
                  <a:gd name="connsiteX641" fmla="*/ 529113 w 543845"/>
                  <a:gd name="connsiteY641" fmla="*/ 179232 h 309400"/>
                  <a:gd name="connsiteX642" fmla="*/ 531401 w 543845"/>
                  <a:gd name="connsiteY642" fmla="*/ 179089 h 309400"/>
                  <a:gd name="connsiteX643" fmla="*/ 532689 w 543845"/>
                  <a:gd name="connsiteY643" fmla="*/ 177515 h 309400"/>
                  <a:gd name="connsiteX644" fmla="*/ 532546 w 543845"/>
                  <a:gd name="connsiteY644" fmla="*/ 174511 h 309400"/>
                  <a:gd name="connsiteX645" fmla="*/ 533690 w 543845"/>
                  <a:gd name="connsiteY645" fmla="*/ 171794 h 309400"/>
                  <a:gd name="connsiteX646" fmla="*/ 535836 w 543845"/>
                  <a:gd name="connsiteY646" fmla="*/ 166644 h 309400"/>
                  <a:gd name="connsiteX647" fmla="*/ 538124 w 543845"/>
                  <a:gd name="connsiteY647" fmla="*/ 163926 h 309400"/>
                  <a:gd name="connsiteX648" fmla="*/ 537982 w 543845"/>
                  <a:gd name="connsiteY648" fmla="*/ 162782 h 309400"/>
                  <a:gd name="connsiteX649" fmla="*/ 536837 w 543845"/>
                  <a:gd name="connsiteY649" fmla="*/ 162210 h 309400"/>
                  <a:gd name="connsiteX650" fmla="*/ 535264 w 543845"/>
                  <a:gd name="connsiteY650" fmla="*/ 161924 h 309400"/>
                  <a:gd name="connsiteX651" fmla="*/ 534691 w 543845"/>
                  <a:gd name="connsiteY651" fmla="*/ 161351 h 309400"/>
                  <a:gd name="connsiteX652" fmla="*/ 534835 w 543845"/>
                  <a:gd name="connsiteY652" fmla="*/ 160207 h 309400"/>
                  <a:gd name="connsiteX653" fmla="*/ 535979 w 543845"/>
                  <a:gd name="connsiteY653" fmla="*/ 159063 h 309400"/>
                  <a:gd name="connsiteX654" fmla="*/ 535693 w 543845"/>
                  <a:gd name="connsiteY654" fmla="*/ 156774 h 309400"/>
                  <a:gd name="connsiteX655" fmla="*/ 534977 w 543845"/>
                  <a:gd name="connsiteY655" fmla="*/ 154199 h 309400"/>
                  <a:gd name="connsiteX656" fmla="*/ 534262 w 543845"/>
                  <a:gd name="connsiteY656" fmla="*/ 151911 h 309400"/>
                  <a:gd name="connsiteX657" fmla="*/ 532117 w 543845"/>
                  <a:gd name="connsiteY657" fmla="*/ 150766 h 309400"/>
                  <a:gd name="connsiteX658" fmla="*/ 528541 w 543845"/>
                  <a:gd name="connsiteY658" fmla="*/ 150051 h 309400"/>
                  <a:gd name="connsiteX659" fmla="*/ 529256 w 543845"/>
                  <a:gd name="connsiteY659" fmla="*/ 147333 h 309400"/>
                  <a:gd name="connsiteX660" fmla="*/ 530257 w 543845"/>
                  <a:gd name="connsiteY660" fmla="*/ 144330 h 309400"/>
                  <a:gd name="connsiteX661" fmla="*/ 531830 w 543845"/>
                  <a:gd name="connsiteY661" fmla="*/ 142613 h 309400"/>
                  <a:gd name="connsiteX662" fmla="*/ 532975 w 543845"/>
                  <a:gd name="connsiteY662" fmla="*/ 141612 h 309400"/>
                  <a:gd name="connsiteX663" fmla="*/ 536265 w 543845"/>
                  <a:gd name="connsiteY663" fmla="*/ 142184 h 309400"/>
                  <a:gd name="connsiteX664" fmla="*/ 538697 w 543845"/>
                  <a:gd name="connsiteY664" fmla="*/ 141612 h 309400"/>
                  <a:gd name="connsiteX665" fmla="*/ 539269 w 543845"/>
                  <a:gd name="connsiteY665" fmla="*/ 141039 h 309400"/>
                  <a:gd name="connsiteX666" fmla="*/ 538840 w 543845"/>
                  <a:gd name="connsiteY666" fmla="*/ 139895 h 309400"/>
                  <a:gd name="connsiteX667" fmla="*/ 535121 w 543845"/>
                  <a:gd name="connsiteY667" fmla="*/ 138894 h 309400"/>
                  <a:gd name="connsiteX668" fmla="*/ 531830 w 543845"/>
                  <a:gd name="connsiteY668" fmla="*/ 137463 h 309400"/>
                  <a:gd name="connsiteX669" fmla="*/ 530400 w 543845"/>
                  <a:gd name="connsiteY669" fmla="*/ 135747 h 309400"/>
                  <a:gd name="connsiteX670" fmla="*/ 529828 w 543845"/>
                  <a:gd name="connsiteY670" fmla="*/ 133887 h 309400"/>
                  <a:gd name="connsiteX671" fmla="*/ 531974 w 543845"/>
                  <a:gd name="connsiteY671" fmla="*/ 132743 h 309400"/>
                  <a:gd name="connsiteX672" fmla="*/ 535979 w 543845"/>
                  <a:gd name="connsiteY672" fmla="*/ 131742 h 309400"/>
                  <a:gd name="connsiteX673" fmla="*/ 538553 w 543845"/>
                  <a:gd name="connsiteY673" fmla="*/ 129167 h 309400"/>
                  <a:gd name="connsiteX674" fmla="*/ 541414 w 543845"/>
                  <a:gd name="connsiteY674" fmla="*/ 126449 h 309400"/>
                  <a:gd name="connsiteX675" fmla="*/ 542559 w 543845"/>
                  <a:gd name="connsiteY675" fmla="*/ 124447 h 309400"/>
                  <a:gd name="connsiteX676" fmla="*/ 543131 w 543845"/>
                  <a:gd name="connsiteY676" fmla="*/ 122301 h 309400"/>
                  <a:gd name="connsiteX677" fmla="*/ 543846 w 543845"/>
                  <a:gd name="connsiteY677" fmla="*/ 119011 h 30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543845" h="309400">
                    <a:moveTo>
                      <a:pt x="287515" y="238022"/>
                    </a:moveTo>
                    <a:lnTo>
                      <a:pt x="285941" y="236878"/>
                    </a:lnTo>
                    <a:lnTo>
                      <a:pt x="283652" y="234303"/>
                    </a:lnTo>
                    <a:lnTo>
                      <a:pt x="284225" y="236878"/>
                    </a:lnTo>
                    <a:lnTo>
                      <a:pt x="285226" y="238737"/>
                    </a:lnTo>
                    <a:lnTo>
                      <a:pt x="289374" y="240454"/>
                    </a:lnTo>
                    <a:lnTo>
                      <a:pt x="298672" y="242170"/>
                    </a:lnTo>
                    <a:lnTo>
                      <a:pt x="302963" y="242599"/>
                    </a:lnTo>
                    <a:lnTo>
                      <a:pt x="298815" y="240740"/>
                    </a:lnTo>
                    <a:lnTo>
                      <a:pt x="287515" y="238022"/>
                    </a:lnTo>
                    <a:close/>
                    <a:moveTo>
                      <a:pt x="543846" y="119011"/>
                    </a:moveTo>
                    <a:lnTo>
                      <a:pt x="541844" y="116579"/>
                    </a:lnTo>
                    <a:lnTo>
                      <a:pt x="541844" y="114005"/>
                    </a:lnTo>
                    <a:lnTo>
                      <a:pt x="542988" y="112288"/>
                    </a:lnTo>
                    <a:lnTo>
                      <a:pt x="542559" y="111001"/>
                    </a:lnTo>
                    <a:lnTo>
                      <a:pt x="540985" y="110285"/>
                    </a:lnTo>
                    <a:lnTo>
                      <a:pt x="538840" y="110571"/>
                    </a:lnTo>
                    <a:lnTo>
                      <a:pt x="536408" y="111430"/>
                    </a:lnTo>
                    <a:lnTo>
                      <a:pt x="533547" y="111287"/>
                    </a:lnTo>
                    <a:lnTo>
                      <a:pt x="528827" y="108140"/>
                    </a:lnTo>
                    <a:lnTo>
                      <a:pt x="523820" y="105136"/>
                    </a:lnTo>
                    <a:lnTo>
                      <a:pt x="520960" y="104993"/>
                    </a:lnTo>
                    <a:lnTo>
                      <a:pt x="518957" y="104564"/>
                    </a:lnTo>
                    <a:lnTo>
                      <a:pt x="517240" y="102990"/>
                    </a:lnTo>
                    <a:lnTo>
                      <a:pt x="516239" y="100988"/>
                    </a:lnTo>
                    <a:lnTo>
                      <a:pt x="515095" y="100129"/>
                    </a:lnTo>
                    <a:lnTo>
                      <a:pt x="513235" y="100702"/>
                    </a:lnTo>
                    <a:lnTo>
                      <a:pt x="510661" y="101560"/>
                    </a:lnTo>
                    <a:lnTo>
                      <a:pt x="507370" y="101274"/>
                    </a:lnTo>
                    <a:lnTo>
                      <a:pt x="503079" y="98985"/>
                    </a:lnTo>
                    <a:lnTo>
                      <a:pt x="499217" y="96267"/>
                    </a:lnTo>
                    <a:lnTo>
                      <a:pt x="496356" y="96267"/>
                    </a:lnTo>
                    <a:lnTo>
                      <a:pt x="493352" y="95838"/>
                    </a:lnTo>
                    <a:lnTo>
                      <a:pt x="487487" y="92405"/>
                    </a:lnTo>
                    <a:lnTo>
                      <a:pt x="485914" y="92405"/>
                    </a:lnTo>
                    <a:lnTo>
                      <a:pt x="484913" y="93406"/>
                    </a:lnTo>
                    <a:lnTo>
                      <a:pt x="484484" y="96267"/>
                    </a:lnTo>
                    <a:lnTo>
                      <a:pt x="484054" y="96839"/>
                    </a:lnTo>
                    <a:lnTo>
                      <a:pt x="483053" y="97269"/>
                    </a:lnTo>
                    <a:lnTo>
                      <a:pt x="481051" y="97555"/>
                    </a:lnTo>
                    <a:lnTo>
                      <a:pt x="478190" y="95838"/>
                    </a:lnTo>
                    <a:lnTo>
                      <a:pt x="470752" y="90116"/>
                    </a:lnTo>
                    <a:lnTo>
                      <a:pt x="467748" y="85968"/>
                    </a:lnTo>
                    <a:lnTo>
                      <a:pt x="467032" y="82964"/>
                    </a:lnTo>
                    <a:lnTo>
                      <a:pt x="464601" y="80962"/>
                    </a:lnTo>
                    <a:lnTo>
                      <a:pt x="462169" y="78101"/>
                    </a:lnTo>
                    <a:lnTo>
                      <a:pt x="459738" y="77815"/>
                    </a:lnTo>
                    <a:lnTo>
                      <a:pt x="457020" y="78673"/>
                    </a:lnTo>
                    <a:lnTo>
                      <a:pt x="454445" y="79960"/>
                    </a:lnTo>
                    <a:lnTo>
                      <a:pt x="453300" y="80390"/>
                    </a:lnTo>
                    <a:lnTo>
                      <a:pt x="449009" y="80819"/>
                    </a:lnTo>
                    <a:lnTo>
                      <a:pt x="442143" y="82678"/>
                    </a:lnTo>
                    <a:lnTo>
                      <a:pt x="440284" y="84538"/>
                    </a:lnTo>
                    <a:lnTo>
                      <a:pt x="437995" y="85968"/>
                    </a:lnTo>
                    <a:lnTo>
                      <a:pt x="436135" y="84967"/>
                    </a:lnTo>
                    <a:lnTo>
                      <a:pt x="434276" y="83107"/>
                    </a:lnTo>
                    <a:lnTo>
                      <a:pt x="430270" y="82392"/>
                    </a:lnTo>
                    <a:lnTo>
                      <a:pt x="428411" y="83107"/>
                    </a:lnTo>
                    <a:lnTo>
                      <a:pt x="426552" y="81820"/>
                    </a:lnTo>
                    <a:lnTo>
                      <a:pt x="424978" y="79674"/>
                    </a:lnTo>
                    <a:lnTo>
                      <a:pt x="422832" y="78101"/>
                    </a:lnTo>
                    <a:lnTo>
                      <a:pt x="419542" y="77672"/>
                    </a:lnTo>
                    <a:lnTo>
                      <a:pt x="415966" y="76957"/>
                    </a:lnTo>
                    <a:lnTo>
                      <a:pt x="413106" y="78244"/>
                    </a:lnTo>
                    <a:lnTo>
                      <a:pt x="409386" y="80676"/>
                    </a:lnTo>
                    <a:lnTo>
                      <a:pt x="406955" y="79818"/>
                    </a:lnTo>
                    <a:lnTo>
                      <a:pt x="405524" y="76957"/>
                    </a:lnTo>
                    <a:lnTo>
                      <a:pt x="403808" y="76098"/>
                    </a:lnTo>
                    <a:lnTo>
                      <a:pt x="401519" y="72951"/>
                    </a:lnTo>
                    <a:lnTo>
                      <a:pt x="400947" y="70091"/>
                    </a:lnTo>
                    <a:lnTo>
                      <a:pt x="401519" y="68803"/>
                    </a:lnTo>
                    <a:lnTo>
                      <a:pt x="402378" y="67230"/>
                    </a:lnTo>
                    <a:lnTo>
                      <a:pt x="402378" y="65370"/>
                    </a:lnTo>
                    <a:lnTo>
                      <a:pt x="401662" y="63797"/>
                    </a:lnTo>
                    <a:lnTo>
                      <a:pt x="400661" y="62509"/>
                    </a:lnTo>
                    <a:lnTo>
                      <a:pt x="399517" y="58361"/>
                    </a:lnTo>
                    <a:lnTo>
                      <a:pt x="398516" y="56502"/>
                    </a:lnTo>
                    <a:lnTo>
                      <a:pt x="398372" y="55071"/>
                    </a:lnTo>
                    <a:lnTo>
                      <a:pt x="399087" y="53641"/>
                    </a:lnTo>
                    <a:lnTo>
                      <a:pt x="398372" y="52782"/>
                    </a:lnTo>
                    <a:lnTo>
                      <a:pt x="397085" y="52640"/>
                    </a:lnTo>
                    <a:lnTo>
                      <a:pt x="394939" y="52782"/>
                    </a:lnTo>
                    <a:lnTo>
                      <a:pt x="393795" y="52067"/>
                    </a:lnTo>
                    <a:lnTo>
                      <a:pt x="392508" y="49636"/>
                    </a:lnTo>
                    <a:lnTo>
                      <a:pt x="391793" y="47204"/>
                    </a:lnTo>
                    <a:lnTo>
                      <a:pt x="390934" y="46346"/>
                    </a:lnTo>
                    <a:lnTo>
                      <a:pt x="388646" y="46346"/>
                    </a:lnTo>
                    <a:lnTo>
                      <a:pt x="384926" y="46918"/>
                    </a:lnTo>
                    <a:lnTo>
                      <a:pt x="381636" y="47776"/>
                    </a:lnTo>
                    <a:lnTo>
                      <a:pt x="380206" y="47633"/>
                    </a:lnTo>
                    <a:lnTo>
                      <a:pt x="377345" y="46346"/>
                    </a:lnTo>
                    <a:lnTo>
                      <a:pt x="373483" y="45058"/>
                    </a:lnTo>
                    <a:lnTo>
                      <a:pt x="365759" y="44772"/>
                    </a:lnTo>
                    <a:lnTo>
                      <a:pt x="365186" y="44343"/>
                    </a:lnTo>
                    <a:lnTo>
                      <a:pt x="365616" y="43485"/>
                    </a:lnTo>
                    <a:lnTo>
                      <a:pt x="367189" y="42054"/>
                    </a:lnTo>
                    <a:lnTo>
                      <a:pt x="367046" y="40910"/>
                    </a:lnTo>
                    <a:lnTo>
                      <a:pt x="365616" y="40052"/>
                    </a:lnTo>
                    <a:lnTo>
                      <a:pt x="364901" y="37763"/>
                    </a:lnTo>
                    <a:lnTo>
                      <a:pt x="365043" y="35188"/>
                    </a:lnTo>
                    <a:lnTo>
                      <a:pt x="364757" y="32328"/>
                    </a:lnTo>
                    <a:lnTo>
                      <a:pt x="363184" y="30182"/>
                    </a:lnTo>
                    <a:lnTo>
                      <a:pt x="362183" y="28751"/>
                    </a:lnTo>
                    <a:lnTo>
                      <a:pt x="362325" y="27321"/>
                    </a:lnTo>
                    <a:lnTo>
                      <a:pt x="365902" y="26749"/>
                    </a:lnTo>
                    <a:lnTo>
                      <a:pt x="370193" y="25748"/>
                    </a:lnTo>
                    <a:lnTo>
                      <a:pt x="370908" y="24746"/>
                    </a:lnTo>
                    <a:lnTo>
                      <a:pt x="370765" y="23173"/>
                    </a:lnTo>
                    <a:lnTo>
                      <a:pt x="362183" y="15162"/>
                    </a:lnTo>
                    <a:lnTo>
                      <a:pt x="359179" y="8010"/>
                    </a:lnTo>
                    <a:lnTo>
                      <a:pt x="356318" y="4148"/>
                    </a:lnTo>
                    <a:lnTo>
                      <a:pt x="353171" y="1573"/>
                    </a:lnTo>
                    <a:lnTo>
                      <a:pt x="350596" y="429"/>
                    </a:lnTo>
                    <a:lnTo>
                      <a:pt x="346877" y="858"/>
                    </a:lnTo>
                    <a:lnTo>
                      <a:pt x="342014" y="858"/>
                    </a:lnTo>
                    <a:lnTo>
                      <a:pt x="337007" y="0"/>
                    </a:lnTo>
                    <a:lnTo>
                      <a:pt x="332859" y="572"/>
                    </a:lnTo>
                    <a:lnTo>
                      <a:pt x="325421" y="4005"/>
                    </a:lnTo>
                    <a:lnTo>
                      <a:pt x="322560" y="4148"/>
                    </a:lnTo>
                    <a:lnTo>
                      <a:pt x="317696" y="3147"/>
                    </a:lnTo>
                    <a:lnTo>
                      <a:pt x="313549" y="2003"/>
                    </a:lnTo>
                    <a:lnTo>
                      <a:pt x="311403" y="2003"/>
                    </a:lnTo>
                    <a:lnTo>
                      <a:pt x="310115" y="2575"/>
                    </a:lnTo>
                    <a:lnTo>
                      <a:pt x="309257" y="3433"/>
                    </a:lnTo>
                    <a:lnTo>
                      <a:pt x="306826" y="9870"/>
                    </a:lnTo>
                    <a:lnTo>
                      <a:pt x="304823" y="11157"/>
                    </a:lnTo>
                    <a:lnTo>
                      <a:pt x="301962" y="12445"/>
                    </a:lnTo>
                    <a:lnTo>
                      <a:pt x="299530" y="12731"/>
                    </a:lnTo>
                    <a:lnTo>
                      <a:pt x="297527" y="12731"/>
                    </a:lnTo>
                    <a:lnTo>
                      <a:pt x="294524" y="11729"/>
                    </a:lnTo>
                    <a:lnTo>
                      <a:pt x="291663" y="10585"/>
                    </a:lnTo>
                    <a:lnTo>
                      <a:pt x="291091" y="10585"/>
                    </a:lnTo>
                    <a:lnTo>
                      <a:pt x="285369" y="10299"/>
                    </a:lnTo>
                    <a:lnTo>
                      <a:pt x="278503" y="10442"/>
                    </a:lnTo>
                    <a:lnTo>
                      <a:pt x="274641" y="12731"/>
                    </a:lnTo>
                    <a:lnTo>
                      <a:pt x="273211" y="12159"/>
                    </a:lnTo>
                    <a:lnTo>
                      <a:pt x="270493" y="11586"/>
                    </a:lnTo>
                    <a:lnTo>
                      <a:pt x="267489" y="12874"/>
                    </a:lnTo>
                    <a:lnTo>
                      <a:pt x="263484" y="16593"/>
                    </a:lnTo>
                    <a:lnTo>
                      <a:pt x="260766" y="18882"/>
                    </a:lnTo>
                    <a:lnTo>
                      <a:pt x="258048" y="22171"/>
                    </a:lnTo>
                    <a:lnTo>
                      <a:pt x="257190" y="23888"/>
                    </a:lnTo>
                    <a:lnTo>
                      <a:pt x="255473" y="27178"/>
                    </a:lnTo>
                    <a:lnTo>
                      <a:pt x="253900" y="30897"/>
                    </a:lnTo>
                    <a:lnTo>
                      <a:pt x="254758" y="33472"/>
                    </a:lnTo>
                    <a:lnTo>
                      <a:pt x="256045" y="35904"/>
                    </a:lnTo>
                    <a:lnTo>
                      <a:pt x="256332" y="38478"/>
                    </a:lnTo>
                    <a:lnTo>
                      <a:pt x="256904" y="40481"/>
                    </a:lnTo>
                    <a:lnTo>
                      <a:pt x="255187" y="41911"/>
                    </a:lnTo>
                    <a:lnTo>
                      <a:pt x="254186" y="44057"/>
                    </a:lnTo>
                    <a:lnTo>
                      <a:pt x="251325" y="43628"/>
                    </a:lnTo>
                    <a:lnTo>
                      <a:pt x="247892" y="41625"/>
                    </a:lnTo>
                    <a:lnTo>
                      <a:pt x="247177" y="38621"/>
                    </a:lnTo>
                    <a:lnTo>
                      <a:pt x="244459" y="36619"/>
                    </a:lnTo>
                    <a:lnTo>
                      <a:pt x="242742" y="35617"/>
                    </a:lnTo>
                    <a:lnTo>
                      <a:pt x="239881" y="35474"/>
                    </a:lnTo>
                    <a:lnTo>
                      <a:pt x="235161" y="36476"/>
                    </a:lnTo>
                    <a:lnTo>
                      <a:pt x="229011" y="37191"/>
                    </a:lnTo>
                    <a:lnTo>
                      <a:pt x="224433" y="37334"/>
                    </a:lnTo>
                    <a:lnTo>
                      <a:pt x="221858" y="38335"/>
                    </a:lnTo>
                    <a:lnTo>
                      <a:pt x="218139" y="39337"/>
                    </a:lnTo>
                    <a:lnTo>
                      <a:pt x="216709" y="38049"/>
                    </a:lnTo>
                    <a:lnTo>
                      <a:pt x="214706" y="34616"/>
                    </a:lnTo>
                    <a:lnTo>
                      <a:pt x="212990" y="31326"/>
                    </a:lnTo>
                    <a:lnTo>
                      <a:pt x="211845" y="29896"/>
                    </a:lnTo>
                    <a:lnTo>
                      <a:pt x="210844" y="29467"/>
                    </a:lnTo>
                    <a:lnTo>
                      <a:pt x="209557" y="29610"/>
                    </a:lnTo>
                    <a:lnTo>
                      <a:pt x="208126" y="30611"/>
                    </a:lnTo>
                    <a:lnTo>
                      <a:pt x="207125" y="31755"/>
                    </a:lnTo>
                    <a:lnTo>
                      <a:pt x="205551" y="32184"/>
                    </a:lnTo>
                    <a:lnTo>
                      <a:pt x="203263" y="33043"/>
                    </a:lnTo>
                    <a:lnTo>
                      <a:pt x="201546" y="34187"/>
                    </a:lnTo>
                    <a:lnTo>
                      <a:pt x="199687" y="37334"/>
                    </a:lnTo>
                    <a:lnTo>
                      <a:pt x="198399" y="37048"/>
                    </a:lnTo>
                    <a:lnTo>
                      <a:pt x="197112" y="36333"/>
                    </a:lnTo>
                    <a:lnTo>
                      <a:pt x="195682" y="32900"/>
                    </a:lnTo>
                    <a:lnTo>
                      <a:pt x="193679" y="32041"/>
                    </a:lnTo>
                    <a:lnTo>
                      <a:pt x="190389" y="32041"/>
                    </a:lnTo>
                    <a:lnTo>
                      <a:pt x="186384" y="31326"/>
                    </a:lnTo>
                    <a:lnTo>
                      <a:pt x="183094" y="30325"/>
                    </a:lnTo>
                    <a:lnTo>
                      <a:pt x="181950" y="30611"/>
                    </a:lnTo>
                    <a:lnTo>
                      <a:pt x="179947" y="32041"/>
                    </a:lnTo>
                    <a:lnTo>
                      <a:pt x="177801" y="32184"/>
                    </a:lnTo>
                    <a:lnTo>
                      <a:pt x="173224" y="30897"/>
                    </a:lnTo>
                    <a:lnTo>
                      <a:pt x="172366" y="31469"/>
                    </a:lnTo>
                    <a:lnTo>
                      <a:pt x="171221" y="33472"/>
                    </a:lnTo>
                    <a:lnTo>
                      <a:pt x="169791" y="35331"/>
                    </a:lnTo>
                    <a:lnTo>
                      <a:pt x="168504" y="35474"/>
                    </a:lnTo>
                    <a:lnTo>
                      <a:pt x="167789" y="35045"/>
                    </a:lnTo>
                    <a:lnTo>
                      <a:pt x="168218" y="31755"/>
                    </a:lnTo>
                    <a:lnTo>
                      <a:pt x="165500" y="30611"/>
                    </a:lnTo>
                    <a:lnTo>
                      <a:pt x="161066" y="30468"/>
                    </a:lnTo>
                    <a:lnTo>
                      <a:pt x="157919" y="30897"/>
                    </a:lnTo>
                    <a:lnTo>
                      <a:pt x="156345" y="30754"/>
                    </a:lnTo>
                    <a:lnTo>
                      <a:pt x="155487" y="30039"/>
                    </a:lnTo>
                    <a:lnTo>
                      <a:pt x="151625" y="24460"/>
                    </a:lnTo>
                    <a:lnTo>
                      <a:pt x="149622" y="24174"/>
                    </a:lnTo>
                    <a:lnTo>
                      <a:pt x="145903" y="24460"/>
                    </a:lnTo>
                    <a:lnTo>
                      <a:pt x="140467" y="23745"/>
                    </a:lnTo>
                    <a:lnTo>
                      <a:pt x="134174" y="22458"/>
                    </a:lnTo>
                    <a:lnTo>
                      <a:pt x="130741" y="22028"/>
                    </a:lnTo>
                    <a:lnTo>
                      <a:pt x="129024" y="20741"/>
                    </a:lnTo>
                    <a:lnTo>
                      <a:pt x="125162" y="20312"/>
                    </a:lnTo>
                    <a:lnTo>
                      <a:pt x="114863" y="18023"/>
                    </a:lnTo>
                    <a:lnTo>
                      <a:pt x="110714" y="17594"/>
                    </a:lnTo>
                    <a:lnTo>
                      <a:pt x="104564" y="17594"/>
                    </a:lnTo>
                    <a:lnTo>
                      <a:pt x="95123" y="17022"/>
                    </a:lnTo>
                    <a:lnTo>
                      <a:pt x="89115" y="17308"/>
                    </a:lnTo>
                    <a:lnTo>
                      <a:pt x="86254" y="18023"/>
                    </a:lnTo>
                    <a:lnTo>
                      <a:pt x="82964" y="18452"/>
                    </a:lnTo>
                    <a:lnTo>
                      <a:pt x="77529" y="18882"/>
                    </a:lnTo>
                    <a:lnTo>
                      <a:pt x="75240" y="18882"/>
                    </a:lnTo>
                    <a:lnTo>
                      <a:pt x="71664" y="19168"/>
                    </a:lnTo>
                    <a:lnTo>
                      <a:pt x="67659" y="19740"/>
                    </a:lnTo>
                    <a:lnTo>
                      <a:pt x="66514" y="20884"/>
                    </a:lnTo>
                    <a:lnTo>
                      <a:pt x="65227" y="23459"/>
                    </a:lnTo>
                    <a:lnTo>
                      <a:pt x="60650" y="27893"/>
                    </a:lnTo>
                    <a:lnTo>
                      <a:pt x="56215" y="30897"/>
                    </a:lnTo>
                    <a:lnTo>
                      <a:pt x="55357" y="31183"/>
                    </a:lnTo>
                    <a:lnTo>
                      <a:pt x="52783" y="29610"/>
                    </a:lnTo>
                    <a:lnTo>
                      <a:pt x="50637" y="29038"/>
                    </a:lnTo>
                    <a:lnTo>
                      <a:pt x="48062" y="28894"/>
                    </a:lnTo>
                    <a:lnTo>
                      <a:pt x="46203" y="29467"/>
                    </a:lnTo>
                    <a:lnTo>
                      <a:pt x="45058" y="30182"/>
                    </a:lnTo>
                    <a:lnTo>
                      <a:pt x="45201" y="33615"/>
                    </a:lnTo>
                    <a:lnTo>
                      <a:pt x="44915" y="33901"/>
                    </a:lnTo>
                    <a:lnTo>
                      <a:pt x="46489" y="36619"/>
                    </a:lnTo>
                    <a:lnTo>
                      <a:pt x="47061" y="38764"/>
                    </a:lnTo>
                    <a:lnTo>
                      <a:pt x="46346" y="40481"/>
                    </a:lnTo>
                    <a:lnTo>
                      <a:pt x="46489" y="42197"/>
                    </a:lnTo>
                    <a:lnTo>
                      <a:pt x="47919" y="44057"/>
                    </a:lnTo>
                    <a:lnTo>
                      <a:pt x="52497" y="49636"/>
                    </a:lnTo>
                    <a:lnTo>
                      <a:pt x="54785" y="54928"/>
                    </a:lnTo>
                    <a:lnTo>
                      <a:pt x="56215" y="57074"/>
                    </a:lnTo>
                    <a:lnTo>
                      <a:pt x="59506" y="59792"/>
                    </a:lnTo>
                    <a:lnTo>
                      <a:pt x="59791" y="60936"/>
                    </a:lnTo>
                    <a:lnTo>
                      <a:pt x="58504" y="61937"/>
                    </a:lnTo>
                    <a:lnTo>
                      <a:pt x="57360" y="62080"/>
                    </a:lnTo>
                    <a:lnTo>
                      <a:pt x="56502" y="62366"/>
                    </a:lnTo>
                    <a:lnTo>
                      <a:pt x="55930" y="63368"/>
                    </a:lnTo>
                    <a:lnTo>
                      <a:pt x="56788" y="64369"/>
                    </a:lnTo>
                    <a:lnTo>
                      <a:pt x="57932" y="65799"/>
                    </a:lnTo>
                    <a:lnTo>
                      <a:pt x="59362" y="69948"/>
                    </a:lnTo>
                    <a:lnTo>
                      <a:pt x="59220" y="73381"/>
                    </a:lnTo>
                    <a:lnTo>
                      <a:pt x="58075" y="74239"/>
                    </a:lnTo>
                    <a:lnTo>
                      <a:pt x="56645" y="76241"/>
                    </a:lnTo>
                    <a:lnTo>
                      <a:pt x="55644" y="78101"/>
                    </a:lnTo>
                    <a:lnTo>
                      <a:pt x="47776" y="79388"/>
                    </a:lnTo>
                    <a:lnTo>
                      <a:pt x="45916" y="81391"/>
                    </a:lnTo>
                    <a:lnTo>
                      <a:pt x="41625" y="85253"/>
                    </a:lnTo>
                    <a:lnTo>
                      <a:pt x="38622" y="87399"/>
                    </a:lnTo>
                    <a:lnTo>
                      <a:pt x="34330" y="91404"/>
                    </a:lnTo>
                    <a:lnTo>
                      <a:pt x="27464" y="98270"/>
                    </a:lnTo>
                    <a:lnTo>
                      <a:pt x="24889" y="101131"/>
                    </a:lnTo>
                    <a:lnTo>
                      <a:pt x="23030" y="103562"/>
                    </a:lnTo>
                    <a:lnTo>
                      <a:pt x="17451" y="109856"/>
                    </a:lnTo>
                    <a:lnTo>
                      <a:pt x="15735" y="112431"/>
                    </a:lnTo>
                    <a:lnTo>
                      <a:pt x="16021" y="114577"/>
                    </a:lnTo>
                    <a:lnTo>
                      <a:pt x="17880" y="119726"/>
                    </a:lnTo>
                    <a:lnTo>
                      <a:pt x="18309" y="122015"/>
                    </a:lnTo>
                    <a:lnTo>
                      <a:pt x="18023" y="124161"/>
                    </a:lnTo>
                    <a:lnTo>
                      <a:pt x="17451" y="126020"/>
                    </a:lnTo>
                    <a:lnTo>
                      <a:pt x="17594" y="126878"/>
                    </a:lnTo>
                    <a:lnTo>
                      <a:pt x="19168" y="128309"/>
                    </a:lnTo>
                    <a:lnTo>
                      <a:pt x="21742" y="130454"/>
                    </a:lnTo>
                    <a:lnTo>
                      <a:pt x="21885" y="131170"/>
                    </a:lnTo>
                    <a:lnTo>
                      <a:pt x="21456" y="132028"/>
                    </a:lnTo>
                    <a:lnTo>
                      <a:pt x="20598" y="132743"/>
                    </a:lnTo>
                    <a:lnTo>
                      <a:pt x="17308" y="132028"/>
                    </a:lnTo>
                    <a:lnTo>
                      <a:pt x="13589" y="130597"/>
                    </a:lnTo>
                    <a:lnTo>
                      <a:pt x="12302" y="130740"/>
                    </a:lnTo>
                    <a:lnTo>
                      <a:pt x="11872" y="132314"/>
                    </a:lnTo>
                    <a:lnTo>
                      <a:pt x="10585" y="134173"/>
                    </a:lnTo>
                    <a:lnTo>
                      <a:pt x="9012" y="136176"/>
                    </a:lnTo>
                    <a:lnTo>
                      <a:pt x="7724" y="138465"/>
                    </a:lnTo>
                    <a:lnTo>
                      <a:pt x="6008" y="143471"/>
                    </a:lnTo>
                    <a:lnTo>
                      <a:pt x="4863" y="145760"/>
                    </a:lnTo>
                    <a:lnTo>
                      <a:pt x="286" y="150337"/>
                    </a:lnTo>
                    <a:lnTo>
                      <a:pt x="0" y="156631"/>
                    </a:lnTo>
                    <a:lnTo>
                      <a:pt x="2861" y="156345"/>
                    </a:lnTo>
                    <a:lnTo>
                      <a:pt x="3004" y="156345"/>
                    </a:lnTo>
                    <a:lnTo>
                      <a:pt x="3719" y="156488"/>
                    </a:lnTo>
                    <a:lnTo>
                      <a:pt x="4148" y="158348"/>
                    </a:lnTo>
                    <a:lnTo>
                      <a:pt x="4291" y="158491"/>
                    </a:lnTo>
                    <a:lnTo>
                      <a:pt x="5007" y="159635"/>
                    </a:lnTo>
                    <a:lnTo>
                      <a:pt x="5722" y="161208"/>
                    </a:lnTo>
                    <a:lnTo>
                      <a:pt x="6723" y="162353"/>
                    </a:lnTo>
                    <a:lnTo>
                      <a:pt x="9012" y="162782"/>
                    </a:lnTo>
                    <a:lnTo>
                      <a:pt x="11872" y="164212"/>
                    </a:lnTo>
                    <a:lnTo>
                      <a:pt x="13732" y="166930"/>
                    </a:lnTo>
                    <a:lnTo>
                      <a:pt x="16593" y="168074"/>
                    </a:lnTo>
                    <a:lnTo>
                      <a:pt x="16736" y="168074"/>
                    </a:lnTo>
                    <a:lnTo>
                      <a:pt x="17308" y="167931"/>
                    </a:lnTo>
                    <a:lnTo>
                      <a:pt x="19311" y="167788"/>
                    </a:lnTo>
                    <a:lnTo>
                      <a:pt x="19740" y="168361"/>
                    </a:lnTo>
                    <a:lnTo>
                      <a:pt x="21313" y="169648"/>
                    </a:lnTo>
                    <a:lnTo>
                      <a:pt x="21885" y="170792"/>
                    </a:lnTo>
                    <a:lnTo>
                      <a:pt x="21599" y="172080"/>
                    </a:lnTo>
                    <a:lnTo>
                      <a:pt x="21885" y="173510"/>
                    </a:lnTo>
                    <a:lnTo>
                      <a:pt x="22458" y="174082"/>
                    </a:lnTo>
                    <a:lnTo>
                      <a:pt x="23602" y="173367"/>
                    </a:lnTo>
                    <a:lnTo>
                      <a:pt x="27893" y="171794"/>
                    </a:lnTo>
                    <a:lnTo>
                      <a:pt x="29038" y="170220"/>
                    </a:lnTo>
                    <a:lnTo>
                      <a:pt x="30468" y="168790"/>
                    </a:lnTo>
                    <a:lnTo>
                      <a:pt x="32328" y="168933"/>
                    </a:lnTo>
                    <a:lnTo>
                      <a:pt x="38478" y="172509"/>
                    </a:lnTo>
                    <a:lnTo>
                      <a:pt x="45201" y="172223"/>
                    </a:lnTo>
                    <a:lnTo>
                      <a:pt x="46489" y="172366"/>
                    </a:lnTo>
                    <a:lnTo>
                      <a:pt x="46918" y="172509"/>
                    </a:lnTo>
                    <a:lnTo>
                      <a:pt x="47776" y="172795"/>
                    </a:lnTo>
                    <a:lnTo>
                      <a:pt x="56645" y="174654"/>
                    </a:lnTo>
                    <a:lnTo>
                      <a:pt x="58075" y="174511"/>
                    </a:lnTo>
                    <a:lnTo>
                      <a:pt x="58504" y="174368"/>
                    </a:lnTo>
                    <a:lnTo>
                      <a:pt x="62080" y="175799"/>
                    </a:lnTo>
                    <a:lnTo>
                      <a:pt x="65227" y="175656"/>
                    </a:lnTo>
                    <a:lnTo>
                      <a:pt x="68231" y="174654"/>
                    </a:lnTo>
                    <a:lnTo>
                      <a:pt x="71378" y="174368"/>
                    </a:lnTo>
                    <a:lnTo>
                      <a:pt x="74239" y="174941"/>
                    </a:lnTo>
                    <a:lnTo>
                      <a:pt x="76384" y="177086"/>
                    </a:lnTo>
                    <a:lnTo>
                      <a:pt x="81963" y="181520"/>
                    </a:lnTo>
                    <a:lnTo>
                      <a:pt x="83680" y="183237"/>
                    </a:lnTo>
                    <a:lnTo>
                      <a:pt x="86254" y="182951"/>
                    </a:lnTo>
                    <a:lnTo>
                      <a:pt x="89115" y="182093"/>
                    </a:lnTo>
                    <a:lnTo>
                      <a:pt x="91976" y="179089"/>
                    </a:lnTo>
                    <a:lnTo>
                      <a:pt x="100845" y="175656"/>
                    </a:lnTo>
                    <a:lnTo>
                      <a:pt x="107568" y="174797"/>
                    </a:lnTo>
                    <a:lnTo>
                      <a:pt x="114148" y="173510"/>
                    </a:lnTo>
                    <a:lnTo>
                      <a:pt x="121872" y="172509"/>
                    </a:lnTo>
                    <a:lnTo>
                      <a:pt x="124160" y="169791"/>
                    </a:lnTo>
                    <a:lnTo>
                      <a:pt x="125448" y="167931"/>
                    </a:lnTo>
                    <a:lnTo>
                      <a:pt x="126306" y="164498"/>
                    </a:lnTo>
                    <a:lnTo>
                      <a:pt x="130454" y="163497"/>
                    </a:lnTo>
                    <a:lnTo>
                      <a:pt x="134317" y="162782"/>
                    </a:lnTo>
                    <a:lnTo>
                      <a:pt x="135747" y="162353"/>
                    </a:lnTo>
                    <a:lnTo>
                      <a:pt x="136462" y="161065"/>
                    </a:lnTo>
                    <a:lnTo>
                      <a:pt x="142756" y="157489"/>
                    </a:lnTo>
                    <a:lnTo>
                      <a:pt x="144329" y="158061"/>
                    </a:lnTo>
                    <a:lnTo>
                      <a:pt x="147620" y="158205"/>
                    </a:lnTo>
                    <a:lnTo>
                      <a:pt x="154199" y="158061"/>
                    </a:lnTo>
                    <a:lnTo>
                      <a:pt x="157490" y="155630"/>
                    </a:lnTo>
                    <a:lnTo>
                      <a:pt x="159492" y="156345"/>
                    </a:lnTo>
                    <a:lnTo>
                      <a:pt x="161208" y="155344"/>
                    </a:lnTo>
                    <a:lnTo>
                      <a:pt x="163926" y="154056"/>
                    </a:lnTo>
                    <a:lnTo>
                      <a:pt x="164355" y="154342"/>
                    </a:lnTo>
                    <a:lnTo>
                      <a:pt x="164642" y="154485"/>
                    </a:lnTo>
                    <a:lnTo>
                      <a:pt x="168933" y="155058"/>
                    </a:lnTo>
                    <a:lnTo>
                      <a:pt x="172080" y="156345"/>
                    </a:lnTo>
                    <a:lnTo>
                      <a:pt x="174225" y="158348"/>
                    </a:lnTo>
                    <a:lnTo>
                      <a:pt x="176371" y="159635"/>
                    </a:lnTo>
                    <a:lnTo>
                      <a:pt x="178659" y="160064"/>
                    </a:lnTo>
                    <a:lnTo>
                      <a:pt x="179947" y="161065"/>
                    </a:lnTo>
                    <a:lnTo>
                      <a:pt x="180233" y="162496"/>
                    </a:lnTo>
                    <a:lnTo>
                      <a:pt x="182379" y="163211"/>
                    </a:lnTo>
                    <a:lnTo>
                      <a:pt x="186384" y="163211"/>
                    </a:lnTo>
                    <a:lnTo>
                      <a:pt x="188100" y="164212"/>
                    </a:lnTo>
                    <a:lnTo>
                      <a:pt x="187528" y="166215"/>
                    </a:lnTo>
                    <a:lnTo>
                      <a:pt x="187958" y="166930"/>
                    </a:lnTo>
                    <a:lnTo>
                      <a:pt x="189388" y="166215"/>
                    </a:lnTo>
                    <a:lnTo>
                      <a:pt x="190532" y="166787"/>
                    </a:lnTo>
                    <a:lnTo>
                      <a:pt x="191104" y="168218"/>
                    </a:lnTo>
                    <a:lnTo>
                      <a:pt x="191676" y="168933"/>
                    </a:lnTo>
                    <a:lnTo>
                      <a:pt x="193679" y="166644"/>
                    </a:lnTo>
                    <a:lnTo>
                      <a:pt x="195825" y="166930"/>
                    </a:lnTo>
                    <a:lnTo>
                      <a:pt x="200974" y="167931"/>
                    </a:lnTo>
                    <a:lnTo>
                      <a:pt x="203692" y="172652"/>
                    </a:lnTo>
                    <a:lnTo>
                      <a:pt x="205409" y="174368"/>
                    </a:lnTo>
                    <a:lnTo>
                      <a:pt x="206982" y="175084"/>
                    </a:lnTo>
                    <a:lnTo>
                      <a:pt x="208842" y="174368"/>
                    </a:lnTo>
                    <a:lnTo>
                      <a:pt x="210558" y="173510"/>
                    </a:lnTo>
                    <a:lnTo>
                      <a:pt x="211559" y="173939"/>
                    </a:lnTo>
                    <a:lnTo>
                      <a:pt x="213705" y="177086"/>
                    </a:lnTo>
                    <a:lnTo>
                      <a:pt x="214134" y="181234"/>
                    </a:lnTo>
                    <a:lnTo>
                      <a:pt x="214134" y="182951"/>
                    </a:lnTo>
                    <a:lnTo>
                      <a:pt x="213419" y="185812"/>
                    </a:lnTo>
                    <a:lnTo>
                      <a:pt x="212418" y="188816"/>
                    </a:lnTo>
                    <a:lnTo>
                      <a:pt x="211559" y="190818"/>
                    </a:lnTo>
                    <a:lnTo>
                      <a:pt x="211989" y="192392"/>
                    </a:lnTo>
                    <a:lnTo>
                      <a:pt x="212704" y="193679"/>
                    </a:lnTo>
                    <a:lnTo>
                      <a:pt x="213991" y="194108"/>
                    </a:lnTo>
                    <a:lnTo>
                      <a:pt x="217996" y="196683"/>
                    </a:lnTo>
                    <a:lnTo>
                      <a:pt x="219427" y="198542"/>
                    </a:lnTo>
                    <a:lnTo>
                      <a:pt x="221572" y="199830"/>
                    </a:lnTo>
                    <a:lnTo>
                      <a:pt x="223289" y="199973"/>
                    </a:lnTo>
                    <a:lnTo>
                      <a:pt x="224147" y="200688"/>
                    </a:lnTo>
                    <a:lnTo>
                      <a:pt x="224433" y="201546"/>
                    </a:lnTo>
                    <a:lnTo>
                      <a:pt x="224147" y="203835"/>
                    </a:lnTo>
                    <a:lnTo>
                      <a:pt x="223146" y="205981"/>
                    </a:lnTo>
                    <a:lnTo>
                      <a:pt x="223289" y="207411"/>
                    </a:lnTo>
                    <a:lnTo>
                      <a:pt x="224719" y="209128"/>
                    </a:lnTo>
                    <a:lnTo>
                      <a:pt x="224862" y="210987"/>
                    </a:lnTo>
                    <a:lnTo>
                      <a:pt x="225005" y="212275"/>
                    </a:lnTo>
                    <a:lnTo>
                      <a:pt x="225720" y="213276"/>
                    </a:lnTo>
                    <a:lnTo>
                      <a:pt x="229440" y="215421"/>
                    </a:lnTo>
                    <a:lnTo>
                      <a:pt x="234160" y="217424"/>
                    </a:lnTo>
                    <a:lnTo>
                      <a:pt x="235304" y="219141"/>
                    </a:lnTo>
                    <a:lnTo>
                      <a:pt x="236019" y="221429"/>
                    </a:lnTo>
                    <a:lnTo>
                      <a:pt x="235734" y="225148"/>
                    </a:lnTo>
                    <a:lnTo>
                      <a:pt x="235447" y="228438"/>
                    </a:lnTo>
                    <a:lnTo>
                      <a:pt x="241741" y="232872"/>
                    </a:lnTo>
                    <a:lnTo>
                      <a:pt x="241026" y="233731"/>
                    </a:lnTo>
                    <a:lnTo>
                      <a:pt x="240025" y="234589"/>
                    </a:lnTo>
                    <a:lnTo>
                      <a:pt x="234017" y="235304"/>
                    </a:lnTo>
                    <a:lnTo>
                      <a:pt x="232873" y="235733"/>
                    </a:lnTo>
                    <a:lnTo>
                      <a:pt x="230298" y="232443"/>
                    </a:lnTo>
                    <a:lnTo>
                      <a:pt x="228867" y="232014"/>
                    </a:lnTo>
                    <a:lnTo>
                      <a:pt x="227580" y="233159"/>
                    </a:lnTo>
                    <a:lnTo>
                      <a:pt x="226150" y="233874"/>
                    </a:lnTo>
                    <a:lnTo>
                      <a:pt x="224290" y="233588"/>
                    </a:lnTo>
                    <a:lnTo>
                      <a:pt x="222288" y="232587"/>
                    </a:lnTo>
                    <a:lnTo>
                      <a:pt x="221286" y="231871"/>
                    </a:lnTo>
                    <a:lnTo>
                      <a:pt x="220571" y="231728"/>
                    </a:lnTo>
                    <a:lnTo>
                      <a:pt x="219427" y="232443"/>
                    </a:lnTo>
                    <a:lnTo>
                      <a:pt x="217853" y="232157"/>
                    </a:lnTo>
                    <a:lnTo>
                      <a:pt x="216852" y="231299"/>
                    </a:lnTo>
                    <a:lnTo>
                      <a:pt x="215278" y="234160"/>
                    </a:lnTo>
                    <a:lnTo>
                      <a:pt x="214420" y="234732"/>
                    </a:lnTo>
                    <a:lnTo>
                      <a:pt x="213848" y="234589"/>
                    </a:lnTo>
                    <a:lnTo>
                      <a:pt x="213705" y="229869"/>
                    </a:lnTo>
                    <a:lnTo>
                      <a:pt x="213276" y="229153"/>
                    </a:lnTo>
                    <a:lnTo>
                      <a:pt x="212131" y="229010"/>
                    </a:lnTo>
                    <a:lnTo>
                      <a:pt x="209271" y="230155"/>
                    </a:lnTo>
                    <a:lnTo>
                      <a:pt x="206553" y="231585"/>
                    </a:lnTo>
                    <a:lnTo>
                      <a:pt x="205551" y="232872"/>
                    </a:lnTo>
                    <a:lnTo>
                      <a:pt x="205695" y="235161"/>
                    </a:lnTo>
                    <a:lnTo>
                      <a:pt x="206124" y="237879"/>
                    </a:lnTo>
                    <a:lnTo>
                      <a:pt x="207983" y="242170"/>
                    </a:lnTo>
                    <a:lnTo>
                      <a:pt x="206982" y="244030"/>
                    </a:lnTo>
                    <a:lnTo>
                      <a:pt x="206267" y="246891"/>
                    </a:lnTo>
                    <a:lnTo>
                      <a:pt x="203263" y="249609"/>
                    </a:lnTo>
                    <a:lnTo>
                      <a:pt x="199973" y="251182"/>
                    </a:lnTo>
                    <a:lnTo>
                      <a:pt x="199687" y="254329"/>
                    </a:lnTo>
                    <a:lnTo>
                      <a:pt x="197827" y="256475"/>
                    </a:lnTo>
                    <a:lnTo>
                      <a:pt x="194681" y="258620"/>
                    </a:lnTo>
                    <a:lnTo>
                      <a:pt x="192535" y="261195"/>
                    </a:lnTo>
                    <a:lnTo>
                      <a:pt x="193107" y="263054"/>
                    </a:lnTo>
                    <a:lnTo>
                      <a:pt x="193250" y="264771"/>
                    </a:lnTo>
                    <a:lnTo>
                      <a:pt x="192821" y="265915"/>
                    </a:lnTo>
                    <a:lnTo>
                      <a:pt x="192678" y="266774"/>
                    </a:lnTo>
                    <a:lnTo>
                      <a:pt x="191820" y="267203"/>
                    </a:lnTo>
                    <a:lnTo>
                      <a:pt x="186956" y="267489"/>
                    </a:lnTo>
                    <a:lnTo>
                      <a:pt x="185526" y="268061"/>
                    </a:lnTo>
                    <a:lnTo>
                      <a:pt x="183952" y="269348"/>
                    </a:lnTo>
                    <a:lnTo>
                      <a:pt x="187099" y="273210"/>
                    </a:lnTo>
                    <a:lnTo>
                      <a:pt x="191104" y="275213"/>
                    </a:lnTo>
                    <a:lnTo>
                      <a:pt x="200402" y="277359"/>
                    </a:lnTo>
                    <a:lnTo>
                      <a:pt x="201260" y="277073"/>
                    </a:lnTo>
                    <a:lnTo>
                      <a:pt x="201403" y="276644"/>
                    </a:lnTo>
                    <a:lnTo>
                      <a:pt x="200688" y="276071"/>
                    </a:lnTo>
                    <a:lnTo>
                      <a:pt x="200545" y="275356"/>
                    </a:lnTo>
                    <a:lnTo>
                      <a:pt x="200974" y="274498"/>
                    </a:lnTo>
                    <a:lnTo>
                      <a:pt x="202262" y="274498"/>
                    </a:lnTo>
                    <a:lnTo>
                      <a:pt x="204407" y="275356"/>
                    </a:lnTo>
                    <a:lnTo>
                      <a:pt x="208412" y="274212"/>
                    </a:lnTo>
                    <a:lnTo>
                      <a:pt x="214277" y="271065"/>
                    </a:lnTo>
                    <a:lnTo>
                      <a:pt x="219713" y="270493"/>
                    </a:lnTo>
                    <a:lnTo>
                      <a:pt x="224719" y="272352"/>
                    </a:lnTo>
                    <a:lnTo>
                      <a:pt x="227294" y="274498"/>
                    </a:lnTo>
                    <a:lnTo>
                      <a:pt x="228867" y="276500"/>
                    </a:lnTo>
                    <a:lnTo>
                      <a:pt x="229440" y="273353"/>
                    </a:lnTo>
                    <a:lnTo>
                      <a:pt x="227723" y="265915"/>
                    </a:lnTo>
                    <a:lnTo>
                      <a:pt x="225577" y="263627"/>
                    </a:lnTo>
                    <a:lnTo>
                      <a:pt x="225577" y="260480"/>
                    </a:lnTo>
                    <a:lnTo>
                      <a:pt x="226435" y="259049"/>
                    </a:lnTo>
                    <a:lnTo>
                      <a:pt x="228152" y="257905"/>
                    </a:lnTo>
                    <a:lnTo>
                      <a:pt x="232300" y="258763"/>
                    </a:lnTo>
                    <a:lnTo>
                      <a:pt x="234732" y="258048"/>
                    </a:lnTo>
                    <a:lnTo>
                      <a:pt x="237879" y="256332"/>
                    </a:lnTo>
                    <a:lnTo>
                      <a:pt x="243172" y="254329"/>
                    </a:lnTo>
                    <a:lnTo>
                      <a:pt x="244173" y="253757"/>
                    </a:lnTo>
                    <a:lnTo>
                      <a:pt x="252469" y="245317"/>
                    </a:lnTo>
                    <a:lnTo>
                      <a:pt x="253042" y="244745"/>
                    </a:lnTo>
                    <a:lnTo>
                      <a:pt x="257476" y="238737"/>
                    </a:lnTo>
                    <a:lnTo>
                      <a:pt x="257905" y="237307"/>
                    </a:lnTo>
                    <a:lnTo>
                      <a:pt x="259335" y="235018"/>
                    </a:lnTo>
                    <a:lnTo>
                      <a:pt x="260909" y="231013"/>
                    </a:lnTo>
                    <a:lnTo>
                      <a:pt x="261624" y="228009"/>
                    </a:lnTo>
                    <a:lnTo>
                      <a:pt x="271923" y="225291"/>
                    </a:lnTo>
                    <a:lnTo>
                      <a:pt x="277502" y="225720"/>
                    </a:lnTo>
                    <a:lnTo>
                      <a:pt x="279934" y="225148"/>
                    </a:lnTo>
                    <a:lnTo>
                      <a:pt x="282794" y="221000"/>
                    </a:lnTo>
                    <a:lnTo>
                      <a:pt x="284797" y="219570"/>
                    </a:lnTo>
                    <a:lnTo>
                      <a:pt x="283796" y="223861"/>
                    </a:lnTo>
                    <a:lnTo>
                      <a:pt x="287515" y="224719"/>
                    </a:lnTo>
                    <a:lnTo>
                      <a:pt x="291234" y="225148"/>
                    </a:lnTo>
                    <a:lnTo>
                      <a:pt x="294095" y="224433"/>
                    </a:lnTo>
                    <a:lnTo>
                      <a:pt x="294953" y="221715"/>
                    </a:lnTo>
                    <a:lnTo>
                      <a:pt x="295239" y="213991"/>
                    </a:lnTo>
                    <a:lnTo>
                      <a:pt x="293809" y="210987"/>
                    </a:lnTo>
                    <a:lnTo>
                      <a:pt x="292950" y="207840"/>
                    </a:lnTo>
                    <a:lnTo>
                      <a:pt x="290662" y="202977"/>
                    </a:lnTo>
                    <a:lnTo>
                      <a:pt x="293093" y="205122"/>
                    </a:lnTo>
                    <a:lnTo>
                      <a:pt x="293951" y="207554"/>
                    </a:lnTo>
                    <a:lnTo>
                      <a:pt x="296240" y="211845"/>
                    </a:lnTo>
                    <a:lnTo>
                      <a:pt x="296956" y="216709"/>
                    </a:lnTo>
                    <a:lnTo>
                      <a:pt x="296383" y="219427"/>
                    </a:lnTo>
                    <a:lnTo>
                      <a:pt x="297241" y="222287"/>
                    </a:lnTo>
                    <a:lnTo>
                      <a:pt x="299387" y="224862"/>
                    </a:lnTo>
                    <a:lnTo>
                      <a:pt x="301819" y="226579"/>
                    </a:lnTo>
                    <a:lnTo>
                      <a:pt x="308685" y="227866"/>
                    </a:lnTo>
                    <a:lnTo>
                      <a:pt x="315408" y="226006"/>
                    </a:lnTo>
                    <a:lnTo>
                      <a:pt x="314693" y="226865"/>
                    </a:lnTo>
                    <a:lnTo>
                      <a:pt x="310687" y="229726"/>
                    </a:lnTo>
                    <a:lnTo>
                      <a:pt x="308971" y="231299"/>
                    </a:lnTo>
                    <a:lnTo>
                      <a:pt x="301962" y="230012"/>
                    </a:lnTo>
                    <a:lnTo>
                      <a:pt x="294238" y="229583"/>
                    </a:lnTo>
                    <a:lnTo>
                      <a:pt x="289374" y="228295"/>
                    </a:lnTo>
                    <a:lnTo>
                      <a:pt x="284511" y="228295"/>
                    </a:lnTo>
                    <a:lnTo>
                      <a:pt x="286657" y="230012"/>
                    </a:lnTo>
                    <a:lnTo>
                      <a:pt x="289374" y="231442"/>
                    </a:lnTo>
                    <a:lnTo>
                      <a:pt x="293665" y="231728"/>
                    </a:lnTo>
                    <a:lnTo>
                      <a:pt x="298243" y="233016"/>
                    </a:lnTo>
                    <a:lnTo>
                      <a:pt x="298386" y="234589"/>
                    </a:lnTo>
                    <a:lnTo>
                      <a:pt x="297671" y="235447"/>
                    </a:lnTo>
                    <a:lnTo>
                      <a:pt x="295382" y="236019"/>
                    </a:lnTo>
                    <a:lnTo>
                      <a:pt x="293236" y="236163"/>
                    </a:lnTo>
                    <a:lnTo>
                      <a:pt x="291377" y="237021"/>
                    </a:lnTo>
                    <a:lnTo>
                      <a:pt x="292950" y="238594"/>
                    </a:lnTo>
                    <a:lnTo>
                      <a:pt x="295811" y="238451"/>
                    </a:lnTo>
                    <a:lnTo>
                      <a:pt x="299101" y="239452"/>
                    </a:lnTo>
                    <a:lnTo>
                      <a:pt x="307970" y="244316"/>
                    </a:lnTo>
                    <a:lnTo>
                      <a:pt x="312404" y="246032"/>
                    </a:lnTo>
                    <a:lnTo>
                      <a:pt x="322131" y="244173"/>
                    </a:lnTo>
                    <a:lnTo>
                      <a:pt x="326565" y="244459"/>
                    </a:lnTo>
                    <a:lnTo>
                      <a:pt x="334433" y="242456"/>
                    </a:lnTo>
                    <a:lnTo>
                      <a:pt x="336292" y="244316"/>
                    </a:lnTo>
                    <a:lnTo>
                      <a:pt x="341299" y="246891"/>
                    </a:lnTo>
                    <a:lnTo>
                      <a:pt x="343444" y="246032"/>
                    </a:lnTo>
                    <a:lnTo>
                      <a:pt x="346305" y="245317"/>
                    </a:lnTo>
                    <a:lnTo>
                      <a:pt x="347592" y="247749"/>
                    </a:lnTo>
                    <a:lnTo>
                      <a:pt x="348451" y="251039"/>
                    </a:lnTo>
                    <a:lnTo>
                      <a:pt x="342443" y="255187"/>
                    </a:lnTo>
                    <a:lnTo>
                      <a:pt x="336864" y="257905"/>
                    </a:lnTo>
                    <a:lnTo>
                      <a:pt x="332716" y="258477"/>
                    </a:lnTo>
                    <a:lnTo>
                      <a:pt x="323275" y="264342"/>
                    </a:lnTo>
                    <a:lnTo>
                      <a:pt x="313549" y="271494"/>
                    </a:lnTo>
                    <a:lnTo>
                      <a:pt x="314836" y="273497"/>
                    </a:lnTo>
                    <a:lnTo>
                      <a:pt x="316695" y="274355"/>
                    </a:lnTo>
                    <a:lnTo>
                      <a:pt x="321559" y="273210"/>
                    </a:lnTo>
                    <a:lnTo>
                      <a:pt x="325993" y="273640"/>
                    </a:lnTo>
                    <a:lnTo>
                      <a:pt x="334147" y="279361"/>
                    </a:lnTo>
                    <a:lnTo>
                      <a:pt x="336435" y="280220"/>
                    </a:lnTo>
                    <a:lnTo>
                      <a:pt x="340440" y="279647"/>
                    </a:lnTo>
                    <a:lnTo>
                      <a:pt x="345304" y="283080"/>
                    </a:lnTo>
                    <a:lnTo>
                      <a:pt x="346734" y="287372"/>
                    </a:lnTo>
                    <a:lnTo>
                      <a:pt x="347020" y="290089"/>
                    </a:lnTo>
                    <a:lnTo>
                      <a:pt x="344588" y="298529"/>
                    </a:lnTo>
                    <a:lnTo>
                      <a:pt x="343444" y="300817"/>
                    </a:lnTo>
                    <a:lnTo>
                      <a:pt x="342586" y="301676"/>
                    </a:lnTo>
                    <a:lnTo>
                      <a:pt x="342157" y="303249"/>
                    </a:lnTo>
                    <a:lnTo>
                      <a:pt x="348308" y="307684"/>
                    </a:lnTo>
                    <a:lnTo>
                      <a:pt x="351311" y="308971"/>
                    </a:lnTo>
                    <a:lnTo>
                      <a:pt x="356032" y="309400"/>
                    </a:lnTo>
                    <a:lnTo>
                      <a:pt x="361038" y="308113"/>
                    </a:lnTo>
                    <a:lnTo>
                      <a:pt x="367332" y="303821"/>
                    </a:lnTo>
                    <a:lnTo>
                      <a:pt x="373054" y="296955"/>
                    </a:lnTo>
                    <a:lnTo>
                      <a:pt x="380492" y="293809"/>
                    </a:lnTo>
                    <a:lnTo>
                      <a:pt x="385641" y="293236"/>
                    </a:lnTo>
                    <a:lnTo>
                      <a:pt x="391649" y="293951"/>
                    </a:lnTo>
                    <a:lnTo>
                      <a:pt x="393652" y="290519"/>
                    </a:lnTo>
                    <a:lnTo>
                      <a:pt x="399803" y="287515"/>
                    </a:lnTo>
                    <a:lnTo>
                      <a:pt x="403236" y="283080"/>
                    </a:lnTo>
                    <a:lnTo>
                      <a:pt x="406097" y="282365"/>
                    </a:lnTo>
                    <a:lnTo>
                      <a:pt x="409386" y="283080"/>
                    </a:lnTo>
                    <a:lnTo>
                      <a:pt x="411818" y="284225"/>
                    </a:lnTo>
                    <a:lnTo>
                      <a:pt x="413106" y="285369"/>
                    </a:lnTo>
                    <a:lnTo>
                      <a:pt x="415108" y="286656"/>
                    </a:lnTo>
                    <a:lnTo>
                      <a:pt x="420687" y="285655"/>
                    </a:lnTo>
                    <a:lnTo>
                      <a:pt x="425979" y="285798"/>
                    </a:lnTo>
                    <a:lnTo>
                      <a:pt x="430986" y="284368"/>
                    </a:lnTo>
                    <a:lnTo>
                      <a:pt x="431987" y="281078"/>
                    </a:lnTo>
                    <a:lnTo>
                      <a:pt x="432702" y="278074"/>
                    </a:lnTo>
                    <a:lnTo>
                      <a:pt x="434562" y="275356"/>
                    </a:lnTo>
                    <a:lnTo>
                      <a:pt x="436422" y="272066"/>
                    </a:lnTo>
                    <a:lnTo>
                      <a:pt x="431987" y="270636"/>
                    </a:lnTo>
                    <a:lnTo>
                      <a:pt x="427839" y="269777"/>
                    </a:lnTo>
                    <a:lnTo>
                      <a:pt x="424263" y="269921"/>
                    </a:lnTo>
                    <a:lnTo>
                      <a:pt x="421402" y="271065"/>
                    </a:lnTo>
                    <a:lnTo>
                      <a:pt x="419400" y="273067"/>
                    </a:lnTo>
                    <a:lnTo>
                      <a:pt x="413964" y="271923"/>
                    </a:lnTo>
                    <a:lnTo>
                      <a:pt x="411532" y="272352"/>
                    </a:lnTo>
                    <a:lnTo>
                      <a:pt x="405668" y="275356"/>
                    </a:lnTo>
                    <a:lnTo>
                      <a:pt x="402663" y="275213"/>
                    </a:lnTo>
                    <a:lnTo>
                      <a:pt x="400089" y="273782"/>
                    </a:lnTo>
                    <a:lnTo>
                      <a:pt x="396656" y="270350"/>
                    </a:lnTo>
                    <a:lnTo>
                      <a:pt x="389504" y="260766"/>
                    </a:lnTo>
                    <a:lnTo>
                      <a:pt x="385928" y="254043"/>
                    </a:lnTo>
                    <a:lnTo>
                      <a:pt x="384497" y="249894"/>
                    </a:lnTo>
                    <a:lnTo>
                      <a:pt x="384068" y="246605"/>
                    </a:lnTo>
                    <a:lnTo>
                      <a:pt x="384211" y="242170"/>
                    </a:lnTo>
                    <a:lnTo>
                      <a:pt x="387787" y="240168"/>
                    </a:lnTo>
                    <a:lnTo>
                      <a:pt x="390648" y="239166"/>
                    </a:lnTo>
                    <a:lnTo>
                      <a:pt x="395655" y="232587"/>
                    </a:lnTo>
                    <a:lnTo>
                      <a:pt x="397514" y="235161"/>
                    </a:lnTo>
                    <a:lnTo>
                      <a:pt x="397514" y="237307"/>
                    </a:lnTo>
                    <a:lnTo>
                      <a:pt x="397228" y="238594"/>
                    </a:lnTo>
                    <a:lnTo>
                      <a:pt x="395369" y="240311"/>
                    </a:lnTo>
                    <a:lnTo>
                      <a:pt x="389217" y="245031"/>
                    </a:lnTo>
                    <a:lnTo>
                      <a:pt x="390505" y="245174"/>
                    </a:lnTo>
                    <a:lnTo>
                      <a:pt x="392794" y="244316"/>
                    </a:lnTo>
                    <a:lnTo>
                      <a:pt x="394939" y="242742"/>
                    </a:lnTo>
                    <a:lnTo>
                      <a:pt x="396513" y="241455"/>
                    </a:lnTo>
                    <a:lnTo>
                      <a:pt x="400804" y="234732"/>
                    </a:lnTo>
                    <a:lnTo>
                      <a:pt x="413678" y="225577"/>
                    </a:lnTo>
                    <a:lnTo>
                      <a:pt x="419686" y="224004"/>
                    </a:lnTo>
                    <a:lnTo>
                      <a:pt x="424835" y="224862"/>
                    </a:lnTo>
                    <a:lnTo>
                      <a:pt x="427410" y="224433"/>
                    </a:lnTo>
                    <a:lnTo>
                      <a:pt x="431987" y="221572"/>
                    </a:lnTo>
                    <a:lnTo>
                      <a:pt x="435849" y="220428"/>
                    </a:lnTo>
                    <a:lnTo>
                      <a:pt x="439711" y="220428"/>
                    </a:lnTo>
                    <a:lnTo>
                      <a:pt x="442858" y="222287"/>
                    </a:lnTo>
                    <a:lnTo>
                      <a:pt x="447007" y="218139"/>
                    </a:lnTo>
                    <a:lnTo>
                      <a:pt x="450439" y="216137"/>
                    </a:lnTo>
                    <a:lnTo>
                      <a:pt x="455589" y="214563"/>
                    </a:lnTo>
                    <a:lnTo>
                      <a:pt x="459308" y="214563"/>
                    </a:lnTo>
                    <a:lnTo>
                      <a:pt x="465459" y="208555"/>
                    </a:lnTo>
                    <a:lnTo>
                      <a:pt x="474042" y="207697"/>
                    </a:lnTo>
                    <a:lnTo>
                      <a:pt x="484627" y="208269"/>
                    </a:lnTo>
                    <a:lnTo>
                      <a:pt x="485771" y="207840"/>
                    </a:lnTo>
                    <a:lnTo>
                      <a:pt x="485485" y="206124"/>
                    </a:lnTo>
                    <a:lnTo>
                      <a:pt x="485342" y="204550"/>
                    </a:lnTo>
                    <a:lnTo>
                      <a:pt x="485914" y="203120"/>
                    </a:lnTo>
                    <a:lnTo>
                      <a:pt x="487201" y="202261"/>
                    </a:lnTo>
                    <a:lnTo>
                      <a:pt x="487631" y="201403"/>
                    </a:lnTo>
                    <a:lnTo>
                      <a:pt x="487631" y="200688"/>
                    </a:lnTo>
                    <a:lnTo>
                      <a:pt x="486486" y="200259"/>
                    </a:lnTo>
                    <a:lnTo>
                      <a:pt x="485485" y="199973"/>
                    </a:lnTo>
                    <a:lnTo>
                      <a:pt x="485342" y="199115"/>
                    </a:lnTo>
                    <a:lnTo>
                      <a:pt x="485628" y="198256"/>
                    </a:lnTo>
                    <a:lnTo>
                      <a:pt x="486629" y="197112"/>
                    </a:lnTo>
                    <a:lnTo>
                      <a:pt x="487058" y="195825"/>
                    </a:lnTo>
                    <a:lnTo>
                      <a:pt x="487058" y="193107"/>
                    </a:lnTo>
                    <a:lnTo>
                      <a:pt x="487917" y="190103"/>
                    </a:lnTo>
                    <a:lnTo>
                      <a:pt x="490348" y="188100"/>
                    </a:lnTo>
                    <a:lnTo>
                      <a:pt x="494639" y="187671"/>
                    </a:lnTo>
                    <a:lnTo>
                      <a:pt x="498502" y="185955"/>
                    </a:lnTo>
                    <a:lnTo>
                      <a:pt x="500933" y="184095"/>
                    </a:lnTo>
                    <a:lnTo>
                      <a:pt x="504080" y="179375"/>
                    </a:lnTo>
                    <a:lnTo>
                      <a:pt x="506369" y="178660"/>
                    </a:lnTo>
                    <a:lnTo>
                      <a:pt x="511090" y="178946"/>
                    </a:lnTo>
                    <a:lnTo>
                      <a:pt x="514093" y="179375"/>
                    </a:lnTo>
                    <a:lnTo>
                      <a:pt x="521102" y="179518"/>
                    </a:lnTo>
                    <a:lnTo>
                      <a:pt x="529113" y="179232"/>
                    </a:lnTo>
                    <a:lnTo>
                      <a:pt x="531401" y="179089"/>
                    </a:lnTo>
                    <a:lnTo>
                      <a:pt x="532689" y="177515"/>
                    </a:lnTo>
                    <a:lnTo>
                      <a:pt x="532546" y="174511"/>
                    </a:lnTo>
                    <a:lnTo>
                      <a:pt x="533690" y="171794"/>
                    </a:lnTo>
                    <a:lnTo>
                      <a:pt x="535836" y="166644"/>
                    </a:lnTo>
                    <a:lnTo>
                      <a:pt x="538124" y="163926"/>
                    </a:lnTo>
                    <a:lnTo>
                      <a:pt x="537982" y="162782"/>
                    </a:lnTo>
                    <a:lnTo>
                      <a:pt x="536837" y="162210"/>
                    </a:lnTo>
                    <a:lnTo>
                      <a:pt x="535264" y="161924"/>
                    </a:lnTo>
                    <a:lnTo>
                      <a:pt x="534691" y="161351"/>
                    </a:lnTo>
                    <a:lnTo>
                      <a:pt x="534835" y="160207"/>
                    </a:lnTo>
                    <a:lnTo>
                      <a:pt x="535979" y="159063"/>
                    </a:lnTo>
                    <a:lnTo>
                      <a:pt x="535693" y="156774"/>
                    </a:lnTo>
                    <a:lnTo>
                      <a:pt x="534977" y="154199"/>
                    </a:lnTo>
                    <a:lnTo>
                      <a:pt x="534262" y="151911"/>
                    </a:lnTo>
                    <a:lnTo>
                      <a:pt x="532117" y="150766"/>
                    </a:lnTo>
                    <a:lnTo>
                      <a:pt x="528541" y="150051"/>
                    </a:lnTo>
                    <a:lnTo>
                      <a:pt x="529256" y="147333"/>
                    </a:lnTo>
                    <a:lnTo>
                      <a:pt x="530257" y="144330"/>
                    </a:lnTo>
                    <a:lnTo>
                      <a:pt x="531830" y="142613"/>
                    </a:lnTo>
                    <a:lnTo>
                      <a:pt x="532975" y="141612"/>
                    </a:lnTo>
                    <a:lnTo>
                      <a:pt x="536265" y="142184"/>
                    </a:lnTo>
                    <a:lnTo>
                      <a:pt x="538697" y="141612"/>
                    </a:lnTo>
                    <a:lnTo>
                      <a:pt x="539269" y="141039"/>
                    </a:lnTo>
                    <a:lnTo>
                      <a:pt x="538840" y="139895"/>
                    </a:lnTo>
                    <a:lnTo>
                      <a:pt x="535121" y="138894"/>
                    </a:lnTo>
                    <a:lnTo>
                      <a:pt x="531830" y="137463"/>
                    </a:lnTo>
                    <a:lnTo>
                      <a:pt x="530400" y="135747"/>
                    </a:lnTo>
                    <a:lnTo>
                      <a:pt x="529828" y="133887"/>
                    </a:lnTo>
                    <a:lnTo>
                      <a:pt x="531974" y="132743"/>
                    </a:lnTo>
                    <a:lnTo>
                      <a:pt x="535979" y="131742"/>
                    </a:lnTo>
                    <a:lnTo>
                      <a:pt x="538553" y="129167"/>
                    </a:lnTo>
                    <a:lnTo>
                      <a:pt x="541414" y="126449"/>
                    </a:lnTo>
                    <a:lnTo>
                      <a:pt x="542559" y="124447"/>
                    </a:lnTo>
                    <a:lnTo>
                      <a:pt x="543131" y="122301"/>
                    </a:lnTo>
                    <a:lnTo>
                      <a:pt x="543846" y="11901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1" name="Freeform: Shape 390">
                <a:extLst>
                  <a:ext uri="{FF2B5EF4-FFF2-40B4-BE49-F238E27FC236}">
                    <a16:creationId xmlns:a16="http://schemas.microsoft.com/office/drawing/2014/main" id="{ED6412D1-6B3B-3A4B-3448-2F2FD5CB0087}"/>
                  </a:ext>
                  <a:ext uri="{C183D7F6-B498-43B3-948B-1728B52AA6E4}">
                    <adec:decorative xmlns:adec="http://schemas.microsoft.com/office/drawing/2017/decorative" val="1"/>
                  </a:ext>
                </a:extLst>
              </p:cNvPr>
              <p:cNvSpPr/>
              <p:nvPr/>
            </p:nvSpPr>
            <p:spPr>
              <a:xfrm>
                <a:off x="6889412" y="4582093"/>
                <a:ext cx="327566" cy="322989"/>
              </a:xfrm>
              <a:custGeom>
                <a:avLst/>
                <a:gdLst>
                  <a:gd name="connsiteX0" fmla="*/ 303392 w 327566"/>
                  <a:gd name="connsiteY0" fmla="*/ 210129 h 322989"/>
                  <a:gd name="connsiteX1" fmla="*/ 304966 w 327566"/>
                  <a:gd name="connsiteY1" fmla="*/ 209700 h 322989"/>
                  <a:gd name="connsiteX2" fmla="*/ 306539 w 327566"/>
                  <a:gd name="connsiteY2" fmla="*/ 207697 h 322989"/>
                  <a:gd name="connsiteX3" fmla="*/ 308399 w 327566"/>
                  <a:gd name="connsiteY3" fmla="*/ 207411 h 322989"/>
                  <a:gd name="connsiteX4" fmla="*/ 310544 w 327566"/>
                  <a:gd name="connsiteY4" fmla="*/ 202262 h 322989"/>
                  <a:gd name="connsiteX5" fmla="*/ 310830 w 327566"/>
                  <a:gd name="connsiteY5" fmla="*/ 199830 h 322989"/>
                  <a:gd name="connsiteX6" fmla="*/ 310401 w 327566"/>
                  <a:gd name="connsiteY6" fmla="*/ 200259 h 322989"/>
                  <a:gd name="connsiteX7" fmla="*/ 309114 w 327566"/>
                  <a:gd name="connsiteY7" fmla="*/ 202262 h 322989"/>
                  <a:gd name="connsiteX8" fmla="*/ 305252 w 327566"/>
                  <a:gd name="connsiteY8" fmla="*/ 205266 h 322989"/>
                  <a:gd name="connsiteX9" fmla="*/ 303535 w 327566"/>
                  <a:gd name="connsiteY9" fmla="*/ 207411 h 322989"/>
                  <a:gd name="connsiteX10" fmla="*/ 301819 w 327566"/>
                  <a:gd name="connsiteY10" fmla="*/ 208556 h 322989"/>
                  <a:gd name="connsiteX11" fmla="*/ 302820 w 327566"/>
                  <a:gd name="connsiteY11" fmla="*/ 209843 h 322989"/>
                  <a:gd name="connsiteX12" fmla="*/ 303392 w 327566"/>
                  <a:gd name="connsiteY12" fmla="*/ 210129 h 322989"/>
                  <a:gd name="connsiteX13" fmla="*/ 303821 w 327566"/>
                  <a:gd name="connsiteY13" fmla="*/ 132314 h 322989"/>
                  <a:gd name="connsiteX14" fmla="*/ 304823 w 327566"/>
                  <a:gd name="connsiteY14" fmla="*/ 133029 h 322989"/>
                  <a:gd name="connsiteX15" fmla="*/ 306110 w 327566"/>
                  <a:gd name="connsiteY15" fmla="*/ 133458 h 322989"/>
                  <a:gd name="connsiteX16" fmla="*/ 307541 w 327566"/>
                  <a:gd name="connsiteY16" fmla="*/ 132028 h 322989"/>
                  <a:gd name="connsiteX17" fmla="*/ 309257 w 327566"/>
                  <a:gd name="connsiteY17" fmla="*/ 127880 h 322989"/>
                  <a:gd name="connsiteX18" fmla="*/ 309400 w 327566"/>
                  <a:gd name="connsiteY18" fmla="*/ 124876 h 322989"/>
                  <a:gd name="connsiteX19" fmla="*/ 309257 w 327566"/>
                  <a:gd name="connsiteY19" fmla="*/ 120298 h 322989"/>
                  <a:gd name="connsiteX20" fmla="*/ 309686 w 327566"/>
                  <a:gd name="connsiteY20" fmla="*/ 118868 h 322989"/>
                  <a:gd name="connsiteX21" fmla="*/ 309543 w 327566"/>
                  <a:gd name="connsiteY21" fmla="*/ 117295 h 322989"/>
                  <a:gd name="connsiteX22" fmla="*/ 306968 w 327566"/>
                  <a:gd name="connsiteY22" fmla="*/ 118439 h 322989"/>
                  <a:gd name="connsiteX23" fmla="*/ 303678 w 327566"/>
                  <a:gd name="connsiteY23" fmla="*/ 117867 h 322989"/>
                  <a:gd name="connsiteX24" fmla="*/ 304537 w 327566"/>
                  <a:gd name="connsiteY24" fmla="*/ 123445 h 322989"/>
                  <a:gd name="connsiteX25" fmla="*/ 302963 w 327566"/>
                  <a:gd name="connsiteY25" fmla="*/ 131170 h 322989"/>
                  <a:gd name="connsiteX26" fmla="*/ 303821 w 327566"/>
                  <a:gd name="connsiteY26" fmla="*/ 132314 h 322989"/>
                  <a:gd name="connsiteX27" fmla="*/ 289803 w 327566"/>
                  <a:gd name="connsiteY27" fmla="*/ 152626 h 322989"/>
                  <a:gd name="connsiteX28" fmla="*/ 289088 w 327566"/>
                  <a:gd name="connsiteY28" fmla="*/ 155344 h 322989"/>
                  <a:gd name="connsiteX29" fmla="*/ 290948 w 327566"/>
                  <a:gd name="connsiteY29" fmla="*/ 158491 h 322989"/>
                  <a:gd name="connsiteX30" fmla="*/ 293093 w 327566"/>
                  <a:gd name="connsiteY30" fmla="*/ 158634 h 322989"/>
                  <a:gd name="connsiteX31" fmla="*/ 295239 w 327566"/>
                  <a:gd name="connsiteY31" fmla="*/ 161209 h 322989"/>
                  <a:gd name="connsiteX32" fmla="*/ 296526 w 327566"/>
                  <a:gd name="connsiteY32" fmla="*/ 160636 h 322989"/>
                  <a:gd name="connsiteX33" fmla="*/ 297241 w 327566"/>
                  <a:gd name="connsiteY33" fmla="*/ 162782 h 322989"/>
                  <a:gd name="connsiteX34" fmla="*/ 298243 w 327566"/>
                  <a:gd name="connsiteY34" fmla="*/ 163783 h 322989"/>
                  <a:gd name="connsiteX35" fmla="*/ 299101 w 327566"/>
                  <a:gd name="connsiteY35" fmla="*/ 163783 h 322989"/>
                  <a:gd name="connsiteX36" fmla="*/ 300674 w 327566"/>
                  <a:gd name="connsiteY36" fmla="*/ 163068 h 322989"/>
                  <a:gd name="connsiteX37" fmla="*/ 300961 w 327566"/>
                  <a:gd name="connsiteY37" fmla="*/ 161924 h 322989"/>
                  <a:gd name="connsiteX38" fmla="*/ 298672 w 327566"/>
                  <a:gd name="connsiteY38" fmla="*/ 155487 h 322989"/>
                  <a:gd name="connsiteX39" fmla="*/ 298386 w 327566"/>
                  <a:gd name="connsiteY39" fmla="*/ 155201 h 322989"/>
                  <a:gd name="connsiteX40" fmla="*/ 296669 w 327566"/>
                  <a:gd name="connsiteY40" fmla="*/ 153627 h 322989"/>
                  <a:gd name="connsiteX41" fmla="*/ 294667 w 327566"/>
                  <a:gd name="connsiteY41" fmla="*/ 148621 h 322989"/>
                  <a:gd name="connsiteX42" fmla="*/ 294380 w 327566"/>
                  <a:gd name="connsiteY42" fmla="*/ 144473 h 322989"/>
                  <a:gd name="connsiteX43" fmla="*/ 292950 w 327566"/>
                  <a:gd name="connsiteY43" fmla="*/ 141755 h 322989"/>
                  <a:gd name="connsiteX44" fmla="*/ 291663 w 327566"/>
                  <a:gd name="connsiteY44" fmla="*/ 145760 h 322989"/>
                  <a:gd name="connsiteX45" fmla="*/ 289374 w 327566"/>
                  <a:gd name="connsiteY45" fmla="*/ 148049 h 322989"/>
                  <a:gd name="connsiteX46" fmla="*/ 289803 w 327566"/>
                  <a:gd name="connsiteY46" fmla="*/ 152626 h 322989"/>
                  <a:gd name="connsiteX47" fmla="*/ 66658 w 327566"/>
                  <a:gd name="connsiteY47" fmla="*/ 35761 h 322989"/>
                  <a:gd name="connsiteX48" fmla="*/ 65799 w 327566"/>
                  <a:gd name="connsiteY48" fmla="*/ 37048 h 322989"/>
                  <a:gd name="connsiteX49" fmla="*/ 65513 w 327566"/>
                  <a:gd name="connsiteY49" fmla="*/ 39623 h 322989"/>
                  <a:gd name="connsiteX50" fmla="*/ 67373 w 327566"/>
                  <a:gd name="connsiteY50" fmla="*/ 41482 h 322989"/>
                  <a:gd name="connsiteX51" fmla="*/ 67516 w 327566"/>
                  <a:gd name="connsiteY51" fmla="*/ 43628 h 322989"/>
                  <a:gd name="connsiteX52" fmla="*/ 69089 w 327566"/>
                  <a:gd name="connsiteY52" fmla="*/ 43342 h 322989"/>
                  <a:gd name="connsiteX53" fmla="*/ 69661 w 327566"/>
                  <a:gd name="connsiteY53" fmla="*/ 41196 h 322989"/>
                  <a:gd name="connsiteX54" fmla="*/ 71092 w 327566"/>
                  <a:gd name="connsiteY54" fmla="*/ 41053 h 322989"/>
                  <a:gd name="connsiteX55" fmla="*/ 73237 w 327566"/>
                  <a:gd name="connsiteY55" fmla="*/ 40624 h 322989"/>
                  <a:gd name="connsiteX56" fmla="*/ 73810 w 327566"/>
                  <a:gd name="connsiteY56" fmla="*/ 39909 h 322989"/>
                  <a:gd name="connsiteX57" fmla="*/ 73953 w 327566"/>
                  <a:gd name="connsiteY57" fmla="*/ 38049 h 322989"/>
                  <a:gd name="connsiteX58" fmla="*/ 73523 w 327566"/>
                  <a:gd name="connsiteY58" fmla="*/ 37334 h 322989"/>
                  <a:gd name="connsiteX59" fmla="*/ 71378 w 327566"/>
                  <a:gd name="connsiteY59" fmla="*/ 38049 h 322989"/>
                  <a:gd name="connsiteX60" fmla="*/ 69089 w 327566"/>
                  <a:gd name="connsiteY60" fmla="*/ 38622 h 322989"/>
                  <a:gd name="connsiteX61" fmla="*/ 68374 w 327566"/>
                  <a:gd name="connsiteY61" fmla="*/ 38049 h 322989"/>
                  <a:gd name="connsiteX62" fmla="*/ 67373 w 327566"/>
                  <a:gd name="connsiteY62" fmla="*/ 36619 h 322989"/>
                  <a:gd name="connsiteX63" fmla="*/ 66658 w 327566"/>
                  <a:gd name="connsiteY63" fmla="*/ 35761 h 322989"/>
                  <a:gd name="connsiteX64" fmla="*/ 327423 w 327566"/>
                  <a:gd name="connsiteY64" fmla="*/ 284368 h 322989"/>
                  <a:gd name="connsiteX65" fmla="*/ 326851 w 327566"/>
                  <a:gd name="connsiteY65" fmla="*/ 283366 h 322989"/>
                  <a:gd name="connsiteX66" fmla="*/ 325421 w 327566"/>
                  <a:gd name="connsiteY66" fmla="*/ 281650 h 322989"/>
                  <a:gd name="connsiteX67" fmla="*/ 320271 w 327566"/>
                  <a:gd name="connsiteY67" fmla="*/ 278217 h 322989"/>
                  <a:gd name="connsiteX68" fmla="*/ 317982 w 327566"/>
                  <a:gd name="connsiteY68" fmla="*/ 277073 h 322989"/>
                  <a:gd name="connsiteX69" fmla="*/ 316409 w 327566"/>
                  <a:gd name="connsiteY69" fmla="*/ 275642 h 322989"/>
                  <a:gd name="connsiteX70" fmla="*/ 313405 w 327566"/>
                  <a:gd name="connsiteY70" fmla="*/ 275785 h 322989"/>
                  <a:gd name="connsiteX71" fmla="*/ 312261 w 327566"/>
                  <a:gd name="connsiteY71" fmla="*/ 273783 h 322989"/>
                  <a:gd name="connsiteX72" fmla="*/ 309829 w 327566"/>
                  <a:gd name="connsiteY72" fmla="*/ 271637 h 322989"/>
                  <a:gd name="connsiteX73" fmla="*/ 305681 w 327566"/>
                  <a:gd name="connsiteY73" fmla="*/ 270922 h 322989"/>
                  <a:gd name="connsiteX74" fmla="*/ 307397 w 327566"/>
                  <a:gd name="connsiteY74" fmla="*/ 268347 h 322989"/>
                  <a:gd name="connsiteX75" fmla="*/ 307111 w 327566"/>
                  <a:gd name="connsiteY75" fmla="*/ 266058 h 322989"/>
                  <a:gd name="connsiteX76" fmla="*/ 305681 w 327566"/>
                  <a:gd name="connsiteY76" fmla="*/ 262626 h 322989"/>
                  <a:gd name="connsiteX77" fmla="*/ 304680 w 327566"/>
                  <a:gd name="connsiteY77" fmla="*/ 258191 h 322989"/>
                  <a:gd name="connsiteX78" fmla="*/ 302534 w 327566"/>
                  <a:gd name="connsiteY78" fmla="*/ 253042 h 322989"/>
                  <a:gd name="connsiteX79" fmla="*/ 302963 w 327566"/>
                  <a:gd name="connsiteY79" fmla="*/ 246462 h 322989"/>
                  <a:gd name="connsiteX80" fmla="*/ 297241 w 327566"/>
                  <a:gd name="connsiteY80" fmla="*/ 238880 h 322989"/>
                  <a:gd name="connsiteX81" fmla="*/ 298100 w 327566"/>
                  <a:gd name="connsiteY81" fmla="*/ 237736 h 322989"/>
                  <a:gd name="connsiteX82" fmla="*/ 298386 w 327566"/>
                  <a:gd name="connsiteY82" fmla="*/ 236449 h 322989"/>
                  <a:gd name="connsiteX83" fmla="*/ 295096 w 327566"/>
                  <a:gd name="connsiteY83" fmla="*/ 232158 h 322989"/>
                  <a:gd name="connsiteX84" fmla="*/ 292950 w 327566"/>
                  <a:gd name="connsiteY84" fmla="*/ 223718 h 322989"/>
                  <a:gd name="connsiteX85" fmla="*/ 293093 w 327566"/>
                  <a:gd name="connsiteY85" fmla="*/ 220857 h 322989"/>
                  <a:gd name="connsiteX86" fmla="*/ 294095 w 327566"/>
                  <a:gd name="connsiteY86" fmla="*/ 217567 h 322989"/>
                  <a:gd name="connsiteX87" fmla="*/ 297098 w 327566"/>
                  <a:gd name="connsiteY87" fmla="*/ 210558 h 322989"/>
                  <a:gd name="connsiteX88" fmla="*/ 296669 w 327566"/>
                  <a:gd name="connsiteY88" fmla="*/ 204550 h 322989"/>
                  <a:gd name="connsiteX89" fmla="*/ 293665 w 327566"/>
                  <a:gd name="connsiteY89" fmla="*/ 202548 h 322989"/>
                  <a:gd name="connsiteX90" fmla="*/ 292378 w 327566"/>
                  <a:gd name="connsiteY90" fmla="*/ 203835 h 322989"/>
                  <a:gd name="connsiteX91" fmla="*/ 292378 w 327566"/>
                  <a:gd name="connsiteY91" fmla="*/ 195682 h 322989"/>
                  <a:gd name="connsiteX92" fmla="*/ 294380 w 327566"/>
                  <a:gd name="connsiteY92" fmla="*/ 190389 h 322989"/>
                  <a:gd name="connsiteX93" fmla="*/ 296812 w 327566"/>
                  <a:gd name="connsiteY93" fmla="*/ 186384 h 322989"/>
                  <a:gd name="connsiteX94" fmla="*/ 299387 w 327566"/>
                  <a:gd name="connsiteY94" fmla="*/ 183952 h 322989"/>
                  <a:gd name="connsiteX95" fmla="*/ 300245 w 327566"/>
                  <a:gd name="connsiteY95" fmla="*/ 180948 h 322989"/>
                  <a:gd name="connsiteX96" fmla="*/ 297957 w 327566"/>
                  <a:gd name="connsiteY96" fmla="*/ 176514 h 322989"/>
                  <a:gd name="connsiteX97" fmla="*/ 292378 w 327566"/>
                  <a:gd name="connsiteY97" fmla="*/ 174655 h 322989"/>
                  <a:gd name="connsiteX98" fmla="*/ 290662 w 327566"/>
                  <a:gd name="connsiteY98" fmla="*/ 170792 h 322989"/>
                  <a:gd name="connsiteX99" fmla="*/ 287515 w 327566"/>
                  <a:gd name="connsiteY99" fmla="*/ 166930 h 322989"/>
                  <a:gd name="connsiteX100" fmla="*/ 285798 w 327566"/>
                  <a:gd name="connsiteY100" fmla="*/ 165214 h 322989"/>
                  <a:gd name="connsiteX101" fmla="*/ 283223 w 327566"/>
                  <a:gd name="connsiteY101" fmla="*/ 163926 h 322989"/>
                  <a:gd name="connsiteX102" fmla="*/ 279934 w 327566"/>
                  <a:gd name="connsiteY102" fmla="*/ 160207 h 322989"/>
                  <a:gd name="connsiteX103" fmla="*/ 279361 w 327566"/>
                  <a:gd name="connsiteY103" fmla="*/ 156345 h 322989"/>
                  <a:gd name="connsiteX104" fmla="*/ 277788 w 327566"/>
                  <a:gd name="connsiteY104" fmla="*/ 152340 h 322989"/>
                  <a:gd name="connsiteX105" fmla="*/ 278217 w 327566"/>
                  <a:gd name="connsiteY105" fmla="*/ 146618 h 322989"/>
                  <a:gd name="connsiteX106" fmla="*/ 280934 w 327566"/>
                  <a:gd name="connsiteY106" fmla="*/ 139037 h 322989"/>
                  <a:gd name="connsiteX107" fmla="*/ 282937 w 327566"/>
                  <a:gd name="connsiteY107" fmla="*/ 135747 h 322989"/>
                  <a:gd name="connsiteX108" fmla="*/ 285369 w 327566"/>
                  <a:gd name="connsiteY108" fmla="*/ 127164 h 322989"/>
                  <a:gd name="connsiteX109" fmla="*/ 286227 w 327566"/>
                  <a:gd name="connsiteY109" fmla="*/ 125162 h 322989"/>
                  <a:gd name="connsiteX110" fmla="*/ 287228 w 327566"/>
                  <a:gd name="connsiteY110" fmla="*/ 122158 h 322989"/>
                  <a:gd name="connsiteX111" fmla="*/ 287372 w 327566"/>
                  <a:gd name="connsiteY111" fmla="*/ 119583 h 322989"/>
                  <a:gd name="connsiteX112" fmla="*/ 289803 w 327566"/>
                  <a:gd name="connsiteY112" fmla="*/ 113433 h 322989"/>
                  <a:gd name="connsiteX113" fmla="*/ 290375 w 327566"/>
                  <a:gd name="connsiteY113" fmla="*/ 110858 h 322989"/>
                  <a:gd name="connsiteX114" fmla="*/ 289374 w 327566"/>
                  <a:gd name="connsiteY114" fmla="*/ 110429 h 322989"/>
                  <a:gd name="connsiteX115" fmla="*/ 287086 w 327566"/>
                  <a:gd name="connsiteY115" fmla="*/ 108855 h 322989"/>
                  <a:gd name="connsiteX116" fmla="*/ 282508 w 327566"/>
                  <a:gd name="connsiteY116" fmla="*/ 105565 h 322989"/>
                  <a:gd name="connsiteX117" fmla="*/ 277931 w 327566"/>
                  <a:gd name="connsiteY117" fmla="*/ 102275 h 322989"/>
                  <a:gd name="connsiteX118" fmla="*/ 273353 w 327566"/>
                  <a:gd name="connsiteY118" fmla="*/ 98985 h 322989"/>
                  <a:gd name="connsiteX119" fmla="*/ 268776 w 327566"/>
                  <a:gd name="connsiteY119" fmla="*/ 95695 h 322989"/>
                  <a:gd name="connsiteX120" fmla="*/ 264199 w 327566"/>
                  <a:gd name="connsiteY120" fmla="*/ 92405 h 322989"/>
                  <a:gd name="connsiteX121" fmla="*/ 259621 w 327566"/>
                  <a:gd name="connsiteY121" fmla="*/ 89115 h 322989"/>
                  <a:gd name="connsiteX122" fmla="*/ 255044 w 327566"/>
                  <a:gd name="connsiteY122" fmla="*/ 85825 h 322989"/>
                  <a:gd name="connsiteX123" fmla="*/ 250466 w 327566"/>
                  <a:gd name="connsiteY123" fmla="*/ 82535 h 322989"/>
                  <a:gd name="connsiteX124" fmla="*/ 247749 w 327566"/>
                  <a:gd name="connsiteY124" fmla="*/ 80533 h 322989"/>
                  <a:gd name="connsiteX125" fmla="*/ 246604 w 327566"/>
                  <a:gd name="connsiteY125" fmla="*/ 79388 h 322989"/>
                  <a:gd name="connsiteX126" fmla="*/ 245603 w 327566"/>
                  <a:gd name="connsiteY126" fmla="*/ 77100 h 322989"/>
                  <a:gd name="connsiteX127" fmla="*/ 245174 w 327566"/>
                  <a:gd name="connsiteY127" fmla="*/ 76528 h 322989"/>
                  <a:gd name="connsiteX128" fmla="*/ 243887 w 327566"/>
                  <a:gd name="connsiteY128" fmla="*/ 75812 h 322989"/>
                  <a:gd name="connsiteX129" fmla="*/ 242456 w 327566"/>
                  <a:gd name="connsiteY129" fmla="*/ 75669 h 322989"/>
                  <a:gd name="connsiteX130" fmla="*/ 242027 w 327566"/>
                  <a:gd name="connsiteY130" fmla="*/ 75240 h 322989"/>
                  <a:gd name="connsiteX131" fmla="*/ 242027 w 327566"/>
                  <a:gd name="connsiteY131" fmla="*/ 74096 h 322989"/>
                  <a:gd name="connsiteX132" fmla="*/ 242599 w 327566"/>
                  <a:gd name="connsiteY132" fmla="*/ 72522 h 322989"/>
                  <a:gd name="connsiteX133" fmla="*/ 244316 w 327566"/>
                  <a:gd name="connsiteY133" fmla="*/ 69518 h 322989"/>
                  <a:gd name="connsiteX134" fmla="*/ 244459 w 327566"/>
                  <a:gd name="connsiteY134" fmla="*/ 67659 h 322989"/>
                  <a:gd name="connsiteX135" fmla="*/ 244173 w 327566"/>
                  <a:gd name="connsiteY135" fmla="*/ 65656 h 322989"/>
                  <a:gd name="connsiteX136" fmla="*/ 243601 w 327566"/>
                  <a:gd name="connsiteY136" fmla="*/ 62366 h 322989"/>
                  <a:gd name="connsiteX137" fmla="*/ 243172 w 327566"/>
                  <a:gd name="connsiteY137" fmla="*/ 61651 h 322989"/>
                  <a:gd name="connsiteX138" fmla="*/ 240168 w 327566"/>
                  <a:gd name="connsiteY138" fmla="*/ 59935 h 322989"/>
                  <a:gd name="connsiteX139" fmla="*/ 233731 w 327566"/>
                  <a:gd name="connsiteY139" fmla="*/ 56359 h 322989"/>
                  <a:gd name="connsiteX140" fmla="*/ 227294 w 327566"/>
                  <a:gd name="connsiteY140" fmla="*/ 52783 h 322989"/>
                  <a:gd name="connsiteX141" fmla="*/ 220857 w 327566"/>
                  <a:gd name="connsiteY141" fmla="*/ 49207 h 322989"/>
                  <a:gd name="connsiteX142" fmla="*/ 214420 w 327566"/>
                  <a:gd name="connsiteY142" fmla="*/ 45630 h 322989"/>
                  <a:gd name="connsiteX143" fmla="*/ 207983 w 327566"/>
                  <a:gd name="connsiteY143" fmla="*/ 42054 h 322989"/>
                  <a:gd name="connsiteX144" fmla="*/ 201546 w 327566"/>
                  <a:gd name="connsiteY144" fmla="*/ 38478 h 322989"/>
                  <a:gd name="connsiteX145" fmla="*/ 195109 w 327566"/>
                  <a:gd name="connsiteY145" fmla="*/ 34902 h 322989"/>
                  <a:gd name="connsiteX146" fmla="*/ 188673 w 327566"/>
                  <a:gd name="connsiteY146" fmla="*/ 31326 h 322989"/>
                  <a:gd name="connsiteX147" fmla="*/ 182236 w 327566"/>
                  <a:gd name="connsiteY147" fmla="*/ 27750 h 322989"/>
                  <a:gd name="connsiteX148" fmla="*/ 175799 w 327566"/>
                  <a:gd name="connsiteY148" fmla="*/ 24174 h 322989"/>
                  <a:gd name="connsiteX149" fmla="*/ 169362 w 327566"/>
                  <a:gd name="connsiteY149" fmla="*/ 20598 h 322989"/>
                  <a:gd name="connsiteX150" fmla="*/ 162925 w 327566"/>
                  <a:gd name="connsiteY150" fmla="*/ 17022 h 322989"/>
                  <a:gd name="connsiteX151" fmla="*/ 156488 w 327566"/>
                  <a:gd name="connsiteY151" fmla="*/ 13446 h 322989"/>
                  <a:gd name="connsiteX152" fmla="*/ 150051 w 327566"/>
                  <a:gd name="connsiteY152" fmla="*/ 9870 h 322989"/>
                  <a:gd name="connsiteX153" fmla="*/ 143614 w 327566"/>
                  <a:gd name="connsiteY153" fmla="*/ 6294 h 322989"/>
                  <a:gd name="connsiteX154" fmla="*/ 137177 w 327566"/>
                  <a:gd name="connsiteY154" fmla="*/ 2718 h 322989"/>
                  <a:gd name="connsiteX155" fmla="*/ 134889 w 327566"/>
                  <a:gd name="connsiteY155" fmla="*/ 1431 h 322989"/>
                  <a:gd name="connsiteX156" fmla="*/ 131169 w 327566"/>
                  <a:gd name="connsiteY156" fmla="*/ 5865 h 322989"/>
                  <a:gd name="connsiteX157" fmla="*/ 130311 w 327566"/>
                  <a:gd name="connsiteY157" fmla="*/ 7581 h 322989"/>
                  <a:gd name="connsiteX158" fmla="*/ 130454 w 327566"/>
                  <a:gd name="connsiteY158" fmla="*/ 8583 h 322989"/>
                  <a:gd name="connsiteX159" fmla="*/ 131742 w 327566"/>
                  <a:gd name="connsiteY159" fmla="*/ 9870 h 322989"/>
                  <a:gd name="connsiteX160" fmla="*/ 131456 w 327566"/>
                  <a:gd name="connsiteY160" fmla="*/ 10442 h 322989"/>
                  <a:gd name="connsiteX161" fmla="*/ 128452 w 327566"/>
                  <a:gd name="connsiteY161" fmla="*/ 10585 h 322989"/>
                  <a:gd name="connsiteX162" fmla="*/ 128022 w 327566"/>
                  <a:gd name="connsiteY162" fmla="*/ 11157 h 322989"/>
                  <a:gd name="connsiteX163" fmla="*/ 128022 w 327566"/>
                  <a:gd name="connsiteY163" fmla="*/ 12016 h 322989"/>
                  <a:gd name="connsiteX164" fmla="*/ 127593 w 327566"/>
                  <a:gd name="connsiteY164" fmla="*/ 12445 h 322989"/>
                  <a:gd name="connsiteX165" fmla="*/ 127736 w 327566"/>
                  <a:gd name="connsiteY165" fmla="*/ 13017 h 322989"/>
                  <a:gd name="connsiteX166" fmla="*/ 130598 w 327566"/>
                  <a:gd name="connsiteY166" fmla="*/ 15163 h 322989"/>
                  <a:gd name="connsiteX167" fmla="*/ 130740 w 327566"/>
                  <a:gd name="connsiteY167" fmla="*/ 15735 h 322989"/>
                  <a:gd name="connsiteX168" fmla="*/ 129739 w 327566"/>
                  <a:gd name="connsiteY168" fmla="*/ 15735 h 322989"/>
                  <a:gd name="connsiteX169" fmla="*/ 126735 w 327566"/>
                  <a:gd name="connsiteY169" fmla="*/ 14877 h 322989"/>
                  <a:gd name="connsiteX170" fmla="*/ 124875 w 327566"/>
                  <a:gd name="connsiteY170" fmla="*/ 14733 h 322989"/>
                  <a:gd name="connsiteX171" fmla="*/ 123588 w 327566"/>
                  <a:gd name="connsiteY171" fmla="*/ 15019 h 322989"/>
                  <a:gd name="connsiteX172" fmla="*/ 123016 w 327566"/>
                  <a:gd name="connsiteY172" fmla="*/ 15592 h 322989"/>
                  <a:gd name="connsiteX173" fmla="*/ 122301 w 327566"/>
                  <a:gd name="connsiteY173" fmla="*/ 17594 h 322989"/>
                  <a:gd name="connsiteX174" fmla="*/ 122873 w 327566"/>
                  <a:gd name="connsiteY174" fmla="*/ 18596 h 322989"/>
                  <a:gd name="connsiteX175" fmla="*/ 123159 w 327566"/>
                  <a:gd name="connsiteY175" fmla="*/ 19597 h 322989"/>
                  <a:gd name="connsiteX176" fmla="*/ 120870 w 327566"/>
                  <a:gd name="connsiteY176" fmla="*/ 21170 h 322989"/>
                  <a:gd name="connsiteX177" fmla="*/ 120584 w 327566"/>
                  <a:gd name="connsiteY177" fmla="*/ 23316 h 322989"/>
                  <a:gd name="connsiteX178" fmla="*/ 119154 w 327566"/>
                  <a:gd name="connsiteY178" fmla="*/ 24460 h 322989"/>
                  <a:gd name="connsiteX179" fmla="*/ 117437 w 327566"/>
                  <a:gd name="connsiteY179" fmla="*/ 25176 h 322989"/>
                  <a:gd name="connsiteX180" fmla="*/ 114863 w 327566"/>
                  <a:gd name="connsiteY180" fmla="*/ 24889 h 322989"/>
                  <a:gd name="connsiteX181" fmla="*/ 113718 w 327566"/>
                  <a:gd name="connsiteY181" fmla="*/ 25461 h 322989"/>
                  <a:gd name="connsiteX182" fmla="*/ 112717 w 327566"/>
                  <a:gd name="connsiteY182" fmla="*/ 26463 h 322989"/>
                  <a:gd name="connsiteX183" fmla="*/ 111716 w 327566"/>
                  <a:gd name="connsiteY183" fmla="*/ 28179 h 322989"/>
                  <a:gd name="connsiteX184" fmla="*/ 116293 w 327566"/>
                  <a:gd name="connsiteY184" fmla="*/ 28036 h 322989"/>
                  <a:gd name="connsiteX185" fmla="*/ 117152 w 327566"/>
                  <a:gd name="connsiteY185" fmla="*/ 28465 h 322989"/>
                  <a:gd name="connsiteX186" fmla="*/ 117581 w 327566"/>
                  <a:gd name="connsiteY186" fmla="*/ 29181 h 322989"/>
                  <a:gd name="connsiteX187" fmla="*/ 118439 w 327566"/>
                  <a:gd name="connsiteY187" fmla="*/ 30039 h 322989"/>
                  <a:gd name="connsiteX188" fmla="*/ 118582 w 327566"/>
                  <a:gd name="connsiteY188" fmla="*/ 30611 h 322989"/>
                  <a:gd name="connsiteX189" fmla="*/ 115149 w 327566"/>
                  <a:gd name="connsiteY189" fmla="*/ 30611 h 322989"/>
                  <a:gd name="connsiteX190" fmla="*/ 114005 w 327566"/>
                  <a:gd name="connsiteY190" fmla="*/ 31612 h 322989"/>
                  <a:gd name="connsiteX191" fmla="*/ 111716 w 327566"/>
                  <a:gd name="connsiteY191" fmla="*/ 31326 h 322989"/>
                  <a:gd name="connsiteX192" fmla="*/ 109713 w 327566"/>
                  <a:gd name="connsiteY192" fmla="*/ 32757 h 322989"/>
                  <a:gd name="connsiteX193" fmla="*/ 109570 w 327566"/>
                  <a:gd name="connsiteY193" fmla="*/ 33472 h 322989"/>
                  <a:gd name="connsiteX194" fmla="*/ 111000 w 327566"/>
                  <a:gd name="connsiteY194" fmla="*/ 34330 h 322989"/>
                  <a:gd name="connsiteX195" fmla="*/ 118296 w 327566"/>
                  <a:gd name="connsiteY195" fmla="*/ 35475 h 322989"/>
                  <a:gd name="connsiteX196" fmla="*/ 120298 w 327566"/>
                  <a:gd name="connsiteY196" fmla="*/ 35618 h 322989"/>
                  <a:gd name="connsiteX197" fmla="*/ 125305 w 327566"/>
                  <a:gd name="connsiteY197" fmla="*/ 33901 h 322989"/>
                  <a:gd name="connsiteX198" fmla="*/ 126592 w 327566"/>
                  <a:gd name="connsiteY198" fmla="*/ 34330 h 322989"/>
                  <a:gd name="connsiteX199" fmla="*/ 127021 w 327566"/>
                  <a:gd name="connsiteY199" fmla="*/ 35331 h 322989"/>
                  <a:gd name="connsiteX200" fmla="*/ 127021 w 327566"/>
                  <a:gd name="connsiteY200" fmla="*/ 36333 h 322989"/>
                  <a:gd name="connsiteX201" fmla="*/ 125734 w 327566"/>
                  <a:gd name="connsiteY201" fmla="*/ 37763 h 322989"/>
                  <a:gd name="connsiteX202" fmla="*/ 120441 w 327566"/>
                  <a:gd name="connsiteY202" fmla="*/ 41339 h 322989"/>
                  <a:gd name="connsiteX203" fmla="*/ 117867 w 327566"/>
                  <a:gd name="connsiteY203" fmla="*/ 43485 h 322989"/>
                  <a:gd name="connsiteX204" fmla="*/ 115578 w 327566"/>
                  <a:gd name="connsiteY204" fmla="*/ 44343 h 322989"/>
                  <a:gd name="connsiteX205" fmla="*/ 115864 w 327566"/>
                  <a:gd name="connsiteY205" fmla="*/ 45630 h 322989"/>
                  <a:gd name="connsiteX206" fmla="*/ 115721 w 327566"/>
                  <a:gd name="connsiteY206" fmla="*/ 46203 h 322989"/>
                  <a:gd name="connsiteX207" fmla="*/ 115006 w 327566"/>
                  <a:gd name="connsiteY207" fmla="*/ 46489 h 322989"/>
                  <a:gd name="connsiteX208" fmla="*/ 108855 w 327566"/>
                  <a:gd name="connsiteY208" fmla="*/ 45201 h 322989"/>
                  <a:gd name="connsiteX209" fmla="*/ 104564 w 327566"/>
                  <a:gd name="connsiteY209" fmla="*/ 42913 h 322989"/>
                  <a:gd name="connsiteX210" fmla="*/ 102561 w 327566"/>
                  <a:gd name="connsiteY210" fmla="*/ 42627 h 322989"/>
                  <a:gd name="connsiteX211" fmla="*/ 100988 w 327566"/>
                  <a:gd name="connsiteY211" fmla="*/ 43199 h 322989"/>
                  <a:gd name="connsiteX212" fmla="*/ 99843 w 327566"/>
                  <a:gd name="connsiteY212" fmla="*/ 44057 h 322989"/>
                  <a:gd name="connsiteX213" fmla="*/ 99414 w 327566"/>
                  <a:gd name="connsiteY213" fmla="*/ 45058 h 322989"/>
                  <a:gd name="connsiteX214" fmla="*/ 99128 w 327566"/>
                  <a:gd name="connsiteY214" fmla="*/ 50494 h 322989"/>
                  <a:gd name="connsiteX215" fmla="*/ 100988 w 327566"/>
                  <a:gd name="connsiteY215" fmla="*/ 55071 h 322989"/>
                  <a:gd name="connsiteX216" fmla="*/ 101417 w 327566"/>
                  <a:gd name="connsiteY216" fmla="*/ 55930 h 322989"/>
                  <a:gd name="connsiteX217" fmla="*/ 99271 w 327566"/>
                  <a:gd name="connsiteY217" fmla="*/ 56359 h 322989"/>
                  <a:gd name="connsiteX218" fmla="*/ 95838 w 327566"/>
                  <a:gd name="connsiteY218" fmla="*/ 59649 h 322989"/>
                  <a:gd name="connsiteX219" fmla="*/ 95266 w 327566"/>
                  <a:gd name="connsiteY219" fmla="*/ 60078 h 322989"/>
                  <a:gd name="connsiteX220" fmla="*/ 95695 w 327566"/>
                  <a:gd name="connsiteY220" fmla="*/ 57789 h 322989"/>
                  <a:gd name="connsiteX221" fmla="*/ 95409 w 327566"/>
                  <a:gd name="connsiteY221" fmla="*/ 56502 h 322989"/>
                  <a:gd name="connsiteX222" fmla="*/ 97984 w 327566"/>
                  <a:gd name="connsiteY222" fmla="*/ 54356 h 322989"/>
                  <a:gd name="connsiteX223" fmla="*/ 98413 w 327566"/>
                  <a:gd name="connsiteY223" fmla="*/ 53212 h 322989"/>
                  <a:gd name="connsiteX224" fmla="*/ 96983 w 327566"/>
                  <a:gd name="connsiteY224" fmla="*/ 49922 h 322989"/>
                  <a:gd name="connsiteX225" fmla="*/ 97268 w 327566"/>
                  <a:gd name="connsiteY225" fmla="*/ 46775 h 322989"/>
                  <a:gd name="connsiteX226" fmla="*/ 96839 w 327566"/>
                  <a:gd name="connsiteY226" fmla="*/ 45917 h 322989"/>
                  <a:gd name="connsiteX227" fmla="*/ 94980 w 327566"/>
                  <a:gd name="connsiteY227" fmla="*/ 45917 h 322989"/>
                  <a:gd name="connsiteX228" fmla="*/ 93550 w 327566"/>
                  <a:gd name="connsiteY228" fmla="*/ 45488 h 322989"/>
                  <a:gd name="connsiteX229" fmla="*/ 92977 w 327566"/>
                  <a:gd name="connsiteY229" fmla="*/ 45201 h 322989"/>
                  <a:gd name="connsiteX230" fmla="*/ 92548 w 327566"/>
                  <a:gd name="connsiteY230" fmla="*/ 44200 h 322989"/>
                  <a:gd name="connsiteX231" fmla="*/ 91690 w 327566"/>
                  <a:gd name="connsiteY231" fmla="*/ 43628 h 322989"/>
                  <a:gd name="connsiteX232" fmla="*/ 88829 w 327566"/>
                  <a:gd name="connsiteY232" fmla="*/ 45630 h 322989"/>
                  <a:gd name="connsiteX233" fmla="*/ 88400 w 327566"/>
                  <a:gd name="connsiteY233" fmla="*/ 45201 h 322989"/>
                  <a:gd name="connsiteX234" fmla="*/ 88400 w 327566"/>
                  <a:gd name="connsiteY234" fmla="*/ 44200 h 322989"/>
                  <a:gd name="connsiteX235" fmla="*/ 87971 w 327566"/>
                  <a:gd name="connsiteY235" fmla="*/ 43914 h 322989"/>
                  <a:gd name="connsiteX236" fmla="*/ 85539 w 327566"/>
                  <a:gd name="connsiteY236" fmla="*/ 43628 h 322989"/>
                  <a:gd name="connsiteX237" fmla="*/ 84109 w 327566"/>
                  <a:gd name="connsiteY237" fmla="*/ 42913 h 322989"/>
                  <a:gd name="connsiteX238" fmla="*/ 83107 w 327566"/>
                  <a:gd name="connsiteY238" fmla="*/ 42054 h 322989"/>
                  <a:gd name="connsiteX239" fmla="*/ 81963 w 327566"/>
                  <a:gd name="connsiteY239" fmla="*/ 39337 h 322989"/>
                  <a:gd name="connsiteX240" fmla="*/ 80819 w 327566"/>
                  <a:gd name="connsiteY240" fmla="*/ 38622 h 322989"/>
                  <a:gd name="connsiteX241" fmla="*/ 79531 w 327566"/>
                  <a:gd name="connsiteY241" fmla="*/ 38622 h 322989"/>
                  <a:gd name="connsiteX242" fmla="*/ 78673 w 327566"/>
                  <a:gd name="connsiteY242" fmla="*/ 39480 h 322989"/>
                  <a:gd name="connsiteX243" fmla="*/ 77529 w 327566"/>
                  <a:gd name="connsiteY243" fmla="*/ 41196 h 322989"/>
                  <a:gd name="connsiteX244" fmla="*/ 75812 w 327566"/>
                  <a:gd name="connsiteY244" fmla="*/ 41482 h 322989"/>
                  <a:gd name="connsiteX245" fmla="*/ 75240 w 327566"/>
                  <a:gd name="connsiteY245" fmla="*/ 42054 h 322989"/>
                  <a:gd name="connsiteX246" fmla="*/ 76528 w 327566"/>
                  <a:gd name="connsiteY246" fmla="*/ 44772 h 322989"/>
                  <a:gd name="connsiteX247" fmla="*/ 76814 w 327566"/>
                  <a:gd name="connsiteY247" fmla="*/ 45917 h 322989"/>
                  <a:gd name="connsiteX248" fmla="*/ 76241 w 327566"/>
                  <a:gd name="connsiteY248" fmla="*/ 46346 h 322989"/>
                  <a:gd name="connsiteX249" fmla="*/ 73237 w 327566"/>
                  <a:gd name="connsiteY249" fmla="*/ 45774 h 322989"/>
                  <a:gd name="connsiteX250" fmla="*/ 71950 w 327566"/>
                  <a:gd name="connsiteY250" fmla="*/ 46632 h 322989"/>
                  <a:gd name="connsiteX251" fmla="*/ 71378 w 327566"/>
                  <a:gd name="connsiteY251" fmla="*/ 48491 h 322989"/>
                  <a:gd name="connsiteX252" fmla="*/ 71664 w 327566"/>
                  <a:gd name="connsiteY252" fmla="*/ 50494 h 322989"/>
                  <a:gd name="connsiteX253" fmla="*/ 72379 w 327566"/>
                  <a:gd name="connsiteY253" fmla="*/ 52926 h 322989"/>
                  <a:gd name="connsiteX254" fmla="*/ 71378 w 327566"/>
                  <a:gd name="connsiteY254" fmla="*/ 52783 h 322989"/>
                  <a:gd name="connsiteX255" fmla="*/ 69805 w 327566"/>
                  <a:gd name="connsiteY255" fmla="*/ 50494 h 322989"/>
                  <a:gd name="connsiteX256" fmla="*/ 69232 w 327566"/>
                  <a:gd name="connsiteY256" fmla="*/ 50637 h 322989"/>
                  <a:gd name="connsiteX257" fmla="*/ 68803 w 327566"/>
                  <a:gd name="connsiteY257" fmla="*/ 51209 h 322989"/>
                  <a:gd name="connsiteX258" fmla="*/ 67659 w 327566"/>
                  <a:gd name="connsiteY258" fmla="*/ 51352 h 322989"/>
                  <a:gd name="connsiteX259" fmla="*/ 66800 w 327566"/>
                  <a:gd name="connsiteY259" fmla="*/ 54070 h 322989"/>
                  <a:gd name="connsiteX260" fmla="*/ 66229 w 327566"/>
                  <a:gd name="connsiteY260" fmla="*/ 53784 h 322989"/>
                  <a:gd name="connsiteX261" fmla="*/ 65656 w 327566"/>
                  <a:gd name="connsiteY261" fmla="*/ 52497 h 322989"/>
                  <a:gd name="connsiteX262" fmla="*/ 65513 w 327566"/>
                  <a:gd name="connsiteY262" fmla="*/ 50780 h 322989"/>
                  <a:gd name="connsiteX263" fmla="*/ 66514 w 327566"/>
                  <a:gd name="connsiteY263" fmla="*/ 48634 h 322989"/>
                  <a:gd name="connsiteX264" fmla="*/ 65084 w 327566"/>
                  <a:gd name="connsiteY264" fmla="*/ 47919 h 322989"/>
                  <a:gd name="connsiteX265" fmla="*/ 64226 w 327566"/>
                  <a:gd name="connsiteY265" fmla="*/ 47061 h 322989"/>
                  <a:gd name="connsiteX266" fmla="*/ 63940 w 327566"/>
                  <a:gd name="connsiteY266" fmla="*/ 45917 h 322989"/>
                  <a:gd name="connsiteX267" fmla="*/ 65513 w 327566"/>
                  <a:gd name="connsiteY267" fmla="*/ 44057 h 322989"/>
                  <a:gd name="connsiteX268" fmla="*/ 65370 w 327566"/>
                  <a:gd name="connsiteY268" fmla="*/ 43342 h 322989"/>
                  <a:gd name="connsiteX269" fmla="*/ 64941 w 327566"/>
                  <a:gd name="connsiteY269" fmla="*/ 42054 h 322989"/>
                  <a:gd name="connsiteX270" fmla="*/ 64083 w 327566"/>
                  <a:gd name="connsiteY270" fmla="*/ 40767 h 322989"/>
                  <a:gd name="connsiteX271" fmla="*/ 62938 w 327566"/>
                  <a:gd name="connsiteY271" fmla="*/ 39909 h 322989"/>
                  <a:gd name="connsiteX272" fmla="*/ 62080 w 327566"/>
                  <a:gd name="connsiteY272" fmla="*/ 38335 h 322989"/>
                  <a:gd name="connsiteX273" fmla="*/ 62080 w 327566"/>
                  <a:gd name="connsiteY273" fmla="*/ 32471 h 322989"/>
                  <a:gd name="connsiteX274" fmla="*/ 61794 w 327566"/>
                  <a:gd name="connsiteY274" fmla="*/ 30611 h 322989"/>
                  <a:gd name="connsiteX275" fmla="*/ 61794 w 327566"/>
                  <a:gd name="connsiteY275" fmla="*/ 28036 h 322989"/>
                  <a:gd name="connsiteX276" fmla="*/ 64798 w 327566"/>
                  <a:gd name="connsiteY276" fmla="*/ 14877 h 322989"/>
                  <a:gd name="connsiteX277" fmla="*/ 66229 w 327566"/>
                  <a:gd name="connsiteY277" fmla="*/ 12731 h 322989"/>
                  <a:gd name="connsiteX278" fmla="*/ 66658 w 327566"/>
                  <a:gd name="connsiteY278" fmla="*/ 11014 h 322989"/>
                  <a:gd name="connsiteX279" fmla="*/ 67802 w 327566"/>
                  <a:gd name="connsiteY279" fmla="*/ 3004 h 322989"/>
                  <a:gd name="connsiteX280" fmla="*/ 67659 w 327566"/>
                  <a:gd name="connsiteY280" fmla="*/ 1573 h 322989"/>
                  <a:gd name="connsiteX281" fmla="*/ 67373 w 327566"/>
                  <a:gd name="connsiteY281" fmla="*/ 715 h 322989"/>
                  <a:gd name="connsiteX282" fmla="*/ 66800 w 327566"/>
                  <a:gd name="connsiteY282" fmla="*/ 572 h 322989"/>
                  <a:gd name="connsiteX283" fmla="*/ 66085 w 327566"/>
                  <a:gd name="connsiteY283" fmla="*/ 858 h 322989"/>
                  <a:gd name="connsiteX284" fmla="*/ 65370 w 327566"/>
                  <a:gd name="connsiteY284" fmla="*/ 572 h 322989"/>
                  <a:gd name="connsiteX285" fmla="*/ 65370 w 327566"/>
                  <a:gd name="connsiteY285" fmla="*/ 286 h 322989"/>
                  <a:gd name="connsiteX286" fmla="*/ 61794 w 327566"/>
                  <a:gd name="connsiteY286" fmla="*/ 286 h 322989"/>
                  <a:gd name="connsiteX287" fmla="*/ 56359 w 327566"/>
                  <a:gd name="connsiteY287" fmla="*/ 286 h 322989"/>
                  <a:gd name="connsiteX288" fmla="*/ 50923 w 327566"/>
                  <a:gd name="connsiteY288" fmla="*/ 286 h 322989"/>
                  <a:gd name="connsiteX289" fmla="*/ 45487 w 327566"/>
                  <a:gd name="connsiteY289" fmla="*/ 286 h 322989"/>
                  <a:gd name="connsiteX290" fmla="*/ 40052 w 327566"/>
                  <a:gd name="connsiteY290" fmla="*/ 286 h 322989"/>
                  <a:gd name="connsiteX291" fmla="*/ 36905 w 327566"/>
                  <a:gd name="connsiteY291" fmla="*/ 286 h 322989"/>
                  <a:gd name="connsiteX292" fmla="*/ 36333 w 327566"/>
                  <a:gd name="connsiteY292" fmla="*/ 143 h 322989"/>
                  <a:gd name="connsiteX293" fmla="*/ 35903 w 327566"/>
                  <a:gd name="connsiteY293" fmla="*/ 0 h 322989"/>
                  <a:gd name="connsiteX294" fmla="*/ 33901 w 327566"/>
                  <a:gd name="connsiteY294" fmla="*/ 429 h 322989"/>
                  <a:gd name="connsiteX295" fmla="*/ 31755 w 327566"/>
                  <a:gd name="connsiteY295" fmla="*/ 1717 h 322989"/>
                  <a:gd name="connsiteX296" fmla="*/ 29467 w 327566"/>
                  <a:gd name="connsiteY296" fmla="*/ 2289 h 322989"/>
                  <a:gd name="connsiteX297" fmla="*/ 27035 w 327566"/>
                  <a:gd name="connsiteY297" fmla="*/ 2003 h 322989"/>
                  <a:gd name="connsiteX298" fmla="*/ 26749 w 327566"/>
                  <a:gd name="connsiteY298" fmla="*/ 2146 h 322989"/>
                  <a:gd name="connsiteX299" fmla="*/ 25747 w 327566"/>
                  <a:gd name="connsiteY299" fmla="*/ 2575 h 322989"/>
                  <a:gd name="connsiteX300" fmla="*/ 25605 w 327566"/>
                  <a:gd name="connsiteY300" fmla="*/ 4005 h 322989"/>
                  <a:gd name="connsiteX301" fmla="*/ 26749 w 327566"/>
                  <a:gd name="connsiteY301" fmla="*/ 6294 h 322989"/>
                  <a:gd name="connsiteX302" fmla="*/ 30468 w 327566"/>
                  <a:gd name="connsiteY302" fmla="*/ 11014 h 322989"/>
                  <a:gd name="connsiteX303" fmla="*/ 32900 w 327566"/>
                  <a:gd name="connsiteY303" fmla="*/ 11873 h 322989"/>
                  <a:gd name="connsiteX304" fmla="*/ 34473 w 327566"/>
                  <a:gd name="connsiteY304" fmla="*/ 13732 h 322989"/>
                  <a:gd name="connsiteX305" fmla="*/ 36046 w 327566"/>
                  <a:gd name="connsiteY305" fmla="*/ 16879 h 322989"/>
                  <a:gd name="connsiteX306" fmla="*/ 36476 w 327566"/>
                  <a:gd name="connsiteY306" fmla="*/ 20741 h 322989"/>
                  <a:gd name="connsiteX307" fmla="*/ 35903 w 327566"/>
                  <a:gd name="connsiteY307" fmla="*/ 25461 h 322989"/>
                  <a:gd name="connsiteX308" fmla="*/ 36333 w 327566"/>
                  <a:gd name="connsiteY308" fmla="*/ 28895 h 322989"/>
                  <a:gd name="connsiteX309" fmla="*/ 37763 w 327566"/>
                  <a:gd name="connsiteY309" fmla="*/ 31183 h 322989"/>
                  <a:gd name="connsiteX310" fmla="*/ 38192 w 327566"/>
                  <a:gd name="connsiteY310" fmla="*/ 34187 h 322989"/>
                  <a:gd name="connsiteX311" fmla="*/ 37477 w 327566"/>
                  <a:gd name="connsiteY311" fmla="*/ 37906 h 322989"/>
                  <a:gd name="connsiteX312" fmla="*/ 36619 w 327566"/>
                  <a:gd name="connsiteY312" fmla="*/ 40052 h 322989"/>
                  <a:gd name="connsiteX313" fmla="*/ 35617 w 327566"/>
                  <a:gd name="connsiteY313" fmla="*/ 40767 h 322989"/>
                  <a:gd name="connsiteX314" fmla="*/ 34616 w 327566"/>
                  <a:gd name="connsiteY314" fmla="*/ 41053 h 322989"/>
                  <a:gd name="connsiteX315" fmla="*/ 33186 w 327566"/>
                  <a:gd name="connsiteY315" fmla="*/ 40767 h 322989"/>
                  <a:gd name="connsiteX316" fmla="*/ 31469 w 327566"/>
                  <a:gd name="connsiteY316" fmla="*/ 41053 h 322989"/>
                  <a:gd name="connsiteX317" fmla="*/ 29610 w 327566"/>
                  <a:gd name="connsiteY317" fmla="*/ 41768 h 322989"/>
                  <a:gd name="connsiteX318" fmla="*/ 28465 w 327566"/>
                  <a:gd name="connsiteY318" fmla="*/ 41911 h 322989"/>
                  <a:gd name="connsiteX319" fmla="*/ 27893 w 327566"/>
                  <a:gd name="connsiteY319" fmla="*/ 42627 h 322989"/>
                  <a:gd name="connsiteX320" fmla="*/ 25175 w 327566"/>
                  <a:gd name="connsiteY320" fmla="*/ 48205 h 322989"/>
                  <a:gd name="connsiteX321" fmla="*/ 24603 w 327566"/>
                  <a:gd name="connsiteY321" fmla="*/ 49064 h 322989"/>
                  <a:gd name="connsiteX322" fmla="*/ 24889 w 327566"/>
                  <a:gd name="connsiteY322" fmla="*/ 49636 h 322989"/>
                  <a:gd name="connsiteX323" fmla="*/ 26034 w 327566"/>
                  <a:gd name="connsiteY323" fmla="*/ 50637 h 322989"/>
                  <a:gd name="connsiteX324" fmla="*/ 25318 w 327566"/>
                  <a:gd name="connsiteY324" fmla="*/ 52353 h 322989"/>
                  <a:gd name="connsiteX325" fmla="*/ 25032 w 327566"/>
                  <a:gd name="connsiteY325" fmla="*/ 52783 h 322989"/>
                  <a:gd name="connsiteX326" fmla="*/ 24460 w 327566"/>
                  <a:gd name="connsiteY326" fmla="*/ 54499 h 322989"/>
                  <a:gd name="connsiteX327" fmla="*/ 24746 w 327566"/>
                  <a:gd name="connsiteY327" fmla="*/ 56073 h 322989"/>
                  <a:gd name="connsiteX328" fmla="*/ 25461 w 327566"/>
                  <a:gd name="connsiteY328" fmla="*/ 56645 h 322989"/>
                  <a:gd name="connsiteX329" fmla="*/ 27321 w 327566"/>
                  <a:gd name="connsiteY329" fmla="*/ 57360 h 322989"/>
                  <a:gd name="connsiteX330" fmla="*/ 30039 w 327566"/>
                  <a:gd name="connsiteY330" fmla="*/ 57932 h 322989"/>
                  <a:gd name="connsiteX331" fmla="*/ 33186 w 327566"/>
                  <a:gd name="connsiteY331" fmla="*/ 59219 h 322989"/>
                  <a:gd name="connsiteX332" fmla="*/ 35331 w 327566"/>
                  <a:gd name="connsiteY332" fmla="*/ 59506 h 322989"/>
                  <a:gd name="connsiteX333" fmla="*/ 35903 w 327566"/>
                  <a:gd name="connsiteY333" fmla="*/ 60364 h 322989"/>
                  <a:gd name="connsiteX334" fmla="*/ 35761 w 327566"/>
                  <a:gd name="connsiteY334" fmla="*/ 61937 h 322989"/>
                  <a:gd name="connsiteX335" fmla="*/ 36333 w 327566"/>
                  <a:gd name="connsiteY335" fmla="*/ 63368 h 322989"/>
                  <a:gd name="connsiteX336" fmla="*/ 36333 w 327566"/>
                  <a:gd name="connsiteY336" fmla="*/ 65942 h 322989"/>
                  <a:gd name="connsiteX337" fmla="*/ 35761 w 327566"/>
                  <a:gd name="connsiteY337" fmla="*/ 68231 h 322989"/>
                  <a:gd name="connsiteX338" fmla="*/ 32470 w 327566"/>
                  <a:gd name="connsiteY338" fmla="*/ 69233 h 322989"/>
                  <a:gd name="connsiteX339" fmla="*/ 30754 w 327566"/>
                  <a:gd name="connsiteY339" fmla="*/ 70377 h 322989"/>
                  <a:gd name="connsiteX340" fmla="*/ 30325 w 327566"/>
                  <a:gd name="connsiteY340" fmla="*/ 70949 h 322989"/>
                  <a:gd name="connsiteX341" fmla="*/ 30754 w 327566"/>
                  <a:gd name="connsiteY341" fmla="*/ 71664 h 322989"/>
                  <a:gd name="connsiteX342" fmla="*/ 31040 w 327566"/>
                  <a:gd name="connsiteY342" fmla="*/ 72522 h 322989"/>
                  <a:gd name="connsiteX343" fmla="*/ 27893 w 327566"/>
                  <a:gd name="connsiteY343" fmla="*/ 74668 h 322989"/>
                  <a:gd name="connsiteX344" fmla="*/ 24746 w 327566"/>
                  <a:gd name="connsiteY344" fmla="*/ 77529 h 322989"/>
                  <a:gd name="connsiteX345" fmla="*/ 24031 w 327566"/>
                  <a:gd name="connsiteY345" fmla="*/ 79532 h 322989"/>
                  <a:gd name="connsiteX346" fmla="*/ 23459 w 327566"/>
                  <a:gd name="connsiteY346" fmla="*/ 81820 h 322989"/>
                  <a:gd name="connsiteX347" fmla="*/ 22600 w 327566"/>
                  <a:gd name="connsiteY347" fmla="*/ 83251 h 322989"/>
                  <a:gd name="connsiteX348" fmla="*/ 20169 w 327566"/>
                  <a:gd name="connsiteY348" fmla="*/ 85396 h 322989"/>
                  <a:gd name="connsiteX349" fmla="*/ 17737 w 327566"/>
                  <a:gd name="connsiteY349" fmla="*/ 89687 h 322989"/>
                  <a:gd name="connsiteX350" fmla="*/ 16593 w 327566"/>
                  <a:gd name="connsiteY350" fmla="*/ 92405 h 322989"/>
                  <a:gd name="connsiteX351" fmla="*/ 10585 w 327566"/>
                  <a:gd name="connsiteY351" fmla="*/ 99128 h 322989"/>
                  <a:gd name="connsiteX352" fmla="*/ 5149 w 327566"/>
                  <a:gd name="connsiteY352" fmla="*/ 102418 h 322989"/>
                  <a:gd name="connsiteX353" fmla="*/ 3576 w 327566"/>
                  <a:gd name="connsiteY353" fmla="*/ 103563 h 322989"/>
                  <a:gd name="connsiteX354" fmla="*/ 1431 w 327566"/>
                  <a:gd name="connsiteY354" fmla="*/ 103563 h 322989"/>
                  <a:gd name="connsiteX355" fmla="*/ 1287 w 327566"/>
                  <a:gd name="connsiteY355" fmla="*/ 104564 h 322989"/>
                  <a:gd name="connsiteX356" fmla="*/ 286 w 327566"/>
                  <a:gd name="connsiteY356" fmla="*/ 113575 h 322989"/>
                  <a:gd name="connsiteX357" fmla="*/ 429 w 327566"/>
                  <a:gd name="connsiteY357" fmla="*/ 116293 h 322989"/>
                  <a:gd name="connsiteX358" fmla="*/ 0 w 327566"/>
                  <a:gd name="connsiteY358" fmla="*/ 116722 h 322989"/>
                  <a:gd name="connsiteX359" fmla="*/ 286 w 327566"/>
                  <a:gd name="connsiteY359" fmla="*/ 117009 h 322989"/>
                  <a:gd name="connsiteX360" fmla="*/ 1144 w 327566"/>
                  <a:gd name="connsiteY360" fmla="*/ 117152 h 322989"/>
                  <a:gd name="connsiteX361" fmla="*/ 2575 w 327566"/>
                  <a:gd name="connsiteY361" fmla="*/ 117867 h 322989"/>
                  <a:gd name="connsiteX362" fmla="*/ 4577 w 327566"/>
                  <a:gd name="connsiteY362" fmla="*/ 119154 h 322989"/>
                  <a:gd name="connsiteX363" fmla="*/ 5865 w 327566"/>
                  <a:gd name="connsiteY363" fmla="*/ 120871 h 322989"/>
                  <a:gd name="connsiteX364" fmla="*/ 6437 w 327566"/>
                  <a:gd name="connsiteY364" fmla="*/ 122873 h 322989"/>
                  <a:gd name="connsiteX365" fmla="*/ 6580 w 327566"/>
                  <a:gd name="connsiteY365" fmla="*/ 124161 h 322989"/>
                  <a:gd name="connsiteX366" fmla="*/ 6151 w 327566"/>
                  <a:gd name="connsiteY366" fmla="*/ 124733 h 322989"/>
                  <a:gd name="connsiteX367" fmla="*/ 6151 w 327566"/>
                  <a:gd name="connsiteY367" fmla="*/ 127308 h 322989"/>
                  <a:gd name="connsiteX368" fmla="*/ 5722 w 327566"/>
                  <a:gd name="connsiteY368" fmla="*/ 127451 h 322989"/>
                  <a:gd name="connsiteX369" fmla="*/ 5292 w 327566"/>
                  <a:gd name="connsiteY369" fmla="*/ 130168 h 322989"/>
                  <a:gd name="connsiteX370" fmla="*/ 4577 w 327566"/>
                  <a:gd name="connsiteY370" fmla="*/ 131742 h 322989"/>
                  <a:gd name="connsiteX371" fmla="*/ 4720 w 327566"/>
                  <a:gd name="connsiteY371" fmla="*/ 133602 h 322989"/>
                  <a:gd name="connsiteX372" fmla="*/ 6294 w 327566"/>
                  <a:gd name="connsiteY372" fmla="*/ 135461 h 322989"/>
                  <a:gd name="connsiteX373" fmla="*/ 7867 w 327566"/>
                  <a:gd name="connsiteY373" fmla="*/ 138608 h 322989"/>
                  <a:gd name="connsiteX374" fmla="*/ 9584 w 327566"/>
                  <a:gd name="connsiteY374" fmla="*/ 142899 h 322989"/>
                  <a:gd name="connsiteX375" fmla="*/ 10442 w 327566"/>
                  <a:gd name="connsiteY375" fmla="*/ 145617 h 322989"/>
                  <a:gd name="connsiteX376" fmla="*/ 10299 w 327566"/>
                  <a:gd name="connsiteY376" fmla="*/ 146761 h 322989"/>
                  <a:gd name="connsiteX377" fmla="*/ 9298 w 327566"/>
                  <a:gd name="connsiteY377" fmla="*/ 147906 h 322989"/>
                  <a:gd name="connsiteX378" fmla="*/ 7438 w 327566"/>
                  <a:gd name="connsiteY378" fmla="*/ 149193 h 322989"/>
                  <a:gd name="connsiteX379" fmla="*/ 6294 w 327566"/>
                  <a:gd name="connsiteY379" fmla="*/ 149765 h 322989"/>
                  <a:gd name="connsiteX380" fmla="*/ 5722 w 327566"/>
                  <a:gd name="connsiteY380" fmla="*/ 149622 h 322989"/>
                  <a:gd name="connsiteX381" fmla="*/ 5007 w 327566"/>
                  <a:gd name="connsiteY381" fmla="*/ 149908 h 322989"/>
                  <a:gd name="connsiteX382" fmla="*/ 4148 w 327566"/>
                  <a:gd name="connsiteY382" fmla="*/ 150767 h 322989"/>
                  <a:gd name="connsiteX383" fmla="*/ 3576 w 327566"/>
                  <a:gd name="connsiteY383" fmla="*/ 152769 h 322989"/>
                  <a:gd name="connsiteX384" fmla="*/ 3290 w 327566"/>
                  <a:gd name="connsiteY384" fmla="*/ 155773 h 322989"/>
                  <a:gd name="connsiteX385" fmla="*/ 3433 w 327566"/>
                  <a:gd name="connsiteY385" fmla="*/ 157203 h 322989"/>
                  <a:gd name="connsiteX386" fmla="*/ 4148 w 327566"/>
                  <a:gd name="connsiteY386" fmla="*/ 158491 h 322989"/>
                  <a:gd name="connsiteX387" fmla="*/ 6294 w 327566"/>
                  <a:gd name="connsiteY387" fmla="*/ 160922 h 322989"/>
                  <a:gd name="connsiteX388" fmla="*/ 10013 w 327566"/>
                  <a:gd name="connsiteY388" fmla="*/ 164213 h 322989"/>
                  <a:gd name="connsiteX389" fmla="*/ 10156 w 327566"/>
                  <a:gd name="connsiteY389" fmla="*/ 164785 h 322989"/>
                  <a:gd name="connsiteX390" fmla="*/ 10585 w 327566"/>
                  <a:gd name="connsiteY390" fmla="*/ 164785 h 322989"/>
                  <a:gd name="connsiteX391" fmla="*/ 12301 w 327566"/>
                  <a:gd name="connsiteY391" fmla="*/ 163783 h 322989"/>
                  <a:gd name="connsiteX392" fmla="*/ 14447 w 327566"/>
                  <a:gd name="connsiteY392" fmla="*/ 163497 h 322989"/>
                  <a:gd name="connsiteX393" fmla="*/ 15735 w 327566"/>
                  <a:gd name="connsiteY393" fmla="*/ 163783 h 322989"/>
                  <a:gd name="connsiteX394" fmla="*/ 16593 w 327566"/>
                  <a:gd name="connsiteY394" fmla="*/ 164355 h 322989"/>
                  <a:gd name="connsiteX395" fmla="*/ 17022 w 327566"/>
                  <a:gd name="connsiteY395" fmla="*/ 165214 h 322989"/>
                  <a:gd name="connsiteX396" fmla="*/ 20598 w 327566"/>
                  <a:gd name="connsiteY396" fmla="*/ 168361 h 322989"/>
                  <a:gd name="connsiteX397" fmla="*/ 22315 w 327566"/>
                  <a:gd name="connsiteY397" fmla="*/ 170649 h 322989"/>
                  <a:gd name="connsiteX398" fmla="*/ 23602 w 327566"/>
                  <a:gd name="connsiteY398" fmla="*/ 173367 h 322989"/>
                  <a:gd name="connsiteX399" fmla="*/ 25318 w 327566"/>
                  <a:gd name="connsiteY399" fmla="*/ 175656 h 322989"/>
                  <a:gd name="connsiteX400" fmla="*/ 27464 w 327566"/>
                  <a:gd name="connsiteY400" fmla="*/ 177658 h 322989"/>
                  <a:gd name="connsiteX401" fmla="*/ 28465 w 327566"/>
                  <a:gd name="connsiteY401" fmla="*/ 179804 h 322989"/>
                  <a:gd name="connsiteX402" fmla="*/ 28322 w 327566"/>
                  <a:gd name="connsiteY402" fmla="*/ 181950 h 322989"/>
                  <a:gd name="connsiteX403" fmla="*/ 27750 w 327566"/>
                  <a:gd name="connsiteY403" fmla="*/ 183094 h 322989"/>
                  <a:gd name="connsiteX404" fmla="*/ 27035 w 327566"/>
                  <a:gd name="connsiteY404" fmla="*/ 183237 h 322989"/>
                  <a:gd name="connsiteX405" fmla="*/ 26749 w 327566"/>
                  <a:gd name="connsiteY405" fmla="*/ 183523 h 322989"/>
                  <a:gd name="connsiteX406" fmla="*/ 27035 w 327566"/>
                  <a:gd name="connsiteY406" fmla="*/ 185097 h 322989"/>
                  <a:gd name="connsiteX407" fmla="*/ 28751 w 327566"/>
                  <a:gd name="connsiteY407" fmla="*/ 188387 h 322989"/>
                  <a:gd name="connsiteX408" fmla="*/ 29467 w 327566"/>
                  <a:gd name="connsiteY408" fmla="*/ 191390 h 322989"/>
                  <a:gd name="connsiteX409" fmla="*/ 29181 w 327566"/>
                  <a:gd name="connsiteY409" fmla="*/ 194108 h 322989"/>
                  <a:gd name="connsiteX410" fmla="*/ 29610 w 327566"/>
                  <a:gd name="connsiteY410" fmla="*/ 196397 h 322989"/>
                  <a:gd name="connsiteX411" fmla="*/ 30897 w 327566"/>
                  <a:gd name="connsiteY411" fmla="*/ 198400 h 322989"/>
                  <a:gd name="connsiteX412" fmla="*/ 33329 w 327566"/>
                  <a:gd name="connsiteY412" fmla="*/ 201117 h 322989"/>
                  <a:gd name="connsiteX413" fmla="*/ 36333 w 327566"/>
                  <a:gd name="connsiteY413" fmla="*/ 207411 h 322989"/>
                  <a:gd name="connsiteX414" fmla="*/ 38764 w 327566"/>
                  <a:gd name="connsiteY414" fmla="*/ 211273 h 322989"/>
                  <a:gd name="connsiteX415" fmla="*/ 38907 w 327566"/>
                  <a:gd name="connsiteY415" fmla="*/ 212418 h 322989"/>
                  <a:gd name="connsiteX416" fmla="*/ 39337 w 327566"/>
                  <a:gd name="connsiteY416" fmla="*/ 213133 h 322989"/>
                  <a:gd name="connsiteX417" fmla="*/ 40338 w 327566"/>
                  <a:gd name="connsiteY417" fmla="*/ 213848 h 322989"/>
                  <a:gd name="connsiteX418" fmla="*/ 40481 w 327566"/>
                  <a:gd name="connsiteY418" fmla="*/ 214420 h 322989"/>
                  <a:gd name="connsiteX419" fmla="*/ 40052 w 327566"/>
                  <a:gd name="connsiteY419" fmla="*/ 215135 h 322989"/>
                  <a:gd name="connsiteX420" fmla="*/ 40052 w 327566"/>
                  <a:gd name="connsiteY420" fmla="*/ 215994 h 322989"/>
                  <a:gd name="connsiteX421" fmla="*/ 40481 w 327566"/>
                  <a:gd name="connsiteY421" fmla="*/ 217424 h 322989"/>
                  <a:gd name="connsiteX422" fmla="*/ 42054 w 327566"/>
                  <a:gd name="connsiteY422" fmla="*/ 219427 h 322989"/>
                  <a:gd name="connsiteX423" fmla="*/ 44629 w 327566"/>
                  <a:gd name="connsiteY423" fmla="*/ 221858 h 322989"/>
                  <a:gd name="connsiteX424" fmla="*/ 45916 w 327566"/>
                  <a:gd name="connsiteY424" fmla="*/ 223861 h 322989"/>
                  <a:gd name="connsiteX425" fmla="*/ 45773 w 327566"/>
                  <a:gd name="connsiteY425" fmla="*/ 225435 h 322989"/>
                  <a:gd name="connsiteX426" fmla="*/ 46202 w 327566"/>
                  <a:gd name="connsiteY426" fmla="*/ 227008 h 322989"/>
                  <a:gd name="connsiteX427" fmla="*/ 47204 w 327566"/>
                  <a:gd name="connsiteY427" fmla="*/ 228581 h 322989"/>
                  <a:gd name="connsiteX428" fmla="*/ 47204 w 327566"/>
                  <a:gd name="connsiteY428" fmla="*/ 228867 h 322989"/>
                  <a:gd name="connsiteX429" fmla="*/ 52210 w 327566"/>
                  <a:gd name="connsiteY429" fmla="*/ 228725 h 322989"/>
                  <a:gd name="connsiteX430" fmla="*/ 55214 w 327566"/>
                  <a:gd name="connsiteY430" fmla="*/ 230155 h 322989"/>
                  <a:gd name="connsiteX431" fmla="*/ 57789 w 327566"/>
                  <a:gd name="connsiteY431" fmla="*/ 232014 h 322989"/>
                  <a:gd name="connsiteX432" fmla="*/ 58504 w 327566"/>
                  <a:gd name="connsiteY432" fmla="*/ 234732 h 322989"/>
                  <a:gd name="connsiteX433" fmla="*/ 60221 w 327566"/>
                  <a:gd name="connsiteY433" fmla="*/ 236449 h 322989"/>
                  <a:gd name="connsiteX434" fmla="*/ 62080 w 327566"/>
                  <a:gd name="connsiteY434" fmla="*/ 237879 h 322989"/>
                  <a:gd name="connsiteX435" fmla="*/ 62938 w 327566"/>
                  <a:gd name="connsiteY435" fmla="*/ 238022 h 322989"/>
                  <a:gd name="connsiteX436" fmla="*/ 64226 w 327566"/>
                  <a:gd name="connsiteY436" fmla="*/ 237736 h 322989"/>
                  <a:gd name="connsiteX437" fmla="*/ 66371 w 327566"/>
                  <a:gd name="connsiteY437" fmla="*/ 237736 h 322989"/>
                  <a:gd name="connsiteX438" fmla="*/ 68374 w 327566"/>
                  <a:gd name="connsiteY438" fmla="*/ 238308 h 322989"/>
                  <a:gd name="connsiteX439" fmla="*/ 69376 w 327566"/>
                  <a:gd name="connsiteY439" fmla="*/ 238880 h 322989"/>
                  <a:gd name="connsiteX440" fmla="*/ 69518 w 327566"/>
                  <a:gd name="connsiteY440" fmla="*/ 241169 h 322989"/>
                  <a:gd name="connsiteX441" fmla="*/ 70091 w 327566"/>
                  <a:gd name="connsiteY441" fmla="*/ 242170 h 322989"/>
                  <a:gd name="connsiteX442" fmla="*/ 72952 w 327566"/>
                  <a:gd name="connsiteY442" fmla="*/ 242599 h 322989"/>
                  <a:gd name="connsiteX443" fmla="*/ 75812 w 327566"/>
                  <a:gd name="connsiteY443" fmla="*/ 242742 h 322989"/>
                  <a:gd name="connsiteX444" fmla="*/ 78530 w 327566"/>
                  <a:gd name="connsiteY444" fmla="*/ 244316 h 322989"/>
                  <a:gd name="connsiteX445" fmla="*/ 81534 w 327566"/>
                  <a:gd name="connsiteY445" fmla="*/ 244602 h 322989"/>
                  <a:gd name="connsiteX446" fmla="*/ 84967 w 327566"/>
                  <a:gd name="connsiteY446" fmla="*/ 245317 h 322989"/>
                  <a:gd name="connsiteX447" fmla="*/ 86540 w 327566"/>
                  <a:gd name="connsiteY447" fmla="*/ 247034 h 322989"/>
                  <a:gd name="connsiteX448" fmla="*/ 90260 w 327566"/>
                  <a:gd name="connsiteY448" fmla="*/ 248750 h 322989"/>
                  <a:gd name="connsiteX449" fmla="*/ 94694 w 327566"/>
                  <a:gd name="connsiteY449" fmla="*/ 250324 h 322989"/>
                  <a:gd name="connsiteX450" fmla="*/ 97984 w 327566"/>
                  <a:gd name="connsiteY450" fmla="*/ 252040 h 322989"/>
                  <a:gd name="connsiteX451" fmla="*/ 99700 w 327566"/>
                  <a:gd name="connsiteY451" fmla="*/ 252898 h 322989"/>
                  <a:gd name="connsiteX452" fmla="*/ 100272 w 327566"/>
                  <a:gd name="connsiteY452" fmla="*/ 252612 h 322989"/>
                  <a:gd name="connsiteX453" fmla="*/ 101417 w 327566"/>
                  <a:gd name="connsiteY453" fmla="*/ 252469 h 322989"/>
                  <a:gd name="connsiteX454" fmla="*/ 106137 w 327566"/>
                  <a:gd name="connsiteY454" fmla="*/ 255473 h 322989"/>
                  <a:gd name="connsiteX455" fmla="*/ 108998 w 327566"/>
                  <a:gd name="connsiteY455" fmla="*/ 255616 h 322989"/>
                  <a:gd name="connsiteX456" fmla="*/ 112145 w 327566"/>
                  <a:gd name="connsiteY456" fmla="*/ 256188 h 322989"/>
                  <a:gd name="connsiteX457" fmla="*/ 114863 w 327566"/>
                  <a:gd name="connsiteY457" fmla="*/ 258906 h 322989"/>
                  <a:gd name="connsiteX458" fmla="*/ 116293 w 327566"/>
                  <a:gd name="connsiteY458" fmla="*/ 259192 h 322989"/>
                  <a:gd name="connsiteX459" fmla="*/ 118152 w 327566"/>
                  <a:gd name="connsiteY459" fmla="*/ 258763 h 322989"/>
                  <a:gd name="connsiteX460" fmla="*/ 123302 w 327566"/>
                  <a:gd name="connsiteY460" fmla="*/ 258477 h 322989"/>
                  <a:gd name="connsiteX461" fmla="*/ 125305 w 327566"/>
                  <a:gd name="connsiteY461" fmla="*/ 258906 h 322989"/>
                  <a:gd name="connsiteX462" fmla="*/ 128022 w 327566"/>
                  <a:gd name="connsiteY462" fmla="*/ 260480 h 322989"/>
                  <a:gd name="connsiteX463" fmla="*/ 129024 w 327566"/>
                  <a:gd name="connsiteY463" fmla="*/ 260766 h 322989"/>
                  <a:gd name="connsiteX464" fmla="*/ 130740 w 327566"/>
                  <a:gd name="connsiteY464" fmla="*/ 260766 h 322989"/>
                  <a:gd name="connsiteX465" fmla="*/ 131027 w 327566"/>
                  <a:gd name="connsiteY465" fmla="*/ 260337 h 322989"/>
                  <a:gd name="connsiteX466" fmla="*/ 131169 w 327566"/>
                  <a:gd name="connsiteY466" fmla="*/ 259335 h 322989"/>
                  <a:gd name="connsiteX467" fmla="*/ 130883 w 327566"/>
                  <a:gd name="connsiteY467" fmla="*/ 257476 h 322989"/>
                  <a:gd name="connsiteX468" fmla="*/ 131313 w 327566"/>
                  <a:gd name="connsiteY468" fmla="*/ 256474 h 322989"/>
                  <a:gd name="connsiteX469" fmla="*/ 132314 w 327566"/>
                  <a:gd name="connsiteY469" fmla="*/ 255330 h 322989"/>
                  <a:gd name="connsiteX470" fmla="*/ 135175 w 327566"/>
                  <a:gd name="connsiteY470" fmla="*/ 256618 h 322989"/>
                  <a:gd name="connsiteX471" fmla="*/ 142184 w 327566"/>
                  <a:gd name="connsiteY471" fmla="*/ 262482 h 322989"/>
                  <a:gd name="connsiteX472" fmla="*/ 142327 w 327566"/>
                  <a:gd name="connsiteY472" fmla="*/ 263197 h 322989"/>
                  <a:gd name="connsiteX473" fmla="*/ 146761 w 327566"/>
                  <a:gd name="connsiteY473" fmla="*/ 269062 h 322989"/>
                  <a:gd name="connsiteX474" fmla="*/ 148191 w 327566"/>
                  <a:gd name="connsiteY474" fmla="*/ 271494 h 322989"/>
                  <a:gd name="connsiteX475" fmla="*/ 148191 w 327566"/>
                  <a:gd name="connsiteY475" fmla="*/ 273211 h 322989"/>
                  <a:gd name="connsiteX476" fmla="*/ 149622 w 327566"/>
                  <a:gd name="connsiteY476" fmla="*/ 278360 h 322989"/>
                  <a:gd name="connsiteX477" fmla="*/ 149908 w 327566"/>
                  <a:gd name="connsiteY477" fmla="*/ 280792 h 322989"/>
                  <a:gd name="connsiteX478" fmla="*/ 149622 w 327566"/>
                  <a:gd name="connsiteY478" fmla="*/ 282651 h 322989"/>
                  <a:gd name="connsiteX479" fmla="*/ 149622 w 327566"/>
                  <a:gd name="connsiteY479" fmla="*/ 284082 h 322989"/>
                  <a:gd name="connsiteX480" fmla="*/ 150194 w 327566"/>
                  <a:gd name="connsiteY480" fmla="*/ 286227 h 322989"/>
                  <a:gd name="connsiteX481" fmla="*/ 150051 w 327566"/>
                  <a:gd name="connsiteY481" fmla="*/ 287086 h 322989"/>
                  <a:gd name="connsiteX482" fmla="*/ 151625 w 327566"/>
                  <a:gd name="connsiteY482" fmla="*/ 290089 h 322989"/>
                  <a:gd name="connsiteX483" fmla="*/ 152340 w 327566"/>
                  <a:gd name="connsiteY483" fmla="*/ 292664 h 322989"/>
                  <a:gd name="connsiteX484" fmla="*/ 152483 w 327566"/>
                  <a:gd name="connsiteY484" fmla="*/ 295096 h 322989"/>
                  <a:gd name="connsiteX485" fmla="*/ 152054 w 327566"/>
                  <a:gd name="connsiteY485" fmla="*/ 297528 h 322989"/>
                  <a:gd name="connsiteX486" fmla="*/ 150623 w 327566"/>
                  <a:gd name="connsiteY486" fmla="*/ 301104 h 322989"/>
                  <a:gd name="connsiteX487" fmla="*/ 150337 w 327566"/>
                  <a:gd name="connsiteY487" fmla="*/ 302534 h 322989"/>
                  <a:gd name="connsiteX488" fmla="*/ 150623 w 327566"/>
                  <a:gd name="connsiteY488" fmla="*/ 303822 h 322989"/>
                  <a:gd name="connsiteX489" fmla="*/ 151482 w 327566"/>
                  <a:gd name="connsiteY489" fmla="*/ 305252 h 322989"/>
                  <a:gd name="connsiteX490" fmla="*/ 153055 w 327566"/>
                  <a:gd name="connsiteY490" fmla="*/ 306826 h 322989"/>
                  <a:gd name="connsiteX491" fmla="*/ 154199 w 327566"/>
                  <a:gd name="connsiteY491" fmla="*/ 308685 h 322989"/>
                  <a:gd name="connsiteX492" fmla="*/ 154914 w 327566"/>
                  <a:gd name="connsiteY492" fmla="*/ 310831 h 322989"/>
                  <a:gd name="connsiteX493" fmla="*/ 155630 w 327566"/>
                  <a:gd name="connsiteY493" fmla="*/ 311832 h 322989"/>
                  <a:gd name="connsiteX494" fmla="*/ 156488 w 327566"/>
                  <a:gd name="connsiteY494" fmla="*/ 311832 h 322989"/>
                  <a:gd name="connsiteX495" fmla="*/ 157919 w 327566"/>
                  <a:gd name="connsiteY495" fmla="*/ 312118 h 322989"/>
                  <a:gd name="connsiteX496" fmla="*/ 159063 w 327566"/>
                  <a:gd name="connsiteY496" fmla="*/ 313405 h 322989"/>
                  <a:gd name="connsiteX497" fmla="*/ 160493 w 327566"/>
                  <a:gd name="connsiteY497" fmla="*/ 315551 h 322989"/>
                  <a:gd name="connsiteX498" fmla="*/ 160922 w 327566"/>
                  <a:gd name="connsiteY498" fmla="*/ 318126 h 322989"/>
                  <a:gd name="connsiteX499" fmla="*/ 161065 w 327566"/>
                  <a:gd name="connsiteY499" fmla="*/ 318984 h 322989"/>
                  <a:gd name="connsiteX500" fmla="*/ 167788 w 327566"/>
                  <a:gd name="connsiteY500" fmla="*/ 318841 h 322989"/>
                  <a:gd name="connsiteX501" fmla="*/ 174940 w 327566"/>
                  <a:gd name="connsiteY501" fmla="*/ 319127 h 322989"/>
                  <a:gd name="connsiteX502" fmla="*/ 175942 w 327566"/>
                  <a:gd name="connsiteY502" fmla="*/ 319270 h 322989"/>
                  <a:gd name="connsiteX503" fmla="*/ 177515 w 327566"/>
                  <a:gd name="connsiteY503" fmla="*/ 319699 h 322989"/>
                  <a:gd name="connsiteX504" fmla="*/ 179375 w 327566"/>
                  <a:gd name="connsiteY504" fmla="*/ 319556 h 322989"/>
                  <a:gd name="connsiteX505" fmla="*/ 181377 w 327566"/>
                  <a:gd name="connsiteY505" fmla="*/ 318984 h 322989"/>
                  <a:gd name="connsiteX506" fmla="*/ 183666 w 327566"/>
                  <a:gd name="connsiteY506" fmla="*/ 317410 h 322989"/>
                  <a:gd name="connsiteX507" fmla="*/ 186097 w 327566"/>
                  <a:gd name="connsiteY507" fmla="*/ 314979 h 322989"/>
                  <a:gd name="connsiteX508" fmla="*/ 189960 w 327566"/>
                  <a:gd name="connsiteY508" fmla="*/ 314979 h 322989"/>
                  <a:gd name="connsiteX509" fmla="*/ 195109 w 327566"/>
                  <a:gd name="connsiteY509" fmla="*/ 317554 h 322989"/>
                  <a:gd name="connsiteX510" fmla="*/ 197970 w 327566"/>
                  <a:gd name="connsiteY510" fmla="*/ 319699 h 322989"/>
                  <a:gd name="connsiteX511" fmla="*/ 198399 w 327566"/>
                  <a:gd name="connsiteY511" fmla="*/ 321559 h 322989"/>
                  <a:gd name="connsiteX512" fmla="*/ 201832 w 327566"/>
                  <a:gd name="connsiteY512" fmla="*/ 322703 h 322989"/>
                  <a:gd name="connsiteX513" fmla="*/ 208269 w 327566"/>
                  <a:gd name="connsiteY513" fmla="*/ 322989 h 322989"/>
                  <a:gd name="connsiteX514" fmla="*/ 212989 w 327566"/>
                  <a:gd name="connsiteY514" fmla="*/ 321988 h 322989"/>
                  <a:gd name="connsiteX515" fmla="*/ 215994 w 327566"/>
                  <a:gd name="connsiteY515" fmla="*/ 319699 h 322989"/>
                  <a:gd name="connsiteX516" fmla="*/ 218997 w 327566"/>
                  <a:gd name="connsiteY516" fmla="*/ 318555 h 322989"/>
                  <a:gd name="connsiteX517" fmla="*/ 222144 w 327566"/>
                  <a:gd name="connsiteY517" fmla="*/ 318412 h 322989"/>
                  <a:gd name="connsiteX518" fmla="*/ 224576 w 327566"/>
                  <a:gd name="connsiteY518" fmla="*/ 319127 h 322989"/>
                  <a:gd name="connsiteX519" fmla="*/ 226293 w 327566"/>
                  <a:gd name="connsiteY519" fmla="*/ 320843 h 322989"/>
                  <a:gd name="connsiteX520" fmla="*/ 229440 w 327566"/>
                  <a:gd name="connsiteY520" fmla="*/ 321988 h 322989"/>
                  <a:gd name="connsiteX521" fmla="*/ 234160 w 327566"/>
                  <a:gd name="connsiteY521" fmla="*/ 322703 h 322989"/>
                  <a:gd name="connsiteX522" fmla="*/ 239309 w 327566"/>
                  <a:gd name="connsiteY522" fmla="*/ 321559 h 322989"/>
                  <a:gd name="connsiteX523" fmla="*/ 244888 w 327566"/>
                  <a:gd name="connsiteY523" fmla="*/ 318698 h 322989"/>
                  <a:gd name="connsiteX524" fmla="*/ 248035 w 327566"/>
                  <a:gd name="connsiteY524" fmla="*/ 315694 h 322989"/>
                  <a:gd name="connsiteX525" fmla="*/ 248750 w 327566"/>
                  <a:gd name="connsiteY525" fmla="*/ 312547 h 322989"/>
                  <a:gd name="connsiteX526" fmla="*/ 249608 w 327566"/>
                  <a:gd name="connsiteY526" fmla="*/ 310687 h 322989"/>
                  <a:gd name="connsiteX527" fmla="*/ 250610 w 327566"/>
                  <a:gd name="connsiteY527" fmla="*/ 309972 h 322989"/>
                  <a:gd name="connsiteX528" fmla="*/ 253613 w 327566"/>
                  <a:gd name="connsiteY528" fmla="*/ 309543 h 322989"/>
                  <a:gd name="connsiteX529" fmla="*/ 258477 w 327566"/>
                  <a:gd name="connsiteY529" fmla="*/ 309400 h 322989"/>
                  <a:gd name="connsiteX530" fmla="*/ 262625 w 327566"/>
                  <a:gd name="connsiteY530" fmla="*/ 310402 h 322989"/>
                  <a:gd name="connsiteX531" fmla="*/ 267918 w 327566"/>
                  <a:gd name="connsiteY531" fmla="*/ 313549 h 322989"/>
                  <a:gd name="connsiteX532" fmla="*/ 271351 w 327566"/>
                  <a:gd name="connsiteY532" fmla="*/ 311546 h 322989"/>
                  <a:gd name="connsiteX533" fmla="*/ 277073 w 327566"/>
                  <a:gd name="connsiteY533" fmla="*/ 307970 h 322989"/>
                  <a:gd name="connsiteX534" fmla="*/ 282937 w 327566"/>
                  <a:gd name="connsiteY534" fmla="*/ 306110 h 322989"/>
                  <a:gd name="connsiteX535" fmla="*/ 288516 w 327566"/>
                  <a:gd name="connsiteY535" fmla="*/ 306110 h 322989"/>
                  <a:gd name="connsiteX536" fmla="*/ 293093 w 327566"/>
                  <a:gd name="connsiteY536" fmla="*/ 304823 h 322989"/>
                  <a:gd name="connsiteX537" fmla="*/ 296669 w 327566"/>
                  <a:gd name="connsiteY537" fmla="*/ 302105 h 322989"/>
                  <a:gd name="connsiteX538" fmla="*/ 300388 w 327566"/>
                  <a:gd name="connsiteY538" fmla="*/ 300388 h 322989"/>
                  <a:gd name="connsiteX539" fmla="*/ 304394 w 327566"/>
                  <a:gd name="connsiteY539" fmla="*/ 299673 h 322989"/>
                  <a:gd name="connsiteX540" fmla="*/ 308113 w 327566"/>
                  <a:gd name="connsiteY540" fmla="*/ 298386 h 322989"/>
                  <a:gd name="connsiteX541" fmla="*/ 313262 w 327566"/>
                  <a:gd name="connsiteY541" fmla="*/ 295668 h 322989"/>
                  <a:gd name="connsiteX542" fmla="*/ 318555 w 327566"/>
                  <a:gd name="connsiteY542" fmla="*/ 291663 h 322989"/>
                  <a:gd name="connsiteX543" fmla="*/ 323990 w 327566"/>
                  <a:gd name="connsiteY543" fmla="*/ 287515 h 322989"/>
                  <a:gd name="connsiteX544" fmla="*/ 327566 w 327566"/>
                  <a:gd name="connsiteY544" fmla="*/ 284940 h 322989"/>
                  <a:gd name="connsiteX545" fmla="*/ 327423 w 327566"/>
                  <a:gd name="connsiteY545" fmla="*/ 284368 h 322989"/>
                  <a:gd name="connsiteX546" fmla="*/ 97841 w 327566"/>
                  <a:gd name="connsiteY546" fmla="*/ 31755 h 322989"/>
                  <a:gd name="connsiteX547" fmla="*/ 99271 w 327566"/>
                  <a:gd name="connsiteY547" fmla="*/ 32471 h 322989"/>
                  <a:gd name="connsiteX548" fmla="*/ 101989 w 327566"/>
                  <a:gd name="connsiteY548" fmla="*/ 33043 h 322989"/>
                  <a:gd name="connsiteX549" fmla="*/ 104135 w 327566"/>
                  <a:gd name="connsiteY549" fmla="*/ 33901 h 322989"/>
                  <a:gd name="connsiteX550" fmla="*/ 106137 w 327566"/>
                  <a:gd name="connsiteY550" fmla="*/ 34616 h 322989"/>
                  <a:gd name="connsiteX551" fmla="*/ 107711 w 327566"/>
                  <a:gd name="connsiteY551" fmla="*/ 34616 h 322989"/>
                  <a:gd name="connsiteX552" fmla="*/ 107997 w 327566"/>
                  <a:gd name="connsiteY552" fmla="*/ 33329 h 322989"/>
                  <a:gd name="connsiteX553" fmla="*/ 106709 w 327566"/>
                  <a:gd name="connsiteY553" fmla="*/ 31899 h 322989"/>
                  <a:gd name="connsiteX554" fmla="*/ 106137 w 327566"/>
                  <a:gd name="connsiteY554" fmla="*/ 30182 h 322989"/>
                  <a:gd name="connsiteX555" fmla="*/ 105422 w 327566"/>
                  <a:gd name="connsiteY555" fmla="*/ 28752 h 322989"/>
                  <a:gd name="connsiteX556" fmla="*/ 103276 w 327566"/>
                  <a:gd name="connsiteY556" fmla="*/ 29038 h 322989"/>
                  <a:gd name="connsiteX557" fmla="*/ 101560 w 327566"/>
                  <a:gd name="connsiteY557" fmla="*/ 29038 h 322989"/>
                  <a:gd name="connsiteX558" fmla="*/ 100845 w 327566"/>
                  <a:gd name="connsiteY558" fmla="*/ 26892 h 322989"/>
                  <a:gd name="connsiteX559" fmla="*/ 98842 w 327566"/>
                  <a:gd name="connsiteY559" fmla="*/ 27035 h 322989"/>
                  <a:gd name="connsiteX560" fmla="*/ 97268 w 327566"/>
                  <a:gd name="connsiteY560" fmla="*/ 28036 h 322989"/>
                  <a:gd name="connsiteX561" fmla="*/ 97841 w 327566"/>
                  <a:gd name="connsiteY561" fmla="*/ 29324 h 322989"/>
                  <a:gd name="connsiteX562" fmla="*/ 97841 w 327566"/>
                  <a:gd name="connsiteY562" fmla="*/ 31755 h 32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Lst>
                <a:rect l="l" t="t" r="r" b="b"/>
                <a:pathLst>
                  <a:path w="327566" h="322989">
                    <a:moveTo>
                      <a:pt x="303392" y="210129"/>
                    </a:moveTo>
                    <a:lnTo>
                      <a:pt x="304966" y="209700"/>
                    </a:lnTo>
                    <a:lnTo>
                      <a:pt x="306539" y="207697"/>
                    </a:lnTo>
                    <a:lnTo>
                      <a:pt x="308399" y="207411"/>
                    </a:lnTo>
                    <a:lnTo>
                      <a:pt x="310544" y="202262"/>
                    </a:lnTo>
                    <a:lnTo>
                      <a:pt x="310830" y="199830"/>
                    </a:lnTo>
                    <a:lnTo>
                      <a:pt x="310401" y="200259"/>
                    </a:lnTo>
                    <a:lnTo>
                      <a:pt x="309114" y="202262"/>
                    </a:lnTo>
                    <a:lnTo>
                      <a:pt x="305252" y="205266"/>
                    </a:lnTo>
                    <a:lnTo>
                      <a:pt x="303535" y="207411"/>
                    </a:lnTo>
                    <a:lnTo>
                      <a:pt x="301819" y="208556"/>
                    </a:lnTo>
                    <a:lnTo>
                      <a:pt x="302820" y="209843"/>
                    </a:lnTo>
                    <a:lnTo>
                      <a:pt x="303392" y="210129"/>
                    </a:lnTo>
                    <a:close/>
                    <a:moveTo>
                      <a:pt x="303821" y="132314"/>
                    </a:moveTo>
                    <a:lnTo>
                      <a:pt x="304823" y="133029"/>
                    </a:lnTo>
                    <a:lnTo>
                      <a:pt x="306110" y="133458"/>
                    </a:lnTo>
                    <a:lnTo>
                      <a:pt x="307541" y="132028"/>
                    </a:lnTo>
                    <a:lnTo>
                      <a:pt x="309257" y="127880"/>
                    </a:lnTo>
                    <a:lnTo>
                      <a:pt x="309400" y="124876"/>
                    </a:lnTo>
                    <a:lnTo>
                      <a:pt x="309257" y="120298"/>
                    </a:lnTo>
                    <a:lnTo>
                      <a:pt x="309686" y="118868"/>
                    </a:lnTo>
                    <a:lnTo>
                      <a:pt x="309543" y="117295"/>
                    </a:lnTo>
                    <a:lnTo>
                      <a:pt x="306968" y="118439"/>
                    </a:lnTo>
                    <a:lnTo>
                      <a:pt x="303678" y="117867"/>
                    </a:lnTo>
                    <a:lnTo>
                      <a:pt x="304537" y="123445"/>
                    </a:lnTo>
                    <a:lnTo>
                      <a:pt x="302963" y="131170"/>
                    </a:lnTo>
                    <a:lnTo>
                      <a:pt x="303821" y="132314"/>
                    </a:lnTo>
                    <a:close/>
                    <a:moveTo>
                      <a:pt x="289803" y="152626"/>
                    </a:moveTo>
                    <a:lnTo>
                      <a:pt x="289088" y="155344"/>
                    </a:lnTo>
                    <a:lnTo>
                      <a:pt x="290948" y="158491"/>
                    </a:lnTo>
                    <a:lnTo>
                      <a:pt x="293093" y="158634"/>
                    </a:lnTo>
                    <a:lnTo>
                      <a:pt x="295239" y="161209"/>
                    </a:lnTo>
                    <a:lnTo>
                      <a:pt x="296526" y="160636"/>
                    </a:lnTo>
                    <a:lnTo>
                      <a:pt x="297241" y="162782"/>
                    </a:lnTo>
                    <a:lnTo>
                      <a:pt x="298243" y="163783"/>
                    </a:lnTo>
                    <a:lnTo>
                      <a:pt x="299101" y="163783"/>
                    </a:lnTo>
                    <a:lnTo>
                      <a:pt x="300674" y="163068"/>
                    </a:lnTo>
                    <a:lnTo>
                      <a:pt x="300961" y="161924"/>
                    </a:lnTo>
                    <a:lnTo>
                      <a:pt x="298672" y="155487"/>
                    </a:lnTo>
                    <a:lnTo>
                      <a:pt x="298386" y="155201"/>
                    </a:lnTo>
                    <a:lnTo>
                      <a:pt x="296669" y="153627"/>
                    </a:lnTo>
                    <a:lnTo>
                      <a:pt x="294667" y="148621"/>
                    </a:lnTo>
                    <a:lnTo>
                      <a:pt x="294380" y="144473"/>
                    </a:lnTo>
                    <a:lnTo>
                      <a:pt x="292950" y="141755"/>
                    </a:lnTo>
                    <a:lnTo>
                      <a:pt x="291663" y="145760"/>
                    </a:lnTo>
                    <a:lnTo>
                      <a:pt x="289374" y="148049"/>
                    </a:lnTo>
                    <a:lnTo>
                      <a:pt x="289803" y="152626"/>
                    </a:lnTo>
                    <a:close/>
                    <a:moveTo>
                      <a:pt x="66658" y="35761"/>
                    </a:moveTo>
                    <a:lnTo>
                      <a:pt x="65799" y="37048"/>
                    </a:lnTo>
                    <a:lnTo>
                      <a:pt x="65513" y="39623"/>
                    </a:lnTo>
                    <a:lnTo>
                      <a:pt x="67373" y="41482"/>
                    </a:lnTo>
                    <a:lnTo>
                      <a:pt x="67516" y="43628"/>
                    </a:lnTo>
                    <a:lnTo>
                      <a:pt x="69089" y="43342"/>
                    </a:lnTo>
                    <a:lnTo>
                      <a:pt x="69661" y="41196"/>
                    </a:lnTo>
                    <a:lnTo>
                      <a:pt x="71092" y="41053"/>
                    </a:lnTo>
                    <a:lnTo>
                      <a:pt x="73237" y="40624"/>
                    </a:lnTo>
                    <a:lnTo>
                      <a:pt x="73810" y="39909"/>
                    </a:lnTo>
                    <a:lnTo>
                      <a:pt x="73953" y="38049"/>
                    </a:lnTo>
                    <a:lnTo>
                      <a:pt x="73523" y="37334"/>
                    </a:lnTo>
                    <a:lnTo>
                      <a:pt x="71378" y="38049"/>
                    </a:lnTo>
                    <a:lnTo>
                      <a:pt x="69089" y="38622"/>
                    </a:lnTo>
                    <a:lnTo>
                      <a:pt x="68374" y="38049"/>
                    </a:lnTo>
                    <a:lnTo>
                      <a:pt x="67373" y="36619"/>
                    </a:lnTo>
                    <a:lnTo>
                      <a:pt x="66658" y="35761"/>
                    </a:lnTo>
                    <a:close/>
                    <a:moveTo>
                      <a:pt x="327423" y="284368"/>
                    </a:moveTo>
                    <a:lnTo>
                      <a:pt x="326851" y="283366"/>
                    </a:lnTo>
                    <a:lnTo>
                      <a:pt x="325421" y="281650"/>
                    </a:lnTo>
                    <a:lnTo>
                      <a:pt x="320271" y="278217"/>
                    </a:lnTo>
                    <a:lnTo>
                      <a:pt x="317982" y="277073"/>
                    </a:lnTo>
                    <a:lnTo>
                      <a:pt x="316409" y="275642"/>
                    </a:lnTo>
                    <a:lnTo>
                      <a:pt x="313405" y="275785"/>
                    </a:lnTo>
                    <a:lnTo>
                      <a:pt x="312261" y="273783"/>
                    </a:lnTo>
                    <a:lnTo>
                      <a:pt x="309829" y="271637"/>
                    </a:lnTo>
                    <a:lnTo>
                      <a:pt x="305681" y="270922"/>
                    </a:lnTo>
                    <a:lnTo>
                      <a:pt x="307397" y="268347"/>
                    </a:lnTo>
                    <a:lnTo>
                      <a:pt x="307111" y="266058"/>
                    </a:lnTo>
                    <a:lnTo>
                      <a:pt x="305681" y="262626"/>
                    </a:lnTo>
                    <a:lnTo>
                      <a:pt x="304680" y="258191"/>
                    </a:lnTo>
                    <a:lnTo>
                      <a:pt x="302534" y="253042"/>
                    </a:lnTo>
                    <a:lnTo>
                      <a:pt x="302963" y="246462"/>
                    </a:lnTo>
                    <a:lnTo>
                      <a:pt x="297241" y="238880"/>
                    </a:lnTo>
                    <a:lnTo>
                      <a:pt x="298100" y="237736"/>
                    </a:lnTo>
                    <a:lnTo>
                      <a:pt x="298386" y="236449"/>
                    </a:lnTo>
                    <a:lnTo>
                      <a:pt x="295096" y="232158"/>
                    </a:lnTo>
                    <a:lnTo>
                      <a:pt x="292950" y="223718"/>
                    </a:lnTo>
                    <a:lnTo>
                      <a:pt x="293093" y="220857"/>
                    </a:lnTo>
                    <a:lnTo>
                      <a:pt x="294095" y="217567"/>
                    </a:lnTo>
                    <a:lnTo>
                      <a:pt x="297098" y="210558"/>
                    </a:lnTo>
                    <a:lnTo>
                      <a:pt x="296669" y="204550"/>
                    </a:lnTo>
                    <a:lnTo>
                      <a:pt x="293665" y="202548"/>
                    </a:lnTo>
                    <a:lnTo>
                      <a:pt x="292378" y="203835"/>
                    </a:lnTo>
                    <a:lnTo>
                      <a:pt x="292378" y="195682"/>
                    </a:lnTo>
                    <a:lnTo>
                      <a:pt x="294380" y="190389"/>
                    </a:lnTo>
                    <a:lnTo>
                      <a:pt x="296812" y="186384"/>
                    </a:lnTo>
                    <a:lnTo>
                      <a:pt x="299387" y="183952"/>
                    </a:lnTo>
                    <a:lnTo>
                      <a:pt x="300245" y="180948"/>
                    </a:lnTo>
                    <a:lnTo>
                      <a:pt x="297957" y="176514"/>
                    </a:lnTo>
                    <a:lnTo>
                      <a:pt x="292378" y="174655"/>
                    </a:lnTo>
                    <a:lnTo>
                      <a:pt x="290662" y="170792"/>
                    </a:lnTo>
                    <a:lnTo>
                      <a:pt x="287515" y="166930"/>
                    </a:lnTo>
                    <a:lnTo>
                      <a:pt x="285798" y="165214"/>
                    </a:lnTo>
                    <a:lnTo>
                      <a:pt x="283223" y="163926"/>
                    </a:lnTo>
                    <a:lnTo>
                      <a:pt x="279934" y="160207"/>
                    </a:lnTo>
                    <a:lnTo>
                      <a:pt x="279361" y="156345"/>
                    </a:lnTo>
                    <a:lnTo>
                      <a:pt x="277788" y="152340"/>
                    </a:lnTo>
                    <a:lnTo>
                      <a:pt x="278217" y="146618"/>
                    </a:lnTo>
                    <a:lnTo>
                      <a:pt x="280934" y="139037"/>
                    </a:lnTo>
                    <a:lnTo>
                      <a:pt x="282937" y="135747"/>
                    </a:lnTo>
                    <a:lnTo>
                      <a:pt x="285369" y="127164"/>
                    </a:lnTo>
                    <a:lnTo>
                      <a:pt x="286227" y="125162"/>
                    </a:lnTo>
                    <a:lnTo>
                      <a:pt x="287228" y="122158"/>
                    </a:lnTo>
                    <a:lnTo>
                      <a:pt x="287372" y="119583"/>
                    </a:lnTo>
                    <a:lnTo>
                      <a:pt x="289803" y="113433"/>
                    </a:lnTo>
                    <a:lnTo>
                      <a:pt x="290375" y="110858"/>
                    </a:lnTo>
                    <a:lnTo>
                      <a:pt x="289374" y="110429"/>
                    </a:lnTo>
                    <a:lnTo>
                      <a:pt x="287086" y="108855"/>
                    </a:lnTo>
                    <a:lnTo>
                      <a:pt x="282508" y="105565"/>
                    </a:lnTo>
                    <a:lnTo>
                      <a:pt x="277931" y="102275"/>
                    </a:lnTo>
                    <a:lnTo>
                      <a:pt x="273353" y="98985"/>
                    </a:lnTo>
                    <a:lnTo>
                      <a:pt x="268776" y="95695"/>
                    </a:lnTo>
                    <a:lnTo>
                      <a:pt x="264199" y="92405"/>
                    </a:lnTo>
                    <a:lnTo>
                      <a:pt x="259621" y="89115"/>
                    </a:lnTo>
                    <a:lnTo>
                      <a:pt x="255044" y="85825"/>
                    </a:lnTo>
                    <a:lnTo>
                      <a:pt x="250466" y="82535"/>
                    </a:lnTo>
                    <a:lnTo>
                      <a:pt x="247749" y="80533"/>
                    </a:lnTo>
                    <a:lnTo>
                      <a:pt x="246604" y="79388"/>
                    </a:lnTo>
                    <a:lnTo>
                      <a:pt x="245603" y="77100"/>
                    </a:lnTo>
                    <a:lnTo>
                      <a:pt x="245174" y="76528"/>
                    </a:lnTo>
                    <a:lnTo>
                      <a:pt x="243887" y="75812"/>
                    </a:lnTo>
                    <a:lnTo>
                      <a:pt x="242456" y="75669"/>
                    </a:lnTo>
                    <a:lnTo>
                      <a:pt x="242027" y="75240"/>
                    </a:lnTo>
                    <a:lnTo>
                      <a:pt x="242027" y="74096"/>
                    </a:lnTo>
                    <a:lnTo>
                      <a:pt x="242599" y="72522"/>
                    </a:lnTo>
                    <a:lnTo>
                      <a:pt x="244316" y="69518"/>
                    </a:lnTo>
                    <a:lnTo>
                      <a:pt x="244459" y="67659"/>
                    </a:lnTo>
                    <a:lnTo>
                      <a:pt x="244173" y="65656"/>
                    </a:lnTo>
                    <a:lnTo>
                      <a:pt x="243601" y="62366"/>
                    </a:lnTo>
                    <a:lnTo>
                      <a:pt x="243172" y="61651"/>
                    </a:lnTo>
                    <a:lnTo>
                      <a:pt x="240168" y="59935"/>
                    </a:lnTo>
                    <a:lnTo>
                      <a:pt x="233731" y="56359"/>
                    </a:lnTo>
                    <a:lnTo>
                      <a:pt x="227294" y="52783"/>
                    </a:lnTo>
                    <a:lnTo>
                      <a:pt x="220857" y="49207"/>
                    </a:lnTo>
                    <a:lnTo>
                      <a:pt x="214420" y="45630"/>
                    </a:lnTo>
                    <a:lnTo>
                      <a:pt x="207983" y="42054"/>
                    </a:lnTo>
                    <a:lnTo>
                      <a:pt x="201546" y="38478"/>
                    </a:lnTo>
                    <a:lnTo>
                      <a:pt x="195109" y="34902"/>
                    </a:lnTo>
                    <a:lnTo>
                      <a:pt x="188673" y="31326"/>
                    </a:lnTo>
                    <a:lnTo>
                      <a:pt x="182236" y="27750"/>
                    </a:lnTo>
                    <a:lnTo>
                      <a:pt x="175799" y="24174"/>
                    </a:lnTo>
                    <a:lnTo>
                      <a:pt x="169362" y="20598"/>
                    </a:lnTo>
                    <a:lnTo>
                      <a:pt x="162925" y="17022"/>
                    </a:lnTo>
                    <a:lnTo>
                      <a:pt x="156488" y="13446"/>
                    </a:lnTo>
                    <a:lnTo>
                      <a:pt x="150051" y="9870"/>
                    </a:lnTo>
                    <a:lnTo>
                      <a:pt x="143614" y="6294"/>
                    </a:lnTo>
                    <a:lnTo>
                      <a:pt x="137177" y="2718"/>
                    </a:lnTo>
                    <a:lnTo>
                      <a:pt x="134889" y="1431"/>
                    </a:lnTo>
                    <a:lnTo>
                      <a:pt x="131169" y="5865"/>
                    </a:lnTo>
                    <a:lnTo>
                      <a:pt x="130311" y="7581"/>
                    </a:lnTo>
                    <a:lnTo>
                      <a:pt x="130454" y="8583"/>
                    </a:lnTo>
                    <a:lnTo>
                      <a:pt x="131742" y="9870"/>
                    </a:lnTo>
                    <a:lnTo>
                      <a:pt x="131456" y="10442"/>
                    </a:lnTo>
                    <a:lnTo>
                      <a:pt x="128452" y="10585"/>
                    </a:lnTo>
                    <a:lnTo>
                      <a:pt x="128022" y="11157"/>
                    </a:lnTo>
                    <a:lnTo>
                      <a:pt x="128022" y="12016"/>
                    </a:lnTo>
                    <a:lnTo>
                      <a:pt x="127593" y="12445"/>
                    </a:lnTo>
                    <a:lnTo>
                      <a:pt x="127736" y="13017"/>
                    </a:lnTo>
                    <a:lnTo>
                      <a:pt x="130598" y="15163"/>
                    </a:lnTo>
                    <a:lnTo>
                      <a:pt x="130740" y="15735"/>
                    </a:lnTo>
                    <a:lnTo>
                      <a:pt x="129739" y="15735"/>
                    </a:lnTo>
                    <a:lnTo>
                      <a:pt x="126735" y="14877"/>
                    </a:lnTo>
                    <a:lnTo>
                      <a:pt x="124875" y="14733"/>
                    </a:lnTo>
                    <a:lnTo>
                      <a:pt x="123588" y="15019"/>
                    </a:lnTo>
                    <a:lnTo>
                      <a:pt x="123016" y="15592"/>
                    </a:lnTo>
                    <a:lnTo>
                      <a:pt x="122301" y="17594"/>
                    </a:lnTo>
                    <a:lnTo>
                      <a:pt x="122873" y="18596"/>
                    </a:lnTo>
                    <a:lnTo>
                      <a:pt x="123159" y="19597"/>
                    </a:lnTo>
                    <a:lnTo>
                      <a:pt x="120870" y="21170"/>
                    </a:lnTo>
                    <a:lnTo>
                      <a:pt x="120584" y="23316"/>
                    </a:lnTo>
                    <a:lnTo>
                      <a:pt x="119154" y="24460"/>
                    </a:lnTo>
                    <a:lnTo>
                      <a:pt x="117437" y="25176"/>
                    </a:lnTo>
                    <a:lnTo>
                      <a:pt x="114863" y="24889"/>
                    </a:lnTo>
                    <a:lnTo>
                      <a:pt x="113718" y="25461"/>
                    </a:lnTo>
                    <a:lnTo>
                      <a:pt x="112717" y="26463"/>
                    </a:lnTo>
                    <a:lnTo>
                      <a:pt x="111716" y="28179"/>
                    </a:lnTo>
                    <a:lnTo>
                      <a:pt x="116293" y="28036"/>
                    </a:lnTo>
                    <a:lnTo>
                      <a:pt x="117152" y="28465"/>
                    </a:lnTo>
                    <a:lnTo>
                      <a:pt x="117581" y="29181"/>
                    </a:lnTo>
                    <a:lnTo>
                      <a:pt x="118439" y="30039"/>
                    </a:lnTo>
                    <a:lnTo>
                      <a:pt x="118582" y="30611"/>
                    </a:lnTo>
                    <a:lnTo>
                      <a:pt x="115149" y="30611"/>
                    </a:lnTo>
                    <a:lnTo>
                      <a:pt x="114005" y="31612"/>
                    </a:lnTo>
                    <a:lnTo>
                      <a:pt x="111716" y="31326"/>
                    </a:lnTo>
                    <a:lnTo>
                      <a:pt x="109713" y="32757"/>
                    </a:lnTo>
                    <a:lnTo>
                      <a:pt x="109570" y="33472"/>
                    </a:lnTo>
                    <a:lnTo>
                      <a:pt x="111000" y="34330"/>
                    </a:lnTo>
                    <a:lnTo>
                      <a:pt x="118296" y="35475"/>
                    </a:lnTo>
                    <a:lnTo>
                      <a:pt x="120298" y="35618"/>
                    </a:lnTo>
                    <a:lnTo>
                      <a:pt x="125305" y="33901"/>
                    </a:lnTo>
                    <a:lnTo>
                      <a:pt x="126592" y="34330"/>
                    </a:lnTo>
                    <a:lnTo>
                      <a:pt x="127021" y="35331"/>
                    </a:lnTo>
                    <a:lnTo>
                      <a:pt x="127021" y="36333"/>
                    </a:lnTo>
                    <a:lnTo>
                      <a:pt x="125734" y="37763"/>
                    </a:lnTo>
                    <a:lnTo>
                      <a:pt x="120441" y="41339"/>
                    </a:lnTo>
                    <a:lnTo>
                      <a:pt x="117867" y="43485"/>
                    </a:lnTo>
                    <a:lnTo>
                      <a:pt x="115578" y="44343"/>
                    </a:lnTo>
                    <a:lnTo>
                      <a:pt x="115864" y="45630"/>
                    </a:lnTo>
                    <a:lnTo>
                      <a:pt x="115721" y="46203"/>
                    </a:lnTo>
                    <a:lnTo>
                      <a:pt x="115006" y="46489"/>
                    </a:lnTo>
                    <a:lnTo>
                      <a:pt x="108855" y="45201"/>
                    </a:lnTo>
                    <a:lnTo>
                      <a:pt x="104564" y="42913"/>
                    </a:lnTo>
                    <a:lnTo>
                      <a:pt x="102561" y="42627"/>
                    </a:lnTo>
                    <a:lnTo>
                      <a:pt x="100988" y="43199"/>
                    </a:lnTo>
                    <a:lnTo>
                      <a:pt x="99843" y="44057"/>
                    </a:lnTo>
                    <a:lnTo>
                      <a:pt x="99414" y="45058"/>
                    </a:lnTo>
                    <a:lnTo>
                      <a:pt x="99128" y="50494"/>
                    </a:lnTo>
                    <a:lnTo>
                      <a:pt x="100988" y="55071"/>
                    </a:lnTo>
                    <a:lnTo>
                      <a:pt x="101417" y="55930"/>
                    </a:lnTo>
                    <a:lnTo>
                      <a:pt x="99271" y="56359"/>
                    </a:lnTo>
                    <a:lnTo>
                      <a:pt x="95838" y="59649"/>
                    </a:lnTo>
                    <a:lnTo>
                      <a:pt x="95266" y="60078"/>
                    </a:lnTo>
                    <a:lnTo>
                      <a:pt x="95695" y="57789"/>
                    </a:lnTo>
                    <a:lnTo>
                      <a:pt x="95409" y="56502"/>
                    </a:lnTo>
                    <a:lnTo>
                      <a:pt x="97984" y="54356"/>
                    </a:lnTo>
                    <a:lnTo>
                      <a:pt x="98413" y="53212"/>
                    </a:lnTo>
                    <a:lnTo>
                      <a:pt x="96983" y="49922"/>
                    </a:lnTo>
                    <a:lnTo>
                      <a:pt x="97268" y="46775"/>
                    </a:lnTo>
                    <a:lnTo>
                      <a:pt x="96839" y="45917"/>
                    </a:lnTo>
                    <a:lnTo>
                      <a:pt x="94980" y="45917"/>
                    </a:lnTo>
                    <a:lnTo>
                      <a:pt x="93550" y="45488"/>
                    </a:lnTo>
                    <a:lnTo>
                      <a:pt x="92977" y="45201"/>
                    </a:lnTo>
                    <a:lnTo>
                      <a:pt x="92548" y="44200"/>
                    </a:lnTo>
                    <a:lnTo>
                      <a:pt x="91690" y="43628"/>
                    </a:lnTo>
                    <a:lnTo>
                      <a:pt x="88829" y="45630"/>
                    </a:lnTo>
                    <a:lnTo>
                      <a:pt x="88400" y="45201"/>
                    </a:lnTo>
                    <a:lnTo>
                      <a:pt x="88400" y="44200"/>
                    </a:lnTo>
                    <a:lnTo>
                      <a:pt x="87971" y="43914"/>
                    </a:lnTo>
                    <a:lnTo>
                      <a:pt x="85539" y="43628"/>
                    </a:lnTo>
                    <a:lnTo>
                      <a:pt x="84109" y="42913"/>
                    </a:lnTo>
                    <a:lnTo>
                      <a:pt x="83107" y="42054"/>
                    </a:lnTo>
                    <a:lnTo>
                      <a:pt x="81963" y="39337"/>
                    </a:lnTo>
                    <a:lnTo>
                      <a:pt x="80819" y="38622"/>
                    </a:lnTo>
                    <a:lnTo>
                      <a:pt x="79531" y="38622"/>
                    </a:lnTo>
                    <a:lnTo>
                      <a:pt x="78673" y="39480"/>
                    </a:lnTo>
                    <a:lnTo>
                      <a:pt x="77529" y="41196"/>
                    </a:lnTo>
                    <a:lnTo>
                      <a:pt x="75812" y="41482"/>
                    </a:lnTo>
                    <a:lnTo>
                      <a:pt x="75240" y="42054"/>
                    </a:lnTo>
                    <a:lnTo>
                      <a:pt x="76528" y="44772"/>
                    </a:lnTo>
                    <a:lnTo>
                      <a:pt x="76814" y="45917"/>
                    </a:lnTo>
                    <a:lnTo>
                      <a:pt x="76241" y="46346"/>
                    </a:lnTo>
                    <a:lnTo>
                      <a:pt x="73237" y="45774"/>
                    </a:lnTo>
                    <a:lnTo>
                      <a:pt x="71950" y="46632"/>
                    </a:lnTo>
                    <a:lnTo>
                      <a:pt x="71378" y="48491"/>
                    </a:lnTo>
                    <a:lnTo>
                      <a:pt x="71664" y="50494"/>
                    </a:lnTo>
                    <a:lnTo>
                      <a:pt x="72379" y="52926"/>
                    </a:lnTo>
                    <a:lnTo>
                      <a:pt x="71378" y="52783"/>
                    </a:lnTo>
                    <a:lnTo>
                      <a:pt x="69805" y="50494"/>
                    </a:lnTo>
                    <a:lnTo>
                      <a:pt x="69232" y="50637"/>
                    </a:lnTo>
                    <a:lnTo>
                      <a:pt x="68803" y="51209"/>
                    </a:lnTo>
                    <a:lnTo>
                      <a:pt x="67659" y="51352"/>
                    </a:lnTo>
                    <a:lnTo>
                      <a:pt x="66800" y="54070"/>
                    </a:lnTo>
                    <a:lnTo>
                      <a:pt x="66229" y="53784"/>
                    </a:lnTo>
                    <a:lnTo>
                      <a:pt x="65656" y="52497"/>
                    </a:lnTo>
                    <a:lnTo>
                      <a:pt x="65513" y="50780"/>
                    </a:lnTo>
                    <a:lnTo>
                      <a:pt x="66514" y="48634"/>
                    </a:lnTo>
                    <a:lnTo>
                      <a:pt x="65084" y="47919"/>
                    </a:lnTo>
                    <a:lnTo>
                      <a:pt x="64226" y="47061"/>
                    </a:lnTo>
                    <a:lnTo>
                      <a:pt x="63940" y="45917"/>
                    </a:lnTo>
                    <a:lnTo>
                      <a:pt x="65513" y="44057"/>
                    </a:lnTo>
                    <a:lnTo>
                      <a:pt x="65370" y="43342"/>
                    </a:lnTo>
                    <a:lnTo>
                      <a:pt x="64941" y="42054"/>
                    </a:lnTo>
                    <a:lnTo>
                      <a:pt x="64083" y="40767"/>
                    </a:lnTo>
                    <a:lnTo>
                      <a:pt x="62938" y="39909"/>
                    </a:lnTo>
                    <a:lnTo>
                      <a:pt x="62080" y="38335"/>
                    </a:lnTo>
                    <a:lnTo>
                      <a:pt x="62080" y="32471"/>
                    </a:lnTo>
                    <a:lnTo>
                      <a:pt x="61794" y="30611"/>
                    </a:lnTo>
                    <a:lnTo>
                      <a:pt x="61794" y="28036"/>
                    </a:lnTo>
                    <a:lnTo>
                      <a:pt x="64798" y="14877"/>
                    </a:lnTo>
                    <a:lnTo>
                      <a:pt x="66229" y="12731"/>
                    </a:lnTo>
                    <a:lnTo>
                      <a:pt x="66658" y="11014"/>
                    </a:lnTo>
                    <a:lnTo>
                      <a:pt x="67802" y="3004"/>
                    </a:lnTo>
                    <a:lnTo>
                      <a:pt x="67659" y="1573"/>
                    </a:lnTo>
                    <a:lnTo>
                      <a:pt x="67373" y="715"/>
                    </a:lnTo>
                    <a:lnTo>
                      <a:pt x="66800" y="572"/>
                    </a:lnTo>
                    <a:lnTo>
                      <a:pt x="66085" y="858"/>
                    </a:lnTo>
                    <a:lnTo>
                      <a:pt x="65370" y="572"/>
                    </a:lnTo>
                    <a:lnTo>
                      <a:pt x="65370" y="286"/>
                    </a:lnTo>
                    <a:lnTo>
                      <a:pt x="61794" y="286"/>
                    </a:lnTo>
                    <a:lnTo>
                      <a:pt x="56359" y="286"/>
                    </a:lnTo>
                    <a:lnTo>
                      <a:pt x="50923" y="286"/>
                    </a:lnTo>
                    <a:lnTo>
                      <a:pt x="45487" y="286"/>
                    </a:lnTo>
                    <a:lnTo>
                      <a:pt x="40052" y="286"/>
                    </a:lnTo>
                    <a:lnTo>
                      <a:pt x="36905" y="286"/>
                    </a:lnTo>
                    <a:lnTo>
                      <a:pt x="36333" y="143"/>
                    </a:lnTo>
                    <a:lnTo>
                      <a:pt x="35903" y="0"/>
                    </a:lnTo>
                    <a:lnTo>
                      <a:pt x="33901" y="429"/>
                    </a:lnTo>
                    <a:lnTo>
                      <a:pt x="31755" y="1717"/>
                    </a:lnTo>
                    <a:lnTo>
                      <a:pt x="29467" y="2289"/>
                    </a:lnTo>
                    <a:lnTo>
                      <a:pt x="27035" y="2003"/>
                    </a:lnTo>
                    <a:lnTo>
                      <a:pt x="26749" y="2146"/>
                    </a:lnTo>
                    <a:lnTo>
                      <a:pt x="25747" y="2575"/>
                    </a:lnTo>
                    <a:lnTo>
                      <a:pt x="25605" y="4005"/>
                    </a:lnTo>
                    <a:lnTo>
                      <a:pt x="26749" y="6294"/>
                    </a:lnTo>
                    <a:lnTo>
                      <a:pt x="30468" y="11014"/>
                    </a:lnTo>
                    <a:lnTo>
                      <a:pt x="32900" y="11873"/>
                    </a:lnTo>
                    <a:lnTo>
                      <a:pt x="34473" y="13732"/>
                    </a:lnTo>
                    <a:lnTo>
                      <a:pt x="36046" y="16879"/>
                    </a:lnTo>
                    <a:lnTo>
                      <a:pt x="36476" y="20741"/>
                    </a:lnTo>
                    <a:lnTo>
                      <a:pt x="35903" y="25461"/>
                    </a:lnTo>
                    <a:lnTo>
                      <a:pt x="36333" y="28895"/>
                    </a:lnTo>
                    <a:lnTo>
                      <a:pt x="37763" y="31183"/>
                    </a:lnTo>
                    <a:lnTo>
                      <a:pt x="38192" y="34187"/>
                    </a:lnTo>
                    <a:lnTo>
                      <a:pt x="37477" y="37906"/>
                    </a:lnTo>
                    <a:lnTo>
                      <a:pt x="36619" y="40052"/>
                    </a:lnTo>
                    <a:lnTo>
                      <a:pt x="35617" y="40767"/>
                    </a:lnTo>
                    <a:lnTo>
                      <a:pt x="34616" y="41053"/>
                    </a:lnTo>
                    <a:lnTo>
                      <a:pt x="33186" y="40767"/>
                    </a:lnTo>
                    <a:lnTo>
                      <a:pt x="31469" y="41053"/>
                    </a:lnTo>
                    <a:lnTo>
                      <a:pt x="29610" y="41768"/>
                    </a:lnTo>
                    <a:lnTo>
                      <a:pt x="28465" y="41911"/>
                    </a:lnTo>
                    <a:lnTo>
                      <a:pt x="27893" y="42627"/>
                    </a:lnTo>
                    <a:lnTo>
                      <a:pt x="25175" y="48205"/>
                    </a:lnTo>
                    <a:lnTo>
                      <a:pt x="24603" y="49064"/>
                    </a:lnTo>
                    <a:lnTo>
                      <a:pt x="24889" y="49636"/>
                    </a:lnTo>
                    <a:lnTo>
                      <a:pt x="26034" y="50637"/>
                    </a:lnTo>
                    <a:lnTo>
                      <a:pt x="25318" y="52353"/>
                    </a:lnTo>
                    <a:lnTo>
                      <a:pt x="25032" y="52783"/>
                    </a:lnTo>
                    <a:lnTo>
                      <a:pt x="24460" y="54499"/>
                    </a:lnTo>
                    <a:lnTo>
                      <a:pt x="24746" y="56073"/>
                    </a:lnTo>
                    <a:lnTo>
                      <a:pt x="25461" y="56645"/>
                    </a:lnTo>
                    <a:lnTo>
                      <a:pt x="27321" y="57360"/>
                    </a:lnTo>
                    <a:lnTo>
                      <a:pt x="30039" y="57932"/>
                    </a:lnTo>
                    <a:lnTo>
                      <a:pt x="33186" y="59219"/>
                    </a:lnTo>
                    <a:lnTo>
                      <a:pt x="35331" y="59506"/>
                    </a:lnTo>
                    <a:lnTo>
                      <a:pt x="35903" y="60364"/>
                    </a:lnTo>
                    <a:lnTo>
                      <a:pt x="35761" y="61937"/>
                    </a:lnTo>
                    <a:lnTo>
                      <a:pt x="36333" y="63368"/>
                    </a:lnTo>
                    <a:lnTo>
                      <a:pt x="36333" y="65942"/>
                    </a:lnTo>
                    <a:lnTo>
                      <a:pt x="35761" y="68231"/>
                    </a:lnTo>
                    <a:lnTo>
                      <a:pt x="32470" y="69233"/>
                    </a:lnTo>
                    <a:lnTo>
                      <a:pt x="30754" y="70377"/>
                    </a:lnTo>
                    <a:lnTo>
                      <a:pt x="30325" y="70949"/>
                    </a:lnTo>
                    <a:lnTo>
                      <a:pt x="30754" y="71664"/>
                    </a:lnTo>
                    <a:lnTo>
                      <a:pt x="31040" y="72522"/>
                    </a:lnTo>
                    <a:lnTo>
                      <a:pt x="27893" y="74668"/>
                    </a:lnTo>
                    <a:lnTo>
                      <a:pt x="24746" y="77529"/>
                    </a:lnTo>
                    <a:lnTo>
                      <a:pt x="24031" y="79532"/>
                    </a:lnTo>
                    <a:lnTo>
                      <a:pt x="23459" y="81820"/>
                    </a:lnTo>
                    <a:lnTo>
                      <a:pt x="22600" y="83251"/>
                    </a:lnTo>
                    <a:lnTo>
                      <a:pt x="20169" y="85396"/>
                    </a:lnTo>
                    <a:lnTo>
                      <a:pt x="17737" y="89687"/>
                    </a:lnTo>
                    <a:lnTo>
                      <a:pt x="16593" y="92405"/>
                    </a:lnTo>
                    <a:lnTo>
                      <a:pt x="10585" y="99128"/>
                    </a:lnTo>
                    <a:lnTo>
                      <a:pt x="5149" y="102418"/>
                    </a:lnTo>
                    <a:lnTo>
                      <a:pt x="3576" y="103563"/>
                    </a:lnTo>
                    <a:lnTo>
                      <a:pt x="1431" y="103563"/>
                    </a:lnTo>
                    <a:lnTo>
                      <a:pt x="1287" y="104564"/>
                    </a:lnTo>
                    <a:lnTo>
                      <a:pt x="286" y="113575"/>
                    </a:lnTo>
                    <a:lnTo>
                      <a:pt x="429" y="116293"/>
                    </a:lnTo>
                    <a:lnTo>
                      <a:pt x="0" y="116722"/>
                    </a:lnTo>
                    <a:lnTo>
                      <a:pt x="286" y="117009"/>
                    </a:lnTo>
                    <a:lnTo>
                      <a:pt x="1144" y="117152"/>
                    </a:lnTo>
                    <a:lnTo>
                      <a:pt x="2575" y="117867"/>
                    </a:lnTo>
                    <a:lnTo>
                      <a:pt x="4577" y="119154"/>
                    </a:lnTo>
                    <a:lnTo>
                      <a:pt x="5865" y="120871"/>
                    </a:lnTo>
                    <a:lnTo>
                      <a:pt x="6437" y="122873"/>
                    </a:lnTo>
                    <a:lnTo>
                      <a:pt x="6580" y="124161"/>
                    </a:lnTo>
                    <a:lnTo>
                      <a:pt x="6151" y="124733"/>
                    </a:lnTo>
                    <a:lnTo>
                      <a:pt x="6151" y="127308"/>
                    </a:lnTo>
                    <a:lnTo>
                      <a:pt x="5722" y="127451"/>
                    </a:lnTo>
                    <a:lnTo>
                      <a:pt x="5292" y="130168"/>
                    </a:lnTo>
                    <a:lnTo>
                      <a:pt x="4577" y="131742"/>
                    </a:lnTo>
                    <a:lnTo>
                      <a:pt x="4720" y="133602"/>
                    </a:lnTo>
                    <a:lnTo>
                      <a:pt x="6294" y="135461"/>
                    </a:lnTo>
                    <a:lnTo>
                      <a:pt x="7867" y="138608"/>
                    </a:lnTo>
                    <a:lnTo>
                      <a:pt x="9584" y="142899"/>
                    </a:lnTo>
                    <a:lnTo>
                      <a:pt x="10442" y="145617"/>
                    </a:lnTo>
                    <a:lnTo>
                      <a:pt x="10299" y="146761"/>
                    </a:lnTo>
                    <a:lnTo>
                      <a:pt x="9298" y="147906"/>
                    </a:lnTo>
                    <a:lnTo>
                      <a:pt x="7438" y="149193"/>
                    </a:lnTo>
                    <a:lnTo>
                      <a:pt x="6294" y="149765"/>
                    </a:lnTo>
                    <a:lnTo>
                      <a:pt x="5722" y="149622"/>
                    </a:lnTo>
                    <a:lnTo>
                      <a:pt x="5007" y="149908"/>
                    </a:lnTo>
                    <a:lnTo>
                      <a:pt x="4148" y="150767"/>
                    </a:lnTo>
                    <a:lnTo>
                      <a:pt x="3576" y="152769"/>
                    </a:lnTo>
                    <a:lnTo>
                      <a:pt x="3290" y="155773"/>
                    </a:lnTo>
                    <a:lnTo>
                      <a:pt x="3433" y="157203"/>
                    </a:lnTo>
                    <a:lnTo>
                      <a:pt x="4148" y="158491"/>
                    </a:lnTo>
                    <a:lnTo>
                      <a:pt x="6294" y="160922"/>
                    </a:lnTo>
                    <a:lnTo>
                      <a:pt x="10013" y="164213"/>
                    </a:lnTo>
                    <a:lnTo>
                      <a:pt x="10156" y="164785"/>
                    </a:lnTo>
                    <a:lnTo>
                      <a:pt x="10585" y="164785"/>
                    </a:lnTo>
                    <a:lnTo>
                      <a:pt x="12301" y="163783"/>
                    </a:lnTo>
                    <a:lnTo>
                      <a:pt x="14447" y="163497"/>
                    </a:lnTo>
                    <a:lnTo>
                      <a:pt x="15735" y="163783"/>
                    </a:lnTo>
                    <a:lnTo>
                      <a:pt x="16593" y="164355"/>
                    </a:lnTo>
                    <a:lnTo>
                      <a:pt x="17022" y="165214"/>
                    </a:lnTo>
                    <a:lnTo>
                      <a:pt x="20598" y="168361"/>
                    </a:lnTo>
                    <a:lnTo>
                      <a:pt x="22315" y="170649"/>
                    </a:lnTo>
                    <a:lnTo>
                      <a:pt x="23602" y="173367"/>
                    </a:lnTo>
                    <a:lnTo>
                      <a:pt x="25318" y="175656"/>
                    </a:lnTo>
                    <a:lnTo>
                      <a:pt x="27464" y="177658"/>
                    </a:lnTo>
                    <a:lnTo>
                      <a:pt x="28465" y="179804"/>
                    </a:lnTo>
                    <a:lnTo>
                      <a:pt x="28322" y="181950"/>
                    </a:lnTo>
                    <a:lnTo>
                      <a:pt x="27750" y="183094"/>
                    </a:lnTo>
                    <a:lnTo>
                      <a:pt x="27035" y="183237"/>
                    </a:lnTo>
                    <a:lnTo>
                      <a:pt x="26749" y="183523"/>
                    </a:lnTo>
                    <a:lnTo>
                      <a:pt x="27035" y="185097"/>
                    </a:lnTo>
                    <a:lnTo>
                      <a:pt x="28751" y="188387"/>
                    </a:lnTo>
                    <a:lnTo>
                      <a:pt x="29467" y="191390"/>
                    </a:lnTo>
                    <a:lnTo>
                      <a:pt x="29181" y="194108"/>
                    </a:lnTo>
                    <a:lnTo>
                      <a:pt x="29610" y="196397"/>
                    </a:lnTo>
                    <a:lnTo>
                      <a:pt x="30897" y="198400"/>
                    </a:lnTo>
                    <a:lnTo>
                      <a:pt x="33329" y="201117"/>
                    </a:lnTo>
                    <a:lnTo>
                      <a:pt x="36333" y="207411"/>
                    </a:lnTo>
                    <a:lnTo>
                      <a:pt x="38764" y="211273"/>
                    </a:lnTo>
                    <a:lnTo>
                      <a:pt x="38907" y="212418"/>
                    </a:lnTo>
                    <a:lnTo>
                      <a:pt x="39337" y="213133"/>
                    </a:lnTo>
                    <a:lnTo>
                      <a:pt x="40338" y="213848"/>
                    </a:lnTo>
                    <a:lnTo>
                      <a:pt x="40481" y="214420"/>
                    </a:lnTo>
                    <a:lnTo>
                      <a:pt x="40052" y="215135"/>
                    </a:lnTo>
                    <a:lnTo>
                      <a:pt x="40052" y="215994"/>
                    </a:lnTo>
                    <a:lnTo>
                      <a:pt x="40481" y="217424"/>
                    </a:lnTo>
                    <a:lnTo>
                      <a:pt x="42054" y="219427"/>
                    </a:lnTo>
                    <a:lnTo>
                      <a:pt x="44629" y="221858"/>
                    </a:lnTo>
                    <a:lnTo>
                      <a:pt x="45916" y="223861"/>
                    </a:lnTo>
                    <a:lnTo>
                      <a:pt x="45773" y="225435"/>
                    </a:lnTo>
                    <a:lnTo>
                      <a:pt x="46202" y="227008"/>
                    </a:lnTo>
                    <a:lnTo>
                      <a:pt x="47204" y="228581"/>
                    </a:lnTo>
                    <a:lnTo>
                      <a:pt x="47204" y="228867"/>
                    </a:lnTo>
                    <a:lnTo>
                      <a:pt x="52210" y="228725"/>
                    </a:lnTo>
                    <a:lnTo>
                      <a:pt x="55214" y="230155"/>
                    </a:lnTo>
                    <a:lnTo>
                      <a:pt x="57789" y="232014"/>
                    </a:lnTo>
                    <a:lnTo>
                      <a:pt x="58504" y="234732"/>
                    </a:lnTo>
                    <a:lnTo>
                      <a:pt x="60221" y="236449"/>
                    </a:lnTo>
                    <a:lnTo>
                      <a:pt x="62080" y="237879"/>
                    </a:lnTo>
                    <a:lnTo>
                      <a:pt x="62938" y="238022"/>
                    </a:lnTo>
                    <a:lnTo>
                      <a:pt x="64226" y="237736"/>
                    </a:lnTo>
                    <a:lnTo>
                      <a:pt x="66371" y="237736"/>
                    </a:lnTo>
                    <a:lnTo>
                      <a:pt x="68374" y="238308"/>
                    </a:lnTo>
                    <a:lnTo>
                      <a:pt x="69376" y="238880"/>
                    </a:lnTo>
                    <a:lnTo>
                      <a:pt x="69518" y="241169"/>
                    </a:lnTo>
                    <a:lnTo>
                      <a:pt x="70091" y="242170"/>
                    </a:lnTo>
                    <a:lnTo>
                      <a:pt x="72952" y="242599"/>
                    </a:lnTo>
                    <a:lnTo>
                      <a:pt x="75812" y="242742"/>
                    </a:lnTo>
                    <a:lnTo>
                      <a:pt x="78530" y="244316"/>
                    </a:lnTo>
                    <a:lnTo>
                      <a:pt x="81534" y="244602"/>
                    </a:lnTo>
                    <a:lnTo>
                      <a:pt x="84967" y="245317"/>
                    </a:lnTo>
                    <a:lnTo>
                      <a:pt x="86540" y="247034"/>
                    </a:lnTo>
                    <a:lnTo>
                      <a:pt x="90260" y="248750"/>
                    </a:lnTo>
                    <a:lnTo>
                      <a:pt x="94694" y="250324"/>
                    </a:lnTo>
                    <a:lnTo>
                      <a:pt x="97984" y="252040"/>
                    </a:lnTo>
                    <a:lnTo>
                      <a:pt x="99700" y="252898"/>
                    </a:lnTo>
                    <a:lnTo>
                      <a:pt x="100272" y="252612"/>
                    </a:lnTo>
                    <a:lnTo>
                      <a:pt x="101417" y="252469"/>
                    </a:lnTo>
                    <a:lnTo>
                      <a:pt x="106137" y="255473"/>
                    </a:lnTo>
                    <a:lnTo>
                      <a:pt x="108998" y="255616"/>
                    </a:lnTo>
                    <a:lnTo>
                      <a:pt x="112145" y="256188"/>
                    </a:lnTo>
                    <a:lnTo>
                      <a:pt x="114863" y="258906"/>
                    </a:lnTo>
                    <a:lnTo>
                      <a:pt x="116293" y="259192"/>
                    </a:lnTo>
                    <a:lnTo>
                      <a:pt x="118152" y="258763"/>
                    </a:lnTo>
                    <a:lnTo>
                      <a:pt x="123302" y="258477"/>
                    </a:lnTo>
                    <a:lnTo>
                      <a:pt x="125305" y="258906"/>
                    </a:lnTo>
                    <a:lnTo>
                      <a:pt x="128022" y="260480"/>
                    </a:lnTo>
                    <a:lnTo>
                      <a:pt x="129024" y="260766"/>
                    </a:lnTo>
                    <a:lnTo>
                      <a:pt x="130740" y="260766"/>
                    </a:lnTo>
                    <a:lnTo>
                      <a:pt x="131027" y="260337"/>
                    </a:lnTo>
                    <a:lnTo>
                      <a:pt x="131169" y="259335"/>
                    </a:lnTo>
                    <a:lnTo>
                      <a:pt x="130883" y="257476"/>
                    </a:lnTo>
                    <a:lnTo>
                      <a:pt x="131313" y="256474"/>
                    </a:lnTo>
                    <a:lnTo>
                      <a:pt x="132314" y="255330"/>
                    </a:lnTo>
                    <a:lnTo>
                      <a:pt x="135175" y="256618"/>
                    </a:lnTo>
                    <a:lnTo>
                      <a:pt x="142184" y="262482"/>
                    </a:lnTo>
                    <a:lnTo>
                      <a:pt x="142327" y="263197"/>
                    </a:lnTo>
                    <a:lnTo>
                      <a:pt x="146761" y="269062"/>
                    </a:lnTo>
                    <a:lnTo>
                      <a:pt x="148191" y="271494"/>
                    </a:lnTo>
                    <a:lnTo>
                      <a:pt x="148191" y="273211"/>
                    </a:lnTo>
                    <a:lnTo>
                      <a:pt x="149622" y="278360"/>
                    </a:lnTo>
                    <a:lnTo>
                      <a:pt x="149908" y="280792"/>
                    </a:lnTo>
                    <a:lnTo>
                      <a:pt x="149622" y="282651"/>
                    </a:lnTo>
                    <a:lnTo>
                      <a:pt x="149622" y="284082"/>
                    </a:lnTo>
                    <a:lnTo>
                      <a:pt x="150194" y="286227"/>
                    </a:lnTo>
                    <a:lnTo>
                      <a:pt x="150051" y="287086"/>
                    </a:lnTo>
                    <a:lnTo>
                      <a:pt x="151625" y="290089"/>
                    </a:lnTo>
                    <a:lnTo>
                      <a:pt x="152340" y="292664"/>
                    </a:lnTo>
                    <a:lnTo>
                      <a:pt x="152483" y="295096"/>
                    </a:lnTo>
                    <a:lnTo>
                      <a:pt x="152054" y="297528"/>
                    </a:lnTo>
                    <a:lnTo>
                      <a:pt x="150623" y="301104"/>
                    </a:lnTo>
                    <a:lnTo>
                      <a:pt x="150337" y="302534"/>
                    </a:lnTo>
                    <a:lnTo>
                      <a:pt x="150623" y="303822"/>
                    </a:lnTo>
                    <a:lnTo>
                      <a:pt x="151482" y="305252"/>
                    </a:lnTo>
                    <a:lnTo>
                      <a:pt x="153055" y="306826"/>
                    </a:lnTo>
                    <a:lnTo>
                      <a:pt x="154199" y="308685"/>
                    </a:lnTo>
                    <a:lnTo>
                      <a:pt x="154914" y="310831"/>
                    </a:lnTo>
                    <a:lnTo>
                      <a:pt x="155630" y="311832"/>
                    </a:lnTo>
                    <a:lnTo>
                      <a:pt x="156488" y="311832"/>
                    </a:lnTo>
                    <a:lnTo>
                      <a:pt x="157919" y="312118"/>
                    </a:lnTo>
                    <a:lnTo>
                      <a:pt x="159063" y="313405"/>
                    </a:lnTo>
                    <a:lnTo>
                      <a:pt x="160493" y="315551"/>
                    </a:lnTo>
                    <a:lnTo>
                      <a:pt x="160922" y="318126"/>
                    </a:lnTo>
                    <a:lnTo>
                      <a:pt x="161065" y="318984"/>
                    </a:lnTo>
                    <a:lnTo>
                      <a:pt x="167788" y="318841"/>
                    </a:lnTo>
                    <a:lnTo>
                      <a:pt x="174940" y="319127"/>
                    </a:lnTo>
                    <a:lnTo>
                      <a:pt x="175942" y="319270"/>
                    </a:lnTo>
                    <a:lnTo>
                      <a:pt x="177515" y="319699"/>
                    </a:lnTo>
                    <a:lnTo>
                      <a:pt x="179375" y="319556"/>
                    </a:lnTo>
                    <a:lnTo>
                      <a:pt x="181377" y="318984"/>
                    </a:lnTo>
                    <a:lnTo>
                      <a:pt x="183666" y="317410"/>
                    </a:lnTo>
                    <a:lnTo>
                      <a:pt x="186097" y="314979"/>
                    </a:lnTo>
                    <a:lnTo>
                      <a:pt x="189960" y="314979"/>
                    </a:lnTo>
                    <a:lnTo>
                      <a:pt x="195109" y="317554"/>
                    </a:lnTo>
                    <a:lnTo>
                      <a:pt x="197970" y="319699"/>
                    </a:lnTo>
                    <a:lnTo>
                      <a:pt x="198399" y="321559"/>
                    </a:lnTo>
                    <a:lnTo>
                      <a:pt x="201832" y="322703"/>
                    </a:lnTo>
                    <a:lnTo>
                      <a:pt x="208269" y="322989"/>
                    </a:lnTo>
                    <a:lnTo>
                      <a:pt x="212989" y="321988"/>
                    </a:lnTo>
                    <a:lnTo>
                      <a:pt x="215994" y="319699"/>
                    </a:lnTo>
                    <a:lnTo>
                      <a:pt x="218997" y="318555"/>
                    </a:lnTo>
                    <a:lnTo>
                      <a:pt x="222144" y="318412"/>
                    </a:lnTo>
                    <a:lnTo>
                      <a:pt x="224576" y="319127"/>
                    </a:lnTo>
                    <a:lnTo>
                      <a:pt x="226293" y="320843"/>
                    </a:lnTo>
                    <a:lnTo>
                      <a:pt x="229440" y="321988"/>
                    </a:lnTo>
                    <a:lnTo>
                      <a:pt x="234160" y="322703"/>
                    </a:lnTo>
                    <a:lnTo>
                      <a:pt x="239309" y="321559"/>
                    </a:lnTo>
                    <a:lnTo>
                      <a:pt x="244888" y="318698"/>
                    </a:lnTo>
                    <a:lnTo>
                      <a:pt x="248035" y="315694"/>
                    </a:lnTo>
                    <a:lnTo>
                      <a:pt x="248750" y="312547"/>
                    </a:lnTo>
                    <a:lnTo>
                      <a:pt x="249608" y="310687"/>
                    </a:lnTo>
                    <a:lnTo>
                      <a:pt x="250610" y="309972"/>
                    </a:lnTo>
                    <a:lnTo>
                      <a:pt x="253613" y="309543"/>
                    </a:lnTo>
                    <a:lnTo>
                      <a:pt x="258477" y="309400"/>
                    </a:lnTo>
                    <a:lnTo>
                      <a:pt x="262625" y="310402"/>
                    </a:lnTo>
                    <a:lnTo>
                      <a:pt x="267918" y="313549"/>
                    </a:lnTo>
                    <a:lnTo>
                      <a:pt x="271351" y="311546"/>
                    </a:lnTo>
                    <a:lnTo>
                      <a:pt x="277073" y="307970"/>
                    </a:lnTo>
                    <a:lnTo>
                      <a:pt x="282937" y="306110"/>
                    </a:lnTo>
                    <a:lnTo>
                      <a:pt x="288516" y="306110"/>
                    </a:lnTo>
                    <a:lnTo>
                      <a:pt x="293093" y="304823"/>
                    </a:lnTo>
                    <a:lnTo>
                      <a:pt x="296669" y="302105"/>
                    </a:lnTo>
                    <a:lnTo>
                      <a:pt x="300388" y="300388"/>
                    </a:lnTo>
                    <a:lnTo>
                      <a:pt x="304394" y="299673"/>
                    </a:lnTo>
                    <a:lnTo>
                      <a:pt x="308113" y="298386"/>
                    </a:lnTo>
                    <a:lnTo>
                      <a:pt x="313262" y="295668"/>
                    </a:lnTo>
                    <a:lnTo>
                      <a:pt x="318555" y="291663"/>
                    </a:lnTo>
                    <a:lnTo>
                      <a:pt x="323990" y="287515"/>
                    </a:lnTo>
                    <a:lnTo>
                      <a:pt x="327566" y="284940"/>
                    </a:lnTo>
                    <a:lnTo>
                      <a:pt x="327423" y="284368"/>
                    </a:lnTo>
                    <a:close/>
                    <a:moveTo>
                      <a:pt x="97841" y="31755"/>
                    </a:moveTo>
                    <a:lnTo>
                      <a:pt x="99271" y="32471"/>
                    </a:lnTo>
                    <a:lnTo>
                      <a:pt x="101989" y="33043"/>
                    </a:lnTo>
                    <a:lnTo>
                      <a:pt x="104135" y="33901"/>
                    </a:lnTo>
                    <a:lnTo>
                      <a:pt x="106137" y="34616"/>
                    </a:lnTo>
                    <a:lnTo>
                      <a:pt x="107711" y="34616"/>
                    </a:lnTo>
                    <a:lnTo>
                      <a:pt x="107997" y="33329"/>
                    </a:lnTo>
                    <a:lnTo>
                      <a:pt x="106709" y="31899"/>
                    </a:lnTo>
                    <a:lnTo>
                      <a:pt x="106137" y="30182"/>
                    </a:lnTo>
                    <a:lnTo>
                      <a:pt x="105422" y="28752"/>
                    </a:lnTo>
                    <a:lnTo>
                      <a:pt x="103276" y="29038"/>
                    </a:lnTo>
                    <a:lnTo>
                      <a:pt x="101560" y="29038"/>
                    </a:lnTo>
                    <a:lnTo>
                      <a:pt x="100845" y="26892"/>
                    </a:lnTo>
                    <a:lnTo>
                      <a:pt x="98842" y="27035"/>
                    </a:lnTo>
                    <a:lnTo>
                      <a:pt x="97268" y="28036"/>
                    </a:lnTo>
                    <a:lnTo>
                      <a:pt x="97841" y="29324"/>
                    </a:lnTo>
                    <a:lnTo>
                      <a:pt x="97841" y="3175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2" name="Freeform: Shape 391">
                <a:extLst>
                  <a:ext uri="{FF2B5EF4-FFF2-40B4-BE49-F238E27FC236}">
                    <a16:creationId xmlns:a16="http://schemas.microsoft.com/office/drawing/2014/main" id="{947C5CF7-1286-5809-551D-1B04B1288719}"/>
                  </a:ext>
                  <a:ext uri="{C183D7F6-B498-43B3-948B-1728B52AA6E4}">
                    <adec:decorative xmlns:adec="http://schemas.microsoft.com/office/drawing/2017/decorative" val="1"/>
                  </a:ext>
                </a:extLst>
              </p:cNvPr>
              <p:cNvSpPr/>
              <p:nvPr/>
            </p:nvSpPr>
            <p:spPr>
              <a:xfrm>
                <a:off x="9566874" y="3777195"/>
                <a:ext cx="109856" cy="106566"/>
              </a:xfrm>
              <a:custGeom>
                <a:avLst/>
                <a:gdLst>
                  <a:gd name="connsiteX0" fmla="*/ 1573 w 109856"/>
                  <a:gd name="connsiteY0" fmla="*/ 25891 h 106566"/>
                  <a:gd name="connsiteX1" fmla="*/ 0 w 109856"/>
                  <a:gd name="connsiteY1" fmla="*/ 25604 h 106566"/>
                  <a:gd name="connsiteX2" fmla="*/ 285 w 109856"/>
                  <a:gd name="connsiteY2" fmla="*/ 26892 h 106566"/>
                  <a:gd name="connsiteX3" fmla="*/ 4434 w 109856"/>
                  <a:gd name="connsiteY3" fmla="*/ 27607 h 106566"/>
                  <a:gd name="connsiteX4" fmla="*/ 5006 w 109856"/>
                  <a:gd name="connsiteY4" fmla="*/ 26320 h 106566"/>
                  <a:gd name="connsiteX5" fmla="*/ 3718 w 109856"/>
                  <a:gd name="connsiteY5" fmla="*/ 24174 h 106566"/>
                  <a:gd name="connsiteX6" fmla="*/ 1573 w 109856"/>
                  <a:gd name="connsiteY6" fmla="*/ 25891 h 106566"/>
                  <a:gd name="connsiteX7" fmla="*/ 107710 w 109856"/>
                  <a:gd name="connsiteY7" fmla="*/ 12302 h 106566"/>
                  <a:gd name="connsiteX8" fmla="*/ 109856 w 109856"/>
                  <a:gd name="connsiteY8" fmla="*/ 9727 h 106566"/>
                  <a:gd name="connsiteX9" fmla="*/ 109140 w 109856"/>
                  <a:gd name="connsiteY9" fmla="*/ 7009 h 106566"/>
                  <a:gd name="connsiteX10" fmla="*/ 107567 w 109856"/>
                  <a:gd name="connsiteY10" fmla="*/ 5435 h 106566"/>
                  <a:gd name="connsiteX11" fmla="*/ 103991 w 109856"/>
                  <a:gd name="connsiteY11" fmla="*/ 3862 h 106566"/>
                  <a:gd name="connsiteX12" fmla="*/ 102561 w 109856"/>
                  <a:gd name="connsiteY12" fmla="*/ 3004 h 106566"/>
                  <a:gd name="connsiteX13" fmla="*/ 101273 w 109856"/>
                  <a:gd name="connsiteY13" fmla="*/ 1430 h 106566"/>
                  <a:gd name="connsiteX14" fmla="*/ 99843 w 109856"/>
                  <a:gd name="connsiteY14" fmla="*/ 0 h 106566"/>
                  <a:gd name="connsiteX15" fmla="*/ 97554 w 109856"/>
                  <a:gd name="connsiteY15" fmla="*/ 0 h 106566"/>
                  <a:gd name="connsiteX16" fmla="*/ 95552 w 109856"/>
                  <a:gd name="connsiteY16" fmla="*/ 858 h 106566"/>
                  <a:gd name="connsiteX17" fmla="*/ 92977 w 109856"/>
                  <a:gd name="connsiteY17" fmla="*/ 3719 h 106566"/>
                  <a:gd name="connsiteX18" fmla="*/ 84824 w 109856"/>
                  <a:gd name="connsiteY18" fmla="*/ 6723 h 106566"/>
                  <a:gd name="connsiteX19" fmla="*/ 83107 w 109856"/>
                  <a:gd name="connsiteY19" fmla="*/ 7724 h 106566"/>
                  <a:gd name="connsiteX20" fmla="*/ 80818 w 109856"/>
                  <a:gd name="connsiteY20" fmla="*/ 11014 h 106566"/>
                  <a:gd name="connsiteX21" fmla="*/ 78959 w 109856"/>
                  <a:gd name="connsiteY21" fmla="*/ 14733 h 106566"/>
                  <a:gd name="connsiteX22" fmla="*/ 76956 w 109856"/>
                  <a:gd name="connsiteY22" fmla="*/ 17594 h 106566"/>
                  <a:gd name="connsiteX23" fmla="*/ 74524 w 109856"/>
                  <a:gd name="connsiteY23" fmla="*/ 20169 h 106566"/>
                  <a:gd name="connsiteX24" fmla="*/ 70662 w 109856"/>
                  <a:gd name="connsiteY24" fmla="*/ 25461 h 106566"/>
                  <a:gd name="connsiteX25" fmla="*/ 56501 w 109856"/>
                  <a:gd name="connsiteY25" fmla="*/ 49922 h 106566"/>
                  <a:gd name="connsiteX26" fmla="*/ 55643 w 109856"/>
                  <a:gd name="connsiteY26" fmla="*/ 51638 h 106566"/>
                  <a:gd name="connsiteX27" fmla="*/ 55500 w 109856"/>
                  <a:gd name="connsiteY27" fmla="*/ 55643 h 106566"/>
                  <a:gd name="connsiteX28" fmla="*/ 56072 w 109856"/>
                  <a:gd name="connsiteY28" fmla="*/ 59649 h 106566"/>
                  <a:gd name="connsiteX29" fmla="*/ 55357 w 109856"/>
                  <a:gd name="connsiteY29" fmla="*/ 62652 h 106566"/>
                  <a:gd name="connsiteX30" fmla="*/ 54213 w 109856"/>
                  <a:gd name="connsiteY30" fmla="*/ 65656 h 106566"/>
                  <a:gd name="connsiteX31" fmla="*/ 53783 w 109856"/>
                  <a:gd name="connsiteY31" fmla="*/ 67659 h 106566"/>
                  <a:gd name="connsiteX32" fmla="*/ 54069 w 109856"/>
                  <a:gd name="connsiteY32" fmla="*/ 69375 h 106566"/>
                  <a:gd name="connsiteX33" fmla="*/ 55214 w 109856"/>
                  <a:gd name="connsiteY33" fmla="*/ 71235 h 106566"/>
                  <a:gd name="connsiteX34" fmla="*/ 56072 w 109856"/>
                  <a:gd name="connsiteY34" fmla="*/ 73237 h 106566"/>
                  <a:gd name="connsiteX35" fmla="*/ 58504 w 109856"/>
                  <a:gd name="connsiteY35" fmla="*/ 81391 h 106566"/>
                  <a:gd name="connsiteX36" fmla="*/ 59648 w 109856"/>
                  <a:gd name="connsiteY36" fmla="*/ 84252 h 106566"/>
                  <a:gd name="connsiteX37" fmla="*/ 61222 w 109856"/>
                  <a:gd name="connsiteY37" fmla="*/ 86970 h 106566"/>
                  <a:gd name="connsiteX38" fmla="*/ 60935 w 109856"/>
                  <a:gd name="connsiteY38" fmla="*/ 86826 h 106566"/>
                  <a:gd name="connsiteX39" fmla="*/ 63081 w 109856"/>
                  <a:gd name="connsiteY39" fmla="*/ 88829 h 106566"/>
                  <a:gd name="connsiteX40" fmla="*/ 65799 w 109856"/>
                  <a:gd name="connsiteY40" fmla="*/ 90116 h 106566"/>
                  <a:gd name="connsiteX41" fmla="*/ 68803 w 109856"/>
                  <a:gd name="connsiteY41" fmla="*/ 92834 h 106566"/>
                  <a:gd name="connsiteX42" fmla="*/ 69661 w 109856"/>
                  <a:gd name="connsiteY42" fmla="*/ 94265 h 106566"/>
                  <a:gd name="connsiteX43" fmla="*/ 71807 w 109856"/>
                  <a:gd name="connsiteY43" fmla="*/ 99128 h 106566"/>
                  <a:gd name="connsiteX44" fmla="*/ 72236 w 109856"/>
                  <a:gd name="connsiteY44" fmla="*/ 103133 h 106566"/>
                  <a:gd name="connsiteX45" fmla="*/ 73809 w 109856"/>
                  <a:gd name="connsiteY45" fmla="*/ 105565 h 106566"/>
                  <a:gd name="connsiteX46" fmla="*/ 76670 w 109856"/>
                  <a:gd name="connsiteY46" fmla="*/ 106566 h 106566"/>
                  <a:gd name="connsiteX47" fmla="*/ 77385 w 109856"/>
                  <a:gd name="connsiteY47" fmla="*/ 103133 h 106566"/>
                  <a:gd name="connsiteX48" fmla="*/ 77814 w 109856"/>
                  <a:gd name="connsiteY48" fmla="*/ 99700 h 106566"/>
                  <a:gd name="connsiteX49" fmla="*/ 77814 w 109856"/>
                  <a:gd name="connsiteY49" fmla="*/ 95838 h 106566"/>
                  <a:gd name="connsiteX50" fmla="*/ 78387 w 109856"/>
                  <a:gd name="connsiteY50" fmla="*/ 92119 h 106566"/>
                  <a:gd name="connsiteX51" fmla="*/ 79817 w 109856"/>
                  <a:gd name="connsiteY51" fmla="*/ 88257 h 106566"/>
                  <a:gd name="connsiteX52" fmla="*/ 81676 w 109856"/>
                  <a:gd name="connsiteY52" fmla="*/ 84538 h 106566"/>
                  <a:gd name="connsiteX53" fmla="*/ 86254 w 109856"/>
                  <a:gd name="connsiteY53" fmla="*/ 79674 h 106566"/>
                  <a:gd name="connsiteX54" fmla="*/ 90260 w 109856"/>
                  <a:gd name="connsiteY54" fmla="*/ 73667 h 106566"/>
                  <a:gd name="connsiteX55" fmla="*/ 91976 w 109856"/>
                  <a:gd name="connsiteY55" fmla="*/ 70520 h 106566"/>
                  <a:gd name="connsiteX56" fmla="*/ 93406 w 109856"/>
                  <a:gd name="connsiteY56" fmla="*/ 67230 h 106566"/>
                  <a:gd name="connsiteX57" fmla="*/ 95838 w 109856"/>
                  <a:gd name="connsiteY57" fmla="*/ 59219 h 106566"/>
                  <a:gd name="connsiteX58" fmla="*/ 97268 w 109856"/>
                  <a:gd name="connsiteY58" fmla="*/ 51495 h 106566"/>
                  <a:gd name="connsiteX59" fmla="*/ 98985 w 109856"/>
                  <a:gd name="connsiteY59" fmla="*/ 45344 h 106566"/>
                  <a:gd name="connsiteX60" fmla="*/ 99843 w 109856"/>
                  <a:gd name="connsiteY60" fmla="*/ 39193 h 106566"/>
                  <a:gd name="connsiteX61" fmla="*/ 100701 w 109856"/>
                  <a:gd name="connsiteY61" fmla="*/ 36762 h 106566"/>
                  <a:gd name="connsiteX62" fmla="*/ 103706 w 109856"/>
                  <a:gd name="connsiteY62" fmla="*/ 31755 h 106566"/>
                  <a:gd name="connsiteX63" fmla="*/ 106422 w 109856"/>
                  <a:gd name="connsiteY63" fmla="*/ 23745 h 106566"/>
                  <a:gd name="connsiteX64" fmla="*/ 106422 w 109856"/>
                  <a:gd name="connsiteY64" fmla="*/ 20312 h 106566"/>
                  <a:gd name="connsiteX65" fmla="*/ 105994 w 109856"/>
                  <a:gd name="connsiteY65" fmla="*/ 16879 h 106566"/>
                  <a:gd name="connsiteX66" fmla="*/ 106137 w 109856"/>
                  <a:gd name="connsiteY66" fmla="*/ 14447 h 106566"/>
                  <a:gd name="connsiteX67" fmla="*/ 107710 w 109856"/>
                  <a:gd name="connsiteY67" fmla="*/ 12302 h 10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9856" h="106566">
                    <a:moveTo>
                      <a:pt x="1573" y="25891"/>
                    </a:moveTo>
                    <a:lnTo>
                      <a:pt x="0" y="25604"/>
                    </a:lnTo>
                    <a:lnTo>
                      <a:pt x="285" y="26892"/>
                    </a:lnTo>
                    <a:lnTo>
                      <a:pt x="4434" y="27607"/>
                    </a:lnTo>
                    <a:lnTo>
                      <a:pt x="5006" y="26320"/>
                    </a:lnTo>
                    <a:lnTo>
                      <a:pt x="3718" y="24174"/>
                    </a:lnTo>
                    <a:lnTo>
                      <a:pt x="1573" y="25891"/>
                    </a:lnTo>
                    <a:close/>
                    <a:moveTo>
                      <a:pt x="107710" y="12302"/>
                    </a:moveTo>
                    <a:lnTo>
                      <a:pt x="109856" y="9727"/>
                    </a:lnTo>
                    <a:lnTo>
                      <a:pt x="109140" y="7009"/>
                    </a:lnTo>
                    <a:lnTo>
                      <a:pt x="107567" y="5435"/>
                    </a:lnTo>
                    <a:lnTo>
                      <a:pt x="103991" y="3862"/>
                    </a:lnTo>
                    <a:lnTo>
                      <a:pt x="102561" y="3004"/>
                    </a:lnTo>
                    <a:lnTo>
                      <a:pt x="101273" y="1430"/>
                    </a:lnTo>
                    <a:lnTo>
                      <a:pt x="99843" y="0"/>
                    </a:lnTo>
                    <a:lnTo>
                      <a:pt x="97554" y="0"/>
                    </a:lnTo>
                    <a:lnTo>
                      <a:pt x="95552" y="858"/>
                    </a:lnTo>
                    <a:lnTo>
                      <a:pt x="92977" y="3719"/>
                    </a:lnTo>
                    <a:lnTo>
                      <a:pt x="84824" y="6723"/>
                    </a:lnTo>
                    <a:lnTo>
                      <a:pt x="83107" y="7724"/>
                    </a:lnTo>
                    <a:lnTo>
                      <a:pt x="80818" y="11014"/>
                    </a:lnTo>
                    <a:lnTo>
                      <a:pt x="78959" y="14733"/>
                    </a:lnTo>
                    <a:lnTo>
                      <a:pt x="76956" y="17594"/>
                    </a:lnTo>
                    <a:lnTo>
                      <a:pt x="74524" y="20169"/>
                    </a:lnTo>
                    <a:lnTo>
                      <a:pt x="70662" y="25461"/>
                    </a:lnTo>
                    <a:lnTo>
                      <a:pt x="56501" y="49922"/>
                    </a:lnTo>
                    <a:lnTo>
                      <a:pt x="55643" y="51638"/>
                    </a:lnTo>
                    <a:lnTo>
                      <a:pt x="55500" y="55643"/>
                    </a:lnTo>
                    <a:lnTo>
                      <a:pt x="56072" y="59649"/>
                    </a:lnTo>
                    <a:lnTo>
                      <a:pt x="55357" y="62652"/>
                    </a:lnTo>
                    <a:lnTo>
                      <a:pt x="54213" y="65656"/>
                    </a:lnTo>
                    <a:lnTo>
                      <a:pt x="53783" y="67659"/>
                    </a:lnTo>
                    <a:lnTo>
                      <a:pt x="54069" y="69375"/>
                    </a:lnTo>
                    <a:lnTo>
                      <a:pt x="55214" y="71235"/>
                    </a:lnTo>
                    <a:lnTo>
                      <a:pt x="56072" y="73237"/>
                    </a:lnTo>
                    <a:lnTo>
                      <a:pt x="58504" y="81391"/>
                    </a:lnTo>
                    <a:lnTo>
                      <a:pt x="59648" y="84252"/>
                    </a:lnTo>
                    <a:lnTo>
                      <a:pt x="61222" y="86970"/>
                    </a:lnTo>
                    <a:lnTo>
                      <a:pt x="60935" y="86826"/>
                    </a:lnTo>
                    <a:lnTo>
                      <a:pt x="63081" y="88829"/>
                    </a:lnTo>
                    <a:lnTo>
                      <a:pt x="65799" y="90116"/>
                    </a:lnTo>
                    <a:lnTo>
                      <a:pt x="68803" y="92834"/>
                    </a:lnTo>
                    <a:lnTo>
                      <a:pt x="69661" y="94265"/>
                    </a:lnTo>
                    <a:lnTo>
                      <a:pt x="71807" y="99128"/>
                    </a:lnTo>
                    <a:lnTo>
                      <a:pt x="72236" y="103133"/>
                    </a:lnTo>
                    <a:lnTo>
                      <a:pt x="73809" y="105565"/>
                    </a:lnTo>
                    <a:lnTo>
                      <a:pt x="76670" y="106566"/>
                    </a:lnTo>
                    <a:lnTo>
                      <a:pt x="77385" y="103133"/>
                    </a:lnTo>
                    <a:lnTo>
                      <a:pt x="77814" y="99700"/>
                    </a:lnTo>
                    <a:lnTo>
                      <a:pt x="77814" y="95838"/>
                    </a:lnTo>
                    <a:lnTo>
                      <a:pt x="78387" y="92119"/>
                    </a:lnTo>
                    <a:lnTo>
                      <a:pt x="79817" y="88257"/>
                    </a:lnTo>
                    <a:lnTo>
                      <a:pt x="81676" y="84538"/>
                    </a:lnTo>
                    <a:lnTo>
                      <a:pt x="86254" y="79674"/>
                    </a:lnTo>
                    <a:lnTo>
                      <a:pt x="90260" y="73667"/>
                    </a:lnTo>
                    <a:lnTo>
                      <a:pt x="91976" y="70520"/>
                    </a:lnTo>
                    <a:lnTo>
                      <a:pt x="93406" y="67230"/>
                    </a:lnTo>
                    <a:lnTo>
                      <a:pt x="95838" y="59219"/>
                    </a:lnTo>
                    <a:lnTo>
                      <a:pt x="97268" y="51495"/>
                    </a:lnTo>
                    <a:lnTo>
                      <a:pt x="98985" y="45344"/>
                    </a:lnTo>
                    <a:lnTo>
                      <a:pt x="99843" y="39193"/>
                    </a:lnTo>
                    <a:lnTo>
                      <a:pt x="100701" y="36762"/>
                    </a:lnTo>
                    <a:lnTo>
                      <a:pt x="103706" y="31755"/>
                    </a:lnTo>
                    <a:lnTo>
                      <a:pt x="106422" y="23745"/>
                    </a:lnTo>
                    <a:lnTo>
                      <a:pt x="106422" y="20312"/>
                    </a:lnTo>
                    <a:lnTo>
                      <a:pt x="105994" y="16879"/>
                    </a:lnTo>
                    <a:lnTo>
                      <a:pt x="106137" y="14447"/>
                    </a:lnTo>
                    <a:lnTo>
                      <a:pt x="107710" y="1230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3" name="Freeform: Shape 392">
                <a:extLst>
                  <a:ext uri="{FF2B5EF4-FFF2-40B4-BE49-F238E27FC236}">
                    <a16:creationId xmlns:a16="http://schemas.microsoft.com/office/drawing/2014/main" id="{4EFF54F8-FE58-47FD-D65F-819B4F1A8874}"/>
                  </a:ext>
                  <a:ext uri="{C183D7F6-B498-43B3-948B-1728B52AA6E4}">
                    <adec:decorative xmlns:adec="http://schemas.microsoft.com/office/drawing/2017/decorative" val="1"/>
                  </a:ext>
                </a:extLst>
              </p:cNvPr>
              <p:cNvSpPr/>
              <p:nvPr/>
            </p:nvSpPr>
            <p:spPr>
              <a:xfrm>
                <a:off x="4126267" y="4211042"/>
                <a:ext cx="41482" cy="38049"/>
              </a:xfrm>
              <a:custGeom>
                <a:avLst/>
                <a:gdLst>
                  <a:gd name="connsiteX0" fmla="*/ 29896 w 41482"/>
                  <a:gd name="connsiteY0" fmla="*/ 14733 h 38049"/>
                  <a:gd name="connsiteX1" fmla="*/ 25032 w 41482"/>
                  <a:gd name="connsiteY1" fmla="*/ 15019 h 38049"/>
                  <a:gd name="connsiteX2" fmla="*/ 22172 w 41482"/>
                  <a:gd name="connsiteY2" fmla="*/ 15878 h 38049"/>
                  <a:gd name="connsiteX3" fmla="*/ 16307 w 41482"/>
                  <a:gd name="connsiteY3" fmla="*/ 16021 h 38049"/>
                  <a:gd name="connsiteX4" fmla="*/ 13446 w 41482"/>
                  <a:gd name="connsiteY4" fmla="*/ 17022 h 38049"/>
                  <a:gd name="connsiteX5" fmla="*/ 9584 w 41482"/>
                  <a:gd name="connsiteY5" fmla="*/ 17451 h 38049"/>
                  <a:gd name="connsiteX6" fmla="*/ 7724 w 41482"/>
                  <a:gd name="connsiteY6" fmla="*/ 18309 h 38049"/>
                  <a:gd name="connsiteX7" fmla="*/ 8154 w 41482"/>
                  <a:gd name="connsiteY7" fmla="*/ 18881 h 38049"/>
                  <a:gd name="connsiteX8" fmla="*/ 11014 w 41482"/>
                  <a:gd name="connsiteY8" fmla="*/ 19883 h 38049"/>
                  <a:gd name="connsiteX9" fmla="*/ 12302 w 41482"/>
                  <a:gd name="connsiteY9" fmla="*/ 20598 h 38049"/>
                  <a:gd name="connsiteX10" fmla="*/ 12874 w 41482"/>
                  <a:gd name="connsiteY10" fmla="*/ 21742 h 38049"/>
                  <a:gd name="connsiteX11" fmla="*/ 13303 w 41482"/>
                  <a:gd name="connsiteY11" fmla="*/ 23745 h 38049"/>
                  <a:gd name="connsiteX12" fmla="*/ 12302 w 41482"/>
                  <a:gd name="connsiteY12" fmla="*/ 31898 h 38049"/>
                  <a:gd name="connsiteX13" fmla="*/ 11443 w 41482"/>
                  <a:gd name="connsiteY13" fmla="*/ 32327 h 38049"/>
                  <a:gd name="connsiteX14" fmla="*/ 8296 w 41482"/>
                  <a:gd name="connsiteY14" fmla="*/ 32614 h 38049"/>
                  <a:gd name="connsiteX15" fmla="*/ 7438 w 41482"/>
                  <a:gd name="connsiteY15" fmla="*/ 34187 h 38049"/>
                  <a:gd name="connsiteX16" fmla="*/ 0 w 41482"/>
                  <a:gd name="connsiteY16" fmla="*/ 37906 h 38049"/>
                  <a:gd name="connsiteX17" fmla="*/ 4005 w 41482"/>
                  <a:gd name="connsiteY17" fmla="*/ 37477 h 38049"/>
                  <a:gd name="connsiteX18" fmla="*/ 9298 w 41482"/>
                  <a:gd name="connsiteY18" fmla="*/ 38049 h 38049"/>
                  <a:gd name="connsiteX19" fmla="*/ 22029 w 41482"/>
                  <a:gd name="connsiteY19" fmla="*/ 37620 h 38049"/>
                  <a:gd name="connsiteX20" fmla="*/ 26892 w 41482"/>
                  <a:gd name="connsiteY20" fmla="*/ 35903 h 38049"/>
                  <a:gd name="connsiteX21" fmla="*/ 27178 w 41482"/>
                  <a:gd name="connsiteY21" fmla="*/ 34902 h 38049"/>
                  <a:gd name="connsiteX22" fmla="*/ 27321 w 41482"/>
                  <a:gd name="connsiteY22" fmla="*/ 32041 h 38049"/>
                  <a:gd name="connsiteX23" fmla="*/ 28322 w 41482"/>
                  <a:gd name="connsiteY23" fmla="*/ 30182 h 38049"/>
                  <a:gd name="connsiteX24" fmla="*/ 26892 w 41482"/>
                  <a:gd name="connsiteY24" fmla="*/ 28322 h 38049"/>
                  <a:gd name="connsiteX25" fmla="*/ 26320 w 41482"/>
                  <a:gd name="connsiteY25" fmla="*/ 25461 h 38049"/>
                  <a:gd name="connsiteX26" fmla="*/ 26892 w 41482"/>
                  <a:gd name="connsiteY26" fmla="*/ 23173 h 38049"/>
                  <a:gd name="connsiteX27" fmla="*/ 26463 w 41482"/>
                  <a:gd name="connsiteY27" fmla="*/ 19740 h 38049"/>
                  <a:gd name="connsiteX28" fmla="*/ 27607 w 41482"/>
                  <a:gd name="connsiteY28" fmla="*/ 18309 h 38049"/>
                  <a:gd name="connsiteX29" fmla="*/ 29896 w 41482"/>
                  <a:gd name="connsiteY29" fmla="*/ 14733 h 38049"/>
                  <a:gd name="connsiteX30" fmla="*/ 40481 w 41482"/>
                  <a:gd name="connsiteY30" fmla="*/ 0 h 38049"/>
                  <a:gd name="connsiteX31" fmla="*/ 36047 w 41482"/>
                  <a:gd name="connsiteY31" fmla="*/ 1430 h 38049"/>
                  <a:gd name="connsiteX32" fmla="*/ 33186 w 41482"/>
                  <a:gd name="connsiteY32" fmla="*/ 3576 h 38049"/>
                  <a:gd name="connsiteX33" fmla="*/ 33043 w 41482"/>
                  <a:gd name="connsiteY33" fmla="*/ 4720 h 38049"/>
                  <a:gd name="connsiteX34" fmla="*/ 34616 w 41482"/>
                  <a:gd name="connsiteY34" fmla="*/ 4434 h 38049"/>
                  <a:gd name="connsiteX35" fmla="*/ 40910 w 41482"/>
                  <a:gd name="connsiteY35" fmla="*/ 1859 h 38049"/>
                  <a:gd name="connsiteX36" fmla="*/ 41482 w 41482"/>
                  <a:gd name="connsiteY36" fmla="*/ 0 h 38049"/>
                  <a:gd name="connsiteX37" fmla="*/ 40481 w 41482"/>
                  <a:gd name="connsiteY37" fmla="*/ 0 h 3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482" h="38049">
                    <a:moveTo>
                      <a:pt x="29896" y="14733"/>
                    </a:moveTo>
                    <a:lnTo>
                      <a:pt x="25032" y="15019"/>
                    </a:lnTo>
                    <a:lnTo>
                      <a:pt x="22172" y="15878"/>
                    </a:lnTo>
                    <a:lnTo>
                      <a:pt x="16307" y="16021"/>
                    </a:lnTo>
                    <a:lnTo>
                      <a:pt x="13446" y="17022"/>
                    </a:lnTo>
                    <a:lnTo>
                      <a:pt x="9584" y="17451"/>
                    </a:lnTo>
                    <a:lnTo>
                      <a:pt x="7724" y="18309"/>
                    </a:lnTo>
                    <a:lnTo>
                      <a:pt x="8154" y="18881"/>
                    </a:lnTo>
                    <a:lnTo>
                      <a:pt x="11014" y="19883"/>
                    </a:lnTo>
                    <a:lnTo>
                      <a:pt x="12302" y="20598"/>
                    </a:lnTo>
                    <a:lnTo>
                      <a:pt x="12874" y="21742"/>
                    </a:lnTo>
                    <a:lnTo>
                      <a:pt x="13303" y="23745"/>
                    </a:lnTo>
                    <a:lnTo>
                      <a:pt x="12302" y="31898"/>
                    </a:lnTo>
                    <a:lnTo>
                      <a:pt x="11443" y="32327"/>
                    </a:lnTo>
                    <a:lnTo>
                      <a:pt x="8296" y="32614"/>
                    </a:lnTo>
                    <a:lnTo>
                      <a:pt x="7438" y="34187"/>
                    </a:lnTo>
                    <a:lnTo>
                      <a:pt x="0" y="37906"/>
                    </a:lnTo>
                    <a:lnTo>
                      <a:pt x="4005" y="37477"/>
                    </a:lnTo>
                    <a:lnTo>
                      <a:pt x="9298" y="38049"/>
                    </a:lnTo>
                    <a:lnTo>
                      <a:pt x="22029" y="37620"/>
                    </a:lnTo>
                    <a:lnTo>
                      <a:pt x="26892" y="35903"/>
                    </a:lnTo>
                    <a:lnTo>
                      <a:pt x="27178" y="34902"/>
                    </a:lnTo>
                    <a:lnTo>
                      <a:pt x="27321" y="32041"/>
                    </a:lnTo>
                    <a:lnTo>
                      <a:pt x="28322" y="30182"/>
                    </a:lnTo>
                    <a:lnTo>
                      <a:pt x="26892" y="28322"/>
                    </a:lnTo>
                    <a:lnTo>
                      <a:pt x="26320" y="25461"/>
                    </a:lnTo>
                    <a:lnTo>
                      <a:pt x="26892" y="23173"/>
                    </a:lnTo>
                    <a:lnTo>
                      <a:pt x="26463" y="19740"/>
                    </a:lnTo>
                    <a:lnTo>
                      <a:pt x="27607" y="18309"/>
                    </a:lnTo>
                    <a:lnTo>
                      <a:pt x="29896" y="14733"/>
                    </a:lnTo>
                    <a:close/>
                    <a:moveTo>
                      <a:pt x="40481" y="0"/>
                    </a:moveTo>
                    <a:lnTo>
                      <a:pt x="36047" y="1430"/>
                    </a:lnTo>
                    <a:lnTo>
                      <a:pt x="33186" y="3576"/>
                    </a:lnTo>
                    <a:lnTo>
                      <a:pt x="33043" y="4720"/>
                    </a:lnTo>
                    <a:lnTo>
                      <a:pt x="34616" y="4434"/>
                    </a:lnTo>
                    <a:lnTo>
                      <a:pt x="40910" y="1859"/>
                    </a:lnTo>
                    <a:lnTo>
                      <a:pt x="41482" y="0"/>
                    </a:lnTo>
                    <a:lnTo>
                      <a:pt x="40481"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4" name="Freeform: Shape 393">
                <a:extLst>
                  <a:ext uri="{FF2B5EF4-FFF2-40B4-BE49-F238E27FC236}">
                    <a16:creationId xmlns:a16="http://schemas.microsoft.com/office/drawing/2014/main" id="{CC411D83-CC40-A77D-A2C6-E764A890D049}"/>
                  </a:ext>
                  <a:ext uri="{C183D7F6-B498-43B3-948B-1728B52AA6E4}">
                    <adec:decorative xmlns:adec="http://schemas.microsoft.com/office/drawing/2017/decorative" val="1"/>
                  </a:ext>
                </a:extLst>
              </p:cNvPr>
              <p:cNvSpPr/>
              <p:nvPr/>
            </p:nvSpPr>
            <p:spPr>
              <a:xfrm>
                <a:off x="6770544" y="3207888"/>
                <a:ext cx="577890" cy="221858"/>
              </a:xfrm>
              <a:custGeom>
                <a:avLst/>
                <a:gdLst>
                  <a:gd name="connsiteX0" fmla="*/ 16593 w 577890"/>
                  <a:gd name="connsiteY0" fmla="*/ 53069 h 221858"/>
                  <a:gd name="connsiteX1" fmla="*/ 20741 w 577890"/>
                  <a:gd name="connsiteY1" fmla="*/ 53498 h 221858"/>
                  <a:gd name="connsiteX2" fmla="*/ 27321 w 577890"/>
                  <a:gd name="connsiteY2" fmla="*/ 52783 h 221858"/>
                  <a:gd name="connsiteX3" fmla="*/ 33758 w 577890"/>
                  <a:gd name="connsiteY3" fmla="*/ 52783 h 221858"/>
                  <a:gd name="connsiteX4" fmla="*/ 31612 w 577890"/>
                  <a:gd name="connsiteY4" fmla="*/ 55786 h 221858"/>
                  <a:gd name="connsiteX5" fmla="*/ 23316 w 577890"/>
                  <a:gd name="connsiteY5" fmla="*/ 59362 h 221858"/>
                  <a:gd name="connsiteX6" fmla="*/ 20598 w 577890"/>
                  <a:gd name="connsiteY6" fmla="*/ 61365 h 221858"/>
                  <a:gd name="connsiteX7" fmla="*/ 17594 w 577890"/>
                  <a:gd name="connsiteY7" fmla="*/ 64083 h 221858"/>
                  <a:gd name="connsiteX8" fmla="*/ 17594 w 577890"/>
                  <a:gd name="connsiteY8" fmla="*/ 66514 h 221858"/>
                  <a:gd name="connsiteX9" fmla="*/ 17880 w 577890"/>
                  <a:gd name="connsiteY9" fmla="*/ 68088 h 221858"/>
                  <a:gd name="connsiteX10" fmla="*/ 16879 w 577890"/>
                  <a:gd name="connsiteY10" fmla="*/ 70234 h 221858"/>
                  <a:gd name="connsiteX11" fmla="*/ 16164 w 577890"/>
                  <a:gd name="connsiteY11" fmla="*/ 72522 h 221858"/>
                  <a:gd name="connsiteX12" fmla="*/ 18309 w 577890"/>
                  <a:gd name="connsiteY12" fmla="*/ 71807 h 221858"/>
                  <a:gd name="connsiteX13" fmla="*/ 20026 w 577890"/>
                  <a:gd name="connsiteY13" fmla="*/ 70806 h 221858"/>
                  <a:gd name="connsiteX14" fmla="*/ 24174 w 577890"/>
                  <a:gd name="connsiteY14" fmla="*/ 65942 h 221858"/>
                  <a:gd name="connsiteX15" fmla="*/ 33329 w 577890"/>
                  <a:gd name="connsiteY15" fmla="*/ 57503 h 221858"/>
                  <a:gd name="connsiteX16" fmla="*/ 39479 w 577890"/>
                  <a:gd name="connsiteY16" fmla="*/ 55214 h 221858"/>
                  <a:gd name="connsiteX17" fmla="*/ 48062 w 577890"/>
                  <a:gd name="connsiteY17" fmla="*/ 50780 h 221858"/>
                  <a:gd name="connsiteX18" fmla="*/ 53212 w 577890"/>
                  <a:gd name="connsiteY18" fmla="*/ 45344 h 221858"/>
                  <a:gd name="connsiteX19" fmla="*/ 55357 w 577890"/>
                  <a:gd name="connsiteY19" fmla="*/ 40624 h 221858"/>
                  <a:gd name="connsiteX20" fmla="*/ 62795 w 577890"/>
                  <a:gd name="connsiteY20" fmla="*/ 39194 h 221858"/>
                  <a:gd name="connsiteX21" fmla="*/ 68231 w 577890"/>
                  <a:gd name="connsiteY21" fmla="*/ 40052 h 221858"/>
                  <a:gd name="connsiteX22" fmla="*/ 73094 w 577890"/>
                  <a:gd name="connsiteY22" fmla="*/ 37477 h 221858"/>
                  <a:gd name="connsiteX23" fmla="*/ 75669 w 577890"/>
                  <a:gd name="connsiteY23" fmla="*/ 36762 h 221858"/>
                  <a:gd name="connsiteX24" fmla="*/ 79388 w 577890"/>
                  <a:gd name="connsiteY24" fmla="*/ 37048 h 221858"/>
                  <a:gd name="connsiteX25" fmla="*/ 93978 w 577890"/>
                  <a:gd name="connsiteY25" fmla="*/ 40481 h 221858"/>
                  <a:gd name="connsiteX26" fmla="*/ 99271 w 577890"/>
                  <a:gd name="connsiteY26" fmla="*/ 39194 h 221858"/>
                  <a:gd name="connsiteX27" fmla="*/ 100415 w 577890"/>
                  <a:gd name="connsiteY27" fmla="*/ 37334 h 221858"/>
                  <a:gd name="connsiteX28" fmla="*/ 101560 w 577890"/>
                  <a:gd name="connsiteY28" fmla="*/ 34473 h 221858"/>
                  <a:gd name="connsiteX29" fmla="*/ 102275 w 577890"/>
                  <a:gd name="connsiteY29" fmla="*/ 31326 h 221858"/>
                  <a:gd name="connsiteX30" fmla="*/ 98985 w 577890"/>
                  <a:gd name="connsiteY30" fmla="*/ 30611 h 221858"/>
                  <a:gd name="connsiteX31" fmla="*/ 80819 w 577890"/>
                  <a:gd name="connsiteY31" fmla="*/ 22744 h 221858"/>
                  <a:gd name="connsiteX32" fmla="*/ 76384 w 577890"/>
                  <a:gd name="connsiteY32" fmla="*/ 19597 h 221858"/>
                  <a:gd name="connsiteX33" fmla="*/ 71950 w 577890"/>
                  <a:gd name="connsiteY33" fmla="*/ 13303 h 221858"/>
                  <a:gd name="connsiteX34" fmla="*/ 70091 w 577890"/>
                  <a:gd name="connsiteY34" fmla="*/ 8726 h 221858"/>
                  <a:gd name="connsiteX35" fmla="*/ 70949 w 577890"/>
                  <a:gd name="connsiteY35" fmla="*/ 4577 h 221858"/>
                  <a:gd name="connsiteX36" fmla="*/ 66800 w 577890"/>
                  <a:gd name="connsiteY36" fmla="*/ 4005 h 221858"/>
                  <a:gd name="connsiteX37" fmla="*/ 65370 w 577890"/>
                  <a:gd name="connsiteY37" fmla="*/ 4148 h 221858"/>
                  <a:gd name="connsiteX38" fmla="*/ 64512 w 577890"/>
                  <a:gd name="connsiteY38" fmla="*/ 5006 h 221858"/>
                  <a:gd name="connsiteX39" fmla="*/ 62653 w 577890"/>
                  <a:gd name="connsiteY39" fmla="*/ 4863 h 221858"/>
                  <a:gd name="connsiteX40" fmla="*/ 60364 w 577890"/>
                  <a:gd name="connsiteY40" fmla="*/ 4863 h 221858"/>
                  <a:gd name="connsiteX41" fmla="*/ 57932 w 577890"/>
                  <a:gd name="connsiteY41" fmla="*/ 5865 h 221858"/>
                  <a:gd name="connsiteX42" fmla="*/ 56645 w 577890"/>
                  <a:gd name="connsiteY42" fmla="*/ 6294 h 221858"/>
                  <a:gd name="connsiteX43" fmla="*/ 54785 w 577890"/>
                  <a:gd name="connsiteY43" fmla="*/ 5292 h 221858"/>
                  <a:gd name="connsiteX44" fmla="*/ 51352 w 577890"/>
                  <a:gd name="connsiteY44" fmla="*/ 2432 h 221858"/>
                  <a:gd name="connsiteX45" fmla="*/ 49349 w 577890"/>
                  <a:gd name="connsiteY45" fmla="*/ 429 h 221858"/>
                  <a:gd name="connsiteX46" fmla="*/ 47776 w 577890"/>
                  <a:gd name="connsiteY46" fmla="*/ 0 h 221858"/>
                  <a:gd name="connsiteX47" fmla="*/ 46202 w 577890"/>
                  <a:gd name="connsiteY47" fmla="*/ 572 h 221858"/>
                  <a:gd name="connsiteX48" fmla="*/ 40767 w 577890"/>
                  <a:gd name="connsiteY48" fmla="*/ 1287 h 221858"/>
                  <a:gd name="connsiteX49" fmla="*/ 39479 w 577890"/>
                  <a:gd name="connsiteY49" fmla="*/ 2432 h 221858"/>
                  <a:gd name="connsiteX50" fmla="*/ 36905 w 577890"/>
                  <a:gd name="connsiteY50" fmla="*/ 3719 h 221858"/>
                  <a:gd name="connsiteX51" fmla="*/ 34330 w 577890"/>
                  <a:gd name="connsiteY51" fmla="*/ 4291 h 221858"/>
                  <a:gd name="connsiteX52" fmla="*/ 30611 w 577890"/>
                  <a:gd name="connsiteY52" fmla="*/ 4720 h 221858"/>
                  <a:gd name="connsiteX53" fmla="*/ 28751 w 577890"/>
                  <a:gd name="connsiteY53" fmla="*/ 4720 h 221858"/>
                  <a:gd name="connsiteX54" fmla="*/ 27607 w 577890"/>
                  <a:gd name="connsiteY54" fmla="*/ 5292 h 221858"/>
                  <a:gd name="connsiteX55" fmla="*/ 26749 w 577890"/>
                  <a:gd name="connsiteY55" fmla="*/ 7152 h 221858"/>
                  <a:gd name="connsiteX56" fmla="*/ 26177 w 577890"/>
                  <a:gd name="connsiteY56" fmla="*/ 9012 h 221858"/>
                  <a:gd name="connsiteX57" fmla="*/ 25604 w 577890"/>
                  <a:gd name="connsiteY57" fmla="*/ 9727 h 221858"/>
                  <a:gd name="connsiteX58" fmla="*/ 21027 w 577890"/>
                  <a:gd name="connsiteY58" fmla="*/ 10585 h 221858"/>
                  <a:gd name="connsiteX59" fmla="*/ 20026 w 577890"/>
                  <a:gd name="connsiteY59" fmla="*/ 11586 h 221858"/>
                  <a:gd name="connsiteX60" fmla="*/ 19740 w 577890"/>
                  <a:gd name="connsiteY60" fmla="*/ 12588 h 221858"/>
                  <a:gd name="connsiteX61" fmla="*/ 19883 w 577890"/>
                  <a:gd name="connsiteY61" fmla="*/ 13589 h 221858"/>
                  <a:gd name="connsiteX62" fmla="*/ 22600 w 577890"/>
                  <a:gd name="connsiteY62" fmla="*/ 14304 h 221858"/>
                  <a:gd name="connsiteX63" fmla="*/ 24174 w 577890"/>
                  <a:gd name="connsiteY63" fmla="*/ 15449 h 221858"/>
                  <a:gd name="connsiteX64" fmla="*/ 25175 w 577890"/>
                  <a:gd name="connsiteY64" fmla="*/ 16593 h 221858"/>
                  <a:gd name="connsiteX65" fmla="*/ 26606 w 577890"/>
                  <a:gd name="connsiteY65" fmla="*/ 17594 h 221858"/>
                  <a:gd name="connsiteX66" fmla="*/ 27750 w 577890"/>
                  <a:gd name="connsiteY66" fmla="*/ 17737 h 221858"/>
                  <a:gd name="connsiteX67" fmla="*/ 28608 w 577890"/>
                  <a:gd name="connsiteY67" fmla="*/ 20884 h 221858"/>
                  <a:gd name="connsiteX68" fmla="*/ 29038 w 577890"/>
                  <a:gd name="connsiteY68" fmla="*/ 24889 h 221858"/>
                  <a:gd name="connsiteX69" fmla="*/ 28322 w 577890"/>
                  <a:gd name="connsiteY69" fmla="*/ 26606 h 221858"/>
                  <a:gd name="connsiteX70" fmla="*/ 26320 w 577890"/>
                  <a:gd name="connsiteY70" fmla="*/ 27035 h 221858"/>
                  <a:gd name="connsiteX71" fmla="*/ 20169 w 577890"/>
                  <a:gd name="connsiteY71" fmla="*/ 30754 h 221858"/>
                  <a:gd name="connsiteX72" fmla="*/ 20026 w 577890"/>
                  <a:gd name="connsiteY72" fmla="*/ 34187 h 221858"/>
                  <a:gd name="connsiteX73" fmla="*/ 20169 w 577890"/>
                  <a:gd name="connsiteY73" fmla="*/ 35903 h 221858"/>
                  <a:gd name="connsiteX74" fmla="*/ 20312 w 577890"/>
                  <a:gd name="connsiteY74" fmla="*/ 37048 h 221858"/>
                  <a:gd name="connsiteX75" fmla="*/ 21027 w 577890"/>
                  <a:gd name="connsiteY75" fmla="*/ 38049 h 221858"/>
                  <a:gd name="connsiteX76" fmla="*/ 21027 w 577890"/>
                  <a:gd name="connsiteY76" fmla="*/ 39480 h 221858"/>
                  <a:gd name="connsiteX77" fmla="*/ 20312 w 577890"/>
                  <a:gd name="connsiteY77" fmla="*/ 41053 h 221858"/>
                  <a:gd name="connsiteX78" fmla="*/ 17594 w 577890"/>
                  <a:gd name="connsiteY78" fmla="*/ 43628 h 221858"/>
                  <a:gd name="connsiteX79" fmla="*/ 15735 w 577890"/>
                  <a:gd name="connsiteY79" fmla="*/ 45630 h 221858"/>
                  <a:gd name="connsiteX80" fmla="*/ 13589 w 577890"/>
                  <a:gd name="connsiteY80" fmla="*/ 48348 h 221858"/>
                  <a:gd name="connsiteX81" fmla="*/ 12445 w 577890"/>
                  <a:gd name="connsiteY81" fmla="*/ 48634 h 221858"/>
                  <a:gd name="connsiteX82" fmla="*/ 11443 w 577890"/>
                  <a:gd name="connsiteY82" fmla="*/ 49063 h 221858"/>
                  <a:gd name="connsiteX83" fmla="*/ 12301 w 577890"/>
                  <a:gd name="connsiteY83" fmla="*/ 50637 h 221858"/>
                  <a:gd name="connsiteX84" fmla="*/ 13446 w 577890"/>
                  <a:gd name="connsiteY84" fmla="*/ 53212 h 221858"/>
                  <a:gd name="connsiteX85" fmla="*/ 16593 w 577890"/>
                  <a:gd name="connsiteY85" fmla="*/ 53069 h 221858"/>
                  <a:gd name="connsiteX86" fmla="*/ 6151 w 577890"/>
                  <a:gd name="connsiteY86" fmla="*/ 66801 h 221858"/>
                  <a:gd name="connsiteX87" fmla="*/ 2146 w 577890"/>
                  <a:gd name="connsiteY87" fmla="*/ 68088 h 221858"/>
                  <a:gd name="connsiteX88" fmla="*/ 0 w 577890"/>
                  <a:gd name="connsiteY88" fmla="*/ 70234 h 221858"/>
                  <a:gd name="connsiteX89" fmla="*/ 2146 w 577890"/>
                  <a:gd name="connsiteY89" fmla="*/ 71378 h 221858"/>
                  <a:gd name="connsiteX90" fmla="*/ 9012 w 577890"/>
                  <a:gd name="connsiteY90" fmla="*/ 70234 h 221858"/>
                  <a:gd name="connsiteX91" fmla="*/ 9154 w 577890"/>
                  <a:gd name="connsiteY91" fmla="*/ 68803 h 221858"/>
                  <a:gd name="connsiteX92" fmla="*/ 7438 w 577890"/>
                  <a:gd name="connsiteY92" fmla="*/ 66658 h 221858"/>
                  <a:gd name="connsiteX93" fmla="*/ 6151 w 577890"/>
                  <a:gd name="connsiteY93" fmla="*/ 66801 h 221858"/>
                  <a:gd name="connsiteX94" fmla="*/ 577318 w 577890"/>
                  <a:gd name="connsiteY94" fmla="*/ 170077 h 221858"/>
                  <a:gd name="connsiteX95" fmla="*/ 574886 w 577890"/>
                  <a:gd name="connsiteY95" fmla="*/ 167788 h 221858"/>
                  <a:gd name="connsiteX96" fmla="*/ 571596 w 577890"/>
                  <a:gd name="connsiteY96" fmla="*/ 165500 h 221858"/>
                  <a:gd name="connsiteX97" fmla="*/ 570738 w 577890"/>
                  <a:gd name="connsiteY97" fmla="*/ 165071 h 221858"/>
                  <a:gd name="connsiteX98" fmla="*/ 570738 w 577890"/>
                  <a:gd name="connsiteY98" fmla="*/ 162639 h 221858"/>
                  <a:gd name="connsiteX99" fmla="*/ 570881 w 577890"/>
                  <a:gd name="connsiteY99" fmla="*/ 160779 h 221858"/>
                  <a:gd name="connsiteX100" fmla="*/ 570595 w 577890"/>
                  <a:gd name="connsiteY100" fmla="*/ 159063 h 221858"/>
                  <a:gd name="connsiteX101" fmla="*/ 570023 w 577890"/>
                  <a:gd name="connsiteY101" fmla="*/ 158062 h 221858"/>
                  <a:gd name="connsiteX102" fmla="*/ 570023 w 577890"/>
                  <a:gd name="connsiteY102" fmla="*/ 157346 h 221858"/>
                  <a:gd name="connsiteX103" fmla="*/ 571310 w 577890"/>
                  <a:gd name="connsiteY103" fmla="*/ 155487 h 221858"/>
                  <a:gd name="connsiteX104" fmla="*/ 570452 w 577890"/>
                  <a:gd name="connsiteY104" fmla="*/ 154342 h 221858"/>
                  <a:gd name="connsiteX105" fmla="*/ 565445 w 577890"/>
                  <a:gd name="connsiteY105" fmla="*/ 151339 h 221858"/>
                  <a:gd name="connsiteX106" fmla="*/ 563586 w 577890"/>
                  <a:gd name="connsiteY106" fmla="*/ 149908 h 221858"/>
                  <a:gd name="connsiteX107" fmla="*/ 560153 w 577890"/>
                  <a:gd name="connsiteY107" fmla="*/ 149622 h 221858"/>
                  <a:gd name="connsiteX108" fmla="*/ 559867 w 577890"/>
                  <a:gd name="connsiteY108" fmla="*/ 148621 h 221858"/>
                  <a:gd name="connsiteX109" fmla="*/ 560439 w 577890"/>
                  <a:gd name="connsiteY109" fmla="*/ 146618 h 221858"/>
                  <a:gd name="connsiteX110" fmla="*/ 561583 w 577890"/>
                  <a:gd name="connsiteY110" fmla="*/ 144186 h 221858"/>
                  <a:gd name="connsiteX111" fmla="*/ 563443 w 577890"/>
                  <a:gd name="connsiteY111" fmla="*/ 141755 h 221858"/>
                  <a:gd name="connsiteX112" fmla="*/ 564015 w 577890"/>
                  <a:gd name="connsiteY112" fmla="*/ 140467 h 221858"/>
                  <a:gd name="connsiteX113" fmla="*/ 564730 w 577890"/>
                  <a:gd name="connsiteY113" fmla="*/ 138322 h 221858"/>
                  <a:gd name="connsiteX114" fmla="*/ 565016 w 577890"/>
                  <a:gd name="connsiteY114" fmla="*/ 136748 h 221858"/>
                  <a:gd name="connsiteX115" fmla="*/ 567162 w 577890"/>
                  <a:gd name="connsiteY115" fmla="*/ 134603 h 221858"/>
                  <a:gd name="connsiteX116" fmla="*/ 567162 w 577890"/>
                  <a:gd name="connsiteY116" fmla="*/ 134030 h 221858"/>
                  <a:gd name="connsiteX117" fmla="*/ 566590 w 577890"/>
                  <a:gd name="connsiteY117" fmla="*/ 133172 h 221858"/>
                  <a:gd name="connsiteX118" fmla="*/ 564873 w 577890"/>
                  <a:gd name="connsiteY118" fmla="*/ 132743 h 221858"/>
                  <a:gd name="connsiteX119" fmla="*/ 563157 w 577890"/>
                  <a:gd name="connsiteY119" fmla="*/ 132600 h 221858"/>
                  <a:gd name="connsiteX120" fmla="*/ 562584 w 577890"/>
                  <a:gd name="connsiteY120" fmla="*/ 132171 h 221858"/>
                  <a:gd name="connsiteX121" fmla="*/ 562299 w 577890"/>
                  <a:gd name="connsiteY121" fmla="*/ 131027 h 221858"/>
                  <a:gd name="connsiteX122" fmla="*/ 562441 w 577890"/>
                  <a:gd name="connsiteY122" fmla="*/ 126163 h 221858"/>
                  <a:gd name="connsiteX123" fmla="*/ 561869 w 577890"/>
                  <a:gd name="connsiteY123" fmla="*/ 123302 h 221858"/>
                  <a:gd name="connsiteX124" fmla="*/ 561154 w 577890"/>
                  <a:gd name="connsiteY124" fmla="*/ 121157 h 221858"/>
                  <a:gd name="connsiteX125" fmla="*/ 561583 w 577890"/>
                  <a:gd name="connsiteY125" fmla="*/ 116436 h 221858"/>
                  <a:gd name="connsiteX126" fmla="*/ 560439 w 577890"/>
                  <a:gd name="connsiteY126" fmla="*/ 115435 h 221858"/>
                  <a:gd name="connsiteX127" fmla="*/ 558579 w 577890"/>
                  <a:gd name="connsiteY127" fmla="*/ 112860 h 221858"/>
                  <a:gd name="connsiteX128" fmla="*/ 557721 w 577890"/>
                  <a:gd name="connsiteY128" fmla="*/ 110715 h 221858"/>
                  <a:gd name="connsiteX129" fmla="*/ 558150 w 577890"/>
                  <a:gd name="connsiteY129" fmla="*/ 109999 h 221858"/>
                  <a:gd name="connsiteX130" fmla="*/ 558579 w 577890"/>
                  <a:gd name="connsiteY130" fmla="*/ 108569 h 221858"/>
                  <a:gd name="connsiteX131" fmla="*/ 558865 w 577890"/>
                  <a:gd name="connsiteY131" fmla="*/ 106709 h 221858"/>
                  <a:gd name="connsiteX132" fmla="*/ 558722 w 577890"/>
                  <a:gd name="connsiteY132" fmla="*/ 105422 h 221858"/>
                  <a:gd name="connsiteX133" fmla="*/ 557006 w 577890"/>
                  <a:gd name="connsiteY133" fmla="*/ 104135 h 221858"/>
                  <a:gd name="connsiteX134" fmla="*/ 555719 w 577890"/>
                  <a:gd name="connsiteY134" fmla="*/ 102847 h 221858"/>
                  <a:gd name="connsiteX135" fmla="*/ 555576 w 577890"/>
                  <a:gd name="connsiteY135" fmla="*/ 101417 h 221858"/>
                  <a:gd name="connsiteX136" fmla="*/ 555003 w 577890"/>
                  <a:gd name="connsiteY136" fmla="*/ 99557 h 221858"/>
                  <a:gd name="connsiteX137" fmla="*/ 554288 w 577890"/>
                  <a:gd name="connsiteY137" fmla="*/ 98127 h 221858"/>
                  <a:gd name="connsiteX138" fmla="*/ 554002 w 577890"/>
                  <a:gd name="connsiteY138" fmla="*/ 97125 h 221858"/>
                  <a:gd name="connsiteX139" fmla="*/ 554574 w 577890"/>
                  <a:gd name="connsiteY139" fmla="*/ 96553 h 221858"/>
                  <a:gd name="connsiteX140" fmla="*/ 557006 w 577890"/>
                  <a:gd name="connsiteY140" fmla="*/ 96124 h 221858"/>
                  <a:gd name="connsiteX141" fmla="*/ 560582 w 577890"/>
                  <a:gd name="connsiteY141" fmla="*/ 96410 h 221858"/>
                  <a:gd name="connsiteX142" fmla="*/ 563443 w 577890"/>
                  <a:gd name="connsiteY142" fmla="*/ 96410 h 221858"/>
                  <a:gd name="connsiteX143" fmla="*/ 565016 w 577890"/>
                  <a:gd name="connsiteY143" fmla="*/ 95552 h 221858"/>
                  <a:gd name="connsiteX144" fmla="*/ 567019 w 577890"/>
                  <a:gd name="connsiteY144" fmla="*/ 86970 h 221858"/>
                  <a:gd name="connsiteX145" fmla="*/ 568878 w 577890"/>
                  <a:gd name="connsiteY145" fmla="*/ 84681 h 221858"/>
                  <a:gd name="connsiteX146" fmla="*/ 571024 w 577890"/>
                  <a:gd name="connsiteY146" fmla="*/ 83394 h 221858"/>
                  <a:gd name="connsiteX147" fmla="*/ 575172 w 577890"/>
                  <a:gd name="connsiteY147" fmla="*/ 86541 h 221858"/>
                  <a:gd name="connsiteX148" fmla="*/ 576889 w 577890"/>
                  <a:gd name="connsiteY148" fmla="*/ 87685 h 221858"/>
                  <a:gd name="connsiteX149" fmla="*/ 577890 w 577890"/>
                  <a:gd name="connsiteY149" fmla="*/ 87685 h 221858"/>
                  <a:gd name="connsiteX150" fmla="*/ 576889 w 577890"/>
                  <a:gd name="connsiteY150" fmla="*/ 86541 h 221858"/>
                  <a:gd name="connsiteX151" fmla="*/ 576460 w 577890"/>
                  <a:gd name="connsiteY151" fmla="*/ 85825 h 221858"/>
                  <a:gd name="connsiteX152" fmla="*/ 575458 w 577890"/>
                  <a:gd name="connsiteY152" fmla="*/ 84252 h 221858"/>
                  <a:gd name="connsiteX153" fmla="*/ 570166 w 577890"/>
                  <a:gd name="connsiteY153" fmla="*/ 79245 h 221858"/>
                  <a:gd name="connsiteX154" fmla="*/ 565302 w 577890"/>
                  <a:gd name="connsiteY154" fmla="*/ 75383 h 221858"/>
                  <a:gd name="connsiteX155" fmla="*/ 562012 w 577890"/>
                  <a:gd name="connsiteY155" fmla="*/ 73810 h 221858"/>
                  <a:gd name="connsiteX156" fmla="*/ 558722 w 577890"/>
                  <a:gd name="connsiteY156" fmla="*/ 73953 h 221858"/>
                  <a:gd name="connsiteX157" fmla="*/ 553573 w 577890"/>
                  <a:gd name="connsiteY157" fmla="*/ 74668 h 221858"/>
                  <a:gd name="connsiteX158" fmla="*/ 551713 w 577890"/>
                  <a:gd name="connsiteY158" fmla="*/ 74382 h 221858"/>
                  <a:gd name="connsiteX159" fmla="*/ 547136 w 577890"/>
                  <a:gd name="connsiteY159" fmla="*/ 72665 h 221858"/>
                  <a:gd name="connsiteX160" fmla="*/ 543417 w 577890"/>
                  <a:gd name="connsiteY160" fmla="*/ 70663 h 221858"/>
                  <a:gd name="connsiteX161" fmla="*/ 543989 w 577890"/>
                  <a:gd name="connsiteY161" fmla="*/ 69805 h 221858"/>
                  <a:gd name="connsiteX162" fmla="*/ 544847 w 577890"/>
                  <a:gd name="connsiteY162" fmla="*/ 69232 h 221858"/>
                  <a:gd name="connsiteX163" fmla="*/ 543846 w 577890"/>
                  <a:gd name="connsiteY163" fmla="*/ 66658 h 221858"/>
                  <a:gd name="connsiteX164" fmla="*/ 541700 w 577890"/>
                  <a:gd name="connsiteY164" fmla="*/ 62509 h 221858"/>
                  <a:gd name="connsiteX165" fmla="*/ 541986 w 577890"/>
                  <a:gd name="connsiteY165" fmla="*/ 61222 h 221858"/>
                  <a:gd name="connsiteX166" fmla="*/ 541271 w 577890"/>
                  <a:gd name="connsiteY166" fmla="*/ 59362 h 221858"/>
                  <a:gd name="connsiteX167" fmla="*/ 540556 w 577890"/>
                  <a:gd name="connsiteY167" fmla="*/ 57932 h 221858"/>
                  <a:gd name="connsiteX168" fmla="*/ 543560 w 577890"/>
                  <a:gd name="connsiteY168" fmla="*/ 54642 h 221858"/>
                  <a:gd name="connsiteX169" fmla="*/ 544991 w 577890"/>
                  <a:gd name="connsiteY169" fmla="*/ 52067 h 221858"/>
                  <a:gd name="connsiteX170" fmla="*/ 545276 w 577890"/>
                  <a:gd name="connsiteY170" fmla="*/ 49492 h 221858"/>
                  <a:gd name="connsiteX171" fmla="*/ 544418 w 577890"/>
                  <a:gd name="connsiteY171" fmla="*/ 46775 h 221858"/>
                  <a:gd name="connsiteX172" fmla="*/ 542415 w 577890"/>
                  <a:gd name="connsiteY172" fmla="*/ 41911 h 221858"/>
                  <a:gd name="connsiteX173" fmla="*/ 541271 w 577890"/>
                  <a:gd name="connsiteY173" fmla="*/ 40481 h 221858"/>
                  <a:gd name="connsiteX174" fmla="*/ 538983 w 577890"/>
                  <a:gd name="connsiteY174" fmla="*/ 39194 h 221858"/>
                  <a:gd name="connsiteX175" fmla="*/ 537123 w 577890"/>
                  <a:gd name="connsiteY175" fmla="*/ 37048 h 221858"/>
                  <a:gd name="connsiteX176" fmla="*/ 536694 w 577890"/>
                  <a:gd name="connsiteY176" fmla="*/ 35474 h 221858"/>
                  <a:gd name="connsiteX177" fmla="*/ 536694 w 577890"/>
                  <a:gd name="connsiteY177" fmla="*/ 34759 h 221858"/>
                  <a:gd name="connsiteX178" fmla="*/ 536408 w 577890"/>
                  <a:gd name="connsiteY178" fmla="*/ 33758 h 221858"/>
                  <a:gd name="connsiteX179" fmla="*/ 535407 w 577890"/>
                  <a:gd name="connsiteY179" fmla="*/ 33043 h 221858"/>
                  <a:gd name="connsiteX180" fmla="*/ 534119 w 577890"/>
                  <a:gd name="connsiteY180" fmla="*/ 32614 h 221858"/>
                  <a:gd name="connsiteX181" fmla="*/ 531687 w 577890"/>
                  <a:gd name="connsiteY181" fmla="*/ 32757 h 221858"/>
                  <a:gd name="connsiteX182" fmla="*/ 529399 w 577890"/>
                  <a:gd name="connsiteY182" fmla="*/ 32184 h 221858"/>
                  <a:gd name="connsiteX183" fmla="*/ 527825 w 577890"/>
                  <a:gd name="connsiteY183" fmla="*/ 30897 h 221858"/>
                  <a:gd name="connsiteX184" fmla="*/ 527539 w 577890"/>
                  <a:gd name="connsiteY184" fmla="*/ 29896 h 221858"/>
                  <a:gd name="connsiteX185" fmla="*/ 528398 w 577890"/>
                  <a:gd name="connsiteY185" fmla="*/ 29038 h 221858"/>
                  <a:gd name="connsiteX186" fmla="*/ 527682 w 577890"/>
                  <a:gd name="connsiteY186" fmla="*/ 28322 h 221858"/>
                  <a:gd name="connsiteX187" fmla="*/ 524964 w 577890"/>
                  <a:gd name="connsiteY187" fmla="*/ 26749 h 221858"/>
                  <a:gd name="connsiteX188" fmla="*/ 520387 w 577890"/>
                  <a:gd name="connsiteY188" fmla="*/ 22601 h 221858"/>
                  <a:gd name="connsiteX189" fmla="*/ 517812 w 577890"/>
                  <a:gd name="connsiteY189" fmla="*/ 21742 h 221858"/>
                  <a:gd name="connsiteX190" fmla="*/ 516811 w 577890"/>
                  <a:gd name="connsiteY190" fmla="*/ 19168 h 221858"/>
                  <a:gd name="connsiteX191" fmla="*/ 515810 w 577890"/>
                  <a:gd name="connsiteY191" fmla="*/ 18596 h 221858"/>
                  <a:gd name="connsiteX192" fmla="*/ 513664 w 577890"/>
                  <a:gd name="connsiteY192" fmla="*/ 18309 h 221858"/>
                  <a:gd name="connsiteX193" fmla="*/ 511376 w 577890"/>
                  <a:gd name="connsiteY193" fmla="*/ 18596 h 221858"/>
                  <a:gd name="connsiteX194" fmla="*/ 510946 w 577890"/>
                  <a:gd name="connsiteY194" fmla="*/ 18881 h 221858"/>
                  <a:gd name="connsiteX195" fmla="*/ 510231 w 577890"/>
                  <a:gd name="connsiteY195" fmla="*/ 19311 h 221858"/>
                  <a:gd name="connsiteX196" fmla="*/ 508371 w 577890"/>
                  <a:gd name="connsiteY196" fmla="*/ 22457 h 221858"/>
                  <a:gd name="connsiteX197" fmla="*/ 507084 w 577890"/>
                  <a:gd name="connsiteY197" fmla="*/ 23602 h 221858"/>
                  <a:gd name="connsiteX198" fmla="*/ 503937 w 577890"/>
                  <a:gd name="connsiteY198" fmla="*/ 23030 h 221858"/>
                  <a:gd name="connsiteX199" fmla="*/ 501362 w 577890"/>
                  <a:gd name="connsiteY199" fmla="*/ 22315 h 221858"/>
                  <a:gd name="connsiteX200" fmla="*/ 499217 w 577890"/>
                  <a:gd name="connsiteY200" fmla="*/ 21885 h 221858"/>
                  <a:gd name="connsiteX201" fmla="*/ 495212 w 577890"/>
                  <a:gd name="connsiteY201" fmla="*/ 21599 h 221858"/>
                  <a:gd name="connsiteX202" fmla="*/ 490634 w 577890"/>
                  <a:gd name="connsiteY202" fmla="*/ 21599 h 221858"/>
                  <a:gd name="connsiteX203" fmla="*/ 487487 w 577890"/>
                  <a:gd name="connsiteY203" fmla="*/ 23888 h 221858"/>
                  <a:gd name="connsiteX204" fmla="*/ 486200 w 577890"/>
                  <a:gd name="connsiteY204" fmla="*/ 23602 h 221858"/>
                  <a:gd name="connsiteX205" fmla="*/ 483911 w 577890"/>
                  <a:gd name="connsiteY205" fmla="*/ 22457 h 221858"/>
                  <a:gd name="connsiteX206" fmla="*/ 480192 w 577890"/>
                  <a:gd name="connsiteY206" fmla="*/ 21599 h 221858"/>
                  <a:gd name="connsiteX207" fmla="*/ 478190 w 577890"/>
                  <a:gd name="connsiteY207" fmla="*/ 20884 h 221858"/>
                  <a:gd name="connsiteX208" fmla="*/ 475329 w 577890"/>
                  <a:gd name="connsiteY208" fmla="*/ 24317 h 221858"/>
                  <a:gd name="connsiteX209" fmla="*/ 465316 w 577890"/>
                  <a:gd name="connsiteY209" fmla="*/ 30182 h 221858"/>
                  <a:gd name="connsiteX210" fmla="*/ 461597 w 577890"/>
                  <a:gd name="connsiteY210" fmla="*/ 31898 h 221858"/>
                  <a:gd name="connsiteX211" fmla="*/ 457306 w 577890"/>
                  <a:gd name="connsiteY211" fmla="*/ 32614 h 221858"/>
                  <a:gd name="connsiteX212" fmla="*/ 453300 w 577890"/>
                  <a:gd name="connsiteY212" fmla="*/ 35618 h 221858"/>
                  <a:gd name="connsiteX213" fmla="*/ 440570 w 577890"/>
                  <a:gd name="connsiteY213" fmla="*/ 40910 h 221858"/>
                  <a:gd name="connsiteX214" fmla="*/ 436421 w 577890"/>
                  <a:gd name="connsiteY214" fmla="*/ 41625 h 221858"/>
                  <a:gd name="connsiteX215" fmla="*/ 432559 w 577890"/>
                  <a:gd name="connsiteY215" fmla="*/ 40338 h 221858"/>
                  <a:gd name="connsiteX216" fmla="*/ 429841 w 577890"/>
                  <a:gd name="connsiteY216" fmla="*/ 40767 h 221858"/>
                  <a:gd name="connsiteX217" fmla="*/ 426694 w 577890"/>
                  <a:gd name="connsiteY217" fmla="*/ 40195 h 221858"/>
                  <a:gd name="connsiteX218" fmla="*/ 415108 w 577890"/>
                  <a:gd name="connsiteY218" fmla="*/ 35761 h 221858"/>
                  <a:gd name="connsiteX219" fmla="*/ 397800 w 577890"/>
                  <a:gd name="connsiteY219" fmla="*/ 38907 h 221858"/>
                  <a:gd name="connsiteX220" fmla="*/ 388932 w 577890"/>
                  <a:gd name="connsiteY220" fmla="*/ 41768 h 221858"/>
                  <a:gd name="connsiteX221" fmla="*/ 383639 w 577890"/>
                  <a:gd name="connsiteY221" fmla="*/ 42197 h 221858"/>
                  <a:gd name="connsiteX222" fmla="*/ 369478 w 577890"/>
                  <a:gd name="connsiteY222" fmla="*/ 39480 h 221858"/>
                  <a:gd name="connsiteX223" fmla="*/ 365186 w 577890"/>
                  <a:gd name="connsiteY223" fmla="*/ 36762 h 221858"/>
                  <a:gd name="connsiteX224" fmla="*/ 355030 w 577890"/>
                  <a:gd name="connsiteY224" fmla="*/ 35474 h 221858"/>
                  <a:gd name="connsiteX225" fmla="*/ 344016 w 577890"/>
                  <a:gd name="connsiteY225" fmla="*/ 32900 h 221858"/>
                  <a:gd name="connsiteX226" fmla="*/ 341727 w 577890"/>
                  <a:gd name="connsiteY226" fmla="*/ 29610 h 221858"/>
                  <a:gd name="connsiteX227" fmla="*/ 335291 w 577890"/>
                  <a:gd name="connsiteY227" fmla="*/ 26463 h 221858"/>
                  <a:gd name="connsiteX228" fmla="*/ 331286 w 577890"/>
                  <a:gd name="connsiteY228" fmla="*/ 26892 h 221858"/>
                  <a:gd name="connsiteX229" fmla="*/ 329426 w 577890"/>
                  <a:gd name="connsiteY229" fmla="*/ 27893 h 221858"/>
                  <a:gd name="connsiteX230" fmla="*/ 327137 w 577890"/>
                  <a:gd name="connsiteY230" fmla="*/ 30182 h 221858"/>
                  <a:gd name="connsiteX231" fmla="*/ 323990 w 577890"/>
                  <a:gd name="connsiteY231" fmla="*/ 29753 h 221858"/>
                  <a:gd name="connsiteX232" fmla="*/ 320128 w 577890"/>
                  <a:gd name="connsiteY232" fmla="*/ 27607 h 221858"/>
                  <a:gd name="connsiteX233" fmla="*/ 317124 w 577890"/>
                  <a:gd name="connsiteY233" fmla="*/ 24317 h 221858"/>
                  <a:gd name="connsiteX234" fmla="*/ 313262 w 577890"/>
                  <a:gd name="connsiteY234" fmla="*/ 15162 h 221858"/>
                  <a:gd name="connsiteX235" fmla="*/ 310973 w 577890"/>
                  <a:gd name="connsiteY235" fmla="*/ 14304 h 221858"/>
                  <a:gd name="connsiteX236" fmla="*/ 309257 w 577890"/>
                  <a:gd name="connsiteY236" fmla="*/ 14018 h 221858"/>
                  <a:gd name="connsiteX237" fmla="*/ 298386 w 577890"/>
                  <a:gd name="connsiteY237" fmla="*/ 16879 h 221858"/>
                  <a:gd name="connsiteX238" fmla="*/ 290518 w 577890"/>
                  <a:gd name="connsiteY238" fmla="*/ 13446 h 221858"/>
                  <a:gd name="connsiteX239" fmla="*/ 287801 w 577890"/>
                  <a:gd name="connsiteY239" fmla="*/ 11014 h 221858"/>
                  <a:gd name="connsiteX240" fmla="*/ 285226 w 577890"/>
                  <a:gd name="connsiteY240" fmla="*/ 7581 h 221858"/>
                  <a:gd name="connsiteX241" fmla="*/ 284940 w 577890"/>
                  <a:gd name="connsiteY241" fmla="*/ 5150 h 221858"/>
                  <a:gd name="connsiteX242" fmla="*/ 285798 w 577890"/>
                  <a:gd name="connsiteY242" fmla="*/ 4005 h 221858"/>
                  <a:gd name="connsiteX243" fmla="*/ 286227 w 577890"/>
                  <a:gd name="connsiteY243" fmla="*/ 2575 h 221858"/>
                  <a:gd name="connsiteX244" fmla="*/ 281793 w 577890"/>
                  <a:gd name="connsiteY244" fmla="*/ 1287 h 221858"/>
                  <a:gd name="connsiteX245" fmla="*/ 274069 w 577890"/>
                  <a:gd name="connsiteY245" fmla="*/ 5150 h 221858"/>
                  <a:gd name="connsiteX246" fmla="*/ 257189 w 577890"/>
                  <a:gd name="connsiteY246" fmla="*/ 4863 h 221858"/>
                  <a:gd name="connsiteX247" fmla="*/ 232729 w 577890"/>
                  <a:gd name="connsiteY247" fmla="*/ 2861 h 221858"/>
                  <a:gd name="connsiteX248" fmla="*/ 229868 w 577890"/>
                  <a:gd name="connsiteY248" fmla="*/ 3290 h 221858"/>
                  <a:gd name="connsiteX249" fmla="*/ 219712 w 577890"/>
                  <a:gd name="connsiteY249" fmla="*/ 7438 h 221858"/>
                  <a:gd name="connsiteX250" fmla="*/ 207554 w 577890"/>
                  <a:gd name="connsiteY250" fmla="*/ 10585 h 221858"/>
                  <a:gd name="connsiteX251" fmla="*/ 200402 w 577890"/>
                  <a:gd name="connsiteY251" fmla="*/ 13303 h 221858"/>
                  <a:gd name="connsiteX252" fmla="*/ 193822 w 577890"/>
                  <a:gd name="connsiteY252" fmla="*/ 18309 h 221858"/>
                  <a:gd name="connsiteX253" fmla="*/ 174797 w 577890"/>
                  <a:gd name="connsiteY253" fmla="*/ 28036 h 221858"/>
                  <a:gd name="connsiteX254" fmla="*/ 171507 w 577890"/>
                  <a:gd name="connsiteY254" fmla="*/ 33901 h 221858"/>
                  <a:gd name="connsiteX255" fmla="*/ 168790 w 577890"/>
                  <a:gd name="connsiteY255" fmla="*/ 35761 h 221858"/>
                  <a:gd name="connsiteX256" fmla="*/ 155344 w 577890"/>
                  <a:gd name="connsiteY256" fmla="*/ 36619 h 221858"/>
                  <a:gd name="connsiteX257" fmla="*/ 141326 w 577890"/>
                  <a:gd name="connsiteY257" fmla="*/ 32614 h 221858"/>
                  <a:gd name="connsiteX258" fmla="*/ 128452 w 577890"/>
                  <a:gd name="connsiteY258" fmla="*/ 34330 h 221858"/>
                  <a:gd name="connsiteX259" fmla="*/ 110429 w 577890"/>
                  <a:gd name="connsiteY259" fmla="*/ 31612 h 221858"/>
                  <a:gd name="connsiteX260" fmla="*/ 105136 w 577890"/>
                  <a:gd name="connsiteY260" fmla="*/ 31898 h 221858"/>
                  <a:gd name="connsiteX261" fmla="*/ 103562 w 577890"/>
                  <a:gd name="connsiteY261" fmla="*/ 33472 h 221858"/>
                  <a:gd name="connsiteX262" fmla="*/ 102704 w 577890"/>
                  <a:gd name="connsiteY262" fmla="*/ 36190 h 221858"/>
                  <a:gd name="connsiteX263" fmla="*/ 101989 w 577890"/>
                  <a:gd name="connsiteY263" fmla="*/ 39623 h 221858"/>
                  <a:gd name="connsiteX264" fmla="*/ 103133 w 577890"/>
                  <a:gd name="connsiteY264" fmla="*/ 41196 h 221858"/>
                  <a:gd name="connsiteX265" fmla="*/ 104135 w 577890"/>
                  <a:gd name="connsiteY265" fmla="*/ 42054 h 221858"/>
                  <a:gd name="connsiteX266" fmla="*/ 108569 w 577890"/>
                  <a:gd name="connsiteY266" fmla="*/ 45344 h 221858"/>
                  <a:gd name="connsiteX267" fmla="*/ 111716 w 577890"/>
                  <a:gd name="connsiteY267" fmla="*/ 46775 h 221858"/>
                  <a:gd name="connsiteX268" fmla="*/ 124875 w 577890"/>
                  <a:gd name="connsiteY268" fmla="*/ 48491 h 221858"/>
                  <a:gd name="connsiteX269" fmla="*/ 126306 w 577890"/>
                  <a:gd name="connsiteY269" fmla="*/ 48491 h 221858"/>
                  <a:gd name="connsiteX270" fmla="*/ 126163 w 577890"/>
                  <a:gd name="connsiteY270" fmla="*/ 49349 h 221858"/>
                  <a:gd name="connsiteX271" fmla="*/ 116007 w 577890"/>
                  <a:gd name="connsiteY271" fmla="*/ 50351 h 221858"/>
                  <a:gd name="connsiteX272" fmla="*/ 102275 w 577890"/>
                  <a:gd name="connsiteY272" fmla="*/ 52496 h 221858"/>
                  <a:gd name="connsiteX273" fmla="*/ 99414 w 577890"/>
                  <a:gd name="connsiteY273" fmla="*/ 53212 h 221858"/>
                  <a:gd name="connsiteX274" fmla="*/ 94265 w 577890"/>
                  <a:gd name="connsiteY274" fmla="*/ 56645 h 221858"/>
                  <a:gd name="connsiteX275" fmla="*/ 95838 w 577890"/>
                  <a:gd name="connsiteY275" fmla="*/ 57789 h 221858"/>
                  <a:gd name="connsiteX276" fmla="*/ 97412 w 577890"/>
                  <a:gd name="connsiteY276" fmla="*/ 58504 h 221858"/>
                  <a:gd name="connsiteX277" fmla="*/ 99843 w 577890"/>
                  <a:gd name="connsiteY277" fmla="*/ 59076 h 221858"/>
                  <a:gd name="connsiteX278" fmla="*/ 102275 w 577890"/>
                  <a:gd name="connsiteY278" fmla="*/ 60650 h 221858"/>
                  <a:gd name="connsiteX279" fmla="*/ 100845 w 577890"/>
                  <a:gd name="connsiteY279" fmla="*/ 61937 h 221858"/>
                  <a:gd name="connsiteX280" fmla="*/ 92691 w 577890"/>
                  <a:gd name="connsiteY280" fmla="*/ 61937 h 221858"/>
                  <a:gd name="connsiteX281" fmla="*/ 89401 w 577890"/>
                  <a:gd name="connsiteY281" fmla="*/ 62509 h 221858"/>
                  <a:gd name="connsiteX282" fmla="*/ 79102 w 577890"/>
                  <a:gd name="connsiteY282" fmla="*/ 61508 h 221858"/>
                  <a:gd name="connsiteX283" fmla="*/ 69232 w 577890"/>
                  <a:gd name="connsiteY283" fmla="*/ 62653 h 221858"/>
                  <a:gd name="connsiteX284" fmla="*/ 68231 w 577890"/>
                  <a:gd name="connsiteY284" fmla="*/ 62223 h 221858"/>
                  <a:gd name="connsiteX285" fmla="*/ 69232 w 577890"/>
                  <a:gd name="connsiteY285" fmla="*/ 60221 h 221858"/>
                  <a:gd name="connsiteX286" fmla="*/ 70091 w 577890"/>
                  <a:gd name="connsiteY286" fmla="*/ 59076 h 221858"/>
                  <a:gd name="connsiteX287" fmla="*/ 69947 w 577890"/>
                  <a:gd name="connsiteY287" fmla="*/ 58218 h 221858"/>
                  <a:gd name="connsiteX288" fmla="*/ 66514 w 577890"/>
                  <a:gd name="connsiteY288" fmla="*/ 57360 h 221858"/>
                  <a:gd name="connsiteX289" fmla="*/ 63368 w 577890"/>
                  <a:gd name="connsiteY289" fmla="*/ 57503 h 221858"/>
                  <a:gd name="connsiteX290" fmla="*/ 62223 w 577890"/>
                  <a:gd name="connsiteY290" fmla="*/ 58504 h 221858"/>
                  <a:gd name="connsiteX291" fmla="*/ 65799 w 577890"/>
                  <a:gd name="connsiteY291" fmla="*/ 62080 h 221858"/>
                  <a:gd name="connsiteX292" fmla="*/ 63940 w 577890"/>
                  <a:gd name="connsiteY292" fmla="*/ 63225 h 221858"/>
                  <a:gd name="connsiteX293" fmla="*/ 62080 w 577890"/>
                  <a:gd name="connsiteY293" fmla="*/ 63940 h 221858"/>
                  <a:gd name="connsiteX294" fmla="*/ 54499 w 577890"/>
                  <a:gd name="connsiteY294" fmla="*/ 64226 h 221858"/>
                  <a:gd name="connsiteX295" fmla="*/ 50207 w 577890"/>
                  <a:gd name="connsiteY295" fmla="*/ 62223 h 221858"/>
                  <a:gd name="connsiteX296" fmla="*/ 49636 w 577890"/>
                  <a:gd name="connsiteY296" fmla="*/ 60793 h 221858"/>
                  <a:gd name="connsiteX297" fmla="*/ 48777 w 577890"/>
                  <a:gd name="connsiteY297" fmla="*/ 59362 h 221858"/>
                  <a:gd name="connsiteX298" fmla="*/ 43914 w 577890"/>
                  <a:gd name="connsiteY298" fmla="*/ 59506 h 221858"/>
                  <a:gd name="connsiteX299" fmla="*/ 40624 w 577890"/>
                  <a:gd name="connsiteY299" fmla="*/ 61508 h 221858"/>
                  <a:gd name="connsiteX300" fmla="*/ 32327 w 577890"/>
                  <a:gd name="connsiteY300" fmla="*/ 61365 h 221858"/>
                  <a:gd name="connsiteX301" fmla="*/ 24460 w 577890"/>
                  <a:gd name="connsiteY301" fmla="*/ 68660 h 221858"/>
                  <a:gd name="connsiteX302" fmla="*/ 19597 w 577890"/>
                  <a:gd name="connsiteY302" fmla="*/ 74811 h 221858"/>
                  <a:gd name="connsiteX303" fmla="*/ 15592 w 577890"/>
                  <a:gd name="connsiteY303" fmla="*/ 76098 h 221858"/>
                  <a:gd name="connsiteX304" fmla="*/ 14590 w 577890"/>
                  <a:gd name="connsiteY304" fmla="*/ 80247 h 221858"/>
                  <a:gd name="connsiteX305" fmla="*/ 14733 w 577890"/>
                  <a:gd name="connsiteY305" fmla="*/ 87971 h 221858"/>
                  <a:gd name="connsiteX306" fmla="*/ 13160 w 577890"/>
                  <a:gd name="connsiteY306" fmla="*/ 91118 h 221858"/>
                  <a:gd name="connsiteX307" fmla="*/ 13017 w 577890"/>
                  <a:gd name="connsiteY307" fmla="*/ 92834 h 221858"/>
                  <a:gd name="connsiteX308" fmla="*/ 13589 w 577890"/>
                  <a:gd name="connsiteY308" fmla="*/ 94694 h 221858"/>
                  <a:gd name="connsiteX309" fmla="*/ 20741 w 577890"/>
                  <a:gd name="connsiteY309" fmla="*/ 94122 h 221858"/>
                  <a:gd name="connsiteX310" fmla="*/ 24746 w 577890"/>
                  <a:gd name="connsiteY310" fmla="*/ 92834 h 221858"/>
                  <a:gd name="connsiteX311" fmla="*/ 35045 w 577890"/>
                  <a:gd name="connsiteY311" fmla="*/ 91404 h 221858"/>
                  <a:gd name="connsiteX312" fmla="*/ 37191 w 577890"/>
                  <a:gd name="connsiteY312" fmla="*/ 91833 h 221858"/>
                  <a:gd name="connsiteX313" fmla="*/ 37477 w 577890"/>
                  <a:gd name="connsiteY313" fmla="*/ 92977 h 221858"/>
                  <a:gd name="connsiteX314" fmla="*/ 34473 w 577890"/>
                  <a:gd name="connsiteY314" fmla="*/ 96410 h 221858"/>
                  <a:gd name="connsiteX315" fmla="*/ 31326 w 577890"/>
                  <a:gd name="connsiteY315" fmla="*/ 99271 h 221858"/>
                  <a:gd name="connsiteX316" fmla="*/ 30468 w 577890"/>
                  <a:gd name="connsiteY316" fmla="*/ 100988 h 221858"/>
                  <a:gd name="connsiteX317" fmla="*/ 31612 w 577890"/>
                  <a:gd name="connsiteY317" fmla="*/ 102132 h 221858"/>
                  <a:gd name="connsiteX318" fmla="*/ 35617 w 577890"/>
                  <a:gd name="connsiteY318" fmla="*/ 107282 h 221858"/>
                  <a:gd name="connsiteX319" fmla="*/ 35474 w 577890"/>
                  <a:gd name="connsiteY319" fmla="*/ 109284 h 221858"/>
                  <a:gd name="connsiteX320" fmla="*/ 34187 w 577890"/>
                  <a:gd name="connsiteY320" fmla="*/ 110858 h 221858"/>
                  <a:gd name="connsiteX321" fmla="*/ 34330 w 577890"/>
                  <a:gd name="connsiteY321" fmla="*/ 112717 h 221858"/>
                  <a:gd name="connsiteX322" fmla="*/ 35903 w 577890"/>
                  <a:gd name="connsiteY322" fmla="*/ 114005 h 221858"/>
                  <a:gd name="connsiteX323" fmla="*/ 37477 w 577890"/>
                  <a:gd name="connsiteY323" fmla="*/ 113575 h 221858"/>
                  <a:gd name="connsiteX324" fmla="*/ 39050 w 577890"/>
                  <a:gd name="connsiteY324" fmla="*/ 114148 h 221858"/>
                  <a:gd name="connsiteX325" fmla="*/ 40338 w 577890"/>
                  <a:gd name="connsiteY325" fmla="*/ 115292 h 221858"/>
                  <a:gd name="connsiteX326" fmla="*/ 37191 w 577890"/>
                  <a:gd name="connsiteY326" fmla="*/ 119154 h 221858"/>
                  <a:gd name="connsiteX327" fmla="*/ 33615 w 577890"/>
                  <a:gd name="connsiteY327" fmla="*/ 120584 h 221858"/>
                  <a:gd name="connsiteX328" fmla="*/ 32756 w 577890"/>
                  <a:gd name="connsiteY328" fmla="*/ 121586 h 221858"/>
                  <a:gd name="connsiteX329" fmla="*/ 33472 w 577890"/>
                  <a:gd name="connsiteY329" fmla="*/ 123302 h 221858"/>
                  <a:gd name="connsiteX330" fmla="*/ 33758 w 577890"/>
                  <a:gd name="connsiteY330" fmla="*/ 124447 h 221858"/>
                  <a:gd name="connsiteX331" fmla="*/ 35045 w 577890"/>
                  <a:gd name="connsiteY331" fmla="*/ 126878 h 221858"/>
                  <a:gd name="connsiteX332" fmla="*/ 37191 w 577890"/>
                  <a:gd name="connsiteY332" fmla="*/ 129596 h 221858"/>
                  <a:gd name="connsiteX333" fmla="*/ 39050 w 577890"/>
                  <a:gd name="connsiteY333" fmla="*/ 130740 h 221858"/>
                  <a:gd name="connsiteX334" fmla="*/ 44343 w 577890"/>
                  <a:gd name="connsiteY334" fmla="*/ 130598 h 221858"/>
                  <a:gd name="connsiteX335" fmla="*/ 42913 w 577890"/>
                  <a:gd name="connsiteY335" fmla="*/ 131885 h 221858"/>
                  <a:gd name="connsiteX336" fmla="*/ 35761 w 577890"/>
                  <a:gd name="connsiteY336" fmla="*/ 133315 h 221858"/>
                  <a:gd name="connsiteX337" fmla="*/ 33043 w 577890"/>
                  <a:gd name="connsiteY337" fmla="*/ 132743 h 221858"/>
                  <a:gd name="connsiteX338" fmla="*/ 31755 w 577890"/>
                  <a:gd name="connsiteY338" fmla="*/ 131742 h 221858"/>
                  <a:gd name="connsiteX339" fmla="*/ 30754 w 577890"/>
                  <a:gd name="connsiteY339" fmla="*/ 132171 h 221858"/>
                  <a:gd name="connsiteX340" fmla="*/ 30039 w 577890"/>
                  <a:gd name="connsiteY340" fmla="*/ 134603 h 221858"/>
                  <a:gd name="connsiteX341" fmla="*/ 29038 w 577890"/>
                  <a:gd name="connsiteY341" fmla="*/ 134030 h 221858"/>
                  <a:gd name="connsiteX342" fmla="*/ 27607 w 577890"/>
                  <a:gd name="connsiteY342" fmla="*/ 131742 h 221858"/>
                  <a:gd name="connsiteX343" fmla="*/ 28036 w 577890"/>
                  <a:gd name="connsiteY343" fmla="*/ 129310 h 221858"/>
                  <a:gd name="connsiteX344" fmla="*/ 27321 w 577890"/>
                  <a:gd name="connsiteY344" fmla="*/ 126878 h 221858"/>
                  <a:gd name="connsiteX345" fmla="*/ 25175 w 577890"/>
                  <a:gd name="connsiteY345" fmla="*/ 124304 h 221858"/>
                  <a:gd name="connsiteX346" fmla="*/ 23030 w 577890"/>
                  <a:gd name="connsiteY346" fmla="*/ 123875 h 221858"/>
                  <a:gd name="connsiteX347" fmla="*/ 21170 w 577890"/>
                  <a:gd name="connsiteY347" fmla="*/ 124447 h 221858"/>
                  <a:gd name="connsiteX348" fmla="*/ 21027 w 577890"/>
                  <a:gd name="connsiteY348" fmla="*/ 126592 h 221858"/>
                  <a:gd name="connsiteX349" fmla="*/ 22744 w 577890"/>
                  <a:gd name="connsiteY349" fmla="*/ 130883 h 221858"/>
                  <a:gd name="connsiteX350" fmla="*/ 22315 w 577890"/>
                  <a:gd name="connsiteY350" fmla="*/ 133458 h 221858"/>
                  <a:gd name="connsiteX351" fmla="*/ 20169 w 577890"/>
                  <a:gd name="connsiteY351" fmla="*/ 133315 h 221858"/>
                  <a:gd name="connsiteX352" fmla="*/ 18595 w 577890"/>
                  <a:gd name="connsiteY352" fmla="*/ 136605 h 221858"/>
                  <a:gd name="connsiteX353" fmla="*/ 19883 w 577890"/>
                  <a:gd name="connsiteY353" fmla="*/ 137893 h 221858"/>
                  <a:gd name="connsiteX354" fmla="*/ 22744 w 577890"/>
                  <a:gd name="connsiteY354" fmla="*/ 138894 h 221858"/>
                  <a:gd name="connsiteX355" fmla="*/ 25604 w 577890"/>
                  <a:gd name="connsiteY355" fmla="*/ 140753 h 221858"/>
                  <a:gd name="connsiteX356" fmla="*/ 27321 w 577890"/>
                  <a:gd name="connsiteY356" fmla="*/ 141182 h 221858"/>
                  <a:gd name="connsiteX357" fmla="*/ 28465 w 577890"/>
                  <a:gd name="connsiteY357" fmla="*/ 140181 h 221858"/>
                  <a:gd name="connsiteX358" fmla="*/ 30325 w 577890"/>
                  <a:gd name="connsiteY358" fmla="*/ 139466 h 221858"/>
                  <a:gd name="connsiteX359" fmla="*/ 34044 w 577890"/>
                  <a:gd name="connsiteY359" fmla="*/ 141612 h 221858"/>
                  <a:gd name="connsiteX360" fmla="*/ 36190 w 577890"/>
                  <a:gd name="connsiteY360" fmla="*/ 144472 h 221858"/>
                  <a:gd name="connsiteX361" fmla="*/ 38192 w 577890"/>
                  <a:gd name="connsiteY361" fmla="*/ 144186 h 221858"/>
                  <a:gd name="connsiteX362" fmla="*/ 44629 w 577890"/>
                  <a:gd name="connsiteY362" fmla="*/ 146904 h 221858"/>
                  <a:gd name="connsiteX363" fmla="*/ 46918 w 577890"/>
                  <a:gd name="connsiteY363" fmla="*/ 147190 h 221858"/>
                  <a:gd name="connsiteX364" fmla="*/ 47633 w 577890"/>
                  <a:gd name="connsiteY364" fmla="*/ 150623 h 221858"/>
                  <a:gd name="connsiteX365" fmla="*/ 46775 w 577890"/>
                  <a:gd name="connsiteY365" fmla="*/ 156059 h 221858"/>
                  <a:gd name="connsiteX366" fmla="*/ 42340 w 577890"/>
                  <a:gd name="connsiteY366" fmla="*/ 157346 h 221858"/>
                  <a:gd name="connsiteX367" fmla="*/ 42054 w 577890"/>
                  <a:gd name="connsiteY367" fmla="*/ 158348 h 221858"/>
                  <a:gd name="connsiteX368" fmla="*/ 44486 w 577890"/>
                  <a:gd name="connsiteY368" fmla="*/ 160207 h 221858"/>
                  <a:gd name="connsiteX369" fmla="*/ 46202 w 577890"/>
                  <a:gd name="connsiteY369" fmla="*/ 164069 h 221858"/>
                  <a:gd name="connsiteX370" fmla="*/ 46631 w 577890"/>
                  <a:gd name="connsiteY370" fmla="*/ 167645 h 221858"/>
                  <a:gd name="connsiteX371" fmla="*/ 48777 w 577890"/>
                  <a:gd name="connsiteY371" fmla="*/ 169076 h 221858"/>
                  <a:gd name="connsiteX372" fmla="*/ 51352 w 577890"/>
                  <a:gd name="connsiteY372" fmla="*/ 169362 h 221858"/>
                  <a:gd name="connsiteX373" fmla="*/ 52067 w 577890"/>
                  <a:gd name="connsiteY373" fmla="*/ 170506 h 221858"/>
                  <a:gd name="connsiteX374" fmla="*/ 55643 w 577890"/>
                  <a:gd name="connsiteY374" fmla="*/ 172509 h 221858"/>
                  <a:gd name="connsiteX375" fmla="*/ 56072 w 577890"/>
                  <a:gd name="connsiteY375" fmla="*/ 175513 h 221858"/>
                  <a:gd name="connsiteX376" fmla="*/ 51066 w 577890"/>
                  <a:gd name="connsiteY376" fmla="*/ 176943 h 221858"/>
                  <a:gd name="connsiteX377" fmla="*/ 49063 w 577890"/>
                  <a:gd name="connsiteY377" fmla="*/ 176800 h 221858"/>
                  <a:gd name="connsiteX378" fmla="*/ 47490 w 577890"/>
                  <a:gd name="connsiteY378" fmla="*/ 178516 h 221858"/>
                  <a:gd name="connsiteX379" fmla="*/ 47919 w 577890"/>
                  <a:gd name="connsiteY379" fmla="*/ 182093 h 221858"/>
                  <a:gd name="connsiteX380" fmla="*/ 49349 w 577890"/>
                  <a:gd name="connsiteY380" fmla="*/ 181950 h 221858"/>
                  <a:gd name="connsiteX381" fmla="*/ 50494 w 577890"/>
                  <a:gd name="connsiteY381" fmla="*/ 180662 h 221858"/>
                  <a:gd name="connsiteX382" fmla="*/ 60077 w 577890"/>
                  <a:gd name="connsiteY382" fmla="*/ 181091 h 221858"/>
                  <a:gd name="connsiteX383" fmla="*/ 74096 w 577890"/>
                  <a:gd name="connsiteY383" fmla="*/ 180376 h 221858"/>
                  <a:gd name="connsiteX384" fmla="*/ 77386 w 577890"/>
                  <a:gd name="connsiteY384" fmla="*/ 180376 h 221858"/>
                  <a:gd name="connsiteX385" fmla="*/ 76814 w 577890"/>
                  <a:gd name="connsiteY385" fmla="*/ 181520 h 221858"/>
                  <a:gd name="connsiteX386" fmla="*/ 72522 w 577890"/>
                  <a:gd name="connsiteY386" fmla="*/ 184095 h 221858"/>
                  <a:gd name="connsiteX387" fmla="*/ 70234 w 577890"/>
                  <a:gd name="connsiteY387" fmla="*/ 187099 h 221858"/>
                  <a:gd name="connsiteX388" fmla="*/ 68088 w 577890"/>
                  <a:gd name="connsiteY388" fmla="*/ 187814 h 221858"/>
                  <a:gd name="connsiteX389" fmla="*/ 58933 w 577890"/>
                  <a:gd name="connsiteY389" fmla="*/ 188529 h 221858"/>
                  <a:gd name="connsiteX390" fmla="*/ 56645 w 577890"/>
                  <a:gd name="connsiteY390" fmla="*/ 189531 h 221858"/>
                  <a:gd name="connsiteX391" fmla="*/ 53927 w 577890"/>
                  <a:gd name="connsiteY391" fmla="*/ 189960 h 221858"/>
                  <a:gd name="connsiteX392" fmla="*/ 53498 w 577890"/>
                  <a:gd name="connsiteY392" fmla="*/ 191104 h 221858"/>
                  <a:gd name="connsiteX393" fmla="*/ 56072 w 577890"/>
                  <a:gd name="connsiteY393" fmla="*/ 192105 h 221858"/>
                  <a:gd name="connsiteX394" fmla="*/ 59506 w 577890"/>
                  <a:gd name="connsiteY394" fmla="*/ 192392 h 221858"/>
                  <a:gd name="connsiteX395" fmla="*/ 63940 w 577890"/>
                  <a:gd name="connsiteY395" fmla="*/ 190246 h 221858"/>
                  <a:gd name="connsiteX396" fmla="*/ 72379 w 577890"/>
                  <a:gd name="connsiteY396" fmla="*/ 189674 h 221858"/>
                  <a:gd name="connsiteX397" fmla="*/ 70234 w 577890"/>
                  <a:gd name="connsiteY397" fmla="*/ 192535 h 221858"/>
                  <a:gd name="connsiteX398" fmla="*/ 70376 w 577890"/>
                  <a:gd name="connsiteY398" fmla="*/ 193822 h 221858"/>
                  <a:gd name="connsiteX399" fmla="*/ 73094 w 577890"/>
                  <a:gd name="connsiteY399" fmla="*/ 193393 h 221858"/>
                  <a:gd name="connsiteX400" fmla="*/ 75669 w 577890"/>
                  <a:gd name="connsiteY400" fmla="*/ 191962 h 221858"/>
                  <a:gd name="connsiteX401" fmla="*/ 78959 w 577890"/>
                  <a:gd name="connsiteY401" fmla="*/ 187671 h 221858"/>
                  <a:gd name="connsiteX402" fmla="*/ 84395 w 577890"/>
                  <a:gd name="connsiteY402" fmla="*/ 187957 h 221858"/>
                  <a:gd name="connsiteX403" fmla="*/ 91404 w 577890"/>
                  <a:gd name="connsiteY403" fmla="*/ 191533 h 221858"/>
                  <a:gd name="connsiteX404" fmla="*/ 94408 w 577890"/>
                  <a:gd name="connsiteY404" fmla="*/ 192392 h 221858"/>
                  <a:gd name="connsiteX405" fmla="*/ 96839 w 577890"/>
                  <a:gd name="connsiteY405" fmla="*/ 192392 h 221858"/>
                  <a:gd name="connsiteX406" fmla="*/ 99128 w 577890"/>
                  <a:gd name="connsiteY406" fmla="*/ 190961 h 221858"/>
                  <a:gd name="connsiteX407" fmla="*/ 101274 w 577890"/>
                  <a:gd name="connsiteY407" fmla="*/ 191676 h 221858"/>
                  <a:gd name="connsiteX408" fmla="*/ 101846 w 577890"/>
                  <a:gd name="connsiteY408" fmla="*/ 193536 h 221858"/>
                  <a:gd name="connsiteX409" fmla="*/ 102132 w 577890"/>
                  <a:gd name="connsiteY409" fmla="*/ 195252 h 221858"/>
                  <a:gd name="connsiteX410" fmla="*/ 103706 w 577890"/>
                  <a:gd name="connsiteY410" fmla="*/ 197684 h 221858"/>
                  <a:gd name="connsiteX411" fmla="*/ 104564 w 577890"/>
                  <a:gd name="connsiteY411" fmla="*/ 201975 h 221858"/>
                  <a:gd name="connsiteX412" fmla="*/ 106995 w 577890"/>
                  <a:gd name="connsiteY412" fmla="*/ 204550 h 221858"/>
                  <a:gd name="connsiteX413" fmla="*/ 110714 w 577890"/>
                  <a:gd name="connsiteY413" fmla="*/ 206839 h 221858"/>
                  <a:gd name="connsiteX414" fmla="*/ 121014 w 577890"/>
                  <a:gd name="connsiteY414" fmla="*/ 210415 h 221858"/>
                  <a:gd name="connsiteX415" fmla="*/ 124017 w 577890"/>
                  <a:gd name="connsiteY415" fmla="*/ 209986 h 221858"/>
                  <a:gd name="connsiteX416" fmla="*/ 132886 w 577890"/>
                  <a:gd name="connsiteY416" fmla="*/ 207125 h 221858"/>
                  <a:gd name="connsiteX417" fmla="*/ 137321 w 577890"/>
                  <a:gd name="connsiteY417" fmla="*/ 205122 h 221858"/>
                  <a:gd name="connsiteX418" fmla="*/ 139180 w 577890"/>
                  <a:gd name="connsiteY418" fmla="*/ 205838 h 221858"/>
                  <a:gd name="connsiteX419" fmla="*/ 141898 w 577890"/>
                  <a:gd name="connsiteY419" fmla="*/ 207411 h 221858"/>
                  <a:gd name="connsiteX420" fmla="*/ 143614 w 577890"/>
                  <a:gd name="connsiteY420" fmla="*/ 206553 h 221858"/>
                  <a:gd name="connsiteX421" fmla="*/ 144759 w 577890"/>
                  <a:gd name="connsiteY421" fmla="*/ 205122 h 221858"/>
                  <a:gd name="connsiteX422" fmla="*/ 145474 w 577890"/>
                  <a:gd name="connsiteY422" fmla="*/ 200259 h 221858"/>
                  <a:gd name="connsiteX423" fmla="*/ 147047 w 577890"/>
                  <a:gd name="connsiteY423" fmla="*/ 197684 h 221858"/>
                  <a:gd name="connsiteX424" fmla="*/ 147762 w 577890"/>
                  <a:gd name="connsiteY424" fmla="*/ 188386 h 221858"/>
                  <a:gd name="connsiteX425" fmla="*/ 149622 w 577890"/>
                  <a:gd name="connsiteY425" fmla="*/ 185955 h 221858"/>
                  <a:gd name="connsiteX426" fmla="*/ 158920 w 577890"/>
                  <a:gd name="connsiteY426" fmla="*/ 186527 h 221858"/>
                  <a:gd name="connsiteX427" fmla="*/ 167645 w 577890"/>
                  <a:gd name="connsiteY427" fmla="*/ 187528 h 221858"/>
                  <a:gd name="connsiteX428" fmla="*/ 171078 w 577890"/>
                  <a:gd name="connsiteY428" fmla="*/ 188243 h 221858"/>
                  <a:gd name="connsiteX429" fmla="*/ 183952 w 577890"/>
                  <a:gd name="connsiteY429" fmla="*/ 194680 h 221858"/>
                  <a:gd name="connsiteX430" fmla="*/ 191390 w 577890"/>
                  <a:gd name="connsiteY430" fmla="*/ 197398 h 221858"/>
                  <a:gd name="connsiteX431" fmla="*/ 194680 w 577890"/>
                  <a:gd name="connsiteY431" fmla="*/ 200402 h 221858"/>
                  <a:gd name="connsiteX432" fmla="*/ 199258 w 577890"/>
                  <a:gd name="connsiteY432" fmla="*/ 206696 h 221858"/>
                  <a:gd name="connsiteX433" fmla="*/ 202119 w 577890"/>
                  <a:gd name="connsiteY433" fmla="*/ 209557 h 221858"/>
                  <a:gd name="connsiteX434" fmla="*/ 206839 w 577890"/>
                  <a:gd name="connsiteY434" fmla="*/ 212417 h 221858"/>
                  <a:gd name="connsiteX435" fmla="*/ 214706 w 577890"/>
                  <a:gd name="connsiteY435" fmla="*/ 214706 h 221858"/>
                  <a:gd name="connsiteX436" fmla="*/ 218711 w 577890"/>
                  <a:gd name="connsiteY436" fmla="*/ 212704 h 221858"/>
                  <a:gd name="connsiteX437" fmla="*/ 223861 w 577890"/>
                  <a:gd name="connsiteY437" fmla="*/ 212417 h 221858"/>
                  <a:gd name="connsiteX438" fmla="*/ 234160 w 577890"/>
                  <a:gd name="connsiteY438" fmla="*/ 210701 h 221858"/>
                  <a:gd name="connsiteX439" fmla="*/ 236591 w 577890"/>
                  <a:gd name="connsiteY439" fmla="*/ 210987 h 221858"/>
                  <a:gd name="connsiteX440" fmla="*/ 241741 w 577890"/>
                  <a:gd name="connsiteY440" fmla="*/ 209700 h 221858"/>
                  <a:gd name="connsiteX441" fmla="*/ 249608 w 577890"/>
                  <a:gd name="connsiteY441" fmla="*/ 205838 h 221858"/>
                  <a:gd name="connsiteX442" fmla="*/ 251611 w 577890"/>
                  <a:gd name="connsiteY442" fmla="*/ 204264 h 221858"/>
                  <a:gd name="connsiteX443" fmla="*/ 259907 w 577890"/>
                  <a:gd name="connsiteY443" fmla="*/ 195252 h 221858"/>
                  <a:gd name="connsiteX444" fmla="*/ 269062 w 577890"/>
                  <a:gd name="connsiteY444" fmla="*/ 188959 h 221858"/>
                  <a:gd name="connsiteX445" fmla="*/ 272209 w 577890"/>
                  <a:gd name="connsiteY445" fmla="*/ 187814 h 221858"/>
                  <a:gd name="connsiteX446" fmla="*/ 275499 w 577890"/>
                  <a:gd name="connsiteY446" fmla="*/ 188386 h 221858"/>
                  <a:gd name="connsiteX447" fmla="*/ 279504 w 577890"/>
                  <a:gd name="connsiteY447" fmla="*/ 190961 h 221858"/>
                  <a:gd name="connsiteX448" fmla="*/ 286513 w 577890"/>
                  <a:gd name="connsiteY448" fmla="*/ 194108 h 221858"/>
                  <a:gd name="connsiteX449" fmla="*/ 293093 w 577890"/>
                  <a:gd name="connsiteY449" fmla="*/ 196111 h 221858"/>
                  <a:gd name="connsiteX450" fmla="*/ 297384 w 577890"/>
                  <a:gd name="connsiteY450" fmla="*/ 195396 h 221858"/>
                  <a:gd name="connsiteX451" fmla="*/ 300102 w 577890"/>
                  <a:gd name="connsiteY451" fmla="*/ 193536 h 221858"/>
                  <a:gd name="connsiteX452" fmla="*/ 301247 w 577890"/>
                  <a:gd name="connsiteY452" fmla="*/ 191104 h 221858"/>
                  <a:gd name="connsiteX453" fmla="*/ 303392 w 577890"/>
                  <a:gd name="connsiteY453" fmla="*/ 189674 h 221858"/>
                  <a:gd name="connsiteX454" fmla="*/ 305395 w 577890"/>
                  <a:gd name="connsiteY454" fmla="*/ 189245 h 221858"/>
                  <a:gd name="connsiteX455" fmla="*/ 308542 w 577890"/>
                  <a:gd name="connsiteY455" fmla="*/ 186813 h 221858"/>
                  <a:gd name="connsiteX456" fmla="*/ 312833 w 577890"/>
                  <a:gd name="connsiteY456" fmla="*/ 184667 h 221858"/>
                  <a:gd name="connsiteX457" fmla="*/ 315408 w 577890"/>
                  <a:gd name="connsiteY457" fmla="*/ 186670 h 221858"/>
                  <a:gd name="connsiteX458" fmla="*/ 316695 w 577890"/>
                  <a:gd name="connsiteY458" fmla="*/ 188243 h 221858"/>
                  <a:gd name="connsiteX459" fmla="*/ 316981 w 577890"/>
                  <a:gd name="connsiteY459" fmla="*/ 190389 h 221858"/>
                  <a:gd name="connsiteX460" fmla="*/ 316981 w 577890"/>
                  <a:gd name="connsiteY460" fmla="*/ 193250 h 221858"/>
                  <a:gd name="connsiteX461" fmla="*/ 312261 w 577890"/>
                  <a:gd name="connsiteY461" fmla="*/ 197970 h 221858"/>
                  <a:gd name="connsiteX462" fmla="*/ 307826 w 577890"/>
                  <a:gd name="connsiteY462" fmla="*/ 201975 h 221858"/>
                  <a:gd name="connsiteX463" fmla="*/ 305681 w 577890"/>
                  <a:gd name="connsiteY463" fmla="*/ 205265 h 221858"/>
                  <a:gd name="connsiteX464" fmla="*/ 307970 w 577890"/>
                  <a:gd name="connsiteY464" fmla="*/ 210415 h 221858"/>
                  <a:gd name="connsiteX465" fmla="*/ 310115 w 577890"/>
                  <a:gd name="connsiteY465" fmla="*/ 215993 h 221858"/>
                  <a:gd name="connsiteX466" fmla="*/ 308112 w 577890"/>
                  <a:gd name="connsiteY466" fmla="*/ 218854 h 221858"/>
                  <a:gd name="connsiteX467" fmla="*/ 310401 w 577890"/>
                  <a:gd name="connsiteY467" fmla="*/ 219140 h 221858"/>
                  <a:gd name="connsiteX468" fmla="*/ 315265 w 577890"/>
                  <a:gd name="connsiteY468" fmla="*/ 221858 h 221858"/>
                  <a:gd name="connsiteX469" fmla="*/ 316123 w 577890"/>
                  <a:gd name="connsiteY469" fmla="*/ 221715 h 221858"/>
                  <a:gd name="connsiteX470" fmla="*/ 317553 w 577890"/>
                  <a:gd name="connsiteY470" fmla="*/ 218139 h 221858"/>
                  <a:gd name="connsiteX471" fmla="*/ 318984 w 577890"/>
                  <a:gd name="connsiteY471" fmla="*/ 216995 h 221858"/>
                  <a:gd name="connsiteX472" fmla="*/ 321987 w 577890"/>
                  <a:gd name="connsiteY472" fmla="*/ 215993 h 221858"/>
                  <a:gd name="connsiteX473" fmla="*/ 322846 w 577890"/>
                  <a:gd name="connsiteY473" fmla="*/ 210272 h 221858"/>
                  <a:gd name="connsiteX474" fmla="*/ 324276 w 577890"/>
                  <a:gd name="connsiteY474" fmla="*/ 209127 h 221858"/>
                  <a:gd name="connsiteX475" fmla="*/ 325993 w 577890"/>
                  <a:gd name="connsiteY475" fmla="*/ 208555 h 221858"/>
                  <a:gd name="connsiteX476" fmla="*/ 328568 w 577890"/>
                  <a:gd name="connsiteY476" fmla="*/ 208412 h 221858"/>
                  <a:gd name="connsiteX477" fmla="*/ 330856 w 577890"/>
                  <a:gd name="connsiteY477" fmla="*/ 208126 h 221858"/>
                  <a:gd name="connsiteX478" fmla="*/ 330999 w 577890"/>
                  <a:gd name="connsiteY478" fmla="*/ 207125 h 221858"/>
                  <a:gd name="connsiteX479" fmla="*/ 327852 w 577890"/>
                  <a:gd name="connsiteY479" fmla="*/ 200402 h 221858"/>
                  <a:gd name="connsiteX480" fmla="*/ 328139 w 577890"/>
                  <a:gd name="connsiteY480" fmla="*/ 198685 h 221858"/>
                  <a:gd name="connsiteX481" fmla="*/ 329712 w 577890"/>
                  <a:gd name="connsiteY481" fmla="*/ 191962 h 221858"/>
                  <a:gd name="connsiteX482" fmla="*/ 330713 w 577890"/>
                  <a:gd name="connsiteY482" fmla="*/ 189388 h 221858"/>
                  <a:gd name="connsiteX483" fmla="*/ 331572 w 577890"/>
                  <a:gd name="connsiteY483" fmla="*/ 188529 h 221858"/>
                  <a:gd name="connsiteX484" fmla="*/ 335148 w 577890"/>
                  <a:gd name="connsiteY484" fmla="*/ 188816 h 221858"/>
                  <a:gd name="connsiteX485" fmla="*/ 340154 w 577890"/>
                  <a:gd name="connsiteY485" fmla="*/ 189960 h 221858"/>
                  <a:gd name="connsiteX486" fmla="*/ 341441 w 577890"/>
                  <a:gd name="connsiteY486" fmla="*/ 191962 h 221858"/>
                  <a:gd name="connsiteX487" fmla="*/ 343873 w 577890"/>
                  <a:gd name="connsiteY487" fmla="*/ 193679 h 221858"/>
                  <a:gd name="connsiteX488" fmla="*/ 347592 w 577890"/>
                  <a:gd name="connsiteY488" fmla="*/ 193536 h 221858"/>
                  <a:gd name="connsiteX489" fmla="*/ 351741 w 577890"/>
                  <a:gd name="connsiteY489" fmla="*/ 193822 h 221858"/>
                  <a:gd name="connsiteX490" fmla="*/ 355030 w 577890"/>
                  <a:gd name="connsiteY490" fmla="*/ 193965 h 221858"/>
                  <a:gd name="connsiteX491" fmla="*/ 357605 w 577890"/>
                  <a:gd name="connsiteY491" fmla="*/ 192821 h 221858"/>
                  <a:gd name="connsiteX492" fmla="*/ 363613 w 577890"/>
                  <a:gd name="connsiteY492" fmla="*/ 190532 h 221858"/>
                  <a:gd name="connsiteX493" fmla="*/ 366617 w 577890"/>
                  <a:gd name="connsiteY493" fmla="*/ 189817 h 221858"/>
                  <a:gd name="connsiteX494" fmla="*/ 369334 w 577890"/>
                  <a:gd name="connsiteY494" fmla="*/ 188816 h 221858"/>
                  <a:gd name="connsiteX495" fmla="*/ 377917 w 577890"/>
                  <a:gd name="connsiteY495" fmla="*/ 185097 h 221858"/>
                  <a:gd name="connsiteX496" fmla="*/ 381350 w 577890"/>
                  <a:gd name="connsiteY496" fmla="*/ 185382 h 221858"/>
                  <a:gd name="connsiteX497" fmla="*/ 383639 w 577890"/>
                  <a:gd name="connsiteY497" fmla="*/ 185812 h 221858"/>
                  <a:gd name="connsiteX498" fmla="*/ 385498 w 577890"/>
                  <a:gd name="connsiteY498" fmla="*/ 186384 h 221858"/>
                  <a:gd name="connsiteX499" fmla="*/ 389503 w 577890"/>
                  <a:gd name="connsiteY499" fmla="*/ 188959 h 221858"/>
                  <a:gd name="connsiteX500" fmla="*/ 392794 w 577890"/>
                  <a:gd name="connsiteY500" fmla="*/ 191533 h 221858"/>
                  <a:gd name="connsiteX501" fmla="*/ 395082 w 577890"/>
                  <a:gd name="connsiteY501" fmla="*/ 192249 h 221858"/>
                  <a:gd name="connsiteX502" fmla="*/ 399373 w 577890"/>
                  <a:gd name="connsiteY502" fmla="*/ 192249 h 221858"/>
                  <a:gd name="connsiteX503" fmla="*/ 405524 w 577890"/>
                  <a:gd name="connsiteY503" fmla="*/ 192678 h 221858"/>
                  <a:gd name="connsiteX504" fmla="*/ 412963 w 577890"/>
                  <a:gd name="connsiteY504" fmla="*/ 192678 h 221858"/>
                  <a:gd name="connsiteX505" fmla="*/ 417397 w 577890"/>
                  <a:gd name="connsiteY505" fmla="*/ 191962 h 221858"/>
                  <a:gd name="connsiteX506" fmla="*/ 422975 w 577890"/>
                  <a:gd name="connsiteY506" fmla="*/ 190675 h 221858"/>
                  <a:gd name="connsiteX507" fmla="*/ 432988 w 577890"/>
                  <a:gd name="connsiteY507" fmla="*/ 187671 h 221858"/>
                  <a:gd name="connsiteX508" fmla="*/ 446148 w 577890"/>
                  <a:gd name="connsiteY508" fmla="*/ 181377 h 221858"/>
                  <a:gd name="connsiteX509" fmla="*/ 453872 w 577890"/>
                  <a:gd name="connsiteY509" fmla="*/ 178374 h 221858"/>
                  <a:gd name="connsiteX510" fmla="*/ 457162 w 577890"/>
                  <a:gd name="connsiteY510" fmla="*/ 177944 h 221858"/>
                  <a:gd name="connsiteX511" fmla="*/ 461454 w 577890"/>
                  <a:gd name="connsiteY511" fmla="*/ 177944 h 221858"/>
                  <a:gd name="connsiteX512" fmla="*/ 465745 w 577890"/>
                  <a:gd name="connsiteY512" fmla="*/ 178803 h 221858"/>
                  <a:gd name="connsiteX513" fmla="*/ 470608 w 577890"/>
                  <a:gd name="connsiteY513" fmla="*/ 179375 h 221858"/>
                  <a:gd name="connsiteX514" fmla="*/ 472897 w 577890"/>
                  <a:gd name="connsiteY514" fmla="*/ 179375 h 221858"/>
                  <a:gd name="connsiteX515" fmla="*/ 478190 w 577890"/>
                  <a:gd name="connsiteY515" fmla="*/ 178803 h 221858"/>
                  <a:gd name="connsiteX516" fmla="*/ 485056 w 577890"/>
                  <a:gd name="connsiteY516" fmla="*/ 177515 h 221858"/>
                  <a:gd name="connsiteX517" fmla="*/ 489347 w 577890"/>
                  <a:gd name="connsiteY517" fmla="*/ 176514 h 221858"/>
                  <a:gd name="connsiteX518" fmla="*/ 494639 w 577890"/>
                  <a:gd name="connsiteY518" fmla="*/ 174797 h 221858"/>
                  <a:gd name="connsiteX519" fmla="*/ 497930 w 577890"/>
                  <a:gd name="connsiteY519" fmla="*/ 171937 h 221858"/>
                  <a:gd name="connsiteX520" fmla="*/ 498931 w 577890"/>
                  <a:gd name="connsiteY520" fmla="*/ 171651 h 221858"/>
                  <a:gd name="connsiteX521" fmla="*/ 500218 w 577890"/>
                  <a:gd name="connsiteY521" fmla="*/ 172223 h 221858"/>
                  <a:gd name="connsiteX522" fmla="*/ 500790 w 577890"/>
                  <a:gd name="connsiteY522" fmla="*/ 172366 h 221858"/>
                  <a:gd name="connsiteX523" fmla="*/ 502078 w 577890"/>
                  <a:gd name="connsiteY523" fmla="*/ 173939 h 221858"/>
                  <a:gd name="connsiteX524" fmla="*/ 503508 w 577890"/>
                  <a:gd name="connsiteY524" fmla="*/ 178087 h 221858"/>
                  <a:gd name="connsiteX525" fmla="*/ 506369 w 577890"/>
                  <a:gd name="connsiteY525" fmla="*/ 177372 h 221858"/>
                  <a:gd name="connsiteX526" fmla="*/ 511805 w 577890"/>
                  <a:gd name="connsiteY526" fmla="*/ 173224 h 221858"/>
                  <a:gd name="connsiteX527" fmla="*/ 514952 w 577890"/>
                  <a:gd name="connsiteY527" fmla="*/ 169362 h 221858"/>
                  <a:gd name="connsiteX528" fmla="*/ 515953 w 577890"/>
                  <a:gd name="connsiteY528" fmla="*/ 169076 h 221858"/>
                  <a:gd name="connsiteX529" fmla="*/ 518814 w 577890"/>
                  <a:gd name="connsiteY529" fmla="*/ 170363 h 221858"/>
                  <a:gd name="connsiteX530" fmla="*/ 520816 w 577890"/>
                  <a:gd name="connsiteY530" fmla="*/ 170649 h 221858"/>
                  <a:gd name="connsiteX531" fmla="*/ 525537 w 577890"/>
                  <a:gd name="connsiteY531" fmla="*/ 169219 h 221858"/>
                  <a:gd name="connsiteX532" fmla="*/ 528398 w 577890"/>
                  <a:gd name="connsiteY532" fmla="*/ 169934 h 221858"/>
                  <a:gd name="connsiteX533" fmla="*/ 530686 w 577890"/>
                  <a:gd name="connsiteY533" fmla="*/ 170935 h 221858"/>
                  <a:gd name="connsiteX534" fmla="*/ 531974 w 577890"/>
                  <a:gd name="connsiteY534" fmla="*/ 170935 h 221858"/>
                  <a:gd name="connsiteX535" fmla="*/ 538268 w 577890"/>
                  <a:gd name="connsiteY535" fmla="*/ 173367 h 221858"/>
                  <a:gd name="connsiteX536" fmla="*/ 539841 w 577890"/>
                  <a:gd name="connsiteY536" fmla="*/ 173653 h 221858"/>
                  <a:gd name="connsiteX537" fmla="*/ 543131 w 577890"/>
                  <a:gd name="connsiteY537" fmla="*/ 173939 h 221858"/>
                  <a:gd name="connsiteX538" fmla="*/ 547994 w 577890"/>
                  <a:gd name="connsiteY538" fmla="*/ 174082 h 221858"/>
                  <a:gd name="connsiteX539" fmla="*/ 551141 w 577890"/>
                  <a:gd name="connsiteY539" fmla="*/ 172509 h 221858"/>
                  <a:gd name="connsiteX540" fmla="*/ 553287 w 577890"/>
                  <a:gd name="connsiteY540" fmla="*/ 170935 h 221858"/>
                  <a:gd name="connsiteX541" fmla="*/ 554860 w 577890"/>
                  <a:gd name="connsiteY541" fmla="*/ 170935 h 221858"/>
                  <a:gd name="connsiteX542" fmla="*/ 556434 w 577890"/>
                  <a:gd name="connsiteY542" fmla="*/ 171364 h 221858"/>
                  <a:gd name="connsiteX543" fmla="*/ 557721 w 577890"/>
                  <a:gd name="connsiteY543" fmla="*/ 172080 h 221858"/>
                  <a:gd name="connsiteX544" fmla="*/ 558865 w 577890"/>
                  <a:gd name="connsiteY544" fmla="*/ 173224 h 221858"/>
                  <a:gd name="connsiteX545" fmla="*/ 559437 w 577890"/>
                  <a:gd name="connsiteY545" fmla="*/ 174797 h 221858"/>
                  <a:gd name="connsiteX546" fmla="*/ 559295 w 577890"/>
                  <a:gd name="connsiteY546" fmla="*/ 180090 h 221858"/>
                  <a:gd name="connsiteX547" fmla="*/ 559724 w 577890"/>
                  <a:gd name="connsiteY547" fmla="*/ 181520 h 221858"/>
                  <a:gd name="connsiteX548" fmla="*/ 560582 w 577890"/>
                  <a:gd name="connsiteY548" fmla="*/ 182522 h 221858"/>
                  <a:gd name="connsiteX549" fmla="*/ 561726 w 577890"/>
                  <a:gd name="connsiteY549" fmla="*/ 182665 h 221858"/>
                  <a:gd name="connsiteX550" fmla="*/ 563014 w 577890"/>
                  <a:gd name="connsiteY550" fmla="*/ 181520 h 221858"/>
                  <a:gd name="connsiteX551" fmla="*/ 565302 w 577890"/>
                  <a:gd name="connsiteY551" fmla="*/ 179804 h 221858"/>
                  <a:gd name="connsiteX552" fmla="*/ 568163 w 577890"/>
                  <a:gd name="connsiteY552" fmla="*/ 177944 h 221858"/>
                  <a:gd name="connsiteX553" fmla="*/ 570309 w 577890"/>
                  <a:gd name="connsiteY553" fmla="*/ 176228 h 221858"/>
                  <a:gd name="connsiteX554" fmla="*/ 571453 w 577890"/>
                  <a:gd name="connsiteY554" fmla="*/ 175656 h 221858"/>
                  <a:gd name="connsiteX555" fmla="*/ 573313 w 577890"/>
                  <a:gd name="connsiteY555" fmla="*/ 175799 h 221858"/>
                  <a:gd name="connsiteX556" fmla="*/ 575172 w 577890"/>
                  <a:gd name="connsiteY556" fmla="*/ 176085 h 221858"/>
                  <a:gd name="connsiteX557" fmla="*/ 576174 w 577890"/>
                  <a:gd name="connsiteY557" fmla="*/ 176943 h 221858"/>
                  <a:gd name="connsiteX558" fmla="*/ 576174 w 577890"/>
                  <a:gd name="connsiteY558" fmla="*/ 176514 h 221858"/>
                  <a:gd name="connsiteX559" fmla="*/ 575887 w 577890"/>
                  <a:gd name="connsiteY559" fmla="*/ 174368 h 221858"/>
                  <a:gd name="connsiteX560" fmla="*/ 577032 w 577890"/>
                  <a:gd name="connsiteY560" fmla="*/ 172509 h 221858"/>
                  <a:gd name="connsiteX561" fmla="*/ 577318 w 577890"/>
                  <a:gd name="connsiteY561" fmla="*/ 170077 h 22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Lst>
                <a:rect l="l" t="t" r="r" b="b"/>
                <a:pathLst>
                  <a:path w="577890" h="221858">
                    <a:moveTo>
                      <a:pt x="16593" y="53069"/>
                    </a:moveTo>
                    <a:lnTo>
                      <a:pt x="20741" y="53498"/>
                    </a:lnTo>
                    <a:lnTo>
                      <a:pt x="27321" y="52783"/>
                    </a:lnTo>
                    <a:lnTo>
                      <a:pt x="33758" y="52783"/>
                    </a:lnTo>
                    <a:lnTo>
                      <a:pt x="31612" y="55786"/>
                    </a:lnTo>
                    <a:lnTo>
                      <a:pt x="23316" y="59362"/>
                    </a:lnTo>
                    <a:lnTo>
                      <a:pt x="20598" y="61365"/>
                    </a:lnTo>
                    <a:lnTo>
                      <a:pt x="17594" y="64083"/>
                    </a:lnTo>
                    <a:lnTo>
                      <a:pt x="17594" y="66514"/>
                    </a:lnTo>
                    <a:lnTo>
                      <a:pt x="17880" y="68088"/>
                    </a:lnTo>
                    <a:lnTo>
                      <a:pt x="16879" y="70234"/>
                    </a:lnTo>
                    <a:lnTo>
                      <a:pt x="16164" y="72522"/>
                    </a:lnTo>
                    <a:lnTo>
                      <a:pt x="18309" y="71807"/>
                    </a:lnTo>
                    <a:lnTo>
                      <a:pt x="20026" y="70806"/>
                    </a:lnTo>
                    <a:lnTo>
                      <a:pt x="24174" y="65942"/>
                    </a:lnTo>
                    <a:lnTo>
                      <a:pt x="33329" y="57503"/>
                    </a:lnTo>
                    <a:lnTo>
                      <a:pt x="39479" y="55214"/>
                    </a:lnTo>
                    <a:lnTo>
                      <a:pt x="48062" y="50780"/>
                    </a:lnTo>
                    <a:lnTo>
                      <a:pt x="53212" y="45344"/>
                    </a:lnTo>
                    <a:lnTo>
                      <a:pt x="55357" y="40624"/>
                    </a:lnTo>
                    <a:lnTo>
                      <a:pt x="62795" y="39194"/>
                    </a:lnTo>
                    <a:lnTo>
                      <a:pt x="68231" y="40052"/>
                    </a:lnTo>
                    <a:lnTo>
                      <a:pt x="73094" y="37477"/>
                    </a:lnTo>
                    <a:lnTo>
                      <a:pt x="75669" y="36762"/>
                    </a:lnTo>
                    <a:lnTo>
                      <a:pt x="79388" y="37048"/>
                    </a:lnTo>
                    <a:lnTo>
                      <a:pt x="93978" y="40481"/>
                    </a:lnTo>
                    <a:lnTo>
                      <a:pt x="99271" y="39194"/>
                    </a:lnTo>
                    <a:lnTo>
                      <a:pt x="100415" y="37334"/>
                    </a:lnTo>
                    <a:lnTo>
                      <a:pt x="101560" y="34473"/>
                    </a:lnTo>
                    <a:lnTo>
                      <a:pt x="102275" y="31326"/>
                    </a:lnTo>
                    <a:lnTo>
                      <a:pt x="98985" y="30611"/>
                    </a:lnTo>
                    <a:lnTo>
                      <a:pt x="80819" y="22744"/>
                    </a:lnTo>
                    <a:lnTo>
                      <a:pt x="76384" y="19597"/>
                    </a:lnTo>
                    <a:lnTo>
                      <a:pt x="71950" y="13303"/>
                    </a:lnTo>
                    <a:lnTo>
                      <a:pt x="70091" y="8726"/>
                    </a:lnTo>
                    <a:lnTo>
                      <a:pt x="70949" y="4577"/>
                    </a:lnTo>
                    <a:lnTo>
                      <a:pt x="66800" y="4005"/>
                    </a:lnTo>
                    <a:lnTo>
                      <a:pt x="65370" y="4148"/>
                    </a:lnTo>
                    <a:lnTo>
                      <a:pt x="64512" y="5006"/>
                    </a:lnTo>
                    <a:lnTo>
                      <a:pt x="62653" y="4863"/>
                    </a:lnTo>
                    <a:lnTo>
                      <a:pt x="60364" y="4863"/>
                    </a:lnTo>
                    <a:lnTo>
                      <a:pt x="57932" y="5865"/>
                    </a:lnTo>
                    <a:lnTo>
                      <a:pt x="56645" y="6294"/>
                    </a:lnTo>
                    <a:lnTo>
                      <a:pt x="54785" y="5292"/>
                    </a:lnTo>
                    <a:lnTo>
                      <a:pt x="51352" y="2432"/>
                    </a:lnTo>
                    <a:lnTo>
                      <a:pt x="49349" y="429"/>
                    </a:lnTo>
                    <a:lnTo>
                      <a:pt x="47776" y="0"/>
                    </a:lnTo>
                    <a:lnTo>
                      <a:pt x="46202" y="572"/>
                    </a:lnTo>
                    <a:lnTo>
                      <a:pt x="40767" y="1287"/>
                    </a:lnTo>
                    <a:lnTo>
                      <a:pt x="39479" y="2432"/>
                    </a:lnTo>
                    <a:lnTo>
                      <a:pt x="36905" y="3719"/>
                    </a:lnTo>
                    <a:lnTo>
                      <a:pt x="34330" y="4291"/>
                    </a:lnTo>
                    <a:lnTo>
                      <a:pt x="30611" y="4720"/>
                    </a:lnTo>
                    <a:lnTo>
                      <a:pt x="28751" y="4720"/>
                    </a:lnTo>
                    <a:lnTo>
                      <a:pt x="27607" y="5292"/>
                    </a:lnTo>
                    <a:lnTo>
                      <a:pt x="26749" y="7152"/>
                    </a:lnTo>
                    <a:lnTo>
                      <a:pt x="26177" y="9012"/>
                    </a:lnTo>
                    <a:lnTo>
                      <a:pt x="25604" y="9727"/>
                    </a:lnTo>
                    <a:lnTo>
                      <a:pt x="21027" y="10585"/>
                    </a:lnTo>
                    <a:lnTo>
                      <a:pt x="20026" y="11586"/>
                    </a:lnTo>
                    <a:lnTo>
                      <a:pt x="19740" y="12588"/>
                    </a:lnTo>
                    <a:lnTo>
                      <a:pt x="19883" y="13589"/>
                    </a:lnTo>
                    <a:lnTo>
                      <a:pt x="22600" y="14304"/>
                    </a:lnTo>
                    <a:lnTo>
                      <a:pt x="24174" y="15449"/>
                    </a:lnTo>
                    <a:lnTo>
                      <a:pt x="25175" y="16593"/>
                    </a:lnTo>
                    <a:lnTo>
                      <a:pt x="26606" y="17594"/>
                    </a:lnTo>
                    <a:lnTo>
                      <a:pt x="27750" y="17737"/>
                    </a:lnTo>
                    <a:lnTo>
                      <a:pt x="28608" y="20884"/>
                    </a:lnTo>
                    <a:lnTo>
                      <a:pt x="29038" y="24889"/>
                    </a:lnTo>
                    <a:lnTo>
                      <a:pt x="28322" y="26606"/>
                    </a:lnTo>
                    <a:lnTo>
                      <a:pt x="26320" y="27035"/>
                    </a:lnTo>
                    <a:lnTo>
                      <a:pt x="20169" y="30754"/>
                    </a:lnTo>
                    <a:lnTo>
                      <a:pt x="20026" y="34187"/>
                    </a:lnTo>
                    <a:lnTo>
                      <a:pt x="20169" y="35903"/>
                    </a:lnTo>
                    <a:lnTo>
                      <a:pt x="20312" y="37048"/>
                    </a:lnTo>
                    <a:lnTo>
                      <a:pt x="21027" y="38049"/>
                    </a:lnTo>
                    <a:lnTo>
                      <a:pt x="21027" y="39480"/>
                    </a:lnTo>
                    <a:lnTo>
                      <a:pt x="20312" y="41053"/>
                    </a:lnTo>
                    <a:lnTo>
                      <a:pt x="17594" y="43628"/>
                    </a:lnTo>
                    <a:lnTo>
                      <a:pt x="15735" y="45630"/>
                    </a:lnTo>
                    <a:lnTo>
                      <a:pt x="13589" y="48348"/>
                    </a:lnTo>
                    <a:lnTo>
                      <a:pt x="12445" y="48634"/>
                    </a:lnTo>
                    <a:lnTo>
                      <a:pt x="11443" y="49063"/>
                    </a:lnTo>
                    <a:lnTo>
                      <a:pt x="12301" y="50637"/>
                    </a:lnTo>
                    <a:lnTo>
                      <a:pt x="13446" y="53212"/>
                    </a:lnTo>
                    <a:lnTo>
                      <a:pt x="16593" y="53069"/>
                    </a:lnTo>
                    <a:close/>
                    <a:moveTo>
                      <a:pt x="6151" y="66801"/>
                    </a:moveTo>
                    <a:lnTo>
                      <a:pt x="2146" y="68088"/>
                    </a:lnTo>
                    <a:lnTo>
                      <a:pt x="0" y="70234"/>
                    </a:lnTo>
                    <a:lnTo>
                      <a:pt x="2146" y="71378"/>
                    </a:lnTo>
                    <a:lnTo>
                      <a:pt x="9012" y="70234"/>
                    </a:lnTo>
                    <a:lnTo>
                      <a:pt x="9154" y="68803"/>
                    </a:lnTo>
                    <a:lnTo>
                      <a:pt x="7438" y="66658"/>
                    </a:lnTo>
                    <a:lnTo>
                      <a:pt x="6151" y="66801"/>
                    </a:lnTo>
                    <a:close/>
                    <a:moveTo>
                      <a:pt x="577318" y="170077"/>
                    </a:moveTo>
                    <a:lnTo>
                      <a:pt x="574886" y="167788"/>
                    </a:lnTo>
                    <a:lnTo>
                      <a:pt x="571596" y="165500"/>
                    </a:lnTo>
                    <a:lnTo>
                      <a:pt x="570738" y="165071"/>
                    </a:lnTo>
                    <a:lnTo>
                      <a:pt x="570738" y="162639"/>
                    </a:lnTo>
                    <a:lnTo>
                      <a:pt x="570881" y="160779"/>
                    </a:lnTo>
                    <a:lnTo>
                      <a:pt x="570595" y="159063"/>
                    </a:lnTo>
                    <a:lnTo>
                      <a:pt x="570023" y="158062"/>
                    </a:lnTo>
                    <a:lnTo>
                      <a:pt x="570023" y="157346"/>
                    </a:lnTo>
                    <a:lnTo>
                      <a:pt x="571310" y="155487"/>
                    </a:lnTo>
                    <a:lnTo>
                      <a:pt x="570452" y="154342"/>
                    </a:lnTo>
                    <a:lnTo>
                      <a:pt x="565445" y="151339"/>
                    </a:lnTo>
                    <a:lnTo>
                      <a:pt x="563586" y="149908"/>
                    </a:lnTo>
                    <a:lnTo>
                      <a:pt x="560153" y="149622"/>
                    </a:lnTo>
                    <a:lnTo>
                      <a:pt x="559867" y="148621"/>
                    </a:lnTo>
                    <a:lnTo>
                      <a:pt x="560439" y="146618"/>
                    </a:lnTo>
                    <a:lnTo>
                      <a:pt x="561583" y="144186"/>
                    </a:lnTo>
                    <a:lnTo>
                      <a:pt x="563443" y="141755"/>
                    </a:lnTo>
                    <a:lnTo>
                      <a:pt x="564015" y="140467"/>
                    </a:lnTo>
                    <a:lnTo>
                      <a:pt x="564730" y="138322"/>
                    </a:lnTo>
                    <a:lnTo>
                      <a:pt x="565016" y="136748"/>
                    </a:lnTo>
                    <a:lnTo>
                      <a:pt x="567162" y="134603"/>
                    </a:lnTo>
                    <a:lnTo>
                      <a:pt x="567162" y="134030"/>
                    </a:lnTo>
                    <a:lnTo>
                      <a:pt x="566590" y="133172"/>
                    </a:lnTo>
                    <a:lnTo>
                      <a:pt x="564873" y="132743"/>
                    </a:lnTo>
                    <a:lnTo>
                      <a:pt x="563157" y="132600"/>
                    </a:lnTo>
                    <a:lnTo>
                      <a:pt x="562584" y="132171"/>
                    </a:lnTo>
                    <a:lnTo>
                      <a:pt x="562299" y="131027"/>
                    </a:lnTo>
                    <a:lnTo>
                      <a:pt x="562441" y="126163"/>
                    </a:lnTo>
                    <a:lnTo>
                      <a:pt x="561869" y="123302"/>
                    </a:lnTo>
                    <a:lnTo>
                      <a:pt x="561154" y="121157"/>
                    </a:lnTo>
                    <a:lnTo>
                      <a:pt x="561583" y="116436"/>
                    </a:lnTo>
                    <a:lnTo>
                      <a:pt x="560439" y="115435"/>
                    </a:lnTo>
                    <a:lnTo>
                      <a:pt x="558579" y="112860"/>
                    </a:lnTo>
                    <a:lnTo>
                      <a:pt x="557721" y="110715"/>
                    </a:lnTo>
                    <a:lnTo>
                      <a:pt x="558150" y="109999"/>
                    </a:lnTo>
                    <a:lnTo>
                      <a:pt x="558579" y="108569"/>
                    </a:lnTo>
                    <a:lnTo>
                      <a:pt x="558865" y="106709"/>
                    </a:lnTo>
                    <a:lnTo>
                      <a:pt x="558722" y="105422"/>
                    </a:lnTo>
                    <a:lnTo>
                      <a:pt x="557006" y="104135"/>
                    </a:lnTo>
                    <a:lnTo>
                      <a:pt x="555719" y="102847"/>
                    </a:lnTo>
                    <a:lnTo>
                      <a:pt x="555576" y="101417"/>
                    </a:lnTo>
                    <a:lnTo>
                      <a:pt x="555003" y="99557"/>
                    </a:lnTo>
                    <a:lnTo>
                      <a:pt x="554288" y="98127"/>
                    </a:lnTo>
                    <a:lnTo>
                      <a:pt x="554002" y="97125"/>
                    </a:lnTo>
                    <a:lnTo>
                      <a:pt x="554574" y="96553"/>
                    </a:lnTo>
                    <a:lnTo>
                      <a:pt x="557006" y="96124"/>
                    </a:lnTo>
                    <a:lnTo>
                      <a:pt x="560582" y="96410"/>
                    </a:lnTo>
                    <a:lnTo>
                      <a:pt x="563443" y="96410"/>
                    </a:lnTo>
                    <a:lnTo>
                      <a:pt x="565016" y="95552"/>
                    </a:lnTo>
                    <a:lnTo>
                      <a:pt x="567019" y="86970"/>
                    </a:lnTo>
                    <a:lnTo>
                      <a:pt x="568878" y="84681"/>
                    </a:lnTo>
                    <a:lnTo>
                      <a:pt x="571024" y="83394"/>
                    </a:lnTo>
                    <a:lnTo>
                      <a:pt x="575172" y="86541"/>
                    </a:lnTo>
                    <a:lnTo>
                      <a:pt x="576889" y="87685"/>
                    </a:lnTo>
                    <a:lnTo>
                      <a:pt x="577890" y="87685"/>
                    </a:lnTo>
                    <a:lnTo>
                      <a:pt x="576889" y="86541"/>
                    </a:lnTo>
                    <a:lnTo>
                      <a:pt x="576460" y="85825"/>
                    </a:lnTo>
                    <a:lnTo>
                      <a:pt x="575458" y="84252"/>
                    </a:lnTo>
                    <a:lnTo>
                      <a:pt x="570166" y="79245"/>
                    </a:lnTo>
                    <a:lnTo>
                      <a:pt x="565302" y="75383"/>
                    </a:lnTo>
                    <a:lnTo>
                      <a:pt x="562012" y="73810"/>
                    </a:lnTo>
                    <a:lnTo>
                      <a:pt x="558722" y="73953"/>
                    </a:lnTo>
                    <a:lnTo>
                      <a:pt x="553573" y="74668"/>
                    </a:lnTo>
                    <a:lnTo>
                      <a:pt x="551713" y="74382"/>
                    </a:lnTo>
                    <a:lnTo>
                      <a:pt x="547136" y="72665"/>
                    </a:lnTo>
                    <a:lnTo>
                      <a:pt x="543417" y="70663"/>
                    </a:lnTo>
                    <a:lnTo>
                      <a:pt x="543989" y="69805"/>
                    </a:lnTo>
                    <a:lnTo>
                      <a:pt x="544847" y="69232"/>
                    </a:lnTo>
                    <a:lnTo>
                      <a:pt x="543846" y="66658"/>
                    </a:lnTo>
                    <a:lnTo>
                      <a:pt x="541700" y="62509"/>
                    </a:lnTo>
                    <a:lnTo>
                      <a:pt x="541986" y="61222"/>
                    </a:lnTo>
                    <a:lnTo>
                      <a:pt x="541271" y="59362"/>
                    </a:lnTo>
                    <a:lnTo>
                      <a:pt x="540556" y="57932"/>
                    </a:lnTo>
                    <a:lnTo>
                      <a:pt x="543560" y="54642"/>
                    </a:lnTo>
                    <a:lnTo>
                      <a:pt x="544991" y="52067"/>
                    </a:lnTo>
                    <a:lnTo>
                      <a:pt x="545276" y="49492"/>
                    </a:lnTo>
                    <a:lnTo>
                      <a:pt x="544418" y="46775"/>
                    </a:lnTo>
                    <a:lnTo>
                      <a:pt x="542415" y="41911"/>
                    </a:lnTo>
                    <a:lnTo>
                      <a:pt x="541271" y="40481"/>
                    </a:lnTo>
                    <a:lnTo>
                      <a:pt x="538983" y="39194"/>
                    </a:lnTo>
                    <a:lnTo>
                      <a:pt x="537123" y="37048"/>
                    </a:lnTo>
                    <a:lnTo>
                      <a:pt x="536694" y="35474"/>
                    </a:lnTo>
                    <a:lnTo>
                      <a:pt x="536694" y="34759"/>
                    </a:lnTo>
                    <a:lnTo>
                      <a:pt x="536408" y="33758"/>
                    </a:lnTo>
                    <a:lnTo>
                      <a:pt x="535407" y="33043"/>
                    </a:lnTo>
                    <a:lnTo>
                      <a:pt x="534119" y="32614"/>
                    </a:lnTo>
                    <a:lnTo>
                      <a:pt x="531687" y="32757"/>
                    </a:lnTo>
                    <a:lnTo>
                      <a:pt x="529399" y="32184"/>
                    </a:lnTo>
                    <a:lnTo>
                      <a:pt x="527825" y="30897"/>
                    </a:lnTo>
                    <a:lnTo>
                      <a:pt x="527539" y="29896"/>
                    </a:lnTo>
                    <a:lnTo>
                      <a:pt x="528398" y="29038"/>
                    </a:lnTo>
                    <a:lnTo>
                      <a:pt x="527682" y="28322"/>
                    </a:lnTo>
                    <a:lnTo>
                      <a:pt x="524964" y="26749"/>
                    </a:lnTo>
                    <a:lnTo>
                      <a:pt x="520387" y="22601"/>
                    </a:lnTo>
                    <a:lnTo>
                      <a:pt x="517812" y="21742"/>
                    </a:lnTo>
                    <a:lnTo>
                      <a:pt x="516811" y="19168"/>
                    </a:lnTo>
                    <a:lnTo>
                      <a:pt x="515810" y="18596"/>
                    </a:lnTo>
                    <a:lnTo>
                      <a:pt x="513664" y="18309"/>
                    </a:lnTo>
                    <a:lnTo>
                      <a:pt x="511376" y="18596"/>
                    </a:lnTo>
                    <a:lnTo>
                      <a:pt x="510946" y="18881"/>
                    </a:lnTo>
                    <a:lnTo>
                      <a:pt x="510231" y="19311"/>
                    </a:lnTo>
                    <a:lnTo>
                      <a:pt x="508371" y="22457"/>
                    </a:lnTo>
                    <a:lnTo>
                      <a:pt x="507084" y="23602"/>
                    </a:lnTo>
                    <a:lnTo>
                      <a:pt x="503937" y="23030"/>
                    </a:lnTo>
                    <a:lnTo>
                      <a:pt x="501362" y="22315"/>
                    </a:lnTo>
                    <a:lnTo>
                      <a:pt x="499217" y="21885"/>
                    </a:lnTo>
                    <a:lnTo>
                      <a:pt x="495212" y="21599"/>
                    </a:lnTo>
                    <a:lnTo>
                      <a:pt x="490634" y="21599"/>
                    </a:lnTo>
                    <a:lnTo>
                      <a:pt x="487487" y="23888"/>
                    </a:lnTo>
                    <a:lnTo>
                      <a:pt x="486200" y="23602"/>
                    </a:lnTo>
                    <a:lnTo>
                      <a:pt x="483911" y="22457"/>
                    </a:lnTo>
                    <a:lnTo>
                      <a:pt x="480192" y="21599"/>
                    </a:lnTo>
                    <a:lnTo>
                      <a:pt x="478190" y="20884"/>
                    </a:lnTo>
                    <a:lnTo>
                      <a:pt x="475329" y="24317"/>
                    </a:lnTo>
                    <a:lnTo>
                      <a:pt x="465316" y="30182"/>
                    </a:lnTo>
                    <a:lnTo>
                      <a:pt x="461597" y="31898"/>
                    </a:lnTo>
                    <a:lnTo>
                      <a:pt x="457306" y="32614"/>
                    </a:lnTo>
                    <a:lnTo>
                      <a:pt x="453300" y="35618"/>
                    </a:lnTo>
                    <a:lnTo>
                      <a:pt x="440570" y="40910"/>
                    </a:lnTo>
                    <a:lnTo>
                      <a:pt x="436421" y="41625"/>
                    </a:lnTo>
                    <a:lnTo>
                      <a:pt x="432559" y="40338"/>
                    </a:lnTo>
                    <a:lnTo>
                      <a:pt x="429841" y="40767"/>
                    </a:lnTo>
                    <a:lnTo>
                      <a:pt x="426694" y="40195"/>
                    </a:lnTo>
                    <a:lnTo>
                      <a:pt x="415108" y="35761"/>
                    </a:lnTo>
                    <a:lnTo>
                      <a:pt x="397800" y="38907"/>
                    </a:lnTo>
                    <a:lnTo>
                      <a:pt x="388932" y="41768"/>
                    </a:lnTo>
                    <a:lnTo>
                      <a:pt x="383639" y="42197"/>
                    </a:lnTo>
                    <a:lnTo>
                      <a:pt x="369478" y="39480"/>
                    </a:lnTo>
                    <a:lnTo>
                      <a:pt x="365186" y="36762"/>
                    </a:lnTo>
                    <a:lnTo>
                      <a:pt x="355030" y="35474"/>
                    </a:lnTo>
                    <a:lnTo>
                      <a:pt x="344016" y="32900"/>
                    </a:lnTo>
                    <a:lnTo>
                      <a:pt x="341727" y="29610"/>
                    </a:lnTo>
                    <a:lnTo>
                      <a:pt x="335291" y="26463"/>
                    </a:lnTo>
                    <a:lnTo>
                      <a:pt x="331286" y="26892"/>
                    </a:lnTo>
                    <a:lnTo>
                      <a:pt x="329426" y="27893"/>
                    </a:lnTo>
                    <a:lnTo>
                      <a:pt x="327137" y="30182"/>
                    </a:lnTo>
                    <a:lnTo>
                      <a:pt x="323990" y="29753"/>
                    </a:lnTo>
                    <a:lnTo>
                      <a:pt x="320128" y="27607"/>
                    </a:lnTo>
                    <a:lnTo>
                      <a:pt x="317124" y="24317"/>
                    </a:lnTo>
                    <a:lnTo>
                      <a:pt x="313262" y="15162"/>
                    </a:lnTo>
                    <a:lnTo>
                      <a:pt x="310973" y="14304"/>
                    </a:lnTo>
                    <a:lnTo>
                      <a:pt x="309257" y="14018"/>
                    </a:lnTo>
                    <a:lnTo>
                      <a:pt x="298386" y="16879"/>
                    </a:lnTo>
                    <a:lnTo>
                      <a:pt x="290518" y="13446"/>
                    </a:lnTo>
                    <a:lnTo>
                      <a:pt x="287801" y="11014"/>
                    </a:lnTo>
                    <a:lnTo>
                      <a:pt x="285226" y="7581"/>
                    </a:lnTo>
                    <a:lnTo>
                      <a:pt x="284940" y="5150"/>
                    </a:lnTo>
                    <a:lnTo>
                      <a:pt x="285798" y="4005"/>
                    </a:lnTo>
                    <a:lnTo>
                      <a:pt x="286227" y="2575"/>
                    </a:lnTo>
                    <a:lnTo>
                      <a:pt x="281793" y="1287"/>
                    </a:lnTo>
                    <a:lnTo>
                      <a:pt x="274069" y="5150"/>
                    </a:lnTo>
                    <a:lnTo>
                      <a:pt x="257189" y="4863"/>
                    </a:lnTo>
                    <a:lnTo>
                      <a:pt x="232729" y="2861"/>
                    </a:lnTo>
                    <a:lnTo>
                      <a:pt x="229868" y="3290"/>
                    </a:lnTo>
                    <a:lnTo>
                      <a:pt x="219712" y="7438"/>
                    </a:lnTo>
                    <a:lnTo>
                      <a:pt x="207554" y="10585"/>
                    </a:lnTo>
                    <a:lnTo>
                      <a:pt x="200402" y="13303"/>
                    </a:lnTo>
                    <a:lnTo>
                      <a:pt x="193822" y="18309"/>
                    </a:lnTo>
                    <a:lnTo>
                      <a:pt x="174797" y="28036"/>
                    </a:lnTo>
                    <a:lnTo>
                      <a:pt x="171507" y="33901"/>
                    </a:lnTo>
                    <a:lnTo>
                      <a:pt x="168790" y="35761"/>
                    </a:lnTo>
                    <a:lnTo>
                      <a:pt x="155344" y="36619"/>
                    </a:lnTo>
                    <a:lnTo>
                      <a:pt x="141326" y="32614"/>
                    </a:lnTo>
                    <a:lnTo>
                      <a:pt x="128452" y="34330"/>
                    </a:lnTo>
                    <a:lnTo>
                      <a:pt x="110429" y="31612"/>
                    </a:lnTo>
                    <a:lnTo>
                      <a:pt x="105136" y="31898"/>
                    </a:lnTo>
                    <a:lnTo>
                      <a:pt x="103562" y="33472"/>
                    </a:lnTo>
                    <a:lnTo>
                      <a:pt x="102704" y="36190"/>
                    </a:lnTo>
                    <a:lnTo>
                      <a:pt x="101989" y="39623"/>
                    </a:lnTo>
                    <a:lnTo>
                      <a:pt x="103133" y="41196"/>
                    </a:lnTo>
                    <a:lnTo>
                      <a:pt x="104135" y="42054"/>
                    </a:lnTo>
                    <a:lnTo>
                      <a:pt x="108569" y="45344"/>
                    </a:lnTo>
                    <a:lnTo>
                      <a:pt x="111716" y="46775"/>
                    </a:lnTo>
                    <a:lnTo>
                      <a:pt x="124875" y="48491"/>
                    </a:lnTo>
                    <a:lnTo>
                      <a:pt x="126306" y="48491"/>
                    </a:lnTo>
                    <a:lnTo>
                      <a:pt x="126163" y="49349"/>
                    </a:lnTo>
                    <a:lnTo>
                      <a:pt x="116007" y="50351"/>
                    </a:lnTo>
                    <a:lnTo>
                      <a:pt x="102275" y="52496"/>
                    </a:lnTo>
                    <a:lnTo>
                      <a:pt x="99414" y="53212"/>
                    </a:lnTo>
                    <a:lnTo>
                      <a:pt x="94265" y="56645"/>
                    </a:lnTo>
                    <a:lnTo>
                      <a:pt x="95838" y="57789"/>
                    </a:lnTo>
                    <a:lnTo>
                      <a:pt x="97412" y="58504"/>
                    </a:lnTo>
                    <a:lnTo>
                      <a:pt x="99843" y="59076"/>
                    </a:lnTo>
                    <a:lnTo>
                      <a:pt x="102275" y="60650"/>
                    </a:lnTo>
                    <a:lnTo>
                      <a:pt x="100845" y="61937"/>
                    </a:lnTo>
                    <a:lnTo>
                      <a:pt x="92691" y="61937"/>
                    </a:lnTo>
                    <a:lnTo>
                      <a:pt x="89401" y="62509"/>
                    </a:lnTo>
                    <a:lnTo>
                      <a:pt x="79102" y="61508"/>
                    </a:lnTo>
                    <a:lnTo>
                      <a:pt x="69232" y="62653"/>
                    </a:lnTo>
                    <a:lnTo>
                      <a:pt x="68231" y="62223"/>
                    </a:lnTo>
                    <a:lnTo>
                      <a:pt x="69232" y="60221"/>
                    </a:lnTo>
                    <a:lnTo>
                      <a:pt x="70091" y="59076"/>
                    </a:lnTo>
                    <a:lnTo>
                      <a:pt x="69947" y="58218"/>
                    </a:lnTo>
                    <a:lnTo>
                      <a:pt x="66514" y="57360"/>
                    </a:lnTo>
                    <a:lnTo>
                      <a:pt x="63368" y="57503"/>
                    </a:lnTo>
                    <a:lnTo>
                      <a:pt x="62223" y="58504"/>
                    </a:lnTo>
                    <a:lnTo>
                      <a:pt x="65799" y="62080"/>
                    </a:lnTo>
                    <a:lnTo>
                      <a:pt x="63940" y="63225"/>
                    </a:lnTo>
                    <a:lnTo>
                      <a:pt x="62080" y="63940"/>
                    </a:lnTo>
                    <a:lnTo>
                      <a:pt x="54499" y="64226"/>
                    </a:lnTo>
                    <a:lnTo>
                      <a:pt x="50207" y="62223"/>
                    </a:lnTo>
                    <a:lnTo>
                      <a:pt x="49636" y="60793"/>
                    </a:lnTo>
                    <a:lnTo>
                      <a:pt x="48777" y="59362"/>
                    </a:lnTo>
                    <a:lnTo>
                      <a:pt x="43914" y="59506"/>
                    </a:lnTo>
                    <a:lnTo>
                      <a:pt x="40624" y="61508"/>
                    </a:lnTo>
                    <a:lnTo>
                      <a:pt x="32327" y="61365"/>
                    </a:lnTo>
                    <a:lnTo>
                      <a:pt x="24460" y="68660"/>
                    </a:lnTo>
                    <a:lnTo>
                      <a:pt x="19597" y="74811"/>
                    </a:lnTo>
                    <a:lnTo>
                      <a:pt x="15592" y="76098"/>
                    </a:lnTo>
                    <a:lnTo>
                      <a:pt x="14590" y="80247"/>
                    </a:lnTo>
                    <a:lnTo>
                      <a:pt x="14733" y="87971"/>
                    </a:lnTo>
                    <a:lnTo>
                      <a:pt x="13160" y="91118"/>
                    </a:lnTo>
                    <a:lnTo>
                      <a:pt x="13017" y="92834"/>
                    </a:lnTo>
                    <a:lnTo>
                      <a:pt x="13589" y="94694"/>
                    </a:lnTo>
                    <a:lnTo>
                      <a:pt x="20741" y="94122"/>
                    </a:lnTo>
                    <a:lnTo>
                      <a:pt x="24746" y="92834"/>
                    </a:lnTo>
                    <a:lnTo>
                      <a:pt x="35045" y="91404"/>
                    </a:lnTo>
                    <a:lnTo>
                      <a:pt x="37191" y="91833"/>
                    </a:lnTo>
                    <a:lnTo>
                      <a:pt x="37477" y="92977"/>
                    </a:lnTo>
                    <a:lnTo>
                      <a:pt x="34473" y="96410"/>
                    </a:lnTo>
                    <a:lnTo>
                      <a:pt x="31326" y="99271"/>
                    </a:lnTo>
                    <a:lnTo>
                      <a:pt x="30468" y="100988"/>
                    </a:lnTo>
                    <a:lnTo>
                      <a:pt x="31612" y="102132"/>
                    </a:lnTo>
                    <a:lnTo>
                      <a:pt x="35617" y="107282"/>
                    </a:lnTo>
                    <a:lnTo>
                      <a:pt x="35474" y="109284"/>
                    </a:lnTo>
                    <a:lnTo>
                      <a:pt x="34187" y="110858"/>
                    </a:lnTo>
                    <a:lnTo>
                      <a:pt x="34330" y="112717"/>
                    </a:lnTo>
                    <a:lnTo>
                      <a:pt x="35903" y="114005"/>
                    </a:lnTo>
                    <a:lnTo>
                      <a:pt x="37477" y="113575"/>
                    </a:lnTo>
                    <a:lnTo>
                      <a:pt x="39050" y="114148"/>
                    </a:lnTo>
                    <a:lnTo>
                      <a:pt x="40338" y="115292"/>
                    </a:lnTo>
                    <a:lnTo>
                      <a:pt x="37191" y="119154"/>
                    </a:lnTo>
                    <a:lnTo>
                      <a:pt x="33615" y="120584"/>
                    </a:lnTo>
                    <a:lnTo>
                      <a:pt x="32756" y="121586"/>
                    </a:lnTo>
                    <a:lnTo>
                      <a:pt x="33472" y="123302"/>
                    </a:lnTo>
                    <a:lnTo>
                      <a:pt x="33758" y="124447"/>
                    </a:lnTo>
                    <a:lnTo>
                      <a:pt x="35045" y="126878"/>
                    </a:lnTo>
                    <a:lnTo>
                      <a:pt x="37191" y="129596"/>
                    </a:lnTo>
                    <a:lnTo>
                      <a:pt x="39050" y="130740"/>
                    </a:lnTo>
                    <a:lnTo>
                      <a:pt x="44343" y="130598"/>
                    </a:lnTo>
                    <a:lnTo>
                      <a:pt x="42913" y="131885"/>
                    </a:lnTo>
                    <a:lnTo>
                      <a:pt x="35761" y="133315"/>
                    </a:lnTo>
                    <a:lnTo>
                      <a:pt x="33043" y="132743"/>
                    </a:lnTo>
                    <a:lnTo>
                      <a:pt x="31755" y="131742"/>
                    </a:lnTo>
                    <a:lnTo>
                      <a:pt x="30754" y="132171"/>
                    </a:lnTo>
                    <a:lnTo>
                      <a:pt x="30039" y="134603"/>
                    </a:lnTo>
                    <a:lnTo>
                      <a:pt x="29038" y="134030"/>
                    </a:lnTo>
                    <a:lnTo>
                      <a:pt x="27607" y="131742"/>
                    </a:lnTo>
                    <a:lnTo>
                      <a:pt x="28036" y="129310"/>
                    </a:lnTo>
                    <a:lnTo>
                      <a:pt x="27321" y="126878"/>
                    </a:lnTo>
                    <a:lnTo>
                      <a:pt x="25175" y="124304"/>
                    </a:lnTo>
                    <a:lnTo>
                      <a:pt x="23030" y="123875"/>
                    </a:lnTo>
                    <a:lnTo>
                      <a:pt x="21170" y="124447"/>
                    </a:lnTo>
                    <a:lnTo>
                      <a:pt x="21027" y="126592"/>
                    </a:lnTo>
                    <a:lnTo>
                      <a:pt x="22744" y="130883"/>
                    </a:lnTo>
                    <a:lnTo>
                      <a:pt x="22315" y="133458"/>
                    </a:lnTo>
                    <a:lnTo>
                      <a:pt x="20169" y="133315"/>
                    </a:lnTo>
                    <a:lnTo>
                      <a:pt x="18595" y="136605"/>
                    </a:lnTo>
                    <a:lnTo>
                      <a:pt x="19883" y="137893"/>
                    </a:lnTo>
                    <a:lnTo>
                      <a:pt x="22744" y="138894"/>
                    </a:lnTo>
                    <a:lnTo>
                      <a:pt x="25604" y="140753"/>
                    </a:lnTo>
                    <a:lnTo>
                      <a:pt x="27321" y="141182"/>
                    </a:lnTo>
                    <a:lnTo>
                      <a:pt x="28465" y="140181"/>
                    </a:lnTo>
                    <a:lnTo>
                      <a:pt x="30325" y="139466"/>
                    </a:lnTo>
                    <a:lnTo>
                      <a:pt x="34044" y="141612"/>
                    </a:lnTo>
                    <a:lnTo>
                      <a:pt x="36190" y="144472"/>
                    </a:lnTo>
                    <a:lnTo>
                      <a:pt x="38192" y="144186"/>
                    </a:lnTo>
                    <a:lnTo>
                      <a:pt x="44629" y="146904"/>
                    </a:lnTo>
                    <a:lnTo>
                      <a:pt x="46918" y="147190"/>
                    </a:lnTo>
                    <a:lnTo>
                      <a:pt x="47633" y="150623"/>
                    </a:lnTo>
                    <a:lnTo>
                      <a:pt x="46775" y="156059"/>
                    </a:lnTo>
                    <a:lnTo>
                      <a:pt x="42340" y="157346"/>
                    </a:lnTo>
                    <a:lnTo>
                      <a:pt x="42054" y="158348"/>
                    </a:lnTo>
                    <a:lnTo>
                      <a:pt x="44486" y="160207"/>
                    </a:lnTo>
                    <a:lnTo>
                      <a:pt x="46202" y="164069"/>
                    </a:lnTo>
                    <a:lnTo>
                      <a:pt x="46631" y="167645"/>
                    </a:lnTo>
                    <a:lnTo>
                      <a:pt x="48777" y="169076"/>
                    </a:lnTo>
                    <a:lnTo>
                      <a:pt x="51352" y="169362"/>
                    </a:lnTo>
                    <a:lnTo>
                      <a:pt x="52067" y="170506"/>
                    </a:lnTo>
                    <a:lnTo>
                      <a:pt x="55643" y="172509"/>
                    </a:lnTo>
                    <a:lnTo>
                      <a:pt x="56072" y="175513"/>
                    </a:lnTo>
                    <a:lnTo>
                      <a:pt x="51066" y="176943"/>
                    </a:lnTo>
                    <a:lnTo>
                      <a:pt x="49063" y="176800"/>
                    </a:lnTo>
                    <a:lnTo>
                      <a:pt x="47490" y="178516"/>
                    </a:lnTo>
                    <a:lnTo>
                      <a:pt x="47919" y="182093"/>
                    </a:lnTo>
                    <a:lnTo>
                      <a:pt x="49349" y="181950"/>
                    </a:lnTo>
                    <a:lnTo>
                      <a:pt x="50494" y="180662"/>
                    </a:lnTo>
                    <a:lnTo>
                      <a:pt x="60077" y="181091"/>
                    </a:lnTo>
                    <a:lnTo>
                      <a:pt x="74096" y="180376"/>
                    </a:lnTo>
                    <a:lnTo>
                      <a:pt x="77386" y="180376"/>
                    </a:lnTo>
                    <a:lnTo>
                      <a:pt x="76814" y="181520"/>
                    </a:lnTo>
                    <a:lnTo>
                      <a:pt x="72522" y="184095"/>
                    </a:lnTo>
                    <a:lnTo>
                      <a:pt x="70234" y="187099"/>
                    </a:lnTo>
                    <a:lnTo>
                      <a:pt x="68088" y="187814"/>
                    </a:lnTo>
                    <a:lnTo>
                      <a:pt x="58933" y="188529"/>
                    </a:lnTo>
                    <a:lnTo>
                      <a:pt x="56645" y="189531"/>
                    </a:lnTo>
                    <a:lnTo>
                      <a:pt x="53927" y="189960"/>
                    </a:lnTo>
                    <a:lnTo>
                      <a:pt x="53498" y="191104"/>
                    </a:lnTo>
                    <a:lnTo>
                      <a:pt x="56072" y="192105"/>
                    </a:lnTo>
                    <a:lnTo>
                      <a:pt x="59506" y="192392"/>
                    </a:lnTo>
                    <a:lnTo>
                      <a:pt x="63940" y="190246"/>
                    </a:lnTo>
                    <a:lnTo>
                      <a:pt x="72379" y="189674"/>
                    </a:lnTo>
                    <a:lnTo>
                      <a:pt x="70234" y="192535"/>
                    </a:lnTo>
                    <a:lnTo>
                      <a:pt x="70376" y="193822"/>
                    </a:lnTo>
                    <a:lnTo>
                      <a:pt x="73094" y="193393"/>
                    </a:lnTo>
                    <a:lnTo>
                      <a:pt x="75669" y="191962"/>
                    </a:lnTo>
                    <a:lnTo>
                      <a:pt x="78959" y="187671"/>
                    </a:lnTo>
                    <a:lnTo>
                      <a:pt x="84395" y="187957"/>
                    </a:lnTo>
                    <a:lnTo>
                      <a:pt x="91404" y="191533"/>
                    </a:lnTo>
                    <a:lnTo>
                      <a:pt x="94408" y="192392"/>
                    </a:lnTo>
                    <a:lnTo>
                      <a:pt x="96839" y="192392"/>
                    </a:lnTo>
                    <a:lnTo>
                      <a:pt x="99128" y="190961"/>
                    </a:lnTo>
                    <a:lnTo>
                      <a:pt x="101274" y="191676"/>
                    </a:lnTo>
                    <a:lnTo>
                      <a:pt x="101846" y="193536"/>
                    </a:lnTo>
                    <a:lnTo>
                      <a:pt x="102132" y="195252"/>
                    </a:lnTo>
                    <a:lnTo>
                      <a:pt x="103706" y="197684"/>
                    </a:lnTo>
                    <a:lnTo>
                      <a:pt x="104564" y="201975"/>
                    </a:lnTo>
                    <a:lnTo>
                      <a:pt x="106995" y="204550"/>
                    </a:lnTo>
                    <a:lnTo>
                      <a:pt x="110714" y="206839"/>
                    </a:lnTo>
                    <a:lnTo>
                      <a:pt x="121014" y="210415"/>
                    </a:lnTo>
                    <a:lnTo>
                      <a:pt x="124017" y="209986"/>
                    </a:lnTo>
                    <a:lnTo>
                      <a:pt x="132886" y="207125"/>
                    </a:lnTo>
                    <a:lnTo>
                      <a:pt x="137321" y="205122"/>
                    </a:lnTo>
                    <a:lnTo>
                      <a:pt x="139180" y="205838"/>
                    </a:lnTo>
                    <a:lnTo>
                      <a:pt x="141898" y="207411"/>
                    </a:lnTo>
                    <a:lnTo>
                      <a:pt x="143614" y="206553"/>
                    </a:lnTo>
                    <a:lnTo>
                      <a:pt x="144759" y="205122"/>
                    </a:lnTo>
                    <a:lnTo>
                      <a:pt x="145474" y="200259"/>
                    </a:lnTo>
                    <a:lnTo>
                      <a:pt x="147047" y="197684"/>
                    </a:lnTo>
                    <a:lnTo>
                      <a:pt x="147762" y="188386"/>
                    </a:lnTo>
                    <a:lnTo>
                      <a:pt x="149622" y="185955"/>
                    </a:lnTo>
                    <a:lnTo>
                      <a:pt x="158920" y="186527"/>
                    </a:lnTo>
                    <a:lnTo>
                      <a:pt x="167645" y="187528"/>
                    </a:lnTo>
                    <a:lnTo>
                      <a:pt x="171078" y="188243"/>
                    </a:lnTo>
                    <a:lnTo>
                      <a:pt x="183952" y="194680"/>
                    </a:lnTo>
                    <a:lnTo>
                      <a:pt x="191390" y="197398"/>
                    </a:lnTo>
                    <a:lnTo>
                      <a:pt x="194680" y="200402"/>
                    </a:lnTo>
                    <a:lnTo>
                      <a:pt x="199258" y="206696"/>
                    </a:lnTo>
                    <a:lnTo>
                      <a:pt x="202119" y="209557"/>
                    </a:lnTo>
                    <a:lnTo>
                      <a:pt x="206839" y="212417"/>
                    </a:lnTo>
                    <a:lnTo>
                      <a:pt x="214706" y="214706"/>
                    </a:lnTo>
                    <a:lnTo>
                      <a:pt x="218711" y="212704"/>
                    </a:lnTo>
                    <a:lnTo>
                      <a:pt x="223861" y="212417"/>
                    </a:lnTo>
                    <a:lnTo>
                      <a:pt x="234160" y="210701"/>
                    </a:lnTo>
                    <a:lnTo>
                      <a:pt x="236591" y="210987"/>
                    </a:lnTo>
                    <a:lnTo>
                      <a:pt x="241741" y="209700"/>
                    </a:lnTo>
                    <a:lnTo>
                      <a:pt x="249608" y="205838"/>
                    </a:lnTo>
                    <a:lnTo>
                      <a:pt x="251611" y="204264"/>
                    </a:lnTo>
                    <a:lnTo>
                      <a:pt x="259907" y="195252"/>
                    </a:lnTo>
                    <a:lnTo>
                      <a:pt x="269062" y="188959"/>
                    </a:lnTo>
                    <a:lnTo>
                      <a:pt x="272209" y="187814"/>
                    </a:lnTo>
                    <a:lnTo>
                      <a:pt x="275499" y="188386"/>
                    </a:lnTo>
                    <a:lnTo>
                      <a:pt x="279504" y="190961"/>
                    </a:lnTo>
                    <a:lnTo>
                      <a:pt x="286513" y="194108"/>
                    </a:lnTo>
                    <a:lnTo>
                      <a:pt x="293093" y="196111"/>
                    </a:lnTo>
                    <a:lnTo>
                      <a:pt x="297384" y="195396"/>
                    </a:lnTo>
                    <a:lnTo>
                      <a:pt x="300102" y="193536"/>
                    </a:lnTo>
                    <a:lnTo>
                      <a:pt x="301247" y="191104"/>
                    </a:lnTo>
                    <a:lnTo>
                      <a:pt x="303392" y="189674"/>
                    </a:lnTo>
                    <a:lnTo>
                      <a:pt x="305395" y="189245"/>
                    </a:lnTo>
                    <a:lnTo>
                      <a:pt x="308542" y="186813"/>
                    </a:lnTo>
                    <a:lnTo>
                      <a:pt x="312833" y="184667"/>
                    </a:lnTo>
                    <a:lnTo>
                      <a:pt x="315408" y="186670"/>
                    </a:lnTo>
                    <a:lnTo>
                      <a:pt x="316695" y="188243"/>
                    </a:lnTo>
                    <a:lnTo>
                      <a:pt x="316981" y="190389"/>
                    </a:lnTo>
                    <a:lnTo>
                      <a:pt x="316981" y="193250"/>
                    </a:lnTo>
                    <a:lnTo>
                      <a:pt x="312261" y="197970"/>
                    </a:lnTo>
                    <a:lnTo>
                      <a:pt x="307826" y="201975"/>
                    </a:lnTo>
                    <a:lnTo>
                      <a:pt x="305681" y="205265"/>
                    </a:lnTo>
                    <a:lnTo>
                      <a:pt x="307970" y="210415"/>
                    </a:lnTo>
                    <a:lnTo>
                      <a:pt x="310115" y="215993"/>
                    </a:lnTo>
                    <a:lnTo>
                      <a:pt x="308112" y="218854"/>
                    </a:lnTo>
                    <a:lnTo>
                      <a:pt x="310401" y="219140"/>
                    </a:lnTo>
                    <a:lnTo>
                      <a:pt x="315265" y="221858"/>
                    </a:lnTo>
                    <a:lnTo>
                      <a:pt x="316123" y="221715"/>
                    </a:lnTo>
                    <a:lnTo>
                      <a:pt x="317553" y="218139"/>
                    </a:lnTo>
                    <a:lnTo>
                      <a:pt x="318984" y="216995"/>
                    </a:lnTo>
                    <a:lnTo>
                      <a:pt x="321987" y="215993"/>
                    </a:lnTo>
                    <a:lnTo>
                      <a:pt x="322846" y="210272"/>
                    </a:lnTo>
                    <a:lnTo>
                      <a:pt x="324276" y="209127"/>
                    </a:lnTo>
                    <a:lnTo>
                      <a:pt x="325993" y="208555"/>
                    </a:lnTo>
                    <a:lnTo>
                      <a:pt x="328568" y="208412"/>
                    </a:lnTo>
                    <a:lnTo>
                      <a:pt x="330856" y="208126"/>
                    </a:lnTo>
                    <a:lnTo>
                      <a:pt x="330999" y="207125"/>
                    </a:lnTo>
                    <a:lnTo>
                      <a:pt x="327852" y="200402"/>
                    </a:lnTo>
                    <a:lnTo>
                      <a:pt x="328139" y="198685"/>
                    </a:lnTo>
                    <a:lnTo>
                      <a:pt x="329712" y="191962"/>
                    </a:lnTo>
                    <a:lnTo>
                      <a:pt x="330713" y="189388"/>
                    </a:lnTo>
                    <a:lnTo>
                      <a:pt x="331572" y="188529"/>
                    </a:lnTo>
                    <a:lnTo>
                      <a:pt x="335148" y="188816"/>
                    </a:lnTo>
                    <a:lnTo>
                      <a:pt x="340154" y="189960"/>
                    </a:lnTo>
                    <a:lnTo>
                      <a:pt x="341441" y="191962"/>
                    </a:lnTo>
                    <a:lnTo>
                      <a:pt x="343873" y="193679"/>
                    </a:lnTo>
                    <a:lnTo>
                      <a:pt x="347592" y="193536"/>
                    </a:lnTo>
                    <a:lnTo>
                      <a:pt x="351741" y="193822"/>
                    </a:lnTo>
                    <a:lnTo>
                      <a:pt x="355030" y="193965"/>
                    </a:lnTo>
                    <a:lnTo>
                      <a:pt x="357605" y="192821"/>
                    </a:lnTo>
                    <a:lnTo>
                      <a:pt x="363613" y="190532"/>
                    </a:lnTo>
                    <a:lnTo>
                      <a:pt x="366617" y="189817"/>
                    </a:lnTo>
                    <a:lnTo>
                      <a:pt x="369334" y="188816"/>
                    </a:lnTo>
                    <a:lnTo>
                      <a:pt x="377917" y="185097"/>
                    </a:lnTo>
                    <a:lnTo>
                      <a:pt x="381350" y="185382"/>
                    </a:lnTo>
                    <a:lnTo>
                      <a:pt x="383639" y="185812"/>
                    </a:lnTo>
                    <a:lnTo>
                      <a:pt x="385498" y="186384"/>
                    </a:lnTo>
                    <a:lnTo>
                      <a:pt x="389503" y="188959"/>
                    </a:lnTo>
                    <a:lnTo>
                      <a:pt x="392794" y="191533"/>
                    </a:lnTo>
                    <a:lnTo>
                      <a:pt x="395082" y="192249"/>
                    </a:lnTo>
                    <a:lnTo>
                      <a:pt x="399373" y="192249"/>
                    </a:lnTo>
                    <a:lnTo>
                      <a:pt x="405524" y="192678"/>
                    </a:lnTo>
                    <a:lnTo>
                      <a:pt x="412963" y="192678"/>
                    </a:lnTo>
                    <a:lnTo>
                      <a:pt x="417397" y="191962"/>
                    </a:lnTo>
                    <a:lnTo>
                      <a:pt x="422975" y="190675"/>
                    </a:lnTo>
                    <a:lnTo>
                      <a:pt x="432988" y="187671"/>
                    </a:lnTo>
                    <a:lnTo>
                      <a:pt x="446148" y="181377"/>
                    </a:lnTo>
                    <a:lnTo>
                      <a:pt x="453872" y="178374"/>
                    </a:lnTo>
                    <a:lnTo>
                      <a:pt x="457162" y="177944"/>
                    </a:lnTo>
                    <a:lnTo>
                      <a:pt x="461454" y="177944"/>
                    </a:lnTo>
                    <a:lnTo>
                      <a:pt x="465745" y="178803"/>
                    </a:lnTo>
                    <a:lnTo>
                      <a:pt x="470608" y="179375"/>
                    </a:lnTo>
                    <a:lnTo>
                      <a:pt x="472897" y="179375"/>
                    </a:lnTo>
                    <a:lnTo>
                      <a:pt x="478190" y="178803"/>
                    </a:lnTo>
                    <a:lnTo>
                      <a:pt x="485056" y="177515"/>
                    </a:lnTo>
                    <a:lnTo>
                      <a:pt x="489347" y="176514"/>
                    </a:lnTo>
                    <a:lnTo>
                      <a:pt x="494639" y="174797"/>
                    </a:lnTo>
                    <a:lnTo>
                      <a:pt x="497930" y="171937"/>
                    </a:lnTo>
                    <a:lnTo>
                      <a:pt x="498931" y="171651"/>
                    </a:lnTo>
                    <a:lnTo>
                      <a:pt x="500218" y="172223"/>
                    </a:lnTo>
                    <a:lnTo>
                      <a:pt x="500790" y="172366"/>
                    </a:lnTo>
                    <a:lnTo>
                      <a:pt x="502078" y="173939"/>
                    </a:lnTo>
                    <a:lnTo>
                      <a:pt x="503508" y="178087"/>
                    </a:lnTo>
                    <a:lnTo>
                      <a:pt x="506369" y="177372"/>
                    </a:lnTo>
                    <a:lnTo>
                      <a:pt x="511805" y="173224"/>
                    </a:lnTo>
                    <a:lnTo>
                      <a:pt x="514952" y="169362"/>
                    </a:lnTo>
                    <a:lnTo>
                      <a:pt x="515953" y="169076"/>
                    </a:lnTo>
                    <a:lnTo>
                      <a:pt x="518814" y="170363"/>
                    </a:lnTo>
                    <a:lnTo>
                      <a:pt x="520816" y="170649"/>
                    </a:lnTo>
                    <a:lnTo>
                      <a:pt x="525537" y="169219"/>
                    </a:lnTo>
                    <a:lnTo>
                      <a:pt x="528398" y="169934"/>
                    </a:lnTo>
                    <a:lnTo>
                      <a:pt x="530686" y="170935"/>
                    </a:lnTo>
                    <a:lnTo>
                      <a:pt x="531974" y="170935"/>
                    </a:lnTo>
                    <a:lnTo>
                      <a:pt x="538268" y="173367"/>
                    </a:lnTo>
                    <a:lnTo>
                      <a:pt x="539841" y="173653"/>
                    </a:lnTo>
                    <a:lnTo>
                      <a:pt x="543131" y="173939"/>
                    </a:lnTo>
                    <a:lnTo>
                      <a:pt x="547994" y="174082"/>
                    </a:lnTo>
                    <a:lnTo>
                      <a:pt x="551141" y="172509"/>
                    </a:lnTo>
                    <a:lnTo>
                      <a:pt x="553287" y="170935"/>
                    </a:lnTo>
                    <a:lnTo>
                      <a:pt x="554860" y="170935"/>
                    </a:lnTo>
                    <a:lnTo>
                      <a:pt x="556434" y="171364"/>
                    </a:lnTo>
                    <a:lnTo>
                      <a:pt x="557721" y="172080"/>
                    </a:lnTo>
                    <a:lnTo>
                      <a:pt x="558865" y="173224"/>
                    </a:lnTo>
                    <a:lnTo>
                      <a:pt x="559437" y="174797"/>
                    </a:lnTo>
                    <a:lnTo>
                      <a:pt x="559295" y="180090"/>
                    </a:lnTo>
                    <a:lnTo>
                      <a:pt x="559724" y="181520"/>
                    </a:lnTo>
                    <a:lnTo>
                      <a:pt x="560582" y="182522"/>
                    </a:lnTo>
                    <a:lnTo>
                      <a:pt x="561726" y="182665"/>
                    </a:lnTo>
                    <a:lnTo>
                      <a:pt x="563014" y="181520"/>
                    </a:lnTo>
                    <a:lnTo>
                      <a:pt x="565302" y="179804"/>
                    </a:lnTo>
                    <a:lnTo>
                      <a:pt x="568163" y="177944"/>
                    </a:lnTo>
                    <a:lnTo>
                      <a:pt x="570309" y="176228"/>
                    </a:lnTo>
                    <a:lnTo>
                      <a:pt x="571453" y="175656"/>
                    </a:lnTo>
                    <a:lnTo>
                      <a:pt x="573313" y="175799"/>
                    </a:lnTo>
                    <a:lnTo>
                      <a:pt x="575172" y="176085"/>
                    </a:lnTo>
                    <a:lnTo>
                      <a:pt x="576174" y="176943"/>
                    </a:lnTo>
                    <a:lnTo>
                      <a:pt x="576174" y="176514"/>
                    </a:lnTo>
                    <a:lnTo>
                      <a:pt x="575887" y="174368"/>
                    </a:lnTo>
                    <a:lnTo>
                      <a:pt x="577032" y="172509"/>
                    </a:lnTo>
                    <a:lnTo>
                      <a:pt x="577318" y="170077"/>
                    </a:lnTo>
                    <a:close/>
                  </a:path>
                </a:pathLst>
              </a:custGeom>
              <a:solidFill>
                <a:schemeClr val="tx1"/>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5" name="Freeform: Shape 394">
                <a:extLst>
                  <a:ext uri="{FF2B5EF4-FFF2-40B4-BE49-F238E27FC236}">
                    <a16:creationId xmlns:a16="http://schemas.microsoft.com/office/drawing/2014/main" id="{F05C3D90-FB14-673F-4BE3-0893CE046AF4}"/>
                  </a:ext>
                  <a:ext uri="{C183D7F6-B498-43B3-948B-1728B52AA6E4}">
                    <adec:decorative xmlns:adec="http://schemas.microsoft.com/office/drawing/2017/decorative" val="1"/>
                  </a:ext>
                </a:extLst>
              </p:cNvPr>
              <p:cNvSpPr/>
              <p:nvPr/>
            </p:nvSpPr>
            <p:spPr>
              <a:xfrm>
                <a:off x="11570322" y="5115497"/>
                <a:ext cx="43341" cy="89973"/>
              </a:xfrm>
              <a:custGeom>
                <a:avLst/>
                <a:gdLst>
                  <a:gd name="connsiteX0" fmla="*/ 11586 w 43341"/>
                  <a:gd name="connsiteY0" fmla="*/ 86827 h 89973"/>
                  <a:gd name="connsiteX1" fmla="*/ 11729 w 43341"/>
                  <a:gd name="connsiteY1" fmla="*/ 87828 h 89973"/>
                  <a:gd name="connsiteX2" fmla="*/ 13160 w 43341"/>
                  <a:gd name="connsiteY2" fmla="*/ 89974 h 89973"/>
                  <a:gd name="connsiteX3" fmla="*/ 13303 w 43341"/>
                  <a:gd name="connsiteY3" fmla="*/ 85253 h 89973"/>
                  <a:gd name="connsiteX4" fmla="*/ 13016 w 43341"/>
                  <a:gd name="connsiteY4" fmla="*/ 85396 h 89973"/>
                  <a:gd name="connsiteX5" fmla="*/ 11586 w 43341"/>
                  <a:gd name="connsiteY5" fmla="*/ 86827 h 89973"/>
                  <a:gd name="connsiteX6" fmla="*/ 6436 w 43341"/>
                  <a:gd name="connsiteY6" fmla="*/ 81248 h 89973"/>
                  <a:gd name="connsiteX7" fmla="*/ 6008 w 43341"/>
                  <a:gd name="connsiteY7" fmla="*/ 81248 h 89973"/>
                  <a:gd name="connsiteX8" fmla="*/ 4863 w 43341"/>
                  <a:gd name="connsiteY8" fmla="*/ 80819 h 89973"/>
                  <a:gd name="connsiteX9" fmla="*/ 6151 w 43341"/>
                  <a:gd name="connsiteY9" fmla="*/ 80533 h 89973"/>
                  <a:gd name="connsiteX10" fmla="*/ 4148 w 43341"/>
                  <a:gd name="connsiteY10" fmla="*/ 79675 h 89973"/>
                  <a:gd name="connsiteX11" fmla="*/ 1859 w 43341"/>
                  <a:gd name="connsiteY11" fmla="*/ 79531 h 89973"/>
                  <a:gd name="connsiteX12" fmla="*/ 1144 w 43341"/>
                  <a:gd name="connsiteY12" fmla="*/ 79102 h 89973"/>
                  <a:gd name="connsiteX13" fmla="*/ 1287 w 43341"/>
                  <a:gd name="connsiteY13" fmla="*/ 78101 h 89973"/>
                  <a:gd name="connsiteX14" fmla="*/ 0 w 43341"/>
                  <a:gd name="connsiteY14" fmla="*/ 79245 h 89973"/>
                  <a:gd name="connsiteX15" fmla="*/ 858 w 43341"/>
                  <a:gd name="connsiteY15" fmla="*/ 80819 h 89973"/>
                  <a:gd name="connsiteX16" fmla="*/ 4863 w 43341"/>
                  <a:gd name="connsiteY16" fmla="*/ 82822 h 89973"/>
                  <a:gd name="connsiteX17" fmla="*/ 6294 w 43341"/>
                  <a:gd name="connsiteY17" fmla="*/ 84109 h 89973"/>
                  <a:gd name="connsiteX18" fmla="*/ 8439 w 43341"/>
                  <a:gd name="connsiteY18" fmla="*/ 80819 h 89973"/>
                  <a:gd name="connsiteX19" fmla="*/ 8582 w 43341"/>
                  <a:gd name="connsiteY19" fmla="*/ 79817 h 89973"/>
                  <a:gd name="connsiteX20" fmla="*/ 7009 w 43341"/>
                  <a:gd name="connsiteY20" fmla="*/ 80104 h 89973"/>
                  <a:gd name="connsiteX21" fmla="*/ 6436 w 43341"/>
                  <a:gd name="connsiteY21" fmla="*/ 81248 h 89973"/>
                  <a:gd name="connsiteX22" fmla="*/ 42054 w 43341"/>
                  <a:gd name="connsiteY22" fmla="*/ 0 h 89973"/>
                  <a:gd name="connsiteX23" fmla="*/ 41053 w 43341"/>
                  <a:gd name="connsiteY23" fmla="*/ 143 h 89973"/>
                  <a:gd name="connsiteX24" fmla="*/ 39050 w 43341"/>
                  <a:gd name="connsiteY24" fmla="*/ 2289 h 89973"/>
                  <a:gd name="connsiteX25" fmla="*/ 39479 w 43341"/>
                  <a:gd name="connsiteY25" fmla="*/ 3004 h 89973"/>
                  <a:gd name="connsiteX26" fmla="*/ 40767 w 43341"/>
                  <a:gd name="connsiteY26" fmla="*/ 4005 h 89973"/>
                  <a:gd name="connsiteX27" fmla="*/ 41339 w 43341"/>
                  <a:gd name="connsiteY27" fmla="*/ 4005 h 89973"/>
                  <a:gd name="connsiteX28" fmla="*/ 42483 w 43341"/>
                  <a:gd name="connsiteY28" fmla="*/ 2146 h 89973"/>
                  <a:gd name="connsiteX29" fmla="*/ 43341 w 43341"/>
                  <a:gd name="connsiteY29" fmla="*/ 1144 h 89973"/>
                  <a:gd name="connsiteX30" fmla="*/ 43341 w 43341"/>
                  <a:gd name="connsiteY30" fmla="*/ 572 h 89973"/>
                  <a:gd name="connsiteX31" fmla="*/ 42054 w 43341"/>
                  <a:gd name="connsiteY31" fmla="*/ 0 h 8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341" h="89973">
                    <a:moveTo>
                      <a:pt x="11586" y="86827"/>
                    </a:moveTo>
                    <a:lnTo>
                      <a:pt x="11729" y="87828"/>
                    </a:lnTo>
                    <a:lnTo>
                      <a:pt x="13160" y="89974"/>
                    </a:lnTo>
                    <a:lnTo>
                      <a:pt x="13303" y="85253"/>
                    </a:lnTo>
                    <a:lnTo>
                      <a:pt x="13016" y="85396"/>
                    </a:lnTo>
                    <a:lnTo>
                      <a:pt x="11586" y="86827"/>
                    </a:lnTo>
                    <a:close/>
                    <a:moveTo>
                      <a:pt x="6436" y="81248"/>
                    </a:moveTo>
                    <a:lnTo>
                      <a:pt x="6008" y="81248"/>
                    </a:lnTo>
                    <a:lnTo>
                      <a:pt x="4863" y="80819"/>
                    </a:lnTo>
                    <a:lnTo>
                      <a:pt x="6151" y="80533"/>
                    </a:lnTo>
                    <a:lnTo>
                      <a:pt x="4148" y="79675"/>
                    </a:lnTo>
                    <a:lnTo>
                      <a:pt x="1859" y="79531"/>
                    </a:lnTo>
                    <a:lnTo>
                      <a:pt x="1144" y="79102"/>
                    </a:lnTo>
                    <a:lnTo>
                      <a:pt x="1287" y="78101"/>
                    </a:lnTo>
                    <a:lnTo>
                      <a:pt x="0" y="79245"/>
                    </a:lnTo>
                    <a:lnTo>
                      <a:pt x="858" y="80819"/>
                    </a:lnTo>
                    <a:lnTo>
                      <a:pt x="4863" y="82822"/>
                    </a:lnTo>
                    <a:lnTo>
                      <a:pt x="6294" y="84109"/>
                    </a:lnTo>
                    <a:lnTo>
                      <a:pt x="8439" y="80819"/>
                    </a:lnTo>
                    <a:lnTo>
                      <a:pt x="8582" y="79817"/>
                    </a:lnTo>
                    <a:lnTo>
                      <a:pt x="7009" y="80104"/>
                    </a:lnTo>
                    <a:lnTo>
                      <a:pt x="6436" y="81248"/>
                    </a:lnTo>
                    <a:close/>
                    <a:moveTo>
                      <a:pt x="42054" y="0"/>
                    </a:moveTo>
                    <a:lnTo>
                      <a:pt x="41053" y="143"/>
                    </a:lnTo>
                    <a:lnTo>
                      <a:pt x="39050" y="2289"/>
                    </a:lnTo>
                    <a:lnTo>
                      <a:pt x="39479" y="3004"/>
                    </a:lnTo>
                    <a:lnTo>
                      <a:pt x="40767" y="4005"/>
                    </a:lnTo>
                    <a:lnTo>
                      <a:pt x="41339" y="4005"/>
                    </a:lnTo>
                    <a:lnTo>
                      <a:pt x="42483" y="2146"/>
                    </a:lnTo>
                    <a:lnTo>
                      <a:pt x="43341" y="1144"/>
                    </a:lnTo>
                    <a:lnTo>
                      <a:pt x="43341" y="572"/>
                    </a:lnTo>
                    <a:lnTo>
                      <a:pt x="42054"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6" name="Freeform: Shape 395">
                <a:extLst>
                  <a:ext uri="{FF2B5EF4-FFF2-40B4-BE49-F238E27FC236}">
                    <a16:creationId xmlns:a16="http://schemas.microsoft.com/office/drawing/2014/main" id="{1877A6B9-F554-D2B1-8A78-5EB9D83678F1}"/>
                  </a:ext>
                  <a:ext uri="{C183D7F6-B498-43B3-948B-1728B52AA6E4}">
                    <adec:decorative xmlns:adec="http://schemas.microsoft.com/office/drawing/2017/decorative" val="1"/>
                  </a:ext>
                </a:extLst>
              </p:cNvPr>
              <p:cNvSpPr/>
              <p:nvPr/>
            </p:nvSpPr>
            <p:spPr>
              <a:xfrm>
                <a:off x="6221548" y="3375962"/>
                <a:ext cx="122158" cy="240167"/>
              </a:xfrm>
              <a:custGeom>
                <a:avLst/>
                <a:gdLst>
                  <a:gd name="connsiteX0" fmla="*/ 114434 w 122158"/>
                  <a:gd name="connsiteY0" fmla="*/ 89115 h 240167"/>
                  <a:gd name="connsiteX1" fmla="*/ 114577 w 122158"/>
                  <a:gd name="connsiteY1" fmla="*/ 87542 h 240167"/>
                  <a:gd name="connsiteX2" fmla="*/ 113718 w 122158"/>
                  <a:gd name="connsiteY2" fmla="*/ 86970 h 240167"/>
                  <a:gd name="connsiteX3" fmla="*/ 110714 w 122158"/>
                  <a:gd name="connsiteY3" fmla="*/ 89544 h 240167"/>
                  <a:gd name="connsiteX4" fmla="*/ 109856 w 122158"/>
                  <a:gd name="connsiteY4" fmla="*/ 91690 h 240167"/>
                  <a:gd name="connsiteX5" fmla="*/ 114434 w 122158"/>
                  <a:gd name="connsiteY5" fmla="*/ 89115 h 240167"/>
                  <a:gd name="connsiteX6" fmla="*/ 122158 w 122158"/>
                  <a:gd name="connsiteY6" fmla="*/ 164355 h 240167"/>
                  <a:gd name="connsiteX7" fmla="*/ 119726 w 122158"/>
                  <a:gd name="connsiteY7" fmla="*/ 160350 h 240167"/>
                  <a:gd name="connsiteX8" fmla="*/ 119726 w 122158"/>
                  <a:gd name="connsiteY8" fmla="*/ 155630 h 240167"/>
                  <a:gd name="connsiteX9" fmla="*/ 119869 w 122158"/>
                  <a:gd name="connsiteY9" fmla="*/ 151768 h 240167"/>
                  <a:gd name="connsiteX10" fmla="*/ 120155 w 122158"/>
                  <a:gd name="connsiteY10" fmla="*/ 149479 h 240167"/>
                  <a:gd name="connsiteX11" fmla="*/ 121157 w 122158"/>
                  <a:gd name="connsiteY11" fmla="*/ 143042 h 240167"/>
                  <a:gd name="connsiteX12" fmla="*/ 121157 w 122158"/>
                  <a:gd name="connsiteY12" fmla="*/ 142184 h 240167"/>
                  <a:gd name="connsiteX13" fmla="*/ 118010 w 122158"/>
                  <a:gd name="connsiteY13" fmla="*/ 140753 h 240167"/>
                  <a:gd name="connsiteX14" fmla="*/ 116150 w 122158"/>
                  <a:gd name="connsiteY14" fmla="*/ 141326 h 240167"/>
                  <a:gd name="connsiteX15" fmla="*/ 113003 w 122158"/>
                  <a:gd name="connsiteY15" fmla="*/ 140467 h 240167"/>
                  <a:gd name="connsiteX16" fmla="*/ 112002 w 122158"/>
                  <a:gd name="connsiteY16" fmla="*/ 139895 h 240167"/>
                  <a:gd name="connsiteX17" fmla="*/ 112860 w 122158"/>
                  <a:gd name="connsiteY17" fmla="*/ 139180 h 240167"/>
                  <a:gd name="connsiteX18" fmla="*/ 114005 w 122158"/>
                  <a:gd name="connsiteY18" fmla="*/ 138751 h 240167"/>
                  <a:gd name="connsiteX19" fmla="*/ 113575 w 122158"/>
                  <a:gd name="connsiteY19" fmla="*/ 138036 h 240167"/>
                  <a:gd name="connsiteX20" fmla="*/ 110285 w 122158"/>
                  <a:gd name="connsiteY20" fmla="*/ 136033 h 240167"/>
                  <a:gd name="connsiteX21" fmla="*/ 108283 w 122158"/>
                  <a:gd name="connsiteY21" fmla="*/ 129453 h 240167"/>
                  <a:gd name="connsiteX22" fmla="*/ 104421 w 122158"/>
                  <a:gd name="connsiteY22" fmla="*/ 127307 h 240167"/>
                  <a:gd name="connsiteX23" fmla="*/ 102561 w 122158"/>
                  <a:gd name="connsiteY23" fmla="*/ 130454 h 240167"/>
                  <a:gd name="connsiteX24" fmla="*/ 100415 w 122158"/>
                  <a:gd name="connsiteY24" fmla="*/ 130883 h 240167"/>
                  <a:gd name="connsiteX25" fmla="*/ 97268 w 122158"/>
                  <a:gd name="connsiteY25" fmla="*/ 131027 h 240167"/>
                  <a:gd name="connsiteX26" fmla="*/ 96697 w 122158"/>
                  <a:gd name="connsiteY26" fmla="*/ 127880 h 240167"/>
                  <a:gd name="connsiteX27" fmla="*/ 96983 w 122158"/>
                  <a:gd name="connsiteY27" fmla="*/ 125162 h 240167"/>
                  <a:gd name="connsiteX28" fmla="*/ 89115 w 122158"/>
                  <a:gd name="connsiteY28" fmla="*/ 126020 h 240167"/>
                  <a:gd name="connsiteX29" fmla="*/ 84681 w 122158"/>
                  <a:gd name="connsiteY29" fmla="*/ 123731 h 240167"/>
                  <a:gd name="connsiteX30" fmla="*/ 80246 w 122158"/>
                  <a:gd name="connsiteY30" fmla="*/ 119583 h 240167"/>
                  <a:gd name="connsiteX31" fmla="*/ 76957 w 122158"/>
                  <a:gd name="connsiteY31" fmla="*/ 112574 h 240167"/>
                  <a:gd name="connsiteX32" fmla="*/ 76670 w 122158"/>
                  <a:gd name="connsiteY32" fmla="*/ 109713 h 240167"/>
                  <a:gd name="connsiteX33" fmla="*/ 77386 w 122158"/>
                  <a:gd name="connsiteY33" fmla="*/ 107282 h 240167"/>
                  <a:gd name="connsiteX34" fmla="*/ 78959 w 122158"/>
                  <a:gd name="connsiteY34" fmla="*/ 104993 h 240167"/>
                  <a:gd name="connsiteX35" fmla="*/ 81391 w 122158"/>
                  <a:gd name="connsiteY35" fmla="*/ 102704 h 240167"/>
                  <a:gd name="connsiteX36" fmla="*/ 91547 w 122158"/>
                  <a:gd name="connsiteY36" fmla="*/ 95981 h 240167"/>
                  <a:gd name="connsiteX37" fmla="*/ 96267 w 122158"/>
                  <a:gd name="connsiteY37" fmla="*/ 91404 h 240167"/>
                  <a:gd name="connsiteX38" fmla="*/ 101560 w 122158"/>
                  <a:gd name="connsiteY38" fmla="*/ 84395 h 240167"/>
                  <a:gd name="connsiteX39" fmla="*/ 104278 w 122158"/>
                  <a:gd name="connsiteY39" fmla="*/ 79245 h 240167"/>
                  <a:gd name="connsiteX40" fmla="*/ 109284 w 122158"/>
                  <a:gd name="connsiteY40" fmla="*/ 72236 h 240167"/>
                  <a:gd name="connsiteX41" fmla="*/ 106996 w 122158"/>
                  <a:gd name="connsiteY41" fmla="*/ 68946 h 240167"/>
                  <a:gd name="connsiteX42" fmla="*/ 106709 w 122158"/>
                  <a:gd name="connsiteY42" fmla="*/ 64941 h 240167"/>
                  <a:gd name="connsiteX43" fmla="*/ 105708 w 122158"/>
                  <a:gd name="connsiteY43" fmla="*/ 61651 h 240167"/>
                  <a:gd name="connsiteX44" fmla="*/ 105851 w 122158"/>
                  <a:gd name="connsiteY44" fmla="*/ 58790 h 240167"/>
                  <a:gd name="connsiteX45" fmla="*/ 99128 w 122158"/>
                  <a:gd name="connsiteY45" fmla="*/ 54070 h 240167"/>
                  <a:gd name="connsiteX46" fmla="*/ 96267 w 122158"/>
                  <a:gd name="connsiteY46" fmla="*/ 53069 h 240167"/>
                  <a:gd name="connsiteX47" fmla="*/ 93263 w 122158"/>
                  <a:gd name="connsiteY47" fmla="*/ 50065 h 240167"/>
                  <a:gd name="connsiteX48" fmla="*/ 90689 w 122158"/>
                  <a:gd name="connsiteY48" fmla="*/ 45058 h 240167"/>
                  <a:gd name="connsiteX49" fmla="*/ 89830 w 122158"/>
                  <a:gd name="connsiteY49" fmla="*/ 40195 h 240167"/>
                  <a:gd name="connsiteX50" fmla="*/ 90116 w 122158"/>
                  <a:gd name="connsiteY50" fmla="*/ 37477 h 240167"/>
                  <a:gd name="connsiteX51" fmla="*/ 91261 w 122158"/>
                  <a:gd name="connsiteY51" fmla="*/ 35188 h 240167"/>
                  <a:gd name="connsiteX52" fmla="*/ 94837 w 122158"/>
                  <a:gd name="connsiteY52" fmla="*/ 31898 h 240167"/>
                  <a:gd name="connsiteX53" fmla="*/ 99557 w 122158"/>
                  <a:gd name="connsiteY53" fmla="*/ 29324 h 240167"/>
                  <a:gd name="connsiteX54" fmla="*/ 104707 w 122158"/>
                  <a:gd name="connsiteY54" fmla="*/ 20741 h 240167"/>
                  <a:gd name="connsiteX55" fmla="*/ 107425 w 122158"/>
                  <a:gd name="connsiteY55" fmla="*/ 17308 h 240167"/>
                  <a:gd name="connsiteX56" fmla="*/ 109570 w 122158"/>
                  <a:gd name="connsiteY56" fmla="*/ 16164 h 240167"/>
                  <a:gd name="connsiteX57" fmla="*/ 108140 w 122158"/>
                  <a:gd name="connsiteY57" fmla="*/ 13017 h 240167"/>
                  <a:gd name="connsiteX58" fmla="*/ 107425 w 122158"/>
                  <a:gd name="connsiteY58" fmla="*/ 9298 h 240167"/>
                  <a:gd name="connsiteX59" fmla="*/ 104278 w 122158"/>
                  <a:gd name="connsiteY59" fmla="*/ 9727 h 240167"/>
                  <a:gd name="connsiteX60" fmla="*/ 98699 w 122158"/>
                  <a:gd name="connsiteY60" fmla="*/ 14161 h 240167"/>
                  <a:gd name="connsiteX61" fmla="*/ 92834 w 122158"/>
                  <a:gd name="connsiteY61" fmla="*/ 15878 h 240167"/>
                  <a:gd name="connsiteX62" fmla="*/ 91261 w 122158"/>
                  <a:gd name="connsiteY62" fmla="*/ 18881 h 240167"/>
                  <a:gd name="connsiteX63" fmla="*/ 88114 w 122158"/>
                  <a:gd name="connsiteY63" fmla="*/ 20884 h 240167"/>
                  <a:gd name="connsiteX64" fmla="*/ 84538 w 122158"/>
                  <a:gd name="connsiteY64" fmla="*/ 19168 h 240167"/>
                  <a:gd name="connsiteX65" fmla="*/ 85825 w 122158"/>
                  <a:gd name="connsiteY65" fmla="*/ 16307 h 240167"/>
                  <a:gd name="connsiteX66" fmla="*/ 81391 w 122158"/>
                  <a:gd name="connsiteY66" fmla="*/ 10442 h 240167"/>
                  <a:gd name="connsiteX67" fmla="*/ 81677 w 122158"/>
                  <a:gd name="connsiteY67" fmla="*/ 4434 h 240167"/>
                  <a:gd name="connsiteX68" fmla="*/ 78387 w 122158"/>
                  <a:gd name="connsiteY68" fmla="*/ 2861 h 240167"/>
                  <a:gd name="connsiteX69" fmla="*/ 75383 w 122158"/>
                  <a:gd name="connsiteY69" fmla="*/ 2575 h 240167"/>
                  <a:gd name="connsiteX70" fmla="*/ 71950 w 122158"/>
                  <a:gd name="connsiteY70" fmla="*/ 2718 h 240167"/>
                  <a:gd name="connsiteX71" fmla="*/ 72093 w 122158"/>
                  <a:gd name="connsiteY71" fmla="*/ 4148 h 240167"/>
                  <a:gd name="connsiteX72" fmla="*/ 72665 w 122158"/>
                  <a:gd name="connsiteY72" fmla="*/ 5292 h 240167"/>
                  <a:gd name="connsiteX73" fmla="*/ 70663 w 122158"/>
                  <a:gd name="connsiteY73" fmla="*/ 6866 h 240167"/>
                  <a:gd name="connsiteX74" fmla="*/ 69232 w 122158"/>
                  <a:gd name="connsiteY74" fmla="*/ 4291 h 240167"/>
                  <a:gd name="connsiteX75" fmla="*/ 70234 w 122158"/>
                  <a:gd name="connsiteY75" fmla="*/ 2861 h 240167"/>
                  <a:gd name="connsiteX76" fmla="*/ 70949 w 122158"/>
                  <a:gd name="connsiteY76" fmla="*/ 1001 h 240167"/>
                  <a:gd name="connsiteX77" fmla="*/ 68517 w 122158"/>
                  <a:gd name="connsiteY77" fmla="*/ 286 h 240167"/>
                  <a:gd name="connsiteX78" fmla="*/ 66371 w 122158"/>
                  <a:gd name="connsiteY78" fmla="*/ 0 h 240167"/>
                  <a:gd name="connsiteX79" fmla="*/ 49922 w 122158"/>
                  <a:gd name="connsiteY79" fmla="*/ 5006 h 240167"/>
                  <a:gd name="connsiteX80" fmla="*/ 47347 w 122158"/>
                  <a:gd name="connsiteY80" fmla="*/ 6294 h 240167"/>
                  <a:gd name="connsiteX81" fmla="*/ 40195 w 122158"/>
                  <a:gd name="connsiteY81" fmla="*/ 11729 h 240167"/>
                  <a:gd name="connsiteX82" fmla="*/ 32757 w 122158"/>
                  <a:gd name="connsiteY82" fmla="*/ 13875 h 240167"/>
                  <a:gd name="connsiteX83" fmla="*/ 33329 w 122158"/>
                  <a:gd name="connsiteY83" fmla="*/ 15735 h 240167"/>
                  <a:gd name="connsiteX84" fmla="*/ 33472 w 122158"/>
                  <a:gd name="connsiteY84" fmla="*/ 17451 h 240167"/>
                  <a:gd name="connsiteX85" fmla="*/ 30611 w 122158"/>
                  <a:gd name="connsiteY85" fmla="*/ 19025 h 240167"/>
                  <a:gd name="connsiteX86" fmla="*/ 28752 w 122158"/>
                  <a:gd name="connsiteY86" fmla="*/ 19883 h 240167"/>
                  <a:gd name="connsiteX87" fmla="*/ 26463 w 122158"/>
                  <a:gd name="connsiteY87" fmla="*/ 24317 h 240167"/>
                  <a:gd name="connsiteX88" fmla="*/ 22315 w 122158"/>
                  <a:gd name="connsiteY88" fmla="*/ 27321 h 240167"/>
                  <a:gd name="connsiteX89" fmla="*/ 21599 w 122158"/>
                  <a:gd name="connsiteY89" fmla="*/ 28179 h 240167"/>
                  <a:gd name="connsiteX90" fmla="*/ 21599 w 122158"/>
                  <a:gd name="connsiteY90" fmla="*/ 29038 h 240167"/>
                  <a:gd name="connsiteX91" fmla="*/ 24460 w 122158"/>
                  <a:gd name="connsiteY91" fmla="*/ 30468 h 240167"/>
                  <a:gd name="connsiteX92" fmla="*/ 25461 w 122158"/>
                  <a:gd name="connsiteY92" fmla="*/ 31755 h 240167"/>
                  <a:gd name="connsiteX93" fmla="*/ 25891 w 122158"/>
                  <a:gd name="connsiteY93" fmla="*/ 33472 h 240167"/>
                  <a:gd name="connsiteX94" fmla="*/ 24603 w 122158"/>
                  <a:gd name="connsiteY94" fmla="*/ 39623 h 240167"/>
                  <a:gd name="connsiteX95" fmla="*/ 23745 w 122158"/>
                  <a:gd name="connsiteY95" fmla="*/ 44343 h 240167"/>
                  <a:gd name="connsiteX96" fmla="*/ 22744 w 122158"/>
                  <a:gd name="connsiteY96" fmla="*/ 50494 h 240167"/>
                  <a:gd name="connsiteX97" fmla="*/ 22744 w 122158"/>
                  <a:gd name="connsiteY97" fmla="*/ 52783 h 240167"/>
                  <a:gd name="connsiteX98" fmla="*/ 23888 w 122158"/>
                  <a:gd name="connsiteY98" fmla="*/ 55643 h 240167"/>
                  <a:gd name="connsiteX99" fmla="*/ 24889 w 122158"/>
                  <a:gd name="connsiteY99" fmla="*/ 57789 h 240167"/>
                  <a:gd name="connsiteX100" fmla="*/ 25176 w 122158"/>
                  <a:gd name="connsiteY100" fmla="*/ 60221 h 240167"/>
                  <a:gd name="connsiteX101" fmla="*/ 24746 w 122158"/>
                  <a:gd name="connsiteY101" fmla="*/ 66372 h 240167"/>
                  <a:gd name="connsiteX102" fmla="*/ 26034 w 122158"/>
                  <a:gd name="connsiteY102" fmla="*/ 69948 h 240167"/>
                  <a:gd name="connsiteX103" fmla="*/ 27035 w 122158"/>
                  <a:gd name="connsiteY103" fmla="*/ 73237 h 240167"/>
                  <a:gd name="connsiteX104" fmla="*/ 24603 w 122158"/>
                  <a:gd name="connsiteY104" fmla="*/ 77243 h 240167"/>
                  <a:gd name="connsiteX105" fmla="*/ 23602 w 122158"/>
                  <a:gd name="connsiteY105" fmla="*/ 80819 h 240167"/>
                  <a:gd name="connsiteX106" fmla="*/ 22887 w 122158"/>
                  <a:gd name="connsiteY106" fmla="*/ 85968 h 240167"/>
                  <a:gd name="connsiteX107" fmla="*/ 22600 w 122158"/>
                  <a:gd name="connsiteY107" fmla="*/ 89258 h 240167"/>
                  <a:gd name="connsiteX108" fmla="*/ 21027 w 122158"/>
                  <a:gd name="connsiteY108" fmla="*/ 92262 h 240167"/>
                  <a:gd name="connsiteX109" fmla="*/ 18882 w 122158"/>
                  <a:gd name="connsiteY109" fmla="*/ 95123 h 240167"/>
                  <a:gd name="connsiteX110" fmla="*/ 16593 w 122158"/>
                  <a:gd name="connsiteY110" fmla="*/ 96840 h 240167"/>
                  <a:gd name="connsiteX111" fmla="*/ 13732 w 122158"/>
                  <a:gd name="connsiteY111" fmla="*/ 98270 h 240167"/>
                  <a:gd name="connsiteX112" fmla="*/ 10442 w 122158"/>
                  <a:gd name="connsiteY112" fmla="*/ 100272 h 240167"/>
                  <a:gd name="connsiteX113" fmla="*/ 7724 w 122158"/>
                  <a:gd name="connsiteY113" fmla="*/ 105565 h 240167"/>
                  <a:gd name="connsiteX114" fmla="*/ 1860 w 122158"/>
                  <a:gd name="connsiteY114" fmla="*/ 109999 h 240167"/>
                  <a:gd name="connsiteX115" fmla="*/ 572 w 122158"/>
                  <a:gd name="connsiteY115" fmla="*/ 111430 h 240167"/>
                  <a:gd name="connsiteX116" fmla="*/ 0 w 122158"/>
                  <a:gd name="connsiteY116" fmla="*/ 115006 h 240167"/>
                  <a:gd name="connsiteX117" fmla="*/ 143 w 122158"/>
                  <a:gd name="connsiteY117" fmla="*/ 119869 h 240167"/>
                  <a:gd name="connsiteX118" fmla="*/ 1144 w 122158"/>
                  <a:gd name="connsiteY118" fmla="*/ 123731 h 240167"/>
                  <a:gd name="connsiteX119" fmla="*/ 4005 w 122158"/>
                  <a:gd name="connsiteY119" fmla="*/ 129453 h 240167"/>
                  <a:gd name="connsiteX120" fmla="*/ 6437 w 122158"/>
                  <a:gd name="connsiteY120" fmla="*/ 135747 h 240167"/>
                  <a:gd name="connsiteX121" fmla="*/ 7152 w 122158"/>
                  <a:gd name="connsiteY121" fmla="*/ 138894 h 240167"/>
                  <a:gd name="connsiteX122" fmla="*/ 8154 w 122158"/>
                  <a:gd name="connsiteY122" fmla="*/ 140038 h 240167"/>
                  <a:gd name="connsiteX123" fmla="*/ 11586 w 122158"/>
                  <a:gd name="connsiteY123" fmla="*/ 142041 h 240167"/>
                  <a:gd name="connsiteX124" fmla="*/ 17594 w 122158"/>
                  <a:gd name="connsiteY124" fmla="*/ 144902 h 240167"/>
                  <a:gd name="connsiteX125" fmla="*/ 18738 w 122158"/>
                  <a:gd name="connsiteY125" fmla="*/ 146046 h 240167"/>
                  <a:gd name="connsiteX126" fmla="*/ 21742 w 122158"/>
                  <a:gd name="connsiteY126" fmla="*/ 150337 h 240167"/>
                  <a:gd name="connsiteX127" fmla="*/ 24603 w 122158"/>
                  <a:gd name="connsiteY127" fmla="*/ 158062 h 240167"/>
                  <a:gd name="connsiteX128" fmla="*/ 25461 w 122158"/>
                  <a:gd name="connsiteY128" fmla="*/ 163211 h 240167"/>
                  <a:gd name="connsiteX129" fmla="*/ 30897 w 122158"/>
                  <a:gd name="connsiteY129" fmla="*/ 167216 h 240167"/>
                  <a:gd name="connsiteX130" fmla="*/ 35904 w 122158"/>
                  <a:gd name="connsiteY130" fmla="*/ 170935 h 240167"/>
                  <a:gd name="connsiteX131" fmla="*/ 40767 w 122158"/>
                  <a:gd name="connsiteY131" fmla="*/ 174225 h 240167"/>
                  <a:gd name="connsiteX132" fmla="*/ 46060 w 122158"/>
                  <a:gd name="connsiteY132" fmla="*/ 177801 h 240167"/>
                  <a:gd name="connsiteX133" fmla="*/ 46775 w 122158"/>
                  <a:gd name="connsiteY133" fmla="*/ 178946 h 240167"/>
                  <a:gd name="connsiteX134" fmla="*/ 48491 w 122158"/>
                  <a:gd name="connsiteY134" fmla="*/ 186527 h 240167"/>
                  <a:gd name="connsiteX135" fmla="*/ 50208 w 122158"/>
                  <a:gd name="connsiteY135" fmla="*/ 193965 h 240167"/>
                  <a:gd name="connsiteX136" fmla="*/ 52067 w 122158"/>
                  <a:gd name="connsiteY136" fmla="*/ 202262 h 240167"/>
                  <a:gd name="connsiteX137" fmla="*/ 53927 w 122158"/>
                  <a:gd name="connsiteY137" fmla="*/ 210558 h 240167"/>
                  <a:gd name="connsiteX138" fmla="*/ 56215 w 122158"/>
                  <a:gd name="connsiteY138" fmla="*/ 220285 h 240167"/>
                  <a:gd name="connsiteX139" fmla="*/ 57503 w 122158"/>
                  <a:gd name="connsiteY139" fmla="*/ 225720 h 240167"/>
                  <a:gd name="connsiteX140" fmla="*/ 59076 w 122158"/>
                  <a:gd name="connsiteY140" fmla="*/ 232443 h 240167"/>
                  <a:gd name="connsiteX141" fmla="*/ 60936 w 122158"/>
                  <a:gd name="connsiteY141" fmla="*/ 240168 h 240167"/>
                  <a:gd name="connsiteX142" fmla="*/ 64512 w 122158"/>
                  <a:gd name="connsiteY142" fmla="*/ 238451 h 240167"/>
                  <a:gd name="connsiteX143" fmla="*/ 69661 w 122158"/>
                  <a:gd name="connsiteY143" fmla="*/ 236449 h 240167"/>
                  <a:gd name="connsiteX144" fmla="*/ 72236 w 122158"/>
                  <a:gd name="connsiteY144" fmla="*/ 235018 h 240167"/>
                  <a:gd name="connsiteX145" fmla="*/ 73381 w 122158"/>
                  <a:gd name="connsiteY145" fmla="*/ 233731 h 240167"/>
                  <a:gd name="connsiteX146" fmla="*/ 77243 w 122158"/>
                  <a:gd name="connsiteY146" fmla="*/ 228581 h 240167"/>
                  <a:gd name="connsiteX147" fmla="*/ 79245 w 122158"/>
                  <a:gd name="connsiteY147" fmla="*/ 225720 h 240167"/>
                  <a:gd name="connsiteX148" fmla="*/ 81963 w 122158"/>
                  <a:gd name="connsiteY148" fmla="*/ 221858 h 240167"/>
                  <a:gd name="connsiteX149" fmla="*/ 83107 w 122158"/>
                  <a:gd name="connsiteY149" fmla="*/ 219140 h 240167"/>
                  <a:gd name="connsiteX150" fmla="*/ 83107 w 122158"/>
                  <a:gd name="connsiteY150" fmla="*/ 216566 h 240167"/>
                  <a:gd name="connsiteX151" fmla="*/ 82678 w 122158"/>
                  <a:gd name="connsiteY151" fmla="*/ 213562 h 240167"/>
                  <a:gd name="connsiteX152" fmla="*/ 80533 w 122158"/>
                  <a:gd name="connsiteY152" fmla="*/ 206267 h 240167"/>
                  <a:gd name="connsiteX153" fmla="*/ 78816 w 122158"/>
                  <a:gd name="connsiteY153" fmla="*/ 199258 h 240167"/>
                  <a:gd name="connsiteX154" fmla="*/ 80104 w 122158"/>
                  <a:gd name="connsiteY154" fmla="*/ 196540 h 240167"/>
                  <a:gd name="connsiteX155" fmla="*/ 81248 w 122158"/>
                  <a:gd name="connsiteY155" fmla="*/ 195252 h 240167"/>
                  <a:gd name="connsiteX156" fmla="*/ 83680 w 122158"/>
                  <a:gd name="connsiteY156" fmla="*/ 191962 h 240167"/>
                  <a:gd name="connsiteX157" fmla="*/ 84681 w 122158"/>
                  <a:gd name="connsiteY157" fmla="*/ 191247 h 240167"/>
                  <a:gd name="connsiteX158" fmla="*/ 89830 w 122158"/>
                  <a:gd name="connsiteY158" fmla="*/ 190246 h 240167"/>
                  <a:gd name="connsiteX159" fmla="*/ 91833 w 122158"/>
                  <a:gd name="connsiteY159" fmla="*/ 188100 h 240167"/>
                  <a:gd name="connsiteX160" fmla="*/ 93406 w 122158"/>
                  <a:gd name="connsiteY160" fmla="*/ 185382 h 240167"/>
                  <a:gd name="connsiteX161" fmla="*/ 93836 w 122158"/>
                  <a:gd name="connsiteY161" fmla="*/ 183952 h 240167"/>
                  <a:gd name="connsiteX162" fmla="*/ 96124 w 122158"/>
                  <a:gd name="connsiteY162" fmla="*/ 182379 h 240167"/>
                  <a:gd name="connsiteX163" fmla="*/ 98842 w 122158"/>
                  <a:gd name="connsiteY163" fmla="*/ 180805 h 240167"/>
                  <a:gd name="connsiteX164" fmla="*/ 100559 w 122158"/>
                  <a:gd name="connsiteY164" fmla="*/ 178803 h 240167"/>
                  <a:gd name="connsiteX165" fmla="*/ 105994 w 122158"/>
                  <a:gd name="connsiteY165" fmla="*/ 175799 h 240167"/>
                  <a:gd name="connsiteX166" fmla="*/ 110858 w 122158"/>
                  <a:gd name="connsiteY166" fmla="*/ 172938 h 240167"/>
                  <a:gd name="connsiteX167" fmla="*/ 116579 w 122158"/>
                  <a:gd name="connsiteY167" fmla="*/ 169934 h 240167"/>
                  <a:gd name="connsiteX168" fmla="*/ 121014 w 122158"/>
                  <a:gd name="connsiteY168" fmla="*/ 167645 h 240167"/>
                  <a:gd name="connsiteX169" fmla="*/ 122015 w 122158"/>
                  <a:gd name="connsiteY169" fmla="*/ 165643 h 240167"/>
                  <a:gd name="connsiteX170" fmla="*/ 122158 w 122158"/>
                  <a:gd name="connsiteY170" fmla="*/ 164355 h 240167"/>
                  <a:gd name="connsiteX171" fmla="*/ 103562 w 122158"/>
                  <a:gd name="connsiteY171" fmla="*/ 118296 h 240167"/>
                  <a:gd name="connsiteX172" fmla="*/ 98270 w 122158"/>
                  <a:gd name="connsiteY172" fmla="*/ 118439 h 240167"/>
                  <a:gd name="connsiteX173" fmla="*/ 97984 w 122158"/>
                  <a:gd name="connsiteY173" fmla="*/ 119583 h 240167"/>
                  <a:gd name="connsiteX174" fmla="*/ 97698 w 122158"/>
                  <a:gd name="connsiteY174" fmla="*/ 123588 h 240167"/>
                  <a:gd name="connsiteX175" fmla="*/ 98699 w 122158"/>
                  <a:gd name="connsiteY175" fmla="*/ 124304 h 240167"/>
                  <a:gd name="connsiteX176" fmla="*/ 99557 w 122158"/>
                  <a:gd name="connsiteY176" fmla="*/ 124304 h 240167"/>
                  <a:gd name="connsiteX177" fmla="*/ 101703 w 122158"/>
                  <a:gd name="connsiteY177" fmla="*/ 125305 h 240167"/>
                  <a:gd name="connsiteX178" fmla="*/ 102418 w 122158"/>
                  <a:gd name="connsiteY178" fmla="*/ 125162 h 240167"/>
                  <a:gd name="connsiteX179" fmla="*/ 103849 w 122158"/>
                  <a:gd name="connsiteY179" fmla="*/ 124304 h 240167"/>
                  <a:gd name="connsiteX180" fmla="*/ 104707 w 122158"/>
                  <a:gd name="connsiteY180" fmla="*/ 124160 h 240167"/>
                  <a:gd name="connsiteX181" fmla="*/ 105708 w 122158"/>
                  <a:gd name="connsiteY181" fmla="*/ 123302 h 240167"/>
                  <a:gd name="connsiteX182" fmla="*/ 106996 w 122158"/>
                  <a:gd name="connsiteY182" fmla="*/ 122015 h 240167"/>
                  <a:gd name="connsiteX183" fmla="*/ 106852 w 122158"/>
                  <a:gd name="connsiteY183" fmla="*/ 121300 h 240167"/>
                  <a:gd name="connsiteX184" fmla="*/ 106423 w 122158"/>
                  <a:gd name="connsiteY184" fmla="*/ 120728 h 240167"/>
                  <a:gd name="connsiteX185" fmla="*/ 103562 w 122158"/>
                  <a:gd name="connsiteY185" fmla="*/ 118296 h 24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122158" h="240167">
                    <a:moveTo>
                      <a:pt x="114434" y="89115"/>
                    </a:moveTo>
                    <a:lnTo>
                      <a:pt x="114577" y="87542"/>
                    </a:lnTo>
                    <a:lnTo>
                      <a:pt x="113718" y="86970"/>
                    </a:lnTo>
                    <a:lnTo>
                      <a:pt x="110714" y="89544"/>
                    </a:lnTo>
                    <a:lnTo>
                      <a:pt x="109856" y="91690"/>
                    </a:lnTo>
                    <a:lnTo>
                      <a:pt x="114434" y="89115"/>
                    </a:lnTo>
                    <a:close/>
                    <a:moveTo>
                      <a:pt x="122158" y="164355"/>
                    </a:moveTo>
                    <a:lnTo>
                      <a:pt x="119726" y="160350"/>
                    </a:lnTo>
                    <a:lnTo>
                      <a:pt x="119726" y="155630"/>
                    </a:lnTo>
                    <a:lnTo>
                      <a:pt x="119869" y="151768"/>
                    </a:lnTo>
                    <a:lnTo>
                      <a:pt x="120155" y="149479"/>
                    </a:lnTo>
                    <a:lnTo>
                      <a:pt x="121157" y="143042"/>
                    </a:lnTo>
                    <a:lnTo>
                      <a:pt x="121157" y="142184"/>
                    </a:lnTo>
                    <a:lnTo>
                      <a:pt x="118010" y="140753"/>
                    </a:lnTo>
                    <a:lnTo>
                      <a:pt x="116150" y="141326"/>
                    </a:lnTo>
                    <a:lnTo>
                      <a:pt x="113003" y="140467"/>
                    </a:lnTo>
                    <a:lnTo>
                      <a:pt x="112002" y="139895"/>
                    </a:lnTo>
                    <a:lnTo>
                      <a:pt x="112860" y="139180"/>
                    </a:lnTo>
                    <a:lnTo>
                      <a:pt x="114005" y="138751"/>
                    </a:lnTo>
                    <a:lnTo>
                      <a:pt x="113575" y="138036"/>
                    </a:lnTo>
                    <a:lnTo>
                      <a:pt x="110285" y="136033"/>
                    </a:lnTo>
                    <a:lnTo>
                      <a:pt x="108283" y="129453"/>
                    </a:lnTo>
                    <a:lnTo>
                      <a:pt x="104421" y="127307"/>
                    </a:lnTo>
                    <a:lnTo>
                      <a:pt x="102561" y="130454"/>
                    </a:lnTo>
                    <a:lnTo>
                      <a:pt x="100415" y="130883"/>
                    </a:lnTo>
                    <a:lnTo>
                      <a:pt x="97268" y="131027"/>
                    </a:lnTo>
                    <a:lnTo>
                      <a:pt x="96697" y="127880"/>
                    </a:lnTo>
                    <a:lnTo>
                      <a:pt x="96983" y="125162"/>
                    </a:lnTo>
                    <a:lnTo>
                      <a:pt x="89115" y="126020"/>
                    </a:lnTo>
                    <a:lnTo>
                      <a:pt x="84681" y="123731"/>
                    </a:lnTo>
                    <a:lnTo>
                      <a:pt x="80246" y="119583"/>
                    </a:lnTo>
                    <a:lnTo>
                      <a:pt x="76957" y="112574"/>
                    </a:lnTo>
                    <a:lnTo>
                      <a:pt x="76670" y="109713"/>
                    </a:lnTo>
                    <a:lnTo>
                      <a:pt x="77386" y="107282"/>
                    </a:lnTo>
                    <a:lnTo>
                      <a:pt x="78959" y="104993"/>
                    </a:lnTo>
                    <a:lnTo>
                      <a:pt x="81391" y="102704"/>
                    </a:lnTo>
                    <a:lnTo>
                      <a:pt x="91547" y="95981"/>
                    </a:lnTo>
                    <a:lnTo>
                      <a:pt x="96267" y="91404"/>
                    </a:lnTo>
                    <a:lnTo>
                      <a:pt x="101560" y="84395"/>
                    </a:lnTo>
                    <a:lnTo>
                      <a:pt x="104278" y="79245"/>
                    </a:lnTo>
                    <a:lnTo>
                      <a:pt x="109284" y="72236"/>
                    </a:lnTo>
                    <a:lnTo>
                      <a:pt x="106996" y="68946"/>
                    </a:lnTo>
                    <a:lnTo>
                      <a:pt x="106709" y="64941"/>
                    </a:lnTo>
                    <a:lnTo>
                      <a:pt x="105708" y="61651"/>
                    </a:lnTo>
                    <a:lnTo>
                      <a:pt x="105851" y="58790"/>
                    </a:lnTo>
                    <a:lnTo>
                      <a:pt x="99128" y="54070"/>
                    </a:lnTo>
                    <a:lnTo>
                      <a:pt x="96267" y="53069"/>
                    </a:lnTo>
                    <a:lnTo>
                      <a:pt x="93263" y="50065"/>
                    </a:lnTo>
                    <a:lnTo>
                      <a:pt x="90689" y="45058"/>
                    </a:lnTo>
                    <a:lnTo>
                      <a:pt x="89830" y="40195"/>
                    </a:lnTo>
                    <a:lnTo>
                      <a:pt x="90116" y="37477"/>
                    </a:lnTo>
                    <a:lnTo>
                      <a:pt x="91261" y="35188"/>
                    </a:lnTo>
                    <a:lnTo>
                      <a:pt x="94837" y="31898"/>
                    </a:lnTo>
                    <a:lnTo>
                      <a:pt x="99557" y="29324"/>
                    </a:lnTo>
                    <a:lnTo>
                      <a:pt x="104707" y="20741"/>
                    </a:lnTo>
                    <a:lnTo>
                      <a:pt x="107425" y="17308"/>
                    </a:lnTo>
                    <a:lnTo>
                      <a:pt x="109570" y="16164"/>
                    </a:lnTo>
                    <a:lnTo>
                      <a:pt x="108140" y="13017"/>
                    </a:lnTo>
                    <a:lnTo>
                      <a:pt x="107425" y="9298"/>
                    </a:lnTo>
                    <a:lnTo>
                      <a:pt x="104278" y="9727"/>
                    </a:lnTo>
                    <a:lnTo>
                      <a:pt x="98699" y="14161"/>
                    </a:lnTo>
                    <a:lnTo>
                      <a:pt x="92834" y="15878"/>
                    </a:lnTo>
                    <a:lnTo>
                      <a:pt x="91261" y="18881"/>
                    </a:lnTo>
                    <a:lnTo>
                      <a:pt x="88114" y="20884"/>
                    </a:lnTo>
                    <a:lnTo>
                      <a:pt x="84538" y="19168"/>
                    </a:lnTo>
                    <a:lnTo>
                      <a:pt x="85825" y="16307"/>
                    </a:lnTo>
                    <a:lnTo>
                      <a:pt x="81391" y="10442"/>
                    </a:lnTo>
                    <a:lnTo>
                      <a:pt x="81677" y="4434"/>
                    </a:lnTo>
                    <a:lnTo>
                      <a:pt x="78387" y="2861"/>
                    </a:lnTo>
                    <a:lnTo>
                      <a:pt x="75383" y="2575"/>
                    </a:lnTo>
                    <a:lnTo>
                      <a:pt x="71950" y="2718"/>
                    </a:lnTo>
                    <a:lnTo>
                      <a:pt x="72093" y="4148"/>
                    </a:lnTo>
                    <a:lnTo>
                      <a:pt x="72665" y="5292"/>
                    </a:lnTo>
                    <a:lnTo>
                      <a:pt x="70663" y="6866"/>
                    </a:lnTo>
                    <a:lnTo>
                      <a:pt x="69232" y="4291"/>
                    </a:lnTo>
                    <a:lnTo>
                      <a:pt x="70234" y="2861"/>
                    </a:lnTo>
                    <a:lnTo>
                      <a:pt x="70949" y="1001"/>
                    </a:lnTo>
                    <a:lnTo>
                      <a:pt x="68517" y="286"/>
                    </a:lnTo>
                    <a:lnTo>
                      <a:pt x="66371" y="0"/>
                    </a:lnTo>
                    <a:lnTo>
                      <a:pt x="49922" y="5006"/>
                    </a:lnTo>
                    <a:lnTo>
                      <a:pt x="47347" y="6294"/>
                    </a:lnTo>
                    <a:lnTo>
                      <a:pt x="40195" y="11729"/>
                    </a:lnTo>
                    <a:lnTo>
                      <a:pt x="32757" y="13875"/>
                    </a:lnTo>
                    <a:lnTo>
                      <a:pt x="33329" y="15735"/>
                    </a:lnTo>
                    <a:lnTo>
                      <a:pt x="33472" y="17451"/>
                    </a:lnTo>
                    <a:lnTo>
                      <a:pt x="30611" y="19025"/>
                    </a:lnTo>
                    <a:lnTo>
                      <a:pt x="28752" y="19883"/>
                    </a:lnTo>
                    <a:lnTo>
                      <a:pt x="26463" y="24317"/>
                    </a:lnTo>
                    <a:lnTo>
                      <a:pt x="22315" y="27321"/>
                    </a:lnTo>
                    <a:lnTo>
                      <a:pt x="21599" y="28179"/>
                    </a:lnTo>
                    <a:lnTo>
                      <a:pt x="21599" y="29038"/>
                    </a:lnTo>
                    <a:lnTo>
                      <a:pt x="24460" y="30468"/>
                    </a:lnTo>
                    <a:lnTo>
                      <a:pt x="25461" y="31755"/>
                    </a:lnTo>
                    <a:lnTo>
                      <a:pt x="25891" y="33472"/>
                    </a:lnTo>
                    <a:lnTo>
                      <a:pt x="24603" y="39623"/>
                    </a:lnTo>
                    <a:lnTo>
                      <a:pt x="23745" y="44343"/>
                    </a:lnTo>
                    <a:lnTo>
                      <a:pt x="22744" y="50494"/>
                    </a:lnTo>
                    <a:lnTo>
                      <a:pt x="22744" y="52783"/>
                    </a:lnTo>
                    <a:lnTo>
                      <a:pt x="23888" y="55643"/>
                    </a:lnTo>
                    <a:lnTo>
                      <a:pt x="24889" y="57789"/>
                    </a:lnTo>
                    <a:lnTo>
                      <a:pt x="25176" y="60221"/>
                    </a:lnTo>
                    <a:lnTo>
                      <a:pt x="24746" y="66372"/>
                    </a:lnTo>
                    <a:lnTo>
                      <a:pt x="26034" y="69948"/>
                    </a:lnTo>
                    <a:lnTo>
                      <a:pt x="27035" y="73237"/>
                    </a:lnTo>
                    <a:lnTo>
                      <a:pt x="24603" y="77243"/>
                    </a:lnTo>
                    <a:lnTo>
                      <a:pt x="23602" y="80819"/>
                    </a:lnTo>
                    <a:lnTo>
                      <a:pt x="22887" y="85968"/>
                    </a:lnTo>
                    <a:lnTo>
                      <a:pt x="22600" y="89258"/>
                    </a:lnTo>
                    <a:lnTo>
                      <a:pt x="21027" y="92262"/>
                    </a:lnTo>
                    <a:lnTo>
                      <a:pt x="18882" y="95123"/>
                    </a:lnTo>
                    <a:lnTo>
                      <a:pt x="16593" y="96840"/>
                    </a:lnTo>
                    <a:lnTo>
                      <a:pt x="13732" y="98270"/>
                    </a:lnTo>
                    <a:lnTo>
                      <a:pt x="10442" y="100272"/>
                    </a:lnTo>
                    <a:lnTo>
                      <a:pt x="7724" y="105565"/>
                    </a:lnTo>
                    <a:lnTo>
                      <a:pt x="1860" y="109999"/>
                    </a:lnTo>
                    <a:lnTo>
                      <a:pt x="572" y="111430"/>
                    </a:lnTo>
                    <a:lnTo>
                      <a:pt x="0" y="115006"/>
                    </a:lnTo>
                    <a:lnTo>
                      <a:pt x="143" y="119869"/>
                    </a:lnTo>
                    <a:lnTo>
                      <a:pt x="1144" y="123731"/>
                    </a:lnTo>
                    <a:lnTo>
                      <a:pt x="4005" y="129453"/>
                    </a:lnTo>
                    <a:lnTo>
                      <a:pt x="6437" y="135747"/>
                    </a:lnTo>
                    <a:lnTo>
                      <a:pt x="7152" y="138894"/>
                    </a:lnTo>
                    <a:lnTo>
                      <a:pt x="8154" y="140038"/>
                    </a:lnTo>
                    <a:lnTo>
                      <a:pt x="11586" y="142041"/>
                    </a:lnTo>
                    <a:lnTo>
                      <a:pt x="17594" y="144902"/>
                    </a:lnTo>
                    <a:lnTo>
                      <a:pt x="18738" y="146046"/>
                    </a:lnTo>
                    <a:lnTo>
                      <a:pt x="21742" y="150337"/>
                    </a:lnTo>
                    <a:lnTo>
                      <a:pt x="24603" y="158062"/>
                    </a:lnTo>
                    <a:lnTo>
                      <a:pt x="25461" y="163211"/>
                    </a:lnTo>
                    <a:lnTo>
                      <a:pt x="30897" y="167216"/>
                    </a:lnTo>
                    <a:lnTo>
                      <a:pt x="35904" y="170935"/>
                    </a:lnTo>
                    <a:lnTo>
                      <a:pt x="40767" y="174225"/>
                    </a:lnTo>
                    <a:lnTo>
                      <a:pt x="46060" y="177801"/>
                    </a:lnTo>
                    <a:lnTo>
                      <a:pt x="46775" y="178946"/>
                    </a:lnTo>
                    <a:lnTo>
                      <a:pt x="48491" y="186527"/>
                    </a:lnTo>
                    <a:lnTo>
                      <a:pt x="50208" y="193965"/>
                    </a:lnTo>
                    <a:lnTo>
                      <a:pt x="52067" y="202262"/>
                    </a:lnTo>
                    <a:lnTo>
                      <a:pt x="53927" y="210558"/>
                    </a:lnTo>
                    <a:lnTo>
                      <a:pt x="56215" y="220285"/>
                    </a:lnTo>
                    <a:lnTo>
                      <a:pt x="57503" y="225720"/>
                    </a:lnTo>
                    <a:lnTo>
                      <a:pt x="59076" y="232443"/>
                    </a:lnTo>
                    <a:lnTo>
                      <a:pt x="60936" y="240168"/>
                    </a:lnTo>
                    <a:lnTo>
                      <a:pt x="64512" y="238451"/>
                    </a:lnTo>
                    <a:lnTo>
                      <a:pt x="69661" y="236449"/>
                    </a:lnTo>
                    <a:lnTo>
                      <a:pt x="72236" y="235018"/>
                    </a:lnTo>
                    <a:lnTo>
                      <a:pt x="73381" y="233731"/>
                    </a:lnTo>
                    <a:lnTo>
                      <a:pt x="77243" y="228581"/>
                    </a:lnTo>
                    <a:lnTo>
                      <a:pt x="79245" y="225720"/>
                    </a:lnTo>
                    <a:lnTo>
                      <a:pt x="81963" y="221858"/>
                    </a:lnTo>
                    <a:lnTo>
                      <a:pt x="83107" y="219140"/>
                    </a:lnTo>
                    <a:lnTo>
                      <a:pt x="83107" y="216566"/>
                    </a:lnTo>
                    <a:lnTo>
                      <a:pt x="82678" y="213562"/>
                    </a:lnTo>
                    <a:lnTo>
                      <a:pt x="80533" y="206267"/>
                    </a:lnTo>
                    <a:lnTo>
                      <a:pt x="78816" y="199258"/>
                    </a:lnTo>
                    <a:lnTo>
                      <a:pt x="80104" y="196540"/>
                    </a:lnTo>
                    <a:lnTo>
                      <a:pt x="81248" y="195252"/>
                    </a:lnTo>
                    <a:lnTo>
                      <a:pt x="83680" y="191962"/>
                    </a:lnTo>
                    <a:lnTo>
                      <a:pt x="84681" y="191247"/>
                    </a:lnTo>
                    <a:lnTo>
                      <a:pt x="89830" y="190246"/>
                    </a:lnTo>
                    <a:lnTo>
                      <a:pt x="91833" y="188100"/>
                    </a:lnTo>
                    <a:lnTo>
                      <a:pt x="93406" y="185382"/>
                    </a:lnTo>
                    <a:lnTo>
                      <a:pt x="93836" y="183952"/>
                    </a:lnTo>
                    <a:lnTo>
                      <a:pt x="96124" y="182379"/>
                    </a:lnTo>
                    <a:lnTo>
                      <a:pt x="98842" y="180805"/>
                    </a:lnTo>
                    <a:lnTo>
                      <a:pt x="100559" y="178803"/>
                    </a:lnTo>
                    <a:lnTo>
                      <a:pt x="105994" y="175799"/>
                    </a:lnTo>
                    <a:lnTo>
                      <a:pt x="110858" y="172938"/>
                    </a:lnTo>
                    <a:lnTo>
                      <a:pt x="116579" y="169934"/>
                    </a:lnTo>
                    <a:lnTo>
                      <a:pt x="121014" y="167645"/>
                    </a:lnTo>
                    <a:lnTo>
                      <a:pt x="122015" y="165643"/>
                    </a:lnTo>
                    <a:lnTo>
                      <a:pt x="122158" y="164355"/>
                    </a:lnTo>
                    <a:close/>
                    <a:moveTo>
                      <a:pt x="103562" y="118296"/>
                    </a:moveTo>
                    <a:lnTo>
                      <a:pt x="98270" y="118439"/>
                    </a:lnTo>
                    <a:lnTo>
                      <a:pt x="97984" y="119583"/>
                    </a:lnTo>
                    <a:lnTo>
                      <a:pt x="97698" y="123588"/>
                    </a:lnTo>
                    <a:lnTo>
                      <a:pt x="98699" y="124304"/>
                    </a:lnTo>
                    <a:lnTo>
                      <a:pt x="99557" y="124304"/>
                    </a:lnTo>
                    <a:lnTo>
                      <a:pt x="101703" y="125305"/>
                    </a:lnTo>
                    <a:lnTo>
                      <a:pt x="102418" y="125162"/>
                    </a:lnTo>
                    <a:lnTo>
                      <a:pt x="103849" y="124304"/>
                    </a:lnTo>
                    <a:lnTo>
                      <a:pt x="104707" y="124160"/>
                    </a:lnTo>
                    <a:lnTo>
                      <a:pt x="105708" y="123302"/>
                    </a:lnTo>
                    <a:lnTo>
                      <a:pt x="106996" y="122015"/>
                    </a:lnTo>
                    <a:lnTo>
                      <a:pt x="106852" y="121300"/>
                    </a:lnTo>
                    <a:lnTo>
                      <a:pt x="106423" y="120728"/>
                    </a:lnTo>
                    <a:lnTo>
                      <a:pt x="103562" y="11829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7" name="Freeform: Shape 396">
                <a:extLst>
                  <a:ext uri="{FF2B5EF4-FFF2-40B4-BE49-F238E27FC236}">
                    <a16:creationId xmlns:a16="http://schemas.microsoft.com/office/drawing/2014/main" id="{3109AE80-F43A-32EE-54EB-0B43B2DB0684}"/>
                  </a:ext>
                  <a:ext uri="{C183D7F6-B498-43B3-948B-1728B52AA6E4}">
                    <adec:decorative xmlns:adec="http://schemas.microsoft.com/office/drawing/2017/decorative" val="1"/>
                  </a:ext>
                </a:extLst>
              </p:cNvPr>
              <p:cNvSpPr/>
              <p:nvPr/>
            </p:nvSpPr>
            <p:spPr>
              <a:xfrm>
                <a:off x="7581163" y="3182712"/>
                <a:ext cx="425979" cy="267059"/>
              </a:xfrm>
              <a:custGeom>
                <a:avLst/>
                <a:gdLst>
                  <a:gd name="connsiteX0" fmla="*/ 17308 w 425979"/>
                  <a:gd name="connsiteY0" fmla="*/ 132314 h 267059"/>
                  <a:gd name="connsiteX1" fmla="*/ 16164 w 425979"/>
                  <a:gd name="connsiteY1" fmla="*/ 132171 h 267059"/>
                  <a:gd name="connsiteX2" fmla="*/ 15162 w 425979"/>
                  <a:gd name="connsiteY2" fmla="*/ 133744 h 267059"/>
                  <a:gd name="connsiteX3" fmla="*/ 16021 w 425979"/>
                  <a:gd name="connsiteY3" fmla="*/ 139180 h 267059"/>
                  <a:gd name="connsiteX4" fmla="*/ 17594 w 425979"/>
                  <a:gd name="connsiteY4" fmla="*/ 144186 h 267059"/>
                  <a:gd name="connsiteX5" fmla="*/ 17880 w 425979"/>
                  <a:gd name="connsiteY5" fmla="*/ 142470 h 267059"/>
                  <a:gd name="connsiteX6" fmla="*/ 16307 w 425979"/>
                  <a:gd name="connsiteY6" fmla="*/ 134173 h 267059"/>
                  <a:gd name="connsiteX7" fmla="*/ 17308 w 425979"/>
                  <a:gd name="connsiteY7" fmla="*/ 132314 h 267059"/>
                  <a:gd name="connsiteX8" fmla="*/ 422832 w 425979"/>
                  <a:gd name="connsiteY8" fmla="*/ 178087 h 267059"/>
                  <a:gd name="connsiteX9" fmla="*/ 425979 w 425979"/>
                  <a:gd name="connsiteY9" fmla="*/ 172938 h 267059"/>
                  <a:gd name="connsiteX10" fmla="*/ 425837 w 425979"/>
                  <a:gd name="connsiteY10" fmla="*/ 171936 h 267059"/>
                  <a:gd name="connsiteX11" fmla="*/ 425264 w 425979"/>
                  <a:gd name="connsiteY11" fmla="*/ 170935 h 267059"/>
                  <a:gd name="connsiteX12" fmla="*/ 424263 w 425979"/>
                  <a:gd name="connsiteY12" fmla="*/ 170077 h 267059"/>
                  <a:gd name="connsiteX13" fmla="*/ 418685 w 425979"/>
                  <a:gd name="connsiteY13" fmla="*/ 168647 h 267059"/>
                  <a:gd name="connsiteX14" fmla="*/ 417111 w 425979"/>
                  <a:gd name="connsiteY14" fmla="*/ 167931 h 267059"/>
                  <a:gd name="connsiteX15" fmla="*/ 414965 w 425979"/>
                  <a:gd name="connsiteY15" fmla="*/ 166358 h 267059"/>
                  <a:gd name="connsiteX16" fmla="*/ 412247 w 425979"/>
                  <a:gd name="connsiteY16" fmla="*/ 164641 h 267059"/>
                  <a:gd name="connsiteX17" fmla="*/ 409816 w 425979"/>
                  <a:gd name="connsiteY17" fmla="*/ 163497 h 267059"/>
                  <a:gd name="connsiteX18" fmla="*/ 406097 w 425979"/>
                  <a:gd name="connsiteY18" fmla="*/ 161924 h 267059"/>
                  <a:gd name="connsiteX19" fmla="*/ 402663 w 425979"/>
                  <a:gd name="connsiteY19" fmla="*/ 161065 h 267059"/>
                  <a:gd name="connsiteX20" fmla="*/ 400661 w 425979"/>
                  <a:gd name="connsiteY20" fmla="*/ 161781 h 267059"/>
                  <a:gd name="connsiteX21" fmla="*/ 398801 w 425979"/>
                  <a:gd name="connsiteY21" fmla="*/ 162639 h 267059"/>
                  <a:gd name="connsiteX22" fmla="*/ 397085 w 425979"/>
                  <a:gd name="connsiteY22" fmla="*/ 162639 h 267059"/>
                  <a:gd name="connsiteX23" fmla="*/ 395369 w 425979"/>
                  <a:gd name="connsiteY23" fmla="*/ 162210 h 267059"/>
                  <a:gd name="connsiteX24" fmla="*/ 388932 w 425979"/>
                  <a:gd name="connsiteY24" fmla="*/ 158348 h 267059"/>
                  <a:gd name="connsiteX25" fmla="*/ 379205 w 425979"/>
                  <a:gd name="connsiteY25" fmla="*/ 151625 h 267059"/>
                  <a:gd name="connsiteX26" fmla="*/ 371480 w 425979"/>
                  <a:gd name="connsiteY26" fmla="*/ 146904 h 267059"/>
                  <a:gd name="connsiteX27" fmla="*/ 366617 w 425979"/>
                  <a:gd name="connsiteY27" fmla="*/ 144615 h 267059"/>
                  <a:gd name="connsiteX28" fmla="*/ 365473 w 425979"/>
                  <a:gd name="connsiteY28" fmla="*/ 143900 h 267059"/>
                  <a:gd name="connsiteX29" fmla="*/ 362755 w 425979"/>
                  <a:gd name="connsiteY29" fmla="*/ 141755 h 267059"/>
                  <a:gd name="connsiteX30" fmla="*/ 356032 w 425979"/>
                  <a:gd name="connsiteY30" fmla="*/ 136033 h 267059"/>
                  <a:gd name="connsiteX31" fmla="*/ 351598 w 425979"/>
                  <a:gd name="connsiteY31" fmla="*/ 136891 h 267059"/>
                  <a:gd name="connsiteX32" fmla="*/ 345304 w 425979"/>
                  <a:gd name="connsiteY32" fmla="*/ 133172 h 267059"/>
                  <a:gd name="connsiteX33" fmla="*/ 339582 w 425979"/>
                  <a:gd name="connsiteY33" fmla="*/ 129596 h 267059"/>
                  <a:gd name="connsiteX34" fmla="*/ 338295 w 425979"/>
                  <a:gd name="connsiteY34" fmla="*/ 128595 h 267059"/>
                  <a:gd name="connsiteX35" fmla="*/ 331858 w 425979"/>
                  <a:gd name="connsiteY35" fmla="*/ 121872 h 267059"/>
                  <a:gd name="connsiteX36" fmla="*/ 325421 w 425979"/>
                  <a:gd name="connsiteY36" fmla="*/ 117580 h 267059"/>
                  <a:gd name="connsiteX37" fmla="*/ 318412 w 425979"/>
                  <a:gd name="connsiteY37" fmla="*/ 112860 h 267059"/>
                  <a:gd name="connsiteX38" fmla="*/ 313834 w 425979"/>
                  <a:gd name="connsiteY38" fmla="*/ 109856 h 267059"/>
                  <a:gd name="connsiteX39" fmla="*/ 306110 w 425979"/>
                  <a:gd name="connsiteY39" fmla="*/ 104850 h 267059"/>
                  <a:gd name="connsiteX40" fmla="*/ 302391 w 425979"/>
                  <a:gd name="connsiteY40" fmla="*/ 101846 h 267059"/>
                  <a:gd name="connsiteX41" fmla="*/ 301104 w 425979"/>
                  <a:gd name="connsiteY41" fmla="*/ 100702 h 267059"/>
                  <a:gd name="connsiteX42" fmla="*/ 299817 w 425979"/>
                  <a:gd name="connsiteY42" fmla="*/ 98556 h 267059"/>
                  <a:gd name="connsiteX43" fmla="*/ 297814 w 425979"/>
                  <a:gd name="connsiteY43" fmla="*/ 87971 h 267059"/>
                  <a:gd name="connsiteX44" fmla="*/ 295525 w 425979"/>
                  <a:gd name="connsiteY44" fmla="*/ 83107 h 267059"/>
                  <a:gd name="connsiteX45" fmla="*/ 292235 w 425979"/>
                  <a:gd name="connsiteY45" fmla="*/ 80533 h 267059"/>
                  <a:gd name="connsiteX46" fmla="*/ 289374 w 425979"/>
                  <a:gd name="connsiteY46" fmla="*/ 75526 h 267059"/>
                  <a:gd name="connsiteX47" fmla="*/ 287086 w 425979"/>
                  <a:gd name="connsiteY47" fmla="*/ 67945 h 267059"/>
                  <a:gd name="connsiteX48" fmla="*/ 285083 w 425979"/>
                  <a:gd name="connsiteY48" fmla="*/ 63081 h 267059"/>
                  <a:gd name="connsiteX49" fmla="*/ 283510 w 425979"/>
                  <a:gd name="connsiteY49" fmla="*/ 60793 h 267059"/>
                  <a:gd name="connsiteX50" fmla="*/ 280363 w 425979"/>
                  <a:gd name="connsiteY50" fmla="*/ 58361 h 267059"/>
                  <a:gd name="connsiteX51" fmla="*/ 275642 w 425979"/>
                  <a:gd name="connsiteY51" fmla="*/ 55643 h 267059"/>
                  <a:gd name="connsiteX52" fmla="*/ 271208 w 425979"/>
                  <a:gd name="connsiteY52" fmla="*/ 54356 h 267059"/>
                  <a:gd name="connsiteX53" fmla="*/ 269634 w 425979"/>
                  <a:gd name="connsiteY53" fmla="*/ 54356 h 267059"/>
                  <a:gd name="connsiteX54" fmla="*/ 268776 w 425979"/>
                  <a:gd name="connsiteY54" fmla="*/ 54642 h 267059"/>
                  <a:gd name="connsiteX55" fmla="*/ 267918 w 425979"/>
                  <a:gd name="connsiteY55" fmla="*/ 55071 h 267059"/>
                  <a:gd name="connsiteX56" fmla="*/ 266202 w 425979"/>
                  <a:gd name="connsiteY56" fmla="*/ 57074 h 267059"/>
                  <a:gd name="connsiteX57" fmla="*/ 263627 w 425979"/>
                  <a:gd name="connsiteY57" fmla="*/ 57217 h 267059"/>
                  <a:gd name="connsiteX58" fmla="*/ 261767 w 425979"/>
                  <a:gd name="connsiteY58" fmla="*/ 57217 h 267059"/>
                  <a:gd name="connsiteX59" fmla="*/ 259908 w 425979"/>
                  <a:gd name="connsiteY59" fmla="*/ 56502 h 267059"/>
                  <a:gd name="connsiteX60" fmla="*/ 254329 w 425979"/>
                  <a:gd name="connsiteY60" fmla="*/ 55786 h 267059"/>
                  <a:gd name="connsiteX61" fmla="*/ 252326 w 425979"/>
                  <a:gd name="connsiteY61" fmla="*/ 55071 h 267059"/>
                  <a:gd name="connsiteX62" fmla="*/ 248893 w 425979"/>
                  <a:gd name="connsiteY62" fmla="*/ 55214 h 267059"/>
                  <a:gd name="connsiteX63" fmla="*/ 241598 w 425979"/>
                  <a:gd name="connsiteY63" fmla="*/ 56215 h 267059"/>
                  <a:gd name="connsiteX64" fmla="*/ 239882 w 425979"/>
                  <a:gd name="connsiteY64" fmla="*/ 56072 h 267059"/>
                  <a:gd name="connsiteX65" fmla="*/ 232158 w 425979"/>
                  <a:gd name="connsiteY65" fmla="*/ 51495 h 267059"/>
                  <a:gd name="connsiteX66" fmla="*/ 228867 w 425979"/>
                  <a:gd name="connsiteY66" fmla="*/ 49635 h 267059"/>
                  <a:gd name="connsiteX67" fmla="*/ 228152 w 425979"/>
                  <a:gd name="connsiteY67" fmla="*/ 48634 h 267059"/>
                  <a:gd name="connsiteX68" fmla="*/ 228152 w 425979"/>
                  <a:gd name="connsiteY68" fmla="*/ 46918 h 267059"/>
                  <a:gd name="connsiteX69" fmla="*/ 229296 w 425979"/>
                  <a:gd name="connsiteY69" fmla="*/ 44486 h 267059"/>
                  <a:gd name="connsiteX70" fmla="*/ 230298 w 425979"/>
                  <a:gd name="connsiteY70" fmla="*/ 42769 h 267059"/>
                  <a:gd name="connsiteX71" fmla="*/ 229869 w 425979"/>
                  <a:gd name="connsiteY71" fmla="*/ 40910 h 267059"/>
                  <a:gd name="connsiteX72" fmla="*/ 228438 w 425979"/>
                  <a:gd name="connsiteY72" fmla="*/ 38907 h 267059"/>
                  <a:gd name="connsiteX73" fmla="*/ 228438 w 425979"/>
                  <a:gd name="connsiteY73" fmla="*/ 36762 h 267059"/>
                  <a:gd name="connsiteX74" fmla="*/ 229440 w 425979"/>
                  <a:gd name="connsiteY74" fmla="*/ 35617 h 267059"/>
                  <a:gd name="connsiteX75" fmla="*/ 231442 w 425979"/>
                  <a:gd name="connsiteY75" fmla="*/ 36046 h 267059"/>
                  <a:gd name="connsiteX76" fmla="*/ 232158 w 425979"/>
                  <a:gd name="connsiteY76" fmla="*/ 35331 h 267059"/>
                  <a:gd name="connsiteX77" fmla="*/ 231872 w 425979"/>
                  <a:gd name="connsiteY77" fmla="*/ 34187 h 267059"/>
                  <a:gd name="connsiteX78" fmla="*/ 230727 w 425979"/>
                  <a:gd name="connsiteY78" fmla="*/ 33329 h 267059"/>
                  <a:gd name="connsiteX79" fmla="*/ 229296 w 425979"/>
                  <a:gd name="connsiteY79" fmla="*/ 31469 h 267059"/>
                  <a:gd name="connsiteX80" fmla="*/ 225005 w 425979"/>
                  <a:gd name="connsiteY80" fmla="*/ 29753 h 267059"/>
                  <a:gd name="connsiteX81" fmla="*/ 224433 w 425979"/>
                  <a:gd name="connsiteY81" fmla="*/ 29038 h 267059"/>
                  <a:gd name="connsiteX82" fmla="*/ 224719 w 425979"/>
                  <a:gd name="connsiteY82" fmla="*/ 28179 h 267059"/>
                  <a:gd name="connsiteX83" fmla="*/ 225435 w 425979"/>
                  <a:gd name="connsiteY83" fmla="*/ 27321 h 267059"/>
                  <a:gd name="connsiteX84" fmla="*/ 225578 w 425979"/>
                  <a:gd name="connsiteY84" fmla="*/ 25604 h 267059"/>
                  <a:gd name="connsiteX85" fmla="*/ 225720 w 425979"/>
                  <a:gd name="connsiteY85" fmla="*/ 23316 h 267059"/>
                  <a:gd name="connsiteX86" fmla="*/ 226293 w 425979"/>
                  <a:gd name="connsiteY86" fmla="*/ 22171 h 267059"/>
                  <a:gd name="connsiteX87" fmla="*/ 226436 w 425979"/>
                  <a:gd name="connsiteY87" fmla="*/ 21170 h 267059"/>
                  <a:gd name="connsiteX88" fmla="*/ 225864 w 425979"/>
                  <a:gd name="connsiteY88" fmla="*/ 20455 h 267059"/>
                  <a:gd name="connsiteX89" fmla="*/ 224433 w 425979"/>
                  <a:gd name="connsiteY89" fmla="*/ 19597 h 267059"/>
                  <a:gd name="connsiteX90" fmla="*/ 222002 w 425979"/>
                  <a:gd name="connsiteY90" fmla="*/ 17451 h 267059"/>
                  <a:gd name="connsiteX91" fmla="*/ 219141 w 425979"/>
                  <a:gd name="connsiteY91" fmla="*/ 17165 h 267059"/>
                  <a:gd name="connsiteX92" fmla="*/ 209700 w 425979"/>
                  <a:gd name="connsiteY92" fmla="*/ 17308 h 267059"/>
                  <a:gd name="connsiteX93" fmla="*/ 206839 w 425979"/>
                  <a:gd name="connsiteY93" fmla="*/ 16450 h 267059"/>
                  <a:gd name="connsiteX94" fmla="*/ 204550 w 425979"/>
                  <a:gd name="connsiteY94" fmla="*/ 15305 h 267059"/>
                  <a:gd name="connsiteX95" fmla="*/ 202262 w 425979"/>
                  <a:gd name="connsiteY95" fmla="*/ 10728 h 267059"/>
                  <a:gd name="connsiteX96" fmla="*/ 201117 w 425979"/>
                  <a:gd name="connsiteY96" fmla="*/ 9584 h 267059"/>
                  <a:gd name="connsiteX97" fmla="*/ 199973 w 425979"/>
                  <a:gd name="connsiteY97" fmla="*/ 9155 h 267059"/>
                  <a:gd name="connsiteX98" fmla="*/ 197398 w 425979"/>
                  <a:gd name="connsiteY98" fmla="*/ 9012 h 267059"/>
                  <a:gd name="connsiteX99" fmla="*/ 194251 w 425979"/>
                  <a:gd name="connsiteY99" fmla="*/ 8582 h 267059"/>
                  <a:gd name="connsiteX100" fmla="*/ 192678 w 425979"/>
                  <a:gd name="connsiteY100" fmla="*/ 7867 h 267059"/>
                  <a:gd name="connsiteX101" fmla="*/ 188243 w 425979"/>
                  <a:gd name="connsiteY101" fmla="*/ 3719 h 267059"/>
                  <a:gd name="connsiteX102" fmla="*/ 183952 w 425979"/>
                  <a:gd name="connsiteY102" fmla="*/ 0 h 267059"/>
                  <a:gd name="connsiteX103" fmla="*/ 182236 w 425979"/>
                  <a:gd name="connsiteY103" fmla="*/ 3576 h 267059"/>
                  <a:gd name="connsiteX104" fmla="*/ 180519 w 425979"/>
                  <a:gd name="connsiteY104" fmla="*/ 4291 h 267059"/>
                  <a:gd name="connsiteX105" fmla="*/ 176800 w 425979"/>
                  <a:gd name="connsiteY105" fmla="*/ 4005 h 267059"/>
                  <a:gd name="connsiteX106" fmla="*/ 173939 w 425979"/>
                  <a:gd name="connsiteY106" fmla="*/ 3433 h 267059"/>
                  <a:gd name="connsiteX107" fmla="*/ 172366 w 425979"/>
                  <a:gd name="connsiteY107" fmla="*/ 4291 h 267059"/>
                  <a:gd name="connsiteX108" fmla="*/ 170650 w 425979"/>
                  <a:gd name="connsiteY108" fmla="*/ 5722 h 267059"/>
                  <a:gd name="connsiteX109" fmla="*/ 170935 w 425979"/>
                  <a:gd name="connsiteY109" fmla="*/ 6580 h 267059"/>
                  <a:gd name="connsiteX110" fmla="*/ 172223 w 425979"/>
                  <a:gd name="connsiteY110" fmla="*/ 7581 h 267059"/>
                  <a:gd name="connsiteX111" fmla="*/ 174797 w 425979"/>
                  <a:gd name="connsiteY111" fmla="*/ 9298 h 267059"/>
                  <a:gd name="connsiteX112" fmla="*/ 178660 w 425979"/>
                  <a:gd name="connsiteY112" fmla="*/ 13732 h 267059"/>
                  <a:gd name="connsiteX113" fmla="*/ 180376 w 425979"/>
                  <a:gd name="connsiteY113" fmla="*/ 16164 h 267059"/>
                  <a:gd name="connsiteX114" fmla="*/ 180662 w 425979"/>
                  <a:gd name="connsiteY114" fmla="*/ 17022 h 267059"/>
                  <a:gd name="connsiteX115" fmla="*/ 180376 w 425979"/>
                  <a:gd name="connsiteY115" fmla="*/ 17594 h 267059"/>
                  <a:gd name="connsiteX116" fmla="*/ 179804 w 425979"/>
                  <a:gd name="connsiteY116" fmla="*/ 17880 h 267059"/>
                  <a:gd name="connsiteX117" fmla="*/ 179089 w 425979"/>
                  <a:gd name="connsiteY117" fmla="*/ 17880 h 267059"/>
                  <a:gd name="connsiteX118" fmla="*/ 178088 w 425979"/>
                  <a:gd name="connsiteY118" fmla="*/ 17880 h 267059"/>
                  <a:gd name="connsiteX119" fmla="*/ 177515 w 425979"/>
                  <a:gd name="connsiteY119" fmla="*/ 17165 h 267059"/>
                  <a:gd name="connsiteX120" fmla="*/ 177372 w 425979"/>
                  <a:gd name="connsiteY120" fmla="*/ 15877 h 267059"/>
                  <a:gd name="connsiteX121" fmla="*/ 176085 w 425979"/>
                  <a:gd name="connsiteY121" fmla="*/ 14018 h 267059"/>
                  <a:gd name="connsiteX122" fmla="*/ 174797 w 425979"/>
                  <a:gd name="connsiteY122" fmla="*/ 12874 h 267059"/>
                  <a:gd name="connsiteX123" fmla="*/ 173367 w 425979"/>
                  <a:gd name="connsiteY123" fmla="*/ 12158 h 267059"/>
                  <a:gd name="connsiteX124" fmla="*/ 171365 w 425979"/>
                  <a:gd name="connsiteY124" fmla="*/ 11586 h 267059"/>
                  <a:gd name="connsiteX125" fmla="*/ 168647 w 425979"/>
                  <a:gd name="connsiteY125" fmla="*/ 10728 h 267059"/>
                  <a:gd name="connsiteX126" fmla="*/ 167216 w 425979"/>
                  <a:gd name="connsiteY126" fmla="*/ 10728 h 267059"/>
                  <a:gd name="connsiteX127" fmla="*/ 165786 w 425979"/>
                  <a:gd name="connsiteY127" fmla="*/ 11729 h 267059"/>
                  <a:gd name="connsiteX128" fmla="*/ 164642 w 425979"/>
                  <a:gd name="connsiteY128" fmla="*/ 13160 h 267059"/>
                  <a:gd name="connsiteX129" fmla="*/ 163927 w 425979"/>
                  <a:gd name="connsiteY129" fmla="*/ 16307 h 267059"/>
                  <a:gd name="connsiteX130" fmla="*/ 161924 w 425979"/>
                  <a:gd name="connsiteY130" fmla="*/ 20026 h 267059"/>
                  <a:gd name="connsiteX131" fmla="*/ 160636 w 425979"/>
                  <a:gd name="connsiteY131" fmla="*/ 21456 h 267059"/>
                  <a:gd name="connsiteX132" fmla="*/ 156774 w 425979"/>
                  <a:gd name="connsiteY132" fmla="*/ 22315 h 267059"/>
                  <a:gd name="connsiteX133" fmla="*/ 154772 w 425979"/>
                  <a:gd name="connsiteY133" fmla="*/ 22315 h 267059"/>
                  <a:gd name="connsiteX134" fmla="*/ 155058 w 425979"/>
                  <a:gd name="connsiteY134" fmla="*/ 22744 h 267059"/>
                  <a:gd name="connsiteX135" fmla="*/ 154628 w 425979"/>
                  <a:gd name="connsiteY135" fmla="*/ 24317 h 267059"/>
                  <a:gd name="connsiteX136" fmla="*/ 155201 w 425979"/>
                  <a:gd name="connsiteY136" fmla="*/ 25747 h 267059"/>
                  <a:gd name="connsiteX137" fmla="*/ 156774 w 425979"/>
                  <a:gd name="connsiteY137" fmla="*/ 27750 h 267059"/>
                  <a:gd name="connsiteX138" fmla="*/ 157346 w 425979"/>
                  <a:gd name="connsiteY138" fmla="*/ 31326 h 267059"/>
                  <a:gd name="connsiteX139" fmla="*/ 161781 w 425979"/>
                  <a:gd name="connsiteY139" fmla="*/ 34044 h 267059"/>
                  <a:gd name="connsiteX140" fmla="*/ 162353 w 425979"/>
                  <a:gd name="connsiteY140" fmla="*/ 36333 h 267059"/>
                  <a:gd name="connsiteX141" fmla="*/ 160922 w 425979"/>
                  <a:gd name="connsiteY141" fmla="*/ 38907 h 267059"/>
                  <a:gd name="connsiteX142" fmla="*/ 156917 w 425979"/>
                  <a:gd name="connsiteY142" fmla="*/ 41196 h 267059"/>
                  <a:gd name="connsiteX143" fmla="*/ 152197 w 425979"/>
                  <a:gd name="connsiteY143" fmla="*/ 42769 h 267059"/>
                  <a:gd name="connsiteX144" fmla="*/ 149193 w 425979"/>
                  <a:gd name="connsiteY144" fmla="*/ 43342 h 267059"/>
                  <a:gd name="connsiteX145" fmla="*/ 146618 w 425979"/>
                  <a:gd name="connsiteY145" fmla="*/ 43485 h 267059"/>
                  <a:gd name="connsiteX146" fmla="*/ 143614 w 425979"/>
                  <a:gd name="connsiteY146" fmla="*/ 40624 h 267059"/>
                  <a:gd name="connsiteX147" fmla="*/ 141469 w 425979"/>
                  <a:gd name="connsiteY147" fmla="*/ 37620 h 267059"/>
                  <a:gd name="connsiteX148" fmla="*/ 139752 w 425979"/>
                  <a:gd name="connsiteY148" fmla="*/ 37763 h 267059"/>
                  <a:gd name="connsiteX149" fmla="*/ 138179 w 425979"/>
                  <a:gd name="connsiteY149" fmla="*/ 38049 h 267059"/>
                  <a:gd name="connsiteX150" fmla="*/ 137893 w 425979"/>
                  <a:gd name="connsiteY150" fmla="*/ 36333 h 267059"/>
                  <a:gd name="connsiteX151" fmla="*/ 138894 w 425979"/>
                  <a:gd name="connsiteY151" fmla="*/ 30182 h 267059"/>
                  <a:gd name="connsiteX152" fmla="*/ 137177 w 425979"/>
                  <a:gd name="connsiteY152" fmla="*/ 31183 h 267059"/>
                  <a:gd name="connsiteX153" fmla="*/ 135032 w 425979"/>
                  <a:gd name="connsiteY153" fmla="*/ 33329 h 267059"/>
                  <a:gd name="connsiteX154" fmla="*/ 135604 w 425979"/>
                  <a:gd name="connsiteY154" fmla="*/ 40052 h 267059"/>
                  <a:gd name="connsiteX155" fmla="*/ 136605 w 425979"/>
                  <a:gd name="connsiteY155" fmla="*/ 47919 h 267059"/>
                  <a:gd name="connsiteX156" fmla="*/ 138322 w 425979"/>
                  <a:gd name="connsiteY156" fmla="*/ 50065 h 267059"/>
                  <a:gd name="connsiteX157" fmla="*/ 139466 w 425979"/>
                  <a:gd name="connsiteY157" fmla="*/ 50780 h 267059"/>
                  <a:gd name="connsiteX158" fmla="*/ 139609 w 425979"/>
                  <a:gd name="connsiteY158" fmla="*/ 51495 h 267059"/>
                  <a:gd name="connsiteX159" fmla="*/ 138894 w 425979"/>
                  <a:gd name="connsiteY159" fmla="*/ 52210 h 267059"/>
                  <a:gd name="connsiteX160" fmla="*/ 138036 w 425979"/>
                  <a:gd name="connsiteY160" fmla="*/ 53069 h 267059"/>
                  <a:gd name="connsiteX161" fmla="*/ 136605 w 425979"/>
                  <a:gd name="connsiteY161" fmla="*/ 54642 h 267059"/>
                  <a:gd name="connsiteX162" fmla="*/ 135032 w 425979"/>
                  <a:gd name="connsiteY162" fmla="*/ 54642 h 267059"/>
                  <a:gd name="connsiteX163" fmla="*/ 131885 w 425979"/>
                  <a:gd name="connsiteY163" fmla="*/ 54213 h 267059"/>
                  <a:gd name="connsiteX164" fmla="*/ 129310 w 425979"/>
                  <a:gd name="connsiteY164" fmla="*/ 53784 h 267059"/>
                  <a:gd name="connsiteX165" fmla="*/ 120442 w 425979"/>
                  <a:gd name="connsiteY165" fmla="*/ 53355 h 267059"/>
                  <a:gd name="connsiteX166" fmla="*/ 113290 w 425979"/>
                  <a:gd name="connsiteY166" fmla="*/ 52926 h 267059"/>
                  <a:gd name="connsiteX167" fmla="*/ 105279 w 425979"/>
                  <a:gd name="connsiteY167" fmla="*/ 52496 h 267059"/>
                  <a:gd name="connsiteX168" fmla="*/ 103992 w 425979"/>
                  <a:gd name="connsiteY168" fmla="*/ 52496 h 267059"/>
                  <a:gd name="connsiteX169" fmla="*/ 101131 w 425979"/>
                  <a:gd name="connsiteY169" fmla="*/ 52926 h 267059"/>
                  <a:gd name="connsiteX170" fmla="*/ 96267 w 425979"/>
                  <a:gd name="connsiteY170" fmla="*/ 54070 h 267059"/>
                  <a:gd name="connsiteX171" fmla="*/ 92262 w 425979"/>
                  <a:gd name="connsiteY171" fmla="*/ 54642 h 267059"/>
                  <a:gd name="connsiteX172" fmla="*/ 90546 w 425979"/>
                  <a:gd name="connsiteY172" fmla="*/ 54356 h 267059"/>
                  <a:gd name="connsiteX173" fmla="*/ 88972 w 425979"/>
                  <a:gd name="connsiteY173" fmla="*/ 53498 h 267059"/>
                  <a:gd name="connsiteX174" fmla="*/ 87542 w 425979"/>
                  <a:gd name="connsiteY174" fmla="*/ 51638 h 267059"/>
                  <a:gd name="connsiteX175" fmla="*/ 85396 w 425979"/>
                  <a:gd name="connsiteY175" fmla="*/ 49492 h 267059"/>
                  <a:gd name="connsiteX176" fmla="*/ 83251 w 425979"/>
                  <a:gd name="connsiteY176" fmla="*/ 47633 h 267059"/>
                  <a:gd name="connsiteX177" fmla="*/ 80676 w 425979"/>
                  <a:gd name="connsiteY177" fmla="*/ 43914 h 267059"/>
                  <a:gd name="connsiteX178" fmla="*/ 78816 w 425979"/>
                  <a:gd name="connsiteY178" fmla="*/ 41053 h 267059"/>
                  <a:gd name="connsiteX179" fmla="*/ 74239 w 425979"/>
                  <a:gd name="connsiteY179" fmla="*/ 34902 h 267059"/>
                  <a:gd name="connsiteX180" fmla="*/ 73667 w 425979"/>
                  <a:gd name="connsiteY180" fmla="*/ 32900 h 267059"/>
                  <a:gd name="connsiteX181" fmla="*/ 72808 w 425979"/>
                  <a:gd name="connsiteY181" fmla="*/ 30897 h 267059"/>
                  <a:gd name="connsiteX182" fmla="*/ 71235 w 425979"/>
                  <a:gd name="connsiteY182" fmla="*/ 29180 h 267059"/>
                  <a:gd name="connsiteX183" fmla="*/ 65943 w 425979"/>
                  <a:gd name="connsiteY183" fmla="*/ 25032 h 267059"/>
                  <a:gd name="connsiteX184" fmla="*/ 59792 w 425979"/>
                  <a:gd name="connsiteY184" fmla="*/ 21313 h 267059"/>
                  <a:gd name="connsiteX185" fmla="*/ 53784 w 425979"/>
                  <a:gd name="connsiteY185" fmla="*/ 17737 h 267059"/>
                  <a:gd name="connsiteX186" fmla="*/ 52068 w 425979"/>
                  <a:gd name="connsiteY186" fmla="*/ 16879 h 267059"/>
                  <a:gd name="connsiteX187" fmla="*/ 49207 w 425979"/>
                  <a:gd name="connsiteY187" fmla="*/ 15735 h 267059"/>
                  <a:gd name="connsiteX188" fmla="*/ 45774 w 425979"/>
                  <a:gd name="connsiteY188" fmla="*/ 15735 h 267059"/>
                  <a:gd name="connsiteX189" fmla="*/ 43342 w 425979"/>
                  <a:gd name="connsiteY189" fmla="*/ 16021 h 267059"/>
                  <a:gd name="connsiteX190" fmla="*/ 36047 w 425979"/>
                  <a:gd name="connsiteY190" fmla="*/ 17165 h 267059"/>
                  <a:gd name="connsiteX191" fmla="*/ 30468 w 425979"/>
                  <a:gd name="connsiteY191" fmla="*/ 18595 h 267059"/>
                  <a:gd name="connsiteX192" fmla="*/ 22887 w 425979"/>
                  <a:gd name="connsiteY192" fmla="*/ 20455 h 267059"/>
                  <a:gd name="connsiteX193" fmla="*/ 17022 w 425979"/>
                  <a:gd name="connsiteY193" fmla="*/ 22600 h 267059"/>
                  <a:gd name="connsiteX194" fmla="*/ 15735 w 425979"/>
                  <a:gd name="connsiteY194" fmla="*/ 23173 h 267059"/>
                  <a:gd name="connsiteX195" fmla="*/ 11444 w 425979"/>
                  <a:gd name="connsiteY195" fmla="*/ 25747 h 267059"/>
                  <a:gd name="connsiteX196" fmla="*/ 6151 w 425979"/>
                  <a:gd name="connsiteY196" fmla="*/ 29896 h 267059"/>
                  <a:gd name="connsiteX197" fmla="*/ 0 w 425979"/>
                  <a:gd name="connsiteY197" fmla="*/ 35761 h 267059"/>
                  <a:gd name="connsiteX198" fmla="*/ 3433 w 425979"/>
                  <a:gd name="connsiteY198" fmla="*/ 44772 h 267059"/>
                  <a:gd name="connsiteX199" fmla="*/ 7581 w 425979"/>
                  <a:gd name="connsiteY199" fmla="*/ 50637 h 267059"/>
                  <a:gd name="connsiteX200" fmla="*/ 10013 w 425979"/>
                  <a:gd name="connsiteY200" fmla="*/ 55500 h 267059"/>
                  <a:gd name="connsiteX201" fmla="*/ 10728 w 425979"/>
                  <a:gd name="connsiteY201" fmla="*/ 56645 h 267059"/>
                  <a:gd name="connsiteX202" fmla="*/ 11015 w 425979"/>
                  <a:gd name="connsiteY202" fmla="*/ 56358 h 267059"/>
                  <a:gd name="connsiteX203" fmla="*/ 10013 w 425979"/>
                  <a:gd name="connsiteY203" fmla="*/ 51638 h 267059"/>
                  <a:gd name="connsiteX204" fmla="*/ 11586 w 425979"/>
                  <a:gd name="connsiteY204" fmla="*/ 41911 h 267059"/>
                  <a:gd name="connsiteX205" fmla="*/ 11586 w 425979"/>
                  <a:gd name="connsiteY205" fmla="*/ 40481 h 267059"/>
                  <a:gd name="connsiteX206" fmla="*/ 9441 w 425979"/>
                  <a:gd name="connsiteY206" fmla="*/ 38335 h 267059"/>
                  <a:gd name="connsiteX207" fmla="*/ 12159 w 425979"/>
                  <a:gd name="connsiteY207" fmla="*/ 31755 h 267059"/>
                  <a:gd name="connsiteX208" fmla="*/ 14161 w 425979"/>
                  <a:gd name="connsiteY208" fmla="*/ 28894 h 267059"/>
                  <a:gd name="connsiteX209" fmla="*/ 18309 w 425979"/>
                  <a:gd name="connsiteY209" fmla="*/ 25461 h 267059"/>
                  <a:gd name="connsiteX210" fmla="*/ 20026 w 425979"/>
                  <a:gd name="connsiteY210" fmla="*/ 24603 h 267059"/>
                  <a:gd name="connsiteX211" fmla="*/ 23602 w 425979"/>
                  <a:gd name="connsiteY211" fmla="*/ 25032 h 267059"/>
                  <a:gd name="connsiteX212" fmla="*/ 30039 w 425979"/>
                  <a:gd name="connsiteY212" fmla="*/ 23602 h 267059"/>
                  <a:gd name="connsiteX213" fmla="*/ 33901 w 425979"/>
                  <a:gd name="connsiteY213" fmla="*/ 23030 h 267059"/>
                  <a:gd name="connsiteX214" fmla="*/ 37763 w 425979"/>
                  <a:gd name="connsiteY214" fmla="*/ 23316 h 267059"/>
                  <a:gd name="connsiteX215" fmla="*/ 39337 w 425979"/>
                  <a:gd name="connsiteY215" fmla="*/ 23745 h 267059"/>
                  <a:gd name="connsiteX216" fmla="*/ 40624 w 425979"/>
                  <a:gd name="connsiteY216" fmla="*/ 24746 h 267059"/>
                  <a:gd name="connsiteX217" fmla="*/ 43914 w 425979"/>
                  <a:gd name="connsiteY217" fmla="*/ 32757 h 267059"/>
                  <a:gd name="connsiteX218" fmla="*/ 45201 w 425979"/>
                  <a:gd name="connsiteY218" fmla="*/ 36190 h 267059"/>
                  <a:gd name="connsiteX219" fmla="*/ 46489 w 425979"/>
                  <a:gd name="connsiteY219" fmla="*/ 40910 h 267059"/>
                  <a:gd name="connsiteX220" fmla="*/ 48205 w 425979"/>
                  <a:gd name="connsiteY220" fmla="*/ 45344 h 267059"/>
                  <a:gd name="connsiteX221" fmla="*/ 50780 w 425979"/>
                  <a:gd name="connsiteY221" fmla="*/ 48491 h 267059"/>
                  <a:gd name="connsiteX222" fmla="*/ 53927 w 425979"/>
                  <a:gd name="connsiteY222" fmla="*/ 50923 h 267059"/>
                  <a:gd name="connsiteX223" fmla="*/ 63225 w 425979"/>
                  <a:gd name="connsiteY223" fmla="*/ 57074 h 267059"/>
                  <a:gd name="connsiteX224" fmla="*/ 65656 w 425979"/>
                  <a:gd name="connsiteY224" fmla="*/ 59649 h 267059"/>
                  <a:gd name="connsiteX225" fmla="*/ 66658 w 425979"/>
                  <a:gd name="connsiteY225" fmla="*/ 61508 h 267059"/>
                  <a:gd name="connsiteX226" fmla="*/ 67087 w 425979"/>
                  <a:gd name="connsiteY226" fmla="*/ 63654 h 267059"/>
                  <a:gd name="connsiteX227" fmla="*/ 67230 w 425979"/>
                  <a:gd name="connsiteY227" fmla="*/ 65799 h 267059"/>
                  <a:gd name="connsiteX228" fmla="*/ 66801 w 425979"/>
                  <a:gd name="connsiteY228" fmla="*/ 67945 h 267059"/>
                  <a:gd name="connsiteX229" fmla="*/ 66085 w 425979"/>
                  <a:gd name="connsiteY229" fmla="*/ 68660 h 267059"/>
                  <a:gd name="connsiteX230" fmla="*/ 65227 w 425979"/>
                  <a:gd name="connsiteY230" fmla="*/ 69232 h 267059"/>
                  <a:gd name="connsiteX231" fmla="*/ 61937 w 425979"/>
                  <a:gd name="connsiteY231" fmla="*/ 70234 h 267059"/>
                  <a:gd name="connsiteX232" fmla="*/ 56788 w 425979"/>
                  <a:gd name="connsiteY232" fmla="*/ 68803 h 267059"/>
                  <a:gd name="connsiteX233" fmla="*/ 55071 w 425979"/>
                  <a:gd name="connsiteY233" fmla="*/ 70091 h 267059"/>
                  <a:gd name="connsiteX234" fmla="*/ 55644 w 425979"/>
                  <a:gd name="connsiteY234" fmla="*/ 72522 h 267059"/>
                  <a:gd name="connsiteX235" fmla="*/ 56931 w 425979"/>
                  <a:gd name="connsiteY235" fmla="*/ 75097 h 267059"/>
                  <a:gd name="connsiteX236" fmla="*/ 55500 w 425979"/>
                  <a:gd name="connsiteY236" fmla="*/ 75240 h 267059"/>
                  <a:gd name="connsiteX237" fmla="*/ 54070 w 425979"/>
                  <a:gd name="connsiteY237" fmla="*/ 75097 h 267059"/>
                  <a:gd name="connsiteX238" fmla="*/ 51352 w 425979"/>
                  <a:gd name="connsiteY238" fmla="*/ 74096 h 267059"/>
                  <a:gd name="connsiteX239" fmla="*/ 48205 w 425979"/>
                  <a:gd name="connsiteY239" fmla="*/ 74525 h 267059"/>
                  <a:gd name="connsiteX240" fmla="*/ 41625 w 425979"/>
                  <a:gd name="connsiteY240" fmla="*/ 76670 h 267059"/>
                  <a:gd name="connsiteX241" fmla="*/ 38478 w 425979"/>
                  <a:gd name="connsiteY241" fmla="*/ 76098 h 267059"/>
                  <a:gd name="connsiteX242" fmla="*/ 36333 w 425979"/>
                  <a:gd name="connsiteY242" fmla="*/ 73237 h 267059"/>
                  <a:gd name="connsiteX243" fmla="*/ 33901 w 425979"/>
                  <a:gd name="connsiteY243" fmla="*/ 70663 h 267059"/>
                  <a:gd name="connsiteX244" fmla="*/ 31040 w 425979"/>
                  <a:gd name="connsiteY244" fmla="*/ 70234 h 267059"/>
                  <a:gd name="connsiteX245" fmla="*/ 28179 w 425979"/>
                  <a:gd name="connsiteY245" fmla="*/ 71664 h 267059"/>
                  <a:gd name="connsiteX246" fmla="*/ 25461 w 425979"/>
                  <a:gd name="connsiteY246" fmla="*/ 72093 h 267059"/>
                  <a:gd name="connsiteX247" fmla="*/ 21170 w 425979"/>
                  <a:gd name="connsiteY247" fmla="*/ 71092 h 267059"/>
                  <a:gd name="connsiteX248" fmla="*/ 19740 w 425979"/>
                  <a:gd name="connsiteY248" fmla="*/ 70520 h 267059"/>
                  <a:gd name="connsiteX249" fmla="*/ 17165 w 425979"/>
                  <a:gd name="connsiteY249" fmla="*/ 68231 h 267059"/>
                  <a:gd name="connsiteX250" fmla="*/ 15306 w 425979"/>
                  <a:gd name="connsiteY250" fmla="*/ 65656 h 267059"/>
                  <a:gd name="connsiteX251" fmla="*/ 13732 w 425979"/>
                  <a:gd name="connsiteY251" fmla="*/ 62795 h 267059"/>
                  <a:gd name="connsiteX252" fmla="*/ 12159 w 425979"/>
                  <a:gd name="connsiteY252" fmla="*/ 69089 h 267059"/>
                  <a:gd name="connsiteX253" fmla="*/ 11015 w 425979"/>
                  <a:gd name="connsiteY253" fmla="*/ 75383 h 267059"/>
                  <a:gd name="connsiteX254" fmla="*/ 9012 w 425979"/>
                  <a:gd name="connsiteY254" fmla="*/ 80390 h 267059"/>
                  <a:gd name="connsiteX255" fmla="*/ 7438 w 425979"/>
                  <a:gd name="connsiteY255" fmla="*/ 85682 h 267059"/>
                  <a:gd name="connsiteX256" fmla="*/ 7724 w 425979"/>
                  <a:gd name="connsiteY256" fmla="*/ 92119 h 267059"/>
                  <a:gd name="connsiteX257" fmla="*/ 9584 w 425979"/>
                  <a:gd name="connsiteY257" fmla="*/ 97984 h 267059"/>
                  <a:gd name="connsiteX258" fmla="*/ 12445 w 425979"/>
                  <a:gd name="connsiteY258" fmla="*/ 102990 h 267059"/>
                  <a:gd name="connsiteX259" fmla="*/ 14447 w 425979"/>
                  <a:gd name="connsiteY259" fmla="*/ 105708 h 267059"/>
                  <a:gd name="connsiteX260" fmla="*/ 16593 w 425979"/>
                  <a:gd name="connsiteY260" fmla="*/ 107854 h 267059"/>
                  <a:gd name="connsiteX261" fmla="*/ 14018 w 425979"/>
                  <a:gd name="connsiteY261" fmla="*/ 103562 h 267059"/>
                  <a:gd name="connsiteX262" fmla="*/ 15020 w 425979"/>
                  <a:gd name="connsiteY262" fmla="*/ 100272 h 267059"/>
                  <a:gd name="connsiteX263" fmla="*/ 19597 w 425979"/>
                  <a:gd name="connsiteY263" fmla="*/ 100559 h 267059"/>
                  <a:gd name="connsiteX264" fmla="*/ 24174 w 425979"/>
                  <a:gd name="connsiteY264" fmla="*/ 101274 h 267059"/>
                  <a:gd name="connsiteX265" fmla="*/ 27607 w 425979"/>
                  <a:gd name="connsiteY265" fmla="*/ 101131 h 267059"/>
                  <a:gd name="connsiteX266" fmla="*/ 29181 w 425979"/>
                  <a:gd name="connsiteY266" fmla="*/ 101846 h 267059"/>
                  <a:gd name="connsiteX267" fmla="*/ 30182 w 425979"/>
                  <a:gd name="connsiteY267" fmla="*/ 102990 h 267059"/>
                  <a:gd name="connsiteX268" fmla="*/ 29324 w 425979"/>
                  <a:gd name="connsiteY268" fmla="*/ 105708 h 267059"/>
                  <a:gd name="connsiteX269" fmla="*/ 29038 w 425979"/>
                  <a:gd name="connsiteY269" fmla="*/ 108569 h 267059"/>
                  <a:gd name="connsiteX270" fmla="*/ 29753 w 425979"/>
                  <a:gd name="connsiteY270" fmla="*/ 111430 h 267059"/>
                  <a:gd name="connsiteX271" fmla="*/ 31613 w 425979"/>
                  <a:gd name="connsiteY271" fmla="*/ 112431 h 267059"/>
                  <a:gd name="connsiteX272" fmla="*/ 33043 w 425979"/>
                  <a:gd name="connsiteY272" fmla="*/ 113718 h 267059"/>
                  <a:gd name="connsiteX273" fmla="*/ 33615 w 425979"/>
                  <a:gd name="connsiteY273" fmla="*/ 115864 h 267059"/>
                  <a:gd name="connsiteX274" fmla="*/ 30468 w 425979"/>
                  <a:gd name="connsiteY274" fmla="*/ 116293 h 267059"/>
                  <a:gd name="connsiteX275" fmla="*/ 27178 w 425979"/>
                  <a:gd name="connsiteY275" fmla="*/ 116150 h 267059"/>
                  <a:gd name="connsiteX276" fmla="*/ 24603 w 425979"/>
                  <a:gd name="connsiteY276" fmla="*/ 115435 h 267059"/>
                  <a:gd name="connsiteX277" fmla="*/ 22458 w 425979"/>
                  <a:gd name="connsiteY277" fmla="*/ 113575 h 267059"/>
                  <a:gd name="connsiteX278" fmla="*/ 19168 w 425979"/>
                  <a:gd name="connsiteY278" fmla="*/ 119869 h 267059"/>
                  <a:gd name="connsiteX279" fmla="*/ 19168 w 425979"/>
                  <a:gd name="connsiteY279" fmla="*/ 122873 h 267059"/>
                  <a:gd name="connsiteX280" fmla="*/ 20169 w 425979"/>
                  <a:gd name="connsiteY280" fmla="*/ 125734 h 267059"/>
                  <a:gd name="connsiteX281" fmla="*/ 21599 w 425979"/>
                  <a:gd name="connsiteY281" fmla="*/ 123874 h 267059"/>
                  <a:gd name="connsiteX282" fmla="*/ 23459 w 425979"/>
                  <a:gd name="connsiteY282" fmla="*/ 123016 h 267059"/>
                  <a:gd name="connsiteX283" fmla="*/ 25605 w 425979"/>
                  <a:gd name="connsiteY283" fmla="*/ 123016 h 267059"/>
                  <a:gd name="connsiteX284" fmla="*/ 29753 w 425979"/>
                  <a:gd name="connsiteY284" fmla="*/ 124303 h 267059"/>
                  <a:gd name="connsiteX285" fmla="*/ 31755 w 425979"/>
                  <a:gd name="connsiteY285" fmla="*/ 125448 h 267059"/>
                  <a:gd name="connsiteX286" fmla="*/ 34044 w 425979"/>
                  <a:gd name="connsiteY286" fmla="*/ 127450 h 267059"/>
                  <a:gd name="connsiteX287" fmla="*/ 36619 w 425979"/>
                  <a:gd name="connsiteY287" fmla="*/ 127736 h 267059"/>
                  <a:gd name="connsiteX288" fmla="*/ 36762 w 425979"/>
                  <a:gd name="connsiteY288" fmla="*/ 129739 h 267059"/>
                  <a:gd name="connsiteX289" fmla="*/ 37191 w 425979"/>
                  <a:gd name="connsiteY289" fmla="*/ 131456 h 267059"/>
                  <a:gd name="connsiteX290" fmla="*/ 39909 w 425979"/>
                  <a:gd name="connsiteY290" fmla="*/ 134459 h 267059"/>
                  <a:gd name="connsiteX291" fmla="*/ 41482 w 425979"/>
                  <a:gd name="connsiteY291" fmla="*/ 136891 h 267059"/>
                  <a:gd name="connsiteX292" fmla="*/ 42054 w 425979"/>
                  <a:gd name="connsiteY292" fmla="*/ 139895 h 267059"/>
                  <a:gd name="connsiteX293" fmla="*/ 41768 w 425979"/>
                  <a:gd name="connsiteY293" fmla="*/ 144186 h 267059"/>
                  <a:gd name="connsiteX294" fmla="*/ 41053 w 425979"/>
                  <a:gd name="connsiteY294" fmla="*/ 148335 h 267059"/>
                  <a:gd name="connsiteX295" fmla="*/ 40767 w 425979"/>
                  <a:gd name="connsiteY295" fmla="*/ 152054 h 267059"/>
                  <a:gd name="connsiteX296" fmla="*/ 41053 w 425979"/>
                  <a:gd name="connsiteY296" fmla="*/ 155916 h 267059"/>
                  <a:gd name="connsiteX297" fmla="*/ 41053 w 425979"/>
                  <a:gd name="connsiteY297" fmla="*/ 160064 h 267059"/>
                  <a:gd name="connsiteX298" fmla="*/ 40195 w 425979"/>
                  <a:gd name="connsiteY298" fmla="*/ 168360 h 267059"/>
                  <a:gd name="connsiteX299" fmla="*/ 40195 w 425979"/>
                  <a:gd name="connsiteY299" fmla="*/ 172509 h 267059"/>
                  <a:gd name="connsiteX300" fmla="*/ 40910 w 425979"/>
                  <a:gd name="connsiteY300" fmla="*/ 181520 h 267059"/>
                  <a:gd name="connsiteX301" fmla="*/ 42484 w 425979"/>
                  <a:gd name="connsiteY301" fmla="*/ 190389 h 267059"/>
                  <a:gd name="connsiteX302" fmla="*/ 42913 w 425979"/>
                  <a:gd name="connsiteY302" fmla="*/ 192821 h 267059"/>
                  <a:gd name="connsiteX303" fmla="*/ 51352 w 425979"/>
                  <a:gd name="connsiteY303" fmla="*/ 193250 h 267059"/>
                  <a:gd name="connsiteX304" fmla="*/ 54642 w 425979"/>
                  <a:gd name="connsiteY304" fmla="*/ 192535 h 267059"/>
                  <a:gd name="connsiteX305" fmla="*/ 59506 w 425979"/>
                  <a:gd name="connsiteY305" fmla="*/ 190675 h 267059"/>
                  <a:gd name="connsiteX306" fmla="*/ 63082 w 425979"/>
                  <a:gd name="connsiteY306" fmla="*/ 189531 h 267059"/>
                  <a:gd name="connsiteX307" fmla="*/ 64941 w 425979"/>
                  <a:gd name="connsiteY307" fmla="*/ 189388 h 267059"/>
                  <a:gd name="connsiteX308" fmla="*/ 66801 w 425979"/>
                  <a:gd name="connsiteY308" fmla="*/ 188529 h 267059"/>
                  <a:gd name="connsiteX309" fmla="*/ 68231 w 425979"/>
                  <a:gd name="connsiteY309" fmla="*/ 187385 h 267059"/>
                  <a:gd name="connsiteX310" fmla="*/ 71378 w 425979"/>
                  <a:gd name="connsiteY310" fmla="*/ 179661 h 267059"/>
                  <a:gd name="connsiteX311" fmla="*/ 72952 w 425979"/>
                  <a:gd name="connsiteY311" fmla="*/ 177801 h 267059"/>
                  <a:gd name="connsiteX312" fmla="*/ 78244 w 425979"/>
                  <a:gd name="connsiteY312" fmla="*/ 173510 h 267059"/>
                  <a:gd name="connsiteX313" fmla="*/ 82678 w 425979"/>
                  <a:gd name="connsiteY313" fmla="*/ 170792 h 267059"/>
                  <a:gd name="connsiteX314" fmla="*/ 87399 w 425979"/>
                  <a:gd name="connsiteY314" fmla="*/ 168360 h 267059"/>
                  <a:gd name="connsiteX315" fmla="*/ 93406 w 425979"/>
                  <a:gd name="connsiteY315" fmla="*/ 166644 h 267059"/>
                  <a:gd name="connsiteX316" fmla="*/ 101274 w 425979"/>
                  <a:gd name="connsiteY316" fmla="*/ 166787 h 267059"/>
                  <a:gd name="connsiteX317" fmla="*/ 107568 w 425979"/>
                  <a:gd name="connsiteY317" fmla="*/ 167359 h 267059"/>
                  <a:gd name="connsiteX318" fmla="*/ 111287 w 425979"/>
                  <a:gd name="connsiteY318" fmla="*/ 167359 h 267059"/>
                  <a:gd name="connsiteX319" fmla="*/ 113003 w 425979"/>
                  <a:gd name="connsiteY319" fmla="*/ 167502 h 267059"/>
                  <a:gd name="connsiteX320" fmla="*/ 114291 w 425979"/>
                  <a:gd name="connsiteY320" fmla="*/ 167216 h 267059"/>
                  <a:gd name="connsiteX321" fmla="*/ 115006 w 425979"/>
                  <a:gd name="connsiteY321" fmla="*/ 166644 h 267059"/>
                  <a:gd name="connsiteX322" fmla="*/ 115864 w 425979"/>
                  <a:gd name="connsiteY322" fmla="*/ 163211 h 267059"/>
                  <a:gd name="connsiteX323" fmla="*/ 117152 w 425979"/>
                  <a:gd name="connsiteY323" fmla="*/ 162067 h 267059"/>
                  <a:gd name="connsiteX324" fmla="*/ 119440 w 425979"/>
                  <a:gd name="connsiteY324" fmla="*/ 161065 h 267059"/>
                  <a:gd name="connsiteX325" fmla="*/ 122587 w 425979"/>
                  <a:gd name="connsiteY325" fmla="*/ 161065 h 267059"/>
                  <a:gd name="connsiteX326" fmla="*/ 126449 w 425979"/>
                  <a:gd name="connsiteY326" fmla="*/ 160779 h 267059"/>
                  <a:gd name="connsiteX327" fmla="*/ 129596 w 425979"/>
                  <a:gd name="connsiteY327" fmla="*/ 161065 h 267059"/>
                  <a:gd name="connsiteX328" fmla="*/ 133601 w 425979"/>
                  <a:gd name="connsiteY328" fmla="*/ 162353 h 267059"/>
                  <a:gd name="connsiteX329" fmla="*/ 138751 w 425979"/>
                  <a:gd name="connsiteY329" fmla="*/ 162496 h 267059"/>
                  <a:gd name="connsiteX330" fmla="*/ 142184 w 425979"/>
                  <a:gd name="connsiteY330" fmla="*/ 162210 h 267059"/>
                  <a:gd name="connsiteX331" fmla="*/ 144187 w 425979"/>
                  <a:gd name="connsiteY331" fmla="*/ 163497 h 267059"/>
                  <a:gd name="connsiteX332" fmla="*/ 145617 w 425979"/>
                  <a:gd name="connsiteY332" fmla="*/ 165213 h 267059"/>
                  <a:gd name="connsiteX333" fmla="*/ 146332 w 425979"/>
                  <a:gd name="connsiteY333" fmla="*/ 166644 h 267059"/>
                  <a:gd name="connsiteX334" fmla="*/ 146475 w 425979"/>
                  <a:gd name="connsiteY334" fmla="*/ 168647 h 267059"/>
                  <a:gd name="connsiteX335" fmla="*/ 146475 w 425979"/>
                  <a:gd name="connsiteY335" fmla="*/ 170077 h 267059"/>
                  <a:gd name="connsiteX336" fmla="*/ 147047 w 425979"/>
                  <a:gd name="connsiteY336" fmla="*/ 170649 h 267059"/>
                  <a:gd name="connsiteX337" fmla="*/ 149193 w 425979"/>
                  <a:gd name="connsiteY337" fmla="*/ 171507 h 267059"/>
                  <a:gd name="connsiteX338" fmla="*/ 152197 w 425979"/>
                  <a:gd name="connsiteY338" fmla="*/ 172223 h 267059"/>
                  <a:gd name="connsiteX339" fmla="*/ 157919 w 425979"/>
                  <a:gd name="connsiteY339" fmla="*/ 173081 h 267059"/>
                  <a:gd name="connsiteX340" fmla="*/ 163211 w 425979"/>
                  <a:gd name="connsiteY340" fmla="*/ 174654 h 267059"/>
                  <a:gd name="connsiteX341" fmla="*/ 165929 w 425979"/>
                  <a:gd name="connsiteY341" fmla="*/ 175656 h 267059"/>
                  <a:gd name="connsiteX342" fmla="*/ 169791 w 425979"/>
                  <a:gd name="connsiteY342" fmla="*/ 177372 h 267059"/>
                  <a:gd name="connsiteX343" fmla="*/ 174368 w 425979"/>
                  <a:gd name="connsiteY343" fmla="*/ 181520 h 267059"/>
                  <a:gd name="connsiteX344" fmla="*/ 176085 w 425979"/>
                  <a:gd name="connsiteY344" fmla="*/ 182236 h 267059"/>
                  <a:gd name="connsiteX345" fmla="*/ 178088 w 425979"/>
                  <a:gd name="connsiteY345" fmla="*/ 182665 h 267059"/>
                  <a:gd name="connsiteX346" fmla="*/ 179518 w 425979"/>
                  <a:gd name="connsiteY346" fmla="*/ 182522 h 267059"/>
                  <a:gd name="connsiteX347" fmla="*/ 182951 w 425979"/>
                  <a:gd name="connsiteY347" fmla="*/ 180805 h 267059"/>
                  <a:gd name="connsiteX348" fmla="*/ 185955 w 425979"/>
                  <a:gd name="connsiteY348" fmla="*/ 182093 h 267059"/>
                  <a:gd name="connsiteX349" fmla="*/ 187528 w 425979"/>
                  <a:gd name="connsiteY349" fmla="*/ 181949 h 267059"/>
                  <a:gd name="connsiteX350" fmla="*/ 190961 w 425979"/>
                  <a:gd name="connsiteY350" fmla="*/ 180948 h 267059"/>
                  <a:gd name="connsiteX351" fmla="*/ 194681 w 425979"/>
                  <a:gd name="connsiteY351" fmla="*/ 182093 h 267059"/>
                  <a:gd name="connsiteX352" fmla="*/ 203835 w 425979"/>
                  <a:gd name="connsiteY352" fmla="*/ 186527 h 267059"/>
                  <a:gd name="connsiteX353" fmla="*/ 204836 w 425979"/>
                  <a:gd name="connsiteY353" fmla="*/ 186384 h 267059"/>
                  <a:gd name="connsiteX354" fmla="*/ 205695 w 425979"/>
                  <a:gd name="connsiteY354" fmla="*/ 186813 h 267059"/>
                  <a:gd name="connsiteX355" fmla="*/ 206410 w 425979"/>
                  <a:gd name="connsiteY355" fmla="*/ 187814 h 267059"/>
                  <a:gd name="connsiteX356" fmla="*/ 206982 w 425979"/>
                  <a:gd name="connsiteY356" fmla="*/ 189101 h 267059"/>
                  <a:gd name="connsiteX357" fmla="*/ 207697 w 425979"/>
                  <a:gd name="connsiteY357" fmla="*/ 192964 h 267059"/>
                  <a:gd name="connsiteX358" fmla="*/ 210272 w 425979"/>
                  <a:gd name="connsiteY358" fmla="*/ 195824 h 267059"/>
                  <a:gd name="connsiteX359" fmla="*/ 213562 w 425979"/>
                  <a:gd name="connsiteY359" fmla="*/ 198399 h 267059"/>
                  <a:gd name="connsiteX360" fmla="*/ 217281 w 425979"/>
                  <a:gd name="connsiteY360" fmla="*/ 199830 h 267059"/>
                  <a:gd name="connsiteX361" fmla="*/ 225149 w 425979"/>
                  <a:gd name="connsiteY361" fmla="*/ 203120 h 267059"/>
                  <a:gd name="connsiteX362" fmla="*/ 228581 w 425979"/>
                  <a:gd name="connsiteY362" fmla="*/ 205838 h 267059"/>
                  <a:gd name="connsiteX363" fmla="*/ 232014 w 425979"/>
                  <a:gd name="connsiteY363" fmla="*/ 210415 h 267059"/>
                  <a:gd name="connsiteX364" fmla="*/ 236306 w 425979"/>
                  <a:gd name="connsiteY364" fmla="*/ 216423 h 267059"/>
                  <a:gd name="connsiteX365" fmla="*/ 236878 w 425979"/>
                  <a:gd name="connsiteY365" fmla="*/ 216995 h 267059"/>
                  <a:gd name="connsiteX366" fmla="*/ 247892 w 425979"/>
                  <a:gd name="connsiteY366" fmla="*/ 216852 h 267059"/>
                  <a:gd name="connsiteX367" fmla="*/ 260337 w 425979"/>
                  <a:gd name="connsiteY367" fmla="*/ 216852 h 267059"/>
                  <a:gd name="connsiteX368" fmla="*/ 261910 w 425979"/>
                  <a:gd name="connsiteY368" fmla="*/ 219283 h 267059"/>
                  <a:gd name="connsiteX369" fmla="*/ 261624 w 425979"/>
                  <a:gd name="connsiteY369" fmla="*/ 224147 h 267059"/>
                  <a:gd name="connsiteX370" fmla="*/ 262053 w 425979"/>
                  <a:gd name="connsiteY370" fmla="*/ 229010 h 267059"/>
                  <a:gd name="connsiteX371" fmla="*/ 263197 w 425979"/>
                  <a:gd name="connsiteY371" fmla="*/ 232443 h 267059"/>
                  <a:gd name="connsiteX372" fmla="*/ 263197 w 425979"/>
                  <a:gd name="connsiteY372" fmla="*/ 235590 h 267059"/>
                  <a:gd name="connsiteX373" fmla="*/ 262339 w 425979"/>
                  <a:gd name="connsiteY373" fmla="*/ 237164 h 267059"/>
                  <a:gd name="connsiteX374" fmla="*/ 261624 w 425979"/>
                  <a:gd name="connsiteY374" fmla="*/ 239023 h 267059"/>
                  <a:gd name="connsiteX375" fmla="*/ 261481 w 425979"/>
                  <a:gd name="connsiteY375" fmla="*/ 239881 h 267059"/>
                  <a:gd name="connsiteX376" fmla="*/ 263055 w 425979"/>
                  <a:gd name="connsiteY376" fmla="*/ 241026 h 267059"/>
                  <a:gd name="connsiteX377" fmla="*/ 264485 w 425979"/>
                  <a:gd name="connsiteY377" fmla="*/ 243601 h 267059"/>
                  <a:gd name="connsiteX378" fmla="*/ 264628 w 425979"/>
                  <a:gd name="connsiteY378" fmla="*/ 247177 h 267059"/>
                  <a:gd name="connsiteX379" fmla="*/ 263913 w 425979"/>
                  <a:gd name="connsiteY379" fmla="*/ 249036 h 267059"/>
                  <a:gd name="connsiteX380" fmla="*/ 264056 w 425979"/>
                  <a:gd name="connsiteY380" fmla="*/ 250610 h 267059"/>
                  <a:gd name="connsiteX381" fmla="*/ 264771 w 425979"/>
                  <a:gd name="connsiteY381" fmla="*/ 251897 h 267059"/>
                  <a:gd name="connsiteX382" fmla="*/ 267203 w 425979"/>
                  <a:gd name="connsiteY382" fmla="*/ 251611 h 267059"/>
                  <a:gd name="connsiteX383" fmla="*/ 268204 w 425979"/>
                  <a:gd name="connsiteY383" fmla="*/ 252898 h 267059"/>
                  <a:gd name="connsiteX384" fmla="*/ 269491 w 425979"/>
                  <a:gd name="connsiteY384" fmla="*/ 254472 h 267059"/>
                  <a:gd name="connsiteX385" fmla="*/ 273211 w 425979"/>
                  <a:gd name="connsiteY385" fmla="*/ 257476 h 267059"/>
                  <a:gd name="connsiteX386" fmla="*/ 275642 w 425979"/>
                  <a:gd name="connsiteY386" fmla="*/ 258334 h 267059"/>
                  <a:gd name="connsiteX387" fmla="*/ 278646 w 425979"/>
                  <a:gd name="connsiteY387" fmla="*/ 258763 h 267059"/>
                  <a:gd name="connsiteX388" fmla="*/ 282365 w 425979"/>
                  <a:gd name="connsiteY388" fmla="*/ 258334 h 267059"/>
                  <a:gd name="connsiteX389" fmla="*/ 285226 w 425979"/>
                  <a:gd name="connsiteY389" fmla="*/ 257762 h 267059"/>
                  <a:gd name="connsiteX390" fmla="*/ 286657 w 425979"/>
                  <a:gd name="connsiteY390" fmla="*/ 257905 h 267059"/>
                  <a:gd name="connsiteX391" fmla="*/ 289803 w 425979"/>
                  <a:gd name="connsiteY391" fmla="*/ 260050 h 267059"/>
                  <a:gd name="connsiteX392" fmla="*/ 293523 w 425979"/>
                  <a:gd name="connsiteY392" fmla="*/ 263054 h 267059"/>
                  <a:gd name="connsiteX393" fmla="*/ 294667 w 425979"/>
                  <a:gd name="connsiteY393" fmla="*/ 264342 h 267059"/>
                  <a:gd name="connsiteX394" fmla="*/ 295239 w 425979"/>
                  <a:gd name="connsiteY394" fmla="*/ 266487 h 267059"/>
                  <a:gd name="connsiteX395" fmla="*/ 296383 w 425979"/>
                  <a:gd name="connsiteY395" fmla="*/ 267060 h 267059"/>
                  <a:gd name="connsiteX396" fmla="*/ 298815 w 425979"/>
                  <a:gd name="connsiteY396" fmla="*/ 265057 h 267059"/>
                  <a:gd name="connsiteX397" fmla="*/ 301104 w 425979"/>
                  <a:gd name="connsiteY397" fmla="*/ 264342 h 267059"/>
                  <a:gd name="connsiteX398" fmla="*/ 303249 w 425979"/>
                  <a:gd name="connsiteY398" fmla="*/ 264771 h 267059"/>
                  <a:gd name="connsiteX399" fmla="*/ 305538 w 425979"/>
                  <a:gd name="connsiteY399" fmla="*/ 265057 h 267059"/>
                  <a:gd name="connsiteX400" fmla="*/ 307827 w 425979"/>
                  <a:gd name="connsiteY400" fmla="*/ 264342 h 267059"/>
                  <a:gd name="connsiteX401" fmla="*/ 308828 w 425979"/>
                  <a:gd name="connsiteY401" fmla="*/ 263769 h 267059"/>
                  <a:gd name="connsiteX402" fmla="*/ 312976 w 425979"/>
                  <a:gd name="connsiteY402" fmla="*/ 261052 h 267059"/>
                  <a:gd name="connsiteX403" fmla="*/ 316695 w 425979"/>
                  <a:gd name="connsiteY403" fmla="*/ 259049 h 267059"/>
                  <a:gd name="connsiteX404" fmla="*/ 318984 w 425979"/>
                  <a:gd name="connsiteY404" fmla="*/ 257762 h 267059"/>
                  <a:gd name="connsiteX405" fmla="*/ 319842 w 425979"/>
                  <a:gd name="connsiteY405" fmla="*/ 253614 h 267059"/>
                  <a:gd name="connsiteX406" fmla="*/ 320844 w 425979"/>
                  <a:gd name="connsiteY406" fmla="*/ 251182 h 267059"/>
                  <a:gd name="connsiteX407" fmla="*/ 322417 w 425979"/>
                  <a:gd name="connsiteY407" fmla="*/ 249751 h 267059"/>
                  <a:gd name="connsiteX408" fmla="*/ 321845 w 425979"/>
                  <a:gd name="connsiteY408" fmla="*/ 248035 h 267059"/>
                  <a:gd name="connsiteX409" fmla="*/ 321273 w 425979"/>
                  <a:gd name="connsiteY409" fmla="*/ 246748 h 267059"/>
                  <a:gd name="connsiteX410" fmla="*/ 320701 w 425979"/>
                  <a:gd name="connsiteY410" fmla="*/ 245031 h 267059"/>
                  <a:gd name="connsiteX411" fmla="*/ 321273 w 425979"/>
                  <a:gd name="connsiteY411" fmla="*/ 244030 h 267059"/>
                  <a:gd name="connsiteX412" fmla="*/ 322703 w 425979"/>
                  <a:gd name="connsiteY412" fmla="*/ 243601 h 267059"/>
                  <a:gd name="connsiteX413" fmla="*/ 326422 w 425979"/>
                  <a:gd name="connsiteY413" fmla="*/ 243601 h 267059"/>
                  <a:gd name="connsiteX414" fmla="*/ 332859 w 425979"/>
                  <a:gd name="connsiteY414" fmla="*/ 241741 h 267059"/>
                  <a:gd name="connsiteX415" fmla="*/ 338295 w 425979"/>
                  <a:gd name="connsiteY415" fmla="*/ 239881 h 267059"/>
                  <a:gd name="connsiteX416" fmla="*/ 343301 w 425979"/>
                  <a:gd name="connsiteY416" fmla="*/ 238308 h 267059"/>
                  <a:gd name="connsiteX417" fmla="*/ 345590 w 425979"/>
                  <a:gd name="connsiteY417" fmla="*/ 238022 h 267059"/>
                  <a:gd name="connsiteX418" fmla="*/ 347735 w 425979"/>
                  <a:gd name="connsiteY418" fmla="*/ 238308 h 267059"/>
                  <a:gd name="connsiteX419" fmla="*/ 348737 w 425979"/>
                  <a:gd name="connsiteY419" fmla="*/ 237879 h 267059"/>
                  <a:gd name="connsiteX420" fmla="*/ 349023 w 425979"/>
                  <a:gd name="connsiteY420" fmla="*/ 236449 h 267059"/>
                  <a:gd name="connsiteX421" fmla="*/ 350310 w 425979"/>
                  <a:gd name="connsiteY421" fmla="*/ 234875 h 267059"/>
                  <a:gd name="connsiteX422" fmla="*/ 353028 w 425979"/>
                  <a:gd name="connsiteY422" fmla="*/ 233588 h 267059"/>
                  <a:gd name="connsiteX423" fmla="*/ 358321 w 425979"/>
                  <a:gd name="connsiteY423" fmla="*/ 230870 h 267059"/>
                  <a:gd name="connsiteX424" fmla="*/ 362898 w 425979"/>
                  <a:gd name="connsiteY424" fmla="*/ 226865 h 267059"/>
                  <a:gd name="connsiteX425" fmla="*/ 364615 w 425979"/>
                  <a:gd name="connsiteY425" fmla="*/ 223861 h 267059"/>
                  <a:gd name="connsiteX426" fmla="*/ 365759 w 425979"/>
                  <a:gd name="connsiteY426" fmla="*/ 219427 h 267059"/>
                  <a:gd name="connsiteX427" fmla="*/ 367904 w 425979"/>
                  <a:gd name="connsiteY427" fmla="*/ 212704 h 267059"/>
                  <a:gd name="connsiteX428" fmla="*/ 370336 w 425979"/>
                  <a:gd name="connsiteY428" fmla="*/ 205265 h 267059"/>
                  <a:gd name="connsiteX429" fmla="*/ 371194 w 425979"/>
                  <a:gd name="connsiteY429" fmla="*/ 201975 h 267059"/>
                  <a:gd name="connsiteX430" fmla="*/ 372196 w 425979"/>
                  <a:gd name="connsiteY430" fmla="*/ 199401 h 267059"/>
                  <a:gd name="connsiteX431" fmla="*/ 376344 w 425979"/>
                  <a:gd name="connsiteY431" fmla="*/ 197255 h 267059"/>
                  <a:gd name="connsiteX432" fmla="*/ 380492 w 425979"/>
                  <a:gd name="connsiteY432" fmla="*/ 195682 h 267059"/>
                  <a:gd name="connsiteX433" fmla="*/ 386929 w 425979"/>
                  <a:gd name="connsiteY433" fmla="*/ 195395 h 267059"/>
                  <a:gd name="connsiteX434" fmla="*/ 394510 w 425979"/>
                  <a:gd name="connsiteY434" fmla="*/ 195252 h 267059"/>
                  <a:gd name="connsiteX435" fmla="*/ 396084 w 425979"/>
                  <a:gd name="connsiteY435" fmla="*/ 191247 h 267059"/>
                  <a:gd name="connsiteX436" fmla="*/ 397085 w 425979"/>
                  <a:gd name="connsiteY436" fmla="*/ 187814 h 267059"/>
                  <a:gd name="connsiteX437" fmla="*/ 398372 w 425979"/>
                  <a:gd name="connsiteY437" fmla="*/ 186098 h 267059"/>
                  <a:gd name="connsiteX438" fmla="*/ 400232 w 425979"/>
                  <a:gd name="connsiteY438" fmla="*/ 184667 h 267059"/>
                  <a:gd name="connsiteX439" fmla="*/ 400804 w 425979"/>
                  <a:gd name="connsiteY439" fmla="*/ 184381 h 267059"/>
                  <a:gd name="connsiteX440" fmla="*/ 404952 w 425979"/>
                  <a:gd name="connsiteY440" fmla="*/ 186527 h 267059"/>
                  <a:gd name="connsiteX441" fmla="*/ 411246 w 425979"/>
                  <a:gd name="connsiteY441" fmla="*/ 189817 h 267059"/>
                  <a:gd name="connsiteX442" fmla="*/ 418541 w 425979"/>
                  <a:gd name="connsiteY442" fmla="*/ 191390 h 267059"/>
                  <a:gd name="connsiteX443" fmla="*/ 422261 w 425979"/>
                  <a:gd name="connsiteY443" fmla="*/ 192248 h 267059"/>
                  <a:gd name="connsiteX444" fmla="*/ 423834 w 425979"/>
                  <a:gd name="connsiteY444" fmla="*/ 192105 h 267059"/>
                  <a:gd name="connsiteX445" fmla="*/ 423548 w 425979"/>
                  <a:gd name="connsiteY445" fmla="*/ 188243 h 267059"/>
                  <a:gd name="connsiteX446" fmla="*/ 423548 w 425979"/>
                  <a:gd name="connsiteY446" fmla="*/ 183380 h 267059"/>
                  <a:gd name="connsiteX447" fmla="*/ 422832 w 425979"/>
                  <a:gd name="connsiteY447" fmla="*/ 178087 h 26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Lst>
                <a:rect l="l" t="t" r="r" b="b"/>
                <a:pathLst>
                  <a:path w="425979" h="267059">
                    <a:moveTo>
                      <a:pt x="17308" y="132314"/>
                    </a:moveTo>
                    <a:lnTo>
                      <a:pt x="16164" y="132171"/>
                    </a:lnTo>
                    <a:lnTo>
                      <a:pt x="15162" y="133744"/>
                    </a:lnTo>
                    <a:lnTo>
                      <a:pt x="16021" y="139180"/>
                    </a:lnTo>
                    <a:lnTo>
                      <a:pt x="17594" y="144186"/>
                    </a:lnTo>
                    <a:lnTo>
                      <a:pt x="17880" y="142470"/>
                    </a:lnTo>
                    <a:lnTo>
                      <a:pt x="16307" y="134173"/>
                    </a:lnTo>
                    <a:lnTo>
                      <a:pt x="17308" y="132314"/>
                    </a:lnTo>
                    <a:close/>
                    <a:moveTo>
                      <a:pt x="422832" y="178087"/>
                    </a:moveTo>
                    <a:lnTo>
                      <a:pt x="425979" y="172938"/>
                    </a:lnTo>
                    <a:lnTo>
                      <a:pt x="425837" y="171936"/>
                    </a:lnTo>
                    <a:lnTo>
                      <a:pt x="425264" y="170935"/>
                    </a:lnTo>
                    <a:lnTo>
                      <a:pt x="424263" y="170077"/>
                    </a:lnTo>
                    <a:lnTo>
                      <a:pt x="418685" y="168647"/>
                    </a:lnTo>
                    <a:lnTo>
                      <a:pt x="417111" y="167931"/>
                    </a:lnTo>
                    <a:lnTo>
                      <a:pt x="414965" y="166358"/>
                    </a:lnTo>
                    <a:lnTo>
                      <a:pt x="412247" y="164641"/>
                    </a:lnTo>
                    <a:lnTo>
                      <a:pt x="409816" y="163497"/>
                    </a:lnTo>
                    <a:lnTo>
                      <a:pt x="406097" y="161924"/>
                    </a:lnTo>
                    <a:lnTo>
                      <a:pt x="402663" y="161065"/>
                    </a:lnTo>
                    <a:lnTo>
                      <a:pt x="400661" y="161781"/>
                    </a:lnTo>
                    <a:lnTo>
                      <a:pt x="398801" y="162639"/>
                    </a:lnTo>
                    <a:lnTo>
                      <a:pt x="397085" y="162639"/>
                    </a:lnTo>
                    <a:lnTo>
                      <a:pt x="395369" y="162210"/>
                    </a:lnTo>
                    <a:lnTo>
                      <a:pt x="388932" y="158348"/>
                    </a:lnTo>
                    <a:lnTo>
                      <a:pt x="379205" y="151625"/>
                    </a:lnTo>
                    <a:lnTo>
                      <a:pt x="371480" y="146904"/>
                    </a:lnTo>
                    <a:lnTo>
                      <a:pt x="366617" y="144615"/>
                    </a:lnTo>
                    <a:lnTo>
                      <a:pt x="365473" y="143900"/>
                    </a:lnTo>
                    <a:lnTo>
                      <a:pt x="362755" y="141755"/>
                    </a:lnTo>
                    <a:lnTo>
                      <a:pt x="356032" y="136033"/>
                    </a:lnTo>
                    <a:lnTo>
                      <a:pt x="351598" y="136891"/>
                    </a:lnTo>
                    <a:lnTo>
                      <a:pt x="345304" y="133172"/>
                    </a:lnTo>
                    <a:lnTo>
                      <a:pt x="339582" y="129596"/>
                    </a:lnTo>
                    <a:lnTo>
                      <a:pt x="338295" y="128595"/>
                    </a:lnTo>
                    <a:lnTo>
                      <a:pt x="331858" y="121872"/>
                    </a:lnTo>
                    <a:lnTo>
                      <a:pt x="325421" y="117580"/>
                    </a:lnTo>
                    <a:lnTo>
                      <a:pt x="318412" y="112860"/>
                    </a:lnTo>
                    <a:lnTo>
                      <a:pt x="313834" y="109856"/>
                    </a:lnTo>
                    <a:lnTo>
                      <a:pt x="306110" y="104850"/>
                    </a:lnTo>
                    <a:lnTo>
                      <a:pt x="302391" y="101846"/>
                    </a:lnTo>
                    <a:lnTo>
                      <a:pt x="301104" y="100702"/>
                    </a:lnTo>
                    <a:lnTo>
                      <a:pt x="299817" y="98556"/>
                    </a:lnTo>
                    <a:lnTo>
                      <a:pt x="297814" y="87971"/>
                    </a:lnTo>
                    <a:lnTo>
                      <a:pt x="295525" y="83107"/>
                    </a:lnTo>
                    <a:lnTo>
                      <a:pt x="292235" y="80533"/>
                    </a:lnTo>
                    <a:lnTo>
                      <a:pt x="289374" y="75526"/>
                    </a:lnTo>
                    <a:lnTo>
                      <a:pt x="287086" y="67945"/>
                    </a:lnTo>
                    <a:lnTo>
                      <a:pt x="285083" y="63081"/>
                    </a:lnTo>
                    <a:lnTo>
                      <a:pt x="283510" y="60793"/>
                    </a:lnTo>
                    <a:lnTo>
                      <a:pt x="280363" y="58361"/>
                    </a:lnTo>
                    <a:lnTo>
                      <a:pt x="275642" y="55643"/>
                    </a:lnTo>
                    <a:lnTo>
                      <a:pt x="271208" y="54356"/>
                    </a:lnTo>
                    <a:lnTo>
                      <a:pt x="269634" y="54356"/>
                    </a:lnTo>
                    <a:lnTo>
                      <a:pt x="268776" y="54642"/>
                    </a:lnTo>
                    <a:lnTo>
                      <a:pt x="267918" y="55071"/>
                    </a:lnTo>
                    <a:lnTo>
                      <a:pt x="266202" y="57074"/>
                    </a:lnTo>
                    <a:lnTo>
                      <a:pt x="263627" y="57217"/>
                    </a:lnTo>
                    <a:lnTo>
                      <a:pt x="261767" y="57217"/>
                    </a:lnTo>
                    <a:lnTo>
                      <a:pt x="259908" y="56502"/>
                    </a:lnTo>
                    <a:lnTo>
                      <a:pt x="254329" y="55786"/>
                    </a:lnTo>
                    <a:lnTo>
                      <a:pt x="252326" y="55071"/>
                    </a:lnTo>
                    <a:lnTo>
                      <a:pt x="248893" y="55214"/>
                    </a:lnTo>
                    <a:lnTo>
                      <a:pt x="241598" y="56215"/>
                    </a:lnTo>
                    <a:lnTo>
                      <a:pt x="239882" y="56072"/>
                    </a:lnTo>
                    <a:lnTo>
                      <a:pt x="232158" y="51495"/>
                    </a:lnTo>
                    <a:lnTo>
                      <a:pt x="228867" y="49635"/>
                    </a:lnTo>
                    <a:lnTo>
                      <a:pt x="228152" y="48634"/>
                    </a:lnTo>
                    <a:lnTo>
                      <a:pt x="228152" y="46918"/>
                    </a:lnTo>
                    <a:lnTo>
                      <a:pt x="229296" y="44486"/>
                    </a:lnTo>
                    <a:lnTo>
                      <a:pt x="230298" y="42769"/>
                    </a:lnTo>
                    <a:lnTo>
                      <a:pt x="229869" y="40910"/>
                    </a:lnTo>
                    <a:lnTo>
                      <a:pt x="228438" y="38907"/>
                    </a:lnTo>
                    <a:lnTo>
                      <a:pt x="228438" y="36762"/>
                    </a:lnTo>
                    <a:lnTo>
                      <a:pt x="229440" y="35617"/>
                    </a:lnTo>
                    <a:lnTo>
                      <a:pt x="231442" y="36046"/>
                    </a:lnTo>
                    <a:lnTo>
                      <a:pt x="232158" y="35331"/>
                    </a:lnTo>
                    <a:lnTo>
                      <a:pt x="231872" y="34187"/>
                    </a:lnTo>
                    <a:lnTo>
                      <a:pt x="230727" y="33329"/>
                    </a:lnTo>
                    <a:lnTo>
                      <a:pt x="229296" y="31469"/>
                    </a:lnTo>
                    <a:lnTo>
                      <a:pt x="225005" y="29753"/>
                    </a:lnTo>
                    <a:lnTo>
                      <a:pt x="224433" y="29038"/>
                    </a:lnTo>
                    <a:lnTo>
                      <a:pt x="224719" y="28179"/>
                    </a:lnTo>
                    <a:lnTo>
                      <a:pt x="225435" y="27321"/>
                    </a:lnTo>
                    <a:lnTo>
                      <a:pt x="225578" y="25604"/>
                    </a:lnTo>
                    <a:lnTo>
                      <a:pt x="225720" y="23316"/>
                    </a:lnTo>
                    <a:lnTo>
                      <a:pt x="226293" y="22171"/>
                    </a:lnTo>
                    <a:lnTo>
                      <a:pt x="226436" y="21170"/>
                    </a:lnTo>
                    <a:lnTo>
                      <a:pt x="225864" y="20455"/>
                    </a:lnTo>
                    <a:lnTo>
                      <a:pt x="224433" y="19597"/>
                    </a:lnTo>
                    <a:lnTo>
                      <a:pt x="222002" y="17451"/>
                    </a:lnTo>
                    <a:lnTo>
                      <a:pt x="219141" y="17165"/>
                    </a:lnTo>
                    <a:lnTo>
                      <a:pt x="209700" y="17308"/>
                    </a:lnTo>
                    <a:lnTo>
                      <a:pt x="206839" y="16450"/>
                    </a:lnTo>
                    <a:lnTo>
                      <a:pt x="204550" y="15305"/>
                    </a:lnTo>
                    <a:lnTo>
                      <a:pt x="202262" y="10728"/>
                    </a:lnTo>
                    <a:lnTo>
                      <a:pt x="201117" y="9584"/>
                    </a:lnTo>
                    <a:lnTo>
                      <a:pt x="199973" y="9155"/>
                    </a:lnTo>
                    <a:lnTo>
                      <a:pt x="197398" y="9012"/>
                    </a:lnTo>
                    <a:lnTo>
                      <a:pt x="194251" y="8582"/>
                    </a:lnTo>
                    <a:lnTo>
                      <a:pt x="192678" y="7867"/>
                    </a:lnTo>
                    <a:lnTo>
                      <a:pt x="188243" y="3719"/>
                    </a:lnTo>
                    <a:lnTo>
                      <a:pt x="183952" y="0"/>
                    </a:lnTo>
                    <a:lnTo>
                      <a:pt x="182236" y="3576"/>
                    </a:lnTo>
                    <a:lnTo>
                      <a:pt x="180519" y="4291"/>
                    </a:lnTo>
                    <a:lnTo>
                      <a:pt x="176800" y="4005"/>
                    </a:lnTo>
                    <a:lnTo>
                      <a:pt x="173939" y="3433"/>
                    </a:lnTo>
                    <a:lnTo>
                      <a:pt x="172366" y="4291"/>
                    </a:lnTo>
                    <a:lnTo>
                      <a:pt x="170650" y="5722"/>
                    </a:lnTo>
                    <a:lnTo>
                      <a:pt x="170935" y="6580"/>
                    </a:lnTo>
                    <a:lnTo>
                      <a:pt x="172223" y="7581"/>
                    </a:lnTo>
                    <a:lnTo>
                      <a:pt x="174797" y="9298"/>
                    </a:lnTo>
                    <a:lnTo>
                      <a:pt x="178660" y="13732"/>
                    </a:lnTo>
                    <a:lnTo>
                      <a:pt x="180376" y="16164"/>
                    </a:lnTo>
                    <a:lnTo>
                      <a:pt x="180662" y="17022"/>
                    </a:lnTo>
                    <a:lnTo>
                      <a:pt x="180376" y="17594"/>
                    </a:lnTo>
                    <a:lnTo>
                      <a:pt x="179804" y="17880"/>
                    </a:lnTo>
                    <a:lnTo>
                      <a:pt x="179089" y="17880"/>
                    </a:lnTo>
                    <a:lnTo>
                      <a:pt x="178088" y="17880"/>
                    </a:lnTo>
                    <a:lnTo>
                      <a:pt x="177515" y="17165"/>
                    </a:lnTo>
                    <a:lnTo>
                      <a:pt x="177372" y="15877"/>
                    </a:lnTo>
                    <a:lnTo>
                      <a:pt x="176085" y="14018"/>
                    </a:lnTo>
                    <a:lnTo>
                      <a:pt x="174797" y="12874"/>
                    </a:lnTo>
                    <a:lnTo>
                      <a:pt x="173367" y="12158"/>
                    </a:lnTo>
                    <a:lnTo>
                      <a:pt x="171365" y="11586"/>
                    </a:lnTo>
                    <a:lnTo>
                      <a:pt x="168647" y="10728"/>
                    </a:lnTo>
                    <a:lnTo>
                      <a:pt x="167216" y="10728"/>
                    </a:lnTo>
                    <a:lnTo>
                      <a:pt x="165786" y="11729"/>
                    </a:lnTo>
                    <a:lnTo>
                      <a:pt x="164642" y="13160"/>
                    </a:lnTo>
                    <a:lnTo>
                      <a:pt x="163927" y="16307"/>
                    </a:lnTo>
                    <a:lnTo>
                      <a:pt x="161924" y="20026"/>
                    </a:lnTo>
                    <a:lnTo>
                      <a:pt x="160636" y="21456"/>
                    </a:lnTo>
                    <a:lnTo>
                      <a:pt x="156774" y="22315"/>
                    </a:lnTo>
                    <a:lnTo>
                      <a:pt x="154772" y="22315"/>
                    </a:lnTo>
                    <a:lnTo>
                      <a:pt x="155058" y="22744"/>
                    </a:lnTo>
                    <a:lnTo>
                      <a:pt x="154628" y="24317"/>
                    </a:lnTo>
                    <a:lnTo>
                      <a:pt x="155201" y="25747"/>
                    </a:lnTo>
                    <a:lnTo>
                      <a:pt x="156774" y="27750"/>
                    </a:lnTo>
                    <a:lnTo>
                      <a:pt x="157346" y="31326"/>
                    </a:lnTo>
                    <a:lnTo>
                      <a:pt x="161781" y="34044"/>
                    </a:lnTo>
                    <a:lnTo>
                      <a:pt x="162353" y="36333"/>
                    </a:lnTo>
                    <a:lnTo>
                      <a:pt x="160922" y="38907"/>
                    </a:lnTo>
                    <a:lnTo>
                      <a:pt x="156917" y="41196"/>
                    </a:lnTo>
                    <a:lnTo>
                      <a:pt x="152197" y="42769"/>
                    </a:lnTo>
                    <a:lnTo>
                      <a:pt x="149193" y="43342"/>
                    </a:lnTo>
                    <a:lnTo>
                      <a:pt x="146618" y="43485"/>
                    </a:lnTo>
                    <a:lnTo>
                      <a:pt x="143614" y="40624"/>
                    </a:lnTo>
                    <a:lnTo>
                      <a:pt x="141469" y="37620"/>
                    </a:lnTo>
                    <a:lnTo>
                      <a:pt x="139752" y="37763"/>
                    </a:lnTo>
                    <a:lnTo>
                      <a:pt x="138179" y="38049"/>
                    </a:lnTo>
                    <a:lnTo>
                      <a:pt x="137893" y="36333"/>
                    </a:lnTo>
                    <a:lnTo>
                      <a:pt x="138894" y="30182"/>
                    </a:lnTo>
                    <a:lnTo>
                      <a:pt x="137177" y="31183"/>
                    </a:lnTo>
                    <a:lnTo>
                      <a:pt x="135032" y="33329"/>
                    </a:lnTo>
                    <a:lnTo>
                      <a:pt x="135604" y="40052"/>
                    </a:lnTo>
                    <a:lnTo>
                      <a:pt x="136605" y="47919"/>
                    </a:lnTo>
                    <a:lnTo>
                      <a:pt x="138322" y="50065"/>
                    </a:lnTo>
                    <a:lnTo>
                      <a:pt x="139466" y="50780"/>
                    </a:lnTo>
                    <a:lnTo>
                      <a:pt x="139609" y="51495"/>
                    </a:lnTo>
                    <a:lnTo>
                      <a:pt x="138894" y="52210"/>
                    </a:lnTo>
                    <a:lnTo>
                      <a:pt x="138036" y="53069"/>
                    </a:lnTo>
                    <a:lnTo>
                      <a:pt x="136605" y="54642"/>
                    </a:lnTo>
                    <a:lnTo>
                      <a:pt x="135032" y="54642"/>
                    </a:lnTo>
                    <a:lnTo>
                      <a:pt x="131885" y="54213"/>
                    </a:lnTo>
                    <a:lnTo>
                      <a:pt x="129310" y="53784"/>
                    </a:lnTo>
                    <a:lnTo>
                      <a:pt x="120442" y="53355"/>
                    </a:lnTo>
                    <a:lnTo>
                      <a:pt x="113290" y="52926"/>
                    </a:lnTo>
                    <a:lnTo>
                      <a:pt x="105279" y="52496"/>
                    </a:lnTo>
                    <a:lnTo>
                      <a:pt x="103992" y="52496"/>
                    </a:lnTo>
                    <a:lnTo>
                      <a:pt x="101131" y="52926"/>
                    </a:lnTo>
                    <a:lnTo>
                      <a:pt x="96267" y="54070"/>
                    </a:lnTo>
                    <a:lnTo>
                      <a:pt x="92262" y="54642"/>
                    </a:lnTo>
                    <a:lnTo>
                      <a:pt x="90546" y="54356"/>
                    </a:lnTo>
                    <a:lnTo>
                      <a:pt x="88972" y="53498"/>
                    </a:lnTo>
                    <a:lnTo>
                      <a:pt x="87542" y="51638"/>
                    </a:lnTo>
                    <a:lnTo>
                      <a:pt x="85396" y="49492"/>
                    </a:lnTo>
                    <a:lnTo>
                      <a:pt x="83251" y="47633"/>
                    </a:lnTo>
                    <a:lnTo>
                      <a:pt x="80676" y="43914"/>
                    </a:lnTo>
                    <a:lnTo>
                      <a:pt x="78816" y="41053"/>
                    </a:lnTo>
                    <a:lnTo>
                      <a:pt x="74239" y="34902"/>
                    </a:lnTo>
                    <a:lnTo>
                      <a:pt x="73667" y="32900"/>
                    </a:lnTo>
                    <a:lnTo>
                      <a:pt x="72808" y="30897"/>
                    </a:lnTo>
                    <a:lnTo>
                      <a:pt x="71235" y="29180"/>
                    </a:lnTo>
                    <a:lnTo>
                      <a:pt x="65943" y="25032"/>
                    </a:lnTo>
                    <a:lnTo>
                      <a:pt x="59792" y="21313"/>
                    </a:lnTo>
                    <a:lnTo>
                      <a:pt x="53784" y="17737"/>
                    </a:lnTo>
                    <a:lnTo>
                      <a:pt x="52068" y="16879"/>
                    </a:lnTo>
                    <a:lnTo>
                      <a:pt x="49207" y="15735"/>
                    </a:lnTo>
                    <a:lnTo>
                      <a:pt x="45774" y="15735"/>
                    </a:lnTo>
                    <a:lnTo>
                      <a:pt x="43342" y="16021"/>
                    </a:lnTo>
                    <a:lnTo>
                      <a:pt x="36047" y="17165"/>
                    </a:lnTo>
                    <a:lnTo>
                      <a:pt x="30468" y="18595"/>
                    </a:lnTo>
                    <a:lnTo>
                      <a:pt x="22887" y="20455"/>
                    </a:lnTo>
                    <a:lnTo>
                      <a:pt x="17022" y="22600"/>
                    </a:lnTo>
                    <a:lnTo>
                      <a:pt x="15735" y="23173"/>
                    </a:lnTo>
                    <a:lnTo>
                      <a:pt x="11444" y="25747"/>
                    </a:lnTo>
                    <a:lnTo>
                      <a:pt x="6151" y="29896"/>
                    </a:lnTo>
                    <a:lnTo>
                      <a:pt x="0" y="35761"/>
                    </a:lnTo>
                    <a:lnTo>
                      <a:pt x="3433" y="44772"/>
                    </a:lnTo>
                    <a:lnTo>
                      <a:pt x="7581" y="50637"/>
                    </a:lnTo>
                    <a:lnTo>
                      <a:pt x="10013" y="55500"/>
                    </a:lnTo>
                    <a:lnTo>
                      <a:pt x="10728" y="56645"/>
                    </a:lnTo>
                    <a:lnTo>
                      <a:pt x="11015" y="56358"/>
                    </a:lnTo>
                    <a:lnTo>
                      <a:pt x="10013" y="51638"/>
                    </a:lnTo>
                    <a:lnTo>
                      <a:pt x="11586" y="41911"/>
                    </a:lnTo>
                    <a:lnTo>
                      <a:pt x="11586" y="40481"/>
                    </a:lnTo>
                    <a:lnTo>
                      <a:pt x="9441" y="38335"/>
                    </a:lnTo>
                    <a:lnTo>
                      <a:pt x="12159" y="31755"/>
                    </a:lnTo>
                    <a:lnTo>
                      <a:pt x="14161" y="28894"/>
                    </a:lnTo>
                    <a:lnTo>
                      <a:pt x="18309" y="25461"/>
                    </a:lnTo>
                    <a:lnTo>
                      <a:pt x="20026" y="24603"/>
                    </a:lnTo>
                    <a:lnTo>
                      <a:pt x="23602" y="25032"/>
                    </a:lnTo>
                    <a:lnTo>
                      <a:pt x="30039" y="23602"/>
                    </a:lnTo>
                    <a:lnTo>
                      <a:pt x="33901" y="23030"/>
                    </a:lnTo>
                    <a:lnTo>
                      <a:pt x="37763" y="23316"/>
                    </a:lnTo>
                    <a:lnTo>
                      <a:pt x="39337" y="23745"/>
                    </a:lnTo>
                    <a:lnTo>
                      <a:pt x="40624" y="24746"/>
                    </a:lnTo>
                    <a:lnTo>
                      <a:pt x="43914" y="32757"/>
                    </a:lnTo>
                    <a:lnTo>
                      <a:pt x="45201" y="36190"/>
                    </a:lnTo>
                    <a:lnTo>
                      <a:pt x="46489" y="40910"/>
                    </a:lnTo>
                    <a:lnTo>
                      <a:pt x="48205" y="45344"/>
                    </a:lnTo>
                    <a:lnTo>
                      <a:pt x="50780" y="48491"/>
                    </a:lnTo>
                    <a:lnTo>
                      <a:pt x="53927" y="50923"/>
                    </a:lnTo>
                    <a:lnTo>
                      <a:pt x="63225" y="57074"/>
                    </a:lnTo>
                    <a:lnTo>
                      <a:pt x="65656" y="59649"/>
                    </a:lnTo>
                    <a:lnTo>
                      <a:pt x="66658" y="61508"/>
                    </a:lnTo>
                    <a:lnTo>
                      <a:pt x="67087" y="63654"/>
                    </a:lnTo>
                    <a:lnTo>
                      <a:pt x="67230" y="65799"/>
                    </a:lnTo>
                    <a:lnTo>
                      <a:pt x="66801" y="67945"/>
                    </a:lnTo>
                    <a:lnTo>
                      <a:pt x="66085" y="68660"/>
                    </a:lnTo>
                    <a:lnTo>
                      <a:pt x="65227" y="69232"/>
                    </a:lnTo>
                    <a:lnTo>
                      <a:pt x="61937" y="70234"/>
                    </a:lnTo>
                    <a:lnTo>
                      <a:pt x="56788" y="68803"/>
                    </a:lnTo>
                    <a:lnTo>
                      <a:pt x="55071" y="70091"/>
                    </a:lnTo>
                    <a:lnTo>
                      <a:pt x="55644" y="72522"/>
                    </a:lnTo>
                    <a:lnTo>
                      <a:pt x="56931" y="75097"/>
                    </a:lnTo>
                    <a:lnTo>
                      <a:pt x="55500" y="75240"/>
                    </a:lnTo>
                    <a:lnTo>
                      <a:pt x="54070" y="75097"/>
                    </a:lnTo>
                    <a:lnTo>
                      <a:pt x="51352" y="74096"/>
                    </a:lnTo>
                    <a:lnTo>
                      <a:pt x="48205" y="74525"/>
                    </a:lnTo>
                    <a:lnTo>
                      <a:pt x="41625" y="76670"/>
                    </a:lnTo>
                    <a:lnTo>
                      <a:pt x="38478" y="76098"/>
                    </a:lnTo>
                    <a:lnTo>
                      <a:pt x="36333" y="73237"/>
                    </a:lnTo>
                    <a:lnTo>
                      <a:pt x="33901" y="70663"/>
                    </a:lnTo>
                    <a:lnTo>
                      <a:pt x="31040" y="70234"/>
                    </a:lnTo>
                    <a:lnTo>
                      <a:pt x="28179" y="71664"/>
                    </a:lnTo>
                    <a:lnTo>
                      <a:pt x="25461" y="72093"/>
                    </a:lnTo>
                    <a:lnTo>
                      <a:pt x="21170" y="71092"/>
                    </a:lnTo>
                    <a:lnTo>
                      <a:pt x="19740" y="70520"/>
                    </a:lnTo>
                    <a:lnTo>
                      <a:pt x="17165" y="68231"/>
                    </a:lnTo>
                    <a:lnTo>
                      <a:pt x="15306" y="65656"/>
                    </a:lnTo>
                    <a:lnTo>
                      <a:pt x="13732" y="62795"/>
                    </a:lnTo>
                    <a:lnTo>
                      <a:pt x="12159" y="69089"/>
                    </a:lnTo>
                    <a:lnTo>
                      <a:pt x="11015" y="75383"/>
                    </a:lnTo>
                    <a:lnTo>
                      <a:pt x="9012" y="80390"/>
                    </a:lnTo>
                    <a:lnTo>
                      <a:pt x="7438" y="85682"/>
                    </a:lnTo>
                    <a:lnTo>
                      <a:pt x="7724" y="92119"/>
                    </a:lnTo>
                    <a:lnTo>
                      <a:pt x="9584" y="97984"/>
                    </a:lnTo>
                    <a:lnTo>
                      <a:pt x="12445" y="102990"/>
                    </a:lnTo>
                    <a:lnTo>
                      <a:pt x="14447" y="105708"/>
                    </a:lnTo>
                    <a:lnTo>
                      <a:pt x="16593" y="107854"/>
                    </a:lnTo>
                    <a:lnTo>
                      <a:pt x="14018" y="103562"/>
                    </a:lnTo>
                    <a:lnTo>
                      <a:pt x="15020" y="100272"/>
                    </a:lnTo>
                    <a:lnTo>
                      <a:pt x="19597" y="100559"/>
                    </a:lnTo>
                    <a:lnTo>
                      <a:pt x="24174" y="101274"/>
                    </a:lnTo>
                    <a:lnTo>
                      <a:pt x="27607" y="101131"/>
                    </a:lnTo>
                    <a:lnTo>
                      <a:pt x="29181" y="101846"/>
                    </a:lnTo>
                    <a:lnTo>
                      <a:pt x="30182" y="102990"/>
                    </a:lnTo>
                    <a:lnTo>
                      <a:pt x="29324" y="105708"/>
                    </a:lnTo>
                    <a:lnTo>
                      <a:pt x="29038" y="108569"/>
                    </a:lnTo>
                    <a:lnTo>
                      <a:pt x="29753" y="111430"/>
                    </a:lnTo>
                    <a:lnTo>
                      <a:pt x="31613" y="112431"/>
                    </a:lnTo>
                    <a:lnTo>
                      <a:pt x="33043" y="113718"/>
                    </a:lnTo>
                    <a:lnTo>
                      <a:pt x="33615" y="115864"/>
                    </a:lnTo>
                    <a:lnTo>
                      <a:pt x="30468" y="116293"/>
                    </a:lnTo>
                    <a:lnTo>
                      <a:pt x="27178" y="116150"/>
                    </a:lnTo>
                    <a:lnTo>
                      <a:pt x="24603" y="115435"/>
                    </a:lnTo>
                    <a:lnTo>
                      <a:pt x="22458" y="113575"/>
                    </a:lnTo>
                    <a:lnTo>
                      <a:pt x="19168" y="119869"/>
                    </a:lnTo>
                    <a:lnTo>
                      <a:pt x="19168" y="122873"/>
                    </a:lnTo>
                    <a:lnTo>
                      <a:pt x="20169" y="125734"/>
                    </a:lnTo>
                    <a:lnTo>
                      <a:pt x="21599" y="123874"/>
                    </a:lnTo>
                    <a:lnTo>
                      <a:pt x="23459" y="123016"/>
                    </a:lnTo>
                    <a:lnTo>
                      <a:pt x="25605" y="123016"/>
                    </a:lnTo>
                    <a:lnTo>
                      <a:pt x="29753" y="124303"/>
                    </a:lnTo>
                    <a:lnTo>
                      <a:pt x="31755" y="125448"/>
                    </a:lnTo>
                    <a:lnTo>
                      <a:pt x="34044" y="127450"/>
                    </a:lnTo>
                    <a:lnTo>
                      <a:pt x="36619" y="127736"/>
                    </a:lnTo>
                    <a:lnTo>
                      <a:pt x="36762" y="129739"/>
                    </a:lnTo>
                    <a:lnTo>
                      <a:pt x="37191" y="131456"/>
                    </a:lnTo>
                    <a:lnTo>
                      <a:pt x="39909" y="134459"/>
                    </a:lnTo>
                    <a:lnTo>
                      <a:pt x="41482" y="136891"/>
                    </a:lnTo>
                    <a:lnTo>
                      <a:pt x="42054" y="139895"/>
                    </a:lnTo>
                    <a:lnTo>
                      <a:pt x="41768" y="144186"/>
                    </a:lnTo>
                    <a:lnTo>
                      <a:pt x="41053" y="148335"/>
                    </a:lnTo>
                    <a:lnTo>
                      <a:pt x="40767" y="152054"/>
                    </a:lnTo>
                    <a:lnTo>
                      <a:pt x="41053" y="155916"/>
                    </a:lnTo>
                    <a:lnTo>
                      <a:pt x="41053" y="160064"/>
                    </a:lnTo>
                    <a:lnTo>
                      <a:pt x="40195" y="168360"/>
                    </a:lnTo>
                    <a:lnTo>
                      <a:pt x="40195" y="172509"/>
                    </a:lnTo>
                    <a:lnTo>
                      <a:pt x="40910" y="181520"/>
                    </a:lnTo>
                    <a:lnTo>
                      <a:pt x="42484" y="190389"/>
                    </a:lnTo>
                    <a:lnTo>
                      <a:pt x="42913" y="192821"/>
                    </a:lnTo>
                    <a:lnTo>
                      <a:pt x="51352" y="193250"/>
                    </a:lnTo>
                    <a:lnTo>
                      <a:pt x="54642" y="192535"/>
                    </a:lnTo>
                    <a:lnTo>
                      <a:pt x="59506" y="190675"/>
                    </a:lnTo>
                    <a:lnTo>
                      <a:pt x="63082" y="189531"/>
                    </a:lnTo>
                    <a:lnTo>
                      <a:pt x="64941" y="189388"/>
                    </a:lnTo>
                    <a:lnTo>
                      <a:pt x="66801" y="188529"/>
                    </a:lnTo>
                    <a:lnTo>
                      <a:pt x="68231" y="187385"/>
                    </a:lnTo>
                    <a:lnTo>
                      <a:pt x="71378" y="179661"/>
                    </a:lnTo>
                    <a:lnTo>
                      <a:pt x="72952" y="177801"/>
                    </a:lnTo>
                    <a:lnTo>
                      <a:pt x="78244" y="173510"/>
                    </a:lnTo>
                    <a:lnTo>
                      <a:pt x="82678" y="170792"/>
                    </a:lnTo>
                    <a:lnTo>
                      <a:pt x="87399" y="168360"/>
                    </a:lnTo>
                    <a:lnTo>
                      <a:pt x="93406" y="166644"/>
                    </a:lnTo>
                    <a:lnTo>
                      <a:pt x="101274" y="166787"/>
                    </a:lnTo>
                    <a:lnTo>
                      <a:pt x="107568" y="167359"/>
                    </a:lnTo>
                    <a:lnTo>
                      <a:pt x="111287" y="167359"/>
                    </a:lnTo>
                    <a:lnTo>
                      <a:pt x="113003" y="167502"/>
                    </a:lnTo>
                    <a:lnTo>
                      <a:pt x="114291" y="167216"/>
                    </a:lnTo>
                    <a:lnTo>
                      <a:pt x="115006" y="166644"/>
                    </a:lnTo>
                    <a:lnTo>
                      <a:pt x="115864" y="163211"/>
                    </a:lnTo>
                    <a:lnTo>
                      <a:pt x="117152" y="162067"/>
                    </a:lnTo>
                    <a:lnTo>
                      <a:pt x="119440" y="161065"/>
                    </a:lnTo>
                    <a:lnTo>
                      <a:pt x="122587" y="161065"/>
                    </a:lnTo>
                    <a:lnTo>
                      <a:pt x="126449" y="160779"/>
                    </a:lnTo>
                    <a:lnTo>
                      <a:pt x="129596" y="161065"/>
                    </a:lnTo>
                    <a:lnTo>
                      <a:pt x="133601" y="162353"/>
                    </a:lnTo>
                    <a:lnTo>
                      <a:pt x="138751" y="162496"/>
                    </a:lnTo>
                    <a:lnTo>
                      <a:pt x="142184" y="162210"/>
                    </a:lnTo>
                    <a:lnTo>
                      <a:pt x="144187" y="163497"/>
                    </a:lnTo>
                    <a:lnTo>
                      <a:pt x="145617" y="165213"/>
                    </a:lnTo>
                    <a:lnTo>
                      <a:pt x="146332" y="166644"/>
                    </a:lnTo>
                    <a:lnTo>
                      <a:pt x="146475" y="168647"/>
                    </a:lnTo>
                    <a:lnTo>
                      <a:pt x="146475" y="170077"/>
                    </a:lnTo>
                    <a:lnTo>
                      <a:pt x="147047" y="170649"/>
                    </a:lnTo>
                    <a:lnTo>
                      <a:pt x="149193" y="171507"/>
                    </a:lnTo>
                    <a:lnTo>
                      <a:pt x="152197" y="172223"/>
                    </a:lnTo>
                    <a:lnTo>
                      <a:pt x="157919" y="173081"/>
                    </a:lnTo>
                    <a:lnTo>
                      <a:pt x="163211" y="174654"/>
                    </a:lnTo>
                    <a:lnTo>
                      <a:pt x="165929" y="175656"/>
                    </a:lnTo>
                    <a:lnTo>
                      <a:pt x="169791" y="177372"/>
                    </a:lnTo>
                    <a:lnTo>
                      <a:pt x="174368" y="181520"/>
                    </a:lnTo>
                    <a:lnTo>
                      <a:pt x="176085" y="182236"/>
                    </a:lnTo>
                    <a:lnTo>
                      <a:pt x="178088" y="182665"/>
                    </a:lnTo>
                    <a:lnTo>
                      <a:pt x="179518" y="182522"/>
                    </a:lnTo>
                    <a:lnTo>
                      <a:pt x="182951" y="180805"/>
                    </a:lnTo>
                    <a:lnTo>
                      <a:pt x="185955" y="182093"/>
                    </a:lnTo>
                    <a:lnTo>
                      <a:pt x="187528" y="181949"/>
                    </a:lnTo>
                    <a:lnTo>
                      <a:pt x="190961" y="180948"/>
                    </a:lnTo>
                    <a:lnTo>
                      <a:pt x="194681" y="182093"/>
                    </a:lnTo>
                    <a:lnTo>
                      <a:pt x="203835" y="186527"/>
                    </a:lnTo>
                    <a:lnTo>
                      <a:pt x="204836" y="186384"/>
                    </a:lnTo>
                    <a:lnTo>
                      <a:pt x="205695" y="186813"/>
                    </a:lnTo>
                    <a:lnTo>
                      <a:pt x="206410" y="187814"/>
                    </a:lnTo>
                    <a:lnTo>
                      <a:pt x="206982" y="189101"/>
                    </a:lnTo>
                    <a:lnTo>
                      <a:pt x="207697" y="192964"/>
                    </a:lnTo>
                    <a:lnTo>
                      <a:pt x="210272" y="195824"/>
                    </a:lnTo>
                    <a:lnTo>
                      <a:pt x="213562" y="198399"/>
                    </a:lnTo>
                    <a:lnTo>
                      <a:pt x="217281" y="199830"/>
                    </a:lnTo>
                    <a:lnTo>
                      <a:pt x="225149" y="203120"/>
                    </a:lnTo>
                    <a:lnTo>
                      <a:pt x="228581" y="205838"/>
                    </a:lnTo>
                    <a:lnTo>
                      <a:pt x="232014" y="210415"/>
                    </a:lnTo>
                    <a:lnTo>
                      <a:pt x="236306" y="216423"/>
                    </a:lnTo>
                    <a:lnTo>
                      <a:pt x="236878" y="216995"/>
                    </a:lnTo>
                    <a:lnTo>
                      <a:pt x="247892" y="216852"/>
                    </a:lnTo>
                    <a:lnTo>
                      <a:pt x="260337" y="216852"/>
                    </a:lnTo>
                    <a:lnTo>
                      <a:pt x="261910" y="219283"/>
                    </a:lnTo>
                    <a:lnTo>
                      <a:pt x="261624" y="224147"/>
                    </a:lnTo>
                    <a:lnTo>
                      <a:pt x="262053" y="229010"/>
                    </a:lnTo>
                    <a:lnTo>
                      <a:pt x="263197" y="232443"/>
                    </a:lnTo>
                    <a:lnTo>
                      <a:pt x="263197" y="235590"/>
                    </a:lnTo>
                    <a:lnTo>
                      <a:pt x="262339" y="237164"/>
                    </a:lnTo>
                    <a:lnTo>
                      <a:pt x="261624" y="239023"/>
                    </a:lnTo>
                    <a:lnTo>
                      <a:pt x="261481" y="239881"/>
                    </a:lnTo>
                    <a:lnTo>
                      <a:pt x="263055" y="241026"/>
                    </a:lnTo>
                    <a:lnTo>
                      <a:pt x="264485" y="243601"/>
                    </a:lnTo>
                    <a:lnTo>
                      <a:pt x="264628" y="247177"/>
                    </a:lnTo>
                    <a:lnTo>
                      <a:pt x="263913" y="249036"/>
                    </a:lnTo>
                    <a:lnTo>
                      <a:pt x="264056" y="250610"/>
                    </a:lnTo>
                    <a:lnTo>
                      <a:pt x="264771" y="251897"/>
                    </a:lnTo>
                    <a:lnTo>
                      <a:pt x="267203" y="251611"/>
                    </a:lnTo>
                    <a:lnTo>
                      <a:pt x="268204" y="252898"/>
                    </a:lnTo>
                    <a:lnTo>
                      <a:pt x="269491" y="254472"/>
                    </a:lnTo>
                    <a:lnTo>
                      <a:pt x="273211" y="257476"/>
                    </a:lnTo>
                    <a:lnTo>
                      <a:pt x="275642" y="258334"/>
                    </a:lnTo>
                    <a:lnTo>
                      <a:pt x="278646" y="258763"/>
                    </a:lnTo>
                    <a:lnTo>
                      <a:pt x="282365" y="258334"/>
                    </a:lnTo>
                    <a:lnTo>
                      <a:pt x="285226" y="257762"/>
                    </a:lnTo>
                    <a:lnTo>
                      <a:pt x="286657" y="257905"/>
                    </a:lnTo>
                    <a:lnTo>
                      <a:pt x="289803" y="260050"/>
                    </a:lnTo>
                    <a:lnTo>
                      <a:pt x="293523" y="263054"/>
                    </a:lnTo>
                    <a:lnTo>
                      <a:pt x="294667" y="264342"/>
                    </a:lnTo>
                    <a:lnTo>
                      <a:pt x="295239" y="266487"/>
                    </a:lnTo>
                    <a:lnTo>
                      <a:pt x="296383" y="267060"/>
                    </a:lnTo>
                    <a:lnTo>
                      <a:pt x="298815" y="265057"/>
                    </a:lnTo>
                    <a:lnTo>
                      <a:pt x="301104" y="264342"/>
                    </a:lnTo>
                    <a:lnTo>
                      <a:pt x="303249" y="264771"/>
                    </a:lnTo>
                    <a:lnTo>
                      <a:pt x="305538" y="265057"/>
                    </a:lnTo>
                    <a:lnTo>
                      <a:pt x="307827" y="264342"/>
                    </a:lnTo>
                    <a:lnTo>
                      <a:pt x="308828" y="263769"/>
                    </a:lnTo>
                    <a:lnTo>
                      <a:pt x="312976" y="261052"/>
                    </a:lnTo>
                    <a:lnTo>
                      <a:pt x="316695" y="259049"/>
                    </a:lnTo>
                    <a:lnTo>
                      <a:pt x="318984" y="257762"/>
                    </a:lnTo>
                    <a:lnTo>
                      <a:pt x="319842" y="253614"/>
                    </a:lnTo>
                    <a:lnTo>
                      <a:pt x="320844" y="251182"/>
                    </a:lnTo>
                    <a:lnTo>
                      <a:pt x="322417" y="249751"/>
                    </a:lnTo>
                    <a:lnTo>
                      <a:pt x="321845" y="248035"/>
                    </a:lnTo>
                    <a:lnTo>
                      <a:pt x="321273" y="246748"/>
                    </a:lnTo>
                    <a:lnTo>
                      <a:pt x="320701" y="245031"/>
                    </a:lnTo>
                    <a:lnTo>
                      <a:pt x="321273" y="244030"/>
                    </a:lnTo>
                    <a:lnTo>
                      <a:pt x="322703" y="243601"/>
                    </a:lnTo>
                    <a:lnTo>
                      <a:pt x="326422" y="243601"/>
                    </a:lnTo>
                    <a:lnTo>
                      <a:pt x="332859" y="241741"/>
                    </a:lnTo>
                    <a:lnTo>
                      <a:pt x="338295" y="239881"/>
                    </a:lnTo>
                    <a:lnTo>
                      <a:pt x="343301" y="238308"/>
                    </a:lnTo>
                    <a:lnTo>
                      <a:pt x="345590" y="238022"/>
                    </a:lnTo>
                    <a:lnTo>
                      <a:pt x="347735" y="238308"/>
                    </a:lnTo>
                    <a:lnTo>
                      <a:pt x="348737" y="237879"/>
                    </a:lnTo>
                    <a:lnTo>
                      <a:pt x="349023" y="236449"/>
                    </a:lnTo>
                    <a:lnTo>
                      <a:pt x="350310" y="234875"/>
                    </a:lnTo>
                    <a:lnTo>
                      <a:pt x="353028" y="233588"/>
                    </a:lnTo>
                    <a:lnTo>
                      <a:pt x="358321" y="230870"/>
                    </a:lnTo>
                    <a:lnTo>
                      <a:pt x="362898" y="226865"/>
                    </a:lnTo>
                    <a:lnTo>
                      <a:pt x="364615" y="223861"/>
                    </a:lnTo>
                    <a:lnTo>
                      <a:pt x="365759" y="219427"/>
                    </a:lnTo>
                    <a:lnTo>
                      <a:pt x="367904" y="212704"/>
                    </a:lnTo>
                    <a:lnTo>
                      <a:pt x="370336" y="205265"/>
                    </a:lnTo>
                    <a:lnTo>
                      <a:pt x="371194" y="201975"/>
                    </a:lnTo>
                    <a:lnTo>
                      <a:pt x="372196" y="199401"/>
                    </a:lnTo>
                    <a:lnTo>
                      <a:pt x="376344" y="197255"/>
                    </a:lnTo>
                    <a:lnTo>
                      <a:pt x="380492" y="195682"/>
                    </a:lnTo>
                    <a:lnTo>
                      <a:pt x="386929" y="195395"/>
                    </a:lnTo>
                    <a:lnTo>
                      <a:pt x="394510" y="195252"/>
                    </a:lnTo>
                    <a:lnTo>
                      <a:pt x="396084" y="191247"/>
                    </a:lnTo>
                    <a:lnTo>
                      <a:pt x="397085" y="187814"/>
                    </a:lnTo>
                    <a:lnTo>
                      <a:pt x="398372" y="186098"/>
                    </a:lnTo>
                    <a:lnTo>
                      <a:pt x="400232" y="184667"/>
                    </a:lnTo>
                    <a:lnTo>
                      <a:pt x="400804" y="184381"/>
                    </a:lnTo>
                    <a:lnTo>
                      <a:pt x="404952" y="186527"/>
                    </a:lnTo>
                    <a:lnTo>
                      <a:pt x="411246" y="189817"/>
                    </a:lnTo>
                    <a:lnTo>
                      <a:pt x="418541" y="191390"/>
                    </a:lnTo>
                    <a:lnTo>
                      <a:pt x="422261" y="192248"/>
                    </a:lnTo>
                    <a:lnTo>
                      <a:pt x="423834" y="192105"/>
                    </a:lnTo>
                    <a:lnTo>
                      <a:pt x="423548" y="188243"/>
                    </a:lnTo>
                    <a:lnTo>
                      <a:pt x="423548" y="183380"/>
                    </a:lnTo>
                    <a:lnTo>
                      <a:pt x="422832" y="17808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8" name="Freeform: Shape 397">
                <a:extLst>
                  <a:ext uri="{FF2B5EF4-FFF2-40B4-BE49-F238E27FC236}">
                    <a16:creationId xmlns:a16="http://schemas.microsoft.com/office/drawing/2014/main" id="{CD8F3FA5-E192-5E33-16E8-31A67CFF58AF}"/>
                  </a:ext>
                  <a:ext uri="{C183D7F6-B498-43B3-948B-1728B52AA6E4}">
                    <adec:decorative xmlns:adec="http://schemas.microsoft.com/office/drawing/2017/decorative" val="1"/>
                  </a:ext>
                </a:extLst>
              </p:cNvPr>
              <p:cNvSpPr/>
              <p:nvPr/>
            </p:nvSpPr>
            <p:spPr>
              <a:xfrm>
                <a:off x="9740527" y="4796799"/>
                <a:ext cx="98269" cy="41625"/>
              </a:xfrm>
              <a:custGeom>
                <a:avLst/>
                <a:gdLst>
                  <a:gd name="connsiteX0" fmla="*/ 48491 w 98269"/>
                  <a:gd name="connsiteY0" fmla="*/ 0 h 41625"/>
                  <a:gd name="connsiteX1" fmla="*/ 47776 w 98269"/>
                  <a:gd name="connsiteY1" fmla="*/ 286 h 41625"/>
                  <a:gd name="connsiteX2" fmla="*/ 46632 w 98269"/>
                  <a:gd name="connsiteY2" fmla="*/ 1144 h 41625"/>
                  <a:gd name="connsiteX3" fmla="*/ 44344 w 98269"/>
                  <a:gd name="connsiteY3" fmla="*/ 4005 h 41625"/>
                  <a:gd name="connsiteX4" fmla="*/ 46489 w 98269"/>
                  <a:gd name="connsiteY4" fmla="*/ 5149 h 41625"/>
                  <a:gd name="connsiteX5" fmla="*/ 48491 w 98269"/>
                  <a:gd name="connsiteY5" fmla="*/ 0 h 41625"/>
                  <a:gd name="connsiteX6" fmla="*/ 97126 w 98269"/>
                  <a:gd name="connsiteY6" fmla="*/ 7724 h 41625"/>
                  <a:gd name="connsiteX7" fmla="*/ 95838 w 98269"/>
                  <a:gd name="connsiteY7" fmla="*/ 7009 h 41625"/>
                  <a:gd name="connsiteX8" fmla="*/ 91118 w 98269"/>
                  <a:gd name="connsiteY8" fmla="*/ 6294 h 41625"/>
                  <a:gd name="connsiteX9" fmla="*/ 88400 w 98269"/>
                  <a:gd name="connsiteY9" fmla="*/ 5292 h 41625"/>
                  <a:gd name="connsiteX10" fmla="*/ 86540 w 98269"/>
                  <a:gd name="connsiteY10" fmla="*/ 6008 h 41625"/>
                  <a:gd name="connsiteX11" fmla="*/ 84824 w 98269"/>
                  <a:gd name="connsiteY11" fmla="*/ 7152 h 41625"/>
                  <a:gd name="connsiteX12" fmla="*/ 81534 w 98269"/>
                  <a:gd name="connsiteY12" fmla="*/ 8583 h 41625"/>
                  <a:gd name="connsiteX13" fmla="*/ 78101 w 98269"/>
                  <a:gd name="connsiteY13" fmla="*/ 9727 h 41625"/>
                  <a:gd name="connsiteX14" fmla="*/ 75383 w 98269"/>
                  <a:gd name="connsiteY14" fmla="*/ 10013 h 41625"/>
                  <a:gd name="connsiteX15" fmla="*/ 64512 w 98269"/>
                  <a:gd name="connsiteY15" fmla="*/ 10585 h 41625"/>
                  <a:gd name="connsiteX16" fmla="*/ 56359 w 98269"/>
                  <a:gd name="connsiteY16" fmla="*/ 10442 h 41625"/>
                  <a:gd name="connsiteX17" fmla="*/ 53355 w 98269"/>
                  <a:gd name="connsiteY17" fmla="*/ 10585 h 41625"/>
                  <a:gd name="connsiteX18" fmla="*/ 40624 w 98269"/>
                  <a:gd name="connsiteY18" fmla="*/ 13160 h 41625"/>
                  <a:gd name="connsiteX19" fmla="*/ 38908 w 98269"/>
                  <a:gd name="connsiteY19" fmla="*/ 13589 h 41625"/>
                  <a:gd name="connsiteX20" fmla="*/ 34474 w 98269"/>
                  <a:gd name="connsiteY20" fmla="*/ 15306 h 41625"/>
                  <a:gd name="connsiteX21" fmla="*/ 32614 w 98269"/>
                  <a:gd name="connsiteY21" fmla="*/ 17165 h 41625"/>
                  <a:gd name="connsiteX22" fmla="*/ 29896 w 98269"/>
                  <a:gd name="connsiteY22" fmla="*/ 21742 h 41625"/>
                  <a:gd name="connsiteX23" fmla="*/ 26749 w 98269"/>
                  <a:gd name="connsiteY23" fmla="*/ 24317 h 41625"/>
                  <a:gd name="connsiteX24" fmla="*/ 26463 w 98269"/>
                  <a:gd name="connsiteY24" fmla="*/ 27035 h 41625"/>
                  <a:gd name="connsiteX25" fmla="*/ 27178 w 98269"/>
                  <a:gd name="connsiteY25" fmla="*/ 27750 h 41625"/>
                  <a:gd name="connsiteX26" fmla="*/ 28323 w 98269"/>
                  <a:gd name="connsiteY26" fmla="*/ 28036 h 41625"/>
                  <a:gd name="connsiteX27" fmla="*/ 32184 w 98269"/>
                  <a:gd name="connsiteY27" fmla="*/ 26177 h 41625"/>
                  <a:gd name="connsiteX28" fmla="*/ 32900 w 98269"/>
                  <a:gd name="connsiteY28" fmla="*/ 26463 h 41625"/>
                  <a:gd name="connsiteX29" fmla="*/ 33615 w 98269"/>
                  <a:gd name="connsiteY29" fmla="*/ 27321 h 41625"/>
                  <a:gd name="connsiteX30" fmla="*/ 33615 w 98269"/>
                  <a:gd name="connsiteY30" fmla="*/ 29753 h 41625"/>
                  <a:gd name="connsiteX31" fmla="*/ 32184 w 98269"/>
                  <a:gd name="connsiteY31" fmla="*/ 31755 h 41625"/>
                  <a:gd name="connsiteX32" fmla="*/ 28465 w 98269"/>
                  <a:gd name="connsiteY32" fmla="*/ 31899 h 41625"/>
                  <a:gd name="connsiteX33" fmla="*/ 27893 w 98269"/>
                  <a:gd name="connsiteY33" fmla="*/ 32470 h 41625"/>
                  <a:gd name="connsiteX34" fmla="*/ 27893 w 98269"/>
                  <a:gd name="connsiteY34" fmla="*/ 33758 h 41625"/>
                  <a:gd name="connsiteX35" fmla="*/ 28180 w 98269"/>
                  <a:gd name="connsiteY35" fmla="*/ 34902 h 41625"/>
                  <a:gd name="connsiteX36" fmla="*/ 29038 w 98269"/>
                  <a:gd name="connsiteY36" fmla="*/ 35904 h 41625"/>
                  <a:gd name="connsiteX37" fmla="*/ 30183 w 98269"/>
                  <a:gd name="connsiteY37" fmla="*/ 37620 h 41625"/>
                  <a:gd name="connsiteX38" fmla="*/ 31183 w 98269"/>
                  <a:gd name="connsiteY38" fmla="*/ 41625 h 41625"/>
                  <a:gd name="connsiteX39" fmla="*/ 35475 w 98269"/>
                  <a:gd name="connsiteY39" fmla="*/ 38335 h 41625"/>
                  <a:gd name="connsiteX40" fmla="*/ 41483 w 98269"/>
                  <a:gd name="connsiteY40" fmla="*/ 34473 h 41625"/>
                  <a:gd name="connsiteX41" fmla="*/ 51353 w 98269"/>
                  <a:gd name="connsiteY41" fmla="*/ 31040 h 41625"/>
                  <a:gd name="connsiteX42" fmla="*/ 54499 w 98269"/>
                  <a:gd name="connsiteY42" fmla="*/ 30039 h 41625"/>
                  <a:gd name="connsiteX43" fmla="*/ 56073 w 98269"/>
                  <a:gd name="connsiteY43" fmla="*/ 30039 h 41625"/>
                  <a:gd name="connsiteX44" fmla="*/ 57646 w 98269"/>
                  <a:gd name="connsiteY44" fmla="*/ 29753 h 41625"/>
                  <a:gd name="connsiteX45" fmla="*/ 61508 w 98269"/>
                  <a:gd name="connsiteY45" fmla="*/ 27321 h 41625"/>
                  <a:gd name="connsiteX46" fmla="*/ 64226 w 98269"/>
                  <a:gd name="connsiteY46" fmla="*/ 25891 h 41625"/>
                  <a:gd name="connsiteX47" fmla="*/ 67230 w 98269"/>
                  <a:gd name="connsiteY47" fmla="*/ 25176 h 41625"/>
                  <a:gd name="connsiteX48" fmla="*/ 70806 w 98269"/>
                  <a:gd name="connsiteY48" fmla="*/ 24746 h 41625"/>
                  <a:gd name="connsiteX49" fmla="*/ 73953 w 98269"/>
                  <a:gd name="connsiteY49" fmla="*/ 23459 h 41625"/>
                  <a:gd name="connsiteX50" fmla="*/ 76385 w 98269"/>
                  <a:gd name="connsiteY50" fmla="*/ 21027 h 41625"/>
                  <a:gd name="connsiteX51" fmla="*/ 79246 w 98269"/>
                  <a:gd name="connsiteY51" fmla="*/ 19454 h 41625"/>
                  <a:gd name="connsiteX52" fmla="*/ 83107 w 98269"/>
                  <a:gd name="connsiteY52" fmla="*/ 18595 h 41625"/>
                  <a:gd name="connsiteX53" fmla="*/ 86827 w 98269"/>
                  <a:gd name="connsiteY53" fmla="*/ 17451 h 41625"/>
                  <a:gd name="connsiteX54" fmla="*/ 92834 w 98269"/>
                  <a:gd name="connsiteY54" fmla="*/ 13446 h 41625"/>
                  <a:gd name="connsiteX55" fmla="*/ 98270 w 98269"/>
                  <a:gd name="connsiteY55" fmla="*/ 8583 h 41625"/>
                  <a:gd name="connsiteX56" fmla="*/ 97126 w 98269"/>
                  <a:gd name="connsiteY56" fmla="*/ 7724 h 41625"/>
                  <a:gd name="connsiteX57" fmla="*/ 0 w 98269"/>
                  <a:gd name="connsiteY57" fmla="*/ 36333 h 41625"/>
                  <a:gd name="connsiteX58" fmla="*/ 430 w 98269"/>
                  <a:gd name="connsiteY58" fmla="*/ 37334 h 41625"/>
                  <a:gd name="connsiteX59" fmla="*/ 1574 w 98269"/>
                  <a:gd name="connsiteY59" fmla="*/ 38621 h 41625"/>
                  <a:gd name="connsiteX60" fmla="*/ 2289 w 98269"/>
                  <a:gd name="connsiteY60" fmla="*/ 38764 h 41625"/>
                  <a:gd name="connsiteX61" fmla="*/ 2861 w 98269"/>
                  <a:gd name="connsiteY61" fmla="*/ 38478 h 41625"/>
                  <a:gd name="connsiteX62" fmla="*/ 7295 w 98269"/>
                  <a:gd name="connsiteY62" fmla="*/ 38907 h 41625"/>
                  <a:gd name="connsiteX63" fmla="*/ 8440 w 98269"/>
                  <a:gd name="connsiteY63" fmla="*/ 38478 h 41625"/>
                  <a:gd name="connsiteX64" fmla="*/ 10156 w 98269"/>
                  <a:gd name="connsiteY64" fmla="*/ 36476 h 41625"/>
                  <a:gd name="connsiteX65" fmla="*/ 11301 w 98269"/>
                  <a:gd name="connsiteY65" fmla="*/ 35331 h 41625"/>
                  <a:gd name="connsiteX66" fmla="*/ 12016 w 98269"/>
                  <a:gd name="connsiteY66" fmla="*/ 33043 h 41625"/>
                  <a:gd name="connsiteX67" fmla="*/ 12159 w 98269"/>
                  <a:gd name="connsiteY67" fmla="*/ 31612 h 41625"/>
                  <a:gd name="connsiteX68" fmla="*/ 4721 w 98269"/>
                  <a:gd name="connsiteY68" fmla="*/ 33615 h 41625"/>
                  <a:gd name="connsiteX69" fmla="*/ 0 w 98269"/>
                  <a:gd name="connsiteY69" fmla="*/ 36333 h 4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8269" h="41625">
                    <a:moveTo>
                      <a:pt x="48491" y="0"/>
                    </a:moveTo>
                    <a:lnTo>
                      <a:pt x="47776" y="286"/>
                    </a:lnTo>
                    <a:lnTo>
                      <a:pt x="46632" y="1144"/>
                    </a:lnTo>
                    <a:lnTo>
                      <a:pt x="44344" y="4005"/>
                    </a:lnTo>
                    <a:lnTo>
                      <a:pt x="46489" y="5149"/>
                    </a:lnTo>
                    <a:lnTo>
                      <a:pt x="48491" y="0"/>
                    </a:lnTo>
                    <a:close/>
                    <a:moveTo>
                      <a:pt x="97126" y="7724"/>
                    </a:moveTo>
                    <a:lnTo>
                      <a:pt x="95838" y="7009"/>
                    </a:lnTo>
                    <a:lnTo>
                      <a:pt x="91118" y="6294"/>
                    </a:lnTo>
                    <a:lnTo>
                      <a:pt x="88400" y="5292"/>
                    </a:lnTo>
                    <a:lnTo>
                      <a:pt x="86540" y="6008"/>
                    </a:lnTo>
                    <a:lnTo>
                      <a:pt x="84824" y="7152"/>
                    </a:lnTo>
                    <a:lnTo>
                      <a:pt x="81534" y="8583"/>
                    </a:lnTo>
                    <a:lnTo>
                      <a:pt x="78101" y="9727"/>
                    </a:lnTo>
                    <a:lnTo>
                      <a:pt x="75383" y="10013"/>
                    </a:lnTo>
                    <a:lnTo>
                      <a:pt x="64512" y="10585"/>
                    </a:lnTo>
                    <a:lnTo>
                      <a:pt x="56359" y="10442"/>
                    </a:lnTo>
                    <a:lnTo>
                      <a:pt x="53355" y="10585"/>
                    </a:lnTo>
                    <a:lnTo>
                      <a:pt x="40624" y="13160"/>
                    </a:lnTo>
                    <a:lnTo>
                      <a:pt x="38908" y="13589"/>
                    </a:lnTo>
                    <a:lnTo>
                      <a:pt x="34474" y="15306"/>
                    </a:lnTo>
                    <a:lnTo>
                      <a:pt x="32614" y="17165"/>
                    </a:lnTo>
                    <a:lnTo>
                      <a:pt x="29896" y="21742"/>
                    </a:lnTo>
                    <a:lnTo>
                      <a:pt x="26749" y="24317"/>
                    </a:lnTo>
                    <a:lnTo>
                      <a:pt x="26463" y="27035"/>
                    </a:lnTo>
                    <a:lnTo>
                      <a:pt x="27178" y="27750"/>
                    </a:lnTo>
                    <a:lnTo>
                      <a:pt x="28323" y="28036"/>
                    </a:lnTo>
                    <a:lnTo>
                      <a:pt x="32184" y="26177"/>
                    </a:lnTo>
                    <a:lnTo>
                      <a:pt x="32900" y="26463"/>
                    </a:lnTo>
                    <a:lnTo>
                      <a:pt x="33615" y="27321"/>
                    </a:lnTo>
                    <a:lnTo>
                      <a:pt x="33615" y="29753"/>
                    </a:lnTo>
                    <a:lnTo>
                      <a:pt x="32184" y="31755"/>
                    </a:lnTo>
                    <a:lnTo>
                      <a:pt x="28465" y="31899"/>
                    </a:lnTo>
                    <a:lnTo>
                      <a:pt x="27893" y="32470"/>
                    </a:lnTo>
                    <a:lnTo>
                      <a:pt x="27893" y="33758"/>
                    </a:lnTo>
                    <a:lnTo>
                      <a:pt x="28180" y="34902"/>
                    </a:lnTo>
                    <a:lnTo>
                      <a:pt x="29038" y="35904"/>
                    </a:lnTo>
                    <a:lnTo>
                      <a:pt x="30183" y="37620"/>
                    </a:lnTo>
                    <a:lnTo>
                      <a:pt x="31183" y="41625"/>
                    </a:lnTo>
                    <a:lnTo>
                      <a:pt x="35475" y="38335"/>
                    </a:lnTo>
                    <a:lnTo>
                      <a:pt x="41483" y="34473"/>
                    </a:lnTo>
                    <a:lnTo>
                      <a:pt x="51353" y="31040"/>
                    </a:lnTo>
                    <a:lnTo>
                      <a:pt x="54499" y="30039"/>
                    </a:lnTo>
                    <a:lnTo>
                      <a:pt x="56073" y="30039"/>
                    </a:lnTo>
                    <a:lnTo>
                      <a:pt x="57646" y="29753"/>
                    </a:lnTo>
                    <a:lnTo>
                      <a:pt x="61508" y="27321"/>
                    </a:lnTo>
                    <a:lnTo>
                      <a:pt x="64226" y="25891"/>
                    </a:lnTo>
                    <a:lnTo>
                      <a:pt x="67230" y="25176"/>
                    </a:lnTo>
                    <a:lnTo>
                      <a:pt x="70806" y="24746"/>
                    </a:lnTo>
                    <a:lnTo>
                      <a:pt x="73953" y="23459"/>
                    </a:lnTo>
                    <a:lnTo>
                      <a:pt x="76385" y="21027"/>
                    </a:lnTo>
                    <a:lnTo>
                      <a:pt x="79246" y="19454"/>
                    </a:lnTo>
                    <a:lnTo>
                      <a:pt x="83107" y="18595"/>
                    </a:lnTo>
                    <a:lnTo>
                      <a:pt x="86827" y="17451"/>
                    </a:lnTo>
                    <a:lnTo>
                      <a:pt x="92834" y="13446"/>
                    </a:lnTo>
                    <a:lnTo>
                      <a:pt x="98270" y="8583"/>
                    </a:lnTo>
                    <a:lnTo>
                      <a:pt x="97126" y="7724"/>
                    </a:lnTo>
                    <a:close/>
                    <a:moveTo>
                      <a:pt x="0" y="36333"/>
                    </a:moveTo>
                    <a:lnTo>
                      <a:pt x="430" y="37334"/>
                    </a:lnTo>
                    <a:lnTo>
                      <a:pt x="1574" y="38621"/>
                    </a:lnTo>
                    <a:lnTo>
                      <a:pt x="2289" y="38764"/>
                    </a:lnTo>
                    <a:lnTo>
                      <a:pt x="2861" y="38478"/>
                    </a:lnTo>
                    <a:lnTo>
                      <a:pt x="7295" y="38907"/>
                    </a:lnTo>
                    <a:lnTo>
                      <a:pt x="8440" y="38478"/>
                    </a:lnTo>
                    <a:lnTo>
                      <a:pt x="10156" y="36476"/>
                    </a:lnTo>
                    <a:lnTo>
                      <a:pt x="11301" y="35331"/>
                    </a:lnTo>
                    <a:lnTo>
                      <a:pt x="12016" y="33043"/>
                    </a:lnTo>
                    <a:lnTo>
                      <a:pt x="12159" y="31612"/>
                    </a:lnTo>
                    <a:lnTo>
                      <a:pt x="4721" y="33615"/>
                    </a:lnTo>
                    <a:lnTo>
                      <a:pt x="0" y="3633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399" name="Freeform: Shape 398">
                <a:extLst>
                  <a:ext uri="{FF2B5EF4-FFF2-40B4-BE49-F238E27FC236}">
                    <a16:creationId xmlns:a16="http://schemas.microsoft.com/office/drawing/2014/main" id="{57E924A8-8227-DA9D-10E0-59F00CAA2889}"/>
                  </a:ext>
                  <a:ext uri="{C183D7F6-B498-43B3-948B-1728B52AA6E4}">
                    <adec:decorative xmlns:adec="http://schemas.microsoft.com/office/drawing/2017/decorative" val="1"/>
                  </a:ext>
                </a:extLst>
              </p:cNvPr>
              <p:cNvSpPr/>
              <p:nvPr/>
            </p:nvSpPr>
            <p:spPr>
              <a:xfrm>
                <a:off x="8028599" y="3245794"/>
                <a:ext cx="234589" cy="153627"/>
              </a:xfrm>
              <a:custGeom>
                <a:avLst/>
                <a:gdLst>
                  <a:gd name="connsiteX0" fmla="*/ 99129 w 234589"/>
                  <a:gd name="connsiteY0" fmla="*/ 3862 h 153627"/>
                  <a:gd name="connsiteX1" fmla="*/ 99987 w 234589"/>
                  <a:gd name="connsiteY1" fmla="*/ 3719 h 153627"/>
                  <a:gd name="connsiteX2" fmla="*/ 99844 w 234589"/>
                  <a:gd name="connsiteY2" fmla="*/ 2861 h 153627"/>
                  <a:gd name="connsiteX3" fmla="*/ 98842 w 234589"/>
                  <a:gd name="connsiteY3" fmla="*/ 1431 h 153627"/>
                  <a:gd name="connsiteX4" fmla="*/ 97412 w 234589"/>
                  <a:gd name="connsiteY4" fmla="*/ 572 h 153627"/>
                  <a:gd name="connsiteX5" fmla="*/ 96697 w 234589"/>
                  <a:gd name="connsiteY5" fmla="*/ 858 h 153627"/>
                  <a:gd name="connsiteX6" fmla="*/ 97269 w 234589"/>
                  <a:gd name="connsiteY6" fmla="*/ 2003 h 153627"/>
                  <a:gd name="connsiteX7" fmla="*/ 99129 w 234589"/>
                  <a:gd name="connsiteY7" fmla="*/ 3862 h 153627"/>
                  <a:gd name="connsiteX8" fmla="*/ 97412 w 234589"/>
                  <a:gd name="connsiteY8" fmla="*/ 41911 h 153627"/>
                  <a:gd name="connsiteX9" fmla="*/ 95266 w 234589"/>
                  <a:gd name="connsiteY9" fmla="*/ 41339 h 153627"/>
                  <a:gd name="connsiteX10" fmla="*/ 94837 w 234589"/>
                  <a:gd name="connsiteY10" fmla="*/ 41339 h 153627"/>
                  <a:gd name="connsiteX11" fmla="*/ 94980 w 234589"/>
                  <a:gd name="connsiteY11" fmla="*/ 42054 h 153627"/>
                  <a:gd name="connsiteX12" fmla="*/ 95838 w 234589"/>
                  <a:gd name="connsiteY12" fmla="*/ 43342 h 153627"/>
                  <a:gd name="connsiteX13" fmla="*/ 97126 w 234589"/>
                  <a:gd name="connsiteY13" fmla="*/ 44629 h 153627"/>
                  <a:gd name="connsiteX14" fmla="*/ 98699 w 234589"/>
                  <a:gd name="connsiteY14" fmla="*/ 44772 h 153627"/>
                  <a:gd name="connsiteX15" fmla="*/ 101417 w 234589"/>
                  <a:gd name="connsiteY15" fmla="*/ 43342 h 153627"/>
                  <a:gd name="connsiteX16" fmla="*/ 101274 w 234589"/>
                  <a:gd name="connsiteY16" fmla="*/ 42627 h 153627"/>
                  <a:gd name="connsiteX17" fmla="*/ 100273 w 234589"/>
                  <a:gd name="connsiteY17" fmla="*/ 42341 h 153627"/>
                  <a:gd name="connsiteX18" fmla="*/ 97412 w 234589"/>
                  <a:gd name="connsiteY18" fmla="*/ 41911 h 153627"/>
                  <a:gd name="connsiteX19" fmla="*/ 234303 w 234589"/>
                  <a:gd name="connsiteY19" fmla="*/ 126592 h 153627"/>
                  <a:gd name="connsiteX20" fmla="*/ 231013 w 234589"/>
                  <a:gd name="connsiteY20" fmla="*/ 123875 h 153627"/>
                  <a:gd name="connsiteX21" fmla="*/ 228867 w 234589"/>
                  <a:gd name="connsiteY21" fmla="*/ 122444 h 153627"/>
                  <a:gd name="connsiteX22" fmla="*/ 228152 w 234589"/>
                  <a:gd name="connsiteY22" fmla="*/ 121443 h 153627"/>
                  <a:gd name="connsiteX23" fmla="*/ 228724 w 234589"/>
                  <a:gd name="connsiteY23" fmla="*/ 118439 h 153627"/>
                  <a:gd name="connsiteX24" fmla="*/ 229440 w 234589"/>
                  <a:gd name="connsiteY24" fmla="*/ 115435 h 153627"/>
                  <a:gd name="connsiteX25" fmla="*/ 228867 w 234589"/>
                  <a:gd name="connsiteY25" fmla="*/ 114291 h 153627"/>
                  <a:gd name="connsiteX26" fmla="*/ 228296 w 234589"/>
                  <a:gd name="connsiteY26" fmla="*/ 113289 h 153627"/>
                  <a:gd name="connsiteX27" fmla="*/ 228009 w 234589"/>
                  <a:gd name="connsiteY27" fmla="*/ 109999 h 153627"/>
                  <a:gd name="connsiteX28" fmla="*/ 226579 w 234589"/>
                  <a:gd name="connsiteY28" fmla="*/ 106137 h 153627"/>
                  <a:gd name="connsiteX29" fmla="*/ 225005 w 234589"/>
                  <a:gd name="connsiteY29" fmla="*/ 103849 h 153627"/>
                  <a:gd name="connsiteX30" fmla="*/ 224576 w 234589"/>
                  <a:gd name="connsiteY30" fmla="*/ 100702 h 153627"/>
                  <a:gd name="connsiteX31" fmla="*/ 224433 w 234589"/>
                  <a:gd name="connsiteY31" fmla="*/ 97841 h 153627"/>
                  <a:gd name="connsiteX32" fmla="*/ 226293 w 234589"/>
                  <a:gd name="connsiteY32" fmla="*/ 93264 h 153627"/>
                  <a:gd name="connsiteX33" fmla="*/ 225578 w 234589"/>
                  <a:gd name="connsiteY33" fmla="*/ 91261 h 153627"/>
                  <a:gd name="connsiteX34" fmla="*/ 223575 w 234589"/>
                  <a:gd name="connsiteY34" fmla="*/ 89545 h 153627"/>
                  <a:gd name="connsiteX35" fmla="*/ 216566 w 234589"/>
                  <a:gd name="connsiteY35" fmla="*/ 86398 h 153627"/>
                  <a:gd name="connsiteX36" fmla="*/ 209414 w 234589"/>
                  <a:gd name="connsiteY36" fmla="*/ 84252 h 153627"/>
                  <a:gd name="connsiteX37" fmla="*/ 206696 w 234589"/>
                  <a:gd name="connsiteY37" fmla="*/ 84395 h 153627"/>
                  <a:gd name="connsiteX38" fmla="*/ 204980 w 234589"/>
                  <a:gd name="connsiteY38" fmla="*/ 84252 h 153627"/>
                  <a:gd name="connsiteX39" fmla="*/ 202977 w 234589"/>
                  <a:gd name="connsiteY39" fmla="*/ 86111 h 153627"/>
                  <a:gd name="connsiteX40" fmla="*/ 201833 w 234589"/>
                  <a:gd name="connsiteY40" fmla="*/ 88543 h 153627"/>
                  <a:gd name="connsiteX41" fmla="*/ 200116 w 234589"/>
                  <a:gd name="connsiteY41" fmla="*/ 88829 h 153627"/>
                  <a:gd name="connsiteX42" fmla="*/ 197112 w 234589"/>
                  <a:gd name="connsiteY42" fmla="*/ 87828 h 153627"/>
                  <a:gd name="connsiteX43" fmla="*/ 195110 w 234589"/>
                  <a:gd name="connsiteY43" fmla="*/ 86254 h 153627"/>
                  <a:gd name="connsiteX44" fmla="*/ 193679 w 234589"/>
                  <a:gd name="connsiteY44" fmla="*/ 82964 h 153627"/>
                  <a:gd name="connsiteX45" fmla="*/ 192535 w 234589"/>
                  <a:gd name="connsiteY45" fmla="*/ 78816 h 153627"/>
                  <a:gd name="connsiteX46" fmla="*/ 191963 w 234589"/>
                  <a:gd name="connsiteY46" fmla="*/ 77529 h 153627"/>
                  <a:gd name="connsiteX47" fmla="*/ 192249 w 234589"/>
                  <a:gd name="connsiteY47" fmla="*/ 76385 h 153627"/>
                  <a:gd name="connsiteX48" fmla="*/ 192964 w 234589"/>
                  <a:gd name="connsiteY48" fmla="*/ 75383 h 153627"/>
                  <a:gd name="connsiteX49" fmla="*/ 194966 w 234589"/>
                  <a:gd name="connsiteY49" fmla="*/ 74382 h 153627"/>
                  <a:gd name="connsiteX50" fmla="*/ 195253 w 234589"/>
                  <a:gd name="connsiteY50" fmla="*/ 73381 h 153627"/>
                  <a:gd name="connsiteX51" fmla="*/ 194966 w 234589"/>
                  <a:gd name="connsiteY51" fmla="*/ 72236 h 153627"/>
                  <a:gd name="connsiteX52" fmla="*/ 193393 w 234589"/>
                  <a:gd name="connsiteY52" fmla="*/ 70806 h 153627"/>
                  <a:gd name="connsiteX53" fmla="*/ 191820 w 234589"/>
                  <a:gd name="connsiteY53" fmla="*/ 68660 h 153627"/>
                  <a:gd name="connsiteX54" fmla="*/ 189245 w 234589"/>
                  <a:gd name="connsiteY54" fmla="*/ 64226 h 153627"/>
                  <a:gd name="connsiteX55" fmla="*/ 189674 w 234589"/>
                  <a:gd name="connsiteY55" fmla="*/ 61794 h 153627"/>
                  <a:gd name="connsiteX56" fmla="*/ 190103 w 234589"/>
                  <a:gd name="connsiteY56" fmla="*/ 58361 h 153627"/>
                  <a:gd name="connsiteX57" fmla="*/ 189960 w 234589"/>
                  <a:gd name="connsiteY57" fmla="*/ 56502 h 153627"/>
                  <a:gd name="connsiteX58" fmla="*/ 188243 w 234589"/>
                  <a:gd name="connsiteY58" fmla="*/ 56216 h 153627"/>
                  <a:gd name="connsiteX59" fmla="*/ 185097 w 234589"/>
                  <a:gd name="connsiteY59" fmla="*/ 56072 h 153627"/>
                  <a:gd name="connsiteX60" fmla="*/ 182522 w 234589"/>
                  <a:gd name="connsiteY60" fmla="*/ 56645 h 153627"/>
                  <a:gd name="connsiteX61" fmla="*/ 180949 w 234589"/>
                  <a:gd name="connsiteY61" fmla="*/ 57646 h 153627"/>
                  <a:gd name="connsiteX62" fmla="*/ 177944 w 234589"/>
                  <a:gd name="connsiteY62" fmla="*/ 58933 h 153627"/>
                  <a:gd name="connsiteX63" fmla="*/ 174082 w 234589"/>
                  <a:gd name="connsiteY63" fmla="*/ 59363 h 153627"/>
                  <a:gd name="connsiteX64" fmla="*/ 169219 w 234589"/>
                  <a:gd name="connsiteY64" fmla="*/ 59506 h 153627"/>
                  <a:gd name="connsiteX65" fmla="*/ 166930 w 234589"/>
                  <a:gd name="connsiteY65" fmla="*/ 59363 h 153627"/>
                  <a:gd name="connsiteX66" fmla="*/ 159921 w 234589"/>
                  <a:gd name="connsiteY66" fmla="*/ 58504 h 153627"/>
                  <a:gd name="connsiteX67" fmla="*/ 157633 w 234589"/>
                  <a:gd name="connsiteY67" fmla="*/ 58790 h 153627"/>
                  <a:gd name="connsiteX68" fmla="*/ 155487 w 234589"/>
                  <a:gd name="connsiteY68" fmla="*/ 59506 h 153627"/>
                  <a:gd name="connsiteX69" fmla="*/ 151482 w 234589"/>
                  <a:gd name="connsiteY69" fmla="*/ 60221 h 153627"/>
                  <a:gd name="connsiteX70" fmla="*/ 149336 w 234589"/>
                  <a:gd name="connsiteY70" fmla="*/ 62510 h 153627"/>
                  <a:gd name="connsiteX71" fmla="*/ 148192 w 234589"/>
                  <a:gd name="connsiteY71" fmla="*/ 64512 h 153627"/>
                  <a:gd name="connsiteX72" fmla="*/ 147620 w 234589"/>
                  <a:gd name="connsiteY72" fmla="*/ 64798 h 153627"/>
                  <a:gd name="connsiteX73" fmla="*/ 145188 w 234589"/>
                  <a:gd name="connsiteY73" fmla="*/ 62939 h 153627"/>
                  <a:gd name="connsiteX74" fmla="*/ 143328 w 234589"/>
                  <a:gd name="connsiteY74" fmla="*/ 61222 h 153627"/>
                  <a:gd name="connsiteX75" fmla="*/ 142041 w 234589"/>
                  <a:gd name="connsiteY75" fmla="*/ 59792 h 153627"/>
                  <a:gd name="connsiteX76" fmla="*/ 140467 w 234589"/>
                  <a:gd name="connsiteY76" fmla="*/ 59792 h 153627"/>
                  <a:gd name="connsiteX77" fmla="*/ 134889 w 234589"/>
                  <a:gd name="connsiteY77" fmla="*/ 62510 h 153627"/>
                  <a:gd name="connsiteX78" fmla="*/ 134030 w 234589"/>
                  <a:gd name="connsiteY78" fmla="*/ 62366 h 153627"/>
                  <a:gd name="connsiteX79" fmla="*/ 132457 w 234589"/>
                  <a:gd name="connsiteY79" fmla="*/ 61365 h 153627"/>
                  <a:gd name="connsiteX80" fmla="*/ 132743 w 234589"/>
                  <a:gd name="connsiteY80" fmla="*/ 58790 h 153627"/>
                  <a:gd name="connsiteX81" fmla="*/ 132600 w 234589"/>
                  <a:gd name="connsiteY81" fmla="*/ 57217 h 153627"/>
                  <a:gd name="connsiteX82" fmla="*/ 130741 w 234589"/>
                  <a:gd name="connsiteY82" fmla="*/ 56359 h 153627"/>
                  <a:gd name="connsiteX83" fmla="*/ 126878 w 234589"/>
                  <a:gd name="connsiteY83" fmla="*/ 56216 h 153627"/>
                  <a:gd name="connsiteX84" fmla="*/ 125591 w 234589"/>
                  <a:gd name="connsiteY84" fmla="*/ 55357 h 153627"/>
                  <a:gd name="connsiteX85" fmla="*/ 125734 w 234589"/>
                  <a:gd name="connsiteY85" fmla="*/ 54070 h 153627"/>
                  <a:gd name="connsiteX86" fmla="*/ 126020 w 234589"/>
                  <a:gd name="connsiteY86" fmla="*/ 52783 h 153627"/>
                  <a:gd name="connsiteX87" fmla="*/ 125591 w 234589"/>
                  <a:gd name="connsiteY87" fmla="*/ 51781 h 153627"/>
                  <a:gd name="connsiteX88" fmla="*/ 124590 w 234589"/>
                  <a:gd name="connsiteY88" fmla="*/ 51066 h 153627"/>
                  <a:gd name="connsiteX89" fmla="*/ 122587 w 234589"/>
                  <a:gd name="connsiteY89" fmla="*/ 51209 h 153627"/>
                  <a:gd name="connsiteX90" fmla="*/ 120298 w 234589"/>
                  <a:gd name="connsiteY90" fmla="*/ 52211 h 153627"/>
                  <a:gd name="connsiteX91" fmla="*/ 118582 w 234589"/>
                  <a:gd name="connsiteY91" fmla="*/ 53355 h 153627"/>
                  <a:gd name="connsiteX92" fmla="*/ 116436 w 234589"/>
                  <a:gd name="connsiteY92" fmla="*/ 53927 h 153627"/>
                  <a:gd name="connsiteX93" fmla="*/ 113862 w 234589"/>
                  <a:gd name="connsiteY93" fmla="*/ 54213 h 153627"/>
                  <a:gd name="connsiteX94" fmla="*/ 112288 w 234589"/>
                  <a:gd name="connsiteY94" fmla="*/ 54928 h 153627"/>
                  <a:gd name="connsiteX95" fmla="*/ 110429 w 234589"/>
                  <a:gd name="connsiteY95" fmla="*/ 57789 h 153627"/>
                  <a:gd name="connsiteX96" fmla="*/ 104278 w 234589"/>
                  <a:gd name="connsiteY96" fmla="*/ 58361 h 153627"/>
                  <a:gd name="connsiteX97" fmla="*/ 102275 w 234589"/>
                  <a:gd name="connsiteY97" fmla="*/ 57646 h 153627"/>
                  <a:gd name="connsiteX98" fmla="*/ 100559 w 234589"/>
                  <a:gd name="connsiteY98" fmla="*/ 55643 h 153627"/>
                  <a:gd name="connsiteX99" fmla="*/ 98413 w 234589"/>
                  <a:gd name="connsiteY99" fmla="*/ 52353 h 153627"/>
                  <a:gd name="connsiteX100" fmla="*/ 97269 w 234589"/>
                  <a:gd name="connsiteY100" fmla="*/ 51924 h 153627"/>
                  <a:gd name="connsiteX101" fmla="*/ 95266 w 234589"/>
                  <a:gd name="connsiteY101" fmla="*/ 51495 h 153627"/>
                  <a:gd name="connsiteX102" fmla="*/ 91976 w 234589"/>
                  <a:gd name="connsiteY102" fmla="*/ 51638 h 153627"/>
                  <a:gd name="connsiteX103" fmla="*/ 87542 w 234589"/>
                  <a:gd name="connsiteY103" fmla="*/ 53069 h 153627"/>
                  <a:gd name="connsiteX104" fmla="*/ 86398 w 234589"/>
                  <a:gd name="connsiteY104" fmla="*/ 51924 h 153627"/>
                  <a:gd name="connsiteX105" fmla="*/ 85253 w 234589"/>
                  <a:gd name="connsiteY105" fmla="*/ 51638 h 153627"/>
                  <a:gd name="connsiteX106" fmla="*/ 84252 w 234589"/>
                  <a:gd name="connsiteY106" fmla="*/ 52640 h 153627"/>
                  <a:gd name="connsiteX107" fmla="*/ 83251 w 234589"/>
                  <a:gd name="connsiteY107" fmla="*/ 52496 h 153627"/>
                  <a:gd name="connsiteX108" fmla="*/ 78816 w 234589"/>
                  <a:gd name="connsiteY108" fmla="*/ 52783 h 153627"/>
                  <a:gd name="connsiteX109" fmla="*/ 73237 w 234589"/>
                  <a:gd name="connsiteY109" fmla="*/ 52640 h 153627"/>
                  <a:gd name="connsiteX110" fmla="*/ 70091 w 234589"/>
                  <a:gd name="connsiteY110" fmla="*/ 52067 h 153627"/>
                  <a:gd name="connsiteX111" fmla="*/ 68088 w 234589"/>
                  <a:gd name="connsiteY111" fmla="*/ 52067 h 153627"/>
                  <a:gd name="connsiteX112" fmla="*/ 63940 w 234589"/>
                  <a:gd name="connsiteY112" fmla="*/ 53498 h 153627"/>
                  <a:gd name="connsiteX113" fmla="*/ 61794 w 234589"/>
                  <a:gd name="connsiteY113" fmla="*/ 53498 h 153627"/>
                  <a:gd name="connsiteX114" fmla="*/ 58933 w 234589"/>
                  <a:gd name="connsiteY114" fmla="*/ 53784 h 153627"/>
                  <a:gd name="connsiteX115" fmla="*/ 58361 w 234589"/>
                  <a:gd name="connsiteY115" fmla="*/ 48777 h 153627"/>
                  <a:gd name="connsiteX116" fmla="*/ 56788 w 234589"/>
                  <a:gd name="connsiteY116" fmla="*/ 45344 h 153627"/>
                  <a:gd name="connsiteX117" fmla="*/ 57217 w 234589"/>
                  <a:gd name="connsiteY117" fmla="*/ 43056 h 153627"/>
                  <a:gd name="connsiteX118" fmla="*/ 58218 w 234589"/>
                  <a:gd name="connsiteY118" fmla="*/ 39909 h 153627"/>
                  <a:gd name="connsiteX119" fmla="*/ 59076 w 234589"/>
                  <a:gd name="connsiteY119" fmla="*/ 38049 h 153627"/>
                  <a:gd name="connsiteX120" fmla="*/ 60793 w 234589"/>
                  <a:gd name="connsiteY120" fmla="*/ 38765 h 153627"/>
                  <a:gd name="connsiteX121" fmla="*/ 62796 w 234589"/>
                  <a:gd name="connsiteY121" fmla="*/ 40052 h 153627"/>
                  <a:gd name="connsiteX122" fmla="*/ 64083 w 234589"/>
                  <a:gd name="connsiteY122" fmla="*/ 39766 h 153627"/>
                  <a:gd name="connsiteX123" fmla="*/ 64369 w 234589"/>
                  <a:gd name="connsiteY123" fmla="*/ 38621 h 153627"/>
                  <a:gd name="connsiteX124" fmla="*/ 63797 w 234589"/>
                  <a:gd name="connsiteY124" fmla="*/ 37191 h 153627"/>
                  <a:gd name="connsiteX125" fmla="*/ 63797 w 234589"/>
                  <a:gd name="connsiteY125" fmla="*/ 36190 h 153627"/>
                  <a:gd name="connsiteX126" fmla="*/ 64512 w 234589"/>
                  <a:gd name="connsiteY126" fmla="*/ 34759 h 153627"/>
                  <a:gd name="connsiteX127" fmla="*/ 65656 w 234589"/>
                  <a:gd name="connsiteY127" fmla="*/ 33472 h 153627"/>
                  <a:gd name="connsiteX128" fmla="*/ 72808 w 234589"/>
                  <a:gd name="connsiteY128" fmla="*/ 31326 h 153627"/>
                  <a:gd name="connsiteX129" fmla="*/ 78960 w 234589"/>
                  <a:gd name="connsiteY129" fmla="*/ 29753 h 153627"/>
                  <a:gd name="connsiteX130" fmla="*/ 82106 w 234589"/>
                  <a:gd name="connsiteY130" fmla="*/ 30754 h 153627"/>
                  <a:gd name="connsiteX131" fmla="*/ 88257 w 234589"/>
                  <a:gd name="connsiteY131" fmla="*/ 33186 h 153627"/>
                  <a:gd name="connsiteX132" fmla="*/ 91404 w 234589"/>
                  <a:gd name="connsiteY132" fmla="*/ 34473 h 153627"/>
                  <a:gd name="connsiteX133" fmla="*/ 93550 w 234589"/>
                  <a:gd name="connsiteY133" fmla="*/ 35188 h 153627"/>
                  <a:gd name="connsiteX134" fmla="*/ 95409 w 234589"/>
                  <a:gd name="connsiteY134" fmla="*/ 38765 h 153627"/>
                  <a:gd name="connsiteX135" fmla="*/ 96697 w 234589"/>
                  <a:gd name="connsiteY135" fmla="*/ 38621 h 153627"/>
                  <a:gd name="connsiteX136" fmla="*/ 97984 w 234589"/>
                  <a:gd name="connsiteY136" fmla="*/ 37906 h 153627"/>
                  <a:gd name="connsiteX137" fmla="*/ 98699 w 234589"/>
                  <a:gd name="connsiteY137" fmla="*/ 37048 h 153627"/>
                  <a:gd name="connsiteX138" fmla="*/ 99271 w 234589"/>
                  <a:gd name="connsiteY138" fmla="*/ 34044 h 153627"/>
                  <a:gd name="connsiteX139" fmla="*/ 102132 w 234589"/>
                  <a:gd name="connsiteY139" fmla="*/ 32328 h 153627"/>
                  <a:gd name="connsiteX140" fmla="*/ 108426 w 234589"/>
                  <a:gd name="connsiteY140" fmla="*/ 30325 h 153627"/>
                  <a:gd name="connsiteX141" fmla="*/ 108855 w 234589"/>
                  <a:gd name="connsiteY141" fmla="*/ 29181 h 153627"/>
                  <a:gd name="connsiteX142" fmla="*/ 108712 w 234589"/>
                  <a:gd name="connsiteY142" fmla="*/ 28465 h 153627"/>
                  <a:gd name="connsiteX143" fmla="*/ 106996 w 234589"/>
                  <a:gd name="connsiteY143" fmla="*/ 28608 h 153627"/>
                  <a:gd name="connsiteX144" fmla="*/ 99558 w 234589"/>
                  <a:gd name="connsiteY144" fmla="*/ 29753 h 153627"/>
                  <a:gd name="connsiteX145" fmla="*/ 97984 w 234589"/>
                  <a:gd name="connsiteY145" fmla="*/ 29324 h 153627"/>
                  <a:gd name="connsiteX146" fmla="*/ 96840 w 234589"/>
                  <a:gd name="connsiteY146" fmla="*/ 27464 h 153627"/>
                  <a:gd name="connsiteX147" fmla="*/ 95838 w 234589"/>
                  <a:gd name="connsiteY147" fmla="*/ 25461 h 153627"/>
                  <a:gd name="connsiteX148" fmla="*/ 93979 w 234589"/>
                  <a:gd name="connsiteY148" fmla="*/ 24746 h 153627"/>
                  <a:gd name="connsiteX149" fmla="*/ 91833 w 234589"/>
                  <a:gd name="connsiteY149" fmla="*/ 24174 h 153627"/>
                  <a:gd name="connsiteX150" fmla="*/ 90975 w 234589"/>
                  <a:gd name="connsiteY150" fmla="*/ 23316 h 153627"/>
                  <a:gd name="connsiteX151" fmla="*/ 90975 w 234589"/>
                  <a:gd name="connsiteY151" fmla="*/ 22315 h 153627"/>
                  <a:gd name="connsiteX152" fmla="*/ 91261 w 234589"/>
                  <a:gd name="connsiteY152" fmla="*/ 21313 h 153627"/>
                  <a:gd name="connsiteX153" fmla="*/ 91404 w 234589"/>
                  <a:gd name="connsiteY153" fmla="*/ 20741 h 153627"/>
                  <a:gd name="connsiteX154" fmla="*/ 96411 w 234589"/>
                  <a:gd name="connsiteY154" fmla="*/ 16879 h 153627"/>
                  <a:gd name="connsiteX155" fmla="*/ 100988 w 234589"/>
                  <a:gd name="connsiteY155" fmla="*/ 13303 h 153627"/>
                  <a:gd name="connsiteX156" fmla="*/ 101417 w 234589"/>
                  <a:gd name="connsiteY156" fmla="*/ 13017 h 153627"/>
                  <a:gd name="connsiteX157" fmla="*/ 101846 w 234589"/>
                  <a:gd name="connsiteY157" fmla="*/ 12302 h 153627"/>
                  <a:gd name="connsiteX158" fmla="*/ 102561 w 234589"/>
                  <a:gd name="connsiteY158" fmla="*/ 11157 h 153627"/>
                  <a:gd name="connsiteX159" fmla="*/ 102561 w 234589"/>
                  <a:gd name="connsiteY159" fmla="*/ 10585 h 153627"/>
                  <a:gd name="connsiteX160" fmla="*/ 99129 w 234589"/>
                  <a:gd name="connsiteY160" fmla="*/ 9155 h 153627"/>
                  <a:gd name="connsiteX161" fmla="*/ 98985 w 234589"/>
                  <a:gd name="connsiteY161" fmla="*/ 8583 h 153627"/>
                  <a:gd name="connsiteX162" fmla="*/ 99700 w 234589"/>
                  <a:gd name="connsiteY162" fmla="*/ 7867 h 153627"/>
                  <a:gd name="connsiteX163" fmla="*/ 99700 w 234589"/>
                  <a:gd name="connsiteY163" fmla="*/ 7009 h 153627"/>
                  <a:gd name="connsiteX164" fmla="*/ 97269 w 234589"/>
                  <a:gd name="connsiteY164" fmla="*/ 4434 h 153627"/>
                  <a:gd name="connsiteX165" fmla="*/ 93121 w 234589"/>
                  <a:gd name="connsiteY165" fmla="*/ 429 h 153627"/>
                  <a:gd name="connsiteX166" fmla="*/ 91976 w 234589"/>
                  <a:gd name="connsiteY166" fmla="*/ 0 h 153627"/>
                  <a:gd name="connsiteX167" fmla="*/ 91118 w 234589"/>
                  <a:gd name="connsiteY167" fmla="*/ 286 h 153627"/>
                  <a:gd name="connsiteX168" fmla="*/ 89545 w 234589"/>
                  <a:gd name="connsiteY168" fmla="*/ 4148 h 153627"/>
                  <a:gd name="connsiteX169" fmla="*/ 88686 w 234589"/>
                  <a:gd name="connsiteY169" fmla="*/ 5150 h 153627"/>
                  <a:gd name="connsiteX170" fmla="*/ 83966 w 234589"/>
                  <a:gd name="connsiteY170" fmla="*/ 7724 h 153627"/>
                  <a:gd name="connsiteX171" fmla="*/ 79960 w 234589"/>
                  <a:gd name="connsiteY171" fmla="*/ 9441 h 153627"/>
                  <a:gd name="connsiteX172" fmla="*/ 72952 w 234589"/>
                  <a:gd name="connsiteY172" fmla="*/ 12588 h 153627"/>
                  <a:gd name="connsiteX173" fmla="*/ 71092 w 234589"/>
                  <a:gd name="connsiteY173" fmla="*/ 13589 h 153627"/>
                  <a:gd name="connsiteX174" fmla="*/ 69805 w 234589"/>
                  <a:gd name="connsiteY174" fmla="*/ 13446 h 153627"/>
                  <a:gd name="connsiteX175" fmla="*/ 68517 w 234589"/>
                  <a:gd name="connsiteY175" fmla="*/ 12874 h 153627"/>
                  <a:gd name="connsiteX176" fmla="*/ 64655 w 234589"/>
                  <a:gd name="connsiteY176" fmla="*/ 9727 h 153627"/>
                  <a:gd name="connsiteX177" fmla="*/ 62080 w 234589"/>
                  <a:gd name="connsiteY177" fmla="*/ 8583 h 153627"/>
                  <a:gd name="connsiteX178" fmla="*/ 60364 w 234589"/>
                  <a:gd name="connsiteY178" fmla="*/ 9584 h 153627"/>
                  <a:gd name="connsiteX179" fmla="*/ 58933 w 234589"/>
                  <a:gd name="connsiteY179" fmla="*/ 11157 h 153627"/>
                  <a:gd name="connsiteX180" fmla="*/ 59076 w 234589"/>
                  <a:gd name="connsiteY180" fmla="*/ 14304 h 153627"/>
                  <a:gd name="connsiteX181" fmla="*/ 57503 w 234589"/>
                  <a:gd name="connsiteY181" fmla="*/ 16021 h 153627"/>
                  <a:gd name="connsiteX182" fmla="*/ 55930 w 234589"/>
                  <a:gd name="connsiteY182" fmla="*/ 16736 h 153627"/>
                  <a:gd name="connsiteX183" fmla="*/ 58933 w 234589"/>
                  <a:gd name="connsiteY183" fmla="*/ 25319 h 153627"/>
                  <a:gd name="connsiteX184" fmla="*/ 58647 w 234589"/>
                  <a:gd name="connsiteY184" fmla="*/ 26463 h 153627"/>
                  <a:gd name="connsiteX185" fmla="*/ 56359 w 234589"/>
                  <a:gd name="connsiteY185" fmla="*/ 26749 h 153627"/>
                  <a:gd name="connsiteX186" fmla="*/ 58075 w 234589"/>
                  <a:gd name="connsiteY186" fmla="*/ 29896 h 153627"/>
                  <a:gd name="connsiteX187" fmla="*/ 56645 w 234589"/>
                  <a:gd name="connsiteY187" fmla="*/ 30325 h 153627"/>
                  <a:gd name="connsiteX188" fmla="*/ 53069 w 234589"/>
                  <a:gd name="connsiteY188" fmla="*/ 29610 h 153627"/>
                  <a:gd name="connsiteX189" fmla="*/ 48348 w 234589"/>
                  <a:gd name="connsiteY189" fmla="*/ 29181 h 153627"/>
                  <a:gd name="connsiteX190" fmla="*/ 39337 w 234589"/>
                  <a:gd name="connsiteY190" fmla="*/ 30611 h 153627"/>
                  <a:gd name="connsiteX191" fmla="*/ 38622 w 234589"/>
                  <a:gd name="connsiteY191" fmla="*/ 31183 h 153627"/>
                  <a:gd name="connsiteX192" fmla="*/ 38336 w 234589"/>
                  <a:gd name="connsiteY192" fmla="*/ 31899 h 153627"/>
                  <a:gd name="connsiteX193" fmla="*/ 38907 w 234589"/>
                  <a:gd name="connsiteY193" fmla="*/ 32471 h 153627"/>
                  <a:gd name="connsiteX194" fmla="*/ 43342 w 234589"/>
                  <a:gd name="connsiteY194" fmla="*/ 32614 h 153627"/>
                  <a:gd name="connsiteX195" fmla="*/ 47633 w 234589"/>
                  <a:gd name="connsiteY195" fmla="*/ 32328 h 153627"/>
                  <a:gd name="connsiteX196" fmla="*/ 48777 w 234589"/>
                  <a:gd name="connsiteY196" fmla="*/ 32900 h 153627"/>
                  <a:gd name="connsiteX197" fmla="*/ 48921 w 234589"/>
                  <a:gd name="connsiteY197" fmla="*/ 33901 h 153627"/>
                  <a:gd name="connsiteX198" fmla="*/ 48491 w 234589"/>
                  <a:gd name="connsiteY198" fmla="*/ 34616 h 153627"/>
                  <a:gd name="connsiteX199" fmla="*/ 47061 w 234589"/>
                  <a:gd name="connsiteY199" fmla="*/ 34759 h 153627"/>
                  <a:gd name="connsiteX200" fmla="*/ 43914 w 234589"/>
                  <a:gd name="connsiteY200" fmla="*/ 35331 h 153627"/>
                  <a:gd name="connsiteX201" fmla="*/ 43485 w 234589"/>
                  <a:gd name="connsiteY201" fmla="*/ 36047 h 153627"/>
                  <a:gd name="connsiteX202" fmla="*/ 43342 w 234589"/>
                  <a:gd name="connsiteY202" fmla="*/ 36619 h 153627"/>
                  <a:gd name="connsiteX203" fmla="*/ 44343 w 234589"/>
                  <a:gd name="connsiteY203" fmla="*/ 38478 h 153627"/>
                  <a:gd name="connsiteX204" fmla="*/ 45488 w 234589"/>
                  <a:gd name="connsiteY204" fmla="*/ 39623 h 153627"/>
                  <a:gd name="connsiteX205" fmla="*/ 45630 w 234589"/>
                  <a:gd name="connsiteY205" fmla="*/ 40338 h 153627"/>
                  <a:gd name="connsiteX206" fmla="*/ 45201 w 234589"/>
                  <a:gd name="connsiteY206" fmla="*/ 40910 h 153627"/>
                  <a:gd name="connsiteX207" fmla="*/ 44629 w 234589"/>
                  <a:gd name="connsiteY207" fmla="*/ 41196 h 153627"/>
                  <a:gd name="connsiteX208" fmla="*/ 43628 w 234589"/>
                  <a:gd name="connsiteY208" fmla="*/ 40338 h 153627"/>
                  <a:gd name="connsiteX209" fmla="*/ 43056 w 234589"/>
                  <a:gd name="connsiteY209" fmla="*/ 40481 h 153627"/>
                  <a:gd name="connsiteX210" fmla="*/ 42770 w 234589"/>
                  <a:gd name="connsiteY210" fmla="*/ 41339 h 153627"/>
                  <a:gd name="connsiteX211" fmla="*/ 42484 w 234589"/>
                  <a:gd name="connsiteY211" fmla="*/ 42341 h 153627"/>
                  <a:gd name="connsiteX212" fmla="*/ 41768 w 234589"/>
                  <a:gd name="connsiteY212" fmla="*/ 43056 h 153627"/>
                  <a:gd name="connsiteX213" fmla="*/ 40338 w 234589"/>
                  <a:gd name="connsiteY213" fmla="*/ 42770 h 153627"/>
                  <a:gd name="connsiteX214" fmla="*/ 38907 w 234589"/>
                  <a:gd name="connsiteY214" fmla="*/ 43056 h 153627"/>
                  <a:gd name="connsiteX215" fmla="*/ 38049 w 234589"/>
                  <a:gd name="connsiteY215" fmla="*/ 46489 h 153627"/>
                  <a:gd name="connsiteX216" fmla="*/ 37334 w 234589"/>
                  <a:gd name="connsiteY216" fmla="*/ 50351 h 153627"/>
                  <a:gd name="connsiteX217" fmla="*/ 34902 w 234589"/>
                  <a:gd name="connsiteY217" fmla="*/ 52926 h 153627"/>
                  <a:gd name="connsiteX218" fmla="*/ 33615 w 234589"/>
                  <a:gd name="connsiteY218" fmla="*/ 53784 h 153627"/>
                  <a:gd name="connsiteX219" fmla="*/ 31613 w 234589"/>
                  <a:gd name="connsiteY219" fmla="*/ 54070 h 153627"/>
                  <a:gd name="connsiteX220" fmla="*/ 28752 w 234589"/>
                  <a:gd name="connsiteY220" fmla="*/ 53784 h 153627"/>
                  <a:gd name="connsiteX221" fmla="*/ 27035 w 234589"/>
                  <a:gd name="connsiteY221" fmla="*/ 53355 h 153627"/>
                  <a:gd name="connsiteX222" fmla="*/ 22029 w 234589"/>
                  <a:gd name="connsiteY222" fmla="*/ 52783 h 153627"/>
                  <a:gd name="connsiteX223" fmla="*/ 16879 w 234589"/>
                  <a:gd name="connsiteY223" fmla="*/ 51781 h 153627"/>
                  <a:gd name="connsiteX224" fmla="*/ 11157 w 234589"/>
                  <a:gd name="connsiteY224" fmla="*/ 50780 h 153627"/>
                  <a:gd name="connsiteX225" fmla="*/ 5865 w 234589"/>
                  <a:gd name="connsiteY225" fmla="*/ 53069 h 153627"/>
                  <a:gd name="connsiteX226" fmla="*/ 4292 w 234589"/>
                  <a:gd name="connsiteY226" fmla="*/ 54499 h 153627"/>
                  <a:gd name="connsiteX227" fmla="*/ 3290 w 234589"/>
                  <a:gd name="connsiteY227" fmla="*/ 55787 h 153627"/>
                  <a:gd name="connsiteX228" fmla="*/ 2289 w 234589"/>
                  <a:gd name="connsiteY228" fmla="*/ 56359 h 153627"/>
                  <a:gd name="connsiteX229" fmla="*/ 0 w 234589"/>
                  <a:gd name="connsiteY229" fmla="*/ 64226 h 153627"/>
                  <a:gd name="connsiteX230" fmla="*/ 286 w 234589"/>
                  <a:gd name="connsiteY230" fmla="*/ 65084 h 153627"/>
                  <a:gd name="connsiteX231" fmla="*/ 1574 w 234589"/>
                  <a:gd name="connsiteY231" fmla="*/ 65799 h 153627"/>
                  <a:gd name="connsiteX232" fmla="*/ 8154 w 234589"/>
                  <a:gd name="connsiteY232" fmla="*/ 67373 h 153627"/>
                  <a:gd name="connsiteX233" fmla="*/ 9155 w 234589"/>
                  <a:gd name="connsiteY233" fmla="*/ 68088 h 153627"/>
                  <a:gd name="connsiteX234" fmla="*/ 9727 w 234589"/>
                  <a:gd name="connsiteY234" fmla="*/ 68803 h 153627"/>
                  <a:gd name="connsiteX235" fmla="*/ 10013 w 234589"/>
                  <a:gd name="connsiteY235" fmla="*/ 72379 h 153627"/>
                  <a:gd name="connsiteX236" fmla="*/ 10585 w 234589"/>
                  <a:gd name="connsiteY236" fmla="*/ 72809 h 153627"/>
                  <a:gd name="connsiteX237" fmla="*/ 12874 w 234589"/>
                  <a:gd name="connsiteY237" fmla="*/ 73238 h 153627"/>
                  <a:gd name="connsiteX238" fmla="*/ 16164 w 234589"/>
                  <a:gd name="connsiteY238" fmla="*/ 73238 h 153627"/>
                  <a:gd name="connsiteX239" fmla="*/ 18738 w 234589"/>
                  <a:gd name="connsiteY239" fmla="*/ 72952 h 153627"/>
                  <a:gd name="connsiteX240" fmla="*/ 21314 w 234589"/>
                  <a:gd name="connsiteY240" fmla="*/ 73238 h 153627"/>
                  <a:gd name="connsiteX241" fmla="*/ 23030 w 234589"/>
                  <a:gd name="connsiteY241" fmla="*/ 73953 h 153627"/>
                  <a:gd name="connsiteX242" fmla="*/ 23888 w 234589"/>
                  <a:gd name="connsiteY242" fmla="*/ 75097 h 153627"/>
                  <a:gd name="connsiteX243" fmla="*/ 24317 w 234589"/>
                  <a:gd name="connsiteY243" fmla="*/ 76385 h 153627"/>
                  <a:gd name="connsiteX244" fmla="*/ 21314 w 234589"/>
                  <a:gd name="connsiteY244" fmla="*/ 84109 h 153627"/>
                  <a:gd name="connsiteX245" fmla="*/ 21599 w 234589"/>
                  <a:gd name="connsiteY245" fmla="*/ 86970 h 153627"/>
                  <a:gd name="connsiteX246" fmla="*/ 22601 w 234589"/>
                  <a:gd name="connsiteY246" fmla="*/ 90975 h 153627"/>
                  <a:gd name="connsiteX247" fmla="*/ 24317 w 234589"/>
                  <a:gd name="connsiteY247" fmla="*/ 94122 h 153627"/>
                  <a:gd name="connsiteX248" fmla="*/ 27607 w 234589"/>
                  <a:gd name="connsiteY248" fmla="*/ 97269 h 153627"/>
                  <a:gd name="connsiteX249" fmla="*/ 30039 w 234589"/>
                  <a:gd name="connsiteY249" fmla="*/ 99271 h 153627"/>
                  <a:gd name="connsiteX250" fmla="*/ 30611 w 234589"/>
                  <a:gd name="connsiteY250" fmla="*/ 100273 h 153627"/>
                  <a:gd name="connsiteX251" fmla="*/ 30754 w 234589"/>
                  <a:gd name="connsiteY251" fmla="*/ 101703 h 153627"/>
                  <a:gd name="connsiteX252" fmla="*/ 30325 w 234589"/>
                  <a:gd name="connsiteY252" fmla="*/ 103563 h 153627"/>
                  <a:gd name="connsiteX253" fmla="*/ 28895 w 234589"/>
                  <a:gd name="connsiteY253" fmla="*/ 106423 h 153627"/>
                  <a:gd name="connsiteX254" fmla="*/ 27178 w 234589"/>
                  <a:gd name="connsiteY254" fmla="*/ 108998 h 153627"/>
                  <a:gd name="connsiteX255" fmla="*/ 25319 w 234589"/>
                  <a:gd name="connsiteY255" fmla="*/ 110142 h 153627"/>
                  <a:gd name="connsiteX256" fmla="*/ 22744 w 234589"/>
                  <a:gd name="connsiteY256" fmla="*/ 113433 h 153627"/>
                  <a:gd name="connsiteX257" fmla="*/ 20455 w 234589"/>
                  <a:gd name="connsiteY257" fmla="*/ 117438 h 153627"/>
                  <a:gd name="connsiteX258" fmla="*/ 16021 w 234589"/>
                  <a:gd name="connsiteY258" fmla="*/ 122730 h 153627"/>
                  <a:gd name="connsiteX259" fmla="*/ 14591 w 234589"/>
                  <a:gd name="connsiteY259" fmla="*/ 125591 h 153627"/>
                  <a:gd name="connsiteX260" fmla="*/ 14161 w 234589"/>
                  <a:gd name="connsiteY260" fmla="*/ 134031 h 153627"/>
                  <a:gd name="connsiteX261" fmla="*/ 13017 w 234589"/>
                  <a:gd name="connsiteY261" fmla="*/ 136605 h 153627"/>
                  <a:gd name="connsiteX262" fmla="*/ 13160 w 234589"/>
                  <a:gd name="connsiteY262" fmla="*/ 137750 h 153627"/>
                  <a:gd name="connsiteX263" fmla="*/ 15162 w 234589"/>
                  <a:gd name="connsiteY263" fmla="*/ 140324 h 153627"/>
                  <a:gd name="connsiteX264" fmla="*/ 18882 w 234589"/>
                  <a:gd name="connsiteY264" fmla="*/ 143471 h 153627"/>
                  <a:gd name="connsiteX265" fmla="*/ 22172 w 234589"/>
                  <a:gd name="connsiteY265" fmla="*/ 144186 h 153627"/>
                  <a:gd name="connsiteX266" fmla="*/ 26463 w 234589"/>
                  <a:gd name="connsiteY266" fmla="*/ 141755 h 153627"/>
                  <a:gd name="connsiteX267" fmla="*/ 27893 w 234589"/>
                  <a:gd name="connsiteY267" fmla="*/ 142041 h 153627"/>
                  <a:gd name="connsiteX268" fmla="*/ 28608 w 234589"/>
                  <a:gd name="connsiteY268" fmla="*/ 141183 h 153627"/>
                  <a:gd name="connsiteX269" fmla="*/ 29038 w 234589"/>
                  <a:gd name="connsiteY269" fmla="*/ 139323 h 153627"/>
                  <a:gd name="connsiteX270" fmla="*/ 31613 w 234589"/>
                  <a:gd name="connsiteY270" fmla="*/ 137607 h 153627"/>
                  <a:gd name="connsiteX271" fmla="*/ 36476 w 234589"/>
                  <a:gd name="connsiteY271" fmla="*/ 136033 h 153627"/>
                  <a:gd name="connsiteX272" fmla="*/ 39194 w 234589"/>
                  <a:gd name="connsiteY272" fmla="*/ 134603 h 153627"/>
                  <a:gd name="connsiteX273" fmla="*/ 40195 w 234589"/>
                  <a:gd name="connsiteY273" fmla="*/ 133458 h 153627"/>
                  <a:gd name="connsiteX274" fmla="*/ 41768 w 234589"/>
                  <a:gd name="connsiteY274" fmla="*/ 133172 h 153627"/>
                  <a:gd name="connsiteX275" fmla="*/ 43485 w 234589"/>
                  <a:gd name="connsiteY275" fmla="*/ 133458 h 153627"/>
                  <a:gd name="connsiteX276" fmla="*/ 44772 w 234589"/>
                  <a:gd name="connsiteY276" fmla="*/ 133029 h 153627"/>
                  <a:gd name="connsiteX277" fmla="*/ 45201 w 234589"/>
                  <a:gd name="connsiteY277" fmla="*/ 131885 h 153627"/>
                  <a:gd name="connsiteX278" fmla="*/ 45774 w 234589"/>
                  <a:gd name="connsiteY278" fmla="*/ 131456 h 153627"/>
                  <a:gd name="connsiteX279" fmla="*/ 46632 w 234589"/>
                  <a:gd name="connsiteY279" fmla="*/ 131027 h 153627"/>
                  <a:gd name="connsiteX280" fmla="*/ 47490 w 234589"/>
                  <a:gd name="connsiteY280" fmla="*/ 130884 h 153627"/>
                  <a:gd name="connsiteX281" fmla="*/ 48921 w 234589"/>
                  <a:gd name="connsiteY281" fmla="*/ 131170 h 153627"/>
                  <a:gd name="connsiteX282" fmla="*/ 51638 w 234589"/>
                  <a:gd name="connsiteY282" fmla="*/ 133172 h 153627"/>
                  <a:gd name="connsiteX283" fmla="*/ 55500 w 234589"/>
                  <a:gd name="connsiteY283" fmla="*/ 136891 h 153627"/>
                  <a:gd name="connsiteX284" fmla="*/ 58075 w 234589"/>
                  <a:gd name="connsiteY284" fmla="*/ 138608 h 153627"/>
                  <a:gd name="connsiteX285" fmla="*/ 59220 w 234589"/>
                  <a:gd name="connsiteY285" fmla="*/ 138322 h 153627"/>
                  <a:gd name="connsiteX286" fmla="*/ 60793 w 234589"/>
                  <a:gd name="connsiteY286" fmla="*/ 137178 h 153627"/>
                  <a:gd name="connsiteX287" fmla="*/ 62653 w 234589"/>
                  <a:gd name="connsiteY287" fmla="*/ 135175 h 153627"/>
                  <a:gd name="connsiteX288" fmla="*/ 63082 w 234589"/>
                  <a:gd name="connsiteY288" fmla="*/ 132314 h 153627"/>
                  <a:gd name="connsiteX289" fmla="*/ 62223 w 234589"/>
                  <a:gd name="connsiteY289" fmla="*/ 128595 h 153627"/>
                  <a:gd name="connsiteX290" fmla="*/ 62796 w 234589"/>
                  <a:gd name="connsiteY290" fmla="*/ 125591 h 153627"/>
                  <a:gd name="connsiteX291" fmla="*/ 64941 w 234589"/>
                  <a:gd name="connsiteY291" fmla="*/ 123302 h 153627"/>
                  <a:gd name="connsiteX292" fmla="*/ 68946 w 234589"/>
                  <a:gd name="connsiteY292" fmla="*/ 121872 h 153627"/>
                  <a:gd name="connsiteX293" fmla="*/ 74811 w 234589"/>
                  <a:gd name="connsiteY293" fmla="*/ 121300 h 153627"/>
                  <a:gd name="connsiteX294" fmla="*/ 78387 w 234589"/>
                  <a:gd name="connsiteY294" fmla="*/ 121586 h 153627"/>
                  <a:gd name="connsiteX295" fmla="*/ 79675 w 234589"/>
                  <a:gd name="connsiteY295" fmla="*/ 122730 h 153627"/>
                  <a:gd name="connsiteX296" fmla="*/ 81534 w 234589"/>
                  <a:gd name="connsiteY296" fmla="*/ 123445 h 153627"/>
                  <a:gd name="connsiteX297" fmla="*/ 83823 w 234589"/>
                  <a:gd name="connsiteY297" fmla="*/ 123588 h 153627"/>
                  <a:gd name="connsiteX298" fmla="*/ 85968 w 234589"/>
                  <a:gd name="connsiteY298" fmla="*/ 122301 h 153627"/>
                  <a:gd name="connsiteX299" fmla="*/ 87828 w 234589"/>
                  <a:gd name="connsiteY299" fmla="*/ 119440 h 153627"/>
                  <a:gd name="connsiteX300" fmla="*/ 87971 w 234589"/>
                  <a:gd name="connsiteY300" fmla="*/ 115864 h 153627"/>
                  <a:gd name="connsiteX301" fmla="*/ 86254 w 234589"/>
                  <a:gd name="connsiteY301" fmla="*/ 111716 h 153627"/>
                  <a:gd name="connsiteX302" fmla="*/ 86683 w 234589"/>
                  <a:gd name="connsiteY302" fmla="*/ 110429 h 153627"/>
                  <a:gd name="connsiteX303" fmla="*/ 87399 w 234589"/>
                  <a:gd name="connsiteY303" fmla="*/ 109856 h 153627"/>
                  <a:gd name="connsiteX304" fmla="*/ 89688 w 234589"/>
                  <a:gd name="connsiteY304" fmla="*/ 108283 h 153627"/>
                  <a:gd name="connsiteX305" fmla="*/ 92835 w 234589"/>
                  <a:gd name="connsiteY305" fmla="*/ 105136 h 153627"/>
                  <a:gd name="connsiteX306" fmla="*/ 95838 w 234589"/>
                  <a:gd name="connsiteY306" fmla="*/ 101131 h 153627"/>
                  <a:gd name="connsiteX307" fmla="*/ 98842 w 234589"/>
                  <a:gd name="connsiteY307" fmla="*/ 96124 h 153627"/>
                  <a:gd name="connsiteX308" fmla="*/ 102418 w 234589"/>
                  <a:gd name="connsiteY308" fmla="*/ 92977 h 153627"/>
                  <a:gd name="connsiteX309" fmla="*/ 106710 w 234589"/>
                  <a:gd name="connsiteY309" fmla="*/ 91833 h 153627"/>
                  <a:gd name="connsiteX310" fmla="*/ 112002 w 234589"/>
                  <a:gd name="connsiteY310" fmla="*/ 93121 h 153627"/>
                  <a:gd name="connsiteX311" fmla="*/ 118153 w 234589"/>
                  <a:gd name="connsiteY311" fmla="*/ 96983 h 153627"/>
                  <a:gd name="connsiteX312" fmla="*/ 120442 w 234589"/>
                  <a:gd name="connsiteY312" fmla="*/ 101703 h 153627"/>
                  <a:gd name="connsiteX313" fmla="*/ 118868 w 234589"/>
                  <a:gd name="connsiteY313" fmla="*/ 107425 h 153627"/>
                  <a:gd name="connsiteX314" fmla="*/ 118725 w 234589"/>
                  <a:gd name="connsiteY314" fmla="*/ 110572 h 153627"/>
                  <a:gd name="connsiteX315" fmla="*/ 120013 w 234589"/>
                  <a:gd name="connsiteY315" fmla="*/ 111144 h 153627"/>
                  <a:gd name="connsiteX316" fmla="*/ 122158 w 234589"/>
                  <a:gd name="connsiteY316" fmla="*/ 111001 h 153627"/>
                  <a:gd name="connsiteX317" fmla="*/ 125162 w 234589"/>
                  <a:gd name="connsiteY317" fmla="*/ 110142 h 153627"/>
                  <a:gd name="connsiteX318" fmla="*/ 127165 w 234589"/>
                  <a:gd name="connsiteY318" fmla="*/ 110142 h 153627"/>
                  <a:gd name="connsiteX319" fmla="*/ 128023 w 234589"/>
                  <a:gd name="connsiteY319" fmla="*/ 111001 h 153627"/>
                  <a:gd name="connsiteX320" fmla="*/ 128023 w 234589"/>
                  <a:gd name="connsiteY320" fmla="*/ 112574 h 153627"/>
                  <a:gd name="connsiteX321" fmla="*/ 127021 w 234589"/>
                  <a:gd name="connsiteY321" fmla="*/ 115006 h 153627"/>
                  <a:gd name="connsiteX322" fmla="*/ 125734 w 234589"/>
                  <a:gd name="connsiteY322" fmla="*/ 121729 h 153627"/>
                  <a:gd name="connsiteX323" fmla="*/ 125019 w 234589"/>
                  <a:gd name="connsiteY323" fmla="*/ 127594 h 153627"/>
                  <a:gd name="connsiteX324" fmla="*/ 124304 w 234589"/>
                  <a:gd name="connsiteY324" fmla="*/ 133315 h 153627"/>
                  <a:gd name="connsiteX325" fmla="*/ 123589 w 234589"/>
                  <a:gd name="connsiteY325" fmla="*/ 138322 h 153627"/>
                  <a:gd name="connsiteX326" fmla="*/ 124733 w 234589"/>
                  <a:gd name="connsiteY326" fmla="*/ 142184 h 153627"/>
                  <a:gd name="connsiteX327" fmla="*/ 126449 w 234589"/>
                  <a:gd name="connsiteY327" fmla="*/ 148049 h 153627"/>
                  <a:gd name="connsiteX328" fmla="*/ 128452 w 234589"/>
                  <a:gd name="connsiteY328" fmla="*/ 151911 h 153627"/>
                  <a:gd name="connsiteX329" fmla="*/ 130454 w 234589"/>
                  <a:gd name="connsiteY329" fmla="*/ 153198 h 153627"/>
                  <a:gd name="connsiteX330" fmla="*/ 132457 w 234589"/>
                  <a:gd name="connsiteY330" fmla="*/ 153627 h 153627"/>
                  <a:gd name="connsiteX331" fmla="*/ 134460 w 234589"/>
                  <a:gd name="connsiteY331" fmla="*/ 153341 h 153627"/>
                  <a:gd name="connsiteX332" fmla="*/ 138751 w 234589"/>
                  <a:gd name="connsiteY332" fmla="*/ 150909 h 153627"/>
                  <a:gd name="connsiteX333" fmla="*/ 145188 w 234589"/>
                  <a:gd name="connsiteY333" fmla="*/ 146332 h 153627"/>
                  <a:gd name="connsiteX334" fmla="*/ 151339 w 234589"/>
                  <a:gd name="connsiteY334" fmla="*/ 143471 h 153627"/>
                  <a:gd name="connsiteX335" fmla="*/ 160351 w 234589"/>
                  <a:gd name="connsiteY335" fmla="*/ 141898 h 153627"/>
                  <a:gd name="connsiteX336" fmla="*/ 163354 w 234589"/>
                  <a:gd name="connsiteY336" fmla="*/ 136891 h 153627"/>
                  <a:gd name="connsiteX337" fmla="*/ 167503 w 234589"/>
                  <a:gd name="connsiteY337" fmla="*/ 133602 h 153627"/>
                  <a:gd name="connsiteX338" fmla="*/ 177086 w 234589"/>
                  <a:gd name="connsiteY338" fmla="*/ 128738 h 153627"/>
                  <a:gd name="connsiteX339" fmla="*/ 182236 w 234589"/>
                  <a:gd name="connsiteY339" fmla="*/ 126878 h 153627"/>
                  <a:gd name="connsiteX340" fmla="*/ 185240 w 234589"/>
                  <a:gd name="connsiteY340" fmla="*/ 126592 h 153627"/>
                  <a:gd name="connsiteX341" fmla="*/ 188959 w 234589"/>
                  <a:gd name="connsiteY341" fmla="*/ 127451 h 153627"/>
                  <a:gd name="connsiteX342" fmla="*/ 189817 w 234589"/>
                  <a:gd name="connsiteY342" fmla="*/ 127737 h 153627"/>
                  <a:gd name="connsiteX343" fmla="*/ 190532 w 234589"/>
                  <a:gd name="connsiteY343" fmla="*/ 128023 h 153627"/>
                  <a:gd name="connsiteX344" fmla="*/ 192392 w 234589"/>
                  <a:gd name="connsiteY344" fmla="*/ 128452 h 153627"/>
                  <a:gd name="connsiteX345" fmla="*/ 192821 w 234589"/>
                  <a:gd name="connsiteY345" fmla="*/ 129882 h 153627"/>
                  <a:gd name="connsiteX346" fmla="*/ 192392 w 234589"/>
                  <a:gd name="connsiteY346" fmla="*/ 131456 h 153627"/>
                  <a:gd name="connsiteX347" fmla="*/ 190389 w 234589"/>
                  <a:gd name="connsiteY347" fmla="*/ 132743 h 153627"/>
                  <a:gd name="connsiteX348" fmla="*/ 189674 w 234589"/>
                  <a:gd name="connsiteY348" fmla="*/ 133744 h 153627"/>
                  <a:gd name="connsiteX349" fmla="*/ 190389 w 234589"/>
                  <a:gd name="connsiteY349" fmla="*/ 134460 h 153627"/>
                  <a:gd name="connsiteX350" fmla="*/ 193250 w 234589"/>
                  <a:gd name="connsiteY350" fmla="*/ 134746 h 153627"/>
                  <a:gd name="connsiteX351" fmla="*/ 199258 w 234589"/>
                  <a:gd name="connsiteY351" fmla="*/ 133029 h 153627"/>
                  <a:gd name="connsiteX352" fmla="*/ 203120 w 234589"/>
                  <a:gd name="connsiteY352" fmla="*/ 131885 h 153627"/>
                  <a:gd name="connsiteX353" fmla="*/ 205838 w 234589"/>
                  <a:gd name="connsiteY353" fmla="*/ 131456 h 153627"/>
                  <a:gd name="connsiteX354" fmla="*/ 206982 w 234589"/>
                  <a:gd name="connsiteY354" fmla="*/ 130025 h 153627"/>
                  <a:gd name="connsiteX355" fmla="*/ 208699 w 234589"/>
                  <a:gd name="connsiteY355" fmla="*/ 128595 h 153627"/>
                  <a:gd name="connsiteX356" fmla="*/ 211417 w 234589"/>
                  <a:gd name="connsiteY356" fmla="*/ 128452 h 153627"/>
                  <a:gd name="connsiteX357" fmla="*/ 214277 w 234589"/>
                  <a:gd name="connsiteY357" fmla="*/ 129310 h 153627"/>
                  <a:gd name="connsiteX358" fmla="*/ 216709 w 234589"/>
                  <a:gd name="connsiteY358" fmla="*/ 129739 h 153627"/>
                  <a:gd name="connsiteX359" fmla="*/ 220857 w 234589"/>
                  <a:gd name="connsiteY359" fmla="*/ 129310 h 153627"/>
                  <a:gd name="connsiteX360" fmla="*/ 223003 w 234589"/>
                  <a:gd name="connsiteY360" fmla="*/ 130598 h 153627"/>
                  <a:gd name="connsiteX361" fmla="*/ 226006 w 234589"/>
                  <a:gd name="connsiteY361" fmla="*/ 133029 h 153627"/>
                  <a:gd name="connsiteX362" fmla="*/ 227294 w 234589"/>
                  <a:gd name="connsiteY362" fmla="*/ 134603 h 153627"/>
                  <a:gd name="connsiteX363" fmla="*/ 227723 w 234589"/>
                  <a:gd name="connsiteY363" fmla="*/ 134889 h 153627"/>
                  <a:gd name="connsiteX364" fmla="*/ 228581 w 234589"/>
                  <a:gd name="connsiteY364" fmla="*/ 134317 h 153627"/>
                  <a:gd name="connsiteX365" fmla="*/ 231299 w 234589"/>
                  <a:gd name="connsiteY365" fmla="*/ 132743 h 153627"/>
                  <a:gd name="connsiteX366" fmla="*/ 233445 w 234589"/>
                  <a:gd name="connsiteY366" fmla="*/ 131027 h 153627"/>
                  <a:gd name="connsiteX367" fmla="*/ 234589 w 234589"/>
                  <a:gd name="connsiteY367" fmla="*/ 129596 h 153627"/>
                  <a:gd name="connsiteX368" fmla="*/ 234303 w 234589"/>
                  <a:gd name="connsiteY368" fmla="*/ 126592 h 1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Lst>
                <a:rect l="l" t="t" r="r" b="b"/>
                <a:pathLst>
                  <a:path w="234589" h="153627">
                    <a:moveTo>
                      <a:pt x="99129" y="3862"/>
                    </a:moveTo>
                    <a:lnTo>
                      <a:pt x="99987" y="3719"/>
                    </a:lnTo>
                    <a:lnTo>
                      <a:pt x="99844" y="2861"/>
                    </a:lnTo>
                    <a:lnTo>
                      <a:pt x="98842" y="1431"/>
                    </a:lnTo>
                    <a:lnTo>
                      <a:pt x="97412" y="572"/>
                    </a:lnTo>
                    <a:lnTo>
                      <a:pt x="96697" y="858"/>
                    </a:lnTo>
                    <a:lnTo>
                      <a:pt x="97269" y="2003"/>
                    </a:lnTo>
                    <a:lnTo>
                      <a:pt x="99129" y="3862"/>
                    </a:lnTo>
                    <a:close/>
                    <a:moveTo>
                      <a:pt x="97412" y="41911"/>
                    </a:moveTo>
                    <a:lnTo>
                      <a:pt x="95266" y="41339"/>
                    </a:lnTo>
                    <a:lnTo>
                      <a:pt x="94837" y="41339"/>
                    </a:lnTo>
                    <a:lnTo>
                      <a:pt x="94980" y="42054"/>
                    </a:lnTo>
                    <a:lnTo>
                      <a:pt x="95838" y="43342"/>
                    </a:lnTo>
                    <a:lnTo>
                      <a:pt x="97126" y="44629"/>
                    </a:lnTo>
                    <a:lnTo>
                      <a:pt x="98699" y="44772"/>
                    </a:lnTo>
                    <a:lnTo>
                      <a:pt x="101417" y="43342"/>
                    </a:lnTo>
                    <a:lnTo>
                      <a:pt x="101274" y="42627"/>
                    </a:lnTo>
                    <a:lnTo>
                      <a:pt x="100273" y="42341"/>
                    </a:lnTo>
                    <a:lnTo>
                      <a:pt x="97412" y="41911"/>
                    </a:lnTo>
                    <a:close/>
                    <a:moveTo>
                      <a:pt x="234303" y="126592"/>
                    </a:moveTo>
                    <a:lnTo>
                      <a:pt x="231013" y="123875"/>
                    </a:lnTo>
                    <a:lnTo>
                      <a:pt x="228867" y="122444"/>
                    </a:lnTo>
                    <a:lnTo>
                      <a:pt x="228152" y="121443"/>
                    </a:lnTo>
                    <a:lnTo>
                      <a:pt x="228724" y="118439"/>
                    </a:lnTo>
                    <a:lnTo>
                      <a:pt x="229440" y="115435"/>
                    </a:lnTo>
                    <a:lnTo>
                      <a:pt x="228867" y="114291"/>
                    </a:lnTo>
                    <a:lnTo>
                      <a:pt x="228296" y="113289"/>
                    </a:lnTo>
                    <a:lnTo>
                      <a:pt x="228009" y="109999"/>
                    </a:lnTo>
                    <a:lnTo>
                      <a:pt x="226579" y="106137"/>
                    </a:lnTo>
                    <a:lnTo>
                      <a:pt x="225005" y="103849"/>
                    </a:lnTo>
                    <a:lnTo>
                      <a:pt x="224576" y="100702"/>
                    </a:lnTo>
                    <a:lnTo>
                      <a:pt x="224433" y="97841"/>
                    </a:lnTo>
                    <a:lnTo>
                      <a:pt x="226293" y="93264"/>
                    </a:lnTo>
                    <a:lnTo>
                      <a:pt x="225578" y="91261"/>
                    </a:lnTo>
                    <a:lnTo>
                      <a:pt x="223575" y="89545"/>
                    </a:lnTo>
                    <a:lnTo>
                      <a:pt x="216566" y="86398"/>
                    </a:lnTo>
                    <a:lnTo>
                      <a:pt x="209414" y="84252"/>
                    </a:lnTo>
                    <a:lnTo>
                      <a:pt x="206696" y="84395"/>
                    </a:lnTo>
                    <a:lnTo>
                      <a:pt x="204980" y="84252"/>
                    </a:lnTo>
                    <a:lnTo>
                      <a:pt x="202977" y="86111"/>
                    </a:lnTo>
                    <a:lnTo>
                      <a:pt x="201833" y="88543"/>
                    </a:lnTo>
                    <a:lnTo>
                      <a:pt x="200116" y="88829"/>
                    </a:lnTo>
                    <a:lnTo>
                      <a:pt x="197112" y="87828"/>
                    </a:lnTo>
                    <a:lnTo>
                      <a:pt x="195110" y="86254"/>
                    </a:lnTo>
                    <a:lnTo>
                      <a:pt x="193679" y="82964"/>
                    </a:lnTo>
                    <a:lnTo>
                      <a:pt x="192535" y="78816"/>
                    </a:lnTo>
                    <a:lnTo>
                      <a:pt x="191963" y="77529"/>
                    </a:lnTo>
                    <a:lnTo>
                      <a:pt x="192249" y="76385"/>
                    </a:lnTo>
                    <a:lnTo>
                      <a:pt x="192964" y="75383"/>
                    </a:lnTo>
                    <a:lnTo>
                      <a:pt x="194966" y="74382"/>
                    </a:lnTo>
                    <a:lnTo>
                      <a:pt x="195253" y="73381"/>
                    </a:lnTo>
                    <a:lnTo>
                      <a:pt x="194966" y="72236"/>
                    </a:lnTo>
                    <a:lnTo>
                      <a:pt x="193393" y="70806"/>
                    </a:lnTo>
                    <a:lnTo>
                      <a:pt x="191820" y="68660"/>
                    </a:lnTo>
                    <a:lnTo>
                      <a:pt x="189245" y="64226"/>
                    </a:lnTo>
                    <a:lnTo>
                      <a:pt x="189674" y="61794"/>
                    </a:lnTo>
                    <a:lnTo>
                      <a:pt x="190103" y="58361"/>
                    </a:lnTo>
                    <a:lnTo>
                      <a:pt x="189960" y="56502"/>
                    </a:lnTo>
                    <a:lnTo>
                      <a:pt x="188243" y="56216"/>
                    </a:lnTo>
                    <a:lnTo>
                      <a:pt x="185097" y="56072"/>
                    </a:lnTo>
                    <a:lnTo>
                      <a:pt x="182522" y="56645"/>
                    </a:lnTo>
                    <a:lnTo>
                      <a:pt x="180949" y="57646"/>
                    </a:lnTo>
                    <a:lnTo>
                      <a:pt x="177944" y="58933"/>
                    </a:lnTo>
                    <a:lnTo>
                      <a:pt x="174082" y="59363"/>
                    </a:lnTo>
                    <a:lnTo>
                      <a:pt x="169219" y="59506"/>
                    </a:lnTo>
                    <a:lnTo>
                      <a:pt x="166930" y="59363"/>
                    </a:lnTo>
                    <a:lnTo>
                      <a:pt x="159921" y="58504"/>
                    </a:lnTo>
                    <a:lnTo>
                      <a:pt x="157633" y="58790"/>
                    </a:lnTo>
                    <a:lnTo>
                      <a:pt x="155487" y="59506"/>
                    </a:lnTo>
                    <a:lnTo>
                      <a:pt x="151482" y="60221"/>
                    </a:lnTo>
                    <a:lnTo>
                      <a:pt x="149336" y="62510"/>
                    </a:lnTo>
                    <a:lnTo>
                      <a:pt x="148192" y="64512"/>
                    </a:lnTo>
                    <a:lnTo>
                      <a:pt x="147620" y="64798"/>
                    </a:lnTo>
                    <a:lnTo>
                      <a:pt x="145188" y="62939"/>
                    </a:lnTo>
                    <a:lnTo>
                      <a:pt x="143328" y="61222"/>
                    </a:lnTo>
                    <a:lnTo>
                      <a:pt x="142041" y="59792"/>
                    </a:lnTo>
                    <a:lnTo>
                      <a:pt x="140467" y="59792"/>
                    </a:lnTo>
                    <a:lnTo>
                      <a:pt x="134889" y="62510"/>
                    </a:lnTo>
                    <a:lnTo>
                      <a:pt x="134030" y="62366"/>
                    </a:lnTo>
                    <a:lnTo>
                      <a:pt x="132457" y="61365"/>
                    </a:lnTo>
                    <a:lnTo>
                      <a:pt x="132743" y="58790"/>
                    </a:lnTo>
                    <a:lnTo>
                      <a:pt x="132600" y="57217"/>
                    </a:lnTo>
                    <a:lnTo>
                      <a:pt x="130741" y="56359"/>
                    </a:lnTo>
                    <a:lnTo>
                      <a:pt x="126878" y="56216"/>
                    </a:lnTo>
                    <a:lnTo>
                      <a:pt x="125591" y="55357"/>
                    </a:lnTo>
                    <a:lnTo>
                      <a:pt x="125734" y="54070"/>
                    </a:lnTo>
                    <a:lnTo>
                      <a:pt x="126020" y="52783"/>
                    </a:lnTo>
                    <a:lnTo>
                      <a:pt x="125591" y="51781"/>
                    </a:lnTo>
                    <a:lnTo>
                      <a:pt x="124590" y="51066"/>
                    </a:lnTo>
                    <a:lnTo>
                      <a:pt x="122587" y="51209"/>
                    </a:lnTo>
                    <a:lnTo>
                      <a:pt x="120298" y="52211"/>
                    </a:lnTo>
                    <a:lnTo>
                      <a:pt x="118582" y="53355"/>
                    </a:lnTo>
                    <a:lnTo>
                      <a:pt x="116436" y="53927"/>
                    </a:lnTo>
                    <a:lnTo>
                      <a:pt x="113862" y="54213"/>
                    </a:lnTo>
                    <a:lnTo>
                      <a:pt x="112288" y="54928"/>
                    </a:lnTo>
                    <a:lnTo>
                      <a:pt x="110429" y="57789"/>
                    </a:lnTo>
                    <a:lnTo>
                      <a:pt x="104278" y="58361"/>
                    </a:lnTo>
                    <a:lnTo>
                      <a:pt x="102275" y="57646"/>
                    </a:lnTo>
                    <a:lnTo>
                      <a:pt x="100559" y="55643"/>
                    </a:lnTo>
                    <a:lnTo>
                      <a:pt x="98413" y="52353"/>
                    </a:lnTo>
                    <a:lnTo>
                      <a:pt x="97269" y="51924"/>
                    </a:lnTo>
                    <a:lnTo>
                      <a:pt x="95266" y="51495"/>
                    </a:lnTo>
                    <a:lnTo>
                      <a:pt x="91976" y="51638"/>
                    </a:lnTo>
                    <a:lnTo>
                      <a:pt x="87542" y="53069"/>
                    </a:lnTo>
                    <a:lnTo>
                      <a:pt x="86398" y="51924"/>
                    </a:lnTo>
                    <a:lnTo>
                      <a:pt x="85253" y="51638"/>
                    </a:lnTo>
                    <a:lnTo>
                      <a:pt x="84252" y="52640"/>
                    </a:lnTo>
                    <a:lnTo>
                      <a:pt x="83251" y="52496"/>
                    </a:lnTo>
                    <a:lnTo>
                      <a:pt x="78816" y="52783"/>
                    </a:lnTo>
                    <a:lnTo>
                      <a:pt x="73237" y="52640"/>
                    </a:lnTo>
                    <a:lnTo>
                      <a:pt x="70091" y="52067"/>
                    </a:lnTo>
                    <a:lnTo>
                      <a:pt x="68088" y="52067"/>
                    </a:lnTo>
                    <a:lnTo>
                      <a:pt x="63940" y="53498"/>
                    </a:lnTo>
                    <a:lnTo>
                      <a:pt x="61794" y="53498"/>
                    </a:lnTo>
                    <a:lnTo>
                      <a:pt x="58933" y="53784"/>
                    </a:lnTo>
                    <a:lnTo>
                      <a:pt x="58361" y="48777"/>
                    </a:lnTo>
                    <a:lnTo>
                      <a:pt x="56788" y="45344"/>
                    </a:lnTo>
                    <a:lnTo>
                      <a:pt x="57217" y="43056"/>
                    </a:lnTo>
                    <a:lnTo>
                      <a:pt x="58218" y="39909"/>
                    </a:lnTo>
                    <a:lnTo>
                      <a:pt x="59076" y="38049"/>
                    </a:lnTo>
                    <a:lnTo>
                      <a:pt x="60793" y="38765"/>
                    </a:lnTo>
                    <a:lnTo>
                      <a:pt x="62796" y="40052"/>
                    </a:lnTo>
                    <a:lnTo>
                      <a:pt x="64083" y="39766"/>
                    </a:lnTo>
                    <a:lnTo>
                      <a:pt x="64369" y="38621"/>
                    </a:lnTo>
                    <a:lnTo>
                      <a:pt x="63797" y="37191"/>
                    </a:lnTo>
                    <a:lnTo>
                      <a:pt x="63797" y="36190"/>
                    </a:lnTo>
                    <a:lnTo>
                      <a:pt x="64512" y="34759"/>
                    </a:lnTo>
                    <a:lnTo>
                      <a:pt x="65656" y="33472"/>
                    </a:lnTo>
                    <a:lnTo>
                      <a:pt x="72808" y="31326"/>
                    </a:lnTo>
                    <a:lnTo>
                      <a:pt x="78960" y="29753"/>
                    </a:lnTo>
                    <a:lnTo>
                      <a:pt x="82106" y="30754"/>
                    </a:lnTo>
                    <a:lnTo>
                      <a:pt x="88257" y="33186"/>
                    </a:lnTo>
                    <a:lnTo>
                      <a:pt x="91404" y="34473"/>
                    </a:lnTo>
                    <a:lnTo>
                      <a:pt x="93550" y="35188"/>
                    </a:lnTo>
                    <a:lnTo>
                      <a:pt x="95409" y="38765"/>
                    </a:lnTo>
                    <a:lnTo>
                      <a:pt x="96697" y="38621"/>
                    </a:lnTo>
                    <a:lnTo>
                      <a:pt x="97984" y="37906"/>
                    </a:lnTo>
                    <a:lnTo>
                      <a:pt x="98699" y="37048"/>
                    </a:lnTo>
                    <a:lnTo>
                      <a:pt x="99271" y="34044"/>
                    </a:lnTo>
                    <a:lnTo>
                      <a:pt x="102132" y="32328"/>
                    </a:lnTo>
                    <a:lnTo>
                      <a:pt x="108426" y="30325"/>
                    </a:lnTo>
                    <a:lnTo>
                      <a:pt x="108855" y="29181"/>
                    </a:lnTo>
                    <a:lnTo>
                      <a:pt x="108712" y="28465"/>
                    </a:lnTo>
                    <a:lnTo>
                      <a:pt x="106996" y="28608"/>
                    </a:lnTo>
                    <a:lnTo>
                      <a:pt x="99558" y="29753"/>
                    </a:lnTo>
                    <a:lnTo>
                      <a:pt x="97984" y="29324"/>
                    </a:lnTo>
                    <a:lnTo>
                      <a:pt x="96840" y="27464"/>
                    </a:lnTo>
                    <a:lnTo>
                      <a:pt x="95838" y="25461"/>
                    </a:lnTo>
                    <a:lnTo>
                      <a:pt x="93979" y="24746"/>
                    </a:lnTo>
                    <a:lnTo>
                      <a:pt x="91833" y="24174"/>
                    </a:lnTo>
                    <a:lnTo>
                      <a:pt x="90975" y="23316"/>
                    </a:lnTo>
                    <a:lnTo>
                      <a:pt x="90975" y="22315"/>
                    </a:lnTo>
                    <a:lnTo>
                      <a:pt x="91261" y="21313"/>
                    </a:lnTo>
                    <a:lnTo>
                      <a:pt x="91404" y="20741"/>
                    </a:lnTo>
                    <a:lnTo>
                      <a:pt x="96411" y="16879"/>
                    </a:lnTo>
                    <a:lnTo>
                      <a:pt x="100988" y="13303"/>
                    </a:lnTo>
                    <a:lnTo>
                      <a:pt x="101417" y="13017"/>
                    </a:lnTo>
                    <a:lnTo>
                      <a:pt x="101846" y="12302"/>
                    </a:lnTo>
                    <a:lnTo>
                      <a:pt x="102561" y="11157"/>
                    </a:lnTo>
                    <a:lnTo>
                      <a:pt x="102561" y="10585"/>
                    </a:lnTo>
                    <a:lnTo>
                      <a:pt x="99129" y="9155"/>
                    </a:lnTo>
                    <a:lnTo>
                      <a:pt x="98985" y="8583"/>
                    </a:lnTo>
                    <a:lnTo>
                      <a:pt x="99700" y="7867"/>
                    </a:lnTo>
                    <a:lnTo>
                      <a:pt x="99700" y="7009"/>
                    </a:lnTo>
                    <a:lnTo>
                      <a:pt x="97269" y="4434"/>
                    </a:lnTo>
                    <a:lnTo>
                      <a:pt x="93121" y="429"/>
                    </a:lnTo>
                    <a:lnTo>
                      <a:pt x="91976" y="0"/>
                    </a:lnTo>
                    <a:lnTo>
                      <a:pt x="91118" y="286"/>
                    </a:lnTo>
                    <a:lnTo>
                      <a:pt x="89545" y="4148"/>
                    </a:lnTo>
                    <a:lnTo>
                      <a:pt x="88686" y="5150"/>
                    </a:lnTo>
                    <a:lnTo>
                      <a:pt x="83966" y="7724"/>
                    </a:lnTo>
                    <a:lnTo>
                      <a:pt x="79960" y="9441"/>
                    </a:lnTo>
                    <a:lnTo>
                      <a:pt x="72952" y="12588"/>
                    </a:lnTo>
                    <a:lnTo>
                      <a:pt x="71092" y="13589"/>
                    </a:lnTo>
                    <a:lnTo>
                      <a:pt x="69805" y="13446"/>
                    </a:lnTo>
                    <a:lnTo>
                      <a:pt x="68517" y="12874"/>
                    </a:lnTo>
                    <a:lnTo>
                      <a:pt x="64655" y="9727"/>
                    </a:lnTo>
                    <a:lnTo>
                      <a:pt x="62080" y="8583"/>
                    </a:lnTo>
                    <a:lnTo>
                      <a:pt x="60364" y="9584"/>
                    </a:lnTo>
                    <a:lnTo>
                      <a:pt x="58933" y="11157"/>
                    </a:lnTo>
                    <a:lnTo>
                      <a:pt x="59076" y="14304"/>
                    </a:lnTo>
                    <a:lnTo>
                      <a:pt x="57503" y="16021"/>
                    </a:lnTo>
                    <a:lnTo>
                      <a:pt x="55930" y="16736"/>
                    </a:lnTo>
                    <a:lnTo>
                      <a:pt x="58933" y="25319"/>
                    </a:lnTo>
                    <a:lnTo>
                      <a:pt x="58647" y="26463"/>
                    </a:lnTo>
                    <a:lnTo>
                      <a:pt x="56359" y="26749"/>
                    </a:lnTo>
                    <a:lnTo>
                      <a:pt x="58075" y="29896"/>
                    </a:lnTo>
                    <a:lnTo>
                      <a:pt x="56645" y="30325"/>
                    </a:lnTo>
                    <a:lnTo>
                      <a:pt x="53069" y="29610"/>
                    </a:lnTo>
                    <a:lnTo>
                      <a:pt x="48348" y="29181"/>
                    </a:lnTo>
                    <a:lnTo>
                      <a:pt x="39337" y="30611"/>
                    </a:lnTo>
                    <a:lnTo>
                      <a:pt x="38622" y="31183"/>
                    </a:lnTo>
                    <a:lnTo>
                      <a:pt x="38336" y="31899"/>
                    </a:lnTo>
                    <a:lnTo>
                      <a:pt x="38907" y="32471"/>
                    </a:lnTo>
                    <a:lnTo>
                      <a:pt x="43342" y="32614"/>
                    </a:lnTo>
                    <a:lnTo>
                      <a:pt x="47633" y="32328"/>
                    </a:lnTo>
                    <a:lnTo>
                      <a:pt x="48777" y="32900"/>
                    </a:lnTo>
                    <a:lnTo>
                      <a:pt x="48921" y="33901"/>
                    </a:lnTo>
                    <a:lnTo>
                      <a:pt x="48491" y="34616"/>
                    </a:lnTo>
                    <a:lnTo>
                      <a:pt x="47061" y="34759"/>
                    </a:lnTo>
                    <a:lnTo>
                      <a:pt x="43914" y="35331"/>
                    </a:lnTo>
                    <a:lnTo>
                      <a:pt x="43485" y="36047"/>
                    </a:lnTo>
                    <a:lnTo>
                      <a:pt x="43342" y="36619"/>
                    </a:lnTo>
                    <a:lnTo>
                      <a:pt x="44343" y="38478"/>
                    </a:lnTo>
                    <a:lnTo>
                      <a:pt x="45488" y="39623"/>
                    </a:lnTo>
                    <a:lnTo>
                      <a:pt x="45630" y="40338"/>
                    </a:lnTo>
                    <a:lnTo>
                      <a:pt x="45201" y="40910"/>
                    </a:lnTo>
                    <a:lnTo>
                      <a:pt x="44629" y="41196"/>
                    </a:lnTo>
                    <a:lnTo>
                      <a:pt x="43628" y="40338"/>
                    </a:lnTo>
                    <a:lnTo>
                      <a:pt x="43056" y="40481"/>
                    </a:lnTo>
                    <a:lnTo>
                      <a:pt x="42770" y="41339"/>
                    </a:lnTo>
                    <a:lnTo>
                      <a:pt x="42484" y="42341"/>
                    </a:lnTo>
                    <a:lnTo>
                      <a:pt x="41768" y="43056"/>
                    </a:lnTo>
                    <a:lnTo>
                      <a:pt x="40338" y="42770"/>
                    </a:lnTo>
                    <a:lnTo>
                      <a:pt x="38907" y="43056"/>
                    </a:lnTo>
                    <a:lnTo>
                      <a:pt x="38049" y="46489"/>
                    </a:lnTo>
                    <a:lnTo>
                      <a:pt x="37334" y="50351"/>
                    </a:lnTo>
                    <a:lnTo>
                      <a:pt x="34902" y="52926"/>
                    </a:lnTo>
                    <a:lnTo>
                      <a:pt x="33615" y="53784"/>
                    </a:lnTo>
                    <a:lnTo>
                      <a:pt x="31613" y="54070"/>
                    </a:lnTo>
                    <a:lnTo>
                      <a:pt x="28752" y="53784"/>
                    </a:lnTo>
                    <a:lnTo>
                      <a:pt x="27035" y="53355"/>
                    </a:lnTo>
                    <a:lnTo>
                      <a:pt x="22029" y="52783"/>
                    </a:lnTo>
                    <a:lnTo>
                      <a:pt x="16879" y="51781"/>
                    </a:lnTo>
                    <a:lnTo>
                      <a:pt x="11157" y="50780"/>
                    </a:lnTo>
                    <a:lnTo>
                      <a:pt x="5865" y="53069"/>
                    </a:lnTo>
                    <a:lnTo>
                      <a:pt x="4292" y="54499"/>
                    </a:lnTo>
                    <a:lnTo>
                      <a:pt x="3290" y="55787"/>
                    </a:lnTo>
                    <a:lnTo>
                      <a:pt x="2289" y="56359"/>
                    </a:lnTo>
                    <a:lnTo>
                      <a:pt x="0" y="64226"/>
                    </a:lnTo>
                    <a:lnTo>
                      <a:pt x="286" y="65084"/>
                    </a:lnTo>
                    <a:lnTo>
                      <a:pt x="1574" y="65799"/>
                    </a:lnTo>
                    <a:lnTo>
                      <a:pt x="8154" y="67373"/>
                    </a:lnTo>
                    <a:lnTo>
                      <a:pt x="9155" y="68088"/>
                    </a:lnTo>
                    <a:lnTo>
                      <a:pt x="9727" y="68803"/>
                    </a:lnTo>
                    <a:lnTo>
                      <a:pt x="10013" y="72379"/>
                    </a:lnTo>
                    <a:lnTo>
                      <a:pt x="10585" y="72809"/>
                    </a:lnTo>
                    <a:lnTo>
                      <a:pt x="12874" y="73238"/>
                    </a:lnTo>
                    <a:lnTo>
                      <a:pt x="16164" y="73238"/>
                    </a:lnTo>
                    <a:lnTo>
                      <a:pt x="18738" y="72952"/>
                    </a:lnTo>
                    <a:lnTo>
                      <a:pt x="21314" y="73238"/>
                    </a:lnTo>
                    <a:lnTo>
                      <a:pt x="23030" y="73953"/>
                    </a:lnTo>
                    <a:lnTo>
                      <a:pt x="23888" y="75097"/>
                    </a:lnTo>
                    <a:lnTo>
                      <a:pt x="24317" y="76385"/>
                    </a:lnTo>
                    <a:lnTo>
                      <a:pt x="21314" y="84109"/>
                    </a:lnTo>
                    <a:lnTo>
                      <a:pt x="21599" y="86970"/>
                    </a:lnTo>
                    <a:lnTo>
                      <a:pt x="22601" y="90975"/>
                    </a:lnTo>
                    <a:lnTo>
                      <a:pt x="24317" y="94122"/>
                    </a:lnTo>
                    <a:lnTo>
                      <a:pt x="27607" y="97269"/>
                    </a:lnTo>
                    <a:lnTo>
                      <a:pt x="30039" y="99271"/>
                    </a:lnTo>
                    <a:lnTo>
                      <a:pt x="30611" y="100273"/>
                    </a:lnTo>
                    <a:lnTo>
                      <a:pt x="30754" y="101703"/>
                    </a:lnTo>
                    <a:lnTo>
                      <a:pt x="30325" y="103563"/>
                    </a:lnTo>
                    <a:lnTo>
                      <a:pt x="28895" y="106423"/>
                    </a:lnTo>
                    <a:lnTo>
                      <a:pt x="27178" y="108998"/>
                    </a:lnTo>
                    <a:lnTo>
                      <a:pt x="25319" y="110142"/>
                    </a:lnTo>
                    <a:lnTo>
                      <a:pt x="22744" y="113433"/>
                    </a:lnTo>
                    <a:lnTo>
                      <a:pt x="20455" y="117438"/>
                    </a:lnTo>
                    <a:lnTo>
                      <a:pt x="16021" y="122730"/>
                    </a:lnTo>
                    <a:lnTo>
                      <a:pt x="14591" y="125591"/>
                    </a:lnTo>
                    <a:lnTo>
                      <a:pt x="14161" y="134031"/>
                    </a:lnTo>
                    <a:lnTo>
                      <a:pt x="13017" y="136605"/>
                    </a:lnTo>
                    <a:lnTo>
                      <a:pt x="13160" y="137750"/>
                    </a:lnTo>
                    <a:lnTo>
                      <a:pt x="15162" y="140324"/>
                    </a:lnTo>
                    <a:lnTo>
                      <a:pt x="18882" y="143471"/>
                    </a:lnTo>
                    <a:lnTo>
                      <a:pt x="22172" y="144186"/>
                    </a:lnTo>
                    <a:lnTo>
                      <a:pt x="26463" y="141755"/>
                    </a:lnTo>
                    <a:lnTo>
                      <a:pt x="27893" y="142041"/>
                    </a:lnTo>
                    <a:lnTo>
                      <a:pt x="28608" y="141183"/>
                    </a:lnTo>
                    <a:lnTo>
                      <a:pt x="29038" y="139323"/>
                    </a:lnTo>
                    <a:lnTo>
                      <a:pt x="31613" y="137607"/>
                    </a:lnTo>
                    <a:lnTo>
                      <a:pt x="36476" y="136033"/>
                    </a:lnTo>
                    <a:lnTo>
                      <a:pt x="39194" y="134603"/>
                    </a:lnTo>
                    <a:lnTo>
                      <a:pt x="40195" y="133458"/>
                    </a:lnTo>
                    <a:lnTo>
                      <a:pt x="41768" y="133172"/>
                    </a:lnTo>
                    <a:lnTo>
                      <a:pt x="43485" y="133458"/>
                    </a:lnTo>
                    <a:lnTo>
                      <a:pt x="44772" y="133029"/>
                    </a:lnTo>
                    <a:lnTo>
                      <a:pt x="45201" y="131885"/>
                    </a:lnTo>
                    <a:lnTo>
                      <a:pt x="45774" y="131456"/>
                    </a:lnTo>
                    <a:lnTo>
                      <a:pt x="46632" y="131027"/>
                    </a:lnTo>
                    <a:lnTo>
                      <a:pt x="47490" y="130884"/>
                    </a:lnTo>
                    <a:lnTo>
                      <a:pt x="48921" y="131170"/>
                    </a:lnTo>
                    <a:lnTo>
                      <a:pt x="51638" y="133172"/>
                    </a:lnTo>
                    <a:lnTo>
                      <a:pt x="55500" y="136891"/>
                    </a:lnTo>
                    <a:lnTo>
                      <a:pt x="58075" y="138608"/>
                    </a:lnTo>
                    <a:lnTo>
                      <a:pt x="59220" y="138322"/>
                    </a:lnTo>
                    <a:lnTo>
                      <a:pt x="60793" y="137178"/>
                    </a:lnTo>
                    <a:lnTo>
                      <a:pt x="62653" y="135175"/>
                    </a:lnTo>
                    <a:lnTo>
                      <a:pt x="63082" y="132314"/>
                    </a:lnTo>
                    <a:lnTo>
                      <a:pt x="62223" y="128595"/>
                    </a:lnTo>
                    <a:lnTo>
                      <a:pt x="62796" y="125591"/>
                    </a:lnTo>
                    <a:lnTo>
                      <a:pt x="64941" y="123302"/>
                    </a:lnTo>
                    <a:lnTo>
                      <a:pt x="68946" y="121872"/>
                    </a:lnTo>
                    <a:lnTo>
                      <a:pt x="74811" y="121300"/>
                    </a:lnTo>
                    <a:lnTo>
                      <a:pt x="78387" y="121586"/>
                    </a:lnTo>
                    <a:lnTo>
                      <a:pt x="79675" y="122730"/>
                    </a:lnTo>
                    <a:lnTo>
                      <a:pt x="81534" y="123445"/>
                    </a:lnTo>
                    <a:lnTo>
                      <a:pt x="83823" y="123588"/>
                    </a:lnTo>
                    <a:lnTo>
                      <a:pt x="85968" y="122301"/>
                    </a:lnTo>
                    <a:lnTo>
                      <a:pt x="87828" y="119440"/>
                    </a:lnTo>
                    <a:lnTo>
                      <a:pt x="87971" y="115864"/>
                    </a:lnTo>
                    <a:lnTo>
                      <a:pt x="86254" y="111716"/>
                    </a:lnTo>
                    <a:lnTo>
                      <a:pt x="86683" y="110429"/>
                    </a:lnTo>
                    <a:lnTo>
                      <a:pt x="87399" y="109856"/>
                    </a:lnTo>
                    <a:lnTo>
                      <a:pt x="89688" y="108283"/>
                    </a:lnTo>
                    <a:lnTo>
                      <a:pt x="92835" y="105136"/>
                    </a:lnTo>
                    <a:lnTo>
                      <a:pt x="95838" y="101131"/>
                    </a:lnTo>
                    <a:lnTo>
                      <a:pt x="98842" y="96124"/>
                    </a:lnTo>
                    <a:lnTo>
                      <a:pt x="102418" y="92977"/>
                    </a:lnTo>
                    <a:lnTo>
                      <a:pt x="106710" y="91833"/>
                    </a:lnTo>
                    <a:lnTo>
                      <a:pt x="112002" y="93121"/>
                    </a:lnTo>
                    <a:lnTo>
                      <a:pt x="118153" y="96983"/>
                    </a:lnTo>
                    <a:lnTo>
                      <a:pt x="120442" y="101703"/>
                    </a:lnTo>
                    <a:lnTo>
                      <a:pt x="118868" y="107425"/>
                    </a:lnTo>
                    <a:lnTo>
                      <a:pt x="118725" y="110572"/>
                    </a:lnTo>
                    <a:lnTo>
                      <a:pt x="120013" y="111144"/>
                    </a:lnTo>
                    <a:lnTo>
                      <a:pt x="122158" y="111001"/>
                    </a:lnTo>
                    <a:lnTo>
                      <a:pt x="125162" y="110142"/>
                    </a:lnTo>
                    <a:lnTo>
                      <a:pt x="127165" y="110142"/>
                    </a:lnTo>
                    <a:lnTo>
                      <a:pt x="128023" y="111001"/>
                    </a:lnTo>
                    <a:lnTo>
                      <a:pt x="128023" y="112574"/>
                    </a:lnTo>
                    <a:lnTo>
                      <a:pt x="127021" y="115006"/>
                    </a:lnTo>
                    <a:lnTo>
                      <a:pt x="125734" y="121729"/>
                    </a:lnTo>
                    <a:lnTo>
                      <a:pt x="125019" y="127594"/>
                    </a:lnTo>
                    <a:lnTo>
                      <a:pt x="124304" y="133315"/>
                    </a:lnTo>
                    <a:lnTo>
                      <a:pt x="123589" y="138322"/>
                    </a:lnTo>
                    <a:lnTo>
                      <a:pt x="124733" y="142184"/>
                    </a:lnTo>
                    <a:lnTo>
                      <a:pt x="126449" y="148049"/>
                    </a:lnTo>
                    <a:lnTo>
                      <a:pt x="128452" y="151911"/>
                    </a:lnTo>
                    <a:lnTo>
                      <a:pt x="130454" y="153198"/>
                    </a:lnTo>
                    <a:lnTo>
                      <a:pt x="132457" y="153627"/>
                    </a:lnTo>
                    <a:lnTo>
                      <a:pt x="134460" y="153341"/>
                    </a:lnTo>
                    <a:lnTo>
                      <a:pt x="138751" y="150909"/>
                    </a:lnTo>
                    <a:lnTo>
                      <a:pt x="145188" y="146332"/>
                    </a:lnTo>
                    <a:lnTo>
                      <a:pt x="151339" y="143471"/>
                    </a:lnTo>
                    <a:lnTo>
                      <a:pt x="160351" y="141898"/>
                    </a:lnTo>
                    <a:lnTo>
                      <a:pt x="163354" y="136891"/>
                    </a:lnTo>
                    <a:lnTo>
                      <a:pt x="167503" y="133602"/>
                    </a:lnTo>
                    <a:lnTo>
                      <a:pt x="177086" y="128738"/>
                    </a:lnTo>
                    <a:lnTo>
                      <a:pt x="182236" y="126878"/>
                    </a:lnTo>
                    <a:lnTo>
                      <a:pt x="185240" y="126592"/>
                    </a:lnTo>
                    <a:lnTo>
                      <a:pt x="188959" y="127451"/>
                    </a:lnTo>
                    <a:lnTo>
                      <a:pt x="189817" y="127737"/>
                    </a:lnTo>
                    <a:lnTo>
                      <a:pt x="190532" y="128023"/>
                    </a:lnTo>
                    <a:lnTo>
                      <a:pt x="192392" y="128452"/>
                    </a:lnTo>
                    <a:lnTo>
                      <a:pt x="192821" y="129882"/>
                    </a:lnTo>
                    <a:lnTo>
                      <a:pt x="192392" y="131456"/>
                    </a:lnTo>
                    <a:lnTo>
                      <a:pt x="190389" y="132743"/>
                    </a:lnTo>
                    <a:lnTo>
                      <a:pt x="189674" y="133744"/>
                    </a:lnTo>
                    <a:lnTo>
                      <a:pt x="190389" y="134460"/>
                    </a:lnTo>
                    <a:lnTo>
                      <a:pt x="193250" y="134746"/>
                    </a:lnTo>
                    <a:lnTo>
                      <a:pt x="199258" y="133029"/>
                    </a:lnTo>
                    <a:lnTo>
                      <a:pt x="203120" y="131885"/>
                    </a:lnTo>
                    <a:lnTo>
                      <a:pt x="205838" y="131456"/>
                    </a:lnTo>
                    <a:lnTo>
                      <a:pt x="206982" y="130025"/>
                    </a:lnTo>
                    <a:lnTo>
                      <a:pt x="208699" y="128595"/>
                    </a:lnTo>
                    <a:lnTo>
                      <a:pt x="211417" y="128452"/>
                    </a:lnTo>
                    <a:lnTo>
                      <a:pt x="214277" y="129310"/>
                    </a:lnTo>
                    <a:lnTo>
                      <a:pt x="216709" y="129739"/>
                    </a:lnTo>
                    <a:lnTo>
                      <a:pt x="220857" y="129310"/>
                    </a:lnTo>
                    <a:lnTo>
                      <a:pt x="223003" y="130598"/>
                    </a:lnTo>
                    <a:lnTo>
                      <a:pt x="226006" y="133029"/>
                    </a:lnTo>
                    <a:lnTo>
                      <a:pt x="227294" y="134603"/>
                    </a:lnTo>
                    <a:lnTo>
                      <a:pt x="227723" y="134889"/>
                    </a:lnTo>
                    <a:lnTo>
                      <a:pt x="228581" y="134317"/>
                    </a:lnTo>
                    <a:lnTo>
                      <a:pt x="231299" y="132743"/>
                    </a:lnTo>
                    <a:lnTo>
                      <a:pt x="233445" y="131027"/>
                    </a:lnTo>
                    <a:lnTo>
                      <a:pt x="234589" y="129596"/>
                    </a:lnTo>
                    <a:lnTo>
                      <a:pt x="234303" y="12659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0" name="Freeform: Shape 399">
                <a:extLst>
                  <a:ext uri="{FF2B5EF4-FFF2-40B4-BE49-F238E27FC236}">
                    <a16:creationId xmlns:a16="http://schemas.microsoft.com/office/drawing/2014/main" id="{68632138-DEFA-621D-EBE9-33B4E7B9BC25}"/>
                  </a:ext>
                  <a:ext uri="{C183D7F6-B498-43B3-948B-1728B52AA6E4}">
                    <adec:decorative xmlns:adec="http://schemas.microsoft.com/office/drawing/2017/decorative" val="1"/>
                  </a:ext>
                </a:extLst>
              </p:cNvPr>
              <p:cNvSpPr/>
              <p:nvPr/>
            </p:nvSpPr>
            <p:spPr>
              <a:xfrm>
                <a:off x="8935486" y="3930965"/>
                <a:ext cx="249322" cy="451726"/>
              </a:xfrm>
              <a:custGeom>
                <a:avLst/>
                <a:gdLst>
                  <a:gd name="connsiteX0" fmla="*/ 67372 w 249322"/>
                  <a:gd name="connsiteY0" fmla="*/ 422975 h 451726"/>
                  <a:gd name="connsiteX1" fmla="*/ 68517 w 249322"/>
                  <a:gd name="connsiteY1" fmla="*/ 425407 h 451726"/>
                  <a:gd name="connsiteX2" fmla="*/ 69089 w 249322"/>
                  <a:gd name="connsiteY2" fmla="*/ 425264 h 451726"/>
                  <a:gd name="connsiteX3" fmla="*/ 70233 w 249322"/>
                  <a:gd name="connsiteY3" fmla="*/ 423834 h 451726"/>
                  <a:gd name="connsiteX4" fmla="*/ 68803 w 249322"/>
                  <a:gd name="connsiteY4" fmla="*/ 419543 h 451726"/>
                  <a:gd name="connsiteX5" fmla="*/ 67372 w 249322"/>
                  <a:gd name="connsiteY5" fmla="*/ 422975 h 451726"/>
                  <a:gd name="connsiteX6" fmla="*/ 50350 w 249322"/>
                  <a:gd name="connsiteY6" fmla="*/ 391649 h 451726"/>
                  <a:gd name="connsiteX7" fmla="*/ 50208 w 249322"/>
                  <a:gd name="connsiteY7" fmla="*/ 391935 h 451726"/>
                  <a:gd name="connsiteX8" fmla="*/ 50208 w 249322"/>
                  <a:gd name="connsiteY8" fmla="*/ 394224 h 451726"/>
                  <a:gd name="connsiteX9" fmla="*/ 51066 w 249322"/>
                  <a:gd name="connsiteY9" fmla="*/ 395797 h 451726"/>
                  <a:gd name="connsiteX10" fmla="*/ 52210 w 249322"/>
                  <a:gd name="connsiteY10" fmla="*/ 396513 h 451726"/>
                  <a:gd name="connsiteX11" fmla="*/ 51495 w 249322"/>
                  <a:gd name="connsiteY11" fmla="*/ 392937 h 451726"/>
                  <a:gd name="connsiteX12" fmla="*/ 50350 w 249322"/>
                  <a:gd name="connsiteY12" fmla="*/ 391649 h 451726"/>
                  <a:gd name="connsiteX13" fmla="*/ 29467 w 249322"/>
                  <a:gd name="connsiteY13" fmla="*/ 377345 h 451726"/>
                  <a:gd name="connsiteX14" fmla="*/ 28608 w 249322"/>
                  <a:gd name="connsiteY14" fmla="*/ 375629 h 451726"/>
                  <a:gd name="connsiteX15" fmla="*/ 28036 w 249322"/>
                  <a:gd name="connsiteY15" fmla="*/ 376487 h 451726"/>
                  <a:gd name="connsiteX16" fmla="*/ 26892 w 249322"/>
                  <a:gd name="connsiteY16" fmla="*/ 382781 h 451726"/>
                  <a:gd name="connsiteX17" fmla="*/ 27893 w 249322"/>
                  <a:gd name="connsiteY17" fmla="*/ 387358 h 451726"/>
                  <a:gd name="connsiteX18" fmla="*/ 28465 w 249322"/>
                  <a:gd name="connsiteY18" fmla="*/ 387215 h 451726"/>
                  <a:gd name="connsiteX19" fmla="*/ 29752 w 249322"/>
                  <a:gd name="connsiteY19" fmla="*/ 385785 h 451726"/>
                  <a:gd name="connsiteX20" fmla="*/ 31040 w 249322"/>
                  <a:gd name="connsiteY20" fmla="*/ 385785 h 451726"/>
                  <a:gd name="connsiteX21" fmla="*/ 31326 w 249322"/>
                  <a:gd name="connsiteY21" fmla="*/ 383496 h 451726"/>
                  <a:gd name="connsiteX22" fmla="*/ 31040 w 249322"/>
                  <a:gd name="connsiteY22" fmla="*/ 381636 h 451726"/>
                  <a:gd name="connsiteX23" fmla="*/ 32184 w 249322"/>
                  <a:gd name="connsiteY23" fmla="*/ 377917 h 451726"/>
                  <a:gd name="connsiteX24" fmla="*/ 29467 w 249322"/>
                  <a:gd name="connsiteY24" fmla="*/ 377345 h 451726"/>
                  <a:gd name="connsiteX25" fmla="*/ 36332 w 249322"/>
                  <a:gd name="connsiteY25" fmla="*/ 383210 h 451726"/>
                  <a:gd name="connsiteX26" fmla="*/ 36762 w 249322"/>
                  <a:gd name="connsiteY26" fmla="*/ 382638 h 451726"/>
                  <a:gd name="connsiteX27" fmla="*/ 37191 w 249322"/>
                  <a:gd name="connsiteY27" fmla="*/ 378918 h 451726"/>
                  <a:gd name="connsiteX28" fmla="*/ 34902 w 249322"/>
                  <a:gd name="connsiteY28" fmla="*/ 377345 h 451726"/>
                  <a:gd name="connsiteX29" fmla="*/ 36332 w 249322"/>
                  <a:gd name="connsiteY29" fmla="*/ 383210 h 451726"/>
                  <a:gd name="connsiteX30" fmla="*/ 151911 w 249322"/>
                  <a:gd name="connsiteY30" fmla="*/ 258763 h 451726"/>
                  <a:gd name="connsiteX31" fmla="*/ 151052 w 249322"/>
                  <a:gd name="connsiteY31" fmla="*/ 257333 h 451726"/>
                  <a:gd name="connsiteX32" fmla="*/ 149193 w 249322"/>
                  <a:gd name="connsiteY32" fmla="*/ 255187 h 451726"/>
                  <a:gd name="connsiteX33" fmla="*/ 147905 w 249322"/>
                  <a:gd name="connsiteY33" fmla="*/ 254901 h 451726"/>
                  <a:gd name="connsiteX34" fmla="*/ 147762 w 249322"/>
                  <a:gd name="connsiteY34" fmla="*/ 255902 h 451726"/>
                  <a:gd name="connsiteX35" fmla="*/ 148621 w 249322"/>
                  <a:gd name="connsiteY35" fmla="*/ 260050 h 451726"/>
                  <a:gd name="connsiteX36" fmla="*/ 150337 w 249322"/>
                  <a:gd name="connsiteY36" fmla="*/ 260194 h 451726"/>
                  <a:gd name="connsiteX37" fmla="*/ 150909 w 249322"/>
                  <a:gd name="connsiteY37" fmla="*/ 259907 h 451726"/>
                  <a:gd name="connsiteX38" fmla="*/ 152483 w 249322"/>
                  <a:gd name="connsiteY38" fmla="*/ 260480 h 451726"/>
                  <a:gd name="connsiteX39" fmla="*/ 152339 w 249322"/>
                  <a:gd name="connsiteY39" fmla="*/ 259764 h 451726"/>
                  <a:gd name="connsiteX40" fmla="*/ 151911 w 249322"/>
                  <a:gd name="connsiteY40" fmla="*/ 258763 h 451726"/>
                  <a:gd name="connsiteX41" fmla="*/ 81248 w 249322"/>
                  <a:gd name="connsiteY41" fmla="*/ 329855 h 451726"/>
                  <a:gd name="connsiteX42" fmla="*/ 81534 w 249322"/>
                  <a:gd name="connsiteY42" fmla="*/ 329283 h 451726"/>
                  <a:gd name="connsiteX43" fmla="*/ 81534 w 249322"/>
                  <a:gd name="connsiteY43" fmla="*/ 327709 h 451726"/>
                  <a:gd name="connsiteX44" fmla="*/ 80676 w 249322"/>
                  <a:gd name="connsiteY44" fmla="*/ 326422 h 451726"/>
                  <a:gd name="connsiteX45" fmla="*/ 78816 w 249322"/>
                  <a:gd name="connsiteY45" fmla="*/ 326422 h 451726"/>
                  <a:gd name="connsiteX46" fmla="*/ 79245 w 249322"/>
                  <a:gd name="connsiteY46" fmla="*/ 327852 h 451726"/>
                  <a:gd name="connsiteX47" fmla="*/ 80103 w 249322"/>
                  <a:gd name="connsiteY47" fmla="*/ 328997 h 451726"/>
                  <a:gd name="connsiteX48" fmla="*/ 81248 w 249322"/>
                  <a:gd name="connsiteY48" fmla="*/ 329855 h 451726"/>
                  <a:gd name="connsiteX49" fmla="*/ 156059 w 249322"/>
                  <a:gd name="connsiteY49" fmla="*/ 269634 h 451726"/>
                  <a:gd name="connsiteX50" fmla="*/ 155630 w 249322"/>
                  <a:gd name="connsiteY50" fmla="*/ 271208 h 451726"/>
                  <a:gd name="connsiteX51" fmla="*/ 157346 w 249322"/>
                  <a:gd name="connsiteY51" fmla="*/ 272495 h 451726"/>
                  <a:gd name="connsiteX52" fmla="*/ 157775 w 249322"/>
                  <a:gd name="connsiteY52" fmla="*/ 269348 h 451726"/>
                  <a:gd name="connsiteX53" fmla="*/ 156631 w 249322"/>
                  <a:gd name="connsiteY53" fmla="*/ 268919 h 451726"/>
                  <a:gd name="connsiteX54" fmla="*/ 156059 w 249322"/>
                  <a:gd name="connsiteY54" fmla="*/ 269634 h 451726"/>
                  <a:gd name="connsiteX55" fmla="*/ 27893 w 249322"/>
                  <a:gd name="connsiteY55" fmla="*/ 346305 h 451726"/>
                  <a:gd name="connsiteX56" fmla="*/ 27035 w 249322"/>
                  <a:gd name="connsiteY56" fmla="*/ 346591 h 451726"/>
                  <a:gd name="connsiteX57" fmla="*/ 26606 w 249322"/>
                  <a:gd name="connsiteY57" fmla="*/ 347592 h 451726"/>
                  <a:gd name="connsiteX58" fmla="*/ 26319 w 249322"/>
                  <a:gd name="connsiteY58" fmla="*/ 349309 h 451726"/>
                  <a:gd name="connsiteX59" fmla="*/ 28036 w 249322"/>
                  <a:gd name="connsiteY59" fmla="*/ 349023 h 451726"/>
                  <a:gd name="connsiteX60" fmla="*/ 28179 w 249322"/>
                  <a:gd name="connsiteY60" fmla="*/ 348164 h 451726"/>
                  <a:gd name="connsiteX61" fmla="*/ 27893 w 249322"/>
                  <a:gd name="connsiteY61" fmla="*/ 346305 h 451726"/>
                  <a:gd name="connsiteX62" fmla="*/ 77385 w 249322"/>
                  <a:gd name="connsiteY62" fmla="*/ 333574 h 451726"/>
                  <a:gd name="connsiteX63" fmla="*/ 77100 w 249322"/>
                  <a:gd name="connsiteY63" fmla="*/ 336149 h 451726"/>
                  <a:gd name="connsiteX64" fmla="*/ 78100 w 249322"/>
                  <a:gd name="connsiteY64" fmla="*/ 337865 h 451726"/>
                  <a:gd name="connsiteX65" fmla="*/ 80818 w 249322"/>
                  <a:gd name="connsiteY65" fmla="*/ 336721 h 451726"/>
                  <a:gd name="connsiteX66" fmla="*/ 81534 w 249322"/>
                  <a:gd name="connsiteY66" fmla="*/ 334718 h 451726"/>
                  <a:gd name="connsiteX67" fmla="*/ 81391 w 249322"/>
                  <a:gd name="connsiteY67" fmla="*/ 333002 h 451726"/>
                  <a:gd name="connsiteX68" fmla="*/ 80533 w 249322"/>
                  <a:gd name="connsiteY68" fmla="*/ 333288 h 451726"/>
                  <a:gd name="connsiteX69" fmla="*/ 77815 w 249322"/>
                  <a:gd name="connsiteY69" fmla="*/ 333145 h 451726"/>
                  <a:gd name="connsiteX70" fmla="*/ 77385 w 249322"/>
                  <a:gd name="connsiteY70" fmla="*/ 333574 h 451726"/>
                  <a:gd name="connsiteX71" fmla="*/ 249036 w 249322"/>
                  <a:gd name="connsiteY71" fmla="*/ 146332 h 451726"/>
                  <a:gd name="connsiteX72" fmla="*/ 247176 w 249322"/>
                  <a:gd name="connsiteY72" fmla="*/ 145045 h 451726"/>
                  <a:gd name="connsiteX73" fmla="*/ 244173 w 249322"/>
                  <a:gd name="connsiteY73" fmla="*/ 143900 h 451726"/>
                  <a:gd name="connsiteX74" fmla="*/ 242313 w 249322"/>
                  <a:gd name="connsiteY74" fmla="*/ 142327 h 451726"/>
                  <a:gd name="connsiteX75" fmla="*/ 241598 w 249322"/>
                  <a:gd name="connsiteY75" fmla="*/ 140467 h 451726"/>
                  <a:gd name="connsiteX76" fmla="*/ 241598 w 249322"/>
                  <a:gd name="connsiteY76" fmla="*/ 138894 h 451726"/>
                  <a:gd name="connsiteX77" fmla="*/ 242457 w 249322"/>
                  <a:gd name="connsiteY77" fmla="*/ 137463 h 451726"/>
                  <a:gd name="connsiteX78" fmla="*/ 240167 w 249322"/>
                  <a:gd name="connsiteY78" fmla="*/ 135890 h 451726"/>
                  <a:gd name="connsiteX79" fmla="*/ 234732 w 249322"/>
                  <a:gd name="connsiteY79" fmla="*/ 134173 h 451726"/>
                  <a:gd name="connsiteX80" fmla="*/ 231728 w 249322"/>
                  <a:gd name="connsiteY80" fmla="*/ 132171 h 451726"/>
                  <a:gd name="connsiteX81" fmla="*/ 231012 w 249322"/>
                  <a:gd name="connsiteY81" fmla="*/ 129739 h 451726"/>
                  <a:gd name="connsiteX82" fmla="*/ 228724 w 249322"/>
                  <a:gd name="connsiteY82" fmla="*/ 126592 h 451726"/>
                  <a:gd name="connsiteX83" fmla="*/ 224719 w 249322"/>
                  <a:gd name="connsiteY83" fmla="*/ 122730 h 451726"/>
                  <a:gd name="connsiteX84" fmla="*/ 222573 w 249322"/>
                  <a:gd name="connsiteY84" fmla="*/ 117152 h 451726"/>
                  <a:gd name="connsiteX85" fmla="*/ 222430 w 249322"/>
                  <a:gd name="connsiteY85" fmla="*/ 109856 h 451726"/>
                  <a:gd name="connsiteX86" fmla="*/ 222859 w 249322"/>
                  <a:gd name="connsiteY86" fmla="*/ 103848 h 451726"/>
                  <a:gd name="connsiteX87" fmla="*/ 224576 w 249322"/>
                  <a:gd name="connsiteY87" fmla="*/ 96983 h 451726"/>
                  <a:gd name="connsiteX88" fmla="*/ 222287 w 249322"/>
                  <a:gd name="connsiteY88" fmla="*/ 91976 h 451726"/>
                  <a:gd name="connsiteX89" fmla="*/ 219712 w 249322"/>
                  <a:gd name="connsiteY89" fmla="*/ 89401 h 451726"/>
                  <a:gd name="connsiteX90" fmla="*/ 216136 w 249322"/>
                  <a:gd name="connsiteY90" fmla="*/ 87399 h 451726"/>
                  <a:gd name="connsiteX91" fmla="*/ 212847 w 249322"/>
                  <a:gd name="connsiteY91" fmla="*/ 84681 h 451726"/>
                  <a:gd name="connsiteX92" fmla="*/ 209699 w 249322"/>
                  <a:gd name="connsiteY92" fmla="*/ 81105 h 451726"/>
                  <a:gd name="connsiteX93" fmla="*/ 205838 w 249322"/>
                  <a:gd name="connsiteY93" fmla="*/ 75812 h 451726"/>
                  <a:gd name="connsiteX94" fmla="*/ 201403 w 249322"/>
                  <a:gd name="connsiteY94" fmla="*/ 68803 h 451726"/>
                  <a:gd name="connsiteX95" fmla="*/ 198399 w 249322"/>
                  <a:gd name="connsiteY95" fmla="*/ 65656 h 451726"/>
                  <a:gd name="connsiteX96" fmla="*/ 196826 w 249322"/>
                  <a:gd name="connsiteY96" fmla="*/ 66372 h 451726"/>
                  <a:gd name="connsiteX97" fmla="*/ 193679 w 249322"/>
                  <a:gd name="connsiteY97" fmla="*/ 65656 h 451726"/>
                  <a:gd name="connsiteX98" fmla="*/ 188816 w 249322"/>
                  <a:gd name="connsiteY98" fmla="*/ 63654 h 451726"/>
                  <a:gd name="connsiteX99" fmla="*/ 184524 w 249322"/>
                  <a:gd name="connsiteY99" fmla="*/ 62509 h 451726"/>
                  <a:gd name="connsiteX100" fmla="*/ 180805 w 249322"/>
                  <a:gd name="connsiteY100" fmla="*/ 62366 h 451726"/>
                  <a:gd name="connsiteX101" fmla="*/ 178373 w 249322"/>
                  <a:gd name="connsiteY101" fmla="*/ 62795 h 451726"/>
                  <a:gd name="connsiteX102" fmla="*/ 177229 w 249322"/>
                  <a:gd name="connsiteY102" fmla="*/ 63940 h 451726"/>
                  <a:gd name="connsiteX103" fmla="*/ 177086 w 249322"/>
                  <a:gd name="connsiteY103" fmla="*/ 64941 h 451726"/>
                  <a:gd name="connsiteX104" fmla="*/ 177944 w 249322"/>
                  <a:gd name="connsiteY104" fmla="*/ 65942 h 451726"/>
                  <a:gd name="connsiteX105" fmla="*/ 177515 w 249322"/>
                  <a:gd name="connsiteY105" fmla="*/ 66801 h 451726"/>
                  <a:gd name="connsiteX106" fmla="*/ 175655 w 249322"/>
                  <a:gd name="connsiteY106" fmla="*/ 67373 h 451726"/>
                  <a:gd name="connsiteX107" fmla="*/ 174082 w 249322"/>
                  <a:gd name="connsiteY107" fmla="*/ 68517 h 451726"/>
                  <a:gd name="connsiteX108" fmla="*/ 172366 w 249322"/>
                  <a:gd name="connsiteY108" fmla="*/ 71092 h 451726"/>
                  <a:gd name="connsiteX109" fmla="*/ 171221 w 249322"/>
                  <a:gd name="connsiteY109" fmla="*/ 74525 h 451726"/>
                  <a:gd name="connsiteX110" fmla="*/ 169361 w 249322"/>
                  <a:gd name="connsiteY110" fmla="*/ 75812 h 451726"/>
                  <a:gd name="connsiteX111" fmla="*/ 166501 w 249322"/>
                  <a:gd name="connsiteY111" fmla="*/ 76098 h 451726"/>
                  <a:gd name="connsiteX112" fmla="*/ 163783 w 249322"/>
                  <a:gd name="connsiteY112" fmla="*/ 77100 h 451726"/>
                  <a:gd name="connsiteX113" fmla="*/ 161066 w 249322"/>
                  <a:gd name="connsiteY113" fmla="*/ 78816 h 451726"/>
                  <a:gd name="connsiteX114" fmla="*/ 159778 w 249322"/>
                  <a:gd name="connsiteY114" fmla="*/ 80103 h 451726"/>
                  <a:gd name="connsiteX115" fmla="*/ 159921 w 249322"/>
                  <a:gd name="connsiteY115" fmla="*/ 80962 h 451726"/>
                  <a:gd name="connsiteX116" fmla="*/ 159349 w 249322"/>
                  <a:gd name="connsiteY116" fmla="*/ 81105 h 451726"/>
                  <a:gd name="connsiteX117" fmla="*/ 158061 w 249322"/>
                  <a:gd name="connsiteY117" fmla="*/ 80676 h 451726"/>
                  <a:gd name="connsiteX118" fmla="*/ 157490 w 249322"/>
                  <a:gd name="connsiteY118" fmla="*/ 79531 h 451726"/>
                  <a:gd name="connsiteX119" fmla="*/ 157490 w 249322"/>
                  <a:gd name="connsiteY119" fmla="*/ 77815 h 451726"/>
                  <a:gd name="connsiteX120" fmla="*/ 156059 w 249322"/>
                  <a:gd name="connsiteY120" fmla="*/ 76671 h 451726"/>
                  <a:gd name="connsiteX121" fmla="*/ 153198 w 249322"/>
                  <a:gd name="connsiteY121" fmla="*/ 76098 h 451726"/>
                  <a:gd name="connsiteX122" fmla="*/ 149908 w 249322"/>
                  <a:gd name="connsiteY122" fmla="*/ 74239 h 451726"/>
                  <a:gd name="connsiteX123" fmla="*/ 146332 w 249322"/>
                  <a:gd name="connsiteY123" fmla="*/ 71092 h 451726"/>
                  <a:gd name="connsiteX124" fmla="*/ 143757 w 249322"/>
                  <a:gd name="connsiteY124" fmla="*/ 69375 h 451726"/>
                  <a:gd name="connsiteX125" fmla="*/ 142327 w 249322"/>
                  <a:gd name="connsiteY125" fmla="*/ 69232 h 451726"/>
                  <a:gd name="connsiteX126" fmla="*/ 140324 w 249322"/>
                  <a:gd name="connsiteY126" fmla="*/ 70520 h 451726"/>
                  <a:gd name="connsiteX127" fmla="*/ 137750 w 249322"/>
                  <a:gd name="connsiteY127" fmla="*/ 73237 h 451726"/>
                  <a:gd name="connsiteX128" fmla="*/ 135604 w 249322"/>
                  <a:gd name="connsiteY128" fmla="*/ 74382 h 451726"/>
                  <a:gd name="connsiteX129" fmla="*/ 133887 w 249322"/>
                  <a:gd name="connsiteY129" fmla="*/ 73810 h 451726"/>
                  <a:gd name="connsiteX130" fmla="*/ 132599 w 249322"/>
                  <a:gd name="connsiteY130" fmla="*/ 74811 h 451726"/>
                  <a:gd name="connsiteX131" fmla="*/ 131741 w 249322"/>
                  <a:gd name="connsiteY131" fmla="*/ 77243 h 451726"/>
                  <a:gd name="connsiteX132" fmla="*/ 130025 w 249322"/>
                  <a:gd name="connsiteY132" fmla="*/ 79245 h 451726"/>
                  <a:gd name="connsiteX133" fmla="*/ 126306 w 249322"/>
                  <a:gd name="connsiteY133" fmla="*/ 81391 h 451726"/>
                  <a:gd name="connsiteX134" fmla="*/ 126020 w 249322"/>
                  <a:gd name="connsiteY134" fmla="*/ 81677 h 451726"/>
                  <a:gd name="connsiteX135" fmla="*/ 121729 w 249322"/>
                  <a:gd name="connsiteY135" fmla="*/ 84538 h 451726"/>
                  <a:gd name="connsiteX136" fmla="*/ 118295 w 249322"/>
                  <a:gd name="connsiteY136" fmla="*/ 87399 h 451726"/>
                  <a:gd name="connsiteX137" fmla="*/ 114291 w 249322"/>
                  <a:gd name="connsiteY137" fmla="*/ 91261 h 451726"/>
                  <a:gd name="connsiteX138" fmla="*/ 112431 w 249322"/>
                  <a:gd name="connsiteY138" fmla="*/ 91833 h 451726"/>
                  <a:gd name="connsiteX139" fmla="*/ 110571 w 249322"/>
                  <a:gd name="connsiteY139" fmla="*/ 90832 h 451726"/>
                  <a:gd name="connsiteX140" fmla="*/ 107853 w 249322"/>
                  <a:gd name="connsiteY140" fmla="*/ 89830 h 451726"/>
                  <a:gd name="connsiteX141" fmla="*/ 106423 w 249322"/>
                  <a:gd name="connsiteY141" fmla="*/ 88543 h 451726"/>
                  <a:gd name="connsiteX142" fmla="*/ 109141 w 249322"/>
                  <a:gd name="connsiteY142" fmla="*/ 81963 h 451726"/>
                  <a:gd name="connsiteX143" fmla="*/ 112574 w 249322"/>
                  <a:gd name="connsiteY143" fmla="*/ 74668 h 451726"/>
                  <a:gd name="connsiteX144" fmla="*/ 113432 w 249322"/>
                  <a:gd name="connsiteY144" fmla="*/ 71235 h 451726"/>
                  <a:gd name="connsiteX145" fmla="*/ 113575 w 249322"/>
                  <a:gd name="connsiteY145" fmla="*/ 68803 h 451726"/>
                  <a:gd name="connsiteX146" fmla="*/ 113289 w 249322"/>
                  <a:gd name="connsiteY146" fmla="*/ 66801 h 451726"/>
                  <a:gd name="connsiteX147" fmla="*/ 112001 w 249322"/>
                  <a:gd name="connsiteY147" fmla="*/ 64655 h 451726"/>
                  <a:gd name="connsiteX148" fmla="*/ 110714 w 249322"/>
                  <a:gd name="connsiteY148" fmla="*/ 63081 h 451726"/>
                  <a:gd name="connsiteX149" fmla="*/ 110571 w 249322"/>
                  <a:gd name="connsiteY149" fmla="*/ 61937 h 451726"/>
                  <a:gd name="connsiteX150" fmla="*/ 111001 w 249322"/>
                  <a:gd name="connsiteY150" fmla="*/ 60793 h 451726"/>
                  <a:gd name="connsiteX151" fmla="*/ 112431 w 249322"/>
                  <a:gd name="connsiteY151" fmla="*/ 59076 h 451726"/>
                  <a:gd name="connsiteX152" fmla="*/ 114291 w 249322"/>
                  <a:gd name="connsiteY152" fmla="*/ 56502 h 451726"/>
                  <a:gd name="connsiteX153" fmla="*/ 116007 w 249322"/>
                  <a:gd name="connsiteY153" fmla="*/ 51066 h 451726"/>
                  <a:gd name="connsiteX154" fmla="*/ 118010 w 249322"/>
                  <a:gd name="connsiteY154" fmla="*/ 45344 h 451726"/>
                  <a:gd name="connsiteX155" fmla="*/ 117867 w 249322"/>
                  <a:gd name="connsiteY155" fmla="*/ 41911 h 451726"/>
                  <a:gd name="connsiteX156" fmla="*/ 116293 w 249322"/>
                  <a:gd name="connsiteY156" fmla="*/ 38049 h 451726"/>
                  <a:gd name="connsiteX157" fmla="*/ 115435 w 249322"/>
                  <a:gd name="connsiteY157" fmla="*/ 34473 h 451726"/>
                  <a:gd name="connsiteX158" fmla="*/ 116150 w 249322"/>
                  <a:gd name="connsiteY158" fmla="*/ 29467 h 451726"/>
                  <a:gd name="connsiteX159" fmla="*/ 115864 w 249322"/>
                  <a:gd name="connsiteY159" fmla="*/ 27607 h 451726"/>
                  <a:gd name="connsiteX160" fmla="*/ 114147 w 249322"/>
                  <a:gd name="connsiteY160" fmla="*/ 26606 h 451726"/>
                  <a:gd name="connsiteX161" fmla="*/ 108425 w 249322"/>
                  <a:gd name="connsiteY161" fmla="*/ 25604 h 451726"/>
                  <a:gd name="connsiteX162" fmla="*/ 106567 w 249322"/>
                  <a:gd name="connsiteY162" fmla="*/ 25747 h 451726"/>
                  <a:gd name="connsiteX163" fmla="*/ 105136 w 249322"/>
                  <a:gd name="connsiteY163" fmla="*/ 26320 h 451726"/>
                  <a:gd name="connsiteX164" fmla="*/ 103562 w 249322"/>
                  <a:gd name="connsiteY164" fmla="*/ 27607 h 451726"/>
                  <a:gd name="connsiteX165" fmla="*/ 101703 w 249322"/>
                  <a:gd name="connsiteY165" fmla="*/ 28465 h 451726"/>
                  <a:gd name="connsiteX166" fmla="*/ 98127 w 249322"/>
                  <a:gd name="connsiteY166" fmla="*/ 28894 h 451726"/>
                  <a:gd name="connsiteX167" fmla="*/ 94694 w 249322"/>
                  <a:gd name="connsiteY167" fmla="*/ 27178 h 451726"/>
                  <a:gd name="connsiteX168" fmla="*/ 91833 w 249322"/>
                  <a:gd name="connsiteY168" fmla="*/ 24317 h 451726"/>
                  <a:gd name="connsiteX169" fmla="*/ 91118 w 249322"/>
                  <a:gd name="connsiteY169" fmla="*/ 20884 h 451726"/>
                  <a:gd name="connsiteX170" fmla="*/ 93121 w 249322"/>
                  <a:gd name="connsiteY170" fmla="*/ 16736 h 451726"/>
                  <a:gd name="connsiteX171" fmla="*/ 94551 w 249322"/>
                  <a:gd name="connsiteY171" fmla="*/ 13446 h 451726"/>
                  <a:gd name="connsiteX172" fmla="*/ 95409 w 249322"/>
                  <a:gd name="connsiteY172" fmla="*/ 10585 h 451726"/>
                  <a:gd name="connsiteX173" fmla="*/ 95266 w 249322"/>
                  <a:gd name="connsiteY173" fmla="*/ 9155 h 451726"/>
                  <a:gd name="connsiteX174" fmla="*/ 94694 w 249322"/>
                  <a:gd name="connsiteY174" fmla="*/ 7724 h 451726"/>
                  <a:gd name="connsiteX175" fmla="*/ 93836 w 249322"/>
                  <a:gd name="connsiteY175" fmla="*/ 7581 h 451726"/>
                  <a:gd name="connsiteX176" fmla="*/ 91976 w 249322"/>
                  <a:gd name="connsiteY176" fmla="*/ 5865 h 451726"/>
                  <a:gd name="connsiteX177" fmla="*/ 90260 w 249322"/>
                  <a:gd name="connsiteY177" fmla="*/ 2718 h 451726"/>
                  <a:gd name="connsiteX178" fmla="*/ 88543 w 249322"/>
                  <a:gd name="connsiteY178" fmla="*/ 1287 h 451726"/>
                  <a:gd name="connsiteX179" fmla="*/ 86969 w 249322"/>
                  <a:gd name="connsiteY179" fmla="*/ 1573 h 451726"/>
                  <a:gd name="connsiteX180" fmla="*/ 85539 w 249322"/>
                  <a:gd name="connsiteY180" fmla="*/ 2718 h 451726"/>
                  <a:gd name="connsiteX181" fmla="*/ 84252 w 249322"/>
                  <a:gd name="connsiteY181" fmla="*/ 4863 h 451726"/>
                  <a:gd name="connsiteX182" fmla="*/ 83251 w 249322"/>
                  <a:gd name="connsiteY182" fmla="*/ 5722 h 451726"/>
                  <a:gd name="connsiteX183" fmla="*/ 82535 w 249322"/>
                  <a:gd name="connsiteY183" fmla="*/ 5292 h 451726"/>
                  <a:gd name="connsiteX184" fmla="*/ 82821 w 249322"/>
                  <a:gd name="connsiteY184" fmla="*/ 3433 h 451726"/>
                  <a:gd name="connsiteX185" fmla="*/ 79245 w 249322"/>
                  <a:gd name="connsiteY185" fmla="*/ 1430 h 451726"/>
                  <a:gd name="connsiteX186" fmla="*/ 77815 w 249322"/>
                  <a:gd name="connsiteY186" fmla="*/ 286 h 451726"/>
                  <a:gd name="connsiteX187" fmla="*/ 75955 w 249322"/>
                  <a:gd name="connsiteY187" fmla="*/ 0 h 451726"/>
                  <a:gd name="connsiteX188" fmla="*/ 73953 w 249322"/>
                  <a:gd name="connsiteY188" fmla="*/ 1287 h 451726"/>
                  <a:gd name="connsiteX189" fmla="*/ 72379 w 249322"/>
                  <a:gd name="connsiteY189" fmla="*/ 2575 h 451726"/>
                  <a:gd name="connsiteX190" fmla="*/ 70806 w 249322"/>
                  <a:gd name="connsiteY190" fmla="*/ 3004 h 451726"/>
                  <a:gd name="connsiteX191" fmla="*/ 68374 w 249322"/>
                  <a:gd name="connsiteY191" fmla="*/ 3147 h 451726"/>
                  <a:gd name="connsiteX192" fmla="*/ 65084 w 249322"/>
                  <a:gd name="connsiteY192" fmla="*/ 2432 h 451726"/>
                  <a:gd name="connsiteX193" fmla="*/ 62938 w 249322"/>
                  <a:gd name="connsiteY193" fmla="*/ 1859 h 451726"/>
                  <a:gd name="connsiteX194" fmla="*/ 62653 w 249322"/>
                  <a:gd name="connsiteY194" fmla="*/ 2146 h 451726"/>
                  <a:gd name="connsiteX195" fmla="*/ 63796 w 249322"/>
                  <a:gd name="connsiteY195" fmla="*/ 5006 h 451726"/>
                  <a:gd name="connsiteX196" fmla="*/ 64226 w 249322"/>
                  <a:gd name="connsiteY196" fmla="*/ 7295 h 451726"/>
                  <a:gd name="connsiteX197" fmla="*/ 63796 w 249322"/>
                  <a:gd name="connsiteY197" fmla="*/ 8439 h 451726"/>
                  <a:gd name="connsiteX198" fmla="*/ 62796 w 249322"/>
                  <a:gd name="connsiteY198" fmla="*/ 9441 h 451726"/>
                  <a:gd name="connsiteX199" fmla="*/ 61222 w 249322"/>
                  <a:gd name="connsiteY199" fmla="*/ 10156 h 451726"/>
                  <a:gd name="connsiteX200" fmla="*/ 59362 w 249322"/>
                  <a:gd name="connsiteY200" fmla="*/ 10585 h 451726"/>
                  <a:gd name="connsiteX201" fmla="*/ 57789 w 249322"/>
                  <a:gd name="connsiteY201" fmla="*/ 10585 h 451726"/>
                  <a:gd name="connsiteX202" fmla="*/ 55214 w 249322"/>
                  <a:gd name="connsiteY202" fmla="*/ 9441 h 451726"/>
                  <a:gd name="connsiteX203" fmla="*/ 53211 w 249322"/>
                  <a:gd name="connsiteY203" fmla="*/ 9441 h 451726"/>
                  <a:gd name="connsiteX204" fmla="*/ 51495 w 249322"/>
                  <a:gd name="connsiteY204" fmla="*/ 10013 h 451726"/>
                  <a:gd name="connsiteX205" fmla="*/ 50493 w 249322"/>
                  <a:gd name="connsiteY205" fmla="*/ 10871 h 451726"/>
                  <a:gd name="connsiteX206" fmla="*/ 49922 w 249322"/>
                  <a:gd name="connsiteY206" fmla="*/ 11873 h 451726"/>
                  <a:gd name="connsiteX207" fmla="*/ 48920 w 249322"/>
                  <a:gd name="connsiteY207" fmla="*/ 17451 h 451726"/>
                  <a:gd name="connsiteX208" fmla="*/ 48062 w 249322"/>
                  <a:gd name="connsiteY208" fmla="*/ 19168 h 451726"/>
                  <a:gd name="connsiteX209" fmla="*/ 46774 w 249322"/>
                  <a:gd name="connsiteY209" fmla="*/ 20169 h 451726"/>
                  <a:gd name="connsiteX210" fmla="*/ 45487 w 249322"/>
                  <a:gd name="connsiteY210" fmla="*/ 20312 h 451726"/>
                  <a:gd name="connsiteX211" fmla="*/ 43771 w 249322"/>
                  <a:gd name="connsiteY211" fmla="*/ 20026 h 451726"/>
                  <a:gd name="connsiteX212" fmla="*/ 42054 w 249322"/>
                  <a:gd name="connsiteY212" fmla="*/ 20312 h 451726"/>
                  <a:gd name="connsiteX213" fmla="*/ 34044 w 249322"/>
                  <a:gd name="connsiteY213" fmla="*/ 22457 h 451726"/>
                  <a:gd name="connsiteX214" fmla="*/ 32900 w 249322"/>
                  <a:gd name="connsiteY214" fmla="*/ 22744 h 451726"/>
                  <a:gd name="connsiteX215" fmla="*/ 30325 w 249322"/>
                  <a:gd name="connsiteY215" fmla="*/ 22887 h 451726"/>
                  <a:gd name="connsiteX216" fmla="*/ 28036 w 249322"/>
                  <a:gd name="connsiteY216" fmla="*/ 22887 h 451726"/>
                  <a:gd name="connsiteX217" fmla="*/ 26319 w 249322"/>
                  <a:gd name="connsiteY217" fmla="*/ 22744 h 451726"/>
                  <a:gd name="connsiteX218" fmla="*/ 22458 w 249322"/>
                  <a:gd name="connsiteY218" fmla="*/ 20455 h 451726"/>
                  <a:gd name="connsiteX219" fmla="*/ 20598 w 249322"/>
                  <a:gd name="connsiteY219" fmla="*/ 20169 h 451726"/>
                  <a:gd name="connsiteX220" fmla="*/ 19597 w 249322"/>
                  <a:gd name="connsiteY220" fmla="*/ 20741 h 451726"/>
                  <a:gd name="connsiteX221" fmla="*/ 18882 w 249322"/>
                  <a:gd name="connsiteY221" fmla="*/ 23745 h 451726"/>
                  <a:gd name="connsiteX222" fmla="*/ 16593 w 249322"/>
                  <a:gd name="connsiteY222" fmla="*/ 25604 h 451726"/>
                  <a:gd name="connsiteX223" fmla="*/ 13589 w 249322"/>
                  <a:gd name="connsiteY223" fmla="*/ 29753 h 451726"/>
                  <a:gd name="connsiteX224" fmla="*/ 12873 w 249322"/>
                  <a:gd name="connsiteY224" fmla="*/ 35761 h 451726"/>
                  <a:gd name="connsiteX225" fmla="*/ 13160 w 249322"/>
                  <a:gd name="connsiteY225" fmla="*/ 39909 h 451726"/>
                  <a:gd name="connsiteX226" fmla="*/ 10442 w 249322"/>
                  <a:gd name="connsiteY226" fmla="*/ 44057 h 451726"/>
                  <a:gd name="connsiteX227" fmla="*/ 10155 w 249322"/>
                  <a:gd name="connsiteY227" fmla="*/ 46060 h 451726"/>
                  <a:gd name="connsiteX228" fmla="*/ 11586 w 249322"/>
                  <a:gd name="connsiteY228" fmla="*/ 55786 h 451726"/>
                  <a:gd name="connsiteX229" fmla="*/ 11300 w 249322"/>
                  <a:gd name="connsiteY229" fmla="*/ 56788 h 451726"/>
                  <a:gd name="connsiteX230" fmla="*/ 10728 w 249322"/>
                  <a:gd name="connsiteY230" fmla="*/ 57360 h 451726"/>
                  <a:gd name="connsiteX231" fmla="*/ 9012 w 249322"/>
                  <a:gd name="connsiteY231" fmla="*/ 57646 h 451726"/>
                  <a:gd name="connsiteX232" fmla="*/ 6151 w 249322"/>
                  <a:gd name="connsiteY232" fmla="*/ 58647 h 451726"/>
                  <a:gd name="connsiteX233" fmla="*/ 4291 w 249322"/>
                  <a:gd name="connsiteY233" fmla="*/ 59649 h 451726"/>
                  <a:gd name="connsiteX234" fmla="*/ 3433 w 249322"/>
                  <a:gd name="connsiteY234" fmla="*/ 59791 h 451726"/>
                  <a:gd name="connsiteX235" fmla="*/ 715 w 249322"/>
                  <a:gd name="connsiteY235" fmla="*/ 59076 h 451726"/>
                  <a:gd name="connsiteX236" fmla="*/ 0 w 249322"/>
                  <a:gd name="connsiteY236" fmla="*/ 59076 h 451726"/>
                  <a:gd name="connsiteX237" fmla="*/ 143 w 249322"/>
                  <a:gd name="connsiteY237" fmla="*/ 59791 h 451726"/>
                  <a:gd name="connsiteX238" fmla="*/ 2288 w 249322"/>
                  <a:gd name="connsiteY238" fmla="*/ 63940 h 451726"/>
                  <a:gd name="connsiteX239" fmla="*/ 4434 w 249322"/>
                  <a:gd name="connsiteY239" fmla="*/ 65942 h 451726"/>
                  <a:gd name="connsiteX240" fmla="*/ 6723 w 249322"/>
                  <a:gd name="connsiteY240" fmla="*/ 65656 h 451726"/>
                  <a:gd name="connsiteX241" fmla="*/ 7724 w 249322"/>
                  <a:gd name="connsiteY241" fmla="*/ 66085 h 451726"/>
                  <a:gd name="connsiteX242" fmla="*/ 7438 w 249322"/>
                  <a:gd name="connsiteY242" fmla="*/ 67087 h 451726"/>
                  <a:gd name="connsiteX243" fmla="*/ 8296 w 249322"/>
                  <a:gd name="connsiteY243" fmla="*/ 69661 h 451726"/>
                  <a:gd name="connsiteX244" fmla="*/ 10299 w 249322"/>
                  <a:gd name="connsiteY244" fmla="*/ 73953 h 451726"/>
                  <a:gd name="connsiteX245" fmla="*/ 10871 w 249322"/>
                  <a:gd name="connsiteY245" fmla="*/ 77100 h 451726"/>
                  <a:gd name="connsiteX246" fmla="*/ 9584 w 249322"/>
                  <a:gd name="connsiteY246" fmla="*/ 80247 h 451726"/>
                  <a:gd name="connsiteX247" fmla="*/ 9870 w 249322"/>
                  <a:gd name="connsiteY247" fmla="*/ 81391 h 451726"/>
                  <a:gd name="connsiteX248" fmla="*/ 10585 w 249322"/>
                  <a:gd name="connsiteY248" fmla="*/ 82106 h 451726"/>
                  <a:gd name="connsiteX249" fmla="*/ 12445 w 249322"/>
                  <a:gd name="connsiteY249" fmla="*/ 84967 h 451726"/>
                  <a:gd name="connsiteX250" fmla="*/ 16593 w 249322"/>
                  <a:gd name="connsiteY250" fmla="*/ 89544 h 451726"/>
                  <a:gd name="connsiteX251" fmla="*/ 20598 w 249322"/>
                  <a:gd name="connsiteY251" fmla="*/ 94551 h 451726"/>
                  <a:gd name="connsiteX252" fmla="*/ 24031 w 249322"/>
                  <a:gd name="connsiteY252" fmla="*/ 98699 h 451726"/>
                  <a:gd name="connsiteX253" fmla="*/ 26462 w 249322"/>
                  <a:gd name="connsiteY253" fmla="*/ 101560 h 451726"/>
                  <a:gd name="connsiteX254" fmla="*/ 31898 w 249322"/>
                  <a:gd name="connsiteY254" fmla="*/ 106852 h 451726"/>
                  <a:gd name="connsiteX255" fmla="*/ 32900 w 249322"/>
                  <a:gd name="connsiteY255" fmla="*/ 109284 h 451726"/>
                  <a:gd name="connsiteX256" fmla="*/ 33043 w 249322"/>
                  <a:gd name="connsiteY256" fmla="*/ 114291 h 451726"/>
                  <a:gd name="connsiteX257" fmla="*/ 34473 w 249322"/>
                  <a:gd name="connsiteY257" fmla="*/ 117152 h 451726"/>
                  <a:gd name="connsiteX258" fmla="*/ 35761 w 249322"/>
                  <a:gd name="connsiteY258" fmla="*/ 119297 h 451726"/>
                  <a:gd name="connsiteX259" fmla="*/ 36619 w 249322"/>
                  <a:gd name="connsiteY259" fmla="*/ 121014 h 451726"/>
                  <a:gd name="connsiteX260" fmla="*/ 38622 w 249322"/>
                  <a:gd name="connsiteY260" fmla="*/ 126735 h 451726"/>
                  <a:gd name="connsiteX261" fmla="*/ 39480 w 249322"/>
                  <a:gd name="connsiteY261" fmla="*/ 127450 h 451726"/>
                  <a:gd name="connsiteX262" fmla="*/ 43914 w 249322"/>
                  <a:gd name="connsiteY262" fmla="*/ 124017 h 451726"/>
                  <a:gd name="connsiteX263" fmla="*/ 44915 w 249322"/>
                  <a:gd name="connsiteY263" fmla="*/ 124733 h 451726"/>
                  <a:gd name="connsiteX264" fmla="*/ 45487 w 249322"/>
                  <a:gd name="connsiteY264" fmla="*/ 126020 h 451726"/>
                  <a:gd name="connsiteX265" fmla="*/ 45487 w 249322"/>
                  <a:gd name="connsiteY265" fmla="*/ 127736 h 451726"/>
                  <a:gd name="connsiteX266" fmla="*/ 44772 w 249322"/>
                  <a:gd name="connsiteY266" fmla="*/ 129596 h 451726"/>
                  <a:gd name="connsiteX267" fmla="*/ 43341 w 249322"/>
                  <a:gd name="connsiteY267" fmla="*/ 131313 h 451726"/>
                  <a:gd name="connsiteX268" fmla="*/ 36476 w 249322"/>
                  <a:gd name="connsiteY268" fmla="*/ 135318 h 451726"/>
                  <a:gd name="connsiteX269" fmla="*/ 35904 w 249322"/>
                  <a:gd name="connsiteY269" fmla="*/ 138751 h 451726"/>
                  <a:gd name="connsiteX270" fmla="*/ 35474 w 249322"/>
                  <a:gd name="connsiteY270" fmla="*/ 144043 h 451726"/>
                  <a:gd name="connsiteX271" fmla="*/ 35331 w 249322"/>
                  <a:gd name="connsiteY271" fmla="*/ 150480 h 451726"/>
                  <a:gd name="connsiteX272" fmla="*/ 35617 w 249322"/>
                  <a:gd name="connsiteY272" fmla="*/ 155344 h 451726"/>
                  <a:gd name="connsiteX273" fmla="*/ 35331 w 249322"/>
                  <a:gd name="connsiteY273" fmla="*/ 156488 h 451726"/>
                  <a:gd name="connsiteX274" fmla="*/ 34759 w 249322"/>
                  <a:gd name="connsiteY274" fmla="*/ 157060 h 451726"/>
                  <a:gd name="connsiteX275" fmla="*/ 32184 w 249322"/>
                  <a:gd name="connsiteY275" fmla="*/ 156917 h 451726"/>
                  <a:gd name="connsiteX276" fmla="*/ 28465 w 249322"/>
                  <a:gd name="connsiteY276" fmla="*/ 159349 h 451726"/>
                  <a:gd name="connsiteX277" fmla="*/ 27177 w 249322"/>
                  <a:gd name="connsiteY277" fmla="*/ 159492 h 451726"/>
                  <a:gd name="connsiteX278" fmla="*/ 25604 w 249322"/>
                  <a:gd name="connsiteY278" fmla="*/ 160350 h 451726"/>
                  <a:gd name="connsiteX279" fmla="*/ 24317 w 249322"/>
                  <a:gd name="connsiteY279" fmla="*/ 161494 h 451726"/>
                  <a:gd name="connsiteX280" fmla="*/ 23888 w 249322"/>
                  <a:gd name="connsiteY280" fmla="*/ 163211 h 451726"/>
                  <a:gd name="connsiteX281" fmla="*/ 24603 w 249322"/>
                  <a:gd name="connsiteY281" fmla="*/ 168504 h 451726"/>
                  <a:gd name="connsiteX282" fmla="*/ 25891 w 249322"/>
                  <a:gd name="connsiteY282" fmla="*/ 173510 h 451726"/>
                  <a:gd name="connsiteX283" fmla="*/ 28465 w 249322"/>
                  <a:gd name="connsiteY283" fmla="*/ 177086 h 451726"/>
                  <a:gd name="connsiteX284" fmla="*/ 30468 w 249322"/>
                  <a:gd name="connsiteY284" fmla="*/ 179947 h 451726"/>
                  <a:gd name="connsiteX285" fmla="*/ 33328 w 249322"/>
                  <a:gd name="connsiteY285" fmla="*/ 183952 h 451726"/>
                  <a:gd name="connsiteX286" fmla="*/ 35617 w 249322"/>
                  <a:gd name="connsiteY286" fmla="*/ 187385 h 451726"/>
                  <a:gd name="connsiteX287" fmla="*/ 40195 w 249322"/>
                  <a:gd name="connsiteY287" fmla="*/ 191247 h 451726"/>
                  <a:gd name="connsiteX288" fmla="*/ 46632 w 249322"/>
                  <a:gd name="connsiteY288" fmla="*/ 196969 h 451726"/>
                  <a:gd name="connsiteX289" fmla="*/ 49063 w 249322"/>
                  <a:gd name="connsiteY289" fmla="*/ 200116 h 451726"/>
                  <a:gd name="connsiteX290" fmla="*/ 51208 w 249322"/>
                  <a:gd name="connsiteY290" fmla="*/ 203978 h 451726"/>
                  <a:gd name="connsiteX291" fmla="*/ 52783 w 249322"/>
                  <a:gd name="connsiteY291" fmla="*/ 207268 h 451726"/>
                  <a:gd name="connsiteX292" fmla="*/ 53354 w 249322"/>
                  <a:gd name="connsiteY292" fmla="*/ 211559 h 451726"/>
                  <a:gd name="connsiteX293" fmla="*/ 53784 w 249322"/>
                  <a:gd name="connsiteY293" fmla="*/ 213991 h 451726"/>
                  <a:gd name="connsiteX294" fmla="*/ 53926 w 249322"/>
                  <a:gd name="connsiteY294" fmla="*/ 222001 h 451726"/>
                  <a:gd name="connsiteX295" fmla="*/ 52783 w 249322"/>
                  <a:gd name="connsiteY295" fmla="*/ 223861 h 451726"/>
                  <a:gd name="connsiteX296" fmla="*/ 51924 w 249322"/>
                  <a:gd name="connsiteY296" fmla="*/ 226006 h 451726"/>
                  <a:gd name="connsiteX297" fmla="*/ 52353 w 249322"/>
                  <a:gd name="connsiteY297" fmla="*/ 228295 h 451726"/>
                  <a:gd name="connsiteX298" fmla="*/ 53784 w 249322"/>
                  <a:gd name="connsiteY298" fmla="*/ 230441 h 451726"/>
                  <a:gd name="connsiteX299" fmla="*/ 53784 w 249322"/>
                  <a:gd name="connsiteY299" fmla="*/ 232873 h 451726"/>
                  <a:gd name="connsiteX300" fmla="*/ 55214 w 249322"/>
                  <a:gd name="connsiteY300" fmla="*/ 237164 h 451726"/>
                  <a:gd name="connsiteX301" fmla="*/ 57502 w 249322"/>
                  <a:gd name="connsiteY301" fmla="*/ 239881 h 451726"/>
                  <a:gd name="connsiteX302" fmla="*/ 59791 w 249322"/>
                  <a:gd name="connsiteY302" fmla="*/ 241598 h 451726"/>
                  <a:gd name="connsiteX303" fmla="*/ 60793 w 249322"/>
                  <a:gd name="connsiteY303" fmla="*/ 243028 h 451726"/>
                  <a:gd name="connsiteX304" fmla="*/ 60507 w 249322"/>
                  <a:gd name="connsiteY304" fmla="*/ 245317 h 451726"/>
                  <a:gd name="connsiteX305" fmla="*/ 61222 w 249322"/>
                  <a:gd name="connsiteY305" fmla="*/ 247749 h 451726"/>
                  <a:gd name="connsiteX306" fmla="*/ 61651 w 249322"/>
                  <a:gd name="connsiteY306" fmla="*/ 250324 h 451726"/>
                  <a:gd name="connsiteX307" fmla="*/ 62509 w 249322"/>
                  <a:gd name="connsiteY307" fmla="*/ 253900 h 451726"/>
                  <a:gd name="connsiteX308" fmla="*/ 64369 w 249322"/>
                  <a:gd name="connsiteY308" fmla="*/ 256904 h 451726"/>
                  <a:gd name="connsiteX309" fmla="*/ 67087 w 249322"/>
                  <a:gd name="connsiteY309" fmla="*/ 266344 h 451726"/>
                  <a:gd name="connsiteX310" fmla="*/ 67087 w 249322"/>
                  <a:gd name="connsiteY310" fmla="*/ 267346 h 451726"/>
                  <a:gd name="connsiteX311" fmla="*/ 65942 w 249322"/>
                  <a:gd name="connsiteY311" fmla="*/ 269205 h 451726"/>
                  <a:gd name="connsiteX312" fmla="*/ 64226 w 249322"/>
                  <a:gd name="connsiteY312" fmla="*/ 270922 h 451726"/>
                  <a:gd name="connsiteX313" fmla="*/ 63081 w 249322"/>
                  <a:gd name="connsiteY313" fmla="*/ 271494 h 451726"/>
                  <a:gd name="connsiteX314" fmla="*/ 62080 w 249322"/>
                  <a:gd name="connsiteY314" fmla="*/ 273210 h 451726"/>
                  <a:gd name="connsiteX315" fmla="*/ 59505 w 249322"/>
                  <a:gd name="connsiteY315" fmla="*/ 278217 h 451726"/>
                  <a:gd name="connsiteX316" fmla="*/ 54356 w 249322"/>
                  <a:gd name="connsiteY316" fmla="*/ 286799 h 451726"/>
                  <a:gd name="connsiteX317" fmla="*/ 49350 w 249322"/>
                  <a:gd name="connsiteY317" fmla="*/ 292378 h 451726"/>
                  <a:gd name="connsiteX318" fmla="*/ 45201 w 249322"/>
                  <a:gd name="connsiteY318" fmla="*/ 296383 h 451726"/>
                  <a:gd name="connsiteX319" fmla="*/ 42198 w 249322"/>
                  <a:gd name="connsiteY319" fmla="*/ 298815 h 451726"/>
                  <a:gd name="connsiteX320" fmla="*/ 41339 w 249322"/>
                  <a:gd name="connsiteY320" fmla="*/ 300245 h 451726"/>
                  <a:gd name="connsiteX321" fmla="*/ 41339 w 249322"/>
                  <a:gd name="connsiteY321" fmla="*/ 301390 h 451726"/>
                  <a:gd name="connsiteX322" fmla="*/ 41911 w 249322"/>
                  <a:gd name="connsiteY322" fmla="*/ 303392 h 451726"/>
                  <a:gd name="connsiteX323" fmla="*/ 41768 w 249322"/>
                  <a:gd name="connsiteY323" fmla="*/ 307254 h 451726"/>
                  <a:gd name="connsiteX324" fmla="*/ 41053 w 249322"/>
                  <a:gd name="connsiteY324" fmla="*/ 309686 h 451726"/>
                  <a:gd name="connsiteX325" fmla="*/ 40195 w 249322"/>
                  <a:gd name="connsiteY325" fmla="*/ 312261 h 451726"/>
                  <a:gd name="connsiteX326" fmla="*/ 39765 w 249322"/>
                  <a:gd name="connsiteY326" fmla="*/ 314549 h 451726"/>
                  <a:gd name="connsiteX327" fmla="*/ 35474 w 249322"/>
                  <a:gd name="connsiteY327" fmla="*/ 325278 h 451726"/>
                  <a:gd name="connsiteX328" fmla="*/ 33328 w 249322"/>
                  <a:gd name="connsiteY328" fmla="*/ 333574 h 451726"/>
                  <a:gd name="connsiteX329" fmla="*/ 31755 w 249322"/>
                  <a:gd name="connsiteY329" fmla="*/ 335720 h 451726"/>
                  <a:gd name="connsiteX330" fmla="*/ 29610 w 249322"/>
                  <a:gd name="connsiteY330" fmla="*/ 341871 h 451726"/>
                  <a:gd name="connsiteX331" fmla="*/ 28179 w 249322"/>
                  <a:gd name="connsiteY331" fmla="*/ 351598 h 451726"/>
                  <a:gd name="connsiteX332" fmla="*/ 25604 w 249322"/>
                  <a:gd name="connsiteY332" fmla="*/ 357605 h 451726"/>
                  <a:gd name="connsiteX333" fmla="*/ 25176 w 249322"/>
                  <a:gd name="connsiteY333" fmla="*/ 364328 h 451726"/>
                  <a:gd name="connsiteX334" fmla="*/ 25461 w 249322"/>
                  <a:gd name="connsiteY334" fmla="*/ 367904 h 451726"/>
                  <a:gd name="connsiteX335" fmla="*/ 27464 w 249322"/>
                  <a:gd name="connsiteY335" fmla="*/ 373912 h 451726"/>
                  <a:gd name="connsiteX336" fmla="*/ 29180 w 249322"/>
                  <a:gd name="connsiteY336" fmla="*/ 375056 h 451726"/>
                  <a:gd name="connsiteX337" fmla="*/ 31040 w 249322"/>
                  <a:gd name="connsiteY337" fmla="*/ 375342 h 451726"/>
                  <a:gd name="connsiteX338" fmla="*/ 32613 w 249322"/>
                  <a:gd name="connsiteY338" fmla="*/ 373197 h 451726"/>
                  <a:gd name="connsiteX339" fmla="*/ 33328 w 249322"/>
                  <a:gd name="connsiteY339" fmla="*/ 371051 h 451726"/>
                  <a:gd name="connsiteX340" fmla="*/ 35761 w 249322"/>
                  <a:gd name="connsiteY340" fmla="*/ 370193 h 451726"/>
                  <a:gd name="connsiteX341" fmla="*/ 37477 w 249322"/>
                  <a:gd name="connsiteY341" fmla="*/ 371337 h 451726"/>
                  <a:gd name="connsiteX342" fmla="*/ 39480 w 249322"/>
                  <a:gd name="connsiteY342" fmla="*/ 372768 h 451726"/>
                  <a:gd name="connsiteX343" fmla="*/ 42054 w 249322"/>
                  <a:gd name="connsiteY343" fmla="*/ 378775 h 451726"/>
                  <a:gd name="connsiteX344" fmla="*/ 44629 w 249322"/>
                  <a:gd name="connsiteY344" fmla="*/ 379920 h 451726"/>
                  <a:gd name="connsiteX345" fmla="*/ 47632 w 249322"/>
                  <a:gd name="connsiteY345" fmla="*/ 381779 h 451726"/>
                  <a:gd name="connsiteX346" fmla="*/ 49922 w 249322"/>
                  <a:gd name="connsiteY346" fmla="*/ 384068 h 451726"/>
                  <a:gd name="connsiteX347" fmla="*/ 49635 w 249322"/>
                  <a:gd name="connsiteY347" fmla="*/ 387787 h 451726"/>
                  <a:gd name="connsiteX348" fmla="*/ 50637 w 249322"/>
                  <a:gd name="connsiteY348" fmla="*/ 389217 h 451726"/>
                  <a:gd name="connsiteX349" fmla="*/ 53784 w 249322"/>
                  <a:gd name="connsiteY349" fmla="*/ 389217 h 451726"/>
                  <a:gd name="connsiteX350" fmla="*/ 56215 w 249322"/>
                  <a:gd name="connsiteY350" fmla="*/ 392221 h 451726"/>
                  <a:gd name="connsiteX351" fmla="*/ 57360 w 249322"/>
                  <a:gd name="connsiteY351" fmla="*/ 393938 h 451726"/>
                  <a:gd name="connsiteX352" fmla="*/ 59076 w 249322"/>
                  <a:gd name="connsiteY352" fmla="*/ 399660 h 451726"/>
                  <a:gd name="connsiteX353" fmla="*/ 61365 w 249322"/>
                  <a:gd name="connsiteY353" fmla="*/ 400804 h 451726"/>
                  <a:gd name="connsiteX354" fmla="*/ 64226 w 249322"/>
                  <a:gd name="connsiteY354" fmla="*/ 400947 h 451726"/>
                  <a:gd name="connsiteX355" fmla="*/ 66229 w 249322"/>
                  <a:gd name="connsiteY355" fmla="*/ 400089 h 451726"/>
                  <a:gd name="connsiteX356" fmla="*/ 64941 w 249322"/>
                  <a:gd name="connsiteY356" fmla="*/ 404237 h 451726"/>
                  <a:gd name="connsiteX357" fmla="*/ 66372 w 249322"/>
                  <a:gd name="connsiteY357" fmla="*/ 406097 h 451726"/>
                  <a:gd name="connsiteX358" fmla="*/ 68374 w 249322"/>
                  <a:gd name="connsiteY358" fmla="*/ 406240 h 451726"/>
                  <a:gd name="connsiteX359" fmla="*/ 69948 w 249322"/>
                  <a:gd name="connsiteY359" fmla="*/ 407527 h 451726"/>
                  <a:gd name="connsiteX360" fmla="*/ 69232 w 249322"/>
                  <a:gd name="connsiteY360" fmla="*/ 414393 h 451726"/>
                  <a:gd name="connsiteX361" fmla="*/ 74382 w 249322"/>
                  <a:gd name="connsiteY361" fmla="*/ 418255 h 451726"/>
                  <a:gd name="connsiteX362" fmla="*/ 81963 w 249322"/>
                  <a:gd name="connsiteY362" fmla="*/ 427553 h 451726"/>
                  <a:gd name="connsiteX363" fmla="*/ 82535 w 249322"/>
                  <a:gd name="connsiteY363" fmla="*/ 426122 h 451726"/>
                  <a:gd name="connsiteX364" fmla="*/ 83251 w 249322"/>
                  <a:gd name="connsiteY364" fmla="*/ 421545 h 451726"/>
                  <a:gd name="connsiteX365" fmla="*/ 83679 w 249322"/>
                  <a:gd name="connsiteY365" fmla="*/ 420687 h 451726"/>
                  <a:gd name="connsiteX366" fmla="*/ 84824 w 249322"/>
                  <a:gd name="connsiteY366" fmla="*/ 420258 h 451726"/>
                  <a:gd name="connsiteX367" fmla="*/ 86111 w 249322"/>
                  <a:gd name="connsiteY367" fmla="*/ 420401 h 451726"/>
                  <a:gd name="connsiteX368" fmla="*/ 88686 w 249322"/>
                  <a:gd name="connsiteY368" fmla="*/ 424406 h 451726"/>
                  <a:gd name="connsiteX369" fmla="*/ 95266 w 249322"/>
                  <a:gd name="connsiteY369" fmla="*/ 426838 h 451726"/>
                  <a:gd name="connsiteX370" fmla="*/ 97268 w 249322"/>
                  <a:gd name="connsiteY370" fmla="*/ 427410 h 451726"/>
                  <a:gd name="connsiteX371" fmla="*/ 99843 w 249322"/>
                  <a:gd name="connsiteY371" fmla="*/ 426408 h 451726"/>
                  <a:gd name="connsiteX372" fmla="*/ 100988 w 249322"/>
                  <a:gd name="connsiteY372" fmla="*/ 426981 h 451726"/>
                  <a:gd name="connsiteX373" fmla="*/ 102132 w 249322"/>
                  <a:gd name="connsiteY373" fmla="*/ 427982 h 451726"/>
                  <a:gd name="connsiteX374" fmla="*/ 102847 w 249322"/>
                  <a:gd name="connsiteY374" fmla="*/ 430843 h 451726"/>
                  <a:gd name="connsiteX375" fmla="*/ 104564 w 249322"/>
                  <a:gd name="connsiteY375" fmla="*/ 433417 h 451726"/>
                  <a:gd name="connsiteX376" fmla="*/ 107997 w 249322"/>
                  <a:gd name="connsiteY376" fmla="*/ 432988 h 451726"/>
                  <a:gd name="connsiteX377" fmla="*/ 109284 w 249322"/>
                  <a:gd name="connsiteY377" fmla="*/ 433417 h 451726"/>
                  <a:gd name="connsiteX378" fmla="*/ 109999 w 249322"/>
                  <a:gd name="connsiteY378" fmla="*/ 433561 h 451726"/>
                  <a:gd name="connsiteX379" fmla="*/ 110714 w 249322"/>
                  <a:gd name="connsiteY379" fmla="*/ 435849 h 451726"/>
                  <a:gd name="connsiteX380" fmla="*/ 111001 w 249322"/>
                  <a:gd name="connsiteY380" fmla="*/ 439854 h 451726"/>
                  <a:gd name="connsiteX381" fmla="*/ 110714 w 249322"/>
                  <a:gd name="connsiteY381" fmla="*/ 442143 h 451726"/>
                  <a:gd name="connsiteX382" fmla="*/ 108283 w 249322"/>
                  <a:gd name="connsiteY382" fmla="*/ 445433 h 451726"/>
                  <a:gd name="connsiteX383" fmla="*/ 107997 w 249322"/>
                  <a:gd name="connsiteY383" fmla="*/ 447722 h 451726"/>
                  <a:gd name="connsiteX384" fmla="*/ 109284 w 249322"/>
                  <a:gd name="connsiteY384" fmla="*/ 449152 h 451726"/>
                  <a:gd name="connsiteX385" fmla="*/ 111001 w 249322"/>
                  <a:gd name="connsiteY385" fmla="*/ 450583 h 451726"/>
                  <a:gd name="connsiteX386" fmla="*/ 112001 w 249322"/>
                  <a:gd name="connsiteY386" fmla="*/ 451727 h 451726"/>
                  <a:gd name="connsiteX387" fmla="*/ 113003 w 249322"/>
                  <a:gd name="connsiteY387" fmla="*/ 451584 h 451726"/>
                  <a:gd name="connsiteX388" fmla="*/ 114291 w 249322"/>
                  <a:gd name="connsiteY388" fmla="*/ 450869 h 451726"/>
                  <a:gd name="connsiteX389" fmla="*/ 115435 w 249322"/>
                  <a:gd name="connsiteY389" fmla="*/ 448866 h 451726"/>
                  <a:gd name="connsiteX390" fmla="*/ 116293 w 249322"/>
                  <a:gd name="connsiteY390" fmla="*/ 447150 h 451726"/>
                  <a:gd name="connsiteX391" fmla="*/ 120728 w 249322"/>
                  <a:gd name="connsiteY391" fmla="*/ 445290 h 451726"/>
                  <a:gd name="connsiteX392" fmla="*/ 125305 w 249322"/>
                  <a:gd name="connsiteY392" fmla="*/ 443574 h 451726"/>
                  <a:gd name="connsiteX393" fmla="*/ 125877 w 249322"/>
                  <a:gd name="connsiteY393" fmla="*/ 443716 h 451726"/>
                  <a:gd name="connsiteX394" fmla="*/ 126592 w 249322"/>
                  <a:gd name="connsiteY394" fmla="*/ 444432 h 451726"/>
                  <a:gd name="connsiteX395" fmla="*/ 128023 w 249322"/>
                  <a:gd name="connsiteY395" fmla="*/ 446863 h 451726"/>
                  <a:gd name="connsiteX396" fmla="*/ 128881 w 249322"/>
                  <a:gd name="connsiteY396" fmla="*/ 447436 h 451726"/>
                  <a:gd name="connsiteX397" fmla="*/ 130168 w 249322"/>
                  <a:gd name="connsiteY397" fmla="*/ 447722 h 451726"/>
                  <a:gd name="connsiteX398" fmla="*/ 132314 w 249322"/>
                  <a:gd name="connsiteY398" fmla="*/ 447436 h 451726"/>
                  <a:gd name="connsiteX399" fmla="*/ 134889 w 249322"/>
                  <a:gd name="connsiteY399" fmla="*/ 446005 h 451726"/>
                  <a:gd name="connsiteX400" fmla="*/ 136175 w 249322"/>
                  <a:gd name="connsiteY400" fmla="*/ 443431 h 451726"/>
                  <a:gd name="connsiteX401" fmla="*/ 136748 w 249322"/>
                  <a:gd name="connsiteY401" fmla="*/ 441428 h 451726"/>
                  <a:gd name="connsiteX402" fmla="*/ 140324 w 249322"/>
                  <a:gd name="connsiteY402" fmla="*/ 437852 h 451726"/>
                  <a:gd name="connsiteX403" fmla="*/ 140753 w 249322"/>
                  <a:gd name="connsiteY403" fmla="*/ 435134 h 451726"/>
                  <a:gd name="connsiteX404" fmla="*/ 141754 w 249322"/>
                  <a:gd name="connsiteY404" fmla="*/ 433417 h 451726"/>
                  <a:gd name="connsiteX405" fmla="*/ 132599 w 249322"/>
                  <a:gd name="connsiteY405" fmla="*/ 426408 h 451726"/>
                  <a:gd name="connsiteX406" fmla="*/ 127021 w 249322"/>
                  <a:gd name="connsiteY406" fmla="*/ 417969 h 451726"/>
                  <a:gd name="connsiteX407" fmla="*/ 123445 w 249322"/>
                  <a:gd name="connsiteY407" fmla="*/ 414679 h 451726"/>
                  <a:gd name="connsiteX408" fmla="*/ 120584 w 249322"/>
                  <a:gd name="connsiteY408" fmla="*/ 413678 h 451726"/>
                  <a:gd name="connsiteX409" fmla="*/ 117580 w 249322"/>
                  <a:gd name="connsiteY409" fmla="*/ 413392 h 451726"/>
                  <a:gd name="connsiteX410" fmla="*/ 113146 w 249322"/>
                  <a:gd name="connsiteY410" fmla="*/ 414393 h 451726"/>
                  <a:gd name="connsiteX411" fmla="*/ 108998 w 249322"/>
                  <a:gd name="connsiteY411" fmla="*/ 414822 h 451726"/>
                  <a:gd name="connsiteX412" fmla="*/ 102132 w 249322"/>
                  <a:gd name="connsiteY412" fmla="*/ 410817 h 451726"/>
                  <a:gd name="connsiteX413" fmla="*/ 99414 w 249322"/>
                  <a:gd name="connsiteY413" fmla="*/ 408242 h 451726"/>
                  <a:gd name="connsiteX414" fmla="*/ 95981 w 249322"/>
                  <a:gd name="connsiteY414" fmla="*/ 405381 h 451726"/>
                  <a:gd name="connsiteX415" fmla="*/ 93121 w 249322"/>
                  <a:gd name="connsiteY415" fmla="*/ 405810 h 451726"/>
                  <a:gd name="connsiteX416" fmla="*/ 91118 w 249322"/>
                  <a:gd name="connsiteY416" fmla="*/ 404952 h 451726"/>
                  <a:gd name="connsiteX417" fmla="*/ 89545 w 249322"/>
                  <a:gd name="connsiteY417" fmla="*/ 402234 h 451726"/>
                  <a:gd name="connsiteX418" fmla="*/ 84538 w 249322"/>
                  <a:gd name="connsiteY418" fmla="*/ 395654 h 451726"/>
                  <a:gd name="connsiteX419" fmla="*/ 83251 w 249322"/>
                  <a:gd name="connsiteY419" fmla="*/ 392651 h 451726"/>
                  <a:gd name="connsiteX420" fmla="*/ 83107 w 249322"/>
                  <a:gd name="connsiteY420" fmla="*/ 388788 h 451726"/>
                  <a:gd name="connsiteX421" fmla="*/ 86111 w 249322"/>
                  <a:gd name="connsiteY421" fmla="*/ 387358 h 451726"/>
                  <a:gd name="connsiteX422" fmla="*/ 87970 w 249322"/>
                  <a:gd name="connsiteY422" fmla="*/ 389074 h 451726"/>
                  <a:gd name="connsiteX423" fmla="*/ 88114 w 249322"/>
                  <a:gd name="connsiteY423" fmla="*/ 391220 h 451726"/>
                  <a:gd name="connsiteX424" fmla="*/ 86827 w 249322"/>
                  <a:gd name="connsiteY424" fmla="*/ 393080 h 451726"/>
                  <a:gd name="connsiteX425" fmla="*/ 86969 w 249322"/>
                  <a:gd name="connsiteY425" fmla="*/ 394081 h 451726"/>
                  <a:gd name="connsiteX426" fmla="*/ 88686 w 249322"/>
                  <a:gd name="connsiteY426" fmla="*/ 394081 h 451726"/>
                  <a:gd name="connsiteX427" fmla="*/ 89830 w 249322"/>
                  <a:gd name="connsiteY427" fmla="*/ 394367 h 451726"/>
                  <a:gd name="connsiteX428" fmla="*/ 90688 w 249322"/>
                  <a:gd name="connsiteY428" fmla="*/ 396656 h 451726"/>
                  <a:gd name="connsiteX429" fmla="*/ 91546 w 249322"/>
                  <a:gd name="connsiteY429" fmla="*/ 402234 h 451726"/>
                  <a:gd name="connsiteX430" fmla="*/ 94694 w 249322"/>
                  <a:gd name="connsiteY430" fmla="*/ 403808 h 451726"/>
                  <a:gd name="connsiteX431" fmla="*/ 93406 w 249322"/>
                  <a:gd name="connsiteY431" fmla="*/ 400518 h 451726"/>
                  <a:gd name="connsiteX432" fmla="*/ 91833 w 249322"/>
                  <a:gd name="connsiteY432" fmla="*/ 397371 h 451726"/>
                  <a:gd name="connsiteX433" fmla="*/ 86540 w 249322"/>
                  <a:gd name="connsiteY433" fmla="*/ 372482 h 451726"/>
                  <a:gd name="connsiteX434" fmla="*/ 84967 w 249322"/>
                  <a:gd name="connsiteY434" fmla="*/ 367761 h 451726"/>
                  <a:gd name="connsiteX435" fmla="*/ 82964 w 249322"/>
                  <a:gd name="connsiteY435" fmla="*/ 365186 h 451726"/>
                  <a:gd name="connsiteX436" fmla="*/ 82821 w 249322"/>
                  <a:gd name="connsiteY436" fmla="*/ 366188 h 451726"/>
                  <a:gd name="connsiteX437" fmla="*/ 82678 w 249322"/>
                  <a:gd name="connsiteY437" fmla="*/ 367189 h 451726"/>
                  <a:gd name="connsiteX438" fmla="*/ 81963 w 249322"/>
                  <a:gd name="connsiteY438" fmla="*/ 367618 h 451726"/>
                  <a:gd name="connsiteX439" fmla="*/ 79817 w 249322"/>
                  <a:gd name="connsiteY439" fmla="*/ 365043 h 451726"/>
                  <a:gd name="connsiteX440" fmla="*/ 77815 w 249322"/>
                  <a:gd name="connsiteY440" fmla="*/ 362755 h 451726"/>
                  <a:gd name="connsiteX441" fmla="*/ 76957 w 249322"/>
                  <a:gd name="connsiteY441" fmla="*/ 360323 h 451726"/>
                  <a:gd name="connsiteX442" fmla="*/ 75240 w 249322"/>
                  <a:gd name="connsiteY442" fmla="*/ 347020 h 451726"/>
                  <a:gd name="connsiteX443" fmla="*/ 74382 w 249322"/>
                  <a:gd name="connsiteY443" fmla="*/ 344588 h 451726"/>
                  <a:gd name="connsiteX444" fmla="*/ 73094 w 249322"/>
                  <a:gd name="connsiteY444" fmla="*/ 341728 h 451726"/>
                  <a:gd name="connsiteX445" fmla="*/ 69661 w 249322"/>
                  <a:gd name="connsiteY445" fmla="*/ 341012 h 451726"/>
                  <a:gd name="connsiteX446" fmla="*/ 59648 w 249322"/>
                  <a:gd name="connsiteY446" fmla="*/ 344016 h 451726"/>
                  <a:gd name="connsiteX447" fmla="*/ 57932 w 249322"/>
                  <a:gd name="connsiteY447" fmla="*/ 343730 h 451726"/>
                  <a:gd name="connsiteX448" fmla="*/ 55500 w 249322"/>
                  <a:gd name="connsiteY448" fmla="*/ 342586 h 451726"/>
                  <a:gd name="connsiteX449" fmla="*/ 55786 w 249322"/>
                  <a:gd name="connsiteY449" fmla="*/ 339868 h 451726"/>
                  <a:gd name="connsiteX450" fmla="*/ 56502 w 249322"/>
                  <a:gd name="connsiteY450" fmla="*/ 338008 h 451726"/>
                  <a:gd name="connsiteX451" fmla="*/ 53641 w 249322"/>
                  <a:gd name="connsiteY451" fmla="*/ 331572 h 451726"/>
                  <a:gd name="connsiteX452" fmla="*/ 52783 w 249322"/>
                  <a:gd name="connsiteY452" fmla="*/ 328282 h 451726"/>
                  <a:gd name="connsiteX453" fmla="*/ 53068 w 249322"/>
                  <a:gd name="connsiteY453" fmla="*/ 322274 h 451726"/>
                  <a:gd name="connsiteX454" fmla="*/ 53784 w 249322"/>
                  <a:gd name="connsiteY454" fmla="*/ 314979 h 451726"/>
                  <a:gd name="connsiteX455" fmla="*/ 53641 w 249322"/>
                  <a:gd name="connsiteY455" fmla="*/ 312261 h 451726"/>
                  <a:gd name="connsiteX456" fmla="*/ 52926 w 249322"/>
                  <a:gd name="connsiteY456" fmla="*/ 310687 h 451726"/>
                  <a:gd name="connsiteX457" fmla="*/ 55071 w 249322"/>
                  <a:gd name="connsiteY457" fmla="*/ 308685 h 451726"/>
                  <a:gd name="connsiteX458" fmla="*/ 56502 w 249322"/>
                  <a:gd name="connsiteY458" fmla="*/ 303249 h 451726"/>
                  <a:gd name="connsiteX459" fmla="*/ 62653 w 249322"/>
                  <a:gd name="connsiteY459" fmla="*/ 293522 h 451726"/>
                  <a:gd name="connsiteX460" fmla="*/ 63511 w 249322"/>
                  <a:gd name="connsiteY460" fmla="*/ 287085 h 451726"/>
                  <a:gd name="connsiteX461" fmla="*/ 64941 w 249322"/>
                  <a:gd name="connsiteY461" fmla="*/ 283653 h 451726"/>
                  <a:gd name="connsiteX462" fmla="*/ 66944 w 249322"/>
                  <a:gd name="connsiteY462" fmla="*/ 276071 h 451726"/>
                  <a:gd name="connsiteX463" fmla="*/ 69948 w 249322"/>
                  <a:gd name="connsiteY463" fmla="*/ 270063 h 451726"/>
                  <a:gd name="connsiteX464" fmla="*/ 72093 w 249322"/>
                  <a:gd name="connsiteY464" fmla="*/ 267489 h 451726"/>
                  <a:gd name="connsiteX465" fmla="*/ 73237 w 249322"/>
                  <a:gd name="connsiteY465" fmla="*/ 261767 h 451726"/>
                  <a:gd name="connsiteX466" fmla="*/ 76099 w 249322"/>
                  <a:gd name="connsiteY466" fmla="*/ 258334 h 451726"/>
                  <a:gd name="connsiteX467" fmla="*/ 77815 w 249322"/>
                  <a:gd name="connsiteY467" fmla="*/ 254615 h 451726"/>
                  <a:gd name="connsiteX468" fmla="*/ 78387 w 249322"/>
                  <a:gd name="connsiteY468" fmla="*/ 249036 h 451726"/>
                  <a:gd name="connsiteX469" fmla="*/ 77100 w 249322"/>
                  <a:gd name="connsiteY469" fmla="*/ 238880 h 451726"/>
                  <a:gd name="connsiteX470" fmla="*/ 77672 w 249322"/>
                  <a:gd name="connsiteY470" fmla="*/ 236449 h 451726"/>
                  <a:gd name="connsiteX471" fmla="*/ 80961 w 249322"/>
                  <a:gd name="connsiteY471" fmla="*/ 228152 h 451726"/>
                  <a:gd name="connsiteX472" fmla="*/ 79817 w 249322"/>
                  <a:gd name="connsiteY472" fmla="*/ 224290 h 451726"/>
                  <a:gd name="connsiteX473" fmla="*/ 77958 w 249322"/>
                  <a:gd name="connsiteY473" fmla="*/ 222144 h 451726"/>
                  <a:gd name="connsiteX474" fmla="*/ 78816 w 249322"/>
                  <a:gd name="connsiteY474" fmla="*/ 218854 h 451726"/>
                  <a:gd name="connsiteX475" fmla="*/ 81963 w 249322"/>
                  <a:gd name="connsiteY475" fmla="*/ 216280 h 451726"/>
                  <a:gd name="connsiteX476" fmla="*/ 85396 w 249322"/>
                  <a:gd name="connsiteY476" fmla="*/ 214849 h 451726"/>
                  <a:gd name="connsiteX477" fmla="*/ 94407 w 249322"/>
                  <a:gd name="connsiteY477" fmla="*/ 213991 h 451726"/>
                  <a:gd name="connsiteX478" fmla="*/ 96410 w 249322"/>
                  <a:gd name="connsiteY478" fmla="*/ 212417 h 451726"/>
                  <a:gd name="connsiteX479" fmla="*/ 97983 w 249322"/>
                  <a:gd name="connsiteY479" fmla="*/ 213848 h 451726"/>
                  <a:gd name="connsiteX480" fmla="*/ 105565 w 249322"/>
                  <a:gd name="connsiteY480" fmla="*/ 215708 h 451726"/>
                  <a:gd name="connsiteX481" fmla="*/ 107282 w 249322"/>
                  <a:gd name="connsiteY481" fmla="*/ 216709 h 451726"/>
                  <a:gd name="connsiteX482" fmla="*/ 106852 w 249322"/>
                  <a:gd name="connsiteY482" fmla="*/ 218997 h 451726"/>
                  <a:gd name="connsiteX483" fmla="*/ 106280 w 249322"/>
                  <a:gd name="connsiteY483" fmla="*/ 220714 h 451726"/>
                  <a:gd name="connsiteX484" fmla="*/ 106852 w 249322"/>
                  <a:gd name="connsiteY484" fmla="*/ 224290 h 451726"/>
                  <a:gd name="connsiteX485" fmla="*/ 105565 w 249322"/>
                  <a:gd name="connsiteY485" fmla="*/ 228867 h 451726"/>
                  <a:gd name="connsiteX486" fmla="*/ 105279 w 249322"/>
                  <a:gd name="connsiteY486" fmla="*/ 235447 h 451726"/>
                  <a:gd name="connsiteX487" fmla="*/ 104277 w 249322"/>
                  <a:gd name="connsiteY487" fmla="*/ 238594 h 451726"/>
                  <a:gd name="connsiteX488" fmla="*/ 105279 w 249322"/>
                  <a:gd name="connsiteY488" fmla="*/ 240454 h 451726"/>
                  <a:gd name="connsiteX489" fmla="*/ 106995 w 249322"/>
                  <a:gd name="connsiteY489" fmla="*/ 241455 h 451726"/>
                  <a:gd name="connsiteX490" fmla="*/ 111143 w 249322"/>
                  <a:gd name="connsiteY490" fmla="*/ 239881 h 451726"/>
                  <a:gd name="connsiteX491" fmla="*/ 121871 w 249322"/>
                  <a:gd name="connsiteY491" fmla="*/ 241598 h 451726"/>
                  <a:gd name="connsiteX492" fmla="*/ 130311 w 249322"/>
                  <a:gd name="connsiteY492" fmla="*/ 239452 h 451726"/>
                  <a:gd name="connsiteX493" fmla="*/ 133744 w 249322"/>
                  <a:gd name="connsiteY493" fmla="*/ 240883 h 451726"/>
                  <a:gd name="connsiteX494" fmla="*/ 135317 w 249322"/>
                  <a:gd name="connsiteY494" fmla="*/ 242313 h 451726"/>
                  <a:gd name="connsiteX495" fmla="*/ 137034 w 249322"/>
                  <a:gd name="connsiteY495" fmla="*/ 243172 h 451726"/>
                  <a:gd name="connsiteX496" fmla="*/ 139752 w 249322"/>
                  <a:gd name="connsiteY496" fmla="*/ 244173 h 451726"/>
                  <a:gd name="connsiteX497" fmla="*/ 142756 w 249322"/>
                  <a:gd name="connsiteY497" fmla="*/ 246891 h 451726"/>
                  <a:gd name="connsiteX498" fmla="*/ 145617 w 249322"/>
                  <a:gd name="connsiteY498" fmla="*/ 250324 h 451726"/>
                  <a:gd name="connsiteX499" fmla="*/ 146189 w 249322"/>
                  <a:gd name="connsiteY499" fmla="*/ 249465 h 451726"/>
                  <a:gd name="connsiteX500" fmla="*/ 146475 w 249322"/>
                  <a:gd name="connsiteY500" fmla="*/ 248464 h 451726"/>
                  <a:gd name="connsiteX501" fmla="*/ 149050 w 249322"/>
                  <a:gd name="connsiteY501" fmla="*/ 252755 h 451726"/>
                  <a:gd name="connsiteX502" fmla="*/ 151767 w 249322"/>
                  <a:gd name="connsiteY502" fmla="*/ 255044 h 451726"/>
                  <a:gd name="connsiteX503" fmla="*/ 154914 w 249322"/>
                  <a:gd name="connsiteY503" fmla="*/ 257190 h 451726"/>
                  <a:gd name="connsiteX504" fmla="*/ 155915 w 249322"/>
                  <a:gd name="connsiteY504" fmla="*/ 255759 h 451726"/>
                  <a:gd name="connsiteX505" fmla="*/ 156488 w 249322"/>
                  <a:gd name="connsiteY505" fmla="*/ 254329 h 451726"/>
                  <a:gd name="connsiteX506" fmla="*/ 158348 w 249322"/>
                  <a:gd name="connsiteY506" fmla="*/ 256045 h 451726"/>
                  <a:gd name="connsiteX507" fmla="*/ 161637 w 249322"/>
                  <a:gd name="connsiteY507" fmla="*/ 260194 h 451726"/>
                  <a:gd name="connsiteX508" fmla="*/ 162496 w 249322"/>
                  <a:gd name="connsiteY508" fmla="*/ 263913 h 451726"/>
                  <a:gd name="connsiteX509" fmla="*/ 165213 w 249322"/>
                  <a:gd name="connsiteY509" fmla="*/ 267489 h 451726"/>
                  <a:gd name="connsiteX510" fmla="*/ 166072 w 249322"/>
                  <a:gd name="connsiteY510" fmla="*/ 269634 h 451726"/>
                  <a:gd name="connsiteX511" fmla="*/ 166787 w 249322"/>
                  <a:gd name="connsiteY511" fmla="*/ 269491 h 451726"/>
                  <a:gd name="connsiteX512" fmla="*/ 166358 w 249322"/>
                  <a:gd name="connsiteY512" fmla="*/ 268776 h 451726"/>
                  <a:gd name="connsiteX513" fmla="*/ 160922 w 249322"/>
                  <a:gd name="connsiteY513" fmla="*/ 257905 h 451726"/>
                  <a:gd name="connsiteX514" fmla="*/ 160064 w 249322"/>
                  <a:gd name="connsiteY514" fmla="*/ 252898 h 451726"/>
                  <a:gd name="connsiteX515" fmla="*/ 161066 w 249322"/>
                  <a:gd name="connsiteY515" fmla="*/ 249036 h 451726"/>
                  <a:gd name="connsiteX516" fmla="*/ 161637 w 249322"/>
                  <a:gd name="connsiteY516" fmla="*/ 247749 h 451726"/>
                  <a:gd name="connsiteX517" fmla="*/ 160064 w 249322"/>
                  <a:gd name="connsiteY517" fmla="*/ 245746 h 451726"/>
                  <a:gd name="connsiteX518" fmla="*/ 157775 w 249322"/>
                  <a:gd name="connsiteY518" fmla="*/ 243458 h 451726"/>
                  <a:gd name="connsiteX519" fmla="*/ 153913 w 249322"/>
                  <a:gd name="connsiteY519" fmla="*/ 240454 h 451726"/>
                  <a:gd name="connsiteX520" fmla="*/ 153627 w 249322"/>
                  <a:gd name="connsiteY520" fmla="*/ 235590 h 451726"/>
                  <a:gd name="connsiteX521" fmla="*/ 152769 w 249322"/>
                  <a:gd name="connsiteY521" fmla="*/ 229869 h 451726"/>
                  <a:gd name="connsiteX522" fmla="*/ 151624 w 249322"/>
                  <a:gd name="connsiteY522" fmla="*/ 228009 h 451726"/>
                  <a:gd name="connsiteX523" fmla="*/ 149765 w 249322"/>
                  <a:gd name="connsiteY523" fmla="*/ 224433 h 451726"/>
                  <a:gd name="connsiteX524" fmla="*/ 148763 w 249322"/>
                  <a:gd name="connsiteY524" fmla="*/ 221572 h 451726"/>
                  <a:gd name="connsiteX525" fmla="*/ 148478 w 249322"/>
                  <a:gd name="connsiteY525" fmla="*/ 213848 h 451726"/>
                  <a:gd name="connsiteX526" fmla="*/ 149050 w 249322"/>
                  <a:gd name="connsiteY526" fmla="*/ 213276 h 451726"/>
                  <a:gd name="connsiteX527" fmla="*/ 151767 w 249322"/>
                  <a:gd name="connsiteY527" fmla="*/ 212990 h 451726"/>
                  <a:gd name="connsiteX528" fmla="*/ 155344 w 249322"/>
                  <a:gd name="connsiteY528" fmla="*/ 212417 h 451726"/>
                  <a:gd name="connsiteX529" fmla="*/ 155915 w 249322"/>
                  <a:gd name="connsiteY529" fmla="*/ 211130 h 451726"/>
                  <a:gd name="connsiteX530" fmla="*/ 155344 w 249322"/>
                  <a:gd name="connsiteY530" fmla="*/ 210129 h 451726"/>
                  <a:gd name="connsiteX531" fmla="*/ 157632 w 249322"/>
                  <a:gd name="connsiteY531" fmla="*/ 208412 h 451726"/>
                  <a:gd name="connsiteX532" fmla="*/ 160922 w 249322"/>
                  <a:gd name="connsiteY532" fmla="*/ 204550 h 451726"/>
                  <a:gd name="connsiteX533" fmla="*/ 163497 w 249322"/>
                  <a:gd name="connsiteY533" fmla="*/ 200545 h 451726"/>
                  <a:gd name="connsiteX534" fmla="*/ 165357 w 249322"/>
                  <a:gd name="connsiteY534" fmla="*/ 197970 h 451726"/>
                  <a:gd name="connsiteX535" fmla="*/ 166501 w 249322"/>
                  <a:gd name="connsiteY535" fmla="*/ 195395 h 451726"/>
                  <a:gd name="connsiteX536" fmla="*/ 170220 w 249322"/>
                  <a:gd name="connsiteY536" fmla="*/ 191819 h 451726"/>
                  <a:gd name="connsiteX537" fmla="*/ 175370 w 249322"/>
                  <a:gd name="connsiteY537" fmla="*/ 189388 h 451726"/>
                  <a:gd name="connsiteX538" fmla="*/ 178803 w 249322"/>
                  <a:gd name="connsiteY538" fmla="*/ 188816 h 451726"/>
                  <a:gd name="connsiteX539" fmla="*/ 182379 w 249322"/>
                  <a:gd name="connsiteY539" fmla="*/ 187957 h 451726"/>
                  <a:gd name="connsiteX540" fmla="*/ 185812 w 249322"/>
                  <a:gd name="connsiteY540" fmla="*/ 186813 h 451726"/>
                  <a:gd name="connsiteX541" fmla="*/ 187385 w 249322"/>
                  <a:gd name="connsiteY541" fmla="*/ 186670 h 451726"/>
                  <a:gd name="connsiteX542" fmla="*/ 191676 w 249322"/>
                  <a:gd name="connsiteY542" fmla="*/ 188100 h 451726"/>
                  <a:gd name="connsiteX543" fmla="*/ 193965 w 249322"/>
                  <a:gd name="connsiteY543" fmla="*/ 188529 h 451726"/>
                  <a:gd name="connsiteX544" fmla="*/ 196397 w 249322"/>
                  <a:gd name="connsiteY544" fmla="*/ 188529 h 451726"/>
                  <a:gd name="connsiteX545" fmla="*/ 198971 w 249322"/>
                  <a:gd name="connsiteY545" fmla="*/ 188673 h 451726"/>
                  <a:gd name="connsiteX546" fmla="*/ 201117 w 249322"/>
                  <a:gd name="connsiteY546" fmla="*/ 188529 h 451726"/>
                  <a:gd name="connsiteX547" fmla="*/ 206410 w 249322"/>
                  <a:gd name="connsiteY547" fmla="*/ 187528 h 451726"/>
                  <a:gd name="connsiteX548" fmla="*/ 211989 w 249322"/>
                  <a:gd name="connsiteY548" fmla="*/ 188386 h 451726"/>
                  <a:gd name="connsiteX549" fmla="*/ 216995 w 249322"/>
                  <a:gd name="connsiteY549" fmla="*/ 187814 h 451726"/>
                  <a:gd name="connsiteX550" fmla="*/ 223145 w 249322"/>
                  <a:gd name="connsiteY550" fmla="*/ 186670 h 451726"/>
                  <a:gd name="connsiteX551" fmla="*/ 226150 w 249322"/>
                  <a:gd name="connsiteY551" fmla="*/ 187385 h 451726"/>
                  <a:gd name="connsiteX552" fmla="*/ 228867 w 249322"/>
                  <a:gd name="connsiteY552" fmla="*/ 188529 h 451726"/>
                  <a:gd name="connsiteX553" fmla="*/ 229296 w 249322"/>
                  <a:gd name="connsiteY553" fmla="*/ 190818 h 451726"/>
                  <a:gd name="connsiteX554" fmla="*/ 229869 w 249322"/>
                  <a:gd name="connsiteY554" fmla="*/ 191962 h 451726"/>
                  <a:gd name="connsiteX555" fmla="*/ 230727 w 249322"/>
                  <a:gd name="connsiteY555" fmla="*/ 192821 h 451726"/>
                  <a:gd name="connsiteX556" fmla="*/ 232014 w 249322"/>
                  <a:gd name="connsiteY556" fmla="*/ 192821 h 451726"/>
                  <a:gd name="connsiteX557" fmla="*/ 233587 w 249322"/>
                  <a:gd name="connsiteY557" fmla="*/ 191247 h 451726"/>
                  <a:gd name="connsiteX558" fmla="*/ 234875 w 249322"/>
                  <a:gd name="connsiteY558" fmla="*/ 189531 h 451726"/>
                  <a:gd name="connsiteX559" fmla="*/ 235304 w 249322"/>
                  <a:gd name="connsiteY559" fmla="*/ 189245 h 451726"/>
                  <a:gd name="connsiteX560" fmla="*/ 237163 w 249322"/>
                  <a:gd name="connsiteY560" fmla="*/ 188529 h 451726"/>
                  <a:gd name="connsiteX561" fmla="*/ 240167 w 249322"/>
                  <a:gd name="connsiteY561" fmla="*/ 187099 h 451726"/>
                  <a:gd name="connsiteX562" fmla="*/ 242599 w 249322"/>
                  <a:gd name="connsiteY562" fmla="*/ 185382 h 451726"/>
                  <a:gd name="connsiteX563" fmla="*/ 244173 w 249322"/>
                  <a:gd name="connsiteY563" fmla="*/ 183523 h 451726"/>
                  <a:gd name="connsiteX564" fmla="*/ 244888 w 249322"/>
                  <a:gd name="connsiteY564" fmla="*/ 181663 h 451726"/>
                  <a:gd name="connsiteX565" fmla="*/ 245031 w 249322"/>
                  <a:gd name="connsiteY565" fmla="*/ 179518 h 451726"/>
                  <a:gd name="connsiteX566" fmla="*/ 245746 w 249322"/>
                  <a:gd name="connsiteY566" fmla="*/ 173939 h 451726"/>
                  <a:gd name="connsiteX567" fmla="*/ 246461 w 249322"/>
                  <a:gd name="connsiteY567" fmla="*/ 171221 h 451726"/>
                  <a:gd name="connsiteX568" fmla="*/ 246033 w 249322"/>
                  <a:gd name="connsiteY568" fmla="*/ 167931 h 451726"/>
                  <a:gd name="connsiteX569" fmla="*/ 244745 w 249322"/>
                  <a:gd name="connsiteY569" fmla="*/ 165357 h 451726"/>
                  <a:gd name="connsiteX570" fmla="*/ 244745 w 249322"/>
                  <a:gd name="connsiteY570" fmla="*/ 161351 h 451726"/>
                  <a:gd name="connsiteX571" fmla="*/ 245174 w 249322"/>
                  <a:gd name="connsiteY571" fmla="*/ 159349 h 451726"/>
                  <a:gd name="connsiteX572" fmla="*/ 245460 w 249322"/>
                  <a:gd name="connsiteY572" fmla="*/ 158061 h 451726"/>
                  <a:gd name="connsiteX573" fmla="*/ 247319 w 249322"/>
                  <a:gd name="connsiteY573" fmla="*/ 156488 h 451726"/>
                  <a:gd name="connsiteX574" fmla="*/ 248607 w 249322"/>
                  <a:gd name="connsiteY574" fmla="*/ 154199 h 451726"/>
                  <a:gd name="connsiteX575" fmla="*/ 249322 w 249322"/>
                  <a:gd name="connsiteY575" fmla="*/ 151195 h 451726"/>
                  <a:gd name="connsiteX576" fmla="*/ 249322 w 249322"/>
                  <a:gd name="connsiteY576" fmla="*/ 149050 h 451726"/>
                  <a:gd name="connsiteX577" fmla="*/ 249036 w 249322"/>
                  <a:gd name="connsiteY577" fmla="*/ 146332 h 45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249322" h="451726">
                    <a:moveTo>
                      <a:pt x="67372" y="422975"/>
                    </a:moveTo>
                    <a:lnTo>
                      <a:pt x="68517" y="425407"/>
                    </a:lnTo>
                    <a:lnTo>
                      <a:pt x="69089" y="425264"/>
                    </a:lnTo>
                    <a:lnTo>
                      <a:pt x="70233" y="423834"/>
                    </a:lnTo>
                    <a:lnTo>
                      <a:pt x="68803" y="419543"/>
                    </a:lnTo>
                    <a:lnTo>
                      <a:pt x="67372" y="422975"/>
                    </a:lnTo>
                    <a:close/>
                    <a:moveTo>
                      <a:pt x="50350" y="391649"/>
                    </a:moveTo>
                    <a:lnTo>
                      <a:pt x="50208" y="391935"/>
                    </a:lnTo>
                    <a:lnTo>
                      <a:pt x="50208" y="394224"/>
                    </a:lnTo>
                    <a:lnTo>
                      <a:pt x="51066" y="395797"/>
                    </a:lnTo>
                    <a:lnTo>
                      <a:pt x="52210" y="396513"/>
                    </a:lnTo>
                    <a:lnTo>
                      <a:pt x="51495" y="392937"/>
                    </a:lnTo>
                    <a:lnTo>
                      <a:pt x="50350" y="391649"/>
                    </a:lnTo>
                    <a:close/>
                    <a:moveTo>
                      <a:pt x="29467" y="377345"/>
                    </a:moveTo>
                    <a:lnTo>
                      <a:pt x="28608" y="375629"/>
                    </a:lnTo>
                    <a:lnTo>
                      <a:pt x="28036" y="376487"/>
                    </a:lnTo>
                    <a:lnTo>
                      <a:pt x="26892" y="382781"/>
                    </a:lnTo>
                    <a:lnTo>
                      <a:pt x="27893" y="387358"/>
                    </a:lnTo>
                    <a:lnTo>
                      <a:pt x="28465" y="387215"/>
                    </a:lnTo>
                    <a:lnTo>
                      <a:pt x="29752" y="385785"/>
                    </a:lnTo>
                    <a:lnTo>
                      <a:pt x="31040" y="385785"/>
                    </a:lnTo>
                    <a:lnTo>
                      <a:pt x="31326" y="383496"/>
                    </a:lnTo>
                    <a:lnTo>
                      <a:pt x="31040" y="381636"/>
                    </a:lnTo>
                    <a:lnTo>
                      <a:pt x="32184" y="377917"/>
                    </a:lnTo>
                    <a:lnTo>
                      <a:pt x="29467" y="377345"/>
                    </a:lnTo>
                    <a:close/>
                    <a:moveTo>
                      <a:pt x="36332" y="383210"/>
                    </a:moveTo>
                    <a:lnTo>
                      <a:pt x="36762" y="382638"/>
                    </a:lnTo>
                    <a:lnTo>
                      <a:pt x="37191" y="378918"/>
                    </a:lnTo>
                    <a:lnTo>
                      <a:pt x="34902" y="377345"/>
                    </a:lnTo>
                    <a:lnTo>
                      <a:pt x="36332" y="383210"/>
                    </a:lnTo>
                    <a:close/>
                    <a:moveTo>
                      <a:pt x="151911" y="258763"/>
                    </a:moveTo>
                    <a:lnTo>
                      <a:pt x="151052" y="257333"/>
                    </a:lnTo>
                    <a:lnTo>
                      <a:pt x="149193" y="255187"/>
                    </a:lnTo>
                    <a:lnTo>
                      <a:pt x="147905" y="254901"/>
                    </a:lnTo>
                    <a:lnTo>
                      <a:pt x="147762" y="255902"/>
                    </a:lnTo>
                    <a:lnTo>
                      <a:pt x="148621" y="260050"/>
                    </a:lnTo>
                    <a:lnTo>
                      <a:pt x="150337" y="260194"/>
                    </a:lnTo>
                    <a:lnTo>
                      <a:pt x="150909" y="259907"/>
                    </a:lnTo>
                    <a:lnTo>
                      <a:pt x="152483" y="260480"/>
                    </a:lnTo>
                    <a:lnTo>
                      <a:pt x="152339" y="259764"/>
                    </a:lnTo>
                    <a:lnTo>
                      <a:pt x="151911" y="258763"/>
                    </a:lnTo>
                    <a:close/>
                    <a:moveTo>
                      <a:pt x="81248" y="329855"/>
                    </a:moveTo>
                    <a:lnTo>
                      <a:pt x="81534" y="329283"/>
                    </a:lnTo>
                    <a:lnTo>
                      <a:pt x="81534" y="327709"/>
                    </a:lnTo>
                    <a:lnTo>
                      <a:pt x="80676" y="326422"/>
                    </a:lnTo>
                    <a:lnTo>
                      <a:pt x="78816" y="326422"/>
                    </a:lnTo>
                    <a:lnTo>
                      <a:pt x="79245" y="327852"/>
                    </a:lnTo>
                    <a:lnTo>
                      <a:pt x="80103" y="328997"/>
                    </a:lnTo>
                    <a:lnTo>
                      <a:pt x="81248" y="329855"/>
                    </a:lnTo>
                    <a:close/>
                    <a:moveTo>
                      <a:pt x="156059" y="269634"/>
                    </a:moveTo>
                    <a:lnTo>
                      <a:pt x="155630" y="271208"/>
                    </a:lnTo>
                    <a:lnTo>
                      <a:pt x="157346" y="272495"/>
                    </a:lnTo>
                    <a:lnTo>
                      <a:pt x="157775" y="269348"/>
                    </a:lnTo>
                    <a:lnTo>
                      <a:pt x="156631" y="268919"/>
                    </a:lnTo>
                    <a:lnTo>
                      <a:pt x="156059" y="269634"/>
                    </a:lnTo>
                    <a:close/>
                    <a:moveTo>
                      <a:pt x="27893" y="346305"/>
                    </a:moveTo>
                    <a:lnTo>
                      <a:pt x="27035" y="346591"/>
                    </a:lnTo>
                    <a:lnTo>
                      <a:pt x="26606" y="347592"/>
                    </a:lnTo>
                    <a:lnTo>
                      <a:pt x="26319" y="349309"/>
                    </a:lnTo>
                    <a:lnTo>
                      <a:pt x="28036" y="349023"/>
                    </a:lnTo>
                    <a:lnTo>
                      <a:pt x="28179" y="348164"/>
                    </a:lnTo>
                    <a:lnTo>
                      <a:pt x="27893" y="346305"/>
                    </a:lnTo>
                    <a:close/>
                    <a:moveTo>
                      <a:pt x="77385" y="333574"/>
                    </a:moveTo>
                    <a:lnTo>
                      <a:pt x="77100" y="336149"/>
                    </a:lnTo>
                    <a:lnTo>
                      <a:pt x="78100" y="337865"/>
                    </a:lnTo>
                    <a:lnTo>
                      <a:pt x="80818" y="336721"/>
                    </a:lnTo>
                    <a:lnTo>
                      <a:pt x="81534" y="334718"/>
                    </a:lnTo>
                    <a:lnTo>
                      <a:pt x="81391" y="333002"/>
                    </a:lnTo>
                    <a:lnTo>
                      <a:pt x="80533" y="333288"/>
                    </a:lnTo>
                    <a:lnTo>
                      <a:pt x="77815" y="333145"/>
                    </a:lnTo>
                    <a:lnTo>
                      <a:pt x="77385" y="333574"/>
                    </a:lnTo>
                    <a:close/>
                    <a:moveTo>
                      <a:pt x="249036" y="146332"/>
                    </a:moveTo>
                    <a:lnTo>
                      <a:pt x="247176" y="145045"/>
                    </a:lnTo>
                    <a:lnTo>
                      <a:pt x="244173" y="143900"/>
                    </a:lnTo>
                    <a:lnTo>
                      <a:pt x="242313" y="142327"/>
                    </a:lnTo>
                    <a:lnTo>
                      <a:pt x="241598" y="140467"/>
                    </a:lnTo>
                    <a:lnTo>
                      <a:pt x="241598" y="138894"/>
                    </a:lnTo>
                    <a:lnTo>
                      <a:pt x="242457" y="137463"/>
                    </a:lnTo>
                    <a:lnTo>
                      <a:pt x="240167" y="135890"/>
                    </a:lnTo>
                    <a:lnTo>
                      <a:pt x="234732" y="134173"/>
                    </a:lnTo>
                    <a:lnTo>
                      <a:pt x="231728" y="132171"/>
                    </a:lnTo>
                    <a:lnTo>
                      <a:pt x="231012" y="129739"/>
                    </a:lnTo>
                    <a:lnTo>
                      <a:pt x="228724" y="126592"/>
                    </a:lnTo>
                    <a:lnTo>
                      <a:pt x="224719" y="122730"/>
                    </a:lnTo>
                    <a:lnTo>
                      <a:pt x="222573" y="117152"/>
                    </a:lnTo>
                    <a:lnTo>
                      <a:pt x="222430" y="109856"/>
                    </a:lnTo>
                    <a:lnTo>
                      <a:pt x="222859" y="103848"/>
                    </a:lnTo>
                    <a:lnTo>
                      <a:pt x="224576" y="96983"/>
                    </a:lnTo>
                    <a:lnTo>
                      <a:pt x="222287" y="91976"/>
                    </a:lnTo>
                    <a:lnTo>
                      <a:pt x="219712" y="89401"/>
                    </a:lnTo>
                    <a:lnTo>
                      <a:pt x="216136" y="87399"/>
                    </a:lnTo>
                    <a:lnTo>
                      <a:pt x="212847" y="84681"/>
                    </a:lnTo>
                    <a:lnTo>
                      <a:pt x="209699" y="81105"/>
                    </a:lnTo>
                    <a:lnTo>
                      <a:pt x="205838" y="75812"/>
                    </a:lnTo>
                    <a:lnTo>
                      <a:pt x="201403" y="68803"/>
                    </a:lnTo>
                    <a:lnTo>
                      <a:pt x="198399" y="65656"/>
                    </a:lnTo>
                    <a:lnTo>
                      <a:pt x="196826" y="66372"/>
                    </a:lnTo>
                    <a:lnTo>
                      <a:pt x="193679" y="65656"/>
                    </a:lnTo>
                    <a:lnTo>
                      <a:pt x="188816" y="63654"/>
                    </a:lnTo>
                    <a:lnTo>
                      <a:pt x="184524" y="62509"/>
                    </a:lnTo>
                    <a:lnTo>
                      <a:pt x="180805" y="62366"/>
                    </a:lnTo>
                    <a:lnTo>
                      <a:pt x="178373" y="62795"/>
                    </a:lnTo>
                    <a:lnTo>
                      <a:pt x="177229" y="63940"/>
                    </a:lnTo>
                    <a:lnTo>
                      <a:pt x="177086" y="64941"/>
                    </a:lnTo>
                    <a:lnTo>
                      <a:pt x="177944" y="65942"/>
                    </a:lnTo>
                    <a:lnTo>
                      <a:pt x="177515" y="66801"/>
                    </a:lnTo>
                    <a:lnTo>
                      <a:pt x="175655" y="67373"/>
                    </a:lnTo>
                    <a:lnTo>
                      <a:pt x="174082" y="68517"/>
                    </a:lnTo>
                    <a:lnTo>
                      <a:pt x="172366" y="71092"/>
                    </a:lnTo>
                    <a:lnTo>
                      <a:pt x="171221" y="74525"/>
                    </a:lnTo>
                    <a:lnTo>
                      <a:pt x="169361" y="75812"/>
                    </a:lnTo>
                    <a:lnTo>
                      <a:pt x="166501" y="76098"/>
                    </a:lnTo>
                    <a:lnTo>
                      <a:pt x="163783" y="77100"/>
                    </a:lnTo>
                    <a:lnTo>
                      <a:pt x="161066" y="78816"/>
                    </a:lnTo>
                    <a:lnTo>
                      <a:pt x="159778" y="80103"/>
                    </a:lnTo>
                    <a:lnTo>
                      <a:pt x="159921" y="80962"/>
                    </a:lnTo>
                    <a:lnTo>
                      <a:pt x="159349" y="81105"/>
                    </a:lnTo>
                    <a:lnTo>
                      <a:pt x="158061" y="80676"/>
                    </a:lnTo>
                    <a:lnTo>
                      <a:pt x="157490" y="79531"/>
                    </a:lnTo>
                    <a:lnTo>
                      <a:pt x="157490" y="77815"/>
                    </a:lnTo>
                    <a:lnTo>
                      <a:pt x="156059" y="76671"/>
                    </a:lnTo>
                    <a:lnTo>
                      <a:pt x="153198" y="76098"/>
                    </a:lnTo>
                    <a:lnTo>
                      <a:pt x="149908" y="74239"/>
                    </a:lnTo>
                    <a:lnTo>
                      <a:pt x="146332" y="71092"/>
                    </a:lnTo>
                    <a:lnTo>
                      <a:pt x="143757" y="69375"/>
                    </a:lnTo>
                    <a:lnTo>
                      <a:pt x="142327" y="69232"/>
                    </a:lnTo>
                    <a:lnTo>
                      <a:pt x="140324" y="70520"/>
                    </a:lnTo>
                    <a:lnTo>
                      <a:pt x="137750" y="73237"/>
                    </a:lnTo>
                    <a:lnTo>
                      <a:pt x="135604" y="74382"/>
                    </a:lnTo>
                    <a:lnTo>
                      <a:pt x="133887" y="73810"/>
                    </a:lnTo>
                    <a:lnTo>
                      <a:pt x="132599" y="74811"/>
                    </a:lnTo>
                    <a:lnTo>
                      <a:pt x="131741" y="77243"/>
                    </a:lnTo>
                    <a:lnTo>
                      <a:pt x="130025" y="79245"/>
                    </a:lnTo>
                    <a:lnTo>
                      <a:pt x="126306" y="81391"/>
                    </a:lnTo>
                    <a:lnTo>
                      <a:pt x="126020" y="81677"/>
                    </a:lnTo>
                    <a:lnTo>
                      <a:pt x="121729" y="84538"/>
                    </a:lnTo>
                    <a:lnTo>
                      <a:pt x="118295" y="87399"/>
                    </a:lnTo>
                    <a:lnTo>
                      <a:pt x="114291" y="91261"/>
                    </a:lnTo>
                    <a:lnTo>
                      <a:pt x="112431" y="91833"/>
                    </a:lnTo>
                    <a:lnTo>
                      <a:pt x="110571" y="90832"/>
                    </a:lnTo>
                    <a:lnTo>
                      <a:pt x="107853" y="89830"/>
                    </a:lnTo>
                    <a:lnTo>
                      <a:pt x="106423" y="88543"/>
                    </a:lnTo>
                    <a:lnTo>
                      <a:pt x="109141" y="81963"/>
                    </a:lnTo>
                    <a:lnTo>
                      <a:pt x="112574" y="74668"/>
                    </a:lnTo>
                    <a:lnTo>
                      <a:pt x="113432" y="71235"/>
                    </a:lnTo>
                    <a:lnTo>
                      <a:pt x="113575" y="68803"/>
                    </a:lnTo>
                    <a:lnTo>
                      <a:pt x="113289" y="66801"/>
                    </a:lnTo>
                    <a:lnTo>
                      <a:pt x="112001" y="64655"/>
                    </a:lnTo>
                    <a:lnTo>
                      <a:pt x="110714" y="63081"/>
                    </a:lnTo>
                    <a:lnTo>
                      <a:pt x="110571" y="61937"/>
                    </a:lnTo>
                    <a:lnTo>
                      <a:pt x="111001" y="60793"/>
                    </a:lnTo>
                    <a:lnTo>
                      <a:pt x="112431" y="59076"/>
                    </a:lnTo>
                    <a:lnTo>
                      <a:pt x="114291" y="56502"/>
                    </a:lnTo>
                    <a:lnTo>
                      <a:pt x="116007" y="51066"/>
                    </a:lnTo>
                    <a:lnTo>
                      <a:pt x="118010" y="45344"/>
                    </a:lnTo>
                    <a:lnTo>
                      <a:pt x="117867" y="41911"/>
                    </a:lnTo>
                    <a:lnTo>
                      <a:pt x="116293" y="38049"/>
                    </a:lnTo>
                    <a:lnTo>
                      <a:pt x="115435" y="34473"/>
                    </a:lnTo>
                    <a:lnTo>
                      <a:pt x="116150" y="29467"/>
                    </a:lnTo>
                    <a:lnTo>
                      <a:pt x="115864" y="27607"/>
                    </a:lnTo>
                    <a:lnTo>
                      <a:pt x="114147" y="26606"/>
                    </a:lnTo>
                    <a:lnTo>
                      <a:pt x="108425" y="25604"/>
                    </a:lnTo>
                    <a:lnTo>
                      <a:pt x="106567" y="25747"/>
                    </a:lnTo>
                    <a:lnTo>
                      <a:pt x="105136" y="26320"/>
                    </a:lnTo>
                    <a:lnTo>
                      <a:pt x="103562" y="27607"/>
                    </a:lnTo>
                    <a:lnTo>
                      <a:pt x="101703" y="28465"/>
                    </a:lnTo>
                    <a:lnTo>
                      <a:pt x="98127" y="28894"/>
                    </a:lnTo>
                    <a:lnTo>
                      <a:pt x="94694" y="27178"/>
                    </a:lnTo>
                    <a:lnTo>
                      <a:pt x="91833" y="24317"/>
                    </a:lnTo>
                    <a:lnTo>
                      <a:pt x="91118" y="20884"/>
                    </a:lnTo>
                    <a:lnTo>
                      <a:pt x="93121" y="16736"/>
                    </a:lnTo>
                    <a:lnTo>
                      <a:pt x="94551" y="13446"/>
                    </a:lnTo>
                    <a:lnTo>
                      <a:pt x="95409" y="10585"/>
                    </a:lnTo>
                    <a:lnTo>
                      <a:pt x="95266" y="9155"/>
                    </a:lnTo>
                    <a:lnTo>
                      <a:pt x="94694" y="7724"/>
                    </a:lnTo>
                    <a:lnTo>
                      <a:pt x="93836" y="7581"/>
                    </a:lnTo>
                    <a:lnTo>
                      <a:pt x="91976" y="5865"/>
                    </a:lnTo>
                    <a:lnTo>
                      <a:pt x="90260" y="2718"/>
                    </a:lnTo>
                    <a:lnTo>
                      <a:pt x="88543" y="1287"/>
                    </a:lnTo>
                    <a:lnTo>
                      <a:pt x="86969" y="1573"/>
                    </a:lnTo>
                    <a:lnTo>
                      <a:pt x="85539" y="2718"/>
                    </a:lnTo>
                    <a:lnTo>
                      <a:pt x="84252" y="4863"/>
                    </a:lnTo>
                    <a:lnTo>
                      <a:pt x="83251" y="5722"/>
                    </a:lnTo>
                    <a:lnTo>
                      <a:pt x="82535" y="5292"/>
                    </a:lnTo>
                    <a:lnTo>
                      <a:pt x="82821" y="3433"/>
                    </a:lnTo>
                    <a:lnTo>
                      <a:pt x="79245" y="1430"/>
                    </a:lnTo>
                    <a:lnTo>
                      <a:pt x="77815" y="286"/>
                    </a:lnTo>
                    <a:lnTo>
                      <a:pt x="75955" y="0"/>
                    </a:lnTo>
                    <a:lnTo>
                      <a:pt x="73953" y="1287"/>
                    </a:lnTo>
                    <a:lnTo>
                      <a:pt x="72379" y="2575"/>
                    </a:lnTo>
                    <a:lnTo>
                      <a:pt x="70806" y="3004"/>
                    </a:lnTo>
                    <a:lnTo>
                      <a:pt x="68374" y="3147"/>
                    </a:lnTo>
                    <a:lnTo>
                      <a:pt x="65084" y="2432"/>
                    </a:lnTo>
                    <a:lnTo>
                      <a:pt x="62938" y="1859"/>
                    </a:lnTo>
                    <a:lnTo>
                      <a:pt x="62653" y="2146"/>
                    </a:lnTo>
                    <a:lnTo>
                      <a:pt x="63796" y="5006"/>
                    </a:lnTo>
                    <a:lnTo>
                      <a:pt x="64226" y="7295"/>
                    </a:lnTo>
                    <a:lnTo>
                      <a:pt x="63796" y="8439"/>
                    </a:lnTo>
                    <a:lnTo>
                      <a:pt x="62796" y="9441"/>
                    </a:lnTo>
                    <a:lnTo>
                      <a:pt x="61222" y="10156"/>
                    </a:lnTo>
                    <a:lnTo>
                      <a:pt x="59362" y="10585"/>
                    </a:lnTo>
                    <a:lnTo>
                      <a:pt x="57789" y="10585"/>
                    </a:lnTo>
                    <a:lnTo>
                      <a:pt x="55214" y="9441"/>
                    </a:lnTo>
                    <a:lnTo>
                      <a:pt x="53211" y="9441"/>
                    </a:lnTo>
                    <a:lnTo>
                      <a:pt x="51495" y="10013"/>
                    </a:lnTo>
                    <a:lnTo>
                      <a:pt x="50493" y="10871"/>
                    </a:lnTo>
                    <a:lnTo>
                      <a:pt x="49922" y="11873"/>
                    </a:lnTo>
                    <a:lnTo>
                      <a:pt x="48920" y="17451"/>
                    </a:lnTo>
                    <a:lnTo>
                      <a:pt x="48062" y="19168"/>
                    </a:lnTo>
                    <a:lnTo>
                      <a:pt x="46774" y="20169"/>
                    </a:lnTo>
                    <a:lnTo>
                      <a:pt x="45487" y="20312"/>
                    </a:lnTo>
                    <a:lnTo>
                      <a:pt x="43771" y="20026"/>
                    </a:lnTo>
                    <a:lnTo>
                      <a:pt x="42054" y="20312"/>
                    </a:lnTo>
                    <a:lnTo>
                      <a:pt x="34044" y="22457"/>
                    </a:lnTo>
                    <a:lnTo>
                      <a:pt x="32900" y="22744"/>
                    </a:lnTo>
                    <a:lnTo>
                      <a:pt x="30325" y="22887"/>
                    </a:lnTo>
                    <a:lnTo>
                      <a:pt x="28036" y="22887"/>
                    </a:lnTo>
                    <a:lnTo>
                      <a:pt x="26319" y="22744"/>
                    </a:lnTo>
                    <a:lnTo>
                      <a:pt x="22458" y="20455"/>
                    </a:lnTo>
                    <a:lnTo>
                      <a:pt x="20598" y="20169"/>
                    </a:lnTo>
                    <a:lnTo>
                      <a:pt x="19597" y="20741"/>
                    </a:lnTo>
                    <a:lnTo>
                      <a:pt x="18882" y="23745"/>
                    </a:lnTo>
                    <a:lnTo>
                      <a:pt x="16593" y="25604"/>
                    </a:lnTo>
                    <a:lnTo>
                      <a:pt x="13589" y="29753"/>
                    </a:lnTo>
                    <a:lnTo>
                      <a:pt x="12873" y="35761"/>
                    </a:lnTo>
                    <a:lnTo>
                      <a:pt x="13160" y="39909"/>
                    </a:lnTo>
                    <a:lnTo>
                      <a:pt x="10442" y="44057"/>
                    </a:lnTo>
                    <a:lnTo>
                      <a:pt x="10155" y="46060"/>
                    </a:lnTo>
                    <a:lnTo>
                      <a:pt x="11586" y="55786"/>
                    </a:lnTo>
                    <a:lnTo>
                      <a:pt x="11300" y="56788"/>
                    </a:lnTo>
                    <a:lnTo>
                      <a:pt x="10728" y="57360"/>
                    </a:lnTo>
                    <a:lnTo>
                      <a:pt x="9012" y="57646"/>
                    </a:lnTo>
                    <a:lnTo>
                      <a:pt x="6151" y="58647"/>
                    </a:lnTo>
                    <a:lnTo>
                      <a:pt x="4291" y="59649"/>
                    </a:lnTo>
                    <a:lnTo>
                      <a:pt x="3433" y="59791"/>
                    </a:lnTo>
                    <a:lnTo>
                      <a:pt x="715" y="59076"/>
                    </a:lnTo>
                    <a:lnTo>
                      <a:pt x="0" y="59076"/>
                    </a:lnTo>
                    <a:lnTo>
                      <a:pt x="143" y="59791"/>
                    </a:lnTo>
                    <a:lnTo>
                      <a:pt x="2288" y="63940"/>
                    </a:lnTo>
                    <a:lnTo>
                      <a:pt x="4434" y="65942"/>
                    </a:lnTo>
                    <a:lnTo>
                      <a:pt x="6723" y="65656"/>
                    </a:lnTo>
                    <a:lnTo>
                      <a:pt x="7724" y="66085"/>
                    </a:lnTo>
                    <a:lnTo>
                      <a:pt x="7438" y="67087"/>
                    </a:lnTo>
                    <a:lnTo>
                      <a:pt x="8296" y="69661"/>
                    </a:lnTo>
                    <a:lnTo>
                      <a:pt x="10299" y="73953"/>
                    </a:lnTo>
                    <a:lnTo>
                      <a:pt x="10871" y="77100"/>
                    </a:lnTo>
                    <a:lnTo>
                      <a:pt x="9584" y="80247"/>
                    </a:lnTo>
                    <a:lnTo>
                      <a:pt x="9870" y="81391"/>
                    </a:lnTo>
                    <a:lnTo>
                      <a:pt x="10585" y="82106"/>
                    </a:lnTo>
                    <a:lnTo>
                      <a:pt x="12445" y="84967"/>
                    </a:lnTo>
                    <a:lnTo>
                      <a:pt x="16593" y="89544"/>
                    </a:lnTo>
                    <a:lnTo>
                      <a:pt x="20598" y="94551"/>
                    </a:lnTo>
                    <a:lnTo>
                      <a:pt x="24031" y="98699"/>
                    </a:lnTo>
                    <a:lnTo>
                      <a:pt x="26462" y="101560"/>
                    </a:lnTo>
                    <a:lnTo>
                      <a:pt x="31898" y="106852"/>
                    </a:lnTo>
                    <a:lnTo>
                      <a:pt x="32900" y="109284"/>
                    </a:lnTo>
                    <a:lnTo>
                      <a:pt x="33043" y="114291"/>
                    </a:lnTo>
                    <a:lnTo>
                      <a:pt x="34473" y="117152"/>
                    </a:lnTo>
                    <a:lnTo>
                      <a:pt x="35761" y="119297"/>
                    </a:lnTo>
                    <a:lnTo>
                      <a:pt x="36619" y="121014"/>
                    </a:lnTo>
                    <a:lnTo>
                      <a:pt x="38622" y="126735"/>
                    </a:lnTo>
                    <a:lnTo>
                      <a:pt x="39480" y="127450"/>
                    </a:lnTo>
                    <a:lnTo>
                      <a:pt x="43914" y="124017"/>
                    </a:lnTo>
                    <a:lnTo>
                      <a:pt x="44915" y="124733"/>
                    </a:lnTo>
                    <a:lnTo>
                      <a:pt x="45487" y="126020"/>
                    </a:lnTo>
                    <a:lnTo>
                      <a:pt x="45487" y="127736"/>
                    </a:lnTo>
                    <a:lnTo>
                      <a:pt x="44772" y="129596"/>
                    </a:lnTo>
                    <a:lnTo>
                      <a:pt x="43341" y="131313"/>
                    </a:lnTo>
                    <a:lnTo>
                      <a:pt x="36476" y="135318"/>
                    </a:lnTo>
                    <a:lnTo>
                      <a:pt x="35904" y="138751"/>
                    </a:lnTo>
                    <a:lnTo>
                      <a:pt x="35474" y="144043"/>
                    </a:lnTo>
                    <a:lnTo>
                      <a:pt x="35331" y="150480"/>
                    </a:lnTo>
                    <a:lnTo>
                      <a:pt x="35617" y="155344"/>
                    </a:lnTo>
                    <a:lnTo>
                      <a:pt x="35331" y="156488"/>
                    </a:lnTo>
                    <a:lnTo>
                      <a:pt x="34759" y="157060"/>
                    </a:lnTo>
                    <a:lnTo>
                      <a:pt x="32184" y="156917"/>
                    </a:lnTo>
                    <a:lnTo>
                      <a:pt x="28465" y="159349"/>
                    </a:lnTo>
                    <a:lnTo>
                      <a:pt x="27177" y="159492"/>
                    </a:lnTo>
                    <a:lnTo>
                      <a:pt x="25604" y="160350"/>
                    </a:lnTo>
                    <a:lnTo>
                      <a:pt x="24317" y="161494"/>
                    </a:lnTo>
                    <a:lnTo>
                      <a:pt x="23888" y="163211"/>
                    </a:lnTo>
                    <a:lnTo>
                      <a:pt x="24603" y="168504"/>
                    </a:lnTo>
                    <a:lnTo>
                      <a:pt x="25891" y="173510"/>
                    </a:lnTo>
                    <a:lnTo>
                      <a:pt x="28465" y="177086"/>
                    </a:lnTo>
                    <a:lnTo>
                      <a:pt x="30468" y="179947"/>
                    </a:lnTo>
                    <a:lnTo>
                      <a:pt x="33328" y="183952"/>
                    </a:lnTo>
                    <a:lnTo>
                      <a:pt x="35617" y="187385"/>
                    </a:lnTo>
                    <a:lnTo>
                      <a:pt x="40195" y="191247"/>
                    </a:lnTo>
                    <a:lnTo>
                      <a:pt x="46632" y="196969"/>
                    </a:lnTo>
                    <a:lnTo>
                      <a:pt x="49063" y="200116"/>
                    </a:lnTo>
                    <a:lnTo>
                      <a:pt x="51208" y="203978"/>
                    </a:lnTo>
                    <a:lnTo>
                      <a:pt x="52783" y="207268"/>
                    </a:lnTo>
                    <a:lnTo>
                      <a:pt x="53354" y="211559"/>
                    </a:lnTo>
                    <a:lnTo>
                      <a:pt x="53784" y="213991"/>
                    </a:lnTo>
                    <a:lnTo>
                      <a:pt x="53926" y="222001"/>
                    </a:lnTo>
                    <a:lnTo>
                      <a:pt x="52783" y="223861"/>
                    </a:lnTo>
                    <a:lnTo>
                      <a:pt x="51924" y="226006"/>
                    </a:lnTo>
                    <a:lnTo>
                      <a:pt x="52353" y="228295"/>
                    </a:lnTo>
                    <a:lnTo>
                      <a:pt x="53784" y="230441"/>
                    </a:lnTo>
                    <a:lnTo>
                      <a:pt x="53784" y="232873"/>
                    </a:lnTo>
                    <a:lnTo>
                      <a:pt x="55214" y="237164"/>
                    </a:lnTo>
                    <a:lnTo>
                      <a:pt x="57502" y="239881"/>
                    </a:lnTo>
                    <a:lnTo>
                      <a:pt x="59791" y="241598"/>
                    </a:lnTo>
                    <a:lnTo>
                      <a:pt x="60793" y="243028"/>
                    </a:lnTo>
                    <a:lnTo>
                      <a:pt x="60507" y="245317"/>
                    </a:lnTo>
                    <a:lnTo>
                      <a:pt x="61222" y="247749"/>
                    </a:lnTo>
                    <a:lnTo>
                      <a:pt x="61651" y="250324"/>
                    </a:lnTo>
                    <a:lnTo>
                      <a:pt x="62509" y="253900"/>
                    </a:lnTo>
                    <a:lnTo>
                      <a:pt x="64369" y="256904"/>
                    </a:lnTo>
                    <a:lnTo>
                      <a:pt x="67087" y="266344"/>
                    </a:lnTo>
                    <a:lnTo>
                      <a:pt x="67087" y="267346"/>
                    </a:lnTo>
                    <a:lnTo>
                      <a:pt x="65942" y="269205"/>
                    </a:lnTo>
                    <a:lnTo>
                      <a:pt x="64226" y="270922"/>
                    </a:lnTo>
                    <a:lnTo>
                      <a:pt x="63081" y="271494"/>
                    </a:lnTo>
                    <a:lnTo>
                      <a:pt x="62080" y="273210"/>
                    </a:lnTo>
                    <a:lnTo>
                      <a:pt x="59505" y="278217"/>
                    </a:lnTo>
                    <a:lnTo>
                      <a:pt x="54356" y="286799"/>
                    </a:lnTo>
                    <a:lnTo>
                      <a:pt x="49350" y="292378"/>
                    </a:lnTo>
                    <a:lnTo>
                      <a:pt x="45201" y="296383"/>
                    </a:lnTo>
                    <a:lnTo>
                      <a:pt x="42198" y="298815"/>
                    </a:lnTo>
                    <a:lnTo>
                      <a:pt x="41339" y="300245"/>
                    </a:lnTo>
                    <a:lnTo>
                      <a:pt x="41339" y="301390"/>
                    </a:lnTo>
                    <a:lnTo>
                      <a:pt x="41911" y="303392"/>
                    </a:lnTo>
                    <a:lnTo>
                      <a:pt x="41768" y="307254"/>
                    </a:lnTo>
                    <a:lnTo>
                      <a:pt x="41053" y="309686"/>
                    </a:lnTo>
                    <a:lnTo>
                      <a:pt x="40195" y="312261"/>
                    </a:lnTo>
                    <a:lnTo>
                      <a:pt x="39765" y="314549"/>
                    </a:lnTo>
                    <a:lnTo>
                      <a:pt x="35474" y="325278"/>
                    </a:lnTo>
                    <a:lnTo>
                      <a:pt x="33328" y="333574"/>
                    </a:lnTo>
                    <a:lnTo>
                      <a:pt x="31755" y="335720"/>
                    </a:lnTo>
                    <a:lnTo>
                      <a:pt x="29610" y="341871"/>
                    </a:lnTo>
                    <a:lnTo>
                      <a:pt x="28179" y="351598"/>
                    </a:lnTo>
                    <a:lnTo>
                      <a:pt x="25604" y="357605"/>
                    </a:lnTo>
                    <a:lnTo>
                      <a:pt x="25176" y="364328"/>
                    </a:lnTo>
                    <a:lnTo>
                      <a:pt x="25461" y="367904"/>
                    </a:lnTo>
                    <a:lnTo>
                      <a:pt x="27464" y="373912"/>
                    </a:lnTo>
                    <a:lnTo>
                      <a:pt x="29180" y="375056"/>
                    </a:lnTo>
                    <a:lnTo>
                      <a:pt x="31040" y="375342"/>
                    </a:lnTo>
                    <a:lnTo>
                      <a:pt x="32613" y="373197"/>
                    </a:lnTo>
                    <a:lnTo>
                      <a:pt x="33328" y="371051"/>
                    </a:lnTo>
                    <a:lnTo>
                      <a:pt x="35761" y="370193"/>
                    </a:lnTo>
                    <a:lnTo>
                      <a:pt x="37477" y="371337"/>
                    </a:lnTo>
                    <a:lnTo>
                      <a:pt x="39480" y="372768"/>
                    </a:lnTo>
                    <a:lnTo>
                      <a:pt x="42054" y="378775"/>
                    </a:lnTo>
                    <a:lnTo>
                      <a:pt x="44629" y="379920"/>
                    </a:lnTo>
                    <a:lnTo>
                      <a:pt x="47632" y="381779"/>
                    </a:lnTo>
                    <a:lnTo>
                      <a:pt x="49922" y="384068"/>
                    </a:lnTo>
                    <a:lnTo>
                      <a:pt x="49635" y="387787"/>
                    </a:lnTo>
                    <a:lnTo>
                      <a:pt x="50637" y="389217"/>
                    </a:lnTo>
                    <a:lnTo>
                      <a:pt x="53784" y="389217"/>
                    </a:lnTo>
                    <a:lnTo>
                      <a:pt x="56215" y="392221"/>
                    </a:lnTo>
                    <a:lnTo>
                      <a:pt x="57360" y="393938"/>
                    </a:lnTo>
                    <a:lnTo>
                      <a:pt x="59076" y="399660"/>
                    </a:lnTo>
                    <a:lnTo>
                      <a:pt x="61365" y="400804"/>
                    </a:lnTo>
                    <a:lnTo>
                      <a:pt x="64226" y="400947"/>
                    </a:lnTo>
                    <a:lnTo>
                      <a:pt x="66229" y="400089"/>
                    </a:lnTo>
                    <a:lnTo>
                      <a:pt x="64941" y="404237"/>
                    </a:lnTo>
                    <a:lnTo>
                      <a:pt x="66372" y="406097"/>
                    </a:lnTo>
                    <a:lnTo>
                      <a:pt x="68374" y="406240"/>
                    </a:lnTo>
                    <a:lnTo>
                      <a:pt x="69948" y="407527"/>
                    </a:lnTo>
                    <a:lnTo>
                      <a:pt x="69232" y="414393"/>
                    </a:lnTo>
                    <a:lnTo>
                      <a:pt x="74382" y="418255"/>
                    </a:lnTo>
                    <a:lnTo>
                      <a:pt x="81963" y="427553"/>
                    </a:lnTo>
                    <a:lnTo>
                      <a:pt x="82535" y="426122"/>
                    </a:lnTo>
                    <a:lnTo>
                      <a:pt x="83251" y="421545"/>
                    </a:lnTo>
                    <a:lnTo>
                      <a:pt x="83679" y="420687"/>
                    </a:lnTo>
                    <a:lnTo>
                      <a:pt x="84824" y="420258"/>
                    </a:lnTo>
                    <a:lnTo>
                      <a:pt x="86111" y="420401"/>
                    </a:lnTo>
                    <a:lnTo>
                      <a:pt x="88686" y="424406"/>
                    </a:lnTo>
                    <a:lnTo>
                      <a:pt x="95266" y="426838"/>
                    </a:lnTo>
                    <a:lnTo>
                      <a:pt x="97268" y="427410"/>
                    </a:lnTo>
                    <a:lnTo>
                      <a:pt x="99843" y="426408"/>
                    </a:lnTo>
                    <a:lnTo>
                      <a:pt x="100988" y="426981"/>
                    </a:lnTo>
                    <a:lnTo>
                      <a:pt x="102132" y="427982"/>
                    </a:lnTo>
                    <a:lnTo>
                      <a:pt x="102847" y="430843"/>
                    </a:lnTo>
                    <a:lnTo>
                      <a:pt x="104564" y="433417"/>
                    </a:lnTo>
                    <a:lnTo>
                      <a:pt x="107997" y="432988"/>
                    </a:lnTo>
                    <a:lnTo>
                      <a:pt x="109284" y="433417"/>
                    </a:lnTo>
                    <a:lnTo>
                      <a:pt x="109999" y="433561"/>
                    </a:lnTo>
                    <a:lnTo>
                      <a:pt x="110714" y="435849"/>
                    </a:lnTo>
                    <a:lnTo>
                      <a:pt x="111001" y="439854"/>
                    </a:lnTo>
                    <a:lnTo>
                      <a:pt x="110714" y="442143"/>
                    </a:lnTo>
                    <a:lnTo>
                      <a:pt x="108283" y="445433"/>
                    </a:lnTo>
                    <a:lnTo>
                      <a:pt x="107997" y="447722"/>
                    </a:lnTo>
                    <a:lnTo>
                      <a:pt x="109284" y="449152"/>
                    </a:lnTo>
                    <a:lnTo>
                      <a:pt x="111001" y="450583"/>
                    </a:lnTo>
                    <a:lnTo>
                      <a:pt x="112001" y="451727"/>
                    </a:lnTo>
                    <a:lnTo>
                      <a:pt x="113003" y="451584"/>
                    </a:lnTo>
                    <a:lnTo>
                      <a:pt x="114291" y="450869"/>
                    </a:lnTo>
                    <a:lnTo>
                      <a:pt x="115435" y="448866"/>
                    </a:lnTo>
                    <a:lnTo>
                      <a:pt x="116293" y="447150"/>
                    </a:lnTo>
                    <a:lnTo>
                      <a:pt x="120728" y="445290"/>
                    </a:lnTo>
                    <a:lnTo>
                      <a:pt x="125305" y="443574"/>
                    </a:lnTo>
                    <a:lnTo>
                      <a:pt x="125877" y="443716"/>
                    </a:lnTo>
                    <a:lnTo>
                      <a:pt x="126592" y="444432"/>
                    </a:lnTo>
                    <a:lnTo>
                      <a:pt x="128023" y="446863"/>
                    </a:lnTo>
                    <a:lnTo>
                      <a:pt x="128881" y="447436"/>
                    </a:lnTo>
                    <a:lnTo>
                      <a:pt x="130168" y="447722"/>
                    </a:lnTo>
                    <a:lnTo>
                      <a:pt x="132314" y="447436"/>
                    </a:lnTo>
                    <a:lnTo>
                      <a:pt x="134889" y="446005"/>
                    </a:lnTo>
                    <a:lnTo>
                      <a:pt x="136175" y="443431"/>
                    </a:lnTo>
                    <a:lnTo>
                      <a:pt x="136748" y="441428"/>
                    </a:lnTo>
                    <a:lnTo>
                      <a:pt x="140324" y="437852"/>
                    </a:lnTo>
                    <a:lnTo>
                      <a:pt x="140753" y="435134"/>
                    </a:lnTo>
                    <a:lnTo>
                      <a:pt x="141754" y="433417"/>
                    </a:lnTo>
                    <a:lnTo>
                      <a:pt x="132599" y="426408"/>
                    </a:lnTo>
                    <a:lnTo>
                      <a:pt x="127021" y="417969"/>
                    </a:lnTo>
                    <a:lnTo>
                      <a:pt x="123445" y="414679"/>
                    </a:lnTo>
                    <a:lnTo>
                      <a:pt x="120584" y="413678"/>
                    </a:lnTo>
                    <a:lnTo>
                      <a:pt x="117580" y="413392"/>
                    </a:lnTo>
                    <a:lnTo>
                      <a:pt x="113146" y="414393"/>
                    </a:lnTo>
                    <a:lnTo>
                      <a:pt x="108998" y="414822"/>
                    </a:lnTo>
                    <a:lnTo>
                      <a:pt x="102132" y="410817"/>
                    </a:lnTo>
                    <a:lnTo>
                      <a:pt x="99414" y="408242"/>
                    </a:lnTo>
                    <a:lnTo>
                      <a:pt x="95981" y="405381"/>
                    </a:lnTo>
                    <a:lnTo>
                      <a:pt x="93121" y="405810"/>
                    </a:lnTo>
                    <a:lnTo>
                      <a:pt x="91118" y="404952"/>
                    </a:lnTo>
                    <a:lnTo>
                      <a:pt x="89545" y="402234"/>
                    </a:lnTo>
                    <a:lnTo>
                      <a:pt x="84538" y="395654"/>
                    </a:lnTo>
                    <a:lnTo>
                      <a:pt x="83251" y="392651"/>
                    </a:lnTo>
                    <a:lnTo>
                      <a:pt x="83107" y="388788"/>
                    </a:lnTo>
                    <a:lnTo>
                      <a:pt x="86111" y="387358"/>
                    </a:lnTo>
                    <a:lnTo>
                      <a:pt x="87970" y="389074"/>
                    </a:lnTo>
                    <a:lnTo>
                      <a:pt x="88114" y="391220"/>
                    </a:lnTo>
                    <a:lnTo>
                      <a:pt x="86827" y="393080"/>
                    </a:lnTo>
                    <a:lnTo>
                      <a:pt x="86969" y="394081"/>
                    </a:lnTo>
                    <a:lnTo>
                      <a:pt x="88686" y="394081"/>
                    </a:lnTo>
                    <a:lnTo>
                      <a:pt x="89830" y="394367"/>
                    </a:lnTo>
                    <a:lnTo>
                      <a:pt x="90688" y="396656"/>
                    </a:lnTo>
                    <a:lnTo>
                      <a:pt x="91546" y="402234"/>
                    </a:lnTo>
                    <a:lnTo>
                      <a:pt x="94694" y="403808"/>
                    </a:lnTo>
                    <a:lnTo>
                      <a:pt x="93406" y="400518"/>
                    </a:lnTo>
                    <a:lnTo>
                      <a:pt x="91833" y="397371"/>
                    </a:lnTo>
                    <a:lnTo>
                      <a:pt x="86540" y="372482"/>
                    </a:lnTo>
                    <a:lnTo>
                      <a:pt x="84967" y="367761"/>
                    </a:lnTo>
                    <a:lnTo>
                      <a:pt x="82964" y="365186"/>
                    </a:lnTo>
                    <a:lnTo>
                      <a:pt x="82821" y="366188"/>
                    </a:lnTo>
                    <a:lnTo>
                      <a:pt x="82678" y="367189"/>
                    </a:lnTo>
                    <a:lnTo>
                      <a:pt x="81963" y="367618"/>
                    </a:lnTo>
                    <a:lnTo>
                      <a:pt x="79817" y="365043"/>
                    </a:lnTo>
                    <a:lnTo>
                      <a:pt x="77815" y="362755"/>
                    </a:lnTo>
                    <a:lnTo>
                      <a:pt x="76957" y="360323"/>
                    </a:lnTo>
                    <a:lnTo>
                      <a:pt x="75240" y="347020"/>
                    </a:lnTo>
                    <a:lnTo>
                      <a:pt x="74382" y="344588"/>
                    </a:lnTo>
                    <a:lnTo>
                      <a:pt x="73094" y="341728"/>
                    </a:lnTo>
                    <a:lnTo>
                      <a:pt x="69661" y="341012"/>
                    </a:lnTo>
                    <a:lnTo>
                      <a:pt x="59648" y="344016"/>
                    </a:lnTo>
                    <a:lnTo>
                      <a:pt x="57932" y="343730"/>
                    </a:lnTo>
                    <a:lnTo>
                      <a:pt x="55500" y="342586"/>
                    </a:lnTo>
                    <a:lnTo>
                      <a:pt x="55786" y="339868"/>
                    </a:lnTo>
                    <a:lnTo>
                      <a:pt x="56502" y="338008"/>
                    </a:lnTo>
                    <a:lnTo>
                      <a:pt x="53641" y="331572"/>
                    </a:lnTo>
                    <a:lnTo>
                      <a:pt x="52783" y="328282"/>
                    </a:lnTo>
                    <a:lnTo>
                      <a:pt x="53068" y="322274"/>
                    </a:lnTo>
                    <a:lnTo>
                      <a:pt x="53784" y="314979"/>
                    </a:lnTo>
                    <a:lnTo>
                      <a:pt x="53641" y="312261"/>
                    </a:lnTo>
                    <a:lnTo>
                      <a:pt x="52926" y="310687"/>
                    </a:lnTo>
                    <a:lnTo>
                      <a:pt x="55071" y="308685"/>
                    </a:lnTo>
                    <a:lnTo>
                      <a:pt x="56502" y="303249"/>
                    </a:lnTo>
                    <a:lnTo>
                      <a:pt x="62653" y="293522"/>
                    </a:lnTo>
                    <a:lnTo>
                      <a:pt x="63511" y="287085"/>
                    </a:lnTo>
                    <a:lnTo>
                      <a:pt x="64941" y="283653"/>
                    </a:lnTo>
                    <a:lnTo>
                      <a:pt x="66944" y="276071"/>
                    </a:lnTo>
                    <a:lnTo>
                      <a:pt x="69948" y="270063"/>
                    </a:lnTo>
                    <a:lnTo>
                      <a:pt x="72093" y="267489"/>
                    </a:lnTo>
                    <a:lnTo>
                      <a:pt x="73237" y="261767"/>
                    </a:lnTo>
                    <a:lnTo>
                      <a:pt x="76099" y="258334"/>
                    </a:lnTo>
                    <a:lnTo>
                      <a:pt x="77815" y="254615"/>
                    </a:lnTo>
                    <a:lnTo>
                      <a:pt x="78387" y="249036"/>
                    </a:lnTo>
                    <a:lnTo>
                      <a:pt x="77100" y="238880"/>
                    </a:lnTo>
                    <a:lnTo>
                      <a:pt x="77672" y="236449"/>
                    </a:lnTo>
                    <a:lnTo>
                      <a:pt x="80961" y="228152"/>
                    </a:lnTo>
                    <a:lnTo>
                      <a:pt x="79817" y="224290"/>
                    </a:lnTo>
                    <a:lnTo>
                      <a:pt x="77958" y="222144"/>
                    </a:lnTo>
                    <a:lnTo>
                      <a:pt x="78816" y="218854"/>
                    </a:lnTo>
                    <a:lnTo>
                      <a:pt x="81963" y="216280"/>
                    </a:lnTo>
                    <a:lnTo>
                      <a:pt x="85396" y="214849"/>
                    </a:lnTo>
                    <a:lnTo>
                      <a:pt x="94407" y="213991"/>
                    </a:lnTo>
                    <a:lnTo>
                      <a:pt x="96410" y="212417"/>
                    </a:lnTo>
                    <a:lnTo>
                      <a:pt x="97983" y="213848"/>
                    </a:lnTo>
                    <a:lnTo>
                      <a:pt x="105565" y="215708"/>
                    </a:lnTo>
                    <a:lnTo>
                      <a:pt x="107282" y="216709"/>
                    </a:lnTo>
                    <a:lnTo>
                      <a:pt x="106852" y="218997"/>
                    </a:lnTo>
                    <a:lnTo>
                      <a:pt x="106280" y="220714"/>
                    </a:lnTo>
                    <a:lnTo>
                      <a:pt x="106852" y="224290"/>
                    </a:lnTo>
                    <a:lnTo>
                      <a:pt x="105565" y="228867"/>
                    </a:lnTo>
                    <a:lnTo>
                      <a:pt x="105279" y="235447"/>
                    </a:lnTo>
                    <a:lnTo>
                      <a:pt x="104277" y="238594"/>
                    </a:lnTo>
                    <a:lnTo>
                      <a:pt x="105279" y="240454"/>
                    </a:lnTo>
                    <a:lnTo>
                      <a:pt x="106995" y="241455"/>
                    </a:lnTo>
                    <a:lnTo>
                      <a:pt x="111143" y="239881"/>
                    </a:lnTo>
                    <a:lnTo>
                      <a:pt x="121871" y="241598"/>
                    </a:lnTo>
                    <a:lnTo>
                      <a:pt x="130311" y="239452"/>
                    </a:lnTo>
                    <a:lnTo>
                      <a:pt x="133744" y="240883"/>
                    </a:lnTo>
                    <a:lnTo>
                      <a:pt x="135317" y="242313"/>
                    </a:lnTo>
                    <a:lnTo>
                      <a:pt x="137034" y="243172"/>
                    </a:lnTo>
                    <a:lnTo>
                      <a:pt x="139752" y="244173"/>
                    </a:lnTo>
                    <a:lnTo>
                      <a:pt x="142756" y="246891"/>
                    </a:lnTo>
                    <a:lnTo>
                      <a:pt x="145617" y="250324"/>
                    </a:lnTo>
                    <a:lnTo>
                      <a:pt x="146189" y="249465"/>
                    </a:lnTo>
                    <a:lnTo>
                      <a:pt x="146475" y="248464"/>
                    </a:lnTo>
                    <a:lnTo>
                      <a:pt x="149050" y="252755"/>
                    </a:lnTo>
                    <a:lnTo>
                      <a:pt x="151767" y="255044"/>
                    </a:lnTo>
                    <a:lnTo>
                      <a:pt x="154914" y="257190"/>
                    </a:lnTo>
                    <a:lnTo>
                      <a:pt x="155915" y="255759"/>
                    </a:lnTo>
                    <a:lnTo>
                      <a:pt x="156488" y="254329"/>
                    </a:lnTo>
                    <a:lnTo>
                      <a:pt x="158348" y="256045"/>
                    </a:lnTo>
                    <a:lnTo>
                      <a:pt x="161637" y="260194"/>
                    </a:lnTo>
                    <a:lnTo>
                      <a:pt x="162496" y="263913"/>
                    </a:lnTo>
                    <a:lnTo>
                      <a:pt x="165213" y="267489"/>
                    </a:lnTo>
                    <a:lnTo>
                      <a:pt x="166072" y="269634"/>
                    </a:lnTo>
                    <a:lnTo>
                      <a:pt x="166787" y="269491"/>
                    </a:lnTo>
                    <a:lnTo>
                      <a:pt x="166358" y="268776"/>
                    </a:lnTo>
                    <a:lnTo>
                      <a:pt x="160922" y="257905"/>
                    </a:lnTo>
                    <a:lnTo>
                      <a:pt x="160064" y="252898"/>
                    </a:lnTo>
                    <a:lnTo>
                      <a:pt x="161066" y="249036"/>
                    </a:lnTo>
                    <a:lnTo>
                      <a:pt x="161637" y="247749"/>
                    </a:lnTo>
                    <a:lnTo>
                      <a:pt x="160064" y="245746"/>
                    </a:lnTo>
                    <a:lnTo>
                      <a:pt x="157775" y="243458"/>
                    </a:lnTo>
                    <a:lnTo>
                      <a:pt x="153913" y="240454"/>
                    </a:lnTo>
                    <a:lnTo>
                      <a:pt x="153627" y="235590"/>
                    </a:lnTo>
                    <a:lnTo>
                      <a:pt x="152769" y="229869"/>
                    </a:lnTo>
                    <a:lnTo>
                      <a:pt x="151624" y="228009"/>
                    </a:lnTo>
                    <a:lnTo>
                      <a:pt x="149765" y="224433"/>
                    </a:lnTo>
                    <a:lnTo>
                      <a:pt x="148763" y="221572"/>
                    </a:lnTo>
                    <a:lnTo>
                      <a:pt x="148478" y="213848"/>
                    </a:lnTo>
                    <a:lnTo>
                      <a:pt x="149050" y="213276"/>
                    </a:lnTo>
                    <a:lnTo>
                      <a:pt x="151767" y="212990"/>
                    </a:lnTo>
                    <a:lnTo>
                      <a:pt x="155344" y="212417"/>
                    </a:lnTo>
                    <a:lnTo>
                      <a:pt x="155915" y="211130"/>
                    </a:lnTo>
                    <a:lnTo>
                      <a:pt x="155344" y="210129"/>
                    </a:lnTo>
                    <a:lnTo>
                      <a:pt x="157632" y="208412"/>
                    </a:lnTo>
                    <a:lnTo>
                      <a:pt x="160922" y="204550"/>
                    </a:lnTo>
                    <a:lnTo>
                      <a:pt x="163497" y="200545"/>
                    </a:lnTo>
                    <a:lnTo>
                      <a:pt x="165357" y="197970"/>
                    </a:lnTo>
                    <a:lnTo>
                      <a:pt x="166501" y="195395"/>
                    </a:lnTo>
                    <a:lnTo>
                      <a:pt x="170220" y="191819"/>
                    </a:lnTo>
                    <a:lnTo>
                      <a:pt x="175370" y="189388"/>
                    </a:lnTo>
                    <a:lnTo>
                      <a:pt x="178803" y="188816"/>
                    </a:lnTo>
                    <a:lnTo>
                      <a:pt x="182379" y="187957"/>
                    </a:lnTo>
                    <a:lnTo>
                      <a:pt x="185812" y="186813"/>
                    </a:lnTo>
                    <a:lnTo>
                      <a:pt x="187385" y="186670"/>
                    </a:lnTo>
                    <a:lnTo>
                      <a:pt x="191676" y="188100"/>
                    </a:lnTo>
                    <a:lnTo>
                      <a:pt x="193965" y="188529"/>
                    </a:lnTo>
                    <a:lnTo>
                      <a:pt x="196397" y="188529"/>
                    </a:lnTo>
                    <a:lnTo>
                      <a:pt x="198971" y="188673"/>
                    </a:lnTo>
                    <a:lnTo>
                      <a:pt x="201117" y="188529"/>
                    </a:lnTo>
                    <a:lnTo>
                      <a:pt x="206410" y="187528"/>
                    </a:lnTo>
                    <a:lnTo>
                      <a:pt x="211989" y="188386"/>
                    </a:lnTo>
                    <a:lnTo>
                      <a:pt x="216995" y="187814"/>
                    </a:lnTo>
                    <a:lnTo>
                      <a:pt x="223145" y="186670"/>
                    </a:lnTo>
                    <a:lnTo>
                      <a:pt x="226150" y="187385"/>
                    </a:lnTo>
                    <a:lnTo>
                      <a:pt x="228867" y="188529"/>
                    </a:lnTo>
                    <a:lnTo>
                      <a:pt x="229296" y="190818"/>
                    </a:lnTo>
                    <a:lnTo>
                      <a:pt x="229869" y="191962"/>
                    </a:lnTo>
                    <a:lnTo>
                      <a:pt x="230727" y="192821"/>
                    </a:lnTo>
                    <a:lnTo>
                      <a:pt x="232014" y="192821"/>
                    </a:lnTo>
                    <a:lnTo>
                      <a:pt x="233587" y="191247"/>
                    </a:lnTo>
                    <a:lnTo>
                      <a:pt x="234875" y="189531"/>
                    </a:lnTo>
                    <a:lnTo>
                      <a:pt x="235304" y="189245"/>
                    </a:lnTo>
                    <a:lnTo>
                      <a:pt x="237163" y="188529"/>
                    </a:lnTo>
                    <a:lnTo>
                      <a:pt x="240167" y="187099"/>
                    </a:lnTo>
                    <a:lnTo>
                      <a:pt x="242599" y="185382"/>
                    </a:lnTo>
                    <a:lnTo>
                      <a:pt x="244173" y="183523"/>
                    </a:lnTo>
                    <a:lnTo>
                      <a:pt x="244888" y="181663"/>
                    </a:lnTo>
                    <a:lnTo>
                      <a:pt x="245031" y="179518"/>
                    </a:lnTo>
                    <a:lnTo>
                      <a:pt x="245746" y="173939"/>
                    </a:lnTo>
                    <a:lnTo>
                      <a:pt x="246461" y="171221"/>
                    </a:lnTo>
                    <a:lnTo>
                      <a:pt x="246033" y="167931"/>
                    </a:lnTo>
                    <a:lnTo>
                      <a:pt x="244745" y="165357"/>
                    </a:lnTo>
                    <a:lnTo>
                      <a:pt x="244745" y="161351"/>
                    </a:lnTo>
                    <a:lnTo>
                      <a:pt x="245174" y="159349"/>
                    </a:lnTo>
                    <a:lnTo>
                      <a:pt x="245460" y="158061"/>
                    </a:lnTo>
                    <a:lnTo>
                      <a:pt x="247319" y="156488"/>
                    </a:lnTo>
                    <a:lnTo>
                      <a:pt x="248607" y="154199"/>
                    </a:lnTo>
                    <a:lnTo>
                      <a:pt x="249322" y="151195"/>
                    </a:lnTo>
                    <a:lnTo>
                      <a:pt x="249322" y="149050"/>
                    </a:lnTo>
                    <a:lnTo>
                      <a:pt x="249036" y="14633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1" name="Freeform: Shape 400">
                <a:extLst>
                  <a:ext uri="{FF2B5EF4-FFF2-40B4-BE49-F238E27FC236}">
                    <a16:creationId xmlns:a16="http://schemas.microsoft.com/office/drawing/2014/main" id="{1EF8DA7E-BE8D-3E76-7AB4-267840A7A13C}"/>
                  </a:ext>
                  <a:ext uri="{C183D7F6-B498-43B3-948B-1728B52AA6E4}">
                    <adec:decorative xmlns:adec="http://schemas.microsoft.com/office/drawing/2017/decorative" val="1"/>
                  </a:ext>
                </a:extLst>
              </p:cNvPr>
              <p:cNvSpPr/>
              <p:nvPr/>
            </p:nvSpPr>
            <p:spPr>
              <a:xfrm>
                <a:off x="5992681" y="4217336"/>
                <a:ext cx="56358" cy="151910"/>
              </a:xfrm>
              <a:custGeom>
                <a:avLst/>
                <a:gdLst>
                  <a:gd name="connsiteX0" fmla="*/ 56359 w 56358"/>
                  <a:gd name="connsiteY0" fmla="*/ 145760 h 151910"/>
                  <a:gd name="connsiteX1" fmla="*/ 55357 w 56358"/>
                  <a:gd name="connsiteY1" fmla="*/ 141755 h 151910"/>
                  <a:gd name="connsiteX2" fmla="*/ 52210 w 56358"/>
                  <a:gd name="connsiteY2" fmla="*/ 137034 h 151910"/>
                  <a:gd name="connsiteX3" fmla="*/ 50923 w 56358"/>
                  <a:gd name="connsiteY3" fmla="*/ 136176 h 151910"/>
                  <a:gd name="connsiteX4" fmla="*/ 50351 w 56358"/>
                  <a:gd name="connsiteY4" fmla="*/ 133887 h 151910"/>
                  <a:gd name="connsiteX5" fmla="*/ 51066 w 56358"/>
                  <a:gd name="connsiteY5" fmla="*/ 132314 h 151910"/>
                  <a:gd name="connsiteX6" fmla="*/ 50780 w 56358"/>
                  <a:gd name="connsiteY6" fmla="*/ 131313 h 151910"/>
                  <a:gd name="connsiteX7" fmla="*/ 50494 w 56358"/>
                  <a:gd name="connsiteY7" fmla="*/ 128166 h 151910"/>
                  <a:gd name="connsiteX8" fmla="*/ 48920 w 56358"/>
                  <a:gd name="connsiteY8" fmla="*/ 124733 h 151910"/>
                  <a:gd name="connsiteX9" fmla="*/ 51781 w 56358"/>
                  <a:gd name="connsiteY9" fmla="*/ 124590 h 151910"/>
                  <a:gd name="connsiteX10" fmla="*/ 51781 w 56358"/>
                  <a:gd name="connsiteY10" fmla="*/ 113433 h 151910"/>
                  <a:gd name="connsiteX11" fmla="*/ 51781 w 56358"/>
                  <a:gd name="connsiteY11" fmla="*/ 102561 h 151910"/>
                  <a:gd name="connsiteX12" fmla="*/ 51781 w 56358"/>
                  <a:gd name="connsiteY12" fmla="*/ 93406 h 151910"/>
                  <a:gd name="connsiteX13" fmla="*/ 51781 w 56358"/>
                  <a:gd name="connsiteY13" fmla="*/ 86111 h 151910"/>
                  <a:gd name="connsiteX14" fmla="*/ 51209 w 56358"/>
                  <a:gd name="connsiteY14" fmla="*/ 77386 h 151910"/>
                  <a:gd name="connsiteX15" fmla="*/ 51209 w 56358"/>
                  <a:gd name="connsiteY15" fmla="*/ 71092 h 151910"/>
                  <a:gd name="connsiteX16" fmla="*/ 51066 w 56358"/>
                  <a:gd name="connsiteY16" fmla="*/ 62653 h 151910"/>
                  <a:gd name="connsiteX17" fmla="*/ 50065 w 56358"/>
                  <a:gd name="connsiteY17" fmla="*/ 59935 h 151910"/>
                  <a:gd name="connsiteX18" fmla="*/ 45773 w 56358"/>
                  <a:gd name="connsiteY18" fmla="*/ 55500 h 151910"/>
                  <a:gd name="connsiteX19" fmla="*/ 44486 w 56358"/>
                  <a:gd name="connsiteY19" fmla="*/ 53212 h 151910"/>
                  <a:gd name="connsiteX20" fmla="*/ 44343 w 56358"/>
                  <a:gd name="connsiteY20" fmla="*/ 50065 h 151910"/>
                  <a:gd name="connsiteX21" fmla="*/ 43342 w 56358"/>
                  <a:gd name="connsiteY21" fmla="*/ 46918 h 151910"/>
                  <a:gd name="connsiteX22" fmla="*/ 43342 w 56358"/>
                  <a:gd name="connsiteY22" fmla="*/ 41482 h 151910"/>
                  <a:gd name="connsiteX23" fmla="*/ 43199 w 56358"/>
                  <a:gd name="connsiteY23" fmla="*/ 35045 h 151910"/>
                  <a:gd name="connsiteX24" fmla="*/ 42913 w 56358"/>
                  <a:gd name="connsiteY24" fmla="*/ 33901 h 151910"/>
                  <a:gd name="connsiteX25" fmla="*/ 38192 w 56358"/>
                  <a:gd name="connsiteY25" fmla="*/ 30897 h 151910"/>
                  <a:gd name="connsiteX26" fmla="*/ 31612 w 56358"/>
                  <a:gd name="connsiteY26" fmla="*/ 26463 h 151910"/>
                  <a:gd name="connsiteX27" fmla="*/ 26606 w 56358"/>
                  <a:gd name="connsiteY27" fmla="*/ 23173 h 151910"/>
                  <a:gd name="connsiteX28" fmla="*/ 26320 w 56358"/>
                  <a:gd name="connsiteY28" fmla="*/ 23030 h 151910"/>
                  <a:gd name="connsiteX29" fmla="*/ 25747 w 56358"/>
                  <a:gd name="connsiteY29" fmla="*/ 22172 h 151910"/>
                  <a:gd name="connsiteX30" fmla="*/ 26463 w 56358"/>
                  <a:gd name="connsiteY30" fmla="*/ 12302 h 151910"/>
                  <a:gd name="connsiteX31" fmla="*/ 27464 w 56358"/>
                  <a:gd name="connsiteY31" fmla="*/ 11014 h 151910"/>
                  <a:gd name="connsiteX32" fmla="*/ 29181 w 56358"/>
                  <a:gd name="connsiteY32" fmla="*/ 7009 h 151910"/>
                  <a:gd name="connsiteX33" fmla="*/ 29896 w 56358"/>
                  <a:gd name="connsiteY33" fmla="*/ 3719 h 151910"/>
                  <a:gd name="connsiteX34" fmla="*/ 22171 w 56358"/>
                  <a:gd name="connsiteY34" fmla="*/ 4005 h 151910"/>
                  <a:gd name="connsiteX35" fmla="*/ 19311 w 56358"/>
                  <a:gd name="connsiteY35" fmla="*/ 4864 h 151910"/>
                  <a:gd name="connsiteX36" fmla="*/ 17594 w 56358"/>
                  <a:gd name="connsiteY36" fmla="*/ 4864 h 151910"/>
                  <a:gd name="connsiteX37" fmla="*/ 17594 w 56358"/>
                  <a:gd name="connsiteY37" fmla="*/ 4148 h 151910"/>
                  <a:gd name="connsiteX38" fmla="*/ 17308 w 56358"/>
                  <a:gd name="connsiteY38" fmla="*/ 3719 h 151910"/>
                  <a:gd name="connsiteX39" fmla="*/ 7581 w 56358"/>
                  <a:gd name="connsiteY39" fmla="*/ 1431 h 151910"/>
                  <a:gd name="connsiteX40" fmla="*/ 715 w 56358"/>
                  <a:gd name="connsiteY40" fmla="*/ 0 h 151910"/>
                  <a:gd name="connsiteX41" fmla="*/ 2575 w 56358"/>
                  <a:gd name="connsiteY41" fmla="*/ 1860 h 151910"/>
                  <a:gd name="connsiteX42" fmla="*/ 3004 w 56358"/>
                  <a:gd name="connsiteY42" fmla="*/ 2861 h 151910"/>
                  <a:gd name="connsiteX43" fmla="*/ 2289 w 56358"/>
                  <a:gd name="connsiteY43" fmla="*/ 6866 h 151910"/>
                  <a:gd name="connsiteX44" fmla="*/ 858 w 56358"/>
                  <a:gd name="connsiteY44" fmla="*/ 9584 h 151910"/>
                  <a:gd name="connsiteX45" fmla="*/ 0 w 56358"/>
                  <a:gd name="connsiteY45" fmla="*/ 12159 h 151910"/>
                  <a:gd name="connsiteX46" fmla="*/ 143 w 56358"/>
                  <a:gd name="connsiteY46" fmla="*/ 13446 h 151910"/>
                  <a:gd name="connsiteX47" fmla="*/ 1001 w 56358"/>
                  <a:gd name="connsiteY47" fmla="*/ 14733 h 151910"/>
                  <a:gd name="connsiteX48" fmla="*/ 3862 w 56358"/>
                  <a:gd name="connsiteY48" fmla="*/ 16736 h 151910"/>
                  <a:gd name="connsiteX49" fmla="*/ 5436 w 56358"/>
                  <a:gd name="connsiteY49" fmla="*/ 18023 h 151910"/>
                  <a:gd name="connsiteX50" fmla="*/ 7152 w 56358"/>
                  <a:gd name="connsiteY50" fmla="*/ 20026 h 151910"/>
                  <a:gd name="connsiteX51" fmla="*/ 9298 w 56358"/>
                  <a:gd name="connsiteY51" fmla="*/ 22029 h 151910"/>
                  <a:gd name="connsiteX52" fmla="*/ 12731 w 56358"/>
                  <a:gd name="connsiteY52" fmla="*/ 24603 h 151910"/>
                  <a:gd name="connsiteX53" fmla="*/ 14161 w 56358"/>
                  <a:gd name="connsiteY53" fmla="*/ 25032 h 151910"/>
                  <a:gd name="connsiteX54" fmla="*/ 14161 w 56358"/>
                  <a:gd name="connsiteY54" fmla="*/ 25748 h 151910"/>
                  <a:gd name="connsiteX55" fmla="*/ 13732 w 56358"/>
                  <a:gd name="connsiteY55" fmla="*/ 26749 h 151910"/>
                  <a:gd name="connsiteX56" fmla="*/ 13303 w 56358"/>
                  <a:gd name="connsiteY56" fmla="*/ 36190 h 151910"/>
                  <a:gd name="connsiteX57" fmla="*/ 13017 w 56358"/>
                  <a:gd name="connsiteY57" fmla="*/ 38622 h 151910"/>
                  <a:gd name="connsiteX58" fmla="*/ 12874 w 56358"/>
                  <a:gd name="connsiteY58" fmla="*/ 39766 h 151910"/>
                  <a:gd name="connsiteX59" fmla="*/ 12445 w 56358"/>
                  <a:gd name="connsiteY59" fmla="*/ 43342 h 151910"/>
                  <a:gd name="connsiteX60" fmla="*/ 12159 w 56358"/>
                  <a:gd name="connsiteY60" fmla="*/ 43771 h 151910"/>
                  <a:gd name="connsiteX61" fmla="*/ 11443 w 56358"/>
                  <a:gd name="connsiteY61" fmla="*/ 43771 h 151910"/>
                  <a:gd name="connsiteX62" fmla="*/ 10871 w 56358"/>
                  <a:gd name="connsiteY62" fmla="*/ 43914 h 151910"/>
                  <a:gd name="connsiteX63" fmla="*/ 10728 w 56358"/>
                  <a:gd name="connsiteY63" fmla="*/ 44629 h 151910"/>
                  <a:gd name="connsiteX64" fmla="*/ 11014 w 56358"/>
                  <a:gd name="connsiteY64" fmla="*/ 45345 h 151910"/>
                  <a:gd name="connsiteX65" fmla="*/ 13017 w 56358"/>
                  <a:gd name="connsiteY65" fmla="*/ 45774 h 151910"/>
                  <a:gd name="connsiteX66" fmla="*/ 12588 w 56358"/>
                  <a:gd name="connsiteY66" fmla="*/ 46346 h 151910"/>
                  <a:gd name="connsiteX67" fmla="*/ 11014 w 56358"/>
                  <a:gd name="connsiteY67" fmla="*/ 46918 h 151910"/>
                  <a:gd name="connsiteX68" fmla="*/ 10299 w 56358"/>
                  <a:gd name="connsiteY68" fmla="*/ 47919 h 151910"/>
                  <a:gd name="connsiteX69" fmla="*/ 10585 w 56358"/>
                  <a:gd name="connsiteY69" fmla="*/ 49064 h 151910"/>
                  <a:gd name="connsiteX70" fmla="*/ 9727 w 56358"/>
                  <a:gd name="connsiteY70" fmla="*/ 50065 h 151910"/>
                  <a:gd name="connsiteX71" fmla="*/ 10013 w 56358"/>
                  <a:gd name="connsiteY71" fmla="*/ 50780 h 151910"/>
                  <a:gd name="connsiteX72" fmla="*/ 10585 w 56358"/>
                  <a:gd name="connsiteY72" fmla="*/ 51209 h 151910"/>
                  <a:gd name="connsiteX73" fmla="*/ 11443 w 56358"/>
                  <a:gd name="connsiteY73" fmla="*/ 51066 h 151910"/>
                  <a:gd name="connsiteX74" fmla="*/ 13875 w 56358"/>
                  <a:gd name="connsiteY74" fmla="*/ 49493 h 151910"/>
                  <a:gd name="connsiteX75" fmla="*/ 15019 w 56358"/>
                  <a:gd name="connsiteY75" fmla="*/ 49207 h 151910"/>
                  <a:gd name="connsiteX76" fmla="*/ 16164 w 56358"/>
                  <a:gd name="connsiteY76" fmla="*/ 49636 h 151910"/>
                  <a:gd name="connsiteX77" fmla="*/ 18595 w 56358"/>
                  <a:gd name="connsiteY77" fmla="*/ 52067 h 151910"/>
                  <a:gd name="connsiteX78" fmla="*/ 18738 w 56358"/>
                  <a:gd name="connsiteY78" fmla="*/ 53212 h 151910"/>
                  <a:gd name="connsiteX79" fmla="*/ 17737 w 56358"/>
                  <a:gd name="connsiteY79" fmla="*/ 57360 h 151910"/>
                  <a:gd name="connsiteX80" fmla="*/ 16736 w 56358"/>
                  <a:gd name="connsiteY80" fmla="*/ 60650 h 151910"/>
                  <a:gd name="connsiteX81" fmla="*/ 16593 w 56358"/>
                  <a:gd name="connsiteY81" fmla="*/ 64941 h 151910"/>
                  <a:gd name="connsiteX82" fmla="*/ 17594 w 56358"/>
                  <a:gd name="connsiteY82" fmla="*/ 67230 h 151910"/>
                  <a:gd name="connsiteX83" fmla="*/ 17451 w 56358"/>
                  <a:gd name="connsiteY83" fmla="*/ 68660 h 151910"/>
                  <a:gd name="connsiteX84" fmla="*/ 16450 w 56358"/>
                  <a:gd name="connsiteY84" fmla="*/ 69805 h 151910"/>
                  <a:gd name="connsiteX85" fmla="*/ 14018 w 56358"/>
                  <a:gd name="connsiteY85" fmla="*/ 71378 h 151910"/>
                  <a:gd name="connsiteX86" fmla="*/ 14161 w 56358"/>
                  <a:gd name="connsiteY86" fmla="*/ 72522 h 151910"/>
                  <a:gd name="connsiteX87" fmla="*/ 15306 w 56358"/>
                  <a:gd name="connsiteY87" fmla="*/ 74668 h 151910"/>
                  <a:gd name="connsiteX88" fmla="*/ 17308 w 56358"/>
                  <a:gd name="connsiteY88" fmla="*/ 76957 h 151910"/>
                  <a:gd name="connsiteX89" fmla="*/ 21313 w 56358"/>
                  <a:gd name="connsiteY89" fmla="*/ 79818 h 151910"/>
                  <a:gd name="connsiteX90" fmla="*/ 23459 w 56358"/>
                  <a:gd name="connsiteY90" fmla="*/ 83680 h 151910"/>
                  <a:gd name="connsiteX91" fmla="*/ 23459 w 56358"/>
                  <a:gd name="connsiteY91" fmla="*/ 85110 h 151910"/>
                  <a:gd name="connsiteX92" fmla="*/ 22315 w 56358"/>
                  <a:gd name="connsiteY92" fmla="*/ 86684 h 151910"/>
                  <a:gd name="connsiteX93" fmla="*/ 20741 w 56358"/>
                  <a:gd name="connsiteY93" fmla="*/ 87971 h 151910"/>
                  <a:gd name="connsiteX94" fmla="*/ 20312 w 56358"/>
                  <a:gd name="connsiteY94" fmla="*/ 89974 h 151910"/>
                  <a:gd name="connsiteX95" fmla="*/ 21027 w 56358"/>
                  <a:gd name="connsiteY95" fmla="*/ 102561 h 151910"/>
                  <a:gd name="connsiteX96" fmla="*/ 17880 w 56358"/>
                  <a:gd name="connsiteY96" fmla="*/ 107997 h 151910"/>
                  <a:gd name="connsiteX97" fmla="*/ 17737 w 56358"/>
                  <a:gd name="connsiteY97" fmla="*/ 109570 h 151910"/>
                  <a:gd name="connsiteX98" fmla="*/ 18166 w 56358"/>
                  <a:gd name="connsiteY98" fmla="*/ 111430 h 151910"/>
                  <a:gd name="connsiteX99" fmla="*/ 18882 w 56358"/>
                  <a:gd name="connsiteY99" fmla="*/ 112431 h 151910"/>
                  <a:gd name="connsiteX100" fmla="*/ 20598 w 56358"/>
                  <a:gd name="connsiteY100" fmla="*/ 112717 h 151910"/>
                  <a:gd name="connsiteX101" fmla="*/ 21885 w 56358"/>
                  <a:gd name="connsiteY101" fmla="*/ 113862 h 151910"/>
                  <a:gd name="connsiteX102" fmla="*/ 21456 w 56358"/>
                  <a:gd name="connsiteY102" fmla="*/ 117724 h 151910"/>
                  <a:gd name="connsiteX103" fmla="*/ 20741 w 56358"/>
                  <a:gd name="connsiteY103" fmla="*/ 121586 h 151910"/>
                  <a:gd name="connsiteX104" fmla="*/ 20598 w 56358"/>
                  <a:gd name="connsiteY104" fmla="*/ 123445 h 151910"/>
                  <a:gd name="connsiteX105" fmla="*/ 20169 w 56358"/>
                  <a:gd name="connsiteY105" fmla="*/ 124304 h 151910"/>
                  <a:gd name="connsiteX106" fmla="*/ 19024 w 56358"/>
                  <a:gd name="connsiteY106" fmla="*/ 125162 h 151910"/>
                  <a:gd name="connsiteX107" fmla="*/ 18453 w 56358"/>
                  <a:gd name="connsiteY107" fmla="*/ 126306 h 151910"/>
                  <a:gd name="connsiteX108" fmla="*/ 18882 w 56358"/>
                  <a:gd name="connsiteY108" fmla="*/ 127880 h 151910"/>
                  <a:gd name="connsiteX109" fmla="*/ 18595 w 56358"/>
                  <a:gd name="connsiteY109" fmla="*/ 129024 h 151910"/>
                  <a:gd name="connsiteX110" fmla="*/ 19311 w 56358"/>
                  <a:gd name="connsiteY110" fmla="*/ 130455 h 151910"/>
                  <a:gd name="connsiteX111" fmla="*/ 20741 w 56358"/>
                  <a:gd name="connsiteY111" fmla="*/ 132314 h 151910"/>
                  <a:gd name="connsiteX112" fmla="*/ 23030 w 56358"/>
                  <a:gd name="connsiteY112" fmla="*/ 136748 h 151910"/>
                  <a:gd name="connsiteX113" fmla="*/ 23888 w 56358"/>
                  <a:gd name="connsiteY113" fmla="*/ 137178 h 151910"/>
                  <a:gd name="connsiteX114" fmla="*/ 24317 w 56358"/>
                  <a:gd name="connsiteY114" fmla="*/ 138036 h 151910"/>
                  <a:gd name="connsiteX115" fmla="*/ 24031 w 56358"/>
                  <a:gd name="connsiteY115" fmla="*/ 139037 h 151910"/>
                  <a:gd name="connsiteX116" fmla="*/ 25032 w 56358"/>
                  <a:gd name="connsiteY116" fmla="*/ 141040 h 151910"/>
                  <a:gd name="connsiteX117" fmla="*/ 27607 w 56358"/>
                  <a:gd name="connsiteY117" fmla="*/ 143042 h 151910"/>
                  <a:gd name="connsiteX118" fmla="*/ 30325 w 56358"/>
                  <a:gd name="connsiteY118" fmla="*/ 144759 h 151910"/>
                  <a:gd name="connsiteX119" fmla="*/ 32470 w 56358"/>
                  <a:gd name="connsiteY119" fmla="*/ 144902 h 151910"/>
                  <a:gd name="connsiteX120" fmla="*/ 33043 w 56358"/>
                  <a:gd name="connsiteY120" fmla="*/ 146475 h 151910"/>
                  <a:gd name="connsiteX121" fmla="*/ 34473 w 56358"/>
                  <a:gd name="connsiteY121" fmla="*/ 148478 h 151910"/>
                  <a:gd name="connsiteX122" fmla="*/ 35475 w 56358"/>
                  <a:gd name="connsiteY122" fmla="*/ 149336 h 151910"/>
                  <a:gd name="connsiteX123" fmla="*/ 37191 w 56358"/>
                  <a:gd name="connsiteY123" fmla="*/ 149908 h 151910"/>
                  <a:gd name="connsiteX124" fmla="*/ 38478 w 56358"/>
                  <a:gd name="connsiteY124" fmla="*/ 150194 h 151910"/>
                  <a:gd name="connsiteX125" fmla="*/ 38621 w 56358"/>
                  <a:gd name="connsiteY125" fmla="*/ 151911 h 151910"/>
                  <a:gd name="connsiteX126" fmla="*/ 42340 w 56358"/>
                  <a:gd name="connsiteY126" fmla="*/ 150194 h 151910"/>
                  <a:gd name="connsiteX127" fmla="*/ 51781 w 56358"/>
                  <a:gd name="connsiteY127" fmla="*/ 148049 h 151910"/>
                  <a:gd name="connsiteX128" fmla="*/ 51352 w 56358"/>
                  <a:gd name="connsiteY128" fmla="*/ 147047 h 15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56358" h="151910">
                    <a:moveTo>
                      <a:pt x="56359" y="145760"/>
                    </a:moveTo>
                    <a:lnTo>
                      <a:pt x="55357" y="141755"/>
                    </a:lnTo>
                    <a:lnTo>
                      <a:pt x="52210" y="137034"/>
                    </a:lnTo>
                    <a:lnTo>
                      <a:pt x="50923" y="136176"/>
                    </a:lnTo>
                    <a:lnTo>
                      <a:pt x="50351" y="133887"/>
                    </a:lnTo>
                    <a:lnTo>
                      <a:pt x="51066" y="132314"/>
                    </a:lnTo>
                    <a:lnTo>
                      <a:pt x="50780" y="131313"/>
                    </a:lnTo>
                    <a:lnTo>
                      <a:pt x="50494" y="128166"/>
                    </a:lnTo>
                    <a:lnTo>
                      <a:pt x="48920" y="124733"/>
                    </a:lnTo>
                    <a:lnTo>
                      <a:pt x="51781" y="124590"/>
                    </a:lnTo>
                    <a:lnTo>
                      <a:pt x="51781" y="113433"/>
                    </a:lnTo>
                    <a:lnTo>
                      <a:pt x="51781" y="102561"/>
                    </a:lnTo>
                    <a:lnTo>
                      <a:pt x="51781" y="93406"/>
                    </a:lnTo>
                    <a:lnTo>
                      <a:pt x="51781" y="86111"/>
                    </a:lnTo>
                    <a:lnTo>
                      <a:pt x="51209" y="77386"/>
                    </a:lnTo>
                    <a:lnTo>
                      <a:pt x="51209" y="71092"/>
                    </a:lnTo>
                    <a:lnTo>
                      <a:pt x="51066" y="62653"/>
                    </a:lnTo>
                    <a:lnTo>
                      <a:pt x="50065" y="59935"/>
                    </a:lnTo>
                    <a:lnTo>
                      <a:pt x="45773" y="55500"/>
                    </a:lnTo>
                    <a:lnTo>
                      <a:pt x="44486" y="53212"/>
                    </a:lnTo>
                    <a:lnTo>
                      <a:pt x="44343" y="50065"/>
                    </a:lnTo>
                    <a:lnTo>
                      <a:pt x="43342" y="46918"/>
                    </a:lnTo>
                    <a:lnTo>
                      <a:pt x="43342" y="41482"/>
                    </a:lnTo>
                    <a:lnTo>
                      <a:pt x="43199" y="35045"/>
                    </a:lnTo>
                    <a:lnTo>
                      <a:pt x="42913" y="33901"/>
                    </a:lnTo>
                    <a:lnTo>
                      <a:pt x="38192" y="30897"/>
                    </a:lnTo>
                    <a:lnTo>
                      <a:pt x="31612" y="26463"/>
                    </a:lnTo>
                    <a:lnTo>
                      <a:pt x="26606" y="23173"/>
                    </a:lnTo>
                    <a:lnTo>
                      <a:pt x="26320" y="23030"/>
                    </a:lnTo>
                    <a:lnTo>
                      <a:pt x="25747" y="22172"/>
                    </a:lnTo>
                    <a:lnTo>
                      <a:pt x="26463" y="12302"/>
                    </a:lnTo>
                    <a:lnTo>
                      <a:pt x="27464" y="11014"/>
                    </a:lnTo>
                    <a:lnTo>
                      <a:pt x="29181" y="7009"/>
                    </a:lnTo>
                    <a:lnTo>
                      <a:pt x="29896" y="3719"/>
                    </a:lnTo>
                    <a:lnTo>
                      <a:pt x="22171" y="4005"/>
                    </a:lnTo>
                    <a:lnTo>
                      <a:pt x="19311" y="4864"/>
                    </a:lnTo>
                    <a:lnTo>
                      <a:pt x="17594" y="4864"/>
                    </a:lnTo>
                    <a:lnTo>
                      <a:pt x="17594" y="4148"/>
                    </a:lnTo>
                    <a:lnTo>
                      <a:pt x="17308" y="3719"/>
                    </a:lnTo>
                    <a:lnTo>
                      <a:pt x="7581" y="1431"/>
                    </a:lnTo>
                    <a:lnTo>
                      <a:pt x="715" y="0"/>
                    </a:lnTo>
                    <a:lnTo>
                      <a:pt x="2575" y="1860"/>
                    </a:lnTo>
                    <a:lnTo>
                      <a:pt x="3004" y="2861"/>
                    </a:lnTo>
                    <a:lnTo>
                      <a:pt x="2289" y="6866"/>
                    </a:lnTo>
                    <a:lnTo>
                      <a:pt x="858" y="9584"/>
                    </a:lnTo>
                    <a:lnTo>
                      <a:pt x="0" y="12159"/>
                    </a:lnTo>
                    <a:lnTo>
                      <a:pt x="143" y="13446"/>
                    </a:lnTo>
                    <a:lnTo>
                      <a:pt x="1001" y="14733"/>
                    </a:lnTo>
                    <a:lnTo>
                      <a:pt x="3862" y="16736"/>
                    </a:lnTo>
                    <a:lnTo>
                      <a:pt x="5436" y="18023"/>
                    </a:lnTo>
                    <a:lnTo>
                      <a:pt x="7152" y="20026"/>
                    </a:lnTo>
                    <a:lnTo>
                      <a:pt x="9298" y="22029"/>
                    </a:lnTo>
                    <a:lnTo>
                      <a:pt x="12731" y="24603"/>
                    </a:lnTo>
                    <a:lnTo>
                      <a:pt x="14161" y="25032"/>
                    </a:lnTo>
                    <a:lnTo>
                      <a:pt x="14161" y="25748"/>
                    </a:lnTo>
                    <a:lnTo>
                      <a:pt x="13732" y="26749"/>
                    </a:lnTo>
                    <a:lnTo>
                      <a:pt x="13303" y="36190"/>
                    </a:lnTo>
                    <a:lnTo>
                      <a:pt x="13017" y="38622"/>
                    </a:lnTo>
                    <a:lnTo>
                      <a:pt x="12874" y="39766"/>
                    </a:lnTo>
                    <a:lnTo>
                      <a:pt x="12445" y="43342"/>
                    </a:lnTo>
                    <a:lnTo>
                      <a:pt x="12159" y="43771"/>
                    </a:lnTo>
                    <a:lnTo>
                      <a:pt x="11443" y="43771"/>
                    </a:lnTo>
                    <a:lnTo>
                      <a:pt x="10871" y="43914"/>
                    </a:lnTo>
                    <a:lnTo>
                      <a:pt x="10728" y="44629"/>
                    </a:lnTo>
                    <a:lnTo>
                      <a:pt x="11014" y="45345"/>
                    </a:lnTo>
                    <a:lnTo>
                      <a:pt x="13017" y="45774"/>
                    </a:lnTo>
                    <a:lnTo>
                      <a:pt x="12588" y="46346"/>
                    </a:lnTo>
                    <a:lnTo>
                      <a:pt x="11014" y="46918"/>
                    </a:lnTo>
                    <a:lnTo>
                      <a:pt x="10299" y="47919"/>
                    </a:lnTo>
                    <a:lnTo>
                      <a:pt x="10585" y="49064"/>
                    </a:lnTo>
                    <a:lnTo>
                      <a:pt x="9727" y="50065"/>
                    </a:lnTo>
                    <a:lnTo>
                      <a:pt x="10013" y="50780"/>
                    </a:lnTo>
                    <a:lnTo>
                      <a:pt x="10585" y="51209"/>
                    </a:lnTo>
                    <a:lnTo>
                      <a:pt x="11443" y="51066"/>
                    </a:lnTo>
                    <a:lnTo>
                      <a:pt x="13875" y="49493"/>
                    </a:lnTo>
                    <a:lnTo>
                      <a:pt x="15019" y="49207"/>
                    </a:lnTo>
                    <a:lnTo>
                      <a:pt x="16164" y="49636"/>
                    </a:lnTo>
                    <a:lnTo>
                      <a:pt x="18595" y="52067"/>
                    </a:lnTo>
                    <a:lnTo>
                      <a:pt x="18738" y="53212"/>
                    </a:lnTo>
                    <a:lnTo>
                      <a:pt x="17737" y="57360"/>
                    </a:lnTo>
                    <a:lnTo>
                      <a:pt x="16736" y="60650"/>
                    </a:lnTo>
                    <a:lnTo>
                      <a:pt x="16593" y="64941"/>
                    </a:lnTo>
                    <a:lnTo>
                      <a:pt x="17594" y="67230"/>
                    </a:lnTo>
                    <a:lnTo>
                      <a:pt x="17451" y="68660"/>
                    </a:lnTo>
                    <a:lnTo>
                      <a:pt x="16450" y="69805"/>
                    </a:lnTo>
                    <a:lnTo>
                      <a:pt x="14018" y="71378"/>
                    </a:lnTo>
                    <a:lnTo>
                      <a:pt x="14161" y="72522"/>
                    </a:lnTo>
                    <a:lnTo>
                      <a:pt x="15306" y="74668"/>
                    </a:lnTo>
                    <a:lnTo>
                      <a:pt x="17308" y="76957"/>
                    </a:lnTo>
                    <a:lnTo>
                      <a:pt x="21313" y="79818"/>
                    </a:lnTo>
                    <a:lnTo>
                      <a:pt x="23459" y="83680"/>
                    </a:lnTo>
                    <a:lnTo>
                      <a:pt x="23459" y="85110"/>
                    </a:lnTo>
                    <a:lnTo>
                      <a:pt x="22315" y="86684"/>
                    </a:lnTo>
                    <a:lnTo>
                      <a:pt x="20741" y="87971"/>
                    </a:lnTo>
                    <a:lnTo>
                      <a:pt x="20312" y="89974"/>
                    </a:lnTo>
                    <a:lnTo>
                      <a:pt x="21027" y="102561"/>
                    </a:lnTo>
                    <a:lnTo>
                      <a:pt x="17880" y="107997"/>
                    </a:lnTo>
                    <a:lnTo>
                      <a:pt x="17737" y="109570"/>
                    </a:lnTo>
                    <a:lnTo>
                      <a:pt x="18166" y="111430"/>
                    </a:lnTo>
                    <a:lnTo>
                      <a:pt x="18882" y="112431"/>
                    </a:lnTo>
                    <a:lnTo>
                      <a:pt x="20598" y="112717"/>
                    </a:lnTo>
                    <a:lnTo>
                      <a:pt x="21885" y="113862"/>
                    </a:lnTo>
                    <a:lnTo>
                      <a:pt x="21456" y="117724"/>
                    </a:lnTo>
                    <a:lnTo>
                      <a:pt x="20741" y="121586"/>
                    </a:lnTo>
                    <a:lnTo>
                      <a:pt x="20598" y="123445"/>
                    </a:lnTo>
                    <a:lnTo>
                      <a:pt x="20169" y="124304"/>
                    </a:lnTo>
                    <a:lnTo>
                      <a:pt x="19024" y="125162"/>
                    </a:lnTo>
                    <a:lnTo>
                      <a:pt x="18453" y="126306"/>
                    </a:lnTo>
                    <a:lnTo>
                      <a:pt x="18882" y="127880"/>
                    </a:lnTo>
                    <a:lnTo>
                      <a:pt x="18595" y="129024"/>
                    </a:lnTo>
                    <a:lnTo>
                      <a:pt x="19311" y="130455"/>
                    </a:lnTo>
                    <a:lnTo>
                      <a:pt x="20741" y="132314"/>
                    </a:lnTo>
                    <a:lnTo>
                      <a:pt x="23030" y="136748"/>
                    </a:lnTo>
                    <a:lnTo>
                      <a:pt x="23888" y="137178"/>
                    </a:lnTo>
                    <a:lnTo>
                      <a:pt x="24317" y="138036"/>
                    </a:lnTo>
                    <a:lnTo>
                      <a:pt x="24031" y="139037"/>
                    </a:lnTo>
                    <a:lnTo>
                      <a:pt x="25032" y="141040"/>
                    </a:lnTo>
                    <a:lnTo>
                      <a:pt x="27607" y="143042"/>
                    </a:lnTo>
                    <a:lnTo>
                      <a:pt x="30325" y="144759"/>
                    </a:lnTo>
                    <a:lnTo>
                      <a:pt x="32470" y="144902"/>
                    </a:lnTo>
                    <a:lnTo>
                      <a:pt x="33043" y="146475"/>
                    </a:lnTo>
                    <a:lnTo>
                      <a:pt x="34473" y="148478"/>
                    </a:lnTo>
                    <a:lnTo>
                      <a:pt x="35475" y="149336"/>
                    </a:lnTo>
                    <a:lnTo>
                      <a:pt x="37191" y="149908"/>
                    </a:lnTo>
                    <a:lnTo>
                      <a:pt x="38478" y="150194"/>
                    </a:lnTo>
                    <a:lnTo>
                      <a:pt x="38621" y="151911"/>
                    </a:lnTo>
                    <a:lnTo>
                      <a:pt x="42340" y="150194"/>
                    </a:lnTo>
                    <a:lnTo>
                      <a:pt x="51781" y="148049"/>
                    </a:lnTo>
                    <a:lnTo>
                      <a:pt x="51352" y="14704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2" name="Freeform: Shape 401">
                <a:extLst>
                  <a:ext uri="{FF2B5EF4-FFF2-40B4-BE49-F238E27FC236}">
                    <a16:creationId xmlns:a16="http://schemas.microsoft.com/office/drawing/2014/main" id="{6F00F5DB-912F-EC52-1889-19638198D3F7}"/>
                  </a:ext>
                  <a:ext uri="{C183D7F6-B498-43B3-948B-1728B52AA6E4}">
                    <adec:decorative xmlns:adec="http://schemas.microsoft.com/office/drawing/2017/decorative" val="1"/>
                  </a:ext>
                </a:extLst>
              </p:cNvPr>
              <p:cNvSpPr/>
              <p:nvPr/>
            </p:nvSpPr>
            <p:spPr>
              <a:xfrm>
                <a:off x="6401495" y="3835699"/>
                <a:ext cx="317982" cy="491778"/>
              </a:xfrm>
              <a:custGeom>
                <a:avLst/>
                <a:gdLst>
                  <a:gd name="connsiteX0" fmla="*/ 317983 w 317982"/>
                  <a:gd name="connsiteY0" fmla="*/ 234589 h 491778"/>
                  <a:gd name="connsiteX1" fmla="*/ 317983 w 317982"/>
                  <a:gd name="connsiteY1" fmla="*/ 220857 h 491778"/>
                  <a:gd name="connsiteX2" fmla="*/ 317983 w 317982"/>
                  <a:gd name="connsiteY2" fmla="*/ 207125 h 491778"/>
                  <a:gd name="connsiteX3" fmla="*/ 317983 w 317982"/>
                  <a:gd name="connsiteY3" fmla="*/ 193393 h 491778"/>
                  <a:gd name="connsiteX4" fmla="*/ 317983 w 317982"/>
                  <a:gd name="connsiteY4" fmla="*/ 179518 h 491778"/>
                  <a:gd name="connsiteX5" fmla="*/ 317983 w 317982"/>
                  <a:gd name="connsiteY5" fmla="*/ 165786 h 491778"/>
                  <a:gd name="connsiteX6" fmla="*/ 317983 w 317982"/>
                  <a:gd name="connsiteY6" fmla="*/ 151911 h 491778"/>
                  <a:gd name="connsiteX7" fmla="*/ 317983 w 317982"/>
                  <a:gd name="connsiteY7" fmla="*/ 138036 h 491778"/>
                  <a:gd name="connsiteX8" fmla="*/ 317983 w 317982"/>
                  <a:gd name="connsiteY8" fmla="*/ 124160 h 491778"/>
                  <a:gd name="connsiteX9" fmla="*/ 303535 w 317982"/>
                  <a:gd name="connsiteY9" fmla="*/ 116722 h 491778"/>
                  <a:gd name="connsiteX10" fmla="*/ 289088 w 317982"/>
                  <a:gd name="connsiteY10" fmla="*/ 109427 h 491778"/>
                  <a:gd name="connsiteX11" fmla="*/ 274498 w 317982"/>
                  <a:gd name="connsiteY11" fmla="*/ 101989 h 491778"/>
                  <a:gd name="connsiteX12" fmla="*/ 260051 w 317982"/>
                  <a:gd name="connsiteY12" fmla="*/ 94551 h 491778"/>
                  <a:gd name="connsiteX13" fmla="*/ 245603 w 317982"/>
                  <a:gd name="connsiteY13" fmla="*/ 87113 h 491778"/>
                  <a:gd name="connsiteX14" fmla="*/ 231156 w 317982"/>
                  <a:gd name="connsiteY14" fmla="*/ 79818 h 491778"/>
                  <a:gd name="connsiteX15" fmla="*/ 216709 w 317982"/>
                  <a:gd name="connsiteY15" fmla="*/ 72379 h 491778"/>
                  <a:gd name="connsiteX16" fmla="*/ 202262 w 317982"/>
                  <a:gd name="connsiteY16" fmla="*/ 64941 h 491778"/>
                  <a:gd name="connsiteX17" fmla="*/ 187814 w 317982"/>
                  <a:gd name="connsiteY17" fmla="*/ 57503 h 491778"/>
                  <a:gd name="connsiteX18" fmla="*/ 173367 w 317982"/>
                  <a:gd name="connsiteY18" fmla="*/ 50065 h 491778"/>
                  <a:gd name="connsiteX19" fmla="*/ 158777 w 317982"/>
                  <a:gd name="connsiteY19" fmla="*/ 42626 h 491778"/>
                  <a:gd name="connsiteX20" fmla="*/ 144329 w 317982"/>
                  <a:gd name="connsiteY20" fmla="*/ 35045 h 491778"/>
                  <a:gd name="connsiteX21" fmla="*/ 129882 w 317982"/>
                  <a:gd name="connsiteY21" fmla="*/ 27607 h 491778"/>
                  <a:gd name="connsiteX22" fmla="*/ 115435 w 317982"/>
                  <a:gd name="connsiteY22" fmla="*/ 20169 h 491778"/>
                  <a:gd name="connsiteX23" fmla="*/ 100988 w 317982"/>
                  <a:gd name="connsiteY23" fmla="*/ 12731 h 491778"/>
                  <a:gd name="connsiteX24" fmla="*/ 86541 w 317982"/>
                  <a:gd name="connsiteY24" fmla="*/ 5150 h 491778"/>
                  <a:gd name="connsiteX25" fmla="*/ 76528 w 317982"/>
                  <a:gd name="connsiteY25" fmla="*/ 0 h 491778"/>
                  <a:gd name="connsiteX26" fmla="*/ 65799 w 317982"/>
                  <a:gd name="connsiteY26" fmla="*/ 5007 h 491778"/>
                  <a:gd name="connsiteX27" fmla="*/ 57360 w 317982"/>
                  <a:gd name="connsiteY27" fmla="*/ 9012 h 491778"/>
                  <a:gd name="connsiteX28" fmla="*/ 46203 w 317982"/>
                  <a:gd name="connsiteY28" fmla="*/ 14161 h 491778"/>
                  <a:gd name="connsiteX29" fmla="*/ 49493 w 317982"/>
                  <a:gd name="connsiteY29" fmla="*/ 32471 h 491778"/>
                  <a:gd name="connsiteX30" fmla="*/ 52068 w 317982"/>
                  <a:gd name="connsiteY30" fmla="*/ 48205 h 491778"/>
                  <a:gd name="connsiteX31" fmla="*/ 52211 w 317982"/>
                  <a:gd name="connsiteY31" fmla="*/ 58075 h 491778"/>
                  <a:gd name="connsiteX32" fmla="*/ 52353 w 317982"/>
                  <a:gd name="connsiteY32" fmla="*/ 60650 h 491778"/>
                  <a:gd name="connsiteX33" fmla="*/ 53355 w 317982"/>
                  <a:gd name="connsiteY33" fmla="*/ 62509 h 491778"/>
                  <a:gd name="connsiteX34" fmla="*/ 55644 w 317982"/>
                  <a:gd name="connsiteY34" fmla="*/ 64226 h 491778"/>
                  <a:gd name="connsiteX35" fmla="*/ 65084 w 317982"/>
                  <a:gd name="connsiteY35" fmla="*/ 78530 h 491778"/>
                  <a:gd name="connsiteX36" fmla="*/ 63082 w 317982"/>
                  <a:gd name="connsiteY36" fmla="*/ 81105 h 491778"/>
                  <a:gd name="connsiteX37" fmla="*/ 64512 w 317982"/>
                  <a:gd name="connsiteY37" fmla="*/ 85539 h 491778"/>
                  <a:gd name="connsiteX38" fmla="*/ 66944 w 317982"/>
                  <a:gd name="connsiteY38" fmla="*/ 87399 h 491778"/>
                  <a:gd name="connsiteX39" fmla="*/ 74811 w 317982"/>
                  <a:gd name="connsiteY39" fmla="*/ 95981 h 491778"/>
                  <a:gd name="connsiteX40" fmla="*/ 75955 w 317982"/>
                  <a:gd name="connsiteY40" fmla="*/ 97555 h 491778"/>
                  <a:gd name="connsiteX41" fmla="*/ 75383 w 317982"/>
                  <a:gd name="connsiteY41" fmla="*/ 98985 h 491778"/>
                  <a:gd name="connsiteX42" fmla="*/ 69948 w 317982"/>
                  <a:gd name="connsiteY42" fmla="*/ 108998 h 491778"/>
                  <a:gd name="connsiteX43" fmla="*/ 68946 w 317982"/>
                  <a:gd name="connsiteY43" fmla="*/ 111430 h 491778"/>
                  <a:gd name="connsiteX44" fmla="*/ 67945 w 317982"/>
                  <a:gd name="connsiteY44" fmla="*/ 124160 h 491778"/>
                  <a:gd name="connsiteX45" fmla="*/ 67087 w 317982"/>
                  <a:gd name="connsiteY45" fmla="*/ 133172 h 491778"/>
                  <a:gd name="connsiteX46" fmla="*/ 66085 w 317982"/>
                  <a:gd name="connsiteY46" fmla="*/ 145474 h 491778"/>
                  <a:gd name="connsiteX47" fmla="*/ 64798 w 317982"/>
                  <a:gd name="connsiteY47" fmla="*/ 160207 h 491778"/>
                  <a:gd name="connsiteX48" fmla="*/ 63797 w 317982"/>
                  <a:gd name="connsiteY48" fmla="*/ 172509 h 491778"/>
                  <a:gd name="connsiteX49" fmla="*/ 62367 w 317982"/>
                  <a:gd name="connsiteY49" fmla="*/ 188959 h 491778"/>
                  <a:gd name="connsiteX50" fmla="*/ 61079 w 317982"/>
                  <a:gd name="connsiteY50" fmla="*/ 204407 h 491778"/>
                  <a:gd name="connsiteX51" fmla="*/ 53212 w 317982"/>
                  <a:gd name="connsiteY51" fmla="*/ 212847 h 491778"/>
                  <a:gd name="connsiteX52" fmla="*/ 39194 w 317982"/>
                  <a:gd name="connsiteY52" fmla="*/ 227866 h 491778"/>
                  <a:gd name="connsiteX53" fmla="*/ 27750 w 317982"/>
                  <a:gd name="connsiteY53" fmla="*/ 240025 h 491778"/>
                  <a:gd name="connsiteX54" fmla="*/ 22029 w 317982"/>
                  <a:gd name="connsiteY54" fmla="*/ 248178 h 491778"/>
                  <a:gd name="connsiteX55" fmla="*/ 10728 w 317982"/>
                  <a:gd name="connsiteY55" fmla="*/ 264199 h 491778"/>
                  <a:gd name="connsiteX56" fmla="*/ 5865 w 317982"/>
                  <a:gd name="connsiteY56" fmla="*/ 274498 h 491778"/>
                  <a:gd name="connsiteX57" fmla="*/ 1860 w 317982"/>
                  <a:gd name="connsiteY57" fmla="*/ 279790 h 491778"/>
                  <a:gd name="connsiteX58" fmla="*/ 0 w 317982"/>
                  <a:gd name="connsiteY58" fmla="*/ 282079 h 491778"/>
                  <a:gd name="connsiteX59" fmla="*/ 1716 w 317982"/>
                  <a:gd name="connsiteY59" fmla="*/ 289660 h 491778"/>
                  <a:gd name="connsiteX60" fmla="*/ 4721 w 317982"/>
                  <a:gd name="connsiteY60" fmla="*/ 302820 h 491778"/>
                  <a:gd name="connsiteX61" fmla="*/ 9441 w 317982"/>
                  <a:gd name="connsiteY61" fmla="*/ 309400 h 491778"/>
                  <a:gd name="connsiteX62" fmla="*/ 14591 w 317982"/>
                  <a:gd name="connsiteY62" fmla="*/ 316409 h 491778"/>
                  <a:gd name="connsiteX63" fmla="*/ 18596 w 317982"/>
                  <a:gd name="connsiteY63" fmla="*/ 321845 h 491778"/>
                  <a:gd name="connsiteX64" fmla="*/ 24031 w 317982"/>
                  <a:gd name="connsiteY64" fmla="*/ 321988 h 491778"/>
                  <a:gd name="connsiteX65" fmla="*/ 30611 w 317982"/>
                  <a:gd name="connsiteY65" fmla="*/ 323704 h 491778"/>
                  <a:gd name="connsiteX66" fmla="*/ 32184 w 317982"/>
                  <a:gd name="connsiteY66" fmla="*/ 324992 h 491778"/>
                  <a:gd name="connsiteX67" fmla="*/ 33043 w 317982"/>
                  <a:gd name="connsiteY67" fmla="*/ 329855 h 491778"/>
                  <a:gd name="connsiteX68" fmla="*/ 35475 w 317982"/>
                  <a:gd name="connsiteY68" fmla="*/ 332573 h 491778"/>
                  <a:gd name="connsiteX69" fmla="*/ 39623 w 317982"/>
                  <a:gd name="connsiteY69" fmla="*/ 334862 h 491778"/>
                  <a:gd name="connsiteX70" fmla="*/ 42198 w 317982"/>
                  <a:gd name="connsiteY70" fmla="*/ 339439 h 491778"/>
                  <a:gd name="connsiteX71" fmla="*/ 43199 w 317982"/>
                  <a:gd name="connsiteY71" fmla="*/ 346591 h 491778"/>
                  <a:gd name="connsiteX72" fmla="*/ 45488 w 317982"/>
                  <a:gd name="connsiteY72" fmla="*/ 350739 h 491778"/>
                  <a:gd name="connsiteX73" fmla="*/ 46060 w 317982"/>
                  <a:gd name="connsiteY73" fmla="*/ 351454 h 491778"/>
                  <a:gd name="connsiteX74" fmla="*/ 48635 w 317982"/>
                  <a:gd name="connsiteY74" fmla="*/ 357605 h 491778"/>
                  <a:gd name="connsiteX75" fmla="*/ 49207 w 317982"/>
                  <a:gd name="connsiteY75" fmla="*/ 359465 h 491778"/>
                  <a:gd name="connsiteX76" fmla="*/ 49493 w 317982"/>
                  <a:gd name="connsiteY76" fmla="*/ 363184 h 491778"/>
                  <a:gd name="connsiteX77" fmla="*/ 49207 w 317982"/>
                  <a:gd name="connsiteY77" fmla="*/ 365616 h 491778"/>
                  <a:gd name="connsiteX78" fmla="*/ 50494 w 317982"/>
                  <a:gd name="connsiteY78" fmla="*/ 368763 h 491778"/>
                  <a:gd name="connsiteX79" fmla="*/ 48491 w 317982"/>
                  <a:gd name="connsiteY79" fmla="*/ 373912 h 491778"/>
                  <a:gd name="connsiteX80" fmla="*/ 47919 w 317982"/>
                  <a:gd name="connsiteY80" fmla="*/ 377202 h 491778"/>
                  <a:gd name="connsiteX81" fmla="*/ 47776 w 317982"/>
                  <a:gd name="connsiteY81" fmla="*/ 381779 h 491778"/>
                  <a:gd name="connsiteX82" fmla="*/ 48921 w 317982"/>
                  <a:gd name="connsiteY82" fmla="*/ 389647 h 491778"/>
                  <a:gd name="connsiteX83" fmla="*/ 50780 w 317982"/>
                  <a:gd name="connsiteY83" fmla="*/ 395797 h 491778"/>
                  <a:gd name="connsiteX84" fmla="*/ 52926 w 317982"/>
                  <a:gd name="connsiteY84" fmla="*/ 400804 h 491778"/>
                  <a:gd name="connsiteX85" fmla="*/ 55071 w 317982"/>
                  <a:gd name="connsiteY85" fmla="*/ 404666 h 491778"/>
                  <a:gd name="connsiteX86" fmla="*/ 58933 w 317982"/>
                  <a:gd name="connsiteY86" fmla="*/ 408957 h 491778"/>
                  <a:gd name="connsiteX87" fmla="*/ 62796 w 317982"/>
                  <a:gd name="connsiteY87" fmla="*/ 412820 h 491778"/>
                  <a:gd name="connsiteX88" fmla="*/ 66515 w 317982"/>
                  <a:gd name="connsiteY88" fmla="*/ 415251 h 491778"/>
                  <a:gd name="connsiteX89" fmla="*/ 63082 w 317982"/>
                  <a:gd name="connsiteY89" fmla="*/ 416682 h 491778"/>
                  <a:gd name="connsiteX90" fmla="*/ 56502 w 317982"/>
                  <a:gd name="connsiteY90" fmla="*/ 416825 h 491778"/>
                  <a:gd name="connsiteX91" fmla="*/ 52640 w 317982"/>
                  <a:gd name="connsiteY91" fmla="*/ 416109 h 491778"/>
                  <a:gd name="connsiteX92" fmla="*/ 50780 w 317982"/>
                  <a:gd name="connsiteY92" fmla="*/ 415966 h 491778"/>
                  <a:gd name="connsiteX93" fmla="*/ 48921 w 317982"/>
                  <a:gd name="connsiteY93" fmla="*/ 416539 h 491778"/>
                  <a:gd name="connsiteX94" fmla="*/ 41912 w 317982"/>
                  <a:gd name="connsiteY94" fmla="*/ 417254 h 491778"/>
                  <a:gd name="connsiteX95" fmla="*/ 34616 w 317982"/>
                  <a:gd name="connsiteY95" fmla="*/ 416968 h 491778"/>
                  <a:gd name="connsiteX96" fmla="*/ 28037 w 317982"/>
                  <a:gd name="connsiteY96" fmla="*/ 415966 h 491778"/>
                  <a:gd name="connsiteX97" fmla="*/ 23888 w 317982"/>
                  <a:gd name="connsiteY97" fmla="*/ 416109 h 491778"/>
                  <a:gd name="connsiteX98" fmla="*/ 20884 w 317982"/>
                  <a:gd name="connsiteY98" fmla="*/ 418398 h 491778"/>
                  <a:gd name="connsiteX99" fmla="*/ 18309 w 317982"/>
                  <a:gd name="connsiteY99" fmla="*/ 421974 h 491778"/>
                  <a:gd name="connsiteX100" fmla="*/ 15878 w 317982"/>
                  <a:gd name="connsiteY100" fmla="*/ 424835 h 491778"/>
                  <a:gd name="connsiteX101" fmla="*/ 16736 w 317982"/>
                  <a:gd name="connsiteY101" fmla="*/ 427982 h 491778"/>
                  <a:gd name="connsiteX102" fmla="*/ 18596 w 317982"/>
                  <a:gd name="connsiteY102" fmla="*/ 429698 h 491778"/>
                  <a:gd name="connsiteX103" fmla="*/ 22029 w 317982"/>
                  <a:gd name="connsiteY103" fmla="*/ 433418 h 491778"/>
                  <a:gd name="connsiteX104" fmla="*/ 25032 w 317982"/>
                  <a:gd name="connsiteY104" fmla="*/ 437137 h 491778"/>
                  <a:gd name="connsiteX105" fmla="*/ 26606 w 317982"/>
                  <a:gd name="connsiteY105" fmla="*/ 439568 h 491778"/>
                  <a:gd name="connsiteX106" fmla="*/ 32757 w 317982"/>
                  <a:gd name="connsiteY106" fmla="*/ 445004 h 491778"/>
                  <a:gd name="connsiteX107" fmla="*/ 38765 w 317982"/>
                  <a:gd name="connsiteY107" fmla="*/ 449867 h 491778"/>
                  <a:gd name="connsiteX108" fmla="*/ 39909 w 317982"/>
                  <a:gd name="connsiteY108" fmla="*/ 450583 h 491778"/>
                  <a:gd name="connsiteX109" fmla="*/ 41625 w 317982"/>
                  <a:gd name="connsiteY109" fmla="*/ 451441 h 491778"/>
                  <a:gd name="connsiteX110" fmla="*/ 42627 w 317982"/>
                  <a:gd name="connsiteY110" fmla="*/ 451870 h 491778"/>
                  <a:gd name="connsiteX111" fmla="*/ 45774 w 317982"/>
                  <a:gd name="connsiteY111" fmla="*/ 454588 h 491778"/>
                  <a:gd name="connsiteX112" fmla="*/ 50351 w 317982"/>
                  <a:gd name="connsiteY112" fmla="*/ 459165 h 491778"/>
                  <a:gd name="connsiteX113" fmla="*/ 54356 w 317982"/>
                  <a:gd name="connsiteY113" fmla="*/ 466174 h 491778"/>
                  <a:gd name="connsiteX114" fmla="*/ 57360 w 317982"/>
                  <a:gd name="connsiteY114" fmla="*/ 473469 h 491778"/>
                  <a:gd name="connsiteX115" fmla="*/ 60221 w 317982"/>
                  <a:gd name="connsiteY115" fmla="*/ 480478 h 491778"/>
                  <a:gd name="connsiteX116" fmla="*/ 61365 w 317982"/>
                  <a:gd name="connsiteY116" fmla="*/ 481623 h 491778"/>
                  <a:gd name="connsiteX117" fmla="*/ 63368 w 317982"/>
                  <a:gd name="connsiteY117" fmla="*/ 482338 h 491778"/>
                  <a:gd name="connsiteX118" fmla="*/ 63654 w 317982"/>
                  <a:gd name="connsiteY118" fmla="*/ 483911 h 491778"/>
                  <a:gd name="connsiteX119" fmla="*/ 63511 w 317982"/>
                  <a:gd name="connsiteY119" fmla="*/ 486057 h 491778"/>
                  <a:gd name="connsiteX120" fmla="*/ 62939 w 317982"/>
                  <a:gd name="connsiteY120" fmla="*/ 487917 h 491778"/>
                  <a:gd name="connsiteX121" fmla="*/ 61365 w 317982"/>
                  <a:gd name="connsiteY121" fmla="*/ 490348 h 491778"/>
                  <a:gd name="connsiteX122" fmla="*/ 64655 w 317982"/>
                  <a:gd name="connsiteY122" fmla="*/ 490634 h 491778"/>
                  <a:gd name="connsiteX123" fmla="*/ 67945 w 317982"/>
                  <a:gd name="connsiteY123" fmla="*/ 491350 h 491778"/>
                  <a:gd name="connsiteX124" fmla="*/ 72379 w 317982"/>
                  <a:gd name="connsiteY124" fmla="*/ 491779 h 491778"/>
                  <a:gd name="connsiteX125" fmla="*/ 75669 w 317982"/>
                  <a:gd name="connsiteY125" fmla="*/ 490777 h 491778"/>
                  <a:gd name="connsiteX126" fmla="*/ 77958 w 317982"/>
                  <a:gd name="connsiteY126" fmla="*/ 488918 h 491778"/>
                  <a:gd name="connsiteX127" fmla="*/ 82822 w 317982"/>
                  <a:gd name="connsiteY127" fmla="*/ 487344 h 491778"/>
                  <a:gd name="connsiteX128" fmla="*/ 88400 w 317982"/>
                  <a:gd name="connsiteY128" fmla="*/ 485485 h 491778"/>
                  <a:gd name="connsiteX129" fmla="*/ 89259 w 317982"/>
                  <a:gd name="connsiteY129" fmla="*/ 482767 h 491778"/>
                  <a:gd name="connsiteX130" fmla="*/ 90832 w 317982"/>
                  <a:gd name="connsiteY130" fmla="*/ 481480 h 491778"/>
                  <a:gd name="connsiteX131" fmla="*/ 92835 w 317982"/>
                  <a:gd name="connsiteY131" fmla="*/ 480192 h 491778"/>
                  <a:gd name="connsiteX132" fmla="*/ 93406 w 317982"/>
                  <a:gd name="connsiteY132" fmla="*/ 480049 h 491778"/>
                  <a:gd name="connsiteX133" fmla="*/ 93550 w 317982"/>
                  <a:gd name="connsiteY133" fmla="*/ 480908 h 491778"/>
                  <a:gd name="connsiteX134" fmla="*/ 94837 w 317982"/>
                  <a:gd name="connsiteY134" fmla="*/ 483768 h 491778"/>
                  <a:gd name="connsiteX135" fmla="*/ 97126 w 317982"/>
                  <a:gd name="connsiteY135" fmla="*/ 486486 h 491778"/>
                  <a:gd name="connsiteX136" fmla="*/ 100702 w 317982"/>
                  <a:gd name="connsiteY136" fmla="*/ 489490 h 491778"/>
                  <a:gd name="connsiteX137" fmla="*/ 101703 w 317982"/>
                  <a:gd name="connsiteY137" fmla="*/ 489347 h 491778"/>
                  <a:gd name="connsiteX138" fmla="*/ 103849 w 317982"/>
                  <a:gd name="connsiteY138" fmla="*/ 487058 h 491778"/>
                  <a:gd name="connsiteX139" fmla="*/ 109428 w 317982"/>
                  <a:gd name="connsiteY139" fmla="*/ 485628 h 491778"/>
                  <a:gd name="connsiteX140" fmla="*/ 110715 w 317982"/>
                  <a:gd name="connsiteY140" fmla="*/ 484913 h 491778"/>
                  <a:gd name="connsiteX141" fmla="*/ 114577 w 317982"/>
                  <a:gd name="connsiteY141" fmla="*/ 481623 h 491778"/>
                  <a:gd name="connsiteX142" fmla="*/ 119297 w 317982"/>
                  <a:gd name="connsiteY142" fmla="*/ 479477 h 491778"/>
                  <a:gd name="connsiteX143" fmla="*/ 120298 w 317982"/>
                  <a:gd name="connsiteY143" fmla="*/ 479191 h 491778"/>
                  <a:gd name="connsiteX144" fmla="*/ 122015 w 317982"/>
                  <a:gd name="connsiteY144" fmla="*/ 478619 h 491778"/>
                  <a:gd name="connsiteX145" fmla="*/ 126736 w 317982"/>
                  <a:gd name="connsiteY145" fmla="*/ 476473 h 491778"/>
                  <a:gd name="connsiteX146" fmla="*/ 130168 w 317982"/>
                  <a:gd name="connsiteY146" fmla="*/ 476759 h 491778"/>
                  <a:gd name="connsiteX147" fmla="*/ 135604 w 317982"/>
                  <a:gd name="connsiteY147" fmla="*/ 476473 h 491778"/>
                  <a:gd name="connsiteX148" fmla="*/ 144616 w 317982"/>
                  <a:gd name="connsiteY148" fmla="*/ 475329 h 491778"/>
                  <a:gd name="connsiteX149" fmla="*/ 151052 w 317982"/>
                  <a:gd name="connsiteY149" fmla="*/ 475043 h 491778"/>
                  <a:gd name="connsiteX150" fmla="*/ 154486 w 317982"/>
                  <a:gd name="connsiteY150" fmla="*/ 474614 h 491778"/>
                  <a:gd name="connsiteX151" fmla="*/ 155201 w 317982"/>
                  <a:gd name="connsiteY151" fmla="*/ 474185 h 491778"/>
                  <a:gd name="connsiteX152" fmla="*/ 156488 w 317982"/>
                  <a:gd name="connsiteY152" fmla="*/ 470895 h 491778"/>
                  <a:gd name="connsiteX153" fmla="*/ 157490 w 317982"/>
                  <a:gd name="connsiteY153" fmla="*/ 470036 h 491778"/>
                  <a:gd name="connsiteX154" fmla="*/ 159921 w 317982"/>
                  <a:gd name="connsiteY154" fmla="*/ 468606 h 491778"/>
                  <a:gd name="connsiteX155" fmla="*/ 164785 w 317982"/>
                  <a:gd name="connsiteY155" fmla="*/ 463742 h 491778"/>
                  <a:gd name="connsiteX156" fmla="*/ 167932 w 317982"/>
                  <a:gd name="connsiteY156" fmla="*/ 459594 h 491778"/>
                  <a:gd name="connsiteX157" fmla="*/ 168790 w 317982"/>
                  <a:gd name="connsiteY157" fmla="*/ 458307 h 491778"/>
                  <a:gd name="connsiteX158" fmla="*/ 168790 w 317982"/>
                  <a:gd name="connsiteY158" fmla="*/ 458164 h 491778"/>
                  <a:gd name="connsiteX159" fmla="*/ 169505 w 317982"/>
                  <a:gd name="connsiteY159" fmla="*/ 457878 h 491778"/>
                  <a:gd name="connsiteX160" fmla="*/ 170792 w 317982"/>
                  <a:gd name="connsiteY160" fmla="*/ 456161 h 491778"/>
                  <a:gd name="connsiteX161" fmla="*/ 169505 w 317982"/>
                  <a:gd name="connsiteY161" fmla="*/ 454302 h 491778"/>
                  <a:gd name="connsiteX162" fmla="*/ 164069 w 317982"/>
                  <a:gd name="connsiteY162" fmla="*/ 450726 h 491778"/>
                  <a:gd name="connsiteX163" fmla="*/ 164213 w 317982"/>
                  <a:gd name="connsiteY163" fmla="*/ 450154 h 491778"/>
                  <a:gd name="connsiteX164" fmla="*/ 163927 w 317982"/>
                  <a:gd name="connsiteY164" fmla="*/ 449581 h 491778"/>
                  <a:gd name="connsiteX165" fmla="*/ 164213 w 317982"/>
                  <a:gd name="connsiteY165" fmla="*/ 449152 h 491778"/>
                  <a:gd name="connsiteX166" fmla="*/ 166215 w 317982"/>
                  <a:gd name="connsiteY166" fmla="*/ 447579 h 491778"/>
                  <a:gd name="connsiteX167" fmla="*/ 169076 w 317982"/>
                  <a:gd name="connsiteY167" fmla="*/ 445862 h 491778"/>
                  <a:gd name="connsiteX168" fmla="*/ 171937 w 317982"/>
                  <a:gd name="connsiteY168" fmla="*/ 445290 h 491778"/>
                  <a:gd name="connsiteX169" fmla="*/ 179661 w 317982"/>
                  <a:gd name="connsiteY169" fmla="*/ 445433 h 491778"/>
                  <a:gd name="connsiteX170" fmla="*/ 186241 w 317982"/>
                  <a:gd name="connsiteY170" fmla="*/ 445004 h 491778"/>
                  <a:gd name="connsiteX171" fmla="*/ 187814 w 317982"/>
                  <a:gd name="connsiteY171" fmla="*/ 445147 h 491778"/>
                  <a:gd name="connsiteX172" fmla="*/ 192821 w 317982"/>
                  <a:gd name="connsiteY172" fmla="*/ 444289 h 491778"/>
                  <a:gd name="connsiteX173" fmla="*/ 196397 w 317982"/>
                  <a:gd name="connsiteY173" fmla="*/ 443431 h 491778"/>
                  <a:gd name="connsiteX174" fmla="*/ 199973 w 317982"/>
                  <a:gd name="connsiteY174" fmla="*/ 441714 h 491778"/>
                  <a:gd name="connsiteX175" fmla="*/ 208127 w 317982"/>
                  <a:gd name="connsiteY175" fmla="*/ 441857 h 491778"/>
                  <a:gd name="connsiteX176" fmla="*/ 214850 w 317982"/>
                  <a:gd name="connsiteY176" fmla="*/ 437423 h 491778"/>
                  <a:gd name="connsiteX177" fmla="*/ 216852 w 317982"/>
                  <a:gd name="connsiteY177" fmla="*/ 436708 h 491778"/>
                  <a:gd name="connsiteX178" fmla="*/ 217710 w 317982"/>
                  <a:gd name="connsiteY178" fmla="*/ 435992 h 491778"/>
                  <a:gd name="connsiteX179" fmla="*/ 217996 w 317982"/>
                  <a:gd name="connsiteY179" fmla="*/ 435277 h 491778"/>
                  <a:gd name="connsiteX180" fmla="*/ 221143 w 317982"/>
                  <a:gd name="connsiteY180" fmla="*/ 433418 h 491778"/>
                  <a:gd name="connsiteX181" fmla="*/ 224719 w 317982"/>
                  <a:gd name="connsiteY181" fmla="*/ 429842 h 491778"/>
                  <a:gd name="connsiteX182" fmla="*/ 227437 w 317982"/>
                  <a:gd name="connsiteY182" fmla="*/ 426551 h 491778"/>
                  <a:gd name="connsiteX183" fmla="*/ 228296 w 317982"/>
                  <a:gd name="connsiteY183" fmla="*/ 424120 h 491778"/>
                  <a:gd name="connsiteX184" fmla="*/ 235877 w 317982"/>
                  <a:gd name="connsiteY184" fmla="*/ 416253 h 491778"/>
                  <a:gd name="connsiteX185" fmla="*/ 238595 w 317982"/>
                  <a:gd name="connsiteY185" fmla="*/ 416396 h 491778"/>
                  <a:gd name="connsiteX186" fmla="*/ 239882 w 317982"/>
                  <a:gd name="connsiteY186" fmla="*/ 415394 h 491778"/>
                  <a:gd name="connsiteX187" fmla="*/ 243029 w 317982"/>
                  <a:gd name="connsiteY187" fmla="*/ 410102 h 491778"/>
                  <a:gd name="connsiteX188" fmla="*/ 243887 w 317982"/>
                  <a:gd name="connsiteY188" fmla="*/ 409243 h 491778"/>
                  <a:gd name="connsiteX189" fmla="*/ 245318 w 317982"/>
                  <a:gd name="connsiteY189" fmla="*/ 408814 h 491778"/>
                  <a:gd name="connsiteX190" fmla="*/ 247034 w 317982"/>
                  <a:gd name="connsiteY190" fmla="*/ 408242 h 491778"/>
                  <a:gd name="connsiteX191" fmla="*/ 248607 w 317982"/>
                  <a:gd name="connsiteY191" fmla="*/ 406669 h 491778"/>
                  <a:gd name="connsiteX192" fmla="*/ 249895 w 317982"/>
                  <a:gd name="connsiteY192" fmla="*/ 404380 h 491778"/>
                  <a:gd name="connsiteX193" fmla="*/ 249895 w 317982"/>
                  <a:gd name="connsiteY193" fmla="*/ 401519 h 491778"/>
                  <a:gd name="connsiteX194" fmla="*/ 249323 w 317982"/>
                  <a:gd name="connsiteY194" fmla="*/ 399231 h 491778"/>
                  <a:gd name="connsiteX195" fmla="*/ 249323 w 317982"/>
                  <a:gd name="connsiteY195" fmla="*/ 398086 h 491778"/>
                  <a:gd name="connsiteX196" fmla="*/ 250038 w 317982"/>
                  <a:gd name="connsiteY196" fmla="*/ 397085 h 491778"/>
                  <a:gd name="connsiteX197" fmla="*/ 251325 w 317982"/>
                  <a:gd name="connsiteY197" fmla="*/ 395940 h 491778"/>
                  <a:gd name="connsiteX198" fmla="*/ 257047 w 317982"/>
                  <a:gd name="connsiteY198" fmla="*/ 393223 h 491778"/>
                  <a:gd name="connsiteX199" fmla="*/ 258620 w 317982"/>
                  <a:gd name="connsiteY199" fmla="*/ 391792 h 491778"/>
                  <a:gd name="connsiteX200" fmla="*/ 259479 w 317982"/>
                  <a:gd name="connsiteY200" fmla="*/ 390505 h 491778"/>
                  <a:gd name="connsiteX201" fmla="*/ 261052 w 317982"/>
                  <a:gd name="connsiteY201" fmla="*/ 390362 h 491778"/>
                  <a:gd name="connsiteX202" fmla="*/ 262911 w 317982"/>
                  <a:gd name="connsiteY202" fmla="*/ 390505 h 491778"/>
                  <a:gd name="connsiteX203" fmla="*/ 264056 w 317982"/>
                  <a:gd name="connsiteY203" fmla="*/ 389647 h 491778"/>
                  <a:gd name="connsiteX204" fmla="*/ 265343 w 317982"/>
                  <a:gd name="connsiteY204" fmla="*/ 388359 h 491778"/>
                  <a:gd name="connsiteX205" fmla="*/ 269349 w 317982"/>
                  <a:gd name="connsiteY205" fmla="*/ 386643 h 491778"/>
                  <a:gd name="connsiteX206" fmla="*/ 273067 w 317982"/>
                  <a:gd name="connsiteY206" fmla="*/ 385212 h 491778"/>
                  <a:gd name="connsiteX207" fmla="*/ 276930 w 317982"/>
                  <a:gd name="connsiteY207" fmla="*/ 385785 h 491778"/>
                  <a:gd name="connsiteX208" fmla="*/ 280219 w 317982"/>
                  <a:gd name="connsiteY208" fmla="*/ 386500 h 491778"/>
                  <a:gd name="connsiteX209" fmla="*/ 282795 w 317982"/>
                  <a:gd name="connsiteY209" fmla="*/ 387358 h 491778"/>
                  <a:gd name="connsiteX210" fmla="*/ 284082 w 317982"/>
                  <a:gd name="connsiteY210" fmla="*/ 387644 h 491778"/>
                  <a:gd name="connsiteX211" fmla="*/ 285226 w 317982"/>
                  <a:gd name="connsiteY211" fmla="*/ 384354 h 491778"/>
                  <a:gd name="connsiteX212" fmla="*/ 286513 w 317982"/>
                  <a:gd name="connsiteY212" fmla="*/ 379348 h 491778"/>
                  <a:gd name="connsiteX213" fmla="*/ 286657 w 317982"/>
                  <a:gd name="connsiteY213" fmla="*/ 377059 h 491778"/>
                  <a:gd name="connsiteX214" fmla="*/ 286084 w 317982"/>
                  <a:gd name="connsiteY214" fmla="*/ 374627 h 491778"/>
                  <a:gd name="connsiteX215" fmla="*/ 283796 w 317982"/>
                  <a:gd name="connsiteY215" fmla="*/ 372911 h 491778"/>
                  <a:gd name="connsiteX216" fmla="*/ 281793 w 317982"/>
                  <a:gd name="connsiteY216" fmla="*/ 372768 h 491778"/>
                  <a:gd name="connsiteX217" fmla="*/ 280935 w 317982"/>
                  <a:gd name="connsiteY217" fmla="*/ 371767 h 491778"/>
                  <a:gd name="connsiteX218" fmla="*/ 279218 w 317982"/>
                  <a:gd name="connsiteY218" fmla="*/ 370479 h 491778"/>
                  <a:gd name="connsiteX219" fmla="*/ 277502 w 317982"/>
                  <a:gd name="connsiteY219" fmla="*/ 369478 h 491778"/>
                  <a:gd name="connsiteX220" fmla="*/ 276072 w 317982"/>
                  <a:gd name="connsiteY220" fmla="*/ 367618 h 491778"/>
                  <a:gd name="connsiteX221" fmla="*/ 274927 w 317982"/>
                  <a:gd name="connsiteY221" fmla="*/ 364757 h 491778"/>
                  <a:gd name="connsiteX222" fmla="*/ 275642 w 317982"/>
                  <a:gd name="connsiteY222" fmla="*/ 355030 h 491778"/>
                  <a:gd name="connsiteX223" fmla="*/ 275213 w 317982"/>
                  <a:gd name="connsiteY223" fmla="*/ 353743 h 491778"/>
                  <a:gd name="connsiteX224" fmla="*/ 272925 w 317982"/>
                  <a:gd name="connsiteY224" fmla="*/ 353457 h 491778"/>
                  <a:gd name="connsiteX225" fmla="*/ 272352 w 317982"/>
                  <a:gd name="connsiteY225" fmla="*/ 352742 h 491778"/>
                  <a:gd name="connsiteX226" fmla="*/ 272495 w 317982"/>
                  <a:gd name="connsiteY226" fmla="*/ 350882 h 491778"/>
                  <a:gd name="connsiteX227" fmla="*/ 271351 w 317982"/>
                  <a:gd name="connsiteY227" fmla="*/ 345304 h 491778"/>
                  <a:gd name="connsiteX228" fmla="*/ 269920 w 317982"/>
                  <a:gd name="connsiteY228" fmla="*/ 340726 h 491778"/>
                  <a:gd name="connsiteX229" fmla="*/ 270636 w 317982"/>
                  <a:gd name="connsiteY229" fmla="*/ 338152 h 491778"/>
                  <a:gd name="connsiteX230" fmla="*/ 268776 w 317982"/>
                  <a:gd name="connsiteY230" fmla="*/ 334718 h 491778"/>
                  <a:gd name="connsiteX231" fmla="*/ 265200 w 317982"/>
                  <a:gd name="connsiteY231" fmla="*/ 333145 h 491778"/>
                  <a:gd name="connsiteX232" fmla="*/ 261767 w 317982"/>
                  <a:gd name="connsiteY232" fmla="*/ 333574 h 491778"/>
                  <a:gd name="connsiteX233" fmla="*/ 258191 w 317982"/>
                  <a:gd name="connsiteY233" fmla="*/ 334289 h 491778"/>
                  <a:gd name="connsiteX234" fmla="*/ 256046 w 317982"/>
                  <a:gd name="connsiteY234" fmla="*/ 334146 h 491778"/>
                  <a:gd name="connsiteX235" fmla="*/ 254472 w 317982"/>
                  <a:gd name="connsiteY235" fmla="*/ 333431 h 491778"/>
                  <a:gd name="connsiteX236" fmla="*/ 253471 w 317982"/>
                  <a:gd name="connsiteY236" fmla="*/ 332144 h 491778"/>
                  <a:gd name="connsiteX237" fmla="*/ 252899 w 317982"/>
                  <a:gd name="connsiteY237" fmla="*/ 330713 h 491778"/>
                  <a:gd name="connsiteX238" fmla="*/ 253328 w 317982"/>
                  <a:gd name="connsiteY238" fmla="*/ 328425 h 491778"/>
                  <a:gd name="connsiteX239" fmla="*/ 255330 w 317982"/>
                  <a:gd name="connsiteY239" fmla="*/ 324276 h 491778"/>
                  <a:gd name="connsiteX240" fmla="*/ 257905 w 317982"/>
                  <a:gd name="connsiteY240" fmla="*/ 320843 h 491778"/>
                  <a:gd name="connsiteX241" fmla="*/ 262911 w 317982"/>
                  <a:gd name="connsiteY241" fmla="*/ 317696 h 491778"/>
                  <a:gd name="connsiteX242" fmla="*/ 264342 w 317982"/>
                  <a:gd name="connsiteY242" fmla="*/ 316123 h 491778"/>
                  <a:gd name="connsiteX243" fmla="*/ 265057 w 317982"/>
                  <a:gd name="connsiteY243" fmla="*/ 314264 h 491778"/>
                  <a:gd name="connsiteX244" fmla="*/ 265200 w 317982"/>
                  <a:gd name="connsiteY244" fmla="*/ 312118 h 491778"/>
                  <a:gd name="connsiteX245" fmla="*/ 264771 w 317982"/>
                  <a:gd name="connsiteY245" fmla="*/ 309972 h 491778"/>
                  <a:gd name="connsiteX246" fmla="*/ 264199 w 317982"/>
                  <a:gd name="connsiteY246" fmla="*/ 307827 h 491778"/>
                  <a:gd name="connsiteX247" fmla="*/ 262768 w 317982"/>
                  <a:gd name="connsiteY247" fmla="*/ 305252 h 491778"/>
                  <a:gd name="connsiteX248" fmla="*/ 261338 w 317982"/>
                  <a:gd name="connsiteY248" fmla="*/ 301962 h 491778"/>
                  <a:gd name="connsiteX249" fmla="*/ 261338 w 317982"/>
                  <a:gd name="connsiteY249" fmla="*/ 299816 h 491778"/>
                  <a:gd name="connsiteX250" fmla="*/ 262053 w 317982"/>
                  <a:gd name="connsiteY250" fmla="*/ 298386 h 491778"/>
                  <a:gd name="connsiteX251" fmla="*/ 263341 w 317982"/>
                  <a:gd name="connsiteY251" fmla="*/ 296526 h 491778"/>
                  <a:gd name="connsiteX252" fmla="*/ 266058 w 317982"/>
                  <a:gd name="connsiteY252" fmla="*/ 294381 h 491778"/>
                  <a:gd name="connsiteX253" fmla="*/ 266774 w 317982"/>
                  <a:gd name="connsiteY253" fmla="*/ 293952 h 491778"/>
                  <a:gd name="connsiteX254" fmla="*/ 268347 w 317982"/>
                  <a:gd name="connsiteY254" fmla="*/ 292807 h 491778"/>
                  <a:gd name="connsiteX255" fmla="*/ 269920 w 317982"/>
                  <a:gd name="connsiteY255" fmla="*/ 292092 h 491778"/>
                  <a:gd name="connsiteX256" fmla="*/ 273496 w 317982"/>
                  <a:gd name="connsiteY256" fmla="*/ 289803 h 491778"/>
                  <a:gd name="connsiteX257" fmla="*/ 274355 w 317982"/>
                  <a:gd name="connsiteY257" fmla="*/ 288802 h 491778"/>
                  <a:gd name="connsiteX258" fmla="*/ 274069 w 317982"/>
                  <a:gd name="connsiteY258" fmla="*/ 287515 h 491778"/>
                  <a:gd name="connsiteX259" fmla="*/ 273211 w 317982"/>
                  <a:gd name="connsiteY259" fmla="*/ 286513 h 491778"/>
                  <a:gd name="connsiteX260" fmla="*/ 271780 w 317982"/>
                  <a:gd name="connsiteY260" fmla="*/ 285083 h 491778"/>
                  <a:gd name="connsiteX261" fmla="*/ 271351 w 317982"/>
                  <a:gd name="connsiteY261" fmla="*/ 283223 h 491778"/>
                  <a:gd name="connsiteX262" fmla="*/ 270922 w 317982"/>
                  <a:gd name="connsiteY262" fmla="*/ 280219 h 491778"/>
                  <a:gd name="connsiteX263" fmla="*/ 270207 w 317982"/>
                  <a:gd name="connsiteY263" fmla="*/ 278360 h 491778"/>
                  <a:gd name="connsiteX264" fmla="*/ 269634 w 317982"/>
                  <a:gd name="connsiteY264" fmla="*/ 276930 h 491778"/>
                  <a:gd name="connsiteX265" fmla="*/ 270779 w 317982"/>
                  <a:gd name="connsiteY265" fmla="*/ 275785 h 491778"/>
                  <a:gd name="connsiteX266" fmla="*/ 272209 w 317982"/>
                  <a:gd name="connsiteY266" fmla="*/ 274355 h 491778"/>
                  <a:gd name="connsiteX267" fmla="*/ 274212 w 317982"/>
                  <a:gd name="connsiteY267" fmla="*/ 273496 h 491778"/>
                  <a:gd name="connsiteX268" fmla="*/ 277216 w 317982"/>
                  <a:gd name="connsiteY268" fmla="*/ 272638 h 491778"/>
                  <a:gd name="connsiteX269" fmla="*/ 278360 w 317982"/>
                  <a:gd name="connsiteY269" fmla="*/ 271637 h 491778"/>
                  <a:gd name="connsiteX270" fmla="*/ 278789 w 317982"/>
                  <a:gd name="connsiteY270" fmla="*/ 269634 h 491778"/>
                  <a:gd name="connsiteX271" fmla="*/ 278646 w 317982"/>
                  <a:gd name="connsiteY271" fmla="*/ 267632 h 491778"/>
                  <a:gd name="connsiteX272" fmla="*/ 279790 w 317982"/>
                  <a:gd name="connsiteY272" fmla="*/ 266201 h 491778"/>
                  <a:gd name="connsiteX273" fmla="*/ 281221 w 317982"/>
                  <a:gd name="connsiteY273" fmla="*/ 263197 h 491778"/>
                  <a:gd name="connsiteX274" fmla="*/ 282365 w 317982"/>
                  <a:gd name="connsiteY274" fmla="*/ 261767 h 491778"/>
                  <a:gd name="connsiteX275" fmla="*/ 284368 w 317982"/>
                  <a:gd name="connsiteY275" fmla="*/ 260194 h 491778"/>
                  <a:gd name="connsiteX276" fmla="*/ 286371 w 317982"/>
                  <a:gd name="connsiteY276" fmla="*/ 258191 h 491778"/>
                  <a:gd name="connsiteX277" fmla="*/ 287229 w 317982"/>
                  <a:gd name="connsiteY277" fmla="*/ 255759 h 491778"/>
                  <a:gd name="connsiteX278" fmla="*/ 287372 w 317982"/>
                  <a:gd name="connsiteY278" fmla="*/ 253614 h 491778"/>
                  <a:gd name="connsiteX279" fmla="*/ 286371 w 317982"/>
                  <a:gd name="connsiteY279" fmla="*/ 246748 h 491778"/>
                  <a:gd name="connsiteX280" fmla="*/ 288659 w 317982"/>
                  <a:gd name="connsiteY280" fmla="*/ 243887 h 491778"/>
                  <a:gd name="connsiteX281" fmla="*/ 291520 w 317982"/>
                  <a:gd name="connsiteY281" fmla="*/ 241598 h 491778"/>
                  <a:gd name="connsiteX282" fmla="*/ 295668 w 317982"/>
                  <a:gd name="connsiteY282" fmla="*/ 241741 h 491778"/>
                  <a:gd name="connsiteX283" fmla="*/ 302248 w 317982"/>
                  <a:gd name="connsiteY283" fmla="*/ 241169 h 491778"/>
                  <a:gd name="connsiteX284" fmla="*/ 306540 w 317982"/>
                  <a:gd name="connsiteY284" fmla="*/ 240168 h 491778"/>
                  <a:gd name="connsiteX285" fmla="*/ 309687 w 317982"/>
                  <a:gd name="connsiteY285" fmla="*/ 240311 h 491778"/>
                  <a:gd name="connsiteX286" fmla="*/ 316981 w 317982"/>
                  <a:gd name="connsiteY286" fmla="*/ 241455 h 491778"/>
                  <a:gd name="connsiteX287" fmla="*/ 317554 w 317982"/>
                  <a:gd name="connsiteY287" fmla="*/ 241169 h 491778"/>
                  <a:gd name="connsiteX288" fmla="*/ 317697 w 317982"/>
                  <a:gd name="connsiteY288" fmla="*/ 241026 h 491778"/>
                  <a:gd name="connsiteX289" fmla="*/ 317983 w 317982"/>
                  <a:gd name="connsiteY289" fmla="*/ 239166 h 49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Lst>
                <a:rect l="l" t="t" r="r" b="b"/>
                <a:pathLst>
                  <a:path w="317982" h="491778">
                    <a:moveTo>
                      <a:pt x="317983" y="234589"/>
                    </a:moveTo>
                    <a:lnTo>
                      <a:pt x="317983" y="220857"/>
                    </a:lnTo>
                    <a:lnTo>
                      <a:pt x="317983" y="207125"/>
                    </a:lnTo>
                    <a:lnTo>
                      <a:pt x="317983" y="193393"/>
                    </a:lnTo>
                    <a:lnTo>
                      <a:pt x="317983" y="179518"/>
                    </a:lnTo>
                    <a:lnTo>
                      <a:pt x="317983" y="165786"/>
                    </a:lnTo>
                    <a:lnTo>
                      <a:pt x="317983" y="151911"/>
                    </a:lnTo>
                    <a:lnTo>
                      <a:pt x="317983" y="138036"/>
                    </a:lnTo>
                    <a:lnTo>
                      <a:pt x="317983" y="124160"/>
                    </a:lnTo>
                    <a:lnTo>
                      <a:pt x="303535" y="116722"/>
                    </a:lnTo>
                    <a:lnTo>
                      <a:pt x="289088" y="109427"/>
                    </a:lnTo>
                    <a:lnTo>
                      <a:pt x="274498" y="101989"/>
                    </a:lnTo>
                    <a:lnTo>
                      <a:pt x="260051" y="94551"/>
                    </a:lnTo>
                    <a:lnTo>
                      <a:pt x="245603" y="87113"/>
                    </a:lnTo>
                    <a:lnTo>
                      <a:pt x="231156" y="79818"/>
                    </a:lnTo>
                    <a:lnTo>
                      <a:pt x="216709" y="72379"/>
                    </a:lnTo>
                    <a:lnTo>
                      <a:pt x="202262" y="64941"/>
                    </a:lnTo>
                    <a:lnTo>
                      <a:pt x="187814" y="57503"/>
                    </a:lnTo>
                    <a:lnTo>
                      <a:pt x="173367" y="50065"/>
                    </a:lnTo>
                    <a:lnTo>
                      <a:pt x="158777" y="42626"/>
                    </a:lnTo>
                    <a:lnTo>
                      <a:pt x="144329" y="35045"/>
                    </a:lnTo>
                    <a:lnTo>
                      <a:pt x="129882" y="27607"/>
                    </a:lnTo>
                    <a:lnTo>
                      <a:pt x="115435" y="20169"/>
                    </a:lnTo>
                    <a:lnTo>
                      <a:pt x="100988" y="12731"/>
                    </a:lnTo>
                    <a:lnTo>
                      <a:pt x="86541" y="5150"/>
                    </a:lnTo>
                    <a:lnTo>
                      <a:pt x="76528" y="0"/>
                    </a:lnTo>
                    <a:lnTo>
                      <a:pt x="65799" y="5007"/>
                    </a:lnTo>
                    <a:lnTo>
                      <a:pt x="57360" y="9012"/>
                    </a:lnTo>
                    <a:lnTo>
                      <a:pt x="46203" y="14161"/>
                    </a:lnTo>
                    <a:lnTo>
                      <a:pt x="49493" y="32471"/>
                    </a:lnTo>
                    <a:lnTo>
                      <a:pt x="52068" y="48205"/>
                    </a:lnTo>
                    <a:lnTo>
                      <a:pt x="52211" y="58075"/>
                    </a:lnTo>
                    <a:lnTo>
                      <a:pt x="52353" y="60650"/>
                    </a:lnTo>
                    <a:lnTo>
                      <a:pt x="53355" y="62509"/>
                    </a:lnTo>
                    <a:lnTo>
                      <a:pt x="55644" y="64226"/>
                    </a:lnTo>
                    <a:lnTo>
                      <a:pt x="65084" y="78530"/>
                    </a:lnTo>
                    <a:lnTo>
                      <a:pt x="63082" y="81105"/>
                    </a:lnTo>
                    <a:lnTo>
                      <a:pt x="64512" y="85539"/>
                    </a:lnTo>
                    <a:lnTo>
                      <a:pt x="66944" y="87399"/>
                    </a:lnTo>
                    <a:lnTo>
                      <a:pt x="74811" y="95981"/>
                    </a:lnTo>
                    <a:lnTo>
                      <a:pt x="75955" y="97555"/>
                    </a:lnTo>
                    <a:lnTo>
                      <a:pt x="75383" y="98985"/>
                    </a:lnTo>
                    <a:lnTo>
                      <a:pt x="69948" y="108998"/>
                    </a:lnTo>
                    <a:lnTo>
                      <a:pt x="68946" y="111430"/>
                    </a:lnTo>
                    <a:lnTo>
                      <a:pt x="67945" y="124160"/>
                    </a:lnTo>
                    <a:lnTo>
                      <a:pt x="67087" y="133172"/>
                    </a:lnTo>
                    <a:lnTo>
                      <a:pt x="66085" y="145474"/>
                    </a:lnTo>
                    <a:lnTo>
                      <a:pt x="64798" y="160207"/>
                    </a:lnTo>
                    <a:lnTo>
                      <a:pt x="63797" y="172509"/>
                    </a:lnTo>
                    <a:lnTo>
                      <a:pt x="62367" y="188959"/>
                    </a:lnTo>
                    <a:lnTo>
                      <a:pt x="61079" y="204407"/>
                    </a:lnTo>
                    <a:lnTo>
                      <a:pt x="53212" y="212847"/>
                    </a:lnTo>
                    <a:lnTo>
                      <a:pt x="39194" y="227866"/>
                    </a:lnTo>
                    <a:lnTo>
                      <a:pt x="27750" y="240025"/>
                    </a:lnTo>
                    <a:lnTo>
                      <a:pt x="22029" y="248178"/>
                    </a:lnTo>
                    <a:lnTo>
                      <a:pt x="10728" y="264199"/>
                    </a:lnTo>
                    <a:lnTo>
                      <a:pt x="5865" y="274498"/>
                    </a:lnTo>
                    <a:lnTo>
                      <a:pt x="1860" y="279790"/>
                    </a:lnTo>
                    <a:lnTo>
                      <a:pt x="0" y="282079"/>
                    </a:lnTo>
                    <a:lnTo>
                      <a:pt x="1716" y="289660"/>
                    </a:lnTo>
                    <a:lnTo>
                      <a:pt x="4721" y="302820"/>
                    </a:lnTo>
                    <a:lnTo>
                      <a:pt x="9441" y="309400"/>
                    </a:lnTo>
                    <a:lnTo>
                      <a:pt x="14591" y="316409"/>
                    </a:lnTo>
                    <a:lnTo>
                      <a:pt x="18596" y="321845"/>
                    </a:lnTo>
                    <a:lnTo>
                      <a:pt x="24031" y="321988"/>
                    </a:lnTo>
                    <a:lnTo>
                      <a:pt x="30611" y="323704"/>
                    </a:lnTo>
                    <a:lnTo>
                      <a:pt x="32184" y="324992"/>
                    </a:lnTo>
                    <a:lnTo>
                      <a:pt x="33043" y="329855"/>
                    </a:lnTo>
                    <a:lnTo>
                      <a:pt x="35475" y="332573"/>
                    </a:lnTo>
                    <a:lnTo>
                      <a:pt x="39623" y="334862"/>
                    </a:lnTo>
                    <a:lnTo>
                      <a:pt x="42198" y="339439"/>
                    </a:lnTo>
                    <a:lnTo>
                      <a:pt x="43199" y="346591"/>
                    </a:lnTo>
                    <a:lnTo>
                      <a:pt x="45488" y="350739"/>
                    </a:lnTo>
                    <a:lnTo>
                      <a:pt x="46060" y="351454"/>
                    </a:lnTo>
                    <a:lnTo>
                      <a:pt x="48635" y="357605"/>
                    </a:lnTo>
                    <a:lnTo>
                      <a:pt x="49207" y="359465"/>
                    </a:lnTo>
                    <a:lnTo>
                      <a:pt x="49493" y="363184"/>
                    </a:lnTo>
                    <a:lnTo>
                      <a:pt x="49207" y="365616"/>
                    </a:lnTo>
                    <a:lnTo>
                      <a:pt x="50494" y="368763"/>
                    </a:lnTo>
                    <a:lnTo>
                      <a:pt x="48491" y="373912"/>
                    </a:lnTo>
                    <a:lnTo>
                      <a:pt x="47919" y="377202"/>
                    </a:lnTo>
                    <a:lnTo>
                      <a:pt x="47776" y="381779"/>
                    </a:lnTo>
                    <a:lnTo>
                      <a:pt x="48921" y="389647"/>
                    </a:lnTo>
                    <a:lnTo>
                      <a:pt x="50780" y="395797"/>
                    </a:lnTo>
                    <a:lnTo>
                      <a:pt x="52926" y="400804"/>
                    </a:lnTo>
                    <a:lnTo>
                      <a:pt x="55071" y="404666"/>
                    </a:lnTo>
                    <a:lnTo>
                      <a:pt x="58933" y="408957"/>
                    </a:lnTo>
                    <a:lnTo>
                      <a:pt x="62796" y="412820"/>
                    </a:lnTo>
                    <a:lnTo>
                      <a:pt x="66515" y="415251"/>
                    </a:lnTo>
                    <a:lnTo>
                      <a:pt x="63082" y="416682"/>
                    </a:lnTo>
                    <a:lnTo>
                      <a:pt x="56502" y="416825"/>
                    </a:lnTo>
                    <a:lnTo>
                      <a:pt x="52640" y="416109"/>
                    </a:lnTo>
                    <a:lnTo>
                      <a:pt x="50780" y="415966"/>
                    </a:lnTo>
                    <a:lnTo>
                      <a:pt x="48921" y="416539"/>
                    </a:lnTo>
                    <a:lnTo>
                      <a:pt x="41912" y="417254"/>
                    </a:lnTo>
                    <a:lnTo>
                      <a:pt x="34616" y="416968"/>
                    </a:lnTo>
                    <a:lnTo>
                      <a:pt x="28037" y="415966"/>
                    </a:lnTo>
                    <a:lnTo>
                      <a:pt x="23888" y="416109"/>
                    </a:lnTo>
                    <a:lnTo>
                      <a:pt x="20884" y="418398"/>
                    </a:lnTo>
                    <a:lnTo>
                      <a:pt x="18309" y="421974"/>
                    </a:lnTo>
                    <a:lnTo>
                      <a:pt x="15878" y="424835"/>
                    </a:lnTo>
                    <a:lnTo>
                      <a:pt x="16736" y="427982"/>
                    </a:lnTo>
                    <a:lnTo>
                      <a:pt x="18596" y="429698"/>
                    </a:lnTo>
                    <a:lnTo>
                      <a:pt x="22029" y="433418"/>
                    </a:lnTo>
                    <a:lnTo>
                      <a:pt x="25032" y="437137"/>
                    </a:lnTo>
                    <a:lnTo>
                      <a:pt x="26606" y="439568"/>
                    </a:lnTo>
                    <a:lnTo>
                      <a:pt x="32757" y="445004"/>
                    </a:lnTo>
                    <a:lnTo>
                      <a:pt x="38765" y="449867"/>
                    </a:lnTo>
                    <a:lnTo>
                      <a:pt x="39909" y="450583"/>
                    </a:lnTo>
                    <a:lnTo>
                      <a:pt x="41625" y="451441"/>
                    </a:lnTo>
                    <a:lnTo>
                      <a:pt x="42627" y="451870"/>
                    </a:lnTo>
                    <a:lnTo>
                      <a:pt x="45774" y="454588"/>
                    </a:lnTo>
                    <a:lnTo>
                      <a:pt x="50351" y="459165"/>
                    </a:lnTo>
                    <a:lnTo>
                      <a:pt x="54356" y="466174"/>
                    </a:lnTo>
                    <a:lnTo>
                      <a:pt x="57360" y="473469"/>
                    </a:lnTo>
                    <a:lnTo>
                      <a:pt x="60221" y="480478"/>
                    </a:lnTo>
                    <a:lnTo>
                      <a:pt x="61365" y="481623"/>
                    </a:lnTo>
                    <a:lnTo>
                      <a:pt x="63368" y="482338"/>
                    </a:lnTo>
                    <a:lnTo>
                      <a:pt x="63654" y="483911"/>
                    </a:lnTo>
                    <a:lnTo>
                      <a:pt x="63511" y="486057"/>
                    </a:lnTo>
                    <a:lnTo>
                      <a:pt x="62939" y="487917"/>
                    </a:lnTo>
                    <a:lnTo>
                      <a:pt x="61365" y="490348"/>
                    </a:lnTo>
                    <a:lnTo>
                      <a:pt x="64655" y="490634"/>
                    </a:lnTo>
                    <a:lnTo>
                      <a:pt x="67945" y="491350"/>
                    </a:lnTo>
                    <a:lnTo>
                      <a:pt x="72379" y="491779"/>
                    </a:lnTo>
                    <a:lnTo>
                      <a:pt x="75669" y="490777"/>
                    </a:lnTo>
                    <a:lnTo>
                      <a:pt x="77958" y="488918"/>
                    </a:lnTo>
                    <a:lnTo>
                      <a:pt x="82822" y="487344"/>
                    </a:lnTo>
                    <a:lnTo>
                      <a:pt x="88400" y="485485"/>
                    </a:lnTo>
                    <a:lnTo>
                      <a:pt x="89259" y="482767"/>
                    </a:lnTo>
                    <a:lnTo>
                      <a:pt x="90832" y="481480"/>
                    </a:lnTo>
                    <a:lnTo>
                      <a:pt x="92835" y="480192"/>
                    </a:lnTo>
                    <a:lnTo>
                      <a:pt x="93406" y="480049"/>
                    </a:lnTo>
                    <a:lnTo>
                      <a:pt x="93550" y="480908"/>
                    </a:lnTo>
                    <a:lnTo>
                      <a:pt x="94837" y="483768"/>
                    </a:lnTo>
                    <a:lnTo>
                      <a:pt x="97126" y="486486"/>
                    </a:lnTo>
                    <a:lnTo>
                      <a:pt x="100702" y="489490"/>
                    </a:lnTo>
                    <a:lnTo>
                      <a:pt x="101703" y="489347"/>
                    </a:lnTo>
                    <a:lnTo>
                      <a:pt x="103849" y="487058"/>
                    </a:lnTo>
                    <a:lnTo>
                      <a:pt x="109428" y="485628"/>
                    </a:lnTo>
                    <a:lnTo>
                      <a:pt x="110715" y="484913"/>
                    </a:lnTo>
                    <a:lnTo>
                      <a:pt x="114577" y="481623"/>
                    </a:lnTo>
                    <a:lnTo>
                      <a:pt x="119297" y="479477"/>
                    </a:lnTo>
                    <a:lnTo>
                      <a:pt x="120298" y="479191"/>
                    </a:lnTo>
                    <a:lnTo>
                      <a:pt x="122015" y="478619"/>
                    </a:lnTo>
                    <a:lnTo>
                      <a:pt x="126736" y="476473"/>
                    </a:lnTo>
                    <a:lnTo>
                      <a:pt x="130168" y="476759"/>
                    </a:lnTo>
                    <a:lnTo>
                      <a:pt x="135604" y="476473"/>
                    </a:lnTo>
                    <a:lnTo>
                      <a:pt x="144616" y="475329"/>
                    </a:lnTo>
                    <a:lnTo>
                      <a:pt x="151052" y="475043"/>
                    </a:lnTo>
                    <a:lnTo>
                      <a:pt x="154486" y="474614"/>
                    </a:lnTo>
                    <a:lnTo>
                      <a:pt x="155201" y="474185"/>
                    </a:lnTo>
                    <a:lnTo>
                      <a:pt x="156488" y="470895"/>
                    </a:lnTo>
                    <a:lnTo>
                      <a:pt x="157490" y="470036"/>
                    </a:lnTo>
                    <a:lnTo>
                      <a:pt x="159921" y="468606"/>
                    </a:lnTo>
                    <a:lnTo>
                      <a:pt x="164785" y="463742"/>
                    </a:lnTo>
                    <a:lnTo>
                      <a:pt x="167932" y="459594"/>
                    </a:lnTo>
                    <a:lnTo>
                      <a:pt x="168790" y="458307"/>
                    </a:lnTo>
                    <a:lnTo>
                      <a:pt x="168790" y="458164"/>
                    </a:lnTo>
                    <a:lnTo>
                      <a:pt x="169505" y="457878"/>
                    </a:lnTo>
                    <a:lnTo>
                      <a:pt x="170792" y="456161"/>
                    </a:lnTo>
                    <a:lnTo>
                      <a:pt x="169505" y="454302"/>
                    </a:lnTo>
                    <a:lnTo>
                      <a:pt x="164069" y="450726"/>
                    </a:lnTo>
                    <a:lnTo>
                      <a:pt x="164213" y="450154"/>
                    </a:lnTo>
                    <a:lnTo>
                      <a:pt x="163927" y="449581"/>
                    </a:lnTo>
                    <a:lnTo>
                      <a:pt x="164213" y="449152"/>
                    </a:lnTo>
                    <a:lnTo>
                      <a:pt x="166215" y="447579"/>
                    </a:lnTo>
                    <a:lnTo>
                      <a:pt x="169076" y="445862"/>
                    </a:lnTo>
                    <a:lnTo>
                      <a:pt x="171937" y="445290"/>
                    </a:lnTo>
                    <a:lnTo>
                      <a:pt x="179661" y="445433"/>
                    </a:lnTo>
                    <a:lnTo>
                      <a:pt x="186241" y="445004"/>
                    </a:lnTo>
                    <a:lnTo>
                      <a:pt x="187814" y="445147"/>
                    </a:lnTo>
                    <a:lnTo>
                      <a:pt x="192821" y="444289"/>
                    </a:lnTo>
                    <a:lnTo>
                      <a:pt x="196397" y="443431"/>
                    </a:lnTo>
                    <a:lnTo>
                      <a:pt x="199973" y="441714"/>
                    </a:lnTo>
                    <a:lnTo>
                      <a:pt x="208127" y="441857"/>
                    </a:lnTo>
                    <a:lnTo>
                      <a:pt x="214850" y="437423"/>
                    </a:lnTo>
                    <a:lnTo>
                      <a:pt x="216852" y="436708"/>
                    </a:lnTo>
                    <a:lnTo>
                      <a:pt x="217710" y="435992"/>
                    </a:lnTo>
                    <a:lnTo>
                      <a:pt x="217996" y="435277"/>
                    </a:lnTo>
                    <a:lnTo>
                      <a:pt x="221143" y="433418"/>
                    </a:lnTo>
                    <a:lnTo>
                      <a:pt x="224719" y="429842"/>
                    </a:lnTo>
                    <a:lnTo>
                      <a:pt x="227437" y="426551"/>
                    </a:lnTo>
                    <a:lnTo>
                      <a:pt x="228296" y="424120"/>
                    </a:lnTo>
                    <a:lnTo>
                      <a:pt x="235877" y="416253"/>
                    </a:lnTo>
                    <a:lnTo>
                      <a:pt x="238595" y="416396"/>
                    </a:lnTo>
                    <a:lnTo>
                      <a:pt x="239882" y="415394"/>
                    </a:lnTo>
                    <a:lnTo>
                      <a:pt x="243029" y="410102"/>
                    </a:lnTo>
                    <a:lnTo>
                      <a:pt x="243887" y="409243"/>
                    </a:lnTo>
                    <a:lnTo>
                      <a:pt x="245318" y="408814"/>
                    </a:lnTo>
                    <a:lnTo>
                      <a:pt x="247034" y="408242"/>
                    </a:lnTo>
                    <a:lnTo>
                      <a:pt x="248607" y="406669"/>
                    </a:lnTo>
                    <a:lnTo>
                      <a:pt x="249895" y="404380"/>
                    </a:lnTo>
                    <a:lnTo>
                      <a:pt x="249895" y="401519"/>
                    </a:lnTo>
                    <a:lnTo>
                      <a:pt x="249323" y="399231"/>
                    </a:lnTo>
                    <a:lnTo>
                      <a:pt x="249323" y="398086"/>
                    </a:lnTo>
                    <a:lnTo>
                      <a:pt x="250038" y="397085"/>
                    </a:lnTo>
                    <a:lnTo>
                      <a:pt x="251325" y="395940"/>
                    </a:lnTo>
                    <a:lnTo>
                      <a:pt x="257047" y="393223"/>
                    </a:lnTo>
                    <a:lnTo>
                      <a:pt x="258620" y="391792"/>
                    </a:lnTo>
                    <a:lnTo>
                      <a:pt x="259479" y="390505"/>
                    </a:lnTo>
                    <a:lnTo>
                      <a:pt x="261052" y="390362"/>
                    </a:lnTo>
                    <a:lnTo>
                      <a:pt x="262911" y="390505"/>
                    </a:lnTo>
                    <a:lnTo>
                      <a:pt x="264056" y="389647"/>
                    </a:lnTo>
                    <a:lnTo>
                      <a:pt x="265343" y="388359"/>
                    </a:lnTo>
                    <a:lnTo>
                      <a:pt x="269349" y="386643"/>
                    </a:lnTo>
                    <a:lnTo>
                      <a:pt x="273067" y="385212"/>
                    </a:lnTo>
                    <a:lnTo>
                      <a:pt x="276930" y="385785"/>
                    </a:lnTo>
                    <a:lnTo>
                      <a:pt x="280219" y="386500"/>
                    </a:lnTo>
                    <a:lnTo>
                      <a:pt x="282795" y="387358"/>
                    </a:lnTo>
                    <a:lnTo>
                      <a:pt x="284082" y="387644"/>
                    </a:lnTo>
                    <a:lnTo>
                      <a:pt x="285226" y="384354"/>
                    </a:lnTo>
                    <a:lnTo>
                      <a:pt x="286513" y="379348"/>
                    </a:lnTo>
                    <a:lnTo>
                      <a:pt x="286657" y="377059"/>
                    </a:lnTo>
                    <a:lnTo>
                      <a:pt x="286084" y="374627"/>
                    </a:lnTo>
                    <a:lnTo>
                      <a:pt x="283796" y="372911"/>
                    </a:lnTo>
                    <a:lnTo>
                      <a:pt x="281793" y="372768"/>
                    </a:lnTo>
                    <a:lnTo>
                      <a:pt x="280935" y="371767"/>
                    </a:lnTo>
                    <a:lnTo>
                      <a:pt x="279218" y="370479"/>
                    </a:lnTo>
                    <a:lnTo>
                      <a:pt x="277502" y="369478"/>
                    </a:lnTo>
                    <a:lnTo>
                      <a:pt x="276072" y="367618"/>
                    </a:lnTo>
                    <a:lnTo>
                      <a:pt x="274927" y="364757"/>
                    </a:lnTo>
                    <a:lnTo>
                      <a:pt x="275642" y="355030"/>
                    </a:lnTo>
                    <a:lnTo>
                      <a:pt x="275213" y="353743"/>
                    </a:lnTo>
                    <a:lnTo>
                      <a:pt x="272925" y="353457"/>
                    </a:lnTo>
                    <a:lnTo>
                      <a:pt x="272352" y="352742"/>
                    </a:lnTo>
                    <a:lnTo>
                      <a:pt x="272495" y="350882"/>
                    </a:lnTo>
                    <a:lnTo>
                      <a:pt x="271351" y="345304"/>
                    </a:lnTo>
                    <a:lnTo>
                      <a:pt x="269920" y="340726"/>
                    </a:lnTo>
                    <a:lnTo>
                      <a:pt x="270636" y="338152"/>
                    </a:lnTo>
                    <a:lnTo>
                      <a:pt x="268776" y="334718"/>
                    </a:lnTo>
                    <a:lnTo>
                      <a:pt x="265200" y="333145"/>
                    </a:lnTo>
                    <a:lnTo>
                      <a:pt x="261767" y="333574"/>
                    </a:lnTo>
                    <a:lnTo>
                      <a:pt x="258191" y="334289"/>
                    </a:lnTo>
                    <a:lnTo>
                      <a:pt x="256046" y="334146"/>
                    </a:lnTo>
                    <a:lnTo>
                      <a:pt x="254472" y="333431"/>
                    </a:lnTo>
                    <a:lnTo>
                      <a:pt x="253471" y="332144"/>
                    </a:lnTo>
                    <a:lnTo>
                      <a:pt x="252899" y="330713"/>
                    </a:lnTo>
                    <a:lnTo>
                      <a:pt x="253328" y="328425"/>
                    </a:lnTo>
                    <a:lnTo>
                      <a:pt x="255330" y="324276"/>
                    </a:lnTo>
                    <a:lnTo>
                      <a:pt x="257905" y="320843"/>
                    </a:lnTo>
                    <a:lnTo>
                      <a:pt x="262911" y="317696"/>
                    </a:lnTo>
                    <a:lnTo>
                      <a:pt x="264342" y="316123"/>
                    </a:lnTo>
                    <a:lnTo>
                      <a:pt x="265057" y="314264"/>
                    </a:lnTo>
                    <a:lnTo>
                      <a:pt x="265200" y="312118"/>
                    </a:lnTo>
                    <a:lnTo>
                      <a:pt x="264771" y="309972"/>
                    </a:lnTo>
                    <a:lnTo>
                      <a:pt x="264199" y="307827"/>
                    </a:lnTo>
                    <a:lnTo>
                      <a:pt x="262768" y="305252"/>
                    </a:lnTo>
                    <a:lnTo>
                      <a:pt x="261338" y="301962"/>
                    </a:lnTo>
                    <a:lnTo>
                      <a:pt x="261338" y="299816"/>
                    </a:lnTo>
                    <a:lnTo>
                      <a:pt x="262053" y="298386"/>
                    </a:lnTo>
                    <a:lnTo>
                      <a:pt x="263341" y="296526"/>
                    </a:lnTo>
                    <a:lnTo>
                      <a:pt x="266058" y="294381"/>
                    </a:lnTo>
                    <a:lnTo>
                      <a:pt x="266774" y="293952"/>
                    </a:lnTo>
                    <a:lnTo>
                      <a:pt x="268347" y="292807"/>
                    </a:lnTo>
                    <a:lnTo>
                      <a:pt x="269920" y="292092"/>
                    </a:lnTo>
                    <a:lnTo>
                      <a:pt x="273496" y="289803"/>
                    </a:lnTo>
                    <a:lnTo>
                      <a:pt x="274355" y="288802"/>
                    </a:lnTo>
                    <a:lnTo>
                      <a:pt x="274069" y="287515"/>
                    </a:lnTo>
                    <a:lnTo>
                      <a:pt x="273211" y="286513"/>
                    </a:lnTo>
                    <a:lnTo>
                      <a:pt x="271780" y="285083"/>
                    </a:lnTo>
                    <a:lnTo>
                      <a:pt x="271351" y="283223"/>
                    </a:lnTo>
                    <a:lnTo>
                      <a:pt x="270922" y="280219"/>
                    </a:lnTo>
                    <a:lnTo>
                      <a:pt x="270207" y="278360"/>
                    </a:lnTo>
                    <a:lnTo>
                      <a:pt x="269634" y="276930"/>
                    </a:lnTo>
                    <a:lnTo>
                      <a:pt x="270779" y="275785"/>
                    </a:lnTo>
                    <a:lnTo>
                      <a:pt x="272209" y="274355"/>
                    </a:lnTo>
                    <a:lnTo>
                      <a:pt x="274212" y="273496"/>
                    </a:lnTo>
                    <a:lnTo>
                      <a:pt x="277216" y="272638"/>
                    </a:lnTo>
                    <a:lnTo>
                      <a:pt x="278360" y="271637"/>
                    </a:lnTo>
                    <a:lnTo>
                      <a:pt x="278789" y="269634"/>
                    </a:lnTo>
                    <a:lnTo>
                      <a:pt x="278646" y="267632"/>
                    </a:lnTo>
                    <a:lnTo>
                      <a:pt x="279790" y="266201"/>
                    </a:lnTo>
                    <a:lnTo>
                      <a:pt x="281221" y="263197"/>
                    </a:lnTo>
                    <a:lnTo>
                      <a:pt x="282365" y="261767"/>
                    </a:lnTo>
                    <a:lnTo>
                      <a:pt x="284368" y="260194"/>
                    </a:lnTo>
                    <a:lnTo>
                      <a:pt x="286371" y="258191"/>
                    </a:lnTo>
                    <a:lnTo>
                      <a:pt x="287229" y="255759"/>
                    </a:lnTo>
                    <a:lnTo>
                      <a:pt x="287372" y="253614"/>
                    </a:lnTo>
                    <a:lnTo>
                      <a:pt x="286371" y="246748"/>
                    </a:lnTo>
                    <a:lnTo>
                      <a:pt x="288659" y="243887"/>
                    </a:lnTo>
                    <a:lnTo>
                      <a:pt x="291520" y="241598"/>
                    </a:lnTo>
                    <a:lnTo>
                      <a:pt x="295668" y="241741"/>
                    </a:lnTo>
                    <a:lnTo>
                      <a:pt x="302248" y="241169"/>
                    </a:lnTo>
                    <a:lnTo>
                      <a:pt x="306540" y="240168"/>
                    </a:lnTo>
                    <a:lnTo>
                      <a:pt x="309687" y="240311"/>
                    </a:lnTo>
                    <a:lnTo>
                      <a:pt x="316981" y="241455"/>
                    </a:lnTo>
                    <a:lnTo>
                      <a:pt x="317554" y="241169"/>
                    </a:lnTo>
                    <a:lnTo>
                      <a:pt x="317697" y="241026"/>
                    </a:lnTo>
                    <a:lnTo>
                      <a:pt x="317983" y="23916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3" name="Freeform: Shape 402">
                <a:extLst>
                  <a:ext uri="{FF2B5EF4-FFF2-40B4-BE49-F238E27FC236}">
                    <a16:creationId xmlns:a16="http://schemas.microsoft.com/office/drawing/2014/main" id="{FA220002-9A96-2CC5-139F-6D7D0B89F111}"/>
                  </a:ext>
                  <a:ext uri="{C183D7F6-B498-43B3-948B-1728B52AA6E4}">
                    <adec:decorative xmlns:adec="http://schemas.microsoft.com/office/drawing/2017/decorative" val="1"/>
                  </a:ext>
                </a:extLst>
              </p:cNvPr>
              <p:cNvSpPr/>
              <p:nvPr/>
            </p:nvSpPr>
            <p:spPr>
              <a:xfrm>
                <a:off x="3811146" y="3882903"/>
                <a:ext cx="21313" cy="6293"/>
              </a:xfrm>
              <a:custGeom>
                <a:avLst/>
                <a:gdLst>
                  <a:gd name="connsiteX0" fmla="*/ 3719 w 21313"/>
                  <a:gd name="connsiteY0" fmla="*/ 4863 h 6293"/>
                  <a:gd name="connsiteX1" fmla="*/ 286 w 21313"/>
                  <a:gd name="connsiteY1" fmla="*/ 3147 h 6293"/>
                  <a:gd name="connsiteX2" fmla="*/ 0 w 21313"/>
                  <a:gd name="connsiteY2" fmla="*/ 4863 h 6293"/>
                  <a:gd name="connsiteX3" fmla="*/ 143 w 21313"/>
                  <a:gd name="connsiteY3" fmla="*/ 6008 h 6293"/>
                  <a:gd name="connsiteX4" fmla="*/ 1144 w 21313"/>
                  <a:gd name="connsiteY4" fmla="*/ 6151 h 6293"/>
                  <a:gd name="connsiteX5" fmla="*/ 4434 w 21313"/>
                  <a:gd name="connsiteY5" fmla="*/ 5722 h 6293"/>
                  <a:gd name="connsiteX6" fmla="*/ 4720 w 21313"/>
                  <a:gd name="connsiteY6" fmla="*/ 5435 h 6293"/>
                  <a:gd name="connsiteX7" fmla="*/ 5865 w 21313"/>
                  <a:gd name="connsiteY7" fmla="*/ 5006 h 6293"/>
                  <a:gd name="connsiteX8" fmla="*/ 5722 w 21313"/>
                  <a:gd name="connsiteY8" fmla="*/ 4577 h 6293"/>
                  <a:gd name="connsiteX9" fmla="*/ 3719 w 21313"/>
                  <a:gd name="connsiteY9" fmla="*/ 4863 h 6293"/>
                  <a:gd name="connsiteX10" fmla="*/ 20312 w 21313"/>
                  <a:gd name="connsiteY10" fmla="*/ 3719 h 6293"/>
                  <a:gd name="connsiteX11" fmla="*/ 16164 w 21313"/>
                  <a:gd name="connsiteY11" fmla="*/ 3147 h 6293"/>
                  <a:gd name="connsiteX12" fmla="*/ 14877 w 21313"/>
                  <a:gd name="connsiteY12" fmla="*/ 3433 h 6293"/>
                  <a:gd name="connsiteX13" fmla="*/ 15449 w 21313"/>
                  <a:gd name="connsiteY13" fmla="*/ 5150 h 6293"/>
                  <a:gd name="connsiteX14" fmla="*/ 18739 w 21313"/>
                  <a:gd name="connsiteY14" fmla="*/ 5150 h 6293"/>
                  <a:gd name="connsiteX15" fmla="*/ 20455 w 21313"/>
                  <a:gd name="connsiteY15" fmla="*/ 6294 h 6293"/>
                  <a:gd name="connsiteX16" fmla="*/ 20598 w 21313"/>
                  <a:gd name="connsiteY16" fmla="*/ 5865 h 6293"/>
                  <a:gd name="connsiteX17" fmla="*/ 21313 w 21313"/>
                  <a:gd name="connsiteY17" fmla="*/ 5150 h 6293"/>
                  <a:gd name="connsiteX18" fmla="*/ 20312 w 21313"/>
                  <a:gd name="connsiteY18" fmla="*/ 3719 h 6293"/>
                  <a:gd name="connsiteX19" fmla="*/ 12445 w 21313"/>
                  <a:gd name="connsiteY19" fmla="*/ 0 h 6293"/>
                  <a:gd name="connsiteX20" fmla="*/ 10013 w 21313"/>
                  <a:gd name="connsiteY20" fmla="*/ 0 h 6293"/>
                  <a:gd name="connsiteX21" fmla="*/ 9727 w 21313"/>
                  <a:gd name="connsiteY21" fmla="*/ 1001 h 6293"/>
                  <a:gd name="connsiteX22" fmla="*/ 10728 w 21313"/>
                  <a:gd name="connsiteY22" fmla="*/ 1716 h 6293"/>
                  <a:gd name="connsiteX23" fmla="*/ 11300 w 21313"/>
                  <a:gd name="connsiteY23" fmla="*/ 1716 h 6293"/>
                  <a:gd name="connsiteX24" fmla="*/ 11587 w 21313"/>
                  <a:gd name="connsiteY24" fmla="*/ 2575 h 6293"/>
                  <a:gd name="connsiteX25" fmla="*/ 13303 w 21313"/>
                  <a:gd name="connsiteY25" fmla="*/ 3719 h 6293"/>
                  <a:gd name="connsiteX26" fmla="*/ 13875 w 21313"/>
                  <a:gd name="connsiteY26" fmla="*/ 3433 h 6293"/>
                  <a:gd name="connsiteX27" fmla="*/ 13303 w 21313"/>
                  <a:gd name="connsiteY27" fmla="*/ 2718 h 6293"/>
                  <a:gd name="connsiteX28" fmla="*/ 12445 w 21313"/>
                  <a:gd name="connsiteY28" fmla="*/ 0 h 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13" h="6293">
                    <a:moveTo>
                      <a:pt x="3719" y="4863"/>
                    </a:moveTo>
                    <a:lnTo>
                      <a:pt x="286" y="3147"/>
                    </a:lnTo>
                    <a:lnTo>
                      <a:pt x="0" y="4863"/>
                    </a:lnTo>
                    <a:lnTo>
                      <a:pt x="143" y="6008"/>
                    </a:lnTo>
                    <a:lnTo>
                      <a:pt x="1144" y="6151"/>
                    </a:lnTo>
                    <a:lnTo>
                      <a:pt x="4434" y="5722"/>
                    </a:lnTo>
                    <a:lnTo>
                      <a:pt x="4720" y="5435"/>
                    </a:lnTo>
                    <a:lnTo>
                      <a:pt x="5865" y="5006"/>
                    </a:lnTo>
                    <a:lnTo>
                      <a:pt x="5722" y="4577"/>
                    </a:lnTo>
                    <a:lnTo>
                      <a:pt x="3719" y="4863"/>
                    </a:lnTo>
                    <a:close/>
                    <a:moveTo>
                      <a:pt x="20312" y="3719"/>
                    </a:moveTo>
                    <a:lnTo>
                      <a:pt x="16164" y="3147"/>
                    </a:lnTo>
                    <a:lnTo>
                      <a:pt x="14877" y="3433"/>
                    </a:lnTo>
                    <a:lnTo>
                      <a:pt x="15449" y="5150"/>
                    </a:lnTo>
                    <a:lnTo>
                      <a:pt x="18739" y="5150"/>
                    </a:lnTo>
                    <a:lnTo>
                      <a:pt x="20455" y="6294"/>
                    </a:lnTo>
                    <a:lnTo>
                      <a:pt x="20598" y="5865"/>
                    </a:lnTo>
                    <a:lnTo>
                      <a:pt x="21313" y="5150"/>
                    </a:lnTo>
                    <a:lnTo>
                      <a:pt x="20312" y="3719"/>
                    </a:lnTo>
                    <a:close/>
                    <a:moveTo>
                      <a:pt x="12445" y="0"/>
                    </a:moveTo>
                    <a:lnTo>
                      <a:pt x="10013" y="0"/>
                    </a:lnTo>
                    <a:lnTo>
                      <a:pt x="9727" y="1001"/>
                    </a:lnTo>
                    <a:lnTo>
                      <a:pt x="10728" y="1716"/>
                    </a:lnTo>
                    <a:lnTo>
                      <a:pt x="11300" y="1716"/>
                    </a:lnTo>
                    <a:lnTo>
                      <a:pt x="11587" y="2575"/>
                    </a:lnTo>
                    <a:lnTo>
                      <a:pt x="13303" y="3719"/>
                    </a:lnTo>
                    <a:lnTo>
                      <a:pt x="13875" y="3433"/>
                    </a:lnTo>
                    <a:lnTo>
                      <a:pt x="13303" y="2718"/>
                    </a:lnTo>
                    <a:lnTo>
                      <a:pt x="12445"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4" name="Freeform: Shape 403">
                <a:extLst>
                  <a:ext uri="{FF2B5EF4-FFF2-40B4-BE49-F238E27FC236}">
                    <a16:creationId xmlns:a16="http://schemas.microsoft.com/office/drawing/2014/main" id="{E21F0DA8-8748-98D0-1DBA-3F2438C09CA1}"/>
                  </a:ext>
                  <a:ext uri="{C183D7F6-B498-43B3-948B-1728B52AA6E4}">
                    <adec:decorative xmlns:adec="http://schemas.microsoft.com/office/drawing/2017/decorative" val="1"/>
                  </a:ext>
                </a:extLst>
              </p:cNvPr>
              <p:cNvSpPr/>
              <p:nvPr/>
            </p:nvSpPr>
            <p:spPr>
              <a:xfrm>
                <a:off x="6925029" y="5341790"/>
                <a:ext cx="39908" cy="50493"/>
              </a:xfrm>
              <a:custGeom>
                <a:avLst/>
                <a:gdLst>
                  <a:gd name="connsiteX0" fmla="*/ 39766 w 39908"/>
                  <a:gd name="connsiteY0" fmla="*/ 25032 h 50493"/>
                  <a:gd name="connsiteX1" fmla="*/ 38907 w 39908"/>
                  <a:gd name="connsiteY1" fmla="*/ 22744 h 50493"/>
                  <a:gd name="connsiteX2" fmla="*/ 38049 w 39908"/>
                  <a:gd name="connsiteY2" fmla="*/ 19454 h 50493"/>
                  <a:gd name="connsiteX3" fmla="*/ 37763 w 39908"/>
                  <a:gd name="connsiteY3" fmla="*/ 17308 h 50493"/>
                  <a:gd name="connsiteX4" fmla="*/ 38335 w 39908"/>
                  <a:gd name="connsiteY4" fmla="*/ 15162 h 50493"/>
                  <a:gd name="connsiteX5" fmla="*/ 38622 w 39908"/>
                  <a:gd name="connsiteY5" fmla="*/ 11872 h 50493"/>
                  <a:gd name="connsiteX6" fmla="*/ 38335 w 39908"/>
                  <a:gd name="connsiteY6" fmla="*/ 8869 h 50493"/>
                  <a:gd name="connsiteX7" fmla="*/ 35617 w 39908"/>
                  <a:gd name="connsiteY7" fmla="*/ 7438 h 50493"/>
                  <a:gd name="connsiteX8" fmla="*/ 35045 w 39908"/>
                  <a:gd name="connsiteY8" fmla="*/ 6866 h 50493"/>
                  <a:gd name="connsiteX9" fmla="*/ 34187 w 39908"/>
                  <a:gd name="connsiteY9" fmla="*/ 7295 h 50493"/>
                  <a:gd name="connsiteX10" fmla="*/ 32614 w 39908"/>
                  <a:gd name="connsiteY10" fmla="*/ 7724 h 50493"/>
                  <a:gd name="connsiteX11" fmla="*/ 25748 w 39908"/>
                  <a:gd name="connsiteY11" fmla="*/ 4005 h 50493"/>
                  <a:gd name="connsiteX12" fmla="*/ 18882 w 39908"/>
                  <a:gd name="connsiteY12" fmla="*/ 143 h 50493"/>
                  <a:gd name="connsiteX13" fmla="*/ 17880 w 39908"/>
                  <a:gd name="connsiteY13" fmla="*/ 0 h 50493"/>
                  <a:gd name="connsiteX14" fmla="*/ 16450 w 39908"/>
                  <a:gd name="connsiteY14" fmla="*/ 429 h 50493"/>
                  <a:gd name="connsiteX15" fmla="*/ 12588 w 39908"/>
                  <a:gd name="connsiteY15" fmla="*/ 3290 h 50493"/>
                  <a:gd name="connsiteX16" fmla="*/ 9012 w 39908"/>
                  <a:gd name="connsiteY16" fmla="*/ 7724 h 50493"/>
                  <a:gd name="connsiteX17" fmla="*/ 7438 w 39908"/>
                  <a:gd name="connsiteY17" fmla="*/ 11443 h 50493"/>
                  <a:gd name="connsiteX18" fmla="*/ 4721 w 39908"/>
                  <a:gd name="connsiteY18" fmla="*/ 15305 h 50493"/>
                  <a:gd name="connsiteX19" fmla="*/ 429 w 39908"/>
                  <a:gd name="connsiteY19" fmla="*/ 21599 h 50493"/>
                  <a:gd name="connsiteX20" fmla="*/ 0 w 39908"/>
                  <a:gd name="connsiteY20" fmla="*/ 22886 h 50493"/>
                  <a:gd name="connsiteX21" fmla="*/ 0 w 39908"/>
                  <a:gd name="connsiteY21" fmla="*/ 28036 h 50493"/>
                  <a:gd name="connsiteX22" fmla="*/ 143 w 39908"/>
                  <a:gd name="connsiteY22" fmla="*/ 32900 h 50493"/>
                  <a:gd name="connsiteX23" fmla="*/ 572 w 39908"/>
                  <a:gd name="connsiteY23" fmla="*/ 33615 h 50493"/>
                  <a:gd name="connsiteX24" fmla="*/ 2861 w 39908"/>
                  <a:gd name="connsiteY24" fmla="*/ 33758 h 50493"/>
                  <a:gd name="connsiteX25" fmla="*/ 4434 w 39908"/>
                  <a:gd name="connsiteY25" fmla="*/ 37763 h 50493"/>
                  <a:gd name="connsiteX26" fmla="*/ 8297 w 39908"/>
                  <a:gd name="connsiteY26" fmla="*/ 44200 h 50493"/>
                  <a:gd name="connsiteX27" fmla="*/ 14590 w 39908"/>
                  <a:gd name="connsiteY27" fmla="*/ 48205 h 50493"/>
                  <a:gd name="connsiteX28" fmla="*/ 20598 w 39908"/>
                  <a:gd name="connsiteY28" fmla="*/ 50065 h 50493"/>
                  <a:gd name="connsiteX29" fmla="*/ 28752 w 39908"/>
                  <a:gd name="connsiteY29" fmla="*/ 50494 h 50493"/>
                  <a:gd name="connsiteX30" fmla="*/ 35331 w 39908"/>
                  <a:gd name="connsiteY30" fmla="*/ 50351 h 50493"/>
                  <a:gd name="connsiteX31" fmla="*/ 34902 w 39908"/>
                  <a:gd name="connsiteY31" fmla="*/ 46202 h 50493"/>
                  <a:gd name="connsiteX32" fmla="*/ 35617 w 39908"/>
                  <a:gd name="connsiteY32" fmla="*/ 39193 h 50493"/>
                  <a:gd name="connsiteX33" fmla="*/ 36333 w 39908"/>
                  <a:gd name="connsiteY33" fmla="*/ 34616 h 50493"/>
                  <a:gd name="connsiteX34" fmla="*/ 37334 w 39908"/>
                  <a:gd name="connsiteY34" fmla="*/ 34473 h 50493"/>
                  <a:gd name="connsiteX35" fmla="*/ 39051 w 39908"/>
                  <a:gd name="connsiteY35" fmla="*/ 34902 h 50493"/>
                  <a:gd name="connsiteX36" fmla="*/ 39909 w 39908"/>
                  <a:gd name="connsiteY36" fmla="*/ 35331 h 5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908" h="50493">
                    <a:moveTo>
                      <a:pt x="39766" y="25032"/>
                    </a:moveTo>
                    <a:lnTo>
                      <a:pt x="38907" y="22744"/>
                    </a:lnTo>
                    <a:lnTo>
                      <a:pt x="38049" y="19454"/>
                    </a:lnTo>
                    <a:lnTo>
                      <a:pt x="37763" y="17308"/>
                    </a:lnTo>
                    <a:lnTo>
                      <a:pt x="38335" y="15162"/>
                    </a:lnTo>
                    <a:lnTo>
                      <a:pt x="38622" y="11872"/>
                    </a:lnTo>
                    <a:lnTo>
                      <a:pt x="38335" y="8869"/>
                    </a:lnTo>
                    <a:lnTo>
                      <a:pt x="35617" y="7438"/>
                    </a:lnTo>
                    <a:lnTo>
                      <a:pt x="35045" y="6866"/>
                    </a:lnTo>
                    <a:lnTo>
                      <a:pt x="34187" y="7295"/>
                    </a:lnTo>
                    <a:lnTo>
                      <a:pt x="32614" y="7724"/>
                    </a:lnTo>
                    <a:lnTo>
                      <a:pt x="25748" y="4005"/>
                    </a:lnTo>
                    <a:lnTo>
                      <a:pt x="18882" y="143"/>
                    </a:lnTo>
                    <a:lnTo>
                      <a:pt x="17880" y="0"/>
                    </a:lnTo>
                    <a:lnTo>
                      <a:pt x="16450" y="429"/>
                    </a:lnTo>
                    <a:lnTo>
                      <a:pt x="12588" y="3290"/>
                    </a:lnTo>
                    <a:lnTo>
                      <a:pt x="9012" y="7724"/>
                    </a:lnTo>
                    <a:lnTo>
                      <a:pt x="7438" y="11443"/>
                    </a:lnTo>
                    <a:lnTo>
                      <a:pt x="4721" y="15305"/>
                    </a:lnTo>
                    <a:lnTo>
                      <a:pt x="429" y="21599"/>
                    </a:lnTo>
                    <a:lnTo>
                      <a:pt x="0" y="22886"/>
                    </a:lnTo>
                    <a:lnTo>
                      <a:pt x="0" y="28036"/>
                    </a:lnTo>
                    <a:lnTo>
                      <a:pt x="143" y="32900"/>
                    </a:lnTo>
                    <a:lnTo>
                      <a:pt x="572" y="33615"/>
                    </a:lnTo>
                    <a:lnTo>
                      <a:pt x="2861" y="33758"/>
                    </a:lnTo>
                    <a:lnTo>
                      <a:pt x="4434" y="37763"/>
                    </a:lnTo>
                    <a:lnTo>
                      <a:pt x="8297" y="44200"/>
                    </a:lnTo>
                    <a:lnTo>
                      <a:pt x="14590" y="48205"/>
                    </a:lnTo>
                    <a:lnTo>
                      <a:pt x="20598" y="50065"/>
                    </a:lnTo>
                    <a:lnTo>
                      <a:pt x="28752" y="50494"/>
                    </a:lnTo>
                    <a:lnTo>
                      <a:pt x="35331" y="50351"/>
                    </a:lnTo>
                    <a:lnTo>
                      <a:pt x="34902" y="46202"/>
                    </a:lnTo>
                    <a:lnTo>
                      <a:pt x="35617" y="39193"/>
                    </a:lnTo>
                    <a:lnTo>
                      <a:pt x="36333" y="34616"/>
                    </a:lnTo>
                    <a:lnTo>
                      <a:pt x="37334" y="34473"/>
                    </a:lnTo>
                    <a:lnTo>
                      <a:pt x="39051" y="34902"/>
                    </a:lnTo>
                    <a:lnTo>
                      <a:pt x="39909" y="3533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5" name="Freeform: Shape 404">
                <a:extLst>
                  <a:ext uri="{FF2B5EF4-FFF2-40B4-BE49-F238E27FC236}">
                    <a16:creationId xmlns:a16="http://schemas.microsoft.com/office/drawing/2014/main" id="{676665FC-592B-87B8-F95C-90A241235A22}"/>
                  </a:ext>
                  <a:ext uri="{C183D7F6-B498-43B3-948B-1728B52AA6E4}">
                    <adec:decorative xmlns:adec="http://schemas.microsoft.com/office/drawing/2017/decorative" val="1"/>
                  </a:ext>
                </a:extLst>
              </p:cNvPr>
              <p:cNvSpPr/>
              <p:nvPr/>
            </p:nvSpPr>
            <p:spPr>
              <a:xfrm>
                <a:off x="7075224" y="3377822"/>
                <a:ext cx="199114" cy="169504"/>
              </a:xfrm>
              <a:custGeom>
                <a:avLst/>
                <a:gdLst>
                  <a:gd name="connsiteX0" fmla="*/ 199115 w 199114"/>
                  <a:gd name="connsiteY0" fmla="*/ 6437 h 169504"/>
                  <a:gd name="connsiteX1" fmla="*/ 197684 w 199114"/>
                  <a:gd name="connsiteY1" fmla="*/ 2289 h 169504"/>
                  <a:gd name="connsiteX2" fmla="*/ 196397 w 199114"/>
                  <a:gd name="connsiteY2" fmla="*/ 715 h 169504"/>
                  <a:gd name="connsiteX3" fmla="*/ 195825 w 199114"/>
                  <a:gd name="connsiteY3" fmla="*/ 429 h 169504"/>
                  <a:gd name="connsiteX4" fmla="*/ 194394 w 199114"/>
                  <a:gd name="connsiteY4" fmla="*/ 0 h 169504"/>
                  <a:gd name="connsiteX5" fmla="*/ 193393 w 199114"/>
                  <a:gd name="connsiteY5" fmla="*/ 286 h 169504"/>
                  <a:gd name="connsiteX6" fmla="*/ 190103 w 199114"/>
                  <a:gd name="connsiteY6" fmla="*/ 3147 h 169504"/>
                  <a:gd name="connsiteX7" fmla="*/ 184811 w 199114"/>
                  <a:gd name="connsiteY7" fmla="*/ 4863 h 169504"/>
                  <a:gd name="connsiteX8" fmla="*/ 180519 w 199114"/>
                  <a:gd name="connsiteY8" fmla="*/ 5865 h 169504"/>
                  <a:gd name="connsiteX9" fmla="*/ 173653 w 199114"/>
                  <a:gd name="connsiteY9" fmla="*/ 7152 h 169504"/>
                  <a:gd name="connsiteX10" fmla="*/ 168360 w 199114"/>
                  <a:gd name="connsiteY10" fmla="*/ 7867 h 169504"/>
                  <a:gd name="connsiteX11" fmla="*/ 166072 w 199114"/>
                  <a:gd name="connsiteY11" fmla="*/ 7867 h 169504"/>
                  <a:gd name="connsiteX12" fmla="*/ 161208 w 199114"/>
                  <a:gd name="connsiteY12" fmla="*/ 7295 h 169504"/>
                  <a:gd name="connsiteX13" fmla="*/ 156917 w 199114"/>
                  <a:gd name="connsiteY13" fmla="*/ 6437 h 169504"/>
                  <a:gd name="connsiteX14" fmla="*/ 152483 w 199114"/>
                  <a:gd name="connsiteY14" fmla="*/ 6580 h 169504"/>
                  <a:gd name="connsiteX15" fmla="*/ 149193 w 199114"/>
                  <a:gd name="connsiteY15" fmla="*/ 6866 h 169504"/>
                  <a:gd name="connsiteX16" fmla="*/ 141469 w 199114"/>
                  <a:gd name="connsiteY16" fmla="*/ 10013 h 169504"/>
                  <a:gd name="connsiteX17" fmla="*/ 128452 w 199114"/>
                  <a:gd name="connsiteY17" fmla="*/ 16307 h 169504"/>
                  <a:gd name="connsiteX18" fmla="*/ 118439 w 199114"/>
                  <a:gd name="connsiteY18" fmla="*/ 19311 h 169504"/>
                  <a:gd name="connsiteX19" fmla="*/ 112860 w 199114"/>
                  <a:gd name="connsiteY19" fmla="*/ 20598 h 169504"/>
                  <a:gd name="connsiteX20" fmla="*/ 108426 w 199114"/>
                  <a:gd name="connsiteY20" fmla="*/ 21313 h 169504"/>
                  <a:gd name="connsiteX21" fmla="*/ 100988 w 199114"/>
                  <a:gd name="connsiteY21" fmla="*/ 21313 h 169504"/>
                  <a:gd name="connsiteX22" fmla="*/ 94837 w 199114"/>
                  <a:gd name="connsiteY22" fmla="*/ 20884 h 169504"/>
                  <a:gd name="connsiteX23" fmla="*/ 90689 w 199114"/>
                  <a:gd name="connsiteY23" fmla="*/ 20884 h 169504"/>
                  <a:gd name="connsiteX24" fmla="*/ 88257 w 199114"/>
                  <a:gd name="connsiteY24" fmla="*/ 20169 h 169504"/>
                  <a:gd name="connsiteX25" fmla="*/ 84967 w 199114"/>
                  <a:gd name="connsiteY25" fmla="*/ 17594 h 169504"/>
                  <a:gd name="connsiteX26" fmla="*/ 80962 w 199114"/>
                  <a:gd name="connsiteY26" fmla="*/ 15019 h 169504"/>
                  <a:gd name="connsiteX27" fmla="*/ 79102 w 199114"/>
                  <a:gd name="connsiteY27" fmla="*/ 14447 h 169504"/>
                  <a:gd name="connsiteX28" fmla="*/ 76814 w 199114"/>
                  <a:gd name="connsiteY28" fmla="*/ 14018 h 169504"/>
                  <a:gd name="connsiteX29" fmla="*/ 73237 w 199114"/>
                  <a:gd name="connsiteY29" fmla="*/ 13732 h 169504"/>
                  <a:gd name="connsiteX30" fmla="*/ 64655 w 199114"/>
                  <a:gd name="connsiteY30" fmla="*/ 17308 h 169504"/>
                  <a:gd name="connsiteX31" fmla="*/ 62080 w 199114"/>
                  <a:gd name="connsiteY31" fmla="*/ 18309 h 169504"/>
                  <a:gd name="connsiteX32" fmla="*/ 59076 w 199114"/>
                  <a:gd name="connsiteY32" fmla="*/ 19168 h 169504"/>
                  <a:gd name="connsiteX33" fmla="*/ 53069 w 199114"/>
                  <a:gd name="connsiteY33" fmla="*/ 21313 h 169504"/>
                  <a:gd name="connsiteX34" fmla="*/ 50494 w 199114"/>
                  <a:gd name="connsiteY34" fmla="*/ 22600 h 169504"/>
                  <a:gd name="connsiteX35" fmla="*/ 47204 w 199114"/>
                  <a:gd name="connsiteY35" fmla="*/ 22457 h 169504"/>
                  <a:gd name="connsiteX36" fmla="*/ 43056 w 199114"/>
                  <a:gd name="connsiteY36" fmla="*/ 22171 h 169504"/>
                  <a:gd name="connsiteX37" fmla="*/ 39337 w 199114"/>
                  <a:gd name="connsiteY37" fmla="*/ 22315 h 169504"/>
                  <a:gd name="connsiteX38" fmla="*/ 36905 w 199114"/>
                  <a:gd name="connsiteY38" fmla="*/ 20598 h 169504"/>
                  <a:gd name="connsiteX39" fmla="*/ 35617 w 199114"/>
                  <a:gd name="connsiteY39" fmla="*/ 18595 h 169504"/>
                  <a:gd name="connsiteX40" fmla="*/ 30611 w 199114"/>
                  <a:gd name="connsiteY40" fmla="*/ 17451 h 169504"/>
                  <a:gd name="connsiteX41" fmla="*/ 27035 w 199114"/>
                  <a:gd name="connsiteY41" fmla="*/ 17022 h 169504"/>
                  <a:gd name="connsiteX42" fmla="*/ 26177 w 199114"/>
                  <a:gd name="connsiteY42" fmla="*/ 17880 h 169504"/>
                  <a:gd name="connsiteX43" fmla="*/ 25176 w 199114"/>
                  <a:gd name="connsiteY43" fmla="*/ 20598 h 169504"/>
                  <a:gd name="connsiteX44" fmla="*/ 23602 w 199114"/>
                  <a:gd name="connsiteY44" fmla="*/ 27321 h 169504"/>
                  <a:gd name="connsiteX45" fmla="*/ 23316 w 199114"/>
                  <a:gd name="connsiteY45" fmla="*/ 29038 h 169504"/>
                  <a:gd name="connsiteX46" fmla="*/ 26463 w 199114"/>
                  <a:gd name="connsiteY46" fmla="*/ 35617 h 169504"/>
                  <a:gd name="connsiteX47" fmla="*/ 26320 w 199114"/>
                  <a:gd name="connsiteY47" fmla="*/ 36619 h 169504"/>
                  <a:gd name="connsiteX48" fmla="*/ 24174 w 199114"/>
                  <a:gd name="connsiteY48" fmla="*/ 37048 h 169504"/>
                  <a:gd name="connsiteX49" fmla="*/ 21599 w 199114"/>
                  <a:gd name="connsiteY49" fmla="*/ 37191 h 169504"/>
                  <a:gd name="connsiteX50" fmla="*/ 19883 w 199114"/>
                  <a:gd name="connsiteY50" fmla="*/ 37763 h 169504"/>
                  <a:gd name="connsiteX51" fmla="*/ 18453 w 199114"/>
                  <a:gd name="connsiteY51" fmla="*/ 38907 h 169504"/>
                  <a:gd name="connsiteX52" fmla="*/ 17594 w 199114"/>
                  <a:gd name="connsiteY52" fmla="*/ 44629 h 169504"/>
                  <a:gd name="connsiteX53" fmla="*/ 14590 w 199114"/>
                  <a:gd name="connsiteY53" fmla="*/ 45630 h 169504"/>
                  <a:gd name="connsiteX54" fmla="*/ 13303 w 199114"/>
                  <a:gd name="connsiteY54" fmla="*/ 46918 h 169504"/>
                  <a:gd name="connsiteX55" fmla="*/ 11730 w 199114"/>
                  <a:gd name="connsiteY55" fmla="*/ 50494 h 169504"/>
                  <a:gd name="connsiteX56" fmla="*/ 11014 w 199114"/>
                  <a:gd name="connsiteY56" fmla="*/ 50494 h 169504"/>
                  <a:gd name="connsiteX57" fmla="*/ 6151 w 199114"/>
                  <a:gd name="connsiteY57" fmla="*/ 47776 h 169504"/>
                  <a:gd name="connsiteX58" fmla="*/ 3862 w 199114"/>
                  <a:gd name="connsiteY58" fmla="*/ 47633 h 169504"/>
                  <a:gd name="connsiteX59" fmla="*/ 2289 w 199114"/>
                  <a:gd name="connsiteY59" fmla="*/ 49922 h 169504"/>
                  <a:gd name="connsiteX60" fmla="*/ 0 w 199114"/>
                  <a:gd name="connsiteY60" fmla="*/ 59362 h 169504"/>
                  <a:gd name="connsiteX61" fmla="*/ 4148 w 199114"/>
                  <a:gd name="connsiteY61" fmla="*/ 64512 h 169504"/>
                  <a:gd name="connsiteX62" fmla="*/ 4577 w 199114"/>
                  <a:gd name="connsiteY62" fmla="*/ 66944 h 169504"/>
                  <a:gd name="connsiteX63" fmla="*/ 4721 w 199114"/>
                  <a:gd name="connsiteY63" fmla="*/ 68660 h 169504"/>
                  <a:gd name="connsiteX64" fmla="*/ 5436 w 199114"/>
                  <a:gd name="connsiteY64" fmla="*/ 71235 h 169504"/>
                  <a:gd name="connsiteX65" fmla="*/ 3862 w 199114"/>
                  <a:gd name="connsiteY65" fmla="*/ 76814 h 169504"/>
                  <a:gd name="connsiteX66" fmla="*/ 3719 w 199114"/>
                  <a:gd name="connsiteY66" fmla="*/ 80676 h 169504"/>
                  <a:gd name="connsiteX67" fmla="*/ 4148 w 199114"/>
                  <a:gd name="connsiteY67" fmla="*/ 83966 h 169504"/>
                  <a:gd name="connsiteX68" fmla="*/ 6437 w 199114"/>
                  <a:gd name="connsiteY68" fmla="*/ 91547 h 169504"/>
                  <a:gd name="connsiteX69" fmla="*/ 11730 w 199114"/>
                  <a:gd name="connsiteY69" fmla="*/ 91547 h 169504"/>
                  <a:gd name="connsiteX70" fmla="*/ 15162 w 199114"/>
                  <a:gd name="connsiteY70" fmla="*/ 91404 h 169504"/>
                  <a:gd name="connsiteX71" fmla="*/ 16021 w 199114"/>
                  <a:gd name="connsiteY71" fmla="*/ 89830 h 169504"/>
                  <a:gd name="connsiteX72" fmla="*/ 18738 w 199114"/>
                  <a:gd name="connsiteY72" fmla="*/ 90545 h 169504"/>
                  <a:gd name="connsiteX73" fmla="*/ 20169 w 199114"/>
                  <a:gd name="connsiteY73" fmla="*/ 92119 h 169504"/>
                  <a:gd name="connsiteX74" fmla="*/ 18882 w 199114"/>
                  <a:gd name="connsiteY74" fmla="*/ 93692 h 169504"/>
                  <a:gd name="connsiteX75" fmla="*/ 17022 w 199114"/>
                  <a:gd name="connsiteY75" fmla="*/ 95552 h 169504"/>
                  <a:gd name="connsiteX76" fmla="*/ 17165 w 199114"/>
                  <a:gd name="connsiteY76" fmla="*/ 95981 h 169504"/>
                  <a:gd name="connsiteX77" fmla="*/ 18453 w 199114"/>
                  <a:gd name="connsiteY77" fmla="*/ 96124 h 169504"/>
                  <a:gd name="connsiteX78" fmla="*/ 20884 w 199114"/>
                  <a:gd name="connsiteY78" fmla="*/ 97125 h 169504"/>
                  <a:gd name="connsiteX79" fmla="*/ 22315 w 199114"/>
                  <a:gd name="connsiteY79" fmla="*/ 98270 h 169504"/>
                  <a:gd name="connsiteX80" fmla="*/ 24746 w 199114"/>
                  <a:gd name="connsiteY80" fmla="*/ 105422 h 169504"/>
                  <a:gd name="connsiteX81" fmla="*/ 23316 w 199114"/>
                  <a:gd name="connsiteY81" fmla="*/ 108283 h 169504"/>
                  <a:gd name="connsiteX82" fmla="*/ 20884 w 199114"/>
                  <a:gd name="connsiteY82" fmla="*/ 111001 h 169504"/>
                  <a:gd name="connsiteX83" fmla="*/ 19883 w 199114"/>
                  <a:gd name="connsiteY83" fmla="*/ 111144 h 169504"/>
                  <a:gd name="connsiteX84" fmla="*/ 17880 w 199114"/>
                  <a:gd name="connsiteY84" fmla="*/ 112431 h 169504"/>
                  <a:gd name="connsiteX85" fmla="*/ 16164 w 199114"/>
                  <a:gd name="connsiteY85" fmla="*/ 114291 h 169504"/>
                  <a:gd name="connsiteX86" fmla="*/ 15592 w 199114"/>
                  <a:gd name="connsiteY86" fmla="*/ 115435 h 169504"/>
                  <a:gd name="connsiteX87" fmla="*/ 15592 w 199114"/>
                  <a:gd name="connsiteY87" fmla="*/ 116436 h 169504"/>
                  <a:gd name="connsiteX88" fmla="*/ 18023 w 199114"/>
                  <a:gd name="connsiteY88" fmla="*/ 117724 h 169504"/>
                  <a:gd name="connsiteX89" fmla="*/ 18166 w 199114"/>
                  <a:gd name="connsiteY89" fmla="*/ 118296 h 169504"/>
                  <a:gd name="connsiteX90" fmla="*/ 17594 w 199114"/>
                  <a:gd name="connsiteY90" fmla="*/ 118725 h 169504"/>
                  <a:gd name="connsiteX91" fmla="*/ 15735 w 199114"/>
                  <a:gd name="connsiteY91" fmla="*/ 118439 h 169504"/>
                  <a:gd name="connsiteX92" fmla="*/ 13160 w 199114"/>
                  <a:gd name="connsiteY92" fmla="*/ 118296 h 169504"/>
                  <a:gd name="connsiteX93" fmla="*/ 11586 w 199114"/>
                  <a:gd name="connsiteY93" fmla="*/ 118296 h 169504"/>
                  <a:gd name="connsiteX94" fmla="*/ 9870 w 199114"/>
                  <a:gd name="connsiteY94" fmla="*/ 118582 h 169504"/>
                  <a:gd name="connsiteX95" fmla="*/ 7724 w 199114"/>
                  <a:gd name="connsiteY95" fmla="*/ 120155 h 169504"/>
                  <a:gd name="connsiteX96" fmla="*/ 6723 w 199114"/>
                  <a:gd name="connsiteY96" fmla="*/ 121300 h 169504"/>
                  <a:gd name="connsiteX97" fmla="*/ 6151 w 199114"/>
                  <a:gd name="connsiteY97" fmla="*/ 121872 h 169504"/>
                  <a:gd name="connsiteX98" fmla="*/ 5436 w 199114"/>
                  <a:gd name="connsiteY98" fmla="*/ 124160 h 169504"/>
                  <a:gd name="connsiteX99" fmla="*/ 6294 w 199114"/>
                  <a:gd name="connsiteY99" fmla="*/ 125591 h 169504"/>
                  <a:gd name="connsiteX100" fmla="*/ 7868 w 199114"/>
                  <a:gd name="connsiteY100" fmla="*/ 126449 h 169504"/>
                  <a:gd name="connsiteX101" fmla="*/ 8154 w 199114"/>
                  <a:gd name="connsiteY101" fmla="*/ 126878 h 169504"/>
                  <a:gd name="connsiteX102" fmla="*/ 7868 w 199114"/>
                  <a:gd name="connsiteY102" fmla="*/ 127594 h 169504"/>
                  <a:gd name="connsiteX103" fmla="*/ 6151 w 199114"/>
                  <a:gd name="connsiteY103" fmla="*/ 128595 h 169504"/>
                  <a:gd name="connsiteX104" fmla="*/ 4863 w 199114"/>
                  <a:gd name="connsiteY104" fmla="*/ 129739 h 169504"/>
                  <a:gd name="connsiteX105" fmla="*/ 4577 w 199114"/>
                  <a:gd name="connsiteY105" fmla="*/ 130883 h 169504"/>
                  <a:gd name="connsiteX106" fmla="*/ 3147 w 199114"/>
                  <a:gd name="connsiteY106" fmla="*/ 132028 h 169504"/>
                  <a:gd name="connsiteX107" fmla="*/ 2718 w 199114"/>
                  <a:gd name="connsiteY107" fmla="*/ 134173 h 169504"/>
                  <a:gd name="connsiteX108" fmla="*/ 2146 w 199114"/>
                  <a:gd name="connsiteY108" fmla="*/ 135461 h 169504"/>
                  <a:gd name="connsiteX109" fmla="*/ 2146 w 199114"/>
                  <a:gd name="connsiteY109" fmla="*/ 137177 h 169504"/>
                  <a:gd name="connsiteX110" fmla="*/ 2861 w 199114"/>
                  <a:gd name="connsiteY110" fmla="*/ 138179 h 169504"/>
                  <a:gd name="connsiteX111" fmla="*/ 3719 w 199114"/>
                  <a:gd name="connsiteY111" fmla="*/ 140038 h 169504"/>
                  <a:gd name="connsiteX112" fmla="*/ 4292 w 199114"/>
                  <a:gd name="connsiteY112" fmla="*/ 142041 h 169504"/>
                  <a:gd name="connsiteX113" fmla="*/ 3147 w 199114"/>
                  <a:gd name="connsiteY113" fmla="*/ 143614 h 169504"/>
                  <a:gd name="connsiteX114" fmla="*/ 3290 w 199114"/>
                  <a:gd name="connsiteY114" fmla="*/ 145188 h 169504"/>
                  <a:gd name="connsiteX115" fmla="*/ 3576 w 199114"/>
                  <a:gd name="connsiteY115" fmla="*/ 146618 h 169504"/>
                  <a:gd name="connsiteX116" fmla="*/ 4577 w 199114"/>
                  <a:gd name="connsiteY116" fmla="*/ 148335 h 169504"/>
                  <a:gd name="connsiteX117" fmla="*/ 2861 w 199114"/>
                  <a:gd name="connsiteY117" fmla="*/ 151195 h 169504"/>
                  <a:gd name="connsiteX118" fmla="*/ 1145 w 199114"/>
                  <a:gd name="connsiteY118" fmla="*/ 153913 h 169504"/>
                  <a:gd name="connsiteX119" fmla="*/ 715 w 199114"/>
                  <a:gd name="connsiteY119" fmla="*/ 155487 h 169504"/>
                  <a:gd name="connsiteX120" fmla="*/ 4005 w 199114"/>
                  <a:gd name="connsiteY120" fmla="*/ 156202 h 169504"/>
                  <a:gd name="connsiteX121" fmla="*/ 5865 w 199114"/>
                  <a:gd name="connsiteY121" fmla="*/ 157775 h 169504"/>
                  <a:gd name="connsiteX122" fmla="*/ 8869 w 199114"/>
                  <a:gd name="connsiteY122" fmla="*/ 162210 h 169504"/>
                  <a:gd name="connsiteX123" fmla="*/ 13732 w 199114"/>
                  <a:gd name="connsiteY123" fmla="*/ 163497 h 169504"/>
                  <a:gd name="connsiteX124" fmla="*/ 15735 w 199114"/>
                  <a:gd name="connsiteY124" fmla="*/ 164784 h 169504"/>
                  <a:gd name="connsiteX125" fmla="*/ 18309 w 199114"/>
                  <a:gd name="connsiteY125" fmla="*/ 167073 h 169504"/>
                  <a:gd name="connsiteX126" fmla="*/ 21599 w 199114"/>
                  <a:gd name="connsiteY126" fmla="*/ 167931 h 169504"/>
                  <a:gd name="connsiteX127" fmla="*/ 31899 w 199114"/>
                  <a:gd name="connsiteY127" fmla="*/ 169505 h 169504"/>
                  <a:gd name="connsiteX128" fmla="*/ 40052 w 199114"/>
                  <a:gd name="connsiteY128" fmla="*/ 164498 h 169504"/>
                  <a:gd name="connsiteX129" fmla="*/ 46918 w 199114"/>
                  <a:gd name="connsiteY129" fmla="*/ 160350 h 169504"/>
                  <a:gd name="connsiteX130" fmla="*/ 54785 w 199114"/>
                  <a:gd name="connsiteY130" fmla="*/ 155487 h 169504"/>
                  <a:gd name="connsiteX131" fmla="*/ 60078 w 199114"/>
                  <a:gd name="connsiteY131" fmla="*/ 152340 h 169504"/>
                  <a:gd name="connsiteX132" fmla="*/ 69232 w 199114"/>
                  <a:gd name="connsiteY132" fmla="*/ 146761 h 169504"/>
                  <a:gd name="connsiteX133" fmla="*/ 75240 w 199114"/>
                  <a:gd name="connsiteY133" fmla="*/ 143185 h 169504"/>
                  <a:gd name="connsiteX134" fmla="*/ 83107 w 199114"/>
                  <a:gd name="connsiteY134" fmla="*/ 138608 h 169504"/>
                  <a:gd name="connsiteX135" fmla="*/ 90832 w 199114"/>
                  <a:gd name="connsiteY135" fmla="*/ 134030 h 169504"/>
                  <a:gd name="connsiteX136" fmla="*/ 99414 w 199114"/>
                  <a:gd name="connsiteY136" fmla="*/ 129310 h 169504"/>
                  <a:gd name="connsiteX137" fmla="*/ 105851 w 199114"/>
                  <a:gd name="connsiteY137" fmla="*/ 125734 h 169504"/>
                  <a:gd name="connsiteX138" fmla="*/ 114720 w 199114"/>
                  <a:gd name="connsiteY138" fmla="*/ 120727 h 169504"/>
                  <a:gd name="connsiteX139" fmla="*/ 123445 w 199114"/>
                  <a:gd name="connsiteY139" fmla="*/ 115864 h 169504"/>
                  <a:gd name="connsiteX140" fmla="*/ 131599 w 199114"/>
                  <a:gd name="connsiteY140" fmla="*/ 111287 h 169504"/>
                  <a:gd name="connsiteX141" fmla="*/ 140611 w 199114"/>
                  <a:gd name="connsiteY141" fmla="*/ 106137 h 169504"/>
                  <a:gd name="connsiteX142" fmla="*/ 148764 w 199114"/>
                  <a:gd name="connsiteY142" fmla="*/ 101703 h 169504"/>
                  <a:gd name="connsiteX143" fmla="*/ 156202 w 199114"/>
                  <a:gd name="connsiteY143" fmla="*/ 99843 h 169504"/>
                  <a:gd name="connsiteX144" fmla="*/ 157775 w 199114"/>
                  <a:gd name="connsiteY144" fmla="*/ 98413 h 169504"/>
                  <a:gd name="connsiteX145" fmla="*/ 161066 w 199114"/>
                  <a:gd name="connsiteY145" fmla="*/ 92119 h 169504"/>
                  <a:gd name="connsiteX146" fmla="*/ 163926 w 199114"/>
                  <a:gd name="connsiteY146" fmla="*/ 86826 h 169504"/>
                  <a:gd name="connsiteX147" fmla="*/ 164069 w 199114"/>
                  <a:gd name="connsiteY147" fmla="*/ 85539 h 169504"/>
                  <a:gd name="connsiteX148" fmla="*/ 164069 w 199114"/>
                  <a:gd name="connsiteY148" fmla="*/ 77958 h 169504"/>
                  <a:gd name="connsiteX149" fmla="*/ 164642 w 199114"/>
                  <a:gd name="connsiteY149" fmla="*/ 69089 h 169504"/>
                  <a:gd name="connsiteX150" fmla="*/ 165643 w 199114"/>
                  <a:gd name="connsiteY150" fmla="*/ 64369 h 169504"/>
                  <a:gd name="connsiteX151" fmla="*/ 167216 w 199114"/>
                  <a:gd name="connsiteY151" fmla="*/ 60078 h 169504"/>
                  <a:gd name="connsiteX152" fmla="*/ 168790 w 199114"/>
                  <a:gd name="connsiteY152" fmla="*/ 57074 h 169504"/>
                  <a:gd name="connsiteX153" fmla="*/ 168933 w 199114"/>
                  <a:gd name="connsiteY153" fmla="*/ 54213 h 169504"/>
                  <a:gd name="connsiteX154" fmla="*/ 168790 w 199114"/>
                  <a:gd name="connsiteY154" fmla="*/ 51209 h 169504"/>
                  <a:gd name="connsiteX155" fmla="*/ 167216 w 199114"/>
                  <a:gd name="connsiteY155" fmla="*/ 46775 h 169504"/>
                  <a:gd name="connsiteX156" fmla="*/ 165500 w 199114"/>
                  <a:gd name="connsiteY156" fmla="*/ 42197 h 169504"/>
                  <a:gd name="connsiteX157" fmla="*/ 165643 w 199114"/>
                  <a:gd name="connsiteY157" fmla="*/ 37763 h 169504"/>
                  <a:gd name="connsiteX158" fmla="*/ 166072 w 199114"/>
                  <a:gd name="connsiteY158" fmla="*/ 35331 h 169504"/>
                  <a:gd name="connsiteX159" fmla="*/ 167073 w 199114"/>
                  <a:gd name="connsiteY159" fmla="*/ 31612 h 169504"/>
                  <a:gd name="connsiteX160" fmla="*/ 168790 w 199114"/>
                  <a:gd name="connsiteY160" fmla="*/ 28751 h 169504"/>
                  <a:gd name="connsiteX161" fmla="*/ 170649 w 199114"/>
                  <a:gd name="connsiteY161" fmla="*/ 27035 h 169504"/>
                  <a:gd name="connsiteX162" fmla="*/ 177801 w 199114"/>
                  <a:gd name="connsiteY162" fmla="*/ 25175 h 169504"/>
                  <a:gd name="connsiteX163" fmla="*/ 181950 w 199114"/>
                  <a:gd name="connsiteY163" fmla="*/ 24174 h 169504"/>
                  <a:gd name="connsiteX164" fmla="*/ 187528 w 199114"/>
                  <a:gd name="connsiteY164" fmla="*/ 19168 h 169504"/>
                  <a:gd name="connsiteX165" fmla="*/ 190818 w 199114"/>
                  <a:gd name="connsiteY165" fmla="*/ 16307 h 169504"/>
                  <a:gd name="connsiteX166" fmla="*/ 195396 w 199114"/>
                  <a:gd name="connsiteY166" fmla="*/ 11586 h 169504"/>
                  <a:gd name="connsiteX167" fmla="*/ 198828 w 199114"/>
                  <a:gd name="connsiteY167" fmla="*/ 8153 h 169504"/>
                  <a:gd name="connsiteX168" fmla="*/ 199115 w 199114"/>
                  <a:gd name="connsiteY168" fmla="*/ 7009 h 16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99114" h="169504">
                    <a:moveTo>
                      <a:pt x="199115" y="6437"/>
                    </a:moveTo>
                    <a:lnTo>
                      <a:pt x="197684" y="2289"/>
                    </a:lnTo>
                    <a:lnTo>
                      <a:pt x="196397" y="715"/>
                    </a:lnTo>
                    <a:lnTo>
                      <a:pt x="195825" y="429"/>
                    </a:lnTo>
                    <a:lnTo>
                      <a:pt x="194394" y="0"/>
                    </a:lnTo>
                    <a:lnTo>
                      <a:pt x="193393" y="286"/>
                    </a:lnTo>
                    <a:lnTo>
                      <a:pt x="190103" y="3147"/>
                    </a:lnTo>
                    <a:lnTo>
                      <a:pt x="184811" y="4863"/>
                    </a:lnTo>
                    <a:lnTo>
                      <a:pt x="180519" y="5865"/>
                    </a:lnTo>
                    <a:lnTo>
                      <a:pt x="173653" y="7152"/>
                    </a:lnTo>
                    <a:lnTo>
                      <a:pt x="168360" y="7867"/>
                    </a:lnTo>
                    <a:lnTo>
                      <a:pt x="166072" y="7867"/>
                    </a:lnTo>
                    <a:lnTo>
                      <a:pt x="161208" y="7295"/>
                    </a:lnTo>
                    <a:lnTo>
                      <a:pt x="156917" y="6437"/>
                    </a:lnTo>
                    <a:lnTo>
                      <a:pt x="152483" y="6580"/>
                    </a:lnTo>
                    <a:lnTo>
                      <a:pt x="149193" y="6866"/>
                    </a:lnTo>
                    <a:lnTo>
                      <a:pt x="141469" y="10013"/>
                    </a:lnTo>
                    <a:lnTo>
                      <a:pt x="128452" y="16307"/>
                    </a:lnTo>
                    <a:lnTo>
                      <a:pt x="118439" y="19311"/>
                    </a:lnTo>
                    <a:lnTo>
                      <a:pt x="112860" y="20598"/>
                    </a:lnTo>
                    <a:lnTo>
                      <a:pt x="108426" y="21313"/>
                    </a:lnTo>
                    <a:lnTo>
                      <a:pt x="100988" y="21313"/>
                    </a:lnTo>
                    <a:lnTo>
                      <a:pt x="94837" y="20884"/>
                    </a:lnTo>
                    <a:lnTo>
                      <a:pt x="90689" y="20884"/>
                    </a:lnTo>
                    <a:lnTo>
                      <a:pt x="88257" y="20169"/>
                    </a:lnTo>
                    <a:lnTo>
                      <a:pt x="84967" y="17594"/>
                    </a:lnTo>
                    <a:lnTo>
                      <a:pt x="80962" y="15019"/>
                    </a:lnTo>
                    <a:lnTo>
                      <a:pt x="79102" y="14447"/>
                    </a:lnTo>
                    <a:lnTo>
                      <a:pt x="76814" y="14018"/>
                    </a:lnTo>
                    <a:lnTo>
                      <a:pt x="73237" y="13732"/>
                    </a:lnTo>
                    <a:lnTo>
                      <a:pt x="64655" y="17308"/>
                    </a:lnTo>
                    <a:lnTo>
                      <a:pt x="62080" y="18309"/>
                    </a:lnTo>
                    <a:lnTo>
                      <a:pt x="59076" y="19168"/>
                    </a:lnTo>
                    <a:lnTo>
                      <a:pt x="53069" y="21313"/>
                    </a:lnTo>
                    <a:lnTo>
                      <a:pt x="50494" y="22600"/>
                    </a:lnTo>
                    <a:lnTo>
                      <a:pt x="47204" y="22457"/>
                    </a:lnTo>
                    <a:lnTo>
                      <a:pt x="43056" y="22171"/>
                    </a:lnTo>
                    <a:lnTo>
                      <a:pt x="39337" y="22315"/>
                    </a:lnTo>
                    <a:lnTo>
                      <a:pt x="36905" y="20598"/>
                    </a:lnTo>
                    <a:lnTo>
                      <a:pt x="35617" y="18595"/>
                    </a:lnTo>
                    <a:lnTo>
                      <a:pt x="30611" y="17451"/>
                    </a:lnTo>
                    <a:lnTo>
                      <a:pt x="27035" y="17022"/>
                    </a:lnTo>
                    <a:lnTo>
                      <a:pt x="26177" y="17880"/>
                    </a:lnTo>
                    <a:lnTo>
                      <a:pt x="25176" y="20598"/>
                    </a:lnTo>
                    <a:lnTo>
                      <a:pt x="23602" y="27321"/>
                    </a:lnTo>
                    <a:lnTo>
                      <a:pt x="23316" y="29038"/>
                    </a:lnTo>
                    <a:lnTo>
                      <a:pt x="26463" y="35617"/>
                    </a:lnTo>
                    <a:lnTo>
                      <a:pt x="26320" y="36619"/>
                    </a:lnTo>
                    <a:lnTo>
                      <a:pt x="24174" y="37048"/>
                    </a:lnTo>
                    <a:lnTo>
                      <a:pt x="21599" y="37191"/>
                    </a:lnTo>
                    <a:lnTo>
                      <a:pt x="19883" y="37763"/>
                    </a:lnTo>
                    <a:lnTo>
                      <a:pt x="18453" y="38907"/>
                    </a:lnTo>
                    <a:lnTo>
                      <a:pt x="17594" y="44629"/>
                    </a:lnTo>
                    <a:lnTo>
                      <a:pt x="14590" y="45630"/>
                    </a:lnTo>
                    <a:lnTo>
                      <a:pt x="13303" y="46918"/>
                    </a:lnTo>
                    <a:lnTo>
                      <a:pt x="11730" y="50494"/>
                    </a:lnTo>
                    <a:lnTo>
                      <a:pt x="11014" y="50494"/>
                    </a:lnTo>
                    <a:lnTo>
                      <a:pt x="6151" y="47776"/>
                    </a:lnTo>
                    <a:lnTo>
                      <a:pt x="3862" y="47633"/>
                    </a:lnTo>
                    <a:lnTo>
                      <a:pt x="2289" y="49922"/>
                    </a:lnTo>
                    <a:lnTo>
                      <a:pt x="0" y="59362"/>
                    </a:lnTo>
                    <a:lnTo>
                      <a:pt x="4148" y="64512"/>
                    </a:lnTo>
                    <a:lnTo>
                      <a:pt x="4577" y="66944"/>
                    </a:lnTo>
                    <a:lnTo>
                      <a:pt x="4721" y="68660"/>
                    </a:lnTo>
                    <a:lnTo>
                      <a:pt x="5436" y="71235"/>
                    </a:lnTo>
                    <a:lnTo>
                      <a:pt x="3862" y="76814"/>
                    </a:lnTo>
                    <a:lnTo>
                      <a:pt x="3719" y="80676"/>
                    </a:lnTo>
                    <a:lnTo>
                      <a:pt x="4148" y="83966"/>
                    </a:lnTo>
                    <a:lnTo>
                      <a:pt x="6437" y="91547"/>
                    </a:lnTo>
                    <a:lnTo>
                      <a:pt x="11730" y="91547"/>
                    </a:lnTo>
                    <a:lnTo>
                      <a:pt x="15162" y="91404"/>
                    </a:lnTo>
                    <a:lnTo>
                      <a:pt x="16021" y="89830"/>
                    </a:lnTo>
                    <a:lnTo>
                      <a:pt x="18738" y="90545"/>
                    </a:lnTo>
                    <a:lnTo>
                      <a:pt x="20169" y="92119"/>
                    </a:lnTo>
                    <a:lnTo>
                      <a:pt x="18882" y="93692"/>
                    </a:lnTo>
                    <a:lnTo>
                      <a:pt x="17022" y="95552"/>
                    </a:lnTo>
                    <a:lnTo>
                      <a:pt x="17165" y="95981"/>
                    </a:lnTo>
                    <a:lnTo>
                      <a:pt x="18453" y="96124"/>
                    </a:lnTo>
                    <a:lnTo>
                      <a:pt x="20884" y="97125"/>
                    </a:lnTo>
                    <a:lnTo>
                      <a:pt x="22315" y="98270"/>
                    </a:lnTo>
                    <a:lnTo>
                      <a:pt x="24746" y="105422"/>
                    </a:lnTo>
                    <a:lnTo>
                      <a:pt x="23316" y="108283"/>
                    </a:lnTo>
                    <a:lnTo>
                      <a:pt x="20884" y="111001"/>
                    </a:lnTo>
                    <a:lnTo>
                      <a:pt x="19883" y="111144"/>
                    </a:lnTo>
                    <a:lnTo>
                      <a:pt x="17880" y="112431"/>
                    </a:lnTo>
                    <a:lnTo>
                      <a:pt x="16164" y="114291"/>
                    </a:lnTo>
                    <a:lnTo>
                      <a:pt x="15592" y="115435"/>
                    </a:lnTo>
                    <a:lnTo>
                      <a:pt x="15592" y="116436"/>
                    </a:lnTo>
                    <a:lnTo>
                      <a:pt x="18023" y="117724"/>
                    </a:lnTo>
                    <a:lnTo>
                      <a:pt x="18166" y="118296"/>
                    </a:lnTo>
                    <a:lnTo>
                      <a:pt x="17594" y="118725"/>
                    </a:lnTo>
                    <a:lnTo>
                      <a:pt x="15735" y="118439"/>
                    </a:lnTo>
                    <a:lnTo>
                      <a:pt x="13160" y="118296"/>
                    </a:lnTo>
                    <a:lnTo>
                      <a:pt x="11586" y="118296"/>
                    </a:lnTo>
                    <a:lnTo>
                      <a:pt x="9870" y="118582"/>
                    </a:lnTo>
                    <a:lnTo>
                      <a:pt x="7724" y="120155"/>
                    </a:lnTo>
                    <a:lnTo>
                      <a:pt x="6723" y="121300"/>
                    </a:lnTo>
                    <a:lnTo>
                      <a:pt x="6151" y="121872"/>
                    </a:lnTo>
                    <a:lnTo>
                      <a:pt x="5436" y="124160"/>
                    </a:lnTo>
                    <a:lnTo>
                      <a:pt x="6294" y="125591"/>
                    </a:lnTo>
                    <a:lnTo>
                      <a:pt x="7868" y="126449"/>
                    </a:lnTo>
                    <a:lnTo>
                      <a:pt x="8154" y="126878"/>
                    </a:lnTo>
                    <a:lnTo>
                      <a:pt x="7868" y="127594"/>
                    </a:lnTo>
                    <a:lnTo>
                      <a:pt x="6151" y="128595"/>
                    </a:lnTo>
                    <a:lnTo>
                      <a:pt x="4863" y="129739"/>
                    </a:lnTo>
                    <a:lnTo>
                      <a:pt x="4577" y="130883"/>
                    </a:lnTo>
                    <a:lnTo>
                      <a:pt x="3147" y="132028"/>
                    </a:lnTo>
                    <a:lnTo>
                      <a:pt x="2718" y="134173"/>
                    </a:lnTo>
                    <a:lnTo>
                      <a:pt x="2146" y="135461"/>
                    </a:lnTo>
                    <a:lnTo>
                      <a:pt x="2146" y="137177"/>
                    </a:lnTo>
                    <a:lnTo>
                      <a:pt x="2861" y="138179"/>
                    </a:lnTo>
                    <a:lnTo>
                      <a:pt x="3719" y="140038"/>
                    </a:lnTo>
                    <a:lnTo>
                      <a:pt x="4292" y="142041"/>
                    </a:lnTo>
                    <a:lnTo>
                      <a:pt x="3147" y="143614"/>
                    </a:lnTo>
                    <a:lnTo>
                      <a:pt x="3290" y="145188"/>
                    </a:lnTo>
                    <a:lnTo>
                      <a:pt x="3576" y="146618"/>
                    </a:lnTo>
                    <a:lnTo>
                      <a:pt x="4577" y="148335"/>
                    </a:lnTo>
                    <a:lnTo>
                      <a:pt x="2861" y="151195"/>
                    </a:lnTo>
                    <a:lnTo>
                      <a:pt x="1145" y="153913"/>
                    </a:lnTo>
                    <a:lnTo>
                      <a:pt x="715" y="155487"/>
                    </a:lnTo>
                    <a:lnTo>
                      <a:pt x="4005" y="156202"/>
                    </a:lnTo>
                    <a:lnTo>
                      <a:pt x="5865" y="157775"/>
                    </a:lnTo>
                    <a:lnTo>
                      <a:pt x="8869" y="162210"/>
                    </a:lnTo>
                    <a:lnTo>
                      <a:pt x="13732" y="163497"/>
                    </a:lnTo>
                    <a:lnTo>
                      <a:pt x="15735" y="164784"/>
                    </a:lnTo>
                    <a:lnTo>
                      <a:pt x="18309" y="167073"/>
                    </a:lnTo>
                    <a:lnTo>
                      <a:pt x="21599" y="167931"/>
                    </a:lnTo>
                    <a:lnTo>
                      <a:pt x="31899" y="169505"/>
                    </a:lnTo>
                    <a:lnTo>
                      <a:pt x="40052" y="164498"/>
                    </a:lnTo>
                    <a:lnTo>
                      <a:pt x="46918" y="160350"/>
                    </a:lnTo>
                    <a:lnTo>
                      <a:pt x="54785" y="155487"/>
                    </a:lnTo>
                    <a:lnTo>
                      <a:pt x="60078" y="152340"/>
                    </a:lnTo>
                    <a:lnTo>
                      <a:pt x="69232" y="146761"/>
                    </a:lnTo>
                    <a:lnTo>
                      <a:pt x="75240" y="143185"/>
                    </a:lnTo>
                    <a:lnTo>
                      <a:pt x="83107" y="138608"/>
                    </a:lnTo>
                    <a:lnTo>
                      <a:pt x="90832" y="134030"/>
                    </a:lnTo>
                    <a:lnTo>
                      <a:pt x="99414" y="129310"/>
                    </a:lnTo>
                    <a:lnTo>
                      <a:pt x="105851" y="125734"/>
                    </a:lnTo>
                    <a:lnTo>
                      <a:pt x="114720" y="120727"/>
                    </a:lnTo>
                    <a:lnTo>
                      <a:pt x="123445" y="115864"/>
                    </a:lnTo>
                    <a:lnTo>
                      <a:pt x="131599" y="111287"/>
                    </a:lnTo>
                    <a:lnTo>
                      <a:pt x="140611" y="106137"/>
                    </a:lnTo>
                    <a:lnTo>
                      <a:pt x="148764" y="101703"/>
                    </a:lnTo>
                    <a:lnTo>
                      <a:pt x="156202" y="99843"/>
                    </a:lnTo>
                    <a:lnTo>
                      <a:pt x="157775" y="98413"/>
                    </a:lnTo>
                    <a:lnTo>
                      <a:pt x="161066" y="92119"/>
                    </a:lnTo>
                    <a:lnTo>
                      <a:pt x="163926" y="86826"/>
                    </a:lnTo>
                    <a:lnTo>
                      <a:pt x="164069" y="85539"/>
                    </a:lnTo>
                    <a:lnTo>
                      <a:pt x="164069" y="77958"/>
                    </a:lnTo>
                    <a:lnTo>
                      <a:pt x="164642" y="69089"/>
                    </a:lnTo>
                    <a:lnTo>
                      <a:pt x="165643" y="64369"/>
                    </a:lnTo>
                    <a:lnTo>
                      <a:pt x="167216" y="60078"/>
                    </a:lnTo>
                    <a:lnTo>
                      <a:pt x="168790" y="57074"/>
                    </a:lnTo>
                    <a:lnTo>
                      <a:pt x="168933" y="54213"/>
                    </a:lnTo>
                    <a:lnTo>
                      <a:pt x="168790" y="51209"/>
                    </a:lnTo>
                    <a:lnTo>
                      <a:pt x="167216" y="46775"/>
                    </a:lnTo>
                    <a:lnTo>
                      <a:pt x="165500" y="42197"/>
                    </a:lnTo>
                    <a:lnTo>
                      <a:pt x="165643" y="37763"/>
                    </a:lnTo>
                    <a:lnTo>
                      <a:pt x="166072" y="35331"/>
                    </a:lnTo>
                    <a:lnTo>
                      <a:pt x="167073" y="31612"/>
                    </a:lnTo>
                    <a:lnTo>
                      <a:pt x="168790" y="28751"/>
                    </a:lnTo>
                    <a:lnTo>
                      <a:pt x="170649" y="27035"/>
                    </a:lnTo>
                    <a:lnTo>
                      <a:pt x="177801" y="25175"/>
                    </a:lnTo>
                    <a:lnTo>
                      <a:pt x="181950" y="24174"/>
                    </a:lnTo>
                    <a:lnTo>
                      <a:pt x="187528" y="19168"/>
                    </a:lnTo>
                    <a:lnTo>
                      <a:pt x="190818" y="16307"/>
                    </a:lnTo>
                    <a:lnTo>
                      <a:pt x="195396" y="11586"/>
                    </a:lnTo>
                    <a:lnTo>
                      <a:pt x="198828" y="8153"/>
                    </a:lnTo>
                    <a:lnTo>
                      <a:pt x="199115" y="700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6" name="Freeform: Shape 405">
                <a:extLst>
                  <a:ext uri="{FF2B5EF4-FFF2-40B4-BE49-F238E27FC236}">
                    <a16:creationId xmlns:a16="http://schemas.microsoft.com/office/drawing/2014/main" id="{D4542B96-EA59-FB89-A03A-14329239435B}"/>
                  </a:ext>
                  <a:ext uri="{C183D7F6-B498-43B3-948B-1728B52AA6E4}">
                    <adec:decorative xmlns:adec="http://schemas.microsoft.com/office/drawing/2017/decorative" val="1"/>
                  </a:ext>
                </a:extLst>
              </p:cNvPr>
              <p:cNvSpPr/>
              <p:nvPr/>
            </p:nvSpPr>
            <p:spPr>
              <a:xfrm>
                <a:off x="4089506" y="4004203"/>
                <a:ext cx="3433" cy="1573"/>
              </a:xfrm>
              <a:custGeom>
                <a:avLst/>
                <a:gdLst>
                  <a:gd name="connsiteX0" fmla="*/ 0 w 3433"/>
                  <a:gd name="connsiteY0" fmla="*/ 0 h 1573"/>
                  <a:gd name="connsiteX1" fmla="*/ 0 w 3433"/>
                  <a:gd name="connsiteY1" fmla="*/ 143 h 1573"/>
                  <a:gd name="connsiteX2" fmla="*/ 1001 w 3433"/>
                  <a:gd name="connsiteY2" fmla="*/ 858 h 1573"/>
                  <a:gd name="connsiteX3" fmla="*/ 3004 w 3433"/>
                  <a:gd name="connsiteY3" fmla="*/ 1573 h 1573"/>
                  <a:gd name="connsiteX4" fmla="*/ 3290 w 3433"/>
                  <a:gd name="connsiteY4" fmla="*/ 715 h 1573"/>
                  <a:gd name="connsiteX5" fmla="*/ 3433 w 3433"/>
                  <a:gd name="connsiteY5" fmla="*/ 0 h 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3" h="1573">
                    <a:moveTo>
                      <a:pt x="0" y="0"/>
                    </a:moveTo>
                    <a:lnTo>
                      <a:pt x="0" y="143"/>
                    </a:lnTo>
                    <a:lnTo>
                      <a:pt x="1001" y="858"/>
                    </a:lnTo>
                    <a:lnTo>
                      <a:pt x="3004" y="1573"/>
                    </a:lnTo>
                    <a:lnTo>
                      <a:pt x="3290" y="715"/>
                    </a:lnTo>
                    <a:lnTo>
                      <a:pt x="3433"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7" name="Freeform: Shape 406">
                <a:extLst>
                  <a:ext uri="{FF2B5EF4-FFF2-40B4-BE49-F238E27FC236}">
                    <a16:creationId xmlns:a16="http://schemas.microsoft.com/office/drawing/2014/main" id="{5C863D21-649F-67A6-D001-3D1937BC90E5}"/>
                  </a:ext>
                  <a:ext uri="{C183D7F6-B498-43B3-948B-1728B52AA6E4}">
                    <adec:decorative xmlns:adec="http://schemas.microsoft.com/office/drawing/2017/decorative" val="1"/>
                  </a:ext>
                </a:extLst>
              </p:cNvPr>
              <p:cNvSpPr/>
              <p:nvPr/>
            </p:nvSpPr>
            <p:spPr>
              <a:xfrm>
                <a:off x="3274738" y="4116205"/>
                <a:ext cx="72236" cy="38764"/>
              </a:xfrm>
              <a:custGeom>
                <a:avLst/>
                <a:gdLst>
                  <a:gd name="connsiteX0" fmla="*/ 70234 w 72236"/>
                  <a:gd name="connsiteY0" fmla="*/ 27893 h 38764"/>
                  <a:gd name="connsiteX1" fmla="*/ 70520 w 72236"/>
                  <a:gd name="connsiteY1" fmla="*/ 26034 h 38764"/>
                  <a:gd name="connsiteX2" fmla="*/ 70949 w 72236"/>
                  <a:gd name="connsiteY2" fmla="*/ 23888 h 38764"/>
                  <a:gd name="connsiteX3" fmla="*/ 72236 w 72236"/>
                  <a:gd name="connsiteY3" fmla="*/ 19025 h 38764"/>
                  <a:gd name="connsiteX4" fmla="*/ 71807 w 72236"/>
                  <a:gd name="connsiteY4" fmla="*/ 18166 h 38764"/>
                  <a:gd name="connsiteX5" fmla="*/ 69662 w 72236"/>
                  <a:gd name="connsiteY5" fmla="*/ 16593 h 38764"/>
                  <a:gd name="connsiteX6" fmla="*/ 66944 w 72236"/>
                  <a:gd name="connsiteY6" fmla="*/ 16450 h 38764"/>
                  <a:gd name="connsiteX7" fmla="*/ 63940 w 72236"/>
                  <a:gd name="connsiteY7" fmla="*/ 16879 h 38764"/>
                  <a:gd name="connsiteX8" fmla="*/ 62510 w 72236"/>
                  <a:gd name="connsiteY8" fmla="*/ 16164 h 38764"/>
                  <a:gd name="connsiteX9" fmla="*/ 61222 w 72236"/>
                  <a:gd name="connsiteY9" fmla="*/ 14447 h 38764"/>
                  <a:gd name="connsiteX10" fmla="*/ 59076 w 72236"/>
                  <a:gd name="connsiteY10" fmla="*/ 13589 h 38764"/>
                  <a:gd name="connsiteX11" fmla="*/ 55357 w 72236"/>
                  <a:gd name="connsiteY11" fmla="*/ 15019 h 38764"/>
                  <a:gd name="connsiteX12" fmla="*/ 51352 w 72236"/>
                  <a:gd name="connsiteY12" fmla="*/ 17022 h 38764"/>
                  <a:gd name="connsiteX13" fmla="*/ 50065 w 72236"/>
                  <a:gd name="connsiteY13" fmla="*/ 17880 h 38764"/>
                  <a:gd name="connsiteX14" fmla="*/ 49064 w 72236"/>
                  <a:gd name="connsiteY14" fmla="*/ 17737 h 38764"/>
                  <a:gd name="connsiteX15" fmla="*/ 48634 w 72236"/>
                  <a:gd name="connsiteY15" fmla="*/ 16164 h 38764"/>
                  <a:gd name="connsiteX16" fmla="*/ 48491 w 72236"/>
                  <a:gd name="connsiteY16" fmla="*/ 14304 h 38764"/>
                  <a:gd name="connsiteX17" fmla="*/ 48205 w 72236"/>
                  <a:gd name="connsiteY17" fmla="*/ 13875 h 38764"/>
                  <a:gd name="connsiteX18" fmla="*/ 46060 w 72236"/>
                  <a:gd name="connsiteY18" fmla="*/ 13303 h 38764"/>
                  <a:gd name="connsiteX19" fmla="*/ 43485 w 72236"/>
                  <a:gd name="connsiteY19" fmla="*/ 12731 h 38764"/>
                  <a:gd name="connsiteX20" fmla="*/ 42341 w 72236"/>
                  <a:gd name="connsiteY20" fmla="*/ 12302 h 38764"/>
                  <a:gd name="connsiteX21" fmla="*/ 41053 w 72236"/>
                  <a:gd name="connsiteY21" fmla="*/ 11014 h 38764"/>
                  <a:gd name="connsiteX22" fmla="*/ 38049 w 72236"/>
                  <a:gd name="connsiteY22" fmla="*/ 9441 h 38764"/>
                  <a:gd name="connsiteX23" fmla="*/ 37477 w 72236"/>
                  <a:gd name="connsiteY23" fmla="*/ 8296 h 38764"/>
                  <a:gd name="connsiteX24" fmla="*/ 33472 w 72236"/>
                  <a:gd name="connsiteY24" fmla="*/ 5579 h 38764"/>
                  <a:gd name="connsiteX25" fmla="*/ 32614 w 72236"/>
                  <a:gd name="connsiteY25" fmla="*/ 4148 h 38764"/>
                  <a:gd name="connsiteX26" fmla="*/ 31755 w 72236"/>
                  <a:gd name="connsiteY26" fmla="*/ 3147 h 38764"/>
                  <a:gd name="connsiteX27" fmla="*/ 29753 w 72236"/>
                  <a:gd name="connsiteY27" fmla="*/ 1860 h 38764"/>
                  <a:gd name="connsiteX28" fmla="*/ 28322 w 72236"/>
                  <a:gd name="connsiteY28" fmla="*/ 2289 h 38764"/>
                  <a:gd name="connsiteX29" fmla="*/ 23316 w 72236"/>
                  <a:gd name="connsiteY29" fmla="*/ 715 h 38764"/>
                  <a:gd name="connsiteX30" fmla="*/ 22458 w 72236"/>
                  <a:gd name="connsiteY30" fmla="*/ 572 h 38764"/>
                  <a:gd name="connsiteX31" fmla="*/ 21885 w 72236"/>
                  <a:gd name="connsiteY31" fmla="*/ 143 h 38764"/>
                  <a:gd name="connsiteX32" fmla="*/ 20741 w 72236"/>
                  <a:gd name="connsiteY32" fmla="*/ 0 h 38764"/>
                  <a:gd name="connsiteX33" fmla="*/ 18309 w 72236"/>
                  <a:gd name="connsiteY33" fmla="*/ 572 h 38764"/>
                  <a:gd name="connsiteX34" fmla="*/ 17165 w 72236"/>
                  <a:gd name="connsiteY34" fmla="*/ 715 h 38764"/>
                  <a:gd name="connsiteX35" fmla="*/ 16164 w 72236"/>
                  <a:gd name="connsiteY35" fmla="*/ 1287 h 38764"/>
                  <a:gd name="connsiteX36" fmla="*/ 16021 w 72236"/>
                  <a:gd name="connsiteY36" fmla="*/ 2575 h 38764"/>
                  <a:gd name="connsiteX37" fmla="*/ 16736 w 72236"/>
                  <a:gd name="connsiteY37" fmla="*/ 4720 h 38764"/>
                  <a:gd name="connsiteX38" fmla="*/ 16879 w 72236"/>
                  <a:gd name="connsiteY38" fmla="*/ 5865 h 38764"/>
                  <a:gd name="connsiteX39" fmla="*/ 16307 w 72236"/>
                  <a:gd name="connsiteY39" fmla="*/ 6437 h 38764"/>
                  <a:gd name="connsiteX40" fmla="*/ 13160 w 72236"/>
                  <a:gd name="connsiteY40" fmla="*/ 7724 h 38764"/>
                  <a:gd name="connsiteX41" fmla="*/ 12016 w 72236"/>
                  <a:gd name="connsiteY41" fmla="*/ 8869 h 38764"/>
                  <a:gd name="connsiteX42" fmla="*/ 10871 w 72236"/>
                  <a:gd name="connsiteY42" fmla="*/ 10871 h 38764"/>
                  <a:gd name="connsiteX43" fmla="*/ 9441 w 72236"/>
                  <a:gd name="connsiteY43" fmla="*/ 11729 h 38764"/>
                  <a:gd name="connsiteX44" fmla="*/ 8154 w 72236"/>
                  <a:gd name="connsiteY44" fmla="*/ 11586 h 38764"/>
                  <a:gd name="connsiteX45" fmla="*/ 7152 w 72236"/>
                  <a:gd name="connsiteY45" fmla="*/ 11873 h 38764"/>
                  <a:gd name="connsiteX46" fmla="*/ 5007 w 72236"/>
                  <a:gd name="connsiteY46" fmla="*/ 13303 h 38764"/>
                  <a:gd name="connsiteX47" fmla="*/ 1860 w 72236"/>
                  <a:gd name="connsiteY47" fmla="*/ 16164 h 38764"/>
                  <a:gd name="connsiteX48" fmla="*/ 143 w 72236"/>
                  <a:gd name="connsiteY48" fmla="*/ 18309 h 38764"/>
                  <a:gd name="connsiteX49" fmla="*/ 0 w 72236"/>
                  <a:gd name="connsiteY49" fmla="*/ 19883 h 38764"/>
                  <a:gd name="connsiteX50" fmla="*/ 429 w 72236"/>
                  <a:gd name="connsiteY50" fmla="*/ 21313 h 38764"/>
                  <a:gd name="connsiteX51" fmla="*/ 4148 w 72236"/>
                  <a:gd name="connsiteY51" fmla="*/ 22887 h 38764"/>
                  <a:gd name="connsiteX52" fmla="*/ 9155 w 72236"/>
                  <a:gd name="connsiteY52" fmla="*/ 26749 h 38764"/>
                  <a:gd name="connsiteX53" fmla="*/ 17594 w 72236"/>
                  <a:gd name="connsiteY53" fmla="*/ 28322 h 38764"/>
                  <a:gd name="connsiteX54" fmla="*/ 25032 w 72236"/>
                  <a:gd name="connsiteY54" fmla="*/ 29180 h 38764"/>
                  <a:gd name="connsiteX55" fmla="*/ 37477 w 72236"/>
                  <a:gd name="connsiteY55" fmla="*/ 35188 h 38764"/>
                  <a:gd name="connsiteX56" fmla="*/ 48205 w 72236"/>
                  <a:gd name="connsiteY56" fmla="*/ 38192 h 38764"/>
                  <a:gd name="connsiteX57" fmla="*/ 49064 w 72236"/>
                  <a:gd name="connsiteY57" fmla="*/ 37763 h 38764"/>
                  <a:gd name="connsiteX58" fmla="*/ 46060 w 72236"/>
                  <a:gd name="connsiteY58" fmla="*/ 36333 h 38764"/>
                  <a:gd name="connsiteX59" fmla="*/ 43914 w 72236"/>
                  <a:gd name="connsiteY59" fmla="*/ 35903 h 38764"/>
                  <a:gd name="connsiteX60" fmla="*/ 42913 w 72236"/>
                  <a:gd name="connsiteY60" fmla="*/ 35188 h 38764"/>
                  <a:gd name="connsiteX61" fmla="*/ 45774 w 72236"/>
                  <a:gd name="connsiteY61" fmla="*/ 35188 h 38764"/>
                  <a:gd name="connsiteX62" fmla="*/ 51066 w 72236"/>
                  <a:gd name="connsiteY62" fmla="*/ 37334 h 38764"/>
                  <a:gd name="connsiteX63" fmla="*/ 58218 w 72236"/>
                  <a:gd name="connsiteY63" fmla="*/ 38764 h 38764"/>
                  <a:gd name="connsiteX64" fmla="*/ 62939 w 72236"/>
                  <a:gd name="connsiteY64" fmla="*/ 38621 h 38764"/>
                  <a:gd name="connsiteX65" fmla="*/ 65799 w 72236"/>
                  <a:gd name="connsiteY65" fmla="*/ 38335 h 38764"/>
                  <a:gd name="connsiteX66" fmla="*/ 67373 w 72236"/>
                  <a:gd name="connsiteY66" fmla="*/ 36905 h 38764"/>
                  <a:gd name="connsiteX67" fmla="*/ 69089 w 72236"/>
                  <a:gd name="connsiteY67" fmla="*/ 35045 h 38764"/>
                  <a:gd name="connsiteX68" fmla="*/ 68517 w 72236"/>
                  <a:gd name="connsiteY68" fmla="*/ 32042 h 38764"/>
                  <a:gd name="connsiteX69" fmla="*/ 69233 w 72236"/>
                  <a:gd name="connsiteY69" fmla="*/ 31612 h 38764"/>
                  <a:gd name="connsiteX70" fmla="*/ 71521 w 72236"/>
                  <a:gd name="connsiteY70" fmla="*/ 30039 h 38764"/>
                  <a:gd name="connsiteX71" fmla="*/ 71807 w 72236"/>
                  <a:gd name="connsiteY71" fmla="*/ 29038 h 38764"/>
                  <a:gd name="connsiteX72" fmla="*/ 70949 w 72236"/>
                  <a:gd name="connsiteY72" fmla="*/ 28322 h 3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2236" h="38764">
                    <a:moveTo>
                      <a:pt x="70234" y="27893"/>
                    </a:moveTo>
                    <a:lnTo>
                      <a:pt x="70520" y="26034"/>
                    </a:lnTo>
                    <a:lnTo>
                      <a:pt x="70949" y="23888"/>
                    </a:lnTo>
                    <a:lnTo>
                      <a:pt x="72236" y="19025"/>
                    </a:lnTo>
                    <a:lnTo>
                      <a:pt x="71807" y="18166"/>
                    </a:lnTo>
                    <a:lnTo>
                      <a:pt x="69662" y="16593"/>
                    </a:lnTo>
                    <a:lnTo>
                      <a:pt x="66944" y="16450"/>
                    </a:lnTo>
                    <a:lnTo>
                      <a:pt x="63940" y="16879"/>
                    </a:lnTo>
                    <a:lnTo>
                      <a:pt x="62510" y="16164"/>
                    </a:lnTo>
                    <a:lnTo>
                      <a:pt x="61222" y="14447"/>
                    </a:lnTo>
                    <a:lnTo>
                      <a:pt x="59076" y="13589"/>
                    </a:lnTo>
                    <a:lnTo>
                      <a:pt x="55357" y="15019"/>
                    </a:lnTo>
                    <a:lnTo>
                      <a:pt x="51352" y="17022"/>
                    </a:lnTo>
                    <a:lnTo>
                      <a:pt x="50065" y="17880"/>
                    </a:lnTo>
                    <a:lnTo>
                      <a:pt x="49064" y="17737"/>
                    </a:lnTo>
                    <a:lnTo>
                      <a:pt x="48634" y="16164"/>
                    </a:lnTo>
                    <a:lnTo>
                      <a:pt x="48491" y="14304"/>
                    </a:lnTo>
                    <a:lnTo>
                      <a:pt x="48205" y="13875"/>
                    </a:lnTo>
                    <a:lnTo>
                      <a:pt x="46060" y="13303"/>
                    </a:lnTo>
                    <a:lnTo>
                      <a:pt x="43485" y="12731"/>
                    </a:lnTo>
                    <a:lnTo>
                      <a:pt x="42341" y="12302"/>
                    </a:lnTo>
                    <a:lnTo>
                      <a:pt x="41053" y="11014"/>
                    </a:lnTo>
                    <a:lnTo>
                      <a:pt x="38049" y="9441"/>
                    </a:lnTo>
                    <a:lnTo>
                      <a:pt x="37477" y="8296"/>
                    </a:lnTo>
                    <a:lnTo>
                      <a:pt x="33472" y="5579"/>
                    </a:lnTo>
                    <a:lnTo>
                      <a:pt x="32614" y="4148"/>
                    </a:lnTo>
                    <a:lnTo>
                      <a:pt x="31755" y="3147"/>
                    </a:lnTo>
                    <a:lnTo>
                      <a:pt x="29753" y="1860"/>
                    </a:lnTo>
                    <a:lnTo>
                      <a:pt x="28322" y="2289"/>
                    </a:lnTo>
                    <a:lnTo>
                      <a:pt x="23316" y="715"/>
                    </a:lnTo>
                    <a:lnTo>
                      <a:pt x="22458" y="572"/>
                    </a:lnTo>
                    <a:lnTo>
                      <a:pt x="21885" y="143"/>
                    </a:lnTo>
                    <a:lnTo>
                      <a:pt x="20741" y="0"/>
                    </a:lnTo>
                    <a:lnTo>
                      <a:pt x="18309" y="572"/>
                    </a:lnTo>
                    <a:lnTo>
                      <a:pt x="17165" y="715"/>
                    </a:lnTo>
                    <a:lnTo>
                      <a:pt x="16164" y="1287"/>
                    </a:lnTo>
                    <a:lnTo>
                      <a:pt x="16021" y="2575"/>
                    </a:lnTo>
                    <a:lnTo>
                      <a:pt x="16736" y="4720"/>
                    </a:lnTo>
                    <a:lnTo>
                      <a:pt x="16879" y="5865"/>
                    </a:lnTo>
                    <a:lnTo>
                      <a:pt x="16307" y="6437"/>
                    </a:lnTo>
                    <a:lnTo>
                      <a:pt x="13160" y="7724"/>
                    </a:lnTo>
                    <a:lnTo>
                      <a:pt x="12016" y="8869"/>
                    </a:lnTo>
                    <a:lnTo>
                      <a:pt x="10871" y="10871"/>
                    </a:lnTo>
                    <a:lnTo>
                      <a:pt x="9441" y="11729"/>
                    </a:lnTo>
                    <a:lnTo>
                      <a:pt x="8154" y="11586"/>
                    </a:lnTo>
                    <a:lnTo>
                      <a:pt x="7152" y="11873"/>
                    </a:lnTo>
                    <a:lnTo>
                      <a:pt x="5007" y="13303"/>
                    </a:lnTo>
                    <a:lnTo>
                      <a:pt x="1860" y="16164"/>
                    </a:lnTo>
                    <a:lnTo>
                      <a:pt x="143" y="18309"/>
                    </a:lnTo>
                    <a:lnTo>
                      <a:pt x="0" y="19883"/>
                    </a:lnTo>
                    <a:lnTo>
                      <a:pt x="429" y="21313"/>
                    </a:lnTo>
                    <a:lnTo>
                      <a:pt x="4148" y="22887"/>
                    </a:lnTo>
                    <a:lnTo>
                      <a:pt x="9155" y="26749"/>
                    </a:lnTo>
                    <a:lnTo>
                      <a:pt x="17594" y="28322"/>
                    </a:lnTo>
                    <a:lnTo>
                      <a:pt x="25032" y="29180"/>
                    </a:lnTo>
                    <a:lnTo>
                      <a:pt x="37477" y="35188"/>
                    </a:lnTo>
                    <a:lnTo>
                      <a:pt x="48205" y="38192"/>
                    </a:lnTo>
                    <a:lnTo>
                      <a:pt x="49064" y="37763"/>
                    </a:lnTo>
                    <a:lnTo>
                      <a:pt x="46060" y="36333"/>
                    </a:lnTo>
                    <a:lnTo>
                      <a:pt x="43914" y="35903"/>
                    </a:lnTo>
                    <a:lnTo>
                      <a:pt x="42913" y="35188"/>
                    </a:lnTo>
                    <a:lnTo>
                      <a:pt x="45774" y="35188"/>
                    </a:lnTo>
                    <a:lnTo>
                      <a:pt x="51066" y="37334"/>
                    </a:lnTo>
                    <a:lnTo>
                      <a:pt x="58218" y="38764"/>
                    </a:lnTo>
                    <a:lnTo>
                      <a:pt x="62939" y="38621"/>
                    </a:lnTo>
                    <a:lnTo>
                      <a:pt x="65799" y="38335"/>
                    </a:lnTo>
                    <a:lnTo>
                      <a:pt x="67373" y="36905"/>
                    </a:lnTo>
                    <a:lnTo>
                      <a:pt x="69089" y="35045"/>
                    </a:lnTo>
                    <a:lnTo>
                      <a:pt x="68517" y="32042"/>
                    </a:lnTo>
                    <a:lnTo>
                      <a:pt x="69233" y="31612"/>
                    </a:lnTo>
                    <a:lnTo>
                      <a:pt x="71521" y="30039"/>
                    </a:lnTo>
                    <a:lnTo>
                      <a:pt x="71807" y="29038"/>
                    </a:lnTo>
                    <a:lnTo>
                      <a:pt x="70949" y="2832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8" name="Freeform: Shape 407">
                <a:extLst>
                  <a:ext uri="{FF2B5EF4-FFF2-40B4-BE49-F238E27FC236}">
                    <a16:creationId xmlns:a16="http://schemas.microsoft.com/office/drawing/2014/main" id="{D17FA8F5-FB29-93A4-FC8C-07E2FC539F71}"/>
                  </a:ext>
                  <a:ext uri="{C183D7F6-B498-43B3-948B-1728B52AA6E4}">
                    <adec:decorative xmlns:adec="http://schemas.microsoft.com/office/drawing/2017/decorative" val="1"/>
                  </a:ext>
                </a:extLst>
              </p:cNvPr>
              <p:cNvSpPr/>
              <p:nvPr/>
            </p:nvSpPr>
            <p:spPr>
              <a:xfrm>
                <a:off x="6190651" y="4501274"/>
                <a:ext cx="29752" cy="49635"/>
              </a:xfrm>
              <a:custGeom>
                <a:avLst/>
                <a:gdLst>
                  <a:gd name="connsiteX0" fmla="*/ 6580 w 29752"/>
                  <a:gd name="connsiteY0" fmla="*/ 38765 h 49635"/>
                  <a:gd name="connsiteX1" fmla="*/ 4720 w 29752"/>
                  <a:gd name="connsiteY1" fmla="*/ 38907 h 49635"/>
                  <a:gd name="connsiteX2" fmla="*/ 1716 w 29752"/>
                  <a:gd name="connsiteY2" fmla="*/ 40767 h 49635"/>
                  <a:gd name="connsiteX3" fmla="*/ 286 w 29752"/>
                  <a:gd name="connsiteY3" fmla="*/ 42626 h 49635"/>
                  <a:gd name="connsiteX4" fmla="*/ 0 w 29752"/>
                  <a:gd name="connsiteY4" fmla="*/ 44200 h 49635"/>
                  <a:gd name="connsiteX5" fmla="*/ 858 w 29752"/>
                  <a:gd name="connsiteY5" fmla="*/ 47490 h 49635"/>
                  <a:gd name="connsiteX6" fmla="*/ 1573 w 29752"/>
                  <a:gd name="connsiteY6" fmla="*/ 49063 h 49635"/>
                  <a:gd name="connsiteX7" fmla="*/ 2718 w 29752"/>
                  <a:gd name="connsiteY7" fmla="*/ 49636 h 49635"/>
                  <a:gd name="connsiteX8" fmla="*/ 5865 w 29752"/>
                  <a:gd name="connsiteY8" fmla="*/ 47490 h 49635"/>
                  <a:gd name="connsiteX9" fmla="*/ 8583 w 29752"/>
                  <a:gd name="connsiteY9" fmla="*/ 43771 h 49635"/>
                  <a:gd name="connsiteX10" fmla="*/ 8583 w 29752"/>
                  <a:gd name="connsiteY10" fmla="*/ 41339 h 49635"/>
                  <a:gd name="connsiteX11" fmla="*/ 6580 w 29752"/>
                  <a:gd name="connsiteY11" fmla="*/ 38765 h 49635"/>
                  <a:gd name="connsiteX12" fmla="*/ 29753 w 29752"/>
                  <a:gd name="connsiteY12" fmla="*/ 1001 h 49635"/>
                  <a:gd name="connsiteX13" fmla="*/ 29323 w 29752"/>
                  <a:gd name="connsiteY13" fmla="*/ 429 h 49635"/>
                  <a:gd name="connsiteX14" fmla="*/ 28608 w 29752"/>
                  <a:gd name="connsiteY14" fmla="*/ 0 h 49635"/>
                  <a:gd name="connsiteX15" fmla="*/ 27750 w 29752"/>
                  <a:gd name="connsiteY15" fmla="*/ 572 h 49635"/>
                  <a:gd name="connsiteX16" fmla="*/ 26034 w 29752"/>
                  <a:gd name="connsiteY16" fmla="*/ 2861 h 49635"/>
                  <a:gd name="connsiteX17" fmla="*/ 26320 w 29752"/>
                  <a:gd name="connsiteY17" fmla="*/ 4005 h 49635"/>
                  <a:gd name="connsiteX18" fmla="*/ 27607 w 29752"/>
                  <a:gd name="connsiteY18" fmla="*/ 4720 h 49635"/>
                  <a:gd name="connsiteX19" fmla="*/ 28752 w 29752"/>
                  <a:gd name="connsiteY19" fmla="*/ 4005 h 49635"/>
                  <a:gd name="connsiteX20" fmla="*/ 29610 w 29752"/>
                  <a:gd name="connsiteY20" fmla="*/ 2146 h 49635"/>
                  <a:gd name="connsiteX21" fmla="*/ 29753 w 29752"/>
                  <a:gd name="connsiteY21" fmla="*/ 1001 h 4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752" h="49635">
                    <a:moveTo>
                      <a:pt x="6580" y="38765"/>
                    </a:moveTo>
                    <a:lnTo>
                      <a:pt x="4720" y="38907"/>
                    </a:lnTo>
                    <a:lnTo>
                      <a:pt x="1716" y="40767"/>
                    </a:lnTo>
                    <a:lnTo>
                      <a:pt x="286" y="42626"/>
                    </a:lnTo>
                    <a:lnTo>
                      <a:pt x="0" y="44200"/>
                    </a:lnTo>
                    <a:lnTo>
                      <a:pt x="858" y="47490"/>
                    </a:lnTo>
                    <a:lnTo>
                      <a:pt x="1573" y="49063"/>
                    </a:lnTo>
                    <a:lnTo>
                      <a:pt x="2718" y="49636"/>
                    </a:lnTo>
                    <a:lnTo>
                      <a:pt x="5865" y="47490"/>
                    </a:lnTo>
                    <a:lnTo>
                      <a:pt x="8583" y="43771"/>
                    </a:lnTo>
                    <a:lnTo>
                      <a:pt x="8583" y="41339"/>
                    </a:lnTo>
                    <a:lnTo>
                      <a:pt x="6580" y="38765"/>
                    </a:lnTo>
                    <a:close/>
                    <a:moveTo>
                      <a:pt x="29753" y="1001"/>
                    </a:moveTo>
                    <a:lnTo>
                      <a:pt x="29323" y="429"/>
                    </a:lnTo>
                    <a:lnTo>
                      <a:pt x="28608" y="0"/>
                    </a:lnTo>
                    <a:lnTo>
                      <a:pt x="27750" y="572"/>
                    </a:lnTo>
                    <a:lnTo>
                      <a:pt x="26034" y="2861"/>
                    </a:lnTo>
                    <a:lnTo>
                      <a:pt x="26320" y="4005"/>
                    </a:lnTo>
                    <a:lnTo>
                      <a:pt x="27607" y="4720"/>
                    </a:lnTo>
                    <a:lnTo>
                      <a:pt x="28752" y="4005"/>
                    </a:lnTo>
                    <a:lnTo>
                      <a:pt x="29610" y="2146"/>
                    </a:lnTo>
                    <a:lnTo>
                      <a:pt x="29753" y="100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09" name="Freeform: Shape 408">
                <a:extLst>
                  <a:ext uri="{FF2B5EF4-FFF2-40B4-BE49-F238E27FC236}">
                    <a16:creationId xmlns:a16="http://schemas.microsoft.com/office/drawing/2014/main" id="{18A4C01A-6C4A-87E7-2666-1062352A26C9}"/>
                  </a:ext>
                  <a:ext uri="{C183D7F6-B498-43B3-948B-1728B52AA6E4}">
                    <adec:decorative xmlns:adec="http://schemas.microsoft.com/office/drawing/2017/decorative" val="1"/>
                  </a:ext>
                </a:extLst>
              </p:cNvPr>
              <p:cNvSpPr/>
              <p:nvPr/>
            </p:nvSpPr>
            <p:spPr>
              <a:xfrm>
                <a:off x="6724484" y="4183721"/>
                <a:ext cx="335719" cy="263626"/>
              </a:xfrm>
              <a:custGeom>
                <a:avLst/>
                <a:gdLst>
                  <a:gd name="connsiteX0" fmla="*/ 335291 w 335719"/>
                  <a:gd name="connsiteY0" fmla="*/ 202977 h 263626"/>
                  <a:gd name="connsiteX1" fmla="*/ 332716 w 335719"/>
                  <a:gd name="connsiteY1" fmla="*/ 200831 h 263626"/>
                  <a:gd name="connsiteX2" fmla="*/ 330141 w 335719"/>
                  <a:gd name="connsiteY2" fmla="*/ 198113 h 263626"/>
                  <a:gd name="connsiteX3" fmla="*/ 328710 w 335719"/>
                  <a:gd name="connsiteY3" fmla="*/ 194966 h 263626"/>
                  <a:gd name="connsiteX4" fmla="*/ 327137 w 335719"/>
                  <a:gd name="connsiteY4" fmla="*/ 192535 h 263626"/>
                  <a:gd name="connsiteX5" fmla="*/ 326422 w 335719"/>
                  <a:gd name="connsiteY5" fmla="*/ 186813 h 263626"/>
                  <a:gd name="connsiteX6" fmla="*/ 324563 w 335719"/>
                  <a:gd name="connsiteY6" fmla="*/ 183380 h 263626"/>
                  <a:gd name="connsiteX7" fmla="*/ 322846 w 335719"/>
                  <a:gd name="connsiteY7" fmla="*/ 179232 h 263626"/>
                  <a:gd name="connsiteX8" fmla="*/ 320128 w 335719"/>
                  <a:gd name="connsiteY8" fmla="*/ 171078 h 263626"/>
                  <a:gd name="connsiteX9" fmla="*/ 318984 w 335719"/>
                  <a:gd name="connsiteY9" fmla="*/ 168361 h 263626"/>
                  <a:gd name="connsiteX10" fmla="*/ 316838 w 335719"/>
                  <a:gd name="connsiteY10" fmla="*/ 166501 h 263626"/>
                  <a:gd name="connsiteX11" fmla="*/ 314406 w 335719"/>
                  <a:gd name="connsiteY11" fmla="*/ 164785 h 263626"/>
                  <a:gd name="connsiteX12" fmla="*/ 312118 w 335719"/>
                  <a:gd name="connsiteY12" fmla="*/ 161209 h 263626"/>
                  <a:gd name="connsiteX13" fmla="*/ 305967 w 335719"/>
                  <a:gd name="connsiteY13" fmla="*/ 158062 h 263626"/>
                  <a:gd name="connsiteX14" fmla="*/ 303535 w 335719"/>
                  <a:gd name="connsiteY14" fmla="*/ 155487 h 263626"/>
                  <a:gd name="connsiteX15" fmla="*/ 299387 w 335719"/>
                  <a:gd name="connsiteY15" fmla="*/ 151339 h 263626"/>
                  <a:gd name="connsiteX16" fmla="*/ 298386 w 335719"/>
                  <a:gd name="connsiteY16" fmla="*/ 149193 h 263626"/>
                  <a:gd name="connsiteX17" fmla="*/ 298100 w 335719"/>
                  <a:gd name="connsiteY17" fmla="*/ 147047 h 263626"/>
                  <a:gd name="connsiteX18" fmla="*/ 296812 w 335719"/>
                  <a:gd name="connsiteY18" fmla="*/ 145045 h 263626"/>
                  <a:gd name="connsiteX19" fmla="*/ 294524 w 335719"/>
                  <a:gd name="connsiteY19" fmla="*/ 142756 h 263626"/>
                  <a:gd name="connsiteX20" fmla="*/ 287372 w 335719"/>
                  <a:gd name="connsiteY20" fmla="*/ 137893 h 263626"/>
                  <a:gd name="connsiteX21" fmla="*/ 285369 w 335719"/>
                  <a:gd name="connsiteY21" fmla="*/ 137320 h 263626"/>
                  <a:gd name="connsiteX22" fmla="*/ 282937 w 335719"/>
                  <a:gd name="connsiteY22" fmla="*/ 136748 h 263626"/>
                  <a:gd name="connsiteX23" fmla="*/ 279075 w 335719"/>
                  <a:gd name="connsiteY23" fmla="*/ 136319 h 263626"/>
                  <a:gd name="connsiteX24" fmla="*/ 274069 w 335719"/>
                  <a:gd name="connsiteY24" fmla="*/ 135175 h 263626"/>
                  <a:gd name="connsiteX25" fmla="*/ 269777 w 335719"/>
                  <a:gd name="connsiteY25" fmla="*/ 133315 h 263626"/>
                  <a:gd name="connsiteX26" fmla="*/ 267775 w 335719"/>
                  <a:gd name="connsiteY26" fmla="*/ 131885 h 263626"/>
                  <a:gd name="connsiteX27" fmla="*/ 267203 w 335719"/>
                  <a:gd name="connsiteY27" fmla="*/ 131027 h 263626"/>
                  <a:gd name="connsiteX28" fmla="*/ 267632 w 335719"/>
                  <a:gd name="connsiteY28" fmla="*/ 129453 h 263626"/>
                  <a:gd name="connsiteX29" fmla="*/ 269205 w 335719"/>
                  <a:gd name="connsiteY29" fmla="*/ 126735 h 263626"/>
                  <a:gd name="connsiteX30" fmla="*/ 272352 w 335719"/>
                  <a:gd name="connsiteY30" fmla="*/ 120298 h 263626"/>
                  <a:gd name="connsiteX31" fmla="*/ 274355 w 335719"/>
                  <a:gd name="connsiteY31" fmla="*/ 116007 h 263626"/>
                  <a:gd name="connsiteX32" fmla="*/ 275785 w 335719"/>
                  <a:gd name="connsiteY32" fmla="*/ 114720 h 263626"/>
                  <a:gd name="connsiteX33" fmla="*/ 279647 w 335719"/>
                  <a:gd name="connsiteY33" fmla="*/ 114434 h 263626"/>
                  <a:gd name="connsiteX34" fmla="*/ 283796 w 335719"/>
                  <a:gd name="connsiteY34" fmla="*/ 114577 h 263626"/>
                  <a:gd name="connsiteX35" fmla="*/ 286799 w 335719"/>
                  <a:gd name="connsiteY35" fmla="*/ 114863 h 263626"/>
                  <a:gd name="connsiteX36" fmla="*/ 290948 w 335719"/>
                  <a:gd name="connsiteY36" fmla="*/ 114863 h 263626"/>
                  <a:gd name="connsiteX37" fmla="*/ 296097 w 335719"/>
                  <a:gd name="connsiteY37" fmla="*/ 114577 h 263626"/>
                  <a:gd name="connsiteX38" fmla="*/ 298100 w 335719"/>
                  <a:gd name="connsiteY38" fmla="*/ 113146 h 263626"/>
                  <a:gd name="connsiteX39" fmla="*/ 299673 w 335719"/>
                  <a:gd name="connsiteY39" fmla="*/ 111430 h 263626"/>
                  <a:gd name="connsiteX40" fmla="*/ 300388 w 335719"/>
                  <a:gd name="connsiteY40" fmla="*/ 110429 h 263626"/>
                  <a:gd name="connsiteX41" fmla="*/ 300531 w 335719"/>
                  <a:gd name="connsiteY41" fmla="*/ 107568 h 263626"/>
                  <a:gd name="connsiteX42" fmla="*/ 300531 w 335719"/>
                  <a:gd name="connsiteY42" fmla="*/ 105279 h 263626"/>
                  <a:gd name="connsiteX43" fmla="*/ 300245 w 335719"/>
                  <a:gd name="connsiteY43" fmla="*/ 96553 h 263626"/>
                  <a:gd name="connsiteX44" fmla="*/ 300102 w 335719"/>
                  <a:gd name="connsiteY44" fmla="*/ 91118 h 263626"/>
                  <a:gd name="connsiteX45" fmla="*/ 299816 w 335719"/>
                  <a:gd name="connsiteY45" fmla="*/ 84967 h 263626"/>
                  <a:gd name="connsiteX46" fmla="*/ 299816 w 335719"/>
                  <a:gd name="connsiteY46" fmla="*/ 83823 h 263626"/>
                  <a:gd name="connsiteX47" fmla="*/ 299816 w 335719"/>
                  <a:gd name="connsiteY47" fmla="*/ 83823 h 263626"/>
                  <a:gd name="connsiteX48" fmla="*/ 294238 w 335719"/>
                  <a:gd name="connsiteY48" fmla="*/ 83823 h 263626"/>
                  <a:gd name="connsiteX49" fmla="*/ 294095 w 335719"/>
                  <a:gd name="connsiteY49" fmla="*/ 83680 h 263626"/>
                  <a:gd name="connsiteX50" fmla="*/ 293951 w 335719"/>
                  <a:gd name="connsiteY50" fmla="*/ 83680 h 263626"/>
                  <a:gd name="connsiteX51" fmla="*/ 293951 w 335719"/>
                  <a:gd name="connsiteY51" fmla="*/ 83537 h 263626"/>
                  <a:gd name="connsiteX52" fmla="*/ 293808 w 335719"/>
                  <a:gd name="connsiteY52" fmla="*/ 83250 h 263626"/>
                  <a:gd name="connsiteX53" fmla="*/ 293665 w 335719"/>
                  <a:gd name="connsiteY53" fmla="*/ 82392 h 263626"/>
                  <a:gd name="connsiteX54" fmla="*/ 293522 w 335719"/>
                  <a:gd name="connsiteY54" fmla="*/ 81105 h 263626"/>
                  <a:gd name="connsiteX55" fmla="*/ 293665 w 335719"/>
                  <a:gd name="connsiteY55" fmla="*/ 78816 h 263626"/>
                  <a:gd name="connsiteX56" fmla="*/ 294380 w 335719"/>
                  <a:gd name="connsiteY56" fmla="*/ 75955 h 263626"/>
                  <a:gd name="connsiteX57" fmla="*/ 296240 w 335719"/>
                  <a:gd name="connsiteY57" fmla="*/ 72093 h 263626"/>
                  <a:gd name="connsiteX58" fmla="*/ 296383 w 335719"/>
                  <a:gd name="connsiteY58" fmla="*/ 71807 h 263626"/>
                  <a:gd name="connsiteX59" fmla="*/ 296383 w 335719"/>
                  <a:gd name="connsiteY59" fmla="*/ 71664 h 263626"/>
                  <a:gd name="connsiteX60" fmla="*/ 296383 w 335719"/>
                  <a:gd name="connsiteY60" fmla="*/ 71378 h 263626"/>
                  <a:gd name="connsiteX61" fmla="*/ 296240 w 335719"/>
                  <a:gd name="connsiteY61" fmla="*/ 70806 h 263626"/>
                  <a:gd name="connsiteX62" fmla="*/ 295954 w 335719"/>
                  <a:gd name="connsiteY62" fmla="*/ 70234 h 263626"/>
                  <a:gd name="connsiteX63" fmla="*/ 295811 w 335719"/>
                  <a:gd name="connsiteY63" fmla="*/ 69232 h 263626"/>
                  <a:gd name="connsiteX64" fmla="*/ 296240 w 335719"/>
                  <a:gd name="connsiteY64" fmla="*/ 67230 h 263626"/>
                  <a:gd name="connsiteX65" fmla="*/ 296240 w 335719"/>
                  <a:gd name="connsiteY65" fmla="*/ 66658 h 263626"/>
                  <a:gd name="connsiteX66" fmla="*/ 296240 w 335719"/>
                  <a:gd name="connsiteY66" fmla="*/ 65799 h 263626"/>
                  <a:gd name="connsiteX67" fmla="*/ 296097 w 335719"/>
                  <a:gd name="connsiteY67" fmla="*/ 65370 h 263626"/>
                  <a:gd name="connsiteX68" fmla="*/ 294667 w 335719"/>
                  <a:gd name="connsiteY68" fmla="*/ 61937 h 263626"/>
                  <a:gd name="connsiteX69" fmla="*/ 294238 w 335719"/>
                  <a:gd name="connsiteY69" fmla="*/ 61508 h 263626"/>
                  <a:gd name="connsiteX70" fmla="*/ 281221 w 335719"/>
                  <a:gd name="connsiteY70" fmla="*/ 50780 h 263626"/>
                  <a:gd name="connsiteX71" fmla="*/ 278789 w 335719"/>
                  <a:gd name="connsiteY71" fmla="*/ 47919 h 263626"/>
                  <a:gd name="connsiteX72" fmla="*/ 278503 w 335719"/>
                  <a:gd name="connsiteY72" fmla="*/ 47633 h 263626"/>
                  <a:gd name="connsiteX73" fmla="*/ 278217 w 335719"/>
                  <a:gd name="connsiteY73" fmla="*/ 47490 h 263626"/>
                  <a:gd name="connsiteX74" fmla="*/ 271494 w 335719"/>
                  <a:gd name="connsiteY74" fmla="*/ 45058 h 263626"/>
                  <a:gd name="connsiteX75" fmla="*/ 271208 w 335719"/>
                  <a:gd name="connsiteY75" fmla="*/ 44915 h 263626"/>
                  <a:gd name="connsiteX76" fmla="*/ 271208 w 335719"/>
                  <a:gd name="connsiteY76" fmla="*/ 44486 h 263626"/>
                  <a:gd name="connsiteX77" fmla="*/ 271494 w 335719"/>
                  <a:gd name="connsiteY77" fmla="*/ 44057 h 263626"/>
                  <a:gd name="connsiteX78" fmla="*/ 272209 w 335719"/>
                  <a:gd name="connsiteY78" fmla="*/ 42626 h 263626"/>
                  <a:gd name="connsiteX79" fmla="*/ 272352 w 335719"/>
                  <a:gd name="connsiteY79" fmla="*/ 42197 h 263626"/>
                  <a:gd name="connsiteX80" fmla="*/ 272495 w 335719"/>
                  <a:gd name="connsiteY80" fmla="*/ 41625 h 263626"/>
                  <a:gd name="connsiteX81" fmla="*/ 269491 w 335719"/>
                  <a:gd name="connsiteY81" fmla="*/ 19168 h 263626"/>
                  <a:gd name="connsiteX82" fmla="*/ 269491 w 335719"/>
                  <a:gd name="connsiteY82" fmla="*/ 18738 h 263626"/>
                  <a:gd name="connsiteX83" fmla="*/ 269634 w 335719"/>
                  <a:gd name="connsiteY83" fmla="*/ 18452 h 263626"/>
                  <a:gd name="connsiteX84" fmla="*/ 269777 w 335719"/>
                  <a:gd name="connsiteY84" fmla="*/ 18309 h 263626"/>
                  <a:gd name="connsiteX85" fmla="*/ 270206 w 335719"/>
                  <a:gd name="connsiteY85" fmla="*/ 17737 h 263626"/>
                  <a:gd name="connsiteX86" fmla="*/ 270493 w 335719"/>
                  <a:gd name="connsiteY86" fmla="*/ 17308 h 263626"/>
                  <a:gd name="connsiteX87" fmla="*/ 270922 w 335719"/>
                  <a:gd name="connsiteY87" fmla="*/ 16450 h 263626"/>
                  <a:gd name="connsiteX88" fmla="*/ 270922 w 335719"/>
                  <a:gd name="connsiteY88" fmla="*/ 16021 h 263626"/>
                  <a:gd name="connsiteX89" fmla="*/ 271351 w 335719"/>
                  <a:gd name="connsiteY89" fmla="*/ 12015 h 263626"/>
                  <a:gd name="connsiteX90" fmla="*/ 271351 w 335719"/>
                  <a:gd name="connsiteY90" fmla="*/ 8582 h 263626"/>
                  <a:gd name="connsiteX91" fmla="*/ 273067 w 335719"/>
                  <a:gd name="connsiteY91" fmla="*/ 2575 h 263626"/>
                  <a:gd name="connsiteX92" fmla="*/ 273353 w 335719"/>
                  <a:gd name="connsiteY92" fmla="*/ 143 h 263626"/>
                  <a:gd name="connsiteX93" fmla="*/ 258906 w 335719"/>
                  <a:gd name="connsiteY93" fmla="*/ 0 h 263626"/>
                  <a:gd name="connsiteX94" fmla="*/ 258763 w 335719"/>
                  <a:gd name="connsiteY94" fmla="*/ 143 h 263626"/>
                  <a:gd name="connsiteX95" fmla="*/ 258763 w 335719"/>
                  <a:gd name="connsiteY95" fmla="*/ 286 h 263626"/>
                  <a:gd name="connsiteX96" fmla="*/ 258763 w 335719"/>
                  <a:gd name="connsiteY96" fmla="*/ 429 h 263626"/>
                  <a:gd name="connsiteX97" fmla="*/ 258906 w 335719"/>
                  <a:gd name="connsiteY97" fmla="*/ 572 h 263626"/>
                  <a:gd name="connsiteX98" fmla="*/ 258906 w 335719"/>
                  <a:gd name="connsiteY98" fmla="*/ 1001 h 263626"/>
                  <a:gd name="connsiteX99" fmla="*/ 258763 w 335719"/>
                  <a:gd name="connsiteY99" fmla="*/ 1716 h 263626"/>
                  <a:gd name="connsiteX100" fmla="*/ 258763 w 335719"/>
                  <a:gd name="connsiteY100" fmla="*/ 2146 h 263626"/>
                  <a:gd name="connsiteX101" fmla="*/ 258763 w 335719"/>
                  <a:gd name="connsiteY101" fmla="*/ 2575 h 263626"/>
                  <a:gd name="connsiteX102" fmla="*/ 258906 w 335719"/>
                  <a:gd name="connsiteY102" fmla="*/ 3862 h 263626"/>
                  <a:gd name="connsiteX103" fmla="*/ 259335 w 335719"/>
                  <a:gd name="connsiteY103" fmla="*/ 5006 h 263626"/>
                  <a:gd name="connsiteX104" fmla="*/ 259335 w 335719"/>
                  <a:gd name="connsiteY104" fmla="*/ 5292 h 263626"/>
                  <a:gd name="connsiteX105" fmla="*/ 259335 w 335719"/>
                  <a:gd name="connsiteY105" fmla="*/ 5722 h 263626"/>
                  <a:gd name="connsiteX106" fmla="*/ 259335 w 335719"/>
                  <a:gd name="connsiteY106" fmla="*/ 6437 h 263626"/>
                  <a:gd name="connsiteX107" fmla="*/ 239309 w 335719"/>
                  <a:gd name="connsiteY107" fmla="*/ 6580 h 263626"/>
                  <a:gd name="connsiteX108" fmla="*/ 247177 w 335719"/>
                  <a:gd name="connsiteY108" fmla="*/ 15449 h 263626"/>
                  <a:gd name="connsiteX109" fmla="*/ 247319 w 335719"/>
                  <a:gd name="connsiteY109" fmla="*/ 15592 h 263626"/>
                  <a:gd name="connsiteX110" fmla="*/ 247463 w 335719"/>
                  <a:gd name="connsiteY110" fmla="*/ 16021 h 263626"/>
                  <a:gd name="connsiteX111" fmla="*/ 247463 w 335719"/>
                  <a:gd name="connsiteY111" fmla="*/ 16450 h 263626"/>
                  <a:gd name="connsiteX112" fmla="*/ 247606 w 335719"/>
                  <a:gd name="connsiteY112" fmla="*/ 19454 h 263626"/>
                  <a:gd name="connsiteX113" fmla="*/ 247177 w 335719"/>
                  <a:gd name="connsiteY113" fmla="*/ 24460 h 263626"/>
                  <a:gd name="connsiteX114" fmla="*/ 247319 w 335719"/>
                  <a:gd name="connsiteY114" fmla="*/ 27607 h 263626"/>
                  <a:gd name="connsiteX115" fmla="*/ 247749 w 335719"/>
                  <a:gd name="connsiteY115" fmla="*/ 29610 h 263626"/>
                  <a:gd name="connsiteX116" fmla="*/ 249895 w 335719"/>
                  <a:gd name="connsiteY116" fmla="*/ 33615 h 263626"/>
                  <a:gd name="connsiteX117" fmla="*/ 249751 w 335719"/>
                  <a:gd name="connsiteY117" fmla="*/ 34473 h 263626"/>
                  <a:gd name="connsiteX118" fmla="*/ 249322 w 335719"/>
                  <a:gd name="connsiteY118" fmla="*/ 35331 h 263626"/>
                  <a:gd name="connsiteX119" fmla="*/ 235018 w 335719"/>
                  <a:gd name="connsiteY119" fmla="*/ 47347 h 263626"/>
                  <a:gd name="connsiteX120" fmla="*/ 234732 w 335719"/>
                  <a:gd name="connsiteY120" fmla="*/ 47919 h 263626"/>
                  <a:gd name="connsiteX121" fmla="*/ 232729 w 335719"/>
                  <a:gd name="connsiteY121" fmla="*/ 52926 h 263626"/>
                  <a:gd name="connsiteX122" fmla="*/ 230870 w 335719"/>
                  <a:gd name="connsiteY122" fmla="*/ 55930 h 263626"/>
                  <a:gd name="connsiteX123" fmla="*/ 230012 w 335719"/>
                  <a:gd name="connsiteY123" fmla="*/ 56645 h 263626"/>
                  <a:gd name="connsiteX124" fmla="*/ 226722 w 335719"/>
                  <a:gd name="connsiteY124" fmla="*/ 60793 h 263626"/>
                  <a:gd name="connsiteX125" fmla="*/ 213705 w 335719"/>
                  <a:gd name="connsiteY125" fmla="*/ 73524 h 263626"/>
                  <a:gd name="connsiteX126" fmla="*/ 211559 w 335719"/>
                  <a:gd name="connsiteY126" fmla="*/ 74382 h 263626"/>
                  <a:gd name="connsiteX127" fmla="*/ 205122 w 335719"/>
                  <a:gd name="connsiteY127" fmla="*/ 74811 h 263626"/>
                  <a:gd name="connsiteX128" fmla="*/ 201689 w 335719"/>
                  <a:gd name="connsiteY128" fmla="*/ 74811 h 263626"/>
                  <a:gd name="connsiteX129" fmla="*/ 201260 w 335719"/>
                  <a:gd name="connsiteY129" fmla="*/ 74954 h 263626"/>
                  <a:gd name="connsiteX130" fmla="*/ 200688 w 335719"/>
                  <a:gd name="connsiteY130" fmla="*/ 75097 h 263626"/>
                  <a:gd name="connsiteX131" fmla="*/ 200402 w 335719"/>
                  <a:gd name="connsiteY131" fmla="*/ 75526 h 263626"/>
                  <a:gd name="connsiteX132" fmla="*/ 199973 w 335719"/>
                  <a:gd name="connsiteY132" fmla="*/ 75812 h 263626"/>
                  <a:gd name="connsiteX133" fmla="*/ 199543 w 335719"/>
                  <a:gd name="connsiteY133" fmla="*/ 75669 h 263626"/>
                  <a:gd name="connsiteX134" fmla="*/ 198972 w 335719"/>
                  <a:gd name="connsiteY134" fmla="*/ 75240 h 263626"/>
                  <a:gd name="connsiteX135" fmla="*/ 191104 w 335719"/>
                  <a:gd name="connsiteY135" fmla="*/ 68088 h 263626"/>
                  <a:gd name="connsiteX136" fmla="*/ 176800 w 335719"/>
                  <a:gd name="connsiteY136" fmla="*/ 59076 h 263626"/>
                  <a:gd name="connsiteX137" fmla="*/ 175369 w 335719"/>
                  <a:gd name="connsiteY137" fmla="*/ 59935 h 263626"/>
                  <a:gd name="connsiteX138" fmla="*/ 167359 w 335719"/>
                  <a:gd name="connsiteY138" fmla="*/ 63797 h 263626"/>
                  <a:gd name="connsiteX139" fmla="*/ 165786 w 335719"/>
                  <a:gd name="connsiteY139" fmla="*/ 64798 h 263626"/>
                  <a:gd name="connsiteX140" fmla="*/ 164784 w 335719"/>
                  <a:gd name="connsiteY140" fmla="*/ 65513 h 263626"/>
                  <a:gd name="connsiteX141" fmla="*/ 164784 w 335719"/>
                  <a:gd name="connsiteY141" fmla="*/ 69804 h 263626"/>
                  <a:gd name="connsiteX142" fmla="*/ 163354 w 335719"/>
                  <a:gd name="connsiteY142" fmla="*/ 72093 h 263626"/>
                  <a:gd name="connsiteX143" fmla="*/ 160779 w 335719"/>
                  <a:gd name="connsiteY143" fmla="*/ 74525 h 263626"/>
                  <a:gd name="connsiteX144" fmla="*/ 153770 w 335719"/>
                  <a:gd name="connsiteY144" fmla="*/ 75955 h 263626"/>
                  <a:gd name="connsiteX145" fmla="*/ 150194 w 335719"/>
                  <a:gd name="connsiteY145" fmla="*/ 77386 h 263626"/>
                  <a:gd name="connsiteX146" fmla="*/ 146475 w 335719"/>
                  <a:gd name="connsiteY146" fmla="*/ 79245 h 263626"/>
                  <a:gd name="connsiteX147" fmla="*/ 145903 w 335719"/>
                  <a:gd name="connsiteY147" fmla="*/ 79818 h 263626"/>
                  <a:gd name="connsiteX148" fmla="*/ 145903 w 335719"/>
                  <a:gd name="connsiteY148" fmla="*/ 79818 h 263626"/>
                  <a:gd name="connsiteX149" fmla="*/ 144473 w 335719"/>
                  <a:gd name="connsiteY149" fmla="*/ 81105 h 263626"/>
                  <a:gd name="connsiteX150" fmla="*/ 141612 w 335719"/>
                  <a:gd name="connsiteY150" fmla="*/ 83823 h 263626"/>
                  <a:gd name="connsiteX151" fmla="*/ 141326 w 335719"/>
                  <a:gd name="connsiteY151" fmla="*/ 85968 h 263626"/>
                  <a:gd name="connsiteX152" fmla="*/ 141755 w 335719"/>
                  <a:gd name="connsiteY152" fmla="*/ 87828 h 263626"/>
                  <a:gd name="connsiteX153" fmla="*/ 117867 w 335719"/>
                  <a:gd name="connsiteY153" fmla="*/ 87828 h 263626"/>
                  <a:gd name="connsiteX154" fmla="*/ 116150 w 335719"/>
                  <a:gd name="connsiteY154" fmla="*/ 86254 h 263626"/>
                  <a:gd name="connsiteX155" fmla="*/ 112860 w 335719"/>
                  <a:gd name="connsiteY155" fmla="*/ 79531 h 263626"/>
                  <a:gd name="connsiteX156" fmla="*/ 112717 w 335719"/>
                  <a:gd name="connsiteY156" fmla="*/ 79531 h 263626"/>
                  <a:gd name="connsiteX157" fmla="*/ 110285 w 335719"/>
                  <a:gd name="connsiteY157" fmla="*/ 79960 h 263626"/>
                  <a:gd name="connsiteX158" fmla="*/ 88400 w 335719"/>
                  <a:gd name="connsiteY158" fmla="*/ 79102 h 263626"/>
                  <a:gd name="connsiteX159" fmla="*/ 85253 w 335719"/>
                  <a:gd name="connsiteY159" fmla="*/ 79818 h 263626"/>
                  <a:gd name="connsiteX160" fmla="*/ 78959 w 335719"/>
                  <a:gd name="connsiteY160" fmla="*/ 82678 h 263626"/>
                  <a:gd name="connsiteX161" fmla="*/ 75812 w 335719"/>
                  <a:gd name="connsiteY161" fmla="*/ 83107 h 263626"/>
                  <a:gd name="connsiteX162" fmla="*/ 72522 w 335719"/>
                  <a:gd name="connsiteY162" fmla="*/ 81820 h 263626"/>
                  <a:gd name="connsiteX163" fmla="*/ 61079 w 335719"/>
                  <a:gd name="connsiteY163" fmla="*/ 68517 h 263626"/>
                  <a:gd name="connsiteX164" fmla="*/ 58504 w 335719"/>
                  <a:gd name="connsiteY164" fmla="*/ 66944 h 263626"/>
                  <a:gd name="connsiteX165" fmla="*/ 57646 w 335719"/>
                  <a:gd name="connsiteY165" fmla="*/ 66085 h 263626"/>
                  <a:gd name="connsiteX166" fmla="*/ 55930 w 335719"/>
                  <a:gd name="connsiteY166" fmla="*/ 63797 h 263626"/>
                  <a:gd name="connsiteX167" fmla="*/ 53498 w 335719"/>
                  <a:gd name="connsiteY167" fmla="*/ 62366 h 263626"/>
                  <a:gd name="connsiteX168" fmla="*/ 52639 w 335719"/>
                  <a:gd name="connsiteY168" fmla="*/ 61365 h 263626"/>
                  <a:gd name="connsiteX169" fmla="*/ 52353 w 335719"/>
                  <a:gd name="connsiteY169" fmla="*/ 59935 h 263626"/>
                  <a:gd name="connsiteX170" fmla="*/ 52496 w 335719"/>
                  <a:gd name="connsiteY170" fmla="*/ 56931 h 263626"/>
                  <a:gd name="connsiteX171" fmla="*/ 51638 w 335719"/>
                  <a:gd name="connsiteY171" fmla="*/ 55214 h 263626"/>
                  <a:gd name="connsiteX172" fmla="*/ 49778 w 335719"/>
                  <a:gd name="connsiteY172" fmla="*/ 54785 h 263626"/>
                  <a:gd name="connsiteX173" fmla="*/ 34330 w 335719"/>
                  <a:gd name="connsiteY173" fmla="*/ 57789 h 263626"/>
                  <a:gd name="connsiteX174" fmla="*/ 32184 w 335719"/>
                  <a:gd name="connsiteY174" fmla="*/ 57503 h 263626"/>
                  <a:gd name="connsiteX175" fmla="*/ 28894 w 335719"/>
                  <a:gd name="connsiteY175" fmla="*/ 58075 h 263626"/>
                  <a:gd name="connsiteX176" fmla="*/ 27750 w 335719"/>
                  <a:gd name="connsiteY176" fmla="*/ 58504 h 263626"/>
                  <a:gd name="connsiteX177" fmla="*/ 26463 w 335719"/>
                  <a:gd name="connsiteY177" fmla="*/ 60364 h 263626"/>
                  <a:gd name="connsiteX178" fmla="*/ 26177 w 335719"/>
                  <a:gd name="connsiteY178" fmla="*/ 62080 h 263626"/>
                  <a:gd name="connsiteX179" fmla="*/ 26177 w 335719"/>
                  <a:gd name="connsiteY179" fmla="*/ 63940 h 263626"/>
                  <a:gd name="connsiteX180" fmla="*/ 25891 w 335719"/>
                  <a:gd name="connsiteY180" fmla="*/ 65799 h 263626"/>
                  <a:gd name="connsiteX181" fmla="*/ 24603 w 335719"/>
                  <a:gd name="connsiteY181" fmla="*/ 67802 h 263626"/>
                  <a:gd name="connsiteX182" fmla="*/ 20312 w 335719"/>
                  <a:gd name="connsiteY182" fmla="*/ 72379 h 263626"/>
                  <a:gd name="connsiteX183" fmla="*/ 19311 w 335719"/>
                  <a:gd name="connsiteY183" fmla="*/ 74239 h 263626"/>
                  <a:gd name="connsiteX184" fmla="*/ 19454 w 335719"/>
                  <a:gd name="connsiteY184" fmla="*/ 79245 h 263626"/>
                  <a:gd name="connsiteX185" fmla="*/ 19168 w 335719"/>
                  <a:gd name="connsiteY185" fmla="*/ 81820 h 263626"/>
                  <a:gd name="connsiteX186" fmla="*/ 18452 w 335719"/>
                  <a:gd name="connsiteY186" fmla="*/ 82964 h 263626"/>
                  <a:gd name="connsiteX187" fmla="*/ 16593 w 335719"/>
                  <a:gd name="connsiteY187" fmla="*/ 84824 h 263626"/>
                  <a:gd name="connsiteX188" fmla="*/ 15877 w 335719"/>
                  <a:gd name="connsiteY188" fmla="*/ 85968 h 263626"/>
                  <a:gd name="connsiteX189" fmla="*/ 15592 w 335719"/>
                  <a:gd name="connsiteY189" fmla="*/ 87542 h 263626"/>
                  <a:gd name="connsiteX190" fmla="*/ 15448 w 335719"/>
                  <a:gd name="connsiteY190" fmla="*/ 90832 h 263626"/>
                  <a:gd name="connsiteX191" fmla="*/ 15162 w 335719"/>
                  <a:gd name="connsiteY191" fmla="*/ 92262 h 263626"/>
                  <a:gd name="connsiteX192" fmla="*/ 12731 w 335719"/>
                  <a:gd name="connsiteY192" fmla="*/ 96124 h 263626"/>
                  <a:gd name="connsiteX193" fmla="*/ 12159 w 335719"/>
                  <a:gd name="connsiteY193" fmla="*/ 97555 h 263626"/>
                  <a:gd name="connsiteX194" fmla="*/ 12015 w 335719"/>
                  <a:gd name="connsiteY194" fmla="*/ 100272 h 263626"/>
                  <a:gd name="connsiteX195" fmla="*/ 11586 w 335719"/>
                  <a:gd name="connsiteY195" fmla="*/ 101131 h 263626"/>
                  <a:gd name="connsiteX196" fmla="*/ 4577 w 335719"/>
                  <a:gd name="connsiteY196" fmla="*/ 103419 h 263626"/>
                  <a:gd name="connsiteX197" fmla="*/ 2002 w 335719"/>
                  <a:gd name="connsiteY197" fmla="*/ 104707 h 263626"/>
                  <a:gd name="connsiteX198" fmla="*/ 429 w 335719"/>
                  <a:gd name="connsiteY198" fmla="*/ 106852 h 263626"/>
                  <a:gd name="connsiteX199" fmla="*/ 0 w 335719"/>
                  <a:gd name="connsiteY199" fmla="*/ 107854 h 263626"/>
                  <a:gd name="connsiteX200" fmla="*/ 1431 w 335719"/>
                  <a:gd name="connsiteY200" fmla="*/ 108283 h 263626"/>
                  <a:gd name="connsiteX201" fmla="*/ 2289 w 335719"/>
                  <a:gd name="connsiteY201" fmla="*/ 109570 h 263626"/>
                  <a:gd name="connsiteX202" fmla="*/ 1001 w 335719"/>
                  <a:gd name="connsiteY202" fmla="*/ 114005 h 263626"/>
                  <a:gd name="connsiteX203" fmla="*/ 1860 w 335719"/>
                  <a:gd name="connsiteY203" fmla="*/ 116865 h 263626"/>
                  <a:gd name="connsiteX204" fmla="*/ 4291 w 335719"/>
                  <a:gd name="connsiteY204" fmla="*/ 119154 h 263626"/>
                  <a:gd name="connsiteX205" fmla="*/ 6866 w 335719"/>
                  <a:gd name="connsiteY205" fmla="*/ 120155 h 263626"/>
                  <a:gd name="connsiteX206" fmla="*/ 9298 w 335719"/>
                  <a:gd name="connsiteY206" fmla="*/ 120728 h 263626"/>
                  <a:gd name="connsiteX207" fmla="*/ 17737 w 335719"/>
                  <a:gd name="connsiteY207" fmla="*/ 122158 h 263626"/>
                  <a:gd name="connsiteX208" fmla="*/ 21313 w 335719"/>
                  <a:gd name="connsiteY208" fmla="*/ 123731 h 263626"/>
                  <a:gd name="connsiteX209" fmla="*/ 26034 w 335719"/>
                  <a:gd name="connsiteY209" fmla="*/ 129024 h 263626"/>
                  <a:gd name="connsiteX210" fmla="*/ 31755 w 335719"/>
                  <a:gd name="connsiteY210" fmla="*/ 133744 h 263626"/>
                  <a:gd name="connsiteX211" fmla="*/ 33186 w 335719"/>
                  <a:gd name="connsiteY211" fmla="*/ 136319 h 263626"/>
                  <a:gd name="connsiteX212" fmla="*/ 32900 w 335719"/>
                  <a:gd name="connsiteY212" fmla="*/ 138608 h 263626"/>
                  <a:gd name="connsiteX213" fmla="*/ 31183 w 335719"/>
                  <a:gd name="connsiteY213" fmla="*/ 141325 h 263626"/>
                  <a:gd name="connsiteX214" fmla="*/ 31469 w 335719"/>
                  <a:gd name="connsiteY214" fmla="*/ 142470 h 263626"/>
                  <a:gd name="connsiteX215" fmla="*/ 34187 w 335719"/>
                  <a:gd name="connsiteY215" fmla="*/ 145188 h 263626"/>
                  <a:gd name="connsiteX216" fmla="*/ 37191 w 335719"/>
                  <a:gd name="connsiteY216" fmla="*/ 148048 h 263626"/>
                  <a:gd name="connsiteX217" fmla="*/ 42913 w 335719"/>
                  <a:gd name="connsiteY217" fmla="*/ 151195 h 263626"/>
                  <a:gd name="connsiteX218" fmla="*/ 52639 w 335719"/>
                  <a:gd name="connsiteY218" fmla="*/ 156202 h 263626"/>
                  <a:gd name="connsiteX219" fmla="*/ 57074 w 335719"/>
                  <a:gd name="connsiteY219" fmla="*/ 159492 h 263626"/>
                  <a:gd name="connsiteX220" fmla="*/ 58504 w 335719"/>
                  <a:gd name="connsiteY220" fmla="*/ 161924 h 263626"/>
                  <a:gd name="connsiteX221" fmla="*/ 61079 w 335719"/>
                  <a:gd name="connsiteY221" fmla="*/ 164641 h 263626"/>
                  <a:gd name="connsiteX222" fmla="*/ 64512 w 335719"/>
                  <a:gd name="connsiteY222" fmla="*/ 167216 h 263626"/>
                  <a:gd name="connsiteX223" fmla="*/ 66800 w 335719"/>
                  <a:gd name="connsiteY223" fmla="*/ 169076 h 263626"/>
                  <a:gd name="connsiteX224" fmla="*/ 65227 w 335719"/>
                  <a:gd name="connsiteY224" fmla="*/ 174511 h 263626"/>
                  <a:gd name="connsiteX225" fmla="*/ 65799 w 335719"/>
                  <a:gd name="connsiteY225" fmla="*/ 176228 h 263626"/>
                  <a:gd name="connsiteX226" fmla="*/ 66658 w 335719"/>
                  <a:gd name="connsiteY226" fmla="*/ 177801 h 263626"/>
                  <a:gd name="connsiteX227" fmla="*/ 68660 w 335719"/>
                  <a:gd name="connsiteY227" fmla="*/ 179947 h 263626"/>
                  <a:gd name="connsiteX228" fmla="*/ 69518 w 335719"/>
                  <a:gd name="connsiteY228" fmla="*/ 182665 h 263626"/>
                  <a:gd name="connsiteX229" fmla="*/ 71521 w 335719"/>
                  <a:gd name="connsiteY229" fmla="*/ 186098 h 263626"/>
                  <a:gd name="connsiteX230" fmla="*/ 73810 w 335719"/>
                  <a:gd name="connsiteY230" fmla="*/ 187671 h 263626"/>
                  <a:gd name="connsiteX231" fmla="*/ 77815 w 335719"/>
                  <a:gd name="connsiteY231" fmla="*/ 188243 h 263626"/>
                  <a:gd name="connsiteX232" fmla="*/ 79960 w 335719"/>
                  <a:gd name="connsiteY232" fmla="*/ 189817 h 263626"/>
                  <a:gd name="connsiteX233" fmla="*/ 84395 w 335719"/>
                  <a:gd name="connsiteY233" fmla="*/ 192535 h 263626"/>
                  <a:gd name="connsiteX234" fmla="*/ 88686 w 335719"/>
                  <a:gd name="connsiteY234" fmla="*/ 194966 h 263626"/>
                  <a:gd name="connsiteX235" fmla="*/ 90545 w 335719"/>
                  <a:gd name="connsiteY235" fmla="*/ 196540 h 263626"/>
                  <a:gd name="connsiteX236" fmla="*/ 91547 w 335719"/>
                  <a:gd name="connsiteY236" fmla="*/ 197970 h 263626"/>
                  <a:gd name="connsiteX237" fmla="*/ 92548 w 335719"/>
                  <a:gd name="connsiteY237" fmla="*/ 199687 h 263626"/>
                  <a:gd name="connsiteX238" fmla="*/ 93120 w 335719"/>
                  <a:gd name="connsiteY238" fmla="*/ 201403 h 263626"/>
                  <a:gd name="connsiteX239" fmla="*/ 93120 w 335719"/>
                  <a:gd name="connsiteY239" fmla="*/ 205122 h 263626"/>
                  <a:gd name="connsiteX240" fmla="*/ 93836 w 335719"/>
                  <a:gd name="connsiteY240" fmla="*/ 209557 h 263626"/>
                  <a:gd name="connsiteX241" fmla="*/ 96124 w 335719"/>
                  <a:gd name="connsiteY241" fmla="*/ 212704 h 263626"/>
                  <a:gd name="connsiteX242" fmla="*/ 98270 w 335719"/>
                  <a:gd name="connsiteY242" fmla="*/ 214992 h 263626"/>
                  <a:gd name="connsiteX243" fmla="*/ 99414 w 335719"/>
                  <a:gd name="connsiteY243" fmla="*/ 217138 h 263626"/>
                  <a:gd name="connsiteX244" fmla="*/ 100988 w 335719"/>
                  <a:gd name="connsiteY244" fmla="*/ 219284 h 263626"/>
                  <a:gd name="connsiteX245" fmla="*/ 106137 w 335719"/>
                  <a:gd name="connsiteY245" fmla="*/ 223003 h 263626"/>
                  <a:gd name="connsiteX246" fmla="*/ 107853 w 335719"/>
                  <a:gd name="connsiteY246" fmla="*/ 225005 h 263626"/>
                  <a:gd name="connsiteX247" fmla="*/ 109141 w 335719"/>
                  <a:gd name="connsiteY247" fmla="*/ 227294 h 263626"/>
                  <a:gd name="connsiteX248" fmla="*/ 109999 w 335719"/>
                  <a:gd name="connsiteY248" fmla="*/ 229010 h 263626"/>
                  <a:gd name="connsiteX249" fmla="*/ 111573 w 335719"/>
                  <a:gd name="connsiteY249" fmla="*/ 230441 h 263626"/>
                  <a:gd name="connsiteX250" fmla="*/ 113861 w 335719"/>
                  <a:gd name="connsiteY250" fmla="*/ 231299 h 263626"/>
                  <a:gd name="connsiteX251" fmla="*/ 115721 w 335719"/>
                  <a:gd name="connsiteY251" fmla="*/ 232443 h 263626"/>
                  <a:gd name="connsiteX252" fmla="*/ 116865 w 335719"/>
                  <a:gd name="connsiteY252" fmla="*/ 234017 h 263626"/>
                  <a:gd name="connsiteX253" fmla="*/ 118725 w 335719"/>
                  <a:gd name="connsiteY253" fmla="*/ 235590 h 263626"/>
                  <a:gd name="connsiteX254" fmla="*/ 122158 w 335719"/>
                  <a:gd name="connsiteY254" fmla="*/ 237879 h 263626"/>
                  <a:gd name="connsiteX255" fmla="*/ 123731 w 335719"/>
                  <a:gd name="connsiteY255" fmla="*/ 237879 h 263626"/>
                  <a:gd name="connsiteX256" fmla="*/ 125734 w 335719"/>
                  <a:gd name="connsiteY256" fmla="*/ 238165 h 263626"/>
                  <a:gd name="connsiteX257" fmla="*/ 127451 w 335719"/>
                  <a:gd name="connsiteY257" fmla="*/ 238737 h 263626"/>
                  <a:gd name="connsiteX258" fmla="*/ 129167 w 335719"/>
                  <a:gd name="connsiteY258" fmla="*/ 238594 h 263626"/>
                  <a:gd name="connsiteX259" fmla="*/ 132171 w 335719"/>
                  <a:gd name="connsiteY259" fmla="*/ 237164 h 263626"/>
                  <a:gd name="connsiteX260" fmla="*/ 135604 w 335719"/>
                  <a:gd name="connsiteY260" fmla="*/ 234732 h 263626"/>
                  <a:gd name="connsiteX261" fmla="*/ 138321 w 335719"/>
                  <a:gd name="connsiteY261" fmla="*/ 233159 h 263626"/>
                  <a:gd name="connsiteX262" fmla="*/ 144759 w 335719"/>
                  <a:gd name="connsiteY262" fmla="*/ 233731 h 263626"/>
                  <a:gd name="connsiteX263" fmla="*/ 148191 w 335719"/>
                  <a:gd name="connsiteY263" fmla="*/ 235018 h 263626"/>
                  <a:gd name="connsiteX264" fmla="*/ 151052 w 335719"/>
                  <a:gd name="connsiteY264" fmla="*/ 236735 h 263626"/>
                  <a:gd name="connsiteX265" fmla="*/ 153341 w 335719"/>
                  <a:gd name="connsiteY265" fmla="*/ 236592 h 263626"/>
                  <a:gd name="connsiteX266" fmla="*/ 158205 w 335719"/>
                  <a:gd name="connsiteY266" fmla="*/ 233445 h 263626"/>
                  <a:gd name="connsiteX267" fmla="*/ 160636 w 335719"/>
                  <a:gd name="connsiteY267" fmla="*/ 230012 h 263626"/>
                  <a:gd name="connsiteX268" fmla="*/ 163211 w 335719"/>
                  <a:gd name="connsiteY268" fmla="*/ 229296 h 263626"/>
                  <a:gd name="connsiteX269" fmla="*/ 166930 w 335719"/>
                  <a:gd name="connsiteY269" fmla="*/ 230727 h 263626"/>
                  <a:gd name="connsiteX270" fmla="*/ 170077 w 335719"/>
                  <a:gd name="connsiteY270" fmla="*/ 233874 h 263626"/>
                  <a:gd name="connsiteX271" fmla="*/ 172795 w 335719"/>
                  <a:gd name="connsiteY271" fmla="*/ 238594 h 263626"/>
                  <a:gd name="connsiteX272" fmla="*/ 174654 w 335719"/>
                  <a:gd name="connsiteY272" fmla="*/ 240311 h 263626"/>
                  <a:gd name="connsiteX273" fmla="*/ 177372 w 335719"/>
                  <a:gd name="connsiteY273" fmla="*/ 243028 h 263626"/>
                  <a:gd name="connsiteX274" fmla="*/ 182665 w 335719"/>
                  <a:gd name="connsiteY274" fmla="*/ 248893 h 263626"/>
                  <a:gd name="connsiteX275" fmla="*/ 189388 w 335719"/>
                  <a:gd name="connsiteY275" fmla="*/ 251897 h 263626"/>
                  <a:gd name="connsiteX276" fmla="*/ 192105 w 335719"/>
                  <a:gd name="connsiteY276" fmla="*/ 253327 h 263626"/>
                  <a:gd name="connsiteX277" fmla="*/ 192964 w 335719"/>
                  <a:gd name="connsiteY277" fmla="*/ 254758 h 263626"/>
                  <a:gd name="connsiteX278" fmla="*/ 193393 w 335719"/>
                  <a:gd name="connsiteY278" fmla="*/ 256618 h 263626"/>
                  <a:gd name="connsiteX279" fmla="*/ 193536 w 335719"/>
                  <a:gd name="connsiteY279" fmla="*/ 258763 h 263626"/>
                  <a:gd name="connsiteX280" fmla="*/ 194394 w 335719"/>
                  <a:gd name="connsiteY280" fmla="*/ 259621 h 263626"/>
                  <a:gd name="connsiteX281" fmla="*/ 196254 w 335719"/>
                  <a:gd name="connsiteY281" fmla="*/ 259335 h 263626"/>
                  <a:gd name="connsiteX282" fmla="*/ 197827 w 335719"/>
                  <a:gd name="connsiteY282" fmla="*/ 259049 h 263626"/>
                  <a:gd name="connsiteX283" fmla="*/ 199543 w 335719"/>
                  <a:gd name="connsiteY283" fmla="*/ 259621 h 263626"/>
                  <a:gd name="connsiteX284" fmla="*/ 200831 w 335719"/>
                  <a:gd name="connsiteY284" fmla="*/ 261195 h 263626"/>
                  <a:gd name="connsiteX285" fmla="*/ 201403 w 335719"/>
                  <a:gd name="connsiteY285" fmla="*/ 262339 h 263626"/>
                  <a:gd name="connsiteX286" fmla="*/ 201975 w 335719"/>
                  <a:gd name="connsiteY286" fmla="*/ 263627 h 263626"/>
                  <a:gd name="connsiteX287" fmla="*/ 202977 w 335719"/>
                  <a:gd name="connsiteY287" fmla="*/ 262053 h 263626"/>
                  <a:gd name="connsiteX288" fmla="*/ 204836 w 335719"/>
                  <a:gd name="connsiteY288" fmla="*/ 259335 h 263626"/>
                  <a:gd name="connsiteX289" fmla="*/ 208412 w 335719"/>
                  <a:gd name="connsiteY289" fmla="*/ 256618 h 263626"/>
                  <a:gd name="connsiteX290" fmla="*/ 211559 w 335719"/>
                  <a:gd name="connsiteY290" fmla="*/ 254758 h 263626"/>
                  <a:gd name="connsiteX291" fmla="*/ 213562 w 335719"/>
                  <a:gd name="connsiteY291" fmla="*/ 254758 h 263626"/>
                  <a:gd name="connsiteX292" fmla="*/ 217710 w 335719"/>
                  <a:gd name="connsiteY292" fmla="*/ 256188 h 263626"/>
                  <a:gd name="connsiteX293" fmla="*/ 221429 w 335719"/>
                  <a:gd name="connsiteY293" fmla="*/ 257905 h 263626"/>
                  <a:gd name="connsiteX294" fmla="*/ 223432 w 335719"/>
                  <a:gd name="connsiteY294" fmla="*/ 258048 h 263626"/>
                  <a:gd name="connsiteX295" fmla="*/ 225863 w 335719"/>
                  <a:gd name="connsiteY295" fmla="*/ 257333 h 263626"/>
                  <a:gd name="connsiteX296" fmla="*/ 231013 w 335719"/>
                  <a:gd name="connsiteY296" fmla="*/ 254329 h 263626"/>
                  <a:gd name="connsiteX297" fmla="*/ 232157 w 335719"/>
                  <a:gd name="connsiteY297" fmla="*/ 255187 h 263626"/>
                  <a:gd name="connsiteX298" fmla="*/ 233731 w 335719"/>
                  <a:gd name="connsiteY298" fmla="*/ 257047 h 263626"/>
                  <a:gd name="connsiteX299" fmla="*/ 235304 w 335719"/>
                  <a:gd name="connsiteY299" fmla="*/ 260194 h 263626"/>
                  <a:gd name="connsiteX300" fmla="*/ 238594 w 335719"/>
                  <a:gd name="connsiteY300" fmla="*/ 261481 h 263626"/>
                  <a:gd name="connsiteX301" fmla="*/ 240167 w 335719"/>
                  <a:gd name="connsiteY301" fmla="*/ 262482 h 263626"/>
                  <a:gd name="connsiteX302" fmla="*/ 241169 w 335719"/>
                  <a:gd name="connsiteY302" fmla="*/ 262768 h 263626"/>
                  <a:gd name="connsiteX303" fmla="*/ 241884 w 335719"/>
                  <a:gd name="connsiteY303" fmla="*/ 262482 h 263626"/>
                  <a:gd name="connsiteX304" fmla="*/ 243028 w 335719"/>
                  <a:gd name="connsiteY304" fmla="*/ 260194 h 263626"/>
                  <a:gd name="connsiteX305" fmla="*/ 244459 w 335719"/>
                  <a:gd name="connsiteY305" fmla="*/ 258906 h 263626"/>
                  <a:gd name="connsiteX306" fmla="*/ 247177 w 335719"/>
                  <a:gd name="connsiteY306" fmla="*/ 257190 h 263626"/>
                  <a:gd name="connsiteX307" fmla="*/ 253184 w 335719"/>
                  <a:gd name="connsiteY307" fmla="*/ 255902 h 263626"/>
                  <a:gd name="connsiteX308" fmla="*/ 257476 w 335719"/>
                  <a:gd name="connsiteY308" fmla="*/ 255473 h 263626"/>
                  <a:gd name="connsiteX309" fmla="*/ 259335 w 335719"/>
                  <a:gd name="connsiteY309" fmla="*/ 255187 h 263626"/>
                  <a:gd name="connsiteX310" fmla="*/ 262339 w 335719"/>
                  <a:gd name="connsiteY310" fmla="*/ 254472 h 263626"/>
                  <a:gd name="connsiteX311" fmla="*/ 267203 w 335719"/>
                  <a:gd name="connsiteY311" fmla="*/ 251897 h 263626"/>
                  <a:gd name="connsiteX312" fmla="*/ 271923 w 335719"/>
                  <a:gd name="connsiteY312" fmla="*/ 255187 h 263626"/>
                  <a:gd name="connsiteX313" fmla="*/ 277073 w 335719"/>
                  <a:gd name="connsiteY313" fmla="*/ 255759 h 263626"/>
                  <a:gd name="connsiteX314" fmla="*/ 282079 w 335719"/>
                  <a:gd name="connsiteY314" fmla="*/ 255759 h 263626"/>
                  <a:gd name="connsiteX315" fmla="*/ 283652 w 335719"/>
                  <a:gd name="connsiteY315" fmla="*/ 254758 h 263626"/>
                  <a:gd name="connsiteX316" fmla="*/ 284511 w 335719"/>
                  <a:gd name="connsiteY316" fmla="*/ 254043 h 263626"/>
                  <a:gd name="connsiteX317" fmla="*/ 289660 w 335719"/>
                  <a:gd name="connsiteY317" fmla="*/ 248750 h 263626"/>
                  <a:gd name="connsiteX318" fmla="*/ 296812 w 335719"/>
                  <a:gd name="connsiteY318" fmla="*/ 241741 h 263626"/>
                  <a:gd name="connsiteX319" fmla="*/ 302820 w 335719"/>
                  <a:gd name="connsiteY319" fmla="*/ 235733 h 263626"/>
                  <a:gd name="connsiteX320" fmla="*/ 308971 w 335719"/>
                  <a:gd name="connsiteY320" fmla="*/ 229726 h 263626"/>
                  <a:gd name="connsiteX321" fmla="*/ 316838 w 335719"/>
                  <a:gd name="connsiteY321" fmla="*/ 222001 h 263626"/>
                  <a:gd name="connsiteX322" fmla="*/ 323990 w 335719"/>
                  <a:gd name="connsiteY322" fmla="*/ 214992 h 263626"/>
                  <a:gd name="connsiteX323" fmla="*/ 330284 w 335719"/>
                  <a:gd name="connsiteY323" fmla="*/ 208985 h 263626"/>
                  <a:gd name="connsiteX324" fmla="*/ 335720 w 335719"/>
                  <a:gd name="connsiteY324" fmla="*/ 203549 h 26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335719" h="263626">
                    <a:moveTo>
                      <a:pt x="335291" y="202977"/>
                    </a:moveTo>
                    <a:lnTo>
                      <a:pt x="332716" y="200831"/>
                    </a:lnTo>
                    <a:lnTo>
                      <a:pt x="330141" y="198113"/>
                    </a:lnTo>
                    <a:lnTo>
                      <a:pt x="328710" y="194966"/>
                    </a:lnTo>
                    <a:lnTo>
                      <a:pt x="327137" y="192535"/>
                    </a:lnTo>
                    <a:lnTo>
                      <a:pt x="326422" y="186813"/>
                    </a:lnTo>
                    <a:lnTo>
                      <a:pt x="324563" y="183380"/>
                    </a:lnTo>
                    <a:lnTo>
                      <a:pt x="322846" y="179232"/>
                    </a:lnTo>
                    <a:lnTo>
                      <a:pt x="320128" y="171078"/>
                    </a:lnTo>
                    <a:lnTo>
                      <a:pt x="318984" y="168361"/>
                    </a:lnTo>
                    <a:lnTo>
                      <a:pt x="316838" y="166501"/>
                    </a:lnTo>
                    <a:lnTo>
                      <a:pt x="314406" y="164785"/>
                    </a:lnTo>
                    <a:lnTo>
                      <a:pt x="312118" y="161209"/>
                    </a:lnTo>
                    <a:lnTo>
                      <a:pt x="305967" y="158062"/>
                    </a:lnTo>
                    <a:lnTo>
                      <a:pt x="303535" y="155487"/>
                    </a:lnTo>
                    <a:lnTo>
                      <a:pt x="299387" y="151339"/>
                    </a:lnTo>
                    <a:lnTo>
                      <a:pt x="298386" y="149193"/>
                    </a:lnTo>
                    <a:lnTo>
                      <a:pt x="298100" y="147047"/>
                    </a:lnTo>
                    <a:lnTo>
                      <a:pt x="296812" y="145045"/>
                    </a:lnTo>
                    <a:lnTo>
                      <a:pt x="294524" y="142756"/>
                    </a:lnTo>
                    <a:lnTo>
                      <a:pt x="287372" y="137893"/>
                    </a:lnTo>
                    <a:lnTo>
                      <a:pt x="285369" y="137320"/>
                    </a:lnTo>
                    <a:lnTo>
                      <a:pt x="282937" y="136748"/>
                    </a:lnTo>
                    <a:lnTo>
                      <a:pt x="279075" y="136319"/>
                    </a:lnTo>
                    <a:lnTo>
                      <a:pt x="274069" y="135175"/>
                    </a:lnTo>
                    <a:lnTo>
                      <a:pt x="269777" y="133315"/>
                    </a:lnTo>
                    <a:lnTo>
                      <a:pt x="267775" y="131885"/>
                    </a:lnTo>
                    <a:lnTo>
                      <a:pt x="267203" y="131027"/>
                    </a:lnTo>
                    <a:lnTo>
                      <a:pt x="267632" y="129453"/>
                    </a:lnTo>
                    <a:lnTo>
                      <a:pt x="269205" y="126735"/>
                    </a:lnTo>
                    <a:lnTo>
                      <a:pt x="272352" y="120298"/>
                    </a:lnTo>
                    <a:lnTo>
                      <a:pt x="274355" y="116007"/>
                    </a:lnTo>
                    <a:lnTo>
                      <a:pt x="275785" y="114720"/>
                    </a:lnTo>
                    <a:lnTo>
                      <a:pt x="279647" y="114434"/>
                    </a:lnTo>
                    <a:lnTo>
                      <a:pt x="283796" y="114577"/>
                    </a:lnTo>
                    <a:lnTo>
                      <a:pt x="286799" y="114863"/>
                    </a:lnTo>
                    <a:lnTo>
                      <a:pt x="290948" y="114863"/>
                    </a:lnTo>
                    <a:lnTo>
                      <a:pt x="296097" y="114577"/>
                    </a:lnTo>
                    <a:lnTo>
                      <a:pt x="298100" y="113146"/>
                    </a:lnTo>
                    <a:lnTo>
                      <a:pt x="299673" y="111430"/>
                    </a:lnTo>
                    <a:lnTo>
                      <a:pt x="300388" y="110429"/>
                    </a:lnTo>
                    <a:lnTo>
                      <a:pt x="300531" y="107568"/>
                    </a:lnTo>
                    <a:lnTo>
                      <a:pt x="300531" y="105279"/>
                    </a:lnTo>
                    <a:lnTo>
                      <a:pt x="300245" y="96553"/>
                    </a:lnTo>
                    <a:lnTo>
                      <a:pt x="300102" y="91118"/>
                    </a:lnTo>
                    <a:lnTo>
                      <a:pt x="299816" y="84967"/>
                    </a:lnTo>
                    <a:lnTo>
                      <a:pt x="299816" y="83823"/>
                    </a:lnTo>
                    <a:lnTo>
                      <a:pt x="299816" y="83823"/>
                    </a:lnTo>
                    <a:lnTo>
                      <a:pt x="294238" y="83823"/>
                    </a:lnTo>
                    <a:lnTo>
                      <a:pt x="294095" y="83680"/>
                    </a:lnTo>
                    <a:lnTo>
                      <a:pt x="293951" y="83680"/>
                    </a:lnTo>
                    <a:lnTo>
                      <a:pt x="293951" y="83537"/>
                    </a:lnTo>
                    <a:lnTo>
                      <a:pt x="293808" y="83250"/>
                    </a:lnTo>
                    <a:lnTo>
                      <a:pt x="293665" y="82392"/>
                    </a:lnTo>
                    <a:lnTo>
                      <a:pt x="293522" y="81105"/>
                    </a:lnTo>
                    <a:lnTo>
                      <a:pt x="293665" y="78816"/>
                    </a:lnTo>
                    <a:lnTo>
                      <a:pt x="294380" y="75955"/>
                    </a:lnTo>
                    <a:lnTo>
                      <a:pt x="296240" y="72093"/>
                    </a:lnTo>
                    <a:lnTo>
                      <a:pt x="296383" y="71807"/>
                    </a:lnTo>
                    <a:lnTo>
                      <a:pt x="296383" y="71664"/>
                    </a:lnTo>
                    <a:lnTo>
                      <a:pt x="296383" y="71378"/>
                    </a:lnTo>
                    <a:lnTo>
                      <a:pt x="296240" y="70806"/>
                    </a:lnTo>
                    <a:lnTo>
                      <a:pt x="295954" y="70234"/>
                    </a:lnTo>
                    <a:lnTo>
                      <a:pt x="295811" y="69232"/>
                    </a:lnTo>
                    <a:lnTo>
                      <a:pt x="296240" y="67230"/>
                    </a:lnTo>
                    <a:lnTo>
                      <a:pt x="296240" y="66658"/>
                    </a:lnTo>
                    <a:lnTo>
                      <a:pt x="296240" y="65799"/>
                    </a:lnTo>
                    <a:lnTo>
                      <a:pt x="296097" y="65370"/>
                    </a:lnTo>
                    <a:lnTo>
                      <a:pt x="294667" y="61937"/>
                    </a:lnTo>
                    <a:lnTo>
                      <a:pt x="294238" y="61508"/>
                    </a:lnTo>
                    <a:lnTo>
                      <a:pt x="281221" y="50780"/>
                    </a:lnTo>
                    <a:lnTo>
                      <a:pt x="278789" y="47919"/>
                    </a:lnTo>
                    <a:lnTo>
                      <a:pt x="278503" y="47633"/>
                    </a:lnTo>
                    <a:lnTo>
                      <a:pt x="278217" y="47490"/>
                    </a:lnTo>
                    <a:lnTo>
                      <a:pt x="271494" y="45058"/>
                    </a:lnTo>
                    <a:lnTo>
                      <a:pt x="271208" y="44915"/>
                    </a:lnTo>
                    <a:lnTo>
                      <a:pt x="271208" y="44486"/>
                    </a:lnTo>
                    <a:lnTo>
                      <a:pt x="271494" y="44057"/>
                    </a:lnTo>
                    <a:lnTo>
                      <a:pt x="272209" y="42626"/>
                    </a:lnTo>
                    <a:lnTo>
                      <a:pt x="272352" y="42197"/>
                    </a:lnTo>
                    <a:lnTo>
                      <a:pt x="272495" y="41625"/>
                    </a:lnTo>
                    <a:lnTo>
                      <a:pt x="269491" y="19168"/>
                    </a:lnTo>
                    <a:lnTo>
                      <a:pt x="269491" y="18738"/>
                    </a:lnTo>
                    <a:lnTo>
                      <a:pt x="269634" y="18452"/>
                    </a:lnTo>
                    <a:lnTo>
                      <a:pt x="269777" y="18309"/>
                    </a:lnTo>
                    <a:lnTo>
                      <a:pt x="270206" y="17737"/>
                    </a:lnTo>
                    <a:lnTo>
                      <a:pt x="270493" y="17308"/>
                    </a:lnTo>
                    <a:lnTo>
                      <a:pt x="270922" y="16450"/>
                    </a:lnTo>
                    <a:lnTo>
                      <a:pt x="270922" y="16021"/>
                    </a:lnTo>
                    <a:lnTo>
                      <a:pt x="271351" y="12015"/>
                    </a:lnTo>
                    <a:lnTo>
                      <a:pt x="271351" y="8582"/>
                    </a:lnTo>
                    <a:lnTo>
                      <a:pt x="273067" y="2575"/>
                    </a:lnTo>
                    <a:lnTo>
                      <a:pt x="273353" y="143"/>
                    </a:lnTo>
                    <a:lnTo>
                      <a:pt x="258906" y="0"/>
                    </a:lnTo>
                    <a:lnTo>
                      <a:pt x="258763" y="143"/>
                    </a:lnTo>
                    <a:lnTo>
                      <a:pt x="258763" y="286"/>
                    </a:lnTo>
                    <a:lnTo>
                      <a:pt x="258763" y="429"/>
                    </a:lnTo>
                    <a:lnTo>
                      <a:pt x="258906" y="572"/>
                    </a:lnTo>
                    <a:lnTo>
                      <a:pt x="258906" y="1001"/>
                    </a:lnTo>
                    <a:lnTo>
                      <a:pt x="258763" y="1716"/>
                    </a:lnTo>
                    <a:lnTo>
                      <a:pt x="258763" y="2146"/>
                    </a:lnTo>
                    <a:lnTo>
                      <a:pt x="258763" y="2575"/>
                    </a:lnTo>
                    <a:lnTo>
                      <a:pt x="258906" y="3862"/>
                    </a:lnTo>
                    <a:lnTo>
                      <a:pt x="259335" y="5006"/>
                    </a:lnTo>
                    <a:lnTo>
                      <a:pt x="259335" y="5292"/>
                    </a:lnTo>
                    <a:lnTo>
                      <a:pt x="259335" y="5722"/>
                    </a:lnTo>
                    <a:lnTo>
                      <a:pt x="259335" y="6437"/>
                    </a:lnTo>
                    <a:lnTo>
                      <a:pt x="239309" y="6580"/>
                    </a:lnTo>
                    <a:lnTo>
                      <a:pt x="247177" y="15449"/>
                    </a:lnTo>
                    <a:lnTo>
                      <a:pt x="247319" y="15592"/>
                    </a:lnTo>
                    <a:lnTo>
                      <a:pt x="247463" y="16021"/>
                    </a:lnTo>
                    <a:lnTo>
                      <a:pt x="247463" y="16450"/>
                    </a:lnTo>
                    <a:lnTo>
                      <a:pt x="247606" y="19454"/>
                    </a:lnTo>
                    <a:lnTo>
                      <a:pt x="247177" y="24460"/>
                    </a:lnTo>
                    <a:lnTo>
                      <a:pt x="247319" y="27607"/>
                    </a:lnTo>
                    <a:lnTo>
                      <a:pt x="247749" y="29610"/>
                    </a:lnTo>
                    <a:lnTo>
                      <a:pt x="249895" y="33615"/>
                    </a:lnTo>
                    <a:lnTo>
                      <a:pt x="249751" y="34473"/>
                    </a:lnTo>
                    <a:lnTo>
                      <a:pt x="249322" y="35331"/>
                    </a:lnTo>
                    <a:lnTo>
                      <a:pt x="235018" y="47347"/>
                    </a:lnTo>
                    <a:lnTo>
                      <a:pt x="234732" y="47919"/>
                    </a:lnTo>
                    <a:lnTo>
                      <a:pt x="232729" y="52926"/>
                    </a:lnTo>
                    <a:lnTo>
                      <a:pt x="230870" y="55930"/>
                    </a:lnTo>
                    <a:lnTo>
                      <a:pt x="230012" y="56645"/>
                    </a:lnTo>
                    <a:lnTo>
                      <a:pt x="226722" y="60793"/>
                    </a:lnTo>
                    <a:lnTo>
                      <a:pt x="213705" y="73524"/>
                    </a:lnTo>
                    <a:lnTo>
                      <a:pt x="211559" y="74382"/>
                    </a:lnTo>
                    <a:lnTo>
                      <a:pt x="205122" y="74811"/>
                    </a:lnTo>
                    <a:lnTo>
                      <a:pt x="201689" y="74811"/>
                    </a:lnTo>
                    <a:lnTo>
                      <a:pt x="201260" y="74954"/>
                    </a:lnTo>
                    <a:lnTo>
                      <a:pt x="200688" y="75097"/>
                    </a:lnTo>
                    <a:lnTo>
                      <a:pt x="200402" y="75526"/>
                    </a:lnTo>
                    <a:lnTo>
                      <a:pt x="199973" y="75812"/>
                    </a:lnTo>
                    <a:lnTo>
                      <a:pt x="199543" y="75669"/>
                    </a:lnTo>
                    <a:lnTo>
                      <a:pt x="198972" y="75240"/>
                    </a:lnTo>
                    <a:lnTo>
                      <a:pt x="191104" y="68088"/>
                    </a:lnTo>
                    <a:lnTo>
                      <a:pt x="176800" y="59076"/>
                    </a:lnTo>
                    <a:lnTo>
                      <a:pt x="175369" y="59935"/>
                    </a:lnTo>
                    <a:lnTo>
                      <a:pt x="167359" y="63797"/>
                    </a:lnTo>
                    <a:lnTo>
                      <a:pt x="165786" y="64798"/>
                    </a:lnTo>
                    <a:lnTo>
                      <a:pt x="164784" y="65513"/>
                    </a:lnTo>
                    <a:lnTo>
                      <a:pt x="164784" y="69804"/>
                    </a:lnTo>
                    <a:lnTo>
                      <a:pt x="163354" y="72093"/>
                    </a:lnTo>
                    <a:lnTo>
                      <a:pt x="160779" y="74525"/>
                    </a:lnTo>
                    <a:lnTo>
                      <a:pt x="153770" y="75955"/>
                    </a:lnTo>
                    <a:lnTo>
                      <a:pt x="150194" y="77386"/>
                    </a:lnTo>
                    <a:lnTo>
                      <a:pt x="146475" y="79245"/>
                    </a:lnTo>
                    <a:lnTo>
                      <a:pt x="145903" y="79818"/>
                    </a:lnTo>
                    <a:lnTo>
                      <a:pt x="145903" y="79818"/>
                    </a:lnTo>
                    <a:lnTo>
                      <a:pt x="144473" y="81105"/>
                    </a:lnTo>
                    <a:lnTo>
                      <a:pt x="141612" y="83823"/>
                    </a:lnTo>
                    <a:lnTo>
                      <a:pt x="141326" y="85968"/>
                    </a:lnTo>
                    <a:lnTo>
                      <a:pt x="141755" y="87828"/>
                    </a:lnTo>
                    <a:lnTo>
                      <a:pt x="117867" y="87828"/>
                    </a:lnTo>
                    <a:lnTo>
                      <a:pt x="116150" y="86254"/>
                    </a:lnTo>
                    <a:lnTo>
                      <a:pt x="112860" y="79531"/>
                    </a:lnTo>
                    <a:lnTo>
                      <a:pt x="112717" y="79531"/>
                    </a:lnTo>
                    <a:lnTo>
                      <a:pt x="110285" y="79960"/>
                    </a:lnTo>
                    <a:lnTo>
                      <a:pt x="88400" y="79102"/>
                    </a:lnTo>
                    <a:lnTo>
                      <a:pt x="85253" y="79818"/>
                    </a:lnTo>
                    <a:lnTo>
                      <a:pt x="78959" y="82678"/>
                    </a:lnTo>
                    <a:lnTo>
                      <a:pt x="75812" y="83107"/>
                    </a:lnTo>
                    <a:lnTo>
                      <a:pt x="72522" y="81820"/>
                    </a:lnTo>
                    <a:lnTo>
                      <a:pt x="61079" y="68517"/>
                    </a:lnTo>
                    <a:lnTo>
                      <a:pt x="58504" y="66944"/>
                    </a:lnTo>
                    <a:lnTo>
                      <a:pt x="57646" y="66085"/>
                    </a:lnTo>
                    <a:lnTo>
                      <a:pt x="55930" y="63797"/>
                    </a:lnTo>
                    <a:lnTo>
                      <a:pt x="53498" y="62366"/>
                    </a:lnTo>
                    <a:lnTo>
                      <a:pt x="52639" y="61365"/>
                    </a:lnTo>
                    <a:lnTo>
                      <a:pt x="52353" y="59935"/>
                    </a:lnTo>
                    <a:lnTo>
                      <a:pt x="52496" y="56931"/>
                    </a:lnTo>
                    <a:lnTo>
                      <a:pt x="51638" y="55214"/>
                    </a:lnTo>
                    <a:lnTo>
                      <a:pt x="49778" y="54785"/>
                    </a:lnTo>
                    <a:lnTo>
                      <a:pt x="34330" y="57789"/>
                    </a:lnTo>
                    <a:lnTo>
                      <a:pt x="32184" y="57503"/>
                    </a:lnTo>
                    <a:lnTo>
                      <a:pt x="28894" y="58075"/>
                    </a:lnTo>
                    <a:lnTo>
                      <a:pt x="27750" y="58504"/>
                    </a:lnTo>
                    <a:lnTo>
                      <a:pt x="26463" y="60364"/>
                    </a:lnTo>
                    <a:lnTo>
                      <a:pt x="26177" y="62080"/>
                    </a:lnTo>
                    <a:lnTo>
                      <a:pt x="26177" y="63940"/>
                    </a:lnTo>
                    <a:lnTo>
                      <a:pt x="25891" y="65799"/>
                    </a:lnTo>
                    <a:lnTo>
                      <a:pt x="24603" y="67802"/>
                    </a:lnTo>
                    <a:lnTo>
                      <a:pt x="20312" y="72379"/>
                    </a:lnTo>
                    <a:lnTo>
                      <a:pt x="19311" y="74239"/>
                    </a:lnTo>
                    <a:lnTo>
                      <a:pt x="19454" y="79245"/>
                    </a:lnTo>
                    <a:lnTo>
                      <a:pt x="19168" y="81820"/>
                    </a:lnTo>
                    <a:lnTo>
                      <a:pt x="18452" y="82964"/>
                    </a:lnTo>
                    <a:lnTo>
                      <a:pt x="16593" y="84824"/>
                    </a:lnTo>
                    <a:lnTo>
                      <a:pt x="15877" y="85968"/>
                    </a:lnTo>
                    <a:lnTo>
                      <a:pt x="15592" y="87542"/>
                    </a:lnTo>
                    <a:lnTo>
                      <a:pt x="15448" y="90832"/>
                    </a:lnTo>
                    <a:lnTo>
                      <a:pt x="15162" y="92262"/>
                    </a:lnTo>
                    <a:lnTo>
                      <a:pt x="12731" y="96124"/>
                    </a:lnTo>
                    <a:lnTo>
                      <a:pt x="12159" y="97555"/>
                    </a:lnTo>
                    <a:lnTo>
                      <a:pt x="12015" y="100272"/>
                    </a:lnTo>
                    <a:lnTo>
                      <a:pt x="11586" y="101131"/>
                    </a:lnTo>
                    <a:lnTo>
                      <a:pt x="4577" y="103419"/>
                    </a:lnTo>
                    <a:lnTo>
                      <a:pt x="2002" y="104707"/>
                    </a:lnTo>
                    <a:lnTo>
                      <a:pt x="429" y="106852"/>
                    </a:lnTo>
                    <a:lnTo>
                      <a:pt x="0" y="107854"/>
                    </a:lnTo>
                    <a:lnTo>
                      <a:pt x="1431" y="108283"/>
                    </a:lnTo>
                    <a:lnTo>
                      <a:pt x="2289" y="109570"/>
                    </a:lnTo>
                    <a:lnTo>
                      <a:pt x="1001" y="114005"/>
                    </a:lnTo>
                    <a:lnTo>
                      <a:pt x="1860" y="116865"/>
                    </a:lnTo>
                    <a:lnTo>
                      <a:pt x="4291" y="119154"/>
                    </a:lnTo>
                    <a:lnTo>
                      <a:pt x="6866" y="120155"/>
                    </a:lnTo>
                    <a:lnTo>
                      <a:pt x="9298" y="120728"/>
                    </a:lnTo>
                    <a:lnTo>
                      <a:pt x="17737" y="122158"/>
                    </a:lnTo>
                    <a:lnTo>
                      <a:pt x="21313" y="123731"/>
                    </a:lnTo>
                    <a:lnTo>
                      <a:pt x="26034" y="129024"/>
                    </a:lnTo>
                    <a:lnTo>
                      <a:pt x="31755" y="133744"/>
                    </a:lnTo>
                    <a:lnTo>
                      <a:pt x="33186" y="136319"/>
                    </a:lnTo>
                    <a:lnTo>
                      <a:pt x="32900" y="138608"/>
                    </a:lnTo>
                    <a:lnTo>
                      <a:pt x="31183" y="141325"/>
                    </a:lnTo>
                    <a:lnTo>
                      <a:pt x="31469" y="142470"/>
                    </a:lnTo>
                    <a:lnTo>
                      <a:pt x="34187" y="145188"/>
                    </a:lnTo>
                    <a:lnTo>
                      <a:pt x="37191" y="148048"/>
                    </a:lnTo>
                    <a:lnTo>
                      <a:pt x="42913" y="151195"/>
                    </a:lnTo>
                    <a:lnTo>
                      <a:pt x="52639" y="156202"/>
                    </a:lnTo>
                    <a:lnTo>
                      <a:pt x="57074" y="159492"/>
                    </a:lnTo>
                    <a:lnTo>
                      <a:pt x="58504" y="161924"/>
                    </a:lnTo>
                    <a:lnTo>
                      <a:pt x="61079" y="164641"/>
                    </a:lnTo>
                    <a:lnTo>
                      <a:pt x="64512" y="167216"/>
                    </a:lnTo>
                    <a:lnTo>
                      <a:pt x="66800" y="169076"/>
                    </a:lnTo>
                    <a:lnTo>
                      <a:pt x="65227" y="174511"/>
                    </a:lnTo>
                    <a:lnTo>
                      <a:pt x="65799" y="176228"/>
                    </a:lnTo>
                    <a:lnTo>
                      <a:pt x="66658" y="177801"/>
                    </a:lnTo>
                    <a:lnTo>
                      <a:pt x="68660" y="179947"/>
                    </a:lnTo>
                    <a:lnTo>
                      <a:pt x="69518" y="182665"/>
                    </a:lnTo>
                    <a:lnTo>
                      <a:pt x="71521" y="186098"/>
                    </a:lnTo>
                    <a:lnTo>
                      <a:pt x="73810" y="187671"/>
                    </a:lnTo>
                    <a:lnTo>
                      <a:pt x="77815" y="188243"/>
                    </a:lnTo>
                    <a:lnTo>
                      <a:pt x="79960" y="189817"/>
                    </a:lnTo>
                    <a:lnTo>
                      <a:pt x="84395" y="192535"/>
                    </a:lnTo>
                    <a:lnTo>
                      <a:pt x="88686" y="194966"/>
                    </a:lnTo>
                    <a:lnTo>
                      <a:pt x="90545" y="196540"/>
                    </a:lnTo>
                    <a:lnTo>
                      <a:pt x="91547" y="197970"/>
                    </a:lnTo>
                    <a:lnTo>
                      <a:pt x="92548" y="199687"/>
                    </a:lnTo>
                    <a:lnTo>
                      <a:pt x="93120" y="201403"/>
                    </a:lnTo>
                    <a:lnTo>
                      <a:pt x="93120" y="205122"/>
                    </a:lnTo>
                    <a:lnTo>
                      <a:pt x="93836" y="209557"/>
                    </a:lnTo>
                    <a:lnTo>
                      <a:pt x="96124" y="212704"/>
                    </a:lnTo>
                    <a:lnTo>
                      <a:pt x="98270" y="214992"/>
                    </a:lnTo>
                    <a:lnTo>
                      <a:pt x="99414" y="217138"/>
                    </a:lnTo>
                    <a:lnTo>
                      <a:pt x="100988" y="219284"/>
                    </a:lnTo>
                    <a:lnTo>
                      <a:pt x="106137" y="223003"/>
                    </a:lnTo>
                    <a:lnTo>
                      <a:pt x="107853" y="225005"/>
                    </a:lnTo>
                    <a:lnTo>
                      <a:pt x="109141" y="227294"/>
                    </a:lnTo>
                    <a:lnTo>
                      <a:pt x="109999" y="229010"/>
                    </a:lnTo>
                    <a:lnTo>
                      <a:pt x="111573" y="230441"/>
                    </a:lnTo>
                    <a:lnTo>
                      <a:pt x="113861" y="231299"/>
                    </a:lnTo>
                    <a:lnTo>
                      <a:pt x="115721" y="232443"/>
                    </a:lnTo>
                    <a:lnTo>
                      <a:pt x="116865" y="234017"/>
                    </a:lnTo>
                    <a:lnTo>
                      <a:pt x="118725" y="235590"/>
                    </a:lnTo>
                    <a:lnTo>
                      <a:pt x="122158" y="237879"/>
                    </a:lnTo>
                    <a:lnTo>
                      <a:pt x="123731" y="237879"/>
                    </a:lnTo>
                    <a:lnTo>
                      <a:pt x="125734" y="238165"/>
                    </a:lnTo>
                    <a:lnTo>
                      <a:pt x="127451" y="238737"/>
                    </a:lnTo>
                    <a:lnTo>
                      <a:pt x="129167" y="238594"/>
                    </a:lnTo>
                    <a:lnTo>
                      <a:pt x="132171" y="237164"/>
                    </a:lnTo>
                    <a:lnTo>
                      <a:pt x="135604" y="234732"/>
                    </a:lnTo>
                    <a:lnTo>
                      <a:pt x="138321" y="233159"/>
                    </a:lnTo>
                    <a:lnTo>
                      <a:pt x="144759" y="233731"/>
                    </a:lnTo>
                    <a:lnTo>
                      <a:pt x="148191" y="235018"/>
                    </a:lnTo>
                    <a:lnTo>
                      <a:pt x="151052" y="236735"/>
                    </a:lnTo>
                    <a:lnTo>
                      <a:pt x="153341" y="236592"/>
                    </a:lnTo>
                    <a:lnTo>
                      <a:pt x="158205" y="233445"/>
                    </a:lnTo>
                    <a:lnTo>
                      <a:pt x="160636" y="230012"/>
                    </a:lnTo>
                    <a:lnTo>
                      <a:pt x="163211" y="229296"/>
                    </a:lnTo>
                    <a:lnTo>
                      <a:pt x="166930" y="230727"/>
                    </a:lnTo>
                    <a:lnTo>
                      <a:pt x="170077" y="233874"/>
                    </a:lnTo>
                    <a:lnTo>
                      <a:pt x="172795" y="238594"/>
                    </a:lnTo>
                    <a:lnTo>
                      <a:pt x="174654" y="240311"/>
                    </a:lnTo>
                    <a:lnTo>
                      <a:pt x="177372" y="243028"/>
                    </a:lnTo>
                    <a:lnTo>
                      <a:pt x="182665" y="248893"/>
                    </a:lnTo>
                    <a:lnTo>
                      <a:pt x="189388" y="251897"/>
                    </a:lnTo>
                    <a:lnTo>
                      <a:pt x="192105" y="253327"/>
                    </a:lnTo>
                    <a:lnTo>
                      <a:pt x="192964" y="254758"/>
                    </a:lnTo>
                    <a:lnTo>
                      <a:pt x="193393" y="256618"/>
                    </a:lnTo>
                    <a:lnTo>
                      <a:pt x="193536" y="258763"/>
                    </a:lnTo>
                    <a:lnTo>
                      <a:pt x="194394" y="259621"/>
                    </a:lnTo>
                    <a:lnTo>
                      <a:pt x="196254" y="259335"/>
                    </a:lnTo>
                    <a:lnTo>
                      <a:pt x="197827" y="259049"/>
                    </a:lnTo>
                    <a:lnTo>
                      <a:pt x="199543" y="259621"/>
                    </a:lnTo>
                    <a:lnTo>
                      <a:pt x="200831" y="261195"/>
                    </a:lnTo>
                    <a:lnTo>
                      <a:pt x="201403" y="262339"/>
                    </a:lnTo>
                    <a:lnTo>
                      <a:pt x="201975" y="263627"/>
                    </a:lnTo>
                    <a:lnTo>
                      <a:pt x="202977" y="262053"/>
                    </a:lnTo>
                    <a:lnTo>
                      <a:pt x="204836" y="259335"/>
                    </a:lnTo>
                    <a:lnTo>
                      <a:pt x="208412" y="256618"/>
                    </a:lnTo>
                    <a:lnTo>
                      <a:pt x="211559" y="254758"/>
                    </a:lnTo>
                    <a:lnTo>
                      <a:pt x="213562" y="254758"/>
                    </a:lnTo>
                    <a:lnTo>
                      <a:pt x="217710" y="256188"/>
                    </a:lnTo>
                    <a:lnTo>
                      <a:pt x="221429" y="257905"/>
                    </a:lnTo>
                    <a:lnTo>
                      <a:pt x="223432" y="258048"/>
                    </a:lnTo>
                    <a:lnTo>
                      <a:pt x="225863" y="257333"/>
                    </a:lnTo>
                    <a:lnTo>
                      <a:pt x="231013" y="254329"/>
                    </a:lnTo>
                    <a:lnTo>
                      <a:pt x="232157" y="255187"/>
                    </a:lnTo>
                    <a:lnTo>
                      <a:pt x="233731" y="257047"/>
                    </a:lnTo>
                    <a:lnTo>
                      <a:pt x="235304" y="260194"/>
                    </a:lnTo>
                    <a:lnTo>
                      <a:pt x="238594" y="261481"/>
                    </a:lnTo>
                    <a:lnTo>
                      <a:pt x="240167" y="262482"/>
                    </a:lnTo>
                    <a:lnTo>
                      <a:pt x="241169" y="262768"/>
                    </a:lnTo>
                    <a:lnTo>
                      <a:pt x="241884" y="262482"/>
                    </a:lnTo>
                    <a:lnTo>
                      <a:pt x="243028" y="260194"/>
                    </a:lnTo>
                    <a:lnTo>
                      <a:pt x="244459" y="258906"/>
                    </a:lnTo>
                    <a:lnTo>
                      <a:pt x="247177" y="257190"/>
                    </a:lnTo>
                    <a:lnTo>
                      <a:pt x="253184" y="255902"/>
                    </a:lnTo>
                    <a:lnTo>
                      <a:pt x="257476" y="255473"/>
                    </a:lnTo>
                    <a:lnTo>
                      <a:pt x="259335" y="255187"/>
                    </a:lnTo>
                    <a:lnTo>
                      <a:pt x="262339" y="254472"/>
                    </a:lnTo>
                    <a:lnTo>
                      <a:pt x="267203" y="251897"/>
                    </a:lnTo>
                    <a:lnTo>
                      <a:pt x="271923" y="255187"/>
                    </a:lnTo>
                    <a:lnTo>
                      <a:pt x="277073" y="255759"/>
                    </a:lnTo>
                    <a:lnTo>
                      <a:pt x="282079" y="255759"/>
                    </a:lnTo>
                    <a:lnTo>
                      <a:pt x="283652" y="254758"/>
                    </a:lnTo>
                    <a:lnTo>
                      <a:pt x="284511" y="254043"/>
                    </a:lnTo>
                    <a:lnTo>
                      <a:pt x="289660" y="248750"/>
                    </a:lnTo>
                    <a:lnTo>
                      <a:pt x="296812" y="241741"/>
                    </a:lnTo>
                    <a:lnTo>
                      <a:pt x="302820" y="235733"/>
                    </a:lnTo>
                    <a:lnTo>
                      <a:pt x="308971" y="229726"/>
                    </a:lnTo>
                    <a:lnTo>
                      <a:pt x="316838" y="222001"/>
                    </a:lnTo>
                    <a:lnTo>
                      <a:pt x="323990" y="214992"/>
                    </a:lnTo>
                    <a:lnTo>
                      <a:pt x="330284" y="208985"/>
                    </a:lnTo>
                    <a:lnTo>
                      <a:pt x="335720" y="20354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0" name="Freeform: Shape 409">
                <a:extLst>
                  <a:ext uri="{FF2B5EF4-FFF2-40B4-BE49-F238E27FC236}">
                    <a16:creationId xmlns:a16="http://schemas.microsoft.com/office/drawing/2014/main" id="{35812A2A-3B96-565E-CE45-6A8D0C12EA5A}"/>
                  </a:ext>
                  <a:ext uri="{C183D7F6-B498-43B3-948B-1728B52AA6E4}">
                    <adec:decorative xmlns:adec="http://schemas.microsoft.com/office/drawing/2017/decorative" val="1"/>
                  </a:ext>
                </a:extLst>
              </p:cNvPr>
              <p:cNvSpPr/>
              <p:nvPr/>
            </p:nvSpPr>
            <p:spPr>
              <a:xfrm>
                <a:off x="4242561" y="4372107"/>
                <a:ext cx="122730" cy="124732"/>
              </a:xfrm>
              <a:custGeom>
                <a:avLst/>
                <a:gdLst>
                  <a:gd name="connsiteX0" fmla="*/ 122158 w 122730"/>
                  <a:gd name="connsiteY0" fmla="*/ 71378 h 124732"/>
                  <a:gd name="connsiteX1" fmla="*/ 121300 w 122730"/>
                  <a:gd name="connsiteY1" fmla="*/ 71092 h 124732"/>
                  <a:gd name="connsiteX2" fmla="*/ 119869 w 122730"/>
                  <a:gd name="connsiteY2" fmla="*/ 68803 h 124732"/>
                  <a:gd name="connsiteX3" fmla="*/ 119011 w 122730"/>
                  <a:gd name="connsiteY3" fmla="*/ 66944 h 124732"/>
                  <a:gd name="connsiteX4" fmla="*/ 116436 w 122730"/>
                  <a:gd name="connsiteY4" fmla="*/ 64941 h 124732"/>
                  <a:gd name="connsiteX5" fmla="*/ 114720 w 122730"/>
                  <a:gd name="connsiteY5" fmla="*/ 62938 h 124732"/>
                  <a:gd name="connsiteX6" fmla="*/ 111859 w 122730"/>
                  <a:gd name="connsiteY6" fmla="*/ 58361 h 124732"/>
                  <a:gd name="connsiteX7" fmla="*/ 112002 w 122730"/>
                  <a:gd name="connsiteY7" fmla="*/ 55786 h 124732"/>
                  <a:gd name="connsiteX8" fmla="*/ 111287 w 122730"/>
                  <a:gd name="connsiteY8" fmla="*/ 54785 h 124732"/>
                  <a:gd name="connsiteX9" fmla="*/ 110429 w 122730"/>
                  <a:gd name="connsiteY9" fmla="*/ 53927 h 124732"/>
                  <a:gd name="connsiteX10" fmla="*/ 110429 w 122730"/>
                  <a:gd name="connsiteY10" fmla="*/ 52783 h 124732"/>
                  <a:gd name="connsiteX11" fmla="*/ 109856 w 122730"/>
                  <a:gd name="connsiteY11" fmla="*/ 49779 h 124732"/>
                  <a:gd name="connsiteX12" fmla="*/ 109141 w 122730"/>
                  <a:gd name="connsiteY12" fmla="*/ 47061 h 124732"/>
                  <a:gd name="connsiteX13" fmla="*/ 108855 w 122730"/>
                  <a:gd name="connsiteY13" fmla="*/ 45344 h 124732"/>
                  <a:gd name="connsiteX14" fmla="*/ 109570 w 122730"/>
                  <a:gd name="connsiteY14" fmla="*/ 42484 h 124732"/>
                  <a:gd name="connsiteX15" fmla="*/ 109141 w 122730"/>
                  <a:gd name="connsiteY15" fmla="*/ 39194 h 124732"/>
                  <a:gd name="connsiteX16" fmla="*/ 108140 w 122730"/>
                  <a:gd name="connsiteY16" fmla="*/ 37477 h 124732"/>
                  <a:gd name="connsiteX17" fmla="*/ 107854 w 122730"/>
                  <a:gd name="connsiteY17" fmla="*/ 34902 h 124732"/>
                  <a:gd name="connsiteX18" fmla="*/ 108140 w 122730"/>
                  <a:gd name="connsiteY18" fmla="*/ 32471 h 124732"/>
                  <a:gd name="connsiteX19" fmla="*/ 108855 w 122730"/>
                  <a:gd name="connsiteY19" fmla="*/ 31183 h 124732"/>
                  <a:gd name="connsiteX20" fmla="*/ 108712 w 122730"/>
                  <a:gd name="connsiteY20" fmla="*/ 29467 h 124732"/>
                  <a:gd name="connsiteX21" fmla="*/ 112431 w 122730"/>
                  <a:gd name="connsiteY21" fmla="*/ 24317 h 124732"/>
                  <a:gd name="connsiteX22" fmla="*/ 115149 w 122730"/>
                  <a:gd name="connsiteY22" fmla="*/ 21313 h 124732"/>
                  <a:gd name="connsiteX23" fmla="*/ 117724 w 122730"/>
                  <a:gd name="connsiteY23" fmla="*/ 19168 h 124732"/>
                  <a:gd name="connsiteX24" fmla="*/ 120012 w 122730"/>
                  <a:gd name="connsiteY24" fmla="*/ 14876 h 124732"/>
                  <a:gd name="connsiteX25" fmla="*/ 121014 w 122730"/>
                  <a:gd name="connsiteY25" fmla="*/ 11586 h 124732"/>
                  <a:gd name="connsiteX26" fmla="*/ 121300 w 122730"/>
                  <a:gd name="connsiteY26" fmla="*/ 8296 h 124732"/>
                  <a:gd name="connsiteX27" fmla="*/ 120728 w 122730"/>
                  <a:gd name="connsiteY27" fmla="*/ 5579 h 124732"/>
                  <a:gd name="connsiteX28" fmla="*/ 118153 w 122730"/>
                  <a:gd name="connsiteY28" fmla="*/ 4148 h 124732"/>
                  <a:gd name="connsiteX29" fmla="*/ 111716 w 122730"/>
                  <a:gd name="connsiteY29" fmla="*/ 2575 h 124732"/>
                  <a:gd name="connsiteX30" fmla="*/ 97269 w 122730"/>
                  <a:gd name="connsiteY30" fmla="*/ 143 h 124732"/>
                  <a:gd name="connsiteX31" fmla="*/ 87685 w 122730"/>
                  <a:gd name="connsiteY31" fmla="*/ 0 h 124732"/>
                  <a:gd name="connsiteX32" fmla="*/ 80819 w 122730"/>
                  <a:gd name="connsiteY32" fmla="*/ 1287 h 124732"/>
                  <a:gd name="connsiteX33" fmla="*/ 72665 w 122730"/>
                  <a:gd name="connsiteY33" fmla="*/ 286 h 124732"/>
                  <a:gd name="connsiteX34" fmla="*/ 67230 w 122730"/>
                  <a:gd name="connsiteY34" fmla="*/ 1001 h 124732"/>
                  <a:gd name="connsiteX35" fmla="*/ 64798 w 122730"/>
                  <a:gd name="connsiteY35" fmla="*/ 3004 h 124732"/>
                  <a:gd name="connsiteX36" fmla="*/ 65227 w 122730"/>
                  <a:gd name="connsiteY36" fmla="*/ 6008 h 124732"/>
                  <a:gd name="connsiteX37" fmla="*/ 65084 w 122730"/>
                  <a:gd name="connsiteY37" fmla="*/ 8869 h 124732"/>
                  <a:gd name="connsiteX38" fmla="*/ 63797 w 122730"/>
                  <a:gd name="connsiteY38" fmla="*/ 6008 h 124732"/>
                  <a:gd name="connsiteX39" fmla="*/ 54928 w 122730"/>
                  <a:gd name="connsiteY39" fmla="*/ 3290 h 124732"/>
                  <a:gd name="connsiteX40" fmla="*/ 47919 w 122730"/>
                  <a:gd name="connsiteY40" fmla="*/ 1716 h 124732"/>
                  <a:gd name="connsiteX41" fmla="*/ 32757 w 122730"/>
                  <a:gd name="connsiteY41" fmla="*/ 0 h 124732"/>
                  <a:gd name="connsiteX42" fmla="*/ 30039 w 122730"/>
                  <a:gd name="connsiteY42" fmla="*/ 1716 h 124732"/>
                  <a:gd name="connsiteX43" fmla="*/ 28608 w 122730"/>
                  <a:gd name="connsiteY43" fmla="*/ 5007 h 124732"/>
                  <a:gd name="connsiteX44" fmla="*/ 27750 w 122730"/>
                  <a:gd name="connsiteY44" fmla="*/ 7724 h 124732"/>
                  <a:gd name="connsiteX45" fmla="*/ 27607 w 122730"/>
                  <a:gd name="connsiteY45" fmla="*/ 10585 h 124732"/>
                  <a:gd name="connsiteX46" fmla="*/ 26320 w 122730"/>
                  <a:gd name="connsiteY46" fmla="*/ 14018 h 124732"/>
                  <a:gd name="connsiteX47" fmla="*/ 25891 w 122730"/>
                  <a:gd name="connsiteY47" fmla="*/ 13446 h 124732"/>
                  <a:gd name="connsiteX48" fmla="*/ 24317 w 122730"/>
                  <a:gd name="connsiteY48" fmla="*/ 15305 h 124732"/>
                  <a:gd name="connsiteX49" fmla="*/ 24031 w 122730"/>
                  <a:gd name="connsiteY49" fmla="*/ 16593 h 124732"/>
                  <a:gd name="connsiteX50" fmla="*/ 23030 w 122730"/>
                  <a:gd name="connsiteY50" fmla="*/ 18738 h 124732"/>
                  <a:gd name="connsiteX51" fmla="*/ 22172 w 122730"/>
                  <a:gd name="connsiteY51" fmla="*/ 19883 h 124732"/>
                  <a:gd name="connsiteX52" fmla="*/ 23316 w 122730"/>
                  <a:gd name="connsiteY52" fmla="*/ 22457 h 124732"/>
                  <a:gd name="connsiteX53" fmla="*/ 24746 w 122730"/>
                  <a:gd name="connsiteY53" fmla="*/ 22601 h 124732"/>
                  <a:gd name="connsiteX54" fmla="*/ 25176 w 122730"/>
                  <a:gd name="connsiteY54" fmla="*/ 23030 h 124732"/>
                  <a:gd name="connsiteX55" fmla="*/ 25605 w 122730"/>
                  <a:gd name="connsiteY55" fmla="*/ 23459 h 124732"/>
                  <a:gd name="connsiteX56" fmla="*/ 25461 w 122730"/>
                  <a:gd name="connsiteY56" fmla="*/ 24031 h 124732"/>
                  <a:gd name="connsiteX57" fmla="*/ 25032 w 122730"/>
                  <a:gd name="connsiteY57" fmla="*/ 24603 h 124732"/>
                  <a:gd name="connsiteX58" fmla="*/ 23745 w 122730"/>
                  <a:gd name="connsiteY58" fmla="*/ 25175 h 124732"/>
                  <a:gd name="connsiteX59" fmla="*/ 22458 w 122730"/>
                  <a:gd name="connsiteY59" fmla="*/ 26749 h 124732"/>
                  <a:gd name="connsiteX60" fmla="*/ 22601 w 122730"/>
                  <a:gd name="connsiteY60" fmla="*/ 28465 h 124732"/>
                  <a:gd name="connsiteX61" fmla="*/ 21885 w 122730"/>
                  <a:gd name="connsiteY61" fmla="*/ 29324 h 124732"/>
                  <a:gd name="connsiteX62" fmla="*/ 19311 w 122730"/>
                  <a:gd name="connsiteY62" fmla="*/ 29753 h 124732"/>
                  <a:gd name="connsiteX63" fmla="*/ 14590 w 122730"/>
                  <a:gd name="connsiteY63" fmla="*/ 29753 h 124732"/>
                  <a:gd name="connsiteX64" fmla="*/ 12302 w 122730"/>
                  <a:gd name="connsiteY64" fmla="*/ 29896 h 124732"/>
                  <a:gd name="connsiteX65" fmla="*/ 10299 w 122730"/>
                  <a:gd name="connsiteY65" fmla="*/ 30182 h 124732"/>
                  <a:gd name="connsiteX66" fmla="*/ 9155 w 122730"/>
                  <a:gd name="connsiteY66" fmla="*/ 31326 h 124732"/>
                  <a:gd name="connsiteX67" fmla="*/ 7581 w 122730"/>
                  <a:gd name="connsiteY67" fmla="*/ 32042 h 124732"/>
                  <a:gd name="connsiteX68" fmla="*/ 6294 w 122730"/>
                  <a:gd name="connsiteY68" fmla="*/ 32184 h 124732"/>
                  <a:gd name="connsiteX69" fmla="*/ 5150 w 122730"/>
                  <a:gd name="connsiteY69" fmla="*/ 33472 h 124732"/>
                  <a:gd name="connsiteX70" fmla="*/ 4148 w 122730"/>
                  <a:gd name="connsiteY70" fmla="*/ 35331 h 124732"/>
                  <a:gd name="connsiteX71" fmla="*/ 4434 w 122730"/>
                  <a:gd name="connsiteY71" fmla="*/ 36619 h 124732"/>
                  <a:gd name="connsiteX72" fmla="*/ 5579 w 122730"/>
                  <a:gd name="connsiteY72" fmla="*/ 38192 h 124732"/>
                  <a:gd name="connsiteX73" fmla="*/ 6294 w 122730"/>
                  <a:gd name="connsiteY73" fmla="*/ 39909 h 124732"/>
                  <a:gd name="connsiteX74" fmla="*/ 5436 w 122730"/>
                  <a:gd name="connsiteY74" fmla="*/ 42626 h 124732"/>
                  <a:gd name="connsiteX75" fmla="*/ 4434 w 122730"/>
                  <a:gd name="connsiteY75" fmla="*/ 44772 h 124732"/>
                  <a:gd name="connsiteX76" fmla="*/ 3862 w 122730"/>
                  <a:gd name="connsiteY76" fmla="*/ 46346 h 124732"/>
                  <a:gd name="connsiteX77" fmla="*/ 3147 w 122730"/>
                  <a:gd name="connsiteY77" fmla="*/ 49492 h 124732"/>
                  <a:gd name="connsiteX78" fmla="*/ 1287 w 122730"/>
                  <a:gd name="connsiteY78" fmla="*/ 52926 h 124732"/>
                  <a:gd name="connsiteX79" fmla="*/ 0 w 122730"/>
                  <a:gd name="connsiteY79" fmla="*/ 54785 h 124732"/>
                  <a:gd name="connsiteX80" fmla="*/ 0 w 122730"/>
                  <a:gd name="connsiteY80" fmla="*/ 56931 h 124732"/>
                  <a:gd name="connsiteX81" fmla="*/ 715 w 122730"/>
                  <a:gd name="connsiteY81" fmla="*/ 59935 h 124732"/>
                  <a:gd name="connsiteX82" fmla="*/ 4434 w 122730"/>
                  <a:gd name="connsiteY82" fmla="*/ 64226 h 124732"/>
                  <a:gd name="connsiteX83" fmla="*/ 5722 w 122730"/>
                  <a:gd name="connsiteY83" fmla="*/ 66372 h 124732"/>
                  <a:gd name="connsiteX84" fmla="*/ 6723 w 122730"/>
                  <a:gd name="connsiteY84" fmla="*/ 69661 h 124732"/>
                  <a:gd name="connsiteX85" fmla="*/ 10013 w 122730"/>
                  <a:gd name="connsiteY85" fmla="*/ 72379 h 124732"/>
                  <a:gd name="connsiteX86" fmla="*/ 12159 w 122730"/>
                  <a:gd name="connsiteY86" fmla="*/ 74525 h 124732"/>
                  <a:gd name="connsiteX87" fmla="*/ 12015 w 122730"/>
                  <a:gd name="connsiteY87" fmla="*/ 77243 h 124732"/>
                  <a:gd name="connsiteX88" fmla="*/ 12302 w 122730"/>
                  <a:gd name="connsiteY88" fmla="*/ 78101 h 124732"/>
                  <a:gd name="connsiteX89" fmla="*/ 13589 w 122730"/>
                  <a:gd name="connsiteY89" fmla="*/ 78816 h 124732"/>
                  <a:gd name="connsiteX90" fmla="*/ 15162 w 122730"/>
                  <a:gd name="connsiteY90" fmla="*/ 79388 h 124732"/>
                  <a:gd name="connsiteX91" fmla="*/ 17022 w 122730"/>
                  <a:gd name="connsiteY91" fmla="*/ 79388 h 124732"/>
                  <a:gd name="connsiteX92" fmla="*/ 18596 w 122730"/>
                  <a:gd name="connsiteY92" fmla="*/ 79102 h 124732"/>
                  <a:gd name="connsiteX93" fmla="*/ 19025 w 122730"/>
                  <a:gd name="connsiteY93" fmla="*/ 78673 h 124732"/>
                  <a:gd name="connsiteX94" fmla="*/ 22601 w 122730"/>
                  <a:gd name="connsiteY94" fmla="*/ 78673 h 124732"/>
                  <a:gd name="connsiteX95" fmla="*/ 23030 w 122730"/>
                  <a:gd name="connsiteY95" fmla="*/ 79388 h 124732"/>
                  <a:gd name="connsiteX96" fmla="*/ 23316 w 122730"/>
                  <a:gd name="connsiteY96" fmla="*/ 83394 h 124732"/>
                  <a:gd name="connsiteX97" fmla="*/ 23459 w 122730"/>
                  <a:gd name="connsiteY97" fmla="*/ 85110 h 124732"/>
                  <a:gd name="connsiteX98" fmla="*/ 24317 w 122730"/>
                  <a:gd name="connsiteY98" fmla="*/ 85682 h 124732"/>
                  <a:gd name="connsiteX99" fmla="*/ 24889 w 122730"/>
                  <a:gd name="connsiteY99" fmla="*/ 86683 h 124732"/>
                  <a:gd name="connsiteX100" fmla="*/ 24889 w 122730"/>
                  <a:gd name="connsiteY100" fmla="*/ 87685 h 124732"/>
                  <a:gd name="connsiteX101" fmla="*/ 25032 w 122730"/>
                  <a:gd name="connsiteY101" fmla="*/ 89973 h 124732"/>
                  <a:gd name="connsiteX102" fmla="*/ 25605 w 122730"/>
                  <a:gd name="connsiteY102" fmla="*/ 91118 h 124732"/>
                  <a:gd name="connsiteX103" fmla="*/ 25461 w 122730"/>
                  <a:gd name="connsiteY103" fmla="*/ 93549 h 124732"/>
                  <a:gd name="connsiteX104" fmla="*/ 25891 w 122730"/>
                  <a:gd name="connsiteY104" fmla="*/ 94408 h 124732"/>
                  <a:gd name="connsiteX105" fmla="*/ 26892 w 122730"/>
                  <a:gd name="connsiteY105" fmla="*/ 94980 h 124732"/>
                  <a:gd name="connsiteX106" fmla="*/ 28179 w 122730"/>
                  <a:gd name="connsiteY106" fmla="*/ 96696 h 124732"/>
                  <a:gd name="connsiteX107" fmla="*/ 28608 w 122730"/>
                  <a:gd name="connsiteY107" fmla="*/ 96983 h 124732"/>
                  <a:gd name="connsiteX108" fmla="*/ 28895 w 122730"/>
                  <a:gd name="connsiteY108" fmla="*/ 97555 h 124732"/>
                  <a:gd name="connsiteX109" fmla="*/ 30039 w 122730"/>
                  <a:gd name="connsiteY109" fmla="*/ 99987 h 124732"/>
                  <a:gd name="connsiteX110" fmla="*/ 30611 w 122730"/>
                  <a:gd name="connsiteY110" fmla="*/ 100845 h 124732"/>
                  <a:gd name="connsiteX111" fmla="*/ 30897 w 122730"/>
                  <a:gd name="connsiteY111" fmla="*/ 100845 h 124732"/>
                  <a:gd name="connsiteX112" fmla="*/ 31040 w 122730"/>
                  <a:gd name="connsiteY112" fmla="*/ 101703 h 124732"/>
                  <a:gd name="connsiteX113" fmla="*/ 31898 w 122730"/>
                  <a:gd name="connsiteY113" fmla="*/ 103992 h 124732"/>
                  <a:gd name="connsiteX114" fmla="*/ 32471 w 122730"/>
                  <a:gd name="connsiteY114" fmla="*/ 104564 h 124732"/>
                  <a:gd name="connsiteX115" fmla="*/ 33472 w 122730"/>
                  <a:gd name="connsiteY115" fmla="*/ 106280 h 124732"/>
                  <a:gd name="connsiteX116" fmla="*/ 33901 w 122730"/>
                  <a:gd name="connsiteY116" fmla="*/ 108140 h 124732"/>
                  <a:gd name="connsiteX117" fmla="*/ 35188 w 122730"/>
                  <a:gd name="connsiteY117" fmla="*/ 110285 h 124732"/>
                  <a:gd name="connsiteX118" fmla="*/ 36619 w 122730"/>
                  <a:gd name="connsiteY118" fmla="*/ 111716 h 124732"/>
                  <a:gd name="connsiteX119" fmla="*/ 37191 w 122730"/>
                  <a:gd name="connsiteY119" fmla="*/ 113146 h 124732"/>
                  <a:gd name="connsiteX120" fmla="*/ 39050 w 122730"/>
                  <a:gd name="connsiteY120" fmla="*/ 116579 h 124732"/>
                  <a:gd name="connsiteX121" fmla="*/ 40767 w 122730"/>
                  <a:gd name="connsiteY121" fmla="*/ 118868 h 124732"/>
                  <a:gd name="connsiteX122" fmla="*/ 43056 w 122730"/>
                  <a:gd name="connsiteY122" fmla="*/ 119583 h 124732"/>
                  <a:gd name="connsiteX123" fmla="*/ 45058 w 122730"/>
                  <a:gd name="connsiteY123" fmla="*/ 119869 h 124732"/>
                  <a:gd name="connsiteX124" fmla="*/ 46203 w 122730"/>
                  <a:gd name="connsiteY124" fmla="*/ 120728 h 124732"/>
                  <a:gd name="connsiteX125" fmla="*/ 47490 w 122730"/>
                  <a:gd name="connsiteY125" fmla="*/ 121729 h 124732"/>
                  <a:gd name="connsiteX126" fmla="*/ 48348 w 122730"/>
                  <a:gd name="connsiteY126" fmla="*/ 122015 h 124732"/>
                  <a:gd name="connsiteX127" fmla="*/ 50351 w 122730"/>
                  <a:gd name="connsiteY127" fmla="*/ 122301 h 124732"/>
                  <a:gd name="connsiteX128" fmla="*/ 55214 w 122730"/>
                  <a:gd name="connsiteY128" fmla="*/ 123445 h 124732"/>
                  <a:gd name="connsiteX129" fmla="*/ 61365 w 122730"/>
                  <a:gd name="connsiteY129" fmla="*/ 124733 h 124732"/>
                  <a:gd name="connsiteX130" fmla="*/ 63082 w 122730"/>
                  <a:gd name="connsiteY130" fmla="*/ 124304 h 124732"/>
                  <a:gd name="connsiteX131" fmla="*/ 64083 w 122730"/>
                  <a:gd name="connsiteY131" fmla="*/ 123445 h 124732"/>
                  <a:gd name="connsiteX132" fmla="*/ 64369 w 122730"/>
                  <a:gd name="connsiteY132" fmla="*/ 120728 h 124732"/>
                  <a:gd name="connsiteX133" fmla="*/ 64512 w 122730"/>
                  <a:gd name="connsiteY133" fmla="*/ 118868 h 124732"/>
                  <a:gd name="connsiteX134" fmla="*/ 63225 w 122730"/>
                  <a:gd name="connsiteY134" fmla="*/ 117152 h 124732"/>
                  <a:gd name="connsiteX135" fmla="*/ 61365 w 122730"/>
                  <a:gd name="connsiteY135" fmla="*/ 115292 h 124732"/>
                  <a:gd name="connsiteX136" fmla="*/ 59792 w 122730"/>
                  <a:gd name="connsiteY136" fmla="*/ 112860 h 124732"/>
                  <a:gd name="connsiteX137" fmla="*/ 57789 w 122730"/>
                  <a:gd name="connsiteY137" fmla="*/ 112288 h 124732"/>
                  <a:gd name="connsiteX138" fmla="*/ 58075 w 122730"/>
                  <a:gd name="connsiteY138" fmla="*/ 111001 h 124732"/>
                  <a:gd name="connsiteX139" fmla="*/ 59363 w 122730"/>
                  <a:gd name="connsiteY139" fmla="*/ 109713 h 124732"/>
                  <a:gd name="connsiteX140" fmla="*/ 60650 w 122730"/>
                  <a:gd name="connsiteY140" fmla="*/ 109141 h 124732"/>
                  <a:gd name="connsiteX141" fmla="*/ 61365 w 122730"/>
                  <a:gd name="connsiteY141" fmla="*/ 108283 h 124732"/>
                  <a:gd name="connsiteX142" fmla="*/ 62223 w 122730"/>
                  <a:gd name="connsiteY142" fmla="*/ 105136 h 124732"/>
                  <a:gd name="connsiteX143" fmla="*/ 62795 w 122730"/>
                  <a:gd name="connsiteY143" fmla="*/ 104564 h 124732"/>
                  <a:gd name="connsiteX144" fmla="*/ 63368 w 122730"/>
                  <a:gd name="connsiteY144" fmla="*/ 104421 h 124732"/>
                  <a:gd name="connsiteX145" fmla="*/ 63940 w 122730"/>
                  <a:gd name="connsiteY145" fmla="*/ 104564 h 124732"/>
                  <a:gd name="connsiteX146" fmla="*/ 65227 w 122730"/>
                  <a:gd name="connsiteY146" fmla="*/ 105279 h 124732"/>
                  <a:gd name="connsiteX147" fmla="*/ 70091 w 122730"/>
                  <a:gd name="connsiteY147" fmla="*/ 107854 h 124732"/>
                  <a:gd name="connsiteX148" fmla="*/ 72379 w 122730"/>
                  <a:gd name="connsiteY148" fmla="*/ 107425 h 124732"/>
                  <a:gd name="connsiteX149" fmla="*/ 80533 w 122730"/>
                  <a:gd name="connsiteY149" fmla="*/ 106852 h 124732"/>
                  <a:gd name="connsiteX150" fmla="*/ 81820 w 122730"/>
                  <a:gd name="connsiteY150" fmla="*/ 105279 h 124732"/>
                  <a:gd name="connsiteX151" fmla="*/ 83537 w 122730"/>
                  <a:gd name="connsiteY151" fmla="*/ 104993 h 124732"/>
                  <a:gd name="connsiteX152" fmla="*/ 86541 w 122730"/>
                  <a:gd name="connsiteY152" fmla="*/ 103563 h 124732"/>
                  <a:gd name="connsiteX153" fmla="*/ 87685 w 122730"/>
                  <a:gd name="connsiteY153" fmla="*/ 103419 h 124732"/>
                  <a:gd name="connsiteX154" fmla="*/ 88829 w 122730"/>
                  <a:gd name="connsiteY154" fmla="*/ 103848 h 124732"/>
                  <a:gd name="connsiteX155" fmla="*/ 90117 w 122730"/>
                  <a:gd name="connsiteY155" fmla="*/ 103563 h 124732"/>
                  <a:gd name="connsiteX156" fmla="*/ 91976 w 122730"/>
                  <a:gd name="connsiteY156" fmla="*/ 102275 h 124732"/>
                  <a:gd name="connsiteX157" fmla="*/ 92834 w 122730"/>
                  <a:gd name="connsiteY157" fmla="*/ 102132 h 124732"/>
                  <a:gd name="connsiteX158" fmla="*/ 93121 w 122730"/>
                  <a:gd name="connsiteY158" fmla="*/ 103563 h 124732"/>
                  <a:gd name="connsiteX159" fmla="*/ 94408 w 122730"/>
                  <a:gd name="connsiteY159" fmla="*/ 105136 h 124732"/>
                  <a:gd name="connsiteX160" fmla="*/ 95981 w 122730"/>
                  <a:gd name="connsiteY160" fmla="*/ 106566 h 124732"/>
                  <a:gd name="connsiteX161" fmla="*/ 96697 w 122730"/>
                  <a:gd name="connsiteY161" fmla="*/ 106852 h 124732"/>
                  <a:gd name="connsiteX162" fmla="*/ 99271 w 122730"/>
                  <a:gd name="connsiteY162" fmla="*/ 106423 h 124732"/>
                  <a:gd name="connsiteX163" fmla="*/ 100559 w 122730"/>
                  <a:gd name="connsiteY163" fmla="*/ 106709 h 124732"/>
                  <a:gd name="connsiteX164" fmla="*/ 101131 w 122730"/>
                  <a:gd name="connsiteY164" fmla="*/ 108140 h 124732"/>
                  <a:gd name="connsiteX165" fmla="*/ 101274 w 122730"/>
                  <a:gd name="connsiteY165" fmla="*/ 109284 h 124732"/>
                  <a:gd name="connsiteX166" fmla="*/ 102418 w 122730"/>
                  <a:gd name="connsiteY166" fmla="*/ 110142 h 124732"/>
                  <a:gd name="connsiteX167" fmla="*/ 103849 w 122730"/>
                  <a:gd name="connsiteY167" fmla="*/ 110142 h 124732"/>
                  <a:gd name="connsiteX168" fmla="*/ 104135 w 122730"/>
                  <a:gd name="connsiteY168" fmla="*/ 109999 h 124732"/>
                  <a:gd name="connsiteX169" fmla="*/ 105279 w 122730"/>
                  <a:gd name="connsiteY169" fmla="*/ 109713 h 124732"/>
                  <a:gd name="connsiteX170" fmla="*/ 106280 w 122730"/>
                  <a:gd name="connsiteY170" fmla="*/ 109713 h 124732"/>
                  <a:gd name="connsiteX171" fmla="*/ 107711 w 122730"/>
                  <a:gd name="connsiteY171" fmla="*/ 107568 h 124732"/>
                  <a:gd name="connsiteX172" fmla="*/ 110286 w 122730"/>
                  <a:gd name="connsiteY172" fmla="*/ 106137 h 124732"/>
                  <a:gd name="connsiteX173" fmla="*/ 114577 w 122730"/>
                  <a:gd name="connsiteY173" fmla="*/ 98556 h 124732"/>
                  <a:gd name="connsiteX174" fmla="*/ 116436 w 122730"/>
                  <a:gd name="connsiteY174" fmla="*/ 95409 h 124732"/>
                  <a:gd name="connsiteX175" fmla="*/ 116722 w 122730"/>
                  <a:gd name="connsiteY175" fmla="*/ 93693 h 124732"/>
                  <a:gd name="connsiteX176" fmla="*/ 117294 w 122730"/>
                  <a:gd name="connsiteY176" fmla="*/ 90260 h 124732"/>
                  <a:gd name="connsiteX177" fmla="*/ 116293 w 122730"/>
                  <a:gd name="connsiteY177" fmla="*/ 85825 h 124732"/>
                  <a:gd name="connsiteX178" fmla="*/ 116722 w 122730"/>
                  <a:gd name="connsiteY178" fmla="*/ 84681 h 124732"/>
                  <a:gd name="connsiteX179" fmla="*/ 120441 w 122730"/>
                  <a:gd name="connsiteY179" fmla="*/ 79388 h 124732"/>
                  <a:gd name="connsiteX180" fmla="*/ 122158 w 122730"/>
                  <a:gd name="connsiteY180" fmla="*/ 76528 h 124732"/>
                  <a:gd name="connsiteX181" fmla="*/ 122158 w 122730"/>
                  <a:gd name="connsiteY181" fmla="*/ 74096 h 124732"/>
                  <a:gd name="connsiteX182" fmla="*/ 122730 w 122730"/>
                  <a:gd name="connsiteY182" fmla="*/ 72236 h 12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122730" h="124732">
                    <a:moveTo>
                      <a:pt x="122158" y="71378"/>
                    </a:moveTo>
                    <a:lnTo>
                      <a:pt x="121300" y="71092"/>
                    </a:lnTo>
                    <a:lnTo>
                      <a:pt x="119869" y="68803"/>
                    </a:lnTo>
                    <a:lnTo>
                      <a:pt x="119011" y="66944"/>
                    </a:lnTo>
                    <a:lnTo>
                      <a:pt x="116436" y="64941"/>
                    </a:lnTo>
                    <a:lnTo>
                      <a:pt x="114720" y="62938"/>
                    </a:lnTo>
                    <a:lnTo>
                      <a:pt x="111859" y="58361"/>
                    </a:lnTo>
                    <a:lnTo>
                      <a:pt x="112002" y="55786"/>
                    </a:lnTo>
                    <a:lnTo>
                      <a:pt x="111287" y="54785"/>
                    </a:lnTo>
                    <a:lnTo>
                      <a:pt x="110429" y="53927"/>
                    </a:lnTo>
                    <a:lnTo>
                      <a:pt x="110429" y="52783"/>
                    </a:lnTo>
                    <a:lnTo>
                      <a:pt x="109856" y="49779"/>
                    </a:lnTo>
                    <a:lnTo>
                      <a:pt x="109141" y="47061"/>
                    </a:lnTo>
                    <a:lnTo>
                      <a:pt x="108855" y="45344"/>
                    </a:lnTo>
                    <a:lnTo>
                      <a:pt x="109570" y="42484"/>
                    </a:lnTo>
                    <a:lnTo>
                      <a:pt x="109141" y="39194"/>
                    </a:lnTo>
                    <a:lnTo>
                      <a:pt x="108140" y="37477"/>
                    </a:lnTo>
                    <a:lnTo>
                      <a:pt x="107854" y="34902"/>
                    </a:lnTo>
                    <a:lnTo>
                      <a:pt x="108140" y="32471"/>
                    </a:lnTo>
                    <a:lnTo>
                      <a:pt x="108855" y="31183"/>
                    </a:lnTo>
                    <a:lnTo>
                      <a:pt x="108712" y="29467"/>
                    </a:lnTo>
                    <a:lnTo>
                      <a:pt x="112431" y="24317"/>
                    </a:lnTo>
                    <a:lnTo>
                      <a:pt x="115149" y="21313"/>
                    </a:lnTo>
                    <a:lnTo>
                      <a:pt x="117724" y="19168"/>
                    </a:lnTo>
                    <a:lnTo>
                      <a:pt x="120012" y="14876"/>
                    </a:lnTo>
                    <a:lnTo>
                      <a:pt x="121014" y="11586"/>
                    </a:lnTo>
                    <a:lnTo>
                      <a:pt x="121300" y="8296"/>
                    </a:lnTo>
                    <a:lnTo>
                      <a:pt x="120728" y="5579"/>
                    </a:lnTo>
                    <a:lnTo>
                      <a:pt x="118153" y="4148"/>
                    </a:lnTo>
                    <a:lnTo>
                      <a:pt x="111716" y="2575"/>
                    </a:lnTo>
                    <a:lnTo>
                      <a:pt x="97269" y="143"/>
                    </a:lnTo>
                    <a:lnTo>
                      <a:pt x="87685" y="0"/>
                    </a:lnTo>
                    <a:lnTo>
                      <a:pt x="80819" y="1287"/>
                    </a:lnTo>
                    <a:lnTo>
                      <a:pt x="72665" y="286"/>
                    </a:lnTo>
                    <a:lnTo>
                      <a:pt x="67230" y="1001"/>
                    </a:lnTo>
                    <a:lnTo>
                      <a:pt x="64798" y="3004"/>
                    </a:lnTo>
                    <a:lnTo>
                      <a:pt x="65227" y="6008"/>
                    </a:lnTo>
                    <a:lnTo>
                      <a:pt x="65084" y="8869"/>
                    </a:lnTo>
                    <a:lnTo>
                      <a:pt x="63797" y="6008"/>
                    </a:lnTo>
                    <a:lnTo>
                      <a:pt x="54928" y="3290"/>
                    </a:lnTo>
                    <a:lnTo>
                      <a:pt x="47919" y="1716"/>
                    </a:lnTo>
                    <a:lnTo>
                      <a:pt x="32757" y="0"/>
                    </a:lnTo>
                    <a:lnTo>
                      <a:pt x="30039" y="1716"/>
                    </a:lnTo>
                    <a:lnTo>
                      <a:pt x="28608" y="5007"/>
                    </a:lnTo>
                    <a:lnTo>
                      <a:pt x="27750" y="7724"/>
                    </a:lnTo>
                    <a:lnTo>
                      <a:pt x="27607" y="10585"/>
                    </a:lnTo>
                    <a:lnTo>
                      <a:pt x="26320" y="14018"/>
                    </a:lnTo>
                    <a:lnTo>
                      <a:pt x="25891" y="13446"/>
                    </a:lnTo>
                    <a:lnTo>
                      <a:pt x="24317" y="15305"/>
                    </a:lnTo>
                    <a:lnTo>
                      <a:pt x="24031" y="16593"/>
                    </a:lnTo>
                    <a:lnTo>
                      <a:pt x="23030" y="18738"/>
                    </a:lnTo>
                    <a:lnTo>
                      <a:pt x="22172" y="19883"/>
                    </a:lnTo>
                    <a:lnTo>
                      <a:pt x="23316" y="22457"/>
                    </a:lnTo>
                    <a:lnTo>
                      <a:pt x="24746" y="22601"/>
                    </a:lnTo>
                    <a:lnTo>
                      <a:pt x="25176" y="23030"/>
                    </a:lnTo>
                    <a:lnTo>
                      <a:pt x="25605" y="23459"/>
                    </a:lnTo>
                    <a:lnTo>
                      <a:pt x="25461" y="24031"/>
                    </a:lnTo>
                    <a:lnTo>
                      <a:pt x="25032" y="24603"/>
                    </a:lnTo>
                    <a:lnTo>
                      <a:pt x="23745" y="25175"/>
                    </a:lnTo>
                    <a:lnTo>
                      <a:pt x="22458" y="26749"/>
                    </a:lnTo>
                    <a:lnTo>
                      <a:pt x="22601" y="28465"/>
                    </a:lnTo>
                    <a:lnTo>
                      <a:pt x="21885" y="29324"/>
                    </a:lnTo>
                    <a:lnTo>
                      <a:pt x="19311" y="29753"/>
                    </a:lnTo>
                    <a:lnTo>
                      <a:pt x="14590" y="29753"/>
                    </a:lnTo>
                    <a:lnTo>
                      <a:pt x="12302" y="29896"/>
                    </a:lnTo>
                    <a:lnTo>
                      <a:pt x="10299" y="30182"/>
                    </a:lnTo>
                    <a:lnTo>
                      <a:pt x="9155" y="31326"/>
                    </a:lnTo>
                    <a:lnTo>
                      <a:pt x="7581" y="32042"/>
                    </a:lnTo>
                    <a:lnTo>
                      <a:pt x="6294" y="32184"/>
                    </a:lnTo>
                    <a:lnTo>
                      <a:pt x="5150" y="33472"/>
                    </a:lnTo>
                    <a:lnTo>
                      <a:pt x="4148" y="35331"/>
                    </a:lnTo>
                    <a:lnTo>
                      <a:pt x="4434" y="36619"/>
                    </a:lnTo>
                    <a:lnTo>
                      <a:pt x="5579" y="38192"/>
                    </a:lnTo>
                    <a:lnTo>
                      <a:pt x="6294" y="39909"/>
                    </a:lnTo>
                    <a:lnTo>
                      <a:pt x="5436" y="42626"/>
                    </a:lnTo>
                    <a:lnTo>
                      <a:pt x="4434" y="44772"/>
                    </a:lnTo>
                    <a:lnTo>
                      <a:pt x="3862" y="46346"/>
                    </a:lnTo>
                    <a:lnTo>
                      <a:pt x="3147" y="49492"/>
                    </a:lnTo>
                    <a:lnTo>
                      <a:pt x="1287" y="52926"/>
                    </a:lnTo>
                    <a:lnTo>
                      <a:pt x="0" y="54785"/>
                    </a:lnTo>
                    <a:lnTo>
                      <a:pt x="0" y="56931"/>
                    </a:lnTo>
                    <a:lnTo>
                      <a:pt x="715" y="59935"/>
                    </a:lnTo>
                    <a:lnTo>
                      <a:pt x="4434" y="64226"/>
                    </a:lnTo>
                    <a:lnTo>
                      <a:pt x="5722" y="66372"/>
                    </a:lnTo>
                    <a:lnTo>
                      <a:pt x="6723" y="69661"/>
                    </a:lnTo>
                    <a:lnTo>
                      <a:pt x="10013" y="72379"/>
                    </a:lnTo>
                    <a:lnTo>
                      <a:pt x="12159" y="74525"/>
                    </a:lnTo>
                    <a:lnTo>
                      <a:pt x="12015" y="77243"/>
                    </a:lnTo>
                    <a:lnTo>
                      <a:pt x="12302" y="78101"/>
                    </a:lnTo>
                    <a:lnTo>
                      <a:pt x="13589" y="78816"/>
                    </a:lnTo>
                    <a:lnTo>
                      <a:pt x="15162" y="79388"/>
                    </a:lnTo>
                    <a:lnTo>
                      <a:pt x="17022" y="79388"/>
                    </a:lnTo>
                    <a:lnTo>
                      <a:pt x="18596" y="79102"/>
                    </a:lnTo>
                    <a:lnTo>
                      <a:pt x="19025" y="78673"/>
                    </a:lnTo>
                    <a:lnTo>
                      <a:pt x="22601" y="78673"/>
                    </a:lnTo>
                    <a:lnTo>
                      <a:pt x="23030" y="79388"/>
                    </a:lnTo>
                    <a:lnTo>
                      <a:pt x="23316" y="83394"/>
                    </a:lnTo>
                    <a:lnTo>
                      <a:pt x="23459" y="85110"/>
                    </a:lnTo>
                    <a:lnTo>
                      <a:pt x="24317" y="85682"/>
                    </a:lnTo>
                    <a:lnTo>
                      <a:pt x="24889" y="86683"/>
                    </a:lnTo>
                    <a:lnTo>
                      <a:pt x="24889" y="87685"/>
                    </a:lnTo>
                    <a:lnTo>
                      <a:pt x="25032" y="89973"/>
                    </a:lnTo>
                    <a:lnTo>
                      <a:pt x="25605" y="91118"/>
                    </a:lnTo>
                    <a:lnTo>
                      <a:pt x="25461" y="93549"/>
                    </a:lnTo>
                    <a:lnTo>
                      <a:pt x="25891" y="94408"/>
                    </a:lnTo>
                    <a:lnTo>
                      <a:pt x="26892" y="94980"/>
                    </a:lnTo>
                    <a:lnTo>
                      <a:pt x="28179" y="96696"/>
                    </a:lnTo>
                    <a:lnTo>
                      <a:pt x="28608" y="96983"/>
                    </a:lnTo>
                    <a:lnTo>
                      <a:pt x="28895" y="97555"/>
                    </a:lnTo>
                    <a:lnTo>
                      <a:pt x="30039" y="99987"/>
                    </a:lnTo>
                    <a:lnTo>
                      <a:pt x="30611" y="100845"/>
                    </a:lnTo>
                    <a:lnTo>
                      <a:pt x="30897" y="100845"/>
                    </a:lnTo>
                    <a:lnTo>
                      <a:pt x="31040" y="101703"/>
                    </a:lnTo>
                    <a:lnTo>
                      <a:pt x="31898" y="103992"/>
                    </a:lnTo>
                    <a:lnTo>
                      <a:pt x="32471" y="104564"/>
                    </a:lnTo>
                    <a:lnTo>
                      <a:pt x="33472" y="106280"/>
                    </a:lnTo>
                    <a:lnTo>
                      <a:pt x="33901" y="108140"/>
                    </a:lnTo>
                    <a:lnTo>
                      <a:pt x="35188" y="110285"/>
                    </a:lnTo>
                    <a:lnTo>
                      <a:pt x="36619" y="111716"/>
                    </a:lnTo>
                    <a:lnTo>
                      <a:pt x="37191" y="113146"/>
                    </a:lnTo>
                    <a:lnTo>
                      <a:pt x="39050" y="116579"/>
                    </a:lnTo>
                    <a:lnTo>
                      <a:pt x="40767" y="118868"/>
                    </a:lnTo>
                    <a:lnTo>
                      <a:pt x="43056" y="119583"/>
                    </a:lnTo>
                    <a:lnTo>
                      <a:pt x="45058" y="119869"/>
                    </a:lnTo>
                    <a:lnTo>
                      <a:pt x="46203" y="120728"/>
                    </a:lnTo>
                    <a:lnTo>
                      <a:pt x="47490" y="121729"/>
                    </a:lnTo>
                    <a:lnTo>
                      <a:pt x="48348" y="122015"/>
                    </a:lnTo>
                    <a:lnTo>
                      <a:pt x="50351" y="122301"/>
                    </a:lnTo>
                    <a:lnTo>
                      <a:pt x="55214" y="123445"/>
                    </a:lnTo>
                    <a:lnTo>
                      <a:pt x="61365" y="124733"/>
                    </a:lnTo>
                    <a:lnTo>
                      <a:pt x="63082" y="124304"/>
                    </a:lnTo>
                    <a:lnTo>
                      <a:pt x="64083" y="123445"/>
                    </a:lnTo>
                    <a:lnTo>
                      <a:pt x="64369" y="120728"/>
                    </a:lnTo>
                    <a:lnTo>
                      <a:pt x="64512" y="118868"/>
                    </a:lnTo>
                    <a:lnTo>
                      <a:pt x="63225" y="117152"/>
                    </a:lnTo>
                    <a:lnTo>
                      <a:pt x="61365" y="115292"/>
                    </a:lnTo>
                    <a:lnTo>
                      <a:pt x="59792" y="112860"/>
                    </a:lnTo>
                    <a:lnTo>
                      <a:pt x="57789" y="112288"/>
                    </a:lnTo>
                    <a:lnTo>
                      <a:pt x="58075" y="111001"/>
                    </a:lnTo>
                    <a:lnTo>
                      <a:pt x="59363" y="109713"/>
                    </a:lnTo>
                    <a:lnTo>
                      <a:pt x="60650" y="109141"/>
                    </a:lnTo>
                    <a:lnTo>
                      <a:pt x="61365" y="108283"/>
                    </a:lnTo>
                    <a:lnTo>
                      <a:pt x="62223" y="105136"/>
                    </a:lnTo>
                    <a:lnTo>
                      <a:pt x="62795" y="104564"/>
                    </a:lnTo>
                    <a:lnTo>
                      <a:pt x="63368" y="104421"/>
                    </a:lnTo>
                    <a:lnTo>
                      <a:pt x="63940" y="104564"/>
                    </a:lnTo>
                    <a:lnTo>
                      <a:pt x="65227" y="105279"/>
                    </a:lnTo>
                    <a:lnTo>
                      <a:pt x="70091" y="107854"/>
                    </a:lnTo>
                    <a:lnTo>
                      <a:pt x="72379" y="107425"/>
                    </a:lnTo>
                    <a:lnTo>
                      <a:pt x="80533" y="106852"/>
                    </a:lnTo>
                    <a:lnTo>
                      <a:pt x="81820" y="105279"/>
                    </a:lnTo>
                    <a:lnTo>
                      <a:pt x="83537" y="104993"/>
                    </a:lnTo>
                    <a:lnTo>
                      <a:pt x="86541" y="103563"/>
                    </a:lnTo>
                    <a:lnTo>
                      <a:pt x="87685" y="103419"/>
                    </a:lnTo>
                    <a:lnTo>
                      <a:pt x="88829" y="103848"/>
                    </a:lnTo>
                    <a:lnTo>
                      <a:pt x="90117" y="103563"/>
                    </a:lnTo>
                    <a:lnTo>
                      <a:pt x="91976" y="102275"/>
                    </a:lnTo>
                    <a:lnTo>
                      <a:pt x="92834" y="102132"/>
                    </a:lnTo>
                    <a:lnTo>
                      <a:pt x="93121" y="103563"/>
                    </a:lnTo>
                    <a:lnTo>
                      <a:pt x="94408" y="105136"/>
                    </a:lnTo>
                    <a:lnTo>
                      <a:pt x="95981" y="106566"/>
                    </a:lnTo>
                    <a:lnTo>
                      <a:pt x="96697" y="106852"/>
                    </a:lnTo>
                    <a:lnTo>
                      <a:pt x="99271" y="106423"/>
                    </a:lnTo>
                    <a:lnTo>
                      <a:pt x="100559" y="106709"/>
                    </a:lnTo>
                    <a:lnTo>
                      <a:pt x="101131" y="108140"/>
                    </a:lnTo>
                    <a:lnTo>
                      <a:pt x="101274" y="109284"/>
                    </a:lnTo>
                    <a:lnTo>
                      <a:pt x="102418" y="110142"/>
                    </a:lnTo>
                    <a:lnTo>
                      <a:pt x="103849" y="110142"/>
                    </a:lnTo>
                    <a:lnTo>
                      <a:pt x="104135" y="109999"/>
                    </a:lnTo>
                    <a:lnTo>
                      <a:pt x="105279" y="109713"/>
                    </a:lnTo>
                    <a:lnTo>
                      <a:pt x="106280" y="109713"/>
                    </a:lnTo>
                    <a:lnTo>
                      <a:pt x="107711" y="107568"/>
                    </a:lnTo>
                    <a:lnTo>
                      <a:pt x="110286" y="106137"/>
                    </a:lnTo>
                    <a:lnTo>
                      <a:pt x="114577" y="98556"/>
                    </a:lnTo>
                    <a:lnTo>
                      <a:pt x="116436" y="95409"/>
                    </a:lnTo>
                    <a:lnTo>
                      <a:pt x="116722" y="93693"/>
                    </a:lnTo>
                    <a:lnTo>
                      <a:pt x="117294" y="90260"/>
                    </a:lnTo>
                    <a:lnTo>
                      <a:pt x="116293" y="85825"/>
                    </a:lnTo>
                    <a:lnTo>
                      <a:pt x="116722" y="84681"/>
                    </a:lnTo>
                    <a:lnTo>
                      <a:pt x="120441" y="79388"/>
                    </a:lnTo>
                    <a:lnTo>
                      <a:pt x="122158" y="76528"/>
                    </a:lnTo>
                    <a:lnTo>
                      <a:pt x="122158" y="74096"/>
                    </a:lnTo>
                    <a:lnTo>
                      <a:pt x="122730" y="7223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1" name="Freeform: Shape 410">
                <a:extLst>
                  <a:ext uri="{FF2B5EF4-FFF2-40B4-BE49-F238E27FC236}">
                    <a16:creationId xmlns:a16="http://schemas.microsoft.com/office/drawing/2014/main" id="{C9DDF5DE-3B9B-36E3-26AC-5B374DD9C0B8}"/>
                  </a:ext>
                  <a:ext uri="{C183D7F6-B498-43B3-948B-1728B52AA6E4}">
                    <adec:decorative xmlns:adec="http://schemas.microsoft.com/office/drawing/2017/decorative" val="1"/>
                  </a:ext>
                </a:extLst>
              </p:cNvPr>
              <p:cNvSpPr/>
              <p:nvPr/>
            </p:nvSpPr>
            <p:spPr>
              <a:xfrm>
                <a:off x="7232284" y="4191016"/>
                <a:ext cx="314692" cy="411961"/>
              </a:xfrm>
              <a:custGeom>
                <a:avLst/>
                <a:gdLst>
                  <a:gd name="connsiteX0" fmla="*/ 314120 w 314692"/>
                  <a:gd name="connsiteY0" fmla="*/ 45773 h 411961"/>
                  <a:gd name="connsiteX1" fmla="*/ 311832 w 314692"/>
                  <a:gd name="connsiteY1" fmla="*/ 45058 h 411961"/>
                  <a:gd name="connsiteX2" fmla="*/ 308828 w 314692"/>
                  <a:gd name="connsiteY2" fmla="*/ 43342 h 411961"/>
                  <a:gd name="connsiteX3" fmla="*/ 308542 w 314692"/>
                  <a:gd name="connsiteY3" fmla="*/ 44057 h 411961"/>
                  <a:gd name="connsiteX4" fmla="*/ 308685 w 314692"/>
                  <a:gd name="connsiteY4" fmla="*/ 45630 h 411961"/>
                  <a:gd name="connsiteX5" fmla="*/ 304823 w 314692"/>
                  <a:gd name="connsiteY5" fmla="*/ 47061 h 411961"/>
                  <a:gd name="connsiteX6" fmla="*/ 303964 w 314692"/>
                  <a:gd name="connsiteY6" fmla="*/ 46632 h 411961"/>
                  <a:gd name="connsiteX7" fmla="*/ 304536 w 314692"/>
                  <a:gd name="connsiteY7" fmla="*/ 45917 h 411961"/>
                  <a:gd name="connsiteX8" fmla="*/ 305824 w 314692"/>
                  <a:gd name="connsiteY8" fmla="*/ 45344 h 411961"/>
                  <a:gd name="connsiteX9" fmla="*/ 306110 w 314692"/>
                  <a:gd name="connsiteY9" fmla="*/ 43914 h 411961"/>
                  <a:gd name="connsiteX10" fmla="*/ 306968 w 314692"/>
                  <a:gd name="connsiteY10" fmla="*/ 42054 h 411961"/>
                  <a:gd name="connsiteX11" fmla="*/ 307254 w 314692"/>
                  <a:gd name="connsiteY11" fmla="*/ 40195 h 411961"/>
                  <a:gd name="connsiteX12" fmla="*/ 306682 w 314692"/>
                  <a:gd name="connsiteY12" fmla="*/ 27464 h 411961"/>
                  <a:gd name="connsiteX13" fmla="*/ 305538 w 314692"/>
                  <a:gd name="connsiteY13" fmla="*/ 19597 h 411961"/>
                  <a:gd name="connsiteX14" fmla="*/ 307111 w 314692"/>
                  <a:gd name="connsiteY14" fmla="*/ 14447 h 411961"/>
                  <a:gd name="connsiteX15" fmla="*/ 309543 w 314692"/>
                  <a:gd name="connsiteY15" fmla="*/ 9870 h 411961"/>
                  <a:gd name="connsiteX16" fmla="*/ 309972 w 314692"/>
                  <a:gd name="connsiteY16" fmla="*/ 7152 h 411961"/>
                  <a:gd name="connsiteX17" fmla="*/ 310687 w 314692"/>
                  <a:gd name="connsiteY17" fmla="*/ 4577 h 411961"/>
                  <a:gd name="connsiteX18" fmla="*/ 308685 w 314692"/>
                  <a:gd name="connsiteY18" fmla="*/ 4291 h 411961"/>
                  <a:gd name="connsiteX19" fmla="*/ 296669 w 314692"/>
                  <a:gd name="connsiteY19" fmla="*/ 0 h 411961"/>
                  <a:gd name="connsiteX20" fmla="*/ 291949 w 314692"/>
                  <a:gd name="connsiteY20" fmla="*/ 1144 h 411961"/>
                  <a:gd name="connsiteX21" fmla="*/ 288802 w 314692"/>
                  <a:gd name="connsiteY21" fmla="*/ 4863 h 411961"/>
                  <a:gd name="connsiteX22" fmla="*/ 286799 w 314692"/>
                  <a:gd name="connsiteY22" fmla="*/ 7724 h 411961"/>
                  <a:gd name="connsiteX23" fmla="*/ 276071 w 314692"/>
                  <a:gd name="connsiteY23" fmla="*/ 13732 h 411961"/>
                  <a:gd name="connsiteX24" fmla="*/ 261910 w 314692"/>
                  <a:gd name="connsiteY24" fmla="*/ 16164 h 411961"/>
                  <a:gd name="connsiteX25" fmla="*/ 254329 w 314692"/>
                  <a:gd name="connsiteY25" fmla="*/ 19454 h 411961"/>
                  <a:gd name="connsiteX26" fmla="*/ 244459 w 314692"/>
                  <a:gd name="connsiteY26" fmla="*/ 21599 h 411961"/>
                  <a:gd name="connsiteX27" fmla="*/ 240740 w 314692"/>
                  <a:gd name="connsiteY27" fmla="*/ 22029 h 411961"/>
                  <a:gd name="connsiteX28" fmla="*/ 239596 w 314692"/>
                  <a:gd name="connsiteY28" fmla="*/ 22172 h 411961"/>
                  <a:gd name="connsiteX29" fmla="*/ 232729 w 314692"/>
                  <a:gd name="connsiteY29" fmla="*/ 20026 h 411961"/>
                  <a:gd name="connsiteX30" fmla="*/ 229726 w 314692"/>
                  <a:gd name="connsiteY30" fmla="*/ 20169 h 411961"/>
                  <a:gd name="connsiteX31" fmla="*/ 225577 w 314692"/>
                  <a:gd name="connsiteY31" fmla="*/ 21027 h 411961"/>
                  <a:gd name="connsiteX32" fmla="*/ 212989 w 314692"/>
                  <a:gd name="connsiteY32" fmla="*/ 25605 h 411961"/>
                  <a:gd name="connsiteX33" fmla="*/ 203692 w 314692"/>
                  <a:gd name="connsiteY33" fmla="*/ 26463 h 411961"/>
                  <a:gd name="connsiteX34" fmla="*/ 196540 w 314692"/>
                  <a:gd name="connsiteY34" fmla="*/ 24603 h 411961"/>
                  <a:gd name="connsiteX35" fmla="*/ 194394 w 314692"/>
                  <a:gd name="connsiteY35" fmla="*/ 24603 h 411961"/>
                  <a:gd name="connsiteX36" fmla="*/ 189102 w 314692"/>
                  <a:gd name="connsiteY36" fmla="*/ 26749 h 411961"/>
                  <a:gd name="connsiteX37" fmla="*/ 181377 w 314692"/>
                  <a:gd name="connsiteY37" fmla="*/ 32184 h 411961"/>
                  <a:gd name="connsiteX38" fmla="*/ 169076 w 314692"/>
                  <a:gd name="connsiteY38" fmla="*/ 37620 h 411961"/>
                  <a:gd name="connsiteX39" fmla="*/ 165929 w 314692"/>
                  <a:gd name="connsiteY39" fmla="*/ 37906 h 411961"/>
                  <a:gd name="connsiteX40" fmla="*/ 159635 w 314692"/>
                  <a:gd name="connsiteY40" fmla="*/ 36476 h 411961"/>
                  <a:gd name="connsiteX41" fmla="*/ 152769 w 314692"/>
                  <a:gd name="connsiteY41" fmla="*/ 36047 h 411961"/>
                  <a:gd name="connsiteX42" fmla="*/ 146475 w 314692"/>
                  <a:gd name="connsiteY42" fmla="*/ 34902 h 411961"/>
                  <a:gd name="connsiteX43" fmla="*/ 142756 w 314692"/>
                  <a:gd name="connsiteY43" fmla="*/ 35761 h 411961"/>
                  <a:gd name="connsiteX44" fmla="*/ 132028 w 314692"/>
                  <a:gd name="connsiteY44" fmla="*/ 40481 h 411961"/>
                  <a:gd name="connsiteX45" fmla="*/ 120155 w 314692"/>
                  <a:gd name="connsiteY45" fmla="*/ 46918 h 411961"/>
                  <a:gd name="connsiteX46" fmla="*/ 103276 w 314692"/>
                  <a:gd name="connsiteY46" fmla="*/ 47204 h 411961"/>
                  <a:gd name="connsiteX47" fmla="*/ 99986 w 314692"/>
                  <a:gd name="connsiteY47" fmla="*/ 45917 h 411961"/>
                  <a:gd name="connsiteX48" fmla="*/ 96410 w 314692"/>
                  <a:gd name="connsiteY48" fmla="*/ 43485 h 411961"/>
                  <a:gd name="connsiteX49" fmla="*/ 87113 w 314692"/>
                  <a:gd name="connsiteY49" fmla="*/ 36333 h 411961"/>
                  <a:gd name="connsiteX50" fmla="*/ 80533 w 314692"/>
                  <a:gd name="connsiteY50" fmla="*/ 28752 h 411961"/>
                  <a:gd name="connsiteX51" fmla="*/ 74811 w 314692"/>
                  <a:gd name="connsiteY51" fmla="*/ 19311 h 411961"/>
                  <a:gd name="connsiteX52" fmla="*/ 68803 w 314692"/>
                  <a:gd name="connsiteY52" fmla="*/ 14733 h 411961"/>
                  <a:gd name="connsiteX53" fmla="*/ 66229 w 314692"/>
                  <a:gd name="connsiteY53" fmla="*/ 18738 h 411961"/>
                  <a:gd name="connsiteX54" fmla="*/ 62938 w 314692"/>
                  <a:gd name="connsiteY54" fmla="*/ 23888 h 411961"/>
                  <a:gd name="connsiteX55" fmla="*/ 59076 w 314692"/>
                  <a:gd name="connsiteY55" fmla="*/ 29896 h 411961"/>
                  <a:gd name="connsiteX56" fmla="*/ 58647 w 314692"/>
                  <a:gd name="connsiteY56" fmla="*/ 31040 h 411961"/>
                  <a:gd name="connsiteX57" fmla="*/ 57217 w 314692"/>
                  <a:gd name="connsiteY57" fmla="*/ 32757 h 411961"/>
                  <a:gd name="connsiteX58" fmla="*/ 55643 w 314692"/>
                  <a:gd name="connsiteY58" fmla="*/ 34473 h 411961"/>
                  <a:gd name="connsiteX59" fmla="*/ 54213 w 314692"/>
                  <a:gd name="connsiteY59" fmla="*/ 36333 h 411961"/>
                  <a:gd name="connsiteX60" fmla="*/ 51209 w 314692"/>
                  <a:gd name="connsiteY60" fmla="*/ 41339 h 411961"/>
                  <a:gd name="connsiteX61" fmla="*/ 51066 w 314692"/>
                  <a:gd name="connsiteY61" fmla="*/ 42054 h 411961"/>
                  <a:gd name="connsiteX62" fmla="*/ 51495 w 314692"/>
                  <a:gd name="connsiteY62" fmla="*/ 42913 h 411961"/>
                  <a:gd name="connsiteX63" fmla="*/ 53069 w 314692"/>
                  <a:gd name="connsiteY63" fmla="*/ 45201 h 411961"/>
                  <a:gd name="connsiteX64" fmla="*/ 54928 w 314692"/>
                  <a:gd name="connsiteY64" fmla="*/ 48920 h 411961"/>
                  <a:gd name="connsiteX65" fmla="*/ 55930 w 314692"/>
                  <a:gd name="connsiteY65" fmla="*/ 52353 h 411961"/>
                  <a:gd name="connsiteX66" fmla="*/ 56645 w 314692"/>
                  <a:gd name="connsiteY66" fmla="*/ 54070 h 411961"/>
                  <a:gd name="connsiteX67" fmla="*/ 58790 w 314692"/>
                  <a:gd name="connsiteY67" fmla="*/ 55930 h 411961"/>
                  <a:gd name="connsiteX68" fmla="*/ 61937 w 314692"/>
                  <a:gd name="connsiteY68" fmla="*/ 59792 h 411961"/>
                  <a:gd name="connsiteX69" fmla="*/ 63511 w 314692"/>
                  <a:gd name="connsiteY69" fmla="*/ 62366 h 411961"/>
                  <a:gd name="connsiteX70" fmla="*/ 66944 w 314692"/>
                  <a:gd name="connsiteY70" fmla="*/ 63797 h 411961"/>
                  <a:gd name="connsiteX71" fmla="*/ 68088 w 314692"/>
                  <a:gd name="connsiteY71" fmla="*/ 67087 h 411961"/>
                  <a:gd name="connsiteX72" fmla="*/ 70520 w 314692"/>
                  <a:gd name="connsiteY72" fmla="*/ 71950 h 411961"/>
                  <a:gd name="connsiteX73" fmla="*/ 73381 w 314692"/>
                  <a:gd name="connsiteY73" fmla="*/ 75955 h 411961"/>
                  <a:gd name="connsiteX74" fmla="*/ 75955 w 314692"/>
                  <a:gd name="connsiteY74" fmla="*/ 78959 h 411961"/>
                  <a:gd name="connsiteX75" fmla="*/ 78959 w 314692"/>
                  <a:gd name="connsiteY75" fmla="*/ 80104 h 411961"/>
                  <a:gd name="connsiteX76" fmla="*/ 80104 w 314692"/>
                  <a:gd name="connsiteY76" fmla="*/ 80247 h 411961"/>
                  <a:gd name="connsiteX77" fmla="*/ 86397 w 314692"/>
                  <a:gd name="connsiteY77" fmla="*/ 85825 h 411961"/>
                  <a:gd name="connsiteX78" fmla="*/ 91118 w 314692"/>
                  <a:gd name="connsiteY78" fmla="*/ 90117 h 411961"/>
                  <a:gd name="connsiteX79" fmla="*/ 92262 w 314692"/>
                  <a:gd name="connsiteY79" fmla="*/ 90832 h 411961"/>
                  <a:gd name="connsiteX80" fmla="*/ 100845 w 314692"/>
                  <a:gd name="connsiteY80" fmla="*/ 93693 h 411961"/>
                  <a:gd name="connsiteX81" fmla="*/ 110714 w 314692"/>
                  <a:gd name="connsiteY81" fmla="*/ 96840 h 411961"/>
                  <a:gd name="connsiteX82" fmla="*/ 118582 w 314692"/>
                  <a:gd name="connsiteY82" fmla="*/ 99557 h 411961"/>
                  <a:gd name="connsiteX83" fmla="*/ 128595 w 314692"/>
                  <a:gd name="connsiteY83" fmla="*/ 102847 h 411961"/>
                  <a:gd name="connsiteX84" fmla="*/ 138608 w 314692"/>
                  <a:gd name="connsiteY84" fmla="*/ 106137 h 411961"/>
                  <a:gd name="connsiteX85" fmla="*/ 147905 w 314692"/>
                  <a:gd name="connsiteY85" fmla="*/ 109141 h 411961"/>
                  <a:gd name="connsiteX86" fmla="*/ 160922 w 314692"/>
                  <a:gd name="connsiteY86" fmla="*/ 113575 h 411961"/>
                  <a:gd name="connsiteX87" fmla="*/ 171507 w 314692"/>
                  <a:gd name="connsiteY87" fmla="*/ 117152 h 411961"/>
                  <a:gd name="connsiteX88" fmla="*/ 179804 w 314692"/>
                  <a:gd name="connsiteY88" fmla="*/ 119869 h 411961"/>
                  <a:gd name="connsiteX89" fmla="*/ 181520 w 314692"/>
                  <a:gd name="connsiteY89" fmla="*/ 120728 h 411961"/>
                  <a:gd name="connsiteX90" fmla="*/ 191390 w 314692"/>
                  <a:gd name="connsiteY90" fmla="*/ 120728 h 411961"/>
                  <a:gd name="connsiteX91" fmla="*/ 201403 w 314692"/>
                  <a:gd name="connsiteY91" fmla="*/ 120728 h 411961"/>
                  <a:gd name="connsiteX92" fmla="*/ 211702 w 314692"/>
                  <a:gd name="connsiteY92" fmla="*/ 120728 h 411961"/>
                  <a:gd name="connsiteX93" fmla="*/ 204264 w 314692"/>
                  <a:gd name="connsiteY93" fmla="*/ 127880 h 411961"/>
                  <a:gd name="connsiteX94" fmla="*/ 195825 w 314692"/>
                  <a:gd name="connsiteY94" fmla="*/ 136033 h 411961"/>
                  <a:gd name="connsiteX95" fmla="*/ 186956 w 314692"/>
                  <a:gd name="connsiteY95" fmla="*/ 144616 h 411961"/>
                  <a:gd name="connsiteX96" fmla="*/ 181377 w 314692"/>
                  <a:gd name="connsiteY96" fmla="*/ 150051 h 411961"/>
                  <a:gd name="connsiteX97" fmla="*/ 172222 w 314692"/>
                  <a:gd name="connsiteY97" fmla="*/ 158777 h 411961"/>
                  <a:gd name="connsiteX98" fmla="*/ 164784 w 314692"/>
                  <a:gd name="connsiteY98" fmla="*/ 165929 h 411961"/>
                  <a:gd name="connsiteX99" fmla="*/ 157060 w 314692"/>
                  <a:gd name="connsiteY99" fmla="*/ 173796 h 411961"/>
                  <a:gd name="connsiteX100" fmla="*/ 150051 w 314692"/>
                  <a:gd name="connsiteY100" fmla="*/ 180948 h 411961"/>
                  <a:gd name="connsiteX101" fmla="*/ 140897 w 314692"/>
                  <a:gd name="connsiteY101" fmla="*/ 190961 h 411961"/>
                  <a:gd name="connsiteX102" fmla="*/ 135032 w 314692"/>
                  <a:gd name="connsiteY102" fmla="*/ 197255 h 411961"/>
                  <a:gd name="connsiteX103" fmla="*/ 125877 w 314692"/>
                  <a:gd name="connsiteY103" fmla="*/ 207411 h 411961"/>
                  <a:gd name="connsiteX104" fmla="*/ 120012 w 314692"/>
                  <a:gd name="connsiteY104" fmla="*/ 213705 h 411961"/>
                  <a:gd name="connsiteX105" fmla="*/ 119154 w 314692"/>
                  <a:gd name="connsiteY105" fmla="*/ 213991 h 411961"/>
                  <a:gd name="connsiteX106" fmla="*/ 110858 w 314692"/>
                  <a:gd name="connsiteY106" fmla="*/ 213562 h 411961"/>
                  <a:gd name="connsiteX107" fmla="*/ 102847 w 314692"/>
                  <a:gd name="connsiteY107" fmla="*/ 213133 h 411961"/>
                  <a:gd name="connsiteX108" fmla="*/ 92405 w 314692"/>
                  <a:gd name="connsiteY108" fmla="*/ 212418 h 411961"/>
                  <a:gd name="connsiteX109" fmla="*/ 91261 w 314692"/>
                  <a:gd name="connsiteY109" fmla="*/ 212561 h 411961"/>
                  <a:gd name="connsiteX110" fmla="*/ 88257 w 314692"/>
                  <a:gd name="connsiteY110" fmla="*/ 213133 h 411961"/>
                  <a:gd name="connsiteX111" fmla="*/ 86397 w 314692"/>
                  <a:gd name="connsiteY111" fmla="*/ 213705 h 411961"/>
                  <a:gd name="connsiteX112" fmla="*/ 79102 w 314692"/>
                  <a:gd name="connsiteY112" fmla="*/ 215421 h 411961"/>
                  <a:gd name="connsiteX113" fmla="*/ 77672 w 314692"/>
                  <a:gd name="connsiteY113" fmla="*/ 215850 h 411961"/>
                  <a:gd name="connsiteX114" fmla="*/ 71521 w 314692"/>
                  <a:gd name="connsiteY114" fmla="*/ 218568 h 411961"/>
                  <a:gd name="connsiteX115" fmla="*/ 65227 w 314692"/>
                  <a:gd name="connsiteY115" fmla="*/ 221715 h 411961"/>
                  <a:gd name="connsiteX116" fmla="*/ 61937 w 314692"/>
                  <a:gd name="connsiteY116" fmla="*/ 224147 h 411961"/>
                  <a:gd name="connsiteX117" fmla="*/ 59362 w 314692"/>
                  <a:gd name="connsiteY117" fmla="*/ 227723 h 411961"/>
                  <a:gd name="connsiteX118" fmla="*/ 58218 w 314692"/>
                  <a:gd name="connsiteY118" fmla="*/ 230155 h 411961"/>
                  <a:gd name="connsiteX119" fmla="*/ 57074 w 314692"/>
                  <a:gd name="connsiteY119" fmla="*/ 231299 h 411961"/>
                  <a:gd name="connsiteX120" fmla="*/ 55071 w 314692"/>
                  <a:gd name="connsiteY120" fmla="*/ 232300 h 411961"/>
                  <a:gd name="connsiteX121" fmla="*/ 41911 w 314692"/>
                  <a:gd name="connsiteY121" fmla="*/ 234732 h 411961"/>
                  <a:gd name="connsiteX122" fmla="*/ 38192 w 314692"/>
                  <a:gd name="connsiteY122" fmla="*/ 235018 h 411961"/>
                  <a:gd name="connsiteX123" fmla="*/ 31898 w 314692"/>
                  <a:gd name="connsiteY123" fmla="*/ 236878 h 411961"/>
                  <a:gd name="connsiteX124" fmla="*/ 28608 w 314692"/>
                  <a:gd name="connsiteY124" fmla="*/ 240168 h 411961"/>
                  <a:gd name="connsiteX125" fmla="*/ 27750 w 314692"/>
                  <a:gd name="connsiteY125" fmla="*/ 241741 h 411961"/>
                  <a:gd name="connsiteX126" fmla="*/ 24031 w 314692"/>
                  <a:gd name="connsiteY126" fmla="*/ 247034 h 411961"/>
                  <a:gd name="connsiteX127" fmla="*/ 19597 w 314692"/>
                  <a:gd name="connsiteY127" fmla="*/ 253328 h 411961"/>
                  <a:gd name="connsiteX128" fmla="*/ 11300 w 314692"/>
                  <a:gd name="connsiteY128" fmla="*/ 265057 h 411961"/>
                  <a:gd name="connsiteX129" fmla="*/ 5149 w 314692"/>
                  <a:gd name="connsiteY129" fmla="*/ 271208 h 411961"/>
                  <a:gd name="connsiteX130" fmla="*/ 429 w 314692"/>
                  <a:gd name="connsiteY130" fmla="*/ 275785 h 411961"/>
                  <a:gd name="connsiteX131" fmla="*/ 0 w 314692"/>
                  <a:gd name="connsiteY131" fmla="*/ 276643 h 411961"/>
                  <a:gd name="connsiteX132" fmla="*/ 0 w 314692"/>
                  <a:gd name="connsiteY132" fmla="*/ 281793 h 411961"/>
                  <a:gd name="connsiteX133" fmla="*/ 0 w 314692"/>
                  <a:gd name="connsiteY133" fmla="*/ 294524 h 411961"/>
                  <a:gd name="connsiteX134" fmla="*/ 143 w 314692"/>
                  <a:gd name="connsiteY134" fmla="*/ 319699 h 411961"/>
                  <a:gd name="connsiteX135" fmla="*/ 286 w 314692"/>
                  <a:gd name="connsiteY135" fmla="*/ 345018 h 411961"/>
                  <a:gd name="connsiteX136" fmla="*/ 286 w 314692"/>
                  <a:gd name="connsiteY136" fmla="*/ 370336 h 411961"/>
                  <a:gd name="connsiteX137" fmla="*/ 429 w 314692"/>
                  <a:gd name="connsiteY137" fmla="*/ 382924 h 411961"/>
                  <a:gd name="connsiteX138" fmla="*/ 429 w 314692"/>
                  <a:gd name="connsiteY138" fmla="*/ 387215 h 411961"/>
                  <a:gd name="connsiteX139" fmla="*/ 4577 w 314692"/>
                  <a:gd name="connsiteY139" fmla="*/ 392508 h 411961"/>
                  <a:gd name="connsiteX140" fmla="*/ 8583 w 314692"/>
                  <a:gd name="connsiteY140" fmla="*/ 397657 h 411961"/>
                  <a:gd name="connsiteX141" fmla="*/ 13875 w 314692"/>
                  <a:gd name="connsiteY141" fmla="*/ 404523 h 411961"/>
                  <a:gd name="connsiteX142" fmla="*/ 16736 w 314692"/>
                  <a:gd name="connsiteY142" fmla="*/ 408242 h 411961"/>
                  <a:gd name="connsiteX143" fmla="*/ 17308 w 314692"/>
                  <a:gd name="connsiteY143" fmla="*/ 409530 h 411961"/>
                  <a:gd name="connsiteX144" fmla="*/ 17165 w 314692"/>
                  <a:gd name="connsiteY144" fmla="*/ 411961 h 411961"/>
                  <a:gd name="connsiteX145" fmla="*/ 20169 w 314692"/>
                  <a:gd name="connsiteY145" fmla="*/ 408385 h 411961"/>
                  <a:gd name="connsiteX146" fmla="*/ 23173 w 314692"/>
                  <a:gd name="connsiteY146" fmla="*/ 403951 h 411961"/>
                  <a:gd name="connsiteX147" fmla="*/ 26606 w 314692"/>
                  <a:gd name="connsiteY147" fmla="*/ 397228 h 411961"/>
                  <a:gd name="connsiteX148" fmla="*/ 27893 w 314692"/>
                  <a:gd name="connsiteY148" fmla="*/ 395655 h 411961"/>
                  <a:gd name="connsiteX149" fmla="*/ 29038 w 314692"/>
                  <a:gd name="connsiteY149" fmla="*/ 392794 h 411961"/>
                  <a:gd name="connsiteX150" fmla="*/ 30611 w 314692"/>
                  <a:gd name="connsiteY150" fmla="*/ 390219 h 411961"/>
                  <a:gd name="connsiteX151" fmla="*/ 34473 w 314692"/>
                  <a:gd name="connsiteY151" fmla="*/ 386786 h 411961"/>
                  <a:gd name="connsiteX152" fmla="*/ 37906 w 314692"/>
                  <a:gd name="connsiteY152" fmla="*/ 383210 h 411961"/>
                  <a:gd name="connsiteX153" fmla="*/ 43342 w 314692"/>
                  <a:gd name="connsiteY153" fmla="*/ 376344 h 411961"/>
                  <a:gd name="connsiteX154" fmla="*/ 45344 w 314692"/>
                  <a:gd name="connsiteY154" fmla="*/ 374770 h 411961"/>
                  <a:gd name="connsiteX155" fmla="*/ 48205 w 314692"/>
                  <a:gd name="connsiteY155" fmla="*/ 370765 h 411961"/>
                  <a:gd name="connsiteX156" fmla="*/ 50351 w 314692"/>
                  <a:gd name="connsiteY156" fmla="*/ 368620 h 411961"/>
                  <a:gd name="connsiteX157" fmla="*/ 52783 w 314692"/>
                  <a:gd name="connsiteY157" fmla="*/ 366331 h 411961"/>
                  <a:gd name="connsiteX158" fmla="*/ 75526 w 314692"/>
                  <a:gd name="connsiteY158" fmla="*/ 342443 h 411961"/>
                  <a:gd name="connsiteX159" fmla="*/ 83107 w 314692"/>
                  <a:gd name="connsiteY159" fmla="*/ 335434 h 411961"/>
                  <a:gd name="connsiteX160" fmla="*/ 92548 w 314692"/>
                  <a:gd name="connsiteY160" fmla="*/ 327996 h 411961"/>
                  <a:gd name="connsiteX161" fmla="*/ 101703 w 314692"/>
                  <a:gd name="connsiteY161" fmla="*/ 319413 h 411961"/>
                  <a:gd name="connsiteX162" fmla="*/ 119440 w 314692"/>
                  <a:gd name="connsiteY162" fmla="*/ 306825 h 411961"/>
                  <a:gd name="connsiteX163" fmla="*/ 146761 w 314692"/>
                  <a:gd name="connsiteY163" fmla="*/ 291806 h 411961"/>
                  <a:gd name="connsiteX164" fmla="*/ 153484 w 314692"/>
                  <a:gd name="connsiteY164" fmla="*/ 286799 h 411961"/>
                  <a:gd name="connsiteX165" fmla="*/ 178516 w 314692"/>
                  <a:gd name="connsiteY165" fmla="*/ 262482 h 411961"/>
                  <a:gd name="connsiteX166" fmla="*/ 197684 w 314692"/>
                  <a:gd name="connsiteY166" fmla="*/ 242027 h 411961"/>
                  <a:gd name="connsiteX167" fmla="*/ 211702 w 314692"/>
                  <a:gd name="connsiteY167" fmla="*/ 226150 h 411961"/>
                  <a:gd name="connsiteX168" fmla="*/ 219427 w 314692"/>
                  <a:gd name="connsiteY168" fmla="*/ 212418 h 411961"/>
                  <a:gd name="connsiteX169" fmla="*/ 232014 w 314692"/>
                  <a:gd name="connsiteY169" fmla="*/ 196111 h 411961"/>
                  <a:gd name="connsiteX170" fmla="*/ 244030 w 314692"/>
                  <a:gd name="connsiteY170" fmla="*/ 175656 h 411961"/>
                  <a:gd name="connsiteX171" fmla="*/ 245317 w 314692"/>
                  <a:gd name="connsiteY171" fmla="*/ 168647 h 411961"/>
                  <a:gd name="connsiteX172" fmla="*/ 249608 w 314692"/>
                  <a:gd name="connsiteY172" fmla="*/ 157490 h 411961"/>
                  <a:gd name="connsiteX173" fmla="*/ 253042 w 314692"/>
                  <a:gd name="connsiteY173" fmla="*/ 151052 h 411961"/>
                  <a:gd name="connsiteX174" fmla="*/ 259765 w 314692"/>
                  <a:gd name="connsiteY174" fmla="*/ 141898 h 411961"/>
                  <a:gd name="connsiteX175" fmla="*/ 262911 w 314692"/>
                  <a:gd name="connsiteY175" fmla="*/ 136605 h 411961"/>
                  <a:gd name="connsiteX176" fmla="*/ 265629 w 314692"/>
                  <a:gd name="connsiteY176" fmla="*/ 130884 h 411961"/>
                  <a:gd name="connsiteX177" fmla="*/ 268347 w 314692"/>
                  <a:gd name="connsiteY177" fmla="*/ 121729 h 411961"/>
                  <a:gd name="connsiteX178" fmla="*/ 275928 w 314692"/>
                  <a:gd name="connsiteY178" fmla="*/ 114577 h 411961"/>
                  <a:gd name="connsiteX179" fmla="*/ 281364 w 314692"/>
                  <a:gd name="connsiteY179" fmla="*/ 105279 h 411961"/>
                  <a:gd name="connsiteX180" fmla="*/ 282508 w 314692"/>
                  <a:gd name="connsiteY180" fmla="*/ 101989 h 411961"/>
                  <a:gd name="connsiteX181" fmla="*/ 285798 w 314692"/>
                  <a:gd name="connsiteY181" fmla="*/ 95123 h 411961"/>
                  <a:gd name="connsiteX182" fmla="*/ 292092 w 314692"/>
                  <a:gd name="connsiteY182" fmla="*/ 87113 h 411961"/>
                  <a:gd name="connsiteX183" fmla="*/ 293522 w 314692"/>
                  <a:gd name="connsiteY183" fmla="*/ 83107 h 411961"/>
                  <a:gd name="connsiteX184" fmla="*/ 297671 w 314692"/>
                  <a:gd name="connsiteY184" fmla="*/ 77529 h 411961"/>
                  <a:gd name="connsiteX185" fmla="*/ 297957 w 314692"/>
                  <a:gd name="connsiteY185" fmla="*/ 68946 h 411961"/>
                  <a:gd name="connsiteX186" fmla="*/ 299101 w 314692"/>
                  <a:gd name="connsiteY186" fmla="*/ 62509 h 411961"/>
                  <a:gd name="connsiteX187" fmla="*/ 299959 w 314692"/>
                  <a:gd name="connsiteY187" fmla="*/ 52496 h 411961"/>
                  <a:gd name="connsiteX188" fmla="*/ 300818 w 314692"/>
                  <a:gd name="connsiteY188" fmla="*/ 50065 h 411961"/>
                  <a:gd name="connsiteX189" fmla="*/ 304107 w 314692"/>
                  <a:gd name="connsiteY189" fmla="*/ 48491 h 411961"/>
                  <a:gd name="connsiteX190" fmla="*/ 309257 w 314692"/>
                  <a:gd name="connsiteY190" fmla="*/ 47061 h 411961"/>
                  <a:gd name="connsiteX191" fmla="*/ 311117 w 314692"/>
                  <a:gd name="connsiteY191" fmla="*/ 47919 h 411961"/>
                  <a:gd name="connsiteX192" fmla="*/ 314549 w 314692"/>
                  <a:gd name="connsiteY192" fmla="*/ 48491 h 411961"/>
                  <a:gd name="connsiteX193" fmla="*/ 314693 w 314692"/>
                  <a:gd name="connsiteY193" fmla="*/ 47347 h 41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314692" h="411961">
                    <a:moveTo>
                      <a:pt x="314120" y="45773"/>
                    </a:moveTo>
                    <a:lnTo>
                      <a:pt x="311832" y="45058"/>
                    </a:lnTo>
                    <a:lnTo>
                      <a:pt x="308828" y="43342"/>
                    </a:lnTo>
                    <a:lnTo>
                      <a:pt x="308542" y="44057"/>
                    </a:lnTo>
                    <a:lnTo>
                      <a:pt x="308685" y="45630"/>
                    </a:lnTo>
                    <a:lnTo>
                      <a:pt x="304823" y="47061"/>
                    </a:lnTo>
                    <a:lnTo>
                      <a:pt x="303964" y="46632"/>
                    </a:lnTo>
                    <a:lnTo>
                      <a:pt x="304536" y="45917"/>
                    </a:lnTo>
                    <a:lnTo>
                      <a:pt x="305824" y="45344"/>
                    </a:lnTo>
                    <a:lnTo>
                      <a:pt x="306110" y="43914"/>
                    </a:lnTo>
                    <a:lnTo>
                      <a:pt x="306968" y="42054"/>
                    </a:lnTo>
                    <a:lnTo>
                      <a:pt x="307254" y="40195"/>
                    </a:lnTo>
                    <a:lnTo>
                      <a:pt x="306682" y="27464"/>
                    </a:lnTo>
                    <a:lnTo>
                      <a:pt x="305538" y="19597"/>
                    </a:lnTo>
                    <a:lnTo>
                      <a:pt x="307111" y="14447"/>
                    </a:lnTo>
                    <a:lnTo>
                      <a:pt x="309543" y="9870"/>
                    </a:lnTo>
                    <a:lnTo>
                      <a:pt x="309972" y="7152"/>
                    </a:lnTo>
                    <a:lnTo>
                      <a:pt x="310687" y="4577"/>
                    </a:lnTo>
                    <a:lnTo>
                      <a:pt x="308685" y="4291"/>
                    </a:lnTo>
                    <a:lnTo>
                      <a:pt x="296669" y="0"/>
                    </a:lnTo>
                    <a:lnTo>
                      <a:pt x="291949" y="1144"/>
                    </a:lnTo>
                    <a:lnTo>
                      <a:pt x="288802" y="4863"/>
                    </a:lnTo>
                    <a:lnTo>
                      <a:pt x="286799" y="7724"/>
                    </a:lnTo>
                    <a:lnTo>
                      <a:pt x="276071" y="13732"/>
                    </a:lnTo>
                    <a:lnTo>
                      <a:pt x="261910" y="16164"/>
                    </a:lnTo>
                    <a:lnTo>
                      <a:pt x="254329" y="19454"/>
                    </a:lnTo>
                    <a:lnTo>
                      <a:pt x="244459" y="21599"/>
                    </a:lnTo>
                    <a:lnTo>
                      <a:pt x="240740" y="22029"/>
                    </a:lnTo>
                    <a:lnTo>
                      <a:pt x="239596" y="22172"/>
                    </a:lnTo>
                    <a:lnTo>
                      <a:pt x="232729" y="20026"/>
                    </a:lnTo>
                    <a:lnTo>
                      <a:pt x="229726" y="20169"/>
                    </a:lnTo>
                    <a:lnTo>
                      <a:pt x="225577" y="21027"/>
                    </a:lnTo>
                    <a:lnTo>
                      <a:pt x="212989" y="25605"/>
                    </a:lnTo>
                    <a:lnTo>
                      <a:pt x="203692" y="26463"/>
                    </a:lnTo>
                    <a:lnTo>
                      <a:pt x="196540" y="24603"/>
                    </a:lnTo>
                    <a:lnTo>
                      <a:pt x="194394" y="24603"/>
                    </a:lnTo>
                    <a:lnTo>
                      <a:pt x="189102" y="26749"/>
                    </a:lnTo>
                    <a:lnTo>
                      <a:pt x="181377" y="32184"/>
                    </a:lnTo>
                    <a:lnTo>
                      <a:pt x="169076" y="37620"/>
                    </a:lnTo>
                    <a:lnTo>
                      <a:pt x="165929" y="37906"/>
                    </a:lnTo>
                    <a:lnTo>
                      <a:pt x="159635" y="36476"/>
                    </a:lnTo>
                    <a:lnTo>
                      <a:pt x="152769" y="36047"/>
                    </a:lnTo>
                    <a:lnTo>
                      <a:pt x="146475" y="34902"/>
                    </a:lnTo>
                    <a:lnTo>
                      <a:pt x="142756" y="35761"/>
                    </a:lnTo>
                    <a:lnTo>
                      <a:pt x="132028" y="40481"/>
                    </a:lnTo>
                    <a:lnTo>
                      <a:pt x="120155" y="46918"/>
                    </a:lnTo>
                    <a:lnTo>
                      <a:pt x="103276" y="47204"/>
                    </a:lnTo>
                    <a:lnTo>
                      <a:pt x="99986" y="45917"/>
                    </a:lnTo>
                    <a:lnTo>
                      <a:pt x="96410" y="43485"/>
                    </a:lnTo>
                    <a:lnTo>
                      <a:pt x="87113" y="36333"/>
                    </a:lnTo>
                    <a:lnTo>
                      <a:pt x="80533" y="28752"/>
                    </a:lnTo>
                    <a:lnTo>
                      <a:pt x="74811" y="19311"/>
                    </a:lnTo>
                    <a:lnTo>
                      <a:pt x="68803" y="14733"/>
                    </a:lnTo>
                    <a:lnTo>
                      <a:pt x="66229" y="18738"/>
                    </a:lnTo>
                    <a:lnTo>
                      <a:pt x="62938" y="23888"/>
                    </a:lnTo>
                    <a:lnTo>
                      <a:pt x="59076" y="29896"/>
                    </a:lnTo>
                    <a:lnTo>
                      <a:pt x="58647" y="31040"/>
                    </a:lnTo>
                    <a:lnTo>
                      <a:pt x="57217" y="32757"/>
                    </a:lnTo>
                    <a:lnTo>
                      <a:pt x="55643" y="34473"/>
                    </a:lnTo>
                    <a:lnTo>
                      <a:pt x="54213" y="36333"/>
                    </a:lnTo>
                    <a:lnTo>
                      <a:pt x="51209" y="41339"/>
                    </a:lnTo>
                    <a:lnTo>
                      <a:pt x="51066" y="42054"/>
                    </a:lnTo>
                    <a:lnTo>
                      <a:pt x="51495" y="42913"/>
                    </a:lnTo>
                    <a:lnTo>
                      <a:pt x="53069" y="45201"/>
                    </a:lnTo>
                    <a:lnTo>
                      <a:pt x="54928" y="48920"/>
                    </a:lnTo>
                    <a:lnTo>
                      <a:pt x="55930" y="52353"/>
                    </a:lnTo>
                    <a:lnTo>
                      <a:pt x="56645" y="54070"/>
                    </a:lnTo>
                    <a:lnTo>
                      <a:pt x="58790" y="55930"/>
                    </a:lnTo>
                    <a:lnTo>
                      <a:pt x="61937" y="59792"/>
                    </a:lnTo>
                    <a:lnTo>
                      <a:pt x="63511" y="62366"/>
                    </a:lnTo>
                    <a:lnTo>
                      <a:pt x="66944" y="63797"/>
                    </a:lnTo>
                    <a:lnTo>
                      <a:pt x="68088" y="67087"/>
                    </a:lnTo>
                    <a:lnTo>
                      <a:pt x="70520" y="71950"/>
                    </a:lnTo>
                    <a:lnTo>
                      <a:pt x="73381" y="75955"/>
                    </a:lnTo>
                    <a:lnTo>
                      <a:pt x="75955" y="78959"/>
                    </a:lnTo>
                    <a:lnTo>
                      <a:pt x="78959" y="80104"/>
                    </a:lnTo>
                    <a:lnTo>
                      <a:pt x="80104" y="80247"/>
                    </a:lnTo>
                    <a:lnTo>
                      <a:pt x="86397" y="85825"/>
                    </a:lnTo>
                    <a:lnTo>
                      <a:pt x="91118" y="90117"/>
                    </a:lnTo>
                    <a:lnTo>
                      <a:pt x="92262" y="90832"/>
                    </a:lnTo>
                    <a:lnTo>
                      <a:pt x="100845" y="93693"/>
                    </a:lnTo>
                    <a:lnTo>
                      <a:pt x="110714" y="96840"/>
                    </a:lnTo>
                    <a:lnTo>
                      <a:pt x="118582" y="99557"/>
                    </a:lnTo>
                    <a:lnTo>
                      <a:pt x="128595" y="102847"/>
                    </a:lnTo>
                    <a:lnTo>
                      <a:pt x="138608" y="106137"/>
                    </a:lnTo>
                    <a:lnTo>
                      <a:pt x="147905" y="109141"/>
                    </a:lnTo>
                    <a:lnTo>
                      <a:pt x="160922" y="113575"/>
                    </a:lnTo>
                    <a:lnTo>
                      <a:pt x="171507" y="117152"/>
                    </a:lnTo>
                    <a:lnTo>
                      <a:pt x="179804" y="119869"/>
                    </a:lnTo>
                    <a:lnTo>
                      <a:pt x="181520" y="120728"/>
                    </a:lnTo>
                    <a:lnTo>
                      <a:pt x="191390" y="120728"/>
                    </a:lnTo>
                    <a:lnTo>
                      <a:pt x="201403" y="120728"/>
                    </a:lnTo>
                    <a:lnTo>
                      <a:pt x="211702" y="120728"/>
                    </a:lnTo>
                    <a:lnTo>
                      <a:pt x="204264" y="127880"/>
                    </a:lnTo>
                    <a:lnTo>
                      <a:pt x="195825" y="136033"/>
                    </a:lnTo>
                    <a:lnTo>
                      <a:pt x="186956" y="144616"/>
                    </a:lnTo>
                    <a:lnTo>
                      <a:pt x="181377" y="150051"/>
                    </a:lnTo>
                    <a:lnTo>
                      <a:pt x="172222" y="158777"/>
                    </a:lnTo>
                    <a:lnTo>
                      <a:pt x="164784" y="165929"/>
                    </a:lnTo>
                    <a:lnTo>
                      <a:pt x="157060" y="173796"/>
                    </a:lnTo>
                    <a:lnTo>
                      <a:pt x="150051" y="180948"/>
                    </a:lnTo>
                    <a:lnTo>
                      <a:pt x="140897" y="190961"/>
                    </a:lnTo>
                    <a:lnTo>
                      <a:pt x="135032" y="197255"/>
                    </a:lnTo>
                    <a:lnTo>
                      <a:pt x="125877" y="207411"/>
                    </a:lnTo>
                    <a:lnTo>
                      <a:pt x="120012" y="213705"/>
                    </a:lnTo>
                    <a:lnTo>
                      <a:pt x="119154" y="213991"/>
                    </a:lnTo>
                    <a:lnTo>
                      <a:pt x="110858" y="213562"/>
                    </a:lnTo>
                    <a:lnTo>
                      <a:pt x="102847" y="213133"/>
                    </a:lnTo>
                    <a:lnTo>
                      <a:pt x="92405" y="212418"/>
                    </a:lnTo>
                    <a:lnTo>
                      <a:pt x="91261" y="212561"/>
                    </a:lnTo>
                    <a:lnTo>
                      <a:pt x="88257" y="213133"/>
                    </a:lnTo>
                    <a:lnTo>
                      <a:pt x="86397" y="213705"/>
                    </a:lnTo>
                    <a:lnTo>
                      <a:pt x="79102" y="215421"/>
                    </a:lnTo>
                    <a:lnTo>
                      <a:pt x="77672" y="215850"/>
                    </a:lnTo>
                    <a:lnTo>
                      <a:pt x="71521" y="218568"/>
                    </a:lnTo>
                    <a:lnTo>
                      <a:pt x="65227" y="221715"/>
                    </a:lnTo>
                    <a:lnTo>
                      <a:pt x="61937" y="224147"/>
                    </a:lnTo>
                    <a:lnTo>
                      <a:pt x="59362" y="227723"/>
                    </a:lnTo>
                    <a:lnTo>
                      <a:pt x="58218" y="230155"/>
                    </a:lnTo>
                    <a:lnTo>
                      <a:pt x="57074" y="231299"/>
                    </a:lnTo>
                    <a:lnTo>
                      <a:pt x="55071" y="232300"/>
                    </a:lnTo>
                    <a:lnTo>
                      <a:pt x="41911" y="234732"/>
                    </a:lnTo>
                    <a:lnTo>
                      <a:pt x="38192" y="235018"/>
                    </a:lnTo>
                    <a:lnTo>
                      <a:pt x="31898" y="236878"/>
                    </a:lnTo>
                    <a:lnTo>
                      <a:pt x="28608" y="240168"/>
                    </a:lnTo>
                    <a:lnTo>
                      <a:pt x="27750" y="241741"/>
                    </a:lnTo>
                    <a:lnTo>
                      <a:pt x="24031" y="247034"/>
                    </a:lnTo>
                    <a:lnTo>
                      <a:pt x="19597" y="253328"/>
                    </a:lnTo>
                    <a:lnTo>
                      <a:pt x="11300" y="265057"/>
                    </a:lnTo>
                    <a:lnTo>
                      <a:pt x="5149" y="271208"/>
                    </a:lnTo>
                    <a:lnTo>
                      <a:pt x="429" y="275785"/>
                    </a:lnTo>
                    <a:lnTo>
                      <a:pt x="0" y="276643"/>
                    </a:lnTo>
                    <a:lnTo>
                      <a:pt x="0" y="281793"/>
                    </a:lnTo>
                    <a:lnTo>
                      <a:pt x="0" y="294524"/>
                    </a:lnTo>
                    <a:lnTo>
                      <a:pt x="143" y="319699"/>
                    </a:lnTo>
                    <a:lnTo>
                      <a:pt x="286" y="345018"/>
                    </a:lnTo>
                    <a:lnTo>
                      <a:pt x="286" y="370336"/>
                    </a:lnTo>
                    <a:lnTo>
                      <a:pt x="429" y="382924"/>
                    </a:lnTo>
                    <a:lnTo>
                      <a:pt x="429" y="387215"/>
                    </a:lnTo>
                    <a:lnTo>
                      <a:pt x="4577" y="392508"/>
                    </a:lnTo>
                    <a:lnTo>
                      <a:pt x="8583" y="397657"/>
                    </a:lnTo>
                    <a:lnTo>
                      <a:pt x="13875" y="404523"/>
                    </a:lnTo>
                    <a:lnTo>
                      <a:pt x="16736" y="408242"/>
                    </a:lnTo>
                    <a:lnTo>
                      <a:pt x="17308" y="409530"/>
                    </a:lnTo>
                    <a:lnTo>
                      <a:pt x="17165" y="411961"/>
                    </a:lnTo>
                    <a:lnTo>
                      <a:pt x="20169" y="408385"/>
                    </a:lnTo>
                    <a:lnTo>
                      <a:pt x="23173" y="403951"/>
                    </a:lnTo>
                    <a:lnTo>
                      <a:pt x="26606" y="397228"/>
                    </a:lnTo>
                    <a:lnTo>
                      <a:pt x="27893" y="395655"/>
                    </a:lnTo>
                    <a:lnTo>
                      <a:pt x="29038" y="392794"/>
                    </a:lnTo>
                    <a:lnTo>
                      <a:pt x="30611" y="390219"/>
                    </a:lnTo>
                    <a:lnTo>
                      <a:pt x="34473" y="386786"/>
                    </a:lnTo>
                    <a:lnTo>
                      <a:pt x="37906" y="383210"/>
                    </a:lnTo>
                    <a:lnTo>
                      <a:pt x="43342" y="376344"/>
                    </a:lnTo>
                    <a:lnTo>
                      <a:pt x="45344" y="374770"/>
                    </a:lnTo>
                    <a:lnTo>
                      <a:pt x="48205" y="370765"/>
                    </a:lnTo>
                    <a:lnTo>
                      <a:pt x="50351" y="368620"/>
                    </a:lnTo>
                    <a:lnTo>
                      <a:pt x="52783" y="366331"/>
                    </a:lnTo>
                    <a:lnTo>
                      <a:pt x="75526" y="342443"/>
                    </a:lnTo>
                    <a:lnTo>
                      <a:pt x="83107" y="335434"/>
                    </a:lnTo>
                    <a:lnTo>
                      <a:pt x="92548" y="327996"/>
                    </a:lnTo>
                    <a:lnTo>
                      <a:pt x="101703" y="319413"/>
                    </a:lnTo>
                    <a:lnTo>
                      <a:pt x="119440" y="306825"/>
                    </a:lnTo>
                    <a:lnTo>
                      <a:pt x="146761" y="291806"/>
                    </a:lnTo>
                    <a:lnTo>
                      <a:pt x="153484" y="286799"/>
                    </a:lnTo>
                    <a:lnTo>
                      <a:pt x="178516" y="262482"/>
                    </a:lnTo>
                    <a:lnTo>
                      <a:pt x="197684" y="242027"/>
                    </a:lnTo>
                    <a:lnTo>
                      <a:pt x="211702" y="226150"/>
                    </a:lnTo>
                    <a:lnTo>
                      <a:pt x="219427" y="212418"/>
                    </a:lnTo>
                    <a:lnTo>
                      <a:pt x="232014" y="196111"/>
                    </a:lnTo>
                    <a:lnTo>
                      <a:pt x="244030" y="175656"/>
                    </a:lnTo>
                    <a:lnTo>
                      <a:pt x="245317" y="168647"/>
                    </a:lnTo>
                    <a:lnTo>
                      <a:pt x="249608" y="157490"/>
                    </a:lnTo>
                    <a:lnTo>
                      <a:pt x="253042" y="151052"/>
                    </a:lnTo>
                    <a:lnTo>
                      <a:pt x="259765" y="141898"/>
                    </a:lnTo>
                    <a:lnTo>
                      <a:pt x="262911" y="136605"/>
                    </a:lnTo>
                    <a:lnTo>
                      <a:pt x="265629" y="130884"/>
                    </a:lnTo>
                    <a:lnTo>
                      <a:pt x="268347" y="121729"/>
                    </a:lnTo>
                    <a:lnTo>
                      <a:pt x="275928" y="114577"/>
                    </a:lnTo>
                    <a:lnTo>
                      <a:pt x="281364" y="105279"/>
                    </a:lnTo>
                    <a:lnTo>
                      <a:pt x="282508" y="101989"/>
                    </a:lnTo>
                    <a:lnTo>
                      <a:pt x="285798" y="95123"/>
                    </a:lnTo>
                    <a:lnTo>
                      <a:pt x="292092" y="87113"/>
                    </a:lnTo>
                    <a:lnTo>
                      <a:pt x="293522" y="83107"/>
                    </a:lnTo>
                    <a:lnTo>
                      <a:pt x="297671" y="77529"/>
                    </a:lnTo>
                    <a:lnTo>
                      <a:pt x="297957" y="68946"/>
                    </a:lnTo>
                    <a:lnTo>
                      <a:pt x="299101" y="62509"/>
                    </a:lnTo>
                    <a:lnTo>
                      <a:pt x="299959" y="52496"/>
                    </a:lnTo>
                    <a:lnTo>
                      <a:pt x="300818" y="50065"/>
                    </a:lnTo>
                    <a:lnTo>
                      <a:pt x="304107" y="48491"/>
                    </a:lnTo>
                    <a:lnTo>
                      <a:pt x="309257" y="47061"/>
                    </a:lnTo>
                    <a:lnTo>
                      <a:pt x="311117" y="47919"/>
                    </a:lnTo>
                    <a:lnTo>
                      <a:pt x="314549" y="48491"/>
                    </a:lnTo>
                    <a:lnTo>
                      <a:pt x="314693" y="4734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2" name="Freeform: Shape 411">
                <a:extLst>
                  <a:ext uri="{FF2B5EF4-FFF2-40B4-BE49-F238E27FC236}">
                    <a16:creationId xmlns:a16="http://schemas.microsoft.com/office/drawing/2014/main" id="{3C6673CF-2F0D-1BB6-1492-D5C6C0F79B57}"/>
                  </a:ext>
                  <a:ext uri="{C183D7F6-B498-43B3-948B-1728B52AA6E4}">
                    <adec:decorative xmlns:adec="http://schemas.microsoft.com/office/drawing/2017/decorative" val="1"/>
                  </a:ext>
                </a:extLst>
              </p:cNvPr>
              <p:cNvSpPr/>
              <p:nvPr/>
            </p:nvSpPr>
            <p:spPr>
              <a:xfrm>
                <a:off x="5466000" y="4047116"/>
                <a:ext cx="185668" cy="133315"/>
              </a:xfrm>
              <a:custGeom>
                <a:avLst/>
                <a:gdLst>
                  <a:gd name="connsiteX0" fmla="*/ 183666 w 185668"/>
                  <a:gd name="connsiteY0" fmla="*/ 127164 h 133315"/>
                  <a:gd name="connsiteX1" fmla="*/ 183666 w 185668"/>
                  <a:gd name="connsiteY1" fmla="*/ 126306 h 133315"/>
                  <a:gd name="connsiteX2" fmla="*/ 183809 w 185668"/>
                  <a:gd name="connsiteY2" fmla="*/ 124304 h 133315"/>
                  <a:gd name="connsiteX3" fmla="*/ 184811 w 185668"/>
                  <a:gd name="connsiteY3" fmla="*/ 119726 h 133315"/>
                  <a:gd name="connsiteX4" fmla="*/ 184667 w 185668"/>
                  <a:gd name="connsiteY4" fmla="*/ 118010 h 133315"/>
                  <a:gd name="connsiteX5" fmla="*/ 185526 w 185668"/>
                  <a:gd name="connsiteY5" fmla="*/ 114720 h 133315"/>
                  <a:gd name="connsiteX6" fmla="*/ 184238 w 185668"/>
                  <a:gd name="connsiteY6" fmla="*/ 113146 h 133315"/>
                  <a:gd name="connsiteX7" fmla="*/ 183809 w 185668"/>
                  <a:gd name="connsiteY7" fmla="*/ 112002 h 133315"/>
                  <a:gd name="connsiteX8" fmla="*/ 182379 w 185668"/>
                  <a:gd name="connsiteY8" fmla="*/ 110286 h 133315"/>
                  <a:gd name="connsiteX9" fmla="*/ 180662 w 185668"/>
                  <a:gd name="connsiteY9" fmla="*/ 107711 h 133315"/>
                  <a:gd name="connsiteX10" fmla="*/ 180376 w 185668"/>
                  <a:gd name="connsiteY10" fmla="*/ 105708 h 133315"/>
                  <a:gd name="connsiteX11" fmla="*/ 179661 w 185668"/>
                  <a:gd name="connsiteY11" fmla="*/ 103992 h 133315"/>
                  <a:gd name="connsiteX12" fmla="*/ 178088 w 185668"/>
                  <a:gd name="connsiteY12" fmla="*/ 101560 h 133315"/>
                  <a:gd name="connsiteX13" fmla="*/ 176943 w 185668"/>
                  <a:gd name="connsiteY13" fmla="*/ 101274 h 133315"/>
                  <a:gd name="connsiteX14" fmla="*/ 174368 w 185668"/>
                  <a:gd name="connsiteY14" fmla="*/ 100845 h 133315"/>
                  <a:gd name="connsiteX15" fmla="*/ 173939 w 185668"/>
                  <a:gd name="connsiteY15" fmla="*/ 101703 h 133315"/>
                  <a:gd name="connsiteX16" fmla="*/ 173081 w 185668"/>
                  <a:gd name="connsiteY16" fmla="*/ 102847 h 133315"/>
                  <a:gd name="connsiteX17" fmla="*/ 172223 w 185668"/>
                  <a:gd name="connsiteY17" fmla="*/ 103276 h 133315"/>
                  <a:gd name="connsiteX18" fmla="*/ 170792 w 185668"/>
                  <a:gd name="connsiteY18" fmla="*/ 101703 h 133315"/>
                  <a:gd name="connsiteX19" fmla="*/ 170220 w 185668"/>
                  <a:gd name="connsiteY19" fmla="*/ 100559 h 133315"/>
                  <a:gd name="connsiteX20" fmla="*/ 170220 w 185668"/>
                  <a:gd name="connsiteY20" fmla="*/ 99271 h 133315"/>
                  <a:gd name="connsiteX21" fmla="*/ 168360 w 185668"/>
                  <a:gd name="connsiteY21" fmla="*/ 97269 h 133315"/>
                  <a:gd name="connsiteX22" fmla="*/ 165500 w 185668"/>
                  <a:gd name="connsiteY22" fmla="*/ 93549 h 133315"/>
                  <a:gd name="connsiteX23" fmla="*/ 165786 w 185668"/>
                  <a:gd name="connsiteY23" fmla="*/ 90546 h 133315"/>
                  <a:gd name="connsiteX24" fmla="*/ 167502 w 185668"/>
                  <a:gd name="connsiteY24" fmla="*/ 88829 h 133315"/>
                  <a:gd name="connsiteX25" fmla="*/ 168074 w 185668"/>
                  <a:gd name="connsiteY25" fmla="*/ 87542 h 133315"/>
                  <a:gd name="connsiteX26" fmla="*/ 168218 w 185668"/>
                  <a:gd name="connsiteY26" fmla="*/ 86111 h 133315"/>
                  <a:gd name="connsiteX27" fmla="*/ 167502 w 185668"/>
                  <a:gd name="connsiteY27" fmla="*/ 84395 h 133315"/>
                  <a:gd name="connsiteX28" fmla="*/ 166501 w 185668"/>
                  <a:gd name="connsiteY28" fmla="*/ 83107 h 133315"/>
                  <a:gd name="connsiteX29" fmla="*/ 166787 w 185668"/>
                  <a:gd name="connsiteY29" fmla="*/ 80104 h 133315"/>
                  <a:gd name="connsiteX30" fmla="*/ 166501 w 185668"/>
                  <a:gd name="connsiteY30" fmla="*/ 75955 h 133315"/>
                  <a:gd name="connsiteX31" fmla="*/ 165071 w 185668"/>
                  <a:gd name="connsiteY31" fmla="*/ 73953 h 133315"/>
                  <a:gd name="connsiteX32" fmla="*/ 163640 w 185668"/>
                  <a:gd name="connsiteY32" fmla="*/ 72379 h 133315"/>
                  <a:gd name="connsiteX33" fmla="*/ 161781 w 185668"/>
                  <a:gd name="connsiteY33" fmla="*/ 70806 h 133315"/>
                  <a:gd name="connsiteX34" fmla="*/ 160207 w 185668"/>
                  <a:gd name="connsiteY34" fmla="*/ 68374 h 133315"/>
                  <a:gd name="connsiteX35" fmla="*/ 160779 w 185668"/>
                  <a:gd name="connsiteY35" fmla="*/ 64798 h 133315"/>
                  <a:gd name="connsiteX36" fmla="*/ 161495 w 185668"/>
                  <a:gd name="connsiteY36" fmla="*/ 62509 h 133315"/>
                  <a:gd name="connsiteX37" fmla="*/ 158634 w 185668"/>
                  <a:gd name="connsiteY37" fmla="*/ 57503 h 133315"/>
                  <a:gd name="connsiteX38" fmla="*/ 157919 w 185668"/>
                  <a:gd name="connsiteY38" fmla="*/ 57360 h 133315"/>
                  <a:gd name="connsiteX39" fmla="*/ 154772 w 185668"/>
                  <a:gd name="connsiteY39" fmla="*/ 55071 h 133315"/>
                  <a:gd name="connsiteX40" fmla="*/ 153198 w 185668"/>
                  <a:gd name="connsiteY40" fmla="*/ 52496 h 133315"/>
                  <a:gd name="connsiteX41" fmla="*/ 150623 w 185668"/>
                  <a:gd name="connsiteY41" fmla="*/ 50494 h 133315"/>
                  <a:gd name="connsiteX42" fmla="*/ 147190 w 185668"/>
                  <a:gd name="connsiteY42" fmla="*/ 49207 h 133315"/>
                  <a:gd name="connsiteX43" fmla="*/ 144902 w 185668"/>
                  <a:gd name="connsiteY43" fmla="*/ 47633 h 133315"/>
                  <a:gd name="connsiteX44" fmla="*/ 143758 w 185668"/>
                  <a:gd name="connsiteY44" fmla="*/ 45917 h 133315"/>
                  <a:gd name="connsiteX45" fmla="*/ 142470 w 185668"/>
                  <a:gd name="connsiteY45" fmla="*/ 44915 h 133315"/>
                  <a:gd name="connsiteX46" fmla="*/ 141182 w 185668"/>
                  <a:gd name="connsiteY46" fmla="*/ 44200 h 133315"/>
                  <a:gd name="connsiteX47" fmla="*/ 141040 w 185668"/>
                  <a:gd name="connsiteY47" fmla="*/ 43628 h 133315"/>
                  <a:gd name="connsiteX48" fmla="*/ 141326 w 185668"/>
                  <a:gd name="connsiteY48" fmla="*/ 42770 h 133315"/>
                  <a:gd name="connsiteX49" fmla="*/ 141040 w 185668"/>
                  <a:gd name="connsiteY49" fmla="*/ 41196 h 133315"/>
                  <a:gd name="connsiteX50" fmla="*/ 139037 w 185668"/>
                  <a:gd name="connsiteY50" fmla="*/ 37763 h 133315"/>
                  <a:gd name="connsiteX51" fmla="*/ 137035 w 185668"/>
                  <a:gd name="connsiteY51" fmla="*/ 36190 h 133315"/>
                  <a:gd name="connsiteX52" fmla="*/ 135461 w 185668"/>
                  <a:gd name="connsiteY52" fmla="*/ 36476 h 133315"/>
                  <a:gd name="connsiteX53" fmla="*/ 134459 w 185668"/>
                  <a:gd name="connsiteY53" fmla="*/ 36047 h 133315"/>
                  <a:gd name="connsiteX54" fmla="*/ 133888 w 185668"/>
                  <a:gd name="connsiteY54" fmla="*/ 35331 h 133315"/>
                  <a:gd name="connsiteX55" fmla="*/ 133744 w 185668"/>
                  <a:gd name="connsiteY55" fmla="*/ 34187 h 133315"/>
                  <a:gd name="connsiteX56" fmla="*/ 132600 w 185668"/>
                  <a:gd name="connsiteY56" fmla="*/ 33186 h 133315"/>
                  <a:gd name="connsiteX57" fmla="*/ 130598 w 185668"/>
                  <a:gd name="connsiteY57" fmla="*/ 32757 h 133315"/>
                  <a:gd name="connsiteX58" fmla="*/ 129024 w 185668"/>
                  <a:gd name="connsiteY58" fmla="*/ 30182 h 133315"/>
                  <a:gd name="connsiteX59" fmla="*/ 127880 w 185668"/>
                  <a:gd name="connsiteY59" fmla="*/ 25461 h 133315"/>
                  <a:gd name="connsiteX60" fmla="*/ 126449 w 185668"/>
                  <a:gd name="connsiteY60" fmla="*/ 21742 h 133315"/>
                  <a:gd name="connsiteX61" fmla="*/ 124447 w 185668"/>
                  <a:gd name="connsiteY61" fmla="*/ 19168 h 133315"/>
                  <a:gd name="connsiteX62" fmla="*/ 123159 w 185668"/>
                  <a:gd name="connsiteY62" fmla="*/ 18166 h 133315"/>
                  <a:gd name="connsiteX63" fmla="*/ 122158 w 185668"/>
                  <a:gd name="connsiteY63" fmla="*/ 18023 h 133315"/>
                  <a:gd name="connsiteX64" fmla="*/ 121872 w 185668"/>
                  <a:gd name="connsiteY64" fmla="*/ 17594 h 133315"/>
                  <a:gd name="connsiteX65" fmla="*/ 121586 w 185668"/>
                  <a:gd name="connsiteY65" fmla="*/ 16879 h 133315"/>
                  <a:gd name="connsiteX66" fmla="*/ 120155 w 185668"/>
                  <a:gd name="connsiteY66" fmla="*/ 16593 h 133315"/>
                  <a:gd name="connsiteX67" fmla="*/ 118010 w 185668"/>
                  <a:gd name="connsiteY67" fmla="*/ 17308 h 133315"/>
                  <a:gd name="connsiteX68" fmla="*/ 116150 w 185668"/>
                  <a:gd name="connsiteY68" fmla="*/ 17022 h 133315"/>
                  <a:gd name="connsiteX69" fmla="*/ 115292 w 185668"/>
                  <a:gd name="connsiteY69" fmla="*/ 15735 h 133315"/>
                  <a:gd name="connsiteX70" fmla="*/ 114005 w 185668"/>
                  <a:gd name="connsiteY70" fmla="*/ 15735 h 133315"/>
                  <a:gd name="connsiteX71" fmla="*/ 112431 w 185668"/>
                  <a:gd name="connsiteY71" fmla="*/ 16736 h 133315"/>
                  <a:gd name="connsiteX72" fmla="*/ 110714 w 185668"/>
                  <a:gd name="connsiteY72" fmla="*/ 16450 h 133315"/>
                  <a:gd name="connsiteX73" fmla="*/ 108712 w 185668"/>
                  <a:gd name="connsiteY73" fmla="*/ 14733 h 133315"/>
                  <a:gd name="connsiteX74" fmla="*/ 107711 w 185668"/>
                  <a:gd name="connsiteY74" fmla="*/ 13017 h 133315"/>
                  <a:gd name="connsiteX75" fmla="*/ 107425 w 185668"/>
                  <a:gd name="connsiteY75" fmla="*/ 11443 h 133315"/>
                  <a:gd name="connsiteX76" fmla="*/ 104135 w 185668"/>
                  <a:gd name="connsiteY76" fmla="*/ 8010 h 133315"/>
                  <a:gd name="connsiteX77" fmla="*/ 97698 w 185668"/>
                  <a:gd name="connsiteY77" fmla="*/ 3147 h 133315"/>
                  <a:gd name="connsiteX78" fmla="*/ 90546 w 185668"/>
                  <a:gd name="connsiteY78" fmla="*/ 715 h 133315"/>
                  <a:gd name="connsiteX79" fmla="*/ 82965 w 185668"/>
                  <a:gd name="connsiteY79" fmla="*/ 1144 h 133315"/>
                  <a:gd name="connsiteX80" fmla="*/ 78673 w 185668"/>
                  <a:gd name="connsiteY80" fmla="*/ 858 h 133315"/>
                  <a:gd name="connsiteX81" fmla="*/ 77672 w 185668"/>
                  <a:gd name="connsiteY81" fmla="*/ 0 h 133315"/>
                  <a:gd name="connsiteX82" fmla="*/ 76814 w 185668"/>
                  <a:gd name="connsiteY82" fmla="*/ 143 h 133315"/>
                  <a:gd name="connsiteX83" fmla="*/ 75813 w 185668"/>
                  <a:gd name="connsiteY83" fmla="*/ 1001 h 133315"/>
                  <a:gd name="connsiteX84" fmla="*/ 74811 w 185668"/>
                  <a:gd name="connsiteY84" fmla="*/ 1287 h 133315"/>
                  <a:gd name="connsiteX85" fmla="*/ 73810 w 185668"/>
                  <a:gd name="connsiteY85" fmla="*/ 715 h 133315"/>
                  <a:gd name="connsiteX86" fmla="*/ 73095 w 185668"/>
                  <a:gd name="connsiteY86" fmla="*/ 1144 h 133315"/>
                  <a:gd name="connsiteX87" fmla="*/ 72808 w 185668"/>
                  <a:gd name="connsiteY87" fmla="*/ 2432 h 133315"/>
                  <a:gd name="connsiteX88" fmla="*/ 70091 w 185668"/>
                  <a:gd name="connsiteY88" fmla="*/ 3004 h 133315"/>
                  <a:gd name="connsiteX89" fmla="*/ 65084 w 185668"/>
                  <a:gd name="connsiteY89" fmla="*/ 3004 h 133315"/>
                  <a:gd name="connsiteX90" fmla="*/ 60936 w 185668"/>
                  <a:gd name="connsiteY90" fmla="*/ 3862 h 133315"/>
                  <a:gd name="connsiteX91" fmla="*/ 57789 w 185668"/>
                  <a:gd name="connsiteY91" fmla="*/ 5436 h 133315"/>
                  <a:gd name="connsiteX92" fmla="*/ 53355 w 185668"/>
                  <a:gd name="connsiteY92" fmla="*/ 6008 h 133315"/>
                  <a:gd name="connsiteX93" fmla="*/ 47490 w 185668"/>
                  <a:gd name="connsiteY93" fmla="*/ 5865 h 133315"/>
                  <a:gd name="connsiteX94" fmla="*/ 44057 w 185668"/>
                  <a:gd name="connsiteY94" fmla="*/ 5292 h 133315"/>
                  <a:gd name="connsiteX95" fmla="*/ 42913 w 185668"/>
                  <a:gd name="connsiteY95" fmla="*/ 4291 h 133315"/>
                  <a:gd name="connsiteX96" fmla="*/ 41196 w 185668"/>
                  <a:gd name="connsiteY96" fmla="*/ 4148 h 133315"/>
                  <a:gd name="connsiteX97" fmla="*/ 39051 w 185668"/>
                  <a:gd name="connsiteY97" fmla="*/ 4577 h 133315"/>
                  <a:gd name="connsiteX98" fmla="*/ 37191 w 185668"/>
                  <a:gd name="connsiteY98" fmla="*/ 7009 h 133315"/>
                  <a:gd name="connsiteX99" fmla="*/ 35475 w 185668"/>
                  <a:gd name="connsiteY99" fmla="*/ 11586 h 133315"/>
                  <a:gd name="connsiteX100" fmla="*/ 34044 w 185668"/>
                  <a:gd name="connsiteY100" fmla="*/ 14018 h 133315"/>
                  <a:gd name="connsiteX101" fmla="*/ 33043 w 185668"/>
                  <a:gd name="connsiteY101" fmla="*/ 14733 h 133315"/>
                  <a:gd name="connsiteX102" fmla="*/ 31755 w 185668"/>
                  <a:gd name="connsiteY102" fmla="*/ 18023 h 133315"/>
                  <a:gd name="connsiteX103" fmla="*/ 31183 w 185668"/>
                  <a:gd name="connsiteY103" fmla="*/ 23459 h 133315"/>
                  <a:gd name="connsiteX104" fmla="*/ 30182 w 185668"/>
                  <a:gd name="connsiteY104" fmla="*/ 25891 h 133315"/>
                  <a:gd name="connsiteX105" fmla="*/ 29038 w 185668"/>
                  <a:gd name="connsiteY105" fmla="*/ 29180 h 133315"/>
                  <a:gd name="connsiteX106" fmla="*/ 20884 w 185668"/>
                  <a:gd name="connsiteY106" fmla="*/ 42626 h 133315"/>
                  <a:gd name="connsiteX107" fmla="*/ 11730 w 185668"/>
                  <a:gd name="connsiteY107" fmla="*/ 54070 h 133315"/>
                  <a:gd name="connsiteX108" fmla="*/ 3719 w 185668"/>
                  <a:gd name="connsiteY108" fmla="*/ 58075 h 133315"/>
                  <a:gd name="connsiteX109" fmla="*/ 0 w 185668"/>
                  <a:gd name="connsiteY109" fmla="*/ 59219 h 133315"/>
                  <a:gd name="connsiteX110" fmla="*/ 2718 w 185668"/>
                  <a:gd name="connsiteY110" fmla="*/ 62366 h 133315"/>
                  <a:gd name="connsiteX111" fmla="*/ 3433 w 185668"/>
                  <a:gd name="connsiteY111" fmla="*/ 60221 h 133315"/>
                  <a:gd name="connsiteX112" fmla="*/ 5722 w 185668"/>
                  <a:gd name="connsiteY112" fmla="*/ 60078 h 133315"/>
                  <a:gd name="connsiteX113" fmla="*/ 8297 w 185668"/>
                  <a:gd name="connsiteY113" fmla="*/ 60936 h 133315"/>
                  <a:gd name="connsiteX114" fmla="*/ 11014 w 185668"/>
                  <a:gd name="connsiteY114" fmla="*/ 62795 h 133315"/>
                  <a:gd name="connsiteX115" fmla="*/ 13732 w 185668"/>
                  <a:gd name="connsiteY115" fmla="*/ 67516 h 133315"/>
                  <a:gd name="connsiteX116" fmla="*/ 16879 w 185668"/>
                  <a:gd name="connsiteY116" fmla="*/ 69948 h 133315"/>
                  <a:gd name="connsiteX117" fmla="*/ 19740 w 185668"/>
                  <a:gd name="connsiteY117" fmla="*/ 75955 h 133315"/>
                  <a:gd name="connsiteX118" fmla="*/ 22172 w 185668"/>
                  <a:gd name="connsiteY118" fmla="*/ 79531 h 133315"/>
                  <a:gd name="connsiteX119" fmla="*/ 22458 w 185668"/>
                  <a:gd name="connsiteY119" fmla="*/ 82249 h 133315"/>
                  <a:gd name="connsiteX120" fmla="*/ 23888 w 185668"/>
                  <a:gd name="connsiteY120" fmla="*/ 82106 h 133315"/>
                  <a:gd name="connsiteX121" fmla="*/ 26177 w 185668"/>
                  <a:gd name="connsiteY121" fmla="*/ 81248 h 133315"/>
                  <a:gd name="connsiteX122" fmla="*/ 27607 w 185668"/>
                  <a:gd name="connsiteY122" fmla="*/ 81105 h 133315"/>
                  <a:gd name="connsiteX123" fmla="*/ 27035 w 185668"/>
                  <a:gd name="connsiteY123" fmla="*/ 82106 h 133315"/>
                  <a:gd name="connsiteX124" fmla="*/ 24174 w 185668"/>
                  <a:gd name="connsiteY124" fmla="*/ 83537 h 133315"/>
                  <a:gd name="connsiteX125" fmla="*/ 23173 w 185668"/>
                  <a:gd name="connsiteY125" fmla="*/ 85253 h 133315"/>
                  <a:gd name="connsiteX126" fmla="*/ 23745 w 185668"/>
                  <a:gd name="connsiteY126" fmla="*/ 87256 h 133315"/>
                  <a:gd name="connsiteX127" fmla="*/ 26749 w 185668"/>
                  <a:gd name="connsiteY127" fmla="*/ 89401 h 133315"/>
                  <a:gd name="connsiteX128" fmla="*/ 28608 w 185668"/>
                  <a:gd name="connsiteY128" fmla="*/ 91833 h 133315"/>
                  <a:gd name="connsiteX129" fmla="*/ 29324 w 185668"/>
                  <a:gd name="connsiteY129" fmla="*/ 94980 h 133315"/>
                  <a:gd name="connsiteX130" fmla="*/ 37048 w 185668"/>
                  <a:gd name="connsiteY130" fmla="*/ 94694 h 133315"/>
                  <a:gd name="connsiteX131" fmla="*/ 46203 w 185668"/>
                  <a:gd name="connsiteY131" fmla="*/ 94837 h 133315"/>
                  <a:gd name="connsiteX132" fmla="*/ 56359 w 185668"/>
                  <a:gd name="connsiteY132" fmla="*/ 94980 h 133315"/>
                  <a:gd name="connsiteX133" fmla="*/ 61079 w 185668"/>
                  <a:gd name="connsiteY133" fmla="*/ 94980 h 133315"/>
                  <a:gd name="connsiteX134" fmla="*/ 63654 w 185668"/>
                  <a:gd name="connsiteY134" fmla="*/ 90689 h 133315"/>
                  <a:gd name="connsiteX135" fmla="*/ 68374 w 185668"/>
                  <a:gd name="connsiteY135" fmla="*/ 88829 h 133315"/>
                  <a:gd name="connsiteX136" fmla="*/ 73237 w 185668"/>
                  <a:gd name="connsiteY136" fmla="*/ 88114 h 133315"/>
                  <a:gd name="connsiteX137" fmla="*/ 75813 w 185668"/>
                  <a:gd name="connsiteY137" fmla="*/ 88257 h 133315"/>
                  <a:gd name="connsiteX138" fmla="*/ 78387 w 185668"/>
                  <a:gd name="connsiteY138" fmla="*/ 88972 h 133315"/>
                  <a:gd name="connsiteX139" fmla="*/ 83537 w 185668"/>
                  <a:gd name="connsiteY139" fmla="*/ 92405 h 133315"/>
                  <a:gd name="connsiteX140" fmla="*/ 86827 w 185668"/>
                  <a:gd name="connsiteY140" fmla="*/ 93264 h 133315"/>
                  <a:gd name="connsiteX141" fmla="*/ 89401 w 185668"/>
                  <a:gd name="connsiteY141" fmla="*/ 94122 h 133315"/>
                  <a:gd name="connsiteX142" fmla="*/ 91404 w 185668"/>
                  <a:gd name="connsiteY142" fmla="*/ 95838 h 133315"/>
                  <a:gd name="connsiteX143" fmla="*/ 94408 w 185668"/>
                  <a:gd name="connsiteY143" fmla="*/ 97555 h 133315"/>
                  <a:gd name="connsiteX144" fmla="*/ 96839 w 185668"/>
                  <a:gd name="connsiteY144" fmla="*/ 97984 h 133315"/>
                  <a:gd name="connsiteX145" fmla="*/ 98270 w 185668"/>
                  <a:gd name="connsiteY145" fmla="*/ 97698 h 133315"/>
                  <a:gd name="connsiteX146" fmla="*/ 100702 w 185668"/>
                  <a:gd name="connsiteY146" fmla="*/ 96983 h 133315"/>
                  <a:gd name="connsiteX147" fmla="*/ 102275 w 185668"/>
                  <a:gd name="connsiteY147" fmla="*/ 96553 h 133315"/>
                  <a:gd name="connsiteX148" fmla="*/ 107425 w 185668"/>
                  <a:gd name="connsiteY148" fmla="*/ 96267 h 133315"/>
                  <a:gd name="connsiteX149" fmla="*/ 111144 w 185668"/>
                  <a:gd name="connsiteY149" fmla="*/ 98270 h 133315"/>
                  <a:gd name="connsiteX150" fmla="*/ 111859 w 185668"/>
                  <a:gd name="connsiteY150" fmla="*/ 100416 h 133315"/>
                  <a:gd name="connsiteX151" fmla="*/ 111287 w 185668"/>
                  <a:gd name="connsiteY151" fmla="*/ 102704 h 133315"/>
                  <a:gd name="connsiteX152" fmla="*/ 106280 w 185668"/>
                  <a:gd name="connsiteY152" fmla="*/ 103848 h 133315"/>
                  <a:gd name="connsiteX153" fmla="*/ 99271 w 185668"/>
                  <a:gd name="connsiteY153" fmla="*/ 105708 h 133315"/>
                  <a:gd name="connsiteX154" fmla="*/ 93406 w 185668"/>
                  <a:gd name="connsiteY154" fmla="*/ 104707 h 133315"/>
                  <a:gd name="connsiteX155" fmla="*/ 86398 w 185668"/>
                  <a:gd name="connsiteY155" fmla="*/ 102132 h 133315"/>
                  <a:gd name="connsiteX156" fmla="*/ 82249 w 185668"/>
                  <a:gd name="connsiteY156" fmla="*/ 100272 h 133315"/>
                  <a:gd name="connsiteX157" fmla="*/ 80533 w 185668"/>
                  <a:gd name="connsiteY157" fmla="*/ 99557 h 133315"/>
                  <a:gd name="connsiteX158" fmla="*/ 77958 w 185668"/>
                  <a:gd name="connsiteY158" fmla="*/ 98413 h 133315"/>
                  <a:gd name="connsiteX159" fmla="*/ 75813 w 185668"/>
                  <a:gd name="connsiteY159" fmla="*/ 97269 h 133315"/>
                  <a:gd name="connsiteX160" fmla="*/ 73524 w 185668"/>
                  <a:gd name="connsiteY160" fmla="*/ 96410 h 133315"/>
                  <a:gd name="connsiteX161" fmla="*/ 71950 w 185668"/>
                  <a:gd name="connsiteY161" fmla="*/ 95838 h 133315"/>
                  <a:gd name="connsiteX162" fmla="*/ 70663 w 185668"/>
                  <a:gd name="connsiteY162" fmla="*/ 96553 h 133315"/>
                  <a:gd name="connsiteX163" fmla="*/ 70091 w 185668"/>
                  <a:gd name="connsiteY163" fmla="*/ 98127 h 133315"/>
                  <a:gd name="connsiteX164" fmla="*/ 69090 w 185668"/>
                  <a:gd name="connsiteY164" fmla="*/ 99843 h 133315"/>
                  <a:gd name="connsiteX165" fmla="*/ 67802 w 185668"/>
                  <a:gd name="connsiteY165" fmla="*/ 100845 h 133315"/>
                  <a:gd name="connsiteX166" fmla="*/ 61937 w 185668"/>
                  <a:gd name="connsiteY166" fmla="*/ 101417 h 133315"/>
                  <a:gd name="connsiteX167" fmla="*/ 56645 w 185668"/>
                  <a:gd name="connsiteY167" fmla="*/ 101989 h 133315"/>
                  <a:gd name="connsiteX168" fmla="*/ 53784 w 185668"/>
                  <a:gd name="connsiteY168" fmla="*/ 102561 h 133315"/>
                  <a:gd name="connsiteX169" fmla="*/ 51924 w 185668"/>
                  <a:gd name="connsiteY169" fmla="*/ 102990 h 133315"/>
                  <a:gd name="connsiteX170" fmla="*/ 51352 w 185668"/>
                  <a:gd name="connsiteY170" fmla="*/ 108140 h 133315"/>
                  <a:gd name="connsiteX171" fmla="*/ 45345 w 185668"/>
                  <a:gd name="connsiteY171" fmla="*/ 107997 h 133315"/>
                  <a:gd name="connsiteX172" fmla="*/ 39480 w 185668"/>
                  <a:gd name="connsiteY172" fmla="*/ 107997 h 133315"/>
                  <a:gd name="connsiteX173" fmla="*/ 33329 w 185668"/>
                  <a:gd name="connsiteY173" fmla="*/ 108140 h 133315"/>
                  <a:gd name="connsiteX174" fmla="*/ 26749 w 185668"/>
                  <a:gd name="connsiteY174" fmla="*/ 108140 h 133315"/>
                  <a:gd name="connsiteX175" fmla="*/ 25032 w 185668"/>
                  <a:gd name="connsiteY175" fmla="*/ 109284 h 133315"/>
                  <a:gd name="connsiteX176" fmla="*/ 23316 w 185668"/>
                  <a:gd name="connsiteY176" fmla="*/ 111001 h 133315"/>
                  <a:gd name="connsiteX177" fmla="*/ 23459 w 185668"/>
                  <a:gd name="connsiteY177" fmla="*/ 113575 h 133315"/>
                  <a:gd name="connsiteX178" fmla="*/ 23030 w 185668"/>
                  <a:gd name="connsiteY178" fmla="*/ 116436 h 133315"/>
                  <a:gd name="connsiteX179" fmla="*/ 23459 w 185668"/>
                  <a:gd name="connsiteY179" fmla="*/ 122015 h 133315"/>
                  <a:gd name="connsiteX180" fmla="*/ 22744 w 185668"/>
                  <a:gd name="connsiteY180" fmla="*/ 123016 h 133315"/>
                  <a:gd name="connsiteX181" fmla="*/ 23173 w 185668"/>
                  <a:gd name="connsiteY181" fmla="*/ 124160 h 133315"/>
                  <a:gd name="connsiteX182" fmla="*/ 23888 w 185668"/>
                  <a:gd name="connsiteY182" fmla="*/ 125591 h 133315"/>
                  <a:gd name="connsiteX183" fmla="*/ 25176 w 185668"/>
                  <a:gd name="connsiteY183" fmla="*/ 125019 h 133315"/>
                  <a:gd name="connsiteX184" fmla="*/ 26034 w 185668"/>
                  <a:gd name="connsiteY184" fmla="*/ 124447 h 133315"/>
                  <a:gd name="connsiteX185" fmla="*/ 27035 w 185668"/>
                  <a:gd name="connsiteY185" fmla="*/ 122444 h 133315"/>
                  <a:gd name="connsiteX186" fmla="*/ 28322 w 185668"/>
                  <a:gd name="connsiteY186" fmla="*/ 121586 h 133315"/>
                  <a:gd name="connsiteX187" fmla="*/ 29753 w 185668"/>
                  <a:gd name="connsiteY187" fmla="*/ 123159 h 133315"/>
                  <a:gd name="connsiteX188" fmla="*/ 32614 w 185668"/>
                  <a:gd name="connsiteY188" fmla="*/ 124304 h 133315"/>
                  <a:gd name="connsiteX189" fmla="*/ 32900 w 185668"/>
                  <a:gd name="connsiteY189" fmla="*/ 124733 h 133315"/>
                  <a:gd name="connsiteX190" fmla="*/ 32757 w 185668"/>
                  <a:gd name="connsiteY190" fmla="*/ 125734 h 133315"/>
                  <a:gd name="connsiteX191" fmla="*/ 31612 w 185668"/>
                  <a:gd name="connsiteY191" fmla="*/ 125591 h 133315"/>
                  <a:gd name="connsiteX192" fmla="*/ 29610 w 185668"/>
                  <a:gd name="connsiteY192" fmla="*/ 124876 h 133315"/>
                  <a:gd name="connsiteX193" fmla="*/ 25891 w 185668"/>
                  <a:gd name="connsiteY193" fmla="*/ 126306 h 133315"/>
                  <a:gd name="connsiteX194" fmla="*/ 23316 w 185668"/>
                  <a:gd name="connsiteY194" fmla="*/ 127307 h 133315"/>
                  <a:gd name="connsiteX195" fmla="*/ 22601 w 185668"/>
                  <a:gd name="connsiteY195" fmla="*/ 129024 h 133315"/>
                  <a:gd name="connsiteX196" fmla="*/ 23745 w 185668"/>
                  <a:gd name="connsiteY196" fmla="*/ 131170 h 133315"/>
                  <a:gd name="connsiteX197" fmla="*/ 24746 w 185668"/>
                  <a:gd name="connsiteY197" fmla="*/ 132600 h 133315"/>
                  <a:gd name="connsiteX198" fmla="*/ 26463 w 185668"/>
                  <a:gd name="connsiteY198" fmla="*/ 132314 h 133315"/>
                  <a:gd name="connsiteX199" fmla="*/ 30611 w 185668"/>
                  <a:gd name="connsiteY199" fmla="*/ 132743 h 133315"/>
                  <a:gd name="connsiteX200" fmla="*/ 33758 w 185668"/>
                  <a:gd name="connsiteY200" fmla="*/ 132171 h 133315"/>
                  <a:gd name="connsiteX201" fmla="*/ 35904 w 185668"/>
                  <a:gd name="connsiteY201" fmla="*/ 131170 h 133315"/>
                  <a:gd name="connsiteX202" fmla="*/ 39051 w 185668"/>
                  <a:gd name="connsiteY202" fmla="*/ 129882 h 133315"/>
                  <a:gd name="connsiteX203" fmla="*/ 41911 w 185668"/>
                  <a:gd name="connsiteY203" fmla="*/ 129453 h 133315"/>
                  <a:gd name="connsiteX204" fmla="*/ 51209 w 185668"/>
                  <a:gd name="connsiteY204" fmla="*/ 130025 h 133315"/>
                  <a:gd name="connsiteX205" fmla="*/ 59076 w 185668"/>
                  <a:gd name="connsiteY205" fmla="*/ 128452 h 133315"/>
                  <a:gd name="connsiteX206" fmla="*/ 65084 w 185668"/>
                  <a:gd name="connsiteY206" fmla="*/ 125448 h 133315"/>
                  <a:gd name="connsiteX207" fmla="*/ 70520 w 185668"/>
                  <a:gd name="connsiteY207" fmla="*/ 122587 h 133315"/>
                  <a:gd name="connsiteX208" fmla="*/ 77672 w 185668"/>
                  <a:gd name="connsiteY208" fmla="*/ 122730 h 133315"/>
                  <a:gd name="connsiteX209" fmla="*/ 85253 w 185668"/>
                  <a:gd name="connsiteY209" fmla="*/ 122730 h 133315"/>
                  <a:gd name="connsiteX210" fmla="*/ 96124 w 185668"/>
                  <a:gd name="connsiteY210" fmla="*/ 122730 h 133315"/>
                  <a:gd name="connsiteX211" fmla="*/ 104707 w 185668"/>
                  <a:gd name="connsiteY211" fmla="*/ 122730 h 133315"/>
                  <a:gd name="connsiteX212" fmla="*/ 114863 w 185668"/>
                  <a:gd name="connsiteY212" fmla="*/ 122873 h 133315"/>
                  <a:gd name="connsiteX213" fmla="*/ 124590 w 185668"/>
                  <a:gd name="connsiteY213" fmla="*/ 123159 h 133315"/>
                  <a:gd name="connsiteX214" fmla="*/ 125591 w 185668"/>
                  <a:gd name="connsiteY214" fmla="*/ 123445 h 133315"/>
                  <a:gd name="connsiteX215" fmla="*/ 130025 w 185668"/>
                  <a:gd name="connsiteY215" fmla="*/ 123875 h 133315"/>
                  <a:gd name="connsiteX216" fmla="*/ 132743 w 185668"/>
                  <a:gd name="connsiteY216" fmla="*/ 123875 h 133315"/>
                  <a:gd name="connsiteX217" fmla="*/ 134317 w 185668"/>
                  <a:gd name="connsiteY217" fmla="*/ 124017 h 133315"/>
                  <a:gd name="connsiteX218" fmla="*/ 135032 w 185668"/>
                  <a:gd name="connsiteY218" fmla="*/ 124590 h 133315"/>
                  <a:gd name="connsiteX219" fmla="*/ 134889 w 185668"/>
                  <a:gd name="connsiteY219" fmla="*/ 125734 h 133315"/>
                  <a:gd name="connsiteX220" fmla="*/ 134459 w 185668"/>
                  <a:gd name="connsiteY220" fmla="*/ 127021 h 133315"/>
                  <a:gd name="connsiteX221" fmla="*/ 135032 w 185668"/>
                  <a:gd name="connsiteY221" fmla="*/ 128452 h 133315"/>
                  <a:gd name="connsiteX222" fmla="*/ 136462 w 185668"/>
                  <a:gd name="connsiteY222" fmla="*/ 128881 h 133315"/>
                  <a:gd name="connsiteX223" fmla="*/ 137321 w 185668"/>
                  <a:gd name="connsiteY223" fmla="*/ 128452 h 133315"/>
                  <a:gd name="connsiteX224" fmla="*/ 138036 w 185668"/>
                  <a:gd name="connsiteY224" fmla="*/ 127736 h 133315"/>
                  <a:gd name="connsiteX225" fmla="*/ 139037 w 185668"/>
                  <a:gd name="connsiteY225" fmla="*/ 127164 h 133315"/>
                  <a:gd name="connsiteX226" fmla="*/ 140324 w 185668"/>
                  <a:gd name="connsiteY226" fmla="*/ 127594 h 133315"/>
                  <a:gd name="connsiteX227" fmla="*/ 143042 w 185668"/>
                  <a:gd name="connsiteY227" fmla="*/ 129596 h 133315"/>
                  <a:gd name="connsiteX228" fmla="*/ 145617 w 185668"/>
                  <a:gd name="connsiteY228" fmla="*/ 130168 h 133315"/>
                  <a:gd name="connsiteX229" fmla="*/ 148335 w 185668"/>
                  <a:gd name="connsiteY229" fmla="*/ 131313 h 133315"/>
                  <a:gd name="connsiteX230" fmla="*/ 150910 w 185668"/>
                  <a:gd name="connsiteY230" fmla="*/ 131885 h 133315"/>
                  <a:gd name="connsiteX231" fmla="*/ 153198 w 185668"/>
                  <a:gd name="connsiteY231" fmla="*/ 131885 h 133315"/>
                  <a:gd name="connsiteX232" fmla="*/ 155058 w 185668"/>
                  <a:gd name="connsiteY232" fmla="*/ 133029 h 133315"/>
                  <a:gd name="connsiteX233" fmla="*/ 158348 w 185668"/>
                  <a:gd name="connsiteY233" fmla="*/ 133315 h 133315"/>
                  <a:gd name="connsiteX234" fmla="*/ 162496 w 185668"/>
                  <a:gd name="connsiteY234" fmla="*/ 131885 h 133315"/>
                  <a:gd name="connsiteX235" fmla="*/ 165786 w 185668"/>
                  <a:gd name="connsiteY235" fmla="*/ 131170 h 133315"/>
                  <a:gd name="connsiteX236" fmla="*/ 170506 w 185668"/>
                  <a:gd name="connsiteY236" fmla="*/ 131027 h 133315"/>
                  <a:gd name="connsiteX237" fmla="*/ 172938 w 185668"/>
                  <a:gd name="connsiteY237" fmla="*/ 131599 h 133315"/>
                  <a:gd name="connsiteX238" fmla="*/ 179947 w 185668"/>
                  <a:gd name="connsiteY238" fmla="*/ 130311 h 133315"/>
                  <a:gd name="connsiteX239" fmla="*/ 183523 w 185668"/>
                  <a:gd name="connsiteY239" fmla="*/ 130598 h 133315"/>
                  <a:gd name="connsiteX240" fmla="*/ 185526 w 185668"/>
                  <a:gd name="connsiteY240" fmla="*/ 131027 h 133315"/>
                  <a:gd name="connsiteX241" fmla="*/ 185669 w 185668"/>
                  <a:gd name="connsiteY241" fmla="*/ 128738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185668" h="133315">
                    <a:moveTo>
                      <a:pt x="183666" y="127164"/>
                    </a:moveTo>
                    <a:lnTo>
                      <a:pt x="183666" y="126306"/>
                    </a:lnTo>
                    <a:lnTo>
                      <a:pt x="183809" y="124304"/>
                    </a:lnTo>
                    <a:lnTo>
                      <a:pt x="184811" y="119726"/>
                    </a:lnTo>
                    <a:lnTo>
                      <a:pt x="184667" y="118010"/>
                    </a:lnTo>
                    <a:lnTo>
                      <a:pt x="185526" y="114720"/>
                    </a:lnTo>
                    <a:lnTo>
                      <a:pt x="184238" y="113146"/>
                    </a:lnTo>
                    <a:lnTo>
                      <a:pt x="183809" y="112002"/>
                    </a:lnTo>
                    <a:lnTo>
                      <a:pt x="182379" y="110286"/>
                    </a:lnTo>
                    <a:lnTo>
                      <a:pt x="180662" y="107711"/>
                    </a:lnTo>
                    <a:lnTo>
                      <a:pt x="180376" y="105708"/>
                    </a:lnTo>
                    <a:lnTo>
                      <a:pt x="179661" y="103992"/>
                    </a:lnTo>
                    <a:lnTo>
                      <a:pt x="178088" y="101560"/>
                    </a:lnTo>
                    <a:lnTo>
                      <a:pt x="176943" y="101274"/>
                    </a:lnTo>
                    <a:lnTo>
                      <a:pt x="174368" y="100845"/>
                    </a:lnTo>
                    <a:lnTo>
                      <a:pt x="173939" y="101703"/>
                    </a:lnTo>
                    <a:lnTo>
                      <a:pt x="173081" y="102847"/>
                    </a:lnTo>
                    <a:lnTo>
                      <a:pt x="172223" y="103276"/>
                    </a:lnTo>
                    <a:lnTo>
                      <a:pt x="170792" y="101703"/>
                    </a:lnTo>
                    <a:lnTo>
                      <a:pt x="170220" y="100559"/>
                    </a:lnTo>
                    <a:lnTo>
                      <a:pt x="170220" y="99271"/>
                    </a:lnTo>
                    <a:lnTo>
                      <a:pt x="168360" y="97269"/>
                    </a:lnTo>
                    <a:lnTo>
                      <a:pt x="165500" y="93549"/>
                    </a:lnTo>
                    <a:lnTo>
                      <a:pt x="165786" y="90546"/>
                    </a:lnTo>
                    <a:lnTo>
                      <a:pt x="167502" y="88829"/>
                    </a:lnTo>
                    <a:lnTo>
                      <a:pt x="168074" y="87542"/>
                    </a:lnTo>
                    <a:lnTo>
                      <a:pt x="168218" y="86111"/>
                    </a:lnTo>
                    <a:lnTo>
                      <a:pt x="167502" y="84395"/>
                    </a:lnTo>
                    <a:lnTo>
                      <a:pt x="166501" y="83107"/>
                    </a:lnTo>
                    <a:lnTo>
                      <a:pt x="166787" y="80104"/>
                    </a:lnTo>
                    <a:lnTo>
                      <a:pt x="166501" y="75955"/>
                    </a:lnTo>
                    <a:lnTo>
                      <a:pt x="165071" y="73953"/>
                    </a:lnTo>
                    <a:lnTo>
                      <a:pt x="163640" y="72379"/>
                    </a:lnTo>
                    <a:lnTo>
                      <a:pt x="161781" y="70806"/>
                    </a:lnTo>
                    <a:lnTo>
                      <a:pt x="160207" y="68374"/>
                    </a:lnTo>
                    <a:lnTo>
                      <a:pt x="160779" y="64798"/>
                    </a:lnTo>
                    <a:lnTo>
                      <a:pt x="161495" y="62509"/>
                    </a:lnTo>
                    <a:lnTo>
                      <a:pt x="158634" y="57503"/>
                    </a:lnTo>
                    <a:lnTo>
                      <a:pt x="157919" y="57360"/>
                    </a:lnTo>
                    <a:lnTo>
                      <a:pt x="154772" y="55071"/>
                    </a:lnTo>
                    <a:lnTo>
                      <a:pt x="153198" y="52496"/>
                    </a:lnTo>
                    <a:lnTo>
                      <a:pt x="150623" y="50494"/>
                    </a:lnTo>
                    <a:lnTo>
                      <a:pt x="147190" y="49207"/>
                    </a:lnTo>
                    <a:lnTo>
                      <a:pt x="144902" y="47633"/>
                    </a:lnTo>
                    <a:lnTo>
                      <a:pt x="143758" y="45917"/>
                    </a:lnTo>
                    <a:lnTo>
                      <a:pt x="142470" y="44915"/>
                    </a:lnTo>
                    <a:lnTo>
                      <a:pt x="141182" y="44200"/>
                    </a:lnTo>
                    <a:lnTo>
                      <a:pt x="141040" y="43628"/>
                    </a:lnTo>
                    <a:lnTo>
                      <a:pt x="141326" y="42770"/>
                    </a:lnTo>
                    <a:lnTo>
                      <a:pt x="141040" y="41196"/>
                    </a:lnTo>
                    <a:lnTo>
                      <a:pt x="139037" y="37763"/>
                    </a:lnTo>
                    <a:lnTo>
                      <a:pt x="137035" y="36190"/>
                    </a:lnTo>
                    <a:lnTo>
                      <a:pt x="135461" y="36476"/>
                    </a:lnTo>
                    <a:lnTo>
                      <a:pt x="134459" y="36047"/>
                    </a:lnTo>
                    <a:lnTo>
                      <a:pt x="133888" y="35331"/>
                    </a:lnTo>
                    <a:lnTo>
                      <a:pt x="133744" y="34187"/>
                    </a:lnTo>
                    <a:lnTo>
                      <a:pt x="132600" y="33186"/>
                    </a:lnTo>
                    <a:lnTo>
                      <a:pt x="130598" y="32757"/>
                    </a:lnTo>
                    <a:lnTo>
                      <a:pt x="129024" y="30182"/>
                    </a:lnTo>
                    <a:lnTo>
                      <a:pt x="127880" y="25461"/>
                    </a:lnTo>
                    <a:lnTo>
                      <a:pt x="126449" y="21742"/>
                    </a:lnTo>
                    <a:lnTo>
                      <a:pt x="124447" y="19168"/>
                    </a:lnTo>
                    <a:lnTo>
                      <a:pt x="123159" y="18166"/>
                    </a:lnTo>
                    <a:lnTo>
                      <a:pt x="122158" y="18023"/>
                    </a:lnTo>
                    <a:lnTo>
                      <a:pt x="121872" y="17594"/>
                    </a:lnTo>
                    <a:lnTo>
                      <a:pt x="121586" y="16879"/>
                    </a:lnTo>
                    <a:lnTo>
                      <a:pt x="120155" y="16593"/>
                    </a:lnTo>
                    <a:lnTo>
                      <a:pt x="118010" y="17308"/>
                    </a:lnTo>
                    <a:lnTo>
                      <a:pt x="116150" y="17022"/>
                    </a:lnTo>
                    <a:lnTo>
                      <a:pt x="115292" y="15735"/>
                    </a:lnTo>
                    <a:lnTo>
                      <a:pt x="114005" y="15735"/>
                    </a:lnTo>
                    <a:lnTo>
                      <a:pt x="112431" y="16736"/>
                    </a:lnTo>
                    <a:lnTo>
                      <a:pt x="110714" y="16450"/>
                    </a:lnTo>
                    <a:lnTo>
                      <a:pt x="108712" y="14733"/>
                    </a:lnTo>
                    <a:lnTo>
                      <a:pt x="107711" y="13017"/>
                    </a:lnTo>
                    <a:lnTo>
                      <a:pt x="107425" y="11443"/>
                    </a:lnTo>
                    <a:lnTo>
                      <a:pt x="104135" y="8010"/>
                    </a:lnTo>
                    <a:lnTo>
                      <a:pt x="97698" y="3147"/>
                    </a:lnTo>
                    <a:lnTo>
                      <a:pt x="90546" y="715"/>
                    </a:lnTo>
                    <a:lnTo>
                      <a:pt x="82965" y="1144"/>
                    </a:lnTo>
                    <a:lnTo>
                      <a:pt x="78673" y="858"/>
                    </a:lnTo>
                    <a:lnTo>
                      <a:pt x="77672" y="0"/>
                    </a:lnTo>
                    <a:lnTo>
                      <a:pt x="76814" y="143"/>
                    </a:lnTo>
                    <a:lnTo>
                      <a:pt x="75813" y="1001"/>
                    </a:lnTo>
                    <a:lnTo>
                      <a:pt x="74811" y="1287"/>
                    </a:lnTo>
                    <a:lnTo>
                      <a:pt x="73810" y="715"/>
                    </a:lnTo>
                    <a:lnTo>
                      <a:pt x="73095" y="1144"/>
                    </a:lnTo>
                    <a:lnTo>
                      <a:pt x="72808" y="2432"/>
                    </a:lnTo>
                    <a:lnTo>
                      <a:pt x="70091" y="3004"/>
                    </a:lnTo>
                    <a:lnTo>
                      <a:pt x="65084" y="3004"/>
                    </a:lnTo>
                    <a:lnTo>
                      <a:pt x="60936" y="3862"/>
                    </a:lnTo>
                    <a:lnTo>
                      <a:pt x="57789" y="5436"/>
                    </a:lnTo>
                    <a:lnTo>
                      <a:pt x="53355" y="6008"/>
                    </a:lnTo>
                    <a:lnTo>
                      <a:pt x="47490" y="5865"/>
                    </a:lnTo>
                    <a:lnTo>
                      <a:pt x="44057" y="5292"/>
                    </a:lnTo>
                    <a:lnTo>
                      <a:pt x="42913" y="4291"/>
                    </a:lnTo>
                    <a:lnTo>
                      <a:pt x="41196" y="4148"/>
                    </a:lnTo>
                    <a:lnTo>
                      <a:pt x="39051" y="4577"/>
                    </a:lnTo>
                    <a:lnTo>
                      <a:pt x="37191" y="7009"/>
                    </a:lnTo>
                    <a:lnTo>
                      <a:pt x="35475" y="11586"/>
                    </a:lnTo>
                    <a:lnTo>
                      <a:pt x="34044" y="14018"/>
                    </a:lnTo>
                    <a:lnTo>
                      <a:pt x="33043" y="14733"/>
                    </a:lnTo>
                    <a:lnTo>
                      <a:pt x="31755" y="18023"/>
                    </a:lnTo>
                    <a:lnTo>
                      <a:pt x="31183" y="23459"/>
                    </a:lnTo>
                    <a:lnTo>
                      <a:pt x="30182" y="25891"/>
                    </a:lnTo>
                    <a:lnTo>
                      <a:pt x="29038" y="29180"/>
                    </a:lnTo>
                    <a:lnTo>
                      <a:pt x="20884" y="42626"/>
                    </a:lnTo>
                    <a:lnTo>
                      <a:pt x="11730" y="54070"/>
                    </a:lnTo>
                    <a:lnTo>
                      <a:pt x="3719" y="58075"/>
                    </a:lnTo>
                    <a:lnTo>
                      <a:pt x="0" y="59219"/>
                    </a:lnTo>
                    <a:lnTo>
                      <a:pt x="2718" y="62366"/>
                    </a:lnTo>
                    <a:lnTo>
                      <a:pt x="3433" y="60221"/>
                    </a:lnTo>
                    <a:lnTo>
                      <a:pt x="5722" y="60078"/>
                    </a:lnTo>
                    <a:lnTo>
                      <a:pt x="8297" y="60936"/>
                    </a:lnTo>
                    <a:lnTo>
                      <a:pt x="11014" y="62795"/>
                    </a:lnTo>
                    <a:lnTo>
                      <a:pt x="13732" y="67516"/>
                    </a:lnTo>
                    <a:lnTo>
                      <a:pt x="16879" y="69948"/>
                    </a:lnTo>
                    <a:lnTo>
                      <a:pt x="19740" y="75955"/>
                    </a:lnTo>
                    <a:lnTo>
                      <a:pt x="22172" y="79531"/>
                    </a:lnTo>
                    <a:lnTo>
                      <a:pt x="22458" y="82249"/>
                    </a:lnTo>
                    <a:lnTo>
                      <a:pt x="23888" y="82106"/>
                    </a:lnTo>
                    <a:lnTo>
                      <a:pt x="26177" y="81248"/>
                    </a:lnTo>
                    <a:lnTo>
                      <a:pt x="27607" y="81105"/>
                    </a:lnTo>
                    <a:lnTo>
                      <a:pt x="27035" y="82106"/>
                    </a:lnTo>
                    <a:lnTo>
                      <a:pt x="24174" y="83537"/>
                    </a:lnTo>
                    <a:lnTo>
                      <a:pt x="23173" y="85253"/>
                    </a:lnTo>
                    <a:lnTo>
                      <a:pt x="23745" y="87256"/>
                    </a:lnTo>
                    <a:lnTo>
                      <a:pt x="26749" y="89401"/>
                    </a:lnTo>
                    <a:lnTo>
                      <a:pt x="28608" y="91833"/>
                    </a:lnTo>
                    <a:lnTo>
                      <a:pt x="29324" y="94980"/>
                    </a:lnTo>
                    <a:lnTo>
                      <a:pt x="37048" y="94694"/>
                    </a:lnTo>
                    <a:lnTo>
                      <a:pt x="46203" y="94837"/>
                    </a:lnTo>
                    <a:lnTo>
                      <a:pt x="56359" y="94980"/>
                    </a:lnTo>
                    <a:lnTo>
                      <a:pt x="61079" y="94980"/>
                    </a:lnTo>
                    <a:lnTo>
                      <a:pt x="63654" y="90689"/>
                    </a:lnTo>
                    <a:lnTo>
                      <a:pt x="68374" y="88829"/>
                    </a:lnTo>
                    <a:lnTo>
                      <a:pt x="73237" y="88114"/>
                    </a:lnTo>
                    <a:lnTo>
                      <a:pt x="75813" y="88257"/>
                    </a:lnTo>
                    <a:lnTo>
                      <a:pt x="78387" y="88972"/>
                    </a:lnTo>
                    <a:lnTo>
                      <a:pt x="83537" y="92405"/>
                    </a:lnTo>
                    <a:lnTo>
                      <a:pt x="86827" y="93264"/>
                    </a:lnTo>
                    <a:lnTo>
                      <a:pt x="89401" y="94122"/>
                    </a:lnTo>
                    <a:lnTo>
                      <a:pt x="91404" y="95838"/>
                    </a:lnTo>
                    <a:lnTo>
                      <a:pt x="94408" y="97555"/>
                    </a:lnTo>
                    <a:lnTo>
                      <a:pt x="96839" y="97984"/>
                    </a:lnTo>
                    <a:lnTo>
                      <a:pt x="98270" y="97698"/>
                    </a:lnTo>
                    <a:lnTo>
                      <a:pt x="100702" y="96983"/>
                    </a:lnTo>
                    <a:lnTo>
                      <a:pt x="102275" y="96553"/>
                    </a:lnTo>
                    <a:lnTo>
                      <a:pt x="107425" y="96267"/>
                    </a:lnTo>
                    <a:lnTo>
                      <a:pt x="111144" y="98270"/>
                    </a:lnTo>
                    <a:lnTo>
                      <a:pt x="111859" y="100416"/>
                    </a:lnTo>
                    <a:lnTo>
                      <a:pt x="111287" y="102704"/>
                    </a:lnTo>
                    <a:lnTo>
                      <a:pt x="106280" y="103848"/>
                    </a:lnTo>
                    <a:lnTo>
                      <a:pt x="99271" y="105708"/>
                    </a:lnTo>
                    <a:lnTo>
                      <a:pt x="93406" y="104707"/>
                    </a:lnTo>
                    <a:lnTo>
                      <a:pt x="86398" y="102132"/>
                    </a:lnTo>
                    <a:lnTo>
                      <a:pt x="82249" y="100272"/>
                    </a:lnTo>
                    <a:lnTo>
                      <a:pt x="80533" y="99557"/>
                    </a:lnTo>
                    <a:lnTo>
                      <a:pt x="77958" y="98413"/>
                    </a:lnTo>
                    <a:lnTo>
                      <a:pt x="75813" y="97269"/>
                    </a:lnTo>
                    <a:lnTo>
                      <a:pt x="73524" y="96410"/>
                    </a:lnTo>
                    <a:lnTo>
                      <a:pt x="71950" y="95838"/>
                    </a:lnTo>
                    <a:lnTo>
                      <a:pt x="70663" y="96553"/>
                    </a:lnTo>
                    <a:lnTo>
                      <a:pt x="70091" y="98127"/>
                    </a:lnTo>
                    <a:lnTo>
                      <a:pt x="69090" y="99843"/>
                    </a:lnTo>
                    <a:lnTo>
                      <a:pt x="67802" y="100845"/>
                    </a:lnTo>
                    <a:lnTo>
                      <a:pt x="61937" y="101417"/>
                    </a:lnTo>
                    <a:lnTo>
                      <a:pt x="56645" y="101989"/>
                    </a:lnTo>
                    <a:lnTo>
                      <a:pt x="53784" y="102561"/>
                    </a:lnTo>
                    <a:lnTo>
                      <a:pt x="51924" y="102990"/>
                    </a:lnTo>
                    <a:lnTo>
                      <a:pt x="51352" y="108140"/>
                    </a:lnTo>
                    <a:lnTo>
                      <a:pt x="45345" y="107997"/>
                    </a:lnTo>
                    <a:lnTo>
                      <a:pt x="39480" y="107997"/>
                    </a:lnTo>
                    <a:lnTo>
                      <a:pt x="33329" y="108140"/>
                    </a:lnTo>
                    <a:lnTo>
                      <a:pt x="26749" y="108140"/>
                    </a:lnTo>
                    <a:lnTo>
                      <a:pt x="25032" y="109284"/>
                    </a:lnTo>
                    <a:lnTo>
                      <a:pt x="23316" y="111001"/>
                    </a:lnTo>
                    <a:lnTo>
                      <a:pt x="23459" y="113575"/>
                    </a:lnTo>
                    <a:lnTo>
                      <a:pt x="23030" y="116436"/>
                    </a:lnTo>
                    <a:lnTo>
                      <a:pt x="23459" y="122015"/>
                    </a:lnTo>
                    <a:lnTo>
                      <a:pt x="22744" y="123016"/>
                    </a:lnTo>
                    <a:lnTo>
                      <a:pt x="23173" y="124160"/>
                    </a:lnTo>
                    <a:lnTo>
                      <a:pt x="23888" y="125591"/>
                    </a:lnTo>
                    <a:lnTo>
                      <a:pt x="25176" y="125019"/>
                    </a:lnTo>
                    <a:lnTo>
                      <a:pt x="26034" y="124447"/>
                    </a:lnTo>
                    <a:lnTo>
                      <a:pt x="27035" y="122444"/>
                    </a:lnTo>
                    <a:lnTo>
                      <a:pt x="28322" y="121586"/>
                    </a:lnTo>
                    <a:lnTo>
                      <a:pt x="29753" y="123159"/>
                    </a:lnTo>
                    <a:lnTo>
                      <a:pt x="32614" y="124304"/>
                    </a:lnTo>
                    <a:lnTo>
                      <a:pt x="32900" y="124733"/>
                    </a:lnTo>
                    <a:lnTo>
                      <a:pt x="32757" y="125734"/>
                    </a:lnTo>
                    <a:lnTo>
                      <a:pt x="31612" y="125591"/>
                    </a:lnTo>
                    <a:lnTo>
                      <a:pt x="29610" y="124876"/>
                    </a:lnTo>
                    <a:lnTo>
                      <a:pt x="25891" y="126306"/>
                    </a:lnTo>
                    <a:lnTo>
                      <a:pt x="23316" y="127307"/>
                    </a:lnTo>
                    <a:lnTo>
                      <a:pt x="22601" y="129024"/>
                    </a:lnTo>
                    <a:lnTo>
                      <a:pt x="23745" y="131170"/>
                    </a:lnTo>
                    <a:lnTo>
                      <a:pt x="24746" y="132600"/>
                    </a:lnTo>
                    <a:lnTo>
                      <a:pt x="26463" y="132314"/>
                    </a:lnTo>
                    <a:lnTo>
                      <a:pt x="30611" y="132743"/>
                    </a:lnTo>
                    <a:lnTo>
                      <a:pt x="33758" y="132171"/>
                    </a:lnTo>
                    <a:lnTo>
                      <a:pt x="35904" y="131170"/>
                    </a:lnTo>
                    <a:lnTo>
                      <a:pt x="39051" y="129882"/>
                    </a:lnTo>
                    <a:lnTo>
                      <a:pt x="41911" y="129453"/>
                    </a:lnTo>
                    <a:lnTo>
                      <a:pt x="51209" y="130025"/>
                    </a:lnTo>
                    <a:lnTo>
                      <a:pt x="59076" y="128452"/>
                    </a:lnTo>
                    <a:lnTo>
                      <a:pt x="65084" y="125448"/>
                    </a:lnTo>
                    <a:lnTo>
                      <a:pt x="70520" y="122587"/>
                    </a:lnTo>
                    <a:lnTo>
                      <a:pt x="77672" y="122730"/>
                    </a:lnTo>
                    <a:lnTo>
                      <a:pt x="85253" y="122730"/>
                    </a:lnTo>
                    <a:lnTo>
                      <a:pt x="96124" y="122730"/>
                    </a:lnTo>
                    <a:lnTo>
                      <a:pt x="104707" y="122730"/>
                    </a:lnTo>
                    <a:lnTo>
                      <a:pt x="114863" y="122873"/>
                    </a:lnTo>
                    <a:lnTo>
                      <a:pt x="124590" y="123159"/>
                    </a:lnTo>
                    <a:lnTo>
                      <a:pt x="125591" y="123445"/>
                    </a:lnTo>
                    <a:lnTo>
                      <a:pt x="130025" y="123875"/>
                    </a:lnTo>
                    <a:lnTo>
                      <a:pt x="132743" y="123875"/>
                    </a:lnTo>
                    <a:lnTo>
                      <a:pt x="134317" y="124017"/>
                    </a:lnTo>
                    <a:lnTo>
                      <a:pt x="135032" y="124590"/>
                    </a:lnTo>
                    <a:lnTo>
                      <a:pt x="134889" y="125734"/>
                    </a:lnTo>
                    <a:lnTo>
                      <a:pt x="134459" y="127021"/>
                    </a:lnTo>
                    <a:lnTo>
                      <a:pt x="135032" y="128452"/>
                    </a:lnTo>
                    <a:lnTo>
                      <a:pt x="136462" y="128881"/>
                    </a:lnTo>
                    <a:lnTo>
                      <a:pt x="137321" y="128452"/>
                    </a:lnTo>
                    <a:lnTo>
                      <a:pt x="138036" y="127736"/>
                    </a:lnTo>
                    <a:lnTo>
                      <a:pt x="139037" y="127164"/>
                    </a:lnTo>
                    <a:lnTo>
                      <a:pt x="140324" y="127594"/>
                    </a:lnTo>
                    <a:lnTo>
                      <a:pt x="143042" y="129596"/>
                    </a:lnTo>
                    <a:lnTo>
                      <a:pt x="145617" y="130168"/>
                    </a:lnTo>
                    <a:lnTo>
                      <a:pt x="148335" y="131313"/>
                    </a:lnTo>
                    <a:lnTo>
                      <a:pt x="150910" y="131885"/>
                    </a:lnTo>
                    <a:lnTo>
                      <a:pt x="153198" y="131885"/>
                    </a:lnTo>
                    <a:lnTo>
                      <a:pt x="155058" y="133029"/>
                    </a:lnTo>
                    <a:lnTo>
                      <a:pt x="158348" y="133315"/>
                    </a:lnTo>
                    <a:lnTo>
                      <a:pt x="162496" y="131885"/>
                    </a:lnTo>
                    <a:lnTo>
                      <a:pt x="165786" y="131170"/>
                    </a:lnTo>
                    <a:lnTo>
                      <a:pt x="170506" y="131027"/>
                    </a:lnTo>
                    <a:lnTo>
                      <a:pt x="172938" y="131599"/>
                    </a:lnTo>
                    <a:lnTo>
                      <a:pt x="179947" y="130311"/>
                    </a:lnTo>
                    <a:lnTo>
                      <a:pt x="183523" y="130598"/>
                    </a:lnTo>
                    <a:lnTo>
                      <a:pt x="185526" y="131027"/>
                    </a:lnTo>
                    <a:lnTo>
                      <a:pt x="185669" y="12873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3" name="Freeform: Shape 412">
                <a:extLst>
                  <a:ext uri="{FF2B5EF4-FFF2-40B4-BE49-F238E27FC236}">
                    <a16:creationId xmlns:a16="http://schemas.microsoft.com/office/drawing/2014/main" id="{6E2D3360-816D-D1A1-4EC5-594FE8B2DCA8}"/>
                  </a:ext>
                  <a:ext uri="{C183D7F6-B498-43B3-948B-1728B52AA6E4}">
                    <adec:decorative xmlns:adec="http://schemas.microsoft.com/office/drawing/2017/decorative" val="1"/>
                  </a:ext>
                </a:extLst>
              </p:cNvPr>
              <p:cNvSpPr/>
              <p:nvPr/>
            </p:nvSpPr>
            <p:spPr>
              <a:xfrm>
                <a:off x="6369740" y="3138655"/>
                <a:ext cx="3576" cy="3576"/>
              </a:xfrm>
              <a:custGeom>
                <a:avLst/>
                <a:gdLst>
                  <a:gd name="connsiteX0" fmla="*/ 3147 w 3576"/>
                  <a:gd name="connsiteY0" fmla="*/ 0 h 3576"/>
                  <a:gd name="connsiteX1" fmla="*/ 1287 w 3576"/>
                  <a:gd name="connsiteY1" fmla="*/ 286 h 3576"/>
                  <a:gd name="connsiteX2" fmla="*/ 0 w 3576"/>
                  <a:gd name="connsiteY2" fmla="*/ 2003 h 3576"/>
                  <a:gd name="connsiteX3" fmla="*/ 858 w 3576"/>
                  <a:gd name="connsiteY3" fmla="*/ 3576 h 3576"/>
                  <a:gd name="connsiteX4" fmla="*/ 2575 w 3576"/>
                  <a:gd name="connsiteY4" fmla="*/ 3290 h 3576"/>
                  <a:gd name="connsiteX5" fmla="*/ 3576 w 3576"/>
                  <a:gd name="connsiteY5" fmla="*/ 1287 h 3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6" h="3576">
                    <a:moveTo>
                      <a:pt x="3147" y="0"/>
                    </a:moveTo>
                    <a:lnTo>
                      <a:pt x="1287" y="286"/>
                    </a:lnTo>
                    <a:lnTo>
                      <a:pt x="0" y="2003"/>
                    </a:lnTo>
                    <a:lnTo>
                      <a:pt x="858" y="3576"/>
                    </a:lnTo>
                    <a:lnTo>
                      <a:pt x="2575" y="3290"/>
                    </a:lnTo>
                    <a:lnTo>
                      <a:pt x="3576" y="128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4" name="Freeform: Shape 413">
                <a:extLst>
                  <a:ext uri="{FF2B5EF4-FFF2-40B4-BE49-F238E27FC236}">
                    <a16:creationId xmlns:a16="http://schemas.microsoft.com/office/drawing/2014/main" id="{312AD1C8-F53C-EEFC-C4DB-028F2EB89D0D}"/>
                  </a:ext>
                  <a:ext uri="{C183D7F6-B498-43B3-948B-1728B52AA6E4}">
                    <adec:decorative xmlns:adec="http://schemas.microsoft.com/office/drawing/2017/decorative" val="1"/>
                  </a:ext>
                </a:extLst>
              </p:cNvPr>
              <p:cNvSpPr/>
              <p:nvPr/>
            </p:nvSpPr>
            <p:spPr>
              <a:xfrm>
                <a:off x="6399350" y="3031087"/>
                <a:ext cx="94693" cy="54069"/>
              </a:xfrm>
              <a:custGeom>
                <a:avLst/>
                <a:gdLst>
                  <a:gd name="connsiteX0" fmla="*/ 94408 w 94693"/>
                  <a:gd name="connsiteY0" fmla="*/ 13017 h 54069"/>
                  <a:gd name="connsiteX1" fmla="*/ 91833 w 94693"/>
                  <a:gd name="connsiteY1" fmla="*/ 9727 h 54069"/>
                  <a:gd name="connsiteX2" fmla="*/ 90689 w 94693"/>
                  <a:gd name="connsiteY2" fmla="*/ 8583 h 54069"/>
                  <a:gd name="connsiteX3" fmla="*/ 90689 w 94693"/>
                  <a:gd name="connsiteY3" fmla="*/ 7009 h 54069"/>
                  <a:gd name="connsiteX4" fmla="*/ 90260 w 94693"/>
                  <a:gd name="connsiteY4" fmla="*/ 6008 h 54069"/>
                  <a:gd name="connsiteX5" fmla="*/ 89258 w 94693"/>
                  <a:gd name="connsiteY5" fmla="*/ 5436 h 54069"/>
                  <a:gd name="connsiteX6" fmla="*/ 88686 w 94693"/>
                  <a:gd name="connsiteY6" fmla="*/ 3147 h 54069"/>
                  <a:gd name="connsiteX7" fmla="*/ 88400 w 94693"/>
                  <a:gd name="connsiteY7" fmla="*/ 1431 h 54069"/>
                  <a:gd name="connsiteX8" fmla="*/ 87685 w 94693"/>
                  <a:gd name="connsiteY8" fmla="*/ 286 h 54069"/>
                  <a:gd name="connsiteX9" fmla="*/ 81963 w 94693"/>
                  <a:gd name="connsiteY9" fmla="*/ 0 h 54069"/>
                  <a:gd name="connsiteX10" fmla="*/ 80247 w 94693"/>
                  <a:gd name="connsiteY10" fmla="*/ 715 h 54069"/>
                  <a:gd name="connsiteX11" fmla="*/ 78387 w 94693"/>
                  <a:gd name="connsiteY11" fmla="*/ 2432 h 54069"/>
                  <a:gd name="connsiteX12" fmla="*/ 78530 w 94693"/>
                  <a:gd name="connsiteY12" fmla="*/ 6008 h 54069"/>
                  <a:gd name="connsiteX13" fmla="*/ 78244 w 94693"/>
                  <a:gd name="connsiteY13" fmla="*/ 6294 h 54069"/>
                  <a:gd name="connsiteX14" fmla="*/ 77815 w 94693"/>
                  <a:gd name="connsiteY14" fmla="*/ 7152 h 54069"/>
                  <a:gd name="connsiteX15" fmla="*/ 72093 w 94693"/>
                  <a:gd name="connsiteY15" fmla="*/ 5865 h 54069"/>
                  <a:gd name="connsiteX16" fmla="*/ 71950 w 94693"/>
                  <a:gd name="connsiteY16" fmla="*/ 5865 h 54069"/>
                  <a:gd name="connsiteX17" fmla="*/ 68088 w 94693"/>
                  <a:gd name="connsiteY17" fmla="*/ 6294 h 54069"/>
                  <a:gd name="connsiteX18" fmla="*/ 65370 w 94693"/>
                  <a:gd name="connsiteY18" fmla="*/ 8010 h 54069"/>
                  <a:gd name="connsiteX19" fmla="*/ 62223 w 94693"/>
                  <a:gd name="connsiteY19" fmla="*/ 8869 h 54069"/>
                  <a:gd name="connsiteX20" fmla="*/ 55500 w 94693"/>
                  <a:gd name="connsiteY20" fmla="*/ 8439 h 54069"/>
                  <a:gd name="connsiteX21" fmla="*/ 48921 w 94693"/>
                  <a:gd name="connsiteY21" fmla="*/ 9012 h 54069"/>
                  <a:gd name="connsiteX22" fmla="*/ 47490 w 94693"/>
                  <a:gd name="connsiteY22" fmla="*/ 9584 h 54069"/>
                  <a:gd name="connsiteX23" fmla="*/ 45774 w 94693"/>
                  <a:gd name="connsiteY23" fmla="*/ 9727 h 54069"/>
                  <a:gd name="connsiteX24" fmla="*/ 44200 w 94693"/>
                  <a:gd name="connsiteY24" fmla="*/ 10728 h 54069"/>
                  <a:gd name="connsiteX25" fmla="*/ 43199 w 94693"/>
                  <a:gd name="connsiteY25" fmla="*/ 12159 h 54069"/>
                  <a:gd name="connsiteX26" fmla="*/ 41625 w 94693"/>
                  <a:gd name="connsiteY26" fmla="*/ 13875 h 54069"/>
                  <a:gd name="connsiteX27" fmla="*/ 39337 w 94693"/>
                  <a:gd name="connsiteY27" fmla="*/ 15162 h 54069"/>
                  <a:gd name="connsiteX28" fmla="*/ 36762 w 94693"/>
                  <a:gd name="connsiteY28" fmla="*/ 16164 h 54069"/>
                  <a:gd name="connsiteX29" fmla="*/ 36190 w 94693"/>
                  <a:gd name="connsiteY29" fmla="*/ 17165 h 54069"/>
                  <a:gd name="connsiteX30" fmla="*/ 35331 w 94693"/>
                  <a:gd name="connsiteY30" fmla="*/ 17594 h 54069"/>
                  <a:gd name="connsiteX31" fmla="*/ 33901 w 94693"/>
                  <a:gd name="connsiteY31" fmla="*/ 16879 h 54069"/>
                  <a:gd name="connsiteX32" fmla="*/ 32757 w 94693"/>
                  <a:gd name="connsiteY32" fmla="*/ 17022 h 54069"/>
                  <a:gd name="connsiteX33" fmla="*/ 31469 w 94693"/>
                  <a:gd name="connsiteY33" fmla="*/ 16593 h 54069"/>
                  <a:gd name="connsiteX34" fmla="*/ 26892 w 94693"/>
                  <a:gd name="connsiteY34" fmla="*/ 16021 h 54069"/>
                  <a:gd name="connsiteX35" fmla="*/ 21742 w 94693"/>
                  <a:gd name="connsiteY35" fmla="*/ 15305 h 54069"/>
                  <a:gd name="connsiteX36" fmla="*/ 19311 w 94693"/>
                  <a:gd name="connsiteY36" fmla="*/ 14447 h 54069"/>
                  <a:gd name="connsiteX37" fmla="*/ 16593 w 94693"/>
                  <a:gd name="connsiteY37" fmla="*/ 13875 h 54069"/>
                  <a:gd name="connsiteX38" fmla="*/ 13732 w 94693"/>
                  <a:gd name="connsiteY38" fmla="*/ 13446 h 54069"/>
                  <a:gd name="connsiteX39" fmla="*/ 11014 w 94693"/>
                  <a:gd name="connsiteY39" fmla="*/ 13303 h 54069"/>
                  <a:gd name="connsiteX40" fmla="*/ 9727 w 94693"/>
                  <a:gd name="connsiteY40" fmla="*/ 13017 h 54069"/>
                  <a:gd name="connsiteX41" fmla="*/ 9155 w 94693"/>
                  <a:gd name="connsiteY41" fmla="*/ 15162 h 54069"/>
                  <a:gd name="connsiteX42" fmla="*/ 7868 w 94693"/>
                  <a:gd name="connsiteY42" fmla="*/ 15735 h 54069"/>
                  <a:gd name="connsiteX43" fmla="*/ 5579 w 94693"/>
                  <a:gd name="connsiteY43" fmla="*/ 17022 h 54069"/>
                  <a:gd name="connsiteX44" fmla="*/ 3004 w 94693"/>
                  <a:gd name="connsiteY44" fmla="*/ 18738 h 54069"/>
                  <a:gd name="connsiteX45" fmla="*/ 572 w 94693"/>
                  <a:gd name="connsiteY45" fmla="*/ 20741 h 54069"/>
                  <a:gd name="connsiteX46" fmla="*/ 0 w 94693"/>
                  <a:gd name="connsiteY46" fmla="*/ 22887 h 54069"/>
                  <a:gd name="connsiteX47" fmla="*/ 572 w 94693"/>
                  <a:gd name="connsiteY47" fmla="*/ 24174 h 54069"/>
                  <a:gd name="connsiteX48" fmla="*/ 1287 w 94693"/>
                  <a:gd name="connsiteY48" fmla="*/ 24746 h 54069"/>
                  <a:gd name="connsiteX49" fmla="*/ 2146 w 94693"/>
                  <a:gd name="connsiteY49" fmla="*/ 24317 h 54069"/>
                  <a:gd name="connsiteX50" fmla="*/ 3433 w 94693"/>
                  <a:gd name="connsiteY50" fmla="*/ 24460 h 54069"/>
                  <a:gd name="connsiteX51" fmla="*/ 5007 w 94693"/>
                  <a:gd name="connsiteY51" fmla="*/ 25319 h 54069"/>
                  <a:gd name="connsiteX52" fmla="*/ 7724 w 94693"/>
                  <a:gd name="connsiteY52" fmla="*/ 26034 h 54069"/>
                  <a:gd name="connsiteX53" fmla="*/ 7724 w 94693"/>
                  <a:gd name="connsiteY53" fmla="*/ 26749 h 54069"/>
                  <a:gd name="connsiteX54" fmla="*/ 7152 w 94693"/>
                  <a:gd name="connsiteY54" fmla="*/ 27607 h 54069"/>
                  <a:gd name="connsiteX55" fmla="*/ 5150 w 94693"/>
                  <a:gd name="connsiteY55" fmla="*/ 29324 h 54069"/>
                  <a:gd name="connsiteX56" fmla="*/ 3290 w 94693"/>
                  <a:gd name="connsiteY56" fmla="*/ 31183 h 54069"/>
                  <a:gd name="connsiteX57" fmla="*/ 3004 w 94693"/>
                  <a:gd name="connsiteY57" fmla="*/ 32327 h 54069"/>
                  <a:gd name="connsiteX58" fmla="*/ 3290 w 94693"/>
                  <a:gd name="connsiteY58" fmla="*/ 33186 h 54069"/>
                  <a:gd name="connsiteX59" fmla="*/ 3862 w 94693"/>
                  <a:gd name="connsiteY59" fmla="*/ 33615 h 54069"/>
                  <a:gd name="connsiteX60" fmla="*/ 6723 w 94693"/>
                  <a:gd name="connsiteY60" fmla="*/ 33472 h 54069"/>
                  <a:gd name="connsiteX61" fmla="*/ 7152 w 94693"/>
                  <a:gd name="connsiteY61" fmla="*/ 34187 h 54069"/>
                  <a:gd name="connsiteX62" fmla="*/ 5722 w 94693"/>
                  <a:gd name="connsiteY62" fmla="*/ 38907 h 54069"/>
                  <a:gd name="connsiteX63" fmla="*/ 6151 w 94693"/>
                  <a:gd name="connsiteY63" fmla="*/ 39766 h 54069"/>
                  <a:gd name="connsiteX64" fmla="*/ 8583 w 94693"/>
                  <a:gd name="connsiteY64" fmla="*/ 40481 h 54069"/>
                  <a:gd name="connsiteX65" fmla="*/ 10299 w 94693"/>
                  <a:gd name="connsiteY65" fmla="*/ 41625 h 54069"/>
                  <a:gd name="connsiteX66" fmla="*/ 13589 w 94693"/>
                  <a:gd name="connsiteY66" fmla="*/ 44629 h 54069"/>
                  <a:gd name="connsiteX67" fmla="*/ 15020 w 94693"/>
                  <a:gd name="connsiteY67" fmla="*/ 47204 h 54069"/>
                  <a:gd name="connsiteX68" fmla="*/ 14018 w 94693"/>
                  <a:gd name="connsiteY68" fmla="*/ 47919 h 54069"/>
                  <a:gd name="connsiteX69" fmla="*/ 12015 w 94693"/>
                  <a:gd name="connsiteY69" fmla="*/ 48348 h 54069"/>
                  <a:gd name="connsiteX70" fmla="*/ 10299 w 94693"/>
                  <a:gd name="connsiteY70" fmla="*/ 48205 h 54069"/>
                  <a:gd name="connsiteX71" fmla="*/ 7868 w 94693"/>
                  <a:gd name="connsiteY71" fmla="*/ 50065 h 54069"/>
                  <a:gd name="connsiteX72" fmla="*/ 6008 w 94693"/>
                  <a:gd name="connsiteY72" fmla="*/ 50780 h 54069"/>
                  <a:gd name="connsiteX73" fmla="*/ 7152 w 94693"/>
                  <a:gd name="connsiteY73" fmla="*/ 52353 h 54069"/>
                  <a:gd name="connsiteX74" fmla="*/ 15162 w 94693"/>
                  <a:gd name="connsiteY74" fmla="*/ 54070 h 54069"/>
                  <a:gd name="connsiteX75" fmla="*/ 16879 w 94693"/>
                  <a:gd name="connsiteY75" fmla="*/ 53355 h 54069"/>
                  <a:gd name="connsiteX76" fmla="*/ 17880 w 94693"/>
                  <a:gd name="connsiteY76" fmla="*/ 52067 h 54069"/>
                  <a:gd name="connsiteX77" fmla="*/ 17880 w 94693"/>
                  <a:gd name="connsiteY77" fmla="*/ 51352 h 54069"/>
                  <a:gd name="connsiteX78" fmla="*/ 18596 w 94693"/>
                  <a:gd name="connsiteY78" fmla="*/ 51066 h 54069"/>
                  <a:gd name="connsiteX79" fmla="*/ 21313 w 94693"/>
                  <a:gd name="connsiteY79" fmla="*/ 52210 h 54069"/>
                  <a:gd name="connsiteX80" fmla="*/ 23602 w 94693"/>
                  <a:gd name="connsiteY80" fmla="*/ 52067 h 54069"/>
                  <a:gd name="connsiteX81" fmla="*/ 27321 w 94693"/>
                  <a:gd name="connsiteY81" fmla="*/ 51924 h 54069"/>
                  <a:gd name="connsiteX82" fmla="*/ 29896 w 94693"/>
                  <a:gd name="connsiteY82" fmla="*/ 52210 h 54069"/>
                  <a:gd name="connsiteX83" fmla="*/ 31612 w 94693"/>
                  <a:gd name="connsiteY83" fmla="*/ 51209 h 54069"/>
                  <a:gd name="connsiteX84" fmla="*/ 34044 w 94693"/>
                  <a:gd name="connsiteY84" fmla="*/ 47919 h 54069"/>
                  <a:gd name="connsiteX85" fmla="*/ 34902 w 94693"/>
                  <a:gd name="connsiteY85" fmla="*/ 46060 h 54069"/>
                  <a:gd name="connsiteX86" fmla="*/ 35904 w 94693"/>
                  <a:gd name="connsiteY86" fmla="*/ 45487 h 54069"/>
                  <a:gd name="connsiteX87" fmla="*/ 36619 w 94693"/>
                  <a:gd name="connsiteY87" fmla="*/ 45773 h 54069"/>
                  <a:gd name="connsiteX88" fmla="*/ 37191 w 94693"/>
                  <a:gd name="connsiteY88" fmla="*/ 47347 h 54069"/>
                  <a:gd name="connsiteX89" fmla="*/ 38335 w 94693"/>
                  <a:gd name="connsiteY89" fmla="*/ 48777 h 54069"/>
                  <a:gd name="connsiteX90" fmla="*/ 40910 w 94693"/>
                  <a:gd name="connsiteY90" fmla="*/ 51066 h 54069"/>
                  <a:gd name="connsiteX91" fmla="*/ 42769 w 94693"/>
                  <a:gd name="connsiteY91" fmla="*/ 52210 h 54069"/>
                  <a:gd name="connsiteX92" fmla="*/ 44343 w 94693"/>
                  <a:gd name="connsiteY92" fmla="*/ 52639 h 54069"/>
                  <a:gd name="connsiteX93" fmla="*/ 45916 w 94693"/>
                  <a:gd name="connsiteY93" fmla="*/ 51781 h 54069"/>
                  <a:gd name="connsiteX94" fmla="*/ 47633 w 94693"/>
                  <a:gd name="connsiteY94" fmla="*/ 51495 h 54069"/>
                  <a:gd name="connsiteX95" fmla="*/ 52353 w 94693"/>
                  <a:gd name="connsiteY95" fmla="*/ 53355 h 54069"/>
                  <a:gd name="connsiteX96" fmla="*/ 56215 w 94693"/>
                  <a:gd name="connsiteY96" fmla="*/ 53641 h 54069"/>
                  <a:gd name="connsiteX97" fmla="*/ 59220 w 94693"/>
                  <a:gd name="connsiteY97" fmla="*/ 52639 h 54069"/>
                  <a:gd name="connsiteX98" fmla="*/ 58791 w 94693"/>
                  <a:gd name="connsiteY98" fmla="*/ 51352 h 54069"/>
                  <a:gd name="connsiteX99" fmla="*/ 57789 w 94693"/>
                  <a:gd name="connsiteY99" fmla="*/ 49922 h 54069"/>
                  <a:gd name="connsiteX100" fmla="*/ 57503 w 94693"/>
                  <a:gd name="connsiteY100" fmla="*/ 48491 h 54069"/>
                  <a:gd name="connsiteX101" fmla="*/ 57646 w 94693"/>
                  <a:gd name="connsiteY101" fmla="*/ 47204 h 54069"/>
                  <a:gd name="connsiteX102" fmla="*/ 59791 w 94693"/>
                  <a:gd name="connsiteY102" fmla="*/ 46060 h 54069"/>
                  <a:gd name="connsiteX103" fmla="*/ 59649 w 94693"/>
                  <a:gd name="connsiteY103" fmla="*/ 45487 h 54069"/>
                  <a:gd name="connsiteX104" fmla="*/ 57217 w 94693"/>
                  <a:gd name="connsiteY104" fmla="*/ 43342 h 54069"/>
                  <a:gd name="connsiteX105" fmla="*/ 57360 w 94693"/>
                  <a:gd name="connsiteY105" fmla="*/ 42770 h 54069"/>
                  <a:gd name="connsiteX106" fmla="*/ 62653 w 94693"/>
                  <a:gd name="connsiteY106" fmla="*/ 40338 h 54069"/>
                  <a:gd name="connsiteX107" fmla="*/ 67802 w 94693"/>
                  <a:gd name="connsiteY107" fmla="*/ 38907 h 54069"/>
                  <a:gd name="connsiteX108" fmla="*/ 68660 w 94693"/>
                  <a:gd name="connsiteY108" fmla="*/ 37906 h 54069"/>
                  <a:gd name="connsiteX109" fmla="*/ 69090 w 94693"/>
                  <a:gd name="connsiteY109" fmla="*/ 36333 h 54069"/>
                  <a:gd name="connsiteX110" fmla="*/ 69376 w 94693"/>
                  <a:gd name="connsiteY110" fmla="*/ 33329 h 54069"/>
                  <a:gd name="connsiteX111" fmla="*/ 69090 w 94693"/>
                  <a:gd name="connsiteY111" fmla="*/ 30897 h 54069"/>
                  <a:gd name="connsiteX112" fmla="*/ 66944 w 94693"/>
                  <a:gd name="connsiteY112" fmla="*/ 28608 h 54069"/>
                  <a:gd name="connsiteX113" fmla="*/ 66801 w 94693"/>
                  <a:gd name="connsiteY113" fmla="*/ 27464 h 54069"/>
                  <a:gd name="connsiteX114" fmla="*/ 67373 w 94693"/>
                  <a:gd name="connsiteY114" fmla="*/ 26177 h 54069"/>
                  <a:gd name="connsiteX115" fmla="*/ 68088 w 94693"/>
                  <a:gd name="connsiteY115" fmla="*/ 25175 h 54069"/>
                  <a:gd name="connsiteX116" fmla="*/ 70234 w 94693"/>
                  <a:gd name="connsiteY116" fmla="*/ 24603 h 54069"/>
                  <a:gd name="connsiteX117" fmla="*/ 72666 w 94693"/>
                  <a:gd name="connsiteY117" fmla="*/ 23888 h 54069"/>
                  <a:gd name="connsiteX118" fmla="*/ 74525 w 94693"/>
                  <a:gd name="connsiteY118" fmla="*/ 23030 h 54069"/>
                  <a:gd name="connsiteX119" fmla="*/ 77100 w 94693"/>
                  <a:gd name="connsiteY119" fmla="*/ 22172 h 54069"/>
                  <a:gd name="connsiteX120" fmla="*/ 79102 w 94693"/>
                  <a:gd name="connsiteY120" fmla="*/ 21170 h 54069"/>
                  <a:gd name="connsiteX121" fmla="*/ 81105 w 94693"/>
                  <a:gd name="connsiteY121" fmla="*/ 18738 h 54069"/>
                  <a:gd name="connsiteX122" fmla="*/ 82392 w 94693"/>
                  <a:gd name="connsiteY122" fmla="*/ 18309 h 54069"/>
                  <a:gd name="connsiteX123" fmla="*/ 85968 w 94693"/>
                  <a:gd name="connsiteY123" fmla="*/ 18596 h 54069"/>
                  <a:gd name="connsiteX124" fmla="*/ 86827 w 94693"/>
                  <a:gd name="connsiteY124" fmla="*/ 18023 h 54069"/>
                  <a:gd name="connsiteX125" fmla="*/ 86254 w 94693"/>
                  <a:gd name="connsiteY125" fmla="*/ 14447 h 54069"/>
                  <a:gd name="connsiteX126" fmla="*/ 86970 w 94693"/>
                  <a:gd name="connsiteY126" fmla="*/ 13446 h 54069"/>
                  <a:gd name="connsiteX127" fmla="*/ 88257 w 94693"/>
                  <a:gd name="connsiteY127" fmla="*/ 13017 h 54069"/>
                  <a:gd name="connsiteX128" fmla="*/ 88829 w 94693"/>
                  <a:gd name="connsiteY128" fmla="*/ 12445 h 54069"/>
                  <a:gd name="connsiteX129" fmla="*/ 92119 w 94693"/>
                  <a:gd name="connsiteY129" fmla="*/ 12874 h 54069"/>
                  <a:gd name="connsiteX130" fmla="*/ 94694 w 94693"/>
                  <a:gd name="connsiteY130" fmla="*/ 13875 h 5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94693" h="54069">
                    <a:moveTo>
                      <a:pt x="94408" y="13017"/>
                    </a:moveTo>
                    <a:lnTo>
                      <a:pt x="91833" y="9727"/>
                    </a:lnTo>
                    <a:lnTo>
                      <a:pt x="90689" y="8583"/>
                    </a:lnTo>
                    <a:lnTo>
                      <a:pt x="90689" y="7009"/>
                    </a:lnTo>
                    <a:lnTo>
                      <a:pt x="90260" y="6008"/>
                    </a:lnTo>
                    <a:lnTo>
                      <a:pt x="89258" y="5436"/>
                    </a:lnTo>
                    <a:lnTo>
                      <a:pt x="88686" y="3147"/>
                    </a:lnTo>
                    <a:lnTo>
                      <a:pt x="88400" y="1431"/>
                    </a:lnTo>
                    <a:lnTo>
                      <a:pt x="87685" y="286"/>
                    </a:lnTo>
                    <a:lnTo>
                      <a:pt x="81963" y="0"/>
                    </a:lnTo>
                    <a:lnTo>
                      <a:pt x="80247" y="715"/>
                    </a:lnTo>
                    <a:lnTo>
                      <a:pt x="78387" y="2432"/>
                    </a:lnTo>
                    <a:lnTo>
                      <a:pt x="78530" y="6008"/>
                    </a:lnTo>
                    <a:lnTo>
                      <a:pt x="78244" y="6294"/>
                    </a:lnTo>
                    <a:lnTo>
                      <a:pt x="77815" y="7152"/>
                    </a:lnTo>
                    <a:lnTo>
                      <a:pt x="72093" y="5865"/>
                    </a:lnTo>
                    <a:lnTo>
                      <a:pt x="71950" y="5865"/>
                    </a:lnTo>
                    <a:lnTo>
                      <a:pt x="68088" y="6294"/>
                    </a:lnTo>
                    <a:lnTo>
                      <a:pt x="65370" y="8010"/>
                    </a:lnTo>
                    <a:lnTo>
                      <a:pt x="62223" y="8869"/>
                    </a:lnTo>
                    <a:lnTo>
                      <a:pt x="55500" y="8439"/>
                    </a:lnTo>
                    <a:lnTo>
                      <a:pt x="48921" y="9012"/>
                    </a:lnTo>
                    <a:lnTo>
                      <a:pt x="47490" y="9584"/>
                    </a:lnTo>
                    <a:lnTo>
                      <a:pt x="45774" y="9727"/>
                    </a:lnTo>
                    <a:lnTo>
                      <a:pt x="44200" y="10728"/>
                    </a:lnTo>
                    <a:lnTo>
                      <a:pt x="43199" y="12159"/>
                    </a:lnTo>
                    <a:lnTo>
                      <a:pt x="41625" y="13875"/>
                    </a:lnTo>
                    <a:lnTo>
                      <a:pt x="39337" y="15162"/>
                    </a:lnTo>
                    <a:lnTo>
                      <a:pt x="36762" y="16164"/>
                    </a:lnTo>
                    <a:lnTo>
                      <a:pt x="36190" y="17165"/>
                    </a:lnTo>
                    <a:lnTo>
                      <a:pt x="35331" y="17594"/>
                    </a:lnTo>
                    <a:lnTo>
                      <a:pt x="33901" y="16879"/>
                    </a:lnTo>
                    <a:lnTo>
                      <a:pt x="32757" y="17022"/>
                    </a:lnTo>
                    <a:lnTo>
                      <a:pt x="31469" y="16593"/>
                    </a:lnTo>
                    <a:lnTo>
                      <a:pt x="26892" y="16021"/>
                    </a:lnTo>
                    <a:lnTo>
                      <a:pt x="21742" y="15305"/>
                    </a:lnTo>
                    <a:lnTo>
                      <a:pt x="19311" y="14447"/>
                    </a:lnTo>
                    <a:lnTo>
                      <a:pt x="16593" y="13875"/>
                    </a:lnTo>
                    <a:lnTo>
                      <a:pt x="13732" y="13446"/>
                    </a:lnTo>
                    <a:lnTo>
                      <a:pt x="11014" y="13303"/>
                    </a:lnTo>
                    <a:lnTo>
                      <a:pt x="9727" y="13017"/>
                    </a:lnTo>
                    <a:lnTo>
                      <a:pt x="9155" y="15162"/>
                    </a:lnTo>
                    <a:lnTo>
                      <a:pt x="7868" y="15735"/>
                    </a:lnTo>
                    <a:lnTo>
                      <a:pt x="5579" y="17022"/>
                    </a:lnTo>
                    <a:lnTo>
                      <a:pt x="3004" y="18738"/>
                    </a:lnTo>
                    <a:lnTo>
                      <a:pt x="572" y="20741"/>
                    </a:lnTo>
                    <a:lnTo>
                      <a:pt x="0" y="22887"/>
                    </a:lnTo>
                    <a:lnTo>
                      <a:pt x="572" y="24174"/>
                    </a:lnTo>
                    <a:lnTo>
                      <a:pt x="1287" y="24746"/>
                    </a:lnTo>
                    <a:lnTo>
                      <a:pt x="2146" y="24317"/>
                    </a:lnTo>
                    <a:lnTo>
                      <a:pt x="3433" y="24460"/>
                    </a:lnTo>
                    <a:lnTo>
                      <a:pt x="5007" y="25319"/>
                    </a:lnTo>
                    <a:lnTo>
                      <a:pt x="7724" y="26034"/>
                    </a:lnTo>
                    <a:lnTo>
                      <a:pt x="7724" y="26749"/>
                    </a:lnTo>
                    <a:lnTo>
                      <a:pt x="7152" y="27607"/>
                    </a:lnTo>
                    <a:lnTo>
                      <a:pt x="5150" y="29324"/>
                    </a:lnTo>
                    <a:lnTo>
                      <a:pt x="3290" y="31183"/>
                    </a:lnTo>
                    <a:lnTo>
                      <a:pt x="3004" y="32327"/>
                    </a:lnTo>
                    <a:lnTo>
                      <a:pt x="3290" y="33186"/>
                    </a:lnTo>
                    <a:lnTo>
                      <a:pt x="3862" y="33615"/>
                    </a:lnTo>
                    <a:lnTo>
                      <a:pt x="6723" y="33472"/>
                    </a:lnTo>
                    <a:lnTo>
                      <a:pt x="7152" y="34187"/>
                    </a:lnTo>
                    <a:lnTo>
                      <a:pt x="5722" y="38907"/>
                    </a:lnTo>
                    <a:lnTo>
                      <a:pt x="6151" y="39766"/>
                    </a:lnTo>
                    <a:lnTo>
                      <a:pt x="8583" y="40481"/>
                    </a:lnTo>
                    <a:lnTo>
                      <a:pt x="10299" y="41625"/>
                    </a:lnTo>
                    <a:lnTo>
                      <a:pt x="13589" y="44629"/>
                    </a:lnTo>
                    <a:lnTo>
                      <a:pt x="15020" y="47204"/>
                    </a:lnTo>
                    <a:lnTo>
                      <a:pt x="14018" y="47919"/>
                    </a:lnTo>
                    <a:lnTo>
                      <a:pt x="12015" y="48348"/>
                    </a:lnTo>
                    <a:lnTo>
                      <a:pt x="10299" y="48205"/>
                    </a:lnTo>
                    <a:lnTo>
                      <a:pt x="7868" y="50065"/>
                    </a:lnTo>
                    <a:lnTo>
                      <a:pt x="6008" y="50780"/>
                    </a:lnTo>
                    <a:lnTo>
                      <a:pt x="7152" y="52353"/>
                    </a:lnTo>
                    <a:lnTo>
                      <a:pt x="15162" y="54070"/>
                    </a:lnTo>
                    <a:lnTo>
                      <a:pt x="16879" y="53355"/>
                    </a:lnTo>
                    <a:lnTo>
                      <a:pt x="17880" y="52067"/>
                    </a:lnTo>
                    <a:lnTo>
                      <a:pt x="17880" y="51352"/>
                    </a:lnTo>
                    <a:lnTo>
                      <a:pt x="18596" y="51066"/>
                    </a:lnTo>
                    <a:lnTo>
                      <a:pt x="21313" y="52210"/>
                    </a:lnTo>
                    <a:lnTo>
                      <a:pt x="23602" y="52067"/>
                    </a:lnTo>
                    <a:lnTo>
                      <a:pt x="27321" y="51924"/>
                    </a:lnTo>
                    <a:lnTo>
                      <a:pt x="29896" y="52210"/>
                    </a:lnTo>
                    <a:lnTo>
                      <a:pt x="31612" y="51209"/>
                    </a:lnTo>
                    <a:lnTo>
                      <a:pt x="34044" y="47919"/>
                    </a:lnTo>
                    <a:lnTo>
                      <a:pt x="34902" y="46060"/>
                    </a:lnTo>
                    <a:lnTo>
                      <a:pt x="35904" y="45487"/>
                    </a:lnTo>
                    <a:lnTo>
                      <a:pt x="36619" y="45773"/>
                    </a:lnTo>
                    <a:lnTo>
                      <a:pt x="37191" y="47347"/>
                    </a:lnTo>
                    <a:lnTo>
                      <a:pt x="38335" y="48777"/>
                    </a:lnTo>
                    <a:lnTo>
                      <a:pt x="40910" y="51066"/>
                    </a:lnTo>
                    <a:lnTo>
                      <a:pt x="42769" y="52210"/>
                    </a:lnTo>
                    <a:lnTo>
                      <a:pt x="44343" y="52639"/>
                    </a:lnTo>
                    <a:lnTo>
                      <a:pt x="45916" y="51781"/>
                    </a:lnTo>
                    <a:lnTo>
                      <a:pt x="47633" y="51495"/>
                    </a:lnTo>
                    <a:lnTo>
                      <a:pt x="52353" y="53355"/>
                    </a:lnTo>
                    <a:lnTo>
                      <a:pt x="56215" y="53641"/>
                    </a:lnTo>
                    <a:lnTo>
                      <a:pt x="59220" y="52639"/>
                    </a:lnTo>
                    <a:lnTo>
                      <a:pt x="58791" y="51352"/>
                    </a:lnTo>
                    <a:lnTo>
                      <a:pt x="57789" y="49922"/>
                    </a:lnTo>
                    <a:lnTo>
                      <a:pt x="57503" y="48491"/>
                    </a:lnTo>
                    <a:lnTo>
                      <a:pt x="57646" y="47204"/>
                    </a:lnTo>
                    <a:lnTo>
                      <a:pt x="59791" y="46060"/>
                    </a:lnTo>
                    <a:lnTo>
                      <a:pt x="59649" y="45487"/>
                    </a:lnTo>
                    <a:lnTo>
                      <a:pt x="57217" y="43342"/>
                    </a:lnTo>
                    <a:lnTo>
                      <a:pt x="57360" y="42770"/>
                    </a:lnTo>
                    <a:lnTo>
                      <a:pt x="62653" y="40338"/>
                    </a:lnTo>
                    <a:lnTo>
                      <a:pt x="67802" y="38907"/>
                    </a:lnTo>
                    <a:lnTo>
                      <a:pt x="68660" y="37906"/>
                    </a:lnTo>
                    <a:lnTo>
                      <a:pt x="69090" y="36333"/>
                    </a:lnTo>
                    <a:lnTo>
                      <a:pt x="69376" y="33329"/>
                    </a:lnTo>
                    <a:lnTo>
                      <a:pt x="69090" y="30897"/>
                    </a:lnTo>
                    <a:lnTo>
                      <a:pt x="66944" y="28608"/>
                    </a:lnTo>
                    <a:lnTo>
                      <a:pt x="66801" y="27464"/>
                    </a:lnTo>
                    <a:lnTo>
                      <a:pt x="67373" y="26177"/>
                    </a:lnTo>
                    <a:lnTo>
                      <a:pt x="68088" y="25175"/>
                    </a:lnTo>
                    <a:lnTo>
                      <a:pt x="70234" y="24603"/>
                    </a:lnTo>
                    <a:lnTo>
                      <a:pt x="72666" y="23888"/>
                    </a:lnTo>
                    <a:lnTo>
                      <a:pt x="74525" y="23030"/>
                    </a:lnTo>
                    <a:lnTo>
                      <a:pt x="77100" y="22172"/>
                    </a:lnTo>
                    <a:lnTo>
                      <a:pt x="79102" y="21170"/>
                    </a:lnTo>
                    <a:lnTo>
                      <a:pt x="81105" y="18738"/>
                    </a:lnTo>
                    <a:lnTo>
                      <a:pt x="82392" y="18309"/>
                    </a:lnTo>
                    <a:lnTo>
                      <a:pt x="85968" y="18596"/>
                    </a:lnTo>
                    <a:lnTo>
                      <a:pt x="86827" y="18023"/>
                    </a:lnTo>
                    <a:lnTo>
                      <a:pt x="86254" y="14447"/>
                    </a:lnTo>
                    <a:lnTo>
                      <a:pt x="86970" y="13446"/>
                    </a:lnTo>
                    <a:lnTo>
                      <a:pt x="88257" y="13017"/>
                    </a:lnTo>
                    <a:lnTo>
                      <a:pt x="88829" y="12445"/>
                    </a:lnTo>
                    <a:lnTo>
                      <a:pt x="92119" y="12874"/>
                    </a:lnTo>
                    <a:lnTo>
                      <a:pt x="94694" y="1387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5" name="Freeform: Shape 414">
                <a:extLst>
                  <a:ext uri="{FF2B5EF4-FFF2-40B4-BE49-F238E27FC236}">
                    <a16:creationId xmlns:a16="http://schemas.microsoft.com/office/drawing/2014/main" id="{D4B11E45-E176-C17F-DF1C-04C137C83166}"/>
                  </a:ext>
                  <a:ext uri="{C183D7F6-B498-43B3-948B-1728B52AA6E4}">
                    <adec:decorative xmlns:adec="http://schemas.microsoft.com/office/drawing/2017/decorative" val="1"/>
                  </a:ext>
                </a:extLst>
              </p:cNvPr>
              <p:cNvSpPr/>
              <p:nvPr/>
            </p:nvSpPr>
            <p:spPr>
              <a:xfrm>
                <a:off x="5594309" y="4251237"/>
                <a:ext cx="90545" cy="92834"/>
              </a:xfrm>
              <a:custGeom>
                <a:avLst/>
                <a:gdLst>
                  <a:gd name="connsiteX0" fmla="*/ 22315 w 90545"/>
                  <a:gd name="connsiteY0" fmla="*/ 72236 h 92834"/>
                  <a:gd name="connsiteX1" fmla="*/ 20169 w 90545"/>
                  <a:gd name="connsiteY1" fmla="*/ 71378 h 92834"/>
                  <a:gd name="connsiteX2" fmla="*/ 13017 w 90545"/>
                  <a:gd name="connsiteY2" fmla="*/ 71807 h 92834"/>
                  <a:gd name="connsiteX3" fmla="*/ 10013 w 90545"/>
                  <a:gd name="connsiteY3" fmla="*/ 73380 h 92834"/>
                  <a:gd name="connsiteX4" fmla="*/ 20455 w 90545"/>
                  <a:gd name="connsiteY4" fmla="*/ 76241 h 92834"/>
                  <a:gd name="connsiteX5" fmla="*/ 22458 w 90545"/>
                  <a:gd name="connsiteY5" fmla="*/ 78244 h 92834"/>
                  <a:gd name="connsiteX6" fmla="*/ 22887 w 90545"/>
                  <a:gd name="connsiteY6" fmla="*/ 77386 h 92834"/>
                  <a:gd name="connsiteX7" fmla="*/ 23602 w 90545"/>
                  <a:gd name="connsiteY7" fmla="*/ 74382 h 92834"/>
                  <a:gd name="connsiteX8" fmla="*/ 23316 w 90545"/>
                  <a:gd name="connsiteY8" fmla="*/ 72951 h 92834"/>
                  <a:gd name="connsiteX9" fmla="*/ 22315 w 90545"/>
                  <a:gd name="connsiteY9" fmla="*/ 72236 h 92834"/>
                  <a:gd name="connsiteX10" fmla="*/ 88257 w 90545"/>
                  <a:gd name="connsiteY10" fmla="*/ 45487 h 92834"/>
                  <a:gd name="connsiteX11" fmla="*/ 87256 w 90545"/>
                  <a:gd name="connsiteY11" fmla="*/ 45916 h 92834"/>
                  <a:gd name="connsiteX12" fmla="*/ 84109 w 90545"/>
                  <a:gd name="connsiteY12" fmla="*/ 49492 h 92834"/>
                  <a:gd name="connsiteX13" fmla="*/ 82249 w 90545"/>
                  <a:gd name="connsiteY13" fmla="*/ 50923 h 92834"/>
                  <a:gd name="connsiteX14" fmla="*/ 80819 w 90545"/>
                  <a:gd name="connsiteY14" fmla="*/ 50780 h 92834"/>
                  <a:gd name="connsiteX15" fmla="*/ 79388 w 90545"/>
                  <a:gd name="connsiteY15" fmla="*/ 50494 h 92834"/>
                  <a:gd name="connsiteX16" fmla="*/ 78387 w 90545"/>
                  <a:gd name="connsiteY16" fmla="*/ 50780 h 92834"/>
                  <a:gd name="connsiteX17" fmla="*/ 77672 w 90545"/>
                  <a:gd name="connsiteY17" fmla="*/ 50351 h 92834"/>
                  <a:gd name="connsiteX18" fmla="*/ 77958 w 90545"/>
                  <a:gd name="connsiteY18" fmla="*/ 49492 h 92834"/>
                  <a:gd name="connsiteX19" fmla="*/ 78673 w 90545"/>
                  <a:gd name="connsiteY19" fmla="*/ 48348 h 92834"/>
                  <a:gd name="connsiteX20" fmla="*/ 80104 w 90545"/>
                  <a:gd name="connsiteY20" fmla="*/ 44486 h 92834"/>
                  <a:gd name="connsiteX21" fmla="*/ 83823 w 90545"/>
                  <a:gd name="connsiteY21" fmla="*/ 40481 h 92834"/>
                  <a:gd name="connsiteX22" fmla="*/ 83966 w 90545"/>
                  <a:gd name="connsiteY22" fmla="*/ 39623 h 92834"/>
                  <a:gd name="connsiteX23" fmla="*/ 82392 w 90545"/>
                  <a:gd name="connsiteY23" fmla="*/ 37334 h 92834"/>
                  <a:gd name="connsiteX24" fmla="*/ 80819 w 90545"/>
                  <a:gd name="connsiteY24" fmla="*/ 34187 h 92834"/>
                  <a:gd name="connsiteX25" fmla="*/ 80819 w 90545"/>
                  <a:gd name="connsiteY25" fmla="*/ 30754 h 92834"/>
                  <a:gd name="connsiteX26" fmla="*/ 80533 w 90545"/>
                  <a:gd name="connsiteY26" fmla="*/ 28322 h 92834"/>
                  <a:gd name="connsiteX27" fmla="*/ 77243 w 90545"/>
                  <a:gd name="connsiteY27" fmla="*/ 27607 h 92834"/>
                  <a:gd name="connsiteX28" fmla="*/ 76671 w 90545"/>
                  <a:gd name="connsiteY28" fmla="*/ 27178 h 92834"/>
                  <a:gd name="connsiteX29" fmla="*/ 76528 w 90545"/>
                  <a:gd name="connsiteY29" fmla="*/ 26320 h 92834"/>
                  <a:gd name="connsiteX30" fmla="*/ 77386 w 90545"/>
                  <a:gd name="connsiteY30" fmla="*/ 24174 h 92834"/>
                  <a:gd name="connsiteX31" fmla="*/ 78387 w 90545"/>
                  <a:gd name="connsiteY31" fmla="*/ 22172 h 92834"/>
                  <a:gd name="connsiteX32" fmla="*/ 78530 w 90545"/>
                  <a:gd name="connsiteY32" fmla="*/ 21313 h 92834"/>
                  <a:gd name="connsiteX33" fmla="*/ 78244 w 90545"/>
                  <a:gd name="connsiteY33" fmla="*/ 20598 h 92834"/>
                  <a:gd name="connsiteX34" fmla="*/ 76242 w 90545"/>
                  <a:gd name="connsiteY34" fmla="*/ 18452 h 92834"/>
                  <a:gd name="connsiteX35" fmla="*/ 73095 w 90545"/>
                  <a:gd name="connsiteY35" fmla="*/ 14447 h 92834"/>
                  <a:gd name="connsiteX36" fmla="*/ 70091 w 90545"/>
                  <a:gd name="connsiteY36" fmla="*/ 10013 h 92834"/>
                  <a:gd name="connsiteX37" fmla="*/ 67516 w 90545"/>
                  <a:gd name="connsiteY37" fmla="*/ 6294 h 92834"/>
                  <a:gd name="connsiteX38" fmla="*/ 65514 w 90545"/>
                  <a:gd name="connsiteY38" fmla="*/ 4577 h 92834"/>
                  <a:gd name="connsiteX39" fmla="*/ 63511 w 90545"/>
                  <a:gd name="connsiteY39" fmla="*/ 2146 h 92834"/>
                  <a:gd name="connsiteX40" fmla="*/ 62796 w 90545"/>
                  <a:gd name="connsiteY40" fmla="*/ 572 h 92834"/>
                  <a:gd name="connsiteX41" fmla="*/ 60793 w 90545"/>
                  <a:gd name="connsiteY41" fmla="*/ 0 h 92834"/>
                  <a:gd name="connsiteX42" fmla="*/ 54785 w 90545"/>
                  <a:gd name="connsiteY42" fmla="*/ 0 h 92834"/>
                  <a:gd name="connsiteX43" fmla="*/ 47633 w 90545"/>
                  <a:gd name="connsiteY43" fmla="*/ 0 h 92834"/>
                  <a:gd name="connsiteX44" fmla="*/ 41625 w 90545"/>
                  <a:gd name="connsiteY44" fmla="*/ 0 h 92834"/>
                  <a:gd name="connsiteX45" fmla="*/ 41339 w 90545"/>
                  <a:gd name="connsiteY45" fmla="*/ 2146 h 92834"/>
                  <a:gd name="connsiteX46" fmla="*/ 34759 w 90545"/>
                  <a:gd name="connsiteY46" fmla="*/ 3576 h 92834"/>
                  <a:gd name="connsiteX47" fmla="*/ 30611 w 90545"/>
                  <a:gd name="connsiteY47" fmla="*/ 1859 h 92834"/>
                  <a:gd name="connsiteX48" fmla="*/ 26034 w 90545"/>
                  <a:gd name="connsiteY48" fmla="*/ 2861 h 92834"/>
                  <a:gd name="connsiteX49" fmla="*/ 23745 w 90545"/>
                  <a:gd name="connsiteY49" fmla="*/ 4005 h 92834"/>
                  <a:gd name="connsiteX50" fmla="*/ 23030 w 90545"/>
                  <a:gd name="connsiteY50" fmla="*/ 6294 h 92834"/>
                  <a:gd name="connsiteX51" fmla="*/ 22029 w 90545"/>
                  <a:gd name="connsiteY51" fmla="*/ 8726 h 92834"/>
                  <a:gd name="connsiteX52" fmla="*/ 21027 w 90545"/>
                  <a:gd name="connsiteY52" fmla="*/ 9727 h 92834"/>
                  <a:gd name="connsiteX53" fmla="*/ 20598 w 90545"/>
                  <a:gd name="connsiteY53" fmla="*/ 10871 h 92834"/>
                  <a:gd name="connsiteX54" fmla="*/ 20026 w 90545"/>
                  <a:gd name="connsiteY54" fmla="*/ 11873 h 92834"/>
                  <a:gd name="connsiteX55" fmla="*/ 19168 w 90545"/>
                  <a:gd name="connsiteY55" fmla="*/ 13017 h 92834"/>
                  <a:gd name="connsiteX56" fmla="*/ 18166 w 90545"/>
                  <a:gd name="connsiteY56" fmla="*/ 15305 h 92834"/>
                  <a:gd name="connsiteX57" fmla="*/ 16021 w 90545"/>
                  <a:gd name="connsiteY57" fmla="*/ 18596 h 92834"/>
                  <a:gd name="connsiteX58" fmla="*/ 13732 w 90545"/>
                  <a:gd name="connsiteY58" fmla="*/ 20741 h 92834"/>
                  <a:gd name="connsiteX59" fmla="*/ 9870 w 90545"/>
                  <a:gd name="connsiteY59" fmla="*/ 21885 h 92834"/>
                  <a:gd name="connsiteX60" fmla="*/ 8726 w 90545"/>
                  <a:gd name="connsiteY60" fmla="*/ 25461 h 92834"/>
                  <a:gd name="connsiteX61" fmla="*/ 7867 w 90545"/>
                  <a:gd name="connsiteY61" fmla="*/ 26749 h 92834"/>
                  <a:gd name="connsiteX62" fmla="*/ 6437 w 90545"/>
                  <a:gd name="connsiteY62" fmla="*/ 27750 h 92834"/>
                  <a:gd name="connsiteX63" fmla="*/ 4863 w 90545"/>
                  <a:gd name="connsiteY63" fmla="*/ 28465 h 92834"/>
                  <a:gd name="connsiteX64" fmla="*/ 3433 w 90545"/>
                  <a:gd name="connsiteY64" fmla="*/ 28036 h 92834"/>
                  <a:gd name="connsiteX65" fmla="*/ 1716 w 90545"/>
                  <a:gd name="connsiteY65" fmla="*/ 27750 h 92834"/>
                  <a:gd name="connsiteX66" fmla="*/ 0 w 90545"/>
                  <a:gd name="connsiteY66" fmla="*/ 28322 h 92834"/>
                  <a:gd name="connsiteX67" fmla="*/ 572 w 90545"/>
                  <a:gd name="connsiteY67" fmla="*/ 30182 h 92834"/>
                  <a:gd name="connsiteX68" fmla="*/ 4148 w 90545"/>
                  <a:gd name="connsiteY68" fmla="*/ 32900 h 92834"/>
                  <a:gd name="connsiteX69" fmla="*/ 7009 w 90545"/>
                  <a:gd name="connsiteY69" fmla="*/ 33329 h 92834"/>
                  <a:gd name="connsiteX70" fmla="*/ 6723 w 90545"/>
                  <a:gd name="connsiteY70" fmla="*/ 34044 h 92834"/>
                  <a:gd name="connsiteX71" fmla="*/ 2575 w 90545"/>
                  <a:gd name="connsiteY71" fmla="*/ 34473 h 92834"/>
                  <a:gd name="connsiteX72" fmla="*/ 2003 w 90545"/>
                  <a:gd name="connsiteY72" fmla="*/ 36762 h 92834"/>
                  <a:gd name="connsiteX73" fmla="*/ 2003 w 90545"/>
                  <a:gd name="connsiteY73" fmla="*/ 38907 h 92834"/>
                  <a:gd name="connsiteX74" fmla="*/ 3433 w 90545"/>
                  <a:gd name="connsiteY74" fmla="*/ 42484 h 92834"/>
                  <a:gd name="connsiteX75" fmla="*/ 5292 w 90545"/>
                  <a:gd name="connsiteY75" fmla="*/ 42197 h 92834"/>
                  <a:gd name="connsiteX76" fmla="*/ 6294 w 90545"/>
                  <a:gd name="connsiteY76" fmla="*/ 41053 h 92834"/>
                  <a:gd name="connsiteX77" fmla="*/ 10299 w 90545"/>
                  <a:gd name="connsiteY77" fmla="*/ 41339 h 92834"/>
                  <a:gd name="connsiteX78" fmla="*/ 11730 w 90545"/>
                  <a:gd name="connsiteY78" fmla="*/ 40052 h 92834"/>
                  <a:gd name="connsiteX79" fmla="*/ 12015 w 90545"/>
                  <a:gd name="connsiteY79" fmla="*/ 40910 h 92834"/>
                  <a:gd name="connsiteX80" fmla="*/ 11443 w 90545"/>
                  <a:gd name="connsiteY80" fmla="*/ 42340 h 92834"/>
                  <a:gd name="connsiteX81" fmla="*/ 9012 w 90545"/>
                  <a:gd name="connsiteY81" fmla="*/ 44057 h 92834"/>
                  <a:gd name="connsiteX82" fmla="*/ 6294 w 90545"/>
                  <a:gd name="connsiteY82" fmla="*/ 47061 h 92834"/>
                  <a:gd name="connsiteX83" fmla="*/ 4148 w 90545"/>
                  <a:gd name="connsiteY83" fmla="*/ 46489 h 92834"/>
                  <a:gd name="connsiteX84" fmla="*/ 2718 w 90545"/>
                  <a:gd name="connsiteY84" fmla="*/ 45201 h 92834"/>
                  <a:gd name="connsiteX85" fmla="*/ 1001 w 90545"/>
                  <a:gd name="connsiteY85" fmla="*/ 45058 h 92834"/>
                  <a:gd name="connsiteX86" fmla="*/ 715 w 90545"/>
                  <a:gd name="connsiteY86" fmla="*/ 46775 h 92834"/>
                  <a:gd name="connsiteX87" fmla="*/ 2861 w 90545"/>
                  <a:gd name="connsiteY87" fmla="*/ 49636 h 92834"/>
                  <a:gd name="connsiteX88" fmla="*/ 4434 w 90545"/>
                  <a:gd name="connsiteY88" fmla="*/ 53355 h 92834"/>
                  <a:gd name="connsiteX89" fmla="*/ 8297 w 90545"/>
                  <a:gd name="connsiteY89" fmla="*/ 53784 h 92834"/>
                  <a:gd name="connsiteX90" fmla="*/ 10156 w 90545"/>
                  <a:gd name="connsiteY90" fmla="*/ 55500 h 92834"/>
                  <a:gd name="connsiteX91" fmla="*/ 11157 w 90545"/>
                  <a:gd name="connsiteY91" fmla="*/ 58218 h 92834"/>
                  <a:gd name="connsiteX92" fmla="*/ 12445 w 90545"/>
                  <a:gd name="connsiteY92" fmla="*/ 64226 h 92834"/>
                  <a:gd name="connsiteX93" fmla="*/ 13303 w 90545"/>
                  <a:gd name="connsiteY93" fmla="*/ 65370 h 92834"/>
                  <a:gd name="connsiteX94" fmla="*/ 15449 w 90545"/>
                  <a:gd name="connsiteY94" fmla="*/ 66228 h 92834"/>
                  <a:gd name="connsiteX95" fmla="*/ 18023 w 90545"/>
                  <a:gd name="connsiteY95" fmla="*/ 68517 h 92834"/>
                  <a:gd name="connsiteX96" fmla="*/ 21885 w 90545"/>
                  <a:gd name="connsiteY96" fmla="*/ 68946 h 92834"/>
                  <a:gd name="connsiteX97" fmla="*/ 23745 w 90545"/>
                  <a:gd name="connsiteY97" fmla="*/ 67373 h 92834"/>
                  <a:gd name="connsiteX98" fmla="*/ 24603 w 90545"/>
                  <a:gd name="connsiteY98" fmla="*/ 67373 h 92834"/>
                  <a:gd name="connsiteX99" fmla="*/ 23745 w 90545"/>
                  <a:gd name="connsiteY99" fmla="*/ 69948 h 92834"/>
                  <a:gd name="connsiteX100" fmla="*/ 26034 w 90545"/>
                  <a:gd name="connsiteY100" fmla="*/ 73524 h 92834"/>
                  <a:gd name="connsiteX101" fmla="*/ 24603 w 90545"/>
                  <a:gd name="connsiteY101" fmla="*/ 76671 h 92834"/>
                  <a:gd name="connsiteX102" fmla="*/ 24460 w 90545"/>
                  <a:gd name="connsiteY102" fmla="*/ 78387 h 92834"/>
                  <a:gd name="connsiteX103" fmla="*/ 28608 w 90545"/>
                  <a:gd name="connsiteY103" fmla="*/ 79674 h 92834"/>
                  <a:gd name="connsiteX104" fmla="*/ 41196 w 90545"/>
                  <a:gd name="connsiteY104" fmla="*/ 84395 h 92834"/>
                  <a:gd name="connsiteX105" fmla="*/ 47061 w 90545"/>
                  <a:gd name="connsiteY105" fmla="*/ 87256 h 92834"/>
                  <a:gd name="connsiteX106" fmla="*/ 52639 w 90545"/>
                  <a:gd name="connsiteY106" fmla="*/ 91547 h 92834"/>
                  <a:gd name="connsiteX107" fmla="*/ 53784 w 90545"/>
                  <a:gd name="connsiteY107" fmla="*/ 92834 h 92834"/>
                  <a:gd name="connsiteX108" fmla="*/ 55357 w 90545"/>
                  <a:gd name="connsiteY108" fmla="*/ 91547 h 92834"/>
                  <a:gd name="connsiteX109" fmla="*/ 57646 w 90545"/>
                  <a:gd name="connsiteY109" fmla="*/ 87256 h 92834"/>
                  <a:gd name="connsiteX110" fmla="*/ 60936 w 90545"/>
                  <a:gd name="connsiteY110" fmla="*/ 83107 h 92834"/>
                  <a:gd name="connsiteX111" fmla="*/ 63940 w 90545"/>
                  <a:gd name="connsiteY111" fmla="*/ 80676 h 92834"/>
                  <a:gd name="connsiteX112" fmla="*/ 66372 w 90545"/>
                  <a:gd name="connsiteY112" fmla="*/ 78101 h 92834"/>
                  <a:gd name="connsiteX113" fmla="*/ 68946 w 90545"/>
                  <a:gd name="connsiteY113" fmla="*/ 76098 h 92834"/>
                  <a:gd name="connsiteX114" fmla="*/ 72666 w 90545"/>
                  <a:gd name="connsiteY114" fmla="*/ 73810 h 92834"/>
                  <a:gd name="connsiteX115" fmla="*/ 78244 w 90545"/>
                  <a:gd name="connsiteY115" fmla="*/ 67802 h 92834"/>
                  <a:gd name="connsiteX116" fmla="*/ 79531 w 90545"/>
                  <a:gd name="connsiteY116" fmla="*/ 67087 h 92834"/>
                  <a:gd name="connsiteX117" fmla="*/ 80390 w 90545"/>
                  <a:gd name="connsiteY117" fmla="*/ 62938 h 92834"/>
                  <a:gd name="connsiteX118" fmla="*/ 81820 w 90545"/>
                  <a:gd name="connsiteY118" fmla="*/ 57646 h 92834"/>
                  <a:gd name="connsiteX119" fmla="*/ 83394 w 90545"/>
                  <a:gd name="connsiteY119" fmla="*/ 56072 h 92834"/>
                  <a:gd name="connsiteX120" fmla="*/ 87256 w 90545"/>
                  <a:gd name="connsiteY120" fmla="*/ 55071 h 92834"/>
                  <a:gd name="connsiteX121" fmla="*/ 88114 w 90545"/>
                  <a:gd name="connsiteY121" fmla="*/ 54213 h 92834"/>
                  <a:gd name="connsiteX122" fmla="*/ 89545 w 90545"/>
                  <a:gd name="connsiteY122" fmla="*/ 50494 h 92834"/>
                  <a:gd name="connsiteX123" fmla="*/ 90403 w 90545"/>
                  <a:gd name="connsiteY123" fmla="*/ 46203 h 92834"/>
                  <a:gd name="connsiteX124" fmla="*/ 90546 w 90545"/>
                  <a:gd name="connsiteY124" fmla="*/ 45201 h 92834"/>
                  <a:gd name="connsiteX125" fmla="*/ 88257 w 90545"/>
                  <a:gd name="connsiteY125" fmla="*/ 45487 h 9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90545" h="92834">
                    <a:moveTo>
                      <a:pt x="22315" y="72236"/>
                    </a:moveTo>
                    <a:lnTo>
                      <a:pt x="20169" y="71378"/>
                    </a:lnTo>
                    <a:lnTo>
                      <a:pt x="13017" y="71807"/>
                    </a:lnTo>
                    <a:lnTo>
                      <a:pt x="10013" y="73380"/>
                    </a:lnTo>
                    <a:lnTo>
                      <a:pt x="20455" y="76241"/>
                    </a:lnTo>
                    <a:lnTo>
                      <a:pt x="22458" y="78244"/>
                    </a:lnTo>
                    <a:lnTo>
                      <a:pt x="22887" y="77386"/>
                    </a:lnTo>
                    <a:lnTo>
                      <a:pt x="23602" y="74382"/>
                    </a:lnTo>
                    <a:lnTo>
                      <a:pt x="23316" y="72951"/>
                    </a:lnTo>
                    <a:lnTo>
                      <a:pt x="22315" y="72236"/>
                    </a:lnTo>
                    <a:close/>
                    <a:moveTo>
                      <a:pt x="88257" y="45487"/>
                    </a:moveTo>
                    <a:lnTo>
                      <a:pt x="87256" y="45916"/>
                    </a:lnTo>
                    <a:lnTo>
                      <a:pt x="84109" y="49492"/>
                    </a:lnTo>
                    <a:lnTo>
                      <a:pt x="82249" y="50923"/>
                    </a:lnTo>
                    <a:lnTo>
                      <a:pt x="80819" y="50780"/>
                    </a:lnTo>
                    <a:lnTo>
                      <a:pt x="79388" y="50494"/>
                    </a:lnTo>
                    <a:lnTo>
                      <a:pt x="78387" y="50780"/>
                    </a:lnTo>
                    <a:lnTo>
                      <a:pt x="77672" y="50351"/>
                    </a:lnTo>
                    <a:lnTo>
                      <a:pt x="77958" y="49492"/>
                    </a:lnTo>
                    <a:lnTo>
                      <a:pt x="78673" y="48348"/>
                    </a:lnTo>
                    <a:lnTo>
                      <a:pt x="80104" y="44486"/>
                    </a:lnTo>
                    <a:lnTo>
                      <a:pt x="83823" y="40481"/>
                    </a:lnTo>
                    <a:lnTo>
                      <a:pt x="83966" y="39623"/>
                    </a:lnTo>
                    <a:lnTo>
                      <a:pt x="82392" y="37334"/>
                    </a:lnTo>
                    <a:lnTo>
                      <a:pt x="80819" y="34187"/>
                    </a:lnTo>
                    <a:lnTo>
                      <a:pt x="80819" y="30754"/>
                    </a:lnTo>
                    <a:lnTo>
                      <a:pt x="80533" y="28322"/>
                    </a:lnTo>
                    <a:lnTo>
                      <a:pt x="77243" y="27607"/>
                    </a:lnTo>
                    <a:lnTo>
                      <a:pt x="76671" y="27178"/>
                    </a:lnTo>
                    <a:lnTo>
                      <a:pt x="76528" y="26320"/>
                    </a:lnTo>
                    <a:lnTo>
                      <a:pt x="77386" y="24174"/>
                    </a:lnTo>
                    <a:lnTo>
                      <a:pt x="78387" y="22172"/>
                    </a:lnTo>
                    <a:lnTo>
                      <a:pt x="78530" y="21313"/>
                    </a:lnTo>
                    <a:lnTo>
                      <a:pt x="78244" y="20598"/>
                    </a:lnTo>
                    <a:lnTo>
                      <a:pt x="76242" y="18452"/>
                    </a:lnTo>
                    <a:lnTo>
                      <a:pt x="73095" y="14447"/>
                    </a:lnTo>
                    <a:lnTo>
                      <a:pt x="70091" y="10013"/>
                    </a:lnTo>
                    <a:lnTo>
                      <a:pt x="67516" y="6294"/>
                    </a:lnTo>
                    <a:lnTo>
                      <a:pt x="65514" y="4577"/>
                    </a:lnTo>
                    <a:lnTo>
                      <a:pt x="63511" y="2146"/>
                    </a:lnTo>
                    <a:lnTo>
                      <a:pt x="62796" y="572"/>
                    </a:lnTo>
                    <a:lnTo>
                      <a:pt x="60793" y="0"/>
                    </a:lnTo>
                    <a:lnTo>
                      <a:pt x="54785" y="0"/>
                    </a:lnTo>
                    <a:lnTo>
                      <a:pt x="47633" y="0"/>
                    </a:lnTo>
                    <a:lnTo>
                      <a:pt x="41625" y="0"/>
                    </a:lnTo>
                    <a:lnTo>
                      <a:pt x="41339" y="2146"/>
                    </a:lnTo>
                    <a:lnTo>
                      <a:pt x="34759" y="3576"/>
                    </a:lnTo>
                    <a:lnTo>
                      <a:pt x="30611" y="1859"/>
                    </a:lnTo>
                    <a:lnTo>
                      <a:pt x="26034" y="2861"/>
                    </a:lnTo>
                    <a:lnTo>
                      <a:pt x="23745" y="4005"/>
                    </a:lnTo>
                    <a:lnTo>
                      <a:pt x="23030" y="6294"/>
                    </a:lnTo>
                    <a:lnTo>
                      <a:pt x="22029" y="8726"/>
                    </a:lnTo>
                    <a:lnTo>
                      <a:pt x="21027" y="9727"/>
                    </a:lnTo>
                    <a:lnTo>
                      <a:pt x="20598" y="10871"/>
                    </a:lnTo>
                    <a:lnTo>
                      <a:pt x="20026" y="11873"/>
                    </a:lnTo>
                    <a:lnTo>
                      <a:pt x="19168" y="13017"/>
                    </a:lnTo>
                    <a:lnTo>
                      <a:pt x="18166" y="15305"/>
                    </a:lnTo>
                    <a:lnTo>
                      <a:pt x="16021" y="18596"/>
                    </a:lnTo>
                    <a:lnTo>
                      <a:pt x="13732" y="20741"/>
                    </a:lnTo>
                    <a:lnTo>
                      <a:pt x="9870" y="21885"/>
                    </a:lnTo>
                    <a:lnTo>
                      <a:pt x="8726" y="25461"/>
                    </a:lnTo>
                    <a:lnTo>
                      <a:pt x="7867" y="26749"/>
                    </a:lnTo>
                    <a:lnTo>
                      <a:pt x="6437" y="27750"/>
                    </a:lnTo>
                    <a:lnTo>
                      <a:pt x="4863" y="28465"/>
                    </a:lnTo>
                    <a:lnTo>
                      <a:pt x="3433" y="28036"/>
                    </a:lnTo>
                    <a:lnTo>
                      <a:pt x="1716" y="27750"/>
                    </a:lnTo>
                    <a:lnTo>
                      <a:pt x="0" y="28322"/>
                    </a:lnTo>
                    <a:lnTo>
                      <a:pt x="572" y="30182"/>
                    </a:lnTo>
                    <a:lnTo>
                      <a:pt x="4148" y="32900"/>
                    </a:lnTo>
                    <a:lnTo>
                      <a:pt x="7009" y="33329"/>
                    </a:lnTo>
                    <a:lnTo>
                      <a:pt x="6723" y="34044"/>
                    </a:lnTo>
                    <a:lnTo>
                      <a:pt x="2575" y="34473"/>
                    </a:lnTo>
                    <a:lnTo>
                      <a:pt x="2003" y="36762"/>
                    </a:lnTo>
                    <a:lnTo>
                      <a:pt x="2003" y="38907"/>
                    </a:lnTo>
                    <a:lnTo>
                      <a:pt x="3433" y="42484"/>
                    </a:lnTo>
                    <a:lnTo>
                      <a:pt x="5292" y="42197"/>
                    </a:lnTo>
                    <a:lnTo>
                      <a:pt x="6294" y="41053"/>
                    </a:lnTo>
                    <a:lnTo>
                      <a:pt x="10299" y="41339"/>
                    </a:lnTo>
                    <a:lnTo>
                      <a:pt x="11730" y="40052"/>
                    </a:lnTo>
                    <a:lnTo>
                      <a:pt x="12015" y="40910"/>
                    </a:lnTo>
                    <a:lnTo>
                      <a:pt x="11443" y="42340"/>
                    </a:lnTo>
                    <a:lnTo>
                      <a:pt x="9012" y="44057"/>
                    </a:lnTo>
                    <a:lnTo>
                      <a:pt x="6294" y="47061"/>
                    </a:lnTo>
                    <a:lnTo>
                      <a:pt x="4148" y="46489"/>
                    </a:lnTo>
                    <a:lnTo>
                      <a:pt x="2718" y="45201"/>
                    </a:lnTo>
                    <a:lnTo>
                      <a:pt x="1001" y="45058"/>
                    </a:lnTo>
                    <a:lnTo>
                      <a:pt x="715" y="46775"/>
                    </a:lnTo>
                    <a:lnTo>
                      <a:pt x="2861" y="49636"/>
                    </a:lnTo>
                    <a:lnTo>
                      <a:pt x="4434" y="53355"/>
                    </a:lnTo>
                    <a:lnTo>
                      <a:pt x="8297" y="53784"/>
                    </a:lnTo>
                    <a:lnTo>
                      <a:pt x="10156" y="55500"/>
                    </a:lnTo>
                    <a:lnTo>
                      <a:pt x="11157" y="58218"/>
                    </a:lnTo>
                    <a:lnTo>
                      <a:pt x="12445" y="64226"/>
                    </a:lnTo>
                    <a:lnTo>
                      <a:pt x="13303" y="65370"/>
                    </a:lnTo>
                    <a:lnTo>
                      <a:pt x="15449" y="66228"/>
                    </a:lnTo>
                    <a:lnTo>
                      <a:pt x="18023" y="68517"/>
                    </a:lnTo>
                    <a:lnTo>
                      <a:pt x="21885" y="68946"/>
                    </a:lnTo>
                    <a:lnTo>
                      <a:pt x="23745" y="67373"/>
                    </a:lnTo>
                    <a:lnTo>
                      <a:pt x="24603" y="67373"/>
                    </a:lnTo>
                    <a:lnTo>
                      <a:pt x="23745" y="69948"/>
                    </a:lnTo>
                    <a:lnTo>
                      <a:pt x="26034" y="73524"/>
                    </a:lnTo>
                    <a:lnTo>
                      <a:pt x="24603" y="76671"/>
                    </a:lnTo>
                    <a:lnTo>
                      <a:pt x="24460" y="78387"/>
                    </a:lnTo>
                    <a:lnTo>
                      <a:pt x="28608" y="79674"/>
                    </a:lnTo>
                    <a:lnTo>
                      <a:pt x="41196" y="84395"/>
                    </a:lnTo>
                    <a:lnTo>
                      <a:pt x="47061" y="87256"/>
                    </a:lnTo>
                    <a:lnTo>
                      <a:pt x="52639" y="91547"/>
                    </a:lnTo>
                    <a:lnTo>
                      <a:pt x="53784" y="92834"/>
                    </a:lnTo>
                    <a:lnTo>
                      <a:pt x="55357" y="91547"/>
                    </a:lnTo>
                    <a:lnTo>
                      <a:pt x="57646" y="87256"/>
                    </a:lnTo>
                    <a:lnTo>
                      <a:pt x="60936" y="83107"/>
                    </a:lnTo>
                    <a:lnTo>
                      <a:pt x="63940" y="80676"/>
                    </a:lnTo>
                    <a:lnTo>
                      <a:pt x="66372" y="78101"/>
                    </a:lnTo>
                    <a:lnTo>
                      <a:pt x="68946" y="76098"/>
                    </a:lnTo>
                    <a:lnTo>
                      <a:pt x="72666" y="73810"/>
                    </a:lnTo>
                    <a:lnTo>
                      <a:pt x="78244" y="67802"/>
                    </a:lnTo>
                    <a:lnTo>
                      <a:pt x="79531" y="67087"/>
                    </a:lnTo>
                    <a:lnTo>
                      <a:pt x="80390" y="62938"/>
                    </a:lnTo>
                    <a:lnTo>
                      <a:pt x="81820" y="57646"/>
                    </a:lnTo>
                    <a:lnTo>
                      <a:pt x="83394" y="56072"/>
                    </a:lnTo>
                    <a:lnTo>
                      <a:pt x="87256" y="55071"/>
                    </a:lnTo>
                    <a:lnTo>
                      <a:pt x="88114" y="54213"/>
                    </a:lnTo>
                    <a:lnTo>
                      <a:pt x="89545" y="50494"/>
                    </a:lnTo>
                    <a:lnTo>
                      <a:pt x="90403" y="46203"/>
                    </a:lnTo>
                    <a:lnTo>
                      <a:pt x="90546" y="45201"/>
                    </a:lnTo>
                    <a:lnTo>
                      <a:pt x="88257" y="4548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6" name="Freeform: Shape 415">
                <a:extLst>
                  <a:ext uri="{FF2B5EF4-FFF2-40B4-BE49-F238E27FC236}">
                    <a16:creationId xmlns:a16="http://schemas.microsoft.com/office/drawing/2014/main" id="{66BBEAB3-770F-B199-E3E2-0A9C7FA64B72}"/>
                  </a:ext>
                  <a:ext uri="{C183D7F6-B498-43B3-948B-1728B52AA6E4}">
                    <adec:decorative xmlns:adec="http://schemas.microsoft.com/office/drawing/2017/decorative" val="1"/>
                  </a:ext>
                </a:extLst>
              </p:cNvPr>
              <p:cNvSpPr/>
              <p:nvPr/>
            </p:nvSpPr>
            <p:spPr>
              <a:xfrm>
                <a:off x="6504486" y="2925665"/>
                <a:ext cx="171364" cy="71092"/>
              </a:xfrm>
              <a:custGeom>
                <a:avLst/>
                <a:gdLst>
                  <a:gd name="connsiteX0" fmla="*/ 169505 w 171364"/>
                  <a:gd name="connsiteY0" fmla="*/ 20169 h 71092"/>
                  <a:gd name="connsiteX1" fmla="*/ 161208 w 171364"/>
                  <a:gd name="connsiteY1" fmla="*/ 17308 h 71092"/>
                  <a:gd name="connsiteX2" fmla="*/ 155773 w 171364"/>
                  <a:gd name="connsiteY2" fmla="*/ 15163 h 71092"/>
                  <a:gd name="connsiteX3" fmla="*/ 155201 w 171364"/>
                  <a:gd name="connsiteY3" fmla="*/ 13732 h 71092"/>
                  <a:gd name="connsiteX4" fmla="*/ 154199 w 171364"/>
                  <a:gd name="connsiteY4" fmla="*/ 11586 h 71092"/>
                  <a:gd name="connsiteX5" fmla="*/ 151911 w 171364"/>
                  <a:gd name="connsiteY5" fmla="*/ 9870 h 71092"/>
                  <a:gd name="connsiteX6" fmla="*/ 146475 w 171364"/>
                  <a:gd name="connsiteY6" fmla="*/ 8440 h 71092"/>
                  <a:gd name="connsiteX7" fmla="*/ 144329 w 171364"/>
                  <a:gd name="connsiteY7" fmla="*/ 7295 h 71092"/>
                  <a:gd name="connsiteX8" fmla="*/ 135604 w 171364"/>
                  <a:gd name="connsiteY8" fmla="*/ 6580 h 71092"/>
                  <a:gd name="connsiteX9" fmla="*/ 131742 w 171364"/>
                  <a:gd name="connsiteY9" fmla="*/ 6580 h 71092"/>
                  <a:gd name="connsiteX10" fmla="*/ 129024 w 171364"/>
                  <a:gd name="connsiteY10" fmla="*/ 7009 h 71092"/>
                  <a:gd name="connsiteX11" fmla="*/ 127307 w 171364"/>
                  <a:gd name="connsiteY11" fmla="*/ 7009 h 71092"/>
                  <a:gd name="connsiteX12" fmla="*/ 125019 w 171364"/>
                  <a:gd name="connsiteY12" fmla="*/ 10013 h 71092"/>
                  <a:gd name="connsiteX13" fmla="*/ 123445 w 171364"/>
                  <a:gd name="connsiteY13" fmla="*/ 11014 h 71092"/>
                  <a:gd name="connsiteX14" fmla="*/ 121014 w 171364"/>
                  <a:gd name="connsiteY14" fmla="*/ 11014 h 71092"/>
                  <a:gd name="connsiteX15" fmla="*/ 118868 w 171364"/>
                  <a:gd name="connsiteY15" fmla="*/ 10442 h 71092"/>
                  <a:gd name="connsiteX16" fmla="*/ 116722 w 171364"/>
                  <a:gd name="connsiteY16" fmla="*/ 8869 h 71092"/>
                  <a:gd name="connsiteX17" fmla="*/ 113432 w 171364"/>
                  <a:gd name="connsiteY17" fmla="*/ 8010 h 71092"/>
                  <a:gd name="connsiteX18" fmla="*/ 110858 w 171364"/>
                  <a:gd name="connsiteY18" fmla="*/ 8440 h 71092"/>
                  <a:gd name="connsiteX19" fmla="*/ 109141 w 171364"/>
                  <a:gd name="connsiteY19" fmla="*/ 8153 h 71092"/>
                  <a:gd name="connsiteX20" fmla="*/ 107568 w 171364"/>
                  <a:gd name="connsiteY20" fmla="*/ 8010 h 71092"/>
                  <a:gd name="connsiteX21" fmla="*/ 106996 w 171364"/>
                  <a:gd name="connsiteY21" fmla="*/ 8296 h 71092"/>
                  <a:gd name="connsiteX22" fmla="*/ 105708 w 171364"/>
                  <a:gd name="connsiteY22" fmla="*/ 8296 h 71092"/>
                  <a:gd name="connsiteX23" fmla="*/ 103849 w 171364"/>
                  <a:gd name="connsiteY23" fmla="*/ 9012 h 71092"/>
                  <a:gd name="connsiteX24" fmla="*/ 101989 w 171364"/>
                  <a:gd name="connsiteY24" fmla="*/ 10156 h 71092"/>
                  <a:gd name="connsiteX25" fmla="*/ 99700 w 171364"/>
                  <a:gd name="connsiteY25" fmla="*/ 11014 h 71092"/>
                  <a:gd name="connsiteX26" fmla="*/ 97984 w 171364"/>
                  <a:gd name="connsiteY26" fmla="*/ 12731 h 71092"/>
                  <a:gd name="connsiteX27" fmla="*/ 96553 w 171364"/>
                  <a:gd name="connsiteY27" fmla="*/ 16307 h 71092"/>
                  <a:gd name="connsiteX28" fmla="*/ 92262 w 171364"/>
                  <a:gd name="connsiteY28" fmla="*/ 14733 h 71092"/>
                  <a:gd name="connsiteX29" fmla="*/ 90832 w 171364"/>
                  <a:gd name="connsiteY29" fmla="*/ 15306 h 71092"/>
                  <a:gd name="connsiteX30" fmla="*/ 88829 w 171364"/>
                  <a:gd name="connsiteY30" fmla="*/ 15878 h 71092"/>
                  <a:gd name="connsiteX31" fmla="*/ 87399 w 171364"/>
                  <a:gd name="connsiteY31" fmla="*/ 15306 h 71092"/>
                  <a:gd name="connsiteX32" fmla="*/ 87685 w 171364"/>
                  <a:gd name="connsiteY32" fmla="*/ 14161 h 71092"/>
                  <a:gd name="connsiteX33" fmla="*/ 88400 w 171364"/>
                  <a:gd name="connsiteY33" fmla="*/ 12731 h 71092"/>
                  <a:gd name="connsiteX34" fmla="*/ 88400 w 171364"/>
                  <a:gd name="connsiteY34" fmla="*/ 10871 h 71092"/>
                  <a:gd name="connsiteX35" fmla="*/ 87971 w 171364"/>
                  <a:gd name="connsiteY35" fmla="*/ 8726 h 71092"/>
                  <a:gd name="connsiteX36" fmla="*/ 86683 w 171364"/>
                  <a:gd name="connsiteY36" fmla="*/ 8153 h 71092"/>
                  <a:gd name="connsiteX37" fmla="*/ 84681 w 171364"/>
                  <a:gd name="connsiteY37" fmla="*/ 7867 h 71092"/>
                  <a:gd name="connsiteX38" fmla="*/ 83680 w 171364"/>
                  <a:gd name="connsiteY38" fmla="*/ 7438 h 71092"/>
                  <a:gd name="connsiteX39" fmla="*/ 83537 w 171364"/>
                  <a:gd name="connsiteY39" fmla="*/ 6723 h 71092"/>
                  <a:gd name="connsiteX40" fmla="*/ 82535 w 171364"/>
                  <a:gd name="connsiteY40" fmla="*/ 5865 h 71092"/>
                  <a:gd name="connsiteX41" fmla="*/ 80676 w 171364"/>
                  <a:gd name="connsiteY41" fmla="*/ 3576 h 71092"/>
                  <a:gd name="connsiteX42" fmla="*/ 79102 w 171364"/>
                  <a:gd name="connsiteY42" fmla="*/ 858 h 71092"/>
                  <a:gd name="connsiteX43" fmla="*/ 77958 w 171364"/>
                  <a:gd name="connsiteY43" fmla="*/ 0 h 71092"/>
                  <a:gd name="connsiteX44" fmla="*/ 76241 w 171364"/>
                  <a:gd name="connsiteY44" fmla="*/ 1287 h 71092"/>
                  <a:gd name="connsiteX45" fmla="*/ 73667 w 171364"/>
                  <a:gd name="connsiteY45" fmla="*/ 2861 h 71092"/>
                  <a:gd name="connsiteX46" fmla="*/ 72093 w 171364"/>
                  <a:gd name="connsiteY46" fmla="*/ 3290 h 71092"/>
                  <a:gd name="connsiteX47" fmla="*/ 69089 w 171364"/>
                  <a:gd name="connsiteY47" fmla="*/ 7724 h 71092"/>
                  <a:gd name="connsiteX48" fmla="*/ 63654 w 171364"/>
                  <a:gd name="connsiteY48" fmla="*/ 7867 h 71092"/>
                  <a:gd name="connsiteX49" fmla="*/ 63224 w 171364"/>
                  <a:gd name="connsiteY49" fmla="*/ 5865 h 71092"/>
                  <a:gd name="connsiteX50" fmla="*/ 62653 w 171364"/>
                  <a:gd name="connsiteY50" fmla="*/ 3862 h 71092"/>
                  <a:gd name="connsiteX51" fmla="*/ 59506 w 171364"/>
                  <a:gd name="connsiteY51" fmla="*/ 3433 h 71092"/>
                  <a:gd name="connsiteX52" fmla="*/ 58790 w 171364"/>
                  <a:gd name="connsiteY52" fmla="*/ 3433 h 71092"/>
                  <a:gd name="connsiteX53" fmla="*/ 57074 w 171364"/>
                  <a:gd name="connsiteY53" fmla="*/ 4005 h 71092"/>
                  <a:gd name="connsiteX54" fmla="*/ 54785 w 171364"/>
                  <a:gd name="connsiteY54" fmla="*/ 4291 h 71092"/>
                  <a:gd name="connsiteX55" fmla="*/ 52353 w 171364"/>
                  <a:gd name="connsiteY55" fmla="*/ 4148 h 71092"/>
                  <a:gd name="connsiteX56" fmla="*/ 50494 w 171364"/>
                  <a:gd name="connsiteY56" fmla="*/ 5150 h 71092"/>
                  <a:gd name="connsiteX57" fmla="*/ 48777 w 171364"/>
                  <a:gd name="connsiteY57" fmla="*/ 6866 h 71092"/>
                  <a:gd name="connsiteX58" fmla="*/ 46918 w 171364"/>
                  <a:gd name="connsiteY58" fmla="*/ 8010 h 71092"/>
                  <a:gd name="connsiteX59" fmla="*/ 45916 w 171364"/>
                  <a:gd name="connsiteY59" fmla="*/ 9155 h 71092"/>
                  <a:gd name="connsiteX60" fmla="*/ 45344 w 171364"/>
                  <a:gd name="connsiteY60" fmla="*/ 10156 h 71092"/>
                  <a:gd name="connsiteX61" fmla="*/ 39193 w 171364"/>
                  <a:gd name="connsiteY61" fmla="*/ 13303 h 71092"/>
                  <a:gd name="connsiteX62" fmla="*/ 38335 w 171364"/>
                  <a:gd name="connsiteY62" fmla="*/ 14590 h 71092"/>
                  <a:gd name="connsiteX63" fmla="*/ 37763 w 171364"/>
                  <a:gd name="connsiteY63" fmla="*/ 16307 h 71092"/>
                  <a:gd name="connsiteX64" fmla="*/ 37477 w 171364"/>
                  <a:gd name="connsiteY64" fmla="*/ 18596 h 71092"/>
                  <a:gd name="connsiteX65" fmla="*/ 37048 w 171364"/>
                  <a:gd name="connsiteY65" fmla="*/ 20741 h 71092"/>
                  <a:gd name="connsiteX66" fmla="*/ 35904 w 171364"/>
                  <a:gd name="connsiteY66" fmla="*/ 21885 h 71092"/>
                  <a:gd name="connsiteX67" fmla="*/ 32614 w 171364"/>
                  <a:gd name="connsiteY67" fmla="*/ 22887 h 71092"/>
                  <a:gd name="connsiteX68" fmla="*/ 31755 w 171364"/>
                  <a:gd name="connsiteY68" fmla="*/ 23316 h 71092"/>
                  <a:gd name="connsiteX69" fmla="*/ 31183 w 171364"/>
                  <a:gd name="connsiteY69" fmla="*/ 24460 h 71092"/>
                  <a:gd name="connsiteX70" fmla="*/ 29323 w 171364"/>
                  <a:gd name="connsiteY70" fmla="*/ 26034 h 71092"/>
                  <a:gd name="connsiteX71" fmla="*/ 27035 w 171364"/>
                  <a:gd name="connsiteY71" fmla="*/ 27607 h 71092"/>
                  <a:gd name="connsiteX72" fmla="*/ 23030 w 171364"/>
                  <a:gd name="connsiteY72" fmla="*/ 29467 h 71092"/>
                  <a:gd name="connsiteX73" fmla="*/ 18738 w 171364"/>
                  <a:gd name="connsiteY73" fmla="*/ 30039 h 71092"/>
                  <a:gd name="connsiteX74" fmla="*/ 13160 w 171364"/>
                  <a:gd name="connsiteY74" fmla="*/ 29467 h 71092"/>
                  <a:gd name="connsiteX75" fmla="*/ 9870 w 171364"/>
                  <a:gd name="connsiteY75" fmla="*/ 28751 h 71092"/>
                  <a:gd name="connsiteX76" fmla="*/ 8296 w 171364"/>
                  <a:gd name="connsiteY76" fmla="*/ 29467 h 71092"/>
                  <a:gd name="connsiteX77" fmla="*/ 6151 w 171364"/>
                  <a:gd name="connsiteY77" fmla="*/ 31898 h 71092"/>
                  <a:gd name="connsiteX78" fmla="*/ 3719 w 171364"/>
                  <a:gd name="connsiteY78" fmla="*/ 35904 h 71092"/>
                  <a:gd name="connsiteX79" fmla="*/ 2718 w 171364"/>
                  <a:gd name="connsiteY79" fmla="*/ 38908 h 71092"/>
                  <a:gd name="connsiteX80" fmla="*/ 2718 w 171364"/>
                  <a:gd name="connsiteY80" fmla="*/ 39337 h 71092"/>
                  <a:gd name="connsiteX81" fmla="*/ 2431 w 171364"/>
                  <a:gd name="connsiteY81" fmla="*/ 40767 h 71092"/>
                  <a:gd name="connsiteX82" fmla="*/ 1287 w 171364"/>
                  <a:gd name="connsiteY82" fmla="*/ 42627 h 71092"/>
                  <a:gd name="connsiteX83" fmla="*/ 0 w 171364"/>
                  <a:gd name="connsiteY83" fmla="*/ 44915 h 71092"/>
                  <a:gd name="connsiteX84" fmla="*/ 143 w 171364"/>
                  <a:gd name="connsiteY84" fmla="*/ 47061 h 71092"/>
                  <a:gd name="connsiteX85" fmla="*/ 3433 w 171364"/>
                  <a:gd name="connsiteY85" fmla="*/ 54356 h 71092"/>
                  <a:gd name="connsiteX86" fmla="*/ 6294 w 171364"/>
                  <a:gd name="connsiteY86" fmla="*/ 58790 h 71092"/>
                  <a:gd name="connsiteX87" fmla="*/ 6866 w 171364"/>
                  <a:gd name="connsiteY87" fmla="*/ 60507 h 71092"/>
                  <a:gd name="connsiteX88" fmla="*/ 8583 w 171364"/>
                  <a:gd name="connsiteY88" fmla="*/ 61794 h 71092"/>
                  <a:gd name="connsiteX89" fmla="*/ 9441 w 171364"/>
                  <a:gd name="connsiteY89" fmla="*/ 61508 h 71092"/>
                  <a:gd name="connsiteX90" fmla="*/ 12588 w 171364"/>
                  <a:gd name="connsiteY90" fmla="*/ 61794 h 71092"/>
                  <a:gd name="connsiteX91" fmla="*/ 13303 w 171364"/>
                  <a:gd name="connsiteY91" fmla="*/ 62223 h 71092"/>
                  <a:gd name="connsiteX92" fmla="*/ 13732 w 171364"/>
                  <a:gd name="connsiteY92" fmla="*/ 62366 h 71092"/>
                  <a:gd name="connsiteX93" fmla="*/ 18738 w 171364"/>
                  <a:gd name="connsiteY93" fmla="*/ 66372 h 71092"/>
                  <a:gd name="connsiteX94" fmla="*/ 23316 w 171364"/>
                  <a:gd name="connsiteY94" fmla="*/ 69375 h 71092"/>
                  <a:gd name="connsiteX95" fmla="*/ 27178 w 171364"/>
                  <a:gd name="connsiteY95" fmla="*/ 70806 h 71092"/>
                  <a:gd name="connsiteX96" fmla="*/ 32757 w 171364"/>
                  <a:gd name="connsiteY96" fmla="*/ 70949 h 71092"/>
                  <a:gd name="connsiteX97" fmla="*/ 38764 w 171364"/>
                  <a:gd name="connsiteY97" fmla="*/ 71092 h 71092"/>
                  <a:gd name="connsiteX98" fmla="*/ 48777 w 171364"/>
                  <a:gd name="connsiteY98" fmla="*/ 70520 h 71092"/>
                  <a:gd name="connsiteX99" fmla="*/ 56215 w 171364"/>
                  <a:gd name="connsiteY99" fmla="*/ 70234 h 71092"/>
                  <a:gd name="connsiteX100" fmla="*/ 56788 w 171364"/>
                  <a:gd name="connsiteY100" fmla="*/ 69375 h 71092"/>
                  <a:gd name="connsiteX101" fmla="*/ 57932 w 171364"/>
                  <a:gd name="connsiteY101" fmla="*/ 67659 h 71092"/>
                  <a:gd name="connsiteX102" fmla="*/ 56931 w 171364"/>
                  <a:gd name="connsiteY102" fmla="*/ 66085 h 71092"/>
                  <a:gd name="connsiteX103" fmla="*/ 57074 w 171364"/>
                  <a:gd name="connsiteY103" fmla="*/ 64369 h 71092"/>
                  <a:gd name="connsiteX104" fmla="*/ 58361 w 171364"/>
                  <a:gd name="connsiteY104" fmla="*/ 61937 h 71092"/>
                  <a:gd name="connsiteX105" fmla="*/ 61937 w 171364"/>
                  <a:gd name="connsiteY105" fmla="*/ 60078 h 71092"/>
                  <a:gd name="connsiteX106" fmla="*/ 72522 w 171364"/>
                  <a:gd name="connsiteY106" fmla="*/ 59220 h 71092"/>
                  <a:gd name="connsiteX107" fmla="*/ 78673 w 171364"/>
                  <a:gd name="connsiteY107" fmla="*/ 57789 h 71092"/>
                  <a:gd name="connsiteX108" fmla="*/ 79675 w 171364"/>
                  <a:gd name="connsiteY108" fmla="*/ 55786 h 71092"/>
                  <a:gd name="connsiteX109" fmla="*/ 81677 w 171364"/>
                  <a:gd name="connsiteY109" fmla="*/ 53784 h 71092"/>
                  <a:gd name="connsiteX110" fmla="*/ 83537 w 171364"/>
                  <a:gd name="connsiteY110" fmla="*/ 53355 h 71092"/>
                  <a:gd name="connsiteX111" fmla="*/ 85968 w 171364"/>
                  <a:gd name="connsiteY111" fmla="*/ 54356 h 71092"/>
                  <a:gd name="connsiteX112" fmla="*/ 88972 w 171364"/>
                  <a:gd name="connsiteY112" fmla="*/ 56073 h 71092"/>
                  <a:gd name="connsiteX113" fmla="*/ 91690 w 171364"/>
                  <a:gd name="connsiteY113" fmla="*/ 56931 h 71092"/>
                  <a:gd name="connsiteX114" fmla="*/ 93263 w 171364"/>
                  <a:gd name="connsiteY114" fmla="*/ 56359 h 71092"/>
                  <a:gd name="connsiteX115" fmla="*/ 98699 w 171364"/>
                  <a:gd name="connsiteY115" fmla="*/ 53498 h 71092"/>
                  <a:gd name="connsiteX116" fmla="*/ 104850 w 171364"/>
                  <a:gd name="connsiteY116" fmla="*/ 50637 h 71092"/>
                  <a:gd name="connsiteX117" fmla="*/ 109141 w 171364"/>
                  <a:gd name="connsiteY117" fmla="*/ 42913 h 71092"/>
                  <a:gd name="connsiteX118" fmla="*/ 109570 w 171364"/>
                  <a:gd name="connsiteY118" fmla="*/ 41625 h 71092"/>
                  <a:gd name="connsiteX119" fmla="*/ 114148 w 171364"/>
                  <a:gd name="connsiteY119" fmla="*/ 40767 h 71092"/>
                  <a:gd name="connsiteX120" fmla="*/ 121014 w 171364"/>
                  <a:gd name="connsiteY120" fmla="*/ 40910 h 71092"/>
                  <a:gd name="connsiteX121" fmla="*/ 124447 w 171364"/>
                  <a:gd name="connsiteY121" fmla="*/ 41911 h 71092"/>
                  <a:gd name="connsiteX122" fmla="*/ 127021 w 171364"/>
                  <a:gd name="connsiteY122" fmla="*/ 42484 h 71092"/>
                  <a:gd name="connsiteX123" fmla="*/ 130883 w 171364"/>
                  <a:gd name="connsiteY123" fmla="*/ 42340 h 71092"/>
                  <a:gd name="connsiteX124" fmla="*/ 136462 w 171364"/>
                  <a:gd name="connsiteY124" fmla="*/ 40624 h 71092"/>
                  <a:gd name="connsiteX125" fmla="*/ 138608 w 171364"/>
                  <a:gd name="connsiteY125" fmla="*/ 40624 h 71092"/>
                  <a:gd name="connsiteX126" fmla="*/ 140181 w 171364"/>
                  <a:gd name="connsiteY126" fmla="*/ 41911 h 71092"/>
                  <a:gd name="connsiteX127" fmla="*/ 142041 w 171364"/>
                  <a:gd name="connsiteY127" fmla="*/ 42913 h 71092"/>
                  <a:gd name="connsiteX128" fmla="*/ 143185 w 171364"/>
                  <a:gd name="connsiteY128" fmla="*/ 44057 h 71092"/>
                  <a:gd name="connsiteX129" fmla="*/ 144044 w 171364"/>
                  <a:gd name="connsiteY129" fmla="*/ 45917 h 71092"/>
                  <a:gd name="connsiteX130" fmla="*/ 144615 w 171364"/>
                  <a:gd name="connsiteY130" fmla="*/ 46489 h 71092"/>
                  <a:gd name="connsiteX131" fmla="*/ 145331 w 171364"/>
                  <a:gd name="connsiteY131" fmla="*/ 47347 h 71092"/>
                  <a:gd name="connsiteX132" fmla="*/ 146761 w 171364"/>
                  <a:gd name="connsiteY132" fmla="*/ 48634 h 71092"/>
                  <a:gd name="connsiteX133" fmla="*/ 148191 w 171364"/>
                  <a:gd name="connsiteY133" fmla="*/ 48920 h 71092"/>
                  <a:gd name="connsiteX134" fmla="*/ 158490 w 171364"/>
                  <a:gd name="connsiteY134" fmla="*/ 46775 h 71092"/>
                  <a:gd name="connsiteX135" fmla="*/ 159206 w 171364"/>
                  <a:gd name="connsiteY135" fmla="*/ 46346 h 71092"/>
                  <a:gd name="connsiteX136" fmla="*/ 159492 w 171364"/>
                  <a:gd name="connsiteY136" fmla="*/ 40052 h 71092"/>
                  <a:gd name="connsiteX137" fmla="*/ 164069 w 171364"/>
                  <a:gd name="connsiteY137" fmla="*/ 35474 h 71092"/>
                  <a:gd name="connsiteX138" fmla="*/ 165213 w 171364"/>
                  <a:gd name="connsiteY138" fmla="*/ 33186 h 71092"/>
                  <a:gd name="connsiteX139" fmla="*/ 166930 w 171364"/>
                  <a:gd name="connsiteY139" fmla="*/ 28179 h 71092"/>
                  <a:gd name="connsiteX140" fmla="*/ 168218 w 171364"/>
                  <a:gd name="connsiteY140" fmla="*/ 25891 h 71092"/>
                  <a:gd name="connsiteX141" fmla="*/ 169791 w 171364"/>
                  <a:gd name="connsiteY141" fmla="*/ 24031 h 71092"/>
                  <a:gd name="connsiteX142" fmla="*/ 170935 w 171364"/>
                  <a:gd name="connsiteY142" fmla="*/ 22028 h 71092"/>
                  <a:gd name="connsiteX143" fmla="*/ 171365 w 171364"/>
                  <a:gd name="connsiteY143" fmla="*/ 20455 h 7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71364" h="71092">
                    <a:moveTo>
                      <a:pt x="169505" y="20169"/>
                    </a:moveTo>
                    <a:lnTo>
                      <a:pt x="161208" y="17308"/>
                    </a:lnTo>
                    <a:lnTo>
                      <a:pt x="155773" y="15163"/>
                    </a:lnTo>
                    <a:lnTo>
                      <a:pt x="155201" y="13732"/>
                    </a:lnTo>
                    <a:lnTo>
                      <a:pt x="154199" y="11586"/>
                    </a:lnTo>
                    <a:lnTo>
                      <a:pt x="151911" y="9870"/>
                    </a:lnTo>
                    <a:lnTo>
                      <a:pt x="146475" y="8440"/>
                    </a:lnTo>
                    <a:lnTo>
                      <a:pt x="144329" y="7295"/>
                    </a:lnTo>
                    <a:lnTo>
                      <a:pt x="135604" y="6580"/>
                    </a:lnTo>
                    <a:lnTo>
                      <a:pt x="131742" y="6580"/>
                    </a:lnTo>
                    <a:lnTo>
                      <a:pt x="129024" y="7009"/>
                    </a:lnTo>
                    <a:lnTo>
                      <a:pt x="127307" y="7009"/>
                    </a:lnTo>
                    <a:lnTo>
                      <a:pt x="125019" y="10013"/>
                    </a:lnTo>
                    <a:lnTo>
                      <a:pt x="123445" y="11014"/>
                    </a:lnTo>
                    <a:lnTo>
                      <a:pt x="121014" y="11014"/>
                    </a:lnTo>
                    <a:lnTo>
                      <a:pt x="118868" y="10442"/>
                    </a:lnTo>
                    <a:lnTo>
                      <a:pt x="116722" y="8869"/>
                    </a:lnTo>
                    <a:lnTo>
                      <a:pt x="113432" y="8010"/>
                    </a:lnTo>
                    <a:lnTo>
                      <a:pt x="110858" y="8440"/>
                    </a:lnTo>
                    <a:lnTo>
                      <a:pt x="109141" y="8153"/>
                    </a:lnTo>
                    <a:lnTo>
                      <a:pt x="107568" y="8010"/>
                    </a:lnTo>
                    <a:lnTo>
                      <a:pt x="106996" y="8296"/>
                    </a:lnTo>
                    <a:lnTo>
                      <a:pt x="105708" y="8296"/>
                    </a:lnTo>
                    <a:lnTo>
                      <a:pt x="103849" y="9012"/>
                    </a:lnTo>
                    <a:lnTo>
                      <a:pt x="101989" y="10156"/>
                    </a:lnTo>
                    <a:lnTo>
                      <a:pt x="99700" y="11014"/>
                    </a:lnTo>
                    <a:lnTo>
                      <a:pt x="97984" y="12731"/>
                    </a:lnTo>
                    <a:lnTo>
                      <a:pt x="96553" y="16307"/>
                    </a:lnTo>
                    <a:lnTo>
                      <a:pt x="92262" y="14733"/>
                    </a:lnTo>
                    <a:lnTo>
                      <a:pt x="90832" y="15306"/>
                    </a:lnTo>
                    <a:lnTo>
                      <a:pt x="88829" y="15878"/>
                    </a:lnTo>
                    <a:lnTo>
                      <a:pt x="87399" y="15306"/>
                    </a:lnTo>
                    <a:lnTo>
                      <a:pt x="87685" y="14161"/>
                    </a:lnTo>
                    <a:lnTo>
                      <a:pt x="88400" y="12731"/>
                    </a:lnTo>
                    <a:lnTo>
                      <a:pt x="88400" y="10871"/>
                    </a:lnTo>
                    <a:lnTo>
                      <a:pt x="87971" y="8726"/>
                    </a:lnTo>
                    <a:lnTo>
                      <a:pt x="86683" y="8153"/>
                    </a:lnTo>
                    <a:lnTo>
                      <a:pt x="84681" y="7867"/>
                    </a:lnTo>
                    <a:lnTo>
                      <a:pt x="83680" y="7438"/>
                    </a:lnTo>
                    <a:lnTo>
                      <a:pt x="83537" y="6723"/>
                    </a:lnTo>
                    <a:lnTo>
                      <a:pt x="82535" y="5865"/>
                    </a:lnTo>
                    <a:lnTo>
                      <a:pt x="80676" y="3576"/>
                    </a:lnTo>
                    <a:lnTo>
                      <a:pt x="79102" y="858"/>
                    </a:lnTo>
                    <a:lnTo>
                      <a:pt x="77958" y="0"/>
                    </a:lnTo>
                    <a:lnTo>
                      <a:pt x="76241" y="1287"/>
                    </a:lnTo>
                    <a:lnTo>
                      <a:pt x="73667" y="2861"/>
                    </a:lnTo>
                    <a:lnTo>
                      <a:pt x="72093" y="3290"/>
                    </a:lnTo>
                    <a:lnTo>
                      <a:pt x="69089" y="7724"/>
                    </a:lnTo>
                    <a:lnTo>
                      <a:pt x="63654" y="7867"/>
                    </a:lnTo>
                    <a:lnTo>
                      <a:pt x="63224" y="5865"/>
                    </a:lnTo>
                    <a:lnTo>
                      <a:pt x="62653" y="3862"/>
                    </a:lnTo>
                    <a:lnTo>
                      <a:pt x="59506" y="3433"/>
                    </a:lnTo>
                    <a:lnTo>
                      <a:pt x="58790" y="3433"/>
                    </a:lnTo>
                    <a:lnTo>
                      <a:pt x="57074" y="4005"/>
                    </a:lnTo>
                    <a:lnTo>
                      <a:pt x="54785" y="4291"/>
                    </a:lnTo>
                    <a:lnTo>
                      <a:pt x="52353" y="4148"/>
                    </a:lnTo>
                    <a:lnTo>
                      <a:pt x="50494" y="5150"/>
                    </a:lnTo>
                    <a:lnTo>
                      <a:pt x="48777" y="6866"/>
                    </a:lnTo>
                    <a:lnTo>
                      <a:pt x="46918" y="8010"/>
                    </a:lnTo>
                    <a:lnTo>
                      <a:pt x="45916" y="9155"/>
                    </a:lnTo>
                    <a:lnTo>
                      <a:pt x="45344" y="10156"/>
                    </a:lnTo>
                    <a:lnTo>
                      <a:pt x="39193" y="13303"/>
                    </a:lnTo>
                    <a:lnTo>
                      <a:pt x="38335" y="14590"/>
                    </a:lnTo>
                    <a:lnTo>
                      <a:pt x="37763" y="16307"/>
                    </a:lnTo>
                    <a:lnTo>
                      <a:pt x="37477" y="18596"/>
                    </a:lnTo>
                    <a:lnTo>
                      <a:pt x="37048" y="20741"/>
                    </a:lnTo>
                    <a:lnTo>
                      <a:pt x="35904" y="21885"/>
                    </a:lnTo>
                    <a:lnTo>
                      <a:pt x="32614" y="22887"/>
                    </a:lnTo>
                    <a:lnTo>
                      <a:pt x="31755" y="23316"/>
                    </a:lnTo>
                    <a:lnTo>
                      <a:pt x="31183" y="24460"/>
                    </a:lnTo>
                    <a:lnTo>
                      <a:pt x="29323" y="26034"/>
                    </a:lnTo>
                    <a:lnTo>
                      <a:pt x="27035" y="27607"/>
                    </a:lnTo>
                    <a:lnTo>
                      <a:pt x="23030" y="29467"/>
                    </a:lnTo>
                    <a:lnTo>
                      <a:pt x="18738" y="30039"/>
                    </a:lnTo>
                    <a:lnTo>
                      <a:pt x="13160" y="29467"/>
                    </a:lnTo>
                    <a:lnTo>
                      <a:pt x="9870" y="28751"/>
                    </a:lnTo>
                    <a:lnTo>
                      <a:pt x="8296" y="29467"/>
                    </a:lnTo>
                    <a:lnTo>
                      <a:pt x="6151" y="31898"/>
                    </a:lnTo>
                    <a:lnTo>
                      <a:pt x="3719" y="35904"/>
                    </a:lnTo>
                    <a:lnTo>
                      <a:pt x="2718" y="38908"/>
                    </a:lnTo>
                    <a:lnTo>
                      <a:pt x="2718" y="39337"/>
                    </a:lnTo>
                    <a:lnTo>
                      <a:pt x="2431" y="40767"/>
                    </a:lnTo>
                    <a:lnTo>
                      <a:pt x="1287" y="42627"/>
                    </a:lnTo>
                    <a:lnTo>
                      <a:pt x="0" y="44915"/>
                    </a:lnTo>
                    <a:lnTo>
                      <a:pt x="143" y="47061"/>
                    </a:lnTo>
                    <a:lnTo>
                      <a:pt x="3433" y="54356"/>
                    </a:lnTo>
                    <a:lnTo>
                      <a:pt x="6294" y="58790"/>
                    </a:lnTo>
                    <a:lnTo>
                      <a:pt x="6866" y="60507"/>
                    </a:lnTo>
                    <a:lnTo>
                      <a:pt x="8583" y="61794"/>
                    </a:lnTo>
                    <a:lnTo>
                      <a:pt x="9441" y="61508"/>
                    </a:lnTo>
                    <a:lnTo>
                      <a:pt x="12588" y="61794"/>
                    </a:lnTo>
                    <a:lnTo>
                      <a:pt x="13303" y="62223"/>
                    </a:lnTo>
                    <a:lnTo>
                      <a:pt x="13732" y="62366"/>
                    </a:lnTo>
                    <a:lnTo>
                      <a:pt x="18738" y="66372"/>
                    </a:lnTo>
                    <a:lnTo>
                      <a:pt x="23316" y="69375"/>
                    </a:lnTo>
                    <a:lnTo>
                      <a:pt x="27178" y="70806"/>
                    </a:lnTo>
                    <a:lnTo>
                      <a:pt x="32757" y="70949"/>
                    </a:lnTo>
                    <a:lnTo>
                      <a:pt x="38764" y="71092"/>
                    </a:lnTo>
                    <a:lnTo>
                      <a:pt x="48777" y="70520"/>
                    </a:lnTo>
                    <a:lnTo>
                      <a:pt x="56215" y="70234"/>
                    </a:lnTo>
                    <a:lnTo>
                      <a:pt x="56788" y="69375"/>
                    </a:lnTo>
                    <a:lnTo>
                      <a:pt x="57932" y="67659"/>
                    </a:lnTo>
                    <a:lnTo>
                      <a:pt x="56931" y="66085"/>
                    </a:lnTo>
                    <a:lnTo>
                      <a:pt x="57074" y="64369"/>
                    </a:lnTo>
                    <a:lnTo>
                      <a:pt x="58361" y="61937"/>
                    </a:lnTo>
                    <a:lnTo>
                      <a:pt x="61937" y="60078"/>
                    </a:lnTo>
                    <a:lnTo>
                      <a:pt x="72522" y="59220"/>
                    </a:lnTo>
                    <a:lnTo>
                      <a:pt x="78673" y="57789"/>
                    </a:lnTo>
                    <a:lnTo>
                      <a:pt x="79675" y="55786"/>
                    </a:lnTo>
                    <a:lnTo>
                      <a:pt x="81677" y="53784"/>
                    </a:lnTo>
                    <a:lnTo>
                      <a:pt x="83537" y="53355"/>
                    </a:lnTo>
                    <a:lnTo>
                      <a:pt x="85968" y="54356"/>
                    </a:lnTo>
                    <a:lnTo>
                      <a:pt x="88972" y="56073"/>
                    </a:lnTo>
                    <a:lnTo>
                      <a:pt x="91690" y="56931"/>
                    </a:lnTo>
                    <a:lnTo>
                      <a:pt x="93263" y="56359"/>
                    </a:lnTo>
                    <a:lnTo>
                      <a:pt x="98699" y="53498"/>
                    </a:lnTo>
                    <a:lnTo>
                      <a:pt x="104850" y="50637"/>
                    </a:lnTo>
                    <a:lnTo>
                      <a:pt x="109141" y="42913"/>
                    </a:lnTo>
                    <a:lnTo>
                      <a:pt x="109570" y="41625"/>
                    </a:lnTo>
                    <a:lnTo>
                      <a:pt x="114148" y="40767"/>
                    </a:lnTo>
                    <a:lnTo>
                      <a:pt x="121014" y="40910"/>
                    </a:lnTo>
                    <a:lnTo>
                      <a:pt x="124447" y="41911"/>
                    </a:lnTo>
                    <a:lnTo>
                      <a:pt x="127021" y="42484"/>
                    </a:lnTo>
                    <a:lnTo>
                      <a:pt x="130883" y="42340"/>
                    </a:lnTo>
                    <a:lnTo>
                      <a:pt x="136462" y="40624"/>
                    </a:lnTo>
                    <a:lnTo>
                      <a:pt x="138608" y="40624"/>
                    </a:lnTo>
                    <a:lnTo>
                      <a:pt x="140181" y="41911"/>
                    </a:lnTo>
                    <a:lnTo>
                      <a:pt x="142041" y="42913"/>
                    </a:lnTo>
                    <a:lnTo>
                      <a:pt x="143185" y="44057"/>
                    </a:lnTo>
                    <a:lnTo>
                      <a:pt x="144044" y="45917"/>
                    </a:lnTo>
                    <a:lnTo>
                      <a:pt x="144615" y="46489"/>
                    </a:lnTo>
                    <a:lnTo>
                      <a:pt x="145331" y="47347"/>
                    </a:lnTo>
                    <a:lnTo>
                      <a:pt x="146761" y="48634"/>
                    </a:lnTo>
                    <a:lnTo>
                      <a:pt x="148191" y="48920"/>
                    </a:lnTo>
                    <a:lnTo>
                      <a:pt x="158490" y="46775"/>
                    </a:lnTo>
                    <a:lnTo>
                      <a:pt x="159206" y="46346"/>
                    </a:lnTo>
                    <a:lnTo>
                      <a:pt x="159492" y="40052"/>
                    </a:lnTo>
                    <a:lnTo>
                      <a:pt x="164069" y="35474"/>
                    </a:lnTo>
                    <a:lnTo>
                      <a:pt x="165213" y="33186"/>
                    </a:lnTo>
                    <a:lnTo>
                      <a:pt x="166930" y="28179"/>
                    </a:lnTo>
                    <a:lnTo>
                      <a:pt x="168218" y="25891"/>
                    </a:lnTo>
                    <a:lnTo>
                      <a:pt x="169791" y="24031"/>
                    </a:lnTo>
                    <a:lnTo>
                      <a:pt x="170935" y="22028"/>
                    </a:lnTo>
                    <a:lnTo>
                      <a:pt x="171365" y="2045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7" name="Freeform: Shape 416">
                <a:extLst>
                  <a:ext uri="{FF2B5EF4-FFF2-40B4-BE49-F238E27FC236}">
                    <a16:creationId xmlns:a16="http://schemas.microsoft.com/office/drawing/2014/main" id="{AF8FFF0D-F9FA-1544-0467-AA160A1C7712}"/>
                  </a:ext>
                  <a:ext uri="{C183D7F6-B498-43B3-948B-1728B52AA6E4}">
                    <adec:decorative xmlns:adec="http://schemas.microsoft.com/office/drawing/2017/decorative" val="1"/>
                  </a:ext>
                </a:extLst>
              </p:cNvPr>
              <p:cNvSpPr/>
              <p:nvPr/>
            </p:nvSpPr>
            <p:spPr>
              <a:xfrm>
                <a:off x="5560265" y="4788932"/>
                <a:ext cx="264198" cy="247319"/>
              </a:xfrm>
              <a:custGeom>
                <a:avLst/>
                <a:gdLst>
                  <a:gd name="connsiteX0" fmla="*/ 1574 w 264198"/>
                  <a:gd name="connsiteY0" fmla="*/ 143 h 247319"/>
                  <a:gd name="connsiteX1" fmla="*/ 858 w 264198"/>
                  <a:gd name="connsiteY1" fmla="*/ 0 h 247319"/>
                  <a:gd name="connsiteX2" fmla="*/ 429 w 264198"/>
                  <a:gd name="connsiteY2" fmla="*/ 715 h 247319"/>
                  <a:gd name="connsiteX3" fmla="*/ 0 w 264198"/>
                  <a:gd name="connsiteY3" fmla="*/ 1860 h 247319"/>
                  <a:gd name="connsiteX4" fmla="*/ 143 w 264198"/>
                  <a:gd name="connsiteY4" fmla="*/ 2575 h 247319"/>
                  <a:gd name="connsiteX5" fmla="*/ 429 w 264198"/>
                  <a:gd name="connsiteY5" fmla="*/ 2861 h 247319"/>
                  <a:gd name="connsiteX6" fmla="*/ 1431 w 264198"/>
                  <a:gd name="connsiteY6" fmla="*/ 2861 h 247319"/>
                  <a:gd name="connsiteX7" fmla="*/ 2861 w 264198"/>
                  <a:gd name="connsiteY7" fmla="*/ 2289 h 247319"/>
                  <a:gd name="connsiteX8" fmla="*/ 3290 w 264198"/>
                  <a:gd name="connsiteY8" fmla="*/ 1717 h 247319"/>
                  <a:gd name="connsiteX9" fmla="*/ 2432 w 264198"/>
                  <a:gd name="connsiteY9" fmla="*/ 1001 h 247319"/>
                  <a:gd name="connsiteX10" fmla="*/ 1574 w 264198"/>
                  <a:gd name="connsiteY10" fmla="*/ 143 h 247319"/>
                  <a:gd name="connsiteX11" fmla="*/ 264199 w 264198"/>
                  <a:gd name="connsiteY11" fmla="*/ 244459 h 247319"/>
                  <a:gd name="connsiteX12" fmla="*/ 262768 w 264198"/>
                  <a:gd name="connsiteY12" fmla="*/ 244316 h 247319"/>
                  <a:gd name="connsiteX13" fmla="*/ 260766 w 264198"/>
                  <a:gd name="connsiteY13" fmla="*/ 245889 h 247319"/>
                  <a:gd name="connsiteX14" fmla="*/ 260480 w 264198"/>
                  <a:gd name="connsiteY14" fmla="*/ 247320 h 247319"/>
                  <a:gd name="connsiteX15" fmla="*/ 263197 w 264198"/>
                  <a:gd name="connsiteY15" fmla="*/ 247177 h 247319"/>
                  <a:gd name="connsiteX16" fmla="*/ 264199 w 264198"/>
                  <a:gd name="connsiteY16" fmla="*/ 246319 h 247319"/>
                  <a:gd name="connsiteX17" fmla="*/ 264199 w 264198"/>
                  <a:gd name="connsiteY17" fmla="*/ 244459 h 24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198" h="247319">
                    <a:moveTo>
                      <a:pt x="1574" y="143"/>
                    </a:moveTo>
                    <a:lnTo>
                      <a:pt x="858" y="0"/>
                    </a:lnTo>
                    <a:lnTo>
                      <a:pt x="429" y="715"/>
                    </a:lnTo>
                    <a:lnTo>
                      <a:pt x="0" y="1860"/>
                    </a:lnTo>
                    <a:lnTo>
                      <a:pt x="143" y="2575"/>
                    </a:lnTo>
                    <a:lnTo>
                      <a:pt x="429" y="2861"/>
                    </a:lnTo>
                    <a:lnTo>
                      <a:pt x="1431" y="2861"/>
                    </a:lnTo>
                    <a:lnTo>
                      <a:pt x="2861" y="2289"/>
                    </a:lnTo>
                    <a:lnTo>
                      <a:pt x="3290" y="1717"/>
                    </a:lnTo>
                    <a:lnTo>
                      <a:pt x="2432" y="1001"/>
                    </a:lnTo>
                    <a:lnTo>
                      <a:pt x="1574" y="143"/>
                    </a:lnTo>
                    <a:close/>
                    <a:moveTo>
                      <a:pt x="264199" y="244459"/>
                    </a:moveTo>
                    <a:lnTo>
                      <a:pt x="262768" y="244316"/>
                    </a:lnTo>
                    <a:lnTo>
                      <a:pt x="260766" y="245889"/>
                    </a:lnTo>
                    <a:lnTo>
                      <a:pt x="260480" y="247320"/>
                    </a:lnTo>
                    <a:lnTo>
                      <a:pt x="263197" y="247177"/>
                    </a:lnTo>
                    <a:lnTo>
                      <a:pt x="264199" y="246319"/>
                    </a:lnTo>
                    <a:lnTo>
                      <a:pt x="264199" y="24445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8" name="Freeform: Shape 417">
                <a:extLst>
                  <a:ext uri="{FF2B5EF4-FFF2-40B4-BE49-F238E27FC236}">
                    <a16:creationId xmlns:a16="http://schemas.microsoft.com/office/drawing/2014/main" id="{C713633C-54B2-8FDE-B2CE-7AC7346117F8}"/>
                  </a:ext>
                  <a:ext uri="{C183D7F6-B498-43B3-948B-1728B52AA6E4}">
                    <adec:decorative xmlns:adec="http://schemas.microsoft.com/office/drawing/2017/decorative" val="1"/>
                  </a:ext>
                </a:extLst>
              </p:cNvPr>
              <p:cNvSpPr/>
              <p:nvPr/>
            </p:nvSpPr>
            <p:spPr>
              <a:xfrm>
                <a:off x="9124874" y="4508712"/>
                <a:ext cx="10584" cy="5435"/>
              </a:xfrm>
              <a:custGeom>
                <a:avLst/>
                <a:gdLst>
                  <a:gd name="connsiteX0" fmla="*/ 9440 w 10584"/>
                  <a:gd name="connsiteY0" fmla="*/ 1573 h 5435"/>
                  <a:gd name="connsiteX1" fmla="*/ 7867 w 10584"/>
                  <a:gd name="connsiteY1" fmla="*/ 1001 h 5435"/>
                  <a:gd name="connsiteX2" fmla="*/ 5149 w 10584"/>
                  <a:gd name="connsiteY2" fmla="*/ 0 h 5435"/>
                  <a:gd name="connsiteX3" fmla="*/ 1716 w 10584"/>
                  <a:gd name="connsiteY3" fmla="*/ 715 h 5435"/>
                  <a:gd name="connsiteX4" fmla="*/ 0 w 10584"/>
                  <a:gd name="connsiteY4" fmla="*/ 3576 h 5435"/>
                  <a:gd name="connsiteX5" fmla="*/ 5149 w 10584"/>
                  <a:gd name="connsiteY5" fmla="*/ 5435 h 5435"/>
                  <a:gd name="connsiteX6" fmla="*/ 9727 w 10584"/>
                  <a:gd name="connsiteY6" fmla="*/ 3433 h 5435"/>
                  <a:gd name="connsiteX7" fmla="*/ 10585 w 10584"/>
                  <a:gd name="connsiteY7" fmla="*/ 2432 h 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4" h="5435">
                    <a:moveTo>
                      <a:pt x="9440" y="1573"/>
                    </a:moveTo>
                    <a:lnTo>
                      <a:pt x="7867" y="1001"/>
                    </a:lnTo>
                    <a:lnTo>
                      <a:pt x="5149" y="0"/>
                    </a:lnTo>
                    <a:lnTo>
                      <a:pt x="1716" y="715"/>
                    </a:lnTo>
                    <a:lnTo>
                      <a:pt x="0" y="3576"/>
                    </a:lnTo>
                    <a:lnTo>
                      <a:pt x="5149" y="5435"/>
                    </a:lnTo>
                    <a:lnTo>
                      <a:pt x="9727" y="3433"/>
                    </a:lnTo>
                    <a:lnTo>
                      <a:pt x="10585" y="243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19" name="Freeform: Shape 418">
                <a:extLst>
                  <a:ext uri="{FF2B5EF4-FFF2-40B4-BE49-F238E27FC236}">
                    <a16:creationId xmlns:a16="http://schemas.microsoft.com/office/drawing/2014/main" id="{14D99DB2-3936-E2D4-4175-255C6FCC4C59}"/>
                  </a:ext>
                  <a:ext uri="{C183D7F6-B498-43B3-948B-1728B52AA6E4}">
                    <adec:decorative xmlns:adec="http://schemas.microsoft.com/office/drawing/2017/decorative" val="1"/>
                  </a:ext>
                </a:extLst>
              </p:cNvPr>
              <p:cNvSpPr/>
              <p:nvPr/>
            </p:nvSpPr>
            <p:spPr>
              <a:xfrm>
                <a:off x="6331977" y="2047816"/>
                <a:ext cx="392936" cy="644404"/>
              </a:xfrm>
              <a:custGeom>
                <a:avLst/>
                <a:gdLst>
                  <a:gd name="connsiteX0" fmla="*/ 234160 w 392936"/>
                  <a:gd name="connsiteY0" fmla="*/ 533976 h 644404"/>
                  <a:gd name="connsiteX1" fmla="*/ 232300 w 392936"/>
                  <a:gd name="connsiteY1" fmla="*/ 534691 h 644404"/>
                  <a:gd name="connsiteX2" fmla="*/ 231156 w 392936"/>
                  <a:gd name="connsiteY2" fmla="*/ 537552 h 644404"/>
                  <a:gd name="connsiteX3" fmla="*/ 228581 w 392936"/>
                  <a:gd name="connsiteY3" fmla="*/ 536265 h 644404"/>
                  <a:gd name="connsiteX4" fmla="*/ 223003 w 392936"/>
                  <a:gd name="connsiteY4" fmla="*/ 537695 h 644404"/>
                  <a:gd name="connsiteX5" fmla="*/ 218997 w 392936"/>
                  <a:gd name="connsiteY5" fmla="*/ 540985 h 644404"/>
                  <a:gd name="connsiteX6" fmla="*/ 215278 w 392936"/>
                  <a:gd name="connsiteY6" fmla="*/ 545420 h 644404"/>
                  <a:gd name="connsiteX7" fmla="*/ 212847 w 392936"/>
                  <a:gd name="connsiteY7" fmla="*/ 547279 h 644404"/>
                  <a:gd name="connsiteX8" fmla="*/ 210844 w 392936"/>
                  <a:gd name="connsiteY8" fmla="*/ 549711 h 644404"/>
                  <a:gd name="connsiteX9" fmla="*/ 210558 w 392936"/>
                  <a:gd name="connsiteY9" fmla="*/ 554431 h 644404"/>
                  <a:gd name="connsiteX10" fmla="*/ 211273 w 392936"/>
                  <a:gd name="connsiteY10" fmla="*/ 559152 h 644404"/>
                  <a:gd name="connsiteX11" fmla="*/ 209843 w 392936"/>
                  <a:gd name="connsiteY11" fmla="*/ 562012 h 644404"/>
                  <a:gd name="connsiteX12" fmla="*/ 211559 w 392936"/>
                  <a:gd name="connsiteY12" fmla="*/ 564587 h 644404"/>
                  <a:gd name="connsiteX13" fmla="*/ 212989 w 392936"/>
                  <a:gd name="connsiteY13" fmla="*/ 568020 h 644404"/>
                  <a:gd name="connsiteX14" fmla="*/ 215278 w 392936"/>
                  <a:gd name="connsiteY14" fmla="*/ 570166 h 644404"/>
                  <a:gd name="connsiteX15" fmla="*/ 212847 w 392936"/>
                  <a:gd name="connsiteY15" fmla="*/ 573313 h 644404"/>
                  <a:gd name="connsiteX16" fmla="*/ 210987 w 392936"/>
                  <a:gd name="connsiteY16" fmla="*/ 577175 h 644404"/>
                  <a:gd name="connsiteX17" fmla="*/ 214134 w 392936"/>
                  <a:gd name="connsiteY17" fmla="*/ 576746 h 644404"/>
                  <a:gd name="connsiteX18" fmla="*/ 216852 w 392936"/>
                  <a:gd name="connsiteY18" fmla="*/ 574743 h 644404"/>
                  <a:gd name="connsiteX19" fmla="*/ 218282 w 392936"/>
                  <a:gd name="connsiteY19" fmla="*/ 570023 h 644404"/>
                  <a:gd name="connsiteX20" fmla="*/ 221000 w 392936"/>
                  <a:gd name="connsiteY20" fmla="*/ 566733 h 644404"/>
                  <a:gd name="connsiteX21" fmla="*/ 222859 w 392936"/>
                  <a:gd name="connsiteY21" fmla="*/ 565302 h 644404"/>
                  <a:gd name="connsiteX22" fmla="*/ 227723 w 392936"/>
                  <a:gd name="connsiteY22" fmla="*/ 563300 h 644404"/>
                  <a:gd name="connsiteX23" fmla="*/ 229011 w 392936"/>
                  <a:gd name="connsiteY23" fmla="*/ 559867 h 644404"/>
                  <a:gd name="connsiteX24" fmla="*/ 230298 w 392936"/>
                  <a:gd name="connsiteY24" fmla="*/ 558293 h 644404"/>
                  <a:gd name="connsiteX25" fmla="*/ 232014 w 392936"/>
                  <a:gd name="connsiteY25" fmla="*/ 557149 h 644404"/>
                  <a:gd name="connsiteX26" fmla="*/ 234017 w 392936"/>
                  <a:gd name="connsiteY26" fmla="*/ 556577 h 644404"/>
                  <a:gd name="connsiteX27" fmla="*/ 230441 w 392936"/>
                  <a:gd name="connsiteY27" fmla="*/ 552858 h 644404"/>
                  <a:gd name="connsiteX28" fmla="*/ 231156 w 392936"/>
                  <a:gd name="connsiteY28" fmla="*/ 543131 h 644404"/>
                  <a:gd name="connsiteX29" fmla="*/ 233158 w 392936"/>
                  <a:gd name="connsiteY29" fmla="*/ 542130 h 644404"/>
                  <a:gd name="connsiteX30" fmla="*/ 235161 w 392936"/>
                  <a:gd name="connsiteY30" fmla="*/ 541557 h 644404"/>
                  <a:gd name="connsiteX31" fmla="*/ 236592 w 392936"/>
                  <a:gd name="connsiteY31" fmla="*/ 538411 h 644404"/>
                  <a:gd name="connsiteX32" fmla="*/ 239023 w 392936"/>
                  <a:gd name="connsiteY32" fmla="*/ 537409 h 644404"/>
                  <a:gd name="connsiteX33" fmla="*/ 235447 w 392936"/>
                  <a:gd name="connsiteY33" fmla="*/ 534548 h 644404"/>
                  <a:gd name="connsiteX34" fmla="*/ 234160 w 392936"/>
                  <a:gd name="connsiteY34" fmla="*/ 533976 h 644404"/>
                  <a:gd name="connsiteX35" fmla="*/ 179375 w 392936"/>
                  <a:gd name="connsiteY35" fmla="*/ 559438 h 644404"/>
                  <a:gd name="connsiteX36" fmla="*/ 177515 w 392936"/>
                  <a:gd name="connsiteY36" fmla="*/ 558866 h 644404"/>
                  <a:gd name="connsiteX37" fmla="*/ 176657 w 392936"/>
                  <a:gd name="connsiteY37" fmla="*/ 560010 h 644404"/>
                  <a:gd name="connsiteX38" fmla="*/ 175656 w 392936"/>
                  <a:gd name="connsiteY38" fmla="*/ 562871 h 644404"/>
                  <a:gd name="connsiteX39" fmla="*/ 173796 w 392936"/>
                  <a:gd name="connsiteY39" fmla="*/ 566161 h 644404"/>
                  <a:gd name="connsiteX40" fmla="*/ 172652 w 392936"/>
                  <a:gd name="connsiteY40" fmla="*/ 569737 h 644404"/>
                  <a:gd name="connsiteX41" fmla="*/ 168504 w 392936"/>
                  <a:gd name="connsiteY41" fmla="*/ 577890 h 644404"/>
                  <a:gd name="connsiteX42" fmla="*/ 165500 w 392936"/>
                  <a:gd name="connsiteY42" fmla="*/ 579034 h 644404"/>
                  <a:gd name="connsiteX43" fmla="*/ 158920 w 392936"/>
                  <a:gd name="connsiteY43" fmla="*/ 592337 h 644404"/>
                  <a:gd name="connsiteX44" fmla="*/ 158348 w 392936"/>
                  <a:gd name="connsiteY44" fmla="*/ 596056 h 644404"/>
                  <a:gd name="connsiteX45" fmla="*/ 158490 w 392936"/>
                  <a:gd name="connsiteY45" fmla="*/ 603495 h 644404"/>
                  <a:gd name="connsiteX46" fmla="*/ 159349 w 392936"/>
                  <a:gd name="connsiteY46" fmla="*/ 606356 h 644404"/>
                  <a:gd name="connsiteX47" fmla="*/ 160779 w 392936"/>
                  <a:gd name="connsiteY47" fmla="*/ 606498 h 644404"/>
                  <a:gd name="connsiteX48" fmla="*/ 162353 w 392936"/>
                  <a:gd name="connsiteY48" fmla="*/ 604353 h 644404"/>
                  <a:gd name="connsiteX49" fmla="*/ 169934 w 392936"/>
                  <a:gd name="connsiteY49" fmla="*/ 582324 h 644404"/>
                  <a:gd name="connsiteX50" fmla="*/ 171794 w 392936"/>
                  <a:gd name="connsiteY50" fmla="*/ 580751 h 644404"/>
                  <a:gd name="connsiteX51" fmla="*/ 173224 w 392936"/>
                  <a:gd name="connsiteY51" fmla="*/ 574457 h 644404"/>
                  <a:gd name="connsiteX52" fmla="*/ 178374 w 392936"/>
                  <a:gd name="connsiteY52" fmla="*/ 564873 h 644404"/>
                  <a:gd name="connsiteX53" fmla="*/ 178516 w 392936"/>
                  <a:gd name="connsiteY53" fmla="*/ 564015 h 644404"/>
                  <a:gd name="connsiteX54" fmla="*/ 178230 w 392936"/>
                  <a:gd name="connsiteY54" fmla="*/ 561726 h 644404"/>
                  <a:gd name="connsiteX55" fmla="*/ 180233 w 392936"/>
                  <a:gd name="connsiteY55" fmla="*/ 560010 h 644404"/>
                  <a:gd name="connsiteX56" fmla="*/ 179375 w 392936"/>
                  <a:gd name="connsiteY56" fmla="*/ 559438 h 644404"/>
                  <a:gd name="connsiteX57" fmla="*/ 221572 w 392936"/>
                  <a:gd name="connsiteY57" fmla="*/ 481480 h 644404"/>
                  <a:gd name="connsiteX58" fmla="*/ 221000 w 392936"/>
                  <a:gd name="connsiteY58" fmla="*/ 481337 h 644404"/>
                  <a:gd name="connsiteX59" fmla="*/ 218997 w 392936"/>
                  <a:gd name="connsiteY59" fmla="*/ 482195 h 644404"/>
                  <a:gd name="connsiteX60" fmla="*/ 218425 w 392936"/>
                  <a:gd name="connsiteY60" fmla="*/ 483053 h 644404"/>
                  <a:gd name="connsiteX61" fmla="*/ 217567 w 392936"/>
                  <a:gd name="connsiteY61" fmla="*/ 485056 h 644404"/>
                  <a:gd name="connsiteX62" fmla="*/ 218282 w 392936"/>
                  <a:gd name="connsiteY62" fmla="*/ 485199 h 644404"/>
                  <a:gd name="connsiteX63" fmla="*/ 219570 w 392936"/>
                  <a:gd name="connsiteY63" fmla="*/ 484770 h 644404"/>
                  <a:gd name="connsiteX64" fmla="*/ 221572 w 392936"/>
                  <a:gd name="connsiteY64" fmla="*/ 481480 h 644404"/>
                  <a:gd name="connsiteX65" fmla="*/ 389503 w 392936"/>
                  <a:gd name="connsiteY65" fmla="*/ 156917 h 644404"/>
                  <a:gd name="connsiteX66" fmla="*/ 387930 w 392936"/>
                  <a:gd name="connsiteY66" fmla="*/ 153484 h 644404"/>
                  <a:gd name="connsiteX67" fmla="*/ 385355 w 392936"/>
                  <a:gd name="connsiteY67" fmla="*/ 149050 h 644404"/>
                  <a:gd name="connsiteX68" fmla="*/ 380492 w 392936"/>
                  <a:gd name="connsiteY68" fmla="*/ 146904 h 644404"/>
                  <a:gd name="connsiteX69" fmla="*/ 379634 w 392936"/>
                  <a:gd name="connsiteY69" fmla="*/ 145617 h 644404"/>
                  <a:gd name="connsiteX70" fmla="*/ 379062 w 392936"/>
                  <a:gd name="connsiteY70" fmla="*/ 143757 h 644404"/>
                  <a:gd name="connsiteX71" fmla="*/ 378918 w 392936"/>
                  <a:gd name="connsiteY71" fmla="*/ 141182 h 644404"/>
                  <a:gd name="connsiteX72" fmla="*/ 378346 w 392936"/>
                  <a:gd name="connsiteY72" fmla="*/ 137320 h 644404"/>
                  <a:gd name="connsiteX73" fmla="*/ 378632 w 392936"/>
                  <a:gd name="connsiteY73" fmla="*/ 134173 h 644404"/>
                  <a:gd name="connsiteX74" fmla="*/ 379205 w 392936"/>
                  <a:gd name="connsiteY74" fmla="*/ 132314 h 644404"/>
                  <a:gd name="connsiteX75" fmla="*/ 381207 w 392936"/>
                  <a:gd name="connsiteY75" fmla="*/ 131027 h 644404"/>
                  <a:gd name="connsiteX76" fmla="*/ 384211 w 392936"/>
                  <a:gd name="connsiteY76" fmla="*/ 127450 h 644404"/>
                  <a:gd name="connsiteX77" fmla="*/ 384783 w 392936"/>
                  <a:gd name="connsiteY77" fmla="*/ 124876 h 644404"/>
                  <a:gd name="connsiteX78" fmla="*/ 385069 w 392936"/>
                  <a:gd name="connsiteY78" fmla="*/ 120871 h 644404"/>
                  <a:gd name="connsiteX79" fmla="*/ 386357 w 392936"/>
                  <a:gd name="connsiteY79" fmla="*/ 117438 h 644404"/>
                  <a:gd name="connsiteX80" fmla="*/ 387787 w 392936"/>
                  <a:gd name="connsiteY80" fmla="*/ 115721 h 644404"/>
                  <a:gd name="connsiteX81" fmla="*/ 387358 w 392936"/>
                  <a:gd name="connsiteY81" fmla="*/ 114291 h 644404"/>
                  <a:gd name="connsiteX82" fmla="*/ 386357 w 392936"/>
                  <a:gd name="connsiteY82" fmla="*/ 112288 h 644404"/>
                  <a:gd name="connsiteX83" fmla="*/ 384211 w 392936"/>
                  <a:gd name="connsiteY83" fmla="*/ 109427 h 644404"/>
                  <a:gd name="connsiteX84" fmla="*/ 380921 w 392936"/>
                  <a:gd name="connsiteY84" fmla="*/ 105994 h 644404"/>
                  <a:gd name="connsiteX85" fmla="*/ 378489 w 392936"/>
                  <a:gd name="connsiteY85" fmla="*/ 102704 h 644404"/>
                  <a:gd name="connsiteX86" fmla="*/ 377345 w 392936"/>
                  <a:gd name="connsiteY86" fmla="*/ 99557 h 644404"/>
                  <a:gd name="connsiteX87" fmla="*/ 376773 w 392936"/>
                  <a:gd name="connsiteY87" fmla="*/ 96696 h 644404"/>
                  <a:gd name="connsiteX88" fmla="*/ 376916 w 392936"/>
                  <a:gd name="connsiteY88" fmla="*/ 94122 h 644404"/>
                  <a:gd name="connsiteX89" fmla="*/ 377774 w 392936"/>
                  <a:gd name="connsiteY89" fmla="*/ 92405 h 644404"/>
                  <a:gd name="connsiteX90" fmla="*/ 380921 w 392936"/>
                  <a:gd name="connsiteY90" fmla="*/ 90260 h 644404"/>
                  <a:gd name="connsiteX91" fmla="*/ 381350 w 392936"/>
                  <a:gd name="connsiteY91" fmla="*/ 89401 h 644404"/>
                  <a:gd name="connsiteX92" fmla="*/ 380063 w 392936"/>
                  <a:gd name="connsiteY92" fmla="*/ 84538 h 644404"/>
                  <a:gd name="connsiteX93" fmla="*/ 377917 w 392936"/>
                  <a:gd name="connsiteY93" fmla="*/ 83680 h 644404"/>
                  <a:gd name="connsiteX94" fmla="*/ 374198 w 392936"/>
                  <a:gd name="connsiteY94" fmla="*/ 83251 h 644404"/>
                  <a:gd name="connsiteX95" fmla="*/ 372053 w 392936"/>
                  <a:gd name="connsiteY95" fmla="*/ 83251 h 644404"/>
                  <a:gd name="connsiteX96" fmla="*/ 371623 w 392936"/>
                  <a:gd name="connsiteY96" fmla="*/ 82678 h 644404"/>
                  <a:gd name="connsiteX97" fmla="*/ 371480 w 392936"/>
                  <a:gd name="connsiteY97" fmla="*/ 81677 h 644404"/>
                  <a:gd name="connsiteX98" fmla="*/ 371909 w 392936"/>
                  <a:gd name="connsiteY98" fmla="*/ 79674 h 644404"/>
                  <a:gd name="connsiteX99" fmla="*/ 373054 w 392936"/>
                  <a:gd name="connsiteY99" fmla="*/ 77386 h 644404"/>
                  <a:gd name="connsiteX100" fmla="*/ 374055 w 392936"/>
                  <a:gd name="connsiteY100" fmla="*/ 75955 h 644404"/>
                  <a:gd name="connsiteX101" fmla="*/ 374198 w 392936"/>
                  <a:gd name="connsiteY101" fmla="*/ 74668 h 644404"/>
                  <a:gd name="connsiteX102" fmla="*/ 372911 w 392936"/>
                  <a:gd name="connsiteY102" fmla="*/ 70377 h 644404"/>
                  <a:gd name="connsiteX103" fmla="*/ 372482 w 392936"/>
                  <a:gd name="connsiteY103" fmla="*/ 65227 h 644404"/>
                  <a:gd name="connsiteX104" fmla="*/ 372911 w 392936"/>
                  <a:gd name="connsiteY104" fmla="*/ 61222 h 644404"/>
                  <a:gd name="connsiteX105" fmla="*/ 376916 w 392936"/>
                  <a:gd name="connsiteY105" fmla="*/ 58218 h 644404"/>
                  <a:gd name="connsiteX106" fmla="*/ 377059 w 392936"/>
                  <a:gd name="connsiteY106" fmla="*/ 57074 h 644404"/>
                  <a:gd name="connsiteX107" fmla="*/ 372053 w 392936"/>
                  <a:gd name="connsiteY107" fmla="*/ 53784 h 644404"/>
                  <a:gd name="connsiteX108" fmla="*/ 368477 w 392936"/>
                  <a:gd name="connsiteY108" fmla="*/ 50065 h 644404"/>
                  <a:gd name="connsiteX109" fmla="*/ 367332 w 392936"/>
                  <a:gd name="connsiteY109" fmla="*/ 47919 h 644404"/>
                  <a:gd name="connsiteX110" fmla="*/ 363184 w 392936"/>
                  <a:gd name="connsiteY110" fmla="*/ 47633 h 644404"/>
                  <a:gd name="connsiteX111" fmla="*/ 360609 w 392936"/>
                  <a:gd name="connsiteY111" fmla="*/ 41339 h 644404"/>
                  <a:gd name="connsiteX112" fmla="*/ 356890 w 392936"/>
                  <a:gd name="connsiteY112" fmla="*/ 38335 h 644404"/>
                  <a:gd name="connsiteX113" fmla="*/ 353171 w 392936"/>
                  <a:gd name="connsiteY113" fmla="*/ 35617 h 644404"/>
                  <a:gd name="connsiteX114" fmla="*/ 351025 w 392936"/>
                  <a:gd name="connsiteY114" fmla="*/ 34330 h 644404"/>
                  <a:gd name="connsiteX115" fmla="*/ 338295 w 392936"/>
                  <a:gd name="connsiteY115" fmla="*/ 30468 h 644404"/>
                  <a:gd name="connsiteX116" fmla="*/ 333288 w 392936"/>
                  <a:gd name="connsiteY116" fmla="*/ 29753 h 644404"/>
                  <a:gd name="connsiteX117" fmla="*/ 327280 w 392936"/>
                  <a:gd name="connsiteY117" fmla="*/ 27464 h 644404"/>
                  <a:gd name="connsiteX118" fmla="*/ 322846 w 392936"/>
                  <a:gd name="connsiteY118" fmla="*/ 24603 h 644404"/>
                  <a:gd name="connsiteX119" fmla="*/ 318984 w 392936"/>
                  <a:gd name="connsiteY119" fmla="*/ 22744 h 644404"/>
                  <a:gd name="connsiteX120" fmla="*/ 315694 w 392936"/>
                  <a:gd name="connsiteY120" fmla="*/ 20455 h 644404"/>
                  <a:gd name="connsiteX121" fmla="*/ 311117 w 392936"/>
                  <a:gd name="connsiteY121" fmla="*/ 18309 h 644404"/>
                  <a:gd name="connsiteX122" fmla="*/ 309829 w 392936"/>
                  <a:gd name="connsiteY122" fmla="*/ 16450 h 644404"/>
                  <a:gd name="connsiteX123" fmla="*/ 304966 w 392936"/>
                  <a:gd name="connsiteY123" fmla="*/ 13160 h 644404"/>
                  <a:gd name="connsiteX124" fmla="*/ 302677 w 392936"/>
                  <a:gd name="connsiteY124" fmla="*/ 11014 h 644404"/>
                  <a:gd name="connsiteX125" fmla="*/ 294667 w 392936"/>
                  <a:gd name="connsiteY125" fmla="*/ 6866 h 644404"/>
                  <a:gd name="connsiteX126" fmla="*/ 294380 w 392936"/>
                  <a:gd name="connsiteY126" fmla="*/ 5292 h 644404"/>
                  <a:gd name="connsiteX127" fmla="*/ 294380 w 392936"/>
                  <a:gd name="connsiteY127" fmla="*/ 3719 h 644404"/>
                  <a:gd name="connsiteX128" fmla="*/ 293951 w 392936"/>
                  <a:gd name="connsiteY128" fmla="*/ 3004 h 644404"/>
                  <a:gd name="connsiteX129" fmla="*/ 285655 w 392936"/>
                  <a:gd name="connsiteY129" fmla="*/ 0 h 644404"/>
                  <a:gd name="connsiteX130" fmla="*/ 281793 w 392936"/>
                  <a:gd name="connsiteY130" fmla="*/ 143 h 644404"/>
                  <a:gd name="connsiteX131" fmla="*/ 270493 w 392936"/>
                  <a:gd name="connsiteY131" fmla="*/ 858 h 644404"/>
                  <a:gd name="connsiteX132" fmla="*/ 275499 w 392936"/>
                  <a:gd name="connsiteY132" fmla="*/ 5436 h 644404"/>
                  <a:gd name="connsiteX133" fmla="*/ 277216 w 392936"/>
                  <a:gd name="connsiteY133" fmla="*/ 7295 h 644404"/>
                  <a:gd name="connsiteX134" fmla="*/ 277502 w 392936"/>
                  <a:gd name="connsiteY134" fmla="*/ 10013 h 644404"/>
                  <a:gd name="connsiteX135" fmla="*/ 276643 w 392936"/>
                  <a:gd name="connsiteY135" fmla="*/ 15019 h 644404"/>
                  <a:gd name="connsiteX136" fmla="*/ 274211 w 392936"/>
                  <a:gd name="connsiteY136" fmla="*/ 19311 h 644404"/>
                  <a:gd name="connsiteX137" fmla="*/ 271351 w 392936"/>
                  <a:gd name="connsiteY137" fmla="*/ 22744 h 644404"/>
                  <a:gd name="connsiteX138" fmla="*/ 265915 w 392936"/>
                  <a:gd name="connsiteY138" fmla="*/ 26177 h 644404"/>
                  <a:gd name="connsiteX139" fmla="*/ 274069 w 392936"/>
                  <a:gd name="connsiteY139" fmla="*/ 29610 h 644404"/>
                  <a:gd name="connsiteX140" fmla="*/ 268490 w 392936"/>
                  <a:gd name="connsiteY140" fmla="*/ 34187 h 644404"/>
                  <a:gd name="connsiteX141" fmla="*/ 265915 w 392936"/>
                  <a:gd name="connsiteY141" fmla="*/ 35903 h 644404"/>
                  <a:gd name="connsiteX142" fmla="*/ 262911 w 392936"/>
                  <a:gd name="connsiteY142" fmla="*/ 35617 h 644404"/>
                  <a:gd name="connsiteX143" fmla="*/ 257476 w 392936"/>
                  <a:gd name="connsiteY143" fmla="*/ 34044 h 644404"/>
                  <a:gd name="connsiteX144" fmla="*/ 244888 w 392936"/>
                  <a:gd name="connsiteY144" fmla="*/ 30182 h 644404"/>
                  <a:gd name="connsiteX145" fmla="*/ 238594 w 392936"/>
                  <a:gd name="connsiteY145" fmla="*/ 28751 h 644404"/>
                  <a:gd name="connsiteX146" fmla="*/ 233016 w 392936"/>
                  <a:gd name="connsiteY146" fmla="*/ 28322 h 644404"/>
                  <a:gd name="connsiteX147" fmla="*/ 230012 w 392936"/>
                  <a:gd name="connsiteY147" fmla="*/ 28322 h 644404"/>
                  <a:gd name="connsiteX148" fmla="*/ 218139 w 392936"/>
                  <a:gd name="connsiteY148" fmla="*/ 25032 h 644404"/>
                  <a:gd name="connsiteX149" fmla="*/ 215850 w 392936"/>
                  <a:gd name="connsiteY149" fmla="*/ 25461 h 644404"/>
                  <a:gd name="connsiteX150" fmla="*/ 211559 w 392936"/>
                  <a:gd name="connsiteY150" fmla="*/ 26892 h 644404"/>
                  <a:gd name="connsiteX151" fmla="*/ 211130 w 392936"/>
                  <a:gd name="connsiteY151" fmla="*/ 30039 h 644404"/>
                  <a:gd name="connsiteX152" fmla="*/ 211416 w 392936"/>
                  <a:gd name="connsiteY152" fmla="*/ 37906 h 644404"/>
                  <a:gd name="connsiteX153" fmla="*/ 211989 w 392936"/>
                  <a:gd name="connsiteY153" fmla="*/ 43914 h 644404"/>
                  <a:gd name="connsiteX154" fmla="*/ 210415 w 392936"/>
                  <a:gd name="connsiteY154" fmla="*/ 47347 h 644404"/>
                  <a:gd name="connsiteX155" fmla="*/ 208842 w 392936"/>
                  <a:gd name="connsiteY155" fmla="*/ 49779 h 644404"/>
                  <a:gd name="connsiteX156" fmla="*/ 204121 w 392936"/>
                  <a:gd name="connsiteY156" fmla="*/ 56216 h 644404"/>
                  <a:gd name="connsiteX157" fmla="*/ 193536 w 392936"/>
                  <a:gd name="connsiteY157" fmla="*/ 51924 h 644404"/>
                  <a:gd name="connsiteX158" fmla="*/ 186241 w 392936"/>
                  <a:gd name="connsiteY158" fmla="*/ 49063 h 644404"/>
                  <a:gd name="connsiteX159" fmla="*/ 181520 w 392936"/>
                  <a:gd name="connsiteY159" fmla="*/ 52926 h 644404"/>
                  <a:gd name="connsiteX160" fmla="*/ 169791 w 392936"/>
                  <a:gd name="connsiteY160" fmla="*/ 59935 h 644404"/>
                  <a:gd name="connsiteX161" fmla="*/ 163783 w 392936"/>
                  <a:gd name="connsiteY161" fmla="*/ 73667 h 644404"/>
                  <a:gd name="connsiteX162" fmla="*/ 163497 w 392936"/>
                  <a:gd name="connsiteY162" fmla="*/ 74096 h 644404"/>
                  <a:gd name="connsiteX163" fmla="*/ 159921 w 392936"/>
                  <a:gd name="connsiteY163" fmla="*/ 77529 h 644404"/>
                  <a:gd name="connsiteX164" fmla="*/ 155344 w 392936"/>
                  <a:gd name="connsiteY164" fmla="*/ 79102 h 644404"/>
                  <a:gd name="connsiteX165" fmla="*/ 151911 w 392936"/>
                  <a:gd name="connsiteY165" fmla="*/ 79960 h 644404"/>
                  <a:gd name="connsiteX166" fmla="*/ 149908 w 392936"/>
                  <a:gd name="connsiteY166" fmla="*/ 84109 h 644404"/>
                  <a:gd name="connsiteX167" fmla="*/ 154628 w 392936"/>
                  <a:gd name="connsiteY167" fmla="*/ 89973 h 644404"/>
                  <a:gd name="connsiteX168" fmla="*/ 157060 w 392936"/>
                  <a:gd name="connsiteY168" fmla="*/ 93120 h 644404"/>
                  <a:gd name="connsiteX169" fmla="*/ 159349 w 392936"/>
                  <a:gd name="connsiteY169" fmla="*/ 98127 h 644404"/>
                  <a:gd name="connsiteX170" fmla="*/ 158920 w 392936"/>
                  <a:gd name="connsiteY170" fmla="*/ 101274 h 644404"/>
                  <a:gd name="connsiteX171" fmla="*/ 158348 w 392936"/>
                  <a:gd name="connsiteY171" fmla="*/ 103276 h 644404"/>
                  <a:gd name="connsiteX172" fmla="*/ 153341 w 392936"/>
                  <a:gd name="connsiteY172" fmla="*/ 107282 h 644404"/>
                  <a:gd name="connsiteX173" fmla="*/ 142613 w 392936"/>
                  <a:gd name="connsiteY173" fmla="*/ 117867 h 644404"/>
                  <a:gd name="connsiteX174" fmla="*/ 132743 w 392936"/>
                  <a:gd name="connsiteY174" fmla="*/ 128881 h 644404"/>
                  <a:gd name="connsiteX175" fmla="*/ 128738 w 392936"/>
                  <a:gd name="connsiteY175" fmla="*/ 132028 h 644404"/>
                  <a:gd name="connsiteX176" fmla="*/ 130598 w 392936"/>
                  <a:gd name="connsiteY176" fmla="*/ 141326 h 644404"/>
                  <a:gd name="connsiteX177" fmla="*/ 127307 w 392936"/>
                  <a:gd name="connsiteY177" fmla="*/ 144043 h 644404"/>
                  <a:gd name="connsiteX178" fmla="*/ 121014 w 392936"/>
                  <a:gd name="connsiteY178" fmla="*/ 146904 h 644404"/>
                  <a:gd name="connsiteX179" fmla="*/ 117581 w 392936"/>
                  <a:gd name="connsiteY179" fmla="*/ 148049 h 644404"/>
                  <a:gd name="connsiteX180" fmla="*/ 113861 w 392936"/>
                  <a:gd name="connsiteY180" fmla="*/ 148764 h 644404"/>
                  <a:gd name="connsiteX181" fmla="*/ 102561 w 392936"/>
                  <a:gd name="connsiteY181" fmla="*/ 150051 h 644404"/>
                  <a:gd name="connsiteX182" fmla="*/ 104564 w 392936"/>
                  <a:gd name="connsiteY182" fmla="*/ 159921 h 644404"/>
                  <a:gd name="connsiteX183" fmla="*/ 105279 w 392936"/>
                  <a:gd name="connsiteY183" fmla="*/ 164212 h 644404"/>
                  <a:gd name="connsiteX184" fmla="*/ 105279 w 392936"/>
                  <a:gd name="connsiteY184" fmla="*/ 166787 h 644404"/>
                  <a:gd name="connsiteX185" fmla="*/ 104135 w 392936"/>
                  <a:gd name="connsiteY185" fmla="*/ 169362 h 644404"/>
                  <a:gd name="connsiteX186" fmla="*/ 102704 w 392936"/>
                  <a:gd name="connsiteY186" fmla="*/ 174225 h 644404"/>
                  <a:gd name="connsiteX187" fmla="*/ 100559 w 392936"/>
                  <a:gd name="connsiteY187" fmla="*/ 191247 h 644404"/>
                  <a:gd name="connsiteX188" fmla="*/ 98985 w 392936"/>
                  <a:gd name="connsiteY188" fmla="*/ 193107 h 644404"/>
                  <a:gd name="connsiteX189" fmla="*/ 96697 w 392936"/>
                  <a:gd name="connsiteY189" fmla="*/ 197684 h 644404"/>
                  <a:gd name="connsiteX190" fmla="*/ 89545 w 392936"/>
                  <a:gd name="connsiteY190" fmla="*/ 208698 h 644404"/>
                  <a:gd name="connsiteX191" fmla="*/ 83822 w 392936"/>
                  <a:gd name="connsiteY191" fmla="*/ 215994 h 644404"/>
                  <a:gd name="connsiteX192" fmla="*/ 75526 w 392936"/>
                  <a:gd name="connsiteY192" fmla="*/ 226579 h 644404"/>
                  <a:gd name="connsiteX193" fmla="*/ 82249 w 392936"/>
                  <a:gd name="connsiteY193" fmla="*/ 229869 h 644404"/>
                  <a:gd name="connsiteX194" fmla="*/ 88400 w 392936"/>
                  <a:gd name="connsiteY194" fmla="*/ 232300 h 644404"/>
                  <a:gd name="connsiteX195" fmla="*/ 89687 w 392936"/>
                  <a:gd name="connsiteY195" fmla="*/ 236019 h 644404"/>
                  <a:gd name="connsiteX196" fmla="*/ 90545 w 392936"/>
                  <a:gd name="connsiteY196" fmla="*/ 242170 h 644404"/>
                  <a:gd name="connsiteX197" fmla="*/ 90403 w 392936"/>
                  <a:gd name="connsiteY197" fmla="*/ 246318 h 644404"/>
                  <a:gd name="connsiteX198" fmla="*/ 88114 w 392936"/>
                  <a:gd name="connsiteY198" fmla="*/ 250038 h 644404"/>
                  <a:gd name="connsiteX199" fmla="*/ 86254 w 392936"/>
                  <a:gd name="connsiteY199" fmla="*/ 252755 h 644404"/>
                  <a:gd name="connsiteX200" fmla="*/ 84967 w 392936"/>
                  <a:gd name="connsiteY200" fmla="*/ 254043 h 644404"/>
                  <a:gd name="connsiteX201" fmla="*/ 76241 w 392936"/>
                  <a:gd name="connsiteY201" fmla="*/ 252755 h 644404"/>
                  <a:gd name="connsiteX202" fmla="*/ 65084 w 392936"/>
                  <a:gd name="connsiteY202" fmla="*/ 251039 h 644404"/>
                  <a:gd name="connsiteX203" fmla="*/ 62223 w 392936"/>
                  <a:gd name="connsiteY203" fmla="*/ 251039 h 644404"/>
                  <a:gd name="connsiteX204" fmla="*/ 55643 w 392936"/>
                  <a:gd name="connsiteY204" fmla="*/ 252183 h 644404"/>
                  <a:gd name="connsiteX205" fmla="*/ 49778 w 392936"/>
                  <a:gd name="connsiteY205" fmla="*/ 254615 h 644404"/>
                  <a:gd name="connsiteX206" fmla="*/ 46632 w 392936"/>
                  <a:gd name="connsiteY206" fmla="*/ 256617 h 644404"/>
                  <a:gd name="connsiteX207" fmla="*/ 45773 w 392936"/>
                  <a:gd name="connsiteY207" fmla="*/ 257476 h 644404"/>
                  <a:gd name="connsiteX208" fmla="*/ 41911 w 392936"/>
                  <a:gd name="connsiteY208" fmla="*/ 262196 h 644404"/>
                  <a:gd name="connsiteX209" fmla="*/ 34902 w 392936"/>
                  <a:gd name="connsiteY209" fmla="*/ 270493 h 644404"/>
                  <a:gd name="connsiteX210" fmla="*/ 31040 w 392936"/>
                  <a:gd name="connsiteY210" fmla="*/ 274069 h 644404"/>
                  <a:gd name="connsiteX211" fmla="*/ 32184 w 392936"/>
                  <a:gd name="connsiteY211" fmla="*/ 279075 h 644404"/>
                  <a:gd name="connsiteX212" fmla="*/ 25747 w 392936"/>
                  <a:gd name="connsiteY212" fmla="*/ 288659 h 644404"/>
                  <a:gd name="connsiteX213" fmla="*/ 29896 w 392936"/>
                  <a:gd name="connsiteY213" fmla="*/ 298243 h 644404"/>
                  <a:gd name="connsiteX214" fmla="*/ 30039 w 392936"/>
                  <a:gd name="connsiteY214" fmla="*/ 298529 h 644404"/>
                  <a:gd name="connsiteX215" fmla="*/ 32328 w 392936"/>
                  <a:gd name="connsiteY215" fmla="*/ 302391 h 644404"/>
                  <a:gd name="connsiteX216" fmla="*/ 30039 w 392936"/>
                  <a:gd name="connsiteY216" fmla="*/ 304823 h 644404"/>
                  <a:gd name="connsiteX217" fmla="*/ 29038 w 392936"/>
                  <a:gd name="connsiteY217" fmla="*/ 306110 h 644404"/>
                  <a:gd name="connsiteX218" fmla="*/ 29323 w 392936"/>
                  <a:gd name="connsiteY218" fmla="*/ 310544 h 644404"/>
                  <a:gd name="connsiteX219" fmla="*/ 29896 w 392936"/>
                  <a:gd name="connsiteY219" fmla="*/ 315551 h 644404"/>
                  <a:gd name="connsiteX220" fmla="*/ 29323 w 392936"/>
                  <a:gd name="connsiteY220" fmla="*/ 318412 h 644404"/>
                  <a:gd name="connsiteX221" fmla="*/ 29038 w 392936"/>
                  <a:gd name="connsiteY221" fmla="*/ 321559 h 644404"/>
                  <a:gd name="connsiteX222" fmla="*/ 34759 w 392936"/>
                  <a:gd name="connsiteY222" fmla="*/ 336006 h 644404"/>
                  <a:gd name="connsiteX223" fmla="*/ 34759 w 392936"/>
                  <a:gd name="connsiteY223" fmla="*/ 339439 h 644404"/>
                  <a:gd name="connsiteX224" fmla="*/ 34473 w 392936"/>
                  <a:gd name="connsiteY224" fmla="*/ 341585 h 644404"/>
                  <a:gd name="connsiteX225" fmla="*/ 32757 w 392936"/>
                  <a:gd name="connsiteY225" fmla="*/ 350453 h 644404"/>
                  <a:gd name="connsiteX226" fmla="*/ 30325 w 392936"/>
                  <a:gd name="connsiteY226" fmla="*/ 362326 h 644404"/>
                  <a:gd name="connsiteX227" fmla="*/ 34473 w 392936"/>
                  <a:gd name="connsiteY227" fmla="*/ 365473 h 644404"/>
                  <a:gd name="connsiteX228" fmla="*/ 40338 w 392936"/>
                  <a:gd name="connsiteY228" fmla="*/ 369192 h 644404"/>
                  <a:gd name="connsiteX229" fmla="*/ 43628 w 392936"/>
                  <a:gd name="connsiteY229" fmla="*/ 370622 h 644404"/>
                  <a:gd name="connsiteX230" fmla="*/ 48491 w 392936"/>
                  <a:gd name="connsiteY230" fmla="*/ 375056 h 644404"/>
                  <a:gd name="connsiteX231" fmla="*/ 52210 w 392936"/>
                  <a:gd name="connsiteY231" fmla="*/ 379348 h 644404"/>
                  <a:gd name="connsiteX232" fmla="*/ 51638 w 392936"/>
                  <a:gd name="connsiteY232" fmla="*/ 382208 h 644404"/>
                  <a:gd name="connsiteX233" fmla="*/ 50637 w 392936"/>
                  <a:gd name="connsiteY233" fmla="*/ 385355 h 644404"/>
                  <a:gd name="connsiteX234" fmla="*/ 49063 w 392936"/>
                  <a:gd name="connsiteY234" fmla="*/ 387501 h 644404"/>
                  <a:gd name="connsiteX235" fmla="*/ 47633 w 392936"/>
                  <a:gd name="connsiteY235" fmla="*/ 390505 h 644404"/>
                  <a:gd name="connsiteX236" fmla="*/ 46918 w 392936"/>
                  <a:gd name="connsiteY236" fmla="*/ 392794 h 644404"/>
                  <a:gd name="connsiteX237" fmla="*/ 46202 w 392936"/>
                  <a:gd name="connsiteY237" fmla="*/ 393366 h 644404"/>
                  <a:gd name="connsiteX238" fmla="*/ 39766 w 392936"/>
                  <a:gd name="connsiteY238" fmla="*/ 393652 h 644404"/>
                  <a:gd name="connsiteX239" fmla="*/ 36333 w 392936"/>
                  <a:gd name="connsiteY239" fmla="*/ 394510 h 644404"/>
                  <a:gd name="connsiteX240" fmla="*/ 34473 w 392936"/>
                  <a:gd name="connsiteY240" fmla="*/ 395511 h 644404"/>
                  <a:gd name="connsiteX241" fmla="*/ 35045 w 392936"/>
                  <a:gd name="connsiteY241" fmla="*/ 400518 h 644404"/>
                  <a:gd name="connsiteX242" fmla="*/ 39050 w 392936"/>
                  <a:gd name="connsiteY242" fmla="*/ 409816 h 644404"/>
                  <a:gd name="connsiteX243" fmla="*/ 42340 w 392936"/>
                  <a:gd name="connsiteY243" fmla="*/ 416395 h 644404"/>
                  <a:gd name="connsiteX244" fmla="*/ 43342 w 392936"/>
                  <a:gd name="connsiteY244" fmla="*/ 420687 h 644404"/>
                  <a:gd name="connsiteX245" fmla="*/ 42197 w 392936"/>
                  <a:gd name="connsiteY245" fmla="*/ 425121 h 644404"/>
                  <a:gd name="connsiteX246" fmla="*/ 41053 w 392936"/>
                  <a:gd name="connsiteY246" fmla="*/ 427410 h 644404"/>
                  <a:gd name="connsiteX247" fmla="*/ 41053 w 392936"/>
                  <a:gd name="connsiteY247" fmla="*/ 430414 h 644404"/>
                  <a:gd name="connsiteX248" fmla="*/ 40195 w 392936"/>
                  <a:gd name="connsiteY248" fmla="*/ 436421 h 644404"/>
                  <a:gd name="connsiteX249" fmla="*/ 37620 w 392936"/>
                  <a:gd name="connsiteY249" fmla="*/ 439425 h 644404"/>
                  <a:gd name="connsiteX250" fmla="*/ 34330 w 392936"/>
                  <a:gd name="connsiteY250" fmla="*/ 442715 h 644404"/>
                  <a:gd name="connsiteX251" fmla="*/ 30611 w 392936"/>
                  <a:gd name="connsiteY251" fmla="*/ 445147 h 644404"/>
                  <a:gd name="connsiteX252" fmla="*/ 27607 w 392936"/>
                  <a:gd name="connsiteY252" fmla="*/ 445862 h 644404"/>
                  <a:gd name="connsiteX253" fmla="*/ 25032 w 392936"/>
                  <a:gd name="connsiteY253" fmla="*/ 446148 h 644404"/>
                  <a:gd name="connsiteX254" fmla="*/ 23316 w 392936"/>
                  <a:gd name="connsiteY254" fmla="*/ 447436 h 644404"/>
                  <a:gd name="connsiteX255" fmla="*/ 21742 w 392936"/>
                  <a:gd name="connsiteY255" fmla="*/ 451155 h 644404"/>
                  <a:gd name="connsiteX256" fmla="*/ 20312 w 392936"/>
                  <a:gd name="connsiteY256" fmla="*/ 455017 h 644404"/>
                  <a:gd name="connsiteX257" fmla="*/ 15735 w 392936"/>
                  <a:gd name="connsiteY257" fmla="*/ 459737 h 644404"/>
                  <a:gd name="connsiteX258" fmla="*/ 15877 w 392936"/>
                  <a:gd name="connsiteY258" fmla="*/ 461311 h 644404"/>
                  <a:gd name="connsiteX259" fmla="*/ 17594 w 392936"/>
                  <a:gd name="connsiteY259" fmla="*/ 466889 h 644404"/>
                  <a:gd name="connsiteX260" fmla="*/ 19311 w 392936"/>
                  <a:gd name="connsiteY260" fmla="*/ 473183 h 644404"/>
                  <a:gd name="connsiteX261" fmla="*/ 17880 w 392936"/>
                  <a:gd name="connsiteY261" fmla="*/ 479048 h 644404"/>
                  <a:gd name="connsiteX262" fmla="*/ 16736 w 392936"/>
                  <a:gd name="connsiteY262" fmla="*/ 485199 h 644404"/>
                  <a:gd name="connsiteX263" fmla="*/ 14590 w 392936"/>
                  <a:gd name="connsiteY263" fmla="*/ 489347 h 644404"/>
                  <a:gd name="connsiteX264" fmla="*/ 11586 w 392936"/>
                  <a:gd name="connsiteY264" fmla="*/ 490777 h 644404"/>
                  <a:gd name="connsiteX265" fmla="*/ 9727 w 392936"/>
                  <a:gd name="connsiteY265" fmla="*/ 490205 h 644404"/>
                  <a:gd name="connsiteX266" fmla="*/ 7295 w 392936"/>
                  <a:gd name="connsiteY266" fmla="*/ 484627 h 644404"/>
                  <a:gd name="connsiteX267" fmla="*/ 4434 w 392936"/>
                  <a:gd name="connsiteY267" fmla="*/ 482338 h 644404"/>
                  <a:gd name="connsiteX268" fmla="*/ 1431 w 392936"/>
                  <a:gd name="connsiteY268" fmla="*/ 482767 h 644404"/>
                  <a:gd name="connsiteX269" fmla="*/ 572 w 392936"/>
                  <a:gd name="connsiteY269" fmla="*/ 484198 h 644404"/>
                  <a:gd name="connsiteX270" fmla="*/ 0 w 392936"/>
                  <a:gd name="connsiteY270" fmla="*/ 486772 h 644404"/>
                  <a:gd name="connsiteX271" fmla="*/ 715 w 392936"/>
                  <a:gd name="connsiteY271" fmla="*/ 489633 h 644404"/>
                  <a:gd name="connsiteX272" fmla="*/ 1860 w 392936"/>
                  <a:gd name="connsiteY272" fmla="*/ 492065 h 644404"/>
                  <a:gd name="connsiteX273" fmla="*/ 2289 w 392936"/>
                  <a:gd name="connsiteY273" fmla="*/ 500361 h 644404"/>
                  <a:gd name="connsiteX274" fmla="*/ 3719 w 392936"/>
                  <a:gd name="connsiteY274" fmla="*/ 509373 h 644404"/>
                  <a:gd name="connsiteX275" fmla="*/ 3147 w 392936"/>
                  <a:gd name="connsiteY275" fmla="*/ 511662 h 644404"/>
                  <a:gd name="connsiteX276" fmla="*/ 3004 w 392936"/>
                  <a:gd name="connsiteY276" fmla="*/ 514093 h 644404"/>
                  <a:gd name="connsiteX277" fmla="*/ 5436 w 392936"/>
                  <a:gd name="connsiteY277" fmla="*/ 513664 h 644404"/>
                  <a:gd name="connsiteX278" fmla="*/ 8439 w 392936"/>
                  <a:gd name="connsiteY278" fmla="*/ 515381 h 644404"/>
                  <a:gd name="connsiteX279" fmla="*/ 9012 w 392936"/>
                  <a:gd name="connsiteY279" fmla="*/ 525108 h 644404"/>
                  <a:gd name="connsiteX280" fmla="*/ 12015 w 392936"/>
                  <a:gd name="connsiteY280" fmla="*/ 530257 h 644404"/>
                  <a:gd name="connsiteX281" fmla="*/ 16736 w 392936"/>
                  <a:gd name="connsiteY281" fmla="*/ 531544 h 644404"/>
                  <a:gd name="connsiteX282" fmla="*/ 17451 w 392936"/>
                  <a:gd name="connsiteY282" fmla="*/ 540699 h 644404"/>
                  <a:gd name="connsiteX283" fmla="*/ 17594 w 392936"/>
                  <a:gd name="connsiteY283" fmla="*/ 542702 h 644404"/>
                  <a:gd name="connsiteX284" fmla="*/ 21885 w 392936"/>
                  <a:gd name="connsiteY284" fmla="*/ 544418 h 644404"/>
                  <a:gd name="connsiteX285" fmla="*/ 22029 w 392936"/>
                  <a:gd name="connsiteY285" fmla="*/ 547279 h 644404"/>
                  <a:gd name="connsiteX286" fmla="*/ 23030 w 392936"/>
                  <a:gd name="connsiteY286" fmla="*/ 551284 h 644404"/>
                  <a:gd name="connsiteX287" fmla="*/ 24317 w 392936"/>
                  <a:gd name="connsiteY287" fmla="*/ 555432 h 644404"/>
                  <a:gd name="connsiteX288" fmla="*/ 27035 w 392936"/>
                  <a:gd name="connsiteY288" fmla="*/ 554574 h 644404"/>
                  <a:gd name="connsiteX289" fmla="*/ 30039 w 392936"/>
                  <a:gd name="connsiteY289" fmla="*/ 564158 h 644404"/>
                  <a:gd name="connsiteX290" fmla="*/ 38192 w 392936"/>
                  <a:gd name="connsiteY290" fmla="*/ 578033 h 644404"/>
                  <a:gd name="connsiteX291" fmla="*/ 42769 w 392936"/>
                  <a:gd name="connsiteY291" fmla="*/ 581609 h 644404"/>
                  <a:gd name="connsiteX292" fmla="*/ 47204 w 392936"/>
                  <a:gd name="connsiteY292" fmla="*/ 588475 h 644404"/>
                  <a:gd name="connsiteX293" fmla="*/ 49492 w 392936"/>
                  <a:gd name="connsiteY293" fmla="*/ 589047 h 644404"/>
                  <a:gd name="connsiteX294" fmla="*/ 52210 w 392936"/>
                  <a:gd name="connsiteY294" fmla="*/ 590335 h 644404"/>
                  <a:gd name="connsiteX295" fmla="*/ 53354 w 392936"/>
                  <a:gd name="connsiteY295" fmla="*/ 594769 h 644404"/>
                  <a:gd name="connsiteX296" fmla="*/ 51495 w 392936"/>
                  <a:gd name="connsiteY296" fmla="*/ 597487 h 644404"/>
                  <a:gd name="connsiteX297" fmla="*/ 48920 w 392936"/>
                  <a:gd name="connsiteY297" fmla="*/ 597344 h 644404"/>
                  <a:gd name="connsiteX298" fmla="*/ 45344 w 392936"/>
                  <a:gd name="connsiteY298" fmla="*/ 598059 h 644404"/>
                  <a:gd name="connsiteX299" fmla="*/ 46346 w 392936"/>
                  <a:gd name="connsiteY299" fmla="*/ 600491 h 644404"/>
                  <a:gd name="connsiteX300" fmla="*/ 47919 w 392936"/>
                  <a:gd name="connsiteY300" fmla="*/ 602064 h 644404"/>
                  <a:gd name="connsiteX301" fmla="*/ 49778 w 392936"/>
                  <a:gd name="connsiteY301" fmla="*/ 605640 h 644404"/>
                  <a:gd name="connsiteX302" fmla="*/ 48348 w 392936"/>
                  <a:gd name="connsiteY302" fmla="*/ 606642 h 644404"/>
                  <a:gd name="connsiteX303" fmla="*/ 46918 w 392936"/>
                  <a:gd name="connsiteY303" fmla="*/ 606928 h 644404"/>
                  <a:gd name="connsiteX304" fmla="*/ 40910 w 392936"/>
                  <a:gd name="connsiteY304" fmla="*/ 604496 h 644404"/>
                  <a:gd name="connsiteX305" fmla="*/ 39766 w 392936"/>
                  <a:gd name="connsiteY305" fmla="*/ 604639 h 644404"/>
                  <a:gd name="connsiteX306" fmla="*/ 41339 w 392936"/>
                  <a:gd name="connsiteY306" fmla="*/ 606498 h 644404"/>
                  <a:gd name="connsiteX307" fmla="*/ 43485 w 392936"/>
                  <a:gd name="connsiteY307" fmla="*/ 611076 h 644404"/>
                  <a:gd name="connsiteX308" fmla="*/ 50780 w 392936"/>
                  <a:gd name="connsiteY308" fmla="*/ 621947 h 644404"/>
                  <a:gd name="connsiteX309" fmla="*/ 54070 w 392936"/>
                  <a:gd name="connsiteY309" fmla="*/ 625094 h 644404"/>
                  <a:gd name="connsiteX310" fmla="*/ 55071 w 392936"/>
                  <a:gd name="connsiteY310" fmla="*/ 627526 h 644404"/>
                  <a:gd name="connsiteX311" fmla="*/ 55214 w 392936"/>
                  <a:gd name="connsiteY311" fmla="*/ 629814 h 644404"/>
                  <a:gd name="connsiteX312" fmla="*/ 54785 w 392936"/>
                  <a:gd name="connsiteY312" fmla="*/ 633247 h 644404"/>
                  <a:gd name="connsiteX313" fmla="*/ 54070 w 392936"/>
                  <a:gd name="connsiteY313" fmla="*/ 636537 h 644404"/>
                  <a:gd name="connsiteX314" fmla="*/ 54070 w 392936"/>
                  <a:gd name="connsiteY314" fmla="*/ 638683 h 644404"/>
                  <a:gd name="connsiteX315" fmla="*/ 52353 w 392936"/>
                  <a:gd name="connsiteY315" fmla="*/ 641687 h 644404"/>
                  <a:gd name="connsiteX316" fmla="*/ 65513 w 392936"/>
                  <a:gd name="connsiteY316" fmla="*/ 644405 h 644404"/>
                  <a:gd name="connsiteX317" fmla="*/ 80104 w 392936"/>
                  <a:gd name="connsiteY317" fmla="*/ 640972 h 644404"/>
                  <a:gd name="connsiteX318" fmla="*/ 88400 w 392936"/>
                  <a:gd name="connsiteY318" fmla="*/ 642545 h 644404"/>
                  <a:gd name="connsiteX319" fmla="*/ 91261 w 392936"/>
                  <a:gd name="connsiteY319" fmla="*/ 642402 h 644404"/>
                  <a:gd name="connsiteX320" fmla="*/ 96267 w 392936"/>
                  <a:gd name="connsiteY320" fmla="*/ 636823 h 644404"/>
                  <a:gd name="connsiteX321" fmla="*/ 94265 w 392936"/>
                  <a:gd name="connsiteY321" fmla="*/ 632246 h 644404"/>
                  <a:gd name="connsiteX322" fmla="*/ 91976 w 392936"/>
                  <a:gd name="connsiteY322" fmla="*/ 628384 h 644404"/>
                  <a:gd name="connsiteX323" fmla="*/ 92405 w 392936"/>
                  <a:gd name="connsiteY323" fmla="*/ 623950 h 644404"/>
                  <a:gd name="connsiteX324" fmla="*/ 93836 w 392936"/>
                  <a:gd name="connsiteY324" fmla="*/ 621661 h 644404"/>
                  <a:gd name="connsiteX325" fmla="*/ 98127 w 392936"/>
                  <a:gd name="connsiteY325" fmla="*/ 617799 h 644404"/>
                  <a:gd name="connsiteX326" fmla="*/ 100273 w 392936"/>
                  <a:gd name="connsiteY326" fmla="*/ 616225 h 644404"/>
                  <a:gd name="connsiteX327" fmla="*/ 102847 w 392936"/>
                  <a:gd name="connsiteY327" fmla="*/ 614795 h 644404"/>
                  <a:gd name="connsiteX328" fmla="*/ 105708 w 392936"/>
                  <a:gd name="connsiteY328" fmla="*/ 616082 h 644404"/>
                  <a:gd name="connsiteX329" fmla="*/ 108712 w 392936"/>
                  <a:gd name="connsiteY329" fmla="*/ 615510 h 644404"/>
                  <a:gd name="connsiteX330" fmla="*/ 107425 w 392936"/>
                  <a:gd name="connsiteY330" fmla="*/ 611219 h 644404"/>
                  <a:gd name="connsiteX331" fmla="*/ 109427 w 392936"/>
                  <a:gd name="connsiteY331" fmla="*/ 610075 h 644404"/>
                  <a:gd name="connsiteX332" fmla="*/ 117581 w 392936"/>
                  <a:gd name="connsiteY332" fmla="*/ 609645 h 644404"/>
                  <a:gd name="connsiteX333" fmla="*/ 125877 w 392936"/>
                  <a:gd name="connsiteY333" fmla="*/ 610504 h 644404"/>
                  <a:gd name="connsiteX334" fmla="*/ 131456 w 392936"/>
                  <a:gd name="connsiteY334" fmla="*/ 609073 h 644404"/>
                  <a:gd name="connsiteX335" fmla="*/ 135032 w 392936"/>
                  <a:gd name="connsiteY335" fmla="*/ 608930 h 644404"/>
                  <a:gd name="connsiteX336" fmla="*/ 137892 w 392936"/>
                  <a:gd name="connsiteY336" fmla="*/ 609788 h 644404"/>
                  <a:gd name="connsiteX337" fmla="*/ 141039 w 392936"/>
                  <a:gd name="connsiteY337" fmla="*/ 611505 h 644404"/>
                  <a:gd name="connsiteX338" fmla="*/ 143900 w 392936"/>
                  <a:gd name="connsiteY338" fmla="*/ 609645 h 644404"/>
                  <a:gd name="connsiteX339" fmla="*/ 146189 w 392936"/>
                  <a:gd name="connsiteY339" fmla="*/ 607357 h 644404"/>
                  <a:gd name="connsiteX340" fmla="*/ 150767 w 392936"/>
                  <a:gd name="connsiteY340" fmla="*/ 595484 h 644404"/>
                  <a:gd name="connsiteX341" fmla="*/ 152769 w 392936"/>
                  <a:gd name="connsiteY341" fmla="*/ 591622 h 644404"/>
                  <a:gd name="connsiteX342" fmla="*/ 156774 w 392936"/>
                  <a:gd name="connsiteY342" fmla="*/ 586473 h 644404"/>
                  <a:gd name="connsiteX343" fmla="*/ 158490 w 392936"/>
                  <a:gd name="connsiteY343" fmla="*/ 582181 h 644404"/>
                  <a:gd name="connsiteX344" fmla="*/ 159921 w 392936"/>
                  <a:gd name="connsiteY344" fmla="*/ 577032 h 644404"/>
                  <a:gd name="connsiteX345" fmla="*/ 162067 w 392936"/>
                  <a:gd name="connsiteY345" fmla="*/ 570881 h 644404"/>
                  <a:gd name="connsiteX346" fmla="*/ 161495 w 392936"/>
                  <a:gd name="connsiteY346" fmla="*/ 567734 h 644404"/>
                  <a:gd name="connsiteX347" fmla="*/ 160636 w 392936"/>
                  <a:gd name="connsiteY347" fmla="*/ 565731 h 644404"/>
                  <a:gd name="connsiteX348" fmla="*/ 160493 w 392936"/>
                  <a:gd name="connsiteY348" fmla="*/ 562442 h 644404"/>
                  <a:gd name="connsiteX349" fmla="*/ 165213 w 392936"/>
                  <a:gd name="connsiteY349" fmla="*/ 555289 h 644404"/>
                  <a:gd name="connsiteX350" fmla="*/ 165929 w 392936"/>
                  <a:gd name="connsiteY350" fmla="*/ 552285 h 644404"/>
                  <a:gd name="connsiteX351" fmla="*/ 164498 w 392936"/>
                  <a:gd name="connsiteY351" fmla="*/ 549282 h 644404"/>
                  <a:gd name="connsiteX352" fmla="*/ 163926 w 392936"/>
                  <a:gd name="connsiteY352" fmla="*/ 546135 h 644404"/>
                  <a:gd name="connsiteX353" fmla="*/ 164069 w 392936"/>
                  <a:gd name="connsiteY353" fmla="*/ 540985 h 644404"/>
                  <a:gd name="connsiteX354" fmla="*/ 163068 w 392936"/>
                  <a:gd name="connsiteY354" fmla="*/ 538697 h 644404"/>
                  <a:gd name="connsiteX355" fmla="*/ 164355 w 392936"/>
                  <a:gd name="connsiteY355" fmla="*/ 534262 h 644404"/>
                  <a:gd name="connsiteX356" fmla="*/ 167359 w 392936"/>
                  <a:gd name="connsiteY356" fmla="*/ 534119 h 644404"/>
                  <a:gd name="connsiteX357" fmla="*/ 167502 w 392936"/>
                  <a:gd name="connsiteY357" fmla="*/ 523391 h 644404"/>
                  <a:gd name="connsiteX358" fmla="*/ 169648 w 392936"/>
                  <a:gd name="connsiteY358" fmla="*/ 521102 h 644404"/>
                  <a:gd name="connsiteX359" fmla="*/ 168074 w 392936"/>
                  <a:gd name="connsiteY359" fmla="*/ 517240 h 644404"/>
                  <a:gd name="connsiteX360" fmla="*/ 166072 w 392936"/>
                  <a:gd name="connsiteY360" fmla="*/ 511519 h 644404"/>
                  <a:gd name="connsiteX361" fmla="*/ 171221 w 392936"/>
                  <a:gd name="connsiteY361" fmla="*/ 510374 h 644404"/>
                  <a:gd name="connsiteX362" fmla="*/ 174225 w 392936"/>
                  <a:gd name="connsiteY362" fmla="*/ 508944 h 644404"/>
                  <a:gd name="connsiteX363" fmla="*/ 170077 w 392936"/>
                  <a:gd name="connsiteY363" fmla="*/ 504796 h 644404"/>
                  <a:gd name="connsiteX364" fmla="*/ 166930 w 392936"/>
                  <a:gd name="connsiteY364" fmla="*/ 504223 h 644404"/>
                  <a:gd name="connsiteX365" fmla="*/ 160779 w 392936"/>
                  <a:gd name="connsiteY365" fmla="*/ 503651 h 644404"/>
                  <a:gd name="connsiteX366" fmla="*/ 158205 w 392936"/>
                  <a:gd name="connsiteY366" fmla="*/ 504080 h 644404"/>
                  <a:gd name="connsiteX367" fmla="*/ 156059 w 392936"/>
                  <a:gd name="connsiteY367" fmla="*/ 502936 h 644404"/>
                  <a:gd name="connsiteX368" fmla="*/ 152912 w 392936"/>
                  <a:gd name="connsiteY368" fmla="*/ 502507 h 644404"/>
                  <a:gd name="connsiteX369" fmla="*/ 155916 w 392936"/>
                  <a:gd name="connsiteY369" fmla="*/ 501363 h 644404"/>
                  <a:gd name="connsiteX370" fmla="*/ 165643 w 392936"/>
                  <a:gd name="connsiteY370" fmla="*/ 501935 h 644404"/>
                  <a:gd name="connsiteX371" fmla="*/ 175942 w 392936"/>
                  <a:gd name="connsiteY371" fmla="*/ 501792 h 644404"/>
                  <a:gd name="connsiteX372" fmla="*/ 179661 w 392936"/>
                  <a:gd name="connsiteY372" fmla="*/ 499217 h 644404"/>
                  <a:gd name="connsiteX373" fmla="*/ 187099 w 392936"/>
                  <a:gd name="connsiteY373" fmla="*/ 496070 h 644404"/>
                  <a:gd name="connsiteX374" fmla="*/ 190389 w 392936"/>
                  <a:gd name="connsiteY374" fmla="*/ 492637 h 644404"/>
                  <a:gd name="connsiteX375" fmla="*/ 196826 w 392936"/>
                  <a:gd name="connsiteY375" fmla="*/ 490062 h 644404"/>
                  <a:gd name="connsiteX376" fmla="*/ 199687 w 392936"/>
                  <a:gd name="connsiteY376" fmla="*/ 487917 h 644404"/>
                  <a:gd name="connsiteX377" fmla="*/ 201546 w 392936"/>
                  <a:gd name="connsiteY377" fmla="*/ 488346 h 644404"/>
                  <a:gd name="connsiteX378" fmla="*/ 205981 w 392936"/>
                  <a:gd name="connsiteY378" fmla="*/ 486200 h 644404"/>
                  <a:gd name="connsiteX379" fmla="*/ 209700 w 392936"/>
                  <a:gd name="connsiteY379" fmla="*/ 483482 h 644404"/>
                  <a:gd name="connsiteX380" fmla="*/ 215421 w 392936"/>
                  <a:gd name="connsiteY380" fmla="*/ 481337 h 644404"/>
                  <a:gd name="connsiteX381" fmla="*/ 216566 w 392936"/>
                  <a:gd name="connsiteY381" fmla="*/ 480335 h 644404"/>
                  <a:gd name="connsiteX382" fmla="*/ 218139 w 392936"/>
                  <a:gd name="connsiteY382" fmla="*/ 478190 h 644404"/>
                  <a:gd name="connsiteX383" fmla="*/ 219427 w 392936"/>
                  <a:gd name="connsiteY383" fmla="*/ 473183 h 644404"/>
                  <a:gd name="connsiteX384" fmla="*/ 222001 w 392936"/>
                  <a:gd name="connsiteY384" fmla="*/ 473040 h 644404"/>
                  <a:gd name="connsiteX385" fmla="*/ 225577 w 392936"/>
                  <a:gd name="connsiteY385" fmla="*/ 471467 h 644404"/>
                  <a:gd name="connsiteX386" fmla="*/ 223861 w 392936"/>
                  <a:gd name="connsiteY386" fmla="*/ 468463 h 644404"/>
                  <a:gd name="connsiteX387" fmla="*/ 222288 w 392936"/>
                  <a:gd name="connsiteY387" fmla="*/ 467891 h 644404"/>
                  <a:gd name="connsiteX388" fmla="*/ 220857 w 392936"/>
                  <a:gd name="connsiteY388" fmla="*/ 468463 h 644404"/>
                  <a:gd name="connsiteX389" fmla="*/ 218997 w 392936"/>
                  <a:gd name="connsiteY389" fmla="*/ 469750 h 644404"/>
                  <a:gd name="connsiteX390" fmla="*/ 217138 w 392936"/>
                  <a:gd name="connsiteY390" fmla="*/ 469464 h 644404"/>
                  <a:gd name="connsiteX391" fmla="*/ 215135 w 392936"/>
                  <a:gd name="connsiteY391" fmla="*/ 469893 h 644404"/>
                  <a:gd name="connsiteX392" fmla="*/ 213276 w 392936"/>
                  <a:gd name="connsiteY392" fmla="*/ 471467 h 644404"/>
                  <a:gd name="connsiteX393" fmla="*/ 210987 w 392936"/>
                  <a:gd name="connsiteY393" fmla="*/ 472182 h 644404"/>
                  <a:gd name="connsiteX394" fmla="*/ 206410 w 392936"/>
                  <a:gd name="connsiteY394" fmla="*/ 471610 h 644404"/>
                  <a:gd name="connsiteX395" fmla="*/ 205981 w 392936"/>
                  <a:gd name="connsiteY395" fmla="*/ 470322 h 644404"/>
                  <a:gd name="connsiteX396" fmla="*/ 211989 w 392936"/>
                  <a:gd name="connsiteY396" fmla="*/ 467175 h 644404"/>
                  <a:gd name="connsiteX397" fmla="*/ 213562 w 392936"/>
                  <a:gd name="connsiteY397" fmla="*/ 467605 h 644404"/>
                  <a:gd name="connsiteX398" fmla="*/ 215421 w 392936"/>
                  <a:gd name="connsiteY398" fmla="*/ 466889 h 644404"/>
                  <a:gd name="connsiteX399" fmla="*/ 217281 w 392936"/>
                  <a:gd name="connsiteY399" fmla="*/ 465173 h 644404"/>
                  <a:gd name="connsiteX400" fmla="*/ 219283 w 392936"/>
                  <a:gd name="connsiteY400" fmla="*/ 464601 h 644404"/>
                  <a:gd name="connsiteX401" fmla="*/ 224576 w 392936"/>
                  <a:gd name="connsiteY401" fmla="*/ 461168 h 644404"/>
                  <a:gd name="connsiteX402" fmla="*/ 226435 w 392936"/>
                  <a:gd name="connsiteY402" fmla="*/ 459594 h 644404"/>
                  <a:gd name="connsiteX403" fmla="*/ 228867 w 392936"/>
                  <a:gd name="connsiteY403" fmla="*/ 457019 h 644404"/>
                  <a:gd name="connsiteX404" fmla="*/ 234160 w 392936"/>
                  <a:gd name="connsiteY404" fmla="*/ 453587 h 644404"/>
                  <a:gd name="connsiteX405" fmla="*/ 236449 w 392936"/>
                  <a:gd name="connsiteY405" fmla="*/ 452442 h 644404"/>
                  <a:gd name="connsiteX406" fmla="*/ 237021 w 392936"/>
                  <a:gd name="connsiteY406" fmla="*/ 449295 h 644404"/>
                  <a:gd name="connsiteX407" fmla="*/ 235304 w 392936"/>
                  <a:gd name="connsiteY407" fmla="*/ 444146 h 644404"/>
                  <a:gd name="connsiteX408" fmla="*/ 233874 w 392936"/>
                  <a:gd name="connsiteY408" fmla="*/ 442429 h 644404"/>
                  <a:gd name="connsiteX409" fmla="*/ 232873 w 392936"/>
                  <a:gd name="connsiteY409" fmla="*/ 440427 h 644404"/>
                  <a:gd name="connsiteX410" fmla="*/ 230870 w 392936"/>
                  <a:gd name="connsiteY410" fmla="*/ 437995 h 644404"/>
                  <a:gd name="connsiteX411" fmla="*/ 225291 w 392936"/>
                  <a:gd name="connsiteY411" fmla="*/ 436135 h 644404"/>
                  <a:gd name="connsiteX412" fmla="*/ 223289 w 392936"/>
                  <a:gd name="connsiteY412" fmla="*/ 434562 h 644404"/>
                  <a:gd name="connsiteX413" fmla="*/ 224004 w 392936"/>
                  <a:gd name="connsiteY413" fmla="*/ 429985 h 644404"/>
                  <a:gd name="connsiteX414" fmla="*/ 219283 w 392936"/>
                  <a:gd name="connsiteY414" fmla="*/ 426265 h 644404"/>
                  <a:gd name="connsiteX415" fmla="*/ 214706 w 392936"/>
                  <a:gd name="connsiteY415" fmla="*/ 425121 h 644404"/>
                  <a:gd name="connsiteX416" fmla="*/ 211989 w 392936"/>
                  <a:gd name="connsiteY416" fmla="*/ 422976 h 644404"/>
                  <a:gd name="connsiteX417" fmla="*/ 207411 w 392936"/>
                  <a:gd name="connsiteY417" fmla="*/ 418255 h 644404"/>
                  <a:gd name="connsiteX418" fmla="*/ 205695 w 392936"/>
                  <a:gd name="connsiteY418" fmla="*/ 414679 h 644404"/>
                  <a:gd name="connsiteX419" fmla="*/ 203120 w 392936"/>
                  <a:gd name="connsiteY419" fmla="*/ 415108 h 644404"/>
                  <a:gd name="connsiteX420" fmla="*/ 199258 w 392936"/>
                  <a:gd name="connsiteY420" fmla="*/ 416968 h 644404"/>
                  <a:gd name="connsiteX421" fmla="*/ 196826 w 392936"/>
                  <a:gd name="connsiteY421" fmla="*/ 417111 h 644404"/>
                  <a:gd name="connsiteX422" fmla="*/ 195967 w 392936"/>
                  <a:gd name="connsiteY422" fmla="*/ 414822 h 644404"/>
                  <a:gd name="connsiteX423" fmla="*/ 194823 w 392936"/>
                  <a:gd name="connsiteY423" fmla="*/ 412819 h 644404"/>
                  <a:gd name="connsiteX424" fmla="*/ 193679 w 392936"/>
                  <a:gd name="connsiteY424" fmla="*/ 412104 h 644404"/>
                  <a:gd name="connsiteX425" fmla="*/ 190675 w 392936"/>
                  <a:gd name="connsiteY425" fmla="*/ 412104 h 644404"/>
                  <a:gd name="connsiteX426" fmla="*/ 187671 w 392936"/>
                  <a:gd name="connsiteY426" fmla="*/ 412104 h 644404"/>
                  <a:gd name="connsiteX427" fmla="*/ 184381 w 392936"/>
                  <a:gd name="connsiteY427" fmla="*/ 409386 h 644404"/>
                  <a:gd name="connsiteX428" fmla="*/ 184667 w 392936"/>
                  <a:gd name="connsiteY428" fmla="*/ 406526 h 644404"/>
                  <a:gd name="connsiteX429" fmla="*/ 185239 w 392936"/>
                  <a:gd name="connsiteY429" fmla="*/ 404237 h 644404"/>
                  <a:gd name="connsiteX430" fmla="*/ 182951 w 392936"/>
                  <a:gd name="connsiteY430" fmla="*/ 397800 h 644404"/>
                  <a:gd name="connsiteX431" fmla="*/ 183237 w 392936"/>
                  <a:gd name="connsiteY431" fmla="*/ 396227 h 644404"/>
                  <a:gd name="connsiteX432" fmla="*/ 182379 w 392936"/>
                  <a:gd name="connsiteY432" fmla="*/ 388788 h 644404"/>
                  <a:gd name="connsiteX433" fmla="*/ 182236 w 392936"/>
                  <a:gd name="connsiteY433" fmla="*/ 384068 h 644404"/>
                  <a:gd name="connsiteX434" fmla="*/ 181806 w 392936"/>
                  <a:gd name="connsiteY434" fmla="*/ 382781 h 644404"/>
                  <a:gd name="connsiteX435" fmla="*/ 182951 w 392936"/>
                  <a:gd name="connsiteY435" fmla="*/ 381207 h 644404"/>
                  <a:gd name="connsiteX436" fmla="*/ 182236 w 392936"/>
                  <a:gd name="connsiteY436" fmla="*/ 379062 h 644404"/>
                  <a:gd name="connsiteX437" fmla="*/ 181091 w 392936"/>
                  <a:gd name="connsiteY437" fmla="*/ 377917 h 644404"/>
                  <a:gd name="connsiteX438" fmla="*/ 181950 w 392936"/>
                  <a:gd name="connsiteY438" fmla="*/ 374341 h 644404"/>
                  <a:gd name="connsiteX439" fmla="*/ 181377 w 392936"/>
                  <a:gd name="connsiteY439" fmla="*/ 372196 h 644404"/>
                  <a:gd name="connsiteX440" fmla="*/ 180948 w 392936"/>
                  <a:gd name="connsiteY440" fmla="*/ 368906 h 644404"/>
                  <a:gd name="connsiteX441" fmla="*/ 183523 w 392936"/>
                  <a:gd name="connsiteY441" fmla="*/ 365186 h 644404"/>
                  <a:gd name="connsiteX442" fmla="*/ 182951 w 392936"/>
                  <a:gd name="connsiteY442" fmla="*/ 362040 h 644404"/>
                  <a:gd name="connsiteX443" fmla="*/ 187099 w 392936"/>
                  <a:gd name="connsiteY443" fmla="*/ 363613 h 644404"/>
                  <a:gd name="connsiteX444" fmla="*/ 191104 w 392936"/>
                  <a:gd name="connsiteY444" fmla="*/ 363899 h 644404"/>
                  <a:gd name="connsiteX445" fmla="*/ 189674 w 392936"/>
                  <a:gd name="connsiteY445" fmla="*/ 361324 h 644404"/>
                  <a:gd name="connsiteX446" fmla="*/ 189102 w 392936"/>
                  <a:gd name="connsiteY446" fmla="*/ 359465 h 644404"/>
                  <a:gd name="connsiteX447" fmla="*/ 188386 w 392936"/>
                  <a:gd name="connsiteY447" fmla="*/ 355603 h 644404"/>
                  <a:gd name="connsiteX448" fmla="*/ 189531 w 392936"/>
                  <a:gd name="connsiteY448" fmla="*/ 351025 h 644404"/>
                  <a:gd name="connsiteX449" fmla="*/ 190532 w 392936"/>
                  <a:gd name="connsiteY449" fmla="*/ 348450 h 644404"/>
                  <a:gd name="connsiteX450" fmla="*/ 192391 w 392936"/>
                  <a:gd name="connsiteY450" fmla="*/ 341728 h 644404"/>
                  <a:gd name="connsiteX451" fmla="*/ 193965 w 392936"/>
                  <a:gd name="connsiteY451" fmla="*/ 339582 h 644404"/>
                  <a:gd name="connsiteX452" fmla="*/ 196111 w 392936"/>
                  <a:gd name="connsiteY452" fmla="*/ 338581 h 644404"/>
                  <a:gd name="connsiteX453" fmla="*/ 193107 w 392936"/>
                  <a:gd name="connsiteY453" fmla="*/ 337150 h 644404"/>
                  <a:gd name="connsiteX454" fmla="*/ 189960 w 392936"/>
                  <a:gd name="connsiteY454" fmla="*/ 333860 h 644404"/>
                  <a:gd name="connsiteX455" fmla="*/ 188243 w 392936"/>
                  <a:gd name="connsiteY455" fmla="*/ 329569 h 644404"/>
                  <a:gd name="connsiteX456" fmla="*/ 188386 w 392936"/>
                  <a:gd name="connsiteY456" fmla="*/ 327852 h 644404"/>
                  <a:gd name="connsiteX457" fmla="*/ 189388 w 392936"/>
                  <a:gd name="connsiteY457" fmla="*/ 325707 h 644404"/>
                  <a:gd name="connsiteX458" fmla="*/ 192391 w 392936"/>
                  <a:gd name="connsiteY458" fmla="*/ 326851 h 644404"/>
                  <a:gd name="connsiteX459" fmla="*/ 194251 w 392936"/>
                  <a:gd name="connsiteY459" fmla="*/ 328282 h 644404"/>
                  <a:gd name="connsiteX460" fmla="*/ 196540 w 392936"/>
                  <a:gd name="connsiteY460" fmla="*/ 328282 h 644404"/>
                  <a:gd name="connsiteX461" fmla="*/ 198685 w 392936"/>
                  <a:gd name="connsiteY461" fmla="*/ 325993 h 644404"/>
                  <a:gd name="connsiteX462" fmla="*/ 202261 w 392936"/>
                  <a:gd name="connsiteY462" fmla="*/ 325850 h 644404"/>
                  <a:gd name="connsiteX463" fmla="*/ 205695 w 392936"/>
                  <a:gd name="connsiteY463" fmla="*/ 322274 h 644404"/>
                  <a:gd name="connsiteX464" fmla="*/ 208412 w 392936"/>
                  <a:gd name="connsiteY464" fmla="*/ 321273 h 644404"/>
                  <a:gd name="connsiteX465" fmla="*/ 207554 w 392936"/>
                  <a:gd name="connsiteY465" fmla="*/ 320128 h 644404"/>
                  <a:gd name="connsiteX466" fmla="*/ 205266 w 392936"/>
                  <a:gd name="connsiteY466" fmla="*/ 319413 h 644404"/>
                  <a:gd name="connsiteX467" fmla="*/ 204407 w 392936"/>
                  <a:gd name="connsiteY467" fmla="*/ 318555 h 644404"/>
                  <a:gd name="connsiteX468" fmla="*/ 205551 w 392936"/>
                  <a:gd name="connsiteY468" fmla="*/ 317553 h 644404"/>
                  <a:gd name="connsiteX469" fmla="*/ 206553 w 392936"/>
                  <a:gd name="connsiteY469" fmla="*/ 315551 h 644404"/>
                  <a:gd name="connsiteX470" fmla="*/ 205266 w 392936"/>
                  <a:gd name="connsiteY470" fmla="*/ 312547 h 644404"/>
                  <a:gd name="connsiteX471" fmla="*/ 204121 w 392936"/>
                  <a:gd name="connsiteY471" fmla="*/ 310401 h 644404"/>
                  <a:gd name="connsiteX472" fmla="*/ 203692 w 392936"/>
                  <a:gd name="connsiteY472" fmla="*/ 308399 h 644404"/>
                  <a:gd name="connsiteX473" fmla="*/ 204550 w 392936"/>
                  <a:gd name="connsiteY473" fmla="*/ 307827 h 644404"/>
                  <a:gd name="connsiteX474" fmla="*/ 205837 w 392936"/>
                  <a:gd name="connsiteY474" fmla="*/ 310258 h 644404"/>
                  <a:gd name="connsiteX475" fmla="*/ 210129 w 392936"/>
                  <a:gd name="connsiteY475" fmla="*/ 310115 h 644404"/>
                  <a:gd name="connsiteX476" fmla="*/ 209700 w 392936"/>
                  <a:gd name="connsiteY476" fmla="*/ 311260 h 644404"/>
                  <a:gd name="connsiteX477" fmla="*/ 209557 w 392936"/>
                  <a:gd name="connsiteY477" fmla="*/ 312261 h 644404"/>
                  <a:gd name="connsiteX478" fmla="*/ 212418 w 392936"/>
                  <a:gd name="connsiteY478" fmla="*/ 312261 h 644404"/>
                  <a:gd name="connsiteX479" fmla="*/ 213705 w 392936"/>
                  <a:gd name="connsiteY479" fmla="*/ 311117 h 644404"/>
                  <a:gd name="connsiteX480" fmla="*/ 214706 w 392936"/>
                  <a:gd name="connsiteY480" fmla="*/ 309400 h 644404"/>
                  <a:gd name="connsiteX481" fmla="*/ 221143 w 392936"/>
                  <a:gd name="connsiteY481" fmla="*/ 307254 h 644404"/>
                  <a:gd name="connsiteX482" fmla="*/ 221715 w 392936"/>
                  <a:gd name="connsiteY482" fmla="*/ 305681 h 644404"/>
                  <a:gd name="connsiteX483" fmla="*/ 221858 w 392936"/>
                  <a:gd name="connsiteY483" fmla="*/ 304251 h 644404"/>
                  <a:gd name="connsiteX484" fmla="*/ 222288 w 392936"/>
                  <a:gd name="connsiteY484" fmla="*/ 302820 h 644404"/>
                  <a:gd name="connsiteX485" fmla="*/ 216566 w 392936"/>
                  <a:gd name="connsiteY485" fmla="*/ 302534 h 644404"/>
                  <a:gd name="connsiteX486" fmla="*/ 217567 w 392936"/>
                  <a:gd name="connsiteY486" fmla="*/ 300818 h 644404"/>
                  <a:gd name="connsiteX487" fmla="*/ 219427 w 392936"/>
                  <a:gd name="connsiteY487" fmla="*/ 300531 h 644404"/>
                  <a:gd name="connsiteX488" fmla="*/ 223146 w 392936"/>
                  <a:gd name="connsiteY488" fmla="*/ 299244 h 644404"/>
                  <a:gd name="connsiteX489" fmla="*/ 224576 w 392936"/>
                  <a:gd name="connsiteY489" fmla="*/ 296240 h 644404"/>
                  <a:gd name="connsiteX490" fmla="*/ 225435 w 392936"/>
                  <a:gd name="connsiteY490" fmla="*/ 293808 h 644404"/>
                  <a:gd name="connsiteX491" fmla="*/ 227294 w 392936"/>
                  <a:gd name="connsiteY491" fmla="*/ 293951 h 644404"/>
                  <a:gd name="connsiteX492" fmla="*/ 230155 w 392936"/>
                  <a:gd name="connsiteY492" fmla="*/ 292950 h 644404"/>
                  <a:gd name="connsiteX493" fmla="*/ 232014 w 392936"/>
                  <a:gd name="connsiteY493" fmla="*/ 292950 h 644404"/>
                  <a:gd name="connsiteX494" fmla="*/ 233158 w 392936"/>
                  <a:gd name="connsiteY494" fmla="*/ 292521 h 644404"/>
                  <a:gd name="connsiteX495" fmla="*/ 232873 w 392936"/>
                  <a:gd name="connsiteY495" fmla="*/ 291663 h 644404"/>
                  <a:gd name="connsiteX496" fmla="*/ 231156 w 392936"/>
                  <a:gd name="connsiteY496" fmla="*/ 290948 h 644404"/>
                  <a:gd name="connsiteX497" fmla="*/ 231871 w 392936"/>
                  <a:gd name="connsiteY497" fmla="*/ 290089 h 644404"/>
                  <a:gd name="connsiteX498" fmla="*/ 238451 w 392936"/>
                  <a:gd name="connsiteY498" fmla="*/ 291091 h 644404"/>
                  <a:gd name="connsiteX499" fmla="*/ 244602 w 392936"/>
                  <a:gd name="connsiteY499" fmla="*/ 285798 h 644404"/>
                  <a:gd name="connsiteX500" fmla="*/ 246175 w 392936"/>
                  <a:gd name="connsiteY500" fmla="*/ 281936 h 644404"/>
                  <a:gd name="connsiteX501" fmla="*/ 248178 w 392936"/>
                  <a:gd name="connsiteY501" fmla="*/ 279647 h 644404"/>
                  <a:gd name="connsiteX502" fmla="*/ 252469 w 392936"/>
                  <a:gd name="connsiteY502" fmla="*/ 282222 h 644404"/>
                  <a:gd name="connsiteX503" fmla="*/ 252326 w 392936"/>
                  <a:gd name="connsiteY503" fmla="*/ 280505 h 644404"/>
                  <a:gd name="connsiteX504" fmla="*/ 252612 w 392936"/>
                  <a:gd name="connsiteY504" fmla="*/ 278217 h 644404"/>
                  <a:gd name="connsiteX505" fmla="*/ 255187 w 392936"/>
                  <a:gd name="connsiteY505" fmla="*/ 279218 h 644404"/>
                  <a:gd name="connsiteX506" fmla="*/ 257189 w 392936"/>
                  <a:gd name="connsiteY506" fmla="*/ 280649 h 644404"/>
                  <a:gd name="connsiteX507" fmla="*/ 259192 w 392936"/>
                  <a:gd name="connsiteY507" fmla="*/ 280363 h 644404"/>
                  <a:gd name="connsiteX508" fmla="*/ 261052 w 392936"/>
                  <a:gd name="connsiteY508" fmla="*/ 276786 h 644404"/>
                  <a:gd name="connsiteX509" fmla="*/ 265057 w 392936"/>
                  <a:gd name="connsiteY509" fmla="*/ 273353 h 644404"/>
                  <a:gd name="connsiteX510" fmla="*/ 273782 w 392936"/>
                  <a:gd name="connsiteY510" fmla="*/ 270922 h 644404"/>
                  <a:gd name="connsiteX511" fmla="*/ 278789 w 392936"/>
                  <a:gd name="connsiteY511" fmla="*/ 268061 h 644404"/>
                  <a:gd name="connsiteX512" fmla="*/ 281221 w 392936"/>
                  <a:gd name="connsiteY512" fmla="*/ 265629 h 644404"/>
                  <a:gd name="connsiteX513" fmla="*/ 287944 w 392936"/>
                  <a:gd name="connsiteY513" fmla="*/ 263054 h 644404"/>
                  <a:gd name="connsiteX514" fmla="*/ 290518 w 392936"/>
                  <a:gd name="connsiteY514" fmla="*/ 261052 h 644404"/>
                  <a:gd name="connsiteX515" fmla="*/ 298243 w 392936"/>
                  <a:gd name="connsiteY515" fmla="*/ 246032 h 644404"/>
                  <a:gd name="connsiteX516" fmla="*/ 305395 w 392936"/>
                  <a:gd name="connsiteY516" fmla="*/ 240168 h 644404"/>
                  <a:gd name="connsiteX517" fmla="*/ 311689 w 392936"/>
                  <a:gd name="connsiteY517" fmla="*/ 236306 h 644404"/>
                  <a:gd name="connsiteX518" fmla="*/ 312547 w 392936"/>
                  <a:gd name="connsiteY518" fmla="*/ 234589 h 644404"/>
                  <a:gd name="connsiteX519" fmla="*/ 313262 w 392936"/>
                  <a:gd name="connsiteY519" fmla="*/ 232300 h 644404"/>
                  <a:gd name="connsiteX520" fmla="*/ 309400 w 392936"/>
                  <a:gd name="connsiteY520" fmla="*/ 228295 h 644404"/>
                  <a:gd name="connsiteX521" fmla="*/ 307541 w 392936"/>
                  <a:gd name="connsiteY521" fmla="*/ 224147 h 644404"/>
                  <a:gd name="connsiteX522" fmla="*/ 305967 w 392936"/>
                  <a:gd name="connsiteY522" fmla="*/ 219427 h 644404"/>
                  <a:gd name="connsiteX523" fmla="*/ 303678 w 392936"/>
                  <a:gd name="connsiteY523" fmla="*/ 216995 h 644404"/>
                  <a:gd name="connsiteX524" fmla="*/ 301676 w 392936"/>
                  <a:gd name="connsiteY524" fmla="*/ 215278 h 644404"/>
                  <a:gd name="connsiteX525" fmla="*/ 303392 w 392936"/>
                  <a:gd name="connsiteY525" fmla="*/ 211988 h 644404"/>
                  <a:gd name="connsiteX526" fmla="*/ 306396 w 392936"/>
                  <a:gd name="connsiteY526" fmla="*/ 208841 h 644404"/>
                  <a:gd name="connsiteX527" fmla="*/ 310401 w 392936"/>
                  <a:gd name="connsiteY527" fmla="*/ 205265 h 644404"/>
                  <a:gd name="connsiteX528" fmla="*/ 314836 w 392936"/>
                  <a:gd name="connsiteY528" fmla="*/ 199687 h 644404"/>
                  <a:gd name="connsiteX529" fmla="*/ 314979 w 392936"/>
                  <a:gd name="connsiteY529" fmla="*/ 197970 h 644404"/>
                  <a:gd name="connsiteX530" fmla="*/ 313977 w 392936"/>
                  <a:gd name="connsiteY530" fmla="*/ 195682 h 644404"/>
                  <a:gd name="connsiteX531" fmla="*/ 312833 w 392936"/>
                  <a:gd name="connsiteY531" fmla="*/ 193822 h 644404"/>
                  <a:gd name="connsiteX532" fmla="*/ 310830 w 392936"/>
                  <a:gd name="connsiteY532" fmla="*/ 191962 h 644404"/>
                  <a:gd name="connsiteX533" fmla="*/ 309972 w 392936"/>
                  <a:gd name="connsiteY533" fmla="*/ 190246 h 644404"/>
                  <a:gd name="connsiteX534" fmla="*/ 311117 w 392936"/>
                  <a:gd name="connsiteY534" fmla="*/ 190103 h 644404"/>
                  <a:gd name="connsiteX535" fmla="*/ 314693 w 392936"/>
                  <a:gd name="connsiteY535" fmla="*/ 193393 h 644404"/>
                  <a:gd name="connsiteX536" fmla="*/ 315980 w 392936"/>
                  <a:gd name="connsiteY536" fmla="*/ 193107 h 644404"/>
                  <a:gd name="connsiteX537" fmla="*/ 316123 w 392936"/>
                  <a:gd name="connsiteY537" fmla="*/ 191247 h 644404"/>
                  <a:gd name="connsiteX538" fmla="*/ 315551 w 392936"/>
                  <a:gd name="connsiteY538" fmla="*/ 190389 h 644404"/>
                  <a:gd name="connsiteX539" fmla="*/ 313977 w 392936"/>
                  <a:gd name="connsiteY539" fmla="*/ 189674 h 644404"/>
                  <a:gd name="connsiteX540" fmla="*/ 313262 w 392936"/>
                  <a:gd name="connsiteY540" fmla="*/ 188386 h 644404"/>
                  <a:gd name="connsiteX541" fmla="*/ 313548 w 392936"/>
                  <a:gd name="connsiteY541" fmla="*/ 186956 h 644404"/>
                  <a:gd name="connsiteX542" fmla="*/ 314549 w 392936"/>
                  <a:gd name="connsiteY542" fmla="*/ 185955 h 644404"/>
                  <a:gd name="connsiteX543" fmla="*/ 317982 w 392936"/>
                  <a:gd name="connsiteY543" fmla="*/ 186241 h 644404"/>
                  <a:gd name="connsiteX544" fmla="*/ 323990 w 392936"/>
                  <a:gd name="connsiteY544" fmla="*/ 185239 h 644404"/>
                  <a:gd name="connsiteX545" fmla="*/ 324992 w 392936"/>
                  <a:gd name="connsiteY545" fmla="*/ 184524 h 644404"/>
                  <a:gd name="connsiteX546" fmla="*/ 326136 w 392936"/>
                  <a:gd name="connsiteY546" fmla="*/ 182808 h 644404"/>
                  <a:gd name="connsiteX547" fmla="*/ 324705 w 392936"/>
                  <a:gd name="connsiteY547" fmla="*/ 180948 h 644404"/>
                  <a:gd name="connsiteX548" fmla="*/ 325278 w 392936"/>
                  <a:gd name="connsiteY548" fmla="*/ 179804 h 644404"/>
                  <a:gd name="connsiteX549" fmla="*/ 330284 w 392936"/>
                  <a:gd name="connsiteY549" fmla="*/ 179947 h 644404"/>
                  <a:gd name="connsiteX550" fmla="*/ 332144 w 392936"/>
                  <a:gd name="connsiteY550" fmla="*/ 178803 h 644404"/>
                  <a:gd name="connsiteX551" fmla="*/ 331715 w 392936"/>
                  <a:gd name="connsiteY551" fmla="*/ 177944 h 644404"/>
                  <a:gd name="connsiteX552" fmla="*/ 330570 w 392936"/>
                  <a:gd name="connsiteY552" fmla="*/ 177229 h 644404"/>
                  <a:gd name="connsiteX553" fmla="*/ 330284 w 392936"/>
                  <a:gd name="connsiteY553" fmla="*/ 175942 h 644404"/>
                  <a:gd name="connsiteX554" fmla="*/ 335291 w 392936"/>
                  <a:gd name="connsiteY554" fmla="*/ 176657 h 644404"/>
                  <a:gd name="connsiteX555" fmla="*/ 335720 w 392936"/>
                  <a:gd name="connsiteY555" fmla="*/ 175513 h 644404"/>
                  <a:gd name="connsiteX556" fmla="*/ 336006 w 392936"/>
                  <a:gd name="connsiteY556" fmla="*/ 170363 h 644404"/>
                  <a:gd name="connsiteX557" fmla="*/ 336435 w 392936"/>
                  <a:gd name="connsiteY557" fmla="*/ 169076 h 644404"/>
                  <a:gd name="connsiteX558" fmla="*/ 337865 w 392936"/>
                  <a:gd name="connsiteY558" fmla="*/ 167073 h 644404"/>
                  <a:gd name="connsiteX559" fmla="*/ 338724 w 392936"/>
                  <a:gd name="connsiteY559" fmla="*/ 164498 h 644404"/>
                  <a:gd name="connsiteX560" fmla="*/ 339725 w 392936"/>
                  <a:gd name="connsiteY560" fmla="*/ 163497 h 644404"/>
                  <a:gd name="connsiteX561" fmla="*/ 341727 w 392936"/>
                  <a:gd name="connsiteY561" fmla="*/ 163926 h 644404"/>
                  <a:gd name="connsiteX562" fmla="*/ 344016 w 392936"/>
                  <a:gd name="connsiteY562" fmla="*/ 166787 h 644404"/>
                  <a:gd name="connsiteX563" fmla="*/ 346448 w 392936"/>
                  <a:gd name="connsiteY563" fmla="*/ 166215 h 644404"/>
                  <a:gd name="connsiteX564" fmla="*/ 350310 w 392936"/>
                  <a:gd name="connsiteY564" fmla="*/ 163068 h 644404"/>
                  <a:gd name="connsiteX565" fmla="*/ 355460 w 392936"/>
                  <a:gd name="connsiteY565" fmla="*/ 167216 h 644404"/>
                  <a:gd name="connsiteX566" fmla="*/ 361038 w 392936"/>
                  <a:gd name="connsiteY566" fmla="*/ 169791 h 644404"/>
                  <a:gd name="connsiteX567" fmla="*/ 362612 w 392936"/>
                  <a:gd name="connsiteY567" fmla="*/ 169076 h 644404"/>
                  <a:gd name="connsiteX568" fmla="*/ 364614 w 392936"/>
                  <a:gd name="connsiteY568" fmla="*/ 167216 h 644404"/>
                  <a:gd name="connsiteX569" fmla="*/ 370622 w 392936"/>
                  <a:gd name="connsiteY569" fmla="*/ 166358 h 644404"/>
                  <a:gd name="connsiteX570" fmla="*/ 375915 w 392936"/>
                  <a:gd name="connsiteY570" fmla="*/ 166358 h 644404"/>
                  <a:gd name="connsiteX571" fmla="*/ 378918 w 392936"/>
                  <a:gd name="connsiteY571" fmla="*/ 165214 h 644404"/>
                  <a:gd name="connsiteX572" fmla="*/ 384926 w 392936"/>
                  <a:gd name="connsiteY572" fmla="*/ 167502 h 644404"/>
                  <a:gd name="connsiteX573" fmla="*/ 392937 w 392936"/>
                  <a:gd name="connsiteY573" fmla="*/ 166358 h 644404"/>
                  <a:gd name="connsiteX574" fmla="*/ 389503 w 392936"/>
                  <a:gd name="connsiteY574" fmla="*/ 156917 h 644404"/>
                  <a:gd name="connsiteX575" fmla="*/ 225577 w 392936"/>
                  <a:gd name="connsiteY575" fmla="*/ 461740 h 644404"/>
                  <a:gd name="connsiteX576" fmla="*/ 224147 w 392936"/>
                  <a:gd name="connsiteY576" fmla="*/ 462741 h 644404"/>
                  <a:gd name="connsiteX577" fmla="*/ 223575 w 392936"/>
                  <a:gd name="connsiteY577" fmla="*/ 464601 h 644404"/>
                  <a:gd name="connsiteX578" fmla="*/ 223289 w 392936"/>
                  <a:gd name="connsiteY578" fmla="*/ 464887 h 644404"/>
                  <a:gd name="connsiteX579" fmla="*/ 224004 w 392936"/>
                  <a:gd name="connsiteY579" fmla="*/ 466746 h 644404"/>
                  <a:gd name="connsiteX580" fmla="*/ 224719 w 392936"/>
                  <a:gd name="connsiteY580" fmla="*/ 465316 h 644404"/>
                  <a:gd name="connsiteX581" fmla="*/ 225577 w 392936"/>
                  <a:gd name="connsiteY581" fmla="*/ 464315 h 644404"/>
                  <a:gd name="connsiteX582" fmla="*/ 227866 w 392936"/>
                  <a:gd name="connsiteY582" fmla="*/ 462884 h 644404"/>
                  <a:gd name="connsiteX583" fmla="*/ 227866 w 392936"/>
                  <a:gd name="connsiteY583" fmla="*/ 462455 h 644404"/>
                  <a:gd name="connsiteX584" fmla="*/ 225577 w 392936"/>
                  <a:gd name="connsiteY584" fmla="*/ 461740 h 644404"/>
                  <a:gd name="connsiteX585" fmla="*/ 241169 w 392936"/>
                  <a:gd name="connsiteY585" fmla="*/ 531115 h 644404"/>
                  <a:gd name="connsiteX586" fmla="*/ 238308 w 392936"/>
                  <a:gd name="connsiteY586" fmla="*/ 534262 h 644404"/>
                  <a:gd name="connsiteX587" fmla="*/ 239739 w 392936"/>
                  <a:gd name="connsiteY587" fmla="*/ 536265 h 644404"/>
                  <a:gd name="connsiteX588" fmla="*/ 241312 w 392936"/>
                  <a:gd name="connsiteY588" fmla="*/ 536408 h 644404"/>
                  <a:gd name="connsiteX589" fmla="*/ 241884 w 392936"/>
                  <a:gd name="connsiteY589" fmla="*/ 533690 h 644404"/>
                  <a:gd name="connsiteX590" fmla="*/ 247177 w 392936"/>
                  <a:gd name="connsiteY590" fmla="*/ 531974 h 644404"/>
                  <a:gd name="connsiteX591" fmla="*/ 245603 w 392936"/>
                  <a:gd name="connsiteY591" fmla="*/ 531401 h 644404"/>
                  <a:gd name="connsiteX592" fmla="*/ 241169 w 392936"/>
                  <a:gd name="connsiteY592" fmla="*/ 531115 h 644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Lst>
                <a:rect l="l" t="t" r="r" b="b"/>
                <a:pathLst>
                  <a:path w="392936" h="644404">
                    <a:moveTo>
                      <a:pt x="234160" y="533976"/>
                    </a:moveTo>
                    <a:lnTo>
                      <a:pt x="232300" y="534691"/>
                    </a:lnTo>
                    <a:lnTo>
                      <a:pt x="231156" y="537552"/>
                    </a:lnTo>
                    <a:lnTo>
                      <a:pt x="228581" y="536265"/>
                    </a:lnTo>
                    <a:lnTo>
                      <a:pt x="223003" y="537695"/>
                    </a:lnTo>
                    <a:lnTo>
                      <a:pt x="218997" y="540985"/>
                    </a:lnTo>
                    <a:lnTo>
                      <a:pt x="215278" y="545420"/>
                    </a:lnTo>
                    <a:lnTo>
                      <a:pt x="212847" y="547279"/>
                    </a:lnTo>
                    <a:lnTo>
                      <a:pt x="210844" y="549711"/>
                    </a:lnTo>
                    <a:lnTo>
                      <a:pt x="210558" y="554431"/>
                    </a:lnTo>
                    <a:lnTo>
                      <a:pt x="211273" y="559152"/>
                    </a:lnTo>
                    <a:lnTo>
                      <a:pt x="209843" y="562012"/>
                    </a:lnTo>
                    <a:lnTo>
                      <a:pt x="211559" y="564587"/>
                    </a:lnTo>
                    <a:lnTo>
                      <a:pt x="212989" y="568020"/>
                    </a:lnTo>
                    <a:lnTo>
                      <a:pt x="215278" y="570166"/>
                    </a:lnTo>
                    <a:lnTo>
                      <a:pt x="212847" y="573313"/>
                    </a:lnTo>
                    <a:lnTo>
                      <a:pt x="210987" y="577175"/>
                    </a:lnTo>
                    <a:lnTo>
                      <a:pt x="214134" y="576746"/>
                    </a:lnTo>
                    <a:lnTo>
                      <a:pt x="216852" y="574743"/>
                    </a:lnTo>
                    <a:lnTo>
                      <a:pt x="218282" y="570023"/>
                    </a:lnTo>
                    <a:lnTo>
                      <a:pt x="221000" y="566733"/>
                    </a:lnTo>
                    <a:lnTo>
                      <a:pt x="222859" y="565302"/>
                    </a:lnTo>
                    <a:lnTo>
                      <a:pt x="227723" y="563300"/>
                    </a:lnTo>
                    <a:lnTo>
                      <a:pt x="229011" y="559867"/>
                    </a:lnTo>
                    <a:lnTo>
                      <a:pt x="230298" y="558293"/>
                    </a:lnTo>
                    <a:lnTo>
                      <a:pt x="232014" y="557149"/>
                    </a:lnTo>
                    <a:lnTo>
                      <a:pt x="234017" y="556577"/>
                    </a:lnTo>
                    <a:lnTo>
                      <a:pt x="230441" y="552858"/>
                    </a:lnTo>
                    <a:lnTo>
                      <a:pt x="231156" y="543131"/>
                    </a:lnTo>
                    <a:lnTo>
                      <a:pt x="233158" y="542130"/>
                    </a:lnTo>
                    <a:lnTo>
                      <a:pt x="235161" y="541557"/>
                    </a:lnTo>
                    <a:lnTo>
                      <a:pt x="236592" y="538411"/>
                    </a:lnTo>
                    <a:lnTo>
                      <a:pt x="239023" y="537409"/>
                    </a:lnTo>
                    <a:lnTo>
                      <a:pt x="235447" y="534548"/>
                    </a:lnTo>
                    <a:lnTo>
                      <a:pt x="234160" y="533976"/>
                    </a:lnTo>
                    <a:close/>
                    <a:moveTo>
                      <a:pt x="179375" y="559438"/>
                    </a:moveTo>
                    <a:lnTo>
                      <a:pt x="177515" y="558866"/>
                    </a:lnTo>
                    <a:lnTo>
                      <a:pt x="176657" y="560010"/>
                    </a:lnTo>
                    <a:lnTo>
                      <a:pt x="175656" y="562871"/>
                    </a:lnTo>
                    <a:lnTo>
                      <a:pt x="173796" y="566161"/>
                    </a:lnTo>
                    <a:lnTo>
                      <a:pt x="172652" y="569737"/>
                    </a:lnTo>
                    <a:lnTo>
                      <a:pt x="168504" y="577890"/>
                    </a:lnTo>
                    <a:lnTo>
                      <a:pt x="165500" y="579034"/>
                    </a:lnTo>
                    <a:lnTo>
                      <a:pt x="158920" y="592337"/>
                    </a:lnTo>
                    <a:lnTo>
                      <a:pt x="158348" y="596056"/>
                    </a:lnTo>
                    <a:lnTo>
                      <a:pt x="158490" y="603495"/>
                    </a:lnTo>
                    <a:lnTo>
                      <a:pt x="159349" y="606356"/>
                    </a:lnTo>
                    <a:lnTo>
                      <a:pt x="160779" y="606498"/>
                    </a:lnTo>
                    <a:lnTo>
                      <a:pt x="162353" y="604353"/>
                    </a:lnTo>
                    <a:lnTo>
                      <a:pt x="169934" y="582324"/>
                    </a:lnTo>
                    <a:lnTo>
                      <a:pt x="171794" y="580751"/>
                    </a:lnTo>
                    <a:lnTo>
                      <a:pt x="173224" y="574457"/>
                    </a:lnTo>
                    <a:lnTo>
                      <a:pt x="178374" y="564873"/>
                    </a:lnTo>
                    <a:lnTo>
                      <a:pt x="178516" y="564015"/>
                    </a:lnTo>
                    <a:lnTo>
                      <a:pt x="178230" y="561726"/>
                    </a:lnTo>
                    <a:lnTo>
                      <a:pt x="180233" y="560010"/>
                    </a:lnTo>
                    <a:lnTo>
                      <a:pt x="179375" y="559438"/>
                    </a:lnTo>
                    <a:close/>
                    <a:moveTo>
                      <a:pt x="221572" y="481480"/>
                    </a:moveTo>
                    <a:lnTo>
                      <a:pt x="221000" y="481337"/>
                    </a:lnTo>
                    <a:lnTo>
                      <a:pt x="218997" y="482195"/>
                    </a:lnTo>
                    <a:lnTo>
                      <a:pt x="218425" y="483053"/>
                    </a:lnTo>
                    <a:lnTo>
                      <a:pt x="217567" y="485056"/>
                    </a:lnTo>
                    <a:lnTo>
                      <a:pt x="218282" y="485199"/>
                    </a:lnTo>
                    <a:lnTo>
                      <a:pt x="219570" y="484770"/>
                    </a:lnTo>
                    <a:lnTo>
                      <a:pt x="221572" y="481480"/>
                    </a:lnTo>
                    <a:close/>
                    <a:moveTo>
                      <a:pt x="389503" y="156917"/>
                    </a:moveTo>
                    <a:lnTo>
                      <a:pt x="387930" y="153484"/>
                    </a:lnTo>
                    <a:lnTo>
                      <a:pt x="385355" y="149050"/>
                    </a:lnTo>
                    <a:lnTo>
                      <a:pt x="380492" y="146904"/>
                    </a:lnTo>
                    <a:lnTo>
                      <a:pt x="379634" y="145617"/>
                    </a:lnTo>
                    <a:lnTo>
                      <a:pt x="379062" y="143757"/>
                    </a:lnTo>
                    <a:lnTo>
                      <a:pt x="378918" y="141182"/>
                    </a:lnTo>
                    <a:lnTo>
                      <a:pt x="378346" y="137320"/>
                    </a:lnTo>
                    <a:lnTo>
                      <a:pt x="378632" y="134173"/>
                    </a:lnTo>
                    <a:lnTo>
                      <a:pt x="379205" y="132314"/>
                    </a:lnTo>
                    <a:lnTo>
                      <a:pt x="381207" y="131027"/>
                    </a:lnTo>
                    <a:lnTo>
                      <a:pt x="384211" y="127450"/>
                    </a:lnTo>
                    <a:lnTo>
                      <a:pt x="384783" y="124876"/>
                    </a:lnTo>
                    <a:lnTo>
                      <a:pt x="385069" y="120871"/>
                    </a:lnTo>
                    <a:lnTo>
                      <a:pt x="386357" y="117438"/>
                    </a:lnTo>
                    <a:lnTo>
                      <a:pt x="387787" y="115721"/>
                    </a:lnTo>
                    <a:lnTo>
                      <a:pt x="387358" y="114291"/>
                    </a:lnTo>
                    <a:lnTo>
                      <a:pt x="386357" y="112288"/>
                    </a:lnTo>
                    <a:lnTo>
                      <a:pt x="384211" y="109427"/>
                    </a:lnTo>
                    <a:lnTo>
                      <a:pt x="380921" y="105994"/>
                    </a:lnTo>
                    <a:lnTo>
                      <a:pt x="378489" y="102704"/>
                    </a:lnTo>
                    <a:lnTo>
                      <a:pt x="377345" y="99557"/>
                    </a:lnTo>
                    <a:lnTo>
                      <a:pt x="376773" y="96696"/>
                    </a:lnTo>
                    <a:lnTo>
                      <a:pt x="376916" y="94122"/>
                    </a:lnTo>
                    <a:lnTo>
                      <a:pt x="377774" y="92405"/>
                    </a:lnTo>
                    <a:lnTo>
                      <a:pt x="380921" y="90260"/>
                    </a:lnTo>
                    <a:lnTo>
                      <a:pt x="381350" y="89401"/>
                    </a:lnTo>
                    <a:lnTo>
                      <a:pt x="380063" y="84538"/>
                    </a:lnTo>
                    <a:lnTo>
                      <a:pt x="377917" y="83680"/>
                    </a:lnTo>
                    <a:lnTo>
                      <a:pt x="374198" y="83251"/>
                    </a:lnTo>
                    <a:lnTo>
                      <a:pt x="372053" y="83251"/>
                    </a:lnTo>
                    <a:lnTo>
                      <a:pt x="371623" y="82678"/>
                    </a:lnTo>
                    <a:lnTo>
                      <a:pt x="371480" y="81677"/>
                    </a:lnTo>
                    <a:lnTo>
                      <a:pt x="371909" y="79674"/>
                    </a:lnTo>
                    <a:lnTo>
                      <a:pt x="373054" y="77386"/>
                    </a:lnTo>
                    <a:lnTo>
                      <a:pt x="374055" y="75955"/>
                    </a:lnTo>
                    <a:lnTo>
                      <a:pt x="374198" y="74668"/>
                    </a:lnTo>
                    <a:lnTo>
                      <a:pt x="372911" y="70377"/>
                    </a:lnTo>
                    <a:lnTo>
                      <a:pt x="372482" y="65227"/>
                    </a:lnTo>
                    <a:lnTo>
                      <a:pt x="372911" y="61222"/>
                    </a:lnTo>
                    <a:lnTo>
                      <a:pt x="376916" y="58218"/>
                    </a:lnTo>
                    <a:lnTo>
                      <a:pt x="377059" y="57074"/>
                    </a:lnTo>
                    <a:lnTo>
                      <a:pt x="372053" y="53784"/>
                    </a:lnTo>
                    <a:lnTo>
                      <a:pt x="368477" y="50065"/>
                    </a:lnTo>
                    <a:lnTo>
                      <a:pt x="367332" y="47919"/>
                    </a:lnTo>
                    <a:lnTo>
                      <a:pt x="363184" y="47633"/>
                    </a:lnTo>
                    <a:lnTo>
                      <a:pt x="360609" y="41339"/>
                    </a:lnTo>
                    <a:lnTo>
                      <a:pt x="356890" y="38335"/>
                    </a:lnTo>
                    <a:lnTo>
                      <a:pt x="353171" y="35617"/>
                    </a:lnTo>
                    <a:lnTo>
                      <a:pt x="351025" y="34330"/>
                    </a:lnTo>
                    <a:lnTo>
                      <a:pt x="338295" y="30468"/>
                    </a:lnTo>
                    <a:lnTo>
                      <a:pt x="333288" y="29753"/>
                    </a:lnTo>
                    <a:lnTo>
                      <a:pt x="327280" y="27464"/>
                    </a:lnTo>
                    <a:lnTo>
                      <a:pt x="322846" y="24603"/>
                    </a:lnTo>
                    <a:lnTo>
                      <a:pt x="318984" y="22744"/>
                    </a:lnTo>
                    <a:lnTo>
                      <a:pt x="315694" y="20455"/>
                    </a:lnTo>
                    <a:lnTo>
                      <a:pt x="311117" y="18309"/>
                    </a:lnTo>
                    <a:lnTo>
                      <a:pt x="309829" y="16450"/>
                    </a:lnTo>
                    <a:lnTo>
                      <a:pt x="304966" y="13160"/>
                    </a:lnTo>
                    <a:lnTo>
                      <a:pt x="302677" y="11014"/>
                    </a:lnTo>
                    <a:lnTo>
                      <a:pt x="294667" y="6866"/>
                    </a:lnTo>
                    <a:lnTo>
                      <a:pt x="294380" y="5292"/>
                    </a:lnTo>
                    <a:lnTo>
                      <a:pt x="294380" y="3719"/>
                    </a:lnTo>
                    <a:lnTo>
                      <a:pt x="293951" y="3004"/>
                    </a:lnTo>
                    <a:lnTo>
                      <a:pt x="285655" y="0"/>
                    </a:lnTo>
                    <a:lnTo>
                      <a:pt x="281793" y="143"/>
                    </a:lnTo>
                    <a:lnTo>
                      <a:pt x="270493" y="858"/>
                    </a:lnTo>
                    <a:lnTo>
                      <a:pt x="275499" y="5436"/>
                    </a:lnTo>
                    <a:lnTo>
                      <a:pt x="277216" y="7295"/>
                    </a:lnTo>
                    <a:lnTo>
                      <a:pt x="277502" y="10013"/>
                    </a:lnTo>
                    <a:lnTo>
                      <a:pt x="276643" y="15019"/>
                    </a:lnTo>
                    <a:lnTo>
                      <a:pt x="274211" y="19311"/>
                    </a:lnTo>
                    <a:lnTo>
                      <a:pt x="271351" y="22744"/>
                    </a:lnTo>
                    <a:lnTo>
                      <a:pt x="265915" y="26177"/>
                    </a:lnTo>
                    <a:lnTo>
                      <a:pt x="274069" y="29610"/>
                    </a:lnTo>
                    <a:lnTo>
                      <a:pt x="268490" y="34187"/>
                    </a:lnTo>
                    <a:lnTo>
                      <a:pt x="265915" y="35903"/>
                    </a:lnTo>
                    <a:lnTo>
                      <a:pt x="262911" y="35617"/>
                    </a:lnTo>
                    <a:lnTo>
                      <a:pt x="257476" y="34044"/>
                    </a:lnTo>
                    <a:lnTo>
                      <a:pt x="244888" y="30182"/>
                    </a:lnTo>
                    <a:lnTo>
                      <a:pt x="238594" y="28751"/>
                    </a:lnTo>
                    <a:lnTo>
                      <a:pt x="233016" y="28322"/>
                    </a:lnTo>
                    <a:lnTo>
                      <a:pt x="230012" y="28322"/>
                    </a:lnTo>
                    <a:lnTo>
                      <a:pt x="218139" y="25032"/>
                    </a:lnTo>
                    <a:lnTo>
                      <a:pt x="215850" y="25461"/>
                    </a:lnTo>
                    <a:lnTo>
                      <a:pt x="211559" y="26892"/>
                    </a:lnTo>
                    <a:lnTo>
                      <a:pt x="211130" y="30039"/>
                    </a:lnTo>
                    <a:lnTo>
                      <a:pt x="211416" y="37906"/>
                    </a:lnTo>
                    <a:lnTo>
                      <a:pt x="211989" y="43914"/>
                    </a:lnTo>
                    <a:lnTo>
                      <a:pt x="210415" y="47347"/>
                    </a:lnTo>
                    <a:lnTo>
                      <a:pt x="208842" y="49779"/>
                    </a:lnTo>
                    <a:lnTo>
                      <a:pt x="204121" y="56216"/>
                    </a:lnTo>
                    <a:lnTo>
                      <a:pt x="193536" y="51924"/>
                    </a:lnTo>
                    <a:lnTo>
                      <a:pt x="186241" y="49063"/>
                    </a:lnTo>
                    <a:lnTo>
                      <a:pt x="181520" y="52926"/>
                    </a:lnTo>
                    <a:lnTo>
                      <a:pt x="169791" y="59935"/>
                    </a:lnTo>
                    <a:lnTo>
                      <a:pt x="163783" y="73667"/>
                    </a:lnTo>
                    <a:lnTo>
                      <a:pt x="163497" y="74096"/>
                    </a:lnTo>
                    <a:lnTo>
                      <a:pt x="159921" y="77529"/>
                    </a:lnTo>
                    <a:lnTo>
                      <a:pt x="155344" y="79102"/>
                    </a:lnTo>
                    <a:lnTo>
                      <a:pt x="151911" y="79960"/>
                    </a:lnTo>
                    <a:lnTo>
                      <a:pt x="149908" y="84109"/>
                    </a:lnTo>
                    <a:lnTo>
                      <a:pt x="154628" y="89973"/>
                    </a:lnTo>
                    <a:lnTo>
                      <a:pt x="157060" y="93120"/>
                    </a:lnTo>
                    <a:lnTo>
                      <a:pt x="159349" y="98127"/>
                    </a:lnTo>
                    <a:lnTo>
                      <a:pt x="158920" y="101274"/>
                    </a:lnTo>
                    <a:lnTo>
                      <a:pt x="158348" y="103276"/>
                    </a:lnTo>
                    <a:lnTo>
                      <a:pt x="153341" y="107282"/>
                    </a:lnTo>
                    <a:lnTo>
                      <a:pt x="142613" y="117867"/>
                    </a:lnTo>
                    <a:lnTo>
                      <a:pt x="132743" y="128881"/>
                    </a:lnTo>
                    <a:lnTo>
                      <a:pt x="128738" y="132028"/>
                    </a:lnTo>
                    <a:lnTo>
                      <a:pt x="130598" y="141326"/>
                    </a:lnTo>
                    <a:lnTo>
                      <a:pt x="127307" y="144043"/>
                    </a:lnTo>
                    <a:lnTo>
                      <a:pt x="121014" y="146904"/>
                    </a:lnTo>
                    <a:lnTo>
                      <a:pt x="117581" y="148049"/>
                    </a:lnTo>
                    <a:lnTo>
                      <a:pt x="113861" y="148764"/>
                    </a:lnTo>
                    <a:lnTo>
                      <a:pt x="102561" y="150051"/>
                    </a:lnTo>
                    <a:lnTo>
                      <a:pt x="104564" y="159921"/>
                    </a:lnTo>
                    <a:lnTo>
                      <a:pt x="105279" y="164212"/>
                    </a:lnTo>
                    <a:lnTo>
                      <a:pt x="105279" y="166787"/>
                    </a:lnTo>
                    <a:lnTo>
                      <a:pt x="104135" y="169362"/>
                    </a:lnTo>
                    <a:lnTo>
                      <a:pt x="102704" y="174225"/>
                    </a:lnTo>
                    <a:lnTo>
                      <a:pt x="100559" y="191247"/>
                    </a:lnTo>
                    <a:lnTo>
                      <a:pt x="98985" y="193107"/>
                    </a:lnTo>
                    <a:lnTo>
                      <a:pt x="96697" y="197684"/>
                    </a:lnTo>
                    <a:lnTo>
                      <a:pt x="89545" y="208698"/>
                    </a:lnTo>
                    <a:lnTo>
                      <a:pt x="83822" y="215994"/>
                    </a:lnTo>
                    <a:lnTo>
                      <a:pt x="75526" y="226579"/>
                    </a:lnTo>
                    <a:lnTo>
                      <a:pt x="82249" y="229869"/>
                    </a:lnTo>
                    <a:lnTo>
                      <a:pt x="88400" y="232300"/>
                    </a:lnTo>
                    <a:lnTo>
                      <a:pt x="89687" y="236019"/>
                    </a:lnTo>
                    <a:lnTo>
                      <a:pt x="90545" y="242170"/>
                    </a:lnTo>
                    <a:lnTo>
                      <a:pt x="90403" y="246318"/>
                    </a:lnTo>
                    <a:lnTo>
                      <a:pt x="88114" y="250038"/>
                    </a:lnTo>
                    <a:lnTo>
                      <a:pt x="86254" y="252755"/>
                    </a:lnTo>
                    <a:lnTo>
                      <a:pt x="84967" y="254043"/>
                    </a:lnTo>
                    <a:lnTo>
                      <a:pt x="76241" y="252755"/>
                    </a:lnTo>
                    <a:lnTo>
                      <a:pt x="65084" y="251039"/>
                    </a:lnTo>
                    <a:lnTo>
                      <a:pt x="62223" y="251039"/>
                    </a:lnTo>
                    <a:lnTo>
                      <a:pt x="55643" y="252183"/>
                    </a:lnTo>
                    <a:lnTo>
                      <a:pt x="49778" y="254615"/>
                    </a:lnTo>
                    <a:lnTo>
                      <a:pt x="46632" y="256617"/>
                    </a:lnTo>
                    <a:lnTo>
                      <a:pt x="45773" y="257476"/>
                    </a:lnTo>
                    <a:lnTo>
                      <a:pt x="41911" y="262196"/>
                    </a:lnTo>
                    <a:lnTo>
                      <a:pt x="34902" y="270493"/>
                    </a:lnTo>
                    <a:lnTo>
                      <a:pt x="31040" y="274069"/>
                    </a:lnTo>
                    <a:lnTo>
                      <a:pt x="32184" y="279075"/>
                    </a:lnTo>
                    <a:lnTo>
                      <a:pt x="25747" y="288659"/>
                    </a:lnTo>
                    <a:lnTo>
                      <a:pt x="29896" y="298243"/>
                    </a:lnTo>
                    <a:lnTo>
                      <a:pt x="30039" y="298529"/>
                    </a:lnTo>
                    <a:lnTo>
                      <a:pt x="32328" y="302391"/>
                    </a:lnTo>
                    <a:lnTo>
                      <a:pt x="30039" y="304823"/>
                    </a:lnTo>
                    <a:lnTo>
                      <a:pt x="29038" y="306110"/>
                    </a:lnTo>
                    <a:lnTo>
                      <a:pt x="29323" y="310544"/>
                    </a:lnTo>
                    <a:lnTo>
                      <a:pt x="29896" y="315551"/>
                    </a:lnTo>
                    <a:lnTo>
                      <a:pt x="29323" y="318412"/>
                    </a:lnTo>
                    <a:lnTo>
                      <a:pt x="29038" y="321559"/>
                    </a:lnTo>
                    <a:lnTo>
                      <a:pt x="34759" y="336006"/>
                    </a:lnTo>
                    <a:lnTo>
                      <a:pt x="34759" y="339439"/>
                    </a:lnTo>
                    <a:lnTo>
                      <a:pt x="34473" y="341585"/>
                    </a:lnTo>
                    <a:lnTo>
                      <a:pt x="32757" y="350453"/>
                    </a:lnTo>
                    <a:lnTo>
                      <a:pt x="30325" y="362326"/>
                    </a:lnTo>
                    <a:lnTo>
                      <a:pt x="34473" y="365473"/>
                    </a:lnTo>
                    <a:lnTo>
                      <a:pt x="40338" y="369192"/>
                    </a:lnTo>
                    <a:lnTo>
                      <a:pt x="43628" y="370622"/>
                    </a:lnTo>
                    <a:lnTo>
                      <a:pt x="48491" y="375056"/>
                    </a:lnTo>
                    <a:lnTo>
                      <a:pt x="52210" y="379348"/>
                    </a:lnTo>
                    <a:lnTo>
                      <a:pt x="51638" y="382208"/>
                    </a:lnTo>
                    <a:lnTo>
                      <a:pt x="50637" y="385355"/>
                    </a:lnTo>
                    <a:lnTo>
                      <a:pt x="49063" y="387501"/>
                    </a:lnTo>
                    <a:lnTo>
                      <a:pt x="47633" y="390505"/>
                    </a:lnTo>
                    <a:lnTo>
                      <a:pt x="46918" y="392794"/>
                    </a:lnTo>
                    <a:lnTo>
                      <a:pt x="46202" y="393366"/>
                    </a:lnTo>
                    <a:lnTo>
                      <a:pt x="39766" y="393652"/>
                    </a:lnTo>
                    <a:lnTo>
                      <a:pt x="36333" y="394510"/>
                    </a:lnTo>
                    <a:lnTo>
                      <a:pt x="34473" y="395511"/>
                    </a:lnTo>
                    <a:lnTo>
                      <a:pt x="35045" y="400518"/>
                    </a:lnTo>
                    <a:lnTo>
                      <a:pt x="39050" y="409816"/>
                    </a:lnTo>
                    <a:lnTo>
                      <a:pt x="42340" y="416395"/>
                    </a:lnTo>
                    <a:lnTo>
                      <a:pt x="43342" y="420687"/>
                    </a:lnTo>
                    <a:lnTo>
                      <a:pt x="42197" y="425121"/>
                    </a:lnTo>
                    <a:lnTo>
                      <a:pt x="41053" y="427410"/>
                    </a:lnTo>
                    <a:lnTo>
                      <a:pt x="41053" y="430414"/>
                    </a:lnTo>
                    <a:lnTo>
                      <a:pt x="40195" y="436421"/>
                    </a:lnTo>
                    <a:lnTo>
                      <a:pt x="37620" y="439425"/>
                    </a:lnTo>
                    <a:lnTo>
                      <a:pt x="34330" y="442715"/>
                    </a:lnTo>
                    <a:lnTo>
                      <a:pt x="30611" y="445147"/>
                    </a:lnTo>
                    <a:lnTo>
                      <a:pt x="27607" y="445862"/>
                    </a:lnTo>
                    <a:lnTo>
                      <a:pt x="25032" y="446148"/>
                    </a:lnTo>
                    <a:lnTo>
                      <a:pt x="23316" y="447436"/>
                    </a:lnTo>
                    <a:lnTo>
                      <a:pt x="21742" y="451155"/>
                    </a:lnTo>
                    <a:lnTo>
                      <a:pt x="20312" y="455017"/>
                    </a:lnTo>
                    <a:lnTo>
                      <a:pt x="15735" y="459737"/>
                    </a:lnTo>
                    <a:lnTo>
                      <a:pt x="15877" y="461311"/>
                    </a:lnTo>
                    <a:lnTo>
                      <a:pt x="17594" y="466889"/>
                    </a:lnTo>
                    <a:lnTo>
                      <a:pt x="19311" y="473183"/>
                    </a:lnTo>
                    <a:lnTo>
                      <a:pt x="17880" y="479048"/>
                    </a:lnTo>
                    <a:lnTo>
                      <a:pt x="16736" y="485199"/>
                    </a:lnTo>
                    <a:lnTo>
                      <a:pt x="14590" y="489347"/>
                    </a:lnTo>
                    <a:lnTo>
                      <a:pt x="11586" y="490777"/>
                    </a:lnTo>
                    <a:lnTo>
                      <a:pt x="9727" y="490205"/>
                    </a:lnTo>
                    <a:lnTo>
                      <a:pt x="7295" y="484627"/>
                    </a:lnTo>
                    <a:lnTo>
                      <a:pt x="4434" y="482338"/>
                    </a:lnTo>
                    <a:lnTo>
                      <a:pt x="1431" y="482767"/>
                    </a:lnTo>
                    <a:lnTo>
                      <a:pt x="572" y="484198"/>
                    </a:lnTo>
                    <a:lnTo>
                      <a:pt x="0" y="486772"/>
                    </a:lnTo>
                    <a:lnTo>
                      <a:pt x="715" y="489633"/>
                    </a:lnTo>
                    <a:lnTo>
                      <a:pt x="1860" y="492065"/>
                    </a:lnTo>
                    <a:lnTo>
                      <a:pt x="2289" y="500361"/>
                    </a:lnTo>
                    <a:lnTo>
                      <a:pt x="3719" y="509373"/>
                    </a:lnTo>
                    <a:lnTo>
                      <a:pt x="3147" y="511662"/>
                    </a:lnTo>
                    <a:lnTo>
                      <a:pt x="3004" y="514093"/>
                    </a:lnTo>
                    <a:lnTo>
                      <a:pt x="5436" y="513664"/>
                    </a:lnTo>
                    <a:lnTo>
                      <a:pt x="8439" y="515381"/>
                    </a:lnTo>
                    <a:lnTo>
                      <a:pt x="9012" y="525108"/>
                    </a:lnTo>
                    <a:lnTo>
                      <a:pt x="12015" y="530257"/>
                    </a:lnTo>
                    <a:lnTo>
                      <a:pt x="16736" y="531544"/>
                    </a:lnTo>
                    <a:lnTo>
                      <a:pt x="17451" y="540699"/>
                    </a:lnTo>
                    <a:lnTo>
                      <a:pt x="17594" y="542702"/>
                    </a:lnTo>
                    <a:lnTo>
                      <a:pt x="21885" y="544418"/>
                    </a:lnTo>
                    <a:lnTo>
                      <a:pt x="22029" y="547279"/>
                    </a:lnTo>
                    <a:lnTo>
                      <a:pt x="23030" y="551284"/>
                    </a:lnTo>
                    <a:lnTo>
                      <a:pt x="24317" y="555432"/>
                    </a:lnTo>
                    <a:lnTo>
                      <a:pt x="27035" y="554574"/>
                    </a:lnTo>
                    <a:lnTo>
                      <a:pt x="30039" y="564158"/>
                    </a:lnTo>
                    <a:lnTo>
                      <a:pt x="38192" y="578033"/>
                    </a:lnTo>
                    <a:lnTo>
                      <a:pt x="42769" y="581609"/>
                    </a:lnTo>
                    <a:lnTo>
                      <a:pt x="47204" y="588475"/>
                    </a:lnTo>
                    <a:lnTo>
                      <a:pt x="49492" y="589047"/>
                    </a:lnTo>
                    <a:lnTo>
                      <a:pt x="52210" y="590335"/>
                    </a:lnTo>
                    <a:lnTo>
                      <a:pt x="53354" y="594769"/>
                    </a:lnTo>
                    <a:lnTo>
                      <a:pt x="51495" y="597487"/>
                    </a:lnTo>
                    <a:lnTo>
                      <a:pt x="48920" y="597344"/>
                    </a:lnTo>
                    <a:lnTo>
                      <a:pt x="45344" y="598059"/>
                    </a:lnTo>
                    <a:lnTo>
                      <a:pt x="46346" y="600491"/>
                    </a:lnTo>
                    <a:lnTo>
                      <a:pt x="47919" y="602064"/>
                    </a:lnTo>
                    <a:lnTo>
                      <a:pt x="49778" y="605640"/>
                    </a:lnTo>
                    <a:lnTo>
                      <a:pt x="48348" y="606642"/>
                    </a:lnTo>
                    <a:lnTo>
                      <a:pt x="46918" y="606928"/>
                    </a:lnTo>
                    <a:lnTo>
                      <a:pt x="40910" y="604496"/>
                    </a:lnTo>
                    <a:lnTo>
                      <a:pt x="39766" y="604639"/>
                    </a:lnTo>
                    <a:lnTo>
                      <a:pt x="41339" y="606498"/>
                    </a:lnTo>
                    <a:lnTo>
                      <a:pt x="43485" y="611076"/>
                    </a:lnTo>
                    <a:lnTo>
                      <a:pt x="50780" y="621947"/>
                    </a:lnTo>
                    <a:lnTo>
                      <a:pt x="54070" y="625094"/>
                    </a:lnTo>
                    <a:lnTo>
                      <a:pt x="55071" y="627526"/>
                    </a:lnTo>
                    <a:lnTo>
                      <a:pt x="55214" y="629814"/>
                    </a:lnTo>
                    <a:lnTo>
                      <a:pt x="54785" y="633247"/>
                    </a:lnTo>
                    <a:lnTo>
                      <a:pt x="54070" y="636537"/>
                    </a:lnTo>
                    <a:lnTo>
                      <a:pt x="54070" y="638683"/>
                    </a:lnTo>
                    <a:lnTo>
                      <a:pt x="52353" y="641687"/>
                    </a:lnTo>
                    <a:lnTo>
                      <a:pt x="65513" y="644405"/>
                    </a:lnTo>
                    <a:lnTo>
                      <a:pt x="80104" y="640972"/>
                    </a:lnTo>
                    <a:lnTo>
                      <a:pt x="88400" y="642545"/>
                    </a:lnTo>
                    <a:lnTo>
                      <a:pt x="91261" y="642402"/>
                    </a:lnTo>
                    <a:lnTo>
                      <a:pt x="96267" y="636823"/>
                    </a:lnTo>
                    <a:lnTo>
                      <a:pt x="94265" y="632246"/>
                    </a:lnTo>
                    <a:lnTo>
                      <a:pt x="91976" y="628384"/>
                    </a:lnTo>
                    <a:lnTo>
                      <a:pt x="92405" y="623950"/>
                    </a:lnTo>
                    <a:lnTo>
                      <a:pt x="93836" y="621661"/>
                    </a:lnTo>
                    <a:lnTo>
                      <a:pt x="98127" y="617799"/>
                    </a:lnTo>
                    <a:lnTo>
                      <a:pt x="100273" y="616225"/>
                    </a:lnTo>
                    <a:lnTo>
                      <a:pt x="102847" y="614795"/>
                    </a:lnTo>
                    <a:lnTo>
                      <a:pt x="105708" y="616082"/>
                    </a:lnTo>
                    <a:lnTo>
                      <a:pt x="108712" y="615510"/>
                    </a:lnTo>
                    <a:lnTo>
                      <a:pt x="107425" y="611219"/>
                    </a:lnTo>
                    <a:lnTo>
                      <a:pt x="109427" y="610075"/>
                    </a:lnTo>
                    <a:lnTo>
                      <a:pt x="117581" y="609645"/>
                    </a:lnTo>
                    <a:lnTo>
                      <a:pt x="125877" y="610504"/>
                    </a:lnTo>
                    <a:lnTo>
                      <a:pt x="131456" y="609073"/>
                    </a:lnTo>
                    <a:lnTo>
                      <a:pt x="135032" y="608930"/>
                    </a:lnTo>
                    <a:lnTo>
                      <a:pt x="137892" y="609788"/>
                    </a:lnTo>
                    <a:lnTo>
                      <a:pt x="141039" y="611505"/>
                    </a:lnTo>
                    <a:lnTo>
                      <a:pt x="143900" y="609645"/>
                    </a:lnTo>
                    <a:lnTo>
                      <a:pt x="146189" y="607357"/>
                    </a:lnTo>
                    <a:lnTo>
                      <a:pt x="150767" y="595484"/>
                    </a:lnTo>
                    <a:lnTo>
                      <a:pt x="152769" y="591622"/>
                    </a:lnTo>
                    <a:lnTo>
                      <a:pt x="156774" y="586473"/>
                    </a:lnTo>
                    <a:lnTo>
                      <a:pt x="158490" y="582181"/>
                    </a:lnTo>
                    <a:lnTo>
                      <a:pt x="159921" y="577032"/>
                    </a:lnTo>
                    <a:lnTo>
                      <a:pt x="162067" y="570881"/>
                    </a:lnTo>
                    <a:lnTo>
                      <a:pt x="161495" y="567734"/>
                    </a:lnTo>
                    <a:lnTo>
                      <a:pt x="160636" y="565731"/>
                    </a:lnTo>
                    <a:lnTo>
                      <a:pt x="160493" y="562442"/>
                    </a:lnTo>
                    <a:lnTo>
                      <a:pt x="165213" y="555289"/>
                    </a:lnTo>
                    <a:lnTo>
                      <a:pt x="165929" y="552285"/>
                    </a:lnTo>
                    <a:lnTo>
                      <a:pt x="164498" y="549282"/>
                    </a:lnTo>
                    <a:lnTo>
                      <a:pt x="163926" y="546135"/>
                    </a:lnTo>
                    <a:lnTo>
                      <a:pt x="164069" y="540985"/>
                    </a:lnTo>
                    <a:lnTo>
                      <a:pt x="163068" y="538697"/>
                    </a:lnTo>
                    <a:lnTo>
                      <a:pt x="164355" y="534262"/>
                    </a:lnTo>
                    <a:lnTo>
                      <a:pt x="167359" y="534119"/>
                    </a:lnTo>
                    <a:lnTo>
                      <a:pt x="167502" y="523391"/>
                    </a:lnTo>
                    <a:lnTo>
                      <a:pt x="169648" y="521102"/>
                    </a:lnTo>
                    <a:lnTo>
                      <a:pt x="168074" y="517240"/>
                    </a:lnTo>
                    <a:lnTo>
                      <a:pt x="166072" y="511519"/>
                    </a:lnTo>
                    <a:lnTo>
                      <a:pt x="171221" y="510374"/>
                    </a:lnTo>
                    <a:lnTo>
                      <a:pt x="174225" y="508944"/>
                    </a:lnTo>
                    <a:lnTo>
                      <a:pt x="170077" y="504796"/>
                    </a:lnTo>
                    <a:lnTo>
                      <a:pt x="166930" y="504223"/>
                    </a:lnTo>
                    <a:lnTo>
                      <a:pt x="160779" y="503651"/>
                    </a:lnTo>
                    <a:lnTo>
                      <a:pt x="158205" y="504080"/>
                    </a:lnTo>
                    <a:lnTo>
                      <a:pt x="156059" y="502936"/>
                    </a:lnTo>
                    <a:lnTo>
                      <a:pt x="152912" y="502507"/>
                    </a:lnTo>
                    <a:lnTo>
                      <a:pt x="155916" y="501363"/>
                    </a:lnTo>
                    <a:lnTo>
                      <a:pt x="165643" y="501935"/>
                    </a:lnTo>
                    <a:lnTo>
                      <a:pt x="175942" y="501792"/>
                    </a:lnTo>
                    <a:lnTo>
                      <a:pt x="179661" y="499217"/>
                    </a:lnTo>
                    <a:lnTo>
                      <a:pt x="187099" y="496070"/>
                    </a:lnTo>
                    <a:lnTo>
                      <a:pt x="190389" y="492637"/>
                    </a:lnTo>
                    <a:lnTo>
                      <a:pt x="196826" y="490062"/>
                    </a:lnTo>
                    <a:lnTo>
                      <a:pt x="199687" y="487917"/>
                    </a:lnTo>
                    <a:lnTo>
                      <a:pt x="201546" y="488346"/>
                    </a:lnTo>
                    <a:lnTo>
                      <a:pt x="205981" y="486200"/>
                    </a:lnTo>
                    <a:lnTo>
                      <a:pt x="209700" y="483482"/>
                    </a:lnTo>
                    <a:lnTo>
                      <a:pt x="215421" y="481337"/>
                    </a:lnTo>
                    <a:lnTo>
                      <a:pt x="216566" y="480335"/>
                    </a:lnTo>
                    <a:lnTo>
                      <a:pt x="218139" y="478190"/>
                    </a:lnTo>
                    <a:lnTo>
                      <a:pt x="219427" y="473183"/>
                    </a:lnTo>
                    <a:lnTo>
                      <a:pt x="222001" y="473040"/>
                    </a:lnTo>
                    <a:lnTo>
                      <a:pt x="225577" y="471467"/>
                    </a:lnTo>
                    <a:lnTo>
                      <a:pt x="223861" y="468463"/>
                    </a:lnTo>
                    <a:lnTo>
                      <a:pt x="222288" y="467891"/>
                    </a:lnTo>
                    <a:lnTo>
                      <a:pt x="220857" y="468463"/>
                    </a:lnTo>
                    <a:lnTo>
                      <a:pt x="218997" y="469750"/>
                    </a:lnTo>
                    <a:lnTo>
                      <a:pt x="217138" y="469464"/>
                    </a:lnTo>
                    <a:lnTo>
                      <a:pt x="215135" y="469893"/>
                    </a:lnTo>
                    <a:lnTo>
                      <a:pt x="213276" y="471467"/>
                    </a:lnTo>
                    <a:lnTo>
                      <a:pt x="210987" y="472182"/>
                    </a:lnTo>
                    <a:lnTo>
                      <a:pt x="206410" y="471610"/>
                    </a:lnTo>
                    <a:lnTo>
                      <a:pt x="205981" y="470322"/>
                    </a:lnTo>
                    <a:lnTo>
                      <a:pt x="211989" y="467175"/>
                    </a:lnTo>
                    <a:lnTo>
                      <a:pt x="213562" y="467605"/>
                    </a:lnTo>
                    <a:lnTo>
                      <a:pt x="215421" y="466889"/>
                    </a:lnTo>
                    <a:lnTo>
                      <a:pt x="217281" y="465173"/>
                    </a:lnTo>
                    <a:lnTo>
                      <a:pt x="219283" y="464601"/>
                    </a:lnTo>
                    <a:lnTo>
                      <a:pt x="224576" y="461168"/>
                    </a:lnTo>
                    <a:lnTo>
                      <a:pt x="226435" y="459594"/>
                    </a:lnTo>
                    <a:lnTo>
                      <a:pt x="228867" y="457019"/>
                    </a:lnTo>
                    <a:lnTo>
                      <a:pt x="234160" y="453587"/>
                    </a:lnTo>
                    <a:lnTo>
                      <a:pt x="236449" y="452442"/>
                    </a:lnTo>
                    <a:lnTo>
                      <a:pt x="237021" y="449295"/>
                    </a:lnTo>
                    <a:lnTo>
                      <a:pt x="235304" y="444146"/>
                    </a:lnTo>
                    <a:lnTo>
                      <a:pt x="233874" y="442429"/>
                    </a:lnTo>
                    <a:lnTo>
                      <a:pt x="232873" y="440427"/>
                    </a:lnTo>
                    <a:lnTo>
                      <a:pt x="230870" y="437995"/>
                    </a:lnTo>
                    <a:lnTo>
                      <a:pt x="225291" y="436135"/>
                    </a:lnTo>
                    <a:lnTo>
                      <a:pt x="223289" y="434562"/>
                    </a:lnTo>
                    <a:lnTo>
                      <a:pt x="224004" y="429985"/>
                    </a:lnTo>
                    <a:lnTo>
                      <a:pt x="219283" y="426265"/>
                    </a:lnTo>
                    <a:lnTo>
                      <a:pt x="214706" y="425121"/>
                    </a:lnTo>
                    <a:lnTo>
                      <a:pt x="211989" y="422976"/>
                    </a:lnTo>
                    <a:lnTo>
                      <a:pt x="207411" y="418255"/>
                    </a:lnTo>
                    <a:lnTo>
                      <a:pt x="205695" y="414679"/>
                    </a:lnTo>
                    <a:lnTo>
                      <a:pt x="203120" y="415108"/>
                    </a:lnTo>
                    <a:lnTo>
                      <a:pt x="199258" y="416968"/>
                    </a:lnTo>
                    <a:lnTo>
                      <a:pt x="196826" y="417111"/>
                    </a:lnTo>
                    <a:lnTo>
                      <a:pt x="195967" y="414822"/>
                    </a:lnTo>
                    <a:lnTo>
                      <a:pt x="194823" y="412819"/>
                    </a:lnTo>
                    <a:lnTo>
                      <a:pt x="193679" y="412104"/>
                    </a:lnTo>
                    <a:lnTo>
                      <a:pt x="190675" y="412104"/>
                    </a:lnTo>
                    <a:lnTo>
                      <a:pt x="187671" y="412104"/>
                    </a:lnTo>
                    <a:lnTo>
                      <a:pt x="184381" y="409386"/>
                    </a:lnTo>
                    <a:lnTo>
                      <a:pt x="184667" y="406526"/>
                    </a:lnTo>
                    <a:lnTo>
                      <a:pt x="185239" y="404237"/>
                    </a:lnTo>
                    <a:lnTo>
                      <a:pt x="182951" y="397800"/>
                    </a:lnTo>
                    <a:lnTo>
                      <a:pt x="183237" y="396227"/>
                    </a:lnTo>
                    <a:lnTo>
                      <a:pt x="182379" y="388788"/>
                    </a:lnTo>
                    <a:lnTo>
                      <a:pt x="182236" y="384068"/>
                    </a:lnTo>
                    <a:lnTo>
                      <a:pt x="181806" y="382781"/>
                    </a:lnTo>
                    <a:lnTo>
                      <a:pt x="182951" y="381207"/>
                    </a:lnTo>
                    <a:lnTo>
                      <a:pt x="182236" y="379062"/>
                    </a:lnTo>
                    <a:lnTo>
                      <a:pt x="181091" y="377917"/>
                    </a:lnTo>
                    <a:lnTo>
                      <a:pt x="181950" y="374341"/>
                    </a:lnTo>
                    <a:lnTo>
                      <a:pt x="181377" y="372196"/>
                    </a:lnTo>
                    <a:lnTo>
                      <a:pt x="180948" y="368906"/>
                    </a:lnTo>
                    <a:lnTo>
                      <a:pt x="183523" y="365186"/>
                    </a:lnTo>
                    <a:lnTo>
                      <a:pt x="182951" y="362040"/>
                    </a:lnTo>
                    <a:lnTo>
                      <a:pt x="187099" y="363613"/>
                    </a:lnTo>
                    <a:lnTo>
                      <a:pt x="191104" y="363899"/>
                    </a:lnTo>
                    <a:lnTo>
                      <a:pt x="189674" y="361324"/>
                    </a:lnTo>
                    <a:lnTo>
                      <a:pt x="189102" y="359465"/>
                    </a:lnTo>
                    <a:lnTo>
                      <a:pt x="188386" y="355603"/>
                    </a:lnTo>
                    <a:lnTo>
                      <a:pt x="189531" y="351025"/>
                    </a:lnTo>
                    <a:lnTo>
                      <a:pt x="190532" y="348450"/>
                    </a:lnTo>
                    <a:lnTo>
                      <a:pt x="192391" y="341728"/>
                    </a:lnTo>
                    <a:lnTo>
                      <a:pt x="193965" y="339582"/>
                    </a:lnTo>
                    <a:lnTo>
                      <a:pt x="196111" y="338581"/>
                    </a:lnTo>
                    <a:lnTo>
                      <a:pt x="193107" y="337150"/>
                    </a:lnTo>
                    <a:lnTo>
                      <a:pt x="189960" y="333860"/>
                    </a:lnTo>
                    <a:lnTo>
                      <a:pt x="188243" y="329569"/>
                    </a:lnTo>
                    <a:lnTo>
                      <a:pt x="188386" y="327852"/>
                    </a:lnTo>
                    <a:lnTo>
                      <a:pt x="189388" y="325707"/>
                    </a:lnTo>
                    <a:lnTo>
                      <a:pt x="192391" y="326851"/>
                    </a:lnTo>
                    <a:lnTo>
                      <a:pt x="194251" y="328282"/>
                    </a:lnTo>
                    <a:lnTo>
                      <a:pt x="196540" y="328282"/>
                    </a:lnTo>
                    <a:lnTo>
                      <a:pt x="198685" y="325993"/>
                    </a:lnTo>
                    <a:lnTo>
                      <a:pt x="202261" y="325850"/>
                    </a:lnTo>
                    <a:lnTo>
                      <a:pt x="205695" y="322274"/>
                    </a:lnTo>
                    <a:lnTo>
                      <a:pt x="208412" y="321273"/>
                    </a:lnTo>
                    <a:lnTo>
                      <a:pt x="207554" y="320128"/>
                    </a:lnTo>
                    <a:lnTo>
                      <a:pt x="205266" y="319413"/>
                    </a:lnTo>
                    <a:lnTo>
                      <a:pt x="204407" y="318555"/>
                    </a:lnTo>
                    <a:lnTo>
                      <a:pt x="205551" y="317553"/>
                    </a:lnTo>
                    <a:lnTo>
                      <a:pt x="206553" y="315551"/>
                    </a:lnTo>
                    <a:lnTo>
                      <a:pt x="205266" y="312547"/>
                    </a:lnTo>
                    <a:lnTo>
                      <a:pt x="204121" y="310401"/>
                    </a:lnTo>
                    <a:lnTo>
                      <a:pt x="203692" y="308399"/>
                    </a:lnTo>
                    <a:lnTo>
                      <a:pt x="204550" y="307827"/>
                    </a:lnTo>
                    <a:lnTo>
                      <a:pt x="205837" y="310258"/>
                    </a:lnTo>
                    <a:lnTo>
                      <a:pt x="210129" y="310115"/>
                    </a:lnTo>
                    <a:lnTo>
                      <a:pt x="209700" y="311260"/>
                    </a:lnTo>
                    <a:lnTo>
                      <a:pt x="209557" y="312261"/>
                    </a:lnTo>
                    <a:lnTo>
                      <a:pt x="212418" y="312261"/>
                    </a:lnTo>
                    <a:lnTo>
                      <a:pt x="213705" y="311117"/>
                    </a:lnTo>
                    <a:lnTo>
                      <a:pt x="214706" y="309400"/>
                    </a:lnTo>
                    <a:lnTo>
                      <a:pt x="221143" y="307254"/>
                    </a:lnTo>
                    <a:lnTo>
                      <a:pt x="221715" y="305681"/>
                    </a:lnTo>
                    <a:lnTo>
                      <a:pt x="221858" y="304251"/>
                    </a:lnTo>
                    <a:lnTo>
                      <a:pt x="222288" y="302820"/>
                    </a:lnTo>
                    <a:lnTo>
                      <a:pt x="216566" y="302534"/>
                    </a:lnTo>
                    <a:lnTo>
                      <a:pt x="217567" y="300818"/>
                    </a:lnTo>
                    <a:lnTo>
                      <a:pt x="219427" y="300531"/>
                    </a:lnTo>
                    <a:lnTo>
                      <a:pt x="223146" y="299244"/>
                    </a:lnTo>
                    <a:lnTo>
                      <a:pt x="224576" y="296240"/>
                    </a:lnTo>
                    <a:lnTo>
                      <a:pt x="225435" y="293808"/>
                    </a:lnTo>
                    <a:lnTo>
                      <a:pt x="227294" y="293951"/>
                    </a:lnTo>
                    <a:lnTo>
                      <a:pt x="230155" y="292950"/>
                    </a:lnTo>
                    <a:lnTo>
                      <a:pt x="232014" y="292950"/>
                    </a:lnTo>
                    <a:lnTo>
                      <a:pt x="233158" y="292521"/>
                    </a:lnTo>
                    <a:lnTo>
                      <a:pt x="232873" y="291663"/>
                    </a:lnTo>
                    <a:lnTo>
                      <a:pt x="231156" y="290948"/>
                    </a:lnTo>
                    <a:lnTo>
                      <a:pt x="231871" y="290089"/>
                    </a:lnTo>
                    <a:lnTo>
                      <a:pt x="238451" y="291091"/>
                    </a:lnTo>
                    <a:lnTo>
                      <a:pt x="244602" y="285798"/>
                    </a:lnTo>
                    <a:lnTo>
                      <a:pt x="246175" y="281936"/>
                    </a:lnTo>
                    <a:lnTo>
                      <a:pt x="248178" y="279647"/>
                    </a:lnTo>
                    <a:lnTo>
                      <a:pt x="252469" y="282222"/>
                    </a:lnTo>
                    <a:lnTo>
                      <a:pt x="252326" y="280505"/>
                    </a:lnTo>
                    <a:lnTo>
                      <a:pt x="252612" y="278217"/>
                    </a:lnTo>
                    <a:lnTo>
                      <a:pt x="255187" y="279218"/>
                    </a:lnTo>
                    <a:lnTo>
                      <a:pt x="257189" y="280649"/>
                    </a:lnTo>
                    <a:lnTo>
                      <a:pt x="259192" y="280363"/>
                    </a:lnTo>
                    <a:lnTo>
                      <a:pt x="261052" y="276786"/>
                    </a:lnTo>
                    <a:lnTo>
                      <a:pt x="265057" y="273353"/>
                    </a:lnTo>
                    <a:lnTo>
                      <a:pt x="273782" y="270922"/>
                    </a:lnTo>
                    <a:lnTo>
                      <a:pt x="278789" y="268061"/>
                    </a:lnTo>
                    <a:lnTo>
                      <a:pt x="281221" y="265629"/>
                    </a:lnTo>
                    <a:lnTo>
                      <a:pt x="287944" y="263054"/>
                    </a:lnTo>
                    <a:lnTo>
                      <a:pt x="290518" y="261052"/>
                    </a:lnTo>
                    <a:lnTo>
                      <a:pt x="298243" y="246032"/>
                    </a:lnTo>
                    <a:lnTo>
                      <a:pt x="305395" y="240168"/>
                    </a:lnTo>
                    <a:lnTo>
                      <a:pt x="311689" y="236306"/>
                    </a:lnTo>
                    <a:lnTo>
                      <a:pt x="312547" y="234589"/>
                    </a:lnTo>
                    <a:lnTo>
                      <a:pt x="313262" y="232300"/>
                    </a:lnTo>
                    <a:lnTo>
                      <a:pt x="309400" y="228295"/>
                    </a:lnTo>
                    <a:lnTo>
                      <a:pt x="307541" y="224147"/>
                    </a:lnTo>
                    <a:lnTo>
                      <a:pt x="305967" y="219427"/>
                    </a:lnTo>
                    <a:lnTo>
                      <a:pt x="303678" y="216995"/>
                    </a:lnTo>
                    <a:lnTo>
                      <a:pt x="301676" y="215278"/>
                    </a:lnTo>
                    <a:lnTo>
                      <a:pt x="303392" y="211988"/>
                    </a:lnTo>
                    <a:lnTo>
                      <a:pt x="306396" y="208841"/>
                    </a:lnTo>
                    <a:lnTo>
                      <a:pt x="310401" y="205265"/>
                    </a:lnTo>
                    <a:lnTo>
                      <a:pt x="314836" y="199687"/>
                    </a:lnTo>
                    <a:lnTo>
                      <a:pt x="314979" y="197970"/>
                    </a:lnTo>
                    <a:lnTo>
                      <a:pt x="313977" y="195682"/>
                    </a:lnTo>
                    <a:lnTo>
                      <a:pt x="312833" y="193822"/>
                    </a:lnTo>
                    <a:lnTo>
                      <a:pt x="310830" y="191962"/>
                    </a:lnTo>
                    <a:lnTo>
                      <a:pt x="309972" y="190246"/>
                    </a:lnTo>
                    <a:lnTo>
                      <a:pt x="311117" y="190103"/>
                    </a:lnTo>
                    <a:lnTo>
                      <a:pt x="314693" y="193393"/>
                    </a:lnTo>
                    <a:lnTo>
                      <a:pt x="315980" y="193107"/>
                    </a:lnTo>
                    <a:lnTo>
                      <a:pt x="316123" y="191247"/>
                    </a:lnTo>
                    <a:lnTo>
                      <a:pt x="315551" y="190389"/>
                    </a:lnTo>
                    <a:lnTo>
                      <a:pt x="313977" y="189674"/>
                    </a:lnTo>
                    <a:lnTo>
                      <a:pt x="313262" y="188386"/>
                    </a:lnTo>
                    <a:lnTo>
                      <a:pt x="313548" y="186956"/>
                    </a:lnTo>
                    <a:lnTo>
                      <a:pt x="314549" y="185955"/>
                    </a:lnTo>
                    <a:lnTo>
                      <a:pt x="317982" y="186241"/>
                    </a:lnTo>
                    <a:lnTo>
                      <a:pt x="323990" y="185239"/>
                    </a:lnTo>
                    <a:lnTo>
                      <a:pt x="324992" y="184524"/>
                    </a:lnTo>
                    <a:lnTo>
                      <a:pt x="326136" y="182808"/>
                    </a:lnTo>
                    <a:lnTo>
                      <a:pt x="324705" y="180948"/>
                    </a:lnTo>
                    <a:lnTo>
                      <a:pt x="325278" y="179804"/>
                    </a:lnTo>
                    <a:lnTo>
                      <a:pt x="330284" y="179947"/>
                    </a:lnTo>
                    <a:lnTo>
                      <a:pt x="332144" y="178803"/>
                    </a:lnTo>
                    <a:lnTo>
                      <a:pt x="331715" y="177944"/>
                    </a:lnTo>
                    <a:lnTo>
                      <a:pt x="330570" y="177229"/>
                    </a:lnTo>
                    <a:lnTo>
                      <a:pt x="330284" y="175942"/>
                    </a:lnTo>
                    <a:lnTo>
                      <a:pt x="335291" y="176657"/>
                    </a:lnTo>
                    <a:lnTo>
                      <a:pt x="335720" y="175513"/>
                    </a:lnTo>
                    <a:lnTo>
                      <a:pt x="336006" y="170363"/>
                    </a:lnTo>
                    <a:lnTo>
                      <a:pt x="336435" y="169076"/>
                    </a:lnTo>
                    <a:lnTo>
                      <a:pt x="337865" y="167073"/>
                    </a:lnTo>
                    <a:lnTo>
                      <a:pt x="338724" y="164498"/>
                    </a:lnTo>
                    <a:lnTo>
                      <a:pt x="339725" y="163497"/>
                    </a:lnTo>
                    <a:lnTo>
                      <a:pt x="341727" y="163926"/>
                    </a:lnTo>
                    <a:lnTo>
                      <a:pt x="344016" y="166787"/>
                    </a:lnTo>
                    <a:lnTo>
                      <a:pt x="346448" y="166215"/>
                    </a:lnTo>
                    <a:lnTo>
                      <a:pt x="350310" y="163068"/>
                    </a:lnTo>
                    <a:lnTo>
                      <a:pt x="355460" y="167216"/>
                    </a:lnTo>
                    <a:lnTo>
                      <a:pt x="361038" y="169791"/>
                    </a:lnTo>
                    <a:lnTo>
                      <a:pt x="362612" y="169076"/>
                    </a:lnTo>
                    <a:lnTo>
                      <a:pt x="364614" y="167216"/>
                    </a:lnTo>
                    <a:lnTo>
                      <a:pt x="370622" y="166358"/>
                    </a:lnTo>
                    <a:lnTo>
                      <a:pt x="375915" y="166358"/>
                    </a:lnTo>
                    <a:lnTo>
                      <a:pt x="378918" y="165214"/>
                    </a:lnTo>
                    <a:lnTo>
                      <a:pt x="384926" y="167502"/>
                    </a:lnTo>
                    <a:lnTo>
                      <a:pt x="392937" y="166358"/>
                    </a:lnTo>
                    <a:lnTo>
                      <a:pt x="389503" y="156917"/>
                    </a:lnTo>
                    <a:close/>
                    <a:moveTo>
                      <a:pt x="225577" y="461740"/>
                    </a:moveTo>
                    <a:lnTo>
                      <a:pt x="224147" y="462741"/>
                    </a:lnTo>
                    <a:lnTo>
                      <a:pt x="223575" y="464601"/>
                    </a:lnTo>
                    <a:lnTo>
                      <a:pt x="223289" y="464887"/>
                    </a:lnTo>
                    <a:lnTo>
                      <a:pt x="224004" y="466746"/>
                    </a:lnTo>
                    <a:lnTo>
                      <a:pt x="224719" y="465316"/>
                    </a:lnTo>
                    <a:lnTo>
                      <a:pt x="225577" y="464315"/>
                    </a:lnTo>
                    <a:lnTo>
                      <a:pt x="227866" y="462884"/>
                    </a:lnTo>
                    <a:lnTo>
                      <a:pt x="227866" y="462455"/>
                    </a:lnTo>
                    <a:lnTo>
                      <a:pt x="225577" y="461740"/>
                    </a:lnTo>
                    <a:close/>
                    <a:moveTo>
                      <a:pt x="241169" y="531115"/>
                    </a:moveTo>
                    <a:lnTo>
                      <a:pt x="238308" y="534262"/>
                    </a:lnTo>
                    <a:lnTo>
                      <a:pt x="239739" y="536265"/>
                    </a:lnTo>
                    <a:lnTo>
                      <a:pt x="241312" y="536408"/>
                    </a:lnTo>
                    <a:lnTo>
                      <a:pt x="241884" y="533690"/>
                    </a:lnTo>
                    <a:lnTo>
                      <a:pt x="247177" y="531974"/>
                    </a:lnTo>
                    <a:lnTo>
                      <a:pt x="245603" y="531401"/>
                    </a:lnTo>
                    <a:lnTo>
                      <a:pt x="241169" y="53111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20" name="Freeform: Shape 419">
                <a:extLst>
                  <a:ext uri="{FF2B5EF4-FFF2-40B4-BE49-F238E27FC236}">
                    <a16:creationId xmlns:a16="http://schemas.microsoft.com/office/drawing/2014/main" id="{2615D938-6846-3334-057E-FF4A250D2745}"/>
                  </a:ext>
                  <a:ext uri="{C183D7F6-B498-43B3-948B-1728B52AA6E4}">
                    <adec:decorative xmlns:adec="http://schemas.microsoft.com/office/drawing/2017/decorative" val="1"/>
                  </a:ext>
                </a:extLst>
              </p:cNvPr>
              <p:cNvSpPr/>
              <p:nvPr/>
            </p:nvSpPr>
            <p:spPr>
              <a:xfrm>
                <a:off x="6654394" y="3875036"/>
                <a:ext cx="506798" cy="416538"/>
              </a:xfrm>
              <a:custGeom>
                <a:avLst/>
                <a:gdLst>
                  <a:gd name="connsiteX0" fmla="*/ 505654 w 506798"/>
                  <a:gd name="connsiteY0" fmla="*/ 129024 h 416538"/>
                  <a:gd name="connsiteX1" fmla="*/ 498359 w 506798"/>
                  <a:gd name="connsiteY1" fmla="*/ 124447 h 416538"/>
                  <a:gd name="connsiteX2" fmla="*/ 496928 w 506798"/>
                  <a:gd name="connsiteY2" fmla="*/ 122444 h 416538"/>
                  <a:gd name="connsiteX3" fmla="*/ 495927 w 506798"/>
                  <a:gd name="connsiteY3" fmla="*/ 123159 h 416538"/>
                  <a:gd name="connsiteX4" fmla="*/ 494496 w 506798"/>
                  <a:gd name="connsiteY4" fmla="*/ 123588 h 416538"/>
                  <a:gd name="connsiteX5" fmla="*/ 492208 w 506798"/>
                  <a:gd name="connsiteY5" fmla="*/ 121014 h 416538"/>
                  <a:gd name="connsiteX6" fmla="*/ 490634 w 506798"/>
                  <a:gd name="connsiteY6" fmla="*/ 118582 h 416538"/>
                  <a:gd name="connsiteX7" fmla="*/ 486057 w 506798"/>
                  <a:gd name="connsiteY7" fmla="*/ 114005 h 416538"/>
                  <a:gd name="connsiteX8" fmla="*/ 480192 w 506798"/>
                  <a:gd name="connsiteY8" fmla="*/ 109713 h 416538"/>
                  <a:gd name="connsiteX9" fmla="*/ 476187 w 506798"/>
                  <a:gd name="connsiteY9" fmla="*/ 108998 h 416538"/>
                  <a:gd name="connsiteX10" fmla="*/ 474185 w 506798"/>
                  <a:gd name="connsiteY10" fmla="*/ 107854 h 416538"/>
                  <a:gd name="connsiteX11" fmla="*/ 472325 w 506798"/>
                  <a:gd name="connsiteY11" fmla="*/ 105851 h 416538"/>
                  <a:gd name="connsiteX12" fmla="*/ 469035 w 506798"/>
                  <a:gd name="connsiteY12" fmla="*/ 97412 h 416538"/>
                  <a:gd name="connsiteX13" fmla="*/ 465602 w 506798"/>
                  <a:gd name="connsiteY13" fmla="*/ 82106 h 416538"/>
                  <a:gd name="connsiteX14" fmla="*/ 466031 w 506798"/>
                  <a:gd name="connsiteY14" fmla="*/ 75526 h 416538"/>
                  <a:gd name="connsiteX15" fmla="*/ 464028 w 506798"/>
                  <a:gd name="connsiteY15" fmla="*/ 65370 h 416538"/>
                  <a:gd name="connsiteX16" fmla="*/ 463885 w 506798"/>
                  <a:gd name="connsiteY16" fmla="*/ 56788 h 416538"/>
                  <a:gd name="connsiteX17" fmla="*/ 465030 w 506798"/>
                  <a:gd name="connsiteY17" fmla="*/ 51638 h 416538"/>
                  <a:gd name="connsiteX18" fmla="*/ 463313 w 506798"/>
                  <a:gd name="connsiteY18" fmla="*/ 46203 h 416538"/>
                  <a:gd name="connsiteX19" fmla="*/ 462884 w 506798"/>
                  <a:gd name="connsiteY19" fmla="*/ 41053 h 416538"/>
                  <a:gd name="connsiteX20" fmla="*/ 462455 w 506798"/>
                  <a:gd name="connsiteY20" fmla="*/ 38335 h 416538"/>
                  <a:gd name="connsiteX21" fmla="*/ 462741 w 506798"/>
                  <a:gd name="connsiteY21" fmla="*/ 34473 h 416538"/>
                  <a:gd name="connsiteX22" fmla="*/ 464744 w 506798"/>
                  <a:gd name="connsiteY22" fmla="*/ 35331 h 416538"/>
                  <a:gd name="connsiteX23" fmla="*/ 465888 w 506798"/>
                  <a:gd name="connsiteY23" fmla="*/ 36476 h 416538"/>
                  <a:gd name="connsiteX24" fmla="*/ 466031 w 506798"/>
                  <a:gd name="connsiteY24" fmla="*/ 35474 h 416538"/>
                  <a:gd name="connsiteX25" fmla="*/ 466031 w 506798"/>
                  <a:gd name="connsiteY25" fmla="*/ 34330 h 416538"/>
                  <a:gd name="connsiteX26" fmla="*/ 464600 w 506798"/>
                  <a:gd name="connsiteY26" fmla="*/ 31898 h 416538"/>
                  <a:gd name="connsiteX27" fmla="*/ 460595 w 506798"/>
                  <a:gd name="connsiteY27" fmla="*/ 27607 h 416538"/>
                  <a:gd name="connsiteX28" fmla="*/ 456018 w 506798"/>
                  <a:gd name="connsiteY28" fmla="*/ 19311 h 416538"/>
                  <a:gd name="connsiteX29" fmla="*/ 454588 w 506798"/>
                  <a:gd name="connsiteY29" fmla="*/ 13589 h 416538"/>
                  <a:gd name="connsiteX30" fmla="*/ 454301 w 506798"/>
                  <a:gd name="connsiteY30" fmla="*/ 6437 h 416538"/>
                  <a:gd name="connsiteX31" fmla="*/ 444432 w 506798"/>
                  <a:gd name="connsiteY31" fmla="*/ 6437 h 416538"/>
                  <a:gd name="connsiteX32" fmla="*/ 434419 w 506798"/>
                  <a:gd name="connsiteY32" fmla="*/ 6437 h 416538"/>
                  <a:gd name="connsiteX33" fmla="*/ 424549 w 506798"/>
                  <a:gd name="connsiteY33" fmla="*/ 6437 h 416538"/>
                  <a:gd name="connsiteX34" fmla="*/ 414679 w 506798"/>
                  <a:gd name="connsiteY34" fmla="*/ 6437 h 416538"/>
                  <a:gd name="connsiteX35" fmla="*/ 404809 w 506798"/>
                  <a:gd name="connsiteY35" fmla="*/ 6437 h 416538"/>
                  <a:gd name="connsiteX36" fmla="*/ 394796 w 506798"/>
                  <a:gd name="connsiteY36" fmla="*/ 6437 h 416538"/>
                  <a:gd name="connsiteX37" fmla="*/ 384926 w 506798"/>
                  <a:gd name="connsiteY37" fmla="*/ 6437 h 416538"/>
                  <a:gd name="connsiteX38" fmla="*/ 375056 w 506798"/>
                  <a:gd name="connsiteY38" fmla="*/ 6437 h 416538"/>
                  <a:gd name="connsiteX39" fmla="*/ 365186 w 506798"/>
                  <a:gd name="connsiteY39" fmla="*/ 6437 h 416538"/>
                  <a:gd name="connsiteX40" fmla="*/ 355173 w 506798"/>
                  <a:gd name="connsiteY40" fmla="*/ 6437 h 416538"/>
                  <a:gd name="connsiteX41" fmla="*/ 345303 w 506798"/>
                  <a:gd name="connsiteY41" fmla="*/ 6437 h 416538"/>
                  <a:gd name="connsiteX42" fmla="*/ 335433 w 506798"/>
                  <a:gd name="connsiteY42" fmla="*/ 6437 h 416538"/>
                  <a:gd name="connsiteX43" fmla="*/ 325421 w 506798"/>
                  <a:gd name="connsiteY43" fmla="*/ 6437 h 416538"/>
                  <a:gd name="connsiteX44" fmla="*/ 315551 w 506798"/>
                  <a:gd name="connsiteY44" fmla="*/ 6437 h 416538"/>
                  <a:gd name="connsiteX45" fmla="*/ 305681 w 506798"/>
                  <a:gd name="connsiteY45" fmla="*/ 6437 h 416538"/>
                  <a:gd name="connsiteX46" fmla="*/ 295811 w 506798"/>
                  <a:gd name="connsiteY46" fmla="*/ 6437 h 416538"/>
                  <a:gd name="connsiteX47" fmla="*/ 290089 w 506798"/>
                  <a:gd name="connsiteY47" fmla="*/ 6437 h 416538"/>
                  <a:gd name="connsiteX48" fmla="*/ 291090 w 506798"/>
                  <a:gd name="connsiteY48" fmla="*/ 3719 h 416538"/>
                  <a:gd name="connsiteX49" fmla="*/ 291663 w 506798"/>
                  <a:gd name="connsiteY49" fmla="*/ 1716 h 416538"/>
                  <a:gd name="connsiteX50" fmla="*/ 290948 w 506798"/>
                  <a:gd name="connsiteY50" fmla="*/ 286 h 416538"/>
                  <a:gd name="connsiteX51" fmla="*/ 289088 w 506798"/>
                  <a:gd name="connsiteY51" fmla="*/ 0 h 416538"/>
                  <a:gd name="connsiteX52" fmla="*/ 287801 w 506798"/>
                  <a:gd name="connsiteY52" fmla="*/ 429 h 416538"/>
                  <a:gd name="connsiteX53" fmla="*/ 284796 w 506798"/>
                  <a:gd name="connsiteY53" fmla="*/ 6294 h 416538"/>
                  <a:gd name="connsiteX54" fmla="*/ 283366 w 506798"/>
                  <a:gd name="connsiteY54" fmla="*/ 6437 h 416538"/>
                  <a:gd name="connsiteX55" fmla="*/ 279790 w 506798"/>
                  <a:gd name="connsiteY55" fmla="*/ 6437 h 416538"/>
                  <a:gd name="connsiteX56" fmla="*/ 268204 w 506798"/>
                  <a:gd name="connsiteY56" fmla="*/ 6437 h 416538"/>
                  <a:gd name="connsiteX57" fmla="*/ 256760 w 506798"/>
                  <a:gd name="connsiteY57" fmla="*/ 6437 h 416538"/>
                  <a:gd name="connsiteX58" fmla="*/ 245174 w 506798"/>
                  <a:gd name="connsiteY58" fmla="*/ 6437 h 416538"/>
                  <a:gd name="connsiteX59" fmla="*/ 233588 w 506798"/>
                  <a:gd name="connsiteY59" fmla="*/ 6437 h 416538"/>
                  <a:gd name="connsiteX60" fmla="*/ 222144 w 506798"/>
                  <a:gd name="connsiteY60" fmla="*/ 6437 h 416538"/>
                  <a:gd name="connsiteX61" fmla="*/ 210558 w 506798"/>
                  <a:gd name="connsiteY61" fmla="*/ 6437 h 416538"/>
                  <a:gd name="connsiteX62" fmla="*/ 199114 w 506798"/>
                  <a:gd name="connsiteY62" fmla="*/ 6437 h 416538"/>
                  <a:gd name="connsiteX63" fmla="*/ 187528 w 506798"/>
                  <a:gd name="connsiteY63" fmla="*/ 6437 h 416538"/>
                  <a:gd name="connsiteX64" fmla="*/ 175942 w 506798"/>
                  <a:gd name="connsiteY64" fmla="*/ 6437 h 416538"/>
                  <a:gd name="connsiteX65" fmla="*/ 164498 w 506798"/>
                  <a:gd name="connsiteY65" fmla="*/ 6437 h 416538"/>
                  <a:gd name="connsiteX66" fmla="*/ 152912 w 506798"/>
                  <a:gd name="connsiteY66" fmla="*/ 6437 h 416538"/>
                  <a:gd name="connsiteX67" fmla="*/ 141325 w 506798"/>
                  <a:gd name="connsiteY67" fmla="*/ 6437 h 416538"/>
                  <a:gd name="connsiteX68" fmla="*/ 129882 w 506798"/>
                  <a:gd name="connsiteY68" fmla="*/ 6437 h 416538"/>
                  <a:gd name="connsiteX69" fmla="*/ 118296 w 506798"/>
                  <a:gd name="connsiteY69" fmla="*/ 6437 h 416538"/>
                  <a:gd name="connsiteX70" fmla="*/ 106709 w 506798"/>
                  <a:gd name="connsiteY70" fmla="*/ 6437 h 416538"/>
                  <a:gd name="connsiteX71" fmla="*/ 95266 w 506798"/>
                  <a:gd name="connsiteY71" fmla="*/ 6437 h 416538"/>
                  <a:gd name="connsiteX72" fmla="*/ 95266 w 506798"/>
                  <a:gd name="connsiteY72" fmla="*/ 22172 h 416538"/>
                  <a:gd name="connsiteX73" fmla="*/ 95266 w 506798"/>
                  <a:gd name="connsiteY73" fmla="*/ 37763 h 416538"/>
                  <a:gd name="connsiteX74" fmla="*/ 95266 w 506798"/>
                  <a:gd name="connsiteY74" fmla="*/ 53355 h 416538"/>
                  <a:gd name="connsiteX75" fmla="*/ 95266 w 506798"/>
                  <a:gd name="connsiteY75" fmla="*/ 68946 h 416538"/>
                  <a:gd name="connsiteX76" fmla="*/ 95123 w 506798"/>
                  <a:gd name="connsiteY76" fmla="*/ 69089 h 416538"/>
                  <a:gd name="connsiteX77" fmla="*/ 94980 w 506798"/>
                  <a:gd name="connsiteY77" fmla="*/ 69089 h 416538"/>
                  <a:gd name="connsiteX78" fmla="*/ 94980 w 506798"/>
                  <a:gd name="connsiteY78" fmla="*/ 69232 h 416538"/>
                  <a:gd name="connsiteX79" fmla="*/ 94837 w 506798"/>
                  <a:gd name="connsiteY79" fmla="*/ 69232 h 416538"/>
                  <a:gd name="connsiteX80" fmla="*/ 87399 w 506798"/>
                  <a:gd name="connsiteY80" fmla="*/ 69232 h 416538"/>
                  <a:gd name="connsiteX81" fmla="*/ 79960 w 506798"/>
                  <a:gd name="connsiteY81" fmla="*/ 69232 h 416538"/>
                  <a:gd name="connsiteX82" fmla="*/ 72522 w 506798"/>
                  <a:gd name="connsiteY82" fmla="*/ 69232 h 416538"/>
                  <a:gd name="connsiteX83" fmla="*/ 65084 w 506798"/>
                  <a:gd name="connsiteY83" fmla="*/ 69232 h 416538"/>
                  <a:gd name="connsiteX84" fmla="*/ 65084 w 506798"/>
                  <a:gd name="connsiteY84" fmla="*/ 73095 h 416538"/>
                  <a:gd name="connsiteX85" fmla="*/ 65084 w 506798"/>
                  <a:gd name="connsiteY85" fmla="*/ 76957 h 416538"/>
                  <a:gd name="connsiteX86" fmla="*/ 65084 w 506798"/>
                  <a:gd name="connsiteY86" fmla="*/ 80819 h 416538"/>
                  <a:gd name="connsiteX87" fmla="*/ 65084 w 506798"/>
                  <a:gd name="connsiteY87" fmla="*/ 84824 h 416538"/>
                  <a:gd name="connsiteX88" fmla="*/ 65084 w 506798"/>
                  <a:gd name="connsiteY88" fmla="*/ 98699 h 416538"/>
                  <a:gd name="connsiteX89" fmla="*/ 65084 w 506798"/>
                  <a:gd name="connsiteY89" fmla="*/ 112574 h 416538"/>
                  <a:gd name="connsiteX90" fmla="*/ 65084 w 506798"/>
                  <a:gd name="connsiteY90" fmla="*/ 126449 h 416538"/>
                  <a:gd name="connsiteX91" fmla="*/ 65084 w 506798"/>
                  <a:gd name="connsiteY91" fmla="*/ 140181 h 416538"/>
                  <a:gd name="connsiteX92" fmla="*/ 65084 w 506798"/>
                  <a:gd name="connsiteY92" fmla="*/ 154056 h 416538"/>
                  <a:gd name="connsiteX93" fmla="*/ 65084 w 506798"/>
                  <a:gd name="connsiteY93" fmla="*/ 167788 h 416538"/>
                  <a:gd name="connsiteX94" fmla="*/ 65084 w 506798"/>
                  <a:gd name="connsiteY94" fmla="*/ 181520 h 416538"/>
                  <a:gd name="connsiteX95" fmla="*/ 65084 w 506798"/>
                  <a:gd name="connsiteY95" fmla="*/ 195252 h 416538"/>
                  <a:gd name="connsiteX96" fmla="*/ 65084 w 506798"/>
                  <a:gd name="connsiteY96" fmla="*/ 199830 h 416538"/>
                  <a:gd name="connsiteX97" fmla="*/ 64798 w 506798"/>
                  <a:gd name="connsiteY97" fmla="*/ 201689 h 416538"/>
                  <a:gd name="connsiteX98" fmla="*/ 64655 w 506798"/>
                  <a:gd name="connsiteY98" fmla="*/ 201832 h 416538"/>
                  <a:gd name="connsiteX99" fmla="*/ 64083 w 506798"/>
                  <a:gd name="connsiteY99" fmla="*/ 202119 h 416538"/>
                  <a:gd name="connsiteX100" fmla="*/ 56788 w 506798"/>
                  <a:gd name="connsiteY100" fmla="*/ 200974 h 416538"/>
                  <a:gd name="connsiteX101" fmla="*/ 53641 w 506798"/>
                  <a:gd name="connsiteY101" fmla="*/ 200831 h 416538"/>
                  <a:gd name="connsiteX102" fmla="*/ 49349 w 506798"/>
                  <a:gd name="connsiteY102" fmla="*/ 201832 h 416538"/>
                  <a:gd name="connsiteX103" fmla="*/ 42769 w 506798"/>
                  <a:gd name="connsiteY103" fmla="*/ 202404 h 416538"/>
                  <a:gd name="connsiteX104" fmla="*/ 38621 w 506798"/>
                  <a:gd name="connsiteY104" fmla="*/ 202262 h 416538"/>
                  <a:gd name="connsiteX105" fmla="*/ 35761 w 506798"/>
                  <a:gd name="connsiteY105" fmla="*/ 204550 h 416538"/>
                  <a:gd name="connsiteX106" fmla="*/ 33472 w 506798"/>
                  <a:gd name="connsiteY106" fmla="*/ 207411 h 416538"/>
                  <a:gd name="connsiteX107" fmla="*/ 34473 w 506798"/>
                  <a:gd name="connsiteY107" fmla="*/ 214277 h 416538"/>
                  <a:gd name="connsiteX108" fmla="*/ 34330 w 506798"/>
                  <a:gd name="connsiteY108" fmla="*/ 216423 h 416538"/>
                  <a:gd name="connsiteX109" fmla="*/ 33472 w 506798"/>
                  <a:gd name="connsiteY109" fmla="*/ 218854 h 416538"/>
                  <a:gd name="connsiteX110" fmla="*/ 31469 w 506798"/>
                  <a:gd name="connsiteY110" fmla="*/ 220857 h 416538"/>
                  <a:gd name="connsiteX111" fmla="*/ 29467 w 506798"/>
                  <a:gd name="connsiteY111" fmla="*/ 222431 h 416538"/>
                  <a:gd name="connsiteX112" fmla="*/ 28322 w 506798"/>
                  <a:gd name="connsiteY112" fmla="*/ 223861 h 416538"/>
                  <a:gd name="connsiteX113" fmla="*/ 26892 w 506798"/>
                  <a:gd name="connsiteY113" fmla="*/ 226865 h 416538"/>
                  <a:gd name="connsiteX114" fmla="*/ 25747 w 506798"/>
                  <a:gd name="connsiteY114" fmla="*/ 228295 h 416538"/>
                  <a:gd name="connsiteX115" fmla="*/ 25891 w 506798"/>
                  <a:gd name="connsiteY115" fmla="*/ 230298 h 416538"/>
                  <a:gd name="connsiteX116" fmla="*/ 25461 w 506798"/>
                  <a:gd name="connsiteY116" fmla="*/ 232300 h 416538"/>
                  <a:gd name="connsiteX117" fmla="*/ 24317 w 506798"/>
                  <a:gd name="connsiteY117" fmla="*/ 233302 h 416538"/>
                  <a:gd name="connsiteX118" fmla="*/ 21313 w 506798"/>
                  <a:gd name="connsiteY118" fmla="*/ 234160 h 416538"/>
                  <a:gd name="connsiteX119" fmla="*/ 19310 w 506798"/>
                  <a:gd name="connsiteY119" fmla="*/ 235018 h 416538"/>
                  <a:gd name="connsiteX120" fmla="*/ 17880 w 506798"/>
                  <a:gd name="connsiteY120" fmla="*/ 236449 h 416538"/>
                  <a:gd name="connsiteX121" fmla="*/ 16736 w 506798"/>
                  <a:gd name="connsiteY121" fmla="*/ 237593 h 416538"/>
                  <a:gd name="connsiteX122" fmla="*/ 17308 w 506798"/>
                  <a:gd name="connsiteY122" fmla="*/ 239023 h 416538"/>
                  <a:gd name="connsiteX123" fmla="*/ 18023 w 506798"/>
                  <a:gd name="connsiteY123" fmla="*/ 240883 h 416538"/>
                  <a:gd name="connsiteX124" fmla="*/ 18452 w 506798"/>
                  <a:gd name="connsiteY124" fmla="*/ 243887 h 416538"/>
                  <a:gd name="connsiteX125" fmla="*/ 18881 w 506798"/>
                  <a:gd name="connsiteY125" fmla="*/ 245746 h 416538"/>
                  <a:gd name="connsiteX126" fmla="*/ 20312 w 506798"/>
                  <a:gd name="connsiteY126" fmla="*/ 247177 h 416538"/>
                  <a:gd name="connsiteX127" fmla="*/ 21170 w 506798"/>
                  <a:gd name="connsiteY127" fmla="*/ 248178 h 416538"/>
                  <a:gd name="connsiteX128" fmla="*/ 21456 w 506798"/>
                  <a:gd name="connsiteY128" fmla="*/ 249465 h 416538"/>
                  <a:gd name="connsiteX129" fmla="*/ 20598 w 506798"/>
                  <a:gd name="connsiteY129" fmla="*/ 250467 h 416538"/>
                  <a:gd name="connsiteX130" fmla="*/ 17022 w 506798"/>
                  <a:gd name="connsiteY130" fmla="*/ 252755 h 416538"/>
                  <a:gd name="connsiteX131" fmla="*/ 15448 w 506798"/>
                  <a:gd name="connsiteY131" fmla="*/ 253471 h 416538"/>
                  <a:gd name="connsiteX132" fmla="*/ 13875 w 506798"/>
                  <a:gd name="connsiteY132" fmla="*/ 254615 h 416538"/>
                  <a:gd name="connsiteX133" fmla="*/ 13160 w 506798"/>
                  <a:gd name="connsiteY133" fmla="*/ 255044 h 416538"/>
                  <a:gd name="connsiteX134" fmla="*/ 10442 w 506798"/>
                  <a:gd name="connsiteY134" fmla="*/ 257190 h 416538"/>
                  <a:gd name="connsiteX135" fmla="*/ 9154 w 506798"/>
                  <a:gd name="connsiteY135" fmla="*/ 259049 h 416538"/>
                  <a:gd name="connsiteX136" fmla="*/ 8439 w 506798"/>
                  <a:gd name="connsiteY136" fmla="*/ 260480 h 416538"/>
                  <a:gd name="connsiteX137" fmla="*/ 8439 w 506798"/>
                  <a:gd name="connsiteY137" fmla="*/ 262625 h 416538"/>
                  <a:gd name="connsiteX138" fmla="*/ 9870 w 506798"/>
                  <a:gd name="connsiteY138" fmla="*/ 265915 h 416538"/>
                  <a:gd name="connsiteX139" fmla="*/ 11300 w 506798"/>
                  <a:gd name="connsiteY139" fmla="*/ 268490 h 416538"/>
                  <a:gd name="connsiteX140" fmla="*/ 11872 w 506798"/>
                  <a:gd name="connsiteY140" fmla="*/ 270636 h 416538"/>
                  <a:gd name="connsiteX141" fmla="*/ 12301 w 506798"/>
                  <a:gd name="connsiteY141" fmla="*/ 272781 h 416538"/>
                  <a:gd name="connsiteX142" fmla="*/ 12158 w 506798"/>
                  <a:gd name="connsiteY142" fmla="*/ 274927 h 416538"/>
                  <a:gd name="connsiteX143" fmla="*/ 11443 w 506798"/>
                  <a:gd name="connsiteY143" fmla="*/ 276787 h 416538"/>
                  <a:gd name="connsiteX144" fmla="*/ 10013 w 506798"/>
                  <a:gd name="connsiteY144" fmla="*/ 278360 h 416538"/>
                  <a:gd name="connsiteX145" fmla="*/ 5006 w 506798"/>
                  <a:gd name="connsiteY145" fmla="*/ 281507 h 416538"/>
                  <a:gd name="connsiteX146" fmla="*/ 2431 w 506798"/>
                  <a:gd name="connsiteY146" fmla="*/ 284940 h 416538"/>
                  <a:gd name="connsiteX147" fmla="*/ 429 w 506798"/>
                  <a:gd name="connsiteY147" fmla="*/ 289088 h 416538"/>
                  <a:gd name="connsiteX148" fmla="*/ 0 w 506798"/>
                  <a:gd name="connsiteY148" fmla="*/ 291377 h 416538"/>
                  <a:gd name="connsiteX149" fmla="*/ 572 w 506798"/>
                  <a:gd name="connsiteY149" fmla="*/ 292807 h 416538"/>
                  <a:gd name="connsiteX150" fmla="*/ 1573 w 506798"/>
                  <a:gd name="connsiteY150" fmla="*/ 294095 h 416538"/>
                  <a:gd name="connsiteX151" fmla="*/ 3147 w 506798"/>
                  <a:gd name="connsiteY151" fmla="*/ 294810 h 416538"/>
                  <a:gd name="connsiteX152" fmla="*/ 5292 w 506798"/>
                  <a:gd name="connsiteY152" fmla="*/ 294953 h 416538"/>
                  <a:gd name="connsiteX153" fmla="*/ 8869 w 506798"/>
                  <a:gd name="connsiteY153" fmla="*/ 294238 h 416538"/>
                  <a:gd name="connsiteX154" fmla="*/ 12301 w 506798"/>
                  <a:gd name="connsiteY154" fmla="*/ 293808 h 416538"/>
                  <a:gd name="connsiteX155" fmla="*/ 15877 w 506798"/>
                  <a:gd name="connsiteY155" fmla="*/ 295382 h 416538"/>
                  <a:gd name="connsiteX156" fmla="*/ 17737 w 506798"/>
                  <a:gd name="connsiteY156" fmla="*/ 298815 h 416538"/>
                  <a:gd name="connsiteX157" fmla="*/ 17022 w 506798"/>
                  <a:gd name="connsiteY157" fmla="*/ 301390 h 416538"/>
                  <a:gd name="connsiteX158" fmla="*/ 18452 w 506798"/>
                  <a:gd name="connsiteY158" fmla="*/ 305967 h 416538"/>
                  <a:gd name="connsiteX159" fmla="*/ 19597 w 506798"/>
                  <a:gd name="connsiteY159" fmla="*/ 311546 h 416538"/>
                  <a:gd name="connsiteX160" fmla="*/ 19454 w 506798"/>
                  <a:gd name="connsiteY160" fmla="*/ 313405 h 416538"/>
                  <a:gd name="connsiteX161" fmla="*/ 20026 w 506798"/>
                  <a:gd name="connsiteY161" fmla="*/ 314120 h 416538"/>
                  <a:gd name="connsiteX162" fmla="*/ 22315 w 506798"/>
                  <a:gd name="connsiteY162" fmla="*/ 314407 h 416538"/>
                  <a:gd name="connsiteX163" fmla="*/ 22744 w 506798"/>
                  <a:gd name="connsiteY163" fmla="*/ 315694 h 416538"/>
                  <a:gd name="connsiteX164" fmla="*/ 22028 w 506798"/>
                  <a:gd name="connsiteY164" fmla="*/ 325421 h 416538"/>
                  <a:gd name="connsiteX165" fmla="*/ 23173 w 506798"/>
                  <a:gd name="connsiteY165" fmla="*/ 328282 h 416538"/>
                  <a:gd name="connsiteX166" fmla="*/ 24603 w 506798"/>
                  <a:gd name="connsiteY166" fmla="*/ 330141 h 416538"/>
                  <a:gd name="connsiteX167" fmla="*/ 26320 w 506798"/>
                  <a:gd name="connsiteY167" fmla="*/ 331142 h 416538"/>
                  <a:gd name="connsiteX168" fmla="*/ 28036 w 506798"/>
                  <a:gd name="connsiteY168" fmla="*/ 332430 h 416538"/>
                  <a:gd name="connsiteX169" fmla="*/ 28894 w 506798"/>
                  <a:gd name="connsiteY169" fmla="*/ 333431 h 416538"/>
                  <a:gd name="connsiteX170" fmla="*/ 30897 w 506798"/>
                  <a:gd name="connsiteY170" fmla="*/ 333574 h 416538"/>
                  <a:gd name="connsiteX171" fmla="*/ 33185 w 506798"/>
                  <a:gd name="connsiteY171" fmla="*/ 335291 h 416538"/>
                  <a:gd name="connsiteX172" fmla="*/ 33758 w 506798"/>
                  <a:gd name="connsiteY172" fmla="*/ 337722 h 416538"/>
                  <a:gd name="connsiteX173" fmla="*/ 33615 w 506798"/>
                  <a:gd name="connsiteY173" fmla="*/ 340011 h 416538"/>
                  <a:gd name="connsiteX174" fmla="*/ 32327 w 506798"/>
                  <a:gd name="connsiteY174" fmla="*/ 345018 h 416538"/>
                  <a:gd name="connsiteX175" fmla="*/ 31183 w 506798"/>
                  <a:gd name="connsiteY175" fmla="*/ 348308 h 416538"/>
                  <a:gd name="connsiteX176" fmla="*/ 33329 w 506798"/>
                  <a:gd name="connsiteY176" fmla="*/ 352027 h 416538"/>
                  <a:gd name="connsiteX177" fmla="*/ 34330 w 506798"/>
                  <a:gd name="connsiteY177" fmla="*/ 353314 h 416538"/>
                  <a:gd name="connsiteX178" fmla="*/ 43199 w 506798"/>
                  <a:gd name="connsiteY178" fmla="*/ 362326 h 416538"/>
                  <a:gd name="connsiteX179" fmla="*/ 44915 w 506798"/>
                  <a:gd name="connsiteY179" fmla="*/ 364471 h 416538"/>
                  <a:gd name="connsiteX180" fmla="*/ 49206 w 506798"/>
                  <a:gd name="connsiteY180" fmla="*/ 370908 h 416538"/>
                  <a:gd name="connsiteX181" fmla="*/ 51924 w 506798"/>
                  <a:gd name="connsiteY181" fmla="*/ 375199 h 416538"/>
                  <a:gd name="connsiteX182" fmla="*/ 54928 w 506798"/>
                  <a:gd name="connsiteY182" fmla="*/ 381493 h 416538"/>
                  <a:gd name="connsiteX183" fmla="*/ 55214 w 506798"/>
                  <a:gd name="connsiteY183" fmla="*/ 384926 h 416538"/>
                  <a:gd name="connsiteX184" fmla="*/ 54928 w 506798"/>
                  <a:gd name="connsiteY184" fmla="*/ 387787 h 416538"/>
                  <a:gd name="connsiteX185" fmla="*/ 54213 w 506798"/>
                  <a:gd name="connsiteY185" fmla="*/ 396084 h 416538"/>
                  <a:gd name="connsiteX186" fmla="*/ 53498 w 506798"/>
                  <a:gd name="connsiteY186" fmla="*/ 398515 h 416538"/>
                  <a:gd name="connsiteX187" fmla="*/ 49636 w 506798"/>
                  <a:gd name="connsiteY187" fmla="*/ 402950 h 416538"/>
                  <a:gd name="connsiteX188" fmla="*/ 49492 w 506798"/>
                  <a:gd name="connsiteY188" fmla="*/ 404952 h 416538"/>
                  <a:gd name="connsiteX189" fmla="*/ 50207 w 506798"/>
                  <a:gd name="connsiteY189" fmla="*/ 406669 h 416538"/>
                  <a:gd name="connsiteX190" fmla="*/ 51352 w 506798"/>
                  <a:gd name="connsiteY190" fmla="*/ 407241 h 416538"/>
                  <a:gd name="connsiteX191" fmla="*/ 52067 w 506798"/>
                  <a:gd name="connsiteY191" fmla="*/ 408099 h 416538"/>
                  <a:gd name="connsiteX192" fmla="*/ 51638 w 506798"/>
                  <a:gd name="connsiteY192" fmla="*/ 411961 h 416538"/>
                  <a:gd name="connsiteX193" fmla="*/ 53069 w 506798"/>
                  <a:gd name="connsiteY193" fmla="*/ 413535 h 416538"/>
                  <a:gd name="connsiteX194" fmla="*/ 55929 w 506798"/>
                  <a:gd name="connsiteY194" fmla="*/ 414536 h 416538"/>
                  <a:gd name="connsiteX195" fmla="*/ 63224 w 506798"/>
                  <a:gd name="connsiteY195" fmla="*/ 415251 h 416538"/>
                  <a:gd name="connsiteX196" fmla="*/ 67086 w 506798"/>
                  <a:gd name="connsiteY196" fmla="*/ 415823 h 416538"/>
                  <a:gd name="connsiteX197" fmla="*/ 70091 w 506798"/>
                  <a:gd name="connsiteY197" fmla="*/ 416539 h 416538"/>
                  <a:gd name="connsiteX198" fmla="*/ 70520 w 506798"/>
                  <a:gd name="connsiteY198" fmla="*/ 415537 h 416538"/>
                  <a:gd name="connsiteX199" fmla="*/ 72093 w 506798"/>
                  <a:gd name="connsiteY199" fmla="*/ 413392 h 416538"/>
                  <a:gd name="connsiteX200" fmla="*/ 74668 w 506798"/>
                  <a:gd name="connsiteY200" fmla="*/ 412104 h 416538"/>
                  <a:gd name="connsiteX201" fmla="*/ 81677 w 506798"/>
                  <a:gd name="connsiteY201" fmla="*/ 409816 h 416538"/>
                  <a:gd name="connsiteX202" fmla="*/ 82106 w 506798"/>
                  <a:gd name="connsiteY202" fmla="*/ 408957 h 416538"/>
                  <a:gd name="connsiteX203" fmla="*/ 82249 w 506798"/>
                  <a:gd name="connsiteY203" fmla="*/ 406240 h 416538"/>
                  <a:gd name="connsiteX204" fmla="*/ 82821 w 506798"/>
                  <a:gd name="connsiteY204" fmla="*/ 404809 h 416538"/>
                  <a:gd name="connsiteX205" fmla="*/ 85253 w 506798"/>
                  <a:gd name="connsiteY205" fmla="*/ 400947 h 416538"/>
                  <a:gd name="connsiteX206" fmla="*/ 85539 w 506798"/>
                  <a:gd name="connsiteY206" fmla="*/ 399517 h 416538"/>
                  <a:gd name="connsiteX207" fmla="*/ 85682 w 506798"/>
                  <a:gd name="connsiteY207" fmla="*/ 396227 h 416538"/>
                  <a:gd name="connsiteX208" fmla="*/ 85968 w 506798"/>
                  <a:gd name="connsiteY208" fmla="*/ 394653 h 416538"/>
                  <a:gd name="connsiteX209" fmla="*/ 86683 w 506798"/>
                  <a:gd name="connsiteY209" fmla="*/ 393509 h 416538"/>
                  <a:gd name="connsiteX210" fmla="*/ 88543 w 506798"/>
                  <a:gd name="connsiteY210" fmla="*/ 391649 h 416538"/>
                  <a:gd name="connsiteX211" fmla="*/ 89258 w 506798"/>
                  <a:gd name="connsiteY211" fmla="*/ 390505 h 416538"/>
                  <a:gd name="connsiteX212" fmla="*/ 89544 w 506798"/>
                  <a:gd name="connsiteY212" fmla="*/ 387930 h 416538"/>
                  <a:gd name="connsiteX213" fmla="*/ 89401 w 506798"/>
                  <a:gd name="connsiteY213" fmla="*/ 382924 h 416538"/>
                  <a:gd name="connsiteX214" fmla="*/ 90402 w 506798"/>
                  <a:gd name="connsiteY214" fmla="*/ 381064 h 416538"/>
                  <a:gd name="connsiteX215" fmla="*/ 94694 w 506798"/>
                  <a:gd name="connsiteY215" fmla="*/ 376487 h 416538"/>
                  <a:gd name="connsiteX216" fmla="*/ 95981 w 506798"/>
                  <a:gd name="connsiteY216" fmla="*/ 374484 h 416538"/>
                  <a:gd name="connsiteX217" fmla="*/ 96267 w 506798"/>
                  <a:gd name="connsiteY217" fmla="*/ 372625 h 416538"/>
                  <a:gd name="connsiteX218" fmla="*/ 96267 w 506798"/>
                  <a:gd name="connsiteY218" fmla="*/ 370765 h 416538"/>
                  <a:gd name="connsiteX219" fmla="*/ 96553 w 506798"/>
                  <a:gd name="connsiteY219" fmla="*/ 369049 h 416538"/>
                  <a:gd name="connsiteX220" fmla="*/ 97841 w 506798"/>
                  <a:gd name="connsiteY220" fmla="*/ 367189 h 416538"/>
                  <a:gd name="connsiteX221" fmla="*/ 98985 w 506798"/>
                  <a:gd name="connsiteY221" fmla="*/ 366760 h 416538"/>
                  <a:gd name="connsiteX222" fmla="*/ 102275 w 506798"/>
                  <a:gd name="connsiteY222" fmla="*/ 366188 h 416538"/>
                  <a:gd name="connsiteX223" fmla="*/ 104421 w 506798"/>
                  <a:gd name="connsiteY223" fmla="*/ 366474 h 416538"/>
                  <a:gd name="connsiteX224" fmla="*/ 119869 w 506798"/>
                  <a:gd name="connsiteY224" fmla="*/ 363470 h 416538"/>
                  <a:gd name="connsiteX225" fmla="*/ 121729 w 506798"/>
                  <a:gd name="connsiteY225" fmla="*/ 363899 h 416538"/>
                  <a:gd name="connsiteX226" fmla="*/ 122587 w 506798"/>
                  <a:gd name="connsiteY226" fmla="*/ 365616 h 416538"/>
                  <a:gd name="connsiteX227" fmla="*/ 122444 w 506798"/>
                  <a:gd name="connsiteY227" fmla="*/ 368620 h 416538"/>
                  <a:gd name="connsiteX228" fmla="*/ 122730 w 506798"/>
                  <a:gd name="connsiteY228" fmla="*/ 370050 h 416538"/>
                  <a:gd name="connsiteX229" fmla="*/ 123588 w 506798"/>
                  <a:gd name="connsiteY229" fmla="*/ 371051 h 416538"/>
                  <a:gd name="connsiteX230" fmla="*/ 126020 w 506798"/>
                  <a:gd name="connsiteY230" fmla="*/ 372482 h 416538"/>
                  <a:gd name="connsiteX231" fmla="*/ 127736 w 506798"/>
                  <a:gd name="connsiteY231" fmla="*/ 374770 h 416538"/>
                  <a:gd name="connsiteX232" fmla="*/ 128595 w 506798"/>
                  <a:gd name="connsiteY232" fmla="*/ 375629 h 416538"/>
                  <a:gd name="connsiteX233" fmla="*/ 131169 w 506798"/>
                  <a:gd name="connsiteY233" fmla="*/ 377202 h 416538"/>
                  <a:gd name="connsiteX234" fmla="*/ 142613 w 506798"/>
                  <a:gd name="connsiteY234" fmla="*/ 390505 h 416538"/>
                  <a:gd name="connsiteX235" fmla="*/ 145903 w 506798"/>
                  <a:gd name="connsiteY235" fmla="*/ 391792 h 416538"/>
                  <a:gd name="connsiteX236" fmla="*/ 149050 w 506798"/>
                  <a:gd name="connsiteY236" fmla="*/ 391363 h 416538"/>
                  <a:gd name="connsiteX237" fmla="*/ 155344 w 506798"/>
                  <a:gd name="connsiteY237" fmla="*/ 388502 h 416538"/>
                  <a:gd name="connsiteX238" fmla="*/ 158490 w 506798"/>
                  <a:gd name="connsiteY238" fmla="*/ 387787 h 416538"/>
                  <a:gd name="connsiteX239" fmla="*/ 180376 w 506798"/>
                  <a:gd name="connsiteY239" fmla="*/ 388645 h 416538"/>
                  <a:gd name="connsiteX240" fmla="*/ 182808 w 506798"/>
                  <a:gd name="connsiteY240" fmla="*/ 388216 h 416538"/>
                  <a:gd name="connsiteX241" fmla="*/ 182951 w 506798"/>
                  <a:gd name="connsiteY241" fmla="*/ 388216 h 416538"/>
                  <a:gd name="connsiteX242" fmla="*/ 186241 w 506798"/>
                  <a:gd name="connsiteY242" fmla="*/ 394939 h 416538"/>
                  <a:gd name="connsiteX243" fmla="*/ 187957 w 506798"/>
                  <a:gd name="connsiteY243" fmla="*/ 396513 h 416538"/>
                  <a:gd name="connsiteX244" fmla="*/ 211845 w 506798"/>
                  <a:gd name="connsiteY244" fmla="*/ 396513 h 416538"/>
                  <a:gd name="connsiteX245" fmla="*/ 211416 w 506798"/>
                  <a:gd name="connsiteY245" fmla="*/ 394653 h 416538"/>
                  <a:gd name="connsiteX246" fmla="*/ 211702 w 506798"/>
                  <a:gd name="connsiteY246" fmla="*/ 392508 h 416538"/>
                  <a:gd name="connsiteX247" fmla="*/ 214563 w 506798"/>
                  <a:gd name="connsiteY247" fmla="*/ 389790 h 416538"/>
                  <a:gd name="connsiteX248" fmla="*/ 215993 w 506798"/>
                  <a:gd name="connsiteY248" fmla="*/ 388502 h 416538"/>
                  <a:gd name="connsiteX249" fmla="*/ 215993 w 506798"/>
                  <a:gd name="connsiteY249" fmla="*/ 388502 h 416538"/>
                  <a:gd name="connsiteX250" fmla="*/ 216566 w 506798"/>
                  <a:gd name="connsiteY250" fmla="*/ 387930 h 416538"/>
                  <a:gd name="connsiteX251" fmla="*/ 220285 w 506798"/>
                  <a:gd name="connsiteY251" fmla="*/ 386071 h 416538"/>
                  <a:gd name="connsiteX252" fmla="*/ 223861 w 506798"/>
                  <a:gd name="connsiteY252" fmla="*/ 384640 h 416538"/>
                  <a:gd name="connsiteX253" fmla="*/ 230870 w 506798"/>
                  <a:gd name="connsiteY253" fmla="*/ 383210 h 416538"/>
                  <a:gd name="connsiteX254" fmla="*/ 233444 w 506798"/>
                  <a:gd name="connsiteY254" fmla="*/ 380778 h 416538"/>
                  <a:gd name="connsiteX255" fmla="*/ 234875 w 506798"/>
                  <a:gd name="connsiteY255" fmla="*/ 378489 h 416538"/>
                  <a:gd name="connsiteX256" fmla="*/ 234875 w 506798"/>
                  <a:gd name="connsiteY256" fmla="*/ 374198 h 416538"/>
                  <a:gd name="connsiteX257" fmla="*/ 235876 w 506798"/>
                  <a:gd name="connsiteY257" fmla="*/ 373483 h 416538"/>
                  <a:gd name="connsiteX258" fmla="*/ 237450 w 506798"/>
                  <a:gd name="connsiteY258" fmla="*/ 372482 h 416538"/>
                  <a:gd name="connsiteX259" fmla="*/ 245460 w 506798"/>
                  <a:gd name="connsiteY259" fmla="*/ 368620 h 416538"/>
                  <a:gd name="connsiteX260" fmla="*/ 246890 w 506798"/>
                  <a:gd name="connsiteY260" fmla="*/ 367761 h 416538"/>
                  <a:gd name="connsiteX261" fmla="*/ 261195 w 506798"/>
                  <a:gd name="connsiteY261" fmla="*/ 376773 h 416538"/>
                  <a:gd name="connsiteX262" fmla="*/ 269062 w 506798"/>
                  <a:gd name="connsiteY262" fmla="*/ 383925 h 416538"/>
                  <a:gd name="connsiteX263" fmla="*/ 269634 w 506798"/>
                  <a:gd name="connsiteY263" fmla="*/ 384354 h 416538"/>
                  <a:gd name="connsiteX264" fmla="*/ 270063 w 506798"/>
                  <a:gd name="connsiteY264" fmla="*/ 384497 h 416538"/>
                  <a:gd name="connsiteX265" fmla="*/ 270492 w 506798"/>
                  <a:gd name="connsiteY265" fmla="*/ 384211 h 416538"/>
                  <a:gd name="connsiteX266" fmla="*/ 270779 w 506798"/>
                  <a:gd name="connsiteY266" fmla="*/ 383782 h 416538"/>
                  <a:gd name="connsiteX267" fmla="*/ 271351 w 506798"/>
                  <a:gd name="connsiteY267" fmla="*/ 383639 h 416538"/>
                  <a:gd name="connsiteX268" fmla="*/ 271780 w 506798"/>
                  <a:gd name="connsiteY268" fmla="*/ 383496 h 416538"/>
                  <a:gd name="connsiteX269" fmla="*/ 275213 w 506798"/>
                  <a:gd name="connsiteY269" fmla="*/ 383496 h 416538"/>
                  <a:gd name="connsiteX270" fmla="*/ 281650 w 506798"/>
                  <a:gd name="connsiteY270" fmla="*/ 383067 h 416538"/>
                  <a:gd name="connsiteX271" fmla="*/ 283796 w 506798"/>
                  <a:gd name="connsiteY271" fmla="*/ 382209 h 416538"/>
                  <a:gd name="connsiteX272" fmla="*/ 296812 w 506798"/>
                  <a:gd name="connsiteY272" fmla="*/ 369478 h 416538"/>
                  <a:gd name="connsiteX273" fmla="*/ 300102 w 506798"/>
                  <a:gd name="connsiteY273" fmla="*/ 365329 h 416538"/>
                  <a:gd name="connsiteX274" fmla="*/ 300960 w 506798"/>
                  <a:gd name="connsiteY274" fmla="*/ 364614 h 416538"/>
                  <a:gd name="connsiteX275" fmla="*/ 302820 w 506798"/>
                  <a:gd name="connsiteY275" fmla="*/ 361610 h 416538"/>
                  <a:gd name="connsiteX276" fmla="*/ 304823 w 506798"/>
                  <a:gd name="connsiteY276" fmla="*/ 356604 h 416538"/>
                  <a:gd name="connsiteX277" fmla="*/ 305109 w 506798"/>
                  <a:gd name="connsiteY277" fmla="*/ 356032 h 416538"/>
                  <a:gd name="connsiteX278" fmla="*/ 319413 w 506798"/>
                  <a:gd name="connsiteY278" fmla="*/ 344016 h 416538"/>
                  <a:gd name="connsiteX279" fmla="*/ 319842 w 506798"/>
                  <a:gd name="connsiteY279" fmla="*/ 343158 h 416538"/>
                  <a:gd name="connsiteX280" fmla="*/ 319985 w 506798"/>
                  <a:gd name="connsiteY280" fmla="*/ 342300 h 416538"/>
                  <a:gd name="connsiteX281" fmla="*/ 317840 w 506798"/>
                  <a:gd name="connsiteY281" fmla="*/ 338295 h 416538"/>
                  <a:gd name="connsiteX282" fmla="*/ 317410 w 506798"/>
                  <a:gd name="connsiteY282" fmla="*/ 336292 h 416538"/>
                  <a:gd name="connsiteX283" fmla="*/ 317267 w 506798"/>
                  <a:gd name="connsiteY283" fmla="*/ 333145 h 416538"/>
                  <a:gd name="connsiteX284" fmla="*/ 317696 w 506798"/>
                  <a:gd name="connsiteY284" fmla="*/ 328139 h 416538"/>
                  <a:gd name="connsiteX285" fmla="*/ 317553 w 506798"/>
                  <a:gd name="connsiteY285" fmla="*/ 325135 h 416538"/>
                  <a:gd name="connsiteX286" fmla="*/ 317553 w 506798"/>
                  <a:gd name="connsiteY286" fmla="*/ 324706 h 416538"/>
                  <a:gd name="connsiteX287" fmla="*/ 317410 w 506798"/>
                  <a:gd name="connsiteY287" fmla="*/ 324276 h 416538"/>
                  <a:gd name="connsiteX288" fmla="*/ 317267 w 506798"/>
                  <a:gd name="connsiteY288" fmla="*/ 324133 h 416538"/>
                  <a:gd name="connsiteX289" fmla="*/ 309400 w 506798"/>
                  <a:gd name="connsiteY289" fmla="*/ 315265 h 416538"/>
                  <a:gd name="connsiteX290" fmla="*/ 329426 w 506798"/>
                  <a:gd name="connsiteY290" fmla="*/ 315122 h 416538"/>
                  <a:gd name="connsiteX291" fmla="*/ 329426 w 506798"/>
                  <a:gd name="connsiteY291" fmla="*/ 314407 h 416538"/>
                  <a:gd name="connsiteX292" fmla="*/ 329426 w 506798"/>
                  <a:gd name="connsiteY292" fmla="*/ 313977 h 416538"/>
                  <a:gd name="connsiteX293" fmla="*/ 329426 w 506798"/>
                  <a:gd name="connsiteY293" fmla="*/ 313691 h 416538"/>
                  <a:gd name="connsiteX294" fmla="*/ 328997 w 506798"/>
                  <a:gd name="connsiteY294" fmla="*/ 312547 h 416538"/>
                  <a:gd name="connsiteX295" fmla="*/ 328854 w 506798"/>
                  <a:gd name="connsiteY295" fmla="*/ 311260 h 416538"/>
                  <a:gd name="connsiteX296" fmla="*/ 328854 w 506798"/>
                  <a:gd name="connsiteY296" fmla="*/ 310830 h 416538"/>
                  <a:gd name="connsiteX297" fmla="*/ 328854 w 506798"/>
                  <a:gd name="connsiteY297" fmla="*/ 310401 h 416538"/>
                  <a:gd name="connsiteX298" fmla="*/ 328997 w 506798"/>
                  <a:gd name="connsiteY298" fmla="*/ 309686 h 416538"/>
                  <a:gd name="connsiteX299" fmla="*/ 328997 w 506798"/>
                  <a:gd name="connsiteY299" fmla="*/ 309257 h 416538"/>
                  <a:gd name="connsiteX300" fmla="*/ 328854 w 506798"/>
                  <a:gd name="connsiteY300" fmla="*/ 309114 h 416538"/>
                  <a:gd name="connsiteX301" fmla="*/ 328854 w 506798"/>
                  <a:gd name="connsiteY301" fmla="*/ 308971 h 416538"/>
                  <a:gd name="connsiteX302" fmla="*/ 328854 w 506798"/>
                  <a:gd name="connsiteY302" fmla="*/ 308828 h 416538"/>
                  <a:gd name="connsiteX303" fmla="*/ 328997 w 506798"/>
                  <a:gd name="connsiteY303" fmla="*/ 308685 h 416538"/>
                  <a:gd name="connsiteX304" fmla="*/ 343444 w 506798"/>
                  <a:gd name="connsiteY304" fmla="*/ 308828 h 416538"/>
                  <a:gd name="connsiteX305" fmla="*/ 343158 w 506798"/>
                  <a:gd name="connsiteY305" fmla="*/ 311260 h 416538"/>
                  <a:gd name="connsiteX306" fmla="*/ 341441 w 506798"/>
                  <a:gd name="connsiteY306" fmla="*/ 317267 h 416538"/>
                  <a:gd name="connsiteX307" fmla="*/ 341441 w 506798"/>
                  <a:gd name="connsiteY307" fmla="*/ 320700 h 416538"/>
                  <a:gd name="connsiteX308" fmla="*/ 341012 w 506798"/>
                  <a:gd name="connsiteY308" fmla="*/ 324706 h 416538"/>
                  <a:gd name="connsiteX309" fmla="*/ 341012 w 506798"/>
                  <a:gd name="connsiteY309" fmla="*/ 325135 h 416538"/>
                  <a:gd name="connsiteX310" fmla="*/ 340583 w 506798"/>
                  <a:gd name="connsiteY310" fmla="*/ 325993 h 416538"/>
                  <a:gd name="connsiteX311" fmla="*/ 340297 w 506798"/>
                  <a:gd name="connsiteY311" fmla="*/ 326422 h 416538"/>
                  <a:gd name="connsiteX312" fmla="*/ 339868 w 506798"/>
                  <a:gd name="connsiteY312" fmla="*/ 326994 h 416538"/>
                  <a:gd name="connsiteX313" fmla="*/ 339725 w 506798"/>
                  <a:gd name="connsiteY313" fmla="*/ 327137 h 416538"/>
                  <a:gd name="connsiteX314" fmla="*/ 339582 w 506798"/>
                  <a:gd name="connsiteY314" fmla="*/ 327423 h 416538"/>
                  <a:gd name="connsiteX315" fmla="*/ 339582 w 506798"/>
                  <a:gd name="connsiteY315" fmla="*/ 327852 h 416538"/>
                  <a:gd name="connsiteX316" fmla="*/ 342586 w 506798"/>
                  <a:gd name="connsiteY316" fmla="*/ 350310 h 416538"/>
                  <a:gd name="connsiteX317" fmla="*/ 342442 w 506798"/>
                  <a:gd name="connsiteY317" fmla="*/ 350882 h 416538"/>
                  <a:gd name="connsiteX318" fmla="*/ 342300 w 506798"/>
                  <a:gd name="connsiteY318" fmla="*/ 351311 h 416538"/>
                  <a:gd name="connsiteX319" fmla="*/ 341584 w 506798"/>
                  <a:gd name="connsiteY319" fmla="*/ 352742 h 416538"/>
                  <a:gd name="connsiteX320" fmla="*/ 341298 w 506798"/>
                  <a:gd name="connsiteY320" fmla="*/ 353171 h 416538"/>
                  <a:gd name="connsiteX321" fmla="*/ 341298 w 506798"/>
                  <a:gd name="connsiteY321" fmla="*/ 353600 h 416538"/>
                  <a:gd name="connsiteX322" fmla="*/ 341584 w 506798"/>
                  <a:gd name="connsiteY322" fmla="*/ 353743 h 416538"/>
                  <a:gd name="connsiteX323" fmla="*/ 348307 w 506798"/>
                  <a:gd name="connsiteY323" fmla="*/ 356175 h 416538"/>
                  <a:gd name="connsiteX324" fmla="*/ 348594 w 506798"/>
                  <a:gd name="connsiteY324" fmla="*/ 356318 h 416538"/>
                  <a:gd name="connsiteX325" fmla="*/ 348879 w 506798"/>
                  <a:gd name="connsiteY325" fmla="*/ 356604 h 416538"/>
                  <a:gd name="connsiteX326" fmla="*/ 351311 w 506798"/>
                  <a:gd name="connsiteY326" fmla="*/ 359465 h 416538"/>
                  <a:gd name="connsiteX327" fmla="*/ 364328 w 506798"/>
                  <a:gd name="connsiteY327" fmla="*/ 370193 h 416538"/>
                  <a:gd name="connsiteX328" fmla="*/ 364757 w 506798"/>
                  <a:gd name="connsiteY328" fmla="*/ 370622 h 416538"/>
                  <a:gd name="connsiteX329" fmla="*/ 366187 w 506798"/>
                  <a:gd name="connsiteY329" fmla="*/ 374055 h 416538"/>
                  <a:gd name="connsiteX330" fmla="*/ 366331 w 506798"/>
                  <a:gd name="connsiteY330" fmla="*/ 374484 h 416538"/>
                  <a:gd name="connsiteX331" fmla="*/ 366331 w 506798"/>
                  <a:gd name="connsiteY331" fmla="*/ 375343 h 416538"/>
                  <a:gd name="connsiteX332" fmla="*/ 366331 w 506798"/>
                  <a:gd name="connsiteY332" fmla="*/ 375915 h 416538"/>
                  <a:gd name="connsiteX333" fmla="*/ 365902 w 506798"/>
                  <a:gd name="connsiteY333" fmla="*/ 377917 h 416538"/>
                  <a:gd name="connsiteX334" fmla="*/ 366045 w 506798"/>
                  <a:gd name="connsiteY334" fmla="*/ 378919 h 416538"/>
                  <a:gd name="connsiteX335" fmla="*/ 366331 w 506798"/>
                  <a:gd name="connsiteY335" fmla="*/ 379491 h 416538"/>
                  <a:gd name="connsiteX336" fmla="*/ 366474 w 506798"/>
                  <a:gd name="connsiteY336" fmla="*/ 380063 h 416538"/>
                  <a:gd name="connsiteX337" fmla="*/ 366474 w 506798"/>
                  <a:gd name="connsiteY337" fmla="*/ 380349 h 416538"/>
                  <a:gd name="connsiteX338" fmla="*/ 366474 w 506798"/>
                  <a:gd name="connsiteY338" fmla="*/ 380492 h 416538"/>
                  <a:gd name="connsiteX339" fmla="*/ 366331 w 506798"/>
                  <a:gd name="connsiteY339" fmla="*/ 380778 h 416538"/>
                  <a:gd name="connsiteX340" fmla="*/ 364471 w 506798"/>
                  <a:gd name="connsiteY340" fmla="*/ 384640 h 416538"/>
                  <a:gd name="connsiteX341" fmla="*/ 363756 w 506798"/>
                  <a:gd name="connsiteY341" fmla="*/ 387501 h 416538"/>
                  <a:gd name="connsiteX342" fmla="*/ 363613 w 506798"/>
                  <a:gd name="connsiteY342" fmla="*/ 389790 h 416538"/>
                  <a:gd name="connsiteX343" fmla="*/ 363756 w 506798"/>
                  <a:gd name="connsiteY343" fmla="*/ 391077 h 416538"/>
                  <a:gd name="connsiteX344" fmla="*/ 363899 w 506798"/>
                  <a:gd name="connsiteY344" fmla="*/ 391935 h 416538"/>
                  <a:gd name="connsiteX345" fmla="*/ 364042 w 506798"/>
                  <a:gd name="connsiteY345" fmla="*/ 392221 h 416538"/>
                  <a:gd name="connsiteX346" fmla="*/ 364042 w 506798"/>
                  <a:gd name="connsiteY346" fmla="*/ 392364 h 416538"/>
                  <a:gd name="connsiteX347" fmla="*/ 364185 w 506798"/>
                  <a:gd name="connsiteY347" fmla="*/ 392364 h 416538"/>
                  <a:gd name="connsiteX348" fmla="*/ 364328 w 506798"/>
                  <a:gd name="connsiteY348" fmla="*/ 392508 h 416538"/>
                  <a:gd name="connsiteX349" fmla="*/ 369907 w 506798"/>
                  <a:gd name="connsiteY349" fmla="*/ 392508 h 416538"/>
                  <a:gd name="connsiteX350" fmla="*/ 369907 w 506798"/>
                  <a:gd name="connsiteY350" fmla="*/ 392508 h 416538"/>
                  <a:gd name="connsiteX351" fmla="*/ 369907 w 506798"/>
                  <a:gd name="connsiteY351" fmla="*/ 390934 h 416538"/>
                  <a:gd name="connsiteX352" fmla="*/ 371194 w 506798"/>
                  <a:gd name="connsiteY352" fmla="*/ 384354 h 416538"/>
                  <a:gd name="connsiteX353" fmla="*/ 372339 w 506798"/>
                  <a:gd name="connsiteY353" fmla="*/ 380635 h 416538"/>
                  <a:gd name="connsiteX354" fmla="*/ 373197 w 506798"/>
                  <a:gd name="connsiteY354" fmla="*/ 378632 h 416538"/>
                  <a:gd name="connsiteX355" fmla="*/ 376344 w 506798"/>
                  <a:gd name="connsiteY355" fmla="*/ 372339 h 416538"/>
                  <a:gd name="connsiteX356" fmla="*/ 376916 w 506798"/>
                  <a:gd name="connsiteY356" fmla="*/ 370336 h 416538"/>
                  <a:gd name="connsiteX357" fmla="*/ 377059 w 506798"/>
                  <a:gd name="connsiteY357" fmla="*/ 368476 h 416538"/>
                  <a:gd name="connsiteX358" fmla="*/ 375915 w 506798"/>
                  <a:gd name="connsiteY358" fmla="*/ 360180 h 416538"/>
                  <a:gd name="connsiteX359" fmla="*/ 377917 w 506798"/>
                  <a:gd name="connsiteY359" fmla="*/ 356175 h 416538"/>
                  <a:gd name="connsiteX360" fmla="*/ 380635 w 506798"/>
                  <a:gd name="connsiteY360" fmla="*/ 352313 h 416538"/>
                  <a:gd name="connsiteX361" fmla="*/ 382924 w 506798"/>
                  <a:gd name="connsiteY361" fmla="*/ 350596 h 416538"/>
                  <a:gd name="connsiteX362" fmla="*/ 384783 w 506798"/>
                  <a:gd name="connsiteY362" fmla="*/ 349452 h 416538"/>
                  <a:gd name="connsiteX363" fmla="*/ 385785 w 506798"/>
                  <a:gd name="connsiteY363" fmla="*/ 349881 h 416538"/>
                  <a:gd name="connsiteX364" fmla="*/ 387930 w 506798"/>
                  <a:gd name="connsiteY364" fmla="*/ 351741 h 416538"/>
                  <a:gd name="connsiteX365" fmla="*/ 390791 w 506798"/>
                  <a:gd name="connsiteY365" fmla="*/ 353600 h 416538"/>
                  <a:gd name="connsiteX366" fmla="*/ 392221 w 506798"/>
                  <a:gd name="connsiteY366" fmla="*/ 353171 h 416538"/>
                  <a:gd name="connsiteX367" fmla="*/ 394224 w 506798"/>
                  <a:gd name="connsiteY367" fmla="*/ 351598 h 416538"/>
                  <a:gd name="connsiteX368" fmla="*/ 395654 w 506798"/>
                  <a:gd name="connsiteY368" fmla="*/ 349881 h 416538"/>
                  <a:gd name="connsiteX369" fmla="*/ 395511 w 506798"/>
                  <a:gd name="connsiteY369" fmla="*/ 347020 h 416538"/>
                  <a:gd name="connsiteX370" fmla="*/ 396799 w 506798"/>
                  <a:gd name="connsiteY370" fmla="*/ 340869 h 416538"/>
                  <a:gd name="connsiteX371" fmla="*/ 396513 w 506798"/>
                  <a:gd name="connsiteY371" fmla="*/ 337436 h 416538"/>
                  <a:gd name="connsiteX372" fmla="*/ 397943 w 506798"/>
                  <a:gd name="connsiteY372" fmla="*/ 333145 h 416538"/>
                  <a:gd name="connsiteX373" fmla="*/ 399517 w 506798"/>
                  <a:gd name="connsiteY373" fmla="*/ 326994 h 416538"/>
                  <a:gd name="connsiteX374" fmla="*/ 400232 w 506798"/>
                  <a:gd name="connsiteY374" fmla="*/ 323132 h 416538"/>
                  <a:gd name="connsiteX375" fmla="*/ 401090 w 506798"/>
                  <a:gd name="connsiteY375" fmla="*/ 320987 h 416538"/>
                  <a:gd name="connsiteX376" fmla="*/ 405381 w 506798"/>
                  <a:gd name="connsiteY376" fmla="*/ 316695 h 416538"/>
                  <a:gd name="connsiteX377" fmla="*/ 408957 w 506798"/>
                  <a:gd name="connsiteY377" fmla="*/ 310687 h 416538"/>
                  <a:gd name="connsiteX378" fmla="*/ 411389 w 506798"/>
                  <a:gd name="connsiteY378" fmla="*/ 306253 h 416538"/>
                  <a:gd name="connsiteX379" fmla="*/ 415823 w 506798"/>
                  <a:gd name="connsiteY379" fmla="*/ 299101 h 416538"/>
                  <a:gd name="connsiteX380" fmla="*/ 417969 w 506798"/>
                  <a:gd name="connsiteY380" fmla="*/ 296383 h 416538"/>
                  <a:gd name="connsiteX381" fmla="*/ 419828 w 506798"/>
                  <a:gd name="connsiteY381" fmla="*/ 295239 h 416538"/>
                  <a:gd name="connsiteX382" fmla="*/ 422546 w 506798"/>
                  <a:gd name="connsiteY382" fmla="*/ 294524 h 416538"/>
                  <a:gd name="connsiteX383" fmla="*/ 427553 w 506798"/>
                  <a:gd name="connsiteY383" fmla="*/ 293952 h 416538"/>
                  <a:gd name="connsiteX384" fmla="*/ 431272 w 506798"/>
                  <a:gd name="connsiteY384" fmla="*/ 293379 h 416538"/>
                  <a:gd name="connsiteX385" fmla="*/ 431701 w 506798"/>
                  <a:gd name="connsiteY385" fmla="*/ 292378 h 416538"/>
                  <a:gd name="connsiteX386" fmla="*/ 431987 w 506798"/>
                  <a:gd name="connsiteY386" fmla="*/ 290948 h 416538"/>
                  <a:gd name="connsiteX387" fmla="*/ 432130 w 506798"/>
                  <a:gd name="connsiteY387" fmla="*/ 287658 h 416538"/>
                  <a:gd name="connsiteX388" fmla="*/ 432845 w 506798"/>
                  <a:gd name="connsiteY388" fmla="*/ 282079 h 416538"/>
                  <a:gd name="connsiteX389" fmla="*/ 434419 w 506798"/>
                  <a:gd name="connsiteY389" fmla="*/ 276643 h 416538"/>
                  <a:gd name="connsiteX390" fmla="*/ 436278 w 506798"/>
                  <a:gd name="connsiteY390" fmla="*/ 272638 h 416538"/>
                  <a:gd name="connsiteX391" fmla="*/ 437279 w 506798"/>
                  <a:gd name="connsiteY391" fmla="*/ 270779 h 416538"/>
                  <a:gd name="connsiteX392" fmla="*/ 438424 w 506798"/>
                  <a:gd name="connsiteY392" fmla="*/ 268919 h 416538"/>
                  <a:gd name="connsiteX393" fmla="*/ 439711 w 506798"/>
                  <a:gd name="connsiteY393" fmla="*/ 265915 h 416538"/>
                  <a:gd name="connsiteX394" fmla="*/ 441428 w 506798"/>
                  <a:gd name="connsiteY394" fmla="*/ 259192 h 416538"/>
                  <a:gd name="connsiteX395" fmla="*/ 441428 w 506798"/>
                  <a:gd name="connsiteY395" fmla="*/ 254758 h 416538"/>
                  <a:gd name="connsiteX396" fmla="*/ 443860 w 506798"/>
                  <a:gd name="connsiteY396" fmla="*/ 246605 h 416538"/>
                  <a:gd name="connsiteX397" fmla="*/ 442858 w 506798"/>
                  <a:gd name="connsiteY397" fmla="*/ 237736 h 416538"/>
                  <a:gd name="connsiteX398" fmla="*/ 442143 w 506798"/>
                  <a:gd name="connsiteY398" fmla="*/ 231871 h 416538"/>
                  <a:gd name="connsiteX399" fmla="*/ 441428 w 506798"/>
                  <a:gd name="connsiteY399" fmla="*/ 225577 h 416538"/>
                  <a:gd name="connsiteX400" fmla="*/ 440855 w 506798"/>
                  <a:gd name="connsiteY400" fmla="*/ 219713 h 416538"/>
                  <a:gd name="connsiteX401" fmla="*/ 443716 w 506798"/>
                  <a:gd name="connsiteY401" fmla="*/ 216137 h 416538"/>
                  <a:gd name="connsiteX402" fmla="*/ 445004 w 506798"/>
                  <a:gd name="connsiteY402" fmla="*/ 212704 h 416538"/>
                  <a:gd name="connsiteX403" fmla="*/ 448437 w 506798"/>
                  <a:gd name="connsiteY403" fmla="*/ 201546 h 416538"/>
                  <a:gd name="connsiteX404" fmla="*/ 449867 w 506798"/>
                  <a:gd name="connsiteY404" fmla="*/ 199258 h 416538"/>
                  <a:gd name="connsiteX405" fmla="*/ 452585 w 506798"/>
                  <a:gd name="connsiteY405" fmla="*/ 193250 h 416538"/>
                  <a:gd name="connsiteX406" fmla="*/ 452871 w 506798"/>
                  <a:gd name="connsiteY406" fmla="*/ 191533 h 416538"/>
                  <a:gd name="connsiteX407" fmla="*/ 455589 w 506798"/>
                  <a:gd name="connsiteY407" fmla="*/ 183952 h 416538"/>
                  <a:gd name="connsiteX408" fmla="*/ 455303 w 506798"/>
                  <a:gd name="connsiteY408" fmla="*/ 178946 h 416538"/>
                  <a:gd name="connsiteX409" fmla="*/ 454731 w 506798"/>
                  <a:gd name="connsiteY409" fmla="*/ 173796 h 416538"/>
                  <a:gd name="connsiteX410" fmla="*/ 456161 w 506798"/>
                  <a:gd name="connsiteY410" fmla="*/ 170792 h 416538"/>
                  <a:gd name="connsiteX411" fmla="*/ 457448 w 506798"/>
                  <a:gd name="connsiteY411" fmla="*/ 168361 h 416538"/>
                  <a:gd name="connsiteX412" fmla="*/ 457448 w 506798"/>
                  <a:gd name="connsiteY412" fmla="*/ 166358 h 416538"/>
                  <a:gd name="connsiteX413" fmla="*/ 458021 w 506798"/>
                  <a:gd name="connsiteY413" fmla="*/ 161638 h 416538"/>
                  <a:gd name="connsiteX414" fmla="*/ 458450 w 506798"/>
                  <a:gd name="connsiteY414" fmla="*/ 160350 h 416538"/>
                  <a:gd name="connsiteX415" fmla="*/ 460023 w 506798"/>
                  <a:gd name="connsiteY415" fmla="*/ 160350 h 416538"/>
                  <a:gd name="connsiteX416" fmla="*/ 463313 w 506798"/>
                  <a:gd name="connsiteY416" fmla="*/ 160922 h 416538"/>
                  <a:gd name="connsiteX417" fmla="*/ 465602 w 506798"/>
                  <a:gd name="connsiteY417" fmla="*/ 160493 h 416538"/>
                  <a:gd name="connsiteX418" fmla="*/ 468463 w 506798"/>
                  <a:gd name="connsiteY418" fmla="*/ 160493 h 416538"/>
                  <a:gd name="connsiteX419" fmla="*/ 470608 w 506798"/>
                  <a:gd name="connsiteY419" fmla="*/ 160350 h 416538"/>
                  <a:gd name="connsiteX420" fmla="*/ 471896 w 506798"/>
                  <a:gd name="connsiteY420" fmla="*/ 158920 h 416538"/>
                  <a:gd name="connsiteX421" fmla="*/ 473612 w 506798"/>
                  <a:gd name="connsiteY421" fmla="*/ 153341 h 416538"/>
                  <a:gd name="connsiteX422" fmla="*/ 474756 w 506798"/>
                  <a:gd name="connsiteY422" fmla="*/ 152197 h 416538"/>
                  <a:gd name="connsiteX423" fmla="*/ 475615 w 506798"/>
                  <a:gd name="connsiteY423" fmla="*/ 151911 h 416538"/>
                  <a:gd name="connsiteX424" fmla="*/ 478046 w 506798"/>
                  <a:gd name="connsiteY424" fmla="*/ 150909 h 416538"/>
                  <a:gd name="connsiteX425" fmla="*/ 480049 w 506798"/>
                  <a:gd name="connsiteY425" fmla="*/ 149193 h 416538"/>
                  <a:gd name="connsiteX426" fmla="*/ 481766 w 506798"/>
                  <a:gd name="connsiteY426" fmla="*/ 148049 h 416538"/>
                  <a:gd name="connsiteX427" fmla="*/ 482481 w 506798"/>
                  <a:gd name="connsiteY427" fmla="*/ 147905 h 416538"/>
                  <a:gd name="connsiteX428" fmla="*/ 484197 w 506798"/>
                  <a:gd name="connsiteY428" fmla="*/ 147763 h 416538"/>
                  <a:gd name="connsiteX429" fmla="*/ 486057 w 506798"/>
                  <a:gd name="connsiteY429" fmla="*/ 147047 h 416538"/>
                  <a:gd name="connsiteX430" fmla="*/ 486915 w 506798"/>
                  <a:gd name="connsiteY430" fmla="*/ 146189 h 416538"/>
                  <a:gd name="connsiteX431" fmla="*/ 489061 w 506798"/>
                  <a:gd name="connsiteY431" fmla="*/ 145617 h 416538"/>
                  <a:gd name="connsiteX432" fmla="*/ 491349 w 506798"/>
                  <a:gd name="connsiteY432" fmla="*/ 145903 h 416538"/>
                  <a:gd name="connsiteX433" fmla="*/ 492780 w 506798"/>
                  <a:gd name="connsiteY433" fmla="*/ 145331 h 416538"/>
                  <a:gd name="connsiteX434" fmla="*/ 493781 w 506798"/>
                  <a:gd name="connsiteY434" fmla="*/ 144902 h 416538"/>
                  <a:gd name="connsiteX435" fmla="*/ 494925 w 506798"/>
                  <a:gd name="connsiteY435" fmla="*/ 144759 h 416538"/>
                  <a:gd name="connsiteX436" fmla="*/ 496070 w 506798"/>
                  <a:gd name="connsiteY436" fmla="*/ 144186 h 416538"/>
                  <a:gd name="connsiteX437" fmla="*/ 496356 w 506798"/>
                  <a:gd name="connsiteY437" fmla="*/ 143185 h 416538"/>
                  <a:gd name="connsiteX438" fmla="*/ 497071 w 506798"/>
                  <a:gd name="connsiteY438" fmla="*/ 142470 h 416538"/>
                  <a:gd name="connsiteX439" fmla="*/ 498788 w 506798"/>
                  <a:gd name="connsiteY439" fmla="*/ 141040 h 416538"/>
                  <a:gd name="connsiteX440" fmla="*/ 499646 w 506798"/>
                  <a:gd name="connsiteY440" fmla="*/ 140038 h 416538"/>
                  <a:gd name="connsiteX441" fmla="*/ 499932 w 506798"/>
                  <a:gd name="connsiteY441" fmla="*/ 139037 h 416538"/>
                  <a:gd name="connsiteX442" fmla="*/ 500361 w 506798"/>
                  <a:gd name="connsiteY442" fmla="*/ 138179 h 416538"/>
                  <a:gd name="connsiteX443" fmla="*/ 501076 w 506798"/>
                  <a:gd name="connsiteY443" fmla="*/ 136748 h 416538"/>
                  <a:gd name="connsiteX444" fmla="*/ 504080 w 506798"/>
                  <a:gd name="connsiteY444" fmla="*/ 133172 h 416538"/>
                  <a:gd name="connsiteX445" fmla="*/ 506798 w 506798"/>
                  <a:gd name="connsiteY445" fmla="*/ 131170 h 416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Lst>
                <a:rect l="l" t="t" r="r" b="b"/>
                <a:pathLst>
                  <a:path w="506798" h="416538">
                    <a:moveTo>
                      <a:pt x="505654" y="129024"/>
                    </a:moveTo>
                    <a:lnTo>
                      <a:pt x="498359" y="124447"/>
                    </a:lnTo>
                    <a:lnTo>
                      <a:pt x="496928" y="122444"/>
                    </a:lnTo>
                    <a:lnTo>
                      <a:pt x="495927" y="123159"/>
                    </a:lnTo>
                    <a:lnTo>
                      <a:pt x="494496" y="123588"/>
                    </a:lnTo>
                    <a:lnTo>
                      <a:pt x="492208" y="121014"/>
                    </a:lnTo>
                    <a:lnTo>
                      <a:pt x="490634" y="118582"/>
                    </a:lnTo>
                    <a:lnTo>
                      <a:pt x="486057" y="114005"/>
                    </a:lnTo>
                    <a:lnTo>
                      <a:pt x="480192" y="109713"/>
                    </a:lnTo>
                    <a:lnTo>
                      <a:pt x="476187" y="108998"/>
                    </a:lnTo>
                    <a:lnTo>
                      <a:pt x="474185" y="107854"/>
                    </a:lnTo>
                    <a:lnTo>
                      <a:pt x="472325" y="105851"/>
                    </a:lnTo>
                    <a:lnTo>
                      <a:pt x="469035" y="97412"/>
                    </a:lnTo>
                    <a:lnTo>
                      <a:pt x="465602" y="82106"/>
                    </a:lnTo>
                    <a:lnTo>
                      <a:pt x="466031" y="75526"/>
                    </a:lnTo>
                    <a:lnTo>
                      <a:pt x="464028" y="65370"/>
                    </a:lnTo>
                    <a:lnTo>
                      <a:pt x="463885" y="56788"/>
                    </a:lnTo>
                    <a:lnTo>
                      <a:pt x="465030" y="51638"/>
                    </a:lnTo>
                    <a:lnTo>
                      <a:pt x="463313" y="46203"/>
                    </a:lnTo>
                    <a:lnTo>
                      <a:pt x="462884" y="41053"/>
                    </a:lnTo>
                    <a:lnTo>
                      <a:pt x="462455" y="38335"/>
                    </a:lnTo>
                    <a:lnTo>
                      <a:pt x="462741" y="34473"/>
                    </a:lnTo>
                    <a:lnTo>
                      <a:pt x="464744" y="35331"/>
                    </a:lnTo>
                    <a:lnTo>
                      <a:pt x="465888" y="36476"/>
                    </a:lnTo>
                    <a:lnTo>
                      <a:pt x="466031" y="35474"/>
                    </a:lnTo>
                    <a:lnTo>
                      <a:pt x="466031" y="34330"/>
                    </a:lnTo>
                    <a:lnTo>
                      <a:pt x="464600" y="31898"/>
                    </a:lnTo>
                    <a:lnTo>
                      <a:pt x="460595" y="27607"/>
                    </a:lnTo>
                    <a:lnTo>
                      <a:pt x="456018" y="19311"/>
                    </a:lnTo>
                    <a:lnTo>
                      <a:pt x="454588" y="13589"/>
                    </a:lnTo>
                    <a:lnTo>
                      <a:pt x="454301" y="6437"/>
                    </a:lnTo>
                    <a:lnTo>
                      <a:pt x="444432" y="6437"/>
                    </a:lnTo>
                    <a:lnTo>
                      <a:pt x="434419" y="6437"/>
                    </a:lnTo>
                    <a:lnTo>
                      <a:pt x="424549" y="6437"/>
                    </a:lnTo>
                    <a:lnTo>
                      <a:pt x="414679" y="6437"/>
                    </a:lnTo>
                    <a:lnTo>
                      <a:pt x="404809" y="6437"/>
                    </a:lnTo>
                    <a:lnTo>
                      <a:pt x="394796" y="6437"/>
                    </a:lnTo>
                    <a:lnTo>
                      <a:pt x="384926" y="6437"/>
                    </a:lnTo>
                    <a:lnTo>
                      <a:pt x="375056" y="6437"/>
                    </a:lnTo>
                    <a:lnTo>
                      <a:pt x="365186" y="6437"/>
                    </a:lnTo>
                    <a:lnTo>
                      <a:pt x="355173" y="6437"/>
                    </a:lnTo>
                    <a:lnTo>
                      <a:pt x="345303" y="6437"/>
                    </a:lnTo>
                    <a:lnTo>
                      <a:pt x="335433" y="6437"/>
                    </a:lnTo>
                    <a:lnTo>
                      <a:pt x="325421" y="6437"/>
                    </a:lnTo>
                    <a:lnTo>
                      <a:pt x="315551" y="6437"/>
                    </a:lnTo>
                    <a:lnTo>
                      <a:pt x="305681" y="6437"/>
                    </a:lnTo>
                    <a:lnTo>
                      <a:pt x="295811" y="6437"/>
                    </a:lnTo>
                    <a:lnTo>
                      <a:pt x="290089" y="6437"/>
                    </a:lnTo>
                    <a:lnTo>
                      <a:pt x="291090" y="3719"/>
                    </a:lnTo>
                    <a:lnTo>
                      <a:pt x="291663" y="1716"/>
                    </a:lnTo>
                    <a:lnTo>
                      <a:pt x="290948" y="286"/>
                    </a:lnTo>
                    <a:lnTo>
                      <a:pt x="289088" y="0"/>
                    </a:lnTo>
                    <a:lnTo>
                      <a:pt x="287801" y="429"/>
                    </a:lnTo>
                    <a:lnTo>
                      <a:pt x="284796" y="6294"/>
                    </a:lnTo>
                    <a:lnTo>
                      <a:pt x="283366" y="6437"/>
                    </a:lnTo>
                    <a:lnTo>
                      <a:pt x="279790" y="6437"/>
                    </a:lnTo>
                    <a:lnTo>
                      <a:pt x="268204" y="6437"/>
                    </a:lnTo>
                    <a:lnTo>
                      <a:pt x="256760" y="6437"/>
                    </a:lnTo>
                    <a:lnTo>
                      <a:pt x="245174" y="6437"/>
                    </a:lnTo>
                    <a:lnTo>
                      <a:pt x="233588" y="6437"/>
                    </a:lnTo>
                    <a:lnTo>
                      <a:pt x="222144" y="6437"/>
                    </a:lnTo>
                    <a:lnTo>
                      <a:pt x="210558" y="6437"/>
                    </a:lnTo>
                    <a:lnTo>
                      <a:pt x="199114" y="6437"/>
                    </a:lnTo>
                    <a:lnTo>
                      <a:pt x="187528" y="6437"/>
                    </a:lnTo>
                    <a:lnTo>
                      <a:pt x="175942" y="6437"/>
                    </a:lnTo>
                    <a:lnTo>
                      <a:pt x="164498" y="6437"/>
                    </a:lnTo>
                    <a:lnTo>
                      <a:pt x="152912" y="6437"/>
                    </a:lnTo>
                    <a:lnTo>
                      <a:pt x="141325" y="6437"/>
                    </a:lnTo>
                    <a:lnTo>
                      <a:pt x="129882" y="6437"/>
                    </a:lnTo>
                    <a:lnTo>
                      <a:pt x="118296" y="6437"/>
                    </a:lnTo>
                    <a:lnTo>
                      <a:pt x="106709" y="6437"/>
                    </a:lnTo>
                    <a:lnTo>
                      <a:pt x="95266" y="6437"/>
                    </a:lnTo>
                    <a:lnTo>
                      <a:pt x="95266" y="22172"/>
                    </a:lnTo>
                    <a:lnTo>
                      <a:pt x="95266" y="37763"/>
                    </a:lnTo>
                    <a:lnTo>
                      <a:pt x="95266" y="53355"/>
                    </a:lnTo>
                    <a:lnTo>
                      <a:pt x="95266" y="68946"/>
                    </a:lnTo>
                    <a:lnTo>
                      <a:pt x="95123" y="69089"/>
                    </a:lnTo>
                    <a:lnTo>
                      <a:pt x="94980" y="69089"/>
                    </a:lnTo>
                    <a:lnTo>
                      <a:pt x="94980" y="69232"/>
                    </a:lnTo>
                    <a:lnTo>
                      <a:pt x="94837" y="69232"/>
                    </a:lnTo>
                    <a:lnTo>
                      <a:pt x="87399" y="69232"/>
                    </a:lnTo>
                    <a:lnTo>
                      <a:pt x="79960" y="69232"/>
                    </a:lnTo>
                    <a:lnTo>
                      <a:pt x="72522" y="69232"/>
                    </a:lnTo>
                    <a:lnTo>
                      <a:pt x="65084" y="69232"/>
                    </a:lnTo>
                    <a:lnTo>
                      <a:pt x="65084" y="73095"/>
                    </a:lnTo>
                    <a:lnTo>
                      <a:pt x="65084" y="76957"/>
                    </a:lnTo>
                    <a:lnTo>
                      <a:pt x="65084" y="80819"/>
                    </a:lnTo>
                    <a:lnTo>
                      <a:pt x="65084" y="84824"/>
                    </a:lnTo>
                    <a:lnTo>
                      <a:pt x="65084" y="98699"/>
                    </a:lnTo>
                    <a:lnTo>
                      <a:pt x="65084" y="112574"/>
                    </a:lnTo>
                    <a:lnTo>
                      <a:pt x="65084" y="126449"/>
                    </a:lnTo>
                    <a:lnTo>
                      <a:pt x="65084" y="140181"/>
                    </a:lnTo>
                    <a:lnTo>
                      <a:pt x="65084" y="154056"/>
                    </a:lnTo>
                    <a:lnTo>
                      <a:pt x="65084" y="167788"/>
                    </a:lnTo>
                    <a:lnTo>
                      <a:pt x="65084" y="181520"/>
                    </a:lnTo>
                    <a:lnTo>
                      <a:pt x="65084" y="195252"/>
                    </a:lnTo>
                    <a:lnTo>
                      <a:pt x="65084" y="199830"/>
                    </a:lnTo>
                    <a:lnTo>
                      <a:pt x="64798" y="201689"/>
                    </a:lnTo>
                    <a:lnTo>
                      <a:pt x="64655" y="201832"/>
                    </a:lnTo>
                    <a:lnTo>
                      <a:pt x="64083" y="202119"/>
                    </a:lnTo>
                    <a:lnTo>
                      <a:pt x="56788" y="200974"/>
                    </a:lnTo>
                    <a:lnTo>
                      <a:pt x="53641" y="200831"/>
                    </a:lnTo>
                    <a:lnTo>
                      <a:pt x="49349" y="201832"/>
                    </a:lnTo>
                    <a:lnTo>
                      <a:pt x="42769" y="202404"/>
                    </a:lnTo>
                    <a:lnTo>
                      <a:pt x="38621" y="202262"/>
                    </a:lnTo>
                    <a:lnTo>
                      <a:pt x="35761" y="204550"/>
                    </a:lnTo>
                    <a:lnTo>
                      <a:pt x="33472" y="207411"/>
                    </a:lnTo>
                    <a:lnTo>
                      <a:pt x="34473" y="214277"/>
                    </a:lnTo>
                    <a:lnTo>
                      <a:pt x="34330" y="216423"/>
                    </a:lnTo>
                    <a:lnTo>
                      <a:pt x="33472" y="218854"/>
                    </a:lnTo>
                    <a:lnTo>
                      <a:pt x="31469" y="220857"/>
                    </a:lnTo>
                    <a:lnTo>
                      <a:pt x="29467" y="222431"/>
                    </a:lnTo>
                    <a:lnTo>
                      <a:pt x="28322" y="223861"/>
                    </a:lnTo>
                    <a:lnTo>
                      <a:pt x="26892" y="226865"/>
                    </a:lnTo>
                    <a:lnTo>
                      <a:pt x="25747" y="228295"/>
                    </a:lnTo>
                    <a:lnTo>
                      <a:pt x="25891" y="230298"/>
                    </a:lnTo>
                    <a:lnTo>
                      <a:pt x="25461" y="232300"/>
                    </a:lnTo>
                    <a:lnTo>
                      <a:pt x="24317" y="233302"/>
                    </a:lnTo>
                    <a:lnTo>
                      <a:pt x="21313" y="234160"/>
                    </a:lnTo>
                    <a:lnTo>
                      <a:pt x="19310" y="235018"/>
                    </a:lnTo>
                    <a:lnTo>
                      <a:pt x="17880" y="236449"/>
                    </a:lnTo>
                    <a:lnTo>
                      <a:pt x="16736" y="237593"/>
                    </a:lnTo>
                    <a:lnTo>
                      <a:pt x="17308" y="239023"/>
                    </a:lnTo>
                    <a:lnTo>
                      <a:pt x="18023" y="240883"/>
                    </a:lnTo>
                    <a:lnTo>
                      <a:pt x="18452" y="243887"/>
                    </a:lnTo>
                    <a:lnTo>
                      <a:pt x="18881" y="245746"/>
                    </a:lnTo>
                    <a:lnTo>
                      <a:pt x="20312" y="247177"/>
                    </a:lnTo>
                    <a:lnTo>
                      <a:pt x="21170" y="248178"/>
                    </a:lnTo>
                    <a:lnTo>
                      <a:pt x="21456" y="249465"/>
                    </a:lnTo>
                    <a:lnTo>
                      <a:pt x="20598" y="250467"/>
                    </a:lnTo>
                    <a:lnTo>
                      <a:pt x="17022" y="252755"/>
                    </a:lnTo>
                    <a:lnTo>
                      <a:pt x="15448" y="253471"/>
                    </a:lnTo>
                    <a:lnTo>
                      <a:pt x="13875" y="254615"/>
                    </a:lnTo>
                    <a:lnTo>
                      <a:pt x="13160" y="255044"/>
                    </a:lnTo>
                    <a:lnTo>
                      <a:pt x="10442" y="257190"/>
                    </a:lnTo>
                    <a:lnTo>
                      <a:pt x="9154" y="259049"/>
                    </a:lnTo>
                    <a:lnTo>
                      <a:pt x="8439" y="260480"/>
                    </a:lnTo>
                    <a:lnTo>
                      <a:pt x="8439" y="262625"/>
                    </a:lnTo>
                    <a:lnTo>
                      <a:pt x="9870" y="265915"/>
                    </a:lnTo>
                    <a:lnTo>
                      <a:pt x="11300" y="268490"/>
                    </a:lnTo>
                    <a:lnTo>
                      <a:pt x="11872" y="270636"/>
                    </a:lnTo>
                    <a:lnTo>
                      <a:pt x="12301" y="272781"/>
                    </a:lnTo>
                    <a:lnTo>
                      <a:pt x="12158" y="274927"/>
                    </a:lnTo>
                    <a:lnTo>
                      <a:pt x="11443" y="276787"/>
                    </a:lnTo>
                    <a:lnTo>
                      <a:pt x="10013" y="278360"/>
                    </a:lnTo>
                    <a:lnTo>
                      <a:pt x="5006" y="281507"/>
                    </a:lnTo>
                    <a:lnTo>
                      <a:pt x="2431" y="284940"/>
                    </a:lnTo>
                    <a:lnTo>
                      <a:pt x="429" y="289088"/>
                    </a:lnTo>
                    <a:lnTo>
                      <a:pt x="0" y="291377"/>
                    </a:lnTo>
                    <a:lnTo>
                      <a:pt x="572" y="292807"/>
                    </a:lnTo>
                    <a:lnTo>
                      <a:pt x="1573" y="294095"/>
                    </a:lnTo>
                    <a:lnTo>
                      <a:pt x="3147" y="294810"/>
                    </a:lnTo>
                    <a:lnTo>
                      <a:pt x="5292" y="294953"/>
                    </a:lnTo>
                    <a:lnTo>
                      <a:pt x="8869" y="294238"/>
                    </a:lnTo>
                    <a:lnTo>
                      <a:pt x="12301" y="293808"/>
                    </a:lnTo>
                    <a:lnTo>
                      <a:pt x="15877" y="295382"/>
                    </a:lnTo>
                    <a:lnTo>
                      <a:pt x="17737" y="298815"/>
                    </a:lnTo>
                    <a:lnTo>
                      <a:pt x="17022" y="301390"/>
                    </a:lnTo>
                    <a:lnTo>
                      <a:pt x="18452" y="305967"/>
                    </a:lnTo>
                    <a:lnTo>
                      <a:pt x="19597" y="311546"/>
                    </a:lnTo>
                    <a:lnTo>
                      <a:pt x="19454" y="313405"/>
                    </a:lnTo>
                    <a:lnTo>
                      <a:pt x="20026" y="314120"/>
                    </a:lnTo>
                    <a:lnTo>
                      <a:pt x="22315" y="314407"/>
                    </a:lnTo>
                    <a:lnTo>
                      <a:pt x="22744" y="315694"/>
                    </a:lnTo>
                    <a:lnTo>
                      <a:pt x="22028" y="325421"/>
                    </a:lnTo>
                    <a:lnTo>
                      <a:pt x="23173" y="328282"/>
                    </a:lnTo>
                    <a:lnTo>
                      <a:pt x="24603" y="330141"/>
                    </a:lnTo>
                    <a:lnTo>
                      <a:pt x="26320" y="331142"/>
                    </a:lnTo>
                    <a:lnTo>
                      <a:pt x="28036" y="332430"/>
                    </a:lnTo>
                    <a:lnTo>
                      <a:pt x="28894" y="333431"/>
                    </a:lnTo>
                    <a:lnTo>
                      <a:pt x="30897" y="333574"/>
                    </a:lnTo>
                    <a:lnTo>
                      <a:pt x="33185" y="335291"/>
                    </a:lnTo>
                    <a:lnTo>
                      <a:pt x="33758" y="337722"/>
                    </a:lnTo>
                    <a:lnTo>
                      <a:pt x="33615" y="340011"/>
                    </a:lnTo>
                    <a:lnTo>
                      <a:pt x="32327" y="345018"/>
                    </a:lnTo>
                    <a:lnTo>
                      <a:pt x="31183" y="348308"/>
                    </a:lnTo>
                    <a:lnTo>
                      <a:pt x="33329" y="352027"/>
                    </a:lnTo>
                    <a:lnTo>
                      <a:pt x="34330" y="353314"/>
                    </a:lnTo>
                    <a:lnTo>
                      <a:pt x="43199" y="362326"/>
                    </a:lnTo>
                    <a:lnTo>
                      <a:pt x="44915" y="364471"/>
                    </a:lnTo>
                    <a:lnTo>
                      <a:pt x="49206" y="370908"/>
                    </a:lnTo>
                    <a:lnTo>
                      <a:pt x="51924" y="375199"/>
                    </a:lnTo>
                    <a:lnTo>
                      <a:pt x="54928" y="381493"/>
                    </a:lnTo>
                    <a:lnTo>
                      <a:pt x="55214" y="384926"/>
                    </a:lnTo>
                    <a:lnTo>
                      <a:pt x="54928" y="387787"/>
                    </a:lnTo>
                    <a:lnTo>
                      <a:pt x="54213" y="396084"/>
                    </a:lnTo>
                    <a:lnTo>
                      <a:pt x="53498" y="398515"/>
                    </a:lnTo>
                    <a:lnTo>
                      <a:pt x="49636" y="402950"/>
                    </a:lnTo>
                    <a:lnTo>
                      <a:pt x="49492" y="404952"/>
                    </a:lnTo>
                    <a:lnTo>
                      <a:pt x="50207" y="406669"/>
                    </a:lnTo>
                    <a:lnTo>
                      <a:pt x="51352" y="407241"/>
                    </a:lnTo>
                    <a:lnTo>
                      <a:pt x="52067" y="408099"/>
                    </a:lnTo>
                    <a:lnTo>
                      <a:pt x="51638" y="411961"/>
                    </a:lnTo>
                    <a:lnTo>
                      <a:pt x="53069" y="413535"/>
                    </a:lnTo>
                    <a:lnTo>
                      <a:pt x="55929" y="414536"/>
                    </a:lnTo>
                    <a:lnTo>
                      <a:pt x="63224" y="415251"/>
                    </a:lnTo>
                    <a:lnTo>
                      <a:pt x="67086" y="415823"/>
                    </a:lnTo>
                    <a:lnTo>
                      <a:pt x="70091" y="416539"/>
                    </a:lnTo>
                    <a:lnTo>
                      <a:pt x="70520" y="415537"/>
                    </a:lnTo>
                    <a:lnTo>
                      <a:pt x="72093" y="413392"/>
                    </a:lnTo>
                    <a:lnTo>
                      <a:pt x="74668" y="412104"/>
                    </a:lnTo>
                    <a:lnTo>
                      <a:pt x="81677" y="409816"/>
                    </a:lnTo>
                    <a:lnTo>
                      <a:pt x="82106" y="408957"/>
                    </a:lnTo>
                    <a:lnTo>
                      <a:pt x="82249" y="406240"/>
                    </a:lnTo>
                    <a:lnTo>
                      <a:pt x="82821" y="404809"/>
                    </a:lnTo>
                    <a:lnTo>
                      <a:pt x="85253" y="400947"/>
                    </a:lnTo>
                    <a:lnTo>
                      <a:pt x="85539" y="399517"/>
                    </a:lnTo>
                    <a:lnTo>
                      <a:pt x="85682" y="396227"/>
                    </a:lnTo>
                    <a:lnTo>
                      <a:pt x="85968" y="394653"/>
                    </a:lnTo>
                    <a:lnTo>
                      <a:pt x="86683" y="393509"/>
                    </a:lnTo>
                    <a:lnTo>
                      <a:pt x="88543" y="391649"/>
                    </a:lnTo>
                    <a:lnTo>
                      <a:pt x="89258" y="390505"/>
                    </a:lnTo>
                    <a:lnTo>
                      <a:pt x="89544" y="387930"/>
                    </a:lnTo>
                    <a:lnTo>
                      <a:pt x="89401" y="382924"/>
                    </a:lnTo>
                    <a:lnTo>
                      <a:pt x="90402" y="381064"/>
                    </a:lnTo>
                    <a:lnTo>
                      <a:pt x="94694" y="376487"/>
                    </a:lnTo>
                    <a:lnTo>
                      <a:pt x="95981" y="374484"/>
                    </a:lnTo>
                    <a:lnTo>
                      <a:pt x="96267" y="372625"/>
                    </a:lnTo>
                    <a:lnTo>
                      <a:pt x="96267" y="370765"/>
                    </a:lnTo>
                    <a:lnTo>
                      <a:pt x="96553" y="369049"/>
                    </a:lnTo>
                    <a:lnTo>
                      <a:pt x="97841" y="367189"/>
                    </a:lnTo>
                    <a:lnTo>
                      <a:pt x="98985" y="366760"/>
                    </a:lnTo>
                    <a:lnTo>
                      <a:pt x="102275" y="366188"/>
                    </a:lnTo>
                    <a:lnTo>
                      <a:pt x="104421" y="366474"/>
                    </a:lnTo>
                    <a:lnTo>
                      <a:pt x="119869" y="363470"/>
                    </a:lnTo>
                    <a:lnTo>
                      <a:pt x="121729" y="363899"/>
                    </a:lnTo>
                    <a:lnTo>
                      <a:pt x="122587" y="365616"/>
                    </a:lnTo>
                    <a:lnTo>
                      <a:pt x="122444" y="368620"/>
                    </a:lnTo>
                    <a:lnTo>
                      <a:pt x="122730" y="370050"/>
                    </a:lnTo>
                    <a:lnTo>
                      <a:pt x="123588" y="371051"/>
                    </a:lnTo>
                    <a:lnTo>
                      <a:pt x="126020" y="372482"/>
                    </a:lnTo>
                    <a:lnTo>
                      <a:pt x="127736" y="374770"/>
                    </a:lnTo>
                    <a:lnTo>
                      <a:pt x="128595" y="375629"/>
                    </a:lnTo>
                    <a:lnTo>
                      <a:pt x="131169" y="377202"/>
                    </a:lnTo>
                    <a:lnTo>
                      <a:pt x="142613" y="390505"/>
                    </a:lnTo>
                    <a:lnTo>
                      <a:pt x="145903" y="391792"/>
                    </a:lnTo>
                    <a:lnTo>
                      <a:pt x="149050" y="391363"/>
                    </a:lnTo>
                    <a:lnTo>
                      <a:pt x="155344" y="388502"/>
                    </a:lnTo>
                    <a:lnTo>
                      <a:pt x="158490" y="387787"/>
                    </a:lnTo>
                    <a:lnTo>
                      <a:pt x="180376" y="388645"/>
                    </a:lnTo>
                    <a:lnTo>
                      <a:pt x="182808" y="388216"/>
                    </a:lnTo>
                    <a:lnTo>
                      <a:pt x="182951" y="388216"/>
                    </a:lnTo>
                    <a:lnTo>
                      <a:pt x="186241" y="394939"/>
                    </a:lnTo>
                    <a:lnTo>
                      <a:pt x="187957" y="396513"/>
                    </a:lnTo>
                    <a:lnTo>
                      <a:pt x="211845" y="396513"/>
                    </a:lnTo>
                    <a:lnTo>
                      <a:pt x="211416" y="394653"/>
                    </a:lnTo>
                    <a:lnTo>
                      <a:pt x="211702" y="392508"/>
                    </a:lnTo>
                    <a:lnTo>
                      <a:pt x="214563" y="389790"/>
                    </a:lnTo>
                    <a:lnTo>
                      <a:pt x="215993" y="388502"/>
                    </a:lnTo>
                    <a:lnTo>
                      <a:pt x="215993" y="388502"/>
                    </a:lnTo>
                    <a:lnTo>
                      <a:pt x="216566" y="387930"/>
                    </a:lnTo>
                    <a:lnTo>
                      <a:pt x="220285" y="386071"/>
                    </a:lnTo>
                    <a:lnTo>
                      <a:pt x="223861" y="384640"/>
                    </a:lnTo>
                    <a:lnTo>
                      <a:pt x="230870" y="383210"/>
                    </a:lnTo>
                    <a:lnTo>
                      <a:pt x="233444" y="380778"/>
                    </a:lnTo>
                    <a:lnTo>
                      <a:pt x="234875" y="378489"/>
                    </a:lnTo>
                    <a:lnTo>
                      <a:pt x="234875" y="374198"/>
                    </a:lnTo>
                    <a:lnTo>
                      <a:pt x="235876" y="373483"/>
                    </a:lnTo>
                    <a:lnTo>
                      <a:pt x="237450" y="372482"/>
                    </a:lnTo>
                    <a:lnTo>
                      <a:pt x="245460" y="368620"/>
                    </a:lnTo>
                    <a:lnTo>
                      <a:pt x="246890" y="367761"/>
                    </a:lnTo>
                    <a:lnTo>
                      <a:pt x="261195" y="376773"/>
                    </a:lnTo>
                    <a:lnTo>
                      <a:pt x="269062" y="383925"/>
                    </a:lnTo>
                    <a:lnTo>
                      <a:pt x="269634" y="384354"/>
                    </a:lnTo>
                    <a:lnTo>
                      <a:pt x="270063" y="384497"/>
                    </a:lnTo>
                    <a:lnTo>
                      <a:pt x="270492" y="384211"/>
                    </a:lnTo>
                    <a:lnTo>
                      <a:pt x="270779" y="383782"/>
                    </a:lnTo>
                    <a:lnTo>
                      <a:pt x="271351" y="383639"/>
                    </a:lnTo>
                    <a:lnTo>
                      <a:pt x="271780" y="383496"/>
                    </a:lnTo>
                    <a:lnTo>
                      <a:pt x="275213" y="383496"/>
                    </a:lnTo>
                    <a:lnTo>
                      <a:pt x="281650" y="383067"/>
                    </a:lnTo>
                    <a:lnTo>
                      <a:pt x="283796" y="382209"/>
                    </a:lnTo>
                    <a:lnTo>
                      <a:pt x="296812" y="369478"/>
                    </a:lnTo>
                    <a:lnTo>
                      <a:pt x="300102" y="365329"/>
                    </a:lnTo>
                    <a:lnTo>
                      <a:pt x="300960" y="364614"/>
                    </a:lnTo>
                    <a:lnTo>
                      <a:pt x="302820" y="361610"/>
                    </a:lnTo>
                    <a:lnTo>
                      <a:pt x="304823" y="356604"/>
                    </a:lnTo>
                    <a:lnTo>
                      <a:pt x="305109" y="356032"/>
                    </a:lnTo>
                    <a:lnTo>
                      <a:pt x="319413" y="344016"/>
                    </a:lnTo>
                    <a:lnTo>
                      <a:pt x="319842" y="343158"/>
                    </a:lnTo>
                    <a:lnTo>
                      <a:pt x="319985" y="342300"/>
                    </a:lnTo>
                    <a:lnTo>
                      <a:pt x="317840" y="338295"/>
                    </a:lnTo>
                    <a:lnTo>
                      <a:pt x="317410" y="336292"/>
                    </a:lnTo>
                    <a:lnTo>
                      <a:pt x="317267" y="333145"/>
                    </a:lnTo>
                    <a:lnTo>
                      <a:pt x="317696" y="328139"/>
                    </a:lnTo>
                    <a:lnTo>
                      <a:pt x="317553" y="325135"/>
                    </a:lnTo>
                    <a:lnTo>
                      <a:pt x="317553" y="324706"/>
                    </a:lnTo>
                    <a:lnTo>
                      <a:pt x="317410" y="324276"/>
                    </a:lnTo>
                    <a:lnTo>
                      <a:pt x="317267" y="324133"/>
                    </a:lnTo>
                    <a:lnTo>
                      <a:pt x="309400" y="315265"/>
                    </a:lnTo>
                    <a:lnTo>
                      <a:pt x="329426" y="315122"/>
                    </a:lnTo>
                    <a:lnTo>
                      <a:pt x="329426" y="314407"/>
                    </a:lnTo>
                    <a:lnTo>
                      <a:pt x="329426" y="313977"/>
                    </a:lnTo>
                    <a:lnTo>
                      <a:pt x="329426" y="313691"/>
                    </a:lnTo>
                    <a:lnTo>
                      <a:pt x="328997" y="312547"/>
                    </a:lnTo>
                    <a:lnTo>
                      <a:pt x="328854" y="311260"/>
                    </a:lnTo>
                    <a:lnTo>
                      <a:pt x="328854" y="310830"/>
                    </a:lnTo>
                    <a:lnTo>
                      <a:pt x="328854" y="310401"/>
                    </a:lnTo>
                    <a:lnTo>
                      <a:pt x="328997" y="309686"/>
                    </a:lnTo>
                    <a:lnTo>
                      <a:pt x="328997" y="309257"/>
                    </a:lnTo>
                    <a:lnTo>
                      <a:pt x="328854" y="309114"/>
                    </a:lnTo>
                    <a:lnTo>
                      <a:pt x="328854" y="308971"/>
                    </a:lnTo>
                    <a:lnTo>
                      <a:pt x="328854" y="308828"/>
                    </a:lnTo>
                    <a:lnTo>
                      <a:pt x="328997" y="308685"/>
                    </a:lnTo>
                    <a:lnTo>
                      <a:pt x="343444" y="308828"/>
                    </a:lnTo>
                    <a:lnTo>
                      <a:pt x="343158" y="311260"/>
                    </a:lnTo>
                    <a:lnTo>
                      <a:pt x="341441" y="317267"/>
                    </a:lnTo>
                    <a:lnTo>
                      <a:pt x="341441" y="320700"/>
                    </a:lnTo>
                    <a:lnTo>
                      <a:pt x="341012" y="324706"/>
                    </a:lnTo>
                    <a:lnTo>
                      <a:pt x="341012" y="325135"/>
                    </a:lnTo>
                    <a:lnTo>
                      <a:pt x="340583" y="325993"/>
                    </a:lnTo>
                    <a:lnTo>
                      <a:pt x="340297" y="326422"/>
                    </a:lnTo>
                    <a:lnTo>
                      <a:pt x="339868" y="326994"/>
                    </a:lnTo>
                    <a:lnTo>
                      <a:pt x="339725" y="327137"/>
                    </a:lnTo>
                    <a:lnTo>
                      <a:pt x="339582" y="327423"/>
                    </a:lnTo>
                    <a:lnTo>
                      <a:pt x="339582" y="327852"/>
                    </a:lnTo>
                    <a:lnTo>
                      <a:pt x="342586" y="350310"/>
                    </a:lnTo>
                    <a:lnTo>
                      <a:pt x="342442" y="350882"/>
                    </a:lnTo>
                    <a:lnTo>
                      <a:pt x="342300" y="351311"/>
                    </a:lnTo>
                    <a:lnTo>
                      <a:pt x="341584" y="352742"/>
                    </a:lnTo>
                    <a:lnTo>
                      <a:pt x="341298" y="353171"/>
                    </a:lnTo>
                    <a:lnTo>
                      <a:pt x="341298" y="353600"/>
                    </a:lnTo>
                    <a:lnTo>
                      <a:pt x="341584" y="353743"/>
                    </a:lnTo>
                    <a:lnTo>
                      <a:pt x="348307" y="356175"/>
                    </a:lnTo>
                    <a:lnTo>
                      <a:pt x="348594" y="356318"/>
                    </a:lnTo>
                    <a:lnTo>
                      <a:pt x="348879" y="356604"/>
                    </a:lnTo>
                    <a:lnTo>
                      <a:pt x="351311" y="359465"/>
                    </a:lnTo>
                    <a:lnTo>
                      <a:pt x="364328" y="370193"/>
                    </a:lnTo>
                    <a:lnTo>
                      <a:pt x="364757" y="370622"/>
                    </a:lnTo>
                    <a:lnTo>
                      <a:pt x="366187" y="374055"/>
                    </a:lnTo>
                    <a:lnTo>
                      <a:pt x="366331" y="374484"/>
                    </a:lnTo>
                    <a:lnTo>
                      <a:pt x="366331" y="375343"/>
                    </a:lnTo>
                    <a:lnTo>
                      <a:pt x="366331" y="375915"/>
                    </a:lnTo>
                    <a:lnTo>
                      <a:pt x="365902" y="377917"/>
                    </a:lnTo>
                    <a:lnTo>
                      <a:pt x="366045" y="378919"/>
                    </a:lnTo>
                    <a:lnTo>
                      <a:pt x="366331" y="379491"/>
                    </a:lnTo>
                    <a:lnTo>
                      <a:pt x="366474" y="380063"/>
                    </a:lnTo>
                    <a:lnTo>
                      <a:pt x="366474" y="380349"/>
                    </a:lnTo>
                    <a:lnTo>
                      <a:pt x="366474" y="380492"/>
                    </a:lnTo>
                    <a:lnTo>
                      <a:pt x="366331" y="380778"/>
                    </a:lnTo>
                    <a:lnTo>
                      <a:pt x="364471" y="384640"/>
                    </a:lnTo>
                    <a:lnTo>
                      <a:pt x="363756" y="387501"/>
                    </a:lnTo>
                    <a:lnTo>
                      <a:pt x="363613" y="389790"/>
                    </a:lnTo>
                    <a:lnTo>
                      <a:pt x="363756" y="391077"/>
                    </a:lnTo>
                    <a:lnTo>
                      <a:pt x="363899" y="391935"/>
                    </a:lnTo>
                    <a:lnTo>
                      <a:pt x="364042" y="392221"/>
                    </a:lnTo>
                    <a:lnTo>
                      <a:pt x="364042" y="392364"/>
                    </a:lnTo>
                    <a:lnTo>
                      <a:pt x="364185" y="392364"/>
                    </a:lnTo>
                    <a:lnTo>
                      <a:pt x="364328" y="392508"/>
                    </a:lnTo>
                    <a:lnTo>
                      <a:pt x="369907" y="392508"/>
                    </a:lnTo>
                    <a:lnTo>
                      <a:pt x="369907" y="392508"/>
                    </a:lnTo>
                    <a:lnTo>
                      <a:pt x="369907" y="390934"/>
                    </a:lnTo>
                    <a:lnTo>
                      <a:pt x="371194" y="384354"/>
                    </a:lnTo>
                    <a:lnTo>
                      <a:pt x="372339" y="380635"/>
                    </a:lnTo>
                    <a:lnTo>
                      <a:pt x="373197" y="378632"/>
                    </a:lnTo>
                    <a:lnTo>
                      <a:pt x="376344" y="372339"/>
                    </a:lnTo>
                    <a:lnTo>
                      <a:pt x="376916" y="370336"/>
                    </a:lnTo>
                    <a:lnTo>
                      <a:pt x="377059" y="368476"/>
                    </a:lnTo>
                    <a:lnTo>
                      <a:pt x="375915" y="360180"/>
                    </a:lnTo>
                    <a:lnTo>
                      <a:pt x="377917" y="356175"/>
                    </a:lnTo>
                    <a:lnTo>
                      <a:pt x="380635" y="352313"/>
                    </a:lnTo>
                    <a:lnTo>
                      <a:pt x="382924" y="350596"/>
                    </a:lnTo>
                    <a:lnTo>
                      <a:pt x="384783" y="349452"/>
                    </a:lnTo>
                    <a:lnTo>
                      <a:pt x="385785" y="349881"/>
                    </a:lnTo>
                    <a:lnTo>
                      <a:pt x="387930" y="351741"/>
                    </a:lnTo>
                    <a:lnTo>
                      <a:pt x="390791" y="353600"/>
                    </a:lnTo>
                    <a:lnTo>
                      <a:pt x="392221" y="353171"/>
                    </a:lnTo>
                    <a:lnTo>
                      <a:pt x="394224" y="351598"/>
                    </a:lnTo>
                    <a:lnTo>
                      <a:pt x="395654" y="349881"/>
                    </a:lnTo>
                    <a:lnTo>
                      <a:pt x="395511" y="347020"/>
                    </a:lnTo>
                    <a:lnTo>
                      <a:pt x="396799" y="340869"/>
                    </a:lnTo>
                    <a:lnTo>
                      <a:pt x="396513" y="337436"/>
                    </a:lnTo>
                    <a:lnTo>
                      <a:pt x="397943" y="333145"/>
                    </a:lnTo>
                    <a:lnTo>
                      <a:pt x="399517" y="326994"/>
                    </a:lnTo>
                    <a:lnTo>
                      <a:pt x="400232" y="323132"/>
                    </a:lnTo>
                    <a:lnTo>
                      <a:pt x="401090" y="320987"/>
                    </a:lnTo>
                    <a:lnTo>
                      <a:pt x="405381" y="316695"/>
                    </a:lnTo>
                    <a:lnTo>
                      <a:pt x="408957" y="310687"/>
                    </a:lnTo>
                    <a:lnTo>
                      <a:pt x="411389" y="306253"/>
                    </a:lnTo>
                    <a:lnTo>
                      <a:pt x="415823" y="299101"/>
                    </a:lnTo>
                    <a:lnTo>
                      <a:pt x="417969" y="296383"/>
                    </a:lnTo>
                    <a:lnTo>
                      <a:pt x="419828" y="295239"/>
                    </a:lnTo>
                    <a:lnTo>
                      <a:pt x="422546" y="294524"/>
                    </a:lnTo>
                    <a:lnTo>
                      <a:pt x="427553" y="293952"/>
                    </a:lnTo>
                    <a:lnTo>
                      <a:pt x="431272" y="293379"/>
                    </a:lnTo>
                    <a:lnTo>
                      <a:pt x="431701" y="292378"/>
                    </a:lnTo>
                    <a:lnTo>
                      <a:pt x="431987" y="290948"/>
                    </a:lnTo>
                    <a:lnTo>
                      <a:pt x="432130" y="287658"/>
                    </a:lnTo>
                    <a:lnTo>
                      <a:pt x="432845" y="282079"/>
                    </a:lnTo>
                    <a:lnTo>
                      <a:pt x="434419" y="276643"/>
                    </a:lnTo>
                    <a:lnTo>
                      <a:pt x="436278" y="272638"/>
                    </a:lnTo>
                    <a:lnTo>
                      <a:pt x="437279" y="270779"/>
                    </a:lnTo>
                    <a:lnTo>
                      <a:pt x="438424" y="268919"/>
                    </a:lnTo>
                    <a:lnTo>
                      <a:pt x="439711" y="265915"/>
                    </a:lnTo>
                    <a:lnTo>
                      <a:pt x="441428" y="259192"/>
                    </a:lnTo>
                    <a:lnTo>
                      <a:pt x="441428" y="254758"/>
                    </a:lnTo>
                    <a:lnTo>
                      <a:pt x="443860" y="246605"/>
                    </a:lnTo>
                    <a:lnTo>
                      <a:pt x="442858" y="237736"/>
                    </a:lnTo>
                    <a:lnTo>
                      <a:pt x="442143" y="231871"/>
                    </a:lnTo>
                    <a:lnTo>
                      <a:pt x="441428" y="225577"/>
                    </a:lnTo>
                    <a:lnTo>
                      <a:pt x="440855" y="219713"/>
                    </a:lnTo>
                    <a:lnTo>
                      <a:pt x="443716" y="216137"/>
                    </a:lnTo>
                    <a:lnTo>
                      <a:pt x="445004" y="212704"/>
                    </a:lnTo>
                    <a:lnTo>
                      <a:pt x="448437" y="201546"/>
                    </a:lnTo>
                    <a:lnTo>
                      <a:pt x="449867" y="199258"/>
                    </a:lnTo>
                    <a:lnTo>
                      <a:pt x="452585" y="193250"/>
                    </a:lnTo>
                    <a:lnTo>
                      <a:pt x="452871" y="191533"/>
                    </a:lnTo>
                    <a:lnTo>
                      <a:pt x="455589" y="183952"/>
                    </a:lnTo>
                    <a:lnTo>
                      <a:pt x="455303" y="178946"/>
                    </a:lnTo>
                    <a:lnTo>
                      <a:pt x="454731" y="173796"/>
                    </a:lnTo>
                    <a:lnTo>
                      <a:pt x="456161" y="170792"/>
                    </a:lnTo>
                    <a:lnTo>
                      <a:pt x="457448" y="168361"/>
                    </a:lnTo>
                    <a:lnTo>
                      <a:pt x="457448" y="166358"/>
                    </a:lnTo>
                    <a:lnTo>
                      <a:pt x="458021" y="161638"/>
                    </a:lnTo>
                    <a:lnTo>
                      <a:pt x="458450" y="160350"/>
                    </a:lnTo>
                    <a:lnTo>
                      <a:pt x="460023" y="160350"/>
                    </a:lnTo>
                    <a:lnTo>
                      <a:pt x="463313" y="160922"/>
                    </a:lnTo>
                    <a:lnTo>
                      <a:pt x="465602" y="160493"/>
                    </a:lnTo>
                    <a:lnTo>
                      <a:pt x="468463" y="160493"/>
                    </a:lnTo>
                    <a:lnTo>
                      <a:pt x="470608" y="160350"/>
                    </a:lnTo>
                    <a:lnTo>
                      <a:pt x="471896" y="158920"/>
                    </a:lnTo>
                    <a:lnTo>
                      <a:pt x="473612" y="153341"/>
                    </a:lnTo>
                    <a:lnTo>
                      <a:pt x="474756" y="152197"/>
                    </a:lnTo>
                    <a:lnTo>
                      <a:pt x="475615" y="151911"/>
                    </a:lnTo>
                    <a:lnTo>
                      <a:pt x="478046" y="150909"/>
                    </a:lnTo>
                    <a:lnTo>
                      <a:pt x="480049" y="149193"/>
                    </a:lnTo>
                    <a:lnTo>
                      <a:pt x="481766" y="148049"/>
                    </a:lnTo>
                    <a:lnTo>
                      <a:pt x="482481" y="147905"/>
                    </a:lnTo>
                    <a:lnTo>
                      <a:pt x="484197" y="147763"/>
                    </a:lnTo>
                    <a:lnTo>
                      <a:pt x="486057" y="147047"/>
                    </a:lnTo>
                    <a:lnTo>
                      <a:pt x="486915" y="146189"/>
                    </a:lnTo>
                    <a:lnTo>
                      <a:pt x="489061" y="145617"/>
                    </a:lnTo>
                    <a:lnTo>
                      <a:pt x="491349" y="145903"/>
                    </a:lnTo>
                    <a:lnTo>
                      <a:pt x="492780" y="145331"/>
                    </a:lnTo>
                    <a:lnTo>
                      <a:pt x="493781" y="144902"/>
                    </a:lnTo>
                    <a:lnTo>
                      <a:pt x="494925" y="144759"/>
                    </a:lnTo>
                    <a:lnTo>
                      <a:pt x="496070" y="144186"/>
                    </a:lnTo>
                    <a:lnTo>
                      <a:pt x="496356" y="143185"/>
                    </a:lnTo>
                    <a:lnTo>
                      <a:pt x="497071" y="142470"/>
                    </a:lnTo>
                    <a:lnTo>
                      <a:pt x="498788" y="141040"/>
                    </a:lnTo>
                    <a:lnTo>
                      <a:pt x="499646" y="140038"/>
                    </a:lnTo>
                    <a:lnTo>
                      <a:pt x="499932" y="139037"/>
                    </a:lnTo>
                    <a:lnTo>
                      <a:pt x="500361" y="138179"/>
                    </a:lnTo>
                    <a:lnTo>
                      <a:pt x="501076" y="136748"/>
                    </a:lnTo>
                    <a:lnTo>
                      <a:pt x="504080" y="133172"/>
                    </a:lnTo>
                    <a:lnTo>
                      <a:pt x="506798" y="13117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21" name="Freeform: Shape 420">
                <a:extLst>
                  <a:ext uri="{FF2B5EF4-FFF2-40B4-BE49-F238E27FC236}">
                    <a16:creationId xmlns:a16="http://schemas.microsoft.com/office/drawing/2014/main" id="{9791AFCE-0100-6875-DF92-D68F3465CF83}"/>
                  </a:ext>
                  <a:ext uri="{C183D7F6-B498-43B3-948B-1728B52AA6E4}">
                    <adec:decorative xmlns:adec="http://schemas.microsoft.com/office/drawing/2017/decorative" val="1"/>
                  </a:ext>
                </a:extLst>
              </p:cNvPr>
              <p:cNvSpPr/>
              <p:nvPr/>
            </p:nvSpPr>
            <p:spPr>
              <a:xfrm>
                <a:off x="10695762" y="4750597"/>
                <a:ext cx="339725" cy="158061"/>
              </a:xfrm>
              <a:custGeom>
                <a:avLst/>
                <a:gdLst>
                  <a:gd name="connsiteX0" fmla="*/ 47347 w 339725"/>
                  <a:gd name="connsiteY0" fmla="*/ 22458 h 158061"/>
                  <a:gd name="connsiteX1" fmla="*/ 49492 w 339725"/>
                  <a:gd name="connsiteY1" fmla="*/ 22172 h 158061"/>
                  <a:gd name="connsiteX2" fmla="*/ 49635 w 339725"/>
                  <a:gd name="connsiteY2" fmla="*/ 22744 h 158061"/>
                  <a:gd name="connsiteX3" fmla="*/ 50350 w 339725"/>
                  <a:gd name="connsiteY3" fmla="*/ 23745 h 158061"/>
                  <a:gd name="connsiteX4" fmla="*/ 53498 w 339725"/>
                  <a:gd name="connsiteY4" fmla="*/ 24746 h 158061"/>
                  <a:gd name="connsiteX5" fmla="*/ 55786 w 339725"/>
                  <a:gd name="connsiteY5" fmla="*/ 22887 h 158061"/>
                  <a:gd name="connsiteX6" fmla="*/ 54785 w 339725"/>
                  <a:gd name="connsiteY6" fmla="*/ 21886 h 158061"/>
                  <a:gd name="connsiteX7" fmla="*/ 53784 w 339725"/>
                  <a:gd name="connsiteY7" fmla="*/ 21313 h 158061"/>
                  <a:gd name="connsiteX8" fmla="*/ 52639 w 339725"/>
                  <a:gd name="connsiteY8" fmla="*/ 21170 h 158061"/>
                  <a:gd name="connsiteX9" fmla="*/ 50350 w 339725"/>
                  <a:gd name="connsiteY9" fmla="*/ 20312 h 158061"/>
                  <a:gd name="connsiteX10" fmla="*/ 46059 w 339725"/>
                  <a:gd name="connsiteY10" fmla="*/ 16736 h 158061"/>
                  <a:gd name="connsiteX11" fmla="*/ 44772 w 339725"/>
                  <a:gd name="connsiteY11" fmla="*/ 15306 h 158061"/>
                  <a:gd name="connsiteX12" fmla="*/ 43341 w 339725"/>
                  <a:gd name="connsiteY12" fmla="*/ 10585 h 158061"/>
                  <a:gd name="connsiteX13" fmla="*/ 41196 w 339725"/>
                  <a:gd name="connsiteY13" fmla="*/ 8583 h 158061"/>
                  <a:gd name="connsiteX14" fmla="*/ 33186 w 339725"/>
                  <a:gd name="connsiteY14" fmla="*/ 4720 h 158061"/>
                  <a:gd name="connsiteX15" fmla="*/ 28322 w 339725"/>
                  <a:gd name="connsiteY15" fmla="*/ 1001 h 158061"/>
                  <a:gd name="connsiteX16" fmla="*/ 24603 w 339725"/>
                  <a:gd name="connsiteY16" fmla="*/ 0 h 158061"/>
                  <a:gd name="connsiteX17" fmla="*/ 23745 w 339725"/>
                  <a:gd name="connsiteY17" fmla="*/ 858 h 158061"/>
                  <a:gd name="connsiteX18" fmla="*/ 23888 w 339725"/>
                  <a:gd name="connsiteY18" fmla="*/ 3147 h 158061"/>
                  <a:gd name="connsiteX19" fmla="*/ 25032 w 339725"/>
                  <a:gd name="connsiteY19" fmla="*/ 4577 h 158061"/>
                  <a:gd name="connsiteX20" fmla="*/ 31040 w 339725"/>
                  <a:gd name="connsiteY20" fmla="*/ 9012 h 158061"/>
                  <a:gd name="connsiteX21" fmla="*/ 37334 w 339725"/>
                  <a:gd name="connsiteY21" fmla="*/ 17165 h 158061"/>
                  <a:gd name="connsiteX22" fmla="*/ 43341 w 339725"/>
                  <a:gd name="connsiteY22" fmla="*/ 21456 h 158061"/>
                  <a:gd name="connsiteX23" fmla="*/ 47347 w 339725"/>
                  <a:gd name="connsiteY23" fmla="*/ 22458 h 158061"/>
                  <a:gd name="connsiteX24" fmla="*/ 44343 w 339725"/>
                  <a:gd name="connsiteY24" fmla="*/ 38478 h 158061"/>
                  <a:gd name="connsiteX25" fmla="*/ 43056 w 339725"/>
                  <a:gd name="connsiteY25" fmla="*/ 37620 h 158061"/>
                  <a:gd name="connsiteX26" fmla="*/ 40623 w 339725"/>
                  <a:gd name="connsiteY26" fmla="*/ 38049 h 158061"/>
                  <a:gd name="connsiteX27" fmla="*/ 38622 w 339725"/>
                  <a:gd name="connsiteY27" fmla="*/ 40195 h 158061"/>
                  <a:gd name="connsiteX28" fmla="*/ 38622 w 339725"/>
                  <a:gd name="connsiteY28" fmla="*/ 42484 h 158061"/>
                  <a:gd name="connsiteX29" fmla="*/ 41196 w 339725"/>
                  <a:gd name="connsiteY29" fmla="*/ 45630 h 158061"/>
                  <a:gd name="connsiteX30" fmla="*/ 44486 w 339725"/>
                  <a:gd name="connsiteY30" fmla="*/ 45774 h 158061"/>
                  <a:gd name="connsiteX31" fmla="*/ 45201 w 339725"/>
                  <a:gd name="connsiteY31" fmla="*/ 45345 h 158061"/>
                  <a:gd name="connsiteX32" fmla="*/ 45774 w 339725"/>
                  <a:gd name="connsiteY32" fmla="*/ 44486 h 158061"/>
                  <a:gd name="connsiteX33" fmla="*/ 46059 w 339725"/>
                  <a:gd name="connsiteY33" fmla="*/ 42484 h 158061"/>
                  <a:gd name="connsiteX34" fmla="*/ 45630 w 339725"/>
                  <a:gd name="connsiteY34" fmla="*/ 40195 h 158061"/>
                  <a:gd name="connsiteX35" fmla="*/ 44343 w 339725"/>
                  <a:gd name="connsiteY35" fmla="*/ 38478 h 158061"/>
                  <a:gd name="connsiteX36" fmla="*/ 51495 w 339725"/>
                  <a:gd name="connsiteY36" fmla="*/ 58791 h 158061"/>
                  <a:gd name="connsiteX37" fmla="*/ 52353 w 339725"/>
                  <a:gd name="connsiteY37" fmla="*/ 56359 h 158061"/>
                  <a:gd name="connsiteX38" fmla="*/ 51352 w 339725"/>
                  <a:gd name="connsiteY38" fmla="*/ 54785 h 158061"/>
                  <a:gd name="connsiteX39" fmla="*/ 50350 w 339725"/>
                  <a:gd name="connsiteY39" fmla="*/ 55071 h 158061"/>
                  <a:gd name="connsiteX40" fmla="*/ 47061 w 339725"/>
                  <a:gd name="connsiteY40" fmla="*/ 57646 h 158061"/>
                  <a:gd name="connsiteX41" fmla="*/ 46346 w 339725"/>
                  <a:gd name="connsiteY41" fmla="*/ 59076 h 158061"/>
                  <a:gd name="connsiteX42" fmla="*/ 50065 w 339725"/>
                  <a:gd name="connsiteY42" fmla="*/ 63225 h 158061"/>
                  <a:gd name="connsiteX43" fmla="*/ 51781 w 339725"/>
                  <a:gd name="connsiteY43" fmla="*/ 64083 h 158061"/>
                  <a:gd name="connsiteX44" fmla="*/ 51781 w 339725"/>
                  <a:gd name="connsiteY44" fmla="*/ 63654 h 158061"/>
                  <a:gd name="connsiteX45" fmla="*/ 50065 w 339725"/>
                  <a:gd name="connsiteY45" fmla="*/ 61794 h 158061"/>
                  <a:gd name="connsiteX46" fmla="*/ 50493 w 339725"/>
                  <a:gd name="connsiteY46" fmla="*/ 59506 h 158061"/>
                  <a:gd name="connsiteX47" fmla="*/ 51495 w 339725"/>
                  <a:gd name="connsiteY47" fmla="*/ 58791 h 158061"/>
                  <a:gd name="connsiteX48" fmla="*/ 67087 w 339725"/>
                  <a:gd name="connsiteY48" fmla="*/ 57217 h 158061"/>
                  <a:gd name="connsiteX49" fmla="*/ 64941 w 339725"/>
                  <a:gd name="connsiteY49" fmla="*/ 51781 h 158061"/>
                  <a:gd name="connsiteX50" fmla="*/ 63081 w 339725"/>
                  <a:gd name="connsiteY50" fmla="*/ 49350 h 158061"/>
                  <a:gd name="connsiteX51" fmla="*/ 59648 w 339725"/>
                  <a:gd name="connsiteY51" fmla="*/ 48634 h 158061"/>
                  <a:gd name="connsiteX52" fmla="*/ 58504 w 339725"/>
                  <a:gd name="connsiteY52" fmla="*/ 47061 h 158061"/>
                  <a:gd name="connsiteX53" fmla="*/ 58075 w 339725"/>
                  <a:gd name="connsiteY53" fmla="*/ 42198 h 158061"/>
                  <a:gd name="connsiteX54" fmla="*/ 54785 w 339725"/>
                  <a:gd name="connsiteY54" fmla="*/ 41053 h 158061"/>
                  <a:gd name="connsiteX55" fmla="*/ 53068 w 339725"/>
                  <a:gd name="connsiteY55" fmla="*/ 41625 h 158061"/>
                  <a:gd name="connsiteX56" fmla="*/ 50208 w 339725"/>
                  <a:gd name="connsiteY56" fmla="*/ 45058 h 158061"/>
                  <a:gd name="connsiteX57" fmla="*/ 49635 w 339725"/>
                  <a:gd name="connsiteY57" fmla="*/ 47061 h 158061"/>
                  <a:gd name="connsiteX58" fmla="*/ 46774 w 339725"/>
                  <a:gd name="connsiteY58" fmla="*/ 48634 h 158061"/>
                  <a:gd name="connsiteX59" fmla="*/ 46489 w 339725"/>
                  <a:gd name="connsiteY59" fmla="*/ 50208 h 158061"/>
                  <a:gd name="connsiteX60" fmla="*/ 46917 w 339725"/>
                  <a:gd name="connsiteY60" fmla="*/ 51781 h 158061"/>
                  <a:gd name="connsiteX61" fmla="*/ 49063 w 339725"/>
                  <a:gd name="connsiteY61" fmla="*/ 52353 h 158061"/>
                  <a:gd name="connsiteX62" fmla="*/ 50493 w 339725"/>
                  <a:gd name="connsiteY62" fmla="*/ 50637 h 158061"/>
                  <a:gd name="connsiteX63" fmla="*/ 55071 w 339725"/>
                  <a:gd name="connsiteY63" fmla="*/ 50065 h 158061"/>
                  <a:gd name="connsiteX64" fmla="*/ 56644 w 339725"/>
                  <a:gd name="connsiteY64" fmla="*/ 50351 h 158061"/>
                  <a:gd name="connsiteX65" fmla="*/ 56787 w 339725"/>
                  <a:gd name="connsiteY65" fmla="*/ 52353 h 158061"/>
                  <a:gd name="connsiteX66" fmla="*/ 57502 w 339725"/>
                  <a:gd name="connsiteY66" fmla="*/ 55644 h 158061"/>
                  <a:gd name="connsiteX67" fmla="*/ 59505 w 339725"/>
                  <a:gd name="connsiteY67" fmla="*/ 57217 h 158061"/>
                  <a:gd name="connsiteX68" fmla="*/ 62366 w 339725"/>
                  <a:gd name="connsiteY68" fmla="*/ 57932 h 158061"/>
                  <a:gd name="connsiteX69" fmla="*/ 64512 w 339725"/>
                  <a:gd name="connsiteY69" fmla="*/ 60650 h 158061"/>
                  <a:gd name="connsiteX70" fmla="*/ 64941 w 339725"/>
                  <a:gd name="connsiteY70" fmla="*/ 59506 h 158061"/>
                  <a:gd name="connsiteX71" fmla="*/ 66514 w 339725"/>
                  <a:gd name="connsiteY71" fmla="*/ 59362 h 158061"/>
                  <a:gd name="connsiteX72" fmla="*/ 67087 w 339725"/>
                  <a:gd name="connsiteY72" fmla="*/ 57217 h 158061"/>
                  <a:gd name="connsiteX73" fmla="*/ 57502 w 339725"/>
                  <a:gd name="connsiteY73" fmla="*/ 63225 h 158061"/>
                  <a:gd name="connsiteX74" fmla="*/ 55929 w 339725"/>
                  <a:gd name="connsiteY74" fmla="*/ 63082 h 158061"/>
                  <a:gd name="connsiteX75" fmla="*/ 53784 w 339725"/>
                  <a:gd name="connsiteY75" fmla="*/ 63368 h 158061"/>
                  <a:gd name="connsiteX76" fmla="*/ 53926 w 339725"/>
                  <a:gd name="connsiteY76" fmla="*/ 64083 h 158061"/>
                  <a:gd name="connsiteX77" fmla="*/ 57789 w 339725"/>
                  <a:gd name="connsiteY77" fmla="*/ 65656 h 158061"/>
                  <a:gd name="connsiteX78" fmla="*/ 59505 w 339725"/>
                  <a:gd name="connsiteY78" fmla="*/ 65943 h 158061"/>
                  <a:gd name="connsiteX79" fmla="*/ 59505 w 339725"/>
                  <a:gd name="connsiteY79" fmla="*/ 64941 h 158061"/>
                  <a:gd name="connsiteX80" fmla="*/ 58790 w 339725"/>
                  <a:gd name="connsiteY80" fmla="*/ 64226 h 158061"/>
                  <a:gd name="connsiteX81" fmla="*/ 57502 w 339725"/>
                  <a:gd name="connsiteY81" fmla="*/ 63225 h 158061"/>
                  <a:gd name="connsiteX82" fmla="*/ 73381 w 339725"/>
                  <a:gd name="connsiteY82" fmla="*/ 58218 h 158061"/>
                  <a:gd name="connsiteX83" fmla="*/ 70090 w 339725"/>
                  <a:gd name="connsiteY83" fmla="*/ 57360 h 158061"/>
                  <a:gd name="connsiteX84" fmla="*/ 69090 w 339725"/>
                  <a:gd name="connsiteY84" fmla="*/ 58504 h 158061"/>
                  <a:gd name="connsiteX85" fmla="*/ 68230 w 339725"/>
                  <a:gd name="connsiteY85" fmla="*/ 59076 h 158061"/>
                  <a:gd name="connsiteX86" fmla="*/ 67372 w 339725"/>
                  <a:gd name="connsiteY86" fmla="*/ 59220 h 158061"/>
                  <a:gd name="connsiteX87" fmla="*/ 67087 w 339725"/>
                  <a:gd name="connsiteY87" fmla="*/ 59935 h 158061"/>
                  <a:gd name="connsiteX88" fmla="*/ 66514 w 339725"/>
                  <a:gd name="connsiteY88" fmla="*/ 62367 h 158061"/>
                  <a:gd name="connsiteX89" fmla="*/ 68230 w 339725"/>
                  <a:gd name="connsiteY89" fmla="*/ 64369 h 158061"/>
                  <a:gd name="connsiteX90" fmla="*/ 70376 w 339725"/>
                  <a:gd name="connsiteY90" fmla="*/ 65227 h 158061"/>
                  <a:gd name="connsiteX91" fmla="*/ 73381 w 339725"/>
                  <a:gd name="connsiteY91" fmla="*/ 62796 h 158061"/>
                  <a:gd name="connsiteX92" fmla="*/ 73237 w 339725"/>
                  <a:gd name="connsiteY92" fmla="*/ 61651 h 158061"/>
                  <a:gd name="connsiteX93" fmla="*/ 72808 w 339725"/>
                  <a:gd name="connsiteY93" fmla="*/ 60936 h 158061"/>
                  <a:gd name="connsiteX94" fmla="*/ 72236 w 339725"/>
                  <a:gd name="connsiteY94" fmla="*/ 60507 h 158061"/>
                  <a:gd name="connsiteX95" fmla="*/ 74096 w 339725"/>
                  <a:gd name="connsiteY95" fmla="*/ 58933 h 158061"/>
                  <a:gd name="connsiteX96" fmla="*/ 73381 w 339725"/>
                  <a:gd name="connsiteY96" fmla="*/ 58218 h 158061"/>
                  <a:gd name="connsiteX97" fmla="*/ 135890 w 339725"/>
                  <a:gd name="connsiteY97" fmla="*/ 74668 h 158061"/>
                  <a:gd name="connsiteX98" fmla="*/ 138178 w 339725"/>
                  <a:gd name="connsiteY98" fmla="*/ 75813 h 158061"/>
                  <a:gd name="connsiteX99" fmla="*/ 138608 w 339725"/>
                  <a:gd name="connsiteY99" fmla="*/ 76957 h 158061"/>
                  <a:gd name="connsiteX100" fmla="*/ 138893 w 339725"/>
                  <a:gd name="connsiteY100" fmla="*/ 77100 h 158061"/>
                  <a:gd name="connsiteX101" fmla="*/ 139609 w 339725"/>
                  <a:gd name="connsiteY101" fmla="*/ 76814 h 158061"/>
                  <a:gd name="connsiteX102" fmla="*/ 141754 w 339725"/>
                  <a:gd name="connsiteY102" fmla="*/ 77386 h 158061"/>
                  <a:gd name="connsiteX103" fmla="*/ 142899 w 339725"/>
                  <a:gd name="connsiteY103" fmla="*/ 76099 h 158061"/>
                  <a:gd name="connsiteX104" fmla="*/ 140181 w 339725"/>
                  <a:gd name="connsiteY104" fmla="*/ 73667 h 158061"/>
                  <a:gd name="connsiteX105" fmla="*/ 138178 w 339725"/>
                  <a:gd name="connsiteY105" fmla="*/ 72093 h 158061"/>
                  <a:gd name="connsiteX106" fmla="*/ 137320 w 339725"/>
                  <a:gd name="connsiteY106" fmla="*/ 72093 h 158061"/>
                  <a:gd name="connsiteX107" fmla="*/ 135604 w 339725"/>
                  <a:gd name="connsiteY107" fmla="*/ 71664 h 158061"/>
                  <a:gd name="connsiteX108" fmla="*/ 133459 w 339725"/>
                  <a:gd name="connsiteY108" fmla="*/ 72808 h 158061"/>
                  <a:gd name="connsiteX109" fmla="*/ 133744 w 339725"/>
                  <a:gd name="connsiteY109" fmla="*/ 74239 h 158061"/>
                  <a:gd name="connsiteX110" fmla="*/ 135890 w 339725"/>
                  <a:gd name="connsiteY110" fmla="*/ 74668 h 158061"/>
                  <a:gd name="connsiteX111" fmla="*/ 173367 w 339725"/>
                  <a:gd name="connsiteY111" fmla="*/ 87685 h 158061"/>
                  <a:gd name="connsiteX112" fmla="*/ 173224 w 339725"/>
                  <a:gd name="connsiteY112" fmla="*/ 90260 h 158061"/>
                  <a:gd name="connsiteX113" fmla="*/ 173224 w 339725"/>
                  <a:gd name="connsiteY113" fmla="*/ 92691 h 158061"/>
                  <a:gd name="connsiteX114" fmla="*/ 174225 w 339725"/>
                  <a:gd name="connsiteY114" fmla="*/ 93836 h 158061"/>
                  <a:gd name="connsiteX115" fmla="*/ 175227 w 339725"/>
                  <a:gd name="connsiteY115" fmla="*/ 92977 h 158061"/>
                  <a:gd name="connsiteX116" fmla="*/ 177515 w 339725"/>
                  <a:gd name="connsiteY116" fmla="*/ 95409 h 158061"/>
                  <a:gd name="connsiteX117" fmla="*/ 177658 w 339725"/>
                  <a:gd name="connsiteY117" fmla="*/ 94265 h 158061"/>
                  <a:gd name="connsiteX118" fmla="*/ 177372 w 339725"/>
                  <a:gd name="connsiteY118" fmla="*/ 90975 h 158061"/>
                  <a:gd name="connsiteX119" fmla="*/ 173081 w 339725"/>
                  <a:gd name="connsiteY119" fmla="*/ 83251 h 158061"/>
                  <a:gd name="connsiteX120" fmla="*/ 171794 w 339725"/>
                  <a:gd name="connsiteY120" fmla="*/ 82822 h 158061"/>
                  <a:gd name="connsiteX121" fmla="*/ 172937 w 339725"/>
                  <a:gd name="connsiteY121" fmla="*/ 85683 h 158061"/>
                  <a:gd name="connsiteX122" fmla="*/ 173367 w 339725"/>
                  <a:gd name="connsiteY122" fmla="*/ 87685 h 158061"/>
                  <a:gd name="connsiteX123" fmla="*/ 29037 w 339725"/>
                  <a:gd name="connsiteY123" fmla="*/ 30325 h 158061"/>
                  <a:gd name="connsiteX124" fmla="*/ 26606 w 339725"/>
                  <a:gd name="connsiteY124" fmla="*/ 29181 h 158061"/>
                  <a:gd name="connsiteX125" fmla="*/ 24889 w 339725"/>
                  <a:gd name="connsiteY125" fmla="*/ 31183 h 158061"/>
                  <a:gd name="connsiteX126" fmla="*/ 25176 w 339725"/>
                  <a:gd name="connsiteY126" fmla="*/ 33186 h 158061"/>
                  <a:gd name="connsiteX127" fmla="*/ 28179 w 339725"/>
                  <a:gd name="connsiteY127" fmla="*/ 36190 h 158061"/>
                  <a:gd name="connsiteX128" fmla="*/ 28179 w 339725"/>
                  <a:gd name="connsiteY128" fmla="*/ 38049 h 158061"/>
                  <a:gd name="connsiteX129" fmla="*/ 28894 w 339725"/>
                  <a:gd name="connsiteY129" fmla="*/ 38622 h 158061"/>
                  <a:gd name="connsiteX130" fmla="*/ 29895 w 339725"/>
                  <a:gd name="connsiteY130" fmla="*/ 40195 h 158061"/>
                  <a:gd name="connsiteX131" fmla="*/ 30468 w 339725"/>
                  <a:gd name="connsiteY131" fmla="*/ 39766 h 158061"/>
                  <a:gd name="connsiteX132" fmla="*/ 31040 w 339725"/>
                  <a:gd name="connsiteY132" fmla="*/ 38335 h 158061"/>
                  <a:gd name="connsiteX133" fmla="*/ 33471 w 339725"/>
                  <a:gd name="connsiteY133" fmla="*/ 35331 h 158061"/>
                  <a:gd name="connsiteX134" fmla="*/ 34044 w 339725"/>
                  <a:gd name="connsiteY134" fmla="*/ 33615 h 158061"/>
                  <a:gd name="connsiteX135" fmla="*/ 31326 w 339725"/>
                  <a:gd name="connsiteY135" fmla="*/ 32757 h 158061"/>
                  <a:gd name="connsiteX136" fmla="*/ 29037 w 339725"/>
                  <a:gd name="connsiteY136" fmla="*/ 30325 h 158061"/>
                  <a:gd name="connsiteX137" fmla="*/ 858 w 339725"/>
                  <a:gd name="connsiteY137" fmla="*/ 12159 h 158061"/>
                  <a:gd name="connsiteX138" fmla="*/ 0 w 339725"/>
                  <a:gd name="connsiteY138" fmla="*/ 14447 h 158061"/>
                  <a:gd name="connsiteX139" fmla="*/ 1860 w 339725"/>
                  <a:gd name="connsiteY139" fmla="*/ 15449 h 158061"/>
                  <a:gd name="connsiteX140" fmla="*/ 4863 w 339725"/>
                  <a:gd name="connsiteY140" fmla="*/ 14734 h 158061"/>
                  <a:gd name="connsiteX141" fmla="*/ 5579 w 339725"/>
                  <a:gd name="connsiteY141" fmla="*/ 13160 h 158061"/>
                  <a:gd name="connsiteX142" fmla="*/ 1716 w 339725"/>
                  <a:gd name="connsiteY142" fmla="*/ 11014 h 158061"/>
                  <a:gd name="connsiteX143" fmla="*/ 858 w 339725"/>
                  <a:gd name="connsiteY143" fmla="*/ 12159 h 158061"/>
                  <a:gd name="connsiteX144" fmla="*/ 26462 w 339725"/>
                  <a:gd name="connsiteY144" fmla="*/ 41053 h 158061"/>
                  <a:gd name="connsiteX145" fmla="*/ 26177 w 339725"/>
                  <a:gd name="connsiteY145" fmla="*/ 42198 h 158061"/>
                  <a:gd name="connsiteX146" fmla="*/ 26034 w 339725"/>
                  <a:gd name="connsiteY146" fmla="*/ 44057 h 158061"/>
                  <a:gd name="connsiteX147" fmla="*/ 27607 w 339725"/>
                  <a:gd name="connsiteY147" fmla="*/ 47776 h 158061"/>
                  <a:gd name="connsiteX148" fmla="*/ 28036 w 339725"/>
                  <a:gd name="connsiteY148" fmla="*/ 47061 h 158061"/>
                  <a:gd name="connsiteX149" fmla="*/ 28322 w 339725"/>
                  <a:gd name="connsiteY149" fmla="*/ 44772 h 158061"/>
                  <a:gd name="connsiteX150" fmla="*/ 27035 w 339725"/>
                  <a:gd name="connsiteY150" fmla="*/ 40624 h 158061"/>
                  <a:gd name="connsiteX151" fmla="*/ 26462 w 339725"/>
                  <a:gd name="connsiteY151" fmla="*/ 41053 h 158061"/>
                  <a:gd name="connsiteX152" fmla="*/ 199686 w 339725"/>
                  <a:gd name="connsiteY152" fmla="*/ 124018 h 158061"/>
                  <a:gd name="connsiteX153" fmla="*/ 195682 w 339725"/>
                  <a:gd name="connsiteY153" fmla="*/ 117867 h 158061"/>
                  <a:gd name="connsiteX154" fmla="*/ 194108 w 339725"/>
                  <a:gd name="connsiteY154" fmla="*/ 116293 h 158061"/>
                  <a:gd name="connsiteX155" fmla="*/ 191676 w 339725"/>
                  <a:gd name="connsiteY155" fmla="*/ 117008 h 158061"/>
                  <a:gd name="connsiteX156" fmla="*/ 188386 w 339725"/>
                  <a:gd name="connsiteY156" fmla="*/ 115721 h 158061"/>
                  <a:gd name="connsiteX157" fmla="*/ 186240 w 339725"/>
                  <a:gd name="connsiteY157" fmla="*/ 116007 h 158061"/>
                  <a:gd name="connsiteX158" fmla="*/ 182379 w 339725"/>
                  <a:gd name="connsiteY158" fmla="*/ 114291 h 158061"/>
                  <a:gd name="connsiteX159" fmla="*/ 181806 w 339725"/>
                  <a:gd name="connsiteY159" fmla="*/ 113862 h 158061"/>
                  <a:gd name="connsiteX160" fmla="*/ 180519 w 339725"/>
                  <a:gd name="connsiteY160" fmla="*/ 113290 h 158061"/>
                  <a:gd name="connsiteX161" fmla="*/ 175083 w 339725"/>
                  <a:gd name="connsiteY161" fmla="*/ 109856 h 158061"/>
                  <a:gd name="connsiteX162" fmla="*/ 172222 w 339725"/>
                  <a:gd name="connsiteY162" fmla="*/ 108855 h 158061"/>
                  <a:gd name="connsiteX163" fmla="*/ 169934 w 339725"/>
                  <a:gd name="connsiteY163" fmla="*/ 108855 h 158061"/>
                  <a:gd name="connsiteX164" fmla="*/ 169361 w 339725"/>
                  <a:gd name="connsiteY164" fmla="*/ 111287 h 158061"/>
                  <a:gd name="connsiteX165" fmla="*/ 169648 w 339725"/>
                  <a:gd name="connsiteY165" fmla="*/ 112574 h 158061"/>
                  <a:gd name="connsiteX166" fmla="*/ 172795 w 339725"/>
                  <a:gd name="connsiteY166" fmla="*/ 112717 h 158061"/>
                  <a:gd name="connsiteX167" fmla="*/ 175512 w 339725"/>
                  <a:gd name="connsiteY167" fmla="*/ 113575 h 158061"/>
                  <a:gd name="connsiteX168" fmla="*/ 175942 w 339725"/>
                  <a:gd name="connsiteY168" fmla="*/ 116436 h 158061"/>
                  <a:gd name="connsiteX169" fmla="*/ 177086 w 339725"/>
                  <a:gd name="connsiteY169" fmla="*/ 117581 h 158061"/>
                  <a:gd name="connsiteX170" fmla="*/ 177086 w 339725"/>
                  <a:gd name="connsiteY170" fmla="*/ 119869 h 158061"/>
                  <a:gd name="connsiteX171" fmla="*/ 184667 w 339725"/>
                  <a:gd name="connsiteY171" fmla="*/ 124447 h 158061"/>
                  <a:gd name="connsiteX172" fmla="*/ 188243 w 339725"/>
                  <a:gd name="connsiteY172" fmla="*/ 125877 h 158061"/>
                  <a:gd name="connsiteX173" fmla="*/ 192392 w 339725"/>
                  <a:gd name="connsiteY173" fmla="*/ 126449 h 158061"/>
                  <a:gd name="connsiteX174" fmla="*/ 194823 w 339725"/>
                  <a:gd name="connsiteY174" fmla="*/ 127594 h 158061"/>
                  <a:gd name="connsiteX175" fmla="*/ 197112 w 339725"/>
                  <a:gd name="connsiteY175" fmla="*/ 127021 h 158061"/>
                  <a:gd name="connsiteX176" fmla="*/ 200116 w 339725"/>
                  <a:gd name="connsiteY176" fmla="*/ 127736 h 158061"/>
                  <a:gd name="connsiteX177" fmla="*/ 202262 w 339725"/>
                  <a:gd name="connsiteY177" fmla="*/ 127451 h 158061"/>
                  <a:gd name="connsiteX178" fmla="*/ 199686 w 339725"/>
                  <a:gd name="connsiteY178" fmla="*/ 126020 h 158061"/>
                  <a:gd name="connsiteX179" fmla="*/ 199686 w 339725"/>
                  <a:gd name="connsiteY179" fmla="*/ 124018 h 158061"/>
                  <a:gd name="connsiteX180" fmla="*/ 171794 w 339725"/>
                  <a:gd name="connsiteY180" fmla="*/ 90689 h 158061"/>
                  <a:gd name="connsiteX181" fmla="*/ 172079 w 339725"/>
                  <a:gd name="connsiteY181" fmla="*/ 89545 h 158061"/>
                  <a:gd name="connsiteX182" fmla="*/ 171794 w 339725"/>
                  <a:gd name="connsiteY182" fmla="*/ 86970 h 158061"/>
                  <a:gd name="connsiteX183" fmla="*/ 168503 w 339725"/>
                  <a:gd name="connsiteY183" fmla="*/ 81677 h 158061"/>
                  <a:gd name="connsiteX184" fmla="*/ 168503 w 339725"/>
                  <a:gd name="connsiteY184" fmla="*/ 77958 h 158061"/>
                  <a:gd name="connsiteX185" fmla="*/ 167073 w 339725"/>
                  <a:gd name="connsiteY185" fmla="*/ 76099 h 158061"/>
                  <a:gd name="connsiteX186" fmla="*/ 166930 w 339725"/>
                  <a:gd name="connsiteY186" fmla="*/ 74954 h 158061"/>
                  <a:gd name="connsiteX187" fmla="*/ 165500 w 339725"/>
                  <a:gd name="connsiteY187" fmla="*/ 70949 h 158061"/>
                  <a:gd name="connsiteX188" fmla="*/ 162067 w 339725"/>
                  <a:gd name="connsiteY188" fmla="*/ 67659 h 158061"/>
                  <a:gd name="connsiteX189" fmla="*/ 160064 w 339725"/>
                  <a:gd name="connsiteY189" fmla="*/ 67087 h 158061"/>
                  <a:gd name="connsiteX190" fmla="*/ 159063 w 339725"/>
                  <a:gd name="connsiteY190" fmla="*/ 65943 h 158061"/>
                  <a:gd name="connsiteX191" fmla="*/ 159349 w 339725"/>
                  <a:gd name="connsiteY191" fmla="*/ 62938 h 158061"/>
                  <a:gd name="connsiteX192" fmla="*/ 160350 w 339725"/>
                  <a:gd name="connsiteY192" fmla="*/ 61937 h 158061"/>
                  <a:gd name="connsiteX193" fmla="*/ 160636 w 339725"/>
                  <a:gd name="connsiteY193" fmla="*/ 60364 h 158061"/>
                  <a:gd name="connsiteX194" fmla="*/ 153198 w 339725"/>
                  <a:gd name="connsiteY194" fmla="*/ 51352 h 158061"/>
                  <a:gd name="connsiteX195" fmla="*/ 151767 w 339725"/>
                  <a:gd name="connsiteY195" fmla="*/ 51495 h 158061"/>
                  <a:gd name="connsiteX196" fmla="*/ 151196 w 339725"/>
                  <a:gd name="connsiteY196" fmla="*/ 52068 h 158061"/>
                  <a:gd name="connsiteX197" fmla="*/ 150051 w 339725"/>
                  <a:gd name="connsiteY197" fmla="*/ 52068 h 158061"/>
                  <a:gd name="connsiteX198" fmla="*/ 148478 w 339725"/>
                  <a:gd name="connsiteY198" fmla="*/ 51781 h 158061"/>
                  <a:gd name="connsiteX199" fmla="*/ 148335 w 339725"/>
                  <a:gd name="connsiteY199" fmla="*/ 53069 h 158061"/>
                  <a:gd name="connsiteX200" fmla="*/ 152054 w 339725"/>
                  <a:gd name="connsiteY200" fmla="*/ 58075 h 158061"/>
                  <a:gd name="connsiteX201" fmla="*/ 150480 w 339725"/>
                  <a:gd name="connsiteY201" fmla="*/ 60507 h 158061"/>
                  <a:gd name="connsiteX202" fmla="*/ 153770 w 339725"/>
                  <a:gd name="connsiteY202" fmla="*/ 70949 h 158061"/>
                  <a:gd name="connsiteX203" fmla="*/ 156774 w 339725"/>
                  <a:gd name="connsiteY203" fmla="*/ 76814 h 158061"/>
                  <a:gd name="connsiteX204" fmla="*/ 161351 w 339725"/>
                  <a:gd name="connsiteY204" fmla="*/ 80247 h 158061"/>
                  <a:gd name="connsiteX205" fmla="*/ 161924 w 339725"/>
                  <a:gd name="connsiteY205" fmla="*/ 81391 h 158061"/>
                  <a:gd name="connsiteX206" fmla="*/ 166501 w 339725"/>
                  <a:gd name="connsiteY206" fmla="*/ 83966 h 158061"/>
                  <a:gd name="connsiteX207" fmla="*/ 170506 w 339725"/>
                  <a:gd name="connsiteY207" fmla="*/ 89974 h 158061"/>
                  <a:gd name="connsiteX208" fmla="*/ 171794 w 339725"/>
                  <a:gd name="connsiteY208" fmla="*/ 90689 h 158061"/>
                  <a:gd name="connsiteX209" fmla="*/ 315551 w 339725"/>
                  <a:gd name="connsiteY209" fmla="*/ 123016 h 158061"/>
                  <a:gd name="connsiteX210" fmla="*/ 312547 w 339725"/>
                  <a:gd name="connsiteY210" fmla="*/ 122444 h 158061"/>
                  <a:gd name="connsiteX211" fmla="*/ 309114 w 339725"/>
                  <a:gd name="connsiteY211" fmla="*/ 122873 h 158061"/>
                  <a:gd name="connsiteX212" fmla="*/ 307684 w 339725"/>
                  <a:gd name="connsiteY212" fmla="*/ 123731 h 158061"/>
                  <a:gd name="connsiteX213" fmla="*/ 306968 w 339725"/>
                  <a:gd name="connsiteY213" fmla="*/ 125448 h 158061"/>
                  <a:gd name="connsiteX214" fmla="*/ 305538 w 339725"/>
                  <a:gd name="connsiteY214" fmla="*/ 125305 h 158061"/>
                  <a:gd name="connsiteX215" fmla="*/ 305538 w 339725"/>
                  <a:gd name="connsiteY215" fmla="*/ 126163 h 158061"/>
                  <a:gd name="connsiteX216" fmla="*/ 306396 w 339725"/>
                  <a:gd name="connsiteY216" fmla="*/ 128023 h 158061"/>
                  <a:gd name="connsiteX217" fmla="*/ 307541 w 339725"/>
                  <a:gd name="connsiteY217" fmla="*/ 127880 h 158061"/>
                  <a:gd name="connsiteX218" fmla="*/ 308971 w 339725"/>
                  <a:gd name="connsiteY218" fmla="*/ 128166 h 158061"/>
                  <a:gd name="connsiteX219" fmla="*/ 310973 w 339725"/>
                  <a:gd name="connsiteY219" fmla="*/ 126020 h 158061"/>
                  <a:gd name="connsiteX220" fmla="*/ 312833 w 339725"/>
                  <a:gd name="connsiteY220" fmla="*/ 125734 h 158061"/>
                  <a:gd name="connsiteX221" fmla="*/ 313548 w 339725"/>
                  <a:gd name="connsiteY221" fmla="*/ 125877 h 158061"/>
                  <a:gd name="connsiteX222" fmla="*/ 315980 w 339725"/>
                  <a:gd name="connsiteY222" fmla="*/ 125305 h 158061"/>
                  <a:gd name="connsiteX223" fmla="*/ 315837 w 339725"/>
                  <a:gd name="connsiteY223" fmla="*/ 124876 h 158061"/>
                  <a:gd name="connsiteX224" fmla="*/ 316838 w 339725"/>
                  <a:gd name="connsiteY224" fmla="*/ 123302 h 158061"/>
                  <a:gd name="connsiteX225" fmla="*/ 315551 w 339725"/>
                  <a:gd name="connsiteY225" fmla="*/ 123016 h 158061"/>
                  <a:gd name="connsiteX226" fmla="*/ 338152 w 339725"/>
                  <a:gd name="connsiteY226" fmla="*/ 151911 h 158061"/>
                  <a:gd name="connsiteX227" fmla="*/ 337579 w 339725"/>
                  <a:gd name="connsiteY227" fmla="*/ 150337 h 158061"/>
                  <a:gd name="connsiteX228" fmla="*/ 335576 w 339725"/>
                  <a:gd name="connsiteY228" fmla="*/ 150051 h 158061"/>
                  <a:gd name="connsiteX229" fmla="*/ 334289 w 339725"/>
                  <a:gd name="connsiteY229" fmla="*/ 150623 h 158061"/>
                  <a:gd name="connsiteX230" fmla="*/ 336006 w 339725"/>
                  <a:gd name="connsiteY230" fmla="*/ 153198 h 158061"/>
                  <a:gd name="connsiteX231" fmla="*/ 337007 w 339725"/>
                  <a:gd name="connsiteY231" fmla="*/ 153341 h 158061"/>
                  <a:gd name="connsiteX232" fmla="*/ 339725 w 339725"/>
                  <a:gd name="connsiteY232" fmla="*/ 152912 h 158061"/>
                  <a:gd name="connsiteX233" fmla="*/ 338152 w 339725"/>
                  <a:gd name="connsiteY233" fmla="*/ 151911 h 158061"/>
                  <a:gd name="connsiteX234" fmla="*/ 153198 w 339725"/>
                  <a:gd name="connsiteY234" fmla="*/ 93836 h 158061"/>
                  <a:gd name="connsiteX235" fmla="*/ 151052 w 339725"/>
                  <a:gd name="connsiteY235" fmla="*/ 93121 h 158061"/>
                  <a:gd name="connsiteX236" fmla="*/ 149336 w 339725"/>
                  <a:gd name="connsiteY236" fmla="*/ 89974 h 158061"/>
                  <a:gd name="connsiteX237" fmla="*/ 146332 w 339725"/>
                  <a:gd name="connsiteY237" fmla="*/ 88400 h 158061"/>
                  <a:gd name="connsiteX238" fmla="*/ 141182 w 339725"/>
                  <a:gd name="connsiteY238" fmla="*/ 84967 h 158061"/>
                  <a:gd name="connsiteX239" fmla="*/ 132457 w 339725"/>
                  <a:gd name="connsiteY239" fmla="*/ 84824 h 158061"/>
                  <a:gd name="connsiteX240" fmla="*/ 129596 w 339725"/>
                  <a:gd name="connsiteY240" fmla="*/ 85253 h 158061"/>
                  <a:gd name="connsiteX241" fmla="*/ 123016 w 339725"/>
                  <a:gd name="connsiteY241" fmla="*/ 80390 h 158061"/>
                  <a:gd name="connsiteX242" fmla="*/ 121013 w 339725"/>
                  <a:gd name="connsiteY242" fmla="*/ 80247 h 158061"/>
                  <a:gd name="connsiteX243" fmla="*/ 119154 w 339725"/>
                  <a:gd name="connsiteY243" fmla="*/ 81534 h 158061"/>
                  <a:gd name="connsiteX244" fmla="*/ 118582 w 339725"/>
                  <a:gd name="connsiteY244" fmla="*/ 82822 h 158061"/>
                  <a:gd name="connsiteX245" fmla="*/ 118725 w 339725"/>
                  <a:gd name="connsiteY245" fmla="*/ 86398 h 158061"/>
                  <a:gd name="connsiteX246" fmla="*/ 119011 w 339725"/>
                  <a:gd name="connsiteY246" fmla="*/ 88257 h 158061"/>
                  <a:gd name="connsiteX247" fmla="*/ 120728 w 339725"/>
                  <a:gd name="connsiteY247" fmla="*/ 91404 h 158061"/>
                  <a:gd name="connsiteX248" fmla="*/ 123016 w 339725"/>
                  <a:gd name="connsiteY248" fmla="*/ 94122 h 158061"/>
                  <a:gd name="connsiteX249" fmla="*/ 124447 w 339725"/>
                  <a:gd name="connsiteY249" fmla="*/ 95266 h 158061"/>
                  <a:gd name="connsiteX250" fmla="*/ 126020 w 339725"/>
                  <a:gd name="connsiteY250" fmla="*/ 96124 h 158061"/>
                  <a:gd name="connsiteX251" fmla="*/ 130454 w 339725"/>
                  <a:gd name="connsiteY251" fmla="*/ 96697 h 158061"/>
                  <a:gd name="connsiteX252" fmla="*/ 140038 w 339725"/>
                  <a:gd name="connsiteY252" fmla="*/ 96983 h 158061"/>
                  <a:gd name="connsiteX253" fmla="*/ 144902 w 339725"/>
                  <a:gd name="connsiteY253" fmla="*/ 99271 h 158061"/>
                  <a:gd name="connsiteX254" fmla="*/ 149908 w 339725"/>
                  <a:gd name="connsiteY254" fmla="*/ 100273 h 158061"/>
                  <a:gd name="connsiteX255" fmla="*/ 151767 w 339725"/>
                  <a:gd name="connsiteY255" fmla="*/ 99844 h 158061"/>
                  <a:gd name="connsiteX256" fmla="*/ 154485 w 339725"/>
                  <a:gd name="connsiteY256" fmla="*/ 98699 h 158061"/>
                  <a:gd name="connsiteX257" fmla="*/ 155057 w 339725"/>
                  <a:gd name="connsiteY257" fmla="*/ 98270 h 158061"/>
                  <a:gd name="connsiteX258" fmla="*/ 154342 w 339725"/>
                  <a:gd name="connsiteY258" fmla="*/ 95409 h 158061"/>
                  <a:gd name="connsiteX259" fmla="*/ 153198 w 339725"/>
                  <a:gd name="connsiteY259" fmla="*/ 93836 h 158061"/>
                  <a:gd name="connsiteX260" fmla="*/ 144044 w 339725"/>
                  <a:gd name="connsiteY260" fmla="*/ 153913 h 158061"/>
                  <a:gd name="connsiteX261" fmla="*/ 132886 w 339725"/>
                  <a:gd name="connsiteY261" fmla="*/ 147763 h 158061"/>
                  <a:gd name="connsiteX262" fmla="*/ 130598 w 339725"/>
                  <a:gd name="connsiteY262" fmla="*/ 147190 h 158061"/>
                  <a:gd name="connsiteX263" fmla="*/ 130168 w 339725"/>
                  <a:gd name="connsiteY263" fmla="*/ 147905 h 158061"/>
                  <a:gd name="connsiteX264" fmla="*/ 130025 w 339725"/>
                  <a:gd name="connsiteY264" fmla="*/ 149193 h 158061"/>
                  <a:gd name="connsiteX265" fmla="*/ 130741 w 339725"/>
                  <a:gd name="connsiteY265" fmla="*/ 150481 h 158061"/>
                  <a:gd name="connsiteX266" fmla="*/ 133315 w 339725"/>
                  <a:gd name="connsiteY266" fmla="*/ 150910 h 158061"/>
                  <a:gd name="connsiteX267" fmla="*/ 133744 w 339725"/>
                  <a:gd name="connsiteY267" fmla="*/ 151339 h 158061"/>
                  <a:gd name="connsiteX268" fmla="*/ 135175 w 339725"/>
                  <a:gd name="connsiteY268" fmla="*/ 152340 h 158061"/>
                  <a:gd name="connsiteX269" fmla="*/ 138751 w 339725"/>
                  <a:gd name="connsiteY269" fmla="*/ 152912 h 158061"/>
                  <a:gd name="connsiteX270" fmla="*/ 141326 w 339725"/>
                  <a:gd name="connsiteY270" fmla="*/ 154343 h 158061"/>
                  <a:gd name="connsiteX271" fmla="*/ 142469 w 339725"/>
                  <a:gd name="connsiteY271" fmla="*/ 156631 h 158061"/>
                  <a:gd name="connsiteX272" fmla="*/ 143900 w 339725"/>
                  <a:gd name="connsiteY272" fmla="*/ 157490 h 158061"/>
                  <a:gd name="connsiteX273" fmla="*/ 145760 w 339725"/>
                  <a:gd name="connsiteY273" fmla="*/ 158062 h 158061"/>
                  <a:gd name="connsiteX274" fmla="*/ 147905 w 339725"/>
                  <a:gd name="connsiteY274" fmla="*/ 157060 h 158061"/>
                  <a:gd name="connsiteX275" fmla="*/ 146761 w 339725"/>
                  <a:gd name="connsiteY275" fmla="*/ 155916 h 158061"/>
                  <a:gd name="connsiteX276" fmla="*/ 144044 w 339725"/>
                  <a:gd name="connsiteY276" fmla="*/ 153913 h 158061"/>
                  <a:gd name="connsiteX277" fmla="*/ 122873 w 339725"/>
                  <a:gd name="connsiteY277" fmla="*/ 56215 h 158061"/>
                  <a:gd name="connsiteX278" fmla="*/ 126878 w 339725"/>
                  <a:gd name="connsiteY278" fmla="*/ 58791 h 158061"/>
                  <a:gd name="connsiteX279" fmla="*/ 126878 w 339725"/>
                  <a:gd name="connsiteY279" fmla="*/ 58075 h 158061"/>
                  <a:gd name="connsiteX280" fmla="*/ 126020 w 339725"/>
                  <a:gd name="connsiteY280" fmla="*/ 55930 h 158061"/>
                  <a:gd name="connsiteX281" fmla="*/ 124304 w 339725"/>
                  <a:gd name="connsiteY281" fmla="*/ 54213 h 158061"/>
                  <a:gd name="connsiteX282" fmla="*/ 125734 w 339725"/>
                  <a:gd name="connsiteY282" fmla="*/ 51781 h 158061"/>
                  <a:gd name="connsiteX283" fmla="*/ 113289 w 339725"/>
                  <a:gd name="connsiteY283" fmla="*/ 42770 h 158061"/>
                  <a:gd name="connsiteX284" fmla="*/ 111429 w 339725"/>
                  <a:gd name="connsiteY284" fmla="*/ 41768 h 158061"/>
                  <a:gd name="connsiteX285" fmla="*/ 108998 w 339725"/>
                  <a:gd name="connsiteY285" fmla="*/ 41196 h 158061"/>
                  <a:gd name="connsiteX286" fmla="*/ 106280 w 339725"/>
                  <a:gd name="connsiteY286" fmla="*/ 39194 h 158061"/>
                  <a:gd name="connsiteX287" fmla="*/ 103562 w 339725"/>
                  <a:gd name="connsiteY287" fmla="*/ 39051 h 158061"/>
                  <a:gd name="connsiteX288" fmla="*/ 100558 w 339725"/>
                  <a:gd name="connsiteY288" fmla="*/ 37048 h 158061"/>
                  <a:gd name="connsiteX289" fmla="*/ 99414 w 339725"/>
                  <a:gd name="connsiteY289" fmla="*/ 35618 h 158061"/>
                  <a:gd name="connsiteX290" fmla="*/ 96124 w 339725"/>
                  <a:gd name="connsiteY290" fmla="*/ 33615 h 158061"/>
                  <a:gd name="connsiteX291" fmla="*/ 92262 w 339725"/>
                  <a:gd name="connsiteY291" fmla="*/ 30039 h 158061"/>
                  <a:gd name="connsiteX292" fmla="*/ 83966 w 339725"/>
                  <a:gd name="connsiteY292" fmla="*/ 28179 h 158061"/>
                  <a:gd name="connsiteX293" fmla="*/ 84681 w 339725"/>
                  <a:gd name="connsiteY293" fmla="*/ 29181 h 158061"/>
                  <a:gd name="connsiteX294" fmla="*/ 87255 w 339725"/>
                  <a:gd name="connsiteY294" fmla="*/ 31469 h 158061"/>
                  <a:gd name="connsiteX295" fmla="*/ 88257 w 339725"/>
                  <a:gd name="connsiteY295" fmla="*/ 34759 h 158061"/>
                  <a:gd name="connsiteX296" fmla="*/ 90975 w 339725"/>
                  <a:gd name="connsiteY296" fmla="*/ 36476 h 158061"/>
                  <a:gd name="connsiteX297" fmla="*/ 93692 w 339725"/>
                  <a:gd name="connsiteY297" fmla="*/ 39194 h 158061"/>
                  <a:gd name="connsiteX298" fmla="*/ 95266 w 339725"/>
                  <a:gd name="connsiteY298" fmla="*/ 39766 h 158061"/>
                  <a:gd name="connsiteX299" fmla="*/ 95981 w 339725"/>
                  <a:gd name="connsiteY299" fmla="*/ 40767 h 158061"/>
                  <a:gd name="connsiteX300" fmla="*/ 98699 w 339725"/>
                  <a:gd name="connsiteY300" fmla="*/ 43199 h 158061"/>
                  <a:gd name="connsiteX301" fmla="*/ 103133 w 339725"/>
                  <a:gd name="connsiteY301" fmla="*/ 45058 h 158061"/>
                  <a:gd name="connsiteX302" fmla="*/ 107567 w 339725"/>
                  <a:gd name="connsiteY302" fmla="*/ 47919 h 158061"/>
                  <a:gd name="connsiteX303" fmla="*/ 109141 w 339725"/>
                  <a:gd name="connsiteY303" fmla="*/ 48205 h 158061"/>
                  <a:gd name="connsiteX304" fmla="*/ 111001 w 339725"/>
                  <a:gd name="connsiteY304" fmla="*/ 49922 h 158061"/>
                  <a:gd name="connsiteX305" fmla="*/ 119726 w 339725"/>
                  <a:gd name="connsiteY305" fmla="*/ 53212 h 158061"/>
                  <a:gd name="connsiteX306" fmla="*/ 122873 w 339725"/>
                  <a:gd name="connsiteY306" fmla="*/ 56215 h 158061"/>
                  <a:gd name="connsiteX307" fmla="*/ 105708 w 339725"/>
                  <a:gd name="connsiteY307" fmla="*/ 72808 h 158061"/>
                  <a:gd name="connsiteX308" fmla="*/ 104992 w 339725"/>
                  <a:gd name="connsiteY308" fmla="*/ 72237 h 158061"/>
                  <a:gd name="connsiteX309" fmla="*/ 104277 w 339725"/>
                  <a:gd name="connsiteY309" fmla="*/ 71950 h 158061"/>
                  <a:gd name="connsiteX310" fmla="*/ 102704 w 339725"/>
                  <a:gd name="connsiteY310" fmla="*/ 72952 h 158061"/>
                  <a:gd name="connsiteX311" fmla="*/ 101416 w 339725"/>
                  <a:gd name="connsiteY311" fmla="*/ 74382 h 158061"/>
                  <a:gd name="connsiteX312" fmla="*/ 102418 w 339725"/>
                  <a:gd name="connsiteY312" fmla="*/ 75383 h 158061"/>
                  <a:gd name="connsiteX313" fmla="*/ 104134 w 339725"/>
                  <a:gd name="connsiteY313" fmla="*/ 75526 h 158061"/>
                  <a:gd name="connsiteX314" fmla="*/ 105565 w 339725"/>
                  <a:gd name="connsiteY314" fmla="*/ 75955 h 158061"/>
                  <a:gd name="connsiteX315" fmla="*/ 105994 w 339725"/>
                  <a:gd name="connsiteY315" fmla="*/ 75813 h 158061"/>
                  <a:gd name="connsiteX316" fmla="*/ 107425 w 339725"/>
                  <a:gd name="connsiteY316" fmla="*/ 74954 h 158061"/>
                  <a:gd name="connsiteX317" fmla="*/ 107282 w 339725"/>
                  <a:gd name="connsiteY317" fmla="*/ 73095 h 158061"/>
                  <a:gd name="connsiteX318" fmla="*/ 105708 w 339725"/>
                  <a:gd name="connsiteY318" fmla="*/ 72808 h 158061"/>
                  <a:gd name="connsiteX319" fmla="*/ 121156 w 339725"/>
                  <a:gd name="connsiteY319" fmla="*/ 57360 h 158061"/>
                  <a:gd name="connsiteX320" fmla="*/ 119869 w 339725"/>
                  <a:gd name="connsiteY320" fmla="*/ 55644 h 158061"/>
                  <a:gd name="connsiteX321" fmla="*/ 119726 w 339725"/>
                  <a:gd name="connsiteY321" fmla="*/ 54499 h 158061"/>
                  <a:gd name="connsiteX322" fmla="*/ 118295 w 339725"/>
                  <a:gd name="connsiteY322" fmla="*/ 53498 h 158061"/>
                  <a:gd name="connsiteX323" fmla="*/ 117008 w 339725"/>
                  <a:gd name="connsiteY323" fmla="*/ 54070 h 158061"/>
                  <a:gd name="connsiteX324" fmla="*/ 116579 w 339725"/>
                  <a:gd name="connsiteY324" fmla="*/ 55644 h 158061"/>
                  <a:gd name="connsiteX325" fmla="*/ 117580 w 339725"/>
                  <a:gd name="connsiteY325" fmla="*/ 56645 h 158061"/>
                  <a:gd name="connsiteX326" fmla="*/ 119726 w 339725"/>
                  <a:gd name="connsiteY326" fmla="*/ 57789 h 158061"/>
                  <a:gd name="connsiteX327" fmla="*/ 121156 w 339725"/>
                  <a:gd name="connsiteY327" fmla="*/ 57360 h 158061"/>
                  <a:gd name="connsiteX328" fmla="*/ 76527 w 339725"/>
                  <a:gd name="connsiteY328" fmla="*/ 62367 h 158061"/>
                  <a:gd name="connsiteX329" fmla="*/ 74811 w 339725"/>
                  <a:gd name="connsiteY329" fmla="*/ 65656 h 158061"/>
                  <a:gd name="connsiteX330" fmla="*/ 75526 w 339725"/>
                  <a:gd name="connsiteY330" fmla="*/ 66801 h 158061"/>
                  <a:gd name="connsiteX331" fmla="*/ 76242 w 339725"/>
                  <a:gd name="connsiteY331" fmla="*/ 66658 h 158061"/>
                  <a:gd name="connsiteX332" fmla="*/ 77815 w 339725"/>
                  <a:gd name="connsiteY332" fmla="*/ 65943 h 158061"/>
                  <a:gd name="connsiteX333" fmla="*/ 77242 w 339725"/>
                  <a:gd name="connsiteY333" fmla="*/ 64941 h 158061"/>
                  <a:gd name="connsiteX334" fmla="*/ 76527 w 339725"/>
                  <a:gd name="connsiteY334" fmla="*/ 62367 h 158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339725" h="158061">
                    <a:moveTo>
                      <a:pt x="47347" y="22458"/>
                    </a:moveTo>
                    <a:lnTo>
                      <a:pt x="49492" y="22172"/>
                    </a:lnTo>
                    <a:lnTo>
                      <a:pt x="49635" y="22744"/>
                    </a:lnTo>
                    <a:lnTo>
                      <a:pt x="50350" y="23745"/>
                    </a:lnTo>
                    <a:lnTo>
                      <a:pt x="53498" y="24746"/>
                    </a:lnTo>
                    <a:lnTo>
                      <a:pt x="55786" y="22887"/>
                    </a:lnTo>
                    <a:lnTo>
                      <a:pt x="54785" y="21886"/>
                    </a:lnTo>
                    <a:lnTo>
                      <a:pt x="53784" y="21313"/>
                    </a:lnTo>
                    <a:lnTo>
                      <a:pt x="52639" y="21170"/>
                    </a:lnTo>
                    <a:lnTo>
                      <a:pt x="50350" y="20312"/>
                    </a:lnTo>
                    <a:lnTo>
                      <a:pt x="46059" y="16736"/>
                    </a:lnTo>
                    <a:lnTo>
                      <a:pt x="44772" y="15306"/>
                    </a:lnTo>
                    <a:lnTo>
                      <a:pt x="43341" y="10585"/>
                    </a:lnTo>
                    <a:lnTo>
                      <a:pt x="41196" y="8583"/>
                    </a:lnTo>
                    <a:lnTo>
                      <a:pt x="33186" y="4720"/>
                    </a:lnTo>
                    <a:lnTo>
                      <a:pt x="28322" y="1001"/>
                    </a:lnTo>
                    <a:lnTo>
                      <a:pt x="24603" y="0"/>
                    </a:lnTo>
                    <a:lnTo>
                      <a:pt x="23745" y="858"/>
                    </a:lnTo>
                    <a:lnTo>
                      <a:pt x="23888" y="3147"/>
                    </a:lnTo>
                    <a:lnTo>
                      <a:pt x="25032" y="4577"/>
                    </a:lnTo>
                    <a:lnTo>
                      <a:pt x="31040" y="9012"/>
                    </a:lnTo>
                    <a:lnTo>
                      <a:pt x="37334" y="17165"/>
                    </a:lnTo>
                    <a:lnTo>
                      <a:pt x="43341" y="21456"/>
                    </a:lnTo>
                    <a:lnTo>
                      <a:pt x="47347" y="22458"/>
                    </a:lnTo>
                    <a:close/>
                    <a:moveTo>
                      <a:pt x="44343" y="38478"/>
                    </a:moveTo>
                    <a:lnTo>
                      <a:pt x="43056" y="37620"/>
                    </a:lnTo>
                    <a:lnTo>
                      <a:pt x="40623" y="38049"/>
                    </a:lnTo>
                    <a:lnTo>
                      <a:pt x="38622" y="40195"/>
                    </a:lnTo>
                    <a:lnTo>
                      <a:pt x="38622" y="42484"/>
                    </a:lnTo>
                    <a:lnTo>
                      <a:pt x="41196" y="45630"/>
                    </a:lnTo>
                    <a:lnTo>
                      <a:pt x="44486" y="45774"/>
                    </a:lnTo>
                    <a:lnTo>
                      <a:pt x="45201" y="45345"/>
                    </a:lnTo>
                    <a:lnTo>
                      <a:pt x="45774" y="44486"/>
                    </a:lnTo>
                    <a:lnTo>
                      <a:pt x="46059" y="42484"/>
                    </a:lnTo>
                    <a:lnTo>
                      <a:pt x="45630" y="40195"/>
                    </a:lnTo>
                    <a:lnTo>
                      <a:pt x="44343" y="38478"/>
                    </a:lnTo>
                    <a:close/>
                    <a:moveTo>
                      <a:pt x="51495" y="58791"/>
                    </a:moveTo>
                    <a:lnTo>
                      <a:pt x="52353" y="56359"/>
                    </a:lnTo>
                    <a:lnTo>
                      <a:pt x="51352" y="54785"/>
                    </a:lnTo>
                    <a:lnTo>
                      <a:pt x="50350" y="55071"/>
                    </a:lnTo>
                    <a:lnTo>
                      <a:pt x="47061" y="57646"/>
                    </a:lnTo>
                    <a:lnTo>
                      <a:pt x="46346" y="59076"/>
                    </a:lnTo>
                    <a:lnTo>
                      <a:pt x="50065" y="63225"/>
                    </a:lnTo>
                    <a:lnTo>
                      <a:pt x="51781" y="64083"/>
                    </a:lnTo>
                    <a:lnTo>
                      <a:pt x="51781" y="63654"/>
                    </a:lnTo>
                    <a:lnTo>
                      <a:pt x="50065" y="61794"/>
                    </a:lnTo>
                    <a:lnTo>
                      <a:pt x="50493" y="59506"/>
                    </a:lnTo>
                    <a:lnTo>
                      <a:pt x="51495" y="58791"/>
                    </a:lnTo>
                    <a:close/>
                    <a:moveTo>
                      <a:pt x="67087" y="57217"/>
                    </a:moveTo>
                    <a:lnTo>
                      <a:pt x="64941" y="51781"/>
                    </a:lnTo>
                    <a:lnTo>
                      <a:pt x="63081" y="49350"/>
                    </a:lnTo>
                    <a:lnTo>
                      <a:pt x="59648" y="48634"/>
                    </a:lnTo>
                    <a:lnTo>
                      <a:pt x="58504" y="47061"/>
                    </a:lnTo>
                    <a:lnTo>
                      <a:pt x="58075" y="42198"/>
                    </a:lnTo>
                    <a:lnTo>
                      <a:pt x="54785" y="41053"/>
                    </a:lnTo>
                    <a:lnTo>
                      <a:pt x="53068" y="41625"/>
                    </a:lnTo>
                    <a:lnTo>
                      <a:pt x="50208" y="45058"/>
                    </a:lnTo>
                    <a:lnTo>
                      <a:pt x="49635" y="47061"/>
                    </a:lnTo>
                    <a:lnTo>
                      <a:pt x="46774" y="48634"/>
                    </a:lnTo>
                    <a:lnTo>
                      <a:pt x="46489" y="50208"/>
                    </a:lnTo>
                    <a:lnTo>
                      <a:pt x="46917" y="51781"/>
                    </a:lnTo>
                    <a:lnTo>
                      <a:pt x="49063" y="52353"/>
                    </a:lnTo>
                    <a:lnTo>
                      <a:pt x="50493" y="50637"/>
                    </a:lnTo>
                    <a:lnTo>
                      <a:pt x="55071" y="50065"/>
                    </a:lnTo>
                    <a:lnTo>
                      <a:pt x="56644" y="50351"/>
                    </a:lnTo>
                    <a:lnTo>
                      <a:pt x="56787" y="52353"/>
                    </a:lnTo>
                    <a:lnTo>
                      <a:pt x="57502" y="55644"/>
                    </a:lnTo>
                    <a:lnTo>
                      <a:pt x="59505" y="57217"/>
                    </a:lnTo>
                    <a:lnTo>
                      <a:pt x="62366" y="57932"/>
                    </a:lnTo>
                    <a:lnTo>
                      <a:pt x="64512" y="60650"/>
                    </a:lnTo>
                    <a:lnTo>
                      <a:pt x="64941" y="59506"/>
                    </a:lnTo>
                    <a:lnTo>
                      <a:pt x="66514" y="59362"/>
                    </a:lnTo>
                    <a:lnTo>
                      <a:pt x="67087" y="57217"/>
                    </a:lnTo>
                    <a:close/>
                    <a:moveTo>
                      <a:pt x="57502" y="63225"/>
                    </a:moveTo>
                    <a:lnTo>
                      <a:pt x="55929" y="63082"/>
                    </a:lnTo>
                    <a:lnTo>
                      <a:pt x="53784" y="63368"/>
                    </a:lnTo>
                    <a:lnTo>
                      <a:pt x="53926" y="64083"/>
                    </a:lnTo>
                    <a:lnTo>
                      <a:pt x="57789" y="65656"/>
                    </a:lnTo>
                    <a:lnTo>
                      <a:pt x="59505" y="65943"/>
                    </a:lnTo>
                    <a:lnTo>
                      <a:pt x="59505" y="64941"/>
                    </a:lnTo>
                    <a:lnTo>
                      <a:pt x="58790" y="64226"/>
                    </a:lnTo>
                    <a:lnTo>
                      <a:pt x="57502" y="63225"/>
                    </a:lnTo>
                    <a:close/>
                    <a:moveTo>
                      <a:pt x="73381" y="58218"/>
                    </a:moveTo>
                    <a:lnTo>
                      <a:pt x="70090" y="57360"/>
                    </a:lnTo>
                    <a:lnTo>
                      <a:pt x="69090" y="58504"/>
                    </a:lnTo>
                    <a:lnTo>
                      <a:pt x="68230" y="59076"/>
                    </a:lnTo>
                    <a:lnTo>
                      <a:pt x="67372" y="59220"/>
                    </a:lnTo>
                    <a:lnTo>
                      <a:pt x="67087" y="59935"/>
                    </a:lnTo>
                    <a:lnTo>
                      <a:pt x="66514" y="62367"/>
                    </a:lnTo>
                    <a:lnTo>
                      <a:pt x="68230" y="64369"/>
                    </a:lnTo>
                    <a:lnTo>
                      <a:pt x="70376" y="65227"/>
                    </a:lnTo>
                    <a:lnTo>
                      <a:pt x="73381" y="62796"/>
                    </a:lnTo>
                    <a:lnTo>
                      <a:pt x="73237" y="61651"/>
                    </a:lnTo>
                    <a:lnTo>
                      <a:pt x="72808" y="60936"/>
                    </a:lnTo>
                    <a:lnTo>
                      <a:pt x="72236" y="60507"/>
                    </a:lnTo>
                    <a:lnTo>
                      <a:pt x="74096" y="58933"/>
                    </a:lnTo>
                    <a:lnTo>
                      <a:pt x="73381" y="58218"/>
                    </a:lnTo>
                    <a:close/>
                    <a:moveTo>
                      <a:pt x="135890" y="74668"/>
                    </a:moveTo>
                    <a:lnTo>
                      <a:pt x="138178" y="75813"/>
                    </a:lnTo>
                    <a:lnTo>
                      <a:pt x="138608" y="76957"/>
                    </a:lnTo>
                    <a:lnTo>
                      <a:pt x="138893" y="77100"/>
                    </a:lnTo>
                    <a:lnTo>
                      <a:pt x="139609" y="76814"/>
                    </a:lnTo>
                    <a:lnTo>
                      <a:pt x="141754" y="77386"/>
                    </a:lnTo>
                    <a:lnTo>
                      <a:pt x="142899" y="76099"/>
                    </a:lnTo>
                    <a:lnTo>
                      <a:pt x="140181" y="73667"/>
                    </a:lnTo>
                    <a:lnTo>
                      <a:pt x="138178" y="72093"/>
                    </a:lnTo>
                    <a:lnTo>
                      <a:pt x="137320" y="72093"/>
                    </a:lnTo>
                    <a:lnTo>
                      <a:pt x="135604" y="71664"/>
                    </a:lnTo>
                    <a:lnTo>
                      <a:pt x="133459" y="72808"/>
                    </a:lnTo>
                    <a:lnTo>
                      <a:pt x="133744" y="74239"/>
                    </a:lnTo>
                    <a:lnTo>
                      <a:pt x="135890" y="74668"/>
                    </a:lnTo>
                    <a:close/>
                    <a:moveTo>
                      <a:pt x="173367" y="87685"/>
                    </a:moveTo>
                    <a:lnTo>
                      <a:pt x="173224" y="90260"/>
                    </a:lnTo>
                    <a:lnTo>
                      <a:pt x="173224" y="92691"/>
                    </a:lnTo>
                    <a:lnTo>
                      <a:pt x="174225" y="93836"/>
                    </a:lnTo>
                    <a:lnTo>
                      <a:pt x="175227" y="92977"/>
                    </a:lnTo>
                    <a:lnTo>
                      <a:pt x="177515" y="95409"/>
                    </a:lnTo>
                    <a:lnTo>
                      <a:pt x="177658" y="94265"/>
                    </a:lnTo>
                    <a:lnTo>
                      <a:pt x="177372" y="90975"/>
                    </a:lnTo>
                    <a:lnTo>
                      <a:pt x="173081" y="83251"/>
                    </a:lnTo>
                    <a:lnTo>
                      <a:pt x="171794" y="82822"/>
                    </a:lnTo>
                    <a:lnTo>
                      <a:pt x="172937" y="85683"/>
                    </a:lnTo>
                    <a:lnTo>
                      <a:pt x="173367" y="87685"/>
                    </a:lnTo>
                    <a:close/>
                    <a:moveTo>
                      <a:pt x="29037" y="30325"/>
                    </a:moveTo>
                    <a:lnTo>
                      <a:pt x="26606" y="29181"/>
                    </a:lnTo>
                    <a:lnTo>
                      <a:pt x="24889" y="31183"/>
                    </a:lnTo>
                    <a:lnTo>
                      <a:pt x="25176" y="33186"/>
                    </a:lnTo>
                    <a:lnTo>
                      <a:pt x="28179" y="36190"/>
                    </a:lnTo>
                    <a:lnTo>
                      <a:pt x="28179" y="38049"/>
                    </a:lnTo>
                    <a:lnTo>
                      <a:pt x="28894" y="38622"/>
                    </a:lnTo>
                    <a:lnTo>
                      <a:pt x="29895" y="40195"/>
                    </a:lnTo>
                    <a:lnTo>
                      <a:pt x="30468" y="39766"/>
                    </a:lnTo>
                    <a:lnTo>
                      <a:pt x="31040" y="38335"/>
                    </a:lnTo>
                    <a:lnTo>
                      <a:pt x="33471" y="35331"/>
                    </a:lnTo>
                    <a:lnTo>
                      <a:pt x="34044" y="33615"/>
                    </a:lnTo>
                    <a:lnTo>
                      <a:pt x="31326" y="32757"/>
                    </a:lnTo>
                    <a:lnTo>
                      <a:pt x="29037" y="30325"/>
                    </a:lnTo>
                    <a:close/>
                    <a:moveTo>
                      <a:pt x="858" y="12159"/>
                    </a:moveTo>
                    <a:lnTo>
                      <a:pt x="0" y="14447"/>
                    </a:lnTo>
                    <a:lnTo>
                      <a:pt x="1860" y="15449"/>
                    </a:lnTo>
                    <a:lnTo>
                      <a:pt x="4863" y="14734"/>
                    </a:lnTo>
                    <a:lnTo>
                      <a:pt x="5579" y="13160"/>
                    </a:lnTo>
                    <a:lnTo>
                      <a:pt x="1716" y="11014"/>
                    </a:lnTo>
                    <a:lnTo>
                      <a:pt x="858" y="12159"/>
                    </a:lnTo>
                    <a:close/>
                    <a:moveTo>
                      <a:pt x="26462" y="41053"/>
                    </a:moveTo>
                    <a:lnTo>
                      <a:pt x="26177" y="42198"/>
                    </a:lnTo>
                    <a:lnTo>
                      <a:pt x="26034" y="44057"/>
                    </a:lnTo>
                    <a:lnTo>
                      <a:pt x="27607" y="47776"/>
                    </a:lnTo>
                    <a:lnTo>
                      <a:pt x="28036" y="47061"/>
                    </a:lnTo>
                    <a:lnTo>
                      <a:pt x="28322" y="44772"/>
                    </a:lnTo>
                    <a:lnTo>
                      <a:pt x="27035" y="40624"/>
                    </a:lnTo>
                    <a:lnTo>
                      <a:pt x="26462" y="41053"/>
                    </a:lnTo>
                    <a:close/>
                    <a:moveTo>
                      <a:pt x="199686" y="124018"/>
                    </a:moveTo>
                    <a:lnTo>
                      <a:pt x="195682" y="117867"/>
                    </a:lnTo>
                    <a:lnTo>
                      <a:pt x="194108" y="116293"/>
                    </a:lnTo>
                    <a:lnTo>
                      <a:pt x="191676" y="117008"/>
                    </a:lnTo>
                    <a:lnTo>
                      <a:pt x="188386" y="115721"/>
                    </a:lnTo>
                    <a:lnTo>
                      <a:pt x="186240" y="116007"/>
                    </a:lnTo>
                    <a:lnTo>
                      <a:pt x="182379" y="114291"/>
                    </a:lnTo>
                    <a:lnTo>
                      <a:pt x="181806" y="113862"/>
                    </a:lnTo>
                    <a:lnTo>
                      <a:pt x="180519" y="113290"/>
                    </a:lnTo>
                    <a:lnTo>
                      <a:pt x="175083" y="109856"/>
                    </a:lnTo>
                    <a:lnTo>
                      <a:pt x="172222" y="108855"/>
                    </a:lnTo>
                    <a:lnTo>
                      <a:pt x="169934" y="108855"/>
                    </a:lnTo>
                    <a:lnTo>
                      <a:pt x="169361" y="111287"/>
                    </a:lnTo>
                    <a:lnTo>
                      <a:pt x="169648" y="112574"/>
                    </a:lnTo>
                    <a:lnTo>
                      <a:pt x="172795" y="112717"/>
                    </a:lnTo>
                    <a:lnTo>
                      <a:pt x="175512" y="113575"/>
                    </a:lnTo>
                    <a:lnTo>
                      <a:pt x="175942" y="116436"/>
                    </a:lnTo>
                    <a:lnTo>
                      <a:pt x="177086" y="117581"/>
                    </a:lnTo>
                    <a:lnTo>
                      <a:pt x="177086" y="119869"/>
                    </a:lnTo>
                    <a:lnTo>
                      <a:pt x="184667" y="124447"/>
                    </a:lnTo>
                    <a:lnTo>
                      <a:pt x="188243" y="125877"/>
                    </a:lnTo>
                    <a:lnTo>
                      <a:pt x="192392" y="126449"/>
                    </a:lnTo>
                    <a:lnTo>
                      <a:pt x="194823" y="127594"/>
                    </a:lnTo>
                    <a:lnTo>
                      <a:pt x="197112" y="127021"/>
                    </a:lnTo>
                    <a:lnTo>
                      <a:pt x="200116" y="127736"/>
                    </a:lnTo>
                    <a:lnTo>
                      <a:pt x="202262" y="127451"/>
                    </a:lnTo>
                    <a:lnTo>
                      <a:pt x="199686" y="126020"/>
                    </a:lnTo>
                    <a:lnTo>
                      <a:pt x="199686" y="124018"/>
                    </a:lnTo>
                    <a:close/>
                    <a:moveTo>
                      <a:pt x="171794" y="90689"/>
                    </a:moveTo>
                    <a:lnTo>
                      <a:pt x="172079" y="89545"/>
                    </a:lnTo>
                    <a:lnTo>
                      <a:pt x="171794" y="86970"/>
                    </a:lnTo>
                    <a:lnTo>
                      <a:pt x="168503" y="81677"/>
                    </a:lnTo>
                    <a:lnTo>
                      <a:pt x="168503" y="77958"/>
                    </a:lnTo>
                    <a:lnTo>
                      <a:pt x="167073" y="76099"/>
                    </a:lnTo>
                    <a:lnTo>
                      <a:pt x="166930" y="74954"/>
                    </a:lnTo>
                    <a:lnTo>
                      <a:pt x="165500" y="70949"/>
                    </a:lnTo>
                    <a:lnTo>
                      <a:pt x="162067" y="67659"/>
                    </a:lnTo>
                    <a:lnTo>
                      <a:pt x="160064" y="67087"/>
                    </a:lnTo>
                    <a:lnTo>
                      <a:pt x="159063" y="65943"/>
                    </a:lnTo>
                    <a:lnTo>
                      <a:pt x="159349" y="62938"/>
                    </a:lnTo>
                    <a:lnTo>
                      <a:pt x="160350" y="61937"/>
                    </a:lnTo>
                    <a:lnTo>
                      <a:pt x="160636" y="60364"/>
                    </a:lnTo>
                    <a:lnTo>
                      <a:pt x="153198" y="51352"/>
                    </a:lnTo>
                    <a:lnTo>
                      <a:pt x="151767" y="51495"/>
                    </a:lnTo>
                    <a:lnTo>
                      <a:pt x="151196" y="52068"/>
                    </a:lnTo>
                    <a:lnTo>
                      <a:pt x="150051" y="52068"/>
                    </a:lnTo>
                    <a:lnTo>
                      <a:pt x="148478" y="51781"/>
                    </a:lnTo>
                    <a:lnTo>
                      <a:pt x="148335" y="53069"/>
                    </a:lnTo>
                    <a:lnTo>
                      <a:pt x="152054" y="58075"/>
                    </a:lnTo>
                    <a:lnTo>
                      <a:pt x="150480" y="60507"/>
                    </a:lnTo>
                    <a:lnTo>
                      <a:pt x="153770" y="70949"/>
                    </a:lnTo>
                    <a:lnTo>
                      <a:pt x="156774" y="76814"/>
                    </a:lnTo>
                    <a:lnTo>
                      <a:pt x="161351" y="80247"/>
                    </a:lnTo>
                    <a:lnTo>
                      <a:pt x="161924" y="81391"/>
                    </a:lnTo>
                    <a:lnTo>
                      <a:pt x="166501" y="83966"/>
                    </a:lnTo>
                    <a:lnTo>
                      <a:pt x="170506" y="89974"/>
                    </a:lnTo>
                    <a:lnTo>
                      <a:pt x="171794" y="90689"/>
                    </a:lnTo>
                    <a:close/>
                    <a:moveTo>
                      <a:pt x="315551" y="123016"/>
                    </a:moveTo>
                    <a:lnTo>
                      <a:pt x="312547" y="122444"/>
                    </a:lnTo>
                    <a:lnTo>
                      <a:pt x="309114" y="122873"/>
                    </a:lnTo>
                    <a:lnTo>
                      <a:pt x="307684" y="123731"/>
                    </a:lnTo>
                    <a:lnTo>
                      <a:pt x="306968" y="125448"/>
                    </a:lnTo>
                    <a:lnTo>
                      <a:pt x="305538" y="125305"/>
                    </a:lnTo>
                    <a:lnTo>
                      <a:pt x="305538" y="126163"/>
                    </a:lnTo>
                    <a:lnTo>
                      <a:pt x="306396" y="128023"/>
                    </a:lnTo>
                    <a:lnTo>
                      <a:pt x="307541" y="127880"/>
                    </a:lnTo>
                    <a:lnTo>
                      <a:pt x="308971" y="128166"/>
                    </a:lnTo>
                    <a:lnTo>
                      <a:pt x="310973" y="126020"/>
                    </a:lnTo>
                    <a:lnTo>
                      <a:pt x="312833" y="125734"/>
                    </a:lnTo>
                    <a:lnTo>
                      <a:pt x="313548" y="125877"/>
                    </a:lnTo>
                    <a:lnTo>
                      <a:pt x="315980" y="125305"/>
                    </a:lnTo>
                    <a:lnTo>
                      <a:pt x="315837" y="124876"/>
                    </a:lnTo>
                    <a:lnTo>
                      <a:pt x="316838" y="123302"/>
                    </a:lnTo>
                    <a:lnTo>
                      <a:pt x="315551" y="123016"/>
                    </a:lnTo>
                    <a:close/>
                    <a:moveTo>
                      <a:pt x="338152" y="151911"/>
                    </a:moveTo>
                    <a:lnTo>
                      <a:pt x="337579" y="150337"/>
                    </a:lnTo>
                    <a:lnTo>
                      <a:pt x="335576" y="150051"/>
                    </a:lnTo>
                    <a:lnTo>
                      <a:pt x="334289" y="150623"/>
                    </a:lnTo>
                    <a:lnTo>
                      <a:pt x="336006" y="153198"/>
                    </a:lnTo>
                    <a:lnTo>
                      <a:pt x="337007" y="153341"/>
                    </a:lnTo>
                    <a:lnTo>
                      <a:pt x="339725" y="152912"/>
                    </a:lnTo>
                    <a:lnTo>
                      <a:pt x="338152" y="151911"/>
                    </a:lnTo>
                    <a:close/>
                    <a:moveTo>
                      <a:pt x="153198" y="93836"/>
                    </a:moveTo>
                    <a:lnTo>
                      <a:pt x="151052" y="93121"/>
                    </a:lnTo>
                    <a:lnTo>
                      <a:pt x="149336" y="89974"/>
                    </a:lnTo>
                    <a:lnTo>
                      <a:pt x="146332" y="88400"/>
                    </a:lnTo>
                    <a:lnTo>
                      <a:pt x="141182" y="84967"/>
                    </a:lnTo>
                    <a:lnTo>
                      <a:pt x="132457" y="84824"/>
                    </a:lnTo>
                    <a:lnTo>
                      <a:pt x="129596" y="85253"/>
                    </a:lnTo>
                    <a:lnTo>
                      <a:pt x="123016" y="80390"/>
                    </a:lnTo>
                    <a:lnTo>
                      <a:pt x="121013" y="80247"/>
                    </a:lnTo>
                    <a:lnTo>
                      <a:pt x="119154" y="81534"/>
                    </a:lnTo>
                    <a:lnTo>
                      <a:pt x="118582" y="82822"/>
                    </a:lnTo>
                    <a:lnTo>
                      <a:pt x="118725" y="86398"/>
                    </a:lnTo>
                    <a:lnTo>
                      <a:pt x="119011" y="88257"/>
                    </a:lnTo>
                    <a:lnTo>
                      <a:pt x="120728" y="91404"/>
                    </a:lnTo>
                    <a:lnTo>
                      <a:pt x="123016" y="94122"/>
                    </a:lnTo>
                    <a:lnTo>
                      <a:pt x="124447" y="95266"/>
                    </a:lnTo>
                    <a:lnTo>
                      <a:pt x="126020" y="96124"/>
                    </a:lnTo>
                    <a:lnTo>
                      <a:pt x="130454" y="96697"/>
                    </a:lnTo>
                    <a:lnTo>
                      <a:pt x="140038" y="96983"/>
                    </a:lnTo>
                    <a:lnTo>
                      <a:pt x="144902" y="99271"/>
                    </a:lnTo>
                    <a:lnTo>
                      <a:pt x="149908" y="100273"/>
                    </a:lnTo>
                    <a:lnTo>
                      <a:pt x="151767" y="99844"/>
                    </a:lnTo>
                    <a:lnTo>
                      <a:pt x="154485" y="98699"/>
                    </a:lnTo>
                    <a:lnTo>
                      <a:pt x="155057" y="98270"/>
                    </a:lnTo>
                    <a:lnTo>
                      <a:pt x="154342" y="95409"/>
                    </a:lnTo>
                    <a:lnTo>
                      <a:pt x="153198" y="93836"/>
                    </a:lnTo>
                    <a:close/>
                    <a:moveTo>
                      <a:pt x="144044" y="153913"/>
                    </a:moveTo>
                    <a:lnTo>
                      <a:pt x="132886" y="147763"/>
                    </a:lnTo>
                    <a:lnTo>
                      <a:pt x="130598" y="147190"/>
                    </a:lnTo>
                    <a:lnTo>
                      <a:pt x="130168" y="147905"/>
                    </a:lnTo>
                    <a:lnTo>
                      <a:pt x="130025" y="149193"/>
                    </a:lnTo>
                    <a:lnTo>
                      <a:pt x="130741" y="150481"/>
                    </a:lnTo>
                    <a:lnTo>
                      <a:pt x="133315" y="150910"/>
                    </a:lnTo>
                    <a:lnTo>
                      <a:pt x="133744" y="151339"/>
                    </a:lnTo>
                    <a:lnTo>
                      <a:pt x="135175" y="152340"/>
                    </a:lnTo>
                    <a:lnTo>
                      <a:pt x="138751" y="152912"/>
                    </a:lnTo>
                    <a:lnTo>
                      <a:pt x="141326" y="154343"/>
                    </a:lnTo>
                    <a:lnTo>
                      <a:pt x="142469" y="156631"/>
                    </a:lnTo>
                    <a:lnTo>
                      <a:pt x="143900" y="157490"/>
                    </a:lnTo>
                    <a:lnTo>
                      <a:pt x="145760" y="158062"/>
                    </a:lnTo>
                    <a:lnTo>
                      <a:pt x="147905" y="157060"/>
                    </a:lnTo>
                    <a:lnTo>
                      <a:pt x="146761" y="155916"/>
                    </a:lnTo>
                    <a:lnTo>
                      <a:pt x="144044" y="153913"/>
                    </a:lnTo>
                    <a:close/>
                    <a:moveTo>
                      <a:pt x="122873" y="56215"/>
                    </a:moveTo>
                    <a:lnTo>
                      <a:pt x="126878" y="58791"/>
                    </a:lnTo>
                    <a:lnTo>
                      <a:pt x="126878" y="58075"/>
                    </a:lnTo>
                    <a:lnTo>
                      <a:pt x="126020" y="55930"/>
                    </a:lnTo>
                    <a:lnTo>
                      <a:pt x="124304" y="54213"/>
                    </a:lnTo>
                    <a:lnTo>
                      <a:pt x="125734" y="51781"/>
                    </a:lnTo>
                    <a:lnTo>
                      <a:pt x="113289" y="42770"/>
                    </a:lnTo>
                    <a:lnTo>
                      <a:pt x="111429" y="41768"/>
                    </a:lnTo>
                    <a:lnTo>
                      <a:pt x="108998" y="41196"/>
                    </a:lnTo>
                    <a:lnTo>
                      <a:pt x="106280" y="39194"/>
                    </a:lnTo>
                    <a:lnTo>
                      <a:pt x="103562" y="39051"/>
                    </a:lnTo>
                    <a:lnTo>
                      <a:pt x="100558" y="37048"/>
                    </a:lnTo>
                    <a:lnTo>
                      <a:pt x="99414" y="35618"/>
                    </a:lnTo>
                    <a:lnTo>
                      <a:pt x="96124" y="33615"/>
                    </a:lnTo>
                    <a:lnTo>
                      <a:pt x="92262" y="30039"/>
                    </a:lnTo>
                    <a:lnTo>
                      <a:pt x="83966" y="28179"/>
                    </a:lnTo>
                    <a:lnTo>
                      <a:pt x="84681" y="29181"/>
                    </a:lnTo>
                    <a:lnTo>
                      <a:pt x="87255" y="31469"/>
                    </a:lnTo>
                    <a:lnTo>
                      <a:pt x="88257" y="34759"/>
                    </a:lnTo>
                    <a:lnTo>
                      <a:pt x="90975" y="36476"/>
                    </a:lnTo>
                    <a:lnTo>
                      <a:pt x="93692" y="39194"/>
                    </a:lnTo>
                    <a:lnTo>
                      <a:pt x="95266" y="39766"/>
                    </a:lnTo>
                    <a:lnTo>
                      <a:pt x="95981" y="40767"/>
                    </a:lnTo>
                    <a:lnTo>
                      <a:pt x="98699" y="43199"/>
                    </a:lnTo>
                    <a:lnTo>
                      <a:pt x="103133" y="45058"/>
                    </a:lnTo>
                    <a:lnTo>
                      <a:pt x="107567" y="47919"/>
                    </a:lnTo>
                    <a:lnTo>
                      <a:pt x="109141" y="48205"/>
                    </a:lnTo>
                    <a:lnTo>
                      <a:pt x="111001" y="49922"/>
                    </a:lnTo>
                    <a:lnTo>
                      <a:pt x="119726" y="53212"/>
                    </a:lnTo>
                    <a:lnTo>
                      <a:pt x="122873" y="56215"/>
                    </a:lnTo>
                    <a:close/>
                    <a:moveTo>
                      <a:pt x="105708" y="72808"/>
                    </a:moveTo>
                    <a:lnTo>
                      <a:pt x="104992" y="72237"/>
                    </a:lnTo>
                    <a:lnTo>
                      <a:pt x="104277" y="71950"/>
                    </a:lnTo>
                    <a:lnTo>
                      <a:pt x="102704" y="72952"/>
                    </a:lnTo>
                    <a:lnTo>
                      <a:pt x="101416" y="74382"/>
                    </a:lnTo>
                    <a:lnTo>
                      <a:pt x="102418" y="75383"/>
                    </a:lnTo>
                    <a:lnTo>
                      <a:pt x="104134" y="75526"/>
                    </a:lnTo>
                    <a:lnTo>
                      <a:pt x="105565" y="75955"/>
                    </a:lnTo>
                    <a:lnTo>
                      <a:pt x="105994" y="75813"/>
                    </a:lnTo>
                    <a:lnTo>
                      <a:pt x="107425" y="74954"/>
                    </a:lnTo>
                    <a:lnTo>
                      <a:pt x="107282" y="73095"/>
                    </a:lnTo>
                    <a:lnTo>
                      <a:pt x="105708" y="72808"/>
                    </a:lnTo>
                    <a:close/>
                    <a:moveTo>
                      <a:pt x="121156" y="57360"/>
                    </a:moveTo>
                    <a:lnTo>
                      <a:pt x="119869" y="55644"/>
                    </a:lnTo>
                    <a:lnTo>
                      <a:pt x="119726" y="54499"/>
                    </a:lnTo>
                    <a:lnTo>
                      <a:pt x="118295" y="53498"/>
                    </a:lnTo>
                    <a:lnTo>
                      <a:pt x="117008" y="54070"/>
                    </a:lnTo>
                    <a:lnTo>
                      <a:pt x="116579" y="55644"/>
                    </a:lnTo>
                    <a:lnTo>
                      <a:pt x="117580" y="56645"/>
                    </a:lnTo>
                    <a:lnTo>
                      <a:pt x="119726" y="57789"/>
                    </a:lnTo>
                    <a:lnTo>
                      <a:pt x="121156" y="57360"/>
                    </a:lnTo>
                    <a:close/>
                    <a:moveTo>
                      <a:pt x="76527" y="62367"/>
                    </a:moveTo>
                    <a:lnTo>
                      <a:pt x="74811" y="65656"/>
                    </a:lnTo>
                    <a:lnTo>
                      <a:pt x="75526" y="66801"/>
                    </a:lnTo>
                    <a:lnTo>
                      <a:pt x="76242" y="66658"/>
                    </a:lnTo>
                    <a:lnTo>
                      <a:pt x="77815" y="65943"/>
                    </a:lnTo>
                    <a:lnTo>
                      <a:pt x="77242" y="64941"/>
                    </a:lnTo>
                    <a:lnTo>
                      <a:pt x="76527" y="6236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22" name="Freeform: Shape 421">
                <a:extLst>
                  <a:ext uri="{FF2B5EF4-FFF2-40B4-BE49-F238E27FC236}">
                    <a16:creationId xmlns:a16="http://schemas.microsoft.com/office/drawing/2014/main" id="{897B91B4-49EA-2DB8-A7A5-6F5D696FE0A5}"/>
                  </a:ext>
                  <a:ext uri="{C183D7F6-B498-43B3-948B-1728B52AA6E4}">
                    <adec:decorative xmlns:adec="http://schemas.microsoft.com/office/drawing/2017/decorative" val="1"/>
                  </a:ext>
                </a:extLst>
              </p:cNvPr>
              <p:cNvSpPr/>
              <p:nvPr/>
            </p:nvSpPr>
            <p:spPr>
              <a:xfrm>
                <a:off x="7039749" y="3553334"/>
                <a:ext cx="634678" cy="502649"/>
              </a:xfrm>
              <a:custGeom>
                <a:avLst/>
                <a:gdLst>
                  <a:gd name="connsiteX0" fmla="*/ 65228 w 634678"/>
                  <a:gd name="connsiteY0" fmla="*/ 214992 h 502649"/>
                  <a:gd name="connsiteX1" fmla="*/ 60364 w 634678"/>
                  <a:gd name="connsiteY1" fmla="*/ 212990 h 502649"/>
                  <a:gd name="connsiteX2" fmla="*/ 59363 w 634678"/>
                  <a:gd name="connsiteY2" fmla="*/ 212131 h 502649"/>
                  <a:gd name="connsiteX3" fmla="*/ 58791 w 634678"/>
                  <a:gd name="connsiteY3" fmla="*/ 210701 h 502649"/>
                  <a:gd name="connsiteX4" fmla="*/ 57932 w 634678"/>
                  <a:gd name="connsiteY4" fmla="*/ 212131 h 502649"/>
                  <a:gd name="connsiteX5" fmla="*/ 58647 w 634678"/>
                  <a:gd name="connsiteY5" fmla="*/ 213562 h 502649"/>
                  <a:gd name="connsiteX6" fmla="*/ 64369 w 634678"/>
                  <a:gd name="connsiteY6" fmla="*/ 215708 h 502649"/>
                  <a:gd name="connsiteX7" fmla="*/ 65657 w 634678"/>
                  <a:gd name="connsiteY7" fmla="*/ 216709 h 502649"/>
                  <a:gd name="connsiteX8" fmla="*/ 66944 w 634678"/>
                  <a:gd name="connsiteY8" fmla="*/ 218282 h 502649"/>
                  <a:gd name="connsiteX9" fmla="*/ 69090 w 634678"/>
                  <a:gd name="connsiteY9" fmla="*/ 220428 h 502649"/>
                  <a:gd name="connsiteX10" fmla="*/ 69948 w 634678"/>
                  <a:gd name="connsiteY10" fmla="*/ 220428 h 502649"/>
                  <a:gd name="connsiteX11" fmla="*/ 71521 w 634678"/>
                  <a:gd name="connsiteY11" fmla="*/ 219427 h 502649"/>
                  <a:gd name="connsiteX12" fmla="*/ 70663 w 634678"/>
                  <a:gd name="connsiteY12" fmla="*/ 219141 h 502649"/>
                  <a:gd name="connsiteX13" fmla="*/ 65228 w 634678"/>
                  <a:gd name="connsiteY13" fmla="*/ 214992 h 502649"/>
                  <a:gd name="connsiteX14" fmla="*/ 59076 w 634678"/>
                  <a:gd name="connsiteY14" fmla="*/ 206839 h 502649"/>
                  <a:gd name="connsiteX15" fmla="*/ 58934 w 634678"/>
                  <a:gd name="connsiteY15" fmla="*/ 209271 h 502649"/>
                  <a:gd name="connsiteX16" fmla="*/ 60221 w 634678"/>
                  <a:gd name="connsiteY16" fmla="*/ 210415 h 502649"/>
                  <a:gd name="connsiteX17" fmla="*/ 60507 w 634678"/>
                  <a:gd name="connsiteY17" fmla="*/ 209986 h 502649"/>
                  <a:gd name="connsiteX18" fmla="*/ 60507 w 634678"/>
                  <a:gd name="connsiteY18" fmla="*/ 209271 h 502649"/>
                  <a:gd name="connsiteX19" fmla="*/ 60078 w 634678"/>
                  <a:gd name="connsiteY19" fmla="*/ 207268 h 502649"/>
                  <a:gd name="connsiteX20" fmla="*/ 60221 w 634678"/>
                  <a:gd name="connsiteY20" fmla="*/ 205408 h 502649"/>
                  <a:gd name="connsiteX21" fmla="*/ 59076 w 634678"/>
                  <a:gd name="connsiteY21" fmla="*/ 206839 h 502649"/>
                  <a:gd name="connsiteX22" fmla="*/ 633677 w 634678"/>
                  <a:gd name="connsiteY22" fmla="*/ 324849 h 502649"/>
                  <a:gd name="connsiteX23" fmla="*/ 631102 w 634678"/>
                  <a:gd name="connsiteY23" fmla="*/ 320700 h 502649"/>
                  <a:gd name="connsiteX24" fmla="*/ 628384 w 634678"/>
                  <a:gd name="connsiteY24" fmla="*/ 316409 h 502649"/>
                  <a:gd name="connsiteX25" fmla="*/ 625809 w 634678"/>
                  <a:gd name="connsiteY25" fmla="*/ 312404 h 502649"/>
                  <a:gd name="connsiteX26" fmla="*/ 623950 w 634678"/>
                  <a:gd name="connsiteY26" fmla="*/ 309400 h 502649"/>
                  <a:gd name="connsiteX27" fmla="*/ 621804 w 634678"/>
                  <a:gd name="connsiteY27" fmla="*/ 305824 h 502649"/>
                  <a:gd name="connsiteX28" fmla="*/ 619802 w 634678"/>
                  <a:gd name="connsiteY28" fmla="*/ 308399 h 502649"/>
                  <a:gd name="connsiteX29" fmla="*/ 619373 w 634678"/>
                  <a:gd name="connsiteY29" fmla="*/ 308542 h 502649"/>
                  <a:gd name="connsiteX30" fmla="*/ 616941 w 634678"/>
                  <a:gd name="connsiteY30" fmla="*/ 308256 h 502649"/>
                  <a:gd name="connsiteX31" fmla="*/ 616082 w 634678"/>
                  <a:gd name="connsiteY31" fmla="*/ 308113 h 502649"/>
                  <a:gd name="connsiteX32" fmla="*/ 613794 w 634678"/>
                  <a:gd name="connsiteY32" fmla="*/ 307827 h 502649"/>
                  <a:gd name="connsiteX33" fmla="*/ 610218 w 634678"/>
                  <a:gd name="connsiteY33" fmla="*/ 307398 h 502649"/>
                  <a:gd name="connsiteX34" fmla="*/ 605641 w 634678"/>
                  <a:gd name="connsiteY34" fmla="*/ 306825 h 502649"/>
                  <a:gd name="connsiteX35" fmla="*/ 600205 w 634678"/>
                  <a:gd name="connsiteY35" fmla="*/ 306110 h 502649"/>
                  <a:gd name="connsiteX36" fmla="*/ 594054 w 634678"/>
                  <a:gd name="connsiteY36" fmla="*/ 305395 h 502649"/>
                  <a:gd name="connsiteX37" fmla="*/ 587617 w 634678"/>
                  <a:gd name="connsiteY37" fmla="*/ 304537 h 502649"/>
                  <a:gd name="connsiteX38" fmla="*/ 580894 w 634678"/>
                  <a:gd name="connsiteY38" fmla="*/ 303679 h 502649"/>
                  <a:gd name="connsiteX39" fmla="*/ 574171 w 634678"/>
                  <a:gd name="connsiteY39" fmla="*/ 302820 h 502649"/>
                  <a:gd name="connsiteX40" fmla="*/ 567734 w 634678"/>
                  <a:gd name="connsiteY40" fmla="*/ 301962 h 502649"/>
                  <a:gd name="connsiteX41" fmla="*/ 561583 w 634678"/>
                  <a:gd name="connsiteY41" fmla="*/ 301247 h 502649"/>
                  <a:gd name="connsiteX42" fmla="*/ 556148 w 634678"/>
                  <a:gd name="connsiteY42" fmla="*/ 300532 h 502649"/>
                  <a:gd name="connsiteX43" fmla="*/ 551571 w 634678"/>
                  <a:gd name="connsiteY43" fmla="*/ 299959 h 502649"/>
                  <a:gd name="connsiteX44" fmla="*/ 547995 w 634678"/>
                  <a:gd name="connsiteY44" fmla="*/ 299530 h 502649"/>
                  <a:gd name="connsiteX45" fmla="*/ 545706 w 634678"/>
                  <a:gd name="connsiteY45" fmla="*/ 299244 h 502649"/>
                  <a:gd name="connsiteX46" fmla="*/ 544848 w 634678"/>
                  <a:gd name="connsiteY46" fmla="*/ 299101 h 502649"/>
                  <a:gd name="connsiteX47" fmla="*/ 542273 w 634678"/>
                  <a:gd name="connsiteY47" fmla="*/ 298815 h 502649"/>
                  <a:gd name="connsiteX48" fmla="*/ 540843 w 634678"/>
                  <a:gd name="connsiteY48" fmla="*/ 297099 h 502649"/>
                  <a:gd name="connsiteX49" fmla="*/ 539126 w 634678"/>
                  <a:gd name="connsiteY49" fmla="*/ 295096 h 502649"/>
                  <a:gd name="connsiteX50" fmla="*/ 537409 w 634678"/>
                  <a:gd name="connsiteY50" fmla="*/ 292950 h 502649"/>
                  <a:gd name="connsiteX51" fmla="*/ 535693 w 634678"/>
                  <a:gd name="connsiteY51" fmla="*/ 290805 h 502649"/>
                  <a:gd name="connsiteX52" fmla="*/ 533976 w 634678"/>
                  <a:gd name="connsiteY52" fmla="*/ 288659 h 502649"/>
                  <a:gd name="connsiteX53" fmla="*/ 532260 w 634678"/>
                  <a:gd name="connsiteY53" fmla="*/ 286657 h 502649"/>
                  <a:gd name="connsiteX54" fmla="*/ 530544 w 634678"/>
                  <a:gd name="connsiteY54" fmla="*/ 284511 h 502649"/>
                  <a:gd name="connsiteX55" fmla="*/ 528827 w 634678"/>
                  <a:gd name="connsiteY55" fmla="*/ 282365 h 502649"/>
                  <a:gd name="connsiteX56" fmla="*/ 527110 w 634678"/>
                  <a:gd name="connsiteY56" fmla="*/ 280220 h 502649"/>
                  <a:gd name="connsiteX57" fmla="*/ 525394 w 634678"/>
                  <a:gd name="connsiteY57" fmla="*/ 278074 h 502649"/>
                  <a:gd name="connsiteX58" fmla="*/ 523677 w 634678"/>
                  <a:gd name="connsiteY58" fmla="*/ 275928 h 502649"/>
                  <a:gd name="connsiteX59" fmla="*/ 521961 w 634678"/>
                  <a:gd name="connsiteY59" fmla="*/ 273783 h 502649"/>
                  <a:gd name="connsiteX60" fmla="*/ 520245 w 634678"/>
                  <a:gd name="connsiteY60" fmla="*/ 271637 h 502649"/>
                  <a:gd name="connsiteX61" fmla="*/ 518528 w 634678"/>
                  <a:gd name="connsiteY61" fmla="*/ 269492 h 502649"/>
                  <a:gd name="connsiteX62" fmla="*/ 516811 w 634678"/>
                  <a:gd name="connsiteY62" fmla="*/ 267346 h 502649"/>
                  <a:gd name="connsiteX63" fmla="*/ 515095 w 634678"/>
                  <a:gd name="connsiteY63" fmla="*/ 265200 h 502649"/>
                  <a:gd name="connsiteX64" fmla="*/ 513378 w 634678"/>
                  <a:gd name="connsiteY64" fmla="*/ 263054 h 502649"/>
                  <a:gd name="connsiteX65" fmla="*/ 512234 w 634678"/>
                  <a:gd name="connsiteY65" fmla="*/ 261624 h 502649"/>
                  <a:gd name="connsiteX66" fmla="*/ 511662 w 634678"/>
                  <a:gd name="connsiteY66" fmla="*/ 260051 h 502649"/>
                  <a:gd name="connsiteX67" fmla="*/ 511519 w 634678"/>
                  <a:gd name="connsiteY67" fmla="*/ 255902 h 502649"/>
                  <a:gd name="connsiteX68" fmla="*/ 511519 w 634678"/>
                  <a:gd name="connsiteY68" fmla="*/ 255044 h 502649"/>
                  <a:gd name="connsiteX69" fmla="*/ 510517 w 634678"/>
                  <a:gd name="connsiteY69" fmla="*/ 255044 h 502649"/>
                  <a:gd name="connsiteX70" fmla="*/ 508801 w 634678"/>
                  <a:gd name="connsiteY70" fmla="*/ 254329 h 502649"/>
                  <a:gd name="connsiteX71" fmla="*/ 506369 w 634678"/>
                  <a:gd name="connsiteY71" fmla="*/ 254043 h 502649"/>
                  <a:gd name="connsiteX72" fmla="*/ 503794 w 634678"/>
                  <a:gd name="connsiteY72" fmla="*/ 253328 h 502649"/>
                  <a:gd name="connsiteX73" fmla="*/ 505654 w 634678"/>
                  <a:gd name="connsiteY73" fmla="*/ 249036 h 502649"/>
                  <a:gd name="connsiteX74" fmla="*/ 507084 w 634678"/>
                  <a:gd name="connsiteY74" fmla="*/ 247320 h 502649"/>
                  <a:gd name="connsiteX75" fmla="*/ 506941 w 634678"/>
                  <a:gd name="connsiteY75" fmla="*/ 246032 h 502649"/>
                  <a:gd name="connsiteX76" fmla="*/ 504796 w 634678"/>
                  <a:gd name="connsiteY76" fmla="*/ 246176 h 502649"/>
                  <a:gd name="connsiteX77" fmla="*/ 502650 w 634678"/>
                  <a:gd name="connsiteY77" fmla="*/ 244745 h 502649"/>
                  <a:gd name="connsiteX78" fmla="*/ 499932 w 634678"/>
                  <a:gd name="connsiteY78" fmla="*/ 245460 h 502649"/>
                  <a:gd name="connsiteX79" fmla="*/ 497358 w 634678"/>
                  <a:gd name="connsiteY79" fmla="*/ 246176 h 502649"/>
                  <a:gd name="connsiteX80" fmla="*/ 495212 w 634678"/>
                  <a:gd name="connsiteY80" fmla="*/ 246176 h 502649"/>
                  <a:gd name="connsiteX81" fmla="*/ 493495 w 634678"/>
                  <a:gd name="connsiteY81" fmla="*/ 245889 h 502649"/>
                  <a:gd name="connsiteX82" fmla="*/ 492351 w 634678"/>
                  <a:gd name="connsiteY82" fmla="*/ 245174 h 502649"/>
                  <a:gd name="connsiteX83" fmla="*/ 490206 w 634678"/>
                  <a:gd name="connsiteY83" fmla="*/ 242456 h 502649"/>
                  <a:gd name="connsiteX84" fmla="*/ 488632 w 634678"/>
                  <a:gd name="connsiteY84" fmla="*/ 239023 h 502649"/>
                  <a:gd name="connsiteX85" fmla="*/ 486200 w 634678"/>
                  <a:gd name="connsiteY85" fmla="*/ 236449 h 502649"/>
                  <a:gd name="connsiteX86" fmla="*/ 484484 w 634678"/>
                  <a:gd name="connsiteY86" fmla="*/ 233445 h 502649"/>
                  <a:gd name="connsiteX87" fmla="*/ 481194 w 634678"/>
                  <a:gd name="connsiteY87" fmla="*/ 229583 h 502649"/>
                  <a:gd name="connsiteX88" fmla="*/ 479763 w 634678"/>
                  <a:gd name="connsiteY88" fmla="*/ 222573 h 502649"/>
                  <a:gd name="connsiteX89" fmla="*/ 478190 w 634678"/>
                  <a:gd name="connsiteY89" fmla="*/ 218854 h 502649"/>
                  <a:gd name="connsiteX90" fmla="*/ 472898 w 634678"/>
                  <a:gd name="connsiteY90" fmla="*/ 214277 h 502649"/>
                  <a:gd name="connsiteX91" fmla="*/ 471610 w 634678"/>
                  <a:gd name="connsiteY91" fmla="*/ 212418 h 502649"/>
                  <a:gd name="connsiteX92" fmla="*/ 470180 w 634678"/>
                  <a:gd name="connsiteY92" fmla="*/ 208126 h 502649"/>
                  <a:gd name="connsiteX93" fmla="*/ 468320 w 634678"/>
                  <a:gd name="connsiteY93" fmla="*/ 205266 h 502649"/>
                  <a:gd name="connsiteX94" fmla="*/ 466890 w 634678"/>
                  <a:gd name="connsiteY94" fmla="*/ 201547 h 502649"/>
                  <a:gd name="connsiteX95" fmla="*/ 465459 w 634678"/>
                  <a:gd name="connsiteY95" fmla="*/ 196683 h 502649"/>
                  <a:gd name="connsiteX96" fmla="*/ 466175 w 634678"/>
                  <a:gd name="connsiteY96" fmla="*/ 196254 h 502649"/>
                  <a:gd name="connsiteX97" fmla="*/ 467462 w 634678"/>
                  <a:gd name="connsiteY97" fmla="*/ 196397 h 502649"/>
                  <a:gd name="connsiteX98" fmla="*/ 468606 w 634678"/>
                  <a:gd name="connsiteY98" fmla="*/ 196969 h 502649"/>
                  <a:gd name="connsiteX99" fmla="*/ 469178 w 634678"/>
                  <a:gd name="connsiteY99" fmla="*/ 196969 h 502649"/>
                  <a:gd name="connsiteX100" fmla="*/ 470895 w 634678"/>
                  <a:gd name="connsiteY100" fmla="*/ 190246 h 502649"/>
                  <a:gd name="connsiteX101" fmla="*/ 470037 w 634678"/>
                  <a:gd name="connsiteY101" fmla="*/ 187099 h 502649"/>
                  <a:gd name="connsiteX102" fmla="*/ 467748 w 634678"/>
                  <a:gd name="connsiteY102" fmla="*/ 185526 h 502649"/>
                  <a:gd name="connsiteX103" fmla="*/ 465173 w 634678"/>
                  <a:gd name="connsiteY103" fmla="*/ 183237 h 502649"/>
                  <a:gd name="connsiteX104" fmla="*/ 464744 w 634678"/>
                  <a:gd name="connsiteY104" fmla="*/ 180662 h 502649"/>
                  <a:gd name="connsiteX105" fmla="*/ 464601 w 634678"/>
                  <a:gd name="connsiteY105" fmla="*/ 178374 h 502649"/>
                  <a:gd name="connsiteX106" fmla="*/ 465173 w 634678"/>
                  <a:gd name="connsiteY106" fmla="*/ 177658 h 502649"/>
                  <a:gd name="connsiteX107" fmla="*/ 467033 w 634678"/>
                  <a:gd name="connsiteY107" fmla="*/ 178374 h 502649"/>
                  <a:gd name="connsiteX108" fmla="*/ 468463 w 634678"/>
                  <a:gd name="connsiteY108" fmla="*/ 178946 h 502649"/>
                  <a:gd name="connsiteX109" fmla="*/ 468892 w 634678"/>
                  <a:gd name="connsiteY109" fmla="*/ 178803 h 502649"/>
                  <a:gd name="connsiteX110" fmla="*/ 463886 w 634678"/>
                  <a:gd name="connsiteY110" fmla="*/ 173367 h 502649"/>
                  <a:gd name="connsiteX111" fmla="*/ 455732 w 634678"/>
                  <a:gd name="connsiteY111" fmla="*/ 169219 h 502649"/>
                  <a:gd name="connsiteX112" fmla="*/ 450297 w 634678"/>
                  <a:gd name="connsiteY112" fmla="*/ 162925 h 502649"/>
                  <a:gd name="connsiteX113" fmla="*/ 446292 w 634678"/>
                  <a:gd name="connsiteY113" fmla="*/ 161924 h 502649"/>
                  <a:gd name="connsiteX114" fmla="*/ 442572 w 634678"/>
                  <a:gd name="connsiteY114" fmla="*/ 157775 h 502649"/>
                  <a:gd name="connsiteX115" fmla="*/ 439425 w 634678"/>
                  <a:gd name="connsiteY115" fmla="*/ 153627 h 502649"/>
                  <a:gd name="connsiteX116" fmla="*/ 441285 w 634678"/>
                  <a:gd name="connsiteY116" fmla="*/ 151911 h 502649"/>
                  <a:gd name="connsiteX117" fmla="*/ 438854 w 634678"/>
                  <a:gd name="connsiteY117" fmla="*/ 150767 h 502649"/>
                  <a:gd name="connsiteX118" fmla="*/ 436708 w 634678"/>
                  <a:gd name="connsiteY118" fmla="*/ 150051 h 502649"/>
                  <a:gd name="connsiteX119" fmla="*/ 431272 w 634678"/>
                  <a:gd name="connsiteY119" fmla="*/ 147476 h 502649"/>
                  <a:gd name="connsiteX120" fmla="*/ 427982 w 634678"/>
                  <a:gd name="connsiteY120" fmla="*/ 144330 h 502649"/>
                  <a:gd name="connsiteX121" fmla="*/ 428268 w 634678"/>
                  <a:gd name="connsiteY121" fmla="*/ 143042 h 502649"/>
                  <a:gd name="connsiteX122" fmla="*/ 428984 w 634678"/>
                  <a:gd name="connsiteY122" fmla="*/ 141898 h 502649"/>
                  <a:gd name="connsiteX123" fmla="*/ 428268 w 634678"/>
                  <a:gd name="connsiteY123" fmla="*/ 138751 h 502649"/>
                  <a:gd name="connsiteX124" fmla="*/ 427267 w 634678"/>
                  <a:gd name="connsiteY124" fmla="*/ 136748 h 502649"/>
                  <a:gd name="connsiteX125" fmla="*/ 422833 w 634678"/>
                  <a:gd name="connsiteY125" fmla="*/ 131170 h 502649"/>
                  <a:gd name="connsiteX126" fmla="*/ 419686 w 634678"/>
                  <a:gd name="connsiteY126" fmla="*/ 123875 h 502649"/>
                  <a:gd name="connsiteX127" fmla="*/ 418970 w 634678"/>
                  <a:gd name="connsiteY127" fmla="*/ 120871 h 502649"/>
                  <a:gd name="connsiteX128" fmla="*/ 417254 w 634678"/>
                  <a:gd name="connsiteY128" fmla="*/ 117867 h 502649"/>
                  <a:gd name="connsiteX129" fmla="*/ 411962 w 634678"/>
                  <a:gd name="connsiteY129" fmla="*/ 118010 h 502649"/>
                  <a:gd name="connsiteX130" fmla="*/ 405382 w 634678"/>
                  <a:gd name="connsiteY130" fmla="*/ 118153 h 502649"/>
                  <a:gd name="connsiteX131" fmla="*/ 399946 w 634678"/>
                  <a:gd name="connsiteY131" fmla="*/ 118153 h 502649"/>
                  <a:gd name="connsiteX132" fmla="*/ 393938 w 634678"/>
                  <a:gd name="connsiteY132" fmla="*/ 118296 h 502649"/>
                  <a:gd name="connsiteX133" fmla="*/ 391220 w 634678"/>
                  <a:gd name="connsiteY133" fmla="*/ 115149 h 502649"/>
                  <a:gd name="connsiteX134" fmla="*/ 390362 w 634678"/>
                  <a:gd name="connsiteY134" fmla="*/ 111716 h 502649"/>
                  <a:gd name="connsiteX135" fmla="*/ 389361 w 634678"/>
                  <a:gd name="connsiteY135" fmla="*/ 108283 h 502649"/>
                  <a:gd name="connsiteX136" fmla="*/ 386643 w 634678"/>
                  <a:gd name="connsiteY136" fmla="*/ 103276 h 502649"/>
                  <a:gd name="connsiteX137" fmla="*/ 377774 w 634678"/>
                  <a:gd name="connsiteY137" fmla="*/ 102132 h 502649"/>
                  <a:gd name="connsiteX138" fmla="*/ 373054 w 634678"/>
                  <a:gd name="connsiteY138" fmla="*/ 101560 h 502649"/>
                  <a:gd name="connsiteX139" fmla="*/ 365330 w 634678"/>
                  <a:gd name="connsiteY139" fmla="*/ 100559 h 502649"/>
                  <a:gd name="connsiteX140" fmla="*/ 359465 w 634678"/>
                  <a:gd name="connsiteY140" fmla="*/ 99844 h 502649"/>
                  <a:gd name="connsiteX141" fmla="*/ 354172 w 634678"/>
                  <a:gd name="connsiteY141" fmla="*/ 100845 h 502649"/>
                  <a:gd name="connsiteX142" fmla="*/ 341871 w 634678"/>
                  <a:gd name="connsiteY142" fmla="*/ 99844 h 502649"/>
                  <a:gd name="connsiteX143" fmla="*/ 328282 w 634678"/>
                  <a:gd name="connsiteY143" fmla="*/ 98699 h 502649"/>
                  <a:gd name="connsiteX144" fmla="*/ 314693 w 634678"/>
                  <a:gd name="connsiteY144" fmla="*/ 97555 h 502649"/>
                  <a:gd name="connsiteX145" fmla="*/ 304680 w 634678"/>
                  <a:gd name="connsiteY145" fmla="*/ 96697 h 502649"/>
                  <a:gd name="connsiteX146" fmla="*/ 303964 w 634678"/>
                  <a:gd name="connsiteY146" fmla="*/ 96410 h 502649"/>
                  <a:gd name="connsiteX147" fmla="*/ 293952 w 634678"/>
                  <a:gd name="connsiteY147" fmla="*/ 88829 h 502649"/>
                  <a:gd name="connsiteX148" fmla="*/ 286084 w 634678"/>
                  <a:gd name="connsiteY148" fmla="*/ 82822 h 502649"/>
                  <a:gd name="connsiteX149" fmla="*/ 276215 w 634678"/>
                  <a:gd name="connsiteY149" fmla="*/ 75240 h 502649"/>
                  <a:gd name="connsiteX150" fmla="*/ 266202 w 634678"/>
                  <a:gd name="connsiteY150" fmla="*/ 67516 h 502649"/>
                  <a:gd name="connsiteX151" fmla="*/ 256046 w 634678"/>
                  <a:gd name="connsiteY151" fmla="*/ 59649 h 502649"/>
                  <a:gd name="connsiteX152" fmla="*/ 248607 w 634678"/>
                  <a:gd name="connsiteY152" fmla="*/ 53927 h 502649"/>
                  <a:gd name="connsiteX153" fmla="*/ 239596 w 634678"/>
                  <a:gd name="connsiteY153" fmla="*/ 46632 h 502649"/>
                  <a:gd name="connsiteX154" fmla="*/ 231442 w 634678"/>
                  <a:gd name="connsiteY154" fmla="*/ 39909 h 502649"/>
                  <a:gd name="connsiteX155" fmla="*/ 225005 w 634678"/>
                  <a:gd name="connsiteY155" fmla="*/ 34616 h 502649"/>
                  <a:gd name="connsiteX156" fmla="*/ 216709 w 634678"/>
                  <a:gd name="connsiteY156" fmla="*/ 30039 h 502649"/>
                  <a:gd name="connsiteX157" fmla="*/ 210272 w 634678"/>
                  <a:gd name="connsiteY157" fmla="*/ 26463 h 502649"/>
                  <a:gd name="connsiteX158" fmla="*/ 200831 w 634678"/>
                  <a:gd name="connsiteY158" fmla="*/ 21170 h 502649"/>
                  <a:gd name="connsiteX159" fmla="*/ 193250 w 634678"/>
                  <a:gd name="connsiteY159" fmla="*/ 16879 h 502649"/>
                  <a:gd name="connsiteX160" fmla="*/ 186813 w 634678"/>
                  <a:gd name="connsiteY160" fmla="*/ 13303 h 502649"/>
                  <a:gd name="connsiteX161" fmla="*/ 176800 w 634678"/>
                  <a:gd name="connsiteY161" fmla="*/ 7724 h 502649"/>
                  <a:gd name="connsiteX162" fmla="*/ 173510 w 634678"/>
                  <a:gd name="connsiteY162" fmla="*/ 6151 h 502649"/>
                  <a:gd name="connsiteX163" fmla="*/ 163211 w 634678"/>
                  <a:gd name="connsiteY163" fmla="*/ 4291 h 502649"/>
                  <a:gd name="connsiteX164" fmla="*/ 153484 w 634678"/>
                  <a:gd name="connsiteY164" fmla="*/ 2718 h 502649"/>
                  <a:gd name="connsiteX165" fmla="*/ 143328 w 634678"/>
                  <a:gd name="connsiteY165" fmla="*/ 1144 h 502649"/>
                  <a:gd name="connsiteX166" fmla="*/ 136605 w 634678"/>
                  <a:gd name="connsiteY166" fmla="*/ 0 h 502649"/>
                  <a:gd name="connsiteX167" fmla="*/ 132171 w 634678"/>
                  <a:gd name="connsiteY167" fmla="*/ 3862 h 502649"/>
                  <a:gd name="connsiteX168" fmla="*/ 131170 w 634678"/>
                  <a:gd name="connsiteY168" fmla="*/ 4291 h 502649"/>
                  <a:gd name="connsiteX169" fmla="*/ 125305 w 634678"/>
                  <a:gd name="connsiteY169" fmla="*/ 5865 h 502649"/>
                  <a:gd name="connsiteX170" fmla="*/ 113433 w 634678"/>
                  <a:gd name="connsiteY170" fmla="*/ 9155 h 502649"/>
                  <a:gd name="connsiteX171" fmla="*/ 105422 w 634678"/>
                  <a:gd name="connsiteY171" fmla="*/ 11300 h 502649"/>
                  <a:gd name="connsiteX172" fmla="*/ 95266 w 634678"/>
                  <a:gd name="connsiteY172" fmla="*/ 14161 h 502649"/>
                  <a:gd name="connsiteX173" fmla="*/ 86827 w 634678"/>
                  <a:gd name="connsiteY173" fmla="*/ 16450 h 502649"/>
                  <a:gd name="connsiteX174" fmla="*/ 78387 w 634678"/>
                  <a:gd name="connsiteY174" fmla="*/ 18738 h 502649"/>
                  <a:gd name="connsiteX175" fmla="*/ 70663 w 634678"/>
                  <a:gd name="connsiteY175" fmla="*/ 20884 h 502649"/>
                  <a:gd name="connsiteX176" fmla="*/ 75097 w 634678"/>
                  <a:gd name="connsiteY176" fmla="*/ 25461 h 502649"/>
                  <a:gd name="connsiteX177" fmla="*/ 81820 w 634678"/>
                  <a:gd name="connsiteY177" fmla="*/ 32328 h 502649"/>
                  <a:gd name="connsiteX178" fmla="*/ 86398 w 634678"/>
                  <a:gd name="connsiteY178" fmla="*/ 36905 h 502649"/>
                  <a:gd name="connsiteX179" fmla="*/ 91690 w 634678"/>
                  <a:gd name="connsiteY179" fmla="*/ 42770 h 502649"/>
                  <a:gd name="connsiteX180" fmla="*/ 96411 w 634678"/>
                  <a:gd name="connsiteY180" fmla="*/ 48062 h 502649"/>
                  <a:gd name="connsiteX181" fmla="*/ 101417 w 634678"/>
                  <a:gd name="connsiteY181" fmla="*/ 53641 h 502649"/>
                  <a:gd name="connsiteX182" fmla="*/ 97841 w 634678"/>
                  <a:gd name="connsiteY182" fmla="*/ 55500 h 502649"/>
                  <a:gd name="connsiteX183" fmla="*/ 91976 w 634678"/>
                  <a:gd name="connsiteY183" fmla="*/ 58647 h 502649"/>
                  <a:gd name="connsiteX184" fmla="*/ 91404 w 634678"/>
                  <a:gd name="connsiteY184" fmla="*/ 59219 h 502649"/>
                  <a:gd name="connsiteX185" fmla="*/ 90975 w 634678"/>
                  <a:gd name="connsiteY185" fmla="*/ 59792 h 502649"/>
                  <a:gd name="connsiteX186" fmla="*/ 88543 w 634678"/>
                  <a:gd name="connsiteY186" fmla="*/ 65370 h 502649"/>
                  <a:gd name="connsiteX187" fmla="*/ 86684 w 634678"/>
                  <a:gd name="connsiteY187" fmla="*/ 69805 h 502649"/>
                  <a:gd name="connsiteX188" fmla="*/ 85968 w 634678"/>
                  <a:gd name="connsiteY188" fmla="*/ 70377 h 502649"/>
                  <a:gd name="connsiteX189" fmla="*/ 77815 w 634678"/>
                  <a:gd name="connsiteY189" fmla="*/ 71950 h 502649"/>
                  <a:gd name="connsiteX190" fmla="*/ 69662 w 634678"/>
                  <a:gd name="connsiteY190" fmla="*/ 73524 h 502649"/>
                  <a:gd name="connsiteX191" fmla="*/ 64512 w 634678"/>
                  <a:gd name="connsiteY191" fmla="*/ 74525 h 502649"/>
                  <a:gd name="connsiteX192" fmla="*/ 62939 w 634678"/>
                  <a:gd name="connsiteY192" fmla="*/ 75669 h 502649"/>
                  <a:gd name="connsiteX193" fmla="*/ 59506 w 634678"/>
                  <a:gd name="connsiteY193" fmla="*/ 81105 h 502649"/>
                  <a:gd name="connsiteX194" fmla="*/ 56073 w 634678"/>
                  <a:gd name="connsiteY194" fmla="*/ 86683 h 502649"/>
                  <a:gd name="connsiteX195" fmla="*/ 50208 w 634678"/>
                  <a:gd name="connsiteY195" fmla="*/ 91261 h 502649"/>
                  <a:gd name="connsiteX196" fmla="*/ 43771 w 634678"/>
                  <a:gd name="connsiteY196" fmla="*/ 96267 h 502649"/>
                  <a:gd name="connsiteX197" fmla="*/ 42198 w 634678"/>
                  <a:gd name="connsiteY197" fmla="*/ 96553 h 502649"/>
                  <a:gd name="connsiteX198" fmla="*/ 37477 w 634678"/>
                  <a:gd name="connsiteY198" fmla="*/ 95838 h 502649"/>
                  <a:gd name="connsiteX199" fmla="*/ 29467 w 634678"/>
                  <a:gd name="connsiteY199" fmla="*/ 94551 h 502649"/>
                  <a:gd name="connsiteX200" fmla="*/ 21743 w 634678"/>
                  <a:gd name="connsiteY200" fmla="*/ 93264 h 502649"/>
                  <a:gd name="connsiteX201" fmla="*/ 16450 w 634678"/>
                  <a:gd name="connsiteY201" fmla="*/ 92405 h 502649"/>
                  <a:gd name="connsiteX202" fmla="*/ 10013 w 634678"/>
                  <a:gd name="connsiteY202" fmla="*/ 91404 h 502649"/>
                  <a:gd name="connsiteX203" fmla="*/ 5436 w 634678"/>
                  <a:gd name="connsiteY203" fmla="*/ 112145 h 502649"/>
                  <a:gd name="connsiteX204" fmla="*/ 4864 w 634678"/>
                  <a:gd name="connsiteY204" fmla="*/ 119154 h 502649"/>
                  <a:gd name="connsiteX205" fmla="*/ 2003 w 634678"/>
                  <a:gd name="connsiteY205" fmla="*/ 127021 h 502649"/>
                  <a:gd name="connsiteX206" fmla="*/ 0 w 634678"/>
                  <a:gd name="connsiteY206" fmla="*/ 130740 h 502649"/>
                  <a:gd name="connsiteX207" fmla="*/ 286 w 634678"/>
                  <a:gd name="connsiteY207" fmla="*/ 133458 h 502649"/>
                  <a:gd name="connsiteX208" fmla="*/ 3147 w 634678"/>
                  <a:gd name="connsiteY208" fmla="*/ 131313 h 502649"/>
                  <a:gd name="connsiteX209" fmla="*/ 6294 w 634678"/>
                  <a:gd name="connsiteY209" fmla="*/ 132028 h 502649"/>
                  <a:gd name="connsiteX210" fmla="*/ 13875 w 634678"/>
                  <a:gd name="connsiteY210" fmla="*/ 132743 h 502649"/>
                  <a:gd name="connsiteX211" fmla="*/ 17022 w 634678"/>
                  <a:gd name="connsiteY211" fmla="*/ 134460 h 502649"/>
                  <a:gd name="connsiteX212" fmla="*/ 24317 w 634678"/>
                  <a:gd name="connsiteY212" fmla="*/ 144186 h 502649"/>
                  <a:gd name="connsiteX213" fmla="*/ 29038 w 634678"/>
                  <a:gd name="connsiteY213" fmla="*/ 153913 h 502649"/>
                  <a:gd name="connsiteX214" fmla="*/ 34473 w 634678"/>
                  <a:gd name="connsiteY214" fmla="*/ 159492 h 502649"/>
                  <a:gd name="connsiteX215" fmla="*/ 37191 w 634678"/>
                  <a:gd name="connsiteY215" fmla="*/ 165643 h 502649"/>
                  <a:gd name="connsiteX216" fmla="*/ 42627 w 634678"/>
                  <a:gd name="connsiteY216" fmla="*/ 171794 h 502649"/>
                  <a:gd name="connsiteX217" fmla="*/ 44486 w 634678"/>
                  <a:gd name="connsiteY217" fmla="*/ 175513 h 502649"/>
                  <a:gd name="connsiteX218" fmla="*/ 49207 w 634678"/>
                  <a:gd name="connsiteY218" fmla="*/ 181091 h 502649"/>
                  <a:gd name="connsiteX219" fmla="*/ 57360 w 634678"/>
                  <a:gd name="connsiteY219" fmla="*/ 196826 h 502649"/>
                  <a:gd name="connsiteX220" fmla="*/ 62081 w 634678"/>
                  <a:gd name="connsiteY220" fmla="*/ 198972 h 502649"/>
                  <a:gd name="connsiteX221" fmla="*/ 62939 w 634678"/>
                  <a:gd name="connsiteY221" fmla="*/ 203406 h 502649"/>
                  <a:gd name="connsiteX222" fmla="*/ 64798 w 634678"/>
                  <a:gd name="connsiteY222" fmla="*/ 208269 h 502649"/>
                  <a:gd name="connsiteX223" fmla="*/ 67802 w 634678"/>
                  <a:gd name="connsiteY223" fmla="*/ 210129 h 502649"/>
                  <a:gd name="connsiteX224" fmla="*/ 69662 w 634678"/>
                  <a:gd name="connsiteY224" fmla="*/ 211702 h 502649"/>
                  <a:gd name="connsiteX225" fmla="*/ 76528 w 634678"/>
                  <a:gd name="connsiteY225" fmla="*/ 222860 h 502649"/>
                  <a:gd name="connsiteX226" fmla="*/ 78673 w 634678"/>
                  <a:gd name="connsiteY226" fmla="*/ 227294 h 502649"/>
                  <a:gd name="connsiteX227" fmla="*/ 79389 w 634678"/>
                  <a:gd name="connsiteY227" fmla="*/ 229726 h 502649"/>
                  <a:gd name="connsiteX228" fmla="*/ 80104 w 634678"/>
                  <a:gd name="connsiteY228" fmla="*/ 233302 h 502649"/>
                  <a:gd name="connsiteX229" fmla="*/ 78673 w 634678"/>
                  <a:gd name="connsiteY229" fmla="*/ 236019 h 502649"/>
                  <a:gd name="connsiteX230" fmla="*/ 77529 w 634678"/>
                  <a:gd name="connsiteY230" fmla="*/ 237736 h 502649"/>
                  <a:gd name="connsiteX231" fmla="*/ 82249 w 634678"/>
                  <a:gd name="connsiteY231" fmla="*/ 244316 h 502649"/>
                  <a:gd name="connsiteX232" fmla="*/ 85110 w 634678"/>
                  <a:gd name="connsiteY232" fmla="*/ 249323 h 502649"/>
                  <a:gd name="connsiteX233" fmla="*/ 88543 w 634678"/>
                  <a:gd name="connsiteY233" fmla="*/ 254615 h 502649"/>
                  <a:gd name="connsiteX234" fmla="*/ 91404 w 634678"/>
                  <a:gd name="connsiteY234" fmla="*/ 255044 h 502649"/>
                  <a:gd name="connsiteX235" fmla="*/ 93693 w 634678"/>
                  <a:gd name="connsiteY235" fmla="*/ 255187 h 502649"/>
                  <a:gd name="connsiteX236" fmla="*/ 96983 w 634678"/>
                  <a:gd name="connsiteY236" fmla="*/ 257905 h 502649"/>
                  <a:gd name="connsiteX237" fmla="*/ 99987 w 634678"/>
                  <a:gd name="connsiteY237" fmla="*/ 257905 h 502649"/>
                  <a:gd name="connsiteX238" fmla="*/ 101703 w 634678"/>
                  <a:gd name="connsiteY238" fmla="*/ 259907 h 502649"/>
                  <a:gd name="connsiteX239" fmla="*/ 105422 w 634678"/>
                  <a:gd name="connsiteY239" fmla="*/ 262053 h 502649"/>
                  <a:gd name="connsiteX240" fmla="*/ 111144 w 634678"/>
                  <a:gd name="connsiteY240" fmla="*/ 266774 h 502649"/>
                  <a:gd name="connsiteX241" fmla="*/ 116436 w 634678"/>
                  <a:gd name="connsiteY241" fmla="*/ 273068 h 502649"/>
                  <a:gd name="connsiteX242" fmla="*/ 118725 w 634678"/>
                  <a:gd name="connsiteY242" fmla="*/ 277931 h 502649"/>
                  <a:gd name="connsiteX243" fmla="*/ 123732 w 634678"/>
                  <a:gd name="connsiteY243" fmla="*/ 285941 h 502649"/>
                  <a:gd name="connsiteX244" fmla="*/ 125305 w 634678"/>
                  <a:gd name="connsiteY244" fmla="*/ 289517 h 502649"/>
                  <a:gd name="connsiteX245" fmla="*/ 126450 w 634678"/>
                  <a:gd name="connsiteY245" fmla="*/ 294095 h 502649"/>
                  <a:gd name="connsiteX246" fmla="*/ 127594 w 634678"/>
                  <a:gd name="connsiteY246" fmla="*/ 295954 h 502649"/>
                  <a:gd name="connsiteX247" fmla="*/ 130741 w 634678"/>
                  <a:gd name="connsiteY247" fmla="*/ 299387 h 502649"/>
                  <a:gd name="connsiteX248" fmla="*/ 129024 w 634678"/>
                  <a:gd name="connsiteY248" fmla="*/ 299387 h 502649"/>
                  <a:gd name="connsiteX249" fmla="*/ 130741 w 634678"/>
                  <a:gd name="connsiteY249" fmla="*/ 301819 h 502649"/>
                  <a:gd name="connsiteX250" fmla="*/ 132744 w 634678"/>
                  <a:gd name="connsiteY250" fmla="*/ 302963 h 502649"/>
                  <a:gd name="connsiteX251" fmla="*/ 132600 w 634678"/>
                  <a:gd name="connsiteY251" fmla="*/ 305252 h 502649"/>
                  <a:gd name="connsiteX252" fmla="*/ 134460 w 634678"/>
                  <a:gd name="connsiteY252" fmla="*/ 308685 h 502649"/>
                  <a:gd name="connsiteX253" fmla="*/ 135461 w 634678"/>
                  <a:gd name="connsiteY253" fmla="*/ 314979 h 502649"/>
                  <a:gd name="connsiteX254" fmla="*/ 134746 w 634678"/>
                  <a:gd name="connsiteY254" fmla="*/ 318126 h 502649"/>
                  <a:gd name="connsiteX255" fmla="*/ 133602 w 634678"/>
                  <a:gd name="connsiteY255" fmla="*/ 320987 h 502649"/>
                  <a:gd name="connsiteX256" fmla="*/ 133173 w 634678"/>
                  <a:gd name="connsiteY256" fmla="*/ 326279 h 502649"/>
                  <a:gd name="connsiteX257" fmla="*/ 132171 w 634678"/>
                  <a:gd name="connsiteY257" fmla="*/ 330999 h 502649"/>
                  <a:gd name="connsiteX258" fmla="*/ 133459 w 634678"/>
                  <a:gd name="connsiteY258" fmla="*/ 334290 h 502649"/>
                  <a:gd name="connsiteX259" fmla="*/ 135318 w 634678"/>
                  <a:gd name="connsiteY259" fmla="*/ 337866 h 502649"/>
                  <a:gd name="connsiteX260" fmla="*/ 137035 w 634678"/>
                  <a:gd name="connsiteY260" fmla="*/ 342443 h 502649"/>
                  <a:gd name="connsiteX261" fmla="*/ 137178 w 634678"/>
                  <a:gd name="connsiteY261" fmla="*/ 345161 h 502649"/>
                  <a:gd name="connsiteX262" fmla="*/ 135461 w 634678"/>
                  <a:gd name="connsiteY262" fmla="*/ 349023 h 502649"/>
                  <a:gd name="connsiteX263" fmla="*/ 141040 w 634678"/>
                  <a:gd name="connsiteY263" fmla="*/ 359608 h 502649"/>
                  <a:gd name="connsiteX264" fmla="*/ 147477 w 634678"/>
                  <a:gd name="connsiteY264" fmla="*/ 367046 h 502649"/>
                  <a:gd name="connsiteX265" fmla="*/ 151196 w 634678"/>
                  <a:gd name="connsiteY265" fmla="*/ 373912 h 502649"/>
                  <a:gd name="connsiteX266" fmla="*/ 154629 w 634678"/>
                  <a:gd name="connsiteY266" fmla="*/ 377917 h 502649"/>
                  <a:gd name="connsiteX267" fmla="*/ 159349 w 634678"/>
                  <a:gd name="connsiteY267" fmla="*/ 380921 h 502649"/>
                  <a:gd name="connsiteX268" fmla="*/ 165214 w 634678"/>
                  <a:gd name="connsiteY268" fmla="*/ 381779 h 502649"/>
                  <a:gd name="connsiteX269" fmla="*/ 177373 w 634678"/>
                  <a:gd name="connsiteY269" fmla="*/ 390362 h 502649"/>
                  <a:gd name="connsiteX270" fmla="*/ 181378 w 634678"/>
                  <a:gd name="connsiteY270" fmla="*/ 395655 h 502649"/>
                  <a:gd name="connsiteX271" fmla="*/ 185669 w 634678"/>
                  <a:gd name="connsiteY271" fmla="*/ 397800 h 502649"/>
                  <a:gd name="connsiteX272" fmla="*/ 186241 w 634678"/>
                  <a:gd name="connsiteY272" fmla="*/ 398944 h 502649"/>
                  <a:gd name="connsiteX273" fmla="*/ 186670 w 634678"/>
                  <a:gd name="connsiteY273" fmla="*/ 401090 h 502649"/>
                  <a:gd name="connsiteX274" fmla="*/ 188387 w 634678"/>
                  <a:gd name="connsiteY274" fmla="*/ 403951 h 502649"/>
                  <a:gd name="connsiteX275" fmla="*/ 190389 w 634678"/>
                  <a:gd name="connsiteY275" fmla="*/ 405954 h 502649"/>
                  <a:gd name="connsiteX276" fmla="*/ 196540 w 634678"/>
                  <a:gd name="connsiteY276" fmla="*/ 418684 h 502649"/>
                  <a:gd name="connsiteX277" fmla="*/ 197398 w 634678"/>
                  <a:gd name="connsiteY277" fmla="*/ 421545 h 502649"/>
                  <a:gd name="connsiteX278" fmla="*/ 198829 w 634678"/>
                  <a:gd name="connsiteY278" fmla="*/ 425264 h 502649"/>
                  <a:gd name="connsiteX279" fmla="*/ 199687 w 634678"/>
                  <a:gd name="connsiteY279" fmla="*/ 428554 h 502649"/>
                  <a:gd name="connsiteX280" fmla="*/ 199973 w 634678"/>
                  <a:gd name="connsiteY280" fmla="*/ 431272 h 502649"/>
                  <a:gd name="connsiteX281" fmla="*/ 206124 w 634678"/>
                  <a:gd name="connsiteY281" fmla="*/ 438281 h 502649"/>
                  <a:gd name="connsiteX282" fmla="*/ 208412 w 634678"/>
                  <a:gd name="connsiteY282" fmla="*/ 444432 h 502649"/>
                  <a:gd name="connsiteX283" fmla="*/ 212990 w 634678"/>
                  <a:gd name="connsiteY283" fmla="*/ 452156 h 502649"/>
                  <a:gd name="connsiteX284" fmla="*/ 215708 w 634678"/>
                  <a:gd name="connsiteY284" fmla="*/ 455875 h 502649"/>
                  <a:gd name="connsiteX285" fmla="*/ 224862 w 634678"/>
                  <a:gd name="connsiteY285" fmla="*/ 462598 h 502649"/>
                  <a:gd name="connsiteX286" fmla="*/ 232158 w 634678"/>
                  <a:gd name="connsiteY286" fmla="*/ 469893 h 502649"/>
                  <a:gd name="connsiteX287" fmla="*/ 233302 w 634678"/>
                  <a:gd name="connsiteY287" fmla="*/ 475472 h 502649"/>
                  <a:gd name="connsiteX288" fmla="*/ 234875 w 634678"/>
                  <a:gd name="connsiteY288" fmla="*/ 479620 h 502649"/>
                  <a:gd name="connsiteX289" fmla="*/ 237593 w 634678"/>
                  <a:gd name="connsiteY289" fmla="*/ 481909 h 502649"/>
                  <a:gd name="connsiteX290" fmla="*/ 239739 w 634678"/>
                  <a:gd name="connsiteY290" fmla="*/ 484627 h 502649"/>
                  <a:gd name="connsiteX291" fmla="*/ 240025 w 634678"/>
                  <a:gd name="connsiteY291" fmla="*/ 487488 h 502649"/>
                  <a:gd name="connsiteX292" fmla="*/ 242886 w 634678"/>
                  <a:gd name="connsiteY292" fmla="*/ 489490 h 502649"/>
                  <a:gd name="connsiteX293" fmla="*/ 244459 w 634678"/>
                  <a:gd name="connsiteY293" fmla="*/ 491493 h 502649"/>
                  <a:gd name="connsiteX294" fmla="*/ 245318 w 634678"/>
                  <a:gd name="connsiteY294" fmla="*/ 494068 h 502649"/>
                  <a:gd name="connsiteX295" fmla="*/ 245460 w 634678"/>
                  <a:gd name="connsiteY295" fmla="*/ 496642 h 502649"/>
                  <a:gd name="connsiteX296" fmla="*/ 247320 w 634678"/>
                  <a:gd name="connsiteY296" fmla="*/ 500218 h 502649"/>
                  <a:gd name="connsiteX297" fmla="*/ 247606 w 634678"/>
                  <a:gd name="connsiteY297" fmla="*/ 502650 h 502649"/>
                  <a:gd name="connsiteX298" fmla="*/ 253185 w 634678"/>
                  <a:gd name="connsiteY298" fmla="*/ 498359 h 502649"/>
                  <a:gd name="connsiteX299" fmla="*/ 254615 w 634678"/>
                  <a:gd name="connsiteY299" fmla="*/ 497071 h 502649"/>
                  <a:gd name="connsiteX300" fmla="*/ 255473 w 634678"/>
                  <a:gd name="connsiteY300" fmla="*/ 495927 h 502649"/>
                  <a:gd name="connsiteX301" fmla="*/ 256761 w 634678"/>
                  <a:gd name="connsiteY301" fmla="*/ 493495 h 502649"/>
                  <a:gd name="connsiteX302" fmla="*/ 258620 w 634678"/>
                  <a:gd name="connsiteY302" fmla="*/ 492780 h 502649"/>
                  <a:gd name="connsiteX303" fmla="*/ 259193 w 634678"/>
                  <a:gd name="connsiteY303" fmla="*/ 490205 h 502649"/>
                  <a:gd name="connsiteX304" fmla="*/ 259193 w 634678"/>
                  <a:gd name="connsiteY304" fmla="*/ 488918 h 502649"/>
                  <a:gd name="connsiteX305" fmla="*/ 258048 w 634678"/>
                  <a:gd name="connsiteY305" fmla="*/ 487774 h 502649"/>
                  <a:gd name="connsiteX306" fmla="*/ 257190 w 634678"/>
                  <a:gd name="connsiteY306" fmla="*/ 484770 h 502649"/>
                  <a:gd name="connsiteX307" fmla="*/ 257476 w 634678"/>
                  <a:gd name="connsiteY307" fmla="*/ 481051 h 502649"/>
                  <a:gd name="connsiteX308" fmla="*/ 257762 w 634678"/>
                  <a:gd name="connsiteY308" fmla="*/ 479477 h 502649"/>
                  <a:gd name="connsiteX309" fmla="*/ 258334 w 634678"/>
                  <a:gd name="connsiteY309" fmla="*/ 476616 h 502649"/>
                  <a:gd name="connsiteX310" fmla="*/ 260337 w 634678"/>
                  <a:gd name="connsiteY310" fmla="*/ 475615 h 502649"/>
                  <a:gd name="connsiteX311" fmla="*/ 260766 w 634678"/>
                  <a:gd name="connsiteY311" fmla="*/ 474757 h 502649"/>
                  <a:gd name="connsiteX312" fmla="*/ 259193 w 634678"/>
                  <a:gd name="connsiteY312" fmla="*/ 472897 h 502649"/>
                  <a:gd name="connsiteX313" fmla="*/ 259335 w 634678"/>
                  <a:gd name="connsiteY313" fmla="*/ 471896 h 502649"/>
                  <a:gd name="connsiteX314" fmla="*/ 262626 w 634678"/>
                  <a:gd name="connsiteY314" fmla="*/ 468892 h 502649"/>
                  <a:gd name="connsiteX315" fmla="*/ 263913 w 634678"/>
                  <a:gd name="connsiteY315" fmla="*/ 468034 h 502649"/>
                  <a:gd name="connsiteX316" fmla="*/ 266058 w 634678"/>
                  <a:gd name="connsiteY316" fmla="*/ 467033 h 502649"/>
                  <a:gd name="connsiteX317" fmla="*/ 267775 w 634678"/>
                  <a:gd name="connsiteY317" fmla="*/ 467033 h 502649"/>
                  <a:gd name="connsiteX318" fmla="*/ 269778 w 634678"/>
                  <a:gd name="connsiteY318" fmla="*/ 467605 h 502649"/>
                  <a:gd name="connsiteX319" fmla="*/ 271494 w 634678"/>
                  <a:gd name="connsiteY319" fmla="*/ 468463 h 502649"/>
                  <a:gd name="connsiteX320" fmla="*/ 273211 w 634678"/>
                  <a:gd name="connsiteY320" fmla="*/ 470036 h 502649"/>
                  <a:gd name="connsiteX321" fmla="*/ 275070 w 634678"/>
                  <a:gd name="connsiteY321" fmla="*/ 471753 h 502649"/>
                  <a:gd name="connsiteX322" fmla="*/ 277788 w 634678"/>
                  <a:gd name="connsiteY322" fmla="*/ 472468 h 502649"/>
                  <a:gd name="connsiteX323" fmla="*/ 279648 w 634678"/>
                  <a:gd name="connsiteY323" fmla="*/ 472325 h 502649"/>
                  <a:gd name="connsiteX324" fmla="*/ 281221 w 634678"/>
                  <a:gd name="connsiteY324" fmla="*/ 473040 h 502649"/>
                  <a:gd name="connsiteX325" fmla="*/ 282508 w 634678"/>
                  <a:gd name="connsiteY325" fmla="*/ 472611 h 502649"/>
                  <a:gd name="connsiteX326" fmla="*/ 283939 w 634678"/>
                  <a:gd name="connsiteY326" fmla="*/ 471753 h 502649"/>
                  <a:gd name="connsiteX327" fmla="*/ 286227 w 634678"/>
                  <a:gd name="connsiteY327" fmla="*/ 471753 h 502649"/>
                  <a:gd name="connsiteX328" fmla="*/ 288373 w 634678"/>
                  <a:gd name="connsiteY328" fmla="*/ 470752 h 502649"/>
                  <a:gd name="connsiteX329" fmla="*/ 294381 w 634678"/>
                  <a:gd name="connsiteY329" fmla="*/ 470323 h 502649"/>
                  <a:gd name="connsiteX330" fmla="*/ 300103 w 634678"/>
                  <a:gd name="connsiteY330" fmla="*/ 470609 h 502649"/>
                  <a:gd name="connsiteX331" fmla="*/ 306110 w 634678"/>
                  <a:gd name="connsiteY331" fmla="*/ 469750 h 502649"/>
                  <a:gd name="connsiteX332" fmla="*/ 312118 w 634678"/>
                  <a:gd name="connsiteY332" fmla="*/ 469750 h 502649"/>
                  <a:gd name="connsiteX333" fmla="*/ 318269 w 634678"/>
                  <a:gd name="connsiteY333" fmla="*/ 469750 h 502649"/>
                  <a:gd name="connsiteX334" fmla="*/ 319556 w 634678"/>
                  <a:gd name="connsiteY334" fmla="*/ 469893 h 502649"/>
                  <a:gd name="connsiteX335" fmla="*/ 320844 w 634678"/>
                  <a:gd name="connsiteY335" fmla="*/ 470465 h 502649"/>
                  <a:gd name="connsiteX336" fmla="*/ 325993 w 634678"/>
                  <a:gd name="connsiteY336" fmla="*/ 473183 h 502649"/>
                  <a:gd name="connsiteX337" fmla="*/ 329856 w 634678"/>
                  <a:gd name="connsiteY337" fmla="*/ 473756 h 502649"/>
                  <a:gd name="connsiteX338" fmla="*/ 337723 w 634678"/>
                  <a:gd name="connsiteY338" fmla="*/ 474471 h 502649"/>
                  <a:gd name="connsiteX339" fmla="*/ 346019 w 634678"/>
                  <a:gd name="connsiteY339" fmla="*/ 475186 h 502649"/>
                  <a:gd name="connsiteX340" fmla="*/ 353314 w 634678"/>
                  <a:gd name="connsiteY340" fmla="*/ 475901 h 502649"/>
                  <a:gd name="connsiteX341" fmla="*/ 359465 w 634678"/>
                  <a:gd name="connsiteY341" fmla="*/ 475329 h 502649"/>
                  <a:gd name="connsiteX342" fmla="*/ 364615 w 634678"/>
                  <a:gd name="connsiteY342" fmla="*/ 474757 h 502649"/>
                  <a:gd name="connsiteX343" fmla="*/ 366045 w 634678"/>
                  <a:gd name="connsiteY343" fmla="*/ 474900 h 502649"/>
                  <a:gd name="connsiteX344" fmla="*/ 367618 w 634678"/>
                  <a:gd name="connsiteY344" fmla="*/ 476616 h 502649"/>
                  <a:gd name="connsiteX345" fmla="*/ 370622 w 634678"/>
                  <a:gd name="connsiteY345" fmla="*/ 480765 h 502649"/>
                  <a:gd name="connsiteX346" fmla="*/ 373483 w 634678"/>
                  <a:gd name="connsiteY346" fmla="*/ 484627 h 502649"/>
                  <a:gd name="connsiteX347" fmla="*/ 378490 w 634678"/>
                  <a:gd name="connsiteY347" fmla="*/ 484770 h 502649"/>
                  <a:gd name="connsiteX348" fmla="*/ 381779 w 634678"/>
                  <a:gd name="connsiteY348" fmla="*/ 483339 h 502649"/>
                  <a:gd name="connsiteX349" fmla="*/ 385355 w 634678"/>
                  <a:gd name="connsiteY349" fmla="*/ 481337 h 502649"/>
                  <a:gd name="connsiteX350" fmla="*/ 387501 w 634678"/>
                  <a:gd name="connsiteY350" fmla="*/ 479763 h 502649"/>
                  <a:gd name="connsiteX351" fmla="*/ 390076 w 634678"/>
                  <a:gd name="connsiteY351" fmla="*/ 473469 h 502649"/>
                  <a:gd name="connsiteX352" fmla="*/ 391649 w 634678"/>
                  <a:gd name="connsiteY352" fmla="*/ 469321 h 502649"/>
                  <a:gd name="connsiteX353" fmla="*/ 395369 w 634678"/>
                  <a:gd name="connsiteY353" fmla="*/ 464744 h 502649"/>
                  <a:gd name="connsiteX354" fmla="*/ 398516 w 634678"/>
                  <a:gd name="connsiteY354" fmla="*/ 460882 h 502649"/>
                  <a:gd name="connsiteX355" fmla="*/ 402664 w 634678"/>
                  <a:gd name="connsiteY355" fmla="*/ 455732 h 502649"/>
                  <a:gd name="connsiteX356" fmla="*/ 404953 w 634678"/>
                  <a:gd name="connsiteY356" fmla="*/ 452871 h 502649"/>
                  <a:gd name="connsiteX357" fmla="*/ 409530 w 634678"/>
                  <a:gd name="connsiteY357" fmla="*/ 447293 h 502649"/>
                  <a:gd name="connsiteX358" fmla="*/ 413821 w 634678"/>
                  <a:gd name="connsiteY358" fmla="*/ 445147 h 502649"/>
                  <a:gd name="connsiteX359" fmla="*/ 422117 w 634678"/>
                  <a:gd name="connsiteY359" fmla="*/ 440999 h 502649"/>
                  <a:gd name="connsiteX360" fmla="*/ 430271 w 634678"/>
                  <a:gd name="connsiteY360" fmla="*/ 436851 h 502649"/>
                  <a:gd name="connsiteX361" fmla="*/ 435563 w 634678"/>
                  <a:gd name="connsiteY361" fmla="*/ 434133 h 502649"/>
                  <a:gd name="connsiteX362" fmla="*/ 440141 w 634678"/>
                  <a:gd name="connsiteY362" fmla="*/ 432846 h 502649"/>
                  <a:gd name="connsiteX363" fmla="*/ 447722 w 634678"/>
                  <a:gd name="connsiteY363" fmla="*/ 431844 h 502649"/>
                  <a:gd name="connsiteX364" fmla="*/ 456734 w 634678"/>
                  <a:gd name="connsiteY364" fmla="*/ 430557 h 502649"/>
                  <a:gd name="connsiteX365" fmla="*/ 465746 w 634678"/>
                  <a:gd name="connsiteY365" fmla="*/ 429270 h 502649"/>
                  <a:gd name="connsiteX366" fmla="*/ 475329 w 634678"/>
                  <a:gd name="connsiteY366" fmla="*/ 427982 h 502649"/>
                  <a:gd name="connsiteX367" fmla="*/ 485914 w 634678"/>
                  <a:gd name="connsiteY367" fmla="*/ 426552 h 502649"/>
                  <a:gd name="connsiteX368" fmla="*/ 493209 w 634678"/>
                  <a:gd name="connsiteY368" fmla="*/ 425550 h 502649"/>
                  <a:gd name="connsiteX369" fmla="*/ 502507 w 634678"/>
                  <a:gd name="connsiteY369" fmla="*/ 424263 h 502649"/>
                  <a:gd name="connsiteX370" fmla="*/ 510231 w 634678"/>
                  <a:gd name="connsiteY370" fmla="*/ 423119 h 502649"/>
                  <a:gd name="connsiteX371" fmla="*/ 517098 w 634678"/>
                  <a:gd name="connsiteY371" fmla="*/ 422117 h 502649"/>
                  <a:gd name="connsiteX372" fmla="*/ 524250 w 634678"/>
                  <a:gd name="connsiteY372" fmla="*/ 421116 h 502649"/>
                  <a:gd name="connsiteX373" fmla="*/ 528541 w 634678"/>
                  <a:gd name="connsiteY373" fmla="*/ 419686 h 502649"/>
                  <a:gd name="connsiteX374" fmla="*/ 533691 w 634678"/>
                  <a:gd name="connsiteY374" fmla="*/ 417969 h 502649"/>
                  <a:gd name="connsiteX375" fmla="*/ 538840 w 634678"/>
                  <a:gd name="connsiteY375" fmla="*/ 416253 h 502649"/>
                  <a:gd name="connsiteX376" fmla="*/ 543990 w 634678"/>
                  <a:gd name="connsiteY376" fmla="*/ 414536 h 502649"/>
                  <a:gd name="connsiteX377" fmla="*/ 549139 w 634678"/>
                  <a:gd name="connsiteY377" fmla="*/ 412820 h 502649"/>
                  <a:gd name="connsiteX378" fmla="*/ 554288 w 634678"/>
                  <a:gd name="connsiteY378" fmla="*/ 411103 h 502649"/>
                  <a:gd name="connsiteX379" fmla="*/ 559438 w 634678"/>
                  <a:gd name="connsiteY379" fmla="*/ 409243 h 502649"/>
                  <a:gd name="connsiteX380" fmla="*/ 564587 w 634678"/>
                  <a:gd name="connsiteY380" fmla="*/ 407527 h 502649"/>
                  <a:gd name="connsiteX381" fmla="*/ 569737 w 634678"/>
                  <a:gd name="connsiteY381" fmla="*/ 405811 h 502649"/>
                  <a:gd name="connsiteX382" fmla="*/ 574886 w 634678"/>
                  <a:gd name="connsiteY382" fmla="*/ 403951 h 502649"/>
                  <a:gd name="connsiteX383" fmla="*/ 580036 w 634678"/>
                  <a:gd name="connsiteY383" fmla="*/ 402091 h 502649"/>
                  <a:gd name="connsiteX384" fmla="*/ 585185 w 634678"/>
                  <a:gd name="connsiteY384" fmla="*/ 400375 h 502649"/>
                  <a:gd name="connsiteX385" fmla="*/ 590335 w 634678"/>
                  <a:gd name="connsiteY385" fmla="*/ 398515 h 502649"/>
                  <a:gd name="connsiteX386" fmla="*/ 595484 w 634678"/>
                  <a:gd name="connsiteY386" fmla="*/ 396656 h 502649"/>
                  <a:gd name="connsiteX387" fmla="*/ 600634 w 634678"/>
                  <a:gd name="connsiteY387" fmla="*/ 394796 h 502649"/>
                  <a:gd name="connsiteX388" fmla="*/ 605783 w 634678"/>
                  <a:gd name="connsiteY388" fmla="*/ 392937 h 502649"/>
                  <a:gd name="connsiteX389" fmla="*/ 610933 w 634678"/>
                  <a:gd name="connsiteY389" fmla="*/ 391077 h 502649"/>
                  <a:gd name="connsiteX390" fmla="*/ 614080 w 634678"/>
                  <a:gd name="connsiteY390" fmla="*/ 389933 h 502649"/>
                  <a:gd name="connsiteX391" fmla="*/ 615367 w 634678"/>
                  <a:gd name="connsiteY391" fmla="*/ 385785 h 502649"/>
                  <a:gd name="connsiteX392" fmla="*/ 616512 w 634678"/>
                  <a:gd name="connsiteY392" fmla="*/ 382352 h 502649"/>
                  <a:gd name="connsiteX393" fmla="*/ 617656 w 634678"/>
                  <a:gd name="connsiteY393" fmla="*/ 378919 h 502649"/>
                  <a:gd name="connsiteX394" fmla="*/ 618800 w 634678"/>
                  <a:gd name="connsiteY394" fmla="*/ 375486 h 502649"/>
                  <a:gd name="connsiteX395" fmla="*/ 619945 w 634678"/>
                  <a:gd name="connsiteY395" fmla="*/ 372053 h 502649"/>
                  <a:gd name="connsiteX396" fmla="*/ 621089 w 634678"/>
                  <a:gd name="connsiteY396" fmla="*/ 368620 h 502649"/>
                  <a:gd name="connsiteX397" fmla="*/ 622233 w 634678"/>
                  <a:gd name="connsiteY397" fmla="*/ 365186 h 502649"/>
                  <a:gd name="connsiteX398" fmla="*/ 623378 w 634678"/>
                  <a:gd name="connsiteY398" fmla="*/ 361754 h 502649"/>
                  <a:gd name="connsiteX399" fmla="*/ 624522 w 634678"/>
                  <a:gd name="connsiteY399" fmla="*/ 358321 h 502649"/>
                  <a:gd name="connsiteX400" fmla="*/ 625666 w 634678"/>
                  <a:gd name="connsiteY400" fmla="*/ 354887 h 502649"/>
                  <a:gd name="connsiteX401" fmla="*/ 626811 w 634678"/>
                  <a:gd name="connsiteY401" fmla="*/ 351455 h 502649"/>
                  <a:gd name="connsiteX402" fmla="*/ 627955 w 634678"/>
                  <a:gd name="connsiteY402" fmla="*/ 348021 h 502649"/>
                  <a:gd name="connsiteX403" fmla="*/ 629099 w 634678"/>
                  <a:gd name="connsiteY403" fmla="*/ 344589 h 502649"/>
                  <a:gd name="connsiteX404" fmla="*/ 630244 w 634678"/>
                  <a:gd name="connsiteY404" fmla="*/ 341156 h 502649"/>
                  <a:gd name="connsiteX405" fmla="*/ 631388 w 634678"/>
                  <a:gd name="connsiteY405" fmla="*/ 337722 h 502649"/>
                  <a:gd name="connsiteX406" fmla="*/ 632532 w 634678"/>
                  <a:gd name="connsiteY406" fmla="*/ 334290 h 502649"/>
                  <a:gd name="connsiteX407" fmla="*/ 633677 w 634678"/>
                  <a:gd name="connsiteY407" fmla="*/ 330856 h 502649"/>
                  <a:gd name="connsiteX408" fmla="*/ 634678 w 634678"/>
                  <a:gd name="connsiteY408" fmla="*/ 327710 h 502649"/>
                  <a:gd name="connsiteX409" fmla="*/ 633677 w 634678"/>
                  <a:gd name="connsiteY409" fmla="*/ 324849 h 502649"/>
                  <a:gd name="connsiteX410" fmla="*/ 224576 w 634678"/>
                  <a:gd name="connsiteY410" fmla="*/ 491350 h 502649"/>
                  <a:gd name="connsiteX411" fmla="*/ 224719 w 634678"/>
                  <a:gd name="connsiteY411" fmla="*/ 491779 h 502649"/>
                  <a:gd name="connsiteX412" fmla="*/ 225721 w 634678"/>
                  <a:gd name="connsiteY412" fmla="*/ 492780 h 502649"/>
                  <a:gd name="connsiteX413" fmla="*/ 223432 w 634678"/>
                  <a:gd name="connsiteY413" fmla="*/ 492637 h 502649"/>
                  <a:gd name="connsiteX414" fmla="*/ 222145 w 634678"/>
                  <a:gd name="connsiteY414" fmla="*/ 491636 h 502649"/>
                  <a:gd name="connsiteX415" fmla="*/ 222574 w 634678"/>
                  <a:gd name="connsiteY415" fmla="*/ 490777 h 502649"/>
                  <a:gd name="connsiteX416" fmla="*/ 222288 w 634678"/>
                  <a:gd name="connsiteY416" fmla="*/ 489919 h 502649"/>
                  <a:gd name="connsiteX417" fmla="*/ 222145 w 634678"/>
                  <a:gd name="connsiteY417" fmla="*/ 485914 h 502649"/>
                  <a:gd name="connsiteX418" fmla="*/ 221286 w 634678"/>
                  <a:gd name="connsiteY418" fmla="*/ 484198 h 502649"/>
                  <a:gd name="connsiteX419" fmla="*/ 219570 w 634678"/>
                  <a:gd name="connsiteY419" fmla="*/ 483911 h 502649"/>
                  <a:gd name="connsiteX420" fmla="*/ 220285 w 634678"/>
                  <a:gd name="connsiteY420" fmla="*/ 485628 h 502649"/>
                  <a:gd name="connsiteX421" fmla="*/ 219427 w 634678"/>
                  <a:gd name="connsiteY421" fmla="*/ 487345 h 502649"/>
                  <a:gd name="connsiteX422" fmla="*/ 218139 w 634678"/>
                  <a:gd name="connsiteY422" fmla="*/ 488346 h 502649"/>
                  <a:gd name="connsiteX423" fmla="*/ 216995 w 634678"/>
                  <a:gd name="connsiteY423" fmla="*/ 488775 h 502649"/>
                  <a:gd name="connsiteX424" fmla="*/ 217710 w 634678"/>
                  <a:gd name="connsiteY424" fmla="*/ 490921 h 502649"/>
                  <a:gd name="connsiteX425" fmla="*/ 220571 w 634678"/>
                  <a:gd name="connsiteY425" fmla="*/ 493781 h 502649"/>
                  <a:gd name="connsiteX426" fmla="*/ 222574 w 634678"/>
                  <a:gd name="connsiteY426" fmla="*/ 494783 h 502649"/>
                  <a:gd name="connsiteX427" fmla="*/ 225864 w 634678"/>
                  <a:gd name="connsiteY427" fmla="*/ 494211 h 502649"/>
                  <a:gd name="connsiteX428" fmla="*/ 226722 w 634678"/>
                  <a:gd name="connsiteY428" fmla="*/ 495069 h 502649"/>
                  <a:gd name="connsiteX429" fmla="*/ 226865 w 634678"/>
                  <a:gd name="connsiteY429" fmla="*/ 495784 h 502649"/>
                  <a:gd name="connsiteX430" fmla="*/ 227437 w 634678"/>
                  <a:gd name="connsiteY430" fmla="*/ 496499 h 502649"/>
                  <a:gd name="connsiteX431" fmla="*/ 228296 w 634678"/>
                  <a:gd name="connsiteY431" fmla="*/ 497215 h 502649"/>
                  <a:gd name="connsiteX432" fmla="*/ 228581 w 634678"/>
                  <a:gd name="connsiteY432" fmla="*/ 496356 h 502649"/>
                  <a:gd name="connsiteX433" fmla="*/ 228725 w 634678"/>
                  <a:gd name="connsiteY433" fmla="*/ 492923 h 502649"/>
                  <a:gd name="connsiteX434" fmla="*/ 225435 w 634678"/>
                  <a:gd name="connsiteY434" fmla="*/ 490062 h 502649"/>
                  <a:gd name="connsiteX435" fmla="*/ 224576 w 634678"/>
                  <a:gd name="connsiteY435" fmla="*/ 491350 h 50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34678" h="502649">
                    <a:moveTo>
                      <a:pt x="65228" y="214992"/>
                    </a:moveTo>
                    <a:lnTo>
                      <a:pt x="60364" y="212990"/>
                    </a:lnTo>
                    <a:lnTo>
                      <a:pt x="59363" y="212131"/>
                    </a:lnTo>
                    <a:lnTo>
                      <a:pt x="58791" y="210701"/>
                    </a:lnTo>
                    <a:lnTo>
                      <a:pt x="57932" y="212131"/>
                    </a:lnTo>
                    <a:lnTo>
                      <a:pt x="58647" y="213562"/>
                    </a:lnTo>
                    <a:lnTo>
                      <a:pt x="64369" y="215708"/>
                    </a:lnTo>
                    <a:lnTo>
                      <a:pt x="65657" y="216709"/>
                    </a:lnTo>
                    <a:lnTo>
                      <a:pt x="66944" y="218282"/>
                    </a:lnTo>
                    <a:lnTo>
                      <a:pt x="69090" y="220428"/>
                    </a:lnTo>
                    <a:lnTo>
                      <a:pt x="69948" y="220428"/>
                    </a:lnTo>
                    <a:lnTo>
                      <a:pt x="71521" y="219427"/>
                    </a:lnTo>
                    <a:lnTo>
                      <a:pt x="70663" y="219141"/>
                    </a:lnTo>
                    <a:lnTo>
                      <a:pt x="65228" y="214992"/>
                    </a:lnTo>
                    <a:close/>
                    <a:moveTo>
                      <a:pt x="59076" y="206839"/>
                    </a:moveTo>
                    <a:lnTo>
                      <a:pt x="58934" y="209271"/>
                    </a:lnTo>
                    <a:lnTo>
                      <a:pt x="60221" y="210415"/>
                    </a:lnTo>
                    <a:lnTo>
                      <a:pt x="60507" y="209986"/>
                    </a:lnTo>
                    <a:lnTo>
                      <a:pt x="60507" y="209271"/>
                    </a:lnTo>
                    <a:lnTo>
                      <a:pt x="60078" y="207268"/>
                    </a:lnTo>
                    <a:lnTo>
                      <a:pt x="60221" y="205408"/>
                    </a:lnTo>
                    <a:lnTo>
                      <a:pt x="59076" y="206839"/>
                    </a:lnTo>
                    <a:close/>
                    <a:moveTo>
                      <a:pt x="633677" y="324849"/>
                    </a:moveTo>
                    <a:lnTo>
                      <a:pt x="631102" y="320700"/>
                    </a:lnTo>
                    <a:lnTo>
                      <a:pt x="628384" y="316409"/>
                    </a:lnTo>
                    <a:lnTo>
                      <a:pt x="625809" y="312404"/>
                    </a:lnTo>
                    <a:lnTo>
                      <a:pt x="623950" y="309400"/>
                    </a:lnTo>
                    <a:lnTo>
                      <a:pt x="621804" y="305824"/>
                    </a:lnTo>
                    <a:lnTo>
                      <a:pt x="619802" y="308399"/>
                    </a:lnTo>
                    <a:lnTo>
                      <a:pt x="619373" y="308542"/>
                    </a:lnTo>
                    <a:lnTo>
                      <a:pt x="616941" y="308256"/>
                    </a:lnTo>
                    <a:lnTo>
                      <a:pt x="616082" y="308113"/>
                    </a:lnTo>
                    <a:lnTo>
                      <a:pt x="613794" y="307827"/>
                    </a:lnTo>
                    <a:lnTo>
                      <a:pt x="610218" y="307398"/>
                    </a:lnTo>
                    <a:lnTo>
                      <a:pt x="605641" y="306825"/>
                    </a:lnTo>
                    <a:lnTo>
                      <a:pt x="600205" y="306110"/>
                    </a:lnTo>
                    <a:lnTo>
                      <a:pt x="594054" y="305395"/>
                    </a:lnTo>
                    <a:lnTo>
                      <a:pt x="587617" y="304537"/>
                    </a:lnTo>
                    <a:lnTo>
                      <a:pt x="580894" y="303679"/>
                    </a:lnTo>
                    <a:lnTo>
                      <a:pt x="574171" y="302820"/>
                    </a:lnTo>
                    <a:lnTo>
                      <a:pt x="567734" y="301962"/>
                    </a:lnTo>
                    <a:lnTo>
                      <a:pt x="561583" y="301247"/>
                    </a:lnTo>
                    <a:lnTo>
                      <a:pt x="556148" y="300532"/>
                    </a:lnTo>
                    <a:lnTo>
                      <a:pt x="551571" y="299959"/>
                    </a:lnTo>
                    <a:lnTo>
                      <a:pt x="547995" y="299530"/>
                    </a:lnTo>
                    <a:lnTo>
                      <a:pt x="545706" y="299244"/>
                    </a:lnTo>
                    <a:lnTo>
                      <a:pt x="544848" y="299101"/>
                    </a:lnTo>
                    <a:lnTo>
                      <a:pt x="542273" y="298815"/>
                    </a:lnTo>
                    <a:lnTo>
                      <a:pt x="540843" y="297099"/>
                    </a:lnTo>
                    <a:lnTo>
                      <a:pt x="539126" y="295096"/>
                    </a:lnTo>
                    <a:lnTo>
                      <a:pt x="537409" y="292950"/>
                    </a:lnTo>
                    <a:lnTo>
                      <a:pt x="535693" y="290805"/>
                    </a:lnTo>
                    <a:lnTo>
                      <a:pt x="533976" y="288659"/>
                    </a:lnTo>
                    <a:lnTo>
                      <a:pt x="532260" y="286657"/>
                    </a:lnTo>
                    <a:lnTo>
                      <a:pt x="530544" y="284511"/>
                    </a:lnTo>
                    <a:lnTo>
                      <a:pt x="528827" y="282365"/>
                    </a:lnTo>
                    <a:lnTo>
                      <a:pt x="527110" y="280220"/>
                    </a:lnTo>
                    <a:lnTo>
                      <a:pt x="525394" y="278074"/>
                    </a:lnTo>
                    <a:lnTo>
                      <a:pt x="523677" y="275928"/>
                    </a:lnTo>
                    <a:lnTo>
                      <a:pt x="521961" y="273783"/>
                    </a:lnTo>
                    <a:lnTo>
                      <a:pt x="520245" y="271637"/>
                    </a:lnTo>
                    <a:lnTo>
                      <a:pt x="518528" y="269492"/>
                    </a:lnTo>
                    <a:lnTo>
                      <a:pt x="516811" y="267346"/>
                    </a:lnTo>
                    <a:lnTo>
                      <a:pt x="515095" y="265200"/>
                    </a:lnTo>
                    <a:lnTo>
                      <a:pt x="513378" y="263054"/>
                    </a:lnTo>
                    <a:lnTo>
                      <a:pt x="512234" y="261624"/>
                    </a:lnTo>
                    <a:lnTo>
                      <a:pt x="511662" y="260051"/>
                    </a:lnTo>
                    <a:lnTo>
                      <a:pt x="511519" y="255902"/>
                    </a:lnTo>
                    <a:lnTo>
                      <a:pt x="511519" y="255044"/>
                    </a:lnTo>
                    <a:lnTo>
                      <a:pt x="510517" y="255044"/>
                    </a:lnTo>
                    <a:lnTo>
                      <a:pt x="508801" y="254329"/>
                    </a:lnTo>
                    <a:lnTo>
                      <a:pt x="506369" y="254043"/>
                    </a:lnTo>
                    <a:lnTo>
                      <a:pt x="503794" y="253328"/>
                    </a:lnTo>
                    <a:lnTo>
                      <a:pt x="505654" y="249036"/>
                    </a:lnTo>
                    <a:lnTo>
                      <a:pt x="507084" y="247320"/>
                    </a:lnTo>
                    <a:lnTo>
                      <a:pt x="506941" y="246032"/>
                    </a:lnTo>
                    <a:lnTo>
                      <a:pt x="504796" y="246176"/>
                    </a:lnTo>
                    <a:lnTo>
                      <a:pt x="502650" y="244745"/>
                    </a:lnTo>
                    <a:lnTo>
                      <a:pt x="499932" y="245460"/>
                    </a:lnTo>
                    <a:lnTo>
                      <a:pt x="497358" y="246176"/>
                    </a:lnTo>
                    <a:lnTo>
                      <a:pt x="495212" y="246176"/>
                    </a:lnTo>
                    <a:lnTo>
                      <a:pt x="493495" y="245889"/>
                    </a:lnTo>
                    <a:lnTo>
                      <a:pt x="492351" y="245174"/>
                    </a:lnTo>
                    <a:lnTo>
                      <a:pt x="490206" y="242456"/>
                    </a:lnTo>
                    <a:lnTo>
                      <a:pt x="488632" y="239023"/>
                    </a:lnTo>
                    <a:lnTo>
                      <a:pt x="486200" y="236449"/>
                    </a:lnTo>
                    <a:lnTo>
                      <a:pt x="484484" y="233445"/>
                    </a:lnTo>
                    <a:lnTo>
                      <a:pt x="481194" y="229583"/>
                    </a:lnTo>
                    <a:lnTo>
                      <a:pt x="479763" y="222573"/>
                    </a:lnTo>
                    <a:lnTo>
                      <a:pt x="478190" y="218854"/>
                    </a:lnTo>
                    <a:lnTo>
                      <a:pt x="472898" y="214277"/>
                    </a:lnTo>
                    <a:lnTo>
                      <a:pt x="471610" y="212418"/>
                    </a:lnTo>
                    <a:lnTo>
                      <a:pt x="470180" y="208126"/>
                    </a:lnTo>
                    <a:lnTo>
                      <a:pt x="468320" y="205266"/>
                    </a:lnTo>
                    <a:lnTo>
                      <a:pt x="466890" y="201547"/>
                    </a:lnTo>
                    <a:lnTo>
                      <a:pt x="465459" y="196683"/>
                    </a:lnTo>
                    <a:lnTo>
                      <a:pt x="466175" y="196254"/>
                    </a:lnTo>
                    <a:lnTo>
                      <a:pt x="467462" y="196397"/>
                    </a:lnTo>
                    <a:lnTo>
                      <a:pt x="468606" y="196969"/>
                    </a:lnTo>
                    <a:lnTo>
                      <a:pt x="469178" y="196969"/>
                    </a:lnTo>
                    <a:lnTo>
                      <a:pt x="470895" y="190246"/>
                    </a:lnTo>
                    <a:lnTo>
                      <a:pt x="470037" y="187099"/>
                    </a:lnTo>
                    <a:lnTo>
                      <a:pt x="467748" y="185526"/>
                    </a:lnTo>
                    <a:lnTo>
                      <a:pt x="465173" y="183237"/>
                    </a:lnTo>
                    <a:lnTo>
                      <a:pt x="464744" y="180662"/>
                    </a:lnTo>
                    <a:lnTo>
                      <a:pt x="464601" y="178374"/>
                    </a:lnTo>
                    <a:lnTo>
                      <a:pt x="465173" y="177658"/>
                    </a:lnTo>
                    <a:lnTo>
                      <a:pt x="467033" y="178374"/>
                    </a:lnTo>
                    <a:lnTo>
                      <a:pt x="468463" y="178946"/>
                    </a:lnTo>
                    <a:lnTo>
                      <a:pt x="468892" y="178803"/>
                    </a:lnTo>
                    <a:lnTo>
                      <a:pt x="463886" y="173367"/>
                    </a:lnTo>
                    <a:lnTo>
                      <a:pt x="455732" y="169219"/>
                    </a:lnTo>
                    <a:lnTo>
                      <a:pt x="450297" y="162925"/>
                    </a:lnTo>
                    <a:lnTo>
                      <a:pt x="446292" y="161924"/>
                    </a:lnTo>
                    <a:lnTo>
                      <a:pt x="442572" y="157775"/>
                    </a:lnTo>
                    <a:lnTo>
                      <a:pt x="439425" y="153627"/>
                    </a:lnTo>
                    <a:lnTo>
                      <a:pt x="441285" y="151911"/>
                    </a:lnTo>
                    <a:lnTo>
                      <a:pt x="438854" y="150767"/>
                    </a:lnTo>
                    <a:lnTo>
                      <a:pt x="436708" y="150051"/>
                    </a:lnTo>
                    <a:lnTo>
                      <a:pt x="431272" y="147476"/>
                    </a:lnTo>
                    <a:lnTo>
                      <a:pt x="427982" y="144330"/>
                    </a:lnTo>
                    <a:lnTo>
                      <a:pt x="428268" y="143042"/>
                    </a:lnTo>
                    <a:lnTo>
                      <a:pt x="428984" y="141898"/>
                    </a:lnTo>
                    <a:lnTo>
                      <a:pt x="428268" y="138751"/>
                    </a:lnTo>
                    <a:lnTo>
                      <a:pt x="427267" y="136748"/>
                    </a:lnTo>
                    <a:lnTo>
                      <a:pt x="422833" y="131170"/>
                    </a:lnTo>
                    <a:lnTo>
                      <a:pt x="419686" y="123875"/>
                    </a:lnTo>
                    <a:lnTo>
                      <a:pt x="418970" y="120871"/>
                    </a:lnTo>
                    <a:lnTo>
                      <a:pt x="417254" y="117867"/>
                    </a:lnTo>
                    <a:lnTo>
                      <a:pt x="411962" y="118010"/>
                    </a:lnTo>
                    <a:lnTo>
                      <a:pt x="405382" y="118153"/>
                    </a:lnTo>
                    <a:lnTo>
                      <a:pt x="399946" y="118153"/>
                    </a:lnTo>
                    <a:lnTo>
                      <a:pt x="393938" y="118296"/>
                    </a:lnTo>
                    <a:lnTo>
                      <a:pt x="391220" y="115149"/>
                    </a:lnTo>
                    <a:lnTo>
                      <a:pt x="390362" y="111716"/>
                    </a:lnTo>
                    <a:lnTo>
                      <a:pt x="389361" y="108283"/>
                    </a:lnTo>
                    <a:lnTo>
                      <a:pt x="386643" y="103276"/>
                    </a:lnTo>
                    <a:lnTo>
                      <a:pt x="377774" y="102132"/>
                    </a:lnTo>
                    <a:lnTo>
                      <a:pt x="373054" y="101560"/>
                    </a:lnTo>
                    <a:lnTo>
                      <a:pt x="365330" y="100559"/>
                    </a:lnTo>
                    <a:lnTo>
                      <a:pt x="359465" y="99844"/>
                    </a:lnTo>
                    <a:lnTo>
                      <a:pt x="354172" y="100845"/>
                    </a:lnTo>
                    <a:lnTo>
                      <a:pt x="341871" y="99844"/>
                    </a:lnTo>
                    <a:lnTo>
                      <a:pt x="328282" y="98699"/>
                    </a:lnTo>
                    <a:lnTo>
                      <a:pt x="314693" y="97555"/>
                    </a:lnTo>
                    <a:lnTo>
                      <a:pt x="304680" y="96697"/>
                    </a:lnTo>
                    <a:lnTo>
                      <a:pt x="303964" y="96410"/>
                    </a:lnTo>
                    <a:lnTo>
                      <a:pt x="293952" y="88829"/>
                    </a:lnTo>
                    <a:lnTo>
                      <a:pt x="286084" y="82822"/>
                    </a:lnTo>
                    <a:lnTo>
                      <a:pt x="276215" y="75240"/>
                    </a:lnTo>
                    <a:lnTo>
                      <a:pt x="266202" y="67516"/>
                    </a:lnTo>
                    <a:lnTo>
                      <a:pt x="256046" y="59649"/>
                    </a:lnTo>
                    <a:lnTo>
                      <a:pt x="248607" y="53927"/>
                    </a:lnTo>
                    <a:lnTo>
                      <a:pt x="239596" y="46632"/>
                    </a:lnTo>
                    <a:lnTo>
                      <a:pt x="231442" y="39909"/>
                    </a:lnTo>
                    <a:lnTo>
                      <a:pt x="225005" y="34616"/>
                    </a:lnTo>
                    <a:lnTo>
                      <a:pt x="216709" y="30039"/>
                    </a:lnTo>
                    <a:lnTo>
                      <a:pt x="210272" y="26463"/>
                    </a:lnTo>
                    <a:lnTo>
                      <a:pt x="200831" y="21170"/>
                    </a:lnTo>
                    <a:lnTo>
                      <a:pt x="193250" y="16879"/>
                    </a:lnTo>
                    <a:lnTo>
                      <a:pt x="186813" y="13303"/>
                    </a:lnTo>
                    <a:lnTo>
                      <a:pt x="176800" y="7724"/>
                    </a:lnTo>
                    <a:lnTo>
                      <a:pt x="173510" y="6151"/>
                    </a:lnTo>
                    <a:lnTo>
                      <a:pt x="163211" y="4291"/>
                    </a:lnTo>
                    <a:lnTo>
                      <a:pt x="153484" y="2718"/>
                    </a:lnTo>
                    <a:lnTo>
                      <a:pt x="143328" y="1144"/>
                    </a:lnTo>
                    <a:lnTo>
                      <a:pt x="136605" y="0"/>
                    </a:lnTo>
                    <a:lnTo>
                      <a:pt x="132171" y="3862"/>
                    </a:lnTo>
                    <a:lnTo>
                      <a:pt x="131170" y="4291"/>
                    </a:lnTo>
                    <a:lnTo>
                      <a:pt x="125305" y="5865"/>
                    </a:lnTo>
                    <a:lnTo>
                      <a:pt x="113433" y="9155"/>
                    </a:lnTo>
                    <a:lnTo>
                      <a:pt x="105422" y="11300"/>
                    </a:lnTo>
                    <a:lnTo>
                      <a:pt x="95266" y="14161"/>
                    </a:lnTo>
                    <a:lnTo>
                      <a:pt x="86827" y="16450"/>
                    </a:lnTo>
                    <a:lnTo>
                      <a:pt x="78387" y="18738"/>
                    </a:lnTo>
                    <a:lnTo>
                      <a:pt x="70663" y="20884"/>
                    </a:lnTo>
                    <a:lnTo>
                      <a:pt x="75097" y="25461"/>
                    </a:lnTo>
                    <a:lnTo>
                      <a:pt x="81820" y="32328"/>
                    </a:lnTo>
                    <a:lnTo>
                      <a:pt x="86398" y="36905"/>
                    </a:lnTo>
                    <a:lnTo>
                      <a:pt x="91690" y="42770"/>
                    </a:lnTo>
                    <a:lnTo>
                      <a:pt x="96411" y="48062"/>
                    </a:lnTo>
                    <a:lnTo>
                      <a:pt x="101417" y="53641"/>
                    </a:lnTo>
                    <a:lnTo>
                      <a:pt x="97841" y="55500"/>
                    </a:lnTo>
                    <a:lnTo>
                      <a:pt x="91976" y="58647"/>
                    </a:lnTo>
                    <a:lnTo>
                      <a:pt x="91404" y="59219"/>
                    </a:lnTo>
                    <a:lnTo>
                      <a:pt x="90975" y="59792"/>
                    </a:lnTo>
                    <a:lnTo>
                      <a:pt x="88543" y="65370"/>
                    </a:lnTo>
                    <a:lnTo>
                      <a:pt x="86684" y="69805"/>
                    </a:lnTo>
                    <a:lnTo>
                      <a:pt x="85968" y="70377"/>
                    </a:lnTo>
                    <a:lnTo>
                      <a:pt x="77815" y="71950"/>
                    </a:lnTo>
                    <a:lnTo>
                      <a:pt x="69662" y="73524"/>
                    </a:lnTo>
                    <a:lnTo>
                      <a:pt x="64512" y="74525"/>
                    </a:lnTo>
                    <a:lnTo>
                      <a:pt x="62939" y="75669"/>
                    </a:lnTo>
                    <a:lnTo>
                      <a:pt x="59506" y="81105"/>
                    </a:lnTo>
                    <a:lnTo>
                      <a:pt x="56073" y="86683"/>
                    </a:lnTo>
                    <a:lnTo>
                      <a:pt x="50208" y="91261"/>
                    </a:lnTo>
                    <a:lnTo>
                      <a:pt x="43771" y="96267"/>
                    </a:lnTo>
                    <a:lnTo>
                      <a:pt x="42198" y="96553"/>
                    </a:lnTo>
                    <a:lnTo>
                      <a:pt x="37477" y="95838"/>
                    </a:lnTo>
                    <a:lnTo>
                      <a:pt x="29467" y="94551"/>
                    </a:lnTo>
                    <a:lnTo>
                      <a:pt x="21743" y="93264"/>
                    </a:lnTo>
                    <a:lnTo>
                      <a:pt x="16450" y="92405"/>
                    </a:lnTo>
                    <a:lnTo>
                      <a:pt x="10013" y="91404"/>
                    </a:lnTo>
                    <a:lnTo>
                      <a:pt x="5436" y="112145"/>
                    </a:lnTo>
                    <a:lnTo>
                      <a:pt x="4864" y="119154"/>
                    </a:lnTo>
                    <a:lnTo>
                      <a:pt x="2003" y="127021"/>
                    </a:lnTo>
                    <a:lnTo>
                      <a:pt x="0" y="130740"/>
                    </a:lnTo>
                    <a:lnTo>
                      <a:pt x="286" y="133458"/>
                    </a:lnTo>
                    <a:lnTo>
                      <a:pt x="3147" y="131313"/>
                    </a:lnTo>
                    <a:lnTo>
                      <a:pt x="6294" y="132028"/>
                    </a:lnTo>
                    <a:lnTo>
                      <a:pt x="13875" y="132743"/>
                    </a:lnTo>
                    <a:lnTo>
                      <a:pt x="17022" y="134460"/>
                    </a:lnTo>
                    <a:lnTo>
                      <a:pt x="24317" y="144186"/>
                    </a:lnTo>
                    <a:lnTo>
                      <a:pt x="29038" y="153913"/>
                    </a:lnTo>
                    <a:lnTo>
                      <a:pt x="34473" y="159492"/>
                    </a:lnTo>
                    <a:lnTo>
                      <a:pt x="37191" y="165643"/>
                    </a:lnTo>
                    <a:lnTo>
                      <a:pt x="42627" y="171794"/>
                    </a:lnTo>
                    <a:lnTo>
                      <a:pt x="44486" y="175513"/>
                    </a:lnTo>
                    <a:lnTo>
                      <a:pt x="49207" y="181091"/>
                    </a:lnTo>
                    <a:lnTo>
                      <a:pt x="57360" y="196826"/>
                    </a:lnTo>
                    <a:lnTo>
                      <a:pt x="62081" y="198972"/>
                    </a:lnTo>
                    <a:lnTo>
                      <a:pt x="62939" y="203406"/>
                    </a:lnTo>
                    <a:lnTo>
                      <a:pt x="64798" y="208269"/>
                    </a:lnTo>
                    <a:lnTo>
                      <a:pt x="67802" y="210129"/>
                    </a:lnTo>
                    <a:lnTo>
                      <a:pt x="69662" y="211702"/>
                    </a:lnTo>
                    <a:lnTo>
                      <a:pt x="76528" y="222860"/>
                    </a:lnTo>
                    <a:lnTo>
                      <a:pt x="78673" y="227294"/>
                    </a:lnTo>
                    <a:lnTo>
                      <a:pt x="79389" y="229726"/>
                    </a:lnTo>
                    <a:lnTo>
                      <a:pt x="80104" y="233302"/>
                    </a:lnTo>
                    <a:lnTo>
                      <a:pt x="78673" y="236019"/>
                    </a:lnTo>
                    <a:lnTo>
                      <a:pt x="77529" y="237736"/>
                    </a:lnTo>
                    <a:lnTo>
                      <a:pt x="82249" y="244316"/>
                    </a:lnTo>
                    <a:lnTo>
                      <a:pt x="85110" y="249323"/>
                    </a:lnTo>
                    <a:lnTo>
                      <a:pt x="88543" y="254615"/>
                    </a:lnTo>
                    <a:lnTo>
                      <a:pt x="91404" y="255044"/>
                    </a:lnTo>
                    <a:lnTo>
                      <a:pt x="93693" y="255187"/>
                    </a:lnTo>
                    <a:lnTo>
                      <a:pt x="96983" y="257905"/>
                    </a:lnTo>
                    <a:lnTo>
                      <a:pt x="99987" y="257905"/>
                    </a:lnTo>
                    <a:lnTo>
                      <a:pt x="101703" y="259907"/>
                    </a:lnTo>
                    <a:lnTo>
                      <a:pt x="105422" y="262053"/>
                    </a:lnTo>
                    <a:lnTo>
                      <a:pt x="111144" y="266774"/>
                    </a:lnTo>
                    <a:lnTo>
                      <a:pt x="116436" y="273068"/>
                    </a:lnTo>
                    <a:lnTo>
                      <a:pt x="118725" y="277931"/>
                    </a:lnTo>
                    <a:lnTo>
                      <a:pt x="123732" y="285941"/>
                    </a:lnTo>
                    <a:lnTo>
                      <a:pt x="125305" y="289517"/>
                    </a:lnTo>
                    <a:lnTo>
                      <a:pt x="126450" y="294095"/>
                    </a:lnTo>
                    <a:lnTo>
                      <a:pt x="127594" y="295954"/>
                    </a:lnTo>
                    <a:lnTo>
                      <a:pt x="130741" y="299387"/>
                    </a:lnTo>
                    <a:lnTo>
                      <a:pt x="129024" y="299387"/>
                    </a:lnTo>
                    <a:lnTo>
                      <a:pt x="130741" y="301819"/>
                    </a:lnTo>
                    <a:lnTo>
                      <a:pt x="132744" y="302963"/>
                    </a:lnTo>
                    <a:lnTo>
                      <a:pt x="132600" y="305252"/>
                    </a:lnTo>
                    <a:lnTo>
                      <a:pt x="134460" y="308685"/>
                    </a:lnTo>
                    <a:lnTo>
                      <a:pt x="135461" y="314979"/>
                    </a:lnTo>
                    <a:lnTo>
                      <a:pt x="134746" y="318126"/>
                    </a:lnTo>
                    <a:lnTo>
                      <a:pt x="133602" y="320987"/>
                    </a:lnTo>
                    <a:lnTo>
                      <a:pt x="133173" y="326279"/>
                    </a:lnTo>
                    <a:lnTo>
                      <a:pt x="132171" y="330999"/>
                    </a:lnTo>
                    <a:lnTo>
                      <a:pt x="133459" y="334290"/>
                    </a:lnTo>
                    <a:lnTo>
                      <a:pt x="135318" y="337866"/>
                    </a:lnTo>
                    <a:lnTo>
                      <a:pt x="137035" y="342443"/>
                    </a:lnTo>
                    <a:lnTo>
                      <a:pt x="137178" y="345161"/>
                    </a:lnTo>
                    <a:lnTo>
                      <a:pt x="135461" y="349023"/>
                    </a:lnTo>
                    <a:lnTo>
                      <a:pt x="141040" y="359608"/>
                    </a:lnTo>
                    <a:lnTo>
                      <a:pt x="147477" y="367046"/>
                    </a:lnTo>
                    <a:lnTo>
                      <a:pt x="151196" y="373912"/>
                    </a:lnTo>
                    <a:lnTo>
                      <a:pt x="154629" y="377917"/>
                    </a:lnTo>
                    <a:lnTo>
                      <a:pt x="159349" y="380921"/>
                    </a:lnTo>
                    <a:lnTo>
                      <a:pt x="165214" y="381779"/>
                    </a:lnTo>
                    <a:lnTo>
                      <a:pt x="177373" y="390362"/>
                    </a:lnTo>
                    <a:lnTo>
                      <a:pt x="181378" y="395655"/>
                    </a:lnTo>
                    <a:lnTo>
                      <a:pt x="185669" y="397800"/>
                    </a:lnTo>
                    <a:lnTo>
                      <a:pt x="186241" y="398944"/>
                    </a:lnTo>
                    <a:lnTo>
                      <a:pt x="186670" y="401090"/>
                    </a:lnTo>
                    <a:lnTo>
                      <a:pt x="188387" y="403951"/>
                    </a:lnTo>
                    <a:lnTo>
                      <a:pt x="190389" y="405954"/>
                    </a:lnTo>
                    <a:lnTo>
                      <a:pt x="196540" y="418684"/>
                    </a:lnTo>
                    <a:lnTo>
                      <a:pt x="197398" y="421545"/>
                    </a:lnTo>
                    <a:lnTo>
                      <a:pt x="198829" y="425264"/>
                    </a:lnTo>
                    <a:lnTo>
                      <a:pt x="199687" y="428554"/>
                    </a:lnTo>
                    <a:lnTo>
                      <a:pt x="199973" y="431272"/>
                    </a:lnTo>
                    <a:lnTo>
                      <a:pt x="206124" y="438281"/>
                    </a:lnTo>
                    <a:lnTo>
                      <a:pt x="208412" y="444432"/>
                    </a:lnTo>
                    <a:lnTo>
                      <a:pt x="212990" y="452156"/>
                    </a:lnTo>
                    <a:lnTo>
                      <a:pt x="215708" y="455875"/>
                    </a:lnTo>
                    <a:lnTo>
                      <a:pt x="224862" y="462598"/>
                    </a:lnTo>
                    <a:lnTo>
                      <a:pt x="232158" y="469893"/>
                    </a:lnTo>
                    <a:lnTo>
                      <a:pt x="233302" y="475472"/>
                    </a:lnTo>
                    <a:lnTo>
                      <a:pt x="234875" y="479620"/>
                    </a:lnTo>
                    <a:lnTo>
                      <a:pt x="237593" y="481909"/>
                    </a:lnTo>
                    <a:lnTo>
                      <a:pt x="239739" y="484627"/>
                    </a:lnTo>
                    <a:lnTo>
                      <a:pt x="240025" y="487488"/>
                    </a:lnTo>
                    <a:lnTo>
                      <a:pt x="242886" y="489490"/>
                    </a:lnTo>
                    <a:lnTo>
                      <a:pt x="244459" y="491493"/>
                    </a:lnTo>
                    <a:lnTo>
                      <a:pt x="245318" y="494068"/>
                    </a:lnTo>
                    <a:lnTo>
                      <a:pt x="245460" y="496642"/>
                    </a:lnTo>
                    <a:lnTo>
                      <a:pt x="247320" y="500218"/>
                    </a:lnTo>
                    <a:lnTo>
                      <a:pt x="247606" y="502650"/>
                    </a:lnTo>
                    <a:lnTo>
                      <a:pt x="253185" y="498359"/>
                    </a:lnTo>
                    <a:lnTo>
                      <a:pt x="254615" y="497071"/>
                    </a:lnTo>
                    <a:lnTo>
                      <a:pt x="255473" y="495927"/>
                    </a:lnTo>
                    <a:lnTo>
                      <a:pt x="256761" y="493495"/>
                    </a:lnTo>
                    <a:lnTo>
                      <a:pt x="258620" y="492780"/>
                    </a:lnTo>
                    <a:lnTo>
                      <a:pt x="259193" y="490205"/>
                    </a:lnTo>
                    <a:lnTo>
                      <a:pt x="259193" y="488918"/>
                    </a:lnTo>
                    <a:lnTo>
                      <a:pt x="258048" y="487774"/>
                    </a:lnTo>
                    <a:lnTo>
                      <a:pt x="257190" y="484770"/>
                    </a:lnTo>
                    <a:lnTo>
                      <a:pt x="257476" y="481051"/>
                    </a:lnTo>
                    <a:lnTo>
                      <a:pt x="257762" y="479477"/>
                    </a:lnTo>
                    <a:lnTo>
                      <a:pt x="258334" y="476616"/>
                    </a:lnTo>
                    <a:lnTo>
                      <a:pt x="260337" y="475615"/>
                    </a:lnTo>
                    <a:lnTo>
                      <a:pt x="260766" y="474757"/>
                    </a:lnTo>
                    <a:lnTo>
                      <a:pt x="259193" y="472897"/>
                    </a:lnTo>
                    <a:lnTo>
                      <a:pt x="259335" y="471896"/>
                    </a:lnTo>
                    <a:lnTo>
                      <a:pt x="262626" y="468892"/>
                    </a:lnTo>
                    <a:lnTo>
                      <a:pt x="263913" y="468034"/>
                    </a:lnTo>
                    <a:lnTo>
                      <a:pt x="266058" y="467033"/>
                    </a:lnTo>
                    <a:lnTo>
                      <a:pt x="267775" y="467033"/>
                    </a:lnTo>
                    <a:lnTo>
                      <a:pt x="269778" y="467605"/>
                    </a:lnTo>
                    <a:lnTo>
                      <a:pt x="271494" y="468463"/>
                    </a:lnTo>
                    <a:lnTo>
                      <a:pt x="273211" y="470036"/>
                    </a:lnTo>
                    <a:lnTo>
                      <a:pt x="275070" y="471753"/>
                    </a:lnTo>
                    <a:lnTo>
                      <a:pt x="277788" y="472468"/>
                    </a:lnTo>
                    <a:lnTo>
                      <a:pt x="279648" y="472325"/>
                    </a:lnTo>
                    <a:lnTo>
                      <a:pt x="281221" y="473040"/>
                    </a:lnTo>
                    <a:lnTo>
                      <a:pt x="282508" y="472611"/>
                    </a:lnTo>
                    <a:lnTo>
                      <a:pt x="283939" y="471753"/>
                    </a:lnTo>
                    <a:lnTo>
                      <a:pt x="286227" y="471753"/>
                    </a:lnTo>
                    <a:lnTo>
                      <a:pt x="288373" y="470752"/>
                    </a:lnTo>
                    <a:lnTo>
                      <a:pt x="294381" y="470323"/>
                    </a:lnTo>
                    <a:lnTo>
                      <a:pt x="300103" y="470609"/>
                    </a:lnTo>
                    <a:lnTo>
                      <a:pt x="306110" y="469750"/>
                    </a:lnTo>
                    <a:lnTo>
                      <a:pt x="312118" y="469750"/>
                    </a:lnTo>
                    <a:lnTo>
                      <a:pt x="318269" y="469750"/>
                    </a:lnTo>
                    <a:lnTo>
                      <a:pt x="319556" y="469893"/>
                    </a:lnTo>
                    <a:lnTo>
                      <a:pt x="320844" y="470465"/>
                    </a:lnTo>
                    <a:lnTo>
                      <a:pt x="325993" y="473183"/>
                    </a:lnTo>
                    <a:lnTo>
                      <a:pt x="329856" y="473756"/>
                    </a:lnTo>
                    <a:lnTo>
                      <a:pt x="337723" y="474471"/>
                    </a:lnTo>
                    <a:lnTo>
                      <a:pt x="346019" y="475186"/>
                    </a:lnTo>
                    <a:lnTo>
                      <a:pt x="353314" y="475901"/>
                    </a:lnTo>
                    <a:lnTo>
                      <a:pt x="359465" y="475329"/>
                    </a:lnTo>
                    <a:lnTo>
                      <a:pt x="364615" y="474757"/>
                    </a:lnTo>
                    <a:lnTo>
                      <a:pt x="366045" y="474900"/>
                    </a:lnTo>
                    <a:lnTo>
                      <a:pt x="367618" y="476616"/>
                    </a:lnTo>
                    <a:lnTo>
                      <a:pt x="370622" y="480765"/>
                    </a:lnTo>
                    <a:lnTo>
                      <a:pt x="373483" y="484627"/>
                    </a:lnTo>
                    <a:lnTo>
                      <a:pt x="378490" y="484770"/>
                    </a:lnTo>
                    <a:lnTo>
                      <a:pt x="381779" y="483339"/>
                    </a:lnTo>
                    <a:lnTo>
                      <a:pt x="385355" y="481337"/>
                    </a:lnTo>
                    <a:lnTo>
                      <a:pt x="387501" y="479763"/>
                    </a:lnTo>
                    <a:lnTo>
                      <a:pt x="390076" y="473469"/>
                    </a:lnTo>
                    <a:lnTo>
                      <a:pt x="391649" y="469321"/>
                    </a:lnTo>
                    <a:lnTo>
                      <a:pt x="395369" y="464744"/>
                    </a:lnTo>
                    <a:lnTo>
                      <a:pt x="398516" y="460882"/>
                    </a:lnTo>
                    <a:lnTo>
                      <a:pt x="402664" y="455732"/>
                    </a:lnTo>
                    <a:lnTo>
                      <a:pt x="404953" y="452871"/>
                    </a:lnTo>
                    <a:lnTo>
                      <a:pt x="409530" y="447293"/>
                    </a:lnTo>
                    <a:lnTo>
                      <a:pt x="413821" y="445147"/>
                    </a:lnTo>
                    <a:lnTo>
                      <a:pt x="422117" y="440999"/>
                    </a:lnTo>
                    <a:lnTo>
                      <a:pt x="430271" y="436851"/>
                    </a:lnTo>
                    <a:lnTo>
                      <a:pt x="435563" y="434133"/>
                    </a:lnTo>
                    <a:lnTo>
                      <a:pt x="440141" y="432846"/>
                    </a:lnTo>
                    <a:lnTo>
                      <a:pt x="447722" y="431844"/>
                    </a:lnTo>
                    <a:lnTo>
                      <a:pt x="456734" y="430557"/>
                    </a:lnTo>
                    <a:lnTo>
                      <a:pt x="465746" y="429270"/>
                    </a:lnTo>
                    <a:lnTo>
                      <a:pt x="475329" y="427982"/>
                    </a:lnTo>
                    <a:lnTo>
                      <a:pt x="485914" y="426552"/>
                    </a:lnTo>
                    <a:lnTo>
                      <a:pt x="493209" y="425550"/>
                    </a:lnTo>
                    <a:lnTo>
                      <a:pt x="502507" y="424263"/>
                    </a:lnTo>
                    <a:lnTo>
                      <a:pt x="510231" y="423119"/>
                    </a:lnTo>
                    <a:lnTo>
                      <a:pt x="517098" y="422117"/>
                    </a:lnTo>
                    <a:lnTo>
                      <a:pt x="524250" y="421116"/>
                    </a:lnTo>
                    <a:lnTo>
                      <a:pt x="528541" y="419686"/>
                    </a:lnTo>
                    <a:lnTo>
                      <a:pt x="533691" y="417969"/>
                    </a:lnTo>
                    <a:lnTo>
                      <a:pt x="538840" y="416253"/>
                    </a:lnTo>
                    <a:lnTo>
                      <a:pt x="543990" y="414536"/>
                    </a:lnTo>
                    <a:lnTo>
                      <a:pt x="549139" y="412820"/>
                    </a:lnTo>
                    <a:lnTo>
                      <a:pt x="554288" y="411103"/>
                    </a:lnTo>
                    <a:lnTo>
                      <a:pt x="559438" y="409243"/>
                    </a:lnTo>
                    <a:lnTo>
                      <a:pt x="564587" y="407527"/>
                    </a:lnTo>
                    <a:lnTo>
                      <a:pt x="569737" y="405811"/>
                    </a:lnTo>
                    <a:lnTo>
                      <a:pt x="574886" y="403951"/>
                    </a:lnTo>
                    <a:lnTo>
                      <a:pt x="580036" y="402091"/>
                    </a:lnTo>
                    <a:lnTo>
                      <a:pt x="585185" y="400375"/>
                    </a:lnTo>
                    <a:lnTo>
                      <a:pt x="590335" y="398515"/>
                    </a:lnTo>
                    <a:lnTo>
                      <a:pt x="595484" y="396656"/>
                    </a:lnTo>
                    <a:lnTo>
                      <a:pt x="600634" y="394796"/>
                    </a:lnTo>
                    <a:lnTo>
                      <a:pt x="605783" y="392937"/>
                    </a:lnTo>
                    <a:lnTo>
                      <a:pt x="610933" y="391077"/>
                    </a:lnTo>
                    <a:lnTo>
                      <a:pt x="614080" y="389933"/>
                    </a:lnTo>
                    <a:lnTo>
                      <a:pt x="615367" y="385785"/>
                    </a:lnTo>
                    <a:lnTo>
                      <a:pt x="616512" y="382352"/>
                    </a:lnTo>
                    <a:lnTo>
                      <a:pt x="617656" y="378919"/>
                    </a:lnTo>
                    <a:lnTo>
                      <a:pt x="618800" y="375486"/>
                    </a:lnTo>
                    <a:lnTo>
                      <a:pt x="619945" y="372053"/>
                    </a:lnTo>
                    <a:lnTo>
                      <a:pt x="621089" y="368620"/>
                    </a:lnTo>
                    <a:lnTo>
                      <a:pt x="622233" y="365186"/>
                    </a:lnTo>
                    <a:lnTo>
                      <a:pt x="623378" y="361754"/>
                    </a:lnTo>
                    <a:lnTo>
                      <a:pt x="624522" y="358321"/>
                    </a:lnTo>
                    <a:lnTo>
                      <a:pt x="625666" y="354887"/>
                    </a:lnTo>
                    <a:lnTo>
                      <a:pt x="626811" y="351455"/>
                    </a:lnTo>
                    <a:lnTo>
                      <a:pt x="627955" y="348021"/>
                    </a:lnTo>
                    <a:lnTo>
                      <a:pt x="629099" y="344589"/>
                    </a:lnTo>
                    <a:lnTo>
                      <a:pt x="630244" y="341156"/>
                    </a:lnTo>
                    <a:lnTo>
                      <a:pt x="631388" y="337722"/>
                    </a:lnTo>
                    <a:lnTo>
                      <a:pt x="632532" y="334290"/>
                    </a:lnTo>
                    <a:lnTo>
                      <a:pt x="633677" y="330856"/>
                    </a:lnTo>
                    <a:lnTo>
                      <a:pt x="634678" y="327710"/>
                    </a:lnTo>
                    <a:lnTo>
                      <a:pt x="633677" y="324849"/>
                    </a:lnTo>
                    <a:close/>
                    <a:moveTo>
                      <a:pt x="224576" y="491350"/>
                    </a:moveTo>
                    <a:lnTo>
                      <a:pt x="224719" y="491779"/>
                    </a:lnTo>
                    <a:lnTo>
                      <a:pt x="225721" y="492780"/>
                    </a:lnTo>
                    <a:lnTo>
                      <a:pt x="223432" y="492637"/>
                    </a:lnTo>
                    <a:lnTo>
                      <a:pt x="222145" y="491636"/>
                    </a:lnTo>
                    <a:lnTo>
                      <a:pt x="222574" y="490777"/>
                    </a:lnTo>
                    <a:lnTo>
                      <a:pt x="222288" y="489919"/>
                    </a:lnTo>
                    <a:lnTo>
                      <a:pt x="222145" y="485914"/>
                    </a:lnTo>
                    <a:lnTo>
                      <a:pt x="221286" y="484198"/>
                    </a:lnTo>
                    <a:lnTo>
                      <a:pt x="219570" y="483911"/>
                    </a:lnTo>
                    <a:lnTo>
                      <a:pt x="220285" y="485628"/>
                    </a:lnTo>
                    <a:lnTo>
                      <a:pt x="219427" y="487345"/>
                    </a:lnTo>
                    <a:lnTo>
                      <a:pt x="218139" y="488346"/>
                    </a:lnTo>
                    <a:lnTo>
                      <a:pt x="216995" y="488775"/>
                    </a:lnTo>
                    <a:lnTo>
                      <a:pt x="217710" y="490921"/>
                    </a:lnTo>
                    <a:lnTo>
                      <a:pt x="220571" y="493781"/>
                    </a:lnTo>
                    <a:lnTo>
                      <a:pt x="222574" y="494783"/>
                    </a:lnTo>
                    <a:lnTo>
                      <a:pt x="225864" y="494211"/>
                    </a:lnTo>
                    <a:lnTo>
                      <a:pt x="226722" y="495069"/>
                    </a:lnTo>
                    <a:lnTo>
                      <a:pt x="226865" y="495784"/>
                    </a:lnTo>
                    <a:lnTo>
                      <a:pt x="227437" y="496499"/>
                    </a:lnTo>
                    <a:lnTo>
                      <a:pt x="228296" y="497215"/>
                    </a:lnTo>
                    <a:lnTo>
                      <a:pt x="228581" y="496356"/>
                    </a:lnTo>
                    <a:lnTo>
                      <a:pt x="228725" y="492923"/>
                    </a:lnTo>
                    <a:lnTo>
                      <a:pt x="225435" y="490062"/>
                    </a:lnTo>
                    <a:lnTo>
                      <a:pt x="224576" y="49135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23" name="Freeform: Shape 422">
                <a:extLst>
                  <a:ext uri="{FF2B5EF4-FFF2-40B4-BE49-F238E27FC236}">
                    <a16:creationId xmlns:a16="http://schemas.microsoft.com/office/drawing/2014/main" id="{4ACE3B38-3420-79C6-046A-A3C3BCCFE19C}"/>
                  </a:ext>
                  <a:ext uri="{C183D7F6-B498-43B3-948B-1728B52AA6E4}">
                    <adec:decorative xmlns:adec="http://schemas.microsoft.com/office/drawing/2017/decorative" val="1"/>
                  </a:ext>
                </a:extLst>
              </p:cNvPr>
              <p:cNvSpPr/>
              <p:nvPr/>
            </p:nvSpPr>
            <p:spPr>
              <a:xfrm>
                <a:off x="6866668" y="4583953"/>
                <a:ext cx="60935" cy="52353"/>
              </a:xfrm>
              <a:custGeom>
                <a:avLst/>
                <a:gdLst>
                  <a:gd name="connsiteX0" fmla="*/ 60650 w 60935"/>
                  <a:gd name="connsiteY0" fmla="*/ 29467 h 52353"/>
                  <a:gd name="connsiteX1" fmla="*/ 59219 w 60935"/>
                  <a:gd name="connsiteY1" fmla="*/ 27178 h 52353"/>
                  <a:gd name="connsiteX2" fmla="*/ 58933 w 60935"/>
                  <a:gd name="connsiteY2" fmla="*/ 23602 h 52353"/>
                  <a:gd name="connsiteX3" fmla="*/ 59506 w 60935"/>
                  <a:gd name="connsiteY3" fmla="*/ 19025 h 52353"/>
                  <a:gd name="connsiteX4" fmla="*/ 59076 w 60935"/>
                  <a:gd name="connsiteY4" fmla="*/ 15019 h 52353"/>
                  <a:gd name="connsiteX5" fmla="*/ 57503 w 60935"/>
                  <a:gd name="connsiteY5" fmla="*/ 11873 h 52353"/>
                  <a:gd name="connsiteX6" fmla="*/ 55930 w 60935"/>
                  <a:gd name="connsiteY6" fmla="*/ 10013 h 52353"/>
                  <a:gd name="connsiteX7" fmla="*/ 53641 w 60935"/>
                  <a:gd name="connsiteY7" fmla="*/ 9155 h 52353"/>
                  <a:gd name="connsiteX8" fmla="*/ 49922 w 60935"/>
                  <a:gd name="connsiteY8" fmla="*/ 4434 h 52353"/>
                  <a:gd name="connsiteX9" fmla="*/ 48777 w 60935"/>
                  <a:gd name="connsiteY9" fmla="*/ 2146 h 52353"/>
                  <a:gd name="connsiteX10" fmla="*/ 48920 w 60935"/>
                  <a:gd name="connsiteY10" fmla="*/ 572 h 52353"/>
                  <a:gd name="connsiteX11" fmla="*/ 49922 w 60935"/>
                  <a:gd name="connsiteY11" fmla="*/ 143 h 52353"/>
                  <a:gd name="connsiteX12" fmla="*/ 48777 w 60935"/>
                  <a:gd name="connsiteY12" fmla="*/ 143 h 52353"/>
                  <a:gd name="connsiteX13" fmla="*/ 46918 w 60935"/>
                  <a:gd name="connsiteY13" fmla="*/ 0 h 52353"/>
                  <a:gd name="connsiteX14" fmla="*/ 45344 w 60935"/>
                  <a:gd name="connsiteY14" fmla="*/ 429 h 52353"/>
                  <a:gd name="connsiteX15" fmla="*/ 44200 w 60935"/>
                  <a:gd name="connsiteY15" fmla="*/ 1573 h 52353"/>
                  <a:gd name="connsiteX16" fmla="*/ 42913 w 60935"/>
                  <a:gd name="connsiteY16" fmla="*/ 3576 h 52353"/>
                  <a:gd name="connsiteX17" fmla="*/ 40767 w 60935"/>
                  <a:gd name="connsiteY17" fmla="*/ 5722 h 52353"/>
                  <a:gd name="connsiteX18" fmla="*/ 39050 w 60935"/>
                  <a:gd name="connsiteY18" fmla="*/ 7724 h 52353"/>
                  <a:gd name="connsiteX19" fmla="*/ 37620 w 60935"/>
                  <a:gd name="connsiteY19" fmla="*/ 9155 h 52353"/>
                  <a:gd name="connsiteX20" fmla="*/ 34187 w 60935"/>
                  <a:gd name="connsiteY20" fmla="*/ 11586 h 52353"/>
                  <a:gd name="connsiteX21" fmla="*/ 32470 w 60935"/>
                  <a:gd name="connsiteY21" fmla="*/ 12302 h 52353"/>
                  <a:gd name="connsiteX22" fmla="*/ 31469 w 60935"/>
                  <a:gd name="connsiteY22" fmla="*/ 12159 h 52353"/>
                  <a:gd name="connsiteX23" fmla="*/ 30897 w 60935"/>
                  <a:gd name="connsiteY23" fmla="*/ 11730 h 52353"/>
                  <a:gd name="connsiteX24" fmla="*/ 29896 w 60935"/>
                  <a:gd name="connsiteY24" fmla="*/ 8726 h 52353"/>
                  <a:gd name="connsiteX25" fmla="*/ 29323 w 60935"/>
                  <a:gd name="connsiteY25" fmla="*/ 8154 h 52353"/>
                  <a:gd name="connsiteX26" fmla="*/ 22744 w 60935"/>
                  <a:gd name="connsiteY26" fmla="*/ 9727 h 52353"/>
                  <a:gd name="connsiteX27" fmla="*/ 21742 w 60935"/>
                  <a:gd name="connsiteY27" fmla="*/ 9727 h 52353"/>
                  <a:gd name="connsiteX28" fmla="*/ 20598 w 60935"/>
                  <a:gd name="connsiteY28" fmla="*/ 10442 h 52353"/>
                  <a:gd name="connsiteX29" fmla="*/ 18452 w 60935"/>
                  <a:gd name="connsiteY29" fmla="*/ 12159 h 52353"/>
                  <a:gd name="connsiteX30" fmla="*/ 16450 w 60935"/>
                  <a:gd name="connsiteY30" fmla="*/ 13303 h 52353"/>
                  <a:gd name="connsiteX31" fmla="*/ 15019 w 60935"/>
                  <a:gd name="connsiteY31" fmla="*/ 13732 h 52353"/>
                  <a:gd name="connsiteX32" fmla="*/ 12445 w 60935"/>
                  <a:gd name="connsiteY32" fmla="*/ 16736 h 52353"/>
                  <a:gd name="connsiteX33" fmla="*/ 11014 w 60935"/>
                  <a:gd name="connsiteY33" fmla="*/ 18738 h 52353"/>
                  <a:gd name="connsiteX34" fmla="*/ 11872 w 60935"/>
                  <a:gd name="connsiteY34" fmla="*/ 20169 h 52353"/>
                  <a:gd name="connsiteX35" fmla="*/ 13017 w 60935"/>
                  <a:gd name="connsiteY35" fmla="*/ 23888 h 52353"/>
                  <a:gd name="connsiteX36" fmla="*/ 15162 w 60935"/>
                  <a:gd name="connsiteY36" fmla="*/ 28608 h 52353"/>
                  <a:gd name="connsiteX37" fmla="*/ 14590 w 60935"/>
                  <a:gd name="connsiteY37" fmla="*/ 29896 h 52353"/>
                  <a:gd name="connsiteX38" fmla="*/ 12874 w 60935"/>
                  <a:gd name="connsiteY38" fmla="*/ 31040 h 52353"/>
                  <a:gd name="connsiteX39" fmla="*/ 12015 w 60935"/>
                  <a:gd name="connsiteY39" fmla="*/ 32042 h 52353"/>
                  <a:gd name="connsiteX40" fmla="*/ 11586 w 60935"/>
                  <a:gd name="connsiteY40" fmla="*/ 33043 h 52353"/>
                  <a:gd name="connsiteX41" fmla="*/ 8869 w 60935"/>
                  <a:gd name="connsiteY41" fmla="*/ 36476 h 52353"/>
                  <a:gd name="connsiteX42" fmla="*/ 7724 w 60935"/>
                  <a:gd name="connsiteY42" fmla="*/ 37191 h 52353"/>
                  <a:gd name="connsiteX43" fmla="*/ 6580 w 60935"/>
                  <a:gd name="connsiteY43" fmla="*/ 38478 h 52353"/>
                  <a:gd name="connsiteX44" fmla="*/ 5722 w 60935"/>
                  <a:gd name="connsiteY44" fmla="*/ 38765 h 52353"/>
                  <a:gd name="connsiteX45" fmla="*/ 4148 w 60935"/>
                  <a:gd name="connsiteY45" fmla="*/ 38907 h 52353"/>
                  <a:gd name="connsiteX46" fmla="*/ 1573 w 60935"/>
                  <a:gd name="connsiteY46" fmla="*/ 41196 h 52353"/>
                  <a:gd name="connsiteX47" fmla="*/ 0 w 60935"/>
                  <a:gd name="connsiteY47" fmla="*/ 41482 h 52353"/>
                  <a:gd name="connsiteX48" fmla="*/ 0 w 60935"/>
                  <a:gd name="connsiteY48" fmla="*/ 41482 h 52353"/>
                  <a:gd name="connsiteX49" fmla="*/ 1001 w 60935"/>
                  <a:gd name="connsiteY49" fmla="*/ 44772 h 52353"/>
                  <a:gd name="connsiteX50" fmla="*/ 1144 w 60935"/>
                  <a:gd name="connsiteY50" fmla="*/ 47204 h 52353"/>
                  <a:gd name="connsiteX51" fmla="*/ 2002 w 60935"/>
                  <a:gd name="connsiteY51" fmla="*/ 48634 h 52353"/>
                  <a:gd name="connsiteX52" fmla="*/ 4720 w 60935"/>
                  <a:gd name="connsiteY52" fmla="*/ 49779 h 52353"/>
                  <a:gd name="connsiteX53" fmla="*/ 5149 w 60935"/>
                  <a:gd name="connsiteY53" fmla="*/ 48062 h 52353"/>
                  <a:gd name="connsiteX54" fmla="*/ 6294 w 60935"/>
                  <a:gd name="connsiteY54" fmla="*/ 46203 h 52353"/>
                  <a:gd name="connsiteX55" fmla="*/ 7438 w 60935"/>
                  <a:gd name="connsiteY55" fmla="*/ 46060 h 52353"/>
                  <a:gd name="connsiteX56" fmla="*/ 10299 w 60935"/>
                  <a:gd name="connsiteY56" fmla="*/ 46775 h 52353"/>
                  <a:gd name="connsiteX57" fmla="*/ 13303 w 60935"/>
                  <a:gd name="connsiteY57" fmla="*/ 48348 h 52353"/>
                  <a:gd name="connsiteX58" fmla="*/ 14876 w 60935"/>
                  <a:gd name="connsiteY58" fmla="*/ 51924 h 52353"/>
                  <a:gd name="connsiteX59" fmla="*/ 16164 w 60935"/>
                  <a:gd name="connsiteY59" fmla="*/ 52353 h 52353"/>
                  <a:gd name="connsiteX60" fmla="*/ 18309 w 60935"/>
                  <a:gd name="connsiteY60" fmla="*/ 52353 h 52353"/>
                  <a:gd name="connsiteX61" fmla="*/ 24031 w 60935"/>
                  <a:gd name="connsiteY61" fmla="*/ 51924 h 52353"/>
                  <a:gd name="connsiteX62" fmla="*/ 25461 w 60935"/>
                  <a:gd name="connsiteY62" fmla="*/ 52067 h 52353"/>
                  <a:gd name="connsiteX63" fmla="*/ 28036 w 60935"/>
                  <a:gd name="connsiteY63" fmla="*/ 51209 h 52353"/>
                  <a:gd name="connsiteX64" fmla="*/ 30611 w 60935"/>
                  <a:gd name="connsiteY64" fmla="*/ 49636 h 52353"/>
                  <a:gd name="connsiteX65" fmla="*/ 31326 w 60935"/>
                  <a:gd name="connsiteY65" fmla="*/ 48062 h 52353"/>
                  <a:gd name="connsiteX66" fmla="*/ 31898 w 60935"/>
                  <a:gd name="connsiteY66" fmla="*/ 44629 h 52353"/>
                  <a:gd name="connsiteX67" fmla="*/ 32470 w 60935"/>
                  <a:gd name="connsiteY67" fmla="*/ 38335 h 52353"/>
                  <a:gd name="connsiteX68" fmla="*/ 33758 w 60935"/>
                  <a:gd name="connsiteY68" fmla="*/ 38192 h 52353"/>
                  <a:gd name="connsiteX69" fmla="*/ 37334 w 60935"/>
                  <a:gd name="connsiteY69" fmla="*/ 40481 h 52353"/>
                  <a:gd name="connsiteX70" fmla="*/ 38049 w 60935"/>
                  <a:gd name="connsiteY70" fmla="*/ 40624 h 52353"/>
                  <a:gd name="connsiteX71" fmla="*/ 38764 w 60935"/>
                  <a:gd name="connsiteY71" fmla="*/ 40624 h 52353"/>
                  <a:gd name="connsiteX72" fmla="*/ 40052 w 60935"/>
                  <a:gd name="connsiteY72" fmla="*/ 39480 h 52353"/>
                  <a:gd name="connsiteX73" fmla="*/ 41625 w 60935"/>
                  <a:gd name="connsiteY73" fmla="*/ 38621 h 52353"/>
                  <a:gd name="connsiteX74" fmla="*/ 42769 w 60935"/>
                  <a:gd name="connsiteY74" fmla="*/ 38621 h 52353"/>
                  <a:gd name="connsiteX75" fmla="*/ 46918 w 60935"/>
                  <a:gd name="connsiteY75" fmla="*/ 37477 h 52353"/>
                  <a:gd name="connsiteX76" fmla="*/ 49063 w 60935"/>
                  <a:gd name="connsiteY76" fmla="*/ 39480 h 52353"/>
                  <a:gd name="connsiteX77" fmla="*/ 50494 w 60935"/>
                  <a:gd name="connsiteY77" fmla="*/ 40052 h 52353"/>
                  <a:gd name="connsiteX78" fmla="*/ 51209 w 60935"/>
                  <a:gd name="connsiteY78" fmla="*/ 40195 h 52353"/>
                  <a:gd name="connsiteX79" fmla="*/ 52496 w 60935"/>
                  <a:gd name="connsiteY79" fmla="*/ 40052 h 52353"/>
                  <a:gd name="connsiteX80" fmla="*/ 54356 w 60935"/>
                  <a:gd name="connsiteY80" fmla="*/ 39337 h 52353"/>
                  <a:gd name="connsiteX81" fmla="*/ 56072 w 60935"/>
                  <a:gd name="connsiteY81" fmla="*/ 39050 h 52353"/>
                  <a:gd name="connsiteX82" fmla="*/ 57503 w 60935"/>
                  <a:gd name="connsiteY82" fmla="*/ 39337 h 52353"/>
                  <a:gd name="connsiteX83" fmla="*/ 58647 w 60935"/>
                  <a:gd name="connsiteY83" fmla="*/ 39050 h 52353"/>
                  <a:gd name="connsiteX84" fmla="*/ 59506 w 60935"/>
                  <a:gd name="connsiteY84" fmla="*/ 38335 h 52353"/>
                  <a:gd name="connsiteX85" fmla="*/ 60364 w 60935"/>
                  <a:gd name="connsiteY85" fmla="*/ 36047 h 52353"/>
                  <a:gd name="connsiteX86" fmla="*/ 60936 w 60935"/>
                  <a:gd name="connsiteY86" fmla="*/ 32471 h 52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60935" h="52353">
                    <a:moveTo>
                      <a:pt x="60650" y="29467"/>
                    </a:moveTo>
                    <a:lnTo>
                      <a:pt x="59219" y="27178"/>
                    </a:lnTo>
                    <a:lnTo>
                      <a:pt x="58933" y="23602"/>
                    </a:lnTo>
                    <a:lnTo>
                      <a:pt x="59506" y="19025"/>
                    </a:lnTo>
                    <a:lnTo>
                      <a:pt x="59076" y="15019"/>
                    </a:lnTo>
                    <a:lnTo>
                      <a:pt x="57503" y="11873"/>
                    </a:lnTo>
                    <a:lnTo>
                      <a:pt x="55930" y="10013"/>
                    </a:lnTo>
                    <a:lnTo>
                      <a:pt x="53641" y="9155"/>
                    </a:lnTo>
                    <a:lnTo>
                      <a:pt x="49922" y="4434"/>
                    </a:lnTo>
                    <a:lnTo>
                      <a:pt x="48777" y="2146"/>
                    </a:lnTo>
                    <a:lnTo>
                      <a:pt x="48920" y="572"/>
                    </a:lnTo>
                    <a:lnTo>
                      <a:pt x="49922" y="143"/>
                    </a:lnTo>
                    <a:lnTo>
                      <a:pt x="48777" y="143"/>
                    </a:lnTo>
                    <a:lnTo>
                      <a:pt x="46918" y="0"/>
                    </a:lnTo>
                    <a:lnTo>
                      <a:pt x="45344" y="429"/>
                    </a:lnTo>
                    <a:lnTo>
                      <a:pt x="44200" y="1573"/>
                    </a:lnTo>
                    <a:lnTo>
                      <a:pt x="42913" y="3576"/>
                    </a:lnTo>
                    <a:lnTo>
                      <a:pt x="40767" y="5722"/>
                    </a:lnTo>
                    <a:lnTo>
                      <a:pt x="39050" y="7724"/>
                    </a:lnTo>
                    <a:lnTo>
                      <a:pt x="37620" y="9155"/>
                    </a:lnTo>
                    <a:lnTo>
                      <a:pt x="34187" y="11586"/>
                    </a:lnTo>
                    <a:lnTo>
                      <a:pt x="32470" y="12302"/>
                    </a:lnTo>
                    <a:lnTo>
                      <a:pt x="31469" y="12159"/>
                    </a:lnTo>
                    <a:lnTo>
                      <a:pt x="30897" y="11730"/>
                    </a:lnTo>
                    <a:lnTo>
                      <a:pt x="29896" y="8726"/>
                    </a:lnTo>
                    <a:lnTo>
                      <a:pt x="29323" y="8154"/>
                    </a:lnTo>
                    <a:lnTo>
                      <a:pt x="22744" y="9727"/>
                    </a:lnTo>
                    <a:lnTo>
                      <a:pt x="21742" y="9727"/>
                    </a:lnTo>
                    <a:lnTo>
                      <a:pt x="20598" y="10442"/>
                    </a:lnTo>
                    <a:lnTo>
                      <a:pt x="18452" y="12159"/>
                    </a:lnTo>
                    <a:lnTo>
                      <a:pt x="16450" y="13303"/>
                    </a:lnTo>
                    <a:lnTo>
                      <a:pt x="15019" y="13732"/>
                    </a:lnTo>
                    <a:lnTo>
                      <a:pt x="12445" y="16736"/>
                    </a:lnTo>
                    <a:lnTo>
                      <a:pt x="11014" y="18738"/>
                    </a:lnTo>
                    <a:lnTo>
                      <a:pt x="11872" y="20169"/>
                    </a:lnTo>
                    <a:lnTo>
                      <a:pt x="13017" y="23888"/>
                    </a:lnTo>
                    <a:lnTo>
                      <a:pt x="15162" y="28608"/>
                    </a:lnTo>
                    <a:lnTo>
                      <a:pt x="14590" y="29896"/>
                    </a:lnTo>
                    <a:lnTo>
                      <a:pt x="12874" y="31040"/>
                    </a:lnTo>
                    <a:lnTo>
                      <a:pt x="12015" y="32042"/>
                    </a:lnTo>
                    <a:lnTo>
                      <a:pt x="11586" y="33043"/>
                    </a:lnTo>
                    <a:lnTo>
                      <a:pt x="8869" y="36476"/>
                    </a:lnTo>
                    <a:lnTo>
                      <a:pt x="7724" y="37191"/>
                    </a:lnTo>
                    <a:lnTo>
                      <a:pt x="6580" y="38478"/>
                    </a:lnTo>
                    <a:lnTo>
                      <a:pt x="5722" y="38765"/>
                    </a:lnTo>
                    <a:lnTo>
                      <a:pt x="4148" y="38907"/>
                    </a:lnTo>
                    <a:lnTo>
                      <a:pt x="1573" y="41196"/>
                    </a:lnTo>
                    <a:lnTo>
                      <a:pt x="0" y="41482"/>
                    </a:lnTo>
                    <a:lnTo>
                      <a:pt x="0" y="41482"/>
                    </a:lnTo>
                    <a:lnTo>
                      <a:pt x="1001" y="44772"/>
                    </a:lnTo>
                    <a:lnTo>
                      <a:pt x="1144" y="47204"/>
                    </a:lnTo>
                    <a:lnTo>
                      <a:pt x="2002" y="48634"/>
                    </a:lnTo>
                    <a:lnTo>
                      <a:pt x="4720" y="49779"/>
                    </a:lnTo>
                    <a:lnTo>
                      <a:pt x="5149" y="48062"/>
                    </a:lnTo>
                    <a:lnTo>
                      <a:pt x="6294" y="46203"/>
                    </a:lnTo>
                    <a:lnTo>
                      <a:pt x="7438" y="46060"/>
                    </a:lnTo>
                    <a:lnTo>
                      <a:pt x="10299" y="46775"/>
                    </a:lnTo>
                    <a:lnTo>
                      <a:pt x="13303" y="48348"/>
                    </a:lnTo>
                    <a:lnTo>
                      <a:pt x="14876" y="51924"/>
                    </a:lnTo>
                    <a:lnTo>
                      <a:pt x="16164" y="52353"/>
                    </a:lnTo>
                    <a:lnTo>
                      <a:pt x="18309" y="52353"/>
                    </a:lnTo>
                    <a:lnTo>
                      <a:pt x="24031" y="51924"/>
                    </a:lnTo>
                    <a:lnTo>
                      <a:pt x="25461" y="52067"/>
                    </a:lnTo>
                    <a:lnTo>
                      <a:pt x="28036" y="51209"/>
                    </a:lnTo>
                    <a:lnTo>
                      <a:pt x="30611" y="49636"/>
                    </a:lnTo>
                    <a:lnTo>
                      <a:pt x="31326" y="48062"/>
                    </a:lnTo>
                    <a:lnTo>
                      <a:pt x="31898" y="44629"/>
                    </a:lnTo>
                    <a:lnTo>
                      <a:pt x="32470" y="38335"/>
                    </a:lnTo>
                    <a:lnTo>
                      <a:pt x="33758" y="38192"/>
                    </a:lnTo>
                    <a:lnTo>
                      <a:pt x="37334" y="40481"/>
                    </a:lnTo>
                    <a:lnTo>
                      <a:pt x="38049" y="40624"/>
                    </a:lnTo>
                    <a:lnTo>
                      <a:pt x="38764" y="40624"/>
                    </a:lnTo>
                    <a:lnTo>
                      <a:pt x="40052" y="39480"/>
                    </a:lnTo>
                    <a:lnTo>
                      <a:pt x="41625" y="38621"/>
                    </a:lnTo>
                    <a:lnTo>
                      <a:pt x="42769" y="38621"/>
                    </a:lnTo>
                    <a:lnTo>
                      <a:pt x="46918" y="37477"/>
                    </a:lnTo>
                    <a:lnTo>
                      <a:pt x="49063" y="39480"/>
                    </a:lnTo>
                    <a:lnTo>
                      <a:pt x="50494" y="40052"/>
                    </a:lnTo>
                    <a:lnTo>
                      <a:pt x="51209" y="40195"/>
                    </a:lnTo>
                    <a:lnTo>
                      <a:pt x="52496" y="40052"/>
                    </a:lnTo>
                    <a:lnTo>
                      <a:pt x="54356" y="39337"/>
                    </a:lnTo>
                    <a:lnTo>
                      <a:pt x="56072" y="39050"/>
                    </a:lnTo>
                    <a:lnTo>
                      <a:pt x="57503" y="39337"/>
                    </a:lnTo>
                    <a:lnTo>
                      <a:pt x="58647" y="39050"/>
                    </a:lnTo>
                    <a:lnTo>
                      <a:pt x="59506" y="38335"/>
                    </a:lnTo>
                    <a:lnTo>
                      <a:pt x="60364" y="36047"/>
                    </a:lnTo>
                    <a:lnTo>
                      <a:pt x="60936" y="3247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grpSp>
            <p:nvGrpSpPr>
              <p:cNvPr id="424" name="Graphic 7">
                <a:extLst>
                  <a:ext uri="{FF2B5EF4-FFF2-40B4-BE49-F238E27FC236}">
                    <a16:creationId xmlns:a16="http://schemas.microsoft.com/office/drawing/2014/main" id="{F073D94C-E39E-9184-50DB-E8157BC40F8C}"/>
                  </a:ext>
                  <a:ext uri="{C183D7F6-B498-43B3-948B-1728B52AA6E4}">
                    <adec:decorative xmlns:adec="http://schemas.microsoft.com/office/drawing/2017/decorative" val="1"/>
                  </a:ext>
                </a:extLst>
              </p:cNvPr>
              <p:cNvGrpSpPr/>
              <p:nvPr/>
            </p:nvGrpSpPr>
            <p:grpSpPr>
              <a:xfrm>
                <a:off x="6587307" y="1254934"/>
                <a:ext cx="5152948" cy="1985138"/>
                <a:chOff x="6842711" y="844229"/>
                <a:chExt cx="5152948" cy="1985138"/>
              </a:xfrm>
              <a:grpFill/>
            </p:grpSpPr>
            <p:sp>
              <p:nvSpPr>
                <p:cNvPr id="599" name="Freeform: Shape 598">
                  <a:extLst>
                    <a:ext uri="{FF2B5EF4-FFF2-40B4-BE49-F238E27FC236}">
                      <a16:creationId xmlns:a16="http://schemas.microsoft.com/office/drawing/2014/main" id="{E75A5255-A605-E124-E4F3-4ECE43AE70F2}"/>
                    </a:ext>
                  </a:extLst>
                </p:cNvPr>
                <p:cNvSpPr/>
                <p:nvPr/>
              </p:nvSpPr>
              <p:spPr>
                <a:xfrm>
                  <a:off x="8798811" y="1328569"/>
                  <a:ext cx="14590" cy="6866"/>
                </a:xfrm>
                <a:custGeom>
                  <a:avLst/>
                  <a:gdLst>
                    <a:gd name="connsiteX0" fmla="*/ 9727 w 14590"/>
                    <a:gd name="connsiteY0" fmla="*/ 6866 h 6866"/>
                    <a:gd name="connsiteX1" fmla="*/ 11158 w 14590"/>
                    <a:gd name="connsiteY1" fmla="*/ 3433 h 6866"/>
                    <a:gd name="connsiteX2" fmla="*/ 14591 w 14590"/>
                    <a:gd name="connsiteY2" fmla="*/ 0 h 6866"/>
                    <a:gd name="connsiteX3" fmla="*/ 8726 w 14590"/>
                    <a:gd name="connsiteY3" fmla="*/ 143 h 6866"/>
                    <a:gd name="connsiteX4" fmla="*/ 4577 w 14590"/>
                    <a:gd name="connsiteY4" fmla="*/ 1573 h 6866"/>
                    <a:gd name="connsiteX5" fmla="*/ 0 w 14590"/>
                    <a:gd name="connsiteY5" fmla="*/ 3719 h 6866"/>
                    <a:gd name="connsiteX6" fmla="*/ 1145 w 14590"/>
                    <a:gd name="connsiteY6" fmla="*/ 5150 h 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90" h="6866">
                      <a:moveTo>
                        <a:pt x="9727" y="6866"/>
                      </a:moveTo>
                      <a:lnTo>
                        <a:pt x="11158" y="3433"/>
                      </a:lnTo>
                      <a:lnTo>
                        <a:pt x="14591" y="0"/>
                      </a:lnTo>
                      <a:lnTo>
                        <a:pt x="8726" y="143"/>
                      </a:lnTo>
                      <a:lnTo>
                        <a:pt x="4577" y="1573"/>
                      </a:lnTo>
                      <a:lnTo>
                        <a:pt x="0" y="3719"/>
                      </a:lnTo>
                      <a:lnTo>
                        <a:pt x="1145" y="515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0" name="Freeform: Shape 599">
                  <a:extLst>
                    <a:ext uri="{FF2B5EF4-FFF2-40B4-BE49-F238E27FC236}">
                      <a16:creationId xmlns:a16="http://schemas.microsoft.com/office/drawing/2014/main" id="{DAFE24F9-43AA-6C2A-4330-7BE7FF4BA587}"/>
                    </a:ext>
                  </a:extLst>
                </p:cNvPr>
                <p:cNvSpPr/>
                <p:nvPr/>
              </p:nvSpPr>
              <p:spPr>
                <a:xfrm>
                  <a:off x="8855170" y="1299818"/>
                  <a:ext cx="26176" cy="9869"/>
                </a:xfrm>
                <a:custGeom>
                  <a:avLst/>
                  <a:gdLst>
                    <a:gd name="connsiteX0" fmla="*/ 13161 w 26176"/>
                    <a:gd name="connsiteY0" fmla="*/ 8726 h 9869"/>
                    <a:gd name="connsiteX1" fmla="*/ 20313 w 26176"/>
                    <a:gd name="connsiteY1" fmla="*/ 9870 h 9869"/>
                    <a:gd name="connsiteX2" fmla="*/ 22744 w 26176"/>
                    <a:gd name="connsiteY2" fmla="*/ 7867 h 9869"/>
                    <a:gd name="connsiteX3" fmla="*/ 26177 w 26176"/>
                    <a:gd name="connsiteY3" fmla="*/ 3147 h 9869"/>
                    <a:gd name="connsiteX4" fmla="*/ 24031 w 26176"/>
                    <a:gd name="connsiteY4" fmla="*/ 572 h 9869"/>
                    <a:gd name="connsiteX5" fmla="*/ 22458 w 26176"/>
                    <a:gd name="connsiteY5" fmla="*/ 0 h 9869"/>
                    <a:gd name="connsiteX6" fmla="*/ 14447 w 26176"/>
                    <a:gd name="connsiteY6" fmla="*/ 1860 h 9869"/>
                    <a:gd name="connsiteX7" fmla="*/ 12016 w 26176"/>
                    <a:gd name="connsiteY7" fmla="*/ 715 h 9869"/>
                    <a:gd name="connsiteX8" fmla="*/ 10585 w 26176"/>
                    <a:gd name="connsiteY8" fmla="*/ 0 h 9869"/>
                    <a:gd name="connsiteX9" fmla="*/ 7438 w 26176"/>
                    <a:gd name="connsiteY9" fmla="*/ 1573 h 9869"/>
                    <a:gd name="connsiteX10" fmla="*/ 2289 w 26176"/>
                    <a:gd name="connsiteY10" fmla="*/ 3290 h 9869"/>
                    <a:gd name="connsiteX11" fmla="*/ 0 w 26176"/>
                    <a:gd name="connsiteY11" fmla="*/ 6008 h 9869"/>
                    <a:gd name="connsiteX12" fmla="*/ 4006 w 26176"/>
                    <a:gd name="connsiteY12" fmla="*/ 8583 h 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76" h="9869">
                      <a:moveTo>
                        <a:pt x="13161" y="8726"/>
                      </a:moveTo>
                      <a:lnTo>
                        <a:pt x="20313" y="9870"/>
                      </a:lnTo>
                      <a:lnTo>
                        <a:pt x="22744" y="7867"/>
                      </a:lnTo>
                      <a:lnTo>
                        <a:pt x="26177" y="3147"/>
                      </a:lnTo>
                      <a:lnTo>
                        <a:pt x="24031" y="572"/>
                      </a:lnTo>
                      <a:lnTo>
                        <a:pt x="22458" y="0"/>
                      </a:lnTo>
                      <a:lnTo>
                        <a:pt x="14447" y="1860"/>
                      </a:lnTo>
                      <a:lnTo>
                        <a:pt x="12016" y="715"/>
                      </a:lnTo>
                      <a:lnTo>
                        <a:pt x="10585" y="0"/>
                      </a:lnTo>
                      <a:lnTo>
                        <a:pt x="7438" y="1573"/>
                      </a:lnTo>
                      <a:lnTo>
                        <a:pt x="2289" y="3290"/>
                      </a:lnTo>
                      <a:lnTo>
                        <a:pt x="0" y="6008"/>
                      </a:lnTo>
                      <a:lnTo>
                        <a:pt x="4006" y="858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1" name="Freeform: Shape 600">
                  <a:extLst>
                    <a:ext uri="{FF2B5EF4-FFF2-40B4-BE49-F238E27FC236}">
                      <a16:creationId xmlns:a16="http://schemas.microsoft.com/office/drawing/2014/main" id="{A4D3610E-8CB4-8012-C552-56D73E64AD60}"/>
                    </a:ext>
                  </a:extLst>
                </p:cNvPr>
                <p:cNvSpPr/>
                <p:nvPr/>
              </p:nvSpPr>
              <p:spPr>
                <a:xfrm>
                  <a:off x="8942283" y="1155202"/>
                  <a:ext cx="16307" cy="8153"/>
                </a:xfrm>
                <a:custGeom>
                  <a:avLst/>
                  <a:gdLst>
                    <a:gd name="connsiteX0" fmla="*/ 4721 w 16307"/>
                    <a:gd name="connsiteY0" fmla="*/ 8153 h 8153"/>
                    <a:gd name="connsiteX1" fmla="*/ 11300 w 16307"/>
                    <a:gd name="connsiteY1" fmla="*/ 7867 h 8153"/>
                    <a:gd name="connsiteX2" fmla="*/ 15877 w 16307"/>
                    <a:gd name="connsiteY2" fmla="*/ 3719 h 8153"/>
                    <a:gd name="connsiteX3" fmla="*/ 16307 w 16307"/>
                    <a:gd name="connsiteY3" fmla="*/ 2003 h 8153"/>
                    <a:gd name="connsiteX4" fmla="*/ 14304 w 16307"/>
                    <a:gd name="connsiteY4" fmla="*/ 0 h 8153"/>
                    <a:gd name="connsiteX5" fmla="*/ 4291 w 16307"/>
                    <a:gd name="connsiteY5" fmla="*/ 572 h 8153"/>
                    <a:gd name="connsiteX6" fmla="*/ 1716 w 16307"/>
                    <a:gd name="connsiteY6" fmla="*/ 2575 h 8153"/>
                    <a:gd name="connsiteX7" fmla="*/ 0 w 16307"/>
                    <a:gd name="connsiteY7" fmla="*/ 5436 h 8153"/>
                    <a:gd name="connsiteX8" fmla="*/ 1145 w 16307"/>
                    <a:gd name="connsiteY8" fmla="*/ 6580 h 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07" h="8153">
                      <a:moveTo>
                        <a:pt x="4721" y="8153"/>
                      </a:moveTo>
                      <a:lnTo>
                        <a:pt x="11300" y="7867"/>
                      </a:lnTo>
                      <a:lnTo>
                        <a:pt x="15877" y="3719"/>
                      </a:lnTo>
                      <a:lnTo>
                        <a:pt x="16307" y="2003"/>
                      </a:lnTo>
                      <a:lnTo>
                        <a:pt x="14304" y="0"/>
                      </a:lnTo>
                      <a:lnTo>
                        <a:pt x="4291" y="572"/>
                      </a:lnTo>
                      <a:lnTo>
                        <a:pt x="1716" y="2575"/>
                      </a:lnTo>
                      <a:lnTo>
                        <a:pt x="0" y="5436"/>
                      </a:lnTo>
                      <a:lnTo>
                        <a:pt x="1145" y="658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2" name="Freeform: Shape 601">
                  <a:extLst>
                    <a:ext uri="{FF2B5EF4-FFF2-40B4-BE49-F238E27FC236}">
                      <a16:creationId xmlns:a16="http://schemas.microsoft.com/office/drawing/2014/main" id="{45F52F19-C67D-9C36-E0DB-ABB8CD20F789}"/>
                    </a:ext>
                  </a:extLst>
                </p:cNvPr>
                <p:cNvSpPr/>
                <p:nvPr/>
              </p:nvSpPr>
              <p:spPr>
                <a:xfrm>
                  <a:off x="9128524" y="1218999"/>
                  <a:ext cx="39336" cy="11443"/>
                </a:xfrm>
                <a:custGeom>
                  <a:avLst/>
                  <a:gdLst>
                    <a:gd name="connsiteX0" fmla="*/ 38621 w 39336"/>
                    <a:gd name="connsiteY0" fmla="*/ 5293 h 11443"/>
                    <a:gd name="connsiteX1" fmla="*/ 39337 w 39336"/>
                    <a:gd name="connsiteY1" fmla="*/ 2575 h 11443"/>
                    <a:gd name="connsiteX2" fmla="*/ 36904 w 39336"/>
                    <a:gd name="connsiteY2" fmla="*/ 1716 h 11443"/>
                    <a:gd name="connsiteX3" fmla="*/ 29037 w 39336"/>
                    <a:gd name="connsiteY3" fmla="*/ 0 h 11443"/>
                    <a:gd name="connsiteX4" fmla="*/ 25461 w 39336"/>
                    <a:gd name="connsiteY4" fmla="*/ 2146 h 11443"/>
                    <a:gd name="connsiteX5" fmla="*/ 14447 w 39336"/>
                    <a:gd name="connsiteY5" fmla="*/ 715 h 11443"/>
                    <a:gd name="connsiteX6" fmla="*/ 8582 w 39336"/>
                    <a:gd name="connsiteY6" fmla="*/ 3433 h 11443"/>
                    <a:gd name="connsiteX7" fmla="*/ 2145 w 39336"/>
                    <a:gd name="connsiteY7" fmla="*/ 1001 h 11443"/>
                    <a:gd name="connsiteX8" fmla="*/ 429 w 39336"/>
                    <a:gd name="connsiteY8" fmla="*/ 2718 h 11443"/>
                    <a:gd name="connsiteX9" fmla="*/ 0 w 39336"/>
                    <a:gd name="connsiteY9" fmla="*/ 5722 h 11443"/>
                    <a:gd name="connsiteX10" fmla="*/ 11157 w 39336"/>
                    <a:gd name="connsiteY10" fmla="*/ 7009 h 11443"/>
                    <a:gd name="connsiteX11" fmla="*/ 16163 w 39336"/>
                    <a:gd name="connsiteY11" fmla="*/ 9012 h 11443"/>
                    <a:gd name="connsiteX12" fmla="*/ 24173 w 39336"/>
                    <a:gd name="connsiteY12" fmla="*/ 9298 h 11443"/>
                    <a:gd name="connsiteX13" fmla="*/ 29895 w 39336"/>
                    <a:gd name="connsiteY13" fmla="*/ 11443 h 11443"/>
                    <a:gd name="connsiteX14" fmla="*/ 31469 w 39336"/>
                    <a:gd name="connsiteY14" fmla="*/ 8010 h 11443"/>
                    <a:gd name="connsiteX15" fmla="*/ 31469 w 39336"/>
                    <a:gd name="connsiteY15" fmla="*/ 5865 h 11443"/>
                    <a:gd name="connsiteX16" fmla="*/ 35474 w 39336"/>
                    <a:gd name="connsiteY16" fmla="*/ 4434 h 1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36" h="11443">
                      <a:moveTo>
                        <a:pt x="38621" y="5293"/>
                      </a:moveTo>
                      <a:lnTo>
                        <a:pt x="39337" y="2575"/>
                      </a:lnTo>
                      <a:lnTo>
                        <a:pt x="36904" y="1716"/>
                      </a:lnTo>
                      <a:lnTo>
                        <a:pt x="29037" y="0"/>
                      </a:lnTo>
                      <a:lnTo>
                        <a:pt x="25461" y="2146"/>
                      </a:lnTo>
                      <a:lnTo>
                        <a:pt x="14447" y="715"/>
                      </a:lnTo>
                      <a:lnTo>
                        <a:pt x="8582" y="3433"/>
                      </a:lnTo>
                      <a:lnTo>
                        <a:pt x="2145" y="1001"/>
                      </a:lnTo>
                      <a:lnTo>
                        <a:pt x="429" y="2718"/>
                      </a:lnTo>
                      <a:lnTo>
                        <a:pt x="0" y="5722"/>
                      </a:lnTo>
                      <a:lnTo>
                        <a:pt x="11157" y="7009"/>
                      </a:lnTo>
                      <a:lnTo>
                        <a:pt x="16163" y="9012"/>
                      </a:lnTo>
                      <a:lnTo>
                        <a:pt x="24173" y="9298"/>
                      </a:lnTo>
                      <a:lnTo>
                        <a:pt x="29895" y="11443"/>
                      </a:lnTo>
                      <a:lnTo>
                        <a:pt x="31469" y="8010"/>
                      </a:lnTo>
                      <a:lnTo>
                        <a:pt x="31469" y="5865"/>
                      </a:lnTo>
                      <a:lnTo>
                        <a:pt x="35474" y="443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3" name="Freeform: Shape 602">
                  <a:extLst>
                    <a:ext uri="{FF2B5EF4-FFF2-40B4-BE49-F238E27FC236}">
                      <a16:creationId xmlns:a16="http://schemas.microsoft.com/office/drawing/2014/main" id="{C1178353-00FD-14F4-7390-256EEBC15DBC}"/>
                    </a:ext>
                  </a:extLst>
                </p:cNvPr>
                <p:cNvSpPr/>
                <p:nvPr/>
              </p:nvSpPr>
              <p:spPr>
                <a:xfrm>
                  <a:off x="9171722" y="1215852"/>
                  <a:ext cx="9441" cy="10442"/>
                </a:xfrm>
                <a:custGeom>
                  <a:avLst/>
                  <a:gdLst>
                    <a:gd name="connsiteX0" fmla="*/ 4149 w 9441"/>
                    <a:gd name="connsiteY0" fmla="*/ 0 h 10442"/>
                    <a:gd name="connsiteX1" fmla="*/ 2861 w 9441"/>
                    <a:gd name="connsiteY1" fmla="*/ 715 h 10442"/>
                    <a:gd name="connsiteX2" fmla="*/ 2718 w 9441"/>
                    <a:gd name="connsiteY2" fmla="*/ 2003 h 10442"/>
                    <a:gd name="connsiteX3" fmla="*/ 0 w 9441"/>
                    <a:gd name="connsiteY3" fmla="*/ 6151 h 10442"/>
                    <a:gd name="connsiteX4" fmla="*/ 0 w 9441"/>
                    <a:gd name="connsiteY4" fmla="*/ 9298 h 10442"/>
                    <a:gd name="connsiteX5" fmla="*/ 430 w 9441"/>
                    <a:gd name="connsiteY5" fmla="*/ 10013 h 10442"/>
                    <a:gd name="connsiteX6" fmla="*/ 1716 w 9441"/>
                    <a:gd name="connsiteY6" fmla="*/ 10442 h 10442"/>
                    <a:gd name="connsiteX7" fmla="*/ 3433 w 9441"/>
                    <a:gd name="connsiteY7" fmla="*/ 9727 h 10442"/>
                    <a:gd name="connsiteX8" fmla="*/ 7009 w 9441"/>
                    <a:gd name="connsiteY8" fmla="*/ 7438 h 10442"/>
                    <a:gd name="connsiteX9" fmla="*/ 9441 w 9441"/>
                    <a:gd name="connsiteY9" fmla="*/ 3290 h 10442"/>
                    <a:gd name="connsiteX10" fmla="*/ 9155 w 9441"/>
                    <a:gd name="connsiteY10" fmla="*/ 2575 h 10442"/>
                    <a:gd name="connsiteX11" fmla="*/ 7582 w 9441"/>
                    <a:gd name="connsiteY11" fmla="*/ 715 h 10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41" h="10442">
                      <a:moveTo>
                        <a:pt x="4149" y="0"/>
                      </a:moveTo>
                      <a:lnTo>
                        <a:pt x="2861" y="715"/>
                      </a:lnTo>
                      <a:lnTo>
                        <a:pt x="2718" y="2003"/>
                      </a:lnTo>
                      <a:lnTo>
                        <a:pt x="0" y="6151"/>
                      </a:lnTo>
                      <a:lnTo>
                        <a:pt x="0" y="9298"/>
                      </a:lnTo>
                      <a:lnTo>
                        <a:pt x="430" y="10013"/>
                      </a:lnTo>
                      <a:lnTo>
                        <a:pt x="1716" y="10442"/>
                      </a:lnTo>
                      <a:lnTo>
                        <a:pt x="3433" y="9727"/>
                      </a:lnTo>
                      <a:lnTo>
                        <a:pt x="7009" y="7438"/>
                      </a:lnTo>
                      <a:lnTo>
                        <a:pt x="9441" y="3290"/>
                      </a:lnTo>
                      <a:lnTo>
                        <a:pt x="9155" y="2575"/>
                      </a:lnTo>
                      <a:lnTo>
                        <a:pt x="7582" y="71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4" name="Freeform: Shape 603">
                  <a:extLst>
                    <a:ext uri="{FF2B5EF4-FFF2-40B4-BE49-F238E27FC236}">
                      <a16:creationId xmlns:a16="http://schemas.microsoft.com/office/drawing/2014/main" id="{45ED3597-9EC8-DE84-A930-B913F457B145}"/>
                    </a:ext>
                  </a:extLst>
                </p:cNvPr>
                <p:cNvSpPr/>
                <p:nvPr/>
              </p:nvSpPr>
              <p:spPr>
                <a:xfrm>
                  <a:off x="8736588" y="1349739"/>
                  <a:ext cx="11443" cy="6150"/>
                </a:xfrm>
                <a:custGeom>
                  <a:avLst/>
                  <a:gdLst>
                    <a:gd name="connsiteX0" fmla="*/ 4434 w 11443"/>
                    <a:gd name="connsiteY0" fmla="*/ 5007 h 6150"/>
                    <a:gd name="connsiteX1" fmla="*/ 8582 w 11443"/>
                    <a:gd name="connsiteY1" fmla="*/ 6151 h 6150"/>
                    <a:gd name="connsiteX2" fmla="*/ 11443 w 11443"/>
                    <a:gd name="connsiteY2" fmla="*/ 4148 h 6150"/>
                    <a:gd name="connsiteX3" fmla="*/ 10871 w 11443"/>
                    <a:gd name="connsiteY3" fmla="*/ 3004 h 6150"/>
                    <a:gd name="connsiteX4" fmla="*/ 8582 w 11443"/>
                    <a:gd name="connsiteY4" fmla="*/ 715 h 6150"/>
                    <a:gd name="connsiteX5" fmla="*/ 5864 w 11443"/>
                    <a:gd name="connsiteY5" fmla="*/ 0 h 6150"/>
                    <a:gd name="connsiteX6" fmla="*/ 1573 w 11443"/>
                    <a:gd name="connsiteY6" fmla="*/ 715 h 6150"/>
                    <a:gd name="connsiteX7" fmla="*/ 0 w 11443"/>
                    <a:gd name="connsiteY7" fmla="*/ 1716 h 6150"/>
                    <a:gd name="connsiteX8" fmla="*/ 1573 w 11443"/>
                    <a:gd name="connsiteY8" fmla="*/ 3576 h 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43" h="6150">
                      <a:moveTo>
                        <a:pt x="4434" y="5007"/>
                      </a:moveTo>
                      <a:lnTo>
                        <a:pt x="8582" y="6151"/>
                      </a:lnTo>
                      <a:lnTo>
                        <a:pt x="11443" y="4148"/>
                      </a:lnTo>
                      <a:lnTo>
                        <a:pt x="10871" y="3004"/>
                      </a:lnTo>
                      <a:lnTo>
                        <a:pt x="8582" y="715"/>
                      </a:lnTo>
                      <a:lnTo>
                        <a:pt x="5864" y="0"/>
                      </a:lnTo>
                      <a:lnTo>
                        <a:pt x="1573" y="715"/>
                      </a:lnTo>
                      <a:lnTo>
                        <a:pt x="0" y="1716"/>
                      </a:lnTo>
                      <a:lnTo>
                        <a:pt x="1573" y="357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5" name="Freeform: Shape 604">
                  <a:extLst>
                    <a:ext uri="{FF2B5EF4-FFF2-40B4-BE49-F238E27FC236}">
                      <a16:creationId xmlns:a16="http://schemas.microsoft.com/office/drawing/2014/main" id="{8916483C-93B9-A32F-AB91-0A5FAB9E47A8}"/>
                    </a:ext>
                  </a:extLst>
                </p:cNvPr>
                <p:cNvSpPr/>
                <p:nvPr/>
              </p:nvSpPr>
              <p:spPr>
                <a:xfrm>
                  <a:off x="8751321" y="1350312"/>
                  <a:ext cx="24174" cy="6579"/>
                </a:xfrm>
                <a:custGeom>
                  <a:avLst/>
                  <a:gdLst>
                    <a:gd name="connsiteX0" fmla="*/ 17880 w 24174"/>
                    <a:gd name="connsiteY0" fmla="*/ 6580 h 6579"/>
                    <a:gd name="connsiteX1" fmla="*/ 19168 w 24174"/>
                    <a:gd name="connsiteY1" fmla="*/ 5865 h 6579"/>
                    <a:gd name="connsiteX2" fmla="*/ 20456 w 24174"/>
                    <a:gd name="connsiteY2" fmla="*/ 6151 h 6579"/>
                    <a:gd name="connsiteX3" fmla="*/ 22172 w 24174"/>
                    <a:gd name="connsiteY3" fmla="*/ 4720 h 6579"/>
                    <a:gd name="connsiteX4" fmla="*/ 24174 w 24174"/>
                    <a:gd name="connsiteY4" fmla="*/ 3719 h 6579"/>
                    <a:gd name="connsiteX5" fmla="*/ 21028 w 24174"/>
                    <a:gd name="connsiteY5" fmla="*/ 1716 h 6579"/>
                    <a:gd name="connsiteX6" fmla="*/ 10013 w 24174"/>
                    <a:gd name="connsiteY6" fmla="*/ 0 h 6579"/>
                    <a:gd name="connsiteX7" fmla="*/ 2576 w 24174"/>
                    <a:gd name="connsiteY7" fmla="*/ 1287 h 6579"/>
                    <a:gd name="connsiteX8" fmla="*/ 0 w 24174"/>
                    <a:gd name="connsiteY8" fmla="*/ 3576 h 6579"/>
                    <a:gd name="connsiteX9" fmla="*/ 10299 w 24174"/>
                    <a:gd name="connsiteY9" fmla="*/ 4434 h 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74" h="6579">
                      <a:moveTo>
                        <a:pt x="17880" y="6580"/>
                      </a:moveTo>
                      <a:lnTo>
                        <a:pt x="19168" y="5865"/>
                      </a:lnTo>
                      <a:lnTo>
                        <a:pt x="20456" y="6151"/>
                      </a:lnTo>
                      <a:lnTo>
                        <a:pt x="22172" y="4720"/>
                      </a:lnTo>
                      <a:lnTo>
                        <a:pt x="24174" y="3719"/>
                      </a:lnTo>
                      <a:lnTo>
                        <a:pt x="21028" y="1716"/>
                      </a:lnTo>
                      <a:lnTo>
                        <a:pt x="10013" y="0"/>
                      </a:lnTo>
                      <a:lnTo>
                        <a:pt x="2576" y="1287"/>
                      </a:lnTo>
                      <a:lnTo>
                        <a:pt x="0" y="3576"/>
                      </a:lnTo>
                      <a:lnTo>
                        <a:pt x="10299" y="443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6" name="Freeform: Shape 605">
                  <a:extLst>
                    <a:ext uri="{FF2B5EF4-FFF2-40B4-BE49-F238E27FC236}">
                      <a16:creationId xmlns:a16="http://schemas.microsoft.com/office/drawing/2014/main" id="{8DE0E6B8-BB6F-0480-5661-F20712189BB6}"/>
                    </a:ext>
                  </a:extLst>
                </p:cNvPr>
                <p:cNvSpPr/>
                <p:nvPr/>
              </p:nvSpPr>
              <p:spPr>
                <a:xfrm>
                  <a:off x="8965169" y="890574"/>
                  <a:ext cx="50351" cy="10728"/>
                </a:xfrm>
                <a:custGeom>
                  <a:avLst/>
                  <a:gdLst>
                    <a:gd name="connsiteX0" fmla="*/ 2289 w 50351"/>
                    <a:gd name="connsiteY0" fmla="*/ 7152 h 10728"/>
                    <a:gd name="connsiteX1" fmla="*/ 39909 w 50351"/>
                    <a:gd name="connsiteY1" fmla="*/ 10728 h 10728"/>
                    <a:gd name="connsiteX2" fmla="*/ 50351 w 50351"/>
                    <a:gd name="connsiteY2" fmla="*/ 5150 h 10728"/>
                    <a:gd name="connsiteX3" fmla="*/ 47633 w 50351"/>
                    <a:gd name="connsiteY3" fmla="*/ 2146 h 10728"/>
                    <a:gd name="connsiteX4" fmla="*/ 36476 w 50351"/>
                    <a:gd name="connsiteY4" fmla="*/ 1001 h 10728"/>
                    <a:gd name="connsiteX5" fmla="*/ 5149 w 50351"/>
                    <a:gd name="connsiteY5" fmla="*/ 0 h 10728"/>
                    <a:gd name="connsiteX6" fmla="*/ 0 w 50351"/>
                    <a:gd name="connsiteY6" fmla="*/ 3004 h 10728"/>
                    <a:gd name="connsiteX7" fmla="*/ 573 w 50351"/>
                    <a:gd name="connsiteY7" fmla="*/ 4577 h 1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351" h="10728">
                      <a:moveTo>
                        <a:pt x="2289" y="7152"/>
                      </a:moveTo>
                      <a:lnTo>
                        <a:pt x="39909" y="10728"/>
                      </a:lnTo>
                      <a:lnTo>
                        <a:pt x="50351" y="5150"/>
                      </a:lnTo>
                      <a:lnTo>
                        <a:pt x="47633" y="2146"/>
                      </a:lnTo>
                      <a:lnTo>
                        <a:pt x="36476" y="1001"/>
                      </a:lnTo>
                      <a:lnTo>
                        <a:pt x="5149" y="0"/>
                      </a:lnTo>
                      <a:lnTo>
                        <a:pt x="0" y="3004"/>
                      </a:lnTo>
                      <a:lnTo>
                        <a:pt x="573" y="457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7" name="Freeform: Shape 606">
                  <a:extLst>
                    <a:ext uri="{FF2B5EF4-FFF2-40B4-BE49-F238E27FC236}">
                      <a16:creationId xmlns:a16="http://schemas.microsoft.com/office/drawing/2014/main" id="{4C82F775-83FA-E566-FD0B-ADE43018F8F5}"/>
                    </a:ext>
                  </a:extLst>
                </p:cNvPr>
                <p:cNvSpPr/>
                <p:nvPr/>
              </p:nvSpPr>
              <p:spPr>
                <a:xfrm>
                  <a:off x="9000501" y="972394"/>
                  <a:ext cx="82534" cy="26033"/>
                </a:xfrm>
                <a:custGeom>
                  <a:avLst/>
                  <a:gdLst>
                    <a:gd name="connsiteX0" fmla="*/ 76527 w 82534"/>
                    <a:gd name="connsiteY0" fmla="*/ 16307 h 26033"/>
                    <a:gd name="connsiteX1" fmla="*/ 82535 w 82534"/>
                    <a:gd name="connsiteY1" fmla="*/ 10156 h 26033"/>
                    <a:gd name="connsiteX2" fmla="*/ 72808 w 82534"/>
                    <a:gd name="connsiteY2" fmla="*/ 7724 h 26033"/>
                    <a:gd name="connsiteX3" fmla="*/ 45916 w 82534"/>
                    <a:gd name="connsiteY3" fmla="*/ 3862 h 26033"/>
                    <a:gd name="connsiteX4" fmla="*/ 33328 w 82534"/>
                    <a:gd name="connsiteY4" fmla="*/ 429 h 26033"/>
                    <a:gd name="connsiteX5" fmla="*/ 20598 w 82534"/>
                    <a:gd name="connsiteY5" fmla="*/ 0 h 26033"/>
                    <a:gd name="connsiteX6" fmla="*/ 10728 w 82534"/>
                    <a:gd name="connsiteY6" fmla="*/ 286 h 26033"/>
                    <a:gd name="connsiteX7" fmla="*/ 4863 w 82534"/>
                    <a:gd name="connsiteY7" fmla="*/ 1430 h 26033"/>
                    <a:gd name="connsiteX8" fmla="*/ 0 w 82534"/>
                    <a:gd name="connsiteY8" fmla="*/ 4863 h 26033"/>
                    <a:gd name="connsiteX9" fmla="*/ 1716 w 82534"/>
                    <a:gd name="connsiteY9" fmla="*/ 10156 h 26033"/>
                    <a:gd name="connsiteX10" fmla="*/ 9297 w 82534"/>
                    <a:gd name="connsiteY10" fmla="*/ 15019 h 26033"/>
                    <a:gd name="connsiteX11" fmla="*/ 18595 w 82534"/>
                    <a:gd name="connsiteY11" fmla="*/ 18023 h 26033"/>
                    <a:gd name="connsiteX12" fmla="*/ 32756 w 82534"/>
                    <a:gd name="connsiteY12" fmla="*/ 25318 h 26033"/>
                    <a:gd name="connsiteX13" fmla="*/ 41339 w 82534"/>
                    <a:gd name="connsiteY13" fmla="*/ 26034 h 26033"/>
                    <a:gd name="connsiteX14" fmla="*/ 48777 w 82534"/>
                    <a:gd name="connsiteY14" fmla="*/ 25318 h 26033"/>
                    <a:gd name="connsiteX15" fmla="*/ 56072 w 82534"/>
                    <a:gd name="connsiteY15" fmla="*/ 24031 h 26033"/>
                    <a:gd name="connsiteX16" fmla="*/ 62938 w 82534"/>
                    <a:gd name="connsiteY16" fmla="*/ 21742 h 26033"/>
                    <a:gd name="connsiteX17" fmla="*/ 69805 w 82534"/>
                    <a:gd name="connsiteY17" fmla="*/ 18595 h 2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534" h="26033">
                      <a:moveTo>
                        <a:pt x="76527" y="16307"/>
                      </a:moveTo>
                      <a:lnTo>
                        <a:pt x="82535" y="10156"/>
                      </a:lnTo>
                      <a:lnTo>
                        <a:pt x="72808" y="7724"/>
                      </a:lnTo>
                      <a:lnTo>
                        <a:pt x="45916" y="3862"/>
                      </a:lnTo>
                      <a:lnTo>
                        <a:pt x="33328" y="429"/>
                      </a:lnTo>
                      <a:lnTo>
                        <a:pt x="20598" y="0"/>
                      </a:lnTo>
                      <a:lnTo>
                        <a:pt x="10728" y="286"/>
                      </a:lnTo>
                      <a:lnTo>
                        <a:pt x="4863" y="1430"/>
                      </a:lnTo>
                      <a:lnTo>
                        <a:pt x="0" y="4863"/>
                      </a:lnTo>
                      <a:lnTo>
                        <a:pt x="1716" y="10156"/>
                      </a:lnTo>
                      <a:lnTo>
                        <a:pt x="9297" y="15019"/>
                      </a:lnTo>
                      <a:lnTo>
                        <a:pt x="18595" y="18023"/>
                      </a:lnTo>
                      <a:lnTo>
                        <a:pt x="32756" y="25318"/>
                      </a:lnTo>
                      <a:lnTo>
                        <a:pt x="41339" y="26034"/>
                      </a:lnTo>
                      <a:lnTo>
                        <a:pt x="48777" y="25318"/>
                      </a:lnTo>
                      <a:lnTo>
                        <a:pt x="56072" y="24031"/>
                      </a:lnTo>
                      <a:lnTo>
                        <a:pt x="62938" y="21742"/>
                      </a:lnTo>
                      <a:lnTo>
                        <a:pt x="69805" y="1859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8" name="Freeform: Shape 607">
                  <a:extLst>
                    <a:ext uri="{FF2B5EF4-FFF2-40B4-BE49-F238E27FC236}">
                      <a16:creationId xmlns:a16="http://schemas.microsoft.com/office/drawing/2014/main" id="{BC77A19A-D833-F266-A798-CB508BAED6CD}"/>
                    </a:ext>
                  </a:extLst>
                </p:cNvPr>
                <p:cNvSpPr/>
                <p:nvPr/>
              </p:nvSpPr>
              <p:spPr>
                <a:xfrm>
                  <a:off x="9127380" y="1161925"/>
                  <a:ext cx="38907" cy="14733"/>
                </a:xfrm>
                <a:custGeom>
                  <a:avLst/>
                  <a:gdLst>
                    <a:gd name="connsiteX0" fmla="*/ 12301 w 38907"/>
                    <a:gd name="connsiteY0" fmla="*/ 11872 h 14733"/>
                    <a:gd name="connsiteX1" fmla="*/ 14876 w 38907"/>
                    <a:gd name="connsiteY1" fmla="*/ 13732 h 14733"/>
                    <a:gd name="connsiteX2" fmla="*/ 17594 w 38907"/>
                    <a:gd name="connsiteY2" fmla="*/ 14733 h 14733"/>
                    <a:gd name="connsiteX3" fmla="*/ 24746 w 38907"/>
                    <a:gd name="connsiteY3" fmla="*/ 13017 h 14733"/>
                    <a:gd name="connsiteX4" fmla="*/ 28322 w 38907"/>
                    <a:gd name="connsiteY4" fmla="*/ 13732 h 14733"/>
                    <a:gd name="connsiteX5" fmla="*/ 29610 w 38907"/>
                    <a:gd name="connsiteY5" fmla="*/ 12731 h 14733"/>
                    <a:gd name="connsiteX6" fmla="*/ 30611 w 38907"/>
                    <a:gd name="connsiteY6" fmla="*/ 11443 h 14733"/>
                    <a:gd name="connsiteX7" fmla="*/ 34759 w 38907"/>
                    <a:gd name="connsiteY7" fmla="*/ 8726 h 14733"/>
                    <a:gd name="connsiteX8" fmla="*/ 38907 w 38907"/>
                    <a:gd name="connsiteY8" fmla="*/ 4863 h 14733"/>
                    <a:gd name="connsiteX9" fmla="*/ 38907 w 38907"/>
                    <a:gd name="connsiteY9" fmla="*/ 3433 h 14733"/>
                    <a:gd name="connsiteX10" fmla="*/ 37906 w 38907"/>
                    <a:gd name="connsiteY10" fmla="*/ 0 h 14733"/>
                    <a:gd name="connsiteX11" fmla="*/ 17594 w 38907"/>
                    <a:gd name="connsiteY11" fmla="*/ 7009 h 14733"/>
                    <a:gd name="connsiteX12" fmla="*/ 4434 w 38907"/>
                    <a:gd name="connsiteY12" fmla="*/ 9584 h 14733"/>
                    <a:gd name="connsiteX13" fmla="*/ 0 w 38907"/>
                    <a:gd name="connsiteY13" fmla="*/ 12016 h 14733"/>
                    <a:gd name="connsiteX14" fmla="*/ 2718 w 38907"/>
                    <a:gd name="connsiteY14" fmla="*/ 12445 h 1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07" h="14733">
                      <a:moveTo>
                        <a:pt x="12301" y="11872"/>
                      </a:moveTo>
                      <a:lnTo>
                        <a:pt x="14876" y="13732"/>
                      </a:lnTo>
                      <a:lnTo>
                        <a:pt x="17594" y="14733"/>
                      </a:lnTo>
                      <a:lnTo>
                        <a:pt x="24746" y="13017"/>
                      </a:lnTo>
                      <a:lnTo>
                        <a:pt x="28322" y="13732"/>
                      </a:lnTo>
                      <a:lnTo>
                        <a:pt x="29610" y="12731"/>
                      </a:lnTo>
                      <a:lnTo>
                        <a:pt x="30611" y="11443"/>
                      </a:lnTo>
                      <a:lnTo>
                        <a:pt x="34759" y="8726"/>
                      </a:lnTo>
                      <a:lnTo>
                        <a:pt x="38907" y="4863"/>
                      </a:lnTo>
                      <a:lnTo>
                        <a:pt x="38907" y="3433"/>
                      </a:lnTo>
                      <a:lnTo>
                        <a:pt x="37906" y="0"/>
                      </a:lnTo>
                      <a:lnTo>
                        <a:pt x="17594" y="7009"/>
                      </a:lnTo>
                      <a:lnTo>
                        <a:pt x="4434" y="9584"/>
                      </a:lnTo>
                      <a:lnTo>
                        <a:pt x="0" y="12016"/>
                      </a:lnTo>
                      <a:lnTo>
                        <a:pt x="2718" y="1244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09" name="Freeform: Shape 608">
                  <a:extLst>
                    <a:ext uri="{FF2B5EF4-FFF2-40B4-BE49-F238E27FC236}">
                      <a16:creationId xmlns:a16="http://schemas.microsoft.com/office/drawing/2014/main" id="{2D3EE5E4-A57D-75CA-6F3A-742E0F515233}"/>
                    </a:ext>
                  </a:extLst>
                </p:cNvPr>
                <p:cNvSpPr/>
                <p:nvPr/>
              </p:nvSpPr>
              <p:spPr>
                <a:xfrm>
                  <a:off x="9014233" y="885711"/>
                  <a:ext cx="191533" cy="89687"/>
                </a:xfrm>
                <a:custGeom>
                  <a:avLst/>
                  <a:gdLst>
                    <a:gd name="connsiteX0" fmla="*/ 3434 w 191533"/>
                    <a:gd name="connsiteY0" fmla="*/ 71521 h 89687"/>
                    <a:gd name="connsiteX1" fmla="*/ 11015 w 191533"/>
                    <a:gd name="connsiteY1" fmla="*/ 72951 h 89687"/>
                    <a:gd name="connsiteX2" fmla="*/ 17165 w 191533"/>
                    <a:gd name="connsiteY2" fmla="*/ 74811 h 89687"/>
                    <a:gd name="connsiteX3" fmla="*/ 20455 w 191533"/>
                    <a:gd name="connsiteY3" fmla="*/ 77815 h 89687"/>
                    <a:gd name="connsiteX4" fmla="*/ 44629 w 191533"/>
                    <a:gd name="connsiteY4" fmla="*/ 83251 h 89687"/>
                    <a:gd name="connsiteX5" fmla="*/ 64369 w 191533"/>
                    <a:gd name="connsiteY5" fmla="*/ 89687 h 89687"/>
                    <a:gd name="connsiteX6" fmla="*/ 70949 w 191533"/>
                    <a:gd name="connsiteY6" fmla="*/ 89544 h 89687"/>
                    <a:gd name="connsiteX7" fmla="*/ 84682 w 191533"/>
                    <a:gd name="connsiteY7" fmla="*/ 85110 h 89687"/>
                    <a:gd name="connsiteX8" fmla="*/ 91834 w 191533"/>
                    <a:gd name="connsiteY8" fmla="*/ 81534 h 89687"/>
                    <a:gd name="connsiteX9" fmla="*/ 94694 w 191533"/>
                    <a:gd name="connsiteY9" fmla="*/ 81820 h 89687"/>
                    <a:gd name="connsiteX10" fmla="*/ 103706 w 191533"/>
                    <a:gd name="connsiteY10" fmla="*/ 79818 h 89687"/>
                    <a:gd name="connsiteX11" fmla="*/ 130741 w 191533"/>
                    <a:gd name="connsiteY11" fmla="*/ 78101 h 89687"/>
                    <a:gd name="connsiteX12" fmla="*/ 170649 w 191533"/>
                    <a:gd name="connsiteY12" fmla="*/ 73524 h 89687"/>
                    <a:gd name="connsiteX13" fmla="*/ 174368 w 191533"/>
                    <a:gd name="connsiteY13" fmla="*/ 71378 h 89687"/>
                    <a:gd name="connsiteX14" fmla="*/ 177944 w 191533"/>
                    <a:gd name="connsiteY14" fmla="*/ 67802 h 89687"/>
                    <a:gd name="connsiteX15" fmla="*/ 173940 w 191533"/>
                    <a:gd name="connsiteY15" fmla="*/ 66515 h 89687"/>
                    <a:gd name="connsiteX16" fmla="*/ 172938 w 191533"/>
                    <a:gd name="connsiteY16" fmla="*/ 65084 h 89687"/>
                    <a:gd name="connsiteX17" fmla="*/ 168790 w 191533"/>
                    <a:gd name="connsiteY17" fmla="*/ 55643 h 89687"/>
                    <a:gd name="connsiteX18" fmla="*/ 167503 w 191533"/>
                    <a:gd name="connsiteY18" fmla="*/ 54070 h 89687"/>
                    <a:gd name="connsiteX19" fmla="*/ 166073 w 191533"/>
                    <a:gd name="connsiteY19" fmla="*/ 52926 h 89687"/>
                    <a:gd name="connsiteX20" fmla="*/ 168790 w 191533"/>
                    <a:gd name="connsiteY20" fmla="*/ 47490 h 89687"/>
                    <a:gd name="connsiteX21" fmla="*/ 171937 w 191533"/>
                    <a:gd name="connsiteY21" fmla="*/ 44772 h 89687"/>
                    <a:gd name="connsiteX22" fmla="*/ 185383 w 191533"/>
                    <a:gd name="connsiteY22" fmla="*/ 42913 h 89687"/>
                    <a:gd name="connsiteX23" fmla="*/ 187814 w 191533"/>
                    <a:gd name="connsiteY23" fmla="*/ 41482 h 89687"/>
                    <a:gd name="connsiteX24" fmla="*/ 191247 w 191533"/>
                    <a:gd name="connsiteY24" fmla="*/ 41482 h 89687"/>
                    <a:gd name="connsiteX25" fmla="*/ 191534 w 191533"/>
                    <a:gd name="connsiteY25" fmla="*/ 36905 h 89687"/>
                    <a:gd name="connsiteX26" fmla="*/ 190389 w 191533"/>
                    <a:gd name="connsiteY26" fmla="*/ 34473 h 89687"/>
                    <a:gd name="connsiteX27" fmla="*/ 186527 w 191533"/>
                    <a:gd name="connsiteY27" fmla="*/ 32471 h 89687"/>
                    <a:gd name="connsiteX28" fmla="*/ 177801 w 191533"/>
                    <a:gd name="connsiteY28" fmla="*/ 31326 h 89687"/>
                    <a:gd name="connsiteX29" fmla="*/ 157919 w 191533"/>
                    <a:gd name="connsiteY29" fmla="*/ 23173 h 89687"/>
                    <a:gd name="connsiteX30" fmla="*/ 156059 w 191533"/>
                    <a:gd name="connsiteY30" fmla="*/ 20455 h 89687"/>
                    <a:gd name="connsiteX31" fmla="*/ 152054 w 191533"/>
                    <a:gd name="connsiteY31" fmla="*/ 18023 h 89687"/>
                    <a:gd name="connsiteX32" fmla="*/ 151052 w 191533"/>
                    <a:gd name="connsiteY32" fmla="*/ 14733 h 89687"/>
                    <a:gd name="connsiteX33" fmla="*/ 149336 w 191533"/>
                    <a:gd name="connsiteY33" fmla="*/ 13017 h 89687"/>
                    <a:gd name="connsiteX34" fmla="*/ 140754 w 191533"/>
                    <a:gd name="connsiteY34" fmla="*/ 7009 h 89687"/>
                    <a:gd name="connsiteX35" fmla="*/ 137464 w 191533"/>
                    <a:gd name="connsiteY35" fmla="*/ 6294 h 89687"/>
                    <a:gd name="connsiteX36" fmla="*/ 134603 w 191533"/>
                    <a:gd name="connsiteY36" fmla="*/ 5006 h 89687"/>
                    <a:gd name="connsiteX37" fmla="*/ 132172 w 191533"/>
                    <a:gd name="connsiteY37" fmla="*/ 1430 h 89687"/>
                    <a:gd name="connsiteX38" fmla="*/ 129167 w 191533"/>
                    <a:gd name="connsiteY38" fmla="*/ 0 h 89687"/>
                    <a:gd name="connsiteX39" fmla="*/ 109714 w 191533"/>
                    <a:gd name="connsiteY39" fmla="*/ 715 h 89687"/>
                    <a:gd name="connsiteX40" fmla="*/ 106710 w 191533"/>
                    <a:gd name="connsiteY40" fmla="*/ 6723 h 89687"/>
                    <a:gd name="connsiteX41" fmla="*/ 99987 w 191533"/>
                    <a:gd name="connsiteY41" fmla="*/ 10156 h 89687"/>
                    <a:gd name="connsiteX42" fmla="*/ 93264 w 191533"/>
                    <a:gd name="connsiteY42" fmla="*/ 11872 h 89687"/>
                    <a:gd name="connsiteX43" fmla="*/ 86112 w 191533"/>
                    <a:gd name="connsiteY43" fmla="*/ 12445 h 89687"/>
                    <a:gd name="connsiteX44" fmla="*/ 78960 w 191533"/>
                    <a:gd name="connsiteY44" fmla="*/ 13732 h 89687"/>
                    <a:gd name="connsiteX45" fmla="*/ 71379 w 191533"/>
                    <a:gd name="connsiteY45" fmla="*/ 15878 h 89687"/>
                    <a:gd name="connsiteX46" fmla="*/ 63797 w 191533"/>
                    <a:gd name="connsiteY46" fmla="*/ 17451 h 89687"/>
                    <a:gd name="connsiteX47" fmla="*/ 59506 w 191533"/>
                    <a:gd name="connsiteY47" fmla="*/ 17308 h 89687"/>
                    <a:gd name="connsiteX48" fmla="*/ 55357 w 191533"/>
                    <a:gd name="connsiteY48" fmla="*/ 17880 h 89687"/>
                    <a:gd name="connsiteX49" fmla="*/ 46489 w 191533"/>
                    <a:gd name="connsiteY49" fmla="*/ 20884 h 89687"/>
                    <a:gd name="connsiteX50" fmla="*/ 42627 w 191533"/>
                    <a:gd name="connsiteY50" fmla="*/ 25318 h 89687"/>
                    <a:gd name="connsiteX51" fmla="*/ 37477 w 191533"/>
                    <a:gd name="connsiteY51" fmla="*/ 27750 h 89687"/>
                    <a:gd name="connsiteX52" fmla="*/ 35761 w 191533"/>
                    <a:gd name="connsiteY52" fmla="*/ 29181 h 89687"/>
                    <a:gd name="connsiteX53" fmla="*/ 32757 w 191533"/>
                    <a:gd name="connsiteY53" fmla="*/ 33615 h 89687"/>
                    <a:gd name="connsiteX54" fmla="*/ 32184 w 191533"/>
                    <a:gd name="connsiteY54" fmla="*/ 35617 h 89687"/>
                    <a:gd name="connsiteX55" fmla="*/ 37620 w 191533"/>
                    <a:gd name="connsiteY55" fmla="*/ 36476 h 89687"/>
                    <a:gd name="connsiteX56" fmla="*/ 52497 w 191533"/>
                    <a:gd name="connsiteY56" fmla="*/ 34902 h 89687"/>
                    <a:gd name="connsiteX57" fmla="*/ 43914 w 191533"/>
                    <a:gd name="connsiteY57" fmla="*/ 41196 h 89687"/>
                    <a:gd name="connsiteX58" fmla="*/ 39337 w 191533"/>
                    <a:gd name="connsiteY58" fmla="*/ 47061 h 89687"/>
                    <a:gd name="connsiteX59" fmla="*/ 31756 w 191533"/>
                    <a:gd name="connsiteY59" fmla="*/ 53069 h 89687"/>
                    <a:gd name="connsiteX60" fmla="*/ 21743 w 191533"/>
                    <a:gd name="connsiteY60" fmla="*/ 55500 h 89687"/>
                    <a:gd name="connsiteX61" fmla="*/ 11301 w 191533"/>
                    <a:gd name="connsiteY61" fmla="*/ 57074 h 89687"/>
                    <a:gd name="connsiteX62" fmla="*/ 4864 w 191533"/>
                    <a:gd name="connsiteY62" fmla="*/ 61222 h 89687"/>
                    <a:gd name="connsiteX63" fmla="*/ 0 w 191533"/>
                    <a:gd name="connsiteY63" fmla="*/ 65370 h 8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1533" h="89687">
                      <a:moveTo>
                        <a:pt x="3434" y="71521"/>
                      </a:moveTo>
                      <a:lnTo>
                        <a:pt x="11015" y="72951"/>
                      </a:lnTo>
                      <a:lnTo>
                        <a:pt x="17165" y="74811"/>
                      </a:lnTo>
                      <a:lnTo>
                        <a:pt x="20455" y="77815"/>
                      </a:lnTo>
                      <a:lnTo>
                        <a:pt x="44629" y="83251"/>
                      </a:lnTo>
                      <a:lnTo>
                        <a:pt x="64369" y="89687"/>
                      </a:lnTo>
                      <a:lnTo>
                        <a:pt x="70949" y="89544"/>
                      </a:lnTo>
                      <a:lnTo>
                        <a:pt x="84682" y="85110"/>
                      </a:lnTo>
                      <a:lnTo>
                        <a:pt x="91834" y="81534"/>
                      </a:lnTo>
                      <a:lnTo>
                        <a:pt x="94694" y="81820"/>
                      </a:lnTo>
                      <a:lnTo>
                        <a:pt x="103706" y="79818"/>
                      </a:lnTo>
                      <a:lnTo>
                        <a:pt x="130741" y="78101"/>
                      </a:lnTo>
                      <a:lnTo>
                        <a:pt x="170649" y="73524"/>
                      </a:lnTo>
                      <a:lnTo>
                        <a:pt x="174368" y="71378"/>
                      </a:lnTo>
                      <a:lnTo>
                        <a:pt x="177944" y="67802"/>
                      </a:lnTo>
                      <a:lnTo>
                        <a:pt x="173940" y="66515"/>
                      </a:lnTo>
                      <a:lnTo>
                        <a:pt x="172938" y="65084"/>
                      </a:lnTo>
                      <a:lnTo>
                        <a:pt x="168790" y="55643"/>
                      </a:lnTo>
                      <a:lnTo>
                        <a:pt x="167503" y="54070"/>
                      </a:lnTo>
                      <a:lnTo>
                        <a:pt x="166073" y="52926"/>
                      </a:lnTo>
                      <a:lnTo>
                        <a:pt x="168790" y="47490"/>
                      </a:lnTo>
                      <a:lnTo>
                        <a:pt x="171937" y="44772"/>
                      </a:lnTo>
                      <a:lnTo>
                        <a:pt x="185383" y="42913"/>
                      </a:lnTo>
                      <a:lnTo>
                        <a:pt x="187814" y="41482"/>
                      </a:lnTo>
                      <a:lnTo>
                        <a:pt x="191247" y="41482"/>
                      </a:lnTo>
                      <a:lnTo>
                        <a:pt x="191534" y="36905"/>
                      </a:lnTo>
                      <a:lnTo>
                        <a:pt x="190389" y="34473"/>
                      </a:lnTo>
                      <a:lnTo>
                        <a:pt x="186527" y="32471"/>
                      </a:lnTo>
                      <a:lnTo>
                        <a:pt x="177801" y="31326"/>
                      </a:lnTo>
                      <a:lnTo>
                        <a:pt x="157919" y="23173"/>
                      </a:lnTo>
                      <a:lnTo>
                        <a:pt x="156059" y="20455"/>
                      </a:lnTo>
                      <a:lnTo>
                        <a:pt x="152054" y="18023"/>
                      </a:lnTo>
                      <a:lnTo>
                        <a:pt x="151052" y="14733"/>
                      </a:lnTo>
                      <a:lnTo>
                        <a:pt x="149336" y="13017"/>
                      </a:lnTo>
                      <a:lnTo>
                        <a:pt x="140754" y="7009"/>
                      </a:lnTo>
                      <a:lnTo>
                        <a:pt x="137464" y="6294"/>
                      </a:lnTo>
                      <a:lnTo>
                        <a:pt x="134603" y="5006"/>
                      </a:lnTo>
                      <a:lnTo>
                        <a:pt x="132172" y="1430"/>
                      </a:lnTo>
                      <a:lnTo>
                        <a:pt x="129167" y="0"/>
                      </a:lnTo>
                      <a:lnTo>
                        <a:pt x="109714" y="715"/>
                      </a:lnTo>
                      <a:lnTo>
                        <a:pt x="106710" y="6723"/>
                      </a:lnTo>
                      <a:lnTo>
                        <a:pt x="99987" y="10156"/>
                      </a:lnTo>
                      <a:lnTo>
                        <a:pt x="93264" y="11872"/>
                      </a:lnTo>
                      <a:lnTo>
                        <a:pt x="86112" y="12445"/>
                      </a:lnTo>
                      <a:lnTo>
                        <a:pt x="78960" y="13732"/>
                      </a:lnTo>
                      <a:lnTo>
                        <a:pt x="71379" y="15878"/>
                      </a:lnTo>
                      <a:lnTo>
                        <a:pt x="63797" y="17451"/>
                      </a:lnTo>
                      <a:lnTo>
                        <a:pt x="59506" y="17308"/>
                      </a:lnTo>
                      <a:lnTo>
                        <a:pt x="55357" y="17880"/>
                      </a:lnTo>
                      <a:lnTo>
                        <a:pt x="46489" y="20884"/>
                      </a:lnTo>
                      <a:lnTo>
                        <a:pt x="42627" y="25318"/>
                      </a:lnTo>
                      <a:lnTo>
                        <a:pt x="37477" y="27750"/>
                      </a:lnTo>
                      <a:lnTo>
                        <a:pt x="35761" y="29181"/>
                      </a:lnTo>
                      <a:lnTo>
                        <a:pt x="32757" y="33615"/>
                      </a:lnTo>
                      <a:lnTo>
                        <a:pt x="32184" y="35617"/>
                      </a:lnTo>
                      <a:lnTo>
                        <a:pt x="37620" y="36476"/>
                      </a:lnTo>
                      <a:lnTo>
                        <a:pt x="52497" y="34902"/>
                      </a:lnTo>
                      <a:lnTo>
                        <a:pt x="43914" y="41196"/>
                      </a:lnTo>
                      <a:lnTo>
                        <a:pt x="39337" y="47061"/>
                      </a:lnTo>
                      <a:lnTo>
                        <a:pt x="31756" y="53069"/>
                      </a:lnTo>
                      <a:lnTo>
                        <a:pt x="21743" y="55500"/>
                      </a:lnTo>
                      <a:lnTo>
                        <a:pt x="11301" y="57074"/>
                      </a:lnTo>
                      <a:lnTo>
                        <a:pt x="4864" y="61222"/>
                      </a:lnTo>
                      <a:lnTo>
                        <a:pt x="0" y="6537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0" name="Freeform: Shape 609">
                  <a:extLst>
                    <a:ext uri="{FF2B5EF4-FFF2-40B4-BE49-F238E27FC236}">
                      <a16:creationId xmlns:a16="http://schemas.microsoft.com/office/drawing/2014/main" id="{67734FD9-7AEE-AA13-4881-D2B21F27B39A}"/>
                    </a:ext>
                  </a:extLst>
                </p:cNvPr>
                <p:cNvSpPr/>
                <p:nvPr/>
              </p:nvSpPr>
              <p:spPr>
                <a:xfrm>
                  <a:off x="8635458" y="907596"/>
                  <a:ext cx="43770" cy="11586"/>
                </a:xfrm>
                <a:custGeom>
                  <a:avLst/>
                  <a:gdLst>
                    <a:gd name="connsiteX0" fmla="*/ 3576 w 43770"/>
                    <a:gd name="connsiteY0" fmla="*/ 11586 h 11586"/>
                    <a:gd name="connsiteX1" fmla="*/ 31613 w 43770"/>
                    <a:gd name="connsiteY1" fmla="*/ 9012 h 11586"/>
                    <a:gd name="connsiteX2" fmla="*/ 41196 w 43770"/>
                    <a:gd name="connsiteY2" fmla="*/ 7581 h 11586"/>
                    <a:gd name="connsiteX3" fmla="*/ 42054 w 43770"/>
                    <a:gd name="connsiteY3" fmla="*/ 6580 h 11586"/>
                    <a:gd name="connsiteX4" fmla="*/ 43771 w 43770"/>
                    <a:gd name="connsiteY4" fmla="*/ 3433 h 11586"/>
                    <a:gd name="connsiteX5" fmla="*/ 39193 w 43770"/>
                    <a:gd name="connsiteY5" fmla="*/ 1860 h 11586"/>
                    <a:gd name="connsiteX6" fmla="*/ 25032 w 43770"/>
                    <a:gd name="connsiteY6" fmla="*/ 0 h 11586"/>
                    <a:gd name="connsiteX7" fmla="*/ 7152 w 43770"/>
                    <a:gd name="connsiteY7" fmla="*/ 1001 h 11586"/>
                    <a:gd name="connsiteX8" fmla="*/ 3862 w 43770"/>
                    <a:gd name="connsiteY8" fmla="*/ 3719 h 11586"/>
                    <a:gd name="connsiteX9" fmla="*/ 0 w 43770"/>
                    <a:gd name="connsiteY9" fmla="*/ 9012 h 11586"/>
                    <a:gd name="connsiteX10" fmla="*/ 858 w 43770"/>
                    <a:gd name="connsiteY10" fmla="*/ 10013 h 11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770" h="11586">
                      <a:moveTo>
                        <a:pt x="3576" y="11586"/>
                      </a:moveTo>
                      <a:lnTo>
                        <a:pt x="31613" y="9012"/>
                      </a:lnTo>
                      <a:lnTo>
                        <a:pt x="41196" y="7581"/>
                      </a:lnTo>
                      <a:lnTo>
                        <a:pt x="42054" y="6580"/>
                      </a:lnTo>
                      <a:lnTo>
                        <a:pt x="43771" y="3433"/>
                      </a:lnTo>
                      <a:lnTo>
                        <a:pt x="39193" y="1860"/>
                      </a:lnTo>
                      <a:lnTo>
                        <a:pt x="25032" y="0"/>
                      </a:lnTo>
                      <a:lnTo>
                        <a:pt x="7152" y="1001"/>
                      </a:lnTo>
                      <a:lnTo>
                        <a:pt x="3862" y="3719"/>
                      </a:lnTo>
                      <a:lnTo>
                        <a:pt x="0" y="9012"/>
                      </a:lnTo>
                      <a:lnTo>
                        <a:pt x="858" y="1001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1" name="Freeform: Shape 610">
                  <a:extLst>
                    <a:ext uri="{FF2B5EF4-FFF2-40B4-BE49-F238E27FC236}">
                      <a16:creationId xmlns:a16="http://schemas.microsoft.com/office/drawing/2014/main" id="{62374D08-8CCC-516F-CEC2-08BC5426D86A}"/>
                    </a:ext>
                  </a:extLst>
                </p:cNvPr>
                <p:cNvSpPr/>
                <p:nvPr/>
              </p:nvSpPr>
              <p:spPr>
                <a:xfrm>
                  <a:off x="7874044" y="1174370"/>
                  <a:ext cx="458307" cy="226149"/>
                </a:xfrm>
                <a:custGeom>
                  <a:avLst/>
                  <a:gdLst>
                    <a:gd name="connsiteX0" fmla="*/ 345304 w 458307"/>
                    <a:gd name="connsiteY0" fmla="*/ 32471 h 226149"/>
                    <a:gd name="connsiteX1" fmla="*/ 341585 w 458307"/>
                    <a:gd name="connsiteY1" fmla="*/ 32614 h 226149"/>
                    <a:gd name="connsiteX2" fmla="*/ 337866 w 458307"/>
                    <a:gd name="connsiteY2" fmla="*/ 33472 h 226149"/>
                    <a:gd name="connsiteX3" fmla="*/ 330427 w 458307"/>
                    <a:gd name="connsiteY3" fmla="*/ 37048 h 226149"/>
                    <a:gd name="connsiteX4" fmla="*/ 323133 w 458307"/>
                    <a:gd name="connsiteY4" fmla="*/ 40052 h 226149"/>
                    <a:gd name="connsiteX5" fmla="*/ 294810 w 458307"/>
                    <a:gd name="connsiteY5" fmla="*/ 44343 h 226149"/>
                    <a:gd name="connsiteX6" fmla="*/ 278074 w 458307"/>
                    <a:gd name="connsiteY6" fmla="*/ 48920 h 226149"/>
                    <a:gd name="connsiteX7" fmla="*/ 272352 w 458307"/>
                    <a:gd name="connsiteY7" fmla="*/ 48348 h 226149"/>
                    <a:gd name="connsiteX8" fmla="*/ 262911 w 458307"/>
                    <a:gd name="connsiteY8" fmla="*/ 49350 h 226149"/>
                    <a:gd name="connsiteX9" fmla="*/ 255903 w 458307"/>
                    <a:gd name="connsiteY9" fmla="*/ 48634 h 226149"/>
                    <a:gd name="connsiteX10" fmla="*/ 242313 w 458307"/>
                    <a:gd name="connsiteY10" fmla="*/ 45487 h 226149"/>
                    <a:gd name="connsiteX11" fmla="*/ 235734 w 458307"/>
                    <a:gd name="connsiteY11" fmla="*/ 45058 h 226149"/>
                    <a:gd name="connsiteX12" fmla="*/ 224576 w 458307"/>
                    <a:gd name="connsiteY12" fmla="*/ 46060 h 226149"/>
                    <a:gd name="connsiteX13" fmla="*/ 223289 w 458307"/>
                    <a:gd name="connsiteY13" fmla="*/ 46632 h 226149"/>
                    <a:gd name="connsiteX14" fmla="*/ 219570 w 458307"/>
                    <a:gd name="connsiteY14" fmla="*/ 49206 h 226149"/>
                    <a:gd name="connsiteX15" fmla="*/ 219713 w 458307"/>
                    <a:gd name="connsiteY15" fmla="*/ 53212 h 226149"/>
                    <a:gd name="connsiteX16" fmla="*/ 220142 w 458307"/>
                    <a:gd name="connsiteY16" fmla="*/ 56216 h 226149"/>
                    <a:gd name="connsiteX17" fmla="*/ 218426 w 458307"/>
                    <a:gd name="connsiteY17" fmla="*/ 58075 h 226149"/>
                    <a:gd name="connsiteX18" fmla="*/ 216852 w 458307"/>
                    <a:gd name="connsiteY18" fmla="*/ 59219 h 226149"/>
                    <a:gd name="connsiteX19" fmla="*/ 212561 w 458307"/>
                    <a:gd name="connsiteY19" fmla="*/ 59362 h 226149"/>
                    <a:gd name="connsiteX20" fmla="*/ 210415 w 458307"/>
                    <a:gd name="connsiteY20" fmla="*/ 57217 h 226149"/>
                    <a:gd name="connsiteX21" fmla="*/ 206696 w 458307"/>
                    <a:gd name="connsiteY21" fmla="*/ 56931 h 226149"/>
                    <a:gd name="connsiteX22" fmla="*/ 196826 w 458307"/>
                    <a:gd name="connsiteY22" fmla="*/ 57646 h 226149"/>
                    <a:gd name="connsiteX23" fmla="*/ 191963 w 458307"/>
                    <a:gd name="connsiteY23" fmla="*/ 59506 h 226149"/>
                    <a:gd name="connsiteX24" fmla="*/ 189388 w 458307"/>
                    <a:gd name="connsiteY24" fmla="*/ 64655 h 226149"/>
                    <a:gd name="connsiteX25" fmla="*/ 181807 w 458307"/>
                    <a:gd name="connsiteY25" fmla="*/ 67087 h 226149"/>
                    <a:gd name="connsiteX26" fmla="*/ 168647 w 458307"/>
                    <a:gd name="connsiteY26" fmla="*/ 69375 h 226149"/>
                    <a:gd name="connsiteX27" fmla="*/ 161495 w 458307"/>
                    <a:gd name="connsiteY27" fmla="*/ 71521 h 226149"/>
                    <a:gd name="connsiteX28" fmla="*/ 158062 w 458307"/>
                    <a:gd name="connsiteY28" fmla="*/ 71664 h 226149"/>
                    <a:gd name="connsiteX29" fmla="*/ 154629 w 458307"/>
                    <a:gd name="connsiteY29" fmla="*/ 72665 h 226149"/>
                    <a:gd name="connsiteX30" fmla="*/ 147620 w 458307"/>
                    <a:gd name="connsiteY30" fmla="*/ 77529 h 226149"/>
                    <a:gd name="connsiteX31" fmla="*/ 140611 w 458307"/>
                    <a:gd name="connsiteY31" fmla="*/ 80962 h 226149"/>
                    <a:gd name="connsiteX32" fmla="*/ 129739 w 458307"/>
                    <a:gd name="connsiteY32" fmla="*/ 84538 h 226149"/>
                    <a:gd name="connsiteX33" fmla="*/ 130168 w 458307"/>
                    <a:gd name="connsiteY33" fmla="*/ 87256 h 226149"/>
                    <a:gd name="connsiteX34" fmla="*/ 130741 w 458307"/>
                    <a:gd name="connsiteY34" fmla="*/ 88829 h 226149"/>
                    <a:gd name="connsiteX35" fmla="*/ 121443 w 458307"/>
                    <a:gd name="connsiteY35" fmla="*/ 94122 h 226149"/>
                    <a:gd name="connsiteX36" fmla="*/ 119154 w 458307"/>
                    <a:gd name="connsiteY36" fmla="*/ 97269 h 226149"/>
                    <a:gd name="connsiteX37" fmla="*/ 116866 w 458307"/>
                    <a:gd name="connsiteY37" fmla="*/ 103276 h 226149"/>
                    <a:gd name="connsiteX38" fmla="*/ 116151 w 458307"/>
                    <a:gd name="connsiteY38" fmla="*/ 104278 h 226149"/>
                    <a:gd name="connsiteX39" fmla="*/ 106852 w 458307"/>
                    <a:gd name="connsiteY39" fmla="*/ 102275 h 226149"/>
                    <a:gd name="connsiteX40" fmla="*/ 100416 w 458307"/>
                    <a:gd name="connsiteY40" fmla="*/ 101703 h 226149"/>
                    <a:gd name="connsiteX41" fmla="*/ 97412 w 458307"/>
                    <a:gd name="connsiteY41" fmla="*/ 102132 h 226149"/>
                    <a:gd name="connsiteX42" fmla="*/ 93121 w 458307"/>
                    <a:gd name="connsiteY42" fmla="*/ 103706 h 226149"/>
                    <a:gd name="connsiteX43" fmla="*/ 91976 w 458307"/>
                    <a:gd name="connsiteY43" fmla="*/ 104993 h 226149"/>
                    <a:gd name="connsiteX44" fmla="*/ 92548 w 458307"/>
                    <a:gd name="connsiteY44" fmla="*/ 108140 h 226149"/>
                    <a:gd name="connsiteX45" fmla="*/ 93979 w 458307"/>
                    <a:gd name="connsiteY45" fmla="*/ 110142 h 226149"/>
                    <a:gd name="connsiteX46" fmla="*/ 84824 w 458307"/>
                    <a:gd name="connsiteY46" fmla="*/ 119154 h 226149"/>
                    <a:gd name="connsiteX47" fmla="*/ 82249 w 458307"/>
                    <a:gd name="connsiteY47" fmla="*/ 119154 h 226149"/>
                    <a:gd name="connsiteX48" fmla="*/ 79389 w 458307"/>
                    <a:gd name="connsiteY48" fmla="*/ 116579 h 226149"/>
                    <a:gd name="connsiteX49" fmla="*/ 76242 w 458307"/>
                    <a:gd name="connsiteY49" fmla="*/ 115006 h 226149"/>
                    <a:gd name="connsiteX50" fmla="*/ 72522 w 458307"/>
                    <a:gd name="connsiteY50" fmla="*/ 113718 h 226149"/>
                    <a:gd name="connsiteX51" fmla="*/ 68660 w 458307"/>
                    <a:gd name="connsiteY51" fmla="*/ 113289 h 226149"/>
                    <a:gd name="connsiteX52" fmla="*/ 65228 w 458307"/>
                    <a:gd name="connsiteY52" fmla="*/ 114863 h 226149"/>
                    <a:gd name="connsiteX53" fmla="*/ 61794 w 458307"/>
                    <a:gd name="connsiteY53" fmla="*/ 117438 h 226149"/>
                    <a:gd name="connsiteX54" fmla="*/ 62223 w 458307"/>
                    <a:gd name="connsiteY54" fmla="*/ 119583 h 226149"/>
                    <a:gd name="connsiteX55" fmla="*/ 63511 w 458307"/>
                    <a:gd name="connsiteY55" fmla="*/ 121443 h 226149"/>
                    <a:gd name="connsiteX56" fmla="*/ 67516 w 458307"/>
                    <a:gd name="connsiteY56" fmla="*/ 124876 h 226149"/>
                    <a:gd name="connsiteX57" fmla="*/ 77815 w 458307"/>
                    <a:gd name="connsiteY57" fmla="*/ 124161 h 226149"/>
                    <a:gd name="connsiteX58" fmla="*/ 80533 w 458307"/>
                    <a:gd name="connsiteY58" fmla="*/ 126592 h 226149"/>
                    <a:gd name="connsiteX59" fmla="*/ 82678 w 458307"/>
                    <a:gd name="connsiteY59" fmla="*/ 127594 h 226149"/>
                    <a:gd name="connsiteX60" fmla="*/ 74096 w 458307"/>
                    <a:gd name="connsiteY60" fmla="*/ 131170 h 226149"/>
                    <a:gd name="connsiteX61" fmla="*/ 64941 w 458307"/>
                    <a:gd name="connsiteY61" fmla="*/ 137320 h 226149"/>
                    <a:gd name="connsiteX62" fmla="*/ 57360 w 458307"/>
                    <a:gd name="connsiteY62" fmla="*/ 145760 h 226149"/>
                    <a:gd name="connsiteX63" fmla="*/ 54929 w 458307"/>
                    <a:gd name="connsiteY63" fmla="*/ 147476 h 226149"/>
                    <a:gd name="connsiteX64" fmla="*/ 55787 w 458307"/>
                    <a:gd name="connsiteY64" fmla="*/ 149765 h 226149"/>
                    <a:gd name="connsiteX65" fmla="*/ 57360 w 458307"/>
                    <a:gd name="connsiteY65" fmla="*/ 151768 h 226149"/>
                    <a:gd name="connsiteX66" fmla="*/ 60078 w 458307"/>
                    <a:gd name="connsiteY66" fmla="*/ 152626 h 226149"/>
                    <a:gd name="connsiteX67" fmla="*/ 65943 w 458307"/>
                    <a:gd name="connsiteY67" fmla="*/ 152626 h 226149"/>
                    <a:gd name="connsiteX68" fmla="*/ 71664 w 458307"/>
                    <a:gd name="connsiteY68" fmla="*/ 155344 h 226149"/>
                    <a:gd name="connsiteX69" fmla="*/ 69948 w 458307"/>
                    <a:gd name="connsiteY69" fmla="*/ 156202 h 226149"/>
                    <a:gd name="connsiteX70" fmla="*/ 49922 w 458307"/>
                    <a:gd name="connsiteY70" fmla="*/ 158920 h 226149"/>
                    <a:gd name="connsiteX71" fmla="*/ 47633 w 458307"/>
                    <a:gd name="connsiteY71" fmla="*/ 159921 h 226149"/>
                    <a:gd name="connsiteX72" fmla="*/ 38049 w 458307"/>
                    <a:gd name="connsiteY72" fmla="*/ 173796 h 226149"/>
                    <a:gd name="connsiteX73" fmla="*/ 35045 w 458307"/>
                    <a:gd name="connsiteY73" fmla="*/ 177229 h 226149"/>
                    <a:gd name="connsiteX74" fmla="*/ 32328 w 458307"/>
                    <a:gd name="connsiteY74" fmla="*/ 179232 h 226149"/>
                    <a:gd name="connsiteX75" fmla="*/ 29324 w 458307"/>
                    <a:gd name="connsiteY75" fmla="*/ 182951 h 226149"/>
                    <a:gd name="connsiteX76" fmla="*/ 26606 w 458307"/>
                    <a:gd name="connsiteY76" fmla="*/ 187242 h 226149"/>
                    <a:gd name="connsiteX77" fmla="*/ 25461 w 458307"/>
                    <a:gd name="connsiteY77" fmla="*/ 187814 h 226149"/>
                    <a:gd name="connsiteX78" fmla="*/ 18882 w 458307"/>
                    <a:gd name="connsiteY78" fmla="*/ 188673 h 226149"/>
                    <a:gd name="connsiteX79" fmla="*/ 12445 w 458307"/>
                    <a:gd name="connsiteY79" fmla="*/ 191676 h 226149"/>
                    <a:gd name="connsiteX80" fmla="*/ 6151 w 458307"/>
                    <a:gd name="connsiteY80" fmla="*/ 195396 h 226149"/>
                    <a:gd name="connsiteX81" fmla="*/ 2718 w 458307"/>
                    <a:gd name="connsiteY81" fmla="*/ 196683 h 226149"/>
                    <a:gd name="connsiteX82" fmla="*/ 0 w 458307"/>
                    <a:gd name="connsiteY82" fmla="*/ 198685 h 226149"/>
                    <a:gd name="connsiteX83" fmla="*/ 2289 w 458307"/>
                    <a:gd name="connsiteY83" fmla="*/ 202691 h 226149"/>
                    <a:gd name="connsiteX84" fmla="*/ 13446 w 458307"/>
                    <a:gd name="connsiteY84" fmla="*/ 211845 h 226149"/>
                    <a:gd name="connsiteX85" fmla="*/ 11157 w 458307"/>
                    <a:gd name="connsiteY85" fmla="*/ 215421 h 226149"/>
                    <a:gd name="connsiteX86" fmla="*/ 16307 w 458307"/>
                    <a:gd name="connsiteY86" fmla="*/ 223003 h 226149"/>
                    <a:gd name="connsiteX87" fmla="*/ 24317 w 458307"/>
                    <a:gd name="connsiteY87" fmla="*/ 218997 h 226149"/>
                    <a:gd name="connsiteX88" fmla="*/ 30468 w 458307"/>
                    <a:gd name="connsiteY88" fmla="*/ 217281 h 226149"/>
                    <a:gd name="connsiteX89" fmla="*/ 37620 w 458307"/>
                    <a:gd name="connsiteY89" fmla="*/ 216995 h 226149"/>
                    <a:gd name="connsiteX90" fmla="*/ 45917 w 458307"/>
                    <a:gd name="connsiteY90" fmla="*/ 220571 h 226149"/>
                    <a:gd name="connsiteX91" fmla="*/ 53927 w 458307"/>
                    <a:gd name="connsiteY91" fmla="*/ 222717 h 226149"/>
                    <a:gd name="connsiteX92" fmla="*/ 68660 w 458307"/>
                    <a:gd name="connsiteY92" fmla="*/ 223289 h 226149"/>
                    <a:gd name="connsiteX93" fmla="*/ 74525 w 458307"/>
                    <a:gd name="connsiteY93" fmla="*/ 225148 h 226149"/>
                    <a:gd name="connsiteX94" fmla="*/ 80533 w 458307"/>
                    <a:gd name="connsiteY94" fmla="*/ 226150 h 226149"/>
                    <a:gd name="connsiteX95" fmla="*/ 86684 w 458307"/>
                    <a:gd name="connsiteY95" fmla="*/ 225720 h 226149"/>
                    <a:gd name="connsiteX96" fmla="*/ 96697 w 458307"/>
                    <a:gd name="connsiteY96" fmla="*/ 222144 h 226149"/>
                    <a:gd name="connsiteX97" fmla="*/ 101846 w 458307"/>
                    <a:gd name="connsiteY97" fmla="*/ 213991 h 226149"/>
                    <a:gd name="connsiteX98" fmla="*/ 111716 w 458307"/>
                    <a:gd name="connsiteY98" fmla="*/ 207840 h 226149"/>
                    <a:gd name="connsiteX99" fmla="*/ 114148 w 458307"/>
                    <a:gd name="connsiteY99" fmla="*/ 204979 h 226149"/>
                    <a:gd name="connsiteX100" fmla="*/ 111859 w 458307"/>
                    <a:gd name="connsiteY100" fmla="*/ 199830 h 226149"/>
                    <a:gd name="connsiteX101" fmla="*/ 106567 w 458307"/>
                    <a:gd name="connsiteY101" fmla="*/ 195825 h 226149"/>
                    <a:gd name="connsiteX102" fmla="*/ 107282 w 458307"/>
                    <a:gd name="connsiteY102" fmla="*/ 194394 h 226149"/>
                    <a:gd name="connsiteX103" fmla="*/ 111287 w 458307"/>
                    <a:gd name="connsiteY103" fmla="*/ 195252 h 226149"/>
                    <a:gd name="connsiteX104" fmla="*/ 116007 w 458307"/>
                    <a:gd name="connsiteY104" fmla="*/ 198113 h 226149"/>
                    <a:gd name="connsiteX105" fmla="*/ 117581 w 458307"/>
                    <a:gd name="connsiteY105" fmla="*/ 198542 h 226149"/>
                    <a:gd name="connsiteX106" fmla="*/ 120585 w 458307"/>
                    <a:gd name="connsiteY106" fmla="*/ 198542 h 226149"/>
                    <a:gd name="connsiteX107" fmla="*/ 123303 w 458307"/>
                    <a:gd name="connsiteY107" fmla="*/ 196397 h 226149"/>
                    <a:gd name="connsiteX108" fmla="*/ 124161 w 458307"/>
                    <a:gd name="connsiteY108" fmla="*/ 193679 h 226149"/>
                    <a:gd name="connsiteX109" fmla="*/ 123589 w 458307"/>
                    <a:gd name="connsiteY109" fmla="*/ 190961 h 226149"/>
                    <a:gd name="connsiteX110" fmla="*/ 121300 w 458307"/>
                    <a:gd name="connsiteY110" fmla="*/ 186384 h 226149"/>
                    <a:gd name="connsiteX111" fmla="*/ 121014 w 458307"/>
                    <a:gd name="connsiteY111" fmla="*/ 184095 h 226149"/>
                    <a:gd name="connsiteX112" fmla="*/ 141326 w 458307"/>
                    <a:gd name="connsiteY112" fmla="*/ 177229 h 226149"/>
                    <a:gd name="connsiteX113" fmla="*/ 146618 w 458307"/>
                    <a:gd name="connsiteY113" fmla="*/ 171364 h 226149"/>
                    <a:gd name="connsiteX114" fmla="*/ 148049 w 458307"/>
                    <a:gd name="connsiteY114" fmla="*/ 167788 h 226149"/>
                    <a:gd name="connsiteX115" fmla="*/ 147477 w 458307"/>
                    <a:gd name="connsiteY115" fmla="*/ 165357 h 226149"/>
                    <a:gd name="connsiteX116" fmla="*/ 144902 w 458307"/>
                    <a:gd name="connsiteY116" fmla="*/ 159778 h 226149"/>
                    <a:gd name="connsiteX117" fmla="*/ 143185 w 458307"/>
                    <a:gd name="connsiteY117" fmla="*/ 157346 h 226149"/>
                    <a:gd name="connsiteX118" fmla="*/ 144044 w 458307"/>
                    <a:gd name="connsiteY118" fmla="*/ 155201 h 226149"/>
                    <a:gd name="connsiteX119" fmla="*/ 156059 w 458307"/>
                    <a:gd name="connsiteY119" fmla="*/ 157346 h 226149"/>
                    <a:gd name="connsiteX120" fmla="*/ 159349 w 458307"/>
                    <a:gd name="connsiteY120" fmla="*/ 156059 h 226149"/>
                    <a:gd name="connsiteX121" fmla="*/ 161209 w 458307"/>
                    <a:gd name="connsiteY121" fmla="*/ 154628 h 226149"/>
                    <a:gd name="connsiteX122" fmla="*/ 162639 w 458307"/>
                    <a:gd name="connsiteY122" fmla="*/ 152054 h 226149"/>
                    <a:gd name="connsiteX123" fmla="*/ 162925 w 458307"/>
                    <a:gd name="connsiteY123" fmla="*/ 148478 h 226149"/>
                    <a:gd name="connsiteX124" fmla="*/ 163640 w 458307"/>
                    <a:gd name="connsiteY124" fmla="*/ 145188 h 226149"/>
                    <a:gd name="connsiteX125" fmla="*/ 165357 w 458307"/>
                    <a:gd name="connsiteY125" fmla="*/ 143614 h 226149"/>
                    <a:gd name="connsiteX126" fmla="*/ 176085 w 458307"/>
                    <a:gd name="connsiteY126" fmla="*/ 148335 h 226149"/>
                    <a:gd name="connsiteX127" fmla="*/ 178517 w 458307"/>
                    <a:gd name="connsiteY127" fmla="*/ 148478 h 226149"/>
                    <a:gd name="connsiteX128" fmla="*/ 180949 w 458307"/>
                    <a:gd name="connsiteY128" fmla="*/ 146904 h 226149"/>
                    <a:gd name="connsiteX129" fmla="*/ 181520 w 458307"/>
                    <a:gd name="connsiteY129" fmla="*/ 145331 h 226149"/>
                    <a:gd name="connsiteX130" fmla="*/ 180376 w 458307"/>
                    <a:gd name="connsiteY130" fmla="*/ 143471 h 226149"/>
                    <a:gd name="connsiteX131" fmla="*/ 180662 w 458307"/>
                    <a:gd name="connsiteY131" fmla="*/ 140324 h 226149"/>
                    <a:gd name="connsiteX132" fmla="*/ 187814 w 458307"/>
                    <a:gd name="connsiteY132" fmla="*/ 140467 h 226149"/>
                    <a:gd name="connsiteX133" fmla="*/ 190819 w 458307"/>
                    <a:gd name="connsiteY133" fmla="*/ 139752 h 226149"/>
                    <a:gd name="connsiteX134" fmla="*/ 195110 w 458307"/>
                    <a:gd name="connsiteY134" fmla="*/ 137320 h 226149"/>
                    <a:gd name="connsiteX135" fmla="*/ 197398 w 458307"/>
                    <a:gd name="connsiteY135" fmla="*/ 134889 h 226149"/>
                    <a:gd name="connsiteX136" fmla="*/ 201547 w 458307"/>
                    <a:gd name="connsiteY136" fmla="*/ 132600 h 226149"/>
                    <a:gd name="connsiteX137" fmla="*/ 203549 w 458307"/>
                    <a:gd name="connsiteY137" fmla="*/ 130740 h 226149"/>
                    <a:gd name="connsiteX138" fmla="*/ 202119 w 458307"/>
                    <a:gd name="connsiteY138" fmla="*/ 128309 h 226149"/>
                    <a:gd name="connsiteX139" fmla="*/ 195682 w 458307"/>
                    <a:gd name="connsiteY139" fmla="*/ 126735 h 226149"/>
                    <a:gd name="connsiteX140" fmla="*/ 196683 w 458307"/>
                    <a:gd name="connsiteY140" fmla="*/ 124590 h 226149"/>
                    <a:gd name="connsiteX141" fmla="*/ 202691 w 458307"/>
                    <a:gd name="connsiteY141" fmla="*/ 121729 h 226149"/>
                    <a:gd name="connsiteX142" fmla="*/ 204407 w 458307"/>
                    <a:gd name="connsiteY142" fmla="*/ 121443 h 226149"/>
                    <a:gd name="connsiteX143" fmla="*/ 208127 w 458307"/>
                    <a:gd name="connsiteY143" fmla="*/ 121729 h 226149"/>
                    <a:gd name="connsiteX144" fmla="*/ 210129 w 458307"/>
                    <a:gd name="connsiteY144" fmla="*/ 120871 h 226149"/>
                    <a:gd name="connsiteX145" fmla="*/ 213419 w 458307"/>
                    <a:gd name="connsiteY145" fmla="*/ 118296 h 226149"/>
                    <a:gd name="connsiteX146" fmla="*/ 216566 w 458307"/>
                    <a:gd name="connsiteY146" fmla="*/ 115149 h 226149"/>
                    <a:gd name="connsiteX147" fmla="*/ 223003 w 458307"/>
                    <a:gd name="connsiteY147" fmla="*/ 111430 h 226149"/>
                    <a:gd name="connsiteX148" fmla="*/ 226007 w 458307"/>
                    <a:gd name="connsiteY148" fmla="*/ 107997 h 226149"/>
                    <a:gd name="connsiteX149" fmla="*/ 229296 w 458307"/>
                    <a:gd name="connsiteY149" fmla="*/ 105851 h 226149"/>
                    <a:gd name="connsiteX150" fmla="*/ 233302 w 458307"/>
                    <a:gd name="connsiteY150" fmla="*/ 106137 h 226149"/>
                    <a:gd name="connsiteX151" fmla="*/ 237164 w 458307"/>
                    <a:gd name="connsiteY151" fmla="*/ 105565 h 226149"/>
                    <a:gd name="connsiteX152" fmla="*/ 250753 w 458307"/>
                    <a:gd name="connsiteY152" fmla="*/ 98985 h 226149"/>
                    <a:gd name="connsiteX153" fmla="*/ 280363 w 458307"/>
                    <a:gd name="connsiteY153" fmla="*/ 89830 h 226149"/>
                    <a:gd name="connsiteX154" fmla="*/ 288516 w 458307"/>
                    <a:gd name="connsiteY154" fmla="*/ 88257 h 226149"/>
                    <a:gd name="connsiteX155" fmla="*/ 298815 w 458307"/>
                    <a:gd name="connsiteY155" fmla="*/ 84109 h 226149"/>
                    <a:gd name="connsiteX156" fmla="*/ 302534 w 458307"/>
                    <a:gd name="connsiteY156" fmla="*/ 83966 h 226149"/>
                    <a:gd name="connsiteX157" fmla="*/ 317125 w 458307"/>
                    <a:gd name="connsiteY157" fmla="*/ 80962 h 226149"/>
                    <a:gd name="connsiteX158" fmla="*/ 331572 w 458307"/>
                    <a:gd name="connsiteY158" fmla="*/ 76814 h 226149"/>
                    <a:gd name="connsiteX159" fmla="*/ 345447 w 458307"/>
                    <a:gd name="connsiteY159" fmla="*/ 73667 h 226149"/>
                    <a:gd name="connsiteX160" fmla="*/ 358034 w 458307"/>
                    <a:gd name="connsiteY160" fmla="*/ 69518 h 226149"/>
                    <a:gd name="connsiteX161" fmla="*/ 378061 w 458307"/>
                    <a:gd name="connsiteY161" fmla="*/ 64655 h 226149"/>
                    <a:gd name="connsiteX162" fmla="*/ 389361 w 458307"/>
                    <a:gd name="connsiteY162" fmla="*/ 60793 h 226149"/>
                    <a:gd name="connsiteX163" fmla="*/ 396513 w 458307"/>
                    <a:gd name="connsiteY163" fmla="*/ 59219 h 226149"/>
                    <a:gd name="connsiteX164" fmla="*/ 403522 w 458307"/>
                    <a:gd name="connsiteY164" fmla="*/ 56931 h 226149"/>
                    <a:gd name="connsiteX165" fmla="*/ 410674 w 458307"/>
                    <a:gd name="connsiteY165" fmla="*/ 53641 h 226149"/>
                    <a:gd name="connsiteX166" fmla="*/ 422833 w 458307"/>
                    <a:gd name="connsiteY166" fmla="*/ 48920 h 226149"/>
                    <a:gd name="connsiteX167" fmla="*/ 434848 w 458307"/>
                    <a:gd name="connsiteY167" fmla="*/ 45917 h 226149"/>
                    <a:gd name="connsiteX168" fmla="*/ 436565 w 458307"/>
                    <a:gd name="connsiteY168" fmla="*/ 44057 h 226149"/>
                    <a:gd name="connsiteX169" fmla="*/ 446721 w 458307"/>
                    <a:gd name="connsiteY169" fmla="*/ 35617 h 226149"/>
                    <a:gd name="connsiteX170" fmla="*/ 457020 w 458307"/>
                    <a:gd name="connsiteY170" fmla="*/ 27750 h 226149"/>
                    <a:gd name="connsiteX171" fmla="*/ 455876 w 458307"/>
                    <a:gd name="connsiteY171" fmla="*/ 25461 h 226149"/>
                    <a:gd name="connsiteX172" fmla="*/ 456734 w 458307"/>
                    <a:gd name="connsiteY172" fmla="*/ 22315 h 226149"/>
                    <a:gd name="connsiteX173" fmla="*/ 458307 w 458307"/>
                    <a:gd name="connsiteY173" fmla="*/ 19311 h 226149"/>
                    <a:gd name="connsiteX174" fmla="*/ 457449 w 458307"/>
                    <a:gd name="connsiteY174" fmla="*/ 16021 h 226149"/>
                    <a:gd name="connsiteX175" fmla="*/ 456305 w 458307"/>
                    <a:gd name="connsiteY175" fmla="*/ 14161 h 226149"/>
                    <a:gd name="connsiteX176" fmla="*/ 451012 w 458307"/>
                    <a:gd name="connsiteY176" fmla="*/ 9012 h 226149"/>
                    <a:gd name="connsiteX177" fmla="*/ 444575 w 458307"/>
                    <a:gd name="connsiteY177" fmla="*/ 5006 h 226149"/>
                    <a:gd name="connsiteX178" fmla="*/ 430414 w 458307"/>
                    <a:gd name="connsiteY178" fmla="*/ 1287 h 226149"/>
                    <a:gd name="connsiteX179" fmla="*/ 419400 w 458307"/>
                    <a:gd name="connsiteY179" fmla="*/ 0 h 226149"/>
                    <a:gd name="connsiteX180" fmla="*/ 415824 w 458307"/>
                    <a:gd name="connsiteY180" fmla="*/ 286 h 226149"/>
                    <a:gd name="connsiteX181" fmla="*/ 407670 w 458307"/>
                    <a:gd name="connsiteY181" fmla="*/ 3004 h 226149"/>
                    <a:gd name="connsiteX182" fmla="*/ 394510 w 458307"/>
                    <a:gd name="connsiteY182" fmla="*/ 5579 h 226149"/>
                    <a:gd name="connsiteX183" fmla="*/ 379920 w 458307"/>
                    <a:gd name="connsiteY183" fmla="*/ 12159 h 226149"/>
                    <a:gd name="connsiteX184" fmla="*/ 371480 w 458307"/>
                    <a:gd name="connsiteY184" fmla="*/ 16879 h 226149"/>
                    <a:gd name="connsiteX185" fmla="*/ 368333 w 458307"/>
                    <a:gd name="connsiteY185" fmla="*/ 20598 h 226149"/>
                    <a:gd name="connsiteX186" fmla="*/ 365330 w 458307"/>
                    <a:gd name="connsiteY186" fmla="*/ 25318 h 226149"/>
                    <a:gd name="connsiteX187" fmla="*/ 362183 w 458307"/>
                    <a:gd name="connsiteY187" fmla="*/ 27464 h 226149"/>
                    <a:gd name="connsiteX188" fmla="*/ 358607 w 458307"/>
                    <a:gd name="connsiteY188" fmla="*/ 27464 h 226149"/>
                    <a:gd name="connsiteX189" fmla="*/ 355317 w 458307"/>
                    <a:gd name="connsiteY189" fmla="*/ 28179 h 226149"/>
                    <a:gd name="connsiteX190" fmla="*/ 348737 w 458307"/>
                    <a:gd name="connsiteY190" fmla="*/ 31326 h 22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458307" h="226149">
                      <a:moveTo>
                        <a:pt x="345304" y="32471"/>
                      </a:moveTo>
                      <a:lnTo>
                        <a:pt x="341585" y="32614"/>
                      </a:lnTo>
                      <a:lnTo>
                        <a:pt x="337866" y="33472"/>
                      </a:lnTo>
                      <a:lnTo>
                        <a:pt x="330427" y="37048"/>
                      </a:lnTo>
                      <a:lnTo>
                        <a:pt x="323133" y="40052"/>
                      </a:lnTo>
                      <a:lnTo>
                        <a:pt x="294810" y="44343"/>
                      </a:lnTo>
                      <a:lnTo>
                        <a:pt x="278074" y="48920"/>
                      </a:lnTo>
                      <a:lnTo>
                        <a:pt x="272352" y="48348"/>
                      </a:lnTo>
                      <a:lnTo>
                        <a:pt x="262911" y="49350"/>
                      </a:lnTo>
                      <a:lnTo>
                        <a:pt x="255903" y="48634"/>
                      </a:lnTo>
                      <a:lnTo>
                        <a:pt x="242313" y="45487"/>
                      </a:lnTo>
                      <a:lnTo>
                        <a:pt x="235734" y="45058"/>
                      </a:lnTo>
                      <a:lnTo>
                        <a:pt x="224576" y="46060"/>
                      </a:lnTo>
                      <a:lnTo>
                        <a:pt x="223289" y="46632"/>
                      </a:lnTo>
                      <a:lnTo>
                        <a:pt x="219570" y="49206"/>
                      </a:lnTo>
                      <a:lnTo>
                        <a:pt x="219713" y="53212"/>
                      </a:lnTo>
                      <a:lnTo>
                        <a:pt x="220142" y="56216"/>
                      </a:lnTo>
                      <a:lnTo>
                        <a:pt x="218426" y="58075"/>
                      </a:lnTo>
                      <a:lnTo>
                        <a:pt x="216852" y="59219"/>
                      </a:lnTo>
                      <a:lnTo>
                        <a:pt x="212561" y="59362"/>
                      </a:lnTo>
                      <a:lnTo>
                        <a:pt x="210415" y="57217"/>
                      </a:lnTo>
                      <a:lnTo>
                        <a:pt x="206696" y="56931"/>
                      </a:lnTo>
                      <a:lnTo>
                        <a:pt x="196826" y="57646"/>
                      </a:lnTo>
                      <a:lnTo>
                        <a:pt x="191963" y="59506"/>
                      </a:lnTo>
                      <a:lnTo>
                        <a:pt x="189388" y="64655"/>
                      </a:lnTo>
                      <a:lnTo>
                        <a:pt x="181807" y="67087"/>
                      </a:lnTo>
                      <a:lnTo>
                        <a:pt x="168647" y="69375"/>
                      </a:lnTo>
                      <a:lnTo>
                        <a:pt x="161495" y="71521"/>
                      </a:lnTo>
                      <a:lnTo>
                        <a:pt x="158062" y="71664"/>
                      </a:lnTo>
                      <a:lnTo>
                        <a:pt x="154629" y="72665"/>
                      </a:lnTo>
                      <a:lnTo>
                        <a:pt x="147620" y="77529"/>
                      </a:lnTo>
                      <a:lnTo>
                        <a:pt x="140611" y="80962"/>
                      </a:lnTo>
                      <a:lnTo>
                        <a:pt x="129739" y="84538"/>
                      </a:lnTo>
                      <a:lnTo>
                        <a:pt x="130168" y="87256"/>
                      </a:lnTo>
                      <a:lnTo>
                        <a:pt x="130741" y="88829"/>
                      </a:lnTo>
                      <a:lnTo>
                        <a:pt x="121443" y="94122"/>
                      </a:lnTo>
                      <a:lnTo>
                        <a:pt x="119154" y="97269"/>
                      </a:lnTo>
                      <a:lnTo>
                        <a:pt x="116866" y="103276"/>
                      </a:lnTo>
                      <a:lnTo>
                        <a:pt x="116151" y="104278"/>
                      </a:lnTo>
                      <a:lnTo>
                        <a:pt x="106852" y="102275"/>
                      </a:lnTo>
                      <a:lnTo>
                        <a:pt x="100416" y="101703"/>
                      </a:lnTo>
                      <a:lnTo>
                        <a:pt x="97412" y="102132"/>
                      </a:lnTo>
                      <a:lnTo>
                        <a:pt x="93121" y="103706"/>
                      </a:lnTo>
                      <a:lnTo>
                        <a:pt x="91976" y="104993"/>
                      </a:lnTo>
                      <a:lnTo>
                        <a:pt x="92548" y="108140"/>
                      </a:lnTo>
                      <a:lnTo>
                        <a:pt x="93979" y="110142"/>
                      </a:lnTo>
                      <a:lnTo>
                        <a:pt x="84824" y="119154"/>
                      </a:lnTo>
                      <a:lnTo>
                        <a:pt x="82249" y="119154"/>
                      </a:lnTo>
                      <a:lnTo>
                        <a:pt x="79389" y="116579"/>
                      </a:lnTo>
                      <a:lnTo>
                        <a:pt x="76242" y="115006"/>
                      </a:lnTo>
                      <a:lnTo>
                        <a:pt x="72522" y="113718"/>
                      </a:lnTo>
                      <a:lnTo>
                        <a:pt x="68660" y="113289"/>
                      </a:lnTo>
                      <a:lnTo>
                        <a:pt x="65228" y="114863"/>
                      </a:lnTo>
                      <a:lnTo>
                        <a:pt x="61794" y="117438"/>
                      </a:lnTo>
                      <a:lnTo>
                        <a:pt x="62223" y="119583"/>
                      </a:lnTo>
                      <a:lnTo>
                        <a:pt x="63511" y="121443"/>
                      </a:lnTo>
                      <a:lnTo>
                        <a:pt x="67516" y="124876"/>
                      </a:lnTo>
                      <a:lnTo>
                        <a:pt x="77815" y="124161"/>
                      </a:lnTo>
                      <a:lnTo>
                        <a:pt x="80533" y="126592"/>
                      </a:lnTo>
                      <a:lnTo>
                        <a:pt x="82678" y="127594"/>
                      </a:lnTo>
                      <a:lnTo>
                        <a:pt x="74096" y="131170"/>
                      </a:lnTo>
                      <a:lnTo>
                        <a:pt x="64941" y="137320"/>
                      </a:lnTo>
                      <a:lnTo>
                        <a:pt x="57360" y="145760"/>
                      </a:lnTo>
                      <a:lnTo>
                        <a:pt x="54929" y="147476"/>
                      </a:lnTo>
                      <a:lnTo>
                        <a:pt x="55787" y="149765"/>
                      </a:lnTo>
                      <a:lnTo>
                        <a:pt x="57360" y="151768"/>
                      </a:lnTo>
                      <a:lnTo>
                        <a:pt x="60078" y="152626"/>
                      </a:lnTo>
                      <a:lnTo>
                        <a:pt x="65943" y="152626"/>
                      </a:lnTo>
                      <a:lnTo>
                        <a:pt x="71664" y="155344"/>
                      </a:lnTo>
                      <a:lnTo>
                        <a:pt x="69948" y="156202"/>
                      </a:lnTo>
                      <a:lnTo>
                        <a:pt x="49922" y="158920"/>
                      </a:lnTo>
                      <a:lnTo>
                        <a:pt x="47633" y="159921"/>
                      </a:lnTo>
                      <a:lnTo>
                        <a:pt x="38049" y="173796"/>
                      </a:lnTo>
                      <a:lnTo>
                        <a:pt x="35045" y="177229"/>
                      </a:lnTo>
                      <a:lnTo>
                        <a:pt x="32328" y="179232"/>
                      </a:lnTo>
                      <a:lnTo>
                        <a:pt x="29324" y="182951"/>
                      </a:lnTo>
                      <a:lnTo>
                        <a:pt x="26606" y="187242"/>
                      </a:lnTo>
                      <a:lnTo>
                        <a:pt x="25461" y="187814"/>
                      </a:lnTo>
                      <a:lnTo>
                        <a:pt x="18882" y="188673"/>
                      </a:lnTo>
                      <a:lnTo>
                        <a:pt x="12445" y="191676"/>
                      </a:lnTo>
                      <a:lnTo>
                        <a:pt x="6151" y="195396"/>
                      </a:lnTo>
                      <a:lnTo>
                        <a:pt x="2718" y="196683"/>
                      </a:lnTo>
                      <a:lnTo>
                        <a:pt x="0" y="198685"/>
                      </a:lnTo>
                      <a:lnTo>
                        <a:pt x="2289" y="202691"/>
                      </a:lnTo>
                      <a:lnTo>
                        <a:pt x="13446" y="211845"/>
                      </a:lnTo>
                      <a:lnTo>
                        <a:pt x="11157" y="215421"/>
                      </a:lnTo>
                      <a:lnTo>
                        <a:pt x="16307" y="223003"/>
                      </a:lnTo>
                      <a:lnTo>
                        <a:pt x="24317" y="218997"/>
                      </a:lnTo>
                      <a:lnTo>
                        <a:pt x="30468" y="217281"/>
                      </a:lnTo>
                      <a:lnTo>
                        <a:pt x="37620" y="216995"/>
                      </a:lnTo>
                      <a:lnTo>
                        <a:pt x="45917" y="220571"/>
                      </a:lnTo>
                      <a:lnTo>
                        <a:pt x="53927" y="222717"/>
                      </a:lnTo>
                      <a:lnTo>
                        <a:pt x="68660" y="223289"/>
                      </a:lnTo>
                      <a:lnTo>
                        <a:pt x="74525" y="225148"/>
                      </a:lnTo>
                      <a:lnTo>
                        <a:pt x="80533" y="226150"/>
                      </a:lnTo>
                      <a:lnTo>
                        <a:pt x="86684" y="225720"/>
                      </a:lnTo>
                      <a:lnTo>
                        <a:pt x="96697" y="222144"/>
                      </a:lnTo>
                      <a:lnTo>
                        <a:pt x="101846" y="213991"/>
                      </a:lnTo>
                      <a:lnTo>
                        <a:pt x="111716" y="207840"/>
                      </a:lnTo>
                      <a:lnTo>
                        <a:pt x="114148" y="204979"/>
                      </a:lnTo>
                      <a:lnTo>
                        <a:pt x="111859" y="199830"/>
                      </a:lnTo>
                      <a:lnTo>
                        <a:pt x="106567" y="195825"/>
                      </a:lnTo>
                      <a:lnTo>
                        <a:pt x="107282" y="194394"/>
                      </a:lnTo>
                      <a:lnTo>
                        <a:pt x="111287" y="195252"/>
                      </a:lnTo>
                      <a:lnTo>
                        <a:pt x="116007" y="198113"/>
                      </a:lnTo>
                      <a:lnTo>
                        <a:pt x="117581" y="198542"/>
                      </a:lnTo>
                      <a:lnTo>
                        <a:pt x="120585" y="198542"/>
                      </a:lnTo>
                      <a:lnTo>
                        <a:pt x="123303" y="196397"/>
                      </a:lnTo>
                      <a:lnTo>
                        <a:pt x="124161" y="193679"/>
                      </a:lnTo>
                      <a:lnTo>
                        <a:pt x="123589" y="190961"/>
                      </a:lnTo>
                      <a:lnTo>
                        <a:pt x="121300" y="186384"/>
                      </a:lnTo>
                      <a:lnTo>
                        <a:pt x="121014" y="184095"/>
                      </a:lnTo>
                      <a:lnTo>
                        <a:pt x="141326" y="177229"/>
                      </a:lnTo>
                      <a:lnTo>
                        <a:pt x="146618" y="171364"/>
                      </a:lnTo>
                      <a:lnTo>
                        <a:pt x="148049" y="167788"/>
                      </a:lnTo>
                      <a:lnTo>
                        <a:pt x="147477" y="165357"/>
                      </a:lnTo>
                      <a:lnTo>
                        <a:pt x="144902" y="159778"/>
                      </a:lnTo>
                      <a:lnTo>
                        <a:pt x="143185" y="157346"/>
                      </a:lnTo>
                      <a:lnTo>
                        <a:pt x="144044" y="155201"/>
                      </a:lnTo>
                      <a:lnTo>
                        <a:pt x="156059" y="157346"/>
                      </a:lnTo>
                      <a:lnTo>
                        <a:pt x="159349" y="156059"/>
                      </a:lnTo>
                      <a:lnTo>
                        <a:pt x="161209" y="154628"/>
                      </a:lnTo>
                      <a:lnTo>
                        <a:pt x="162639" y="152054"/>
                      </a:lnTo>
                      <a:lnTo>
                        <a:pt x="162925" y="148478"/>
                      </a:lnTo>
                      <a:lnTo>
                        <a:pt x="163640" y="145188"/>
                      </a:lnTo>
                      <a:lnTo>
                        <a:pt x="165357" y="143614"/>
                      </a:lnTo>
                      <a:lnTo>
                        <a:pt x="176085" y="148335"/>
                      </a:lnTo>
                      <a:lnTo>
                        <a:pt x="178517" y="148478"/>
                      </a:lnTo>
                      <a:lnTo>
                        <a:pt x="180949" y="146904"/>
                      </a:lnTo>
                      <a:lnTo>
                        <a:pt x="181520" y="145331"/>
                      </a:lnTo>
                      <a:lnTo>
                        <a:pt x="180376" y="143471"/>
                      </a:lnTo>
                      <a:lnTo>
                        <a:pt x="180662" y="140324"/>
                      </a:lnTo>
                      <a:lnTo>
                        <a:pt x="187814" y="140467"/>
                      </a:lnTo>
                      <a:lnTo>
                        <a:pt x="190819" y="139752"/>
                      </a:lnTo>
                      <a:lnTo>
                        <a:pt x="195110" y="137320"/>
                      </a:lnTo>
                      <a:lnTo>
                        <a:pt x="197398" y="134889"/>
                      </a:lnTo>
                      <a:lnTo>
                        <a:pt x="201547" y="132600"/>
                      </a:lnTo>
                      <a:lnTo>
                        <a:pt x="203549" y="130740"/>
                      </a:lnTo>
                      <a:lnTo>
                        <a:pt x="202119" y="128309"/>
                      </a:lnTo>
                      <a:lnTo>
                        <a:pt x="195682" y="126735"/>
                      </a:lnTo>
                      <a:lnTo>
                        <a:pt x="196683" y="124590"/>
                      </a:lnTo>
                      <a:lnTo>
                        <a:pt x="202691" y="121729"/>
                      </a:lnTo>
                      <a:lnTo>
                        <a:pt x="204407" y="121443"/>
                      </a:lnTo>
                      <a:lnTo>
                        <a:pt x="208127" y="121729"/>
                      </a:lnTo>
                      <a:lnTo>
                        <a:pt x="210129" y="120871"/>
                      </a:lnTo>
                      <a:lnTo>
                        <a:pt x="213419" y="118296"/>
                      </a:lnTo>
                      <a:lnTo>
                        <a:pt x="216566" y="115149"/>
                      </a:lnTo>
                      <a:lnTo>
                        <a:pt x="223003" y="111430"/>
                      </a:lnTo>
                      <a:lnTo>
                        <a:pt x="226007" y="107997"/>
                      </a:lnTo>
                      <a:lnTo>
                        <a:pt x="229296" y="105851"/>
                      </a:lnTo>
                      <a:lnTo>
                        <a:pt x="233302" y="106137"/>
                      </a:lnTo>
                      <a:lnTo>
                        <a:pt x="237164" y="105565"/>
                      </a:lnTo>
                      <a:lnTo>
                        <a:pt x="250753" y="98985"/>
                      </a:lnTo>
                      <a:lnTo>
                        <a:pt x="280363" y="89830"/>
                      </a:lnTo>
                      <a:lnTo>
                        <a:pt x="288516" y="88257"/>
                      </a:lnTo>
                      <a:lnTo>
                        <a:pt x="298815" y="84109"/>
                      </a:lnTo>
                      <a:lnTo>
                        <a:pt x="302534" y="83966"/>
                      </a:lnTo>
                      <a:lnTo>
                        <a:pt x="317125" y="80962"/>
                      </a:lnTo>
                      <a:lnTo>
                        <a:pt x="331572" y="76814"/>
                      </a:lnTo>
                      <a:lnTo>
                        <a:pt x="345447" y="73667"/>
                      </a:lnTo>
                      <a:lnTo>
                        <a:pt x="358034" y="69518"/>
                      </a:lnTo>
                      <a:lnTo>
                        <a:pt x="378061" y="64655"/>
                      </a:lnTo>
                      <a:lnTo>
                        <a:pt x="389361" y="60793"/>
                      </a:lnTo>
                      <a:lnTo>
                        <a:pt x="396513" y="59219"/>
                      </a:lnTo>
                      <a:lnTo>
                        <a:pt x="403522" y="56931"/>
                      </a:lnTo>
                      <a:lnTo>
                        <a:pt x="410674" y="53641"/>
                      </a:lnTo>
                      <a:lnTo>
                        <a:pt x="422833" y="48920"/>
                      </a:lnTo>
                      <a:lnTo>
                        <a:pt x="434848" y="45917"/>
                      </a:lnTo>
                      <a:lnTo>
                        <a:pt x="436565" y="44057"/>
                      </a:lnTo>
                      <a:lnTo>
                        <a:pt x="446721" y="35617"/>
                      </a:lnTo>
                      <a:lnTo>
                        <a:pt x="457020" y="27750"/>
                      </a:lnTo>
                      <a:lnTo>
                        <a:pt x="455876" y="25461"/>
                      </a:lnTo>
                      <a:lnTo>
                        <a:pt x="456734" y="22315"/>
                      </a:lnTo>
                      <a:lnTo>
                        <a:pt x="458307" y="19311"/>
                      </a:lnTo>
                      <a:lnTo>
                        <a:pt x="457449" y="16021"/>
                      </a:lnTo>
                      <a:lnTo>
                        <a:pt x="456305" y="14161"/>
                      </a:lnTo>
                      <a:lnTo>
                        <a:pt x="451012" y="9012"/>
                      </a:lnTo>
                      <a:lnTo>
                        <a:pt x="444575" y="5006"/>
                      </a:lnTo>
                      <a:lnTo>
                        <a:pt x="430414" y="1287"/>
                      </a:lnTo>
                      <a:lnTo>
                        <a:pt x="419400" y="0"/>
                      </a:lnTo>
                      <a:lnTo>
                        <a:pt x="415824" y="286"/>
                      </a:lnTo>
                      <a:lnTo>
                        <a:pt x="407670" y="3004"/>
                      </a:lnTo>
                      <a:lnTo>
                        <a:pt x="394510" y="5579"/>
                      </a:lnTo>
                      <a:lnTo>
                        <a:pt x="379920" y="12159"/>
                      </a:lnTo>
                      <a:lnTo>
                        <a:pt x="371480" y="16879"/>
                      </a:lnTo>
                      <a:lnTo>
                        <a:pt x="368333" y="20598"/>
                      </a:lnTo>
                      <a:lnTo>
                        <a:pt x="365330" y="25318"/>
                      </a:lnTo>
                      <a:lnTo>
                        <a:pt x="362183" y="27464"/>
                      </a:lnTo>
                      <a:lnTo>
                        <a:pt x="358607" y="27464"/>
                      </a:lnTo>
                      <a:lnTo>
                        <a:pt x="355317" y="28179"/>
                      </a:lnTo>
                      <a:lnTo>
                        <a:pt x="348737" y="3132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2" name="Freeform: Shape 611">
                  <a:extLst>
                    <a:ext uri="{FF2B5EF4-FFF2-40B4-BE49-F238E27FC236}">
                      <a16:creationId xmlns:a16="http://schemas.microsoft.com/office/drawing/2014/main" id="{1D782328-8DE6-50DA-7C3D-7482FE65CE00}"/>
                    </a:ext>
                  </a:extLst>
                </p:cNvPr>
                <p:cNvSpPr/>
                <p:nvPr/>
              </p:nvSpPr>
              <p:spPr>
                <a:xfrm>
                  <a:off x="8255538" y="1543275"/>
                  <a:ext cx="5149" cy="14876"/>
                </a:xfrm>
                <a:custGeom>
                  <a:avLst/>
                  <a:gdLst>
                    <a:gd name="connsiteX0" fmla="*/ 1287 w 5149"/>
                    <a:gd name="connsiteY0" fmla="*/ 0 h 14876"/>
                    <a:gd name="connsiteX1" fmla="*/ 715 w 5149"/>
                    <a:gd name="connsiteY1" fmla="*/ 858 h 14876"/>
                    <a:gd name="connsiteX2" fmla="*/ 0 w 5149"/>
                    <a:gd name="connsiteY2" fmla="*/ 2575 h 14876"/>
                    <a:gd name="connsiteX3" fmla="*/ 286 w 5149"/>
                    <a:gd name="connsiteY3" fmla="*/ 8726 h 14876"/>
                    <a:gd name="connsiteX4" fmla="*/ 1573 w 5149"/>
                    <a:gd name="connsiteY4" fmla="*/ 11730 h 14876"/>
                    <a:gd name="connsiteX5" fmla="*/ 3576 w 5149"/>
                    <a:gd name="connsiteY5" fmla="*/ 14161 h 14876"/>
                    <a:gd name="connsiteX6" fmla="*/ 5149 w 5149"/>
                    <a:gd name="connsiteY6" fmla="*/ 14876 h 14876"/>
                    <a:gd name="connsiteX7" fmla="*/ 5007 w 5149"/>
                    <a:gd name="connsiteY7" fmla="*/ 12731 h 14876"/>
                    <a:gd name="connsiteX8" fmla="*/ 1860 w 5149"/>
                    <a:gd name="connsiteY8" fmla="*/ 4148 h 14876"/>
                    <a:gd name="connsiteX9" fmla="*/ 2003 w 5149"/>
                    <a:gd name="connsiteY9" fmla="*/ 286 h 1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49" h="14876">
                      <a:moveTo>
                        <a:pt x="1287" y="0"/>
                      </a:moveTo>
                      <a:lnTo>
                        <a:pt x="715" y="858"/>
                      </a:lnTo>
                      <a:lnTo>
                        <a:pt x="0" y="2575"/>
                      </a:lnTo>
                      <a:lnTo>
                        <a:pt x="286" y="8726"/>
                      </a:lnTo>
                      <a:lnTo>
                        <a:pt x="1573" y="11730"/>
                      </a:lnTo>
                      <a:lnTo>
                        <a:pt x="3576" y="14161"/>
                      </a:lnTo>
                      <a:lnTo>
                        <a:pt x="5149" y="14876"/>
                      </a:lnTo>
                      <a:lnTo>
                        <a:pt x="5007" y="12731"/>
                      </a:lnTo>
                      <a:lnTo>
                        <a:pt x="1860" y="4148"/>
                      </a:lnTo>
                      <a:lnTo>
                        <a:pt x="2003" y="28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3" name="Freeform: Shape 612">
                  <a:extLst>
                    <a:ext uri="{FF2B5EF4-FFF2-40B4-BE49-F238E27FC236}">
                      <a16:creationId xmlns:a16="http://schemas.microsoft.com/office/drawing/2014/main" id="{EA51EC8F-1204-329A-A545-2D9673DC0128}"/>
                    </a:ext>
                  </a:extLst>
                </p:cNvPr>
                <p:cNvSpPr/>
                <p:nvPr/>
              </p:nvSpPr>
              <p:spPr>
                <a:xfrm>
                  <a:off x="8625016" y="1412249"/>
                  <a:ext cx="27463" cy="22171"/>
                </a:xfrm>
                <a:custGeom>
                  <a:avLst/>
                  <a:gdLst>
                    <a:gd name="connsiteX0" fmla="*/ 7438 w 27463"/>
                    <a:gd name="connsiteY0" fmla="*/ 19740 h 22171"/>
                    <a:gd name="connsiteX1" fmla="*/ 24031 w 27463"/>
                    <a:gd name="connsiteY1" fmla="*/ 22172 h 22171"/>
                    <a:gd name="connsiteX2" fmla="*/ 26176 w 27463"/>
                    <a:gd name="connsiteY2" fmla="*/ 21456 h 22171"/>
                    <a:gd name="connsiteX3" fmla="*/ 27321 w 27463"/>
                    <a:gd name="connsiteY3" fmla="*/ 18739 h 22171"/>
                    <a:gd name="connsiteX4" fmla="*/ 27464 w 27463"/>
                    <a:gd name="connsiteY4" fmla="*/ 10156 h 22171"/>
                    <a:gd name="connsiteX5" fmla="*/ 23458 w 27463"/>
                    <a:gd name="connsiteY5" fmla="*/ 6437 h 22171"/>
                    <a:gd name="connsiteX6" fmla="*/ 21885 w 27463"/>
                    <a:gd name="connsiteY6" fmla="*/ 3290 h 22171"/>
                    <a:gd name="connsiteX7" fmla="*/ 16021 w 27463"/>
                    <a:gd name="connsiteY7" fmla="*/ 0 h 22171"/>
                    <a:gd name="connsiteX8" fmla="*/ 715 w 27463"/>
                    <a:gd name="connsiteY8" fmla="*/ 11730 h 22171"/>
                    <a:gd name="connsiteX9" fmla="*/ 0 w 27463"/>
                    <a:gd name="connsiteY9" fmla="*/ 14161 h 22171"/>
                    <a:gd name="connsiteX10" fmla="*/ 1716 w 27463"/>
                    <a:gd name="connsiteY10" fmla="*/ 16879 h 2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63" h="22171">
                      <a:moveTo>
                        <a:pt x="7438" y="19740"/>
                      </a:moveTo>
                      <a:lnTo>
                        <a:pt x="24031" y="22172"/>
                      </a:lnTo>
                      <a:lnTo>
                        <a:pt x="26176" y="21456"/>
                      </a:lnTo>
                      <a:lnTo>
                        <a:pt x="27321" y="18739"/>
                      </a:lnTo>
                      <a:lnTo>
                        <a:pt x="27464" y="10156"/>
                      </a:lnTo>
                      <a:lnTo>
                        <a:pt x="23458" y="6437"/>
                      </a:lnTo>
                      <a:lnTo>
                        <a:pt x="21885" y="3290"/>
                      </a:lnTo>
                      <a:lnTo>
                        <a:pt x="16021" y="0"/>
                      </a:lnTo>
                      <a:lnTo>
                        <a:pt x="715" y="11730"/>
                      </a:lnTo>
                      <a:lnTo>
                        <a:pt x="0" y="14161"/>
                      </a:lnTo>
                      <a:lnTo>
                        <a:pt x="1716" y="1687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4" name="Freeform: Shape 613">
                  <a:extLst>
                    <a:ext uri="{FF2B5EF4-FFF2-40B4-BE49-F238E27FC236}">
                      <a16:creationId xmlns:a16="http://schemas.microsoft.com/office/drawing/2014/main" id="{A9CCE949-0A2B-F218-9AC4-4F9D5C5B828E}"/>
                    </a:ext>
                  </a:extLst>
                </p:cNvPr>
                <p:cNvSpPr/>
                <p:nvPr/>
              </p:nvSpPr>
              <p:spPr>
                <a:xfrm>
                  <a:off x="8016228" y="1560154"/>
                  <a:ext cx="60650" cy="42197"/>
                </a:xfrm>
                <a:custGeom>
                  <a:avLst/>
                  <a:gdLst>
                    <a:gd name="connsiteX0" fmla="*/ 35189 w 60650"/>
                    <a:gd name="connsiteY0" fmla="*/ 40338 h 42197"/>
                    <a:gd name="connsiteX1" fmla="*/ 37907 w 60650"/>
                    <a:gd name="connsiteY1" fmla="*/ 41196 h 42197"/>
                    <a:gd name="connsiteX2" fmla="*/ 40481 w 60650"/>
                    <a:gd name="connsiteY2" fmla="*/ 41768 h 42197"/>
                    <a:gd name="connsiteX3" fmla="*/ 43771 w 60650"/>
                    <a:gd name="connsiteY3" fmla="*/ 41625 h 42197"/>
                    <a:gd name="connsiteX4" fmla="*/ 46918 w 60650"/>
                    <a:gd name="connsiteY4" fmla="*/ 40624 h 42197"/>
                    <a:gd name="connsiteX5" fmla="*/ 52640 w 60650"/>
                    <a:gd name="connsiteY5" fmla="*/ 42197 h 42197"/>
                    <a:gd name="connsiteX6" fmla="*/ 56073 w 60650"/>
                    <a:gd name="connsiteY6" fmla="*/ 40767 h 42197"/>
                    <a:gd name="connsiteX7" fmla="*/ 59506 w 60650"/>
                    <a:gd name="connsiteY7" fmla="*/ 40195 h 42197"/>
                    <a:gd name="connsiteX8" fmla="*/ 60650 w 60650"/>
                    <a:gd name="connsiteY8" fmla="*/ 36476 h 42197"/>
                    <a:gd name="connsiteX9" fmla="*/ 60650 w 60650"/>
                    <a:gd name="connsiteY9" fmla="*/ 31469 h 42197"/>
                    <a:gd name="connsiteX10" fmla="*/ 59792 w 60650"/>
                    <a:gd name="connsiteY10" fmla="*/ 28895 h 42197"/>
                    <a:gd name="connsiteX11" fmla="*/ 58075 w 60650"/>
                    <a:gd name="connsiteY11" fmla="*/ 27321 h 42197"/>
                    <a:gd name="connsiteX12" fmla="*/ 51352 w 60650"/>
                    <a:gd name="connsiteY12" fmla="*/ 24174 h 42197"/>
                    <a:gd name="connsiteX13" fmla="*/ 44772 w 60650"/>
                    <a:gd name="connsiteY13" fmla="*/ 19454 h 42197"/>
                    <a:gd name="connsiteX14" fmla="*/ 35189 w 60650"/>
                    <a:gd name="connsiteY14" fmla="*/ 14590 h 42197"/>
                    <a:gd name="connsiteX15" fmla="*/ 31899 w 60650"/>
                    <a:gd name="connsiteY15" fmla="*/ 11873 h 42197"/>
                    <a:gd name="connsiteX16" fmla="*/ 28895 w 60650"/>
                    <a:gd name="connsiteY16" fmla="*/ 8439 h 42197"/>
                    <a:gd name="connsiteX17" fmla="*/ 25319 w 60650"/>
                    <a:gd name="connsiteY17" fmla="*/ 5722 h 42197"/>
                    <a:gd name="connsiteX18" fmla="*/ 18596 w 60650"/>
                    <a:gd name="connsiteY18" fmla="*/ 1573 h 42197"/>
                    <a:gd name="connsiteX19" fmla="*/ 17451 w 60650"/>
                    <a:gd name="connsiteY19" fmla="*/ 286 h 42197"/>
                    <a:gd name="connsiteX20" fmla="*/ 16164 w 60650"/>
                    <a:gd name="connsiteY20" fmla="*/ 0 h 42197"/>
                    <a:gd name="connsiteX21" fmla="*/ 9727 w 60650"/>
                    <a:gd name="connsiteY21" fmla="*/ 1860 h 42197"/>
                    <a:gd name="connsiteX22" fmla="*/ 6294 w 60650"/>
                    <a:gd name="connsiteY22" fmla="*/ 5865 h 42197"/>
                    <a:gd name="connsiteX23" fmla="*/ 4434 w 60650"/>
                    <a:gd name="connsiteY23" fmla="*/ 6294 h 42197"/>
                    <a:gd name="connsiteX24" fmla="*/ 1431 w 60650"/>
                    <a:gd name="connsiteY24" fmla="*/ 8010 h 42197"/>
                    <a:gd name="connsiteX25" fmla="*/ 0 w 60650"/>
                    <a:gd name="connsiteY25" fmla="*/ 10871 h 42197"/>
                    <a:gd name="connsiteX26" fmla="*/ 3004 w 60650"/>
                    <a:gd name="connsiteY26" fmla="*/ 16879 h 42197"/>
                    <a:gd name="connsiteX27" fmla="*/ 4005 w 60650"/>
                    <a:gd name="connsiteY27" fmla="*/ 18309 h 42197"/>
                    <a:gd name="connsiteX28" fmla="*/ 4863 w 60650"/>
                    <a:gd name="connsiteY28" fmla="*/ 20598 h 42197"/>
                    <a:gd name="connsiteX29" fmla="*/ 6294 w 60650"/>
                    <a:gd name="connsiteY29" fmla="*/ 22601 h 42197"/>
                    <a:gd name="connsiteX30" fmla="*/ 14591 w 60650"/>
                    <a:gd name="connsiteY30" fmla="*/ 31183 h 42197"/>
                    <a:gd name="connsiteX31" fmla="*/ 16164 w 60650"/>
                    <a:gd name="connsiteY31" fmla="*/ 31612 h 42197"/>
                    <a:gd name="connsiteX32" fmla="*/ 18453 w 60650"/>
                    <a:gd name="connsiteY32" fmla="*/ 30182 h 42197"/>
                    <a:gd name="connsiteX33" fmla="*/ 20312 w 60650"/>
                    <a:gd name="connsiteY33" fmla="*/ 29610 h 42197"/>
                    <a:gd name="connsiteX34" fmla="*/ 24031 w 60650"/>
                    <a:gd name="connsiteY34" fmla="*/ 30897 h 42197"/>
                    <a:gd name="connsiteX35" fmla="*/ 27464 w 60650"/>
                    <a:gd name="connsiteY35" fmla="*/ 31326 h 42197"/>
                    <a:gd name="connsiteX36" fmla="*/ 31184 w 60650"/>
                    <a:gd name="connsiteY36" fmla="*/ 32614 h 42197"/>
                    <a:gd name="connsiteX37" fmla="*/ 33472 w 60650"/>
                    <a:gd name="connsiteY37" fmla="*/ 36619 h 42197"/>
                    <a:gd name="connsiteX38" fmla="*/ 33472 w 60650"/>
                    <a:gd name="connsiteY38" fmla="*/ 39480 h 4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650" h="42197">
                      <a:moveTo>
                        <a:pt x="35189" y="40338"/>
                      </a:moveTo>
                      <a:lnTo>
                        <a:pt x="37907" y="41196"/>
                      </a:lnTo>
                      <a:lnTo>
                        <a:pt x="40481" y="41768"/>
                      </a:lnTo>
                      <a:lnTo>
                        <a:pt x="43771" y="41625"/>
                      </a:lnTo>
                      <a:lnTo>
                        <a:pt x="46918" y="40624"/>
                      </a:lnTo>
                      <a:lnTo>
                        <a:pt x="52640" y="42197"/>
                      </a:lnTo>
                      <a:lnTo>
                        <a:pt x="56073" y="40767"/>
                      </a:lnTo>
                      <a:lnTo>
                        <a:pt x="59506" y="40195"/>
                      </a:lnTo>
                      <a:lnTo>
                        <a:pt x="60650" y="36476"/>
                      </a:lnTo>
                      <a:lnTo>
                        <a:pt x="60650" y="31469"/>
                      </a:lnTo>
                      <a:lnTo>
                        <a:pt x="59792" y="28895"/>
                      </a:lnTo>
                      <a:lnTo>
                        <a:pt x="58075" y="27321"/>
                      </a:lnTo>
                      <a:lnTo>
                        <a:pt x="51352" y="24174"/>
                      </a:lnTo>
                      <a:lnTo>
                        <a:pt x="44772" y="19454"/>
                      </a:lnTo>
                      <a:lnTo>
                        <a:pt x="35189" y="14590"/>
                      </a:lnTo>
                      <a:lnTo>
                        <a:pt x="31899" y="11873"/>
                      </a:lnTo>
                      <a:lnTo>
                        <a:pt x="28895" y="8439"/>
                      </a:lnTo>
                      <a:lnTo>
                        <a:pt x="25319" y="5722"/>
                      </a:lnTo>
                      <a:lnTo>
                        <a:pt x="18596" y="1573"/>
                      </a:lnTo>
                      <a:lnTo>
                        <a:pt x="17451" y="286"/>
                      </a:lnTo>
                      <a:lnTo>
                        <a:pt x="16164" y="0"/>
                      </a:lnTo>
                      <a:lnTo>
                        <a:pt x="9727" y="1860"/>
                      </a:lnTo>
                      <a:lnTo>
                        <a:pt x="6294" y="5865"/>
                      </a:lnTo>
                      <a:lnTo>
                        <a:pt x="4434" y="6294"/>
                      </a:lnTo>
                      <a:lnTo>
                        <a:pt x="1431" y="8010"/>
                      </a:lnTo>
                      <a:lnTo>
                        <a:pt x="0" y="10871"/>
                      </a:lnTo>
                      <a:lnTo>
                        <a:pt x="3004" y="16879"/>
                      </a:lnTo>
                      <a:lnTo>
                        <a:pt x="4005" y="18309"/>
                      </a:lnTo>
                      <a:lnTo>
                        <a:pt x="4863" y="20598"/>
                      </a:lnTo>
                      <a:lnTo>
                        <a:pt x="6294" y="22601"/>
                      </a:lnTo>
                      <a:lnTo>
                        <a:pt x="14591" y="31183"/>
                      </a:lnTo>
                      <a:lnTo>
                        <a:pt x="16164" y="31612"/>
                      </a:lnTo>
                      <a:lnTo>
                        <a:pt x="18453" y="30182"/>
                      </a:lnTo>
                      <a:lnTo>
                        <a:pt x="20312" y="29610"/>
                      </a:lnTo>
                      <a:lnTo>
                        <a:pt x="24031" y="30897"/>
                      </a:lnTo>
                      <a:lnTo>
                        <a:pt x="27464" y="31326"/>
                      </a:lnTo>
                      <a:lnTo>
                        <a:pt x="31184" y="32614"/>
                      </a:lnTo>
                      <a:lnTo>
                        <a:pt x="33472" y="36619"/>
                      </a:lnTo>
                      <a:lnTo>
                        <a:pt x="33472" y="3948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5" name="Freeform: Shape 614">
                  <a:extLst>
                    <a:ext uri="{FF2B5EF4-FFF2-40B4-BE49-F238E27FC236}">
                      <a16:creationId xmlns:a16="http://schemas.microsoft.com/office/drawing/2014/main" id="{A5D674DD-14DF-4D1C-2001-4FEE91653628}"/>
                    </a:ext>
                  </a:extLst>
                </p:cNvPr>
                <p:cNvSpPr/>
                <p:nvPr/>
              </p:nvSpPr>
              <p:spPr>
                <a:xfrm>
                  <a:off x="7933264" y="950509"/>
                  <a:ext cx="42197" cy="20598"/>
                </a:xfrm>
                <a:custGeom>
                  <a:avLst/>
                  <a:gdLst>
                    <a:gd name="connsiteX0" fmla="*/ 0 w 42197"/>
                    <a:gd name="connsiteY0" fmla="*/ 18309 h 20598"/>
                    <a:gd name="connsiteX1" fmla="*/ 2718 w 42197"/>
                    <a:gd name="connsiteY1" fmla="*/ 19454 h 20598"/>
                    <a:gd name="connsiteX2" fmla="*/ 14447 w 42197"/>
                    <a:gd name="connsiteY2" fmla="*/ 20169 h 20598"/>
                    <a:gd name="connsiteX3" fmla="*/ 38192 w 42197"/>
                    <a:gd name="connsiteY3" fmla="*/ 20598 h 20598"/>
                    <a:gd name="connsiteX4" fmla="*/ 40910 w 42197"/>
                    <a:gd name="connsiteY4" fmla="*/ 18882 h 20598"/>
                    <a:gd name="connsiteX5" fmla="*/ 40767 w 42197"/>
                    <a:gd name="connsiteY5" fmla="*/ 15878 h 20598"/>
                    <a:gd name="connsiteX6" fmla="*/ 42198 w 42197"/>
                    <a:gd name="connsiteY6" fmla="*/ 12016 h 20598"/>
                    <a:gd name="connsiteX7" fmla="*/ 42198 w 42197"/>
                    <a:gd name="connsiteY7" fmla="*/ 3433 h 20598"/>
                    <a:gd name="connsiteX8" fmla="*/ 40910 w 42197"/>
                    <a:gd name="connsiteY8" fmla="*/ 1144 h 20598"/>
                    <a:gd name="connsiteX9" fmla="*/ 36905 w 42197"/>
                    <a:gd name="connsiteY9" fmla="*/ 0 h 20598"/>
                    <a:gd name="connsiteX10" fmla="*/ 29753 w 42197"/>
                    <a:gd name="connsiteY10" fmla="*/ 286 h 20598"/>
                    <a:gd name="connsiteX11" fmla="*/ 28179 w 42197"/>
                    <a:gd name="connsiteY11" fmla="*/ 2575 h 20598"/>
                    <a:gd name="connsiteX12" fmla="*/ 9154 w 42197"/>
                    <a:gd name="connsiteY12" fmla="*/ 1717 h 20598"/>
                    <a:gd name="connsiteX13" fmla="*/ 8010 w 42197"/>
                    <a:gd name="connsiteY13" fmla="*/ 3290 h 20598"/>
                    <a:gd name="connsiteX14" fmla="*/ 8725 w 42197"/>
                    <a:gd name="connsiteY14" fmla="*/ 11300 h 20598"/>
                    <a:gd name="connsiteX15" fmla="*/ 6580 w 42197"/>
                    <a:gd name="connsiteY15" fmla="*/ 14161 h 2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197" h="20598">
                      <a:moveTo>
                        <a:pt x="0" y="18309"/>
                      </a:moveTo>
                      <a:lnTo>
                        <a:pt x="2718" y="19454"/>
                      </a:lnTo>
                      <a:lnTo>
                        <a:pt x="14447" y="20169"/>
                      </a:lnTo>
                      <a:lnTo>
                        <a:pt x="38192" y="20598"/>
                      </a:lnTo>
                      <a:lnTo>
                        <a:pt x="40910" y="18882"/>
                      </a:lnTo>
                      <a:lnTo>
                        <a:pt x="40767" y="15878"/>
                      </a:lnTo>
                      <a:lnTo>
                        <a:pt x="42198" y="12016"/>
                      </a:lnTo>
                      <a:lnTo>
                        <a:pt x="42198" y="3433"/>
                      </a:lnTo>
                      <a:lnTo>
                        <a:pt x="40910" y="1144"/>
                      </a:lnTo>
                      <a:lnTo>
                        <a:pt x="36905" y="0"/>
                      </a:lnTo>
                      <a:lnTo>
                        <a:pt x="29753" y="286"/>
                      </a:lnTo>
                      <a:lnTo>
                        <a:pt x="28179" y="2575"/>
                      </a:lnTo>
                      <a:lnTo>
                        <a:pt x="9154" y="1717"/>
                      </a:lnTo>
                      <a:lnTo>
                        <a:pt x="8010" y="3290"/>
                      </a:lnTo>
                      <a:lnTo>
                        <a:pt x="8725" y="11300"/>
                      </a:lnTo>
                      <a:lnTo>
                        <a:pt x="6580" y="1416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6" name="Freeform: Shape 615">
                  <a:extLst>
                    <a:ext uri="{FF2B5EF4-FFF2-40B4-BE49-F238E27FC236}">
                      <a16:creationId xmlns:a16="http://schemas.microsoft.com/office/drawing/2014/main" id="{9DDB397B-5E38-D548-B021-C70030C646E7}"/>
                    </a:ext>
                  </a:extLst>
                </p:cNvPr>
                <p:cNvSpPr/>
                <p:nvPr/>
              </p:nvSpPr>
              <p:spPr>
                <a:xfrm>
                  <a:off x="7910806" y="953370"/>
                  <a:ext cx="15162" cy="6866"/>
                </a:xfrm>
                <a:custGeom>
                  <a:avLst/>
                  <a:gdLst>
                    <a:gd name="connsiteX0" fmla="*/ 6580 w 15162"/>
                    <a:gd name="connsiteY0" fmla="*/ 6866 h 6866"/>
                    <a:gd name="connsiteX1" fmla="*/ 15162 w 15162"/>
                    <a:gd name="connsiteY1" fmla="*/ 3576 h 6866"/>
                    <a:gd name="connsiteX2" fmla="*/ 13732 w 15162"/>
                    <a:gd name="connsiteY2" fmla="*/ 1716 h 6866"/>
                    <a:gd name="connsiteX3" fmla="*/ 11300 w 15162"/>
                    <a:gd name="connsiteY3" fmla="*/ 572 h 6866"/>
                    <a:gd name="connsiteX4" fmla="*/ 7868 w 15162"/>
                    <a:gd name="connsiteY4" fmla="*/ 0 h 6866"/>
                    <a:gd name="connsiteX5" fmla="*/ 3433 w 15162"/>
                    <a:gd name="connsiteY5" fmla="*/ 2146 h 6866"/>
                    <a:gd name="connsiteX6" fmla="*/ 0 w 15162"/>
                    <a:gd name="connsiteY6" fmla="*/ 4863 h 6866"/>
                    <a:gd name="connsiteX7" fmla="*/ 2146 w 15162"/>
                    <a:gd name="connsiteY7" fmla="*/ 6866 h 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62" h="6866">
                      <a:moveTo>
                        <a:pt x="6580" y="6866"/>
                      </a:moveTo>
                      <a:lnTo>
                        <a:pt x="15162" y="3576"/>
                      </a:lnTo>
                      <a:lnTo>
                        <a:pt x="13732" y="1716"/>
                      </a:lnTo>
                      <a:lnTo>
                        <a:pt x="11300" y="572"/>
                      </a:lnTo>
                      <a:lnTo>
                        <a:pt x="7868" y="0"/>
                      </a:lnTo>
                      <a:lnTo>
                        <a:pt x="3433" y="2146"/>
                      </a:lnTo>
                      <a:lnTo>
                        <a:pt x="0" y="4863"/>
                      </a:lnTo>
                      <a:lnTo>
                        <a:pt x="2146" y="686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7" name="Freeform: Shape 616">
                  <a:extLst>
                    <a:ext uri="{FF2B5EF4-FFF2-40B4-BE49-F238E27FC236}">
                      <a16:creationId xmlns:a16="http://schemas.microsoft.com/office/drawing/2014/main" id="{039AFB27-450E-D97E-2B8E-7686B23AD54B}"/>
                    </a:ext>
                  </a:extLst>
                </p:cNvPr>
                <p:cNvSpPr/>
                <p:nvPr/>
              </p:nvSpPr>
              <p:spPr>
                <a:xfrm>
                  <a:off x="8361961" y="1387789"/>
                  <a:ext cx="51637" cy="27750"/>
                </a:xfrm>
                <a:custGeom>
                  <a:avLst/>
                  <a:gdLst>
                    <a:gd name="connsiteX0" fmla="*/ 6008 w 51637"/>
                    <a:gd name="connsiteY0" fmla="*/ 26749 h 27750"/>
                    <a:gd name="connsiteX1" fmla="*/ 11443 w 51637"/>
                    <a:gd name="connsiteY1" fmla="*/ 27321 h 27750"/>
                    <a:gd name="connsiteX2" fmla="*/ 13875 w 51637"/>
                    <a:gd name="connsiteY2" fmla="*/ 27178 h 27750"/>
                    <a:gd name="connsiteX3" fmla="*/ 22744 w 51637"/>
                    <a:gd name="connsiteY3" fmla="*/ 24460 h 27750"/>
                    <a:gd name="connsiteX4" fmla="*/ 29181 w 51637"/>
                    <a:gd name="connsiteY4" fmla="*/ 23030 h 27750"/>
                    <a:gd name="connsiteX5" fmla="*/ 43342 w 51637"/>
                    <a:gd name="connsiteY5" fmla="*/ 20598 h 27750"/>
                    <a:gd name="connsiteX6" fmla="*/ 51495 w 51637"/>
                    <a:gd name="connsiteY6" fmla="*/ 19883 h 27750"/>
                    <a:gd name="connsiteX7" fmla="*/ 51638 w 51637"/>
                    <a:gd name="connsiteY7" fmla="*/ 16879 h 27750"/>
                    <a:gd name="connsiteX8" fmla="*/ 50351 w 51637"/>
                    <a:gd name="connsiteY8" fmla="*/ 13589 h 27750"/>
                    <a:gd name="connsiteX9" fmla="*/ 46060 w 51637"/>
                    <a:gd name="connsiteY9" fmla="*/ 10156 h 27750"/>
                    <a:gd name="connsiteX10" fmla="*/ 43199 w 51637"/>
                    <a:gd name="connsiteY10" fmla="*/ 8296 h 27750"/>
                    <a:gd name="connsiteX11" fmla="*/ 39623 w 51637"/>
                    <a:gd name="connsiteY11" fmla="*/ 4005 h 27750"/>
                    <a:gd name="connsiteX12" fmla="*/ 36762 w 51637"/>
                    <a:gd name="connsiteY12" fmla="*/ 2146 h 27750"/>
                    <a:gd name="connsiteX13" fmla="*/ 33329 w 51637"/>
                    <a:gd name="connsiteY13" fmla="*/ 572 h 27750"/>
                    <a:gd name="connsiteX14" fmla="*/ 30754 w 51637"/>
                    <a:gd name="connsiteY14" fmla="*/ 0 h 27750"/>
                    <a:gd name="connsiteX15" fmla="*/ 12874 w 51637"/>
                    <a:gd name="connsiteY15" fmla="*/ 2146 h 27750"/>
                    <a:gd name="connsiteX16" fmla="*/ 6866 w 51637"/>
                    <a:gd name="connsiteY16" fmla="*/ 4148 h 27750"/>
                    <a:gd name="connsiteX17" fmla="*/ 2289 w 51637"/>
                    <a:gd name="connsiteY17" fmla="*/ 9155 h 27750"/>
                    <a:gd name="connsiteX18" fmla="*/ 3004 w 51637"/>
                    <a:gd name="connsiteY18" fmla="*/ 16879 h 27750"/>
                    <a:gd name="connsiteX19" fmla="*/ 2002 w 51637"/>
                    <a:gd name="connsiteY19" fmla="*/ 20169 h 27750"/>
                    <a:gd name="connsiteX20" fmla="*/ 286 w 51637"/>
                    <a:gd name="connsiteY20" fmla="*/ 22601 h 27750"/>
                    <a:gd name="connsiteX21" fmla="*/ 0 w 51637"/>
                    <a:gd name="connsiteY21" fmla="*/ 25032 h 27750"/>
                    <a:gd name="connsiteX22" fmla="*/ 3576 w 51637"/>
                    <a:gd name="connsiteY22" fmla="*/ 27750 h 2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637" h="27750">
                      <a:moveTo>
                        <a:pt x="6008" y="26749"/>
                      </a:moveTo>
                      <a:lnTo>
                        <a:pt x="11443" y="27321"/>
                      </a:lnTo>
                      <a:lnTo>
                        <a:pt x="13875" y="27178"/>
                      </a:lnTo>
                      <a:lnTo>
                        <a:pt x="22744" y="24460"/>
                      </a:lnTo>
                      <a:lnTo>
                        <a:pt x="29181" y="23030"/>
                      </a:lnTo>
                      <a:lnTo>
                        <a:pt x="43342" y="20598"/>
                      </a:lnTo>
                      <a:lnTo>
                        <a:pt x="51495" y="19883"/>
                      </a:lnTo>
                      <a:lnTo>
                        <a:pt x="51638" y="16879"/>
                      </a:lnTo>
                      <a:lnTo>
                        <a:pt x="50351" y="13589"/>
                      </a:lnTo>
                      <a:lnTo>
                        <a:pt x="46060" y="10156"/>
                      </a:lnTo>
                      <a:lnTo>
                        <a:pt x="43199" y="8296"/>
                      </a:lnTo>
                      <a:lnTo>
                        <a:pt x="39623" y="4005"/>
                      </a:lnTo>
                      <a:lnTo>
                        <a:pt x="36762" y="2146"/>
                      </a:lnTo>
                      <a:lnTo>
                        <a:pt x="33329" y="572"/>
                      </a:lnTo>
                      <a:lnTo>
                        <a:pt x="30754" y="0"/>
                      </a:lnTo>
                      <a:lnTo>
                        <a:pt x="12874" y="2146"/>
                      </a:lnTo>
                      <a:lnTo>
                        <a:pt x="6866" y="4148"/>
                      </a:lnTo>
                      <a:lnTo>
                        <a:pt x="2289" y="9155"/>
                      </a:lnTo>
                      <a:lnTo>
                        <a:pt x="3004" y="16879"/>
                      </a:lnTo>
                      <a:lnTo>
                        <a:pt x="2002" y="20169"/>
                      </a:lnTo>
                      <a:lnTo>
                        <a:pt x="286" y="22601"/>
                      </a:lnTo>
                      <a:lnTo>
                        <a:pt x="0" y="25032"/>
                      </a:lnTo>
                      <a:lnTo>
                        <a:pt x="3576" y="2775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8" name="Freeform: Shape 617">
                  <a:extLst>
                    <a:ext uri="{FF2B5EF4-FFF2-40B4-BE49-F238E27FC236}">
                      <a16:creationId xmlns:a16="http://schemas.microsoft.com/office/drawing/2014/main" id="{B9B29A34-08E3-8272-758A-0A525E99990D}"/>
                    </a:ext>
                  </a:extLst>
                </p:cNvPr>
                <p:cNvSpPr/>
                <p:nvPr/>
              </p:nvSpPr>
              <p:spPr>
                <a:xfrm>
                  <a:off x="8571804" y="1438998"/>
                  <a:ext cx="45058" cy="19882"/>
                </a:xfrm>
                <a:custGeom>
                  <a:avLst/>
                  <a:gdLst>
                    <a:gd name="connsiteX0" fmla="*/ 15306 w 45058"/>
                    <a:gd name="connsiteY0" fmla="*/ 3719 h 19882"/>
                    <a:gd name="connsiteX1" fmla="*/ 11730 w 45058"/>
                    <a:gd name="connsiteY1" fmla="*/ 8296 h 19882"/>
                    <a:gd name="connsiteX2" fmla="*/ 8440 w 45058"/>
                    <a:gd name="connsiteY2" fmla="*/ 11014 h 19882"/>
                    <a:gd name="connsiteX3" fmla="*/ 1001 w 45058"/>
                    <a:gd name="connsiteY3" fmla="*/ 15162 h 19882"/>
                    <a:gd name="connsiteX4" fmla="*/ 0 w 45058"/>
                    <a:gd name="connsiteY4" fmla="*/ 17880 h 19882"/>
                    <a:gd name="connsiteX5" fmla="*/ 1001 w 45058"/>
                    <a:gd name="connsiteY5" fmla="*/ 19025 h 19882"/>
                    <a:gd name="connsiteX6" fmla="*/ 8297 w 45058"/>
                    <a:gd name="connsiteY6" fmla="*/ 19883 h 19882"/>
                    <a:gd name="connsiteX7" fmla="*/ 23030 w 45058"/>
                    <a:gd name="connsiteY7" fmla="*/ 19311 h 19882"/>
                    <a:gd name="connsiteX8" fmla="*/ 27465 w 45058"/>
                    <a:gd name="connsiteY8" fmla="*/ 18452 h 19882"/>
                    <a:gd name="connsiteX9" fmla="*/ 34330 w 45058"/>
                    <a:gd name="connsiteY9" fmla="*/ 13589 h 19882"/>
                    <a:gd name="connsiteX10" fmla="*/ 38765 w 45058"/>
                    <a:gd name="connsiteY10" fmla="*/ 12159 h 19882"/>
                    <a:gd name="connsiteX11" fmla="*/ 45059 w 45058"/>
                    <a:gd name="connsiteY11" fmla="*/ 8439 h 19882"/>
                    <a:gd name="connsiteX12" fmla="*/ 44772 w 45058"/>
                    <a:gd name="connsiteY12" fmla="*/ 7295 h 19882"/>
                    <a:gd name="connsiteX13" fmla="*/ 42484 w 45058"/>
                    <a:gd name="connsiteY13" fmla="*/ 4434 h 19882"/>
                    <a:gd name="connsiteX14" fmla="*/ 26463 w 45058"/>
                    <a:gd name="connsiteY14" fmla="*/ 0 h 19882"/>
                    <a:gd name="connsiteX15" fmla="*/ 21313 w 45058"/>
                    <a:gd name="connsiteY15" fmla="*/ 0 h 1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58" h="19882">
                      <a:moveTo>
                        <a:pt x="15306" y="3719"/>
                      </a:moveTo>
                      <a:lnTo>
                        <a:pt x="11730" y="8296"/>
                      </a:lnTo>
                      <a:lnTo>
                        <a:pt x="8440" y="11014"/>
                      </a:lnTo>
                      <a:lnTo>
                        <a:pt x="1001" y="15162"/>
                      </a:lnTo>
                      <a:lnTo>
                        <a:pt x="0" y="17880"/>
                      </a:lnTo>
                      <a:lnTo>
                        <a:pt x="1001" y="19025"/>
                      </a:lnTo>
                      <a:lnTo>
                        <a:pt x="8297" y="19883"/>
                      </a:lnTo>
                      <a:lnTo>
                        <a:pt x="23030" y="19311"/>
                      </a:lnTo>
                      <a:lnTo>
                        <a:pt x="27465" y="18452"/>
                      </a:lnTo>
                      <a:lnTo>
                        <a:pt x="34330" y="13589"/>
                      </a:lnTo>
                      <a:lnTo>
                        <a:pt x="38765" y="12159"/>
                      </a:lnTo>
                      <a:lnTo>
                        <a:pt x="45059" y="8439"/>
                      </a:lnTo>
                      <a:lnTo>
                        <a:pt x="44772" y="7295"/>
                      </a:lnTo>
                      <a:lnTo>
                        <a:pt x="42484" y="4434"/>
                      </a:lnTo>
                      <a:lnTo>
                        <a:pt x="26463" y="0"/>
                      </a:lnTo>
                      <a:lnTo>
                        <a:pt x="21313"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19" name="Freeform: Shape 618">
                  <a:extLst>
                    <a:ext uri="{FF2B5EF4-FFF2-40B4-BE49-F238E27FC236}">
                      <a16:creationId xmlns:a16="http://schemas.microsoft.com/office/drawing/2014/main" id="{E89AB346-3910-2F3C-947C-D901A6F05232}"/>
                    </a:ext>
                  </a:extLst>
                </p:cNvPr>
                <p:cNvSpPr/>
                <p:nvPr/>
              </p:nvSpPr>
              <p:spPr>
                <a:xfrm>
                  <a:off x="8547058" y="999143"/>
                  <a:ext cx="46345" cy="11872"/>
                </a:xfrm>
                <a:custGeom>
                  <a:avLst/>
                  <a:gdLst>
                    <a:gd name="connsiteX0" fmla="*/ 3004 w 46345"/>
                    <a:gd name="connsiteY0" fmla="*/ 5865 h 11872"/>
                    <a:gd name="connsiteX1" fmla="*/ 12301 w 46345"/>
                    <a:gd name="connsiteY1" fmla="*/ 8153 h 11872"/>
                    <a:gd name="connsiteX2" fmla="*/ 17594 w 46345"/>
                    <a:gd name="connsiteY2" fmla="*/ 8153 h 11872"/>
                    <a:gd name="connsiteX3" fmla="*/ 18023 w 46345"/>
                    <a:gd name="connsiteY3" fmla="*/ 11729 h 11872"/>
                    <a:gd name="connsiteX4" fmla="*/ 22886 w 46345"/>
                    <a:gd name="connsiteY4" fmla="*/ 11872 h 11872"/>
                    <a:gd name="connsiteX5" fmla="*/ 46346 w 46345"/>
                    <a:gd name="connsiteY5" fmla="*/ 11157 h 11872"/>
                    <a:gd name="connsiteX6" fmla="*/ 45201 w 46345"/>
                    <a:gd name="connsiteY6" fmla="*/ 9584 h 11872"/>
                    <a:gd name="connsiteX7" fmla="*/ 39480 w 46345"/>
                    <a:gd name="connsiteY7" fmla="*/ 7295 h 11872"/>
                    <a:gd name="connsiteX8" fmla="*/ 12588 w 46345"/>
                    <a:gd name="connsiteY8" fmla="*/ 1430 h 11872"/>
                    <a:gd name="connsiteX9" fmla="*/ 9727 w 46345"/>
                    <a:gd name="connsiteY9" fmla="*/ 3290 h 11872"/>
                    <a:gd name="connsiteX10" fmla="*/ 6008 w 46345"/>
                    <a:gd name="connsiteY10" fmla="*/ 858 h 11872"/>
                    <a:gd name="connsiteX11" fmla="*/ 2861 w 46345"/>
                    <a:gd name="connsiteY11" fmla="*/ 0 h 11872"/>
                    <a:gd name="connsiteX12" fmla="*/ 0 w 46345"/>
                    <a:gd name="connsiteY12" fmla="*/ 1287 h 11872"/>
                    <a:gd name="connsiteX13" fmla="*/ 572 w 46345"/>
                    <a:gd name="connsiteY13" fmla="*/ 2575 h 1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345" h="11872">
                      <a:moveTo>
                        <a:pt x="3004" y="5865"/>
                      </a:moveTo>
                      <a:lnTo>
                        <a:pt x="12301" y="8153"/>
                      </a:lnTo>
                      <a:lnTo>
                        <a:pt x="17594" y="8153"/>
                      </a:lnTo>
                      <a:lnTo>
                        <a:pt x="18023" y="11729"/>
                      </a:lnTo>
                      <a:lnTo>
                        <a:pt x="22886" y="11872"/>
                      </a:lnTo>
                      <a:lnTo>
                        <a:pt x="46346" y="11157"/>
                      </a:lnTo>
                      <a:lnTo>
                        <a:pt x="45201" y="9584"/>
                      </a:lnTo>
                      <a:lnTo>
                        <a:pt x="39480" y="7295"/>
                      </a:lnTo>
                      <a:lnTo>
                        <a:pt x="12588" y="1430"/>
                      </a:lnTo>
                      <a:lnTo>
                        <a:pt x="9727" y="3290"/>
                      </a:lnTo>
                      <a:lnTo>
                        <a:pt x="6008" y="858"/>
                      </a:lnTo>
                      <a:lnTo>
                        <a:pt x="2861" y="0"/>
                      </a:lnTo>
                      <a:lnTo>
                        <a:pt x="0" y="1287"/>
                      </a:lnTo>
                      <a:lnTo>
                        <a:pt x="572" y="257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0" name="Freeform: Shape 619">
                  <a:extLst>
                    <a:ext uri="{FF2B5EF4-FFF2-40B4-BE49-F238E27FC236}">
                      <a16:creationId xmlns:a16="http://schemas.microsoft.com/office/drawing/2014/main" id="{BA5CD471-4DC1-D99A-6AD3-3FB373A5DDE2}"/>
                    </a:ext>
                  </a:extLst>
                </p:cNvPr>
                <p:cNvSpPr/>
                <p:nvPr/>
              </p:nvSpPr>
              <p:spPr>
                <a:xfrm>
                  <a:off x="8548059" y="1385500"/>
                  <a:ext cx="20311" cy="6722"/>
                </a:xfrm>
                <a:custGeom>
                  <a:avLst/>
                  <a:gdLst>
                    <a:gd name="connsiteX0" fmla="*/ 1716 w 20311"/>
                    <a:gd name="connsiteY0" fmla="*/ 0 h 6722"/>
                    <a:gd name="connsiteX1" fmla="*/ 0 w 20311"/>
                    <a:gd name="connsiteY1" fmla="*/ 1860 h 6722"/>
                    <a:gd name="connsiteX2" fmla="*/ 4577 w 20311"/>
                    <a:gd name="connsiteY2" fmla="*/ 4577 h 6722"/>
                    <a:gd name="connsiteX3" fmla="*/ 17308 w 20311"/>
                    <a:gd name="connsiteY3" fmla="*/ 6723 h 6722"/>
                    <a:gd name="connsiteX4" fmla="*/ 20312 w 20311"/>
                    <a:gd name="connsiteY4" fmla="*/ 6294 h 6722"/>
                    <a:gd name="connsiteX5" fmla="*/ 5006 w 20311"/>
                    <a:gd name="connsiteY5" fmla="*/ 0 h 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 h="6722">
                      <a:moveTo>
                        <a:pt x="1716" y="0"/>
                      </a:moveTo>
                      <a:lnTo>
                        <a:pt x="0" y="1860"/>
                      </a:lnTo>
                      <a:lnTo>
                        <a:pt x="4577" y="4577"/>
                      </a:lnTo>
                      <a:lnTo>
                        <a:pt x="17308" y="6723"/>
                      </a:lnTo>
                      <a:lnTo>
                        <a:pt x="20312" y="6294"/>
                      </a:lnTo>
                      <a:lnTo>
                        <a:pt x="5006"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1" name="Freeform: Shape 620">
                  <a:extLst>
                    <a:ext uri="{FF2B5EF4-FFF2-40B4-BE49-F238E27FC236}">
                      <a16:creationId xmlns:a16="http://schemas.microsoft.com/office/drawing/2014/main" id="{1FDA16BA-B802-D847-B34F-C259C25FA23A}"/>
                    </a:ext>
                  </a:extLst>
                </p:cNvPr>
                <p:cNvSpPr/>
                <p:nvPr/>
              </p:nvSpPr>
              <p:spPr>
                <a:xfrm>
                  <a:off x="8525745" y="1384356"/>
                  <a:ext cx="21313" cy="8296"/>
                </a:xfrm>
                <a:custGeom>
                  <a:avLst/>
                  <a:gdLst>
                    <a:gd name="connsiteX0" fmla="*/ 14590 w 21313"/>
                    <a:gd name="connsiteY0" fmla="*/ 6723 h 8296"/>
                    <a:gd name="connsiteX1" fmla="*/ 16736 w 21313"/>
                    <a:gd name="connsiteY1" fmla="*/ 5436 h 8296"/>
                    <a:gd name="connsiteX2" fmla="*/ 21313 w 21313"/>
                    <a:gd name="connsiteY2" fmla="*/ 1430 h 8296"/>
                    <a:gd name="connsiteX3" fmla="*/ 20884 w 21313"/>
                    <a:gd name="connsiteY3" fmla="*/ 858 h 8296"/>
                    <a:gd name="connsiteX4" fmla="*/ 17594 w 21313"/>
                    <a:gd name="connsiteY4" fmla="*/ 0 h 8296"/>
                    <a:gd name="connsiteX5" fmla="*/ 6723 w 21313"/>
                    <a:gd name="connsiteY5" fmla="*/ 2003 h 8296"/>
                    <a:gd name="connsiteX6" fmla="*/ 858 w 21313"/>
                    <a:gd name="connsiteY6" fmla="*/ 5579 h 8296"/>
                    <a:gd name="connsiteX7" fmla="*/ 0 w 21313"/>
                    <a:gd name="connsiteY7" fmla="*/ 8296 h 8296"/>
                    <a:gd name="connsiteX8" fmla="*/ 4720 w 21313"/>
                    <a:gd name="connsiteY8" fmla="*/ 6866 h 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13" h="8296">
                      <a:moveTo>
                        <a:pt x="14590" y="6723"/>
                      </a:moveTo>
                      <a:lnTo>
                        <a:pt x="16736" y="5436"/>
                      </a:lnTo>
                      <a:lnTo>
                        <a:pt x="21313" y="1430"/>
                      </a:lnTo>
                      <a:lnTo>
                        <a:pt x="20884" y="858"/>
                      </a:lnTo>
                      <a:lnTo>
                        <a:pt x="17594" y="0"/>
                      </a:lnTo>
                      <a:lnTo>
                        <a:pt x="6723" y="2003"/>
                      </a:lnTo>
                      <a:lnTo>
                        <a:pt x="858" y="5579"/>
                      </a:lnTo>
                      <a:lnTo>
                        <a:pt x="0" y="8296"/>
                      </a:lnTo>
                      <a:lnTo>
                        <a:pt x="4720" y="686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2" name="Freeform: Shape 621">
                  <a:extLst>
                    <a:ext uri="{FF2B5EF4-FFF2-40B4-BE49-F238E27FC236}">
                      <a16:creationId xmlns:a16="http://schemas.microsoft.com/office/drawing/2014/main" id="{678E9A75-58F4-18F8-2545-B9405D88C1DF}"/>
                    </a:ext>
                  </a:extLst>
                </p:cNvPr>
                <p:cNvSpPr/>
                <p:nvPr/>
              </p:nvSpPr>
              <p:spPr>
                <a:xfrm>
                  <a:off x="8488124" y="1410246"/>
                  <a:ext cx="26033" cy="15305"/>
                </a:xfrm>
                <a:custGeom>
                  <a:avLst/>
                  <a:gdLst>
                    <a:gd name="connsiteX0" fmla="*/ 10155 w 26033"/>
                    <a:gd name="connsiteY0" fmla="*/ 12874 h 15305"/>
                    <a:gd name="connsiteX1" fmla="*/ 14733 w 26033"/>
                    <a:gd name="connsiteY1" fmla="*/ 14304 h 15305"/>
                    <a:gd name="connsiteX2" fmla="*/ 16307 w 26033"/>
                    <a:gd name="connsiteY2" fmla="*/ 15306 h 15305"/>
                    <a:gd name="connsiteX3" fmla="*/ 16879 w 26033"/>
                    <a:gd name="connsiteY3" fmla="*/ 14733 h 15305"/>
                    <a:gd name="connsiteX4" fmla="*/ 18023 w 26033"/>
                    <a:gd name="connsiteY4" fmla="*/ 12874 h 15305"/>
                    <a:gd name="connsiteX5" fmla="*/ 16879 w 26033"/>
                    <a:gd name="connsiteY5" fmla="*/ 11586 h 15305"/>
                    <a:gd name="connsiteX6" fmla="*/ 16593 w 26033"/>
                    <a:gd name="connsiteY6" fmla="*/ 9298 h 15305"/>
                    <a:gd name="connsiteX7" fmla="*/ 19454 w 26033"/>
                    <a:gd name="connsiteY7" fmla="*/ 5579 h 15305"/>
                    <a:gd name="connsiteX8" fmla="*/ 26034 w 26033"/>
                    <a:gd name="connsiteY8" fmla="*/ 3862 h 15305"/>
                    <a:gd name="connsiteX9" fmla="*/ 18882 w 26033"/>
                    <a:gd name="connsiteY9" fmla="*/ 1287 h 15305"/>
                    <a:gd name="connsiteX10" fmla="*/ 15162 w 26033"/>
                    <a:gd name="connsiteY10" fmla="*/ 429 h 15305"/>
                    <a:gd name="connsiteX11" fmla="*/ 9297 w 26033"/>
                    <a:gd name="connsiteY11" fmla="*/ 0 h 15305"/>
                    <a:gd name="connsiteX12" fmla="*/ 3004 w 26033"/>
                    <a:gd name="connsiteY12" fmla="*/ 1144 h 15305"/>
                    <a:gd name="connsiteX13" fmla="*/ 1287 w 26033"/>
                    <a:gd name="connsiteY13" fmla="*/ 3147 h 15305"/>
                    <a:gd name="connsiteX14" fmla="*/ 0 w 26033"/>
                    <a:gd name="connsiteY14" fmla="*/ 6294 h 15305"/>
                    <a:gd name="connsiteX15" fmla="*/ 2431 w 26033"/>
                    <a:gd name="connsiteY15" fmla="*/ 8869 h 1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033" h="15305">
                      <a:moveTo>
                        <a:pt x="10155" y="12874"/>
                      </a:moveTo>
                      <a:lnTo>
                        <a:pt x="14733" y="14304"/>
                      </a:lnTo>
                      <a:lnTo>
                        <a:pt x="16307" y="15306"/>
                      </a:lnTo>
                      <a:lnTo>
                        <a:pt x="16879" y="14733"/>
                      </a:lnTo>
                      <a:lnTo>
                        <a:pt x="18023" y="12874"/>
                      </a:lnTo>
                      <a:lnTo>
                        <a:pt x="16879" y="11586"/>
                      </a:lnTo>
                      <a:lnTo>
                        <a:pt x="16593" y="9298"/>
                      </a:lnTo>
                      <a:lnTo>
                        <a:pt x="19454" y="5579"/>
                      </a:lnTo>
                      <a:lnTo>
                        <a:pt x="26034" y="3862"/>
                      </a:lnTo>
                      <a:lnTo>
                        <a:pt x="18882" y="1287"/>
                      </a:lnTo>
                      <a:lnTo>
                        <a:pt x="15162" y="429"/>
                      </a:lnTo>
                      <a:lnTo>
                        <a:pt x="9297" y="0"/>
                      </a:lnTo>
                      <a:lnTo>
                        <a:pt x="3004" y="1144"/>
                      </a:lnTo>
                      <a:lnTo>
                        <a:pt x="1287" y="3147"/>
                      </a:lnTo>
                      <a:lnTo>
                        <a:pt x="0" y="6294"/>
                      </a:lnTo>
                      <a:lnTo>
                        <a:pt x="2431" y="886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3" name="Freeform: Shape 622">
                  <a:extLst>
                    <a:ext uri="{FF2B5EF4-FFF2-40B4-BE49-F238E27FC236}">
                      <a16:creationId xmlns:a16="http://schemas.microsoft.com/office/drawing/2014/main" id="{7A8B775E-254B-6F9B-DED6-74CA0E664E04}"/>
                    </a:ext>
                  </a:extLst>
                </p:cNvPr>
                <p:cNvSpPr/>
                <p:nvPr/>
              </p:nvSpPr>
              <p:spPr>
                <a:xfrm>
                  <a:off x="10468399" y="1364330"/>
                  <a:ext cx="114862" cy="40623"/>
                </a:xfrm>
                <a:custGeom>
                  <a:avLst/>
                  <a:gdLst>
                    <a:gd name="connsiteX0" fmla="*/ 0 w 114862"/>
                    <a:gd name="connsiteY0" fmla="*/ 28608 h 40623"/>
                    <a:gd name="connsiteX1" fmla="*/ 3003 w 114862"/>
                    <a:gd name="connsiteY1" fmla="*/ 32757 h 40623"/>
                    <a:gd name="connsiteX2" fmla="*/ 7152 w 114862"/>
                    <a:gd name="connsiteY2" fmla="*/ 32757 h 40623"/>
                    <a:gd name="connsiteX3" fmla="*/ 10299 w 114862"/>
                    <a:gd name="connsiteY3" fmla="*/ 32471 h 40623"/>
                    <a:gd name="connsiteX4" fmla="*/ 21313 w 114862"/>
                    <a:gd name="connsiteY4" fmla="*/ 28179 h 40623"/>
                    <a:gd name="connsiteX5" fmla="*/ 29467 w 114862"/>
                    <a:gd name="connsiteY5" fmla="*/ 27178 h 40623"/>
                    <a:gd name="connsiteX6" fmla="*/ 32184 w 114862"/>
                    <a:gd name="connsiteY6" fmla="*/ 27464 h 40623"/>
                    <a:gd name="connsiteX7" fmla="*/ 45201 w 114862"/>
                    <a:gd name="connsiteY7" fmla="*/ 30754 h 40623"/>
                    <a:gd name="connsiteX8" fmla="*/ 57646 w 114862"/>
                    <a:gd name="connsiteY8" fmla="*/ 35331 h 40623"/>
                    <a:gd name="connsiteX9" fmla="*/ 73666 w 114862"/>
                    <a:gd name="connsiteY9" fmla="*/ 37048 h 40623"/>
                    <a:gd name="connsiteX10" fmla="*/ 80246 w 114862"/>
                    <a:gd name="connsiteY10" fmla="*/ 38764 h 40623"/>
                    <a:gd name="connsiteX11" fmla="*/ 87542 w 114862"/>
                    <a:gd name="connsiteY11" fmla="*/ 38764 h 40623"/>
                    <a:gd name="connsiteX12" fmla="*/ 95266 w 114862"/>
                    <a:gd name="connsiteY12" fmla="*/ 39194 h 40623"/>
                    <a:gd name="connsiteX13" fmla="*/ 105851 w 114862"/>
                    <a:gd name="connsiteY13" fmla="*/ 40624 h 40623"/>
                    <a:gd name="connsiteX14" fmla="*/ 113719 w 114862"/>
                    <a:gd name="connsiteY14" fmla="*/ 40052 h 40623"/>
                    <a:gd name="connsiteX15" fmla="*/ 114862 w 114862"/>
                    <a:gd name="connsiteY15" fmla="*/ 39194 h 40623"/>
                    <a:gd name="connsiteX16" fmla="*/ 114004 w 114862"/>
                    <a:gd name="connsiteY16" fmla="*/ 26749 h 40623"/>
                    <a:gd name="connsiteX17" fmla="*/ 112431 w 114862"/>
                    <a:gd name="connsiteY17" fmla="*/ 23173 h 40623"/>
                    <a:gd name="connsiteX18" fmla="*/ 110428 w 114862"/>
                    <a:gd name="connsiteY18" fmla="*/ 20312 h 40623"/>
                    <a:gd name="connsiteX19" fmla="*/ 89115 w 114862"/>
                    <a:gd name="connsiteY19" fmla="*/ 6580 h 40623"/>
                    <a:gd name="connsiteX20" fmla="*/ 82964 w 114862"/>
                    <a:gd name="connsiteY20" fmla="*/ 3719 h 40623"/>
                    <a:gd name="connsiteX21" fmla="*/ 75383 w 114862"/>
                    <a:gd name="connsiteY21" fmla="*/ 1144 h 40623"/>
                    <a:gd name="connsiteX22" fmla="*/ 67802 w 114862"/>
                    <a:gd name="connsiteY22" fmla="*/ 0 h 40623"/>
                    <a:gd name="connsiteX23" fmla="*/ 60220 w 114862"/>
                    <a:gd name="connsiteY23" fmla="*/ 572 h 40623"/>
                    <a:gd name="connsiteX24" fmla="*/ 49063 w 114862"/>
                    <a:gd name="connsiteY24" fmla="*/ 2432 h 40623"/>
                    <a:gd name="connsiteX25" fmla="*/ 45344 w 114862"/>
                    <a:gd name="connsiteY25" fmla="*/ 2289 h 40623"/>
                    <a:gd name="connsiteX26" fmla="*/ 42198 w 114862"/>
                    <a:gd name="connsiteY26" fmla="*/ 2861 h 40623"/>
                    <a:gd name="connsiteX27" fmla="*/ 39193 w 114862"/>
                    <a:gd name="connsiteY27" fmla="*/ 4863 h 40623"/>
                    <a:gd name="connsiteX28" fmla="*/ 36189 w 114862"/>
                    <a:gd name="connsiteY28" fmla="*/ 8010 h 40623"/>
                    <a:gd name="connsiteX29" fmla="*/ 30468 w 114862"/>
                    <a:gd name="connsiteY29" fmla="*/ 16736 h 40623"/>
                    <a:gd name="connsiteX30" fmla="*/ 27321 w 114862"/>
                    <a:gd name="connsiteY30" fmla="*/ 20598 h 40623"/>
                    <a:gd name="connsiteX31" fmla="*/ 21027 w 114862"/>
                    <a:gd name="connsiteY31" fmla="*/ 25318 h 40623"/>
                    <a:gd name="connsiteX32" fmla="*/ 14161 w 114862"/>
                    <a:gd name="connsiteY32" fmla="*/ 26892 h 40623"/>
                    <a:gd name="connsiteX33" fmla="*/ 7009 w 114862"/>
                    <a:gd name="connsiteY33" fmla="*/ 27321 h 4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4862" h="40623">
                      <a:moveTo>
                        <a:pt x="0" y="28608"/>
                      </a:moveTo>
                      <a:lnTo>
                        <a:pt x="3003" y="32757"/>
                      </a:lnTo>
                      <a:lnTo>
                        <a:pt x="7152" y="32757"/>
                      </a:lnTo>
                      <a:lnTo>
                        <a:pt x="10299" y="32471"/>
                      </a:lnTo>
                      <a:lnTo>
                        <a:pt x="21313" y="28179"/>
                      </a:lnTo>
                      <a:lnTo>
                        <a:pt x="29467" y="27178"/>
                      </a:lnTo>
                      <a:lnTo>
                        <a:pt x="32184" y="27464"/>
                      </a:lnTo>
                      <a:lnTo>
                        <a:pt x="45201" y="30754"/>
                      </a:lnTo>
                      <a:lnTo>
                        <a:pt x="57646" y="35331"/>
                      </a:lnTo>
                      <a:lnTo>
                        <a:pt x="73666" y="37048"/>
                      </a:lnTo>
                      <a:lnTo>
                        <a:pt x="80246" y="38764"/>
                      </a:lnTo>
                      <a:lnTo>
                        <a:pt x="87542" y="38764"/>
                      </a:lnTo>
                      <a:lnTo>
                        <a:pt x="95266" y="39194"/>
                      </a:lnTo>
                      <a:lnTo>
                        <a:pt x="105851" y="40624"/>
                      </a:lnTo>
                      <a:lnTo>
                        <a:pt x="113719" y="40052"/>
                      </a:lnTo>
                      <a:lnTo>
                        <a:pt x="114862" y="39194"/>
                      </a:lnTo>
                      <a:lnTo>
                        <a:pt x="114004" y="26749"/>
                      </a:lnTo>
                      <a:lnTo>
                        <a:pt x="112431" y="23173"/>
                      </a:lnTo>
                      <a:lnTo>
                        <a:pt x="110428" y="20312"/>
                      </a:lnTo>
                      <a:lnTo>
                        <a:pt x="89115" y="6580"/>
                      </a:lnTo>
                      <a:lnTo>
                        <a:pt x="82964" y="3719"/>
                      </a:lnTo>
                      <a:lnTo>
                        <a:pt x="75383" y="1144"/>
                      </a:lnTo>
                      <a:lnTo>
                        <a:pt x="67802" y="0"/>
                      </a:lnTo>
                      <a:lnTo>
                        <a:pt x="60220" y="572"/>
                      </a:lnTo>
                      <a:lnTo>
                        <a:pt x="49063" y="2432"/>
                      </a:lnTo>
                      <a:lnTo>
                        <a:pt x="45344" y="2289"/>
                      </a:lnTo>
                      <a:lnTo>
                        <a:pt x="42198" y="2861"/>
                      </a:lnTo>
                      <a:lnTo>
                        <a:pt x="39193" y="4863"/>
                      </a:lnTo>
                      <a:lnTo>
                        <a:pt x="36189" y="8010"/>
                      </a:lnTo>
                      <a:lnTo>
                        <a:pt x="30468" y="16736"/>
                      </a:lnTo>
                      <a:lnTo>
                        <a:pt x="27321" y="20598"/>
                      </a:lnTo>
                      <a:lnTo>
                        <a:pt x="21027" y="25318"/>
                      </a:lnTo>
                      <a:lnTo>
                        <a:pt x="14161" y="26892"/>
                      </a:lnTo>
                      <a:lnTo>
                        <a:pt x="7009" y="2732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4" name="Freeform: Shape 623">
                  <a:extLst>
                    <a:ext uri="{FF2B5EF4-FFF2-40B4-BE49-F238E27FC236}">
                      <a16:creationId xmlns:a16="http://schemas.microsoft.com/office/drawing/2014/main" id="{06A7AD3B-4F89-AD22-99BC-351388562F13}"/>
                    </a:ext>
                  </a:extLst>
                </p:cNvPr>
                <p:cNvSpPr/>
                <p:nvPr/>
              </p:nvSpPr>
              <p:spPr>
                <a:xfrm>
                  <a:off x="9188888" y="1193681"/>
                  <a:ext cx="8439" cy="7724"/>
                </a:xfrm>
                <a:custGeom>
                  <a:avLst/>
                  <a:gdLst>
                    <a:gd name="connsiteX0" fmla="*/ 0 w 8439"/>
                    <a:gd name="connsiteY0" fmla="*/ 1144 h 7724"/>
                    <a:gd name="connsiteX1" fmla="*/ 1001 w 8439"/>
                    <a:gd name="connsiteY1" fmla="*/ 5007 h 7724"/>
                    <a:gd name="connsiteX2" fmla="*/ 3719 w 8439"/>
                    <a:gd name="connsiteY2" fmla="*/ 7438 h 7724"/>
                    <a:gd name="connsiteX3" fmla="*/ 6866 w 8439"/>
                    <a:gd name="connsiteY3" fmla="*/ 7724 h 7724"/>
                    <a:gd name="connsiteX4" fmla="*/ 8440 w 8439"/>
                    <a:gd name="connsiteY4" fmla="*/ 6866 h 7724"/>
                    <a:gd name="connsiteX5" fmla="*/ 2146 w 8439"/>
                    <a:gd name="connsiteY5" fmla="*/ 0 h 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9" h="7724">
                      <a:moveTo>
                        <a:pt x="0" y="1144"/>
                      </a:moveTo>
                      <a:lnTo>
                        <a:pt x="1001" y="5007"/>
                      </a:lnTo>
                      <a:lnTo>
                        <a:pt x="3719" y="7438"/>
                      </a:lnTo>
                      <a:lnTo>
                        <a:pt x="6866" y="7724"/>
                      </a:lnTo>
                      <a:lnTo>
                        <a:pt x="8440" y="6866"/>
                      </a:lnTo>
                      <a:lnTo>
                        <a:pt x="2146"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5" name="Freeform: Shape 624">
                  <a:extLst>
                    <a:ext uri="{FF2B5EF4-FFF2-40B4-BE49-F238E27FC236}">
                      <a16:creationId xmlns:a16="http://schemas.microsoft.com/office/drawing/2014/main" id="{117E54A0-ED1D-0E53-2781-39C09532A3BA}"/>
                    </a:ext>
                  </a:extLst>
                </p:cNvPr>
                <p:cNvSpPr/>
                <p:nvPr/>
              </p:nvSpPr>
              <p:spPr>
                <a:xfrm>
                  <a:off x="10663509" y="1263914"/>
                  <a:ext cx="141182" cy="49206"/>
                </a:xfrm>
                <a:custGeom>
                  <a:avLst/>
                  <a:gdLst>
                    <a:gd name="connsiteX0" fmla="*/ 23458 w 141182"/>
                    <a:gd name="connsiteY0" fmla="*/ 31755 h 49206"/>
                    <a:gd name="connsiteX1" fmla="*/ 30038 w 141182"/>
                    <a:gd name="connsiteY1" fmla="*/ 35618 h 49206"/>
                    <a:gd name="connsiteX2" fmla="*/ 33471 w 141182"/>
                    <a:gd name="connsiteY2" fmla="*/ 36476 h 49206"/>
                    <a:gd name="connsiteX3" fmla="*/ 44629 w 141182"/>
                    <a:gd name="connsiteY3" fmla="*/ 37906 h 49206"/>
                    <a:gd name="connsiteX4" fmla="*/ 48062 w 141182"/>
                    <a:gd name="connsiteY4" fmla="*/ 39623 h 49206"/>
                    <a:gd name="connsiteX5" fmla="*/ 55071 w 141182"/>
                    <a:gd name="connsiteY5" fmla="*/ 44057 h 49206"/>
                    <a:gd name="connsiteX6" fmla="*/ 58647 w 141182"/>
                    <a:gd name="connsiteY6" fmla="*/ 46060 h 49206"/>
                    <a:gd name="connsiteX7" fmla="*/ 64798 w 141182"/>
                    <a:gd name="connsiteY7" fmla="*/ 47490 h 49206"/>
                    <a:gd name="connsiteX8" fmla="*/ 87542 w 141182"/>
                    <a:gd name="connsiteY8" fmla="*/ 49207 h 49206"/>
                    <a:gd name="connsiteX9" fmla="*/ 104134 w 141182"/>
                    <a:gd name="connsiteY9" fmla="*/ 49207 h 49206"/>
                    <a:gd name="connsiteX10" fmla="*/ 111429 w 141182"/>
                    <a:gd name="connsiteY10" fmla="*/ 47919 h 49206"/>
                    <a:gd name="connsiteX11" fmla="*/ 126306 w 141182"/>
                    <a:gd name="connsiteY11" fmla="*/ 43485 h 49206"/>
                    <a:gd name="connsiteX12" fmla="*/ 133744 w 141182"/>
                    <a:gd name="connsiteY12" fmla="*/ 40338 h 49206"/>
                    <a:gd name="connsiteX13" fmla="*/ 135747 w 141182"/>
                    <a:gd name="connsiteY13" fmla="*/ 38764 h 49206"/>
                    <a:gd name="connsiteX14" fmla="*/ 141182 w 141182"/>
                    <a:gd name="connsiteY14" fmla="*/ 26034 h 49206"/>
                    <a:gd name="connsiteX15" fmla="*/ 139180 w 141182"/>
                    <a:gd name="connsiteY15" fmla="*/ 25605 h 49206"/>
                    <a:gd name="connsiteX16" fmla="*/ 137177 w 141182"/>
                    <a:gd name="connsiteY16" fmla="*/ 26034 h 49206"/>
                    <a:gd name="connsiteX17" fmla="*/ 134745 w 141182"/>
                    <a:gd name="connsiteY17" fmla="*/ 28179 h 49206"/>
                    <a:gd name="connsiteX18" fmla="*/ 132314 w 141182"/>
                    <a:gd name="connsiteY18" fmla="*/ 29467 h 49206"/>
                    <a:gd name="connsiteX19" fmla="*/ 128880 w 141182"/>
                    <a:gd name="connsiteY19" fmla="*/ 27321 h 49206"/>
                    <a:gd name="connsiteX20" fmla="*/ 124732 w 141182"/>
                    <a:gd name="connsiteY20" fmla="*/ 25461 h 49206"/>
                    <a:gd name="connsiteX21" fmla="*/ 119440 w 141182"/>
                    <a:gd name="connsiteY21" fmla="*/ 22172 h 49206"/>
                    <a:gd name="connsiteX22" fmla="*/ 105564 w 141182"/>
                    <a:gd name="connsiteY22" fmla="*/ 20598 h 49206"/>
                    <a:gd name="connsiteX23" fmla="*/ 88543 w 141182"/>
                    <a:gd name="connsiteY23" fmla="*/ 19597 h 49206"/>
                    <a:gd name="connsiteX24" fmla="*/ 82821 w 141182"/>
                    <a:gd name="connsiteY24" fmla="*/ 21599 h 49206"/>
                    <a:gd name="connsiteX25" fmla="*/ 73666 w 141182"/>
                    <a:gd name="connsiteY25" fmla="*/ 21170 h 49206"/>
                    <a:gd name="connsiteX26" fmla="*/ 70233 w 141182"/>
                    <a:gd name="connsiteY26" fmla="*/ 18882 h 49206"/>
                    <a:gd name="connsiteX27" fmla="*/ 70663 w 141182"/>
                    <a:gd name="connsiteY27" fmla="*/ 16593 h 49206"/>
                    <a:gd name="connsiteX28" fmla="*/ 71521 w 141182"/>
                    <a:gd name="connsiteY28" fmla="*/ 15019 h 49206"/>
                    <a:gd name="connsiteX29" fmla="*/ 71235 w 141182"/>
                    <a:gd name="connsiteY29" fmla="*/ 11873 h 49206"/>
                    <a:gd name="connsiteX30" fmla="*/ 68946 w 141182"/>
                    <a:gd name="connsiteY30" fmla="*/ 10299 h 49206"/>
                    <a:gd name="connsiteX31" fmla="*/ 40767 w 141182"/>
                    <a:gd name="connsiteY31" fmla="*/ 8583 h 49206"/>
                    <a:gd name="connsiteX32" fmla="*/ 39050 w 141182"/>
                    <a:gd name="connsiteY32" fmla="*/ 8726 h 49206"/>
                    <a:gd name="connsiteX33" fmla="*/ 27464 w 141182"/>
                    <a:gd name="connsiteY33" fmla="*/ 13303 h 49206"/>
                    <a:gd name="connsiteX34" fmla="*/ 19597 w 141182"/>
                    <a:gd name="connsiteY34" fmla="*/ 12874 h 49206"/>
                    <a:gd name="connsiteX35" fmla="*/ 18166 w 141182"/>
                    <a:gd name="connsiteY35" fmla="*/ 9298 h 49206"/>
                    <a:gd name="connsiteX36" fmla="*/ 18166 w 141182"/>
                    <a:gd name="connsiteY36" fmla="*/ 4291 h 49206"/>
                    <a:gd name="connsiteX37" fmla="*/ 11729 w 141182"/>
                    <a:gd name="connsiteY37" fmla="*/ 0 h 49206"/>
                    <a:gd name="connsiteX38" fmla="*/ 8725 w 141182"/>
                    <a:gd name="connsiteY38" fmla="*/ 1430 h 49206"/>
                    <a:gd name="connsiteX39" fmla="*/ 5864 w 141182"/>
                    <a:gd name="connsiteY39" fmla="*/ 6151 h 49206"/>
                    <a:gd name="connsiteX40" fmla="*/ 3290 w 141182"/>
                    <a:gd name="connsiteY40" fmla="*/ 11443 h 49206"/>
                    <a:gd name="connsiteX41" fmla="*/ 1144 w 141182"/>
                    <a:gd name="connsiteY41" fmla="*/ 17451 h 49206"/>
                    <a:gd name="connsiteX42" fmla="*/ 0 w 141182"/>
                    <a:gd name="connsiteY42" fmla="*/ 23459 h 49206"/>
                    <a:gd name="connsiteX43" fmla="*/ 16736 w 141182"/>
                    <a:gd name="connsiteY43" fmla="*/ 28608 h 4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1182" h="49206">
                      <a:moveTo>
                        <a:pt x="23458" y="31755"/>
                      </a:moveTo>
                      <a:lnTo>
                        <a:pt x="30038" y="35618"/>
                      </a:lnTo>
                      <a:lnTo>
                        <a:pt x="33471" y="36476"/>
                      </a:lnTo>
                      <a:lnTo>
                        <a:pt x="44629" y="37906"/>
                      </a:lnTo>
                      <a:lnTo>
                        <a:pt x="48062" y="39623"/>
                      </a:lnTo>
                      <a:lnTo>
                        <a:pt x="55071" y="44057"/>
                      </a:lnTo>
                      <a:lnTo>
                        <a:pt x="58647" y="46060"/>
                      </a:lnTo>
                      <a:lnTo>
                        <a:pt x="64798" y="47490"/>
                      </a:lnTo>
                      <a:lnTo>
                        <a:pt x="87542" y="49207"/>
                      </a:lnTo>
                      <a:lnTo>
                        <a:pt x="104134" y="49207"/>
                      </a:lnTo>
                      <a:lnTo>
                        <a:pt x="111429" y="47919"/>
                      </a:lnTo>
                      <a:lnTo>
                        <a:pt x="126306" y="43485"/>
                      </a:lnTo>
                      <a:lnTo>
                        <a:pt x="133744" y="40338"/>
                      </a:lnTo>
                      <a:lnTo>
                        <a:pt x="135747" y="38764"/>
                      </a:lnTo>
                      <a:lnTo>
                        <a:pt x="141182" y="26034"/>
                      </a:lnTo>
                      <a:lnTo>
                        <a:pt x="139180" y="25605"/>
                      </a:lnTo>
                      <a:lnTo>
                        <a:pt x="137177" y="26034"/>
                      </a:lnTo>
                      <a:lnTo>
                        <a:pt x="134745" y="28179"/>
                      </a:lnTo>
                      <a:lnTo>
                        <a:pt x="132314" y="29467"/>
                      </a:lnTo>
                      <a:lnTo>
                        <a:pt x="128880" y="27321"/>
                      </a:lnTo>
                      <a:lnTo>
                        <a:pt x="124732" y="25461"/>
                      </a:lnTo>
                      <a:lnTo>
                        <a:pt x="119440" y="22172"/>
                      </a:lnTo>
                      <a:lnTo>
                        <a:pt x="105564" y="20598"/>
                      </a:lnTo>
                      <a:lnTo>
                        <a:pt x="88543" y="19597"/>
                      </a:lnTo>
                      <a:lnTo>
                        <a:pt x="82821" y="21599"/>
                      </a:lnTo>
                      <a:lnTo>
                        <a:pt x="73666" y="21170"/>
                      </a:lnTo>
                      <a:lnTo>
                        <a:pt x="70233" y="18882"/>
                      </a:lnTo>
                      <a:lnTo>
                        <a:pt x="70663" y="16593"/>
                      </a:lnTo>
                      <a:lnTo>
                        <a:pt x="71521" y="15019"/>
                      </a:lnTo>
                      <a:lnTo>
                        <a:pt x="71235" y="11873"/>
                      </a:lnTo>
                      <a:lnTo>
                        <a:pt x="68946" y="10299"/>
                      </a:lnTo>
                      <a:lnTo>
                        <a:pt x="40767" y="8583"/>
                      </a:lnTo>
                      <a:lnTo>
                        <a:pt x="39050" y="8726"/>
                      </a:lnTo>
                      <a:lnTo>
                        <a:pt x="27464" y="13303"/>
                      </a:lnTo>
                      <a:lnTo>
                        <a:pt x="19597" y="12874"/>
                      </a:lnTo>
                      <a:lnTo>
                        <a:pt x="18166" y="9298"/>
                      </a:lnTo>
                      <a:lnTo>
                        <a:pt x="18166" y="4291"/>
                      </a:lnTo>
                      <a:lnTo>
                        <a:pt x="11729" y="0"/>
                      </a:lnTo>
                      <a:lnTo>
                        <a:pt x="8725" y="1430"/>
                      </a:lnTo>
                      <a:lnTo>
                        <a:pt x="5864" y="6151"/>
                      </a:lnTo>
                      <a:lnTo>
                        <a:pt x="3290" y="11443"/>
                      </a:lnTo>
                      <a:lnTo>
                        <a:pt x="1144" y="17451"/>
                      </a:lnTo>
                      <a:lnTo>
                        <a:pt x="0" y="23459"/>
                      </a:lnTo>
                      <a:lnTo>
                        <a:pt x="16736" y="2860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6" name="Freeform: Shape 625">
                  <a:extLst>
                    <a:ext uri="{FF2B5EF4-FFF2-40B4-BE49-F238E27FC236}">
                      <a16:creationId xmlns:a16="http://schemas.microsoft.com/office/drawing/2014/main" id="{0D51C374-D327-211F-6A45-1B828E051034}"/>
                    </a:ext>
                  </a:extLst>
                </p:cNvPr>
                <p:cNvSpPr/>
                <p:nvPr/>
              </p:nvSpPr>
              <p:spPr>
                <a:xfrm>
                  <a:off x="10731454" y="1188960"/>
                  <a:ext cx="30467" cy="8439"/>
                </a:xfrm>
                <a:custGeom>
                  <a:avLst/>
                  <a:gdLst>
                    <a:gd name="connsiteX0" fmla="*/ 24316 w 30467"/>
                    <a:gd name="connsiteY0" fmla="*/ 6723 h 8439"/>
                    <a:gd name="connsiteX1" fmla="*/ 26319 w 30467"/>
                    <a:gd name="connsiteY1" fmla="*/ 2289 h 8439"/>
                    <a:gd name="connsiteX2" fmla="*/ 30467 w 30467"/>
                    <a:gd name="connsiteY2" fmla="*/ 0 h 8439"/>
                    <a:gd name="connsiteX3" fmla="*/ 9727 w 30467"/>
                    <a:gd name="connsiteY3" fmla="*/ 2289 h 8439"/>
                    <a:gd name="connsiteX4" fmla="*/ 1430 w 30467"/>
                    <a:gd name="connsiteY4" fmla="*/ 6723 h 8439"/>
                    <a:gd name="connsiteX5" fmla="*/ 0 w 30467"/>
                    <a:gd name="connsiteY5" fmla="*/ 8439 h 8439"/>
                    <a:gd name="connsiteX6" fmla="*/ 22743 w 30467"/>
                    <a:gd name="connsiteY6" fmla="*/ 7724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67" h="8439">
                      <a:moveTo>
                        <a:pt x="24316" y="6723"/>
                      </a:moveTo>
                      <a:lnTo>
                        <a:pt x="26319" y="2289"/>
                      </a:lnTo>
                      <a:lnTo>
                        <a:pt x="30467" y="0"/>
                      </a:lnTo>
                      <a:lnTo>
                        <a:pt x="9727" y="2289"/>
                      </a:lnTo>
                      <a:lnTo>
                        <a:pt x="1430" y="6723"/>
                      </a:lnTo>
                      <a:lnTo>
                        <a:pt x="0" y="8439"/>
                      </a:lnTo>
                      <a:lnTo>
                        <a:pt x="22743" y="772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7" name="Freeform: Shape 626">
                  <a:extLst>
                    <a:ext uri="{FF2B5EF4-FFF2-40B4-BE49-F238E27FC236}">
                      <a16:creationId xmlns:a16="http://schemas.microsoft.com/office/drawing/2014/main" id="{945467B1-E285-7271-5709-F6D7E08BE66E}"/>
                    </a:ext>
                  </a:extLst>
                </p:cNvPr>
                <p:cNvSpPr/>
                <p:nvPr/>
              </p:nvSpPr>
              <p:spPr>
                <a:xfrm>
                  <a:off x="10857045" y="1225865"/>
                  <a:ext cx="9869" cy="6866"/>
                </a:xfrm>
                <a:custGeom>
                  <a:avLst/>
                  <a:gdLst>
                    <a:gd name="connsiteX0" fmla="*/ 9870 w 9869"/>
                    <a:gd name="connsiteY0" fmla="*/ 4577 h 6866"/>
                    <a:gd name="connsiteX1" fmla="*/ 9155 w 9869"/>
                    <a:gd name="connsiteY1" fmla="*/ 2003 h 6866"/>
                    <a:gd name="connsiteX2" fmla="*/ 8297 w 9869"/>
                    <a:gd name="connsiteY2" fmla="*/ 715 h 6866"/>
                    <a:gd name="connsiteX3" fmla="*/ 7295 w 9869"/>
                    <a:gd name="connsiteY3" fmla="*/ 0 h 6866"/>
                    <a:gd name="connsiteX4" fmla="*/ 2575 w 9869"/>
                    <a:gd name="connsiteY4" fmla="*/ 1287 h 6866"/>
                    <a:gd name="connsiteX5" fmla="*/ 0 w 9869"/>
                    <a:gd name="connsiteY5" fmla="*/ 3290 h 6866"/>
                    <a:gd name="connsiteX6" fmla="*/ 6866 w 9869"/>
                    <a:gd name="connsiteY6" fmla="*/ 6866 h 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69" h="6866">
                      <a:moveTo>
                        <a:pt x="9870" y="4577"/>
                      </a:moveTo>
                      <a:lnTo>
                        <a:pt x="9155" y="2003"/>
                      </a:lnTo>
                      <a:lnTo>
                        <a:pt x="8297" y="715"/>
                      </a:lnTo>
                      <a:lnTo>
                        <a:pt x="7295" y="0"/>
                      </a:lnTo>
                      <a:lnTo>
                        <a:pt x="2575" y="1287"/>
                      </a:lnTo>
                      <a:lnTo>
                        <a:pt x="0" y="3290"/>
                      </a:lnTo>
                      <a:lnTo>
                        <a:pt x="6866" y="686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8" name="Freeform: Shape 627">
                  <a:extLst>
                    <a:ext uri="{FF2B5EF4-FFF2-40B4-BE49-F238E27FC236}">
                      <a16:creationId xmlns:a16="http://schemas.microsoft.com/office/drawing/2014/main" id="{A4C46BA9-D1F3-B78A-03AC-C133C2DDD088}"/>
                    </a:ext>
                  </a:extLst>
                </p:cNvPr>
                <p:cNvSpPr/>
                <p:nvPr/>
              </p:nvSpPr>
              <p:spPr>
                <a:xfrm>
                  <a:off x="7978179" y="897297"/>
                  <a:ext cx="51924" cy="25175"/>
                </a:xfrm>
                <a:custGeom>
                  <a:avLst/>
                  <a:gdLst>
                    <a:gd name="connsiteX0" fmla="*/ 29610 w 51924"/>
                    <a:gd name="connsiteY0" fmla="*/ 1717 h 25175"/>
                    <a:gd name="connsiteX1" fmla="*/ 26892 w 51924"/>
                    <a:gd name="connsiteY1" fmla="*/ 429 h 25175"/>
                    <a:gd name="connsiteX2" fmla="*/ 25319 w 51924"/>
                    <a:gd name="connsiteY2" fmla="*/ 0 h 25175"/>
                    <a:gd name="connsiteX3" fmla="*/ 13446 w 51924"/>
                    <a:gd name="connsiteY3" fmla="*/ 6294 h 25175"/>
                    <a:gd name="connsiteX4" fmla="*/ 6008 w 51924"/>
                    <a:gd name="connsiteY4" fmla="*/ 5150 h 25175"/>
                    <a:gd name="connsiteX5" fmla="*/ 0 w 51924"/>
                    <a:gd name="connsiteY5" fmla="*/ 7295 h 25175"/>
                    <a:gd name="connsiteX6" fmla="*/ 5865 w 51924"/>
                    <a:gd name="connsiteY6" fmla="*/ 14590 h 25175"/>
                    <a:gd name="connsiteX7" fmla="*/ 16307 w 51924"/>
                    <a:gd name="connsiteY7" fmla="*/ 16450 h 25175"/>
                    <a:gd name="connsiteX8" fmla="*/ 22029 w 51924"/>
                    <a:gd name="connsiteY8" fmla="*/ 23173 h 25175"/>
                    <a:gd name="connsiteX9" fmla="*/ 32471 w 51924"/>
                    <a:gd name="connsiteY9" fmla="*/ 25175 h 25175"/>
                    <a:gd name="connsiteX10" fmla="*/ 43199 w 51924"/>
                    <a:gd name="connsiteY10" fmla="*/ 25032 h 25175"/>
                    <a:gd name="connsiteX11" fmla="*/ 49779 w 51924"/>
                    <a:gd name="connsiteY11" fmla="*/ 24174 h 25175"/>
                    <a:gd name="connsiteX12" fmla="*/ 51924 w 51924"/>
                    <a:gd name="connsiteY12" fmla="*/ 20455 h 25175"/>
                    <a:gd name="connsiteX13" fmla="*/ 51066 w 51924"/>
                    <a:gd name="connsiteY13" fmla="*/ 15735 h 25175"/>
                    <a:gd name="connsiteX14" fmla="*/ 48491 w 51924"/>
                    <a:gd name="connsiteY14" fmla="*/ 13303 h 25175"/>
                    <a:gd name="connsiteX15" fmla="*/ 46775 w 51924"/>
                    <a:gd name="connsiteY15" fmla="*/ 9155 h 25175"/>
                    <a:gd name="connsiteX16" fmla="*/ 42627 w 51924"/>
                    <a:gd name="connsiteY16" fmla="*/ 5579 h 25175"/>
                    <a:gd name="connsiteX17" fmla="*/ 39194 w 51924"/>
                    <a:gd name="connsiteY17" fmla="*/ 4148 h 2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924" h="25175">
                      <a:moveTo>
                        <a:pt x="29610" y="1717"/>
                      </a:moveTo>
                      <a:lnTo>
                        <a:pt x="26892" y="429"/>
                      </a:lnTo>
                      <a:lnTo>
                        <a:pt x="25319" y="0"/>
                      </a:lnTo>
                      <a:lnTo>
                        <a:pt x="13446" y="6294"/>
                      </a:lnTo>
                      <a:lnTo>
                        <a:pt x="6008" y="5150"/>
                      </a:lnTo>
                      <a:lnTo>
                        <a:pt x="0" y="7295"/>
                      </a:lnTo>
                      <a:lnTo>
                        <a:pt x="5865" y="14590"/>
                      </a:lnTo>
                      <a:lnTo>
                        <a:pt x="16307" y="16450"/>
                      </a:lnTo>
                      <a:lnTo>
                        <a:pt x="22029" y="23173"/>
                      </a:lnTo>
                      <a:lnTo>
                        <a:pt x="32471" y="25175"/>
                      </a:lnTo>
                      <a:lnTo>
                        <a:pt x="43199" y="25032"/>
                      </a:lnTo>
                      <a:lnTo>
                        <a:pt x="49779" y="24174"/>
                      </a:lnTo>
                      <a:lnTo>
                        <a:pt x="51924" y="20455"/>
                      </a:lnTo>
                      <a:lnTo>
                        <a:pt x="51066" y="15735"/>
                      </a:lnTo>
                      <a:lnTo>
                        <a:pt x="48491" y="13303"/>
                      </a:lnTo>
                      <a:lnTo>
                        <a:pt x="46775" y="9155"/>
                      </a:lnTo>
                      <a:lnTo>
                        <a:pt x="42627" y="5579"/>
                      </a:lnTo>
                      <a:lnTo>
                        <a:pt x="39194" y="414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29" name="Freeform: Shape 628">
                  <a:extLst>
                    <a:ext uri="{FF2B5EF4-FFF2-40B4-BE49-F238E27FC236}">
                      <a16:creationId xmlns:a16="http://schemas.microsoft.com/office/drawing/2014/main" id="{5C609923-8D3D-D2DD-DF79-36CC0769ECF8}"/>
                    </a:ext>
                  </a:extLst>
                </p:cNvPr>
                <p:cNvSpPr/>
                <p:nvPr/>
              </p:nvSpPr>
              <p:spPr>
                <a:xfrm>
                  <a:off x="10480987" y="1343016"/>
                  <a:ext cx="30038" cy="21027"/>
                </a:xfrm>
                <a:custGeom>
                  <a:avLst/>
                  <a:gdLst>
                    <a:gd name="connsiteX0" fmla="*/ 9297 w 30038"/>
                    <a:gd name="connsiteY0" fmla="*/ 20884 h 21027"/>
                    <a:gd name="connsiteX1" fmla="*/ 12158 w 30038"/>
                    <a:gd name="connsiteY1" fmla="*/ 21027 h 21027"/>
                    <a:gd name="connsiteX2" fmla="*/ 27321 w 30038"/>
                    <a:gd name="connsiteY2" fmla="*/ 16307 h 21027"/>
                    <a:gd name="connsiteX3" fmla="*/ 28465 w 30038"/>
                    <a:gd name="connsiteY3" fmla="*/ 13303 h 21027"/>
                    <a:gd name="connsiteX4" fmla="*/ 30038 w 30038"/>
                    <a:gd name="connsiteY4" fmla="*/ 6294 h 21027"/>
                    <a:gd name="connsiteX5" fmla="*/ 29467 w 30038"/>
                    <a:gd name="connsiteY5" fmla="*/ 3862 h 21027"/>
                    <a:gd name="connsiteX6" fmla="*/ 28179 w 30038"/>
                    <a:gd name="connsiteY6" fmla="*/ 1860 h 21027"/>
                    <a:gd name="connsiteX7" fmla="*/ 25318 w 30038"/>
                    <a:gd name="connsiteY7" fmla="*/ 572 h 21027"/>
                    <a:gd name="connsiteX8" fmla="*/ 22458 w 30038"/>
                    <a:gd name="connsiteY8" fmla="*/ 0 h 21027"/>
                    <a:gd name="connsiteX9" fmla="*/ 9154 w 30038"/>
                    <a:gd name="connsiteY9" fmla="*/ 429 h 21027"/>
                    <a:gd name="connsiteX10" fmla="*/ 6008 w 30038"/>
                    <a:gd name="connsiteY10" fmla="*/ 1001 h 21027"/>
                    <a:gd name="connsiteX11" fmla="*/ 2718 w 30038"/>
                    <a:gd name="connsiteY11" fmla="*/ 2146 h 21027"/>
                    <a:gd name="connsiteX12" fmla="*/ 0 w 30038"/>
                    <a:gd name="connsiteY12" fmla="*/ 5293 h 21027"/>
                    <a:gd name="connsiteX13" fmla="*/ 2431 w 30038"/>
                    <a:gd name="connsiteY13" fmla="*/ 16021 h 21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038" h="21027">
                      <a:moveTo>
                        <a:pt x="9297" y="20884"/>
                      </a:moveTo>
                      <a:lnTo>
                        <a:pt x="12158" y="21027"/>
                      </a:lnTo>
                      <a:lnTo>
                        <a:pt x="27321" y="16307"/>
                      </a:lnTo>
                      <a:lnTo>
                        <a:pt x="28465" y="13303"/>
                      </a:lnTo>
                      <a:lnTo>
                        <a:pt x="30038" y="6294"/>
                      </a:lnTo>
                      <a:lnTo>
                        <a:pt x="29467" y="3862"/>
                      </a:lnTo>
                      <a:lnTo>
                        <a:pt x="28179" y="1860"/>
                      </a:lnTo>
                      <a:lnTo>
                        <a:pt x="25318" y="572"/>
                      </a:lnTo>
                      <a:lnTo>
                        <a:pt x="22458" y="0"/>
                      </a:lnTo>
                      <a:lnTo>
                        <a:pt x="9154" y="429"/>
                      </a:lnTo>
                      <a:lnTo>
                        <a:pt x="6008" y="1001"/>
                      </a:lnTo>
                      <a:lnTo>
                        <a:pt x="2718" y="2146"/>
                      </a:lnTo>
                      <a:lnTo>
                        <a:pt x="0" y="5293"/>
                      </a:lnTo>
                      <a:lnTo>
                        <a:pt x="2431" y="1602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0" name="Freeform: Shape 629">
                  <a:extLst>
                    <a:ext uri="{FF2B5EF4-FFF2-40B4-BE49-F238E27FC236}">
                      <a16:creationId xmlns:a16="http://schemas.microsoft.com/office/drawing/2014/main" id="{A351FC9D-6F7E-0D80-1307-9DD0ABD71167}"/>
                    </a:ext>
                  </a:extLst>
                </p:cNvPr>
                <p:cNvSpPr/>
                <p:nvPr/>
              </p:nvSpPr>
              <p:spPr>
                <a:xfrm>
                  <a:off x="10389153" y="1498074"/>
                  <a:ext cx="27178" cy="9154"/>
                </a:xfrm>
                <a:custGeom>
                  <a:avLst/>
                  <a:gdLst>
                    <a:gd name="connsiteX0" fmla="*/ 22744 w 27178"/>
                    <a:gd name="connsiteY0" fmla="*/ 0 h 9154"/>
                    <a:gd name="connsiteX1" fmla="*/ 6580 w 27178"/>
                    <a:gd name="connsiteY1" fmla="*/ 429 h 9154"/>
                    <a:gd name="connsiteX2" fmla="*/ 3147 w 27178"/>
                    <a:gd name="connsiteY2" fmla="*/ 1717 h 9154"/>
                    <a:gd name="connsiteX3" fmla="*/ 2003 w 27178"/>
                    <a:gd name="connsiteY3" fmla="*/ 1717 h 9154"/>
                    <a:gd name="connsiteX4" fmla="*/ 573 w 27178"/>
                    <a:gd name="connsiteY4" fmla="*/ 2575 h 9154"/>
                    <a:gd name="connsiteX5" fmla="*/ 0 w 27178"/>
                    <a:gd name="connsiteY5" fmla="*/ 3290 h 9154"/>
                    <a:gd name="connsiteX6" fmla="*/ 573 w 27178"/>
                    <a:gd name="connsiteY6" fmla="*/ 4863 h 9154"/>
                    <a:gd name="connsiteX7" fmla="*/ 6152 w 27178"/>
                    <a:gd name="connsiteY7" fmla="*/ 7438 h 9154"/>
                    <a:gd name="connsiteX8" fmla="*/ 8583 w 27178"/>
                    <a:gd name="connsiteY8" fmla="*/ 7152 h 9154"/>
                    <a:gd name="connsiteX9" fmla="*/ 10299 w 27178"/>
                    <a:gd name="connsiteY9" fmla="*/ 6151 h 9154"/>
                    <a:gd name="connsiteX10" fmla="*/ 12016 w 27178"/>
                    <a:gd name="connsiteY10" fmla="*/ 5865 h 9154"/>
                    <a:gd name="connsiteX11" fmla="*/ 13589 w 27178"/>
                    <a:gd name="connsiteY11" fmla="*/ 6294 h 9154"/>
                    <a:gd name="connsiteX12" fmla="*/ 16593 w 27178"/>
                    <a:gd name="connsiteY12" fmla="*/ 8583 h 9154"/>
                    <a:gd name="connsiteX13" fmla="*/ 19598 w 27178"/>
                    <a:gd name="connsiteY13" fmla="*/ 9155 h 9154"/>
                    <a:gd name="connsiteX14" fmla="*/ 27178 w 27178"/>
                    <a:gd name="connsiteY14" fmla="*/ 4434 h 9154"/>
                    <a:gd name="connsiteX15" fmla="*/ 26320 w 27178"/>
                    <a:gd name="connsiteY15" fmla="*/ 2575 h 9154"/>
                    <a:gd name="connsiteX16" fmla="*/ 24032 w 27178"/>
                    <a:gd name="connsiteY16" fmla="*/ 286 h 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178" h="9154">
                      <a:moveTo>
                        <a:pt x="22744" y="0"/>
                      </a:moveTo>
                      <a:lnTo>
                        <a:pt x="6580" y="429"/>
                      </a:lnTo>
                      <a:lnTo>
                        <a:pt x="3147" y="1717"/>
                      </a:lnTo>
                      <a:lnTo>
                        <a:pt x="2003" y="1717"/>
                      </a:lnTo>
                      <a:lnTo>
                        <a:pt x="573" y="2575"/>
                      </a:lnTo>
                      <a:lnTo>
                        <a:pt x="0" y="3290"/>
                      </a:lnTo>
                      <a:lnTo>
                        <a:pt x="573" y="4863"/>
                      </a:lnTo>
                      <a:lnTo>
                        <a:pt x="6152" y="7438"/>
                      </a:lnTo>
                      <a:lnTo>
                        <a:pt x="8583" y="7152"/>
                      </a:lnTo>
                      <a:lnTo>
                        <a:pt x="10299" y="6151"/>
                      </a:lnTo>
                      <a:lnTo>
                        <a:pt x="12016" y="5865"/>
                      </a:lnTo>
                      <a:lnTo>
                        <a:pt x="13589" y="6294"/>
                      </a:lnTo>
                      <a:lnTo>
                        <a:pt x="16593" y="8583"/>
                      </a:lnTo>
                      <a:lnTo>
                        <a:pt x="19598" y="9155"/>
                      </a:lnTo>
                      <a:lnTo>
                        <a:pt x="27178" y="4434"/>
                      </a:lnTo>
                      <a:lnTo>
                        <a:pt x="26320" y="2575"/>
                      </a:lnTo>
                      <a:lnTo>
                        <a:pt x="24032" y="28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1" name="Freeform: Shape 630">
                  <a:extLst>
                    <a:ext uri="{FF2B5EF4-FFF2-40B4-BE49-F238E27FC236}">
                      <a16:creationId xmlns:a16="http://schemas.microsoft.com/office/drawing/2014/main" id="{EEC0CB5E-5342-B521-0D30-D5FDBE34A45F}"/>
                    </a:ext>
                  </a:extLst>
                </p:cNvPr>
                <p:cNvSpPr/>
                <p:nvPr/>
              </p:nvSpPr>
              <p:spPr>
                <a:xfrm>
                  <a:off x="11094924" y="1534407"/>
                  <a:ext cx="8582" cy="7152"/>
                </a:xfrm>
                <a:custGeom>
                  <a:avLst/>
                  <a:gdLst>
                    <a:gd name="connsiteX0" fmla="*/ 6437 w 8582"/>
                    <a:gd name="connsiteY0" fmla="*/ 7152 h 7152"/>
                    <a:gd name="connsiteX1" fmla="*/ 8582 w 8582"/>
                    <a:gd name="connsiteY1" fmla="*/ 6151 h 7152"/>
                    <a:gd name="connsiteX2" fmla="*/ 6294 w 8582"/>
                    <a:gd name="connsiteY2" fmla="*/ 2861 h 7152"/>
                    <a:gd name="connsiteX3" fmla="*/ 3862 w 8582"/>
                    <a:gd name="connsiteY3" fmla="*/ 572 h 7152"/>
                    <a:gd name="connsiteX4" fmla="*/ 286 w 8582"/>
                    <a:gd name="connsiteY4" fmla="*/ 0 h 7152"/>
                    <a:gd name="connsiteX5" fmla="*/ 143 w 8582"/>
                    <a:gd name="connsiteY5" fmla="*/ 715 h 7152"/>
                    <a:gd name="connsiteX6" fmla="*/ 0 w 8582"/>
                    <a:gd name="connsiteY6" fmla="*/ 4577 h 7152"/>
                    <a:gd name="connsiteX7" fmla="*/ 2003 w 8582"/>
                    <a:gd name="connsiteY7" fmla="*/ 6294 h 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82" h="7152">
                      <a:moveTo>
                        <a:pt x="6437" y="7152"/>
                      </a:moveTo>
                      <a:lnTo>
                        <a:pt x="8582" y="6151"/>
                      </a:lnTo>
                      <a:lnTo>
                        <a:pt x="6294" y="2861"/>
                      </a:lnTo>
                      <a:lnTo>
                        <a:pt x="3862" y="572"/>
                      </a:lnTo>
                      <a:lnTo>
                        <a:pt x="286" y="0"/>
                      </a:lnTo>
                      <a:lnTo>
                        <a:pt x="143" y="715"/>
                      </a:lnTo>
                      <a:lnTo>
                        <a:pt x="0" y="4577"/>
                      </a:lnTo>
                      <a:lnTo>
                        <a:pt x="2003" y="629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2" name="Freeform: Shape 631">
                  <a:extLst>
                    <a:ext uri="{FF2B5EF4-FFF2-40B4-BE49-F238E27FC236}">
                      <a16:creationId xmlns:a16="http://schemas.microsoft.com/office/drawing/2014/main" id="{2CD03A1C-9973-8CFC-CA1E-97F51C33CF2D}"/>
                    </a:ext>
                  </a:extLst>
                </p:cNvPr>
                <p:cNvSpPr/>
                <p:nvPr/>
              </p:nvSpPr>
              <p:spPr>
                <a:xfrm>
                  <a:off x="11114377" y="1604927"/>
                  <a:ext cx="16163" cy="39479"/>
                </a:xfrm>
                <a:custGeom>
                  <a:avLst/>
                  <a:gdLst>
                    <a:gd name="connsiteX0" fmla="*/ 1288 w 16163"/>
                    <a:gd name="connsiteY0" fmla="*/ 23745 h 39479"/>
                    <a:gd name="connsiteX1" fmla="*/ 1716 w 16163"/>
                    <a:gd name="connsiteY1" fmla="*/ 28322 h 39479"/>
                    <a:gd name="connsiteX2" fmla="*/ 3004 w 16163"/>
                    <a:gd name="connsiteY2" fmla="*/ 29753 h 39479"/>
                    <a:gd name="connsiteX3" fmla="*/ 8583 w 16163"/>
                    <a:gd name="connsiteY3" fmla="*/ 31755 h 39479"/>
                    <a:gd name="connsiteX4" fmla="*/ 11443 w 16163"/>
                    <a:gd name="connsiteY4" fmla="*/ 34330 h 39479"/>
                    <a:gd name="connsiteX5" fmla="*/ 11301 w 16163"/>
                    <a:gd name="connsiteY5" fmla="*/ 35904 h 39479"/>
                    <a:gd name="connsiteX6" fmla="*/ 10299 w 16163"/>
                    <a:gd name="connsiteY6" fmla="*/ 39480 h 39479"/>
                    <a:gd name="connsiteX7" fmla="*/ 11586 w 16163"/>
                    <a:gd name="connsiteY7" fmla="*/ 39337 h 39479"/>
                    <a:gd name="connsiteX8" fmla="*/ 12874 w 16163"/>
                    <a:gd name="connsiteY8" fmla="*/ 38049 h 39479"/>
                    <a:gd name="connsiteX9" fmla="*/ 13161 w 16163"/>
                    <a:gd name="connsiteY9" fmla="*/ 35761 h 39479"/>
                    <a:gd name="connsiteX10" fmla="*/ 12445 w 16163"/>
                    <a:gd name="connsiteY10" fmla="*/ 33329 h 39479"/>
                    <a:gd name="connsiteX11" fmla="*/ 9441 w 16163"/>
                    <a:gd name="connsiteY11" fmla="*/ 28465 h 39479"/>
                    <a:gd name="connsiteX12" fmla="*/ 9012 w 16163"/>
                    <a:gd name="connsiteY12" fmla="*/ 23888 h 39479"/>
                    <a:gd name="connsiteX13" fmla="*/ 8725 w 16163"/>
                    <a:gd name="connsiteY13" fmla="*/ 18595 h 39479"/>
                    <a:gd name="connsiteX14" fmla="*/ 8154 w 16163"/>
                    <a:gd name="connsiteY14" fmla="*/ 14447 h 39479"/>
                    <a:gd name="connsiteX15" fmla="*/ 8869 w 16163"/>
                    <a:gd name="connsiteY15" fmla="*/ 12159 h 39479"/>
                    <a:gd name="connsiteX16" fmla="*/ 13876 w 16163"/>
                    <a:gd name="connsiteY16" fmla="*/ 10871 h 39479"/>
                    <a:gd name="connsiteX17" fmla="*/ 15877 w 16163"/>
                    <a:gd name="connsiteY17" fmla="*/ 7438 h 39479"/>
                    <a:gd name="connsiteX18" fmla="*/ 16164 w 16163"/>
                    <a:gd name="connsiteY18" fmla="*/ 2575 h 39479"/>
                    <a:gd name="connsiteX19" fmla="*/ 13303 w 16163"/>
                    <a:gd name="connsiteY19" fmla="*/ 286 h 39479"/>
                    <a:gd name="connsiteX20" fmla="*/ 12731 w 16163"/>
                    <a:gd name="connsiteY20" fmla="*/ 0 h 39479"/>
                    <a:gd name="connsiteX21" fmla="*/ 9870 w 16163"/>
                    <a:gd name="connsiteY21" fmla="*/ 2432 h 39479"/>
                    <a:gd name="connsiteX22" fmla="*/ 7295 w 16163"/>
                    <a:gd name="connsiteY22" fmla="*/ 5293 h 39479"/>
                    <a:gd name="connsiteX23" fmla="*/ 858 w 16163"/>
                    <a:gd name="connsiteY23" fmla="*/ 9155 h 39479"/>
                    <a:gd name="connsiteX24" fmla="*/ 0 w 16163"/>
                    <a:gd name="connsiteY24" fmla="*/ 12588 h 39479"/>
                    <a:gd name="connsiteX25" fmla="*/ 2575 w 16163"/>
                    <a:gd name="connsiteY25" fmla="*/ 16450 h 3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163" h="39479">
                      <a:moveTo>
                        <a:pt x="1288" y="23745"/>
                      </a:moveTo>
                      <a:lnTo>
                        <a:pt x="1716" y="28322"/>
                      </a:lnTo>
                      <a:lnTo>
                        <a:pt x="3004" y="29753"/>
                      </a:lnTo>
                      <a:lnTo>
                        <a:pt x="8583" y="31755"/>
                      </a:lnTo>
                      <a:lnTo>
                        <a:pt x="11443" y="34330"/>
                      </a:lnTo>
                      <a:lnTo>
                        <a:pt x="11301" y="35904"/>
                      </a:lnTo>
                      <a:lnTo>
                        <a:pt x="10299" y="39480"/>
                      </a:lnTo>
                      <a:lnTo>
                        <a:pt x="11586" y="39337"/>
                      </a:lnTo>
                      <a:lnTo>
                        <a:pt x="12874" y="38049"/>
                      </a:lnTo>
                      <a:lnTo>
                        <a:pt x="13161" y="35761"/>
                      </a:lnTo>
                      <a:lnTo>
                        <a:pt x="12445" y="33329"/>
                      </a:lnTo>
                      <a:lnTo>
                        <a:pt x="9441" y="28465"/>
                      </a:lnTo>
                      <a:lnTo>
                        <a:pt x="9012" y="23888"/>
                      </a:lnTo>
                      <a:lnTo>
                        <a:pt x="8725" y="18595"/>
                      </a:lnTo>
                      <a:lnTo>
                        <a:pt x="8154" y="14447"/>
                      </a:lnTo>
                      <a:lnTo>
                        <a:pt x="8869" y="12159"/>
                      </a:lnTo>
                      <a:lnTo>
                        <a:pt x="13876" y="10871"/>
                      </a:lnTo>
                      <a:lnTo>
                        <a:pt x="15877" y="7438"/>
                      </a:lnTo>
                      <a:lnTo>
                        <a:pt x="16164" y="2575"/>
                      </a:lnTo>
                      <a:lnTo>
                        <a:pt x="13303" y="286"/>
                      </a:lnTo>
                      <a:lnTo>
                        <a:pt x="12731" y="0"/>
                      </a:lnTo>
                      <a:lnTo>
                        <a:pt x="9870" y="2432"/>
                      </a:lnTo>
                      <a:lnTo>
                        <a:pt x="7295" y="5293"/>
                      </a:lnTo>
                      <a:lnTo>
                        <a:pt x="858" y="9155"/>
                      </a:lnTo>
                      <a:lnTo>
                        <a:pt x="0" y="12588"/>
                      </a:lnTo>
                      <a:lnTo>
                        <a:pt x="2575" y="1645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3" name="Freeform: Shape 632">
                  <a:extLst>
                    <a:ext uri="{FF2B5EF4-FFF2-40B4-BE49-F238E27FC236}">
                      <a16:creationId xmlns:a16="http://schemas.microsoft.com/office/drawing/2014/main" id="{43B844C8-9C31-C3AB-5466-1B9985AA75C6}"/>
                    </a:ext>
                  </a:extLst>
                </p:cNvPr>
                <p:cNvSpPr/>
                <p:nvPr/>
              </p:nvSpPr>
              <p:spPr>
                <a:xfrm>
                  <a:off x="11316925" y="1584615"/>
                  <a:ext cx="49635" cy="24031"/>
                </a:xfrm>
                <a:custGeom>
                  <a:avLst/>
                  <a:gdLst>
                    <a:gd name="connsiteX0" fmla="*/ 6151 w 49635"/>
                    <a:gd name="connsiteY0" fmla="*/ 13017 h 24031"/>
                    <a:gd name="connsiteX1" fmla="*/ 10728 w 49635"/>
                    <a:gd name="connsiteY1" fmla="*/ 16307 h 24031"/>
                    <a:gd name="connsiteX2" fmla="*/ 16879 w 49635"/>
                    <a:gd name="connsiteY2" fmla="*/ 19025 h 24031"/>
                    <a:gd name="connsiteX3" fmla="*/ 34044 w 49635"/>
                    <a:gd name="connsiteY3" fmla="*/ 24031 h 24031"/>
                    <a:gd name="connsiteX4" fmla="*/ 42626 w 49635"/>
                    <a:gd name="connsiteY4" fmla="*/ 23459 h 24031"/>
                    <a:gd name="connsiteX5" fmla="*/ 43914 w 49635"/>
                    <a:gd name="connsiteY5" fmla="*/ 22458 h 24031"/>
                    <a:gd name="connsiteX6" fmla="*/ 44486 w 49635"/>
                    <a:gd name="connsiteY6" fmla="*/ 20884 h 24031"/>
                    <a:gd name="connsiteX7" fmla="*/ 45630 w 49635"/>
                    <a:gd name="connsiteY7" fmla="*/ 15162 h 24031"/>
                    <a:gd name="connsiteX8" fmla="*/ 46632 w 49635"/>
                    <a:gd name="connsiteY8" fmla="*/ 13303 h 24031"/>
                    <a:gd name="connsiteX9" fmla="*/ 49207 w 49635"/>
                    <a:gd name="connsiteY9" fmla="*/ 12874 h 24031"/>
                    <a:gd name="connsiteX10" fmla="*/ 49635 w 49635"/>
                    <a:gd name="connsiteY10" fmla="*/ 10013 h 24031"/>
                    <a:gd name="connsiteX11" fmla="*/ 49207 w 49635"/>
                    <a:gd name="connsiteY11" fmla="*/ 8726 h 24031"/>
                    <a:gd name="connsiteX12" fmla="*/ 47919 w 49635"/>
                    <a:gd name="connsiteY12" fmla="*/ 7295 h 24031"/>
                    <a:gd name="connsiteX13" fmla="*/ 17164 w 49635"/>
                    <a:gd name="connsiteY13" fmla="*/ 0 h 24031"/>
                    <a:gd name="connsiteX14" fmla="*/ 12301 w 49635"/>
                    <a:gd name="connsiteY14" fmla="*/ 429 h 24031"/>
                    <a:gd name="connsiteX15" fmla="*/ 8154 w 49635"/>
                    <a:gd name="connsiteY15" fmla="*/ 2289 h 24031"/>
                    <a:gd name="connsiteX16" fmla="*/ 2288 w 49635"/>
                    <a:gd name="connsiteY16" fmla="*/ 6294 h 24031"/>
                    <a:gd name="connsiteX17" fmla="*/ 715 w 49635"/>
                    <a:gd name="connsiteY17" fmla="*/ 7724 h 24031"/>
                    <a:gd name="connsiteX18" fmla="*/ 0 w 49635"/>
                    <a:gd name="connsiteY18" fmla="*/ 9727 h 24031"/>
                    <a:gd name="connsiteX19" fmla="*/ 1001 w 49635"/>
                    <a:gd name="connsiteY19" fmla="*/ 10585 h 2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635" h="24031">
                      <a:moveTo>
                        <a:pt x="6151" y="13017"/>
                      </a:moveTo>
                      <a:lnTo>
                        <a:pt x="10728" y="16307"/>
                      </a:lnTo>
                      <a:lnTo>
                        <a:pt x="16879" y="19025"/>
                      </a:lnTo>
                      <a:lnTo>
                        <a:pt x="34044" y="24031"/>
                      </a:lnTo>
                      <a:lnTo>
                        <a:pt x="42626" y="23459"/>
                      </a:lnTo>
                      <a:lnTo>
                        <a:pt x="43914" y="22458"/>
                      </a:lnTo>
                      <a:lnTo>
                        <a:pt x="44486" y="20884"/>
                      </a:lnTo>
                      <a:lnTo>
                        <a:pt x="45630" y="15162"/>
                      </a:lnTo>
                      <a:lnTo>
                        <a:pt x="46632" y="13303"/>
                      </a:lnTo>
                      <a:lnTo>
                        <a:pt x="49207" y="12874"/>
                      </a:lnTo>
                      <a:lnTo>
                        <a:pt x="49635" y="10013"/>
                      </a:lnTo>
                      <a:lnTo>
                        <a:pt x="49207" y="8726"/>
                      </a:lnTo>
                      <a:lnTo>
                        <a:pt x="47919" y="7295"/>
                      </a:lnTo>
                      <a:lnTo>
                        <a:pt x="17164" y="0"/>
                      </a:lnTo>
                      <a:lnTo>
                        <a:pt x="12301" y="429"/>
                      </a:lnTo>
                      <a:lnTo>
                        <a:pt x="8154" y="2289"/>
                      </a:lnTo>
                      <a:lnTo>
                        <a:pt x="2288" y="6294"/>
                      </a:lnTo>
                      <a:lnTo>
                        <a:pt x="715" y="7724"/>
                      </a:lnTo>
                      <a:lnTo>
                        <a:pt x="0" y="9727"/>
                      </a:lnTo>
                      <a:lnTo>
                        <a:pt x="1001" y="1058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4" name="Freeform: Shape 633">
                  <a:extLst>
                    <a:ext uri="{FF2B5EF4-FFF2-40B4-BE49-F238E27FC236}">
                      <a16:creationId xmlns:a16="http://schemas.microsoft.com/office/drawing/2014/main" id="{7D9063D7-CE73-07C4-C80B-C22991D696A1}"/>
                    </a:ext>
                  </a:extLst>
                </p:cNvPr>
                <p:cNvSpPr/>
                <p:nvPr/>
              </p:nvSpPr>
              <p:spPr>
                <a:xfrm>
                  <a:off x="10385721" y="1225579"/>
                  <a:ext cx="254042" cy="94550"/>
                </a:xfrm>
                <a:custGeom>
                  <a:avLst/>
                  <a:gdLst>
                    <a:gd name="connsiteX0" fmla="*/ 1716 w 254042"/>
                    <a:gd name="connsiteY0" fmla="*/ 59506 h 94550"/>
                    <a:gd name="connsiteX1" fmla="*/ 8154 w 254042"/>
                    <a:gd name="connsiteY1" fmla="*/ 66372 h 94550"/>
                    <a:gd name="connsiteX2" fmla="*/ 15019 w 254042"/>
                    <a:gd name="connsiteY2" fmla="*/ 70520 h 94550"/>
                    <a:gd name="connsiteX3" fmla="*/ 18738 w 254042"/>
                    <a:gd name="connsiteY3" fmla="*/ 71378 h 94550"/>
                    <a:gd name="connsiteX4" fmla="*/ 22171 w 254042"/>
                    <a:gd name="connsiteY4" fmla="*/ 73238 h 94550"/>
                    <a:gd name="connsiteX5" fmla="*/ 29181 w 254042"/>
                    <a:gd name="connsiteY5" fmla="*/ 81677 h 94550"/>
                    <a:gd name="connsiteX6" fmla="*/ 31756 w 254042"/>
                    <a:gd name="connsiteY6" fmla="*/ 84252 h 94550"/>
                    <a:gd name="connsiteX7" fmla="*/ 34474 w 254042"/>
                    <a:gd name="connsiteY7" fmla="*/ 86111 h 94550"/>
                    <a:gd name="connsiteX8" fmla="*/ 57932 w 254042"/>
                    <a:gd name="connsiteY8" fmla="*/ 91833 h 94550"/>
                    <a:gd name="connsiteX9" fmla="*/ 61366 w 254042"/>
                    <a:gd name="connsiteY9" fmla="*/ 93550 h 94550"/>
                    <a:gd name="connsiteX10" fmla="*/ 64942 w 254042"/>
                    <a:gd name="connsiteY10" fmla="*/ 94551 h 94550"/>
                    <a:gd name="connsiteX11" fmla="*/ 68518 w 254042"/>
                    <a:gd name="connsiteY11" fmla="*/ 94408 h 94550"/>
                    <a:gd name="connsiteX12" fmla="*/ 71807 w 254042"/>
                    <a:gd name="connsiteY12" fmla="*/ 92691 h 94550"/>
                    <a:gd name="connsiteX13" fmla="*/ 74954 w 254042"/>
                    <a:gd name="connsiteY13" fmla="*/ 88972 h 94550"/>
                    <a:gd name="connsiteX14" fmla="*/ 77386 w 254042"/>
                    <a:gd name="connsiteY14" fmla="*/ 83680 h 94550"/>
                    <a:gd name="connsiteX15" fmla="*/ 78530 w 254042"/>
                    <a:gd name="connsiteY15" fmla="*/ 79674 h 94550"/>
                    <a:gd name="connsiteX16" fmla="*/ 80247 w 254042"/>
                    <a:gd name="connsiteY16" fmla="*/ 77100 h 94550"/>
                    <a:gd name="connsiteX17" fmla="*/ 82536 w 254042"/>
                    <a:gd name="connsiteY17" fmla="*/ 75955 h 94550"/>
                    <a:gd name="connsiteX18" fmla="*/ 84824 w 254042"/>
                    <a:gd name="connsiteY18" fmla="*/ 75955 h 94550"/>
                    <a:gd name="connsiteX19" fmla="*/ 92406 w 254042"/>
                    <a:gd name="connsiteY19" fmla="*/ 80247 h 94550"/>
                    <a:gd name="connsiteX20" fmla="*/ 100273 w 254042"/>
                    <a:gd name="connsiteY20" fmla="*/ 83107 h 94550"/>
                    <a:gd name="connsiteX21" fmla="*/ 106138 w 254042"/>
                    <a:gd name="connsiteY21" fmla="*/ 82535 h 94550"/>
                    <a:gd name="connsiteX22" fmla="*/ 112145 w 254042"/>
                    <a:gd name="connsiteY22" fmla="*/ 80962 h 94550"/>
                    <a:gd name="connsiteX23" fmla="*/ 131742 w 254042"/>
                    <a:gd name="connsiteY23" fmla="*/ 78530 h 94550"/>
                    <a:gd name="connsiteX24" fmla="*/ 138322 w 254042"/>
                    <a:gd name="connsiteY24" fmla="*/ 76957 h 94550"/>
                    <a:gd name="connsiteX25" fmla="*/ 144902 w 254042"/>
                    <a:gd name="connsiteY25" fmla="*/ 74811 h 94550"/>
                    <a:gd name="connsiteX26" fmla="*/ 152197 w 254042"/>
                    <a:gd name="connsiteY26" fmla="*/ 74382 h 94550"/>
                    <a:gd name="connsiteX27" fmla="*/ 155487 w 254042"/>
                    <a:gd name="connsiteY27" fmla="*/ 76814 h 94550"/>
                    <a:gd name="connsiteX28" fmla="*/ 158061 w 254042"/>
                    <a:gd name="connsiteY28" fmla="*/ 79818 h 94550"/>
                    <a:gd name="connsiteX29" fmla="*/ 161209 w 254042"/>
                    <a:gd name="connsiteY29" fmla="*/ 82821 h 94550"/>
                    <a:gd name="connsiteX30" fmla="*/ 163927 w 254042"/>
                    <a:gd name="connsiteY30" fmla="*/ 84109 h 94550"/>
                    <a:gd name="connsiteX31" fmla="*/ 166788 w 254042"/>
                    <a:gd name="connsiteY31" fmla="*/ 84681 h 94550"/>
                    <a:gd name="connsiteX32" fmla="*/ 171365 w 254042"/>
                    <a:gd name="connsiteY32" fmla="*/ 83680 h 94550"/>
                    <a:gd name="connsiteX33" fmla="*/ 176085 w 254042"/>
                    <a:gd name="connsiteY33" fmla="*/ 81820 h 94550"/>
                    <a:gd name="connsiteX34" fmla="*/ 186527 w 254042"/>
                    <a:gd name="connsiteY34" fmla="*/ 75669 h 94550"/>
                    <a:gd name="connsiteX35" fmla="*/ 180662 w 254042"/>
                    <a:gd name="connsiteY35" fmla="*/ 70091 h 94550"/>
                    <a:gd name="connsiteX36" fmla="*/ 173510 w 254042"/>
                    <a:gd name="connsiteY36" fmla="*/ 67516 h 94550"/>
                    <a:gd name="connsiteX37" fmla="*/ 171222 w 254042"/>
                    <a:gd name="connsiteY37" fmla="*/ 65656 h 94550"/>
                    <a:gd name="connsiteX38" fmla="*/ 160494 w 254042"/>
                    <a:gd name="connsiteY38" fmla="*/ 52783 h 94550"/>
                    <a:gd name="connsiteX39" fmla="*/ 158491 w 254042"/>
                    <a:gd name="connsiteY39" fmla="*/ 49922 h 94550"/>
                    <a:gd name="connsiteX40" fmla="*/ 157061 w 254042"/>
                    <a:gd name="connsiteY40" fmla="*/ 45917 h 94550"/>
                    <a:gd name="connsiteX41" fmla="*/ 155201 w 254042"/>
                    <a:gd name="connsiteY41" fmla="*/ 33472 h 94550"/>
                    <a:gd name="connsiteX42" fmla="*/ 161781 w 254042"/>
                    <a:gd name="connsiteY42" fmla="*/ 31469 h 94550"/>
                    <a:gd name="connsiteX43" fmla="*/ 169219 w 254042"/>
                    <a:gd name="connsiteY43" fmla="*/ 29753 h 94550"/>
                    <a:gd name="connsiteX44" fmla="*/ 180949 w 254042"/>
                    <a:gd name="connsiteY44" fmla="*/ 30182 h 94550"/>
                    <a:gd name="connsiteX45" fmla="*/ 182808 w 254042"/>
                    <a:gd name="connsiteY45" fmla="*/ 33472 h 94550"/>
                    <a:gd name="connsiteX46" fmla="*/ 182236 w 254042"/>
                    <a:gd name="connsiteY46" fmla="*/ 35188 h 94550"/>
                    <a:gd name="connsiteX47" fmla="*/ 178659 w 254042"/>
                    <a:gd name="connsiteY47" fmla="*/ 38907 h 94550"/>
                    <a:gd name="connsiteX48" fmla="*/ 174655 w 254042"/>
                    <a:gd name="connsiteY48" fmla="*/ 40624 h 94550"/>
                    <a:gd name="connsiteX49" fmla="*/ 173653 w 254042"/>
                    <a:gd name="connsiteY49" fmla="*/ 46489 h 94550"/>
                    <a:gd name="connsiteX50" fmla="*/ 174512 w 254042"/>
                    <a:gd name="connsiteY50" fmla="*/ 53212 h 94550"/>
                    <a:gd name="connsiteX51" fmla="*/ 177229 w 254042"/>
                    <a:gd name="connsiteY51" fmla="*/ 57503 h 94550"/>
                    <a:gd name="connsiteX52" fmla="*/ 180377 w 254042"/>
                    <a:gd name="connsiteY52" fmla="*/ 60650 h 94550"/>
                    <a:gd name="connsiteX53" fmla="*/ 187814 w 254042"/>
                    <a:gd name="connsiteY53" fmla="*/ 66658 h 94550"/>
                    <a:gd name="connsiteX54" fmla="*/ 194681 w 254042"/>
                    <a:gd name="connsiteY54" fmla="*/ 68803 h 94550"/>
                    <a:gd name="connsiteX55" fmla="*/ 201690 w 254042"/>
                    <a:gd name="connsiteY55" fmla="*/ 68660 h 94550"/>
                    <a:gd name="connsiteX56" fmla="*/ 213562 w 254042"/>
                    <a:gd name="connsiteY56" fmla="*/ 71092 h 94550"/>
                    <a:gd name="connsiteX57" fmla="*/ 219427 w 254042"/>
                    <a:gd name="connsiteY57" fmla="*/ 70234 h 94550"/>
                    <a:gd name="connsiteX58" fmla="*/ 225291 w 254042"/>
                    <a:gd name="connsiteY58" fmla="*/ 67659 h 94550"/>
                    <a:gd name="connsiteX59" fmla="*/ 239596 w 254042"/>
                    <a:gd name="connsiteY59" fmla="*/ 57503 h 94550"/>
                    <a:gd name="connsiteX60" fmla="*/ 237450 w 254042"/>
                    <a:gd name="connsiteY60" fmla="*/ 54070 h 94550"/>
                    <a:gd name="connsiteX61" fmla="*/ 234876 w 254042"/>
                    <a:gd name="connsiteY61" fmla="*/ 51495 h 94550"/>
                    <a:gd name="connsiteX62" fmla="*/ 237164 w 254042"/>
                    <a:gd name="connsiteY62" fmla="*/ 48491 h 94550"/>
                    <a:gd name="connsiteX63" fmla="*/ 243744 w 254042"/>
                    <a:gd name="connsiteY63" fmla="*/ 43914 h 94550"/>
                    <a:gd name="connsiteX64" fmla="*/ 254043 w 254042"/>
                    <a:gd name="connsiteY64" fmla="*/ 41482 h 94550"/>
                    <a:gd name="connsiteX65" fmla="*/ 252470 w 254042"/>
                    <a:gd name="connsiteY65" fmla="*/ 39337 h 94550"/>
                    <a:gd name="connsiteX66" fmla="*/ 250753 w 254042"/>
                    <a:gd name="connsiteY66" fmla="*/ 38049 h 94550"/>
                    <a:gd name="connsiteX67" fmla="*/ 203406 w 254042"/>
                    <a:gd name="connsiteY67" fmla="*/ 20884 h 94550"/>
                    <a:gd name="connsiteX68" fmla="*/ 199687 w 254042"/>
                    <a:gd name="connsiteY68" fmla="*/ 21170 h 94550"/>
                    <a:gd name="connsiteX69" fmla="*/ 192105 w 254042"/>
                    <a:gd name="connsiteY69" fmla="*/ 23459 h 94550"/>
                    <a:gd name="connsiteX70" fmla="*/ 188244 w 254042"/>
                    <a:gd name="connsiteY70" fmla="*/ 24031 h 94550"/>
                    <a:gd name="connsiteX71" fmla="*/ 180519 w 254042"/>
                    <a:gd name="connsiteY71" fmla="*/ 23173 h 94550"/>
                    <a:gd name="connsiteX72" fmla="*/ 172795 w 254042"/>
                    <a:gd name="connsiteY72" fmla="*/ 20884 h 94550"/>
                    <a:gd name="connsiteX73" fmla="*/ 166358 w 254042"/>
                    <a:gd name="connsiteY73" fmla="*/ 18452 h 94550"/>
                    <a:gd name="connsiteX74" fmla="*/ 152627 w 254042"/>
                    <a:gd name="connsiteY74" fmla="*/ 9727 h 94550"/>
                    <a:gd name="connsiteX75" fmla="*/ 144759 w 254042"/>
                    <a:gd name="connsiteY75" fmla="*/ 5722 h 94550"/>
                    <a:gd name="connsiteX76" fmla="*/ 137035 w 254042"/>
                    <a:gd name="connsiteY76" fmla="*/ 3862 h 94550"/>
                    <a:gd name="connsiteX77" fmla="*/ 131313 w 254042"/>
                    <a:gd name="connsiteY77" fmla="*/ 8439 h 94550"/>
                    <a:gd name="connsiteX78" fmla="*/ 123302 w 254042"/>
                    <a:gd name="connsiteY78" fmla="*/ 13160 h 94550"/>
                    <a:gd name="connsiteX79" fmla="*/ 121872 w 254042"/>
                    <a:gd name="connsiteY79" fmla="*/ 14733 h 94550"/>
                    <a:gd name="connsiteX80" fmla="*/ 120871 w 254042"/>
                    <a:gd name="connsiteY80" fmla="*/ 17022 h 94550"/>
                    <a:gd name="connsiteX81" fmla="*/ 120156 w 254042"/>
                    <a:gd name="connsiteY81" fmla="*/ 20741 h 94550"/>
                    <a:gd name="connsiteX82" fmla="*/ 120156 w 254042"/>
                    <a:gd name="connsiteY82" fmla="*/ 24889 h 94550"/>
                    <a:gd name="connsiteX83" fmla="*/ 120584 w 254042"/>
                    <a:gd name="connsiteY83" fmla="*/ 28036 h 94550"/>
                    <a:gd name="connsiteX84" fmla="*/ 120584 w 254042"/>
                    <a:gd name="connsiteY84" fmla="*/ 31040 h 94550"/>
                    <a:gd name="connsiteX85" fmla="*/ 119011 w 254042"/>
                    <a:gd name="connsiteY85" fmla="*/ 34044 h 94550"/>
                    <a:gd name="connsiteX86" fmla="*/ 116723 w 254042"/>
                    <a:gd name="connsiteY86" fmla="*/ 35331 h 94550"/>
                    <a:gd name="connsiteX87" fmla="*/ 112002 w 254042"/>
                    <a:gd name="connsiteY87" fmla="*/ 35045 h 94550"/>
                    <a:gd name="connsiteX88" fmla="*/ 110286 w 254042"/>
                    <a:gd name="connsiteY88" fmla="*/ 34473 h 94550"/>
                    <a:gd name="connsiteX89" fmla="*/ 108713 w 254042"/>
                    <a:gd name="connsiteY89" fmla="*/ 33329 h 94550"/>
                    <a:gd name="connsiteX90" fmla="*/ 107138 w 254042"/>
                    <a:gd name="connsiteY90" fmla="*/ 31612 h 94550"/>
                    <a:gd name="connsiteX91" fmla="*/ 103849 w 254042"/>
                    <a:gd name="connsiteY91" fmla="*/ 25175 h 94550"/>
                    <a:gd name="connsiteX92" fmla="*/ 100416 w 254042"/>
                    <a:gd name="connsiteY92" fmla="*/ 23459 h 94550"/>
                    <a:gd name="connsiteX93" fmla="*/ 96697 w 254042"/>
                    <a:gd name="connsiteY93" fmla="*/ 24317 h 94550"/>
                    <a:gd name="connsiteX94" fmla="*/ 93550 w 254042"/>
                    <a:gd name="connsiteY94" fmla="*/ 23030 h 94550"/>
                    <a:gd name="connsiteX95" fmla="*/ 84395 w 254042"/>
                    <a:gd name="connsiteY95" fmla="*/ 15306 h 94550"/>
                    <a:gd name="connsiteX96" fmla="*/ 77958 w 254042"/>
                    <a:gd name="connsiteY96" fmla="*/ 11586 h 94550"/>
                    <a:gd name="connsiteX97" fmla="*/ 68375 w 254042"/>
                    <a:gd name="connsiteY97" fmla="*/ 7438 h 94550"/>
                    <a:gd name="connsiteX98" fmla="*/ 65227 w 254042"/>
                    <a:gd name="connsiteY98" fmla="*/ 5722 h 94550"/>
                    <a:gd name="connsiteX99" fmla="*/ 62509 w 254042"/>
                    <a:gd name="connsiteY99" fmla="*/ 2432 h 94550"/>
                    <a:gd name="connsiteX100" fmla="*/ 59506 w 254042"/>
                    <a:gd name="connsiteY100" fmla="*/ 143 h 94550"/>
                    <a:gd name="connsiteX101" fmla="*/ 56359 w 254042"/>
                    <a:gd name="connsiteY101" fmla="*/ 0 h 94550"/>
                    <a:gd name="connsiteX102" fmla="*/ 44772 w 254042"/>
                    <a:gd name="connsiteY102" fmla="*/ 4434 h 94550"/>
                    <a:gd name="connsiteX103" fmla="*/ 38050 w 254042"/>
                    <a:gd name="connsiteY103" fmla="*/ 5293 h 94550"/>
                    <a:gd name="connsiteX104" fmla="*/ 34617 w 254042"/>
                    <a:gd name="connsiteY104" fmla="*/ 7438 h 94550"/>
                    <a:gd name="connsiteX105" fmla="*/ 32900 w 254042"/>
                    <a:gd name="connsiteY105" fmla="*/ 9584 h 94550"/>
                    <a:gd name="connsiteX106" fmla="*/ 31041 w 254042"/>
                    <a:gd name="connsiteY106" fmla="*/ 10728 h 94550"/>
                    <a:gd name="connsiteX107" fmla="*/ 24889 w 254042"/>
                    <a:gd name="connsiteY107" fmla="*/ 11443 h 94550"/>
                    <a:gd name="connsiteX108" fmla="*/ 20455 w 254042"/>
                    <a:gd name="connsiteY108" fmla="*/ 13160 h 94550"/>
                    <a:gd name="connsiteX109" fmla="*/ 18453 w 254042"/>
                    <a:gd name="connsiteY109" fmla="*/ 15306 h 94550"/>
                    <a:gd name="connsiteX110" fmla="*/ 16737 w 254042"/>
                    <a:gd name="connsiteY110" fmla="*/ 18023 h 94550"/>
                    <a:gd name="connsiteX111" fmla="*/ 19454 w 254042"/>
                    <a:gd name="connsiteY111" fmla="*/ 23459 h 94550"/>
                    <a:gd name="connsiteX112" fmla="*/ 22887 w 254042"/>
                    <a:gd name="connsiteY112" fmla="*/ 27321 h 94550"/>
                    <a:gd name="connsiteX113" fmla="*/ 12445 w 254042"/>
                    <a:gd name="connsiteY113" fmla="*/ 26034 h 94550"/>
                    <a:gd name="connsiteX114" fmla="*/ 9727 w 254042"/>
                    <a:gd name="connsiteY114" fmla="*/ 28036 h 94550"/>
                    <a:gd name="connsiteX115" fmla="*/ 8010 w 254042"/>
                    <a:gd name="connsiteY115" fmla="*/ 40052 h 94550"/>
                    <a:gd name="connsiteX116" fmla="*/ 10299 w 254042"/>
                    <a:gd name="connsiteY116" fmla="*/ 52640 h 94550"/>
                    <a:gd name="connsiteX117" fmla="*/ 6580 w 254042"/>
                    <a:gd name="connsiteY117" fmla="*/ 52783 h 94550"/>
                    <a:gd name="connsiteX118" fmla="*/ 1001 w 254042"/>
                    <a:gd name="connsiteY118" fmla="*/ 51638 h 94550"/>
                    <a:gd name="connsiteX119" fmla="*/ 0 w 254042"/>
                    <a:gd name="connsiteY119" fmla="*/ 54070 h 94550"/>
                    <a:gd name="connsiteX120" fmla="*/ 430 w 254042"/>
                    <a:gd name="connsiteY120" fmla="*/ 57360 h 9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254042" h="94550">
                      <a:moveTo>
                        <a:pt x="1716" y="59506"/>
                      </a:moveTo>
                      <a:lnTo>
                        <a:pt x="8154" y="66372"/>
                      </a:lnTo>
                      <a:lnTo>
                        <a:pt x="15019" y="70520"/>
                      </a:lnTo>
                      <a:lnTo>
                        <a:pt x="18738" y="71378"/>
                      </a:lnTo>
                      <a:lnTo>
                        <a:pt x="22171" y="73238"/>
                      </a:lnTo>
                      <a:lnTo>
                        <a:pt x="29181" y="81677"/>
                      </a:lnTo>
                      <a:lnTo>
                        <a:pt x="31756" y="84252"/>
                      </a:lnTo>
                      <a:lnTo>
                        <a:pt x="34474" y="86111"/>
                      </a:lnTo>
                      <a:lnTo>
                        <a:pt x="57932" y="91833"/>
                      </a:lnTo>
                      <a:lnTo>
                        <a:pt x="61366" y="93550"/>
                      </a:lnTo>
                      <a:lnTo>
                        <a:pt x="64942" y="94551"/>
                      </a:lnTo>
                      <a:lnTo>
                        <a:pt x="68518" y="94408"/>
                      </a:lnTo>
                      <a:lnTo>
                        <a:pt x="71807" y="92691"/>
                      </a:lnTo>
                      <a:lnTo>
                        <a:pt x="74954" y="88972"/>
                      </a:lnTo>
                      <a:lnTo>
                        <a:pt x="77386" y="83680"/>
                      </a:lnTo>
                      <a:lnTo>
                        <a:pt x="78530" y="79674"/>
                      </a:lnTo>
                      <a:lnTo>
                        <a:pt x="80247" y="77100"/>
                      </a:lnTo>
                      <a:lnTo>
                        <a:pt x="82536" y="75955"/>
                      </a:lnTo>
                      <a:lnTo>
                        <a:pt x="84824" y="75955"/>
                      </a:lnTo>
                      <a:lnTo>
                        <a:pt x="92406" y="80247"/>
                      </a:lnTo>
                      <a:lnTo>
                        <a:pt x="100273" y="83107"/>
                      </a:lnTo>
                      <a:lnTo>
                        <a:pt x="106138" y="82535"/>
                      </a:lnTo>
                      <a:lnTo>
                        <a:pt x="112145" y="80962"/>
                      </a:lnTo>
                      <a:lnTo>
                        <a:pt x="131742" y="78530"/>
                      </a:lnTo>
                      <a:lnTo>
                        <a:pt x="138322" y="76957"/>
                      </a:lnTo>
                      <a:lnTo>
                        <a:pt x="144902" y="74811"/>
                      </a:lnTo>
                      <a:lnTo>
                        <a:pt x="152197" y="74382"/>
                      </a:lnTo>
                      <a:lnTo>
                        <a:pt x="155487" y="76814"/>
                      </a:lnTo>
                      <a:lnTo>
                        <a:pt x="158061" y="79818"/>
                      </a:lnTo>
                      <a:lnTo>
                        <a:pt x="161209" y="82821"/>
                      </a:lnTo>
                      <a:lnTo>
                        <a:pt x="163927" y="84109"/>
                      </a:lnTo>
                      <a:lnTo>
                        <a:pt x="166788" y="84681"/>
                      </a:lnTo>
                      <a:lnTo>
                        <a:pt x="171365" y="83680"/>
                      </a:lnTo>
                      <a:lnTo>
                        <a:pt x="176085" y="81820"/>
                      </a:lnTo>
                      <a:lnTo>
                        <a:pt x="186527" y="75669"/>
                      </a:lnTo>
                      <a:lnTo>
                        <a:pt x="180662" y="70091"/>
                      </a:lnTo>
                      <a:lnTo>
                        <a:pt x="173510" y="67516"/>
                      </a:lnTo>
                      <a:lnTo>
                        <a:pt x="171222" y="65656"/>
                      </a:lnTo>
                      <a:lnTo>
                        <a:pt x="160494" y="52783"/>
                      </a:lnTo>
                      <a:lnTo>
                        <a:pt x="158491" y="49922"/>
                      </a:lnTo>
                      <a:lnTo>
                        <a:pt x="157061" y="45917"/>
                      </a:lnTo>
                      <a:lnTo>
                        <a:pt x="155201" y="33472"/>
                      </a:lnTo>
                      <a:lnTo>
                        <a:pt x="161781" y="31469"/>
                      </a:lnTo>
                      <a:lnTo>
                        <a:pt x="169219" y="29753"/>
                      </a:lnTo>
                      <a:lnTo>
                        <a:pt x="180949" y="30182"/>
                      </a:lnTo>
                      <a:lnTo>
                        <a:pt x="182808" y="33472"/>
                      </a:lnTo>
                      <a:lnTo>
                        <a:pt x="182236" y="35188"/>
                      </a:lnTo>
                      <a:lnTo>
                        <a:pt x="178659" y="38907"/>
                      </a:lnTo>
                      <a:lnTo>
                        <a:pt x="174655" y="40624"/>
                      </a:lnTo>
                      <a:lnTo>
                        <a:pt x="173653" y="46489"/>
                      </a:lnTo>
                      <a:lnTo>
                        <a:pt x="174512" y="53212"/>
                      </a:lnTo>
                      <a:lnTo>
                        <a:pt x="177229" y="57503"/>
                      </a:lnTo>
                      <a:lnTo>
                        <a:pt x="180377" y="60650"/>
                      </a:lnTo>
                      <a:lnTo>
                        <a:pt x="187814" y="66658"/>
                      </a:lnTo>
                      <a:lnTo>
                        <a:pt x="194681" y="68803"/>
                      </a:lnTo>
                      <a:lnTo>
                        <a:pt x="201690" y="68660"/>
                      </a:lnTo>
                      <a:lnTo>
                        <a:pt x="213562" y="71092"/>
                      </a:lnTo>
                      <a:lnTo>
                        <a:pt x="219427" y="70234"/>
                      </a:lnTo>
                      <a:lnTo>
                        <a:pt x="225291" y="67659"/>
                      </a:lnTo>
                      <a:lnTo>
                        <a:pt x="239596" y="57503"/>
                      </a:lnTo>
                      <a:lnTo>
                        <a:pt x="237450" y="54070"/>
                      </a:lnTo>
                      <a:lnTo>
                        <a:pt x="234876" y="51495"/>
                      </a:lnTo>
                      <a:lnTo>
                        <a:pt x="237164" y="48491"/>
                      </a:lnTo>
                      <a:lnTo>
                        <a:pt x="243744" y="43914"/>
                      </a:lnTo>
                      <a:lnTo>
                        <a:pt x="254043" y="41482"/>
                      </a:lnTo>
                      <a:lnTo>
                        <a:pt x="252470" y="39337"/>
                      </a:lnTo>
                      <a:lnTo>
                        <a:pt x="250753" y="38049"/>
                      </a:lnTo>
                      <a:lnTo>
                        <a:pt x="203406" y="20884"/>
                      </a:lnTo>
                      <a:lnTo>
                        <a:pt x="199687" y="21170"/>
                      </a:lnTo>
                      <a:lnTo>
                        <a:pt x="192105" y="23459"/>
                      </a:lnTo>
                      <a:lnTo>
                        <a:pt x="188244" y="24031"/>
                      </a:lnTo>
                      <a:lnTo>
                        <a:pt x="180519" y="23173"/>
                      </a:lnTo>
                      <a:lnTo>
                        <a:pt x="172795" y="20884"/>
                      </a:lnTo>
                      <a:lnTo>
                        <a:pt x="166358" y="18452"/>
                      </a:lnTo>
                      <a:lnTo>
                        <a:pt x="152627" y="9727"/>
                      </a:lnTo>
                      <a:lnTo>
                        <a:pt x="144759" y="5722"/>
                      </a:lnTo>
                      <a:lnTo>
                        <a:pt x="137035" y="3862"/>
                      </a:lnTo>
                      <a:lnTo>
                        <a:pt x="131313" y="8439"/>
                      </a:lnTo>
                      <a:lnTo>
                        <a:pt x="123302" y="13160"/>
                      </a:lnTo>
                      <a:lnTo>
                        <a:pt x="121872" y="14733"/>
                      </a:lnTo>
                      <a:lnTo>
                        <a:pt x="120871" y="17022"/>
                      </a:lnTo>
                      <a:lnTo>
                        <a:pt x="120156" y="20741"/>
                      </a:lnTo>
                      <a:lnTo>
                        <a:pt x="120156" y="24889"/>
                      </a:lnTo>
                      <a:lnTo>
                        <a:pt x="120584" y="28036"/>
                      </a:lnTo>
                      <a:lnTo>
                        <a:pt x="120584" y="31040"/>
                      </a:lnTo>
                      <a:lnTo>
                        <a:pt x="119011" y="34044"/>
                      </a:lnTo>
                      <a:lnTo>
                        <a:pt x="116723" y="35331"/>
                      </a:lnTo>
                      <a:lnTo>
                        <a:pt x="112002" y="35045"/>
                      </a:lnTo>
                      <a:lnTo>
                        <a:pt x="110286" y="34473"/>
                      </a:lnTo>
                      <a:lnTo>
                        <a:pt x="108713" y="33329"/>
                      </a:lnTo>
                      <a:lnTo>
                        <a:pt x="107138" y="31612"/>
                      </a:lnTo>
                      <a:lnTo>
                        <a:pt x="103849" y="25175"/>
                      </a:lnTo>
                      <a:lnTo>
                        <a:pt x="100416" y="23459"/>
                      </a:lnTo>
                      <a:lnTo>
                        <a:pt x="96697" y="24317"/>
                      </a:lnTo>
                      <a:lnTo>
                        <a:pt x="93550" y="23030"/>
                      </a:lnTo>
                      <a:lnTo>
                        <a:pt x="84395" y="15306"/>
                      </a:lnTo>
                      <a:lnTo>
                        <a:pt x="77958" y="11586"/>
                      </a:lnTo>
                      <a:lnTo>
                        <a:pt x="68375" y="7438"/>
                      </a:lnTo>
                      <a:lnTo>
                        <a:pt x="65227" y="5722"/>
                      </a:lnTo>
                      <a:lnTo>
                        <a:pt x="62509" y="2432"/>
                      </a:lnTo>
                      <a:lnTo>
                        <a:pt x="59506" y="143"/>
                      </a:lnTo>
                      <a:lnTo>
                        <a:pt x="56359" y="0"/>
                      </a:lnTo>
                      <a:lnTo>
                        <a:pt x="44772" y="4434"/>
                      </a:lnTo>
                      <a:lnTo>
                        <a:pt x="38050" y="5293"/>
                      </a:lnTo>
                      <a:lnTo>
                        <a:pt x="34617" y="7438"/>
                      </a:lnTo>
                      <a:lnTo>
                        <a:pt x="32900" y="9584"/>
                      </a:lnTo>
                      <a:lnTo>
                        <a:pt x="31041" y="10728"/>
                      </a:lnTo>
                      <a:lnTo>
                        <a:pt x="24889" y="11443"/>
                      </a:lnTo>
                      <a:lnTo>
                        <a:pt x="20455" y="13160"/>
                      </a:lnTo>
                      <a:lnTo>
                        <a:pt x="18453" y="15306"/>
                      </a:lnTo>
                      <a:lnTo>
                        <a:pt x="16737" y="18023"/>
                      </a:lnTo>
                      <a:lnTo>
                        <a:pt x="19454" y="23459"/>
                      </a:lnTo>
                      <a:lnTo>
                        <a:pt x="22887" y="27321"/>
                      </a:lnTo>
                      <a:lnTo>
                        <a:pt x="12445" y="26034"/>
                      </a:lnTo>
                      <a:lnTo>
                        <a:pt x="9727" y="28036"/>
                      </a:lnTo>
                      <a:lnTo>
                        <a:pt x="8010" y="40052"/>
                      </a:lnTo>
                      <a:lnTo>
                        <a:pt x="10299" y="52640"/>
                      </a:lnTo>
                      <a:lnTo>
                        <a:pt x="6580" y="52783"/>
                      </a:lnTo>
                      <a:lnTo>
                        <a:pt x="1001" y="51638"/>
                      </a:lnTo>
                      <a:lnTo>
                        <a:pt x="0" y="54070"/>
                      </a:lnTo>
                      <a:lnTo>
                        <a:pt x="430" y="5736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5" name="Freeform: Shape 634">
                  <a:extLst>
                    <a:ext uri="{FF2B5EF4-FFF2-40B4-BE49-F238E27FC236}">
                      <a16:creationId xmlns:a16="http://schemas.microsoft.com/office/drawing/2014/main" id="{385B4F94-54F9-030B-57BE-82F10AF718BC}"/>
                    </a:ext>
                  </a:extLst>
                </p:cNvPr>
                <p:cNvSpPr/>
                <p:nvPr/>
              </p:nvSpPr>
              <p:spPr>
                <a:xfrm>
                  <a:off x="9489562" y="1152914"/>
                  <a:ext cx="12444" cy="6722"/>
                </a:xfrm>
                <a:custGeom>
                  <a:avLst/>
                  <a:gdLst>
                    <a:gd name="connsiteX0" fmla="*/ 9870 w 12444"/>
                    <a:gd name="connsiteY0" fmla="*/ 1144 h 6722"/>
                    <a:gd name="connsiteX1" fmla="*/ 6579 w 12444"/>
                    <a:gd name="connsiteY1" fmla="*/ 0 h 6722"/>
                    <a:gd name="connsiteX2" fmla="*/ 3003 w 12444"/>
                    <a:gd name="connsiteY2" fmla="*/ 0 h 6722"/>
                    <a:gd name="connsiteX3" fmla="*/ 0 w 12444"/>
                    <a:gd name="connsiteY3" fmla="*/ 3719 h 6722"/>
                    <a:gd name="connsiteX4" fmla="*/ 1001 w 12444"/>
                    <a:gd name="connsiteY4" fmla="*/ 6723 h 6722"/>
                    <a:gd name="connsiteX5" fmla="*/ 4434 w 12444"/>
                    <a:gd name="connsiteY5" fmla="*/ 6723 h 6722"/>
                    <a:gd name="connsiteX6" fmla="*/ 12445 w 12444"/>
                    <a:gd name="connsiteY6" fmla="*/ 5006 h 6722"/>
                    <a:gd name="connsiteX7" fmla="*/ 12015 w 12444"/>
                    <a:gd name="connsiteY7" fmla="*/ 3004 h 6722"/>
                    <a:gd name="connsiteX8" fmla="*/ 10871 w 12444"/>
                    <a:gd name="connsiteY8" fmla="*/ 1717 h 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44" h="6722">
                      <a:moveTo>
                        <a:pt x="9870" y="1144"/>
                      </a:moveTo>
                      <a:lnTo>
                        <a:pt x="6579" y="0"/>
                      </a:lnTo>
                      <a:lnTo>
                        <a:pt x="3003" y="0"/>
                      </a:lnTo>
                      <a:lnTo>
                        <a:pt x="0" y="3719"/>
                      </a:lnTo>
                      <a:lnTo>
                        <a:pt x="1001" y="6723"/>
                      </a:lnTo>
                      <a:lnTo>
                        <a:pt x="4434" y="6723"/>
                      </a:lnTo>
                      <a:lnTo>
                        <a:pt x="12445" y="5006"/>
                      </a:lnTo>
                      <a:lnTo>
                        <a:pt x="12015" y="3004"/>
                      </a:lnTo>
                      <a:lnTo>
                        <a:pt x="10871" y="171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6" name="Freeform: Shape 635">
                  <a:extLst>
                    <a:ext uri="{FF2B5EF4-FFF2-40B4-BE49-F238E27FC236}">
                      <a16:creationId xmlns:a16="http://schemas.microsoft.com/office/drawing/2014/main" id="{FD88A6D5-8A4F-4AE9-30CB-BA9CB9AD4E40}"/>
                    </a:ext>
                  </a:extLst>
                </p:cNvPr>
                <p:cNvSpPr/>
                <p:nvPr/>
              </p:nvSpPr>
              <p:spPr>
                <a:xfrm>
                  <a:off x="9451942" y="1088258"/>
                  <a:ext cx="21026" cy="9297"/>
                </a:xfrm>
                <a:custGeom>
                  <a:avLst/>
                  <a:gdLst>
                    <a:gd name="connsiteX0" fmla="*/ 7581 w 21026"/>
                    <a:gd name="connsiteY0" fmla="*/ 8726 h 9297"/>
                    <a:gd name="connsiteX1" fmla="*/ 13589 w 21026"/>
                    <a:gd name="connsiteY1" fmla="*/ 6151 h 9297"/>
                    <a:gd name="connsiteX2" fmla="*/ 14590 w 21026"/>
                    <a:gd name="connsiteY2" fmla="*/ 5149 h 9297"/>
                    <a:gd name="connsiteX3" fmla="*/ 19883 w 21026"/>
                    <a:gd name="connsiteY3" fmla="*/ 4863 h 9297"/>
                    <a:gd name="connsiteX4" fmla="*/ 21027 w 21026"/>
                    <a:gd name="connsiteY4" fmla="*/ 4863 h 9297"/>
                    <a:gd name="connsiteX5" fmla="*/ 21027 w 21026"/>
                    <a:gd name="connsiteY5" fmla="*/ 3004 h 9297"/>
                    <a:gd name="connsiteX6" fmla="*/ 20169 w 21026"/>
                    <a:gd name="connsiteY6" fmla="*/ 1430 h 9297"/>
                    <a:gd name="connsiteX7" fmla="*/ 18738 w 21026"/>
                    <a:gd name="connsiteY7" fmla="*/ 143 h 9297"/>
                    <a:gd name="connsiteX8" fmla="*/ 13160 w 21026"/>
                    <a:gd name="connsiteY8" fmla="*/ 0 h 9297"/>
                    <a:gd name="connsiteX9" fmla="*/ 9870 w 21026"/>
                    <a:gd name="connsiteY9" fmla="*/ 4434 h 9297"/>
                    <a:gd name="connsiteX10" fmla="*/ 1144 w 21026"/>
                    <a:gd name="connsiteY10" fmla="*/ 4863 h 9297"/>
                    <a:gd name="connsiteX11" fmla="*/ 0 w 21026"/>
                    <a:gd name="connsiteY11" fmla="*/ 7867 h 9297"/>
                    <a:gd name="connsiteX12" fmla="*/ 3862 w 21026"/>
                    <a:gd name="connsiteY12" fmla="*/ 9298 h 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26" h="9297">
                      <a:moveTo>
                        <a:pt x="7581" y="8726"/>
                      </a:moveTo>
                      <a:lnTo>
                        <a:pt x="13589" y="6151"/>
                      </a:lnTo>
                      <a:lnTo>
                        <a:pt x="14590" y="5149"/>
                      </a:lnTo>
                      <a:lnTo>
                        <a:pt x="19883" y="4863"/>
                      </a:lnTo>
                      <a:lnTo>
                        <a:pt x="21027" y="4863"/>
                      </a:lnTo>
                      <a:lnTo>
                        <a:pt x="21027" y="3004"/>
                      </a:lnTo>
                      <a:lnTo>
                        <a:pt x="20169" y="1430"/>
                      </a:lnTo>
                      <a:lnTo>
                        <a:pt x="18738" y="143"/>
                      </a:lnTo>
                      <a:lnTo>
                        <a:pt x="13160" y="0"/>
                      </a:lnTo>
                      <a:lnTo>
                        <a:pt x="9870" y="4434"/>
                      </a:lnTo>
                      <a:lnTo>
                        <a:pt x="1144" y="4863"/>
                      </a:lnTo>
                      <a:lnTo>
                        <a:pt x="0" y="7867"/>
                      </a:lnTo>
                      <a:lnTo>
                        <a:pt x="3862" y="929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7" name="Freeform: Shape 636">
                  <a:extLst>
                    <a:ext uri="{FF2B5EF4-FFF2-40B4-BE49-F238E27FC236}">
                      <a16:creationId xmlns:a16="http://schemas.microsoft.com/office/drawing/2014/main" id="{F8D6F27C-593C-8168-0F2C-7BA7544DB0A5}"/>
                    </a:ext>
                  </a:extLst>
                </p:cNvPr>
                <p:cNvSpPr/>
                <p:nvPr/>
              </p:nvSpPr>
              <p:spPr>
                <a:xfrm>
                  <a:off x="9248536" y="1014878"/>
                  <a:ext cx="182951" cy="98556"/>
                </a:xfrm>
                <a:custGeom>
                  <a:avLst/>
                  <a:gdLst>
                    <a:gd name="connsiteX0" fmla="*/ 29467 w 182951"/>
                    <a:gd name="connsiteY0" fmla="*/ 54070 h 98556"/>
                    <a:gd name="connsiteX1" fmla="*/ 29323 w 182951"/>
                    <a:gd name="connsiteY1" fmla="*/ 57789 h 98556"/>
                    <a:gd name="connsiteX2" fmla="*/ 28037 w 182951"/>
                    <a:gd name="connsiteY2" fmla="*/ 60364 h 98556"/>
                    <a:gd name="connsiteX3" fmla="*/ 26463 w 182951"/>
                    <a:gd name="connsiteY3" fmla="*/ 62509 h 98556"/>
                    <a:gd name="connsiteX4" fmla="*/ 25319 w 182951"/>
                    <a:gd name="connsiteY4" fmla="*/ 64655 h 98556"/>
                    <a:gd name="connsiteX5" fmla="*/ 23316 w 182951"/>
                    <a:gd name="connsiteY5" fmla="*/ 70663 h 98556"/>
                    <a:gd name="connsiteX6" fmla="*/ 22171 w 182951"/>
                    <a:gd name="connsiteY6" fmla="*/ 73381 h 98556"/>
                    <a:gd name="connsiteX7" fmla="*/ 11873 w 182951"/>
                    <a:gd name="connsiteY7" fmla="*/ 80390 h 98556"/>
                    <a:gd name="connsiteX8" fmla="*/ 7867 w 182951"/>
                    <a:gd name="connsiteY8" fmla="*/ 83966 h 98556"/>
                    <a:gd name="connsiteX9" fmla="*/ 4577 w 182951"/>
                    <a:gd name="connsiteY9" fmla="*/ 90117 h 98556"/>
                    <a:gd name="connsiteX10" fmla="*/ 0 w 182951"/>
                    <a:gd name="connsiteY10" fmla="*/ 93120 h 98556"/>
                    <a:gd name="connsiteX11" fmla="*/ 3291 w 182951"/>
                    <a:gd name="connsiteY11" fmla="*/ 95695 h 98556"/>
                    <a:gd name="connsiteX12" fmla="*/ 6437 w 182951"/>
                    <a:gd name="connsiteY12" fmla="*/ 97269 h 98556"/>
                    <a:gd name="connsiteX13" fmla="*/ 16879 w 182951"/>
                    <a:gd name="connsiteY13" fmla="*/ 98556 h 98556"/>
                    <a:gd name="connsiteX14" fmla="*/ 24031 w 182951"/>
                    <a:gd name="connsiteY14" fmla="*/ 97269 h 98556"/>
                    <a:gd name="connsiteX15" fmla="*/ 37907 w 182951"/>
                    <a:gd name="connsiteY15" fmla="*/ 92548 h 98556"/>
                    <a:gd name="connsiteX16" fmla="*/ 52926 w 182951"/>
                    <a:gd name="connsiteY16" fmla="*/ 86254 h 98556"/>
                    <a:gd name="connsiteX17" fmla="*/ 57932 w 182951"/>
                    <a:gd name="connsiteY17" fmla="*/ 83107 h 98556"/>
                    <a:gd name="connsiteX18" fmla="*/ 72666 w 182951"/>
                    <a:gd name="connsiteY18" fmla="*/ 82964 h 98556"/>
                    <a:gd name="connsiteX19" fmla="*/ 87399 w 182951"/>
                    <a:gd name="connsiteY19" fmla="*/ 82249 h 98556"/>
                    <a:gd name="connsiteX20" fmla="*/ 100559 w 182951"/>
                    <a:gd name="connsiteY20" fmla="*/ 80962 h 98556"/>
                    <a:gd name="connsiteX21" fmla="*/ 102275 w 182951"/>
                    <a:gd name="connsiteY21" fmla="*/ 82392 h 98556"/>
                    <a:gd name="connsiteX22" fmla="*/ 104135 w 182951"/>
                    <a:gd name="connsiteY22" fmla="*/ 83251 h 98556"/>
                    <a:gd name="connsiteX23" fmla="*/ 105995 w 182951"/>
                    <a:gd name="connsiteY23" fmla="*/ 83394 h 98556"/>
                    <a:gd name="connsiteX24" fmla="*/ 112289 w 182951"/>
                    <a:gd name="connsiteY24" fmla="*/ 78816 h 98556"/>
                    <a:gd name="connsiteX25" fmla="*/ 133888 w 182951"/>
                    <a:gd name="connsiteY25" fmla="*/ 78673 h 98556"/>
                    <a:gd name="connsiteX26" fmla="*/ 151339 w 182951"/>
                    <a:gd name="connsiteY26" fmla="*/ 73667 h 98556"/>
                    <a:gd name="connsiteX27" fmla="*/ 158061 w 182951"/>
                    <a:gd name="connsiteY27" fmla="*/ 72665 h 98556"/>
                    <a:gd name="connsiteX28" fmla="*/ 164785 w 182951"/>
                    <a:gd name="connsiteY28" fmla="*/ 73381 h 98556"/>
                    <a:gd name="connsiteX29" fmla="*/ 167503 w 182951"/>
                    <a:gd name="connsiteY29" fmla="*/ 72522 h 98556"/>
                    <a:gd name="connsiteX30" fmla="*/ 181950 w 182951"/>
                    <a:gd name="connsiteY30" fmla="*/ 62796 h 98556"/>
                    <a:gd name="connsiteX31" fmla="*/ 182951 w 182951"/>
                    <a:gd name="connsiteY31" fmla="*/ 56502 h 98556"/>
                    <a:gd name="connsiteX32" fmla="*/ 181950 w 182951"/>
                    <a:gd name="connsiteY32" fmla="*/ 51638 h 98556"/>
                    <a:gd name="connsiteX33" fmla="*/ 180234 w 182951"/>
                    <a:gd name="connsiteY33" fmla="*/ 47204 h 98556"/>
                    <a:gd name="connsiteX34" fmla="*/ 178803 w 182951"/>
                    <a:gd name="connsiteY34" fmla="*/ 44057 h 98556"/>
                    <a:gd name="connsiteX35" fmla="*/ 176943 w 182951"/>
                    <a:gd name="connsiteY35" fmla="*/ 41482 h 98556"/>
                    <a:gd name="connsiteX36" fmla="*/ 172938 w 182951"/>
                    <a:gd name="connsiteY36" fmla="*/ 39909 h 98556"/>
                    <a:gd name="connsiteX37" fmla="*/ 168933 w 182951"/>
                    <a:gd name="connsiteY37" fmla="*/ 39050 h 98556"/>
                    <a:gd name="connsiteX38" fmla="*/ 161495 w 182951"/>
                    <a:gd name="connsiteY38" fmla="*/ 40338 h 98556"/>
                    <a:gd name="connsiteX39" fmla="*/ 156059 w 182951"/>
                    <a:gd name="connsiteY39" fmla="*/ 37334 h 98556"/>
                    <a:gd name="connsiteX40" fmla="*/ 156774 w 182951"/>
                    <a:gd name="connsiteY40" fmla="*/ 34473 h 98556"/>
                    <a:gd name="connsiteX41" fmla="*/ 155916 w 182951"/>
                    <a:gd name="connsiteY41" fmla="*/ 31755 h 98556"/>
                    <a:gd name="connsiteX42" fmla="*/ 154628 w 182951"/>
                    <a:gd name="connsiteY42" fmla="*/ 30897 h 98556"/>
                    <a:gd name="connsiteX43" fmla="*/ 145188 w 182951"/>
                    <a:gd name="connsiteY43" fmla="*/ 28465 h 98556"/>
                    <a:gd name="connsiteX44" fmla="*/ 142470 w 182951"/>
                    <a:gd name="connsiteY44" fmla="*/ 25175 h 98556"/>
                    <a:gd name="connsiteX45" fmla="*/ 140181 w 182951"/>
                    <a:gd name="connsiteY45" fmla="*/ 21027 h 98556"/>
                    <a:gd name="connsiteX46" fmla="*/ 136320 w 182951"/>
                    <a:gd name="connsiteY46" fmla="*/ 19311 h 98556"/>
                    <a:gd name="connsiteX47" fmla="*/ 132457 w 182951"/>
                    <a:gd name="connsiteY47" fmla="*/ 19168 h 98556"/>
                    <a:gd name="connsiteX48" fmla="*/ 125305 w 182951"/>
                    <a:gd name="connsiteY48" fmla="*/ 20884 h 98556"/>
                    <a:gd name="connsiteX49" fmla="*/ 118153 w 182951"/>
                    <a:gd name="connsiteY49" fmla="*/ 24603 h 98556"/>
                    <a:gd name="connsiteX50" fmla="*/ 114434 w 182951"/>
                    <a:gd name="connsiteY50" fmla="*/ 25605 h 98556"/>
                    <a:gd name="connsiteX51" fmla="*/ 110714 w 182951"/>
                    <a:gd name="connsiteY51" fmla="*/ 25605 h 98556"/>
                    <a:gd name="connsiteX52" fmla="*/ 107425 w 182951"/>
                    <a:gd name="connsiteY52" fmla="*/ 28322 h 98556"/>
                    <a:gd name="connsiteX53" fmla="*/ 104564 w 182951"/>
                    <a:gd name="connsiteY53" fmla="*/ 32757 h 98556"/>
                    <a:gd name="connsiteX54" fmla="*/ 99701 w 182951"/>
                    <a:gd name="connsiteY54" fmla="*/ 38049 h 98556"/>
                    <a:gd name="connsiteX55" fmla="*/ 94408 w 182951"/>
                    <a:gd name="connsiteY55" fmla="*/ 40338 h 98556"/>
                    <a:gd name="connsiteX56" fmla="*/ 95552 w 182951"/>
                    <a:gd name="connsiteY56" fmla="*/ 37620 h 98556"/>
                    <a:gd name="connsiteX57" fmla="*/ 104564 w 182951"/>
                    <a:gd name="connsiteY57" fmla="*/ 22172 h 98556"/>
                    <a:gd name="connsiteX58" fmla="*/ 105708 w 182951"/>
                    <a:gd name="connsiteY58" fmla="*/ 17451 h 98556"/>
                    <a:gd name="connsiteX59" fmla="*/ 108713 w 182951"/>
                    <a:gd name="connsiteY59" fmla="*/ 12159 h 98556"/>
                    <a:gd name="connsiteX60" fmla="*/ 110286 w 182951"/>
                    <a:gd name="connsiteY60" fmla="*/ 11014 h 98556"/>
                    <a:gd name="connsiteX61" fmla="*/ 113719 w 182951"/>
                    <a:gd name="connsiteY61" fmla="*/ 10299 h 98556"/>
                    <a:gd name="connsiteX62" fmla="*/ 115149 w 182951"/>
                    <a:gd name="connsiteY62" fmla="*/ 9155 h 98556"/>
                    <a:gd name="connsiteX63" fmla="*/ 113432 w 182951"/>
                    <a:gd name="connsiteY63" fmla="*/ 7009 h 98556"/>
                    <a:gd name="connsiteX64" fmla="*/ 105852 w 182951"/>
                    <a:gd name="connsiteY64" fmla="*/ 2861 h 98556"/>
                    <a:gd name="connsiteX65" fmla="*/ 94265 w 182951"/>
                    <a:gd name="connsiteY65" fmla="*/ 0 h 98556"/>
                    <a:gd name="connsiteX66" fmla="*/ 90546 w 182951"/>
                    <a:gd name="connsiteY66" fmla="*/ 286 h 98556"/>
                    <a:gd name="connsiteX67" fmla="*/ 88829 w 182951"/>
                    <a:gd name="connsiteY67" fmla="*/ 1430 h 98556"/>
                    <a:gd name="connsiteX68" fmla="*/ 87399 w 182951"/>
                    <a:gd name="connsiteY68" fmla="*/ 4148 h 98556"/>
                    <a:gd name="connsiteX69" fmla="*/ 87399 w 182951"/>
                    <a:gd name="connsiteY69" fmla="*/ 8296 h 98556"/>
                    <a:gd name="connsiteX70" fmla="*/ 89545 w 182951"/>
                    <a:gd name="connsiteY70" fmla="*/ 12016 h 98556"/>
                    <a:gd name="connsiteX71" fmla="*/ 85825 w 182951"/>
                    <a:gd name="connsiteY71" fmla="*/ 12302 h 98556"/>
                    <a:gd name="connsiteX72" fmla="*/ 82106 w 182951"/>
                    <a:gd name="connsiteY72" fmla="*/ 11586 h 98556"/>
                    <a:gd name="connsiteX73" fmla="*/ 79388 w 182951"/>
                    <a:gd name="connsiteY73" fmla="*/ 8296 h 98556"/>
                    <a:gd name="connsiteX74" fmla="*/ 76671 w 182951"/>
                    <a:gd name="connsiteY74" fmla="*/ 4291 h 98556"/>
                    <a:gd name="connsiteX75" fmla="*/ 74812 w 182951"/>
                    <a:gd name="connsiteY75" fmla="*/ 4148 h 98556"/>
                    <a:gd name="connsiteX76" fmla="*/ 71236 w 182951"/>
                    <a:gd name="connsiteY76" fmla="*/ 4863 h 98556"/>
                    <a:gd name="connsiteX77" fmla="*/ 69661 w 182951"/>
                    <a:gd name="connsiteY77" fmla="*/ 5722 h 98556"/>
                    <a:gd name="connsiteX78" fmla="*/ 68518 w 182951"/>
                    <a:gd name="connsiteY78" fmla="*/ 8296 h 98556"/>
                    <a:gd name="connsiteX79" fmla="*/ 68231 w 182951"/>
                    <a:gd name="connsiteY79" fmla="*/ 12159 h 98556"/>
                    <a:gd name="connsiteX80" fmla="*/ 61222 w 182951"/>
                    <a:gd name="connsiteY80" fmla="*/ 13589 h 98556"/>
                    <a:gd name="connsiteX81" fmla="*/ 57646 w 182951"/>
                    <a:gd name="connsiteY81" fmla="*/ 15592 h 98556"/>
                    <a:gd name="connsiteX82" fmla="*/ 56215 w 182951"/>
                    <a:gd name="connsiteY82" fmla="*/ 18739 h 98556"/>
                    <a:gd name="connsiteX83" fmla="*/ 53355 w 182951"/>
                    <a:gd name="connsiteY83" fmla="*/ 21027 h 98556"/>
                    <a:gd name="connsiteX84" fmla="*/ 53784 w 182951"/>
                    <a:gd name="connsiteY84" fmla="*/ 22887 h 98556"/>
                    <a:gd name="connsiteX85" fmla="*/ 52783 w 182951"/>
                    <a:gd name="connsiteY85" fmla="*/ 27750 h 98556"/>
                    <a:gd name="connsiteX86" fmla="*/ 50780 w 182951"/>
                    <a:gd name="connsiteY86" fmla="*/ 28895 h 98556"/>
                    <a:gd name="connsiteX87" fmla="*/ 48778 w 182951"/>
                    <a:gd name="connsiteY87" fmla="*/ 30754 h 98556"/>
                    <a:gd name="connsiteX88" fmla="*/ 47633 w 182951"/>
                    <a:gd name="connsiteY88" fmla="*/ 34330 h 98556"/>
                    <a:gd name="connsiteX89" fmla="*/ 47490 w 182951"/>
                    <a:gd name="connsiteY89" fmla="*/ 36190 h 98556"/>
                    <a:gd name="connsiteX90" fmla="*/ 48778 w 182951"/>
                    <a:gd name="connsiteY90" fmla="*/ 41911 h 98556"/>
                    <a:gd name="connsiteX91" fmla="*/ 50494 w 182951"/>
                    <a:gd name="connsiteY91" fmla="*/ 43485 h 98556"/>
                    <a:gd name="connsiteX92" fmla="*/ 48063 w 182951"/>
                    <a:gd name="connsiteY92" fmla="*/ 43914 h 98556"/>
                    <a:gd name="connsiteX93" fmla="*/ 40338 w 182951"/>
                    <a:gd name="connsiteY93" fmla="*/ 42913 h 98556"/>
                    <a:gd name="connsiteX94" fmla="*/ 37191 w 182951"/>
                    <a:gd name="connsiteY94" fmla="*/ 43628 h 98556"/>
                    <a:gd name="connsiteX95" fmla="*/ 34187 w 182951"/>
                    <a:gd name="connsiteY95" fmla="*/ 45917 h 98556"/>
                    <a:gd name="connsiteX96" fmla="*/ 30183 w 182951"/>
                    <a:gd name="connsiteY96" fmla="*/ 50780 h 9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82951" h="98556">
                      <a:moveTo>
                        <a:pt x="29467" y="54070"/>
                      </a:moveTo>
                      <a:lnTo>
                        <a:pt x="29323" y="57789"/>
                      </a:lnTo>
                      <a:lnTo>
                        <a:pt x="28037" y="60364"/>
                      </a:lnTo>
                      <a:lnTo>
                        <a:pt x="26463" y="62509"/>
                      </a:lnTo>
                      <a:lnTo>
                        <a:pt x="25319" y="64655"/>
                      </a:lnTo>
                      <a:lnTo>
                        <a:pt x="23316" y="70663"/>
                      </a:lnTo>
                      <a:lnTo>
                        <a:pt x="22171" y="73381"/>
                      </a:lnTo>
                      <a:lnTo>
                        <a:pt x="11873" y="80390"/>
                      </a:lnTo>
                      <a:lnTo>
                        <a:pt x="7867" y="83966"/>
                      </a:lnTo>
                      <a:lnTo>
                        <a:pt x="4577" y="90117"/>
                      </a:lnTo>
                      <a:lnTo>
                        <a:pt x="0" y="93120"/>
                      </a:lnTo>
                      <a:lnTo>
                        <a:pt x="3291" y="95695"/>
                      </a:lnTo>
                      <a:lnTo>
                        <a:pt x="6437" y="97269"/>
                      </a:lnTo>
                      <a:lnTo>
                        <a:pt x="16879" y="98556"/>
                      </a:lnTo>
                      <a:lnTo>
                        <a:pt x="24031" y="97269"/>
                      </a:lnTo>
                      <a:lnTo>
                        <a:pt x="37907" y="92548"/>
                      </a:lnTo>
                      <a:lnTo>
                        <a:pt x="52926" y="86254"/>
                      </a:lnTo>
                      <a:lnTo>
                        <a:pt x="57932" y="83107"/>
                      </a:lnTo>
                      <a:lnTo>
                        <a:pt x="72666" y="82964"/>
                      </a:lnTo>
                      <a:lnTo>
                        <a:pt x="87399" y="82249"/>
                      </a:lnTo>
                      <a:lnTo>
                        <a:pt x="100559" y="80962"/>
                      </a:lnTo>
                      <a:lnTo>
                        <a:pt x="102275" y="82392"/>
                      </a:lnTo>
                      <a:lnTo>
                        <a:pt x="104135" y="83251"/>
                      </a:lnTo>
                      <a:lnTo>
                        <a:pt x="105995" y="83394"/>
                      </a:lnTo>
                      <a:lnTo>
                        <a:pt x="112289" y="78816"/>
                      </a:lnTo>
                      <a:lnTo>
                        <a:pt x="133888" y="78673"/>
                      </a:lnTo>
                      <a:lnTo>
                        <a:pt x="151339" y="73667"/>
                      </a:lnTo>
                      <a:lnTo>
                        <a:pt x="158061" y="72665"/>
                      </a:lnTo>
                      <a:lnTo>
                        <a:pt x="164785" y="73381"/>
                      </a:lnTo>
                      <a:lnTo>
                        <a:pt x="167503" y="72522"/>
                      </a:lnTo>
                      <a:lnTo>
                        <a:pt x="181950" y="62796"/>
                      </a:lnTo>
                      <a:lnTo>
                        <a:pt x="182951" y="56502"/>
                      </a:lnTo>
                      <a:lnTo>
                        <a:pt x="181950" y="51638"/>
                      </a:lnTo>
                      <a:lnTo>
                        <a:pt x="180234" y="47204"/>
                      </a:lnTo>
                      <a:lnTo>
                        <a:pt x="178803" y="44057"/>
                      </a:lnTo>
                      <a:lnTo>
                        <a:pt x="176943" y="41482"/>
                      </a:lnTo>
                      <a:lnTo>
                        <a:pt x="172938" y="39909"/>
                      </a:lnTo>
                      <a:lnTo>
                        <a:pt x="168933" y="39050"/>
                      </a:lnTo>
                      <a:lnTo>
                        <a:pt x="161495" y="40338"/>
                      </a:lnTo>
                      <a:lnTo>
                        <a:pt x="156059" y="37334"/>
                      </a:lnTo>
                      <a:lnTo>
                        <a:pt x="156774" y="34473"/>
                      </a:lnTo>
                      <a:lnTo>
                        <a:pt x="155916" y="31755"/>
                      </a:lnTo>
                      <a:lnTo>
                        <a:pt x="154628" y="30897"/>
                      </a:lnTo>
                      <a:lnTo>
                        <a:pt x="145188" y="28465"/>
                      </a:lnTo>
                      <a:lnTo>
                        <a:pt x="142470" y="25175"/>
                      </a:lnTo>
                      <a:lnTo>
                        <a:pt x="140181" y="21027"/>
                      </a:lnTo>
                      <a:lnTo>
                        <a:pt x="136320" y="19311"/>
                      </a:lnTo>
                      <a:lnTo>
                        <a:pt x="132457" y="19168"/>
                      </a:lnTo>
                      <a:lnTo>
                        <a:pt x="125305" y="20884"/>
                      </a:lnTo>
                      <a:lnTo>
                        <a:pt x="118153" y="24603"/>
                      </a:lnTo>
                      <a:lnTo>
                        <a:pt x="114434" y="25605"/>
                      </a:lnTo>
                      <a:lnTo>
                        <a:pt x="110714" y="25605"/>
                      </a:lnTo>
                      <a:lnTo>
                        <a:pt x="107425" y="28322"/>
                      </a:lnTo>
                      <a:lnTo>
                        <a:pt x="104564" y="32757"/>
                      </a:lnTo>
                      <a:lnTo>
                        <a:pt x="99701" y="38049"/>
                      </a:lnTo>
                      <a:lnTo>
                        <a:pt x="94408" y="40338"/>
                      </a:lnTo>
                      <a:lnTo>
                        <a:pt x="95552" y="37620"/>
                      </a:lnTo>
                      <a:lnTo>
                        <a:pt x="104564" y="22172"/>
                      </a:lnTo>
                      <a:lnTo>
                        <a:pt x="105708" y="17451"/>
                      </a:lnTo>
                      <a:lnTo>
                        <a:pt x="108713" y="12159"/>
                      </a:lnTo>
                      <a:lnTo>
                        <a:pt x="110286" y="11014"/>
                      </a:lnTo>
                      <a:lnTo>
                        <a:pt x="113719" y="10299"/>
                      </a:lnTo>
                      <a:lnTo>
                        <a:pt x="115149" y="9155"/>
                      </a:lnTo>
                      <a:lnTo>
                        <a:pt x="113432" y="7009"/>
                      </a:lnTo>
                      <a:lnTo>
                        <a:pt x="105852" y="2861"/>
                      </a:lnTo>
                      <a:lnTo>
                        <a:pt x="94265" y="0"/>
                      </a:lnTo>
                      <a:lnTo>
                        <a:pt x="90546" y="286"/>
                      </a:lnTo>
                      <a:lnTo>
                        <a:pt x="88829" y="1430"/>
                      </a:lnTo>
                      <a:lnTo>
                        <a:pt x="87399" y="4148"/>
                      </a:lnTo>
                      <a:lnTo>
                        <a:pt x="87399" y="8296"/>
                      </a:lnTo>
                      <a:lnTo>
                        <a:pt x="89545" y="12016"/>
                      </a:lnTo>
                      <a:lnTo>
                        <a:pt x="85825" y="12302"/>
                      </a:lnTo>
                      <a:lnTo>
                        <a:pt x="82106" y="11586"/>
                      </a:lnTo>
                      <a:lnTo>
                        <a:pt x="79388" y="8296"/>
                      </a:lnTo>
                      <a:lnTo>
                        <a:pt x="76671" y="4291"/>
                      </a:lnTo>
                      <a:lnTo>
                        <a:pt x="74812" y="4148"/>
                      </a:lnTo>
                      <a:lnTo>
                        <a:pt x="71236" y="4863"/>
                      </a:lnTo>
                      <a:lnTo>
                        <a:pt x="69661" y="5722"/>
                      </a:lnTo>
                      <a:lnTo>
                        <a:pt x="68518" y="8296"/>
                      </a:lnTo>
                      <a:lnTo>
                        <a:pt x="68231" y="12159"/>
                      </a:lnTo>
                      <a:lnTo>
                        <a:pt x="61222" y="13589"/>
                      </a:lnTo>
                      <a:lnTo>
                        <a:pt x="57646" y="15592"/>
                      </a:lnTo>
                      <a:lnTo>
                        <a:pt x="56215" y="18739"/>
                      </a:lnTo>
                      <a:lnTo>
                        <a:pt x="53355" y="21027"/>
                      </a:lnTo>
                      <a:lnTo>
                        <a:pt x="53784" y="22887"/>
                      </a:lnTo>
                      <a:lnTo>
                        <a:pt x="52783" y="27750"/>
                      </a:lnTo>
                      <a:lnTo>
                        <a:pt x="50780" y="28895"/>
                      </a:lnTo>
                      <a:lnTo>
                        <a:pt x="48778" y="30754"/>
                      </a:lnTo>
                      <a:lnTo>
                        <a:pt x="47633" y="34330"/>
                      </a:lnTo>
                      <a:lnTo>
                        <a:pt x="47490" y="36190"/>
                      </a:lnTo>
                      <a:lnTo>
                        <a:pt x="48778" y="41911"/>
                      </a:lnTo>
                      <a:lnTo>
                        <a:pt x="50494" y="43485"/>
                      </a:lnTo>
                      <a:lnTo>
                        <a:pt x="48063" y="43914"/>
                      </a:lnTo>
                      <a:lnTo>
                        <a:pt x="40338" y="42913"/>
                      </a:lnTo>
                      <a:lnTo>
                        <a:pt x="37191" y="43628"/>
                      </a:lnTo>
                      <a:lnTo>
                        <a:pt x="34187" y="45917"/>
                      </a:lnTo>
                      <a:lnTo>
                        <a:pt x="30183" y="5078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8" name="Freeform: Shape 637">
                  <a:extLst>
                    <a:ext uri="{FF2B5EF4-FFF2-40B4-BE49-F238E27FC236}">
                      <a16:creationId xmlns:a16="http://schemas.microsoft.com/office/drawing/2014/main" id="{71C2D638-72C8-32B4-FBF2-3BF0C5550653}"/>
                    </a:ext>
                  </a:extLst>
                </p:cNvPr>
                <p:cNvSpPr/>
                <p:nvPr/>
              </p:nvSpPr>
              <p:spPr>
                <a:xfrm>
                  <a:off x="9060865" y="964384"/>
                  <a:ext cx="211130" cy="94121"/>
                </a:xfrm>
                <a:custGeom>
                  <a:avLst/>
                  <a:gdLst>
                    <a:gd name="connsiteX0" fmla="*/ 136463 w 211130"/>
                    <a:gd name="connsiteY0" fmla="*/ 0 h 94121"/>
                    <a:gd name="connsiteX1" fmla="*/ 122301 w 211130"/>
                    <a:gd name="connsiteY1" fmla="*/ 1001 h 94121"/>
                    <a:gd name="connsiteX2" fmla="*/ 101131 w 211130"/>
                    <a:gd name="connsiteY2" fmla="*/ 4434 h 94121"/>
                    <a:gd name="connsiteX3" fmla="*/ 96840 w 211130"/>
                    <a:gd name="connsiteY3" fmla="*/ 4005 h 94121"/>
                    <a:gd name="connsiteX4" fmla="*/ 93407 w 211130"/>
                    <a:gd name="connsiteY4" fmla="*/ 4863 h 94121"/>
                    <a:gd name="connsiteX5" fmla="*/ 84252 w 211130"/>
                    <a:gd name="connsiteY5" fmla="*/ 4005 h 94121"/>
                    <a:gd name="connsiteX6" fmla="*/ 73381 w 211130"/>
                    <a:gd name="connsiteY6" fmla="*/ 4291 h 94121"/>
                    <a:gd name="connsiteX7" fmla="*/ 70091 w 211130"/>
                    <a:gd name="connsiteY7" fmla="*/ 6580 h 94121"/>
                    <a:gd name="connsiteX8" fmla="*/ 68518 w 211130"/>
                    <a:gd name="connsiteY8" fmla="*/ 8726 h 94121"/>
                    <a:gd name="connsiteX9" fmla="*/ 66800 w 211130"/>
                    <a:gd name="connsiteY9" fmla="*/ 9584 h 94121"/>
                    <a:gd name="connsiteX10" fmla="*/ 57932 w 211130"/>
                    <a:gd name="connsiteY10" fmla="*/ 4863 h 94121"/>
                    <a:gd name="connsiteX11" fmla="*/ 56645 w 211130"/>
                    <a:gd name="connsiteY11" fmla="*/ 5436 h 94121"/>
                    <a:gd name="connsiteX12" fmla="*/ 52783 w 211130"/>
                    <a:gd name="connsiteY12" fmla="*/ 9155 h 94121"/>
                    <a:gd name="connsiteX13" fmla="*/ 49779 w 211130"/>
                    <a:gd name="connsiteY13" fmla="*/ 10871 h 94121"/>
                    <a:gd name="connsiteX14" fmla="*/ 38622 w 211130"/>
                    <a:gd name="connsiteY14" fmla="*/ 15592 h 94121"/>
                    <a:gd name="connsiteX15" fmla="*/ 35904 w 211130"/>
                    <a:gd name="connsiteY15" fmla="*/ 23316 h 94121"/>
                    <a:gd name="connsiteX16" fmla="*/ 29323 w 211130"/>
                    <a:gd name="connsiteY16" fmla="*/ 28465 h 94121"/>
                    <a:gd name="connsiteX17" fmla="*/ 23459 w 211130"/>
                    <a:gd name="connsiteY17" fmla="*/ 32184 h 94121"/>
                    <a:gd name="connsiteX18" fmla="*/ 10156 w 211130"/>
                    <a:gd name="connsiteY18" fmla="*/ 37048 h 94121"/>
                    <a:gd name="connsiteX19" fmla="*/ 0 w 211130"/>
                    <a:gd name="connsiteY19" fmla="*/ 46346 h 94121"/>
                    <a:gd name="connsiteX20" fmla="*/ 6151 w 211130"/>
                    <a:gd name="connsiteY20" fmla="*/ 48777 h 94121"/>
                    <a:gd name="connsiteX21" fmla="*/ 12301 w 211130"/>
                    <a:gd name="connsiteY21" fmla="*/ 48491 h 94121"/>
                    <a:gd name="connsiteX22" fmla="*/ 20884 w 211130"/>
                    <a:gd name="connsiteY22" fmla="*/ 49350 h 94121"/>
                    <a:gd name="connsiteX23" fmla="*/ 34759 w 211130"/>
                    <a:gd name="connsiteY23" fmla="*/ 52639 h 94121"/>
                    <a:gd name="connsiteX24" fmla="*/ 37620 w 211130"/>
                    <a:gd name="connsiteY24" fmla="*/ 59076 h 94121"/>
                    <a:gd name="connsiteX25" fmla="*/ 42627 w 211130"/>
                    <a:gd name="connsiteY25" fmla="*/ 65084 h 94121"/>
                    <a:gd name="connsiteX26" fmla="*/ 46775 w 211130"/>
                    <a:gd name="connsiteY26" fmla="*/ 66801 h 94121"/>
                    <a:gd name="connsiteX27" fmla="*/ 47204 w 211130"/>
                    <a:gd name="connsiteY27" fmla="*/ 70377 h 94121"/>
                    <a:gd name="connsiteX28" fmla="*/ 47776 w 211130"/>
                    <a:gd name="connsiteY28" fmla="*/ 71235 h 94121"/>
                    <a:gd name="connsiteX29" fmla="*/ 51924 w 211130"/>
                    <a:gd name="connsiteY29" fmla="*/ 73953 h 94121"/>
                    <a:gd name="connsiteX30" fmla="*/ 58933 w 211130"/>
                    <a:gd name="connsiteY30" fmla="*/ 76241 h 94121"/>
                    <a:gd name="connsiteX31" fmla="*/ 62366 w 211130"/>
                    <a:gd name="connsiteY31" fmla="*/ 76528 h 94121"/>
                    <a:gd name="connsiteX32" fmla="*/ 71521 w 211130"/>
                    <a:gd name="connsiteY32" fmla="*/ 73095 h 94121"/>
                    <a:gd name="connsiteX33" fmla="*/ 74382 w 211130"/>
                    <a:gd name="connsiteY33" fmla="*/ 73238 h 94121"/>
                    <a:gd name="connsiteX34" fmla="*/ 79531 w 211130"/>
                    <a:gd name="connsiteY34" fmla="*/ 78959 h 94121"/>
                    <a:gd name="connsiteX35" fmla="*/ 82392 w 211130"/>
                    <a:gd name="connsiteY35" fmla="*/ 79674 h 94121"/>
                    <a:gd name="connsiteX36" fmla="*/ 98985 w 211130"/>
                    <a:gd name="connsiteY36" fmla="*/ 78816 h 94121"/>
                    <a:gd name="connsiteX37" fmla="*/ 101417 w 211130"/>
                    <a:gd name="connsiteY37" fmla="*/ 79674 h 94121"/>
                    <a:gd name="connsiteX38" fmla="*/ 112860 w 211130"/>
                    <a:gd name="connsiteY38" fmla="*/ 80819 h 94121"/>
                    <a:gd name="connsiteX39" fmla="*/ 114863 w 211130"/>
                    <a:gd name="connsiteY39" fmla="*/ 82249 h 94121"/>
                    <a:gd name="connsiteX40" fmla="*/ 116723 w 211130"/>
                    <a:gd name="connsiteY40" fmla="*/ 84252 h 94121"/>
                    <a:gd name="connsiteX41" fmla="*/ 126163 w 211130"/>
                    <a:gd name="connsiteY41" fmla="*/ 88686 h 94121"/>
                    <a:gd name="connsiteX42" fmla="*/ 135461 w 211130"/>
                    <a:gd name="connsiteY42" fmla="*/ 91404 h 94121"/>
                    <a:gd name="connsiteX43" fmla="*/ 139466 w 211130"/>
                    <a:gd name="connsiteY43" fmla="*/ 91404 h 94121"/>
                    <a:gd name="connsiteX44" fmla="*/ 146046 w 211130"/>
                    <a:gd name="connsiteY44" fmla="*/ 92548 h 94121"/>
                    <a:gd name="connsiteX45" fmla="*/ 150481 w 211130"/>
                    <a:gd name="connsiteY45" fmla="*/ 91833 h 94121"/>
                    <a:gd name="connsiteX46" fmla="*/ 157346 w 211130"/>
                    <a:gd name="connsiteY46" fmla="*/ 93550 h 94121"/>
                    <a:gd name="connsiteX47" fmla="*/ 161352 w 211130"/>
                    <a:gd name="connsiteY47" fmla="*/ 94122 h 94121"/>
                    <a:gd name="connsiteX48" fmla="*/ 173653 w 211130"/>
                    <a:gd name="connsiteY48" fmla="*/ 91976 h 94121"/>
                    <a:gd name="connsiteX49" fmla="*/ 192392 w 211130"/>
                    <a:gd name="connsiteY49" fmla="*/ 90975 h 94121"/>
                    <a:gd name="connsiteX50" fmla="*/ 195396 w 211130"/>
                    <a:gd name="connsiteY50" fmla="*/ 89687 h 94121"/>
                    <a:gd name="connsiteX51" fmla="*/ 207126 w 211130"/>
                    <a:gd name="connsiteY51" fmla="*/ 82392 h 94121"/>
                    <a:gd name="connsiteX52" fmla="*/ 206266 w 211130"/>
                    <a:gd name="connsiteY52" fmla="*/ 79388 h 94121"/>
                    <a:gd name="connsiteX53" fmla="*/ 203692 w 211130"/>
                    <a:gd name="connsiteY53" fmla="*/ 73381 h 94121"/>
                    <a:gd name="connsiteX54" fmla="*/ 201690 w 211130"/>
                    <a:gd name="connsiteY54" fmla="*/ 72522 h 94121"/>
                    <a:gd name="connsiteX55" fmla="*/ 194680 w 211130"/>
                    <a:gd name="connsiteY55" fmla="*/ 71092 h 94121"/>
                    <a:gd name="connsiteX56" fmla="*/ 188673 w 211130"/>
                    <a:gd name="connsiteY56" fmla="*/ 64512 h 94121"/>
                    <a:gd name="connsiteX57" fmla="*/ 180376 w 211130"/>
                    <a:gd name="connsiteY57" fmla="*/ 60078 h 94121"/>
                    <a:gd name="connsiteX58" fmla="*/ 182236 w 211130"/>
                    <a:gd name="connsiteY58" fmla="*/ 59219 h 94121"/>
                    <a:gd name="connsiteX59" fmla="*/ 184095 w 211130"/>
                    <a:gd name="connsiteY59" fmla="*/ 59219 h 94121"/>
                    <a:gd name="connsiteX60" fmla="*/ 190819 w 211130"/>
                    <a:gd name="connsiteY60" fmla="*/ 61222 h 94121"/>
                    <a:gd name="connsiteX61" fmla="*/ 195253 w 211130"/>
                    <a:gd name="connsiteY61" fmla="*/ 61222 h 94121"/>
                    <a:gd name="connsiteX62" fmla="*/ 199687 w 211130"/>
                    <a:gd name="connsiteY62" fmla="*/ 57932 h 94121"/>
                    <a:gd name="connsiteX63" fmla="*/ 200832 w 211130"/>
                    <a:gd name="connsiteY63" fmla="*/ 53784 h 94121"/>
                    <a:gd name="connsiteX64" fmla="*/ 200402 w 211130"/>
                    <a:gd name="connsiteY64" fmla="*/ 48491 h 94121"/>
                    <a:gd name="connsiteX65" fmla="*/ 200832 w 211130"/>
                    <a:gd name="connsiteY65" fmla="*/ 46489 h 94121"/>
                    <a:gd name="connsiteX66" fmla="*/ 201690 w 211130"/>
                    <a:gd name="connsiteY66" fmla="*/ 44915 h 94121"/>
                    <a:gd name="connsiteX67" fmla="*/ 202405 w 211130"/>
                    <a:gd name="connsiteY67" fmla="*/ 41339 h 94121"/>
                    <a:gd name="connsiteX68" fmla="*/ 202690 w 211130"/>
                    <a:gd name="connsiteY68" fmla="*/ 37191 h 94121"/>
                    <a:gd name="connsiteX69" fmla="*/ 203406 w 211130"/>
                    <a:gd name="connsiteY69" fmla="*/ 35474 h 94121"/>
                    <a:gd name="connsiteX70" fmla="*/ 204408 w 211130"/>
                    <a:gd name="connsiteY70" fmla="*/ 34473 h 94121"/>
                    <a:gd name="connsiteX71" fmla="*/ 206696 w 211130"/>
                    <a:gd name="connsiteY71" fmla="*/ 29610 h 94121"/>
                    <a:gd name="connsiteX72" fmla="*/ 211130 w 211130"/>
                    <a:gd name="connsiteY72" fmla="*/ 27035 h 94121"/>
                    <a:gd name="connsiteX73" fmla="*/ 207697 w 211130"/>
                    <a:gd name="connsiteY73" fmla="*/ 22028 h 94121"/>
                    <a:gd name="connsiteX74" fmla="*/ 203835 w 211130"/>
                    <a:gd name="connsiteY74" fmla="*/ 18595 h 94121"/>
                    <a:gd name="connsiteX75" fmla="*/ 200974 w 211130"/>
                    <a:gd name="connsiteY75" fmla="*/ 17165 h 94121"/>
                    <a:gd name="connsiteX76" fmla="*/ 195253 w 211130"/>
                    <a:gd name="connsiteY76" fmla="*/ 15735 h 94121"/>
                    <a:gd name="connsiteX77" fmla="*/ 193393 w 211130"/>
                    <a:gd name="connsiteY77" fmla="*/ 13732 h 94121"/>
                    <a:gd name="connsiteX78" fmla="*/ 190246 w 211130"/>
                    <a:gd name="connsiteY78" fmla="*/ 12588 h 94121"/>
                    <a:gd name="connsiteX79" fmla="*/ 187958 w 211130"/>
                    <a:gd name="connsiteY79" fmla="*/ 10442 h 94121"/>
                    <a:gd name="connsiteX80" fmla="*/ 175083 w 211130"/>
                    <a:gd name="connsiteY80" fmla="*/ 8439 h 94121"/>
                    <a:gd name="connsiteX81" fmla="*/ 166930 w 211130"/>
                    <a:gd name="connsiteY81" fmla="*/ 8010 h 94121"/>
                    <a:gd name="connsiteX82" fmla="*/ 164928 w 211130"/>
                    <a:gd name="connsiteY82" fmla="*/ 8583 h 94121"/>
                    <a:gd name="connsiteX83" fmla="*/ 163068 w 211130"/>
                    <a:gd name="connsiteY83" fmla="*/ 11014 h 94121"/>
                    <a:gd name="connsiteX84" fmla="*/ 163927 w 211130"/>
                    <a:gd name="connsiteY84" fmla="*/ 14876 h 94121"/>
                    <a:gd name="connsiteX85" fmla="*/ 159492 w 211130"/>
                    <a:gd name="connsiteY85" fmla="*/ 19597 h 94121"/>
                    <a:gd name="connsiteX86" fmla="*/ 157061 w 211130"/>
                    <a:gd name="connsiteY86" fmla="*/ 20312 h 94121"/>
                    <a:gd name="connsiteX87" fmla="*/ 150767 w 211130"/>
                    <a:gd name="connsiteY87" fmla="*/ 18452 h 94121"/>
                    <a:gd name="connsiteX88" fmla="*/ 145045 w 211130"/>
                    <a:gd name="connsiteY88" fmla="*/ 21742 h 94121"/>
                    <a:gd name="connsiteX89" fmla="*/ 140611 w 211130"/>
                    <a:gd name="connsiteY89" fmla="*/ 26749 h 94121"/>
                    <a:gd name="connsiteX90" fmla="*/ 138321 w 211130"/>
                    <a:gd name="connsiteY90" fmla="*/ 28179 h 94121"/>
                    <a:gd name="connsiteX91" fmla="*/ 136605 w 211130"/>
                    <a:gd name="connsiteY91" fmla="*/ 27178 h 94121"/>
                    <a:gd name="connsiteX92" fmla="*/ 137606 w 211130"/>
                    <a:gd name="connsiteY92" fmla="*/ 22028 h 94121"/>
                    <a:gd name="connsiteX93" fmla="*/ 141612 w 211130"/>
                    <a:gd name="connsiteY93" fmla="*/ 18882 h 94121"/>
                    <a:gd name="connsiteX94" fmla="*/ 143042 w 211130"/>
                    <a:gd name="connsiteY94" fmla="*/ 14590 h 94121"/>
                    <a:gd name="connsiteX95" fmla="*/ 146046 w 211130"/>
                    <a:gd name="connsiteY95" fmla="*/ 11443 h 94121"/>
                    <a:gd name="connsiteX96" fmla="*/ 149479 w 211130"/>
                    <a:gd name="connsiteY96" fmla="*/ 10013 h 94121"/>
                    <a:gd name="connsiteX97" fmla="*/ 145903 w 211130"/>
                    <a:gd name="connsiteY97" fmla="*/ 5006 h 94121"/>
                    <a:gd name="connsiteX98" fmla="*/ 139037 w 211130"/>
                    <a:gd name="connsiteY98" fmla="*/ 715 h 9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11130" h="94121">
                      <a:moveTo>
                        <a:pt x="136463" y="0"/>
                      </a:moveTo>
                      <a:lnTo>
                        <a:pt x="122301" y="1001"/>
                      </a:lnTo>
                      <a:lnTo>
                        <a:pt x="101131" y="4434"/>
                      </a:lnTo>
                      <a:lnTo>
                        <a:pt x="96840" y="4005"/>
                      </a:lnTo>
                      <a:lnTo>
                        <a:pt x="93407" y="4863"/>
                      </a:lnTo>
                      <a:lnTo>
                        <a:pt x="84252" y="4005"/>
                      </a:lnTo>
                      <a:lnTo>
                        <a:pt x="73381" y="4291"/>
                      </a:lnTo>
                      <a:lnTo>
                        <a:pt x="70091" y="6580"/>
                      </a:lnTo>
                      <a:lnTo>
                        <a:pt x="68518" y="8726"/>
                      </a:lnTo>
                      <a:lnTo>
                        <a:pt x="66800" y="9584"/>
                      </a:lnTo>
                      <a:lnTo>
                        <a:pt x="57932" y="4863"/>
                      </a:lnTo>
                      <a:lnTo>
                        <a:pt x="56645" y="5436"/>
                      </a:lnTo>
                      <a:lnTo>
                        <a:pt x="52783" y="9155"/>
                      </a:lnTo>
                      <a:lnTo>
                        <a:pt x="49779" y="10871"/>
                      </a:lnTo>
                      <a:lnTo>
                        <a:pt x="38622" y="15592"/>
                      </a:lnTo>
                      <a:lnTo>
                        <a:pt x="35904" y="23316"/>
                      </a:lnTo>
                      <a:lnTo>
                        <a:pt x="29323" y="28465"/>
                      </a:lnTo>
                      <a:lnTo>
                        <a:pt x="23459" y="32184"/>
                      </a:lnTo>
                      <a:lnTo>
                        <a:pt x="10156" y="37048"/>
                      </a:lnTo>
                      <a:lnTo>
                        <a:pt x="0" y="46346"/>
                      </a:lnTo>
                      <a:lnTo>
                        <a:pt x="6151" y="48777"/>
                      </a:lnTo>
                      <a:lnTo>
                        <a:pt x="12301" y="48491"/>
                      </a:lnTo>
                      <a:lnTo>
                        <a:pt x="20884" y="49350"/>
                      </a:lnTo>
                      <a:lnTo>
                        <a:pt x="34759" y="52639"/>
                      </a:lnTo>
                      <a:lnTo>
                        <a:pt x="37620" y="59076"/>
                      </a:lnTo>
                      <a:lnTo>
                        <a:pt x="42627" y="65084"/>
                      </a:lnTo>
                      <a:lnTo>
                        <a:pt x="46775" y="66801"/>
                      </a:lnTo>
                      <a:lnTo>
                        <a:pt x="47204" y="70377"/>
                      </a:lnTo>
                      <a:lnTo>
                        <a:pt x="47776" y="71235"/>
                      </a:lnTo>
                      <a:lnTo>
                        <a:pt x="51924" y="73953"/>
                      </a:lnTo>
                      <a:lnTo>
                        <a:pt x="58933" y="76241"/>
                      </a:lnTo>
                      <a:lnTo>
                        <a:pt x="62366" y="76528"/>
                      </a:lnTo>
                      <a:lnTo>
                        <a:pt x="71521" y="73095"/>
                      </a:lnTo>
                      <a:lnTo>
                        <a:pt x="74382" y="73238"/>
                      </a:lnTo>
                      <a:lnTo>
                        <a:pt x="79531" y="78959"/>
                      </a:lnTo>
                      <a:lnTo>
                        <a:pt x="82392" y="79674"/>
                      </a:lnTo>
                      <a:lnTo>
                        <a:pt x="98985" y="78816"/>
                      </a:lnTo>
                      <a:lnTo>
                        <a:pt x="101417" y="79674"/>
                      </a:lnTo>
                      <a:lnTo>
                        <a:pt x="112860" y="80819"/>
                      </a:lnTo>
                      <a:lnTo>
                        <a:pt x="114863" y="82249"/>
                      </a:lnTo>
                      <a:lnTo>
                        <a:pt x="116723" y="84252"/>
                      </a:lnTo>
                      <a:lnTo>
                        <a:pt x="126163" y="88686"/>
                      </a:lnTo>
                      <a:lnTo>
                        <a:pt x="135461" y="91404"/>
                      </a:lnTo>
                      <a:lnTo>
                        <a:pt x="139466" y="91404"/>
                      </a:lnTo>
                      <a:lnTo>
                        <a:pt x="146046" y="92548"/>
                      </a:lnTo>
                      <a:lnTo>
                        <a:pt x="150481" y="91833"/>
                      </a:lnTo>
                      <a:lnTo>
                        <a:pt x="157346" y="93550"/>
                      </a:lnTo>
                      <a:lnTo>
                        <a:pt x="161352" y="94122"/>
                      </a:lnTo>
                      <a:lnTo>
                        <a:pt x="173653" y="91976"/>
                      </a:lnTo>
                      <a:lnTo>
                        <a:pt x="192392" y="90975"/>
                      </a:lnTo>
                      <a:lnTo>
                        <a:pt x="195396" y="89687"/>
                      </a:lnTo>
                      <a:lnTo>
                        <a:pt x="207126" y="82392"/>
                      </a:lnTo>
                      <a:lnTo>
                        <a:pt x="206266" y="79388"/>
                      </a:lnTo>
                      <a:lnTo>
                        <a:pt x="203692" y="73381"/>
                      </a:lnTo>
                      <a:lnTo>
                        <a:pt x="201690" y="72522"/>
                      </a:lnTo>
                      <a:lnTo>
                        <a:pt x="194680" y="71092"/>
                      </a:lnTo>
                      <a:lnTo>
                        <a:pt x="188673" y="64512"/>
                      </a:lnTo>
                      <a:lnTo>
                        <a:pt x="180376" y="60078"/>
                      </a:lnTo>
                      <a:lnTo>
                        <a:pt x="182236" y="59219"/>
                      </a:lnTo>
                      <a:lnTo>
                        <a:pt x="184095" y="59219"/>
                      </a:lnTo>
                      <a:lnTo>
                        <a:pt x="190819" y="61222"/>
                      </a:lnTo>
                      <a:lnTo>
                        <a:pt x="195253" y="61222"/>
                      </a:lnTo>
                      <a:lnTo>
                        <a:pt x="199687" y="57932"/>
                      </a:lnTo>
                      <a:lnTo>
                        <a:pt x="200832" y="53784"/>
                      </a:lnTo>
                      <a:lnTo>
                        <a:pt x="200402" y="48491"/>
                      </a:lnTo>
                      <a:lnTo>
                        <a:pt x="200832" y="46489"/>
                      </a:lnTo>
                      <a:lnTo>
                        <a:pt x="201690" y="44915"/>
                      </a:lnTo>
                      <a:lnTo>
                        <a:pt x="202405" y="41339"/>
                      </a:lnTo>
                      <a:lnTo>
                        <a:pt x="202690" y="37191"/>
                      </a:lnTo>
                      <a:lnTo>
                        <a:pt x="203406" y="35474"/>
                      </a:lnTo>
                      <a:lnTo>
                        <a:pt x="204408" y="34473"/>
                      </a:lnTo>
                      <a:lnTo>
                        <a:pt x="206696" y="29610"/>
                      </a:lnTo>
                      <a:lnTo>
                        <a:pt x="211130" y="27035"/>
                      </a:lnTo>
                      <a:lnTo>
                        <a:pt x="207697" y="22028"/>
                      </a:lnTo>
                      <a:lnTo>
                        <a:pt x="203835" y="18595"/>
                      </a:lnTo>
                      <a:lnTo>
                        <a:pt x="200974" y="17165"/>
                      </a:lnTo>
                      <a:lnTo>
                        <a:pt x="195253" y="15735"/>
                      </a:lnTo>
                      <a:lnTo>
                        <a:pt x="193393" y="13732"/>
                      </a:lnTo>
                      <a:lnTo>
                        <a:pt x="190246" y="12588"/>
                      </a:lnTo>
                      <a:lnTo>
                        <a:pt x="187958" y="10442"/>
                      </a:lnTo>
                      <a:lnTo>
                        <a:pt x="175083" y="8439"/>
                      </a:lnTo>
                      <a:lnTo>
                        <a:pt x="166930" y="8010"/>
                      </a:lnTo>
                      <a:lnTo>
                        <a:pt x="164928" y="8583"/>
                      </a:lnTo>
                      <a:lnTo>
                        <a:pt x="163068" y="11014"/>
                      </a:lnTo>
                      <a:lnTo>
                        <a:pt x="163927" y="14876"/>
                      </a:lnTo>
                      <a:lnTo>
                        <a:pt x="159492" y="19597"/>
                      </a:lnTo>
                      <a:lnTo>
                        <a:pt x="157061" y="20312"/>
                      </a:lnTo>
                      <a:lnTo>
                        <a:pt x="150767" y="18452"/>
                      </a:lnTo>
                      <a:lnTo>
                        <a:pt x="145045" y="21742"/>
                      </a:lnTo>
                      <a:lnTo>
                        <a:pt x="140611" y="26749"/>
                      </a:lnTo>
                      <a:lnTo>
                        <a:pt x="138321" y="28179"/>
                      </a:lnTo>
                      <a:lnTo>
                        <a:pt x="136605" y="27178"/>
                      </a:lnTo>
                      <a:lnTo>
                        <a:pt x="137606" y="22028"/>
                      </a:lnTo>
                      <a:lnTo>
                        <a:pt x="141612" y="18882"/>
                      </a:lnTo>
                      <a:lnTo>
                        <a:pt x="143042" y="14590"/>
                      </a:lnTo>
                      <a:lnTo>
                        <a:pt x="146046" y="11443"/>
                      </a:lnTo>
                      <a:lnTo>
                        <a:pt x="149479" y="10013"/>
                      </a:lnTo>
                      <a:lnTo>
                        <a:pt x="145903" y="5006"/>
                      </a:lnTo>
                      <a:lnTo>
                        <a:pt x="139037" y="71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39" name="Freeform: Shape 638">
                  <a:extLst>
                    <a:ext uri="{FF2B5EF4-FFF2-40B4-BE49-F238E27FC236}">
                      <a16:creationId xmlns:a16="http://schemas.microsoft.com/office/drawing/2014/main" id="{33350309-2359-2748-86AF-A82AEDC22731}"/>
                    </a:ext>
                  </a:extLst>
                </p:cNvPr>
                <p:cNvSpPr/>
                <p:nvPr/>
              </p:nvSpPr>
              <p:spPr>
                <a:xfrm>
                  <a:off x="9267561" y="996569"/>
                  <a:ext cx="11586" cy="6866"/>
                </a:xfrm>
                <a:custGeom>
                  <a:avLst/>
                  <a:gdLst>
                    <a:gd name="connsiteX0" fmla="*/ 858 w 11586"/>
                    <a:gd name="connsiteY0" fmla="*/ 2003 h 6866"/>
                    <a:gd name="connsiteX1" fmla="*/ 0 w 11586"/>
                    <a:gd name="connsiteY1" fmla="*/ 6866 h 6866"/>
                    <a:gd name="connsiteX2" fmla="*/ 6723 w 11586"/>
                    <a:gd name="connsiteY2" fmla="*/ 6008 h 6866"/>
                    <a:gd name="connsiteX3" fmla="*/ 11586 w 11586"/>
                    <a:gd name="connsiteY3" fmla="*/ 2146 h 6866"/>
                    <a:gd name="connsiteX4" fmla="*/ 6866 w 11586"/>
                    <a:gd name="connsiteY4" fmla="*/ 1287 h 6866"/>
                    <a:gd name="connsiteX5" fmla="*/ 4577 w 11586"/>
                    <a:gd name="connsiteY5" fmla="*/ 0 h 6866"/>
                    <a:gd name="connsiteX6" fmla="*/ 1288 w 11586"/>
                    <a:gd name="connsiteY6" fmla="*/ 715 h 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86" h="6866">
                      <a:moveTo>
                        <a:pt x="858" y="2003"/>
                      </a:moveTo>
                      <a:lnTo>
                        <a:pt x="0" y="6866"/>
                      </a:lnTo>
                      <a:lnTo>
                        <a:pt x="6723" y="6008"/>
                      </a:lnTo>
                      <a:lnTo>
                        <a:pt x="11586" y="2146"/>
                      </a:lnTo>
                      <a:lnTo>
                        <a:pt x="6866" y="1287"/>
                      </a:lnTo>
                      <a:lnTo>
                        <a:pt x="4577" y="0"/>
                      </a:lnTo>
                      <a:lnTo>
                        <a:pt x="1288" y="71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0" name="Freeform: Shape 639">
                  <a:extLst>
                    <a:ext uri="{FF2B5EF4-FFF2-40B4-BE49-F238E27FC236}">
                      <a16:creationId xmlns:a16="http://schemas.microsoft.com/office/drawing/2014/main" id="{9205FE10-2CE7-9584-B2CF-F8335769A467}"/>
                    </a:ext>
                  </a:extLst>
                </p:cNvPr>
                <p:cNvSpPr/>
                <p:nvPr/>
              </p:nvSpPr>
              <p:spPr>
                <a:xfrm>
                  <a:off x="9863188" y="1407958"/>
                  <a:ext cx="18738" cy="7152"/>
                </a:xfrm>
                <a:custGeom>
                  <a:avLst/>
                  <a:gdLst>
                    <a:gd name="connsiteX0" fmla="*/ 11014 w 18738"/>
                    <a:gd name="connsiteY0" fmla="*/ 7152 h 7152"/>
                    <a:gd name="connsiteX1" fmla="*/ 18738 w 18738"/>
                    <a:gd name="connsiteY1" fmla="*/ 4577 h 7152"/>
                    <a:gd name="connsiteX2" fmla="*/ 18023 w 18738"/>
                    <a:gd name="connsiteY2" fmla="*/ 3576 h 7152"/>
                    <a:gd name="connsiteX3" fmla="*/ 13160 w 18738"/>
                    <a:gd name="connsiteY3" fmla="*/ 715 h 7152"/>
                    <a:gd name="connsiteX4" fmla="*/ 9727 w 18738"/>
                    <a:gd name="connsiteY4" fmla="*/ 0 h 7152"/>
                    <a:gd name="connsiteX5" fmla="*/ 3576 w 18738"/>
                    <a:gd name="connsiteY5" fmla="*/ 715 h 7152"/>
                    <a:gd name="connsiteX6" fmla="*/ 0 w 18738"/>
                    <a:gd name="connsiteY6" fmla="*/ 2575 h 7152"/>
                    <a:gd name="connsiteX7" fmla="*/ 4577 w 18738"/>
                    <a:gd name="connsiteY7" fmla="*/ 7152 h 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38" h="7152">
                      <a:moveTo>
                        <a:pt x="11014" y="7152"/>
                      </a:moveTo>
                      <a:lnTo>
                        <a:pt x="18738" y="4577"/>
                      </a:lnTo>
                      <a:lnTo>
                        <a:pt x="18023" y="3576"/>
                      </a:lnTo>
                      <a:lnTo>
                        <a:pt x="13160" y="715"/>
                      </a:lnTo>
                      <a:lnTo>
                        <a:pt x="9727" y="0"/>
                      </a:lnTo>
                      <a:lnTo>
                        <a:pt x="3576" y="715"/>
                      </a:lnTo>
                      <a:lnTo>
                        <a:pt x="0" y="2575"/>
                      </a:lnTo>
                      <a:lnTo>
                        <a:pt x="4577" y="715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1" name="Freeform: Shape 640">
                  <a:extLst>
                    <a:ext uri="{FF2B5EF4-FFF2-40B4-BE49-F238E27FC236}">
                      <a16:creationId xmlns:a16="http://schemas.microsoft.com/office/drawing/2014/main" id="{F09C7AA1-1CFF-7940-354D-8517C77DDE23}"/>
                    </a:ext>
                  </a:extLst>
                </p:cNvPr>
                <p:cNvSpPr/>
                <p:nvPr/>
              </p:nvSpPr>
              <p:spPr>
                <a:xfrm>
                  <a:off x="10004943" y="1362613"/>
                  <a:ext cx="9583" cy="5578"/>
                </a:xfrm>
                <a:custGeom>
                  <a:avLst/>
                  <a:gdLst>
                    <a:gd name="connsiteX0" fmla="*/ 4434 w 9583"/>
                    <a:gd name="connsiteY0" fmla="*/ 5579 h 5578"/>
                    <a:gd name="connsiteX1" fmla="*/ 6151 w 9583"/>
                    <a:gd name="connsiteY1" fmla="*/ 5436 h 5578"/>
                    <a:gd name="connsiteX2" fmla="*/ 9584 w 9583"/>
                    <a:gd name="connsiteY2" fmla="*/ 3290 h 5578"/>
                    <a:gd name="connsiteX3" fmla="*/ 9012 w 9583"/>
                    <a:gd name="connsiteY3" fmla="*/ 2575 h 5578"/>
                    <a:gd name="connsiteX4" fmla="*/ 6294 w 9583"/>
                    <a:gd name="connsiteY4" fmla="*/ 572 h 5578"/>
                    <a:gd name="connsiteX5" fmla="*/ 2861 w 9583"/>
                    <a:gd name="connsiteY5" fmla="*/ 0 h 5578"/>
                    <a:gd name="connsiteX6" fmla="*/ 0 w 9583"/>
                    <a:gd name="connsiteY6" fmla="*/ 858 h 5578"/>
                    <a:gd name="connsiteX7" fmla="*/ 0 w 9583"/>
                    <a:gd name="connsiteY7" fmla="*/ 2003 h 5578"/>
                    <a:gd name="connsiteX8" fmla="*/ 858 w 9583"/>
                    <a:gd name="connsiteY8" fmla="*/ 4005 h 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83" h="5578">
                      <a:moveTo>
                        <a:pt x="4434" y="5579"/>
                      </a:moveTo>
                      <a:lnTo>
                        <a:pt x="6151" y="5436"/>
                      </a:lnTo>
                      <a:lnTo>
                        <a:pt x="9584" y="3290"/>
                      </a:lnTo>
                      <a:lnTo>
                        <a:pt x="9012" y="2575"/>
                      </a:lnTo>
                      <a:lnTo>
                        <a:pt x="6294" y="572"/>
                      </a:lnTo>
                      <a:lnTo>
                        <a:pt x="2861" y="0"/>
                      </a:lnTo>
                      <a:lnTo>
                        <a:pt x="0" y="858"/>
                      </a:lnTo>
                      <a:lnTo>
                        <a:pt x="0" y="2003"/>
                      </a:lnTo>
                      <a:lnTo>
                        <a:pt x="858" y="400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2" name="Freeform: Shape 641">
                  <a:extLst>
                    <a:ext uri="{FF2B5EF4-FFF2-40B4-BE49-F238E27FC236}">
                      <a16:creationId xmlns:a16="http://schemas.microsoft.com/office/drawing/2014/main" id="{A1C78E23-64F2-6B66-0AE5-6D79F6EC9C4F}"/>
                    </a:ext>
                  </a:extLst>
                </p:cNvPr>
                <p:cNvSpPr/>
                <p:nvPr/>
              </p:nvSpPr>
              <p:spPr>
                <a:xfrm>
                  <a:off x="10338517" y="1344161"/>
                  <a:ext cx="26462" cy="21885"/>
                </a:xfrm>
                <a:custGeom>
                  <a:avLst/>
                  <a:gdLst>
                    <a:gd name="connsiteX0" fmla="*/ 1860 w 26462"/>
                    <a:gd name="connsiteY0" fmla="*/ 4434 h 21885"/>
                    <a:gd name="connsiteX1" fmla="*/ 7438 w 26462"/>
                    <a:gd name="connsiteY1" fmla="*/ 7867 h 21885"/>
                    <a:gd name="connsiteX2" fmla="*/ 10013 w 26462"/>
                    <a:gd name="connsiteY2" fmla="*/ 11586 h 21885"/>
                    <a:gd name="connsiteX3" fmla="*/ 20169 w 26462"/>
                    <a:gd name="connsiteY3" fmla="*/ 19311 h 21885"/>
                    <a:gd name="connsiteX4" fmla="*/ 22315 w 26462"/>
                    <a:gd name="connsiteY4" fmla="*/ 21885 h 21885"/>
                    <a:gd name="connsiteX5" fmla="*/ 24604 w 26462"/>
                    <a:gd name="connsiteY5" fmla="*/ 20169 h 21885"/>
                    <a:gd name="connsiteX6" fmla="*/ 26462 w 26462"/>
                    <a:gd name="connsiteY6" fmla="*/ 16021 h 21885"/>
                    <a:gd name="connsiteX7" fmla="*/ 19740 w 26462"/>
                    <a:gd name="connsiteY7" fmla="*/ 9727 h 21885"/>
                    <a:gd name="connsiteX8" fmla="*/ 7295 w 26462"/>
                    <a:gd name="connsiteY8" fmla="*/ 2003 h 21885"/>
                    <a:gd name="connsiteX9" fmla="*/ 0 w 26462"/>
                    <a:gd name="connsiteY9" fmla="*/ 0 h 21885"/>
                    <a:gd name="connsiteX10" fmla="*/ 572 w 26462"/>
                    <a:gd name="connsiteY10" fmla="*/ 3147 h 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62" h="21885">
                      <a:moveTo>
                        <a:pt x="1860" y="4434"/>
                      </a:moveTo>
                      <a:lnTo>
                        <a:pt x="7438" y="7867"/>
                      </a:lnTo>
                      <a:lnTo>
                        <a:pt x="10013" y="11586"/>
                      </a:lnTo>
                      <a:lnTo>
                        <a:pt x="20169" y="19311"/>
                      </a:lnTo>
                      <a:lnTo>
                        <a:pt x="22315" y="21885"/>
                      </a:lnTo>
                      <a:lnTo>
                        <a:pt x="24604" y="20169"/>
                      </a:lnTo>
                      <a:lnTo>
                        <a:pt x="26462" y="16021"/>
                      </a:lnTo>
                      <a:lnTo>
                        <a:pt x="19740" y="9727"/>
                      </a:lnTo>
                      <a:lnTo>
                        <a:pt x="7295" y="2003"/>
                      </a:lnTo>
                      <a:lnTo>
                        <a:pt x="0" y="0"/>
                      </a:lnTo>
                      <a:lnTo>
                        <a:pt x="572" y="314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3" name="Freeform: Shape 642">
                  <a:extLst>
                    <a:ext uri="{FF2B5EF4-FFF2-40B4-BE49-F238E27FC236}">
                      <a16:creationId xmlns:a16="http://schemas.microsoft.com/office/drawing/2014/main" id="{1C5A0C7E-74E3-6805-89BB-C0E06AF2E000}"/>
                    </a:ext>
                  </a:extLst>
                </p:cNvPr>
                <p:cNvSpPr/>
                <p:nvPr/>
              </p:nvSpPr>
              <p:spPr>
                <a:xfrm>
                  <a:off x="9463814" y="1098128"/>
                  <a:ext cx="38621" cy="8582"/>
                </a:xfrm>
                <a:custGeom>
                  <a:avLst/>
                  <a:gdLst>
                    <a:gd name="connsiteX0" fmla="*/ 0 w 38621"/>
                    <a:gd name="connsiteY0" fmla="*/ 3290 h 8582"/>
                    <a:gd name="connsiteX1" fmla="*/ 17738 w 38621"/>
                    <a:gd name="connsiteY1" fmla="*/ 6151 h 8582"/>
                    <a:gd name="connsiteX2" fmla="*/ 28037 w 38621"/>
                    <a:gd name="connsiteY2" fmla="*/ 6008 h 8582"/>
                    <a:gd name="connsiteX3" fmla="*/ 32184 w 38621"/>
                    <a:gd name="connsiteY3" fmla="*/ 8583 h 8582"/>
                    <a:gd name="connsiteX4" fmla="*/ 35904 w 38621"/>
                    <a:gd name="connsiteY4" fmla="*/ 7009 h 8582"/>
                    <a:gd name="connsiteX5" fmla="*/ 38622 w 38621"/>
                    <a:gd name="connsiteY5" fmla="*/ 3862 h 8582"/>
                    <a:gd name="connsiteX6" fmla="*/ 35045 w 38621"/>
                    <a:gd name="connsiteY6" fmla="*/ 286 h 8582"/>
                    <a:gd name="connsiteX7" fmla="*/ 33044 w 38621"/>
                    <a:gd name="connsiteY7" fmla="*/ 0 h 8582"/>
                    <a:gd name="connsiteX8" fmla="*/ 5150 w 38621"/>
                    <a:gd name="connsiteY8" fmla="*/ 1430 h 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21" h="8582">
                      <a:moveTo>
                        <a:pt x="0" y="3290"/>
                      </a:moveTo>
                      <a:lnTo>
                        <a:pt x="17738" y="6151"/>
                      </a:lnTo>
                      <a:lnTo>
                        <a:pt x="28037" y="6008"/>
                      </a:lnTo>
                      <a:lnTo>
                        <a:pt x="32184" y="8583"/>
                      </a:lnTo>
                      <a:lnTo>
                        <a:pt x="35904" y="7009"/>
                      </a:lnTo>
                      <a:lnTo>
                        <a:pt x="38622" y="3862"/>
                      </a:lnTo>
                      <a:lnTo>
                        <a:pt x="35045" y="286"/>
                      </a:lnTo>
                      <a:lnTo>
                        <a:pt x="33044" y="0"/>
                      </a:lnTo>
                      <a:lnTo>
                        <a:pt x="5150" y="143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4" name="Freeform: Shape 643">
                  <a:extLst>
                    <a:ext uri="{FF2B5EF4-FFF2-40B4-BE49-F238E27FC236}">
                      <a16:creationId xmlns:a16="http://schemas.microsoft.com/office/drawing/2014/main" id="{5519DADE-54B6-4936-893E-019C5DCC61FA}"/>
                    </a:ext>
                  </a:extLst>
                </p:cNvPr>
                <p:cNvSpPr/>
                <p:nvPr/>
              </p:nvSpPr>
              <p:spPr>
                <a:xfrm>
                  <a:off x="9631460" y="1197686"/>
                  <a:ext cx="20884" cy="12301"/>
                </a:xfrm>
                <a:custGeom>
                  <a:avLst/>
                  <a:gdLst>
                    <a:gd name="connsiteX0" fmla="*/ 5579 w 20884"/>
                    <a:gd name="connsiteY0" fmla="*/ 6008 h 12301"/>
                    <a:gd name="connsiteX1" fmla="*/ 10013 w 20884"/>
                    <a:gd name="connsiteY1" fmla="*/ 6723 h 12301"/>
                    <a:gd name="connsiteX2" fmla="*/ 12874 w 20884"/>
                    <a:gd name="connsiteY2" fmla="*/ 10156 h 12301"/>
                    <a:gd name="connsiteX3" fmla="*/ 17022 w 20884"/>
                    <a:gd name="connsiteY3" fmla="*/ 12302 h 12301"/>
                    <a:gd name="connsiteX4" fmla="*/ 18309 w 20884"/>
                    <a:gd name="connsiteY4" fmla="*/ 12159 h 12301"/>
                    <a:gd name="connsiteX5" fmla="*/ 18738 w 20884"/>
                    <a:gd name="connsiteY5" fmla="*/ 10156 h 12301"/>
                    <a:gd name="connsiteX6" fmla="*/ 19597 w 20884"/>
                    <a:gd name="connsiteY6" fmla="*/ 9155 h 12301"/>
                    <a:gd name="connsiteX7" fmla="*/ 20884 w 20884"/>
                    <a:gd name="connsiteY7" fmla="*/ 8439 h 12301"/>
                    <a:gd name="connsiteX8" fmla="*/ 20026 w 20884"/>
                    <a:gd name="connsiteY8" fmla="*/ 5722 h 12301"/>
                    <a:gd name="connsiteX9" fmla="*/ 15449 w 20884"/>
                    <a:gd name="connsiteY9" fmla="*/ 1430 h 12301"/>
                    <a:gd name="connsiteX10" fmla="*/ 12874 w 20884"/>
                    <a:gd name="connsiteY10" fmla="*/ 0 h 12301"/>
                    <a:gd name="connsiteX11" fmla="*/ 9440 w 20884"/>
                    <a:gd name="connsiteY11" fmla="*/ 1573 h 12301"/>
                    <a:gd name="connsiteX12" fmla="*/ 1288 w 20884"/>
                    <a:gd name="connsiteY12" fmla="*/ 715 h 12301"/>
                    <a:gd name="connsiteX13" fmla="*/ 0 w 20884"/>
                    <a:gd name="connsiteY13" fmla="*/ 1144 h 12301"/>
                    <a:gd name="connsiteX14" fmla="*/ 1145 w 20884"/>
                    <a:gd name="connsiteY14" fmla="*/ 2575 h 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84" h="12301">
                      <a:moveTo>
                        <a:pt x="5579" y="6008"/>
                      </a:moveTo>
                      <a:lnTo>
                        <a:pt x="10013" y="6723"/>
                      </a:lnTo>
                      <a:lnTo>
                        <a:pt x="12874" y="10156"/>
                      </a:lnTo>
                      <a:lnTo>
                        <a:pt x="17022" y="12302"/>
                      </a:lnTo>
                      <a:lnTo>
                        <a:pt x="18309" y="12159"/>
                      </a:lnTo>
                      <a:lnTo>
                        <a:pt x="18738" y="10156"/>
                      </a:lnTo>
                      <a:lnTo>
                        <a:pt x="19597" y="9155"/>
                      </a:lnTo>
                      <a:lnTo>
                        <a:pt x="20884" y="8439"/>
                      </a:lnTo>
                      <a:lnTo>
                        <a:pt x="20026" y="5722"/>
                      </a:lnTo>
                      <a:lnTo>
                        <a:pt x="15449" y="1430"/>
                      </a:lnTo>
                      <a:lnTo>
                        <a:pt x="12874" y="0"/>
                      </a:lnTo>
                      <a:lnTo>
                        <a:pt x="9440" y="1573"/>
                      </a:lnTo>
                      <a:lnTo>
                        <a:pt x="1288" y="715"/>
                      </a:lnTo>
                      <a:lnTo>
                        <a:pt x="0" y="1144"/>
                      </a:lnTo>
                      <a:lnTo>
                        <a:pt x="1145" y="257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5" name="Freeform: Shape 644">
                  <a:extLst>
                    <a:ext uri="{FF2B5EF4-FFF2-40B4-BE49-F238E27FC236}">
                      <a16:creationId xmlns:a16="http://schemas.microsoft.com/office/drawing/2014/main" id="{8142A890-E092-26FF-D0C9-B999BD6E3900}"/>
                    </a:ext>
                  </a:extLst>
                </p:cNvPr>
                <p:cNvSpPr/>
                <p:nvPr/>
              </p:nvSpPr>
              <p:spPr>
                <a:xfrm>
                  <a:off x="10340520" y="1247607"/>
                  <a:ext cx="21742" cy="28465"/>
                </a:xfrm>
                <a:custGeom>
                  <a:avLst/>
                  <a:gdLst>
                    <a:gd name="connsiteX0" fmla="*/ 15019 w 21742"/>
                    <a:gd name="connsiteY0" fmla="*/ 26892 h 28465"/>
                    <a:gd name="connsiteX1" fmla="*/ 17165 w 21742"/>
                    <a:gd name="connsiteY1" fmla="*/ 25032 h 28465"/>
                    <a:gd name="connsiteX2" fmla="*/ 15449 w 21742"/>
                    <a:gd name="connsiteY2" fmla="*/ 22172 h 28465"/>
                    <a:gd name="connsiteX3" fmla="*/ 16021 w 21742"/>
                    <a:gd name="connsiteY3" fmla="*/ 19883 h 28465"/>
                    <a:gd name="connsiteX4" fmla="*/ 21743 w 21742"/>
                    <a:gd name="connsiteY4" fmla="*/ 14876 h 28465"/>
                    <a:gd name="connsiteX5" fmla="*/ 20455 w 21742"/>
                    <a:gd name="connsiteY5" fmla="*/ 13589 h 28465"/>
                    <a:gd name="connsiteX6" fmla="*/ 13731 w 21742"/>
                    <a:gd name="connsiteY6" fmla="*/ 9298 h 28465"/>
                    <a:gd name="connsiteX7" fmla="*/ 12015 w 21742"/>
                    <a:gd name="connsiteY7" fmla="*/ 7152 h 28465"/>
                    <a:gd name="connsiteX8" fmla="*/ 10155 w 21742"/>
                    <a:gd name="connsiteY8" fmla="*/ 2861 h 28465"/>
                    <a:gd name="connsiteX9" fmla="*/ 7438 w 21742"/>
                    <a:gd name="connsiteY9" fmla="*/ 0 h 28465"/>
                    <a:gd name="connsiteX10" fmla="*/ 4863 w 21742"/>
                    <a:gd name="connsiteY10" fmla="*/ 4863 h 28465"/>
                    <a:gd name="connsiteX11" fmla="*/ 3862 w 21742"/>
                    <a:gd name="connsiteY11" fmla="*/ 8439 h 28465"/>
                    <a:gd name="connsiteX12" fmla="*/ 3290 w 21742"/>
                    <a:gd name="connsiteY12" fmla="*/ 12874 h 28465"/>
                    <a:gd name="connsiteX13" fmla="*/ 4291 w 21742"/>
                    <a:gd name="connsiteY13" fmla="*/ 16593 h 28465"/>
                    <a:gd name="connsiteX14" fmla="*/ 2145 w 21742"/>
                    <a:gd name="connsiteY14" fmla="*/ 21599 h 28465"/>
                    <a:gd name="connsiteX15" fmla="*/ 715 w 21742"/>
                    <a:gd name="connsiteY15" fmla="*/ 23602 h 28465"/>
                    <a:gd name="connsiteX16" fmla="*/ 0 w 21742"/>
                    <a:gd name="connsiteY16" fmla="*/ 28036 h 28465"/>
                    <a:gd name="connsiteX17" fmla="*/ 8869 w 21742"/>
                    <a:gd name="connsiteY17" fmla="*/ 28465 h 2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42" h="28465">
                      <a:moveTo>
                        <a:pt x="15019" y="26892"/>
                      </a:moveTo>
                      <a:lnTo>
                        <a:pt x="17165" y="25032"/>
                      </a:lnTo>
                      <a:lnTo>
                        <a:pt x="15449" y="22172"/>
                      </a:lnTo>
                      <a:lnTo>
                        <a:pt x="16021" y="19883"/>
                      </a:lnTo>
                      <a:lnTo>
                        <a:pt x="21743" y="14876"/>
                      </a:lnTo>
                      <a:lnTo>
                        <a:pt x="20455" y="13589"/>
                      </a:lnTo>
                      <a:lnTo>
                        <a:pt x="13731" y="9298"/>
                      </a:lnTo>
                      <a:lnTo>
                        <a:pt x="12015" y="7152"/>
                      </a:lnTo>
                      <a:lnTo>
                        <a:pt x="10155" y="2861"/>
                      </a:lnTo>
                      <a:lnTo>
                        <a:pt x="7438" y="0"/>
                      </a:lnTo>
                      <a:lnTo>
                        <a:pt x="4863" y="4863"/>
                      </a:lnTo>
                      <a:lnTo>
                        <a:pt x="3862" y="8439"/>
                      </a:lnTo>
                      <a:lnTo>
                        <a:pt x="3290" y="12874"/>
                      </a:lnTo>
                      <a:lnTo>
                        <a:pt x="4291" y="16593"/>
                      </a:lnTo>
                      <a:lnTo>
                        <a:pt x="2145" y="21599"/>
                      </a:lnTo>
                      <a:lnTo>
                        <a:pt x="715" y="23602"/>
                      </a:lnTo>
                      <a:lnTo>
                        <a:pt x="0" y="28036"/>
                      </a:lnTo>
                      <a:lnTo>
                        <a:pt x="8869" y="2846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6" name="Freeform: Shape 645">
                  <a:extLst>
                    <a:ext uri="{FF2B5EF4-FFF2-40B4-BE49-F238E27FC236}">
                      <a16:creationId xmlns:a16="http://schemas.microsoft.com/office/drawing/2014/main" id="{532DED27-82C8-3952-3E6A-A52CF7D59886}"/>
                    </a:ext>
                  </a:extLst>
                </p:cNvPr>
                <p:cNvSpPr/>
                <p:nvPr/>
              </p:nvSpPr>
              <p:spPr>
                <a:xfrm>
                  <a:off x="8711556" y="1267919"/>
                  <a:ext cx="21742" cy="16449"/>
                </a:xfrm>
                <a:custGeom>
                  <a:avLst/>
                  <a:gdLst>
                    <a:gd name="connsiteX0" fmla="*/ 2431 w 21742"/>
                    <a:gd name="connsiteY0" fmla="*/ 11300 h 16449"/>
                    <a:gd name="connsiteX1" fmla="*/ 4721 w 21742"/>
                    <a:gd name="connsiteY1" fmla="*/ 13875 h 16449"/>
                    <a:gd name="connsiteX2" fmla="*/ 6008 w 21742"/>
                    <a:gd name="connsiteY2" fmla="*/ 14447 h 16449"/>
                    <a:gd name="connsiteX3" fmla="*/ 10871 w 21742"/>
                    <a:gd name="connsiteY3" fmla="*/ 12159 h 16449"/>
                    <a:gd name="connsiteX4" fmla="*/ 12158 w 21742"/>
                    <a:gd name="connsiteY4" fmla="*/ 15449 h 16449"/>
                    <a:gd name="connsiteX5" fmla="*/ 14447 w 21742"/>
                    <a:gd name="connsiteY5" fmla="*/ 16450 h 16449"/>
                    <a:gd name="connsiteX6" fmla="*/ 16593 w 21742"/>
                    <a:gd name="connsiteY6" fmla="*/ 10728 h 16449"/>
                    <a:gd name="connsiteX7" fmla="*/ 20455 w 21742"/>
                    <a:gd name="connsiteY7" fmla="*/ 10871 h 16449"/>
                    <a:gd name="connsiteX8" fmla="*/ 21743 w 21742"/>
                    <a:gd name="connsiteY8" fmla="*/ 10156 h 16449"/>
                    <a:gd name="connsiteX9" fmla="*/ 21456 w 21742"/>
                    <a:gd name="connsiteY9" fmla="*/ 7867 h 16449"/>
                    <a:gd name="connsiteX10" fmla="*/ 20312 w 21742"/>
                    <a:gd name="connsiteY10" fmla="*/ 5865 h 16449"/>
                    <a:gd name="connsiteX11" fmla="*/ 20026 w 21742"/>
                    <a:gd name="connsiteY11" fmla="*/ 0 h 16449"/>
                    <a:gd name="connsiteX12" fmla="*/ 15734 w 21742"/>
                    <a:gd name="connsiteY12" fmla="*/ 143 h 16449"/>
                    <a:gd name="connsiteX13" fmla="*/ 12445 w 21742"/>
                    <a:gd name="connsiteY13" fmla="*/ 1144 h 16449"/>
                    <a:gd name="connsiteX14" fmla="*/ 12301 w 21742"/>
                    <a:gd name="connsiteY14" fmla="*/ 3433 h 16449"/>
                    <a:gd name="connsiteX15" fmla="*/ 12874 w 21742"/>
                    <a:gd name="connsiteY15" fmla="*/ 6437 h 16449"/>
                    <a:gd name="connsiteX16" fmla="*/ 10299 w 21742"/>
                    <a:gd name="connsiteY16" fmla="*/ 6723 h 16449"/>
                    <a:gd name="connsiteX17" fmla="*/ 6437 w 21742"/>
                    <a:gd name="connsiteY17" fmla="*/ 4005 h 16449"/>
                    <a:gd name="connsiteX18" fmla="*/ 0 w 21742"/>
                    <a:gd name="connsiteY18" fmla="*/ 9012 h 16449"/>
                    <a:gd name="connsiteX19" fmla="*/ 1001 w 21742"/>
                    <a:gd name="connsiteY19" fmla="*/ 10871 h 1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742" h="16449">
                      <a:moveTo>
                        <a:pt x="2431" y="11300"/>
                      </a:moveTo>
                      <a:lnTo>
                        <a:pt x="4721" y="13875"/>
                      </a:lnTo>
                      <a:lnTo>
                        <a:pt x="6008" y="14447"/>
                      </a:lnTo>
                      <a:lnTo>
                        <a:pt x="10871" y="12159"/>
                      </a:lnTo>
                      <a:lnTo>
                        <a:pt x="12158" y="15449"/>
                      </a:lnTo>
                      <a:lnTo>
                        <a:pt x="14447" y="16450"/>
                      </a:lnTo>
                      <a:lnTo>
                        <a:pt x="16593" y="10728"/>
                      </a:lnTo>
                      <a:lnTo>
                        <a:pt x="20455" y="10871"/>
                      </a:lnTo>
                      <a:lnTo>
                        <a:pt x="21743" y="10156"/>
                      </a:lnTo>
                      <a:lnTo>
                        <a:pt x="21456" y="7867"/>
                      </a:lnTo>
                      <a:lnTo>
                        <a:pt x="20312" y="5865"/>
                      </a:lnTo>
                      <a:lnTo>
                        <a:pt x="20026" y="0"/>
                      </a:lnTo>
                      <a:lnTo>
                        <a:pt x="15734" y="143"/>
                      </a:lnTo>
                      <a:lnTo>
                        <a:pt x="12445" y="1144"/>
                      </a:lnTo>
                      <a:lnTo>
                        <a:pt x="12301" y="3433"/>
                      </a:lnTo>
                      <a:lnTo>
                        <a:pt x="12874" y="6437"/>
                      </a:lnTo>
                      <a:lnTo>
                        <a:pt x="10299" y="6723"/>
                      </a:lnTo>
                      <a:lnTo>
                        <a:pt x="6437" y="4005"/>
                      </a:lnTo>
                      <a:lnTo>
                        <a:pt x="0" y="9012"/>
                      </a:lnTo>
                      <a:lnTo>
                        <a:pt x="1001" y="1087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7" name="Freeform: Shape 646">
                  <a:extLst>
                    <a:ext uri="{FF2B5EF4-FFF2-40B4-BE49-F238E27FC236}">
                      <a16:creationId xmlns:a16="http://schemas.microsoft.com/office/drawing/2014/main" id="{6E9D715C-CA75-775C-EDB1-72BF89DED872}"/>
                    </a:ext>
                  </a:extLst>
                </p:cNvPr>
                <p:cNvSpPr/>
                <p:nvPr/>
              </p:nvSpPr>
              <p:spPr>
                <a:xfrm>
                  <a:off x="10900387" y="2541995"/>
                  <a:ext cx="7008" cy="6436"/>
                </a:xfrm>
                <a:custGeom>
                  <a:avLst/>
                  <a:gdLst>
                    <a:gd name="connsiteX0" fmla="*/ 4005 w 7008"/>
                    <a:gd name="connsiteY0" fmla="*/ 0 h 6436"/>
                    <a:gd name="connsiteX1" fmla="*/ 3003 w 7008"/>
                    <a:gd name="connsiteY1" fmla="*/ 2861 h 6436"/>
                    <a:gd name="connsiteX2" fmla="*/ 0 w 7008"/>
                    <a:gd name="connsiteY2" fmla="*/ 5150 h 6436"/>
                    <a:gd name="connsiteX3" fmla="*/ 142 w 7008"/>
                    <a:gd name="connsiteY3" fmla="*/ 5722 h 6436"/>
                    <a:gd name="connsiteX4" fmla="*/ 1430 w 7008"/>
                    <a:gd name="connsiteY4" fmla="*/ 6437 h 6436"/>
                    <a:gd name="connsiteX5" fmla="*/ 2575 w 7008"/>
                    <a:gd name="connsiteY5" fmla="*/ 4434 h 6436"/>
                    <a:gd name="connsiteX6" fmla="*/ 6294 w 7008"/>
                    <a:gd name="connsiteY6" fmla="*/ 1860 h 6436"/>
                    <a:gd name="connsiteX7" fmla="*/ 7009 w 7008"/>
                    <a:gd name="connsiteY7" fmla="*/ 429 h 6436"/>
                    <a:gd name="connsiteX8" fmla="*/ 6151 w 7008"/>
                    <a:gd name="connsiteY8" fmla="*/ 0 h 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08" h="6436">
                      <a:moveTo>
                        <a:pt x="4005" y="0"/>
                      </a:moveTo>
                      <a:lnTo>
                        <a:pt x="3003" y="2861"/>
                      </a:lnTo>
                      <a:lnTo>
                        <a:pt x="0" y="5150"/>
                      </a:lnTo>
                      <a:lnTo>
                        <a:pt x="142" y="5722"/>
                      </a:lnTo>
                      <a:lnTo>
                        <a:pt x="1430" y="6437"/>
                      </a:lnTo>
                      <a:lnTo>
                        <a:pt x="2575" y="4434"/>
                      </a:lnTo>
                      <a:lnTo>
                        <a:pt x="6294" y="1860"/>
                      </a:lnTo>
                      <a:lnTo>
                        <a:pt x="7009" y="429"/>
                      </a:lnTo>
                      <a:lnTo>
                        <a:pt x="6151"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8" name="Freeform: Shape 647">
                  <a:extLst>
                    <a:ext uri="{FF2B5EF4-FFF2-40B4-BE49-F238E27FC236}">
                      <a16:creationId xmlns:a16="http://schemas.microsoft.com/office/drawing/2014/main" id="{11616983-E6BA-D658-05A7-CDF7CB870EAF}"/>
                    </a:ext>
                  </a:extLst>
                </p:cNvPr>
                <p:cNvSpPr/>
                <p:nvPr/>
              </p:nvSpPr>
              <p:spPr>
                <a:xfrm>
                  <a:off x="10966043" y="2465039"/>
                  <a:ext cx="9583" cy="9011"/>
                </a:xfrm>
                <a:custGeom>
                  <a:avLst/>
                  <a:gdLst>
                    <a:gd name="connsiteX0" fmla="*/ 6294 w 9583"/>
                    <a:gd name="connsiteY0" fmla="*/ 0 h 9011"/>
                    <a:gd name="connsiteX1" fmla="*/ 1288 w 9583"/>
                    <a:gd name="connsiteY1" fmla="*/ 3004 h 9011"/>
                    <a:gd name="connsiteX2" fmla="*/ 0 w 9583"/>
                    <a:gd name="connsiteY2" fmla="*/ 5150 h 9011"/>
                    <a:gd name="connsiteX3" fmla="*/ 858 w 9583"/>
                    <a:gd name="connsiteY3" fmla="*/ 6294 h 9011"/>
                    <a:gd name="connsiteX4" fmla="*/ 4721 w 9583"/>
                    <a:gd name="connsiteY4" fmla="*/ 8869 h 9011"/>
                    <a:gd name="connsiteX5" fmla="*/ 6008 w 9583"/>
                    <a:gd name="connsiteY5" fmla="*/ 9012 h 9011"/>
                    <a:gd name="connsiteX6" fmla="*/ 7152 w 9583"/>
                    <a:gd name="connsiteY6" fmla="*/ 8153 h 9011"/>
                    <a:gd name="connsiteX7" fmla="*/ 9441 w 9583"/>
                    <a:gd name="connsiteY7" fmla="*/ 4434 h 9011"/>
                    <a:gd name="connsiteX8" fmla="*/ 9584 w 9583"/>
                    <a:gd name="connsiteY8" fmla="*/ 715 h 9011"/>
                    <a:gd name="connsiteX9" fmla="*/ 8725 w 9583"/>
                    <a:gd name="connsiteY9" fmla="*/ 0 h 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83" h="9011">
                      <a:moveTo>
                        <a:pt x="6294" y="0"/>
                      </a:moveTo>
                      <a:lnTo>
                        <a:pt x="1288" y="3004"/>
                      </a:lnTo>
                      <a:lnTo>
                        <a:pt x="0" y="5150"/>
                      </a:lnTo>
                      <a:lnTo>
                        <a:pt x="858" y="6294"/>
                      </a:lnTo>
                      <a:lnTo>
                        <a:pt x="4721" y="8869"/>
                      </a:lnTo>
                      <a:lnTo>
                        <a:pt x="6008" y="9012"/>
                      </a:lnTo>
                      <a:lnTo>
                        <a:pt x="7152" y="8153"/>
                      </a:lnTo>
                      <a:lnTo>
                        <a:pt x="9441" y="4434"/>
                      </a:lnTo>
                      <a:lnTo>
                        <a:pt x="9584" y="715"/>
                      </a:lnTo>
                      <a:lnTo>
                        <a:pt x="8725"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49" name="Freeform: Shape 648">
                  <a:extLst>
                    <a:ext uri="{FF2B5EF4-FFF2-40B4-BE49-F238E27FC236}">
                      <a16:creationId xmlns:a16="http://schemas.microsoft.com/office/drawing/2014/main" id="{8D409E11-2710-6162-2480-E4A6B0B6F8D9}"/>
                    </a:ext>
                  </a:extLst>
                </p:cNvPr>
                <p:cNvSpPr/>
                <p:nvPr/>
              </p:nvSpPr>
              <p:spPr>
                <a:xfrm>
                  <a:off x="10869919" y="2584336"/>
                  <a:ext cx="3576" cy="3862"/>
                </a:xfrm>
                <a:custGeom>
                  <a:avLst/>
                  <a:gdLst>
                    <a:gd name="connsiteX0" fmla="*/ 2002 w 3576"/>
                    <a:gd name="connsiteY0" fmla="*/ 429 h 3862"/>
                    <a:gd name="connsiteX1" fmla="*/ 0 w 3576"/>
                    <a:gd name="connsiteY1" fmla="*/ 3004 h 3862"/>
                    <a:gd name="connsiteX2" fmla="*/ 572 w 3576"/>
                    <a:gd name="connsiteY2" fmla="*/ 3576 h 3862"/>
                    <a:gd name="connsiteX3" fmla="*/ 2145 w 3576"/>
                    <a:gd name="connsiteY3" fmla="*/ 3862 h 3862"/>
                    <a:gd name="connsiteX4" fmla="*/ 3576 w 3576"/>
                    <a:gd name="connsiteY4" fmla="*/ 1717 h 3862"/>
                    <a:gd name="connsiteX5" fmla="*/ 2860 w 3576"/>
                    <a:gd name="connsiteY5" fmla="*/ 0 h 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6" h="3862">
                      <a:moveTo>
                        <a:pt x="2002" y="429"/>
                      </a:moveTo>
                      <a:lnTo>
                        <a:pt x="0" y="3004"/>
                      </a:lnTo>
                      <a:lnTo>
                        <a:pt x="572" y="3576"/>
                      </a:lnTo>
                      <a:lnTo>
                        <a:pt x="2145" y="3862"/>
                      </a:lnTo>
                      <a:lnTo>
                        <a:pt x="3576" y="1717"/>
                      </a:lnTo>
                      <a:lnTo>
                        <a:pt x="2860"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0" name="Freeform: Shape 649">
                  <a:extLst>
                    <a:ext uri="{FF2B5EF4-FFF2-40B4-BE49-F238E27FC236}">
                      <a16:creationId xmlns:a16="http://schemas.microsoft.com/office/drawing/2014/main" id="{886F7196-ECF9-26E6-BCA7-CA813849DCDD}"/>
                    </a:ext>
                  </a:extLst>
                </p:cNvPr>
                <p:cNvSpPr/>
                <p:nvPr/>
              </p:nvSpPr>
              <p:spPr>
                <a:xfrm>
                  <a:off x="10944873" y="2462178"/>
                  <a:ext cx="5578" cy="4863"/>
                </a:xfrm>
                <a:custGeom>
                  <a:avLst/>
                  <a:gdLst>
                    <a:gd name="connsiteX0" fmla="*/ 2575 w 5578"/>
                    <a:gd name="connsiteY0" fmla="*/ 4863 h 4863"/>
                    <a:gd name="connsiteX1" fmla="*/ 5292 w 5578"/>
                    <a:gd name="connsiteY1" fmla="*/ 4434 h 4863"/>
                    <a:gd name="connsiteX2" fmla="*/ 5579 w 5578"/>
                    <a:gd name="connsiteY2" fmla="*/ 3433 h 4863"/>
                    <a:gd name="connsiteX3" fmla="*/ 5149 w 5578"/>
                    <a:gd name="connsiteY3" fmla="*/ 858 h 4863"/>
                    <a:gd name="connsiteX4" fmla="*/ 3003 w 5578"/>
                    <a:gd name="connsiteY4" fmla="*/ 0 h 4863"/>
                    <a:gd name="connsiteX5" fmla="*/ 0 w 5578"/>
                    <a:gd name="connsiteY5" fmla="*/ 715 h 4863"/>
                    <a:gd name="connsiteX6" fmla="*/ 429 w 5578"/>
                    <a:gd name="connsiteY6" fmla="*/ 2575 h 4863"/>
                    <a:gd name="connsiteX7" fmla="*/ 1430 w 5578"/>
                    <a:gd name="connsiteY7" fmla="*/ 3862 h 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78" h="4863">
                      <a:moveTo>
                        <a:pt x="2575" y="4863"/>
                      </a:moveTo>
                      <a:lnTo>
                        <a:pt x="5292" y="4434"/>
                      </a:lnTo>
                      <a:lnTo>
                        <a:pt x="5579" y="3433"/>
                      </a:lnTo>
                      <a:lnTo>
                        <a:pt x="5149" y="858"/>
                      </a:lnTo>
                      <a:lnTo>
                        <a:pt x="3003" y="0"/>
                      </a:lnTo>
                      <a:lnTo>
                        <a:pt x="0" y="715"/>
                      </a:lnTo>
                      <a:lnTo>
                        <a:pt x="429" y="2575"/>
                      </a:lnTo>
                      <a:lnTo>
                        <a:pt x="1430" y="386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1" name="Freeform: Shape 650">
                  <a:extLst>
                    <a:ext uri="{FF2B5EF4-FFF2-40B4-BE49-F238E27FC236}">
                      <a16:creationId xmlns:a16="http://schemas.microsoft.com/office/drawing/2014/main" id="{C17E621B-C3DA-1460-C4C3-6D4282165ED4}"/>
                    </a:ext>
                  </a:extLst>
                </p:cNvPr>
                <p:cNvSpPr/>
                <p:nvPr/>
              </p:nvSpPr>
              <p:spPr>
                <a:xfrm>
                  <a:off x="10936719" y="2468615"/>
                  <a:ext cx="27893" cy="28894"/>
                </a:xfrm>
                <a:custGeom>
                  <a:avLst/>
                  <a:gdLst>
                    <a:gd name="connsiteX0" fmla="*/ 24317 w 27893"/>
                    <a:gd name="connsiteY0" fmla="*/ 572 h 28894"/>
                    <a:gd name="connsiteX1" fmla="*/ 20741 w 27893"/>
                    <a:gd name="connsiteY1" fmla="*/ 3433 h 28894"/>
                    <a:gd name="connsiteX2" fmla="*/ 17308 w 27893"/>
                    <a:gd name="connsiteY2" fmla="*/ 11443 h 28894"/>
                    <a:gd name="connsiteX3" fmla="*/ 14591 w 27893"/>
                    <a:gd name="connsiteY3" fmla="*/ 14733 h 28894"/>
                    <a:gd name="connsiteX4" fmla="*/ 7152 w 27893"/>
                    <a:gd name="connsiteY4" fmla="*/ 16021 h 28894"/>
                    <a:gd name="connsiteX5" fmla="*/ 3862 w 27893"/>
                    <a:gd name="connsiteY5" fmla="*/ 18882 h 28894"/>
                    <a:gd name="connsiteX6" fmla="*/ 572 w 27893"/>
                    <a:gd name="connsiteY6" fmla="*/ 18738 h 28894"/>
                    <a:gd name="connsiteX7" fmla="*/ 0 w 27893"/>
                    <a:gd name="connsiteY7" fmla="*/ 20026 h 28894"/>
                    <a:gd name="connsiteX8" fmla="*/ 1430 w 27893"/>
                    <a:gd name="connsiteY8" fmla="*/ 22172 h 28894"/>
                    <a:gd name="connsiteX9" fmla="*/ 1430 w 27893"/>
                    <a:gd name="connsiteY9" fmla="*/ 26749 h 28894"/>
                    <a:gd name="connsiteX10" fmla="*/ 2718 w 27893"/>
                    <a:gd name="connsiteY10" fmla="*/ 28036 h 28894"/>
                    <a:gd name="connsiteX11" fmla="*/ 6008 w 27893"/>
                    <a:gd name="connsiteY11" fmla="*/ 28894 h 28894"/>
                    <a:gd name="connsiteX12" fmla="*/ 7581 w 27893"/>
                    <a:gd name="connsiteY12" fmla="*/ 27464 h 28894"/>
                    <a:gd name="connsiteX13" fmla="*/ 9584 w 27893"/>
                    <a:gd name="connsiteY13" fmla="*/ 24746 h 28894"/>
                    <a:gd name="connsiteX14" fmla="*/ 12445 w 27893"/>
                    <a:gd name="connsiteY14" fmla="*/ 23459 h 28894"/>
                    <a:gd name="connsiteX15" fmla="*/ 18023 w 27893"/>
                    <a:gd name="connsiteY15" fmla="*/ 22601 h 28894"/>
                    <a:gd name="connsiteX16" fmla="*/ 21885 w 27893"/>
                    <a:gd name="connsiteY16" fmla="*/ 18596 h 28894"/>
                    <a:gd name="connsiteX17" fmla="*/ 25604 w 27893"/>
                    <a:gd name="connsiteY17" fmla="*/ 12731 h 28894"/>
                    <a:gd name="connsiteX18" fmla="*/ 27321 w 27893"/>
                    <a:gd name="connsiteY18" fmla="*/ 8439 h 28894"/>
                    <a:gd name="connsiteX19" fmla="*/ 27893 w 27893"/>
                    <a:gd name="connsiteY19" fmla="*/ 4005 h 28894"/>
                    <a:gd name="connsiteX20" fmla="*/ 27178 w 27893"/>
                    <a:gd name="connsiteY20" fmla="*/ 0 h 2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893" h="28894">
                      <a:moveTo>
                        <a:pt x="24317" y="572"/>
                      </a:moveTo>
                      <a:lnTo>
                        <a:pt x="20741" y="3433"/>
                      </a:lnTo>
                      <a:lnTo>
                        <a:pt x="17308" y="11443"/>
                      </a:lnTo>
                      <a:lnTo>
                        <a:pt x="14591" y="14733"/>
                      </a:lnTo>
                      <a:lnTo>
                        <a:pt x="7152" y="16021"/>
                      </a:lnTo>
                      <a:lnTo>
                        <a:pt x="3862" y="18882"/>
                      </a:lnTo>
                      <a:lnTo>
                        <a:pt x="572" y="18738"/>
                      </a:lnTo>
                      <a:lnTo>
                        <a:pt x="0" y="20026"/>
                      </a:lnTo>
                      <a:lnTo>
                        <a:pt x="1430" y="22172"/>
                      </a:lnTo>
                      <a:lnTo>
                        <a:pt x="1430" y="26749"/>
                      </a:lnTo>
                      <a:lnTo>
                        <a:pt x="2718" y="28036"/>
                      </a:lnTo>
                      <a:lnTo>
                        <a:pt x="6008" y="28894"/>
                      </a:lnTo>
                      <a:lnTo>
                        <a:pt x="7581" y="27464"/>
                      </a:lnTo>
                      <a:lnTo>
                        <a:pt x="9584" y="24746"/>
                      </a:lnTo>
                      <a:lnTo>
                        <a:pt x="12445" y="23459"/>
                      </a:lnTo>
                      <a:lnTo>
                        <a:pt x="18023" y="22601"/>
                      </a:lnTo>
                      <a:lnTo>
                        <a:pt x="21885" y="18596"/>
                      </a:lnTo>
                      <a:lnTo>
                        <a:pt x="25604" y="12731"/>
                      </a:lnTo>
                      <a:lnTo>
                        <a:pt x="27321" y="8439"/>
                      </a:lnTo>
                      <a:lnTo>
                        <a:pt x="27893" y="4005"/>
                      </a:lnTo>
                      <a:lnTo>
                        <a:pt x="27178"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2" name="Freeform: Shape 651">
                  <a:extLst>
                    <a:ext uri="{FF2B5EF4-FFF2-40B4-BE49-F238E27FC236}">
                      <a16:creationId xmlns:a16="http://schemas.microsoft.com/office/drawing/2014/main" id="{F0B484F2-1533-E14F-EE88-048F661ED07B}"/>
                    </a:ext>
                  </a:extLst>
                </p:cNvPr>
                <p:cNvSpPr/>
                <p:nvPr/>
              </p:nvSpPr>
              <p:spPr>
                <a:xfrm>
                  <a:off x="10831583" y="2609797"/>
                  <a:ext cx="17307" cy="13445"/>
                </a:xfrm>
                <a:custGeom>
                  <a:avLst/>
                  <a:gdLst>
                    <a:gd name="connsiteX0" fmla="*/ 13588 w 17307"/>
                    <a:gd name="connsiteY0" fmla="*/ 1288 h 13445"/>
                    <a:gd name="connsiteX1" fmla="*/ 9870 w 17307"/>
                    <a:gd name="connsiteY1" fmla="*/ 4864 h 13445"/>
                    <a:gd name="connsiteX2" fmla="*/ 4434 w 17307"/>
                    <a:gd name="connsiteY2" fmla="*/ 10442 h 13445"/>
                    <a:gd name="connsiteX3" fmla="*/ 0 w 17307"/>
                    <a:gd name="connsiteY3" fmla="*/ 11014 h 13445"/>
                    <a:gd name="connsiteX4" fmla="*/ 285 w 17307"/>
                    <a:gd name="connsiteY4" fmla="*/ 11873 h 13445"/>
                    <a:gd name="connsiteX5" fmla="*/ 1144 w 17307"/>
                    <a:gd name="connsiteY5" fmla="*/ 13446 h 13445"/>
                    <a:gd name="connsiteX6" fmla="*/ 3003 w 17307"/>
                    <a:gd name="connsiteY6" fmla="*/ 13446 h 13445"/>
                    <a:gd name="connsiteX7" fmla="*/ 8725 w 17307"/>
                    <a:gd name="connsiteY7" fmla="*/ 9298 h 13445"/>
                    <a:gd name="connsiteX8" fmla="*/ 17308 w 17307"/>
                    <a:gd name="connsiteY8" fmla="*/ 0 h 13445"/>
                    <a:gd name="connsiteX9" fmla="*/ 15734 w 17307"/>
                    <a:gd name="connsiteY9" fmla="*/ 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07" h="13445">
                      <a:moveTo>
                        <a:pt x="13588" y="1288"/>
                      </a:moveTo>
                      <a:lnTo>
                        <a:pt x="9870" y="4864"/>
                      </a:lnTo>
                      <a:lnTo>
                        <a:pt x="4434" y="10442"/>
                      </a:lnTo>
                      <a:lnTo>
                        <a:pt x="0" y="11014"/>
                      </a:lnTo>
                      <a:lnTo>
                        <a:pt x="285" y="11873"/>
                      </a:lnTo>
                      <a:lnTo>
                        <a:pt x="1144" y="13446"/>
                      </a:lnTo>
                      <a:lnTo>
                        <a:pt x="3003" y="13446"/>
                      </a:lnTo>
                      <a:lnTo>
                        <a:pt x="8725" y="9298"/>
                      </a:lnTo>
                      <a:lnTo>
                        <a:pt x="17308" y="0"/>
                      </a:lnTo>
                      <a:lnTo>
                        <a:pt x="15734"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3" name="Freeform: Shape 652">
                  <a:extLst>
                    <a:ext uri="{FF2B5EF4-FFF2-40B4-BE49-F238E27FC236}">
                      <a16:creationId xmlns:a16="http://schemas.microsoft.com/office/drawing/2014/main" id="{C6BA94B8-838C-BB31-FDC2-CFF5CADF2A92}"/>
                    </a:ext>
                  </a:extLst>
                </p:cNvPr>
                <p:cNvSpPr/>
                <p:nvPr/>
              </p:nvSpPr>
              <p:spPr>
                <a:xfrm>
                  <a:off x="10918982" y="2512958"/>
                  <a:ext cx="8725" cy="14876"/>
                </a:xfrm>
                <a:custGeom>
                  <a:avLst/>
                  <a:gdLst>
                    <a:gd name="connsiteX0" fmla="*/ 143 w 8725"/>
                    <a:gd name="connsiteY0" fmla="*/ 10442 h 14876"/>
                    <a:gd name="connsiteX1" fmla="*/ 0 w 8725"/>
                    <a:gd name="connsiteY1" fmla="*/ 13875 h 14876"/>
                    <a:gd name="connsiteX2" fmla="*/ 3147 w 8725"/>
                    <a:gd name="connsiteY2" fmla="*/ 14876 h 14876"/>
                    <a:gd name="connsiteX3" fmla="*/ 6008 w 8725"/>
                    <a:gd name="connsiteY3" fmla="*/ 13160 h 14876"/>
                    <a:gd name="connsiteX4" fmla="*/ 6579 w 8725"/>
                    <a:gd name="connsiteY4" fmla="*/ 11729 h 14876"/>
                    <a:gd name="connsiteX5" fmla="*/ 5864 w 8725"/>
                    <a:gd name="connsiteY5" fmla="*/ 7009 h 14876"/>
                    <a:gd name="connsiteX6" fmla="*/ 8297 w 8725"/>
                    <a:gd name="connsiteY6" fmla="*/ 3147 h 14876"/>
                    <a:gd name="connsiteX7" fmla="*/ 8725 w 8725"/>
                    <a:gd name="connsiteY7" fmla="*/ 715 h 14876"/>
                    <a:gd name="connsiteX8" fmla="*/ 6437 w 8725"/>
                    <a:gd name="connsiteY8" fmla="*/ 0 h 1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25" h="14876">
                      <a:moveTo>
                        <a:pt x="143" y="10442"/>
                      </a:moveTo>
                      <a:lnTo>
                        <a:pt x="0" y="13875"/>
                      </a:lnTo>
                      <a:lnTo>
                        <a:pt x="3147" y="14876"/>
                      </a:lnTo>
                      <a:lnTo>
                        <a:pt x="6008" y="13160"/>
                      </a:lnTo>
                      <a:lnTo>
                        <a:pt x="6579" y="11729"/>
                      </a:lnTo>
                      <a:lnTo>
                        <a:pt x="5864" y="7009"/>
                      </a:lnTo>
                      <a:lnTo>
                        <a:pt x="8297" y="3147"/>
                      </a:lnTo>
                      <a:lnTo>
                        <a:pt x="8725" y="715"/>
                      </a:lnTo>
                      <a:lnTo>
                        <a:pt x="6437"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4" name="Freeform: Shape 653">
                  <a:extLst>
                    <a:ext uri="{FF2B5EF4-FFF2-40B4-BE49-F238E27FC236}">
                      <a16:creationId xmlns:a16="http://schemas.microsoft.com/office/drawing/2014/main" id="{24C018F4-D49A-6293-A4C2-4A34A4DEFB8A}"/>
                    </a:ext>
                  </a:extLst>
                </p:cNvPr>
                <p:cNvSpPr/>
                <p:nvPr/>
              </p:nvSpPr>
              <p:spPr>
                <a:xfrm>
                  <a:off x="10641766" y="2709069"/>
                  <a:ext cx="34329" cy="30897"/>
                </a:xfrm>
                <a:custGeom>
                  <a:avLst/>
                  <a:gdLst>
                    <a:gd name="connsiteX0" fmla="*/ 23459 w 34329"/>
                    <a:gd name="connsiteY0" fmla="*/ 143 h 30897"/>
                    <a:gd name="connsiteX1" fmla="*/ 20598 w 34329"/>
                    <a:gd name="connsiteY1" fmla="*/ 0 h 30897"/>
                    <a:gd name="connsiteX2" fmla="*/ 15449 w 34329"/>
                    <a:gd name="connsiteY2" fmla="*/ 8439 h 30897"/>
                    <a:gd name="connsiteX3" fmla="*/ 13875 w 34329"/>
                    <a:gd name="connsiteY3" fmla="*/ 9298 h 30897"/>
                    <a:gd name="connsiteX4" fmla="*/ 12731 w 34329"/>
                    <a:gd name="connsiteY4" fmla="*/ 11300 h 30897"/>
                    <a:gd name="connsiteX5" fmla="*/ 10442 w 34329"/>
                    <a:gd name="connsiteY5" fmla="*/ 13732 h 30897"/>
                    <a:gd name="connsiteX6" fmla="*/ 9727 w 34329"/>
                    <a:gd name="connsiteY6" fmla="*/ 15878 h 30897"/>
                    <a:gd name="connsiteX7" fmla="*/ 7152 w 34329"/>
                    <a:gd name="connsiteY7" fmla="*/ 18596 h 30897"/>
                    <a:gd name="connsiteX8" fmla="*/ 1001 w 34329"/>
                    <a:gd name="connsiteY8" fmla="*/ 23316 h 30897"/>
                    <a:gd name="connsiteX9" fmla="*/ 0 w 34329"/>
                    <a:gd name="connsiteY9" fmla="*/ 25461 h 30897"/>
                    <a:gd name="connsiteX10" fmla="*/ 286 w 34329"/>
                    <a:gd name="connsiteY10" fmla="*/ 28179 h 30897"/>
                    <a:gd name="connsiteX11" fmla="*/ 3862 w 34329"/>
                    <a:gd name="connsiteY11" fmla="*/ 30897 h 30897"/>
                    <a:gd name="connsiteX12" fmla="*/ 4721 w 34329"/>
                    <a:gd name="connsiteY12" fmla="*/ 24174 h 30897"/>
                    <a:gd name="connsiteX13" fmla="*/ 10156 w 34329"/>
                    <a:gd name="connsiteY13" fmla="*/ 20741 h 30897"/>
                    <a:gd name="connsiteX14" fmla="*/ 13875 w 34329"/>
                    <a:gd name="connsiteY14" fmla="*/ 16736 h 30897"/>
                    <a:gd name="connsiteX15" fmla="*/ 14591 w 34329"/>
                    <a:gd name="connsiteY15" fmla="*/ 14733 h 30897"/>
                    <a:gd name="connsiteX16" fmla="*/ 20598 w 34329"/>
                    <a:gd name="connsiteY16" fmla="*/ 9441 h 30897"/>
                    <a:gd name="connsiteX17" fmla="*/ 22458 w 34329"/>
                    <a:gd name="connsiteY17" fmla="*/ 8583 h 30897"/>
                    <a:gd name="connsiteX18" fmla="*/ 26177 w 34329"/>
                    <a:gd name="connsiteY18" fmla="*/ 8154 h 30897"/>
                    <a:gd name="connsiteX19" fmla="*/ 30468 w 34329"/>
                    <a:gd name="connsiteY19" fmla="*/ 4577 h 30897"/>
                    <a:gd name="connsiteX20" fmla="*/ 32900 w 34329"/>
                    <a:gd name="connsiteY20" fmla="*/ 4720 h 30897"/>
                    <a:gd name="connsiteX21" fmla="*/ 34330 w 34329"/>
                    <a:gd name="connsiteY21" fmla="*/ 2289 h 30897"/>
                    <a:gd name="connsiteX22" fmla="*/ 28037 w 34329"/>
                    <a:gd name="connsiteY22" fmla="*/ 2861 h 3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329" h="30897">
                      <a:moveTo>
                        <a:pt x="23459" y="143"/>
                      </a:moveTo>
                      <a:lnTo>
                        <a:pt x="20598" y="0"/>
                      </a:lnTo>
                      <a:lnTo>
                        <a:pt x="15449" y="8439"/>
                      </a:lnTo>
                      <a:lnTo>
                        <a:pt x="13875" y="9298"/>
                      </a:lnTo>
                      <a:lnTo>
                        <a:pt x="12731" y="11300"/>
                      </a:lnTo>
                      <a:lnTo>
                        <a:pt x="10442" y="13732"/>
                      </a:lnTo>
                      <a:lnTo>
                        <a:pt x="9727" y="15878"/>
                      </a:lnTo>
                      <a:lnTo>
                        <a:pt x="7152" y="18596"/>
                      </a:lnTo>
                      <a:lnTo>
                        <a:pt x="1001" y="23316"/>
                      </a:lnTo>
                      <a:lnTo>
                        <a:pt x="0" y="25461"/>
                      </a:lnTo>
                      <a:lnTo>
                        <a:pt x="286" y="28179"/>
                      </a:lnTo>
                      <a:lnTo>
                        <a:pt x="3862" y="30897"/>
                      </a:lnTo>
                      <a:lnTo>
                        <a:pt x="4721" y="24174"/>
                      </a:lnTo>
                      <a:lnTo>
                        <a:pt x="10156" y="20741"/>
                      </a:lnTo>
                      <a:lnTo>
                        <a:pt x="13875" y="16736"/>
                      </a:lnTo>
                      <a:lnTo>
                        <a:pt x="14591" y="14733"/>
                      </a:lnTo>
                      <a:lnTo>
                        <a:pt x="20598" y="9441"/>
                      </a:lnTo>
                      <a:lnTo>
                        <a:pt x="22458" y="8583"/>
                      </a:lnTo>
                      <a:lnTo>
                        <a:pt x="26177" y="8154"/>
                      </a:lnTo>
                      <a:lnTo>
                        <a:pt x="30468" y="4577"/>
                      </a:lnTo>
                      <a:lnTo>
                        <a:pt x="32900" y="4720"/>
                      </a:lnTo>
                      <a:lnTo>
                        <a:pt x="34330" y="2289"/>
                      </a:lnTo>
                      <a:lnTo>
                        <a:pt x="28037" y="286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5" name="Freeform: Shape 654">
                  <a:extLst>
                    <a:ext uri="{FF2B5EF4-FFF2-40B4-BE49-F238E27FC236}">
                      <a16:creationId xmlns:a16="http://schemas.microsoft.com/office/drawing/2014/main" id="{F4A4AA2B-F190-B2A6-490D-16E2E387A5E0}"/>
                    </a:ext>
                  </a:extLst>
                </p:cNvPr>
                <p:cNvSpPr/>
                <p:nvPr/>
              </p:nvSpPr>
              <p:spPr>
                <a:xfrm>
                  <a:off x="10677384" y="2732671"/>
                  <a:ext cx="8725" cy="5292"/>
                </a:xfrm>
                <a:custGeom>
                  <a:avLst/>
                  <a:gdLst>
                    <a:gd name="connsiteX0" fmla="*/ 6580 w 8725"/>
                    <a:gd name="connsiteY0" fmla="*/ 0 h 5292"/>
                    <a:gd name="connsiteX1" fmla="*/ 430 w 8725"/>
                    <a:gd name="connsiteY1" fmla="*/ 1716 h 5292"/>
                    <a:gd name="connsiteX2" fmla="*/ 143 w 8725"/>
                    <a:gd name="connsiteY2" fmla="*/ 2432 h 5292"/>
                    <a:gd name="connsiteX3" fmla="*/ 0 w 8725"/>
                    <a:gd name="connsiteY3" fmla="*/ 4434 h 5292"/>
                    <a:gd name="connsiteX4" fmla="*/ 2288 w 8725"/>
                    <a:gd name="connsiteY4" fmla="*/ 5292 h 5292"/>
                    <a:gd name="connsiteX5" fmla="*/ 3147 w 8725"/>
                    <a:gd name="connsiteY5" fmla="*/ 4291 h 5292"/>
                    <a:gd name="connsiteX6" fmla="*/ 8725 w 8725"/>
                    <a:gd name="connsiteY6" fmla="*/ 2146 h 5292"/>
                    <a:gd name="connsiteX7" fmla="*/ 8297 w 8725"/>
                    <a:gd name="connsiteY7" fmla="*/ 1144 h 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25" h="5292">
                      <a:moveTo>
                        <a:pt x="6580" y="0"/>
                      </a:moveTo>
                      <a:lnTo>
                        <a:pt x="430" y="1716"/>
                      </a:lnTo>
                      <a:lnTo>
                        <a:pt x="143" y="2432"/>
                      </a:lnTo>
                      <a:lnTo>
                        <a:pt x="0" y="4434"/>
                      </a:lnTo>
                      <a:lnTo>
                        <a:pt x="2288" y="5292"/>
                      </a:lnTo>
                      <a:lnTo>
                        <a:pt x="3147" y="4291"/>
                      </a:lnTo>
                      <a:lnTo>
                        <a:pt x="8725" y="2146"/>
                      </a:lnTo>
                      <a:lnTo>
                        <a:pt x="8297" y="114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6" name="Freeform: Shape 655">
                  <a:extLst>
                    <a:ext uri="{FF2B5EF4-FFF2-40B4-BE49-F238E27FC236}">
                      <a16:creationId xmlns:a16="http://schemas.microsoft.com/office/drawing/2014/main" id="{3561BB5C-DF4F-F5C0-E1C6-631D34F38854}"/>
                    </a:ext>
                  </a:extLst>
                </p:cNvPr>
                <p:cNvSpPr/>
                <p:nvPr/>
              </p:nvSpPr>
              <p:spPr>
                <a:xfrm>
                  <a:off x="10763066" y="2644986"/>
                  <a:ext cx="33472" cy="23458"/>
                </a:xfrm>
                <a:custGeom>
                  <a:avLst/>
                  <a:gdLst>
                    <a:gd name="connsiteX0" fmla="*/ 26034 w 33472"/>
                    <a:gd name="connsiteY0" fmla="*/ 572 h 23458"/>
                    <a:gd name="connsiteX1" fmla="*/ 15592 w 33472"/>
                    <a:gd name="connsiteY1" fmla="*/ 7295 h 23458"/>
                    <a:gd name="connsiteX2" fmla="*/ 10585 w 33472"/>
                    <a:gd name="connsiteY2" fmla="*/ 12731 h 23458"/>
                    <a:gd name="connsiteX3" fmla="*/ 6580 w 33472"/>
                    <a:gd name="connsiteY3" fmla="*/ 14161 h 23458"/>
                    <a:gd name="connsiteX4" fmla="*/ 0 w 33472"/>
                    <a:gd name="connsiteY4" fmla="*/ 23316 h 23458"/>
                    <a:gd name="connsiteX5" fmla="*/ 2861 w 33472"/>
                    <a:gd name="connsiteY5" fmla="*/ 23459 h 23458"/>
                    <a:gd name="connsiteX6" fmla="*/ 7295 w 33472"/>
                    <a:gd name="connsiteY6" fmla="*/ 21456 h 23458"/>
                    <a:gd name="connsiteX7" fmla="*/ 13160 w 33472"/>
                    <a:gd name="connsiteY7" fmla="*/ 16164 h 23458"/>
                    <a:gd name="connsiteX8" fmla="*/ 15306 w 33472"/>
                    <a:gd name="connsiteY8" fmla="*/ 14733 h 23458"/>
                    <a:gd name="connsiteX9" fmla="*/ 18453 w 33472"/>
                    <a:gd name="connsiteY9" fmla="*/ 13732 h 23458"/>
                    <a:gd name="connsiteX10" fmla="*/ 22601 w 33472"/>
                    <a:gd name="connsiteY10" fmla="*/ 10585 h 23458"/>
                    <a:gd name="connsiteX11" fmla="*/ 23745 w 33472"/>
                    <a:gd name="connsiteY11" fmla="*/ 7581 h 23458"/>
                    <a:gd name="connsiteX12" fmla="*/ 33472 w 33472"/>
                    <a:gd name="connsiteY12" fmla="*/ 286 h 23458"/>
                    <a:gd name="connsiteX13" fmla="*/ 27322 w 33472"/>
                    <a:gd name="connsiteY13" fmla="*/ 0 h 2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472" h="23458">
                      <a:moveTo>
                        <a:pt x="26034" y="572"/>
                      </a:moveTo>
                      <a:lnTo>
                        <a:pt x="15592" y="7295"/>
                      </a:lnTo>
                      <a:lnTo>
                        <a:pt x="10585" y="12731"/>
                      </a:lnTo>
                      <a:lnTo>
                        <a:pt x="6580" y="14161"/>
                      </a:lnTo>
                      <a:lnTo>
                        <a:pt x="0" y="23316"/>
                      </a:lnTo>
                      <a:lnTo>
                        <a:pt x="2861" y="23459"/>
                      </a:lnTo>
                      <a:lnTo>
                        <a:pt x="7295" y="21456"/>
                      </a:lnTo>
                      <a:lnTo>
                        <a:pt x="13160" y="16164"/>
                      </a:lnTo>
                      <a:lnTo>
                        <a:pt x="15306" y="14733"/>
                      </a:lnTo>
                      <a:lnTo>
                        <a:pt x="18453" y="13732"/>
                      </a:lnTo>
                      <a:lnTo>
                        <a:pt x="22601" y="10585"/>
                      </a:lnTo>
                      <a:lnTo>
                        <a:pt x="23745" y="7581"/>
                      </a:lnTo>
                      <a:lnTo>
                        <a:pt x="33472" y="286"/>
                      </a:lnTo>
                      <a:lnTo>
                        <a:pt x="27322"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7" name="Freeform: Shape 656">
                  <a:extLst>
                    <a:ext uri="{FF2B5EF4-FFF2-40B4-BE49-F238E27FC236}">
                      <a16:creationId xmlns:a16="http://schemas.microsoft.com/office/drawing/2014/main" id="{8AA0F733-0679-5104-32AD-7895868C1327}"/>
                    </a:ext>
                  </a:extLst>
                </p:cNvPr>
                <p:cNvSpPr/>
                <p:nvPr/>
              </p:nvSpPr>
              <p:spPr>
                <a:xfrm>
                  <a:off x="10686109" y="2670876"/>
                  <a:ext cx="58647" cy="41768"/>
                </a:xfrm>
                <a:custGeom>
                  <a:avLst/>
                  <a:gdLst>
                    <a:gd name="connsiteX0" fmla="*/ 58218 w 58647"/>
                    <a:gd name="connsiteY0" fmla="*/ 2575 h 41768"/>
                    <a:gd name="connsiteX1" fmla="*/ 58218 w 58647"/>
                    <a:gd name="connsiteY1" fmla="*/ 1431 h 41768"/>
                    <a:gd name="connsiteX2" fmla="*/ 57790 w 58647"/>
                    <a:gd name="connsiteY2" fmla="*/ 572 h 41768"/>
                    <a:gd name="connsiteX3" fmla="*/ 56645 w 58647"/>
                    <a:gd name="connsiteY3" fmla="*/ 0 h 41768"/>
                    <a:gd name="connsiteX4" fmla="*/ 54642 w 58647"/>
                    <a:gd name="connsiteY4" fmla="*/ 143 h 41768"/>
                    <a:gd name="connsiteX5" fmla="*/ 51781 w 58647"/>
                    <a:gd name="connsiteY5" fmla="*/ 1573 h 41768"/>
                    <a:gd name="connsiteX6" fmla="*/ 43056 w 58647"/>
                    <a:gd name="connsiteY6" fmla="*/ 9155 h 41768"/>
                    <a:gd name="connsiteX7" fmla="*/ 37191 w 58647"/>
                    <a:gd name="connsiteY7" fmla="*/ 10013 h 41768"/>
                    <a:gd name="connsiteX8" fmla="*/ 35045 w 58647"/>
                    <a:gd name="connsiteY8" fmla="*/ 9870 h 41768"/>
                    <a:gd name="connsiteX9" fmla="*/ 32184 w 58647"/>
                    <a:gd name="connsiteY9" fmla="*/ 5579 h 41768"/>
                    <a:gd name="connsiteX10" fmla="*/ 31041 w 58647"/>
                    <a:gd name="connsiteY10" fmla="*/ 5292 h 41768"/>
                    <a:gd name="connsiteX11" fmla="*/ 29467 w 58647"/>
                    <a:gd name="connsiteY11" fmla="*/ 8439 h 41768"/>
                    <a:gd name="connsiteX12" fmla="*/ 29896 w 58647"/>
                    <a:gd name="connsiteY12" fmla="*/ 11157 h 41768"/>
                    <a:gd name="connsiteX13" fmla="*/ 26320 w 58647"/>
                    <a:gd name="connsiteY13" fmla="*/ 12588 h 41768"/>
                    <a:gd name="connsiteX14" fmla="*/ 23030 w 58647"/>
                    <a:gd name="connsiteY14" fmla="*/ 16164 h 41768"/>
                    <a:gd name="connsiteX15" fmla="*/ 19883 w 58647"/>
                    <a:gd name="connsiteY15" fmla="*/ 17308 h 41768"/>
                    <a:gd name="connsiteX16" fmla="*/ 16164 w 58647"/>
                    <a:gd name="connsiteY16" fmla="*/ 21599 h 41768"/>
                    <a:gd name="connsiteX17" fmla="*/ 10585 w 58647"/>
                    <a:gd name="connsiteY17" fmla="*/ 25032 h 41768"/>
                    <a:gd name="connsiteX18" fmla="*/ 7725 w 58647"/>
                    <a:gd name="connsiteY18" fmla="*/ 28322 h 41768"/>
                    <a:gd name="connsiteX19" fmla="*/ 7295 w 58647"/>
                    <a:gd name="connsiteY19" fmla="*/ 32184 h 41768"/>
                    <a:gd name="connsiteX20" fmla="*/ 2289 w 58647"/>
                    <a:gd name="connsiteY20" fmla="*/ 35761 h 41768"/>
                    <a:gd name="connsiteX21" fmla="*/ 1145 w 58647"/>
                    <a:gd name="connsiteY21" fmla="*/ 37763 h 41768"/>
                    <a:gd name="connsiteX22" fmla="*/ 0 w 58647"/>
                    <a:gd name="connsiteY22" fmla="*/ 41768 h 41768"/>
                    <a:gd name="connsiteX23" fmla="*/ 6008 w 58647"/>
                    <a:gd name="connsiteY23" fmla="*/ 37048 h 41768"/>
                    <a:gd name="connsiteX24" fmla="*/ 9441 w 58647"/>
                    <a:gd name="connsiteY24" fmla="*/ 36190 h 41768"/>
                    <a:gd name="connsiteX25" fmla="*/ 12445 w 58647"/>
                    <a:gd name="connsiteY25" fmla="*/ 31612 h 41768"/>
                    <a:gd name="connsiteX26" fmla="*/ 20169 w 58647"/>
                    <a:gd name="connsiteY26" fmla="*/ 25748 h 41768"/>
                    <a:gd name="connsiteX27" fmla="*/ 21456 w 58647"/>
                    <a:gd name="connsiteY27" fmla="*/ 23888 h 41768"/>
                    <a:gd name="connsiteX28" fmla="*/ 21886 w 58647"/>
                    <a:gd name="connsiteY28" fmla="*/ 21742 h 41768"/>
                    <a:gd name="connsiteX29" fmla="*/ 23030 w 58647"/>
                    <a:gd name="connsiteY29" fmla="*/ 20455 h 41768"/>
                    <a:gd name="connsiteX30" fmla="*/ 26749 w 58647"/>
                    <a:gd name="connsiteY30" fmla="*/ 21170 h 41768"/>
                    <a:gd name="connsiteX31" fmla="*/ 30754 w 58647"/>
                    <a:gd name="connsiteY31" fmla="*/ 20026 h 41768"/>
                    <a:gd name="connsiteX32" fmla="*/ 33472 w 58647"/>
                    <a:gd name="connsiteY32" fmla="*/ 17022 h 41768"/>
                    <a:gd name="connsiteX33" fmla="*/ 41196 w 58647"/>
                    <a:gd name="connsiteY33" fmla="*/ 11586 h 41768"/>
                    <a:gd name="connsiteX34" fmla="*/ 45774 w 58647"/>
                    <a:gd name="connsiteY34" fmla="*/ 10442 h 41768"/>
                    <a:gd name="connsiteX35" fmla="*/ 51353 w 58647"/>
                    <a:gd name="connsiteY35" fmla="*/ 7724 h 41768"/>
                    <a:gd name="connsiteX36" fmla="*/ 57217 w 58647"/>
                    <a:gd name="connsiteY36" fmla="*/ 7581 h 41768"/>
                    <a:gd name="connsiteX37" fmla="*/ 58648 w 58647"/>
                    <a:gd name="connsiteY37" fmla="*/ 6151 h 41768"/>
                    <a:gd name="connsiteX38" fmla="*/ 57503 w 58647"/>
                    <a:gd name="connsiteY38" fmla="*/ 4148 h 4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647" h="41768">
                      <a:moveTo>
                        <a:pt x="58218" y="2575"/>
                      </a:moveTo>
                      <a:lnTo>
                        <a:pt x="58218" y="1431"/>
                      </a:lnTo>
                      <a:lnTo>
                        <a:pt x="57790" y="572"/>
                      </a:lnTo>
                      <a:lnTo>
                        <a:pt x="56645" y="0"/>
                      </a:lnTo>
                      <a:lnTo>
                        <a:pt x="54642" y="143"/>
                      </a:lnTo>
                      <a:lnTo>
                        <a:pt x="51781" y="1573"/>
                      </a:lnTo>
                      <a:lnTo>
                        <a:pt x="43056" y="9155"/>
                      </a:lnTo>
                      <a:lnTo>
                        <a:pt x="37191" y="10013"/>
                      </a:lnTo>
                      <a:lnTo>
                        <a:pt x="35045" y="9870"/>
                      </a:lnTo>
                      <a:lnTo>
                        <a:pt x="32184" y="5579"/>
                      </a:lnTo>
                      <a:lnTo>
                        <a:pt x="31041" y="5292"/>
                      </a:lnTo>
                      <a:lnTo>
                        <a:pt x="29467" y="8439"/>
                      </a:lnTo>
                      <a:lnTo>
                        <a:pt x="29896" y="11157"/>
                      </a:lnTo>
                      <a:lnTo>
                        <a:pt x="26320" y="12588"/>
                      </a:lnTo>
                      <a:lnTo>
                        <a:pt x="23030" y="16164"/>
                      </a:lnTo>
                      <a:lnTo>
                        <a:pt x="19883" y="17308"/>
                      </a:lnTo>
                      <a:lnTo>
                        <a:pt x="16164" y="21599"/>
                      </a:lnTo>
                      <a:lnTo>
                        <a:pt x="10585" y="25032"/>
                      </a:lnTo>
                      <a:lnTo>
                        <a:pt x="7725" y="28322"/>
                      </a:lnTo>
                      <a:lnTo>
                        <a:pt x="7295" y="32184"/>
                      </a:lnTo>
                      <a:lnTo>
                        <a:pt x="2289" y="35761"/>
                      </a:lnTo>
                      <a:lnTo>
                        <a:pt x="1145" y="37763"/>
                      </a:lnTo>
                      <a:lnTo>
                        <a:pt x="0" y="41768"/>
                      </a:lnTo>
                      <a:lnTo>
                        <a:pt x="6008" y="37048"/>
                      </a:lnTo>
                      <a:lnTo>
                        <a:pt x="9441" y="36190"/>
                      </a:lnTo>
                      <a:lnTo>
                        <a:pt x="12445" y="31612"/>
                      </a:lnTo>
                      <a:lnTo>
                        <a:pt x="20169" y="25748"/>
                      </a:lnTo>
                      <a:lnTo>
                        <a:pt x="21456" y="23888"/>
                      </a:lnTo>
                      <a:lnTo>
                        <a:pt x="21886" y="21742"/>
                      </a:lnTo>
                      <a:lnTo>
                        <a:pt x="23030" y="20455"/>
                      </a:lnTo>
                      <a:lnTo>
                        <a:pt x="26749" y="21170"/>
                      </a:lnTo>
                      <a:lnTo>
                        <a:pt x="30754" y="20026"/>
                      </a:lnTo>
                      <a:lnTo>
                        <a:pt x="33472" y="17022"/>
                      </a:lnTo>
                      <a:lnTo>
                        <a:pt x="41196" y="11586"/>
                      </a:lnTo>
                      <a:lnTo>
                        <a:pt x="45774" y="10442"/>
                      </a:lnTo>
                      <a:lnTo>
                        <a:pt x="51353" y="7724"/>
                      </a:lnTo>
                      <a:lnTo>
                        <a:pt x="57217" y="7581"/>
                      </a:lnTo>
                      <a:lnTo>
                        <a:pt x="58648" y="6151"/>
                      </a:lnTo>
                      <a:lnTo>
                        <a:pt x="57503" y="414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8" name="Freeform: Shape 657">
                  <a:extLst>
                    <a:ext uri="{FF2B5EF4-FFF2-40B4-BE49-F238E27FC236}">
                      <a16:creationId xmlns:a16="http://schemas.microsoft.com/office/drawing/2014/main" id="{8FD89AEE-F6A5-65F0-3E6B-2662503B4A7C}"/>
                    </a:ext>
                  </a:extLst>
                </p:cNvPr>
                <p:cNvSpPr/>
                <p:nvPr/>
              </p:nvSpPr>
              <p:spPr>
                <a:xfrm>
                  <a:off x="10793963" y="2116159"/>
                  <a:ext cx="7867" cy="6722"/>
                </a:xfrm>
                <a:custGeom>
                  <a:avLst/>
                  <a:gdLst>
                    <a:gd name="connsiteX0" fmla="*/ 6008 w 7867"/>
                    <a:gd name="connsiteY0" fmla="*/ 0 h 6722"/>
                    <a:gd name="connsiteX1" fmla="*/ 3718 w 7867"/>
                    <a:gd name="connsiteY1" fmla="*/ 2861 h 6722"/>
                    <a:gd name="connsiteX2" fmla="*/ 0 w 7867"/>
                    <a:gd name="connsiteY2" fmla="*/ 4720 h 6722"/>
                    <a:gd name="connsiteX3" fmla="*/ 142 w 7867"/>
                    <a:gd name="connsiteY3" fmla="*/ 5579 h 6722"/>
                    <a:gd name="connsiteX4" fmla="*/ 1287 w 7867"/>
                    <a:gd name="connsiteY4" fmla="*/ 6723 h 6722"/>
                    <a:gd name="connsiteX5" fmla="*/ 3576 w 7867"/>
                    <a:gd name="connsiteY5" fmla="*/ 6294 h 6722"/>
                    <a:gd name="connsiteX6" fmla="*/ 7867 w 7867"/>
                    <a:gd name="connsiteY6" fmla="*/ 2861 h 6722"/>
                    <a:gd name="connsiteX7" fmla="*/ 7294 w 7867"/>
                    <a:gd name="connsiteY7" fmla="*/ 1716 h 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7" h="6722">
                      <a:moveTo>
                        <a:pt x="6008" y="0"/>
                      </a:moveTo>
                      <a:lnTo>
                        <a:pt x="3718" y="2861"/>
                      </a:lnTo>
                      <a:lnTo>
                        <a:pt x="0" y="4720"/>
                      </a:lnTo>
                      <a:lnTo>
                        <a:pt x="142" y="5579"/>
                      </a:lnTo>
                      <a:lnTo>
                        <a:pt x="1287" y="6723"/>
                      </a:lnTo>
                      <a:lnTo>
                        <a:pt x="3576" y="6294"/>
                      </a:lnTo>
                      <a:lnTo>
                        <a:pt x="7867" y="2861"/>
                      </a:lnTo>
                      <a:lnTo>
                        <a:pt x="7294" y="171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59" name="Freeform: Shape 658">
                  <a:extLst>
                    <a:ext uri="{FF2B5EF4-FFF2-40B4-BE49-F238E27FC236}">
                      <a16:creationId xmlns:a16="http://schemas.microsoft.com/office/drawing/2014/main" id="{AF187AC1-1993-F052-5751-B358374B7825}"/>
                    </a:ext>
                  </a:extLst>
                </p:cNvPr>
                <p:cNvSpPr/>
                <p:nvPr/>
              </p:nvSpPr>
              <p:spPr>
                <a:xfrm>
                  <a:off x="10394304" y="2287667"/>
                  <a:ext cx="29466" cy="22886"/>
                </a:xfrm>
                <a:custGeom>
                  <a:avLst/>
                  <a:gdLst>
                    <a:gd name="connsiteX0" fmla="*/ 24174 w 29466"/>
                    <a:gd name="connsiteY0" fmla="*/ 6151 h 22886"/>
                    <a:gd name="connsiteX1" fmla="*/ 21313 w 29466"/>
                    <a:gd name="connsiteY1" fmla="*/ 4434 h 22886"/>
                    <a:gd name="connsiteX2" fmla="*/ 20455 w 29466"/>
                    <a:gd name="connsiteY2" fmla="*/ 3719 h 22886"/>
                    <a:gd name="connsiteX3" fmla="*/ 10442 w 29466"/>
                    <a:gd name="connsiteY3" fmla="*/ 0 h 22886"/>
                    <a:gd name="connsiteX4" fmla="*/ 9440 w 29466"/>
                    <a:gd name="connsiteY4" fmla="*/ 1430 h 22886"/>
                    <a:gd name="connsiteX5" fmla="*/ 6151 w 29466"/>
                    <a:gd name="connsiteY5" fmla="*/ 7724 h 22886"/>
                    <a:gd name="connsiteX6" fmla="*/ 4577 w 29466"/>
                    <a:gd name="connsiteY6" fmla="*/ 8296 h 22886"/>
                    <a:gd name="connsiteX7" fmla="*/ 1287 w 29466"/>
                    <a:gd name="connsiteY7" fmla="*/ 12874 h 22886"/>
                    <a:gd name="connsiteX8" fmla="*/ 0 w 29466"/>
                    <a:gd name="connsiteY8" fmla="*/ 17165 h 22886"/>
                    <a:gd name="connsiteX9" fmla="*/ 1287 w 29466"/>
                    <a:gd name="connsiteY9" fmla="*/ 17022 h 22886"/>
                    <a:gd name="connsiteX10" fmla="*/ 7009 w 29466"/>
                    <a:gd name="connsiteY10" fmla="*/ 13589 h 22886"/>
                    <a:gd name="connsiteX11" fmla="*/ 8869 w 29466"/>
                    <a:gd name="connsiteY11" fmla="*/ 15592 h 22886"/>
                    <a:gd name="connsiteX12" fmla="*/ 12873 w 29466"/>
                    <a:gd name="connsiteY12" fmla="*/ 22887 h 22886"/>
                    <a:gd name="connsiteX13" fmla="*/ 14733 w 29466"/>
                    <a:gd name="connsiteY13" fmla="*/ 22458 h 22886"/>
                    <a:gd name="connsiteX14" fmla="*/ 16879 w 29466"/>
                    <a:gd name="connsiteY14" fmla="*/ 21027 h 22886"/>
                    <a:gd name="connsiteX15" fmla="*/ 19310 w 29466"/>
                    <a:gd name="connsiteY15" fmla="*/ 18882 h 22886"/>
                    <a:gd name="connsiteX16" fmla="*/ 21885 w 29466"/>
                    <a:gd name="connsiteY16" fmla="*/ 17165 h 22886"/>
                    <a:gd name="connsiteX17" fmla="*/ 22886 w 29466"/>
                    <a:gd name="connsiteY17" fmla="*/ 15878 h 22886"/>
                    <a:gd name="connsiteX18" fmla="*/ 23601 w 29466"/>
                    <a:gd name="connsiteY18" fmla="*/ 12445 h 22886"/>
                    <a:gd name="connsiteX19" fmla="*/ 26034 w 29466"/>
                    <a:gd name="connsiteY19" fmla="*/ 8726 h 22886"/>
                    <a:gd name="connsiteX20" fmla="*/ 29467 w 29466"/>
                    <a:gd name="connsiteY20" fmla="*/ 6866 h 22886"/>
                    <a:gd name="connsiteX21" fmla="*/ 28322 w 29466"/>
                    <a:gd name="connsiteY21" fmla="*/ 5865 h 2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466" h="22886">
                      <a:moveTo>
                        <a:pt x="24174" y="6151"/>
                      </a:moveTo>
                      <a:lnTo>
                        <a:pt x="21313" y="4434"/>
                      </a:lnTo>
                      <a:lnTo>
                        <a:pt x="20455" y="3719"/>
                      </a:lnTo>
                      <a:lnTo>
                        <a:pt x="10442" y="0"/>
                      </a:lnTo>
                      <a:lnTo>
                        <a:pt x="9440" y="1430"/>
                      </a:lnTo>
                      <a:lnTo>
                        <a:pt x="6151" y="7724"/>
                      </a:lnTo>
                      <a:lnTo>
                        <a:pt x="4577" y="8296"/>
                      </a:lnTo>
                      <a:lnTo>
                        <a:pt x="1287" y="12874"/>
                      </a:lnTo>
                      <a:lnTo>
                        <a:pt x="0" y="17165"/>
                      </a:lnTo>
                      <a:lnTo>
                        <a:pt x="1287" y="17022"/>
                      </a:lnTo>
                      <a:lnTo>
                        <a:pt x="7009" y="13589"/>
                      </a:lnTo>
                      <a:lnTo>
                        <a:pt x="8869" y="15592"/>
                      </a:lnTo>
                      <a:lnTo>
                        <a:pt x="12873" y="22887"/>
                      </a:lnTo>
                      <a:lnTo>
                        <a:pt x="14733" y="22458"/>
                      </a:lnTo>
                      <a:lnTo>
                        <a:pt x="16879" y="21027"/>
                      </a:lnTo>
                      <a:lnTo>
                        <a:pt x="19310" y="18882"/>
                      </a:lnTo>
                      <a:lnTo>
                        <a:pt x="21885" y="17165"/>
                      </a:lnTo>
                      <a:lnTo>
                        <a:pt x="22886" y="15878"/>
                      </a:lnTo>
                      <a:lnTo>
                        <a:pt x="23601" y="12445"/>
                      </a:lnTo>
                      <a:lnTo>
                        <a:pt x="26034" y="8726"/>
                      </a:lnTo>
                      <a:lnTo>
                        <a:pt x="29467" y="6866"/>
                      </a:lnTo>
                      <a:lnTo>
                        <a:pt x="28322" y="586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0" name="Freeform: Shape 659">
                  <a:extLst>
                    <a:ext uri="{FF2B5EF4-FFF2-40B4-BE49-F238E27FC236}">
                      <a16:creationId xmlns:a16="http://schemas.microsoft.com/office/drawing/2014/main" id="{B66DCEB4-062C-0755-8A2F-4280A00F247B}"/>
                    </a:ext>
                  </a:extLst>
                </p:cNvPr>
                <p:cNvSpPr/>
                <p:nvPr/>
              </p:nvSpPr>
              <p:spPr>
                <a:xfrm>
                  <a:off x="8274562" y="1608360"/>
                  <a:ext cx="9584" cy="7152"/>
                </a:xfrm>
                <a:custGeom>
                  <a:avLst/>
                  <a:gdLst>
                    <a:gd name="connsiteX0" fmla="*/ 7152 w 9584"/>
                    <a:gd name="connsiteY0" fmla="*/ 7152 h 7152"/>
                    <a:gd name="connsiteX1" fmla="*/ 9584 w 9584"/>
                    <a:gd name="connsiteY1" fmla="*/ 2432 h 7152"/>
                    <a:gd name="connsiteX2" fmla="*/ 9155 w 9584"/>
                    <a:gd name="connsiteY2" fmla="*/ 143 h 7152"/>
                    <a:gd name="connsiteX3" fmla="*/ 5722 w 9584"/>
                    <a:gd name="connsiteY3" fmla="*/ 0 h 7152"/>
                    <a:gd name="connsiteX4" fmla="*/ 0 w 9584"/>
                    <a:gd name="connsiteY4" fmla="*/ 5006 h 7152"/>
                    <a:gd name="connsiteX5" fmla="*/ 572 w 9584"/>
                    <a:gd name="connsiteY5" fmla="*/ 5865 h 7152"/>
                    <a:gd name="connsiteX6" fmla="*/ 2146 w 9584"/>
                    <a:gd name="connsiteY6" fmla="*/ 6866 h 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84" h="7152">
                      <a:moveTo>
                        <a:pt x="7152" y="7152"/>
                      </a:moveTo>
                      <a:lnTo>
                        <a:pt x="9584" y="2432"/>
                      </a:lnTo>
                      <a:lnTo>
                        <a:pt x="9155" y="143"/>
                      </a:lnTo>
                      <a:lnTo>
                        <a:pt x="5722" y="0"/>
                      </a:lnTo>
                      <a:lnTo>
                        <a:pt x="0" y="5006"/>
                      </a:lnTo>
                      <a:lnTo>
                        <a:pt x="572" y="5865"/>
                      </a:lnTo>
                      <a:lnTo>
                        <a:pt x="2146" y="686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1" name="Freeform: Shape 660">
                  <a:extLst>
                    <a:ext uri="{FF2B5EF4-FFF2-40B4-BE49-F238E27FC236}">
                      <a16:creationId xmlns:a16="http://schemas.microsoft.com/office/drawing/2014/main" id="{763F2B6C-EA31-179D-FFD8-0C803AE5F734}"/>
                    </a:ext>
                  </a:extLst>
                </p:cNvPr>
                <p:cNvSpPr/>
                <p:nvPr/>
              </p:nvSpPr>
              <p:spPr>
                <a:xfrm>
                  <a:off x="11185183" y="2113155"/>
                  <a:ext cx="37333" cy="31898"/>
                </a:xfrm>
                <a:custGeom>
                  <a:avLst/>
                  <a:gdLst>
                    <a:gd name="connsiteX0" fmla="*/ 34616 w 37333"/>
                    <a:gd name="connsiteY0" fmla="*/ 286 h 31898"/>
                    <a:gd name="connsiteX1" fmla="*/ 32900 w 37333"/>
                    <a:gd name="connsiteY1" fmla="*/ 0 h 31898"/>
                    <a:gd name="connsiteX2" fmla="*/ 23459 w 37333"/>
                    <a:gd name="connsiteY2" fmla="*/ 5865 h 31898"/>
                    <a:gd name="connsiteX3" fmla="*/ 10156 w 37333"/>
                    <a:gd name="connsiteY3" fmla="*/ 9441 h 31898"/>
                    <a:gd name="connsiteX4" fmla="*/ 10299 w 37333"/>
                    <a:gd name="connsiteY4" fmla="*/ 11300 h 31898"/>
                    <a:gd name="connsiteX5" fmla="*/ 10871 w 37333"/>
                    <a:gd name="connsiteY5" fmla="*/ 13303 h 31898"/>
                    <a:gd name="connsiteX6" fmla="*/ 9012 w 37333"/>
                    <a:gd name="connsiteY6" fmla="*/ 19025 h 31898"/>
                    <a:gd name="connsiteX7" fmla="*/ 4577 w 37333"/>
                    <a:gd name="connsiteY7" fmla="*/ 26034 h 31898"/>
                    <a:gd name="connsiteX8" fmla="*/ 0 w 37333"/>
                    <a:gd name="connsiteY8" fmla="*/ 28751 h 31898"/>
                    <a:gd name="connsiteX9" fmla="*/ 143 w 37333"/>
                    <a:gd name="connsiteY9" fmla="*/ 30182 h 31898"/>
                    <a:gd name="connsiteX10" fmla="*/ 572 w 37333"/>
                    <a:gd name="connsiteY10" fmla="*/ 31183 h 31898"/>
                    <a:gd name="connsiteX11" fmla="*/ 1288 w 37333"/>
                    <a:gd name="connsiteY11" fmla="*/ 31898 h 31898"/>
                    <a:gd name="connsiteX12" fmla="*/ 6294 w 37333"/>
                    <a:gd name="connsiteY12" fmla="*/ 27750 h 31898"/>
                    <a:gd name="connsiteX13" fmla="*/ 16164 w 37333"/>
                    <a:gd name="connsiteY13" fmla="*/ 21456 h 31898"/>
                    <a:gd name="connsiteX14" fmla="*/ 25747 w 37333"/>
                    <a:gd name="connsiteY14" fmla="*/ 17308 h 31898"/>
                    <a:gd name="connsiteX15" fmla="*/ 35904 w 37333"/>
                    <a:gd name="connsiteY15" fmla="*/ 15162 h 31898"/>
                    <a:gd name="connsiteX16" fmla="*/ 37334 w 37333"/>
                    <a:gd name="connsiteY16" fmla="*/ 11443 h 31898"/>
                    <a:gd name="connsiteX17" fmla="*/ 36332 w 37333"/>
                    <a:gd name="connsiteY17" fmla="*/ 5150 h 3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333" h="31898">
                      <a:moveTo>
                        <a:pt x="34616" y="286"/>
                      </a:moveTo>
                      <a:lnTo>
                        <a:pt x="32900" y="0"/>
                      </a:lnTo>
                      <a:lnTo>
                        <a:pt x="23459" y="5865"/>
                      </a:lnTo>
                      <a:lnTo>
                        <a:pt x="10156" y="9441"/>
                      </a:lnTo>
                      <a:lnTo>
                        <a:pt x="10299" y="11300"/>
                      </a:lnTo>
                      <a:lnTo>
                        <a:pt x="10871" y="13303"/>
                      </a:lnTo>
                      <a:lnTo>
                        <a:pt x="9012" y="19025"/>
                      </a:lnTo>
                      <a:lnTo>
                        <a:pt x="4577" y="26034"/>
                      </a:lnTo>
                      <a:lnTo>
                        <a:pt x="0" y="28751"/>
                      </a:lnTo>
                      <a:lnTo>
                        <a:pt x="143" y="30182"/>
                      </a:lnTo>
                      <a:lnTo>
                        <a:pt x="572" y="31183"/>
                      </a:lnTo>
                      <a:lnTo>
                        <a:pt x="1288" y="31898"/>
                      </a:lnTo>
                      <a:lnTo>
                        <a:pt x="6294" y="27750"/>
                      </a:lnTo>
                      <a:lnTo>
                        <a:pt x="16164" y="21456"/>
                      </a:lnTo>
                      <a:lnTo>
                        <a:pt x="25747" y="17308"/>
                      </a:lnTo>
                      <a:lnTo>
                        <a:pt x="35904" y="15162"/>
                      </a:lnTo>
                      <a:lnTo>
                        <a:pt x="37334" y="11443"/>
                      </a:lnTo>
                      <a:lnTo>
                        <a:pt x="36332" y="515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2" name="Freeform: Shape 661">
                  <a:extLst>
                    <a:ext uri="{FF2B5EF4-FFF2-40B4-BE49-F238E27FC236}">
                      <a16:creationId xmlns:a16="http://schemas.microsoft.com/office/drawing/2014/main" id="{9421C311-9E41-18F4-F31E-32325ED8AC8C}"/>
                    </a:ext>
                  </a:extLst>
                </p:cNvPr>
                <p:cNvSpPr/>
                <p:nvPr/>
              </p:nvSpPr>
              <p:spPr>
                <a:xfrm>
                  <a:off x="7323475" y="1833365"/>
                  <a:ext cx="10013" cy="10871"/>
                </a:xfrm>
                <a:custGeom>
                  <a:avLst/>
                  <a:gdLst>
                    <a:gd name="connsiteX0" fmla="*/ 9727 w 10013"/>
                    <a:gd name="connsiteY0" fmla="*/ 2718 h 10871"/>
                    <a:gd name="connsiteX1" fmla="*/ 8726 w 10013"/>
                    <a:gd name="connsiteY1" fmla="*/ 858 h 10871"/>
                    <a:gd name="connsiteX2" fmla="*/ 6151 w 10013"/>
                    <a:gd name="connsiteY2" fmla="*/ 0 h 10871"/>
                    <a:gd name="connsiteX3" fmla="*/ 2432 w 10013"/>
                    <a:gd name="connsiteY3" fmla="*/ 2003 h 10871"/>
                    <a:gd name="connsiteX4" fmla="*/ 1716 w 10013"/>
                    <a:gd name="connsiteY4" fmla="*/ 1573 h 10871"/>
                    <a:gd name="connsiteX5" fmla="*/ 0 w 10013"/>
                    <a:gd name="connsiteY5" fmla="*/ 2289 h 10871"/>
                    <a:gd name="connsiteX6" fmla="*/ 1001 w 10013"/>
                    <a:gd name="connsiteY6" fmla="*/ 5150 h 10871"/>
                    <a:gd name="connsiteX7" fmla="*/ 2861 w 10013"/>
                    <a:gd name="connsiteY7" fmla="*/ 6866 h 10871"/>
                    <a:gd name="connsiteX8" fmla="*/ 4577 w 10013"/>
                    <a:gd name="connsiteY8" fmla="*/ 7009 h 10871"/>
                    <a:gd name="connsiteX9" fmla="*/ 7581 w 10013"/>
                    <a:gd name="connsiteY9" fmla="*/ 10871 h 10871"/>
                    <a:gd name="connsiteX10" fmla="*/ 9584 w 10013"/>
                    <a:gd name="connsiteY10" fmla="*/ 9727 h 10871"/>
                    <a:gd name="connsiteX11" fmla="*/ 9012 w 10013"/>
                    <a:gd name="connsiteY11" fmla="*/ 8010 h 10871"/>
                    <a:gd name="connsiteX12" fmla="*/ 10013 w 10013"/>
                    <a:gd name="connsiteY12" fmla="*/ 6008 h 10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13" h="10871">
                      <a:moveTo>
                        <a:pt x="9727" y="2718"/>
                      </a:moveTo>
                      <a:lnTo>
                        <a:pt x="8726" y="858"/>
                      </a:lnTo>
                      <a:lnTo>
                        <a:pt x="6151" y="0"/>
                      </a:lnTo>
                      <a:lnTo>
                        <a:pt x="2432" y="2003"/>
                      </a:lnTo>
                      <a:lnTo>
                        <a:pt x="1716" y="1573"/>
                      </a:lnTo>
                      <a:lnTo>
                        <a:pt x="0" y="2289"/>
                      </a:lnTo>
                      <a:lnTo>
                        <a:pt x="1001" y="5150"/>
                      </a:lnTo>
                      <a:lnTo>
                        <a:pt x="2861" y="6866"/>
                      </a:lnTo>
                      <a:lnTo>
                        <a:pt x="4577" y="7009"/>
                      </a:lnTo>
                      <a:lnTo>
                        <a:pt x="7581" y="10871"/>
                      </a:lnTo>
                      <a:lnTo>
                        <a:pt x="9584" y="9727"/>
                      </a:lnTo>
                      <a:lnTo>
                        <a:pt x="9012" y="8010"/>
                      </a:lnTo>
                      <a:lnTo>
                        <a:pt x="10013" y="600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3" name="Freeform: Shape 662">
                  <a:extLst>
                    <a:ext uri="{FF2B5EF4-FFF2-40B4-BE49-F238E27FC236}">
                      <a16:creationId xmlns:a16="http://schemas.microsoft.com/office/drawing/2014/main" id="{2439E9E8-2898-1E3E-DBE2-5204FE6A70C3}"/>
                    </a:ext>
                  </a:extLst>
                </p:cNvPr>
                <p:cNvSpPr/>
                <p:nvPr/>
              </p:nvSpPr>
              <p:spPr>
                <a:xfrm>
                  <a:off x="8348372" y="1755693"/>
                  <a:ext cx="19310" cy="13302"/>
                </a:xfrm>
                <a:custGeom>
                  <a:avLst/>
                  <a:gdLst>
                    <a:gd name="connsiteX0" fmla="*/ 18309 w 19310"/>
                    <a:gd name="connsiteY0" fmla="*/ 2861 h 13302"/>
                    <a:gd name="connsiteX1" fmla="*/ 13446 w 19310"/>
                    <a:gd name="connsiteY1" fmla="*/ 2003 h 13302"/>
                    <a:gd name="connsiteX2" fmla="*/ 9870 w 19310"/>
                    <a:gd name="connsiteY2" fmla="*/ 715 h 13302"/>
                    <a:gd name="connsiteX3" fmla="*/ 4434 w 19310"/>
                    <a:gd name="connsiteY3" fmla="*/ 572 h 13302"/>
                    <a:gd name="connsiteX4" fmla="*/ 1001 w 19310"/>
                    <a:gd name="connsiteY4" fmla="*/ 0 h 13302"/>
                    <a:gd name="connsiteX5" fmla="*/ 0 w 19310"/>
                    <a:gd name="connsiteY5" fmla="*/ 1860 h 13302"/>
                    <a:gd name="connsiteX6" fmla="*/ 5436 w 19310"/>
                    <a:gd name="connsiteY6" fmla="*/ 9441 h 13302"/>
                    <a:gd name="connsiteX7" fmla="*/ 11300 w 19310"/>
                    <a:gd name="connsiteY7" fmla="*/ 13303 h 13302"/>
                    <a:gd name="connsiteX8" fmla="*/ 16593 w 19310"/>
                    <a:gd name="connsiteY8" fmla="*/ 12588 h 13302"/>
                    <a:gd name="connsiteX9" fmla="*/ 17738 w 19310"/>
                    <a:gd name="connsiteY9" fmla="*/ 11873 h 13302"/>
                    <a:gd name="connsiteX10" fmla="*/ 19311 w 19310"/>
                    <a:gd name="connsiteY10" fmla="*/ 9298 h 13302"/>
                    <a:gd name="connsiteX11" fmla="*/ 17738 w 19310"/>
                    <a:gd name="connsiteY11" fmla="*/ 7724 h 13302"/>
                    <a:gd name="connsiteX12" fmla="*/ 17738 w 19310"/>
                    <a:gd name="connsiteY12" fmla="*/ 6294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10" h="13302">
                      <a:moveTo>
                        <a:pt x="18309" y="2861"/>
                      </a:moveTo>
                      <a:lnTo>
                        <a:pt x="13446" y="2003"/>
                      </a:lnTo>
                      <a:lnTo>
                        <a:pt x="9870" y="715"/>
                      </a:lnTo>
                      <a:lnTo>
                        <a:pt x="4434" y="572"/>
                      </a:lnTo>
                      <a:lnTo>
                        <a:pt x="1001" y="0"/>
                      </a:lnTo>
                      <a:lnTo>
                        <a:pt x="0" y="1860"/>
                      </a:lnTo>
                      <a:lnTo>
                        <a:pt x="5436" y="9441"/>
                      </a:lnTo>
                      <a:lnTo>
                        <a:pt x="11300" y="13303"/>
                      </a:lnTo>
                      <a:lnTo>
                        <a:pt x="16593" y="12588"/>
                      </a:lnTo>
                      <a:lnTo>
                        <a:pt x="17738" y="11873"/>
                      </a:lnTo>
                      <a:lnTo>
                        <a:pt x="19311" y="9298"/>
                      </a:lnTo>
                      <a:lnTo>
                        <a:pt x="17738" y="7724"/>
                      </a:lnTo>
                      <a:lnTo>
                        <a:pt x="17738" y="629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4" name="Freeform: Shape 663">
                  <a:extLst>
                    <a:ext uri="{FF2B5EF4-FFF2-40B4-BE49-F238E27FC236}">
                      <a16:creationId xmlns:a16="http://schemas.microsoft.com/office/drawing/2014/main" id="{6C291C66-62CD-D39B-22F0-7E6D3F07460A}"/>
                    </a:ext>
                  </a:extLst>
                </p:cNvPr>
                <p:cNvSpPr/>
                <p:nvPr/>
              </p:nvSpPr>
              <p:spPr>
                <a:xfrm>
                  <a:off x="9617442" y="1326567"/>
                  <a:ext cx="56930" cy="27034"/>
                </a:xfrm>
                <a:custGeom>
                  <a:avLst/>
                  <a:gdLst>
                    <a:gd name="connsiteX0" fmla="*/ 17594 w 56930"/>
                    <a:gd name="connsiteY0" fmla="*/ 0 h 27034"/>
                    <a:gd name="connsiteX1" fmla="*/ 15306 w 56930"/>
                    <a:gd name="connsiteY1" fmla="*/ 1287 h 27034"/>
                    <a:gd name="connsiteX2" fmla="*/ 14733 w 56930"/>
                    <a:gd name="connsiteY2" fmla="*/ 3147 h 27034"/>
                    <a:gd name="connsiteX3" fmla="*/ 14447 w 56930"/>
                    <a:gd name="connsiteY3" fmla="*/ 5579 h 27034"/>
                    <a:gd name="connsiteX4" fmla="*/ 13446 w 56930"/>
                    <a:gd name="connsiteY4" fmla="*/ 9584 h 27034"/>
                    <a:gd name="connsiteX5" fmla="*/ 11443 w 56930"/>
                    <a:gd name="connsiteY5" fmla="*/ 11014 h 27034"/>
                    <a:gd name="connsiteX6" fmla="*/ 4005 w 56930"/>
                    <a:gd name="connsiteY6" fmla="*/ 10442 h 27034"/>
                    <a:gd name="connsiteX7" fmla="*/ 2002 w 56930"/>
                    <a:gd name="connsiteY7" fmla="*/ 10871 h 27034"/>
                    <a:gd name="connsiteX8" fmla="*/ 0 w 56930"/>
                    <a:gd name="connsiteY8" fmla="*/ 11729 h 27034"/>
                    <a:gd name="connsiteX9" fmla="*/ 4291 w 56930"/>
                    <a:gd name="connsiteY9" fmla="*/ 16450 h 27034"/>
                    <a:gd name="connsiteX10" fmla="*/ 12301 w 56930"/>
                    <a:gd name="connsiteY10" fmla="*/ 19740 h 27034"/>
                    <a:gd name="connsiteX11" fmla="*/ 18166 w 56930"/>
                    <a:gd name="connsiteY11" fmla="*/ 23030 h 27034"/>
                    <a:gd name="connsiteX12" fmla="*/ 20884 w 56930"/>
                    <a:gd name="connsiteY12" fmla="*/ 24031 h 27034"/>
                    <a:gd name="connsiteX13" fmla="*/ 38621 w 56930"/>
                    <a:gd name="connsiteY13" fmla="*/ 27035 h 27034"/>
                    <a:gd name="connsiteX14" fmla="*/ 39479 w 56930"/>
                    <a:gd name="connsiteY14" fmla="*/ 26606 h 27034"/>
                    <a:gd name="connsiteX15" fmla="*/ 44486 w 56930"/>
                    <a:gd name="connsiteY15" fmla="*/ 21027 h 27034"/>
                    <a:gd name="connsiteX16" fmla="*/ 50923 w 56930"/>
                    <a:gd name="connsiteY16" fmla="*/ 18452 h 27034"/>
                    <a:gd name="connsiteX17" fmla="*/ 53068 w 56930"/>
                    <a:gd name="connsiteY17" fmla="*/ 16450 h 27034"/>
                    <a:gd name="connsiteX18" fmla="*/ 54213 w 56930"/>
                    <a:gd name="connsiteY18" fmla="*/ 13875 h 27034"/>
                    <a:gd name="connsiteX19" fmla="*/ 55929 w 56930"/>
                    <a:gd name="connsiteY19" fmla="*/ 11729 h 27034"/>
                    <a:gd name="connsiteX20" fmla="*/ 56930 w 56930"/>
                    <a:gd name="connsiteY20" fmla="*/ 8869 h 27034"/>
                    <a:gd name="connsiteX21" fmla="*/ 53783 w 56930"/>
                    <a:gd name="connsiteY21" fmla="*/ 6437 h 27034"/>
                    <a:gd name="connsiteX22" fmla="*/ 43771 w 56930"/>
                    <a:gd name="connsiteY22" fmla="*/ 4148 h 2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930" h="27034">
                      <a:moveTo>
                        <a:pt x="17594" y="0"/>
                      </a:moveTo>
                      <a:lnTo>
                        <a:pt x="15306" y="1287"/>
                      </a:lnTo>
                      <a:lnTo>
                        <a:pt x="14733" y="3147"/>
                      </a:lnTo>
                      <a:lnTo>
                        <a:pt x="14447" y="5579"/>
                      </a:lnTo>
                      <a:lnTo>
                        <a:pt x="13446" y="9584"/>
                      </a:lnTo>
                      <a:lnTo>
                        <a:pt x="11443" y="11014"/>
                      </a:lnTo>
                      <a:lnTo>
                        <a:pt x="4005" y="10442"/>
                      </a:lnTo>
                      <a:lnTo>
                        <a:pt x="2002" y="10871"/>
                      </a:lnTo>
                      <a:lnTo>
                        <a:pt x="0" y="11729"/>
                      </a:lnTo>
                      <a:lnTo>
                        <a:pt x="4291" y="16450"/>
                      </a:lnTo>
                      <a:lnTo>
                        <a:pt x="12301" y="19740"/>
                      </a:lnTo>
                      <a:lnTo>
                        <a:pt x="18166" y="23030"/>
                      </a:lnTo>
                      <a:lnTo>
                        <a:pt x="20884" y="24031"/>
                      </a:lnTo>
                      <a:lnTo>
                        <a:pt x="38621" y="27035"/>
                      </a:lnTo>
                      <a:lnTo>
                        <a:pt x="39479" y="26606"/>
                      </a:lnTo>
                      <a:lnTo>
                        <a:pt x="44486" y="21027"/>
                      </a:lnTo>
                      <a:lnTo>
                        <a:pt x="50923" y="18452"/>
                      </a:lnTo>
                      <a:lnTo>
                        <a:pt x="53068" y="16450"/>
                      </a:lnTo>
                      <a:lnTo>
                        <a:pt x="54213" y="13875"/>
                      </a:lnTo>
                      <a:lnTo>
                        <a:pt x="55929" y="11729"/>
                      </a:lnTo>
                      <a:lnTo>
                        <a:pt x="56930" y="8869"/>
                      </a:lnTo>
                      <a:lnTo>
                        <a:pt x="53783" y="6437"/>
                      </a:lnTo>
                      <a:lnTo>
                        <a:pt x="43771" y="414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5" name="Freeform: Shape 664">
                  <a:extLst>
                    <a:ext uri="{FF2B5EF4-FFF2-40B4-BE49-F238E27FC236}">
                      <a16:creationId xmlns:a16="http://schemas.microsoft.com/office/drawing/2014/main" id="{AF63AFB4-2621-DE37-EA33-F148E17B1D6A}"/>
                    </a:ext>
                  </a:extLst>
                </p:cNvPr>
                <p:cNvSpPr/>
                <p:nvPr/>
              </p:nvSpPr>
              <p:spPr>
                <a:xfrm>
                  <a:off x="7697530" y="2666299"/>
                  <a:ext cx="2145" cy="6722"/>
                </a:xfrm>
                <a:custGeom>
                  <a:avLst/>
                  <a:gdLst>
                    <a:gd name="connsiteX0" fmla="*/ 143 w 2145"/>
                    <a:gd name="connsiteY0" fmla="*/ 3147 h 6722"/>
                    <a:gd name="connsiteX1" fmla="*/ 1574 w 2145"/>
                    <a:gd name="connsiteY1" fmla="*/ 6723 h 6722"/>
                    <a:gd name="connsiteX2" fmla="*/ 2003 w 2145"/>
                    <a:gd name="connsiteY2" fmla="*/ 6008 h 6722"/>
                    <a:gd name="connsiteX3" fmla="*/ 2146 w 2145"/>
                    <a:gd name="connsiteY3" fmla="*/ 3576 h 6722"/>
                    <a:gd name="connsiteX4" fmla="*/ 1001 w 2145"/>
                    <a:gd name="connsiteY4" fmla="*/ 0 h 6722"/>
                    <a:gd name="connsiteX5" fmla="*/ 0 w 2145"/>
                    <a:gd name="connsiteY5" fmla="*/ 1144 h 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5" h="6722">
                      <a:moveTo>
                        <a:pt x="143" y="3147"/>
                      </a:moveTo>
                      <a:lnTo>
                        <a:pt x="1574" y="6723"/>
                      </a:lnTo>
                      <a:lnTo>
                        <a:pt x="2003" y="6008"/>
                      </a:lnTo>
                      <a:lnTo>
                        <a:pt x="2146" y="3576"/>
                      </a:lnTo>
                      <a:lnTo>
                        <a:pt x="1001" y="0"/>
                      </a:lnTo>
                      <a:lnTo>
                        <a:pt x="0" y="114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6" name="Freeform: Shape 665">
                  <a:extLst>
                    <a:ext uri="{FF2B5EF4-FFF2-40B4-BE49-F238E27FC236}">
                      <a16:creationId xmlns:a16="http://schemas.microsoft.com/office/drawing/2014/main" id="{588AB703-0CD0-9E8E-59EF-B1CAEA16C217}"/>
                    </a:ext>
                  </a:extLst>
                </p:cNvPr>
                <p:cNvSpPr/>
                <p:nvPr/>
              </p:nvSpPr>
              <p:spPr>
                <a:xfrm>
                  <a:off x="11255416" y="2281230"/>
                  <a:ext cx="27035" cy="27607"/>
                </a:xfrm>
                <a:custGeom>
                  <a:avLst/>
                  <a:gdLst>
                    <a:gd name="connsiteX0" fmla="*/ 21886 w 27035"/>
                    <a:gd name="connsiteY0" fmla="*/ 16879 h 27607"/>
                    <a:gd name="connsiteX1" fmla="*/ 19740 w 27035"/>
                    <a:gd name="connsiteY1" fmla="*/ 14590 h 27607"/>
                    <a:gd name="connsiteX2" fmla="*/ 15020 w 27035"/>
                    <a:gd name="connsiteY2" fmla="*/ 7867 h 27607"/>
                    <a:gd name="connsiteX3" fmla="*/ 14447 w 27035"/>
                    <a:gd name="connsiteY3" fmla="*/ 4577 h 27607"/>
                    <a:gd name="connsiteX4" fmla="*/ 15735 w 27035"/>
                    <a:gd name="connsiteY4" fmla="*/ 1716 h 27607"/>
                    <a:gd name="connsiteX5" fmla="*/ 13876 w 27035"/>
                    <a:gd name="connsiteY5" fmla="*/ 1144 h 27607"/>
                    <a:gd name="connsiteX6" fmla="*/ 5436 w 27035"/>
                    <a:gd name="connsiteY6" fmla="*/ 0 h 27607"/>
                    <a:gd name="connsiteX7" fmla="*/ 2289 w 27035"/>
                    <a:gd name="connsiteY7" fmla="*/ 1860 h 27607"/>
                    <a:gd name="connsiteX8" fmla="*/ 0 w 27035"/>
                    <a:gd name="connsiteY8" fmla="*/ 2432 h 27607"/>
                    <a:gd name="connsiteX9" fmla="*/ 7295 w 27035"/>
                    <a:gd name="connsiteY9" fmla="*/ 6723 h 27607"/>
                    <a:gd name="connsiteX10" fmla="*/ 9441 w 27035"/>
                    <a:gd name="connsiteY10" fmla="*/ 9012 h 27607"/>
                    <a:gd name="connsiteX11" fmla="*/ 10013 w 27035"/>
                    <a:gd name="connsiteY11" fmla="*/ 11586 h 27607"/>
                    <a:gd name="connsiteX12" fmla="*/ 11015 w 27035"/>
                    <a:gd name="connsiteY12" fmla="*/ 13446 h 27607"/>
                    <a:gd name="connsiteX13" fmla="*/ 14447 w 27035"/>
                    <a:gd name="connsiteY13" fmla="*/ 17451 h 27607"/>
                    <a:gd name="connsiteX14" fmla="*/ 17308 w 27035"/>
                    <a:gd name="connsiteY14" fmla="*/ 20455 h 27607"/>
                    <a:gd name="connsiteX15" fmla="*/ 19025 w 27035"/>
                    <a:gd name="connsiteY15" fmla="*/ 21599 h 27607"/>
                    <a:gd name="connsiteX16" fmla="*/ 21456 w 27035"/>
                    <a:gd name="connsiteY16" fmla="*/ 22028 h 27607"/>
                    <a:gd name="connsiteX17" fmla="*/ 23174 w 27035"/>
                    <a:gd name="connsiteY17" fmla="*/ 24460 h 27607"/>
                    <a:gd name="connsiteX18" fmla="*/ 26892 w 27035"/>
                    <a:gd name="connsiteY18" fmla="*/ 27607 h 27607"/>
                    <a:gd name="connsiteX19" fmla="*/ 27035 w 27035"/>
                    <a:gd name="connsiteY19" fmla="*/ 21456 h 27607"/>
                    <a:gd name="connsiteX20" fmla="*/ 24890 w 27035"/>
                    <a:gd name="connsiteY20" fmla="*/ 18595 h 2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035" h="27607">
                      <a:moveTo>
                        <a:pt x="21886" y="16879"/>
                      </a:moveTo>
                      <a:lnTo>
                        <a:pt x="19740" y="14590"/>
                      </a:lnTo>
                      <a:lnTo>
                        <a:pt x="15020" y="7867"/>
                      </a:lnTo>
                      <a:lnTo>
                        <a:pt x="14447" y="4577"/>
                      </a:lnTo>
                      <a:lnTo>
                        <a:pt x="15735" y="1716"/>
                      </a:lnTo>
                      <a:lnTo>
                        <a:pt x="13876" y="1144"/>
                      </a:lnTo>
                      <a:lnTo>
                        <a:pt x="5436" y="0"/>
                      </a:lnTo>
                      <a:lnTo>
                        <a:pt x="2289" y="1860"/>
                      </a:lnTo>
                      <a:lnTo>
                        <a:pt x="0" y="2432"/>
                      </a:lnTo>
                      <a:lnTo>
                        <a:pt x="7295" y="6723"/>
                      </a:lnTo>
                      <a:lnTo>
                        <a:pt x="9441" y="9012"/>
                      </a:lnTo>
                      <a:lnTo>
                        <a:pt x="10013" y="11586"/>
                      </a:lnTo>
                      <a:lnTo>
                        <a:pt x="11015" y="13446"/>
                      </a:lnTo>
                      <a:lnTo>
                        <a:pt x="14447" y="17451"/>
                      </a:lnTo>
                      <a:lnTo>
                        <a:pt x="17308" y="20455"/>
                      </a:lnTo>
                      <a:lnTo>
                        <a:pt x="19025" y="21599"/>
                      </a:lnTo>
                      <a:lnTo>
                        <a:pt x="21456" y="22028"/>
                      </a:lnTo>
                      <a:lnTo>
                        <a:pt x="23174" y="24460"/>
                      </a:lnTo>
                      <a:lnTo>
                        <a:pt x="26892" y="27607"/>
                      </a:lnTo>
                      <a:lnTo>
                        <a:pt x="27035" y="21456"/>
                      </a:lnTo>
                      <a:lnTo>
                        <a:pt x="24890" y="1859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7" name="Freeform: Shape 666">
                  <a:extLst>
                    <a:ext uri="{FF2B5EF4-FFF2-40B4-BE49-F238E27FC236}">
                      <a16:creationId xmlns:a16="http://schemas.microsoft.com/office/drawing/2014/main" id="{09B79926-EE18-D478-4C28-B5E547BFC8B0}"/>
                    </a:ext>
                  </a:extLst>
                </p:cNvPr>
                <p:cNvSpPr/>
                <p:nvPr/>
              </p:nvSpPr>
              <p:spPr>
                <a:xfrm>
                  <a:off x="11306483" y="2301971"/>
                  <a:ext cx="19311" cy="14447"/>
                </a:xfrm>
                <a:custGeom>
                  <a:avLst/>
                  <a:gdLst>
                    <a:gd name="connsiteX0" fmla="*/ 13303 w 19311"/>
                    <a:gd name="connsiteY0" fmla="*/ 7009 h 14447"/>
                    <a:gd name="connsiteX1" fmla="*/ 8010 w 19311"/>
                    <a:gd name="connsiteY1" fmla="*/ 3719 h 14447"/>
                    <a:gd name="connsiteX2" fmla="*/ 4434 w 19311"/>
                    <a:gd name="connsiteY2" fmla="*/ 2575 h 14447"/>
                    <a:gd name="connsiteX3" fmla="*/ 2003 w 19311"/>
                    <a:gd name="connsiteY3" fmla="*/ 0 h 14447"/>
                    <a:gd name="connsiteX4" fmla="*/ 0 w 19311"/>
                    <a:gd name="connsiteY4" fmla="*/ 0 h 14447"/>
                    <a:gd name="connsiteX5" fmla="*/ 1288 w 19311"/>
                    <a:gd name="connsiteY5" fmla="*/ 2575 h 14447"/>
                    <a:gd name="connsiteX6" fmla="*/ 7010 w 19311"/>
                    <a:gd name="connsiteY6" fmla="*/ 6723 h 14447"/>
                    <a:gd name="connsiteX7" fmla="*/ 19311 w 19311"/>
                    <a:gd name="connsiteY7" fmla="*/ 14447 h 14447"/>
                    <a:gd name="connsiteX8" fmla="*/ 18023 w 19311"/>
                    <a:gd name="connsiteY8" fmla="*/ 12302 h 1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11" h="14447">
                      <a:moveTo>
                        <a:pt x="13303" y="7009"/>
                      </a:moveTo>
                      <a:lnTo>
                        <a:pt x="8010" y="3719"/>
                      </a:lnTo>
                      <a:lnTo>
                        <a:pt x="4434" y="2575"/>
                      </a:lnTo>
                      <a:lnTo>
                        <a:pt x="2003" y="0"/>
                      </a:lnTo>
                      <a:lnTo>
                        <a:pt x="0" y="0"/>
                      </a:lnTo>
                      <a:lnTo>
                        <a:pt x="1288" y="2575"/>
                      </a:lnTo>
                      <a:lnTo>
                        <a:pt x="7010" y="6723"/>
                      </a:lnTo>
                      <a:lnTo>
                        <a:pt x="19311" y="14447"/>
                      </a:lnTo>
                      <a:lnTo>
                        <a:pt x="18023" y="1230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8" name="Freeform: Shape 667">
                  <a:extLst>
                    <a:ext uri="{FF2B5EF4-FFF2-40B4-BE49-F238E27FC236}">
                      <a16:creationId xmlns:a16="http://schemas.microsoft.com/office/drawing/2014/main" id="{AD7F91B9-1B4A-60A6-056C-3DFF18D55C7A}"/>
                    </a:ext>
                  </a:extLst>
                </p:cNvPr>
                <p:cNvSpPr/>
                <p:nvPr/>
              </p:nvSpPr>
              <p:spPr>
                <a:xfrm>
                  <a:off x="10378712" y="2291529"/>
                  <a:ext cx="14017" cy="7724"/>
                </a:xfrm>
                <a:custGeom>
                  <a:avLst/>
                  <a:gdLst>
                    <a:gd name="connsiteX0" fmla="*/ 8440 w 14017"/>
                    <a:gd name="connsiteY0" fmla="*/ 572 h 7724"/>
                    <a:gd name="connsiteX1" fmla="*/ 2431 w 14017"/>
                    <a:gd name="connsiteY1" fmla="*/ 4005 h 7724"/>
                    <a:gd name="connsiteX2" fmla="*/ 0 w 14017"/>
                    <a:gd name="connsiteY2" fmla="*/ 6294 h 7724"/>
                    <a:gd name="connsiteX3" fmla="*/ 1431 w 14017"/>
                    <a:gd name="connsiteY3" fmla="*/ 6723 h 7724"/>
                    <a:gd name="connsiteX4" fmla="*/ 5579 w 14017"/>
                    <a:gd name="connsiteY4" fmla="*/ 6151 h 7724"/>
                    <a:gd name="connsiteX5" fmla="*/ 7582 w 14017"/>
                    <a:gd name="connsiteY5" fmla="*/ 7724 h 7724"/>
                    <a:gd name="connsiteX6" fmla="*/ 10299 w 14017"/>
                    <a:gd name="connsiteY6" fmla="*/ 7581 h 7724"/>
                    <a:gd name="connsiteX7" fmla="*/ 14018 w 14017"/>
                    <a:gd name="connsiteY7" fmla="*/ 286 h 7724"/>
                    <a:gd name="connsiteX8" fmla="*/ 13303 w 14017"/>
                    <a:gd name="connsiteY8" fmla="*/ 0 h 7724"/>
                    <a:gd name="connsiteX9" fmla="*/ 10871 w 14017"/>
                    <a:gd name="connsiteY9" fmla="*/ 572 h 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17" h="7724">
                      <a:moveTo>
                        <a:pt x="8440" y="572"/>
                      </a:moveTo>
                      <a:lnTo>
                        <a:pt x="2431" y="4005"/>
                      </a:lnTo>
                      <a:lnTo>
                        <a:pt x="0" y="6294"/>
                      </a:lnTo>
                      <a:lnTo>
                        <a:pt x="1431" y="6723"/>
                      </a:lnTo>
                      <a:lnTo>
                        <a:pt x="5579" y="6151"/>
                      </a:lnTo>
                      <a:lnTo>
                        <a:pt x="7582" y="7724"/>
                      </a:lnTo>
                      <a:lnTo>
                        <a:pt x="10299" y="7581"/>
                      </a:lnTo>
                      <a:lnTo>
                        <a:pt x="14018" y="286"/>
                      </a:lnTo>
                      <a:lnTo>
                        <a:pt x="13303" y="0"/>
                      </a:lnTo>
                      <a:lnTo>
                        <a:pt x="10871" y="57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69" name="Freeform: Shape 668">
                  <a:extLst>
                    <a:ext uri="{FF2B5EF4-FFF2-40B4-BE49-F238E27FC236}">
                      <a16:creationId xmlns:a16="http://schemas.microsoft.com/office/drawing/2014/main" id="{264FCAE9-95E5-10C0-1143-37FEDCE03AD3}"/>
                    </a:ext>
                  </a:extLst>
                </p:cNvPr>
                <p:cNvSpPr/>
                <p:nvPr/>
              </p:nvSpPr>
              <p:spPr>
                <a:xfrm>
                  <a:off x="7076585" y="1128167"/>
                  <a:ext cx="4919074" cy="1701199"/>
                </a:xfrm>
                <a:custGeom>
                  <a:avLst/>
                  <a:gdLst>
                    <a:gd name="connsiteX0" fmla="*/ 4917645 w 4919074"/>
                    <a:gd name="connsiteY0" fmla="*/ 658280 h 1701199"/>
                    <a:gd name="connsiteX1" fmla="*/ 4914355 w 4919074"/>
                    <a:gd name="connsiteY1" fmla="*/ 657135 h 1701199"/>
                    <a:gd name="connsiteX2" fmla="*/ 4903627 w 4919074"/>
                    <a:gd name="connsiteY2" fmla="*/ 656849 h 1701199"/>
                    <a:gd name="connsiteX3" fmla="*/ 4905200 w 4919074"/>
                    <a:gd name="connsiteY3" fmla="*/ 655276 h 1701199"/>
                    <a:gd name="connsiteX4" fmla="*/ 4904485 w 4919074"/>
                    <a:gd name="connsiteY4" fmla="*/ 653559 h 1701199"/>
                    <a:gd name="connsiteX5" fmla="*/ 4903484 w 4919074"/>
                    <a:gd name="connsiteY5" fmla="*/ 651700 h 1701199"/>
                    <a:gd name="connsiteX6" fmla="*/ 4901911 w 4919074"/>
                    <a:gd name="connsiteY6" fmla="*/ 650699 h 1701199"/>
                    <a:gd name="connsiteX7" fmla="*/ 4900051 w 4919074"/>
                    <a:gd name="connsiteY7" fmla="*/ 650413 h 1701199"/>
                    <a:gd name="connsiteX8" fmla="*/ 4896332 w 4919074"/>
                    <a:gd name="connsiteY8" fmla="*/ 651414 h 1701199"/>
                    <a:gd name="connsiteX9" fmla="*/ 4892756 w 4919074"/>
                    <a:gd name="connsiteY9" fmla="*/ 652844 h 1701199"/>
                    <a:gd name="connsiteX10" fmla="*/ 4894615 w 4919074"/>
                    <a:gd name="connsiteY10" fmla="*/ 650842 h 1701199"/>
                    <a:gd name="connsiteX11" fmla="*/ 4896618 w 4919074"/>
                    <a:gd name="connsiteY11" fmla="*/ 649268 h 1701199"/>
                    <a:gd name="connsiteX12" fmla="*/ 4895617 w 4919074"/>
                    <a:gd name="connsiteY12" fmla="*/ 648124 h 1701199"/>
                    <a:gd name="connsiteX13" fmla="*/ 4894186 w 4919074"/>
                    <a:gd name="connsiteY13" fmla="*/ 647409 h 1701199"/>
                    <a:gd name="connsiteX14" fmla="*/ 4883029 w 4919074"/>
                    <a:gd name="connsiteY14" fmla="*/ 638826 h 1701199"/>
                    <a:gd name="connsiteX15" fmla="*/ 4876306 w 4919074"/>
                    <a:gd name="connsiteY15" fmla="*/ 635536 h 1701199"/>
                    <a:gd name="connsiteX16" fmla="*/ 4869869 w 4919074"/>
                    <a:gd name="connsiteY16" fmla="*/ 631388 h 1701199"/>
                    <a:gd name="connsiteX17" fmla="*/ 4863575 w 4919074"/>
                    <a:gd name="connsiteY17" fmla="*/ 624093 h 1701199"/>
                    <a:gd name="connsiteX18" fmla="*/ 4856709 w 4919074"/>
                    <a:gd name="connsiteY18" fmla="*/ 618371 h 1701199"/>
                    <a:gd name="connsiteX19" fmla="*/ 4849557 w 4919074"/>
                    <a:gd name="connsiteY19" fmla="*/ 616225 h 1701199"/>
                    <a:gd name="connsiteX20" fmla="*/ 4842261 w 4919074"/>
                    <a:gd name="connsiteY20" fmla="*/ 616655 h 1701199"/>
                    <a:gd name="connsiteX21" fmla="*/ 4837112 w 4919074"/>
                    <a:gd name="connsiteY21" fmla="*/ 615367 h 1701199"/>
                    <a:gd name="connsiteX22" fmla="*/ 4831820 w 4919074"/>
                    <a:gd name="connsiteY22" fmla="*/ 613508 h 1701199"/>
                    <a:gd name="connsiteX23" fmla="*/ 4820090 w 4919074"/>
                    <a:gd name="connsiteY23" fmla="*/ 611648 h 1701199"/>
                    <a:gd name="connsiteX24" fmla="*/ 4820233 w 4919074"/>
                    <a:gd name="connsiteY24" fmla="*/ 613221 h 1701199"/>
                    <a:gd name="connsiteX25" fmla="*/ 4832964 w 4919074"/>
                    <a:gd name="connsiteY25" fmla="*/ 616082 h 1701199"/>
                    <a:gd name="connsiteX26" fmla="*/ 4834824 w 4919074"/>
                    <a:gd name="connsiteY26" fmla="*/ 617370 h 1701199"/>
                    <a:gd name="connsiteX27" fmla="*/ 4833966 w 4919074"/>
                    <a:gd name="connsiteY27" fmla="*/ 618371 h 1701199"/>
                    <a:gd name="connsiteX28" fmla="*/ 4831248 w 4919074"/>
                    <a:gd name="connsiteY28" fmla="*/ 618657 h 1701199"/>
                    <a:gd name="connsiteX29" fmla="*/ 4821521 w 4919074"/>
                    <a:gd name="connsiteY29" fmla="*/ 617799 h 1701199"/>
                    <a:gd name="connsiteX30" fmla="*/ 4818660 w 4919074"/>
                    <a:gd name="connsiteY30" fmla="*/ 617084 h 1701199"/>
                    <a:gd name="connsiteX31" fmla="*/ 4815942 w 4919074"/>
                    <a:gd name="connsiteY31" fmla="*/ 614938 h 1701199"/>
                    <a:gd name="connsiteX32" fmla="*/ 4814511 w 4919074"/>
                    <a:gd name="connsiteY32" fmla="*/ 615224 h 1701199"/>
                    <a:gd name="connsiteX33" fmla="*/ 4813511 w 4919074"/>
                    <a:gd name="connsiteY33" fmla="*/ 616512 h 1701199"/>
                    <a:gd name="connsiteX34" fmla="*/ 4813796 w 4919074"/>
                    <a:gd name="connsiteY34" fmla="*/ 619372 h 1701199"/>
                    <a:gd name="connsiteX35" fmla="*/ 4815084 w 4919074"/>
                    <a:gd name="connsiteY35" fmla="*/ 621804 h 1701199"/>
                    <a:gd name="connsiteX36" fmla="*/ 4812509 w 4919074"/>
                    <a:gd name="connsiteY36" fmla="*/ 623091 h 1701199"/>
                    <a:gd name="connsiteX37" fmla="*/ 4809935 w 4919074"/>
                    <a:gd name="connsiteY37" fmla="*/ 622519 h 1701199"/>
                    <a:gd name="connsiteX38" fmla="*/ 4809935 w 4919074"/>
                    <a:gd name="connsiteY38" fmla="*/ 619515 h 1701199"/>
                    <a:gd name="connsiteX39" fmla="*/ 4810650 w 4919074"/>
                    <a:gd name="connsiteY39" fmla="*/ 617227 h 1701199"/>
                    <a:gd name="connsiteX40" fmla="*/ 4813653 w 4919074"/>
                    <a:gd name="connsiteY40" fmla="*/ 613079 h 1701199"/>
                    <a:gd name="connsiteX41" fmla="*/ 4815369 w 4919074"/>
                    <a:gd name="connsiteY41" fmla="*/ 612220 h 1701199"/>
                    <a:gd name="connsiteX42" fmla="*/ 4815656 w 4919074"/>
                    <a:gd name="connsiteY42" fmla="*/ 611362 h 1701199"/>
                    <a:gd name="connsiteX43" fmla="*/ 4805500 w 4919074"/>
                    <a:gd name="connsiteY43" fmla="*/ 609502 h 1701199"/>
                    <a:gd name="connsiteX44" fmla="*/ 4802639 w 4919074"/>
                    <a:gd name="connsiteY44" fmla="*/ 608072 h 1701199"/>
                    <a:gd name="connsiteX45" fmla="*/ 4799778 w 4919074"/>
                    <a:gd name="connsiteY45" fmla="*/ 607500 h 1701199"/>
                    <a:gd name="connsiteX46" fmla="*/ 4793628 w 4919074"/>
                    <a:gd name="connsiteY46" fmla="*/ 609502 h 1701199"/>
                    <a:gd name="connsiteX47" fmla="*/ 4776606 w 4919074"/>
                    <a:gd name="connsiteY47" fmla="*/ 609645 h 1701199"/>
                    <a:gd name="connsiteX48" fmla="*/ 4773601 w 4919074"/>
                    <a:gd name="connsiteY48" fmla="*/ 610218 h 1701199"/>
                    <a:gd name="connsiteX49" fmla="*/ 4773458 w 4919074"/>
                    <a:gd name="connsiteY49" fmla="*/ 611648 h 1701199"/>
                    <a:gd name="connsiteX50" fmla="*/ 4774460 w 4919074"/>
                    <a:gd name="connsiteY50" fmla="*/ 612363 h 1701199"/>
                    <a:gd name="connsiteX51" fmla="*/ 4777177 w 4919074"/>
                    <a:gd name="connsiteY51" fmla="*/ 612935 h 1701199"/>
                    <a:gd name="connsiteX52" fmla="*/ 4779895 w 4919074"/>
                    <a:gd name="connsiteY52" fmla="*/ 612792 h 1701199"/>
                    <a:gd name="connsiteX53" fmla="*/ 4781612 w 4919074"/>
                    <a:gd name="connsiteY53" fmla="*/ 614795 h 1701199"/>
                    <a:gd name="connsiteX54" fmla="*/ 4785474 w 4919074"/>
                    <a:gd name="connsiteY54" fmla="*/ 615796 h 1701199"/>
                    <a:gd name="connsiteX55" fmla="*/ 4787620 w 4919074"/>
                    <a:gd name="connsiteY55" fmla="*/ 617799 h 1701199"/>
                    <a:gd name="connsiteX56" fmla="*/ 4788907 w 4919074"/>
                    <a:gd name="connsiteY56" fmla="*/ 621232 h 1701199"/>
                    <a:gd name="connsiteX57" fmla="*/ 4789622 w 4919074"/>
                    <a:gd name="connsiteY57" fmla="*/ 623664 h 1701199"/>
                    <a:gd name="connsiteX58" fmla="*/ 4790052 w 4919074"/>
                    <a:gd name="connsiteY58" fmla="*/ 626095 h 1701199"/>
                    <a:gd name="connsiteX59" fmla="*/ 4788335 w 4919074"/>
                    <a:gd name="connsiteY59" fmla="*/ 630673 h 1701199"/>
                    <a:gd name="connsiteX60" fmla="*/ 4785903 w 4919074"/>
                    <a:gd name="connsiteY60" fmla="*/ 632532 h 1701199"/>
                    <a:gd name="connsiteX61" fmla="*/ 4783185 w 4919074"/>
                    <a:gd name="connsiteY61" fmla="*/ 633534 h 1701199"/>
                    <a:gd name="connsiteX62" fmla="*/ 4784186 w 4919074"/>
                    <a:gd name="connsiteY62" fmla="*/ 636251 h 1701199"/>
                    <a:gd name="connsiteX63" fmla="*/ 4787047 w 4919074"/>
                    <a:gd name="connsiteY63" fmla="*/ 638254 h 1701199"/>
                    <a:gd name="connsiteX64" fmla="*/ 4792626 w 4919074"/>
                    <a:gd name="connsiteY64" fmla="*/ 639112 h 1701199"/>
                    <a:gd name="connsiteX65" fmla="*/ 4794915 w 4919074"/>
                    <a:gd name="connsiteY65" fmla="*/ 640829 h 1701199"/>
                    <a:gd name="connsiteX66" fmla="*/ 4797061 w 4919074"/>
                    <a:gd name="connsiteY66" fmla="*/ 643546 h 1701199"/>
                    <a:gd name="connsiteX67" fmla="*/ 4795201 w 4919074"/>
                    <a:gd name="connsiteY67" fmla="*/ 646979 h 1701199"/>
                    <a:gd name="connsiteX68" fmla="*/ 4793198 w 4919074"/>
                    <a:gd name="connsiteY68" fmla="*/ 649840 h 1701199"/>
                    <a:gd name="connsiteX69" fmla="*/ 4791482 w 4919074"/>
                    <a:gd name="connsiteY69" fmla="*/ 650985 h 1701199"/>
                    <a:gd name="connsiteX70" fmla="*/ 4790337 w 4919074"/>
                    <a:gd name="connsiteY70" fmla="*/ 653130 h 1701199"/>
                    <a:gd name="connsiteX71" fmla="*/ 4789337 w 4919074"/>
                    <a:gd name="connsiteY71" fmla="*/ 653846 h 1701199"/>
                    <a:gd name="connsiteX72" fmla="*/ 4788192 w 4919074"/>
                    <a:gd name="connsiteY72" fmla="*/ 653846 h 1701199"/>
                    <a:gd name="connsiteX73" fmla="*/ 4789622 w 4919074"/>
                    <a:gd name="connsiteY73" fmla="*/ 646121 h 1701199"/>
                    <a:gd name="connsiteX74" fmla="*/ 4787620 w 4919074"/>
                    <a:gd name="connsiteY74" fmla="*/ 641687 h 1701199"/>
                    <a:gd name="connsiteX75" fmla="*/ 4783901 w 4919074"/>
                    <a:gd name="connsiteY75" fmla="*/ 642688 h 1701199"/>
                    <a:gd name="connsiteX76" fmla="*/ 4782470 w 4919074"/>
                    <a:gd name="connsiteY76" fmla="*/ 643833 h 1701199"/>
                    <a:gd name="connsiteX77" fmla="*/ 4779180 w 4919074"/>
                    <a:gd name="connsiteY77" fmla="*/ 647981 h 1701199"/>
                    <a:gd name="connsiteX78" fmla="*/ 4778322 w 4919074"/>
                    <a:gd name="connsiteY78" fmla="*/ 648124 h 1701199"/>
                    <a:gd name="connsiteX79" fmla="*/ 4777464 w 4919074"/>
                    <a:gd name="connsiteY79" fmla="*/ 646693 h 1701199"/>
                    <a:gd name="connsiteX80" fmla="*/ 4776462 w 4919074"/>
                    <a:gd name="connsiteY80" fmla="*/ 643833 h 1701199"/>
                    <a:gd name="connsiteX81" fmla="*/ 4775747 w 4919074"/>
                    <a:gd name="connsiteY81" fmla="*/ 640686 h 1701199"/>
                    <a:gd name="connsiteX82" fmla="*/ 4774889 w 4919074"/>
                    <a:gd name="connsiteY82" fmla="*/ 638397 h 1701199"/>
                    <a:gd name="connsiteX83" fmla="*/ 4771742 w 4919074"/>
                    <a:gd name="connsiteY83" fmla="*/ 635965 h 1701199"/>
                    <a:gd name="connsiteX84" fmla="*/ 4769740 w 4919074"/>
                    <a:gd name="connsiteY84" fmla="*/ 634964 h 1701199"/>
                    <a:gd name="connsiteX85" fmla="*/ 4764018 w 4919074"/>
                    <a:gd name="connsiteY85" fmla="*/ 634535 h 1701199"/>
                    <a:gd name="connsiteX86" fmla="*/ 4762301 w 4919074"/>
                    <a:gd name="connsiteY86" fmla="*/ 633963 h 1701199"/>
                    <a:gd name="connsiteX87" fmla="*/ 4763875 w 4919074"/>
                    <a:gd name="connsiteY87" fmla="*/ 628813 h 1701199"/>
                    <a:gd name="connsiteX88" fmla="*/ 4766879 w 4919074"/>
                    <a:gd name="connsiteY88" fmla="*/ 625809 h 1701199"/>
                    <a:gd name="connsiteX89" fmla="*/ 4766449 w 4919074"/>
                    <a:gd name="connsiteY89" fmla="*/ 619086 h 1701199"/>
                    <a:gd name="connsiteX90" fmla="*/ 4765162 w 4919074"/>
                    <a:gd name="connsiteY90" fmla="*/ 616798 h 1701199"/>
                    <a:gd name="connsiteX91" fmla="*/ 4763446 w 4919074"/>
                    <a:gd name="connsiteY91" fmla="*/ 614938 h 1701199"/>
                    <a:gd name="connsiteX92" fmla="*/ 4761872 w 4919074"/>
                    <a:gd name="connsiteY92" fmla="*/ 610075 h 1701199"/>
                    <a:gd name="connsiteX93" fmla="*/ 4762015 w 4919074"/>
                    <a:gd name="connsiteY93" fmla="*/ 604496 h 1701199"/>
                    <a:gd name="connsiteX94" fmla="*/ 4763875 w 4919074"/>
                    <a:gd name="connsiteY94" fmla="*/ 601206 h 1701199"/>
                    <a:gd name="connsiteX95" fmla="*/ 4764447 w 4919074"/>
                    <a:gd name="connsiteY95" fmla="*/ 597058 h 1701199"/>
                    <a:gd name="connsiteX96" fmla="*/ 4762445 w 4919074"/>
                    <a:gd name="connsiteY96" fmla="*/ 594054 h 1701199"/>
                    <a:gd name="connsiteX97" fmla="*/ 4759870 w 4919074"/>
                    <a:gd name="connsiteY97" fmla="*/ 592480 h 1701199"/>
                    <a:gd name="connsiteX98" fmla="*/ 4758010 w 4919074"/>
                    <a:gd name="connsiteY98" fmla="*/ 593768 h 1701199"/>
                    <a:gd name="connsiteX99" fmla="*/ 4756294 w 4919074"/>
                    <a:gd name="connsiteY99" fmla="*/ 595627 h 1701199"/>
                    <a:gd name="connsiteX100" fmla="*/ 4755292 w 4919074"/>
                    <a:gd name="connsiteY100" fmla="*/ 596200 h 1701199"/>
                    <a:gd name="connsiteX101" fmla="*/ 4748712 w 4919074"/>
                    <a:gd name="connsiteY101" fmla="*/ 596629 h 1701199"/>
                    <a:gd name="connsiteX102" fmla="*/ 4753003 w 4919074"/>
                    <a:gd name="connsiteY102" fmla="*/ 592051 h 1701199"/>
                    <a:gd name="connsiteX103" fmla="*/ 4752718 w 4919074"/>
                    <a:gd name="connsiteY103" fmla="*/ 588189 h 1701199"/>
                    <a:gd name="connsiteX104" fmla="*/ 4752002 w 4919074"/>
                    <a:gd name="connsiteY104" fmla="*/ 585901 h 1701199"/>
                    <a:gd name="connsiteX105" fmla="*/ 4750572 w 4919074"/>
                    <a:gd name="connsiteY105" fmla="*/ 584041 h 1701199"/>
                    <a:gd name="connsiteX106" fmla="*/ 4749570 w 4919074"/>
                    <a:gd name="connsiteY106" fmla="*/ 580036 h 1701199"/>
                    <a:gd name="connsiteX107" fmla="*/ 4702367 w 4919074"/>
                    <a:gd name="connsiteY107" fmla="*/ 557149 h 1701199"/>
                    <a:gd name="connsiteX108" fmla="*/ 4694356 w 4919074"/>
                    <a:gd name="connsiteY108" fmla="*/ 554288 h 1701199"/>
                    <a:gd name="connsiteX109" fmla="*/ 4690637 w 4919074"/>
                    <a:gd name="connsiteY109" fmla="*/ 551857 h 1701199"/>
                    <a:gd name="connsiteX110" fmla="*/ 4687347 w 4919074"/>
                    <a:gd name="connsiteY110" fmla="*/ 550569 h 1701199"/>
                    <a:gd name="connsiteX111" fmla="*/ 4683915 w 4919074"/>
                    <a:gd name="connsiteY111" fmla="*/ 550998 h 1701199"/>
                    <a:gd name="connsiteX112" fmla="*/ 4681769 w 4919074"/>
                    <a:gd name="connsiteY112" fmla="*/ 551713 h 1701199"/>
                    <a:gd name="connsiteX113" fmla="*/ 4680339 w 4919074"/>
                    <a:gd name="connsiteY113" fmla="*/ 550855 h 1701199"/>
                    <a:gd name="connsiteX114" fmla="*/ 4681625 w 4919074"/>
                    <a:gd name="connsiteY114" fmla="*/ 548710 h 1701199"/>
                    <a:gd name="connsiteX115" fmla="*/ 4683628 w 4919074"/>
                    <a:gd name="connsiteY115" fmla="*/ 547994 h 1701199"/>
                    <a:gd name="connsiteX116" fmla="*/ 4678908 w 4919074"/>
                    <a:gd name="connsiteY116" fmla="*/ 544418 h 1701199"/>
                    <a:gd name="connsiteX117" fmla="*/ 4661886 w 4919074"/>
                    <a:gd name="connsiteY117" fmla="*/ 535121 h 1701199"/>
                    <a:gd name="connsiteX118" fmla="*/ 4658166 w 4919074"/>
                    <a:gd name="connsiteY118" fmla="*/ 533833 h 1701199"/>
                    <a:gd name="connsiteX119" fmla="*/ 4660741 w 4919074"/>
                    <a:gd name="connsiteY119" fmla="*/ 536265 h 1701199"/>
                    <a:gd name="connsiteX120" fmla="*/ 4673615 w 4919074"/>
                    <a:gd name="connsiteY120" fmla="*/ 543703 h 1701199"/>
                    <a:gd name="connsiteX121" fmla="*/ 4675475 w 4919074"/>
                    <a:gd name="connsiteY121" fmla="*/ 545849 h 1701199"/>
                    <a:gd name="connsiteX122" fmla="*/ 4671755 w 4919074"/>
                    <a:gd name="connsiteY122" fmla="*/ 548423 h 1701199"/>
                    <a:gd name="connsiteX123" fmla="*/ 4667751 w 4919074"/>
                    <a:gd name="connsiteY123" fmla="*/ 549568 h 1701199"/>
                    <a:gd name="connsiteX124" fmla="*/ 4668894 w 4919074"/>
                    <a:gd name="connsiteY124" fmla="*/ 546564 h 1701199"/>
                    <a:gd name="connsiteX125" fmla="*/ 4667893 w 4919074"/>
                    <a:gd name="connsiteY125" fmla="*/ 543131 h 1701199"/>
                    <a:gd name="connsiteX126" fmla="*/ 4666463 w 4919074"/>
                    <a:gd name="connsiteY126" fmla="*/ 541271 h 1701199"/>
                    <a:gd name="connsiteX127" fmla="*/ 4662029 w 4919074"/>
                    <a:gd name="connsiteY127" fmla="*/ 538983 h 1701199"/>
                    <a:gd name="connsiteX128" fmla="*/ 4655020 w 4919074"/>
                    <a:gd name="connsiteY128" fmla="*/ 537266 h 1701199"/>
                    <a:gd name="connsiteX129" fmla="*/ 4648440 w 4919074"/>
                    <a:gd name="connsiteY129" fmla="*/ 534834 h 1701199"/>
                    <a:gd name="connsiteX130" fmla="*/ 4647153 w 4919074"/>
                    <a:gd name="connsiteY130" fmla="*/ 532403 h 1701199"/>
                    <a:gd name="connsiteX131" fmla="*/ 4646723 w 4919074"/>
                    <a:gd name="connsiteY131" fmla="*/ 528827 h 1701199"/>
                    <a:gd name="connsiteX132" fmla="*/ 4650871 w 4919074"/>
                    <a:gd name="connsiteY132" fmla="*/ 531831 h 1701199"/>
                    <a:gd name="connsiteX133" fmla="*/ 4653160 w 4919074"/>
                    <a:gd name="connsiteY133" fmla="*/ 532832 h 1701199"/>
                    <a:gd name="connsiteX134" fmla="*/ 4648583 w 4919074"/>
                    <a:gd name="connsiteY134" fmla="*/ 528111 h 1701199"/>
                    <a:gd name="connsiteX135" fmla="*/ 4643004 w 4919074"/>
                    <a:gd name="connsiteY135" fmla="*/ 523963 h 1701199"/>
                    <a:gd name="connsiteX136" fmla="*/ 4630702 w 4919074"/>
                    <a:gd name="connsiteY136" fmla="*/ 520101 h 1701199"/>
                    <a:gd name="connsiteX137" fmla="*/ 4628414 w 4919074"/>
                    <a:gd name="connsiteY137" fmla="*/ 518671 h 1701199"/>
                    <a:gd name="connsiteX138" fmla="*/ 4624980 w 4919074"/>
                    <a:gd name="connsiteY138" fmla="*/ 515524 h 1701199"/>
                    <a:gd name="connsiteX139" fmla="*/ 4623694 w 4919074"/>
                    <a:gd name="connsiteY139" fmla="*/ 515238 h 1701199"/>
                    <a:gd name="connsiteX140" fmla="*/ 4621262 w 4919074"/>
                    <a:gd name="connsiteY140" fmla="*/ 515810 h 1701199"/>
                    <a:gd name="connsiteX141" fmla="*/ 4615111 w 4919074"/>
                    <a:gd name="connsiteY141" fmla="*/ 514093 h 1701199"/>
                    <a:gd name="connsiteX142" fmla="*/ 4608960 w 4919074"/>
                    <a:gd name="connsiteY142" fmla="*/ 511805 h 1701199"/>
                    <a:gd name="connsiteX143" fmla="*/ 4608960 w 4919074"/>
                    <a:gd name="connsiteY143" fmla="*/ 511805 h 1701199"/>
                    <a:gd name="connsiteX144" fmla="*/ 4605098 w 4919074"/>
                    <a:gd name="connsiteY144" fmla="*/ 510231 h 1701199"/>
                    <a:gd name="connsiteX145" fmla="*/ 4587075 w 4919074"/>
                    <a:gd name="connsiteY145" fmla="*/ 497071 h 1701199"/>
                    <a:gd name="connsiteX146" fmla="*/ 4577348 w 4919074"/>
                    <a:gd name="connsiteY146" fmla="*/ 495212 h 1701199"/>
                    <a:gd name="connsiteX147" fmla="*/ 4576490 w 4919074"/>
                    <a:gd name="connsiteY147" fmla="*/ 493495 h 1701199"/>
                    <a:gd name="connsiteX148" fmla="*/ 4576060 w 4919074"/>
                    <a:gd name="connsiteY148" fmla="*/ 491636 h 1701199"/>
                    <a:gd name="connsiteX149" fmla="*/ 4574201 w 4919074"/>
                    <a:gd name="connsiteY149" fmla="*/ 490348 h 1701199"/>
                    <a:gd name="connsiteX150" fmla="*/ 4562042 w 4919074"/>
                    <a:gd name="connsiteY150" fmla="*/ 486772 h 1701199"/>
                    <a:gd name="connsiteX151" fmla="*/ 4546594 w 4919074"/>
                    <a:gd name="connsiteY151" fmla="*/ 484484 h 1701199"/>
                    <a:gd name="connsiteX152" fmla="*/ 4530287 w 4919074"/>
                    <a:gd name="connsiteY152" fmla="*/ 478333 h 1701199"/>
                    <a:gd name="connsiteX153" fmla="*/ 4516126 w 4919074"/>
                    <a:gd name="connsiteY153" fmla="*/ 476473 h 1701199"/>
                    <a:gd name="connsiteX154" fmla="*/ 4500677 w 4919074"/>
                    <a:gd name="connsiteY154" fmla="*/ 469893 h 1701199"/>
                    <a:gd name="connsiteX155" fmla="*/ 4491523 w 4919074"/>
                    <a:gd name="connsiteY155" fmla="*/ 464887 h 1701199"/>
                    <a:gd name="connsiteX156" fmla="*/ 4485801 w 4919074"/>
                    <a:gd name="connsiteY156" fmla="*/ 463027 h 1701199"/>
                    <a:gd name="connsiteX157" fmla="*/ 4480795 w 4919074"/>
                    <a:gd name="connsiteY157" fmla="*/ 462455 h 1701199"/>
                    <a:gd name="connsiteX158" fmla="*/ 4466919 w 4919074"/>
                    <a:gd name="connsiteY158" fmla="*/ 464887 h 1701199"/>
                    <a:gd name="connsiteX159" fmla="*/ 4451613 w 4919074"/>
                    <a:gd name="connsiteY159" fmla="*/ 465173 h 1701199"/>
                    <a:gd name="connsiteX160" fmla="*/ 4437452 w 4919074"/>
                    <a:gd name="connsiteY160" fmla="*/ 463743 h 1701199"/>
                    <a:gd name="connsiteX161" fmla="*/ 4426296 w 4919074"/>
                    <a:gd name="connsiteY161" fmla="*/ 464172 h 1701199"/>
                    <a:gd name="connsiteX162" fmla="*/ 4419859 w 4919074"/>
                    <a:gd name="connsiteY162" fmla="*/ 463170 h 1701199"/>
                    <a:gd name="connsiteX163" fmla="*/ 4410847 w 4919074"/>
                    <a:gd name="connsiteY163" fmla="*/ 460166 h 1701199"/>
                    <a:gd name="connsiteX164" fmla="*/ 4408272 w 4919074"/>
                    <a:gd name="connsiteY164" fmla="*/ 461454 h 1701199"/>
                    <a:gd name="connsiteX165" fmla="*/ 4405983 w 4919074"/>
                    <a:gd name="connsiteY165" fmla="*/ 466889 h 1701199"/>
                    <a:gd name="connsiteX166" fmla="*/ 4399404 w 4919074"/>
                    <a:gd name="connsiteY166" fmla="*/ 464601 h 1701199"/>
                    <a:gd name="connsiteX167" fmla="*/ 4393682 w 4919074"/>
                    <a:gd name="connsiteY167" fmla="*/ 461740 h 1701199"/>
                    <a:gd name="connsiteX168" fmla="*/ 4384384 w 4919074"/>
                    <a:gd name="connsiteY168" fmla="*/ 459022 h 1701199"/>
                    <a:gd name="connsiteX169" fmla="*/ 4366504 w 4919074"/>
                    <a:gd name="connsiteY169" fmla="*/ 457306 h 1701199"/>
                    <a:gd name="connsiteX170" fmla="*/ 4344761 w 4919074"/>
                    <a:gd name="connsiteY170" fmla="*/ 453157 h 1701199"/>
                    <a:gd name="connsiteX171" fmla="*/ 4333318 w 4919074"/>
                    <a:gd name="connsiteY171" fmla="*/ 452156 h 1701199"/>
                    <a:gd name="connsiteX172" fmla="*/ 4321732 w 4919074"/>
                    <a:gd name="connsiteY172" fmla="*/ 451441 h 1701199"/>
                    <a:gd name="connsiteX173" fmla="*/ 4322876 w 4919074"/>
                    <a:gd name="connsiteY173" fmla="*/ 460739 h 1701199"/>
                    <a:gd name="connsiteX174" fmla="*/ 4322304 w 4919074"/>
                    <a:gd name="connsiteY174" fmla="*/ 465030 h 1701199"/>
                    <a:gd name="connsiteX175" fmla="*/ 4317869 w 4919074"/>
                    <a:gd name="connsiteY175" fmla="*/ 470752 h 1701199"/>
                    <a:gd name="connsiteX176" fmla="*/ 4313149 w 4919074"/>
                    <a:gd name="connsiteY176" fmla="*/ 474471 h 1701199"/>
                    <a:gd name="connsiteX177" fmla="*/ 4312005 w 4919074"/>
                    <a:gd name="connsiteY177" fmla="*/ 477475 h 1701199"/>
                    <a:gd name="connsiteX178" fmla="*/ 4324592 w 4919074"/>
                    <a:gd name="connsiteY178" fmla="*/ 479763 h 1701199"/>
                    <a:gd name="connsiteX179" fmla="*/ 4328598 w 4919074"/>
                    <a:gd name="connsiteY179" fmla="*/ 490205 h 1701199"/>
                    <a:gd name="connsiteX180" fmla="*/ 4333747 w 4919074"/>
                    <a:gd name="connsiteY180" fmla="*/ 496928 h 1701199"/>
                    <a:gd name="connsiteX181" fmla="*/ 4337180 w 4919074"/>
                    <a:gd name="connsiteY181" fmla="*/ 503794 h 1701199"/>
                    <a:gd name="connsiteX182" fmla="*/ 4337180 w 4919074"/>
                    <a:gd name="connsiteY182" fmla="*/ 508515 h 1701199"/>
                    <a:gd name="connsiteX183" fmla="*/ 4323305 w 4919074"/>
                    <a:gd name="connsiteY183" fmla="*/ 520101 h 1701199"/>
                    <a:gd name="connsiteX184" fmla="*/ 4309001 w 4919074"/>
                    <a:gd name="connsiteY184" fmla="*/ 521532 h 1701199"/>
                    <a:gd name="connsiteX185" fmla="*/ 4295269 w 4919074"/>
                    <a:gd name="connsiteY185" fmla="*/ 522247 h 1701199"/>
                    <a:gd name="connsiteX186" fmla="*/ 4289404 w 4919074"/>
                    <a:gd name="connsiteY186" fmla="*/ 515095 h 1701199"/>
                    <a:gd name="connsiteX187" fmla="*/ 4286257 w 4919074"/>
                    <a:gd name="connsiteY187" fmla="*/ 506655 h 1701199"/>
                    <a:gd name="connsiteX188" fmla="*/ 4275243 w 4919074"/>
                    <a:gd name="connsiteY188" fmla="*/ 502221 h 1701199"/>
                    <a:gd name="connsiteX189" fmla="*/ 4264372 w 4919074"/>
                    <a:gd name="connsiteY189" fmla="*/ 498788 h 1701199"/>
                    <a:gd name="connsiteX190" fmla="*/ 4259508 w 4919074"/>
                    <a:gd name="connsiteY190" fmla="*/ 498216 h 1701199"/>
                    <a:gd name="connsiteX191" fmla="*/ 4255789 w 4919074"/>
                    <a:gd name="connsiteY191" fmla="*/ 496499 h 1701199"/>
                    <a:gd name="connsiteX192" fmla="*/ 4253644 w 4919074"/>
                    <a:gd name="connsiteY192" fmla="*/ 487058 h 1701199"/>
                    <a:gd name="connsiteX193" fmla="*/ 4251212 w 4919074"/>
                    <a:gd name="connsiteY193" fmla="*/ 480049 h 1701199"/>
                    <a:gd name="connsiteX194" fmla="*/ 4248065 w 4919074"/>
                    <a:gd name="connsiteY194" fmla="*/ 477475 h 1701199"/>
                    <a:gd name="connsiteX195" fmla="*/ 4245204 w 4919074"/>
                    <a:gd name="connsiteY195" fmla="*/ 473612 h 1701199"/>
                    <a:gd name="connsiteX196" fmla="*/ 4242343 w 4919074"/>
                    <a:gd name="connsiteY196" fmla="*/ 472039 h 1701199"/>
                    <a:gd name="connsiteX197" fmla="*/ 4235477 w 4919074"/>
                    <a:gd name="connsiteY197" fmla="*/ 471324 h 1701199"/>
                    <a:gd name="connsiteX198" fmla="*/ 4218741 w 4919074"/>
                    <a:gd name="connsiteY198" fmla="*/ 481337 h 1701199"/>
                    <a:gd name="connsiteX199" fmla="*/ 4213019 w 4919074"/>
                    <a:gd name="connsiteY199" fmla="*/ 484198 h 1701199"/>
                    <a:gd name="connsiteX200" fmla="*/ 4211017 w 4919074"/>
                    <a:gd name="connsiteY200" fmla="*/ 484341 h 1701199"/>
                    <a:gd name="connsiteX201" fmla="*/ 4185699 w 4919074"/>
                    <a:gd name="connsiteY201" fmla="*/ 481766 h 1701199"/>
                    <a:gd name="connsiteX202" fmla="*/ 4179118 w 4919074"/>
                    <a:gd name="connsiteY202" fmla="*/ 479763 h 1701199"/>
                    <a:gd name="connsiteX203" fmla="*/ 4141355 w 4919074"/>
                    <a:gd name="connsiteY203" fmla="*/ 478333 h 1701199"/>
                    <a:gd name="connsiteX204" fmla="*/ 4130770 w 4919074"/>
                    <a:gd name="connsiteY204" fmla="*/ 472468 h 1701199"/>
                    <a:gd name="connsiteX205" fmla="*/ 4124333 w 4919074"/>
                    <a:gd name="connsiteY205" fmla="*/ 471610 h 1701199"/>
                    <a:gd name="connsiteX206" fmla="*/ 4117039 w 4919074"/>
                    <a:gd name="connsiteY206" fmla="*/ 473469 h 1701199"/>
                    <a:gd name="connsiteX207" fmla="*/ 4110745 w 4919074"/>
                    <a:gd name="connsiteY207" fmla="*/ 473898 h 1701199"/>
                    <a:gd name="connsiteX208" fmla="*/ 4101733 w 4919074"/>
                    <a:gd name="connsiteY208" fmla="*/ 472754 h 1701199"/>
                    <a:gd name="connsiteX209" fmla="*/ 4094008 w 4919074"/>
                    <a:gd name="connsiteY209" fmla="*/ 474471 h 1701199"/>
                    <a:gd name="connsiteX210" fmla="*/ 4076844 w 4919074"/>
                    <a:gd name="connsiteY210" fmla="*/ 476187 h 1701199"/>
                    <a:gd name="connsiteX211" fmla="*/ 4070550 w 4919074"/>
                    <a:gd name="connsiteY211" fmla="*/ 478333 h 1701199"/>
                    <a:gd name="connsiteX212" fmla="*/ 4063826 w 4919074"/>
                    <a:gd name="connsiteY212" fmla="*/ 481909 h 1701199"/>
                    <a:gd name="connsiteX213" fmla="*/ 4051525 w 4919074"/>
                    <a:gd name="connsiteY213" fmla="*/ 490634 h 1701199"/>
                    <a:gd name="connsiteX214" fmla="*/ 4049809 w 4919074"/>
                    <a:gd name="connsiteY214" fmla="*/ 494926 h 1701199"/>
                    <a:gd name="connsiteX215" fmla="*/ 4049809 w 4919074"/>
                    <a:gd name="connsiteY215" fmla="*/ 500218 h 1701199"/>
                    <a:gd name="connsiteX216" fmla="*/ 4052383 w 4919074"/>
                    <a:gd name="connsiteY216" fmla="*/ 507513 h 1701199"/>
                    <a:gd name="connsiteX217" fmla="*/ 4052383 w 4919074"/>
                    <a:gd name="connsiteY217" fmla="*/ 515953 h 1701199"/>
                    <a:gd name="connsiteX218" fmla="*/ 4050237 w 4919074"/>
                    <a:gd name="connsiteY218" fmla="*/ 518814 h 1701199"/>
                    <a:gd name="connsiteX219" fmla="*/ 4046376 w 4919074"/>
                    <a:gd name="connsiteY219" fmla="*/ 520244 h 1701199"/>
                    <a:gd name="connsiteX220" fmla="*/ 4042227 w 4919074"/>
                    <a:gd name="connsiteY220" fmla="*/ 529256 h 1701199"/>
                    <a:gd name="connsiteX221" fmla="*/ 4038508 w 4919074"/>
                    <a:gd name="connsiteY221" fmla="*/ 533976 h 1701199"/>
                    <a:gd name="connsiteX222" fmla="*/ 4030927 w 4919074"/>
                    <a:gd name="connsiteY222" fmla="*/ 535264 h 1701199"/>
                    <a:gd name="connsiteX223" fmla="*/ 4035218 w 4919074"/>
                    <a:gd name="connsiteY223" fmla="*/ 531688 h 1701199"/>
                    <a:gd name="connsiteX224" fmla="*/ 4039224 w 4919074"/>
                    <a:gd name="connsiteY224" fmla="*/ 529256 h 1701199"/>
                    <a:gd name="connsiteX225" fmla="*/ 4045660 w 4919074"/>
                    <a:gd name="connsiteY225" fmla="*/ 515953 h 1701199"/>
                    <a:gd name="connsiteX226" fmla="*/ 4044659 w 4919074"/>
                    <a:gd name="connsiteY226" fmla="*/ 511805 h 1701199"/>
                    <a:gd name="connsiteX227" fmla="*/ 4039652 w 4919074"/>
                    <a:gd name="connsiteY227" fmla="*/ 508801 h 1701199"/>
                    <a:gd name="connsiteX228" fmla="*/ 4036363 w 4919074"/>
                    <a:gd name="connsiteY228" fmla="*/ 505654 h 1701199"/>
                    <a:gd name="connsiteX229" fmla="*/ 4034789 w 4919074"/>
                    <a:gd name="connsiteY229" fmla="*/ 493066 h 1701199"/>
                    <a:gd name="connsiteX230" fmla="*/ 4033215 w 4919074"/>
                    <a:gd name="connsiteY230" fmla="*/ 486486 h 1701199"/>
                    <a:gd name="connsiteX231" fmla="*/ 4032643 w 4919074"/>
                    <a:gd name="connsiteY231" fmla="*/ 478619 h 1701199"/>
                    <a:gd name="connsiteX232" fmla="*/ 4027494 w 4919074"/>
                    <a:gd name="connsiteY232" fmla="*/ 475901 h 1701199"/>
                    <a:gd name="connsiteX233" fmla="*/ 4008756 w 4919074"/>
                    <a:gd name="connsiteY233" fmla="*/ 471896 h 1701199"/>
                    <a:gd name="connsiteX234" fmla="*/ 4000029 w 4919074"/>
                    <a:gd name="connsiteY234" fmla="*/ 468892 h 1701199"/>
                    <a:gd name="connsiteX235" fmla="*/ 3997026 w 4919074"/>
                    <a:gd name="connsiteY235" fmla="*/ 464315 h 1701199"/>
                    <a:gd name="connsiteX236" fmla="*/ 4000316 w 4919074"/>
                    <a:gd name="connsiteY236" fmla="*/ 457878 h 1701199"/>
                    <a:gd name="connsiteX237" fmla="*/ 4000029 w 4919074"/>
                    <a:gd name="connsiteY237" fmla="*/ 452871 h 1701199"/>
                    <a:gd name="connsiteX238" fmla="*/ 4001747 w 4919074"/>
                    <a:gd name="connsiteY238" fmla="*/ 448723 h 1701199"/>
                    <a:gd name="connsiteX239" fmla="*/ 4004607 w 4919074"/>
                    <a:gd name="connsiteY239" fmla="*/ 445290 h 1701199"/>
                    <a:gd name="connsiteX240" fmla="*/ 4005323 w 4919074"/>
                    <a:gd name="connsiteY240" fmla="*/ 440570 h 1701199"/>
                    <a:gd name="connsiteX241" fmla="*/ 4003892 w 4919074"/>
                    <a:gd name="connsiteY241" fmla="*/ 434276 h 1701199"/>
                    <a:gd name="connsiteX242" fmla="*/ 4002462 w 4919074"/>
                    <a:gd name="connsiteY242" fmla="*/ 429842 h 1701199"/>
                    <a:gd name="connsiteX243" fmla="*/ 3999314 w 4919074"/>
                    <a:gd name="connsiteY243" fmla="*/ 424406 h 1701199"/>
                    <a:gd name="connsiteX244" fmla="*/ 3996883 w 4919074"/>
                    <a:gd name="connsiteY244" fmla="*/ 421974 h 1701199"/>
                    <a:gd name="connsiteX245" fmla="*/ 3985583 w 4919074"/>
                    <a:gd name="connsiteY245" fmla="*/ 414107 h 1701199"/>
                    <a:gd name="connsiteX246" fmla="*/ 3965986 w 4919074"/>
                    <a:gd name="connsiteY246" fmla="*/ 406240 h 1701199"/>
                    <a:gd name="connsiteX247" fmla="*/ 3945817 w 4919074"/>
                    <a:gd name="connsiteY247" fmla="*/ 400518 h 1701199"/>
                    <a:gd name="connsiteX248" fmla="*/ 3928080 w 4919074"/>
                    <a:gd name="connsiteY248" fmla="*/ 398515 h 1701199"/>
                    <a:gd name="connsiteX249" fmla="*/ 3905050 w 4919074"/>
                    <a:gd name="connsiteY249" fmla="*/ 397371 h 1701199"/>
                    <a:gd name="connsiteX250" fmla="*/ 3881161 w 4919074"/>
                    <a:gd name="connsiteY250" fmla="*/ 397371 h 1701199"/>
                    <a:gd name="connsiteX251" fmla="*/ 3872151 w 4919074"/>
                    <a:gd name="connsiteY251" fmla="*/ 400518 h 1701199"/>
                    <a:gd name="connsiteX252" fmla="*/ 3855128 w 4919074"/>
                    <a:gd name="connsiteY252" fmla="*/ 400661 h 1701199"/>
                    <a:gd name="connsiteX253" fmla="*/ 3836532 w 4919074"/>
                    <a:gd name="connsiteY253" fmla="*/ 404094 h 1701199"/>
                    <a:gd name="connsiteX254" fmla="*/ 3817794 w 4919074"/>
                    <a:gd name="connsiteY254" fmla="*/ 409243 h 1701199"/>
                    <a:gd name="connsiteX255" fmla="*/ 3807638 w 4919074"/>
                    <a:gd name="connsiteY255" fmla="*/ 409387 h 1701199"/>
                    <a:gd name="connsiteX256" fmla="*/ 3787755 w 4919074"/>
                    <a:gd name="connsiteY256" fmla="*/ 411675 h 1701199"/>
                    <a:gd name="connsiteX257" fmla="*/ 3779030 w 4919074"/>
                    <a:gd name="connsiteY257" fmla="*/ 411818 h 1701199"/>
                    <a:gd name="connsiteX258" fmla="*/ 3756429 w 4919074"/>
                    <a:gd name="connsiteY258" fmla="*/ 403522 h 1701199"/>
                    <a:gd name="connsiteX259" fmla="*/ 3763581 w 4919074"/>
                    <a:gd name="connsiteY259" fmla="*/ 402521 h 1701199"/>
                    <a:gd name="connsiteX260" fmla="*/ 3766442 w 4919074"/>
                    <a:gd name="connsiteY260" fmla="*/ 401376 h 1701199"/>
                    <a:gd name="connsiteX261" fmla="*/ 3756286 w 4919074"/>
                    <a:gd name="connsiteY261" fmla="*/ 390505 h 1701199"/>
                    <a:gd name="connsiteX262" fmla="*/ 3750993 w 4919074"/>
                    <a:gd name="connsiteY262" fmla="*/ 386643 h 1701199"/>
                    <a:gd name="connsiteX263" fmla="*/ 3737834 w 4919074"/>
                    <a:gd name="connsiteY263" fmla="*/ 381922 h 1701199"/>
                    <a:gd name="connsiteX264" fmla="*/ 3732398 w 4919074"/>
                    <a:gd name="connsiteY264" fmla="*/ 381493 h 1701199"/>
                    <a:gd name="connsiteX265" fmla="*/ 3727964 w 4919074"/>
                    <a:gd name="connsiteY265" fmla="*/ 382495 h 1701199"/>
                    <a:gd name="connsiteX266" fmla="*/ 3710512 w 4919074"/>
                    <a:gd name="connsiteY266" fmla="*/ 387787 h 1701199"/>
                    <a:gd name="connsiteX267" fmla="*/ 3706221 w 4919074"/>
                    <a:gd name="connsiteY267" fmla="*/ 390076 h 1701199"/>
                    <a:gd name="connsiteX268" fmla="*/ 3714804 w 4919074"/>
                    <a:gd name="connsiteY268" fmla="*/ 383782 h 1701199"/>
                    <a:gd name="connsiteX269" fmla="*/ 3719095 w 4919074"/>
                    <a:gd name="connsiteY269" fmla="*/ 381207 h 1701199"/>
                    <a:gd name="connsiteX270" fmla="*/ 3723386 w 4919074"/>
                    <a:gd name="connsiteY270" fmla="*/ 377345 h 1701199"/>
                    <a:gd name="connsiteX271" fmla="*/ 3722385 w 4919074"/>
                    <a:gd name="connsiteY271" fmla="*/ 374913 h 1701199"/>
                    <a:gd name="connsiteX272" fmla="*/ 3721384 w 4919074"/>
                    <a:gd name="connsiteY272" fmla="*/ 373769 h 1701199"/>
                    <a:gd name="connsiteX273" fmla="*/ 3705077 w 4919074"/>
                    <a:gd name="connsiteY273" fmla="*/ 374198 h 1701199"/>
                    <a:gd name="connsiteX274" fmla="*/ 3704076 w 4919074"/>
                    <a:gd name="connsiteY274" fmla="*/ 373626 h 1701199"/>
                    <a:gd name="connsiteX275" fmla="*/ 3700642 w 4919074"/>
                    <a:gd name="connsiteY275" fmla="*/ 370336 h 1701199"/>
                    <a:gd name="connsiteX276" fmla="*/ 3698926 w 4919074"/>
                    <a:gd name="connsiteY276" fmla="*/ 369192 h 1701199"/>
                    <a:gd name="connsiteX277" fmla="*/ 3688055 w 4919074"/>
                    <a:gd name="connsiteY277" fmla="*/ 365616 h 1701199"/>
                    <a:gd name="connsiteX278" fmla="*/ 3680187 w 4919074"/>
                    <a:gd name="connsiteY278" fmla="*/ 364328 h 1701199"/>
                    <a:gd name="connsiteX279" fmla="*/ 3672034 w 4919074"/>
                    <a:gd name="connsiteY279" fmla="*/ 364185 h 1701199"/>
                    <a:gd name="connsiteX280" fmla="*/ 3670747 w 4919074"/>
                    <a:gd name="connsiteY280" fmla="*/ 362755 h 1701199"/>
                    <a:gd name="connsiteX281" fmla="*/ 3671605 w 4919074"/>
                    <a:gd name="connsiteY281" fmla="*/ 361181 h 1701199"/>
                    <a:gd name="connsiteX282" fmla="*/ 3672034 w 4919074"/>
                    <a:gd name="connsiteY282" fmla="*/ 360037 h 1701199"/>
                    <a:gd name="connsiteX283" fmla="*/ 3674466 w 4919074"/>
                    <a:gd name="connsiteY283" fmla="*/ 358177 h 1701199"/>
                    <a:gd name="connsiteX284" fmla="*/ 3681475 w 4919074"/>
                    <a:gd name="connsiteY284" fmla="*/ 356604 h 1701199"/>
                    <a:gd name="connsiteX285" fmla="*/ 3699641 w 4919074"/>
                    <a:gd name="connsiteY285" fmla="*/ 355603 h 1701199"/>
                    <a:gd name="connsiteX286" fmla="*/ 3703790 w 4919074"/>
                    <a:gd name="connsiteY286" fmla="*/ 352599 h 1701199"/>
                    <a:gd name="connsiteX287" fmla="*/ 3703217 w 4919074"/>
                    <a:gd name="connsiteY287" fmla="*/ 349452 h 1701199"/>
                    <a:gd name="connsiteX288" fmla="*/ 3702073 w 4919074"/>
                    <a:gd name="connsiteY288" fmla="*/ 347163 h 1701199"/>
                    <a:gd name="connsiteX289" fmla="*/ 3696208 w 4919074"/>
                    <a:gd name="connsiteY289" fmla="*/ 341585 h 1701199"/>
                    <a:gd name="connsiteX290" fmla="*/ 3688198 w 4919074"/>
                    <a:gd name="connsiteY290" fmla="*/ 337436 h 1701199"/>
                    <a:gd name="connsiteX291" fmla="*/ 3671892 w 4919074"/>
                    <a:gd name="connsiteY291" fmla="*/ 332430 h 1701199"/>
                    <a:gd name="connsiteX292" fmla="*/ 3655012 w 4919074"/>
                    <a:gd name="connsiteY292" fmla="*/ 328997 h 1701199"/>
                    <a:gd name="connsiteX293" fmla="*/ 3625688 w 4919074"/>
                    <a:gd name="connsiteY293" fmla="*/ 327423 h 1701199"/>
                    <a:gd name="connsiteX294" fmla="*/ 3620539 w 4919074"/>
                    <a:gd name="connsiteY294" fmla="*/ 328139 h 1701199"/>
                    <a:gd name="connsiteX295" fmla="*/ 3616533 w 4919074"/>
                    <a:gd name="connsiteY295" fmla="*/ 330141 h 1701199"/>
                    <a:gd name="connsiteX296" fmla="*/ 3609381 w 4919074"/>
                    <a:gd name="connsiteY296" fmla="*/ 335577 h 1701199"/>
                    <a:gd name="connsiteX297" fmla="*/ 3593504 w 4919074"/>
                    <a:gd name="connsiteY297" fmla="*/ 351168 h 1701199"/>
                    <a:gd name="connsiteX298" fmla="*/ 3584635 w 4919074"/>
                    <a:gd name="connsiteY298" fmla="*/ 357462 h 1701199"/>
                    <a:gd name="connsiteX299" fmla="*/ 3576482 w 4919074"/>
                    <a:gd name="connsiteY299" fmla="*/ 361038 h 1701199"/>
                    <a:gd name="connsiteX300" fmla="*/ 3557887 w 4919074"/>
                    <a:gd name="connsiteY300" fmla="*/ 363899 h 1701199"/>
                    <a:gd name="connsiteX301" fmla="*/ 3554597 w 4919074"/>
                    <a:gd name="connsiteY301" fmla="*/ 363184 h 1701199"/>
                    <a:gd name="connsiteX302" fmla="*/ 3551879 w 4919074"/>
                    <a:gd name="connsiteY302" fmla="*/ 360609 h 1701199"/>
                    <a:gd name="connsiteX303" fmla="*/ 3552737 w 4919074"/>
                    <a:gd name="connsiteY303" fmla="*/ 358321 h 1701199"/>
                    <a:gd name="connsiteX304" fmla="*/ 3554454 w 4919074"/>
                    <a:gd name="connsiteY304" fmla="*/ 356318 h 1701199"/>
                    <a:gd name="connsiteX305" fmla="*/ 3554597 w 4919074"/>
                    <a:gd name="connsiteY305" fmla="*/ 354887 h 1701199"/>
                    <a:gd name="connsiteX306" fmla="*/ 3553595 w 4919074"/>
                    <a:gd name="connsiteY306" fmla="*/ 352313 h 1701199"/>
                    <a:gd name="connsiteX307" fmla="*/ 3554167 w 4919074"/>
                    <a:gd name="connsiteY307" fmla="*/ 350882 h 1701199"/>
                    <a:gd name="connsiteX308" fmla="*/ 3556027 w 4919074"/>
                    <a:gd name="connsiteY308" fmla="*/ 350882 h 1701199"/>
                    <a:gd name="connsiteX309" fmla="*/ 3560461 w 4919074"/>
                    <a:gd name="connsiteY309" fmla="*/ 352742 h 1701199"/>
                    <a:gd name="connsiteX310" fmla="*/ 3564610 w 4919074"/>
                    <a:gd name="connsiteY310" fmla="*/ 352885 h 1701199"/>
                    <a:gd name="connsiteX311" fmla="*/ 3575052 w 4919074"/>
                    <a:gd name="connsiteY311" fmla="*/ 350024 h 1701199"/>
                    <a:gd name="connsiteX312" fmla="*/ 3575052 w 4919074"/>
                    <a:gd name="connsiteY312" fmla="*/ 345590 h 1701199"/>
                    <a:gd name="connsiteX313" fmla="*/ 3572334 w 4919074"/>
                    <a:gd name="connsiteY313" fmla="*/ 342872 h 1701199"/>
                    <a:gd name="connsiteX314" fmla="*/ 3573621 w 4919074"/>
                    <a:gd name="connsiteY314" fmla="*/ 336721 h 1701199"/>
                    <a:gd name="connsiteX315" fmla="*/ 3573621 w 4919074"/>
                    <a:gd name="connsiteY315" fmla="*/ 335005 h 1701199"/>
                    <a:gd name="connsiteX316" fmla="*/ 3575195 w 4919074"/>
                    <a:gd name="connsiteY316" fmla="*/ 333860 h 1701199"/>
                    <a:gd name="connsiteX317" fmla="*/ 3576339 w 4919074"/>
                    <a:gd name="connsiteY317" fmla="*/ 334146 h 1701199"/>
                    <a:gd name="connsiteX318" fmla="*/ 3584064 w 4919074"/>
                    <a:gd name="connsiteY318" fmla="*/ 338724 h 1701199"/>
                    <a:gd name="connsiteX319" fmla="*/ 3586638 w 4919074"/>
                    <a:gd name="connsiteY319" fmla="*/ 338438 h 1701199"/>
                    <a:gd name="connsiteX320" fmla="*/ 3589356 w 4919074"/>
                    <a:gd name="connsiteY320" fmla="*/ 339010 h 1701199"/>
                    <a:gd name="connsiteX321" fmla="*/ 3582633 w 4919074"/>
                    <a:gd name="connsiteY321" fmla="*/ 349738 h 1701199"/>
                    <a:gd name="connsiteX322" fmla="*/ 3585923 w 4919074"/>
                    <a:gd name="connsiteY322" fmla="*/ 349881 h 1701199"/>
                    <a:gd name="connsiteX323" fmla="*/ 3594505 w 4919074"/>
                    <a:gd name="connsiteY323" fmla="*/ 344731 h 1701199"/>
                    <a:gd name="connsiteX324" fmla="*/ 3600513 w 4919074"/>
                    <a:gd name="connsiteY324" fmla="*/ 339725 h 1701199"/>
                    <a:gd name="connsiteX325" fmla="*/ 3606807 w 4919074"/>
                    <a:gd name="connsiteY325" fmla="*/ 333288 h 1701199"/>
                    <a:gd name="connsiteX326" fmla="*/ 3607523 w 4919074"/>
                    <a:gd name="connsiteY326" fmla="*/ 329998 h 1701199"/>
                    <a:gd name="connsiteX327" fmla="*/ 3600371 w 4919074"/>
                    <a:gd name="connsiteY327" fmla="*/ 329569 h 1701199"/>
                    <a:gd name="connsiteX328" fmla="*/ 3553452 w 4919074"/>
                    <a:gd name="connsiteY328" fmla="*/ 332001 h 1701199"/>
                    <a:gd name="connsiteX329" fmla="*/ 3536287 w 4919074"/>
                    <a:gd name="connsiteY329" fmla="*/ 336864 h 1701199"/>
                    <a:gd name="connsiteX330" fmla="*/ 3530995 w 4919074"/>
                    <a:gd name="connsiteY330" fmla="*/ 335863 h 1701199"/>
                    <a:gd name="connsiteX331" fmla="*/ 3527132 w 4919074"/>
                    <a:gd name="connsiteY331" fmla="*/ 332001 h 1701199"/>
                    <a:gd name="connsiteX332" fmla="*/ 3532997 w 4919074"/>
                    <a:gd name="connsiteY332" fmla="*/ 331715 h 1701199"/>
                    <a:gd name="connsiteX333" fmla="*/ 3539863 w 4919074"/>
                    <a:gd name="connsiteY333" fmla="*/ 329426 h 1701199"/>
                    <a:gd name="connsiteX334" fmla="*/ 3545442 w 4919074"/>
                    <a:gd name="connsiteY334" fmla="*/ 324992 h 1701199"/>
                    <a:gd name="connsiteX335" fmla="*/ 3549161 w 4919074"/>
                    <a:gd name="connsiteY335" fmla="*/ 324276 h 1701199"/>
                    <a:gd name="connsiteX336" fmla="*/ 3558602 w 4919074"/>
                    <a:gd name="connsiteY336" fmla="*/ 324420 h 1701199"/>
                    <a:gd name="connsiteX337" fmla="*/ 3566326 w 4919074"/>
                    <a:gd name="connsiteY337" fmla="*/ 326136 h 1701199"/>
                    <a:gd name="connsiteX338" fmla="*/ 3589499 w 4919074"/>
                    <a:gd name="connsiteY338" fmla="*/ 326851 h 1701199"/>
                    <a:gd name="connsiteX339" fmla="*/ 3590071 w 4919074"/>
                    <a:gd name="connsiteY339" fmla="*/ 321559 h 1701199"/>
                    <a:gd name="connsiteX340" fmla="*/ 3584922 w 4919074"/>
                    <a:gd name="connsiteY340" fmla="*/ 319985 h 1701199"/>
                    <a:gd name="connsiteX341" fmla="*/ 3573764 w 4919074"/>
                    <a:gd name="connsiteY341" fmla="*/ 318412 h 1701199"/>
                    <a:gd name="connsiteX342" fmla="*/ 3566898 w 4919074"/>
                    <a:gd name="connsiteY342" fmla="*/ 315837 h 1701199"/>
                    <a:gd name="connsiteX343" fmla="*/ 3558316 w 4919074"/>
                    <a:gd name="connsiteY343" fmla="*/ 314264 h 1701199"/>
                    <a:gd name="connsiteX344" fmla="*/ 3539291 w 4919074"/>
                    <a:gd name="connsiteY344" fmla="*/ 311975 h 1701199"/>
                    <a:gd name="connsiteX345" fmla="*/ 3531281 w 4919074"/>
                    <a:gd name="connsiteY345" fmla="*/ 310115 h 1701199"/>
                    <a:gd name="connsiteX346" fmla="*/ 3512399 w 4919074"/>
                    <a:gd name="connsiteY346" fmla="*/ 308399 h 1701199"/>
                    <a:gd name="connsiteX347" fmla="*/ 3507393 w 4919074"/>
                    <a:gd name="connsiteY347" fmla="*/ 306968 h 1701199"/>
                    <a:gd name="connsiteX348" fmla="*/ 3463479 w 4919074"/>
                    <a:gd name="connsiteY348" fmla="*/ 305681 h 1701199"/>
                    <a:gd name="connsiteX349" fmla="*/ 3447172 w 4919074"/>
                    <a:gd name="connsiteY349" fmla="*/ 301819 h 1701199"/>
                    <a:gd name="connsiteX350" fmla="*/ 3440878 w 4919074"/>
                    <a:gd name="connsiteY350" fmla="*/ 297814 h 1701199"/>
                    <a:gd name="connsiteX351" fmla="*/ 3425716 w 4919074"/>
                    <a:gd name="connsiteY351" fmla="*/ 295811 h 1701199"/>
                    <a:gd name="connsiteX352" fmla="*/ 3422712 w 4919074"/>
                    <a:gd name="connsiteY352" fmla="*/ 295954 h 1701199"/>
                    <a:gd name="connsiteX353" fmla="*/ 3421710 w 4919074"/>
                    <a:gd name="connsiteY353" fmla="*/ 296955 h 1701199"/>
                    <a:gd name="connsiteX354" fmla="*/ 3420995 w 4919074"/>
                    <a:gd name="connsiteY354" fmla="*/ 298672 h 1701199"/>
                    <a:gd name="connsiteX355" fmla="*/ 3430579 w 4919074"/>
                    <a:gd name="connsiteY355" fmla="*/ 305824 h 1701199"/>
                    <a:gd name="connsiteX356" fmla="*/ 3431008 w 4919074"/>
                    <a:gd name="connsiteY356" fmla="*/ 310831 h 1701199"/>
                    <a:gd name="connsiteX357" fmla="*/ 3433869 w 4919074"/>
                    <a:gd name="connsiteY357" fmla="*/ 313405 h 1701199"/>
                    <a:gd name="connsiteX358" fmla="*/ 3422568 w 4919074"/>
                    <a:gd name="connsiteY358" fmla="*/ 317267 h 1701199"/>
                    <a:gd name="connsiteX359" fmla="*/ 3414844 w 4919074"/>
                    <a:gd name="connsiteY359" fmla="*/ 318698 h 1701199"/>
                    <a:gd name="connsiteX360" fmla="*/ 3389240 w 4919074"/>
                    <a:gd name="connsiteY360" fmla="*/ 318555 h 1701199"/>
                    <a:gd name="connsiteX361" fmla="*/ 3385378 w 4919074"/>
                    <a:gd name="connsiteY361" fmla="*/ 320271 h 1701199"/>
                    <a:gd name="connsiteX362" fmla="*/ 3375365 w 4919074"/>
                    <a:gd name="connsiteY362" fmla="*/ 327996 h 1701199"/>
                    <a:gd name="connsiteX363" fmla="*/ 3375508 w 4919074"/>
                    <a:gd name="connsiteY363" fmla="*/ 331715 h 1701199"/>
                    <a:gd name="connsiteX364" fmla="*/ 3376366 w 4919074"/>
                    <a:gd name="connsiteY364" fmla="*/ 337436 h 1701199"/>
                    <a:gd name="connsiteX365" fmla="*/ 3384090 w 4919074"/>
                    <a:gd name="connsiteY365" fmla="*/ 337436 h 1701199"/>
                    <a:gd name="connsiteX366" fmla="*/ 3386379 w 4919074"/>
                    <a:gd name="connsiteY366" fmla="*/ 335005 h 1701199"/>
                    <a:gd name="connsiteX367" fmla="*/ 3389669 w 4919074"/>
                    <a:gd name="connsiteY367" fmla="*/ 334003 h 1701199"/>
                    <a:gd name="connsiteX368" fmla="*/ 3405404 w 4919074"/>
                    <a:gd name="connsiteY368" fmla="*/ 334862 h 1701199"/>
                    <a:gd name="connsiteX369" fmla="*/ 3406977 w 4919074"/>
                    <a:gd name="connsiteY369" fmla="*/ 335863 h 1701199"/>
                    <a:gd name="connsiteX370" fmla="*/ 3401685 w 4919074"/>
                    <a:gd name="connsiteY370" fmla="*/ 337579 h 1701199"/>
                    <a:gd name="connsiteX371" fmla="*/ 3396678 w 4919074"/>
                    <a:gd name="connsiteY371" fmla="*/ 338295 h 1701199"/>
                    <a:gd name="connsiteX372" fmla="*/ 3390384 w 4919074"/>
                    <a:gd name="connsiteY372" fmla="*/ 346877 h 1701199"/>
                    <a:gd name="connsiteX373" fmla="*/ 3381945 w 4919074"/>
                    <a:gd name="connsiteY373" fmla="*/ 349452 h 1701199"/>
                    <a:gd name="connsiteX374" fmla="*/ 3387809 w 4919074"/>
                    <a:gd name="connsiteY374" fmla="*/ 350882 h 1701199"/>
                    <a:gd name="connsiteX375" fmla="*/ 3392959 w 4919074"/>
                    <a:gd name="connsiteY375" fmla="*/ 353171 h 1701199"/>
                    <a:gd name="connsiteX376" fmla="*/ 3392100 w 4919074"/>
                    <a:gd name="connsiteY376" fmla="*/ 363613 h 1701199"/>
                    <a:gd name="connsiteX377" fmla="*/ 3399396 w 4919074"/>
                    <a:gd name="connsiteY377" fmla="*/ 371623 h 1701199"/>
                    <a:gd name="connsiteX378" fmla="*/ 3400827 w 4919074"/>
                    <a:gd name="connsiteY378" fmla="*/ 375342 h 1701199"/>
                    <a:gd name="connsiteX379" fmla="*/ 3390242 w 4919074"/>
                    <a:gd name="connsiteY379" fmla="*/ 375486 h 1701199"/>
                    <a:gd name="connsiteX380" fmla="*/ 3380800 w 4919074"/>
                    <a:gd name="connsiteY380" fmla="*/ 377917 h 1701199"/>
                    <a:gd name="connsiteX381" fmla="*/ 3377367 w 4919074"/>
                    <a:gd name="connsiteY381" fmla="*/ 377917 h 1701199"/>
                    <a:gd name="connsiteX382" fmla="*/ 3371217 w 4919074"/>
                    <a:gd name="connsiteY382" fmla="*/ 371623 h 1701199"/>
                    <a:gd name="connsiteX383" fmla="*/ 3364493 w 4919074"/>
                    <a:gd name="connsiteY383" fmla="*/ 367618 h 1701199"/>
                    <a:gd name="connsiteX384" fmla="*/ 3361060 w 4919074"/>
                    <a:gd name="connsiteY384" fmla="*/ 367332 h 1701199"/>
                    <a:gd name="connsiteX385" fmla="*/ 3356769 w 4919074"/>
                    <a:gd name="connsiteY385" fmla="*/ 371337 h 1701199"/>
                    <a:gd name="connsiteX386" fmla="*/ 3350476 w 4919074"/>
                    <a:gd name="connsiteY386" fmla="*/ 369049 h 1701199"/>
                    <a:gd name="connsiteX387" fmla="*/ 3347901 w 4919074"/>
                    <a:gd name="connsiteY387" fmla="*/ 369478 h 1701199"/>
                    <a:gd name="connsiteX388" fmla="*/ 3344468 w 4919074"/>
                    <a:gd name="connsiteY388" fmla="*/ 371194 h 1701199"/>
                    <a:gd name="connsiteX389" fmla="*/ 3342322 w 4919074"/>
                    <a:gd name="connsiteY389" fmla="*/ 373340 h 1701199"/>
                    <a:gd name="connsiteX390" fmla="*/ 3340749 w 4919074"/>
                    <a:gd name="connsiteY390" fmla="*/ 376916 h 1701199"/>
                    <a:gd name="connsiteX391" fmla="*/ 3338746 w 4919074"/>
                    <a:gd name="connsiteY391" fmla="*/ 378776 h 1701199"/>
                    <a:gd name="connsiteX392" fmla="*/ 3338460 w 4919074"/>
                    <a:gd name="connsiteY392" fmla="*/ 381350 h 1701199"/>
                    <a:gd name="connsiteX393" fmla="*/ 3341607 w 4919074"/>
                    <a:gd name="connsiteY393" fmla="*/ 382495 h 1701199"/>
                    <a:gd name="connsiteX394" fmla="*/ 3343753 w 4919074"/>
                    <a:gd name="connsiteY394" fmla="*/ 382781 h 1701199"/>
                    <a:gd name="connsiteX395" fmla="*/ 3350332 w 4919074"/>
                    <a:gd name="connsiteY395" fmla="*/ 384497 h 1701199"/>
                    <a:gd name="connsiteX396" fmla="*/ 3343610 w 4919074"/>
                    <a:gd name="connsiteY396" fmla="*/ 385498 h 1701199"/>
                    <a:gd name="connsiteX397" fmla="*/ 3341893 w 4919074"/>
                    <a:gd name="connsiteY397" fmla="*/ 386786 h 1701199"/>
                    <a:gd name="connsiteX398" fmla="*/ 3341321 w 4919074"/>
                    <a:gd name="connsiteY398" fmla="*/ 388216 h 1701199"/>
                    <a:gd name="connsiteX399" fmla="*/ 3336171 w 4919074"/>
                    <a:gd name="connsiteY399" fmla="*/ 390076 h 1701199"/>
                    <a:gd name="connsiteX400" fmla="*/ 3337888 w 4919074"/>
                    <a:gd name="connsiteY400" fmla="*/ 391935 h 1701199"/>
                    <a:gd name="connsiteX401" fmla="*/ 3340034 w 4919074"/>
                    <a:gd name="connsiteY401" fmla="*/ 393223 h 1701199"/>
                    <a:gd name="connsiteX402" fmla="*/ 3340606 w 4919074"/>
                    <a:gd name="connsiteY402" fmla="*/ 394653 h 1701199"/>
                    <a:gd name="connsiteX403" fmla="*/ 3339032 w 4919074"/>
                    <a:gd name="connsiteY403" fmla="*/ 395225 h 1701199"/>
                    <a:gd name="connsiteX404" fmla="*/ 3334741 w 4919074"/>
                    <a:gd name="connsiteY404" fmla="*/ 393509 h 1701199"/>
                    <a:gd name="connsiteX405" fmla="*/ 3330307 w 4919074"/>
                    <a:gd name="connsiteY405" fmla="*/ 391077 h 1701199"/>
                    <a:gd name="connsiteX406" fmla="*/ 3323297 w 4919074"/>
                    <a:gd name="connsiteY406" fmla="*/ 386071 h 1701199"/>
                    <a:gd name="connsiteX407" fmla="*/ 3320294 w 4919074"/>
                    <a:gd name="connsiteY407" fmla="*/ 382638 h 1701199"/>
                    <a:gd name="connsiteX408" fmla="*/ 3314143 w 4919074"/>
                    <a:gd name="connsiteY408" fmla="*/ 379491 h 1701199"/>
                    <a:gd name="connsiteX409" fmla="*/ 3292830 w 4919074"/>
                    <a:gd name="connsiteY409" fmla="*/ 370908 h 1701199"/>
                    <a:gd name="connsiteX410" fmla="*/ 3283246 w 4919074"/>
                    <a:gd name="connsiteY410" fmla="*/ 368190 h 1701199"/>
                    <a:gd name="connsiteX411" fmla="*/ 3277095 w 4919074"/>
                    <a:gd name="connsiteY411" fmla="*/ 367475 h 1701199"/>
                    <a:gd name="connsiteX412" fmla="*/ 3267225 w 4919074"/>
                    <a:gd name="connsiteY412" fmla="*/ 368620 h 1701199"/>
                    <a:gd name="connsiteX413" fmla="*/ 3261217 w 4919074"/>
                    <a:gd name="connsiteY413" fmla="*/ 372339 h 1701199"/>
                    <a:gd name="connsiteX414" fmla="*/ 3250918 w 4919074"/>
                    <a:gd name="connsiteY414" fmla="*/ 374055 h 1701199"/>
                    <a:gd name="connsiteX415" fmla="*/ 3244624 w 4919074"/>
                    <a:gd name="connsiteY415" fmla="*/ 377059 h 1701199"/>
                    <a:gd name="connsiteX416" fmla="*/ 3241334 w 4919074"/>
                    <a:gd name="connsiteY416" fmla="*/ 381207 h 1701199"/>
                    <a:gd name="connsiteX417" fmla="*/ 3223168 w 4919074"/>
                    <a:gd name="connsiteY417" fmla="*/ 381636 h 1701199"/>
                    <a:gd name="connsiteX418" fmla="*/ 3210723 w 4919074"/>
                    <a:gd name="connsiteY418" fmla="*/ 378489 h 1701199"/>
                    <a:gd name="connsiteX419" fmla="*/ 3202856 w 4919074"/>
                    <a:gd name="connsiteY419" fmla="*/ 375342 h 1701199"/>
                    <a:gd name="connsiteX420" fmla="*/ 3193844 w 4919074"/>
                    <a:gd name="connsiteY420" fmla="*/ 368906 h 1701199"/>
                    <a:gd name="connsiteX421" fmla="*/ 3185119 w 4919074"/>
                    <a:gd name="connsiteY421" fmla="*/ 360466 h 1701199"/>
                    <a:gd name="connsiteX422" fmla="*/ 3183974 w 4919074"/>
                    <a:gd name="connsiteY422" fmla="*/ 359894 h 1701199"/>
                    <a:gd name="connsiteX423" fmla="*/ 3182973 w 4919074"/>
                    <a:gd name="connsiteY423" fmla="*/ 358034 h 1701199"/>
                    <a:gd name="connsiteX424" fmla="*/ 3181400 w 4919074"/>
                    <a:gd name="connsiteY424" fmla="*/ 354029 h 1701199"/>
                    <a:gd name="connsiteX425" fmla="*/ 3179540 w 4919074"/>
                    <a:gd name="connsiteY425" fmla="*/ 350882 h 1701199"/>
                    <a:gd name="connsiteX426" fmla="*/ 3176679 w 4919074"/>
                    <a:gd name="connsiteY426" fmla="*/ 352599 h 1701199"/>
                    <a:gd name="connsiteX427" fmla="*/ 3169527 w 4919074"/>
                    <a:gd name="connsiteY427" fmla="*/ 362183 h 1701199"/>
                    <a:gd name="connsiteX428" fmla="*/ 3166667 w 4919074"/>
                    <a:gd name="connsiteY428" fmla="*/ 366903 h 1701199"/>
                    <a:gd name="connsiteX429" fmla="*/ 3162661 w 4919074"/>
                    <a:gd name="connsiteY429" fmla="*/ 375772 h 1701199"/>
                    <a:gd name="connsiteX430" fmla="*/ 3159800 w 4919074"/>
                    <a:gd name="connsiteY430" fmla="*/ 383210 h 1701199"/>
                    <a:gd name="connsiteX431" fmla="*/ 3159515 w 4919074"/>
                    <a:gd name="connsiteY431" fmla="*/ 386357 h 1701199"/>
                    <a:gd name="connsiteX432" fmla="*/ 3160802 w 4919074"/>
                    <a:gd name="connsiteY432" fmla="*/ 389075 h 1701199"/>
                    <a:gd name="connsiteX433" fmla="*/ 3156940 w 4919074"/>
                    <a:gd name="connsiteY433" fmla="*/ 391363 h 1701199"/>
                    <a:gd name="connsiteX434" fmla="*/ 3152791 w 4919074"/>
                    <a:gd name="connsiteY434" fmla="*/ 396942 h 1701199"/>
                    <a:gd name="connsiteX435" fmla="*/ 3146497 w 4919074"/>
                    <a:gd name="connsiteY435" fmla="*/ 408099 h 1701199"/>
                    <a:gd name="connsiteX436" fmla="*/ 3142636 w 4919074"/>
                    <a:gd name="connsiteY436" fmla="*/ 412104 h 1701199"/>
                    <a:gd name="connsiteX437" fmla="*/ 3137629 w 4919074"/>
                    <a:gd name="connsiteY437" fmla="*/ 415537 h 1701199"/>
                    <a:gd name="connsiteX438" fmla="*/ 3134339 w 4919074"/>
                    <a:gd name="connsiteY438" fmla="*/ 416825 h 1701199"/>
                    <a:gd name="connsiteX439" fmla="*/ 3130190 w 4919074"/>
                    <a:gd name="connsiteY439" fmla="*/ 416682 h 1701199"/>
                    <a:gd name="connsiteX440" fmla="*/ 3126472 w 4919074"/>
                    <a:gd name="connsiteY440" fmla="*/ 413392 h 1701199"/>
                    <a:gd name="connsiteX441" fmla="*/ 3124469 w 4919074"/>
                    <a:gd name="connsiteY441" fmla="*/ 406097 h 1701199"/>
                    <a:gd name="connsiteX442" fmla="*/ 3122180 w 4919074"/>
                    <a:gd name="connsiteY442" fmla="*/ 404666 h 1701199"/>
                    <a:gd name="connsiteX443" fmla="*/ 3119462 w 4919074"/>
                    <a:gd name="connsiteY443" fmla="*/ 408814 h 1701199"/>
                    <a:gd name="connsiteX444" fmla="*/ 3115601 w 4919074"/>
                    <a:gd name="connsiteY444" fmla="*/ 408528 h 1701199"/>
                    <a:gd name="connsiteX445" fmla="*/ 3107876 w 4919074"/>
                    <a:gd name="connsiteY445" fmla="*/ 405524 h 1701199"/>
                    <a:gd name="connsiteX446" fmla="*/ 3100152 w 4919074"/>
                    <a:gd name="connsiteY446" fmla="*/ 398944 h 1701199"/>
                    <a:gd name="connsiteX447" fmla="*/ 3092142 w 4919074"/>
                    <a:gd name="connsiteY447" fmla="*/ 395941 h 1701199"/>
                    <a:gd name="connsiteX448" fmla="*/ 3080984 w 4919074"/>
                    <a:gd name="connsiteY448" fmla="*/ 380206 h 1701199"/>
                    <a:gd name="connsiteX449" fmla="*/ 3075978 w 4919074"/>
                    <a:gd name="connsiteY449" fmla="*/ 374341 h 1701199"/>
                    <a:gd name="connsiteX450" fmla="*/ 3073260 w 4919074"/>
                    <a:gd name="connsiteY450" fmla="*/ 369621 h 1701199"/>
                    <a:gd name="connsiteX451" fmla="*/ 3066823 w 4919074"/>
                    <a:gd name="connsiteY451" fmla="*/ 369192 h 1701199"/>
                    <a:gd name="connsiteX452" fmla="*/ 3064391 w 4919074"/>
                    <a:gd name="connsiteY452" fmla="*/ 365616 h 1701199"/>
                    <a:gd name="connsiteX453" fmla="*/ 3067681 w 4919074"/>
                    <a:gd name="connsiteY453" fmla="*/ 363184 h 1701199"/>
                    <a:gd name="connsiteX454" fmla="*/ 3076264 w 4919074"/>
                    <a:gd name="connsiteY454" fmla="*/ 361038 h 1701199"/>
                    <a:gd name="connsiteX455" fmla="*/ 3083130 w 4919074"/>
                    <a:gd name="connsiteY455" fmla="*/ 361467 h 1701199"/>
                    <a:gd name="connsiteX456" fmla="*/ 3077980 w 4919074"/>
                    <a:gd name="connsiteY456" fmla="*/ 355174 h 1701199"/>
                    <a:gd name="connsiteX457" fmla="*/ 3075549 w 4919074"/>
                    <a:gd name="connsiteY457" fmla="*/ 351454 h 1701199"/>
                    <a:gd name="connsiteX458" fmla="*/ 3072831 w 4919074"/>
                    <a:gd name="connsiteY458" fmla="*/ 349309 h 1701199"/>
                    <a:gd name="connsiteX459" fmla="*/ 3073832 w 4919074"/>
                    <a:gd name="connsiteY459" fmla="*/ 353600 h 1701199"/>
                    <a:gd name="connsiteX460" fmla="*/ 3072688 w 4919074"/>
                    <a:gd name="connsiteY460" fmla="*/ 356604 h 1701199"/>
                    <a:gd name="connsiteX461" fmla="*/ 3070399 w 4919074"/>
                    <a:gd name="connsiteY461" fmla="*/ 359036 h 1701199"/>
                    <a:gd name="connsiteX462" fmla="*/ 3066537 w 4919074"/>
                    <a:gd name="connsiteY462" fmla="*/ 360466 h 1701199"/>
                    <a:gd name="connsiteX463" fmla="*/ 3049801 w 4919074"/>
                    <a:gd name="connsiteY463" fmla="*/ 341728 h 1701199"/>
                    <a:gd name="connsiteX464" fmla="*/ 3039788 w 4919074"/>
                    <a:gd name="connsiteY464" fmla="*/ 332573 h 1701199"/>
                    <a:gd name="connsiteX465" fmla="*/ 3034210 w 4919074"/>
                    <a:gd name="connsiteY465" fmla="*/ 329283 h 1701199"/>
                    <a:gd name="connsiteX466" fmla="*/ 3030634 w 4919074"/>
                    <a:gd name="connsiteY466" fmla="*/ 323275 h 1701199"/>
                    <a:gd name="connsiteX467" fmla="*/ 3033065 w 4919074"/>
                    <a:gd name="connsiteY467" fmla="*/ 322131 h 1701199"/>
                    <a:gd name="connsiteX468" fmla="*/ 3044938 w 4919074"/>
                    <a:gd name="connsiteY468" fmla="*/ 329140 h 1701199"/>
                    <a:gd name="connsiteX469" fmla="*/ 3053234 w 4919074"/>
                    <a:gd name="connsiteY469" fmla="*/ 332859 h 1701199"/>
                    <a:gd name="connsiteX470" fmla="*/ 3067252 w 4919074"/>
                    <a:gd name="connsiteY470" fmla="*/ 342157 h 1701199"/>
                    <a:gd name="connsiteX471" fmla="*/ 3077694 w 4919074"/>
                    <a:gd name="connsiteY471" fmla="*/ 341585 h 1701199"/>
                    <a:gd name="connsiteX472" fmla="*/ 3081557 w 4919074"/>
                    <a:gd name="connsiteY472" fmla="*/ 337293 h 1701199"/>
                    <a:gd name="connsiteX473" fmla="*/ 3081557 w 4919074"/>
                    <a:gd name="connsiteY473" fmla="*/ 328854 h 1701199"/>
                    <a:gd name="connsiteX474" fmla="*/ 3077694 w 4919074"/>
                    <a:gd name="connsiteY474" fmla="*/ 321845 h 1701199"/>
                    <a:gd name="connsiteX475" fmla="*/ 3072688 w 4919074"/>
                    <a:gd name="connsiteY475" fmla="*/ 319127 h 1701199"/>
                    <a:gd name="connsiteX476" fmla="*/ 3055523 w 4919074"/>
                    <a:gd name="connsiteY476" fmla="*/ 318555 h 1701199"/>
                    <a:gd name="connsiteX477" fmla="*/ 3051517 w 4919074"/>
                    <a:gd name="connsiteY477" fmla="*/ 316266 h 1701199"/>
                    <a:gd name="connsiteX478" fmla="*/ 3054378 w 4919074"/>
                    <a:gd name="connsiteY478" fmla="*/ 315551 h 1701199"/>
                    <a:gd name="connsiteX479" fmla="*/ 3058097 w 4919074"/>
                    <a:gd name="connsiteY479" fmla="*/ 315408 h 1701199"/>
                    <a:gd name="connsiteX480" fmla="*/ 3063533 w 4919074"/>
                    <a:gd name="connsiteY480" fmla="*/ 313405 h 1701199"/>
                    <a:gd name="connsiteX481" fmla="*/ 3072688 w 4919074"/>
                    <a:gd name="connsiteY481" fmla="*/ 308113 h 1701199"/>
                    <a:gd name="connsiteX482" fmla="*/ 3076693 w 4919074"/>
                    <a:gd name="connsiteY482" fmla="*/ 306539 h 1701199"/>
                    <a:gd name="connsiteX483" fmla="*/ 3076121 w 4919074"/>
                    <a:gd name="connsiteY483" fmla="*/ 302534 h 1701199"/>
                    <a:gd name="connsiteX484" fmla="*/ 3069684 w 4919074"/>
                    <a:gd name="connsiteY484" fmla="*/ 296955 h 1701199"/>
                    <a:gd name="connsiteX485" fmla="*/ 3059242 w 4919074"/>
                    <a:gd name="connsiteY485" fmla="*/ 296097 h 1701199"/>
                    <a:gd name="connsiteX486" fmla="*/ 3057096 w 4919074"/>
                    <a:gd name="connsiteY486" fmla="*/ 295668 h 1701199"/>
                    <a:gd name="connsiteX487" fmla="*/ 3061102 w 4919074"/>
                    <a:gd name="connsiteY487" fmla="*/ 292807 h 1701199"/>
                    <a:gd name="connsiteX488" fmla="*/ 3064678 w 4919074"/>
                    <a:gd name="connsiteY488" fmla="*/ 291091 h 1701199"/>
                    <a:gd name="connsiteX489" fmla="*/ 3070828 w 4919074"/>
                    <a:gd name="connsiteY489" fmla="*/ 286942 h 1701199"/>
                    <a:gd name="connsiteX490" fmla="*/ 3072258 w 4919074"/>
                    <a:gd name="connsiteY490" fmla="*/ 283080 h 1701199"/>
                    <a:gd name="connsiteX491" fmla="*/ 3070972 w 4919074"/>
                    <a:gd name="connsiteY491" fmla="*/ 283366 h 1701199"/>
                    <a:gd name="connsiteX492" fmla="*/ 3066537 w 4919074"/>
                    <a:gd name="connsiteY492" fmla="*/ 283223 h 1701199"/>
                    <a:gd name="connsiteX493" fmla="*/ 3065250 w 4919074"/>
                    <a:gd name="connsiteY493" fmla="*/ 281507 h 1701199"/>
                    <a:gd name="connsiteX494" fmla="*/ 3065821 w 4919074"/>
                    <a:gd name="connsiteY494" fmla="*/ 278503 h 1701199"/>
                    <a:gd name="connsiteX495" fmla="*/ 3060958 w 4919074"/>
                    <a:gd name="connsiteY495" fmla="*/ 276071 h 1701199"/>
                    <a:gd name="connsiteX496" fmla="*/ 3056667 w 4919074"/>
                    <a:gd name="connsiteY496" fmla="*/ 274355 h 1701199"/>
                    <a:gd name="connsiteX497" fmla="*/ 3046797 w 4919074"/>
                    <a:gd name="connsiteY497" fmla="*/ 274069 h 1701199"/>
                    <a:gd name="connsiteX498" fmla="*/ 3046941 w 4919074"/>
                    <a:gd name="connsiteY498" fmla="*/ 272066 h 1701199"/>
                    <a:gd name="connsiteX499" fmla="*/ 3047512 w 4919074"/>
                    <a:gd name="connsiteY499" fmla="*/ 270350 h 1701199"/>
                    <a:gd name="connsiteX500" fmla="*/ 3043221 w 4919074"/>
                    <a:gd name="connsiteY500" fmla="*/ 269062 h 1701199"/>
                    <a:gd name="connsiteX501" fmla="*/ 3039788 w 4919074"/>
                    <a:gd name="connsiteY501" fmla="*/ 266917 h 1701199"/>
                    <a:gd name="connsiteX502" fmla="*/ 3038930 w 4919074"/>
                    <a:gd name="connsiteY502" fmla="*/ 264914 h 1701199"/>
                    <a:gd name="connsiteX503" fmla="*/ 3037642 w 4919074"/>
                    <a:gd name="connsiteY503" fmla="*/ 263627 h 1701199"/>
                    <a:gd name="connsiteX504" fmla="*/ 3031062 w 4919074"/>
                    <a:gd name="connsiteY504" fmla="*/ 261624 h 1701199"/>
                    <a:gd name="connsiteX505" fmla="*/ 3009749 w 4919074"/>
                    <a:gd name="connsiteY505" fmla="*/ 257762 h 1701199"/>
                    <a:gd name="connsiteX506" fmla="*/ 3007461 w 4919074"/>
                    <a:gd name="connsiteY506" fmla="*/ 258906 h 1701199"/>
                    <a:gd name="connsiteX507" fmla="*/ 3003885 w 4919074"/>
                    <a:gd name="connsiteY507" fmla="*/ 264342 h 1701199"/>
                    <a:gd name="connsiteX508" fmla="*/ 2995302 w 4919074"/>
                    <a:gd name="connsiteY508" fmla="*/ 270207 h 1701199"/>
                    <a:gd name="connsiteX509" fmla="*/ 2988722 w 4919074"/>
                    <a:gd name="connsiteY509" fmla="*/ 267060 h 1701199"/>
                    <a:gd name="connsiteX510" fmla="*/ 2987435 w 4919074"/>
                    <a:gd name="connsiteY510" fmla="*/ 266631 h 1701199"/>
                    <a:gd name="connsiteX511" fmla="*/ 2986290 w 4919074"/>
                    <a:gd name="connsiteY511" fmla="*/ 265200 h 1701199"/>
                    <a:gd name="connsiteX512" fmla="*/ 2987864 w 4919074"/>
                    <a:gd name="connsiteY512" fmla="*/ 262625 h 1701199"/>
                    <a:gd name="connsiteX513" fmla="*/ 2989008 w 4919074"/>
                    <a:gd name="connsiteY513" fmla="*/ 260194 h 1701199"/>
                    <a:gd name="connsiteX514" fmla="*/ 2987578 w 4919074"/>
                    <a:gd name="connsiteY514" fmla="*/ 258334 h 1701199"/>
                    <a:gd name="connsiteX515" fmla="*/ 2986290 w 4919074"/>
                    <a:gd name="connsiteY515" fmla="*/ 257619 h 1701199"/>
                    <a:gd name="connsiteX516" fmla="*/ 2981856 w 4919074"/>
                    <a:gd name="connsiteY516" fmla="*/ 259478 h 1701199"/>
                    <a:gd name="connsiteX517" fmla="*/ 2975133 w 4919074"/>
                    <a:gd name="connsiteY517" fmla="*/ 260623 h 1701199"/>
                    <a:gd name="connsiteX518" fmla="*/ 2972415 w 4919074"/>
                    <a:gd name="connsiteY518" fmla="*/ 262339 h 1701199"/>
                    <a:gd name="connsiteX519" fmla="*/ 2966408 w 4919074"/>
                    <a:gd name="connsiteY519" fmla="*/ 263627 h 1701199"/>
                    <a:gd name="connsiteX520" fmla="*/ 2966980 w 4919074"/>
                    <a:gd name="connsiteY520" fmla="*/ 259335 h 1701199"/>
                    <a:gd name="connsiteX521" fmla="*/ 2942234 w 4919074"/>
                    <a:gd name="connsiteY521" fmla="*/ 248035 h 1701199"/>
                    <a:gd name="connsiteX522" fmla="*/ 2934509 w 4919074"/>
                    <a:gd name="connsiteY522" fmla="*/ 245746 h 1701199"/>
                    <a:gd name="connsiteX523" fmla="*/ 2929931 w 4919074"/>
                    <a:gd name="connsiteY523" fmla="*/ 245603 h 1701199"/>
                    <a:gd name="connsiteX524" fmla="*/ 2918775 w 4919074"/>
                    <a:gd name="connsiteY524" fmla="*/ 248035 h 1701199"/>
                    <a:gd name="connsiteX525" fmla="*/ 2916200 w 4919074"/>
                    <a:gd name="connsiteY525" fmla="*/ 249465 h 1701199"/>
                    <a:gd name="connsiteX526" fmla="*/ 2912051 w 4919074"/>
                    <a:gd name="connsiteY526" fmla="*/ 253041 h 1701199"/>
                    <a:gd name="connsiteX527" fmla="*/ 2902754 w 4919074"/>
                    <a:gd name="connsiteY527" fmla="*/ 250753 h 1701199"/>
                    <a:gd name="connsiteX528" fmla="*/ 2900608 w 4919074"/>
                    <a:gd name="connsiteY528" fmla="*/ 252469 h 1701199"/>
                    <a:gd name="connsiteX529" fmla="*/ 2897175 w 4919074"/>
                    <a:gd name="connsiteY529" fmla="*/ 258620 h 1701199"/>
                    <a:gd name="connsiteX530" fmla="*/ 2897747 w 4919074"/>
                    <a:gd name="connsiteY530" fmla="*/ 264485 h 1701199"/>
                    <a:gd name="connsiteX531" fmla="*/ 2898748 w 4919074"/>
                    <a:gd name="connsiteY531" fmla="*/ 266201 h 1701199"/>
                    <a:gd name="connsiteX532" fmla="*/ 2899607 w 4919074"/>
                    <a:gd name="connsiteY532" fmla="*/ 269348 h 1701199"/>
                    <a:gd name="connsiteX533" fmla="*/ 2903183 w 4919074"/>
                    <a:gd name="connsiteY533" fmla="*/ 274355 h 1701199"/>
                    <a:gd name="connsiteX534" fmla="*/ 2906759 w 4919074"/>
                    <a:gd name="connsiteY534" fmla="*/ 278360 h 1701199"/>
                    <a:gd name="connsiteX535" fmla="*/ 2905329 w 4919074"/>
                    <a:gd name="connsiteY535" fmla="*/ 279361 h 1701199"/>
                    <a:gd name="connsiteX536" fmla="*/ 2903755 w 4919074"/>
                    <a:gd name="connsiteY536" fmla="*/ 279504 h 1701199"/>
                    <a:gd name="connsiteX537" fmla="*/ 2901896 w 4919074"/>
                    <a:gd name="connsiteY537" fmla="*/ 281221 h 1701199"/>
                    <a:gd name="connsiteX538" fmla="*/ 2900179 w 4919074"/>
                    <a:gd name="connsiteY538" fmla="*/ 284654 h 1701199"/>
                    <a:gd name="connsiteX539" fmla="*/ 2897032 w 4919074"/>
                    <a:gd name="connsiteY539" fmla="*/ 289517 h 1701199"/>
                    <a:gd name="connsiteX540" fmla="*/ 2892884 w 4919074"/>
                    <a:gd name="connsiteY540" fmla="*/ 292235 h 1701199"/>
                    <a:gd name="connsiteX541" fmla="*/ 2888020 w 4919074"/>
                    <a:gd name="connsiteY541" fmla="*/ 291663 h 1701199"/>
                    <a:gd name="connsiteX542" fmla="*/ 2876434 w 4919074"/>
                    <a:gd name="connsiteY542" fmla="*/ 287944 h 1701199"/>
                    <a:gd name="connsiteX543" fmla="*/ 2873716 w 4919074"/>
                    <a:gd name="connsiteY543" fmla="*/ 288659 h 1701199"/>
                    <a:gd name="connsiteX544" fmla="*/ 2873001 w 4919074"/>
                    <a:gd name="connsiteY544" fmla="*/ 291234 h 1701199"/>
                    <a:gd name="connsiteX545" fmla="*/ 2879867 w 4919074"/>
                    <a:gd name="connsiteY545" fmla="*/ 293522 h 1701199"/>
                    <a:gd name="connsiteX546" fmla="*/ 2880439 w 4919074"/>
                    <a:gd name="connsiteY546" fmla="*/ 294953 h 1701199"/>
                    <a:gd name="connsiteX547" fmla="*/ 2878723 w 4919074"/>
                    <a:gd name="connsiteY547" fmla="*/ 295811 h 1701199"/>
                    <a:gd name="connsiteX548" fmla="*/ 2874002 w 4919074"/>
                    <a:gd name="connsiteY548" fmla="*/ 296669 h 1701199"/>
                    <a:gd name="connsiteX549" fmla="*/ 2865706 w 4919074"/>
                    <a:gd name="connsiteY549" fmla="*/ 296526 h 1701199"/>
                    <a:gd name="connsiteX550" fmla="*/ 2858697 w 4919074"/>
                    <a:gd name="connsiteY550" fmla="*/ 295525 h 1701199"/>
                    <a:gd name="connsiteX551" fmla="*/ 2854406 w 4919074"/>
                    <a:gd name="connsiteY551" fmla="*/ 291806 h 1701199"/>
                    <a:gd name="connsiteX552" fmla="*/ 2850115 w 4919074"/>
                    <a:gd name="connsiteY552" fmla="*/ 291377 h 1701199"/>
                    <a:gd name="connsiteX553" fmla="*/ 2838242 w 4919074"/>
                    <a:gd name="connsiteY553" fmla="*/ 291234 h 1701199"/>
                    <a:gd name="connsiteX554" fmla="*/ 2827514 w 4919074"/>
                    <a:gd name="connsiteY554" fmla="*/ 293236 h 1701199"/>
                    <a:gd name="connsiteX555" fmla="*/ 2815498 w 4919074"/>
                    <a:gd name="connsiteY555" fmla="*/ 290662 h 1701199"/>
                    <a:gd name="connsiteX556" fmla="*/ 2795043 w 4919074"/>
                    <a:gd name="connsiteY556" fmla="*/ 291234 h 1701199"/>
                    <a:gd name="connsiteX557" fmla="*/ 2789893 w 4919074"/>
                    <a:gd name="connsiteY557" fmla="*/ 290805 h 1701199"/>
                    <a:gd name="connsiteX558" fmla="*/ 2780024 w 4919074"/>
                    <a:gd name="connsiteY558" fmla="*/ 285941 h 1701199"/>
                    <a:gd name="connsiteX559" fmla="*/ 2766006 w 4919074"/>
                    <a:gd name="connsiteY559" fmla="*/ 282794 h 1701199"/>
                    <a:gd name="connsiteX560" fmla="*/ 2749985 w 4919074"/>
                    <a:gd name="connsiteY560" fmla="*/ 275213 h 1701199"/>
                    <a:gd name="connsiteX561" fmla="*/ 2748411 w 4919074"/>
                    <a:gd name="connsiteY561" fmla="*/ 268204 h 1701199"/>
                    <a:gd name="connsiteX562" fmla="*/ 2750843 w 4919074"/>
                    <a:gd name="connsiteY562" fmla="*/ 262625 h 1701199"/>
                    <a:gd name="connsiteX563" fmla="*/ 2759855 w 4919074"/>
                    <a:gd name="connsiteY563" fmla="*/ 262625 h 1701199"/>
                    <a:gd name="connsiteX564" fmla="*/ 2765291 w 4919074"/>
                    <a:gd name="connsiteY564" fmla="*/ 261624 h 1701199"/>
                    <a:gd name="connsiteX565" fmla="*/ 2764575 w 4919074"/>
                    <a:gd name="connsiteY565" fmla="*/ 259478 h 1701199"/>
                    <a:gd name="connsiteX566" fmla="*/ 2763288 w 4919074"/>
                    <a:gd name="connsiteY566" fmla="*/ 258334 h 1701199"/>
                    <a:gd name="connsiteX567" fmla="*/ 2750557 w 4919074"/>
                    <a:gd name="connsiteY567" fmla="*/ 255187 h 1701199"/>
                    <a:gd name="connsiteX568" fmla="*/ 2716084 w 4919074"/>
                    <a:gd name="connsiteY568" fmla="*/ 254758 h 1701199"/>
                    <a:gd name="connsiteX569" fmla="*/ 2691624 w 4919074"/>
                    <a:gd name="connsiteY569" fmla="*/ 250181 h 1701199"/>
                    <a:gd name="connsiteX570" fmla="*/ 2656578 w 4919074"/>
                    <a:gd name="connsiteY570" fmla="*/ 248607 h 1701199"/>
                    <a:gd name="connsiteX571" fmla="*/ 2640844 w 4919074"/>
                    <a:gd name="connsiteY571" fmla="*/ 254186 h 1701199"/>
                    <a:gd name="connsiteX572" fmla="*/ 2618100 w 4919074"/>
                    <a:gd name="connsiteY572" fmla="*/ 255616 h 1701199"/>
                    <a:gd name="connsiteX573" fmla="*/ 2611949 w 4919074"/>
                    <a:gd name="connsiteY573" fmla="*/ 258477 h 1701199"/>
                    <a:gd name="connsiteX574" fmla="*/ 2601507 w 4919074"/>
                    <a:gd name="connsiteY574" fmla="*/ 260194 h 1701199"/>
                    <a:gd name="connsiteX575" fmla="*/ 2602365 w 4919074"/>
                    <a:gd name="connsiteY575" fmla="*/ 264342 h 1701199"/>
                    <a:gd name="connsiteX576" fmla="*/ 2607515 w 4919074"/>
                    <a:gd name="connsiteY576" fmla="*/ 267632 h 1701199"/>
                    <a:gd name="connsiteX577" fmla="*/ 2610089 w 4919074"/>
                    <a:gd name="connsiteY577" fmla="*/ 268204 h 1701199"/>
                    <a:gd name="connsiteX578" fmla="*/ 2612807 w 4919074"/>
                    <a:gd name="connsiteY578" fmla="*/ 269491 h 1701199"/>
                    <a:gd name="connsiteX579" fmla="*/ 2611091 w 4919074"/>
                    <a:gd name="connsiteY579" fmla="*/ 270636 h 1701199"/>
                    <a:gd name="connsiteX580" fmla="*/ 2609231 w 4919074"/>
                    <a:gd name="connsiteY580" fmla="*/ 271065 h 1701199"/>
                    <a:gd name="connsiteX581" fmla="*/ 2605369 w 4919074"/>
                    <a:gd name="connsiteY581" fmla="*/ 273640 h 1701199"/>
                    <a:gd name="connsiteX582" fmla="*/ 2602937 w 4919074"/>
                    <a:gd name="connsiteY582" fmla="*/ 276071 h 1701199"/>
                    <a:gd name="connsiteX583" fmla="*/ 2603652 w 4919074"/>
                    <a:gd name="connsiteY583" fmla="*/ 281364 h 1701199"/>
                    <a:gd name="connsiteX584" fmla="*/ 2602509 w 4919074"/>
                    <a:gd name="connsiteY584" fmla="*/ 286370 h 1701199"/>
                    <a:gd name="connsiteX585" fmla="*/ 2598646 w 4919074"/>
                    <a:gd name="connsiteY585" fmla="*/ 293522 h 1701199"/>
                    <a:gd name="connsiteX586" fmla="*/ 2595500 w 4919074"/>
                    <a:gd name="connsiteY586" fmla="*/ 296526 h 1701199"/>
                    <a:gd name="connsiteX587" fmla="*/ 2592496 w 4919074"/>
                    <a:gd name="connsiteY587" fmla="*/ 300818 h 1701199"/>
                    <a:gd name="connsiteX588" fmla="*/ 2595070 w 4919074"/>
                    <a:gd name="connsiteY588" fmla="*/ 304680 h 1701199"/>
                    <a:gd name="connsiteX589" fmla="*/ 2597931 w 4919074"/>
                    <a:gd name="connsiteY589" fmla="*/ 306253 h 1701199"/>
                    <a:gd name="connsiteX590" fmla="*/ 2605083 w 4919074"/>
                    <a:gd name="connsiteY590" fmla="*/ 308113 h 1701199"/>
                    <a:gd name="connsiteX591" fmla="*/ 2607515 w 4919074"/>
                    <a:gd name="connsiteY591" fmla="*/ 309543 h 1701199"/>
                    <a:gd name="connsiteX592" fmla="*/ 2606085 w 4919074"/>
                    <a:gd name="connsiteY592" fmla="*/ 310544 h 1701199"/>
                    <a:gd name="connsiteX593" fmla="*/ 2595500 w 4919074"/>
                    <a:gd name="connsiteY593" fmla="*/ 309257 h 1701199"/>
                    <a:gd name="connsiteX594" fmla="*/ 2591637 w 4919074"/>
                    <a:gd name="connsiteY594" fmla="*/ 305109 h 1701199"/>
                    <a:gd name="connsiteX595" fmla="*/ 2590779 w 4919074"/>
                    <a:gd name="connsiteY595" fmla="*/ 302820 h 1701199"/>
                    <a:gd name="connsiteX596" fmla="*/ 2589921 w 4919074"/>
                    <a:gd name="connsiteY596" fmla="*/ 299387 h 1701199"/>
                    <a:gd name="connsiteX597" fmla="*/ 2593497 w 4919074"/>
                    <a:gd name="connsiteY597" fmla="*/ 295525 h 1701199"/>
                    <a:gd name="connsiteX598" fmla="*/ 2597216 w 4919074"/>
                    <a:gd name="connsiteY598" fmla="*/ 292950 h 1701199"/>
                    <a:gd name="connsiteX599" fmla="*/ 2600363 w 4919074"/>
                    <a:gd name="connsiteY599" fmla="*/ 286799 h 1701199"/>
                    <a:gd name="connsiteX600" fmla="*/ 2600792 w 4919074"/>
                    <a:gd name="connsiteY600" fmla="*/ 281221 h 1701199"/>
                    <a:gd name="connsiteX601" fmla="*/ 2600935 w 4919074"/>
                    <a:gd name="connsiteY601" fmla="*/ 269491 h 1701199"/>
                    <a:gd name="connsiteX602" fmla="*/ 2594355 w 4919074"/>
                    <a:gd name="connsiteY602" fmla="*/ 266774 h 1701199"/>
                    <a:gd name="connsiteX603" fmla="*/ 2590779 w 4919074"/>
                    <a:gd name="connsiteY603" fmla="*/ 262911 h 1701199"/>
                    <a:gd name="connsiteX604" fmla="*/ 2597073 w 4919074"/>
                    <a:gd name="connsiteY604" fmla="*/ 255616 h 1701199"/>
                    <a:gd name="connsiteX605" fmla="*/ 2598646 w 4919074"/>
                    <a:gd name="connsiteY605" fmla="*/ 251897 h 1701199"/>
                    <a:gd name="connsiteX606" fmla="*/ 2595928 w 4919074"/>
                    <a:gd name="connsiteY606" fmla="*/ 248321 h 1701199"/>
                    <a:gd name="connsiteX607" fmla="*/ 2591494 w 4919074"/>
                    <a:gd name="connsiteY607" fmla="*/ 240740 h 1701199"/>
                    <a:gd name="connsiteX608" fmla="*/ 2587060 w 4919074"/>
                    <a:gd name="connsiteY608" fmla="*/ 236163 h 1701199"/>
                    <a:gd name="connsiteX609" fmla="*/ 2584056 w 4919074"/>
                    <a:gd name="connsiteY609" fmla="*/ 234303 h 1701199"/>
                    <a:gd name="connsiteX610" fmla="*/ 2581052 w 4919074"/>
                    <a:gd name="connsiteY610" fmla="*/ 233302 h 1701199"/>
                    <a:gd name="connsiteX611" fmla="*/ 2584199 w 4919074"/>
                    <a:gd name="connsiteY611" fmla="*/ 240740 h 1701199"/>
                    <a:gd name="connsiteX612" fmla="*/ 2581767 w 4919074"/>
                    <a:gd name="connsiteY612" fmla="*/ 244602 h 1701199"/>
                    <a:gd name="connsiteX613" fmla="*/ 2579908 w 4919074"/>
                    <a:gd name="connsiteY613" fmla="*/ 246032 h 1701199"/>
                    <a:gd name="connsiteX614" fmla="*/ 2567892 w 4919074"/>
                    <a:gd name="connsiteY614" fmla="*/ 248178 h 1701199"/>
                    <a:gd name="connsiteX615" fmla="*/ 2560311 w 4919074"/>
                    <a:gd name="connsiteY615" fmla="*/ 248321 h 1701199"/>
                    <a:gd name="connsiteX616" fmla="*/ 2549869 w 4919074"/>
                    <a:gd name="connsiteY616" fmla="*/ 246175 h 1701199"/>
                    <a:gd name="connsiteX617" fmla="*/ 2537710 w 4919074"/>
                    <a:gd name="connsiteY617" fmla="*/ 241312 h 1701199"/>
                    <a:gd name="connsiteX618" fmla="*/ 2534707 w 4919074"/>
                    <a:gd name="connsiteY618" fmla="*/ 237879 h 1701199"/>
                    <a:gd name="connsiteX619" fmla="*/ 2532561 w 4919074"/>
                    <a:gd name="connsiteY619" fmla="*/ 233016 h 1701199"/>
                    <a:gd name="connsiteX620" fmla="*/ 2539570 w 4919074"/>
                    <a:gd name="connsiteY620" fmla="*/ 230870 h 1701199"/>
                    <a:gd name="connsiteX621" fmla="*/ 2542288 w 4919074"/>
                    <a:gd name="connsiteY621" fmla="*/ 229440 h 1701199"/>
                    <a:gd name="connsiteX622" fmla="*/ 2535994 w 4919074"/>
                    <a:gd name="connsiteY622" fmla="*/ 228295 h 1701199"/>
                    <a:gd name="connsiteX623" fmla="*/ 2529557 w 4919074"/>
                    <a:gd name="connsiteY623" fmla="*/ 228009 h 1701199"/>
                    <a:gd name="connsiteX624" fmla="*/ 2527412 w 4919074"/>
                    <a:gd name="connsiteY624" fmla="*/ 234732 h 1701199"/>
                    <a:gd name="connsiteX625" fmla="*/ 2523263 w 4919074"/>
                    <a:gd name="connsiteY625" fmla="*/ 234160 h 1701199"/>
                    <a:gd name="connsiteX626" fmla="*/ 2503381 w 4919074"/>
                    <a:gd name="connsiteY626" fmla="*/ 230012 h 1701199"/>
                    <a:gd name="connsiteX627" fmla="*/ 2497945 w 4919074"/>
                    <a:gd name="connsiteY627" fmla="*/ 231442 h 1701199"/>
                    <a:gd name="connsiteX628" fmla="*/ 2491508 w 4919074"/>
                    <a:gd name="connsiteY628" fmla="*/ 235161 h 1701199"/>
                    <a:gd name="connsiteX629" fmla="*/ 2488647 w 4919074"/>
                    <a:gd name="connsiteY629" fmla="*/ 238165 h 1701199"/>
                    <a:gd name="connsiteX630" fmla="*/ 2485357 w 4919074"/>
                    <a:gd name="connsiteY630" fmla="*/ 242886 h 1701199"/>
                    <a:gd name="connsiteX631" fmla="*/ 2486644 w 4919074"/>
                    <a:gd name="connsiteY631" fmla="*/ 246175 h 1701199"/>
                    <a:gd name="connsiteX632" fmla="*/ 2488075 w 4919074"/>
                    <a:gd name="connsiteY632" fmla="*/ 247463 h 1701199"/>
                    <a:gd name="connsiteX633" fmla="*/ 2498230 w 4919074"/>
                    <a:gd name="connsiteY633" fmla="*/ 248321 h 1701199"/>
                    <a:gd name="connsiteX634" fmla="*/ 2507242 w 4919074"/>
                    <a:gd name="connsiteY634" fmla="*/ 247320 h 1701199"/>
                    <a:gd name="connsiteX635" fmla="*/ 2517255 w 4919074"/>
                    <a:gd name="connsiteY635" fmla="*/ 244030 h 1701199"/>
                    <a:gd name="connsiteX636" fmla="*/ 2519544 w 4919074"/>
                    <a:gd name="connsiteY636" fmla="*/ 245317 h 1701199"/>
                    <a:gd name="connsiteX637" fmla="*/ 2521690 w 4919074"/>
                    <a:gd name="connsiteY637" fmla="*/ 247034 h 1701199"/>
                    <a:gd name="connsiteX638" fmla="*/ 2518829 w 4919074"/>
                    <a:gd name="connsiteY638" fmla="*/ 249465 h 1701199"/>
                    <a:gd name="connsiteX639" fmla="*/ 2508387 w 4919074"/>
                    <a:gd name="connsiteY639" fmla="*/ 252898 h 1701199"/>
                    <a:gd name="connsiteX640" fmla="*/ 2491078 w 4919074"/>
                    <a:gd name="connsiteY640" fmla="*/ 262053 h 1701199"/>
                    <a:gd name="connsiteX641" fmla="*/ 2484499 w 4919074"/>
                    <a:gd name="connsiteY641" fmla="*/ 263197 h 1701199"/>
                    <a:gd name="connsiteX642" fmla="*/ 2475344 w 4919074"/>
                    <a:gd name="connsiteY642" fmla="*/ 261195 h 1701199"/>
                    <a:gd name="connsiteX643" fmla="*/ 2470338 w 4919074"/>
                    <a:gd name="connsiteY643" fmla="*/ 266344 h 1701199"/>
                    <a:gd name="connsiteX644" fmla="*/ 2468049 w 4919074"/>
                    <a:gd name="connsiteY644" fmla="*/ 267632 h 1701199"/>
                    <a:gd name="connsiteX645" fmla="*/ 2452458 w 4919074"/>
                    <a:gd name="connsiteY645" fmla="*/ 271065 h 1701199"/>
                    <a:gd name="connsiteX646" fmla="*/ 2445734 w 4919074"/>
                    <a:gd name="connsiteY646" fmla="*/ 271637 h 1701199"/>
                    <a:gd name="connsiteX647" fmla="*/ 2443731 w 4919074"/>
                    <a:gd name="connsiteY647" fmla="*/ 274212 h 1701199"/>
                    <a:gd name="connsiteX648" fmla="*/ 2439583 w 4919074"/>
                    <a:gd name="connsiteY648" fmla="*/ 274641 h 1701199"/>
                    <a:gd name="connsiteX649" fmla="*/ 2435149 w 4919074"/>
                    <a:gd name="connsiteY649" fmla="*/ 275928 h 1701199"/>
                    <a:gd name="connsiteX650" fmla="*/ 2427568 w 4919074"/>
                    <a:gd name="connsiteY650" fmla="*/ 279504 h 1701199"/>
                    <a:gd name="connsiteX651" fmla="*/ 2415981 w 4919074"/>
                    <a:gd name="connsiteY651" fmla="*/ 280076 h 1701199"/>
                    <a:gd name="connsiteX652" fmla="*/ 2408114 w 4919074"/>
                    <a:gd name="connsiteY652" fmla="*/ 279361 h 1701199"/>
                    <a:gd name="connsiteX653" fmla="*/ 2389089 w 4919074"/>
                    <a:gd name="connsiteY653" fmla="*/ 281507 h 1701199"/>
                    <a:gd name="connsiteX654" fmla="*/ 2384226 w 4919074"/>
                    <a:gd name="connsiteY654" fmla="*/ 283366 h 1701199"/>
                    <a:gd name="connsiteX655" fmla="*/ 2381079 w 4919074"/>
                    <a:gd name="connsiteY655" fmla="*/ 286084 h 1701199"/>
                    <a:gd name="connsiteX656" fmla="*/ 2379506 w 4919074"/>
                    <a:gd name="connsiteY656" fmla="*/ 289517 h 1701199"/>
                    <a:gd name="connsiteX657" fmla="*/ 2376788 w 4919074"/>
                    <a:gd name="connsiteY657" fmla="*/ 292521 h 1701199"/>
                    <a:gd name="connsiteX658" fmla="*/ 2365916 w 4919074"/>
                    <a:gd name="connsiteY658" fmla="*/ 298958 h 1701199"/>
                    <a:gd name="connsiteX659" fmla="*/ 2356619 w 4919074"/>
                    <a:gd name="connsiteY659" fmla="*/ 301676 h 1701199"/>
                    <a:gd name="connsiteX660" fmla="*/ 2348894 w 4919074"/>
                    <a:gd name="connsiteY660" fmla="*/ 302391 h 1701199"/>
                    <a:gd name="connsiteX661" fmla="*/ 2356333 w 4919074"/>
                    <a:gd name="connsiteY661" fmla="*/ 298672 h 1701199"/>
                    <a:gd name="connsiteX662" fmla="*/ 2364915 w 4919074"/>
                    <a:gd name="connsiteY662" fmla="*/ 291949 h 1701199"/>
                    <a:gd name="connsiteX663" fmla="*/ 2380364 w 4919074"/>
                    <a:gd name="connsiteY663" fmla="*/ 271637 h 1701199"/>
                    <a:gd name="connsiteX664" fmla="*/ 2395241 w 4919074"/>
                    <a:gd name="connsiteY664" fmla="*/ 270350 h 1701199"/>
                    <a:gd name="connsiteX665" fmla="*/ 2398674 w 4919074"/>
                    <a:gd name="connsiteY665" fmla="*/ 267775 h 1701199"/>
                    <a:gd name="connsiteX666" fmla="*/ 2409974 w 4919074"/>
                    <a:gd name="connsiteY666" fmla="*/ 255330 h 1701199"/>
                    <a:gd name="connsiteX667" fmla="*/ 2413121 w 4919074"/>
                    <a:gd name="connsiteY667" fmla="*/ 253471 h 1701199"/>
                    <a:gd name="connsiteX668" fmla="*/ 2427997 w 4919074"/>
                    <a:gd name="connsiteY668" fmla="*/ 253185 h 1701199"/>
                    <a:gd name="connsiteX669" fmla="*/ 2441157 w 4919074"/>
                    <a:gd name="connsiteY669" fmla="*/ 249179 h 1701199"/>
                    <a:gd name="connsiteX670" fmla="*/ 2467620 w 4919074"/>
                    <a:gd name="connsiteY670" fmla="*/ 229153 h 1701199"/>
                    <a:gd name="connsiteX671" fmla="*/ 2480780 w 4919074"/>
                    <a:gd name="connsiteY671" fmla="*/ 225863 h 1701199"/>
                    <a:gd name="connsiteX672" fmla="*/ 2489791 w 4919074"/>
                    <a:gd name="connsiteY672" fmla="*/ 221000 h 1701199"/>
                    <a:gd name="connsiteX673" fmla="*/ 2491365 w 4919074"/>
                    <a:gd name="connsiteY673" fmla="*/ 218711 h 1701199"/>
                    <a:gd name="connsiteX674" fmla="*/ 2492795 w 4919074"/>
                    <a:gd name="connsiteY674" fmla="*/ 215564 h 1701199"/>
                    <a:gd name="connsiteX675" fmla="*/ 2491508 w 4919074"/>
                    <a:gd name="connsiteY675" fmla="*/ 213705 h 1701199"/>
                    <a:gd name="connsiteX676" fmla="*/ 2490650 w 4919074"/>
                    <a:gd name="connsiteY676" fmla="*/ 211988 h 1701199"/>
                    <a:gd name="connsiteX677" fmla="*/ 2502236 w 4919074"/>
                    <a:gd name="connsiteY677" fmla="*/ 208555 h 1701199"/>
                    <a:gd name="connsiteX678" fmla="*/ 2506813 w 4919074"/>
                    <a:gd name="connsiteY678" fmla="*/ 203406 h 1701199"/>
                    <a:gd name="connsiteX679" fmla="*/ 2522405 w 4919074"/>
                    <a:gd name="connsiteY679" fmla="*/ 198399 h 1701199"/>
                    <a:gd name="connsiteX680" fmla="*/ 2534707 w 4919074"/>
                    <a:gd name="connsiteY680" fmla="*/ 191819 h 1701199"/>
                    <a:gd name="connsiteX681" fmla="*/ 2551871 w 4919074"/>
                    <a:gd name="connsiteY681" fmla="*/ 186956 h 1701199"/>
                    <a:gd name="connsiteX682" fmla="*/ 2561598 w 4919074"/>
                    <a:gd name="connsiteY682" fmla="*/ 180090 h 1701199"/>
                    <a:gd name="connsiteX683" fmla="*/ 2583770 w 4919074"/>
                    <a:gd name="connsiteY683" fmla="*/ 170363 h 1701199"/>
                    <a:gd name="connsiteX684" fmla="*/ 2604654 w 4919074"/>
                    <a:gd name="connsiteY684" fmla="*/ 153341 h 1701199"/>
                    <a:gd name="connsiteX685" fmla="*/ 2607944 w 4919074"/>
                    <a:gd name="connsiteY685" fmla="*/ 143757 h 1701199"/>
                    <a:gd name="connsiteX686" fmla="*/ 2602937 w 4919074"/>
                    <a:gd name="connsiteY686" fmla="*/ 140610 h 1701199"/>
                    <a:gd name="connsiteX687" fmla="*/ 2596787 w 4919074"/>
                    <a:gd name="connsiteY687" fmla="*/ 138608 h 1701199"/>
                    <a:gd name="connsiteX688" fmla="*/ 2593354 w 4919074"/>
                    <a:gd name="connsiteY688" fmla="*/ 133887 h 1701199"/>
                    <a:gd name="connsiteX689" fmla="*/ 2590922 w 4919074"/>
                    <a:gd name="connsiteY689" fmla="*/ 133315 h 1701199"/>
                    <a:gd name="connsiteX690" fmla="*/ 2584772 w 4919074"/>
                    <a:gd name="connsiteY690" fmla="*/ 136319 h 1701199"/>
                    <a:gd name="connsiteX691" fmla="*/ 2577905 w 4919074"/>
                    <a:gd name="connsiteY691" fmla="*/ 126163 h 1701199"/>
                    <a:gd name="connsiteX692" fmla="*/ 2569608 w 4919074"/>
                    <a:gd name="connsiteY692" fmla="*/ 120441 h 1701199"/>
                    <a:gd name="connsiteX693" fmla="*/ 2569895 w 4919074"/>
                    <a:gd name="connsiteY693" fmla="*/ 119583 h 1701199"/>
                    <a:gd name="connsiteX694" fmla="*/ 2570896 w 4919074"/>
                    <a:gd name="connsiteY694" fmla="*/ 119154 h 1701199"/>
                    <a:gd name="connsiteX695" fmla="*/ 2574902 w 4919074"/>
                    <a:gd name="connsiteY695" fmla="*/ 120012 h 1701199"/>
                    <a:gd name="connsiteX696" fmla="*/ 2589921 w 4919074"/>
                    <a:gd name="connsiteY696" fmla="*/ 128452 h 1701199"/>
                    <a:gd name="connsiteX697" fmla="*/ 2597931 w 4919074"/>
                    <a:gd name="connsiteY697" fmla="*/ 129739 h 1701199"/>
                    <a:gd name="connsiteX698" fmla="*/ 2600219 w 4919074"/>
                    <a:gd name="connsiteY698" fmla="*/ 131170 h 1701199"/>
                    <a:gd name="connsiteX699" fmla="*/ 2601650 w 4919074"/>
                    <a:gd name="connsiteY699" fmla="*/ 133315 h 1701199"/>
                    <a:gd name="connsiteX700" fmla="*/ 2600792 w 4919074"/>
                    <a:gd name="connsiteY700" fmla="*/ 136748 h 1701199"/>
                    <a:gd name="connsiteX701" fmla="*/ 2603224 w 4919074"/>
                    <a:gd name="connsiteY701" fmla="*/ 136605 h 1701199"/>
                    <a:gd name="connsiteX702" fmla="*/ 2604797 w 4919074"/>
                    <a:gd name="connsiteY702" fmla="*/ 135032 h 1701199"/>
                    <a:gd name="connsiteX703" fmla="*/ 2608659 w 4919074"/>
                    <a:gd name="connsiteY703" fmla="*/ 128166 h 1701199"/>
                    <a:gd name="connsiteX704" fmla="*/ 2612379 w 4919074"/>
                    <a:gd name="connsiteY704" fmla="*/ 118868 h 1701199"/>
                    <a:gd name="connsiteX705" fmla="*/ 2611949 w 4919074"/>
                    <a:gd name="connsiteY705" fmla="*/ 114720 h 1701199"/>
                    <a:gd name="connsiteX706" fmla="*/ 2603081 w 4919074"/>
                    <a:gd name="connsiteY706" fmla="*/ 116579 h 1701199"/>
                    <a:gd name="connsiteX707" fmla="*/ 2598933 w 4919074"/>
                    <a:gd name="connsiteY707" fmla="*/ 102847 h 1701199"/>
                    <a:gd name="connsiteX708" fmla="*/ 2597073 w 4919074"/>
                    <a:gd name="connsiteY708" fmla="*/ 98699 h 1701199"/>
                    <a:gd name="connsiteX709" fmla="*/ 2594355 w 4919074"/>
                    <a:gd name="connsiteY709" fmla="*/ 94122 h 1701199"/>
                    <a:gd name="connsiteX710" fmla="*/ 2588633 w 4919074"/>
                    <a:gd name="connsiteY710" fmla="*/ 93836 h 1701199"/>
                    <a:gd name="connsiteX711" fmla="*/ 2585630 w 4919074"/>
                    <a:gd name="connsiteY711" fmla="*/ 94980 h 1701199"/>
                    <a:gd name="connsiteX712" fmla="*/ 2588061 w 4919074"/>
                    <a:gd name="connsiteY712" fmla="*/ 96410 h 1701199"/>
                    <a:gd name="connsiteX713" fmla="*/ 2590636 w 4919074"/>
                    <a:gd name="connsiteY713" fmla="*/ 98985 h 1701199"/>
                    <a:gd name="connsiteX714" fmla="*/ 2588919 w 4919074"/>
                    <a:gd name="connsiteY714" fmla="*/ 101560 h 1701199"/>
                    <a:gd name="connsiteX715" fmla="*/ 2587489 w 4919074"/>
                    <a:gd name="connsiteY715" fmla="*/ 102704 h 1701199"/>
                    <a:gd name="connsiteX716" fmla="*/ 2580623 w 4919074"/>
                    <a:gd name="connsiteY716" fmla="*/ 106280 h 1701199"/>
                    <a:gd name="connsiteX717" fmla="*/ 2575617 w 4919074"/>
                    <a:gd name="connsiteY717" fmla="*/ 106566 h 1701199"/>
                    <a:gd name="connsiteX718" fmla="*/ 2577619 w 4919074"/>
                    <a:gd name="connsiteY718" fmla="*/ 105136 h 1701199"/>
                    <a:gd name="connsiteX719" fmla="*/ 2579908 w 4919074"/>
                    <a:gd name="connsiteY719" fmla="*/ 101846 h 1701199"/>
                    <a:gd name="connsiteX720" fmla="*/ 2578335 w 4919074"/>
                    <a:gd name="connsiteY720" fmla="*/ 98270 h 1701199"/>
                    <a:gd name="connsiteX721" fmla="*/ 2576475 w 4919074"/>
                    <a:gd name="connsiteY721" fmla="*/ 96267 h 1701199"/>
                    <a:gd name="connsiteX722" fmla="*/ 2574615 w 4919074"/>
                    <a:gd name="connsiteY722" fmla="*/ 85968 h 1701199"/>
                    <a:gd name="connsiteX723" fmla="*/ 2568321 w 4919074"/>
                    <a:gd name="connsiteY723" fmla="*/ 84395 h 1701199"/>
                    <a:gd name="connsiteX724" fmla="*/ 2564889 w 4919074"/>
                    <a:gd name="connsiteY724" fmla="*/ 82678 h 1701199"/>
                    <a:gd name="connsiteX725" fmla="*/ 2560168 w 4919074"/>
                    <a:gd name="connsiteY725" fmla="*/ 83394 h 1701199"/>
                    <a:gd name="connsiteX726" fmla="*/ 2554160 w 4919074"/>
                    <a:gd name="connsiteY726" fmla="*/ 86111 h 1701199"/>
                    <a:gd name="connsiteX727" fmla="*/ 2556305 w 4919074"/>
                    <a:gd name="connsiteY727" fmla="*/ 83680 h 1701199"/>
                    <a:gd name="connsiteX728" fmla="*/ 2558738 w 4919074"/>
                    <a:gd name="connsiteY728" fmla="*/ 79817 h 1701199"/>
                    <a:gd name="connsiteX729" fmla="*/ 2554017 w 4919074"/>
                    <a:gd name="connsiteY729" fmla="*/ 75240 h 1701199"/>
                    <a:gd name="connsiteX730" fmla="*/ 2549440 w 4919074"/>
                    <a:gd name="connsiteY730" fmla="*/ 72093 h 1701199"/>
                    <a:gd name="connsiteX731" fmla="*/ 2543861 w 4919074"/>
                    <a:gd name="connsiteY731" fmla="*/ 70949 h 1701199"/>
                    <a:gd name="connsiteX732" fmla="*/ 2537567 w 4919074"/>
                    <a:gd name="connsiteY732" fmla="*/ 66801 h 1701199"/>
                    <a:gd name="connsiteX733" fmla="*/ 2529128 w 4919074"/>
                    <a:gd name="connsiteY733" fmla="*/ 64512 h 1701199"/>
                    <a:gd name="connsiteX734" fmla="*/ 2509674 w 4919074"/>
                    <a:gd name="connsiteY734" fmla="*/ 62366 h 1701199"/>
                    <a:gd name="connsiteX735" fmla="*/ 2494941 w 4919074"/>
                    <a:gd name="connsiteY735" fmla="*/ 65227 h 1701199"/>
                    <a:gd name="connsiteX736" fmla="*/ 2476489 w 4919074"/>
                    <a:gd name="connsiteY736" fmla="*/ 62939 h 1701199"/>
                    <a:gd name="connsiteX737" fmla="*/ 2454316 w 4919074"/>
                    <a:gd name="connsiteY737" fmla="*/ 64798 h 1701199"/>
                    <a:gd name="connsiteX738" fmla="*/ 2445734 w 4919074"/>
                    <a:gd name="connsiteY738" fmla="*/ 64798 h 1701199"/>
                    <a:gd name="connsiteX739" fmla="*/ 2440585 w 4919074"/>
                    <a:gd name="connsiteY739" fmla="*/ 63654 h 1701199"/>
                    <a:gd name="connsiteX740" fmla="*/ 2435864 w 4919074"/>
                    <a:gd name="connsiteY740" fmla="*/ 64798 h 1701199"/>
                    <a:gd name="connsiteX741" fmla="*/ 2433576 w 4919074"/>
                    <a:gd name="connsiteY741" fmla="*/ 68517 h 1701199"/>
                    <a:gd name="connsiteX742" fmla="*/ 2432145 w 4919074"/>
                    <a:gd name="connsiteY742" fmla="*/ 74239 h 1701199"/>
                    <a:gd name="connsiteX743" fmla="*/ 2426709 w 4919074"/>
                    <a:gd name="connsiteY743" fmla="*/ 77243 h 1701199"/>
                    <a:gd name="connsiteX744" fmla="*/ 2423706 w 4919074"/>
                    <a:gd name="connsiteY744" fmla="*/ 77958 h 1701199"/>
                    <a:gd name="connsiteX745" fmla="*/ 2409687 w 4919074"/>
                    <a:gd name="connsiteY745" fmla="*/ 77100 h 1701199"/>
                    <a:gd name="connsiteX746" fmla="*/ 2399675 w 4919074"/>
                    <a:gd name="connsiteY746" fmla="*/ 79817 h 1701199"/>
                    <a:gd name="connsiteX747" fmla="*/ 2395383 w 4919074"/>
                    <a:gd name="connsiteY747" fmla="*/ 77672 h 1701199"/>
                    <a:gd name="connsiteX748" fmla="*/ 2387230 w 4919074"/>
                    <a:gd name="connsiteY748" fmla="*/ 77815 h 1701199"/>
                    <a:gd name="connsiteX749" fmla="*/ 2386371 w 4919074"/>
                    <a:gd name="connsiteY749" fmla="*/ 72951 h 1701199"/>
                    <a:gd name="connsiteX750" fmla="*/ 2391235 w 4919074"/>
                    <a:gd name="connsiteY750" fmla="*/ 73238 h 1701199"/>
                    <a:gd name="connsiteX751" fmla="*/ 2393953 w 4919074"/>
                    <a:gd name="connsiteY751" fmla="*/ 73953 h 1701199"/>
                    <a:gd name="connsiteX752" fmla="*/ 2403108 w 4919074"/>
                    <a:gd name="connsiteY752" fmla="*/ 64083 h 1701199"/>
                    <a:gd name="connsiteX753" fmla="*/ 2410689 w 4919074"/>
                    <a:gd name="connsiteY753" fmla="*/ 58218 h 1701199"/>
                    <a:gd name="connsiteX754" fmla="*/ 2417841 w 4919074"/>
                    <a:gd name="connsiteY754" fmla="*/ 51638 h 1701199"/>
                    <a:gd name="connsiteX755" fmla="*/ 2413263 w 4919074"/>
                    <a:gd name="connsiteY755" fmla="*/ 47490 h 1701199"/>
                    <a:gd name="connsiteX756" fmla="*/ 2403108 w 4919074"/>
                    <a:gd name="connsiteY756" fmla="*/ 44772 h 1701199"/>
                    <a:gd name="connsiteX757" fmla="*/ 2398387 w 4919074"/>
                    <a:gd name="connsiteY757" fmla="*/ 44915 h 1701199"/>
                    <a:gd name="connsiteX758" fmla="*/ 2395956 w 4919074"/>
                    <a:gd name="connsiteY758" fmla="*/ 46060 h 1701199"/>
                    <a:gd name="connsiteX759" fmla="*/ 2384941 w 4919074"/>
                    <a:gd name="connsiteY759" fmla="*/ 43914 h 1701199"/>
                    <a:gd name="connsiteX760" fmla="*/ 2379077 w 4919074"/>
                    <a:gd name="connsiteY760" fmla="*/ 44057 h 1701199"/>
                    <a:gd name="connsiteX761" fmla="*/ 2369349 w 4919074"/>
                    <a:gd name="connsiteY761" fmla="*/ 47061 h 1701199"/>
                    <a:gd name="connsiteX762" fmla="*/ 2366060 w 4919074"/>
                    <a:gd name="connsiteY762" fmla="*/ 46918 h 1701199"/>
                    <a:gd name="connsiteX763" fmla="*/ 2364057 w 4919074"/>
                    <a:gd name="connsiteY763" fmla="*/ 40481 h 1701199"/>
                    <a:gd name="connsiteX764" fmla="*/ 2354187 w 4919074"/>
                    <a:gd name="connsiteY764" fmla="*/ 41053 h 1701199"/>
                    <a:gd name="connsiteX765" fmla="*/ 2320429 w 4919074"/>
                    <a:gd name="connsiteY765" fmla="*/ 40481 h 1701199"/>
                    <a:gd name="connsiteX766" fmla="*/ 2324148 w 4919074"/>
                    <a:gd name="connsiteY766" fmla="*/ 38478 h 1701199"/>
                    <a:gd name="connsiteX767" fmla="*/ 2341885 w 4919074"/>
                    <a:gd name="connsiteY767" fmla="*/ 35761 h 1701199"/>
                    <a:gd name="connsiteX768" fmla="*/ 2356190 w 4919074"/>
                    <a:gd name="connsiteY768" fmla="*/ 31755 h 1701199"/>
                    <a:gd name="connsiteX769" fmla="*/ 2366632 w 4919074"/>
                    <a:gd name="connsiteY769" fmla="*/ 24460 h 1701199"/>
                    <a:gd name="connsiteX770" fmla="*/ 2376501 w 4919074"/>
                    <a:gd name="connsiteY770" fmla="*/ 21885 h 1701199"/>
                    <a:gd name="connsiteX771" fmla="*/ 2374213 w 4919074"/>
                    <a:gd name="connsiteY771" fmla="*/ 18309 h 1701199"/>
                    <a:gd name="connsiteX772" fmla="*/ 2371495 w 4919074"/>
                    <a:gd name="connsiteY772" fmla="*/ 15592 h 1701199"/>
                    <a:gd name="connsiteX773" fmla="*/ 2365916 w 4919074"/>
                    <a:gd name="connsiteY773" fmla="*/ 13303 h 1701199"/>
                    <a:gd name="connsiteX774" fmla="*/ 2353901 w 4919074"/>
                    <a:gd name="connsiteY774" fmla="*/ 11729 h 1701199"/>
                    <a:gd name="connsiteX775" fmla="*/ 2343459 w 4919074"/>
                    <a:gd name="connsiteY775" fmla="*/ 8726 h 1701199"/>
                    <a:gd name="connsiteX776" fmla="*/ 2338882 w 4919074"/>
                    <a:gd name="connsiteY776" fmla="*/ 5006 h 1701199"/>
                    <a:gd name="connsiteX777" fmla="*/ 2319857 w 4919074"/>
                    <a:gd name="connsiteY777" fmla="*/ 0 h 1701199"/>
                    <a:gd name="connsiteX778" fmla="*/ 2314708 w 4919074"/>
                    <a:gd name="connsiteY778" fmla="*/ 0 h 1701199"/>
                    <a:gd name="connsiteX779" fmla="*/ 2301119 w 4919074"/>
                    <a:gd name="connsiteY779" fmla="*/ 6294 h 1701199"/>
                    <a:gd name="connsiteX780" fmla="*/ 2294110 w 4919074"/>
                    <a:gd name="connsiteY780" fmla="*/ 5722 h 1701199"/>
                    <a:gd name="connsiteX781" fmla="*/ 2288102 w 4919074"/>
                    <a:gd name="connsiteY781" fmla="*/ 6723 h 1701199"/>
                    <a:gd name="connsiteX782" fmla="*/ 2272367 w 4919074"/>
                    <a:gd name="connsiteY782" fmla="*/ 14304 h 1701199"/>
                    <a:gd name="connsiteX783" fmla="*/ 2239325 w 4919074"/>
                    <a:gd name="connsiteY783" fmla="*/ 34330 h 1701199"/>
                    <a:gd name="connsiteX784" fmla="*/ 2232601 w 4919074"/>
                    <a:gd name="connsiteY784" fmla="*/ 40481 h 1701199"/>
                    <a:gd name="connsiteX785" fmla="*/ 2229311 w 4919074"/>
                    <a:gd name="connsiteY785" fmla="*/ 45201 h 1701199"/>
                    <a:gd name="connsiteX786" fmla="*/ 2223447 w 4919074"/>
                    <a:gd name="connsiteY786" fmla="*/ 47633 h 1701199"/>
                    <a:gd name="connsiteX787" fmla="*/ 2220872 w 4919074"/>
                    <a:gd name="connsiteY787" fmla="*/ 53212 h 1701199"/>
                    <a:gd name="connsiteX788" fmla="*/ 2221301 w 4919074"/>
                    <a:gd name="connsiteY788" fmla="*/ 58218 h 1701199"/>
                    <a:gd name="connsiteX789" fmla="*/ 2224019 w 4919074"/>
                    <a:gd name="connsiteY789" fmla="*/ 60793 h 1701199"/>
                    <a:gd name="connsiteX790" fmla="*/ 2226737 w 4919074"/>
                    <a:gd name="connsiteY790" fmla="*/ 65799 h 1701199"/>
                    <a:gd name="connsiteX791" fmla="*/ 2223876 w 4919074"/>
                    <a:gd name="connsiteY791" fmla="*/ 71378 h 1701199"/>
                    <a:gd name="connsiteX792" fmla="*/ 2221587 w 4919074"/>
                    <a:gd name="connsiteY792" fmla="*/ 75097 h 1701199"/>
                    <a:gd name="connsiteX793" fmla="*/ 2223876 w 4919074"/>
                    <a:gd name="connsiteY793" fmla="*/ 76671 h 1701199"/>
                    <a:gd name="connsiteX794" fmla="*/ 2230170 w 4919074"/>
                    <a:gd name="connsiteY794" fmla="*/ 76385 h 1701199"/>
                    <a:gd name="connsiteX795" fmla="*/ 2244331 w 4919074"/>
                    <a:gd name="connsiteY795" fmla="*/ 79531 h 1701199"/>
                    <a:gd name="connsiteX796" fmla="*/ 2241756 w 4919074"/>
                    <a:gd name="connsiteY796" fmla="*/ 82392 h 1701199"/>
                    <a:gd name="connsiteX797" fmla="*/ 2233174 w 4919074"/>
                    <a:gd name="connsiteY797" fmla="*/ 79961 h 1701199"/>
                    <a:gd name="connsiteX798" fmla="*/ 2225592 w 4919074"/>
                    <a:gd name="connsiteY798" fmla="*/ 80104 h 1701199"/>
                    <a:gd name="connsiteX799" fmla="*/ 2219013 w 4919074"/>
                    <a:gd name="connsiteY799" fmla="*/ 77100 h 1701199"/>
                    <a:gd name="connsiteX800" fmla="*/ 2203278 w 4919074"/>
                    <a:gd name="connsiteY800" fmla="*/ 79961 h 1701199"/>
                    <a:gd name="connsiteX801" fmla="*/ 2191548 w 4919074"/>
                    <a:gd name="connsiteY801" fmla="*/ 79245 h 1701199"/>
                    <a:gd name="connsiteX802" fmla="*/ 2180820 w 4919074"/>
                    <a:gd name="connsiteY802" fmla="*/ 80390 h 1701199"/>
                    <a:gd name="connsiteX803" fmla="*/ 2159364 w 4919074"/>
                    <a:gd name="connsiteY803" fmla="*/ 77958 h 1701199"/>
                    <a:gd name="connsiteX804" fmla="*/ 2157504 w 4919074"/>
                    <a:gd name="connsiteY804" fmla="*/ 79817 h 1701199"/>
                    <a:gd name="connsiteX805" fmla="*/ 2162368 w 4919074"/>
                    <a:gd name="connsiteY805" fmla="*/ 82964 h 1701199"/>
                    <a:gd name="connsiteX806" fmla="*/ 2166230 w 4919074"/>
                    <a:gd name="connsiteY806" fmla="*/ 85825 h 1701199"/>
                    <a:gd name="connsiteX807" fmla="*/ 2177244 w 4919074"/>
                    <a:gd name="connsiteY807" fmla="*/ 92691 h 1701199"/>
                    <a:gd name="connsiteX808" fmla="*/ 2181965 w 4919074"/>
                    <a:gd name="connsiteY808" fmla="*/ 94837 h 1701199"/>
                    <a:gd name="connsiteX809" fmla="*/ 2188258 w 4919074"/>
                    <a:gd name="connsiteY809" fmla="*/ 101417 h 1701199"/>
                    <a:gd name="connsiteX810" fmla="*/ 2189117 w 4919074"/>
                    <a:gd name="connsiteY810" fmla="*/ 114148 h 1701199"/>
                    <a:gd name="connsiteX811" fmla="*/ 2185684 w 4919074"/>
                    <a:gd name="connsiteY811" fmla="*/ 117295 h 1701199"/>
                    <a:gd name="connsiteX812" fmla="*/ 2181821 w 4919074"/>
                    <a:gd name="connsiteY812" fmla="*/ 121586 h 1701199"/>
                    <a:gd name="connsiteX813" fmla="*/ 2179676 w 4919074"/>
                    <a:gd name="connsiteY813" fmla="*/ 122301 h 1701199"/>
                    <a:gd name="connsiteX814" fmla="*/ 2176672 w 4919074"/>
                    <a:gd name="connsiteY814" fmla="*/ 122015 h 1701199"/>
                    <a:gd name="connsiteX815" fmla="*/ 2181536 w 4919074"/>
                    <a:gd name="connsiteY815" fmla="*/ 119011 h 1701199"/>
                    <a:gd name="connsiteX816" fmla="*/ 2184111 w 4919074"/>
                    <a:gd name="connsiteY816" fmla="*/ 112574 h 1701199"/>
                    <a:gd name="connsiteX817" fmla="*/ 2186685 w 4919074"/>
                    <a:gd name="connsiteY817" fmla="*/ 108140 h 1701199"/>
                    <a:gd name="connsiteX818" fmla="*/ 2183395 w 4919074"/>
                    <a:gd name="connsiteY818" fmla="*/ 104993 h 1701199"/>
                    <a:gd name="connsiteX819" fmla="*/ 2181965 w 4919074"/>
                    <a:gd name="connsiteY819" fmla="*/ 104707 h 1701199"/>
                    <a:gd name="connsiteX820" fmla="*/ 2180391 w 4919074"/>
                    <a:gd name="connsiteY820" fmla="*/ 103133 h 1701199"/>
                    <a:gd name="connsiteX821" fmla="*/ 2168948 w 4919074"/>
                    <a:gd name="connsiteY821" fmla="*/ 98842 h 1701199"/>
                    <a:gd name="connsiteX822" fmla="*/ 2162940 w 4919074"/>
                    <a:gd name="connsiteY822" fmla="*/ 96983 h 1701199"/>
                    <a:gd name="connsiteX823" fmla="*/ 2156503 w 4919074"/>
                    <a:gd name="connsiteY823" fmla="*/ 95981 h 1701199"/>
                    <a:gd name="connsiteX824" fmla="*/ 2153213 w 4919074"/>
                    <a:gd name="connsiteY824" fmla="*/ 94694 h 1701199"/>
                    <a:gd name="connsiteX825" fmla="*/ 2143486 w 4919074"/>
                    <a:gd name="connsiteY825" fmla="*/ 98699 h 1701199"/>
                    <a:gd name="connsiteX826" fmla="*/ 2139052 w 4919074"/>
                    <a:gd name="connsiteY826" fmla="*/ 99557 h 1701199"/>
                    <a:gd name="connsiteX827" fmla="*/ 2133759 w 4919074"/>
                    <a:gd name="connsiteY827" fmla="*/ 101560 h 1701199"/>
                    <a:gd name="connsiteX828" fmla="*/ 2130755 w 4919074"/>
                    <a:gd name="connsiteY828" fmla="*/ 104421 h 1701199"/>
                    <a:gd name="connsiteX829" fmla="*/ 2123174 w 4919074"/>
                    <a:gd name="connsiteY829" fmla="*/ 104993 h 1701199"/>
                    <a:gd name="connsiteX830" fmla="*/ 2122173 w 4919074"/>
                    <a:gd name="connsiteY830" fmla="*/ 107997 h 1701199"/>
                    <a:gd name="connsiteX831" fmla="*/ 2118025 w 4919074"/>
                    <a:gd name="connsiteY831" fmla="*/ 111144 h 1701199"/>
                    <a:gd name="connsiteX832" fmla="*/ 2113591 w 4919074"/>
                    <a:gd name="connsiteY832" fmla="*/ 107854 h 1701199"/>
                    <a:gd name="connsiteX833" fmla="*/ 2109157 w 4919074"/>
                    <a:gd name="connsiteY833" fmla="*/ 108712 h 1701199"/>
                    <a:gd name="connsiteX834" fmla="*/ 2099287 w 4919074"/>
                    <a:gd name="connsiteY834" fmla="*/ 114148 h 1701199"/>
                    <a:gd name="connsiteX835" fmla="*/ 2087843 w 4919074"/>
                    <a:gd name="connsiteY835" fmla="*/ 116579 h 1701199"/>
                    <a:gd name="connsiteX836" fmla="*/ 2088987 w 4919074"/>
                    <a:gd name="connsiteY836" fmla="*/ 114720 h 1701199"/>
                    <a:gd name="connsiteX837" fmla="*/ 2090847 w 4919074"/>
                    <a:gd name="connsiteY837" fmla="*/ 110428 h 1701199"/>
                    <a:gd name="connsiteX838" fmla="*/ 2088129 w 4919074"/>
                    <a:gd name="connsiteY838" fmla="*/ 109570 h 1701199"/>
                    <a:gd name="connsiteX839" fmla="*/ 2070820 w 4919074"/>
                    <a:gd name="connsiteY839" fmla="*/ 114434 h 1701199"/>
                    <a:gd name="connsiteX840" fmla="*/ 2065099 w 4919074"/>
                    <a:gd name="connsiteY840" fmla="*/ 117724 h 1701199"/>
                    <a:gd name="connsiteX841" fmla="*/ 2062238 w 4919074"/>
                    <a:gd name="connsiteY841" fmla="*/ 116579 h 1701199"/>
                    <a:gd name="connsiteX842" fmla="*/ 2072395 w 4919074"/>
                    <a:gd name="connsiteY842" fmla="*/ 109284 h 1701199"/>
                    <a:gd name="connsiteX843" fmla="*/ 2075112 w 4919074"/>
                    <a:gd name="connsiteY843" fmla="*/ 104707 h 1701199"/>
                    <a:gd name="connsiteX844" fmla="*/ 2070392 w 4919074"/>
                    <a:gd name="connsiteY844" fmla="*/ 102847 h 1701199"/>
                    <a:gd name="connsiteX845" fmla="*/ 2060092 w 4919074"/>
                    <a:gd name="connsiteY845" fmla="*/ 101274 h 1701199"/>
                    <a:gd name="connsiteX846" fmla="*/ 2053370 w 4919074"/>
                    <a:gd name="connsiteY846" fmla="*/ 101131 h 1701199"/>
                    <a:gd name="connsiteX847" fmla="*/ 2043786 w 4919074"/>
                    <a:gd name="connsiteY847" fmla="*/ 102847 h 1701199"/>
                    <a:gd name="connsiteX848" fmla="*/ 2029767 w 4919074"/>
                    <a:gd name="connsiteY848" fmla="*/ 100416 h 1701199"/>
                    <a:gd name="connsiteX849" fmla="*/ 2027622 w 4919074"/>
                    <a:gd name="connsiteY849" fmla="*/ 103133 h 1701199"/>
                    <a:gd name="connsiteX850" fmla="*/ 2024046 w 4919074"/>
                    <a:gd name="connsiteY850" fmla="*/ 103419 h 1701199"/>
                    <a:gd name="connsiteX851" fmla="*/ 2015463 w 4919074"/>
                    <a:gd name="connsiteY851" fmla="*/ 102132 h 1701199"/>
                    <a:gd name="connsiteX852" fmla="*/ 2007596 w 4919074"/>
                    <a:gd name="connsiteY852" fmla="*/ 103562 h 1701199"/>
                    <a:gd name="connsiteX853" fmla="*/ 2001732 w 4919074"/>
                    <a:gd name="connsiteY853" fmla="*/ 106566 h 1701199"/>
                    <a:gd name="connsiteX854" fmla="*/ 1993006 w 4919074"/>
                    <a:gd name="connsiteY854" fmla="*/ 103562 h 1701199"/>
                    <a:gd name="connsiteX855" fmla="*/ 1990002 w 4919074"/>
                    <a:gd name="connsiteY855" fmla="*/ 103706 h 1701199"/>
                    <a:gd name="connsiteX856" fmla="*/ 1985425 w 4919074"/>
                    <a:gd name="connsiteY856" fmla="*/ 108283 h 1701199"/>
                    <a:gd name="connsiteX857" fmla="*/ 1981277 w 4919074"/>
                    <a:gd name="connsiteY857" fmla="*/ 105136 h 1701199"/>
                    <a:gd name="connsiteX858" fmla="*/ 1977986 w 4919074"/>
                    <a:gd name="connsiteY858" fmla="*/ 111144 h 1701199"/>
                    <a:gd name="connsiteX859" fmla="*/ 1978844 w 4919074"/>
                    <a:gd name="connsiteY859" fmla="*/ 115435 h 1701199"/>
                    <a:gd name="connsiteX860" fmla="*/ 1981849 w 4919074"/>
                    <a:gd name="connsiteY860" fmla="*/ 115864 h 1701199"/>
                    <a:gd name="connsiteX861" fmla="*/ 1984280 w 4919074"/>
                    <a:gd name="connsiteY861" fmla="*/ 115292 h 1701199"/>
                    <a:gd name="connsiteX862" fmla="*/ 1985711 w 4919074"/>
                    <a:gd name="connsiteY862" fmla="*/ 113289 h 1701199"/>
                    <a:gd name="connsiteX863" fmla="*/ 1987571 w 4919074"/>
                    <a:gd name="connsiteY863" fmla="*/ 112431 h 1701199"/>
                    <a:gd name="connsiteX864" fmla="*/ 1994436 w 4919074"/>
                    <a:gd name="connsiteY864" fmla="*/ 116007 h 1701199"/>
                    <a:gd name="connsiteX865" fmla="*/ 1996582 w 4919074"/>
                    <a:gd name="connsiteY865" fmla="*/ 114005 h 1701199"/>
                    <a:gd name="connsiteX866" fmla="*/ 1999586 w 4919074"/>
                    <a:gd name="connsiteY866" fmla="*/ 112574 h 1701199"/>
                    <a:gd name="connsiteX867" fmla="*/ 2002875 w 4919074"/>
                    <a:gd name="connsiteY867" fmla="*/ 114720 h 1701199"/>
                    <a:gd name="connsiteX868" fmla="*/ 2017037 w 4919074"/>
                    <a:gd name="connsiteY868" fmla="*/ 112431 h 1701199"/>
                    <a:gd name="connsiteX869" fmla="*/ 2014605 w 4919074"/>
                    <a:gd name="connsiteY869" fmla="*/ 115292 h 1701199"/>
                    <a:gd name="connsiteX870" fmla="*/ 1998728 w 4919074"/>
                    <a:gd name="connsiteY870" fmla="*/ 118868 h 1701199"/>
                    <a:gd name="connsiteX871" fmla="*/ 1970262 w 4919074"/>
                    <a:gd name="connsiteY871" fmla="*/ 123588 h 1701199"/>
                    <a:gd name="connsiteX872" fmla="*/ 1964255 w 4919074"/>
                    <a:gd name="connsiteY872" fmla="*/ 125305 h 1701199"/>
                    <a:gd name="connsiteX873" fmla="*/ 1947375 w 4919074"/>
                    <a:gd name="connsiteY873" fmla="*/ 127021 h 1701199"/>
                    <a:gd name="connsiteX874" fmla="*/ 1936218 w 4919074"/>
                    <a:gd name="connsiteY874" fmla="*/ 131599 h 1701199"/>
                    <a:gd name="connsiteX875" fmla="*/ 1921914 w 4919074"/>
                    <a:gd name="connsiteY875" fmla="*/ 131599 h 1701199"/>
                    <a:gd name="connsiteX876" fmla="*/ 1897168 w 4919074"/>
                    <a:gd name="connsiteY876" fmla="*/ 135175 h 1701199"/>
                    <a:gd name="connsiteX877" fmla="*/ 1879430 w 4919074"/>
                    <a:gd name="connsiteY877" fmla="*/ 143328 h 1701199"/>
                    <a:gd name="connsiteX878" fmla="*/ 1870848 w 4919074"/>
                    <a:gd name="connsiteY878" fmla="*/ 142613 h 1701199"/>
                    <a:gd name="connsiteX879" fmla="*/ 1853397 w 4919074"/>
                    <a:gd name="connsiteY879" fmla="*/ 148764 h 1701199"/>
                    <a:gd name="connsiteX880" fmla="*/ 1846387 w 4919074"/>
                    <a:gd name="connsiteY880" fmla="*/ 153627 h 1701199"/>
                    <a:gd name="connsiteX881" fmla="*/ 1821355 w 4919074"/>
                    <a:gd name="connsiteY881" fmla="*/ 163354 h 1701199"/>
                    <a:gd name="connsiteX882" fmla="*/ 1806193 w 4919074"/>
                    <a:gd name="connsiteY882" fmla="*/ 159635 h 1701199"/>
                    <a:gd name="connsiteX883" fmla="*/ 1801186 w 4919074"/>
                    <a:gd name="connsiteY883" fmla="*/ 160922 h 1701199"/>
                    <a:gd name="connsiteX884" fmla="*/ 1798612 w 4919074"/>
                    <a:gd name="connsiteY884" fmla="*/ 164355 h 1701199"/>
                    <a:gd name="connsiteX885" fmla="*/ 1799184 w 4919074"/>
                    <a:gd name="connsiteY885" fmla="*/ 167073 h 1701199"/>
                    <a:gd name="connsiteX886" fmla="*/ 1805334 w 4919074"/>
                    <a:gd name="connsiteY886" fmla="*/ 166787 h 1701199"/>
                    <a:gd name="connsiteX887" fmla="*/ 1809769 w 4919074"/>
                    <a:gd name="connsiteY887" fmla="*/ 168075 h 1701199"/>
                    <a:gd name="connsiteX888" fmla="*/ 1815204 w 4919074"/>
                    <a:gd name="connsiteY888" fmla="*/ 170363 h 1701199"/>
                    <a:gd name="connsiteX889" fmla="*/ 1813631 w 4919074"/>
                    <a:gd name="connsiteY889" fmla="*/ 174797 h 1701199"/>
                    <a:gd name="connsiteX890" fmla="*/ 1802331 w 4919074"/>
                    <a:gd name="connsiteY890" fmla="*/ 184524 h 1701199"/>
                    <a:gd name="connsiteX891" fmla="*/ 1796895 w 4919074"/>
                    <a:gd name="connsiteY891" fmla="*/ 188243 h 1701199"/>
                    <a:gd name="connsiteX892" fmla="*/ 1790458 w 4919074"/>
                    <a:gd name="connsiteY892" fmla="*/ 190389 h 1701199"/>
                    <a:gd name="connsiteX893" fmla="*/ 1776869 w 4919074"/>
                    <a:gd name="connsiteY893" fmla="*/ 182379 h 1701199"/>
                    <a:gd name="connsiteX894" fmla="*/ 1774438 w 4919074"/>
                    <a:gd name="connsiteY894" fmla="*/ 185812 h 1701199"/>
                    <a:gd name="connsiteX895" fmla="*/ 1772578 w 4919074"/>
                    <a:gd name="connsiteY895" fmla="*/ 187671 h 1701199"/>
                    <a:gd name="connsiteX896" fmla="*/ 1767286 w 4919074"/>
                    <a:gd name="connsiteY896" fmla="*/ 186956 h 1701199"/>
                    <a:gd name="connsiteX897" fmla="*/ 1764568 w 4919074"/>
                    <a:gd name="connsiteY897" fmla="*/ 192678 h 1701199"/>
                    <a:gd name="connsiteX898" fmla="*/ 1774294 w 4919074"/>
                    <a:gd name="connsiteY898" fmla="*/ 193679 h 1701199"/>
                    <a:gd name="connsiteX899" fmla="*/ 1783736 w 4919074"/>
                    <a:gd name="connsiteY899" fmla="*/ 196254 h 1701199"/>
                    <a:gd name="connsiteX900" fmla="*/ 1792032 w 4919074"/>
                    <a:gd name="connsiteY900" fmla="*/ 199973 h 1701199"/>
                    <a:gd name="connsiteX901" fmla="*/ 1797897 w 4919074"/>
                    <a:gd name="connsiteY901" fmla="*/ 204407 h 1701199"/>
                    <a:gd name="connsiteX902" fmla="*/ 1804191 w 4919074"/>
                    <a:gd name="connsiteY902" fmla="*/ 207125 h 1701199"/>
                    <a:gd name="connsiteX903" fmla="*/ 1807909 w 4919074"/>
                    <a:gd name="connsiteY903" fmla="*/ 209414 h 1701199"/>
                    <a:gd name="connsiteX904" fmla="*/ 1797897 w 4919074"/>
                    <a:gd name="connsiteY904" fmla="*/ 211702 h 1701199"/>
                    <a:gd name="connsiteX905" fmla="*/ 1790888 w 4919074"/>
                    <a:gd name="connsiteY905" fmla="*/ 206410 h 1701199"/>
                    <a:gd name="connsiteX906" fmla="*/ 1787169 w 4919074"/>
                    <a:gd name="connsiteY906" fmla="*/ 204693 h 1701199"/>
                    <a:gd name="connsiteX907" fmla="*/ 1782734 w 4919074"/>
                    <a:gd name="connsiteY907" fmla="*/ 204264 h 1701199"/>
                    <a:gd name="connsiteX908" fmla="*/ 1776297 w 4919074"/>
                    <a:gd name="connsiteY908" fmla="*/ 205981 h 1701199"/>
                    <a:gd name="connsiteX909" fmla="*/ 1770862 w 4919074"/>
                    <a:gd name="connsiteY909" fmla="*/ 212275 h 1701199"/>
                    <a:gd name="connsiteX910" fmla="*/ 1776154 w 4919074"/>
                    <a:gd name="connsiteY910" fmla="*/ 214563 h 1701199"/>
                    <a:gd name="connsiteX911" fmla="*/ 1788027 w 4919074"/>
                    <a:gd name="connsiteY911" fmla="*/ 216566 h 1701199"/>
                    <a:gd name="connsiteX912" fmla="*/ 1791888 w 4919074"/>
                    <a:gd name="connsiteY912" fmla="*/ 219570 h 1701199"/>
                    <a:gd name="connsiteX913" fmla="*/ 1807337 w 4919074"/>
                    <a:gd name="connsiteY913" fmla="*/ 238308 h 1701199"/>
                    <a:gd name="connsiteX914" fmla="*/ 1811200 w 4919074"/>
                    <a:gd name="connsiteY914" fmla="*/ 240168 h 1701199"/>
                    <a:gd name="connsiteX915" fmla="*/ 1816206 w 4919074"/>
                    <a:gd name="connsiteY915" fmla="*/ 241026 h 1701199"/>
                    <a:gd name="connsiteX916" fmla="*/ 1818352 w 4919074"/>
                    <a:gd name="connsiteY916" fmla="*/ 242313 h 1701199"/>
                    <a:gd name="connsiteX917" fmla="*/ 1812201 w 4919074"/>
                    <a:gd name="connsiteY917" fmla="*/ 245460 h 1701199"/>
                    <a:gd name="connsiteX918" fmla="*/ 1809912 w 4919074"/>
                    <a:gd name="connsiteY918" fmla="*/ 248464 h 1701199"/>
                    <a:gd name="connsiteX919" fmla="*/ 1804619 w 4919074"/>
                    <a:gd name="connsiteY919" fmla="*/ 253757 h 1701199"/>
                    <a:gd name="connsiteX920" fmla="*/ 1782162 w 4919074"/>
                    <a:gd name="connsiteY920" fmla="*/ 256475 h 1701199"/>
                    <a:gd name="connsiteX921" fmla="*/ 1775582 w 4919074"/>
                    <a:gd name="connsiteY921" fmla="*/ 258477 h 1701199"/>
                    <a:gd name="connsiteX922" fmla="*/ 1773579 w 4919074"/>
                    <a:gd name="connsiteY922" fmla="*/ 259335 h 1701199"/>
                    <a:gd name="connsiteX923" fmla="*/ 1770862 w 4919074"/>
                    <a:gd name="connsiteY923" fmla="*/ 261338 h 1701199"/>
                    <a:gd name="connsiteX924" fmla="*/ 1769002 w 4919074"/>
                    <a:gd name="connsiteY924" fmla="*/ 263054 h 1701199"/>
                    <a:gd name="connsiteX925" fmla="*/ 1768144 w 4919074"/>
                    <a:gd name="connsiteY925" fmla="*/ 266917 h 1701199"/>
                    <a:gd name="connsiteX926" fmla="*/ 1770003 w 4919074"/>
                    <a:gd name="connsiteY926" fmla="*/ 269491 h 1701199"/>
                    <a:gd name="connsiteX927" fmla="*/ 1774581 w 4919074"/>
                    <a:gd name="connsiteY927" fmla="*/ 271780 h 1701199"/>
                    <a:gd name="connsiteX928" fmla="*/ 1792461 w 4919074"/>
                    <a:gd name="connsiteY928" fmla="*/ 282222 h 1701199"/>
                    <a:gd name="connsiteX929" fmla="*/ 1791317 w 4919074"/>
                    <a:gd name="connsiteY929" fmla="*/ 283366 h 1701199"/>
                    <a:gd name="connsiteX930" fmla="*/ 1786310 w 4919074"/>
                    <a:gd name="connsiteY930" fmla="*/ 281507 h 1701199"/>
                    <a:gd name="connsiteX931" fmla="*/ 1780160 w 4919074"/>
                    <a:gd name="connsiteY931" fmla="*/ 278217 h 1701199"/>
                    <a:gd name="connsiteX932" fmla="*/ 1773866 w 4919074"/>
                    <a:gd name="connsiteY932" fmla="*/ 273783 h 1701199"/>
                    <a:gd name="connsiteX933" fmla="*/ 1765283 w 4919074"/>
                    <a:gd name="connsiteY933" fmla="*/ 270636 h 1701199"/>
                    <a:gd name="connsiteX934" fmla="*/ 1764854 w 4919074"/>
                    <a:gd name="connsiteY934" fmla="*/ 268061 h 1701199"/>
                    <a:gd name="connsiteX935" fmla="*/ 1764568 w 4919074"/>
                    <a:gd name="connsiteY935" fmla="*/ 264056 h 1701199"/>
                    <a:gd name="connsiteX936" fmla="*/ 1764854 w 4919074"/>
                    <a:gd name="connsiteY936" fmla="*/ 262911 h 1701199"/>
                    <a:gd name="connsiteX937" fmla="*/ 1765569 w 4919074"/>
                    <a:gd name="connsiteY937" fmla="*/ 260909 h 1701199"/>
                    <a:gd name="connsiteX938" fmla="*/ 1773723 w 4919074"/>
                    <a:gd name="connsiteY938" fmla="*/ 255902 h 1701199"/>
                    <a:gd name="connsiteX939" fmla="*/ 1781876 w 4919074"/>
                    <a:gd name="connsiteY939" fmla="*/ 253471 h 1701199"/>
                    <a:gd name="connsiteX940" fmla="*/ 1791888 w 4919074"/>
                    <a:gd name="connsiteY940" fmla="*/ 247749 h 1701199"/>
                    <a:gd name="connsiteX941" fmla="*/ 1801901 w 4919074"/>
                    <a:gd name="connsiteY941" fmla="*/ 241455 h 1701199"/>
                    <a:gd name="connsiteX942" fmla="*/ 1799899 w 4919074"/>
                    <a:gd name="connsiteY942" fmla="*/ 239309 h 1701199"/>
                    <a:gd name="connsiteX943" fmla="*/ 1797754 w 4919074"/>
                    <a:gd name="connsiteY943" fmla="*/ 237736 h 1701199"/>
                    <a:gd name="connsiteX944" fmla="*/ 1788742 w 4919074"/>
                    <a:gd name="connsiteY944" fmla="*/ 237307 h 1701199"/>
                    <a:gd name="connsiteX945" fmla="*/ 1770147 w 4919074"/>
                    <a:gd name="connsiteY945" fmla="*/ 239596 h 1701199"/>
                    <a:gd name="connsiteX946" fmla="*/ 1759132 w 4919074"/>
                    <a:gd name="connsiteY946" fmla="*/ 241598 h 1701199"/>
                    <a:gd name="connsiteX947" fmla="*/ 1754126 w 4919074"/>
                    <a:gd name="connsiteY947" fmla="*/ 246748 h 1701199"/>
                    <a:gd name="connsiteX948" fmla="*/ 1746687 w 4919074"/>
                    <a:gd name="connsiteY948" fmla="*/ 247463 h 1701199"/>
                    <a:gd name="connsiteX949" fmla="*/ 1742968 w 4919074"/>
                    <a:gd name="connsiteY949" fmla="*/ 247606 h 1701199"/>
                    <a:gd name="connsiteX950" fmla="*/ 1732670 w 4919074"/>
                    <a:gd name="connsiteY950" fmla="*/ 245031 h 1701199"/>
                    <a:gd name="connsiteX951" fmla="*/ 1723085 w 4919074"/>
                    <a:gd name="connsiteY951" fmla="*/ 247463 h 1701199"/>
                    <a:gd name="connsiteX952" fmla="*/ 1700342 w 4919074"/>
                    <a:gd name="connsiteY952" fmla="*/ 249608 h 1701199"/>
                    <a:gd name="connsiteX953" fmla="*/ 1696766 w 4919074"/>
                    <a:gd name="connsiteY953" fmla="*/ 250753 h 1701199"/>
                    <a:gd name="connsiteX954" fmla="*/ 1644555 w 4919074"/>
                    <a:gd name="connsiteY954" fmla="*/ 251182 h 1701199"/>
                    <a:gd name="connsiteX955" fmla="*/ 1633970 w 4919074"/>
                    <a:gd name="connsiteY955" fmla="*/ 252326 h 1701199"/>
                    <a:gd name="connsiteX956" fmla="*/ 1607221 w 4919074"/>
                    <a:gd name="connsiteY956" fmla="*/ 256475 h 1701199"/>
                    <a:gd name="connsiteX957" fmla="*/ 1606650 w 4919074"/>
                    <a:gd name="connsiteY957" fmla="*/ 259621 h 1701199"/>
                    <a:gd name="connsiteX958" fmla="*/ 1607650 w 4919074"/>
                    <a:gd name="connsiteY958" fmla="*/ 262053 h 1701199"/>
                    <a:gd name="connsiteX959" fmla="*/ 1603502 w 4919074"/>
                    <a:gd name="connsiteY959" fmla="*/ 265486 h 1701199"/>
                    <a:gd name="connsiteX960" fmla="*/ 1601643 w 4919074"/>
                    <a:gd name="connsiteY960" fmla="*/ 268919 h 1701199"/>
                    <a:gd name="connsiteX961" fmla="*/ 1602358 w 4919074"/>
                    <a:gd name="connsiteY961" fmla="*/ 272781 h 1701199"/>
                    <a:gd name="connsiteX962" fmla="*/ 1602501 w 4919074"/>
                    <a:gd name="connsiteY962" fmla="*/ 276214 h 1701199"/>
                    <a:gd name="connsiteX963" fmla="*/ 1603502 w 4919074"/>
                    <a:gd name="connsiteY963" fmla="*/ 280649 h 1701199"/>
                    <a:gd name="connsiteX964" fmla="*/ 1605075 w 4919074"/>
                    <a:gd name="connsiteY964" fmla="*/ 284654 h 1701199"/>
                    <a:gd name="connsiteX965" fmla="*/ 1608938 w 4919074"/>
                    <a:gd name="connsiteY965" fmla="*/ 286656 h 1701199"/>
                    <a:gd name="connsiteX966" fmla="*/ 1612514 w 4919074"/>
                    <a:gd name="connsiteY966" fmla="*/ 288087 h 1701199"/>
                    <a:gd name="connsiteX967" fmla="*/ 1615089 w 4919074"/>
                    <a:gd name="connsiteY967" fmla="*/ 292521 h 1701199"/>
                    <a:gd name="connsiteX968" fmla="*/ 1613086 w 4919074"/>
                    <a:gd name="connsiteY968" fmla="*/ 297671 h 1701199"/>
                    <a:gd name="connsiteX969" fmla="*/ 1610082 w 4919074"/>
                    <a:gd name="connsiteY969" fmla="*/ 303392 h 1701199"/>
                    <a:gd name="connsiteX970" fmla="*/ 1609510 w 4919074"/>
                    <a:gd name="connsiteY970" fmla="*/ 306110 h 1701199"/>
                    <a:gd name="connsiteX971" fmla="*/ 1611369 w 4919074"/>
                    <a:gd name="connsiteY971" fmla="*/ 309829 h 1701199"/>
                    <a:gd name="connsiteX972" fmla="*/ 1613802 w 4919074"/>
                    <a:gd name="connsiteY972" fmla="*/ 317124 h 1701199"/>
                    <a:gd name="connsiteX973" fmla="*/ 1614660 w 4919074"/>
                    <a:gd name="connsiteY973" fmla="*/ 318984 h 1701199"/>
                    <a:gd name="connsiteX974" fmla="*/ 1622813 w 4919074"/>
                    <a:gd name="connsiteY974" fmla="*/ 324563 h 1701199"/>
                    <a:gd name="connsiteX975" fmla="*/ 1628391 w 4919074"/>
                    <a:gd name="connsiteY975" fmla="*/ 326422 h 1701199"/>
                    <a:gd name="connsiteX976" fmla="*/ 1637546 w 4919074"/>
                    <a:gd name="connsiteY976" fmla="*/ 326708 h 1701199"/>
                    <a:gd name="connsiteX977" fmla="*/ 1643840 w 4919074"/>
                    <a:gd name="connsiteY977" fmla="*/ 328139 h 1701199"/>
                    <a:gd name="connsiteX978" fmla="*/ 1652852 w 4919074"/>
                    <a:gd name="connsiteY978" fmla="*/ 331715 h 1701199"/>
                    <a:gd name="connsiteX979" fmla="*/ 1655570 w 4919074"/>
                    <a:gd name="connsiteY979" fmla="*/ 333288 h 1701199"/>
                    <a:gd name="connsiteX980" fmla="*/ 1656428 w 4919074"/>
                    <a:gd name="connsiteY980" fmla="*/ 334719 h 1701199"/>
                    <a:gd name="connsiteX981" fmla="*/ 1658574 w 4919074"/>
                    <a:gd name="connsiteY981" fmla="*/ 340726 h 1701199"/>
                    <a:gd name="connsiteX982" fmla="*/ 1659718 w 4919074"/>
                    <a:gd name="connsiteY982" fmla="*/ 342729 h 1701199"/>
                    <a:gd name="connsiteX983" fmla="*/ 1669588 w 4919074"/>
                    <a:gd name="connsiteY983" fmla="*/ 350882 h 1701199"/>
                    <a:gd name="connsiteX984" fmla="*/ 1672878 w 4919074"/>
                    <a:gd name="connsiteY984" fmla="*/ 352170 h 1701199"/>
                    <a:gd name="connsiteX985" fmla="*/ 1686323 w 4919074"/>
                    <a:gd name="connsiteY985" fmla="*/ 353743 h 1701199"/>
                    <a:gd name="connsiteX986" fmla="*/ 1690472 w 4919074"/>
                    <a:gd name="connsiteY986" fmla="*/ 356461 h 1701199"/>
                    <a:gd name="connsiteX987" fmla="*/ 1696336 w 4919074"/>
                    <a:gd name="connsiteY987" fmla="*/ 364471 h 1701199"/>
                    <a:gd name="connsiteX988" fmla="*/ 1696909 w 4919074"/>
                    <a:gd name="connsiteY988" fmla="*/ 366474 h 1701199"/>
                    <a:gd name="connsiteX989" fmla="*/ 1697481 w 4919074"/>
                    <a:gd name="connsiteY989" fmla="*/ 369478 h 1701199"/>
                    <a:gd name="connsiteX990" fmla="*/ 1696909 w 4919074"/>
                    <a:gd name="connsiteY990" fmla="*/ 372339 h 1701199"/>
                    <a:gd name="connsiteX991" fmla="*/ 1696336 w 4919074"/>
                    <a:gd name="connsiteY991" fmla="*/ 374055 h 1701199"/>
                    <a:gd name="connsiteX992" fmla="*/ 1694048 w 4919074"/>
                    <a:gd name="connsiteY992" fmla="*/ 376630 h 1701199"/>
                    <a:gd name="connsiteX993" fmla="*/ 1688326 w 4919074"/>
                    <a:gd name="connsiteY993" fmla="*/ 387358 h 1701199"/>
                    <a:gd name="connsiteX994" fmla="*/ 1684893 w 4919074"/>
                    <a:gd name="connsiteY994" fmla="*/ 396942 h 1701199"/>
                    <a:gd name="connsiteX995" fmla="*/ 1690329 w 4919074"/>
                    <a:gd name="connsiteY995" fmla="*/ 403236 h 1701199"/>
                    <a:gd name="connsiteX996" fmla="*/ 1697767 w 4919074"/>
                    <a:gd name="connsiteY996" fmla="*/ 415537 h 1701199"/>
                    <a:gd name="connsiteX997" fmla="*/ 1699912 w 4919074"/>
                    <a:gd name="connsiteY997" fmla="*/ 420687 h 1701199"/>
                    <a:gd name="connsiteX998" fmla="*/ 1702487 w 4919074"/>
                    <a:gd name="connsiteY998" fmla="*/ 427553 h 1701199"/>
                    <a:gd name="connsiteX999" fmla="*/ 1701343 w 4919074"/>
                    <a:gd name="connsiteY999" fmla="*/ 431987 h 1701199"/>
                    <a:gd name="connsiteX1000" fmla="*/ 1700199 w 4919074"/>
                    <a:gd name="connsiteY1000" fmla="*/ 434562 h 1701199"/>
                    <a:gd name="connsiteX1001" fmla="*/ 1695335 w 4919074"/>
                    <a:gd name="connsiteY1001" fmla="*/ 438567 h 1701199"/>
                    <a:gd name="connsiteX1002" fmla="*/ 1689184 w 4919074"/>
                    <a:gd name="connsiteY1002" fmla="*/ 439855 h 1701199"/>
                    <a:gd name="connsiteX1003" fmla="*/ 1682462 w 4919074"/>
                    <a:gd name="connsiteY1003" fmla="*/ 442286 h 1701199"/>
                    <a:gd name="connsiteX1004" fmla="*/ 1683034 w 4919074"/>
                    <a:gd name="connsiteY1004" fmla="*/ 445290 h 1701199"/>
                    <a:gd name="connsiteX1005" fmla="*/ 1684178 w 4919074"/>
                    <a:gd name="connsiteY1005" fmla="*/ 448866 h 1701199"/>
                    <a:gd name="connsiteX1006" fmla="*/ 1683606 w 4919074"/>
                    <a:gd name="connsiteY1006" fmla="*/ 451441 h 1701199"/>
                    <a:gd name="connsiteX1007" fmla="*/ 1682747 w 4919074"/>
                    <a:gd name="connsiteY1007" fmla="*/ 452299 h 1701199"/>
                    <a:gd name="connsiteX1008" fmla="*/ 1679029 w 4919074"/>
                    <a:gd name="connsiteY1008" fmla="*/ 452585 h 1701199"/>
                    <a:gd name="connsiteX1009" fmla="*/ 1675881 w 4919074"/>
                    <a:gd name="connsiteY1009" fmla="*/ 451727 h 1701199"/>
                    <a:gd name="connsiteX1010" fmla="*/ 1673164 w 4919074"/>
                    <a:gd name="connsiteY1010" fmla="*/ 449009 h 1701199"/>
                    <a:gd name="connsiteX1011" fmla="*/ 1670732 w 4919074"/>
                    <a:gd name="connsiteY1011" fmla="*/ 445576 h 1701199"/>
                    <a:gd name="connsiteX1012" fmla="*/ 1672449 w 4919074"/>
                    <a:gd name="connsiteY1012" fmla="*/ 441714 h 1701199"/>
                    <a:gd name="connsiteX1013" fmla="*/ 1677884 w 4919074"/>
                    <a:gd name="connsiteY1013" fmla="*/ 435134 h 1701199"/>
                    <a:gd name="connsiteX1014" fmla="*/ 1681174 w 4919074"/>
                    <a:gd name="connsiteY1014" fmla="*/ 425693 h 1701199"/>
                    <a:gd name="connsiteX1015" fmla="*/ 1682032 w 4919074"/>
                    <a:gd name="connsiteY1015" fmla="*/ 419399 h 1701199"/>
                    <a:gd name="connsiteX1016" fmla="*/ 1681747 w 4919074"/>
                    <a:gd name="connsiteY1016" fmla="*/ 412820 h 1701199"/>
                    <a:gd name="connsiteX1017" fmla="*/ 1680602 w 4919074"/>
                    <a:gd name="connsiteY1017" fmla="*/ 408385 h 1701199"/>
                    <a:gd name="connsiteX1018" fmla="*/ 1676311 w 4919074"/>
                    <a:gd name="connsiteY1018" fmla="*/ 405095 h 1701199"/>
                    <a:gd name="connsiteX1019" fmla="*/ 1672305 w 4919074"/>
                    <a:gd name="connsiteY1019" fmla="*/ 405810 h 1701199"/>
                    <a:gd name="connsiteX1020" fmla="*/ 1668014 w 4919074"/>
                    <a:gd name="connsiteY1020" fmla="*/ 408671 h 1701199"/>
                    <a:gd name="connsiteX1021" fmla="*/ 1663723 w 4919074"/>
                    <a:gd name="connsiteY1021" fmla="*/ 419686 h 1701199"/>
                    <a:gd name="connsiteX1022" fmla="*/ 1657858 w 4919074"/>
                    <a:gd name="connsiteY1022" fmla="*/ 427696 h 1701199"/>
                    <a:gd name="connsiteX1023" fmla="*/ 1657000 w 4919074"/>
                    <a:gd name="connsiteY1023" fmla="*/ 430986 h 1701199"/>
                    <a:gd name="connsiteX1024" fmla="*/ 1657143 w 4919074"/>
                    <a:gd name="connsiteY1024" fmla="*/ 433990 h 1701199"/>
                    <a:gd name="connsiteX1025" fmla="*/ 1656714 w 4919074"/>
                    <a:gd name="connsiteY1025" fmla="*/ 435849 h 1701199"/>
                    <a:gd name="connsiteX1026" fmla="*/ 1655570 w 4919074"/>
                    <a:gd name="connsiteY1026" fmla="*/ 429555 h 1701199"/>
                    <a:gd name="connsiteX1027" fmla="*/ 1654998 w 4919074"/>
                    <a:gd name="connsiteY1027" fmla="*/ 424692 h 1701199"/>
                    <a:gd name="connsiteX1028" fmla="*/ 1658288 w 4919074"/>
                    <a:gd name="connsiteY1028" fmla="*/ 418827 h 1701199"/>
                    <a:gd name="connsiteX1029" fmla="*/ 1660147 w 4919074"/>
                    <a:gd name="connsiteY1029" fmla="*/ 413249 h 1701199"/>
                    <a:gd name="connsiteX1030" fmla="*/ 1659574 w 4919074"/>
                    <a:gd name="connsiteY1030" fmla="*/ 409243 h 1701199"/>
                    <a:gd name="connsiteX1031" fmla="*/ 1657286 w 4919074"/>
                    <a:gd name="connsiteY1031" fmla="*/ 402807 h 1701199"/>
                    <a:gd name="connsiteX1032" fmla="*/ 1657715 w 4919074"/>
                    <a:gd name="connsiteY1032" fmla="*/ 399517 h 1701199"/>
                    <a:gd name="connsiteX1033" fmla="*/ 1658431 w 4919074"/>
                    <a:gd name="connsiteY1033" fmla="*/ 397514 h 1701199"/>
                    <a:gd name="connsiteX1034" fmla="*/ 1659861 w 4919074"/>
                    <a:gd name="connsiteY1034" fmla="*/ 388216 h 1701199"/>
                    <a:gd name="connsiteX1035" fmla="*/ 1665010 w 4919074"/>
                    <a:gd name="connsiteY1035" fmla="*/ 386357 h 1701199"/>
                    <a:gd name="connsiteX1036" fmla="*/ 1677741 w 4919074"/>
                    <a:gd name="connsiteY1036" fmla="*/ 379348 h 1701199"/>
                    <a:gd name="connsiteX1037" fmla="*/ 1679601 w 4919074"/>
                    <a:gd name="connsiteY1037" fmla="*/ 377488 h 1701199"/>
                    <a:gd name="connsiteX1038" fmla="*/ 1683463 w 4919074"/>
                    <a:gd name="connsiteY1038" fmla="*/ 371337 h 1701199"/>
                    <a:gd name="connsiteX1039" fmla="*/ 1685323 w 4919074"/>
                    <a:gd name="connsiteY1039" fmla="*/ 369049 h 1701199"/>
                    <a:gd name="connsiteX1040" fmla="*/ 1687325 w 4919074"/>
                    <a:gd name="connsiteY1040" fmla="*/ 365473 h 1701199"/>
                    <a:gd name="connsiteX1041" fmla="*/ 1683463 w 4919074"/>
                    <a:gd name="connsiteY1041" fmla="*/ 362469 h 1701199"/>
                    <a:gd name="connsiteX1042" fmla="*/ 1679887 w 4919074"/>
                    <a:gd name="connsiteY1042" fmla="*/ 360895 h 1701199"/>
                    <a:gd name="connsiteX1043" fmla="*/ 1672878 w 4919074"/>
                    <a:gd name="connsiteY1043" fmla="*/ 360037 h 1701199"/>
                    <a:gd name="connsiteX1044" fmla="*/ 1666584 w 4919074"/>
                    <a:gd name="connsiteY1044" fmla="*/ 360323 h 1701199"/>
                    <a:gd name="connsiteX1045" fmla="*/ 1652422 w 4919074"/>
                    <a:gd name="connsiteY1045" fmla="*/ 363184 h 1701199"/>
                    <a:gd name="connsiteX1046" fmla="*/ 1639835 w 4919074"/>
                    <a:gd name="connsiteY1046" fmla="*/ 362755 h 1701199"/>
                    <a:gd name="connsiteX1047" fmla="*/ 1635258 w 4919074"/>
                    <a:gd name="connsiteY1047" fmla="*/ 361038 h 1701199"/>
                    <a:gd name="connsiteX1048" fmla="*/ 1615518 w 4919074"/>
                    <a:gd name="connsiteY1048" fmla="*/ 348451 h 1701199"/>
                    <a:gd name="connsiteX1049" fmla="*/ 1614230 w 4919074"/>
                    <a:gd name="connsiteY1049" fmla="*/ 343587 h 1701199"/>
                    <a:gd name="connsiteX1050" fmla="*/ 1612657 w 4919074"/>
                    <a:gd name="connsiteY1050" fmla="*/ 341728 h 1701199"/>
                    <a:gd name="connsiteX1051" fmla="*/ 1610797 w 4919074"/>
                    <a:gd name="connsiteY1051" fmla="*/ 341155 h 1701199"/>
                    <a:gd name="connsiteX1052" fmla="*/ 1603932 w 4919074"/>
                    <a:gd name="connsiteY1052" fmla="*/ 338008 h 1701199"/>
                    <a:gd name="connsiteX1053" fmla="*/ 1588340 w 4919074"/>
                    <a:gd name="connsiteY1053" fmla="*/ 334146 h 1701199"/>
                    <a:gd name="connsiteX1054" fmla="*/ 1572176 w 4919074"/>
                    <a:gd name="connsiteY1054" fmla="*/ 325135 h 1701199"/>
                    <a:gd name="connsiteX1055" fmla="*/ 1543854 w 4919074"/>
                    <a:gd name="connsiteY1055" fmla="*/ 324276 h 1701199"/>
                    <a:gd name="connsiteX1056" fmla="*/ 1536129 w 4919074"/>
                    <a:gd name="connsiteY1056" fmla="*/ 325278 h 1701199"/>
                    <a:gd name="connsiteX1057" fmla="*/ 1528262 w 4919074"/>
                    <a:gd name="connsiteY1057" fmla="*/ 328139 h 1701199"/>
                    <a:gd name="connsiteX1058" fmla="*/ 1521253 w 4919074"/>
                    <a:gd name="connsiteY1058" fmla="*/ 333717 h 1701199"/>
                    <a:gd name="connsiteX1059" fmla="*/ 1517963 w 4919074"/>
                    <a:gd name="connsiteY1059" fmla="*/ 335291 h 1701199"/>
                    <a:gd name="connsiteX1060" fmla="*/ 1513386 w 4919074"/>
                    <a:gd name="connsiteY1060" fmla="*/ 335863 h 1701199"/>
                    <a:gd name="connsiteX1061" fmla="*/ 1512384 w 4919074"/>
                    <a:gd name="connsiteY1061" fmla="*/ 337865 h 1701199"/>
                    <a:gd name="connsiteX1062" fmla="*/ 1511526 w 4919074"/>
                    <a:gd name="connsiteY1062" fmla="*/ 340583 h 1701199"/>
                    <a:gd name="connsiteX1063" fmla="*/ 1513958 w 4919074"/>
                    <a:gd name="connsiteY1063" fmla="*/ 342729 h 1701199"/>
                    <a:gd name="connsiteX1064" fmla="*/ 1522684 w 4919074"/>
                    <a:gd name="connsiteY1064" fmla="*/ 340297 h 1701199"/>
                    <a:gd name="connsiteX1065" fmla="*/ 1529836 w 4919074"/>
                    <a:gd name="connsiteY1065" fmla="*/ 341585 h 1701199"/>
                    <a:gd name="connsiteX1066" fmla="*/ 1533554 w 4919074"/>
                    <a:gd name="connsiteY1066" fmla="*/ 344159 h 1701199"/>
                    <a:gd name="connsiteX1067" fmla="*/ 1536272 w 4919074"/>
                    <a:gd name="connsiteY1067" fmla="*/ 349452 h 1701199"/>
                    <a:gd name="connsiteX1068" fmla="*/ 1534985 w 4919074"/>
                    <a:gd name="connsiteY1068" fmla="*/ 352027 h 1701199"/>
                    <a:gd name="connsiteX1069" fmla="*/ 1522541 w 4919074"/>
                    <a:gd name="connsiteY1069" fmla="*/ 355889 h 1701199"/>
                    <a:gd name="connsiteX1070" fmla="*/ 1515674 w 4919074"/>
                    <a:gd name="connsiteY1070" fmla="*/ 355603 h 1701199"/>
                    <a:gd name="connsiteX1071" fmla="*/ 1500941 w 4919074"/>
                    <a:gd name="connsiteY1071" fmla="*/ 346448 h 1701199"/>
                    <a:gd name="connsiteX1072" fmla="*/ 1495219 w 4919074"/>
                    <a:gd name="connsiteY1072" fmla="*/ 344875 h 1701199"/>
                    <a:gd name="connsiteX1073" fmla="*/ 1481630 w 4919074"/>
                    <a:gd name="connsiteY1073" fmla="*/ 346448 h 1701199"/>
                    <a:gd name="connsiteX1074" fmla="*/ 1472619 w 4919074"/>
                    <a:gd name="connsiteY1074" fmla="*/ 350882 h 1701199"/>
                    <a:gd name="connsiteX1075" fmla="*/ 1469901 w 4919074"/>
                    <a:gd name="connsiteY1075" fmla="*/ 351741 h 1701199"/>
                    <a:gd name="connsiteX1076" fmla="*/ 1472046 w 4919074"/>
                    <a:gd name="connsiteY1076" fmla="*/ 356318 h 1701199"/>
                    <a:gd name="connsiteX1077" fmla="*/ 1475479 w 4919074"/>
                    <a:gd name="connsiteY1077" fmla="*/ 364614 h 1701199"/>
                    <a:gd name="connsiteX1078" fmla="*/ 1478340 w 4919074"/>
                    <a:gd name="connsiteY1078" fmla="*/ 369478 h 1701199"/>
                    <a:gd name="connsiteX1079" fmla="*/ 1482060 w 4919074"/>
                    <a:gd name="connsiteY1079" fmla="*/ 371910 h 1701199"/>
                    <a:gd name="connsiteX1080" fmla="*/ 1495219 w 4919074"/>
                    <a:gd name="connsiteY1080" fmla="*/ 377774 h 1701199"/>
                    <a:gd name="connsiteX1081" fmla="*/ 1502514 w 4919074"/>
                    <a:gd name="connsiteY1081" fmla="*/ 379920 h 1701199"/>
                    <a:gd name="connsiteX1082" fmla="*/ 1513672 w 4919074"/>
                    <a:gd name="connsiteY1082" fmla="*/ 385355 h 1701199"/>
                    <a:gd name="connsiteX1083" fmla="*/ 1520395 w 4919074"/>
                    <a:gd name="connsiteY1083" fmla="*/ 385928 h 1701199"/>
                    <a:gd name="connsiteX1084" fmla="*/ 1526545 w 4919074"/>
                    <a:gd name="connsiteY1084" fmla="*/ 384640 h 1701199"/>
                    <a:gd name="connsiteX1085" fmla="*/ 1535700 w 4919074"/>
                    <a:gd name="connsiteY1085" fmla="*/ 387787 h 1701199"/>
                    <a:gd name="connsiteX1086" fmla="*/ 1540993 w 4919074"/>
                    <a:gd name="connsiteY1086" fmla="*/ 397800 h 1701199"/>
                    <a:gd name="connsiteX1087" fmla="*/ 1544140 w 4919074"/>
                    <a:gd name="connsiteY1087" fmla="*/ 401233 h 1701199"/>
                    <a:gd name="connsiteX1088" fmla="*/ 1547000 w 4919074"/>
                    <a:gd name="connsiteY1088" fmla="*/ 402950 h 1701199"/>
                    <a:gd name="connsiteX1089" fmla="*/ 1551149 w 4919074"/>
                    <a:gd name="connsiteY1089" fmla="*/ 403951 h 1701199"/>
                    <a:gd name="connsiteX1090" fmla="*/ 1553581 w 4919074"/>
                    <a:gd name="connsiteY1090" fmla="*/ 404094 h 1701199"/>
                    <a:gd name="connsiteX1091" fmla="*/ 1556155 w 4919074"/>
                    <a:gd name="connsiteY1091" fmla="*/ 402807 h 1701199"/>
                    <a:gd name="connsiteX1092" fmla="*/ 1562020 w 4919074"/>
                    <a:gd name="connsiteY1092" fmla="*/ 402521 h 1701199"/>
                    <a:gd name="connsiteX1093" fmla="*/ 1560018 w 4919074"/>
                    <a:gd name="connsiteY1093" fmla="*/ 405381 h 1701199"/>
                    <a:gd name="connsiteX1094" fmla="*/ 1557729 w 4919074"/>
                    <a:gd name="connsiteY1094" fmla="*/ 406240 h 1701199"/>
                    <a:gd name="connsiteX1095" fmla="*/ 1545141 w 4919074"/>
                    <a:gd name="connsiteY1095" fmla="*/ 407527 h 1701199"/>
                    <a:gd name="connsiteX1096" fmla="*/ 1538990 w 4919074"/>
                    <a:gd name="connsiteY1096" fmla="*/ 406526 h 1701199"/>
                    <a:gd name="connsiteX1097" fmla="*/ 1531409 w 4919074"/>
                    <a:gd name="connsiteY1097" fmla="*/ 403379 h 1701199"/>
                    <a:gd name="connsiteX1098" fmla="*/ 1516962 w 4919074"/>
                    <a:gd name="connsiteY1098" fmla="*/ 393366 h 1701199"/>
                    <a:gd name="connsiteX1099" fmla="*/ 1498938 w 4919074"/>
                    <a:gd name="connsiteY1099" fmla="*/ 392651 h 1701199"/>
                    <a:gd name="connsiteX1100" fmla="*/ 1496936 w 4919074"/>
                    <a:gd name="connsiteY1100" fmla="*/ 395511 h 1701199"/>
                    <a:gd name="connsiteX1101" fmla="*/ 1491358 w 4919074"/>
                    <a:gd name="connsiteY1101" fmla="*/ 391363 h 1701199"/>
                    <a:gd name="connsiteX1102" fmla="*/ 1472190 w 4919074"/>
                    <a:gd name="connsiteY1102" fmla="*/ 390505 h 1701199"/>
                    <a:gd name="connsiteX1103" fmla="*/ 1460890 w 4919074"/>
                    <a:gd name="connsiteY1103" fmla="*/ 387930 h 1701199"/>
                    <a:gd name="connsiteX1104" fmla="*/ 1448730 w 4919074"/>
                    <a:gd name="connsiteY1104" fmla="*/ 383639 h 1701199"/>
                    <a:gd name="connsiteX1105" fmla="*/ 1447729 w 4919074"/>
                    <a:gd name="connsiteY1105" fmla="*/ 381636 h 1701199"/>
                    <a:gd name="connsiteX1106" fmla="*/ 1447157 w 4919074"/>
                    <a:gd name="connsiteY1106" fmla="*/ 378776 h 1701199"/>
                    <a:gd name="connsiteX1107" fmla="*/ 1451305 w 4919074"/>
                    <a:gd name="connsiteY1107" fmla="*/ 375056 h 1701199"/>
                    <a:gd name="connsiteX1108" fmla="*/ 1452879 w 4919074"/>
                    <a:gd name="connsiteY1108" fmla="*/ 372911 h 1701199"/>
                    <a:gd name="connsiteX1109" fmla="*/ 1453880 w 4919074"/>
                    <a:gd name="connsiteY1109" fmla="*/ 366188 h 1701199"/>
                    <a:gd name="connsiteX1110" fmla="*/ 1446156 w 4919074"/>
                    <a:gd name="connsiteY1110" fmla="*/ 357319 h 1701199"/>
                    <a:gd name="connsiteX1111" fmla="*/ 1447014 w 4919074"/>
                    <a:gd name="connsiteY1111" fmla="*/ 349023 h 1701199"/>
                    <a:gd name="connsiteX1112" fmla="*/ 1450590 w 4919074"/>
                    <a:gd name="connsiteY1112" fmla="*/ 347735 h 1701199"/>
                    <a:gd name="connsiteX1113" fmla="*/ 1455311 w 4919074"/>
                    <a:gd name="connsiteY1113" fmla="*/ 337007 h 1701199"/>
                    <a:gd name="connsiteX1114" fmla="*/ 1458172 w 4919074"/>
                    <a:gd name="connsiteY1114" fmla="*/ 333574 h 1701199"/>
                    <a:gd name="connsiteX1115" fmla="*/ 1459745 w 4919074"/>
                    <a:gd name="connsiteY1115" fmla="*/ 332287 h 1701199"/>
                    <a:gd name="connsiteX1116" fmla="*/ 1461032 w 4919074"/>
                    <a:gd name="connsiteY1116" fmla="*/ 329855 h 1701199"/>
                    <a:gd name="connsiteX1117" fmla="*/ 1459602 w 4919074"/>
                    <a:gd name="connsiteY1117" fmla="*/ 326851 h 1701199"/>
                    <a:gd name="connsiteX1118" fmla="*/ 1458172 w 4919074"/>
                    <a:gd name="connsiteY1118" fmla="*/ 324992 h 1701199"/>
                    <a:gd name="connsiteX1119" fmla="*/ 1456598 w 4919074"/>
                    <a:gd name="connsiteY1119" fmla="*/ 320700 h 1701199"/>
                    <a:gd name="connsiteX1120" fmla="*/ 1456884 w 4919074"/>
                    <a:gd name="connsiteY1120" fmla="*/ 317553 h 1701199"/>
                    <a:gd name="connsiteX1121" fmla="*/ 1456884 w 4919074"/>
                    <a:gd name="connsiteY1121" fmla="*/ 313691 h 1701199"/>
                    <a:gd name="connsiteX1122" fmla="*/ 1453022 w 4919074"/>
                    <a:gd name="connsiteY1122" fmla="*/ 307684 h 1701199"/>
                    <a:gd name="connsiteX1123" fmla="*/ 1449875 w 4919074"/>
                    <a:gd name="connsiteY1123" fmla="*/ 301247 h 1701199"/>
                    <a:gd name="connsiteX1124" fmla="*/ 1443295 w 4919074"/>
                    <a:gd name="connsiteY1124" fmla="*/ 298100 h 1701199"/>
                    <a:gd name="connsiteX1125" fmla="*/ 1437001 w 4919074"/>
                    <a:gd name="connsiteY1125" fmla="*/ 297957 h 1701199"/>
                    <a:gd name="connsiteX1126" fmla="*/ 1434569 w 4919074"/>
                    <a:gd name="connsiteY1126" fmla="*/ 298958 h 1701199"/>
                    <a:gd name="connsiteX1127" fmla="*/ 1432281 w 4919074"/>
                    <a:gd name="connsiteY1127" fmla="*/ 300388 h 1701199"/>
                    <a:gd name="connsiteX1128" fmla="*/ 1435571 w 4919074"/>
                    <a:gd name="connsiteY1128" fmla="*/ 306253 h 1701199"/>
                    <a:gd name="connsiteX1129" fmla="*/ 1439004 w 4919074"/>
                    <a:gd name="connsiteY1129" fmla="*/ 311546 h 1701199"/>
                    <a:gd name="connsiteX1130" fmla="*/ 1440577 w 4919074"/>
                    <a:gd name="connsiteY1130" fmla="*/ 315551 h 1701199"/>
                    <a:gd name="connsiteX1131" fmla="*/ 1441578 w 4919074"/>
                    <a:gd name="connsiteY1131" fmla="*/ 322846 h 1701199"/>
                    <a:gd name="connsiteX1132" fmla="*/ 1441435 w 4919074"/>
                    <a:gd name="connsiteY1132" fmla="*/ 331858 h 1701199"/>
                    <a:gd name="connsiteX1133" fmla="*/ 1440291 w 4919074"/>
                    <a:gd name="connsiteY1133" fmla="*/ 335434 h 1701199"/>
                    <a:gd name="connsiteX1134" fmla="*/ 1438432 w 4919074"/>
                    <a:gd name="connsiteY1134" fmla="*/ 338581 h 1701199"/>
                    <a:gd name="connsiteX1135" fmla="*/ 1432853 w 4919074"/>
                    <a:gd name="connsiteY1135" fmla="*/ 342300 h 1701199"/>
                    <a:gd name="connsiteX1136" fmla="*/ 1423269 w 4919074"/>
                    <a:gd name="connsiteY1136" fmla="*/ 346877 h 1701199"/>
                    <a:gd name="connsiteX1137" fmla="*/ 1417977 w 4919074"/>
                    <a:gd name="connsiteY1137" fmla="*/ 349166 h 1701199"/>
                    <a:gd name="connsiteX1138" fmla="*/ 1406677 w 4919074"/>
                    <a:gd name="connsiteY1138" fmla="*/ 351598 h 1701199"/>
                    <a:gd name="connsiteX1139" fmla="*/ 1398666 w 4919074"/>
                    <a:gd name="connsiteY1139" fmla="*/ 355460 h 1701199"/>
                    <a:gd name="connsiteX1140" fmla="*/ 1380929 w 4919074"/>
                    <a:gd name="connsiteY1140" fmla="*/ 377917 h 1701199"/>
                    <a:gd name="connsiteX1141" fmla="*/ 1382931 w 4919074"/>
                    <a:gd name="connsiteY1141" fmla="*/ 381207 h 1701199"/>
                    <a:gd name="connsiteX1142" fmla="*/ 1389368 w 4919074"/>
                    <a:gd name="connsiteY1142" fmla="*/ 384926 h 1701199"/>
                    <a:gd name="connsiteX1143" fmla="*/ 1393660 w 4919074"/>
                    <a:gd name="connsiteY1143" fmla="*/ 388073 h 1701199"/>
                    <a:gd name="connsiteX1144" fmla="*/ 1395805 w 4919074"/>
                    <a:gd name="connsiteY1144" fmla="*/ 390648 h 1701199"/>
                    <a:gd name="connsiteX1145" fmla="*/ 1400383 w 4919074"/>
                    <a:gd name="connsiteY1145" fmla="*/ 398801 h 1701199"/>
                    <a:gd name="connsiteX1146" fmla="*/ 1417977 w 4919074"/>
                    <a:gd name="connsiteY1146" fmla="*/ 421688 h 1701199"/>
                    <a:gd name="connsiteX1147" fmla="*/ 1418835 w 4919074"/>
                    <a:gd name="connsiteY1147" fmla="*/ 425836 h 1701199"/>
                    <a:gd name="connsiteX1148" fmla="*/ 1414830 w 4919074"/>
                    <a:gd name="connsiteY1148" fmla="*/ 433132 h 1701199"/>
                    <a:gd name="connsiteX1149" fmla="*/ 1406677 w 4919074"/>
                    <a:gd name="connsiteY1149" fmla="*/ 442572 h 1701199"/>
                    <a:gd name="connsiteX1150" fmla="*/ 1403386 w 4919074"/>
                    <a:gd name="connsiteY1150" fmla="*/ 447865 h 1701199"/>
                    <a:gd name="connsiteX1151" fmla="*/ 1395805 w 4919074"/>
                    <a:gd name="connsiteY1151" fmla="*/ 468034 h 1701199"/>
                    <a:gd name="connsiteX1152" fmla="*/ 1395233 w 4919074"/>
                    <a:gd name="connsiteY1152" fmla="*/ 473183 h 1701199"/>
                    <a:gd name="connsiteX1153" fmla="*/ 1398380 w 4919074"/>
                    <a:gd name="connsiteY1153" fmla="*/ 478047 h 1701199"/>
                    <a:gd name="connsiteX1154" fmla="*/ 1403530 w 4919074"/>
                    <a:gd name="connsiteY1154" fmla="*/ 484055 h 1701199"/>
                    <a:gd name="connsiteX1155" fmla="*/ 1405246 w 4919074"/>
                    <a:gd name="connsiteY1155" fmla="*/ 488632 h 1701199"/>
                    <a:gd name="connsiteX1156" fmla="*/ 1401813 w 4919074"/>
                    <a:gd name="connsiteY1156" fmla="*/ 500361 h 1701199"/>
                    <a:gd name="connsiteX1157" fmla="*/ 1403530 w 4919074"/>
                    <a:gd name="connsiteY1157" fmla="*/ 503365 h 1701199"/>
                    <a:gd name="connsiteX1158" fmla="*/ 1407821 w 4919074"/>
                    <a:gd name="connsiteY1158" fmla="*/ 504796 h 1701199"/>
                    <a:gd name="connsiteX1159" fmla="*/ 1419407 w 4919074"/>
                    <a:gd name="connsiteY1159" fmla="*/ 503222 h 1701199"/>
                    <a:gd name="connsiteX1160" fmla="*/ 1433139 w 4919074"/>
                    <a:gd name="connsiteY1160" fmla="*/ 506083 h 1701199"/>
                    <a:gd name="connsiteX1161" fmla="*/ 1440291 w 4919074"/>
                    <a:gd name="connsiteY1161" fmla="*/ 504796 h 1701199"/>
                    <a:gd name="connsiteX1162" fmla="*/ 1451448 w 4919074"/>
                    <a:gd name="connsiteY1162" fmla="*/ 498216 h 1701199"/>
                    <a:gd name="connsiteX1163" fmla="*/ 1455597 w 4919074"/>
                    <a:gd name="connsiteY1163" fmla="*/ 497500 h 1701199"/>
                    <a:gd name="connsiteX1164" fmla="*/ 1468900 w 4919074"/>
                    <a:gd name="connsiteY1164" fmla="*/ 498359 h 1701199"/>
                    <a:gd name="connsiteX1165" fmla="*/ 1488353 w 4919074"/>
                    <a:gd name="connsiteY1165" fmla="*/ 504653 h 1701199"/>
                    <a:gd name="connsiteX1166" fmla="*/ 1508952 w 4919074"/>
                    <a:gd name="connsiteY1166" fmla="*/ 513092 h 1701199"/>
                    <a:gd name="connsiteX1167" fmla="*/ 1513243 w 4919074"/>
                    <a:gd name="connsiteY1167" fmla="*/ 515953 h 1701199"/>
                    <a:gd name="connsiteX1168" fmla="*/ 1518678 w 4919074"/>
                    <a:gd name="connsiteY1168" fmla="*/ 516096 h 1701199"/>
                    <a:gd name="connsiteX1169" fmla="*/ 1522826 w 4919074"/>
                    <a:gd name="connsiteY1169" fmla="*/ 530400 h 1701199"/>
                    <a:gd name="connsiteX1170" fmla="*/ 1526545 w 4919074"/>
                    <a:gd name="connsiteY1170" fmla="*/ 538267 h 1701199"/>
                    <a:gd name="connsiteX1171" fmla="*/ 1528119 w 4919074"/>
                    <a:gd name="connsiteY1171" fmla="*/ 543703 h 1701199"/>
                    <a:gd name="connsiteX1172" fmla="*/ 1529120 w 4919074"/>
                    <a:gd name="connsiteY1172" fmla="*/ 549854 h 1701199"/>
                    <a:gd name="connsiteX1173" fmla="*/ 1525259 w 4919074"/>
                    <a:gd name="connsiteY1173" fmla="*/ 551141 h 1701199"/>
                    <a:gd name="connsiteX1174" fmla="*/ 1521968 w 4919074"/>
                    <a:gd name="connsiteY1174" fmla="*/ 551857 h 1701199"/>
                    <a:gd name="connsiteX1175" fmla="*/ 1519108 w 4919074"/>
                    <a:gd name="connsiteY1175" fmla="*/ 553430 h 1701199"/>
                    <a:gd name="connsiteX1176" fmla="*/ 1515245 w 4919074"/>
                    <a:gd name="connsiteY1176" fmla="*/ 563014 h 1701199"/>
                    <a:gd name="connsiteX1177" fmla="*/ 1514816 w 4919074"/>
                    <a:gd name="connsiteY1177" fmla="*/ 568163 h 1701199"/>
                    <a:gd name="connsiteX1178" fmla="*/ 1516819 w 4919074"/>
                    <a:gd name="connsiteY1178" fmla="*/ 576317 h 1701199"/>
                    <a:gd name="connsiteX1179" fmla="*/ 1534127 w 4919074"/>
                    <a:gd name="connsiteY1179" fmla="*/ 580036 h 1701199"/>
                    <a:gd name="connsiteX1180" fmla="*/ 1546142 w 4919074"/>
                    <a:gd name="connsiteY1180" fmla="*/ 582038 h 1701199"/>
                    <a:gd name="connsiteX1181" fmla="*/ 1554582 w 4919074"/>
                    <a:gd name="connsiteY1181" fmla="*/ 582468 h 1701199"/>
                    <a:gd name="connsiteX1182" fmla="*/ 1556155 w 4919074"/>
                    <a:gd name="connsiteY1182" fmla="*/ 583469 h 1701199"/>
                    <a:gd name="connsiteX1183" fmla="*/ 1557157 w 4919074"/>
                    <a:gd name="connsiteY1183" fmla="*/ 584613 h 1701199"/>
                    <a:gd name="connsiteX1184" fmla="*/ 1547144 w 4919074"/>
                    <a:gd name="connsiteY1184" fmla="*/ 585185 h 1701199"/>
                    <a:gd name="connsiteX1185" fmla="*/ 1528835 w 4919074"/>
                    <a:gd name="connsiteY1185" fmla="*/ 586187 h 1701199"/>
                    <a:gd name="connsiteX1186" fmla="*/ 1522398 w 4919074"/>
                    <a:gd name="connsiteY1186" fmla="*/ 585614 h 1701199"/>
                    <a:gd name="connsiteX1187" fmla="*/ 1519537 w 4919074"/>
                    <a:gd name="connsiteY1187" fmla="*/ 584613 h 1701199"/>
                    <a:gd name="connsiteX1188" fmla="*/ 1516532 w 4919074"/>
                    <a:gd name="connsiteY1188" fmla="*/ 581895 h 1701199"/>
                    <a:gd name="connsiteX1189" fmla="*/ 1511097 w 4919074"/>
                    <a:gd name="connsiteY1189" fmla="*/ 579034 h 1701199"/>
                    <a:gd name="connsiteX1190" fmla="*/ 1508952 w 4919074"/>
                    <a:gd name="connsiteY1190" fmla="*/ 577175 h 1701199"/>
                    <a:gd name="connsiteX1191" fmla="*/ 1504374 w 4919074"/>
                    <a:gd name="connsiteY1191" fmla="*/ 574886 h 1701199"/>
                    <a:gd name="connsiteX1192" fmla="*/ 1506662 w 4919074"/>
                    <a:gd name="connsiteY1192" fmla="*/ 566447 h 1701199"/>
                    <a:gd name="connsiteX1193" fmla="*/ 1506949 w 4919074"/>
                    <a:gd name="connsiteY1193" fmla="*/ 546993 h 1701199"/>
                    <a:gd name="connsiteX1194" fmla="*/ 1506234 w 4919074"/>
                    <a:gd name="connsiteY1194" fmla="*/ 538840 h 1701199"/>
                    <a:gd name="connsiteX1195" fmla="*/ 1502514 w 4919074"/>
                    <a:gd name="connsiteY1195" fmla="*/ 532260 h 1701199"/>
                    <a:gd name="connsiteX1196" fmla="*/ 1491071 w 4919074"/>
                    <a:gd name="connsiteY1196" fmla="*/ 522676 h 1701199"/>
                    <a:gd name="connsiteX1197" fmla="*/ 1487209 w 4919074"/>
                    <a:gd name="connsiteY1197" fmla="*/ 516382 h 1701199"/>
                    <a:gd name="connsiteX1198" fmla="*/ 1482775 w 4919074"/>
                    <a:gd name="connsiteY1198" fmla="*/ 512091 h 1701199"/>
                    <a:gd name="connsiteX1199" fmla="*/ 1478483 w 4919074"/>
                    <a:gd name="connsiteY1199" fmla="*/ 511376 h 1701199"/>
                    <a:gd name="connsiteX1200" fmla="*/ 1472190 w 4919074"/>
                    <a:gd name="connsiteY1200" fmla="*/ 512234 h 1701199"/>
                    <a:gd name="connsiteX1201" fmla="*/ 1456455 w 4919074"/>
                    <a:gd name="connsiteY1201" fmla="*/ 516096 h 1701199"/>
                    <a:gd name="connsiteX1202" fmla="*/ 1442437 w 4919074"/>
                    <a:gd name="connsiteY1202" fmla="*/ 518242 h 1701199"/>
                    <a:gd name="connsiteX1203" fmla="*/ 1425987 w 4919074"/>
                    <a:gd name="connsiteY1203" fmla="*/ 524106 h 1701199"/>
                    <a:gd name="connsiteX1204" fmla="*/ 1422983 w 4919074"/>
                    <a:gd name="connsiteY1204" fmla="*/ 528970 h 1701199"/>
                    <a:gd name="connsiteX1205" fmla="*/ 1420408 w 4919074"/>
                    <a:gd name="connsiteY1205" fmla="*/ 541414 h 1701199"/>
                    <a:gd name="connsiteX1206" fmla="*/ 1423984 w 4919074"/>
                    <a:gd name="connsiteY1206" fmla="*/ 547565 h 1701199"/>
                    <a:gd name="connsiteX1207" fmla="*/ 1427561 w 4919074"/>
                    <a:gd name="connsiteY1207" fmla="*/ 551999 h 1701199"/>
                    <a:gd name="connsiteX1208" fmla="*/ 1430993 w 4919074"/>
                    <a:gd name="connsiteY1208" fmla="*/ 559581 h 1701199"/>
                    <a:gd name="connsiteX1209" fmla="*/ 1431995 w 4919074"/>
                    <a:gd name="connsiteY1209" fmla="*/ 564158 h 1701199"/>
                    <a:gd name="connsiteX1210" fmla="*/ 1432281 w 4919074"/>
                    <a:gd name="connsiteY1210" fmla="*/ 568735 h 1701199"/>
                    <a:gd name="connsiteX1211" fmla="*/ 1431708 w 4919074"/>
                    <a:gd name="connsiteY1211" fmla="*/ 575458 h 1701199"/>
                    <a:gd name="connsiteX1212" fmla="*/ 1428991 w 4919074"/>
                    <a:gd name="connsiteY1212" fmla="*/ 579178 h 1701199"/>
                    <a:gd name="connsiteX1213" fmla="*/ 1410824 w 4919074"/>
                    <a:gd name="connsiteY1213" fmla="*/ 593625 h 1701199"/>
                    <a:gd name="connsiteX1214" fmla="*/ 1408107 w 4919074"/>
                    <a:gd name="connsiteY1214" fmla="*/ 598059 h 1701199"/>
                    <a:gd name="connsiteX1215" fmla="*/ 1404960 w 4919074"/>
                    <a:gd name="connsiteY1215" fmla="*/ 610504 h 1701199"/>
                    <a:gd name="connsiteX1216" fmla="*/ 1402242 w 4919074"/>
                    <a:gd name="connsiteY1216" fmla="*/ 615081 h 1701199"/>
                    <a:gd name="connsiteX1217" fmla="*/ 1393802 w 4919074"/>
                    <a:gd name="connsiteY1217" fmla="*/ 621947 h 1701199"/>
                    <a:gd name="connsiteX1218" fmla="*/ 1388653 w 4919074"/>
                    <a:gd name="connsiteY1218" fmla="*/ 624665 h 1701199"/>
                    <a:gd name="connsiteX1219" fmla="*/ 1360760 w 4919074"/>
                    <a:gd name="connsiteY1219" fmla="*/ 637253 h 1701199"/>
                    <a:gd name="connsiteX1220" fmla="*/ 1359759 w 4919074"/>
                    <a:gd name="connsiteY1220" fmla="*/ 639970 h 1701199"/>
                    <a:gd name="connsiteX1221" fmla="*/ 1357899 w 4919074"/>
                    <a:gd name="connsiteY1221" fmla="*/ 648696 h 1701199"/>
                    <a:gd name="connsiteX1222" fmla="*/ 1350175 w 4919074"/>
                    <a:gd name="connsiteY1222" fmla="*/ 652701 h 1701199"/>
                    <a:gd name="connsiteX1223" fmla="*/ 1345597 w 4919074"/>
                    <a:gd name="connsiteY1223" fmla="*/ 652987 h 1701199"/>
                    <a:gd name="connsiteX1224" fmla="*/ 1335012 w 4919074"/>
                    <a:gd name="connsiteY1224" fmla="*/ 648696 h 1701199"/>
                    <a:gd name="connsiteX1225" fmla="*/ 1328718 w 4919074"/>
                    <a:gd name="connsiteY1225" fmla="*/ 647409 h 1701199"/>
                    <a:gd name="connsiteX1226" fmla="*/ 1322281 w 4919074"/>
                    <a:gd name="connsiteY1226" fmla="*/ 646979 h 1701199"/>
                    <a:gd name="connsiteX1227" fmla="*/ 1297964 w 4919074"/>
                    <a:gd name="connsiteY1227" fmla="*/ 648267 h 1701199"/>
                    <a:gd name="connsiteX1228" fmla="*/ 1287236 w 4919074"/>
                    <a:gd name="connsiteY1228" fmla="*/ 645263 h 1701199"/>
                    <a:gd name="connsiteX1229" fmla="*/ 1278654 w 4919074"/>
                    <a:gd name="connsiteY1229" fmla="*/ 640972 h 1701199"/>
                    <a:gd name="connsiteX1230" fmla="*/ 1269928 w 4919074"/>
                    <a:gd name="connsiteY1230" fmla="*/ 639684 h 1701199"/>
                    <a:gd name="connsiteX1231" fmla="*/ 1263491 w 4919074"/>
                    <a:gd name="connsiteY1231" fmla="*/ 636251 h 1701199"/>
                    <a:gd name="connsiteX1232" fmla="*/ 1261918 w 4919074"/>
                    <a:gd name="connsiteY1232" fmla="*/ 633104 h 1701199"/>
                    <a:gd name="connsiteX1233" fmla="*/ 1260344 w 4919074"/>
                    <a:gd name="connsiteY1233" fmla="*/ 628956 h 1701199"/>
                    <a:gd name="connsiteX1234" fmla="*/ 1259057 w 4919074"/>
                    <a:gd name="connsiteY1234" fmla="*/ 626811 h 1701199"/>
                    <a:gd name="connsiteX1235" fmla="*/ 1257912 w 4919074"/>
                    <a:gd name="connsiteY1235" fmla="*/ 625666 h 1701199"/>
                    <a:gd name="connsiteX1236" fmla="*/ 1259915 w 4919074"/>
                    <a:gd name="connsiteY1236" fmla="*/ 624236 h 1701199"/>
                    <a:gd name="connsiteX1237" fmla="*/ 1264064 w 4919074"/>
                    <a:gd name="connsiteY1237" fmla="*/ 623664 h 1701199"/>
                    <a:gd name="connsiteX1238" fmla="*/ 1279941 w 4919074"/>
                    <a:gd name="connsiteY1238" fmla="*/ 624379 h 1701199"/>
                    <a:gd name="connsiteX1239" fmla="*/ 1284089 w 4919074"/>
                    <a:gd name="connsiteY1239" fmla="*/ 622805 h 1701199"/>
                    <a:gd name="connsiteX1240" fmla="*/ 1286235 w 4919074"/>
                    <a:gd name="connsiteY1240" fmla="*/ 623521 h 1701199"/>
                    <a:gd name="connsiteX1241" fmla="*/ 1290526 w 4919074"/>
                    <a:gd name="connsiteY1241" fmla="*/ 627383 h 1701199"/>
                    <a:gd name="connsiteX1242" fmla="*/ 1296248 w 4919074"/>
                    <a:gd name="connsiteY1242" fmla="*/ 630816 h 1701199"/>
                    <a:gd name="connsiteX1243" fmla="*/ 1301111 w 4919074"/>
                    <a:gd name="connsiteY1243" fmla="*/ 630244 h 1701199"/>
                    <a:gd name="connsiteX1244" fmla="*/ 1305259 w 4919074"/>
                    <a:gd name="connsiteY1244" fmla="*/ 627383 h 1701199"/>
                    <a:gd name="connsiteX1245" fmla="*/ 1306833 w 4919074"/>
                    <a:gd name="connsiteY1245" fmla="*/ 627383 h 1701199"/>
                    <a:gd name="connsiteX1246" fmla="*/ 1308549 w 4919074"/>
                    <a:gd name="connsiteY1246" fmla="*/ 627812 h 1701199"/>
                    <a:gd name="connsiteX1247" fmla="*/ 1304830 w 4919074"/>
                    <a:gd name="connsiteY1247" fmla="*/ 630100 h 1701199"/>
                    <a:gd name="connsiteX1248" fmla="*/ 1301111 w 4919074"/>
                    <a:gd name="connsiteY1248" fmla="*/ 631817 h 1701199"/>
                    <a:gd name="connsiteX1249" fmla="*/ 1300110 w 4919074"/>
                    <a:gd name="connsiteY1249" fmla="*/ 632818 h 1701199"/>
                    <a:gd name="connsiteX1250" fmla="*/ 1299252 w 4919074"/>
                    <a:gd name="connsiteY1250" fmla="*/ 635107 h 1701199"/>
                    <a:gd name="connsiteX1251" fmla="*/ 1304687 w 4919074"/>
                    <a:gd name="connsiteY1251" fmla="*/ 637825 h 1701199"/>
                    <a:gd name="connsiteX1252" fmla="*/ 1309694 w 4919074"/>
                    <a:gd name="connsiteY1252" fmla="*/ 639255 h 1701199"/>
                    <a:gd name="connsiteX1253" fmla="*/ 1316131 w 4919074"/>
                    <a:gd name="connsiteY1253" fmla="*/ 637825 h 1701199"/>
                    <a:gd name="connsiteX1254" fmla="*/ 1319993 w 4919074"/>
                    <a:gd name="connsiteY1254" fmla="*/ 634964 h 1701199"/>
                    <a:gd name="connsiteX1255" fmla="*/ 1328289 w 4919074"/>
                    <a:gd name="connsiteY1255" fmla="*/ 630816 h 1701199"/>
                    <a:gd name="connsiteX1256" fmla="*/ 1334297 w 4919074"/>
                    <a:gd name="connsiteY1256" fmla="*/ 630959 h 1701199"/>
                    <a:gd name="connsiteX1257" fmla="*/ 1334583 w 4919074"/>
                    <a:gd name="connsiteY1257" fmla="*/ 627097 h 1701199"/>
                    <a:gd name="connsiteX1258" fmla="*/ 1331436 w 4919074"/>
                    <a:gd name="connsiteY1258" fmla="*/ 621089 h 1701199"/>
                    <a:gd name="connsiteX1259" fmla="*/ 1329004 w 4919074"/>
                    <a:gd name="connsiteY1259" fmla="*/ 616798 h 1701199"/>
                    <a:gd name="connsiteX1260" fmla="*/ 1338159 w 4919074"/>
                    <a:gd name="connsiteY1260" fmla="*/ 617942 h 1701199"/>
                    <a:gd name="connsiteX1261" fmla="*/ 1343595 w 4919074"/>
                    <a:gd name="connsiteY1261" fmla="*/ 614509 h 1701199"/>
                    <a:gd name="connsiteX1262" fmla="*/ 1366052 w 4919074"/>
                    <a:gd name="connsiteY1262" fmla="*/ 584756 h 1701199"/>
                    <a:gd name="connsiteX1263" fmla="*/ 1376780 w 4919074"/>
                    <a:gd name="connsiteY1263" fmla="*/ 579178 h 1701199"/>
                    <a:gd name="connsiteX1264" fmla="*/ 1380356 w 4919074"/>
                    <a:gd name="connsiteY1264" fmla="*/ 575458 h 1701199"/>
                    <a:gd name="connsiteX1265" fmla="*/ 1382931 w 4919074"/>
                    <a:gd name="connsiteY1265" fmla="*/ 570452 h 1701199"/>
                    <a:gd name="connsiteX1266" fmla="*/ 1383503 w 4919074"/>
                    <a:gd name="connsiteY1266" fmla="*/ 564873 h 1701199"/>
                    <a:gd name="connsiteX1267" fmla="*/ 1382216 w 4919074"/>
                    <a:gd name="connsiteY1267" fmla="*/ 558722 h 1701199"/>
                    <a:gd name="connsiteX1268" fmla="*/ 1382502 w 4919074"/>
                    <a:gd name="connsiteY1268" fmla="*/ 554002 h 1701199"/>
                    <a:gd name="connsiteX1269" fmla="*/ 1386364 w 4919074"/>
                    <a:gd name="connsiteY1269" fmla="*/ 547994 h 1701199"/>
                    <a:gd name="connsiteX1270" fmla="*/ 1392372 w 4919074"/>
                    <a:gd name="connsiteY1270" fmla="*/ 540985 h 1701199"/>
                    <a:gd name="connsiteX1271" fmla="*/ 1396234 w 4919074"/>
                    <a:gd name="connsiteY1271" fmla="*/ 538267 h 1701199"/>
                    <a:gd name="connsiteX1272" fmla="*/ 1395662 w 4919074"/>
                    <a:gd name="connsiteY1272" fmla="*/ 535550 h 1701199"/>
                    <a:gd name="connsiteX1273" fmla="*/ 1394804 w 4919074"/>
                    <a:gd name="connsiteY1273" fmla="*/ 533404 h 1701199"/>
                    <a:gd name="connsiteX1274" fmla="*/ 1384076 w 4919074"/>
                    <a:gd name="connsiteY1274" fmla="*/ 526395 h 1701199"/>
                    <a:gd name="connsiteX1275" fmla="*/ 1372632 w 4919074"/>
                    <a:gd name="connsiteY1275" fmla="*/ 520673 h 1701199"/>
                    <a:gd name="connsiteX1276" fmla="*/ 1368627 w 4919074"/>
                    <a:gd name="connsiteY1276" fmla="*/ 517526 h 1701199"/>
                    <a:gd name="connsiteX1277" fmla="*/ 1365480 w 4919074"/>
                    <a:gd name="connsiteY1277" fmla="*/ 512520 h 1701199"/>
                    <a:gd name="connsiteX1278" fmla="*/ 1364050 w 4919074"/>
                    <a:gd name="connsiteY1278" fmla="*/ 506655 h 1701199"/>
                    <a:gd name="connsiteX1279" fmla="*/ 1364050 w 4919074"/>
                    <a:gd name="connsiteY1279" fmla="*/ 502650 h 1701199"/>
                    <a:gd name="connsiteX1280" fmla="*/ 1364908 w 4919074"/>
                    <a:gd name="connsiteY1280" fmla="*/ 490777 h 1701199"/>
                    <a:gd name="connsiteX1281" fmla="*/ 1366768 w 4919074"/>
                    <a:gd name="connsiteY1281" fmla="*/ 485056 h 1701199"/>
                    <a:gd name="connsiteX1282" fmla="*/ 1366195 w 4919074"/>
                    <a:gd name="connsiteY1282" fmla="*/ 468463 h 1701199"/>
                    <a:gd name="connsiteX1283" fmla="*/ 1364193 w 4919074"/>
                    <a:gd name="connsiteY1283" fmla="*/ 448008 h 1701199"/>
                    <a:gd name="connsiteX1284" fmla="*/ 1362333 w 4919074"/>
                    <a:gd name="connsiteY1284" fmla="*/ 442429 h 1701199"/>
                    <a:gd name="connsiteX1285" fmla="*/ 1365051 w 4919074"/>
                    <a:gd name="connsiteY1285" fmla="*/ 438567 h 1701199"/>
                    <a:gd name="connsiteX1286" fmla="*/ 1367912 w 4919074"/>
                    <a:gd name="connsiteY1286" fmla="*/ 435420 h 1701199"/>
                    <a:gd name="connsiteX1287" fmla="*/ 1369199 w 4919074"/>
                    <a:gd name="connsiteY1287" fmla="*/ 432416 h 1701199"/>
                    <a:gd name="connsiteX1288" fmla="*/ 1370201 w 4919074"/>
                    <a:gd name="connsiteY1288" fmla="*/ 412390 h 1701199"/>
                    <a:gd name="connsiteX1289" fmla="*/ 1369342 w 4919074"/>
                    <a:gd name="connsiteY1289" fmla="*/ 404666 h 1701199"/>
                    <a:gd name="connsiteX1290" fmla="*/ 1365623 w 4919074"/>
                    <a:gd name="connsiteY1290" fmla="*/ 394224 h 1701199"/>
                    <a:gd name="connsiteX1291" fmla="*/ 1350461 w 4919074"/>
                    <a:gd name="connsiteY1291" fmla="*/ 385642 h 1701199"/>
                    <a:gd name="connsiteX1292" fmla="*/ 1344167 w 4919074"/>
                    <a:gd name="connsiteY1292" fmla="*/ 377202 h 1701199"/>
                    <a:gd name="connsiteX1293" fmla="*/ 1344596 w 4919074"/>
                    <a:gd name="connsiteY1293" fmla="*/ 374198 h 1701199"/>
                    <a:gd name="connsiteX1294" fmla="*/ 1345455 w 4919074"/>
                    <a:gd name="connsiteY1294" fmla="*/ 372196 h 1701199"/>
                    <a:gd name="connsiteX1295" fmla="*/ 1352034 w 4919074"/>
                    <a:gd name="connsiteY1295" fmla="*/ 368763 h 1701199"/>
                    <a:gd name="connsiteX1296" fmla="*/ 1356612 w 4919074"/>
                    <a:gd name="connsiteY1296" fmla="*/ 363899 h 1701199"/>
                    <a:gd name="connsiteX1297" fmla="*/ 1359472 w 4919074"/>
                    <a:gd name="connsiteY1297" fmla="*/ 356747 h 1701199"/>
                    <a:gd name="connsiteX1298" fmla="*/ 1365480 w 4919074"/>
                    <a:gd name="connsiteY1298" fmla="*/ 346019 h 1701199"/>
                    <a:gd name="connsiteX1299" fmla="*/ 1367054 w 4919074"/>
                    <a:gd name="connsiteY1299" fmla="*/ 342300 h 1701199"/>
                    <a:gd name="connsiteX1300" fmla="*/ 1370916 w 4919074"/>
                    <a:gd name="connsiteY1300" fmla="*/ 327280 h 1701199"/>
                    <a:gd name="connsiteX1301" fmla="*/ 1371917 w 4919074"/>
                    <a:gd name="connsiteY1301" fmla="*/ 319270 h 1701199"/>
                    <a:gd name="connsiteX1302" fmla="*/ 1372632 w 4919074"/>
                    <a:gd name="connsiteY1302" fmla="*/ 307397 h 1701199"/>
                    <a:gd name="connsiteX1303" fmla="*/ 1367340 w 4919074"/>
                    <a:gd name="connsiteY1303" fmla="*/ 304251 h 1701199"/>
                    <a:gd name="connsiteX1304" fmla="*/ 1361618 w 4919074"/>
                    <a:gd name="connsiteY1304" fmla="*/ 301676 h 1701199"/>
                    <a:gd name="connsiteX1305" fmla="*/ 1351176 w 4919074"/>
                    <a:gd name="connsiteY1305" fmla="*/ 299387 h 1701199"/>
                    <a:gd name="connsiteX1306" fmla="*/ 1346026 w 4919074"/>
                    <a:gd name="connsiteY1306" fmla="*/ 299959 h 1701199"/>
                    <a:gd name="connsiteX1307" fmla="*/ 1336586 w 4919074"/>
                    <a:gd name="connsiteY1307" fmla="*/ 295239 h 1701199"/>
                    <a:gd name="connsiteX1308" fmla="*/ 1333009 w 4919074"/>
                    <a:gd name="connsiteY1308" fmla="*/ 294524 h 1701199"/>
                    <a:gd name="connsiteX1309" fmla="*/ 1307548 w 4919074"/>
                    <a:gd name="connsiteY1309" fmla="*/ 295954 h 1701199"/>
                    <a:gd name="connsiteX1310" fmla="*/ 1292958 w 4919074"/>
                    <a:gd name="connsiteY1310" fmla="*/ 295239 h 1701199"/>
                    <a:gd name="connsiteX1311" fmla="*/ 1284375 w 4919074"/>
                    <a:gd name="connsiteY1311" fmla="*/ 296383 h 1701199"/>
                    <a:gd name="connsiteX1312" fmla="*/ 1279798 w 4919074"/>
                    <a:gd name="connsiteY1312" fmla="*/ 296240 h 1701199"/>
                    <a:gd name="connsiteX1313" fmla="*/ 1277080 w 4919074"/>
                    <a:gd name="connsiteY1313" fmla="*/ 295525 h 1701199"/>
                    <a:gd name="connsiteX1314" fmla="*/ 1277510 w 4919074"/>
                    <a:gd name="connsiteY1314" fmla="*/ 293522 h 1701199"/>
                    <a:gd name="connsiteX1315" fmla="*/ 1278940 w 4919074"/>
                    <a:gd name="connsiteY1315" fmla="*/ 292092 h 1701199"/>
                    <a:gd name="connsiteX1316" fmla="*/ 1278510 w 4919074"/>
                    <a:gd name="connsiteY1316" fmla="*/ 290805 h 1701199"/>
                    <a:gd name="connsiteX1317" fmla="*/ 1276079 w 4919074"/>
                    <a:gd name="connsiteY1317" fmla="*/ 290662 h 1701199"/>
                    <a:gd name="connsiteX1318" fmla="*/ 1269356 w 4919074"/>
                    <a:gd name="connsiteY1318" fmla="*/ 292092 h 1701199"/>
                    <a:gd name="connsiteX1319" fmla="*/ 1258771 w 4919074"/>
                    <a:gd name="connsiteY1319" fmla="*/ 308542 h 1701199"/>
                    <a:gd name="connsiteX1320" fmla="*/ 1252477 w 4919074"/>
                    <a:gd name="connsiteY1320" fmla="*/ 324563 h 1701199"/>
                    <a:gd name="connsiteX1321" fmla="*/ 1245754 w 4919074"/>
                    <a:gd name="connsiteY1321" fmla="*/ 346019 h 1701199"/>
                    <a:gd name="connsiteX1322" fmla="*/ 1241606 w 4919074"/>
                    <a:gd name="connsiteY1322" fmla="*/ 355031 h 1701199"/>
                    <a:gd name="connsiteX1323" fmla="*/ 1235455 w 4919074"/>
                    <a:gd name="connsiteY1323" fmla="*/ 364614 h 1701199"/>
                    <a:gd name="connsiteX1324" fmla="*/ 1226157 w 4919074"/>
                    <a:gd name="connsiteY1324" fmla="*/ 372053 h 1701199"/>
                    <a:gd name="connsiteX1325" fmla="*/ 1213570 w 4919074"/>
                    <a:gd name="connsiteY1325" fmla="*/ 379777 h 1701199"/>
                    <a:gd name="connsiteX1326" fmla="*/ 1205416 w 4919074"/>
                    <a:gd name="connsiteY1326" fmla="*/ 383353 h 1701199"/>
                    <a:gd name="connsiteX1327" fmla="*/ 1194688 w 4919074"/>
                    <a:gd name="connsiteY1327" fmla="*/ 386929 h 1701199"/>
                    <a:gd name="connsiteX1328" fmla="*/ 1190111 w 4919074"/>
                    <a:gd name="connsiteY1328" fmla="*/ 394939 h 1701199"/>
                    <a:gd name="connsiteX1329" fmla="*/ 1186249 w 4919074"/>
                    <a:gd name="connsiteY1329" fmla="*/ 398086 h 1701199"/>
                    <a:gd name="connsiteX1330" fmla="*/ 1187822 w 4919074"/>
                    <a:gd name="connsiteY1330" fmla="*/ 400375 h 1701199"/>
                    <a:gd name="connsiteX1331" fmla="*/ 1192542 w 4919074"/>
                    <a:gd name="connsiteY1331" fmla="*/ 399087 h 1701199"/>
                    <a:gd name="connsiteX1332" fmla="*/ 1189825 w 4919074"/>
                    <a:gd name="connsiteY1332" fmla="*/ 404666 h 1701199"/>
                    <a:gd name="connsiteX1333" fmla="*/ 1187107 w 4919074"/>
                    <a:gd name="connsiteY1333" fmla="*/ 408099 h 1701199"/>
                    <a:gd name="connsiteX1334" fmla="*/ 1187393 w 4919074"/>
                    <a:gd name="connsiteY1334" fmla="*/ 410102 h 1701199"/>
                    <a:gd name="connsiteX1335" fmla="*/ 1188108 w 4919074"/>
                    <a:gd name="connsiteY1335" fmla="*/ 412676 h 1701199"/>
                    <a:gd name="connsiteX1336" fmla="*/ 1191827 w 4919074"/>
                    <a:gd name="connsiteY1336" fmla="*/ 413821 h 1701199"/>
                    <a:gd name="connsiteX1337" fmla="*/ 1201554 w 4919074"/>
                    <a:gd name="connsiteY1337" fmla="*/ 411532 h 1701199"/>
                    <a:gd name="connsiteX1338" fmla="*/ 1203557 w 4919074"/>
                    <a:gd name="connsiteY1338" fmla="*/ 413678 h 1701199"/>
                    <a:gd name="connsiteX1339" fmla="*/ 1205702 w 4919074"/>
                    <a:gd name="connsiteY1339" fmla="*/ 416968 h 1701199"/>
                    <a:gd name="connsiteX1340" fmla="*/ 1204558 w 4919074"/>
                    <a:gd name="connsiteY1340" fmla="*/ 430128 h 1701199"/>
                    <a:gd name="connsiteX1341" fmla="*/ 1201840 w 4919074"/>
                    <a:gd name="connsiteY1341" fmla="*/ 441285 h 1701199"/>
                    <a:gd name="connsiteX1342" fmla="*/ 1201554 w 4919074"/>
                    <a:gd name="connsiteY1342" fmla="*/ 445433 h 1701199"/>
                    <a:gd name="connsiteX1343" fmla="*/ 1203127 w 4919074"/>
                    <a:gd name="connsiteY1343" fmla="*/ 448008 h 1701199"/>
                    <a:gd name="connsiteX1344" fmla="*/ 1204415 w 4919074"/>
                    <a:gd name="connsiteY1344" fmla="*/ 451441 h 1701199"/>
                    <a:gd name="connsiteX1345" fmla="*/ 1201554 w 4919074"/>
                    <a:gd name="connsiteY1345" fmla="*/ 455732 h 1701199"/>
                    <a:gd name="connsiteX1346" fmla="*/ 1199265 w 4919074"/>
                    <a:gd name="connsiteY1346" fmla="*/ 457020 h 1701199"/>
                    <a:gd name="connsiteX1347" fmla="*/ 1194974 w 4919074"/>
                    <a:gd name="connsiteY1347" fmla="*/ 456590 h 1701199"/>
                    <a:gd name="connsiteX1348" fmla="*/ 1192113 w 4919074"/>
                    <a:gd name="connsiteY1348" fmla="*/ 465888 h 1701199"/>
                    <a:gd name="connsiteX1349" fmla="*/ 1191255 w 4919074"/>
                    <a:gd name="connsiteY1349" fmla="*/ 471324 h 1701199"/>
                    <a:gd name="connsiteX1350" fmla="*/ 1191255 w 4919074"/>
                    <a:gd name="connsiteY1350" fmla="*/ 475758 h 1701199"/>
                    <a:gd name="connsiteX1351" fmla="*/ 1192399 w 4919074"/>
                    <a:gd name="connsiteY1351" fmla="*/ 478333 h 1701199"/>
                    <a:gd name="connsiteX1352" fmla="*/ 1194116 w 4919074"/>
                    <a:gd name="connsiteY1352" fmla="*/ 481337 h 1701199"/>
                    <a:gd name="connsiteX1353" fmla="*/ 1195117 w 4919074"/>
                    <a:gd name="connsiteY1353" fmla="*/ 479048 h 1701199"/>
                    <a:gd name="connsiteX1354" fmla="*/ 1196119 w 4919074"/>
                    <a:gd name="connsiteY1354" fmla="*/ 475901 h 1701199"/>
                    <a:gd name="connsiteX1355" fmla="*/ 1199122 w 4919074"/>
                    <a:gd name="connsiteY1355" fmla="*/ 473898 h 1701199"/>
                    <a:gd name="connsiteX1356" fmla="*/ 1216001 w 4919074"/>
                    <a:gd name="connsiteY1356" fmla="*/ 479763 h 1701199"/>
                    <a:gd name="connsiteX1357" fmla="*/ 1220579 w 4919074"/>
                    <a:gd name="connsiteY1357" fmla="*/ 482624 h 1701199"/>
                    <a:gd name="connsiteX1358" fmla="*/ 1227588 w 4919074"/>
                    <a:gd name="connsiteY1358" fmla="*/ 485342 h 1701199"/>
                    <a:gd name="connsiteX1359" fmla="*/ 1229590 w 4919074"/>
                    <a:gd name="connsiteY1359" fmla="*/ 488489 h 1701199"/>
                    <a:gd name="connsiteX1360" fmla="*/ 1230878 w 4919074"/>
                    <a:gd name="connsiteY1360" fmla="*/ 498359 h 1701199"/>
                    <a:gd name="connsiteX1361" fmla="*/ 1238030 w 4919074"/>
                    <a:gd name="connsiteY1361" fmla="*/ 507370 h 1701199"/>
                    <a:gd name="connsiteX1362" fmla="*/ 1243751 w 4919074"/>
                    <a:gd name="connsiteY1362" fmla="*/ 512663 h 1701199"/>
                    <a:gd name="connsiteX1363" fmla="*/ 1247327 w 4919074"/>
                    <a:gd name="connsiteY1363" fmla="*/ 514809 h 1701199"/>
                    <a:gd name="connsiteX1364" fmla="*/ 1250331 w 4919074"/>
                    <a:gd name="connsiteY1364" fmla="*/ 515238 h 1701199"/>
                    <a:gd name="connsiteX1365" fmla="*/ 1255338 w 4919074"/>
                    <a:gd name="connsiteY1365" fmla="*/ 513235 h 1701199"/>
                    <a:gd name="connsiteX1366" fmla="*/ 1261775 w 4919074"/>
                    <a:gd name="connsiteY1366" fmla="*/ 513521 h 1701199"/>
                    <a:gd name="connsiteX1367" fmla="*/ 1258341 w 4919074"/>
                    <a:gd name="connsiteY1367" fmla="*/ 520530 h 1701199"/>
                    <a:gd name="connsiteX1368" fmla="*/ 1252477 w 4919074"/>
                    <a:gd name="connsiteY1368" fmla="*/ 533690 h 1701199"/>
                    <a:gd name="connsiteX1369" fmla="*/ 1242607 w 4919074"/>
                    <a:gd name="connsiteY1369" fmla="*/ 545276 h 1701199"/>
                    <a:gd name="connsiteX1370" fmla="*/ 1238602 w 4919074"/>
                    <a:gd name="connsiteY1370" fmla="*/ 546993 h 1701199"/>
                    <a:gd name="connsiteX1371" fmla="*/ 1232165 w 4919074"/>
                    <a:gd name="connsiteY1371" fmla="*/ 542273 h 1701199"/>
                    <a:gd name="connsiteX1372" fmla="*/ 1219291 w 4919074"/>
                    <a:gd name="connsiteY1372" fmla="*/ 536551 h 1701199"/>
                    <a:gd name="connsiteX1373" fmla="*/ 1216430 w 4919074"/>
                    <a:gd name="connsiteY1373" fmla="*/ 533118 h 1701199"/>
                    <a:gd name="connsiteX1374" fmla="*/ 1201697 w 4919074"/>
                    <a:gd name="connsiteY1374" fmla="*/ 523963 h 1701199"/>
                    <a:gd name="connsiteX1375" fmla="*/ 1197263 w 4919074"/>
                    <a:gd name="connsiteY1375" fmla="*/ 517669 h 1701199"/>
                    <a:gd name="connsiteX1376" fmla="*/ 1189825 w 4919074"/>
                    <a:gd name="connsiteY1376" fmla="*/ 516668 h 1701199"/>
                    <a:gd name="connsiteX1377" fmla="*/ 1179526 w 4919074"/>
                    <a:gd name="connsiteY1377" fmla="*/ 513664 h 1701199"/>
                    <a:gd name="connsiteX1378" fmla="*/ 1177952 w 4919074"/>
                    <a:gd name="connsiteY1378" fmla="*/ 512949 h 1701199"/>
                    <a:gd name="connsiteX1379" fmla="*/ 1169512 w 4919074"/>
                    <a:gd name="connsiteY1379" fmla="*/ 508944 h 1701199"/>
                    <a:gd name="connsiteX1380" fmla="*/ 1161359 w 4919074"/>
                    <a:gd name="connsiteY1380" fmla="*/ 506798 h 1701199"/>
                    <a:gd name="connsiteX1381" fmla="*/ 1158927 w 4919074"/>
                    <a:gd name="connsiteY1381" fmla="*/ 503937 h 1701199"/>
                    <a:gd name="connsiteX1382" fmla="*/ 1152777 w 4919074"/>
                    <a:gd name="connsiteY1382" fmla="*/ 501649 h 1701199"/>
                    <a:gd name="connsiteX1383" fmla="*/ 1146626 w 4919074"/>
                    <a:gd name="connsiteY1383" fmla="*/ 500218 h 1701199"/>
                    <a:gd name="connsiteX1384" fmla="*/ 1137757 w 4919074"/>
                    <a:gd name="connsiteY1384" fmla="*/ 496499 h 1701199"/>
                    <a:gd name="connsiteX1385" fmla="*/ 1133609 w 4919074"/>
                    <a:gd name="connsiteY1385" fmla="*/ 497787 h 1701199"/>
                    <a:gd name="connsiteX1386" fmla="*/ 1134610 w 4919074"/>
                    <a:gd name="connsiteY1386" fmla="*/ 493638 h 1701199"/>
                    <a:gd name="connsiteX1387" fmla="*/ 1124454 w 4919074"/>
                    <a:gd name="connsiteY1387" fmla="*/ 487774 h 1701199"/>
                    <a:gd name="connsiteX1388" fmla="*/ 1112296 w 4919074"/>
                    <a:gd name="connsiteY1388" fmla="*/ 482338 h 1701199"/>
                    <a:gd name="connsiteX1389" fmla="*/ 1087263 w 4919074"/>
                    <a:gd name="connsiteY1389" fmla="*/ 474900 h 1701199"/>
                    <a:gd name="connsiteX1390" fmla="*/ 1065235 w 4919074"/>
                    <a:gd name="connsiteY1390" fmla="*/ 471181 h 1701199"/>
                    <a:gd name="connsiteX1391" fmla="*/ 1039201 w 4919074"/>
                    <a:gd name="connsiteY1391" fmla="*/ 470179 h 1701199"/>
                    <a:gd name="connsiteX1392" fmla="*/ 1016458 w 4919074"/>
                    <a:gd name="connsiteY1392" fmla="*/ 465316 h 1701199"/>
                    <a:gd name="connsiteX1393" fmla="*/ 1013311 w 4919074"/>
                    <a:gd name="connsiteY1393" fmla="*/ 465602 h 1701199"/>
                    <a:gd name="connsiteX1394" fmla="*/ 1010306 w 4919074"/>
                    <a:gd name="connsiteY1394" fmla="*/ 467032 h 1701199"/>
                    <a:gd name="connsiteX1395" fmla="*/ 1002725 w 4919074"/>
                    <a:gd name="connsiteY1395" fmla="*/ 473898 h 1701199"/>
                    <a:gd name="connsiteX1396" fmla="*/ 994143 w 4919074"/>
                    <a:gd name="connsiteY1396" fmla="*/ 476044 h 1701199"/>
                    <a:gd name="connsiteX1397" fmla="*/ 990996 w 4919074"/>
                    <a:gd name="connsiteY1397" fmla="*/ 479334 h 1701199"/>
                    <a:gd name="connsiteX1398" fmla="*/ 996002 w 4919074"/>
                    <a:gd name="connsiteY1398" fmla="*/ 486629 h 1701199"/>
                    <a:gd name="connsiteX1399" fmla="*/ 1005872 w 4919074"/>
                    <a:gd name="connsiteY1399" fmla="*/ 505082 h 1701199"/>
                    <a:gd name="connsiteX1400" fmla="*/ 1011737 w 4919074"/>
                    <a:gd name="connsiteY1400" fmla="*/ 503222 h 1701199"/>
                    <a:gd name="connsiteX1401" fmla="*/ 1014026 w 4919074"/>
                    <a:gd name="connsiteY1401" fmla="*/ 511662 h 1701199"/>
                    <a:gd name="connsiteX1402" fmla="*/ 1010450 w 4919074"/>
                    <a:gd name="connsiteY1402" fmla="*/ 516525 h 1701199"/>
                    <a:gd name="connsiteX1403" fmla="*/ 1005014 w 4919074"/>
                    <a:gd name="connsiteY1403" fmla="*/ 522247 h 1701199"/>
                    <a:gd name="connsiteX1404" fmla="*/ 1000580 w 4919074"/>
                    <a:gd name="connsiteY1404" fmla="*/ 525251 h 1701199"/>
                    <a:gd name="connsiteX1405" fmla="*/ 990710 w 4919074"/>
                    <a:gd name="connsiteY1405" fmla="*/ 526824 h 1701199"/>
                    <a:gd name="connsiteX1406" fmla="*/ 982699 w 4919074"/>
                    <a:gd name="connsiteY1406" fmla="*/ 526395 h 1701199"/>
                    <a:gd name="connsiteX1407" fmla="*/ 981698 w 4919074"/>
                    <a:gd name="connsiteY1407" fmla="*/ 531831 h 1701199"/>
                    <a:gd name="connsiteX1408" fmla="*/ 983987 w 4919074"/>
                    <a:gd name="connsiteY1408" fmla="*/ 536694 h 1701199"/>
                    <a:gd name="connsiteX1409" fmla="*/ 983415 w 4919074"/>
                    <a:gd name="connsiteY1409" fmla="*/ 538840 h 1701199"/>
                    <a:gd name="connsiteX1410" fmla="*/ 982699 w 4919074"/>
                    <a:gd name="connsiteY1410" fmla="*/ 541414 h 1701199"/>
                    <a:gd name="connsiteX1411" fmla="*/ 981555 w 4919074"/>
                    <a:gd name="connsiteY1411" fmla="*/ 542702 h 1701199"/>
                    <a:gd name="connsiteX1412" fmla="*/ 980554 w 4919074"/>
                    <a:gd name="connsiteY1412" fmla="*/ 543560 h 1701199"/>
                    <a:gd name="connsiteX1413" fmla="*/ 977550 w 4919074"/>
                    <a:gd name="connsiteY1413" fmla="*/ 545134 h 1701199"/>
                    <a:gd name="connsiteX1414" fmla="*/ 973831 w 4919074"/>
                    <a:gd name="connsiteY1414" fmla="*/ 545134 h 1701199"/>
                    <a:gd name="connsiteX1415" fmla="*/ 964962 w 4919074"/>
                    <a:gd name="connsiteY1415" fmla="*/ 542559 h 1701199"/>
                    <a:gd name="connsiteX1416" fmla="*/ 958669 w 4919074"/>
                    <a:gd name="connsiteY1416" fmla="*/ 540270 h 1701199"/>
                    <a:gd name="connsiteX1417" fmla="*/ 958954 w 4919074"/>
                    <a:gd name="connsiteY1417" fmla="*/ 531115 h 1701199"/>
                    <a:gd name="connsiteX1418" fmla="*/ 962387 w 4919074"/>
                    <a:gd name="connsiteY1418" fmla="*/ 527253 h 1701199"/>
                    <a:gd name="connsiteX1419" fmla="*/ 964676 w 4919074"/>
                    <a:gd name="connsiteY1419" fmla="*/ 526395 h 1701199"/>
                    <a:gd name="connsiteX1420" fmla="*/ 966822 w 4919074"/>
                    <a:gd name="connsiteY1420" fmla="*/ 524679 h 1701199"/>
                    <a:gd name="connsiteX1421" fmla="*/ 962245 w 4919074"/>
                    <a:gd name="connsiteY1421" fmla="*/ 518814 h 1701199"/>
                    <a:gd name="connsiteX1422" fmla="*/ 958954 w 4919074"/>
                    <a:gd name="connsiteY1422" fmla="*/ 516382 h 1701199"/>
                    <a:gd name="connsiteX1423" fmla="*/ 957381 w 4919074"/>
                    <a:gd name="connsiteY1423" fmla="*/ 512377 h 1701199"/>
                    <a:gd name="connsiteX1424" fmla="*/ 957381 w 4919074"/>
                    <a:gd name="connsiteY1424" fmla="*/ 510517 h 1701199"/>
                    <a:gd name="connsiteX1425" fmla="*/ 953233 w 4919074"/>
                    <a:gd name="connsiteY1425" fmla="*/ 510660 h 1701199"/>
                    <a:gd name="connsiteX1426" fmla="*/ 936068 w 4919074"/>
                    <a:gd name="connsiteY1426" fmla="*/ 515381 h 1701199"/>
                    <a:gd name="connsiteX1427" fmla="*/ 932635 w 4919074"/>
                    <a:gd name="connsiteY1427" fmla="*/ 519672 h 1701199"/>
                    <a:gd name="connsiteX1428" fmla="*/ 930632 w 4919074"/>
                    <a:gd name="connsiteY1428" fmla="*/ 516811 h 1701199"/>
                    <a:gd name="connsiteX1429" fmla="*/ 908604 w 4919074"/>
                    <a:gd name="connsiteY1429" fmla="*/ 529828 h 1701199"/>
                    <a:gd name="connsiteX1430" fmla="*/ 899020 w 4919074"/>
                    <a:gd name="connsiteY1430" fmla="*/ 534405 h 1701199"/>
                    <a:gd name="connsiteX1431" fmla="*/ 892440 w 4919074"/>
                    <a:gd name="connsiteY1431" fmla="*/ 533833 h 1701199"/>
                    <a:gd name="connsiteX1432" fmla="*/ 883714 w 4919074"/>
                    <a:gd name="connsiteY1432" fmla="*/ 530972 h 1701199"/>
                    <a:gd name="connsiteX1433" fmla="*/ 873416 w 4919074"/>
                    <a:gd name="connsiteY1433" fmla="*/ 530829 h 1701199"/>
                    <a:gd name="connsiteX1434" fmla="*/ 866406 w 4919074"/>
                    <a:gd name="connsiteY1434" fmla="*/ 529399 h 1701199"/>
                    <a:gd name="connsiteX1435" fmla="*/ 862830 w 4919074"/>
                    <a:gd name="connsiteY1435" fmla="*/ 530114 h 1701199"/>
                    <a:gd name="connsiteX1436" fmla="*/ 855249 w 4919074"/>
                    <a:gd name="connsiteY1436" fmla="*/ 533261 h 1701199"/>
                    <a:gd name="connsiteX1437" fmla="*/ 847525 w 4919074"/>
                    <a:gd name="connsiteY1437" fmla="*/ 533690 h 1701199"/>
                    <a:gd name="connsiteX1438" fmla="*/ 839371 w 4919074"/>
                    <a:gd name="connsiteY1438" fmla="*/ 538411 h 1701199"/>
                    <a:gd name="connsiteX1439" fmla="*/ 832505 w 4919074"/>
                    <a:gd name="connsiteY1439" fmla="*/ 543846 h 1701199"/>
                    <a:gd name="connsiteX1440" fmla="*/ 830646 w 4919074"/>
                    <a:gd name="connsiteY1440" fmla="*/ 552858 h 1701199"/>
                    <a:gd name="connsiteX1441" fmla="*/ 826355 w 4919074"/>
                    <a:gd name="connsiteY1441" fmla="*/ 553859 h 1701199"/>
                    <a:gd name="connsiteX1442" fmla="*/ 821634 w 4919074"/>
                    <a:gd name="connsiteY1442" fmla="*/ 549139 h 1701199"/>
                    <a:gd name="connsiteX1443" fmla="*/ 819059 w 4919074"/>
                    <a:gd name="connsiteY1443" fmla="*/ 548137 h 1701199"/>
                    <a:gd name="connsiteX1444" fmla="*/ 816485 w 4919074"/>
                    <a:gd name="connsiteY1444" fmla="*/ 549139 h 1701199"/>
                    <a:gd name="connsiteX1445" fmla="*/ 811621 w 4919074"/>
                    <a:gd name="connsiteY1445" fmla="*/ 549568 h 1701199"/>
                    <a:gd name="connsiteX1446" fmla="*/ 807616 w 4919074"/>
                    <a:gd name="connsiteY1446" fmla="*/ 549854 h 1701199"/>
                    <a:gd name="connsiteX1447" fmla="*/ 803754 w 4919074"/>
                    <a:gd name="connsiteY1447" fmla="*/ 551570 h 1701199"/>
                    <a:gd name="connsiteX1448" fmla="*/ 802037 w 4919074"/>
                    <a:gd name="connsiteY1448" fmla="*/ 551427 h 1701199"/>
                    <a:gd name="connsiteX1449" fmla="*/ 790022 w 4919074"/>
                    <a:gd name="connsiteY1449" fmla="*/ 549854 h 1701199"/>
                    <a:gd name="connsiteX1450" fmla="*/ 786589 w 4919074"/>
                    <a:gd name="connsiteY1450" fmla="*/ 549997 h 1701199"/>
                    <a:gd name="connsiteX1451" fmla="*/ 782297 w 4919074"/>
                    <a:gd name="connsiteY1451" fmla="*/ 549425 h 1701199"/>
                    <a:gd name="connsiteX1452" fmla="*/ 783299 w 4919074"/>
                    <a:gd name="connsiteY1452" fmla="*/ 547136 h 1701199"/>
                    <a:gd name="connsiteX1453" fmla="*/ 784872 w 4919074"/>
                    <a:gd name="connsiteY1453" fmla="*/ 545563 h 1701199"/>
                    <a:gd name="connsiteX1454" fmla="*/ 791595 w 4919074"/>
                    <a:gd name="connsiteY1454" fmla="*/ 544275 h 1701199"/>
                    <a:gd name="connsiteX1455" fmla="*/ 795314 w 4919074"/>
                    <a:gd name="connsiteY1455" fmla="*/ 542416 h 1701199"/>
                    <a:gd name="connsiteX1456" fmla="*/ 799463 w 4919074"/>
                    <a:gd name="connsiteY1456" fmla="*/ 543417 h 1701199"/>
                    <a:gd name="connsiteX1457" fmla="*/ 802610 w 4919074"/>
                    <a:gd name="connsiteY1457" fmla="*/ 540699 h 1701199"/>
                    <a:gd name="connsiteX1458" fmla="*/ 802180 w 4919074"/>
                    <a:gd name="connsiteY1458" fmla="*/ 535407 h 1701199"/>
                    <a:gd name="connsiteX1459" fmla="*/ 797317 w 4919074"/>
                    <a:gd name="connsiteY1459" fmla="*/ 530257 h 1701199"/>
                    <a:gd name="connsiteX1460" fmla="*/ 799606 w 4919074"/>
                    <a:gd name="connsiteY1460" fmla="*/ 526252 h 1701199"/>
                    <a:gd name="connsiteX1461" fmla="*/ 801322 w 4919074"/>
                    <a:gd name="connsiteY1461" fmla="*/ 521388 h 1701199"/>
                    <a:gd name="connsiteX1462" fmla="*/ 802466 w 4919074"/>
                    <a:gd name="connsiteY1462" fmla="*/ 520816 h 1701199"/>
                    <a:gd name="connsiteX1463" fmla="*/ 803754 w 4919074"/>
                    <a:gd name="connsiteY1463" fmla="*/ 519100 h 1701199"/>
                    <a:gd name="connsiteX1464" fmla="*/ 802180 w 4919074"/>
                    <a:gd name="connsiteY1464" fmla="*/ 517669 h 1701199"/>
                    <a:gd name="connsiteX1465" fmla="*/ 798604 w 4919074"/>
                    <a:gd name="connsiteY1465" fmla="*/ 516954 h 1701199"/>
                    <a:gd name="connsiteX1466" fmla="*/ 798604 w 4919074"/>
                    <a:gd name="connsiteY1466" fmla="*/ 515810 h 1701199"/>
                    <a:gd name="connsiteX1467" fmla="*/ 800893 w 4919074"/>
                    <a:gd name="connsiteY1467" fmla="*/ 514809 h 1701199"/>
                    <a:gd name="connsiteX1468" fmla="*/ 816056 w 4919074"/>
                    <a:gd name="connsiteY1468" fmla="*/ 512806 h 1701199"/>
                    <a:gd name="connsiteX1469" fmla="*/ 819488 w 4919074"/>
                    <a:gd name="connsiteY1469" fmla="*/ 511376 h 1701199"/>
                    <a:gd name="connsiteX1470" fmla="*/ 810334 w 4919074"/>
                    <a:gd name="connsiteY1470" fmla="*/ 510660 h 1701199"/>
                    <a:gd name="connsiteX1471" fmla="*/ 798748 w 4919074"/>
                    <a:gd name="connsiteY1471" fmla="*/ 511089 h 1701199"/>
                    <a:gd name="connsiteX1472" fmla="*/ 786875 w 4919074"/>
                    <a:gd name="connsiteY1472" fmla="*/ 515524 h 1701199"/>
                    <a:gd name="connsiteX1473" fmla="*/ 764846 w 4919074"/>
                    <a:gd name="connsiteY1473" fmla="*/ 525108 h 1701199"/>
                    <a:gd name="connsiteX1474" fmla="*/ 754690 w 4919074"/>
                    <a:gd name="connsiteY1474" fmla="*/ 531544 h 1701199"/>
                    <a:gd name="connsiteX1475" fmla="*/ 757408 w 4919074"/>
                    <a:gd name="connsiteY1475" fmla="*/ 531544 h 1701199"/>
                    <a:gd name="connsiteX1476" fmla="*/ 760841 w 4919074"/>
                    <a:gd name="connsiteY1476" fmla="*/ 532403 h 1701199"/>
                    <a:gd name="connsiteX1477" fmla="*/ 763845 w 4919074"/>
                    <a:gd name="connsiteY1477" fmla="*/ 536980 h 1701199"/>
                    <a:gd name="connsiteX1478" fmla="*/ 766134 w 4919074"/>
                    <a:gd name="connsiteY1478" fmla="*/ 538124 h 1701199"/>
                    <a:gd name="connsiteX1479" fmla="*/ 764560 w 4919074"/>
                    <a:gd name="connsiteY1479" fmla="*/ 541128 h 1701199"/>
                    <a:gd name="connsiteX1480" fmla="*/ 758552 w 4919074"/>
                    <a:gd name="connsiteY1480" fmla="*/ 543417 h 1701199"/>
                    <a:gd name="connsiteX1481" fmla="*/ 756264 w 4919074"/>
                    <a:gd name="connsiteY1481" fmla="*/ 545134 h 1701199"/>
                    <a:gd name="connsiteX1482" fmla="*/ 753975 w 4919074"/>
                    <a:gd name="connsiteY1482" fmla="*/ 545706 h 1701199"/>
                    <a:gd name="connsiteX1483" fmla="*/ 752116 w 4919074"/>
                    <a:gd name="connsiteY1483" fmla="*/ 545134 h 1701199"/>
                    <a:gd name="connsiteX1484" fmla="*/ 749827 w 4919074"/>
                    <a:gd name="connsiteY1484" fmla="*/ 543846 h 1701199"/>
                    <a:gd name="connsiteX1485" fmla="*/ 751114 w 4919074"/>
                    <a:gd name="connsiteY1485" fmla="*/ 541557 h 1701199"/>
                    <a:gd name="connsiteX1486" fmla="*/ 752831 w 4919074"/>
                    <a:gd name="connsiteY1486" fmla="*/ 539412 h 1701199"/>
                    <a:gd name="connsiteX1487" fmla="*/ 748111 w 4919074"/>
                    <a:gd name="connsiteY1487" fmla="*/ 535550 h 1701199"/>
                    <a:gd name="connsiteX1488" fmla="*/ 745965 w 4919074"/>
                    <a:gd name="connsiteY1488" fmla="*/ 535121 h 1701199"/>
                    <a:gd name="connsiteX1489" fmla="*/ 744105 w 4919074"/>
                    <a:gd name="connsiteY1489" fmla="*/ 535264 h 1701199"/>
                    <a:gd name="connsiteX1490" fmla="*/ 732662 w 4919074"/>
                    <a:gd name="connsiteY1490" fmla="*/ 538554 h 1701199"/>
                    <a:gd name="connsiteX1491" fmla="*/ 724222 w 4919074"/>
                    <a:gd name="connsiteY1491" fmla="*/ 542416 h 1701199"/>
                    <a:gd name="connsiteX1492" fmla="*/ 716498 w 4919074"/>
                    <a:gd name="connsiteY1492" fmla="*/ 544418 h 1701199"/>
                    <a:gd name="connsiteX1493" fmla="*/ 709203 w 4919074"/>
                    <a:gd name="connsiteY1493" fmla="*/ 545134 h 1701199"/>
                    <a:gd name="connsiteX1494" fmla="*/ 705055 w 4919074"/>
                    <a:gd name="connsiteY1494" fmla="*/ 546850 h 1701199"/>
                    <a:gd name="connsiteX1495" fmla="*/ 696329 w 4919074"/>
                    <a:gd name="connsiteY1495" fmla="*/ 551999 h 1701199"/>
                    <a:gd name="connsiteX1496" fmla="*/ 690894 w 4919074"/>
                    <a:gd name="connsiteY1496" fmla="*/ 554288 h 1701199"/>
                    <a:gd name="connsiteX1497" fmla="*/ 681739 w 4919074"/>
                    <a:gd name="connsiteY1497" fmla="*/ 560010 h 1701199"/>
                    <a:gd name="connsiteX1498" fmla="*/ 658423 w 4919074"/>
                    <a:gd name="connsiteY1498" fmla="*/ 570166 h 1701199"/>
                    <a:gd name="connsiteX1499" fmla="*/ 652272 w 4919074"/>
                    <a:gd name="connsiteY1499" fmla="*/ 571024 h 1701199"/>
                    <a:gd name="connsiteX1500" fmla="*/ 648839 w 4919074"/>
                    <a:gd name="connsiteY1500" fmla="*/ 570166 h 1701199"/>
                    <a:gd name="connsiteX1501" fmla="*/ 646265 w 4919074"/>
                    <a:gd name="connsiteY1501" fmla="*/ 568878 h 1701199"/>
                    <a:gd name="connsiteX1502" fmla="*/ 644548 w 4919074"/>
                    <a:gd name="connsiteY1502" fmla="*/ 569880 h 1701199"/>
                    <a:gd name="connsiteX1503" fmla="*/ 646551 w 4919074"/>
                    <a:gd name="connsiteY1503" fmla="*/ 572455 h 1701199"/>
                    <a:gd name="connsiteX1504" fmla="*/ 649983 w 4919074"/>
                    <a:gd name="connsiteY1504" fmla="*/ 577318 h 1701199"/>
                    <a:gd name="connsiteX1505" fmla="*/ 648696 w 4919074"/>
                    <a:gd name="connsiteY1505" fmla="*/ 579893 h 1701199"/>
                    <a:gd name="connsiteX1506" fmla="*/ 643260 w 4919074"/>
                    <a:gd name="connsiteY1506" fmla="*/ 579178 h 1701199"/>
                    <a:gd name="connsiteX1507" fmla="*/ 631960 w 4919074"/>
                    <a:gd name="connsiteY1507" fmla="*/ 581466 h 1701199"/>
                    <a:gd name="connsiteX1508" fmla="*/ 619659 w 4919074"/>
                    <a:gd name="connsiteY1508" fmla="*/ 584899 h 1701199"/>
                    <a:gd name="connsiteX1509" fmla="*/ 619945 w 4919074"/>
                    <a:gd name="connsiteY1509" fmla="*/ 588475 h 1701199"/>
                    <a:gd name="connsiteX1510" fmla="*/ 620660 w 4919074"/>
                    <a:gd name="connsiteY1510" fmla="*/ 591622 h 1701199"/>
                    <a:gd name="connsiteX1511" fmla="*/ 618657 w 4919074"/>
                    <a:gd name="connsiteY1511" fmla="*/ 596629 h 1701199"/>
                    <a:gd name="connsiteX1512" fmla="*/ 616512 w 4919074"/>
                    <a:gd name="connsiteY1512" fmla="*/ 600777 h 1701199"/>
                    <a:gd name="connsiteX1513" fmla="*/ 614652 w 4919074"/>
                    <a:gd name="connsiteY1513" fmla="*/ 612649 h 1701199"/>
                    <a:gd name="connsiteX1514" fmla="*/ 613079 w 4919074"/>
                    <a:gd name="connsiteY1514" fmla="*/ 616082 h 1701199"/>
                    <a:gd name="connsiteX1515" fmla="*/ 608358 w 4919074"/>
                    <a:gd name="connsiteY1515" fmla="*/ 618514 h 1701199"/>
                    <a:gd name="connsiteX1516" fmla="*/ 583898 w 4919074"/>
                    <a:gd name="connsiteY1516" fmla="*/ 623807 h 1701199"/>
                    <a:gd name="connsiteX1517" fmla="*/ 579750 w 4919074"/>
                    <a:gd name="connsiteY1517" fmla="*/ 624093 h 1701199"/>
                    <a:gd name="connsiteX1518" fmla="*/ 578033 w 4919074"/>
                    <a:gd name="connsiteY1518" fmla="*/ 625094 h 1701199"/>
                    <a:gd name="connsiteX1519" fmla="*/ 576603 w 4919074"/>
                    <a:gd name="connsiteY1519" fmla="*/ 624093 h 1701199"/>
                    <a:gd name="connsiteX1520" fmla="*/ 572168 w 4919074"/>
                    <a:gd name="connsiteY1520" fmla="*/ 622948 h 1701199"/>
                    <a:gd name="connsiteX1521" fmla="*/ 565589 w 4919074"/>
                    <a:gd name="connsiteY1521" fmla="*/ 622805 h 1701199"/>
                    <a:gd name="connsiteX1522" fmla="*/ 562728 w 4919074"/>
                    <a:gd name="connsiteY1522" fmla="*/ 622376 h 1701199"/>
                    <a:gd name="connsiteX1523" fmla="*/ 559581 w 4919074"/>
                    <a:gd name="connsiteY1523" fmla="*/ 620374 h 1701199"/>
                    <a:gd name="connsiteX1524" fmla="*/ 555576 w 4919074"/>
                    <a:gd name="connsiteY1524" fmla="*/ 615510 h 1701199"/>
                    <a:gd name="connsiteX1525" fmla="*/ 549854 w 4919074"/>
                    <a:gd name="connsiteY1525" fmla="*/ 605354 h 1701199"/>
                    <a:gd name="connsiteX1526" fmla="*/ 537123 w 4919074"/>
                    <a:gd name="connsiteY1526" fmla="*/ 600348 h 1701199"/>
                    <a:gd name="connsiteX1527" fmla="*/ 531115 w 4919074"/>
                    <a:gd name="connsiteY1527" fmla="*/ 596915 h 1701199"/>
                    <a:gd name="connsiteX1528" fmla="*/ 529971 w 4919074"/>
                    <a:gd name="connsiteY1528" fmla="*/ 593768 h 1701199"/>
                    <a:gd name="connsiteX1529" fmla="*/ 531115 w 4919074"/>
                    <a:gd name="connsiteY1529" fmla="*/ 590478 h 1701199"/>
                    <a:gd name="connsiteX1530" fmla="*/ 544276 w 4919074"/>
                    <a:gd name="connsiteY1530" fmla="*/ 579607 h 1701199"/>
                    <a:gd name="connsiteX1531" fmla="*/ 548853 w 4919074"/>
                    <a:gd name="connsiteY1531" fmla="*/ 576031 h 1701199"/>
                    <a:gd name="connsiteX1532" fmla="*/ 568306 w 4919074"/>
                    <a:gd name="connsiteY1532" fmla="*/ 572884 h 1701199"/>
                    <a:gd name="connsiteX1533" fmla="*/ 576031 w 4919074"/>
                    <a:gd name="connsiteY1533" fmla="*/ 572598 h 1701199"/>
                    <a:gd name="connsiteX1534" fmla="*/ 583898 w 4919074"/>
                    <a:gd name="connsiteY1534" fmla="*/ 571310 h 1701199"/>
                    <a:gd name="connsiteX1535" fmla="*/ 583755 w 4919074"/>
                    <a:gd name="connsiteY1535" fmla="*/ 565016 h 1701199"/>
                    <a:gd name="connsiteX1536" fmla="*/ 576031 w 4919074"/>
                    <a:gd name="connsiteY1536" fmla="*/ 557292 h 1701199"/>
                    <a:gd name="connsiteX1537" fmla="*/ 567877 w 4919074"/>
                    <a:gd name="connsiteY1537" fmla="*/ 548280 h 1701199"/>
                    <a:gd name="connsiteX1538" fmla="*/ 559867 w 4919074"/>
                    <a:gd name="connsiteY1538" fmla="*/ 538411 h 1701199"/>
                    <a:gd name="connsiteX1539" fmla="*/ 548567 w 4919074"/>
                    <a:gd name="connsiteY1539" fmla="*/ 534834 h 1701199"/>
                    <a:gd name="connsiteX1540" fmla="*/ 535264 w 4919074"/>
                    <a:gd name="connsiteY1540" fmla="*/ 533118 h 1701199"/>
                    <a:gd name="connsiteX1541" fmla="*/ 508086 w 4919074"/>
                    <a:gd name="connsiteY1541" fmla="*/ 535121 h 1701199"/>
                    <a:gd name="connsiteX1542" fmla="*/ 504223 w 4919074"/>
                    <a:gd name="connsiteY1542" fmla="*/ 534691 h 1701199"/>
                    <a:gd name="connsiteX1543" fmla="*/ 486772 w 4919074"/>
                    <a:gd name="connsiteY1543" fmla="*/ 527825 h 1701199"/>
                    <a:gd name="connsiteX1544" fmla="*/ 485056 w 4919074"/>
                    <a:gd name="connsiteY1544" fmla="*/ 527682 h 1701199"/>
                    <a:gd name="connsiteX1545" fmla="*/ 482624 w 4919074"/>
                    <a:gd name="connsiteY1545" fmla="*/ 528111 h 1701199"/>
                    <a:gd name="connsiteX1546" fmla="*/ 483339 w 4919074"/>
                    <a:gd name="connsiteY1546" fmla="*/ 530114 h 1701199"/>
                    <a:gd name="connsiteX1547" fmla="*/ 484770 w 4919074"/>
                    <a:gd name="connsiteY1547" fmla="*/ 531544 h 1701199"/>
                    <a:gd name="connsiteX1548" fmla="*/ 507799 w 4919074"/>
                    <a:gd name="connsiteY1548" fmla="*/ 546421 h 1701199"/>
                    <a:gd name="connsiteX1549" fmla="*/ 508944 w 4919074"/>
                    <a:gd name="connsiteY1549" fmla="*/ 550140 h 1701199"/>
                    <a:gd name="connsiteX1550" fmla="*/ 509516 w 4919074"/>
                    <a:gd name="connsiteY1550" fmla="*/ 555433 h 1701199"/>
                    <a:gd name="connsiteX1551" fmla="*/ 509230 w 4919074"/>
                    <a:gd name="connsiteY1551" fmla="*/ 557578 h 1701199"/>
                    <a:gd name="connsiteX1552" fmla="*/ 509659 w 4919074"/>
                    <a:gd name="connsiteY1552" fmla="*/ 559724 h 1701199"/>
                    <a:gd name="connsiteX1553" fmla="*/ 509516 w 4919074"/>
                    <a:gd name="connsiteY1553" fmla="*/ 563586 h 1701199"/>
                    <a:gd name="connsiteX1554" fmla="*/ 503794 w 4919074"/>
                    <a:gd name="connsiteY1554" fmla="*/ 580465 h 1701199"/>
                    <a:gd name="connsiteX1555" fmla="*/ 498359 w 4919074"/>
                    <a:gd name="connsiteY1555" fmla="*/ 592337 h 1701199"/>
                    <a:gd name="connsiteX1556" fmla="*/ 496499 w 4919074"/>
                    <a:gd name="connsiteY1556" fmla="*/ 598059 h 1701199"/>
                    <a:gd name="connsiteX1557" fmla="*/ 496213 w 4919074"/>
                    <a:gd name="connsiteY1557" fmla="*/ 601921 h 1701199"/>
                    <a:gd name="connsiteX1558" fmla="*/ 498359 w 4919074"/>
                    <a:gd name="connsiteY1558" fmla="*/ 605211 h 1701199"/>
                    <a:gd name="connsiteX1559" fmla="*/ 504939 w 4919074"/>
                    <a:gd name="connsiteY1559" fmla="*/ 606356 h 1701199"/>
                    <a:gd name="connsiteX1560" fmla="*/ 511519 w 4919074"/>
                    <a:gd name="connsiteY1560" fmla="*/ 609789 h 1701199"/>
                    <a:gd name="connsiteX1561" fmla="*/ 514952 w 4919074"/>
                    <a:gd name="connsiteY1561" fmla="*/ 614652 h 1701199"/>
                    <a:gd name="connsiteX1562" fmla="*/ 515667 w 4919074"/>
                    <a:gd name="connsiteY1562" fmla="*/ 618085 h 1701199"/>
                    <a:gd name="connsiteX1563" fmla="*/ 515953 w 4919074"/>
                    <a:gd name="connsiteY1563" fmla="*/ 625380 h 1701199"/>
                    <a:gd name="connsiteX1564" fmla="*/ 517527 w 4919074"/>
                    <a:gd name="connsiteY1564" fmla="*/ 631531 h 1701199"/>
                    <a:gd name="connsiteX1565" fmla="*/ 512234 w 4919074"/>
                    <a:gd name="connsiteY1565" fmla="*/ 641115 h 1701199"/>
                    <a:gd name="connsiteX1566" fmla="*/ 509373 w 4919074"/>
                    <a:gd name="connsiteY1566" fmla="*/ 644977 h 1701199"/>
                    <a:gd name="connsiteX1567" fmla="*/ 505654 w 4919074"/>
                    <a:gd name="connsiteY1567" fmla="*/ 653559 h 1701199"/>
                    <a:gd name="connsiteX1568" fmla="*/ 507084 w 4919074"/>
                    <a:gd name="connsiteY1568" fmla="*/ 659710 h 1701199"/>
                    <a:gd name="connsiteX1569" fmla="*/ 506655 w 4919074"/>
                    <a:gd name="connsiteY1569" fmla="*/ 662142 h 1701199"/>
                    <a:gd name="connsiteX1570" fmla="*/ 505940 w 4919074"/>
                    <a:gd name="connsiteY1570" fmla="*/ 665003 h 1701199"/>
                    <a:gd name="connsiteX1571" fmla="*/ 503222 w 4919074"/>
                    <a:gd name="connsiteY1571" fmla="*/ 662857 h 1701199"/>
                    <a:gd name="connsiteX1572" fmla="*/ 501076 w 4919074"/>
                    <a:gd name="connsiteY1572" fmla="*/ 660425 h 1701199"/>
                    <a:gd name="connsiteX1573" fmla="*/ 498073 w 4919074"/>
                    <a:gd name="connsiteY1573" fmla="*/ 658280 h 1701199"/>
                    <a:gd name="connsiteX1574" fmla="*/ 494783 w 4919074"/>
                    <a:gd name="connsiteY1574" fmla="*/ 657422 h 1701199"/>
                    <a:gd name="connsiteX1575" fmla="*/ 491350 w 4919074"/>
                    <a:gd name="connsiteY1575" fmla="*/ 657994 h 1701199"/>
                    <a:gd name="connsiteX1576" fmla="*/ 488918 w 4919074"/>
                    <a:gd name="connsiteY1576" fmla="*/ 659281 h 1701199"/>
                    <a:gd name="connsiteX1577" fmla="*/ 489204 w 4919074"/>
                    <a:gd name="connsiteY1577" fmla="*/ 656706 h 1701199"/>
                    <a:gd name="connsiteX1578" fmla="*/ 492208 w 4919074"/>
                    <a:gd name="connsiteY1578" fmla="*/ 652844 h 1701199"/>
                    <a:gd name="connsiteX1579" fmla="*/ 490778 w 4919074"/>
                    <a:gd name="connsiteY1579" fmla="*/ 650842 h 1701199"/>
                    <a:gd name="connsiteX1580" fmla="*/ 489204 w 4919074"/>
                    <a:gd name="connsiteY1580" fmla="*/ 649268 h 1701199"/>
                    <a:gd name="connsiteX1581" fmla="*/ 479620 w 4919074"/>
                    <a:gd name="connsiteY1581" fmla="*/ 644548 h 1701199"/>
                    <a:gd name="connsiteX1582" fmla="*/ 472754 w 4919074"/>
                    <a:gd name="connsiteY1582" fmla="*/ 644262 h 1701199"/>
                    <a:gd name="connsiteX1583" fmla="*/ 466746 w 4919074"/>
                    <a:gd name="connsiteY1583" fmla="*/ 644691 h 1701199"/>
                    <a:gd name="connsiteX1584" fmla="*/ 460453 w 4919074"/>
                    <a:gd name="connsiteY1584" fmla="*/ 644119 h 1701199"/>
                    <a:gd name="connsiteX1585" fmla="*/ 455876 w 4919074"/>
                    <a:gd name="connsiteY1585" fmla="*/ 641115 h 1701199"/>
                    <a:gd name="connsiteX1586" fmla="*/ 451870 w 4919074"/>
                    <a:gd name="connsiteY1586" fmla="*/ 639541 h 1701199"/>
                    <a:gd name="connsiteX1587" fmla="*/ 448723 w 4919074"/>
                    <a:gd name="connsiteY1587" fmla="*/ 639255 h 1701199"/>
                    <a:gd name="connsiteX1588" fmla="*/ 444861 w 4919074"/>
                    <a:gd name="connsiteY1588" fmla="*/ 641973 h 1701199"/>
                    <a:gd name="connsiteX1589" fmla="*/ 435707 w 4919074"/>
                    <a:gd name="connsiteY1589" fmla="*/ 652415 h 1701199"/>
                    <a:gd name="connsiteX1590" fmla="*/ 426552 w 4919074"/>
                    <a:gd name="connsiteY1590" fmla="*/ 659281 h 1701199"/>
                    <a:gd name="connsiteX1591" fmla="*/ 414393 w 4919074"/>
                    <a:gd name="connsiteY1591" fmla="*/ 664288 h 1701199"/>
                    <a:gd name="connsiteX1592" fmla="*/ 405382 w 4919074"/>
                    <a:gd name="connsiteY1592" fmla="*/ 666004 h 1701199"/>
                    <a:gd name="connsiteX1593" fmla="*/ 402807 w 4919074"/>
                    <a:gd name="connsiteY1593" fmla="*/ 667292 h 1701199"/>
                    <a:gd name="connsiteX1594" fmla="*/ 397371 w 4919074"/>
                    <a:gd name="connsiteY1594" fmla="*/ 673156 h 1701199"/>
                    <a:gd name="connsiteX1595" fmla="*/ 391793 w 4919074"/>
                    <a:gd name="connsiteY1595" fmla="*/ 677734 h 1701199"/>
                    <a:gd name="connsiteX1596" fmla="*/ 376344 w 4919074"/>
                    <a:gd name="connsiteY1596" fmla="*/ 685458 h 1701199"/>
                    <a:gd name="connsiteX1597" fmla="*/ 375343 w 4919074"/>
                    <a:gd name="connsiteY1597" fmla="*/ 688605 h 1701199"/>
                    <a:gd name="connsiteX1598" fmla="*/ 374341 w 4919074"/>
                    <a:gd name="connsiteY1598" fmla="*/ 692896 h 1701199"/>
                    <a:gd name="connsiteX1599" fmla="*/ 375915 w 4919074"/>
                    <a:gd name="connsiteY1599" fmla="*/ 697759 h 1701199"/>
                    <a:gd name="connsiteX1600" fmla="*/ 378776 w 4919074"/>
                    <a:gd name="connsiteY1600" fmla="*/ 702480 h 1701199"/>
                    <a:gd name="connsiteX1601" fmla="*/ 386214 w 4919074"/>
                    <a:gd name="connsiteY1601" fmla="*/ 711921 h 1701199"/>
                    <a:gd name="connsiteX1602" fmla="*/ 390505 w 4919074"/>
                    <a:gd name="connsiteY1602" fmla="*/ 715068 h 1701199"/>
                    <a:gd name="connsiteX1603" fmla="*/ 393223 w 4919074"/>
                    <a:gd name="connsiteY1603" fmla="*/ 720074 h 1701199"/>
                    <a:gd name="connsiteX1604" fmla="*/ 395369 w 4919074"/>
                    <a:gd name="connsiteY1604" fmla="*/ 725796 h 1701199"/>
                    <a:gd name="connsiteX1605" fmla="*/ 394224 w 4919074"/>
                    <a:gd name="connsiteY1605" fmla="*/ 726940 h 1701199"/>
                    <a:gd name="connsiteX1606" fmla="*/ 388073 w 4919074"/>
                    <a:gd name="connsiteY1606" fmla="*/ 725510 h 1701199"/>
                    <a:gd name="connsiteX1607" fmla="*/ 383639 w 4919074"/>
                    <a:gd name="connsiteY1607" fmla="*/ 726225 h 1701199"/>
                    <a:gd name="connsiteX1608" fmla="*/ 377345 w 4919074"/>
                    <a:gd name="connsiteY1608" fmla="*/ 730087 h 1701199"/>
                    <a:gd name="connsiteX1609" fmla="*/ 376916 w 4919074"/>
                    <a:gd name="connsiteY1609" fmla="*/ 731803 h 1701199"/>
                    <a:gd name="connsiteX1610" fmla="*/ 374627 w 4919074"/>
                    <a:gd name="connsiteY1610" fmla="*/ 735666 h 1701199"/>
                    <a:gd name="connsiteX1611" fmla="*/ 368906 w 4919074"/>
                    <a:gd name="connsiteY1611" fmla="*/ 735952 h 1701199"/>
                    <a:gd name="connsiteX1612" fmla="*/ 353314 w 4919074"/>
                    <a:gd name="connsiteY1612" fmla="*/ 728943 h 1701199"/>
                    <a:gd name="connsiteX1613" fmla="*/ 340011 w 4919074"/>
                    <a:gd name="connsiteY1613" fmla="*/ 725367 h 1701199"/>
                    <a:gd name="connsiteX1614" fmla="*/ 337866 w 4919074"/>
                    <a:gd name="connsiteY1614" fmla="*/ 725223 h 1701199"/>
                    <a:gd name="connsiteX1615" fmla="*/ 334862 w 4919074"/>
                    <a:gd name="connsiteY1615" fmla="*/ 723507 h 1701199"/>
                    <a:gd name="connsiteX1616" fmla="*/ 334003 w 4919074"/>
                    <a:gd name="connsiteY1616" fmla="*/ 721934 h 1701199"/>
                    <a:gd name="connsiteX1617" fmla="*/ 328425 w 4919074"/>
                    <a:gd name="connsiteY1617" fmla="*/ 722220 h 1701199"/>
                    <a:gd name="connsiteX1618" fmla="*/ 324992 w 4919074"/>
                    <a:gd name="connsiteY1618" fmla="*/ 722077 h 1701199"/>
                    <a:gd name="connsiteX1619" fmla="*/ 321845 w 4919074"/>
                    <a:gd name="connsiteY1619" fmla="*/ 720932 h 1701199"/>
                    <a:gd name="connsiteX1620" fmla="*/ 307255 w 4919074"/>
                    <a:gd name="connsiteY1620" fmla="*/ 709632 h 1701199"/>
                    <a:gd name="connsiteX1621" fmla="*/ 295668 w 4919074"/>
                    <a:gd name="connsiteY1621" fmla="*/ 705341 h 1701199"/>
                    <a:gd name="connsiteX1622" fmla="*/ 292950 w 4919074"/>
                    <a:gd name="connsiteY1622" fmla="*/ 705341 h 1701199"/>
                    <a:gd name="connsiteX1623" fmla="*/ 287801 w 4919074"/>
                    <a:gd name="connsiteY1623" fmla="*/ 706485 h 1701199"/>
                    <a:gd name="connsiteX1624" fmla="*/ 284940 w 4919074"/>
                    <a:gd name="connsiteY1624" fmla="*/ 715640 h 1701199"/>
                    <a:gd name="connsiteX1625" fmla="*/ 280935 w 4919074"/>
                    <a:gd name="connsiteY1625" fmla="*/ 718071 h 1701199"/>
                    <a:gd name="connsiteX1626" fmla="*/ 277359 w 4919074"/>
                    <a:gd name="connsiteY1626" fmla="*/ 717928 h 1701199"/>
                    <a:gd name="connsiteX1627" fmla="*/ 277073 w 4919074"/>
                    <a:gd name="connsiteY1627" fmla="*/ 722506 h 1701199"/>
                    <a:gd name="connsiteX1628" fmla="*/ 278646 w 4919074"/>
                    <a:gd name="connsiteY1628" fmla="*/ 725223 h 1701199"/>
                    <a:gd name="connsiteX1629" fmla="*/ 280077 w 4919074"/>
                    <a:gd name="connsiteY1629" fmla="*/ 727226 h 1701199"/>
                    <a:gd name="connsiteX1630" fmla="*/ 284368 w 4919074"/>
                    <a:gd name="connsiteY1630" fmla="*/ 730373 h 1701199"/>
                    <a:gd name="connsiteX1631" fmla="*/ 292521 w 4919074"/>
                    <a:gd name="connsiteY1631" fmla="*/ 739957 h 1701199"/>
                    <a:gd name="connsiteX1632" fmla="*/ 296956 w 4919074"/>
                    <a:gd name="connsiteY1632" fmla="*/ 743819 h 1701199"/>
                    <a:gd name="connsiteX1633" fmla="*/ 300103 w 4919074"/>
                    <a:gd name="connsiteY1633" fmla="*/ 745392 h 1701199"/>
                    <a:gd name="connsiteX1634" fmla="*/ 304394 w 4919074"/>
                    <a:gd name="connsiteY1634" fmla="*/ 745535 h 1701199"/>
                    <a:gd name="connsiteX1635" fmla="*/ 313692 w 4919074"/>
                    <a:gd name="connsiteY1635" fmla="*/ 744391 h 1701199"/>
                    <a:gd name="connsiteX1636" fmla="*/ 316839 w 4919074"/>
                    <a:gd name="connsiteY1636" fmla="*/ 745965 h 1701199"/>
                    <a:gd name="connsiteX1637" fmla="*/ 320128 w 4919074"/>
                    <a:gd name="connsiteY1637" fmla="*/ 748110 h 1701199"/>
                    <a:gd name="connsiteX1638" fmla="*/ 320844 w 4919074"/>
                    <a:gd name="connsiteY1638" fmla="*/ 753689 h 1701199"/>
                    <a:gd name="connsiteX1639" fmla="*/ 323418 w 4919074"/>
                    <a:gd name="connsiteY1639" fmla="*/ 759268 h 1701199"/>
                    <a:gd name="connsiteX1640" fmla="*/ 323704 w 4919074"/>
                    <a:gd name="connsiteY1640" fmla="*/ 762414 h 1701199"/>
                    <a:gd name="connsiteX1641" fmla="*/ 320557 w 4919074"/>
                    <a:gd name="connsiteY1641" fmla="*/ 766134 h 1701199"/>
                    <a:gd name="connsiteX1642" fmla="*/ 310545 w 4919074"/>
                    <a:gd name="connsiteY1642" fmla="*/ 768851 h 1701199"/>
                    <a:gd name="connsiteX1643" fmla="*/ 304680 w 4919074"/>
                    <a:gd name="connsiteY1643" fmla="*/ 772713 h 1701199"/>
                    <a:gd name="connsiteX1644" fmla="*/ 302677 w 4919074"/>
                    <a:gd name="connsiteY1644" fmla="*/ 772427 h 1701199"/>
                    <a:gd name="connsiteX1645" fmla="*/ 290662 w 4919074"/>
                    <a:gd name="connsiteY1645" fmla="*/ 767993 h 1701199"/>
                    <a:gd name="connsiteX1646" fmla="*/ 282795 w 4919074"/>
                    <a:gd name="connsiteY1646" fmla="*/ 766277 h 1701199"/>
                    <a:gd name="connsiteX1647" fmla="*/ 272209 w 4919074"/>
                    <a:gd name="connsiteY1647" fmla="*/ 763559 h 1701199"/>
                    <a:gd name="connsiteX1648" fmla="*/ 270350 w 4919074"/>
                    <a:gd name="connsiteY1648" fmla="*/ 761985 h 1701199"/>
                    <a:gd name="connsiteX1649" fmla="*/ 265629 w 4919074"/>
                    <a:gd name="connsiteY1649" fmla="*/ 754547 h 1701199"/>
                    <a:gd name="connsiteX1650" fmla="*/ 255188 w 4919074"/>
                    <a:gd name="connsiteY1650" fmla="*/ 747395 h 1701199"/>
                    <a:gd name="connsiteX1651" fmla="*/ 250467 w 4919074"/>
                    <a:gd name="connsiteY1651" fmla="*/ 745392 h 1701199"/>
                    <a:gd name="connsiteX1652" fmla="*/ 244030 w 4919074"/>
                    <a:gd name="connsiteY1652" fmla="*/ 746823 h 1701199"/>
                    <a:gd name="connsiteX1653" fmla="*/ 239596 w 4919074"/>
                    <a:gd name="connsiteY1653" fmla="*/ 746108 h 1701199"/>
                    <a:gd name="connsiteX1654" fmla="*/ 232014 w 4919074"/>
                    <a:gd name="connsiteY1654" fmla="*/ 742389 h 1701199"/>
                    <a:gd name="connsiteX1655" fmla="*/ 227008 w 4919074"/>
                    <a:gd name="connsiteY1655" fmla="*/ 736524 h 1701199"/>
                    <a:gd name="connsiteX1656" fmla="*/ 226722 w 4919074"/>
                    <a:gd name="connsiteY1656" fmla="*/ 729372 h 1701199"/>
                    <a:gd name="connsiteX1657" fmla="*/ 228152 w 4919074"/>
                    <a:gd name="connsiteY1657" fmla="*/ 727798 h 1701199"/>
                    <a:gd name="connsiteX1658" fmla="*/ 229583 w 4919074"/>
                    <a:gd name="connsiteY1658" fmla="*/ 726940 h 1701199"/>
                    <a:gd name="connsiteX1659" fmla="*/ 225864 w 4919074"/>
                    <a:gd name="connsiteY1659" fmla="*/ 724794 h 1701199"/>
                    <a:gd name="connsiteX1660" fmla="*/ 225720 w 4919074"/>
                    <a:gd name="connsiteY1660" fmla="*/ 719216 h 1701199"/>
                    <a:gd name="connsiteX1661" fmla="*/ 225005 w 4919074"/>
                    <a:gd name="connsiteY1661" fmla="*/ 715640 h 1701199"/>
                    <a:gd name="connsiteX1662" fmla="*/ 221000 w 4919074"/>
                    <a:gd name="connsiteY1662" fmla="*/ 706628 h 1701199"/>
                    <a:gd name="connsiteX1663" fmla="*/ 216995 w 4919074"/>
                    <a:gd name="connsiteY1663" fmla="*/ 701335 h 1701199"/>
                    <a:gd name="connsiteX1664" fmla="*/ 212990 w 4919074"/>
                    <a:gd name="connsiteY1664" fmla="*/ 695471 h 1701199"/>
                    <a:gd name="connsiteX1665" fmla="*/ 217281 w 4919074"/>
                    <a:gd name="connsiteY1665" fmla="*/ 692467 h 1701199"/>
                    <a:gd name="connsiteX1666" fmla="*/ 219427 w 4919074"/>
                    <a:gd name="connsiteY1666" fmla="*/ 689749 h 1701199"/>
                    <a:gd name="connsiteX1667" fmla="*/ 222431 w 4919074"/>
                    <a:gd name="connsiteY1667" fmla="*/ 682168 h 1701199"/>
                    <a:gd name="connsiteX1668" fmla="*/ 223003 w 4919074"/>
                    <a:gd name="connsiteY1668" fmla="*/ 679593 h 1701199"/>
                    <a:gd name="connsiteX1669" fmla="*/ 224290 w 4919074"/>
                    <a:gd name="connsiteY1669" fmla="*/ 677018 h 1701199"/>
                    <a:gd name="connsiteX1670" fmla="*/ 224719 w 4919074"/>
                    <a:gd name="connsiteY1670" fmla="*/ 674587 h 1701199"/>
                    <a:gd name="connsiteX1671" fmla="*/ 224576 w 4919074"/>
                    <a:gd name="connsiteY1671" fmla="*/ 672155 h 1701199"/>
                    <a:gd name="connsiteX1672" fmla="*/ 221715 w 4919074"/>
                    <a:gd name="connsiteY1672" fmla="*/ 667864 h 1701199"/>
                    <a:gd name="connsiteX1673" fmla="*/ 212847 w 4919074"/>
                    <a:gd name="connsiteY1673" fmla="*/ 658995 h 1701199"/>
                    <a:gd name="connsiteX1674" fmla="*/ 204121 w 4919074"/>
                    <a:gd name="connsiteY1674" fmla="*/ 654132 h 1701199"/>
                    <a:gd name="connsiteX1675" fmla="*/ 187672 w 4919074"/>
                    <a:gd name="connsiteY1675" fmla="*/ 649268 h 1701199"/>
                    <a:gd name="connsiteX1676" fmla="*/ 183094 w 4919074"/>
                    <a:gd name="connsiteY1676" fmla="*/ 649554 h 1701199"/>
                    <a:gd name="connsiteX1677" fmla="*/ 181520 w 4919074"/>
                    <a:gd name="connsiteY1677" fmla="*/ 648839 h 1701199"/>
                    <a:gd name="connsiteX1678" fmla="*/ 184954 w 4919074"/>
                    <a:gd name="connsiteY1678" fmla="*/ 647981 h 1701199"/>
                    <a:gd name="connsiteX1679" fmla="*/ 188530 w 4919074"/>
                    <a:gd name="connsiteY1679" fmla="*/ 646121 h 1701199"/>
                    <a:gd name="connsiteX1680" fmla="*/ 190389 w 4919074"/>
                    <a:gd name="connsiteY1680" fmla="*/ 643117 h 1701199"/>
                    <a:gd name="connsiteX1681" fmla="*/ 186241 w 4919074"/>
                    <a:gd name="connsiteY1681" fmla="*/ 641687 h 1701199"/>
                    <a:gd name="connsiteX1682" fmla="*/ 182808 w 4919074"/>
                    <a:gd name="connsiteY1682" fmla="*/ 641115 h 1701199"/>
                    <a:gd name="connsiteX1683" fmla="*/ 177229 w 4919074"/>
                    <a:gd name="connsiteY1683" fmla="*/ 638683 h 1701199"/>
                    <a:gd name="connsiteX1684" fmla="*/ 176085 w 4919074"/>
                    <a:gd name="connsiteY1684" fmla="*/ 636537 h 1701199"/>
                    <a:gd name="connsiteX1685" fmla="*/ 177373 w 4919074"/>
                    <a:gd name="connsiteY1685" fmla="*/ 634964 h 1701199"/>
                    <a:gd name="connsiteX1686" fmla="*/ 176085 w 4919074"/>
                    <a:gd name="connsiteY1686" fmla="*/ 631102 h 1701199"/>
                    <a:gd name="connsiteX1687" fmla="*/ 168504 w 4919074"/>
                    <a:gd name="connsiteY1687" fmla="*/ 629958 h 1701199"/>
                    <a:gd name="connsiteX1688" fmla="*/ 166501 w 4919074"/>
                    <a:gd name="connsiteY1688" fmla="*/ 629099 h 1701199"/>
                    <a:gd name="connsiteX1689" fmla="*/ 166358 w 4919074"/>
                    <a:gd name="connsiteY1689" fmla="*/ 627812 h 1701199"/>
                    <a:gd name="connsiteX1690" fmla="*/ 161066 w 4919074"/>
                    <a:gd name="connsiteY1690" fmla="*/ 623521 h 1701199"/>
                    <a:gd name="connsiteX1691" fmla="*/ 154343 w 4919074"/>
                    <a:gd name="connsiteY1691" fmla="*/ 619086 h 1701199"/>
                    <a:gd name="connsiteX1692" fmla="*/ 155487 w 4919074"/>
                    <a:gd name="connsiteY1692" fmla="*/ 614652 h 1701199"/>
                    <a:gd name="connsiteX1693" fmla="*/ 150623 w 4919074"/>
                    <a:gd name="connsiteY1693" fmla="*/ 611362 h 1701199"/>
                    <a:gd name="connsiteX1694" fmla="*/ 146475 w 4919074"/>
                    <a:gd name="connsiteY1694" fmla="*/ 609073 h 1701199"/>
                    <a:gd name="connsiteX1695" fmla="*/ 139895 w 4919074"/>
                    <a:gd name="connsiteY1695" fmla="*/ 608215 h 1701199"/>
                    <a:gd name="connsiteX1696" fmla="*/ 137178 w 4919074"/>
                    <a:gd name="connsiteY1696" fmla="*/ 606642 h 1701199"/>
                    <a:gd name="connsiteX1697" fmla="*/ 152483 w 4919074"/>
                    <a:gd name="connsiteY1697" fmla="*/ 607071 h 1701199"/>
                    <a:gd name="connsiteX1698" fmla="*/ 168504 w 4919074"/>
                    <a:gd name="connsiteY1698" fmla="*/ 610504 h 1701199"/>
                    <a:gd name="connsiteX1699" fmla="*/ 167074 w 4919074"/>
                    <a:gd name="connsiteY1699" fmla="*/ 611791 h 1701199"/>
                    <a:gd name="connsiteX1700" fmla="*/ 165929 w 4919074"/>
                    <a:gd name="connsiteY1700" fmla="*/ 613794 h 1701199"/>
                    <a:gd name="connsiteX1701" fmla="*/ 170650 w 4919074"/>
                    <a:gd name="connsiteY1701" fmla="*/ 619515 h 1701199"/>
                    <a:gd name="connsiteX1702" fmla="*/ 175084 w 4919074"/>
                    <a:gd name="connsiteY1702" fmla="*/ 622805 h 1701199"/>
                    <a:gd name="connsiteX1703" fmla="*/ 185097 w 4919074"/>
                    <a:gd name="connsiteY1703" fmla="*/ 626811 h 1701199"/>
                    <a:gd name="connsiteX1704" fmla="*/ 186384 w 4919074"/>
                    <a:gd name="connsiteY1704" fmla="*/ 626811 h 1701199"/>
                    <a:gd name="connsiteX1705" fmla="*/ 188530 w 4919074"/>
                    <a:gd name="connsiteY1705" fmla="*/ 625809 h 1701199"/>
                    <a:gd name="connsiteX1706" fmla="*/ 193536 w 4919074"/>
                    <a:gd name="connsiteY1706" fmla="*/ 627526 h 1701199"/>
                    <a:gd name="connsiteX1707" fmla="*/ 197542 w 4919074"/>
                    <a:gd name="connsiteY1707" fmla="*/ 629814 h 1701199"/>
                    <a:gd name="connsiteX1708" fmla="*/ 205266 w 4919074"/>
                    <a:gd name="connsiteY1708" fmla="*/ 629958 h 1701199"/>
                    <a:gd name="connsiteX1709" fmla="*/ 214420 w 4919074"/>
                    <a:gd name="connsiteY1709" fmla="*/ 632675 h 1701199"/>
                    <a:gd name="connsiteX1710" fmla="*/ 213848 w 4919074"/>
                    <a:gd name="connsiteY1710" fmla="*/ 633677 h 1701199"/>
                    <a:gd name="connsiteX1711" fmla="*/ 212704 w 4919074"/>
                    <a:gd name="connsiteY1711" fmla="*/ 634535 h 1701199"/>
                    <a:gd name="connsiteX1712" fmla="*/ 215422 w 4919074"/>
                    <a:gd name="connsiteY1712" fmla="*/ 637682 h 1701199"/>
                    <a:gd name="connsiteX1713" fmla="*/ 219284 w 4919074"/>
                    <a:gd name="connsiteY1713" fmla="*/ 637253 h 1701199"/>
                    <a:gd name="connsiteX1714" fmla="*/ 225720 w 4919074"/>
                    <a:gd name="connsiteY1714" fmla="*/ 634678 h 1701199"/>
                    <a:gd name="connsiteX1715" fmla="*/ 242027 w 4919074"/>
                    <a:gd name="connsiteY1715" fmla="*/ 643833 h 1701199"/>
                    <a:gd name="connsiteX1716" fmla="*/ 246462 w 4919074"/>
                    <a:gd name="connsiteY1716" fmla="*/ 645549 h 1701199"/>
                    <a:gd name="connsiteX1717" fmla="*/ 272495 w 4919074"/>
                    <a:gd name="connsiteY1717" fmla="*/ 650269 h 1701199"/>
                    <a:gd name="connsiteX1718" fmla="*/ 284368 w 4919074"/>
                    <a:gd name="connsiteY1718" fmla="*/ 650699 h 1701199"/>
                    <a:gd name="connsiteX1719" fmla="*/ 290948 w 4919074"/>
                    <a:gd name="connsiteY1719" fmla="*/ 651700 h 1701199"/>
                    <a:gd name="connsiteX1720" fmla="*/ 300246 w 4919074"/>
                    <a:gd name="connsiteY1720" fmla="*/ 654132 h 1701199"/>
                    <a:gd name="connsiteX1721" fmla="*/ 310402 w 4919074"/>
                    <a:gd name="connsiteY1721" fmla="*/ 658852 h 1701199"/>
                    <a:gd name="connsiteX1722" fmla="*/ 318555 w 4919074"/>
                    <a:gd name="connsiteY1722" fmla="*/ 660569 h 1701199"/>
                    <a:gd name="connsiteX1723" fmla="*/ 333574 w 4919074"/>
                    <a:gd name="connsiteY1723" fmla="*/ 662142 h 1701199"/>
                    <a:gd name="connsiteX1724" fmla="*/ 341299 w 4919074"/>
                    <a:gd name="connsiteY1724" fmla="*/ 661999 h 1701199"/>
                    <a:gd name="connsiteX1725" fmla="*/ 360466 w 4919074"/>
                    <a:gd name="connsiteY1725" fmla="*/ 658709 h 1701199"/>
                    <a:gd name="connsiteX1726" fmla="*/ 385070 w 4919074"/>
                    <a:gd name="connsiteY1726" fmla="*/ 650413 h 1701199"/>
                    <a:gd name="connsiteX1727" fmla="*/ 397657 w 4919074"/>
                    <a:gd name="connsiteY1727" fmla="*/ 642974 h 1701199"/>
                    <a:gd name="connsiteX1728" fmla="*/ 417826 w 4919074"/>
                    <a:gd name="connsiteY1728" fmla="*/ 623807 h 1701199"/>
                    <a:gd name="connsiteX1729" fmla="*/ 420401 w 4919074"/>
                    <a:gd name="connsiteY1729" fmla="*/ 619229 h 1701199"/>
                    <a:gd name="connsiteX1730" fmla="*/ 422833 w 4919074"/>
                    <a:gd name="connsiteY1730" fmla="*/ 608644 h 1701199"/>
                    <a:gd name="connsiteX1731" fmla="*/ 422976 w 4919074"/>
                    <a:gd name="connsiteY1731" fmla="*/ 604210 h 1701199"/>
                    <a:gd name="connsiteX1732" fmla="*/ 420115 w 4919074"/>
                    <a:gd name="connsiteY1732" fmla="*/ 603781 h 1701199"/>
                    <a:gd name="connsiteX1733" fmla="*/ 416253 w 4919074"/>
                    <a:gd name="connsiteY1733" fmla="*/ 601206 h 1701199"/>
                    <a:gd name="connsiteX1734" fmla="*/ 416253 w 4919074"/>
                    <a:gd name="connsiteY1734" fmla="*/ 595198 h 1701199"/>
                    <a:gd name="connsiteX1735" fmla="*/ 413964 w 4919074"/>
                    <a:gd name="connsiteY1735" fmla="*/ 592194 h 1701199"/>
                    <a:gd name="connsiteX1736" fmla="*/ 411103 w 4919074"/>
                    <a:gd name="connsiteY1736" fmla="*/ 578319 h 1701199"/>
                    <a:gd name="connsiteX1737" fmla="*/ 405095 w 4919074"/>
                    <a:gd name="connsiteY1737" fmla="*/ 576746 h 1701199"/>
                    <a:gd name="connsiteX1738" fmla="*/ 401806 w 4919074"/>
                    <a:gd name="connsiteY1738" fmla="*/ 575172 h 1701199"/>
                    <a:gd name="connsiteX1739" fmla="*/ 397801 w 4919074"/>
                    <a:gd name="connsiteY1739" fmla="*/ 574314 h 1701199"/>
                    <a:gd name="connsiteX1740" fmla="*/ 393509 w 4919074"/>
                    <a:gd name="connsiteY1740" fmla="*/ 572168 h 1701199"/>
                    <a:gd name="connsiteX1741" fmla="*/ 388216 w 4919074"/>
                    <a:gd name="connsiteY1741" fmla="*/ 566447 h 1701199"/>
                    <a:gd name="connsiteX1742" fmla="*/ 383067 w 4919074"/>
                    <a:gd name="connsiteY1742" fmla="*/ 562585 h 1701199"/>
                    <a:gd name="connsiteX1743" fmla="*/ 378776 w 4919074"/>
                    <a:gd name="connsiteY1743" fmla="*/ 557435 h 1701199"/>
                    <a:gd name="connsiteX1744" fmla="*/ 376201 w 4919074"/>
                    <a:gd name="connsiteY1744" fmla="*/ 555576 h 1701199"/>
                    <a:gd name="connsiteX1745" fmla="*/ 374341 w 4919074"/>
                    <a:gd name="connsiteY1745" fmla="*/ 555003 h 1701199"/>
                    <a:gd name="connsiteX1746" fmla="*/ 375629 w 4919074"/>
                    <a:gd name="connsiteY1746" fmla="*/ 557578 h 1701199"/>
                    <a:gd name="connsiteX1747" fmla="*/ 376630 w 4919074"/>
                    <a:gd name="connsiteY1747" fmla="*/ 560296 h 1701199"/>
                    <a:gd name="connsiteX1748" fmla="*/ 368906 w 4919074"/>
                    <a:gd name="connsiteY1748" fmla="*/ 559724 h 1701199"/>
                    <a:gd name="connsiteX1749" fmla="*/ 346734 w 4919074"/>
                    <a:gd name="connsiteY1749" fmla="*/ 546421 h 1701199"/>
                    <a:gd name="connsiteX1750" fmla="*/ 342872 w 4919074"/>
                    <a:gd name="connsiteY1750" fmla="*/ 545420 h 1701199"/>
                    <a:gd name="connsiteX1751" fmla="*/ 341442 w 4919074"/>
                    <a:gd name="connsiteY1751" fmla="*/ 546564 h 1701199"/>
                    <a:gd name="connsiteX1752" fmla="*/ 334576 w 4919074"/>
                    <a:gd name="connsiteY1752" fmla="*/ 544847 h 1701199"/>
                    <a:gd name="connsiteX1753" fmla="*/ 332430 w 4919074"/>
                    <a:gd name="connsiteY1753" fmla="*/ 541700 h 1701199"/>
                    <a:gd name="connsiteX1754" fmla="*/ 313405 w 4919074"/>
                    <a:gd name="connsiteY1754" fmla="*/ 527253 h 1701199"/>
                    <a:gd name="connsiteX1755" fmla="*/ 279791 w 4919074"/>
                    <a:gd name="connsiteY1755" fmla="*/ 510660 h 1701199"/>
                    <a:gd name="connsiteX1756" fmla="*/ 256904 w 4919074"/>
                    <a:gd name="connsiteY1756" fmla="*/ 500790 h 1701199"/>
                    <a:gd name="connsiteX1757" fmla="*/ 239739 w 4919074"/>
                    <a:gd name="connsiteY1757" fmla="*/ 496213 h 1701199"/>
                    <a:gd name="connsiteX1758" fmla="*/ 238022 w 4919074"/>
                    <a:gd name="connsiteY1758" fmla="*/ 496785 h 1701199"/>
                    <a:gd name="connsiteX1759" fmla="*/ 236306 w 4919074"/>
                    <a:gd name="connsiteY1759" fmla="*/ 498645 h 1701199"/>
                    <a:gd name="connsiteX1760" fmla="*/ 231299 w 4919074"/>
                    <a:gd name="connsiteY1760" fmla="*/ 499217 h 1701199"/>
                    <a:gd name="connsiteX1761" fmla="*/ 226865 w 4919074"/>
                    <a:gd name="connsiteY1761" fmla="*/ 498788 h 1701199"/>
                    <a:gd name="connsiteX1762" fmla="*/ 211416 w 4919074"/>
                    <a:gd name="connsiteY1762" fmla="*/ 494783 h 1701199"/>
                    <a:gd name="connsiteX1763" fmla="*/ 207697 w 4919074"/>
                    <a:gd name="connsiteY1763" fmla="*/ 494211 h 1701199"/>
                    <a:gd name="connsiteX1764" fmla="*/ 191248 w 4919074"/>
                    <a:gd name="connsiteY1764" fmla="*/ 494354 h 1701199"/>
                    <a:gd name="connsiteX1765" fmla="*/ 189531 w 4919074"/>
                    <a:gd name="connsiteY1765" fmla="*/ 495498 h 1701199"/>
                    <a:gd name="connsiteX1766" fmla="*/ 183809 w 4919074"/>
                    <a:gd name="connsiteY1766" fmla="*/ 503937 h 1701199"/>
                    <a:gd name="connsiteX1767" fmla="*/ 180662 w 4919074"/>
                    <a:gd name="connsiteY1767" fmla="*/ 505654 h 1701199"/>
                    <a:gd name="connsiteX1768" fmla="*/ 174797 w 4919074"/>
                    <a:gd name="connsiteY1768" fmla="*/ 507227 h 1701199"/>
                    <a:gd name="connsiteX1769" fmla="*/ 176514 w 4919074"/>
                    <a:gd name="connsiteY1769" fmla="*/ 504653 h 1701199"/>
                    <a:gd name="connsiteX1770" fmla="*/ 180520 w 4919074"/>
                    <a:gd name="connsiteY1770" fmla="*/ 502793 h 1701199"/>
                    <a:gd name="connsiteX1771" fmla="*/ 183094 w 4919074"/>
                    <a:gd name="connsiteY1771" fmla="*/ 496642 h 1701199"/>
                    <a:gd name="connsiteX1772" fmla="*/ 183237 w 4919074"/>
                    <a:gd name="connsiteY1772" fmla="*/ 494067 h 1701199"/>
                    <a:gd name="connsiteX1773" fmla="*/ 184667 w 4919074"/>
                    <a:gd name="connsiteY1773" fmla="*/ 490777 h 1701199"/>
                    <a:gd name="connsiteX1774" fmla="*/ 184381 w 4919074"/>
                    <a:gd name="connsiteY1774" fmla="*/ 488060 h 1701199"/>
                    <a:gd name="connsiteX1775" fmla="*/ 182236 w 4919074"/>
                    <a:gd name="connsiteY1775" fmla="*/ 487201 h 1701199"/>
                    <a:gd name="connsiteX1776" fmla="*/ 178374 w 4919074"/>
                    <a:gd name="connsiteY1776" fmla="*/ 488060 h 1701199"/>
                    <a:gd name="connsiteX1777" fmla="*/ 169934 w 4919074"/>
                    <a:gd name="connsiteY1777" fmla="*/ 491350 h 1701199"/>
                    <a:gd name="connsiteX1778" fmla="*/ 168790 w 4919074"/>
                    <a:gd name="connsiteY1778" fmla="*/ 490491 h 1701199"/>
                    <a:gd name="connsiteX1779" fmla="*/ 171221 w 4919074"/>
                    <a:gd name="connsiteY1779" fmla="*/ 487201 h 1701199"/>
                    <a:gd name="connsiteX1780" fmla="*/ 170650 w 4919074"/>
                    <a:gd name="connsiteY1780" fmla="*/ 485914 h 1701199"/>
                    <a:gd name="connsiteX1781" fmla="*/ 167074 w 4919074"/>
                    <a:gd name="connsiteY1781" fmla="*/ 486343 h 1701199"/>
                    <a:gd name="connsiteX1782" fmla="*/ 159635 w 4919074"/>
                    <a:gd name="connsiteY1782" fmla="*/ 484770 h 1701199"/>
                    <a:gd name="connsiteX1783" fmla="*/ 151768 w 4919074"/>
                    <a:gd name="connsiteY1783" fmla="*/ 485342 h 1701199"/>
                    <a:gd name="connsiteX1784" fmla="*/ 150337 w 4919074"/>
                    <a:gd name="connsiteY1784" fmla="*/ 481337 h 1701199"/>
                    <a:gd name="connsiteX1785" fmla="*/ 145331 w 4919074"/>
                    <a:gd name="connsiteY1785" fmla="*/ 479048 h 1701199"/>
                    <a:gd name="connsiteX1786" fmla="*/ 143185 w 4919074"/>
                    <a:gd name="connsiteY1786" fmla="*/ 477188 h 1701199"/>
                    <a:gd name="connsiteX1787" fmla="*/ 145760 w 4919074"/>
                    <a:gd name="connsiteY1787" fmla="*/ 474900 h 1701199"/>
                    <a:gd name="connsiteX1788" fmla="*/ 163211 w 4919074"/>
                    <a:gd name="connsiteY1788" fmla="*/ 478619 h 1701199"/>
                    <a:gd name="connsiteX1789" fmla="*/ 168074 w 4919074"/>
                    <a:gd name="connsiteY1789" fmla="*/ 478762 h 1701199"/>
                    <a:gd name="connsiteX1790" fmla="*/ 170363 w 4919074"/>
                    <a:gd name="connsiteY1790" fmla="*/ 477475 h 1701199"/>
                    <a:gd name="connsiteX1791" fmla="*/ 170935 w 4919074"/>
                    <a:gd name="connsiteY1791" fmla="*/ 475043 h 1701199"/>
                    <a:gd name="connsiteX1792" fmla="*/ 170792 w 4919074"/>
                    <a:gd name="connsiteY1792" fmla="*/ 472325 h 1701199"/>
                    <a:gd name="connsiteX1793" fmla="*/ 168790 w 4919074"/>
                    <a:gd name="connsiteY1793" fmla="*/ 470752 h 1701199"/>
                    <a:gd name="connsiteX1794" fmla="*/ 157490 w 4919074"/>
                    <a:gd name="connsiteY1794" fmla="*/ 467748 h 1701199"/>
                    <a:gd name="connsiteX1795" fmla="*/ 152197 w 4919074"/>
                    <a:gd name="connsiteY1795" fmla="*/ 464458 h 1701199"/>
                    <a:gd name="connsiteX1796" fmla="*/ 139895 w 4919074"/>
                    <a:gd name="connsiteY1796" fmla="*/ 459880 h 1701199"/>
                    <a:gd name="connsiteX1797" fmla="*/ 139466 w 4919074"/>
                    <a:gd name="connsiteY1797" fmla="*/ 462026 h 1701199"/>
                    <a:gd name="connsiteX1798" fmla="*/ 141326 w 4919074"/>
                    <a:gd name="connsiteY1798" fmla="*/ 466174 h 1701199"/>
                    <a:gd name="connsiteX1799" fmla="*/ 140325 w 4919074"/>
                    <a:gd name="connsiteY1799" fmla="*/ 467605 h 1701199"/>
                    <a:gd name="connsiteX1800" fmla="*/ 136749 w 4919074"/>
                    <a:gd name="connsiteY1800" fmla="*/ 466460 h 1701199"/>
                    <a:gd name="connsiteX1801" fmla="*/ 134031 w 4919074"/>
                    <a:gd name="connsiteY1801" fmla="*/ 467319 h 1701199"/>
                    <a:gd name="connsiteX1802" fmla="*/ 130312 w 4919074"/>
                    <a:gd name="connsiteY1802" fmla="*/ 472325 h 1701199"/>
                    <a:gd name="connsiteX1803" fmla="*/ 126736 w 4919074"/>
                    <a:gd name="connsiteY1803" fmla="*/ 473755 h 1701199"/>
                    <a:gd name="connsiteX1804" fmla="*/ 123875 w 4919074"/>
                    <a:gd name="connsiteY1804" fmla="*/ 474042 h 1701199"/>
                    <a:gd name="connsiteX1805" fmla="*/ 111716 w 4919074"/>
                    <a:gd name="connsiteY1805" fmla="*/ 469750 h 1701199"/>
                    <a:gd name="connsiteX1806" fmla="*/ 106281 w 4919074"/>
                    <a:gd name="connsiteY1806" fmla="*/ 469035 h 1701199"/>
                    <a:gd name="connsiteX1807" fmla="*/ 107854 w 4919074"/>
                    <a:gd name="connsiteY1807" fmla="*/ 476044 h 1701199"/>
                    <a:gd name="connsiteX1808" fmla="*/ 107854 w 4919074"/>
                    <a:gd name="connsiteY1808" fmla="*/ 478619 h 1701199"/>
                    <a:gd name="connsiteX1809" fmla="*/ 107139 w 4919074"/>
                    <a:gd name="connsiteY1809" fmla="*/ 480908 h 1701199"/>
                    <a:gd name="connsiteX1810" fmla="*/ 105994 w 4919074"/>
                    <a:gd name="connsiteY1810" fmla="*/ 482195 h 1701199"/>
                    <a:gd name="connsiteX1811" fmla="*/ 103849 w 4919074"/>
                    <a:gd name="connsiteY1811" fmla="*/ 482767 h 1701199"/>
                    <a:gd name="connsiteX1812" fmla="*/ 98556 w 4919074"/>
                    <a:gd name="connsiteY1812" fmla="*/ 482481 h 1701199"/>
                    <a:gd name="connsiteX1813" fmla="*/ 91547 w 4919074"/>
                    <a:gd name="connsiteY1813" fmla="*/ 479763 h 1701199"/>
                    <a:gd name="connsiteX1814" fmla="*/ 86827 w 4919074"/>
                    <a:gd name="connsiteY1814" fmla="*/ 477045 h 1701199"/>
                    <a:gd name="connsiteX1815" fmla="*/ 85396 w 4919074"/>
                    <a:gd name="connsiteY1815" fmla="*/ 476902 h 1701199"/>
                    <a:gd name="connsiteX1816" fmla="*/ 84824 w 4919074"/>
                    <a:gd name="connsiteY1816" fmla="*/ 477332 h 1701199"/>
                    <a:gd name="connsiteX1817" fmla="*/ 85968 w 4919074"/>
                    <a:gd name="connsiteY1817" fmla="*/ 479906 h 1701199"/>
                    <a:gd name="connsiteX1818" fmla="*/ 85683 w 4919074"/>
                    <a:gd name="connsiteY1818" fmla="*/ 481909 h 1701199"/>
                    <a:gd name="connsiteX1819" fmla="*/ 84967 w 4919074"/>
                    <a:gd name="connsiteY1819" fmla="*/ 484198 h 1701199"/>
                    <a:gd name="connsiteX1820" fmla="*/ 83966 w 4919074"/>
                    <a:gd name="connsiteY1820" fmla="*/ 486200 h 1701199"/>
                    <a:gd name="connsiteX1821" fmla="*/ 82678 w 4919074"/>
                    <a:gd name="connsiteY1821" fmla="*/ 487917 h 1701199"/>
                    <a:gd name="connsiteX1822" fmla="*/ 79818 w 4919074"/>
                    <a:gd name="connsiteY1822" fmla="*/ 490062 h 1701199"/>
                    <a:gd name="connsiteX1823" fmla="*/ 74954 w 4919074"/>
                    <a:gd name="connsiteY1823" fmla="*/ 491779 h 1701199"/>
                    <a:gd name="connsiteX1824" fmla="*/ 61508 w 4919074"/>
                    <a:gd name="connsiteY1824" fmla="*/ 495069 h 1701199"/>
                    <a:gd name="connsiteX1825" fmla="*/ 60507 w 4919074"/>
                    <a:gd name="connsiteY1825" fmla="*/ 496499 h 1701199"/>
                    <a:gd name="connsiteX1826" fmla="*/ 56216 w 4919074"/>
                    <a:gd name="connsiteY1826" fmla="*/ 505797 h 1701199"/>
                    <a:gd name="connsiteX1827" fmla="*/ 54929 w 4919074"/>
                    <a:gd name="connsiteY1827" fmla="*/ 507084 h 1701199"/>
                    <a:gd name="connsiteX1828" fmla="*/ 53355 w 4919074"/>
                    <a:gd name="connsiteY1828" fmla="*/ 508229 h 1701199"/>
                    <a:gd name="connsiteX1829" fmla="*/ 48777 w 4919074"/>
                    <a:gd name="connsiteY1829" fmla="*/ 509802 h 1701199"/>
                    <a:gd name="connsiteX1830" fmla="*/ 46775 w 4919074"/>
                    <a:gd name="connsiteY1830" fmla="*/ 510374 h 1701199"/>
                    <a:gd name="connsiteX1831" fmla="*/ 40481 w 4919074"/>
                    <a:gd name="connsiteY1831" fmla="*/ 512949 h 1701199"/>
                    <a:gd name="connsiteX1832" fmla="*/ 36762 w 4919074"/>
                    <a:gd name="connsiteY1832" fmla="*/ 514665 h 1701199"/>
                    <a:gd name="connsiteX1833" fmla="*/ 32184 w 4919074"/>
                    <a:gd name="connsiteY1833" fmla="*/ 515953 h 1701199"/>
                    <a:gd name="connsiteX1834" fmla="*/ 33329 w 4919074"/>
                    <a:gd name="connsiteY1834" fmla="*/ 517669 h 1701199"/>
                    <a:gd name="connsiteX1835" fmla="*/ 40910 w 4919074"/>
                    <a:gd name="connsiteY1835" fmla="*/ 518099 h 1701199"/>
                    <a:gd name="connsiteX1836" fmla="*/ 42054 w 4919074"/>
                    <a:gd name="connsiteY1836" fmla="*/ 518528 h 1701199"/>
                    <a:gd name="connsiteX1837" fmla="*/ 42913 w 4919074"/>
                    <a:gd name="connsiteY1837" fmla="*/ 519386 h 1701199"/>
                    <a:gd name="connsiteX1838" fmla="*/ 43056 w 4919074"/>
                    <a:gd name="connsiteY1838" fmla="*/ 520816 h 1701199"/>
                    <a:gd name="connsiteX1839" fmla="*/ 42341 w 4919074"/>
                    <a:gd name="connsiteY1839" fmla="*/ 522962 h 1701199"/>
                    <a:gd name="connsiteX1840" fmla="*/ 34044 w 4919074"/>
                    <a:gd name="connsiteY1840" fmla="*/ 535264 h 1701199"/>
                    <a:gd name="connsiteX1841" fmla="*/ 33901 w 4919074"/>
                    <a:gd name="connsiteY1841" fmla="*/ 537838 h 1701199"/>
                    <a:gd name="connsiteX1842" fmla="*/ 36476 w 4919074"/>
                    <a:gd name="connsiteY1842" fmla="*/ 545134 h 1701199"/>
                    <a:gd name="connsiteX1843" fmla="*/ 40338 w 4919074"/>
                    <a:gd name="connsiteY1843" fmla="*/ 553573 h 1701199"/>
                    <a:gd name="connsiteX1844" fmla="*/ 51782 w 4919074"/>
                    <a:gd name="connsiteY1844" fmla="*/ 557292 h 1701199"/>
                    <a:gd name="connsiteX1845" fmla="*/ 60221 w 4919074"/>
                    <a:gd name="connsiteY1845" fmla="*/ 560153 h 1701199"/>
                    <a:gd name="connsiteX1846" fmla="*/ 65657 w 4919074"/>
                    <a:gd name="connsiteY1846" fmla="*/ 567162 h 1701199"/>
                    <a:gd name="connsiteX1847" fmla="*/ 74668 w 4919074"/>
                    <a:gd name="connsiteY1847" fmla="*/ 576174 h 1701199"/>
                    <a:gd name="connsiteX1848" fmla="*/ 79389 w 4919074"/>
                    <a:gd name="connsiteY1848" fmla="*/ 579607 h 1701199"/>
                    <a:gd name="connsiteX1849" fmla="*/ 79675 w 4919074"/>
                    <a:gd name="connsiteY1849" fmla="*/ 580608 h 1701199"/>
                    <a:gd name="connsiteX1850" fmla="*/ 78244 w 4919074"/>
                    <a:gd name="connsiteY1850" fmla="*/ 586902 h 1701199"/>
                    <a:gd name="connsiteX1851" fmla="*/ 72522 w 4919074"/>
                    <a:gd name="connsiteY1851" fmla="*/ 593053 h 1701199"/>
                    <a:gd name="connsiteX1852" fmla="*/ 67087 w 4919074"/>
                    <a:gd name="connsiteY1852" fmla="*/ 598345 h 1701199"/>
                    <a:gd name="connsiteX1853" fmla="*/ 61508 w 4919074"/>
                    <a:gd name="connsiteY1853" fmla="*/ 604639 h 1701199"/>
                    <a:gd name="connsiteX1854" fmla="*/ 57217 w 4919074"/>
                    <a:gd name="connsiteY1854" fmla="*/ 609932 h 1701199"/>
                    <a:gd name="connsiteX1855" fmla="*/ 52497 w 4919074"/>
                    <a:gd name="connsiteY1855" fmla="*/ 616368 h 1701199"/>
                    <a:gd name="connsiteX1856" fmla="*/ 51924 w 4919074"/>
                    <a:gd name="connsiteY1856" fmla="*/ 618514 h 1701199"/>
                    <a:gd name="connsiteX1857" fmla="*/ 51782 w 4919074"/>
                    <a:gd name="connsiteY1857" fmla="*/ 620374 h 1701199"/>
                    <a:gd name="connsiteX1858" fmla="*/ 52640 w 4919074"/>
                    <a:gd name="connsiteY1858" fmla="*/ 622519 h 1701199"/>
                    <a:gd name="connsiteX1859" fmla="*/ 58647 w 4919074"/>
                    <a:gd name="connsiteY1859" fmla="*/ 630387 h 1701199"/>
                    <a:gd name="connsiteX1860" fmla="*/ 61079 w 4919074"/>
                    <a:gd name="connsiteY1860" fmla="*/ 634392 h 1701199"/>
                    <a:gd name="connsiteX1861" fmla="*/ 63797 w 4919074"/>
                    <a:gd name="connsiteY1861" fmla="*/ 638683 h 1701199"/>
                    <a:gd name="connsiteX1862" fmla="*/ 66229 w 4919074"/>
                    <a:gd name="connsiteY1862" fmla="*/ 643260 h 1701199"/>
                    <a:gd name="connsiteX1863" fmla="*/ 67659 w 4919074"/>
                    <a:gd name="connsiteY1863" fmla="*/ 647552 h 1701199"/>
                    <a:gd name="connsiteX1864" fmla="*/ 70091 w 4919074"/>
                    <a:gd name="connsiteY1864" fmla="*/ 651557 h 1701199"/>
                    <a:gd name="connsiteX1865" fmla="*/ 71521 w 4919074"/>
                    <a:gd name="connsiteY1865" fmla="*/ 653559 h 1701199"/>
                    <a:gd name="connsiteX1866" fmla="*/ 74096 w 4919074"/>
                    <a:gd name="connsiteY1866" fmla="*/ 656563 h 1701199"/>
                    <a:gd name="connsiteX1867" fmla="*/ 77100 w 4919074"/>
                    <a:gd name="connsiteY1867" fmla="*/ 660855 h 1701199"/>
                    <a:gd name="connsiteX1868" fmla="*/ 78101 w 4919074"/>
                    <a:gd name="connsiteY1868" fmla="*/ 664288 h 1701199"/>
                    <a:gd name="connsiteX1869" fmla="*/ 82678 w 4919074"/>
                    <a:gd name="connsiteY1869" fmla="*/ 676017 h 1701199"/>
                    <a:gd name="connsiteX1870" fmla="*/ 83108 w 4919074"/>
                    <a:gd name="connsiteY1870" fmla="*/ 679021 h 1701199"/>
                    <a:gd name="connsiteX1871" fmla="*/ 82965 w 4919074"/>
                    <a:gd name="connsiteY1871" fmla="*/ 681310 h 1701199"/>
                    <a:gd name="connsiteX1872" fmla="*/ 80962 w 4919074"/>
                    <a:gd name="connsiteY1872" fmla="*/ 681882 h 1701199"/>
                    <a:gd name="connsiteX1873" fmla="*/ 76528 w 4919074"/>
                    <a:gd name="connsiteY1873" fmla="*/ 682168 h 1701199"/>
                    <a:gd name="connsiteX1874" fmla="*/ 71664 w 4919074"/>
                    <a:gd name="connsiteY1874" fmla="*/ 683598 h 1701199"/>
                    <a:gd name="connsiteX1875" fmla="*/ 71378 w 4919074"/>
                    <a:gd name="connsiteY1875" fmla="*/ 684170 h 1701199"/>
                    <a:gd name="connsiteX1876" fmla="*/ 74525 w 4919074"/>
                    <a:gd name="connsiteY1876" fmla="*/ 686888 h 1701199"/>
                    <a:gd name="connsiteX1877" fmla="*/ 71807 w 4919074"/>
                    <a:gd name="connsiteY1877" fmla="*/ 691609 h 1701199"/>
                    <a:gd name="connsiteX1878" fmla="*/ 71378 w 4919074"/>
                    <a:gd name="connsiteY1878" fmla="*/ 698332 h 1701199"/>
                    <a:gd name="connsiteX1879" fmla="*/ 68517 w 4919074"/>
                    <a:gd name="connsiteY1879" fmla="*/ 701908 h 1701199"/>
                    <a:gd name="connsiteX1880" fmla="*/ 68231 w 4919074"/>
                    <a:gd name="connsiteY1880" fmla="*/ 702766 h 1701199"/>
                    <a:gd name="connsiteX1881" fmla="*/ 68374 w 4919074"/>
                    <a:gd name="connsiteY1881" fmla="*/ 703481 h 1701199"/>
                    <a:gd name="connsiteX1882" fmla="*/ 68804 w 4919074"/>
                    <a:gd name="connsiteY1882" fmla="*/ 703910 h 1701199"/>
                    <a:gd name="connsiteX1883" fmla="*/ 74239 w 4919074"/>
                    <a:gd name="connsiteY1883" fmla="*/ 704912 h 1701199"/>
                    <a:gd name="connsiteX1884" fmla="*/ 74811 w 4919074"/>
                    <a:gd name="connsiteY1884" fmla="*/ 705913 h 1701199"/>
                    <a:gd name="connsiteX1885" fmla="*/ 74811 w 4919074"/>
                    <a:gd name="connsiteY1885" fmla="*/ 707772 h 1701199"/>
                    <a:gd name="connsiteX1886" fmla="*/ 74239 w 4919074"/>
                    <a:gd name="connsiteY1886" fmla="*/ 709632 h 1701199"/>
                    <a:gd name="connsiteX1887" fmla="*/ 71521 w 4919074"/>
                    <a:gd name="connsiteY1887" fmla="*/ 711062 h 1701199"/>
                    <a:gd name="connsiteX1888" fmla="*/ 68660 w 4919074"/>
                    <a:gd name="connsiteY1888" fmla="*/ 713065 h 1701199"/>
                    <a:gd name="connsiteX1889" fmla="*/ 67945 w 4919074"/>
                    <a:gd name="connsiteY1889" fmla="*/ 714924 h 1701199"/>
                    <a:gd name="connsiteX1890" fmla="*/ 68088 w 4919074"/>
                    <a:gd name="connsiteY1890" fmla="*/ 716498 h 1701199"/>
                    <a:gd name="connsiteX1891" fmla="*/ 69090 w 4919074"/>
                    <a:gd name="connsiteY1891" fmla="*/ 719359 h 1701199"/>
                    <a:gd name="connsiteX1892" fmla="*/ 70949 w 4919074"/>
                    <a:gd name="connsiteY1892" fmla="*/ 722506 h 1701199"/>
                    <a:gd name="connsiteX1893" fmla="*/ 73524 w 4919074"/>
                    <a:gd name="connsiteY1893" fmla="*/ 724508 h 1701199"/>
                    <a:gd name="connsiteX1894" fmla="*/ 82249 w 4919074"/>
                    <a:gd name="connsiteY1894" fmla="*/ 726511 h 1701199"/>
                    <a:gd name="connsiteX1895" fmla="*/ 83394 w 4919074"/>
                    <a:gd name="connsiteY1895" fmla="*/ 728084 h 1701199"/>
                    <a:gd name="connsiteX1896" fmla="*/ 83823 w 4919074"/>
                    <a:gd name="connsiteY1896" fmla="*/ 730230 h 1701199"/>
                    <a:gd name="connsiteX1897" fmla="*/ 83680 w 4919074"/>
                    <a:gd name="connsiteY1897" fmla="*/ 732376 h 1701199"/>
                    <a:gd name="connsiteX1898" fmla="*/ 79532 w 4919074"/>
                    <a:gd name="connsiteY1898" fmla="*/ 736667 h 1701199"/>
                    <a:gd name="connsiteX1899" fmla="*/ 79675 w 4919074"/>
                    <a:gd name="connsiteY1899" fmla="*/ 738240 h 1701199"/>
                    <a:gd name="connsiteX1900" fmla="*/ 81248 w 4919074"/>
                    <a:gd name="connsiteY1900" fmla="*/ 742246 h 1701199"/>
                    <a:gd name="connsiteX1901" fmla="*/ 83251 w 4919074"/>
                    <a:gd name="connsiteY1901" fmla="*/ 745965 h 1701199"/>
                    <a:gd name="connsiteX1902" fmla="*/ 91833 w 4919074"/>
                    <a:gd name="connsiteY1902" fmla="*/ 749970 h 1701199"/>
                    <a:gd name="connsiteX1903" fmla="*/ 94694 w 4919074"/>
                    <a:gd name="connsiteY1903" fmla="*/ 752258 h 1701199"/>
                    <a:gd name="connsiteX1904" fmla="*/ 95552 w 4919074"/>
                    <a:gd name="connsiteY1904" fmla="*/ 753975 h 1701199"/>
                    <a:gd name="connsiteX1905" fmla="*/ 95982 w 4919074"/>
                    <a:gd name="connsiteY1905" fmla="*/ 756836 h 1701199"/>
                    <a:gd name="connsiteX1906" fmla="*/ 95838 w 4919074"/>
                    <a:gd name="connsiteY1906" fmla="*/ 759983 h 1701199"/>
                    <a:gd name="connsiteX1907" fmla="*/ 95266 w 4919074"/>
                    <a:gd name="connsiteY1907" fmla="*/ 762701 h 1701199"/>
                    <a:gd name="connsiteX1908" fmla="*/ 92548 w 4919074"/>
                    <a:gd name="connsiteY1908" fmla="*/ 766134 h 1701199"/>
                    <a:gd name="connsiteX1909" fmla="*/ 86398 w 4919074"/>
                    <a:gd name="connsiteY1909" fmla="*/ 773143 h 1701199"/>
                    <a:gd name="connsiteX1910" fmla="*/ 80104 w 4919074"/>
                    <a:gd name="connsiteY1910" fmla="*/ 775860 h 1701199"/>
                    <a:gd name="connsiteX1911" fmla="*/ 79818 w 4919074"/>
                    <a:gd name="connsiteY1911" fmla="*/ 776433 h 1701199"/>
                    <a:gd name="connsiteX1912" fmla="*/ 81677 w 4919074"/>
                    <a:gd name="connsiteY1912" fmla="*/ 778578 h 1701199"/>
                    <a:gd name="connsiteX1913" fmla="*/ 92691 w 4919074"/>
                    <a:gd name="connsiteY1913" fmla="*/ 787447 h 1701199"/>
                    <a:gd name="connsiteX1914" fmla="*/ 99844 w 4919074"/>
                    <a:gd name="connsiteY1914" fmla="*/ 791595 h 1701199"/>
                    <a:gd name="connsiteX1915" fmla="*/ 109428 w 4919074"/>
                    <a:gd name="connsiteY1915" fmla="*/ 797174 h 1701199"/>
                    <a:gd name="connsiteX1916" fmla="*/ 115721 w 4919074"/>
                    <a:gd name="connsiteY1916" fmla="*/ 801608 h 1701199"/>
                    <a:gd name="connsiteX1917" fmla="*/ 117724 w 4919074"/>
                    <a:gd name="connsiteY1917" fmla="*/ 804755 h 1701199"/>
                    <a:gd name="connsiteX1918" fmla="*/ 120442 w 4919074"/>
                    <a:gd name="connsiteY1918" fmla="*/ 808331 h 1701199"/>
                    <a:gd name="connsiteX1919" fmla="*/ 123445 w 4919074"/>
                    <a:gd name="connsiteY1919" fmla="*/ 811192 h 1701199"/>
                    <a:gd name="connsiteX1920" fmla="*/ 125591 w 4919074"/>
                    <a:gd name="connsiteY1920" fmla="*/ 813624 h 1701199"/>
                    <a:gd name="connsiteX1921" fmla="*/ 126450 w 4919074"/>
                    <a:gd name="connsiteY1921" fmla="*/ 815197 h 1701199"/>
                    <a:gd name="connsiteX1922" fmla="*/ 126306 w 4919074"/>
                    <a:gd name="connsiteY1922" fmla="*/ 816914 h 1701199"/>
                    <a:gd name="connsiteX1923" fmla="*/ 123445 w 4919074"/>
                    <a:gd name="connsiteY1923" fmla="*/ 822063 h 1701199"/>
                    <a:gd name="connsiteX1924" fmla="*/ 121729 w 4919074"/>
                    <a:gd name="connsiteY1924" fmla="*/ 826068 h 1701199"/>
                    <a:gd name="connsiteX1925" fmla="*/ 118868 w 4919074"/>
                    <a:gd name="connsiteY1925" fmla="*/ 831933 h 1701199"/>
                    <a:gd name="connsiteX1926" fmla="*/ 115864 w 4919074"/>
                    <a:gd name="connsiteY1926" fmla="*/ 835938 h 1701199"/>
                    <a:gd name="connsiteX1927" fmla="*/ 108283 w 4919074"/>
                    <a:gd name="connsiteY1927" fmla="*/ 843376 h 1701199"/>
                    <a:gd name="connsiteX1928" fmla="*/ 97126 w 4919074"/>
                    <a:gd name="connsiteY1928" fmla="*/ 852531 h 1701199"/>
                    <a:gd name="connsiteX1929" fmla="*/ 94551 w 4919074"/>
                    <a:gd name="connsiteY1929" fmla="*/ 855392 h 1701199"/>
                    <a:gd name="connsiteX1930" fmla="*/ 89259 w 4919074"/>
                    <a:gd name="connsiteY1930" fmla="*/ 860112 h 1701199"/>
                    <a:gd name="connsiteX1931" fmla="*/ 80247 w 4919074"/>
                    <a:gd name="connsiteY1931" fmla="*/ 869839 h 1701199"/>
                    <a:gd name="connsiteX1932" fmla="*/ 77958 w 4919074"/>
                    <a:gd name="connsiteY1932" fmla="*/ 871985 h 1701199"/>
                    <a:gd name="connsiteX1933" fmla="*/ 70663 w 4919074"/>
                    <a:gd name="connsiteY1933" fmla="*/ 879566 h 1701199"/>
                    <a:gd name="connsiteX1934" fmla="*/ 67373 w 4919074"/>
                    <a:gd name="connsiteY1934" fmla="*/ 881998 h 1701199"/>
                    <a:gd name="connsiteX1935" fmla="*/ 64655 w 4919074"/>
                    <a:gd name="connsiteY1935" fmla="*/ 884286 h 1701199"/>
                    <a:gd name="connsiteX1936" fmla="*/ 57360 w 4919074"/>
                    <a:gd name="connsiteY1936" fmla="*/ 891582 h 1701199"/>
                    <a:gd name="connsiteX1937" fmla="*/ 49636 w 4919074"/>
                    <a:gd name="connsiteY1937" fmla="*/ 897017 h 1701199"/>
                    <a:gd name="connsiteX1938" fmla="*/ 41912 w 4919074"/>
                    <a:gd name="connsiteY1938" fmla="*/ 902024 h 1701199"/>
                    <a:gd name="connsiteX1939" fmla="*/ 39623 w 4919074"/>
                    <a:gd name="connsiteY1939" fmla="*/ 904598 h 1701199"/>
                    <a:gd name="connsiteX1940" fmla="*/ 36762 w 4919074"/>
                    <a:gd name="connsiteY1940" fmla="*/ 906601 h 1701199"/>
                    <a:gd name="connsiteX1941" fmla="*/ 33329 w 4919074"/>
                    <a:gd name="connsiteY1941" fmla="*/ 908460 h 1701199"/>
                    <a:gd name="connsiteX1942" fmla="*/ 31899 w 4919074"/>
                    <a:gd name="connsiteY1942" fmla="*/ 909462 h 1701199"/>
                    <a:gd name="connsiteX1943" fmla="*/ 24174 w 4919074"/>
                    <a:gd name="connsiteY1943" fmla="*/ 916471 h 1701199"/>
                    <a:gd name="connsiteX1944" fmla="*/ 13589 w 4919074"/>
                    <a:gd name="connsiteY1944" fmla="*/ 926055 h 1701199"/>
                    <a:gd name="connsiteX1945" fmla="*/ 25032 w 4919074"/>
                    <a:gd name="connsiteY1945" fmla="*/ 924338 h 1701199"/>
                    <a:gd name="connsiteX1946" fmla="*/ 35045 w 4919074"/>
                    <a:gd name="connsiteY1946" fmla="*/ 919618 h 1701199"/>
                    <a:gd name="connsiteX1947" fmla="*/ 37048 w 4919074"/>
                    <a:gd name="connsiteY1947" fmla="*/ 920619 h 1701199"/>
                    <a:gd name="connsiteX1948" fmla="*/ 39337 w 4919074"/>
                    <a:gd name="connsiteY1948" fmla="*/ 922622 h 1701199"/>
                    <a:gd name="connsiteX1949" fmla="*/ 38907 w 4919074"/>
                    <a:gd name="connsiteY1949" fmla="*/ 925626 h 1701199"/>
                    <a:gd name="connsiteX1950" fmla="*/ 38478 w 4919074"/>
                    <a:gd name="connsiteY1950" fmla="*/ 928057 h 1701199"/>
                    <a:gd name="connsiteX1951" fmla="*/ 34473 w 4919074"/>
                    <a:gd name="connsiteY1951" fmla="*/ 925769 h 1701199"/>
                    <a:gd name="connsiteX1952" fmla="*/ 35331 w 4919074"/>
                    <a:gd name="connsiteY1952" fmla="*/ 928343 h 1701199"/>
                    <a:gd name="connsiteX1953" fmla="*/ 39051 w 4919074"/>
                    <a:gd name="connsiteY1953" fmla="*/ 933350 h 1701199"/>
                    <a:gd name="connsiteX1954" fmla="*/ 44200 w 4919074"/>
                    <a:gd name="connsiteY1954" fmla="*/ 935352 h 1701199"/>
                    <a:gd name="connsiteX1955" fmla="*/ 51924 w 4919074"/>
                    <a:gd name="connsiteY1955" fmla="*/ 941646 h 1701199"/>
                    <a:gd name="connsiteX1956" fmla="*/ 61079 w 4919074"/>
                    <a:gd name="connsiteY1956" fmla="*/ 942361 h 1701199"/>
                    <a:gd name="connsiteX1957" fmla="*/ 66944 w 4919074"/>
                    <a:gd name="connsiteY1957" fmla="*/ 941217 h 1701199"/>
                    <a:gd name="connsiteX1958" fmla="*/ 71664 w 4919074"/>
                    <a:gd name="connsiteY1958" fmla="*/ 941503 h 1701199"/>
                    <a:gd name="connsiteX1959" fmla="*/ 76099 w 4919074"/>
                    <a:gd name="connsiteY1959" fmla="*/ 944793 h 1701199"/>
                    <a:gd name="connsiteX1960" fmla="*/ 79245 w 4919074"/>
                    <a:gd name="connsiteY1960" fmla="*/ 949084 h 1701199"/>
                    <a:gd name="connsiteX1961" fmla="*/ 81820 w 4919074"/>
                    <a:gd name="connsiteY1961" fmla="*/ 950229 h 1701199"/>
                    <a:gd name="connsiteX1962" fmla="*/ 85253 w 4919074"/>
                    <a:gd name="connsiteY1962" fmla="*/ 952231 h 1701199"/>
                    <a:gd name="connsiteX1963" fmla="*/ 84824 w 4919074"/>
                    <a:gd name="connsiteY1963" fmla="*/ 954663 h 1701199"/>
                    <a:gd name="connsiteX1964" fmla="*/ 83680 w 4919074"/>
                    <a:gd name="connsiteY1964" fmla="*/ 955950 h 1701199"/>
                    <a:gd name="connsiteX1965" fmla="*/ 70091 w 4919074"/>
                    <a:gd name="connsiteY1965" fmla="*/ 952231 h 1701199"/>
                    <a:gd name="connsiteX1966" fmla="*/ 54213 w 4919074"/>
                    <a:gd name="connsiteY1966" fmla="*/ 950372 h 1701199"/>
                    <a:gd name="connsiteX1967" fmla="*/ 52211 w 4919074"/>
                    <a:gd name="connsiteY1967" fmla="*/ 952088 h 1701199"/>
                    <a:gd name="connsiteX1968" fmla="*/ 50208 w 4919074"/>
                    <a:gd name="connsiteY1968" fmla="*/ 954806 h 1701199"/>
                    <a:gd name="connsiteX1969" fmla="*/ 49207 w 4919074"/>
                    <a:gd name="connsiteY1969" fmla="*/ 956809 h 1701199"/>
                    <a:gd name="connsiteX1970" fmla="*/ 48206 w 4919074"/>
                    <a:gd name="connsiteY1970" fmla="*/ 957953 h 1701199"/>
                    <a:gd name="connsiteX1971" fmla="*/ 45774 w 4919074"/>
                    <a:gd name="connsiteY1971" fmla="*/ 958811 h 1701199"/>
                    <a:gd name="connsiteX1972" fmla="*/ 42198 w 4919074"/>
                    <a:gd name="connsiteY1972" fmla="*/ 958954 h 1701199"/>
                    <a:gd name="connsiteX1973" fmla="*/ 37907 w 4919074"/>
                    <a:gd name="connsiteY1973" fmla="*/ 958525 h 1701199"/>
                    <a:gd name="connsiteX1974" fmla="*/ 35331 w 4919074"/>
                    <a:gd name="connsiteY1974" fmla="*/ 957095 h 1701199"/>
                    <a:gd name="connsiteX1975" fmla="*/ 33329 w 4919074"/>
                    <a:gd name="connsiteY1975" fmla="*/ 958668 h 1701199"/>
                    <a:gd name="connsiteX1976" fmla="*/ 32471 w 4919074"/>
                    <a:gd name="connsiteY1976" fmla="*/ 962244 h 1701199"/>
                    <a:gd name="connsiteX1977" fmla="*/ 29753 w 4919074"/>
                    <a:gd name="connsiteY1977" fmla="*/ 964104 h 1701199"/>
                    <a:gd name="connsiteX1978" fmla="*/ 26034 w 4919074"/>
                    <a:gd name="connsiteY1978" fmla="*/ 962673 h 1701199"/>
                    <a:gd name="connsiteX1979" fmla="*/ 23602 w 4919074"/>
                    <a:gd name="connsiteY1979" fmla="*/ 959956 h 1701199"/>
                    <a:gd name="connsiteX1980" fmla="*/ 21314 w 4919074"/>
                    <a:gd name="connsiteY1980" fmla="*/ 960099 h 1701199"/>
                    <a:gd name="connsiteX1981" fmla="*/ 20026 w 4919074"/>
                    <a:gd name="connsiteY1981" fmla="*/ 962673 h 1701199"/>
                    <a:gd name="connsiteX1982" fmla="*/ 21027 w 4919074"/>
                    <a:gd name="connsiteY1982" fmla="*/ 966249 h 1701199"/>
                    <a:gd name="connsiteX1983" fmla="*/ 21599 w 4919074"/>
                    <a:gd name="connsiteY1983" fmla="*/ 970398 h 1701199"/>
                    <a:gd name="connsiteX1984" fmla="*/ 20026 w 4919074"/>
                    <a:gd name="connsiteY1984" fmla="*/ 973545 h 1701199"/>
                    <a:gd name="connsiteX1985" fmla="*/ 21599 w 4919074"/>
                    <a:gd name="connsiteY1985" fmla="*/ 974832 h 1701199"/>
                    <a:gd name="connsiteX1986" fmla="*/ 23602 w 4919074"/>
                    <a:gd name="connsiteY1986" fmla="*/ 977121 h 1701199"/>
                    <a:gd name="connsiteX1987" fmla="*/ 24174 w 4919074"/>
                    <a:gd name="connsiteY1987" fmla="*/ 978408 h 1701199"/>
                    <a:gd name="connsiteX1988" fmla="*/ 23459 w 4919074"/>
                    <a:gd name="connsiteY1988" fmla="*/ 979123 h 1701199"/>
                    <a:gd name="connsiteX1989" fmla="*/ 21456 w 4919074"/>
                    <a:gd name="connsiteY1989" fmla="*/ 979838 h 1701199"/>
                    <a:gd name="connsiteX1990" fmla="*/ 21027 w 4919074"/>
                    <a:gd name="connsiteY1990" fmla="*/ 980554 h 1701199"/>
                    <a:gd name="connsiteX1991" fmla="*/ 20169 w 4919074"/>
                    <a:gd name="connsiteY1991" fmla="*/ 981698 h 1701199"/>
                    <a:gd name="connsiteX1992" fmla="*/ 17738 w 4919074"/>
                    <a:gd name="connsiteY1992" fmla="*/ 981841 h 1701199"/>
                    <a:gd name="connsiteX1993" fmla="*/ 16593 w 4919074"/>
                    <a:gd name="connsiteY1993" fmla="*/ 982699 h 1701199"/>
                    <a:gd name="connsiteX1994" fmla="*/ 15020 w 4919074"/>
                    <a:gd name="connsiteY1994" fmla="*/ 986561 h 1701199"/>
                    <a:gd name="connsiteX1995" fmla="*/ 12302 w 4919074"/>
                    <a:gd name="connsiteY1995" fmla="*/ 992855 h 1701199"/>
                    <a:gd name="connsiteX1996" fmla="*/ 9584 w 4919074"/>
                    <a:gd name="connsiteY1996" fmla="*/ 995859 h 1701199"/>
                    <a:gd name="connsiteX1997" fmla="*/ 10013 w 4919074"/>
                    <a:gd name="connsiteY1997" fmla="*/ 996002 h 1701199"/>
                    <a:gd name="connsiteX1998" fmla="*/ 12016 w 4919074"/>
                    <a:gd name="connsiteY1998" fmla="*/ 999006 h 1701199"/>
                    <a:gd name="connsiteX1999" fmla="*/ 14018 w 4919074"/>
                    <a:gd name="connsiteY1999" fmla="*/ 1014169 h 1701199"/>
                    <a:gd name="connsiteX2000" fmla="*/ 14161 w 4919074"/>
                    <a:gd name="connsiteY2000" fmla="*/ 1017888 h 1701199"/>
                    <a:gd name="connsiteX2001" fmla="*/ 13589 w 4919074"/>
                    <a:gd name="connsiteY2001" fmla="*/ 1019604 h 1701199"/>
                    <a:gd name="connsiteX2002" fmla="*/ 12016 w 4919074"/>
                    <a:gd name="connsiteY2002" fmla="*/ 1020319 h 1701199"/>
                    <a:gd name="connsiteX2003" fmla="*/ 7009 w 4919074"/>
                    <a:gd name="connsiteY2003" fmla="*/ 1025755 h 1701199"/>
                    <a:gd name="connsiteX2004" fmla="*/ 6437 w 4919074"/>
                    <a:gd name="connsiteY2004" fmla="*/ 1027901 h 1701199"/>
                    <a:gd name="connsiteX2005" fmla="*/ 6580 w 4919074"/>
                    <a:gd name="connsiteY2005" fmla="*/ 1029760 h 1701199"/>
                    <a:gd name="connsiteX2006" fmla="*/ 7295 w 4919074"/>
                    <a:gd name="connsiteY2006" fmla="*/ 1031620 h 1701199"/>
                    <a:gd name="connsiteX2007" fmla="*/ 11015 w 4919074"/>
                    <a:gd name="connsiteY2007" fmla="*/ 1032049 h 1701199"/>
                    <a:gd name="connsiteX2008" fmla="*/ 15592 w 4919074"/>
                    <a:gd name="connsiteY2008" fmla="*/ 1031620 h 1701199"/>
                    <a:gd name="connsiteX2009" fmla="*/ 18882 w 4919074"/>
                    <a:gd name="connsiteY2009" fmla="*/ 1033479 h 1701199"/>
                    <a:gd name="connsiteX2010" fmla="*/ 22601 w 4919074"/>
                    <a:gd name="connsiteY2010" fmla="*/ 1037341 h 1701199"/>
                    <a:gd name="connsiteX2011" fmla="*/ 24174 w 4919074"/>
                    <a:gd name="connsiteY2011" fmla="*/ 1040345 h 1701199"/>
                    <a:gd name="connsiteX2012" fmla="*/ 24746 w 4919074"/>
                    <a:gd name="connsiteY2012" fmla="*/ 1042920 h 1701199"/>
                    <a:gd name="connsiteX2013" fmla="*/ 22744 w 4919074"/>
                    <a:gd name="connsiteY2013" fmla="*/ 1045352 h 1701199"/>
                    <a:gd name="connsiteX2014" fmla="*/ 19454 w 4919074"/>
                    <a:gd name="connsiteY2014" fmla="*/ 1045066 h 1701199"/>
                    <a:gd name="connsiteX2015" fmla="*/ 16879 w 4919074"/>
                    <a:gd name="connsiteY2015" fmla="*/ 1043778 h 1701199"/>
                    <a:gd name="connsiteX2016" fmla="*/ 15878 w 4919074"/>
                    <a:gd name="connsiteY2016" fmla="*/ 1042777 h 1701199"/>
                    <a:gd name="connsiteX2017" fmla="*/ 16021 w 4919074"/>
                    <a:gd name="connsiteY2017" fmla="*/ 1042062 h 1701199"/>
                    <a:gd name="connsiteX2018" fmla="*/ 13732 w 4919074"/>
                    <a:gd name="connsiteY2018" fmla="*/ 1039630 h 1701199"/>
                    <a:gd name="connsiteX2019" fmla="*/ 9870 w 4919074"/>
                    <a:gd name="connsiteY2019" fmla="*/ 1038486 h 1701199"/>
                    <a:gd name="connsiteX2020" fmla="*/ 8869 w 4919074"/>
                    <a:gd name="connsiteY2020" fmla="*/ 1038486 h 1701199"/>
                    <a:gd name="connsiteX2021" fmla="*/ 8869 w 4919074"/>
                    <a:gd name="connsiteY2021" fmla="*/ 1038629 h 1701199"/>
                    <a:gd name="connsiteX2022" fmla="*/ 9727 w 4919074"/>
                    <a:gd name="connsiteY2022" fmla="*/ 1042062 h 1701199"/>
                    <a:gd name="connsiteX2023" fmla="*/ 11300 w 4919074"/>
                    <a:gd name="connsiteY2023" fmla="*/ 1043349 h 1701199"/>
                    <a:gd name="connsiteX2024" fmla="*/ 12588 w 4919074"/>
                    <a:gd name="connsiteY2024" fmla="*/ 1044350 h 1701199"/>
                    <a:gd name="connsiteX2025" fmla="*/ 12874 w 4919074"/>
                    <a:gd name="connsiteY2025" fmla="*/ 1044923 h 1701199"/>
                    <a:gd name="connsiteX2026" fmla="*/ 12874 w 4919074"/>
                    <a:gd name="connsiteY2026" fmla="*/ 1045495 h 1701199"/>
                    <a:gd name="connsiteX2027" fmla="*/ 12159 w 4919074"/>
                    <a:gd name="connsiteY2027" fmla="*/ 1046210 h 1701199"/>
                    <a:gd name="connsiteX2028" fmla="*/ 5865 w 4919074"/>
                    <a:gd name="connsiteY2028" fmla="*/ 1048070 h 1701199"/>
                    <a:gd name="connsiteX2029" fmla="*/ 5007 w 4919074"/>
                    <a:gd name="connsiteY2029" fmla="*/ 1049500 h 1701199"/>
                    <a:gd name="connsiteX2030" fmla="*/ 4292 w 4919074"/>
                    <a:gd name="connsiteY2030" fmla="*/ 1051216 h 1701199"/>
                    <a:gd name="connsiteX2031" fmla="*/ 1574 w 4919074"/>
                    <a:gd name="connsiteY2031" fmla="*/ 1053791 h 1701199"/>
                    <a:gd name="connsiteX2032" fmla="*/ 715 w 4919074"/>
                    <a:gd name="connsiteY2032" fmla="*/ 1056223 h 1701199"/>
                    <a:gd name="connsiteX2033" fmla="*/ 143 w 4919074"/>
                    <a:gd name="connsiteY2033" fmla="*/ 1058941 h 1701199"/>
                    <a:gd name="connsiteX2034" fmla="*/ 0 w 4919074"/>
                    <a:gd name="connsiteY2034" fmla="*/ 1059799 h 1701199"/>
                    <a:gd name="connsiteX2035" fmla="*/ 3576 w 4919074"/>
                    <a:gd name="connsiteY2035" fmla="*/ 1059942 h 1701199"/>
                    <a:gd name="connsiteX2036" fmla="*/ 4864 w 4919074"/>
                    <a:gd name="connsiteY2036" fmla="*/ 1060657 h 1701199"/>
                    <a:gd name="connsiteX2037" fmla="*/ 5722 w 4919074"/>
                    <a:gd name="connsiteY2037" fmla="*/ 1064090 h 1701199"/>
                    <a:gd name="connsiteX2038" fmla="*/ 9727 w 4919074"/>
                    <a:gd name="connsiteY2038" fmla="*/ 1066808 h 1701199"/>
                    <a:gd name="connsiteX2039" fmla="*/ 13446 w 4919074"/>
                    <a:gd name="connsiteY2039" fmla="*/ 1068954 h 1701199"/>
                    <a:gd name="connsiteX2040" fmla="*/ 14447 w 4919074"/>
                    <a:gd name="connsiteY2040" fmla="*/ 1070098 h 1701199"/>
                    <a:gd name="connsiteX2041" fmla="*/ 14733 w 4919074"/>
                    <a:gd name="connsiteY2041" fmla="*/ 1071958 h 1701199"/>
                    <a:gd name="connsiteX2042" fmla="*/ 14447 w 4919074"/>
                    <a:gd name="connsiteY2042" fmla="*/ 1074246 h 1701199"/>
                    <a:gd name="connsiteX2043" fmla="*/ 14018 w 4919074"/>
                    <a:gd name="connsiteY2043" fmla="*/ 1075534 h 1701199"/>
                    <a:gd name="connsiteX2044" fmla="*/ 12445 w 4919074"/>
                    <a:gd name="connsiteY2044" fmla="*/ 1076821 h 1701199"/>
                    <a:gd name="connsiteX2045" fmla="*/ 11157 w 4919074"/>
                    <a:gd name="connsiteY2045" fmla="*/ 1080397 h 1701199"/>
                    <a:gd name="connsiteX2046" fmla="*/ 10871 w 4919074"/>
                    <a:gd name="connsiteY2046" fmla="*/ 1083687 h 1701199"/>
                    <a:gd name="connsiteX2047" fmla="*/ 8726 w 4919074"/>
                    <a:gd name="connsiteY2047" fmla="*/ 1089409 h 1701199"/>
                    <a:gd name="connsiteX2048" fmla="*/ 9298 w 4919074"/>
                    <a:gd name="connsiteY2048" fmla="*/ 1089409 h 1701199"/>
                    <a:gd name="connsiteX2049" fmla="*/ 13732 w 4919074"/>
                    <a:gd name="connsiteY2049" fmla="*/ 1088407 h 1701199"/>
                    <a:gd name="connsiteX2050" fmla="*/ 15020 w 4919074"/>
                    <a:gd name="connsiteY2050" fmla="*/ 1088980 h 1701199"/>
                    <a:gd name="connsiteX2051" fmla="*/ 16021 w 4919074"/>
                    <a:gd name="connsiteY2051" fmla="*/ 1090267 h 1701199"/>
                    <a:gd name="connsiteX2052" fmla="*/ 16307 w 4919074"/>
                    <a:gd name="connsiteY2052" fmla="*/ 1093843 h 1701199"/>
                    <a:gd name="connsiteX2053" fmla="*/ 17880 w 4919074"/>
                    <a:gd name="connsiteY2053" fmla="*/ 1095417 h 1701199"/>
                    <a:gd name="connsiteX2054" fmla="*/ 19311 w 4919074"/>
                    <a:gd name="connsiteY2054" fmla="*/ 1097991 h 1701199"/>
                    <a:gd name="connsiteX2055" fmla="*/ 19883 w 4919074"/>
                    <a:gd name="connsiteY2055" fmla="*/ 1099994 h 1701199"/>
                    <a:gd name="connsiteX2056" fmla="*/ 22744 w 4919074"/>
                    <a:gd name="connsiteY2056" fmla="*/ 1102283 h 1701199"/>
                    <a:gd name="connsiteX2057" fmla="*/ 23030 w 4919074"/>
                    <a:gd name="connsiteY2057" fmla="*/ 1103713 h 1701199"/>
                    <a:gd name="connsiteX2058" fmla="*/ 24746 w 4919074"/>
                    <a:gd name="connsiteY2058" fmla="*/ 1109006 h 1701199"/>
                    <a:gd name="connsiteX2059" fmla="*/ 25461 w 4919074"/>
                    <a:gd name="connsiteY2059" fmla="*/ 1112152 h 1701199"/>
                    <a:gd name="connsiteX2060" fmla="*/ 25748 w 4919074"/>
                    <a:gd name="connsiteY2060" fmla="*/ 1114441 h 1701199"/>
                    <a:gd name="connsiteX2061" fmla="*/ 24890 w 4919074"/>
                    <a:gd name="connsiteY2061" fmla="*/ 1117445 h 1701199"/>
                    <a:gd name="connsiteX2062" fmla="*/ 24031 w 4919074"/>
                    <a:gd name="connsiteY2062" fmla="*/ 1119448 h 1701199"/>
                    <a:gd name="connsiteX2063" fmla="*/ 28179 w 4919074"/>
                    <a:gd name="connsiteY2063" fmla="*/ 1123167 h 1701199"/>
                    <a:gd name="connsiteX2064" fmla="*/ 29181 w 4919074"/>
                    <a:gd name="connsiteY2064" fmla="*/ 1123310 h 1701199"/>
                    <a:gd name="connsiteX2065" fmla="*/ 31469 w 4919074"/>
                    <a:gd name="connsiteY2065" fmla="*/ 1121879 h 1701199"/>
                    <a:gd name="connsiteX2066" fmla="*/ 31899 w 4919074"/>
                    <a:gd name="connsiteY2066" fmla="*/ 1121736 h 1701199"/>
                    <a:gd name="connsiteX2067" fmla="*/ 36619 w 4919074"/>
                    <a:gd name="connsiteY2067" fmla="*/ 1121593 h 1701199"/>
                    <a:gd name="connsiteX2068" fmla="*/ 38907 w 4919074"/>
                    <a:gd name="connsiteY2068" fmla="*/ 1122881 h 1701199"/>
                    <a:gd name="connsiteX2069" fmla="*/ 40481 w 4919074"/>
                    <a:gd name="connsiteY2069" fmla="*/ 1125455 h 1701199"/>
                    <a:gd name="connsiteX2070" fmla="*/ 42054 w 4919074"/>
                    <a:gd name="connsiteY2070" fmla="*/ 1127458 h 1701199"/>
                    <a:gd name="connsiteX2071" fmla="*/ 43628 w 4919074"/>
                    <a:gd name="connsiteY2071" fmla="*/ 1128030 h 1701199"/>
                    <a:gd name="connsiteX2072" fmla="*/ 48206 w 4919074"/>
                    <a:gd name="connsiteY2072" fmla="*/ 1125455 h 1701199"/>
                    <a:gd name="connsiteX2073" fmla="*/ 50780 w 4919074"/>
                    <a:gd name="connsiteY2073" fmla="*/ 1124597 h 1701199"/>
                    <a:gd name="connsiteX2074" fmla="*/ 52497 w 4919074"/>
                    <a:gd name="connsiteY2074" fmla="*/ 1124740 h 1701199"/>
                    <a:gd name="connsiteX2075" fmla="*/ 58361 w 4919074"/>
                    <a:gd name="connsiteY2075" fmla="*/ 1126886 h 1701199"/>
                    <a:gd name="connsiteX2076" fmla="*/ 61079 w 4919074"/>
                    <a:gd name="connsiteY2076" fmla="*/ 1128173 h 1701199"/>
                    <a:gd name="connsiteX2077" fmla="*/ 61794 w 4919074"/>
                    <a:gd name="connsiteY2077" fmla="*/ 1129317 h 1701199"/>
                    <a:gd name="connsiteX2078" fmla="*/ 61794 w 4919074"/>
                    <a:gd name="connsiteY2078" fmla="*/ 1130605 h 1701199"/>
                    <a:gd name="connsiteX2079" fmla="*/ 61079 w 4919074"/>
                    <a:gd name="connsiteY2079" fmla="*/ 1132607 h 1701199"/>
                    <a:gd name="connsiteX2080" fmla="*/ 60507 w 4919074"/>
                    <a:gd name="connsiteY2080" fmla="*/ 1134753 h 1701199"/>
                    <a:gd name="connsiteX2081" fmla="*/ 62223 w 4919074"/>
                    <a:gd name="connsiteY2081" fmla="*/ 1137328 h 1701199"/>
                    <a:gd name="connsiteX2082" fmla="*/ 64369 w 4919074"/>
                    <a:gd name="connsiteY2082" fmla="*/ 1138901 h 1701199"/>
                    <a:gd name="connsiteX2083" fmla="*/ 68804 w 4919074"/>
                    <a:gd name="connsiteY2083" fmla="*/ 1136184 h 1701199"/>
                    <a:gd name="connsiteX2084" fmla="*/ 70520 w 4919074"/>
                    <a:gd name="connsiteY2084" fmla="*/ 1135325 h 1701199"/>
                    <a:gd name="connsiteX2085" fmla="*/ 72237 w 4919074"/>
                    <a:gd name="connsiteY2085" fmla="*/ 1135325 h 1701199"/>
                    <a:gd name="connsiteX2086" fmla="*/ 74668 w 4919074"/>
                    <a:gd name="connsiteY2086" fmla="*/ 1134324 h 1701199"/>
                    <a:gd name="connsiteX2087" fmla="*/ 76385 w 4919074"/>
                    <a:gd name="connsiteY2087" fmla="*/ 1132750 h 1701199"/>
                    <a:gd name="connsiteX2088" fmla="*/ 78101 w 4919074"/>
                    <a:gd name="connsiteY2088" fmla="*/ 1132178 h 1701199"/>
                    <a:gd name="connsiteX2089" fmla="*/ 81248 w 4919074"/>
                    <a:gd name="connsiteY2089" fmla="*/ 1132464 h 1701199"/>
                    <a:gd name="connsiteX2090" fmla="*/ 87113 w 4919074"/>
                    <a:gd name="connsiteY2090" fmla="*/ 1132178 h 1701199"/>
                    <a:gd name="connsiteX2091" fmla="*/ 93836 w 4919074"/>
                    <a:gd name="connsiteY2091" fmla="*/ 1134610 h 1701199"/>
                    <a:gd name="connsiteX2092" fmla="*/ 94408 w 4919074"/>
                    <a:gd name="connsiteY2092" fmla="*/ 1135325 h 1701199"/>
                    <a:gd name="connsiteX2093" fmla="*/ 97698 w 4919074"/>
                    <a:gd name="connsiteY2093" fmla="*/ 1138329 h 1701199"/>
                    <a:gd name="connsiteX2094" fmla="*/ 98842 w 4919074"/>
                    <a:gd name="connsiteY2094" fmla="*/ 1139760 h 1701199"/>
                    <a:gd name="connsiteX2095" fmla="*/ 99987 w 4919074"/>
                    <a:gd name="connsiteY2095" fmla="*/ 1140189 h 1701199"/>
                    <a:gd name="connsiteX2096" fmla="*/ 101846 w 4919074"/>
                    <a:gd name="connsiteY2096" fmla="*/ 1141619 h 1701199"/>
                    <a:gd name="connsiteX2097" fmla="*/ 104135 w 4919074"/>
                    <a:gd name="connsiteY2097" fmla="*/ 1142477 h 1701199"/>
                    <a:gd name="connsiteX2098" fmla="*/ 105852 w 4919074"/>
                    <a:gd name="connsiteY2098" fmla="*/ 1142191 h 1701199"/>
                    <a:gd name="connsiteX2099" fmla="*/ 106710 w 4919074"/>
                    <a:gd name="connsiteY2099" fmla="*/ 1142763 h 1701199"/>
                    <a:gd name="connsiteX2100" fmla="*/ 107425 w 4919074"/>
                    <a:gd name="connsiteY2100" fmla="*/ 1143765 h 1701199"/>
                    <a:gd name="connsiteX2101" fmla="*/ 107425 w 4919074"/>
                    <a:gd name="connsiteY2101" fmla="*/ 1145767 h 1701199"/>
                    <a:gd name="connsiteX2102" fmla="*/ 107139 w 4919074"/>
                    <a:gd name="connsiteY2102" fmla="*/ 1151060 h 1701199"/>
                    <a:gd name="connsiteX2103" fmla="*/ 105994 w 4919074"/>
                    <a:gd name="connsiteY2103" fmla="*/ 1152633 h 1701199"/>
                    <a:gd name="connsiteX2104" fmla="*/ 104850 w 4919074"/>
                    <a:gd name="connsiteY2104" fmla="*/ 1153921 h 1701199"/>
                    <a:gd name="connsiteX2105" fmla="*/ 104421 w 4919074"/>
                    <a:gd name="connsiteY2105" fmla="*/ 1154922 h 1701199"/>
                    <a:gd name="connsiteX2106" fmla="*/ 104564 w 4919074"/>
                    <a:gd name="connsiteY2106" fmla="*/ 1156066 h 1701199"/>
                    <a:gd name="connsiteX2107" fmla="*/ 106567 w 4919074"/>
                    <a:gd name="connsiteY2107" fmla="*/ 1158498 h 1701199"/>
                    <a:gd name="connsiteX2108" fmla="*/ 108998 w 4919074"/>
                    <a:gd name="connsiteY2108" fmla="*/ 1162074 h 1701199"/>
                    <a:gd name="connsiteX2109" fmla="*/ 109570 w 4919074"/>
                    <a:gd name="connsiteY2109" fmla="*/ 1164077 h 1701199"/>
                    <a:gd name="connsiteX2110" fmla="*/ 109570 w 4919074"/>
                    <a:gd name="connsiteY2110" fmla="*/ 1165650 h 1701199"/>
                    <a:gd name="connsiteX2111" fmla="*/ 106137 w 4919074"/>
                    <a:gd name="connsiteY2111" fmla="*/ 1170371 h 1701199"/>
                    <a:gd name="connsiteX2112" fmla="*/ 105136 w 4919074"/>
                    <a:gd name="connsiteY2112" fmla="*/ 1171372 h 1701199"/>
                    <a:gd name="connsiteX2113" fmla="*/ 104278 w 4919074"/>
                    <a:gd name="connsiteY2113" fmla="*/ 1173660 h 1701199"/>
                    <a:gd name="connsiteX2114" fmla="*/ 103849 w 4919074"/>
                    <a:gd name="connsiteY2114" fmla="*/ 1175949 h 1701199"/>
                    <a:gd name="connsiteX2115" fmla="*/ 104135 w 4919074"/>
                    <a:gd name="connsiteY2115" fmla="*/ 1176951 h 1701199"/>
                    <a:gd name="connsiteX2116" fmla="*/ 109713 w 4919074"/>
                    <a:gd name="connsiteY2116" fmla="*/ 1180527 h 1701199"/>
                    <a:gd name="connsiteX2117" fmla="*/ 113862 w 4919074"/>
                    <a:gd name="connsiteY2117" fmla="*/ 1182529 h 1701199"/>
                    <a:gd name="connsiteX2118" fmla="*/ 114863 w 4919074"/>
                    <a:gd name="connsiteY2118" fmla="*/ 1183530 h 1701199"/>
                    <a:gd name="connsiteX2119" fmla="*/ 114863 w 4919074"/>
                    <a:gd name="connsiteY2119" fmla="*/ 1184103 h 1701199"/>
                    <a:gd name="connsiteX2120" fmla="*/ 112717 w 4919074"/>
                    <a:gd name="connsiteY2120" fmla="*/ 1187965 h 1701199"/>
                    <a:gd name="connsiteX2121" fmla="*/ 112431 w 4919074"/>
                    <a:gd name="connsiteY2121" fmla="*/ 1189109 h 1701199"/>
                    <a:gd name="connsiteX2122" fmla="*/ 115721 w 4919074"/>
                    <a:gd name="connsiteY2122" fmla="*/ 1190683 h 1701199"/>
                    <a:gd name="connsiteX2123" fmla="*/ 117581 w 4919074"/>
                    <a:gd name="connsiteY2123" fmla="*/ 1193257 h 1701199"/>
                    <a:gd name="connsiteX2124" fmla="*/ 119298 w 4919074"/>
                    <a:gd name="connsiteY2124" fmla="*/ 1197406 h 1701199"/>
                    <a:gd name="connsiteX2125" fmla="*/ 122444 w 4919074"/>
                    <a:gd name="connsiteY2125" fmla="*/ 1201411 h 1701199"/>
                    <a:gd name="connsiteX2126" fmla="*/ 129167 w 4919074"/>
                    <a:gd name="connsiteY2126" fmla="*/ 1204844 h 1701199"/>
                    <a:gd name="connsiteX2127" fmla="*/ 134174 w 4919074"/>
                    <a:gd name="connsiteY2127" fmla="*/ 1207132 h 1701199"/>
                    <a:gd name="connsiteX2128" fmla="*/ 135175 w 4919074"/>
                    <a:gd name="connsiteY2128" fmla="*/ 1208277 h 1701199"/>
                    <a:gd name="connsiteX2129" fmla="*/ 135461 w 4919074"/>
                    <a:gd name="connsiteY2129" fmla="*/ 1209421 h 1701199"/>
                    <a:gd name="connsiteX2130" fmla="*/ 135175 w 4919074"/>
                    <a:gd name="connsiteY2130" fmla="*/ 1212139 h 1701199"/>
                    <a:gd name="connsiteX2131" fmla="*/ 133888 w 4919074"/>
                    <a:gd name="connsiteY2131" fmla="*/ 1215572 h 1701199"/>
                    <a:gd name="connsiteX2132" fmla="*/ 133029 w 4919074"/>
                    <a:gd name="connsiteY2132" fmla="*/ 1217288 h 1701199"/>
                    <a:gd name="connsiteX2133" fmla="*/ 135032 w 4919074"/>
                    <a:gd name="connsiteY2133" fmla="*/ 1218147 h 1701199"/>
                    <a:gd name="connsiteX2134" fmla="*/ 140182 w 4919074"/>
                    <a:gd name="connsiteY2134" fmla="*/ 1217861 h 1701199"/>
                    <a:gd name="connsiteX2135" fmla="*/ 146475 w 4919074"/>
                    <a:gd name="connsiteY2135" fmla="*/ 1218576 h 1701199"/>
                    <a:gd name="connsiteX2136" fmla="*/ 154057 w 4919074"/>
                    <a:gd name="connsiteY2136" fmla="*/ 1222152 h 1701199"/>
                    <a:gd name="connsiteX2137" fmla="*/ 154057 w 4919074"/>
                    <a:gd name="connsiteY2137" fmla="*/ 1223868 h 1701199"/>
                    <a:gd name="connsiteX2138" fmla="*/ 153198 w 4919074"/>
                    <a:gd name="connsiteY2138" fmla="*/ 1225299 h 1701199"/>
                    <a:gd name="connsiteX2139" fmla="*/ 153770 w 4919074"/>
                    <a:gd name="connsiteY2139" fmla="*/ 1226872 h 1701199"/>
                    <a:gd name="connsiteX2140" fmla="*/ 154629 w 4919074"/>
                    <a:gd name="connsiteY2140" fmla="*/ 1228160 h 1701199"/>
                    <a:gd name="connsiteX2141" fmla="*/ 161066 w 4919074"/>
                    <a:gd name="connsiteY2141" fmla="*/ 1232308 h 1701199"/>
                    <a:gd name="connsiteX2142" fmla="*/ 161781 w 4919074"/>
                    <a:gd name="connsiteY2142" fmla="*/ 1233452 h 1701199"/>
                    <a:gd name="connsiteX2143" fmla="*/ 161781 w 4919074"/>
                    <a:gd name="connsiteY2143" fmla="*/ 1235455 h 1701199"/>
                    <a:gd name="connsiteX2144" fmla="*/ 161638 w 4919074"/>
                    <a:gd name="connsiteY2144" fmla="*/ 1236885 h 1701199"/>
                    <a:gd name="connsiteX2145" fmla="*/ 159921 w 4919074"/>
                    <a:gd name="connsiteY2145" fmla="*/ 1237171 h 1701199"/>
                    <a:gd name="connsiteX2146" fmla="*/ 157919 w 4919074"/>
                    <a:gd name="connsiteY2146" fmla="*/ 1237886 h 1701199"/>
                    <a:gd name="connsiteX2147" fmla="*/ 154629 w 4919074"/>
                    <a:gd name="connsiteY2147" fmla="*/ 1239603 h 1701199"/>
                    <a:gd name="connsiteX2148" fmla="*/ 153341 w 4919074"/>
                    <a:gd name="connsiteY2148" fmla="*/ 1242035 h 1701199"/>
                    <a:gd name="connsiteX2149" fmla="*/ 147906 w 4919074"/>
                    <a:gd name="connsiteY2149" fmla="*/ 1245468 h 1701199"/>
                    <a:gd name="connsiteX2150" fmla="*/ 144759 w 4919074"/>
                    <a:gd name="connsiteY2150" fmla="*/ 1246898 h 1701199"/>
                    <a:gd name="connsiteX2151" fmla="*/ 142041 w 4919074"/>
                    <a:gd name="connsiteY2151" fmla="*/ 1247041 h 1701199"/>
                    <a:gd name="connsiteX2152" fmla="*/ 135890 w 4919074"/>
                    <a:gd name="connsiteY2152" fmla="*/ 1246326 h 1701199"/>
                    <a:gd name="connsiteX2153" fmla="*/ 133744 w 4919074"/>
                    <a:gd name="connsiteY2153" fmla="*/ 1244609 h 1701199"/>
                    <a:gd name="connsiteX2154" fmla="*/ 132743 w 4919074"/>
                    <a:gd name="connsiteY2154" fmla="*/ 1243179 h 1701199"/>
                    <a:gd name="connsiteX2155" fmla="*/ 130455 w 4919074"/>
                    <a:gd name="connsiteY2155" fmla="*/ 1242464 h 1701199"/>
                    <a:gd name="connsiteX2156" fmla="*/ 127165 w 4919074"/>
                    <a:gd name="connsiteY2156" fmla="*/ 1242321 h 1701199"/>
                    <a:gd name="connsiteX2157" fmla="*/ 122874 w 4919074"/>
                    <a:gd name="connsiteY2157" fmla="*/ 1242607 h 1701199"/>
                    <a:gd name="connsiteX2158" fmla="*/ 121872 w 4919074"/>
                    <a:gd name="connsiteY2158" fmla="*/ 1243036 h 1701199"/>
                    <a:gd name="connsiteX2159" fmla="*/ 121157 w 4919074"/>
                    <a:gd name="connsiteY2159" fmla="*/ 1244896 h 1701199"/>
                    <a:gd name="connsiteX2160" fmla="*/ 119298 w 4919074"/>
                    <a:gd name="connsiteY2160" fmla="*/ 1248186 h 1701199"/>
                    <a:gd name="connsiteX2161" fmla="*/ 118010 w 4919074"/>
                    <a:gd name="connsiteY2161" fmla="*/ 1249902 h 1701199"/>
                    <a:gd name="connsiteX2162" fmla="*/ 119154 w 4919074"/>
                    <a:gd name="connsiteY2162" fmla="*/ 1251046 h 1701199"/>
                    <a:gd name="connsiteX2163" fmla="*/ 120871 w 4919074"/>
                    <a:gd name="connsiteY2163" fmla="*/ 1253335 h 1701199"/>
                    <a:gd name="connsiteX2164" fmla="*/ 123589 w 4919074"/>
                    <a:gd name="connsiteY2164" fmla="*/ 1256339 h 1701199"/>
                    <a:gd name="connsiteX2165" fmla="*/ 126306 w 4919074"/>
                    <a:gd name="connsiteY2165" fmla="*/ 1258914 h 1701199"/>
                    <a:gd name="connsiteX2166" fmla="*/ 127308 w 4919074"/>
                    <a:gd name="connsiteY2166" fmla="*/ 1260487 h 1701199"/>
                    <a:gd name="connsiteX2167" fmla="*/ 127165 w 4919074"/>
                    <a:gd name="connsiteY2167" fmla="*/ 1261631 h 1701199"/>
                    <a:gd name="connsiteX2168" fmla="*/ 125877 w 4919074"/>
                    <a:gd name="connsiteY2168" fmla="*/ 1262919 h 1701199"/>
                    <a:gd name="connsiteX2169" fmla="*/ 126163 w 4919074"/>
                    <a:gd name="connsiteY2169" fmla="*/ 1265637 h 1701199"/>
                    <a:gd name="connsiteX2170" fmla="*/ 128738 w 4919074"/>
                    <a:gd name="connsiteY2170" fmla="*/ 1269070 h 1701199"/>
                    <a:gd name="connsiteX2171" fmla="*/ 127880 w 4919074"/>
                    <a:gd name="connsiteY2171" fmla="*/ 1269642 h 1701199"/>
                    <a:gd name="connsiteX2172" fmla="*/ 127594 w 4919074"/>
                    <a:gd name="connsiteY2172" fmla="*/ 1274076 h 1701199"/>
                    <a:gd name="connsiteX2173" fmla="*/ 127594 w 4919074"/>
                    <a:gd name="connsiteY2173" fmla="*/ 1278653 h 1701199"/>
                    <a:gd name="connsiteX2174" fmla="*/ 128309 w 4919074"/>
                    <a:gd name="connsiteY2174" fmla="*/ 1279798 h 1701199"/>
                    <a:gd name="connsiteX2175" fmla="*/ 129882 w 4919074"/>
                    <a:gd name="connsiteY2175" fmla="*/ 1280656 h 1701199"/>
                    <a:gd name="connsiteX2176" fmla="*/ 131027 w 4919074"/>
                    <a:gd name="connsiteY2176" fmla="*/ 1282373 h 1701199"/>
                    <a:gd name="connsiteX2177" fmla="*/ 133173 w 4919074"/>
                    <a:gd name="connsiteY2177" fmla="*/ 1286235 h 1701199"/>
                    <a:gd name="connsiteX2178" fmla="*/ 133315 w 4919074"/>
                    <a:gd name="connsiteY2178" fmla="*/ 1287236 h 1701199"/>
                    <a:gd name="connsiteX2179" fmla="*/ 133888 w 4919074"/>
                    <a:gd name="connsiteY2179" fmla="*/ 1287236 h 1701199"/>
                    <a:gd name="connsiteX2180" fmla="*/ 136605 w 4919074"/>
                    <a:gd name="connsiteY2180" fmla="*/ 1288380 h 1701199"/>
                    <a:gd name="connsiteX2181" fmla="*/ 139609 w 4919074"/>
                    <a:gd name="connsiteY2181" fmla="*/ 1289382 h 1701199"/>
                    <a:gd name="connsiteX2182" fmla="*/ 141612 w 4919074"/>
                    <a:gd name="connsiteY2182" fmla="*/ 1289382 h 1701199"/>
                    <a:gd name="connsiteX2183" fmla="*/ 144044 w 4919074"/>
                    <a:gd name="connsiteY2183" fmla="*/ 1289239 h 1701199"/>
                    <a:gd name="connsiteX2184" fmla="*/ 146905 w 4919074"/>
                    <a:gd name="connsiteY2184" fmla="*/ 1287951 h 1701199"/>
                    <a:gd name="connsiteX2185" fmla="*/ 148907 w 4919074"/>
                    <a:gd name="connsiteY2185" fmla="*/ 1286664 h 1701199"/>
                    <a:gd name="connsiteX2186" fmla="*/ 151339 w 4919074"/>
                    <a:gd name="connsiteY2186" fmla="*/ 1280227 h 1701199"/>
                    <a:gd name="connsiteX2187" fmla="*/ 152197 w 4919074"/>
                    <a:gd name="connsiteY2187" fmla="*/ 1279369 h 1701199"/>
                    <a:gd name="connsiteX2188" fmla="*/ 153484 w 4919074"/>
                    <a:gd name="connsiteY2188" fmla="*/ 1278797 h 1701199"/>
                    <a:gd name="connsiteX2189" fmla="*/ 155773 w 4919074"/>
                    <a:gd name="connsiteY2189" fmla="*/ 1278797 h 1701199"/>
                    <a:gd name="connsiteX2190" fmla="*/ 159921 w 4919074"/>
                    <a:gd name="connsiteY2190" fmla="*/ 1279941 h 1701199"/>
                    <a:gd name="connsiteX2191" fmla="*/ 164785 w 4919074"/>
                    <a:gd name="connsiteY2191" fmla="*/ 1281085 h 1701199"/>
                    <a:gd name="connsiteX2192" fmla="*/ 167503 w 4919074"/>
                    <a:gd name="connsiteY2192" fmla="*/ 1280942 h 1701199"/>
                    <a:gd name="connsiteX2193" fmla="*/ 175084 w 4919074"/>
                    <a:gd name="connsiteY2193" fmla="*/ 1277509 h 1701199"/>
                    <a:gd name="connsiteX2194" fmla="*/ 179232 w 4919074"/>
                    <a:gd name="connsiteY2194" fmla="*/ 1276937 h 1701199"/>
                    <a:gd name="connsiteX2195" fmla="*/ 184238 w 4919074"/>
                    <a:gd name="connsiteY2195" fmla="*/ 1277795 h 1701199"/>
                    <a:gd name="connsiteX2196" fmla="*/ 189102 w 4919074"/>
                    <a:gd name="connsiteY2196" fmla="*/ 1277795 h 1701199"/>
                    <a:gd name="connsiteX2197" fmla="*/ 192821 w 4919074"/>
                    <a:gd name="connsiteY2197" fmla="*/ 1277366 h 1701199"/>
                    <a:gd name="connsiteX2198" fmla="*/ 195253 w 4919074"/>
                    <a:gd name="connsiteY2198" fmla="*/ 1278510 h 1701199"/>
                    <a:gd name="connsiteX2199" fmla="*/ 198400 w 4919074"/>
                    <a:gd name="connsiteY2199" fmla="*/ 1281085 h 1701199"/>
                    <a:gd name="connsiteX2200" fmla="*/ 201260 w 4919074"/>
                    <a:gd name="connsiteY2200" fmla="*/ 1284947 h 1701199"/>
                    <a:gd name="connsiteX2201" fmla="*/ 204264 w 4919074"/>
                    <a:gd name="connsiteY2201" fmla="*/ 1292099 h 1701199"/>
                    <a:gd name="connsiteX2202" fmla="*/ 212847 w 4919074"/>
                    <a:gd name="connsiteY2202" fmla="*/ 1300110 h 1701199"/>
                    <a:gd name="connsiteX2203" fmla="*/ 212990 w 4919074"/>
                    <a:gd name="connsiteY2203" fmla="*/ 1301683 h 1701199"/>
                    <a:gd name="connsiteX2204" fmla="*/ 212275 w 4919074"/>
                    <a:gd name="connsiteY2204" fmla="*/ 1302685 h 1701199"/>
                    <a:gd name="connsiteX2205" fmla="*/ 207983 w 4919074"/>
                    <a:gd name="connsiteY2205" fmla="*/ 1303686 h 1701199"/>
                    <a:gd name="connsiteX2206" fmla="*/ 204407 w 4919074"/>
                    <a:gd name="connsiteY2206" fmla="*/ 1304115 h 1701199"/>
                    <a:gd name="connsiteX2207" fmla="*/ 204264 w 4919074"/>
                    <a:gd name="connsiteY2207" fmla="*/ 1305545 h 1701199"/>
                    <a:gd name="connsiteX2208" fmla="*/ 205266 w 4919074"/>
                    <a:gd name="connsiteY2208" fmla="*/ 1306976 h 1701199"/>
                    <a:gd name="connsiteX2209" fmla="*/ 206839 w 4919074"/>
                    <a:gd name="connsiteY2209" fmla="*/ 1309264 h 1701199"/>
                    <a:gd name="connsiteX2210" fmla="*/ 207125 w 4919074"/>
                    <a:gd name="connsiteY2210" fmla="*/ 1311982 h 1701199"/>
                    <a:gd name="connsiteX2211" fmla="*/ 206982 w 4919074"/>
                    <a:gd name="connsiteY2211" fmla="*/ 1314557 h 1701199"/>
                    <a:gd name="connsiteX2212" fmla="*/ 207697 w 4919074"/>
                    <a:gd name="connsiteY2212" fmla="*/ 1316846 h 1701199"/>
                    <a:gd name="connsiteX2213" fmla="*/ 209128 w 4919074"/>
                    <a:gd name="connsiteY2213" fmla="*/ 1317704 h 1701199"/>
                    <a:gd name="connsiteX2214" fmla="*/ 209271 w 4919074"/>
                    <a:gd name="connsiteY2214" fmla="*/ 1318848 h 1701199"/>
                    <a:gd name="connsiteX2215" fmla="*/ 207697 w 4919074"/>
                    <a:gd name="connsiteY2215" fmla="*/ 1320279 h 1701199"/>
                    <a:gd name="connsiteX2216" fmla="*/ 207268 w 4919074"/>
                    <a:gd name="connsiteY2216" fmla="*/ 1321137 h 1701199"/>
                    <a:gd name="connsiteX2217" fmla="*/ 207840 w 4919074"/>
                    <a:gd name="connsiteY2217" fmla="*/ 1321566 h 1701199"/>
                    <a:gd name="connsiteX2218" fmla="*/ 215565 w 4919074"/>
                    <a:gd name="connsiteY2218" fmla="*/ 1321852 h 1701199"/>
                    <a:gd name="connsiteX2219" fmla="*/ 219427 w 4919074"/>
                    <a:gd name="connsiteY2219" fmla="*/ 1323283 h 1701199"/>
                    <a:gd name="connsiteX2220" fmla="*/ 222288 w 4919074"/>
                    <a:gd name="connsiteY2220" fmla="*/ 1324427 h 1701199"/>
                    <a:gd name="connsiteX2221" fmla="*/ 223718 w 4919074"/>
                    <a:gd name="connsiteY2221" fmla="*/ 1324570 h 1701199"/>
                    <a:gd name="connsiteX2222" fmla="*/ 227008 w 4919074"/>
                    <a:gd name="connsiteY2222" fmla="*/ 1323855 h 1701199"/>
                    <a:gd name="connsiteX2223" fmla="*/ 230727 w 4919074"/>
                    <a:gd name="connsiteY2223" fmla="*/ 1323283 h 1701199"/>
                    <a:gd name="connsiteX2224" fmla="*/ 232873 w 4919074"/>
                    <a:gd name="connsiteY2224" fmla="*/ 1323283 h 1701199"/>
                    <a:gd name="connsiteX2225" fmla="*/ 233731 w 4919074"/>
                    <a:gd name="connsiteY2225" fmla="*/ 1324141 h 1701199"/>
                    <a:gd name="connsiteX2226" fmla="*/ 234446 w 4919074"/>
                    <a:gd name="connsiteY2226" fmla="*/ 1326573 h 1701199"/>
                    <a:gd name="connsiteX2227" fmla="*/ 235734 w 4919074"/>
                    <a:gd name="connsiteY2227" fmla="*/ 1328861 h 1701199"/>
                    <a:gd name="connsiteX2228" fmla="*/ 237021 w 4919074"/>
                    <a:gd name="connsiteY2228" fmla="*/ 1329576 h 1701199"/>
                    <a:gd name="connsiteX2229" fmla="*/ 239166 w 4919074"/>
                    <a:gd name="connsiteY2229" fmla="*/ 1329433 h 1701199"/>
                    <a:gd name="connsiteX2230" fmla="*/ 240454 w 4919074"/>
                    <a:gd name="connsiteY2230" fmla="*/ 1329576 h 1701199"/>
                    <a:gd name="connsiteX2231" fmla="*/ 241026 w 4919074"/>
                    <a:gd name="connsiteY2231" fmla="*/ 1330578 h 1701199"/>
                    <a:gd name="connsiteX2232" fmla="*/ 240311 w 4919074"/>
                    <a:gd name="connsiteY2232" fmla="*/ 1331865 h 1701199"/>
                    <a:gd name="connsiteX2233" fmla="*/ 240454 w 4919074"/>
                    <a:gd name="connsiteY2233" fmla="*/ 1333296 h 1701199"/>
                    <a:gd name="connsiteX2234" fmla="*/ 241455 w 4919074"/>
                    <a:gd name="connsiteY2234" fmla="*/ 1335155 h 1701199"/>
                    <a:gd name="connsiteX2235" fmla="*/ 242600 w 4919074"/>
                    <a:gd name="connsiteY2235" fmla="*/ 1339303 h 1701199"/>
                    <a:gd name="connsiteX2236" fmla="*/ 243601 w 4919074"/>
                    <a:gd name="connsiteY2236" fmla="*/ 1340591 h 1701199"/>
                    <a:gd name="connsiteX2237" fmla="*/ 244316 w 4919074"/>
                    <a:gd name="connsiteY2237" fmla="*/ 1342164 h 1701199"/>
                    <a:gd name="connsiteX2238" fmla="*/ 244316 w 4919074"/>
                    <a:gd name="connsiteY2238" fmla="*/ 1344024 h 1701199"/>
                    <a:gd name="connsiteX2239" fmla="*/ 243458 w 4919074"/>
                    <a:gd name="connsiteY2239" fmla="*/ 1345597 h 1701199"/>
                    <a:gd name="connsiteX2240" fmla="*/ 242742 w 4919074"/>
                    <a:gd name="connsiteY2240" fmla="*/ 1346884 h 1701199"/>
                    <a:gd name="connsiteX2241" fmla="*/ 243458 w 4919074"/>
                    <a:gd name="connsiteY2241" fmla="*/ 1349602 h 1701199"/>
                    <a:gd name="connsiteX2242" fmla="*/ 245747 w 4919074"/>
                    <a:gd name="connsiteY2242" fmla="*/ 1352749 h 1701199"/>
                    <a:gd name="connsiteX2243" fmla="*/ 247463 w 4919074"/>
                    <a:gd name="connsiteY2243" fmla="*/ 1353607 h 1701199"/>
                    <a:gd name="connsiteX2244" fmla="*/ 248894 w 4919074"/>
                    <a:gd name="connsiteY2244" fmla="*/ 1356468 h 1701199"/>
                    <a:gd name="connsiteX2245" fmla="*/ 251325 w 4919074"/>
                    <a:gd name="connsiteY2245" fmla="*/ 1357327 h 1701199"/>
                    <a:gd name="connsiteX2246" fmla="*/ 255044 w 4919074"/>
                    <a:gd name="connsiteY2246" fmla="*/ 1354895 h 1701199"/>
                    <a:gd name="connsiteX2247" fmla="*/ 257905 w 4919074"/>
                    <a:gd name="connsiteY2247" fmla="*/ 1353751 h 1701199"/>
                    <a:gd name="connsiteX2248" fmla="*/ 261481 w 4919074"/>
                    <a:gd name="connsiteY2248" fmla="*/ 1354466 h 1701199"/>
                    <a:gd name="connsiteX2249" fmla="*/ 264628 w 4919074"/>
                    <a:gd name="connsiteY2249" fmla="*/ 1354895 h 1701199"/>
                    <a:gd name="connsiteX2250" fmla="*/ 266917 w 4919074"/>
                    <a:gd name="connsiteY2250" fmla="*/ 1356468 h 1701199"/>
                    <a:gd name="connsiteX2251" fmla="*/ 268490 w 4919074"/>
                    <a:gd name="connsiteY2251" fmla="*/ 1358614 h 1701199"/>
                    <a:gd name="connsiteX2252" fmla="*/ 270350 w 4919074"/>
                    <a:gd name="connsiteY2252" fmla="*/ 1359901 h 1701199"/>
                    <a:gd name="connsiteX2253" fmla="*/ 272352 w 4919074"/>
                    <a:gd name="connsiteY2253" fmla="*/ 1359186 h 1701199"/>
                    <a:gd name="connsiteX2254" fmla="*/ 276215 w 4919074"/>
                    <a:gd name="connsiteY2254" fmla="*/ 1359901 h 1701199"/>
                    <a:gd name="connsiteX2255" fmla="*/ 278074 w 4919074"/>
                    <a:gd name="connsiteY2255" fmla="*/ 1361761 h 1701199"/>
                    <a:gd name="connsiteX2256" fmla="*/ 279934 w 4919074"/>
                    <a:gd name="connsiteY2256" fmla="*/ 1362762 h 1701199"/>
                    <a:gd name="connsiteX2257" fmla="*/ 282222 w 4919074"/>
                    <a:gd name="connsiteY2257" fmla="*/ 1361189 h 1701199"/>
                    <a:gd name="connsiteX2258" fmla="*/ 284082 w 4919074"/>
                    <a:gd name="connsiteY2258" fmla="*/ 1359472 h 1701199"/>
                    <a:gd name="connsiteX2259" fmla="*/ 291091 w 4919074"/>
                    <a:gd name="connsiteY2259" fmla="*/ 1357613 h 1701199"/>
                    <a:gd name="connsiteX2260" fmla="*/ 295382 w 4919074"/>
                    <a:gd name="connsiteY2260" fmla="*/ 1357040 h 1701199"/>
                    <a:gd name="connsiteX2261" fmla="*/ 296526 w 4919074"/>
                    <a:gd name="connsiteY2261" fmla="*/ 1356754 h 1701199"/>
                    <a:gd name="connsiteX2262" fmla="*/ 299101 w 4919074"/>
                    <a:gd name="connsiteY2262" fmla="*/ 1355324 h 1701199"/>
                    <a:gd name="connsiteX2263" fmla="*/ 301676 w 4919074"/>
                    <a:gd name="connsiteY2263" fmla="*/ 1354466 h 1701199"/>
                    <a:gd name="connsiteX2264" fmla="*/ 304108 w 4919074"/>
                    <a:gd name="connsiteY2264" fmla="*/ 1354752 h 1701199"/>
                    <a:gd name="connsiteX2265" fmla="*/ 306540 w 4919074"/>
                    <a:gd name="connsiteY2265" fmla="*/ 1357470 h 1701199"/>
                    <a:gd name="connsiteX2266" fmla="*/ 308971 w 4919074"/>
                    <a:gd name="connsiteY2266" fmla="*/ 1359472 h 1701199"/>
                    <a:gd name="connsiteX2267" fmla="*/ 309687 w 4919074"/>
                    <a:gd name="connsiteY2267" fmla="*/ 1362476 h 1701199"/>
                    <a:gd name="connsiteX2268" fmla="*/ 312690 w 4919074"/>
                    <a:gd name="connsiteY2268" fmla="*/ 1366624 h 1701199"/>
                    <a:gd name="connsiteX2269" fmla="*/ 320128 w 4919074"/>
                    <a:gd name="connsiteY2269" fmla="*/ 1372346 h 1701199"/>
                    <a:gd name="connsiteX2270" fmla="*/ 322989 w 4919074"/>
                    <a:gd name="connsiteY2270" fmla="*/ 1374063 h 1701199"/>
                    <a:gd name="connsiteX2271" fmla="*/ 324992 w 4919074"/>
                    <a:gd name="connsiteY2271" fmla="*/ 1373776 h 1701199"/>
                    <a:gd name="connsiteX2272" fmla="*/ 325993 w 4919074"/>
                    <a:gd name="connsiteY2272" fmla="*/ 1373347 h 1701199"/>
                    <a:gd name="connsiteX2273" fmla="*/ 326422 w 4919074"/>
                    <a:gd name="connsiteY2273" fmla="*/ 1372775 h 1701199"/>
                    <a:gd name="connsiteX2274" fmla="*/ 326851 w 4919074"/>
                    <a:gd name="connsiteY2274" fmla="*/ 1369914 h 1701199"/>
                    <a:gd name="connsiteX2275" fmla="*/ 327853 w 4919074"/>
                    <a:gd name="connsiteY2275" fmla="*/ 1368913 h 1701199"/>
                    <a:gd name="connsiteX2276" fmla="*/ 329426 w 4919074"/>
                    <a:gd name="connsiteY2276" fmla="*/ 1368913 h 1701199"/>
                    <a:gd name="connsiteX2277" fmla="*/ 335148 w 4919074"/>
                    <a:gd name="connsiteY2277" fmla="*/ 1372346 h 1701199"/>
                    <a:gd name="connsiteX2278" fmla="*/ 338295 w 4919074"/>
                    <a:gd name="connsiteY2278" fmla="*/ 1372775 h 1701199"/>
                    <a:gd name="connsiteX2279" fmla="*/ 341156 w 4919074"/>
                    <a:gd name="connsiteY2279" fmla="*/ 1372775 h 1701199"/>
                    <a:gd name="connsiteX2280" fmla="*/ 345018 w 4919074"/>
                    <a:gd name="connsiteY2280" fmla="*/ 1375493 h 1701199"/>
                    <a:gd name="connsiteX2281" fmla="*/ 349309 w 4919074"/>
                    <a:gd name="connsiteY2281" fmla="*/ 1377925 h 1701199"/>
                    <a:gd name="connsiteX2282" fmla="*/ 352599 w 4919074"/>
                    <a:gd name="connsiteY2282" fmla="*/ 1378068 h 1701199"/>
                    <a:gd name="connsiteX2283" fmla="*/ 355174 w 4919074"/>
                    <a:gd name="connsiteY2283" fmla="*/ 1377209 h 1701199"/>
                    <a:gd name="connsiteX2284" fmla="*/ 357033 w 4919074"/>
                    <a:gd name="connsiteY2284" fmla="*/ 1376637 h 1701199"/>
                    <a:gd name="connsiteX2285" fmla="*/ 358178 w 4919074"/>
                    <a:gd name="connsiteY2285" fmla="*/ 1377495 h 1701199"/>
                    <a:gd name="connsiteX2286" fmla="*/ 359179 w 4919074"/>
                    <a:gd name="connsiteY2286" fmla="*/ 1379498 h 1701199"/>
                    <a:gd name="connsiteX2287" fmla="*/ 360895 w 4919074"/>
                    <a:gd name="connsiteY2287" fmla="*/ 1381072 h 1701199"/>
                    <a:gd name="connsiteX2288" fmla="*/ 362898 w 4919074"/>
                    <a:gd name="connsiteY2288" fmla="*/ 1381501 h 1701199"/>
                    <a:gd name="connsiteX2289" fmla="*/ 365759 w 4919074"/>
                    <a:gd name="connsiteY2289" fmla="*/ 1381644 h 1701199"/>
                    <a:gd name="connsiteX2290" fmla="*/ 370622 w 4919074"/>
                    <a:gd name="connsiteY2290" fmla="*/ 1384648 h 1701199"/>
                    <a:gd name="connsiteX2291" fmla="*/ 375343 w 4919074"/>
                    <a:gd name="connsiteY2291" fmla="*/ 1387795 h 1701199"/>
                    <a:gd name="connsiteX2292" fmla="*/ 378203 w 4919074"/>
                    <a:gd name="connsiteY2292" fmla="*/ 1387938 h 1701199"/>
                    <a:gd name="connsiteX2293" fmla="*/ 380635 w 4919074"/>
                    <a:gd name="connsiteY2293" fmla="*/ 1387079 h 1701199"/>
                    <a:gd name="connsiteX2294" fmla="*/ 382924 w 4919074"/>
                    <a:gd name="connsiteY2294" fmla="*/ 1386793 h 1701199"/>
                    <a:gd name="connsiteX2295" fmla="*/ 384355 w 4919074"/>
                    <a:gd name="connsiteY2295" fmla="*/ 1387509 h 1701199"/>
                    <a:gd name="connsiteX2296" fmla="*/ 384784 w 4919074"/>
                    <a:gd name="connsiteY2296" fmla="*/ 1388939 h 1701199"/>
                    <a:gd name="connsiteX2297" fmla="*/ 383639 w 4919074"/>
                    <a:gd name="connsiteY2297" fmla="*/ 1390655 h 1701199"/>
                    <a:gd name="connsiteX2298" fmla="*/ 383639 w 4919074"/>
                    <a:gd name="connsiteY2298" fmla="*/ 1393230 h 1701199"/>
                    <a:gd name="connsiteX2299" fmla="*/ 385785 w 4919074"/>
                    <a:gd name="connsiteY2299" fmla="*/ 1395662 h 1701199"/>
                    <a:gd name="connsiteX2300" fmla="*/ 385785 w 4919074"/>
                    <a:gd name="connsiteY2300" fmla="*/ 1398094 h 1701199"/>
                    <a:gd name="connsiteX2301" fmla="*/ 385213 w 4919074"/>
                    <a:gd name="connsiteY2301" fmla="*/ 1400239 h 1701199"/>
                    <a:gd name="connsiteX2302" fmla="*/ 384068 w 4919074"/>
                    <a:gd name="connsiteY2302" fmla="*/ 1402242 h 1701199"/>
                    <a:gd name="connsiteX2303" fmla="*/ 381208 w 4919074"/>
                    <a:gd name="connsiteY2303" fmla="*/ 1405103 h 1701199"/>
                    <a:gd name="connsiteX2304" fmla="*/ 378632 w 4919074"/>
                    <a:gd name="connsiteY2304" fmla="*/ 1407677 h 1701199"/>
                    <a:gd name="connsiteX2305" fmla="*/ 374627 w 4919074"/>
                    <a:gd name="connsiteY2305" fmla="*/ 1408679 h 1701199"/>
                    <a:gd name="connsiteX2306" fmla="*/ 372482 w 4919074"/>
                    <a:gd name="connsiteY2306" fmla="*/ 1409823 h 1701199"/>
                    <a:gd name="connsiteX2307" fmla="*/ 373054 w 4919074"/>
                    <a:gd name="connsiteY2307" fmla="*/ 1411683 h 1701199"/>
                    <a:gd name="connsiteX2308" fmla="*/ 374485 w 4919074"/>
                    <a:gd name="connsiteY2308" fmla="*/ 1413399 h 1701199"/>
                    <a:gd name="connsiteX2309" fmla="*/ 377774 w 4919074"/>
                    <a:gd name="connsiteY2309" fmla="*/ 1414829 h 1701199"/>
                    <a:gd name="connsiteX2310" fmla="*/ 381637 w 4919074"/>
                    <a:gd name="connsiteY2310" fmla="*/ 1415831 h 1701199"/>
                    <a:gd name="connsiteX2311" fmla="*/ 382066 w 4919074"/>
                    <a:gd name="connsiteY2311" fmla="*/ 1416975 h 1701199"/>
                    <a:gd name="connsiteX2312" fmla="*/ 381494 w 4919074"/>
                    <a:gd name="connsiteY2312" fmla="*/ 1417547 h 1701199"/>
                    <a:gd name="connsiteX2313" fmla="*/ 379062 w 4919074"/>
                    <a:gd name="connsiteY2313" fmla="*/ 1418119 h 1701199"/>
                    <a:gd name="connsiteX2314" fmla="*/ 375629 w 4919074"/>
                    <a:gd name="connsiteY2314" fmla="*/ 1417547 h 1701199"/>
                    <a:gd name="connsiteX2315" fmla="*/ 374627 w 4919074"/>
                    <a:gd name="connsiteY2315" fmla="*/ 1418549 h 1701199"/>
                    <a:gd name="connsiteX2316" fmla="*/ 373054 w 4919074"/>
                    <a:gd name="connsiteY2316" fmla="*/ 1420265 h 1701199"/>
                    <a:gd name="connsiteX2317" fmla="*/ 372053 w 4919074"/>
                    <a:gd name="connsiteY2317" fmla="*/ 1423269 h 1701199"/>
                    <a:gd name="connsiteX2318" fmla="*/ 371194 w 4919074"/>
                    <a:gd name="connsiteY2318" fmla="*/ 1425987 h 1701199"/>
                    <a:gd name="connsiteX2319" fmla="*/ 374914 w 4919074"/>
                    <a:gd name="connsiteY2319" fmla="*/ 1426702 h 1701199"/>
                    <a:gd name="connsiteX2320" fmla="*/ 376916 w 4919074"/>
                    <a:gd name="connsiteY2320" fmla="*/ 1427846 h 1701199"/>
                    <a:gd name="connsiteX2321" fmla="*/ 377632 w 4919074"/>
                    <a:gd name="connsiteY2321" fmla="*/ 1430135 h 1701199"/>
                    <a:gd name="connsiteX2322" fmla="*/ 378347 w 4919074"/>
                    <a:gd name="connsiteY2322" fmla="*/ 1432567 h 1701199"/>
                    <a:gd name="connsiteX2323" fmla="*/ 378632 w 4919074"/>
                    <a:gd name="connsiteY2323" fmla="*/ 1434856 h 1701199"/>
                    <a:gd name="connsiteX2324" fmla="*/ 377488 w 4919074"/>
                    <a:gd name="connsiteY2324" fmla="*/ 1436000 h 1701199"/>
                    <a:gd name="connsiteX2325" fmla="*/ 377345 w 4919074"/>
                    <a:gd name="connsiteY2325" fmla="*/ 1437144 h 1701199"/>
                    <a:gd name="connsiteX2326" fmla="*/ 377917 w 4919074"/>
                    <a:gd name="connsiteY2326" fmla="*/ 1437716 h 1701199"/>
                    <a:gd name="connsiteX2327" fmla="*/ 379491 w 4919074"/>
                    <a:gd name="connsiteY2327" fmla="*/ 1437859 h 1701199"/>
                    <a:gd name="connsiteX2328" fmla="*/ 380635 w 4919074"/>
                    <a:gd name="connsiteY2328" fmla="*/ 1438432 h 1701199"/>
                    <a:gd name="connsiteX2329" fmla="*/ 380778 w 4919074"/>
                    <a:gd name="connsiteY2329" fmla="*/ 1439576 h 1701199"/>
                    <a:gd name="connsiteX2330" fmla="*/ 378490 w 4919074"/>
                    <a:gd name="connsiteY2330" fmla="*/ 1442294 h 1701199"/>
                    <a:gd name="connsiteX2331" fmla="*/ 376344 w 4919074"/>
                    <a:gd name="connsiteY2331" fmla="*/ 1447443 h 1701199"/>
                    <a:gd name="connsiteX2332" fmla="*/ 375200 w 4919074"/>
                    <a:gd name="connsiteY2332" fmla="*/ 1450161 h 1701199"/>
                    <a:gd name="connsiteX2333" fmla="*/ 375200 w 4919074"/>
                    <a:gd name="connsiteY2333" fmla="*/ 1453165 h 1701199"/>
                    <a:gd name="connsiteX2334" fmla="*/ 373912 w 4919074"/>
                    <a:gd name="connsiteY2334" fmla="*/ 1454738 h 1701199"/>
                    <a:gd name="connsiteX2335" fmla="*/ 371624 w 4919074"/>
                    <a:gd name="connsiteY2335" fmla="*/ 1454881 h 1701199"/>
                    <a:gd name="connsiteX2336" fmla="*/ 363613 w 4919074"/>
                    <a:gd name="connsiteY2336" fmla="*/ 1455167 h 1701199"/>
                    <a:gd name="connsiteX2337" fmla="*/ 356604 w 4919074"/>
                    <a:gd name="connsiteY2337" fmla="*/ 1455024 h 1701199"/>
                    <a:gd name="connsiteX2338" fmla="*/ 353457 w 4919074"/>
                    <a:gd name="connsiteY2338" fmla="*/ 1454595 h 1701199"/>
                    <a:gd name="connsiteX2339" fmla="*/ 348737 w 4919074"/>
                    <a:gd name="connsiteY2339" fmla="*/ 1454309 h 1701199"/>
                    <a:gd name="connsiteX2340" fmla="*/ 346448 w 4919074"/>
                    <a:gd name="connsiteY2340" fmla="*/ 1455024 h 1701199"/>
                    <a:gd name="connsiteX2341" fmla="*/ 343301 w 4919074"/>
                    <a:gd name="connsiteY2341" fmla="*/ 1459745 h 1701199"/>
                    <a:gd name="connsiteX2342" fmla="*/ 340870 w 4919074"/>
                    <a:gd name="connsiteY2342" fmla="*/ 1461604 h 1701199"/>
                    <a:gd name="connsiteX2343" fmla="*/ 337008 w 4919074"/>
                    <a:gd name="connsiteY2343" fmla="*/ 1463321 h 1701199"/>
                    <a:gd name="connsiteX2344" fmla="*/ 332716 w 4919074"/>
                    <a:gd name="connsiteY2344" fmla="*/ 1463750 h 1701199"/>
                    <a:gd name="connsiteX2345" fmla="*/ 330285 w 4919074"/>
                    <a:gd name="connsiteY2345" fmla="*/ 1465752 h 1701199"/>
                    <a:gd name="connsiteX2346" fmla="*/ 329426 w 4919074"/>
                    <a:gd name="connsiteY2346" fmla="*/ 1468756 h 1701199"/>
                    <a:gd name="connsiteX2347" fmla="*/ 329283 w 4919074"/>
                    <a:gd name="connsiteY2347" fmla="*/ 1471474 h 1701199"/>
                    <a:gd name="connsiteX2348" fmla="*/ 328854 w 4919074"/>
                    <a:gd name="connsiteY2348" fmla="*/ 1472762 h 1701199"/>
                    <a:gd name="connsiteX2349" fmla="*/ 327996 w 4919074"/>
                    <a:gd name="connsiteY2349" fmla="*/ 1474049 h 1701199"/>
                    <a:gd name="connsiteX2350" fmla="*/ 327710 w 4919074"/>
                    <a:gd name="connsiteY2350" fmla="*/ 1474764 h 1701199"/>
                    <a:gd name="connsiteX2351" fmla="*/ 327853 w 4919074"/>
                    <a:gd name="connsiteY2351" fmla="*/ 1475766 h 1701199"/>
                    <a:gd name="connsiteX2352" fmla="*/ 328854 w 4919074"/>
                    <a:gd name="connsiteY2352" fmla="*/ 1476051 h 1701199"/>
                    <a:gd name="connsiteX2353" fmla="*/ 329998 w 4919074"/>
                    <a:gd name="connsiteY2353" fmla="*/ 1476481 h 1701199"/>
                    <a:gd name="connsiteX2354" fmla="*/ 329998 w 4919074"/>
                    <a:gd name="connsiteY2354" fmla="*/ 1477196 h 1701199"/>
                    <a:gd name="connsiteX2355" fmla="*/ 329569 w 4919074"/>
                    <a:gd name="connsiteY2355" fmla="*/ 1478054 h 1701199"/>
                    <a:gd name="connsiteX2356" fmla="*/ 328282 w 4919074"/>
                    <a:gd name="connsiteY2356" fmla="*/ 1478912 h 1701199"/>
                    <a:gd name="connsiteX2357" fmla="*/ 327710 w 4919074"/>
                    <a:gd name="connsiteY2357" fmla="*/ 1480343 h 1701199"/>
                    <a:gd name="connsiteX2358" fmla="*/ 327710 w 4919074"/>
                    <a:gd name="connsiteY2358" fmla="*/ 1481916 h 1701199"/>
                    <a:gd name="connsiteX2359" fmla="*/ 327996 w 4919074"/>
                    <a:gd name="connsiteY2359" fmla="*/ 1483633 h 1701199"/>
                    <a:gd name="connsiteX2360" fmla="*/ 336149 w 4919074"/>
                    <a:gd name="connsiteY2360" fmla="*/ 1480343 h 1701199"/>
                    <a:gd name="connsiteX2361" fmla="*/ 339010 w 4919074"/>
                    <a:gd name="connsiteY2361" fmla="*/ 1477911 h 1701199"/>
                    <a:gd name="connsiteX2362" fmla="*/ 344589 w 4919074"/>
                    <a:gd name="connsiteY2362" fmla="*/ 1477053 h 1701199"/>
                    <a:gd name="connsiteX2363" fmla="*/ 343730 w 4919074"/>
                    <a:gd name="connsiteY2363" fmla="*/ 1478054 h 1701199"/>
                    <a:gd name="connsiteX2364" fmla="*/ 341013 w 4919074"/>
                    <a:gd name="connsiteY2364" fmla="*/ 1478912 h 1701199"/>
                    <a:gd name="connsiteX2365" fmla="*/ 338295 w 4919074"/>
                    <a:gd name="connsiteY2365" fmla="*/ 1481344 h 1701199"/>
                    <a:gd name="connsiteX2366" fmla="*/ 341728 w 4919074"/>
                    <a:gd name="connsiteY2366" fmla="*/ 1481630 h 1701199"/>
                    <a:gd name="connsiteX2367" fmla="*/ 349595 w 4919074"/>
                    <a:gd name="connsiteY2367" fmla="*/ 1480343 h 1701199"/>
                    <a:gd name="connsiteX2368" fmla="*/ 352456 w 4919074"/>
                    <a:gd name="connsiteY2368" fmla="*/ 1476624 h 1701199"/>
                    <a:gd name="connsiteX2369" fmla="*/ 357605 w 4919074"/>
                    <a:gd name="connsiteY2369" fmla="*/ 1476767 h 1701199"/>
                    <a:gd name="connsiteX2370" fmla="*/ 359179 w 4919074"/>
                    <a:gd name="connsiteY2370" fmla="*/ 1479485 h 1701199"/>
                    <a:gd name="connsiteX2371" fmla="*/ 360609 w 4919074"/>
                    <a:gd name="connsiteY2371" fmla="*/ 1483061 h 1701199"/>
                    <a:gd name="connsiteX2372" fmla="*/ 360466 w 4919074"/>
                    <a:gd name="connsiteY2372" fmla="*/ 1484348 h 1701199"/>
                    <a:gd name="connsiteX2373" fmla="*/ 359894 w 4919074"/>
                    <a:gd name="connsiteY2373" fmla="*/ 1485349 h 1701199"/>
                    <a:gd name="connsiteX2374" fmla="*/ 355603 w 4919074"/>
                    <a:gd name="connsiteY2374" fmla="*/ 1486208 h 1701199"/>
                    <a:gd name="connsiteX2375" fmla="*/ 345733 w 4919074"/>
                    <a:gd name="connsiteY2375" fmla="*/ 1490642 h 1701199"/>
                    <a:gd name="connsiteX2376" fmla="*/ 340584 w 4919074"/>
                    <a:gd name="connsiteY2376" fmla="*/ 1491929 h 1701199"/>
                    <a:gd name="connsiteX2377" fmla="*/ 334862 w 4919074"/>
                    <a:gd name="connsiteY2377" fmla="*/ 1494218 h 1701199"/>
                    <a:gd name="connsiteX2378" fmla="*/ 336292 w 4919074"/>
                    <a:gd name="connsiteY2378" fmla="*/ 1497222 h 1701199"/>
                    <a:gd name="connsiteX2379" fmla="*/ 336721 w 4919074"/>
                    <a:gd name="connsiteY2379" fmla="*/ 1499797 h 1701199"/>
                    <a:gd name="connsiteX2380" fmla="*/ 332001 w 4919074"/>
                    <a:gd name="connsiteY2380" fmla="*/ 1499224 h 1701199"/>
                    <a:gd name="connsiteX2381" fmla="*/ 328568 w 4919074"/>
                    <a:gd name="connsiteY2381" fmla="*/ 1498366 h 1701199"/>
                    <a:gd name="connsiteX2382" fmla="*/ 326422 w 4919074"/>
                    <a:gd name="connsiteY2382" fmla="*/ 1498795 h 1701199"/>
                    <a:gd name="connsiteX2383" fmla="*/ 320557 w 4919074"/>
                    <a:gd name="connsiteY2383" fmla="*/ 1501513 h 1701199"/>
                    <a:gd name="connsiteX2384" fmla="*/ 317554 w 4919074"/>
                    <a:gd name="connsiteY2384" fmla="*/ 1500941 h 1701199"/>
                    <a:gd name="connsiteX2385" fmla="*/ 314550 w 4919074"/>
                    <a:gd name="connsiteY2385" fmla="*/ 1500798 h 1701199"/>
                    <a:gd name="connsiteX2386" fmla="*/ 315837 w 4919074"/>
                    <a:gd name="connsiteY2386" fmla="*/ 1504803 h 1701199"/>
                    <a:gd name="connsiteX2387" fmla="*/ 318984 w 4919074"/>
                    <a:gd name="connsiteY2387" fmla="*/ 1509523 h 1701199"/>
                    <a:gd name="connsiteX2388" fmla="*/ 320844 w 4919074"/>
                    <a:gd name="connsiteY2388" fmla="*/ 1510525 h 1701199"/>
                    <a:gd name="connsiteX2389" fmla="*/ 323848 w 4919074"/>
                    <a:gd name="connsiteY2389" fmla="*/ 1509953 h 1701199"/>
                    <a:gd name="connsiteX2390" fmla="*/ 331143 w 4919074"/>
                    <a:gd name="connsiteY2390" fmla="*/ 1515817 h 1701199"/>
                    <a:gd name="connsiteX2391" fmla="*/ 336435 w 4919074"/>
                    <a:gd name="connsiteY2391" fmla="*/ 1521539 h 1701199"/>
                    <a:gd name="connsiteX2392" fmla="*/ 333717 w 4919074"/>
                    <a:gd name="connsiteY2392" fmla="*/ 1521825 h 1701199"/>
                    <a:gd name="connsiteX2393" fmla="*/ 331000 w 4919074"/>
                    <a:gd name="connsiteY2393" fmla="*/ 1521253 h 1701199"/>
                    <a:gd name="connsiteX2394" fmla="*/ 327138 w 4919074"/>
                    <a:gd name="connsiteY2394" fmla="*/ 1521253 h 1701199"/>
                    <a:gd name="connsiteX2395" fmla="*/ 325564 w 4919074"/>
                    <a:gd name="connsiteY2395" fmla="*/ 1524829 h 1701199"/>
                    <a:gd name="connsiteX2396" fmla="*/ 323991 w 4919074"/>
                    <a:gd name="connsiteY2396" fmla="*/ 1527404 h 1701199"/>
                    <a:gd name="connsiteX2397" fmla="*/ 323704 w 4919074"/>
                    <a:gd name="connsiteY2397" fmla="*/ 1525973 h 1701199"/>
                    <a:gd name="connsiteX2398" fmla="*/ 323848 w 4919074"/>
                    <a:gd name="connsiteY2398" fmla="*/ 1524257 h 1701199"/>
                    <a:gd name="connsiteX2399" fmla="*/ 321988 w 4919074"/>
                    <a:gd name="connsiteY2399" fmla="*/ 1523112 h 1701199"/>
                    <a:gd name="connsiteX2400" fmla="*/ 319556 w 4919074"/>
                    <a:gd name="connsiteY2400" fmla="*/ 1524829 h 1701199"/>
                    <a:gd name="connsiteX2401" fmla="*/ 316695 w 4919074"/>
                    <a:gd name="connsiteY2401" fmla="*/ 1532410 h 1701199"/>
                    <a:gd name="connsiteX2402" fmla="*/ 311546 w 4919074"/>
                    <a:gd name="connsiteY2402" fmla="*/ 1537846 h 1701199"/>
                    <a:gd name="connsiteX2403" fmla="*/ 309829 w 4919074"/>
                    <a:gd name="connsiteY2403" fmla="*/ 1541279 h 1701199"/>
                    <a:gd name="connsiteX2404" fmla="*/ 309829 w 4919074"/>
                    <a:gd name="connsiteY2404" fmla="*/ 1543711 h 1701199"/>
                    <a:gd name="connsiteX2405" fmla="*/ 310545 w 4919074"/>
                    <a:gd name="connsiteY2405" fmla="*/ 1544140 h 1701199"/>
                    <a:gd name="connsiteX2406" fmla="*/ 311689 w 4919074"/>
                    <a:gd name="connsiteY2406" fmla="*/ 1544140 h 1701199"/>
                    <a:gd name="connsiteX2407" fmla="*/ 311689 w 4919074"/>
                    <a:gd name="connsiteY2407" fmla="*/ 1546285 h 1701199"/>
                    <a:gd name="connsiteX2408" fmla="*/ 310974 w 4919074"/>
                    <a:gd name="connsiteY2408" fmla="*/ 1548288 h 1701199"/>
                    <a:gd name="connsiteX2409" fmla="*/ 299387 w 4919074"/>
                    <a:gd name="connsiteY2409" fmla="*/ 1550719 h 1701199"/>
                    <a:gd name="connsiteX2410" fmla="*/ 297814 w 4919074"/>
                    <a:gd name="connsiteY2410" fmla="*/ 1552150 h 1701199"/>
                    <a:gd name="connsiteX2411" fmla="*/ 294524 w 4919074"/>
                    <a:gd name="connsiteY2411" fmla="*/ 1551006 h 1701199"/>
                    <a:gd name="connsiteX2412" fmla="*/ 290662 w 4919074"/>
                    <a:gd name="connsiteY2412" fmla="*/ 1548002 h 1701199"/>
                    <a:gd name="connsiteX2413" fmla="*/ 287372 w 4919074"/>
                    <a:gd name="connsiteY2413" fmla="*/ 1546428 h 1701199"/>
                    <a:gd name="connsiteX2414" fmla="*/ 285083 w 4919074"/>
                    <a:gd name="connsiteY2414" fmla="*/ 1547000 h 1701199"/>
                    <a:gd name="connsiteX2415" fmla="*/ 282937 w 4919074"/>
                    <a:gd name="connsiteY2415" fmla="*/ 1548431 h 1701199"/>
                    <a:gd name="connsiteX2416" fmla="*/ 284225 w 4919074"/>
                    <a:gd name="connsiteY2416" fmla="*/ 1549289 h 1701199"/>
                    <a:gd name="connsiteX2417" fmla="*/ 285655 w 4919074"/>
                    <a:gd name="connsiteY2417" fmla="*/ 1549718 h 1701199"/>
                    <a:gd name="connsiteX2418" fmla="*/ 289660 w 4919074"/>
                    <a:gd name="connsiteY2418" fmla="*/ 1551578 h 1701199"/>
                    <a:gd name="connsiteX2419" fmla="*/ 287515 w 4919074"/>
                    <a:gd name="connsiteY2419" fmla="*/ 1553008 h 1701199"/>
                    <a:gd name="connsiteX2420" fmla="*/ 279934 w 4919074"/>
                    <a:gd name="connsiteY2420" fmla="*/ 1555440 h 1701199"/>
                    <a:gd name="connsiteX2421" fmla="*/ 280077 w 4919074"/>
                    <a:gd name="connsiteY2421" fmla="*/ 1556727 h 1701199"/>
                    <a:gd name="connsiteX2422" fmla="*/ 280792 w 4919074"/>
                    <a:gd name="connsiteY2422" fmla="*/ 1557585 h 1701199"/>
                    <a:gd name="connsiteX2423" fmla="*/ 289660 w 4919074"/>
                    <a:gd name="connsiteY2423" fmla="*/ 1559731 h 1701199"/>
                    <a:gd name="connsiteX2424" fmla="*/ 297528 w 4919074"/>
                    <a:gd name="connsiteY2424" fmla="*/ 1563307 h 1701199"/>
                    <a:gd name="connsiteX2425" fmla="*/ 299959 w 4919074"/>
                    <a:gd name="connsiteY2425" fmla="*/ 1565882 h 1701199"/>
                    <a:gd name="connsiteX2426" fmla="*/ 301962 w 4919074"/>
                    <a:gd name="connsiteY2426" fmla="*/ 1570173 h 1701199"/>
                    <a:gd name="connsiteX2427" fmla="*/ 303822 w 4919074"/>
                    <a:gd name="connsiteY2427" fmla="*/ 1572176 h 1701199"/>
                    <a:gd name="connsiteX2428" fmla="*/ 306253 w 4919074"/>
                    <a:gd name="connsiteY2428" fmla="*/ 1573606 h 1701199"/>
                    <a:gd name="connsiteX2429" fmla="*/ 308685 w 4919074"/>
                    <a:gd name="connsiteY2429" fmla="*/ 1574608 h 1701199"/>
                    <a:gd name="connsiteX2430" fmla="*/ 312690 w 4919074"/>
                    <a:gd name="connsiteY2430" fmla="*/ 1574894 h 1701199"/>
                    <a:gd name="connsiteX2431" fmla="*/ 317125 w 4919074"/>
                    <a:gd name="connsiteY2431" fmla="*/ 1573606 h 1701199"/>
                    <a:gd name="connsiteX2432" fmla="*/ 326994 w 4919074"/>
                    <a:gd name="connsiteY2432" fmla="*/ 1583905 h 1701199"/>
                    <a:gd name="connsiteX2433" fmla="*/ 331000 w 4919074"/>
                    <a:gd name="connsiteY2433" fmla="*/ 1585622 h 1701199"/>
                    <a:gd name="connsiteX2434" fmla="*/ 340726 w 4919074"/>
                    <a:gd name="connsiteY2434" fmla="*/ 1587624 h 1701199"/>
                    <a:gd name="connsiteX2435" fmla="*/ 343158 w 4919074"/>
                    <a:gd name="connsiteY2435" fmla="*/ 1588769 h 1701199"/>
                    <a:gd name="connsiteX2436" fmla="*/ 361754 w 4919074"/>
                    <a:gd name="connsiteY2436" fmla="*/ 1603216 h 1701199"/>
                    <a:gd name="connsiteX2437" fmla="*/ 367332 w 4919074"/>
                    <a:gd name="connsiteY2437" fmla="*/ 1609367 h 1701199"/>
                    <a:gd name="connsiteX2438" fmla="*/ 378203 w 4919074"/>
                    <a:gd name="connsiteY2438" fmla="*/ 1618808 h 1701199"/>
                    <a:gd name="connsiteX2439" fmla="*/ 381350 w 4919074"/>
                    <a:gd name="connsiteY2439" fmla="*/ 1620667 h 1701199"/>
                    <a:gd name="connsiteX2440" fmla="*/ 382638 w 4919074"/>
                    <a:gd name="connsiteY2440" fmla="*/ 1618378 h 1701199"/>
                    <a:gd name="connsiteX2441" fmla="*/ 384497 w 4919074"/>
                    <a:gd name="connsiteY2441" fmla="*/ 1615804 h 1701199"/>
                    <a:gd name="connsiteX2442" fmla="*/ 386500 w 4919074"/>
                    <a:gd name="connsiteY2442" fmla="*/ 1615232 h 1701199"/>
                    <a:gd name="connsiteX2443" fmla="*/ 392222 w 4919074"/>
                    <a:gd name="connsiteY2443" fmla="*/ 1616233 h 1701199"/>
                    <a:gd name="connsiteX2444" fmla="*/ 397657 w 4919074"/>
                    <a:gd name="connsiteY2444" fmla="*/ 1617377 h 1701199"/>
                    <a:gd name="connsiteX2445" fmla="*/ 401519 w 4919074"/>
                    <a:gd name="connsiteY2445" fmla="*/ 1616519 h 1701199"/>
                    <a:gd name="connsiteX2446" fmla="*/ 406097 w 4919074"/>
                    <a:gd name="connsiteY2446" fmla="*/ 1618522 h 1701199"/>
                    <a:gd name="connsiteX2447" fmla="*/ 410388 w 4919074"/>
                    <a:gd name="connsiteY2447" fmla="*/ 1620810 h 1701199"/>
                    <a:gd name="connsiteX2448" fmla="*/ 414679 w 4919074"/>
                    <a:gd name="connsiteY2448" fmla="*/ 1622384 h 1701199"/>
                    <a:gd name="connsiteX2449" fmla="*/ 422976 w 4919074"/>
                    <a:gd name="connsiteY2449" fmla="*/ 1623957 h 1701199"/>
                    <a:gd name="connsiteX2450" fmla="*/ 426123 w 4919074"/>
                    <a:gd name="connsiteY2450" fmla="*/ 1625960 h 1701199"/>
                    <a:gd name="connsiteX2451" fmla="*/ 429699 w 4919074"/>
                    <a:gd name="connsiteY2451" fmla="*/ 1628105 h 1701199"/>
                    <a:gd name="connsiteX2452" fmla="*/ 443860 w 4919074"/>
                    <a:gd name="connsiteY2452" fmla="*/ 1629107 h 1701199"/>
                    <a:gd name="connsiteX2453" fmla="*/ 445004 w 4919074"/>
                    <a:gd name="connsiteY2453" fmla="*/ 1628821 h 1701199"/>
                    <a:gd name="connsiteX2454" fmla="*/ 446006 w 4919074"/>
                    <a:gd name="connsiteY2454" fmla="*/ 1628534 h 1701199"/>
                    <a:gd name="connsiteX2455" fmla="*/ 450726 w 4919074"/>
                    <a:gd name="connsiteY2455" fmla="*/ 1627676 h 1701199"/>
                    <a:gd name="connsiteX2456" fmla="*/ 455017 w 4919074"/>
                    <a:gd name="connsiteY2456" fmla="*/ 1627819 h 1701199"/>
                    <a:gd name="connsiteX2457" fmla="*/ 459452 w 4919074"/>
                    <a:gd name="connsiteY2457" fmla="*/ 1630394 h 1701199"/>
                    <a:gd name="connsiteX2458" fmla="*/ 462312 w 4919074"/>
                    <a:gd name="connsiteY2458" fmla="*/ 1630251 h 1701199"/>
                    <a:gd name="connsiteX2459" fmla="*/ 465316 w 4919074"/>
                    <a:gd name="connsiteY2459" fmla="*/ 1629822 h 1701199"/>
                    <a:gd name="connsiteX2460" fmla="*/ 469178 w 4919074"/>
                    <a:gd name="connsiteY2460" fmla="*/ 1631252 h 1701199"/>
                    <a:gd name="connsiteX2461" fmla="*/ 472325 w 4919074"/>
                    <a:gd name="connsiteY2461" fmla="*/ 1632683 h 1701199"/>
                    <a:gd name="connsiteX2462" fmla="*/ 472468 w 4919074"/>
                    <a:gd name="connsiteY2462" fmla="*/ 1634256 h 1701199"/>
                    <a:gd name="connsiteX2463" fmla="*/ 475186 w 4919074"/>
                    <a:gd name="connsiteY2463" fmla="*/ 1636545 h 1701199"/>
                    <a:gd name="connsiteX2464" fmla="*/ 483053 w 4919074"/>
                    <a:gd name="connsiteY2464" fmla="*/ 1639835 h 1701199"/>
                    <a:gd name="connsiteX2465" fmla="*/ 489347 w 4919074"/>
                    <a:gd name="connsiteY2465" fmla="*/ 1641694 h 1701199"/>
                    <a:gd name="connsiteX2466" fmla="*/ 491350 w 4919074"/>
                    <a:gd name="connsiteY2466" fmla="*/ 1643125 h 1701199"/>
                    <a:gd name="connsiteX2467" fmla="*/ 496213 w 4919074"/>
                    <a:gd name="connsiteY2467" fmla="*/ 1645270 h 1701199"/>
                    <a:gd name="connsiteX2468" fmla="*/ 496642 w 4919074"/>
                    <a:gd name="connsiteY2468" fmla="*/ 1645986 h 1701199"/>
                    <a:gd name="connsiteX2469" fmla="*/ 496499 w 4919074"/>
                    <a:gd name="connsiteY2469" fmla="*/ 1646844 h 1701199"/>
                    <a:gd name="connsiteX2470" fmla="*/ 495212 w 4919074"/>
                    <a:gd name="connsiteY2470" fmla="*/ 1648560 h 1701199"/>
                    <a:gd name="connsiteX2471" fmla="*/ 494783 w 4919074"/>
                    <a:gd name="connsiteY2471" fmla="*/ 1649991 h 1701199"/>
                    <a:gd name="connsiteX2472" fmla="*/ 495498 w 4919074"/>
                    <a:gd name="connsiteY2472" fmla="*/ 1650849 h 1701199"/>
                    <a:gd name="connsiteX2473" fmla="*/ 497500 w 4919074"/>
                    <a:gd name="connsiteY2473" fmla="*/ 1651707 h 1701199"/>
                    <a:gd name="connsiteX2474" fmla="*/ 501506 w 4919074"/>
                    <a:gd name="connsiteY2474" fmla="*/ 1651850 h 1701199"/>
                    <a:gd name="connsiteX2475" fmla="*/ 502936 w 4919074"/>
                    <a:gd name="connsiteY2475" fmla="*/ 1650849 h 1701199"/>
                    <a:gd name="connsiteX2476" fmla="*/ 505797 w 4919074"/>
                    <a:gd name="connsiteY2476" fmla="*/ 1649991 h 1701199"/>
                    <a:gd name="connsiteX2477" fmla="*/ 508801 w 4919074"/>
                    <a:gd name="connsiteY2477" fmla="*/ 1648703 h 1701199"/>
                    <a:gd name="connsiteX2478" fmla="*/ 512663 w 4919074"/>
                    <a:gd name="connsiteY2478" fmla="*/ 1646844 h 1701199"/>
                    <a:gd name="connsiteX2479" fmla="*/ 517956 w 4919074"/>
                    <a:gd name="connsiteY2479" fmla="*/ 1645270 h 1701199"/>
                    <a:gd name="connsiteX2480" fmla="*/ 520101 w 4919074"/>
                    <a:gd name="connsiteY2480" fmla="*/ 1645270 h 1701199"/>
                    <a:gd name="connsiteX2481" fmla="*/ 522247 w 4919074"/>
                    <a:gd name="connsiteY2481" fmla="*/ 1645699 h 1701199"/>
                    <a:gd name="connsiteX2482" fmla="*/ 523677 w 4919074"/>
                    <a:gd name="connsiteY2482" fmla="*/ 1646701 h 1701199"/>
                    <a:gd name="connsiteX2483" fmla="*/ 525966 w 4919074"/>
                    <a:gd name="connsiteY2483" fmla="*/ 1649991 h 1701199"/>
                    <a:gd name="connsiteX2484" fmla="*/ 528398 w 4919074"/>
                    <a:gd name="connsiteY2484" fmla="*/ 1645270 h 1701199"/>
                    <a:gd name="connsiteX2485" fmla="*/ 528970 w 4919074"/>
                    <a:gd name="connsiteY2485" fmla="*/ 1644984 h 1701199"/>
                    <a:gd name="connsiteX2486" fmla="*/ 531259 w 4919074"/>
                    <a:gd name="connsiteY2486" fmla="*/ 1645986 h 1701199"/>
                    <a:gd name="connsiteX2487" fmla="*/ 535121 w 4919074"/>
                    <a:gd name="connsiteY2487" fmla="*/ 1647273 h 1701199"/>
                    <a:gd name="connsiteX2488" fmla="*/ 537696 w 4919074"/>
                    <a:gd name="connsiteY2488" fmla="*/ 1647988 h 1701199"/>
                    <a:gd name="connsiteX2489" fmla="*/ 539269 w 4919074"/>
                    <a:gd name="connsiteY2489" fmla="*/ 1648846 h 1701199"/>
                    <a:gd name="connsiteX2490" fmla="*/ 543274 w 4919074"/>
                    <a:gd name="connsiteY2490" fmla="*/ 1653138 h 1701199"/>
                    <a:gd name="connsiteX2491" fmla="*/ 549854 w 4919074"/>
                    <a:gd name="connsiteY2491" fmla="*/ 1652995 h 1701199"/>
                    <a:gd name="connsiteX2492" fmla="*/ 552715 w 4919074"/>
                    <a:gd name="connsiteY2492" fmla="*/ 1653710 h 1701199"/>
                    <a:gd name="connsiteX2493" fmla="*/ 554145 w 4919074"/>
                    <a:gd name="connsiteY2493" fmla="*/ 1654425 h 1701199"/>
                    <a:gd name="connsiteX2494" fmla="*/ 554860 w 4919074"/>
                    <a:gd name="connsiteY2494" fmla="*/ 1655140 h 1701199"/>
                    <a:gd name="connsiteX2495" fmla="*/ 553716 w 4919074"/>
                    <a:gd name="connsiteY2495" fmla="*/ 1659432 h 1701199"/>
                    <a:gd name="connsiteX2496" fmla="*/ 552000 w 4919074"/>
                    <a:gd name="connsiteY2496" fmla="*/ 1663866 h 1701199"/>
                    <a:gd name="connsiteX2497" fmla="*/ 552143 w 4919074"/>
                    <a:gd name="connsiteY2497" fmla="*/ 1665010 h 1701199"/>
                    <a:gd name="connsiteX2498" fmla="*/ 554860 w 4919074"/>
                    <a:gd name="connsiteY2498" fmla="*/ 1666727 h 1701199"/>
                    <a:gd name="connsiteX2499" fmla="*/ 558437 w 4919074"/>
                    <a:gd name="connsiteY2499" fmla="*/ 1668443 h 1701199"/>
                    <a:gd name="connsiteX2500" fmla="*/ 560439 w 4919074"/>
                    <a:gd name="connsiteY2500" fmla="*/ 1669874 h 1701199"/>
                    <a:gd name="connsiteX2501" fmla="*/ 561727 w 4919074"/>
                    <a:gd name="connsiteY2501" fmla="*/ 1671161 h 1701199"/>
                    <a:gd name="connsiteX2502" fmla="*/ 564587 w 4919074"/>
                    <a:gd name="connsiteY2502" fmla="*/ 1672162 h 1701199"/>
                    <a:gd name="connsiteX2503" fmla="*/ 567877 w 4919074"/>
                    <a:gd name="connsiteY2503" fmla="*/ 1672734 h 1701199"/>
                    <a:gd name="connsiteX2504" fmla="*/ 569594 w 4919074"/>
                    <a:gd name="connsiteY2504" fmla="*/ 1672734 h 1701199"/>
                    <a:gd name="connsiteX2505" fmla="*/ 571167 w 4919074"/>
                    <a:gd name="connsiteY2505" fmla="*/ 1673879 h 1701199"/>
                    <a:gd name="connsiteX2506" fmla="*/ 575602 w 4919074"/>
                    <a:gd name="connsiteY2506" fmla="*/ 1675881 h 1701199"/>
                    <a:gd name="connsiteX2507" fmla="*/ 576031 w 4919074"/>
                    <a:gd name="connsiteY2507" fmla="*/ 1676310 h 1701199"/>
                    <a:gd name="connsiteX2508" fmla="*/ 579321 w 4919074"/>
                    <a:gd name="connsiteY2508" fmla="*/ 1677169 h 1701199"/>
                    <a:gd name="connsiteX2509" fmla="*/ 579750 w 4919074"/>
                    <a:gd name="connsiteY2509" fmla="*/ 1679171 h 1701199"/>
                    <a:gd name="connsiteX2510" fmla="*/ 580322 w 4919074"/>
                    <a:gd name="connsiteY2510" fmla="*/ 1679601 h 1701199"/>
                    <a:gd name="connsiteX2511" fmla="*/ 581752 w 4919074"/>
                    <a:gd name="connsiteY2511" fmla="*/ 1679457 h 1701199"/>
                    <a:gd name="connsiteX2512" fmla="*/ 583898 w 4919074"/>
                    <a:gd name="connsiteY2512" fmla="*/ 1678456 h 1701199"/>
                    <a:gd name="connsiteX2513" fmla="*/ 585758 w 4919074"/>
                    <a:gd name="connsiteY2513" fmla="*/ 1679171 h 1701199"/>
                    <a:gd name="connsiteX2514" fmla="*/ 588046 w 4919074"/>
                    <a:gd name="connsiteY2514" fmla="*/ 1681746 h 1701199"/>
                    <a:gd name="connsiteX2515" fmla="*/ 591193 w 4919074"/>
                    <a:gd name="connsiteY2515" fmla="*/ 1684321 h 1701199"/>
                    <a:gd name="connsiteX2516" fmla="*/ 592910 w 4919074"/>
                    <a:gd name="connsiteY2516" fmla="*/ 1686037 h 1701199"/>
                    <a:gd name="connsiteX2517" fmla="*/ 593625 w 4919074"/>
                    <a:gd name="connsiteY2517" fmla="*/ 1687325 h 1701199"/>
                    <a:gd name="connsiteX2518" fmla="*/ 595198 w 4919074"/>
                    <a:gd name="connsiteY2518" fmla="*/ 1688469 h 1701199"/>
                    <a:gd name="connsiteX2519" fmla="*/ 597630 w 4919074"/>
                    <a:gd name="connsiteY2519" fmla="*/ 1689899 h 1701199"/>
                    <a:gd name="connsiteX2520" fmla="*/ 599490 w 4919074"/>
                    <a:gd name="connsiteY2520" fmla="*/ 1692045 h 1701199"/>
                    <a:gd name="connsiteX2521" fmla="*/ 601206 w 4919074"/>
                    <a:gd name="connsiteY2521" fmla="*/ 1697052 h 1701199"/>
                    <a:gd name="connsiteX2522" fmla="*/ 602923 w 4919074"/>
                    <a:gd name="connsiteY2522" fmla="*/ 1698339 h 1701199"/>
                    <a:gd name="connsiteX2523" fmla="*/ 609074 w 4919074"/>
                    <a:gd name="connsiteY2523" fmla="*/ 1700198 h 1701199"/>
                    <a:gd name="connsiteX2524" fmla="*/ 611219 w 4919074"/>
                    <a:gd name="connsiteY2524" fmla="*/ 1700628 h 1701199"/>
                    <a:gd name="connsiteX2525" fmla="*/ 617227 w 4919074"/>
                    <a:gd name="connsiteY2525" fmla="*/ 1701200 h 1701199"/>
                    <a:gd name="connsiteX2526" fmla="*/ 619373 w 4919074"/>
                    <a:gd name="connsiteY2526" fmla="*/ 1700771 h 1701199"/>
                    <a:gd name="connsiteX2527" fmla="*/ 622376 w 4919074"/>
                    <a:gd name="connsiteY2527" fmla="*/ 1696479 h 1701199"/>
                    <a:gd name="connsiteX2528" fmla="*/ 625237 w 4919074"/>
                    <a:gd name="connsiteY2528" fmla="*/ 1691902 h 1701199"/>
                    <a:gd name="connsiteX2529" fmla="*/ 627812 w 4919074"/>
                    <a:gd name="connsiteY2529" fmla="*/ 1691044 h 1701199"/>
                    <a:gd name="connsiteX2530" fmla="*/ 632532 w 4919074"/>
                    <a:gd name="connsiteY2530" fmla="*/ 1688898 h 1701199"/>
                    <a:gd name="connsiteX2531" fmla="*/ 635250 w 4919074"/>
                    <a:gd name="connsiteY2531" fmla="*/ 1686753 h 1701199"/>
                    <a:gd name="connsiteX2532" fmla="*/ 636537 w 4919074"/>
                    <a:gd name="connsiteY2532" fmla="*/ 1684607 h 1701199"/>
                    <a:gd name="connsiteX2533" fmla="*/ 639112 w 4919074"/>
                    <a:gd name="connsiteY2533" fmla="*/ 1680316 h 1701199"/>
                    <a:gd name="connsiteX2534" fmla="*/ 640829 w 4919074"/>
                    <a:gd name="connsiteY2534" fmla="*/ 1678027 h 1701199"/>
                    <a:gd name="connsiteX2535" fmla="*/ 637825 w 4919074"/>
                    <a:gd name="connsiteY2535" fmla="*/ 1675881 h 1701199"/>
                    <a:gd name="connsiteX2536" fmla="*/ 636395 w 4919074"/>
                    <a:gd name="connsiteY2536" fmla="*/ 1675166 h 1701199"/>
                    <a:gd name="connsiteX2537" fmla="*/ 635107 w 4919074"/>
                    <a:gd name="connsiteY2537" fmla="*/ 1674165 h 1701199"/>
                    <a:gd name="connsiteX2538" fmla="*/ 632675 w 4919074"/>
                    <a:gd name="connsiteY2538" fmla="*/ 1669444 h 1701199"/>
                    <a:gd name="connsiteX2539" fmla="*/ 630387 w 4919074"/>
                    <a:gd name="connsiteY2539" fmla="*/ 1665868 h 1701199"/>
                    <a:gd name="connsiteX2540" fmla="*/ 625952 w 4919074"/>
                    <a:gd name="connsiteY2540" fmla="*/ 1659575 h 1701199"/>
                    <a:gd name="connsiteX2541" fmla="*/ 618085 w 4919074"/>
                    <a:gd name="connsiteY2541" fmla="*/ 1650134 h 1701199"/>
                    <a:gd name="connsiteX2542" fmla="*/ 616512 w 4919074"/>
                    <a:gd name="connsiteY2542" fmla="*/ 1648989 h 1701199"/>
                    <a:gd name="connsiteX2543" fmla="*/ 615224 w 4919074"/>
                    <a:gd name="connsiteY2543" fmla="*/ 1647702 h 1701199"/>
                    <a:gd name="connsiteX2544" fmla="*/ 614652 w 4919074"/>
                    <a:gd name="connsiteY2544" fmla="*/ 1642982 h 1701199"/>
                    <a:gd name="connsiteX2545" fmla="*/ 612506 w 4919074"/>
                    <a:gd name="connsiteY2545" fmla="*/ 1639549 h 1701199"/>
                    <a:gd name="connsiteX2546" fmla="*/ 609217 w 4919074"/>
                    <a:gd name="connsiteY2546" fmla="*/ 1637260 h 1701199"/>
                    <a:gd name="connsiteX2547" fmla="*/ 608072 w 4919074"/>
                    <a:gd name="connsiteY2547" fmla="*/ 1636116 h 1701199"/>
                    <a:gd name="connsiteX2548" fmla="*/ 607357 w 4919074"/>
                    <a:gd name="connsiteY2548" fmla="*/ 1634828 h 1701199"/>
                    <a:gd name="connsiteX2549" fmla="*/ 608788 w 4919074"/>
                    <a:gd name="connsiteY2549" fmla="*/ 1628105 h 1701199"/>
                    <a:gd name="connsiteX2550" fmla="*/ 608788 w 4919074"/>
                    <a:gd name="connsiteY2550" fmla="*/ 1626246 h 1701199"/>
                    <a:gd name="connsiteX2551" fmla="*/ 608072 w 4919074"/>
                    <a:gd name="connsiteY2551" fmla="*/ 1622098 h 1701199"/>
                    <a:gd name="connsiteX2552" fmla="*/ 608644 w 4919074"/>
                    <a:gd name="connsiteY2552" fmla="*/ 1617377 h 1701199"/>
                    <a:gd name="connsiteX2553" fmla="*/ 610504 w 4919074"/>
                    <a:gd name="connsiteY2553" fmla="*/ 1610940 h 1701199"/>
                    <a:gd name="connsiteX2554" fmla="*/ 612221 w 4919074"/>
                    <a:gd name="connsiteY2554" fmla="*/ 1606506 h 1701199"/>
                    <a:gd name="connsiteX2555" fmla="*/ 612793 w 4919074"/>
                    <a:gd name="connsiteY2555" fmla="*/ 1603645 h 1701199"/>
                    <a:gd name="connsiteX2556" fmla="*/ 610218 w 4919074"/>
                    <a:gd name="connsiteY2556" fmla="*/ 1605505 h 1701199"/>
                    <a:gd name="connsiteX2557" fmla="*/ 607214 w 4919074"/>
                    <a:gd name="connsiteY2557" fmla="*/ 1615804 h 1701199"/>
                    <a:gd name="connsiteX2558" fmla="*/ 606213 w 4919074"/>
                    <a:gd name="connsiteY2558" fmla="*/ 1607507 h 1701199"/>
                    <a:gd name="connsiteX2559" fmla="*/ 604210 w 4919074"/>
                    <a:gd name="connsiteY2559" fmla="*/ 1599640 h 1701199"/>
                    <a:gd name="connsiteX2560" fmla="*/ 602636 w 4919074"/>
                    <a:gd name="connsiteY2560" fmla="*/ 1595635 h 1701199"/>
                    <a:gd name="connsiteX2561" fmla="*/ 600205 w 4919074"/>
                    <a:gd name="connsiteY2561" fmla="*/ 1592345 h 1701199"/>
                    <a:gd name="connsiteX2562" fmla="*/ 597058 w 4919074"/>
                    <a:gd name="connsiteY2562" fmla="*/ 1589770 h 1701199"/>
                    <a:gd name="connsiteX2563" fmla="*/ 594054 w 4919074"/>
                    <a:gd name="connsiteY2563" fmla="*/ 1586766 h 1701199"/>
                    <a:gd name="connsiteX2564" fmla="*/ 590764 w 4919074"/>
                    <a:gd name="connsiteY2564" fmla="*/ 1585050 h 1701199"/>
                    <a:gd name="connsiteX2565" fmla="*/ 585901 w 4919074"/>
                    <a:gd name="connsiteY2565" fmla="*/ 1583905 h 1701199"/>
                    <a:gd name="connsiteX2566" fmla="*/ 584899 w 4919074"/>
                    <a:gd name="connsiteY2566" fmla="*/ 1582761 h 1701199"/>
                    <a:gd name="connsiteX2567" fmla="*/ 584470 w 4919074"/>
                    <a:gd name="connsiteY2567" fmla="*/ 1580758 h 1701199"/>
                    <a:gd name="connsiteX2568" fmla="*/ 584756 w 4919074"/>
                    <a:gd name="connsiteY2568" fmla="*/ 1578613 h 1701199"/>
                    <a:gd name="connsiteX2569" fmla="*/ 585901 w 4919074"/>
                    <a:gd name="connsiteY2569" fmla="*/ 1575037 h 1701199"/>
                    <a:gd name="connsiteX2570" fmla="*/ 588475 w 4919074"/>
                    <a:gd name="connsiteY2570" fmla="*/ 1572748 h 1701199"/>
                    <a:gd name="connsiteX2571" fmla="*/ 592052 w 4919074"/>
                    <a:gd name="connsiteY2571" fmla="*/ 1570459 h 1701199"/>
                    <a:gd name="connsiteX2572" fmla="*/ 592767 w 4919074"/>
                    <a:gd name="connsiteY2572" fmla="*/ 1568886 h 1701199"/>
                    <a:gd name="connsiteX2573" fmla="*/ 593339 w 4919074"/>
                    <a:gd name="connsiteY2573" fmla="*/ 1566883 h 1701199"/>
                    <a:gd name="connsiteX2574" fmla="*/ 594483 w 4919074"/>
                    <a:gd name="connsiteY2574" fmla="*/ 1568314 h 1701199"/>
                    <a:gd name="connsiteX2575" fmla="*/ 595771 w 4919074"/>
                    <a:gd name="connsiteY2575" fmla="*/ 1569172 h 1701199"/>
                    <a:gd name="connsiteX2576" fmla="*/ 596772 w 4919074"/>
                    <a:gd name="connsiteY2576" fmla="*/ 1565882 h 1701199"/>
                    <a:gd name="connsiteX2577" fmla="*/ 598202 w 4919074"/>
                    <a:gd name="connsiteY2577" fmla="*/ 1563450 h 1701199"/>
                    <a:gd name="connsiteX2578" fmla="*/ 599919 w 4919074"/>
                    <a:gd name="connsiteY2578" fmla="*/ 1561448 h 1701199"/>
                    <a:gd name="connsiteX2579" fmla="*/ 602207 w 4919074"/>
                    <a:gd name="connsiteY2579" fmla="*/ 1556727 h 1701199"/>
                    <a:gd name="connsiteX2580" fmla="*/ 603924 w 4919074"/>
                    <a:gd name="connsiteY2580" fmla="*/ 1554153 h 1701199"/>
                    <a:gd name="connsiteX2581" fmla="*/ 605068 w 4919074"/>
                    <a:gd name="connsiteY2581" fmla="*/ 1551292 h 1701199"/>
                    <a:gd name="connsiteX2582" fmla="*/ 605783 w 4919074"/>
                    <a:gd name="connsiteY2582" fmla="*/ 1546571 h 1701199"/>
                    <a:gd name="connsiteX2583" fmla="*/ 607071 w 4919074"/>
                    <a:gd name="connsiteY2583" fmla="*/ 1546142 h 1701199"/>
                    <a:gd name="connsiteX2584" fmla="*/ 608072 w 4919074"/>
                    <a:gd name="connsiteY2584" fmla="*/ 1545284 h 1701199"/>
                    <a:gd name="connsiteX2585" fmla="*/ 608788 w 4919074"/>
                    <a:gd name="connsiteY2585" fmla="*/ 1543996 h 1701199"/>
                    <a:gd name="connsiteX2586" fmla="*/ 609359 w 4919074"/>
                    <a:gd name="connsiteY2586" fmla="*/ 1542566 h 1701199"/>
                    <a:gd name="connsiteX2587" fmla="*/ 609074 w 4919074"/>
                    <a:gd name="connsiteY2587" fmla="*/ 1539848 h 1701199"/>
                    <a:gd name="connsiteX2588" fmla="*/ 607357 w 4919074"/>
                    <a:gd name="connsiteY2588" fmla="*/ 1536988 h 1701199"/>
                    <a:gd name="connsiteX2589" fmla="*/ 607786 w 4919074"/>
                    <a:gd name="connsiteY2589" fmla="*/ 1536701 h 1701199"/>
                    <a:gd name="connsiteX2590" fmla="*/ 608644 w 4919074"/>
                    <a:gd name="connsiteY2590" fmla="*/ 1537131 h 1701199"/>
                    <a:gd name="connsiteX2591" fmla="*/ 610647 w 4919074"/>
                    <a:gd name="connsiteY2591" fmla="*/ 1538704 h 1701199"/>
                    <a:gd name="connsiteX2592" fmla="*/ 612364 w 4919074"/>
                    <a:gd name="connsiteY2592" fmla="*/ 1540564 h 1701199"/>
                    <a:gd name="connsiteX2593" fmla="*/ 612936 w 4919074"/>
                    <a:gd name="connsiteY2593" fmla="*/ 1537846 h 1701199"/>
                    <a:gd name="connsiteX2594" fmla="*/ 614509 w 4919074"/>
                    <a:gd name="connsiteY2594" fmla="*/ 1536701 h 1701199"/>
                    <a:gd name="connsiteX2595" fmla="*/ 616369 w 4919074"/>
                    <a:gd name="connsiteY2595" fmla="*/ 1537417 h 1701199"/>
                    <a:gd name="connsiteX2596" fmla="*/ 618371 w 4919074"/>
                    <a:gd name="connsiteY2596" fmla="*/ 1537560 h 1701199"/>
                    <a:gd name="connsiteX2597" fmla="*/ 625094 w 4919074"/>
                    <a:gd name="connsiteY2597" fmla="*/ 1535414 h 1701199"/>
                    <a:gd name="connsiteX2598" fmla="*/ 628241 w 4919074"/>
                    <a:gd name="connsiteY2598" fmla="*/ 1534842 h 1701199"/>
                    <a:gd name="connsiteX2599" fmla="*/ 631245 w 4919074"/>
                    <a:gd name="connsiteY2599" fmla="*/ 1533268 h 1701199"/>
                    <a:gd name="connsiteX2600" fmla="*/ 638254 w 4919074"/>
                    <a:gd name="connsiteY2600" fmla="*/ 1527404 h 1701199"/>
                    <a:gd name="connsiteX2601" fmla="*/ 639684 w 4919074"/>
                    <a:gd name="connsiteY2601" fmla="*/ 1527118 h 1701199"/>
                    <a:gd name="connsiteX2602" fmla="*/ 641258 w 4919074"/>
                    <a:gd name="connsiteY2602" fmla="*/ 1527404 h 1701199"/>
                    <a:gd name="connsiteX2603" fmla="*/ 642689 w 4919074"/>
                    <a:gd name="connsiteY2603" fmla="*/ 1528405 h 1701199"/>
                    <a:gd name="connsiteX2604" fmla="*/ 644262 w 4919074"/>
                    <a:gd name="connsiteY2604" fmla="*/ 1529120 h 1701199"/>
                    <a:gd name="connsiteX2605" fmla="*/ 645549 w 4919074"/>
                    <a:gd name="connsiteY2605" fmla="*/ 1528834 h 1701199"/>
                    <a:gd name="connsiteX2606" fmla="*/ 646121 w 4919074"/>
                    <a:gd name="connsiteY2606" fmla="*/ 1527833 h 1701199"/>
                    <a:gd name="connsiteX2607" fmla="*/ 644691 w 4919074"/>
                    <a:gd name="connsiteY2607" fmla="*/ 1525830 h 1701199"/>
                    <a:gd name="connsiteX2608" fmla="*/ 644262 w 4919074"/>
                    <a:gd name="connsiteY2608" fmla="*/ 1523828 h 1701199"/>
                    <a:gd name="connsiteX2609" fmla="*/ 644119 w 4919074"/>
                    <a:gd name="connsiteY2609" fmla="*/ 1521682 h 1701199"/>
                    <a:gd name="connsiteX2610" fmla="*/ 645978 w 4919074"/>
                    <a:gd name="connsiteY2610" fmla="*/ 1521110 h 1701199"/>
                    <a:gd name="connsiteX2611" fmla="*/ 647981 w 4919074"/>
                    <a:gd name="connsiteY2611" fmla="*/ 1521110 h 1701199"/>
                    <a:gd name="connsiteX2612" fmla="*/ 656135 w 4919074"/>
                    <a:gd name="connsiteY2612" fmla="*/ 1517820 h 1701199"/>
                    <a:gd name="connsiteX2613" fmla="*/ 656993 w 4919074"/>
                    <a:gd name="connsiteY2613" fmla="*/ 1516246 h 1701199"/>
                    <a:gd name="connsiteX2614" fmla="*/ 657422 w 4919074"/>
                    <a:gd name="connsiteY2614" fmla="*/ 1514244 h 1701199"/>
                    <a:gd name="connsiteX2615" fmla="*/ 661141 w 4919074"/>
                    <a:gd name="connsiteY2615" fmla="*/ 1513958 h 1701199"/>
                    <a:gd name="connsiteX2616" fmla="*/ 660712 w 4919074"/>
                    <a:gd name="connsiteY2616" fmla="*/ 1512241 h 1701199"/>
                    <a:gd name="connsiteX2617" fmla="*/ 659281 w 4919074"/>
                    <a:gd name="connsiteY2617" fmla="*/ 1511669 h 1701199"/>
                    <a:gd name="connsiteX2618" fmla="*/ 652415 w 4919074"/>
                    <a:gd name="connsiteY2618" fmla="*/ 1508236 h 1701199"/>
                    <a:gd name="connsiteX2619" fmla="*/ 646836 w 4919074"/>
                    <a:gd name="connsiteY2619" fmla="*/ 1505661 h 1701199"/>
                    <a:gd name="connsiteX2620" fmla="*/ 641973 w 4919074"/>
                    <a:gd name="connsiteY2620" fmla="*/ 1503516 h 1701199"/>
                    <a:gd name="connsiteX2621" fmla="*/ 641258 w 4919074"/>
                    <a:gd name="connsiteY2621" fmla="*/ 1503086 h 1701199"/>
                    <a:gd name="connsiteX2622" fmla="*/ 639828 w 4919074"/>
                    <a:gd name="connsiteY2622" fmla="*/ 1502085 h 1701199"/>
                    <a:gd name="connsiteX2623" fmla="*/ 638826 w 4919074"/>
                    <a:gd name="connsiteY2623" fmla="*/ 1500369 h 1701199"/>
                    <a:gd name="connsiteX2624" fmla="*/ 638683 w 4919074"/>
                    <a:gd name="connsiteY2624" fmla="*/ 1498509 h 1701199"/>
                    <a:gd name="connsiteX2625" fmla="*/ 639112 w 4919074"/>
                    <a:gd name="connsiteY2625" fmla="*/ 1497079 h 1701199"/>
                    <a:gd name="connsiteX2626" fmla="*/ 640400 w 4919074"/>
                    <a:gd name="connsiteY2626" fmla="*/ 1496220 h 1701199"/>
                    <a:gd name="connsiteX2627" fmla="*/ 641830 w 4919074"/>
                    <a:gd name="connsiteY2627" fmla="*/ 1495934 h 1701199"/>
                    <a:gd name="connsiteX2628" fmla="*/ 642974 w 4919074"/>
                    <a:gd name="connsiteY2628" fmla="*/ 1496220 h 1701199"/>
                    <a:gd name="connsiteX2629" fmla="*/ 644405 w 4919074"/>
                    <a:gd name="connsiteY2629" fmla="*/ 1497079 h 1701199"/>
                    <a:gd name="connsiteX2630" fmla="*/ 646980 w 4919074"/>
                    <a:gd name="connsiteY2630" fmla="*/ 1498080 h 1701199"/>
                    <a:gd name="connsiteX2631" fmla="*/ 650127 w 4919074"/>
                    <a:gd name="connsiteY2631" fmla="*/ 1498223 h 1701199"/>
                    <a:gd name="connsiteX2632" fmla="*/ 652129 w 4919074"/>
                    <a:gd name="connsiteY2632" fmla="*/ 1497508 h 1701199"/>
                    <a:gd name="connsiteX2633" fmla="*/ 652415 w 4919074"/>
                    <a:gd name="connsiteY2633" fmla="*/ 1495648 h 1701199"/>
                    <a:gd name="connsiteX2634" fmla="*/ 648553 w 4919074"/>
                    <a:gd name="connsiteY2634" fmla="*/ 1488782 h 1701199"/>
                    <a:gd name="connsiteX2635" fmla="*/ 645120 w 4919074"/>
                    <a:gd name="connsiteY2635" fmla="*/ 1483204 h 1701199"/>
                    <a:gd name="connsiteX2636" fmla="*/ 641687 w 4919074"/>
                    <a:gd name="connsiteY2636" fmla="*/ 1477053 h 1701199"/>
                    <a:gd name="connsiteX2637" fmla="*/ 640113 w 4919074"/>
                    <a:gd name="connsiteY2637" fmla="*/ 1474764 h 1701199"/>
                    <a:gd name="connsiteX2638" fmla="*/ 635966 w 4919074"/>
                    <a:gd name="connsiteY2638" fmla="*/ 1469615 h 1701199"/>
                    <a:gd name="connsiteX2639" fmla="*/ 631817 w 4919074"/>
                    <a:gd name="connsiteY2639" fmla="*/ 1464465 h 1701199"/>
                    <a:gd name="connsiteX2640" fmla="*/ 628527 w 4919074"/>
                    <a:gd name="connsiteY2640" fmla="*/ 1460031 h 1701199"/>
                    <a:gd name="connsiteX2641" fmla="*/ 626811 w 4919074"/>
                    <a:gd name="connsiteY2641" fmla="*/ 1458600 h 1701199"/>
                    <a:gd name="connsiteX2642" fmla="*/ 621518 w 4919074"/>
                    <a:gd name="connsiteY2642" fmla="*/ 1458028 h 1701199"/>
                    <a:gd name="connsiteX2643" fmla="*/ 611362 w 4919074"/>
                    <a:gd name="connsiteY2643" fmla="*/ 1456884 h 1701199"/>
                    <a:gd name="connsiteX2644" fmla="*/ 607786 w 4919074"/>
                    <a:gd name="connsiteY2644" fmla="*/ 1456312 h 1701199"/>
                    <a:gd name="connsiteX2645" fmla="*/ 605068 w 4919074"/>
                    <a:gd name="connsiteY2645" fmla="*/ 1457742 h 1701199"/>
                    <a:gd name="connsiteX2646" fmla="*/ 602065 w 4919074"/>
                    <a:gd name="connsiteY2646" fmla="*/ 1458744 h 1701199"/>
                    <a:gd name="connsiteX2647" fmla="*/ 599347 w 4919074"/>
                    <a:gd name="connsiteY2647" fmla="*/ 1456741 h 1701199"/>
                    <a:gd name="connsiteX2648" fmla="*/ 597201 w 4919074"/>
                    <a:gd name="connsiteY2648" fmla="*/ 1453594 h 1701199"/>
                    <a:gd name="connsiteX2649" fmla="*/ 596057 w 4919074"/>
                    <a:gd name="connsiteY2649" fmla="*/ 1450876 h 1701199"/>
                    <a:gd name="connsiteX2650" fmla="*/ 596629 w 4919074"/>
                    <a:gd name="connsiteY2650" fmla="*/ 1448015 h 1701199"/>
                    <a:gd name="connsiteX2651" fmla="*/ 596915 w 4919074"/>
                    <a:gd name="connsiteY2651" fmla="*/ 1443867 h 1701199"/>
                    <a:gd name="connsiteX2652" fmla="*/ 595198 w 4919074"/>
                    <a:gd name="connsiteY2652" fmla="*/ 1439862 h 1701199"/>
                    <a:gd name="connsiteX2653" fmla="*/ 593482 w 4919074"/>
                    <a:gd name="connsiteY2653" fmla="*/ 1437859 h 1701199"/>
                    <a:gd name="connsiteX2654" fmla="*/ 588905 w 4919074"/>
                    <a:gd name="connsiteY2654" fmla="*/ 1436286 h 1701199"/>
                    <a:gd name="connsiteX2655" fmla="*/ 583040 w 4919074"/>
                    <a:gd name="connsiteY2655" fmla="*/ 1432853 h 1701199"/>
                    <a:gd name="connsiteX2656" fmla="*/ 581467 w 4919074"/>
                    <a:gd name="connsiteY2656" fmla="*/ 1426702 h 1701199"/>
                    <a:gd name="connsiteX2657" fmla="*/ 584327 w 4919074"/>
                    <a:gd name="connsiteY2657" fmla="*/ 1417690 h 1701199"/>
                    <a:gd name="connsiteX2658" fmla="*/ 588905 w 4919074"/>
                    <a:gd name="connsiteY2658" fmla="*/ 1411253 h 1701199"/>
                    <a:gd name="connsiteX2659" fmla="*/ 592195 w 4919074"/>
                    <a:gd name="connsiteY2659" fmla="*/ 1408679 h 1701199"/>
                    <a:gd name="connsiteX2660" fmla="*/ 593768 w 4919074"/>
                    <a:gd name="connsiteY2660" fmla="*/ 1406247 h 1701199"/>
                    <a:gd name="connsiteX2661" fmla="*/ 594197 w 4919074"/>
                    <a:gd name="connsiteY2661" fmla="*/ 1404244 h 1701199"/>
                    <a:gd name="connsiteX2662" fmla="*/ 593911 w 4919074"/>
                    <a:gd name="connsiteY2662" fmla="*/ 1402385 h 1701199"/>
                    <a:gd name="connsiteX2663" fmla="*/ 591908 w 4919074"/>
                    <a:gd name="connsiteY2663" fmla="*/ 1400239 h 1701199"/>
                    <a:gd name="connsiteX2664" fmla="*/ 588905 w 4919074"/>
                    <a:gd name="connsiteY2664" fmla="*/ 1398237 h 1701199"/>
                    <a:gd name="connsiteX2665" fmla="*/ 587331 w 4919074"/>
                    <a:gd name="connsiteY2665" fmla="*/ 1395805 h 1701199"/>
                    <a:gd name="connsiteX2666" fmla="*/ 587903 w 4919074"/>
                    <a:gd name="connsiteY2666" fmla="*/ 1390512 h 1701199"/>
                    <a:gd name="connsiteX2667" fmla="*/ 589906 w 4919074"/>
                    <a:gd name="connsiteY2667" fmla="*/ 1382931 h 1701199"/>
                    <a:gd name="connsiteX2668" fmla="*/ 593053 w 4919074"/>
                    <a:gd name="connsiteY2668" fmla="*/ 1376780 h 1701199"/>
                    <a:gd name="connsiteX2669" fmla="*/ 597201 w 4919074"/>
                    <a:gd name="connsiteY2669" fmla="*/ 1373347 h 1701199"/>
                    <a:gd name="connsiteX2670" fmla="*/ 600777 w 4919074"/>
                    <a:gd name="connsiteY2670" fmla="*/ 1370916 h 1701199"/>
                    <a:gd name="connsiteX2671" fmla="*/ 602207 w 4919074"/>
                    <a:gd name="connsiteY2671" fmla="*/ 1368627 h 1701199"/>
                    <a:gd name="connsiteX2672" fmla="*/ 602351 w 4919074"/>
                    <a:gd name="connsiteY2672" fmla="*/ 1365480 h 1701199"/>
                    <a:gd name="connsiteX2673" fmla="*/ 602207 w 4919074"/>
                    <a:gd name="connsiteY2673" fmla="*/ 1362333 h 1701199"/>
                    <a:gd name="connsiteX2674" fmla="*/ 603209 w 4919074"/>
                    <a:gd name="connsiteY2674" fmla="*/ 1360187 h 1701199"/>
                    <a:gd name="connsiteX2675" fmla="*/ 604639 w 4919074"/>
                    <a:gd name="connsiteY2675" fmla="*/ 1358471 h 1701199"/>
                    <a:gd name="connsiteX2676" fmla="*/ 606213 w 4919074"/>
                    <a:gd name="connsiteY2676" fmla="*/ 1356898 h 1701199"/>
                    <a:gd name="connsiteX2677" fmla="*/ 608501 w 4919074"/>
                    <a:gd name="connsiteY2677" fmla="*/ 1355038 h 1701199"/>
                    <a:gd name="connsiteX2678" fmla="*/ 611362 w 4919074"/>
                    <a:gd name="connsiteY2678" fmla="*/ 1354609 h 1701199"/>
                    <a:gd name="connsiteX2679" fmla="*/ 614652 w 4919074"/>
                    <a:gd name="connsiteY2679" fmla="*/ 1356039 h 1701199"/>
                    <a:gd name="connsiteX2680" fmla="*/ 618944 w 4919074"/>
                    <a:gd name="connsiteY2680" fmla="*/ 1359758 h 1701199"/>
                    <a:gd name="connsiteX2681" fmla="*/ 625380 w 4919074"/>
                    <a:gd name="connsiteY2681" fmla="*/ 1367340 h 1701199"/>
                    <a:gd name="connsiteX2682" fmla="*/ 628956 w 4919074"/>
                    <a:gd name="connsiteY2682" fmla="*/ 1372203 h 1701199"/>
                    <a:gd name="connsiteX2683" fmla="*/ 630244 w 4919074"/>
                    <a:gd name="connsiteY2683" fmla="*/ 1373633 h 1701199"/>
                    <a:gd name="connsiteX2684" fmla="*/ 633677 w 4919074"/>
                    <a:gd name="connsiteY2684" fmla="*/ 1376494 h 1701199"/>
                    <a:gd name="connsiteX2685" fmla="*/ 636537 w 4919074"/>
                    <a:gd name="connsiteY2685" fmla="*/ 1377639 h 1701199"/>
                    <a:gd name="connsiteX2686" fmla="*/ 641544 w 4919074"/>
                    <a:gd name="connsiteY2686" fmla="*/ 1375922 h 1701199"/>
                    <a:gd name="connsiteX2687" fmla="*/ 646407 w 4919074"/>
                    <a:gd name="connsiteY2687" fmla="*/ 1373776 h 1701199"/>
                    <a:gd name="connsiteX2688" fmla="*/ 647981 w 4919074"/>
                    <a:gd name="connsiteY2688" fmla="*/ 1372489 h 1701199"/>
                    <a:gd name="connsiteX2689" fmla="*/ 648982 w 4919074"/>
                    <a:gd name="connsiteY2689" fmla="*/ 1370486 h 1701199"/>
                    <a:gd name="connsiteX2690" fmla="*/ 648124 w 4919074"/>
                    <a:gd name="connsiteY2690" fmla="*/ 1367053 h 1701199"/>
                    <a:gd name="connsiteX2691" fmla="*/ 647123 w 4919074"/>
                    <a:gd name="connsiteY2691" fmla="*/ 1364765 h 1701199"/>
                    <a:gd name="connsiteX2692" fmla="*/ 646121 w 4919074"/>
                    <a:gd name="connsiteY2692" fmla="*/ 1361904 h 1701199"/>
                    <a:gd name="connsiteX2693" fmla="*/ 644691 w 4919074"/>
                    <a:gd name="connsiteY2693" fmla="*/ 1357040 h 1701199"/>
                    <a:gd name="connsiteX2694" fmla="*/ 643547 w 4919074"/>
                    <a:gd name="connsiteY2694" fmla="*/ 1349173 h 1701199"/>
                    <a:gd name="connsiteX2695" fmla="*/ 642402 w 4919074"/>
                    <a:gd name="connsiteY2695" fmla="*/ 1346742 h 1701199"/>
                    <a:gd name="connsiteX2696" fmla="*/ 643260 w 4919074"/>
                    <a:gd name="connsiteY2696" fmla="*/ 1346455 h 1701199"/>
                    <a:gd name="connsiteX2697" fmla="*/ 645692 w 4919074"/>
                    <a:gd name="connsiteY2697" fmla="*/ 1347028 h 1701199"/>
                    <a:gd name="connsiteX2698" fmla="*/ 647838 w 4919074"/>
                    <a:gd name="connsiteY2698" fmla="*/ 1347171 h 1701199"/>
                    <a:gd name="connsiteX2699" fmla="*/ 651128 w 4919074"/>
                    <a:gd name="connsiteY2699" fmla="*/ 1345454 h 1701199"/>
                    <a:gd name="connsiteX2700" fmla="*/ 655419 w 4919074"/>
                    <a:gd name="connsiteY2700" fmla="*/ 1342307 h 1701199"/>
                    <a:gd name="connsiteX2701" fmla="*/ 663429 w 4919074"/>
                    <a:gd name="connsiteY2701" fmla="*/ 1337301 h 1701199"/>
                    <a:gd name="connsiteX2702" fmla="*/ 665146 w 4919074"/>
                    <a:gd name="connsiteY2702" fmla="*/ 1334011 h 1701199"/>
                    <a:gd name="connsiteX2703" fmla="*/ 666576 w 4919074"/>
                    <a:gd name="connsiteY2703" fmla="*/ 1330292 h 1701199"/>
                    <a:gd name="connsiteX2704" fmla="*/ 668722 w 4919074"/>
                    <a:gd name="connsiteY2704" fmla="*/ 1328003 h 1701199"/>
                    <a:gd name="connsiteX2705" fmla="*/ 673872 w 4919074"/>
                    <a:gd name="connsiteY2705" fmla="*/ 1327288 h 1701199"/>
                    <a:gd name="connsiteX2706" fmla="*/ 678449 w 4919074"/>
                    <a:gd name="connsiteY2706" fmla="*/ 1326143 h 1701199"/>
                    <a:gd name="connsiteX2707" fmla="*/ 681882 w 4919074"/>
                    <a:gd name="connsiteY2707" fmla="*/ 1323426 h 1701199"/>
                    <a:gd name="connsiteX2708" fmla="*/ 687031 w 4919074"/>
                    <a:gd name="connsiteY2708" fmla="*/ 1321137 h 1701199"/>
                    <a:gd name="connsiteX2709" fmla="*/ 691323 w 4919074"/>
                    <a:gd name="connsiteY2709" fmla="*/ 1319850 h 1701199"/>
                    <a:gd name="connsiteX2710" fmla="*/ 693182 w 4919074"/>
                    <a:gd name="connsiteY2710" fmla="*/ 1318562 h 1701199"/>
                    <a:gd name="connsiteX2711" fmla="*/ 694613 w 4919074"/>
                    <a:gd name="connsiteY2711" fmla="*/ 1316560 h 1701199"/>
                    <a:gd name="connsiteX2712" fmla="*/ 699476 w 4919074"/>
                    <a:gd name="connsiteY2712" fmla="*/ 1311124 h 1701199"/>
                    <a:gd name="connsiteX2713" fmla="*/ 703338 w 4919074"/>
                    <a:gd name="connsiteY2713" fmla="*/ 1307834 h 1701199"/>
                    <a:gd name="connsiteX2714" fmla="*/ 706771 w 4919074"/>
                    <a:gd name="connsiteY2714" fmla="*/ 1304401 h 1701199"/>
                    <a:gd name="connsiteX2715" fmla="*/ 707916 w 4919074"/>
                    <a:gd name="connsiteY2715" fmla="*/ 1302112 h 1701199"/>
                    <a:gd name="connsiteX2716" fmla="*/ 710490 w 4919074"/>
                    <a:gd name="connsiteY2716" fmla="*/ 1302541 h 1701199"/>
                    <a:gd name="connsiteX2717" fmla="*/ 714639 w 4919074"/>
                    <a:gd name="connsiteY2717" fmla="*/ 1304115 h 1701199"/>
                    <a:gd name="connsiteX2718" fmla="*/ 719073 w 4919074"/>
                    <a:gd name="connsiteY2718" fmla="*/ 1305402 h 1701199"/>
                    <a:gd name="connsiteX2719" fmla="*/ 722220 w 4919074"/>
                    <a:gd name="connsiteY2719" fmla="*/ 1307548 h 1701199"/>
                    <a:gd name="connsiteX2720" fmla="*/ 722792 w 4919074"/>
                    <a:gd name="connsiteY2720" fmla="*/ 1309694 h 1701199"/>
                    <a:gd name="connsiteX2721" fmla="*/ 723221 w 4919074"/>
                    <a:gd name="connsiteY2721" fmla="*/ 1311410 h 1701199"/>
                    <a:gd name="connsiteX2722" fmla="*/ 724509 w 4919074"/>
                    <a:gd name="connsiteY2722" fmla="*/ 1312411 h 1701199"/>
                    <a:gd name="connsiteX2723" fmla="*/ 726082 w 4919074"/>
                    <a:gd name="connsiteY2723" fmla="*/ 1312554 h 1701199"/>
                    <a:gd name="connsiteX2724" fmla="*/ 728371 w 4919074"/>
                    <a:gd name="connsiteY2724" fmla="*/ 1312125 h 1701199"/>
                    <a:gd name="connsiteX2725" fmla="*/ 732519 w 4919074"/>
                    <a:gd name="connsiteY2725" fmla="*/ 1311982 h 1701199"/>
                    <a:gd name="connsiteX2726" fmla="*/ 737526 w 4919074"/>
                    <a:gd name="connsiteY2726" fmla="*/ 1309121 h 1701199"/>
                    <a:gd name="connsiteX2727" fmla="*/ 744534 w 4919074"/>
                    <a:gd name="connsiteY2727" fmla="*/ 1304401 h 1701199"/>
                    <a:gd name="connsiteX2728" fmla="*/ 750828 w 4919074"/>
                    <a:gd name="connsiteY2728" fmla="*/ 1302971 h 1701199"/>
                    <a:gd name="connsiteX2729" fmla="*/ 754261 w 4919074"/>
                    <a:gd name="connsiteY2729" fmla="*/ 1304115 h 1701199"/>
                    <a:gd name="connsiteX2730" fmla="*/ 756979 w 4919074"/>
                    <a:gd name="connsiteY2730" fmla="*/ 1307548 h 1701199"/>
                    <a:gd name="connsiteX2731" fmla="*/ 759268 w 4919074"/>
                    <a:gd name="connsiteY2731" fmla="*/ 1310838 h 1701199"/>
                    <a:gd name="connsiteX2732" fmla="*/ 761556 w 4919074"/>
                    <a:gd name="connsiteY2732" fmla="*/ 1312125 h 1701199"/>
                    <a:gd name="connsiteX2733" fmla="*/ 762987 w 4919074"/>
                    <a:gd name="connsiteY2733" fmla="*/ 1312125 h 1701199"/>
                    <a:gd name="connsiteX2734" fmla="*/ 763416 w 4919074"/>
                    <a:gd name="connsiteY2734" fmla="*/ 1312125 h 1701199"/>
                    <a:gd name="connsiteX2735" fmla="*/ 766277 w 4919074"/>
                    <a:gd name="connsiteY2735" fmla="*/ 1311410 h 1701199"/>
                    <a:gd name="connsiteX2736" fmla="*/ 766420 w 4919074"/>
                    <a:gd name="connsiteY2736" fmla="*/ 1311410 h 1701199"/>
                    <a:gd name="connsiteX2737" fmla="*/ 768995 w 4919074"/>
                    <a:gd name="connsiteY2737" fmla="*/ 1311553 h 1701199"/>
                    <a:gd name="connsiteX2738" fmla="*/ 771569 w 4919074"/>
                    <a:gd name="connsiteY2738" fmla="*/ 1312697 h 1701199"/>
                    <a:gd name="connsiteX2739" fmla="*/ 775574 w 4919074"/>
                    <a:gd name="connsiteY2739" fmla="*/ 1312841 h 1701199"/>
                    <a:gd name="connsiteX2740" fmla="*/ 781296 w 4919074"/>
                    <a:gd name="connsiteY2740" fmla="*/ 1311982 h 1701199"/>
                    <a:gd name="connsiteX2741" fmla="*/ 781868 w 4919074"/>
                    <a:gd name="connsiteY2741" fmla="*/ 1311553 h 1701199"/>
                    <a:gd name="connsiteX2742" fmla="*/ 784729 w 4919074"/>
                    <a:gd name="connsiteY2742" fmla="*/ 1312125 h 1701199"/>
                    <a:gd name="connsiteX2743" fmla="*/ 788019 w 4919074"/>
                    <a:gd name="connsiteY2743" fmla="*/ 1313556 h 1701199"/>
                    <a:gd name="connsiteX2744" fmla="*/ 790594 w 4919074"/>
                    <a:gd name="connsiteY2744" fmla="*/ 1315415 h 1701199"/>
                    <a:gd name="connsiteX2745" fmla="*/ 795171 w 4919074"/>
                    <a:gd name="connsiteY2745" fmla="*/ 1321280 h 1701199"/>
                    <a:gd name="connsiteX2746" fmla="*/ 797889 w 4919074"/>
                    <a:gd name="connsiteY2746" fmla="*/ 1322853 h 1701199"/>
                    <a:gd name="connsiteX2747" fmla="*/ 803325 w 4919074"/>
                    <a:gd name="connsiteY2747" fmla="*/ 1324856 h 1701199"/>
                    <a:gd name="connsiteX2748" fmla="*/ 805900 w 4919074"/>
                    <a:gd name="connsiteY2748" fmla="*/ 1326716 h 1701199"/>
                    <a:gd name="connsiteX2749" fmla="*/ 808903 w 4919074"/>
                    <a:gd name="connsiteY2749" fmla="*/ 1329719 h 1701199"/>
                    <a:gd name="connsiteX2750" fmla="*/ 810477 w 4919074"/>
                    <a:gd name="connsiteY2750" fmla="*/ 1331579 h 1701199"/>
                    <a:gd name="connsiteX2751" fmla="*/ 813624 w 4919074"/>
                    <a:gd name="connsiteY2751" fmla="*/ 1334726 h 1701199"/>
                    <a:gd name="connsiteX2752" fmla="*/ 817343 w 4919074"/>
                    <a:gd name="connsiteY2752" fmla="*/ 1340161 h 1701199"/>
                    <a:gd name="connsiteX2753" fmla="*/ 818058 w 4919074"/>
                    <a:gd name="connsiteY2753" fmla="*/ 1344310 h 1701199"/>
                    <a:gd name="connsiteX2754" fmla="*/ 818916 w 4919074"/>
                    <a:gd name="connsiteY2754" fmla="*/ 1347886 h 1701199"/>
                    <a:gd name="connsiteX2755" fmla="*/ 820347 w 4919074"/>
                    <a:gd name="connsiteY2755" fmla="*/ 1349602 h 1701199"/>
                    <a:gd name="connsiteX2756" fmla="*/ 821491 w 4919074"/>
                    <a:gd name="connsiteY2756" fmla="*/ 1349745 h 1701199"/>
                    <a:gd name="connsiteX2757" fmla="*/ 822635 w 4919074"/>
                    <a:gd name="connsiteY2757" fmla="*/ 1349173 h 1701199"/>
                    <a:gd name="connsiteX2758" fmla="*/ 823923 w 4919074"/>
                    <a:gd name="connsiteY2758" fmla="*/ 1347600 h 1701199"/>
                    <a:gd name="connsiteX2759" fmla="*/ 824209 w 4919074"/>
                    <a:gd name="connsiteY2759" fmla="*/ 1344882 h 1701199"/>
                    <a:gd name="connsiteX2760" fmla="*/ 823923 w 4919074"/>
                    <a:gd name="connsiteY2760" fmla="*/ 1340019 h 1701199"/>
                    <a:gd name="connsiteX2761" fmla="*/ 822921 w 4919074"/>
                    <a:gd name="connsiteY2761" fmla="*/ 1336156 h 1701199"/>
                    <a:gd name="connsiteX2762" fmla="*/ 821777 w 4919074"/>
                    <a:gd name="connsiteY2762" fmla="*/ 1334869 h 1701199"/>
                    <a:gd name="connsiteX2763" fmla="*/ 821205 w 4919074"/>
                    <a:gd name="connsiteY2763" fmla="*/ 1333439 h 1701199"/>
                    <a:gd name="connsiteX2764" fmla="*/ 821920 w 4919074"/>
                    <a:gd name="connsiteY2764" fmla="*/ 1331722 h 1701199"/>
                    <a:gd name="connsiteX2765" fmla="*/ 824066 w 4919074"/>
                    <a:gd name="connsiteY2765" fmla="*/ 1330864 h 1701199"/>
                    <a:gd name="connsiteX2766" fmla="*/ 826640 w 4919074"/>
                    <a:gd name="connsiteY2766" fmla="*/ 1331436 h 1701199"/>
                    <a:gd name="connsiteX2767" fmla="*/ 830932 w 4919074"/>
                    <a:gd name="connsiteY2767" fmla="*/ 1333725 h 1701199"/>
                    <a:gd name="connsiteX2768" fmla="*/ 835366 w 4919074"/>
                    <a:gd name="connsiteY2768" fmla="*/ 1336585 h 1701199"/>
                    <a:gd name="connsiteX2769" fmla="*/ 840802 w 4919074"/>
                    <a:gd name="connsiteY2769" fmla="*/ 1341449 h 1701199"/>
                    <a:gd name="connsiteX2770" fmla="*/ 845808 w 4919074"/>
                    <a:gd name="connsiteY2770" fmla="*/ 1344596 h 1701199"/>
                    <a:gd name="connsiteX2771" fmla="*/ 851244 w 4919074"/>
                    <a:gd name="connsiteY2771" fmla="*/ 1347171 h 1701199"/>
                    <a:gd name="connsiteX2772" fmla="*/ 855535 w 4919074"/>
                    <a:gd name="connsiteY2772" fmla="*/ 1347886 h 1701199"/>
                    <a:gd name="connsiteX2773" fmla="*/ 858968 w 4919074"/>
                    <a:gd name="connsiteY2773" fmla="*/ 1347171 h 1701199"/>
                    <a:gd name="connsiteX2774" fmla="*/ 862830 w 4919074"/>
                    <a:gd name="connsiteY2774" fmla="*/ 1345168 h 1701199"/>
                    <a:gd name="connsiteX2775" fmla="*/ 866549 w 4919074"/>
                    <a:gd name="connsiteY2775" fmla="*/ 1342736 h 1701199"/>
                    <a:gd name="connsiteX2776" fmla="*/ 868266 w 4919074"/>
                    <a:gd name="connsiteY2776" fmla="*/ 1340305 h 1701199"/>
                    <a:gd name="connsiteX2777" fmla="*/ 869410 w 4919074"/>
                    <a:gd name="connsiteY2777" fmla="*/ 1337587 h 1701199"/>
                    <a:gd name="connsiteX2778" fmla="*/ 874846 w 4919074"/>
                    <a:gd name="connsiteY2778" fmla="*/ 1333868 h 1701199"/>
                    <a:gd name="connsiteX2779" fmla="*/ 879852 w 4919074"/>
                    <a:gd name="connsiteY2779" fmla="*/ 1330578 h 1701199"/>
                    <a:gd name="connsiteX2780" fmla="*/ 882141 w 4919074"/>
                    <a:gd name="connsiteY2780" fmla="*/ 1331150 h 1701199"/>
                    <a:gd name="connsiteX2781" fmla="*/ 883714 w 4919074"/>
                    <a:gd name="connsiteY2781" fmla="*/ 1332151 h 1701199"/>
                    <a:gd name="connsiteX2782" fmla="*/ 888864 w 4919074"/>
                    <a:gd name="connsiteY2782" fmla="*/ 1330149 h 1701199"/>
                    <a:gd name="connsiteX2783" fmla="*/ 890724 w 4919074"/>
                    <a:gd name="connsiteY2783" fmla="*/ 1329576 h 1701199"/>
                    <a:gd name="connsiteX2784" fmla="*/ 895587 w 4919074"/>
                    <a:gd name="connsiteY2784" fmla="*/ 1328718 h 1701199"/>
                    <a:gd name="connsiteX2785" fmla="*/ 900593 w 4919074"/>
                    <a:gd name="connsiteY2785" fmla="*/ 1329863 h 1701199"/>
                    <a:gd name="connsiteX2786" fmla="*/ 904741 w 4919074"/>
                    <a:gd name="connsiteY2786" fmla="*/ 1333439 h 1701199"/>
                    <a:gd name="connsiteX2787" fmla="*/ 908604 w 4919074"/>
                    <a:gd name="connsiteY2787" fmla="*/ 1335727 h 1701199"/>
                    <a:gd name="connsiteX2788" fmla="*/ 912037 w 4919074"/>
                    <a:gd name="connsiteY2788" fmla="*/ 1335441 h 1701199"/>
                    <a:gd name="connsiteX2789" fmla="*/ 915040 w 4919074"/>
                    <a:gd name="connsiteY2789" fmla="*/ 1334297 h 1701199"/>
                    <a:gd name="connsiteX2790" fmla="*/ 916900 w 4919074"/>
                    <a:gd name="connsiteY2790" fmla="*/ 1332151 h 1701199"/>
                    <a:gd name="connsiteX2791" fmla="*/ 918331 w 4919074"/>
                    <a:gd name="connsiteY2791" fmla="*/ 1329433 h 1701199"/>
                    <a:gd name="connsiteX2792" fmla="*/ 920333 w 4919074"/>
                    <a:gd name="connsiteY2792" fmla="*/ 1327860 h 1701199"/>
                    <a:gd name="connsiteX2793" fmla="*/ 920619 w 4919074"/>
                    <a:gd name="connsiteY2793" fmla="*/ 1327717 h 1701199"/>
                    <a:gd name="connsiteX2794" fmla="*/ 926770 w 4919074"/>
                    <a:gd name="connsiteY2794" fmla="*/ 1328575 h 1701199"/>
                    <a:gd name="connsiteX2795" fmla="*/ 930632 w 4919074"/>
                    <a:gd name="connsiteY2795" fmla="*/ 1328432 h 1701199"/>
                    <a:gd name="connsiteX2796" fmla="*/ 931061 w 4919074"/>
                    <a:gd name="connsiteY2796" fmla="*/ 1328146 h 1701199"/>
                    <a:gd name="connsiteX2797" fmla="*/ 936211 w 4919074"/>
                    <a:gd name="connsiteY2797" fmla="*/ 1328861 h 1701199"/>
                    <a:gd name="connsiteX2798" fmla="*/ 941932 w 4919074"/>
                    <a:gd name="connsiteY2798" fmla="*/ 1332437 h 1701199"/>
                    <a:gd name="connsiteX2799" fmla="*/ 945508 w 4919074"/>
                    <a:gd name="connsiteY2799" fmla="*/ 1336585 h 1701199"/>
                    <a:gd name="connsiteX2800" fmla="*/ 949943 w 4919074"/>
                    <a:gd name="connsiteY2800" fmla="*/ 1341735 h 1701199"/>
                    <a:gd name="connsiteX2801" fmla="*/ 952089 w 4919074"/>
                    <a:gd name="connsiteY2801" fmla="*/ 1343452 h 1701199"/>
                    <a:gd name="connsiteX2802" fmla="*/ 955235 w 4919074"/>
                    <a:gd name="connsiteY2802" fmla="*/ 1344167 h 1701199"/>
                    <a:gd name="connsiteX2803" fmla="*/ 957524 w 4919074"/>
                    <a:gd name="connsiteY2803" fmla="*/ 1344596 h 1701199"/>
                    <a:gd name="connsiteX2804" fmla="*/ 960814 w 4919074"/>
                    <a:gd name="connsiteY2804" fmla="*/ 1345311 h 1701199"/>
                    <a:gd name="connsiteX2805" fmla="*/ 969253 w 4919074"/>
                    <a:gd name="connsiteY2805" fmla="*/ 1346455 h 1701199"/>
                    <a:gd name="connsiteX2806" fmla="*/ 970541 w 4919074"/>
                    <a:gd name="connsiteY2806" fmla="*/ 1347028 h 1701199"/>
                    <a:gd name="connsiteX2807" fmla="*/ 971399 w 4919074"/>
                    <a:gd name="connsiteY2807" fmla="*/ 1347886 h 1701199"/>
                    <a:gd name="connsiteX2808" fmla="*/ 970684 w 4919074"/>
                    <a:gd name="connsiteY2808" fmla="*/ 1350747 h 1701199"/>
                    <a:gd name="connsiteX2809" fmla="*/ 971399 w 4919074"/>
                    <a:gd name="connsiteY2809" fmla="*/ 1351462 h 1701199"/>
                    <a:gd name="connsiteX2810" fmla="*/ 978265 w 4919074"/>
                    <a:gd name="connsiteY2810" fmla="*/ 1349459 h 1701199"/>
                    <a:gd name="connsiteX2811" fmla="*/ 980125 w 4919074"/>
                    <a:gd name="connsiteY2811" fmla="*/ 1348029 h 1701199"/>
                    <a:gd name="connsiteX2812" fmla="*/ 982414 w 4919074"/>
                    <a:gd name="connsiteY2812" fmla="*/ 1343738 h 1701199"/>
                    <a:gd name="connsiteX2813" fmla="*/ 984416 w 4919074"/>
                    <a:gd name="connsiteY2813" fmla="*/ 1339303 h 1701199"/>
                    <a:gd name="connsiteX2814" fmla="*/ 985990 w 4919074"/>
                    <a:gd name="connsiteY2814" fmla="*/ 1337730 h 1701199"/>
                    <a:gd name="connsiteX2815" fmla="*/ 987563 w 4919074"/>
                    <a:gd name="connsiteY2815" fmla="*/ 1337301 h 1701199"/>
                    <a:gd name="connsiteX2816" fmla="*/ 989137 w 4919074"/>
                    <a:gd name="connsiteY2816" fmla="*/ 1338016 h 1701199"/>
                    <a:gd name="connsiteX2817" fmla="*/ 991425 w 4919074"/>
                    <a:gd name="connsiteY2817" fmla="*/ 1340448 h 1701199"/>
                    <a:gd name="connsiteX2818" fmla="*/ 994572 w 4919074"/>
                    <a:gd name="connsiteY2818" fmla="*/ 1343165 h 1701199"/>
                    <a:gd name="connsiteX2819" fmla="*/ 998577 w 4919074"/>
                    <a:gd name="connsiteY2819" fmla="*/ 1344167 h 1701199"/>
                    <a:gd name="connsiteX2820" fmla="*/ 1001152 w 4919074"/>
                    <a:gd name="connsiteY2820" fmla="*/ 1344453 h 1701199"/>
                    <a:gd name="connsiteX2821" fmla="*/ 1005014 w 4919074"/>
                    <a:gd name="connsiteY2821" fmla="*/ 1344739 h 1701199"/>
                    <a:gd name="connsiteX2822" fmla="*/ 1014312 w 4919074"/>
                    <a:gd name="connsiteY2822" fmla="*/ 1343452 h 1701199"/>
                    <a:gd name="connsiteX2823" fmla="*/ 1022894 w 4919074"/>
                    <a:gd name="connsiteY2823" fmla="*/ 1340305 h 1701199"/>
                    <a:gd name="connsiteX2824" fmla="*/ 1027758 w 4919074"/>
                    <a:gd name="connsiteY2824" fmla="*/ 1336872 h 1701199"/>
                    <a:gd name="connsiteX2825" fmla="*/ 1030046 w 4919074"/>
                    <a:gd name="connsiteY2825" fmla="*/ 1331722 h 1701199"/>
                    <a:gd name="connsiteX2826" fmla="*/ 1031477 w 4919074"/>
                    <a:gd name="connsiteY2826" fmla="*/ 1325857 h 1701199"/>
                    <a:gd name="connsiteX2827" fmla="*/ 1033622 w 4919074"/>
                    <a:gd name="connsiteY2827" fmla="*/ 1322138 h 1701199"/>
                    <a:gd name="connsiteX2828" fmla="*/ 1032764 w 4919074"/>
                    <a:gd name="connsiteY2828" fmla="*/ 1318419 h 1701199"/>
                    <a:gd name="connsiteX2829" fmla="*/ 1028473 w 4919074"/>
                    <a:gd name="connsiteY2829" fmla="*/ 1314843 h 1701199"/>
                    <a:gd name="connsiteX2830" fmla="*/ 1027043 w 4919074"/>
                    <a:gd name="connsiteY2830" fmla="*/ 1313699 h 1701199"/>
                    <a:gd name="connsiteX2831" fmla="*/ 1016458 w 4919074"/>
                    <a:gd name="connsiteY2831" fmla="*/ 1311696 h 1701199"/>
                    <a:gd name="connsiteX2832" fmla="*/ 1015742 w 4919074"/>
                    <a:gd name="connsiteY2832" fmla="*/ 1310266 h 1701199"/>
                    <a:gd name="connsiteX2833" fmla="*/ 1015170 w 4919074"/>
                    <a:gd name="connsiteY2833" fmla="*/ 1309837 h 1701199"/>
                    <a:gd name="connsiteX2834" fmla="*/ 1004871 w 4919074"/>
                    <a:gd name="connsiteY2834" fmla="*/ 1306690 h 1701199"/>
                    <a:gd name="connsiteX2835" fmla="*/ 999865 w 4919074"/>
                    <a:gd name="connsiteY2835" fmla="*/ 1305259 h 1701199"/>
                    <a:gd name="connsiteX2836" fmla="*/ 998434 w 4919074"/>
                    <a:gd name="connsiteY2836" fmla="*/ 1303114 h 1701199"/>
                    <a:gd name="connsiteX2837" fmla="*/ 997576 w 4919074"/>
                    <a:gd name="connsiteY2837" fmla="*/ 1300396 h 1701199"/>
                    <a:gd name="connsiteX2838" fmla="*/ 994286 w 4919074"/>
                    <a:gd name="connsiteY2838" fmla="*/ 1297964 h 1701199"/>
                    <a:gd name="connsiteX2839" fmla="*/ 987849 w 4919074"/>
                    <a:gd name="connsiteY2839" fmla="*/ 1295676 h 1701199"/>
                    <a:gd name="connsiteX2840" fmla="*/ 986705 w 4919074"/>
                    <a:gd name="connsiteY2840" fmla="*/ 1293959 h 1701199"/>
                    <a:gd name="connsiteX2841" fmla="*/ 987849 w 4919074"/>
                    <a:gd name="connsiteY2841" fmla="*/ 1292242 h 1701199"/>
                    <a:gd name="connsiteX2842" fmla="*/ 992855 w 4919074"/>
                    <a:gd name="connsiteY2842" fmla="*/ 1290240 h 1701199"/>
                    <a:gd name="connsiteX2843" fmla="*/ 998720 w 4919074"/>
                    <a:gd name="connsiteY2843" fmla="*/ 1286235 h 1701199"/>
                    <a:gd name="connsiteX2844" fmla="*/ 1000866 w 4919074"/>
                    <a:gd name="connsiteY2844" fmla="*/ 1285376 h 1701199"/>
                    <a:gd name="connsiteX2845" fmla="*/ 1006015 w 4919074"/>
                    <a:gd name="connsiteY2845" fmla="*/ 1285233 h 1701199"/>
                    <a:gd name="connsiteX2846" fmla="*/ 1010879 w 4919074"/>
                    <a:gd name="connsiteY2846" fmla="*/ 1281800 h 1701199"/>
                    <a:gd name="connsiteX2847" fmla="*/ 1014169 w 4919074"/>
                    <a:gd name="connsiteY2847" fmla="*/ 1279941 h 1701199"/>
                    <a:gd name="connsiteX2848" fmla="*/ 1015885 w 4919074"/>
                    <a:gd name="connsiteY2848" fmla="*/ 1277652 h 1701199"/>
                    <a:gd name="connsiteX2849" fmla="*/ 1015456 w 4919074"/>
                    <a:gd name="connsiteY2849" fmla="*/ 1275220 h 1701199"/>
                    <a:gd name="connsiteX2850" fmla="*/ 1010593 w 4919074"/>
                    <a:gd name="connsiteY2850" fmla="*/ 1268211 h 1701199"/>
                    <a:gd name="connsiteX2851" fmla="*/ 1009162 w 4919074"/>
                    <a:gd name="connsiteY2851" fmla="*/ 1263920 h 1701199"/>
                    <a:gd name="connsiteX2852" fmla="*/ 1010021 w 4919074"/>
                    <a:gd name="connsiteY2852" fmla="*/ 1261059 h 1701199"/>
                    <a:gd name="connsiteX2853" fmla="*/ 1012738 w 4919074"/>
                    <a:gd name="connsiteY2853" fmla="*/ 1258055 h 1701199"/>
                    <a:gd name="connsiteX2854" fmla="*/ 1014312 w 4919074"/>
                    <a:gd name="connsiteY2854" fmla="*/ 1256339 h 1701199"/>
                    <a:gd name="connsiteX2855" fmla="*/ 1016171 w 4919074"/>
                    <a:gd name="connsiteY2855" fmla="*/ 1253335 h 1701199"/>
                    <a:gd name="connsiteX2856" fmla="*/ 1017459 w 4919074"/>
                    <a:gd name="connsiteY2856" fmla="*/ 1251762 h 1701199"/>
                    <a:gd name="connsiteX2857" fmla="*/ 1022322 w 4919074"/>
                    <a:gd name="connsiteY2857" fmla="*/ 1251046 h 1701199"/>
                    <a:gd name="connsiteX2858" fmla="*/ 1028044 w 4919074"/>
                    <a:gd name="connsiteY2858" fmla="*/ 1250760 h 1701199"/>
                    <a:gd name="connsiteX2859" fmla="*/ 1032049 w 4919074"/>
                    <a:gd name="connsiteY2859" fmla="*/ 1251475 h 1701199"/>
                    <a:gd name="connsiteX2860" fmla="*/ 1037771 w 4919074"/>
                    <a:gd name="connsiteY2860" fmla="*/ 1251905 h 1701199"/>
                    <a:gd name="connsiteX2861" fmla="*/ 1042777 w 4919074"/>
                    <a:gd name="connsiteY2861" fmla="*/ 1252477 h 1701199"/>
                    <a:gd name="connsiteX2862" fmla="*/ 1045495 w 4919074"/>
                    <a:gd name="connsiteY2862" fmla="*/ 1252906 h 1701199"/>
                    <a:gd name="connsiteX2863" fmla="*/ 1047354 w 4919074"/>
                    <a:gd name="connsiteY2863" fmla="*/ 1252048 h 1701199"/>
                    <a:gd name="connsiteX2864" fmla="*/ 1048642 w 4919074"/>
                    <a:gd name="connsiteY2864" fmla="*/ 1250474 h 1701199"/>
                    <a:gd name="connsiteX2865" fmla="*/ 1048642 w 4919074"/>
                    <a:gd name="connsiteY2865" fmla="*/ 1248328 h 1701199"/>
                    <a:gd name="connsiteX2866" fmla="*/ 1046639 w 4919074"/>
                    <a:gd name="connsiteY2866" fmla="*/ 1246183 h 1701199"/>
                    <a:gd name="connsiteX2867" fmla="*/ 1039201 w 4919074"/>
                    <a:gd name="connsiteY2867" fmla="*/ 1243465 h 1701199"/>
                    <a:gd name="connsiteX2868" fmla="*/ 1035911 w 4919074"/>
                    <a:gd name="connsiteY2868" fmla="*/ 1241319 h 1701199"/>
                    <a:gd name="connsiteX2869" fmla="*/ 1033336 w 4919074"/>
                    <a:gd name="connsiteY2869" fmla="*/ 1241605 h 1701199"/>
                    <a:gd name="connsiteX2870" fmla="*/ 1029188 w 4919074"/>
                    <a:gd name="connsiteY2870" fmla="*/ 1240890 h 1701199"/>
                    <a:gd name="connsiteX2871" fmla="*/ 1025326 w 4919074"/>
                    <a:gd name="connsiteY2871" fmla="*/ 1239317 h 1701199"/>
                    <a:gd name="connsiteX2872" fmla="*/ 1022036 w 4919074"/>
                    <a:gd name="connsiteY2872" fmla="*/ 1238888 h 1701199"/>
                    <a:gd name="connsiteX2873" fmla="*/ 1020892 w 4919074"/>
                    <a:gd name="connsiteY2873" fmla="*/ 1236885 h 1701199"/>
                    <a:gd name="connsiteX2874" fmla="*/ 1021607 w 4919074"/>
                    <a:gd name="connsiteY2874" fmla="*/ 1234024 h 1701199"/>
                    <a:gd name="connsiteX2875" fmla="*/ 1022894 w 4919074"/>
                    <a:gd name="connsiteY2875" fmla="*/ 1232308 h 1701199"/>
                    <a:gd name="connsiteX2876" fmla="*/ 1025469 w 4919074"/>
                    <a:gd name="connsiteY2876" fmla="*/ 1231593 h 1701199"/>
                    <a:gd name="connsiteX2877" fmla="*/ 1028044 w 4919074"/>
                    <a:gd name="connsiteY2877" fmla="*/ 1232022 h 1701199"/>
                    <a:gd name="connsiteX2878" fmla="*/ 1031048 w 4919074"/>
                    <a:gd name="connsiteY2878" fmla="*/ 1230734 h 1701199"/>
                    <a:gd name="connsiteX2879" fmla="*/ 1031906 w 4919074"/>
                    <a:gd name="connsiteY2879" fmla="*/ 1230019 h 1701199"/>
                    <a:gd name="connsiteX2880" fmla="*/ 1032192 w 4919074"/>
                    <a:gd name="connsiteY2880" fmla="*/ 1229161 h 1701199"/>
                    <a:gd name="connsiteX2881" fmla="*/ 1031620 w 4919074"/>
                    <a:gd name="connsiteY2881" fmla="*/ 1227873 h 1701199"/>
                    <a:gd name="connsiteX2882" fmla="*/ 1030332 w 4919074"/>
                    <a:gd name="connsiteY2882" fmla="*/ 1226872 h 1701199"/>
                    <a:gd name="connsiteX2883" fmla="*/ 1028330 w 4919074"/>
                    <a:gd name="connsiteY2883" fmla="*/ 1226586 h 1701199"/>
                    <a:gd name="connsiteX2884" fmla="*/ 1026184 w 4919074"/>
                    <a:gd name="connsiteY2884" fmla="*/ 1227444 h 1701199"/>
                    <a:gd name="connsiteX2885" fmla="*/ 1023467 w 4919074"/>
                    <a:gd name="connsiteY2885" fmla="*/ 1228017 h 1701199"/>
                    <a:gd name="connsiteX2886" fmla="*/ 1019032 w 4919074"/>
                    <a:gd name="connsiteY2886" fmla="*/ 1226729 h 1701199"/>
                    <a:gd name="connsiteX2887" fmla="*/ 1015456 w 4919074"/>
                    <a:gd name="connsiteY2887" fmla="*/ 1225156 h 1701199"/>
                    <a:gd name="connsiteX2888" fmla="*/ 1015599 w 4919074"/>
                    <a:gd name="connsiteY2888" fmla="*/ 1223725 h 1701199"/>
                    <a:gd name="connsiteX2889" fmla="*/ 1018174 w 4919074"/>
                    <a:gd name="connsiteY2889" fmla="*/ 1221437 h 1701199"/>
                    <a:gd name="connsiteX2890" fmla="*/ 1019461 w 4919074"/>
                    <a:gd name="connsiteY2890" fmla="*/ 1219720 h 1701199"/>
                    <a:gd name="connsiteX2891" fmla="*/ 1019461 w 4919074"/>
                    <a:gd name="connsiteY2891" fmla="*/ 1214428 h 1701199"/>
                    <a:gd name="connsiteX2892" fmla="*/ 1020320 w 4919074"/>
                    <a:gd name="connsiteY2892" fmla="*/ 1210994 h 1701199"/>
                    <a:gd name="connsiteX2893" fmla="*/ 1023037 w 4919074"/>
                    <a:gd name="connsiteY2893" fmla="*/ 1208706 h 1701199"/>
                    <a:gd name="connsiteX2894" fmla="*/ 1026041 w 4919074"/>
                    <a:gd name="connsiteY2894" fmla="*/ 1207418 h 1701199"/>
                    <a:gd name="connsiteX2895" fmla="*/ 1034052 w 4919074"/>
                    <a:gd name="connsiteY2895" fmla="*/ 1209707 h 1701199"/>
                    <a:gd name="connsiteX2896" fmla="*/ 1044065 w 4919074"/>
                    <a:gd name="connsiteY2896" fmla="*/ 1211710 h 1701199"/>
                    <a:gd name="connsiteX2897" fmla="*/ 1045781 w 4919074"/>
                    <a:gd name="connsiteY2897" fmla="*/ 1211424 h 1701199"/>
                    <a:gd name="connsiteX2898" fmla="*/ 1046210 w 4919074"/>
                    <a:gd name="connsiteY2898" fmla="*/ 1210279 h 1701199"/>
                    <a:gd name="connsiteX2899" fmla="*/ 1047354 w 4919074"/>
                    <a:gd name="connsiteY2899" fmla="*/ 1209421 h 1701199"/>
                    <a:gd name="connsiteX2900" fmla="*/ 1061229 w 4919074"/>
                    <a:gd name="connsiteY2900" fmla="*/ 1208992 h 1701199"/>
                    <a:gd name="connsiteX2901" fmla="*/ 1063947 w 4919074"/>
                    <a:gd name="connsiteY2901" fmla="*/ 1207705 h 1701199"/>
                    <a:gd name="connsiteX2902" fmla="*/ 1065235 w 4919074"/>
                    <a:gd name="connsiteY2902" fmla="*/ 1206703 h 1701199"/>
                    <a:gd name="connsiteX2903" fmla="*/ 1078681 w 4919074"/>
                    <a:gd name="connsiteY2903" fmla="*/ 1205130 h 1701199"/>
                    <a:gd name="connsiteX2904" fmla="*/ 1080254 w 4919074"/>
                    <a:gd name="connsiteY2904" fmla="*/ 1203699 h 1701199"/>
                    <a:gd name="connsiteX2905" fmla="*/ 1082114 w 4919074"/>
                    <a:gd name="connsiteY2905" fmla="*/ 1202412 h 1701199"/>
                    <a:gd name="connsiteX2906" fmla="*/ 1085261 w 4919074"/>
                    <a:gd name="connsiteY2906" fmla="*/ 1202412 h 1701199"/>
                    <a:gd name="connsiteX2907" fmla="*/ 1088837 w 4919074"/>
                    <a:gd name="connsiteY2907" fmla="*/ 1201983 h 1701199"/>
                    <a:gd name="connsiteX2908" fmla="*/ 1093986 w 4919074"/>
                    <a:gd name="connsiteY2908" fmla="*/ 1200266 h 1701199"/>
                    <a:gd name="connsiteX2909" fmla="*/ 1097562 w 4919074"/>
                    <a:gd name="connsiteY2909" fmla="*/ 1199408 h 1701199"/>
                    <a:gd name="connsiteX2910" fmla="*/ 1098135 w 4919074"/>
                    <a:gd name="connsiteY2910" fmla="*/ 1199408 h 1701199"/>
                    <a:gd name="connsiteX2911" fmla="*/ 1101997 w 4919074"/>
                    <a:gd name="connsiteY2911" fmla="*/ 1199694 h 1701199"/>
                    <a:gd name="connsiteX2912" fmla="*/ 1106717 w 4919074"/>
                    <a:gd name="connsiteY2912" fmla="*/ 1198407 h 1701199"/>
                    <a:gd name="connsiteX2913" fmla="*/ 1107718 w 4919074"/>
                    <a:gd name="connsiteY2913" fmla="*/ 1197978 h 1701199"/>
                    <a:gd name="connsiteX2914" fmla="*/ 1108434 w 4919074"/>
                    <a:gd name="connsiteY2914" fmla="*/ 1196976 h 1701199"/>
                    <a:gd name="connsiteX2915" fmla="*/ 1112582 w 4919074"/>
                    <a:gd name="connsiteY2915" fmla="*/ 1195117 h 1701199"/>
                    <a:gd name="connsiteX2916" fmla="*/ 1120449 w 4919074"/>
                    <a:gd name="connsiteY2916" fmla="*/ 1193543 h 1701199"/>
                    <a:gd name="connsiteX2917" fmla="*/ 1122451 w 4919074"/>
                    <a:gd name="connsiteY2917" fmla="*/ 1194545 h 1701199"/>
                    <a:gd name="connsiteX2918" fmla="*/ 1126171 w 4919074"/>
                    <a:gd name="connsiteY2918" fmla="*/ 1194831 h 1701199"/>
                    <a:gd name="connsiteX2919" fmla="*/ 1131034 w 4919074"/>
                    <a:gd name="connsiteY2919" fmla="*/ 1194259 h 1701199"/>
                    <a:gd name="connsiteX2920" fmla="*/ 1134610 w 4919074"/>
                    <a:gd name="connsiteY2920" fmla="*/ 1193114 h 1701199"/>
                    <a:gd name="connsiteX2921" fmla="*/ 1136613 w 4919074"/>
                    <a:gd name="connsiteY2921" fmla="*/ 1194259 h 1701199"/>
                    <a:gd name="connsiteX2922" fmla="*/ 1139474 w 4919074"/>
                    <a:gd name="connsiteY2922" fmla="*/ 1195403 h 1701199"/>
                    <a:gd name="connsiteX2923" fmla="*/ 1141476 w 4919074"/>
                    <a:gd name="connsiteY2923" fmla="*/ 1194402 h 1701199"/>
                    <a:gd name="connsiteX2924" fmla="*/ 1142620 w 4919074"/>
                    <a:gd name="connsiteY2924" fmla="*/ 1191255 h 1701199"/>
                    <a:gd name="connsiteX2925" fmla="*/ 1143908 w 4919074"/>
                    <a:gd name="connsiteY2925" fmla="*/ 1188108 h 1701199"/>
                    <a:gd name="connsiteX2926" fmla="*/ 1146340 w 4919074"/>
                    <a:gd name="connsiteY2926" fmla="*/ 1186534 h 1701199"/>
                    <a:gd name="connsiteX2927" fmla="*/ 1148199 w 4919074"/>
                    <a:gd name="connsiteY2927" fmla="*/ 1186105 h 1701199"/>
                    <a:gd name="connsiteX2928" fmla="*/ 1149916 w 4919074"/>
                    <a:gd name="connsiteY2928" fmla="*/ 1184818 h 1701199"/>
                    <a:gd name="connsiteX2929" fmla="*/ 1151203 w 4919074"/>
                    <a:gd name="connsiteY2929" fmla="*/ 1183530 h 1701199"/>
                    <a:gd name="connsiteX2930" fmla="*/ 1158212 w 4919074"/>
                    <a:gd name="connsiteY2930" fmla="*/ 1183817 h 1701199"/>
                    <a:gd name="connsiteX2931" fmla="*/ 1164363 w 4919074"/>
                    <a:gd name="connsiteY2931" fmla="*/ 1180670 h 1701199"/>
                    <a:gd name="connsiteX2932" fmla="*/ 1165650 w 4919074"/>
                    <a:gd name="connsiteY2932" fmla="*/ 1182100 h 1701199"/>
                    <a:gd name="connsiteX2933" fmla="*/ 1173661 w 4919074"/>
                    <a:gd name="connsiteY2933" fmla="*/ 1181814 h 1701199"/>
                    <a:gd name="connsiteX2934" fmla="*/ 1183673 w 4919074"/>
                    <a:gd name="connsiteY2934" fmla="*/ 1179811 h 1701199"/>
                    <a:gd name="connsiteX2935" fmla="*/ 1189825 w 4919074"/>
                    <a:gd name="connsiteY2935" fmla="*/ 1178810 h 1701199"/>
                    <a:gd name="connsiteX2936" fmla="*/ 1200124 w 4919074"/>
                    <a:gd name="connsiteY2936" fmla="*/ 1176664 h 1701199"/>
                    <a:gd name="connsiteX2937" fmla="*/ 1204987 w 4919074"/>
                    <a:gd name="connsiteY2937" fmla="*/ 1174948 h 1701199"/>
                    <a:gd name="connsiteX2938" fmla="*/ 1211853 w 4919074"/>
                    <a:gd name="connsiteY2938" fmla="*/ 1173947 h 1701199"/>
                    <a:gd name="connsiteX2939" fmla="*/ 1218147 w 4919074"/>
                    <a:gd name="connsiteY2939" fmla="*/ 1173231 h 1701199"/>
                    <a:gd name="connsiteX2940" fmla="*/ 1222295 w 4919074"/>
                    <a:gd name="connsiteY2940" fmla="*/ 1170228 h 1701199"/>
                    <a:gd name="connsiteX2941" fmla="*/ 1225585 w 4919074"/>
                    <a:gd name="connsiteY2941" fmla="*/ 1169798 h 1701199"/>
                    <a:gd name="connsiteX2942" fmla="*/ 1229590 w 4919074"/>
                    <a:gd name="connsiteY2942" fmla="*/ 1169512 h 1701199"/>
                    <a:gd name="connsiteX2943" fmla="*/ 1232022 w 4919074"/>
                    <a:gd name="connsiteY2943" fmla="*/ 1168797 h 1701199"/>
                    <a:gd name="connsiteX2944" fmla="*/ 1233738 w 4919074"/>
                    <a:gd name="connsiteY2944" fmla="*/ 1167653 h 1701199"/>
                    <a:gd name="connsiteX2945" fmla="*/ 1234740 w 4919074"/>
                    <a:gd name="connsiteY2945" fmla="*/ 1165650 h 1701199"/>
                    <a:gd name="connsiteX2946" fmla="*/ 1234167 w 4919074"/>
                    <a:gd name="connsiteY2946" fmla="*/ 1162932 h 1701199"/>
                    <a:gd name="connsiteX2947" fmla="*/ 1233595 w 4919074"/>
                    <a:gd name="connsiteY2947" fmla="*/ 1161073 h 1701199"/>
                    <a:gd name="connsiteX2948" fmla="*/ 1236456 w 4919074"/>
                    <a:gd name="connsiteY2948" fmla="*/ 1159928 h 1701199"/>
                    <a:gd name="connsiteX2949" fmla="*/ 1240604 w 4919074"/>
                    <a:gd name="connsiteY2949" fmla="*/ 1159642 h 1701199"/>
                    <a:gd name="connsiteX2950" fmla="*/ 1243179 w 4919074"/>
                    <a:gd name="connsiteY2950" fmla="*/ 1159213 h 1701199"/>
                    <a:gd name="connsiteX2951" fmla="*/ 1248901 w 4919074"/>
                    <a:gd name="connsiteY2951" fmla="*/ 1154922 h 1701199"/>
                    <a:gd name="connsiteX2952" fmla="*/ 1252763 w 4919074"/>
                    <a:gd name="connsiteY2952" fmla="*/ 1152776 h 1701199"/>
                    <a:gd name="connsiteX2953" fmla="*/ 1256911 w 4919074"/>
                    <a:gd name="connsiteY2953" fmla="*/ 1151489 h 1701199"/>
                    <a:gd name="connsiteX2954" fmla="*/ 1265064 w 4919074"/>
                    <a:gd name="connsiteY2954" fmla="*/ 1152204 h 1701199"/>
                    <a:gd name="connsiteX2955" fmla="*/ 1272503 w 4919074"/>
                    <a:gd name="connsiteY2955" fmla="*/ 1152776 h 1701199"/>
                    <a:gd name="connsiteX2956" fmla="*/ 1279941 w 4919074"/>
                    <a:gd name="connsiteY2956" fmla="*/ 1154922 h 1701199"/>
                    <a:gd name="connsiteX2957" fmla="*/ 1283803 w 4919074"/>
                    <a:gd name="connsiteY2957" fmla="*/ 1157497 h 1701199"/>
                    <a:gd name="connsiteX2958" fmla="*/ 1287236 w 4919074"/>
                    <a:gd name="connsiteY2958" fmla="*/ 1159499 h 1701199"/>
                    <a:gd name="connsiteX2959" fmla="*/ 1290383 w 4919074"/>
                    <a:gd name="connsiteY2959" fmla="*/ 1160358 h 1701199"/>
                    <a:gd name="connsiteX2960" fmla="*/ 1293244 w 4919074"/>
                    <a:gd name="connsiteY2960" fmla="*/ 1161073 h 1701199"/>
                    <a:gd name="connsiteX2961" fmla="*/ 1296677 w 4919074"/>
                    <a:gd name="connsiteY2961" fmla="*/ 1160072 h 1701199"/>
                    <a:gd name="connsiteX2962" fmla="*/ 1298966 w 4919074"/>
                    <a:gd name="connsiteY2962" fmla="*/ 1158927 h 1701199"/>
                    <a:gd name="connsiteX2963" fmla="*/ 1300396 w 4919074"/>
                    <a:gd name="connsiteY2963" fmla="*/ 1157211 h 1701199"/>
                    <a:gd name="connsiteX2964" fmla="*/ 1302399 w 4919074"/>
                    <a:gd name="connsiteY2964" fmla="*/ 1155923 h 1701199"/>
                    <a:gd name="connsiteX2965" fmla="*/ 1309980 w 4919074"/>
                    <a:gd name="connsiteY2965" fmla="*/ 1155065 h 1701199"/>
                    <a:gd name="connsiteX2966" fmla="*/ 1311553 w 4919074"/>
                    <a:gd name="connsiteY2966" fmla="*/ 1156782 h 1701199"/>
                    <a:gd name="connsiteX2967" fmla="*/ 1315272 w 4919074"/>
                    <a:gd name="connsiteY2967" fmla="*/ 1162503 h 1701199"/>
                    <a:gd name="connsiteX2968" fmla="*/ 1317704 w 4919074"/>
                    <a:gd name="connsiteY2968" fmla="*/ 1169941 h 1701199"/>
                    <a:gd name="connsiteX2969" fmla="*/ 1321709 w 4919074"/>
                    <a:gd name="connsiteY2969" fmla="*/ 1179811 h 1701199"/>
                    <a:gd name="connsiteX2970" fmla="*/ 1323569 w 4919074"/>
                    <a:gd name="connsiteY2970" fmla="*/ 1184532 h 1701199"/>
                    <a:gd name="connsiteX2971" fmla="*/ 1322710 w 4919074"/>
                    <a:gd name="connsiteY2971" fmla="*/ 1187106 h 1701199"/>
                    <a:gd name="connsiteX2972" fmla="*/ 1322710 w 4919074"/>
                    <a:gd name="connsiteY2972" fmla="*/ 1190539 h 1701199"/>
                    <a:gd name="connsiteX2973" fmla="*/ 1322568 w 4919074"/>
                    <a:gd name="connsiteY2973" fmla="*/ 1194402 h 1701199"/>
                    <a:gd name="connsiteX2974" fmla="*/ 1319563 w 4919074"/>
                    <a:gd name="connsiteY2974" fmla="*/ 1198693 h 1701199"/>
                    <a:gd name="connsiteX2975" fmla="*/ 1320708 w 4919074"/>
                    <a:gd name="connsiteY2975" fmla="*/ 1200695 h 1701199"/>
                    <a:gd name="connsiteX2976" fmla="*/ 1328146 w 4919074"/>
                    <a:gd name="connsiteY2976" fmla="*/ 1202984 h 1701199"/>
                    <a:gd name="connsiteX2977" fmla="*/ 1338445 w 4919074"/>
                    <a:gd name="connsiteY2977" fmla="*/ 1202126 h 1701199"/>
                    <a:gd name="connsiteX2978" fmla="*/ 1344739 w 4919074"/>
                    <a:gd name="connsiteY2978" fmla="*/ 1200266 h 1701199"/>
                    <a:gd name="connsiteX2979" fmla="*/ 1348315 w 4919074"/>
                    <a:gd name="connsiteY2979" fmla="*/ 1200982 h 1701199"/>
                    <a:gd name="connsiteX2980" fmla="*/ 1350175 w 4919074"/>
                    <a:gd name="connsiteY2980" fmla="*/ 1199980 h 1701199"/>
                    <a:gd name="connsiteX2981" fmla="*/ 1351319 w 4919074"/>
                    <a:gd name="connsiteY2981" fmla="*/ 1196690 h 1701199"/>
                    <a:gd name="connsiteX2982" fmla="*/ 1353751 w 4919074"/>
                    <a:gd name="connsiteY2982" fmla="*/ 1195975 h 1701199"/>
                    <a:gd name="connsiteX2983" fmla="*/ 1356325 w 4919074"/>
                    <a:gd name="connsiteY2983" fmla="*/ 1198264 h 1701199"/>
                    <a:gd name="connsiteX2984" fmla="*/ 1358042 w 4919074"/>
                    <a:gd name="connsiteY2984" fmla="*/ 1201983 h 1701199"/>
                    <a:gd name="connsiteX2985" fmla="*/ 1359759 w 4919074"/>
                    <a:gd name="connsiteY2985" fmla="*/ 1204415 h 1701199"/>
                    <a:gd name="connsiteX2986" fmla="*/ 1359759 w 4919074"/>
                    <a:gd name="connsiteY2986" fmla="*/ 1207275 h 1701199"/>
                    <a:gd name="connsiteX2987" fmla="*/ 1360331 w 4919074"/>
                    <a:gd name="connsiteY2987" fmla="*/ 1210994 h 1701199"/>
                    <a:gd name="connsiteX2988" fmla="*/ 1361618 w 4919074"/>
                    <a:gd name="connsiteY2988" fmla="*/ 1211853 h 1701199"/>
                    <a:gd name="connsiteX2989" fmla="*/ 1364193 w 4919074"/>
                    <a:gd name="connsiteY2989" fmla="*/ 1210565 h 1701199"/>
                    <a:gd name="connsiteX2990" fmla="*/ 1365766 w 4919074"/>
                    <a:gd name="connsiteY2990" fmla="*/ 1209707 h 1701199"/>
                    <a:gd name="connsiteX2991" fmla="*/ 1366195 w 4919074"/>
                    <a:gd name="connsiteY2991" fmla="*/ 1208563 h 1701199"/>
                    <a:gd name="connsiteX2992" fmla="*/ 1365480 w 4919074"/>
                    <a:gd name="connsiteY2992" fmla="*/ 1207132 h 1701199"/>
                    <a:gd name="connsiteX2993" fmla="*/ 1365194 w 4919074"/>
                    <a:gd name="connsiteY2993" fmla="*/ 1205702 h 1701199"/>
                    <a:gd name="connsiteX2994" fmla="*/ 1365766 w 4919074"/>
                    <a:gd name="connsiteY2994" fmla="*/ 1204415 h 1701199"/>
                    <a:gd name="connsiteX2995" fmla="*/ 1366911 w 4919074"/>
                    <a:gd name="connsiteY2995" fmla="*/ 1203985 h 1701199"/>
                    <a:gd name="connsiteX2996" fmla="*/ 1370487 w 4919074"/>
                    <a:gd name="connsiteY2996" fmla="*/ 1204415 h 1701199"/>
                    <a:gd name="connsiteX2997" fmla="*/ 1375779 w 4919074"/>
                    <a:gd name="connsiteY2997" fmla="*/ 1205130 h 1701199"/>
                    <a:gd name="connsiteX2998" fmla="*/ 1381930 w 4919074"/>
                    <a:gd name="connsiteY2998" fmla="*/ 1210279 h 1701199"/>
                    <a:gd name="connsiteX2999" fmla="*/ 1385220 w 4919074"/>
                    <a:gd name="connsiteY2999" fmla="*/ 1211281 h 1701199"/>
                    <a:gd name="connsiteX3000" fmla="*/ 1386650 w 4919074"/>
                    <a:gd name="connsiteY3000" fmla="*/ 1211424 h 1701199"/>
                    <a:gd name="connsiteX3001" fmla="*/ 1389797 w 4919074"/>
                    <a:gd name="connsiteY3001" fmla="*/ 1210994 h 1701199"/>
                    <a:gd name="connsiteX3002" fmla="*/ 1393660 w 4919074"/>
                    <a:gd name="connsiteY3002" fmla="*/ 1209564 h 1701199"/>
                    <a:gd name="connsiteX3003" fmla="*/ 1396091 w 4919074"/>
                    <a:gd name="connsiteY3003" fmla="*/ 1207705 h 1701199"/>
                    <a:gd name="connsiteX3004" fmla="*/ 1396949 w 4919074"/>
                    <a:gd name="connsiteY3004" fmla="*/ 1206703 h 1701199"/>
                    <a:gd name="connsiteX3005" fmla="*/ 1398380 w 4919074"/>
                    <a:gd name="connsiteY3005" fmla="*/ 1206846 h 1701199"/>
                    <a:gd name="connsiteX3006" fmla="*/ 1399810 w 4919074"/>
                    <a:gd name="connsiteY3006" fmla="*/ 1207705 h 1701199"/>
                    <a:gd name="connsiteX3007" fmla="*/ 1399954 w 4919074"/>
                    <a:gd name="connsiteY3007" fmla="*/ 1209707 h 1701199"/>
                    <a:gd name="connsiteX3008" fmla="*/ 1398809 w 4919074"/>
                    <a:gd name="connsiteY3008" fmla="*/ 1212425 h 1701199"/>
                    <a:gd name="connsiteX3009" fmla="*/ 1395090 w 4919074"/>
                    <a:gd name="connsiteY3009" fmla="*/ 1215000 h 1701199"/>
                    <a:gd name="connsiteX3010" fmla="*/ 1390370 w 4919074"/>
                    <a:gd name="connsiteY3010" fmla="*/ 1217288 h 1701199"/>
                    <a:gd name="connsiteX3011" fmla="*/ 1387508 w 4919074"/>
                    <a:gd name="connsiteY3011" fmla="*/ 1221580 h 1701199"/>
                    <a:gd name="connsiteX3012" fmla="*/ 1386937 w 4919074"/>
                    <a:gd name="connsiteY3012" fmla="*/ 1226157 h 1701199"/>
                    <a:gd name="connsiteX3013" fmla="*/ 1388224 w 4919074"/>
                    <a:gd name="connsiteY3013" fmla="*/ 1228446 h 1701199"/>
                    <a:gd name="connsiteX3014" fmla="*/ 1389225 w 4919074"/>
                    <a:gd name="connsiteY3014" fmla="*/ 1229876 h 1701199"/>
                    <a:gd name="connsiteX3015" fmla="*/ 1389511 w 4919074"/>
                    <a:gd name="connsiteY3015" fmla="*/ 1232022 h 1701199"/>
                    <a:gd name="connsiteX3016" fmla="*/ 1390655 w 4919074"/>
                    <a:gd name="connsiteY3016" fmla="*/ 1232308 h 1701199"/>
                    <a:gd name="connsiteX3017" fmla="*/ 1392515 w 4919074"/>
                    <a:gd name="connsiteY3017" fmla="*/ 1231450 h 1701199"/>
                    <a:gd name="connsiteX3018" fmla="*/ 1397808 w 4919074"/>
                    <a:gd name="connsiteY3018" fmla="*/ 1227015 h 1701199"/>
                    <a:gd name="connsiteX3019" fmla="*/ 1400383 w 4919074"/>
                    <a:gd name="connsiteY3019" fmla="*/ 1225871 h 1701199"/>
                    <a:gd name="connsiteX3020" fmla="*/ 1404245 w 4919074"/>
                    <a:gd name="connsiteY3020" fmla="*/ 1225156 h 1701199"/>
                    <a:gd name="connsiteX3021" fmla="*/ 1410538 w 4919074"/>
                    <a:gd name="connsiteY3021" fmla="*/ 1225585 h 1701199"/>
                    <a:gd name="connsiteX3022" fmla="*/ 1414830 w 4919074"/>
                    <a:gd name="connsiteY3022" fmla="*/ 1227015 h 1701199"/>
                    <a:gd name="connsiteX3023" fmla="*/ 1416832 w 4919074"/>
                    <a:gd name="connsiteY3023" fmla="*/ 1229018 h 1701199"/>
                    <a:gd name="connsiteX3024" fmla="*/ 1419121 w 4919074"/>
                    <a:gd name="connsiteY3024" fmla="*/ 1230591 h 1701199"/>
                    <a:gd name="connsiteX3025" fmla="*/ 1420695 w 4919074"/>
                    <a:gd name="connsiteY3025" fmla="*/ 1230019 h 1701199"/>
                    <a:gd name="connsiteX3026" fmla="*/ 1421553 w 4919074"/>
                    <a:gd name="connsiteY3026" fmla="*/ 1228017 h 1701199"/>
                    <a:gd name="connsiteX3027" fmla="*/ 1421553 w 4919074"/>
                    <a:gd name="connsiteY3027" fmla="*/ 1225871 h 1701199"/>
                    <a:gd name="connsiteX3028" fmla="*/ 1422125 w 4919074"/>
                    <a:gd name="connsiteY3028" fmla="*/ 1224154 h 1701199"/>
                    <a:gd name="connsiteX3029" fmla="*/ 1429134 w 4919074"/>
                    <a:gd name="connsiteY3029" fmla="*/ 1219720 h 1701199"/>
                    <a:gd name="connsiteX3030" fmla="*/ 1433711 w 4919074"/>
                    <a:gd name="connsiteY3030" fmla="*/ 1216716 h 1701199"/>
                    <a:gd name="connsiteX3031" fmla="*/ 1435284 w 4919074"/>
                    <a:gd name="connsiteY3031" fmla="*/ 1216430 h 1701199"/>
                    <a:gd name="connsiteX3032" fmla="*/ 1438432 w 4919074"/>
                    <a:gd name="connsiteY3032" fmla="*/ 1217002 h 1701199"/>
                    <a:gd name="connsiteX3033" fmla="*/ 1440291 w 4919074"/>
                    <a:gd name="connsiteY3033" fmla="*/ 1216716 h 1701199"/>
                    <a:gd name="connsiteX3034" fmla="*/ 1445298 w 4919074"/>
                    <a:gd name="connsiteY3034" fmla="*/ 1213855 h 1701199"/>
                    <a:gd name="connsiteX3035" fmla="*/ 1450161 w 4919074"/>
                    <a:gd name="connsiteY3035" fmla="*/ 1210708 h 1701199"/>
                    <a:gd name="connsiteX3036" fmla="*/ 1450590 w 4919074"/>
                    <a:gd name="connsiteY3036" fmla="*/ 1208563 h 1701199"/>
                    <a:gd name="connsiteX3037" fmla="*/ 1450733 w 4919074"/>
                    <a:gd name="connsiteY3037" fmla="*/ 1206703 h 1701199"/>
                    <a:gd name="connsiteX3038" fmla="*/ 1451878 w 4919074"/>
                    <a:gd name="connsiteY3038" fmla="*/ 1205845 h 1701199"/>
                    <a:gd name="connsiteX3039" fmla="*/ 1458600 w 4919074"/>
                    <a:gd name="connsiteY3039" fmla="*/ 1205130 h 1701199"/>
                    <a:gd name="connsiteX3040" fmla="*/ 1459602 w 4919074"/>
                    <a:gd name="connsiteY3040" fmla="*/ 1204701 h 1701199"/>
                    <a:gd name="connsiteX3041" fmla="*/ 1465324 w 4919074"/>
                    <a:gd name="connsiteY3041" fmla="*/ 1202555 h 1701199"/>
                    <a:gd name="connsiteX3042" fmla="*/ 1473191 w 4919074"/>
                    <a:gd name="connsiteY3042" fmla="*/ 1198836 h 1701199"/>
                    <a:gd name="connsiteX3043" fmla="*/ 1476910 w 4919074"/>
                    <a:gd name="connsiteY3043" fmla="*/ 1196547 h 1701199"/>
                    <a:gd name="connsiteX3044" fmla="*/ 1483919 w 4919074"/>
                    <a:gd name="connsiteY3044" fmla="*/ 1195546 h 1701199"/>
                    <a:gd name="connsiteX3045" fmla="*/ 1485206 w 4919074"/>
                    <a:gd name="connsiteY3045" fmla="*/ 1194974 h 1701199"/>
                    <a:gd name="connsiteX3046" fmla="*/ 1487495 w 4919074"/>
                    <a:gd name="connsiteY3046" fmla="*/ 1193400 h 1701199"/>
                    <a:gd name="connsiteX3047" fmla="*/ 1491786 w 4919074"/>
                    <a:gd name="connsiteY3047" fmla="*/ 1191398 h 1701199"/>
                    <a:gd name="connsiteX3048" fmla="*/ 1494218 w 4919074"/>
                    <a:gd name="connsiteY3048" fmla="*/ 1191112 h 1701199"/>
                    <a:gd name="connsiteX3049" fmla="*/ 1492788 w 4919074"/>
                    <a:gd name="connsiteY3049" fmla="*/ 1196118 h 1701199"/>
                    <a:gd name="connsiteX3050" fmla="*/ 1490070 w 4919074"/>
                    <a:gd name="connsiteY3050" fmla="*/ 1201983 h 1701199"/>
                    <a:gd name="connsiteX3051" fmla="*/ 1488640 w 4919074"/>
                    <a:gd name="connsiteY3051" fmla="*/ 1203556 h 1701199"/>
                    <a:gd name="connsiteX3052" fmla="*/ 1481630 w 4919074"/>
                    <a:gd name="connsiteY3052" fmla="*/ 1203270 h 1701199"/>
                    <a:gd name="connsiteX3053" fmla="*/ 1481630 w 4919074"/>
                    <a:gd name="connsiteY3053" fmla="*/ 1204844 h 1701199"/>
                    <a:gd name="connsiteX3054" fmla="*/ 1482775 w 4919074"/>
                    <a:gd name="connsiteY3054" fmla="*/ 1207275 h 1701199"/>
                    <a:gd name="connsiteX3055" fmla="*/ 1483490 w 4919074"/>
                    <a:gd name="connsiteY3055" fmla="*/ 1208563 h 1701199"/>
                    <a:gd name="connsiteX3056" fmla="*/ 1484348 w 4919074"/>
                    <a:gd name="connsiteY3056" fmla="*/ 1209850 h 1701199"/>
                    <a:gd name="connsiteX3057" fmla="*/ 1486351 w 4919074"/>
                    <a:gd name="connsiteY3057" fmla="*/ 1211853 h 1701199"/>
                    <a:gd name="connsiteX3058" fmla="*/ 1493646 w 4919074"/>
                    <a:gd name="connsiteY3058" fmla="*/ 1216859 h 1701199"/>
                    <a:gd name="connsiteX3059" fmla="*/ 1503086 w 4919074"/>
                    <a:gd name="connsiteY3059" fmla="*/ 1223153 h 1701199"/>
                    <a:gd name="connsiteX3060" fmla="*/ 1513243 w 4919074"/>
                    <a:gd name="connsiteY3060" fmla="*/ 1230162 h 1701199"/>
                    <a:gd name="connsiteX3061" fmla="*/ 1520395 w 4919074"/>
                    <a:gd name="connsiteY3061" fmla="*/ 1235169 h 1701199"/>
                    <a:gd name="connsiteX3062" fmla="*/ 1523256 w 4919074"/>
                    <a:gd name="connsiteY3062" fmla="*/ 1237600 h 1701199"/>
                    <a:gd name="connsiteX3063" fmla="*/ 1525115 w 4919074"/>
                    <a:gd name="connsiteY3063" fmla="*/ 1239603 h 1701199"/>
                    <a:gd name="connsiteX3064" fmla="*/ 1530265 w 4919074"/>
                    <a:gd name="connsiteY3064" fmla="*/ 1246755 h 1701199"/>
                    <a:gd name="connsiteX3065" fmla="*/ 1535271 w 4919074"/>
                    <a:gd name="connsiteY3065" fmla="*/ 1253478 h 1701199"/>
                    <a:gd name="connsiteX3066" fmla="*/ 1543711 w 4919074"/>
                    <a:gd name="connsiteY3066" fmla="*/ 1265351 h 1701199"/>
                    <a:gd name="connsiteX3067" fmla="*/ 1551149 w 4919074"/>
                    <a:gd name="connsiteY3067" fmla="*/ 1276794 h 1701199"/>
                    <a:gd name="connsiteX3068" fmla="*/ 1559303 w 4919074"/>
                    <a:gd name="connsiteY3068" fmla="*/ 1289382 h 1701199"/>
                    <a:gd name="connsiteX3069" fmla="*/ 1564022 w 4919074"/>
                    <a:gd name="connsiteY3069" fmla="*/ 1296534 h 1701199"/>
                    <a:gd name="connsiteX3070" fmla="*/ 1573607 w 4919074"/>
                    <a:gd name="connsiteY3070" fmla="*/ 1311696 h 1701199"/>
                    <a:gd name="connsiteX3071" fmla="*/ 1576181 w 4919074"/>
                    <a:gd name="connsiteY3071" fmla="*/ 1316273 h 1701199"/>
                    <a:gd name="connsiteX3072" fmla="*/ 1581188 w 4919074"/>
                    <a:gd name="connsiteY3072" fmla="*/ 1324999 h 1701199"/>
                    <a:gd name="connsiteX3073" fmla="*/ 1585479 w 4919074"/>
                    <a:gd name="connsiteY3073" fmla="*/ 1333152 h 1701199"/>
                    <a:gd name="connsiteX3074" fmla="*/ 1589198 w 4919074"/>
                    <a:gd name="connsiteY3074" fmla="*/ 1340305 h 1701199"/>
                    <a:gd name="connsiteX3075" fmla="*/ 1591629 w 4919074"/>
                    <a:gd name="connsiteY3075" fmla="*/ 1341020 h 1701199"/>
                    <a:gd name="connsiteX3076" fmla="*/ 1591916 w 4919074"/>
                    <a:gd name="connsiteY3076" fmla="*/ 1339017 h 1701199"/>
                    <a:gd name="connsiteX3077" fmla="*/ 1592345 w 4919074"/>
                    <a:gd name="connsiteY3077" fmla="*/ 1337730 h 1701199"/>
                    <a:gd name="connsiteX3078" fmla="*/ 1593489 w 4919074"/>
                    <a:gd name="connsiteY3078" fmla="*/ 1337015 h 1701199"/>
                    <a:gd name="connsiteX3079" fmla="*/ 1596350 w 4919074"/>
                    <a:gd name="connsiteY3079" fmla="*/ 1334869 h 1701199"/>
                    <a:gd name="connsiteX3080" fmla="*/ 1597781 w 4919074"/>
                    <a:gd name="connsiteY3080" fmla="*/ 1334297 h 1701199"/>
                    <a:gd name="connsiteX3081" fmla="*/ 1600069 w 4919074"/>
                    <a:gd name="connsiteY3081" fmla="*/ 1334583 h 1701199"/>
                    <a:gd name="connsiteX3082" fmla="*/ 1602501 w 4919074"/>
                    <a:gd name="connsiteY3082" fmla="*/ 1333439 h 1701199"/>
                    <a:gd name="connsiteX3083" fmla="*/ 1603359 w 4919074"/>
                    <a:gd name="connsiteY3083" fmla="*/ 1331436 h 1701199"/>
                    <a:gd name="connsiteX3084" fmla="*/ 1602787 w 4919074"/>
                    <a:gd name="connsiteY3084" fmla="*/ 1327717 h 1701199"/>
                    <a:gd name="connsiteX3085" fmla="*/ 1602358 w 4919074"/>
                    <a:gd name="connsiteY3085" fmla="*/ 1325857 h 1701199"/>
                    <a:gd name="connsiteX3086" fmla="*/ 1603216 w 4919074"/>
                    <a:gd name="connsiteY3086" fmla="*/ 1323998 h 1701199"/>
                    <a:gd name="connsiteX3087" fmla="*/ 1604504 w 4919074"/>
                    <a:gd name="connsiteY3087" fmla="*/ 1323283 h 1701199"/>
                    <a:gd name="connsiteX3088" fmla="*/ 1606363 w 4919074"/>
                    <a:gd name="connsiteY3088" fmla="*/ 1322710 h 1701199"/>
                    <a:gd name="connsiteX3089" fmla="*/ 1607936 w 4919074"/>
                    <a:gd name="connsiteY3089" fmla="*/ 1322424 h 1701199"/>
                    <a:gd name="connsiteX3090" fmla="*/ 1609367 w 4919074"/>
                    <a:gd name="connsiteY3090" fmla="*/ 1320279 h 1701199"/>
                    <a:gd name="connsiteX3091" fmla="*/ 1611942 w 4919074"/>
                    <a:gd name="connsiteY3091" fmla="*/ 1319707 h 1701199"/>
                    <a:gd name="connsiteX3092" fmla="*/ 1614230 w 4919074"/>
                    <a:gd name="connsiteY3092" fmla="*/ 1319993 h 1701199"/>
                    <a:gd name="connsiteX3093" fmla="*/ 1616233 w 4919074"/>
                    <a:gd name="connsiteY3093" fmla="*/ 1320136 h 1701199"/>
                    <a:gd name="connsiteX3094" fmla="*/ 1617950 w 4919074"/>
                    <a:gd name="connsiteY3094" fmla="*/ 1321709 h 1701199"/>
                    <a:gd name="connsiteX3095" fmla="*/ 1618808 w 4919074"/>
                    <a:gd name="connsiteY3095" fmla="*/ 1323712 h 1701199"/>
                    <a:gd name="connsiteX3096" fmla="*/ 1620667 w 4919074"/>
                    <a:gd name="connsiteY3096" fmla="*/ 1323998 h 1701199"/>
                    <a:gd name="connsiteX3097" fmla="*/ 1623672 w 4919074"/>
                    <a:gd name="connsiteY3097" fmla="*/ 1323712 h 1701199"/>
                    <a:gd name="connsiteX3098" fmla="*/ 1624100 w 4919074"/>
                    <a:gd name="connsiteY3098" fmla="*/ 1325571 h 1701199"/>
                    <a:gd name="connsiteX3099" fmla="*/ 1623242 w 4919074"/>
                    <a:gd name="connsiteY3099" fmla="*/ 1328432 h 1701199"/>
                    <a:gd name="connsiteX3100" fmla="*/ 1622241 w 4919074"/>
                    <a:gd name="connsiteY3100" fmla="*/ 1330721 h 1701199"/>
                    <a:gd name="connsiteX3101" fmla="*/ 1622097 w 4919074"/>
                    <a:gd name="connsiteY3101" fmla="*/ 1332580 h 1701199"/>
                    <a:gd name="connsiteX3102" fmla="*/ 1623672 w 4919074"/>
                    <a:gd name="connsiteY3102" fmla="*/ 1333439 h 1701199"/>
                    <a:gd name="connsiteX3103" fmla="*/ 1629536 w 4919074"/>
                    <a:gd name="connsiteY3103" fmla="*/ 1332723 h 1701199"/>
                    <a:gd name="connsiteX3104" fmla="*/ 1631539 w 4919074"/>
                    <a:gd name="connsiteY3104" fmla="*/ 1333152 h 1701199"/>
                    <a:gd name="connsiteX3105" fmla="*/ 1632254 w 4919074"/>
                    <a:gd name="connsiteY3105" fmla="*/ 1335012 h 1701199"/>
                    <a:gd name="connsiteX3106" fmla="*/ 1633112 w 4919074"/>
                    <a:gd name="connsiteY3106" fmla="*/ 1336442 h 1701199"/>
                    <a:gd name="connsiteX3107" fmla="*/ 1633542 w 4919074"/>
                    <a:gd name="connsiteY3107" fmla="*/ 1338302 h 1701199"/>
                    <a:gd name="connsiteX3108" fmla="*/ 1632969 w 4919074"/>
                    <a:gd name="connsiteY3108" fmla="*/ 1340448 h 1701199"/>
                    <a:gd name="connsiteX3109" fmla="*/ 1633970 w 4919074"/>
                    <a:gd name="connsiteY3109" fmla="*/ 1341735 h 1701199"/>
                    <a:gd name="connsiteX3110" fmla="*/ 1638976 w 4919074"/>
                    <a:gd name="connsiteY3110" fmla="*/ 1341735 h 1701199"/>
                    <a:gd name="connsiteX3111" fmla="*/ 1642552 w 4919074"/>
                    <a:gd name="connsiteY3111" fmla="*/ 1340734 h 1701199"/>
                    <a:gd name="connsiteX3112" fmla="*/ 1648131 w 4919074"/>
                    <a:gd name="connsiteY3112" fmla="*/ 1340591 h 1701199"/>
                    <a:gd name="connsiteX3113" fmla="*/ 1652995 w 4919074"/>
                    <a:gd name="connsiteY3113" fmla="*/ 1342879 h 1701199"/>
                    <a:gd name="connsiteX3114" fmla="*/ 1656428 w 4919074"/>
                    <a:gd name="connsiteY3114" fmla="*/ 1342450 h 1701199"/>
                    <a:gd name="connsiteX3115" fmla="*/ 1659861 w 4919074"/>
                    <a:gd name="connsiteY3115" fmla="*/ 1341592 h 1701199"/>
                    <a:gd name="connsiteX3116" fmla="*/ 1665010 w 4919074"/>
                    <a:gd name="connsiteY3116" fmla="*/ 1342164 h 1701199"/>
                    <a:gd name="connsiteX3117" fmla="*/ 1668586 w 4919074"/>
                    <a:gd name="connsiteY3117" fmla="*/ 1340448 h 1701199"/>
                    <a:gd name="connsiteX3118" fmla="*/ 1671018 w 4919074"/>
                    <a:gd name="connsiteY3118" fmla="*/ 1338302 h 1701199"/>
                    <a:gd name="connsiteX3119" fmla="*/ 1671734 w 4919074"/>
                    <a:gd name="connsiteY3119" fmla="*/ 1336585 h 1701199"/>
                    <a:gd name="connsiteX3120" fmla="*/ 1673020 w 4919074"/>
                    <a:gd name="connsiteY3120" fmla="*/ 1335584 h 1701199"/>
                    <a:gd name="connsiteX3121" fmla="*/ 1677884 w 4919074"/>
                    <a:gd name="connsiteY3121" fmla="*/ 1335584 h 1701199"/>
                    <a:gd name="connsiteX3122" fmla="*/ 1680888 w 4919074"/>
                    <a:gd name="connsiteY3122" fmla="*/ 1335441 h 1701199"/>
                    <a:gd name="connsiteX3123" fmla="*/ 1683034 w 4919074"/>
                    <a:gd name="connsiteY3123" fmla="*/ 1332866 h 1701199"/>
                    <a:gd name="connsiteX3124" fmla="*/ 1685036 w 4919074"/>
                    <a:gd name="connsiteY3124" fmla="*/ 1331722 h 1701199"/>
                    <a:gd name="connsiteX3125" fmla="*/ 1688469 w 4919074"/>
                    <a:gd name="connsiteY3125" fmla="*/ 1331579 h 1701199"/>
                    <a:gd name="connsiteX3126" fmla="*/ 1691044 w 4919074"/>
                    <a:gd name="connsiteY3126" fmla="*/ 1331579 h 1701199"/>
                    <a:gd name="connsiteX3127" fmla="*/ 1697767 w 4919074"/>
                    <a:gd name="connsiteY3127" fmla="*/ 1333868 h 1701199"/>
                    <a:gd name="connsiteX3128" fmla="*/ 1701915 w 4919074"/>
                    <a:gd name="connsiteY3128" fmla="*/ 1335870 h 1701199"/>
                    <a:gd name="connsiteX3129" fmla="*/ 1706206 w 4919074"/>
                    <a:gd name="connsiteY3129" fmla="*/ 1338588 h 1701199"/>
                    <a:gd name="connsiteX3130" fmla="*/ 1708781 w 4919074"/>
                    <a:gd name="connsiteY3130" fmla="*/ 1340305 h 1701199"/>
                    <a:gd name="connsiteX3131" fmla="*/ 1710497 w 4919074"/>
                    <a:gd name="connsiteY3131" fmla="*/ 1344167 h 1701199"/>
                    <a:gd name="connsiteX3132" fmla="*/ 1713502 w 4919074"/>
                    <a:gd name="connsiteY3132" fmla="*/ 1347028 h 1701199"/>
                    <a:gd name="connsiteX3133" fmla="*/ 1715791 w 4919074"/>
                    <a:gd name="connsiteY3133" fmla="*/ 1350461 h 1701199"/>
                    <a:gd name="connsiteX3134" fmla="*/ 1716363 w 4919074"/>
                    <a:gd name="connsiteY3134" fmla="*/ 1353751 h 1701199"/>
                    <a:gd name="connsiteX3135" fmla="*/ 1718222 w 4919074"/>
                    <a:gd name="connsiteY3135" fmla="*/ 1359615 h 1701199"/>
                    <a:gd name="connsiteX3136" fmla="*/ 1720225 w 4919074"/>
                    <a:gd name="connsiteY3136" fmla="*/ 1361475 h 1701199"/>
                    <a:gd name="connsiteX3137" fmla="*/ 1722513 w 4919074"/>
                    <a:gd name="connsiteY3137" fmla="*/ 1361475 h 1701199"/>
                    <a:gd name="connsiteX3138" fmla="*/ 1725517 w 4919074"/>
                    <a:gd name="connsiteY3138" fmla="*/ 1362333 h 1701199"/>
                    <a:gd name="connsiteX3139" fmla="*/ 1728807 w 4919074"/>
                    <a:gd name="connsiteY3139" fmla="*/ 1363048 h 1701199"/>
                    <a:gd name="connsiteX3140" fmla="*/ 1735816 w 4919074"/>
                    <a:gd name="connsiteY3140" fmla="*/ 1367340 h 1701199"/>
                    <a:gd name="connsiteX3141" fmla="*/ 1738391 w 4919074"/>
                    <a:gd name="connsiteY3141" fmla="*/ 1367483 h 1701199"/>
                    <a:gd name="connsiteX3142" fmla="*/ 1740394 w 4919074"/>
                    <a:gd name="connsiteY3142" fmla="*/ 1368484 h 1701199"/>
                    <a:gd name="connsiteX3143" fmla="*/ 1740680 w 4919074"/>
                    <a:gd name="connsiteY3143" fmla="*/ 1370486 h 1701199"/>
                    <a:gd name="connsiteX3144" fmla="*/ 1739964 w 4919074"/>
                    <a:gd name="connsiteY3144" fmla="*/ 1372918 h 1701199"/>
                    <a:gd name="connsiteX3145" fmla="*/ 1740680 w 4919074"/>
                    <a:gd name="connsiteY3145" fmla="*/ 1375064 h 1701199"/>
                    <a:gd name="connsiteX3146" fmla="*/ 1742968 w 4919074"/>
                    <a:gd name="connsiteY3146" fmla="*/ 1377925 h 1701199"/>
                    <a:gd name="connsiteX3147" fmla="*/ 1744828 w 4919074"/>
                    <a:gd name="connsiteY3147" fmla="*/ 1380786 h 1701199"/>
                    <a:gd name="connsiteX3148" fmla="*/ 1746974 w 4919074"/>
                    <a:gd name="connsiteY3148" fmla="*/ 1384076 h 1701199"/>
                    <a:gd name="connsiteX3149" fmla="*/ 1747689 w 4919074"/>
                    <a:gd name="connsiteY3149" fmla="*/ 1386078 h 1701199"/>
                    <a:gd name="connsiteX3150" fmla="*/ 1749405 w 4919074"/>
                    <a:gd name="connsiteY3150" fmla="*/ 1386650 h 1701199"/>
                    <a:gd name="connsiteX3151" fmla="*/ 1751837 w 4919074"/>
                    <a:gd name="connsiteY3151" fmla="*/ 1385792 h 1701199"/>
                    <a:gd name="connsiteX3152" fmla="*/ 1755699 w 4919074"/>
                    <a:gd name="connsiteY3152" fmla="*/ 1386507 h 1701199"/>
                    <a:gd name="connsiteX3153" fmla="*/ 1767286 w 4919074"/>
                    <a:gd name="connsiteY3153" fmla="*/ 1388367 h 1701199"/>
                    <a:gd name="connsiteX3154" fmla="*/ 1768859 w 4919074"/>
                    <a:gd name="connsiteY3154" fmla="*/ 1388653 h 1701199"/>
                    <a:gd name="connsiteX3155" fmla="*/ 1770003 w 4919074"/>
                    <a:gd name="connsiteY3155" fmla="*/ 1390655 h 1701199"/>
                    <a:gd name="connsiteX3156" fmla="*/ 1771720 w 4919074"/>
                    <a:gd name="connsiteY3156" fmla="*/ 1390512 h 1701199"/>
                    <a:gd name="connsiteX3157" fmla="*/ 1773579 w 4919074"/>
                    <a:gd name="connsiteY3157" fmla="*/ 1390369 h 1701199"/>
                    <a:gd name="connsiteX3158" fmla="*/ 1776297 w 4919074"/>
                    <a:gd name="connsiteY3158" fmla="*/ 1390655 h 1701199"/>
                    <a:gd name="connsiteX3159" fmla="*/ 1778157 w 4919074"/>
                    <a:gd name="connsiteY3159" fmla="*/ 1388796 h 1701199"/>
                    <a:gd name="connsiteX3160" fmla="*/ 1779730 w 4919074"/>
                    <a:gd name="connsiteY3160" fmla="*/ 1387222 h 1701199"/>
                    <a:gd name="connsiteX3161" fmla="*/ 1783449 w 4919074"/>
                    <a:gd name="connsiteY3161" fmla="*/ 1385220 h 1701199"/>
                    <a:gd name="connsiteX3162" fmla="*/ 1786596 w 4919074"/>
                    <a:gd name="connsiteY3162" fmla="*/ 1382502 h 1701199"/>
                    <a:gd name="connsiteX3163" fmla="*/ 1789314 w 4919074"/>
                    <a:gd name="connsiteY3163" fmla="*/ 1380070 h 1701199"/>
                    <a:gd name="connsiteX3164" fmla="*/ 1791173 w 4919074"/>
                    <a:gd name="connsiteY3164" fmla="*/ 1379784 h 1701199"/>
                    <a:gd name="connsiteX3165" fmla="*/ 1792890 w 4919074"/>
                    <a:gd name="connsiteY3165" fmla="*/ 1380786 h 1701199"/>
                    <a:gd name="connsiteX3166" fmla="*/ 1792890 w 4919074"/>
                    <a:gd name="connsiteY3166" fmla="*/ 1382931 h 1701199"/>
                    <a:gd name="connsiteX3167" fmla="*/ 1790888 w 4919074"/>
                    <a:gd name="connsiteY3167" fmla="*/ 1384505 h 1701199"/>
                    <a:gd name="connsiteX3168" fmla="*/ 1789314 w 4919074"/>
                    <a:gd name="connsiteY3168" fmla="*/ 1386364 h 1701199"/>
                    <a:gd name="connsiteX3169" fmla="*/ 1789743 w 4919074"/>
                    <a:gd name="connsiteY3169" fmla="*/ 1388081 h 1701199"/>
                    <a:gd name="connsiteX3170" fmla="*/ 1792461 w 4919074"/>
                    <a:gd name="connsiteY3170" fmla="*/ 1388367 h 1701199"/>
                    <a:gd name="connsiteX3171" fmla="*/ 1795322 w 4919074"/>
                    <a:gd name="connsiteY3171" fmla="*/ 1391085 h 1701199"/>
                    <a:gd name="connsiteX3172" fmla="*/ 1799613 w 4919074"/>
                    <a:gd name="connsiteY3172" fmla="*/ 1397521 h 1701199"/>
                    <a:gd name="connsiteX3173" fmla="*/ 1801043 w 4919074"/>
                    <a:gd name="connsiteY3173" fmla="*/ 1398952 h 1701199"/>
                    <a:gd name="connsiteX3174" fmla="*/ 1803189 w 4919074"/>
                    <a:gd name="connsiteY3174" fmla="*/ 1400239 h 1701199"/>
                    <a:gd name="connsiteX3175" fmla="*/ 1805478 w 4919074"/>
                    <a:gd name="connsiteY3175" fmla="*/ 1400811 h 1701199"/>
                    <a:gd name="connsiteX3176" fmla="*/ 1808052 w 4919074"/>
                    <a:gd name="connsiteY3176" fmla="*/ 1401670 h 1701199"/>
                    <a:gd name="connsiteX3177" fmla="*/ 1810055 w 4919074"/>
                    <a:gd name="connsiteY3177" fmla="*/ 1404387 h 1701199"/>
                    <a:gd name="connsiteX3178" fmla="*/ 1810770 w 4919074"/>
                    <a:gd name="connsiteY3178" fmla="*/ 1406819 h 1701199"/>
                    <a:gd name="connsiteX3179" fmla="*/ 1813631 w 4919074"/>
                    <a:gd name="connsiteY3179" fmla="*/ 1407105 h 1701199"/>
                    <a:gd name="connsiteX3180" fmla="*/ 1815347 w 4919074"/>
                    <a:gd name="connsiteY3180" fmla="*/ 1406533 h 1701199"/>
                    <a:gd name="connsiteX3181" fmla="*/ 1816635 w 4919074"/>
                    <a:gd name="connsiteY3181" fmla="*/ 1405389 h 1701199"/>
                    <a:gd name="connsiteX3182" fmla="*/ 1818495 w 4919074"/>
                    <a:gd name="connsiteY3182" fmla="*/ 1404960 h 1701199"/>
                    <a:gd name="connsiteX3183" fmla="*/ 1821213 w 4919074"/>
                    <a:gd name="connsiteY3183" fmla="*/ 1404387 h 1701199"/>
                    <a:gd name="connsiteX3184" fmla="*/ 1824073 w 4919074"/>
                    <a:gd name="connsiteY3184" fmla="*/ 1403672 h 1701199"/>
                    <a:gd name="connsiteX3185" fmla="*/ 1825647 w 4919074"/>
                    <a:gd name="connsiteY3185" fmla="*/ 1403815 h 1701199"/>
                    <a:gd name="connsiteX3186" fmla="*/ 1825789 w 4919074"/>
                    <a:gd name="connsiteY3186" fmla="*/ 1403815 h 1701199"/>
                    <a:gd name="connsiteX3187" fmla="*/ 1829223 w 4919074"/>
                    <a:gd name="connsiteY3187" fmla="*/ 1403672 h 1701199"/>
                    <a:gd name="connsiteX3188" fmla="*/ 1830939 w 4919074"/>
                    <a:gd name="connsiteY3188" fmla="*/ 1402814 h 1701199"/>
                    <a:gd name="connsiteX3189" fmla="*/ 1832083 w 4919074"/>
                    <a:gd name="connsiteY3189" fmla="*/ 1401527 h 1701199"/>
                    <a:gd name="connsiteX3190" fmla="*/ 1834659 w 4919074"/>
                    <a:gd name="connsiteY3190" fmla="*/ 1400096 h 1701199"/>
                    <a:gd name="connsiteX3191" fmla="*/ 1835231 w 4919074"/>
                    <a:gd name="connsiteY3191" fmla="*/ 1398523 h 1701199"/>
                    <a:gd name="connsiteX3192" fmla="*/ 1835374 w 4919074"/>
                    <a:gd name="connsiteY3192" fmla="*/ 1395233 h 1701199"/>
                    <a:gd name="connsiteX3193" fmla="*/ 1837090 w 4919074"/>
                    <a:gd name="connsiteY3193" fmla="*/ 1392515 h 1701199"/>
                    <a:gd name="connsiteX3194" fmla="*/ 1841381 w 4919074"/>
                    <a:gd name="connsiteY3194" fmla="*/ 1391657 h 1701199"/>
                    <a:gd name="connsiteX3195" fmla="*/ 1843098 w 4919074"/>
                    <a:gd name="connsiteY3195" fmla="*/ 1391228 h 1701199"/>
                    <a:gd name="connsiteX3196" fmla="*/ 1844957 w 4919074"/>
                    <a:gd name="connsiteY3196" fmla="*/ 1391657 h 1701199"/>
                    <a:gd name="connsiteX3197" fmla="*/ 1847675 w 4919074"/>
                    <a:gd name="connsiteY3197" fmla="*/ 1391228 h 1701199"/>
                    <a:gd name="connsiteX3198" fmla="*/ 1850393 w 4919074"/>
                    <a:gd name="connsiteY3198" fmla="*/ 1391085 h 1701199"/>
                    <a:gd name="connsiteX3199" fmla="*/ 1851823 w 4919074"/>
                    <a:gd name="connsiteY3199" fmla="*/ 1391943 h 1701199"/>
                    <a:gd name="connsiteX3200" fmla="*/ 1853826 w 4919074"/>
                    <a:gd name="connsiteY3200" fmla="*/ 1392658 h 1701199"/>
                    <a:gd name="connsiteX3201" fmla="*/ 1856400 w 4919074"/>
                    <a:gd name="connsiteY3201" fmla="*/ 1392658 h 1701199"/>
                    <a:gd name="connsiteX3202" fmla="*/ 1857259 w 4919074"/>
                    <a:gd name="connsiteY3202" fmla="*/ 1391371 h 1701199"/>
                    <a:gd name="connsiteX3203" fmla="*/ 1857259 w 4919074"/>
                    <a:gd name="connsiteY3203" fmla="*/ 1389511 h 1701199"/>
                    <a:gd name="connsiteX3204" fmla="*/ 1858403 w 4919074"/>
                    <a:gd name="connsiteY3204" fmla="*/ 1389082 h 1701199"/>
                    <a:gd name="connsiteX3205" fmla="*/ 1859833 w 4919074"/>
                    <a:gd name="connsiteY3205" fmla="*/ 1390226 h 1701199"/>
                    <a:gd name="connsiteX3206" fmla="*/ 1860549 w 4919074"/>
                    <a:gd name="connsiteY3206" fmla="*/ 1391228 h 1701199"/>
                    <a:gd name="connsiteX3207" fmla="*/ 1861693 w 4919074"/>
                    <a:gd name="connsiteY3207" fmla="*/ 1391657 h 1701199"/>
                    <a:gd name="connsiteX3208" fmla="*/ 1864697 w 4919074"/>
                    <a:gd name="connsiteY3208" fmla="*/ 1390512 h 1701199"/>
                    <a:gd name="connsiteX3209" fmla="*/ 1866843 w 4919074"/>
                    <a:gd name="connsiteY3209" fmla="*/ 1389368 h 1701199"/>
                    <a:gd name="connsiteX3210" fmla="*/ 1867558 w 4919074"/>
                    <a:gd name="connsiteY3210" fmla="*/ 1386793 h 1701199"/>
                    <a:gd name="connsiteX3211" fmla="*/ 1868845 w 4919074"/>
                    <a:gd name="connsiteY3211" fmla="*/ 1385649 h 1701199"/>
                    <a:gd name="connsiteX3212" fmla="*/ 1870419 w 4919074"/>
                    <a:gd name="connsiteY3212" fmla="*/ 1386221 h 1701199"/>
                    <a:gd name="connsiteX3213" fmla="*/ 1873423 w 4919074"/>
                    <a:gd name="connsiteY3213" fmla="*/ 1386221 h 1701199"/>
                    <a:gd name="connsiteX3214" fmla="*/ 1875712 w 4919074"/>
                    <a:gd name="connsiteY3214" fmla="*/ 1384362 h 1701199"/>
                    <a:gd name="connsiteX3215" fmla="*/ 1878858 w 4919074"/>
                    <a:gd name="connsiteY3215" fmla="*/ 1382788 h 1701199"/>
                    <a:gd name="connsiteX3216" fmla="*/ 1881147 w 4919074"/>
                    <a:gd name="connsiteY3216" fmla="*/ 1382073 h 1701199"/>
                    <a:gd name="connsiteX3217" fmla="*/ 1881576 w 4919074"/>
                    <a:gd name="connsiteY3217" fmla="*/ 1380786 h 1701199"/>
                    <a:gd name="connsiteX3218" fmla="*/ 1880575 w 4919074"/>
                    <a:gd name="connsiteY3218" fmla="*/ 1377925 h 1701199"/>
                    <a:gd name="connsiteX3219" fmla="*/ 1880861 w 4919074"/>
                    <a:gd name="connsiteY3219" fmla="*/ 1374778 h 1701199"/>
                    <a:gd name="connsiteX3220" fmla="*/ 1883865 w 4919074"/>
                    <a:gd name="connsiteY3220" fmla="*/ 1373061 h 1701199"/>
                    <a:gd name="connsiteX3221" fmla="*/ 1887870 w 4919074"/>
                    <a:gd name="connsiteY3221" fmla="*/ 1372775 h 1701199"/>
                    <a:gd name="connsiteX3222" fmla="*/ 1890874 w 4919074"/>
                    <a:gd name="connsiteY3222" fmla="*/ 1371631 h 1701199"/>
                    <a:gd name="connsiteX3223" fmla="*/ 1891732 w 4919074"/>
                    <a:gd name="connsiteY3223" fmla="*/ 1368198 h 1701199"/>
                    <a:gd name="connsiteX3224" fmla="*/ 1893306 w 4919074"/>
                    <a:gd name="connsiteY3224" fmla="*/ 1367340 h 1701199"/>
                    <a:gd name="connsiteX3225" fmla="*/ 1894736 w 4919074"/>
                    <a:gd name="connsiteY3225" fmla="*/ 1366910 h 1701199"/>
                    <a:gd name="connsiteX3226" fmla="*/ 1898455 w 4919074"/>
                    <a:gd name="connsiteY3226" fmla="*/ 1366338 h 1701199"/>
                    <a:gd name="connsiteX3227" fmla="*/ 1901030 w 4919074"/>
                    <a:gd name="connsiteY3227" fmla="*/ 1365051 h 1701199"/>
                    <a:gd name="connsiteX3228" fmla="*/ 1902604 w 4919074"/>
                    <a:gd name="connsiteY3228" fmla="*/ 1364336 h 1701199"/>
                    <a:gd name="connsiteX3229" fmla="*/ 1907180 w 4919074"/>
                    <a:gd name="connsiteY3229" fmla="*/ 1362619 h 1701199"/>
                    <a:gd name="connsiteX3230" fmla="*/ 1911329 w 4919074"/>
                    <a:gd name="connsiteY3230" fmla="*/ 1362190 h 1701199"/>
                    <a:gd name="connsiteX3231" fmla="*/ 1913189 w 4919074"/>
                    <a:gd name="connsiteY3231" fmla="*/ 1360760 h 1701199"/>
                    <a:gd name="connsiteX3232" fmla="*/ 1914619 w 4919074"/>
                    <a:gd name="connsiteY3232" fmla="*/ 1358900 h 1701199"/>
                    <a:gd name="connsiteX3233" fmla="*/ 1916908 w 4919074"/>
                    <a:gd name="connsiteY3233" fmla="*/ 1358185 h 1701199"/>
                    <a:gd name="connsiteX3234" fmla="*/ 1919339 w 4919074"/>
                    <a:gd name="connsiteY3234" fmla="*/ 1356611 h 1701199"/>
                    <a:gd name="connsiteX3235" fmla="*/ 1922486 w 4919074"/>
                    <a:gd name="connsiteY3235" fmla="*/ 1354609 h 1701199"/>
                    <a:gd name="connsiteX3236" fmla="*/ 1923774 w 4919074"/>
                    <a:gd name="connsiteY3236" fmla="*/ 1354323 h 1701199"/>
                    <a:gd name="connsiteX3237" fmla="*/ 1928923 w 4919074"/>
                    <a:gd name="connsiteY3237" fmla="*/ 1353035 h 1701199"/>
                    <a:gd name="connsiteX3238" fmla="*/ 1930926 w 4919074"/>
                    <a:gd name="connsiteY3238" fmla="*/ 1352606 h 1701199"/>
                    <a:gd name="connsiteX3239" fmla="*/ 1932070 w 4919074"/>
                    <a:gd name="connsiteY3239" fmla="*/ 1352463 h 1701199"/>
                    <a:gd name="connsiteX3240" fmla="*/ 1934359 w 4919074"/>
                    <a:gd name="connsiteY3240" fmla="*/ 1352463 h 1701199"/>
                    <a:gd name="connsiteX3241" fmla="*/ 1935360 w 4919074"/>
                    <a:gd name="connsiteY3241" fmla="*/ 1350318 h 1701199"/>
                    <a:gd name="connsiteX3242" fmla="*/ 1937506 w 4919074"/>
                    <a:gd name="connsiteY3242" fmla="*/ 1348744 h 1701199"/>
                    <a:gd name="connsiteX3243" fmla="*/ 1939794 w 4919074"/>
                    <a:gd name="connsiteY3243" fmla="*/ 1348172 h 1701199"/>
                    <a:gd name="connsiteX3244" fmla="*/ 1940939 w 4919074"/>
                    <a:gd name="connsiteY3244" fmla="*/ 1346598 h 1701199"/>
                    <a:gd name="connsiteX3245" fmla="*/ 1943084 w 4919074"/>
                    <a:gd name="connsiteY3245" fmla="*/ 1344596 h 1701199"/>
                    <a:gd name="connsiteX3246" fmla="*/ 1946088 w 4919074"/>
                    <a:gd name="connsiteY3246" fmla="*/ 1343595 h 1701199"/>
                    <a:gd name="connsiteX3247" fmla="*/ 1950666 w 4919074"/>
                    <a:gd name="connsiteY3247" fmla="*/ 1343308 h 1701199"/>
                    <a:gd name="connsiteX3248" fmla="*/ 1955100 w 4919074"/>
                    <a:gd name="connsiteY3248" fmla="*/ 1343595 h 1701199"/>
                    <a:gd name="connsiteX3249" fmla="*/ 1957818 w 4919074"/>
                    <a:gd name="connsiteY3249" fmla="*/ 1343308 h 1701199"/>
                    <a:gd name="connsiteX3250" fmla="*/ 1959963 w 4919074"/>
                    <a:gd name="connsiteY3250" fmla="*/ 1340305 h 1701199"/>
                    <a:gd name="connsiteX3251" fmla="*/ 1960392 w 4919074"/>
                    <a:gd name="connsiteY3251" fmla="*/ 1338874 h 1701199"/>
                    <a:gd name="connsiteX3252" fmla="*/ 1960964 w 4919074"/>
                    <a:gd name="connsiteY3252" fmla="*/ 1337301 h 1701199"/>
                    <a:gd name="connsiteX3253" fmla="*/ 1962681 w 4919074"/>
                    <a:gd name="connsiteY3253" fmla="*/ 1336729 h 1701199"/>
                    <a:gd name="connsiteX3254" fmla="*/ 1964827 w 4919074"/>
                    <a:gd name="connsiteY3254" fmla="*/ 1339160 h 1701199"/>
                    <a:gd name="connsiteX3255" fmla="*/ 1966686 w 4919074"/>
                    <a:gd name="connsiteY3255" fmla="*/ 1340734 h 1701199"/>
                    <a:gd name="connsiteX3256" fmla="*/ 1969547 w 4919074"/>
                    <a:gd name="connsiteY3256" fmla="*/ 1342307 h 1701199"/>
                    <a:gd name="connsiteX3257" fmla="*/ 1970977 w 4919074"/>
                    <a:gd name="connsiteY3257" fmla="*/ 1343738 h 1701199"/>
                    <a:gd name="connsiteX3258" fmla="*/ 1972551 w 4919074"/>
                    <a:gd name="connsiteY3258" fmla="*/ 1343881 h 1701199"/>
                    <a:gd name="connsiteX3259" fmla="*/ 1974267 w 4919074"/>
                    <a:gd name="connsiteY3259" fmla="*/ 1342879 h 1701199"/>
                    <a:gd name="connsiteX3260" fmla="*/ 1975555 w 4919074"/>
                    <a:gd name="connsiteY3260" fmla="*/ 1340161 h 1701199"/>
                    <a:gd name="connsiteX3261" fmla="*/ 1977843 w 4919074"/>
                    <a:gd name="connsiteY3261" fmla="*/ 1339732 h 1701199"/>
                    <a:gd name="connsiteX3262" fmla="*/ 1980419 w 4919074"/>
                    <a:gd name="connsiteY3262" fmla="*/ 1340161 h 1701199"/>
                    <a:gd name="connsiteX3263" fmla="*/ 1981134 w 4919074"/>
                    <a:gd name="connsiteY3263" fmla="*/ 1341449 h 1701199"/>
                    <a:gd name="connsiteX3264" fmla="*/ 1981277 w 4919074"/>
                    <a:gd name="connsiteY3264" fmla="*/ 1342736 h 1701199"/>
                    <a:gd name="connsiteX3265" fmla="*/ 1982421 w 4919074"/>
                    <a:gd name="connsiteY3265" fmla="*/ 1345025 h 1701199"/>
                    <a:gd name="connsiteX3266" fmla="*/ 1985282 w 4919074"/>
                    <a:gd name="connsiteY3266" fmla="*/ 1347028 h 1701199"/>
                    <a:gd name="connsiteX3267" fmla="*/ 1988858 w 4919074"/>
                    <a:gd name="connsiteY3267" fmla="*/ 1347028 h 1701199"/>
                    <a:gd name="connsiteX3268" fmla="*/ 1990431 w 4919074"/>
                    <a:gd name="connsiteY3268" fmla="*/ 1346598 h 1701199"/>
                    <a:gd name="connsiteX3269" fmla="*/ 1993864 w 4919074"/>
                    <a:gd name="connsiteY3269" fmla="*/ 1346884 h 1701199"/>
                    <a:gd name="connsiteX3270" fmla="*/ 1997297 w 4919074"/>
                    <a:gd name="connsiteY3270" fmla="*/ 1347314 h 1701199"/>
                    <a:gd name="connsiteX3271" fmla="*/ 2001016 w 4919074"/>
                    <a:gd name="connsiteY3271" fmla="*/ 1347886 h 1701199"/>
                    <a:gd name="connsiteX3272" fmla="*/ 2002160 w 4919074"/>
                    <a:gd name="connsiteY3272" fmla="*/ 1347886 h 1701199"/>
                    <a:gd name="connsiteX3273" fmla="*/ 2006166 w 4919074"/>
                    <a:gd name="connsiteY3273" fmla="*/ 1348172 h 1701199"/>
                    <a:gd name="connsiteX3274" fmla="*/ 2012030 w 4919074"/>
                    <a:gd name="connsiteY3274" fmla="*/ 1348458 h 1701199"/>
                    <a:gd name="connsiteX3275" fmla="*/ 2014605 w 4919074"/>
                    <a:gd name="connsiteY3275" fmla="*/ 1348315 h 1701199"/>
                    <a:gd name="connsiteX3276" fmla="*/ 2019898 w 4919074"/>
                    <a:gd name="connsiteY3276" fmla="*/ 1349030 h 1701199"/>
                    <a:gd name="connsiteX3277" fmla="*/ 2021042 w 4919074"/>
                    <a:gd name="connsiteY3277" fmla="*/ 1350747 h 1701199"/>
                    <a:gd name="connsiteX3278" fmla="*/ 2022043 w 4919074"/>
                    <a:gd name="connsiteY3278" fmla="*/ 1355038 h 1701199"/>
                    <a:gd name="connsiteX3279" fmla="*/ 2022902 w 4919074"/>
                    <a:gd name="connsiteY3279" fmla="*/ 1359043 h 1701199"/>
                    <a:gd name="connsiteX3280" fmla="*/ 2023045 w 4919074"/>
                    <a:gd name="connsiteY3280" fmla="*/ 1362190 h 1701199"/>
                    <a:gd name="connsiteX3281" fmla="*/ 2024475 w 4919074"/>
                    <a:gd name="connsiteY3281" fmla="*/ 1363907 h 1701199"/>
                    <a:gd name="connsiteX3282" fmla="*/ 2026191 w 4919074"/>
                    <a:gd name="connsiteY3282" fmla="*/ 1364479 h 1701199"/>
                    <a:gd name="connsiteX3283" fmla="*/ 2027336 w 4919074"/>
                    <a:gd name="connsiteY3283" fmla="*/ 1365766 h 1701199"/>
                    <a:gd name="connsiteX3284" fmla="*/ 2029482 w 4919074"/>
                    <a:gd name="connsiteY3284" fmla="*/ 1367483 h 1701199"/>
                    <a:gd name="connsiteX3285" fmla="*/ 2030912 w 4919074"/>
                    <a:gd name="connsiteY3285" fmla="*/ 1370057 h 1701199"/>
                    <a:gd name="connsiteX3286" fmla="*/ 2032772 w 4919074"/>
                    <a:gd name="connsiteY3286" fmla="*/ 1369914 h 1701199"/>
                    <a:gd name="connsiteX3287" fmla="*/ 2034059 w 4919074"/>
                    <a:gd name="connsiteY3287" fmla="*/ 1369199 h 1701199"/>
                    <a:gd name="connsiteX3288" fmla="*/ 2036920 w 4919074"/>
                    <a:gd name="connsiteY3288" fmla="*/ 1369056 h 1701199"/>
                    <a:gd name="connsiteX3289" fmla="*/ 2040496 w 4919074"/>
                    <a:gd name="connsiteY3289" fmla="*/ 1369199 h 1701199"/>
                    <a:gd name="connsiteX3290" fmla="*/ 2042928 w 4919074"/>
                    <a:gd name="connsiteY3290" fmla="*/ 1370630 h 1701199"/>
                    <a:gd name="connsiteX3291" fmla="*/ 2043928 w 4919074"/>
                    <a:gd name="connsiteY3291" fmla="*/ 1372489 h 1701199"/>
                    <a:gd name="connsiteX3292" fmla="*/ 2045931 w 4919074"/>
                    <a:gd name="connsiteY3292" fmla="*/ 1373490 h 1701199"/>
                    <a:gd name="connsiteX3293" fmla="*/ 2047648 w 4919074"/>
                    <a:gd name="connsiteY3293" fmla="*/ 1373204 h 1701199"/>
                    <a:gd name="connsiteX3294" fmla="*/ 2052512 w 4919074"/>
                    <a:gd name="connsiteY3294" fmla="*/ 1373204 h 1701199"/>
                    <a:gd name="connsiteX3295" fmla="*/ 2054228 w 4919074"/>
                    <a:gd name="connsiteY3295" fmla="*/ 1373204 h 1701199"/>
                    <a:gd name="connsiteX3296" fmla="*/ 2055944 w 4919074"/>
                    <a:gd name="connsiteY3296" fmla="*/ 1374349 h 1701199"/>
                    <a:gd name="connsiteX3297" fmla="*/ 2058376 w 4919074"/>
                    <a:gd name="connsiteY3297" fmla="*/ 1374492 h 1701199"/>
                    <a:gd name="connsiteX3298" fmla="*/ 2059664 w 4919074"/>
                    <a:gd name="connsiteY3298" fmla="*/ 1373204 h 1701199"/>
                    <a:gd name="connsiteX3299" fmla="*/ 2063955 w 4919074"/>
                    <a:gd name="connsiteY3299" fmla="*/ 1372346 h 1701199"/>
                    <a:gd name="connsiteX3300" fmla="*/ 2066386 w 4919074"/>
                    <a:gd name="connsiteY3300" fmla="*/ 1370486 h 1701199"/>
                    <a:gd name="connsiteX3301" fmla="*/ 2068246 w 4919074"/>
                    <a:gd name="connsiteY3301" fmla="*/ 1370486 h 1701199"/>
                    <a:gd name="connsiteX3302" fmla="*/ 2069677 w 4919074"/>
                    <a:gd name="connsiteY3302" fmla="*/ 1371345 h 1701199"/>
                    <a:gd name="connsiteX3303" fmla="*/ 2070820 w 4919074"/>
                    <a:gd name="connsiteY3303" fmla="*/ 1372489 h 1701199"/>
                    <a:gd name="connsiteX3304" fmla="*/ 2072395 w 4919074"/>
                    <a:gd name="connsiteY3304" fmla="*/ 1372060 h 1701199"/>
                    <a:gd name="connsiteX3305" fmla="*/ 2073396 w 4919074"/>
                    <a:gd name="connsiteY3305" fmla="*/ 1371059 h 1701199"/>
                    <a:gd name="connsiteX3306" fmla="*/ 2074683 w 4919074"/>
                    <a:gd name="connsiteY3306" fmla="*/ 1371059 h 1701199"/>
                    <a:gd name="connsiteX3307" fmla="*/ 2076113 w 4919074"/>
                    <a:gd name="connsiteY3307" fmla="*/ 1371631 h 1701199"/>
                    <a:gd name="connsiteX3308" fmla="*/ 2079689 w 4919074"/>
                    <a:gd name="connsiteY3308" fmla="*/ 1372775 h 1701199"/>
                    <a:gd name="connsiteX3309" fmla="*/ 2082265 w 4919074"/>
                    <a:gd name="connsiteY3309" fmla="*/ 1374921 h 1701199"/>
                    <a:gd name="connsiteX3310" fmla="*/ 2084266 w 4919074"/>
                    <a:gd name="connsiteY3310" fmla="*/ 1375064 h 1701199"/>
                    <a:gd name="connsiteX3311" fmla="*/ 2086841 w 4919074"/>
                    <a:gd name="connsiteY3311" fmla="*/ 1374492 h 1701199"/>
                    <a:gd name="connsiteX3312" fmla="*/ 2087986 w 4919074"/>
                    <a:gd name="connsiteY3312" fmla="*/ 1374206 h 1701199"/>
                    <a:gd name="connsiteX3313" fmla="*/ 2089130 w 4919074"/>
                    <a:gd name="connsiteY3313" fmla="*/ 1375207 h 1701199"/>
                    <a:gd name="connsiteX3314" fmla="*/ 2090847 w 4919074"/>
                    <a:gd name="connsiteY3314" fmla="*/ 1375779 h 1701199"/>
                    <a:gd name="connsiteX3315" fmla="*/ 2092134 w 4919074"/>
                    <a:gd name="connsiteY3315" fmla="*/ 1374921 h 1701199"/>
                    <a:gd name="connsiteX3316" fmla="*/ 2094280 w 4919074"/>
                    <a:gd name="connsiteY3316" fmla="*/ 1374492 h 1701199"/>
                    <a:gd name="connsiteX3317" fmla="*/ 2102576 w 4919074"/>
                    <a:gd name="connsiteY3317" fmla="*/ 1375636 h 1701199"/>
                    <a:gd name="connsiteX3318" fmla="*/ 2104436 w 4919074"/>
                    <a:gd name="connsiteY3318" fmla="*/ 1377639 h 1701199"/>
                    <a:gd name="connsiteX3319" fmla="*/ 2105866 w 4919074"/>
                    <a:gd name="connsiteY3319" fmla="*/ 1378640 h 1701199"/>
                    <a:gd name="connsiteX3320" fmla="*/ 2107154 w 4919074"/>
                    <a:gd name="connsiteY3320" fmla="*/ 1380356 h 1701199"/>
                    <a:gd name="connsiteX3321" fmla="*/ 2109299 w 4919074"/>
                    <a:gd name="connsiteY3321" fmla="*/ 1381501 h 1701199"/>
                    <a:gd name="connsiteX3322" fmla="*/ 2113876 w 4919074"/>
                    <a:gd name="connsiteY3322" fmla="*/ 1381072 h 1701199"/>
                    <a:gd name="connsiteX3323" fmla="*/ 2115593 w 4919074"/>
                    <a:gd name="connsiteY3323" fmla="*/ 1379927 h 1701199"/>
                    <a:gd name="connsiteX3324" fmla="*/ 2119312 w 4919074"/>
                    <a:gd name="connsiteY3324" fmla="*/ 1377066 h 1701199"/>
                    <a:gd name="connsiteX3325" fmla="*/ 2120743 w 4919074"/>
                    <a:gd name="connsiteY3325" fmla="*/ 1374492 h 1701199"/>
                    <a:gd name="connsiteX3326" fmla="*/ 2122602 w 4919074"/>
                    <a:gd name="connsiteY3326" fmla="*/ 1373633 h 1701199"/>
                    <a:gd name="connsiteX3327" fmla="*/ 2124748 w 4919074"/>
                    <a:gd name="connsiteY3327" fmla="*/ 1373204 h 1701199"/>
                    <a:gd name="connsiteX3328" fmla="*/ 2126750 w 4919074"/>
                    <a:gd name="connsiteY3328" fmla="*/ 1373204 h 1701199"/>
                    <a:gd name="connsiteX3329" fmla="*/ 2128753 w 4919074"/>
                    <a:gd name="connsiteY3329" fmla="*/ 1373061 h 1701199"/>
                    <a:gd name="connsiteX3330" fmla="*/ 2131185 w 4919074"/>
                    <a:gd name="connsiteY3330" fmla="*/ 1371059 h 1701199"/>
                    <a:gd name="connsiteX3331" fmla="*/ 2133330 w 4919074"/>
                    <a:gd name="connsiteY3331" fmla="*/ 1370343 h 1701199"/>
                    <a:gd name="connsiteX3332" fmla="*/ 2136334 w 4919074"/>
                    <a:gd name="connsiteY3332" fmla="*/ 1367912 h 1701199"/>
                    <a:gd name="connsiteX3333" fmla="*/ 2136906 w 4919074"/>
                    <a:gd name="connsiteY3333" fmla="*/ 1366767 h 1701199"/>
                    <a:gd name="connsiteX3334" fmla="*/ 2138337 w 4919074"/>
                    <a:gd name="connsiteY3334" fmla="*/ 1363907 h 1701199"/>
                    <a:gd name="connsiteX3335" fmla="*/ 2139195 w 4919074"/>
                    <a:gd name="connsiteY3335" fmla="*/ 1362047 h 1701199"/>
                    <a:gd name="connsiteX3336" fmla="*/ 2140768 w 4919074"/>
                    <a:gd name="connsiteY3336" fmla="*/ 1359043 h 1701199"/>
                    <a:gd name="connsiteX3337" fmla="*/ 2141483 w 4919074"/>
                    <a:gd name="connsiteY3337" fmla="*/ 1354323 h 1701199"/>
                    <a:gd name="connsiteX3338" fmla="*/ 2142056 w 4919074"/>
                    <a:gd name="connsiteY3338" fmla="*/ 1351748 h 1701199"/>
                    <a:gd name="connsiteX3339" fmla="*/ 2141627 w 4919074"/>
                    <a:gd name="connsiteY3339" fmla="*/ 1349888 h 1701199"/>
                    <a:gd name="connsiteX3340" fmla="*/ 2139767 w 4919074"/>
                    <a:gd name="connsiteY3340" fmla="*/ 1348887 h 1701199"/>
                    <a:gd name="connsiteX3341" fmla="*/ 2137479 w 4919074"/>
                    <a:gd name="connsiteY3341" fmla="*/ 1348458 h 1701199"/>
                    <a:gd name="connsiteX3342" fmla="*/ 2135476 w 4919074"/>
                    <a:gd name="connsiteY3342" fmla="*/ 1347171 h 1701199"/>
                    <a:gd name="connsiteX3343" fmla="*/ 2134046 w 4919074"/>
                    <a:gd name="connsiteY3343" fmla="*/ 1345454 h 1701199"/>
                    <a:gd name="connsiteX3344" fmla="*/ 2133188 w 4919074"/>
                    <a:gd name="connsiteY3344" fmla="*/ 1343165 h 1701199"/>
                    <a:gd name="connsiteX3345" fmla="*/ 2132043 w 4919074"/>
                    <a:gd name="connsiteY3345" fmla="*/ 1340591 h 1701199"/>
                    <a:gd name="connsiteX3346" fmla="*/ 2132043 w 4919074"/>
                    <a:gd name="connsiteY3346" fmla="*/ 1338588 h 1701199"/>
                    <a:gd name="connsiteX3347" fmla="*/ 2131757 w 4919074"/>
                    <a:gd name="connsiteY3347" fmla="*/ 1337158 h 1701199"/>
                    <a:gd name="connsiteX3348" fmla="*/ 2130755 w 4919074"/>
                    <a:gd name="connsiteY3348" fmla="*/ 1335870 h 1701199"/>
                    <a:gd name="connsiteX3349" fmla="*/ 2128753 w 4919074"/>
                    <a:gd name="connsiteY3349" fmla="*/ 1333582 h 1701199"/>
                    <a:gd name="connsiteX3350" fmla="*/ 2127895 w 4919074"/>
                    <a:gd name="connsiteY3350" fmla="*/ 1332008 h 1701199"/>
                    <a:gd name="connsiteX3351" fmla="*/ 2128181 w 4919074"/>
                    <a:gd name="connsiteY3351" fmla="*/ 1329290 h 1701199"/>
                    <a:gd name="connsiteX3352" fmla="*/ 2130470 w 4919074"/>
                    <a:gd name="connsiteY3352" fmla="*/ 1324713 h 1701199"/>
                    <a:gd name="connsiteX3353" fmla="*/ 2130613 w 4919074"/>
                    <a:gd name="connsiteY3353" fmla="*/ 1322710 h 1701199"/>
                    <a:gd name="connsiteX3354" fmla="*/ 2130898 w 4919074"/>
                    <a:gd name="connsiteY3354" fmla="*/ 1321280 h 1701199"/>
                    <a:gd name="connsiteX3355" fmla="*/ 2130898 w 4919074"/>
                    <a:gd name="connsiteY3355" fmla="*/ 1320136 h 1701199"/>
                    <a:gd name="connsiteX3356" fmla="*/ 2131613 w 4919074"/>
                    <a:gd name="connsiteY3356" fmla="*/ 1317418 h 1701199"/>
                    <a:gd name="connsiteX3357" fmla="*/ 2132901 w 4919074"/>
                    <a:gd name="connsiteY3357" fmla="*/ 1316273 h 1701199"/>
                    <a:gd name="connsiteX3358" fmla="*/ 2134331 w 4919074"/>
                    <a:gd name="connsiteY3358" fmla="*/ 1313413 h 1701199"/>
                    <a:gd name="connsiteX3359" fmla="*/ 2136334 w 4919074"/>
                    <a:gd name="connsiteY3359" fmla="*/ 1311982 h 1701199"/>
                    <a:gd name="connsiteX3360" fmla="*/ 2138766 w 4919074"/>
                    <a:gd name="connsiteY3360" fmla="*/ 1311982 h 1701199"/>
                    <a:gd name="connsiteX3361" fmla="*/ 2139767 w 4919074"/>
                    <a:gd name="connsiteY3361" fmla="*/ 1311124 h 1701199"/>
                    <a:gd name="connsiteX3362" fmla="*/ 2140340 w 4919074"/>
                    <a:gd name="connsiteY3362" fmla="*/ 1308263 h 1701199"/>
                    <a:gd name="connsiteX3363" fmla="*/ 2141483 w 4919074"/>
                    <a:gd name="connsiteY3363" fmla="*/ 1305974 h 1701199"/>
                    <a:gd name="connsiteX3364" fmla="*/ 2142342 w 4919074"/>
                    <a:gd name="connsiteY3364" fmla="*/ 1304401 h 1701199"/>
                    <a:gd name="connsiteX3365" fmla="*/ 2143773 w 4919074"/>
                    <a:gd name="connsiteY3365" fmla="*/ 1302685 h 1701199"/>
                    <a:gd name="connsiteX3366" fmla="*/ 2152498 w 4919074"/>
                    <a:gd name="connsiteY3366" fmla="*/ 1299252 h 1701199"/>
                    <a:gd name="connsiteX3367" fmla="*/ 2156074 w 4919074"/>
                    <a:gd name="connsiteY3367" fmla="*/ 1295103 h 1701199"/>
                    <a:gd name="connsiteX3368" fmla="*/ 2157362 w 4919074"/>
                    <a:gd name="connsiteY3368" fmla="*/ 1292958 h 1701199"/>
                    <a:gd name="connsiteX3369" fmla="*/ 2158792 w 4919074"/>
                    <a:gd name="connsiteY3369" fmla="*/ 1288380 h 1701199"/>
                    <a:gd name="connsiteX3370" fmla="*/ 2160080 w 4919074"/>
                    <a:gd name="connsiteY3370" fmla="*/ 1286521 h 1701199"/>
                    <a:gd name="connsiteX3371" fmla="*/ 2162081 w 4919074"/>
                    <a:gd name="connsiteY3371" fmla="*/ 1287093 h 1701199"/>
                    <a:gd name="connsiteX3372" fmla="*/ 2164371 w 4919074"/>
                    <a:gd name="connsiteY3372" fmla="*/ 1289811 h 1701199"/>
                    <a:gd name="connsiteX3373" fmla="*/ 2166087 w 4919074"/>
                    <a:gd name="connsiteY3373" fmla="*/ 1289811 h 1701199"/>
                    <a:gd name="connsiteX3374" fmla="*/ 2168662 w 4919074"/>
                    <a:gd name="connsiteY3374" fmla="*/ 1291241 h 1701199"/>
                    <a:gd name="connsiteX3375" fmla="*/ 2175671 w 4919074"/>
                    <a:gd name="connsiteY3375" fmla="*/ 1294388 h 1701199"/>
                    <a:gd name="connsiteX3376" fmla="*/ 2179390 w 4919074"/>
                    <a:gd name="connsiteY3376" fmla="*/ 1295246 h 1701199"/>
                    <a:gd name="connsiteX3377" fmla="*/ 2181821 w 4919074"/>
                    <a:gd name="connsiteY3377" fmla="*/ 1295532 h 1701199"/>
                    <a:gd name="connsiteX3378" fmla="*/ 2185112 w 4919074"/>
                    <a:gd name="connsiteY3378" fmla="*/ 1296391 h 1701199"/>
                    <a:gd name="connsiteX3379" fmla="*/ 2187114 w 4919074"/>
                    <a:gd name="connsiteY3379" fmla="*/ 1298250 h 1701199"/>
                    <a:gd name="connsiteX3380" fmla="*/ 2191119 w 4919074"/>
                    <a:gd name="connsiteY3380" fmla="*/ 1301111 h 1701199"/>
                    <a:gd name="connsiteX3381" fmla="*/ 2194552 w 4919074"/>
                    <a:gd name="connsiteY3381" fmla="*/ 1301826 h 1701199"/>
                    <a:gd name="connsiteX3382" fmla="*/ 2200560 w 4919074"/>
                    <a:gd name="connsiteY3382" fmla="*/ 1302112 h 1701199"/>
                    <a:gd name="connsiteX3383" fmla="*/ 2207712 w 4919074"/>
                    <a:gd name="connsiteY3383" fmla="*/ 1302255 h 1701199"/>
                    <a:gd name="connsiteX3384" fmla="*/ 2209715 w 4919074"/>
                    <a:gd name="connsiteY3384" fmla="*/ 1302828 h 1701199"/>
                    <a:gd name="connsiteX3385" fmla="*/ 2215007 w 4919074"/>
                    <a:gd name="connsiteY3385" fmla="*/ 1304830 h 1701199"/>
                    <a:gd name="connsiteX3386" fmla="*/ 2220872 w 4919074"/>
                    <a:gd name="connsiteY3386" fmla="*/ 1307119 h 1701199"/>
                    <a:gd name="connsiteX3387" fmla="*/ 2226307 w 4919074"/>
                    <a:gd name="connsiteY3387" fmla="*/ 1309264 h 1701199"/>
                    <a:gd name="connsiteX3388" fmla="*/ 2230456 w 4919074"/>
                    <a:gd name="connsiteY3388" fmla="*/ 1310838 h 1701199"/>
                    <a:gd name="connsiteX3389" fmla="*/ 2232887 w 4919074"/>
                    <a:gd name="connsiteY3389" fmla="*/ 1312411 h 1701199"/>
                    <a:gd name="connsiteX3390" fmla="*/ 2235319 w 4919074"/>
                    <a:gd name="connsiteY3390" fmla="*/ 1313270 h 1701199"/>
                    <a:gd name="connsiteX3391" fmla="*/ 2237751 w 4919074"/>
                    <a:gd name="connsiteY3391" fmla="*/ 1312554 h 1701199"/>
                    <a:gd name="connsiteX3392" fmla="*/ 2241041 w 4919074"/>
                    <a:gd name="connsiteY3392" fmla="*/ 1312697 h 1701199"/>
                    <a:gd name="connsiteX3393" fmla="*/ 2248479 w 4919074"/>
                    <a:gd name="connsiteY3393" fmla="*/ 1314557 h 1701199"/>
                    <a:gd name="connsiteX3394" fmla="*/ 2253342 w 4919074"/>
                    <a:gd name="connsiteY3394" fmla="*/ 1316131 h 1701199"/>
                    <a:gd name="connsiteX3395" fmla="*/ 2257348 w 4919074"/>
                    <a:gd name="connsiteY3395" fmla="*/ 1317275 h 1701199"/>
                    <a:gd name="connsiteX3396" fmla="*/ 2258635 w 4919074"/>
                    <a:gd name="connsiteY3396" fmla="*/ 1318848 h 1701199"/>
                    <a:gd name="connsiteX3397" fmla="*/ 2258778 w 4919074"/>
                    <a:gd name="connsiteY3397" fmla="*/ 1320994 h 1701199"/>
                    <a:gd name="connsiteX3398" fmla="*/ 2258206 w 4919074"/>
                    <a:gd name="connsiteY3398" fmla="*/ 1322710 h 1701199"/>
                    <a:gd name="connsiteX3399" fmla="*/ 2258492 w 4919074"/>
                    <a:gd name="connsiteY3399" fmla="*/ 1327002 h 1701199"/>
                    <a:gd name="connsiteX3400" fmla="*/ 2259779 w 4919074"/>
                    <a:gd name="connsiteY3400" fmla="*/ 1329290 h 1701199"/>
                    <a:gd name="connsiteX3401" fmla="*/ 2260209 w 4919074"/>
                    <a:gd name="connsiteY3401" fmla="*/ 1332437 h 1701199"/>
                    <a:gd name="connsiteX3402" fmla="*/ 2260781 w 4919074"/>
                    <a:gd name="connsiteY3402" fmla="*/ 1335298 h 1701199"/>
                    <a:gd name="connsiteX3403" fmla="*/ 2260494 w 4919074"/>
                    <a:gd name="connsiteY3403" fmla="*/ 1338159 h 1701199"/>
                    <a:gd name="connsiteX3404" fmla="*/ 2261067 w 4919074"/>
                    <a:gd name="connsiteY3404" fmla="*/ 1339589 h 1701199"/>
                    <a:gd name="connsiteX3405" fmla="*/ 2262211 w 4919074"/>
                    <a:gd name="connsiteY3405" fmla="*/ 1340591 h 1701199"/>
                    <a:gd name="connsiteX3406" fmla="*/ 2263499 w 4919074"/>
                    <a:gd name="connsiteY3406" fmla="*/ 1342593 h 1701199"/>
                    <a:gd name="connsiteX3407" fmla="*/ 2263069 w 4919074"/>
                    <a:gd name="connsiteY3407" fmla="*/ 1344596 h 1701199"/>
                    <a:gd name="connsiteX3408" fmla="*/ 2262497 w 4919074"/>
                    <a:gd name="connsiteY3408" fmla="*/ 1345883 h 1701199"/>
                    <a:gd name="connsiteX3409" fmla="*/ 2262640 w 4919074"/>
                    <a:gd name="connsiteY3409" fmla="*/ 1347886 h 1701199"/>
                    <a:gd name="connsiteX3410" fmla="*/ 2264071 w 4919074"/>
                    <a:gd name="connsiteY3410" fmla="*/ 1349459 h 1701199"/>
                    <a:gd name="connsiteX3411" fmla="*/ 2266217 w 4919074"/>
                    <a:gd name="connsiteY3411" fmla="*/ 1349745 h 1701199"/>
                    <a:gd name="connsiteX3412" fmla="*/ 2268076 w 4919074"/>
                    <a:gd name="connsiteY3412" fmla="*/ 1350175 h 1701199"/>
                    <a:gd name="connsiteX3413" fmla="*/ 2270364 w 4919074"/>
                    <a:gd name="connsiteY3413" fmla="*/ 1352749 h 1701199"/>
                    <a:gd name="connsiteX3414" fmla="*/ 2274513 w 4919074"/>
                    <a:gd name="connsiteY3414" fmla="*/ 1355753 h 1701199"/>
                    <a:gd name="connsiteX3415" fmla="*/ 2277088 w 4919074"/>
                    <a:gd name="connsiteY3415" fmla="*/ 1356468 h 1701199"/>
                    <a:gd name="connsiteX3416" fmla="*/ 2279948 w 4919074"/>
                    <a:gd name="connsiteY3416" fmla="*/ 1357756 h 1701199"/>
                    <a:gd name="connsiteX3417" fmla="*/ 2285384 w 4919074"/>
                    <a:gd name="connsiteY3417" fmla="*/ 1359043 h 1701199"/>
                    <a:gd name="connsiteX3418" fmla="*/ 2288960 w 4919074"/>
                    <a:gd name="connsiteY3418" fmla="*/ 1359472 h 1701199"/>
                    <a:gd name="connsiteX3419" fmla="*/ 2291249 w 4919074"/>
                    <a:gd name="connsiteY3419" fmla="*/ 1360474 h 1701199"/>
                    <a:gd name="connsiteX3420" fmla="*/ 2293252 w 4919074"/>
                    <a:gd name="connsiteY3420" fmla="*/ 1363048 h 1701199"/>
                    <a:gd name="connsiteX3421" fmla="*/ 2296828 w 4919074"/>
                    <a:gd name="connsiteY3421" fmla="*/ 1363621 h 1701199"/>
                    <a:gd name="connsiteX3422" fmla="*/ 2299116 w 4919074"/>
                    <a:gd name="connsiteY3422" fmla="*/ 1364479 h 1701199"/>
                    <a:gd name="connsiteX3423" fmla="*/ 2303264 w 4919074"/>
                    <a:gd name="connsiteY3423" fmla="*/ 1365480 h 1701199"/>
                    <a:gd name="connsiteX3424" fmla="*/ 2305982 w 4919074"/>
                    <a:gd name="connsiteY3424" fmla="*/ 1364908 h 1701199"/>
                    <a:gd name="connsiteX3425" fmla="*/ 2308414 w 4919074"/>
                    <a:gd name="connsiteY3425" fmla="*/ 1364050 h 1701199"/>
                    <a:gd name="connsiteX3426" fmla="*/ 2309987 w 4919074"/>
                    <a:gd name="connsiteY3426" fmla="*/ 1364193 h 1701199"/>
                    <a:gd name="connsiteX3427" fmla="*/ 2313134 w 4919074"/>
                    <a:gd name="connsiteY3427" fmla="*/ 1364765 h 1701199"/>
                    <a:gd name="connsiteX3428" fmla="*/ 2316710 w 4919074"/>
                    <a:gd name="connsiteY3428" fmla="*/ 1364908 h 1701199"/>
                    <a:gd name="connsiteX3429" fmla="*/ 2319714 w 4919074"/>
                    <a:gd name="connsiteY3429" fmla="*/ 1364336 h 1701199"/>
                    <a:gd name="connsiteX3430" fmla="*/ 2322146 w 4919074"/>
                    <a:gd name="connsiteY3430" fmla="*/ 1362476 h 1701199"/>
                    <a:gd name="connsiteX3431" fmla="*/ 2325007 w 4919074"/>
                    <a:gd name="connsiteY3431" fmla="*/ 1360044 h 1701199"/>
                    <a:gd name="connsiteX3432" fmla="*/ 2328439 w 4919074"/>
                    <a:gd name="connsiteY3432" fmla="*/ 1358900 h 1701199"/>
                    <a:gd name="connsiteX3433" fmla="*/ 2332302 w 4919074"/>
                    <a:gd name="connsiteY3433" fmla="*/ 1358471 h 1701199"/>
                    <a:gd name="connsiteX3434" fmla="*/ 2335020 w 4919074"/>
                    <a:gd name="connsiteY3434" fmla="*/ 1357470 h 1701199"/>
                    <a:gd name="connsiteX3435" fmla="*/ 2343745 w 4919074"/>
                    <a:gd name="connsiteY3435" fmla="*/ 1355896 h 1701199"/>
                    <a:gd name="connsiteX3436" fmla="*/ 2347321 w 4919074"/>
                    <a:gd name="connsiteY3436" fmla="*/ 1355610 h 1701199"/>
                    <a:gd name="connsiteX3437" fmla="*/ 2350182 w 4919074"/>
                    <a:gd name="connsiteY3437" fmla="*/ 1354037 h 1701199"/>
                    <a:gd name="connsiteX3438" fmla="*/ 2352614 w 4919074"/>
                    <a:gd name="connsiteY3438" fmla="*/ 1352749 h 1701199"/>
                    <a:gd name="connsiteX3439" fmla="*/ 2356047 w 4919074"/>
                    <a:gd name="connsiteY3439" fmla="*/ 1352320 h 1701199"/>
                    <a:gd name="connsiteX3440" fmla="*/ 2360910 w 4919074"/>
                    <a:gd name="connsiteY3440" fmla="*/ 1353607 h 1701199"/>
                    <a:gd name="connsiteX3441" fmla="*/ 2365488 w 4919074"/>
                    <a:gd name="connsiteY3441" fmla="*/ 1354609 h 1701199"/>
                    <a:gd name="connsiteX3442" fmla="*/ 2370923 w 4919074"/>
                    <a:gd name="connsiteY3442" fmla="*/ 1354895 h 1701199"/>
                    <a:gd name="connsiteX3443" fmla="*/ 2374643 w 4919074"/>
                    <a:gd name="connsiteY3443" fmla="*/ 1356468 h 1701199"/>
                    <a:gd name="connsiteX3444" fmla="*/ 2377217 w 4919074"/>
                    <a:gd name="connsiteY3444" fmla="*/ 1357899 h 1701199"/>
                    <a:gd name="connsiteX3445" fmla="*/ 2381222 w 4919074"/>
                    <a:gd name="connsiteY3445" fmla="*/ 1358900 h 1701199"/>
                    <a:gd name="connsiteX3446" fmla="*/ 2385800 w 4919074"/>
                    <a:gd name="connsiteY3446" fmla="*/ 1358471 h 1701199"/>
                    <a:gd name="connsiteX3447" fmla="*/ 2392093 w 4919074"/>
                    <a:gd name="connsiteY3447" fmla="*/ 1358042 h 1701199"/>
                    <a:gd name="connsiteX3448" fmla="*/ 2396241 w 4919074"/>
                    <a:gd name="connsiteY3448" fmla="*/ 1358614 h 1701199"/>
                    <a:gd name="connsiteX3449" fmla="*/ 2400533 w 4919074"/>
                    <a:gd name="connsiteY3449" fmla="*/ 1361189 h 1701199"/>
                    <a:gd name="connsiteX3450" fmla="*/ 2403108 w 4919074"/>
                    <a:gd name="connsiteY3450" fmla="*/ 1363191 h 1701199"/>
                    <a:gd name="connsiteX3451" fmla="*/ 2406111 w 4919074"/>
                    <a:gd name="connsiteY3451" fmla="*/ 1367483 h 1701199"/>
                    <a:gd name="connsiteX3452" fmla="*/ 2409259 w 4919074"/>
                    <a:gd name="connsiteY3452" fmla="*/ 1369628 h 1701199"/>
                    <a:gd name="connsiteX3453" fmla="*/ 2411976 w 4919074"/>
                    <a:gd name="connsiteY3453" fmla="*/ 1371345 h 1701199"/>
                    <a:gd name="connsiteX3454" fmla="*/ 2415409 w 4919074"/>
                    <a:gd name="connsiteY3454" fmla="*/ 1371488 h 1701199"/>
                    <a:gd name="connsiteX3455" fmla="*/ 2423992 w 4919074"/>
                    <a:gd name="connsiteY3455" fmla="*/ 1371631 h 1701199"/>
                    <a:gd name="connsiteX3456" fmla="*/ 2428712 w 4919074"/>
                    <a:gd name="connsiteY3456" fmla="*/ 1372489 h 1701199"/>
                    <a:gd name="connsiteX3457" fmla="*/ 2432575 w 4919074"/>
                    <a:gd name="connsiteY3457" fmla="*/ 1373061 h 1701199"/>
                    <a:gd name="connsiteX3458" fmla="*/ 2433576 w 4919074"/>
                    <a:gd name="connsiteY3458" fmla="*/ 1373919 h 1701199"/>
                    <a:gd name="connsiteX3459" fmla="*/ 2433146 w 4919074"/>
                    <a:gd name="connsiteY3459" fmla="*/ 1376923 h 1701199"/>
                    <a:gd name="connsiteX3460" fmla="*/ 2433290 w 4919074"/>
                    <a:gd name="connsiteY3460" fmla="*/ 1381215 h 1701199"/>
                    <a:gd name="connsiteX3461" fmla="*/ 2433146 w 4919074"/>
                    <a:gd name="connsiteY3461" fmla="*/ 1383074 h 1701199"/>
                    <a:gd name="connsiteX3462" fmla="*/ 2434005 w 4919074"/>
                    <a:gd name="connsiteY3462" fmla="*/ 1384505 h 1701199"/>
                    <a:gd name="connsiteX3463" fmla="*/ 2435436 w 4919074"/>
                    <a:gd name="connsiteY3463" fmla="*/ 1384791 h 1701199"/>
                    <a:gd name="connsiteX3464" fmla="*/ 2436151 w 4919074"/>
                    <a:gd name="connsiteY3464" fmla="*/ 1386936 h 1701199"/>
                    <a:gd name="connsiteX3465" fmla="*/ 2438010 w 4919074"/>
                    <a:gd name="connsiteY3465" fmla="*/ 1388081 h 1701199"/>
                    <a:gd name="connsiteX3466" fmla="*/ 2441586 w 4919074"/>
                    <a:gd name="connsiteY3466" fmla="*/ 1389654 h 1701199"/>
                    <a:gd name="connsiteX3467" fmla="*/ 2447307 w 4919074"/>
                    <a:gd name="connsiteY3467" fmla="*/ 1394661 h 1701199"/>
                    <a:gd name="connsiteX3468" fmla="*/ 2450884 w 4919074"/>
                    <a:gd name="connsiteY3468" fmla="*/ 1396806 h 1701199"/>
                    <a:gd name="connsiteX3469" fmla="*/ 2453601 w 4919074"/>
                    <a:gd name="connsiteY3469" fmla="*/ 1397521 h 1701199"/>
                    <a:gd name="connsiteX3470" fmla="*/ 2457177 w 4919074"/>
                    <a:gd name="connsiteY3470" fmla="*/ 1396949 h 1701199"/>
                    <a:gd name="connsiteX3471" fmla="*/ 2462899 w 4919074"/>
                    <a:gd name="connsiteY3471" fmla="*/ 1397092 h 1701199"/>
                    <a:gd name="connsiteX3472" fmla="*/ 2472483 w 4919074"/>
                    <a:gd name="connsiteY3472" fmla="*/ 1397092 h 1701199"/>
                    <a:gd name="connsiteX3473" fmla="*/ 2478920 w 4919074"/>
                    <a:gd name="connsiteY3473" fmla="*/ 1398523 h 1701199"/>
                    <a:gd name="connsiteX3474" fmla="*/ 2481208 w 4919074"/>
                    <a:gd name="connsiteY3474" fmla="*/ 1399524 h 1701199"/>
                    <a:gd name="connsiteX3475" fmla="*/ 2487932 w 4919074"/>
                    <a:gd name="connsiteY3475" fmla="*/ 1400811 h 1701199"/>
                    <a:gd name="connsiteX3476" fmla="*/ 2495370 w 4919074"/>
                    <a:gd name="connsiteY3476" fmla="*/ 1402099 h 1701199"/>
                    <a:gd name="connsiteX3477" fmla="*/ 2501521 w 4919074"/>
                    <a:gd name="connsiteY3477" fmla="*/ 1403529 h 1701199"/>
                    <a:gd name="connsiteX3478" fmla="*/ 2505239 w 4919074"/>
                    <a:gd name="connsiteY3478" fmla="*/ 1401670 h 1701199"/>
                    <a:gd name="connsiteX3479" fmla="*/ 2508387 w 4919074"/>
                    <a:gd name="connsiteY3479" fmla="*/ 1401527 h 1701199"/>
                    <a:gd name="connsiteX3480" fmla="*/ 2511533 w 4919074"/>
                    <a:gd name="connsiteY3480" fmla="*/ 1402814 h 1701199"/>
                    <a:gd name="connsiteX3481" fmla="*/ 2514537 w 4919074"/>
                    <a:gd name="connsiteY3481" fmla="*/ 1404674 h 1701199"/>
                    <a:gd name="connsiteX3482" fmla="*/ 2516969 w 4919074"/>
                    <a:gd name="connsiteY3482" fmla="*/ 1404530 h 1701199"/>
                    <a:gd name="connsiteX3483" fmla="*/ 2520545 w 4919074"/>
                    <a:gd name="connsiteY3483" fmla="*/ 1403672 h 1701199"/>
                    <a:gd name="connsiteX3484" fmla="*/ 2531846 w 4919074"/>
                    <a:gd name="connsiteY3484" fmla="*/ 1398237 h 1701199"/>
                    <a:gd name="connsiteX3485" fmla="*/ 2535851 w 4919074"/>
                    <a:gd name="connsiteY3485" fmla="*/ 1396234 h 1701199"/>
                    <a:gd name="connsiteX3486" fmla="*/ 2538568 w 4919074"/>
                    <a:gd name="connsiteY3486" fmla="*/ 1396806 h 1701199"/>
                    <a:gd name="connsiteX3487" fmla="*/ 2541143 w 4919074"/>
                    <a:gd name="connsiteY3487" fmla="*/ 1396091 h 1701199"/>
                    <a:gd name="connsiteX3488" fmla="*/ 2543003 w 4919074"/>
                    <a:gd name="connsiteY3488" fmla="*/ 1395376 h 1701199"/>
                    <a:gd name="connsiteX3489" fmla="*/ 2547866 w 4919074"/>
                    <a:gd name="connsiteY3489" fmla="*/ 1394518 h 1701199"/>
                    <a:gd name="connsiteX3490" fmla="*/ 2550870 w 4919074"/>
                    <a:gd name="connsiteY3490" fmla="*/ 1394374 h 1701199"/>
                    <a:gd name="connsiteX3491" fmla="*/ 2553874 w 4919074"/>
                    <a:gd name="connsiteY3491" fmla="*/ 1393945 h 1701199"/>
                    <a:gd name="connsiteX3492" fmla="*/ 2558308 w 4919074"/>
                    <a:gd name="connsiteY3492" fmla="*/ 1393516 h 1701199"/>
                    <a:gd name="connsiteX3493" fmla="*/ 2567177 w 4919074"/>
                    <a:gd name="connsiteY3493" fmla="*/ 1390083 h 1701199"/>
                    <a:gd name="connsiteX3494" fmla="*/ 2570753 w 4919074"/>
                    <a:gd name="connsiteY3494" fmla="*/ 1389368 h 1701199"/>
                    <a:gd name="connsiteX3495" fmla="*/ 2576904 w 4919074"/>
                    <a:gd name="connsiteY3495" fmla="*/ 1390369 h 1701199"/>
                    <a:gd name="connsiteX3496" fmla="*/ 2580194 w 4919074"/>
                    <a:gd name="connsiteY3496" fmla="*/ 1389654 h 1701199"/>
                    <a:gd name="connsiteX3497" fmla="*/ 2583484 w 4919074"/>
                    <a:gd name="connsiteY3497" fmla="*/ 1387938 h 1701199"/>
                    <a:gd name="connsiteX3498" fmla="*/ 2587775 w 4919074"/>
                    <a:gd name="connsiteY3498" fmla="*/ 1386078 h 1701199"/>
                    <a:gd name="connsiteX3499" fmla="*/ 2588776 w 4919074"/>
                    <a:gd name="connsiteY3499" fmla="*/ 1383074 h 1701199"/>
                    <a:gd name="connsiteX3500" fmla="*/ 2591065 w 4919074"/>
                    <a:gd name="connsiteY3500" fmla="*/ 1378926 h 1701199"/>
                    <a:gd name="connsiteX3501" fmla="*/ 2595642 w 4919074"/>
                    <a:gd name="connsiteY3501" fmla="*/ 1375922 h 1701199"/>
                    <a:gd name="connsiteX3502" fmla="*/ 2599504 w 4919074"/>
                    <a:gd name="connsiteY3502" fmla="*/ 1373204 h 1701199"/>
                    <a:gd name="connsiteX3503" fmla="*/ 2603367 w 4919074"/>
                    <a:gd name="connsiteY3503" fmla="*/ 1370630 h 1701199"/>
                    <a:gd name="connsiteX3504" fmla="*/ 2608230 w 4919074"/>
                    <a:gd name="connsiteY3504" fmla="*/ 1368484 h 1701199"/>
                    <a:gd name="connsiteX3505" fmla="*/ 2612664 w 4919074"/>
                    <a:gd name="connsiteY3505" fmla="*/ 1366910 h 1701199"/>
                    <a:gd name="connsiteX3506" fmla="*/ 2618386 w 4919074"/>
                    <a:gd name="connsiteY3506" fmla="*/ 1362905 h 1701199"/>
                    <a:gd name="connsiteX3507" fmla="*/ 2622964 w 4919074"/>
                    <a:gd name="connsiteY3507" fmla="*/ 1360760 h 1701199"/>
                    <a:gd name="connsiteX3508" fmla="*/ 2625252 w 4919074"/>
                    <a:gd name="connsiteY3508" fmla="*/ 1360187 h 1701199"/>
                    <a:gd name="connsiteX3509" fmla="*/ 2627970 w 4919074"/>
                    <a:gd name="connsiteY3509" fmla="*/ 1360903 h 1701199"/>
                    <a:gd name="connsiteX3510" fmla="*/ 2632977 w 4919074"/>
                    <a:gd name="connsiteY3510" fmla="*/ 1361475 h 1701199"/>
                    <a:gd name="connsiteX3511" fmla="*/ 2636695 w 4919074"/>
                    <a:gd name="connsiteY3511" fmla="*/ 1361332 h 1701199"/>
                    <a:gd name="connsiteX3512" fmla="*/ 2638698 w 4919074"/>
                    <a:gd name="connsiteY3512" fmla="*/ 1361761 h 1701199"/>
                    <a:gd name="connsiteX3513" fmla="*/ 2642847 w 4919074"/>
                    <a:gd name="connsiteY3513" fmla="*/ 1363763 h 1701199"/>
                    <a:gd name="connsiteX3514" fmla="*/ 2646565 w 4919074"/>
                    <a:gd name="connsiteY3514" fmla="*/ 1365480 h 1701199"/>
                    <a:gd name="connsiteX3515" fmla="*/ 2649426 w 4919074"/>
                    <a:gd name="connsiteY3515" fmla="*/ 1368627 h 1701199"/>
                    <a:gd name="connsiteX3516" fmla="*/ 2654719 w 4919074"/>
                    <a:gd name="connsiteY3516" fmla="*/ 1372918 h 1701199"/>
                    <a:gd name="connsiteX3517" fmla="*/ 2657436 w 4919074"/>
                    <a:gd name="connsiteY3517" fmla="*/ 1374492 h 1701199"/>
                    <a:gd name="connsiteX3518" fmla="*/ 2659439 w 4919074"/>
                    <a:gd name="connsiteY3518" fmla="*/ 1375064 h 1701199"/>
                    <a:gd name="connsiteX3519" fmla="*/ 2664160 w 4919074"/>
                    <a:gd name="connsiteY3519" fmla="*/ 1375493 h 1701199"/>
                    <a:gd name="connsiteX3520" fmla="*/ 2668164 w 4919074"/>
                    <a:gd name="connsiteY3520" fmla="*/ 1375636 h 1701199"/>
                    <a:gd name="connsiteX3521" fmla="*/ 2670454 w 4919074"/>
                    <a:gd name="connsiteY3521" fmla="*/ 1374635 h 1701199"/>
                    <a:gd name="connsiteX3522" fmla="*/ 2674458 w 4919074"/>
                    <a:gd name="connsiteY3522" fmla="*/ 1372775 h 1701199"/>
                    <a:gd name="connsiteX3523" fmla="*/ 2680752 w 4919074"/>
                    <a:gd name="connsiteY3523" fmla="*/ 1370486 h 1701199"/>
                    <a:gd name="connsiteX3524" fmla="*/ 2683184 w 4919074"/>
                    <a:gd name="connsiteY3524" fmla="*/ 1370630 h 1701199"/>
                    <a:gd name="connsiteX3525" fmla="*/ 2687189 w 4919074"/>
                    <a:gd name="connsiteY3525" fmla="*/ 1371774 h 1701199"/>
                    <a:gd name="connsiteX3526" fmla="*/ 2693340 w 4919074"/>
                    <a:gd name="connsiteY3526" fmla="*/ 1374063 h 1701199"/>
                    <a:gd name="connsiteX3527" fmla="*/ 2695772 w 4919074"/>
                    <a:gd name="connsiteY3527" fmla="*/ 1375779 h 1701199"/>
                    <a:gd name="connsiteX3528" fmla="*/ 2697202 w 4919074"/>
                    <a:gd name="connsiteY3528" fmla="*/ 1377925 h 1701199"/>
                    <a:gd name="connsiteX3529" fmla="*/ 2703496 w 4919074"/>
                    <a:gd name="connsiteY3529" fmla="*/ 1381215 h 1701199"/>
                    <a:gd name="connsiteX3530" fmla="*/ 2707501 w 4919074"/>
                    <a:gd name="connsiteY3530" fmla="*/ 1383074 h 1701199"/>
                    <a:gd name="connsiteX3531" fmla="*/ 2714225 w 4919074"/>
                    <a:gd name="connsiteY3531" fmla="*/ 1385649 h 1701199"/>
                    <a:gd name="connsiteX3532" fmla="*/ 2721233 w 4919074"/>
                    <a:gd name="connsiteY3532" fmla="*/ 1386364 h 1701199"/>
                    <a:gd name="connsiteX3533" fmla="*/ 2727956 w 4919074"/>
                    <a:gd name="connsiteY3533" fmla="*/ 1389225 h 1701199"/>
                    <a:gd name="connsiteX3534" fmla="*/ 2731390 w 4919074"/>
                    <a:gd name="connsiteY3534" fmla="*/ 1390083 h 1701199"/>
                    <a:gd name="connsiteX3535" fmla="*/ 2733248 w 4919074"/>
                    <a:gd name="connsiteY3535" fmla="*/ 1390083 h 1701199"/>
                    <a:gd name="connsiteX3536" fmla="*/ 2742690 w 4919074"/>
                    <a:gd name="connsiteY3536" fmla="*/ 1383074 h 1701199"/>
                    <a:gd name="connsiteX3537" fmla="*/ 2750700 w 4919074"/>
                    <a:gd name="connsiteY3537" fmla="*/ 1377066 h 1701199"/>
                    <a:gd name="connsiteX3538" fmla="*/ 2759855 w 4919074"/>
                    <a:gd name="connsiteY3538" fmla="*/ 1372489 h 1701199"/>
                    <a:gd name="connsiteX3539" fmla="*/ 2766578 w 4919074"/>
                    <a:gd name="connsiteY3539" fmla="*/ 1371774 h 1701199"/>
                    <a:gd name="connsiteX3540" fmla="*/ 2771727 w 4919074"/>
                    <a:gd name="connsiteY3540" fmla="*/ 1370486 h 1701199"/>
                    <a:gd name="connsiteX3541" fmla="*/ 2775017 w 4919074"/>
                    <a:gd name="connsiteY3541" fmla="*/ 1368341 h 1701199"/>
                    <a:gd name="connsiteX3542" fmla="*/ 2777019 w 4919074"/>
                    <a:gd name="connsiteY3542" fmla="*/ 1364908 h 1701199"/>
                    <a:gd name="connsiteX3543" fmla="*/ 2777735 w 4919074"/>
                    <a:gd name="connsiteY3543" fmla="*/ 1359901 h 1701199"/>
                    <a:gd name="connsiteX3544" fmla="*/ 2776304 w 4919074"/>
                    <a:gd name="connsiteY3544" fmla="*/ 1357040 h 1701199"/>
                    <a:gd name="connsiteX3545" fmla="*/ 2773015 w 4919074"/>
                    <a:gd name="connsiteY3545" fmla="*/ 1356039 h 1701199"/>
                    <a:gd name="connsiteX3546" fmla="*/ 2772156 w 4919074"/>
                    <a:gd name="connsiteY3546" fmla="*/ 1354895 h 1701199"/>
                    <a:gd name="connsiteX3547" fmla="*/ 2773730 w 4919074"/>
                    <a:gd name="connsiteY3547" fmla="*/ 1353894 h 1701199"/>
                    <a:gd name="connsiteX3548" fmla="*/ 2775017 w 4919074"/>
                    <a:gd name="connsiteY3548" fmla="*/ 1351891 h 1701199"/>
                    <a:gd name="connsiteX3549" fmla="*/ 2775732 w 4919074"/>
                    <a:gd name="connsiteY3549" fmla="*/ 1348744 h 1701199"/>
                    <a:gd name="connsiteX3550" fmla="*/ 2777592 w 4919074"/>
                    <a:gd name="connsiteY3550" fmla="*/ 1345883 h 1701199"/>
                    <a:gd name="connsiteX3551" fmla="*/ 2780739 w 4919074"/>
                    <a:gd name="connsiteY3551" fmla="*/ 1343165 h 1701199"/>
                    <a:gd name="connsiteX3552" fmla="*/ 2782313 w 4919074"/>
                    <a:gd name="connsiteY3552" fmla="*/ 1340161 h 1701199"/>
                    <a:gd name="connsiteX3553" fmla="*/ 2782741 w 4919074"/>
                    <a:gd name="connsiteY3553" fmla="*/ 1336872 h 1701199"/>
                    <a:gd name="connsiteX3554" fmla="*/ 2784601 w 4919074"/>
                    <a:gd name="connsiteY3554" fmla="*/ 1333439 h 1701199"/>
                    <a:gd name="connsiteX3555" fmla="*/ 2787891 w 4919074"/>
                    <a:gd name="connsiteY3555" fmla="*/ 1330149 h 1701199"/>
                    <a:gd name="connsiteX3556" fmla="*/ 2789750 w 4919074"/>
                    <a:gd name="connsiteY3556" fmla="*/ 1327002 h 1701199"/>
                    <a:gd name="connsiteX3557" fmla="*/ 2790037 w 4919074"/>
                    <a:gd name="connsiteY3557" fmla="*/ 1324141 h 1701199"/>
                    <a:gd name="connsiteX3558" fmla="*/ 2791753 w 4919074"/>
                    <a:gd name="connsiteY3558" fmla="*/ 1320708 h 1701199"/>
                    <a:gd name="connsiteX3559" fmla="*/ 2796474 w 4919074"/>
                    <a:gd name="connsiteY3559" fmla="*/ 1314557 h 1701199"/>
                    <a:gd name="connsiteX3560" fmla="*/ 2799477 w 4919074"/>
                    <a:gd name="connsiteY3560" fmla="*/ 1307262 h 1701199"/>
                    <a:gd name="connsiteX3561" fmla="*/ 2804627 w 4919074"/>
                    <a:gd name="connsiteY3561" fmla="*/ 1302398 h 1701199"/>
                    <a:gd name="connsiteX3562" fmla="*/ 2812780 w 4919074"/>
                    <a:gd name="connsiteY3562" fmla="*/ 1297392 h 1701199"/>
                    <a:gd name="connsiteX3563" fmla="*/ 2817930 w 4919074"/>
                    <a:gd name="connsiteY3563" fmla="*/ 1292385 h 1701199"/>
                    <a:gd name="connsiteX3564" fmla="*/ 2820075 w 4919074"/>
                    <a:gd name="connsiteY3564" fmla="*/ 1287379 h 1701199"/>
                    <a:gd name="connsiteX3565" fmla="*/ 2819932 w 4919074"/>
                    <a:gd name="connsiteY3565" fmla="*/ 1282945 h 1701199"/>
                    <a:gd name="connsiteX3566" fmla="*/ 2817500 w 4919074"/>
                    <a:gd name="connsiteY3566" fmla="*/ 1279083 h 1701199"/>
                    <a:gd name="connsiteX3567" fmla="*/ 2817072 w 4919074"/>
                    <a:gd name="connsiteY3567" fmla="*/ 1275220 h 1701199"/>
                    <a:gd name="connsiteX3568" fmla="*/ 2818502 w 4919074"/>
                    <a:gd name="connsiteY3568" fmla="*/ 1271215 h 1701199"/>
                    <a:gd name="connsiteX3569" fmla="*/ 2817215 w 4919074"/>
                    <a:gd name="connsiteY3569" fmla="*/ 1268354 h 1701199"/>
                    <a:gd name="connsiteX3570" fmla="*/ 2813209 w 4919074"/>
                    <a:gd name="connsiteY3570" fmla="*/ 1266352 h 1701199"/>
                    <a:gd name="connsiteX3571" fmla="*/ 2808346 w 4919074"/>
                    <a:gd name="connsiteY3571" fmla="*/ 1265923 h 1701199"/>
                    <a:gd name="connsiteX3572" fmla="*/ 2802624 w 4919074"/>
                    <a:gd name="connsiteY3572" fmla="*/ 1266781 h 1701199"/>
                    <a:gd name="connsiteX3573" fmla="*/ 2799477 w 4919074"/>
                    <a:gd name="connsiteY3573" fmla="*/ 1265637 h 1701199"/>
                    <a:gd name="connsiteX3574" fmla="*/ 2798762 w 4919074"/>
                    <a:gd name="connsiteY3574" fmla="*/ 1262204 h 1701199"/>
                    <a:gd name="connsiteX3575" fmla="*/ 2800335 w 4919074"/>
                    <a:gd name="connsiteY3575" fmla="*/ 1259343 h 1701199"/>
                    <a:gd name="connsiteX3576" fmla="*/ 2804054 w 4919074"/>
                    <a:gd name="connsiteY3576" fmla="*/ 1257197 h 1701199"/>
                    <a:gd name="connsiteX3577" fmla="*/ 2810063 w 4919074"/>
                    <a:gd name="connsiteY3577" fmla="*/ 1251905 h 1701199"/>
                    <a:gd name="connsiteX3578" fmla="*/ 2818645 w 4919074"/>
                    <a:gd name="connsiteY3578" fmla="*/ 1243608 h 1701199"/>
                    <a:gd name="connsiteX3579" fmla="*/ 2827227 w 4919074"/>
                    <a:gd name="connsiteY3579" fmla="*/ 1239031 h 1701199"/>
                    <a:gd name="connsiteX3580" fmla="*/ 2839815 w 4919074"/>
                    <a:gd name="connsiteY3580" fmla="*/ 1237600 h 1701199"/>
                    <a:gd name="connsiteX3581" fmla="*/ 2850115 w 4919074"/>
                    <a:gd name="connsiteY3581" fmla="*/ 1234883 h 1701199"/>
                    <a:gd name="connsiteX3582" fmla="*/ 2860413 w 4919074"/>
                    <a:gd name="connsiteY3582" fmla="*/ 1232165 h 1701199"/>
                    <a:gd name="connsiteX3583" fmla="*/ 2867995 w 4919074"/>
                    <a:gd name="connsiteY3583" fmla="*/ 1230734 h 1701199"/>
                    <a:gd name="connsiteX3584" fmla="*/ 2869282 w 4919074"/>
                    <a:gd name="connsiteY3584" fmla="*/ 1231736 h 1701199"/>
                    <a:gd name="connsiteX3585" fmla="*/ 2873430 w 4919074"/>
                    <a:gd name="connsiteY3585" fmla="*/ 1231879 h 1701199"/>
                    <a:gd name="connsiteX3586" fmla="*/ 2880296 w 4919074"/>
                    <a:gd name="connsiteY3586" fmla="*/ 1231450 h 1701199"/>
                    <a:gd name="connsiteX3587" fmla="*/ 2886733 w 4919074"/>
                    <a:gd name="connsiteY3587" fmla="*/ 1230305 h 1701199"/>
                    <a:gd name="connsiteX3588" fmla="*/ 2892598 w 4919074"/>
                    <a:gd name="connsiteY3588" fmla="*/ 1228303 h 1701199"/>
                    <a:gd name="connsiteX3589" fmla="*/ 2897318 w 4919074"/>
                    <a:gd name="connsiteY3589" fmla="*/ 1227873 h 1701199"/>
                    <a:gd name="connsiteX3590" fmla="*/ 2900751 w 4919074"/>
                    <a:gd name="connsiteY3590" fmla="*/ 1228875 h 1701199"/>
                    <a:gd name="connsiteX3591" fmla="*/ 2902754 w 4919074"/>
                    <a:gd name="connsiteY3591" fmla="*/ 1228875 h 1701199"/>
                    <a:gd name="connsiteX3592" fmla="*/ 2904184 w 4919074"/>
                    <a:gd name="connsiteY3592" fmla="*/ 1229018 h 1701199"/>
                    <a:gd name="connsiteX3593" fmla="*/ 2904899 w 4919074"/>
                    <a:gd name="connsiteY3593" fmla="*/ 1229018 h 1701199"/>
                    <a:gd name="connsiteX3594" fmla="*/ 2906330 w 4919074"/>
                    <a:gd name="connsiteY3594" fmla="*/ 1228303 h 1701199"/>
                    <a:gd name="connsiteX3595" fmla="*/ 2910335 w 4919074"/>
                    <a:gd name="connsiteY3595" fmla="*/ 1229733 h 1701199"/>
                    <a:gd name="connsiteX3596" fmla="*/ 2918060 w 4919074"/>
                    <a:gd name="connsiteY3596" fmla="*/ 1234024 h 1701199"/>
                    <a:gd name="connsiteX3597" fmla="*/ 2922779 w 4919074"/>
                    <a:gd name="connsiteY3597" fmla="*/ 1236027 h 1701199"/>
                    <a:gd name="connsiteX3598" fmla="*/ 2924782 w 4919074"/>
                    <a:gd name="connsiteY3598" fmla="*/ 1235455 h 1701199"/>
                    <a:gd name="connsiteX3599" fmla="*/ 2926928 w 4919074"/>
                    <a:gd name="connsiteY3599" fmla="*/ 1236742 h 1701199"/>
                    <a:gd name="connsiteX3600" fmla="*/ 2929360 w 4919074"/>
                    <a:gd name="connsiteY3600" fmla="*/ 1239603 h 1701199"/>
                    <a:gd name="connsiteX3601" fmla="*/ 2932221 w 4919074"/>
                    <a:gd name="connsiteY3601" fmla="*/ 1241319 h 1701199"/>
                    <a:gd name="connsiteX3602" fmla="*/ 2937513 w 4919074"/>
                    <a:gd name="connsiteY3602" fmla="*/ 1242035 h 1701199"/>
                    <a:gd name="connsiteX3603" fmla="*/ 2942662 w 4919074"/>
                    <a:gd name="connsiteY3603" fmla="*/ 1245182 h 1701199"/>
                    <a:gd name="connsiteX3604" fmla="*/ 2944808 w 4919074"/>
                    <a:gd name="connsiteY3604" fmla="*/ 1245325 h 1701199"/>
                    <a:gd name="connsiteX3605" fmla="*/ 2945523 w 4919074"/>
                    <a:gd name="connsiteY3605" fmla="*/ 1243608 h 1701199"/>
                    <a:gd name="connsiteX3606" fmla="*/ 2947526 w 4919074"/>
                    <a:gd name="connsiteY3606" fmla="*/ 1242607 h 1701199"/>
                    <a:gd name="connsiteX3607" fmla="*/ 2950673 w 4919074"/>
                    <a:gd name="connsiteY3607" fmla="*/ 1242321 h 1701199"/>
                    <a:gd name="connsiteX3608" fmla="*/ 2955250 w 4919074"/>
                    <a:gd name="connsiteY3608" fmla="*/ 1243894 h 1701199"/>
                    <a:gd name="connsiteX3609" fmla="*/ 2961115 w 4919074"/>
                    <a:gd name="connsiteY3609" fmla="*/ 1247184 h 1701199"/>
                    <a:gd name="connsiteX3610" fmla="*/ 2964834 w 4919074"/>
                    <a:gd name="connsiteY3610" fmla="*/ 1248758 h 1701199"/>
                    <a:gd name="connsiteX3611" fmla="*/ 2966408 w 4919074"/>
                    <a:gd name="connsiteY3611" fmla="*/ 1248328 h 1701199"/>
                    <a:gd name="connsiteX3612" fmla="*/ 2967981 w 4919074"/>
                    <a:gd name="connsiteY3612" fmla="*/ 1248901 h 1701199"/>
                    <a:gd name="connsiteX3613" fmla="*/ 2969268 w 4919074"/>
                    <a:gd name="connsiteY3613" fmla="*/ 1250474 h 1701199"/>
                    <a:gd name="connsiteX3614" fmla="*/ 2969411 w 4919074"/>
                    <a:gd name="connsiteY3614" fmla="*/ 1252477 h 1701199"/>
                    <a:gd name="connsiteX3615" fmla="*/ 2968982 w 4919074"/>
                    <a:gd name="connsiteY3615" fmla="*/ 1253478 h 1701199"/>
                    <a:gd name="connsiteX3616" fmla="*/ 2970413 w 4919074"/>
                    <a:gd name="connsiteY3616" fmla="*/ 1255051 h 1701199"/>
                    <a:gd name="connsiteX3617" fmla="*/ 2971986 w 4919074"/>
                    <a:gd name="connsiteY3617" fmla="*/ 1255051 h 1701199"/>
                    <a:gd name="connsiteX3618" fmla="*/ 2974704 w 4919074"/>
                    <a:gd name="connsiteY3618" fmla="*/ 1255910 h 1701199"/>
                    <a:gd name="connsiteX3619" fmla="*/ 2976850 w 4919074"/>
                    <a:gd name="connsiteY3619" fmla="*/ 1258771 h 1701199"/>
                    <a:gd name="connsiteX3620" fmla="*/ 2978709 w 4919074"/>
                    <a:gd name="connsiteY3620" fmla="*/ 1260058 h 1701199"/>
                    <a:gd name="connsiteX3621" fmla="*/ 2979996 w 4919074"/>
                    <a:gd name="connsiteY3621" fmla="*/ 1261345 h 1701199"/>
                    <a:gd name="connsiteX3622" fmla="*/ 2980282 w 4919074"/>
                    <a:gd name="connsiteY3622" fmla="*/ 1262204 h 1701199"/>
                    <a:gd name="connsiteX3623" fmla="*/ 2980426 w 4919074"/>
                    <a:gd name="connsiteY3623" fmla="*/ 1263205 h 1701199"/>
                    <a:gd name="connsiteX3624" fmla="*/ 2979996 w 4919074"/>
                    <a:gd name="connsiteY3624" fmla="*/ 1263920 h 1701199"/>
                    <a:gd name="connsiteX3625" fmla="*/ 2979281 w 4919074"/>
                    <a:gd name="connsiteY3625" fmla="*/ 1265207 h 1701199"/>
                    <a:gd name="connsiteX3626" fmla="*/ 2978996 w 4919074"/>
                    <a:gd name="connsiteY3626" fmla="*/ 1266495 h 1701199"/>
                    <a:gd name="connsiteX3627" fmla="*/ 2979996 w 4919074"/>
                    <a:gd name="connsiteY3627" fmla="*/ 1268068 h 1701199"/>
                    <a:gd name="connsiteX3628" fmla="*/ 2983287 w 4919074"/>
                    <a:gd name="connsiteY3628" fmla="*/ 1269070 h 1701199"/>
                    <a:gd name="connsiteX3629" fmla="*/ 2984430 w 4919074"/>
                    <a:gd name="connsiteY3629" fmla="*/ 1270214 h 1701199"/>
                    <a:gd name="connsiteX3630" fmla="*/ 2984717 w 4919074"/>
                    <a:gd name="connsiteY3630" fmla="*/ 1271644 h 1701199"/>
                    <a:gd name="connsiteX3631" fmla="*/ 2985718 w 4919074"/>
                    <a:gd name="connsiteY3631" fmla="*/ 1273218 h 1701199"/>
                    <a:gd name="connsiteX3632" fmla="*/ 2988006 w 4919074"/>
                    <a:gd name="connsiteY3632" fmla="*/ 1275077 h 1701199"/>
                    <a:gd name="connsiteX3633" fmla="*/ 2988866 w 4919074"/>
                    <a:gd name="connsiteY3633" fmla="*/ 1276651 h 1701199"/>
                    <a:gd name="connsiteX3634" fmla="*/ 2988293 w 4919074"/>
                    <a:gd name="connsiteY3634" fmla="*/ 1277795 h 1701199"/>
                    <a:gd name="connsiteX3635" fmla="*/ 2989008 w 4919074"/>
                    <a:gd name="connsiteY3635" fmla="*/ 1278939 h 1701199"/>
                    <a:gd name="connsiteX3636" fmla="*/ 2990152 w 4919074"/>
                    <a:gd name="connsiteY3636" fmla="*/ 1279655 h 1701199"/>
                    <a:gd name="connsiteX3637" fmla="*/ 2990439 w 4919074"/>
                    <a:gd name="connsiteY3637" fmla="*/ 1282659 h 1701199"/>
                    <a:gd name="connsiteX3638" fmla="*/ 2990439 w 4919074"/>
                    <a:gd name="connsiteY3638" fmla="*/ 1284232 h 1701199"/>
                    <a:gd name="connsiteX3639" fmla="*/ 2992298 w 4919074"/>
                    <a:gd name="connsiteY3639" fmla="*/ 1286092 h 1701199"/>
                    <a:gd name="connsiteX3640" fmla="*/ 2992727 w 4919074"/>
                    <a:gd name="connsiteY3640" fmla="*/ 1289954 h 1701199"/>
                    <a:gd name="connsiteX3641" fmla="*/ 2994015 w 4919074"/>
                    <a:gd name="connsiteY3641" fmla="*/ 1294245 h 1701199"/>
                    <a:gd name="connsiteX3642" fmla="*/ 2998306 w 4919074"/>
                    <a:gd name="connsiteY3642" fmla="*/ 1300110 h 1701199"/>
                    <a:gd name="connsiteX3643" fmla="*/ 2999736 w 4919074"/>
                    <a:gd name="connsiteY3643" fmla="*/ 1303257 h 1701199"/>
                    <a:gd name="connsiteX3644" fmla="*/ 2999307 w 4919074"/>
                    <a:gd name="connsiteY3644" fmla="*/ 1306976 h 1701199"/>
                    <a:gd name="connsiteX3645" fmla="*/ 3000022 w 4919074"/>
                    <a:gd name="connsiteY3645" fmla="*/ 1308692 h 1701199"/>
                    <a:gd name="connsiteX3646" fmla="*/ 3002025 w 4919074"/>
                    <a:gd name="connsiteY3646" fmla="*/ 1309550 h 1701199"/>
                    <a:gd name="connsiteX3647" fmla="*/ 3002883 w 4919074"/>
                    <a:gd name="connsiteY3647" fmla="*/ 1311124 h 1701199"/>
                    <a:gd name="connsiteX3648" fmla="*/ 3002740 w 4919074"/>
                    <a:gd name="connsiteY3648" fmla="*/ 1313413 h 1701199"/>
                    <a:gd name="connsiteX3649" fmla="*/ 3003598 w 4919074"/>
                    <a:gd name="connsiteY3649" fmla="*/ 1314843 h 1701199"/>
                    <a:gd name="connsiteX3650" fmla="*/ 3004170 w 4919074"/>
                    <a:gd name="connsiteY3650" fmla="*/ 1316417 h 1701199"/>
                    <a:gd name="connsiteX3651" fmla="*/ 3003742 w 4919074"/>
                    <a:gd name="connsiteY3651" fmla="*/ 1318848 h 1701199"/>
                    <a:gd name="connsiteX3652" fmla="*/ 3004313 w 4919074"/>
                    <a:gd name="connsiteY3652" fmla="*/ 1320851 h 1701199"/>
                    <a:gd name="connsiteX3653" fmla="*/ 3005315 w 4919074"/>
                    <a:gd name="connsiteY3653" fmla="*/ 1322138 h 1701199"/>
                    <a:gd name="connsiteX3654" fmla="*/ 3006030 w 4919074"/>
                    <a:gd name="connsiteY3654" fmla="*/ 1324427 h 1701199"/>
                    <a:gd name="connsiteX3655" fmla="*/ 3006459 w 4919074"/>
                    <a:gd name="connsiteY3655" fmla="*/ 1327288 h 1701199"/>
                    <a:gd name="connsiteX3656" fmla="*/ 3009320 w 4919074"/>
                    <a:gd name="connsiteY3656" fmla="*/ 1331865 h 1701199"/>
                    <a:gd name="connsiteX3657" fmla="*/ 3014756 w 4919074"/>
                    <a:gd name="connsiteY3657" fmla="*/ 1338159 h 1701199"/>
                    <a:gd name="connsiteX3658" fmla="*/ 3018046 w 4919074"/>
                    <a:gd name="connsiteY3658" fmla="*/ 1343022 h 1701199"/>
                    <a:gd name="connsiteX3659" fmla="*/ 3019190 w 4919074"/>
                    <a:gd name="connsiteY3659" fmla="*/ 1346455 h 1701199"/>
                    <a:gd name="connsiteX3660" fmla="*/ 3019190 w 4919074"/>
                    <a:gd name="connsiteY3660" fmla="*/ 1349173 h 1701199"/>
                    <a:gd name="connsiteX3661" fmla="*/ 3018046 w 4919074"/>
                    <a:gd name="connsiteY3661" fmla="*/ 1351462 h 1701199"/>
                    <a:gd name="connsiteX3662" fmla="*/ 3018046 w 4919074"/>
                    <a:gd name="connsiteY3662" fmla="*/ 1353035 h 1701199"/>
                    <a:gd name="connsiteX3663" fmla="*/ 3019047 w 4919074"/>
                    <a:gd name="connsiteY3663" fmla="*/ 1354037 h 1701199"/>
                    <a:gd name="connsiteX3664" fmla="*/ 3019333 w 4919074"/>
                    <a:gd name="connsiteY3664" fmla="*/ 1355467 h 1701199"/>
                    <a:gd name="connsiteX3665" fmla="*/ 3018904 w 4919074"/>
                    <a:gd name="connsiteY3665" fmla="*/ 1357184 h 1701199"/>
                    <a:gd name="connsiteX3666" fmla="*/ 3020764 w 4919074"/>
                    <a:gd name="connsiteY3666" fmla="*/ 1359186 h 1701199"/>
                    <a:gd name="connsiteX3667" fmla="*/ 3026628 w 4919074"/>
                    <a:gd name="connsiteY3667" fmla="*/ 1362762 h 1701199"/>
                    <a:gd name="connsiteX3668" fmla="*/ 3024197 w 4919074"/>
                    <a:gd name="connsiteY3668" fmla="*/ 1368198 h 1701199"/>
                    <a:gd name="connsiteX3669" fmla="*/ 3023625 w 4919074"/>
                    <a:gd name="connsiteY3669" fmla="*/ 1371917 h 1701199"/>
                    <a:gd name="connsiteX3670" fmla="*/ 3023910 w 4919074"/>
                    <a:gd name="connsiteY3670" fmla="*/ 1375922 h 1701199"/>
                    <a:gd name="connsiteX3671" fmla="*/ 3025341 w 4919074"/>
                    <a:gd name="connsiteY3671" fmla="*/ 1378783 h 1701199"/>
                    <a:gd name="connsiteX3672" fmla="*/ 3028059 w 4919074"/>
                    <a:gd name="connsiteY3672" fmla="*/ 1380356 h 1701199"/>
                    <a:gd name="connsiteX3673" fmla="*/ 3029632 w 4919074"/>
                    <a:gd name="connsiteY3673" fmla="*/ 1382073 h 1701199"/>
                    <a:gd name="connsiteX3674" fmla="*/ 3030204 w 4919074"/>
                    <a:gd name="connsiteY3674" fmla="*/ 1383932 h 1701199"/>
                    <a:gd name="connsiteX3675" fmla="*/ 3033351 w 4919074"/>
                    <a:gd name="connsiteY3675" fmla="*/ 1385792 h 1701199"/>
                    <a:gd name="connsiteX3676" fmla="*/ 3038930 w 4919074"/>
                    <a:gd name="connsiteY3676" fmla="*/ 1387938 h 1701199"/>
                    <a:gd name="connsiteX3677" fmla="*/ 3046082 w 4919074"/>
                    <a:gd name="connsiteY3677" fmla="*/ 1388224 h 1701199"/>
                    <a:gd name="connsiteX3678" fmla="*/ 3054808 w 4919074"/>
                    <a:gd name="connsiteY3678" fmla="*/ 1386936 h 1701199"/>
                    <a:gd name="connsiteX3679" fmla="*/ 3060243 w 4919074"/>
                    <a:gd name="connsiteY3679" fmla="*/ 1386650 h 1701199"/>
                    <a:gd name="connsiteX3680" fmla="*/ 3062245 w 4919074"/>
                    <a:gd name="connsiteY3680" fmla="*/ 1387509 h 1701199"/>
                    <a:gd name="connsiteX3681" fmla="*/ 3062818 w 4919074"/>
                    <a:gd name="connsiteY3681" fmla="*/ 1388939 h 1701199"/>
                    <a:gd name="connsiteX3682" fmla="*/ 3062245 w 4919074"/>
                    <a:gd name="connsiteY3682" fmla="*/ 1390798 h 1701199"/>
                    <a:gd name="connsiteX3683" fmla="*/ 3063676 w 4919074"/>
                    <a:gd name="connsiteY3683" fmla="*/ 1391943 h 1701199"/>
                    <a:gd name="connsiteX3684" fmla="*/ 3067252 w 4919074"/>
                    <a:gd name="connsiteY3684" fmla="*/ 1392658 h 1701199"/>
                    <a:gd name="connsiteX3685" fmla="*/ 3069827 w 4919074"/>
                    <a:gd name="connsiteY3685" fmla="*/ 1393802 h 1701199"/>
                    <a:gd name="connsiteX3686" fmla="*/ 3071115 w 4919074"/>
                    <a:gd name="connsiteY3686" fmla="*/ 1395519 h 1701199"/>
                    <a:gd name="connsiteX3687" fmla="*/ 3072831 w 4919074"/>
                    <a:gd name="connsiteY3687" fmla="*/ 1395948 h 1701199"/>
                    <a:gd name="connsiteX3688" fmla="*/ 3074691 w 4919074"/>
                    <a:gd name="connsiteY3688" fmla="*/ 1395233 h 1701199"/>
                    <a:gd name="connsiteX3689" fmla="*/ 3076693 w 4919074"/>
                    <a:gd name="connsiteY3689" fmla="*/ 1395376 h 1701199"/>
                    <a:gd name="connsiteX3690" fmla="*/ 3078552 w 4919074"/>
                    <a:gd name="connsiteY3690" fmla="*/ 1396234 h 1701199"/>
                    <a:gd name="connsiteX3691" fmla="*/ 3079697 w 4919074"/>
                    <a:gd name="connsiteY3691" fmla="*/ 1395948 h 1701199"/>
                    <a:gd name="connsiteX3692" fmla="*/ 3080698 w 4919074"/>
                    <a:gd name="connsiteY3692" fmla="*/ 1394947 h 1701199"/>
                    <a:gd name="connsiteX3693" fmla="*/ 3082415 w 4919074"/>
                    <a:gd name="connsiteY3693" fmla="*/ 1394947 h 1701199"/>
                    <a:gd name="connsiteX3694" fmla="*/ 3084131 w 4919074"/>
                    <a:gd name="connsiteY3694" fmla="*/ 1394947 h 1701199"/>
                    <a:gd name="connsiteX3695" fmla="*/ 3085276 w 4919074"/>
                    <a:gd name="connsiteY3695" fmla="*/ 1397521 h 1701199"/>
                    <a:gd name="connsiteX3696" fmla="*/ 3086992 w 4919074"/>
                    <a:gd name="connsiteY3696" fmla="*/ 1398952 h 1701199"/>
                    <a:gd name="connsiteX3697" fmla="*/ 3089424 w 4919074"/>
                    <a:gd name="connsiteY3697" fmla="*/ 1399238 h 1701199"/>
                    <a:gd name="connsiteX3698" fmla="*/ 3093143 w 4919074"/>
                    <a:gd name="connsiteY3698" fmla="*/ 1402385 h 1701199"/>
                    <a:gd name="connsiteX3699" fmla="*/ 3100438 w 4919074"/>
                    <a:gd name="connsiteY3699" fmla="*/ 1411110 h 1701199"/>
                    <a:gd name="connsiteX3700" fmla="*/ 3105301 w 4919074"/>
                    <a:gd name="connsiteY3700" fmla="*/ 1414257 h 1701199"/>
                    <a:gd name="connsiteX3701" fmla="*/ 3110022 w 4919074"/>
                    <a:gd name="connsiteY3701" fmla="*/ 1415259 h 1701199"/>
                    <a:gd name="connsiteX3702" fmla="*/ 3116029 w 4919074"/>
                    <a:gd name="connsiteY3702" fmla="*/ 1415545 h 1701199"/>
                    <a:gd name="connsiteX3703" fmla="*/ 3118032 w 4919074"/>
                    <a:gd name="connsiteY3703" fmla="*/ 1418978 h 1701199"/>
                    <a:gd name="connsiteX3704" fmla="*/ 3116459 w 4919074"/>
                    <a:gd name="connsiteY3704" fmla="*/ 1422554 h 1701199"/>
                    <a:gd name="connsiteX3705" fmla="*/ 3116029 w 4919074"/>
                    <a:gd name="connsiteY3705" fmla="*/ 1425558 h 1701199"/>
                    <a:gd name="connsiteX3706" fmla="*/ 3117317 w 4919074"/>
                    <a:gd name="connsiteY3706" fmla="*/ 1426559 h 1701199"/>
                    <a:gd name="connsiteX3707" fmla="*/ 3119320 w 4919074"/>
                    <a:gd name="connsiteY3707" fmla="*/ 1430135 h 1701199"/>
                    <a:gd name="connsiteX3708" fmla="*/ 3121895 w 4919074"/>
                    <a:gd name="connsiteY3708" fmla="*/ 1432138 h 1701199"/>
                    <a:gd name="connsiteX3709" fmla="*/ 3122466 w 4919074"/>
                    <a:gd name="connsiteY3709" fmla="*/ 1433854 h 1701199"/>
                    <a:gd name="connsiteX3710" fmla="*/ 3123611 w 4919074"/>
                    <a:gd name="connsiteY3710" fmla="*/ 1435571 h 1701199"/>
                    <a:gd name="connsiteX3711" fmla="*/ 3123181 w 4919074"/>
                    <a:gd name="connsiteY3711" fmla="*/ 1439004 h 1701199"/>
                    <a:gd name="connsiteX3712" fmla="*/ 3120893 w 4919074"/>
                    <a:gd name="connsiteY3712" fmla="*/ 1443867 h 1701199"/>
                    <a:gd name="connsiteX3713" fmla="*/ 3121465 w 4919074"/>
                    <a:gd name="connsiteY3713" fmla="*/ 1448015 h 1701199"/>
                    <a:gd name="connsiteX3714" fmla="*/ 3124898 w 4919074"/>
                    <a:gd name="connsiteY3714" fmla="*/ 1451448 h 1701199"/>
                    <a:gd name="connsiteX3715" fmla="*/ 3127044 w 4919074"/>
                    <a:gd name="connsiteY3715" fmla="*/ 1454881 h 1701199"/>
                    <a:gd name="connsiteX3716" fmla="*/ 3127472 w 4919074"/>
                    <a:gd name="connsiteY3716" fmla="*/ 1458028 h 1701199"/>
                    <a:gd name="connsiteX3717" fmla="*/ 3128332 w 4919074"/>
                    <a:gd name="connsiteY3717" fmla="*/ 1459888 h 1701199"/>
                    <a:gd name="connsiteX3718" fmla="*/ 3129618 w 4919074"/>
                    <a:gd name="connsiteY3718" fmla="*/ 1460603 h 1701199"/>
                    <a:gd name="connsiteX3719" fmla="*/ 3133195 w 4919074"/>
                    <a:gd name="connsiteY3719" fmla="*/ 1460460 h 1701199"/>
                    <a:gd name="connsiteX3720" fmla="*/ 3139202 w 4919074"/>
                    <a:gd name="connsiteY3720" fmla="*/ 1459316 h 1701199"/>
                    <a:gd name="connsiteX3721" fmla="*/ 3143494 w 4919074"/>
                    <a:gd name="connsiteY3721" fmla="*/ 1459459 h 1701199"/>
                    <a:gd name="connsiteX3722" fmla="*/ 3146354 w 4919074"/>
                    <a:gd name="connsiteY3722" fmla="*/ 1461032 h 1701199"/>
                    <a:gd name="connsiteX3723" fmla="*/ 3153221 w 4919074"/>
                    <a:gd name="connsiteY3723" fmla="*/ 1461032 h 1701199"/>
                    <a:gd name="connsiteX3724" fmla="*/ 3164234 w 4919074"/>
                    <a:gd name="connsiteY3724" fmla="*/ 1459602 h 1701199"/>
                    <a:gd name="connsiteX3725" fmla="*/ 3171244 w 4919074"/>
                    <a:gd name="connsiteY3725" fmla="*/ 1459173 h 1701199"/>
                    <a:gd name="connsiteX3726" fmla="*/ 3174104 w 4919074"/>
                    <a:gd name="connsiteY3726" fmla="*/ 1459745 h 1701199"/>
                    <a:gd name="connsiteX3727" fmla="*/ 3176679 w 4919074"/>
                    <a:gd name="connsiteY3727" fmla="*/ 1457742 h 1701199"/>
                    <a:gd name="connsiteX3728" fmla="*/ 3178968 w 4919074"/>
                    <a:gd name="connsiteY3728" fmla="*/ 1453022 h 1701199"/>
                    <a:gd name="connsiteX3729" fmla="*/ 3181113 w 4919074"/>
                    <a:gd name="connsiteY3729" fmla="*/ 1450876 h 1701199"/>
                    <a:gd name="connsiteX3730" fmla="*/ 3183116 w 4919074"/>
                    <a:gd name="connsiteY3730" fmla="*/ 1451162 h 1701199"/>
                    <a:gd name="connsiteX3731" fmla="*/ 3186263 w 4919074"/>
                    <a:gd name="connsiteY3731" fmla="*/ 1449589 h 1701199"/>
                    <a:gd name="connsiteX3732" fmla="*/ 3190555 w 4919074"/>
                    <a:gd name="connsiteY3732" fmla="*/ 1446299 h 1701199"/>
                    <a:gd name="connsiteX3733" fmla="*/ 3194274 w 4919074"/>
                    <a:gd name="connsiteY3733" fmla="*/ 1444725 h 1701199"/>
                    <a:gd name="connsiteX3734" fmla="*/ 3198994 w 4919074"/>
                    <a:gd name="connsiteY3734" fmla="*/ 1444868 h 1701199"/>
                    <a:gd name="connsiteX3735" fmla="*/ 3204001 w 4919074"/>
                    <a:gd name="connsiteY3735" fmla="*/ 1445011 h 1701199"/>
                    <a:gd name="connsiteX3736" fmla="*/ 3207290 w 4919074"/>
                    <a:gd name="connsiteY3736" fmla="*/ 1443724 h 1701199"/>
                    <a:gd name="connsiteX3737" fmla="*/ 3210151 w 4919074"/>
                    <a:gd name="connsiteY3737" fmla="*/ 1440863 h 1701199"/>
                    <a:gd name="connsiteX3738" fmla="*/ 3215301 w 4919074"/>
                    <a:gd name="connsiteY3738" fmla="*/ 1438288 h 1701199"/>
                    <a:gd name="connsiteX3739" fmla="*/ 3226315 w 4919074"/>
                    <a:gd name="connsiteY3739" fmla="*/ 1434856 h 1701199"/>
                    <a:gd name="connsiteX3740" fmla="*/ 3229033 w 4919074"/>
                    <a:gd name="connsiteY3740" fmla="*/ 1434426 h 1701199"/>
                    <a:gd name="connsiteX3741" fmla="*/ 3230177 w 4919074"/>
                    <a:gd name="connsiteY3741" fmla="*/ 1434569 h 1701199"/>
                    <a:gd name="connsiteX3742" fmla="*/ 3233896 w 4919074"/>
                    <a:gd name="connsiteY3742" fmla="*/ 1435141 h 1701199"/>
                    <a:gd name="connsiteX3743" fmla="*/ 3237186 w 4919074"/>
                    <a:gd name="connsiteY3743" fmla="*/ 1436429 h 1701199"/>
                    <a:gd name="connsiteX3744" fmla="*/ 3240190 w 4919074"/>
                    <a:gd name="connsiteY3744" fmla="*/ 1439004 h 1701199"/>
                    <a:gd name="connsiteX3745" fmla="*/ 3240619 w 4919074"/>
                    <a:gd name="connsiteY3745" fmla="*/ 1440720 h 1701199"/>
                    <a:gd name="connsiteX3746" fmla="*/ 3240333 w 4919074"/>
                    <a:gd name="connsiteY3746" fmla="*/ 1442866 h 1701199"/>
                    <a:gd name="connsiteX3747" fmla="*/ 3239618 w 4919074"/>
                    <a:gd name="connsiteY3747" fmla="*/ 1444153 h 1701199"/>
                    <a:gd name="connsiteX3748" fmla="*/ 3238330 w 4919074"/>
                    <a:gd name="connsiteY3748" fmla="*/ 1445584 h 1701199"/>
                    <a:gd name="connsiteX3749" fmla="*/ 3237186 w 4919074"/>
                    <a:gd name="connsiteY3749" fmla="*/ 1447872 h 1701199"/>
                    <a:gd name="connsiteX3750" fmla="*/ 3237901 w 4919074"/>
                    <a:gd name="connsiteY3750" fmla="*/ 1449732 h 1701199"/>
                    <a:gd name="connsiteX3751" fmla="*/ 3239761 w 4919074"/>
                    <a:gd name="connsiteY3751" fmla="*/ 1453594 h 1701199"/>
                    <a:gd name="connsiteX3752" fmla="*/ 3241191 w 4919074"/>
                    <a:gd name="connsiteY3752" fmla="*/ 1456455 h 1701199"/>
                    <a:gd name="connsiteX3753" fmla="*/ 3242765 w 4919074"/>
                    <a:gd name="connsiteY3753" fmla="*/ 1459745 h 1701199"/>
                    <a:gd name="connsiteX3754" fmla="*/ 3242049 w 4919074"/>
                    <a:gd name="connsiteY3754" fmla="*/ 1460889 h 1701199"/>
                    <a:gd name="connsiteX3755" fmla="*/ 3241191 w 4919074"/>
                    <a:gd name="connsiteY3755" fmla="*/ 1463178 h 1701199"/>
                    <a:gd name="connsiteX3756" fmla="*/ 3238188 w 4919074"/>
                    <a:gd name="connsiteY3756" fmla="*/ 1467040 h 1701199"/>
                    <a:gd name="connsiteX3757" fmla="*/ 3236471 w 4919074"/>
                    <a:gd name="connsiteY3757" fmla="*/ 1468613 h 1701199"/>
                    <a:gd name="connsiteX3758" fmla="*/ 3234754 w 4919074"/>
                    <a:gd name="connsiteY3758" fmla="*/ 1470044 h 1701199"/>
                    <a:gd name="connsiteX3759" fmla="*/ 3231608 w 4919074"/>
                    <a:gd name="connsiteY3759" fmla="*/ 1470330 h 1701199"/>
                    <a:gd name="connsiteX3760" fmla="*/ 3230320 w 4919074"/>
                    <a:gd name="connsiteY3760" fmla="*/ 1470616 h 1701199"/>
                    <a:gd name="connsiteX3761" fmla="*/ 3228890 w 4919074"/>
                    <a:gd name="connsiteY3761" fmla="*/ 1471331 h 1701199"/>
                    <a:gd name="connsiteX3762" fmla="*/ 3228032 w 4919074"/>
                    <a:gd name="connsiteY3762" fmla="*/ 1472619 h 1701199"/>
                    <a:gd name="connsiteX3763" fmla="*/ 3226887 w 4919074"/>
                    <a:gd name="connsiteY3763" fmla="*/ 1473620 h 1701199"/>
                    <a:gd name="connsiteX3764" fmla="*/ 3225170 w 4919074"/>
                    <a:gd name="connsiteY3764" fmla="*/ 1475479 h 1701199"/>
                    <a:gd name="connsiteX3765" fmla="*/ 3225027 w 4919074"/>
                    <a:gd name="connsiteY3765" fmla="*/ 1477196 h 1701199"/>
                    <a:gd name="connsiteX3766" fmla="*/ 3225886 w 4919074"/>
                    <a:gd name="connsiteY3766" fmla="*/ 1479628 h 1701199"/>
                    <a:gd name="connsiteX3767" fmla="*/ 3226172 w 4919074"/>
                    <a:gd name="connsiteY3767" fmla="*/ 1482202 h 1701199"/>
                    <a:gd name="connsiteX3768" fmla="*/ 3224312 w 4919074"/>
                    <a:gd name="connsiteY3768" fmla="*/ 1484491 h 1701199"/>
                    <a:gd name="connsiteX3769" fmla="*/ 3222739 w 4919074"/>
                    <a:gd name="connsiteY3769" fmla="*/ 1487924 h 1701199"/>
                    <a:gd name="connsiteX3770" fmla="*/ 3222309 w 4919074"/>
                    <a:gd name="connsiteY3770" fmla="*/ 1488925 h 1701199"/>
                    <a:gd name="connsiteX3771" fmla="*/ 3221451 w 4919074"/>
                    <a:gd name="connsiteY3771" fmla="*/ 1491500 h 1701199"/>
                    <a:gd name="connsiteX3772" fmla="*/ 3221309 w 4919074"/>
                    <a:gd name="connsiteY3772" fmla="*/ 1492501 h 1701199"/>
                    <a:gd name="connsiteX3773" fmla="*/ 3220736 w 4919074"/>
                    <a:gd name="connsiteY3773" fmla="*/ 1497937 h 1701199"/>
                    <a:gd name="connsiteX3774" fmla="*/ 3218877 w 4919074"/>
                    <a:gd name="connsiteY3774" fmla="*/ 1501656 h 1701199"/>
                    <a:gd name="connsiteX3775" fmla="*/ 3216159 w 4919074"/>
                    <a:gd name="connsiteY3775" fmla="*/ 1506090 h 1701199"/>
                    <a:gd name="connsiteX3776" fmla="*/ 3216731 w 4919074"/>
                    <a:gd name="connsiteY3776" fmla="*/ 1508665 h 1701199"/>
                    <a:gd name="connsiteX3777" fmla="*/ 3217160 w 4919074"/>
                    <a:gd name="connsiteY3777" fmla="*/ 1511097 h 1701199"/>
                    <a:gd name="connsiteX3778" fmla="*/ 3216445 w 4919074"/>
                    <a:gd name="connsiteY3778" fmla="*/ 1512241 h 1701199"/>
                    <a:gd name="connsiteX3779" fmla="*/ 3216302 w 4919074"/>
                    <a:gd name="connsiteY3779" fmla="*/ 1513243 h 1701199"/>
                    <a:gd name="connsiteX3780" fmla="*/ 3215873 w 4919074"/>
                    <a:gd name="connsiteY3780" fmla="*/ 1515531 h 1701199"/>
                    <a:gd name="connsiteX3781" fmla="*/ 3215015 w 4919074"/>
                    <a:gd name="connsiteY3781" fmla="*/ 1516389 h 1701199"/>
                    <a:gd name="connsiteX3782" fmla="*/ 3212583 w 4919074"/>
                    <a:gd name="connsiteY3782" fmla="*/ 1517820 h 1701199"/>
                    <a:gd name="connsiteX3783" fmla="*/ 3211153 w 4919074"/>
                    <a:gd name="connsiteY3783" fmla="*/ 1519679 h 1701199"/>
                    <a:gd name="connsiteX3784" fmla="*/ 3211439 w 4919074"/>
                    <a:gd name="connsiteY3784" fmla="*/ 1522254 h 1701199"/>
                    <a:gd name="connsiteX3785" fmla="*/ 3210581 w 4919074"/>
                    <a:gd name="connsiteY3785" fmla="*/ 1524543 h 1701199"/>
                    <a:gd name="connsiteX3786" fmla="*/ 3209436 w 4919074"/>
                    <a:gd name="connsiteY3786" fmla="*/ 1526545 h 1701199"/>
                    <a:gd name="connsiteX3787" fmla="*/ 3208292 w 4919074"/>
                    <a:gd name="connsiteY3787" fmla="*/ 1527833 h 1701199"/>
                    <a:gd name="connsiteX3788" fmla="*/ 3206575 w 4919074"/>
                    <a:gd name="connsiteY3788" fmla="*/ 1528691 h 1701199"/>
                    <a:gd name="connsiteX3789" fmla="*/ 3205431 w 4919074"/>
                    <a:gd name="connsiteY3789" fmla="*/ 1529406 h 1701199"/>
                    <a:gd name="connsiteX3790" fmla="*/ 3204572 w 4919074"/>
                    <a:gd name="connsiteY3790" fmla="*/ 1531981 h 1701199"/>
                    <a:gd name="connsiteX3791" fmla="*/ 3204287 w 4919074"/>
                    <a:gd name="connsiteY3791" fmla="*/ 1533984 h 1701199"/>
                    <a:gd name="connsiteX3792" fmla="*/ 3203429 w 4919074"/>
                    <a:gd name="connsiteY3792" fmla="*/ 1535986 h 1701199"/>
                    <a:gd name="connsiteX3793" fmla="*/ 3204001 w 4919074"/>
                    <a:gd name="connsiteY3793" fmla="*/ 1537989 h 1701199"/>
                    <a:gd name="connsiteX3794" fmla="*/ 3203142 w 4919074"/>
                    <a:gd name="connsiteY3794" fmla="*/ 1539705 h 1701199"/>
                    <a:gd name="connsiteX3795" fmla="*/ 3200711 w 4919074"/>
                    <a:gd name="connsiteY3795" fmla="*/ 1540993 h 1701199"/>
                    <a:gd name="connsiteX3796" fmla="*/ 3199280 w 4919074"/>
                    <a:gd name="connsiteY3796" fmla="*/ 1541708 h 1701199"/>
                    <a:gd name="connsiteX3797" fmla="*/ 3197993 w 4919074"/>
                    <a:gd name="connsiteY3797" fmla="*/ 1541994 h 1701199"/>
                    <a:gd name="connsiteX3798" fmla="*/ 3195561 w 4919074"/>
                    <a:gd name="connsiteY3798" fmla="*/ 1543854 h 1701199"/>
                    <a:gd name="connsiteX3799" fmla="*/ 3193416 w 4919074"/>
                    <a:gd name="connsiteY3799" fmla="*/ 1550290 h 1701199"/>
                    <a:gd name="connsiteX3800" fmla="*/ 3192843 w 4919074"/>
                    <a:gd name="connsiteY3800" fmla="*/ 1554153 h 1701199"/>
                    <a:gd name="connsiteX3801" fmla="*/ 3193416 w 4919074"/>
                    <a:gd name="connsiteY3801" fmla="*/ 1557442 h 1701199"/>
                    <a:gd name="connsiteX3802" fmla="*/ 3190268 w 4919074"/>
                    <a:gd name="connsiteY3802" fmla="*/ 1559588 h 1701199"/>
                    <a:gd name="connsiteX3803" fmla="*/ 3187980 w 4919074"/>
                    <a:gd name="connsiteY3803" fmla="*/ 1561162 h 1701199"/>
                    <a:gd name="connsiteX3804" fmla="*/ 3186549 w 4919074"/>
                    <a:gd name="connsiteY3804" fmla="*/ 1560589 h 1701199"/>
                    <a:gd name="connsiteX3805" fmla="*/ 3185119 w 4919074"/>
                    <a:gd name="connsiteY3805" fmla="*/ 1560017 h 1701199"/>
                    <a:gd name="connsiteX3806" fmla="*/ 3184117 w 4919074"/>
                    <a:gd name="connsiteY3806" fmla="*/ 1559874 h 1701199"/>
                    <a:gd name="connsiteX3807" fmla="*/ 3184117 w 4919074"/>
                    <a:gd name="connsiteY3807" fmla="*/ 1560446 h 1701199"/>
                    <a:gd name="connsiteX3808" fmla="*/ 3182115 w 4919074"/>
                    <a:gd name="connsiteY3808" fmla="*/ 1564452 h 1701199"/>
                    <a:gd name="connsiteX3809" fmla="*/ 3178253 w 4919074"/>
                    <a:gd name="connsiteY3809" fmla="*/ 1573034 h 1701199"/>
                    <a:gd name="connsiteX3810" fmla="*/ 3173676 w 4919074"/>
                    <a:gd name="connsiteY3810" fmla="*/ 1576753 h 1701199"/>
                    <a:gd name="connsiteX3811" fmla="*/ 3170815 w 4919074"/>
                    <a:gd name="connsiteY3811" fmla="*/ 1579757 h 1701199"/>
                    <a:gd name="connsiteX3812" fmla="*/ 3168097 w 4919074"/>
                    <a:gd name="connsiteY3812" fmla="*/ 1578327 h 1701199"/>
                    <a:gd name="connsiteX3813" fmla="*/ 3166952 w 4919074"/>
                    <a:gd name="connsiteY3813" fmla="*/ 1577039 h 1701199"/>
                    <a:gd name="connsiteX3814" fmla="*/ 3166952 w 4919074"/>
                    <a:gd name="connsiteY3814" fmla="*/ 1576038 h 1701199"/>
                    <a:gd name="connsiteX3815" fmla="*/ 3164807 w 4919074"/>
                    <a:gd name="connsiteY3815" fmla="*/ 1574465 h 1701199"/>
                    <a:gd name="connsiteX3816" fmla="*/ 3161803 w 4919074"/>
                    <a:gd name="connsiteY3816" fmla="*/ 1571890 h 1701199"/>
                    <a:gd name="connsiteX3817" fmla="*/ 3162232 w 4919074"/>
                    <a:gd name="connsiteY3817" fmla="*/ 1567885 h 1701199"/>
                    <a:gd name="connsiteX3818" fmla="*/ 3162948 w 4919074"/>
                    <a:gd name="connsiteY3818" fmla="*/ 1563450 h 1701199"/>
                    <a:gd name="connsiteX3819" fmla="*/ 3160230 w 4919074"/>
                    <a:gd name="connsiteY3819" fmla="*/ 1559588 h 1701199"/>
                    <a:gd name="connsiteX3820" fmla="*/ 3160230 w 4919074"/>
                    <a:gd name="connsiteY3820" fmla="*/ 1557585 h 1701199"/>
                    <a:gd name="connsiteX3821" fmla="*/ 3159943 w 4919074"/>
                    <a:gd name="connsiteY3821" fmla="*/ 1554296 h 1701199"/>
                    <a:gd name="connsiteX3822" fmla="*/ 3160516 w 4919074"/>
                    <a:gd name="connsiteY3822" fmla="*/ 1553580 h 1701199"/>
                    <a:gd name="connsiteX3823" fmla="*/ 3159085 w 4919074"/>
                    <a:gd name="connsiteY3823" fmla="*/ 1553294 h 1701199"/>
                    <a:gd name="connsiteX3824" fmla="*/ 3156940 w 4919074"/>
                    <a:gd name="connsiteY3824" fmla="*/ 1552150 h 1701199"/>
                    <a:gd name="connsiteX3825" fmla="*/ 3155223 w 4919074"/>
                    <a:gd name="connsiteY3825" fmla="*/ 1550147 h 1701199"/>
                    <a:gd name="connsiteX3826" fmla="*/ 3153506 w 4919074"/>
                    <a:gd name="connsiteY3826" fmla="*/ 1551006 h 1701199"/>
                    <a:gd name="connsiteX3827" fmla="*/ 3151933 w 4919074"/>
                    <a:gd name="connsiteY3827" fmla="*/ 1553294 h 1701199"/>
                    <a:gd name="connsiteX3828" fmla="*/ 3149215 w 4919074"/>
                    <a:gd name="connsiteY3828" fmla="*/ 1554725 h 1701199"/>
                    <a:gd name="connsiteX3829" fmla="*/ 3148071 w 4919074"/>
                    <a:gd name="connsiteY3829" fmla="*/ 1557300 h 1701199"/>
                    <a:gd name="connsiteX3830" fmla="*/ 3147070 w 4919074"/>
                    <a:gd name="connsiteY3830" fmla="*/ 1559159 h 1701199"/>
                    <a:gd name="connsiteX3831" fmla="*/ 3144209 w 4919074"/>
                    <a:gd name="connsiteY3831" fmla="*/ 1561877 h 1701199"/>
                    <a:gd name="connsiteX3832" fmla="*/ 3143064 w 4919074"/>
                    <a:gd name="connsiteY3832" fmla="*/ 1562878 h 1701199"/>
                    <a:gd name="connsiteX3833" fmla="*/ 3137629 w 4919074"/>
                    <a:gd name="connsiteY3833" fmla="*/ 1564738 h 1701199"/>
                    <a:gd name="connsiteX3834" fmla="*/ 3136484 w 4919074"/>
                    <a:gd name="connsiteY3834" fmla="*/ 1565310 h 1701199"/>
                    <a:gd name="connsiteX3835" fmla="*/ 3132050 w 4919074"/>
                    <a:gd name="connsiteY3835" fmla="*/ 1565739 h 1701199"/>
                    <a:gd name="connsiteX3836" fmla="*/ 3130477 w 4919074"/>
                    <a:gd name="connsiteY3836" fmla="*/ 1566454 h 1701199"/>
                    <a:gd name="connsiteX3837" fmla="*/ 3129047 w 4919074"/>
                    <a:gd name="connsiteY3837" fmla="*/ 1568171 h 1701199"/>
                    <a:gd name="connsiteX3838" fmla="*/ 3128617 w 4919074"/>
                    <a:gd name="connsiteY3838" fmla="*/ 1569744 h 1701199"/>
                    <a:gd name="connsiteX3839" fmla="*/ 3129618 w 4919074"/>
                    <a:gd name="connsiteY3839" fmla="*/ 1571461 h 1701199"/>
                    <a:gd name="connsiteX3840" fmla="*/ 3131335 w 4919074"/>
                    <a:gd name="connsiteY3840" fmla="*/ 1575037 h 1701199"/>
                    <a:gd name="connsiteX3841" fmla="*/ 3132193 w 4919074"/>
                    <a:gd name="connsiteY3841" fmla="*/ 1577325 h 1701199"/>
                    <a:gd name="connsiteX3842" fmla="*/ 3133338 w 4919074"/>
                    <a:gd name="connsiteY3842" fmla="*/ 1582046 h 1701199"/>
                    <a:gd name="connsiteX3843" fmla="*/ 3137200 w 4919074"/>
                    <a:gd name="connsiteY3843" fmla="*/ 1596779 h 1701199"/>
                    <a:gd name="connsiteX3844" fmla="*/ 3135912 w 4919074"/>
                    <a:gd name="connsiteY3844" fmla="*/ 1599354 h 1701199"/>
                    <a:gd name="connsiteX3845" fmla="*/ 3134768 w 4919074"/>
                    <a:gd name="connsiteY3845" fmla="*/ 1610225 h 1701199"/>
                    <a:gd name="connsiteX3846" fmla="*/ 3135054 w 4919074"/>
                    <a:gd name="connsiteY3846" fmla="*/ 1612228 h 1701199"/>
                    <a:gd name="connsiteX3847" fmla="*/ 3134911 w 4919074"/>
                    <a:gd name="connsiteY3847" fmla="*/ 1615375 h 1701199"/>
                    <a:gd name="connsiteX3848" fmla="*/ 3135054 w 4919074"/>
                    <a:gd name="connsiteY3848" fmla="*/ 1617520 h 1701199"/>
                    <a:gd name="connsiteX3849" fmla="*/ 3135912 w 4919074"/>
                    <a:gd name="connsiteY3849" fmla="*/ 1618092 h 1701199"/>
                    <a:gd name="connsiteX3850" fmla="*/ 3136914 w 4919074"/>
                    <a:gd name="connsiteY3850" fmla="*/ 1618951 h 1701199"/>
                    <a:gd name="connsiteX3851" fmla="*/ 3137486 w 4919074"/>
                    <a:gd name="connsiteY3851" fmla="*/ 1620238 h 1701199"/>
                    <a:gd name="connsiteX3852" fmla="*/ 3137342 w 4919074"/>
                    <a:gd name="connsiteY3852" fmla="*/ 1622241 h 1701199"/>
                    <a:gd name="connsiteX3853" fmla="*/ 3136771 w 4919074"/>
                    <a:gd name="connsiteY3853" fmla="*/ 1623671 h 1701199"/>
                    <a:gd name="connsiteX3854" fmla="*/ 3135912 w 4919074"/>
                    <a:gd name="connsiteY3854" fmla="*/ 1626675 h 1701199"/>
                    <a:gd name="connsiteX3855" fmla="*/ 3134768 w 4919074"/>
                    <a:gd name="connsiteY3855" fmla="*/ 1630823 h 1701199"/>
                    <a:gd name="connsiteX3856" fmla="*/ 3133624 w 4919074"/>
                    <a:gd name="connsiteY3856" fmla="*/ 1632540 h 1701199"/>
                    <a:gd name="connsiteX3857" fmla="*/ 3132766 w 4919074"/>
                    <a:gd name="connsiteY3857" fmla="*/ 1633827 h 1701199"/>
                    <a:gd name="connsiteX3858" fmla="*/ 3132193 w 4919074"/>
                    <a:gd name="connsiteY3858" fmla="*/ 1634685 h 1701199"/>
                    <a:gd name="connsiteX3859" fmla="*/ 3132050 w 4919074"/>
                    <a:gd name="connsiteY3859" fmla="*/ 1637689 h 1701199"/>
                    <a:gd name="connsiteX3860" fmla="*/ 3131621 w 4919074"/>
                    <a:gd name="connsiteY3860" fmla="*/ 1639692 h 1701199"/>
                    <a:gd name="connsiteX3861" fmla="*/ 3129762 w 4919074"/>
                    <a:gd name="connsiteY3861" fmla="*/ 1640407 h 1701199"/>
                    <a:gd name="connsiteX3862" fmla="*/ 3127759 w 4919074"/>
                    <a:gd name="connsiteY3862" fmla="*/ 1641551 h 1701199"/>
                    <a:gd name="connsiteX3863" fmla="*/ 3125614 w 4919074"/>
                    <a:gd name="connsiteY3863" fmla="*/ 1641122 h 1701199"/>
                    <a:gd name="connsiteX3864" fmla="*/ 3123611 w 4919074"/>
                    <a:gd name="connsiteY3864" fmla="*/ 1641265 h 1701199"/>
                    <a:gd name="connsiteX3865" fmla="*/ 3121179 w 4919074"/>
                    <a:gd name="connsiteY3865" fmla="*/ 1642123 h 1701199"/>
                    <a:gd name="connsiteX3866" fmla="*/ 3116744 w 4919074"/>
                    <a:gd name="connsiteY3866" fmla="*/ 1642982 h 1701199"/>
                    <a:gd name="connsiteX3867" fmla="*/ 3114170 w 4919074"/>
                    <a:gd name="connsiteY3867" fmla="*/ 1644126 h 1701199"/>
                    <a:gd name="connsiteX3868" fmla="*/ 3113026 w 4919074"/>
                    <a:gd name="connsiteY3868" fmla="*/ 1644984 h 1701199"/>
                    <a:gd name="connsiteX3869" fmla="*/ 3112168 w 4919074"/>
                    <a:gd name="connsiteY3869" fmla="*/ 1645986 h 1701199"/>
                    <a:gd name="connsiteX3870" fmla="*/ 3112025 w 4919074"/>
                    <a:gd name="connsiteY3870" fmla="*/ 1646987 h 1701199"/>
                    <a:gd name="connsiteX3871" fmla="*/ 3112596 w 4919074"/>
                    <a:gd name="connsiteY3871" fmla="*/ 1647559 h 1701199"/>
                    <a:gd name="connsiteX3872" fmla="*/ 3115028 w 4919074"/>
                    <a:gd name="connsiteY3872" fmla="*/ 1647988 h 1701199"/>
                    <a:gd name="connsiteX3873" fmla="*/ 3116744 w 4919074"/>
                    <a:gd name="connsiteY3873" fmla="*/ 1649848 h 1701199"/>
                    <a:gd name="connsiteX3874" fmla="*/ 3117031 w 4919074"/>
                    <a:gd name="connsiteY3874" fmla="*/ 1651850 h 1701199"/>
                    <a:gd name="connsiteX3875" fmla="*/ 3115314 w 4919074"/>
                    <a:gd name="connsiteY3875" fmla="*/ 1652995 h 1701199"/>
                    <a:gd name="connsiteX3876" fmla="*/ 3116029 w 4919074"/>
                    <a:gd name="connsiteY3876" fmla="*/ 1655140 h 1701199"/>
                    <a:gd name="connsiteX3877" fmla="*/ 3118032 w 4919074"/>
                    <a:gd name="connsiteY3877" fmla="*/ 1657286 h 1701199"/>
                    <a:gd name="connsiteX3878" fmla="*/ 3119033 w 4919074"/>
                    <a:gd name="connsiteY3878" fmla="*/ 1658859 h 1701199"/>
                    <a:gd name="connsiteX3879" fmla="*/ 3119177 w 4919074"/>
                    <a:gd name="connsiteY3879" fmla="*/ 1660576 h 1701199"/>
                    <a:gd name="connsiteX3880" fmla="*/ 3120035 w 4919074"/>
                    <a:gd name="connsiteY3880" fmla="*/ 1661434 h 1701199"/>
                    <a:gd name="connsiteX3881" fmla="*/ 3121322 w 4919074"/>
                    <a:gd name="connsiteY3881" fmla="*/ 1660576 h 1701199"/>
                    <a:gd name="connsiteX3882" fmla="*/ 3124469 w 4919074"/>
                    <a:gd name="connsiteY3882" fmla="*/ 1653424 h 1701199"/>
                    <a:gd name="connsiteX3883" fmla="*/ 3120750 w 4919074"/>
                    <a:gd name="connsiteY3883" fmla="*/ 1648560 h 1701199"/>
                    <a:gd name="connsiteX3884" fmla="*/ 3122180 w 4919074"/>
                    <a:gd name="connsiteY3884" fmla="*/ 1647988 h 1701199"/>
                    <a:gd name="connsiteX3885" fmla="*/ 3127902 w 4919074"/>
                    <a:gd name="connsiteY3885" fmla="*/ 1649419 h 1701199"/>
                    <a:gd name="connsiteX3886" fmla="*/ 3130334 w 4919074"/>
                    <a:gd name="connsiteY3886" fmla="*/ 1648989 h 1701199"/>
                    <a:gd name="connsiteX3887" fmla="*/ 3134339 w 4919074"/>
                    <a:gd name="connsiteY3887" fmla="*/ 1649705 h 1701199"/>
                    <a:gd name="connsiteX3888" fmla="*/ 3136914 w 4919074"/>
                    <a:gd name="connsiteY3888" fmla="*/ 1647130 h 1701199"/>
                    <a:gd name="connsiteX3889" fmla="*/ 3138344 w 4919074"/>
                    <a:gd name="connsiteY3889" fmla="*/ 1644412 h 1701199"/>
                    <a:gd name="connsiteX3890" fmla="*/ 3141348 w 4919074"/>
                    <a:gd name="connsiteY3890" fmla="*/ 1642553 h 1701199"/>
                    <a:gd name="connsiteX3891" fmla="*/ 3145067 w 4919074"/>
                    <a:gd name="connsiteY3891" fmla="*/ 1636259 h 1701199"/>
                    <a:gd name="connsiteX3892" fmla="*/ 3151361 w 4919074"/>
                    <a:gd name="connsiteY3892" fmla="*/ 1628677 h 1701199"/>
                    <a:gd name="connsiteX3893" fmla="*/ 3153506 w 4919074"/>
                    <a:gd name="connsiteY3893" fmla="*/ 1626818 h 1701199"/>
                    <a:gd name="connsiteX3894" fmla="*/ 3157941 w 4919074"/>
                    <a:gd name="connsiteY3894" fmla="*/ 1625101 h 1701199"/>
                    <a:gd name="connsiteX3895" fmla="*/ 3159085 w 4919074"/>
                    <a:gd name="connsiteY3895" fmla="*/ 1625245 h 1701199"/>
                    <a:gd name="connsiteX3896" fmla="*/ 3160087 w 4919074"/>
                    <a:gd name="connsiteY3896" fmla="*/ 1625817 h 1701199"/>
                    <a:gd name="connsiteX3897" fmla="*/ 3156654 w 4919074"/>
                    <a:gd name="connsiteY3897" fmla="*/ 1629822 h 1701199"/>
                    <a:gd name="connsiteX3898" fmla="*/ 3155652 w 4919074"/>
                    <a:gd name="connsiteY3898" fmla="*/ 1632540 h 1701199"/>
                    <a:gd name="connsiteX3899" fmla="*/ 3158084 w 4919074"/>
                    <a:gd name="connsiteY3899" fmla="*/ 1632540 h 1701199"/>
                    <a:gd name="connsiteX3900" fmla="*/ 3160658 w 4919074"/>
                    <a:gd name="connsiteY3900" fmla="*/ 1631681 h 1701199"/>
                    <a:gd name="connsiteX3901" fmla="*/ 3166809 w 4919074"/>
                    <a:gd name="connsiteY3901" fmla="*/ 1627104 h 1701199"/>
                    <a:gd name="connsiteX3902" fmla="*/ 3169098 w 4919074"/>
                    <a:gd name="connsiteY3902" fmla="*/ 1624672 h 1701199"/>
                    <a:gd name="connsiteX3903" fmla="*/ 3169813 w 4919074"/>
                    <a:gd name="connsiteY3903" fmla="*/ 1627390 h 1701199"/>
                    <a:gd name="connsiteX3904" fmla="*/ 3168955 w 4919074"/>
                    <a:gd name="connsiteY3904" fmla="*/ 1640407 h 1701199"/>
                    <a:gd name="connsiteX3905" fmla="*/ 3174248 w 4919074"/>
                    <a:gd name="connsiteY3905" fmla="*/ 1639406 h 1701199"/>
                    <a:gd name="connsiteX3906" fmla="*/ 3177109 w 4919074"/>
                    <a:gd name="connsiteY3906" fmla="*/ 1640836 h 1701199"/>
                    <a:gd name="connsiteX3907" fmla="*/ 3181113 w 4919074"/>
                    <a:gd name="connsiteY3907" fmla="*/ 1640550 h 1701199"/>
                    <a:gd name="connsiteX3908" fmla="*/ 3185834 w 4919074"/>
                    <a:gd name="connsiteY3908" fmla="*/ 1643554 h 1701199"/>
                    <a:gd name="connsiteX3909" fmla="*/ 3187694 w 4919074"/>
                    <a:gd name="connsiteY3909" fmla="*/ 1643125 h 1701199"/>
                    <a:gd name="connsiteX3910" fmla="*/ 3189840 w 4919074"/>
                    <a:gd name="connsiteY3910" fmla="*/ 1643125 h 1701199"/>
                    <a:gd name="connsiteX3911" fmla="*/ 3191699 w 4919074"/>
                    <a:gd name="connsiteY3911" fmla="*/ 1646129 h 1701199"/>
                    <a:gd name="connsiteX3912" fmla="*/ 3194702 w 4919074"/>
                    <a:gd name="connsiteY3912" fmla="*/ 1647130 h 1701199"/>
                    <a:gd name="connsiteX3913" fmla="*/ 3199853 w 4919074"/>
                    <a:gd name="connsiteY3913" fmla="*/ 1644698 h 1701199"/>
                    <a:gd name="connsiteX3914" fmla="*/ 3207577 w 4919074"/>
                    <a:gd name="connsiteY3914" fmla="*/ 1642410 h 1701199"/>
                    <a:gd name="connsiteX3915" fmla="*/ 3211296 w 4919074"/>
                    <a:gd name="connsiteY3915" fmla="*/ 1642267 h 1701199"/>
                    <a:gd name="connsiteX3916" fmla="*/ 3220450 w 4919074"/>
                    <a:gd name="connsiteY3916" fmla="*/ 1637975 h 1701199"/>
                    <a:gd name="connsiteX3917" fmla="*/ 3224885 w 4919074"/>
                    <a:gd name="connsiteY3917" fmla="*/ 1634542 h 1701199"/>
                    <a:gd name="connsiteX3918" fmla="*/ 3241048 w 4919074"/>
                    <a:gd name="connsiteY3918" fmla="*/ 1625387 h 1701199"/>
                    <a:gd name="connsiteX3919" fmla="*/ 3247771 w 4919074"/>
                    <a:gd name="connsiteY3919" fmla="*/ 1620524 h 1701199"/>
                    <a:gd name="connsiteX3920" fmla="*/ 3254208 w 4919074"/>
                    <a:gd name="connsiteY3920" fmla="*/ 1616805 h 1701199"/>
                    <a:gd name="connsiteX3921" fmla="*/ 3258213 w 4919074"/>
                    <a:gd name="connsiteY3921" fmla="*/ 1610940 h 1701199"/>
                    <a:gd name="connsiteX3922" fmla="*/ 3264937 w 4919074"/>
                    <a:gd name="connsiteY3922" fmla="*/ 1605505 h 1701199"/>
                    <a:gd name="connsiteX3923" fmla="*/ 3265080 w 4919074"/>
                    <a:gd name="connsiteY3923" fmla="*/ 1603073 h 1701199"/>
                    <a:gd name="connsiteX3924" fmla="*/ 3266367 w 4919074"/>
                    <a:gd name="connsiteY3924" fmla="*/ 1600498 h 1701199"/>
                    <a:gd name="connsiteX3925" fmla="*/ 3276666 w 4919074"/>
                    <a:gd name="connsiteY3925" fmla="*/ 1585622 h 1701199"/>
                    <a:gd name="connsiteX3926" fmla="*/ 3280099 w 4919074"/>
                    <a:gd name="connsiteY3926" fmla="*/ 1583190 h 1701199"/>
                    <a:gd name="connsiteX3927" fmla="*/ 3284819 w 4919074"/>
                    <a:gd name="connsiteY3927" fmla="*/ 1581330 h 1701199"/>
                    <a:gd name="connsiteX3928" fmla="*/ 3286822 w 4919074"/>
                    <a:gd name="connsiteY3928" fmla="*/ 1578613 h 1701199"/>
                    <a:gd name="connsiteX3929" fmla="*/ 3288109 w 4919074"/>
                    <a:gd name="connsiteY3929" fmla="*/ 1574751 h 1701199"/>
                    <a:gd name="connsiteX3930" fmla="*/ 3294403 w 4919074"/>
                    <a:gd name="connsiteY3930" fmla="*/ 1568886 h 1701199"/>
                    <a:gd name="connsiteX3931" fmla="*/ 3298694 w 4919074"/>
                    <a:gd name="connsiteY3931" fmla="*/ 1563164 h 1701199"/>
                    <a:gd name="connsiteX3932" fmla="*/ 3302699 w 4919074"/>
                    <a:gd name="connsiteY3932" fmla="*/ 1559302 h 1701199"/>
                    <a:gd name="connsiteX3933" fmla="*/ 3304702 w 4919074"/>
                    <a:gd name="connsiteY3933" fmla="*/ 1556012 h 1701199"/>
                    <a:gd name="connsiteX3934" fmla="*/ 3315145 w 4919074"/>
                    <a:gd name="connsiteY3934" fmla="*/ 1547716 h 1701199"/>
                    <a:gd name="connsiteX3935" fmla="*/ 3323584 w 4919074"/>
                    <a:gd name="connsiteY3935" fmla="*/ 1538418 h 1701199"/>
                    <a:gd name="connsiteX3936" fmla="*/ 3331451 w 4919074"/>
                    <a:gd name="connsiteY3936" fmla="*/ 1531695 h 1701199"/>
                    <a:gd name="connsiteX3937" fmla="*/ 3333883 w 4919074"/>
                    <a:gd name="connsiteY3937" fmla="*/ 1527547 h 1701199"/>
                    <a:gd name="connsiteX3938" fmla="*/ 3344038 w 4919074"/>
                    <a:gd name="connsiteY3938" fmla="*/ 1515388 h 1701199"/>
                    <a:gd name="connsiteX3939" fmla="*/ 3347186 w 4919074"/>
                    <a:gd name="connsiteY3939" fmla="*/ 1507378 h 1701199"/>
                    <a:gd name="connsiteX3940" fmla="*/ 3351047 w 4919074"/>
                    <a:gd name="connsiteY3940" fmla="*/ 1504374 h 1701199"/>
                    <a:gd name="connsiteX3941" fmla="*/ 3352764 w 4919074"/>
                    <a:gd name="connsiteY3941" fmla="*/ 1496793 h 1701199"/>
                    <a:gd name="connsiteX3942" fmla="*/ 3356054 w 4919074"/>
                    <a:gd name="connsiteY3942" fmla="*/ 1491214 h 1701199"/>
                    <a:gd name="connsiteX3943" fmla="*/ 3356913 w 4919074"/>
                    <a:gd name="connsiteY3943" fmla="*/ 1487924 h 1701199"/>
                    <a:gd name="connsiteX3944" fmla="*/ 3358629 w 4919074"/>
                    <a:gd name="connsiteY3944" fmla="*/ 1484920 h 1701199"/>
                    <a:gd name="connsiteX3945" fmla="*/ 3371074 w 4919074"/>
                    <a:gd name="connsiteY3945" fmla="*/ 1472475 h 1701199"/>
                    <a:gd name="connsiteX3946" fmla="*/ 3376080 w 4919074"/>
                    <a:gd name="connsiteY3946" fmla="*/ 1462749 h 1701199"/>
                    <a:gd name="connsiteX3947" fmla="*/ 3382374 w 4919074"/>
                    <a:gd name="connsiteY3947" fmla="*/ 1453165 h 1701199"/>
                    <a:gd name="connsiteX3948" fmla="*/ 3386808 w 4919074"/>
                    <a:gd name="connsiteY3948" fmla="*/ 1449732 h 1701199"/>
                    <a:gd name="connsiteX3949" fmla="*/ 3391529 w 4919074"/>
                    <a:gd name="connsiteY3949" fmla="*/ 1445298 h 1701199"/>
                    <a:gd name="connsiteX3950" fmla="*/ 3394103 w 4919074"/>
                    <a:gd name="connsiteY3950" fmla="*/ 1441864 h 1701199"/>
                    <a:gd name="connsiteX3951" fmla="*/ 3401255 w 4919074"/>
                    <a:gd name="connsiteY3951" fmla="*/ 1436286 h 1701199"/>
                    <a:gd name="connsiteX3952" fmla="*/ 3404688 w 4919074"/>
                    <a:gd name="connsiteY3952" fmla="*/ 1432424 h 1701199"/>
                    <a:gd name="connsiteX3953" fmla="*/ 3406405 w 4919074"/>
                    <a:gd name="connsiteY3953" fmla="*/ 1428562 h 1701199"/>
                    <a:gd name="connsiteX3954" fmla="*/ 3407979 w 4919074"/>
                    <a:gd name="connsiteY3954" fmla="*/ 1418978 h 1701199"/>
                    <a:gd name="connsiteX3955" fmla="*/ 3412698 w 4919074"/>
                    <a:gd name="connsiteY3955" fmla="*/ 1411540 h 1701199"/>
                    <a:gd name="connsiteX3956" fmla="*/ 3411412 w 4919074"/>
                    <a:gd name="connsiteY3956" fmla="*/ 1410252 h 1701199"/>
                    <a:gd name="connsiteX3957" fmla="*/ 3410553 w 4919074"/>
                    <a:gd name="connsiteY3957" fmla="*/ 1407964 h 1701199"/>
                    <a:gd name="connsiteX3958" fmla="*/ 3411125 w 4919074"/>
                    <a:gd name="connsiteY3958" fmla="*/ 1405389 h 1701199"/>
                    <a:gd name="connsiteX3959" fmla="*/ 3411840 w 4919074"/>
                    <a:gd name="connsiteY3959" fmla="*/ 1403958 h 1701199"/>
                    <a:gd name="connsiteX3960" fmla="*/ 3412270 w 4919074"/>
                    <a:gd name="connsiteY3960" fmla="*/ 1401527 h 1701199"/>
                    <a:gd name="connsiteX3961" fmla="*/ 3413271 w 4919074"/>
                    <a:gd name="connsiteY3961" fmla="*/ 1398809 h 1701199"/>
                    <a:gd name="connsiteX3962" fmla="*/ 3414273 w 4919074"/>
                    <a:gd name="connsiteY3962" fmla="*/ 1397235 h 1701199"/>
                    <a:gd name="connsiteX3963" fmla="*/ 3416847 w 4919074"/>
                    <a:gd name="connsiteY3963" fmla="*/ 1386793 h 1701199"/>
                    <a:gd name="connsiteX3964" fmla="*/ 3416704 w 4919074"/>
                    <a:gd name="connsiteY3964" fmla="*/ 1380356 h 1701199"/>
                    <a:gd name="connsiteX3965" fmla="*/ 3415274 w 4919074"/>
                    <a:gd name="connsiteY3965" fmla="*/ 1377782 h 1701199"/>
                    <a:gd name="connsiteX3966" fmla="*/ 3415274 w 4919074"/>
                    <a:gd name="connsiteY3966" fmla="*/ 1374492 h 1701199"/>
                    <a:gd name="connsiteX3967" fmla="*/ 3418992 w 4919074"/>
                    <a:gd name="connsiteY3967" fmla="*/ 1369628 h 1701199"/>
                    <a:gd name="connsiteX3968" fmla="*/ 3419851 w 4919074"/>
                    <a:gd name="connsiteY3968" fmla="*/ 1368913 h 1701199"/>
                    <a:gd name="connsiteX3969" fmla="*/ 3420137 w 4919074"/>
                    <a:gd name="connsiteY3969" fmla="*/ 1367769 h 1701199"/>
                    <a:gd name="connsiteX3970" fmla="*/ 3418277 w 4919074"/>
                    <a:gd name="connsiteY3970" fmla="*/ 1366767 h 1701199"/>
                    <a:gd name="connsiteX3971" fmla="*/ 3417419 w 4919074"/>
                    <a:gd name="connsiteY3971" fmla="*/ 1365766 h 1701199"/>
                    <a:gd name="connsiteX3972" fmla="*/ 3415703 w 4919074"/>
                    <a:gd name="connsiteY3972" fmla="*/ 1349459 h 1701199"/>
                    <a:gd name="connsiteX3973" fmla="*/ 3416990 w 4919074"/>
                    <a:gd name="connsiteY3973" fmla="*/ 1339303 h 1701199"/>
                    <a:gd name="connsiteX3974" fmla="*/ 3420709 w 4919074"/>
                    <a:gd name="connsiteY3974" fmla="*/ 1331865 h 1701199"/>
                    <a:gd name="connsiteX3975" fmla="*/ 3421568 w 4919074"/>
                    <a:gd name="connsiteY3975" fmla="*/ 1329290 h 1701199"/>
                    <a:gd name="connsiteX3976" fmla="*/ 3421997 w 4919074"/>
                    <a:gd name="connsiteY3976" fmla="*/ 1322138 h 1701199"/>
                    <a:gd name="connsiteX3977" fmla="*/ 3426574 w 4919074"/>
                    <a:gd name="connsiteY3977" fmla="*/ 1314843 h 1701199"/>
                    <a:gd name="connsiteX3978" fmla="*/ 3429435 w 4919074"/>
                    <a:gd name="connsiteY3978" fmla="*/ 1306547 h 1701199"/>
                    <a:gd name="connsiteX3979" fmla="*/ 3435443 w 4919074"/>
                    <a:gd name="connsiteY3979" fmla="*/ 1302255 h 1701199"/>
                    <a:gd name="connsiteX3980" fmla="*/ 3439305 w 4919074"/>
                    <a:gd name="connsiteY3980" fmla="*/ 1296820 h 1701199"/>
                    <a:gd name="connsiteX3981" fmla="*/ 3442595 w 4919074"/>
                    <a:gd name="connsiteY3981" fmla="*/ 1294388 h 1701199"/>
                    <a:gd name="connsiteX3982" fmla="*/ 3443167 w 4919074"/>
                    <a:gd name="connsiteY3982" fmla="*/ 1288953 h 1701199"/>
                    <a:gd name="connsiteX3983" fmla="*/ 3446171 w 4919074"/>
                    <a:gd name="connsiteY3983" fmla="*/ 1284089 h 1701199"/>
                    <a:gd name="connsiteX3984" fmla="*/ 3443882 w 4919074"/>
                    <a:gd name="connsiteY3984" fmla="*/ 1281800 h 1701199"/>
                    <a:gd name="connsiteX3985" fmla="*/ 3441450 w 4919074"/>
                    <a:gd name="connsiteY3985" fmla="*/ 1280227 h 1701199"/>
                    <a:gd name="connsiteX3986" fmla="*/ 3436587 w 4919074"/>
                    <a:gd name="connsiteY3986" fmla="*/ 1276365 h 1701199"/>
                    <a:gd name="connsiteX3987" fmla="*/ 3435443 w 4919074"/>
                    <a:gd name="connsiteY3987" fmla="*/ 1273647 h 1701199"/>
                    <a:gd name="connsiteX3988" fmla="*/ 3438875 w 4919074"/>
                    <a:gd name="connsiteY3988" fmla="*/ 1268927 h 1701199"/>
                    <a:gd name="connsiteX3989" fmla="*/ 3439448 w 4919074"/>
                    <a:gd name="connsiteY3989" fmla="*/ 1264778 h 1701199"/>
                    <a:gd name="connsiteX3990" fmla="*/ 3439162 w 4919074"/>
                    <a:gd name="connsiteY3990" fmla="*/ 1257197 h 1701199"/>
                    <a:gd name="connsiteX3991" fmla="*/ 3434155 w 4919074"/>
                    <a:gd name="connsiteY3991" fmla="*/ 1254765 h 1701199"/>
                    <a:gd name="connsiteX3992" fmla="*/ 3427719 w 4919074"/>
                    <a:gd name="connsiteY3992" fmla="*/ 1249044 h 1701199"/>
                    <a:gd name="connsiteX3993" fmla="*/ 3426574 w 4919074"/>
                    <a:gd name="connsiteY3993" fmla="*/ 1247041 h 1701199"/>
                    <a:gd name="connsiteX3994" fmla="*/ 3428004 w 4919074"/>
                    <a:gd name="connsiteY3994" fmla="*/ 1246898 h 1701199"/>
                    <a:gd name="connsiteX3995" fmla="*/ 3436873 w 4919074"/>
                    <a:gd name="connsiteY3995" fmla="*/ 1250045 h 1701199"/>
                    <a:gd name="connsiteX3996" fmla="*/ 3441307 w 4919074"/>
                    <a:gd name="connsiteY3996" fmla="*/ 1246612 h 1701199"/>
                    <a:gd name="connsiteX3997" fmla="*/ 3443596 w 4919074"/>
                    <a:gd name="connsiteY3997" fmla="*/ 1243179 h 1701199"/>
                    <a:gd name="connsiteX3998" fmla="*/ 3442738 w 4919074"/>
                    <a:gd name="connsiteY3998" fmla="*/ 1238602 h 1701199"/>
                    <a:gd name="connsiteX3999" fmla="*/ 3438017 w 4919074"/>
                    <a:gd name="connsiteY3999" fmla="*/ 1236885 h 1701199"/>
                    <a:gd name="connsiteX4000" fmla="*/ 3431867 w 4919074"/>
                    <a:gd name="connsiteY4000" fmla="*/ 1232022 h 1701199"/>
                    <a:gd name="connsiteX4001" fmla="*/ 3431580 w 4919074"/>
                    <a:gd name="connsiteY4001" fmla="*/ 1230305 h 1701199"/>
                    <a:gd name="connsiteX4002" fmla="*/ 3421997 w 4919074"/>
                    <a:gd name="connsiteY4002" fmla="*/ 1226157 h 1701199"/>
                    <a:gd name="connsiteX4003" fmla="*/ 3411698 w 4919074"/>
                    <a:gd name="connsiteY4003" fmla="*/ 1217288 h 1701199"/>
                    <a:gd name="connsiteX4004" fmla="*/ 3408551 w 4919074"/>
                    <a:gd name="connsiteY4004" fmla="*/ 1209421 h 1701199"/>
                    <a:gd name="connsiteX4005" fmla="*/ 3406691 w 4919074"/>
                    <a:gd name="connsiteY4005" fmla="*/ 1207418 h 1701199"/>
                    <a:gd name="connsiteX4006" fmla="*/ 3396964 w 4919074"/>
                    <a:gd name="connsiteY4006" fmla="*/ 1200982 h 1701199"/>
                    <a:gd name="connsiteX4007" fmla="*/ 3395105 w 4919074"/>
                    <a:gd name="connsiteY4007" fmla="*/ 1198836 h 1701199"/>
                    <a:gd name="connsiteX4008" fmla="*/ 3392387 w 4919074"/>
                    <a:gd name="connsiteY4008" fmla="*/ 1197978 h 1701199"/>
                    <a:gd name="connsiteX4009" fmla="*/ 3380800 w 4919074"/>
                    <a:gd name="connsiteY4009" fmla="*/ 1201554 h 1701199"/>
                    <a:gd name="connsiteX4010" fmla="*/ 3374220 w 4919074"/>
                    <a:gd name="connsiteY4010" fmla="*/ 1200552 h 1701199"/>
                    <a:gd name="connsiteX4011" fmla="*/ 3361919 w 4919074"/>
                    <a:gd name="connsiteY4011" fmla="*/ 1196261 h 1701199"/>
                    <a:gd name="connsiteX4012" fmla="*/ 3360775 w 4919074"/>
                    <a:gd name="connsiteY4012" fmla="*/ 1197119 h 1701199"/>
                    <a:gd name="connsiteX4013" fmla="*/ 3362491 w 4919074"/>
                    <a:gd name="connsiteY4013" fmla="*/ 1200266 h 1701199"/>
                    <a:gd name="connsiteX4014" fmla="*/ 3362205 w 4919074"/>
                    <a:gd name="connsiteY4014" fmla="*/ 1203413 h 1701199"/>
                    <a:gd name="connsiteX4015" fmla="*/ 3362634 w 4919074"/>
                    <a:gd name="connsiteY4015" fmla="*/ 1207705 h 1701199"/>
                    <a:gd name="connsiteX4016" fmla="*/ 3362062 w 4919074"/>
                    <a:gd name="connsiteY4016" fmla="*/ 1214857 h 1701199"/>
                    <a:gd name="connsiteX4017" fmla="*/ 3360775 w 4919074"/>
                    <a:gd name="connsiteY4017" fmla="*/ 1220006 h 1701199"/>
                    <a:gd name="connsiteX4018" fmla="*/ 3356340 w 4919074"/>
                    <a:gd name="connsiteY4018" fmla="*/ 1227301 h 1701199"/>
                    <a:gd name="connsiteX4019" fmla="*/ 3354481 w 4919074"/>
                    <a:gd name="connsiteY4019" fmla="*/ 1228589 h 1701199"/>
                    <a:gd name="connsiteX4020" fmla="*/ 3350619 w 4919074"/>
                    <a:gd name="connsiteY4020" fmla="*/ 1229161 h 1701199"/>
                    <a:gd name="connsiteX4021" fmla="*/ 3348473 w 4919074"/>
                    <a:gd name="connsiteY4021" fmla="*/ 1229161 h 1701199"/>
                    <a:gd name="connsiteX4022" fmla="*/ 3349760 w 4919074"/>
                    <a:gd name="connsiteY4022" fmla="*/ 1226300 h 1701199"/>
                    <a:gd name="connsiteX4023" fmla="*/ 3353193 w 4919074"/>
                    <a:gd name="connsiteY4023" fmla="*/ 1223010 h 1701199"/>
                    <a:gd name="connsiteX4024" fmla="*/ 3358057 w 4919074"/>
                    <a:gd name="connsiteY4024" fmla="*/ 1217002 h 1701199"/>
                    <a:gd name="connsiteX4025" fmla="*/ 3358057 w 4919074"/>
                    <a:gd name="connsiteY4025" fmla="*/ 1211710 h 1701199"/>
                    <a:gd name="connsiteX4026" fmla="*/ 3356769 w 4919074"/>
                    <a:gd name="connsiteY4026" fmla="*/ 1211138 h 1701199"/>
                    <a:gd name="connsiteX4027" fmla="*/ 3355768 w 4919074"/>
                    <a:gd name="connsiteY4027" fmla="*/ 1211138 h 1701199"/>
                    <a:gd name="connsiteX4028" fmla="*/ 3352335 w 4919074"/>
                    <a:gd name="connsiteY4028" fmla="*/ 1213283 h 1701199"/>
                    <a:gd name="connsiteX4029" fmla="*/ 3348473 w 4919074"/>
                    <a:gd name="connsiteY4029" fmla="*/ 1220864 h 1701199"/>
                    <a:gd name="connsiteX4030" fmla="*/ 3339461 w 4919074"/>
                    <a:gd name="connsiteY4030" fmla="*/ 1225871 h 1701199"/>
                    <a:gd name="connsiteX4031" fmla="*/ 3333025 w 4919074"/>
                    <a:gd name="connsiteY4031" fmla="*/ 1227731 h 1701199"/>
                    <a:gd name="connsiteX4032" fmla="*/ 3320579 w 4919074"/>
                    <a:gd name="connsiteY4032" fmla="*/ 1228589 h 1701199"/>
                    <a:gd name="connsiteX4033" fmla="*/ 3318291 w 4919074"/>
                    <a:gd name="connsiteY4033" fmla="*/ 1228303 h 1701199"/>
                    <a:gd name="connsiteX4034" fmla="*/ 3317433 w 4919074"/>
                    <a:gd name="connsiteY4034" fmla="*/ 1226872 h 1701199"/>
                    <a:gd name="connsiteX4035" fmla="*/ 3320151 w 4919074"/>
                    <a:gd name="connsiteY4035" fmla="*/ 1224727 h 1701199"/>
                    <a:gd name="connsiteX4036" fmla="*/ 3326301 w 4919074"/>
                    <a:gd name="connsiteY4036" fmla="*/ 1221580 h 1701199"/>
                    <a:gd name="connsiteX4037" fmla="*/ 3330164 w 4919074"/>
                    <a:gd name="connsiteY4037" fmla="*/ 1215000 h 1701199"/>
                    <a:gd name="connsiteX4038" fmla="*/ 3334455 w 4919074"/>
                    <a:gd name="connsiteY4038" fmla="*/ 1213569 h 1701199"/>
                    <a:gd name="connsiteX4039" fmla="*/ 3335885 w 4919074"/>
                    <a:gd name="connsiteY4039" fmla="*/ 1211710 h 1701199"/>
                    <a:gd name="connsiteX4040" fmla="*/ 3329449 w 4919074"/>
                    <a:gd name="connsiteY4040" fmla="*/ 1210708 h 1701199"/>
                    <a:gd name="connsiteX4041" fmla="*/ 3325014 w 4919074"/>
                    <a:gd name="connsiteY4041" fmla="*/ 1208420 h 1701199"/>
                    <a:gd name="connsiteX4042" fmla="*/ 3321009 w 4919074"/>
                    <a:gd name="connsiteY4042" fmla="*/ 1205416 h 1701199"/>
                    <a:gd name="connsiteX4043" fmla="*/ 3322868 w 4919074"/>
                    <a:gd name="connsiteY4043" fmla="*/ 1204415 h 1701199"/>
                    <a:gd name="connsiteX4044" fmla="*/ 3324299 w 4919074"/>
                    <a:gd name="connsiteY4044" fmla="*/ 1204129 h 1701199"/>
                    <a:gd name="connsiteX4045" fmla="*/ 3326158 w 4919074"/>
                    <a:gd name="connsiteY4045" fmla="*/ 1202984 h 1701199"/>
                    <a:gd name="connsiteX4046" fmla="*/ 3330879 w 4919074"/>
                    <a:gd name="connsiteY4046" fmla="*/ 1197835 h 1701199"/>
                    <a:gd name="connsiteX4047" fmla="*/ 3326588 w 4919074"/>
                    <a:gd name="connsiteY4047" fmla="*/ 1197406 h 1701199"/>
                    <a:gd name="connsiteX4048" fmla="*/ 3322153 w 4919074"/>
                    <a:gd name="connsiteY4048" fmla="*/ 1197835 h 1701199"/>
                    <a:gd name="connsiteX4049" fmla="*/ 3315001 w 4919074"/>
                    <a:gd name="connsiteY4049" fmla="*/ 1201983 h 1701199"/>
                    <a:gd name="connsiteX4050" fmla="*/ 3313570 w 4919074"/>
                    <a:gd name="connsiteY4050" fmla="*/ 1204129 h 1701199"/>
                    <a:gd name="connsiteX4051" fmla="*/ 3315860 w 4919074"/>
                    <a:gd name="connsiteY4051" fmla="*/ 1207132 h 1701199"/>
                    <a:gd name="connsiteX4052" fmla="*/ 3318434 w 4919074"/>
                    <a:gd name="connsiteY4052" fmla="*/ 1208420 h 1701199"/>
                    <a:gd name="connsiteX4053" fmla="*/ 3315430 w 4919074"/>
                    <a:gd name="connsiteY4053" fmla="*/ 1216859 h 1701199"/>
                    <a:gd name="connsiteX4054" fmla="*/ 3311282 w 4919074"/>
                    <a:gd name="connsiteY4054" fmla="*/ 1215858 h 1701199"/>
                    <a:gd name="connsiteX4055" fmla="*/ 3307277 w 4919074"/>
                    <a:gd name="connsiteY4055" fmla="*/ 1216144 h 1701199"/>
                    <a:gd name="connsiteX4056" fmla="*/ 3304702 w 4919074"/>
                    <a:gd name="connsiteY4056" fmla="*/ 1218576 h 1701199"/>
                    <a:gd name="connsiteX4057" fmla="*/ 3302270 w 4919074"/>
                    <a:gd name="connsiteY4057" fmla="*/ 1217574 h 1701199"/>
                    <a:gd name="connsiteX4058" fmla="*/ 3301126 w 4919074"/>
                    <a:gd name="connsiteY4058" fmla="*/ 1212425 h 1701199"/>
                    <a:gd name="connsiteX4059" fmla="*/ 3302557 w 4919074"/>
                    <a:gd name="connsiteY4059" fmla="*/ 1206989 h 1701199"/>
                    <a:gd name="connsiteX4060" fmla="*/ 3303700 w 4919074"/>
                    <a:gd name="connsiteY4060" fmla="*/ 1194831 h 1701199"/>
                    <a:gd name="connsiteX4061" fmla="*/ 3305275 w 4919074"/>
                    <a:gd name="connsiteY4061" fmla="*/ 1190683 h 1701199"/>
                    <a:gd name="connsiteX4062" fmla="*/ 3305417 w 4919074"/>
                    <a:gd name="connsiteY4062" fmla="*/ 1186248 h 1701199"/>
                    <a:gd name="connsiteX4063" fmla="*/ 3304559 w 4919074"/>
                    <a:gd name="connsiteY4063" fmla="*/ 1183674 h 1701199"/>
                    <a:gd name="connsiteX4064" fmla="*/ 3302127 w 4919074"/>
                    <a:gd name="connsiteY4064" fmla="*/ 1183530 h 1701199"/>
                    <a:gd name="connsiteX4065" fmla="*/ 3297979 w 4919074"/>
                    <a:gd name="connsiteY4065" fmla="*/ 1183960 h 1701199"/>
                    <a:gd name="connsiteX4066" fmla="*/ 3287680 w 4919074"/>
                    <a:gd name="connsiteY4066" fmla="*/ 1183960 h 1701199"/>
                    <a:gd name="connsiteX4067" fmla="*/ 3275950 w 4919074"/>
                    <a:gd name="connsiteY4067" fmla="*/ 1185247 h 1701199"/>
                    <a:gd name="connsiteX4068" fmla="*/ 3263506 w 4919074"/>
                    <a:gd name="connsiteY4068" fmla="*/ 1180670 h 1701199"/>
                    <a:gd name="connsiteX4069" fmla="*/ 3260073 w 4919074"/>
                    <a:gd name="connsiteY4069" fmla="*/ 1180097 h 1701199"/>
                    <a:gd name="connsiteX4070" fmla="*/ 3258070 w 4919074"/>
                    <a:gd name="connsiteY4070" fmla="*/ 1179096 h 1701199"/>
                    <a:gd name="connsiteX4071" fmla="*/ 3256640 w 4919074"/>
                    <a:gd name="connsiteY4071" fmla="*/ 1174519 h 1701199"/>
                    <a:gd name="connsiteX4072" fmla="*/ 3257355 w 4919074"/>
                    <a:gd name="connsiteY4072" fmla="*/ 1171944 h 1701199"/>
                    <a:gd name="connsiteX4073" fmla="*/ 3258213 w 4919074"/>
                    <a:gd name="connsiteY4073" fmla="*/ 1170228 h 1701199"/>
                    <a:gd name="connsiteX4074" fmla="*/ 3266653 w 4919074"/>
                    <a:gd name="connsiteY4074" fmla="*/ 1163075 h 1701199"/>
                    <a:gd name="connsiteX4075" fmla="*/ 3272947 w 4919074"/>
                    <a:gd name="connsiteY4075" fmla="*/ 1161073 h 1701199"/>
                    <a:gd name="connsiteX4076" fmla="*/ 3285820 w 4919074"/>
                    <a:gd name="connsiteY4076" fmla="*/ 1153063 h 1701199"/>
                    <a:gd name="connsiteX4077" fmla="*/ 3291113 w 4919074"/>
                    <a:gd name="connsiteY4077" fmla="*/ 1146340 h 1701199"/>
                    <a:gd name="connsiteX4078" fmla="*/ 3294403 w 4919074"/>
                    <a:gd name="connsiteY4078" fmla="*/ 1143479 h 1701199"/>
                    <a:gd name="connsiteX4079" fmla="*/ 3304416 w 4919074"/>
                    <a:gd name="connsiteY4079" fmla="*/ 1138615 h 1701199"/>
                    <a:gd name="connsiteX4080" fmla="*/ 3310996 w 4919074"/>
                    <a:gd name="connsiteY4080" fmla="*/ 1134324 h 1701199"/>
                    <a:gd name="connsiteX4081" fmla="*/ 3316431 w 4919074"/>
                    <a:gd name="connsiteY4081" fmla="*/ 1130176 h 1701199"/>
                    <a:gd name="connsiteX4082" fmla="*/ 3322297 w 4919074"/>
                    <a:gd name="connsiteY4082" fmla="*/ 1126600 h 1701199"/>
                    <a:gd name="connsiteX4083" fmla="*/ 3328018 w 4919074"/>
                    <a:gd name="connsiteY4083" fmla="*/ 1120735 h 1701199"/>
                    <a:gd name="connsiteX4084" fmla="*/ 3331594 w 4919074"/>
                    <a:gd name="connsiteY4084" fmla="*/ 1119591 h 1701199"/>
                    <a:gd name="connsiteX4085" fmla="*/ 3343180 w 4919074"/>
                    <a:gd name="connsiteY4085" fmla="*/ 1107146 h 1701199"/>
                    <a:gd name="connsiteX4086" fmla="*/ 3345183 w 4919074"/>
                    <a:gd name="connsiteY4086" fmla="*/ 1104285 h 1701199"/>
                    <a:gd name="connsiteX4087" fmla="*/ 3346328 w 4919074"/>
                    <a:gd name="connsiteY4087" fmla="*/ 1100423 h 1701199"/>
                    <a:gd name="connsiteX4088" fmla="*/ 3347471 w 4919074"/>
                    <a:gd name="connsiteY4088" fmla="*/ 1098706 h 1701199"/>
                    <a:gd name="connsiteX4089" fmla="*/ 3360917 w 4919074"/>
                    <a:gd name="connsiteY4089" fmla="*/ 1084259 h 1701199"/>
                    <a:gd name="connsiteX4090" fmla="*/ 3370072 w 4919074"/>
                    <a:gd name="connsiteY4090" fmla="*/ 1078967 h 1701199"/>
                    <a:gd name="connsiteX4091" fmla="*/ 3376509 w 4919074"/>
                    <a:gd name="connsiteY4091" fmla="*/ 1071385 h 1701199"/>
                    <a:gd name="connsiteX4092" fmla="*/ 3384520 w 4919074"/>
                    <a:gd name="connsiteY4092" fmla="*/ 1068525 h 1701199"/>
                    <a:gd name="connsiteX4093" fmla="*/ 3386379 w 4919074"/>
                    <a:gd name="connsiteY4093" fmla="*/ 1067237 h 1701199"/>
                    <a:gd name="connsiteX4094" fmla="*/ 3389812 w 4919074"/>
                    <a:gd name="connsiteY4094" fmla="*/ 1062946 h 1701199"/>
                    <a:gd name="connsiteX4095" fmla="*/ 3395391 w 4919074"/>
                    <a:gd name="connsiteY4095" fmla="*/ 1060514 h 1701199"/>
                    <a:gd name="connsiteX4096" fmla="*/ 3397107 w 4919074"/>
                    <a:gd name="connsiteY4096" fmla="*/ 1058941 h 1701199"/>
                    <a:gd name="connsiteX4097" fmla="*/ 3401398 w 4919074"/>
                    <a:gd name="connsiteY4097" fmla="*/ 1052933 h 1701199"/>
                    <a:gd name="connsiteX4098" fmla="*/ 3414701 w 4919074"/>
                    <a:gd name="connsiteY4098" fmla="*/ 1047354 h 1701199"/>
                    <a:gd name="connsiteX4099" fmla="*/ 3416275 w 4919074"/>
                    <a:gd name="connsiteY4099" fmla="*/ 1045066 h 1701199"/>
                    <a:gd name="connsiteX4100" fmla="*/ 3421997 w 4919074"/>
                    <a:gd name="connsiteY4100" fmla="*/ 1029903 h 1701199"/>
                    <a:gd name="connsiteX4101" fmla="*/ 3425144 w 4919074"/>
                    <a:gd name="connsiteY4101" fmla="*/ 1025898 h 1701199"/>
                    <a:gd name="connsiteX4102" fmla="*/ 3431151 w 4919074"/>
                    <a:gd name="connsiteY4102" fmla="*/ 1020891 h 1701199"/>
                    <a:gd name="connsiteX4103" fmla="*/ 3442023 w 4919074"/>
                    <a:gd name="connsiteY4103" fmla="*/ 1016028 h 1701199"/>
                    <a:gd name="connsiteX4104" fmla="*/ 3449604 w 4919074"/>
                    <a:gd name="connsiteY4104" fmla="*/ 1010736 h 1701199"/>
                    <a:gd name="connsiteX4105" fmla="*/ 3454324 w 4919074"/>
                    <a:gd name="connsiteY4105" fmla="*/ 1006444 h 1701199"/>
                    <a:gd name="connsiteX4106" fmla="*/ 3462478 w 4919074"/>
                    <a:gd name="connsiteY4106" fmla="*/ 995144 h 1701199"/>
                    <a:gd name="connsiteX4107" fmla="*/ 3471633 w 4919074"/>
                    <a:gd name="connsiteY4107" fmla="*/ 988278 h 1701199"/>
                    <a:gd name="connsiteX4108" fmla="*/ 3479213 w 4919074"/>
                    <a:gd name="connsiteY4108" fmla="*/ 984416 h 1701199"/>
                    <a:gd name="connsiteX4109" fmla="*/ 3497666 w 4919074"/>
                    <a:gd name="connsiteY4109" fmla="*/ 978551 h 1701199"/>
                    <a:gd name="connsiteX4110" fmla="*/ 3507679 w 4919074"/>
                    <a:gd name="connsiteY4110" fmla="*/ 979838 h 1701199"/>
                    <a:gd name="connsiteX4111" fmla="*/ 3518121 w 4919074"/>
                    <a:gd name="connsiteY4111" fmla="*/ 976692 h 1701199"/>
                    <a:gd name="connsiteX4112" fmla="*/ 3525845 w 4919074"/>
                    <a:gd name="connsiteY4112" fmla="*/ 976835 h 1701199"/>
                    <a:gd name="connsiteX4113" fmla="*/ 3536717 w 4919074"/>
                    <a:gd name="connsiteY4113" fmla="*/ 978265 h 1701199"/>
                    <a:gd name="connsiteX4114" fmla="*/ 3569044 w 4919074"/>
                    <a:gd name="connsiteY4114" fmla="*/ 976692 h 1701199"/>
                    <a:gd name="connsiteX4115" fmla="*/ 3575052 w 4919074"/>
                    <a:gd name="connsiteY4115" fmla="*/ 978408 h 1701199"/>
                    <a:gd name="connsiteX4116" fmla="*/ 3577340 w 4919074"/>
                    <a:gd name="connsiteY4116" fmla="*/ 980411 h 1701199"/>
                    <a:gd name="connsiteX4117" fmla="*/ 3580344 w 4919074"/>
                    <a:gd name="connsiteY4117" fmla="*/ 986275 h 1701199"/>
                    <a:gd name="connsiteX4118" fmla="*/ 3583920 w 4919074"/>
                    <a:gd name="connsiteY4118" fmla="*/ 987563 h 1701199"/>
                    <a:gd name="connsiteX4119" fmla="*/ 3590643 w 4919074"/>
                    <a:gd name="connsiteY4119" fmla="*/ 985274 h 1701199"/>
                    <a:gd name="connsiteX4120" fmla="*/ 3595793 w 4919074"/>
                    <a:gd name="connsiteY4120" fmla="*/ 975976 h 1701199"/>
                    <a:gd name="connsiteX4121" fmla="*/ 3598653 w 4919074"/>
                    <a:gd name="connsiteY4121" fmla="*/ 974689 h 1701199"/>
                    <a:gd name="connsiteX4122" fmla="*/ 3606664 w 4919074"/>
                    <a:gd name="connsiteY4122" fmla="*/ 978408 h 1701199"/>
                    <a:gd name="connsiteX4123" fmla="*/ 3613816 w 4919074"/>
                    <a:gd name="connsiteY4123" fmla="*/ 978837 h 1701199"/>
                    <a:gd name="connsiteX4124" fmla="*/ 3628120 w 4919074"/>
                    <a:gd name="connsiteY4124" fmla="*/ 983128 h 1701199"/>
                    <a:gd name="connsiteX4125" fmla="*/ 3633413 w 4919074"/>
                    <a:gd name="connsiteY4125" fmla="*/ 982127 h 1701199"/>
                    <a:gd name="connsiteX4126" fmla="*/ 3638991 w 4919074"/>
                    <a:gd name="connsiteY4126" fmla="*/ 977836 h 1701199"/>
                    <a:gd name="connsiteX4127" fmla="*/ 3650578 w 4919074"/>
                    <a:gd name="connsiteY4127" fmla="*/ 976692 h 1701199"/>
                    <a:gd name="connsiteX4128" fmla="*/ 3657587 w 4919074"/>
                    <a:gd name="connsiteY4128" fmla="*/ 983415 h 1701199"/>
                    <a:gd name="connsiteX4129" fmla="*/ 3664739 w 4919074"/>
                    <a:gd name="connsiteY4129" fmla="*/ 983558 h 1701199"/>
                    <a:gd name="connsiteX4130" fmla="*/ 3670461 w 4919074"/>
                    <a:gd name="connsiteY4130" fmla="*/ 982556 h 1701199"/>
                    <a:gd name="connsiteX4131" fmla="*/ 3671892 w 4919074"/>
                    <a:gd name="connsiteY4131" fmla="*/ 978694 h 1701199"/>
                    <a:gd name="connsiteX4132" fmla="*/ 3669746 w 4919074"/>
                    <a:gd name="connsiteY4132" fmla="*/ 977264 h 1701199"/>
                    <a:gd name="connsiteX4133" fmla="*/ 3665311 w 4919074"/>
                    <a:gd name="connsiteY4133" fmla="*/ 978408 h 1701199"/>
                    <a:gd name="connsiteX4134" fmla="*/ 3664167 w 4919074"/>
                    <a:gd name="connsiteY4134" fmla="*/ 975118 h 1701199"/>
                    <a:gd name="connsiteX4135" fmla="*/ 3666885 w 4919074"/>
                    <a:gd name="connsiteY4135" fmla="*/ 971399 h 1701199"/>
                    <a:gd name="connsiteX4136" fmla="*/ 3670747 w 4919074"/>
                    <a:gd name="connsiteY4136" fmla="*/ 973974 h 1701199"/>
                    <a:gd name="connsiteX4137" fmla="*/ 3677041 w 4919074"/>
                    <a:gd name="connsiteY4137" fmla="*/ 973688 h 1701199"/>
                    <a:gd name="connsiteX4138" fmla="*/ 3679186 w 4919074"/>
                    <a:gd name="connsiteY4138" fmla="*/ 973259 h 1701199"/>
                    <a:gd name="connsiteX4139" fmla="*/ 3678328 w 4919074"/>
                    <a:gd name="connsiteY4139" fmla="*/ 971542 h 1701199"/>
                    <a:gd name="connsiteX4140" fmla="*/ 3676898 w 4919074"/>
                    <a:gd name="connsiteY4140" fmla="*/ 970112 h 1701199"/>
                    <a:gd name="connsiteX4141" fmla="*/ 3675038 w 4919074"/>
                    <a:gd name="connsiteY4141" fmla="*/ 966965 h 1701199"/>
                    <a:gd name="connsiteX4142" fmla="*/ 3681761 w 4919074"/>
                    <a:gd name="connsiteY4142" fmla="*/ 962530 h 1701199"/>
                    <a:gd name="connsiteX4143" fmla="*/ 3685766 w 4919074"/>
                    <a:gd name="connsiteY4143" fmla="*/ 961100 h 1701199"/>
                    <a:gd name="connsiteX4144" fmla="*/ 3692489 w 4919074"/>
                    <a:gd name="connsiteY4144" fmla="*/ 960671 h 1701199"/>
                    <a:gd name="connsiteX4145" fmla="*/ 3709369 w 4919074"/>
                    <a:gd name="connsiteY4145" fmla="*/ 965963 h 1701199"/>
                    <a:gd name="connsiteX4146" fmla="*/ 3713087 w 4919074"/>
                    <a:gd name="connsiteY4146" fmla="*/ 966536 h 1701199"/>
                    <a:gd name="connsiteX4147" fmla="*/ 3716949 w 4919074"/>
                    <a:gd name="connsiteY4147" fmla="*/ 968681 h 1701199"/>
                    <a:gd name="connsiteX4148" fmla="*/ 3723386 w 4919074"/>
                    <a:gd name="connsiteY4148" fmla="*/ 970255 h 1701199"/>
                    <a:gd name="connsiteX4149" fmla="*/ 3719524 w 4919074"/>
                    <a:gd name="connsiteY4149" fmla="*/ 971685 h 1701199"/>
                    <a:gd name="connsiteX4150" fmla="*/ 3717808 w 4919074"/>
                    <a:gd name="connsiteY4150" fmla="*/ 973115 h 1701199"/>
                    <a:gd name="connsiteX4151" fmla="*/ 3721813 w 4919074"/>
                    <a:gd name="connsiteY4151" fmla="*/ 972543 h 1701199"/>
                    <a:gd name="connsiteX4152" fmla="*/ 3725246 w 4919074"/>
                    <a:gd name="connsiteY4152" fmla="*/ 974117 h 1701199"/>
                    <a:gd name="connsiteX4153" fmla="*/ 3728107 w 4919074"/>
                    <a:gd name="connsiteY4153" fmla="*/ 974546 h 1701199"/>
                    <a:gd name="connsiteX4154" fmla="*/ 3729251 w 4919074"/>
                    <a:gd name="connsiteY4154" fmla="*/ 973831 h 1701199"/>
                    <a:gd name="connsiteX4155" fmla="*/ 3730682 w 4919074"/>
                    <a:gd name="connsiteY4155" fmla="*/ 971828 h 1701199"/>
                    <a:gd name="connsiteX4156" fmla="*/ 3732827 w 4919074"/>
                    <a:gd name="connsiteY4156" fmla="*/ 969539 h 1701199"/>
                    <a:gd name="connsiteX4157" fmla="*/ 3734401 w 4919074"/>
                    <a:gd name="connsiteY4157" fmla="*/ 968967 h 1701199"/>
                    <a:gd name="connsiteX4158" fmla="*/ 3738549 w 4919074"/>
                    <a:gd name="connsiteY4158" fmla="*/ 969110 h 1701199"/>
                    <a:gd name="connsiteX4159" fmla="*/ 3743984 w 4919074"/>
                    <a:gd name="connsiteY4159" fmla="*/ 970112 h 1701199"/>
                    <a:gd name="connsiteX4160" fmla="*/ 3748132 w 4919074"/>
                    <a:gd name="connsiteY4160" fmla="*/ 971685 h 1701199"/>
                    <a:gd name="connsiteX4161" fmla="*/ 3757430 w 4919074"/>
                    <a:gd name="connsiteY4161" fmla="*/ 980697 h 1701199"/>
                    <a:gd name="connsiteX4162" fmla="*/ 3761865 w 4919074"/>
                    <a:gd name="connsiteY4162" fmla="*/ 982413 h 1701199"/>
                    <a:gd name="connsiteX4163" fmla="*/ 3766728 w 4919074"/>
                    <a:gd name="connsiteY4163" fmla="*/ 982127 h 1701199"/>
                    <a:gd name="connsiteX4164" fmla="*/ 3768730 w 4919074"/>
                    <a:gd name="connsiteY4164" fmla="*/ 982699 h 1701199"/>
                    <a:gd name="connsiteX4165" fmla="*/ 3771448 w 4919074"/>
                    <a:gd name="connsiteY4165" fmla="*/ 985131 h 1701199"/>
                    <a:gd name="connsiteX4166" fmla="*/ 3763295 w 4919074"/>
                    <a:gd name="connsiteY4166" fmla="*/ 987992 h 1701199"/>
                    <a:gd name="connsiteX4167" fmla="*/ 3755571 w 4919074"/>
                    <a:gd name="connsiteY4167" fmla="*/ 988564 h 1701199"/>
                    <a:gd name="connsiteX4168" fmla="*/ 3748705 w 4919074"/>
                    <a:gd name="connsiteY4168" fmla="*/ 987849 h 1701199"/>
                    <a:gd name="connsiteX4169" fmla="*/ 3737119 w 4919074"/>
                    <a:gd name="connsiteY4169" fmla="*/ 991425 h 1701199"/>
                    <a:gd name="connsiteX4170" fmla="*/ 3743269 w 4919074"/>
                    <a:gd name="connsiteY4170" fmla="*/ 1000723 h 1701199"/>
                    <a:gd name="connsiteX4171" fmla="*/ 3754713 w 4919074"/>
                    <a:gd name="connsiteY4171" fmla="*/ 1001009 h 1701199"/>
                    <a:gd name="connsiteX4172" fmla="*/ 3766299 w 4919074"/>
                    <a:gd name="connsiteY4172" fmla="*/ 999149 h 1701199"/>
                    <a:gd name="connsiteX4173" fmla="*/ 3768587 w 4919074"/>
                    <a:gd name="connsiteY4173" fmla="*/ 995287 h 1701199"/>
                    <a:gd name="connsiteX4174" fmla="*/ 3773308 w 4919074"/>
                    <a:gd name="connsiteY4174" fmla="*/ 993714 h 1701199"/>
                    <a:gd name="connsiteX4175" fmla="*/ 3775739 w 4919074"/>
                    <a:gd name="connsiteY4175" fmla="*/ 994000 h 1701199"/>
                    <a:gd name="connsiteX4176" fmla="*/ 3781032 w 4919074"/>
                    <a:gd name="connsiteY4176" fmla="*/ 997147 h 1701199"/>
                    <a:gd name="connsiteX4177" fmla="*/ 3788327 w 4919074"/>
                    <a:gd name="connsiteY4177" fmla="*/ 998434 h 1701199"/>
                    <a:gd name="connsiteX4178" fmla="*/ 3790187 w 4919074"/>
                    <a:gd name="connsiteY4178" fmla="*/ 997862 h 1701199"/>
                    <a:gd name="connsiteX4179" fmla="*/ 3796194 w 4919074"/>
                    <a:gd name="connsiteY4179" fmla="*/ 991425 h 1701199"/>
                    <a:gd name="connsiteX4180" fmla="*/ 3799770 w 4919074"/>
                    <a:gd name="connsiteY4180" fmla="*/ 990853 h 1701199"/>
                    <a:gd name="connsiteX4181" fmla="*/ 3802060 w 4919074"/>
                    <a:gd name="connsiteY4181" fmla="*/ 990996 h 1701199"/>
                    <a:gd name="connsiteX4182" fmla="*/ 3804634 w 4919074"/>
                    <a:gd name="connsiteY4182" fmla="*/ 985560 h 1701199"/>
                    <a:gd name="connsiteX4183" fmla="*/ 3814791 w 4919074"/>
                    <a:gd name="connsiteY4183" fmla="*/ 985131 h 1701199"/>
                    <a:gd name="connsiteX4184" fmla="*/ 3820655 w 4919074"/>
                    <a:gd name="connsiteY4184" fmla="*/ 989994 h 1701199"/>
                    <a:gd name="connsiteX4185" fmla="*/ 3824374 w 4919074"/>
                    <a:gd name="connsiteY4185" fmla="*/ 991711 h 1701199"/>
                    <a:gd name="connsiteX4186" fmla="*/ 3831383 w 4919074"/>
                    <a:gd name="connsiteY4186" fmla="*/ 990280 h 1701199"/>
                    <a:gd name="connsiteX4187" fmla="*/ 3835389 w 4919074"/>
                    <a:gd name="connsiteY4187" fmla="*/ 986704 h 1701199"/>
                    <a:gd name="connsiteX4188" fmla="*/ 3837820 w 4919074"/>
                    <a:gd name="connsiteY4188" fmla="*/ 985417 h 1701199"/>
                    <a:gd name="connsiteX4189" fmla="*/ 3845259 w 4919074"/>
                    <a:gd name="connsiteY4189" fmla="*/ 988850 h 1701199"/>
                    <a:gd name="connsiteX4190" fmla="*/ 3848835 w 4919074"/>
                    <a:gd name="connsiteY4190" fmla="*/ 986704 h 1701199"/>
                    <a:gd name="connsiteX4191" fmla="*/ 3854699 w 4919074"/>
                    <a:gd name="connsiteY4191" fmla="*/ 986418 h 1701199"/>
                    <a:gd name="connsiteX4192" fmla="*/ 3858990 w 4919074"/>
                    <a:gd name="connsiteY4192" fmla="*/ 986704 h 1701199"/>
                    <a:gd name="connsiteX4193" fmla="*/ 3858847 w 4919074"/>
                    <a:gd name="connsiteY4193" fmla="*/ 983128 h 1701199"/>
                    <a:gd name="connsiteX4194" fmla="*/ 3859276 w 4919074"/>
                    <a:gd name="connsiteY4194" fmla="*/ 979123 h 1701199"/>
                    <a:gd name="connsiteX4195" fmla="*/ 3853269 w 4919074"/>
                    <a:gd name="connsiteY4195" fmla="*/ 975118 h 1701199"/>
                    <a:gd name="connsiteX4196" fmla="*/ 3841539 w 4919074"/>
                    <a:gd name="connsiteY4196" fmla="*/ 970970 h 1701199"/>
                    <a:gd name="connsiteX4197" fmla="*/ 3834816 w 4919074"/>
                    <a:gd name="connsiteY4197" fmla="*/ 973688 h 1701199"/>
                    <a:gd name="connsiteX4198" fmla="*/ 3832241 w 4919074"/>
                    <a:gd name="connsiteY4198" fmla="*/ 973974 h 1701199"/>
                    <a:gd name="connsiteX4199" fmla="*/ 3830382 w 4919074"/>
                    <a:gd name="connsiteY4199" fmla="*/ 973545 h 1701199"/>
                    <a:gd name="connsiteX4200" fmla="*/ 3828522 w 4919074"/>
                    <a:gd name="connsiteY4200" fmla="*/ 971542 h 1701199"/>
                    <a:gd name="connsiteX4201" fmla="*/ 3830238 w 4919074"/>
                    <a:gd name="connsiteY4201" fmla="*/ 968252 h 1701199"/>
                    <a:gd name="connsiteX4202" fmla="*/ 3832098 w 4919074"/>
                    <a:gd name="connsiteY4202" fmla="*/ 965677 h 1701199"/>
                    <a:gd name="connsiteX4203" fmla="*/ 3832098 w 4919074"/>
                    <a:gd name="connsiteY4203" fmla="*/ 962387 h 1701199"/>
                    <a:gd name="connsiteX4204" fmla="*/ 3832814 w 4919074"/>
                    <a:gd name="connsiteY4204" fmla="*/ 957810 h 1701199"/>
                    <a:gd name="connsiteX4205" fmla="*/ 3835817 w 4919074"/>
                    <a:gd name="connsiteY4205" fmla="*/ 955807 h 1701199"/>
                    <a:gd name="connsiteX4206" fmla="*/ 3837248 w 4919074"/>
                    <a:gd name="connsiteY4206" fmla="*/ 955521 h 1701199"/>
                    <a:gd name="connsiteX4207" fmla="*/ 3841396 w 4919074"/>
                    <a:gd name="connsiteY4207" fmla="*/ 945937 h 1701199"/>
                    <a:gd name="connsiteX4208" fmla="*/ 3853269 w 4919074"/>
                    <a:gd name="connsiteY4208" fmla="*/ 933207 h 1701199"/>
                    <a:gd name="connsiteX4209" fmla="*/ 3867144 w 4919074"/>
                    <a:gd name="connsiteY4209" fmla="*/ 925339 h 1701199"/>
                    <a:gd name="connsiteX4210" fmla="*/ 3875869 w 4919074"/>
                    <a:gd name="connsiteY4210" fmla="*/ 919332 h 1701199"/>
                    <a:gd name="connsiteX4211" fmla="*/ 3879874 w 4919074"/>
                    <a:gd name="connsiteY4211" fmla="*/ 915040 h 1701199"/>
                    <a:gd name="connsiteX4212" fmla="*/ 3886025 w 4919074"/>
                    <a:gd name="connsiteY4212" fmla="*/ 905027 h 1701199"/>
                    <a:gd name="connsiteX4213" fmla="*/ 3894751 w 4919074"/>
                    <a:gd name="connsiteY4213" fmla="*/ 897589 h 1701199"/>
                    <a:gd name="connsiteX4214" fmla="*/ 3898899 w 4919074"/>
                    <a:gd name="connsiteY4214" fmla="*/ 895301 h 1701199"/>
                    <a:gd name="connsiteX4215" fmla="*/ 3903334 w 4919074"/>
                    <a:gd name="connsiteY4215" fmla="*/ 892297 h 1701199"/>
                    <a:gd name="connsiteX4216" fmla="*/ 3904907 w 4919074"/>
                    <a:gd name="connsiteY4216" fmla="*/ 882713 h 1701199"/>
                    <a:gd name="connsiteX4217" fmla="*/ 3908197 w 4919074"/>
                    <a:gd name="connsiteY4217" fmla="*/ 880424 h 1701199"/>
                    <a:gd name="connsiteX4218" fmla="*/ 3911344 w 4919074"/>
                    <a:gd name="connsiteY4218" fmla="*/ 878708 h 1701199"/>
                    <a:gd name="connsiteX4219" fmla="*/ 3917065 w 4919074"/>
                    <a:gd name="connsiteY4219" fmla="*/ 873558 h 1701199"/>
                    <a:gd name="connsiteX4220" fmla="*/ 3925791 w 4919074"/>
                    <a:gd name="connsiteY4220" fmla="*/ 870268 h 1701199"/>
                    <a:gd name="connsiteX4221" fmla="*/ 3928795 w 4919074"/>
                    <a:gd name="connsiteY4221" fmla="*/ 867836 h 1701199"/>
                    <a:gd name="connsiteX4222" fmla="*/ 3938665 w 4919074"/>
                    <a:gd name="connsiteY4222" fmla="*/ 868123 h 1701199"/>
                    <a:gd name="connsiteX4223" fmla="*/ 3946818 w 4919074"/>
                    <a:gd name="connsiteY4223" fmla="*/ 869982 h 1701199"/>
                    <a:gd name="connsiteX4224" fmla="*/ 3949393 w 4919074"/>
                    <a:gd name="connsiteY4224" fmla="*/ 869410 h 1701199"/>
                    <a:gd name="connsiteX4225" fmla="*/ 3954828 w 4919074"/>
                    <a:gd name="connsiteY4225" fmla="*/ 866692 h 1701199"/>
                    <a:gd name="connsiteX4226" fmla="*/ 3961265 w 4919074"/>
                    <a:gd name="connsiteY4226" fmla="*/ 867264 h 1701199"/>
                    <a:gd name="connsiteX4227" fmla="*/ 3969704 w 4919074"/>
                    <a:gd name="connsiteY4227" fmla="*/ 865548 h 1701199"/>
                    <a:gd name="connsiteX4228" fmla="*/ 3977286 w 4919074"/>
                    <a:gd name="connsiteY4228" fmla="*/ 862115 h 1701199"/>
                    <a:gd name="connsiteX4229" fmla="*/ 3980719 w 4919074"/>
                    <a:gd name="connsiteY4229" fmla="*/ 861829 h 1701199"/>
                    <a:gd name="connsiteX4230" fmla="*/ 3983866 w 4919074"/>
                    <a:gd name="connsiteY4230" fmla="*/ 862544 h 1701199"/>
                    <a:gd name="connsiteX4231" fmla="*/ 3987728 w 4919074"/>
                    <a:gd name="connsiteY4231" fmla="*/ 867407 h 1701199"/>
                    <a:gd name="connsiteX4232" fmla="*/ 3989874 w 4919074"/>
                    <a:gd name="connsiteY4232" fmla="*/ 868695 h 1701199"/>
                    <a:gd name="connsiteX4233" fmla="*/ 3991590 w 4919074"/>
                    <a:gd name="connsiteY4233" fmla="*/ 871556 h 1701199"/>
                    <a:gd name="connsiteX4234" fmla="*/ 3996740 w 4919074"/>
                    <a:gd name="connsiteY4234" fmla="*/ 869839 h 1701199"/>
                    <a:gd name="connsiteX4235" fmla="*/ 4010615 w 4919074"/>
                    <a:gd name="connsiteY4235" fmla="*/ 863116 h 1701199"/>
                    <a:gd name="connsiteX4236" fmla="*/ 4012332 w 4919074"/>
                    <a:gd name="connsiteY4236" fmla="*/ 862973 h 1701199"/>
                    <a:gd name="connsiteX4237" fmla="*/ 4014477 w 4919074"/>
                    <a:gd name="connsiteY4237" fmla="*/ 863402 h 1701199"/>
                    <a:gd name="connsiteX4238" fmla="*/ 4014906 w 4919074"/>
                    <a:gd name="connsiteY4238" fmla="*/ 865977 h 1701199"/>
                    <a:gd name="connsiteX4239" fmla="*/ 4014763 w 4919074"/>
                    <a:gd name="connsiteY4239" fmla="*/ 868123 h 1701199"/>
                    <a:gd name="connsiteX4240" fmla="*/ 4012617 w 4919074"/>
                    <a:gd name="connsiteY4240" fmla="*/ 874846 h 1701199"/>
                    <a:gd name="connsiteX4241" fmla="*/ 4010042 w 4919074"/>
                    <a:gd name="connsiteY4241" fmla="*/ 879995 h 1701199"/>
                    <a:gd name="connsiteX4242" fmla="*/ 4003034 w 4919074"/>
                    <a:gd name="connsiteY4242" fmla="*/ 889865 h 1701199"/>
                    <a:gd name="connsiteX4243" fmla="*/ 4001603 w 4919074"/>
                    <a:gd name="connsiteY4243" fmla="*/ 891295 h 1701199"/>
                    <a:gd name="connsiteX4244" fmla="*/ 4002605 w 4919074"/>
                    <a:gd name="connsiteY4244" fmla="*/ 894013 h 1701199"/>
                    <a:gd name="connsiteX4245" fmla="*/ 4003605 w 4919074"/>
                    <a:gd name="connsiteY4245" fmla="*/ 898877 h 1701199"/>
                    <a:gd name="connsiteX4246" fmla="*/ 4000173 w 4919074"/>
                    <a:gd name="connsiteY4246" fmla="*/ 904169 h 1701199"/>
                    <a:gd name="connsiteX4247" fmla="*/ 3998886 w 4919074"/>
                    <a:gd name="connsiteY4247" fmla="*/ 906744 h 1701199"/>
                    <a:gd name="connsiteX4248" fmla="*/ 4001603 w 4919074"/>
                    <a:gd name="connsiteY4248" fmla="*/ 907316 h 1701199"/>
                    <a:gd name="connsiteX4249" fmla="*/ 4005323 w 4919074"/>
                    <a:gd name="connsiteY4249" fmla="*/ 904455 h 1701199"/>
                    <a:gd name="connsiteX4250" fmla="*/ 4010757 w 4919074"/>
                    <a:gd name="connsiteY4250" fmla="*/ 902596 h 1701199"/>
                    <a:gd name="connsiteX4251" fmla="*/ 4013619 w 4919074"/>
                    <a:gd name="connsiteY4251" fmla="*/ 902739 h 1701199"/>
                    <a:gd name="connsiteX4252" fmla="*/ 4016623 w 4919074"/>
                    <a:gd name="connsiteY4252" fmla="*/ 903597 h 1701199"/>
                    <a:gd name="connsiteX4253" fmla="*/ 4011902 w 4919074"/>
                    <a:gd name="connsiteY4253" fmla="*/ 912466 h 1701199"/>
                    <a:gd name="connsiteX4254" fmla="*/ 4011187 w 4919074"/>
                    <a:gd name="connsiteY4254" fmla="*/ 917186 h 1701199"/>
                    <a:gd name="connsiteX4255" fmla="*/ 4010472 w 4919074"/>
                    <a:gd name="connsiteY4255" fmla="*/ 918903 h 1701199"/>
                    <a:gd name="connsiteX4256" fmla="*/ 4010329 w 4919074"/>
                    <a:gd name="connsiteY4256" fmla="*/ 921334 h 1701199"/>
                    <a:gd name="connsiteX4257" fmla="*/ 4013762 w 4919074"/>
                    <a:gd name="connsiteY4257" fmla="*/ 920047 h 1701199"/>
                    <a:gd name="connsiteX4258" fmla="*/ 4016193 w 4919074"/>
                    <a:gd name="connsiteY4258" fmla="*/ 918187 h 1701199"/>
                    <a:gd name="connsiteX4259" fmla="*/ 4019627 w 4919074"/>
                    <a:gd name="connsiteY4259" fmla="*/ 916757 h 1701199"/>
                    <a:gd name="connsiteX4260" fmla="*/ 4028352 w 4919074"/>
                    <a:gd name="connsiteY4260" fmla="*/ 916042 h 1701199"/>
                    <a:gd name="connsiteX4261" fmla="*/ 4032787 w 4919074"/>
                    <a:gd name="connsiteY4261" fmla="*/ 909748 h 1701199"/>
                    <a:gd name="connsiteX4262" fmla="*/ 4036506 w 4919074"/>
                    <a:gd name="connsiteY4262" fmla="*/ 906458 h 1701199"/>
                    <a:gd name="connsiteX4263" fmla="*/ 4071265 w 4919074"/>
                    <a:gd name="connsiteY4263" fmla="*/ 879852 h 1701199"/>
                    <a:gd name="connsiteX4264" fmla="*/ 4077416 w 4919074"/>
                    <a:gd name="connsiteY4264" fmla="*/ 874273 h 1701199"/>
                    <a:gd name="connsiteX4265" fmla="*/ 4080848 w 4919074"/>
                    <a:gd name="connsiteY4265" fmla="*/ 873844 h 1701199"/>
                    <a:gd name="connsiteX4266" fmla="*/ 4083853 w 4919074"/>
                    <a:gd name="connsiteY4266" fmla="*/ 874846 h 1701199"/>
                    <a:gd name="connsiteX4267" fmla="*/ 4086571 w 4919074"/>
                    <a:gd name="connsiteY4267" fmla="*/ 874703 h 1701199"/>
                    <a:gd name="connsiteX4268" fmla="*/ 4087142 w 4919074"/>
                    <a:gd name="connsiteY4268" fmla="*/ 872700 h 1701199"/>
                    <a:gd name="connsiteX4269" fmla="*/ 4088287 w 4919074"/>
                    <a:gd name="connsiteY4269" fmla="*/ 871985 h 1701199"/>
                    <a:gd name="connsiteX4270" fmla="*/ 4091433 w 4919074"/>
                    <a:gd name="connsiteY4270" fmla="*/ 872271 h 1701199"/>
                    <a:gd name="connsiteX4271" fmla="*/ 4093293 w 4919074"/>
                    <a:gd name="connsiteY4271" fmla="*/ 877277 h 1701199"/>
                    <a:gd name="connsiteX4272" fmla="*/ 4095582 w 4919074"/>
                    <a:gd name="connsiteY4272" fmla="*/ 879709 h 1701199"/>
                    <a:gd name="connsiteX4273" fmla="*/ 4097155 w 4919074"/>
                    <a:gd name="connsiteY4273" fmla="*/ 879280 h 1701199"/>
                    <a:gd name="connsiteX4274" fmla="*/ 4098300 w 4919074"/>
                    <a:gd name="connsiteY4274" fmla="*/ 878422 h 1701199"/>
                    <a:gd name="connsiteX4275" fmla="*/ 4099873 w 4919074"/>
                    <a:gd name="connsiteY4275" fmla="*/ 876562 h 1701199"/>
                    <a:gd name="connsiteX4276" fmla="*/ 4101733 w 4919074"/>
                    <a:gd name="connsiteY4276" fmla="*/ 874989 h 1701199"/>
                    <a:gd name="connsiteX4277" fmla="*/ 4103449 w 4919074"/>
                    <a:gd name="connsiteY4277" fmla="*/ 872557 h 1701199"/>
                    <a:gd name="connsiteX4278" fmla="*/ 4102018 w 4919074"/>
                    <a:gd name="connsiteY4278" fmla="*/ 870840 h 1701199"/>
                    <a:gd name="connsiteX4279" fmla="*/ 4096011 w 4919074"/>
                    <a:gd name="connsiteY4279" fmla="*/ 868266 h 1701199"/>
                    <a:gd name="connsiteX4280" fmla="*/ 4096297 w 4919074"/>
                    <a:gd name="connsiteY4280" fmla="*/ 863545 h 1701199"/>
                    <a:gd name="connsiteX4281" fmla="*/ 4099730 w 4919074"/>
                    <a:gd name="connsiteY4281" fmla="*/ 856250 h 1701199"/>
                    <a:gd name="connsiteX4282" fmla="*/ 4099301 w 4919074"/>
                    <a:gd name="connsiteY4282" fmla="*/ 851387 h 1701199"/>
                    <a:gd name="connsiteX4283" fmla="*/ 4100732 w 4919074"/>
                    <a:gd name="connsiteY4283" fmla="*/ 846380 h 1701199"/>
                    <a:gd name="connsiteX4284" fmla="*/ 4102162 w 4919074"/>
                    <a:gd name="connsiteY4284" fmla="*/ 843805 h 1701199"/>
                    <a:gd name="connsiteX4285" fmla="*/ 4103449 w 4919074"/>
                    <a:gd name="connsiteY4285" fmla="*/ 842804 h 1701199"/>
                    <a:gd name="connsiteX4286" fmla="*/ 4104879 w 4919074"/>
                    <a:gd name="connsiteY4286" fmla="*/ 841088 h 1701199"/>
                    <a:gd name="connsiteX4287" fmla="*/ 4103163 w 4919074"/>
                    <a:gd name="connsiteY4287" fmla="*/ 837225 h 1701199"/>
                    <a:gd name="connsiteX4288" fmla="*/ 4104451 w 4919074"/>
                    <a:gd name="connsiteY4288" fmla="*/ 834508 h 1701199"/>
                    <a:gd name="connsiteX4289" fmla="*/ 4105738 w 4919074"/>
                    <a:gd name="connsiteY4289" fmla="*/ 832648 h 1701199"/>
                    <a:gd name="connsiteX4290" fmla="*/ 4133631 w 4919074"/>
                    <a:gd name="connsiteY4290" fmla="*/ 825782 h 1701199"/>
                    <a:gd name="connsiteX4291" fmla="*/ 4138495 w 4919074"/>
                    <a:gd name="connsiteY4291" fmla="*/ 825496 h 1701199"/>
                    <a:gd name="connsiteX4292" fmla="*/ 4143071 w 4919074"/>
                    <a:gd name="connsiteY4292" fmla="*/ 826783 h 1701199"/>
                    <a:gd name="connsiteX4293" fmla="*/ 4149795 w 4919074"/>
                    <a:gd name="connsiteY4293" fmla="*/ 831790 h 1701199"/>
                    <a:gd name="connsiteX4294" fmla="*/ 4157376 w 4919074"/>
                    <a:gd name="connsiteY4294" fmla="*/ 834365 h 1701199"/>
                    <a:gd name="connsiteX4295" fmla="*/ 4168104 w 4919074"/>
                    <a:gd name="connsiteY4295" fmla="*/ 835366 h 1701199"/>
                    <a:gd name="connsiteX4296" fmla="*/ 4168677 w 4919074"/>
                    <a:gd name="connsiteY4296" fmla="*/ 837655 h 1701199"/>
                    <a:gd name="connsiteX4297" fmla="*/ 4164528 w 4919074"/>
                    <a:gd name="connsiteY4297" fmla="*/ 836796 h 1701199"/>
                    <a:gd name="connsiteX4298" fmla="*/ 4162526 w 4919074"/>
                    <a:gd name="connsiteY4298" fmla="*/ 837512 h 1701199"/>
                    <a:gd name="connsiteX4299" fmla="*/ 4162954 w 4919074"/>
                    <a:gd name="connsiteY4299" fmla="*/ 839514 h 1701199"/>
                    <a:gd name="connsiteX4300" fmla="*/ 4162383 w 4919074"/>
                    <a:gd name="connsiteY4300" fmla="*/ 841088 h 1701199"/>
                    <a:gd name="connsiteX4301" fmla="*/ 4159808 w 4919074"/>
                    <a:gd name="connsiteY4301" fmla="*/ 839228 h 1701199"/>
                    <a:gd name="connsiteX4302" fmla="*/ 4152656 w 4919074"/>
                    <a:gd name="connsiteY4302" fmla="*/ 838370 h 1701199"/>
                    <a:gd name="connsiteX4303" fmla="*/ 4146219 w 4919074"/>
                    <a:gd name="connsiteY4303" fmla="*/ 836367 h 1701199"/>
                    <a:gd name="connsiteX4304" fmla="*/ 4143931 w 4919074"/>
                    <a:gd name="connsiteY4304" fmla="*/ 836510 h 1701199"/>
                    <a:gd name="connsiteX4305" fmla="*/ 4134632 w 4919074"/>
                    <a:gd name="connsiteY4305" fmla="*/ 842375 h 1701199"/>
                    <a:gd name="connsiteX4306" fmla="*/ 4132201 w 4919074"/>
                    <a:gd name="connsiteY4306" fmla="*/ 844807 h 1701199"/>
                    <a:gd name="connsiteX4307" fmla="*/ 4128195 w 4919074"/>
                    <a:gd name="connsiteY4307" fmla="*/ 856393 h 1701199"/>
                    <a:gd name="connsiteX4308" fmla="*/ 4127909 w 4919074"/>
                    <a:gd name="connsiteY4308" fmla="*/ 864404 h 1701199"/>
                    <a:gd name="connsiteX4309" fmla="*/ 4126479 w 4919074"/>
                    <a:gd name="connsiteY4309" fmla="*/ 871985 h 1701199"/>
                    <a:gd name="connsiteX4310" fmla="*/ 4122331 w 4919074"/>
                    <a:gd name="connsiteY4310" fmla="*/ 875275 h 1701199"/>
                    <a:gd name="connsiteX4311" fmla="*/ 4121043 w 4919074"/>
                    <a:gd name="connsiteY4311" fmla="*/ 878994 h 1701199"/>
                    <a:gd name="connsiteX4312" fmla="*/ 4120042 w 4919074"/>
                    <a:gd name="connsiteY4312" fmla="*/ 883571 h 1701199"/>
                    <a:gd name="connsiteX4313" fmla="*/ 4125049 w 4919074"/>
                    <a:gd name="connsiteY4313" fmla="*/ 885431 h 1701199"/>
                    <a:gd name="connsiteX4314" fmla="*/ 4125621 w 4919074"/>
                    <a:gd name="connsiteY4314" fmla="*/ 886861 h 1701199"/>
                    <a:gd name="connsiteX4315" fmla="*/ 4126050 w 4919074"/>
                    <a:gd name="connsiteY4315" fmla="*/ 889007 h 1701199"/>
                    <a:gd name="connsiteX4316" fmla="*/ 4122760 w 4919074"/>
                    <a:gd name="connsiteY4316" fmla="*/ 893727 h 1701199"/>
                    <a:gd name="connsiteX4317" fmla="*/ 4114463 w 4919074"/>
                    <a:gd name="connsiteY4317" fmla="*/ 899735 h 1701199"/>
                    <a:gd name="connsiteX4318" fmla="*/ 4113462 w 4919074"/>
                    <a:gd name="connsiteY4318" fmla="*/ 900879 h 1701199"/>
                    <a:gd name="connsiteX4319" fmla="*/ 4112461 w 4919074"/>
                    <a:gd name="connsiteY4319" fmla="*/ 903597 h 1701199"/>
                    <a:gd name="connsiteX4320" fmla="*/ 4117181 w 4919074"/>
                    <a:gd name="connsiteY4320" fmla="*/ 908603 h 1701199"/>
                    <a:gd name="connsiteX4321" fmla="*/ 4113462 w 4919074"/>
                    <a:gd name="connsiteY4321" fmla="*/ 910463 h 1701199"/>
                    <a:gd name="connsiteX4322" fmla="*/ 4109743 w 4919074"/>
                    <a:gd name="connsiteY4322" fmla="*/ 911607 h 1701199"/>
                    <a:gd name="connsiteX4323" fmla="*/ 4106310 w 4919074"/>
                    <a:gd name="connsiteY4323" fmla="*/ 913896 h 1701199"/>
                    <a:gd name="connsiteX4324" fmla="*/ 4094866 w 4919074"/>
                    <a:gd name="connsiteY4324" fmla="*/ 914754 h 1701199"/>
                    <a:gd name="connsiteX4325" fmla="*/ 4086999 w 4919074"/>
                    <a:gd name="connsiteY4325" fmla="*/ 920333 h 1701199"/>
                    <a:gd name="connsiteX4326" fmla="*/ 4073553 w 4919074"/>
                    <a:gd name="connsiteY4326" fmla="*/ 925912 h 1701199"/>
                    <a:gd name="connsiteX4327" fmla="*/ 4067546 w 4919074"/>
                    <a:gd name="connsiteY4327" fmla="*/ 929202 h 1701199"/>
                    <a:gd name="connsiteX4328" fmla="*/ 4065686 w 4919074"/>
                    <a:gd name="connsiteY4328" fmla="*/ 931204 h 1701199"/>
                    <a:gd name="connsiteX4329" fmla="*/ 4060822 w 4919074"/>
                    <a:gd name="connsiteY4329" fmla="*/ 939787 h 1701199"/>
                    <a:gd name="connsiteX4330" fmla="*/ 4058105 w 4919074"/>
                    <a:gd name="connsiteY4330" fmla="*/ 943363 h 1701199"/>
                    <a:gd name="connsiteX4331" fmla="*/ 4048950 w 4919074"/>
                    <a:gd name="connsiteY4331" fmla="*/ 949084 h 1701199"/>
                    <a:gd name="connsiteX4332" fmla="*/ 4041941 w 4919074"/>
                    <a:gd name="connsiteY4332" fmla="*/ 957238 h 1701199"/>
                    <a:gd name="connsiteX4333" fmla="*/ 4030927 w 4919074"/>
                    <a:gd name="connsiteY4333" fmla="*/ 967108 h 1701199"/>
                    <a:gd name="connsiteX4334" fmla="*/ 4026636 w 4919074"/>
                    <a:gd name="connsiteY4334" fmla="*/ 968252 h 1701199"/>
                    <a:gd name="connsiteX4335" fmla="*/ 4021629 w 4919074"/>
                    <a:gd name="connsiteY4335" fmla="*/ 970684 h 1701199"/>
                    <a:gd name="connsiteX4336" fmla="*/ 4015764 w 4919074"/>
                    <a:gd name="connsiteY4336" fmla="*/ 977550 h 1701199"/>
                    <a:gd name="connsiteX4337" fmla="*/ 4000602 w 4919074"/>
                    <a:gd name="connsiteY4337" fmla="*/ 989422 h 1701199"/>
                    <a:gd name="connsiteX4338" fmla="*/ 3992877 w 4919074"/>
                    <a:gd name="connsiteY4338" fmla="*/ 1003870 h 1701199"/>
                    <a:gd name="connsiteX4339" fmla="*/ 3988586 w 4919074"/>
                    <a:gd name="connsiteY4339" fmla="*/ 1008590 h 1701199"/>
                    <a:gd name="connsiteX4340" fmla="*/ 3984295 w 4919074"/>
                    <a:gd name="connsiteY4340" fmla="*/ 1012309 h 1701199"/>
                    <a:gd name="connsiteX4341" fmla="*/ 3981291 w 4919074"/>
                    <a:gd name="connsiteY4341" fmla="*/ 1016457 h 1701199"/>
                    <a:gd name="connsiteX4342" fmla="*/ 3975998 w 4919074"/>
                    <a:gd name="connsiteY4342" fmla="*/ 1020605 h 1701199"/>
                    <a:gd name="connsiteX4343" fmla="*/ 3965557 w 4919074"/>
                    <a:gd name="connsiteY4343" fmla="*/ 1026899 h 1701199"/>
                    <a:gd name="connsiteX4344" fmla="*/ 3958261 w 4919074"/>
                    <a:gd name="connsiteY4344" fmla="*/ 1032049 h 1701199"/>
                    <a:gd name="connsiteX4345" fmla="*/ 3954400 w 4919074"/>
                    <a:gd name="connsiteY4345" fmla="*/ 1035625 h 1701199"/>
                    <a:gd name="connsiteX4346" fmla="*/ 3953112 w 4919074"/>
                    <a:gd name="connsiteY4346" fmla="*/ 1038915 h 1701199"/>
                    <a:gd name="connsiteX4347" fmla="*/ 3951109 w 4919074"/>
                    <a:gd name="connsiteY4347" fmla="*/ 1038200 h 1701199"/>
                    <a:gd name="connsiteX4348" fmla="*/ 3943957 w 4919074"/>
                    <a:gd name="connsiteY4348" fmla="*/ 1039916 h 1701199"/>
                    <a:gd name="connsiteX4349" fmla="*/ 3934660 w 4919074"/>
                    <a:gd name="connsiteY4349" fmla="*/ 1038343 h 1701199"/>
                    <a:gd name="connsiteX4350" fmla="*/ 3928223 w 4919074"/>
                    <a:gd name="connsiteY4350" fmla="*/ 1048070 h 1701199"/>
                    <a:gd name="connsiteX4351" fmla="*/ 3921071 w 4919074"/>
                    <a:gd name="connsiteY4351" fmla="*/ 1049071 h 1701199"/>
                    <a:gd name="connsiteX4352" fmla="*/ 3914062 w 4919074"/>
                    <a:gd name="connsiteY4352" fmla="*/ 1046639 h 1701199"/>
                    <a:gd name="connsiteX4353" fmla="*/ 3910628 w 4919074"/>
                    <a:gd name="connsiteY4353" fmla="*/ 1047783 h 1701199"/>
                    <a:gd name="connsiteX4354" fmla="*/ 3909484 w 4919074"/>
                    <a:gd name="connsiteY4354" fmla="*/ 1048928 h 1701199"/>
                    <a:gd name="connsiteX4355" fmla="*/ 3908340 w 4919074"/>
                    <a:gd name="connsiteY4355" fmla="*/ 1050215 h 1701199"/>
                    <a:gd name="connsiteX4356" fmla="*/ 3911487 w 4919074"/>
                    <a:gd name="connsiteY4356" fmla="*/ 1053362 h 1701199"/>
                    <a:gd name="connsiteX4357" fmla="*/ 3913060 w 4919074"/>
                    <a:gd name="connsiteY4357" fmla="*/ 1056080 h 1701199"/>
                    <a:gd name="connsiteX4358" fmla="*/ 3913489 w 4919074"/>
                    <a:gd name="connsiteY4358" fmla="*/ 1058369 h 1701199"/>
                    <a:gd name="connsiteX4359" fmla="*/ 3913919 w 4919074"/>
                    <a:gd name="connsiteY4359" fmla="*/ 1062517 h 1701199"/>
                    <a:gd name="connsiteX4360" fmla="*/ 3910056 w 4919074"/>
                    <a:gd name="connsiteY4360" fmla="*/ 1070098 h 1701199"/>
                    <a:gd name="connsiteX4361" fmla="*/ 3906337 w 4919074"/>
                    <a:gd name="connsiteY4361" fmla="*/ 1076106 h 1701199"/>
                    <a:gd name="connsiteX4362" fmla="*/ 3900329 w 4919074"/>
                    <a:gd name="connsiteY4362" fmla="*/ 1081827 h 1701199"/>
                    <a:gd name="connsiteX4363" fmla="*/ 3886455 w 4919074"/>
                    <a:gd name="connsiteY4363" fmla="*/ 1092127 h 1701199"/>
                    <a:gd name="connsiteX4364" fmla="*/ 3885167 w 4919074"/>
                    <a:gd name="connsiteY4364" fmla="*/ 1093414 h 1701199"/>
                    <a:gd name="connsiteX4365" fmla="*/ 3883879 w 4919074"/>
                    <a:gd name="connsiteY4365" fmla="*/ 1095846 h 1701199"/>
                    <a:gd name="connsiteX4366" fmla="*/ 3875869 w 4919074"/>
                    <a:gd name="connsiteY4366" fmla="*/ 1122452 h 1701199"/>
                    <a:gd name="connsiteX4367" fmla="*/ 3873581 w 4919074"/>
                    <a:gd name="connsiteY4367" fmla="*/ 1134324 h 1701199"/>
                    <a:gd name="connsiteX4368" fmla="*/ 3870863 w 4919074"/>
                    <a:gd name="connsiteY4368" fmla="*/ 1153205 h 1701199"/>
                    <a:gd name="connsiteX4369" fmla="*/ 3871149 w 4919074"/>
                    <a:gd name="connsiteY4369" fmla="*/ 1159499 h 1701199"/>
                    <a:gd name="connsiteX4370" fmla="*/ 3872866 w 4919074"/>
                    <a:gd name="connsiteY4370" fmla="*/ 1173518 h 1701199"/>
                    <a:gd name="connsiteX4371" fmla="*/ 3875440 w 4919074"/>
                    <a:gd name="connsiteY4371" fmla="*/ 1187822 h 1701199"/>
                    <a:gd name="connsiteX4372" fmla="*/ 3881448 w 4919074"/>
                    <a:gd name="connsiteY4372" fmla="*/ 1212425 h 1701199"/>
                    <a:gd name="connsiteX4373" fmla="*/ 3882879 w 4919074"/>
                    <a:gd name="connsiteY4373" fmla="*/ 1220149 h 1701199"/>
                    <a:gd name="connsiteX4374" fmla="*/ 3887313 w 4919074"/>
                    <a:gd name="connsiteY4374" fmla="*/ 1250331 h 1701199"/>
                    <a:gd name="connsiteX4375" fmla="*/ 3887742 w 4919074"/>
                    <a:gd name="connsiteY4375" fmla="*/ 1256053 h 1701199"/>
                    <a:gd name="connsiteX4376" fmla="*/ 3889029 w 4919074"/>
                    <a:gd name="connsiteY4376" fmla="*/ 1260916 h 1701199"/>
                    <a:gd name="connsiteX4377" fmla="*/ 3891318 w 4919074"/>
                    <a:gd name="connsiteY4377" fmla="*/ 1265923 h 1701199"/>
                    <a:gd name="connsiteX4378" fmla="*/ 3895323 w 4919074"/>
                    <a:gd name="connsiteY4378" fmla="*/ 1270643 h 1701199"/>
                    <a:gd name="connsiteX4379" fmla="*/ 3895752 w 4919074"/>
                    <a:gd name="connsiteY4379" fmla="*/ 1276365 h 1701199"/>
                    <a:gd name="connsiteX4380" fmla="*/ 3899185 w 4919074"/>
                    <a:gd name="connsiteY4380" fmla="*/ 1294817 h 1701199"/>
                    <a:gd name="connsiteX4381" fmla="*/ 3899471 w 4919074"/>
                    <a:gd name="connsiteY4381" fmla="*/ 1312411 h 1701199"/>
                    <a:gd name="connsiteX4382" fmla="*/ 3900043 w 4919074"/>
                    <a:gd name="connsiteY4382" fmla="*/ 1316131 h 1701199"/>
                    <a:gd name="connsiteX4383" fmla="*/ 3900759 w 4919074"/>
                    <a:gd name="connsiteY4383" fmla="*/ 1318848 h 1701199"/>
                    <a:gd name="connsiteX4384" fmla="*/ 3904620 w 4919074"/>
                    <a:gd name="connsiteY4384" fmla="*/ 1322281 h 1701199"/>
                    <a:gd name="connsiteX4385" fmla="*/ 3905908 w 4919074"/>
                    <a:gd name="connsiteY4385" fmla="*/ 1326429 h 1701199"/>
                    <a:gd name="connsiteX4386" fmla="*/ 3906194 w 4919074"/>
                    <a:gd name="connsiteY4386" fmla="*/ 1329433 h 1701199"/>
                    <a:gd name="connsiteX4387" fmla="*/ 3906910 w 4919074"/>
                    <a:gd name="connsiteY4387" fmla="*/ 1332580 h 1701199"/>
                    <a:gd name="connsiteX4388" fmla="*/ 3909913 w 4919074"/>
                    <a:gd name="connsiteY4388" fmla="*/ 1331150 h 1701199"/>
                    <a:gd name="connsiteX4389" fmla="*/ 3920641 w 4919074"/>
                    <a:gd name="connsiteY4389" fmla="*/ 1322853 h 1701199"/>
                    <a:gd name="connsiteX4390" fmla="*/ 3929367 w 4919074"/>
                    <a:gd name="connsiteY4390" fmla="*/ 1314986 h 1701199"/>
                    <a:gd name="connsiteX4391" fmla="*/ 3930654 w 4919074"/>
                    <a:gd name="connsiteY4391" fmla="*/ 1312125 h 1701199"/>
                    <a:gd name="connsiteX4392" fmla="*/ 3933515 w 4919074"/>
                    <a:gd name="connsiteY4392" fmla="*/ 1309980 h 1701199"/>
                    <a:gd name="connsiteX4393" fmla="*/ 3939380 w 4919074"/>
                    <a:gd name="connsiteY4393" fmla="*/ 1307119 h 1701199"/>
                    <a:gd name="connsiteX4394" fmla="*/ 3947819 w 4919074"/>
                    <a:gd name="connsiteY4394" fmla="*/ 1298965 h 1701199"/>
                    <a:gd name="connsiteX4395" fmla="*/ 3954828 w 4919074"/>
                    <a:gd name="connsiteY4395" fmla="*/ 1287522 h 1701199"/>
                    <a:gd name="connsiteX4396" fmla="*/ 3958691 w 4919074"/>
                    <a:gd name="connsiteY4396" fmla="*/ 1278939 h 1701199"/>
                    <a:gd name="connsiteX4397" fmla="*/ 3959692 w 4919074"/>
                    <a:gd name="connsiteY4397" fmla="*/ 1275793 h 1701199"/>
                    <a:gd name="connsiteX4398" fmla="*/ 3959835 w 4919074"/>
                    <a:gd name="connsiteY4398" fmla="*/ 1272646 h 1701199"/>
                    <a:gd name="connsiteX4399" fmla="*/ 3959263 w 4919074"/>
                    <a:gd name="connsiteY4399" fmla="*/ 1265923 h 1701199"/>
                    <a:gd name="connsiteX4400" fmla="*/ 3960836 w 4919074"/>
                    <a:gd name="connsiteY4400" fmla="*/ 1263348 h 1701199"/>
                    <a:gd name="connsiteX4401" fmla="*/ 3963125 w 4919074"/>
                    <a:gd name="connsiteY4401" fmla="*/ 1255767 h 1701199"/>
                    <a:gd name="connsiteX4402" fmla="*/ 3961694 w 4919074"/>
                    <a:gd name="connsiteY4402" fmla="*/ 1253764 h 1701199"/>
                    <a:gd name="connsiteX4403" fmla="*/ 3957833 w 4919074"/>
                    <a:gd name="connsiteY4403" fmla="*/ 1252334 h 1701199"/>
                    <a:gd name="connsiteX4404" fmla="*/ 3958976 w 4919074"/>
                    <a:gd name="connsiteY4404" fmla="*/ 1249330 h 1701199"/>
                    <a:gd name="connsiteX4405" fmla="*/ 3961837 w 4919074"/>
                    <a:gd name="connsiteY4405" fmla="*/ 1248615 h 1701199"/>
                    <a:gd name="connsiteX4406" fmla="*/ 3964126 w 4919074"/>
                    <a:gd name="connsiteY4406" fmla="*/ 1250045 h 1701199"/>
                    <a:gd name="connsiteX4407" fmla="*/ 3965413 w 4919074"/>
                    <a:gd name="connsiteY4407" fmla="*/ 1253335 h 1701199"/>
                    <a:gd name="connsiteX4408" fmla="*/ 3967273 w 4919074"/>
                    <a:gd name="connsiteY4408" fmla="*/ 1254336 h 1701199"/>
                    <a:gd name="connsiteX4409" fmla="*/ 3973567 w 4919074"/>
                    <a:gd name="connsiteY4409" fmla="*/ 1248758 h 1701199"/>
                    <a:gd name="connsiteX4410" fmla="*/ 3979003 w 4919074"/>
                    <a:gd name="connsiteY4410" fmla="*/ 1245897 h 1701199"/>
                    <a:gd name="connsiteX4411" fmla="*/ 3992592 w 4919074"/>
                    <a:gd name="connsiteY4411" fmla="*/ 1240890 h 1701199"/>
                    <a:gd name="connsiteX4412" fmla="*/ 3998313 w 4919074"/>
                    <a:gd name="connsiteY4412" fmla="*/ 1241319 h 1701199"/>
                    <a:gd name="connsiteX4413" fmla="*/ 4003605 w 4919074"/>
                    <a:gd name="connsiteY4413" fmla="*/ 1245468 h 1701199"/>
                    <a:gd name="connsiteX4414" fmla="*/ 4005895 w 4919074"/>
                    <a:gd name="connsiteY4414" fmla="*/ 1245325 h 1701199"/>
                    <a:gd name="connsiteX4415" fmla="*/ 4005180 w 4919074"/>
                    <a:gd name="connsiteY4415" fmla="*/ 1239460 h 1701199"/>
                    <a:gd name="connsiteX4416" fmla="*/ 4002032 w 4919074"/>
                    <a:gd name="connsiteY4416" fmla="*/ 1235026 h 1701199"/>
                    <a:gd name="connsiteX4417" fmla="*/ 4002032 w 4919074"/>
                    <a:gd name="connsiteY4417" fmla="*/ 1232308 h 1701199"/>
                    <a:gd name="connsiteX4418" fmla="*/ 4003749 w 4919074"/>
                    <a:gd name="connsiteY4418" fmla="*/ 1228017 h 1701199"/>
                    <a:gd name="connsiteX4419" fmla="*/ 4002605 w 4919074"/>
                    <a:gd name="connsiteY4419" fmla="*/ 1225156 h 1701199"/>
                    <a:gd name="connsiteX4420" fmla="*/ 4001174 w 4919074"/>
                    <a:gd name="connsiteY4420" fmla="*/ 1223010 h 1701199"/>
                    <a:gd name="connsiteX4421" fmla="*/ 4000459 w 4919074"/>
                    <a:gd name="connsiteY4421" fmla="*/ 1218433 h 1701199"/>
                    <a:gd name="connsiteX4422" fmla="*/ 4002747 w 4919074"/>
                    <a:gd name="connsiteY4422" fmla="*/ 1209135 h 1701199"/>
                    <a:gd name="connsiteX4423" fmla="*/ 4005465 w 4919074"/>
                    <a:gd name="connsiteY4423" fmla="*/ 1204129 h 1701199"/>
                    <a:gd name="connsiteX4424" fmla="*/ 4007325 w 4919074"/>
                    <a:gd name="connsiteY4424" fmla="*/ 1201697 h 1701199"/>
                    <a:gd name="connsiteX4425" fmla="*/ 4013905 w 4919074"/>
                    <a:gd name="connsiteY4425" fmla="*/ 1197549 h 1701199"/>
                    <a:gd name="connsiteX4426" fmla="*/ 4020771 w 4919074"/>
                    <a:gd name="connsiteY4426" fmla="*/ 1191684 h 1701199"/>
                    <a:gd name="connsiteX4427" fmla="*/ 4028495 w 4919074"/>
                    <a:gd name="connsiteY4427" fmla="*/ 1186963 h 1701199"/>
                    <a:gd name="connsiteX4428" fmla="*/ 4033358 w 4919074"/>
                    <a:gd name="connsiteY4428" fmla="*/ 1185533 h 1701199"/>
                    <a:gd name="connsiteX4429" fmla="*/ 4039224 w 4919074"/>
                    <a:gd name="connsiteY4429" fmla="*/ 1184675 h 1701199"/>
                    <a:gd name="connsiteX4430" fmla="*/ 4044230 w 4919074"/>
                    <a:gd name="connsiteY4430" fmla="*/ 1187822 h 1701199"/>
                    <a:gd name="connsiteX4431" fmla="*/ 4054243 w 4919074"/>
                    <a:gd name="connsiteY4431" fmla="*/ 1188108 h 1701199"/>
                    <a:gd name="connsiteX4432" fmla="*/ 4057246 w 4919074"/>
                    <a:gd name="connsiteY4432" fmla="*/ 1187393 h 1701199"/>
                    <a:gd name="connsiteX4433" fmla="*/ 4064541 w 4919074"/>
                    <a:gd name="connsiteY4433" fmla="*/ 1180813 h 1701199"/>
                    <a:gd name="connsiteX4434" fmla="*/ 4068690 w 4919074"/>
                    <a:gd name="connsiteY4434" fmla="*/ 1178238 h 1701199"/>
                    <a:gd name="connsiteX4435" fmla="*/ 4067974 w 4919074"/>
                    <a:gd name="connsiteY4435" fmla="*/ 1172659 h 1701199"/>
                    <a:gd name="connsiteX4436" fmla="*/ 4065400 w 4919074"/>
                    <a:gd name="connsiteY4436" fmla="*/ 1167939 h 1701199"/>
                    <a:gd name="connsiteX4437" fmla="*/ 4060250 w 4919074"/>
                    <a:gd name="connsiteY4437" fmla="*/ 1161931 h 1701199"/>
                    <a:gd name="connsiteX4438" fmla="*/ 4059106 w 4919074"/>
                    <a:gd name="connsiteY4438" fmla="*/ 1159213 h 1701199"/>
                    <a:gd name="connsiteX4439" fmla="*/ 4057389 w 4919074"/>
                    <a:gd name="connsiteY4439" fmla="*/ 1152776 h 1701199"/>
                    <a:gd name="connsiteX4440" fmla="*/ 4057246 w 4919074"/>
                    <a:gd name="connsiteY4440" fmla="*/ 1146912 h 1701199"/>
                    <a:gd name="connsiteX4441" fmla="*/ 4058820 w 4919074"/>
                    <a:gd name="connsiteY4441" fmla="*/ 1140189 h 1701199"/>
                    <a:gd name="connsiteX4442" fmla="*/ 4063255 w 4919074"/>
                    <a:gd name="connsiteY4442" fmla="*/ 1132321 h 1701199"/>
                    <a:gd name="connsiteX4443" fmla="*/ 4068118 w 4919074"/>
                    <a:gd name="connsiteY4443" fmla="*/ 1121736 h 1701199"/>
                    <a:gd name="connsiteX4444" fmla="*/ 4069977 w 4919074"/>
                    <a:gd name="connsiteY4444" fmla="*/ 1120163 h 1701199"/>
                    <a:gd name="connsiteX4445" fmla="*/ 4075556 w 4919074"/>
                    <a:gd name="connsiteY4445" fmla="*/ 1117588 h 1701199"/>
                    <a:gd name="connsiteX4446" fmla="*/ 4079418 w 4919074"/>
                    <a:gd name="connsiteY4446" fmla="*/ 1115585 h 1701199"/>
                    <a:gd name="connsiteX4447" fmla="*/ 4081420 w 4919074"/>
                    <a:gd name="connsiteY4447" fmla="*/ 1114441 h 1701199"/>
                    <a:gd name="connsiteX4448" fmla="*/ 4080277 w 4919074"/>
                    <a:gd name="connsiteY4448" fmla="*/ 1108576 h 1701199"/>
                    <a:gd name="connsiteX4449" fmla="*/ 4083280 w 4919074"/>
                    <a:gd name="connsiteY4449" fmla="*/ 1106145 h 1701199"/>
                    <a:gd name="connsiteX4450" fmla="*/ 4085855 w 4919074"/>
                    <a:gd name="connsiteY4450" fmla="*/ 1104714 h 1701199"/>
                    <a:gd name="connsiteX4451" fmla="*/ 4092006 w 4919074"/>
                    <a:gd name="connsiteY4451" fmla="*/ 1105286 h 1701199"/>
                    <a:gd name="connsiteX4452" fmla="*/ 4094008 w 4919074"/>
                    <a:gd name="connsiteY4452" fmla="*/ 1103856 h 1701199"/>
                    <a:gd name="connsiteX4453" fmla="*/ 4096869 w 4919074"/>
                    <a:gd name="connsiteY4453" fmla="*/ 1103284 h 1701199"/>
                    <a:gd name="connsiteX4454" fmla="*/ 4095009 w 4919074"/>
                    <a:gd name="connsiteY4454" fmla="*/ 1106431 h 1701199"/>
                    <a:gd name="connsiteX4455" fmla="*/ 4092435 w 4919074"/>
                    <a:gd name="connsiteY4455" fmla="*/ 1108576 h 1701199"/>
                    <a:gd name="connsiteX4456" fmla="*/ 4086999 w 4919074"/>
                    <a:gd name="connsiteY4456" fmla="*/ 1111437 h 1701199"/>
                    <a:gd name="connsiteX4457" fmla="*/ 4084568 w 4919074"/>
                    <a:gd name="connsiteY4457" fmla="*/ 1115729 h 1701199"/>
                    <a:gd name="connsiteX4458" fmla="*/ 4090862 w 4919074"/>
                    <a:gd name="connsiteY4458" fmla="*/ 1122738 h 1701199"/>
                    <a:gd name="connsiteX4459" fmla="*/ 4094866 w 4919074"/>
                    <a:gd name="connsiteY4459" fmla="*/ 1124168 h 1701199"/>
                    <a:gd name="connsiteX4460" fmla="*/ 4097155 w 4919074"/>
                    <a:gd name="connsiteY4460" fmla="*/ 1123739 h 1701199"/>
                    <a:gd name="connsiteX4461" fmla="*/ 4101447 w 4919074"/>
                    <a:gd name="connsiteY4461" fmla="*/ 1119734 h 1701199"/>
                    <a:gd name="connsiteX4462" fmla="*/ 4103593 w 4919074"/>
                    <a:gd name="connsiteY4462" fmla="*/ 1118160 h 1701199"/>
                    <a:gd name="connsiteX4463" fmla="*/ 4105881 w 4919074"/>
                    <a:gd name="connsiteY4463" fmla="*/ 1115729 h 1701199"/>
                    <a:gd name="connsiteX4464" fmla="*/ 4104594 w 4919074"/>
                    <a:gd name="connsiteY4464" fmla="*/ 1106431 h 1701199"/>
                    <a:gd name="connsiteX4465" fmla="*/ 4103020 w 4919074"/>
                    <a:gd name="connsiteY4465" fmla="*/ 1101424 h 1701199"/>
                    <a:gd name="connsiteX4466" fmla="*/ 4103449 w 4919074"/>
                    <a:gd name="connsiteY4466" fmla="*/ 1096132 h 1701199"/>
                    <a:gd name="connsiteX4467" fmla="*/ 4100732 w 4919074"/>
                    <a:gd name="connsiteY4467" fmla="*/ 1094558 h 1701199"/>
                    <a:gd name="connsiteX4468" fmla="*/ 4097155 w 4919074"/>
                    <a:gd name="connsiteY4468" fmla="*/ 1093843 h 1701199"/>
                    <a:gd name="connsiteX4469" fmla="*/ 4093436 w 4919074"/>
                    <a:gd name="connsiteY4469" fmla="*/ 1094701 h 1701199"/>
                    <a:gd name="connsiteX4470" fmla="*/ 4091148 w 4919074"/>
                    <a:gd name="connsiteY4470" fmla="*/ 1093128 h 1701199"/>
                    <a:gd name="connsiteX4471" fmla="*/ 4089717 w 4919074"/>
                    <a:gd name="connsiteY4471" fmla="*/ 1090839 h 1701199"/>
                    <a:gd name="connsiteX4472" fmla="*/ 4089431 w 4919074"/>
                    <a:gd name="connsiteY4472" fmla="*/ 1088121 h 1701199"/>
                    <a:gd name="connsiteX4473" fmla="*/ 4090147 w 4919074"/>
                    <a:gd name="connsiteY4473" fmla="*/ 1081684 h 1701199"/>
                    <a:gd name="connsiteX4474" fmla="*/ 4089860 w 4919074"/>
                    <a:gd name="connsiteY4474" fmla="*/ 1078251 h 1701199"/>
                    <a:gd name="connsiteX4475" fmla="*/ 4088572 w 4919074"/>
                    <a:gd name="connsiteY4475" fmla="*/ 1072101 h 1701199"/>
                    <a:gd name="connsiteX4476" fmla="*/ 4088572 w 4919074"/>
                    <a:gd name="connsiteY4476" fmla="*/ 1070384 h 1701199"/>
                    <a:gd name="connsiteX4477" fmla="*/ 4089002 w 4919074"/>
                    <a:gd name="connsiteY4477" fmla="*/ 1067237 h 1701199"/>
                    <a:gd name="connsiteX4478" fmla="*/ 4094438 w 4919074"/>
                    <a:gd name="connsiteY4478" fmla="*/ 1062088 h 1701199"/>
                    <a:gd name="connsiteX4479" fmla="*/ 4099015 w 4919074"/>
                    <a:gd name="connsiteY4479" fmla="*/ 1058226 h 1701199"/>
                    <a:gd name="connsiteX4480" fmla="*/ 4101447 w 4919074"/>
                    <a:gd name="connsiteY4480" fmla="*/ 1055079 h 1701199"/>
                    <a:gd name="connsiteX4481" fmla="*/ 4102162 w 4919074"/>
                    <a:gd name="connsiteY4481" fmla="*/ 1052933 h 1701199"/>
                    <a:gd name="connsiteX4482" fmla="*/ 4102591 w 4919074"/>
                    <a:gd name="connsiteY4482" fmla="*/ 1048356 h 1701199"/>
                    <a:gd name="connsiteX4483" fmla="*/ 4100159 w 4919074"/>
                    <a:gd name="connsiteY4483" fmla="*/ 1046353 h 1701199"/>
                    <a:gd name="connsiteX4484" fmla="*/ 4087286 w 4919074"/>
                    <a:gd name="connsiteY4484" fmla="*/ 1041633 h 1701199"/>
                    <a:gd name="connsiteX4485" fmla="*/ 4085283 w 4919074"/>
                    <a:gd name="connsiteY4485" fmla="*/ 1041490 h 1701199"/>
                    <a:gd name="connsiteX4486" fmla="*/ 4081278 w 4919074"/>
                    <a:gd name="connsiteY4486" fmla="*/ 1043492 h 1701199"/>
                    <a:gd name="connsiteX4487" fmla="*/ 4079562 w 4919074"/>
                    <a:gd name="connsiteY4487" fmla="*/ 1049500 h 1701199"/>
                    <a:gd name="connsiteX4488" fmla="*/ 4077416 w 4919074"/>
                    <a:gd name="connsiteY4488" fmla="*/ 1051646 h 1701199"/>
                    <a:gd name="connsiteX4489" fmla="*/ 4077416 w 4919074"/>
                    <a:gd name="connsiteY4489" fmla="*/ 1050358 h 1701199"/>
                    <a:gd name="connsiteX4490" fmla="*/ 4077987 w 4919074"/>
                    <a:gd name="connsiteY4490" fmla="*/ 1048928 h 1701199"/>
                    <a:gd name="connsiteX4491" fmla="*/ 4071550 w 4919074"/>
                    <a:gd name="connsiteY4491" fmla="*/ 1046782 h 1701199"/>
                    <a:gd name="connsiteX4492" fmla="*/ 4068547 w 4919074"/>
                    <a:gd name="connsiteY4492" fmla="*/ 1044780 h 1701199"/>
                    <a:gd name="connsiteX4493" fmla="*/ 4066687 w 4919074"/>
                    <a:gd name="connsiteY4493" fmla="*/ 1042777 h 1701199"/>
                    <a:gd name="connsiteX4494" fmla="*/ 4065543 w 4919074"/>
                    <a:gd name="connsiteY4494" fmla="*/ 1040059 h 1701199"/>
                    <a:gd name="connsiteX4495" fmla="*/ 4064256 w 4919074"/>
                    <a:gd name="connsiteY4495" fmla="*/ 1035911 h 1701199"/>
                    <a:gd name="connsiteX4496" fmla="*/ 4066974 w 4919074"/>
                    <a:gd name="connsiteY4496" fmla="*/ 1027328 h 1701199"/>
                    <a:gd name="connsiteX4497" fmla="*/ 4069834 w 4919074"/>
                    <a:gd name="connsiteY4497" fmla="*/ 1019604 h 1701199"/>
                    <a:gd name="connsiteX4498" fmla="*/ 4079275 w 4919074"/>
                    <a:gd name="connsiteY4498" fmla="*/ 1008018 h 1701199"/>
                    <a:gd name="connsiteX4499" fmla="*/ 4084996 w 4919074"/>
                    <a:gd name="connsiteY4499" fmla="*/ 1004013 h 1701199"/>
                    <a:gd name="connsiteX4500" fmla="*/ 4091148 w 4919074"/>
                    <a:gd name="connsiteY4500" fmla="*/ 997862 h 1701199"/>
                    <a:gd name="connsiteX4501" fmla="*/ 4093723 w 4919074"/>
                    <a:gd name="connsiteY4501" fmla="*/ 996717 h 1701199"/>
                    <a:gd name="connsiteX4502" fmla="*/ 4094866 w 4919074"/>
                    <a:gd name="connsiteY4502" fmla="*/ 995716 h 1701199"/>
                    <a:gd name="connsiteX4503" fmla="*/ 4095868 w 4919074"/>
                    <a:gd name="connsiteY4503" fmla="*/ 994143 h 1701199"/>
                    <a:gd name="connsiteX4504" fmla="*/ 4093866 w 4919074"/>
                    <a:gd name="connsiteY4504" fmla="*/ 989994 h 1701199"/>
                    <a:gd name="connsiteX4505" fmla="*/ 4095009 w 4919074"/>
                    <a:gd name="connsiteY4505" fmla="*/ 988993 h 1701199"/>
                    <a:gd name="connsiteX4506" fmla="*/ 4096011 w 4919074"/>
                    <a:gd name="connsiteY4506" fmla="*/ 988564 h 1701199"/>
                    <a:gd name="connsiteX4507" fmla="*/ 4098300 w 4919074"/>
                    <a:gd name="connsiteY4507" fmla="*/ 989279 h 1701199"/>
                    <a:gd name="connsiteX4508" fmla="*/ 4104021 w 4919074"/>
                    <a:gd name="connsiteY4508" fmla="*/ 981555 h 1701199"/>
                    <a:gd name="connsiteX4509" fmla="*/ 4103878 w 4919074"/>
                    <a:gd name="connsiteY4509" fmla="*/ 971828 h 1701199"/>
                    <a:gd name="connsiteX4510" fmla="*/ 4105452 w 4919074"/>
                    <a:gd name="connsiteY4510" fmla="*/ 963532 h 1701199"/>
                    <a:gd name="connsiteX4511" fmla="*/ 4106739 w 4919074"/>
                    <a:gd name="connsiteY4511" fmla="*/ 960099 h 1701199"/>
                    <a:gd name="connsiteX4512" fmla="*/ 4108170 w 4919074"/>
                    <a:gd name="connsiteY4512" fmla="*/ 957810 h 1701199"/>
                    <a:gd name="connsiteX4513" fmla="*/ 4110601 w 4919074"/>
                    <a:gd name="connsiteY4513" fmla="*/ 955378 h 1701199"/>
                    <a:gd name="connsiteX4514" fmla="*/ 4113033 w 4919074"/>
                    <a:gd name="connsiteY4514" fmla="*/ 954234 h 1701199"/>
                    <a:gd name="connsiteX4515" fmla="*/ 4116609 w 4919074"/>
                    <a:gd name="connsiteY4515" fmla="*/ 951230 h 1701199"/>
                    <a:gd name="connsiteX4516" fmla="*/ 4118182 w 4919074"/>
                    <a:gd name="connsiteY4516" fmla="*/ 949084 h 1701199"/>
                    <a:gd name="connsiteX4517" fmla="*/ 4119327 w 4919074"/>
                    <a:gd name="connsiteY4517" fmla="*/ 948512 h 1701199"/>
                    <a:gd name="connsiteX4518" fmla="*/ 4123332 w 4919074"/>
                    <a:gd name="connsiteY4518" fmla="*/ 948655 h 1701199"/>
                    <a:gd name="connsiteX4519" fmla="*/ 4126479 w 4919074"/>
                    <a:gd name="connsiteY4519" fmla="*/ 949514 h 1701199"/>
                    <a:gd name="connsiteX4520" fmla="*/ 4130055 w 4919074"/>
                    <a:gd name="connsiteY4520" fmla="*/ 950944 h 1701199"/>
                    <a:gd name="connsiteX4521" fmla="*/ 4129340 w 4919074"/>
                    <a:gd name="connsiteY4521" fmla="*/ 954949 h 1701199"/>
                    <a:gd name="connsiteX4522" fmla="*/ 4133488 w 4919074"/>
                    <a:gd name="connsiteY4522" fmla="*/ 951516 h 1701199"/>
                    <a:gd name="connsiteX4523" fmla="*/ 4137350 w 4919074"/>
                    <a:gd name="connsiteY4523" fmla="*/ 947654 h 1701199"/>
                    <a:gd name="connsiteX4524" fmla="*/ 4139210 w 4919074"/>
                    <a:gd name="connsiteY4524" fmla="*/ 947082 h 1701199"/>
                    <a:gd name="connsiteX4525" fmla="*/ 4141785 w 4919074"/>
                    <a:gd name="connsiteY4525" fmla="*/ 947511 h 1701199"/>
                    <a:gd name="connsiteX4526" fmla="*/ 4146076 w 4919074"/>
                    <a:gd name="connsiteY4526" fmla="*/ 950372 h 1701199"/>
                    <a:gd name="connsiteX4527" fmla="*/ 4149509 w 4919074"/>
                    <a:gd name="connsiteY4527" fmla="*/ 955950 h 1701199"/>
                    <a:gd name="connsiteX4528" fmla="*/ 4151654 w 4919074"/>
                    <a:gd name="connsiteY4528" fmla="*/ 957524 h 1701199"/>
                    <a:gd name="connsiteX4529" fmla="*/ 4154659 w 4919074"/>
                    <a:gd name="connsiteY4529" fmla="*/ 957381 h 1701199"/>
                    <a:gd name="connsiteX4530" fmla="*/ 4156661 w 4919074"/>
                    <a:gd name="connsiteY4530" fmla="*/ 956523 h 1701199"/>
                    <a:gd name="connsiteX4531" fmla="*/ 4158377 w 4919074"/>
                    <a:gd name="connsiteY4531" fmla="*/ 952804 h 1701199"/>
                    <a:gd name="connsiteX4532" fmla="*/ 4158663 w 4919074"/>
                    <a:gd name="connsiteY4532" fmla="*/ 945794 h 1701199"/>
                    <a:gd name="connsiteX4533" fmla="*/ 4161953 w 4919074"/>
                    <a:gd name="connsiteY4533" fmla="*/ 944650 h 1701199"/>
                    <a:gd name="connsiteX4534" fmla="*/ 4164671 w 4919074"/>
                    <a:gd name="connsiteY4534" fmla="*/ 944221 h 1701199"/>
                    <a:gd name="connsiteX4535" fmla="*/ 4168677 w 4919074"/>
                    <a:gd name="connsiteY4535" fmla="*/ 941074 h 1701199"/>
                    <a:gd name="connsiteX4536" fmla="*/ 4173683 w 4919074"/>
                    <a:gd name="connsiteY4536" fmla="*/ 939644 h 1701199"/>
                    <a:gd name="connsiteX4537" fmla="*/ 4184554 w 4919074"/>
                    <a:gd name="connsiteY4537" fmla="*/ 934208 h 1701199"/>
                    <a:gd name="connsiteX4538" fmla="*/ 4191706 w 4919074"/>
                    <a:gd name="connsiteY4538" fmla="*/ 928486 h 1701199"/>
                    <a:gd name="connsiteX4539" fmla="*/ 4196999 w 4919074"/>
                    <a:gd name="connsiteY4539" fmla="*/ 928343 h 1701199"/>
                    <a:gd name="connsiteX4540" fmla="*/ 4195569 w 4919074"/>
                    <a:gd name="connsiteY4540" fmla="*/ 931490 h 1701199"/>
                    <a:gd name="connsiteX4541" fmla="*/ 4195139 w 4919074"/>
                    <a:gd name="connsiteY4541" fmla="*/ 934637 h 1701199"/>
                    <a:gd name="connsiteX4542" fmla="*/ 4193279 w 4919074"/>
                    <a:gd name="connsiteY4542" fmla="*/ 942218 h 1701199"/>
                    <a:gd name="connsiteX4543" fmla="*/ 4191420 w 4919074"/>
                    <a:gd name="connsiteY4543" fmla="*/ 946224 h 1701199"/>
                    <a:gd name="connsiteX4544" fmla="*/ 4190419 w 4919074"/>
                    <a:gd name="connsiteY4544" fmla="*/ 951230 h 1701199"/>
                    <a:gd name="connsiteX4545" fmla="*/ 4190848 w 4919074"/>
                    <a:gd name="connsiteY4545" fmla="*/ 953805 h 1701199"/>
                    <a:gd name="connsiteX4546" fmla="*/ 4191992 w 4919074"/>
                    <a:gd name="connsiteY4546" fmla="*/ 957095 h 1701199"/>
                    <a:gd name="connsiteX4547" fmla="*/ 4194567 w 4919074"/>
                    <a:gd name="connsiteY4547" fmla="*/ 956809 h 1701199"/>
                    <a:gd name="connsiteX4548" fmla="*/ 4196284 w 4919074"/>
                    <a:gd name="connsiteY4548" fmla="*/ 956093 h 1701199"/>
                    <a:gd name="connsiteX4549" fmla="*/ 4200003 w 4919074"/>
                    <a:gd name="connsiteY4549" fmla="*/ 952660 h 1701199"/>
                    <a:gd name="connsiteX4550" fmla="*/ 4215452 w 4919074"/>
                    <a:gd name="connsiteY4550" fmla="*/ 936354 h 1701199"/>
                    <a:gd name="connsiteX4551" fmla="*/ 4223319 w 4919074"/>
                    <a:gd name="connsiteY4551" fmla="*/ 931919 h 1701199"/>
                    <a:gd name="connsiteX4552" fmla="*/ 4235334 w 4919074"/>
                    <a:gd name="connsiteY4552" fmla="*/ 929058 h 1701199"/>
                    <a:gd name="connsiteX4553" fmla="*/ 4239053 w 4919074"/>
                    <a:gd name="connsiteY4553" fmla="*/ 927199 h 1701199"/>
                    <a:gd name="connsiteX4554" fmla="*/ 4250783 w 4919074"/>
                    <a:gd name="connsiteY4554" fmla="*/ 924195 h 1701199"/>
                    <a:gd name="connsiteX4555" fmla="*/ 4260653 w 4919074"/>
                    <a:gd name="connsiteY4555" fmla="*/ 923480 h 1701199"/>
                    <a:gd name="connsiteX4556" fmla="*/ 4266947 w 4919074"/>
                    <a:gd name="connsiteY4556" fmla="*/ 924767 h 1701199"/>
                    <a:gd name="connsiteX4557" fmla="*/ 4270523 w 4919074"/>
                    <a:gd name="connsiteY4557" fmla="*/ 924767 h 1701199"/>
                    <a:gd name="connsiteX4558" fmla="*/ 4283682 w 4919074"/>
                    <a:gd name="connsiteY4558" fmla="*/ 923194 h 1701199"/>
                    <a:gd name="connsiteX4559" fmla="*/ 4285255 w 4919074"/>
                    <a:gd name="connsiteY4559" fmla="*/ 925053 h 1701199"/>
                    <a:gd name="connsiteX4560" fmla="*/ 4295555 w 4919074"/>
                    <a:gd name="connsiteY4560" fmla="*/ 930489 h 1701199"/>
                    <a:gd name="connsiteX4561" fmla="*/ 4301419 w 4919074"/>
                    <a:gd name="connsiteY4561" fmla="*/ 938356 h 1701199"/>
                    <a:gd name="connsiteX4562" fmla="*/ 4302707 w 4919074"/>
                    <a:gd name="connsiteY4562" fmla="*/ 938928 h 1701199"/>
                    <a:gd name="connsiteX4563" fmla="*/ 4303708 w 4919074"/>
                    <a:gd name="connsiteY4563" fmla="*/ 940502 h 1701199"/>
                    <a:gd name="connsiteX4564" fmla="*/ 4303994 w 4919074"/>
                    <a:gd name="connsiteY4564" fmla="*/ 943649 h 1701199"/>
                    <a:gd name="connsiteX4565" fmla="*/ 4304853 w 4919074"/>
                    <a:gd name="connsiteY4565" fmla="*/ 945651 h 1701199"/>
                    <a:gd name="connsiteX4566" fmla="*/ 4306569 w 4919074"/>
                    <a:gd name="connsiteY4566" fmla="*/ 947225 h 1701199"/>
                    <a:gd name="connsiteX4567" fmla="*/ 4311719 w 4919074"/>
                    <a:gd name="connsiteY4567" fmla="*/ 950944 h 1701199"/>
                    <a:gd name="connsiteX4568" fmla="*/ 4317726 w 4919074"/>
                    <a:gd name="connsiteY4568" fmla="*/ 951802 h 1701199"/>
                    <a:gd name="connsiteX4569" fmla="*/ 4319014 w 4919074"/>
                    <a:gd name="connsiteY4569" fmla="*/ 949800 h 1701199"/>
                    <a:gd name="connsiteX4570" fmla="*/ 4319872 w 4919074"/>
                    <a:gd name="connsiteY4570" fmla="*/ 948083 h 1701199"/>
                    <a:gd name="connsiteX4571" fmla="*/ 4322590 w 4919074"/>
                    <a:gd name="connsiteY4571" fmla="*/ 938499 h 1701199"/>
                    <a:gd name="connsiteX4572" fmla="*/ 4324878 w 4919074"/>
                    <a:gd name="connsiteY4572" fmla="*/ 934780 h 1701199"/>
                    <a:gd name="connsiteX4573" fmla="*/ 4324878 w 4919074"/>
                    <a:gd name="connsiteY4573" fmla="*/ 932491 h 1701199"/>
                    <a:gd name="connsiteX4574" fmla="*/ 4325450 w 4919074"/>
                    <a:gd name="connsiteY4574" fmla="*/ 930632 h 1701199"/>
                    <a:gd name="connsiteX4575" fmla="*/ 4331172 w 4919074"/>
                    <a:gd name="connsiteY4575" fmla="*/ 927771 h 1701199"/>
                    <a:gd name="connsiteX4576" fmla="*/ 4335750 w 4919074"/>
                    <a:gd name="connsiteY4576" fmla="*/ 926627 h 1701199"/>
                    <a:gd name="connsiteX4577" fmla="*/ 4352057 w 4919074"/>
                    <a:gd name="connsiteY4577" fmla="*/ 917329 h 1701199"/>
                    <a:gd name="connsiteX4578" fmla="*/ 4359352 w 4919074"/>
                    <a:gd name="connsiteY4578" fmla="*/ 912037 h 1701199"/>
                    <a:gd name="connsiteX4579" fmla="*/ 4362355 w 4919074"/>
                    <a:gd name="connsiteY4579" fmla="*/ 912180 h 1701199"/>
                    <a:gd name="connsiteX4580" fmla="*/ 4364930 w 4919074"/>
                    <a:gd name="connsiteY4580" fmla="*/ 911035 h 1701199"/>
                    <a:gd name="connsiteX4581" fmla="*/ 4367362 w 4919074"/>
                    <a:gd name="connsiteY4581" fmla="*/ 909319 h 1701199"/>
                    <a:gd name="connsiteX4582" fmla="*/ 4369507 w 4919074"/>
                    <a:gd name="connsiteY4582" fmla="*/ 908603 h 1701199"/>
                    <a:gd name="connsiteX4583" fmla="*/ 4373942 w 4919074"/>
                    <a:gd name="connsiteY4583" fmla="*/ 904884 h 1701199"/>
                    <a:gd name="connsiteX4584" fmla="*/ 4379377 w 4919074"/>
                    <a:gd name="connsiteY4584" fmla="*/ 901880 h 1701199"/>
                    <a:gd name="connsiteX4585" fmla="*/ 4378376 w 4919074"/>
                    <a:gd name="connsiteY4585" fmla="*/ 899449 h 1701199"/>
                    <a:gd name="connsiteX4586" fmla="*/ 4379377 w 4919074"/>
                    <a:gd name="connsiteY4586" fmla="*/ 897160 h 1701199"/>
                    <a:gd name="connsiteX4587" fmla="*/ 4382525 w 4919074"/>
                    <a:gd name="connsiteY4587" fmla="*/ 896302 h 1701199"/>
                    <a:gd name="connsiteX4588" fmla="*/ 4385099 w 4919074"/>
                    <a:gd name="connsiteY4588" fmla="*/ 896016 h 1701199"/>
                    <a:gd name="connsiteX4589" fmla="*/ 4388532 w 4919074"/>
                    <a:gd name="connsiteY4589" fmla="*/ 893298 h 1701199"/>
                    <a:gd name="connsiteX4590" fmla="*/ 4388246 w 4919074"/>
                    <a:gd name="connsiteY4590" fmla="*/ 891152 h 1701199"/>
                    <a:gd name="connsiteX4591" fmla="*/ 4389534 w 4919074"/>
                    <a:gd name="connsiteY4591" fmla="*/ 890294 h 1701199"/>
                    <a:gd name="connsiteX4592" fmla="*/ 4391250 w 4919074"/>
                    <a:gd name="connsiteY4592" fmla="*/ 890437 h 1701199"/>
                    <a:gd name="connsiteX4593" fmla="*/ 4393682 w 4919074"/>
                    <a:gd name="connsiteY4593" fmla="*/ 891295 h 1701199"/>
                    <a:gd name="connsiteX4594" fmla="*/ 4394826 w 4919074"/>
                    <a:gd name="connsiteY4594" fmla="*/ 890437 h 1701199"/>
                    <a:gd name="connsiteX4595" fmla="*/ 4392823 w 4919074"/>
                    <a:gd name="connsiteY4595" fmla="*/ 887433 h 1701199"/>
                    <a:gd name="connsiteX4596" fmla="*/ 4391822 w 4919074"/>
                    <a:gd name="connsiteY4596" fmla="*/ 884715 h 1701199"/>
                    <a:gd name="connsiteX4597" fmla="*/ 4393395 w 4919074"/>
                    <a:gd name="connsiteY4597" fmla="*/ 883142 h 1701199"/>
                    <a:gd name="connsiteX4598" fmla="*/ 4399260 w 4919074"/>
                    <a:gd name="connsiteY4598" fmla="*/ 886146 h 1701199"/>
                    <a:gd name="connsiteX4599" fmla="*/ 4401692 w 4919074"/>
                    <a:gd name="connsiteY4599" fmla="*/ 886003 h 1701199"/>
                    <a:gd name="connsiteX4600" fmla="*/ 4409417 w 4919074"/>
                    <a:gd name="connsiteY4600" fmla="*/ 879137 h 1701199"/>
                    <a:gd name="connsiteX4601" fmla="*/ 4416426 w 4919074"/>
                    <a:gd name="connsiteY4601" fmla="*/ 871699 h 1701199"/>
                    <a:gd name="connsiteX4602" fmla="*/ 4422433 w 4919074"/>
                    <a:gd name="connsiteY4602" fmla="*/ 873415 h 1701199"/>
                    <a:gd name="connsiteX4603" fmla="*/ 4432017 w 4919074"/>
                    <a:gd name="connsiteY4603" fmla="*/ 868123 h 1701199"/>
                    <a:gd name="connsiteX4604" fmla="*/ 4436451 w 4919074"/>
                    <a:gd name="connsiteY4604" fmla="*/ 866978 h 1701199"/>
                    <a:gd name="connsiteX4605" fmla="*/ 4443318 w 4919074"/>
                    <a:gd name="connsiteY4605" fmla="*/ 866692 h 1701199"/>
                    <a:gd name="connsiteX4606" fmla="*/ 4446321 w 4919074"/>
                    <a:gd name="connsiteY4606" fmla="*/ 864690 h 1701199"/>
                    <a:gd name="connsiteX4607" fmla="*/ 4449468 w 4919074"/>
                    <a:gd name="connsiteY4607" fmla="*/ 860970 h 1701199"/>
                    <a:gd name="connsiteX4608" fmla="*/ 4451900 w 4919074"/>
                    <a:gd name="connsiteY4608" fmla="*/ 861400 h 1701199"/>
                    <a:gd name="connsiteX4609" fmla="*/ 4463916 w 4919074"/>
                    <a:gd name="connsiteY4609" fmla="*/ 856965 h 1701199"/>
                    <a:gd name="connsiteX4610" fmla="*/ 4466061 w 4919074"/>
                    <a:gd name="connsiteY4610" fmla="*/ 853675 h 1701199"/>
                    <a:gd name="connsiteX4611" fmla="*/ 4469065 w 4919074"/>
                    <a:gd name="connsiteY4611" fmla="*/ 852817 h 1701199"/>
                    <a:gd name="connsiteX4612" fmla="*/ 4471353 w 4919074"/>
                    <a:gd name="connsiteY4612" fmla="*/ 852531 h 1701199"/>
                    <a:gd name="connsiteX4613" fmla="*/ 4476646 w 4919074"/>
                    <a:gd name="connsiteY4613" fmla="*/ 849956 h 1701199"/>
                    <a:gd name="connsiteX4614" fmla="*/ 4498102 w 4919074"/>
                    <a:gd name="connsiteY4614" fmla="*/ 842375 h 1701199"/>
                    <a:gd name="connsiteX4615" fmla="*/ 4501393 w 4919074"/>
                    <a:gd name="connsiteY4615" fmla="*/ 839371 h 1701199"/>
                    <a:gd name="connsiteX4616" fmla="*/ 4509403 w 4919074"/>
                    <a:gd name="connsiteY4616" fmla="*/ 834794 h 1701199"/>
                    <a:gd name="connsiteX4617" fmla="*/ 4515697 w 4919074"/>
                    <a:gd name="connsiteY4617" fmla="*/ 833363 h 1701199"/>
                    <a:gd name="connsiteX4618" fmla="*/ 4523278 w 4919074"/>
                    <a:gd name="connsiteY4618" fmla="*/ 832219 h 1701199"/>
                    <a:gd name="connsiteX4619" fmla="*/ 4524136 w 4919074"/>
                    <a:gd name="connsiteY4619" fmla="*/ 830789 h 1701199"/>
                    <a:gd name="connsiteX4620" fmla="*/ 4518700 w 4919074"/>
                    <a:gd name="connsiteY4620" fmla="*/ 829215 h 1701199"/>
                    <a:gd name="connsiteX4621" fmla="*/ 4517413 w 4919074"/>
                    <a:gd name="connsiteY4621" fmla="*/ 827642 h 1701199"/>
                    <a:gd name="connsiteX4622" fmla="*/ 4517270 w 4919074"/>
                    <a:gd name="connsiteY4622" fmla="*/ 826068 h 1701199"/>
                    <a:gd name="connsiteX4623" fmla="*/ 4518128 w 4919074"/>
                    <a:gd name="connsiteY4623" fmla="*/ 824638 h 1701199"/>
                    <a:gd name="connsiteX4624" fmla="*/ 4519130 w 4919074"/>
                    <a:gd name="connsiteY4624" fmla="*/ 822063 h 1701199"/>
                    <a:gd name="connsiteX4625" fmla="*/ 4521133 w 4919074"/>
                    <a:gd name="connsiteY4625" fmla="*/ 821491 h 1701199"/>
                    <a:gd name="connsiteX4626" fmla="*/ 4523707 w 4919074"/>
                    <a:gd name="connsiteY4626" fmla="*/ 823350 h 1701199"/>
                    <a:gd name="connsiteX4627" fmla="*/ 4526282 w 4919074"/>
                    <a:gd name="connsiteY4627" fmla="*/ 823350 h 1701199"/>
                    <a:gd name="connsiteX4628" fmla="*/ 4527426 w 4919074"/>
                    <a:gd name="connsiteY4628" fmla="*/ 821777 h 1701199"/>
                    <a:gd name="connsiteX4629" fmla="*/ 4528713 w 4919074"/>
                    <a:gd name="connsiteY4629" fmla="*/ 821777 h 1701199"/>
                    <a:gd name="connsiteX4630" fmla="*/ 4529285 w 4919074"/>
                    <a:gd name="connsiteY4630" fmla="*/ 823923 h 1701199"/>
                    <a:gd name="connsiteX4631" fmla="*/ 4527998 w 4919074"/>
                    <a:gd name="connsiteY4631" fmla="*/ 826354 h 1701199"/>
                    <a:gd name="connsiteX4632" fmla="*/ 4527426 w 4919074"/>
                    <a:gd name="connsiteY4632" fmla="*/ 828357 h 1701199"/>
                    <a:gd name="connsiteX4633" fmla="*/ 4527283 w 4919074"/>
                    <a:gd name="connsiteY4633" fmla="*/ 830502 h 1701199"/>
                    <a:gd name="connsiteX4634" fmla="*/ 4529000 w 4919074"/>
                    <a:gd name="connsiteY4634" fmla="*/ 830932 h 1701199"/>
                    <a:gd name="connsiteX4635" fmla="*/ 4538440 w 4919074"/>
                    <a:gd name="connsiteY4635" fmla="*/ 831218 h 1701199"/>
                    <a:gd name="connsiteX4636" fmla="*/ 4549168 w 4919074"/>
                    <a:gd name="connsiteY4636" fmla="*/ 832934 h 1701199"/>
                    <a:gd name="connsiteX4637" fmla="*/ 4577777 w 4919074"/>
                    <a:gd name="connsiteY4637" fmla="*/ 841946 h 1701199"/>
                    <a:gd name="connsiteX4638" fmla="*/ 4580209 w 4919074"/>
                    <a:gd name="connsiteY4638" fmla="*/ 843376 h 1701199"/>
                    <a:gd name="connsiteX4639" fmla="*/ 4582497 w 4919074"/>
                    <a:gd name="connsiteY4639" fmla="*/ 843519 h 1701199"/>
                    <a:gd name="connsiteX4640" fmla="*/ 4582926 w 4919074"/>
                    <a:gd name="connsiteY4640" fmla="*/ 839943 h 1701199"/>
                    <a:gd name="connsiteX4641" fmla="*/ 4584214 w 4919074"/>
                    <a:gd name="connsiteY4641" fmla="*/ 836510 h 1701199"/>
                    <a:gd name="connsiteX4642" fmla="*/ 4587503 w 4919074"/>
                    <a:gd name="connsiteY4642" fmla="*/ 834651 h 1701199"/>
                    <a:gd name="connsiteX4643" fmla="*/ 4593226 w 4919074"/>
                    <a:gd name="connsiteY4643" fmla="*/ 829787 h 1701199"/>
                    <a:gd name="connsiteX4644" fmla="*/ 4596087 w 4919074"/>
                    <a:gd name="connsiteY4644" fmla="*/ 826211 h 1701199"/>
                    <a:gd name="connsiteX4645" fmla="*/ 4596087 w 4919074"/>
                    <a:gd name="connsiteY4645" fmla="*/ 822206 h 1701199"/>
                    <a:gd name="connsiteX4646" fmla="*/ 4594227 w 4919074"/>
                    <a:gd name="connsiteY4646" fmla="*/ 818058 h 1701199"/>
                    <a:gd name="connsiteX4647" fmla="*/ 4590365 w 4919074"/>
                    <a:gd name="connsiteY4647" fmla="*/ 817056 h 1701199"/>
                    <a:gd name="connsiteX4648" fmla="*/ 4587933 w 4919074"/>
                    <a:gd name="connsiteY4648" fmla="*/ 814339 h 1701199"/>
                    <a:gd name="connsiteX4649" fmla="*/ 4586645 w 4919074"/>
                    <a:gd name="connsiteY4649" fmla="*/ 811049 h 1701199"/>
                    <a:gd name="connsiteX4650" fmla="*/ 4588791 w 4919074"/>
                    <a:gd name="connsiteY4650" fmla="*/ 808760 h 1701199"/>
                    <a:gd name="connsiteX4651" fmla="*/ 4591080 w 4919074"/>
                    <a:gd name="connsiteY4651" fmla="*/ 807759 h 1701199"/>
                    <a:gd name="connsiteX4652" fmla="*/ 4590508 w 4919074"/>
                    <a:gd name="connsiteY4652" fmla="*/ 804469 h 1701199"/>
                    <a:gd name="connsiteX4653" fmla="*/ 4588791 w 4919074"/>
                    <a:gd name="connsiteY4653" fmla="*/ 802466 h 1701199"/>
                    <a:gd name="connsiteX4654" fmla="*/ 4579636 w 4919074"/>
                    <a:gd name="connsiteY4654" fmla="*/ 798032 h 1701199"/>
                    <a:gd name="connsiteX4655" fmla="*/ 4576490 w 4919074"/>
                    <a:gd name="connsiteY4655" fmla="*/ 795028 h 1701199"/>
                    <a:gd name="connsiteX4656" fmla="*/ 4576347 w 4919074"/>
                    <a:gd name="connsiteY4656" fmla="*/ 792453 h 1701199"/>
                    <a:gd name="connsiteX4657" fmla="*/ 4572627 w 4919074"/>
                    <a:gd name="connsiteY4657" fmla="*/ 785730 h 1701199"/>
                    <a:gd name="connsiteX4658" fmla="*/ 4572056 w 4919074"/>
                    <a:gd name="connsiteY4658" fmla="*/ 787161 h 1701199"/>
                    <a:gd name="connsiteX4659" fmla="*/ 4572341 w 4919074"/>
                    <a:gd name="connsiteY4659" fmla="*/ 790451 h 1701199"/>
                    <a:gd name="connsiteX4660" fmla="*/ 4571054 w 4919074"/>
                    <a:gd name="connsiteY4660" fmla="*/ 792739 h 1701199"/>
                    <a:gd name="connsiteX4661" fmla="*/ 4569051 w 4919074"/>
                    <a:gd name="connsiteY4661" fmla="*/ 792310 h 1701199"/>
                    <a:gd name="connsiteX4662" fmla="*/ 4568765 w 4919074"/>
                    <a:gd name="connsiteY4662" fmla="*/ 790594 h 1701199"/>
                    <a:gd name="connsiteX4663" fmla="*/ 4569910 w 4919074"/>
                    <a:gd name="connsiteY4663" fmla="*/ 786589 h 1701199"/>
                    <a:gd name="connsiteX4664" fmla="*/ 4568336 w 4919074"/>
                    <a:gd name="connsiteY4664" fmla="*/ 785015 h 1701199"/>
                    <a:gd name="connsiteX4665" fmla="*/ 4562757 w 4919074"/>
                    <a:gd name="connsiteY4665" fmla="*/ 784157 h 1701199"/>
                    <a:gd name="connsiteX4666" fmla="*/ 4561899 w 4919074"/>
                    <a:gd name="connsiteY4666" fmla="*/ 782583 h 1701199"/>
                    <a:gd name="connsiteX4667" fmla="*/ 4567478 w 4919074"/>
                    <a:gd name="connsiteY4667" fmla="*/ 780438 h 1701199"/>
                    <a:gd name="connsiteX4668" fmla="*/ 4569195 w 4919074"/>
                    <a:gd name="connsiteY4668" fmla="*/ 780438 h 1701199"/>
                    <a:gd name="connsiteX4669" fmla="*/ 4570768 w 4919074"/>
                    <a:gd name="connsiteY4669" fmla="*/ 779723 h 1701199"/>
                    <a:gd name="connsiteX4670" fmla="*/ 4569481 w 4919074"/>
                    <a:gd name="connsiteY4670" fmla="*/ 771283 h 1701199"/>
                    <a:gd name="connsiteX4671" fmla="*/ 4568193 w 4919074"/>
                    <a:gd name="connsiteY4671" fmla="*/ 765275 h 1701199"/>
                    <a:gd name="connsiteX4672" fmla="*/ 4564760 w 4919074"/>
                    <a:gd name="connsiteY4672" fmla="*/ 764846 h 1701199"/>
                    <a:gd name="connsiteX4673" fmla="*/ 4562186 w 4919074"/>
                    <a:gd name="connsiteY4673" fmla="*/ 763130 h 1701199"/>
                    <a:gd name="connsiteX4674" fmla="*/ 4562901 w 4919074"/>
                    <a:gd name="connsiteY4674" fmla="*/ 759411 h 1701199"/>
                    <a:gd name="connsiteX4675" fmla="*/ 4563044 w 4919074"/>
                    <a:gd name="connsiteY4675" fmla="*/ 757408 h 1701199"/>
                    <a:gd name="connsiteX4676" fmla="*/ 4560183 w 4919074"/>
                    <a:gd name="connsiteY4676" fmla="*/ 750971 h 1701199"/>
                    <a:gd name="connsiteX4677" fmla="*/ 4558037 w 4919074"/>
                    <a:gd name="connsiteY4677" fmla="*/ 748396 h 1701199"/>
                    <a:gd name="connsiteX4678" fmla="*/ 4555605 w 4919074"/>
                    <a:gd name="connsiteY4678" fmla="*/ 745965 h 1701199"/>
                    <a:gd name="connsiteX4679" fmla="*/ 4553603 w 4919074"/>
                    <a:gd name="connsiteY4679" fmla="*/ 748682 h 1701199"/>
                    <a:gd name="connsiteX4680" fmla="*/ 4552601 w 4919074"/>
                    <a:gd name="connsiteY4680" fmla="*/ 752258 h 1701199"/>
                    <a:gd name="connsiteX4681" fmla="*/ 4550027 w 4919074"/>
                    <a:gd name="connsiteY4681" fmla="*/ 752974 h 1701199"/>
                    <a:gd name="connsiteX4682" fmla="*/ 4547166 w 4919074"/>
                    <a:gd name="connsiteY4682" fmla="*/ 752974 h 1701199"/>
                    <a:gd name="connsiteX4683" fmla="*/ 4539155 w 4919074"/>
                    <a:gd name="connsiteY4683" fmla="*/ 748969 h 1701199"/>
                    <a:gd name="connsiteX4684" fmla="*/ 4531431 w 4919074"/>
                    <a:gd name="connsiteY4684" fmla="*/ 742102 h 1701199"/>
                    <a:gd name="connsiteX4685" fmla="*/ 4530859 w 4919074"/>
                    <a:gd name="connsiteY4685" fmla="*/ 735809 h 1701199"/>
                    <a:gd name="connsiteX4686" fmla="*/ 4532576 w 4919074"/>
                    <a:gd name="connsiteY4686" fmla="*/ 727798 h 1701199"/>
                    <a:gd name="connsiteX4687" fmla="*/ 4531288 w 4919074"/>
                    <a:gd name="connsiteY4687" fmla="*/ 726511 h 1701199"/>
                    <a:gd name="connsiteX4688" fmla="*/ 4530144 w 4919074"/>
                    <a:gd name="connsiteY4688" fmla="*/ 726082 h 1701199"/>
                    <a:gd name="connsiteX4689" fmla="*/ 4519988 w 4919074"/>
                    <a:gd name="connsiteY4689" fmla="*/ 728656 h 1701199"/>
                    <a:gd name="connsiteX4690" fmla="*/ 4513694 w 4919074"/>
                    <a:gd name="connsiteY4690" fmla="*/ 732948 h 1701199"/>
                    <a:gd name="connsiteX4691" fmla="*/ 4510261 w 4919074"/>
                    <a:gd name="connsiteY4691" fmla="*/ 733377 h 1701199"/>
                    <a:gd name="connsiteX4692" fmla="*/ 4503538 w 4919074"/>
                    <a:gd name="connsiteY4692" fmla="*/ 730516 h 1701199"/>
                    <a:gd name="connsiteX4693" fmla="*/ 4492524 w 4919074"/>
                    <a:gd name="connsiteY4693" fmla="*/ 735237 h 1701199"/>
                    <a:gd name="connsiteX4694" fmla="*/ 4494812 w 4919074"/>
                    <a:gd name="connsiteY4694" fmla="*/ 732519 h 1701199"/>
                    <a:gd name="connsiteX4695" fmla="*/ 4496815 w 4919074"/>
                    <a:gd name="connsiteY4695" fmla="*/ 731374 h 1701199"/>
                    <a:gd name="connsiteX4696" fmla="*/ 4498818 w 4919074"/>
                    <a:gd name="connsiteY4696" fmla="*/ 729372 h 1701199"/>
                    <a:gd name="connsiteX4697" fmla="*/ 4497387 w 4919074"/>
                    <a:gd name="connsiteY4697" fmla="*/ 725510 h 1701199"/>
                    <a:gd name="connsiteX4698" fmla="*/ 4495671 w 4919074"/>
                    <a:gd name="connsiteY4698" fmla="*/ 722649 h 1701199"/>
                    <a:gd name="connsiteX4699" fmla="*/ 4493382 w 4919074"/>
                    <a:gd name="connsiteY4699" fmla="*/ 720646 h 1701199"/>
                    <a:gd name="connsiteX4700" fmla="*/ 4489949 w 4919074"/>
                    <a:gd name="connsiteY4700" fmla="*/ 719645 h 1701199"/>
                    <a:gd name="connsiteX4701" fmla="*/ 4486659 w 4919074"/>
                    <a:gd name="connsiteY4701" fmla="*/ 721647 h 1701199"/>
                    <a:gd name="connsiteX4702" fmla="*/ 4483941 w 4919074"/>
                    <a:gd name="connsiteY4702" fmla="*/ 723507 h 1701199"/>
                    <a:gd name="connsiteX4703" fmla="*/ 4478505 w 4919074"/>
                    <a:gd name="connsiteY4703" fmla="*/ 725653 h 1701199"/>
                    <a:gd name="connsiteX4704" fmla="*/ 4468064 w 4919074"/>
                    <a:gd name="connsiteY4704" fmla="*/ 727369 h 1701199"/>
                    <a:gd name="connsiteX4705" fmla="*/ 4460912 w 4919074"/>
                    <a:gd name="connsiteY4705" fmla="*/ 727369 h 1701199"/>
                    <a:gd name="connsiteX4706" fmla="*/ 4448896 w 4919074"/>
                    <a:gd name="connsiteY4706" fmla="*/ 730516 h 1701199"/>
                    <a:gd name="connsiteX4707" fmla="*/ 4444461 w 4919074"/>
                    <a:gd name="connsiteY4707" fmla="*/ 730516 h 1701199"/>
                    <a:gd name="connsiteX4708" fmla="*/ 4461055 w 4919074"/>
                    <a:gd name="connsiteY4708" fmla="*/ 725939 h 1701199"/>
                    <a:gd name="connsiteX4709" fmla="*/ 4470066 w 4919074"/>
                    <a:gd name="connsiteY4709" fmla="*/ 725510 h 1701199"/>
                    <a:gd name="connsiteX4710" fmla="*/ 4481653 w 4919074"/>
                    <a:gd name="connsiteY4710" fmla="*/ 722649 h 1701199"/>
                    <a:gd name="connsiteX4711" fmla="*/ 4490092 w 4919074"/>
                    <a:gd name="connsiteY4711" fmla="*/ 716927 h 1701199"/>
                    <a:gd name="connsiteX4712" fmla="*/ 4501250 w 4919074"/>
                    <a:gd name="connsiteY4712" fmla="*/ 722077 h 1701199"/>
                    <a:gd name="connsiteX4713" fmla="*/ 4505112 w 4919074"/>
                    <a:gd name="connsiteY4713" fmla="*/ 722792 h 1701199"/>
                    <a:gd name="connsiteX4714" fmla="*/ 4513265 w 4919074"/>
                    <a:gd name="connsiteY4714" fmla="*/ 722363 h 1701199"/>
                    <a:gd name="connsiteX4715" fmla="*/ 4520560 w 4919074"/>
                    <a:gd name="connsiteY4715" fmla="*/ 725367 h 1701199"/>
                    <a:gd name="connsiteX4716" fmla="*/ 4522849 w 4919074"/>
                    <a:gd name="connsiteY4716" fmla="*/ 724508 h 1701199"/>
                    <a:gd name="connsiteX4717" fmla="*/ 4525137 w 4919074"/>
                    <a:gd name="connsiteY4717" fmla="*/ 721791 h 1701199"/>
                    <a:gd name="connsiteX4718" fmla="*/ 4522133 w 4919074"/>
                    <a:gd name="connsiteY4718" fmla="*/ 717499 h 1701199"/>
                    <a:gd name="connsiteX4719" fmla="*/ 4519558 w 4919074"/>
                    <a:gd name="connsiteY4719" fmla="*/ 714924 h 1701199"/>
                    <a:gd name="connsiteX4720" fmla="*/ 4516555 w 4919074"/>
                    <a:gd name="connsiteY4720" fmla="*/ 714209 h 1701199"/>
                    <a:gd name="connsiteX4721" fmla="*/ 4507687 w 4919074"/>
                    <a:gd name="connsiteY4721" fmla="*/ 714638 h 1701199"/>
                    <a:gd name="connsiteX4722" fmla="*/ 4501821 w 4919074"/>
                    <a:gd name="connsiteY4722" fmla="*/ 713780 h 1701199"/>
                    <a:gd name="connsiteX4723" fmla="*/ 4498532 w 4919074"/>
                    <a:gd name="connsiteY4723" fmla="*/ 712636 h 1701199"/>
                    <a:gd name="connsiteX4724" fmla="*/ 4500677 w 4919074"/>
                    <a:gd name="connsiteY4724" fmla="*/ 711491 h 1701199"/>
                    <a:gd name="connsiteX4725" fmla="*/ 4507114 w 4919074"/>
                    <a:gd name="connsiteY4725" fmla="*/ 713065 h 1701199"/>
                    <a:gd name="connsiteX4726" fmla="*/ 4514839 w 4919074"/>
                    <a:gd name="connsiteY4726" fmla="*/ 710919 h 1701199"/>
                    <a:gd name="connsiteX4727" fmla="*/ 4523850 w 4919074"/>
                    <a:gd name="connsiteY4727" fmla="*/ 714209 h 1701199"/>
                    <a:gd name="connsiteX4728" fmla="*/ 4525996 w 4919074"/>
                    <a:gd name="connsiteY4728" fmla="*/ 717213 h 1701199"/>
                    <a:gd name="connsiteX4729" fmla="*/ 4528570 w 4919074"/>
                    <a:gd name="connsiteY4729" fmla="*/ 718358 h 1701199"/>
                    <a:gd name="connsiteX4730" fmla="*/ 4536009 w 4919074"/>
                    <a:gd name="connsiteY4730" fmla="*/ 725796 h 1701199"/>
                    <a:gd name="connsiteX4731" fmla="*/ 4541015 w 4919074"/>
                    <a:gd name="connsiteY4731" fmla="*/ 728800 h 1701199"/>
                    <a:gd name="connsiteX4732" fmla="*/ 4557179 w 4919074"/>
                    <a:gd name="connsiteY4732" fmla="*/ 731088 h 1701199"/>
                    <a:gd name="connsiteX4733" fmla="*/ 4564331 w 4919074"/>
                    <a:gd name="connsiteY4733" fmla="*/ 734378 h 1701199"/>
                    <a:gd name="connsiteX4734" fmla="*/ 4569766 w 4919074"/>
                    <a:gd name="connsiteY4734" fmla="*/ 733091 h 1701199"/>
                    <a:gd name="connsiteX4735" fmla="*/ 4583356 w 4919074"/>
                    <a:gd name="connsiteY4735" fmla="*/ 725653 h 1701199"/>
                    <a:gd name="connsiteX4736" fmla="*/ 4592367 w 4919074"/>
                    <a:gd name="connsiteY4736" fmla="*/ 723650 h 1701199"/>
                    <a:gd name="connsiteX4737" fmla="*/ 4598518 w 4919074"/>
                    <a:gd name="connsiteY4737" fmla="*/ 718787 h 1701199"/>
                    <a:gd name="connsiteX4738" fmla="*/ 4603810 w 4919074"/>
                    <a:gd name="connsiteY4738" fmla="*/ 713351 h 1701199"/>
                    <a:gd name="connsiteX4739" fmla="*/ 4608960 w 4919074"/>
                    <a:gd name="connsiteY4739" fmla="*/ 711635 h 1701199"/>
                    <a:gd name="connsiteX4740" fmla="*/ 4617972 w 4919074"/>
                    <a:gd name="connsiteY4740" fmla="*/ 705770 h 1701199"/>
                    <a:gd name="connsiteX4741" fmla="*/ 4619974 w 4919074"/>
                    <a:gd name="connsiteY4741" fmla="*/ 702909 h 1701199"/>
                    <a:gd name="connsiteX4742" fmla="*/ 4623550 w 4919074"/>
                    <a:gd name="connsiteY4742" fmla="*/ 695900 h 1701199"/>
                    <a:gd name="connsiteX4743" fmla="*/ 4625553 w 4919074"/>
                    <a:gd name="connsiteY4743" fmla="*/ 693039 h 1701199"/>
                    <a:gd name="connsiteX4744" fmla="*/ 4628557 w 4919074"/>
                    <a:gd name="connsiteY4744" fmla="*/ 689463 h 1701199"/>
                    <a:gd name="connsiteX4745" fmla="*/ 4628843 w 4919074"/>
                    <a:gd name="connsiteY4745" fmla="*/ 686602 h 1701199"/>
                    <a:gd name="connsiteX4746" fmla="*/ 4628128 w 4919074"/>
                    <a:gd name="connsiteY4746" fmla="*/ 683455 h 1701199"/>
                    <a:gd name="connsiteX4747" fmla="*/ 4625696 w 4919074"/>
                    <a:gd name="connsiteY4747" fmla="*/ 681024 h 1701199"/>
                    <a:gd name="connsiteX4748" fmla="*/ 4619831 w 4919074"/>
                    <a:gd name="connsiteY4748" fmla="*/ 677447 h 1701199"/>
                    <a:gd name="connsiteX4749" fmla="*/ 4617256 w 4919074"/>
                    <a:gd name="connsiteY4749" fmla="*/ 675159 h 1701199"/>
                    <a:gd name="connsiteX4750" fmla="*/ 4615397 w 4919074"/>
                    <a:gd name="connsiteY4750" fmla="*/ 670295 h 1701199"/>
                    <a:gd name="connsiteX4751" fmla="*/ 4615540 w 4919074"/>
                    <a:gd name="connsiteY4751" fmla="*/ 664431 h 1701199"/>
                    <a:gd name="connsiteX4752" fmla="*/ 4616828 w 4919074"/>
                    <a:gd name="connsiteY4752" fmla="*/ 660139 h 1701199"/>
                    <a:gd name="connsiteX4753" fmla="*/ 4618544 w 4919074"/>
                    <a:gd name="connsiteY4753" fmla="*/ 656134 h 1701199"/>
                    <a:gd name="connsiteX4754" fmla="*/ 4620546 w 4919074"/>
                    <a:gd name="connsiteY4754" fmla="*/ 658995 h 1701199"/>
                    <a:gd name="connsiteX4755" fmla="*/ 4626411 w 4919074"/>
                    <a:gd name="connsiteY4755" fmla="*/ 658280 h 1701199"/>
                    <a:gd name="connsiteX4756" fmla="*/ 4629272 w 4919074"/>
                    <a:gd name="connsiteY4756" fmla="*/ 657278 h 1701199"/>
                    <a:gd name="connsiteX4757" fmla="*/ 4629701 w 4919074"/>
                    <a:gd name="connsiteY4757" fmla="*/ 654418 h 1701199"/>
                    <a:gd name="connsiteX4758" fmla="*/ 4628986 w 4919074"/>
                    <a:gd name="connsiteY4758" fmla="*/ 650985 h 1701199"/>
                    <a:gd name="connsiteX4759" fmla="*/ 4630416 w 4919074"/>
                    <a:gd name="connsiteY4759" fmla="*/ 650126 h 1701199"/>
                    <a:gd name="connsiteX4760" fmla="*/ 4633420 w 4919074"/>
                    <a:gd name="connsiteY4760" fmla="*/ 649697 h 1701199"/>
                    <a:gd name="connsiteX4761" fmla="*/ 4633850 w 4919074"/>
                    <a:gd name="connsiteY4761" fmla="*/ 647695 h 1701199"/>
                    <a:gd name="connsiteX4762" fmla="*/ 4634850 w 4919074"/>
                    <a:gd name="connsiteY4762" fmla="*/ 646550 h 1701199"/>
                    <a:gd name="connsiteX4763" fmla="*/ 4635995 w 4919074"/>
                    <a:gd name="connsiteY4763" fmla="*/ 647981 h 1701199"/>
                    <a:gd name="connsiteX4764" fmla="*/ 4635995 w 4919074"/>
                    <a:gd name="connsiteY4764" fmla="*/ 653702 h 1701199"/>
                    <a:gd name="connsiteX4765" fmla="*/ 4638426 w 4919074"/>
                    <a:gd name="connsiteY4765" fmla="*/ 655133 h 1701199"/>
                    <a:gd name="connsiteX4766" fmla="*/ 4641717 w 4919074"/>
                    <a:gd name="connsiteY4766" fmla="*/ 656420 h 1701199"/>
                    <a:gd name="connsiteX4767" fmla="*/ 4643147 w 4919074"/>
                    <a:gd name="connsiteY4767" fmla="*/ 655991 h 1701199"/>
                    <a:gd name="connsiteX4768" fmla="*/ 4644578 w 4919074"/>
                    <a:gd name="connsiteY4768" fmla="*/ 655276 h 1701199"/>
                    <a:gd name="connsiteX4769" fmla="*/ 4646723 w 4919074"/>
                    <a:gd name="connsiteY4769" fmla="*/ 653559 h 1701199"/>
                    <a:gd name="connsiteX4770" fmla="*/ 4650871 w 4919074"/>
                    <a:gd name="connsiteY4770" fmla="*/ 647552 h 1701199"/>
                    <a:gd name="connsiteX4771" fmla="*/ 4653447 w 4919074"/>
                    <a:gd name="connsiteY4771" fmla="*/ 645263 h 1701199"/>
                    <a:gd name="connsiteX4772" fmla="*/ 4653303 w 4919074"/>
                    <a:gd name="connsiteY4772" fmla="*/ 649554 h 1701199"/>
                    <a:gd name="connsiteX4773" fmla="*/ 4651730 w 4919074"/>
                    <a:gd name="connsiteY4773" fmla="*/ 655419 h 1701199"/>
                    <a:gd name="connsiteX4774" fmla="*/ 4650729 w 4919074"/>
                    <a:gd name="connsiteY4774" fmla="*/ 657135 h 1701199"/>
                    <a:gd name="connsiteX4775" fmla="*/ 4648440 w 4919074"/>
                    <a:gd name="connsiteY4775" fmla="*/ 659138 h 1701199"/>
                    <a:gd name="connsiteX4776" fmla="*/ 4647295 w 4919074"/>
                    <a:gd name="connsiteY4776" fmla="*/ 663572 h 1701199"/>
                    <a:gd name="connsiteX4777" fmla="*/ 4646866 w 4919074"/>
                    <a:gd name="connsiteY4777" fmla="*/ 664717 h 1701199"/>
                    <a:gd name="connsiteX4778" fmla="*/ 4643433 w 4919074"/>
                    <a:gd name="connsiteY4778" fmla="*/ 663572 h 1701199"/>
                    <a:gd name="connsiteX4779" fmla="*/ 4641002 w 4919074"/>
                    <a:gd name="connsiteY4779" fmla="*/ 663715 h 1701199"/>
                    <a:gd name="connsiteX4780" fmla="*/ 4642861 w 4919074"/>
                    <a:gd name="connsiteY4780" fmla="*/ 668579 h 1701199"/>
                    <a:gd name="connsiteX4781" fmla="*/ 4645579 w 4919074"/>
                    <a:gd name="connsiteY4781" fmla="*/ 672155 h 1701199"/>
                    <a:gd name="connsiteX4782" fmla="*/ 4648869 w 4919074"/>
                    <a:gd name="connsiteY4782" fmla="*/ 675588 h 1701199"/>
                    <a:gd name="connsiteX4783" fmla="*/ 4652588 w 4919074"/>
                    <a:gd name="connsiteY4783" fmla="*/ 677734 h 1701199"/>
                    <a:gd name="connsiteX4784" fmla="*/ 4653447 w 4919074"/>
                    <a:gd name="connsiteY4784" fmla="*/ 677590 h 1701199"/>
                    <a:gd name="connsiteX4785" fmla="*/ 4654162 w 4919074"/>
                    <a:gd name="connsiteY4785" fmla="*/ 678306 h 1701199"/>
                    <a:gd name="connsiteX4786" fmla="*/ 4654305 w 4919074"/>
                    <a:gd name="connsiteY4786" fmla="*/ 680594 h 1701199"/>
                    <a:gd name="connsiteX4787" fmla="*/ 4653447 w 4919074"/>
                    <a:gd name="connsiteY4787" fmla="*/ 685744 h 1701199"/>
                    <a:gd name="connsiteX4788" fmla="*/ 4654162 w 4919074"/>
                    <a:gd name="connsiteY4788" fmla="*/ 688462 h 1701199"/>
                    <a:gd name="connsiteX4789" fmla="*/ 4656879 w 4919074"/>
                    <a:gd name="connsiteY4789" fmla="*/ 690464 h 1701199"/>
                    <a:gd name="connsiteX4790" fmla="*/ 4660026 w 4919074"/>
                    <a:gd name="connsiteY4790" fmla="*/ 691036 h 1701199"/>
                    <a:gd name="connsiteX4791" fmla="*/ 4678479 w 4919074"/>
                    <a:gd name="connsiteY4791" fmla="*/ 690750 h 1701199"/>
                    <a:gd name="connsiteX4792" fmla="*/ 4684773 w 4919074"/>
                    <a:gd name="connsiteY4792" fmla="*/ 690178 h 1701199"/>
                    <a:gd name="connsiteX4793" fmla="*/ 4694356 w 4919074"/>
                    <a:gd name="connsiteY4793" fmla="*/ 685315 h 1701199"/>
                    <a:gd name="connsiteX4794" fmla="*/ 4697932 w 4919074"/>
                    <a:gd name="connsiteY4794" fmla="*/ 684600 h 1701199"/>
                    <a:gd name="connsiteX4795" fmla="*/ 4701937 w 4919074"/>
                    <a:gd name="connsiteY4795" fmla="*/ 685315 h 1701199"/>
                    <a:gd name="connsiteX4796" fmla="*/ 4713238 w 4919074"/>
                    <a:gd name="connsiteY4796" fmla="*/ 687889 h 1701199"/>
                    <a:gd name="connsiteX4797" fmla="*/ 4726970 w 4919074"/>
                    <a:gd name="connsiteY4797" fmla="*/ 691752 h 1701199"/>
                    <a:gd name="connsiteX4798" fmla="*/ 4732120 w 4919074"/>
                    <a:gd name="connsiteY4798" fmla="*/ 697616 h 1701199"/>
                    <a:gd name="connsiteX4799" fmla="*/ 4734122 w 4919074"/>
                    <a:gd name="connsiteY4799" fmla="*/ 703481 h 1701199"/>
                    <a:gd name="connsiteX4800" fmla="*/ 4734838 w 4919074"/>
                    <a:gd name="connsiteY4800" fmla="*/ 709775 h 1701199"/>
                    <a:gd name="connsiteX4801" fmla="*/ 4733979 w 4919074"/>
                    <a:gd name="connsiteY4801" fmla="*/ 712350 h 1701199"/>
                    <a:gd name="connsiteX4802" fmla="*/ 4734265 w 4919074"/>
                    <a:gd name="connsiteY4802" fmla="*/ 714495 h 1701199"/>
                    <a:gd name="connsiteX4803" fmla="*/ 4738414 w 4919074"/>
                    <a:gd name="connsiteY4803" fmla="*/ 717642 h 1701199"/>
                    <a:gd name="connsiteX4804" fmla="*/ 4744278 w 4919074"/>
                    <a:gd name="connsiteY4804" fmla="*/ 721504 h 1701199"/>
                    <a:gd name="connsiteX4805" fmla="*/ 4745423 w 4919074"/>
                    <a:gd name="connsiteY4805" fmla="*/ 722363 h 1701199"/>
                    <a:gd name="connsiteX4806" fmla="*/ 4746566 w 4919074"/>
                    <a:gd name="connsiteY4806" fmla="*/ 723936 h 1701199"/>
                    <a:gd name="connsiteX4807" fmla="*/ 4747997 w 4919074"/>
                    <a:gd name="connsiteY4807" fmla="*/ 724651 h 1701199"/>
                    <a:gd name="connsiteX4808" fmla="*/ 4752288 w 4919074"/>
                    <a:gd name="connsiteY4808" fmla="*/ 725080 h 1701199"/>
                    <a:gd name="connsiteX4809" fmla="*/ 4755578 w 4919074"/>
                    <a:gd name="connsiteY4809" fmla="*/ 724365 h 1701199"/>
                    <a:gd name="connsiteX4810" fmla="*/ 4758869 w 4919074"/>
                    <a:gd name="connsiteY4810" fmla="*/ 724079 h 1701199"/>
                    <a:gd name="connsiteX4811" fmla="*/ 4765162 w 4919074"/>
                    <a:gd name="connsiteY4811" fmla="*/ 725939 h 1701199"/>
                    <a:gd name="connsiteX4812" fmla="*/ 4772886 w 4919074"/>
                    <a:gd name="connsiteY4812" fmla="*/ 728800 h 1701199"/>
                    <a:gd name="connsiteX4813" fmla="*/ 4780610 w 4919074"/>
                    <a:gd name="connsiteY4813" fmla="*/ 732662 h 1701199"/>
                    <a:gd name="connsiteX4814" fmla="*/ 4784044 w 4919074"/>
                    <a:gd name="connsiteY4814" fmla="*/ 735666 h 1701199"/>
                    <a:gd name="connsiteX4815" fmla="*/ 4790195 w 4919074"/>
                    <a:gd name="connsiteY4815" fmla="*/ 741959 h 1701199"/>
                    <a:gd name="connsiteX4816" fmla="*/ 4793198 w 4919074"/>
                    <a:gd name="connsiteY4816" fmla="*/ 743819 h 1701199"/>
                    <a:gd name="connsiteX4817" fmla="*/ 4798348 w 4919074"/>
                    <a:gd name="connsiteY4817" fmla="*/ 745965 h 1701199"/>
                    <a:gd name="connsiteX4818" fmla="*/ 4800207 w 4919074"/>
                    <a:gd name="connsiteY4818" fmla="*/ 746394 h 1701199"/>
                    <a:gd name="connsiteX4819" fmla="*/ 4802067 w 4919074"/>
                    <a:gd name="connsiteY4819" fmla="*/ 745965 h 1701199"/>
                    <a:gd name="connsiteX4820" fmla="*/ 4806072 w 4919074"/>
                    <a:gd name="connsiteY4820" fmla="*/ 742961 h 1701199"/>
                    <a:gd name="connsiteX4821" fmla="*/ 4808361 w 4919074"/>
                    <a:gd name="connsiteY4821" fmla="*/ 740386 h 1701199"/>
                    <a:gd name="connsiteX4822" fmla="*/ 4810507 w 4919074"/>
                    <a:gd name="connsiteY4822" fmla="*/ 737525 h 1701199"/>
                    <a:gd name="connsiteX4823" fmla="*/ 4811078 w 4919074"/>
                    <a:gd name="connsiteY4823" fmla="*/ 740100 h 1701199"/>
                    <a:gd name="connsiteX4824" fmla="*/ 4811078 w 4919074"/>
                    <a:gd name="connsiteY4824" fmla="*/ 742246 h 1701199"/>
                    <a:gd name="connsiteX4825" fmla="*/ 4809076 w 4919074"/>
                    <a:gd name="connsiteY4825" fmla="*/ 743819 h 1701199"/>
                    <a:gd name="connsiteX4826" fmla="*/ 4809076 w 4919074"/>
                    <a:gd name="connsiteY4826" fmla="*/ 746537 h 1701199"/>
                    <a:gd name="connsiteX4827" fmla="*/ 4812080 w 4919074"/>
                    <a:gd name="connsiteY4827" fmla="*/ 749684 h 1701199"/>
                    <a:gd name="connsiteX4828" fmla="*/ 4815656 w 4919074"/>
                    <a:gd name="connsiteY4828" fmla="*/ 750113 h 1701199"/>
                    <a:gd name="connsiteX4829" fmla="*/ 4820090 w 4919074"/>
                    <a:gd name="connsiteY4829" fmla="*/ 749255 h 1701199"/>
                    <a:gd name="connsiteX4830" fmla="*/ 4821521 w 4919074"/>
                    <a:gd name="connsiteY4830" fmla="*/ 747824 h 1701199"/>
                    <a:gd name="connsiteX4831" fmla="*/ 4822951 w 4919074"/>
                    <a:gd name="connsiteY4831" fmla="*/ 745822 h 1701199"/>
                    <a:gd name="connsiteX4832" fmla="*/ 4821950 w 4919074"/>
                    <a:gd name="connsiteY4832" fmla="*/ 739099 h 1701199"/>
                    <a:gd name="connsiteX4833" fmla="*/ 4823237 w 4919074"/>
                    <a:gd name="connsiteY4833" fmla="*/ 738097 h 1701199"/>
                    <a:gd name="connsiteX4834" fmla="*/ 4826670 w 4919074"/>
                    <a:gd name="connsiteY4834" fmla="*/ 739528 h 1701199"/>
                    <a:gd name="connsiteX4835" fmla="*/ 4827672 w 4919074"/>
                    <a:gd name="connsiteY4835" fmla="*/ 741387 h 1701199"/>
                    <a:gd name="connsiteX4836" fmla="*/ 4828244 w 4919074"/>
                    <a:gd name="connsiteY4836" fmla="*/ 743676 h 1701199"/>
                    <a:gd name="connsiteX4837" fmla="*/ 4829531 w 4919074"/>
                    <a:gd name="connsiteY4837" fmla="*/ 743962 h 1701199"/>
                    <a:gd name="connsiteX4838" fmla="*/ 4838400 w 4919074"/>
                    <a:gd name="connsiteY4838" fmla="*/ 743676 h 1701199"/>
                    <a:gd name="connsiteX4839" fmla="*/ 4839115 w 4919074"/>
                    <a:gd name="connsiteY4839" fmla="*/ 742818 h 1701199"/>
                    <a:gd name="connsiteX4840" fmla="*/ 4838685 w 4919074"/>
                    <a:gd name="connsiteY4840" fmla="*/ 740672 h 1701199"/>
                    <a:gd name="connsiteX4841" fmla="*/ 4837398 w 4919074"/>
                    <a:gd name="connsiteY4841" fmla="*/ 738669 h 1701199"/>
                    <a:gd name="connsiteX4842" fmla="*/ 4835825 w 4919074"/>
                    <a:gd name="connsiteY4842" fmla="*/ 737239 h 1701199"/>
                    <a:gd name="connsiteX4843" fmla="*/ 4831963 w 4919074"/>
                    <a:gd name="connsiteY4843" fmla="*/ 735666 h 1701199"/>
                    <a:gd name="connsiteX4844" fmla="*/ 4827957 w 4919074"/>
                    <a:gd name="connsiteY4844" fmla="*/ 734378 h 1701199"/>
                    <a:gd name="connsiteX4845" fmla="*/ 4824811 w 4919074"/>
                    <a:gd name="connsiteY4845" fmla="*/ 734092 h 1701199"/>
                    <a:gd name="connsiteX4846" fmla="*/ 4823381 w 4919074"/>
                    <a:gd name="connsiteY4846" fmla="*/ 733091 h 1701199"/>
                    <a:gd name="connsiteX4847" fmla="*/ 4823666 w 4919074"/>
                    <a:gd name="connsiteY4847" fmla="*/ 731374 h 1701199"/>
                    <a:gd name="connsiteX4848" fmla="*/ 4822665 w 4919074"/>
                    <a:gd name="connsiteY4848" fmla="*/ 729372 h 1701199"/>
                    <a:gd name="connsiteX4849" fmla="*/ 4823237 w 4919074"/>
                    <a:gd name="connsiteY4849" fmla="*/ 728227 h 1701199"/>
                    <a:gd name="connsiteX4850" fmla="*/ 4826098 w 4919074"/>
                    <a:gd name="connsiteY4850" fmla="*/ 726654 h 1701199"/>
                    <a:gd name="connsiteX4851" fmla="*/ 4826384 w 4919074"/>
                    <a:gd name="connsiteY4851" fmla="*/ 725223 h 1701199"/>
                    <a:gd name="connsiteX4852" fmla="*/ 4823523 w 4919074"/>
                    <a:gd name="connsiteY4852" fmla="*/ 723507 h 1701199"/>
                    <a:gd name="connsiteX4853" fmla="*/ 4820376 w 4919074"/>
                    <a:gd name="connsiteY4853" fmla="*/ 722935 h 1701199"/>
                    <a:gd name="connsiteX4854" fmla="*/ 4817802 w 4919074"/>
                    <a:gd name="connsiteY4854" fmla="*/ 723936 h 1701199"/>
                    <a:gd name="connsiteX4855" fmla="*/ 4818374 w 4919074"/>
                    <a:gd name="connsiteY4855" fmla="*/ 722506 h 1701199"/>
                    <a:gd name="connsiteX4856" fmla="*/ 4820376 w 4919074"/>
                    <a:gd name="connsiteY4856" fmla="*/ 721075 h 1701199"/>
                    <a:gd name="connsiteX4857" fmla="*/ 4823523 w 4919074"/>
                    <a:gd name="connsiteY4857" fmla="*/ 720360 h 1701199"/>
                    <a:gd name="connsiteX4858" fmla="*/ 4826670 w 4919074"/>
                    <a:gd name="connsiteY4858" fmla="*/ 720646 h 1701199"/>
                    <a:gd name="connsiteX4859" fmla="*/ 4832678 w 4919074"/>
                    <a:gd name="connsiteY4859" fmla="*/ 719502 h 1701199"/>
                    <a:gd name="connsiteX4860" fmla="*/ 4838543 w 4919074"/>
                    <a:gd name="connsiteY4860" fmla="*/ 716641 h 1701199"/>
                    <a:gd name="connsiteX4861" fmla="*/ 4841403 w 4919074"/>
                    <a:gd name="connsiteY4861" fmla="*/ 714924 h 1701199"/>
                    <a:gd name="connsiteX4862" fmla="*/ 4844121 w 4919074"/>
                    <a:gd name="connsiteY4862" fmla="*/ 712636 h 1701199"/>
                    <a:gd name="connsiteX4863" fmla="*/ 4843836 w 4919074"/>
                    <a:gd name="connsiteY4863" fmla="*/ 708631 h 1701199"/>
                    <a:gd name="connsiteX4864" fmla="*/ 4841976 w 4919074"/>
                    <a:gd name="connsiteY4864" fmla="*/ 704912 h 1701199"/>
                    <a:gd name="connsiteX4865" fmla="*/ 4839115 w 4919074"/>
                    <a:gd name="connsiteY4865" fmla="*/ 703767 h 1701199"/>
                    <a:gd name="connsiteX4866" fmla="*/ 4835968 w 4919074"/>
                    <a:gd name="connsiteY4866" fmla="*/ 704053 h 1701199"/>
                    <a:gd name="connsiteX4867" fmla="*/ 4833250 w 4919074"/>
                    <a:gd name="connsiteY4867" fmla="*/ 703767 h 1701199"/>
                    <a:gd name="connsiteX4868" fmla="*/ 4830533 w 4919074"/>
                    <a:gd name="connsiteY4868" fmla="*/ 702766 h 1701199"/>
                    <a:gd name="connsiteX4869" fmla="*/ 4841261 w 4919074"/>
                    <a:gd name="connsiteY4869" fmla="*/ 701335 h 1701199"/>
                    <a:gd name="connsiteX4870" fmla="*/ 4842405 w 4919074"/>
                    <a:gd name="connsiteY4870" fmla="*/ 700048 h 1701199"/>
                    <a:gd name="connsiteX4871" fmla="*/ 4844121 w 4919074"/>
                    <a:gd name="connsiteY4871" fmla="*/ 694040 h 1701199"/>
                    <a:gd name="connsiteX4872" fmla="*/ 4843549 w 4919074"/>
                    <a:gd name="connsiteY4872" fmla="*/ 692467 h 1701199"/>
                    <a:gd name="connsiteX4873" fmla="*/ 4841261 w 4919074"/>
                    <a:gd name="connsiteY4873" fmla="*/ 692896 h 1701199"/>
                    <a:gd name="connsiteX4874" fmla="*/ 4837970 w 4919074"/>
                    <a:gd name="connsiteY4874" fmla="*/ 692753 h 1701199"/>
                    <a:gd name="connsiteX4875" fmla="*/ 4838685 w 4919074"/>
                    <a:gd name="connsiteY4875" fmla="*/ 691609 h 1701199"/>
                    <a:gd name="connsiteX4876" fmla="*/ 4839830 w 4919074"/>
                    <a:gd name="connsiteY4876" fmla="*/ 690464 h 1701199"/>
                    <a:gd name="connsiteX4877" fmla="*/ 4833822 w 4919074"/>
                    <a:gd name="connsiteY4877" fmla="*/ 684743 h 1701199"/>
                    <a:gd name="connsiteX4878" fmla="*/ 4826957 w 4919074"/>
                    <a:gd name="connsiteY4878" fmla="*/ 681310 h 1701199"/>
                    <a:gd name="connsiteX4879" fmla="*/ 4828815 w 4919074"/>
                    <a:gd name="connsiteY4879" fmla="*/ 680737 h 1701199"/>
                    <a:gd name="connsiteX4880" fmla="*/ 4832249 w 4919074"/>
                    <a:gd name="connsiteY4880" fmla="*/ 680880 h 1701199"/>
                    <a:gd name="connsiteX4881" fmla="*/ 4837398 w 4919074"/>
                    <a:gd name="connsiteY4881" fmla="*/ 681882 h 1701199"/>
                    <a:gd name="connsiteX4882" fmla="*/ 4840831 w 4919074"/>
                    <a:gd name="connsiteY4882" fmla="*/ 684457 h 1701199"/>
                    <a:gd name="connsiteX4883" fmla="*/ 4841976 w 4919074"/>
                    <a:gd name="connsiteY4883" fmla="*/ 686173 h 1701199"/>
                    <a:gd name="connsiteX4884" fmla="*/ 4843549 w 4919074"/>
                    <a:gd name="connsiteY4884" fmla="*/ 686745 h 1701199"/>
                    <a:gd name="connsiteX4885" fmla="*/ 4846553 w 4919074"/>
                    <a:gd name="connsiteY4885" fmla="*/ 687031 h 1701199"/>
                    <a:gd name="connsiteX4886" fmla="*/ 4851846 w 4919074"/>
                    <a:gd name="connsiteY4886" fmla="*/ 688176 h 1701199"/>
                    <a:gd name="connsiteX4887" fmla="*/ 4852131 w 4919074"/>
                    <a:gd name="connsiteY4887" fmla="*/ 689892 h 1701199"/>
                    <a:gd name="connsiteX4888" fmla="*/ 4853419 w 4919074"/>
                    <a:gd name="connsiteY4888" fmla="*/ 690464 h 1701199"/>
                    <a:gd name="connsiteX4889" fmla="*/ 4856852 w 4919074"/>
                    <a:gd name="connsiteY4889" fmla="*/ 689749 h 1701199"/>
                    <a:gd name="connsiteX4890" fmla="*/ 4866722 w 4919074"/>
                    <a:gd name="connsiteY4890" fmla="*/ 688605 h 1701199"/>
                    <a:gd name="connsiteX4891" fmla="*/ 4869726 w 4919074"/>
                    <a:gd name="connsiteY4891" fmla="*/ 688891 h 1701199"/>
                    <a:gd name="connsiteX4892" fmla="*/ 4874160 w 4919074"/>
                    <a:gd name="connsiteY4892" fmla="*/ 690178 h 1701199"/>
                    <a:gd name="connsiteX4893" fmla="*/ 4875590 w 4919074"/>
                    <a:gd name="connsiteY4893" fmla="*/ 690178 h 1701199"/>
                    <a:gd name="connsiteX4894" fmla="*/ 4877593 w 4919074"/>
                    <a:gd name="connsiteY4894" fmla="*/ 689749 h 1701199"/>
                    <a:gd name="connsiteX4895" fmla="*/ 4879167 w 4919074"/>
                    <a:gd name="connsiteY4895" fmla="*/ 687747 h 1701199"/>
                    <a:gd name="connsiteX4896" fmla="*/ 4876735 w 4919074"/>
                    <a:gd name="connsiteY4896" fmla="*/ 683884 h 1701199"/>
                    <a:gd name="connsiteX4897" fmla="*/ 4871586 w 4919074"/>
                    <a:gd name="connsiteY4897" fmla="*/ 680451 h 1701199"/>
                    <a:gd name="connsiteX4898" fmla="*/ 4868582 w 4919074"/>
                    <a:gd name="connsiteY4898" fmla="*/ 677734 h 1701199"/>
                    <a:gd name="connsiteX4899" fmla="*/ 4867151 w 4919074"/>
                    <a:gd name="connsiteY4899" fmla="*/ 675731 h 1701199"/>
                    <a:gd name="connsiteX4900" fmla="*/ 4868010 w 4919074"/>
                    <a:gd name="connsiteY4900" fmla="*/ 674873 h 1701199"/>
                    <a:gd name="connsiteX4901" fmla="*/ 4869440 w 4919074"/>
                    <a:gd name="connsiteY4901" fmla="*/ 675159 h 1701199"/>
                    <a:gd name="connsiteX4902" fmla="*/ 4873731 w 4919074"/>
                    <a:gd name="connsiteY4902" fmla="*/ 678592 h 1701199"/>
                    <a:gd name="connsiteX4903" fmla="*/ 4877164 w 4919074"/>
                    <a:gd name="connsiteY4903" fmla="*/ 680594 h 1701199"/>
                    <a:gd name="connsiteX4904" fmla="*/ 4880740 w 4919074"/>
                    <a:gd name="connsiteY4904" fmla="*/ 682168 h 1701199"/>
                    <a:gd name="connsiteX4905" fmla="*/ 4883887 w 4919074"/>
                    <a:gd name="connsiteY4905" fmla="*/ 683169 h 1701199"/>
                    <a:gd name="connsiteX4906" fmla="*/ 4890753 w 4919074"/>
                    <a:gd name="connsiteY4906" fmla="*/ 684313 h 1701199"/>
                    <a:gd name="connsiteX4907" fmla="*/ 4894043 w 4919074"/>
                    <a:gd name="connsiteY4907" fmla="*/ 682597 h 1701199"/>
                    <a:gd name="connsiteX4908" fmla="*/ 4894615 w 4919074"/>
                    <a:gd name="connsiteY4908" fmla="*/ 679879 h 1701199"/>
                    <a:gd name="connsiteX4909" fmla="*/ 4893900 w 4919074"/>
                    <a:gd name="connsiteY4909" fmla="*/ 674157 h 1701199"/>
                    <a:gd name="connsiteX4910" fmla="*/ 4894615 w 4919074"/>
                    <a:gd name="connsiteY4910" fmla="*/ 672155 h 1701199"/>
                    <a:gd name="connsiteX4911" fmla="*/ 4898763 w 4919074"/>
                    <a:gd name="connsiteY4911" fmla="*/ 669008 h 1701199"/>
                    <a:gd name="connsiteX4912" fmla="*/ 4906059 w 4919074"/>
                    <a:gd name="connsiteY4912" fmla="*/ 665003 h 1701199"/>
                    <a:gd name="connsiteX4913" fmla="*/ 4910779 w 4919074"/>
                    <a:gd name="connsiteY4913" fmla="*/ 663715 h 1701199"/>
                    <a:gd name="connsiteX4914" fmla="*/ 4912496 w 4919074"/>
                    <a:gd name="connsiteY4914" fmla="*/ 663858 h 1701199"/>
                    <a:gd name="connsiteX4915" fmla="*/ 4914212 w 4919074"/>
                    <a:gd name="connsiteY4915" fmla="*/ 665146 h 1701199"/>
                    <a:gd name="connsiteX4916" fmla="*/ 4916072 w 4919074"/>
                    <a:gd name="connsiteY4916" fmla="*/ 665432 h 1701199"/>
                    <a:gd name="connsiteX4917" fmla="*/ 4919075 w 4919074"/>
                    <a:gd name="connsiteY4917" fmla="*/ 662428 h 170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Lst>
                  <a:rect l="l" t="t" r="r" b="b"/>
                  <a:pathLst>
                    <a:path w="4919074" h="1701199">
                      <a:moveTo>
                        <a:pt x="4917645" y="658280"/>
                      </a:moveTo>
                      <a:lnTo>
                        <a:pt x="4914355" y="657135"/>
                      </a:lnTo>
                      <a:lnTo>
                        <a:pt x="4903627" y="656849"/>
                      </a:lnTo>
                      <a:lnTo>
                        <a:pt x="4905200" y="655276"/>
                      </a:lnTo>
                      <a:lnTo>
                        <a:pt x="4904485" y="653559"/>
                      </a:lnTo>
                      <a:lnTo>
                        <a:pt x="4903484" y="651700"/>
                      </a:lnTo>
                      <a:lnTo>
                        <a:pt x="4901911" y="650699"/>
                      </a:lnTo>
                      <a:lnTo>
                        <a:pt x="4900051" y="650413"/>
                      </a:lnTo>
                      <a:lnTo>
                        <a:pt x="4896332" y="651414"/>
                      </a:lnTo>
                      <a:lnTo>
                        <a:pt x="4892756" y="652844"/>
                      </a:lnTo>
                      <a:lnTo>
                        <a:pt x="4894615" y="650842"/>
                      </a:lnTo>
                      <a:lnTo>
                        <a:pt x="4896618" y="649268"/>
                      </a:lnTo>
                      <a:lnTo>
                        <a:pt x="4895617" y="648124"/>
                      </a:lnTo>
                      <a:lnTo>
                        <a:pt x="4894186" y="647409"/>
                      </a:lnTo>
                      <a:lnTo>
                        <a:pt x="4883029" y="638826"/>
                      </a:lnTo>
                      <a:lnTo>
                        <a:pt x="4876306" y="635536"/>
                      </a:lnTo>
                      <a:lnTo>
                        <a:pt x="4869869" y="631388"/>
                      </a:lnTo>
                      <a:lnTo>
                        <a:pt x="4863575" y="624093"/>
                      </a:lnTo>
                      <a:lnTo>
                        <a:pt x="4856709" y="618371"/>
                      </a:lnTo>
                      <a:lnTo>
                        <a:pt x="4849557" y="616225"/>
                      </a:lnTo>
                      <a:lnTo>
                        <a:pt x="4842261" y="616655"/>
                      </a:lnTo>
                      <a:lnTo>
                        <a:pt x="4837112" y="615367"/>
                      </a:lnTo>
                      <a:lnTo>
                        <a:pt x="4831820" y="613508"/>
                      </a:lnTo>
                      <a:lnTo>
                        <a:pt x="4820090" y="611648"/>
                      </a:lnTo>
                      <a:lnTo>
                        <a:pt x="4820233" y="613221"/>
                      </a:lnTo>
                      <a:lnTo>
                        <a:pt x="4832964" y="616082"/>
                      </a:lnTo>
                      <a:lnTo>
                        <a:pt x="4834824" y="617370"/>
                      </a:lnTo>
                      <a:lnTo>
                        <a:pt x="4833966" y="618371"/>
                      </a:lnTo>
                      <a:lnTo>
                        <a:pt x="4831248" y="618657"/>
                      </a:lnTo>
                      <a:lnTo>
                        <a:pt x="4821521" y="617799"/>
                      </a:lnTo>
                      <a:lnTo>
                        <a:pt x="4818660" y="617084"/>
                      </a:lnTo>
                      <a:lnTo>
                        <a:pt x="4815942" y="614938"/>
                      </a:lnTo>
                      <a:lnTo>
                        <a:pt x="4814511" y="615224"/>
                      </a:lnTo>
                      <a:lnTo>
                        <a:pt x="4813511" y="616512"/>
                      </a:lnTo>
                      <a:lnTo>
                        <a:pt x="4813796" y="619372"/>
                      </a:lnTo>
                      <a:lnTo>
                        <a:pt x="4815084" y="621804"/>
                      </a:lnTo>
                      <a:lnTo>
                        <a:pt x="4812509" y="623091"/>
                      </a:lnTo>
                      <a:lnTo>
                        <a:pt x="4809935" y="622519"/>
                      </a:lnTo>
                      <a:lnTo>
                        <a:pt x="4809935" y="619515"/>
                      </a:lnTo>
                      <a:lnTo>
                        <a:pt x="4810650" y="617227"/>
                      </a:lnTo>
                      <a:lnTo>
                        <a:pt x="4813653" y="613079"/>
                      </a:lnTo>
                      <a:lnTo>
                        <a:pt x="4815369" y="612220"/>
                      </a:lnTo>
                      <a:lnTo>
                        <a:pt x="4815656" y="611362"/>
                      </a:lnTo>
                      <a:lnTo>
                        <a:pt x="4805500" y="609502"/>
                      </a:lnTo>
                      <a:lnTo>
                        <a:pt x="4802639" y="608072"/>
                      </a:lnTo>
                      <a:lnTo>
                        <a:pt x="4799778" y="607500"/>
                      </a:lnTo>
                      <a:lnTo>
                        <a:pt x="4793628" y="609502"/>
                      </a:lnTo>
                      <a:lnTo>
                        <a:pt x="4776606" y="609645"/>
                      </a:lnTo>
                      <a:lnTo>
                        <a:pt x="4773601" y="610218"/>
                      </a:lnTo>
                      <a:lnTo>
                        <a:pt x="4773458" y="611648"/>
                      </a:lnTo>
                      <a:lnTo>
                        <a:pt x="4774460" y="612363"/>
                      </a:lnTo>
                      <a:lnTo>
                        <a:pt x="4777177" y="612935"/>
                      </a:lnTo>
                      <a:lnTo>
                        <a:pt x="4779895" y="612792"/>
                      </a:lnTo>
                      <a:lnTo>
                        <a:pt x="4781612" y="614795"/>
                      </a:lnTo>
                      <a:lnTo>
                        <a:pt x="4785474" y="615796"/>
                      </a:lnTo>
                      <a:lnTo>
                        <a:pt x="4787620" y="617799"/>
                      </a:lnTo>
                      <a:lnTo>
                        <a:pt x="4788907" y="621232"/>
                      </a:lnTo>
                      <a:lnTo>
                        <a:pt x="4789622" y="623664"/>
                      </a:lnTo>
                      <a:lnTo>
                        <a:pt x="4790052" y="626095"/>
                      </a:lnTo>
                      <a:lnTo>
                        <a:pt x="4788335" y="630673"/>
                      </a:lnTo>
                      <a:lnTo>
                        <a:pt x="4785903" y="632532"/>
                      </a:lnTo>
                      <a:lnTo>
                        <a:pt x="4783185" y="633534"/>
                      </a:lnTo>
                      <a:lnTo>
                        <a:pt x="4784186" y="636251"/>
                      </a:lnTo>
                      <a:lnTo>
                        <a:pt x="4787047" y="638254"/>
                      </a:lnTo>
                      <a:lnTo>
                        <a:pt x="4792626" y="639112"/>
                      </a:lnTo>
                      <a:lnTo>
                        <a:pt x="4794915" y="640829"/>
                      </a:lnTo>
                      <a:lnTo>
                        <a:pt x="4797061" y="643546"/>
                      </a:lnTo>
                      <a:lnTo>
                        <a:pt x="4795201" y="646979"/>
                      </a:lnTo>
                      <a:lnTo>
                        <a:pt x="4793198" y="649840"/>
                      </a:lnTo>
                      <a:lnTo>
                        <a:pt x="4791482" y="650985"/>
                      </a:lnTo>
                      <a:lnTo>
                        <a:pt x="4790337" y="653130"/>
                      </a:lnTo>
                      <a:lnTo>
                        <a:pt x="4789337" y="653846"/>
                      </a:lnTo>
                      <a:lnTo>
                        <a:pt x="4788192" y="653846"/>
                      </a:lnTo>
                      <a:lnTo>
                        <a:pt x="4789622" y="646121"/>
                      </a:lnTo>
                      <a:lnTo>
                        <a:pt x="4787620" y="641687"/>
                      </a:lnTo>
                      <a:lnTo>
                        <a:pt x="4783901" y="642688"/>
                      </a:lnTo>
                      <a:lnTo>
                        <a:pt x="4782470" y="643833"/>
                      </a:lnTo>
                      <a:lnTo>
                        <a:pt x="4779180" y="647981"/>
                      </a:lnTo>
                      <a:lnTo>
                        <a:pt x="4778322" y="648124"/>
                      </a:lnTo>
                      <a:lnTo>
                        <a:pt x="4777464" y="646693"/>
                      </a:lnTo>
                      <a:lnTo>
                        <a:pt x="4776462" y="643833"/>
                      </a:lnTo>
                      <a:lnTo>
                        <a:pt x="4775747" y="640686"/>
                      </a:lnTo>
                      <a:lnTo>
                        <a:pt x="4774889" y="638397"/>
                      </a:lnTo>
                      <a:lnTo>
                        <a:pt x="4771742" y="635965"/>
                      </a:lnTo>
                      <a:lnTo>
                        <a:pt x="4769740" y="634964"/>
                      </a:lnTo>
                      <a:lnTo>
                        <a:pt x="4764018" y="634535"/>
                      </a:lnTo>
                      <a:lnTo>
                        <a:pt x="4762301" y="633963"/>
                      </a:lnTo>
                      <a:lnTo>
                        <a:pt x="4763875" y="628813"/>
                      </a:lnTo>
                      <a:lnTo>
                        <a:pt x="4766879" y="625809"/>
                      </a:lnTo>
                      <a:lnTo>
                        <a:pt x="4766449" y="619086"/>
                      </a:lnTo>
                      <a:lnTo>
                        <a:pt x="4765162" y="616798"/>
                      </a:lnTo>
                      <a:lnTo>
                        <a:pt x="4763446" y="614938"/>
                      </a:lnTo>
                      <a:lnTo>
                        <a:pt x="4761872" y="610075"/>
                      </a:lnTo>
                      <a:lnTo>
                        <a:pt x="4762015" y="604496"/>
                      </a:lnTo>
                      <a:lnTo>
                        <a:pt x="4763875" y="601206"/>
                      </a:lnTo>
                      <a:lnTo>
                        <a:pt x="4764447" y="597058"/>
                      </a:lnTo>
                      <a:lnTo>
                        <a:pt x="4762445" y="594054"/>
                      </a:lnTo>
                      <a:lnTo>
                        <a:pt x="4759870" y="592480"/>
                      </a:lnTo>
                      <a:lnTo>
                        <a:pt x="4758010" y="593768"/>
                      </a:lnTo>
                      <a:lnTo>
                        <a:pt x="4756294" y="595627"/>
                      </a:lnTo>
                      <a:lnTo>
                        <a:pt x="4755292" y="596200"/>
                      </a:lnTo>
                      <a:lnTo>
                        <a:pt x="4748712" y="596629"/>
                      </a:lnTo>
                      <a:lnTo>
                        <a:pt x="4753003" y="592051"/>
                      </a:lnTo>
                      <a:lnTo>
                        <a:pt x="4752718" y="588189"/>
                      </a:lnTo>
                      <a:lnTo>
                        <a:pt x="4752002" y="585901"/>
                      </a:lnTo>
                      <a:lnTo>
                        <a:pt x="4750572" y="584041"/>
                      </a:lnTo>
                      <a:lnTo>
                        <a:pt x="4749570" y="580036"/>
                      </a:lnTo>
                      <a:lnTo>
                        <a:pt x="4702367" y="557149"/>
                      </a:lnTo>
                      <a:lnTo>
                        <a:pt x="4694356" y="554288"/>
                      </a:lnTo>
                      <a:lnTo>
                        <a:pt x="4690637" y="551857"/>
                      </a:lnTo>
                      <a:lnTo>
                        <a:pt x="4687347" y="550569"/>
                      </a:lnTo>
                      <a:lnTo>
                        <a:pt x="4683915" y="550998"/>
                      </a:lnTo>
                      <a:lnTo>
                        <a:pt x="4681769" y="551713"/>
                      </a:lnTo>
                      <a:lnTo>
                        <a:pt x="4680339" y="550855"/>
                      </a:lnTo>
                      <a:lnTo>
                        <a:pt x="4681625" y="548710"/>
                      </a:lnTo>
                      <a:lnTo>
                        <a:pt x="4683628" y="547994"/>
                      </a:lnTo>
                      <a:lnTo>
                        <a:pt x="4678908" y="544418"/>
                      </a:lnTo>
                      <a:lnTo>
                        <a:pt x="4661886" y="535121"/>
                      </a:lnTo>
                      <a:lnTo>
                        <a:pt x="4658166" y="533833"/>
                      </a:lnTo>
                      <a:lnTo>
                        <a:pt x="4660741" y="536265"/>
                      </a:lnTo>
                      <a:lnTo>
                        <a:pt x="4673615" y="543703"/>
                      </a:lnTo>
                      <a:lnTo>
                        <a:pt x="4675475" y="545849"/>
                      </a:lnTo>
                      <a:lnTo>
                        <a:pt x="4671755" y="548423"/>
                      </a:lnTo>
                      <a:lnTo>
                        <a:pt x="4667751" y="549568"/>
                      </a:lnTo>
                      <a:lnTo>
                        <a:pt x="4668894" y="546564"/>
                      </a:lnTo>
                      <a:lnTo>
                        <a:pt x="4667893" y="543131"/>
                      </a:lnTo>
                      <a:lnTo>
                        <a:pt x="4666463" y="541271"/>
                      </a:lnTo>
                      <a:lnTo>
                        <a:pt x="4662029" y="538983"/>
                      </a:lnTo>
                      <a:lnTo>
                        <a:pt x="4655020" y="537266"/>
                      </a:lnTo>
                      <a:lnTo>
                        <a:pt x="4648440" y="534834"/>
                      </a:lnTo>
                      <a:lnTo>
                        <a:pt x="4647153" y="532403"/>
                      </a:lnTo>
                      <a:lnTo>
                        <a:pt x="4646723" y="528827"/>
                      </a:lnTo>
                      <a:lnTo>
                        <a:pt x="4650871" y="531831"/>
                      </a:lnTo>
                      <a:lnTo>
                        <a:pt x="4653160" y="532832"/>
                      </a:lnTo>
                      <a:lnTo>
                        <a:pt x="4648583" y="528111"/>
                      </a:lnTo>
                      <a:lnTo>
                        <a:pt x="4643004" y="523963"/>
                      </a:lnTo>
                      <a:lnTo>
                        <a:pt x="4630702" y="520101"/>
                      </a:lnTo>
                      <a:lnTo>
                        <a:pt x="4628414" y="518671"/>
                      </a:lnTo>
                      <a:lnTo>
                        <a:pt x="4624980" y="515524"/>
                      </a:lnTo>
                      <a:lnTo>
                        <a:pt x="4623694" y="515238"/>
                      </a:lnTo>
                      <a:lnTo>
                        <a:pt x="4621262" y="515810"/>
                      </a:lnTo>
                      <a:lnTo>
                        <a:pt x="4615111" y="514093"/>
                      </a:lnTo>
                      <a:lnTo>
                        <a:pt x="4608960" y="511805"/>
                      </a:lnTo>
                      <a:lnTo>
                        <a:pt x="4608960" y="511805"/>
                      </a:lnTo>
                      <a:lnTo>
                        <a:pt x="4605098" y="510231"/>
                      </a:lnTo>
                      <a:lnTo>
                        <a:pt x="4587075" y="497071"/>
                      </a:lnTo>
                      <a:lnTo>
                        <a:pt x="4577348" y="495212"/>
                      </a:lnTo>
                      <a:lnTo>
                        <a:pt x="4576490" y="493495"/>
                      </a:lnTo>
                      <a:lnTo>
                        <a:pt x="4576060" y="491636"/>
                      </a:lnTo>
                      <a:lnTo>
                        <a:pt x="4574201" y="490348"/>
                      </a:lnTo>
                      <a:lnTo>
                        <a:pt x="4562042" y="486772"/>
                      </a:lnTo>
                      <a:lnTo>
                        <a:pt x="4546594" y="484484"/>
                      </a:lnTo>
                      <a:lnTo>
                        <a:pt x="4530287" y="478333"/>
                      </a:lnTo>
                      <a:lnTo>
                        <a:pt x="4516126" y="476473"/>
                      </a:lnTo>
                      <a:lnTo>
                        <a:pt x="4500677" y="469893"/>
                      </a:lnTo>
                      <a:lnTo>
                        <a:pt x="4491523" y="464887"/>
                      </a:lnTo>
                      <a:lnTo>
                        <a:pt x="4485801" y="463027"/>
                      </a:lnTo>
                      <a:lnTo>
                        <a:pt x="4480795" y="462455"/>
                      </a:lnTo>
                      <a:lnTo>
                        <a:pt x="4466919" y="464887"/>
                      </a:lnTo>
                      <a:lnTo>
                        <a:pt x="4451613" y="465173"/>
                      </a:lnTo>
                      <a:lnTo>
                        <a:pt x="4437452" y="463743"/>
                      </a:lnTo>
                      <a:lnTo>
                        <a:pt x="4426296" y="464172"/>
                      </a:lnTo>
                      <a:lnTo>
                        <a:pt x="4419859" y="463170"/>
                      </a:lnTo>
                      <a:lnTo>
                        <a:pt x="4410847" y="460166"/>
                      </a:lnTo>
                      <a:lnTo>
                        <a:pt x="4408272" y="461454"/>
                      </a:lnTo>
                      <a:lnTo>
                        <a:pt x="4405983" y="466889"/>
                      </a:lnTo>
                      <a:lnTo>
                        <a:pt x="4399404" y="464601"/>
                      </a:lnTo>
                      <a:lnTo>
                        <a:pt x="4393682" y="461740"/>
                      </a:lnTo>
                      <a:lnTo>
                        <a:pt x="4384384" y="459022"/>
                      </a:lnTo>
                      <a:lnTo>
                        <a:pt x="4366504" y="457306"/>
                      </a:lnTo>
                      <a:lnTo>
                        <a:pt x="4344761" y="453157"/>
                      </a:lnTo>
                      <a:lnTo>
                        <a:pt x="4333318" y="452156"/>
                      </a:lnTo>
                      <a:lnTo>
                        <a:pt x="4321732" y="451441"/>
                      </a:lnTo>
                      <a:lnTo>
                        <a:pt x="4322876" y="460739"/>
                      </a:lnTo>
                      <a:lnTo>
                        <a:pt x="4322304" y="465030"/>
                      </a:lnTo>
                      <a:lnTo>
                        <a:pt x="4317869" y="470752"/>
                      </a:lnTo>
                      <a:lnTo>
                        <a:pt x="4313149" y="474471"/>
                      </a:lnTo>
                      <a:lnTo>
                        <a:pt x="4312005" y="477475"/>
                      </a:lnTo>
                      <a:lnTo>
                        <a:pt x="4324592" y="479763"/>
                      </a:lnTo>
                      <a:lnTo>
                        <a:pt x="4328598" y="490205"/>
                      </a:lnTo>
                      <a:lnTo>
                        <a:pt x="4333747" y="496928"/>
                      </a:lnTo>
                      <a:lnTo>
                        <a:pt x="4337180" y="503794"/>
                      </a:lnTo>
                      <a:lnTo>
                        <a:pt x="4337180" y="508515"/>
                      </a:lnTo>
                      <a:lnTo>
                        <a:pt x="4323305" y="520101"/>
                      </a:lnTo>
                      <a:lnTo>
                        <a:pt x="4309001" y="521532"/>
                      </a:lnTo>
                      <a:lnTo>
                        <a:pt x="4295269" y="522247"/>
                      </a:lnTo>
                      <a:lnTo>
                        <a:pt x="4289404" y="515095"/>
                      </a:lnTo>
                      <a:lnTo>
                        <a:pt x="4286257" y="506655"/>
                      </a:lnTo>
                      <a:lnTo>
                        <a:pt x="4275243" y="502221"/>
                      </a:lnTo>
                      <a:lnTo>
                        <a:pt x="4264372" y="498788"/>
                      </a:lnTo>
                      <a:lnTo>
                        <a:pt x="4259508" y="498216"/>
                      </a:lnTo>
                      <a:lnTo>
                        <a:pt x="4255789" y="496499"/>
                      </a:lnTo>
                      <a:lnTo>
                        <a:pt x="4253644" y="487058"/>
                      </a:lnTo>
                      <a:lnTo>
                        <a:pt x="4251212" y="480049"/>
                      </a:lnTo>
                      <a:lnTo>
                        <a:pt x="4248065" y="477475"/>
                      </a:lnTo>
                      <a:lnTo>
                        <a:pt x="4245204" y="473612"/>
                      </a:lnTo>
                      <a:lnTo>
                        <a:pt x="4242343" y="472039"/>
                      </a:lnTo>
                      <a:lnTo>
                        <a:pt x="4235477" y="471324"/>
                      </a:lnTo>
                      <a:lnTo>
                        <a:pt x="4218741" y="481337"/>
                      </a:lnTo>
                      <a:lnTo>
                        <a:pt x="4213019" y="484198"/>
                      </a:lnTo>
                      <a:lnTo>
                        <a:pt x="4211017" y="484341"/>
                      </a:lnTo>
                      <a:lnTo>
                        <a:pt x="4185699" y="481766"/>
                      </a:lnTo>
                      <a:lnTo>
                        <a:pt x="4179118" y="479763"/>
                      </a:lnTo>
                      <a:lnTo>
                        <a:pt x="4141355" y="478333"/>
                      </a:lnTo>
                      <a:lnTo>
                        <a:pt x="4130770" y="472468"/>
                      </a:lnTo>
                      <a:lnTo>
                        <a:pt x="4124333" y="471610"/>
                      </a:lnTo>
                      <a:lnTo>
                        <a:pt x="4117039" y="473469"/>
                      </a:lnTo>
                      <a:lnTo>
                        <a:pt x="4110745" y="473898"/>
                      </a:lnTo>
                      <a:lnTo>
                        <a:pt x="4101733" y="472754"/>
                      </a:lnTo>
                      <a:lnTo>
                        <a:pt x="4094008" y="474471"/>
                      </a:lnTo>
                      <a:lnTo>
                        <a:pt x="4076844" y="476187"/>
                      </a:lnTo>
                      <a:lnTo>
                        <a:pt x="4070550" y="478333"/>
                      </a:lnTo>
                      <a:lnTo>
                        <a:pt x="4063826" y="481909"/>
                      </a:lnTo>
                      <a:lnTo>
                        <a:pt x="4051525" y="490634"/>
                      </a:lnTo>
                      <a:lnTo>
                        <a:pt x="4049809" y="494926"/>
                      </a:lnTo>
                      <a:lnTo>
                        <a:pt x="4049809" y="500218"/>
                      </a:lnTo>
                      <a:lnTo>
                        <a:pt x="4052383" y="507513"/>
                      </a:lnTo>
                      <a:lnTo>
                        <a:pt x="4052383" y="515953"/>
                      </a:lnTo>
                      <a:lnTo>
                        <a:pt x="4050237" y="518814"/>
                      </a:lnTo>
                      <a:lnTo>
                        <a:pt x="4046376" y="520244"/>
                      </a:lnTo>
                      <a:lnTo>
                        <a:pt x="4042227" y="529256"/>
                      </a:lnTo>
                      <a:lnTo>
                        <a:pt x="4038508" y="533976"/>
                      </a:lnTo>
                      <a:lnTo>
                        <a:pt x="4030927" y="535264"/>
                      </a:lnTo>
                      <a:lnTo>
                        <a:pt x="4035218" y="531688"/>
                      </a:lnTo>
                      <a:lnTo>
                        <a:pt x="4039224" y="529256"/>
                      </a:lnTo>
                      <a:lnTo>
                        <a:pt x="4045660" y="515953"/>
                      </a:lnTo>
                      <a:lnTo>
                        <a:pt x="4044659" y="511805"/>
                      </a:lnTo>
                      <a:lnTo>
                        <a:pt x="4039652" y="508801"/>
                      </a:lnTo>
                      <a:lnTo>
                        <a:pt x="4036363" y="505654"/>
                      </a:lnTo>
                      <a:lnTo>
                        <a:pt x="4034789" y="493066"/>
                      </a:lnTo>
                      <a:lnTo>
                        <a:pt x="4033215" y="486486"/>
                      </a:lnTo>
                      <a:lnTo>
                        <a:pt x="4032643" y="478619"/>
                      </a:lnTo>
                      <a:lnTo>
                        <a:pt x="4027494" y="475901"/>
                      </a:lnTo>
                      <a:lnTo>
                        <a:pt x="4008756" y="471896"/>
                      </a:lnTo>
                      <a:lnTo>
                        <a:pt x="4000029" y="468892"/>
                      </a:lnTo>
                      <a:lnTo>
                        <a:pt x="3997026" y="464315"/>
                      </a:lnTo>
                      <a:lnTo>
                        <a:pt x="4000316" y="457878"/>
                      </a:lnTo>
                      <a:lnTo>
                        <a:pt x="4000029" y="452871"/>
                      </a:lnTo>
                      <a:lnTo>
                        <a:pt x="4001747" y="448723"/>
                      </a:lnTo>
                      <a:lnTo>
                        <a:pt x="4004607" y="445290"/>
                      </a:lnTo>
                      <a:lnTo>
                        <a:pt x="4005323" y="440570"/>
                      </a:lnTo>
                      <a:lnTo>
                        <a:pt x="4003892" y="434276"/>
                      </a:lnTo>
                      <a:lnTo>
                        <a:pt x="4002462" y="429842"/>
                      </a:lnTo>
                      <a:lnTo>
                        <a:pt x="3999314" y="424406"/>
                      </a:lnTo>
                      <a:lnTo>
                        <a:pt x="3996883" y="421974"/>
                      </a:lnTo>
                      <a:lnTo>
                        <a:pt x="3985583" y="414107"/>
                      </a:lnTo>
                      <a:lnTo>
                        <a:pt x="3965986" y="406240"/>
                      </a:lnTo>
                      <a:lnTo>
                        <a:pt x="3945817" y="400518"/>
                      </a:lnTo>
                      <a:lnTo>
                        <a:pt x="3928080" y="398515"/>
                      </a:lnTo>
                      <a:lnTo>
                        <a:pt x="3905050" y="397371"/>
                      </a:lnTo>
                      <a:lnTo>
                        <a:pt x="3881161" y="397371"/>
                      </a:lnTo>
                      <a:lnTo>
                        <a:pt x="3872151" y="400518"/>
                      </a:lnTo>
                      <a:lnTo>
                        <a:pt x="3855128" y="400661"/>
                      </a:lnTo>
                      <a:lnTo>
                        <a:pt x="3836532" y="404094"/>
                      </a:lnTo>
                      <a:lnTo>
                        <a:pt x="3817794" y="409243"/>
                      </a:lnTo>
                      <a:lnTo>
                        <a:pt x="3807638" y="409387"/>
                      </a:lnTo>
                      <a:lnTo>
                        <a:pt x="3787755" y="411675"/>
                      </a:lnTo>
                      <a:lnTo>
                        <a:pt x="3779030" y="411818"/>
                      </a:lnTo>
                      <a:lnTo>
                        <a:pt x="3756429" y="403522"/>
                      </a:lnTo>
                      <a:lnTo>
                        <a:pt x="3763581" y="402521"/>
                      </a:lnTo>
                      <a:lnTo>
                        <a:pt x="3766442" y="401376"/>
                      </a:lnTo>
                      <a:lnTo>
                        <a:pt x="3756286" y="390505"/>
                      </a:lnTo>
                      <a:lnTo>
                        <a:pt x="3750993" y="386643"/>
                      </a:lnTo>
                      <a:lnTo>
                        <a:pt x="3737834" y="381922"/>
                      </a:lnTo>
                      <a:lnTo>
                        <a:pt x="3732398" y="381493"/>
                      </a:lnTo>
                      <a:lnTo>
                        <a:pt x="3727964" y="382495"/>
                      </a:lnTo>
                      <a:lnTo>
                        <a:pt x="3710512" y="387787"/>
                      </a:lnTo>
                      <a:lnTo>
                        <a:pt x="3706221" y="390076"/>
                      </a:lnTo>
                      <a:lnTo>
                        <a:pt x="3714804" y="383782"/>
                      </a:lnTo>
                      <a:lnTo>
                        <a:pt x="3719095" y="381207"/>
                      </a:lnTo>
                      <a:lnTo>
                        <a:pt x="3723386" y="377345"/>
                      </a:lnTo>
                      <a:lnTo>
                        <a:pt x="3722385" y="374913"/>
                      </a:lnTo>
                      <a:lnTo>
                        <a:pt x="3721384" y="373769"/>
                      </a:lnTo>
                      <a:lnTo>
                        <a:pt x="3705077" y="374198"/>
                      </a:lnTo>
                      <a:lnTo>
                        <a:pt x="3704076" y="373626"/>
                      </a:lnTo>
                      <a:lnTo>
                        <a:pt x="3700642" y="370336"/>
                      </a:lnTo>
                      <a:lnTo>
                        <a:pt x="3698926" y="369192"/>
                      </a:lnTo>
                      <a:lnTo>
                        <a:pt x="3688055" y="365616"/>
                      </a:lnTo>
                      <a:lnTo>
                        <a:pt x="3680187" y="364328"/>
                      </a:lnTo>
                      <a:lnTo>
                        <a:pt x="3672034" y="364185"/>
                      </a:lnTo>
                      <a:lnTo>
                        <a:pt x="3670747" y="362755"/>
                      </a:lnTo>
                      <a:lnTo>
                        <a:pt x="3671605" y="361181"/>
                      </a:lnTo>
                      <a:lnTo>
                        <a:pt x="3672034" y="360037"/>
                      </a:lnTo>
                      <a:lnTo>
                        <a:pt x="3674466" y="358177"/>
                      </a:lnTo>
                      <a:lnTo>
                        <a:pt x="3681475" y="356604"/>
                      </a:lnTo>
                      <a:lnTo>
                        <a:pt x="3699641" y="355603"/>
                      </a:lnTo>
                      <a:lnTo>
                        <a:pt x="3703790" y="352599"/>
                      </a:lnTo>
                      <a:lnTo>
                        <a:pt x="3703217" y="349452"/>
                      </a:lnTo>
                      <a:lnTo>
                        <a:pt x="3702073" y="347163"/>
                      </a:lnTo>
                      <a:lnTo>
                        <a:pt x="3696208" y="341585"/>
                      </a:lnTo>
                      <a:lnTo>
                        <a:pt x="3688198" y="337436"/>
                      </a:lnTo>
                      <a:lnTo>
                        <a:pt x="3671892" y="332430"/>
                      </a:lnTo>
                      <a:lnTo>
                        <a:pt x="3655012" y="328997"/>
                      </a:lnTo>
                      <a:lnTo>
                        <a:pt x="3625688" y="327423"/>
                      </a:lnTo>
                      <a:lnTo>
                        <a:pt x="3620539" y="328139"/>
                      </a:lnTo>
                      <a:lnTo>
                        <a:pt x="3616533" y="330141"/>
                      </a:lnTo>
                      <a:lnTo>
                        <a:pt x="3609381" y="335577"/>
                      </a:lnTo>
                      <a:lnTo>
                        <a:pt x="3593504" y="351168"/>
                      </a:lnTo>
                      <a:lnTo>
                        <a:pt x="3584635" y="357462"/>
                      </a:lnTo>
                      <a:lnTo>
                        <a:pt x="3576482" y="361038"/>
                      </a:lnTo>
                      <a:lnTo>
                        <a:pt x="3557887" y="363899"/>
                      </a:lnTo>
                      <a:lnTo>
                        <a:pt x="3554597" y="363184"/>
                      </a:lnTo>
                      <a:lnTo>
                        <a:pt x="3551879" y="360609"/>
                      </a:lnTo>
                      <a:lnTo>
                        <a:pt x="3552737" y="358321"/>
                      </a:lnTo>
                      <a:lnTo>
                        <a:pt x="3554454" y="356318"/>
                      </a:lnTo>
                      <a:lnTo>
                        <a:pt x="3554597" y="354887"/>
                      </a:lnTo>
                      <a:lnTo>
                        <a:pt x="3553595" y="352313"/>
                      </a:lnTo>
                      <a:lnTo>
                        <a:pt x="3554167" y="350882"/>
                      </a:lnTo>
                      <a:lnTo>
                        <a:pt x="3556027" y="350882"/>
                      </a:lnTo>
                      <a:lnTo>
                        <a:pt x="3560461" y="352742"/>
                      </a:lnTo>
                      <a:lnTo>
                        <a:pt x="3564610" y="352885"/>
                      </a:lnTo>
                      <a:lnTo>
                        <a:pt x="3575052" y="350024"/>
                      </a:lnTo>
                      <a:lnTo>
                        <a:pt x="3575052" y="345590"/>
                      </a:lnTo>
                      <a:lnTo>
                        <a:pt x="3572334" y="342872"/>
                      </a:lnTo>
                      <a:lnTo>
                        <a:pt x="3573621" y="336721"/>
                      </a:lnTo>
                      <a:lnTo>
                        <a:pt x="3573621" y="335005"/>
                      </a:lnTo>
                      <a:lnTo>
                        <a:pt x="3575195" y="333860"/>
                      </a:lnTo>
                      <a:lnTo>
                        <a:pt x="3576339" y="334146"/>
                      </a:lnTo>
                      <a:lnTo>
                        <a:pt x="3584064" y="338724"/>
                      </a:lnTo>
                      <a:lnTo>
                        <a:pt x="3586638" y="338438"/>
                      </a:lnTo>
                      <a:lnTo>
                        <a:pt x="3589356" y="339010"/>
                      </a:lnTo>
                      <a:lnTo>
                        <a:pt x="3582633" y="349738"/>
                      </a:lnTo>
                      <a:lnTo>
                        <a:pt x="3585923" y="349881"/>
                      </a:lnTo>
                      <a:lnTo>
                        <a:pt x="3594505" y="344731"/>
                      </a:lnTo>
                      <a:lnTo>
                        <a:pt x="3600513" y="339725"/>
                      </a:lnTo>
                      <a:lnTo>
                        <a:pt x="3606807" y="333288"/>
                      </a:lnTo>
                      <a:lnTo>
                        <a:pt x="3607523" y="329998"/>
                      </a:lnTo>
                      <a:lnTo>
                        <a:pt x="3600371" y="329569"/>
                      </a:lnTo>
                      <a:lnTo>
                        <a:pt x="3553452" y="332001"/>
                      </a:lnTo>
                      <a:lnTo>
                        <a:pt x="3536287" y="336864"/>
                      </a:lnTo>
                      <a:lnTo>
                        <a:pt x="3530995" y="335863"/>
                      </a:lnTo>
                      <a:lnTo>
                        <a:pt x="3527132" y="332001"/>
                      </a:lnTo>
                      <a:lnTo>
                        <a:pt x="3532997" y="331715"/>
                      </a:lnTo>
                      <a:lnTo>
                        <a:pt x="3539863" y="329426"/>
                      </a:lnTo>
                      <a:lnTo>
                        <a:pt x="3545442" y="324992"/>
                      </a:lnTo>
                      <a:lnTo>
                        <a:pt x="3549161" y="324276"/>
                      </a:lnTo>
                      <a:lnTo>
                        <a:pt x="3558602" y="324420"/>
                      </a:lnTo>
                      <a:lnTo>
                        <a:pt x="3566326" y="326136"/>
                      </a:lnTo>
                      <a:lnTo>
                        <a:pt x="3589499" y="326851"/>
                      </a:lnTo>
                      <a:lnTo>
                        <a:pt x="3590071" y="321559"/>
                      </a:lnTo>
                      <a:lnTo>
                        <a:pt x="3584922" y="319985"/>
                      </a:lnTo>
                      <a:lnTo>
                        <a:pt x="3573764" y="318412"/>
                      </a:lnTo>
                      <a:lnTo>
                        <a:pt x="3566898" y="315837"/>
                      </a:lnTo>
                      <a:lnTo>
                        <a:pt x="3558316" y="314264"/>
                      </a:lnTo>
                      <a:lnTo>
                        <a:pt x="3539291" y="311975"/>
                      </a:lnTo>
                      <a:lnTo>
                        <a:pt x="3531281" y="310115"/>
                      </a:lnTo>
                      <a:lnTo>
                        <a:pt x="3512399" y="308399"/>
                      </a:lnTo>
                      <a:lnTo>
                        <a:pt x="3507393" y="306968"/>
                      </a:lnTo>
                      <a:lnTo>
                        <a:pt x="3463479" y="305681"/>
                      </a:lnTo>
                      <a:lnTo>
                        <a:pt x="3447172" y="301819"/>
                      </a:lnTo>
                      <a:lnTo>
                        <a:pt x="3440878" y="297814"/>
                      </a:lnTo>
                      <a:lnTo>
                        <a:pt x="3425716" y="295811"/>
                      </a:lnTo>
                      <a:lnTo>
                        <a:pt x="3422712" y="295954"/>
                      </a:lnTo>
                      <a:lnTo>
                        <a:pt x="3421710" y="296955"/>
                      </a:lnTo>
                      <a:lnTo>
                        <a:pt x="3420995" y="298672"/>
                      </a:lnTo>
                      <a:lnTo>
                        <a:pt x="3430579" y="305824"/>
                      </a:lnTo>
                      <a:lnTo>
                        <a:pt x="3431008" y="310831"/>
                      </a:lnTo>
                      <a:lnTo>
                        <a:pt x="3433869" y="313405"/>
                      </a:lnTo>
                      <a:lnTo>
                        <a:pt x="3422568" y="317267"/>
                      </a:lnTo>
                      <a:lnTo>
                        <a:pt x="3414844" y="318698"/>
                      </a:lnTo>
                      <a:lnTo>
                        <a:pt x="3389240" y="318555"/>
                      </a:lnTo>
                      <a:lnTo>
                        <a:pt x="3385378" y="320271"/>
                      </a:lnTo>
                      <a:lnTo>
                        <a:pt x="3375365" y="327996"/>
                      </a:lnTo>
                      <a:lnTo>
                        <a:pt x="3375508" y="331715"/>
                      </a:lnTo>
                      <a:lnTo>
                        <a:pt x="3376366" y="337436"/>
                      </a:lnTo>
                      <a:lnTo>
                        <a:pt x="3384090" y="337436"/>
                      </a:lnTo>
                      <a:lnTo>
                        <a:pt x="3386379" y="335005"/>
                      </a:lnTo>
                      <a:lnTo>
                        <a:pt x="3389669" y="334003"/>
                      </a:lnTo>
                      <a:lnTo>
                        <a:pt x="3405404" y="334862"/>
                      </a:lnTo>
                      <a:lnTo>
                        <a:pt x="3406977" y="335863"/>
                      </a:lnTo>
                      <a:lnTo>
                        <a:pt x="3401685" y="337579"/>
                      </a:lnTo>
                      <a:lnTo>
                        <a:pt x="3396678" y="338295"/>
                      </a:lnTo>
                      <a:lnTo>
                        <a:pt x="3390384" y="346877"/>
                      </a:lnTo>
                      <a:lnTo>
                        <a:pt x="3381945" y="349452"/>
                      </a:lnTo>
                      <a:lnTo>
                        <a:pt x="3387809" y="350882"/>
                      </a:lnTo>
                      <a:lnTo>
                        <a:pt x="3392959" y="353171"/>
                      </a:lnTo>
                      <a:lnTo>
                        <a:pt x="3392100" y="363613"/>
                      </a:lnTo>
                      <a:lnTo>
                        <a:pt x="3399396" y="371623"/>
                      </a:lnTo>
                      <a:lnTo>
                        <a:pt x="3400827" y="375342"/>
                      </a:lnTo>
                      <a:lnTo>
                        <a:pt x="3390242" y="375486"/>
                      </a:lnTo>
                      <a:lnTo>
                        <a:pt x="3380800" y="377917"/>
                      </a:lnTo>
                      <a:lnTo>
                        <a:pt x="3377367" y="377917"/>
                      </a:lnTo>
                      <a:lnTo>
                        <a:pt x="3371217" y="371623"/>
                      </a:lnTo>
                      <a:lnTo>
                        <a:pt x="3364493" y="367618"/>
                      </a:lnTo>
                      <a:lnTo>
                        <a:pt x="3361060" y="367332"/>
                      </a:lnTo>
                      <a:lnTo>
                        <a:pt x="3356769" y="371337"/>
                      </a:lnTo>
                      <a:lnTo>
                        <a:pt x="3350476" y="369049"/>
                      </a:lnTo>
                      <a:lnTo>
                        <a:pt x="3347901" y="369478"/>
                      </a:lnTo>
                      <a:lnTo>
                        <a:pt x="3344468" y="371194"/>
                      </a:lnTo>
                      <a:lnTo>
                        <a:pt x="3342322" y="373340"/>
                      </a:lnTo>
                      <a:lnTo>
                        <a:pt x="3340749" y="376916"/>
                      </a:lnTo>
                      <a:lnTo>
                        <a:pt x="3338746" y="378776"/>
                      </a:lnTo>
                      <a:lnTo>
                        <a:pt x="3338460" y="381350"/>
                      </a:lnTo>
                      <a:lnTo>
                        <a:pt x="3341607" y="382495"/>
                      </a:lnTo>
                      <a:lnTo>
                        <a:pt x="3343753" y="382781"/>
                      </a:lnTo>
                      <a:lnTo>
                        <a:pt x="3350332" y="384497"/>
                      </a:lnTo>
                      <a:lnTo>
                        <a:pt x="3343610" y="385498"/>
                      </a:lnTo>
                      <a:lnTo>
                        <a:pt x="3341893" y="386786"/>
                      </a:lnTo>
                      <a:lnTo>
                        <a:pt x="3341321" y="388216"/>
                      </a:lnTo>
                      <a:lnTo>
                        <a:pt x="3336171" y="390076"/>
                      </a:lnTo>
                      <a:lnTo>
                        <a:pt x="3337888" y="391935"/>
                      </a:lnTo>
                      <a:lnTo>
                        <a:pt x="3340034" y="393223"/>
                      </a:lnTo>
                      <a:lnTo>
                        <a:pt x="3340606" y="394653"/>
                      </a:lnTo>
                      <a:lnTo>
                        <a:pt x="3339032" y="395225"/>
                      </a:lnTo>
                      <a:lnTo>
                        <a:pt x="3334741" y="393509"/>
                      </a:lnTo>
                      <a:lnTo>
                        <a:pt x="3330307" y="391077"/>
                      </a:lnTo>
                      <a:lnTo>
                        <a:pt x="3323297" y="386071"/>
                      </a:lnTo>
                      <a:lnTo>
                        <a:pt x="3320294" y="382638"/>
                      </a:lnTo>
                      <a:lnTo>
                        <a:pt x="3314143" y="379491"/>
                      </a:lnTo>
                      <a:lnTo>
                        <a:pt x="3292830" y="370908"/>
                      </a:lnTo>
                      <a:lnTo>
                        <a:pt x="3283246" y="368190"/>
                      </a:lnTo>
                      <a:lnTo>
                        <a:pt x="3277095" y="367475"/>
                      </a:lnTo>
                      <a:lnTo>
                        <a:pt x="3267225" y="368620"/>
                      </a:lnTo>
                      <a:lnTo>
                        <a:pt x="3261217" y="372339"/>
                      </a:lnTo>
                      <a:lnTo>
                        <a:pt x="3250918" y="374055"/>
                      </a:lnTo>
                      <a:lnTo>
                        <a:pt x="3244624" y="377059"/>
                      </a:lnTo>
                      <a:lnTo>
                        <a:pt x="3241334" y="381207"/>
                      </a:lnTo>
                      <a:lnTo>
                        <a:pt x="3223168" y="381636"/>
                      </a:lnTo>
                      <a:lnTo>
                        <a:pt x="3210723" y="378489"/>
                      </a:lnTo>
                      <a:lnTo>
                        <a:pt x="3202856" y="375342"/>
                      </a:lnTo>
                      <a:lnTo>
                        <a:pt x="3193844" y="368906"/>
                      </a:lnTo>
                      <a:lnTo>
                        <a:pt x="3185119" y="360466"/>
                      </a:lnTo>
                      <a:lnTo>
                        <a:pt x="3183974" y="359894"/>
                      </a:lnTo>
                      <a:lnTo>
                        <a:pt x="3182973" y="358034"/>
                      </a:lnTo>
                      <a:lnTo>
                        <a:pt x="3181400" y="354029"/>
                      </a:lnTo>
                      <a:lnTo>
                        <a:pt x="3179540" y="350882"/>
                      </a:lnTo>
                      <a:lnTo>
                        <a:pt x="3176679" y="352599"/>
                      </a:lnTo>
                      <a:lnTo>
                        <a:pt x="3169527" y="362183"/>
                      </a:lnTo>
                      <a:lnTo>
                        <a:pt x="3166667" y="366903"/>
                      </a:lnTo>
                      <a:lnTo>
                        <a:pt x="3162661" y="375772"/>
                      </a:lnTo>
                      <a:lnTo>
                        <a:pt x="3159800" y="383210"/>
                      </a:lnTo>
                      <a:lnTo>
                        <a:pt x="3159515" y="386357"/>
                      </a:lnTo>
                      <a:lnTo>
                        <a:pt x="3160802" y="389075"/>
                      </a:lnTo>
                      <a:lnTo>
                        <a:pt x="3156940" y="391363"/>
                      </a:lnTo>
                      <a:lnTo>
                        <a:pt x="3152791" y="396942"/>
                      </a:lnTo>
                      <a:lnTo>
                        <a:pt x="3146497" y="408099"/>
                      </a:lnTo>
                      <a:lnTo>
                        <a:pt x="3142636" y="412104"/>
                      </a:lnTo>
                      <a:lnTo>
                        <a:pt x="3137629" y="415537"/>
                      </a:lnTo>
                      <a:lnTo>
                        <a:pt x="3134339" y="416825"/>
                      </a:lnTo>
                      <a:lnTo>
                        <a:pt x="3130190" y="416682"/>
                      </a:lnTo>
                      <a:lnTo>
                        <a:pt x="3126472" y="413392"/>
                      </a:lnTo>
                      <a:lnTo>
                        <a:pt x="3124469" y="406097"/>
                      </a:lnTo>
                      <a:lnTo>
                        <a:pt x="3122180" y="404666"/>
                      </a:lnTo>
                      <a:lnTo>
                        <a:pt x="3119462" y="408814"/>
                      </a:lnTo>
                      <a:lnTo>
                        <a:pt x="3115601" y="408528"/>
                      </a:lnTo>
                      <a:lnTo>
                        <a:pt x="3107876" y="405524"/>
                      </a:lnTo>
                      <a:lnTo>
                        <a:pt x="3100152" y="398944"/>
                      </a:lnTo>
                      <a:lnTo>
                        <a:pt x="3092142" y="395941"/>
                      </a:lnTo>
                      <a:lnTo>
                        <a:pt x="3080984" y="380206"/>
                      </a:lnTo>
                      <a:lnTo>
                        <a:pt x="3075978" y="374341"/>
                      </a:lnTo>
                      <a:lnTo>
                        <a:pt x="3073260" y="369621"/>
                      </a:lnTo>
                      <a:lnTo>
                        <a:pt x="3066823" y="369192"/>
                      </a:lnTo>
                      <a:lnTo>
                        <a:pt x="3064391" y="365616"/>
                      </a:lnTo>
                      <a:lnTo>
                        <a:pt x="3067681" y="363184"/>
                      </a:lnTo>
                      <a:lnTo>
                        <a:pt x="3076264" y="361038"/>
                      </a:lnTo>
                      <a:lnTo>
                        <a:pt x="3083130" y="361467"/>
                      </a:lnTo>
                      <a:lnTo>
                        <a:pt x="3077980" y="355174"/>
                      </a:lnTo>
                      <a:lnTo>
                        <a:pt x="3075549" y="351454"/>
                      </a:lnTo>
                      <a:lnTo>
                        <a:pt x="3072831" y="349309"/>
                      </a:lnTo>
                      <a:lnTo>
                        <a:pt x="3073832" y="353600"/>
                      </a:lnTo>
                      <a:lnTo>
                        <a:pt x="3072688" y="356604"/>
                      </a:lnTo>
                      <a:lnTo>
                        <a:pt x="3070399" y="359036"/>
                      </a:lnTo>
                      <a:lnTo>
                        <a:pt x="3066537" y="360466"/>
                      </a:lnTo>
                      <a:lnTo>
                        <a:pt x="3049801" y="341728"/>
                      </a:lnTo>
                      <a:lnTo>
                        <a:pt x="3039788" y="332573"/>
                      </a:lnTo>
                      <a:lnTo>
                        <a:pt x="3034210" y="329283"/>
                      </a:lnTo>
                      <a:lnTo>
                        <a:pt x="3030634" y="323275"/>
                      </a:lnTo>
                      <a:lnTo>
                        <a:pt x="3033065" y="322131"/>
                      </a:lnTo>
                      <a:lnTo>
                        <a:pt x="3044938" y="329140"/>
                      </a:lnTo>
                      <a:lnTo>
                        <a:pt x="3053234" y="332859"/>
                      </a:lnTo>
                      <a:lnTo>
                        <a:pt x="3067252" y="342157"/>
                      </a:lnTo>
                      <a:lnTo>
                        <a:pt x="3077694" y="341585"/>
                      </a:lnTo>
                      <a:lnTo>
                        <a:pt x="3081557" y="337293"/>
                      </a:lnTo>
                      <a:lnTo>
                        <a:pt x="3081557" y="328854"/>
                      </a:lnTo>
                      <a:lnTo>
                        <a:pt x="3077694" y="321845"/>
                      </a:lnTo>
                      <a:lnTo>
                        <a:pt x="3072688" y="319127"/>
                      </a:lnTo>
                      <a:lnTo>
                        <a:pt x="3055523" y="318555"/>
                      </a:lnTo>
                      <a:lnTo>
                        <a:pt x="3051517" y="316266"/>
                      </a:lnTo>
                      <a:lnTo>
                        <a:pt x="3054378" y="315551"/>
                      </a:lnTo>
                      <a:lnTo>
                        <a:pt x="3058097" y="315408"/>
                      </a:lnTo>
                      <a:lnTo>
                        <a:pt x="3063533" y="313405"/>
                      </a:lnTo>
                      <a:lnTo>
                        <a:pt x="3072688" y="308113"/>
                      </a:lnTo>
                      <a:lnTo>
                        <a:pt x="3076693" y="306539"/>
                      </a:lnTo>
                      <a:lnTo>
                        <a:pt x="3076121" y="302534"/>
                      </a:lnTo>
                      <a:lnTo>
                        <a:pt x="3069684" y="296955"/>
                      </a:lnTo>
                      <a:lnTo>
                        <a:pt x="3059242" y="296097"/>
                      </a:lnTo>
                      <a:lnTo>
                        <a:pt x="3057096" y="295668"/>
                      </a:lnTo>
                      <a:lnTo>
                        <a:pt x="3061102" y="292807"/>
                      </a:lnTo>
                      <a:lnTo>
                        <a:pt x="3064678" y="291091"/>
                      </a:lnTo>
                      <a:lnTo>
                        <a:pt x="3070828" y="286942"/>
                      </a:lnTo>
                      <a:lnTo>
                        <a:pt x="3072258" y="283080"/>
                      </a:lnTo>
                      <a:lnTo>
                        <a:pt x="3070972" y="283366"/>
                      </a:lnTo>
                      <a:lnTo>
                        <a:pt x="3066537" y="283223"/>
                      </a:lnTo>
                      <a:lnTo>
                        <a:pt x="3065250" y="281507"/>
                      </a:lnTo>
                      <a:lnTo>
                        <a:pt x="3065821" y="278503"/>
                      </a:lnTo>
                      <a:lnTo>
                        <a:pt x="3060958" y="276071"/>
                      </a:lnTo>
                      <a:lnTo>
                        <a:pt x="3056667" y="274355"/>
                      </a:lnTo>
                      <a:lnTo>
                        <a:pt x="3046797" y="274069"/>
                      </a:lnTo>
                      <a:lnTo>
                        <a:pt x="3046941" y="272066"/>
                      </a:lnTo>
                      <a:lnTo>
                        <a:pt x="3047512" y="270350"/>
                      </a:lnTo>
                      <a:lnTo>
                        <a:pt x="3043221" y="269062"/>
                      </a:lnTo>
                      <a:lnTo>
                        <a:pt x="3039788" y="266917"/>
                      </a:lnTo>
                      <a:lnTo>
                        <a:pt x="3038930" y="264914"/>
                      </a:lnTo>
                      <a:lnTo>
                        <a:pt x="3037642" y="263627"/>
                      </a:lnTo>
                      <a:lnTo>
                        <a:pt x="3031062" y="261624"/>
                      </a:lnTo>
                      <a:lnTo>
                        <a:pt x="3009749" y="257762"/>
                      </a:lnTo>
                      <a:lnTo>
                        <a:pt x="3007461" y="258906"/>
                      </a:lnTo>
                      <a:lnTo>
                        <a:pt x="3003885" y="264342"/>
                      </a:lnTo>
                      <a:lnTo>
                        <a:pt x="2995302" y="270207"/>
                      </a:lnTo>
                      <a:lnTo>
                        <a:pt x="2988722" y="267060"/>
                      </a:lnTo>
                      <a:lnTo>
                        <a:pt x="2987435" y="266631"/>
                      </a:lnTo>
                      <a:lnTo>
                        <a:pt x="2986290" y="265200"/>
                      </a:lnTo>
                      <a:lnTo>
                        <a:pt x="2987864" y="262625"/>
                      </a:lnTo>
                      <a:lnTo>
                        <a:pt x="2989008" y="260194"/>
                      </a:lnTo>
                      <a:lnTo>
                        <a:pt x="2987578" y="258334"/>
                      </a:lnTo>
                      <a:lnTo>
                        <a:pt x="2986290" y="257619"/>
                      </a:lnTo>
                      <a:lnTo>
                        <a:pt x="2981856" y="259478"/>
                      </a:lnTo>
                      <a:lnTo>
                        <a:pt x="2975133" y="260623"/>
                      </a:lnTo>
                      <a:lnTo>
                        <a:pt x="2972415" y="262339"/>
                      </a:lnTo>
                      <a:lnTo>
                        <a:pt x="2966408" y="263627"/>
                      </a:lnTo>
                      <a:lnTo>
                        <a:pt x="2966980" y="259335"/>
                      </a:lnTo>
                      <a:lnTo>
                        <a:pt x="2942234" y="248035"/>
                      </a:lnTo>
                      <a:lnTo>
                        <a:pt x="2934509" y="245746"/>
                      </a:lnTo>
                      <a:lnTo>
                        <a:pt x="2929931" y="245603"/>
                      </a:lnTo>
                      <a:lnTo>
                        <a:pt x="2918775" y="248035"/>
                      </a:lnTo>
                      <a:lnTo>
                        <a:pt x="2916200" y="249465"/>
                      </a:lnTo>
                      <a:lnTo>
                        <a:pt x="2912051" y="253041"/>
                      </a:lnTo>
                      <a:lnTo>
                        <a:pt x="2902754" y="250753"/>
                      </a:lnTo>
                      <a:lnTo>
                        <a:pt x="2900608" y="252469"/>
                      </a:lnTo>
                      <a:lnTo>
                        <a:pt x="2897175" y="258620"/>
                      </a:lnTo>
                      <a:lnTo>
                        <a:pt x="2897747" y="264485"/>
                      </a:lnTo>
                      <a:lnTo>
                        <a:pt x="2898748" y="266201"/>
                      </a:lnTo>
                      <a:lnTo>
                        <a:pt x="2899607" y="269348"/>
                      </a:lnTo>
                      <a:lnTo>
                        <a:pt x="2903183" y="274355"/>
                      </a:lnTo>
                      <a:lnTo>
                        <a:pt x="2906759" y="278360"/>
                      </a:lnTo>
                      <a:lnTo>
                        <a:pt x="2905329" y="279361"/>
                      </a:lnTo>
                      <a:lnTo>
                        <a:pt x="2903755" y="279504"/>
                      </a:lnTo>
                      <a:lnTo>
                        <a:pt x="2901896" y="281221"/>
                      </a:lnTo>
                      <a:lnTo>
                        <a:pt x="2900179" y="284654"/>
                      </a:lnTo>
                      <a:lnTo>
                        <a:pt x="2897032" y="289517"/>
                      </a:lnTo>
                      <a:lnTo>
                        <a:pt x="2892884" y="292235"/>
                      </a:lnTo>
                      <a:lnTo>
                        <a:pt x="2888020" y="291663"/>
                      </a:lnTo>
                      <a:lnTo>
                        <a:pt x="2876434" y="287944"/>
                      </a:lnTo>
                      <a:lnTo>
                        <a:pt x="2873716" y="288659"/>
                      </a:lnTo>
                      <a:lnTo>
                        <a:pt x="2873001" y="291234"/>
                      </a:lnTo>
                      <a:lnTo>
                        <a:pt x="2879867" y="293522"/>
                      </a:lnTo>
                      <a:lnTo>
                        <a:pt x="2880439" y="294953"/>
                      </a:lnTo>
                      <a:lnTo>
                        <a:pt x="2878723" y="295811"/>
                      </a:lnTo>
                      <a:lnTo>
                        <a:pt x="2874002" y="296669"/>
                      </a:lnTo>
                      <a:lnTo>
                        <a:pt x="2865706" y="296526"/>
                      </a:lnTo>
                      <a:lnTo>
                        <a:pt x="2858697" y="295525"/>
                      </a:lnTo>
                      <a:lnTo>
                        <a:pt x="2854406" y="291806"/>
                      </a:lnTo>
                      <a:lnTo>
                        <a:pt x="2850115" y="291377"/>
                      </a:lnTo>
                      <a:lnTo>
                        <a:pt x="2838242" y="291234"/>
                      </a:lnTo>
                      <a:lnTo>
                        <a:pt x="2827514" y="293236"/>
                      </a:lnTo>
                      <a:lnTo>
                        <a:pt x="2815498" y="290662"/>
                      </a:lnTo>
                      <a:lnTo>
                        <a:pt x="2795043" y="291234"/>
                      </a:lnTo>
                      <a:lnTo>
                        <a:pt x="2789893" y="290805"/>
                      </a:lnTo>
                      <a:lnTo>
                        <a:pt x="2780024" y="285941"/>
                      </a:lnTo>
                      <a:lnTo>
                        <a:pt x="2766006" y="282794"/>
                      </a:lnTo>
                      <a:lnTo>
                        <a:pt x="2749985" y="275213"/>
                      </a:lnTo>
                      <a:lnTo>
                        <a:pt x="2748411" y="268204"/>
                      </a:lnTo>
                      <a:lnTo>
                        <a:pt x="2750843" y="262625"/>
                      </a:lnTo>
                      <a:lnTo>
                        <a:pt x="2759855" y="262625"/>
                      </a:lnTo>
                      <a:lnTo>
                        <a:pt x="2765291" y="261624"/>
                      </a:lnTo>
                      <a:lnTo>
                        <a:pt x="2764575" y="259478"/>
                      </a:lnTo>
                      <a:lnTo>
                        <a:pt x="2763288" y="258334"/>
                      </a:lnTo>
                      <a:lnTo>
                        <a:pt x="2750557" y="255187"/>
                      </a:lnTo>
                      <a:lnTo>
                        <a:pt x="2716084" y="254758"/>
                      </a:lnTo>
                      <a:lnTo>
                        <a:pt x="2691624" y="250181"/>
                      </a:lnTo>
                      <a:lnTo>
                        <a:pt x="2656578" y="248607"/>
                      </a:lnTo>
                      <a:lnTo>
                        <a:pt x="2640844" y="254186"/>
                      </a:lnTo>
                      <a:lnTo>
                        <a:pt x="2618100" y="255616"/>
                      </a:lnTo>
                      <a:lnTo>
                        <a:pt x="2611949" y="258477"/>
                      </a:lnTo>
                      <a:lnTo>
                        <a:pt x="2601507" y="260194"/>
                      </a:lnTo>
                      <a:lnTo>
                        <a:pt x="2602365" y="264342"/>
                      </a:lnTo>
                      <a:lnTo>
                        <a:pt x="2607515" y="267632"/>
                      </a:lnTo>
                      <a:lnTo>
                        <a:pt x="2610089" y="268204"/>
                      </a:lnTo>
                      <a:lnTo>
                        <a:pt x="2612807" y="269491"/>
                      </a:lnTo>
                      <a:lnTo>
                        <a:pt x="2611091" y="270636"/>
                      </a:lnTo>
                      <a:lnTo>
                        <a:pt x="2609231" y="271065"/>
                      </a:lnTo>
                      <a:lnTo>
                        <a:pt x="2605369" y="273640"/>
                      </a:lnTo>
                      <a:lnTo>
                        <a:pt x="2602937" y="276071"/>
                      </a:lnTo>
                      <a:lnTo>
                        <a:pt x="2603652" y="281364"/>
                      </a:lnTo>
                      <a:lnTo>
                        <a:pt x="2602509" y="286370"/>
                      </a:lnTo>
                      <a:lnTo>
                        <a:pt x="2598646" y="293522"/>
                      </a:lnTo>
                      <a:lnTo>
                        <a:pt x="2595500" y="296526"/>
                      </a:lnTo>
                      <a:lnTo>
                        <a:pt x="2592496" y="300818"/>
                      </a:lnTo>
                      <a:lnTo>
                        <a:pt x="2595070" y="304680"/>
                      </a:lnTo>
                      <a:lnTo>
                        <a:pt x="2597931" y="306253"/>
                      </a:lnTo>
                      <a:lnTo>
                        <a:pt x="2605083" y="308113"/>
                      </a:lnTo>
                      <a:lnTo>
                        <a:pt x="2607515" y="309543"/>
                      </a:lnTo>
                      <a:lnTo>
                        <a:pt x="2606085" y="310544"/>
                      </a:lnTo>
                      <a:lnTo>
                        <a:pt x="2595500" y="309257"/>
                      </a:lnTo>
                      <a:lnTo>
                        <a:pt x="2591637" y="305109"/>
                      </a:lnTo>
                      <a:lnTo>
                        <a:pt x="2590779" y="302820"/>
                      </a:lnTo>
                      <a:lnTo>
                        <a:pt x="2589921" y="299387"/>
                      </a:lnTo>
                      <a:lnTo>
                        <a:pt x="2593497" y="295525"/>
                      </a:lnTo>
                      <a:lnTo>
                        <a:pt x="2597216" y="292950"/>
                      </a:lnTo>
                      <a:lnTo>
                        <a:pt x="2600363" y="286799"/>
                      </a:lnTo>
                      <a:lnTo>
                        <a:pt x="2600792" y="281221"/>
                      </a:lnTo>
                      <a:lnTo>
                        <a:pt x="2600935" y="269491"/>
                      </a:lnTo>
                      <a:lnTo>
                        <a:pt x="2594355" y="266774"/>
                      </a:lnTo>
                      <a:lnTo>
                        <a:pt x="2590779" y="262911"/>
                      </a:lnTo>
                      <a:lnTo>
                        <a:pt x="2597073" y="255616"/>
                      </a:lnTo>
                      <a:lnTo>
                        <a:pt x="2598646" y="251897"/>
                      </a:lnTo>
                      <a:lnTo>
                        <a:pt x="2595928" y="248321"/>
                      </a:lnTo>
                      <a:lnTo>
                        <a:pt x="2591494" y="240740"/>
                      </a:lnTo>
                      <a:lnTo>
                        <a:pt x="2587060" y="236163"/>
                      </a:lnTo>
                      <a:lnTo>
                        <a:pt x="2584056" y="234303"/>
                      </a:lnTo>
                      <a:lnTo>
                        <a:pt x="2581052" y="233302"/>
                      </a:lnTo>
                      <a:lnTo>
                        <a:pt x="2584199" y="240740"/>
                      </a:lnTo>
                      <a:lnTo>
                        <a:pt x="2581767" y="244602"/>
                      </a:lnTo>
                      <a:lnTo>
                        <a:pt x="2579908" y="246032"/>
                      </a:lnTo>
                      <a:lnTo>
                        <a:pt x="2567892" y="248178"/>
                      </a:lnTo>
                      <a:lnTo>
                        <a:pt x="2560311" y="248321"/>
                      </a:lnTo>
                      <a:lnTo>
                        <a:pt x="2549869" y="246175"/>
                      </a:lnTo>
                      <a:lnTo>
                        <a:pt x="2537710" y="241312"/>
                      </a:lnTo>
                      <a:lnTo>
                        <a:pt x="2534707" y="237879"/>
                      </a:lnTo>
                      <a:lnTo>
                        <a:pt x="2532561" y="233016"/>
                      </a:lnTo>
                      <a:lnTo>
                        <a:pt x="2539570" y="230870"/>
                      </a:lnTo>
                      <a:lnTo>
                        <a:pt x="2542288" y="229440"/>
                      </a:lnTo>
                      <a:lnTo>
                        <a:pt x="2535994" y="228295"/>
                      </a:lnTo>
                      <a:lnTo>
                        <a:pt x="2529557" y="228009"/>
                      </a:lnTo>
                      <a:lnTo>
                        <a:pt x="2527412" y="234732"/>
                      </a:lnTo>
                      <a:lnTo>
                        <a:pt x="2523263" y="234160"/>
                      </a:lnTo>
                      <a:lnTo>
                        <a:pt x="2503381" y="230012"/>
                      </a:lnTo>
                      <a:lnTo>
                        <a:pt x="2497945" y="231442"/>
                      </a:lnTo>
                      <a:lnTo>
                        <a:pt x="2491508" y="235161"/>
                      </a:lnTo>
                      <a:lnTo>
                        <a:pt x="2488647" y="238165"/>
                      </a:lnTo>
                      <a:lnTo>
                        <a:pt x="2485357" y="242886"/>
                      </a:lnTo>
                      <a:lnTo>
                        <a:pt x="2486644" y="246175"/>
                      </a:lnTo>
                      <a:lnTo>
                        <a:pt x="2488075" y="247463"/>
                      </a:lnTo>
                      <a:lnTo>
                        <a:pt x="2498230" y="248321"/>
                      </a:lnTo>
                      <a:lnTo>
                        <a:pt x="2507242" y="247320"/>
                      </a:lnTo>
                      <a:lnTo>
                        <a:pt x="2517255" y="244030"/>
                      </a:lnTo>
                      <a:lnTo>
                        <a:pt x="2519544" y="245317"/>
                      </a:lnTo>
                      <a:lnTo>
                        <a:pt x="2521690" y="247034"/>
                      </a:lnTo>
                      <a:lnTo>
                        <a:pt x="2518829" y="249465"/>
                      </a:lnTo>
                      <a:lnTo>
                        <a:pt x="2508387" y="252898"/>
                      </a:lnTo>
                      <a:lnTo>
                        <a:pt x="2491078" y="262053"/>
                      </a:lnTo>
                      <a:lnTo>
                        <a:pt x="2484499" y="263197"/>
                      </a:lnTo>
                      <a:lnTo>
                        <a:pt x="2475344" y="261195"/>
                      </a:lnTo>
                      <a:lnTo>
                        <a:pt x="2470338" y="266344"/>
                      </a:lnTo>
                      <a:lnTo>
                        <a:pt x="2468049" y="267632"/>
                      </a:lnTo>
                      <a:lnTo>
                        <a:pt x="2452458" y="271065"/>
                      </a:lnTo>
                      <a:lnTo>
                        <a:pt x="2445734" y="271637"/>
                      </a:lnTo>
                      <a:lnTo>
                        <a:pt x="2443731" y="274212"/>
                      </a:lnTo>
                      <a:lnTo>
                        <a:pt x="2439583" y="274641"/>
                      </a:lnTo>
                      <a:lnTo>
                        <a:pt x="2435149" y="275928"/>
                      </a:lnTo>
                      <a:lnTo>
                        <a:pt x="2427568" y="279504"/>
                      </a:lnTo>
                      <a:lnTo>
                        <a:pt x="2415981" y="280076"/>
                      </a:lnTo>
                      <a:lnTo>
                        <a:pt x="2408114" y="279361"/>
                      </a:lnTo>
                      <a:lnTo>
                        <a:pt x="2389089" y="281507"/>
                      </a:lnTo>
                      <a:lnTo>
                        <a:pt x="2384226" y="283366"/>
                      </a:lnTo>
                      <a:lnTo>
                        <a:pt x="2381079" y="286084"/>
                      </a:lnTo>
                      <a:lnTo>
                        <a:pt x="2379506" y="289517"/>
                      </a:lnTo>
                      <a:lnTo>
                        <a:pt x="2376788" y="292521"/>
                      </a:lnTo>
                      <a:lnTo>
                        <a:pt x="2365916" y="298958"/>
                      </a:lnTo>
                      <a:lnTo>
                        <a:pt x="2356619" y="301676"/>
                      </a:lnTo>
                      <a:lnTo>
                        <a:pt x="2348894" y="302391"/>
                      </a:lnTo>
                      <a:lnTo>
                        <a:pt x="2356333" y="298672"/>
                      </a:lnTo>
                      <a:lnTo>
                        <a:pt x="2364915" y="291949"/>
                      </a:lnTo>
                      <a:lnTo>
                        <a:pt x="2380364" y="271637"/>
                      </a:lnTo>
                      <a:lnTo>
                        <a:pt x="2395241" y="270350"/>
                      </a:lnTo>
                      <a:lnTo>
                        <a:pt x="2398674" y="267775"/>
                      </a:lnTo>
                      <a:lnTo>
                        <a:pt x="2409974" y="255330"/>
                      </a:lnTo>
                      <a:lnTo>
                        <a:pt x="2413121" y="253471"/>
                      </a:lnTo>
                      <a:lnTo>
                        <a:pt x="2427997" y="253185"/>
                      </a:lnTo>
                      <a:lnTo>
                        <a:pt x="2441157" y="249179"/>
                      </a:lnTo>
                      <a:lnTo>
                        <a:pt x="2467620" y="229153"/>
                      </a:lnTo>
                      <a:lnTo>
                        <a:pt x="2480780" y="225863"/>
                      </a:lnTo>
                      <a:lnTo>
                        <a:pt x="2489791" y="221000"/>
                      </a:lnTo>
                      <a:lnTo>
                        <a:pt x="2491365" y="218711"/>
                      </a:lnTo>
                      <a:lnTo>
                        <a:pt x="2492795" y="215564"/>
                      </a:lnTo>
                      <a:lnTo>
                        <a:pt x="2491508" y="213705"/>
                      </a:lnTo>
                      <a:lnTo>
                        <a:pt x="2490650" y="211988"/>
                      </a:lnTo>
                      <a:lnTo>
                        <a:pt x="2502236" y="208555"/>
                      </a:lnTo>
                      <a:lnTo>
                        <a:pt x="2506813" y="203406"/>
                      </a:lnTo>
                      <a:lnTo>
                        <a:pt x="2522405" y="198399"/>
                      </a:lnTo>
                      <a:lnTo>
                        <a:pt x="2534707" y="191819"/>
                      </a:lnTo>
                      <a:lnTo>
                        <a:pt x="2551871" y="186956"/>
                      </a:lnTo>
                      <a:lnTo>
                        <a:pt x="2561598" y="180090"/>
                      </a:lnTo>
                      <a:lnTo>
                        <a:pt x="2583770" y="170363"/>
                      </a:lnTo>
                      <a:lnTo>
                        <a:pt x="2604654" y="153341"/>
                      </a:lnTo>
                      <a:lnTo>
                        <a:pt x="2607944" y="143757"/>
                      </a:lnTo>
                      <a:lnTo>
                        <a:pt x="2602937" y="140610"/>
                      </a:lnTo>
                      <a:lnTo>
                        <a:pt x="2596787" y="138608"/>
                      </a:lnTo>
                      <a:lnTo>
                        <a:pt x="2593354" y="133887"/>
                      </a:lnTo>
                      <a:lnTo>
                        <a:pt x="2590922" y="133315"/>
                      </a:lnTo>
                      <a:lnTo>
                        <a:pt x="2584772" y="136319"/>
                      </a:lnTo>
                      <a:lnTo>
                        <a:pt x="2577905" y="126163"/>
                      </a:lnTo>
                      <a:lnTo>
                        <a:pt x="2569608" y="120441"/>
                      </a:lnTo>
                      <a:lnTo>
                        <a:pt x="2569895" y="119583"/>
                      </a:lnTo>
                      <a:lnTo>
                        <a:pt x="2570896" y="119154"/>
                      </a:lnTo>
                      <a:lnTo>
                        <a:pt x="2574902" y="120012"/>
                      </a:lnTo>
                      <a:lnTo>
                        <a:pt x="2589921" y="128452"/>
                      </a:lnTo>
                      <a:lnTo>
                        <a:pt x="2597931" y="129739"/>
                      </a:lnTo>
                      <a:lnTo>
                        <a:pt x="2600219" y="131170"/>
                      </a:lnTo>
                      <a:lnTo>
                        <a:pt x="2601650" y="133315"/>
                      </a:lnTo>
                      <a:lnTo>
                        <a:pt x="2600792" y="136748"/>
                      </a:lnTo>
                      <a:lnTo>
                        <a:pt x="2603224" y="136605"/>
                      </a:lnTo>
                      <a:lnTo>
                        <a:pt x="2604797" y="135032"/>
                      </a:lnTo>
                      <a:lnTo>
                        <a:pt x="2608659" y="128166"/>
                      </a:lnTo>
                      <a:lnTo>
                        <a:pt x="2612379" y="118868"/>
                      </a:lnTo>
                      <a:lnTo>
                        <a:pt x="2611949" y="114720"/>
                      </a:lnTo>
                      <a:lnTo>
                        <a:pt x="2603081" y="116579"/>
                      </a:lnTo>
                      <a:lnTo>
                        <a:pt x="2598933" y="102847"/>
                      </a:lnTo>
                      <a:lnTo>
                        <a:pt x="2597073" y="98699"/>
                      </a:lnTo>
                      <a:lnTo>
                        <a:pt x="2594355" y="94122"/>
                      </a:lnTo>
                      <a:lnTo>
                        <a:pt x="2588633" y="93836"/>
                      </a:lnTo>
                      <a:lnTo>
                        <a:pt x="2585630" y="94980"/>
                      </a:lnTo>
                      <a:lnTo>
                        <a:pt x="2588061" y="96410"/>
                      </a:lnTo>
                      <a:lnTo>
                        <a:pt x="2590636" y="98985"/>
                      </a:lnTo>
                      <a:lnTo>
                        <a:pt x="2588919" y="101560"/>
                      </a:lnTo>
                      <a:lnTo>
                        <a:pt x="2587489" y="102704"/>
                      </a:lnTo>
                      <a:lnTo>
                        <a:pt x="2580623" y="106280"/>
                      </a:lnTo>
                      <a:lnTo>
                        <a:pt x="2575617" y="106566"/>
                      </a:lnTo>
                      <a:lnTo>
                        <a:pt x="2577619" y="105136"/>
                      </a:lnTo>
                      <a:lnTo>
                        <a:pt x="2579908" y="101846"/>
                      </a:lnTo>
                      <a:lnTo>
                        <a:pt x="2578335" y="98270"/>
                      </a:lnTo>
                      <a:lnTo>
                        <a:pt x="2576475" y="96267"/>
                      </a:lnTo>
                      <a:lnTo>
                        <a:pt x="2574615" y="85968"/>
                      </a:lnTo>
                      <a:lnTo>
                        <a:pt x="2568321" y="84395"/>
                      </a:lnTo>
                      <a:lnTo>
                        <a:pt x="2564889" y="82678"/>
                      </a:lnTo>
                      <a:lnTo>
                        <a:pt x="2560168" y="83394"/>
                      </a:lnTo>
                      <a:lnTo>
                        <a:pt x="2554160" y="86111"/>
                      </a:lnTo>
                      <a:lnTo>
                        <a:pt x="2556305" y="83680"/>
                      </a:lnTo>
                      <a:lnTo>
                        <a:pt x="2558738" y="79817"/>
                      </a:lnTo>
                      <a:lnTo>
                        <a:pt x="2554017" y="75240"/>
                      </a:lnTo>
                      <a:lnTo>
                        <a:pt x="2549440" y="72093"/>
                      </a:lnTo>
                      <a:lnTo>
                        <a:pt x="2543861" y="70949"/>
                      </a:lnTo>
                      <a:lnTo>
                        <a:pt x="2537567" y="66801"/>
                      </a:lnTo>
                      <a:lnTo>
                        <a:pt x="2529128" y="64512"/>
                      </a:lnTo>
                      <a:lnTo>
                        <a:pt x="2509674" y="62366"/>
                      </a:lnTo>
                      <a:lnTo>
                        <a:pt x="2494941" y="65227"/>
                      </a:lnTo>
                      <a:lnTo>
                        <a:pt x="2476489" y="62939"/>
                      </a:lnTo>
                      <a:lnTo>
                        <a:pt x="2454316" y="64798"/>
                      </a:lnTo>
                      <a:lnTo>
                        <a:pt x="2445734" y="64798"/>
                      </a:lnTo>
                      <a:lnTo>
                        <a:pt x="2440585" y="63654"/>
                      </a:lnTo>
                      <a:lnTo>
                        <a:pt x="2435864" y="64798"/>
                      </a:lnTo>
                      <a:lnTo>
                        <a:pt x="2433576" y="68517"/>
                      </a:lnTo>
                      <a:lnTo>
                        <a:pt x="2432145" y="74239"/>
                      </a:lnTo>
                      <a:lnTo>
                        <a:pt x="2426709" y="77243"/>
                      </a:lnTo>
                      <a:lnTo>
                        <a:pt x="2423706" y="77958"/>
                      </a:lnTo>
                      <a:lnTo>
                        <a:pt x="2409687" y="77100"/>
                      </a:lnTo>
                      <a:lnTo>
                        <a:pt x="2399675" y="79817"/>
                      </a:lnTo>
                      <a:lnTo>
                        <a:pt x="2395383" y="77672"/>
                      </a:lnTo>
                      <a:lnTo>
                        <a:pt x="2387230" y="77815"/>
                      </a:lnTo>
                      <a:lnTo>
                        <a:pt x="2386371" y="72951"/>
                      </a:lnTo>
                      <a:lnTo>
                        <a:pt x="2391235" y="73238"/>
                      </a:lnTo>
                      <a:lnTo>
                        <a:pt x="2393953" y="73953"/>
                      </a:lnTo>
                      <a:lnTo>
                        <a:pt x="2403108" y="64083"/>
                      </a:lnTo>
                      <a:lnTo>
                        <a:pt x="2410689" y="58218"/>
                      </a:lnTo>
                      <a:lnTo>
                        <a:pt x="2417841" y="51638"/>
                      </a:lnTo>
                      <a:lnTo>
                        <a:pt x="2413263" y="47490"/>
                      </a:lnTo>
                      <a:lnTo>
                        <a:pt x="2403108" y="44772"/>
                      </a:lnTo>
                      <a:lnTo>
                        <a:pt x="2398387" y="44915"/>
                      </a:lnTo>
                      <a:lnTo>
                        <a:pt x="2395956" y="46060"/>
                      </a:lnTo>
                      <a:lnTo>
                        <a:pt x="2384941" y="43914"/>
                      </a:lnTo>
                      <a:lnTo>
                        <a:pt x="2379077" y="44057"/>
                      </a:lnTo>
                      <a:lnTo>
                        <a:pt x="2369349" y="47061"/>
                      </a:lnTo>
                      <a:lnTo>
                        <a:pt x="2366060" y="46918"/>
                      </a:lnTo>
                      <a:lnTo>
                        <a:pt x="2364057" y="40481"/>
                      </a:lnTo>
                      <a:lnTo>
                        <a:pt x="2354187" y="41053"/>
                      </a:lnTo>
                      <a:lnTo>
                        <a:pt x="2320429" y="40481"/>
                      </a:lnTo>
                      <a:lnTo>
                        <a:pt x="2324148" y="38478"/>
                      </a:lnTo>
                      <a:lnTo>
                        <a:pt x="2341885" y="35761"/>
                      </a:lnTo>
                      <a:lnTo>
                        <a:pt x="2356190" y="31755"/>
                      </a:lnTo>
                      <a:lnTo>
                        <a:pt x="2366632" y="24460"/>
                      </a:lnTo>
                      <a:lnTo>
                        <a:pt x="2376501" y="21885"/>
                      </a:lnTo>
                      <a:lnTo>
                        <a:pt x="2374213" y="18309"/>
                      </a:lnTo>
                      <a:lnTo>
                        <a:pt x="2371495" y="15592"/>
                      </a:lnTo>
                      <a:lnTo>
                        <a:pt x="2365916" y="13303"/>
                      </a:lnTo>
                      <a:lnTo>
                        <a:pt x="2353901" y="11729"/>
                      </a:lnTo>
                      <a:lnTo>
                        <a:pt x="2343459" y="8726"/>
                      </a:lnTo>
                      <a:lnTo>
                        <a:pt x="2338882" y="5006"/>
                      </a:lnTo>
                      <a:lnTo>
                        <a:pt x="2319857" y="0"/>
                      </a:lnTo>
                      <a:lnTo>
                        <a:pt x="2314708" y="0"/>
                      </a:lnTo>
                      <a:lnTo>
                        <a:pt x="2301119" y="6294"/>
                      </a:lnTo>
                      <a:lnTo>
                        <a:pt x="2294110" y="5722"/>
                      </a:lnTo>
                      <a:lnTo>
                        <a:pt x="2288102" y="6723"/>
                      </a:lnTo>
                      <a:lnTo>
                        <a:pt x="2272367" y="14304"/>
                      </a:lnTo>
                      <a:lnTo>
                        <a:pt x="2239325" y="34330"/>
                      </a:lnTo>
                      <a:lnTo>
                        <a:pt x="2232601" y="40481"/>
                      </a:lnTo>
                      <a:lnTo>
                        <a:pt x="2229311" y="45201"/>
                      </a:lnTo>
                      <a:lnTo>
                        <a:pt x="2223447" y="47633"/>
                      </a:lnTo>
                      <a:lnTo>
                        <a:pt x="2220872" y="53212"/>
                      </a:lnTo>
                      <a:lnTo>
                        <a:pt x="2221301" y="58218"/>
                      </a:lnTo>
                      <a:lnTo>
                        <a:pt x="2224019" y="60793"/>
                      </a:lnTo>
                      <a:lnTo>
                        <a:pt x="2226737" y="65799"/>
                      </a:lnTo>
                      <a:lnTo>
                        <a:pt x="2223876" y="71378"/>
                      </a:lnTo>
                      <a:lnTo>
                        <a:pt x="2221587" y="75097"/>
                      </a:lnTo>
                      <a:lnTo>
                        <a:pt x="2223876" y="76671"/>
                      </a:lnTo>
                      <a:lnTo>
                        <a:pt x="2230170" y="76385"/>
                      </a:lnTo>
                      <a:lnTo>
                        <a:pt x="2244331" y="79531"/>
                      </a:lnTo>
                      <a:lnTo>
                        <a:pt x="2241756" y="82392"/>
                      </a:lnTo>
                      <a:lnTo>
                        <a:pt x="2233174" y="79961"/>
                      </a:lnTo>
                      <a:lnTo>
                        <a:pt x="2225592" y="80104"/>
                      </a:lnTo>
                      <a:lnTo>
                        <a:pt x="2219013" y="77100"/>
                      </a:lnTo>
                      <a:lnTo>
                        <a:pt x="2203278" y="79961"/>
                      </a:lnTo>
                      <a:lnTo>
                        <a:pt x="2191548" y="79245"/>
                      </a:lnTo>
                      <a:lnTo>
                        <a:pt x="2180820" y="80390"/>
                      </a:lnTo>
                      <a:lnTo>
                        <a:pt x="2159364" y="77958"/>
                      </a:lnTo>
                      <a:lnTo>
                        <a:pt x="2157504" y="79817"/>
                      </a:lnTo>
                      <a:lnTo>
                        <a:pt x="2162368" y="82964"/>
                      </a:lnTo>
                      <a:lnTo>
                        <a:pt x="2166230" y="85825"/>
                      </a:lnTo>
                      <a:lnTo>
                        <a:pt x="2177244" y="92691"/>
                      </a:lnTo>
                      <a:lnTo>
                        <a:pt x="2181965" y="94837"/>
                      </a:lnTo>
                      <a:lnTo>
                        <a:pt x="2188258" y="101417"/>
                      </a:lnTo>
                      <a:lnTo>
                        <a:pt x="2189117" y="114148"/>
                      </a:lnTo>
                      <a:lnTo>
                        <a:pt x="2185684" y="117295"/>
                      </a:lnTo>
                      <a:lnTo>
                        <a:pt x="2181821" y="121586"/>
                      </a:lnTo>
                      <a:lnTo>
                        <a:pt x="2179676" y="122301"/>
                      </a:lnTo>
                      <a:lnTo>
                        <a:pt x="2176672" y="122015"/>
                      </a:lnTo>
                      <a:lnTo>
                        <a:pt x="2181536" y="119011"/>
                      </a:lnTo>
                      <a:lnTo>
                        <a:pt x="2184111" y="112574"/>
                      </a:lnTo>
                      <a:lnTo>
                        <a:pt x="2186685" y="108140"/>
                      </a:lnTo>
                      <a:lnTo>
                        <a:pt x="2183395" y="104993"/>
                      </a:lnTo>
                      <a:lnTo>
                        <a:pt x="2181965" y="104707"/>
                      </a:lnTo>
                      <a:lnTo>
                        <a:pt x="2180391" y="103133"/>
                      </a:lnTo>
                      <a:lnTo>
                        <a:pt x="2168948" y="98842"/>
                      </a:lnTo>
                      <a:lnTo>
                        <a:pt x="2162940" y="96983"/>
                      </a:lnTo>
                      <a:lnTo>
                        <a:pt x="2156503" y="95981"/>
                      </a:lnTo>
                      <a:lnTo>
                        <a:pt x="2153213" y="94694"/>
                      </a:lnTo>
                      <a:lnTo>
                        <a:pt x="2143486" y="98699"/>
                      </a:lnTo>
                      <a:lnTo>
                        <a:pt x="2139052" y="99557"/>
                      </a:lnTo>
                      <a:lnTo>
                        <a:pt x="2133759" y="101560"/>
                      </a:lnTo>
                      <a:lnTo>
                        <a:pt x="2130755" y="104421"/>
                      </a:lnTo>
                      <a:lnTo>
                        <a:pt x="2123174" y="104993"/>
                      </a:lnTo>
                      <a:lnTo>
                        <a:pt x="2122173" y="107997"/>
                      </a:lnTo>
                      <a:lnTo>
                        <a:pt x="2118025" y="111144"/>
                      </a:lnTo>
                      <a:lnTo>
                        <a:pt x="2113591" y="107854"/>
                      </a:lnTo>
                      <a:lnTo>
                        <a:pt x="2109157" y="108712"/>
                      </a:lnTo>
                      <a:lnTo>
                        <a:pt x="2099287" y="114148"/>
                      </a:lnTo>
                      <a:lnTo>
                        <a:pt x="2087843" y="116579"/>
                      </a:lnTo>
                      <a:lnTo>
                        <a:pt x="2088987" y="114720"/>
                      </a:lnTo>
                      <a:lnTo>
                        <a:pt x="2090847" y="110428"/>
                      </a:lnTo>
                      <a:lnTo>
                        <a:pt x="2088129" y="109570"/>
                      </a:lnTo>
                      <a:lnTo>
                        <a:pt x="2070820" y="114434"/>
                      </a:lnTo>
                      <a:lnTo>
                        <a:pt x="2065099" y="117724"/>
                      </a:lnTo>
                      <a:lnTo>
                        <a:pt x="2062238" y="116579"/>
                      </a:lnTo>
                      <a:lnTo>
                        <a:pt x="2072395" y="109284"/>
                      </a:lnTo>
                      <a:lnTo>
                        <a:pt x="2075112" y="104707"/>
                      </a:lnTo>
                      <a:lnTo>
                        <a:pt x="2070392" y="102847"/>
                      </a:lnTo>
                      <a:lnTo>
                        <a:pt x="2060092" y="101274"/>
                      </a:lnTo>
                      <a:lnTo>
                        <a:pt x="2053370" y="101131"/>
                      </a:lnTo>
                      <a:lnTo>
                        <a:pt x="2043786" y="102847"/>
                      </a:lnTo>
                      <a:lnTo>
                        <a:pt x="2029767" y="100416"/>
                      </a:lnTo>
                      <a:lnTo>
                        <a:pt x="2027622" y="103133"/>
                      </a:lnTo>
                      <a:lnTo>
                        <a:pt x="2024046" y="103419"/>
                      </a:lnTo>
                      <a:lnTo>
                        <a:pt x="2015463" y="102132"/>
                      </a:lnTo>
                      <a:lnTo>
                        <a:pt x="2007596" y="103562"/>
                      </a:lnTo>
                      <a:lnTo>
                        <a:pt x="2001732" y="106566"/>
                      </a:lnTo>
                      <a:lnTo>
                        <a:pt x="1993006" y="103562"/>
                      </a:lnTo>
                      <a:lnTo>
                        <a:pt x="1990002" y="103706"/>
                      </a:lnTo>
                      <a:lnTo>
                        <a:pt x="1985425" y="108283"/>
                      </a:lnTo>
                      <a:lnTo>
                        <a:pt x="1981277" y="105136"/>
                      </a:lnTo>
                      <a:lnTo>
                        <a:pt x="1977986" y="111144"/>
                      </a:lnTo>
                      <a:lnTo>
                        <a:pt x="1978844" y="115435"/>
                      </a:lnTo>
                      <a:lnTo>
                        <a:pt x="1981849" y="115864"/>
                      </a:lnTo>
                      <a:lnTo>
                        <a:pt x="1984280" y="115292"/>
                      </a:lnTo>
                      <a:lnTo>
                        <a:pt x="1985711" y="113289"/>
                      </a:lnTo>
                      <a:lnTo>
                        <a:pt x="1987571" y="112431"/>
                      </a:lnTo>
                      <a:lnTo>
                        <a:pt x="1994436" y="116007"/>
                      </a:lnTo>
                      <a:lnTo>
                        <a:pt x="1996582" y="114005"/>
                      </a:lnTo>
                      <a:lnTo>
                        <a:pt x="1999586" y="112574"/>
                      </a:lnTo>
                      <a:lnTo>
                        <a:pt x="2002875" y="114720"/>
                      </a:lnTo>
                      <a:lnTo>
                        <a:pt x="2017037" y="112431"/>
                      </a:lnTo>
                      <a:lnTo>
                        <a:pt x="2014605" y="115292"/>
                      </a:lnTo>
                      <a:lnTo>
                        <a:pt x="1998728" y="118868"/>
                      </a:lnTo>
                      <a:lnTo>
                        <a:pt x="1970262" y="123588"/>
                      </a:lnTo>
                      <a:lnTo>
                        <a:pt x="1964255" y="125305"/>
                      </a:lnTo>
                      <a:lnTo>
                        <a:pt x="1947375" y="127021"/>
                      </a:lnTo>
                      <a:lnTo>
                        <a:pt x="1936218" y="131599"/>
                      </a:lnTo>
                      <a:lnTo>
                        <a:pt x="1921914" y="131599"/>
                      </a:lnTo>
                      <a:lnTo>
                        <a:pt x="1897168" y="135175"/>
                      </a:lnTo>
                      <a:lnTo>
                        <a:pt x="1879430" y="143328"/>
                      </a:lnTo>
                      <a:lnTo>
                        <a:pt x="1870848" y="142613"/>
                      </a:lnTo>
                      <a:lnTo>
                        <a:pt x="1853397" y="148764"/>
                      </a:lnTo>
                      <a:lnTo>
                        <a:pt x="1846387" y="153627"/>
                      </a:lnTo>
                      <a:lnTo>
                        <a:pt x="1821355" y="163354"/>
                      </a:lnTo>
                      <a:lnTo>
                        <a:pt x="1806193" y="159635"/>
                      </a:lnTo>
                      <a:lnTo>
                        <a:pt x="1801186" y="160922"/>
                      </a:lnTo>
                      <a:lnTo>
                        <a:pt x="1798612" y="164355"/>
                      </a:lnTo>
                      <a:lnTo>
                        <a:pt x="1799184" y="167073"/>
                      </a:lnTo>
                      <a:lnTo>
                        <a:pt x="1805334" y="166787"/>
                      </a:lnTo>
                      <a:lnTo>
                        <a:pt x="1809769" y="168075"/>
                      </a:lnTo>
                      <a:lnTo>
                        <a:pt x="1815204" y="170363"/>
                      </a:lnTo>
                      <a:lnTo>
                        <a:pt x="1813631" y="174797"/>
                      </a:lnTo>
                      <a:lnTo>
                        <a:pt x="1802331" y="184524"/>
                      </a:lnTo>
                      <a:lnTo>
                        <a:pt x="1796895" y="188243"/>
                      </a:lnTo>
                      <a:lnTo>
                        <a:pt x="1790458" y="190389"/>
                      </a:lnTo>
                      <a:lnTo>
                        <a:pt x="1776869" y="182379"/>
                      </a:lnTo>
                      <a:lnTo>
                        <a:pt x="1774438" y="185812"/>
                      </a:lnTo>
                      <a:lnTo>
                        <a:pt x="1772578" y="187671"/>
                      </a:lnTo>
                      <a:lnTo>
                        <a:pt x="1767286" y="186956"/>
                      </a:lnTo>
                      <a:lnTo>
                        <a:pt x="1764568" y="192678"/>
                      </a:lnTo>
                      <a:lnTo>
                        <a:pt x="1774294" y="193679"/>
                      </a:lnTo>
                      <a:lnTo>
                        <a:pt x="1783736" y="196254"/>
                      </a:lnTo>
                      <a:lnTo>
                        <a:pt x="1792032" y="199973"/>
                      </a:lnTo>
                      <a:lnTo>
                        <a:pt x="1797897" y="204407"/>
                      </a:lnTo>
                      <a:lnTo>
                        <a:pt x="1804191" y="207125"/>
                      </a:lnTo>
                      <a:lnTo>
                        <a:pt x="1807909" y="209414"/>
                      </a:lnTo>
                      <a:lnTo>
                        <a:pt x="1797897" y="211702"/>
                      </a:lnTo>
                      <a:lnTo>
                        <a:pt x="1790888" y="206410"/>
                      </a:lnTo>
                      <a:lnTo>
                        <a:pt x="1787169" y="204693"/>
                      </a:lnTo>
                      <a:lnTo>
                        <a:pt x="1782734" y="204264"/>
                      </a:lnTo>
                      <a:lnTo>
                        <a:pt x="1776297" y="205981"/>
                      </a:lnTo>
                      <a:lnTo>
                        <a:pt x="1770862" y="212275"/>
                      </a:lnTo>
                      <a:lnTo>
                        <a:pt x="1776154" y="214563"/>
                      </a:lnTo>
                      <a:lnTo>
                        <a:pt x="1788027" y="216566"/>
                      </a:lnTo>
                      <a:lnTo>
                        <a:pt x="1791888" y="219570"/>
                      </a:lnTo>
                      <a:lnTo>
                        <a:pt x="1807337" y="238308"/>
                      </a:lnTo>
                      <a:lnTo>
                        <a:pt x="1811200" y="240168"/>
                      </a:lnTo>
                      <a:lnTo>
                        <a:pt x="1816206" y="241026"/>
                      </a:lnTo>
                      <a:lnTo>
                        <a:pt x="1818352" y="242313"/>
                      </a:lnTo>
                      <a:lnTo>
                        <a:pt x="1812201" y="245460"/>
                      </a:lnTo>
                      <a:lnTo>
                        <a:pt x="1809912" y="248464"/>
                      </a:lnTo>
                      <a:lnTo>
                        <a:pt x="1804619" y="253757"/>
                      </a:lnTo>
                      <a:lnTo>
                        <a:pt x="1782162" y="256475"/>
                      </a:lnTo>
                      <a:lnTo>
                        <a:pt x="1775582" y="258477"/>
                      </a:lnTo>
                      <a:lnTo>
                        <a:pt x="1773579" y="259335"/>
                      </a:lnTo>
                      <a:lnTo>
                        <a:pt x="1770862" y="261338"/>
                      </a:lnTo>
                      <a:lnTo>
                        <a:pt x="1769002" y="263054"/>
                      </a:lnTo>
                      <a:lnTo>
                        <a:pt x="1768144" y="266917"/>
                      </a:lnTo>
                      <a:lnTo>
                        <a:pt x="1770003" y="269491"/>
                      </a:lnTo>
                      <a:lnTo>
                        <a:pt x="1774581" y="271780"/>
                      </a:lnTo>
                      <a:lnTo>
                        <a:pt x="1792461" y="282222"/>
                      </a:lnTo>
                      <a:lnTo>
                        <a:pt x="1791317" y="283366"/>
                      </a:lnTo>
                      <a:lnTo>
                        <a:pt x="1786310" y="281507"/>
                      </a:lnTo>
                      <a:lnTo>
                        <a:pt x="1780160" y="278217"/>
                      </a:lnTo>
                      <a:lnTo>
                        <a:pt x="1773866" y="273783"/>
                      </a:lnTo>
                      <a:lnTo>
                        <a:pt x="1765283" y="270636"/>
                      </a:lnTo>
                      <a:lnTo>
                        <a:pt x="1764854" y="268061"/>
                      </a:lnTo>
                      <a:lnTo>
                        <a:pt x="1764568" y="264056"/>
                      </a:lnTo>
                      <a:lnTo>
                        <a:pt x="1764854" y="262911"/>
                      </a:lnTo>
                      <a:lnTo>
                        <a:pt x="1765569" y="260909"/>
                      </a:lnTo>
                      <a:lnTo>
                        <a:pt x="1773723" y="255902"/>
                      </a:lnTo>
                      <a:lnTo>
                        <a:pt x="1781876" y="253471"/>
                      </a:lnTo>
                      <a:lnTo>
                        <a:pt x="1791888" y="247749"/>
                      </a:lnTo>
                      <a:lnTo>
                        <a:pt x="1801901" y="241455"/>
                      </a:lnTo>
                      <a:lnTo>
                        <a:pt x="1799899" y="239309"/>
                      </a:lnTo>
                      <a:lnTo>
                        <a:pt x="1797754" y="237736"/>
                      </a:lnTo>
                      <a:lnTo>
                        <a:pt x="1788742" y="237307"/>
                      </a:lnTo>
                      <a:lnTo>
                        <a:pt x="1770147" y="239596"/>
                      </a:lnTo>
                      <a:lnTo>
                        <a:pt x="1759132" y="241598"/>
                      </a:lnTo>
                      <a:lnTo>
                        <a:pt x="1754126" y="246748"/>
                      </a:lnTo>
                      <a:lnTo>
                        <a:pt x="1746687" y="247463"/>
                      </a:lnTo>
                      <a:lnTo>
                        <a:pt x="1742968" y="247606"/>
                      </a:lnTo>
                      <a:lnTo>
                        <a:pt x="1732670" y="245031"/>
                      </a:lnTo>
                      <a:lnTo>
                        <a:pt x="1723085" y="247463"/>
                      </a:lnTo>
                      <a:lnTo>
                        <a:pt x="1700342" y="249608"/>
                      </a:lnTo>
                      <a:lnTo>
                        <a:pt x="1696766" y="250753"/>
                      </a:lnTo>
                      <a:lnTo>
                        <a:pt x="1644555" y="251182"/>
                      </a:lnTo>
                      <a:lnTo>
                        <a:pt x="1633970" y="252326"/>
                      </a:lnTo>
                      <a:lnTo>
                        <a:pt x="1607221" y="256475"/>
                      </a:lnTo>
                      <a:lnTo>
                        <a:pt x="1606650" y="259621"/>
                      </a:lnTo>
                      <a:lnTo>
                        <a:pt x="1607650" y="262053"/>
                      </a:lnTo>
                      <a:lnTo>
                        <a:pt x="1603502" y="265486"/>
                      </a:lnTo>
                      <a:lnTo>
                        <a:pt x="1601643" y="268919"/>
                      </a:lnTo>
                      <a:lnTo>
                        <a:pt x="1602358" y="272781"/>
                      </a:lnTo>
                      <a:lnTo>
                        <a:pt x="1602501" y="276214"/>
                      </a:lnTo>
                      <a:lnTo>
                        <a:pt x="1603502" y="280649"/>
                      </a:lnTo>
                      <a:lnTo>
                        <a:pt x="1605075" y="284654"/>
                      </a:lnTo>
                      <a:lnTo>
                        <a:pt x="1608938" y="286656"/>
                      </a:lnTo>
                      <a:lnTo>
                        <a:pt x="1612514" y="288087"/>
                      </a:lnTo>
                      <a:lnTo>
                        <a:pt x="1615089" y="292521"/>
                      </a:lnTo>
                      <a:lnTo>
                        <a:pt x="1613086" y="297671"/>
                      </a:lnTo>
                      <a:lnTo>
                        <a:pt x="1610082" y="303392"/>
                      </a:lnTo>
                      <a:lnTo>
                        <a:pt x="1609510" y="306110"/>
                      </a:lnTo>
                      <a:lnTo>
                        <a:pt x="1611369" y="309829"/>
                      </a:lnTo>
                      <a:lnTo>
                        <a:pt x="1613802" y="317124"/>
                      </a:lnTo>
                      <a:lnTo>
                        <a:pt x="1614660" y="318984"/>
                      </a:lnTo>
                      <a:lnTo>
                        <a:pt x="1622813" y="324563"/>
                      </a:lnTo>
                      <a:lnTo>
                        <a:pt x="1628391" y="326422"/>
                      </a:lnTo>
                      <a:lnTo>
                        <a:pt x="1637546" y="326708"/>
                      </a:lnTo>
                      <a:lnTo>
                        <a:pt x="1643840" y="328139"/>
                      </a:lnTo>
                      <a:lnTo>
                        <a:pt x="1652852" y="331715"/>
                      </a:lnTo>
                      <a:lnTo>
                        <a:pt x="1655570" y="333288"/>
                      </a:lnTo>
                      <a:lnTo>
                        <a:pt x="1656428" y="334719"/>
                      </a:lnTo>
                      <a:lnTo>
                        <a:pt x="1658574" y="340726"/>
                      </a:lnTo>
                      <a:lnTo>
                        <a:pt x="1659718" y="342729"/>
                      </a:lnTo>
                      <a:lnTo>
                        <a:pt x="1669588" y="350882"/>
                      </a:lnTo>
                      <a:lnTo>
                        <a:pt x="1672878" y="352170"/>
                      </a:lnTo>
                      <a:lnTo>
                        <a:pt x="1686323" y="353743"/>
                      </a:lnTo>
                      <a:lnTo>
                        <a:pt x="1690472" y="356461"/>
                      </a:lnTo>
                      <a:lnTo>
                        <a:pt x="1696336" y="364471"/>
                      </a:lnTo>
                      <a:lnTo>
                        <a:pt x="1696909" y="366474"/>
                      </a:lnTo>
                      <a:lnTo>
                        <a:pt x="1697481" y="369478"/>
                      </a:lnTo>
                      <a:lnTo>
                        <a:pt x="1696909" y="372339"/>
                      </a:lnTo>
                      <a:lnTo>
                        <a:pt x="1696336" y="374055"/>
                      </a:lnTo>
                      <a:lnTo>
                        <a:pt x="1694048" y="376630"/>
                      </a:lnTo>
                      <a:lnTo>
                        <a:pt x="1688326" y="387358"/>
                      </a:lnTo>
                      <a:lnTo>
                        <a:pt x="1684893" y="396942"/>
                      </a:lnTo>
                      <a:lnTo>
                        <a:pt x="1690329" y="403236"/>
                      </a:lnTo>
                      <a:lnTo>
                        <a:pt x="1697767" y="415537"/>
                      </a:lnTo>
                      <a:lnTo>
                        <a:pt x="1699912" y="420687"/>
                      </a:lnTo>
                      <a:lnTo>
                        <a:pt x="1702487" y="427553"/>
                      </a:lnTo>
                      <a:lnTo>
                        <a:pt x="1701343" y="431987"/>
                      </a:lnTo>
                      <a:lnTo>
                        <a:pt x="1700199" y="434562"/>
                      </a:lnTo>
                      <a:lnTo>
                        <a:pt x="1695335" y="438567"/>
                      </a:lnTo>
                      <a:lnTo>
                        <a:pt x="1689184" y="439855"/>
                      </a:lnTo>
                      <a:lnTo>
                        <a:pt x="1682462" y="442286"/>
                      </a:lnTo>
                      <a:lnTo>
                        <a:pt x="1683034" y="445290"/>
                      </a:lnTo>
                      <a:lnTo>
                        <a:pt x="1684178" y="448866"/>
                      </a:lnTo>
                      <a:lnTo>
                        <a:pt x="1683606" y="451441"/>
                      </a:lnTo>
                      <a:lnTo>
                        <a:pt x="1682747" y="452299"/>
                      </a:lnTo>
                      <a:lnTo>
                        <a:pt x="1679029" y="452585"/>
                      </a:lnTo>
                      <a:lnTo>
                        <a:pt x="1675881" y="451727"/>
                      </a:lnTo>
                      <a:lnTo>
                        <a:pt x="1673164" y="449009"/>
                      </a:lnTo>
                      <a:lnTo>
                        <a:pt x="1670732" y="445576"/>
                      </a:lnTo>
                      <a:lnTo>
                        <a:pt x="1672449" y="441714"/>
                      </a:lnTo>
                      <a:lnTo>
                        <a:pt x="1677884" y="435134"/>
                      </a:lnTo>
                      <a:lnTo>
                        <a:pt x="1681174" y="425693"/>
                      </a:lnTo>
                      <a:lnTo>
                        <a:pt x="1682032" y="419399"/>
                      </a:lnTo>
                      <a:lnTo>
                        <a:pt x="1681747" y="412820"/>
                      </a:lnTo>
                      <a:lnTo>
                        <a:pt x="1680602" y="408385"/>
                      </a:lnTo>
                      <a:lnTo>
                        <a:pt x="1676311" y="405095"/>
                      </a:lnTo>
                      <a:lnTo>
                        <a:pt x="1672305" y="405810"/>
                      </a:lnTo>
                      <a:lnTo>
                        <a:pt x="1668014" y="408671"/>
                      </a:lnTo>
                      <a:lnTo>
                        <a:pt x="1663723" y="419686"/>
                      </a:lnTo>
                      <a:lnTo>
                        <a:pt x="1657858" y="427696"/>
                      </a:lnTo>
                      <a:lnTo>
                        <a:pt x="1657000" y="430986"/>
                      </a:lnTo>
                      <a:lnTo>
                        <a:pt x="1657143" y="433990"/>
                      </a:lnTo>
                      <a:lnTo>
                        <a:pt x="1656714" y="435849"/>
                      </a:lnTo>
                      <a:lnTo>
                        <a:pt x="1655570" y="429555"/>
                      </a:lnTo>
                      <a:lnTo>
                        <a:pt x="1654998" y="424692"/>
                      </a:lnTo>
                      <a:lnTo>
                        <a:pt x="1658288" y="418827"/>
                      </a:lnTo>
                      <a:lnTo>
                        <a:pt x="1660147" y="413249"/>
                      </a:lnTo>
                      <a:lnTo>
                        <a:pt x="1659574" y="409243"/>
                      </a:lnTo>
                      <a:lnTo>
                        <a:pt x="1657286" y="402807"/>
                      </a:lnTo>
                      <a:lnTo>
                        <a:pt x="1657715" y="399517"/>
                      </a:lnTo>
                      <a:lnTo>
                        <a:pt x="1658431" y="397514"/>
                      </a:lnTo>
                      <a:lnTo>
                        <a:pt x="1659861" y="388216"/>
                      </a:lnTo>
                      <a:lnTo>
                        <a:pt x="1665010" y="386357"/>
                      </a:lnTo>
                      <a:lnTo>
                        <a:pt x="1677741" y="379348"/>
                      </a:lnTo>
                      <a:lnTo>
                        <a:pt x="1679601" y="377488"/>
                      </a:lnTo>
                      <a:lnTo>
                        <a:pt x="1683463" y="371337"/>
                      </a:lnTo>
                      <a:lnTo>
                        <a:pt x="1685323" y="369049"/>
                      </a:lnTo>
                      <a:lnTo>
                        <a:pt x="1687325" y="365473"/>
                      </a:lnTo>
                      <a:lnTo>
                        <a:pt x="1683463" y="362469"/>
                      </a:lnTo>
                      <a:lnTo>
                        <a:pt x="1679887" y="360895"/>
                      </a:lnTo>
                      <a:lnTo>
                        <a:pt x="1672878" y="360037"/>
                      </a:lnTo>
                      <a:lnTo>
                        <a:pt x="1666584" y="360323"/>
                      </a:lnTo>
                      <a:lnTo>
                        <a:pt x="1652422" y="363184"/>
                      </a:lnTo>
                      <a:lnTo>
                        <a:pt x="1639835" y="362755"/>
                      </a:lnTo>
                      <a:lnTo>
                        <a:pt x="1635258" y="361038"/>
                      </a:lnTo>
                      <a:lnTo>
                        <a:pt x="1615518" y="348451"/>
                      </a:lnTo>
                      <a:lnTo>
                        <a:pt x="1614230" y="343587"/>
                      </a:lnTo>
                      <a:lnTo>
                        <a:pt x="1612657" y="341728"/>
                      </a:lnTo>
                      <a:lnTo>
                        <a:pt x="1610797" y="341155"/>
                      </a:lnTo>
                      <a:lnTo>
                        <a:pt x="1603932" y="338008"/>
                      </a:lnTo>
                      <a:lnTo>
                        <a:pt x="1588340" y="334146"/>
                      </a:lnTo>
                      <a:lnTo>
                        <a:pt x="1572176" y="325135"/>
                      </a:lnTo>
                      <a:lnTo>
                        <a:pt x="1543854" y="324276"/>
                      </a:lnTo>
                      <a:lnTo>
                        <a:pt x="1536129" y="325278"/>
                      </a:lnTo>
                      <a:lnTo>
                        <a:pt x="1528262" y="328139"/>
                      </a:lnTo>
                      <a:lnTo>
                        <a:pt x="1521253" y="333717"/>
                      </a:lnTo>
                      <a:lnTo>
                        <a:pt x="1517963" y="335291"/>
                      </a:lnTo>
                      <a:lnTo>
                        <a:pt x="1513386" y="335863"/>
                      </a:lnTo>
                      <a:lnTo>
                        <a:pt x="1512384" y="337865"/>
                      </a:lnTo>
                      <a:lnTo>
                        <a:pt x="1511526" y="340583"/>
                      </a:lnTo>
                      <a:lnTo>
                        <a:pt x="1513958" y="342729"/>
                      </a:lnTo>
                      <a:lnTo>
                        <a:pt x="1522684" y="340297"/>
                      </a:lnTo>
                      <a:lnTo>
                        <a:pt x="1529836" y="341585"/>
                      </a:lnTo>
                      <a:lnTo>
                        <a:pt x="1533554" y="344159"/>
                      </a:lnTo>
                      <a:lnTo>
                        <a:pt x="1536272" y="349452"/>
                      </a:lnTo>
                      <a:lnTo>
                        <a:pt x="1534985" y="352027"/>
                      </a:lnTo>
                      <a:lnTo>
                        <a:pt x="1522541" y="355889"/>
                      </a:lnTo>
                      <a:lnTo>
                        <a:pt x="1515674" y="355603"/>
                      </a:lnTo>
                      <a:lnTo>
                        <a:pt x="1500941" y="346448"/>
                      </a:lnTo>
                      <a:lnTo>
                        <a:pt x="1495219" y="344875"/>
                      </a:lnTo>
                      <a:lnTo>
                        <a:pt x="1481630" y="346448"/>
                      </a:lnTo>
                      <a:lnTo>
                        <a:pt x="1472619" y="350882"/>
                      </a:lnTo>
                      <a:lnTo>
                        <a:pt x="1469901" y="351741"/>
                      </a:lnTo>
                      <a:lnTo>
                        <a:pt x="1472046" y="356318"/>
                      </a:lnTo>
                      <a:lnTo>
                        <a:pt x="1475479" y="364614"/>
                      </a:lnTo>
                      <a:lnTo>
                        <a:pt x="1478340" y="369478"/>
                      </a:lnTo>
                      <a:lnTo>
                        <a:pt x="1482060" y="371910"/>
                      </a:lnTo>
                      <a:lnTo>
                        <a:pt x="1495219" y="377774"/>
                      </a:lnTo>
                      <a:lnTo>
                        <a:pt x="1502514" y="379920"/>
                      </a:lnTo>
                      <a:lnTo>
                        <a:pt x="1513672" y="385355"/>
                      </a:lnTo>
                      <a:lnTo>
                        <a:pt x="1520395" y="385928"/>
                      </a:lnTo>
                      <a:lnTo>
                        <a:pt x="1526545" y="384640"/>
                      </a:lnTo>
                      <a:lnTo>
                        <a:pt x="1535700" y="387787"/>
                      </a:lnTo>
                      <a:lnTo>
                        <a:pt x="1540993" y="397800"/>
                      </a:lnTo>
                      <a:lnTo>
                        <a:pt x="1544140" y="401233"/>
                      </a:lnTo>
                      <a:lnTo>
                        <a:pt x="1547000" y="402950"/>
                      </a:lnTo>
                      <a:lnTo>
                        <a:pt x="1551149" y="403951"/>
                      </a:lnTo>
                      <a:lnTo>
                        <a:pt x="1553581" y="404094"/>
                      </a:lnTo>
                      <a:lnTo>
                        <a:pt x="1556155" y="402807"/>
                      </a:lnTo>
                      <a:lnTo>
                        <a:pt x="1562020" y="402521"/>
                      </a:lnTo>
                      <a:lnTo>
                        <a:pt x="1560018" y="405381"/>
                      </a:lnTo>
                      <a:lnTo>
                        <a:pt x="1557729" y="406240"/>
                      </a:lnTo>
                      <a:lnTo>
                        <a:pt x="1545141" y="407527"/>
                      </a:lnTo>
                      <a:lnTo>
                        <a:pt x="1538990" y="406526"/>
                      </a:lnTo>
                      <a:lnTo>
                        <a:pt x="1531409" y="403379"/>
                      </a:lnTo>
                      <a:lnTo>
                        <a:pt x="1516962" y="393366"/>
                      </a:lnTo>
                      <a:lnTo>
                        <a:pt x="1498938" y="392651"/>
                      </a:lnTo>
                      <a:lnTo>
                        <a:pt x="1496936" y="395511"/>
                      </a:lnTo>
                      <a:lnTo>
                        <a:pt x="1491358" y="391363"/>
                      </a:lnTo>
                      <a:lnTo>
                        <a:pt x="1472190" y="390505"/>
                      </a:lnTo>
                      <a:lnTo>
                        <a:pt x="1460890" y="387930"/>
                      </a:lnTo>
                      <a:lnTo>
                        <a:pt x="1448730" y="383639"/>
                      </a:lnTo>
                      <a:lnTo>
                        <a:pt x="1447729" y="381636"/>
                      </a:lnTo>
                      <a:lnTo>
                        <a:pt x="1447157" y="378776"/>
                      </a:lnTo>
                      <a:lnTo>
                        <a:pt x="1451305" y="375056"/>
                      </a:lnTo>
                      <a:lnTo>
                        <a:pt x="1452879" y="372911"/>
                      </a:lnTo>
                      <a:lnTo>
                        <a:pt x="1453880" y="366188"/>
                      </a:lnTo>
                      <a:lnTo>
                        <a:pt x="1446156" y="357319"/>
                      </a:lnTo>
                      <a:lnTo>
                        <a:pt x="1447014" y="349023"/>
                      </a:lnTo>
                      <a:lnTo>
                        <a:pt x="1450590" y="347735"/>
                      </a:lnTo>
                      <a:lnTo>
                        <a:pt x="1455311" y="337007"/>
                      </a:lnTo>
                      <a:lnTo>
                        <a:pt x="1458172" y="333574"/>
                      </a:lnTo>
                      <a:lnTo>
                        <a:pt x="1459745" y="332287"/>
                      </a:lnTo>
                      <a:lnTo>
                        <a:pt x="1461032" y="329855"/>
                      </a:lnTo>
                      <a:lnTo>
                        <a:pt x="1459602" y="326851"/>
                      </a:lnTo>
                      <a:lnTo>
                        <a:pt x="1458172" y="324992"/>
                      </a:lnTo>
                      <a:lnTo>
                        <a:pt x="1456598" y="320700"/>
                      </a:lnTo>
                      <a:lnTo>
                        <a:pt x="1456884" y="317553"/>
                      </a:lnTo>
                      <a:lnTo>
                        <a:pt x="1456884" y="313691"/>
                      </a:lnTo>
                      <a:lnTo>
                        <a:pt x="1453022" y="307684"/>
                      </a:lnTo>
                      <a:lnTo>
                        <a:pt x="1449875" y="301247"/>
                      </a:lnTo>
                      <a:lnTo>
                        <a:pt x="1443295" y="298100"/>
                      </a:lnTo>
                      <a:lnTo>
                        <a:pt x="1437001" y="297957"/>
                      </a:lnTo>
                      <a:lnTo>
                        <a:pt x="1434569" y="298958"/>
                      </a:lnTo>
                      <a:lnTo>
                        <a:pt x="1432281" y="300388"/>
                      </a:lnTo>
                      <a:lnTo>
                        <a:pt x="1435571" y="306253"/>
                      </a:lnTo>
                      <a:lnTo>
                        <a:pt x="1439004" y="311546"/>
                      </a:lnTo>
                      <a:lnTo>
                        <a:pt x="1440577" y="315551"/>
                      </a:lnTo>
                      <a:lnTo>
                        <a:pt x="1441578" y="322846"/>
                      </a:lnTo>
                      <a:lnTo>
                        <a:pt x="1441435" y="331858"/>
                      </a:lnTo>
                      <a:lnTo>
                        <a:pt x="1440291" y="335434"/>
                      </a:lnTo>
                      <a:lnTo>
                        <a:pt x="1438432" y="338581"/>
                      </a:lnTo>
                      <a:lnTo>
                        <a:pt x="1432853" y="342300"/>
                      </a:lnTo>
                      <a:lnTo>
                        <a:pt x="1423269" y="346877"/>
                      </a:lnTo>
                      <a:lnTo>
                        <a:pt x="1417977" y="349166"/>
                      </a:lnTo>
                      <a:lnTo>
                        <a:pt x="1406677" y="351598"/>
                      </a:lnTo>
                      <a:lnTo>
                        <a:pt x="1398666" y="355460"/>
                      </a:lnTo>
                      <a:lnTo>
                        <a:pt x="1380929" y="377917"/>
                      </a:lnTo>
                      <a:lnTo>
                        <a:pt x="1382931" y="381207"/>
                      </a:lnTo>
                      <a:lnTo>
                        <a:pt x="1389368" y="384926"/>
                      </a:lnTo>
                      <a:lnTo>
                        <a:pt x="1393660" y="388073"/>
                      </a:lnTo>
                      <a:lnTo>
                        <a:pt x="1395805" y="390648"/>
                      </a:lnTo>
                      <a:lnTo>
                        <a:pt x="1400383" y="398801"/>
                      </a:lnTo>
                      <a:lnTo>
                        <a:pt x="1417977" y="421688"/>
                      </a:lnTo>
                      <a:lnTo>
                        <a:pt x="1418835" y="425836"/>
                      </a:lnTo>
                      <a:lnTo>
                        <a:pt x="1414830" y="433132"/>
                      </a:lnTo>
                      <a:lnTo>
                        <a:pt x="1406677" y="442572"/>
                      </a:lnTo>
                      <a:lnTo>
                        <a:pt x="1403386" y="447865"/>
                      </a:lnTo>
                      <a:lnTo>
                        <a:pt x="1395805" y="468034"/>
                      </a:lnTo>
                      <a:lnTo>
                        <a:pt x="1395233" y="473183"/>
                      </a:lnTo>
                      <a:lnTo>
                        <a:pt x="1398380" y="478047"/>
                      </a:lnTo>
                      <a:lnTo>
                        <a:pt x="1403530" y="484055"/>
                      </a:lnTo>
                      <a:lnTo>
                        <a:pt x="1405246" y="488632"/>
                      </a:lnTo>
                      <a:lnTo>
                        <a:pt x="1401813" y="500361"/>
                      </a:lnTo>
                      <a:lnTo>
                        <a:pt x="1403530" y="503365"/>
                      </a:lnTo>
                      <a:lnTo>
                        <a:pt x="1407821" y="504796"/>
                      </a:lnTo>
                      <a:lnTo>
                        <a:pt x="1419407" y="503222"/>
                      </a:lnTo>
                      <a:lnTo>
                        <a:pt x="1433139" y="506083"/>
                      </a:lnTo>
                      <a:lnTo>
                        <a:pt x="1440291" y="504796"/>
                      </a:lnTo>
                      <a:lnTo>
                        <a:pt x="1451448" y="498216"/>
                      </a:lnTo>
                      <a:lnTo>
                        <a:pt x="1455597" y="497500"/>
                      </a:lnTo>
                      <a:lnTo>
                        <a:pt x="1468900" y="498359"/>
                      </a:lnTo>
                      <a:lnTo>
                        <a:pt x="1488353" y="504653"/>
                      </a:lnTo>
                      <a:lnTo>
                        <a:pt x="1508952" y="513092"/>
                      </a:lnTo>
                      <a:lnTo>
                        <a:pt x="1513243" y="515953"/>
                      </a:lnTo>
                      <a:lnTo>
                        <a:pt x="1518678" y="516096"/>
                      </a:lnTo>
                      <a:lnTo>
                        <a:pt x="1522826" y="530400"/>
                      </a:lnTo>
                      <a:lnTo>
                        <a:pt x="1526545" y="538267"/>
                      </a:lnTo>
                      <a:lnTo>
                        <a:pt x="1528119" y="543703"/>
                      </a:lnTo>
                      <a:lnTo>
                        <a:pt x="1529120" y="549854"/>
                      </a:lnTo>
                      <a:lnTo>
                        <a:pt x="1525259" y="551141"/>
                      </a:lnTo>
                      <a:lnTo>
                        <a:pt x="1521968" y="551857"/>
                      </a:lnTo>
                      <a:lnTo>
                        <a:pt x="1519108" y="553430"/>
                      </a:lnTo>
                      <a:lnTo>
                        <a:pt x="1515245" y="563014"/>
                      </a:lnTo>
                      <a:lnTo>
                        <a:pt x="1514816" y="568163"/>
                      </a:lnTo>
                      <a:lnTo>
                        <a:pt x="1516819" y="576317"/>
                      </a:lnTo>
                      <a:lnTo>
                        <a:pt x="1534127" y="580036"/>
                      </a:lnTo>
                      <a:lnTo>
                        <a:pt x="1546142" y="582038"/>
                      </a:lnTo>
                      <a:lnTo>
                        <a:pt x="1554582" y="582468"/>
                      </a:lnTo>
                      <a:lnTo>
                        <a:pt x="1556155" y="583469"/>
                      </a:lnTo>
                      <a:lnTo>
                        <a:pt x="1557157" y="584613"/>
                      </a:lnTo>
                      <a:lnTo>
                        <a:pt x="1547144" y="585185"/>
                      </a:lnTo>
                      <a:lnTo>
                        <a:pt x="1528835" y="586187"/>
                      </a:lnTo>
                      <a:lnTo>
                        <a:pt x="1522398" y="585614"/>
                      </a:lnTo>
                      <a:lnTo>
                        <a:pt x="1519537" y="584613"/>
                      </a:lnTo>
                      <a:lnTo>
                        <a:pt x="1516532" y="581895"/>
                      </a:lnTo>
                      <a:lnTo>
                        <a:pt x="1511097" y="579034"/>
                      </a:lnTo>
                      <a:lnTo>
                        <a:pt x="1508952" y="577175"/>
                      </a:lnTo>
                      <a:lnTo>
                        <a:pt x="1504374" y="574886"/>
                      </a:lnTo>
                      <a:lnTo>
                        <a:pt x="1506662" y="566447"/>
                      </a:lnTo>
                      <a:lnTo>
                        <a:pt x="1506949" y="546993"/>
                      </a:lnTo>
                      <a:lnTo>
                        <a:pt x="1506234" y="538840"/>
                      </a:lnTo>
                      <a:lnTo>
                        <a:pt x="1502514" y="532260"/>
                      </a:lnTo>
                      <a:lnTo>
                        <a:pt x="1491071" y="522676"/>
                      </a:lnTo>
                      <a:lnTo>
                        <a:pt x="1487209" y="516382"/>
                      </a:lnTo>
                      <a:lnTo>
                        <a:pt x="1482775" y="512091"/>
                      </a:lnTo>
                      <a:lnTo>
                        <a:pt x="1478483" y="511376"/>
                      </a:lnTo>
                      <a:lnTo>
                        <a:pt x="1472190" y="512234"/>
                      </a:lnTo>
                      <a:lnTo>
                        <a:pt x="1456455" y="516096"/>
                      </a:lnTo>
                      <a:lnTo>
                        <a:pt x="1442437" y="518242"/>
                      </a:lnTo>
                      <a:lnTo>
                        <a:pt x="1425987" y="524106"/>
                      </a:lnTo>
                      <a:lnTo>
                        <a:pt x="1422983" y="528970"/>
                      </a:lnTo>
                      <a:lnTo>
                        <a:pt x="1420408" y="541414"/>
                      </a:lnTo>
                      <a:lnTo>
                        <a:pt x="1423984" y="547565"/>
                      </a:lnTo>
                      <a:lnTo>
                        <a:pt x="1427561" y="551999"/>
                      </a:lnTo>
                      <a:lnTo>
                        <a:pt x="1430993" y="559581"/>
                      </a:lnTo>
                      <a:lnTo>
                        <a:pt x="1431995" y="564158"/>
                      </a:lnTo>
                      <a:lnTo>
                        <a:pt x="1432281" y="568735"/>
                      </a:lnTo>
                      <a:lnTo>
                        <a:pt x="1431708" y="575458"/>
                      </a:lnTo>
                      <a:lnTo>
                        <a:pt x="1428991" y="579178"/>
                      </a:lnTo>
                      <a:lnTo>
                        <a:pt x="1410824" y="593625"/>
                      </a:lnTo>
                      <a:lnTo>
                        <a:pt x="1408107" y="598059"/>
                      </a:lnTo>
                      <a:lnTo>
                        <a:pt x="1404960" y="610504"/>
                      </a:lnTo>
                      <a:lnTo>
                        <a:pt x="1402242" y="615081"/>
                      </a:lnTo>
                      <a:lnTo>
                        <a:pt x="1393802" y="621947"/>
                      </a:lnTo>
                      <a:lnTo>
                        <a:pt x="1388653" y="624665"/>
                      </a:lnTo>
                      <a:lnTo>
                        <a:pt x="1360760" y="637253"/>
                      </a:lnTo>
                      <a:lnTo>
                        <a:pt x="1359759" y="639970"/>
                      </a:lnTo>
                      <a:lnTo>
                        <a:pt x="1357899" y="648696"/>
                      </a:lnTo>
                      <a:lnTo>
                        <a:pt x="1350175" y="652701"/>
                      </a:lnTo>
                      <a:lnTo>
                        <a:pt x="1345597" y="652987"/>
                      </a:lnTo>
                      <a:lnTo>
                        <a:pt x="1335012" y="648696"/>
                      </a:lnTo>
                      <a:lnTo>
                        <a:pt x="1328718" y="647409"/>
                      </a:lnTo>
                      <a:lnTo>
                        <a:pt x="1322281" y="646979"/>
                      </a:lnTo>
                      <a:lnTo>
                        <a:pt x="1297964" y="648267"/>
                      </a:lnTo>
                      <a:lnTo>
                        <a:pt x="1287236" y="645263"/>
                      </a:lnTo>
                      <a:lnTo>
                        <a:pt x="1278654" y="640972"/>
                      </a:lnTo>
                      <a:lnTo>
                        <a:pt x="1269928" y="639684"/>
                      </a:lnTo>
                      <a:lnTo>
                        <a:pt x="1263491" y="636251"/>
                      </a:lnTo>
                      <a:lnTo>
                        <a:pt x="1261918" y="633104"/>
                      </a:lnTo>
                      <a:lnTo>
                        <a:pt x="1260344" y="628956"/>
                      </a:lnTo>
                      <a:lnTo>
                        <a:pt x="1259057" y="626811"/>
                      </a:lnTo>
                      <a:lnTo>
                        <a:pt x="1257912" y="625666"/>
                      </a:lnTo>
                      <a:lnTo>
                        <a:pt x="1259915" y="624236"/>
                      </a:lnTo>
                      <a:lnTo>
                        <a:pt x="1264064" y="623664"/>
                      </a:lnTo>
                      <a:lnTo>
                        <a:pt x="1279941" y="624379"/>
                      </a:lnTo>
                      <a:lnTo>
                        <a:pt x="1284089" y="622805"/>
                      </a:lnTo>
                      <a:lnTo>
                        <a:pt x="1286235" y="623521"/>
                      </a:lnTo>
                      <a:lnTo>
                        <a:pt x="1290526" y="627383"/>
                      </a:lnTo>
                      <a:lnTo>
                        <a:pt x="1296248" y="630816"/>
                      </a:lnTo>
                      <a:lnTo>
                        <a:pt x="1301111" y="630244"/>
                      </a:lnTo>
                      <a:lnTo>
                        <a:pt x="1305259" y="627383"/>
                      </a:lnTo>
                      <a:lnTo>
                        <a:pt x="1306833" y="627383"/>
                      </a:lnTo>
                      <a:lnTo>
                        <a:pt x="1308549" y="627812"/>
                      </a:lnTo>
                      <a:lnTo>
                        <a:pt x="1304830" y="630100"/>
                      </a:lnTo>
                      <a:lnTo>
                        <a:pt x="1301111" y="631817"/>
                      </a:lnTo>
                      <a:lnTo>
                        <a:pt x="1300110" y="632818"/>
                      </a:lnTo>
                      <a:lnTo>
                        <a:pt x="1299252" y="635107"/>
                      </a:lnTo>
                      <a:lnTo>
                        <a:pt x="1304687" y="637825"/>
                      </a:lnTo>
                      <a:lnTo>
                        <a:pt x="1309694" y="639255"/>
                      </a:lnTo>
                      <a:lnTo>
                        <a:pt x="1316131" y="637825"/>
                      </a:lnTo>
                      <a:lnTo>
                        <a:pt x="1319993" y="634964"/>
                      </a:lnTo>
                      <a:lnTo>
                        <a:pt x="1328289" y="630816"/>
                      </a:lnTo>
                      <a:lnTo>
                        <a:pt x="1334297" y="630959"/>
                      </a:lnTo>
                      <a:lnTo>
                        <a:pt x="1334583" y="627097"/>
                      </a:lnTo>
                      <a:lnTo>
                        <a:pt x="1331436" y="621089"/>
                      </a:lnTo>
                      <a:lnTo>
                        <a:pt x="1329004" y="616798"/>
                      </a:lnTo>
                      <a:lnTo>
                        <a:pt x="1338159" y="617942"/>
                      </a:lnTo>
                      <a:lnTo>
                        <a:pt x="1343595" y="614509"/>
                      </a:lnTo>
                      <a:lnTo>
                        <a:pt x="1366052" y="584756"/>
                      </a:lnTo>
                      <a:lnTo>
                        <a:pt x="1376780" y="579178"/>
                      </a:lnTo>
                      <a:lnTo>
                        <a:pt x="1380356" y="575458"/>
                      </a:lnTo>
                      <a:lnTo>
                        <a:pt x="1382931" y="570452"/>
                      </a:lnTo>
                      <a:lnTo>
                        <a:pt x="1383503" y="564873"/>
                      </a:lnTo>
                      <a:lnTo>
                        <a:pt x="1382216" y="558722"/>
                      </a:lnTo>
                      <a:lnTo>
                        <a:pt x="1382502" y="554002"/>
                      </a:lnTo>
                      <a:lnTo>
                        <a:pt x="1386364" y="547994"/>
                      </a:lnTo>
                      <a:lnTo>
                        <a:pt x="1392372" y="540985"/>
                      </a:lnTo>
                      <a:lnTo>
                        <a:pt x="1396234" y="538267"/>
                      </a:lnTo>
                      <a:lnTo>
                        <a:pt x="1395662" y="535550"/>
                      </a:lnTo>
                      <a:lnTo>
                        <a:pt x="1394804" y="533404"/>
                      </a:lnTo>
                      <a:lnTo>
                        <a:pt x="1384076" y="526395"/>
                      </a:lnTo>
                      <a:lnTo>
                        <a:pt x="1372632" y="520673"/>
                      </a:lnTo>
                      <a:lnTo>
                        <a:pt x="1368627" y="517526"/>
                      </a:lnTo>
                      <a:lnTo>
                        <a:pt x="1365480" y="512520"/>
                      </a:lnTo>
                      <a:lnTo>
                        <a:pt x="1364050" y="506655"/>
                      </a:lnTo>
                      <a:lnTo>
                        <a:pt x="1364050" y="502650"/>
                      </a:lnTo>
                      <a:lnTo>
                        <a:pt x="1364908" y="490777"/>
                      </a:lnTo>
                      <a:lnTo>
                        <a:pt x="1366768" y="485056"/>
                      </a:lnTo>
                      <a:lnTo>
                        <a:pt x="1366195" y="468463"/>
                      </a:lnTo>
                      <a:lnTo>
                        <a:pt x="1364193" y="448008"/>
                      </a:lnTo>
                      <a:lnTo>
                        <a:pt x="1362333" y="442429"/>
                      </a:lnTo>
                      <a:lnTo>
                        <a:pt x="1365051" y="438567"/>
                      </a:lnTo>
                      <a:lnTo>
                        <a:pt x="1367912" y="435420"/>
                      </a:lnTo>
                      <a:lnTo>
                        <a:pt x="1369199" y="432416"/>
                      </a:lnTo>
                      <a:lnTo>
                        <a:pt x="1370201" y="412390"/>
                      </a:lnTo>
                      <a:lnTo>
                        <a:pt x="1369342" y="404666"/>
                      </a:lnTo>
                      <a:lnTo>
                        <a:pt x="1365623" y="394224"/>
                      </a:lnTo>
                      <a:lnTo>
                        <a:pt x="1350461" y="385642"/>
                      </a:lnTo>
                      <a:lnTo>
                        <a:pt x="1344167" y="377202"/>
                      </a:lnTo>
                      <a:lnTo>
                        <a:pt x="1344596" y="374198"/>
                      </a:lnTo>
                      <a:lnTo>
                        <a:pt x="1345455" y="372196"/>
                      </a:lnTo>
                      <a:lnTo>
                        <a:pt x="1352034" y="368763"/>
                      </a:lnTo>
                      <a:lnTo>
                        <a:pt x="1356612" y="363899"/>
                      </a:lnTo>
                      <a:lnTo>
                        <a:pt x="1359472" y="356747"/>
                      </a:lnTo>
                      <a:lnTo>
                        <a:pt x="1365480" y="346019"/>
                      </a:lnTo>
                      <a:lnTo>
                        <a:pt x="1367054" y="342300"/>
                      </a:lnTo>
                      <a:lnTo>
                        <a:pt x="1370916" y="327280"/>
                      </a:lnTo>
                      <a:lnTo>
                        <a:pt x="1371917" y="319270"/>
                      </a:lnTo>
                      <a:lnTo>
                        <a:pt x="1372632" y="307397"/>
                      </a:lnTo>
                      <a:lnTo>
                        <a:pt x="1367340" y="304251"/>
                      </a:lnTo>
                      <a:lnTo>
                        <a:pt x="1361618" y="301676"/>
                      </a:lnTo>
                      <a:lnTo>
                        <a:pt x="1351176" y="299387"/>
                      </a:lnTo>
                      <a:lnTo>
                        <a:pt x="1346026" y="299959"/>
                      </a:lnTo>
                      <a:lnTo>
                        <a:pt x="1336586" y="295239"/>
                      </a:lnTo>
                      <a:lnTo>
                        <a:pt x="1333009" y="294524"/>
                      </a:lnTo>
                      <a:lnTo>
                        <a:pt x="1307548" y="295954"/>
                      </a:lnTo>
                      <a:lnTo>
                        <a:pt x="1292958" y="295239"/>
                      </a:lnTo>
                      <a:lnTo>
                        <a:pt x="1284375" y="296383"/>
                      </a:lnTo>
                      <a:lnTo>
                        <a:pt x="1279798" y="296240"/>
                      </a:lnTo>
                      <a:lnTo>
                        <a:pt x="1277080" y="295525"/>
                      </a:lnTo>
                      <a:lnTo>
                        <a:pt x="1277510" y="293522"/>
                      </a:lnTo>
                      <a:lnTo>
                        <a:pt x="1278940" y="292092"/>
                      </a:lnTo>
                      <a:lnTo>
                        <a:pt x="1278510" y="290805"/>
                      </a:lnTo>
                      <a:lnTo>
                        <a:pt x="1276079" y="290662"/>
                      </a:lnTo>
                      <a:lnTo>
                        <a:pt x="1269356" y="292092"/>
                      </a:lnTo>
                      <a:lnTo>
                        <a:pt x="1258771" y="308542"/>
                      </a:lnTo>
                      <a:lnTo>
                        <a:pt x="1252477" y="324563"/>
                      </a:lnTo>
                      <a:lnTo>
                        <a:pt x="1245754" y="346019"/>
                      </a:lnTo>
                      <a:lnTo>
                        <a:pt x="1241606" y="355031"/>
                      </a:lnTo>
                      <a:lnTo>
                        <a:pt x="1235455" y="364614"/>
                      </a:lnTo>
                      <a:lnTo>
                        <a:pt x="1226157" y="372053"/>
                      </a:lnTo>
                      <a:lnTo>
                        <a:pt x="1213570" y="379777"/>
                      </a:lnTo>
                      <a:lnTo>
                        <a:pt x="1205416" y="383353"/>
                      </a:lnTo>
                      <a:lnTo>
                        <a:pt x="1194688" y="386929"/>
                      </a:lnTo>
                      <a:lnTo>
                        <a:pt x="1190111" y="394939"/>
                      </a:lnTo>
                      <a:lnTo>
                        <a:pt x="1186249" y="398086"/>
                      </a:lnTo>
                      <a:lnTo>
                        <a:pt x="1187822" y="400375"/>
                      </a:lnTo>
                      <a:lnTo>
                        <a:pt x="1192542" y="399087"/>
                      </a:lnTo>
                      <a:lnTo>
                        <a:pt x="1189825" y="404666"/>
                      </a:lnTo>
                      <a:lnTo>
                        <a:pt x="1187107" y="408099"/>
                      </a:lnTo>
                      <a:lnTo>
                        <a:pt x="1187393" y="410102"/>
                      </a:lnTo>
                      <a:lnTo>
                        <a:pt x="1188108" y="412676"/>
                      </a:lnTo>
                      <a:lnTo>
                        <a:pt x="1191827" y="413821"/>
                      </a:lnTo>
                      <a:lnTo>
                        <a:pt x="1201554" y="411532"/>
                      </a:lnTo>
                      <a:lnTo>
                        <a:pt x="1203557" y="413678"/>
                      </a:lnTo>
                      <a:lnTo>
                        <a:pt x="1205702" y="416968"/>
                      </a:lnTo>
                      <a:lnTo>
                        <a:pt x="1204558" y="430128"/>
                      </a:lnTo>
                      <a:lnTo>
                        <a:pt x="1201840" y="441285"/>
                      </a:lnTo>
                      <a:lnTo>
                        <a:pt x="1201554" y="445433"/>
                      </a:lnTo>
                      <a:lnTo>
                        <a:pt x="1203127" y="448008"/>
                      </a:lnTo>
                      <a:lnTo>
                        <a:pt x="1204415" y="451441"/>
                      </a:lnTo>
                      <a:lnTo>
                        <a:pt x="1201554" y="455732"/>
                      </a:lnTo>
                      <a:lnTo>
                        <a:pt x="1199265" y="457020"/>
                      </a:lnTo>
                      <a:lnTo>
                        <a:pt x="1194974" y="456590"/>
                      </a:lnTo>
                      <a:lnTo>
                        <a:pt x="1192113" y="465888"/>
                      </a:lnTo>
                      <a:lnTo>
                        <a:pt x="1191255" y="471324"/>
                      </a:lnTo>
                      <a:lnTo>
                        <a:pt x="1191255" y="475758"/>
                      </a:lnTo>
                      <a:lnTo>
                        <a:pt x="1192399" y="478333"/>
                      </a:lnTo>
                      <a:lnTo>
                        <a:pt x="1194116" y="481337"/>
                      </a:lnTo>
                      <a:lnTo>
                        <a:pt x="1195117" y="479048"/>
                      </a:lnTo>
                      <a:lnTo>
                        <a:pt x="1196119" y="475901"/>
                      </a:lnTo>
                      <a:lnTo>
                        <a:pt x="1199122" y="473898"/>
                      </a:lnTo>
                      <a:lnTo>
                        <a:pt x="1216001" y="479763"/>
                      </a:lnTo>
                      <a:lnTo>
                        <a:pt x="1220579" y="482624"/>
                      </a:lnTo>
                      <a:lnTo>
                        <a:pt x="1227588" y="485342"/>
                      </a:lnTo>
                      <a:lnTo>
                        <a:pt x="1229590" y="488489"/>
                      </a:lnTo>
                      <a:lnTo>
                        <a:pt x="1230878" y="498359"/>
                      </a:lnTo>
                      <a:lnTo>
                        <a:pt x="1238030" y="507370"/>
                      </a:lnTo>
                      <a:lnTo>
                        <a:pt x="1243751" y="512663"/>
                      </a:lnTo>
                      <a:lnTo>
                        <a:pt x="1247327" y="514809"/>
                      </a:lnTo>
                      <a:lnTo>
                        <a:pt x="1250331" y="515238"/>
                      </a:lnTo>
                      <a:lnTo>
                        <a:pt x="1255338" y="513235"/>
                      </a:lnTo>
                      <a:lnTo>
                        <a:pt x="1261775" y="513521"/>
                      </a:lnTo>
                      <a:lnTo>
                        <a:pt x="1258341" y="520530"/>
                      </a:lnTo>
                      <a:lnTo>
                        <a:pt x="1252477" y="533690"/>
                      </a:lnTo>
                      <a:lnTo>
                        <a:pt x="1242607" y="545276"/>
                      </a:lnTo>
                      <a:lnTo>
                        <a:pt x="1238602" y="546993"/>
                      </a:lnTo>
                      <a:lnTo>
                        <a:pt x="1232165" y="542273"/>
                      </a:lnTo>
                      <a:lnTo>
                        <a:pt x="1219291" y="536551"/>
                      </a:lnTo>
                      <a:lnTo>
                        <a:pt x="1216430" y="533118"/>
                      </a:lnTo>
                      <a:lnTo>
                        <a:pt x="1201697" y="523963"/>
                      </a:lnTo>
                      <a:lnTo>
                        <a:pt x="1197263" y="517669"/>
                      </a:lnTo>
                      <a:lnTo>
                        <a:pt x="1189825" y="516668"/>
                      </a:lnTo>
                      <a:lnTo>
                        <a:pt x="1179526" y="513664"/>
                      </a:lnTo>
                      <a:lnTo>
                        <a:pt x="1177952" y="512949"/>
                      </a:lnTo>
                      <a:lnTo>
                        <a:pt x="1169512" y="508944"/>
                      </a:lnTo>
                      <a:lnTo>
                        <a:pt x="1161359" y="506798"/>
                      </a:lnTo>
                      <a:lnTo>
                        <a:pt x="1158927" y="503937"/>
                      </a:lnTo>
                      <a:lnTo>
                        <a:pt x="1152777" y="501649"/>
                      </a:lnTo>
                      <a:lnTo>
                        <a:pt x="1146626" y="500218"/>
                      </a:lnTo>
                      <a:lnTo>
                        <a:pt x="1137757" y="496499"/>
                      </a:lnTo>
                      <a:lnTo>
                        <a:pt x="1133609" y="497787"/>
                      </a:lnTo>
                      <a:lnTo>
                        <a:pt x="1134610" y="493638"/>
                      </a:lnTo>
                      <a:lnTo>
                        <a:pt x="1124454" y="487774"/>
                      </a:lnTo>
                      <a:lnTo>
                        <a:pt x="1112296" y="482338"/>
                      </a:lnTo>
                      <a:lnTo>
                        <a:pt x="1087263" y="474900"/>
                      </a:lnTo>
                      <a:lnTo>
                        <a:pt x="1065235" y="471181"/>
                      </a:lnTo>
                      <a:lnTo>
                        <a:pt x="1039201" y="470179"/>
                      </a:lnTo>
                      <a:lnTo>
                        <a:pt x="1016458" y="465316"/>
                      </a:lnTo>
                      <a:lnTo>
                        <a:pt x="1013311" y="465602"/>
                      </a:lnTo>
                      <a:lnTo>
                        <a:pt x="1010306" y="467032"/>
                      </a:lnTo>
                      <a:lnTo>
                        <a:pt x="1002725" y="473898"/>
                      </a:lnTo>
                      <a:lnTo>
                        <a:pt x="994143" y="476044"/>
                      </a:lnTo>
                      <a:lnTo>
                        <a:pt x="990996" y="479334"/>
                      </a:lnTo>
                      <a:lnTo>
                        <a:pt x="996002" y="486629"/>
                      </a:lnTo>
                      <a:lnTo>
                        <a:pt x="1005872" y="505082"/>
                      </a:lnTo>
                      <a:lnTo>
                        <a:pt x="1011737" y="503222"/>
                      </a:lnTo>
                      <a:lnTo>
                        <a:pt x="1014026" y="511662"/>
                      </a:lnTo>
                      <a:lnTo>
                        <a:pt x="1010450" y="516525"/>
                      </a:lnTo>
                      <a:lnTo>
                        <a:pt x="1005014" y="522247"/>
                      </a:lnTo>
                      <a:lnTo>
                        <a:pt x="1000580" y="525251"/>
                      </a:lnTo>
                      <a:lnTo>
                        <a:pt x="990710" y="526824"/>
                      </a:lnTo>
                      <a:lnTo>
                        <a:pt x="982699" y="526395"/>
                      </a:lnTo>
                      <a:lnTo>
                        <a:pt x="981698" y="531831"/>
                      </a:lnTo>
                      <a:lnTo>
                        <a:pt x="983987" y="536694"/>
                      </a:lnTo>
                      <a:lnTo>
                        <a:pt x="983415" y="538840"/>
                      </a:lnTo>
                      <a:lnTo>
                        <a:pt x="982699" y="541414"/>
                      </a:lnTo>
                      <a:lnTo>
                        <a:pt x="981555" y="542702"/>
                      </a:lnTo>
                      <a:lnTo>
                        <a:pt x="980554" y="543560"/>
                      </a:lnTo>
                      <a:lnTo>
                        <a:pt x="977550" y="545134"/>
                      </a:lnTo>
                      <a:lnTo>
                        <a:pt x="973831" y="545134"/>
                      </a:lnTo>
                      <a:lnTo>
                        <a:pt x="964962" y="542559"/>
                      </a:lnTo>
                      <a:lnTo>
                        <a:pt x="958669" y="540270"/>
                      </a:lnTo>
                      <a:lnTo>
                        <a:pt x="958954" y="531115"/>
                      </a:lnTo>
                      <a:lnTo>
                        <a:pt x="962387" y="527253"/>
                      </a:lnTo>
                      <a:lnTo>
                        <a:pt x="964676" y="526395"/>
                      </a:lnTo>
                      <a:lnTo>
                        <a:pt x="966822" y="524679"/>
                      </a:lnTo>
                      <a:lnTo>
                        <a:pt x="962245" y="518814"/>
                      </a:lnTo>
                      <a:lnTo>
                        <a:pt x="958954" y="516382"/>
                      </a:lnTo>
                      <a:lnTo>
                        <a:pt x="957381" y="512377"/>
                      </a:lnTo>
                      <a:lnTo>
                        <a:pt x="957381" y="510517"/>
                      </a:lnTo>
                      <a:lnTo>
                        <a:pt x="953233" y="510660"/>
                      </a:lnTo>
                      <a:lnTo>
                        <a:pt x="936068" y="515381"/>
                      </a:lnTo>
                      <a:lnTo>
                        <a:pt x="932635" y="519672"/>
                      </a:lnTo>
                      <a:lnTo>
                        <a:pt x="930632" y="516811"/>
                      </a:lnTo>
                      <a:lnTo>
                        <a:pt x="908604" y="529828"/>
                      </a:lnTo>
                      <a:lnTo>
                        <a:pt x="899020" y="534405"/>
                      </a:lnTo>
                      <a:lnTo>
                        <a:pt x="892440" y="533833"/>
                      </a:lnTo>
                      <a:lnTo>
                        <a:pt x="883714" y="530972"/>
                      </a:lnTo>
                      <a:lnTo>
                        <a:pt x="873416" y="530829"/>
                      </a:lnTo>
                      <a:lnTo>
                        <a:pt x="866406" y="529399"/>
                      </a:lnTo>
                      <a:lnTo>
                        <a:pt x="862830" y="530114"/>
                      </a:lnTo>
                      <a:lnTo>
                        <a:pt x="855249" y="533261"/>
                      </a:lnTo>
                      <a:lnTo>
                        <a:pt x="847525" y="533690"/>
                      </a:lnTo>
                      <a:lnTo>
                        <a:pt x="839371" y="538411"/>
                      </a:lnTo>
                      <a:lnTo>
                        <a:pt x="832505" y="543846"/>
                      </a:lnTo>
                      <a:lnTo>
                        <a:pt x="830646" y="552858"/>
                      </a:lnTo>
                      <a:lnTo>
                        <a:pt x="826355" y="553859"/>
                      </a:lnTo>
                      <a:lnTo>
                        <a:pt x="821634" y="549139"/>
                      </a:lnTo>
                      <a:lnTo>
                        <a:pt x="819059" y="548137"/>
                      </a:lnTo>
                      <a:lnTo>
                        <a:pt x="816485" y="549139"/>
                      </a:lnTo>
                      <a:lnTo>
                        <a:pt x="811621" y="549568"/>
                      </a:lnTo>
                      <a:lnTo>
                        <a:pt x="807616" y="549854"/>
                      </a:lnTo>
                      <a:lnTo>
                        <a:pt x="803754" y="551570"/>
                      </a:lnTo>
                      <a:lnTo>
                        <a:pt x="802037" y="551427"/>
                      </a:lnTo>
                      <a:lnTo>
                        <a:pt x="790022" y="549854"/>
                      </a:lnTo>
                      <a:lnTo>
                        <a:pt x="786589" y="549997"/>
                      </a:lnTo>
                      <a:lnTo>
                        <a:pt x="782297" y="549425"/>
                      </a:lnTo>
                      <a:lnTo>
                        <a:pt x="783299" y="547136"/>
                      </a:lnTo>
                      <a:lnTo>
                        <a:pt x="784872" y="545563"/>
                      </a:lnTo>
                      <a:lnTo>
                        <a:pt x="791595" y="544275"/>
                      </a:lnTo>
                      <a:lnTo>
                        <a:pt x="795314" y="542416"/>
                      </a:lnTo>
                      <a:lnTo>
                        <a:pt x="799463" y="543417"/>
                      </a:lnTo>
                      <a:lnTo>
                        <a:pt x="802610" y="540699"/>
                      </a:lnTo>
                      <a:lnTo>
                        <a:pt x="802180" y="535407"/>
                      </a:lnTo>
                      <a:lnTo>
                        <a:pt x="797317" y="530257"/>
                      </a:lnTo>
                      <a:lnTo>
                        <a:pt x="799606" y="526252"/>
                      </a:lnTo>
                      <a:lnTo>
                        <a:pt x="801322" y="521388"/>
                      </a:lnTo>
                      <a:lnTo>
                        <a:pt x="802466" y="520816"/>
                      </a:lnTo>
                      <a:lnTo>
                        <a:pt x="803754" y="519100"/>
                      </a:lnTo>
                      <a:lnTo>
                        <a:pt x="802180" y="517669"/>
                      </a:lnTo>
                      <a:lnTo>
                        <a:pt x="798604" y="516954"/>
                      </a:lnTo>
                      <a:lnTo>
                        <a:pt x="798604" y="515810"/>
                      </a:lnTo>
                      <a:lnTo>
                        <a:pt x="800893" y="514809"/>
                      </a:lnTo>
                      <a:lnTo>
                        <a:pt x="816056" y="512806"/>
                      </a:lnTo>
                      <a:lnTo>
                        <a:pt x="819488" y="511376"/>
                      </a:lnTo>
                      <a:lnTo>
                        <a:pt x="810334" y="510660"/>
                      </a:lnTo>
                      <a:lnTo>
                        <a:pt x="798748" y="511089"/>
                      </a:lnTo>
                      <a:lnTo>
                        <a:pt x="786875" y="515524"/>
                      </a:lnTo>
                      <a:lnTo>
                        <a:pt x="764846" y="525108"/>
                      </a:lnTo>
                      <a:lnTo>
                        <a:pt x="754690" y="531544"/>
                      </a:lnTo>
                      <a:lnTo>
                        <a:pt x="757408" y="531544"/>
                      </a:lnTo>
                      <a:lnTo>
                        <a:pt x="760841" y="532403"/>
                      </a:lnTo>
                      <a:lnTo>
                        <a:pt x="763845" y="536980"/>
                      </a:lnTo>
                      <a:lnTo>
                        <a:pt x="766134" y="538124"/>
                      </a:lnTo>
                      <a:lnTo>
                        <a:pt x="764560" y="541128"/>
                      </a:lnTo>
                      <a:lnTo>
                        <a:pt x="758552" y="543417"/>
                      </a:lnTo>
                      <a:lnTo>
                        <a:pt x="756264" y="545134"/>
                      </a:lnTo>
                      <a:lnTo>
                        <a:pt x="753975" y="545706"/>
                      </a:lnTo>
                      <a:lnTo>
                        <a:pt x="752116" y="545134"/>
                      </a:lnTo>
                      <a:lnTo>
                        <a:pt x="749827" y="543846"/>
                      </a:lnTo>
                      <a:lnTo>
                        <a:pt x="751114" y="541557"/>
                      </a:lnTo>
                      <a:lnTo>
                        <a:pt x="752831" y="539412"/>
                      </a:lnTo>
                      <a:lnTo>
                        <a:pt x="748111" y="535550"/>
                      </a:lnTo>
                      <a:lnTo>
                        <a:pt x="745965" y="535121"/>
                      </a:lnTo>
                      <a:lnTo>
                        <a:pt x="744105" y="535264"/>
                      </a:lnTo>
                      <a:lnTo>
                        <a:pt x="732662" y="538554"/>
                      </a:lnTo>
                      <a:lnTo>
                        <a:pt x="724222" y="542416"/>
                      </a:lnTo>
                      <a:lnTo>
                        <a:pt x="716498" y="544418"/>
                      </a:lnTo>
                      <a:lnTo>
                        <a:pt x="709203" y="545134"/>
                      </a:lnTo>
                      <a:lnTo>
                        <a:pt x="705055" y="546850"/>
                      </a:lnTo>
                      <a:lnTo>
                        <a:pt x="696329" y="551999"/>
                      </a:lnTo>
                      <a:lnTo>
                        <a:pt x="690894" y="554288"/>
                      </a:lnTo>
                      <a:lnTo>
                        <a:pt x="681739" y="560010"/>
                      </a:lnTo>
                      <a:lnTo>
                        <a:pt x="658423" y="570166"/>
                      </a:lnTo>
                      <a:lnTo>
                        <a:pt x="652272" y="571024"/>
                      </a:lnTo>
                      <a:lnTo>
                        <a:pt x="648839" y="570166"/>
                      </a:lnTo>
                      <a:lnTo>
                        <a:pt x="646265" y="568878"/>
                      </a:lnTo>
                      <a:lnTo>
                        <a:pt x="644548" y="569880"/>
                      </a:lnTo>
                      <a:lnTo>
                        <a:pt x="646551" y="572455"/>
                      </a:lnTo>
                      <a:lnTo>
                        <a:pt x="649983" y="577318"/>
                      </a:lnTo>
                      <a:lnTo>
                        <a:pt x="648696" y="579893"/>
                      </a:lnTo>
                      <a:lnTo>
                        <a:pt x="643260" y="579178"/>
                      </a:lnTo>
                      <a:lnTo>
                        <a:pt x="631960" y="581466"/>
                      </a:lnTo>
                      <a:lnTo>
                        <a:pt x="619659" y="584899"/>
                      </a:lnTo>
                      <a:lnTo>
                        <a:pt x="619945" y="588475"/>
                      </a:lnTo>
                      <a:lnTo>
                        <a:pt x="620660" y="591622"/>
                      </a:lnTo>
                      <a:lnTo>
                        <a:pt x="618657" y="596629"/>
                      </a:lnTo>
                      <a:lnTo>
                        <a:pt x="616512" y="600777"/>
                      </a:lnTo>
                      <a:lnTo>
                        <a:pt x="614652" y="612649"/>
                      </a:lnTo>
                      <a:lnTo>
                        <a:pt x="613079" y="616082"/>
                      </a:lnTo>
                      <a:lnTo>
                        <a:pt x="608358" y="618514"/>
                      </a:lnTo>
                      <a:lnTo>
                        <a:pt x="583898" y="623807"/>
                      </a:lnTo>
                      <a:lnTo>
                        <a:pt x="579750" y="624093"/>
                      </a:lnTo>
                      <a:lnTo>
                        <a:pt x="578033" y="625094"/>
                      </a:lnTo>
                      <a:lnTo>
                        <a:pt x="576603" y="624093"/>
                      </a:lnTo>
                      <a:lnTo>
                        <a:pt x="572168" y="622948"/>
                      </a:lnTo>
                      <a:lnTo>
                        <a:pt x="565589" y="622805"/>
                      </a:lnTo>
                      <a:lnTo>
                        <a:pt x="562728" y="622376"/>
                      </a:lnTo>
                      <a:lnTo>
                        <a:pt x="559581" y="620374"/>
                      </a:lnTo>
                      <a:lnTo>
                        <a:pt x="555576" y="615510"/>
                      </a:lnTo>
                      <a:lnTo>
                        <a:pt x="549854" y="605354"/>
                      </a:lnTo>
                      <a:lnTo>
                        <a:pt x="537123" y="600348"/>
                      </a:lnTo>
                      <a:lnTo>
                        <a:pt x="531115" y="596915"/>
                      </a:lnTo>
                      <a:lnTo>
                        <a:pt x="529971" y="593768"/>
                      </a:lnTo>
                      <a:lnTo>
                        <a:pt x="531115" y="590478"/>
                      </a:lnTo>
                      <a:lnTo>
                        <a:pt x="544276" y="579607"/>
                      </a:lnTo>
                      <a:lnTo>
                        <a:pt x="548853" y="576031"/>
                      </a:lnTo>
                      <a:lnTo>
                        <a:pt x="568306" y="572884"/>
                      </a:lnTo>
                      <a:lnTo>
                        <a:pt x="576031" y="572598"/>
                      </a:lnTo>
                      <a:lnTo>
                        <a:pt x="583898" y="571310"/>
                      </a:lnTo>
                      <a:lnTo>
                        <a:pt x="583755" y="565016"/>
                      </a:lnTo>
                      <a:lnTo>
                        <a:pt x="576031" y="557292"/>
                      </a:lnTo>
                      <a:lnTo>
                        <a:pt x="567877" y="548280"/>
                      </a:lnTo>
                      <a:lnTo>
                        <a:pt x="559867" y="538411"/>
                      </a:lnTo>
                      <a:lnTo>
                        <a:pt x="548567" y="534834"/>
                      </a:lnTo>
                      <a:lnTo>
                        <a:pt x="535264" y="533118"/>
                      </a:lnTo>
                      <a:lnTo>
                        <a:pt x="508086" y="535121"/>
                      </a:lnTo>
                      <a:lnTo>
                        <a:pt x="504223" y="534691"/>
                      </a:lnTo>
                      <a:lnTo>
                        <a:pt x="486772" y="527825"/>
                      </a:lnTo>
                      <a:lnTo>
                        <a:pt x="485056" y="527682"/>
                      </a:lnTo>
                      <a:lnTo>
                        <a:pt x="482624" y="528111"/>
                      </a:lnTo>
                      <a:lnTo>
                        <a:pt x="483339" y="530114"/>
                      </a:lnTo>
                      <a:lnTo>
                        <a:pt x="484770" y="531544"/>
                      </a:lnTo>
                      <a:lnTo>
                        <a:pt x="507799" y="546421"/>
                      </a:lnTo>
                      <a:lnTo>
                        <a:pt x="508944" y="550140"/>
                      </a:lnTo>
                      <a:lnTo>
                        <a:pt x="509516" y="555433"/>
                      </a:lnTo>
                      <a:lnTo>
                        <a:pt x="509230" y="557578"/>
                      </a:lnTo>
                      <a:lnTo>
                        <a:pt x="509659" y="559724"/>
                      </a:lnTo>
                      <a:lnTo>
                        <a:pt x="509516" y="563586"/>
                      </a:lnTo>
                      <a:lnTo>
                        <a:pt x="503794" y="580465"/>
                      </a:lnTo>
                      <a:lnTo>
                        <a:pt x="498359" y="592337"/>
                      </a:lnTo>
                      <a:lnTo>
                        <a:pt x="496499" y="598059"/>
                      </a:lnTo>
                      <a:lnTo>
                        <a:pt x="496213" y="601921"/>
                      </a:lnTo>
                      <a:lnTo>
                        <a:pt x="498359" y="605211"/>
                      </a:lnTo>
                      <a:lnTo>
                        <a:pt x="504939" y="606356"/>
                      </a:lnTo>
                      <a:lnTo>
                        <a:pt x="511519" y="609789"/>
                      </a:lnTo>
                      <a:lnTo>
                        <a:pt x="514952" y="614652"/>
                      </a:lnTo>
                      <a:lnTo>
                        <a:pt x="515667" y="618085"/>
                      </a:lnTo>
                      <a:lnTo>
                        <a:pt x="515953" y="625380"/>
                      </a:lnTo>
                      <a:lnTo>
                        <a:pt x="517527" y="631531"/>
                      </a:lnTo>
                      <a:lnTo>
                        <a:pt x="512234" y="641115"/>
                      </a:lnTo>
                      <a:lnTo>
                        <a:pt x="509373" y="644977"/>
                      </a:lnTo>
                      <a:lnTo>
                        <a:pt x="505654" y="653559"/>
                      </a:lnTo>
                      <a:lnTo>
                        <a:pt x="507084" y="659710"/>
                      </a:lnTo>
                      <a:lnTo>
                        <a:pt x="506655" y="662142"/>
                      </a:lnTo>
                      <a:lnTo>
                        <a:pt x="505940" y="665003"/>
                      </a:lnTo>
                      <a:lnTo>
                        <a:pt x="503222" y="662857"/>
                      </a:lnTo>
                      <a:lnTo>
                        <a:pt x="501076" y="660425"/>
                      </a:lnTo>
                      <a:lnTo>
                        <a:pt x="498073" y="658280"/>
                      </a:lnTo>
                      <a:lnTo>
                        <a:pt x="494783" y="657422"/>
                      </a:lnTo>
                      <a:lnTo>
                        <a:pt x="491350" y="657994"/>
                      </a:lnTo>
                      <a:lnTo>
                        <a:pt x="488918" y="659281"/>
                      </a:lnTo>
                      <a:lnTo>
                        <a:pt x="489204" y="656706"/>
                      </a:lnTo>
                      <a:lnTo>
                        <a:pt x="492208" y="652844"/>
                      </a:lnTo>
                      <a:lnTo>
                        <a:pt x="490778" y="650842"/>
                      </a:lnTo>
                      <a:lnTo>
                        <a:pt x="489204" y="649268"/>
                      </a:lnTo>
                      <a:lnTo>
                        <a:pt x="479620" y="644548"/>
                      </a:lnTo>
                      <a:lnTo>
                        <a:pt x="472754" y="644262"/>
                      </a:lnTo>
                      <a:lnTo>
                        <a:pt x="466746" y="644691"/>
                      </a:lnTo>
                      <a:lnTo>
                        <a:pt x="460453" y="644119"/>
                      </a:lnTo>
                      <a:lnTo>
                        <a:pt x="455876" y="641115"/>
                      </a:lnTo>
                      <a:lnTo>
                        <a:pt x="451870" y="639541"/>
                      </a:lnTo>
                      <a:lnTo>
                        <a:pt x="448723" y="639255"/>
                      </a:lnTo>
                      <a:lnTo>
                        <a:pt x="444861" y="641973"/>
                      </a:lnTo>
                      <a:lnTo>
                        <a:pt x="435707" y="652415"/>
                      </a:lnTo>
                      <a:lnTo>
                        <a:pt x="426552" y="659281"/>
                      </a:lnTo>
                      <a:lnTo>
                        <a:pt x="414393" y="664288"/>
                      </a:lnTo>
                      <a:lnTo>
                        <a:pt x="405382" y="666004"/>
                      </a:lnTo>
                      <a:lnTo>
                        <a:pt x="402807" y="667292"/>
                      </a:lnTo>
                      <a:lnTo>
                        <a:pt x="397371" y="673156"/>
                      </a:lnTo>
                      <a:lnTo>
                        <a:pt x="391793" y="677734"/>
                      </a:lnTo>
                      <a:lnTo>
                        <a:pt x="376344" y="685458"/>
                      </a:lnTo>
                      <a:lnTo>
                        <a:pt x="375343" y="688605"/>
                      </a:lnTo>
                      <a:lnTo>
                        <a:pt x="374341" y="692896"/>
                      </a:lnTo>
                      <a:lnTo>
                        <a:pt x="375915" y="697759"/>
                      </a:lnTo>
                      <a:lnTo>
                        <a:pt x="378776" y="702480"/>
                      </a:lnTo>
                      <a:lnTo>
                        <a:pt x="386214" y="711921"/>
                      </a:lnTo>
                      <a:lnTo>
                        <a:pt x="390505" y="715068"/>
                      </a:lnTo>
                      <a:lnTo>
                        <a:pt x="393223" y="720074"/>
                      </a:lnTo>
                      <a:lnTo>
                        <a:pt x="395369" y="725796"/>
                      </a:lnTo>
                      <a:lnTo>
                        <a:pt x="394224" y="726940"/>
                      </a:lnTo>
                      <a:lnTo>
                        <a:pt x="388073" y="725510"/>
                      </a:lnTo>
                      <a:lnTo>
                        <a:pt x="383639" y="726225"/>
                      </a:lnTo>
                      <a:lnTo>
                        <a:pt x="377345" y="730087"/>
                      </a:lnTo>
                      <a:lnTo>
                        <a:pt x="376916" y="731803"/>
                      </a:lnTo>
                      <a:lnTo>
                        <a:pt x="374627" y="735666"/>
                      </a:lnTo>
                      <a:lnTo>
                        <a:pt x="368906" y="735952"/>
                      </a:lnTo>
                      <a:lnTo>
                        <a:pt x="353314" y="728943"/>
                      </a:lnTo>
                      <a:lnTo>
                        <a:pt x="340011" y="725367"/>
                      </a:lnTo>
                      <a:lnTo>
                        <a:pt x="337866" y="725223"/>
                      </a:lnTo>
                      <a:lnTo>
                        <a:pt x="334862" y="723507"/>
                      </a:lnTo>
                      <a:lnTo>
                        <a:pt x="334003" y="721934"/>
                      </a:lnTo>
                      <a:lnTo>
                        <a:pt x="328425" y="722220"/>
                      </a:lnTo>
                      <a:lnTo>
                        <a:pt x="324992" y="722077"/>
                      </a:lnTo>
                      <a:lnTo>
                        <a:pt x="321845" y="720932"/>
                      </a:lnTo>
                      <a:lnTo>
                        <a:pt x="307255" y="709632"/>
                      </a:lnTo>
                      <a:lnTo>
                        <a:pt x="295668" y="705341"/>
                      </a:lnTo>
                      <a:lnTo>
                        <a:pt x="292950" y="705341"/>
                      </a:lnTo>
                      <a:lnTo>
                        <a:pt x="287801" y="706485"/>
                      </a:lnTo>
                      <a:lnTo>
                        <a:pt x="284940" y="715640"/>
                      </a:lnTo>
                      <a:lnTo>
                        <a:pt x="280935" y="718071"/>
                      </a:lnTo>
                      <a:lnTo>
                        <a:pt x="277359" y="717928"/>
                      </a:lnTo>
                      <a:lnTo>
                        <a:pt x="277073" y="722506"/>
                      </a:lnTo>
                      <a:lnTo>
                        <a:pt x="278646" y="725223"/>
                      </a:lnTo>
                      <a:lnTo>
                        <a:pt x="280077" y="727226"/>
                      </a:lnTo>
                      <a:lnTo>
                        <a:pt x="284368" y="730373"/>
                      </a:lnTo>
                      <a:lnTo>
                        <a:pt x="292521" y="739957"/>
                      </a:lnTo>
                      <a:lnTo>
                        <a:pt x="296956" y="743819"/>
                      </a:lnTo>
                      <a:lnTo>
                        <a:pt x="300103" y="745392"/>
                      </a:lnTo>
                      <a:lnTo>
                        <a:pt x="304394" y="745535"/>
                      </a:lnTo>
                      <a:lnTo>
                        <a:pt x="313692" y="744391"/>
                      </a:lnTo>
                      <a:lnTo>
                        <a:pt x="316839" y="745965"/>
                      </a:lnTo>
                      <a:lnTo>
                        <a:pt x="320128" y="748110"/>
                      </a:lnTo>
                      <a:lnTo>
                        <a:pt x="320844" y="753689"/>
                      </a:lnTo>
                      <a:lnTo>
                        <a:pt x="323418" y="759268"/>
                      </a:lnTo>
                      <a:lnTo>
                        <a:pt x="323704" y="762414"/>
                      </a:lnTo>
                      <a:lnTo>
                        <a:pt x="320557" y="766134"/>
                      </a:lnTo>
                      <a:lnTo>
                        <a:pt x="310545" y="768851"/>
                      </a:lnTo>
                      <a:lnTo>
                        <a:pt x="304680" y="772713"/>
                      </a:lnTo>
                      <a:lnTo>
                        <a:pt x="302677" y="772427"/>
                      </a:lnTo>
                      <a:lnTo>
                        <a:pt x="290662" y="767993"/>
                      </a:lnTo>
                      <a:lnTo>
                        <a:pt x="282795" y="766277"/>
                      </a:lnTo>
                      <a:lnTo>
                        <a:pt x="272209" y="763559"/>
                      </a:lnTo>
                      <a:lnTo>
                        <a:pt x="270350" y="761985"/>
                      </a:lnTo>
                      <a:lnTo>
                        <a:pt x="265629" y="754547"/>
                      </a:lnTo>
                      <a:lnTo>
                        <a:pt x="255188" y="747395"/>
                      </a:lnTo>
                      <a:lnTo>
                        <a:pt x="250467" y="745392"/>
                      </a:lnTo>
                      <a:lnTo>
                        <a:pt x="244030" y="746823"/>
                      </a:lnTo>
                      <a:lnTo>
                        <a:pt x="239596" y="746108"/>
                      </a:lnTo>
                      <a:lnTo>
                        <a:pt x="232014" y="742389"/>
                      </a:lnTo>
                      <a:lnTo>
                        <a:pt x="227008" y="736524"/>
                      </a:lnTo>
                      <a:lnTo>
                        <a:pt x="226722" y="729372"/>
                      </a:lnTo>
                      <a:lnTo>
                        <a:pt x="228152" y="727798"/>
                      </a:lnTo>
                      <a:lnTo>
                        <a:pt x="229583" y="726940"/>
                      </a:lnTo>
                      <a:lnTo>
                        <a:pt x="225864" y="724794"/>
                      </a:lnTo>
                      <a:lnTo>
                        <a:pt x="225720" y="719216"/>
                      </a:lnTo>
                      <a:lnTo>
                        <a:pt x="225005" y="715640"/>
                      </a:lnTo>
                      <a:lnTo>
                        <a:pt x="221000" y="706628"/>
                      </a:lnTo>
                      <a:lnTo>
                        <a:pt x="216995" y="701335"/>
                      </a:lnTo>
                      <a:lnTo>
                        <a:pt x="212990" y="695471"/>
                      </a:lnTo>
                      <a:lnTo>
                        <a:pt x="217281" y="692467"/>
                      </a:lnTo>
                      <a:lnTo>
                        <a:pt x="219427" y="689749"/>
                      </a:lnTo>
                      <a:lnTo>
                        <a:pt x="222431" y="682168"/>
                      </a:lnTo>
                      <a:lnTo>
                        <a:pt x="223003" y="679593"/>
                      </a:lnTo>
                      <a:lnTo>
                        <a:pt x="224290" y="677018"/>
                      </a:lnTo>
                      <a:lnTo>
                        <a:pt x="224719" y="674587"/>
                      </a:lnTo>
                      <a:lnTo>
                        <a:pt x="224576" y="672155"/>
                      </a:lnTo>
                      <a:lnTo>
                        <a:pt x="221715" y="667864"/>
                      </a:lnTo>
                      <a:lnTo>
                        <a:pt x="212847" y="658995"/>
                      </a:lnTo>
                      <a:lnTo>
                        <a:pt x="204121" y="654132"/>
                      </a:lnTo>
                      <a:lnTo>
                        <a:pt x="187672" y="649268"/>
                      </a:lnTo>
                      <a:lnTo>
                        <a:pt x="183094" y="649554"/>
                      </a:lnTo>
                      <a:lnTo>
                        <a:pt x="181520" y="648839"/>
                      </a:lnTo>
                      <a:lnTo>
                        <a:pt x="184954" y="647981"/>
                      </a:lnTo>
                      <a:lnTo>
                        <a:pt x="188530" y="646121"/>
                      </a:lnTo>
                      <a:lnTo>
                        <a:pt x="190389" y="643117"/>
                      </a:lnTo>
                      <a:lnTo>
                        <a:pt x="186241" y="641687"/>
                      </a:lnTo>
                      <a:lnTo>
                        <a:pt x="182808" y="641115"/>
                      </a:lnTo>
                      <a:lnTo>
                        <a:pt x="177229" y="638683"/>
                      </a:lnTo>
                      <a:lnTo>
                        <a:pt x="176085" y="636537"/>
                      </a:lnTo>
                      <a:lnTo>
                        <a:pt x="177373" y="634964"/>
                      </a:lnTo>
                      <a:lnTo>
                        <a:pt x="176085" y="631102"/>
                      </a:lnTo>
                      <a:lnTo>
                        <a:pt x="168504" y="629958"/>
                      </a:lnTo>
                      <a:lnTo>
                        <a:pt x="166501" y="629099"/>
                      </a:lnTo>
                      <a:lnTo>
                        <a:pt x="166358" y="627812"/>
                      </a:lnTo>
                      <a:lnTo>
                        <a:pt x="161066" y="623521"/>
                      </a:lnTo>
                      <a:lnTo>
                        <a:pt x="154343" y="619086"/>
                      </a:lnTo>
                      <a:lnTo>
                        <a:pt x="155487" y="614652"/>
                      </a:lnTo>
                      <a:lnTo>
                        <a:pt x="150623" y="611362"/>
                      </a:lnTo>
                      <a:lnTo>
                        <a:pt x="146475" y="609073"/>
                      </a:lnTo>
                      <a:lnTo>
                        <a:pt x="139895" y="608215"/>
                      </a:lnTo>
                      <a:lnTo>
                        <a:pt x="137178" y="606642"/>
                      </a:lnTo>
                      <a:lnTo>
                        <a:pt x="152483" y="607071"/>
                      </a:lnTo>
                      <a:lnTo>
                        <a:pt x="168504" y="610504"/>
                      </a:lnTo>
                      <a:lnTo>
                        <a:pt x="167074" y="611791"/>
                      </a:lnTo>
                      <a:lnTo>
                        <a:pt x="165929" y="613794"/>
                      </a:lnTo>
                      <a:lnTo>
                        <a:pt x="170650" y="619515"/>
                      </a:lnTo>
                      <a:lnTo>
                        <a:pt x="175084" y="622805"/>
                      </a:lnTo>
                      <a:lnTo>
                        <a:pt x="185097" y="626811"/>
                      </a:lnTo>
                      <a:lnTo>
                        <a:pt x="186384" y="626811"/>
                      </a:lnTo>
                      <a:lnTo>
                        <a:pt x="188530" y="625809"/>
                      </a:lnTo>
                      <a:lnTo>
                        <a:pt x="193536" y="627526"/>
                      </a:lnTo>
                      <a:lnTo>
                        <a:pt x="197542" y="629814"/>
                      </a:lnTo>
                      <a:lnTo>
                        <a:pt x="205266" y="629958"/>
                      </a:lnTo>
                      <a:lnTo>
                        <a:pt x="214420" y="632675"/>
                      </a:lnTo>
                      <a:lnTo>
                        <a:pt x="213848" y="633677"/>
                      </a:lnTo>
                      <a:lnTo>
                        <a:pt x="212704" y="634535"/>
                      </a:lnTo>
                      <a:lnTo>
                        <a:pt x="215422" y="637682"/>
                      </a:lnTo>
                      <a:lnTo>
                        <a:pt x="219284" y="637253"/>
                      </a:lnTo>
                      <a:lnTo>
                        <a:pt x="225720" y="634678"/>
                      </a:lnTo>
                      <a:lnTo>
                        <a:pt x="242027" y="643833"/>
                      </a:lnTo>
                      <a:lnTo>
                        <a:pt x="246462" y="645549"/>
                      </a:lnTo>
                      <a:lnTo>
                        <a:pt x="272495" y="650269"/>
                      </a:lnTo>
                      <a:lnTo>
                        <a:pt x="284368" y="650699"/>
                      </a:lnTo>
                      <a:lnTo>
                        <a:pt x="290948" y="651700"/>
                      </a:lnTo>
                      <a:lnTo>
                        <a:pt x="300246" y="654132"/>
                      </a:lnTo>
                      <a:lnTo>
                        <a:pt x="310402" y="658852"/>
                      </a:lnTo>
                      <a:lnTo>
                        <a:pt x="318555" y="660569"/>
                      </a:lnTo>
                      <a:lnTo>
                        <a:pt x="333574" y="662142"/>
                      </a:lnTo>
                      <a:lnTo>
                        <a:pt x="341299" y="661999"/>
                      </a:lnTo>
                      <a:lnTo>
                        <a:pt x="360466" y="658709"/>
                      </a:lnTo>
                      <a:lnTo>
                        <a:pt x="385070" y="650413"/>
                      </a:lnTo>
                      <a:lnTo>
                        <a:pt x="397657" y="642974"/>
                      </a:lnTo>
                      <a:lnTo>
                        <a:pt x="417826" y="623807"/>
                      </a:lnTo>
                      <a:lnTo>
                        <a:pt x="420401" y="619229"/>
                      </a:lnTo>
                      <a:lnTo>
                        <a:pt x="422833" y="608644"/>
                      </a:lnTo>
                      <a:lnTo>
                        <a:pt x="422976" y="604210"/>
                      </a:lnTo>
                      <a:lnTo>
                        <a:pt x="420115" y="603781"/>
                      </a:lnTo>
                      <a:lnTo>
                        <a:pt x="416253" y="601206"/>
                      </a:lnTo>
                      <a:lnTo>
                        <a:pt x="416253" y="595198"/>
                      </a:lnTo>
                      <a:lnTo>
                        <a:pt x="413964" y="592194"/>
                      </a:lnTo>
                      <a:lnTo>
                        <a:pt x="411103" y="578319"/>
                      </a:lnTo>
                      <a:lnTo>
                        <a:pt x="405095" y="576746"/>
                      </a:lnTo>
                      <a:lnTo>
                        <a:pt x="401806" y="575172"/>
                      </a:lnTo>
                      <a:lnTo>
                        <a:pt x="397801" y="574314"/>
                      </a:lnTo>
                      <a:lnTo>
                        <a:pt x="393509" y="572168"/>
                      </a:lnTo>
                      <a:lnTo>
                        <a:pt x="388216" y="566447"/>
                      </a:lnTo>
                      <a:lnTo>
                        <a:pt x="383067" y="562585"/>
                      </a:lnTo>
                      <a:lnTo>
                        <a:pt x="378776" y="557435"/>
                      </a:lnTo>
                      <a:lnTo>
                        <a:pt x="376201" y="555576"/>
                      </a:lnTo>
                      <a:lnTo>
                        <a:pt x="374341" y="555003"/>
                      </a:lnTo>
                      <a:lnTo>
                        <a:pt x="375629" y="557578"/>
                      </a:lnTo>
                      <a:lnTo>
                        <a:pt x="376630" y="560296"/>
                      </a:lnTo>
                      <a:lnTo>
                        <a:pt x="368906" y="559724"/>
                      </a:lnTo>
                      <a:lnTo>
                        <a:pt x="346734" y="546421"/>
                      </a:lnTo>
                      <a:lnTo>
                        <a:pt x="342872" y="545420"/>
                      </a:lnTo>
                      <a:lnTo>
                        <a:pt x="341442" y="546564"/>
                      </a:lnTo>
                      <a:lnTo>
                        <a:pt x="334576" y="544847"/>
                      </a:lnTo>
                      <a:lnTo>
                        <a:pt x="332430" y="541700"/>
                      </a:lnTo>
                      <a:lnTo>
                        <a:pt x="313405" y="527253"/>
                      </a:lnTo>
                      <a:lnTo>
                        <a:pt x="279791" y="510660"/>
                      </a:lnTo>
                      <a:lnTo>
                        <a:pt x="256904" y="500790"/>
                      </a:lnTo>
                      <a:lnTo>
                        <a:pt x="239739" y="496213"/>
                      </a:lnTo>
                      <a:lnTo>
                        <a:pt x="238022" y="496785"/>
                      </a:lnTo>
                      <a:lnTo>
                        <a:pt x="236306" y="498645"/>
                      </a:lnTo>
                      <a:lnTo>
                        <a:pt x="231299" y="499217"/>
                      </a:lnTo>
                      <a:lnTo>
                        <a:pt x="226865" y="498788"/>
                      </a:lnTo>
                      <a:lnTo>
                        <a:pt x="211416" y="494783"/>
                      </a:lnTo>
                      <a:lnTo>
                        <a:pt x="207697" y="494211"/>
                      </a:lnTo>
                      <a:lnTo>
                        <a:pt x="191248" y="494354"/>
                      </a:lnTo>
                      <a:lnTo>
                        <a:pt x="189531" y="495498"/>
                      </a:lnTo>
                      <a:lnTo>
                        <a:pt x="183809" y="503937"/>
                      </a:lnTo>
                      <a:lnTo>
                        <a:pt x="180662" y="505654"/>
                      </a:lnTo>
                      <a:lnTo>
                        <a:pt x="174797" y="507227"/>
                      </a:lnTo>
                      <a:lnTo>
                        <a:pt x="176514" y="504653"/>
                      </a:lnTo>
                      <a:lnTo>
                        <a:pt x="180520" y="502793"/>
                      </a:lnTo>
                      <a:lnTo>
                        <a:pt x="183094" y="496642"/>
                      </a:lnTo>
                      <a:lnTo>
                        <a:pt x="183237" y="494067"/>
                      </a:lnTo>
                      <a:lnTo>
                        <a:pt x="184667" y="490777"/>
                      </a:lnTo>
                      <a:lnTo>
                        <a:pt x="184381" y="488060"/>
                      </a:lnTo>
                      <a:lnTo>
                        <a:pt x="182236" y="487201"/>
                      </a:lnTo>
                      <a:lnTo>
                        <a:pt x="178374" y="488060"/>
                      </a:lnTo>
                      <a:lnTo>
                        <a:pt x="169934" y="491350"/>
                      </a:lnTo>
                      <a:lnTo>
                        <a:pt x="168790" y="490491"/>
                      </a:lnTo>
                      <a:lnTo>
                        <a:pt x="171221" y="487201"/>
                      </a:lnTo>
                      <a:lnTo>
                        <a:pt x="170650" y="485914"/>
                      </a:lnTo>
                      <a:lnTo>
                        <a:pt x="167074" y="486343"/>
                      </a:lnTo>
                      <a:lnTo>
                        <a:pt x="159635" y="484770"/>
                      </a:lnTo>
                      <a:lnTo>
                        <a:pt x="151768" y="485342"/>
                      </a:lnTo>
                      <a:lnTo>
                        <a:pt x="150337" y="481337"/>
                      </a:lnTo>
                      <a:lnTo>
                        <a:pt x="145331" y="479048"/>
                      </a:lnTo>
                      <a:lnTo>
                        <a:pt x="143185" y="477188"/>
                      </a:lnTo>
                      <a:lnTo>
                        <a:pt x="145760" y="474900"/>
                      </a:lnTo>
                      <a:lnTo>
                        <a:pt x="163211" y="478619"/>
                      </a:lnTo>
                      <a:lnTo>
                        <a:pt x="168074" y="478762"/>
                      </a:lnTo>
                      <a:lnTo>
                        <a:pt x="170363" y="477475"/>
                      </a:lnTo>
                      <a:lnTo>
                        <a:pt x="170935" y="475043"/>
                      </a:lnTo>
                      <a:lnTo>
                        <a:pt x="170792" y="472325"/>
                      </a:lnTo>
                      <a:lnTo>
                        <a:pt x="168790" y="470752"/>
                      </a:lnTo>
                      <a:lnTo>
                        <a:pt x="157490" y="467748"/>
                      </a:lnTo>
                      <a:lnTo>
                        <a:pt x="152197" y="464458"/>
                      </a:lnTo>
                      <a:lnTo>
                        <a:pt x="139895" y="459880"/>
                      </a:lnTo>
                      <a:lnTo>
                        <a:pt x="139466" y="462026"/>
                      </a:lnTo>
                      <a:lnTo>
                        <a:pt x="141326" y="466174"/>
                      </a:lnTo>
                      <a:lnTo>
                        <a:pt x="140325" y="467605"/>
                      </a:lnTo>
                      <a:lnTo>
                        <a:pt x="136749" y="466460"/>
                      </a:lnTo>
                      <a:lnTo>
                        <a:pt x="134031" y="467319"/>
                      </a:lnTo>
                      <a:lnTo>
                        <a:pt x="130312" y="472325"/>
                      </a:lnTo>
                      <a:lnTo>
                        <a:pt x="126736" y="473755"/>
                      </a:lnTo>
                      <a:lnTo>
                        <a:pt x="123875" y="474042"/>
                      </a:lnTo>
                      <a:lnTo>
                        <a:pt x="111716" y="469750"/>
                      </a:lnTo>
                      <a:lnTo>
                        <a:pt x="106281" y="469035"/>
                      </a:lnTo>
                      <a:lnTo>
                        <a:pt x="107854" y="476044"/>
                      </a:lnTo>
                      <a:lnTo>
                        <a:pt x="107854" y="478619"/>
                      </a:lnTo>
                      <a:lnTo>
                        <a:pt x="107139" y="480908"/>
                      </a:lnTo>
                      <a:lnTo>
                        <a:pt x="105994" y="482195"/>
                      </a:lnTo>
                      <a:lnTo>
                        <a:pt x="103849" y="482767"/>
                      </a:lnTo>
                      <a:lnTo>
                        <a:pt x="98556" y="482481"/>
                      </a:lnTo>
                      <a:lnTo>
                        <a:pt x="91547" y="479763"/>
                      </a:lnTo>
                      <a:lnTo>
                        <a:pt x="86827" y="477045"/>
                      </a:lnTo>
                      <a:lnTo>
                        <a:pt x="85396" y="476902"/>
                      </a:lnTo>
                      <a:lnTo>
                        <a:pt x="84824" y="477332"/>
                      </a:lnTo>
                      <a:lnTo>
                        <a:pt x="85968" y="479906"/>
                      </a:lnTo>
                      <a:lnTo>
                        <a:pt x="85683" y="481909"/>
                      </a:lnTo>
                      <a:lnTo>
                        <a:pt x="84967" y="484198"/>
                      </a:lnTo>
                      <a:lnTo>
                        <a:pt x="83966" y="486200"/>
                      </a:lnTo>
                      <a:lnTo>
                        <a:pt x="82678" y="487917"/>
                      </a:lnTo>
                      <a:lnTo>
                        <a:pt x="79818" y="490062"/>
                      </a:lnTo>
                      <a:lnTo>
                        <a:pt x="74954" y="491779"/>
                      </a:lnTo>
                      <a:lnTo>
                        <a:pt x="61508" y="495069"/>
                      </a:lnTo>
                      <a:lnTo>
                        <a:pt x="60507" y="496499"/>
                      </a:lnTo>
                      <a:lnTo>
                        <a:pt x="56216" y="505797"/>
                      </a:lnTo>
                      <a:lnTo>
                        <a:pt x="54929" y="507084"/>
                      </a:lnTo>
                      <a:lnTo>
                        <a:pt x="53355" y="508229"/>
                      </a:lnTo>
                      <a:lnTo>
                        <a:pt x="48777" y="509802"/>
                      </a:lnTo>
                      <a:lnTo>
                        <a:pt x="46775" y="510374"/>
                      </a:lnTo>
                      <a:lnTo>
                        <a:pt x="40481" y="512949"/>
                      </a:lnTo>
                      <a:lnTo>
                        <a:pt x="36762" y="514665"/>
                      </a:lnTo>
                      <a:lnTo>
                        <a:pt x="32184" y="515953"/>
                      </a:lnTo>
                      <a:lnTo>
                        <a:pt x="33329" y="517669"/>
                      </a:lnTo>
                      <a:lnTo>
                        <a:pt x="40910" y="518099"/>
                      </a:lnTo>
                      <a:lnTo>
                        <a:pt x="42054" y="518528"/>
                      </a:lnTo>
                      <a:lnTo>
                        <a:pt x="42913" y="519386"/>
                      </a:lnTo>
                      <a:lnTo>
                        <a:pt x="43056" y="520816"/>
                      </a:lnTo>
                      <a:lnTo>
                        <a:pt x="42341" y="522962"/>
                      </a:lnTo>
                      <a:lnTo>
                        <a:pt x="34044" y="535264"/>
                      </a:lnTo>
                      <a:lnTo>
                        <a:pt x="33901" y="537838"/>
                      </a:lnTo>
                      <a:lnTo>
                        <a:pt x="36476" y="545134"/>
                      </a:lnTo>
                      <a:lnTo>
                        <a:pt x="40338" y="553573"/>
                      </a:lnTo>
                      <a:lnTo>
                        <a:pt x="51782" y="557292"/>
                      </a:lnTo>
                      <a:lnTo>
                        <a:pt x="60221" y="560153"/>
                      </a:lnTo>
                      <a:lnTo>
                        <a:pt x="65657" y="567162"/>
                      </a:lnTo>
                      <a:lnTo>
                        <a:pt x="74668" y="576174"/>
                      </a:lnTo>
                      <a:lnTo>
                        <a:pt x="79389" y="579607"/>
                      </a:lnTo>
                      <a:lnTo>
                        <a:pt x="79675" y="580608"/>
                      </a:lnTo>
                      <a:lnTo>
                        <a:pt x="78244" y="586902"/>
                      </a:lnTo>
                      <a:lnTo>
                        <a:pt x="72522" y="593053"/>
                      </a:lnTo>
                      <a:lnTo>
                        <a:pt x="67087" y="598345"/>
                      </a:lnTo>
                      <a:lnTo>
                        <a:pt x="61508" y="604639"/>
                      </a:lnTo>
                      <a:lnTo>
                        <a:pt x="57217" y="609932"/>
                      </a:lnTo>
                      <a:lnTo>
                        <a:pt x="52497" y="616368"/>
                      </a:lnTo>
                      <a:lnTo>
                        <a:pt x="51924" y="618514"/>
                      </a:lnTo>
                      <a:lnTo>
                        <a:pt x="51782" y="620374"/>
                      </a:lnTo>
                      <a:lnTo>
                        <a:pt x="52640" y="622519"/>
                      </a:lnTo>
                      <a:lnTo>
                        <a:pt x="58647" y="630387"/>
                      </a:lnTo>
                      <a:lnTo>
                        <a:pt x="61079" y="634392"/>
                      </a:lnTo>
                      <a:lnTo>
                        <a:pt x="63797" y="638683"/>
                      </a:lnTo>
                      <a:lnTo>
                        <a:pt x="66229" y="643260"/>
                      </a:lnTo>
                      <a:lnTo>
                        <a:pt x="67659" y="647552"/>
                      </a:lnTo>
                      <a:lnTo>
                        <a:pt x="70091" y="651557"/>
                      </a:lnTo>
                      <a:lnTo>
                        <a:pt x="71521" y="653559"/>
                      </a:lnTo>
                      <a:lnTo>
                        <a:pt x="74096" y="656563"/>
                      </a:lnTo>
                      <a:lnTo>
                        <a:pt x="77100" y="660855"/>
                      </a:lnTo>
                      <a:lnTo>
                        <a:pt x="78101" y="664288"/>
                      </a:lnTo>
                      <a:lnTo>
                        <a:pt x="82678" y="676017"/>
                      </a:lnTo>
                      <a:lnTo>
                        <a:pt x="83108" y="679021"/>
                      </a:lnTo>
                      <a:lnTo>
                        <a:pt x="82965" y="681310"/>
                      </a:lnTo>
                      <a:lnTo>
                        <a:pt x="80962" y="681882"/>
                      </a:lnTo>
                      <a:lnTo>
                        <a:pt x="76528" y="682168"/>
                      </a:lnTo>
                      <a:lnTo>
                        <a:pt x="71664" y="683598"/>
                      </a:lnTo>
                      <a:lnTo>
                        <a:pt x="71378" y="684170"/>
                      </a:lnTo>
                      <a:lnTo>
                        <a:pt x="74525" y="686888"/>
                      </a:lnTo>
                      <a:lnTo>
                        <a:pt x="71807" y="691609"/>
                      </a:lnTo>
                      <a:lnTo>
                        <a:pt x="71378" y="698332"/>
                      </a:lnTo>
                      <a:lnTo>
                        <a:pt x="68517" y="701908"/>
                      </a:lnTo>
                      <a:lnTo>
                        <a:pt x="68231" y="702766"/>
                      </a:lnTo>
                      <a:lnTo>
                        <a:pt x="68374" y="703481"/>
                      </a:lnTo>
                      <a:lnTo>
                        <a:pt x="68804" y="703910"/>
                      </a:lnTo>
                      <a:lnTo>
                        <a:pt x="74239" y="704912"/>
                      </a:lnTo>
                      <a:lnTo>
                        <a:pt x="74811" y="705913"/>
                      </a:lnTo>
                      <a:lnTo>
                        <a:pt x="74811" y="707772"/>
                      </a:lnTo>
                      <a:lnTo>
                        <a:pt x="74239" y="709632"/>
                      </a:lnTo>
                      <a:lnTo>
                        <a:pt x="71521" y="711062"/>
                      </a:lnTo>
                      <a:lnTo>
                        <a:pt x="68660" y="713065"/>
                      </a:lnTo>
                      <a:lnTo>
                        <a:pt x="67945" y="714924"/>
                      </a:lnTo>
                      <a:lnTo>
                        <a:pt x="68088" y="716498"/>
                      </a:lnTo>
                      <a:lnTo>
                        <a:pt x="69090" y="719359"/>
                      </a:lnTo>
                      <a:lnTo>
                        <a:pt x="70949" y="722506"/>
                      </a:lnTo>
                      <a:lnTo>
                        <a:pt x="73524" y="724508"/>
                      </a:lnTo>
                      <a:lnTo>
                        <a:pt x="82249" y="726511"/>
                      </a:lnTo>
                      <a:lnTo>
                        <a:pt x="83394" y="728084"/>
                      </a:lnTo>
                      <a:lnTo>
                        <a:pt x="83823" y="730230"/>
                      </a:lnTo>
                      <a:lnTo>
                        <a:pt x="83680" y="732376"/>
                      </a:lnTo>
                      <a:lnTo>
                        <a:pt x="79532" y="736667"/>
                      </a:lnTo>
                      <a:lnTo>
                        <a:pt x="79675" y="738240"/>
                      </a:lnTo>
                      <a:lnTo>
                        <a:pt x="81248" y="742246"/>
                      </a:lnTo>
                      <a:lnTo>
                        <a:pt x="83251" y="745965"/>
                      </a:lnTo>
                      <a:lnTo>
                        <a:pt x="91833" y="749970"/>
                      </a:lnTo>
                      <a:lnTo>
                        <a:pt x="94694" y="752258"/>
                      </a:lnTo>
                      <a:lnTo>
                        <a:pt x="95552" y="753975"/>
                      </a:lnTo>
                      <a:lnTo>
                        <a:pt x="95982" y="756836"/>
                      </a:lnTo>
                      <a:lnTo>
                        <a:pt x="95838" y="759983"/>
                      </a:lnTo>
                      <a:lnTo>
                        <a:pt x="95266" y="762701"/>
                      </a:lnTo>
                      <a:lnTo>
                        <a:pt x="92548" y="766134"/>
                      </a:lnTo>
                      <a:lnTo>
                        <a:pt x="86398" y="773143"/>
                      </a:lnTo>
                      <a:lnTo>
                        <a:pt x="80104" y="775860"/>
                      </a:lnTo>
                      <a:lnTo>
                        <a:pt x="79818" y="776433"/>
                      </a:lnTo>
                      <a:lnTo>
                        <a:pt x="81677" y="778578"/>
                      </a:lnTo>
                      <a:lnTo>
                        <a:pt x="92691" y="787447"/>
                      </a:lnTo>
                      <a:lnTo>
                        <a:pt x="99844" y="791595"/>
                      </a:lnTo>
                      <a:lnTo>
                        <a:pt x="109428" y="797174"/>
                      </a:lnTo>
                      <a:lnTo>
                        <a:pt x="115721" y="801608"/>
                      </a:lnTo>
                      <a:lnTo>
                        <a:pt x="117724" y="804755"/>
                      </a:lnTo>
                      <a:lnTo>
                        <a:pt x="120442" y="808331"/>
                      </a:lnTo>
                      <a:lnTo>
                        <a:pt x="123445" y="811192"/>
                      </a:lnTo>
                      <a:lnTo>
                        <a:pt x="125591" y="813624"/>
                      </a:lnTo>
                      <a:lnTo>
                        <a:pt x="126450" y="815197"/>
                      </a:lnTo>
                      <a:lnTo>
                        <a:pt x="126306" y="816914"/>
                      </a:lnTo>
                      <a:lnTo>
                        <a:pt x="123445" y="822063"/>
                      </a:lnTo>
                      <a:lnTo>
                        <a:pt x="121729" y="826068"/>
                      </a:lnTo>
                      <a:lnTo>
                        <a:pt x="118868" y="831933"/>
                      </a:lnTo>
                      <a:lnTo>
                        <a:pt x="115864" y="835938"/>
                      </a:lnTo>
                      <a:lnTo>
                        <a:pt x="108283" y="843376"/>
                      </a:lnTo>
                      <a:lnTo>
                        <a:pt x="97126" y="852531"/>
                      </a:lnTo>
                      <a:lnTo>
                        <a:pt x="94551" y="855392"/>
                      </a:lnTo>
                      <a:lnTo>
                        <a:pt x="89259" y="860112"/>
                      </a:lnTo>
                      <a:lnTo>
                        <a:pt x="80247" y="869839"/>
                      </a:lnTo>
                      <a:lnTo>
                        <a:pt x="77958" y="871985"/>
                      </a:lnTo>
                      <a:lnTo>
                        <a:pt x="70663" y="879566"/>
                      </a:lnTo>
                      <a:lnTo>
                        <a:pt x="67373" y="881998"/>
                      </a:lnTo>
                      <a:lnTo>
                        <a:pt x="64655" y="884286"/>
                      </a:lnTo>
                      <a:lnTo>
                        <a:pt x="57360" y="891582"/>
                      </a:lnTo>
                      <a:lnTo>
                        <a:pt x="49636" y="897017"/>
                      </a:lnTo>
                      <a:lnTo>
                        <a:pt x="41912" y="902024"/>
                      </a:lnTo>
                      <a:lnTo>
                        <a:pt x="39623" y="904598"/>
                      </a:lnTo>
                      <a:lnTo>
                        <a:pt x="36762" y="906601"/>
                      </a:lnTo>
                      <a:lnTo>
                        <a:pt x="33329" y="908460"/>
                      </a:lnTo>
                      <a:lnTo>
                        <a:pt x="31899" y="909462"/>
                      </a:lnTo>
                      <a:lnTo>
                        <a:pt x="24174" y="916471"/>
                      </a:lnTo>
                      <a:lnTo>
                        <a:pt x="13589" y="926055"/>
                      </a:lnTo>
                      <a:lnTo>
                        <a:pt x="25032" y="924338"/>
                      </a:lnTo>
                      <a:lnTo>
                        <a:pt x="35045" y="919618"/>
                      </a:lnTo>
                      <a:lnTo>
                        <a:pt x="37048" y="920619"/>
                      </a:lnTo>
                      <a:lnTo>
                        <a:pt x="39337" y="922622"/>
                      </a:lnTo>
                      <a:lnTo>
                        <a:pt x="38907" y="925626"/>
                      </a:lnTo>
                      <a:lnTo>
                        <a:pt x="38478" y="928057"/>
                      </a:lnTo>
                      <a:lnTo>
                        <a:pt x="34473" y="925769"/>
                      </a:lnTo>
                      <a:lnTo>
                        <a:pt x="35331" y="928343"/>
                      </a:lnTo>
                      <a:lnTo>
                        <a:pt x="39051" y="933350"/>
                      </a:lnTo>
                      <a:lnTo>
                        <a:pt x="44200" y="935352"/>
                      </a:lnTo>
                      <a:lnTo>
                        <a:pt x="51924" y="941646"/>
                      </a:lnTo>
                      <a:lnTo>
                        <a:pt x="61079" y="942361"/>
                      </a:lnTo>
                      <a:lnTo>
                        <a:pt x="66944" y="941217"/>
                      </a:lnTo>
                      <a:lnTo>
                        <a:pt x="71664" y="941503"/>
                      </a:lnTo>
                      <a:lnTo>
                        <a:pt x="76099" y="944793"/>
                      </a:lnTo>
                      <a:lnTo>
                        <a:pt x="79245" y="949084"/>
                      </a:lnTo>
                      <a:lnTo>
                        <a:pt x="81820" y="950229"/>
                      </a:lnTo>
                      <a:lnTo>
                        <a:pt x="85253" y="952231"/>
                      </a:lnTo>
                      <a:lnTo>
                        <a:pt x="84824" y="954663"/>
                      </a:lnTo>
                      <a:lnTo>
                        <a:pt x="83680" y="955950"/>
                      </a:lnTo>
                      <a:lnTo>
                        <a:pt x="70091" y="952231"/>
                      </a:lnTo>
                      <a:lnTo>
                        <a:pt x="54213" y="950372"/>
                      </a:lnTo>
                      <a:lnTo>
                        <a:pt x="52211" y="952088"/>
                      </a:lnTo>
                      <a:lnTo>
                        <a:pt x="50208" y="954806"/>
                      </a:lnTo>
                      <a:lnTo>
                        <a:pt x="49207" y="956809"/>
                      </a:lnTo>
                      <a:lnTo>
                        <a:pt x="48206" y="957953"/>
                      </a:lnTo>
                      <a:lnTo>
                        <a:pt x="45774" y="958811"/>
                      </a:lnTo>
                      <a:lnTo>
                        <a:pt x="42198" y="958954"/>
                      </a:lnTo>
                      <a:lnTo>
                        <a:pt x="37907" y="958525"/>
                      </a:lnTo>
                      <a:lnTo>
                        <a:pt x="35331" y="957095"/>
                      </a:lnTo>
                      <a:lnTo>
                        <a:pt x="33329" y="958668"/>
                      </a:lnTo>
                      <a:lnTo>
                        <a:pt x="32471" y="962244"/>
                      </a:lnTo>
                      <a:lnTo>
                        <a:pt x="29753" y="964104"/>
                      </a:lnTo>
                      <a:lnTo>
                        <a:pt x="26034" y="962673"/>
                      </a:lnTo>
                      <a:lnTo>
                        <a:pt x="23602" y="959956"/>
                      </a:lnTo>
                      <a:lnTo>
                        <a:pt x="21314" y="960099"/>
                      </a:lnTo>
                      <a:lnTo>
                        <a:pt x="20026" y="962673"/>
                      </a:lnTo>
                      <a:lnTo>
                        <a:pt x="21027" y="966249"/>
                      </a:lnTo>
                      <a:lnTo>
                        <a:pt x="21599" y="970398"/>
                      </a:lnTo>
                      <a:lnTo>
                        <a:pt x="20026" y="973545"/>
                      </a:lnTo>
                      <a:lnTo>
                        <a:pt x="21599" y="974832"/>
                      </a:lnTo>
                      <a:lnTo>
                        <a:pt x="23602" y="977121"/>
                      </a:lnTo>
                      <a:lnTo>
                        <a:pt x="24174" y="978408"/>
                      </a:lnTo>
                      <a:lnTo>
                        <a:pt x="23459" y="979123"/>
                      </a:lnTo>
                      <a:lnTo>
                        <a:pt x="21456" y="979838"/>
                      </a:lnTo>
                      <a:lnTo>
                        <a:pt x="21027" y="980554"/>
                      </a:lnTo>
                      <a:lnTo>
                        <a:pt x="20169" y="981698"/>
                      </a:lnTo>
                      <a:lnTo>
                        <a:pt x="17738" y="981841"/>
                      </a:lnTo>
                      <a:lnTo>
                        <a:pt x="16593" y="982699"/>
                      </a:lnTo>
                      <a:lnTo>
                        <a:pt x="15020" y="986561"/>
                      </a:lnTo>
                      <a:lnTo>
                        <a:pt x="12302" y="992855"/>
                      </a:lnTo>
                      <a:lnTo>
                        <a:pt x="9584" y="995859"/>
                      </a:lnTo>
                      <a:lnTo>
                        <a:pt x="10013" y="996002"/>
                      </a:lnTo>
                      <a:lnTo>
                        <a:pt x="12016" y="999006"/>
                      </a:lnTo>
                      <a:lnTo>
                        <a:pt x="14018" y="1014169"/>
                      </a:lnTo>
                      <a:lnTo>
                        <a:pt x="14161" y="1017888"/>
                      </a:lnTo>
                      <a:lnTo>
                        <a:pt x="13589" y="1019604"/>
                      </a:lnTo>
                      <a:lnTo>
                        <a:pt x="12016" y="1020319"/>
                      </a:lnTo>
                      <a:lnTo>
                        <a:pt x="7009" y="1025755"/>
                      </a:lnTo>
                      <a:lnTo>
                        <a:pt x="6437" y="1027901"/>
                      </a:lnTo>
                      <a:lnTo>
                        <a:pt x="6580" y="1029760"/>
                      </a:lnTo>
                      <a:lnTo>
                        <a:pt x="7295" y="1031620"/>
                      </a:lnTo>
                      <a:lnTo>
                        <a:pt x="11015" y="1032049"/>
                      </a:lnTo>
                      <a:lnTo>
                        <a:pt x="15592" y="1031620"/>
                      </a:lnTo>
                      <a:lnTo>
                        <a:pt x="18882" y="1033479"/>
                      </a:lnTo>
                      <a:lnTo>
                        <a:pt x="22601" y="1037341"/>
                      </a:lnTo>
                      <a:lnTo>
                        <a:pt x="24174" y="1040345"/>
                      </a:lnTo>
                      <a:lnTo>
                        <a:pt x="24746" y="1042920"/>
                      </a:lnTo>
                      <a:lnTo>
                        <a:pt x="22744" y="1045352"/>
                      </a:lnTo>
                      <a:lnTo>
                        <a:pt x="19454" y="1045066"/>
                      </a:lnTo>
                      <a:lnTo>
                        <a:pt x="16879" y="1043778"/>
                      </a:lnTo>
                      <a:lnTo>
                        <a:pt x="15878" y="1042777"/>
                      </a:lnTo>
                      <a:lnTo>
                        <a:pt x="16021" y="1042062"/>
                      </a:lnTo>
                      <a:lnTo>
                        <a:pt x="13732" y="1039630"/>
                      </a:lnTo>
                      <a:lnTo>
                        <a:pt x="9870" y="1038486"/>
                      </a:lnTo>
                      <a:lnTo>
                        <a:pt x="8869" y="1038486"/>
                      </a:lnTo>
                      <a:lnTo>
                        <a:pt x="8869" y="1038629"/>
                      </a:lnTo>
                      <a:lnTo>
                        <a:pt x="9727" y="1042062"/>
                      </a:lnTo>
                      <a:lnTo>
                        <a:pt x="11300" y="1043349"/>
                      </a:lnTo>
                      <a:lnTo>
                        <a:pt x="12588" y="1044350"/>
                      </a:lnTo>
                      <a:lnTo>
                        <a:pt x="12874" y="1044923"/>
                      </a:lnTo>
                      <a:lnTo>
                        <a:pt x="12874" y="1045495"/>
                      </a:lnTo>
                      <a:lnTo>
                        <a:pt x="12159" y="1046210"/>
                      </a:lnTo>
                      <a:lnTo>
                        <a:pt x="5865" y="1048070"/>
                      </a:lnTo>
                      <a:lnTo>
                        <a:pt x="5007" y="1049500"/>
                      </a:lnTo>
                      <a:lnTo>
                        <a:pt x="4292" y="1051216"/>
                      </a:lnTo>
                      <a:lnTo>
                        <a:pt x="1574" y="1053791"/>
                      </a:lnTo>
                      <a:lnTo>
                        <a:pt x="715" y="1056223"/>
                      </a:lnTo>
                      <a:lnTo>
                        <a:pt x="143" y="1058941"/>
                      </a:lnTo>
                      <a:lnTo>
                        <a:pt x="0" y="1059799"/>
                      </a:lnTo>
                      <a:lnTo>
                        <a:pt x="3576" y="1059942"/>
                      </a:lnTo>
                      <a:lnTo>
                        <a:pt x="4864" y="1060657"/>
                      </a:lnTo>
                      <a:lnTo>
                        <a:pt x="5722" y="1064090"/>
                      </a:lnTo>
                      <a:lnTo>
                        <a:pt x="9727" y="1066808"/>
                      </a:lnTo>
                      <a:lnTo>
                        <a:pt x="13446" y="1068954"/>
                      </a:lnTo>
                      <a:lnTo>
                        <a:pt x="14447" y="1070098"/>
                      </a:lnTo>
                      <a:lnTo>
                        <a:pt x="14733" y="1071958"/>
                      </a:lnTo>
                      <a:lnTo>
                        <a:pt x="14447" y="1074246"/>
                      </a:lnTo>
                      <a:lnTo>
                        <a:pt x="14018" y="1075534"/>
                      </a:lnTo>
                      <a:lnTo>
                        <a:pt x="12445" y="1076821"/>
                      </a:lnTo>
                      <a:lnTo>
                        <a:pt x="11157" y="1080397"/>
                      </a:lnTo>
                      <a:lnTo>
                        <a:pt x="10871" y="1083687"/>
                      </a:lnTo>
                      <a:lnTo>
                        <a:pt x="8726" y="1089409"/>
                      </a:lnTo>
                      <a:lnTo>
                        <a:pt x="9298" y="1089409"/>
                      </a:lnTo>
                      <a:lnTo>
                        <a:pt x="13732" y="1088407"/>
                      </a:lnTo>
                      <a:lnTo>
                        <a:pt x="15020" y="1088980"/>
                      </a:lnTo>
                      <a:lnTo>
                        <a:pt x="16021" y="1090267"/>
                      </a:lnTo>
                      <a:lnTo>
                        <a:pt x="16307" y="1093843"/>
                      </a:lnTo>
                      <a:lnTo>
                        <a:pt x="17880" y="1095417"/>
                      </a:lnTo>
                      <a:lnTo>
                        <a:pt x="19311" y="1097991"/>
                      </a:lnTo>
                      <a:lnTo>
                        <a:pt x="19883" y="1099994"/>
                      </a:lnTo>
                      <a:lnTo>
                        <a:pt x="22744" y="1102283"/>
                      </a:lnTo>
                      <a:lnTo>
                        <a:pt x="23030" y="1103713"/>
                      </a:lnTo>
                      <a:lnTo>
                        <a:pt x="24746" y="1109006"/>
                      </a:lnTo>
                      <a:lnTo>
                        <a:pt x="25461" y="1112152"/>
                      </a:lnTo>
                      <a:lnTo>
                        <a:pt x="25748" y="1114441"/>
                      </a:lnTo>
                      <a:lnTo>
                        <a:pt x="24890" y="1117445"/>
                      </a:lnTo>
                      <a:lnTo>
                        <a:pt x="24031" y="1119448"/>
                      </a:lnTo>
                      <a:lnTo>
                        <a:pt x="28179" y="1123167"/>
                      </a:lnTo>
                      <a:lnTo>
                        <a:pt x="29181" y="1123310"/>
                      </a:lnTo>
                      <a:lnTo>
                        <a:pt x="31469" y="1121879"/>
                      </a:lnTo>
                      <a:lnTo>
                        <a:pt x="31899" y="1121736"/>
                      </a:lnTo>
                      <a:lnTo>
                        <a:pt x="36619" y="1121593"/>
                      </a:lnTo>
                      <a:lnTo>
                        <a:pt x="38907" y="1122881"/>
                      </a:lnTo>
                      <a:lnTo>
                        <a:pt x="40481" y="1125455"/>
                      </a:lnTo>
                      <a:lnTo>
                        <a:pt x="42054" y="1127458"/>
                      </a:lnTo>
                      <a:lnTo>
                        <a:pt x="43628" y="1128030"/>
                      </a:lnTo>
                      <a:lnTo>
                        <a:pt x="48206" y="1125455"/>
                      </a:lnTo>
                      <a:lnTo>
                        <a:pt x="50780" y="1124597"/>
                      </a:lnTo>
                      <a:lnTo>
                        <a:pt x="52497" y="1124740"/>
                      </a:lnTo>
                      <a:lnTo>
                        <a:pt x="58361" y="1126886"/>
                      </a:lnTo>
                      <a:lnTo>
                        <a:pt x="61079" y="1128173"/>
                      </a:lnTo>
                      <a:lnTo>
                        <a:pt x="61794" y="1129317"/>
                      </a:lnTo>
                      <a:lnTo>
                        <a:pt x="61794" y="1130605"/>
                      </a:lnTo>
                      <a:lnTo>
                        <a:pt x="61079" y="1132607"/>
                      </a:lnTo>
                      <a:lnTo>
                        <a:pt x="60507" y="1134753"/>
                      </a:lnTo>
                      <a:lnTo>
                        <a:pt x="62223" y="1137328"/>
                      </a:lnTo>
                      <a:lnTo>
                        <a:pt x="64369" y="1138901"/>
                      </a:lnTo>
                      <a:lnTo>
                        <a:pt x="68804" y="1136184"/>
                      </a:lnTo>
                      <a:lnTo>
                        <a:pt x="70520" y="1135325"/>
                      </a:lnTo>
                      <a:lnTo>
                        <a:pt x="72237" y="1135325"/>
                      </a:lnTo>
                      <a:lnTo>
                        <a:pt x="74668" y="1134324"/>
                      </a:lnTo>
                      <a:lnTo>
                        <a:pt x="76385" y="1132750"/>
                      </a:lnTo>
                      <a:lnTo>
                        <a:pt x="78101" y="1132178"/>
                      </a:lnTo>
                      <a:lnTo>
                        <a:pt x="81248" y="1132464"/>
                      </a:lnTo>
                      <a:lnTo>
                        <a:pt x="87113" y="1132178"/>
                      </a:lnTo>
                      <a:lnTo>
                        <a:pt x="93836" y="1134610"/>
                      </a:lnTo>
                      <a:lnTo>
                        <a:pt x="94408" y="1135325"/>
                      </a:lnTo>
                      <a:lnTo>
                        <a:pt x="97698" y="1138329"/>
                      </a:lnTo>
                      <a:lnTo>
                        <a:pt x="98842" y="1139760"/>
                      </a:lnTo>
                      <a:lnTo>
                        <a:pt x="99987" y="1140189"/>
                      </a:lnTo>
                      <a:lnTo>
                        <a:pt x="101846" y="1141619"/>
                      </a:lnTo>
                      <a:lnTo>
                        <a:pt x="104135" y="1142477"/>
                      </a:lnTo>
                      <a:lnTo>
                        <a:pt x="105852" y="1142191"/>
                      </a:lnTo>
                      <a:lnTo>
                        <a:pt x="106710" y="1142763"/>
                      </a:lnTo>
                      <a:lnTo>
                        <a:pt x="107425" y="1143765"/>
                      </a:lnTo>
                      <a:lnTo>
                        <a:pt x="107425" y="1145767"/>
                      </a:lnTo>
                      <a:lnTo>
                        <a:pt x="107139" y="1151060"/>
                      </a:lnTo>
                      <a:lnTo>
                        <a:pt x="105994" y="1152633"/>
                      </a:lnTo>
                      <a:lnTo>
                        <a:pt x="104850" y="1153921"/>
                      </a:lnTo>
                      <a:lnTo>
                        <a:pt x="104421" y="1154922"/>
                      </a:lnTo>
                      <a:lnTo>
                        <a:pt x="104564" y="1156066"/>
                      </a:lnTo>
                      <a:lnTo>
                        <a:pt x="106567" y="1158498"/>
                      </a:lnTo>
                      <a:lnTo>
                        <a:pt x="108998" y="1162074"/>
                      </a:lnTo>
                      <a:lnTo>
                        <a:pt x="109570" y="1164077"/>
                      </a:lnTo>
                      <a:lnTo>
                        <a:pt x="109570" y="1165650"/>
                      </a:lnTo>
                      <a:lnTo>
                        <a:pt x="106137" y="1170371"/>
                      </a:lnTo>
                      <a:lnTo>
                        <a:pt x="105136" y="1171372"/>
                      </a:lnTo>
                      <a:lnTo>
                        <a:pt x="104278" y="1173660"/>
                      </a:lnTo>
                      <a:lnTo>
                        <a:pt x="103849" y="1175949"/>
                      </a:lnTo>
                      <a:lnTo>
                        <a:pt x="104135" y="1176951"/>
                      </a:lnTo>
                      <a:lnTo>
                        <a:pt x="109713" y="1180527"/>
                      </a:lnTo>
                      <a:lnTo>
                        <a:pt x="113862" y="1182529"/>
                      </a:lnTo>
                      <a:lnTo>
                        <a:pt x="114863" y="1183530"/>
                      </a:lnTo>
                      <a:lnTo>
                        <a:pt x="114863" y="1184103"/>
                      </a:lnTo>
                      <a:lnTo>
                        <a:pt x="112717" y="1187965"/>
                      </a:lnTo>
                      <a:lnTo>
                        <a:pt x="112431" y="1189109"/>
                      </a:lnTo>
                      <a:lnTo>
                        <a:pt x="115721" y="1190683"/>
                      </a:lnTo>
                      <a:lnTo>
                        <a:pt x="117581" y="1193257"/>
                      </a:lnTo>
                      <a:lnTo>
                        <a:pt x="119298" y="1197406"/>
                      </a:lnTo>
                      <a:lnTo>
                        <a:pt x="122444" y="1201411"/>
                      </a:lnTo>
                      <a:lnTo>
                        <a:pt x="129167" y="1204844"/>
                      </a:lnTo>
                      <a:lnTo>
                        <a:pt x="134174" y="1207132"/>
                      </a:lnTo>
                      <a:lnTo>
                        <a:pt x="135175" y="1208277"/>
                      </a:lnTo>
                      <a:lnTo>
                        <a:pt x="135461" y="1209421"/>
                      </a:lnTo>
                      <a:lnTo>
                        <a:pt x="135175" y="1212139"/>
                      </a:lnTo>
                      <a:lnTo>
                        <a:pt x="133888" y="1215572"/>
                      </a:lnTo>
                      <a:lnTo>
                        <a:pt x="133029" y="1217288"/>
                      </a:lnTo>
                      <a:lnTo>
                        <a:pt x="135032" y="1218147"/>
                      </a:lnTo>
                      <a:lnTo>
                        <a:pt x="140182" y="1217861"/>
                      </a:lnTo>
                      <a:lnTo>
                        <a:pt x="146475" y="1218576"/>
                      </a:lnTo>
                      <a:lnTo>
                        <a:pt x="154057" y="1222152"/>
                      </a:lnTo>
                      <a:lnTo>
                        <a:pt x="154057" y="1223868"/>
                      </a:lnTo>
                      <a:lnTo>
                        <a:pt x="153198" y="1225299"/>
                      </a:lnTo>
                      <a:lnTo>
                        <a:pt x="153770" y="1226872"/>
                      </a:lnTo>
                      <a:lnTo>
                        <a:pt x="154629" y="1228160"/>
                      </a:lnTo>
                      <a:lnTo>
                        <a:pt x="161066" y="1232308"/>
                      </a:lnTo>
                      <a:lnTo>
                        <a:pt x="161781" y="1233452"/>
                      </a:lnTo>
                      <a:lnTo>
                        <a:pt x="161781" y="1235455"/>
                      </a:lnTo>
                      <a:lnTo>
                        <a:pt x="161638" y="1236885"/>
                      </a:lnTo>
                      <a:lnTo>
                        <a:pt x="159921" y="1237171"/>
                      </a:lnTo>
                      <a:lnTo>
                        <a:pt x="157919" y="1237886"/>
                      </a:lnTo>
                      <a:lnTo>
                        <a:pt x="154629" y="1239603"/>
                      </a:lnTo>
                      <a:lnTo>
                        <a:pt x="153341" y="1242035"/>
                      </a:lnTo>
                      <a:lnTo>
                        <a:pt x="147906" y="1245468"/>
                      </a:lnTo>
                      <a:lnTo>
                        <a:pt x="144759" y="1246898"/>
                      </a:lnTo>
                      <a:lnTo>
                        <a:pt x="142041" y="1247041"/>
                      </a:lnTo>
                      <a:lnTo>
                        <a:pt x="135890" y="1246326"/>
                      </a:lnTo>
                      <a:lnTo>
                        <a:pt x="133744" y="1244609"/>
                      </a:lnTo>
                      <a:lnTo>
                        <a:pt x="132743" y="1243179"/>
                      </a:lnTo>
                      <a:lnTo>
                        <a:pt x="130455" y="1242464"/>
                      </a:lnTo>
                      <a:lnTo>
                        <a:pt x="127165" y="1242321"/>
                      </a:lnTo>
                      <a:lnTo>
                        <a:pt x="122874" y="1242607"/>
                      </a:lnTo>
                      <a:lnTo>
                        <a:pt x="121872" y="1243036"/>
                      </a:lnTo>
                      <a:lnTo>
                        <a:pt x="121157" y="1244896"/>
                      </a:lnTo>
                      <a:lnTo>
                        <a:pt x="119298" y="1248186"/>
                      </a:lnTo>
                      <a:lnTo>
                        <a:pt x="118010" y="1249902"/>
                      </a:lnTo>
                      <a:lnTo>
                        <a:pt x="119154" y="1251046"/>
                      </a:lnTo>
                      <a:lnTo>
                        <a:pt x="120871" y="1253335"/>
                      </a:lnTo>
                      <a:lnTo>
                        <a:pt x="123589" y="1256339"/>
                      </a:lnTo>
                      <a:lnTo>
                        <a:pt x="126306" y="1258914"/>
                      </a:lnTo>
                      <a:lnTo>
                        <a:pt x="127308" y="1260487"/>
                      </a:lnTo>
                      <a:lnTo>
                        <a:pt x="127165" y="1261631"/>
                      </a:lnTo>
                      <a:lnTo>
                        <a:pt x="125877" y="1262919"/>
                      </a:lnTo>
                      <a:lnTo>
                        <a:pt x="126163" y="1265637"/>
                      </a:lnTo>
                      <a:lnTo>
                        <a:pt x="128738" y="1269070"/>
                      </a:lnTo>
                      <a:lnTo>
                        <a:pt x="127880" y="1269642"/>
                      </a:lnTo>
                      <a:lnTo>
                        <a:pt x="127594" y="1274076"/>
                      </a:lnTo>
                      <a:lnTo>
                        <a:pt x="127594" y="1278653"/>
                      </a:lnTo>
                      <a:lnTo>
                        <a:pt x="128309" y="1279798"/>
                      </a:lnTo>
                      <a:lnTo>
                        <a:pt x="129882" y="1280656"/>
                      </a:lnTo>
                      <a:lnTo>
                        <a:pt x="131027" y="1282373"/>
                      </a:lnTo>
                      <a:lnTo>
                        <a:pt x="133173" y="1286235"/>
                      </a:lnTo>
                      <a:lnTo>
                        <a:pt x="133315" y="1287236"/>
                      </a:lnTo>
                      <a:lnTo>
                        <a:pt x="133888" y="1287236"/>
                      </a:lnTo>
                      <a:lnTo>
                        <a:pt x="136605" y="1288380"/>
                      </a:lnTo>
                      <a:lnTo>
                        <a:pt x="139609" y="1289382"/>
                      </a:lnTo>
                      <a:lnTo>
                        <a:pt x="141612" y="1289382"/>
                      </a:lnTo>
                      <a:lnTo>
                        <a:pt x="144044" y="1289239"/>
                      </a:lnTo>
                      <a:lnTo>
                        <a:pt x="146905" y="1287951"/>
                      </a:lnTo>
                      <a:lnTo>
                        <a:pt x="148907" y="1286664"/>
                      </a:lnTo>
                      <a:lnTo>
                        <a:pt x="151339" y="1280227"/>
                      </a:lnTo>
                      <a:lnTo>
                        <a:pt x="152197" y="1279369"/>
                      </a:lnTo>
                      <a:lnTo>
                        <a:pt x="153484" y="1278797"/>
                      </a:lnTo>
                      <a:lnTo>
                        <a:pt x="155773" y="1278797"/>
                      </a:lnTo>
                      <a:lnTo>
                        <a:pt x="159921" y="1279941"/>
                      </a:lnTo>
                      <a:lnTo>
                        <a:pt x="164785" y="1281085"/>
                      </a:lnTo>
                      <a:lnTo>
                        <a:pt x="167503" y="1280942"/>
                      </a:lnTo>
                      <a:lnTo>
                        <a:pt x="175084" y="1277509"/>
                      </a:lnTo>
                      <a:lnTo>
                        <a:pt x="179232" y="1276937"/>
                      </a:lnTo>
                      <a:lnTo>
                        <a:pt x="184238" y="1277795"/>
                      </a:lnTo>
                      <a:lnTo>
                        <a:pt x="189102" y="1277795"/>
                      </a:lnTo>
                      <a:lnTo>
                        <a:pt x="192821" y="1277366"/>
                      </a:lnTo>
                      <a:lnTo>
                        <a:pt x="195253" y="1278510"/>
                      </a:lnTo>
                      <a:lnTo>
                        <a:pt x="198400" y="1281085"/>
                      </a:lnTo>
                      <a:lnTo>
                        <a:pt x="201260" y="1284947"/>
                      </a:lnTo>
                      <a:lnTo>
                        <a:pt x="204264" y="1292099"/>
                      </a:lnTo>
                      <a:lnTo>
                        <a:pt x="212847" y="1300110"/>
                      </a:lnTo>
                      <a:lnTo>
                        <a:pt x="212990" y="1301683"/>
                      </a:lnTo>
                      <a:lnTo>
                        <a:pt x="212275" y="1302685"/>
                      </a:lnTo>
                      <a:lnTo>
                        <a:pt x="207983" y="1303686"/>
                      </a:lnTo>
                      <a:lnTo>
                        <a:pt x="204407" y="1304115"/>
                      </a:lnTo>
                      <a:lnTo>
                        <a:pt x="204264" y="1305545"/>
                      </a:lnTo>
                      <a:lnTo>
                        <a:pt x="205266" y="1306976"/>
                      </a:lnTo>
                      <a:lnTo>
                        <a:pt x="206839" y="1309264"/>
                      </a:lnTo>
                      <a:lnTo>
                        <a:pt x="207125" y="1311982"/>
                      </a:lnTo>
                      <a:lnTo>
                        <a:pt x="206982" y="1314557"/>
                      </a:lnTo>
                      <a:lnTo>
                        <a:pt x="207697" y="1316846"/>
                      </a:lnTo>
                      <a:lnTo>
                        <a:pt x="209128" y="1317704"/>
                      </a:lnTo>
                      <a:lnTo>
                        <a:pt x="209271" y="1318848"/>
                      </a:lnTo>
                      <a:lnTo>
                        <a:pt x="207697" y="1320279"/>
                      </a:lnTo>
                      <a:lnTo>
                        <a:pt x="207268" y="1321137"/>
                      </a:lnTo>
                      <a:lnTo>
                        <a:pt x="207840" y="1321566"/>
                      </a:lnTo>
                      <a:lnTo>
                        <a:pt x="215565" y="1321852"/>
                      </a:lnTo>
                      <a:lnTo>
                        <a:pt x="219427" y="1323283"/>
                      </a:lnTo>
                      <a:lnTo>
                        <a:pt x="222288" y="1324427"/>
                      </a:lnTo>
                      <a:lnTo>
                        <a:pt x="223718" y="1324570"/>
                      </a:lnTo>
                      <a:lnTo>
                        <a:pt x="227008" y="1323855"/>
                      </a:lnTo>
                      <a:lnTo>
                        <a:pt x="230727" y="1323283"/>
                      </a:lnTo>
                      <a:lnTo>
                        <a:pt x="232873" y="1323283"/>
                      </a:lnTo>
                      <a:lnTo>
                        <a:pt x="233731" y="1324141"/>
                      </a:lnTo>
                      <a:lnTo>
                        <a:pt x="234446" y="1326573"/>
                      </a:lnTo>
                      <a:lnTo>
                        <a:pt x="235734" y="1328861"/>
                      </a:lnTo>
                      <a:lnTo>
                        <a:pt x="237021" y="1329576"/>
                      </a:lnTo>
                      <a:lnTo>
                        <a:pt x="239166" y="1329433"/>
                      </a:lnTo>
                      <a:lnTo>
                        <a:pt x="240454" y="1329576"/>
                      </a:lnTo>
                      <a:lnTo>
                        <a:pt x="241026" y="1330578"/>
                      </a:lnTo>
                      <a:lnTo>
                        <a:pt x="240311" y="1331865"/>
                      </a:lnTo>
                      <a:lnTo>
                        <a:pt x="240454" y="1333296"/>
                      </a:lnTo>
                      <a:lnTo>
                        <a:pt x="241455" y="1335155"/>
                      </a:lnTo>
                      <a:lnTo>
                        <a:pt x="242600" y="1339303"/>
                      </a:lnTo>
                      <a:lnTo>
                        <a:pt x="243601" y="1340591"/>
                      </a:lnTo>
                      <a:lnTo>
                        <a:pt x="244316" y="1342164"/>
                      </a:lnTo>
                      <a:lnTo>
                        <a:pt x="244316" y="1344024"/>
                      </a:lnTo>
                      <a:lnTo>
                        <a:pt x="243458" y="1345597"/>
                      </a:lnTo>
                      <a:lnTo>
                        <a:pt x="242742" y="1346884"/>
                      </a:lnTo>
                      <a:lnTo>
                        <a:pt x="243458" y="1349602"/>
                      </a:lnTo>
                      <a:lnTo>
                        <a:pt x="245747" y="1352749"/>
                      </a:lnTo>
                      <a:lnTo>
                        <a:pt x="247463" y="1353607"/>
                      </a:lnTo>
                      <a:lnTo>
                        <a:pt x="248894" y="1356468"/>
                      </a:lnTo>
                      <a:lnTo>
                        <a:pt x="251325" y="1357327"/>
                      </a:lnTo>
                      <a:lnTo>
                        <a:pt x="255044" y="1354895"/>
                      </a:lnTo>
                      <a:lnTo>
                        <a:pt x="257905" y="1353751"/>
                      </a:lnTo>
                      <a:lnTo>
                        <a:pt x="261481" y="1354466"/>
                      </a:lnTo>
                      <a:lnTo>
                        <a:pt x="264628" y="1354895"/>
                      </a:lnTo>
                      <a:lnTo>
                        <a:pt x="266917" y="1356468"/>
                      </a:lnTo>
                      <a:lnTo>
                        <a:pt x="268490" y="1358614"/>
                      </a:lnTo>
                      <a:lnTo>
                        <a:pt x="270350" y="1359901"/>
                      </a:lnTo>
                      <a:lnTo>
                        <a:pt x="272352" y="1359186"/>
                      </a:lnTo>
                      <a:lnTo>
                        <a:pt x="276215" y="1359901"/>
                      </a:lnTo>
                      <a:lnTo>
                        <a:pt x="278074" y="1361761"/>
                      </a:lnTo>
                      <a:lnTo>
                        <a:pt x="279934" y="1362762"/>
                      </a:lnTo>
                      <a:lnTo>
                        <a:pt x="282222" y="1361189"/>
                      </a:lnTo>
                      <a:lnTo>
                        <a:pt x="284082" y="1359472"/>
                      </a:lnTo>
                      <a:lnTo>
                        <a:pt x="291091" y="1357613"/>
                      </a:lnTo>
                      <a:lnTo>
                        <a:pt x="295382" y="1357040"/>
                      </a:lnTo>
                      <a:lnTo>
                        <a:pt x="296526" y="1356754"/>
                      </a:lnTo>
                      <a:lnTo>
                        <a:pt x="299101" y="1355324"/>
                      </a:lnTo>
                      <a:lnTo>
                        <a:pt x="301676" y="1354466"/>
                      </a:lnTo>
                      <a:lnTo>
                        <a:pt x="304108" y="1354752"/>
                      </a:lnTo>
                      <a:lnTo>
                        <a:pt x="306540" y="1357470"/>
                      </a:lnTo>
                      <a:lnTo>
                        <a:pt x="308971" y="1359472"/>
                      </a:lnTo>
                      <a:lnTo>
                        <a:pt x="309687" y="1362476"/>
                      </a:lnTo>
                      <a:lnTo>
                        <a:pt x="312690" y="1366624"/>
                      </a:lnTo>
                      <a:lnTo>
                        <a:pt x="320128" y="1372346"/>
                      </a:lnTo>
                      <a:lnTo>
                        <a:pt x="322989" y="1374063"/>
                      </a:lnTo>
                      <a:lnTo>
                        <a:pt x="324992" y="1373776"/>
                      </a:lnTo>
                      <a:lnTo>
                        <a:pt x="325993" y="1373347"/>
                      </a:lnTo>
                      <a:lnTo>
                        <a:pt x="326422" y="1372775"/>
                      </a:lnTo>
                      <a:lnTo>
                        <a:pt x="326851" y="1369914"/>
                      </a:lnTo>
                      <a:lnTo>
                        <a:pt x="327853" y="1368913"/>
                      </a:lnTo>
                      <a:lnTo>
                        <a:pt x="329426" y="1368913"/>
                      </a:lnTo>
                      <a:lnTo>
                        <a:pt x="335148" y="1372346"/>
                      </a:lnTo>
                      <a:lnTo>
                        <a:pt x="338295" y="1372775"/>
                      </a:lnTo>
                      <a:lnTo>
                        <a:pt x="341156" y="1372775"/>
                      </a:lnTo>
                      <a:lnTo>
                        <a:pt x="345018" y="1375493"/>
                      </a:lnTo>
                      <a:lnTo>
                        <a:pt x="349309" y="1377925"/>
                      </a:lnTo>
                      <a:lnTo>
                        <a:pt x="352599" y="1378068"/>
                      </a:lnTo>
                      <a:lnTo>
                        <a:pt x="355174" y="1377209"/>
                      </a:lnTo>
                      <a:lnTo>
                        <a:pt x="357033" y="1376637"/>
                      </a:lnTo>
                      <a:lnTo>
                        <a:pt x="358178" y="1377495"/>
                      </a:lnTo>
                      <a:lnTo>
                        <a:pt x="359179" y="1379498"/>
                      </a:lnTo>
                      <a:lnTo>
                        <a:pt x="360895" y="1381072"/>
                      </a:lnTo>
                      <a:lnTo>
                        <a:pt x="362898" y="1381501"/>
                      </a:lnTo>
                      <a:lnTo>
                        <a:pt x="365759" y="1381644"/>
                      </a:lnTo>
                      <a:lnTo>
                        <a:pt x="370622" y="1384648"/>
                      </a:lnTo>
                      <a:lnTo>
                        <a:pt x="375343" y="1387795"/>
                      </a:lnTo>
                      <a:lnTo>
                        <a:pt x="378203" y="1387938"/>
                      </a:lnTo>
                      <a:lnTo>
                        <a:pt x="380635" y="1387079"/>
                      </a:lnTo>
                      <a:lnTo>
                        <a:pt x="382924" y="1386793"/>
                      </a:lnTo>
                      <a:lnTo>
                        <a:pt x="384355" y="1387509"/>
                      </a:lnTo>
                      <a:lnTo>
                        <a:pt x="384784" y="1388939"/>
                      </a:lnTo>
                      <a:lnTo>
                        <a:pt x="383639" y="1390655"/>
                      </a:lnTo>
                      <a:lnTo>
                        <a:pt x="383639" y="1393230"/>
                      </a:lnTo>
                      <a:lnTo>
                        <a:pt x="385785" y="1395662"/>
                      </a:lnTo>
                      <a:lnTo>
                        <a:pt x="385785" y="1398094"/>
                      </a:lnTo>
                      <a:lnTo>
                        <a:pt x="385213" y="1400239"/>
                      </a:lnTo>
                      <a:lnTo>
                        <a:pt x="384068" y="1402242"/>
                      </a:lnTo>
                      <a:lnTo>
                        <a:pt x="381208" y="1405103"/>
                      </a:lnTo>
                      <a:lnTo>
                        <a:pt x="378632" y="1407677"/>
                      </a:lnTo>
                      <a:lnTo>
                        <a:pt x="374627" y="1408679"/>
                      </a:lnTo>
                      <a:lnTo>
                        <a:pt x="372482" y="1409823"/>
                      </a:lnTo>
                      <a:lnTo>
                        <a:pt x="373054" y="1411683"/>
                      </a:lnTo>
                      <a:lnTo>
                        <a:pt x="374485" y="1413399"/>
                      </a:lnTo>
                      <a:lnTo>
                        <a:pt x="377774" y="1414829"/>
                      </a:lnTo>
                      <a:lnTo>
                        <a:pt x="381637" y="1415831"/>
                      </a:lnTo>
                      <a:lnTo>
                        <a:pt x="382066" y="1416975"/>
                      </a:lnTo>
                      <a:lnTo>
                        <a:pt x="381494" y="1417547"/>
                      </a:lnTo>
                      <a:lnTo>
                        <a:pt x="379062" y="1418119"/>
                      </a:lnTo>
                      <a:lnTo>
                        <a:pt x="375629" y="1417547"/>
                      </a:lnTo>
                      <a:lnTo>
                        <a:pt x="374627" y="1418549"/>
                      </a:lnTo>
                      <a:lnTo>
                        <a:pt x="373054" y="1420265"/>
                      </a:lnTo>
                      <a:lnTo>
                        <a:pt x="372053" y="1423269"/>
                      </a:lnTo>
                      <a:lnTo>
                        <a:pt x="371194" y="1425987"/>
                      </a:lnTo>
                      <a:lnTo>
                        <a:pt x="374914" y="1426702"/>
                      </a:lnTo>
                      <a:lnTo>
                        <a:pt x="376916" y="1427846"/>
                      </a:lnTo>
                      <a:lnTo>
                        <a:pt x="377632" y="1430135"/>
                      </a:lnTo>
                      <a:lnTo>
                        <a:pt x="378347" y="1432567"/>
                      </a:lnTo>
                      <a:lnTo>
                        <a:pt x="378632" y="1434856"/>
                      </a:lnTo>
                      <a:lnTo>
                        <a:pt x="377488" y="1436000"/>
                      </a:lnTo>
                      <a:lnTo>
                        <a:pt x="377345" y="1437144"/>
                      </a:lnTo>
                      <a:lnTo>
                        <a:pt x="377917" y="1437716"/>
                      </a:lnTo>
                      <a:lnTo>
                        <a:pt x="379491" y="1437859"/>
                      </a:lnTo>
                      <a:lnTo>
                        <a:pt x="380635" y="1438432"/>
                      </a:lnTo>
                      <a:lnTo>
                        <a:pt x="380778" y="1439576"/>
                      </a:lnTo>
                      <a:lnTo>
                        <a:pt x="378490" y="1442294"/>
                      </a:lnTo>
                      <a:lnTo>
                        <a:pt x="376344" y="1447443"/>
                      </a:lnTo>
                      <a:lnTo>
                        <a:pt x="375200" y="1450161"/>
                      </a:lnTo>
                      <a:lnTo>
                        <a:pt x="375200" y="1453165"/>
                      </a:lnTo>
                      <a:lnTo>
                        <a:pt x="373912" y="1454738"/>
                      </a:lnTo>
                      <a:lnTo>
                        <a:pt x="371624" y="1454881"/>
                      </a:lnTo>
                      <a:lnTo>
                        <a:pt x="363613" y="1455167"/>
                      </a:lnTo>
                      <a:lnTo>
                        <a:pt x="356604" y="1455024"/>
                      </a:lnTo>
                      <a:lnTo>
                        <a:pt x="353457" y="1454595"/>
                      </a:lnTo>
                      <a:lnTo>
                        <a:pt x="348737" y="1454309"/>
                      </a:lnTo>
                      <a:lnTo>
                        <a:pt x="346448" y="1455024"/>
                      </a:lnTo>
                      <a:lnTo>
                        <a:pt x="343301" y="1459745"/>
                      </a:lnTo>
                      <a:lnTo>
                        <a:pt x="340870" y="1461604"/>
                      </a:lnTo>
                      <a:lnTo>
                        <a:pt x="337008" y="1463321"/>
                      </a:lnTo>
                      <a:lnTo>
                        <a:pt x="332716" y="1463750"/>
                      </a:lnTo>
                      <a:lnTo>
                        <a:pt x="330285" y="1465752"/>
                      </a:lnTo>
                      <a:lnTo>
                        <a:pt x="329426" y="1468756"/>
                      </a:lnTo>
                      <a:lnTo>
                        <a:pt x="329283" y="1471474"/>
                      </a:lnTo>
                      <a:lnTo>
                        <a:pt x="328854" y="1472762"/>
                      </a:lnTo>
                      <a:lnTo>
                        <a:pt x="327996" y="1474049"/>
                      </a:lnTo>
                      <a:lnTo>
                        <a:pt x="327710" y="1474764"/>
                      </a:lnTo>
                      <a:lnTo>
                        <a:pt x="327853" y="1475766"/>
                      </a:lnTo>
                      <a:lnTo>
                        <a:pt x="328854" y="1476051"/>
                      </a:lnTo>
                      <a:lnTo>
                        <a:pt x="329998" y="1476481"/>
                      </a:lnTo>
                      <a:lnTo>
                        <a:pt x="329998" y="1477196"/>
                      </a:lnTo>
                      <a:lnTo>
                        <a:pt x="329569" y="1478054"/>
                      </a:lnTo>
                      <a:lnTo>
                        <a:pt x="328282" y="1478912"/>
                      </a:lnTo>
                      <a:lnTo>
                        <a:pt x="327710" y="1480343"/>
                      </a:lnTo>
                      <a:lnTo>
                        <a:pt x="327710" y="1481916"/>
                      </a:lnTo>
                      <a:lnTo>
                        <a:pt x="327996" y="1483633"/>
                      </a:lnTo>
                      <a:lnTo>
                        <a:pt x="336149" y="1480343"/>
                      </a:lnTo>
                      <a:lnTo>
                        <a:pt x="339010" y="1477911"/>
                      </a:lnTo>
                      <a:lnTo>
                        <a:pt x="344589" y="1477053"/>
                      </a:lnTo>
                      <a:lnTo>
                        <a:pt x="343730" y="1478054"/>
                      </a:lnTo>
                      <a:lnTo>
                        <a:pt x="341013" y="1478912"/>
                      </a:lnTo>
                      <a:lnTo>
                        <a:pt x="338295" y="1481344"/>
                      </a:lnTo>
                      <a:lnTo>
                        <a:pt x="341728" y="1481630"/>
                      </a:lnTo>
                      <a:lnTo>
                        <a:pt x="349595" y="1480343"/>
                      </a:lnTo>
                      <a:lnTo>
                        <a:pt x="352456" y="1476624"/>
                      </a:lnTo>
                      <a:lnTo>
                        <a:pt x="357605" y="1476767"/>
                      </a:lnTo>
                      <a:lnTo>
                        <a:pt x="359179" y="1479485"/>
                      </a:lnTo>
                      <a:lnTo>
                        <a:pt x="360609" y="1483061"/>
                      </a:lnTo>
                      <a:lnTo>
                        <a:pt x="360466" y="1484348"/>
                      </a:lnTo>
                      <a:lnTo>
                        <a:pt x="359894" y="1485349"/>
                      </a:lnTo>
                      <a:lnTo>
                        <a:pt x="355603" y="1486208"/>
                      </a:lnTo>
                      <a:lnTo>
                        <a:pt x="345733" y="1490642"/>
                      </a:lnTo>
                      <a:lnTo>
                        <a:pt x="340584" y="1491929"/>
                      </a:lnTo>
                      <a:lnTo>
                        <a:pt x="334862" y="1494218"/>
                      </a:lnTo>
                      <a:lnTo>
                        <a:pt x="336292" y="1497222"/>
                      </a:lnTo>
                      <a:lnTo>
                        <a:pt x="336721" y="1499797"/>
                      </a:lnTo>
                      <a:lnTo>
                        <a:pt x="332001" y="1499224"/>
                      </a:lnTo>
                      <a:lnTo>
                        <a:pt x="328568" y="1498366"/>
                      </a:lnTo>
                      <a:lnTo>
                        <a:pt x="326422" y="1498795"/>
                      </a:lnTo>
                      <a:lnTo>
                        <a:pt x="320557" y="1501513"/>
                      </a:lnTo>
                      <a:lnTo>
                        <a:pt x="317554" y="1500941"/>
                      </a:lnTo>
                      <a:lnTo>
                        <a:pt x="314550" y="1500798"/>
                      </a:lnTo>
                      <a:lnTo>
                        <a:pt x="315837" y="1504803"/>
                      </a:lnTo>
                      <a:lnTo>
                        <a:pt x="318984" y="1509523"/>
                      </a:lnTo>
                      <a:lnTo>
                        <a:pt x="320844" y="1510525"/>
                      </a:lnTo>
                      <a:lnTo>
                        <a:pt x="323848" y="1509953"/>
                      </a:lnTo>
                      <a:lnTo>
                        <a:pt x="331143" y="1515817"/>
                      </a:lnTo>
                      <a:lnTo>
                        <a:pt x="336435" y="1521539"/>
                      </a:lnTo>
                      <a:lnTo>
                        <a:pt x="333717" y="1521825"/>
                      </a:lnTo>
                      <a:lnTo>
                        <a:pt x="331000" y="1521253"/>
                      </a:lnTo>
                      <a:lnTo>
                        <a:pt x="327138" y="1521253"/>
                      </a:lnTo>
                      <a:lnTo>
                        <a:pt x="325564" y="1524829"/>
                      </a:lnTo>
                      <a:lnTo>
                        <a:pt x="323991" y="1527404"/>
                      </a:lnTo>
                      <a:lnTo>
                        <a:pt x="323704" y="1525973"/>
                      </a:lnTo>
                      <a:lnTo>
                        <a:pt x="323848" y="1524257"/>
                      </a:lnTo>
                      <a:lnTo>
                        <a:pt x="321988" y="1523112"/>
                      </a:lnTo>
                      <a:lnTo>
                        <a:pt x="319556" y="1524829"/>
                      </a:lnTo>
                      <a:lnTo>
                        <a:pt x="316695" y="1532410"/>
                      </a:lnTo>
                      <a:lnTo>
                        <a:pt x="311546" y="1537846"/>
                      </a:lnTo>
                      <a:lnTo>
                        <a:pt x="309829" y="1541279"/>
                      </a:lnTo>
                      <a:lnTo>
                        <a:pt x="309829" y="1543711"/>
                      </a:lnTo>
                      <a:lnTo>
                        <a:pt x="310545" y="1544140"/>
                      </a:lnTo>
                      <a:lnTo>
                        <a:pt x="311689" y="1544140"/>
                      </a:lnTo>
                      <a:lnTo>
                        <a:pt x="311689" y="1546285"/>
                      </a:lnTo>
                      <a:lnTo>
                        <a:pt x="310974" y="1548288"/>
                      </a:lnTo>
                      <a:lnTo>
                        <a:pt x="299387" y="1550719"/>
                      </a:lnTo>
                      <a:lnTo>
                        <a:pt x="297814" y="1552150"/>
                      </a:lnTo>
                      <a:lnTo>
                        <a:pt x="294524" y="1551006"/>
                      </a:lnTo>
                      <a:lnTo>
                        <a:pt x="290662" y="1548002"/>
                      </a:lnTo>
                      <a:lnTo>
                        <a:pt x="287372" y="1546428"/>
                      </a:lnTo>
                      <a:lnTo>
                        <a:pt x="285083" y="1547000"/>
                      </a:lnTo>
                      <a:lnTo>
                        <a:pt x="282937" y="1548431"/>
                      </a:lnTo>
                      <a:lnTo>
                        <a:pt x="284225" y="1549289"/>
                      </a:lnTo>
                      <a:lnTo>
                        <a:pt x="285655" y="1549718"/>
                      </a:lnTo>
                      <a:lnTo>
                        <a:pt x="289660" y="1551578"/>
                      </a:lnTo>
                      <a:lnTo>
                        <a:pt x="287515" y="1553008"/>
                      </a:lnTo>
                      <a:lnTo>
                        <a:pt x="279934" y="1555440"/>
                      </a:lnTo>
                      <a:lnTo>
                        <a:pt x="280077" y="1556727"/>
                      </a:lnTo>
                      <a:lnTo>
                        <a:pt x="280792" y="1557585"/>
                      </a:lnTo>
                      <a:lnTo>
                        <a:pt x="289660" y="1559731"/>
                      </a:lnTo>
                      <a:lnTo>
                        <a:pt x="297528" y="1563307"/>
                      </a:lnTo>
                      <a:lnTo>
                        <a:pt x="299959" y="1565882"/>
                      </a:lnTo>
                      <a:lnTo>
                        <a:pt x="301962" y="1570173"/>
                      </a:lnTo>
                      <a:lnTo>
                        <a:pt x="303822" y="1572176"/>
                      </a:lnTo>
                      <a:lnTo>
                        <a:pt x="306253" y="1573606"/>
                      </a:lnTo>
                      <a:lnTo>
                        <a:pt x="308685" y="1574608"/>
                      </a:lnTo>
                      <a:lnTo>
                        <a:pt x="312690" y="1574894"/>
                      </a:lnTo>
                      <a:lnTo>
                        <a:pt x="317125" y="1573606"/>
                      </a:lnTo>
                      <a:lnTo>
                        <a:pt x="326994" y="1583905"/>
                      </a:lnTo>
                      <a:lnTo>
                        <a:pt x="331000" y="1585622"/>
                      </a:lnTo>
                      <a:lnTo>
                        <a:pt x="340726" y="1587624"/>
                      </a:lnTo>
                      <a:lnTo>
                        <a:pt x="343158" y="1588769"/>
                      </a:lnTo>
                      <a:lnTo>
                        <a:pt x="361754" y="1603216"/>
                      </a:lnTo>
                      <a:lnTo>
                        <a:pt x="367332" y="1609367"/>
                      </a:lnTo>
                      <a:lnTo>
                        <a:pt x="378203" y="1618808"/>
                      </a:lnTo>
                      <a:lnTo>
                        <a:pt x="381350" y="1620667"/>
                      </a:lnTo>
                      <a:lnTo>
                        <a:pt x="382638" y="1618378"/>
                      </a:lnTo>
                      <a:lnTo>
                        <a:pt x="384497" y="1615804"/>
                      </a:lnTo>
                      <a:lnTo>
                        <a:pt x="386500" y="1615232"/>
                      </a:lnTo>
                      <a:lnTo>
                        <a:pt x="392222" y="1616233"/>
                      </a:lnTo>
                      <a:lnTo>
                        <a:pt x="397657" y="1617377"/>
                      </a:lnTo>
                      <a:lnTo>
                        <a:pt x="401519" y="1616519"/>
                      </a:lnTo>
                      <a:lnTo>
                        <a:pt x="406097" y="1618522"/>
                      </a:lnTo>
                      <a:lnTo>
                        <a:pt x="410388" y="1620810"/>
                      </a:lnTo>
                      <a:lnTo>
                        <a:pt x="414679" y="1622384"/>
                      </a:lnTo>
                      <a:lnTo>
                        <a:pt x="422976" y="1623957"/>
                      </a:lnTo>
                      <a:lnTo>
                        <a:pt x="426123" y="1625960"/>
                      </a:lnTo>
                      <a:lnTo>
                        <a:pt x="429699" y="1628105"/>
                      </a:lnTo>
                      <a:lnTo>
                        <a:pt x="443860" y="1629107"/>
                      </a:lnTo>
                      <a:lnTo>
                        <a:pt x="445004" y="1628821"/>
                      </a:lnTo>
                      <a:lnTo>
                        <a:pt x="446006" y="1628534"/>
                      </a:lnTo>
                      <a:lnTo>
                        <a:pt x="450726" y="1627676"/>
                      </a:lnTo>
                      <a:lnTo>
                        <a:pt x="455017" y="1627819"/>
                      </a:lnTo>
                      <a:lnTo>
                        <a:pt x="459452" y="1630394"/>
                      </a:lnTo>
                      <a:lnTo>
                        <a:pt x="462312" y="1630251"/>
                      </a:lnTo>
                      <a:lnTo>
                        <a:pt x="465316" y="1629822"/>
                      </a:lnTo>
                      <a:lnTo>
                        <a:pt x="469178" y="1631252"/>
                      </a:lnTo>
                      <a:lnTo>
                        <a:pt x="472325" y="1632683"/>
                      </a:lnTo>
                      <a:lnTo>
                        <a:pt x="472468" y="1634256"/>
                      </a:lnTo>
                      <a:lnTo>
                        <a:pt x="475186" y="1636545"/>
                      </a:lnTo>
                      <a:lnTo>
                        <a:pt x="483053" y="1639835"/>
                      </a:lnTo>
                      <a:lnTo>
                        <a:pt x="489347" y="1641694"/>
                      </a:lnTo>
                      <a:lnTo>
                        <a:pt x="491350" y="1643125"/>
                      </a:lnTo>
                      <a:lnTo>
                        <a:pt x="496213" y="1645270"/>
                      </a:lnTo>
                      <a:lnTo>
                        <a:pt x="496642" y="1645986"/>
                      </a:lnTo>
                      <a:lnTo>
                        <a:pt x="496499" y="1646844"/>
                      </a:lnTo>
                      <a:lnTo>
                        <a:pt x="495212" y="1648560"/>
                      </a:lnTo>
                      <a:lnTo>
                        <a:pt x="494783" y="1649991"/>
                      </a:lnTo>
                      <a:lnTo>
                        <a:pt x="495498" y="1650849"/>
                      </a:lnTo>
                      <a:lnTo>
                        <a:pt x="497500" y="1651707"/>
                      </a:lnTo>
                      <a:lnTo>
                        <a:pt x="501506" y="1651850"/>
                      </a:lnTo>
                      <a:lnTo>
                        <a:pt x="502936" y="1650849"/>
                      </a:lnTo>
                      <a:lnTo>
                        <a:pt x="505797" y="1649991"/>
                      </a:lnTo>
                      <a:lnTo>
                        <a:pt x="508801" y="1648703"/>
                      </a:lnTo>
                      <a:lnTo>
                        <a:pt x="512663" y="1646844"/>
                      </a:lnTo>
                      <a:lnTo>
                        <a:pt x="517956" y="1645270"/>
                      </a:lnTo>
                      <a:lnTo>
                        <a:pt x="520101" y="1645270"/>
                      </a:lnTo>
                      <a:lnTo>
                        <a:pt x="522247" y="1645699"/>
                      </a:lnTo>
                      <a:lnTo>
                        <a:pt x="523677" y="1646701"/>
                      </a:lnTo>
                      <a:lnTo>
                        <a:pt x="525966" y="1649991"/>
                      </a:lnTo>
                      <a:lnTo>
                        <a:pt x="528398" y="1645270"/>
                      </a:lnTo>
                      <a:lnTo>
                        <a:pt x="528970" y="1644984"/>
                      </a:lnTo>
                      <a:lnTo>
                        <a:pt x="531259" y="1645986"/>
                      </a:lnTo>
                      <a:lnTo>
                        <a:pt x="535121" y="1647273"/>
                      </a:lnTo>
                      <a:lnTo>
                        <a:pt x="537696" y="1647988"/>
                      </a:lnTo>
                      <a:lnTo>
                        <a:pt x="539269" y="1648846"/>
                      </a:lnTo>
                      <a:lnTo>
                        <a:pt x="543274" y="1653138"/>
                      </a:lnTo>
                      <a:lnTo>
                        <a:pt x="549854" y="1652995"/>
                      </a:lnTo>
                      <a:lnTo>
                        <a:pt x="552715" y="1653710"/>
                      </a:lnTo>
                      <a:lnTo>
                        <a:pt x="554145" y="1654425"/>
                      </a:lnTo>
                      <a:lnTo>
                        <a:pt x="554860" y="1655140"/>
                      </a:lnTo>
                      <a:lnTo>
                        <a:pt x="553716" y="1659432"/>
                      </a:lnTo>
                      <a:lnTo>
                        <a:pt x="552000" y="1663866"/>
                      </a:lnTo>
                      <a:lnTo>
                        <a:pt x="552143" y="1665010"/>
                      </a:lnTo>
                      <a:lnTo>
                        <a:pt x="554860" y="1666727"/>
                      </a:lnTo>
                      <a:lnTo>
                        <a:pt x="558437" y="1668443"/>
                      </a:lnTo>
                      <a:lnTo>
                        <a:pt x="560439" y="1669874"/>
                      </a:lnTo>
                      <a:lnTo>
                        <a:pt x="561727" y="1671161"/>
                      </a:lnTo>
                      <a:lnTo>
                        <a:pt x="564587" y="1672162"/>
                      </a:lnTo>
                      <a:lnTo>
                        <a:pt x="567877" y="1672734"/>
                      </a:lnTo>
                      <a:lnTo>
                        <a:pt x="569594" y="1672734"/>
                      </a:lnTo>
                      <a:lnTo>
                        <a:pt x="571167" y="1673879"/>
                      </a:lnTo>
                      <a:lnTo>
                        <a:pt x="575602" y="1675881"/>
                      </a:lnTo>
                      <a:lnTo>
                        <a:pt x="576031" y="1676310"/>
                      </a:lnTo>
                      <a:lnTo>
                        <a:pt x="579321" y="1677169"/>
                      </a:lnTo>
                      <a:lnTo>
                        <a:pt x="579750" y="1679171"/>
                      </a:lnTo>
                      <a:lnTo>
                        <a:pt x="580322" y="1679601"/>
                      </a:lnTo>
                      <a:lnTo>
                        <a:pt x="581752" y="1679457"/>
                      </a:lnTo>
                      <a:lnTo>
                        <a:pt x="583898" y="1678456"/>
                      </a:lnTo>
                      <a:lnTo>
                        <a:pt x="585758" y="1679171"/>
                      </a:lnTo>
                      <a:lnTo>
                        <a:pt x="588046" y="1681746"/>
                      </a:lnTo>
                      <a:lnTo>
                        <a:pt x="591193" y="1684321"/>
                      </a:lnTo>
                      <a:lnTo>
                        <a:pt x="592910" y="1686037"/>
                      </a:lnTo>
                      <a:lnTo>
                        <a:pt x="593625" y="1687325"/>
                      </a:lnTo>
                      <a:lnTo>
                        <a:pt x="595198" y="1688469"/>
                      </a:lnTo>
                      <a:lnTo>
                        <a:pt x="597630" y="1689899"/>
                      </a:lnTo>
                      <a:lnTo>
                        <a:pt x="599490" y="1692045"/>
                      </a:lnTo>
                      <a:lnTo>
                        <a:pt x="601206" y="1697052"/>
                      </a:lnTo>
                      <a:lnTo>
                        <a:pt x="602923" y="1698339"/>
                      </a:lnTo>
                      <a:lnTo>
                        <a:pt x="609074" y="1700198"/>
                      </a:lnTo>
                      <a:lnTo>
                        <a:pt x="611219" y="1700628"/>
                      </a:lnTo>
                      <a:lnTo>
                        <a:pt x="617227" y="1701200"/>
                      </a:lnTo>
                      <a:lnTo>
                        <a:pt x="619373" y="1700771"/>
                      </a:lnTo>
                      <a:lnTo>
                        <a:pt x="622376" y="1696479"/>
                      </a:lnTo>
                      <a:lnTo>
                        <a:pt x="625237" y="1691902"/>
                      </a:lnTo>
                      <a:lnTo>
                        <a:pt x="627812" y="1691044"/>
                      </a:lnTo>
                      <a:lnTo>
                        <a:pt x="632532" y="1688898"/>
                      </a:lnTo>
                      <a:lnTo>
                        <a:pt x="635250" y="1686753"/>
                      </a:lnTo>
                      <a:lnTo>
                        <a:pt x="636537" y="1684607"/>
                      </a:lnTo>
                      <a:lnTo>
                        <a:pt x="639112" y="1680316"/>
                      </a:lnTo>
                      <a:lnTo>
                        <a:pt x="640829" y="1678027"/>
                      </a:lnTo>
                      <a:lnTo>
                        <a:pt x="637825" y="1675881"/>
                      </a:lnTo>
                      <a:lnTo>
                        <a:pt x="636395" y="1675166"/>
                      </a:lnTo>
                      <a:lnTo>
                        <a:pt x="635107" y="1674165"/>
                      </a:lnTo>
                      <a:lnTo>
                        <a:pt x="632675" y="1669444"/>
                      </a:lnTo>
                      <a:lnTo>
                        <a:pt x="630387" y="1665868"/>
                      </a:lnTo>
                      <a:lnTo>
                        <a:pt x="625952" y="1659575"/>
                      </a:lnTo>
                      <a:lnTo>
                        <a:pt x="618085" y="1650134"/>
                      </a:lnTo>
                      <a:lnTo>
                        <a:pt x="616512" y="1648989"/>
                      </a:lnTo>
                      <a:lnTo>
                        <a:pt x="615224" y="1647702"/>
                      </a:lnTo>
                      <a:lnTo>
                        <a:pt x="614652" y="1642982"/>
                      </a:lnTo>
                      <a:lnTo>
                        <a:pt x="612506" y="1639549"/>
                      </a:lnTo>
                      <a:lnTo>
                        <a:pt x="609217" y="1637260"/>
                      </a:lnTo>
                      <a:lnTo>
                        <a:pt x="608072" y="1636116"/>
                      </a:lnTo>
                      <a:lnTo>
                        <a:pt x="607357" y="1634828"/>
                      </a:lnTo>
                      <a:lnTo>
                        <a:pt x="608788" y="1628105"/>
                      </a:lnTo>
                      <a:lnTo>
                        <a:pt x="608788" y="1626246"/>
                      </a:lnTo>
                      <a:lnTo>
                        <a:pt x="608072" y="1622098"/>
                      </a:lnTo>
                      <a:lnTo>
                        <a:pt x="608644" y="1617377"/>
                      </a:lnTo>
                      <a:lnTo>
                        <a:pt x="610504" y="1610940"/>
                      </a:lnTo>
                      <a:lnTo>
                        <a:pt x="612221" y="1606506"/>
                      </a:lnTo>
                      <a:lnTo>
                        <a:pt x="612793" y="1603645"/>
                      </a:lnTo>
                      <a:lnTo>
                        <a:pt x="610218" y="1605505"/>
                      </a:lnTo>
                      <a:lnTo>
                        <a:pt x="607214" y="1615804"/>
                      </a:lnTo>
                      <a:lnTo>
                        <a:pt x="606213" y="1607507"/>
                      </a:lnTo>
                      <a:lnTo>
                        <a:pt x="604210" y="1599640"/>
                      </a:lnTo>
                      <a:lnTo>
                        <a:pt x="602636" y="1595635"/>
                      </a:lnTo>
                      <a:lnTo>
                        <a:pt x="600205" y="1592345"/>
                      </a:lnTo>
                      <a:lnTo>
                        <a:pt x="597058" y="1589770"/>
                      </a:lnTo>
                      <a:lnTo>
                        <a:pt x="594054" y="1586766"/>
                      </a:lnTo>
                      <a:lnTo>
                        <a:pt x="590764" y="1585050"/>
                      </a:lnTo>
                      <a:lnTo>
                        <a:pt x="585901" y="1583905"/>
                      </a:lnTo>
                      <a:lnTo>
                        <a:pt x="584899" y="1582761"/>
                      </a:lnTo>
                      <a:lnTo>
                        <a:pt x="584470" y="1580758"/>
                      </a:lnTo>
                      <a:lnTo>
                        <a:pt x="584756" y="1578613"/>
                      </a:lnTo>
                      <a:lnTo>
                        <a:pt x="585901" y="1575037"/>
                      </a:lnTo>
                      <a:lnTo>
                        <a:pt x="588475" y="1572748"/>
                      </a:lnTo>
                      <a:lnTo>
                        <a:pt x="592052" y="1570459"/>
                      </a:lnTo>
                      <a:lnTo>
                        <a:pt x="592767" y="1568886"/>
                      </a:lnTo>
                      <a:lnTo>
                        <a:pt x="593339" y="1566883"/>
                      </a:lnTo>
                      <a:lnTo>
                        <a:pt x="594483" y="1568314"/>
                      </a:lnTo>
                      <a:lnTo>
                        <a:pt x="595771" y="1569172"/>
                      </a:lnTo>
                      <a:lnTo>
                        <a:pt x="596772" y="1565882"/>
                      </a:lnTo>
                      <a:lnTo>
                        <a:pt x="598202" y="1563450"/>
                      </a:lnTo>
                      <a:lnTo>
                        <a:pt x="599919" y="1561448"/>
                      </a:lnTo>
                      <a:lnTo>
                        <a:pt x="602207" y="1556727"/>
                      </a:lnTo>
                      <a:lnTo>
                        <a:pt x="603924" y="1554153"/>
                      </a:lnTo>
                      <a:lnTo>
                        <a:pt x="605068" y="1551292"/>
                      </a:lnTo>
                      <a:lnTo>
                        <a:pt x="605783" y="1546571"/>
                      </a:lnTo>
                      <a:lnTo>
                        <a:pt x="607071" y="1546142"/>
                      </a:lnTo>
                      <a:lnTo>
                        <a:pt x="608072" y="1545284"/>
                      </a:lnTo>
                      <a:lnTo>
                        <a:pt x="608788" y="1543996"/>
                      </a:lnTo>
                      <a:lnTo>
                        <a:pt x="609359" y="1542566"/>
                      </a:lnTo>
                      <a:lnTo>
                        <a:pt x="609074" y="1539848"/>
                      </a:lnTo>
                      <a:lnTo>
                        <a:pt x="607357" y="1536988"/>
                      </a:lnTo>
                      <a:lnTo>
                        <a:pt x="607786" y="1536701"/>
                      </a:lnTo>
                      <a:lnTo>
                        <a:pt x="608644" y="1537131"/>
                      </a:lnTo>
                      <a:lnTo>
                        <a:pt x="610647" y="1538704"/>
                      </a:lnTo>
                      <a:lnTo>
                        <a:pt x="612364" y="1540564"/>
                      </a:lnTo>
                      <a:lnTo>
                        <a:pt x="612936" y="1537846"/>
                      </a:lnTo>
                      <a:lnTo>
                        <a:pt x="614509" y="1536701"/>
                      </a:lnTo>
                      <a:lnTo>
                        <a:pt x="616369" y="1537417"/>
                      </a:lnTo>
                      <a:lnTo>
                        <a:pt x="618371" y="1537560"/>
                      </a:lnTo>
                      <a:lnTo>
                        <a:pt x="625094" y="1535414"/>
                      </a:lnTo>
                      <a:lnTo>
                        <a:pt x="628241" y="1534842"/>
                      </a:lnTo>
                      <a:lnTo>
                        <a:pt x="631245" y="1533268"/>
                      </a:lnTo>
                      <a:lnTo>
                        <a:pt x="638254" y="1527404"/>
                      </a:lnTo>
                      <a:lnTo>
                        <a:pt x="639684" y="1527118"/>
                      </a:lnTo>
                      <a:lnTo>
                        <a:pt x="641258" y="1527404"/>
                      </a:lnTo>
                      <a:lnTo>
                        <a:pt x="642689" y="1528405"/>
                      </a:lnTo>
                      <a:lnTo>
                        <a:pt x="644262" y="1529120"/>
                      </a:lnTo>
                      <a:lnTo>
                        <a:pt x="645549" y="1528834"/>
                      </a:lnTo>
                      <a:lnTo>
                        <a:pt x="646121" y="1527833"/>
                      </a:lnTo>
                      <a:lnTo>
                        <a:pt x="644691" y="1525830"/>
                      </a:lnTo>
                      <a:lnTo>
                        <a:pt x="644262" y="1523828"/>
                      </a:lnTo>
                      <a:lnTo>
                        <a:pt x="644119" y="1521682"/>
                      </a:lnTo>
                      <a:lnTo>
                        <a:pt x="645978" y="1521110"/>
                      </a:lnTo>
                      <a:lnTo>
                        <a:pt x="647981" y="1521110"/>
                      </a:lnTo>
                      <a:lnTo>
                        <a:pt x="656135" y="1517820"/>
                      </a:lnTo>
                      <a:lnTo>
                        <a:pt x="656993" y="1516246"/>
                      </a:lnTo>
                      <a:lnTo>
                        <a:pt x="657422" y="1514244"/>
                      </a:lnTo>
                      <a:lnTo>
                        <a:pt x="661141" y="1513958"/>
                      </a:lnTo>
                      <a:lnTo>
                        <a:pt x="660712" y="1512241"/>
                      </a:lnTo>
                      <a:lnTo>
                        <a:pt x="659281" y="1511669"/>
                      </a:lnTo>
                      <a:lnTo>
                        <a:pt x="652415" y="1508236"/>
                      </a:lnTo>
                      <a:lnTo>
                        <a:pt x="646836" y="1505661"/>
                      </a:lnTo>
                      <a:lnTo>
                        <a:pt x="641973" y="1503516"/>
                      </a:lnTo>
                      <a:lnTo>
                        <a:pt x="641258" y="1503086"/>
                      </a:lnTo>
                      <a:lnTo>
                        <a:pt x="639828" y="1502085"/>
                      </a:lnTo>
                      <a:lnTo>
                        <a:pt x="638826" y="1500369"/>
                      </a:lnTo>
                      <a:lnTo>
                        <a:pt x="638683" y="1498509"/>
                      </a:lnTo>
                      <a:lnTo>
                        <a:pt x="639112" y="1497079"/>
                      </a:lnTo>
                      <a:lnTo>
                        <a:pt x="640400" y="1496220"/>
                      </a:lnTo>
                      <a:lnTo>
                        <a:pt x="641830" y="1495934"/>
                      </a:lnTo>
                      <a:lnTo>
                        <a:pt x="642974" y="1496220"/>
                      </a:lnTo>
                      <a:lnTo>
                        <a:pt x="644405" y="1497079"/>
                      </a:lnTo>
                      <a:lnTo>
                        <a:pt x="646980" y="1498080"/>
                      </a:lnTo>
                      <a:lnTo>
                        <a:pt x="650127" y="1498223"/>
                      </a:lnTo>
                      <a:lnTo>
                        <a:pt x="652129" y="1497508"/>
                      </a:lnTo>
                      <a:lnTo>
                        <a:pt x="652415" y="1495648"/>
                      </a:lnTo>
                      <a:lnTo>
                        <a:pt x="648553" y="1488782"/>
                      </a:lnTo>
                      <a:lnTo>
                        <a:pt x="645120" y="1483204"/>
                      </a:lnTo>
                      <a:lnTo>
                        <a:pt x="641687" y="1477053"/>
                      </a:lnTo>
                      <a:lnTo>
                        <a:pt x="640113" y="1474764"/>
                      </a:lnTo>
                      <a:lnTo>
                        <a:pt x="635966" y="1469615"/>
                      </a:lnTo>
                      <a:lnTo>
                        <a:pt x="631817" y="1464465"/>
                      </a:lnTo>
                      <a:lnTo>
                        <a:pt x="628527" y="1460031"/>
                      </a:lnTo>
                      <a:lnTo>
                        <a:pt x="626811" y="1458600"/>
                      </a:lnTo>
                      <a:lnTo>
                        <a:pt x="621518" y="1458028"/>
                      </a:lnTo>
                      <a:lnTo>
                        <a:pt x="611362" y="1456884"/>
                      </a:lnTo>
                      <a:lnTo>
                        <a:pt x="607786" y="1456312"/>
                      </a:lnTo>
                      <a:lnTo>
                        <a:pt x="605068" y="1457742"/>
                      </a:lnTo>
                      <a:lnTo>
                        <a:pt x="602065" y="1458744"/>
                      </a:lnTo>
                      <a:lnTo>
                        <a:pt x="599347" y="1456741"/>
                      </a:lnTo>
                      <a:lnTo>
                        <a:pt x="597201" y="1453594"/>
                      </a:lnTo>
                      <a:lnTo>
                        <a:pt x="596057" y="1450876"/>
                      </a:lnTo>
                      <a:lnTo>
                        <a:pt x="596629" y="1448015"/>
                      </a:lnTo>
                      <a:lnTo>
                        <a:pt x="596915" y="1443867"/>
                      </a:lnTo>
                      <a:lnTo>
                        <a:pt x="595198" y="1439862"/>
                      </a:lnTo>
                      <a:lnTo>
                        <a:pt x="593482" y="1437859"/>
                      </a:lnTo>
                      <a:lnTo>
                        <a:pt x="588905" y="1436286"/>
                      </a:lnTo>
                      <a:lnTo>
                        <a:pt x="583040" y="1432853"/>
                      </a:lnTo>
                      <a:lnTo>
                        <a:pt x="581467" y="1426702"/>
                      </a:lnTo>
                      <a:lnTo>
                        <a:pt x="584327" y="1417690"/>
                      </a:lnTo>
                      <a:lnTo>
                        <a:pt x="588905" y="1411253"/>
                      </a:lnTo>
                      <a:lnTo>
                        <a:pt x="592195" y="1408679"/>
                      </a:lnTo>
                      <a:lnTo>
                        <a:pt x="593768" y="1406247"/>
                      </a:lnTo>
                      <a:lnTo>
                        <a:pt x="594197" y="1404244"/>
                      </a:lnTo>
                      <a:lnTo>
                        <a:pt x="593911" y="1402385"/>
                      </a:lnTo>
                      <a:lnTo>
                        <a:pt x="591908" y="1400239"/>
                      </a:lnTo>
                      <a:lnTo>
                        <a:pt x="588905" y="1398237"/>
                      </a:lnTo>
                      <a:lnTo>
                        <a:pt x="587331" y="1395805"/>
                      </a:lnTo>
                      <a:lnTo>
                        <a:pt x="587903" y="1390512"/>
                      </a:lnTo>
                      <a:lnTo>
                        <a:pt x="589906" y="1382931"/>
                      </a:lnTo>
                      <a:lnTo>
                        <a:pt x="593053" y="1376780"/>
                      </a:lnTo>
                      <a:lnTo>
                        <a:pt x="597201" y="1373347"/>
                      </a:lnTo>
                      <a:lnTo>
                        <a:pt x="600777" y="1370916"/>
                      </a:lnTo>
                      <a:lnTo>
                        <a:pt x="602207" y="1368627"/>
                      </a:lnTo>
                      <a:lnTo>
                        <a:pt x="602351" y="1365480"/>
                      </a:lnTo>
                      <a:lnTo>
                        <a:pt x="602207" y="1362333"/>
                      </a:lnTo>
                      <a:lnTo>
                        <a:pt x="603209" y="1360187"/>
                      </a:lnTo>
                      <a:lnTo>
                        <a:pt x="604639" y="1358471"/>
                      </a:lnTo>
                      <a:lnTo>
                        <a:pt x="606213" y="1356898"/>
                      </a:lnTo>
                      <a:lnTo>
                        <a:pt x="608501" y="1355038"/>
                      </a:lnTo>
                      <a:lnTo>
                        <a:pt x="611362" y="1354609"/>
                      </a:lnTo>
                      <a:lnTo>
                        <a:pt x="614652" y="1356039"/>
                      </a:lnTo>
                      <a:lnTo>
                        <a:pt x="618944" y="1359758"/>
                      </a:lnTo>
                      <a:lnTo>
                        <a:pt x="625380" y="1367340"/>
                      </a:lnTo>
                      <a:lnTo>
                        <a:pt x="628956" y="1372203"/>
                      </a:lnTo>
                      <a:lnTo>
                        <a:pt x="630244" y="1373633"/>
                      </a:lnTo>
                      <a:lnTo>
                        <a:pt x="633677" y="1376494"/>
                      </a:lnTo>
                      <a:lnTo>
                        <a:pt x="636537" y="1377639"/>
                      </a:lnTo>
                      <a:lnTo>
                        <a:pt x="641544" y="1375922"/>
                      </a:lnTo>
                      <a:lnTo>
                        <a:pt x="646407" y="1373776"/>
                      </a:lnTo>
                      <a:lnTo>
                        <a:pt x="647981" y="1372489"/>
                      </a:lnTo>
                      <a:lnTo>
                        <a:pt x="648982" y="1370486"/>
                      </a:lnTo>
                      <a:lnTo>
                        <a:pt x="648124" y="1367053"/>
                      </a:lnTo>
                      <a:lnTo>
                        <a:pt x="647123" y="1364765"/>
                      </a:lnTo>
                      <a:lnTo>
                        <a:pt x="646121" y="1361904"/>
                      </a:lnTo>
                      <a:lnTo>
                        <a:pt x="644691" y="1357040"/>
                      </a:lnTo>
                      <a:lnTo>
                        <a:pt x="643547" y="1349173"/>
                      </a:lnTo>
                      <a:lnTo>
                        <a:pt x="642402" y="1346742"/>
                      </a:lnTo>
                      <a:lnTo>
                        <a:pt x="643260" y="1346455"/>
                      </a:lnTo>
                      <a:lnTo>
                        <a:pt x="645692" y="1347028"/>
                      </a:lnTo>
                      <a:lnTo>
                        <a:pt x="647838" y="1347171"/>
                      </a:lnTo>
                      <a:lnTo>
                        <a:pt x="651128" y="1345454"/>
                      </a:lnTo>
                      <a:lnTo>
                        <a:pt x="655419" y="1342307"/>
                      </a:lnTo>
                      <a:lnTo>
                        <a:pt x="663429" y="1337301"/>
                      </a:lnTo>
                      <a:lnTo>
                        <a:pt x="665146" y="1334011"/>
                      </a:lnTo>
                      <a:lnTo>
                        <a:pt x="666576" y="1330292"/>
                      </a:lnTo>
                      <a:lnTo>
                        <a:pt x="668722" y="1328003"/>
                      </a:lnTo>
                      <a:lnTo>
                        <a:pt x="673872" y="1327288"/>
                      </a:lnTo>
                      <a:lnTo>
                        <a:pt x="678449" y="1326143"/>
                      </a:lnTo>
                      <a:lnTo>
                        <a:pt x="681882" y="1323426"/>
                      </a:lnTo>
                      <a:lnTo>
                        <a:pt x="687031" y="1321137"/>
                      </a:lnTo>
                      <a:lnTo>
                        <a:pt x="691323" y="1319850"/>
                      </a:lnTo>
                      <a:lnTo>
                        <a:pt x="693182" y="1318562"/>
                      </a:lnTo>
                      <a:lnTo>
                        <a:pt x="694613" y="1316560"/>
                      </a:lnTo>
                      <a:lnTo>
                        <a:pt x="699476" y="1311124"/>
                      </a:lnTo>
                      <a:lnTo>
                        <a:pt x="703338" y="1307834"/>
                      </a:lnTo>
                      <a:lnTo>
                        <a:pt x="706771" y="1304401"/>
                      </a:lnTo>
                      <a:lnTo>
                        <a:pt x="707916" y="1302112"/>
                      </a:lnTo>
                      <a:lnTo>
                        <a:pt x="710490" y="1302541"/>
                      </a:lnTo>
                      <a:lnTo>
                        <a:pt x="714639" y="1304115"/>
                      </a:lnTo>
                      <a:lnTo>
                        <a:pt x="719073" y="1305402"/>
                      </a:lnTo>
                      <a:lnTo>
                        <a:pt x="722220" y="1307548"/>
                      </a:lnTo>
                      <a:lnTo>
                        <a:pt x="722792" y="1309694"/>
                      </a:lnTo>
                      <a:lnTo>
                        <a:pt x="723221" y="1311410"/>
                      </a:lnTo>
                      <a:lnTo>
                        <a:pt x="724509" y="1312411"/>
                      </a:lnTo>
                      <a:lnTo>
                        <a:pt x="726082" y="1312554"/>
                      </a:lnTo>
                      <a:lnTo>
                        <a:pt x="728371" y="1312125"/>
                      </a:lnTo>
                      <a:lnTo>
                        <a:pt x="732519" y="1311982"/>
                      </a:lnTo>
                      <a:lnTo>
                        <a:pt x="737526" y="1309121"/>
                      </a:lnTo>
                      <a:lnTo>
                        <a:pt x="744534" y="1304401"/>
                      </a:lnTo>
                      <a:lnTo>
                        <a:pt x="750828" y="1302971"/>
                      </a:lnTo>
                      <a:lnTo>
                        <a:pt x="754261" y="1304115"/>
                      </a:lnTo>
                      <a:lnTo>
                        <a:pt x="756979" y="1307548"/>
                      </a:lnTo>
                      <a:lnTo>
                        <a:pt x="759268" y="1310838"/>
                      </a:lnTo>
                      <a:lnTo>
                        <a:pt x="761556" y="1312125"/>
                      </a:lnTo>
                      <a:lnTo>
                        <a:pt x="762987" y="1312125"/>
                      </a:lnTo>
                      <a:lnTo>
                        <a:pt x="763416" y="1312125"/>
                      </a:lnTo>
                      <a:lnTo>
                        <a:pt x="766277" y="1311410"/>
                      </a:lnTo>
                      <a:lnTo>
                        <a:pt x="766420" y="1311410"/>
                      </a:lnTo>
                      <a:lnTo>
                        <a:pt x="768995" y="1311553"/>
                      </a:lnTo>
                      <a:lnTo>
                        <a:pt x="771569" y="1312697"/>
                      </a:lnTo>
                      <a:lnTo>
                        <a:pt x="775574" y="1312841"/>
                      </a:lnTo>
                      <a:lnTo>
                        <a:pt x="781296" y="1311982"/>
                      </a:lnTo>
                      <a:lnTo>
                        <a:pt x="781868" y="1311553"/>
                      </a:lnTo>
                      <a:lnTo>
                        <a:pt x="784729" y="1312125"/>
                      </a:lnTo>
                      <a:lnTo>
                        <a:pt x="788019" y="1313556"/>
                      </a:lnTo>
                      <a:lnTo>
                        <a:pt x="790594" y="1315415"/>
                      </a:lnTo>
                      <a:lnTo>
                        <a:pt x="795171" y="1321280"/>
                      </a:lnTo>
                      <a:lnTo>
                        <a:pt x="797889" y="1322853"/>
                      </a:lnTo>
                      <a:lnTo>
                        <a:pt x="803325" y="1324856"/>
                      </a:lnTo>
                      <a:lnTo>
                        <a:pt x="805900" y="1326716"/>
                      </a:lnTo>
                      <a:lnTo>
                        <a:pt x="808903" y="1329719"/>
                      </a:lnTo>
                      <a:lnTo>
                        <a:pt x="810477" y="1331579"/>
                      </a:lnTo>
                      <a:lnTo>
                        <a:pt x="813624" y="1334726"/>
                      </a:lnTo>
                      <a:lnTo>
                        <a:pt x="817343" y="1340161"/>
                      </a:lnTo>
                      <a:lnTo>
                        <a:pt x="818058" y="1344310"/>
                      </a:lnTo>
                      <a:lnTo>
                        <a:pt x="818916" y="1347886"/>
                      </a:lnTo>
                      <a:lnTo>
                        <a:pt x="820347" y="1349602"/>
                      </a:lnTo>
                      <a:lnTo>
                        <a:pt x="821491" y="1349745"/>
                      </a:lnTo>
                      <a:lnTo>
                        <a:pt x="822635" y="1349173"/>
                      </a:lnTo>
                      <a:lnTo>
                        <a:pt x="823923" y="1347600"/>
                      </a:lnTo>
                      <a:lnTo>
                        <a:pt x="824209" y="1344882"/>
                      </a:lnTo>
                      <a:lnTo>
                        <a:pt x="823923" y="1340019"/>
                      </a:lnTo>
                      <a:lnTo>
                        <a:pt x="822921" y="1336156"/>
                      </a:lnTo>
                      <a:lnTo>
                        <a:pt x="821777" y="1334869"/>
                      </a:lnTo>
                      <a:lnTo>
                        <a:pt x="821205" y="1333439"/>
                      </a:lnTo>
                      <a:lnTo>
                        <a:pt x="821920" y="1331722"/>
                      </a:lnTo>
                      <a:lnTo>
                        <a:pt x="824066" y="1330864"/>
                      </a:lnTo>
                      <a:lnTo>
                        <a:pt x="826640" y="1331436"/>
                      </a:lnTo>
                      <a:lnTo>
                        <a:pt x="830932" y="1333725"/>
                      </a:lnTo>
                      <a:lnTo>
                        <a:pt x="835366" y="1336585"/>
                      </a:lnTo>
                      <a:lnTo>
                        <a:pt x="840802" y="1341449"/>
                      </a:lnTo>
                      <a:lnTo>
                        <a:pt x="845808" y="1344596"/>
                      </a:lnTo>
                      <a:lnTo>
                        <a:pt x="851244" y="1347171"/>
                      </a:lnTo>
                      <a:lnTo>
                        <a:pt x="855535" y="1347886"/>
                      </a:lnTo>
                      <a:lnTo>
                        <a:pt x="858968" y="1347171"/>
                      </a:lnTo>
                      <a:lnTo>
                        <a:pt x="862830" y="1345168"/>
                      </a:lnTo>
                      <a:lnTo>
                        <a:pt x="866549" y="1342736"/>
                      </a:lnTo>
                      <a:lnTo>
                        <a:pt x="868266" y="1340305"/>
                      </a:lnTo>
                      <a:lnTo>
                        <a:pt x="869410" y="1337587"/>
                      </a:lnTo>
                      <a:lnTo>
                        <a:pt x="874846" y="1333868"/>
                      </a:lnTo>
                      <a:lnTo>
                        <a:pt x="879852" y="1330578"/>
                      </a:lnTo>
                      <a:lnTo>
                        <a:pt x="882141" y="1331150"/>
                      </a:lnTo>
                      <a:lnTo>
                        <a:pt x="883714" y="1332151"/>
                      </a:lnTo>
                      <a:lnTo>
                        <a:pt x="888864" y="1330149"/>
                      </a:lnTo>
                      <a:lnTo>
                        <a:pt x="890724" y="1329576"/>
                      </a:lnTo>
                      <a:lnTo>
                        <a:pt x="895587" y="1328718"/>
                      </a:lnTo>
                      <a:lnTo>
                        <a:pt x="900593" y="1329863"/>
                      </a:lnTo>
                      <a:lnTo>
                        <a:pt x="904741" y="1333439"/>
                      </a:lnTo>
                      <a:lnTo>
                        <a:pt x="908604" y="1335727"/>
                      </a:lnTo>
                      <a:lnTo>
                        <a:pt x="912037" y="1335441"/>
                      </a:lnTo>
                      <a:lnTo>
                        <a:pt x="915040" y="1334297"/>
                      </a:lnTo>
                      <a:lnTo>
                        <a:pt x="916900" y="1332151"/>
                      </a:lnTo>
                      <a:lnTo>
                        <a:pt x="918331" y="1329433"/>
                      </a:lnTo>
                      <a:lnTo>
                        <a:pt x="920333" y="1327860"/>
                      </a:lnTo>
                      <a:lnTo>
                        <a:pt x="920619" y="1327717"/>
                      </a:lnTo>
                      <a:lnTo>
                        <a:pt x="926770" y="1328575"/>
                      </a:lnTo>
                      <a:lnTo>
                        <a:pt x="930632" y="1328432"/>
                      </a:lnTo>
                      <a:lnTo>
                        <a:pt x="931061" y="1328146"/>
                      </a:lnTo>
                      <a:lnTo>
                        <a:pt x="936211" y="1328861"/>
                      </a:lnTo>
                      <a:lnTo>
                        <a:pt x="941932" y="1332437"/>
                      </a:lnTo>
                      <a:lnTo>
                        <a:pt x="945508" y="1336585"/>
                      </a:lnTo>
                      <a:lnTo>
                        <a:pt x="949943" y="1341735"/>
                      </a:lnTo>
                      <a:lnTo>
                        <a:pt x="952089" y="1343452"/>
                      </a:lnTo>
                      <a:lnTo>
                        <a:pt x="955235" y="1344167"/>
                      </a:lnTo>
                      <a:lnTo>
                        <a:pt x="957524" y="1344596"/>
                      </a:lnTo>
                      <a:lnTo>
                        <a:pt x="960814" y="1345311"/>
                      </a:lnTo>
                      <a:lnTo>
                        <a:pt x="969253" y="1346455"/>
                      </a:lnTo>
                      <a:lnTo>
                        <a:pt x="970541" y="1347028"/>
                      </a:lnTo>
                      <a:lnTo>
                        <a:pt x="971399" y="1347886"/>
                      </a:lnTo>
                      <a:lnTo>
                        <a:pt x="970684" y="1350747"/>
                      </a:lnTo>
                      <a:lnTo>
                        <a:pt x="971399" y="1351462"/>
                      </a:lnTo>
                      <a:lnTo>
                        <a:pt x="978265" y="1349459"/>
                      </a:lnTo>
                      <a:lnTo>
                        <a:pt x="980125" y="1348029"/>
                      </a:lnTo>
                      <a:lnTo>
                        <a:pt x="982414" y="1343738"/>
                      </a:lnTo>
                      <a:lnTo>
                        <a:pt x="984416" y="1339303"/>
                      </a:lnTo>
                      <a:lnTo>
                        <a:pt x="985990" y="1337730"/>
                      </a:lnTo>
                      <a:lnTo>
                        <a:pt x="987563" y="1337301"/>
                      </a:lnTo>
                      <a:lnTo>
                        <a:pt x="989137" y="1338016"/>
                      </a:lnTo>
                      <a:lnTo>
                        <a:pt x="991425" y="1340448"/>
                      </a:lnTo>
                      <a:lnTo>
                        <a:pt x="994572" y="1343165"/>
                      </a:lnTo>
                      <a:lnTo>
                        <a:pt x="998577" y="1344167"/>
                      </a:lnTo>
                      <a:lnTo>
                        <a:pt x="1001152" y="1344453"/>
                      </a:lnTo>
                      <a:lnTo>
                        <a:pt x="1005014" y="1344739"/>
                      </a:lnTo>
                      <a:lnTo>
                        <a:pt x="1014312" y="1343452"/>
                      </a:lnTo>
                      <a:lnTo>
                        <a:pt x="1022894" y="1340305"/>
                      </a:lnTo>
                      <a:lnTo>
                        <a:pt x="1027758" y="1336872"/>
                      </a:lnTo>
                      <a:lnTo>
                        <a:pt x="1030046" y="1331722"/>
                      </a:lnTo>
                      <a:lnTo>
                        <a:pt x="1031477" y="1325857"/>
                      </a:lnTo>
                      <a:lnTo>
                        <a:pt x="1033622" y="1322138"/>
                      </a:lnTo>
                      <a:lnTo>
                        <a:pt x="1032764" y="1318419"/>
                      </a:lnTo>
                      <a:lnTo>
                        <a:pt x="1028473" y="1314843"/>
                      </a:lnTo>
                      <a:lnTo>
                        <a:pt x="1027043" y="1313699"/>
                      </a:lnTo>
                      <a:lnTo>
                        <a:pt x="1016458" y="1311696"/>
                      </a:lnTo>
                      <a:lnTo>
                        <a:pt x="1015742" y="1310266"/>
                      </a:lnTo>
                      <a:lnTo>
                        <a:pt x="1015170" y="1309837"/>
                      </a:lnTo>
                      <a:lnTo>
                        <a:pt x="1004871" y="1306690"/>
                      </a:lnTo>
                      <a:lnTo>
                        <a:pt x="999865" y="1305259"/>
                      </a:lnTo>
                      <a:lnTo>
                        <a:pt x="998434" y="1303114"/>
                      </a:lnTo>
                      <a:lnTo>
                        <a:pt x="997576" y="1300396"/>
                      </a:lnTo>
                      <a:lnTo>
                        <a:pt x="994286" y="1297964"/>
                      </a:lnTo>
                      <a:lnTo>
                        <a:pt x="987849" y="1295676"/>
                      </a:lnTo>
                      <a:lnTo>
                        <a:pt x="986705" y="1293959"/>
                      </a:lnTo>
                      <a:lnTo>
                        <a:pt x="987849" y="1292242"/>
                      </a:lnTo>
                      <a:lnTo>
                        <a:pt x="992855" y="1290240"/>
                      </a:lnTo>
                      <a:lnTo>
                        <a:pt x="998720" y="1286235"/>
                      </a:lnTo>
                      <a:lnTo>
                        <a:pt x="1000866" y="1285376"/>
                      </a:lnTo>
                      <a:lnTo>
                        <a:pt x="1006015" y="1285233"/>
                      </a:lnTo>
                      <a:lnTo>
                        <a:pt x="1010879" y="1281800"/>
                      </a:lnTo>
                      <a:lnTo>
                        <a:pt x="1014169" y="1279941"/>
                      </a:lnTo>
                      <a:lnTo>
                        <a:pt x="1015885" y="1277652"/>
                      </a:lnTo>
                      <a:lnTo>
                        <a:pt x="1015456" y="1275220"/>
                      </a:lnTo>
                      <a:lnTo>
                        <a:pt x="1010593" y="1268211"/>
                      </a:lnTo>
                      <a:lnTo>
                        <a:pt x="1009162" y="1263920"/>
                      </a:lnTo>
                      <a:lnTo>
                        <a:pt x="1010021" y="1261059"/>
                      </a:lnTo>
                      <a:lnTo>
                        <a:pt x="1012738" y="1258055"/>
                      </a:lnTo>
                      <a:lnTo>
                        <a:pt x="1014312" y="1256339"/>
                      </a:lnTo>
                      <a:lnTo>
                        <a:pt x="1016171" y="1253335"/>
                      </a:lnTo>
                      <a:lnTo>
                        <a:pt x="1017459" y="1251762"/>
                      </a:lnTo>
                      <a:lnTo>
                        <a:pt x="1022322" y="1251046"/>
                      </a:lnTo>
                      <a:lnTo>
                        <a:pt x="1028044" y="1250760"/>
                      </a:lnTo>
                      <a:lnTo>
                        <a:pt x="1032049" y="1251475"/>
                      </a:lnTo>
                      <a:lnTo>
                        <a:pt x="1037771" y="1251905"/>
                      </a:lnTo>
                      <a:lnTo>
                        <a:pt x="1042777" y="1252477"/>
                      </a:lnTo>
                      <a:lnTo>
                        <a:pt x="1045495" y="1252906"/>
                      </a:lnTo>
                      <a:lnTo>
                        <a:pt x="1047354" y="1252048"/>
                      </a:lnTo>
                      <a:lnTo>
                        <a:pt x="1048642" y="1250474"/>
                      </a:lnTo>
                      <a:lnTo>
                        <a:pt x="1048642" y="1248328"/>
                      </a:lnTo>
                      <a:lnTo>
                        <a:pt x="1046639" y="1246183"/>
                      </a:lnTo>
                      <a:lnTo>
                        <a:pt x="1039201" y="1243465"/>
                      </a:lnTo>
                      <a:lnTo>
                        <a:pt x="1035911" y="1241319"/>
                      </a:lnTo>
                      <a:lnTo>
                        <a:pt x="1033336" y="1241605"/>
                      </a:lnTo>
                      <a:lnTo>
                        <a:pt x="1029188" y="1240890"/>
                      </a:lnTo>
                      <a:lnTo>
                        <a:pt x="1025326" y="1239317"/>
                      </a:lnTo>
                      <a:lnTo>
                        <a:pt x="1022036" y="1238888"/>
                      </a:lnTo>
                      <a:lnTo>
                        <a:pt x="1020892" y="1236885"/>
                      </a:lnTo>
                      <a:lnTo>
                        <a:pt x="1021607" y="1234024"/>
                      </a:lnTo>
                      <a:lnTo>
                        <a:pt x="1022894" y="1232308"/>
                      </a:lnTo>
                      <a:lnTo>
                        <a:pt x="1025469" y="1231593"/>
                      </a:lnTo>
                      <a:lnTo>
                        <a:pt x="1028044" y="1232022"/>
                      </a:lnTo>
                      <a:lnTo>
                        <a:pt x="1031048" y="1230734"/>
                      </a:lnTo>
                      <a:lnTo>
                        <a:pt x="1031906" y="1230019"/>
                      </a:lnTo>
                      <a:lnTo>
                        <a:pt x="1032192" y="1229161"/>
                      </a:lnTo>
                      <a:lnTo>
                        <a:pt x="1031620" y="1227873"/>
                      </a:lnTo>
                      <a:lnTo>
                        <a:pt x="1030332" y="1226872"/>
                      </a:lnTo>
                      <a:lnTo>
                        <a:pt x="1028330" y="1226586"/>
                      </a:lnTo>
                      <a:lnTo>
                        <a:pt x="1026184" y="1227444"/>
                      </a:lnTo>
                      <a:lnTo>
                        <a:pt x="1023467" y="1228017"/>
                      </a:lnTo>
                      <a:lnTo>
                        <a:pt x="1019032" y="1226729"/>
                      </a:lnTo>
                      <a:lnTo>
                        <a:pt x="1015456" y="1225156"/>
                      </a:lnTo>
                      <a:lnTo>
                        <a:pt x="1015599" y="1223725"/>
                      </a:lnTo>
                      <a:lnTo>
                        <a:pt x="1018174" y="1221437"/>
                      </a:lnTo>
                      <a:lnTo>
                        <a:pt x="1019461" y="1219720"/>
                      </a:lnTo>
                      <a:lnTo>
                        <a:pt x="1019461" y="1214428"/>
                      </a:lnTo>
                      <a:lnTo>
                        <a:pt x="1020320" y="1210994"/>
                      </a:lnTo>
                      <a:lnTo>
                        <a:pt x="1023037" y="1208706"/>
                      </a:lnTo>
                      <a:lnTo>
                        <a:pt x="1026041" y="1207418"/>
                      </a:lnTo>
                      <a:lnTo>
                        <a:pt x="1034052" y="1209707"/>
                      </a:lnTo>
                      <a:lnTo>
                        <a:pt x="1044065" y="1211710"/>
                      </a:lnTo>
                      <a:lnTo>
                        <a:pt x="1045781" y="1211424"/>
                      </a:lnTo>
                      <a:lnTo>
                        <a:pt x="1046210" y="1210279"/>
                      </a:lnTo>
                      <a:lnTo>
                        <a:pt x="1047354" y="1209421"/>
                      </a:lnTo>
                      <a:lnTo>
                        <a:pt x="1061229" y="1208992"/>
                      </a:lnTo>
                      <a:lnTo>
                        <a:pt x="1063947" y="1207705"/>
                      </a:lnTo>
                      <a:lnTo>
                        <a:pt x="1065235" y="1206703"/>
                      </a:lnTo>
                      <a:lnTo>
                        <a:pt x="1078681" y="1205130"/>
                      </a:lnTo>
                      <a:lnTo>
                        <a:pt x="1080254" y="1203699"/>
                      </a:lnTo>
                      <a:lnTo>
                        <a:pt x="1082114" y="1202412"/>
                      </a:lnTo>
                      <a:lnTo>
                        <a:pt x="1085261" y="1202412"/>
                      </a:lnTo>
                      <a:lnTo>
                        <a:pt x="1088837" y="1201983"/>
                      </a:lnTo>
                      <a:lnTo>
                        <a:pt x="1093986" y="1200266"/>
                      </a:lnTo>
                      <a:lnTo>
                        <a:pt x="1097562" y="1199408"/>
                      </a:lnTo>
                      <a:lnTo>
                        <a:pt x="1098135" y="1199408"/>
                      </a:lnTo>
                      <a:lnTo>
                        <a:pt x="1101997" y="1199694"/>
                      </a:lnTo>
                      <a:lnTo>
                        <a:pt x="1106717" y="1198407"/>
                      </a:lnTo>
                      <a:lnTo>
                        <a:pt x="1107718" y="1197978"/>
                      </a:lnTo>
                      <a:lnTo>
                        <a:pt x="1108434" y="1196976"/>
                      </a:lnTo>
                      <a:lnTo>
                        <a:pt x="1112582" y="1195117"/>
                      </a:lnTo>
                      <a:lnTo>
                        <a:pt x="1120449" y="1193543"/>
                      </a:lnTo>
                      <a:lnTo>
                        <a:pt x="1122451" y="1194545"/>
                      </a:lnTo>
                      <a:lnTo>
                        <a:pt x="1126171" y="1194831"/>
                      </a:lnTo>
                      <a:lnTo>
                        <a:pt x="1131034" y="1194259"/>
                      </a:lnTo>
                      <a:lnTo>
                        <a:pt x="1134610" y="1193114"/>
                      </a:lnTo>
                      <a:lnTo>
                        <a:pt x="1136613" y="1194259"/>
                      </a:lnTo>
                      <a:lnTo>
                        <a:pt x="1139474" y="1195403"/>
                      </a:lnTo>
                      <a:lnTo>
                        <a:pt x="1141476" y="1194402"/>
                      </a:lnTo>
                      <a:lnTo>
                        <a:pt x="1142620" y="1191255"/>
                      </a:lnTo>
                      <a:lnTo>
                        <a:pt x="1143908" y="1188108"/>
                      </a:lnTo>
                      <a:lnTo>
                        <a:pt x="1146340" y="1186534"/>
                      </a:lnTo>
                      <a:lnTo>
                        <a:pt x="1148199" y="1186105"/>
                      </a:lnTo>
                      <a:lnTo>
                        <a:pt x="1149916" y="1184818"/>
                      </a:lnTo>
                      <a:lnTo>
                        <a:pt x="1151203" y="1183530"/>
                      </a:lnTo>
                      <a:lnTo>
                        <a:pt x="1158212" y="1183817"/>
                      </a:lnTo>
                      <a:lnTo>
                        <a:pt x="1164363" y="1180670"/>
                      </a:lnTo>
                      <a:lnTo>
                        <a:pt x="1165650" y="1182100"/>
                      </a:lnTo>
                      <a:lnTo>
                        <a:pt x="1173661" y="1181814"/>
                      </a:lnTo>
                      <a:lnTo>
                        <a:pt x="1183673" y="1179811"/>
                      </a:lnTo>
                      <a:lnTo>
                        <a:pt x="1189825" y="1178810"/>
                      </a:lnTo>
                      <a:lnTo>
                        <a:pt x="1200124" y="1176664"/>
                      </a:lnTo>
                      <a:lnTo>
                        <a:pt x="1204987" y="1174948"/>
                      </a:lnTo>
                      <a:lnTo>
                        <a:pt x="1211853" y="1173947"/>
                      </a:lnTo>
                      <a:lnTo>
                        <a:pt x="1218147" y="1173231"/>
                      </a:lnTo>
                      <a:lnTo>
                        <a:pt x="1222295" y="1170228"/>
                      </a:lnTo>
                      <a:lnTo>
                        <a:pt x="1225585" y="1169798"/>
                      </a:lnTo>
                      <a:lnTo>
                        <a:pt x="1229590" y="1169512"/>
                      </a:lnTo>
                      <a:lnTo>
                        <a:pt x="1232022" y="1168797"/>
                      </a:lnTo>
                      <a:lnTo>
                        <a:pt x="1233738" y="1167653"/>
                      </a:lnTo>
                      <a:lnTo>
                        <a:pt x="1234740" y="1165650"/>
                      </a:lnTo>
                      <a:lnTo>
                        <a:pt x="1234167" y="1162932"/>
                      </a:lnTo>
                      <a:lnTo>
                        <a:pt x="1233595" y="1161073"/>
                      </a:lnTo>
                      <a:lnTo>
                        <a:pt x="1236456" y="1159928"/>
                      </a:lnTo>
                      <a:lnTo>
                        <a:pt x="1240604" y="1159642"/>
                      </a:lnTo>
                      <a:lnTo>
                        <a:pt x="1243179" y="1159213"/>
                      </a:lnTo>
                      <a:lnTo>
                        <a:pt x="1248901" y="1154922"/>
                      </a:lnTo>
                      <a:lnTo>
                        <a:pt x="1252763" y="1152776"/>
                      </a:lnTo>
                      <a:lnTo>
                        <a:pt x="1256911" y="1151489"/>
                      </a:lnTo>
                      <a:lnTo>
                        <a:pt x="1265064" y="1152204"/>
                      </a:lnTo>
                      <a:lnTo>
                        <a:pt x="1272503" y="1152776"/>
                      </a:lnTo>
                      <a:lnTo>
                        <a:pt x="1279941" y="1154922"/>
                      </a:lnTo>
                      <a:lnTo>
                        <a:pt x="1283803" y="1157497"/>
                      </a:lnTo>
                      <a:lnTo>
                        <a:pt x="1287236" y="1159499"/>
                      </a:lnTo>
                      <a:lnTo>
                        <a:pt x="1290383" y="1160358"/>
                      </a:lnTo>
                      <a:lnTo>
                        <a:pt x="1293244" y="1161073"/>
                      </a:lnTo>
                      <a:lnTo>
                        <a:pt x="1296677" y="1160072"/>
                      </a:lnTo>
                      <a:lnTo>
                        <a:pt x="1298966" y="1158927"/>
                      </a:lnTo>
                      <a:lnTo>
                        <a:pt x="1300396" y="1157211"/>
                      </a:lnTo>
                      <a:lnTo>
                        <a:pt x="1302399" y="1155923"/>
                      </a:lnTo>
                      <a:lnTo>
                        <a:pt x="1309980" y="1155065"/>
                      </a:lnTo>
                      <a:lnTo>
                        <a:pt x="1311553" y="1156782"/>
                      </a:lnTo>
                      <a:lnTo>
                        <a:pt x="1315272" y="1162503"/>
                      </a:lnTo>
                      <a:lnTo>
                        <a:pt x="1317704" y="1169941"/>
                      </a:lnTo>
                      <a:lnTo>
                        <a:pt x="1321709" y="1179811"/>
                      </a:lnTo>
                      <a:lnTo>
                        <a:pt x="1323569" y="1184532"/>
                      </a:lnTo>
                      <a:lnTo>
                        <a:pt x="1322710" y="1187106"/>
                      </a:lnTo>
                      <a:lnTo>
                        <a:pt x="1322710" y="1190539"/>
                      </a:lnTo>
                      <a:lnTo>
                        <a:pt x="1322568" y="1194402"/>
                      </a:lnTo>
                      <a:lnTo>
                        <a:pt x="1319563" y="1198693"/>
                      </a:lnTo>
                      <a:lnTo>
                        <a:pt x="1320708" y="1200695"/>
                      </a:lnTo>
                      <a:lnTo>
                        <a:pt x="1328146" y="1202984"/>
                      </a:lnTo>
                      <a:lnTo>
                        <a:pt x="1338445" y="1202126"/>
                      </a:lnTo>
                      <a:lnTo>
                        <a:pt x="1344739" y="1200266"/>
                      </a:lnTo>
                      <a:lnTo>
                        <a:pt x="1348315" y="1200982"/>
                      </a:lnTo>
                      <a:lnTo>
                        <a:pt x="1350175" y="1199980"/>
                      </a:lnTo>
                      <a:lnTo>
                        <a:pt x="1351319" y="1196690"/>
                      </a:lnTo>
                      <a:lnTo>
                        <a:pt x="1353751" y="1195975"/>
                      </a:lnTo>
                      <a:lnTo>
                        <a:pt x="1356325" y="1198264"/>
                      </a:lnTo>
                      <a:lnTo>
                        <a:pt x="1358042" y="1201983"/>
                      </a:lnTo>
                      <a:lnTo>
                        <a:pt x="1359759" y="1204415"/>
                      </a:lnTo>
                      <a:lnTo>
                        <a:pt x="1359759" y="1207275"/>
                      </a:lnTo>
                      <a:lnTo>
                        <a:pt x="1360331" y="1210994"/>
                      </a:lnTo>
                      <a:lnTo>
                        <a:pt x="1361618" y="1211853"/>
                      </a:lnTo>
                      <a:lnTo>
                        <a:pt x="1364193" y="1210565"/>
                      </a:lnTo>
                      <a:lnTo>
                        <a:pt x="1365766" y="1209707"/>
                      </a:lnTo>
                      <a:lnTo>
                        <a:pt x="1366195" y="1208563"/>
                      </a:lnTo>
                      <a:lnTo>
                        <a:pt x="1365480" y="1207132"/>
                      </a:lnTo>
                      <a:lnTo>
                        <a:pt x="1365194" y="1205702"/>
                      </a:lnTo>
                      <a:lnTo>
                        <a:pt x="1365766" y="1204415"/>
                      </a:lnTo>
                      <a:lnTo>
                        <a:pt x="1366911" y="1203985"/>
                      </a:lnTo>
                      <a:lnTo>
                        <a:pt x="1370487" y="1204415"/>
                      </a:lnTo>
                      <a:lnTo>
                        <a:pt x="1375779" y="1205130"/>
                      </a:lnTo>
                      <a:lnTo>
                        <a:pt x="1381930" y="1210279"/>
                      </a:lnTo>
                      <a:lnTo>
                        <a:pt x="1385220" y="1211281"/>
                      </a:lnTo>
                      <a:lnTo>
                        <a:pt x="1386650" y="1211424"/>
                      </a:lnTo>
                      <a:lnTo>
                        <a:pt x="1389797" y="1210994"/>
                      </a:lnTo>
                      <a:lnTo>
                        <a:pt x="1393660" y="1209564"/>
                      </a:lnTo>
                      <a:lnTo>
                        <a:pt x="1396091" y="1207705"/>
                      </a:lnTo>
                      <a:lnTo>
                        <a:pt x="1396949" y="1206703"/>
                      </a:lnTo>
                      <a:lnTo>
                        <a:pt x="1398380" y="1206846"/>
                      </a:lnTo>
                      <a:lnTo>
                        <a:pt x="1399810" y="1207705"/>
                      </a:lnTo>
                      <a:lnTo>
                        <a:pt x="1399954" y="1209707"/>
                      </a:lnTo>
                      <a:lnTo>
                        <a:pt x="1398809" y="1212425"/>
                      </a:lnTo>
                      <a:lnTo>
                        <a:pt x="1395090" y="1215000"/>
                      </a:lnTo>
                      <a:lnTo>
                        <a:pt x="1390370" y="1217288"/>
                      </a:lnTo>
                      <a:lnTo>
                        <a:pt x="1387508" y="1221580"/>
                      </a:lnTo>
                      <a:lnTo>
                        <a:pt x="1386937" y="1226157"/>
                      </a:lnTo>
                      <a:lnTo>
                        <a:pt x="1388224" y="1228446"/>
                      </a:lnTo>
                      <a:lnTo>
                        <a:pt x="1389225" y="1229876"/>
                      </a:lnTo>
                      <a:lnTo>
                        <a:pt x="1389511" y="1232022"/>
                      </a:lnTo>
                      <a:lnTo>
                        <a:pt x="1390655" y="1232308"/>
                      </a:lnTo>
                      <a:lnTo>
                        <a:pt x="1392515" y="1231450"/>
                      </a:lnTo>
                      <a:lnTo>
                        <a:pt x="1397808" y="1227015"/>
                      </a:lnTo>
                      <a:lnTo>
                        <a:pt x="1400383" y="1225871"/>
                      </a:lnTo>
                      <a:lnTo>
                        <a:pt x="1404245" y="1225156"/>
                      </a:lnTo>
                      <a:lnTo>
                        <a:pt x="1410538" y="1225585"/>
                      </a:lnTo>
                      <a:lnTo>
                        <a:pt x="1414830" y="1227015"/>
                      </a:lnTo>
                      <a:lnTo>
                        <a:pt x="1416832" y="1229018"/>
                      </a:lnTo>
                      <a:lnTo>
                        <a:pt x="1419121" y="1230591"/>
                      </a:lnTo>
                      <a:lnTo>
                        <a:pt x="1420695" y="1230019"/>
                      </a:lnTo>
                      <a:lnTo>
                        <a:pt x="1421553" y="1228017"/>
                      </a:lnTo>
                      <a:lnTo>
                        <a:pt x="1421553" y="1225871"/>
                      </a:lnTo>
                      <a:lnTo>
                        <a:pt x="1422125" y="1224154"/>
                      </a:lnTo>
                      <a:lnTo>
                        <a:pt x="1429134" y="1219720"/>
                      </a:lnTo>
                      <a:lnTo>
                        <a:pt x="1433711" y="1216716"/>
                      </a:lnTo>
                      <a:lnTo>
                        <a:pt x="1435284" y="1216430"/>
                      </a:lnTo>
                      <a:lnTo>
                        <a:pt x="1438432" y="1217002"/>
                      </a:lnTo>
                      <a:lnTo>
                        <a:pt x="1440291" y="1216716"/>
                      </a:lnTo>
                      <a:lnTo>
                        <a:pt x="1445298" y="1213855"/>
                      </a:lnTo>
                      <a:lnTo>
                        <a:pt x="1450161" y="1210708"/>
                      </a:lnTo>
                      <a:lnTo>
                        <a:pt x="1450590" y="1208563"/>
                      </a:lnTo>
                      <a:lnTo>
                        <a:pt x="1450733" y="1206703"/>
                      </a:lnTo>
                      <a:lnTo>
                        <a:pt x="1451878" y="1205845"/>
                      </a:lnTo>
                      <a:lnTo>
                        <a:pt x="1458600" y="1205130"/>
                      </a:lnTo>
                      <a:lnTo>
                        <a:pt x="1459602" y="1204701"/>
                      </a:lnTo>
                      <a:lnTo>
                        <a:pt x="1465324" y="1202555"/>
                      </a:lnTo>
                      <a:lnTo>
                        <a:pt x="1473191" y="1198836"/>
                      </a:lnTo>
                      <a:lnTo>
                        <a:pt x="1476910" y="1196547"/>
                      </a:lnTo>
                      <a:lnTo>
                        <a:pt x="1483919" y="1195546"/>
                      </a:lnTo>
                      <a:lnTo>
                        <a:pt x="1485206" y="1194974"/>
                      </a:lnTo>
                      <a:lnTo>
                        <a:pt x="1487495" y="1193400"/>
                      </a:lnTo>
                      <a:lnTo>
                        <a:pt x="1491786" y="1191398"/>
                      </a:lnTo>
                      <a:lnTo>
                        <a:pt x="1494218" y="1191112"/>
                      </a:lnTo>
                      <a:lnTo>
                        <a:pt x="1492788" y="1196118"/>
                      </a:lnTo>
                      <a:lnTo>
                        <a:pt x="1490070" y="1201983"/>
                      </a:lnTo>
                      <a:lnTo>
                        <a:pt x="1488640" y="1203556"/>
                      </a:lnTo>
                      <a:lnTo>
                        <a:pt x="1481630" y="1203270"/>
                      </a:lnTo>
                      <a:lnTo>
                        <a:pt x="1481630" y="1204844"/>
                      </a:lnTo>
                      <a:lnTo>
                        <a:pt x="1482775" y="1207275"/>
                      </a:lnTo>
                      <a:lnTo>
                        <a:pt x="1483490" y="1208563"/>
                      </a:lnTo>
                      <a:lnTo>
                        <a:pt x="1484348" y="1209850"/>
                      </a:lnTo>
                      <a:lnTo>
                        <a:pt x="1486351" y="1211853"/>
                      </a:lnTo>
                      <a:lnTo>
                        <a:pt x="1493646" y="1216859"/>
                      </a:lnTo>
                      <a:lnTo>
                        <a:pt x="1503086" y="1223153"/>
                      </a:lnTo>
                      <a:lnTo>
                        <a:pt x="1513243" y="1230162"/>
                      </a:lnTo>
                      <a:lnTo>
                        <a:pt x="1520395" y="1235169"/>
                      </a:lnTo>
                      <a:lnTo>
                        <a:pt x="1523256" y="1237600"/>
                      </a:lnTo>
                      <a:lnTo>
                        <a:pt x="1525115" y="1239603"/>
                      </a:lnTo>
                      <a:lnTo>
                        <a:pt x="1530265" y="1246755"/>
                      </a:lnTo>
                      <a:lnTo>
                        <a:pt x="1535271" y="1253478"/>
                      </a:lnTo>
                      <a:lnTo>
                        <a:pt x="1543711" y="1265351"/>
                      </a:lnTo>
                      <a:lnTo>
                        <a:pt x="1551149" y="1276794"/>
                      </a:lnTo>
                      <a:lnTo>
                        <a:pt x="1559303" y="1289382"/>
                      </a:lnTo>
                      <a:lnTo>
                        <a:pt x="1564022" y="1296534"/>
                      </a:lnTo>
                      <a:lnTo>
                        <a:pt x="1573607" y="1311696"/>
                      </a:lnTo>
                      <a:lnTo>
                        <a:pt x="1576181" y="1316273"/>
                      </a:lnTo>
                      <a:lnTo>
                        <a:pt x="1581188" y="1324999"/>
                      </a:lnTo>
                      <a:lnTo>
                        <a:pt x="1585479" y="1333152"/>
                      </a:lnTo>
                      <a:lnTo>
                        <a:pt x="1589198" y="1340305"/>
                      </a:lnTo>
                      <a:lnTo>
                        <a:pt x="1591629" y="1341020"/>
                      </a:lnTo>
                      <a:lnTo>
                        <a:pt x="1591916" y="1339017"/>
                      </a:lnTo>
                      <a:lnTo>
                        <a:pt x="1592345" y="1337730"/>
                      </a:lnTo>
                      <a:lnTo>
                        <a:pt x="1593489" y="1337015"/>
                      </a:lnTo>
                      <a:lnTo>
                        <a:pt x="1596350" y="1334869"/>
                      </a:lnTo>
                      <a:lnTo>
                        <a:pt x="1597781" y="1334297"/>
                      </a:lnTo>
                      <a:lnTo>
                        <a:pt x="1600069" y="1334583"/>
                      </a:lnTo>
                      <a:lnTo>
                        <a:pt x="1602501" y="1333439"/>
                      </a:lnTo>
                      <a:lnTo>
                        <a:pt x="1603359" y="1331436"/>
                      </a:lnTo>
                      <a:lnTo>
                        <a:pt x="1602787" y="1327717"/>
                      </a:lnTo>
                      <a:lnTo>
                        <a:pt x="1602358" y="1325857"/>
                      </a:lnTo>
                      <a:lnTo>
                        <a:pt x="1603216" y="1323998"/>
                      </a:lnTo>
                      <a:lnTo>
                        <a:pt x="1604504" y="1323283"/>
                      </a:lnTo>
                      <a:lnTo>
                        <a:pt x="1606363" y="1322710"/>
                      </a:lnTo>
                      <a:lnTo>
                        <a:pt x="1607936" y="1322424"/>
                      </a:lnTo>
                      <a:lnTo>
                        <a:pt x="1609367" y="1320279"/>
                      </a:lnTo>
                      <a:lnTo>
                        <a:pt x="1611942" y="1319707"/>
                      </a:lnTo>
                      <a:lnTo>
                        <a:pt x="1614230" y="1319993"/>
                      </a:lnTo>
                      <a:lnTo>
                        <a:pt x="1616233" y="1320136"/>
                      </a:lnTo>
                      <a:lnTo>
                        <a:pt x="1617950" y="1321709"/>
                      </a:lnTo>
                      <a:lnTo>
                        <a:pt x="1618808" y="1323712"/>
                      </a:lnTo>
                      <a:lnTo>
                        <a:pt x="1620667" y="1323998"/>
                      </a:lnTo>
                      <a:lnTo>
                        <a:pt x="1623672" y="1323712"/>
                      </a:lnTo>
                      <a:lnTo>
                        <a:pt x="1624100" y="1325571"/>
                      </a:lnTo>
                      <a:lnTo>
                        <a:pt x="1623242" y="1328432"/>
                      </a:lnTo>
                      <a:lnTo>
                        <a:pt x="1622241" y="1330721"/>
                      </a:lnTo>
                      <a:lnTo>
                        <a:pt x="1622097" y="1332580"/>
                      </a:lnTo>
                      <a:lnTo>
                        <a:pt x="1623672" y="1333439"/>
                      </a:lnTo>
                      <a:lnTo>
                        <a:pt x="1629536" y="1332723"/>
                      </a:lnTo>
                      <a:lnTo>
                        <a:pt x="1631539" y="1333152"/>
                      </a:lnTo>
                      <a:lnTo>
                        <a:pt x="1632254" y="1335012"/>
                      </a:lnTo>
                      <a:lnTo>
                        <a:pt x="1633112" y="1336442"/>
                      </a:lnTo>
                      <a:lnTo>
                        <a:pt x="1633542" y="1338302"/>
                      </a:lnTo>
                      <a:lnTo>
                        <a:pt x="1632969" y="1340448"/>
                      </a:lnTo>
                      <a:lnTo>
                        <a:pt x="1633970" y="1341735"/>
                      </a:lnTo>
                      <a:lnTo>
                        <a:pt x="1638976" y="1341735"/>
                      </a:lnTo>
                      <a:lnTo>
                        <a:pt x="1642552" y="1340734"/>
                      </a:lnTo>
                      <a:lnTo>
                        <a:pt x="1648131" y="1340591"/>
                      </a:lnTo>
                      <a:lnTo>
                        <a:pt x="1652995" y="1342879"/>
                      </a:lnTo>
                      <a:lnTo>
                        <a:pt x="1656428" y="1342450"/>
                      </a:lnTo>
                      <a:lnTo>
                        <a:pt x="1659861" y="1341592"/>
                      </a:lnTo>
                      <a:lnTo>
                        <a:pt x="1665010" y="1342164"/>
                      </a:lnTo>
                      <a:lnTo>
                        <a:pt x="1668586" y="1340448"/>
                      </a:lnTo>
                      <a:lnTo>
                        <a:pt x="1671018" y="1338302"/>
                      </a:lnTo>
                      <a:lnTo>
                        <a:pt x="1671734" y="1336585"/>
                      </a:lnTo>
                      <a:lnTo>
                        <a:pt x="1673020" y="1335584"/>
                      </a:lnTo>
                      <a:lnTo>
                        <a:pt x="1677884" y="1335584"/>
                      </a:lnTo>
                      <a:lnTo>
                        <a:pt x="1680888" y="1335441"/>
                      </a:lnTo>
                      <a:lnTo>
                        <a:pt x="1683034" y="1332866"/>
                      </a:lnTo>
                      <a:lnTo>
                        <a:pt x="1685036" y="1331722"/>
                      </a:lnTo>
                      <a:lnTo>
                        <a:pt x="1688469" y="1331579"/>
                      </a:lnTo>
                      <a:lnTo>
                        <a:pt x="1691044" y="1331579"/>
                      </a:lnTo>
                      <a:lnTo>
                        <a:pt x="1697767" y="1333868"/>
                      </a:lnTo>
                      <a:lnTo>
                        <a:pt x="1701915" y="1335870"/>
                      </a:lnTo>
                      <a:lnTo>
                        <a:pt x="1706206" y="1338588"/>
                      </a:lnTo>
                      <a:lnTo>
                        <a:pt x="1708781" y="1340305"/>
                      </a:lnTo>
                      <a:lnTo>
                        <a:pt x="1710497" y="1344167"/>
                      </a:lnTo>
                      <a:lnTo>
                        <a:pt x="1713502" y="1347028"/>
                      </a:lnTo>
                      <a:lnTo>
                        <a:pt x="1715791" y="1350461"/>
                      </a:lnTo>
                      <a:lnTo>
                        <a:pt x="1716363" y="1353751"/>
                      </a:lnTo>
                      <a:lnTo>
                        <a:pt x="1718222" y="1359615"/>
                      </a:lnTo>
                      <a:lnTo>
                        <a:pt x="1720225" y="1361475"/>
                      </a:lnTo>
                      <a:lnTo>
                        <a:pt x="1722513" y="1361475"/>
                      </a:lnTo>
                      <a:lnTo>
                        <a:pt x="1725517" y="1362333"/>
                      </a:lnTo>
                      <a:lnTo>
                        <a:pt x="1728807" y="1363048"/>
                      </a:lnTo>
                      <a:lnTo>
                        <a:pt x="1735816" y="1367340"/>
                      </a:lnTo>
                      <a:lnTo>
                        <a:pt x="1738391" y="1367483"/>
                      </a:lnTo>
                      <a:lnTo>
                        <a:pt x="1740394" y="1368484"/>
                      </a:lnTo>
                      <a:lnTo>
                        <a:pt x="1740680" y="1370486"/>
                      </a:lnTo>
                      <a:lnTo>
                        <a:pt x="1739964" y="1372918"/>
                      </a:lnTo>
                      <a:lnTo>
                        <a:pt x="1740680" y="1375064"/>
                      </a:lnTo>
                      <a:lnTo>
                        <a:pt x="1742968" y="1377925"/>
                      </a:lnTo>
                      <a:lnTo>
                        <a:pt x="1744828" y="1380786"/>
                      </a:lnTo>
                      <a:lnTo>
                        <a:pt x="1746974" y="1384076"/>
                      </a:lnTo>
                      <a:lnTo>
                        <a:pt x="1747689" y="1386078"/>
                      </a:lnTo>
                      <a:lnTo>
                        <a:pt x="1749405" y="1386650"/>
                      </a:lnTo>
                      <a:lnTo>
                        <a:pt x="1751837" y="1385792"/>
                      </a:lnTo>
                      <a:lnTo>
                        <a:pt x="1755699" y="1386507"/>
                      </a:lnTo>
                      <a:lnTo>
                        <a:pt x="1767286" y="1388367"/>
                      </a:lnTo>
                      <a:lnTo>
                        <a:pt x="1768859" y="1388653"/>
                      </a:lnTo>
                      <a:lnTo>
                        <a:pt x="1770003" y="1390655"/>
                      </a:lnTo>
                      <a:lnTo>
                        <a:pt x="1771720" y="1390512"/>
                      </a:lnTo>
                      <a:lnTo>
                        <a:pt x="1773579" y="1390369"/>
                      </a:lnTo>
                      <a:lnTo>
                        <a:pt x="1776297" y="1390655"/>
                      </a:lnTo>
                      <a:lnTo>
                        <a:pt x="1778157" y="1388796"/>
                      </a:lnTo>
                      <a:lnTo>
                        <a:pt x="1779730" y="1387222"/>
                      </a:lnTo>
                      <a:lnTo>
                        <a:pt x="1783449" y="1385220"/>
                      </a:lnTo>
                      <a:lnTo>
                        <a:pt x="1786596" y="1382502"/>
                      </a:lnTo>
                      <a:lnTo>
                        <a:pt x="1789314" y="1380070"/>
                      </a:lnTo>
                      <a:lnTo>
                        <a:pt x="1791173" y="1379784"/>
                      </a:lnTo>
                      <a:lnTo>
                        <a:pt x="1792890" y="1380786"/>
                      </a:lnTo>
                      <a:lnTo>
                        <a:pt x="1792890" y="1382931"/>
                      </a:lnTo>
                      <a:lnTo>
                        <a:pt x="1790888" y="1384505"/>
                      </a:lnTo>
                      <a:lnTo>
                        <a:pt x="1789314" y="1386364"/>
                      </a:lnTo>
                      <a:lnTo>
                        <a:pt x="1789743" y="1388081"/>
                      </a:lnTo>
                      <a:lnTo>
                        <a:pt x="1792461" y="1388367"/>
                      </a:lnTo>
                      <a:lnTo>
                        <a:pt x="1795322" y="1391085"/>
                      </a:lnTo>
                      <a:lnTo>
                        <a:pt x="1799613" y="1397521"/>
                      </a:lnTo>
                      <a:lnTo>
                        <a:pt x="1801043" y="1398952"/>
                      </a:lnTo>
                      <a:lnTo>
                        <a:pt x="1803189" y="1400239"/>
                      </a:lnTo>
                      <a:lnTo>
                        <a:pt x="1805478" y="1400811"/>
                      </a:lnTo>
                      <a:lnTo>
                        <a:pt x="1808052" y="1401670"/>
                      </a:lnTo>
                      <a:lnTo>
                        <a:pt x="1810055" y="1404387"/>
                      </a:lnTo>
                      <a:lnTo>
                        <a:pt x="1810770" y="1406819"/>
                      </a:lnTo>
                      <a:lnTo>
                        <a:pt x="1813631" y="1407105"/>
                      </a:lnTo>
                      <a:lnTo>
                        <a:pt x="1815347" y="1406533"/>
                      </a:lnTo>
                      <a:lnTo>
                        <a:pt x="1816635" y="1405389"/>
                      </a:lnTo>
                      <a:lnTo>
                        <a:pt x="1818495" y="1404960"/>
                      </a:lnTo>
                      <a:lnTo>
                        <a:pt x="1821213" y="1404387"/>
                      </a:lnTo>
                      <a:lnTo>
                        <a:pt x="1824073" y="1403672"/>
                      </a:lnTo>
                      <a:lnTo>
                        <a:pt x="1825647" y="1403815"/>
                      </a:lnTo>
                      <a:lnTo>
                        <a:pt x="1825789" y="1403815"/>
                      </a:lnTo>
                      <a:lnTo>
                        <a:pt x="1829223" y="1403672"/>
                      </a:lnTo>
                      <a:lnTo>
                        <a:pt x="1830939" y="1402814"/>
                      </a:lnTo>
                      <a:lnTo>
                        <a:pt x="1832083" y="1401527"/>
                      </a:lnTo>
                      <a:lnTo>
                        <a:pt x="1834659" y="1400096"/>
                      </a:lnTo>
                      <a:lnTo>
                        <a:pt x="1835231" y="1398523"/>
                      </a:lnTo>
                      <a:lnTo>
                        <a:pt x="1835374" y="1395233"/>
                      </a:lnTo>
                      <a:lnTo>
                        <a:pt x="1837090" y="1392515"/>
                      </a:lnTo>
                      <a:lnTo>
                        <a:pt x="1841381" y="1391657"/>
                      </a:lnTo>
                      <a:lnTo>
                        <a:pt x="1843098" y="1391228"/>
                      </a:lnTo>
                      <a:lnTo>
                        <a:pt x="1844957" y="1391657"/>
                      </a:lnTo>
                      <a:lnTo>
                        <a:pt x="1847675" y="1391228"/>
                      </a:lnTo>
                      <a:lnTo>
                        <a:pt x="1850393" y="1391085"/>
                      </a:lnTo>
                      <a:lnTo>
                        <a:pt x="1851823" y="1391943"/>
                      </a:lnTo>
                      <a:lnTo>
                        <a:pt x="1853826" y="1392658"/>
                      </a:lnTo>
                      <a:lnTo>
                        <a:pt x="1856400" y="1392658"/>
                      </a:lnTo>
                      <a:lnTo>
                        <a:pt x="1857259" y="1391371"/>
                      </a:lnTo>
                      <a:lnTo>
                        <a:pt x="1857259" y="1389511"/>
                      </a:lnTo>
                      <a:lnTo>
                        <a:pt x="1858403" y="1389082"/>
                      </a:lnTo>
                      <a:lnTo>
                        <a:pt x="1859833" y="1390226"/>
                      </a:lnTo>
                      <a:lnTo>
                        <a:pt x="1860549" y="1391228"/>
                      </a:lnTo>
                      <a:lnTo>
                        <a:pt x="1861693" y="1391657"/>
                      </a:lnTo>
                      <a:lnTo>
                        <a:pt x="1864697" y="1390512"/>
                      </a:lnTo>
                      <a:lnTo>
                        <a:pt x="1866843" y="1389368"/>
                      </a:lnTo>
                      <a:lnTo>
                        <a:pt x="1867558" y="1386793"/>
                      </a:lnTo>
                      <a:lnTo>
                        <a:pt x="1868845" y="1385649"/>
                      </a:lnTo>
                      <a:lnTo>
                        <a:pt x="1870419" y="1386221"/>
                      </a:lnTo>
                      <a:lnTo>
                        <a:pt x="1873423" y="1386221"/>
                      </a:lnTo>
                      <a:lnTo>
                        <a:pt x="1875712" y="1384362"/>
                      </a:lnTo>
                      <a:lnTo>
                        <a:pt x="1878858" y="1382788"/>
                      </a:lnTo>
                      <a:lnTo>
                        <a:pt x="1881147" y="1382073"/>
                      </a:lnTo>
                      <a:lnTo>
                        <a:pt x="1881576" y="1380786"/>
                      </a:lnTo>
                      <a:lnTo>
                        <a:pt x="1880575" y="1377925"/>
                      </a:lnTo>
                      <a:lnTo>
                        <a:pt x="1880861" y="1374778"/>
                      </a:lnTo>
                      <a:lnTo>
                        <a:pt x="1883865" y="1373061"/>
                      </a:lnTo>
                      <a:lnTo>
                        <a:pt x="1887870" y="1372775"/>
                      </a:lnTo>
                      <a:lnTo>
                        <a:pt x="1890874" y="1371631"/>
                      </a:lnTo>
                      <a:lnTo>
                        <a:pt x="1891732" y="1368198"/>
                      </a:lnTo>
                      <a:lnTo>
                        <a:pt x="1893306" y="1367340"/>
                      </a:lnTo>
                      <a:lnTo>
                        <a:pt x="1894736" y="1366910"/>
                      </a:lnTo>
                      <a:lnTo>
                        <a:pt x="1898455" y="1366338"/>
                      </a:lnTo>
                      <a:lnTo>
                        <a:pt x="1901030" y="1365051"/>
                      </a:lnTo>
                      <a:lnTo>
                        <a:pt x="1902604" y="1364336"/>
                      </a:lnTo>
                      <a:lnTo>
                        <a:pt x="1907180" y="1362619"/>
                      </a:lnTo>
                      <a:lnTo>
                        <a:pt x="1911329" y="1362190"/>
                      </a:lnTo>
                      <a:lnTo>
                        <a:pt x="1913189" y="1360760"/>
                      </a:lnTo>
                      <a:lnTo>
                        <a:pt x="1914619" y="1358900"/>
                      </a:lnTo>
                      <a:lnTo>
                        <a:pt x="1916908" y="1358185"/>
                      </a:lnTo>
                      <a:lnTo>
                        <a:pt x="1919339" y="1356611"/>
                      </a:lnTo>
                      <a:lnTo>
                        <a:pt x="1922486" y="1354609"/>
                      </a:lnTo>
                      <a:lnTo>
                        <a:pt x="1923774" y="1354323"/>
                      </a:lnTo>
                      <a:lnTo>
                        <a:pt x="1928923" y="1353035"/>
                      </a:lnTo>
                      <a:lnTo>
                        <a:pt x="1930926" y="1352606"/>
                      </a:lnTo>
                      <a:lnTo>
                        <a:pt x="1932070" y="1352463"/>
                      </a:lnTo>
                      <a:lnTo>
                        <a:pt x="1934359" y="1352463"/>
                      </a:lnTo>
                      <a:lnTo>
                        <a:pt x="1935360" y="1350318"/>
                      </a:lnTo>
                      <a:lnTo>
                        <a:pt x="1937506" y="1348744"/>
                      </a:lnTo>
                      <a:lnTo>
                        <a:pt x="1939794" y="1348172"/>
                      </a:lnTo>
                      <a:lnTo>
                        <a:pt x="1940939" y="1346598"/>
                      </a:lnTo>
                      <a:lnTo>
                        <a:pt x="1943084" y="1344596"/>
                      </a:lnTo>
                      <a:lnTo>
                        <a:pt x="1946088" y="1343595"/>
                      </a:lnTo>
                      <a:lnTo>
                        <a:pt x="1950666" y="1343308"/>
                      </a:lnTo>
                      <a:lnTo>
                        <a:pt x="1955100" y="1343595"/>
                      </a:lnTo>
                      <a:lnTo>
                        <a:pt x="1957818" y="1343308"/>
                      </a:lnTo>
                      <a:lnTo>
                        <a:pt x="1959963" y="1340305"/>
                      </a:lnTo>
                      <a:lnTo>
                        <a:pt x="1960392" y="1338874"/>
                      </a:lnTo>
                      <a:lnTo>
                        <a:pt x="1960964" y="1337301"/>
                      </a:lnTo>
                      <a:lnTo>
                        <a:pt x="1962681" y="1336729"/>
                      </a:lnTo>
                      <a:lnTo>
                        <a:pt x="1964827" y="1339160"/>
                      </a:lnTo>
                      <a:lnTo>
                        <a:pt x="1966686" y="1340734"/>
                      </a:lnTo>
                      <a:lnTo>
                        <a:pt x="1969547" y="1342307"/>
                      </a:lnTo>
                      <a:lnTo>
                        <a:pt x="1970977" y="1343738"/>
                      </a:lnTo>
                      <a:lnTo>
                        <a:pt x="1972551" y="1343881"/>
                      </a:lnTo>
                      <a:lnTo>
                        <a:pt x="1974267" y="1342879"/>
                      </a:lnTo>
                      <a:lnTo>
                        <a:pt x="1975555" y="1340161"/>
                      </a:lnTo>
                      <a:lnTo>
                        <a:pt x="1977843" y="1339732"/>
                      </a:lnTo>
                      <a:lnTo>
                        <a:pt x="1980419" y="1340161"/>
                      </a:lnTo>
                      <a:lnTo>
                        <a:pt x="1981134" y="1341449"/>
                      </a:lnTo>
                      <a:lnTo>
                        <a:pt x="1981277" y="1342736"/>
                      </a:lnTo>
                      <a:lnTo>
                        <a:pt x="1982421" y="1345025"/>
                      </a:lnTo>
                      <a:lnTo>
                        <a:pt x="1985282" y="1347028"/>
                      </a:lnTo>
                      <a:lnTo>
                        <a:pt x="1988858" y="1347028"/>
                      </a:lnTo>
                      <a:lnTo>
                        <a:pt x="1990431" y="1346598"/>
                      </a:lnTo>
                      <a:lnTo>
                        <a:pt x="1993864" y="1346884"/>
                      </a:lnTo>
                      <a:lnTo>
                        <a:pt x="1997297" y="1347314"/>
                      </a:lnTo>
                      <a:lnTo>
                        <a:pt x="2001016" y="1347886"/>
                      </a:lnTo>
                      <a:lnTo>
                        <a:pt x="2002160" y="1347886"/>
                      </a:lnTo>
                      <a:lnTo>
                        <a:pt x="2006166" y="1348172"/>
                      </a:lnTo>
                      <a:lnTo>
                        <a:pt x="2012030" y="1348458"/>
                      </a:lnTo>
                      <a:lnTo>
                        <a:pt x="2014605" y="1348315"/>
                      </a:lnTo>
                      <a:lnTo>
                        <a:pt x="2019898" y="1349030"/>
                      </a:lnTo>
                      <a:lnTo>
                        <a:pt x="2021042" y="1350747"/>
                      </a:lnTo>
                      <a:lnTo>
                        <a:pt x="2022043" y="1355038"/>
                      </a:lnTo>
                      <a:lnTo>
                        <a:pt x="2022902" y="1359043"/>
                      </a:lnTo>
                      <a:lnTo>
                        <a:pt x="2023045" y="1362190"/>
                      </a:lnTo>
                      <a:lnTo>
                        <a:pt x="2024475" y="1363907"/>
                      </a:lnTo>
                      <a:lnTo>
                        <a:pt x="2026191" y="1364479"/>
                      </a:lnTo>
                      <a:lnTo>
                        <a:pt x="2027336" y="1365766"/>
                      </a:lnTo>
                      <a:lnTo>
                        <a:pt x="2029482" y="1367483"/>
                      </a:lnTo>
                      <a:lnTo>
                        <a:pt x="2030912" y="1370057"/>
                      </a:lnTo>
                      <a:lnTo>
                        <a:pt x="2032772" y="1369914"/>
                      </a:lnTo>
                      <a:lnTo>
                        <a:pt x="2034059" y="1369199"/>
                      </a:lnTo>
                      <a:lnTo>
                        <a:pt x="2036920" y="1369056"/>
                      </a:lnTo>
                      <a:lnTo>
                        <a:pt x="2040496" y="1369199"/>
                      </a:lnTo>
                      <a:lnTo>
                        <a:pt x="2042928" y="1370630"/>
                      </a:lnTo>
                      <a:lnTo>
                        <a:pt x="2043928" y="1372489"/>
                      </a:lnTo>
                      <a:lnTo>
                        <a:pt x="2045931" y="1373490"/>
                      </a:lnTo>
                      <a:lnTo>
                        <a:pt x="2047648" y="1373204"/>
                      </a:lnTo>
                      <a:lnTo>
                        <a:pt x="2052512" y="1373204"/>
                      </a:lnTo>
                      <a:lnTo>
                        <a:pt x="2054228" y="1373204"/>
                      </a:lnTo>
                      <a:lnTo>
                        <a:pt x="2055944" y="1374349"/>
                      </a:lnTo>
                      <a:lnTo>
                        <a:pt x="2058376" y="1374492"/>
                      </a:lnTo>
                      <a:lnTo>
                        <a:pt x="2059664" y="1373204"/>
                      </a:lnTo>
                      <a:lnTo>
                        <a:pt x="2063955" y="1372346"/>
                      </a:lnTo>
                      <a:lnTo>
                        <a:pt x="2066386" y="1370486"/>
                      </a:lnTo>
                      <a:lnTo>
                        <a:pt x="2068246" y="1370486"/>
                      </a:lnTo>
                      <a:lnTo>
                        <a:pt x="2069677" y="1371345"/>
                      </a:lnTo>
                      <a:lnTo>
                        <a:pt x="2070820" y="1372489"/>
                      </a:lnTo>
                      <a:lnTo>
                        <a:pt x="2072395" y="1372060"/>
                      </a:lnTo>
                      <a:lnTo>
                        <a:pt x="2073396" y="1371059"/>
                      </a:lnTo>
                      <a:lnTo>
                        <a:pt x="2074683" y="1371059"/>
                      </a:lnTo>
                      <a:lnTo>
                        <a:pt x="2076113" y="1371631"/>
                      </a:lnTo>
                      <a:lnTo>
                        <a:pt x="2079689" y="1372775"/>
                      </a:lnTo>
                      <a:lnTo>
                        <a:pt x="2082265" y="1374921"/>
                      </a:lnTo>
                      <a:lnTo>
                        <a:pt x="2084266" y="1375064"/>
                      </a:lnTo>
                      <a:lnTo>
                        <a:pt x="2086841" y="1374492"/>
                      </a:lnTo>
                      <a:lnTo>
                        <a:pt x="2087986" y="1374206"/>
                      </a:lnTo>
                      <a:lnTo>
                        <a:pt x="2089130" y="1375207"/>
                      </a:lnTo>
                      <a:lnTo>
                        <a:pt x="2090847" y="1375779"/>
                      </a:lnTo>
                      <a:lnTo>
                        <a:pt x="2092134" y="1374921"/>
                      </a:lnTo>
                      <a:lnTo>
                        <a:pt x="2094280" y="1374492"/>
                      </a:lnTo>
                      <a:lnTo>
                        <a:pt x="2102576" y="1375636"/>
                      </a:lnTo>
                      <a:lnTo>
                        <a:pt x="2104436" y="1377639"/>
                      </a:lnTo>
                      <a:lnTo>
                        <a:pt x="2105866" y="1378640"/>
                      </a:lnTo>
                      <a:lnTo>
                        <a:pt x="2107154" y="1380356"/>
                      </a:lnTo>
                      <a:lnTo>
                        <a:pt x="2109299" y="1381501"/>
                      </a:lnTo>
                      <a:lnTo>
                        <a:pt x="2113876" y="1381072"/>
                      </a:lnTo>
                      <a:lnTo>
                        <a:pt x="2115593" y="1379927"/>
                      </a:lnTo>
                      <a:lnTo>
                        <a:pt x="2119312" y="1377066"/>
                      </a:lnTo>
                      <a:lnTo>
                        <a:pt x="2120743" y="1374492"/>
                      </a:lnTo>
                      <a:lnTo>
                        <a:pt x="2122602" y="1373633"/>
                      </a:lnTo>
                      <a:lnTo>
                        <a:pt x="2124748" y="1373204"/>
                      </a:lnTo>
                      <a:lnTo>
                        <a:pt x="2126750" y="1373204"/>
                      </a:lnTo>
                      <a:lnTo>
                        <a:pt x="2128753" y="1373061"/>
                      </a:lnTo>
                      <a:lnTo>
                        <a:pt x="2131185" y="1371059"/>
                      </a:lnTo>
                      <a:lnTo>
                        <a:pt x="2133330" y="1370343"/>
                      </a:lnTo>
                      <a:lnTo>
                        <a:pt x="2136334" y="1367912"/>
                      </a:lnTo>
                      <a:lnTo>
                        <a:pt x="2136906" y="1366767"/>
                      </a:lnTo>
                      <a:lnTo>
                        <a:pt x="2138337" y="1363907"/>
                      </a:lnTo>
                      <a:lnTo>
                        <a:pt x="2139195" y="1362047"/>
                      </a:lnTo>
                      <a:lnTo>
                        <a:pt x="2140768" y="1359043"/>
                      </a:lnTo>
                      <a:lnTo>
                        <a:pt x="2141483" y="1354323"/>
                      </a:lnTo>
                      <a:lnTo>
                        <a:pt x="2142056" y="1351748"/>
                      </a:lnTo>
                      <a:lnTo>
                        <a:pt x="2141627" y="1349888"/>
                      </a:lnTo>
                      <a:lnTo>
                        <a:pt x="2139767" y="1348887"/>
                      </a:lnTo>
                      <a:lnTo>
                        <a:pt x="2137479" y="1348458"/>
                      </a:lnTo>
                      <a:lnTo>
                        <a:pt x="2135476" y="1347171"/>
                      </a:lnTo>
                      <a:lnTo>
                        <a:pt x="2134046" y="1345454"/>
                      </a:lnTo>
                      <a:lnTo>
                        <a:pt x="2133188" y="1343165"/>
                      </a:lnTo>
                      <a:lnTo>
                        <a:pt x="2132043" y="1340591"/>
                      </a:lnTo>
                      <a:lnTo>
                        <a:pt x="2132043" y="1338588"/>
                      </a:lnTo>
                      <a:lnTo>
                        <a:pt x="2131757" y="1337158"/>
                      </a:lnTo>
                      <a:lnTo>
                        <a:pt x="2130755" y="1335870"/>
                      </a:lnTo>
                      <a:lnTo>
                        <a:pt x="2128753" y="1333582"/>
                      </a:lnTo>
                      <a:lnTo>
                        <a:pt x="2127895" y="1332008"/>
                      </a:lnTo>
                      <a:lnTo>
                        <a:pt x="2128181" y="1329290"/>
                      </a:lnTo>
                      <a:lnTo>
                        <a:pt x="2130470" y="1324713"/>
                      </a:lnTo>
                      <a:lnTo>
                        <a:pt x="2130613" y="1322710"/>
                      </a:lnTo>
                      <a:lnTo>
                        <a:pt x="2130898" y="1321280"/>
                      </a:lnTo>
                      <a:lnTo>
                        <a:pt x="2130898" y="1320136"/>
                      </a:lnTo>
                      <a:lnTo>
                        <a:pt x="2131613" y="1317418"/>
                      </a:lnTo>
                      <a:lnTo>
                        <a:pt x="2132901" y="1316273"/>
                      </a:lnTo>
                      <a:lnTo>
                        <a:pt x="2134331" y="1313413"/>
                      </a:lnTo>
                      <a:lnTo>
                        <a:pt x="2136334" y="1311982"/>
                      </a:lnTo>
                      <a:lnTo>
                        <a:pt x="2138766" y="1311982"/>
                      </a:lnTo>
                      <a:lnTo>
                        <a:pt x="2139767" y="1311124"/>
                      </a:lnTo>
                      <a:lnTo>
                        <a:pt x="2140340" y="1308263"/>
                      </a:lnTo>
                      <a:lnTo>
                        <a:pt x="2141483" y="1305974"/>
                      </a:lnTo>
                      <a:lnTo>
                        <a:pt x="2142342" y="1304401"/>
                      </a:lnTo>
                      <a:lnTo>
                        <a:pt x="2143773" y="1302685"/>
                      </a:lnTo>
                      <a:lnTo>
                        <a:pt x="2152498" y="1299252"/>
                      </a:lnTo>
                      <a:lnTo>
                        <a:pt x="2156074" y="1295103"/>
                      </a:lnTo>
                      <a:lnTo>
                        <a:pt x="2157362" y="1292958"/>
                      </a:lnTo>
                      <a:lnTo>
                        <a:pt x="2158792" y="1288380"/>
                      </a:lnTo>
                      <a:lnTo>
                        <a:pt x="2160080" y="1286521"/>
                      </a:lnTo>
                      <a:lnTo>
                        <a:pt x="2162081" y="1287093"/>
                      </a:lnTo>
                      <a:lnTo>
                        <a:pt x="2164371" y="1289811"/>
                      </a:lnTo>
                      <a:lnTo>
                        <a:pt x="2166087" y="1289811"/>
                      </a:lnTo>
                      <a:lnTo>
                        <a:pt x="2168662" y="1291241"/>
                      </a:lnTo>
                      <a:lnTo>
                        <a:pt x="2175671" y="1294388"/>
                      </a:lnTo>
                      <a:lnTo>
                        <a:pt x="2179390" y="1295246"/>
                      </a:lnTo>
                      <a:lnTo>
                        <a:pt x="2181821" y="1295532"/>
                      </a:lnTo>
                      <a:lnTo>
                        <a:pt x="2185112" y="1296391"/>
                      </a:lnTo>
                      <a:lnTo>
                        <a:pt x="2187114" y="1298250"/>
                      </a:lnTo>
                      <a:lnTo>
                        <a:pt x="2191119" y="1301111"/>
                      </a:lnTo>
                      <a:lnTo>
                        <a:pt x="2194552" y="1301826"/>
                      </a:lnTo>
                      <a:lnTo>
                        <a:pt x="2200560" y="1302112"/>
                      </a:lnTo>
                      <a:lnTo>
                        <a:pt x="2207712" y="1302255"/>
                      </a:lnTo>
                      <a:lnTo>
                        <a:pt x="2209715" y="1302828"/>
                      </a:lnTo>
                      <a:lnTo>
                        <a:pt x="2215007" y="1304830"/>
                      </a:lnTo>
                      <a:lnTo>
                        <a:pt x="2220872" y="1307119"/>
                      </a:lnTo>
                      <a:lnTo>
                        <a:pt x="2226307" y="1309264"/>
                      </a:lnTo>
                      <a:lnTo>
                        <a:pt x="2230456" y="1310838"/>
                      </a:lnTo>
                      <a:lnTo>
                        <a:pt x="2232887" y="1312411"/>
                      </a:lnTo>
                      <a:lnTo>
                        <a:pt x="2235319" y="1313270"/>
                      </a:lnTo>
                      <a:lnTo>
                        <a:pt x="2237751" y="1312554"/>
                      </a:lnTo>
                      <a:lnTo>
                        <a:pt x="2241041" y="1312697"/>
                      </a:lnTo>
                      <a:lnTo>
                        <a:pt x="2248479" y="1314557"/>
                      </a:lnTo>
                      <a:lnTo>
                        <a:pt x="2253342" y="1316131"/>
                      </a:lnTo>
                      <a:lnTo>
                        <a:pt x="2257348" y="1317275"/>
                      </a:lnTo>
                      <a:lnTo>
                        <a:pt x="2258635" y="1318848"/>
                      </a:lnTo>
                      <a:lnTo>
                        <a:pt x="2258778" y="1320994"/>
                      </a:lnTo>
                      <a:lnTo>
                        <a:pt x="2258206" y="1322710"/>
                      </a:lnTo>
                      <a:lnTo>
                        <a:pt x="2258492" y="1327002"/>
                      </a:lnTo>
                      <a:lnTo>
                        <a:pt x="2259779" y="1329290"/>
                      </a:lnTo>
                      <a:lnTo>
                        <a:pt x="2260209" y="1332437"/>
                      </a:lnTo>
                      <a:lnTo>
                        <a:pt x="2260781" y="1335298"/>
                      </a:lnTo>
                      <a:lnTo>
                        <a:pt x="2260494" y="1338159"/>
                      </a:lnTo>
                      <a:lnTo>
                        <a:pt x="2261067" y="1339589"/>
                      </a:lnTo>
                      <a:lnTo>
                        <a:pt x="2262211" y="1340591"/>
                      </a:lnTo>
                      <a:lnTo>
                        <a:pt x="2263499" y="1342593"/>
                      </a:lnTo>
                      <a:lnTo>
                        <a:pt x="2263069" y="1344596"/>
                      </a:lnTo>
                      <a:lnTo>
                        <a:pt x="2262497" y="1345883"/>
                      </a:lnTo>
                      <a:lnTo>
                        <a:pt x="2262640" y="1347886"/>
                      </a:lnTo>
                      <a:lnTo>
                        <a:pt x="2264071" y="1349459"/>
                      </a:lnTo>
                      <a:lnTo>
                        <a:pt x="2266217" y="1349745"/>
                      </a:lnTo>
                      <a:lnTo>
                        <a:pt x="2268076" y="1350175"/>
                      </a:lnTo>
                      <a:lnTo>
                        <a:pt x="2270364" y="1352749"/>
                      </a:lnTo>
                      <a:lnTo>
                        <a:pt x="2274513" y="1355753"/>
                      </a:lnTo>
                      <a:lnTo>
                        <a:pt x="2277088" y="1356468"/>
                      </a:lnTo>
                      <a:lnTo>
                        <a:pt x="2279948" y="1357756"/>
                      </a:lnTo>
                      <a:lnTo>
                        <a:pt x="2285384" y="1359043"/>
                      </a:lnTo>
                      <a:lnTo>
                        <a:pt x="2288960" y="1359472"/>
                      </a:lnTo>
                      <a:lnTo>
                        <a:pt x="2291249" y="1360474"/>
                      </a:lnTo>
                      <a:lnTo>
                        <a:pt x="2293252" y="1363048"/>
                      </a:lnTo>
                      <a:lnTo>
                        <a:pt x="2296828" y="1363621"/>
                      </a:lnTo>
                      <a:lnTo>
                        <a:pt x="2299116" y="1364479"/>
                      </a:lnTo>
                      <a:lnTo>
                        <a:pt x="2303264" y="1365480"/>
                      </a:lnTo>
                      <a:lnTo>
                        <a:pt x="2305982" y="1364908"/>
                      </a:lnTo>
                      <a:lnTo>
                        <a:pt x="2308414" y="1364050"/>
                      </a:lnTo>
                      <a:lnTo>
                        <a:pt x="2309987" y="1364193"/>
                      </a:lnTo>
                      <a:lnTo>
                        <a:pt x="2313134" y="1364765"/>
                      </a:lnTo>
                      <a:lnTo>
                        <a:pt x="2316710" y="1364908"/>
                      </a:lnTo>
                      <a:lnTo>
                        <a:pt x="2319714" y="1364336"/>
                      </a:lnTo>
                      <a:lnTo>
                        <a:pt x="2322146" y="1362476"/>
                      </a:lnTo>
                      <a:lnTo>
                        <a:pt x="2325007" y="1360044"/>
                      </a:lnTo>
                      <a:lnTo>
                        <a:pt x="2328439" y="1358900"/>
                      </a:lnTo>
                      <a:lnTo>
                        <a:pt x="2332302" y="1358471"/>
                      </a:lnTo>
                      <a:lnTo>
                        <a:pt x="2335020" y="1357470"/>
                      </a:lnTo>
                      <a:lnTo>
                        <a:pt x="2343745" y="1355896"/>
                      </a:lnTo>
                      <a:lnTo>
                        <a:pt x="2347321" y="1355610"/>
                      </a:lnTo>
                      <a:lnTo>
                        <a:pt x="2350182" y="1354037"/>
                      </a:lnTo>
                      <a:lnTo>
                        <a:pt x="2352614" y="1352749"/>
                      </a:lnTo>
                      <a:lnTo>
                        <a:pt x="2356047" y="1352320"/>
                      </a:lnTo>
                      <a:lnTo>
                        <a:pt x="2360910" y="1353607"/>
                      </a:lnTo>
                      <a:lnTo>
                        <a:pt x="2365488" y="1354609"/>
                      </a:lnTo>
                      <a:lnTo>
                        <a:pt x="2370923" y="1354895"/>
                      </a:lnTo>
                      <a:lnTo>
                        <a:pt x="2374643" y="1356468"/>
                      </a:lnTo>
                      <a:lnTo>
                        <a:pt x="2377217" y="1357899"/>
                      </a:lnTo>
                      <a:lnTo>
                        <a:pt x="2381222" y="1358900"/>
                      </a:lnTo>
                      <a:lnTo>
                        <a:pt x="2385800" y="1358471"/>
                      </a:lnTo>
                      <a:lnTo>
                        <a:pt x="2392093" y="1358042"/>
                      </a:lnTo>
                      <a:lnTo>
                        <a:pt x="2396241" y="1358614"/>
                      </a:lnTo>
                      <a:lnTo>
                        <a:pt x="2400533" y="1361189"/>
                      </a:lnTo>
                      <a:lnTo>
                        <a:pt x="2403108" y="1363191"/>
                      </a:lnTo>
                      <a:lnTo>
                        <a:pt x="2406111" y="1367483"/>
                      </a:lnTo>
                      <a:lnTo>
                        <a:pt x="2409259" y="1369628"/>
                      </a:lnTo>
                      <a:lnTo>
                        <a:pt x="2411976" y="1371345"/>
                      </a:lnTo>
                      <a:lnTo>
                        <a:pt x="2415409" y="1371488"/>
                      </a:lnTo>
                      <a:lnTo>
                        <a:pt x="2423992" y="1371631"/>
                      </a:lnTo>
                      <a:lnTo>
                        <a:pt x="2428712" y="1372489"/>
                      </a:lnTo>
                      <a:lnTo>
                        <a:pt x="2432575" y="1373061"/>
                      </a:lnTo>
                      <a:lnTo>
                        <a:pt x="2433576" y="1373919"/>
                      </a:lnTo>
                      <a:lnTo>
                        <a:pt x="2433146" y="1376923"/>
                      </a:lnTo>
                      <a:lnTo>
                        <a:pt x="2433290" y="1381215"/>
                      </a:lnTo>
                      <a:lnTo>
                        <a:pt x="2433146" y="1383074"/>
                      </a:lnTo>
                      <a:lnTo>
                        <a:pt x="2434005" y="1384505"/>
                      </a:lnTo>
                      <a:lnTo>
                        <a:pt x="2435436" y="1384791"/>
                      </a:lnTo>
                      <a:lnTo>
                        <a:pt x="2436151" y="1386936"/>
                      </a:lnTo>
                      <a:lnTo>
                        <a:pt x="2438010" y="1388081"/>
                      </a:lnTo>
                      <a:lnTo>
                        <a:pt x="2441586" y="1389654"/>
                      </a:lnTo>
                      <a:lnTo>
                        <a:pt x="2447307" y="1394661"/>
                      </a:lnTo>
                      <a:lnTo>
                        <a:pt x="2450884" y="1396806"/>
                      </a:lnTo>
                      <a:lnTo>
                        <a:pt x="2453601" y="1397521"/>
                      </a:lnTo>
                      <a:lnTo>
                        <a:pt x="2457177" y="1396949"/>
                      </a:lnTo>
                      <a:lnTo>
                        <a:pt x="2462899" y="1397092"/>
                      </a:lnTo>
                      <a:lnTo>
                        <a:pt x="2472483" y="1397092"/>
                      </a:lnTo>
                      <a:lnTo>
                        <a:pt x="2478920" y="1398523"/>
                      </a:lnTo>
                      <a:lnTo>
                        <a:pt x="2481208" y="1399524"/>
                      </a:lnTo>
                      <a:lnTo>
                        <a:pt x="2487932" y="1400811"/>
                      </a:lnTo>
                      <a:lnTo>
                        <a:pt x="2495370" y="1402099"/>
                      </a:lnTo>
                      <a:lnTo>
                        <a:pt x="2501521" y="1403529"/>
                      </a:lnTo>
                      <a:lnTo>
                        <a:pt x="2505239" y="1401670"/>
                      </a:lnTo>
                      <a:lnTo>
                        <a:pt x="2508387" y="1401527"/>
                      </a:lnTo>
                      <a:lnTo>
                        <a:pt x="2511533" y="1402814"/>
                      </a:lnTo>
                      <a:lnTo>
                        <a:pt x="2514537" y="1404674"/>
                      </a:lnTo>
                      <a:lnTo>
                        <a:pt x="2516969" y="1404530"/>
                      </a:lnTo>
                      <a:lnTo>
                        <a:pt x="2520545" y="1403672"/>
                      </a:lnTo>
                      <a:lnTo>
                        <a:pt x="2531846" y="1398237"/>
                      </a:lnTo>
                      <a:lnTo>
                        <a:pt x="2535851" y="1396234"/>
                      </a:lnTo>
                      <a:lnTo>
                        <a:pt x="2538568" y="1396806"/>
                      </a:lnTo>
                      <a:lnTo>
                        <a:pt x="2541143" y="1396091"/>
                      </a:lnTo>
                      <a:lnTo>
                        <a:pt x="2543003" y="1395376"/>
                      </a:lnTo>
                      <a:lnTo>
                        <a:pt x="2547866" y="1394518"/>
                      </a:lnTo>
                      <a:lnTo>
                        <a:pt x="2550870" y="1394374"/>
                      </a:lnTo>
                      <a:lnTo>
                        <a:pt x="2553874" y="1393945"/>
                      </a:lnTo>
                      <a:lnTo>
                        <a:pt x="2558308" y="1393516"/>
                      </a:lnTo>
                      <a:lnTo>
                        <a:pt x="2567177" y="1390083"/>
                      </a:lnTo>
                      <a:lnTo>
                        <a:pt x="2570753" y="1389368"/>
                      </a:lnTo>
                      <a:lnTo>
                        <a:pt x="2576904" y="1390369"/>
                      </a:lnTo>
                      <a:lnTo>
                        <a:pt x="2580194" y="1389654"/>
                      </a:lnTo>
                      <a:lnTo>
                        <a:pt x="2583484" y="1387938"/>
                      </a:lnTo>
                      <a:lnTo>
                        <a:pt x="2587775" y="1386078"/>
                      </a:lnTo>
                      <a:lnTo>
                        <a:pt x="2588776" y="1383074"/>
                      </a:lnTo>
                      <a:lnTo>
                        <a:pt x="2591065" y="1378926"/>
                      </a:lnTo>
                      <a:lnTo>
                        <a:pt x="2595642" y="1375922"/>
                      </a:lnTo>
                      <a:lnTo>
                        <a:pt x="2599504" y="1373204"/>
                      </a:lnTo>
                      <a:lnTo>
                        <a:pt x="2603367" y="1370630"/>
                      </a:lnTo>
                      <a:lnTo>
                        <a:pt x="2608230" y="1368484"/>
                      </a:lnTo>
                      <a:lnTo>
                        <a:pt x="2612664" y="1366910"/>
                      </a:lnTo>
                      <a:lnTo>
                        <a:pt x="2618386" y="1362905"/>
                      </a:lnTo>
                      <a:lnTo>
                        <a:pt x="2622964" y="1360760"/>
                      </a:lnTo>
                      <a:lnTo>
                        <a:pt x="2625252" y="1360187"/>
                      </a:lnTo>
                      <a:lnTo>
                        <a:pt x="2627970" y="1360903"/>
                      </a:lnTo>
                      <a:lnTo>
                        <a:pt x="2632977" y="1361475"/>
                      </a:lnTo>
                      <a:lnTo>
                        <a:pt x="2636695" y="1361332"/>
                      </a:lnTo>
                      <a:lnTo>
                        <a:pt x="2638698" y="1361761"/>
                      </a:lnTo>
                      <a:lnTo>
                        <a:pt x="2642847" y="1363763"/>
                      </a:lnTo>
                      <a:lnTo>
                        <a:pt x="2646565" y="1365480"/>
                      </a:lnTo>
                      <a:lnTo>
                        <a:pt x="2649426" y="1368627"/>
                      </a:lnTo>
                      <a:lnTo>
                        <a:pt x="2654719" y="1372918"/>
                      </a:lnTo>
                      <a:lnTo>
                        <a:pt x="2657436" y="1374492"/>
                      </a:lnTo>
                      <a:lnTo>
                        <a:pt x="2659439" y="1375064"/>
                      </a:lnTo>
                      <a:lnTo>
                        <a:pt x="2664160" y="1375493"/>
                      </a:lnTo>
                      <a:lnTo>
                        <a:pt x="2668164" y="1375636"/>
                      </a:lnTo>
                      <a:lnTo>
                        <a:pt x="2670454" y="1374635"/>
                      </a:lnTo>
                      <a:lnTo>
                        <a:pt x="2674458" y="1372775"/>
                      </a:lnTo>
                      <a:lnTo>
                        <a:pt x="2680752" y="1370486"/>
                      </a:lnTo>
                      <a:lnTo>
                        <a:pt x="2683184" y="1370630"/>
                      </a:lnTo>
                      <a:lnTo>
                        <a:pt x="2687189" y="1371774"/>
                      </a:lnTo>
                      <a:lnTo>
                        <a:pt x="2693340" y="1374063"/>
                      </a:lnTo>
                      <a:lnTo>
                        <a:pt x="2695772" y="1375779"/>
                      </a:lnTo>
                      <a:lnTo>
                        <a:pt x="2697202" y="1377925"/>
                      </a:lnTo>
                      <a:lnTo>
                        <a:pt x="2703496" y="1381215"/>
                      </a:lnTo>
                      <a:lnTo>
                        <a:pt x="2707501" y="1383074"/>
                      </a:lnTo>
                      <a:lnTo>
                        <a:pt x="2714225" y="1385649"/>
                      </a:lnTo>
                      <a:lnTo>
                        <a:pt x="2721233" y="1386364"/>
                      </a:lnTo>
                      <a:lnTo>
                        <a:pt x="2727956" y="1389225"/>
                      </a:lnTo>
                      <a:lnTo>
                        <a:pt x="2731390" y="1390083"/>
                      </a:lnTo>
                      <a:lnTo>
                        <a:pt x="2733248" y="1390083"/>
                      </a:lnTo>
                      <a:lnTo>
                        <a:pt x="2742690" y="1383074"/>
                      </a:lnTo>
                      <a:lnTo>
                        <a:pt x="2750700" y="1377066"/>
                      </a:lnTo>
                      <a:lnTo>
                        <a:pt x="2759855" y="1372489"/>
                      </a:lnTo>
                      <a:lnTo>
                        <a:pt x="2766578" y="1371774"/>
                      </a:lnTo>
                      <a:lnTo>
                        <a:pt x="2771727" y="1370486"/>
                      </a:lnTo>
                      <a:lnTo>
                        <a:pt x="2775017" y="1368341"/>
                      </a:lnTo>
                      <a:lnTo>
                        <a:pt x="2777019" y="1364908"/>
                      </a:lnTo>
                      <a:lnTo>
                        <a:pt x="2777735" y="1359901"/>
                      </a:lnTo>
                      <a:lnTo>
                        <a:pt x="2776304" y="1357040"/>
                      </a:lnTo>
                      <a:lnTo>
                        <a:pt x="2773015" y="1356039"/>
                      </a:lnTo>
                      <a:lnTo>
                        <a:pt x="2772156" y="1354895"/>
                      </a:lnTo>
                      <a:lnTo>
                        <a:pt x="2773730" y="1353894"/>
                      </a:lnTo>
                      <a:lnTo>
                        <a:pt x="2775017" y="1351891"/>
                      </a:lnTo>
                      <a:lnTo>
                        <a:pt x="2775732" y="1348744"/>
                      </a:lnTo>
                      <a:lnTo>
                        <a:pt x="2777592" y="1345883"/>
                      </a:lnTo>
                      <a:lnTo>
                        <a:pt x="2780739" y="1343165"/>
                      </a:lnTo>
                      <a:lnTo>
                        <a:pt x="2782313" y="1340161"/>
                      </a:lnTo>
                      <a:lnTo>
                        <a:pt x="2782741" y="1336872"/>
                      </a:lnTo>
                      <a:lnTo>
                        <a:pt x="2784601" y="1333439"/>
                      </a:lnTo>
                      <a:lnTo>
                        <a:pt x="2787891" y="1330149"/>
                      </a:lnTo>
                      <a:lnTo>
                        <a:pt x="2789750" y="1327002"/>
                      </a:lnTo>
                      <a:lnTo>
                        <a:pt x="2790037" y="1324141"/>
                      </a:lnTo>
                      <a:lnTo>
                        <a:pt x="2791753" y="1320708"/>
                      </a:lnTo>
                      <a:lnTo>
                        <a:pt x="2796474" y="1314557"/>
                      </a:lnTo>
                      <a:lnTo>
                        <a:pt x="2799477" y="1307262"/>
                      </a:lnTo>
                      <a:lnTo>
                        <a:pt x="2804627" y="1302398"/>
                      </a:lnTo>
                      <a:lnTo>
                        <a:pt x="2812780" y="1297392"/>
                      </a:lnTo>
                      <a:lnTo>
                        <a:pt x="2817930" y="1292385"/>
                      </a:lnTo>
                      <a:lnTo>
                        <a:pt x="2820075" y="1287379"/>
                      </a:lnTo>
                      <a:lnTo>
                        <a:pt x="2819932" y="1282945"/>
                      </a:lnTo>
                      <a:lnTo>
                        <a:pt x="2817500" y="1279083"/>
                      </a:lnTo>
                      <a:lnTo>
                        <a:pt x="2817072" y="1275220"/>
                      </a:lnTo>
                      <a:lnTo>
                        <a:pt x="2818502" y="1271215"/>
                      </a:lnTo>
                      <a:lnTo>
                        <a:pt x="2817215" y="1268354"/>
                      </a:lnTo>
                      <a:lnTo>
                        <a:pt x="2813209" y="1266352"/>
                      </a:lnTo>
                      <a:lnTo>
                        <a:pt x="2808346" y="1265923"/>
                      </a:lnTo>
                      <a:lnTo>
                        <a:pt x="2802624" y="1266781"/>
                      </a:lnTo>
                      <a:lnTo>
                        <a:pt x="2799477" y="1265637"/>
                      </a:lnTo>
                      <a:lnTo>
                        <a:pt x="2798762" y="1262204"/>
                      </a:lnTo>
                      <a:lnTo>
                        <a:pt x="2800335" y="1259343"/>
                      </a:lnTo>
                      <a:lnTo>
                        <a:pt x="2804054" y="1257197"/>
                      </a:lnTo>
                      <a:lnTo>
                        <a:pt x="2810063" y="1251905"/>
                      </a:lnTo>
                      <a:lnTo>
                        <a:pt x="2818645" y="1243608"/>
                      </a:lnTo>
                      <a:lnTo>
                        <a:pt x="2827227" y="1239031"/>
                      </a:lnTo>
                      <a:lnTo>
                        <a:pt x="2839815" y="1237600"/>
                      </a:lnTo>
                      <a:lnTo>
                        <a:pt x="2850115" y="1234883"/>
                      </a:lnTo>
                      <a:lnTo>
                        <a:pt x="2860413" y="1232165"/>
                      </a:lnTo>
                      <a:lnTo>
                        <a:pt x="2867995" y="1230734"/>
                      </a:lnTo>
                      <a:lnTo>
                        <a:pt x="2869282" y="1231736"/>
                      </a:lnTo>
                      <a:lnTo>
                        <a:pt x="2873430" y="1231879"/>
                      </a:lnTo>
                      <a:lnTo>
                        <a:pt x="2880296" y="1231450"/>
                      </a:lnTo>
                      <a:lnTo>
                        <a:pt x="2886733" y="1230305"/>
                      </a:lnTo>
                      <a:lnTo>
                        <a:pt x="2892598" y="1228303"/>
                      </a:lnTo>
                      <a:lnTo>
                        <a:pt x="2897318" y="1227873"/>
                      </a:lnTo>
                      <a:lnTo>
                        <a:pt x="2900751" y="1228875"/>
                      </a:lnTo>
                      <a:lnTo>
                        <a:pt x="2902754" y="1228875"/>
                      </a:lnTo>
                      <a:lnTo>
                        <a:pt x="2904184" y="1229018"/>
                      </a:lnTo>
                      <a:lnTo>
                        <a:pt x="2904899" y="1229018"/>
                      </a:lnTo>
                      <a:lnTo>
                        <a:pt x="2906330" y="1228303"/>
                      </a:lnTo>
                      <a:lnTo>
                        <a:pt x="2910335" y="1229733"/>
                      </a:lnTo>
                      <a:lnTo>
                        <a:pt x="2918060" y="1234024"/>
                      </a:lnTo>
                      <a:lnTo>
                        <a:pt x="2922779" y="1236027"/>
                      </a:lnTo>
                      <a:lnTo>
                        <a:pt x="2924782" y="1235455"/>
                      </a:lnTo>
                      <a:lnTo>
                        <a:pt x="2926928" y="1236742"/>
                      </a:lnTo>
                      <a:lnTo>
                        <a:pt x="2929360" y="1239603"/>
                      </a:lnTo>
                      <a:lnTo>
                        <a:pt x="2932221" y="1241319"/>
                      </a:lnTo>
                      <a:lnTo>
                        <a:pt x="2937513" y="1242035"/>
                      </a:lnTo>
                      <a:lnTo>
                        <a:pt x="2942662" y="1245182"/>
                      </a:lnTo>
                      <a:lnTo>
                        <a:pt x="2944808" y="1245325"/>
                      </a:lnTo>
                      <a:lnTo>
                        <a:pt x="2945523" y="1243608"/>
                      </a:lnTo>
                      <a:lnTo>
                        <a:pt x="2947526" y="1242607"/>
                      </a:lnTo>
                      <a:lnTo>
                        <a:pt x="2950673" y="1242321"/>
                      </a:lnTo>
                      <a:lnTo>
                        <a:pt x="2955250" y="1243894"/>
                      </a:lnTo>
                      <a:lnTo>
                        <a:pt x="2961115" y="1247184"/>
                      </a:lnTo>
                      <a:lnTo>
                        <a:pt x="2964834" y="1248758"/>
                      </a:lnTo>
                      <a:lnTo>
                        <a:pt x="2966408" y="1248328"/>
                      </a:lnTo>
                      <a:lnTo>
                        <a:pt x="2967981" y="1248901"/>
                      </a:lnTo>
                      <a:lnTo>
                        <a:pt x="2969268" y="1250474"/>
                      </a:lnTo>
                      <a:lnTo>
                        <a:pt x="2969411" y="1252477"/>
                      </a:lnTo>
                      <a:lnTo>
                        <a:pt x="2968982" y="1253478"/>
                      </a:lnTo>
                      <a:lnTo>
                        <a:pt x="2970413" y="1255051"/>
                      </a:lnTo>
                      <a:lnTo>
                        <a:pt x="2971986" y="1255051"/>
                      </a:lnTo>
                      <a:lnTo>
                        <a:pt x="2974704" y="1255910"/>
                      </a:lnTo>
                      <a:lnTo>
                        <a:pt x="2976850" y="1258771"/>
                      </a:lnTo>
                      <a:lnTo>
                        <a:pt x="2978709" y="1260058"/>
                      </a:lnTo>
                      <a:lnTo>
                        <a:pt x="2979996" y="1261345"/>
                      </a:lnTo>
                      <a:lnTo>
                        <a:pt x="2980282" y="1262204"/>
                      </a:lnTo>
                      <a:lnTo>
                        <a:pt x="2980426" y="1263205"/>
                      </a:lnTo>
                      <a:lnTo>
                        <a:pt x="2979996" y="1263920"/>
                      </a:lnTo>
                      <a:lnTo>
                        <a:pt x="2979281" y="1265207"/>
                      </a:lnTo>
                      <a:lnTo>
                        <a:pt x="2978996" y="1266495"/>
                      </a:lnTo>
                      <a:lnTo>
                        <a:pt x="2979996" y="1268068"/>
                      </a:lnTo>
                      <a:lnTo>
                        <a:pt x="2983287" y="1269070"/>
                      </a:lnTo>
                      <a:lnTo>
                        <a:pt x="2984430" y="1270214"/>
                      </a:lnTo>
                      <a:lnTo>
                        <a:pt x="2984717" y="1271644"/>
                      </a:lnTo>
                      <a:lnTo>
                        <a:pt x="2985718" y="1273218"/>
                      </a:lnTo>
                      <a:lnTo>
                        <a:pt x="2988006" y="1275077"/>
                      </a:lnTo>
                      <a:lnTo>
                        <a:pt x="2988866" y="1276651"/>
                      </a:lnTo>
                      <a:lnTo>
                        <a:pt x="2988293" y="1277795"/>
                      </a:lnTo>
                      <a:lnTo>
                        <a:pt x="2989008" y="1278939"/>
                      </a:lnTo>
                      <a:lnTo>
                        <a:pt x="2990152" y="1279655"/>
                      </a:lnTo>
                      <a:lnTo>
                        <a:pt x="2990439" y="1282659"/>
                      </a:lnTo>
                      <a:lnTo>
                        <a:pt x="2990439" y="1284232"/>
                      </a:lnTo>
                      <a:lnTo>
                        <a:pt x="2992298" y="1286092"/>
                      </a:lnTo>
                      <a:lnTo>
                        <a:pt x="2992727" y="1289954"/>
                      </a:lnTo>
                      <a:lnTo>
                        <a:pt x="2994015" y="1294245"/>
                      </a:lnTo>
                      <a:lnTo>
                        <a:pt x="2998306" y="1300110"/>
                      </a:lnTo>
                      <a:lnTo>
                        <a:pt x="2999736" y="1303257"/>
                      </a:lnTo>
                      <a:lnTo>
                        <a:pt x="2999307" y="1306976"/>
                      </a:lnTo>
                      <a:lnTo>
                        <a:pt x="3000022" y="1308692"/>
                      </a:lnTo>
                      <a:lnTo>
                        <a:pt x="3002025" y="1309550"/>
                      </a:lnTo>
                      <a:lnTo>
                        <a:pt x="3002883" y="1311124"/>
                      </a:lnTo>
                      <a:lnTo>
                        <a:pt x="3002740" y="1313413"/>
                      </a:lnTo>
                      <a:lnTo>
                        <a:pt x="3003598" y="1314843"/>
                      </a:lnTo>
                      <a:lnTo>
                        <a:pt x="3004170" y="1316417"/>
                      </a:lnTo>
                      <a:lnTo>
                        <a:pt x="3003742" y="1318848"/>
                      </a:lnTo>
                      <a:lnTo>
                        <a:pt x="3004313" y="1320851"/>
                      </a:lnTo>
                      <a:lnTo>
                        <a:pt x="3005315" y="1322138"/>
                      </a:lnTo>
                      <a:lnTo>
                        <a:pt x="3006030" y="1324427"/>
                      </a:lnTo>
                      <a:lnTo>
                        <a:pt x="3006459" y="1327288"/>
                      </a:lnTo>
                      <a:lnTo>
                        <a:pt x="3009320" y="1331865"/>
                      </a:lnTo>
                      <a:lnTo>
                        <a:pt x="3014756" y="1338159"/>
                      </a:lnTo>
                      <a:lnTo>
                        <a:pt x="3018046" y="1343022"/>
                      </a:lnTo>
                      <a:lnTo>
                        <a:pt x="3019190" y="1346455"/>
                      </a:lnTo>
                      <a:lnTo>
                        <a:pt x="3019190" y="1349173"/>
                      </a:lnTo>
                      <a:lnTo>
                        <a:pt x="3018046" y="1351462"/>
                      </a:lnTo>
                      <a:lnTo>
                        <a:pt x="3018046" y="1353035"/>
                      </a:lnTo>
                      <a:lnTo>
                        <a:pt x="3019047" y="1354037"/>
                      </a:lnTo>
                      <a:lnTo>
                        <a:pt x="3019333" y="1355467"/>
                      </a:lnTo>
                      <a:lnTo>
                        <a:pt x="3018904" y="1357184"/>
                      </a:lnTo>
                      <a:lnTo>
                        <a:pt x="3020764" y="1359186"/>
                      </a:lnTo>
                      <a:lnTo>
                        <a:pt x="3026628" y="1362762"/>
                      </a:lnTo>
                      <a:lnTo>
                        <a:pt x="3024197" y="1368198"/>
                      </a:lnTo>
                      <a:lnTo>
                        <a:pt x="3023625" y="1371917"/>
                      </a:lnTo>
                      <a:lnTo>
                        <a:pt x="3023910" y="1375922"/>
                      </a:lnTo>
                      <a:lnTo>
                        <a:pt x="3025341" y="1378783"/>
                      </a:lnTo>
                      <a:lnTo>
                        <a:pt x="3028059" y="1380356"/>
                      </a:lnTo>
                      <a:lnTo>
                        <a:pt x="3029632" y="1382073"/>
                      </a:lnTo>
                      <a:lnTo>
                        <a:pt x="3030204" y="1383932"/>
                      </a:lnTo>
                      <a:lnTo>
                        <a:pt x="3033351" y="1385792"/>
                      </a:lnTo>
                      <a:lnTo>
                        <a:pt x="3038930" y="1387938"/>
                      </a:lnTo>
                      <a:lnTo>
                        <a:pt x="3046082" y="1388224"/>
                      </a:lnTo>
                      <a:lnTo>
                        <a:pt x="3054808" y="1386936"/>
                      </a:lnTo>
                      <a:lnTo>
                        <a:pt x="3060243" y="1386650"/>
                      </a:lnTo>
                      <a:lnTo>
                        <a:pt x="3062245" y="1387509"/>
                      </a:lnTo>
                      <a:lnTo>
                        <a:pt x="3062818" y="1388939"/>
                      </a:lnTo>
                      <a:lnTo>
                        <a:pt x="3062245" y="1390798"/>
                      </a:lnTo>
                      <a:lnTo>
                        <a:pt x="3063676" y="1391943"/>
                      </a:lnTo>
                      <a:lnTo>
                        <a:pt x="3067252" y="1392658"/>
                      </a:lnTo>
                      <a:lnTo>
                        <a:pt x="3069827" y="1393802"/>
                      </a:lnTo>
                      <a:lnTo>
                        <a:pt x="3071115" y="1395519"/>
                      </a:lnTo>
                      <a:lnTo>
                        <a:pt x="3072831" y="1395948"/>
                      </a:lnTo>
                      <a:lnTo>
                        <a:pt x="3074691" y="1395233"/>
                      </a:lnTo>
                      <a:lnTo>
                        <a:pt x="3076693" y="1395376"/>
                      </a:lnTo>
                      <a:lnTo>
                        <a:pt x="3078552" y="1396234"/>
                      </a:lnTo>
                      <a:lnTo>
                        <a:pt x="3079697" y="1395948"/>
                      </a:lnTo>
                      <a:lnTo>
                        <a:pt x="3080698" y="1394947"/>
                      </a:lnTo>
                      <a:lnTo>
                        <a:pt x="3082415" y="1394947"/>
                      </a:lnTo>
                      <a:lnTo>
                        <a:pt x="3084131" y="1394947"/>
                      </a:lnTo>
                      <a:lnTo>
                        <a:pt x="3085276" y="1397521"/>
                      </a:lnTo>
                      <a:lnTo>
                        <a:pt x="3086992" y="1398952"/>
                      </a:lnTo>
                      <a:lnTo>
                        <a:pt x="3089424" y="1399238"/>
                      </a:lnTo>
                      <a:lnTo>
                        <a:pt x="3093143" y="1402385"/>
                      </a:lnTo>
                      <a:lnTo>
                        <a:pt x="3100438" y="1411110"/>
                      </a:lnTo>
                      <a:lnTo>
                        <a:pt x="3105301" y="1414257"/>
                      </a:lnTo>
                      <a:lnTo>
                        <a:pt x="3110022" y="1415259"/>
                      </a:lnTo>
                      <a:lnTo>
                        <a:pt x="3116029" y="1415545"/>
                      </a:lnTo>
                      <a:lnTo>
                        <a:pt x="3118032" y="1418978"/>
                      </a:lnTo>
                      <a:lnTo>
                        <a:pt x="3116459" y="1422554"/>
                      </a:lnTo>
                      <a:lnTo>
                        <a:pt x="3116029" y="1425558"/>
                      </a:lnTo>
                      <a:lnTo>
                        <a:pt x="3117317" y="1426559"/>
                      </a:lnTo>
                      <a:lnTo>
                        <a:pt x="3119320" y="1430135"/>
                      </a:lnTo>
                      <a:lnTo>
                        <a:pt x="3121895" y="1432138"/>
                      </a:lnTo>
                      <a:lnTo>
                        <a:pt x="3122466" y="1433854"/>
                      </a:lnTo>
                      <a:lnTo>
                        <a:pt x="3123611" y="1435571"/>
                      </a:lnTo>
                      <a:lnTo>
                        <a:pt x="3123181" y="1439004"/>
                      </a:lnTo>
                      <a:lnTo>
                        <a:pt x="3120893" y="1443867"/>
                      </a:lnTo>
                      <a:lnTo>
                        <a:pt x="3121465" y="1448015"/>
                      </a:lnTo>
                      <a:lnTo>
                        <a:pt x="3124898" y="1451448"/>
                      </a:lnTo>
                      <a:lnTo>
                        <a:pt x="3127044" y="1454881"/>
                      </a:lnTo>
                      <a:lnTo>
                        <a:pt x="3127472" y="1458028"/>
                      </a:lnTo>
                      <a:lnTo>
                        <a:pt x="3128332" y="1459888"/>
                      </a:lnTo>
                      <a:lnTo>
                        <a:pt x="3129618" y="1460603"/>
                      </a:lnTo>
                      <a:lnTo>
                        <a:pt x="3133195" y="1460460"/>
                      </a:lnTo>
                      <a:lnTo>
                        <a:pt x="3139202" y="1459316"/>
                      </a:lnTo>
                      <a:lnTo>
                        <a:pt x="3143494" y="1459459"/>
                      </a:lnTo>
                      <a:lnTo>
                        <a:pt x="3146354" y="1461032"/>
                      </a:lnTo>
                      <a:lnTo>
                        <a:pt x="3153221" y="1461032"/>
                      </a:lnTo>
                      <a:lnTo>
                        <a:pt x="3164234" y="1459602"/>
                      </a:lnTo>
                      <a:lnTo>
                        <a:pt x="3171244" y="1459173"/>
                      </a:lnTo>
                      <a:lnTo>
                        <a:pt x="3174104" y="1459745"/>
                      </a:lnTo>
                      <a:lnTo>
                        <a:pt x="3176679" y="1457742"/>
                      </a:lnTo>
                      <a:lnTo>
                        <a:pt x="3178968" y="1453022"/>
                      </a:lnTo>
                      <a:lnTo>
                        <a:pt x="3181113" y="1450876"/>
                      </a:lnTo>
                      <a:lnTo>
                        <a:pt x="3183116" y="1451162"/>
                      </a:lnTo>
                      <a:lnTo>
                        <a:pt x="3186263" y="1449589"/>
                      </a:lnTo>
                      <a:lnTo>
                        <a:pt x="3190555" y="1446299"/>
                      </a:lnTo>
                      <a:lnTo>
                        <a:pt x="3194274" y="1444725"/>
                      </a:lnTo>
                      <a:lnTo>
                        <a:pt x="3198994" y="1444868"/>
                      </a:lnTo>
                      <a:lnTo>
                        <a:pt x="3204001" y="1445011"/>
                      </a:lnTo>
                      <a:lnTo>
                        <a:pt x="3207290" y="1443724"/>
                      </a:lnTo>
                      <a:lnTo>
                        <a:pt x="3210151" y="1440863"/>
                      </a:lnTo>
                      <a:lnTo>
                        <a:pt x="3215301" y="1438288"/>
                      </a:lnTo>
                      <a:lnTo>
                        <a:pt x="3226315" y="1434856"/>
                      </a:lnTo>
                      <a:lnTo>
                        <a:pt x="3229033" y="1434426"/>
                      </a:lnTo>
                      <a:lnTo>
                        <a:pt x="3230177" y="1434569"/>
                      </a:lnTo>
                      <a:lnTo>
                        <a:pt x="3233896" y="1435141"/>
                      </a:lnTo>
                      <a:lnTo>
                        <a:pt x="3237186" y="1436429"/>
                      </a:lnTo>
                      <a:lnTo>
                        <a:pt x="3240190" y="1439004"/>
                      </a:lnTo>
                      <a:lnTo>
                        <a:pt x="3240619" y="1440720"/>
                      </a:lnTo>
                      <a:lnTo>
                        <a:pt x="3240333" y="1442866"/>
                      </a:lnTo>
                      <a:lnTo>
                        <a:pt x="3239618" y="1444153"/>
                      </a:lnTo>
                      <a:lnTo>
                        <a:pt x="3238330" y="1445584"/>
                      </a:lnTo>
                      <a:lnTo>
                        <a:pt x="3237186" y="1447872"/>
                      </a:lnTo>
                      <a:lnTo>
                        <a:pt x="3237901" y="1449732"/>
                      </a:lnTo>
                      <a:lnTo>
                        <a:pt x="3239761" y="1453594"/>
                      </a:lnTo>
                      <a:lnTo>
                        <a:pt x="3241191" y="1456455"/>
                      </a:lnTo>
                      <a:lnTo>
                        <a:pt x="3242765" y="1459745"/>
                      </a:lnTo>
                      <a:lnTo>
                        <a:pt x="3242049" y="1460889"/>
                      </a:lnTo>
                      <a:lnTo>
                        <a:pt x="3241191" y="1463178"/>
                      </a:lnTo>
                      <a:lnTo>
                        <a:pt x="3238188" y="1467040"/>
                      </a:lnTo>
                      <a:lnTo>
                        <a:pt x="3236471" y="1468613"/>
                      </a:lnTo>
                      <a:lnTo>
                        <a:pt x="3234754" y="1470044"/>
                      </a:lnTo>
                      <a:lnTo>
                        <a:pt x="3231608" y="1470330"/>
                      </a:lnTo>
                      <a:lnTo>
                        <a:pt x="3230320" y="1470616"/>
                      </a:lnTo>
                      <a:lnTo>
                        <a:pt x="3228890" y="1471331"/>
                      </a:lnTo>
                      <a:lnTo>
                        <a:pt x="3228032" y="1472619"/>
                      </a:lnTo>
                      <a:lnTo>
                        <a:pt x="3226887" y="1473620"/>
                      </a:lnTo>
                      <a:lnTo>
                        <a:pt x="3225170" y="1475479"/>
                      </a:lnTo>
                      <a:lnTo>
                        <a:pt x="3225027" y="1477196"/>
                      </a:lnTo>
                      <a:lnTo>
                        <a:pt x="3225886" y="1479628"/>
                      </a:lnTo>
                      <a:lnTo>
                        <a:pt x="3226172" y="1482202"/>
                      </a:lnTo>
                      <a:lnTo>
                        <a:pt x="3224312" y="1484491"/>
                      </a:lnTo>
                      <a:lnTo>
                        <a:pt x="3222739" y="1487924"/>
                      </a:lnTo>
                      <a:lnTo>
                        <a:pt x="3222309" y="1488925"/>
                      </a:lnTo>
                      <a:lnTo>
                        <a:pt x="3221451" y="1491500"/>
                      </a:lnTo>
                      <a:lnTo>
                        <a:pt x="3221309" y="1492501"/>
                      </a:lnTo>
                      <a:lnTo>
                        <a:pt x="3220736" y="1497937"/>
                      </a:lnTo>
                      <a:lnTo>
                        <a:pt x="3218877" y="1501656"/>
                      </a:lnTo>
                      <a:lnTo>
                        <a:pt x="3216159" y="1506090"/>
                      </a:lnTo>
                      <a:lnTo>
                        <a:pt x="3216731" y="1508665"/>
                      </a:lnTo>
                      <a:lnTo>
                        <a:pt x="3217160" y="1511097"/>
                      </a:lnTo>
                      <a:lnTo>
                        <a:pt x="3216445" y="1512241"/>
                      </a:lnTo>
                      <a:lnTo>
                        <a:pt x="3216302" y="1513243"/>
                      </a:lnTo>
                      <a:lnTo>
                        <a:pt x="3215873" y="1515531"/>
                      </a:lnTo>
                      <a:lnTo>
                        <a:pt x="3215015" y="1516389"/>
                      </a:lnTo>
                      <a:lnTo>
                        <a:pt x="3212583" y="1517820"/>
                      </a:lnTo>
                      <a:lnTo>
                        <a:pt x="3211153" y="1519679"/>
                      </a:lnTo>
                      <a:lnTo>
                        <a:pt x="3211439" y="1522254"/>
                      </a:lnTo>
                      <a:lnTo>
                        <a:pt x="3210581" y="1524543"/>
                      </a:lnTo>
                      <a:lnTo>
                        <a:pt x="3209436" y="1526545"/>
                      </a:lnTo>
                      <a:lnTo>
                        <a:pt x="3208292" y="1527833"/>
                      </a:lnTo>
                      <a:lnTo>
                        <a:pt x="3206575" y="1528691"/>
                      </a:lnTo>
                      <a:lnTo>
                        <a:pt x="3205431" y="1529406"/>
                      </a:lnTo>
                      <a:lnTo>
                        <a:pt x="3204572" y="1531981"/>
                      </a:lnTo>
                      <a:lnTo>
                        <a:pt x="3204287" y="1533984"/>
                      </a:lnTo>
                      <a:lnTo>
                        <a:pt x="3203429" y="1535986"/>
                      </a:lnTo>
                      <a:lnTo>
                        <a:pt x="3204001" y="1537989"/>
                      </a:lnTo>
                      <a:lnTo>
                        <a:pt x="3203142" y="1539705"/>
                      </a:lnTo>
                      <a:lnTo>
                        <a:pt x="3200711" y="1540993"/>
                      </a:lnTo>
                      <a:lnTo>
                        <a:pt x="3199280" y="1541708"/>
                      </a:lnTo>
                      <a:lnTo>
                        <a:pt x="3197993" y="1541994"/>
                      </a:lnTo>
                      <a:lnTo>
                        <a:pt x="3195561" y="1543854"/>
                      </a:lnTo>
                      <a:lnTo>
                        <a:pt x="3193416" y="1550290"/>
                      </a:lnTo>
                      <a:lnTo>
                        <a:pt x="3192843" y="1554153"/>
                      </a:lnTo>
                      <a:lnTo>
                        <a:pt x="3193416" y="1557442"/>
                      </a:lnTo>
                      <a:lnTo>
                        <a:pt x="3190268" y="1559588"/>
                      </a:lnTo>
                      <a:lnTo>
                        <a:pt x="3187980" y="1561162"/>
                      </a:lnTo>
                      <a:lnTo>
                        <a:pt x="3186549" y="1560589"/>
                      </a:lnTo>
                      <a:lnTo>
                        <a:pt x="3185119" y="1560017"/>
                      </a:lnTo>
                      <a:lnTo>
                        <a:pt x="3184117" y="1559874"/>
                      </a:lnTo>
                      <a:lnTo>
                        <a:pt x="3184117" y="1560446"/>
                      </a:lnTo>
                      <a:lnTo>
                        <a:pt x="3182115" y="1564452"/>
                      </a:lnTo>
                      <a:lnTo>
                        <a:pt x="3178253" y="1573034"/>
                      </a:lnTo>
                      <a:lnTo>
                        <a:pt x="3173676" y="1576753"/>
                      </a:lnTo>
                      <a:lnTo>
                        <a:pt x="3170815" y="1579757"/>
                      </a:lnTo>
                      <a:lnTo>
                        <a:pt x="3168097" y="1578327"/>
                      </a:lnTo>
                      <a:lnTo>
                        <a:pt x="3166952" y="1577039"/>
                      </a:lnTo>
                      <a:lnTo>
                        <a:pt x="3166952" y="1576038"/>
                      </a:lnTo>
                      <a:lnTo>
                        <a:pt x="3164807" y="1574465"/>
                      </a:lnTo>
                      <a:lnTo>
                        <a:pt x="3161803" y="1571890"/>
                      </a:lnTo>
                      <a:lnTo>
                        <a:pt x="3162232" y="1567885"/>
                      </a:lnTo>
                      <a:lnTo>
                        <a:pt x="3162948" y="1563450"/>
                      </a:lnTo>
                      <a:lnTo>
                        <a:pt x="3160230" y="1559588"/>
                      </a:lnTo>
                      <a:lnTo>
                        <a:pt x="3160230" y="1557585"/>
                      </a:lnTo>
                      <a:lnTo>
                        <a:pt x="3159943" y="1554296"/>
                      </a:lnTo>
                      <a:lnTo>
                        <a:pt x="3160516" y="1553580"/>
                      </a:lnTo>
                      <a:lnTo>
                        <a:pt x="3159085" y="1553294"/>
                      </a:lnTo>
                      <a:lnTo>
                        <a:pt x="3156940" y="1552150"/>
                      </a:lnTo>
                      <a:lnTo>
                        <a:pt x="3155223" y="1550147"/>
                      </a:lnTo>
                      <a:lnTo>
                        <a:pt x="3153506" y="1551006"/>
                      </a:lnTo>
                      <a:lnTo>
                        <a:pt x="3151933" y="1553294"/>
                      </a:lnTo>
                      <a:lnTo>
                        <a:pt x="3149215" y="1554725"/>
                      </a:lnTo>
                      <a:lnTo>
                        <a:pt x="3148071" y="1557300"/>
                      </a:lnTo>
                      <a:lnTo>
                        <a:pt x="3147070" y="1559159"/>
                      </a:lnTo>
                      <a:lnTo>
                        <a:pt x="3144209" y="1561877"/>
                      </a:lnTo>
                      <a:lnTo>
                        <a:pt x="3143064" y="1562878"/>
                      </a:lnTo>
                      <a:lnTo>
                        <a:pt x="3137629" y="1564738"/>
                      </a:lnTo>
                      <a:lnTo>
                        <a:pt x="3136484" y="1565310"/>
                      </a:lnTo>
                      <a:lnTo>
                        <a:pt x="3132050" y="1565739"/>
                      </a:lnTo>
                      <a:lnTo>
                        <a:pt x="3130477" y="1566454"/>
                      </a:lnTo>
                      <a:lnTo>
                        <a:pt x="3129047" y="1568171"/>
                      </a:lnTo>
                      <a:lnTo>
                        <a:pt x="3128617" y="1569744"/>
                      </a:lnTo>
                      <a:lnTo>
                        <a:pt x="3129618" y="1571461"/>
                      </a:lnTo>
                      <a:lnTo>
                        <a:pt x="3131335" y="1575037"/>
                      </a:lnTo>
                      <a:lnTo>
                        <a:pt x="3132193" y="1577325"/>
                      </a:lnTo>
                      <a:lnTo>
                        <a:pt x="3133338" y="1582046"/>
                      </a:lnTo>
                      <a:lnTo>
                        <a:pt x="3137200" y="1596779"/>
                      </a:lnTo>
                      <a:lnTo>
                        <a:pt x="3135912" y="1599354"/>
                      </a:lnTo>
                      <a:lnTo>
                        <a:pt x="3134768" y="1610225"/>
                      </a:lnTo>
                      <a:lnTo>
                        <a:pt x="3135054" y="1612228"/>
                      </a:lnTo>
                      <a:lnTo>
                        <a:pt x="3134911" y="1615375"/>
                      </a:lnTo>
                      <a:lnTo>
                        <a:pt x="3135054" y="1617520"/>
                      </a:lnTo>
                      <a:lnTo>
                        <a:pt x="3135912" y="1618092"/>
                      </a:lnTo>
                      <a:lnTo>
                        <a:pt x="3136914" y="1618951"/>
                      </a:lnTo>
                      <a:lnTo>
                        <a:pt x="3137486" y="1620238"/>
                      </a:lnTo>
                      <a:lnTo>
                        <a:pt x="3137342" y="1622241"/>
                      </a:lnTo>
                      <a:lnTo>
                        <a:pt x="3136771" y="1623671"/>
                      </a:lnTo>
                      <a:lnTo>
                        <a:pt x="3135912" y="1626675"/>
                      </a:lnTo>
                      <a:lnTo>
                        <a:pt x="3134768" y="1630823"/>
                      </a:lnTo>
                      <a:lnTo>
                        <a:pt x="3133624" y="1632540"/>
                      </a:lnTo>
                      <a:lnTo>
                        <a:pt x="3132766" y="1633827"/>
                      </a:lnTo>
                      <a:lnTo>
                        <a:pt x="3132193" y="1634685"/>
                      </a:lnTo>
                      <a:lnTo>
                        <a:pt x="3132050" y="1637689"/>
                      </a:lnTo>
                      <a:lnTo>
                        <a:pt x="3131621" y="1639692"/>
                      </a:lnTo>
                      <a:lnTo>
                        <a:pt x="3129762" y="1640407"/>
                      </a:lnTo>
                      <a:lnTo>
                        <a:pt x="3127759" y="1641551"/>
                      </a:lnTo>
                      <a:lnTo>
                        <a:pt x="3125614" y="1641122"/>
                      </a:lnTo>
                      <a:lnTo>
                        <a:pt x="3123611" y="1641265"/>
                      </a:lnTo>
                      <a:lnTo>
                        <a:pt x="3121179" y="1642123"/>
                      </a:lnTo>
                      <a:lnTo>
                        <a:pt x="3116744" y="1642982"/>
                      </a:lnTo>
                      <a:lnTo>
                        <a:pt x="3114170" y="1644126"/>
                      </a:lnTo>
                      <a:lnTo>
                        <a:pt x="3113026" y="1644984"/>
                      </a:lnTo>
                      <a:lnTo>
                        <a:pt x="3112168" y="1645986"/>
                      </a:lnTo>
                      <a:lnTo>
                        <a:pt x="3112025" y="1646987"/>
                      </a:lnTo>
                      <a:lnTo>
                        <a:pt x="3112596" y="1647559"/>
                      </a:lnTo>
                      <a:lnTo>
                        <a:pt x="3115028" y="1647988"/>
                      </a:lnTo>
                      <a:lnTo>
                        <a:pt x="3116744" y="1649848"/>
                      </a:lnTo>
                      <a:lnTo>
                        <a:pt x="3117031" y="1651850"/>
                      </a:lnTo>
                      <a:lnTo>
                        <a:pt x="3115314" y="1652995"/>
                      </a:lnTo>
                      <a:lnTo>
                        <a:pt x="3116029" y="1655140"/>
                      </a:lnTo>
                      <a:lnTo>
                        <a:pt x="3118032" y="1657286"/>
                      </a:lnTo>
                      <a:lnTo>
                        <a:pt x="3119033" y="1658859"/>
                      </a:lnTo>
                      <a:lnTo>
                        <a:pt x="3119177" y="1660576"/>
                      </a:lnTo>
                      <a:lnTo>
                        <a:pt x="3120035" y="1661434"/>
                      </a:lnTo>
                      <a:lnTo>
                        <a:pt x="3121322" y="1660576"/>
                      </a:lnTo>
                      <a:lnTo>
                        <a:pt x="3124469" y="1653424"/>
                      </a:lnTo>
                      <a:lnTo>
                        <a:pt x="3120750" y="1648560"/>
                      </a:lnTo>
                      <a:lnTo>
                        <a:pt x="3122180" y="1647988"/>
                      </a:lnTo>
                      <a:lnTo>
                        <a:pt x="3127902" y="1649419"/>
                      </a:lnTo>
                      <a:lnTo>
                        <a:pt x="3130334" y="1648989"/>
                      </a:lnTo>
                      <a:lnTo>
                        <a:pt x="3134339" y="1649705"/>
                      </a:lnTo>
                      <a:lnTo>
                        <a:pt x="3136914" y="1647130"/>
                      </a:lnTo>
                      <a:lnTo>
                        <a:pt x="3138344" y="1644412"/>
                      </a:lnTo>
                      <a:lnTo>
                        <a:pt x="3141348" y="1642553"/>
                      </a:lnTo>
                      <a:lnTo>
                        <a:pt x="3145067" y="1636259"/>
                      </a:lnTo>
                      <a:lnTo>
                        <a:pt x="3151361" y="1628677"/>
                      </a:lnTo>
                      <a:lnTo>
                        <a:pt x="3153506" y="1626818"/>
                      </a:lnTo>
                      <a:lnTo>
                        <a:pt x="3157941" y="1625101"/>
                      </a:lnTo>
                      <a:lnTo>
                        <a:pt x="3159085" y="1625245"/>
                      </a:lnTo>
                      <a:lnTo>
                        <a:pt x="3160087" y="1625817"/>
                      </a:lnTo>
                      <a:lnTo>
                        <a:pt x="3156654" y="1629822"/>
                      </a:lnTo>
                      <a:lnTo>
                        <a:pt x="3155652" y="1632540"/>
                      </a:lnTo>
                      <a:lnTo>
                        <a:pt x="3158084" y="1632540"/>
                      </a:lnTo>
                      <a:lnTo>
                        <a:pt x="3160658" y="1631681"/>
                      </a:lnTo>
                      <a:lnTo>
                        <a:pt x="3166809" y="1627104"/>
                      </a:lnTo>
                      <a:lnTo>
                        <a:pt x="3169098" y="1624672"/>
                      </a:lnTo>
                      <a:lnTo>
                        <a:pt x="3169813" y="1627390"/>
                      </a:lnTo>
                      <a:lnTo>
                        <a:pt x="3168955" y="1640407"/>
                      </a:lnTo>
                      <a:lnTo>
                        <a:pt x="3174248" y="1639406"/>
                      </a:lnTo>
                      <a:lnTo>
                        <a:pt x="3177109" y="1640836"/>
                      </a:lnTo>
                      <a:lnTo>
                        <a:pt x="3181113" y="1640550"/>
                      </a:lnTo>
                      <a:lnTo>
                        <a:pt x="3185834" y="1643554"/>
                      </a:lnTo>
                      <a:lnTo>
                        <a:pt x="3187694" y="1643125"/>
                      </a:lnTo>
                      <a:lnTo>
                        <a:pt x="3189840" y="1643125"/>
                      </a:lnTo>
                      <a:lnTo>
                        <a:pt x="3191699" y="1646129"/>
                      </a:lnTo>
                      <a:lnTo>
                        <a:pt x="3194702" y="1647130"/>
                      </a:lnTo>
                      <a:lnTo>
                        <a:pt x="3199853" y="1644698"/>
                      </a:lnTo>
                      <a:lnTo>
                        <a:pt x="3207577" y="1642410"/>
                      </a:lnTo>
                      <a:lnTo>
                        <a:pt x="3211296" y="1642267"/>
                      </a:lnTo>
                      <a:lnTo>
                        <a:pt x="3220450" y="1637975"/>
                      </a:lnTo>
                      <a:lnTo>
                        <a:pt x="3224885" y="1634542"/>
                      </a:lnTo>
                      <a:lnTo>
                        <a:pt x="3241048" y="1625387"/>
                      </a:lnTo>
                      <a:lnTo>
                        <a:pt x="3247771" y="1620524"/>
                      </a:lnTo>
                      <a:lnTo>
                        <a:pt x="3254208" y="1616805"/>
                      </a:lnTo>
                      <a:lnTo>
                        <a:pt x="3258213" y="1610940"/>
                      </a:lnTo>
                      <a:lnTo>
                        <a:pt x="3264937" y="1605505"/>
                      </a:lnTo>
                      <a:lnTo>
                        <a:pt x="3265080" y="1603073"/>
                      </a:lnTo>
                      <a:lnTo>
                        <a:pt x="3266367" y="1600498"/>
                      </a:lnTo>
                      <a:lnTo>
                        <a:pt x="3276666" y="1585622"/>
                      </a:lnTo>
                      <a:lnTo>
                        <a:pt x="3280099" y="1583190"/>
                      </a:lnTo>
                      <a:lnTo>
                        <a:pt x="3284819" y="1581330"/>
                      </a:lnTo>
                      <a:lnTo>
                        <a:pt x="3286822" y="1578613"/>
                      </a:lnTo>
                      <a:lnTo>
                        <a:pt x="3288109" y="1574751"/>
                      </a:lnTo>
                      <a:lnTo>
                        <a:pt x="3294403" y="1568886"/>
                      </a:lnTo>
                      <a:lnTo>
                        <a:pt x="3298694" y="1563164"/>
                      </a:lnTo>
                      <a:lnTo>
                        <a:pt x="3302699" y="1559302"/>
                      </a:lnTo>
                      <a:lnTo>
                        <a:pt x="3304702" y="1556012"/>
                      </a:lnTo>
                      <a:lnTo>
                        <a:pt x="3315145" y="1547716"/>
                      </a:lnTo>
                      <a:lnTo>
                        <a:pt x="3323584" y="1538418"/>
                      </a:lnTo>
                      <a:lnTo>
                        <a:pt x="3331451" y="1531695"/>
                      </a:lnTo>
                      <a:lnTo>
                        <a:pt x="3333883" y="1527547"/>
                      </a:lnTo>
                      <a:lnTo>
                        <a:pt x="3344038" y="1515388"/>
                      </a:lnTo>
                      <a:lnTo>
                        <a:pt x="3347186" y="1507378"/>
                      </a:lnTo>
                      <a:lnTo>
                        <a:pt x="3351047" y="1504374"/>
                      </a:lnTo>
                      <a:lnTo>
                        <a:pt x="3352764" y="1496793"/>
                      </a:lnTo>
                      <a:lnTo>
                        <a:pt x="3356054" y="1491214"/>
                      </a:lnTo>
                      <a:lnTo>
                        <a:pt x="3356913" y="1487924"/>
                      </a:lnTo>
                      <a:lnTo>
                        <a:pt x="3358629" y="1484920"/>
                      </a:lnTo>
                      <a:lnTo>
                        <a:pt x="3371074" y="1472475"/>
                      </a:lnTo>
                      <a:lnTo>
                        <a:pt x="3376080" y="1462749"/>
                      </a:lnTo>
                      <a:lnTo>
                        <a:pt x="3382374" y="1453165"/>
                      </a:lnTo>
                      <a:lnTo>
                        <a:pt x="3386808" y="1449732"/>
                      </a:lnTo>
                      <a:lnTo>
                        <a:pt x="3391529" y="1445298"/>
                      </a:lnTo>
                      <a:lnTo>
                        <a:pt x="3394103" y="1441864"/>
                      </a:lnTo>
                      <a:lnTo>
                        <a:pt x="3401255" y="1436286"/>
                      </a:lnTo>
                      <a:lnTo>
                        <a:pt x="3404688" y="1432424"/>
                      </a:lnTo>
                      <a:lnTo>
                        <a:pt x="3406405" y="1428562"/>
                      </a:lnTo>
                      <a:lnTo>
                        <a:pt x="3407979" y="1418978"/>
                      </a:lnTo>
                      <a:lnTo>
                        <a:pt x="3412698" y="1411540"/>
                      </a:lnTo>
                      <a:lnTo>
                        <a:pt x="3411412" y="1410252"/>
                      </a:lnTo>
                      <a:lnTo>
                        <a:pt x="3410553" y="1407964"/>
                      </a:lnTo>
                      <a:lnTo>
                        <a:pt x="3411125" y="1405389"/>
                      </a:lnTo>
                      <a:lnTo>
                        <a:pt x="3411840" y="1403958"/>
                      </a:lnTo>
                      <a:lnTo>
                        <a:pt x="3412270" y="1401527"/>
                      </a:lnTo>
                      <a:lnTo>
                        <a:pt x="3413271" y="1398809"/>
                      </a:lnTo>
                      <a:lnTo>
                        <a:pt x="3414273" y="1397235"/>
                      </a:lnTo>
                      <a:lnTo>
                        <a:pt x="3416847" y="1386793"/>
                      </a:lnTo>
                      <a:lnTo>
                        <a:pt x="3416704" y="1380356"/>
                      </a:lnTo>
                      <a:lnTo>
                        <a:pt x="3415274" y="1377782"/>
                      </a:lnTo>
                      <a:lnTo>
                        <a:pt x="3415274" y="1374492"/>
                      </a:lnTo>
                      <a:lnTo>
                        <a:pt x="3418992" y="1369628"/>
                      </a:lnTo>
                      <a:lnTo>
                        <a:pt x="3419851" y="1368913"/>
                      </a:lnTo>
                      <a:lnTo>
                        <a:pt x="3420137" y="1367769"/>
                      </a:lnTo>
                      <a:lnTo>
                        <a:pt x="3418277" y="1366767"/>
                      </a:lnTo>
                      <a:lnTo>
                        <a:pt x="3417419" y="1365766"/>
                      </a:lnTo>
                      <a:lnTo>
                        <a:pt x="3415703" y="1349459"/>
                      </a:lnTo>
                      <a:lnTo>
                        <a:pt x="3416990" y="1339303"/>
                      </a:lnTo>
                      <a:lnTo>
                        <a:pt x="3420709" y="1331865"/>
                      </a:lnTo>
                      <a:lnTo>
                        <a:pt x="3421568" y="1329290"/>
                      </a:lnTo>
                      <a:lnTo>
                        <a:pt x="3421997" y="1322138"/>
                      </a:lnTo>
                      <a:lnTo>
                        <a:pt x="3426574" y="1314843"/>
                      </a:lnTo>
                      <a:lnTo>
                        <a:pt x="3429435" y="1306547"/>
                      </a:lnTo>
                      <a:lnTo>
                        <a:pt x="3435443" y="1302255"/>
                      </a:lnTo>
                      <a:lnTo>
                        <a:pt x="3439305" y="1296820"/>
                      </a:lnTo>
                      <a:lnTo>
                        <a:pt x="3442595" y="1294388"/>
                      </a:lnTo>
                      <a:lnTo>
                        <a:pt x="3443167" y="1288953"/>
                      </a:lnTo>
                      <a:lnTo>
                        <a:pt x="3446171" y="1284089"/>
                      </a:lnTo>
                      <a:lnTo>
                        <a:pt x="3443882" y="1281800"/>
                      </a:lnTo>
                      <a:lnTo>
                        <a:pt x="3441450" y="1280227"/>
                      </a:lnTo>
                      <a:lnTo>
                        <a:pt x="3436587" y="1276365"/>
                      </a:lnTo>
                      <a:lnTo>
                        <a:pt x="3435443" y="1273647"/>
                      </a:lnTo>
                      <a:lnTo>
                        <a:pt x="3438875" y="1268927"/>
                      </a:lnTo>
                      <a:lnTo>
                        <a:pt x="3439448" y="1264778"/>
                      </a:lnTo>
                      <a:lnTo>
                        <a:pt x="3439162" y="1257197"/>
                      </a:lnTo>
                      <a:lnTo>
                        <a:pt x="3434155" y="1254765"/>
                      </a:lnTo>
                      <a:lnTo>
                        <a:pt x="3427719" y="1249044"/>
                      </a:lnTo>
                      <a:lnTo>
                        <a:pt x="3426574" y="1247041"/>
                      </a:lnTo>
                      <a:lnTo>
                        <a:pt x="3428004" y="1246898"/>
                      </a:lnTo>
                      <a:lnTo>
                        <a:pt x="3436873" y="1250045"/>
                      </a:lnTo>
                      <a:lnTo>
                        <a:pt x="3441307" y="1246612"/>
                      </a:lnTo>
                      <a:lnTo>
                        <a:pt x="3443596" y="1243179"/>
                      </a:lnTo>
                      <a:lnTo>
                        <a:pt x="3442738" y="1238602"/>
                      </a:lnTo>
                      <a:lnTo>
                        <a:pt x="3438017" y="1236885"/>
                      </a:lnTo>
                      <a:lnTo>
                        <a:pt x="3431867" y="1232022"/>
                      </a:lnTo>
                      <a:lnTo>
                        <a:pt x="3431580" y="1230305"/>
                      </a:lnTo>
                      <a:lnTo>
                        <a:pt x="3421997" y="1226157"/>
                      </a:lnTo>
                      <a:lnTo>
                        <a:pt x="3411698" y="1217288"/>
                      </a:lnTo>
                      <a:lnTo>
                        <a:pt x="3408551" y="1209421"/>
                      </a:lnTo>
                      <a:lnTo>
                        <a:pt x="3406691" y="1207418"/>
                      </a:lnTo>
                      <a:lnTo>
                        <a:pt x="3396964" y="1200982"/>
                      </a:lnTo>
                      <a:lnTo>
                        <a:pt x="3395105" y="1198836"/>
                      </a:lnTo>
                      <a:lnTo>
                        <a:pt x="3392387" y="1197978"/>
                      </a:lnTo>
                      <a:lnTo>
                        <a:pt x="3380800" y="1201554"/>
                      </a:lnTo>
                      <a:lnTo>
                        <a:pt x="3374220" y="1200552"/>
                      </a:lnTo>
                      <a:lnTo>
                        <a:pt x="3361919" y="1196261"/>
                      </a:lnTo>
                      <a:lnTo>
                        <a:pt x="3360775" y="1197119"/>
                      </a:lnTo>
                      <a:lnTo>
                        <a:pt x="3362491" y="1200266"/>
                      </a:lnTo>
                      <a:lnTo>
                        <a:pt x="3362205" y="1203413"/>
                      </a:lnTo>
                      <a:lnTo>
                        <a:pt x="3362634" y="1207705"/>
                      </a:lnTo>
                      <a:lnTo>
                        <a:pt x="3362062" y="1214857"/>
                      </a:lnTo>
                      <a:lnTo>
                        <a:pt x="3360775" y="1220006"/>
                      </a:lnTo>
                      <a:lnTo>
                        <a:pt x="3356340" y="1227301"/>
                      </a:lnTo>
                      <a:lnTo>
                        <a:pt x="3354481" y="1228589"/>
                      </a:lnTo>
                      <a:lnTo>
                        <a:pt x="3350619" y="1229161"/>
                      </a:lnTo>
                      <a:lnTo>
                        <a:pt x="3348473" y="1229161"/>
                      </a:lnTo>
                      <a:lnTo>
                        <a:pt x="3349760" y="1226300"/>
                      </a:lnTo>
                      <a:lnTo>
                        <a:pt x="3353193" y="1223010"/>
                      </a:lnTo>
                      <a:lnTo>
                        <a:pt x="3358057" y="1217002"/>
                      </a:lnTo>
                      <a:lnTo>
                        <a:pt x="3358057" y="1211710"/>
                      </a:lnTo>
                      <a:lnTo>
                        <a:pt x="3356769" y="1211138"/>
                      </a:lnTo>
                      <a:lnTo>
                        <a:pt x="3355768" y="1211138"/>
                      </a:lnTo>
                      <a:lnTo>
                        <a:pt x="3352335" y="1213283"/>
                      </a:lnTo>
                      <a:lnTo>
                        <a:pt x="3348473" y="1220864"/>
                      </a:lnTo>
                      <a:lnTo>
                        <a:pt x="3339461" y="1225871"/>
                      </a:lnTo>
                      <a:lnTo>
                        <a:pt x="3333025" y="1227731"/>
                      </a:lnTo>
                      <a:lnTo>
                        <a:pt x="3320579" y="1228589"/>
                      </a:lnTo>
                      <a:lnTo>
                        <a:pt x="3318291" y="1228303"/>
                      </a:lnTo>
                      <a:lnTo>
                        <a:pt x="3317433" y="1226872"/>
                      </a:lnTo>
                      <a:lnTo>
                        <a:pt x="3320151" y="1224727"/>
                      </a:lnTo>
                      <a:lnTo>
                        <a:pt x="3326301" y="1221580"/>
                      </a:lnTo>
                      <a:lnTo>
                        <a:pt x="3330164" y="1215000"/>
                      </a:lnTo>
                      <a:lnTo>
                        <a:pt x="3334455" y="1213569"/>
                      </a:lnTo>
                      <a:lnTo>
                        <a:pt x="3335885" y="1211710"/>
                      </a:lnTo>
                      <a:lnTo>
                        <a:pt x="3329449" y="1210708"/>
                      </a:lnTo>
                      <a:lnTo>
                        <a:pt x="3325014" y="1208420"/>
                      </a:lnTo>
                      <a:lnTo>
                        <a:pt x="3321009" y="1205416"/>
                      </a:lnTo>
                      <a:lnTo>
                        <a:pt x="3322868" y="1204415"/>
                      </a:lnTo>
                      <a:lnTo>
                        <a:pt x="3324299" y="1204129"/>
                      </a:lnTo>
                      <a:lnTo>
                        <a:pt x="3326158" y="1202984"/>
                      </a:lnTo>
                      <a:lnTo>
                        <a:pt x="3330879" y="1197835"/>
                      </a:lnTo>
                      <a:lnTo>
                        <a:pt x="3326588" y="1197406"/>
                      </a:lnTo>
                      <a:lnTo>
                        <a:pt x="3322153" y="1197835"/>
                      </a:lnTo>
                      <a:lnTo>
                        <a:pt x="3315001" y="1201983"/>
                      </a:lnTo>
                      <a:lnTo>
                        <a:pt x="3313570" y="1204129"/>
                      </a:lnTo>
                      <a:lnTo>
                        <a:pt x="3315860" y="1207132"/>
                      </a:lnTo>
                      <a:lnTo>
                        <a:pt x="3318434" y="1208420"/>
                      </a:lnTo>
                      <a:lnTo>
                        <a:pt x="3315430" y="1216859"/>
                      </a:lnTo>
                      <a:lnTo>
                        <a:pt x="3311282" y="1215858"/>
                      </a:lnTo>
                      <a:lnTo>
                        <a:pt x="3307277" y="1216144"/>
                      </a:lnTo>
                      <a:lnTo>
                        <a:pt x="3304702" y="1218576"/>
                      </a:lnTo>
                      <a:lnTo>
                        <a:pt x="3302270" y="1217574"/>
                      </a:lnTo>
                      <a:lnTo>
                        <a:pt x="3301126" y="1212425"/>
                      </a:lnTo>
                      <a:lnTo>
                        <a:pt x="3302557" y="1206989"/>
                      </a:lnTo>
                      <a:lnTo>
                        <a:pt x="3303700" y="1194831"/>
                      </a:lnTo>
                      <a:lnTo>
                        <a:pt x="3305275" y="1190683"/>
                      </a:lnTo>
                      <a:lnTo>
                        <a:pt x="3305417" y="1186248"/>
                      </a:lnTo>
                      <a:lnTo>
                        <a:pt x="3304559" y="1183674"/>
                      </a:lnTo>
                      <a:lnTo>
                        <a:pt x="3302127" y="1183530"/>
                      </a:lnTo>
                      <a:lnTo>
                        <a:pt x="3297979" y="1183960"/>
                      </a:lnTo>
                      <a:lnTo>
                        <a:pt x="3287680" y="1183960"/>
                      </a:lnTo>
                      <a:lnTo>
                        <a:pt x="3275950" y="1185247"/>
                      </a:lnTo>
                      <a:lnTo>
                        <a:pt x="3263506" y="1180670"/>
                      </a:lnTo>
                      <a:lnTo>
                        <a:pt x="3260073" y="1180097"/>
                      </a:lnTo>
                      <a:lnTo>
                        <a:pt x="3258070" y="1179096"/>
                      </a:lnTo>
                      <a:lnTo>
                        <a:pt x="3256640" y="1174519"/>
                      </a:lnTo>
                      <a:lnTo>
                        <a:pt x="3257355" y="1171944"/>
                      </a:lnTo>
                      <a:lnTo>
                        <a:pt x="3258213" y="1170228"/>
                      </a:lnTo>
                      <a:lnTo>
                        <a:pt x="3266653" y="1163075"/>
                      </a:lnTo>
                      <a:lnTo>
                        <a:pt x="3272947" y="1161073"/>
                      </a:lnTo>
                      <a:lnTo>
                        <a:pt x="3285820" y="1153063"/>
                      </a:lnTo>
                      <a:lnTo>
                        <a:pt x="3291113" y="1146340"/>
                      </a:lnTo>
                      <a:lnTo>
                        <a:pt x="3294403" y="1143479"/>
                      </a:lnTo>
                      <a:lnTo>
                        <a:pt x="3304416" y="1138615"/>
                      </a:lnTo>
                      <a:lnTo>
                        <a:pt x="3310996" y="1134324"/>
                      </a:lnTo>
                      <a:lnTo>
                        <a:pt x="3316431" y="1130176"/>
                      </a:lnTo>
                      <a:lnTo>
                        <a:pt x="3322297" y="1126600"/>
                      </a:lnTo>
                      <a:lnTo>
                        <a:pt x="3328018" y="1120735"/>
                      </a:lnTo>
                      <a:lnTo>
                        <a:pt x="3331594" y="1119591"/>
                      </a:lnTo>
                      <a:lnTo>
                        <a:pt x="3343180" y="1107146"/>
                      </a:lnTo>
                      <a:lnTo>
                        <a:pt x="3345183" y="1104285"/>
                      </a:lnTo>
                      <a:lnTo>
                        <a:pt x="3346328" y="1100423"/>
                      </a:lnTo>
                      <a:lnTo>
                        <a:pt x="3347471" y="1098706"/>
                      </a:lnTo>
                      <a:lnTo>
                        <a:pt x="3360917" y="1084259"/>
                      </a:lnTo>
                      <a:lnTo>
                        <a:pt x="3370072" y="1078967"/>
                      </a:lnTo>
                      <a:lnTo>
                        <a:pt x="3376509" y="1071385"/>
                      </a:lnTo>
                      <a:lnTo>
                        <a:pt x="3384520" y="1068525"/>
                      </a:lnTo>
                      <a:lnTo>
                        <a:pt x="3386379" y="1067237"/>
                      </a:lnTo>
                      <a:lnTo>
                        <a:pt x="3389812" y="1062946"/>
                      </a:lnTo>
                      <a:lnTo>
                        <a:pt x="3395391" y="1060514"/>
                      </a:lnTo>
                      <a:lnTo>
                        <a:pt x="3397107" y="1058941"/>
                      </a:lnTo>
                      <a:lnTo>
                        <a:pt x="3401398" y="1052933"/>
                      </a:lnTo>
                      <a:lnTo>
                        <a:pt x="3414701" y="1047354"/>
                      </a:lnTo>
                      <a:lnTo>
                        <a:pt x="3416275" y="1045066"/>
                      </a:lnTo>
                      <a:lnTo>
                        <a:pt x="3421997" y="1029903"/>
                      </a:lnTo>
                      <a:lnTo>
                        <a:pt x="3425144" y="1025898"/>
                      </a:lnTo>
                      <a:lnTo>
                        <a:pt x="3431151" y="1020891"/>
                      </a:lnTo>
                      <a:lnTo>
                        <a:pt x="3442023" y="1016028"/>
                      </a:lnTo>
                      <a:lnTo>
                        <a:pt x="3449604" y="1010736"/>
                      </a:lnTo>
                      <a:lnTo>
                        <a:pt x="3454324" y="1006444"/>
                      </a:lnTo>
                      <a:lnTo>
                        <a:pt x="3462478" y="995144"/>
                      </a:lnTo>
                      <a:lnTo>
                        <a:pt x="3471633" y="988278"/>
                      </a:lnTo>
                      <a:lnTo>
                        <a:pt x="3479213" y="984416"/>
                      </a:lnTo>
                      <a:lnTo>
                        <a:pt x="3497666" y="978551"/>
                      </a:lnTo>
                      <a:lnTo>
                        <a:pt x="3507679" y="979838"/>
                      </a:lnTo>
                      <a:lnTo>
                        <a:pt x="3518121" y="976692"/>
                      </a:lnTo>
                      <a:lnTo>
                        <a:pt x="3525845" y="976835"/>
                      </a:lnTo>
                      <a:lnTo>
                        <a:pt x="3536717" y="978265"/>
                      </a:lnTo>
                      <a:lnTo>
                        <a:pt x="3569044" y="976692"/>
                      </a:lnTo>
                      <a:lnTo>
                        <a:pt x="3575052" y="978408"/>
                      </a:lnTo>
                      <a:lnTo>
                        <a:pt x="3577340" y="980411"/>
                      </a:lnTo>
                      <a:lnTo>
                        <a:pt x="3580344" y="986275"/>
                      </a:lnTo>
                      <a:lnTo>
                        <a:pt x="3583920" y="987563"/>
                      </a:lnTo>
                      <a:lnTo>
                        <a:pt x="3590643" y="985274"/>
                      </a:lnTo>
                      <a:lnTo>
                        <a:pt x="3595793" y="975976"/>
                      </a:lnTo>
                      <a:lnTo>
                        <a:pt x="3598653" y="974689"/>
                      </a:lnTo>
                      <a:lnTo>
                        <a:pt x="3606664" y="978408"/>
                      </a:lnTo>
                      <a:lnTo>
                        <a:pt x="3613816" y="978837"/>
                      </a:lnTo>
                      <a:lnTo>
                        <a:pt x="3628120" y="983128"/>
                      </a:lnTo>
                      <a:lnTo>
                        <a:pt x="3633413" y="982127"/>
                      </a:lnTo>
                      <a:lnTo>
                        <a:pt x="3638991" y="977836"/>
                      </a:lnTo>
                      <a:lnTo>
                        <a:pt x="3650578" y="976692"/>
                      </a:lnTo>
                      <a:lnTo>
                        <a:pt x="3657587" y="983415"/>
                      </a:lnTo>
                      <a:lnTo>
                        <a:pt x="3664739" y="983558"/>
                      </a:lnTo>
                      <a:lnTo>
                        <a:pt x="3670461" y="982556"/>
                      </a:lnTo>
                      <a:lnTo>
                        <a:pt x="3671892" y="978694"/>
                      </a:lnTo>
                      <a:lnTo>
                        <a:pt x="3669746" y="977264"/>
                      </a:lnTo>
                      <a:lnTo>
                        <a:pt x="3665311" y="978408"/>
                      </a:lnTo>
                      <a:lnTo>
                        <a:pt x="3664167" y="975118"/>
                      </a:lnTo>
                      <a:lnTo>
                        <a:pt x="3666885" y="971399"/>
                      </a:lnTo>
                      <a:lnTo>
                        <a:pt x="3670747" y="973974"/>
                      </a:lnTo>
                      <a:lnTo>
                        <a:pt x="3677041" y="973688"/>
                      </a:lnTo>
                      <a:lnTo>
                        <a:pt x="3679186" y="973259"/>
                      </a:lnTo>
                      <a:lnTo>
                        <a:pt x="3678328" y="971542"/>
                      </a:lnTo>
                      <a:lnTo>
                        <a:pt x="3676898" y="970112"/>
                      </a:lnTo>
                      <a:lnTo>
                        <a:pt x="3675038" y="966965"/>
                      </a:lnTo>
                      <a:lnTo>
                        <a:pt x="3681761" y="962530"/>
                      </a:lnTo>
                      <a:lnTo>
                        <a:pt x="3685766" y="961100"/>
                      </a:lnTo>
                      <a:lnTo>
                        <a:pt x="3692489" y="960671"/>
                      </a:lnTo>
                      <a:lnTo>
                        <a:pt x="3709369" y="965963"/>
                      </a:lnTo>
                      <a:lnTo>
                        <a:pt x="3713087" y="966536"/>
                      </a:lnTo>
                      <a:lnTo>
                        <a:pt x="3716949" y="968681"/>
                      </a:lnTo>
                      <a:lnTo>
                        <a:pt x="3723386" y="970255"/>
                      </a:lnTo>
                      <a:lnTo>
                        <a:pt x="3719524" y="971685"/>
                      </a:lnTo>
                      <a:lnTo>
                        <a:pt x="3717808" y="973115"/>
                      </a:lnTo>
                      <a:lnTo>
                        <a:pt x="3721813" y="972543"/>
                      </a:lnTo>
                      <a:lnTo>
                        <a:pt x="3725246" y="974117"/>
                      </a:lnTo>
                      <a:lnTo>
                        <a:pt x="3728107" y="974546"/>
                      </a:lnTo>
                      <a:lnTo>
                        <a:pt x="3729251" y="973831"/>
                      </a:lnTo>
                      <a:lnTo>
                        <a:pt x="3730682" y="971828"/>
                      </a:lnTo>
                      <a:lnTo>
                        <a:pt x="3732827" y="969539"/>
                      </a:lnTo>
                      <a:lnTo>
                        <a:pt x="3734401" y="968967"/>
                      </a:lnTo>
                      <a:lnTo>
                        <a:pt x="3738549" y="969110"/>
                      </a:lnTo>
                      <a:lnTo>
                        <a:pt x="3743984" y="970112"/>
                      </a:lnTo>
                      <a:lnTo>
                        <a:pt x="3748132" y="971685"/>
                      </a:lnTo>
                      <a:lnTo>
                        <a:pt x="3757430" y="980697"/>
                      </a:lnTo>
                      <a:lnTo>
                        <a:pt x="3761865" y="982413"/>
                      </a:lnTo>
                      <a:lnTo>
                        <a:pt x="3766728" y="982127"/>
                      </a:lnTo>
                      <a:lnTo>
                        <a:pt x="3768730" y="982699"/>
                      </a:lnTo>
                      <a:lnTo>
                        <a:pt x="3771448" y="985131"/>
                      </a:lnTo>
                      <a:lnTo>
                        <a:pt x="3763295" y="987992"/>
                      </a:lnTo>
                      <a:lnTo>
                        <a:pt x="3755571" y="988564"/>
                      </a:lnTo>
                      <a:lnTo>
                        <a:pt x="3748705" y="987849"/>
                      </a:lnTo>
                      <a:lnTo>
                        <a:pt x="3737119" y="991425"/>
                      </a:lnTo>
                      <a:lnTo>
                        <a:pt x="3743269" y="1000723"/>
                      </a:lnTo>
                      <a:lnTo>
                        <a:pt x="3754713" y="1001009"/>
                      </a:lnTo>
                      <a:lnTo>
                        <a:pt x="3766299" y="999149"/>
                      </a:lnTo>
                      <a:lnTo>
                        <a:pt x="3768587" y="995287"/>
                      </a:lnTo>
                      <a:lnTo>
                        <a:pt x="3773308" y="993714"/>
                      </a:lnTo>
                      <a:lnTo>
                        <a:pt x="3775739" y="994000"/>
                      </a:lnTo>
                      <a:lnTo>
                        <a:pt x="3781032" y="997147"/>
                      </a:lnTo>
                      <a:lnTo>
                        <a:pt x="3788327" y="998434"/>
                      </a:lnTo>
                      <a:lnTo>
                        <a:pt x="3790187" y="997862"/>
                      </a:lnTo>
                      <a:lnTo>
                        <a:pt x="3796194" y="991425"/>
                      </a:lnTo>
                      <a:lnTo>
                        <a:pt x="3799770" y="990853"/>
                      </a:lnTo>
                      <a:lnTo>
                        <a:pt x="3802060" y="990996"/>
                      </a:lnTo>
                      <a:lnTo>
                        <a:pt x="3804634" y="985560"/>
                      </a:lnTo>
                      <a:lnTo>
                        <a:pt x="3814791" y="985131"/>
                      </a:lnTo>
                      <a:lnTo>
                        <a:pt x="3820655" y="989994"/>
                      </a:lnTo>
                      <a:lnTo>
                        <a:pt x="3824374" y="991711"/>
                      </a:lnTo>
                      <a:lnTo>
                        <a:pt x="3831383" y="990280"/>
                      </a:lnTo>
                      <a:lnTo>
                        <a:pt x="3835389" y="986704"/>
                      </a:lnTo>
                      <a:lnTo>
                        <a:pt x="3837820" y="985417"/>
                      </a:lnTo>
                      <a:lnTo>
                        <a:pt x="3845259" y="988850"/>
                      </a:lnTo>
                      <a:lnTo>
                        <a:pt x="3848835" y="986704"/>
                      </a:lnTo>
                      <a:lnTo>
                        <a:pt x="3854699" y="986418"/>
                      </a:lnTo>
                      <a:lnTo>
                        <a:pt x="3858990" y="986704"/>
                      </a:lnTo>
                      <a:lnTo>
                        <a:pt x="3858847" y="983128"/>
                      </a:lnTo>
                      <a:lnTo>
                        <a:pt x="3859276" y="979123"/>
                      </a:lnTo>
                      <a:lnTo>
                        <a:pt x="3853269" y="975118"/>
                      </a:lnTo>
                      <a:lnTo>
                        <a:pt x="3841539" y="970970"/>
                      </a:lnTo>
                      <a:lnTo>
                        <a:pt x="3834816" y="973688"/>
                      </a:lnTo>
                      <a:lnTo>
                        <a:pt x="3832241" y="973974"/>
                      </a:lnTo>
                      <a:lnTo>
                        <a:pt x="3830382" y="973545"/>
                      </a:lnTo>
                      <a:lnTo>
                        <a:pt x="3828522" y="971542"/>
                      </a:lnTo>
                      <a:lnTo>
                        <a:pt x="3830238" y="968252"/>
                      </a:lnTo>
                      <a:lnTo>
                        <a:pt x="3832098" y="965677"/>
                      </a:lnTo>
                      <a:lnTo>
                        <a:pt x="3832098" y="962387"/>
                      </a:lnTo>
                      <a:lnTo>
                        <a:pt x="3832814" y="957810"/>
                      </a:lnTo>
                      <a:lnTo>
                        <a:pt x="3835817" y="955807"/>
                      </a:lnTo>
                      <a:lnTo>
                        <a:pt x="3837248" y="955521"/>
                      </a:lnTo>
                      <a:lnTo>
                        <a:pt x="3841396" y="945937"/>
                      </a:lnTo>
                      <a:lnTo>
                        <a:pt x="3853269" y="933207"/>
                      </a:lnTo>
                      <a:lnTo>
                        <a:pt x="3867144" y="925339"/>
                      </a:lnTo>
                      <a:lnTo>
                        <a:pt x="3875869" y="919332"/>
                      </a:lnTo>
                      <a:lnTo>
                        <a:pt x="3879874" y="915040"/>
                      </a:lnTo>
                      <a:lnTo>
                        <a:pt x="3886025" y="905027"/>
                      </a:lnTo>
                      <a:lnTo>
                        <a:pt x="3894751" y="897589"/>
                      </a:lnTo>
                      <a:lnTo>
                        <a:pt x="3898899" y="895301"/>
                      </a:lnTo>
                      <a:lnTo>
                        <a:pt x="3903334" y="892297"/>
                      </a:lnTo>
                      <a:lnTo>
                        <a:pt x="3904907" y="882713"/>
                      </a:lnTo>
                      <a:lnTo>
                        <a:pt x="3908197" y="880424"/>
                      </a:lnTo>
                      <a:lnTo>
                        <a:pt x="3911344" y="878708"/>
                      </a:lnTo>
                      <a:lnTo>
                        <a:pt x="3917065" y="873558"/>
                      </a:lnTo>
                      <a:lnTo>
                        <a:pt x="3925791" y="870268"/>
                      </a:lnTo>
                      <a:lnTo>
                        <a:pt x="3928795" y="867836"/>
                      </a:lnTo>
                      <a:lnTo>
                        <a:pt x="3938665" y="868123"/>
                      </a:lnTo>
                      <a:lnTo>
                        <a:pt x="3946818" y="869982"/>
                      </a:lnTo>
                      <a:lnTo>
                        <a:pt x="3949393" y="869410"/>
                      </a:lnTo>
                      <a:lnTo>
                        <a:pt x="3954828" y="866692"/>
                      </a:lnTo>
                      <a:lnTo>
                        <a:pt x="3961265" y="867264"/>
                      </a:lnTo>
                      <a:lnTo>
                        <a:pt x="3969704" y="865548"/>
                      </a:lnTo>
                      <a:lnTo>
                        <a:pt x="3977286" y="862115"/>
                      </a:lnTo>
                      <a:lnTo>
                        <a:pt x="3980719" y="861829"/>
                      </a:lnTo>
                      <a:lnTo>
                        <a:pt x="3983866" y="862544"/>
                      </a:lnTo>
                      <a:lnTo>
                        <a:pt x="3987728" y="867407"/>
                      </a:lnTo>
                      <a:lnTo>
                        <a:pt x="3989874" y="868695"/>
                      </a:lnTo>
                      <a:lnTo>
                        <a:pt x="3991590" y="871556"/>
                      </a:lnTo>
                      <a:lnTo>
                        <a:pt x="3996740" y="869839"/>
                      </a:lnTo>
                      <a:lnTo>
                        <a:pt x="4010615" y="863116"/>
                      </a:lnTo>
                      <a:lnTo>
                        <a:pt x="4012332" y="862973"/>
                      </a:lnTo>
                      <a:lnTo>
                        <a:pt x="4014477" y="863402"/>
                      </a:lnTo>
                      <a:lnTo>
                        <a:pt x="4014906" y="865977"/>
                      </a:lnTo>
                      <a:lnTo>
                        <a:pt x="4014763" y="868123"/>
                      </a:lnTo>
                      <a:lnTo>
                        <a:pt x="4012617" y="874846"/>
                      </a:lnTo>
                      <a:lnTo>
                        <a:pt x="4010042" y="879995"/>
                      </a:lnTo>
                      <a:lnTo>
                        <a:pt x="4003034" y="889865"/>
                      </a:lnTo>
                      <a:lnTo>
                        <a:pt x="4001603" y="891295"/>
                      </a:lnTo>
                      <a:lnTo>
                        <a:pt x="4002605" y="894013"/>
                      </a:lnTo>
                      <a:lnTo>
                        <a:pt x="4003605" y="898877"/>
                      </a:lnTo>
                      <a:lnTo>
                        <a:pt x="4000173" y="904169"/>
                      </a:lnTo>
                      <a:lnTo>
                        <a:pt x="3998886" y="906744"/>
                      </a:lnTo>
                      <a:lnTo>
                        <a:pt x="4001603" y="907316"/>
                      </a:lnTo>
                      <a:lnTo>
                        <a:pt x="4005323" y="904455"/>
                      </a:lnTo>
                      <a:lnTo>
                        <a:pt x="4010757" y="902596"/>
                      </a:lnTo>
                      <a:lnTo>
                        <a:pt x="4013619" y="902739"/>
                      </a:lnTo>
                      <a:lnTo>
                        <a:pt x="4016623" y="903597"/>
                      </a:lnTo>
                      <a:lnTo>
                        <a:pt x="4011902" y="912466"/>
                      </a:lnTo>
                      <a:lnTo>
                        <a:pt x="4011187" y="917186"/>
                      </a:lnTo>
                      <a:lnTo>
                        <a:pt x="4010472" y="918903"/>
                      </a:lnTo>
                      <a:lnTo>
                        <a:pt x="4010329" y="921334"/>
                      </a:lnTo>
                      <a:lnTo>
                        <a:pt x="4013762" y="920047"/>
                      </a:lnTo>
                      <a:lnTo>
                        <a:pt x="4016193" y="918187"/>
                      </a:lnTo>
                      <a:lnTo>
                        <a:pt x="4019627" y="916757"/>
                      </a:lnTo>
                      <a:lnTo>
                        <a:pt x="4028352" y="916042"/>
                      </a:lnTo>
                      <a:lnTo>
                        <a:pt x="4032787" y="909748"/>
                      </a:lnTo>
                      <a:lnTo>
                        <a:pt x="4036506" y="906458"/>
                      </a:lnTo>
                      <a:lnTo>
                        <a:pt x="4071265" y="879852"/>
                      </a:lnTo>
                      <a:lnTo>
                        <a:pt x="4077416" y="874273"/>
                      </a:lnTo>
                      <a:lnTo>
                        <a:pt x="4080848" y="873844"/>
                      </a:lnTo>
                      <a:lnTo>
                        <a:pt x="4083853" y="874846"/>
                      </a:lnTo>
                      <a:lnTo>
                        <a:pt x="4086571" y="874703"/>
                      </a:lnTo>
                      <a:lnTo>
                        <a:pt x="4087142" y="872700"/>
                      </a:lnTo>
                      <a:lnTo>
                        <a:pt x="4088287" y="871985"/>
                      </a:lnTo>
                      <a:lnTo>
                        <a:pt x="4091433" y="872271"/>
                      </a:lnTo>
                      <a:lnTo>
                        <a:pt x="4093293" y="877277"/>
                      </a:lnTo>
                      <a:lnTo>
                        <a:pt x="4095582" y="879709"/>
                      </a:lnTo>
                      <a:lnTo>
                        <a:pt x="4097155" y="879280"/>
                      </a:lnTo>
                      <a:lnTo>
                        <a:pt x="4098300" y="878422"/>
                      </a:lnTo>
                      <a:lnTo>
                        <a:pt x="4099873" y="876562"/>
                      </a:lnTo>
                      <a:lnTo>
                        <a:pt x="4101733" y="874989"/>
                      </a:lnTo>
                      <a:lnTo>
                        <a:pt x="4103449" y="872557"/>
                      </a:lnTo>
                      <a:lnTo>
                        <a:pt x="4102018" y="870840"/>
                      </a:lnTo>
                      <a:lnTo>
                        <a:pt x="4096011" y="868266"/>
                      </a:lnTo>
                      <a:lnTo>
                        <a:pt x="4096297" y="863545"/>
                      </a:lnTo>
                      <a:lnTo>
                        <a:pt x="4099730" y="856250"/>
                      </a:lnTo>
                      <a:lnTo>
                        <a:pt x="4099301" y="851387"/>
                      </a:lnTo>
                      <a:lnTo>
                        <a:pt x="4100732" y="846380"/>
                      </a:lnTo>
                      <a:lnTo>
                        <a:pt x="4102162" y="843805"/>
                      </a:lnTo>
                      <a:lnTo>
                        <a:pt x="4103449" y="842804"/>
                      </a:lnTo>
                      <a:lnTo>
                        <a:pt x="4104879" y="841088"/>
                      </a:lnTo>
                      <a:lnTo>
                        <a:pt x="4103163" y="837225"/>
                      </a:lnTo>
                      <a:lnTo>
                        <a:pt x="4104451" y="834508"/>
                      </a:lnTo>
                      <a:lnTo>
                        <a:pt x="4105738" y="832648"/>
                      </a:lnTo>
                      <a:lnTo>
                        <a:pt x="4133631" y="825782"/>
                      </a:lnTo>
                      <a:lnTo>
                        <a:pt x="4138495" y="825496"/>
                      </a:lnTo>
                      <a:lnTo>
                        <a:pt x="4143071" y="826783"/>
                      </a:lnTo>
                      <a:lnTo>
                        <a:pt x="4149795" y="831790"/>
                      </a:lnTo>
                      <a:lnTo>
                        <a:pt x="4157376" y="834365"/>
                      </a:lnTo>
                      <a:lnTo>
                        <a:pt x="4168104" y="835366"/>
                      </a:lnTo>
                      <a:lnTo>
                        <a:pt x="4168677" y="837655"/>
                      </a:lnTo>
                      <a:lnTo>
                        <a:pt x="4164528" y="836796"/>
                      </a:lnTo>
                      <a:lnTo>
                        <a:pt x="4162526" y="837512"/>
                      </a:lnTo>
                      <a:lnTo>
                        <a:pt x="4162954" y="839514"/>
                      </a:lnTo>
                      <a:lnTo>
                        <a:pt x="4162383" y="841088"/>
                      </a:lnTo>
                      <a:lnTo>
                        <a:pt x="4159808" y="839228"/>
                      </a:lnTo>
                      <a:lnTo>
                        <a:pt x="4152656" y="838370"/>
                      </a:lnTo>
                      <a:lnTo>
                        <a:pt x="4146219" y="836367"/>
                      </a:lnTo>
                      <a:lnTo>
                        <a:pt x="4143931" y="836510"/>
                      </a:lnTo>
                      <a:lnTo>
                        <a:pt x="4134632" y="842375"/>
                      </a:lnTo>
                      <a:lnTo>
                        <a:pt x="4132201" y="844807"/>
                      </a:lnTo>
                      <a:lnTo>
                        <a:pt x="4128195" y="856393"/>
                      </a:lnTo>
                      <a:lnTo>
                        <a:pt x="4127909" y="864404"/>
                      </a:lnTo>
                      <a:lnTo>
                        <a:pt x="4126479" y="871985"/>
                      </a:lnTo>
                      <a:lnTo>
                        <a:pt x="4122331" y="875275"/>
                      </a:lnTo>
                      <a:lnTo>
                        <a:pt x="4121043" y="878994"/>
                      </a:lnTo>
                      <a:lnTo>
                        <a:pt x="4120042" y="883571"/>
                      </a:lnTo>
                      <a:lnTo>
                        <a:pt x="4125049" y="885431"/>
                      </a:lnTo>
                      <a:lnTo>
                        <a:pt x="4125621" y="886861"/>
                      </a:lnTo>
                      <a:lnTo>
                        <a:pt x="4126050" y="889007"/>
                      </a:lnTo>
                      <a:lnTo>
                        <a:pt x="4122760" y="893727"/>
                      </a:lnTo>
                      <a:lnTo>
                        <a:pt x="4114463" y="899735"/>
                      </a:lnTo>
                      <a:lnTo>
                        <a:pt x="4113462" y="900879"/>
                      </a:lnTo>
                      <a:lnTo>
                        <a:pt x="4112461" y="903597"/>
                      </a:lnTo>
                      <a:lnTo>
                        <a:pt x="4117181" y="908603"/>
                      </a:lnTo>
                      <a:lnTo>
                        <a:pt x="4113462" y="910463"/>
                      </a:lnTo>
                      <a:lnTo>
                        <a:pt x="4109743" y="911607"/>
                      </a:lnTo>
                      <a:lnTo>
                        <a:pt x="4106310" y="913896"/>
                      </a:lnTo>
                      <a:lnTo>
                        <a:pt x="4094866" y="914754"/>
                      </a:lnTo>
                      <a:lnTo>
                        <a:pt x="4086999" y="920333"/>
                      </a:lnTo>
                      <a:lnTo>
                        <a:pt x="4073553" y="925912"/>
                      </a:lnTo>
                      <a:lnTo>
                        <a:pt x="4067546" y="929202"/>
                      </a:lnTo>
                      <a:lnTo>
                        <a:pt x="4065686" y="931204"/>
                      </a:lnTo>
                      <a:lnTo>
                        <a:pt x="4060822" y="939787"/>
                      </a:lnTo>
                      <a:lnTo>
                        <a:pt x="4058105" y="943363"/>
                      </a:lnTo>
                      <a:lnTo>
                        <a:pt x="4048950" y="949084"/>
                      </a:lnTo>
                      <a:lnTo>
                        <a:pt x="4041941" y="957238"/>
                      </a:lnTo>
                      <a:lnTo>
                        <a:pt x="4030927" y="967108"/>
                      </a:lnTo>
                      <a:lnTo>
                        <a:pt x="4026636" y="968252"/>
                      </a:lnTo>
                      <a:lnTo>
                        <a:pt x="4021629" y="970684"/>
                      </a:lnTo>
                      <a:lnTo>
                        <a:pt x="4015764" y="977550"/>
                      </a:lnTo>
                      <a:lnTo>
                        <a:pt x="4000602" y="989422"/>
                      </a:lnTo>
                      <a:lnTo>
                        <a:pt x="3992877" y="1003870"/>
                      </a:lnTo>
                      <a:lnTo>
                        <a:pt x="3988586" y="1008590"/>
                      </a:lnTo>
                      <a:lnTo>
                        <a:pt x="3984295" y="1012309"/>
                      </a:lnTo>
                      <a:lnTo>
                        <a:pt x="3981291" y="1016457"/>
                      </a:lnTo>
                      <a:lnTo>
                        <a:pt x="3975998" y="1020605"/>
                      </a:lnTo>
                      <a:lnTo>
                        <a:pt x="3965557" y="1026899"/>
                      </a:lnTo>
                      <a:lnTo>
                        <a:pt x="3958261" y="1032049"/>
                      </a:lnTo>
                      <a:lnTo>
                        <a:pt x="3954400" y="1035625"/>
                      </a:lnTo>
                      <a:lnTo>
                        <a:pt x="3953112" y="1038915"/>
                      </a:lnTo>
                      <a:lnTo>
                        <a:pt x="3951109" y="1038200"/>
                      </a:lnTo>
                      <a:lnTo>
                        <a:pt x="3943957" y="1039916"/>
                      </a:lnTo>
                      <a:lnTo>
                        <a:pt x="3934660" y="1038343"/>
                      </a:lnTo>
                      <a:lnTo>
                        <a:pt x="3928223" y="1048070"/>
                      </a:lnTo>
                      <a:lnTo>
                        <a:pt x="3921071" y="1049071"/>
                      </a:lnTo>
                      <a:lnTo>
                        <a:pt x="3914062" y="1046639"/>
                      </a:lnTo>
                      <a:lnTo>
                        <a:pt x="3910628" y="1047783"/>
                      </a:lnTo>
                      <a:lnTo>
                        <a:pt x="3909484" y="1048928"/>
                      </a:lnTo>
                      <a:lnTo>
                        <a:pt x="3908340" y="1050215"/>
                      </a:lnTo>
                      <a:lnTo>
                        <a:pt x="3911487" y="1053362"/>
                      </a:lnTo>
                      <a:lnTo>
                        <a:pt x="3913060" y="1056080"/>
                      </a:lnTo>
                      <a:lnTo>
                        <a:pt x="3913489" y="1058369"/>
                      </a:lnTo>
                      <a:lnTo>
                        <a:pt x="3913919" y="1062517"/>
                      </a:lnTo>
                      <a:lnTo>
                        <a:pt x="3910056" y="1070098"/>
                      </a:lnTo>
                      <a:lnTo>
                        <a:pt x="3906337" y="1076106"/>
                      </a:lnTo>
                      <a:lnTo>
                        <a:pt x="3900329" y="1081827"/>
                      </a:lnTo>
                      <a:lnTo>
                        <a:pt x="3886455" y="1092127"/>
                      </a:lnTo>
                      <a:lnTo>
                        <a:pt x="3885167" y="1093414"/>
                      </a:lnTo>
                      <a:lnTo>
                        <a:pt x="3883879" y="1095846"/>
                      </a:lnTo>
                      <a:lnTo>
                        <a:pt x="3875869" y="1122452"/>
                      </a:lnTo>
                      <a:lnTo>
                        <a:pt x="3873581" y="1134324"/>
                      </a:lnTo>
                      <a:lnTo>
                        <a:pt x="3870863" y="1153205"/>
                      </a:lnTo>
                      <a:lnTo>
                        <a:pt x="3871149" y="1159499"/>
                      </a:lnTo>
                      <a:lnTo>
                        <a:pt x="3872866" y="1173518"/>
                      </a:lnTo>
                      <a:lnTo>
                        <a:pt x="3875440" y="1187822"/>
                      </a:lnTo>
                      <a:lnTo>
                        <a:pt x="3881448" y="1212425"/>
                      </a:lnTo>
                      <a:lnTo>
                        <a:pt x="3882879" y="1220149"/>
                      </a:lnTo>
                      <a:lnTo>
                        <a:pt x="3887313" y="1250331"/>
                      </a:lnTo>
                      <a:lnTo>
                        <a:pt x="3887742" y="1256053"/>
                      </a:lnTo>
                      <a:lnTo>
                        <a:pt x="3889029" y="1260916"/>
                      </a:lnTo>
                      <a:lnTo>
                        <a:pt x="3891318" y="1265923"/>
                      </a:lnTo>
                      <a:lnTo>
                        <a:pt x="3895323" y="1270643"/>
                      </a:lnTo>
                      <a:lnTo>
                        <a:pt x="3895752" y="1276365"/>
                      </a:lnTo>
                      <a:lnTo>
                        <a:pt x="3899185" y="1294817"/>
                      </a:lnTo>
                      <a:lnTo>
                        <a:pt x="3899471" y="1312411"/>
                      </a:lnTo>
                      <a:lnTo>
                        <a:pt x="3900043" y="1316131"/>
                      </a:lnTo>
                      <a:lnTo>
                        <a:pt x="3900759" y="1318848"/>
                      </a:lnTo>
                      <a:lnTo>
                        <a:pt x="3904620" y="1322281"/>
                      </a:lnTo>
                      <a:lnTo>
                        <a:pt x="3905908" y="1326429"/>
                      </a:lnTo>
                      <a:lnTo>
                        <a:pt x="3906194" y="1329433"/>
                      </a:lnTo>
                      <a:lnTo>
                        <a:pt x="3906910" y="1332580"/>
                      </a:lnTo>
                      <a:lnTo>
                        <a:pt x="3909913" y="1331150"/>
                      </a:lnTo>
                      <a:lnTo>
                        <a:pt x="3920641" y="1322853"/>
                      </a:lnTo>
                      <a:lnTo>
                        <a:pt x="3929367" y="1314986"/>
                      </a:lnTo>
                      <a:lnTo>
                        <a:pt x="3930654" y="1312125"/>
                      </a:lnTo>
                      <a:lnTo>
                        <a:pt x="3933515" y="1309980"/>
                      </a:lnTo>
                      <a:lnTo>
                        <a:pt x="3939380" y="1307119"/>
                      </a:lnTo>
                      <a:lnTo>
                        <a:pt x="3947819" y="1298965"/>
                      </a:lnTo>
                      <a:lnTo>
                        <a:pt x="3954828" y="1287522"/>
                      </a:lnTo>
                      <a:lnTo>
                        <a:pt x="3958691" y="1278939"/>
                      </a:lnTo>
                      <a:lnTo>
                        <a:pt x="3959692" y="1275793"/>
                      </a:lnTo>
                      <a:lnTo>
                        <a:pt x="3959835" y="1272646"/>
                      </a:lnTo>
                      <a:lnTo>
                        <a:pt x="3959263" y="1265923"/>
                      </a:lnTo>
                      <a:lnTo>
                        <a:pt x="3960836" y="1263348"/>
                      </a:lnTo>
                      <a:lnTo>
                        <a:pt x="3963125" y="1255767"/>
                      </a:lnTo>
                      <a:lnTo>
                        <a:pt x="3961694" y="1253764"/>
                      </a:lnTo>
                      <a:lnTo>
                        <a:pt x="3957833" y="1252334"/>
                      </a:lnTo>
                      <a:lnTo>
                        <a:pt x="3958976" y="1249330"/>
                      </a:lnTo>
                      <a:lnTo>
                        <a:pt x="3961837" y="1248615"/>
                      </a:lnTo>
                      <a:lnTo>
                        <a:pt x="3964126" y="1250045"/>
                      </a:lnTo>
                      <a:lnTo>
                        <a:pt x="3965413" y="1253335"/>
                      </a:lnTo>
                      <a:lnTo>
                        <a:pt x="3967273" y="1254336"/>
                      </a:lnTo>
                      <a:lnTo>
                        <a:pt x="3973567" y="1248758"/>
                      </a:lnTo>
                      <a:lnTo>
                        <a:pt x="3979003" y="1245897"/>
                      </a:lnTo>
                      <a:lnTo>
                        <a:pt x="3992592" y="1240890"/>
                      </a:lnTo>
                      <a:lnTo>
                        <a:pt x="3998313" y="1241319"/>
                      </a:lnTo>
                      <a:lnTo>
                        <a:pt x="4003605" y="1245468"/>
                      </a:lnTo>
                      <a:lnTo>
                        <a:pt x="4005895" y="1245325"/>
                      </a:lnTo>
                      <a:lnTo>
                        <a:pt x="4005180" y="1239460"/>
                      </a:lnTo>
                      <a:lnTo>
                        <a:pt x="4002032" y="1235026"/>
                      </a:lnTo>
                      <a:lnTo>
                        <a:pt x="4002032" y="1232308"/>
                      </a:lnTo>
                      <a:lnTo>
                        <a:pt x="4003749" y="1228017"/>
                      </a:lnTo>
                      <a:lnTo>
                        <a:pt x="4002605" y="1225156"/>
                      </a:lnTo>
                      <a:lnTo>
                        <a:pt x="4001174" y="1223010"/>
                      </a:lnTo>
                      <a:lnTo>
                        <a:pt x="4000459" y="1218433"/>
                      </a:lnTo>
                      <a:lnTo>
                        <a:pt x="4002747" y="1209135"/>
                      </a:lnTo>
                      <a:lnTo>
                        <a:pt x="4005465" y="1204129"/>
                      </a:lnTo>
                      <a:lnTo>
                        <a:pt x="4007325" y="1201697"/>
                      </a:lnTo>
                      <a:lnTo>
                        <a:pt x="4013905" y="1197549"/>
                      </a:lnTo>
                      <a:lnTo>
                        <a:pt x="4020771" y="1191684"/>
                      </a:lnTo>
                      <a:lnTo>
                        <a:pt x="4028495" y="1186963"/>
                      </a:lnTo>
                      <a:lnTo>
                        <a:pt x="4033358" y="1185533"/>
                      </a:lnTo>
                      <a:lnTo>
                        <a:pt x="4039224" y="1184675"/>
                      </a:lnTo>
                      <a:lnTo>
                        <a:pt x="4044230" y="1187822"/>
                      </a:lnTo>
                      <a:lnTo>
                        <a:pt x="4054243" y="1188108"/>
                      </a:lnTo>
                      <a:lnTo>
                        <a:pt x="4057246" y="1187393"/>
                      </a:lnTo>
                      <a:lnTo>
                        <a:pt x="4064541" y="1180813"/>
                      </a:lnTo>
                      <a:lnTo>
                        <a:pt x="4068690" y="1178238"/>
                      </a:lnTo>
                      <a:lnTo>
                        <a:pt x="4067974" y="1172659"/>
                      </a:lnTo>
                      <a:lnTo>
                        <a:pt x="4065400" y="1167939"/>
                      </a:lnTo>
                      <a:lnTo>
                        <a:pt x="4060250" y="1161931"/>
                      </a:lnTo>
                      <a:lnTo>
                        <a:pt x="4059106" y="1159213"/>
                      </a:lnTo>
                      <a:lnTo>
                        <a:pt x="4057389" y="1152776"/>
                      </a:lnTo>
                      <a:lnTo>
                        <a:pt x="4057246" y="1146912"/>
                      </a:lnTo>
                      <a:lnTo>
                        <a:pt x="4058820" y="1140189"/>
                      </a:lnTo>
                      <a:lnTo>
                        <a:pt x="4063255" y="1132321"/>
                      </a:lnTo>
                      <a:lnTo>
                        <a:pt x="4068118" y="1121736"/>
                      </a:lnTo>
                      <a:lnTo>
                        <a:pt x="4069977" y="1120163"/>
                      </a:lnTo>
                      <a:lnTo>
                        <a:pt x="4075556" y="1117588"/>
                      </a:lnTo>
                      <a:lnTo>
                        <a:pt x="4079418" y="1115585"/>
                      </a:lnTo>
                      <a:lnTo>
                        <a:pt x="4081420" y="1114441"/>
                      </a:lnTo>
                      <a:lnTo>
                        <a:pt x="4080277" y="1108576"/>
                      </a:lnTo>
                      <a:lnTo>
                        <a:pt x="4083280" y="1106145"/>
                      </a:lnTo>
                      <a:lnTo>
                        <a:pt x="4085855" y="1104714"/>
                      </a:lnTo>
                      <a:lnTo>
                        <a:pt x="4092006" y="1105286"/>
                      </a:lnTo>
                      <a:lnTo>
                        <a:pt x="4094008" y="1103856"/>
                      </a:lnTo>
                      <a:lnTo>
                        <a:pt x="4096869" y="1103284"/>
                      </a:lnTo>
                      <a:lnTo>
                        <a:pt x="4095009" y="1106431"/>
                      </a:lnTo>
                      <a:lnTo>
                        <a:pt x="4092435" y="1108576"/>
                      </a:lnTo>
                      <a:lnTo>
                        <a:pt x="4086999" y="1111437"/>
                      </a:lnTo>
                      <a:lnTo>
                        <a:pt x="4084568" y="1115729"/>
                      </a:lnTo>
                      <a:lnTo>
                        <a:pt x="4090862" y="1122738"/>
                      </a:lnTo>
                      <a:lnTo>
                        <a:pt x="4094866" y="1124168"/>
                      </a:lnTo>
                      <a:lnTo>
                        <a:pt x="4097155" y="1123739"/>
                      </a:lnTo>
                      <a:lnTo>
                        <a:pt x="4101447" y="1119734"/>
                      </a:lnTo>
                      <a:lnTo>
                        <a:pt x="4103593" y="1118160"/>
                      </a:lnTo>
                      <a:lnTo>
                        <a:pt x="4105881" y="1115729"/>
                      </a:lnTo>
                      <a:lnTo>
                        <a:pt x="4104594" y="1106431"/>
                      </a:lnTo>
                      <a:lnTo>
                        <a:pt x="4103020" y="1101424"/>
                      </a:lnTo>
                      <a:lnTo>
                        <a:pt x="4103449" y="1096132"/>
                      </a:lnTo>
                      <a:lnTo>
                        <a:pt x="4100732" y="1094558"/>
                      </a:lnTo>
                      <a:lnTo>
                        <a:pt x="4097155" y="1093843"/>
                      </a:lnTo>
                      <a:lnTo>
                        <a:pt x="4093436" y="1094701"/>
                      </a:lnTo>
                      <a:lnTo>
                        <a:pt x="4091148" y="1093128"/>
                      </a:lnTo>
                      <a:lnTo>
                        <a:pt x="4089717" y="1090839"/>
                      </a:lnTo>
                      <a:lnTo>
                        <a:pt x="4089431" y="1088121"/>
                      </a:lnTo>
                      <a:lnTo>
                        <a:pt x="4090147" y="1081684"/>
                      </a:lnTo>
                      <a:lnTo>
                        <a:pt x="4089860" y="1078251"/>
                      </a:lnTo>
                      <a:lnTo>
                        <a:pt x="4088572" y="1072101"/>
                      </a:lnTo>
                      <a:lnTo>
                        <a:pt x="4088572" y="1070384"/>
                      </a:lnTo>
                      <a:lnTo>
                        <a:pt x="4089002" y="1067237"/>
                      </a:lnTo>
                      <a:lnTo>
                        <a:pt x="4094438" y="1062088"/>
                      </a:lnTo>
                      <a:lnTo>
                        <a:pt x="4099015" y="1058226"/>
                      </a:lnTo>
                      <a:lnTo>
                        <a:pt x="4101447" y="1055079"/>
                      </a:lnTo>
                      <a:lnTo>
                        <a:pt x="4102162" y="1052933"/>
                      </a:lnTo>
                      <a:lnTo>
                        <a:pt x="4102591" y="1048356"/>
                      </a:lnTo>
                      <a:lnTo>
                        <a:pt x="4100159" y="1046353"/>
                      </a:lnTo>
                      <a:lnTo>
                        <a:pt x="4087286" y="1041633"/>
                      </a:lnTo>
                      <a:lnTo>
                        <a:pt x="4085283" y="1041490"/>
                      </a:lnTo>
                      <a:lnTo>
                        <a:pt x="4081278" y="1043492"/>
                      </a:lnTo>
                      <a:lnTo>
                        <a:pt x="4079562" y="1049500"/>
                      </a:lnTo>
                      <a:lnTo>
                        <a:pt x="4077416" y="1051646"/>
                      </a:lnTo>
                      <a:lnTo>
                        <a:pt x="4077416" y="1050358"/>
                      </a:lnTo>
                      <a:lnTo>
                        <a:pt x="4077987" y="1048928"/>
                      </a:lnTo>
                      <a:lnTo>
                        <a:pt x="4071550" y="1046782"/>
                      </a:lnTo>
                      <a:lnTo>
                        <a:pt x="4068547" y="1044780"/>
                      </a:lnTo>
                      <a:lnTo>
                        <a:pt x="4066687" y="1042777"/>
                      </a:lnTo>
                      <a:lnTo>
                        <a:pt x="4065543" y="1040059"/>
                      </a:lnTo>
                      <a:lnTo>
                        <a:pt x="4064256" y="1035911"/>
                      </a:lnTo>
                      <a:lnTo>
                        <a:pt x="4066974" y="1027328"/>
                      </a:lnTo>
                      <a:lnTo>
                        <a:pt x="4069834" y="1019604"/>
                      </a:lnTo>
                      <a:lnTo>
                        <a:pt x="4079275" y="1008018"/>
                      </a:lnTo>
                      <a:lnTo>
                        <a:pt x="4084996" y="1004013"/>
                      </a:lnTo>
                      <a:lnTo>
                        <a:pt x="4091148" y="997862"/>
                      </a:lnTo>
                      <a:lnTo>
                        <a:pt x="4093723" y="996717"/>
                      </a:lnTo>
                      <a:lnTo>
                        <a:pt x="4094866" y="995716"/>
                      </a:lnTo>
                      <a:lnTo>
                        <a:pt x="4095868" y="994143"/>
                      </a:lnTo>
                      <a:lnTo>
                        <a:pt x="4093866" y="989994"/>
                      </a:lnTo>
                      <a:lnTo>
                        <a:pt x="4095009" y="988993"/>
                      </a:lnTo>
                      <a:lnTo>
                        <a:pt x="4096011" y="988564"/>
                      </a:lnTo>
                      <a:lnTo>
                        <a:pt x="4098300" y="989279"/>
                      </a:lnTo>
                      <a:lnTo>
                        <a:pt x="4104021" y="981555"/>
                      </a:lnTo>
                      <a:lnTo>
                        <a:pt x="4103878" y="971828"/>
                      </a:lnTo>
                      <a:lnTo>
                        <a:pt x="4105452" y="963532"/>
                      </a:lnTo>
                      <a:lnTo>
                        <a:pt x="4106739" y="960099"/>
                      </a:lnTo>
                      <a:lnTo>
                        <a:pt x="4108170" y="957810"/>
                      </a:lnTo>
                      <a:lnTo>
                        <a:pt x="4110601" y="955378"/>
                      </a:lnTo>
                      <a:lnTo>
                        <a:pt x="4113033" y="954234"/>
                      </a:lnTo>
                      <a:lnTo>
                        <a:pt x="4116609" y="951230"/>
                      </a:lnTo>
                      <a:lnTo>
                        <a:pt x="4118182" y="949084"/>
                      </a:lnTo>
                      <a:lnTo>
                        <a:pt x="4119327" y="948512"/>
                      </a:lnTo>
                      <a:lnTo>
                        <a:pt x="4123332" y="948655"/>
                      </a:lnTo>
                      <a:lnTo>
                        <a:pt x="4126479" y="949514"/>
                      </a:lnTo>
                      <a:lnTo>
                        <a:pt x="4130055" y="950944"/>
                      </a:lnTo>
                      <a:lnTo>
                        <a:pt x="4129340" y="954949"/>
                      </a:lnTo>
                      <a:lnTo>
                        <a:pt x="4133488" y="951516"/>
                      </a:lnTo>
                      <a:lnTo>
                        <a:pt x="4137350" y="947654"/>
                      </a:lnTo>
                      <a:lnTo>
                        <a:pt x="4139210" y="947082"/>
                      </a:lnTo>
                      <a:lnTo>
                        <a:pt x="4141785" y="947511"/>
                      </a:lnTo>
                      <a:lnTo>
                        <a:pt x="4146076" y="950372"/>
                      </a:lnTo>
                      <a:lnTo>
                        <a:pt x="4149509" y="955950"/>
                      </a:lnTo>
                      <a:lnTo>
                        <a:pt x="4151654" y="957524"/>
                      </a:lnTo>
                      <a:lnTo>
                        <a:pt x="4154659" y="957381"/>
                      </a:lnTo>
                      <a:lnTo>
                        <a:pt x="4156661" y="956523"/>
                      </a:lnTo>
                      <a:lnTo>
                        <a:pt x="4158377" y="952804"/>
                      </a:lnTo>
                      <a:lnTo>
                        <a:pt x="4158663" y="945794"/>
                      </a:lnTo>
                      <a:lnTo>
                        <a:pt x="4161953" y="944650"/>
                      </a:lnTo>
                      <a:lnTo>
                        <a:pt x="4164671" y="944221"/>
                      </a:lnTo>
                      <a:lnTo>
                        <a:pt x="4168677" y="941074"/>
                      </a:lnTo>
                      <a:lnTo>
                        <a:pt x="4173683" y="939644"/>
                      </a:lnTo>
                      <a:lnTo>
                        <a:pt x="4184554" y="934208"/>
                      </a:lnTo>
                      <a:lnTo>
                        <a:pt x="4191706" y="928486"/>
                      </a:lnTo>
                      <a:lnTo>
                        <a:pt x="4196999" y="928343"/>
                      </a:lnTo>
                      <a:lnTo>
                        <a:pt x="4195569" y="931490"/>
                      </a:lnTo>
                      <a:lnTo>
                        <a:pt x="4195139" y="934637"/>
                      </a:lnTo>
                      <a:lnTo>
                        <a:pt x="4193279" y="942218"/>
                      </a:lnTo>
                      <a:lnTo>
                        <a:pt x="4191420" y="946224"/>
                      </a:lnTo>
                      <a:lnTo>
                        <a:pt x="4190419" y="951230"/>
                      </a:lnTo>
                      <a:lnTo>
                        <a:pt x="4190848" y="953805"/>
                      </a:lnTo>
                      <a:lnTo>
                        <a:pt x="4191992" y="957095"/>
                      </a:lnTo>
                      <a:lnTo>
                        <a:pt x="4194567" y="956809"/>
                      </a:lnTo>
                      <a:lnTo>
                        <a:pt x="4196284" y="956093"/>
                      </a:lnTo>
                      <a:lnTo>
                        <a:pt x="4200003" y="952660"/>
                      </a:lnTo>
                      <a:lnTo>
                        <a:pt x="4215452" y="936354"/>
                      </a:lnTo>
                      <a:lnTo>
                        <a:pt x="4223319" y="931919"/>
                      </a:lnTo>
                      <a:lnTo>
                        <a:pt x="4235334" y="929058"/>
                      </a:lnTo>
                      <a:lnTo>
                        <a:pt x="4239053" y="927199"/>
                      </a:lnTo>
                      <a:lnTo>
                        <a:pt x="4250783" y="924195"/>
                      </a:lnTo>
                      <a:lnTo>
                        <a:pt x="4260653" y="923480"/>
                      </a:lnTo>
                      <a:lnTo>
                        <a:pt x="4266947" y="924767"/>
                      </a:lnTo>
                      <a:lnTo>
                        <a:pt x="4270523" y="924767"/>
                      </a:lnTo>
                      <a:lnTo>
                        <a:pt x="4283682" y="923194"/>
                      </a:lnTo>
                      <a:lnTo>
                        <a:pt x="4285255" y="925053"/>
                      </a:lnTo>
                      <a:lnTo>
                        <a:pt x="4295555" y="930489"/>
                      </a:lnTo>
                      <a:lnTo>
                        <a:pt x="4301419" y="938356"/>
                      </a:lnTo>
                      <a:lnTo>
                        <a:pt x="4302707" y="938928"/>
                      </a:lnTo>
                      <a:lnTo>
                        <a:pt x="4303708" y="940502"/>
                      </a:lnTo>
                      <a:lnTo>
                        <a:pt x="4303994" y="943649"/>
                      </a:lnTo>
                      <a:lnTo>
                        <a:pt x="4304853" y="945651"/>
                      </a:lnTo>
                      <a:lnTo>
                        <a:pt x="4306569" y="947225"/>
                      </a:lnTo>
                      <a:lnTo>
                        <a:pt x="4311719" y="950944"/>
                      </a:lnTo>
                      <a:lnTo>
                        <a:pt x="4317726" y="951802"/>
                      </a:lnTo>
                      <a:lnTo>
                        <a:pt x="4319014" y="949800"/>
                      </a:lnTo>
                      <a:lnTo>
                        <a:pt x="4319872" y="948083"/>
                      </a:lnTo>
                      <a:lnTo>
                        <a:pt x="4322590" y="938499"/>
                      </a:lnTo>
                      <a:lnTo>
                        <a:pt x="4324878" y="934780"/>
                      </a:lnTo>
                      <a:lnTo>
                        <a:pt x="4324878" y="932491"/>
                      </a:lnTo>
                      <a:lnTo>
                        <a:pt x="4325450" y="930632"/>
                      </a:lnTo>
                      <a:lnTo>
                        <a:pt x="4331172" y="927771"/>
                      </a:lnTo>
                      <a:lnTo>
                        <a:pt x="4335750" y="926627"/>
                      </a:lnTo>
                      <a:lnTo>
                        <a:pt x="4352057" y="917329"/>
                      </a:lnTo>
                      <a:lnTo>
                        <a:pt x="4359352" y="912037"/>
                      </a:lnTo>
                      <a:lnTo>
                        <a:pt x="4362355" y="912180"/>
                      </a:lnTo>
                      <a:lnTo>
                        <a:pt x="4364930" y="911035"/>
                      </a:lnTo>
                      <a:lnTo>
                        <a:pt x="4367362" y="909319"/>
                      </a:lnTo>
                      <a:lnTo>
                        <a:pt x="4369507" y="908603"/>
                      </a:lnTo>
                      <a:lnTo>
                        <a:pt x="4373942" y="904884"/>
                      </a:lnTo>
                      <a:lnTo>
                        <a:pt x="4379377" y="901880"/>
                      </a:lnTo>
                      <a:lnTo>
                        <a:pt x="4378376" y="899449"/>
                      </a:lnTo>
                      <a:lnTo>
                        <a:pt x="4379377" y="897160"/>
                      </a:lnTo>
                      <a:lnTo>
                        <a:pt x="4382525" y="896302"/>
                      </a:lnTo>
                      <a:lnTo>
                        <a:pt x="4385099" y="896016"/>
                      </a:lnTo>
                      <a:lnTo>
                        <a:pt x="4388532" y="893298"/>
                      </a:lnTo>
                      <a:lnTo>
                        <a:pt x="4388246" y="891152"/>
                      </a:lnTo>
                      <a:lnTo>
                        <a:pt x="4389534" y="890294"/>
                      </a:lnTo>
                      <a:lnTo>
                        <a:pt x="4391250" y="890437"/>
                      </a:lnTo>
                      <a:lnTo>
                        <a:pt x="4393682" y="891295"/>
                      </a:lnTo>
                      <a:lnTo>
                        <a:pt x="4394826" y="890437"/>
                      </a:lnTo>
                      <a:lnTo>
                        <a:pt x="4392823" y="887433"/>
                      </a:lnTo>
                      <a:lnTo>
                        <a:pt x="4391822" y="884715"/>
                      </a:lnTo>
                      <a:lnTo>
                        <a:pt x="4393395" y="883142"/>
                      </a:lnTo>
                      <a:lnTo>
                        <a:pt x="4399260" y="886146"/>
                      </a:lnTo>
                      <a:lnTo>
                        <a:pt x="4401692" y="886003"/>
                      </a:lnTo>
                      <a:lnTo>
                        <a:pt x="4409417" y="879137"/>
                      </a:lnTo>
                      <a:lnTo>
                        <a:pt x="4416426" y="871699"/>
                      </a:lnTo>
                      <a:lnTo>
                        <a:pt x="4422433" y="873415"/>
                      </a:lnTo>
                      <a:lnTo>
                        <a:pt x="4432017" y="868123"/>
                      </a:lnTo>
                      <a:lnTo>
                        <a:pt x="4436451" y="866978"/>
                      </a:lnTo>
                      <a:lnTo>
                        <a:pt x="4443318" y="866692"/>
                      </a:lnTo>
                      <a:lnTo>
                        <a:pt x="4446321" y="864690"/>
                      </a:lnTo>
                      <a:lnTo>
                        <a:pt x="4449468" y="860970"/>
                      </a:lnTo>
                      <a:lnTo>
                        <a:pt x="4451900" y="861400"/>
                      </a:lnTo>
                      <a:lnTo>
                        <a:pt x="4463916" y="856965"/>
                      </a:lnTo>
                      <a:lnTo>
                        <a:pt x="4466061" y="853675"/>
                      </a:lnTo>
                      <a:lnTo>
                        <a:pt x="4469065" y="852817"/>
                      </a:lnTo>
                      <a:lnTo>
                        <a:pt x="4471353" y="852531"/>
                      </a:lnTo>
                      <a:lnTo>
                        <a:pt x="4476646" y="849956"/>
                      </a:lnTo>
                      <a:lnTo>
                        <a:pt x="4498102" y="842375"/>
                      </a:lnTo>
                      <a:lnTo>
                        <a:pt x="4501393" y="839371"/>
                      </a:lnTo>
                      <a:lnTo>
                        <a:pt x="4509403" y="834794"/>
                      </a:lnTo>
                      <a:lnTo>
                        <a:pt x="4515697" y="833363"/>
                      </a:lnTo>
                      <a:lnTo>
                        <a:pt x="4523278" y="832219"/>
                      </a:lnTo>
                      <a:lnTo>
                        <a:pt x="4524136" y="830789"/>
                      </a:lnTo>
                      <a:lnTo>
                        <a:pt x="4518700" y="829215"/>
                      </a:lnTo>
                      <a:lnTo>
                        <a:pt x="4517413" y="827642"/>
                      </a:lnTo>
                      <a:lnTo>
                        <a:pt x="4517270" y="826068"/>
                      </a:lnTo>
                      <a:lnTo>
                        <a:pt x="4518128" y="824638"/>
                      </a:lnTo>
                      <a:lnTo>
                        <a:pt x="4519130" y="822063"/>
                      </a:lnTo>
                      <a:lnTo>
                        <a:pt x="4521133" y="821491"/>
                      </a:lnTo>
                      <a:lnTo>
                        <a:pt x="4523707" y="823350"/>
                      </a:lnTo>
                      <a:lnTo>
                        <a:pt x="4526282" y="823350"/>
                      </a:lnTo>
                      <a:lnTo>
                        <a:pt x="4527426" y="821777"/>
                      </a:lnTo>
                      <a:lnTo>
                        <a:pt x="4528713" y="821777"/>
                      </a:lnTo>
                      <a:lnTo>
                        <a:pt x="4529285" y="823923"/>
                      </a:lnTo>
                      <a:lnTo>
                        <a:pt x="4527998" y="826354"/>
                      </a:lnTo>
                      <a:lnTo>
                        <a:pt x="4527426" y="828357"/>
                      </a:lnTo>
                      <a:lnTo>
                        <a:pt x="4527283" y="830502"/>
                      </a:lnTo>
                      <a:lnTo>
                        <a:pt x="4529000" y="830932"/>
                      </a:lnTo>
                      <a:lnTo>
                        <a:pt x="4538440" y="831218"/>
                      </a:lnTo>
                      <a:lnTo>
                        <a:pt x="4549168" y="832934"/>
                      </a:lnTo>
                      <a:lnTo>
                        <a:pt x="4577777" y="841946"/>
                      </a:lnTo>
                      <a:lnTo>
                        <a:pt x="4580209" y="843376"/>
                      </a:lnTo>
                      <a:lnTo>
                        <a:pt x="4582497" y="843519"/>
                      </a:lnTo>
                      <a:lnTo>
                        <a:pt x="4582926" y="839943"/>
                      </a:lnTo>
                      <a:lnTo>
                        <a:pt x="4584214" y="836510"/>
                      </a:lnTo>
                      <a:lnTo>
                        <a:pt x="4587503" y="834651"/>
                      </a:lnTo>
                      <a:lnTo>
                        <a:pt x="4593226" y="829787"/>
                      </a:lnTo>
                      <a:lnTo>
                        <a:pt x="4596087" y="826211"/>
                      </a:lnTo>
                      <a:lnTo>
                        <a:pt x="4596087" y="822206"/>
                      </a:lnTo>
                      <a:lnTo>
                        <a:pt x="4594227" y="818058"/>
                      </a:lnTo>
                      <a:lnTo>
                        <a:pt x="4590365" y="817056"/>
                      </a:lnTo>
                      <a:lnTo>
                        <a:pt x="4587933" y="814339"/>
                      </a:lnTo>
                      <a:lnTo>
                        <a:pt x="4586645" y="811049"/>
                      </a:lnTo>
                      <a:lnTo>
                        <a:pt x="4588791" y="808760"/>
                      </a:lnTo>
                      <a:lnTo>
                        <a:pt x="4591080" y="807759"/>
                      </a:lnTo>
                      <a:lnTo>
                        <a:pt x="4590508" y="804469"/>
                      </a:lnTo>
                      <a:lnTo>
                        <a:pt x="4588791" y="802466"/>
                      </a:lnTo>
                      <a:lnTo>
                        <a:pt x="4579636" y="798032"/>
                      </a:lnTo>
                      <a:lnTo>
                        <a:pt x="4576490" y="795028"/>
                      </a:lnTo>
                      <a:lnTo>
                        <a:pt x="4576347" y="792453"/>
                      </a:lnTo>
                      <a:lnTo>
                        <a:pt x="4572627" y="785730"/>
                      </a:lnTo>
                      <a:lnTo>
                        <a:pt x="4572056" y="787161"/>
                      </a:lnTo>
                      <a:lnTo>
                        <a:pt x="4572341" y="790451"/>
                      </a:lnTo>
                      <a:lnTo>
                        <a:pt x="4571054" y="792739"/>
                      </a:lnTo>
                      <a:lnTo>
                        <a:pt x="4569051" y="792310"/>
                      </a:lnTo>
                      <a:lnTo>
                        <a:pt x="4568765" y="790594"/>
                      </a:lnTo>
                      <a:lnTo>
                        <a:pt x="4569910" y="786589"/>
                      </a:lnTo>
                      <a:lnTo>
                        <a:pt x="4568336" y="785015"/>
                      </a:lnTo>
                      <a:lnTo>
                        <a:pt x="4562757" y="784157"/>
                      </a:lnTo>
                      <a:lnTo>
                        <a:pt x="4561899" y="782583"/>
                      </a:lnTo>
                      <a:lnTo>
                        <a:pt x="4567478" y="780438"/>
                      </a:lnTo>
                      <a:lnTo>
                        <a:pt x="4569195" y="780438"/>
                      </a:lnTo>
                      <a:lnTo>
                        <a:pt x="4570768" y="779723"/>
                      </a:lnTo>
                      <a:lnTo>
                        <a:pt x="4569481" y="771283"/>
                      </a:lnTo>
                      <a:lnTo>
                        <a:pt x="4568193" y="765275"/>
                      </a:lnTo>
                      <a:lnTo>
                        <a:pt x="4564760" y="764846"/>
                      </a:lnTo>
                      <a:lnTo>
                        <a:pt x="4562186" y="763130"/>
                      </a:lnTo>
                      <a:lnTo>
                        <a:pt x="4562901" y="759411"/>
                      </a:lnTo>
                      <a:lnTo>
                        <a:pt x="4563044" y="757408"/>
                      </a:lnTo>
                      <a:lnTo>
                        <a:pt x="4560183" y="750971"/>
                      </a:lnTo>
                      <a:lnTo>
                        <a:pt x="4558037" y="748396"/>
                      </a:lnTo>
                      <a:lnTo>
                        <a:pt x="4555605" y="745965"/>
                      </a:lnTo>
                      <a:lnTo>
                        <a:pt x="4553603" y="748682"/>
                      </a:lnTo>
                      <a:lnTo>
                        <a:pt x="4552601" y="752258"/>
                      </a:lnTo>
                      <a:lnTo>
                        <a:pt x="4550027" y="752974"/>
                      </a:lnTo>
                      <a:lnTo>
                        <a:pt x="4547166" y="752974"/>
                      </a:lnTo>
                      <a:lnTo>
                        <a:pt x="4539155" y="748969"/>
                      </a:lnTo>
                      <a:lnTo>
                        <a:pt x="4531431" y="742102"/>
                      </a:lnTo>
                      <a:lnTo>
                        <a:pt x="4530859" y="735809"/>
                      </a:lnTo>
                      <a:lnTo>
                        <a:pt x="4532576" y="727798"/>
                      </a:lnTo>
                      <a:lnTo>
                        <a:pt x="4531288" y="726511"/>
                      </a:lnTo>
                      <a:lnTo>
                        <a:pt x="4530144" y="726082"/>
                      </a:lnTo>
                      <a:lnTo>
                        <a:pt x="4519988" y="728656"/>
                      </a:lnTo>
                      <a:lnTo>
                        <a:pt x="4513694" y="732948"/>
                      </a:lnTo>
                      <a:lnTo>
                        <a:pt x="4510261" y="733377"/>
                      </a:lnTo>
                      <a:lnTo>
                        <a:pt x="4503538" y="730516"/>
                      </a:lnTo>
                      <a:lnTo>
                        <a:pt x="4492524" y="735237"/>
                      </a:lnTo>
                      <a:lnTo>
                        <a:pt x="4494812" y="732519"/>
                      </a:lnTo>
                      <a:lnTo>
                        <a:pt x="4496815" y="731374"/>
                      </a:lnTo>
                      <a:lnTo>
                        <a:pt x="4498818" y="729372"/>
                      </a:lnTo>
                      <a:lnTo>
                        <a:pt x="4497387" y="725510"/>
                      </a:lnTo>
                      <a:lnTo>
                        <a:pt x="4495671" y="722649"/>
                      </a:lnTo>
                      <a:lnTo>
                        <a:pt x="4493382" y="720646"/>
                      </a:lnTo>
                      <a:lnTo>
                        <a:pt x="4489949" y="719645"/>
                      </a:lnTo>
                      <a:lnTo>
                        <a:pt x="4486659" y="721647"/>
                      </a:lnTo>
                      <a:lnTo>
                        <a:pt x="4483941" y="723507"/>
                      </a:lnTo>
                      <a:lnTo>
                        <a:pt x="4478505" y="725653"/>
                      </a:lnTo>
                      <a:lnTo>
                        <a:pt x="4468064" y="727369"/>
                      </a:lnTo>
                      <a:lnTo>
                        <a:pt x="4460912" y="727369"/>
                      </a:lnTo>
                      <a:lnTo>
                        <a:pt x="4448896" y="730516"/>
                      </a:lnTo>
                      <a:lnTo>
                        <a:pt x="4444461" y="730516"/>
                      </a:lnTo>
                      <a:lnTo>
                        <a:pt x="4461055" y="725939"/>
                      </a:lnTo>
                      <a:lnTo>
                        <a:pt x="4470066" y="725510"/>
                      </a:lnTo>
                      <a:lnTo>
                        <a:pt x="4481653" y="722649"/>
                      </a:lnTo>
                      <a:lnTo>
                        <a:pt x="4490092" y="716927"/>
                      </a:lnTo>
                      <a:lnTo>
                        <a:pt x="4501250" y="722077"/>
                      </a:lnTo>
                      <a:lnTo>
                        <a:pt x="4505112" y="722792"/>
                      </a:lnTo>
                      <a:lnTo>
                        <a:pt x="4513265" y="722363"/>
                      </a:lnTo>
                      <a:lnTo>
                        <a:pt x="4520560" y="725367"/>
                      </a:lnTo>
                      <a:lnTo>
                        <a:pt x="4522849" y="724508"/>
                      </a:lnTo>
                      <a:lnTo>
                        <a:pt x="4525137" y="721791"/>
                      </a:lnTo>
                      <a:lnTo>
                        <a:pt x="4522133" y="717499"/>
                      </a:lnTo>
                      <a:lnTo>
                        <a:pt x="4519558" y="714924"/>
                      </a:lnTo>
                      <a:lnTo>
                        <a:pt x="4516555" y="714209"/>
                      </a:lnTo>
                      <a:lnTo>
                        <a:pt x="4507687" y="714638"/>
                      </a:lnTo>
                      <a:lnTo>
                        <a:pt x="4501821" y="713780"/>
                      </a:lnTo>
                      <a:lnTo>
                        <a:pt x="4498532" y="712636"/>
                      </a:lnTo>
                      <a:lnTo>
                        <a:pt x="4500677" y="711491"/>
                      </a:lnTo>
                      <a:lnTo>
                        <a:pt x="4507114" y="713065"/>
                      </a:lnTo>
                      <a:lnTo>
                        <a:pt x="4514839" y="710919"/>
                      </a:lnTo>
                      <a:lnTo>
                        <a:pt x="4523850" y="714209"/>
                      </a:lnTo>
                      <a:lnTo>
                        <a:pt x="4525996" y="717213"/>
                      </a:lnTo>
                      <a:lnTo>
                        <a:pt x="4528570" y="718358"/>
                      </a:lnTo>
                      <a:lnTo>
                        <a:pt x="4536009" y="725796"/>
                      </a:lnTo>
                      <a:lnTo>
                        <a:pt x="4541015" y="728800"/>
                      </a:lnTo>
                      <a:lnTo>
                        <a:pt x="4557179" y="731088"/>
                      </a:lnTo>
                      <a:lnTo>
                        <a:pt x="4564331" y="734378"/>
                      </a:lnTo>
                      <a:lnTo>
                        <a:pt x="4569766" y="733091"/>
                      </a:lnTo>
                      <a:lnTo>
                        <a:pt x="4583356" y="725653"/>
                      </a:lnTo>
                      <a:lnTo>
                        <a:pt x="4592367" y="723650"/>
                      </a:lnTo>
                      <a:lnTo>
                        <a:pt x="4598518" y="718787"/>
                      </a:lnTo>
                      <a:lnTo>
                        <a:pt x="4603810" y="713351"/>
                      </a:lnTo>
                      <a:lnTo>
                        <a:pt x="4608960" y="711635"/>
                      </a:lnTo>
                      <a:lnTo>
                        <a:pt x="4617972" y="705770"/>
                      </a:lnTo>
                      <a:lnTo>
                        <a:pt x="4619974" y="702909"/>
                      </a:lnTo>
                      <a:lnTo>
                        <a:pt x="4623550" y="695900"/>
                      </a:lnTo>
                      <a:lnTo>
                        <a:pt x="4625553" y="693039"/>
                      </a:lnTo>
                      <a:lnTo>
                        <a:pt x="4628557" y="689463"/>
                      </a:lnTo>
                      <a:lnTo>
                        <a:pt x="4628843" y="686602"/>
                      </a:lnTo>
                      <a:lnTo>
                        <a:pt x="4628128" y="683455"/>
                      </a:lnTo>
                      <a:lnTo>
                        <a:pt x="4625696" y="681024"/>
                      </a:lnTo>
                      <a:lnTo>
                        <a:pt x="4619831" y="677447"/>
                      </a:lnTo>
                      <a:lnTo>
                        <a:pt x="4617256" y="675159"/>
                      </a:lnTo>
                      <a:lnTo>
                        <a:pt x="4615397" y="670295"/>
                      </a:lnTo>
                      <a:lnTo>
                        <a:pt x="4615540" y="664431"/>
                      </a:lnTo>
                      <a:lnTo>
                        <a:pt x="4616828" y="660139"/>
                      </a:lnTo>
                      <a:lnTo>
                        <a:pt x="4618544" y="656134"/>
                      </a:lnTo>
                      <a:lnTo>
                        <a:pt x="4620546" y="658995"/>
                      </a:lnTo>
                      <a:lnTo>
                        <a:pt x="4626411" y="658280"/>
                      </a:lnTo>
                      <a:lnTo>
                        <a:pt x="4629272" y="657278"/>
                      </a:lnTo>
                      <a:lnTo>
                        <a:pt x="4629701" y="654418"/>
                      </a:lnTo>
                      <a:lnTo>
                        <a:pt x="4628986" y="650985"/>
                      </a:lnTo>
                      <a:lnTo>
                        <a:pt x="4630416" y="650126"/>
                      </a:lnTo>
                      <a:lnTo>
                        <a:pt x="4633420" y="649697"/>
                      </a:lnTo>
                      <a:lnTo>
                        <a:pt x="4633850" y="647695"/>
                      </a:lnTo>
                      <a:lnTo>
                        <a:pt x="4634850" y="646550"/>
                      </a:lnTo>
                      <a:lnTo>
                        <a:pt x="4635995" y="647981"/>
                      </a:lnTo>
                      <a:lnTo>
                        <a:pt x="4635995" y="653702"/>
                      </a:lnTo>
                      <a:lnTo>
                        <a:pt x="4638426" y="655133"/>
                      </a:lnTo>
                      <a:lnTo>
                        <a:pt x="4641717" y="656420"/>
                      </a:lnTo>
                      <a:lnTo>
                        <a:pt x="4643147" y="655991"/>
                      </a:lnTo>
                      <a:lnTo>
                        <a:pt x="4644578" y="655276"/>
                      </a:lnTo>
                      <a:lnTo>
                        <a:pt x="4646723" y="653559"/>
                      </a:lnTo>
                      <a:lnTo>
                        <a:pt x="4650871" y="647552"/>
                      </a:lnTo>
                      <a:lnTo>
                        <a:pt x="4653447" y="645263"/>
                      </a:lnTo>
                      <a:lnTo>
                        <a:pt x="4653303" y="649554"/>
                      </a:lnTo>
                      <a:lnTo>
                        <a:pt x="4651730" y="655419"/>
                      </a:lnTo>
                      <a:lnTo>
                        <a:pt x="4650729" y="657135"/>
                      </a:lnTo>
                      <a:lnTo>
                        <a:pt x="4648440" y="659138"/>
                      </a:lnTo>
                      <a:lnTo>
                        <a:pt x="4647295" y="663572"/>
                      </a:lnTo>
                      <a:lnTo>
                        <a:pt x="4646866" y="664717"/>
                      </a:lnTo>
                      <a:lnTo>
                        <a:pt x="4643433" y="663572"/>
                      </a:lnTo>
                      <a:lnTo>
                        <a:pt x="4641002" y="663715"/>
                      </a:lnTo>
                      <a:lnTo>
                        <a:pt x="4642861" y="668579"/>
                      </a:lnTo>
                      <a:lnTo>
                        <a:pt x="4645579" y="672155"/>
                      </a:lnTo>
                      <a:lnTo>
                        <a:pt x="4648869" y="675588"/>
                      </a:lnTo>
                      <a:lnTo>
                        <a:pt x="4652588" y="677734"/>
                      </a:lnTo>
                      <a:lnTo>
                        <a:pt x="4653447" y="677590"/>
                      </a:lnTo>
                      <a:lnTo>
                        <a:pt x="4654162" y="678306"/>
                      </a:lnTo>
                      <a:lnTo>
                        <a:pt x="4654305" y="680594"/>
                      </a:lnTo>
                      <a:lnTo>
                        <a:pt x="4653447" y="685744"/>
                      </a:lnTo>
                      <a:lnTo>
                        <a:pt x="4654162" y="688462"/>
                      </a:lnTo>
                      <a:lnTo>
                        <a:pt x="4656879" y="690464"/>
                      </a:lnTo>
                      <a:lnTo>
                        <a:pt x="4660026" y="691036"/>
                      </a:lnTo>
                      <a:lnTo>
                        <a:pt x="4678479" y="690750"/>
                      </a:lnTo>
                      <a:lnTo>
                        <a:pt x="4684773" y="690178"/>
                      </a:lnTo>
                      <a:lnTo>
                        <a:pt x="4694356" y="685315"/>
                      </a:lnTo>
                      <a:lnTo>
                        <a:pt x="4697932" y="684600"/>
                      </a:lnTo>
                      <a:lnTo>
                        <a:pt x="4701937" y="685315"/>
                      </a:lnTo>
                      <a:lnTo>
                        <a:pt x="4713238" y="687889"/>
                      </a:lnTo>
                      <a:lnTo>
                        <a:pt x="4726970" y="691752"/>
                      </a:lnTo>
                      <a:lnTo>
                        <a:pt x="4732120" y="697616"/>
                      </a:lnTo>
                      <a:lnTo>
                        <a:pt x="4734122" y="703481"/>
                      </a:lnTo>
                      <a:lnTo>
                        <a:pt x="4734838" y="709775"/>
                      </a:lnTo>
                      <a:lnTo>
                        <a:pt x="4733979" y="712350"/>
                      </a:lnTo>
                      <a:lnTo>
                        <a:pt x="4734265" y="714495"/>
                      </a:lnTo>
                      <a:lnTo>
                        <a:pt x="4738414" y="717642"/>
                      </a:lnTo>
                      <a:lnTo>
                        <a:pt x="4744278" y="721504"/>
                      </a:lnTo>
                      <a:lnTo>
                        <a:pt x="4745423" y="722363"/>
                      </a:lnTo>
                      <a:lnTo>
                        <a:pt x="4746566" y="723936"/>
                      </a:lnTo>
                      <a:lnTo>
                        <a:pt x="4747997" y="724651"/>
                      </a:lnTo>
                      <a:lnTo>
                        <a:pt x="4752288" y="725080"/>
                      </a:lnTo>
                      <a:lnTo>
                        <a:pt x="4755578" y="724365"/>
                      </a:lnTo>
                      <a:lnTo>
                        <a:pt x="4758869" y="724079"/>
                      </a:lnTo>
                      <a:lnTo>
                        <a:pt x="4765162" y="725939"/>
                      </a:lnTo>
                      <a:lnTo>
                        <a:pt x="4772886" y="728800"/>
                      </a:lnTo>
                      <a:lnTo>
                        <a:pt x="4780610" y="732662"/>
                      </a:lnTo>
                      <a:lnTo>
                        <a:pt x="4784044" y="735666"/>
                      </a:lnTo>
                      <a:lnTo>
                        <a:pt x="4790195" y="741959"/>
                      </a:lnTo>
                      <a:lnTo>
                        <a:pt x="4793198" y="743819"/>
                      </a:lnTo>
                      <a:lnTo>
                        <a:pt x="4798348" y="745965"/>
                      </a:lnTo>
                      <a:lnTo>
                        <a:pt x="4800207" y="746394"/>
                      </a:lnTo>
                      <a:lnTo>
                        <a:pt x="4802067" y="745965"/>
                      </a:lnTo>
                      <a:lnTo>
                        <a:pt x="4806072" y="742961"/>
                      </a:lnTo>
                      <a:lnTo>
                        <a:pt x="4808361" y="740386"/>
                      </a:lnTo>
                      <a:lnTo>
                        <a:pt x="4810507" y="737525"/>
                      </a:lnTo>
                      <a:lnTo>
                        <a:pt x="4811078" y="740100"/>
                      </a:lnTo>
                      <a:lnTo>
                        <a:pt x="4811078" y="742246"/>
                      </a:lnTo>
                      <a:lnTo>
                        <a:pt x="4809076" y="743819"/>
                      </a:lnTo>
                      <a:lnTo>
                        <a:pt x="4809076" y="746537"/>
                      </a:lnTo>
                      <a:lnTo>
                        <a:pt x="4812080" y="749684"/>
                      </a:lnTo>
                      <a:lnTo>
                        <a:pt x="4815656" y="750113"/>
                      </a:lnTo>
                      <a:lnTo>
                        <a:pt x="4820090" y="749255"/>
                      </a:lnTo>
                      <a:lnTo>
                        <a:pt x="4821521" y="747824"/>
                      </a:lnTo>
                      <a:lnTo>
                        <a:pt x="4822951" y="745822"/>
                      </a:lnTo>
                      <a:lnTo>
                        <a:pt x="4821950" y="739099"/>
                      </a:lnTo>
                      <a:lnTo>
                        <a:pt x="4823237" y="738097"/>
                      </a:lnTo>
                      <a:lnTo>
                        <a:pt x="4826670" y="739528"/>
                      </a:lnTo>
                      <a:lnTo>
                        <a:pt x="4827672" y="741387"/>
                      </a:lnTo>
                      <a:lnTo>
                        <a:pt x="4828244" y="743676"/>
                      </a:lnTo>
                      <a:lnTo>
                        <a:pt x="4829531" y="743962"/>
                      </a:lnTo>
                      <a:lnTo>
                        <a:pt x="4838400" y="743676"/>
                      </a:lnTo>
                      <a:lnTo>
                        <a:pt x="4839115" y="742818"/>
                      </a:lnTo>
                      <a:lnTo>
                        <a:pt x="4838685" y="740672"/>
                      </a:lnTo>
                      <a:lnTo>
                        <a:pt x="4837398" y="738669"/>
                      </a:lnTo>
                      <a:lnTo>
                        <a:pt x="4835825" y="737239"/>
                      </a:lnTo>
                      <a:lnTo>
                        <a:pt x="4831963" y="735666"/>
                      </a:lnTo>
                      <a:lnTo>
                        <a:pt x="4827957" y="734378"/>
                      </a:lnTo>
                      <a:lnTo>
                        <a:pt x="4824811" y="734092"/>
                      </a:lnTo>
                      <a:lnTo>
                        <a:pt x="4823381" y="733091"/>
                      </a:lnTo>
                      <a:lnTo>
                        <a:pt x="4823666" y="731374"/>
                      </a:lnTo>
                      <a:lnTo>
                        <a:pt x="4822665" y="729372"/>
                      </a:lnTo>
                      <a:lnTo>
                        <a:pt x="4823237" y="728227"/>
                      </a:lnTo>
                      <a:lnTo>
                        <a:pt x="4826098" y="726654"/>
                      </a:lnTo>
                      <a:lnTo>
                        <a:pt x="4826384" y="725223"/>
                      </a:lnTo>
                      <a:lnTo>
                        <a:pt x="4823523" y="723507"/>
                      </a:lnTo>
                      <a:lnTo>
                        <a:pt x="4820376" y="722935"/>
                      </a:lnTo>
                      <a:lnTo>
                        <a:pt x="4817802" y="723936"/>
                      </a:lnTo>
                      <a:lnTo>
                        <a:pt x="4818374" y="722506"/>
                      </a:lnTo>
                      <a:lnTo>
                        <a:pt x="4820376" y="721075"/>
                      </a:lnTo>
                      <a:lnTo>
                        <a:pt x="4823523" y="720360"/>
                      </a:lnTo>
                      <a:lnTo>
                        <a:pt x="4826670" y="720646"/>
                      </a:lnTo>
                      <a:lnTo>
                        <a:pt x="4832678" y="719502"/>
                      </a:lnTo>
                      <a:lnTo>
                        <a:pt x="4838543" y="716641"/>
                      </a:lnTo>
                      <a:lnTo>
                        <a:pt x="4841403" y="714924"/>
                      </a:lnTo>
                      <a:lnTo>
                        <a:pt x="4844121" y="712636"/>
                      </a:lnTo>
                      <a:lnTo>
                        <a:pt x="4843836" y="708631"/>
                      </a:lnTo>
                      <a:lnTo>
                        <a:pt x="4841976" y="704912"/>
                      </a:lnTo>
                      <a:lnTo>
                        <a:pt x="4839115" y="703767"/>
                      </a:lnTo>
                      <a:lnTo>
                        <a:pt x="4835968" y="704053"/>
                      </a:lnTo>
                      <a:lnTo>
                        <a:pt x="4833250" y="703767"/>
                      </a:lnTo>
                      <a:lnTo>
                        <a:pt x="4830533" y="702766"/>
                      </a:lnTo>
                      <a:lnTo>
                        <a:pt x="4841261" y="701335"/>
                      </a:lnTo>
                      <a:lnTo>
                        <a:pt x="4842405" y="700048"/>
                      </a:lnTo>
                      <a:lnTo>
                        <a:pt x="4844121" y="694040"/>
                      </a:lnTo>
                      <a:lnTo>
                        <a:pt x="4843549" y="692467"/>
                      </a:lnTo>
                      <a:lnTo>
                        <a:pt x="4841261" y="692896"/>
                      </a:lnTo>
                      <a:lnTo>
                        <a:pt x="4837970" y="692753"/>
                      </a:lnTo>
                      <a:lnTo>
                        <a:pt x="4838685" y="691609"/>
                      </a:lnTo>
                      <a:lnTo>
                        <a:pt x="4839830" y="690464"/>
                      </a:lnTo>
                      <a:lnTo>
                        <a:pt x="4833822" y="684743"/>
                      </a:lnTo>
                      <a:lnTo>
                        <a:pt x="4826957" y="681310"/>
                      </a:lnTo>
                      <a:lnTo>
                        <a:pt x="4828815" y="680737"/>
                      </a:lnTo>
                      <a:lnTo>
                        <a:pt x="4832249" y="680880"/>
                      </a:lnTo>
                      <a:lnTo>
                        <a:pt x="4837398" y="681882"/>
                      </a:lnTo>
                      <a:lnTo>
                        <a:pt x="4840831" y="684457"/>
                      </a:lnTo>
                      <a:lnTo>
                        <a:pt x="4841976" y="686173"/>
                      </a:lnTo>
                      <a:lnTo>
                        <a:pt x="4843549" y="686745"/>
                      </a:lnTo>
                      <a:lnTo>
                        <a:pt x="4846553" y="687031"/>
                      </a:lnTo>
                      <a:lnTo>
                        <a:pt x="4851846" y="688176"/>
                      </a:lnTo>
                      <a:lnTo>
                        <a:pt x="4852131" y="689892"/>
                      </a:lnTo>
                      <a:lnTo>
                        <a:pt x="4853419" y="690464"/>
                      </a:lnTo>
                      <a:lnTo>
                        <a:pt x="4856852" y="689749"/>
                      </a:lnTo>
                      <a:lnTo>
                        <a:pt x="4866722" y="688605"/>
                      </a:lnTo>
                      <a:lnTo>
                        <a:pt x="4869726" y="688891"/>
                      </a:lnTo>
                      <a:lnTo>
                        <a:pt x="4874160" y="690178"/>
                      </a:lnTo>
                      <a:lnTo>
                        <a:pt x="4875590" y="690178"/>
                      </a:lnTo>
                      <a:lnTo>
                        <a:pt x="4877593" y="689749"/>
                      </a:lnTo>
                      <a:lnTo>
                        <a:pt x="4879167" y="687747"/>
                      </a:lnTo>
                      <a:lnTo>
                        <a:pt x="4876735" y="683884"/>
                      </a:lnTo>
                      <a:lnTo>
                        <a:pt x="4871586" y="680451"/>
                      </a:lnTo>
                      <a:lnTo>
                        <a:pt x="4868582" y="677734"/>
                      </a:lnTo>
                      <a:lnTo>
                        <a:pt x="4867151" y="675731"/>
                      </a:lnTo>
                      <a:lnTo>
                        <a:pt x="4868010" y="674873"/>
                      </a:lnTo>
                      <a:lnTo>
                        <a:pt x="4869440" y="675159"/>
                      </a:lnTo>
                      <a:lnTo>
                        <a:pt x="4873731" y="678592"/>
                      </a:lnTo>
                      <a:lnTo>
                        <a:pt x="4877164" y="680594"/>
                      </a:lnTo>
                      <a:lnTo>
                        <a:pt x="4880740" y="682168"/>
                      </a:lnTo>
                      <a:lnTo>
                        <a:pt x="4883887" y="683169"/>
                      </a:lnTo>
                      <a:lnTo>
                        <a:pt x="4890753" y="684313"/>
                      </a:lnTo>
                      <a:lnTo>
                        <a:pt x="4894043" y="682597"/>
                      </a:lnTo>
                      <a:lnTo>
                        <a:pt x="4894615" y="679879"/>
                      </a:lnTo>
                      <a:lnTo>
                        <a:pt x="4893900" y="674157"/>
                      </a:lnTo>
                      <a:lnTo>
                        <a:pt x="4894615" y="672155"/>
                      </a:lnTo>
                      <a:lnTo>
                        <a:pt x="4898763" y="669008"/>
                      </a:lnTo>
                      <a:lnTo>
                        <a:pt x="4906059" y="665003"/>
                      </a:lnTo>
                      <a:lnTo>
                        <a:pt x="4910779" y="663715"/>
                      </a:lnTo>
                      <a:lnTo>
                        <a:pt x="4912496" y="663858"/>
                      </a:lnTo>
                      <a:lnTo>
                        <a:pt x="4914212" y="665146"/>
                      </a:lnTo>
                      <a:lnTo>
                        <a:pt x="4916072" y="665432"/>
                      </a:lnTo>
                      <a:lnTo>
                        <a:pt x="4919075" y="66242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0" name="Freeform: Shape 669">
                  <a:extLst>
                    <a:ext uri="{FF2B5EF4-FFF2-40B4-BE49-F238E27FC236}">
                      <a16:creationId xmlns:a16="http://schemas.microsoft.com/office/drawing/2014/main" id="{0F9AC565-5619-2774-2D77-071FFC044369}"/>
                    </a:ext>
                  </a:extLst>
                </p:cNvPr>
                <p:cNvSpPr/>
                <p:nvPr/>
              </p:nvSpPr>
              <p:spPr>
                <a:xfrm>
                  <a:off x="10667227" y="2740395"/>
                  <a:ext cx="2575" cy="1144"/>
                </a:xfrm>
                <a:custGeom>
                  <a:avLst/>
                  <a:gdLst>
                    <a:gd name="connsiteX0" fmla="*/ 1860 w 2575"/>
                    <a:gd name="connsiteY0" fmla="*/ 143 h 1144"/>
                    <a:gd name="connsiteX1" fmla="*/ 1145 w 2575"/>
                    <a:gd name="connsiteY1" fmla="*/ 0 h 1144"/>
                    <a:gd name="connsiteX2" fmla="*/ 430 w 2575"/>
                    <a:gd name="connsiteY2" fmla="*/ 429 h 1144"/>
                    <a:gd name="connsiteX3" fmla="*/ 0 w 2575"/>
                    <a:gd name="connsiteY3" fmla="*/ 858 h 1144"/>
                    <a:gd name="connsiteX4" fmla="*/ 430 w 2575"/>
                    <a:gd name="connsiteY4" fmla="*/ 1001 h 1144"/>
                    <a:gd name="connsiteX5" fmla="*/ 1860 w 2575"/>
                    <a:gd name="connsiteY5" fmla="*/ 1144 h 1144"/>
                    <a:gd name="connsiteX6" fmla="*/ 2576 w 2575"/>
                    <a:gd name="connsiteY6" fmla="*/ 1001 h 1144"/>
                    <a:gd name="connsiteX7" fmla="*/ 2289 w 2575"/>
                    <a:gd name="connsiteY7" fmla="*/ 286 h 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75" h="1144">
                      <a:moveTo>
                        <a:pt x="1860" y="143"/>
                      </a:moveTo>
                      <a:lnTo>
                        <a:pt x="1145" y="0"/>
                      </a:lnTo>
                      <a:lnTo>
                        <a:pt x="430" y="429"/>
                      </a:lnTo>
                      <a:lnTo>
                        <a:pt x="0" y="858"/>
                      </a:lnTo>
                      <a:lnTo>
                        <a:pt x="430" y="1001"/>
                      </a:lnTo>
                      <a:lnTo>
                        <a:pt x="1860" y="1144"/>
                      </a:lnTo>
                      <a:lnTo>
                        <a:pt x="2576" y="1001"/>
                      </a:lnTo>
                      <a:lnTo>
                        <a:pt x="2289" y="28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1" name="Freeform: Shape 670">
                  <a:extLst>
                    <a:ext uri="{FF2B5EF4-FFF2-40B4-BE49-F238E27FC236}">
                      <a16:creationId xmlns:a16="http://schemas.microsoft.com/office/drawing/2014/main" id="{18F1F7B1-0EC9-7FE0-DC46-C1F9AF66CA36}"/>
                    </a:ext>
                  </a:extLst>
                </p:cNvPr>
                <p:cNvSpPr/>
                <p:nvPr/>
              </p:nvSpPr>
              <p:spPr>
                <a:xfrm>
                  <a:off x="8029817" y="967817"/>
                  <a:ext cx="29895" cy="13588"/>
                </a:xfrm>
                <a:custGeom>
                  <a:avLst/>
                  <a:gdLst>
                    <a:gd name="connsiteX0" fmla="*/ 0 w 29895"/>
                    <a:gd name="connsiteY0" fmla="*/ 9298 h 13588"/>
                    <a:gd name="connsiteX1" fmla="*/ 5436 w 29895"/>
                    <a:gd name="connsiteY1" fmla="*/ 10728 h 13588"/>
                    <a:gd name="connsiteX2" fmla="*/ 7438 w 29895"/>
                    <a:gd name="connsiteY2" fmla="*/ 11729 h 13588"/>
                    <a:gd name="connsiteX3" fmla="*/ 8439 w 29895"/>
                    <a:gd name="connsiteY3" fmla="*/ 12874 h 13588"/>
                    <a:gd name="connsiteX4" fmla="*/ 12301 w 29895"/>
                    <a:gd name="connsiteY4" fmla="*/ 13589 h 13588"/>
                    <a:gd name="connsiteX5" fmla="*/ 23173 w 29895"/>
                    <a:gd name="connsiteY5" fmla="*/ 11300 h 13588"/>
                    <a:gd name="connsiteX6" fmla="*/ 29896 w 29895"/>
                    <a:gd name="connsiteY6" fmla="*/ 8583 h 13588"/>
                    <a:gd name="connsiteX7" fmla="*/ 26606 w 29895"/>
                    <a:gd name="connsiteY7" fmla="*/ 2432 h 13588"/>
                    <a:gd name="connsiteX8" fmla="*/ 18882 w 29895"/>
                    <a:gd name="connsiteY8" fmla="*/ 0 h 13588"/>
                    <a:gd name="connsiteX9" fmla="*/ 2432 w 29895"/>
                    <a:gd name="connsiteY9" fmla="*/ 4434 h 13588"/>
                    <a:gd name="connsiteX10" fmla="*/ 715 w 29895"/>
                    <a:gd name="connsiteY10" fmla="*/ 5293 h 1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95" h="13588">
                      <a:moveTo>
                        <a:pt x="0" y="9298"/>
                      </a:moveTo>
                      <a:lnTo>
                        <a:pt x="5436" y="10728"/>
                      </a:lnTo>
                      <a:lnTo>
                        <a:pt x="7438" y="11729"/>
                      </a:lnTo>
                      <a:lnTo>
                        <a:pt x="8439" y="12874"/>
                      </a:lnTo>
                      <a:lnTo>
                        <a:pt x="12301" y="13589"/>
                      </a:lnTo>
                      <a:lnTo>
                        <a:pt x="23173" y="11300"/>
                      </a:lnTo>
                      <a:lnTo>
                        <a:pt x="29896" y="8583"/>
                      </a:lnTo>
                      <a:lnTo>
                        <a:pt x="26606" y="2432"/>
                      </a:lnTo>
                      <a:lnTo>
                        <a:pt x="18882" y="0"/>
                      </a:lnTo>
                      <a:lnTo>
                        <a:pt x="2432" y="4434"/>
                      </a:lnTo>
                      <a:lnTo>
                        <a:pt x="715" y="529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2" name="Freeform: Shape 671">
                  <a:extLst>
                    <a:ext uri="{FF2B5EF4-FFF2-40B4-BE49-F238E27FC236}">
                      <a16:creationId xmlns:a16="http://schemas.microsoft.com/office/drawing/2014/main" id="{C9519E09-AED7-8715-D998-A95E7FF07881}"/>
                    </a:ext>
                  </a:extLst>
                </p:cNvPr>
                <p:cNvSpPr/>
                <p:nvPr/>
              </p:nvSpPr>
              <p:spPr>
                <a:xfrm>
                  <a:off x="7925540" y="865256"/>
                  <a:ext cx="93549" cy="30897"/>
                </a:xfrm>
                <a:custGeom>
                  <a:avLst/>
                  <a:gdLst>
                    <a:gd name="connsiteX0" fmla="*/ 7581 w 93549"/>
                    <a:gd name="connsiteY0" fmla="*/ 27035 h 30897"/>
                    <a:gd name="connsiteX1" fmla="*/ 21885 w 93549"/>
                    <a:gd name="connsiteY1" fmla="*/ 24603 h 30897"/>
                    <a:gd name="connsiteX2" fmla="*/ 27035 w 93549"/>
                    <a:gd name="connsiteY2" fmla="*/ 27750 h 30897"/>
                    <a:gd name="connsiteX3" fmla="*/ 31613 w 93549"/>
                    <a:gd name="connsiteY3" fmla="*/ 28036 h 30897"/>
                    <a:gd name="connsiteX4" fmla="*/ 36333 w 93549"/>
                    <a:gd name="connsiteY4" fmla="*/ 26463 h 30897"/>
                    <a:gd name="connsiteX5" fmla="*/ 40910 w 93549"/>
                    <a:gd name="connsiteY5" fmla="*/ 23602 h 30897"/>
                    <a:gd name="connsiteX6" fmla="*/ 51066 w 93549"/>
                    <a:gd name="connsiteY6" fmla="*/ 27750 h 30897"/>
                    <a:gd name="connsiteX7" fmla="*/ 59935 w 93549"/>
                    <a:gd name="connsiteY7" fmla="*/ 30897 h 30897"/>
                    <a:gd name="connsiteX8" fmla="*/ 69519 w 93549"/>
                    <a:gd name="connsiteY8" fmla="*/ 28465 h 30897"/>
                    <a:gd name="connsiteX9" fmla="*/ 73810 w 93549"/>
                    <a:gd name="connsiteY9" fmla="*/ 26463 h 30897"/>
                    <a:gd name="connsiteX10" fmla="*/ 76957 w 93549"/>
                    <a:gd name="connsiteY10" fmla="*/ 22315 h 30897"/>
                    <a:gd name="connsiteX11" fmla="*/ 73810 w 93549"/>
                    <a:gd name="connsiteY11" fmla="*/ 18882 h 30897"/>
                    <a:gd name="connsiteX12" fmla="*/ 72237 w 93549"/>
                    <a:gd name="connsiteY12" fmla="*/ 14161 h 30897"/>
                    <a:gd name="connsiteX13" fmla="*/ 87685 w 93549"/>
                    <a:gd name="connsiteY13" fmla="*/ 12874 h 30897"/>
                    <a:gd name="connsiteX14" fmla="*/ 93550 w 93549"/>
                    <a:gd name="connsiteY14" fmla="*/ 10585 h 30897"/>
                    <a:gd name="connsiteX15" fmla="*/ 89688 w 93549"/>
                    <a:gd name="connsiteY15" fmla="*/ 7295 h 30897"/>
                    <a:gd name="connsiteX16" fmla="*/ 76957 w 93549"/>
                    <a:gd name="connsiteY16" fmla="*/ 5865 h 30897"/>
                    <a:gd name="connsiteX17" fmla="*/ 72379 w 93549"/>
                    <a:gd name="connsiteY17" fmla="*/ 4148 h 30897"/>
                    <a:gd name="connsiteX18" fmla="*/ 70806 w 93549"/>
                    <a:gd name="connsiteY18" fmla="*/ 1287 h 30897"/>
                    <a:gd name="connsiteX19" fmla="*/ 67945 w 93549"/>
                    <a:gd name="connsiteY19" fmla="*/ 0 h 30897"/>
                    <a:gd name="connsiteX20" fmla="*/ 60078 w 93549"/>
                    <a:gd name="connsiteY20" fmla="*/ 1573 h 30897"/>
                    <a:gd name="connsiteX21" fmla="*/ 57360 w 93549"/>
                    <a:gd name="connsiteY21" fmla="*/ 2146 h 30897"/>
                    <a:gd name="connsiteX22" fmla="*/ 49063 w 93549"/>
                    <a:gd name="connsiteY22" fmla="*/ 1717 h 30897"/>
                    <a:gd name="connsiteX23" fmla="*/ 45487 w 93549"/>
                    <a:gd name="connsiteY23" fmla="*/ 3862 h 30897"/>
                    <a:gd name="connsiteX24" fmla="*/ 37763 w 93549"/>
                    <a:gd name="connsiteY24" fmla="*/ 10156 h 30897"/>
                    <a:gd name="connsiteX25" fmla="*/ 28322 w 93549"/>
                    <a:gd name="connsiteY25" fmla="*/ 12874 h 30897"/>
                    <a:gd name="connsiteX26" fmla="*/ 20884 w 93549"/>
                    <a:gd name="connsiteY26" fmla="*/ 18882 h 30897"/>
                    <a:gd name="connsiteX27" fmla="*/ 9441 w 93549"/>
                    <a:gd name="connsiteY27" fmla="*/ 17022 h 30897"/>
                    <a:gd name="connsiteX28" fmla="*/ 0 w 93549"/>
                    <a:gd name="connsiteY28" fmla="*/ 18309 h 30897"/>
                    <a:gd name="connsiteX29" fmla="*/ 3147 w 93549"/>
                    <a:gd name="connsiteY29" fmla="*/ 24317 h 3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3549" h="30897">
                      <a:moveTo>
                        <a:pt x="7581" y="27035"/>
                      </a:moveTo>
                      <a:lnTo>
                        <a:pt x="21885" y="24603"/>
                      </a:lnTo>
                      <a:lnTo>
                        <a:pt x="27035" y="27750"/>
                      </a:lnTo>
                      <a:lnTo>
                        <a:pt x="31613" y="28036"/>
                      </a:lnTo>
                      <a:lnTo>
                        <a:pt x="36333" y="26463"/>
                      </a:lnTo>
                      <a:lnTo>
                        <a:pt x="40910" y="23602"/>
                      </a:lnTo>
                      <a:lnTo>
                        <a:pt x="51066" y="27750"/>
                      </a:lnTo>
                      <a:lnTo>
                        <a:pt x="59935" y="30897"/>
                      </a:lnTo>
                      <a:lnTo>
                        <a:pt x="69519" y="28465"/>
                      </a:lnTo>
                      <a:lnTo>
                        <a:pt x="73810" y="26463"/>
                      </a:lnTo>
                      <a:lnTo>
                        <a:pt x="76957" y="22315"/>
                      </a:lnTo>
                      <a:lnTo>
                        <a:pt x="73810" y="18882"/>
                      </a:lnTo>
                      <a:lnTo>
                        <a:pt x="72237" y="14161"/>
                      </a:lnTo>
                      <a:lnTo>
                        <a:pt x="87685" y="12874"/>
                      </a:lnTo>
                      <a:lnTo>
                        <a:pt x="93550" y="10585"/>
                      </a:lnTo>
                      <a:lnTo>
                        <a:pt x="89688" y="7295"/>
                      </a:lnTo>
                      <a:lnTo>
                        <a:pt x="76957" y="5865"/>
                      </a:lnTo>
                      <a:lnTo>
                        <a:pt x="72379" y="4148"/>
                      </a:lnTo>
                      <a:lnTo>
                        <a:pt x="70806" y="1287"/>
                      </a:lnTo>
                      <a:lnTo>
                        <a:pt x="67945" y="0"/>
                      </a:lnTo>
                      <a:lnTo>
                        <a:pt x="60078" y="1573"/>
                      </a:lnTo>
                      <a:lnTo>
                        <a:pt x="57360" y="2146"/>
                      </a:lnTo>
                      <a:lnTo>
                        <a:pt x="49063" y="1717"/>
                      </a:lnTo>
                      <a:lnTo>
                        <a:pt x="45487" y="3862"/>
                      </a:lnTo>
                      <a:lnTo>
                        <a:pt x="37763" y="10156"/>
                      </a:lnTo>
                      <a:lnTo>
                        <a:pt x="28322" y="12874"/>
                      </a:lnTo>
                      <a:lnTo>
                        <a:pt x="20884" y="18882"/>
                      </a:lnTo>
                      <a:lnTo>
                        <a:pt x="9441" y="17022"/>
                      </a:lnTo>
                      <a:lnTo>
                        <a:pt x="0" y="18309"/>
                      </a:lnTo>
                      <a:lnTo>
                        <a:pt x="3147" y="2431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3" name="Freeform: Shape 672">
                  <a:extLst>
                    <a:ext uri="{FF2B5EF4-FFF2-40B4-BE49-F238E27FC236}">
                      <a16:creationId xmlns:a16="http://schemas.microsoft.com/office/drawing/2014/main" id="{E9F9276A-D023-827B-2BE2-4FB9FC87852E}"/>
                    </a:ext>
                  </a:extLst>
                </p:cNvPr>
                <p:cNvSpPr/>
                <p:nvPr/>
              </p:nvSpPr>
              <p:spPr>
                <a:xfrm>
                  <a:off x="7999206" y="844229"/>
                  <a:ext cx="45344" cy="11443"/>
                </a:xfrm>
                <a:custGeom>
                  <a:avLst/>
                  <a:gdLst>
                    <a:gd name="connsiteX0" fmla="*/ 1717 w 45344"/>
                    <a:gd name="connsiteY0" fmla="*/ 11443 h 11443"/>
                    <a:gd name="connsiteX1" fmla="*/ 11730 w 45344"/>
                    <a:gd name="connsiteY1" fmla="*/ 10013 h 11443"/>
                    <a:gd name="connsiteX2" fmla="*/ 43771 w 45344"/>
                    <a:gd name="connsiteY2" fmla="*/ 6866 h 11443"/>
                    <a:gd name="connsiteX3" fmla="*/ 43771 w 45344"/>
                    <a:gd name="connsiteY3" fmla="*/ 5293 h 11443"/>
                    <a:gd name="connsiteX4" fmla="*/ 45345 w 45344"/>
                    <a:gd name="connsiteY4" fmla="*/ 2003 h 11443"/>
                    <a:gd name="connsiteX5" fmla="*/ 40910 w 45344"/>
                    <a:gd name="connsiteY5" fmla="*/ 0 h 11443"/>
                    <a:gd name="connsiteX6" fmla="*/ 6866 w 45344"/>
                    <a:gd name="connsiteY6" fmla="*/ 1860 h 11443"/>
                    <a:gd name="connsiteX7" fmla="*/ 2289 w 45344"/>
                    <a:gd name="connsiteY7" fmla="*/ 4148 h 11443"/>
                    <a:gd name="connsiteX8" fmla="*/ 1145 w 45344"/>
                    <a:gd name="connsiteY8" fmla="*/ 7724 h 11443"/>
                    <a:gd name="connsiteX9" fmla="*/ 0 w 45344"/>
                    <a:gd name="connsiteY9" fmla="*/ 9584 h 11443"/>
                    <a:gd name="connsiteX10" fmla="*/ 429 w 45344"/>
                    <a:gd name="connsiteY10" fmla="*/ 10442 h 1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44" h="11443">
                      <a:moveTo>
                        <a:pt x="1717" y="11443"/>
                      </a:moveTo>
                      <a:lnTo>
                        <a:pt x="11730" y="10013"/>
                      </a:lnTo>
                      <a:lnTo>
                        <a:pt x="43771" y="6866"/>
                      </a:lnTo>
                      <a:lnTo>
                        <a:pt x="43771" y="5293"/>
                      </a:lnTo>
                      <a:lnTo>
                        <a:pt x="45345" y="2003"/>
                      </a:lnTo>
                      <a:lnTo>
                        <a:pt x="40910" y="0"/>
                      </a:lnTo>
                      <a:lnTo>
                        <a:pt x="6866" y="1860"/>
                      </a:lnTo>
                      <a:lnTo>
                        <a:pt x="2289" y="4148"/>
                      </a:lnTo>
                      <a:lnTo>
                        <a:pt x="1145" y="7724"/>
                      </a:lnTo>
                      <a:lnTo>
                        <a:pt x="0" y="9584"/>
                      </a:lnTo>
                      <a:lnTo>
                        <a:pt x="429" y="1044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4" name="Freeform: Shape 673">
                  <a:extLst>
                    <a:ext uri="{FF2B5EF4-FFF2-40B4-BE49-F238E27FC236}">
                      <a16:creationId xmlns:a16="http://schemas.microsoft.com/office/drawing/2014/main" id="{3C7CF487-8CD7-2FC0-8B21-12319111B5E0}"/>
                    </a:ext>
                  </a:extLst>
                </p:cNvPr>
                <p:cNvSpPr/>
                <p:nvPr/>
              </p:nvSpPr>
              <p:spPr>
                <a:xfrm>
                  <a:off x="8040975" y="913461"/>
                  <a:ext cx="88686" cy="33471"/>
                </a:xfrm>
                <a:custGeom>
                  <a:avLst/>
                  <a:gdLst>
                    <a:gd name="connsiteX0" fmla="*/ 429 w 88686"/>
                    <a:gd name="connsiteY0" fmla="*/ 19454 h 33471"/>
                    <a:gd name="connsiteX1" fmla="*/ 0 w 88686"/>
                    <a:gd name="connsiteY1" fmla="*/ 22601 h 33471"/>
                    <a:gd name="connsiteX2" fmla="*/ 429 w 88686"/>
                    <a:gd name="connsiteY2" fmla="*/ 26177 h 33471"/>
                    <a:gd name="connsiteX3" fmla="*/ 1716 w 88686"/>
                    <a:gd name="connsiteY3" fmla="*/ 27321 h 33471"/>
                    <a:gd name="connsiteX4" fmla="*/ 10871 w 88686"/>
                    <a:gd name="connsiteY4" fmla="*/ 32471 h 33471"/>
                    <a:gd name="connsiteX5" fmla="*/ 18453 w 88686"/>
                    <a:gd name="connsiteY5" fmla="*/ 31469 h 33471"/>
                    <a:gd name="connsiteX6" fmla="*/ 29896 w 88686"/>
                    <a:gd name="connsiteY6" fmla="*/ 28036 h 33471"/>
                    <a:gd name="connsiteX7" fmla="*/ 43199 w 88686"/>
                    <a:gd name="connsiteY7" fmla="*/ 32328 h 33471"/>
                    <a:gd name="connsiteX8" fmla="*/ 53212 w 88686"/>
                    <a:gd name="connsiteY8" fmla="*/ 33472 h 33471"/>
                    <a:gd name="connsiteX9" fmla="*/ 60221 w 88686"/>
                    <a:gd name="connsiteY9" fmla="*/ 27321 h 33471"/>
                    <a:gd name="connsiteX10" fmla="*/ 69661 w 88686"/>
                    <a:gd name="connsiteY10" fmla="*/ 25318 h 33471"/>
                    <a:gd name="connsiteX11" fmla="*/ 72236 w 88686"/>
                    <a:gd name="connsiteY11" fmla="*/ 21599 h 33471"/>
                    <a:gd name="connsiteX12" fmla="*/ 74811 w 88686"/>
                    <a:gd name="connsiteY12" fmla="*/ 20598 h 33471"/>
                    <a:gd name="connsiteX13" fmla="*/ 84109 w 88686"/>
                    <a:gd name="connsiteY13" fmla="*/ 19454 h 33471"/>
                    <a:gd name="connsiteX14" fmla="*/ 85253 w 88686"/>
                    <a:gd name="connsiteY14" fmla="*/ 14733 h 33471"/>
                    <a:gd name="connsiteX15" fmla="*/ 87542 w 88686"/>
                    <a:gd name="connsiteY15" fmla="*/ 11443 h 33471"/>
                    <a:gd name="connsiteX16" fmla="*/ 88686 w 88686"/>
                    <a:gd name="connsiteY16" fmla="*/ 7009 h 33471"/>
                    <a:gd name="connsiteX17" fmla="*/ 86827 w 88686"/>
                    <a:gd name="connsiteY17" fmla="*/ 4148 h 33471"/>
                    <a:gd name="connsiteX18" fmla="*/ 84967 w 88686"/>
                    <a:gd name="connsiteY18" fmla="*/ 1860 h 33471"/>
                    <a:gd name="connsiteX19" fmla="*/ 77243 w 88686"/>
                    <a:gd name="connsiteY19" fmla="*/ 429 h 33471"/>
                    <a:gd name="connsiteX20" fmla="*/ 69661 w 88686"/>
                    <a:gd name="connsiteY20" fmla="*/ 0 h 33471"/>
                    <a:gd name="connsiteX21" fmla="*/ 61079 w 88686"/>
                    <a:gd name="connsiteY21" fmla="*/ 2146 h 33471"/>
                    <a:gd name="connsiteX22" fmla="*/ 46203 w 88686"/>
                    <a:gd name="connsiteY22" fmla="*/ 4720 h 33471"/>
                    <a:gd name="connsiteX23" fmla="*/ 35904 w 88686"/>
                    <a:gd name="connsiteY23" fmla="*/ 6294 h 33471"/>
                    <a:gd name="connsiteX24" fmla="*/ 29753 w 88686"/>
                    <a:gd name="connsiteY24" fmla="*/ 6437 h 33471"/>
                    <a:gd name="connsiteX25" fmla="*/ 28465 w 88686"/>
                    <a:gd name="connsiteY25" fmla="*/ 3862 h 33471"/>
                    <a:gd name="connsiteX26" fmla="*/ 24317 w 88686"/>
                    <a:gd name="connsiteY26" fmla="*/ 3147 h 33471"/>
                    <a:gd name="connsiteX27" fmla="*/ 12874 w 88686"/>
                    <a:gd name="connsiteY27" fmla="*/ 4005 h 33471"/>
                    <a:gd name="connsiteX28" fmla="*/ 9155 w 88686"/>
                    <a:gd name="connsiteY28" fmla="*/ 5436 h 33471"/>
                    <a:gd name="connsiteX29" fmla="*/ 7867 w 88686"/>
                    <a:gd name="connsiteY29" fmla="*/ 7724 h 33471"/>
                    <a:gd name="connsiteX30" fmla="*/ 6151 w 88686"/>
                    <a:gd name="connsiteY30" fmla="*/ 8869 h 33471"/>
                    <a:gd name="connsiteX31" fmla="*/ 2861 w 88686"/>
                    <a:gd name="connsiteY31" fmla="*/ 12731 h 33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8686" h="33471">
                      <a:moveTo>
                        <a:pt x="429" y="19454"/>
                      </a:moveTo>
                      <a:lnTo>
                        <a:pt x="0" y="22601"/>
                      </a:lnTo>
                      <a:lnTo>
                        <a:pt x="429" y="26177"/>
                      </a:lnTo>
                      <a:lnTo>
                        <a:pt x="1716" y="27321"/>
                      </a:lnTo>
                      <a:lnTo>
                        <a:pt x="10871" y="32471"/>
                      </a:lnTo>
                      <a:lnTo>
                        <a:pt x="18453" y="31469"/>
                      </a:lnTo>
                      <a:lnTo>
                        <a:pt x="29896" y="28036"/>
                      </a:lnTo>
                      <a:lnTo>
                        <a:pt x="43199" y="32328"/>
                      </a:lnTo>
                      <a:lnTo>
                        <a:pt x="53212" y="33472"/>
                      </a:lnTo>
                      <a:lnTo>
                        <a:pt x="60221" y="27321"/>
                      </a:lnTo>
                      <a:lnTo>
                        <a:pt x="69661" y="25318"/>
                      </a:lnTo>
                      <a:lnTo>
                        <a:pt x="72236" y="21599"/>
                      </a:lnTo>
                      <a:lnTo>
                        <a:pt x="74811" y="20598"/>
                      </a:lnTo>
                      <a:lnTo>
                        <a:pt x="84109" y="19454"/>
                      </a:lnTo>
                      <a:lnTo>
                        <a:pt x="85253" y="14733"/>
                      </a:lnTo>
                      <a:lnTo>
                        <a:pt x="87542" y="11443"/>
                      </a:lnTo>
                      <a:lnTo>
                        <a:pt x="88686" y="7009"/>
                      </a:lnTo>
                      <a:lnTo>
                        <a:pt x="86827" y="4148"/>
                      </a:lnTo>
                      <a:lnTo>
                        <a:pt x="84967" y="1860"/>
                      </a:lnTo>
                      <a:lnTo>
                        <a:pt x="77243" y="429"/>
                      </a:lnTo>
                      <a:lnTo>
                        <a:pt x="69661" y="0"/>
                      </a:lnTo>
                      <a:lnTo>
                        <a:pt x="61079" y="2146"/>
                      </a:lnTo>
                      <a:lnTo>
                        <a:pt x="46203" y="4720"/>
                      </a:lnTo>
                      <a:lnTo>
                        <a:pt x="35904" y="6294"/>
                      </a:lnTo>
                      <a:lnTo>
                        <a:pt x="29753" y="6437"/>
                      </a:lnTo>
                      <a:lnTo>
                        <a:pt x="28465" y="3862"/>
                      </a:lnTo>
                      <a:lnTo>
                        <a:pt x="24317" y="3147"/>
                      </a:lnTo>
                      <a:lnTo>
                        <a:pt x="12874" y="4005"/>
                      </a:lnTo>
                      <a:lnTo>
                        <a:pt x="9155" y="5436"/>
                      </a:lnTo>
                      <a:lnTo>
                        <a:pt x="7867" y="7724"/>
                      </a:lnTo>
                      <a:lnTo>
                        <a:pt x="6151" y="8869"/>
                      </a:lnTo>
                      <a:lnTo>
                        <a:pt x="2861" y="1273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5" name="Freeform: Shape 674">
                  <a:extLst>
                    <a:ext uri="{FF2B5EF4-FFF2-40B4-BE49-F238E27FC236}">
                      <a16:creationId xmlns:a16="http://schemas.microsoft.com/office/drawing/2014/main" id="{D467E63A-2990-AD88-393A-FDD145CD7431}"/>
                    </a:ext>
                  </a:extLst>
                </p:cNvPr>
                <p:cNvSpPr/>
                <p:nvPr/>
              </p:nvSpPr>
              <p:spPr>
                <a:xfrm>
                  <a:off x="7882627" y="897583"/>
                  <a:ext cx="110142" cy="34616"/>
                </a:xfrm>
                <a:custGeom>
                  <a:avLst/>
                  <a:gdLst>
                    <a:gd name="connsiteX0" fmla="*/ 10013 w 110142"/>
                    <a:gd name="connsiteY0" fmla="*/ 23316 h 34616"/>
                    <a:gd name="connsiteX1" fmla="*/ 14733 w 110142"/>
                    <a:gd name="connsiteY1" fmla="*/ 23602 h 34616"/>
                    <a:gd name="connsiteX2" fmla="*/ 17451 w 110142"/>
                    <a:gd name="connsiteY2" fmla="*/ 24889 h 34616"/>
                    <a:gd name="connsiteX3" fmla="*/ 18738 w 110142"/>
                    <a:gd name="connsiteY3" fmla="*/ 26749 h 34616"/>
                    <a:gd name="connsiteX4" fmla="*/ 32328 w 110142"/>
                    <a:gd name="connsiteY4" fmla="*/ 25891 h 34616"/>
                    <a:gd name="connsiteX5" fmla="*/ 45058 w 110142"/>
                    <a:gd name="connsiteY5" fmla="*/ 29324 h 34616"/>
                    <a:gd name="connsiteX6" fmla="*/ 50351 w 110142"/>
                    <a:gd name="connsiteY6" fmla="*/ 33901 h 34616"/>
                    <a:gd name="connsiteX7" fmla="*/ 55500 w 110142"/>
                    <a:gd name="connsiteY7" fmla="*/ 34616 h 34616"/>
                    <a:gd name="connsiteX8" fmla="*/ 68517 w 110142"/>
                    <a:gd name="connsiteY8" fmla="*/ 34187 h 34616"/>
                    <a:gd name="connsiteX9" fmla="*/ 83537 w 110142"/>
                    <a:gd name="connsiteY9" fmla="*/ 32041 h 34616"/>
                    <a:gd name="connsiteX10" fmla="*/ 106710 w 110142"/>
                    <a:gd name="connsiteY10" fmla="*/ 25605 h 34616"/>
                    <a:gd name="connsiteX11" fmla="*/ 110143 w 110142"/>
                    <a:gd name="connsiteY11" fmla="*/ 23030 h 34616"/>
                    <a:gd name="connsiteX12" fmla="*/ 106280 w 110142"/>
                    <a:gd name="connsiteY12" fmla="*/ 21027 h 34616"/>
                    <a:gd name="connsiteX13" fmla="*/ 86398 w 110142"/>
                    <a:gd name="connsiteY13" fmla="*/ 14447 h 34616"/>
                    <a:gd name="connsiteX14" fmla="*/ 73237 w 110142"/>
                    <a:gd name="connsiteY14" fmla="*/ 8296 h 34616"/>
                    <a:gd name="connsiteX15" fmla="*/ 64083 w 110142"/>
                    <a:gd name="connsiteY15" fmla="*/ 6151 h 34616"/>
                    <a:gd name="connsiteX16" fmla="*/ 43056 w 110142"/>
                    <a:gd name="connsiteY16" fmla="*/ 6866 h 34616"/>
                    <a:gd name="connsiteX17" fmla="*/ 20312 w 110142"/>
                    <a:gd name="connsiteY17" fmla="*/ 0 h 34616"/>
                    <a:gd name="connsiteX18" fmla="*/ 17738 w 110142"/>
                    <a:gd name="connsiteY18" fmla="*/ 143 h 34616"/>
                    <a:gd name="connsiteX19" fmla="*/ 11157 w 110142"/>
                    <a:gd name="connsiteY19" fmla="*/ 9155 h 34616"/>
                    <a:gd name="connsiteX20" fmla="*/ 9727 w 110142"/>
                    <a:gd name="connsiteY20" fmla="*/ 15019 h 34616"/>
                    <a:gd name="connsiteX21" fmla="*/ 5865 w 110142"/>
                    <a:gd name="connsiteY21" fmla="*/ 15162 h 34616"/>
                    <a:gd name="connsiteX22" fmla="*/ 0 w 110142"/>
                    <a:gd name="connsiteY22" fmla="*/ 17308 h 34616"/>
                    <a:gd name="connsiteX23" fmla="*/ 572 w 110142"/>
                    <a:gd name="connsiteY23" fmla="*/ 21456 h 34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142" h="34616">
                      <a:moveTo>
                        <a:pt x="10013" y="23316"/>
                      </a:moveTo>
                      <a:lnTo>
                        <a:pt x="14733" y="23602"/>
                      </a:lnTo>
                      <a:lnTo>
                        <a:pt x="17451" y="24889"/>
                      </a:lnTo>
                      <a:lnTo>
                        <a:pt x="18738" y="26749"/>
                      </a:lnTo>
                      <a:lnTo>
                        <a:pt x="32328" y="25891"/>
                      </a:lnTo>
                      <a:lnTo>
                        <a:pt x="45058" y="29324"/>
                      </a:lnTo>
                      <a:lnTo>
                        <a:pt x="50351" y="33901"/>
                      </a:lnTo>
                      <a:lnTo>
                        <a:pt x="55500" y="34616"/>
                      </a:lnTo>
                      <a:lnTo>
                        <a:pt x="68517" y="34187"/>
                      </a:lnTo>
                      <a:lnTo>
                        <a:pt x="83537" y="32041"/>
                      </a:lnTo>
                      <a:lnTo>
                        <a:pt x="106710" y="25605"/>
                      </a:lnTo>
                      <a:lnTo>
                        <a:pt x="110143" y="23030"/>
                      </a:lnTo>
                      <a:lnTo>
                        <a:pt x="106280" y="21027"/>
                      </a:lnTo>
                      <a:lnTo>
                        <a:pt x="86398" y="14447"/>
                      </a:lnTo>
                      <a:lnTo>
                        <a:pt x="73237" y="8296"/>
                      </a:lnTo>
                      <a:lnTo>
                        <a:pt x="64083" y="6151"/>
                      </a:lnTo>
                      <a:lnTo>
                        <a:pt x="43056" y="6866"/>
                      </a:lnTo>
                      <a:lnTo>
                        <a:pt x="20312" y="0"/>
                      </a:lnTo>
                      <a:lnTo>
                        <a:pt x="17738" y="143"/>
                      </a:lnTo>
                      <a:lnTo>
                        <a:pt x="11157" y="9155"/>
                      </a:lnTo>
                      <a:lnTo>
                        <a:pt x="9727" y="15019"/>
                      </a:lnTo>
                      <a:lnTo>
                        <a:pt x="5865" y="15162"/>
                      </a:lnTo>
                      <a:lnTo>
                        <a:pt x="0" y="17308"/>
                      </a:lnTo>
                      <a:lnTo>
                        <a:pt x="572" y="2145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6" name="Freeform: Shape 675">
                  <a:extLst>
                    <a:ext uri="{FF2B5EF4-FFF2-40B4-BE49-F238E27FC236}">
                      <a16:creationId xmlns:a16="http://schemas.microsoft.com/office/drawing/2014/main" id="{230D3610-21C3-05D7-35E0-2E4ADD3CE577}"/>
                    </a:ext>
                  </a:extLst>
                </p:cNvPr>
                <p:cNvSpPr/>
                <p:nvPr/>
              </p:nvSpPr>
              <p:spPr>
                <a:xfrm>
                  <a:off x="7875618" y="933773"/>
                  <a:ext cx="18881" cy="12873"/>
                </a:xfrm>
                <a:custGeom>
                  <a:avLst/>
                  <a:gdLst>
                    <a:gd name="connsiteX0" fmla="*/ 18166 w 18881"/>
                    <a:gd name="connsiteY0" fmla="*/ 9298 h 12873"/>
                    <a:gd name="connsiteX1" fmla="*/ 18882 w 18881"/>
                    <a:gd name="connsiteY1" fmla="*/ 7438 h 12873"/>
                    <a:gd name="connsiteX2" fmla="*/ 17880 w 18881"/>
                    <a:gd name="connsiteY2" fmla="*/ 4577 h 12873"/>
                    <a:gd name="connsiteX3" fmla="*/ 11872 w 18881"/>
                    <a:gd name="connsiteY3" fmla="*/ 3004 h 12873"/>
                    <a:gd name="connsiteX4" fmla="*/ 11014 w 18881"/>
                    <a:gd name="connsiteY4" fmla="*/ 2146 h 12873"/>
                    <a:gd name="connsiteX5" fmla="*/ 1860 w 18881"/>
                    <a:gd name="connsiteY5" fmla="*/ 0 h 12873"/>
                    <a:gd name="connsiteX6" fmla="*/ 1431 w 18881"/>
                    <a:gd name="connsiteY6" fmla="*/ 3004 h 12873"/>
                    <a:gd name="connsiteX7" fmla="*/ 2718 w 18881"/>
                    <a:gd name="connsiteY7" fmla="*/ 4434 h 12873"/>
                    <a:gd name="connsiteX8" fmla="*/ 2575 w 18881"/>
                    <a:gd name="connsiteY8" fmla="*/ 6294 h 12873"/>
                    <a:gd name="connsiteX9" fmla="*/ 1144 w 18881"/>
                    <a:gd name="connsiteY9" fmla="*/ 7152 h 12873"/>
                    <a:gd name="connsiteX10" fmla="*/ 0 w 18881"/>
                    <a:gd name="connsiteY10" fmla="*/ 9012 h 12873"/>
                    <a:gd name="connsiteX11" fmla="*/ 14018 w 18881"/>
                    <a:gd name="connsiteY11" fmla="*/ 12874 h 1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81" h="12873">
                      <a:moveTo>
                        <a:pt x="18166" y="9298"/>
                      </a:moveTo>
                      <a:lnTo>
                        <a:pt x="18882" y="7438"/>
                      </a:lnTo>
                      <a:lnTo>
                        <a:pt x="17880" y="4577"/>
                      </a:lnTo>
                      <a:lnTo>
                        <a:pt x="11872" y="3004"/>
                      </a:lnTo>
                      <a:lnTo>
                        <a:pt x="11014" y="2146"/>
                      </a:lnTo>
                      <a:lnTo>
                        <a:pt x="1860" y="0"/>
                      </a:lnTo>
                      <a:lnTo>
                        <a:pt x="1431" y="3004"/>
                      </a:lnTo>
                      <a:lnTo>
                        <a:pt x="2718" y="4434"/>
                      </a:lnTo>
                      <a:lnTo>
                        <a:pt x="2575" y="6294"/>
                      </a:lnTo>
                      <a:lnTo>
                        <a:pt x="1144" y="7152"/>
                      </a:lnTo>
                      <a:lnTo>
                        <a:pt x="0" y="9012"/>
                      </a:lnTo>
                      <a:lnTo>
                        <a:pt x="14018" y="1287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7" name="Freeform: Shape 676">
                  <a:extLst>
                    <a:ext uri="{FF2B5EF4-FFF2-40B4-BE49-F238E27FC236}">
                      <a16:creationId xmlns:a16="http://schemas.microsoft.com/office/drawing/2014/main" id="{A7766E5E-C67B-800E-62E5-4D7022F98552}"/>
                    </a:ext>
                  </a:extLst>
                </p:cNvPr>
                <p:cNvSpPr/>
                <p:nvPr/>
              </p:nvSpPr>
              <p:spPr>
                <a:xfrm>
                  <a:off x="7827270" y="947362"/>
                  <a:ext cx="49492" cy="16592"/>
                </a:xfrm>
                <a:custGeom>
                  <a:avLst/>
                  <a:gdLst>
                    <a:gd name="connsiteX0" fmla="*/ 10156 w 49492"/>
                    <a:gd name="connsiteY0" fmla="*/ 14590 h 16592"/>
                    <a:gd name="connsiteX1" fmla="*/ 11873 w 49492"/>
                    <a:gd name="connsiteY1" fmla="*/ 15449 h 16592"/>
                    <a:gd name="connsiteX2" fmla="*/ 12731 w 49492"/>
                    <a:gd name="connsiteY2" fmla="*/ 16307 h 16592"/>
                    <a:gd name="connsiteX3" fmla="*/ 19454 w 49492"/>
                    <a:gd name="connsiteY3" fmla="*/ 16593 h 16592"/>
                    <a:gd name="connsiteX4" fmla="*/ 39480 w 49492"/>
                    <a:gd name="connsiteY4" fmla="*/ 15878 h 16592"/>
                    <a:gd name="connsiteX5" fmla="*/ 43485 w 49492"/>
                    <a:gd name="connsiteY5" fmla="*/ 13160 h 16592"/>
                    <a:gd name="connsiteX6" fmla="*/ 47204 w 49492"/>
                    <a:gd name="connsiteY6" fmla="*/ 12874 h 16592"/>
                    <a:gd name="connsiteX7" fmla="*/ 49492 w 49492"/>
                    <a:gd name="connsiteY7" fmla="*/ 10013 h 16592"/>
                    <a:gd name="connsiteX8" fmla="*/ 38478 w 49492"/>
                    <a:gd name="connsiteY8" fmla="*/ 6151 h 16592"/>
                    <a:gd name="connsiteX9" fmla="*/ 34187 w 49492"/>
                    <a:gd name="connsiteY9" fmla="*/ 3147 h 16592"/>
                    <a:gd name="connsiteX10" fmla="*/ 33758 w 49492"/>
                    <a:gd name="connsiteY10" fmla="*/ 715 h 16592"/>
                    <a:gd name="connsiteX11" fmla="*/ 29323 w 49492"/>
                    <a:gd name="connsiteY11" fmla="*/ 0 h 16592"/>
                    <a:gd name="connsiteX12" fmla="*/ 19311 w 49492"/>
                    <a:gd name="connsiteY12" fmla="*/ 715 h 16592"/>
                    <a:gd name="connsiteX13" fmla="*/ 15162 w 49492"/>
                    <a:gd name="connsiteY13" fmla="*/ 4434 h 16592"/>
                    <a:gd name="connsiteX14" fmla="*/ 14161 w 49492"/>
                    <a:gd name="connsiteY14" fmla="*/ 6580 h 16592"/>
                    <a:gd name="connsiteX15" fmla="*/ 11014 w 49492"/>
                    <a:gd name="connsiteY15" fmla="*/ 8010 h 16592"/>
                    <a:gd name="connsiteX16" fmla="*/ 1716 w 49492"/>
                    <a:gd name="connsiteY16" fmla="*/ 9441 h 16592"/>
                    <a:gd name="connsiteX17" fmla="*/ 0 w 49492"/>
                    <a:gd name="connsiteY17" fmla="*/ 10299 h 16592"/>
                    <a:gd name="connsiteX18" fmla="*/ 4005 w 49492"/>
                    <a:gd name="connsiteY18" fmla="*/ 13875 h 1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492" h="16592">
                      <a:moveTo>
                        <a:pt x="10156" y="14590"/>
                      </a:moveTo>
                      <a:lnTo>
                        <a:pt x="11873" y="15449"/>
                      </a:lnTo>
                      <a:lnTo>
                        <a:pt x="12731" y="16307"/>
                      </a:lnTo>
                      <a:lnTo>
                        <a:pt x="19454" y="16593"/>
                      </a:lnTo>
                      <a:lnTo>
                        <a:pt x="39480" y="15878"/>
                      </a:lnTo>
                      <a:lnTo>
                        <a:pt x="43485" y="13160"/>
                      </a:lnTo>
                      <a:lnTo>
                        <a:pt x="47204" y="12874"/>
                      </a:lnTo>
                      <a:lnTo>
                        <a:pt x="49492" y="10013"/>
                      </a:lnTo>
                      <a:lnTo>
                        <a:pt x="38478" y="6151"/>
                      </a:lnTo>
                      <a:lnTo>
                        <a:pt x="34187" y="3147"/>
                      </a:lnTo>
                      <a:lnTo>
                        <a:pt x="33758" y="715"/>
                      </a:lnTo>
                      <a:lnTo>
                        <a:pt x="29323" y="0"/>
                      </a:lnTo>
                      <a:lnTo>
                        <a:pt x="19311" y="715"/>
                      </a:lnTo>
                      <a:lnTo>
                        <a:pt x="15162" y="4434"/>
                      </a:lnTo>
                      <a:lnTo>
                        <a:pt x="14161" y="6580"/>
                      </a:lnTo>
                      <a:lnTo>
                        <a:pt x="11014" y="8010"/>
                      </a:lnTo>
                      <a:lnTo>
                        <a:pt x="1716" y="9441"/>
                      </a:lnTo>
                      <a:lnTo>
                        <a:pt x="0" y="10299"/>
                      </a:lnTo>
                      <a:lnTo>
                        <a:pt x="4005" y="1387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8" name="Freeform: Shape 677">
                  <a:extLst>
                    <a:ext uri="{FF2B5EF4-FFF2-40B4-BE49-F238E27FC236}">
                      <a16:creationId xmlns:a16="http://schemas.microsoft.com/office/drawing/2014/main" id="{260F13C3-CDBB-47C9-316C-276C4BCB13CE}"/>
                    </a:ext>
                  </a:extLst>
                </p:cNvPr>
                <p:cNvSpPr/>
                <p:nvPr/>
              </p:nvSpPr>
              <p:spPr>
                <a:xfrm>
                  <a:off x="7972171" y="941640"/>
                  <a:ext cx="67801" cy="27177"/>
                </a:xfrm>
                <a:custGeom>
                  <a:avLst/>
                  <a:gdLst>
                    <a:gd name="connsiteX0" fmla="*/ 1860 w 67801"/>
                    <a:gd name="connsiteY0" fmla="*/ 0 h 27177"/>
                    <a:gd name="connsiteX1" fmla="*/ 0 w 67801"/>
                    <a:gd name="connsiteY1" fmla="*/ 1716 h 27177"/>
                    <a:gd name="connsiteX2" fmla="*/ 2146 w 67801"/>
                    <a:gd name="connsiteY2" fmla="*/ 3433 h 27177"/>
                    <a:gd name="connsiteX3" fmla="*/ 5292 w 67801"/>
                    <a:gd name="connsiteY3" fmla="*/ 6866 h 27177"/>
                    <a:gd name="connsiteX4" fmla="*/ 6008 w 67801"/>
                    <a:gd name="connsiteY4" fmla="*/ 8726 h 27177"/>
                    <a:gd name="connsiteX5" fmla="*/ 6151 w 67801"/>
                    <a:gd name="connsiteY5" fmla="*/ 11586 h 27177"/>
                    <a:gd name="connsiteX6" fmla="*/ 8154 w 67801"/>
                    <a:gd name="connsiteY6" fmla="*/ 20884 h 27177"/>
                    <a:gd name="connsiteX7" fmla="*/ 9727 w 67801"/>
                    <a:gd name="connsiteY7" fmla="*/ 23459 h 27177"/>
                    <a:gd name="connsiteX8" fmla="*/ 11443 w 67801"/>
                    <a:gd name="connsiteY8" fmla="*/ 24746 h 27177"/>
                    <a:gd name="connsiteX9" fmla="*/ 23745 w 67801"/>
                    <a:gd name="connsiteY9" fmla="*/ 27178 h 27177"/>
                    <a:gd name="connsiteX10" fmla="*/ 28465 w 67801"/>
                    <a:gd name="connsiteY10" fmla="*/ 25891 h 27177"/>
                    <a:gd name="connsiteX11" fmla="*/ 34759 w 67801"/>
                    <a:gd name="connsiteY11" fmla="*/ 20741 h 27177"/>
                    <a:gd name="connsiteX12" fmla="*/ 37620 w 67801"/>
                    <a:gd name="connsiteY12" fmla="*/ 20312 h 27177"/>
                    <a:gd name="connsiteX13" fmla="*/ 38478 w 67801"/>
                    <a:gd name="connsiteY13" fmla="*/ 17165 h 27177"/>
                    <a:gd name="connsiteX14" fmla="*/ 38478 w 67801"/>
                    <a:gd name="connsiteY14" fmla="*/ 13732 h 27177"/>
                    <a:gd name="connsiteX15" fmla="*/ 41911 w 67801"/>
                    <a:gd name="connsiteY15" fmla="*/ 12159 h 27177"/>
                    <a:gd name="connsiteX16" fmla="*/ 67802 w 67801"/>
                    <a:gd name="connsiteY16" fmla="*/ 10585 h 27177"/>
                    <a:gd name="connsiteX17" fmla="*/ 63511 w 67801"/>
                    <a:gd name="connsiteY17" fmla="*/ 7295 h 27177"/>
                    <a:gd name="connsiteX18" fmla="*/ 59219 w 67801"/>
                    <a:gd name="connsiteY18" fmla="*/ 5436 h 27177"/>
                    <a:gd name="connsiteX19" fmla="*/ 44343 w 67801"/>
                    <a:gd name="connsiteY19" fmla="*/ 2003 h 27177"/>
                    <a:gd name="connsiteX20" fmla="*/ 15448 w 67801"/>
                    <a:gd name="connsiteY20" fmla="*/ 1287 h 2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801" h="27177">
                      <a:moveTo>
                        <a:pt x="1860" y="0"/>
                      </a:moveTo>
                      <a:lnTo>
                        <a:pt x="0" y="1716"/>
                      </a:lnTo>
                      <a:lnTo>
                        <a:pt x="2146" y="3433"/>
                      </a:lnTo>
                      <a:lnTo>
                        <a:pt x="5292" y="6866"/>
                      </a:lnTo>
                      <a:lnTo>
                        <a:pt x="6008" y="8726"/>
                      </a:lnTo>
                      <a:lnTo>
                        <a:pt x="6151" y="11586"/>
                      </a:lnTo>
                      <a:lnTo>
                        <a:pt x="8154" y="20884"/>
                      </a:lnTo>
                      <a:lnTo>
                        <a:pt x="9727" y="23459"/>
                      </a:lnTo>
                      <a:lnTo>
                        <a:pt x="11443" y="24746"/>
                      </a:lnTo>
                      <a:lnTo>
                        <a:pt x="23745" y="27178"/>
                      </a:lnTo>
                      <a:lnTo>
                        <a:pt x="28465" y="25891"/>
                      </a:lnTo>
                      <a:lnTo>
                        <a:pt x="34759" y="20741"/>
                      </a:lnTo>
                      <a:lnTo>
                        <a:pt x="37620" y="20312"/>
                      </a:lnTo>
                      <a:lnTo>
                        <a:pt x="38478" y="17165"/>
                      </a:lnTo>
                      <a:lnTo>
                        <a:pt x="38478" y="13732"/>
                      </a:lnTo>
                      <a:lnTo>
                        <a:pt x="41911" y="12159"/>
                      </a:lnTo>
                      <a:lnTo>
                        <a:pt x="67802" y="10585"/>
                      </a:lnTo>
                      <a:lnTo>
                        <a:pt x="63511" y="7295"/>
                      </a:lnTo>
                      <a:lnTo>
                        <a:pt x="59219" y="5436"/>
                      </a:lnTo>
                      <a:lnTo>
                        <a:pt x="44343" y="2003"/>
                      </a:lnTo>
                      <a:lnTo>
                        <a:pt x="15448" y="128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79" name="Freeform: Shape 678">
                  <a:extLst>
                    <a:ext uri="{FF2B5EF4-FFF2-40B4-BE49-F238E27FC236}">
                      <a16:creationId xmlns:a16="http://schemas.microsoft.com/office/drawing/2014/main" id="{19B8BBEF-8BE0-2F65-2A4C-F818D7C6E0F9}"/>
                    </a:ext>
                  </a:extLst>
                </p:cNvPr>
                <p:cNvSpPr/>
                <p:nvPr/>
              </p:nvSpPr>
              <p:spPr>
                <a:xfrm>
                  <a:off x="8020377" y="877271"/>
                  <a:ext cx="23172" cy="7581"/>
                </a:xfrm>
                <a:custGeom>
                  <a:avLst/>
                  <a:gdLst>
                    <a:gd name="connsiteX0" fmla="*/ 14733 w 23172"/>
                    <a:gd name="connsiteY0" fmla="*/ 7581 h 7581"/>
                    <a:gd name="connsiteX1" fmla="*/ 21313 w 23172"/>
                    <a:gd name="connsiteY1" fmla="*/ 6723 h 7581"/>
                    <a:gd name="connsiteX2" fmla="*/ 23173 w 23172"/>
                    <a:gd name="connsiteY2" fmla="*/ 5293 h 7581"/>
                    <a:gd name="connsiteX3" fmla="*/ 20312 w 23172"/>
                    <a:gd name="connsiteY3" fmla="*/ 2289 h 7581"/>
                    <a:gd name="connsiteX4" fmla="*/ 14161 w 23172"/>
                    <a:gd name="connsiteY4" fmla="*/ 0 h 7581"/>
                    <a:gd name="connsiteX5" fmla="*/ 8154 w 23172"/>
                    <a:gd name="connsiteY5" fmla="*/ 429 h 7581"/>
                    <a:gd name="connsiteX6" fmla="*/ 858 w 23172"/>
                    <a:gd name="connsiteY6" fmla="*/ 2718 h 7581"/>
                    <a:gd name="connsiteX7" fmla="*/ 0 w 23172"/>
                    <a:gd name="connsiteY7" fmla="*/ 4434 h 7581"/>
                    <a:gd name="connsiteX8" fmla="*/ 3290 w 23172"/>
                    <a:gd name="connsiteY8" fmla="*/ 6151 h 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72" h="7581">
                      <a:moveTo>
                        <a:pt x="14733" y="7581"/>
                      </a:moveTo>
                      <a:lnTo>
                        <a:pt x="21313" y="6723"/>
                      </a:lnTo>
                      <a:lnTo>
                        <a:pt x="23173" y="5293"/>
                      </a:lnTo>
                      <a:lnTo>
                        <a:pt x="20312" y="2289"/>
                      </a:lnTo>
                      <a:lnTo>
                        <a:pt x="14161" y="0"/>
                      </a:lnTo>
                      <a:lnTo>
                        <a:pt x="8154" y="429"/>
                      </a:lnTo>
                      <a:lnTo>
                        <a:pt x="858" y="2718"/>
                      </a:lnTo>
                      <a:lnTo>
                        <a:pt x="0" y="4434"/>
                      </a:lnTo>
                      <a:lnTo>
                        <a:pt x="3290" y="615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0" name="Freeform: Shape 679">
                  <a:extLst>
                    <a:ext uri="{FF2B5EF4-FFF2-40B4-BE49-F238E27FC236}">
                      <a16:creationId xmlns:a16="http://schemas.microsoft.com/office/drawing/2014/main" id="{B813C8AA-540C-24CF-B5AA-CF37D373D36F}"/>
                    </a:ext>
                  </a:extLst>
                </p:cNvPr>
                <p:cNvSpPr/>
                <p:nvPr/>
              </p:nvSpPr>
              <p:spPr>
                <a:xfrm>
                  <a:off x="7803668" y="1395227"/>
                  <a:ext cx="187098" cy="159634"/>
                </a:xfrm>
                <a:custGeom>
                  <a:avLst/>
                  <a:gdLst>
                    <a:gd name="connsiteX0" fmla="*/ 4577 w 187098"/>
                    <a:gd name="connsiteY0" fmla="*/ 75669 h 159634"/>
                    <a:gd name="connsiteX1" fmla="*/ 1573 w 187098"/>
                    <a:gd name="connsiteY1" fmla="*/ 80819 h 159634"/>
                    <a:gd name="connsiteX2" fmla="*/ 429 w 187098"/>
                    <a:gd name="connsiteY2" fmla="*/ 83394 h 159634"/>
                    <a:gd name="connsiteX3" fmla="*/ 0 w 187098"/>
                    <a:gd name="connsiteY3" fmla="*/ 89544 h 159634"/>
                    <a:gd name="connsiteX4" fmla="*/ 286 w 187098"/>
                    <a:gd name="connsiteY4" fmla="*/ 92262 h 159634"/>
                    <a:gd name="connsiteX5" fmla="*/ 2431 w 187098"/>
                    <a:gd name="connsiteY5" fmla="*/ 99414 h 159634"/>
                    <a:gd name="connsiteX6" fmla="*/ 4863 w 187098"/>
                    <a:gd name="connsiteY6" fmla="*/ 103849 h 159634"/>
                    <a:gd name="connsiteX7" fmla="*/ 7867 w 187098"/>
                    <a:gd name="connsiteY7" fmla="*/ 106423 h 159634"/>
                    <a:gd name="connsiteX8" fmla="*/ 11586 w 187098"/>
                    <a:gd name="connsiteY8" fmla="*/ 108283 h 159634"/>
                    <a:gd name="connsiteX9" fmla="*/ 15306 w 187098"/>
                    <a:gd name="connsiteY9" fmla="*/ 109141 h 159634"/>
                    <a:gd name="connsiteX10" fmla="*/ 22600 w 187098"/>
                    <a:gd name="connsiteY10" fmla="*/ 108283 h 159634"/>
                    <a:gd name="connsiteX11" fmla="*/ 29896 w 187098"/>
                    <a:gd name="connsiteY11" fmla="*/ 105708 h 159634"/>
                    <a:gd name="connsiteX12" fmla="*/ 37620 w 187098"/>
                    <a:gd name="connsiteY12" fmla="*/ 107425 h 159634"/>
                    <a:gd name="connsiteX13" fmla="*/ 44629 w 187098"/>
                    <a:gd name="connsiteY13" fmla="*/ 107997 h 159634"/>
                    <a:gd name="connsiteX14" fmla="*/ 58361 w 187098"/>
                    <a:gd name="connsiteY14" fmla="*/ 105422 h 159634"/>
                    <a:gd name="connsiteX15" fmla="*/ 59791 w 187098"/>
                    <a:gd name="connsiteY15" fmla="*/ 106137 h 159634"/>
                    <a:gd name="connsiteX16" fmla="*/ 57360 w 187098"/>
                    <a:gd name="connsiteY16" fmla="*/ 108998 h 159634"/>
                    <a:gd name="connsiteX17" fmla="*/ 57074 w 187098"/>
                    <a:gd name="connsiteY17" fmla="*/ 113432 h 159634"/>
                    <a:gd name="connsiteX18" fmla="*/ 59791 w 187098"/>
                    <a:gd name="connsiteY18" fmla="*/ 116722 h 159634"/>
                    <a:gd name="connsiteX19" fmla="*/ 62938 w 187098"/>
                    <a:gd name="connsiteY19" fmla="*/ 116579 h 159634"/>
                    <a:gd name="connsiteX20" fmla="*/ 66229 w 187098"/>
                    <a:gd name="connsiteY20" fmla="*/ 117151 h 159634"/>
                    <a:gd name="connsiteX21" fmla="*/ 65227 w 187098"/>
                    <a:gd name="connsiteY21" fmla="*/ 119154 h 159634"/>
                    <a:gd name="connsiteX22" fmla="*/ 74096 w 187098"/>
                    <a:gd name="connsiteY22" fmla="*/ 124733 h 159634"/>
                    <a:gd name="connsiteX23" fmla="*/ 82249 w 187098"/>
                    <a:gd name="connsiteY23" fmla="*/ 128595 h 159634"/>
                    <a:gd name="connsiteX24" fmla="*/ 80390 w 187098"/>
                    <a:gd name="connsiteY24" fmla="*/ 129739 h 159634"/>
                    <a:gd name="connsiteX25" fmla="*/ 75240 w 187098"/>
                    <a:gd name="connsiteY25" fmla="*/ 127880 h 159634"/>
                    <a:gd name="connsiteX26" fmla="*/ 72522 w 187098"/>
                    <a:gd name="connsiteY26" fmla="*/ 128595 h 159634"/>
                    <a:gd name="connsiteX27" fmla="*/ 73237 w 187098"/>
                    <a:gd name="connsiteY27" fmla="*/ 131599 h 159634"/>
                    <a:gd name="connsiteX28" fmla="*/ 67659 w 187098"/>
                    <a:gd name="connsiteY28" fmla="*/ 130740 h 159634"/>
                    <a:gd name="connsiteX29" fmla="*/ 65084 w 187098"/>
                    <a:gd name="connsiteY29" fmla="*/ 132600 h 159634"/>
                    <a:gd name="connsiteX30" fmla="*/ 65227 w 187098"/>
                    <a:gd name="connsiteY30" fmla="*/ 135461 h 159634"/>
                    <a:gd name="connsiteX31" fmla="*/ 65942 w 187098"/>
                    <a:gd name="connsiteY31" fmla="*/ 138322 h 159634"/>
                    <a:gd name="connsiteX32" fmla="*/ 65942 w 187098"/>
                    <a:gd name="connsiteY32" fmla="*/ 140324 h 159634"/>
                    <a:gd name="connsiteX33" fmla="*/ 61508 w 187098"/>
                    <a:gd name="connsiteY33" fmla="*/ 141040 h 159634"/>
                    <a:gd name="connsiteX34" fmla="*/ 58933 w 187098"/>
                    <a:gd name="connsiteY34" fmla="*/ 142613 h 159634"/>
                    <a:gd name="connsiteX35" fmla="*/ 69232 w 187098"/>
                    <a:gd name="connsiteY35" fmla="*/ 145760 h 159634"/>
                    <a:gd name="connsiteX36" fmla="*/ 83537 w 187098"/>
                    <a:gd name="connsiteY36" fmla="*/ 148478 h 159634"/>
                    <a:gd name="connsiteX37" fmla="*/ 87685 w 187098"/>
                    <a:gd name="connsiteY37" fmla="*/ 149622 h 159634"/>
                    <a:gd name="connsiteX38" fmla="*/ 93263 w 187098"/>
                    <a:gd name="connsiteY38" fmla="*/ 152483 h 159634"/>
                    <a:gd name="connsiteX39" fmla="*/ 95695 w 187098"/>
                    <a:gd name="connsiteY39" fmla="*/ 153198 h 159634"/>
                    <a:gd name="connsiteX40" fmla="*/ 95981 w 187098"/>
                    <a:gd name="connsiteY40" fmla="*/ 151339 h 159634"/>
                    <a:gd name="connsiteX41" fmla="*/ 96983 w 187098"/>
                    <a:gd name="connsiteY41" fmla="*/ 149765 h 159634"/>
                    <a:gd name="connsiteX42" fmla="*/ 103706 w 187098"/>
                    <a:gd name="connsiteY42" fmla="*/ 153341 h 159634"/>
                    <a:gd name="connsiteX43" fmla="*/ 109284 w 187098"/>
                    <a:gd name="connsiteY43" fmla="*/ 153913 h 159634"/>
                    <a:gd name="connsiteX44" fmla="*/ 114863 w 187098"/>
                    <a:gd name="connsiteY44" fmla="*/ 153913 h 159634"/>
                    <a:gd name="connsiteX45" fmla="*/ 128452 w 187098"/>
                    <a:gd name="connsiteY45" fmla="*/ 152483 h 159634"/>
                    <a:gd name="connsiteX46" fmla="*/ 129024 w 187098"/>
                    <a:gd name="connsiteY46" fmla="*/ 153484 h 159634"/>
                    <a:gd name="connsiteX47" fmla="*/ 129167 w 187098"/>
                    <a:gd name="connsiteY47" fmla="*/ 155344 h 159634"/>
                    <a:gd name="connsiteX48" fmla="*/ 131885 w 187098"/>
                    <a:gd name="connsiteY48" fmla="*/ 156774 h 159634"/>
                    <a:gd name="connsiteX49" fmla="*/ 135175 w 187098"/>
                    <a:gd name="connsiteY49" fmla="*/ 156202 h 159634"/>
                    <a:gd name="connsiteX50" fmla="*/ 136176 w 187098"/>
                    <a:gd name="connsiteY50" fmla="*/ 154915 h 159634"/>
                    <a:gd name="connsiteX51" fmla="*/ 140610 w 187098"/>
                    <a:gd name="connsiteY51" fmla="*/ 156631 h 159634"/>
                    <a:gd name="connsiteX52" fmla="*/ 141468 w 187098"/>
                    <a:gd name="connsiteY52" fmla="*/ 155058 h 159634"/>
                    <a:gd name="connsiteX53" fmla="*/ 142327 w 187098"/>
                    <a:gd name="connsiteY53" fmla="*/ 154342 h 159634"/>
                    <a:gd name="connsiteX54" fmla="*/ 151052 w 187098"/>
                    <a:gd name="connsiteY54" fmla="*/ 159635 h 159634"/>
                    <a:gd name="connsiteX55" fmla="*/ 153055 w 187098"/>
                    <a:gd name="connsiteY55" fmla="*/ 159492 h 159634"/>
                    <a:gd name="connsiteX56" fmla="*/ 154914 w 187098"/>
                    <a:gd name="connsiteY56" fmla="*/ 157919 h 159634"/>
                    <a:gd name="connsiteX57" fmla="*/ 150623 w 187098"/>
                    <a:gd name="connsiteY57" fmla="*/ 154056 h 159634"/>
                    <a:gd name="connsiteX58" fmla="*/ 148049 w 187098"/>
                    <a:gd name="connsiteY58" fmla="*/ 153341 h 159634"/>
                    <a:gd name="connsiteX59" fmla="*/ 145760 w 187098"/>
                    <a:gd name="connsiteY59" fmla="*/ 151339 h 159634"/>
                    <a:gd name="connsiteX60" fmla="*/ 149622 w 187098"/>
                    <a:gd name="connsiteY60" fmla="*/ 150194 h 159634"/>
                    <a:gd name="connsiteX61" fmla="*/ 153341 w 187098"/>
                    <a:gd name="connsiteY61" fmla="*/ 150480 h 159634"/>
                    <a:gd name="connsiteX62" fmla="*/ 155058 w 187098"/>
                    <a:gd name="connsiteY62" fmla="*/ 152197 h 159634"/>
                    <a:gd name="connsiteX63" fmla="*/ 156774 w 187098"/>
                    <a:gd name="connsiteY63" fmla="*/ 154485 h 159634"/>
                    <a:gd name="connsiteX64" fmla="*/ 157490 w 187098"/>
                    <a:gd name="connsiteY64" fmla="*/ 155058 h 159634"/>
                    <a:gd name="connsiteX65" fmla="*/ 172509 w 187098"/>
                    <a:gd name="connsiteY65" fmla="*/ 158205 h 159634"/>
                    <a:gd name="connsiteX66" fmla="*/ 175656 w 187098"/>
                    <a:gd name="connsiteY66" fmla="*/ 157346 h 159634"/>
                    <a:gd name="connsiteX67" fmla="*/ 176085 w 187098"/>
                    <a:gd name="connsiteY67" fmla="*/ 155630 h 159634"/>
                    <a:gd name="connsiteX68" fmla="*/ 181663 w 187098"/>
                    <a:gd name="connsiteY68" fmla="*/ 154199 h 159634"/>
                    <a:gd name="connsiteX69" fmla="*/ 187099 w 187098"/>
                    <a:gd name="connsiteY69" fmla="*/ 150480 h 159634"/>
                    <a:gd name="connsiteX70" fmla="*/ 184953 w 187098"/>
                    <a:gd name="connsiteY70" fmla="*/ 148478 h 159634"/>
                    <a:gd name="connsiteX71" fmla="*/ 182808 w 187098"/>
                    <a:gd name="connsiteY71" fmla="*/ 147047 h 159634"/>
                    <a:gd name="connsiteX72" fmla="*/ 170077 w 187098"/>
                    <a:gd name="connsiteY72" fmla="*/ 142470 h 159634"/>
                    <a:gd name="connsiteX73" fmla="*/ 164928 w 187098"/>
                    <a:gd name="connsiteY73" fmla="*/ 139609 h 159634"/>
                    <a:gd name="connsiteX74" fmla="*/ 151625 w 187098"/>
                    <a:gd name="connsiteY74" fmla="*/ 129596 h 159634"/>
                    <a:gd name="connsiteX75" fmla="*/ 139323 w 187098"/>
                    <a:gd name="connsiteY75" fmla="*/ 116436 h 159634"/>
                    <a:gd name="connsiteX76" fmla="*/ 132457 w 187098"/>
                    <a:gd name="connsiteY76" fmla="*/ 107282 h 159634"/>
                    <a:gd name="connsiteX77" fmla="*/ 126306 w 187098"/>
                    <a:gd name="connsiteY77" fmla="*/ 97126 h 159634"/>
                    <a:gd name="connsiteX78" fmla="*/ 124304 w 187098"/>
                    <a:gd name="connsiteY78" fmla="*/ 91833 h 159634"/>
                    <a:gd name="connsiteX79" fmla="*/ 122015 w 187098"/>
                    <a:gd name="connsiteY79" fmla="*/ 87113 h 159634"/>
                    <a:gd name="connsiteX80" fmla="*/ 116722 w 187098"/>
                    <a:gd name="connsiteY80" fmla="*/ 83251 h 159634"/>
                    <a:gd name="connsiteX81" fmla="*/ 119154 w 187098"/>
                    <a:gd name="connsiteY81" fmla="*/ 78816 h 159634"/>
                    <a:gd name="connsiteX82" fmla="*/ 120012 w 187098"/>
                    <a:gd name="connsiteY82" fmla="*/ 73667 h 159634"/>
                    <a:gd name="connsiteX83" fmla="*/ 122730 w 187098"/>
                    <a:gd name="connsiteY83" fmla="*/ 69375 h 159634"/>
                    <a:gd name="connsiteX84" fmla="*/ 123445 w 187098"/>
                    <a:gd name="connsiteY84" fmla="*/ 67230 h 159634"/>
                    <a:gd name="connsiteX85" fmla="*/ 119869 w 187098"/>
                    <a:gd name="connsiteY85" fmla="*/ 61937 h 159634"/>
                    <a:gd name="connsiteX86" fmla="*/ 119583 w 187098"/>
                    <a:gd name="connsiteY86" fmla="*/ 58218 h 159634"/>
                    <a:gd name="connsiteX87" fmla="*/ 118582 w 187098"/>
                    <a:gd name="connsiteY87" fmla="*/ 56502 h 159634"/>
                    <a:gd name="connsiteX88" fmla="*/ 118582 w 187098"/>
                    <a:gd name="connsiteY88" fmla="*/ 53212 h 159634"/>
                    <a:gd name="connsiteX89" fmla="*/ 120298 w 187098"/>
                    <a:gd name="connsiteY89" fmla="*/ 51209 h 159634"/>
                    <a:gd name="connsiteX90" fmla="*/ 120012 w 187098"/>
                    <a:gd name="connsiteY90" fmla="*/ 48491 h 159634"/>
                    <a:gd name="connsiteX91" fmla="*/ 121157 w 187098"/>
                    <a:gd name="connsiteY91" fmla="*/ 46918 h 159634"/>
                    <a:gd name="connsiteX92" fmla="*/ 126306 w 187098"/>
                    <a:gd name="connsiteY92" fmla="*/ 45630 h 159634"/>
                    <a:gd name="connsiteX93" fmla="*/ 128881 w 187098"/>
                    <a:gd name="connsiteY93" fmla="*/ 41482 h 159634"/>
                    <a:gd name="connsiteX94" fmla="*/ 129453 w 187098"/>
                    <a:gd name="connsiteY94" fmla="*/ 38621 h 159634"/>
                    <a:gd name="connsiteX95" fmla="*/ 129596 w 187098"/>
                    <a:gd name="connsiteY95" fmla="*/ 36047 h 159634"/>
                    <a:gd name="connsiteX96" fmla="*/ 132457 w 187098"/>
                    <a:gd name="connsiteY96" fmla="*/ 34616 h 159634"/>
                    <a:gd name="connsiteX97" fmla="*/ 140467 w 187098"/>
                    <a:gd name="connsiteY97" fmla="*/ 34616 h 159634"/>
                    <a:gd name="connsiteX98" fmla="*/ 141612 w 187098"/>
                    <a:gd name="connsiteY98" fmla="*/ 33615 h 159634"/>
                    <a:gd name="connsiteX99" fmla="*/ 143042 w 187098"/>
                    <a:gd name="connsiteY99" fmla="*/ 31326 h 159634"/>
                    <a:gd name="connsiteX100" fmla="*/ 143757 w 187098"/>
                    <a:gd name="connsiteY100" fmla="*/ 28036 h 159634"/>
                    <a:gd name="connsiteX101" fmla="*/ 143042 w 187098"/>
                    <a:gd name="connsiteY101" fmla="*/ 23459 h 159634"/>
                    <a:gd name="connsiteX102" fmla="*/ 143614 w 187098"/>
                    <a:gd name="connsiteY102" fmla="*/ 20598 h 159634"/>
                    <a:gd name="connsiteX103" fmla="*/ 148049 w 187098"/>
                    <a:gd name="connsiteY103" fmla="*/ 15878 h 159634"/>
                    <a:gd name="connsiteX104" fmla="*/ 149908 w 187098"/>
                    <a:gd name="connsiteY104" fmla="*/ 14447 h 159634"/>
                    <a:gd name="connsiteX105" fmla="*/ 150909 w 187098"/>
                    <a:gd name="connsiteY105" fmla="*/ 10871 h 159634"/>
                    <a:gd name="connsiteX106" fmla="*/ 148478 w 187098"/>
                    <a:gd name="connsiteY106" fmla="*/ 9441 h 159634"/>
                    <a:gd name="connsiteX107" fmla="*/ 142184 w 187098"/>
                    <a:gd name="connsiteY107" fmla="*/ 7724 h 159634"/>
                    <a:gd name="connsiteX108" fmla="*/ 131598 w 187098"/>
                    <a:gd name="connsiteY108" fmla="*/ 6866 h 159634"/>
                    <a:gd name="connsiteX109" fmla="*/ 117437 w 187098"/>
                    <a:gd name="connsiteY109" fmla="*/ 4577 h 159634"/>
                    <a:gd name="connsiteX110" fmla="*/ 111430 w 187098"/>
                    <a:gd name="connsiteY110" fmla="*/ 1860 h 159634"/>
                    <a:gd name="connsiteX111" fmla="*/ 105994 w 187098"/>
                    <a:gd name="connsiteY111" fmla="*/ 286 h 159634"/>
                    <a:gd name="connsiteX112" fmla="*/ 101846 w 187098"/>
                    <a:gd name="connsiteY112" fmla="*/ 0 h 159634"/>
                    <a:gd name="connsiteX113" fmla="*/ 97984 w 187098"/>
                    <a:gd name="connsiteY113" fmla="*/ 1001 h 159634"/>
                    <a:gd name="connsiteX114" fmla="*/ 87399 w 187098"/>
                    <a:gd name="connsiteY114" fmla="*/ 5150 h 159634"/>
                    <a:gd name="connsiteX115" fmla="*/ 83680 w 187098"/>
                    <a:gd name="connsiteY115" fmla="*/ 6151 h 159634"/>
                    <a:gd name="connsiteX116" fmla="*/ 80390 w 187098"/>
                    <a:gd name="connsiteY116" fmla="*/ 6437 h 159634"/>
                    <a:gd name="connsiteX117" fmla="*/ 73523 w 187098"/>
                    <a:gd name="connsiteY117" fmla="*/ 5150 h 159634"/>
                    <a:gd name="connsiteX118" fmla="*/ 70091 w 187098"/>
                    <a:gd name="connsiteY118" fmla="*/ 5436 h 159634"/>
                    <a:gd name="connsiteX119" fmla="*/ 66514 w 187098"/>
                    <a:gd name="connsiteY119" fmla="*/ 7438 h 159634"/>
                    <a:gd name="connsiteX120" fmla="*/ 62795 w 187098"/>
                    <a:gd name="connsiteY120" fmla="*/ 8726 h 159634"/>
                    <a:gd name="connsiteX121" fmla="*/ 58218 w 187098"/>
                    <a:gd name="connsiteY121" fmla="*/ 9441 h 159634"/>
                    <a:gd name="connsiteX122" fmla="*/ 54928 w 187098"/>
                    <a:gd name="connsiteY122" fmla="*/ 11873 h 159634"/>
                    <a:gd name="connsiteX123" fmla="*/ 53355 w 187098"/>
                    <a:gd name="connsiteY123" fmla="*/ 14018 h 159634"/>
                    <a:gd name="connsiteX124" fmla="*/ 53069 w 187098"/>
                    <a:gd name="connsiteY124" fmla="*/ 16450 h 159634"/>
                    <a:gd name="connsiteX125" fmla="*/ 54499 w 187098"/>
                    <a:gd name="connsiteY125" fmla="*/ 21885 h 159634"/>
                    <a:gd name="connsiteX126" fmla="*/ 54785 w 187098"/>
                    <a:gd name="connsiteY126" fmla="*/ 24031 h 159634"/>
                    <a:gd name="connsiteX127" fmla="*/ 58504 w 187098"/>
                    <a:gd name="connsiteY127" fmla="*/ 27321 h 159634"/>
                    <a:gd name="connsiteX128" fmla="*/ 55071 w 187098"/>
                    <a:gd name="connsiteY128" fmla="*/ 28036 h 159634"/>
                    <a:gd name="connsiteX129" fmla="*/ 51495 w 187098"/>
                    <a:gd name="connsiteY129" fmla="*/ 27464 h 159634"/>
                    <a:gd name="connsiteX130" fmla="*/ 48062 w 187098"/>
                    <a:gd name="connsiteY130" fmla="*/ 27464 h 159634"/>
                    <a:gd name="connsiteX131" fmla="*/ 44772 w 187098"/>
                    <a:gd name="connsiteY131" fmla="*/ 28322 h 159634"/>
                    <a:gd name="connsiteX132" fmla="*/ 41768 w 187098"/>
                    <a:gd name="connsiteY132" fmla="*/ 29753 h 159634"/>
                    <a:gd name="connsiteX133" fmla="*/ 34616 w 187098"/>
                    <a:gd name="connsiteY133" fmla="*/ 34473 h 159634"/>
                    <a:gd name="connsiteX134" fmla="*/ 33758 w 187098"/>
                    <a:gd name="connsiteY134" fmla="*/ 35904 h 159634"/>
                    <a:gd name="connsiteX135" fmla="*/ 33186 w 187098"/>
                    <a:gd name="connsiteY135" fmla="*/ 37620 h 159634"/>
                    <a:gd name="connsiteX136" fmla="*/ 35475 w 187098"/>
                    <a:gd name="connsiteY136" fmla="*/ 39623 h 159634"/>
                    <a:gd name="connsiteX137" fmla="*/ 37763 w 187098"/>
                    <a:gd name="connsiteY137" fmla="*/ 40767 h 159634"/>
                    <a:gd name="connsiteX138" fmla="*/ 44915 w 187098"/>
                    <a:gd name="connsiteY138" fmla="*/ 41625 h 159634"/>
                    <a:gd name="connsiteX139" fmla="*/ 42484 w 187098"/>
                    <a:gd name="connsiteY139" fmla="*/ 44486 h 159634"/>
                    <a:gd name="connsiteX140" fmla="*/ 42054 w 187098"/>
                    <a:gd name="connsiteY140" fmla="*/ 46060 h 159634"/>
                    <a:gd name="connsiteX141" fmla="*/ 43199 w 187098"/>
                    <a:gd name="connsiteY141" fmla="*/ 48348 h 159634"/>
                    <a:gd name="connsiteX142" fmla="*/ 39766 w 187098"/>
                    <a:gd name="connsiteY142" fmla="*/ 52210 h 159634"/>
                    <a:gd name="connsiteX143" fmla="*/ 38764 w 187098"/>
                    <a:gd name="connsiteY143" fmla="*/ 54785 h 159634"/>
                    <a:gd name="connsiteX144" fmla="*/ 38478 w 187098"/>
                    <a:gd name="connsiteY144" fmla="*/ 57503 h 159634"/>
                    <a:gd name="connsiteX145" fmla="*/ 37191 w 187098"/>
                    <a:gd name="connsiteY145" fmla="*/ 60507 h 159634"/>
                    <a:gd name="connsiteX146" fmla="*/ 35904 w 187098"/>
                    <a:gd name="connsiteY146" fmla="*/ 62652 h 159634"/>
                    <a:gd name="connsiteX147" fmla="*/ 34902 w 187098"/>
                    <a:gd name="connsiteY147" fmla="*/ 63511 h 159634"/>
                    <a:gd name="connsiteX148" fmla="*/ 31183 w 187098"/>
                    <a:gd name="connsiteY148" fmla="*/ 65370 h 159634"/>
                    <a:gd name="connsiteX149" fmla="*/ 29467 w 187098"/>
                    <a:gd name="connsiteY149" fmla="*/ 68517 h 159634"/>
                    <a:gd name="connsiteX150" fmla="*/ 27178 w 187098"/>
                    <a:gd name="connsiteY150" fmla="*/ 70949 h 159634"/>
                    <a:gd name="connsiteX151" fmla="*/ 24746 w 187098"/>
                    <a:gd name="connsiteY151" fmla="*/ 72379 h 159634"/>
                    <a:gd name="connsiteX152" fmla="*/ 19311 w 187098"/>
                    <a:gd name="connsiteY152" fmla="*/ 72236 h 159634"/>
                    <a:gd name="connsiteX153" fmla="*/ 13732 w 187098"/>
                    <a:gd name="connsiteY153" fmla="*/ 70949 h 159634"/>
                    <a:gd name="connsiteX154" fmla="*/ 11300 w 187098"/>
                    <a:gd name="connsiteY154" fmla="*/ 71664 h 159634"/>
                    <a:gd name="connsiteX155" fmla="*/ 6723 w 187098"/>
                    <a:gd name="connsiteY155" fmla="*/ 74096 h 15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7098" h="159634">
                      <a:moveTo>
                        <a:pt x="4577" y="75669"/>
                      </a:moveTo>
                      <a:lnTo>
                        <a:pt x="1573" y="80819"/>
                      </a:lnTo>
                      <a:lnTo>
                        <a:pt x="429" y="83394"/>
                      </a:lnTo>
                      <a:lnTo>
                        <a:pt x="0" y="89544"/>
                      </a:lnTo>
                      <a:lnTo>
                        <a:pt x="286" y="92262"/>
                      </a:lnTo>
                      <a:lnTo>
                        <a:pt x="2431" y="99414"/>
                      </a:lnTo>
                      <a:lnTo>
                        <a:pt x="4863" y="103849"/>
                      </a:lnTo>
                      <a:lnTo>
                        <a:pt x="7867" y="106423"/>
                      </a:lnTo>
                      <a:lnTo>
                        <a:pt x="11586" y="108283"/>
                      </a:lnTo>
                      <a:lnTo>
                        <a:pt x="15306" y="109141"/>
                      </a:lnTo>
                      <a:lnTo>
                        <a:pt x="22600" y="108283"/>
                      </a:lnTo>
                      <a:lnTo>
                        <a:pt x="29896" y="105708"/>
                      </a:lnTo>
                      <a:lnTo>
                        <a:pt x="37620" y="107425"/>
                      </a:lnTo>
                      <a:lnTo>
                        <a:pt x="44629" y="107997"/>
                      </a:lnTo>
                      <a:lnTo>
                        <a:pt x="58361" y="105422"/>
                      </a:lnTo>
                      <a:lnTo>
                        <a:pt x="59791" y="106137"/>
                      </a:lnTo>
                      <a:lnTo>
                        <a:pt x="57360" y="108998"/>
                      </a:lnTo>
                      <a:lnTo>
                        <a:pt x="57074" y="113432"/>
                      </a:lnTo>
                      <a:lnTo>
                        <a:pt x="59791" y="116722"/>
                      </a:lnTo>
                      <a:lnTo>
                        <a:pt x="62938" y="116579"/>
                      </a:lnTo>
                      <a:lnTo>
                        <a:pt x="66229" y="117151"/>
                      </a:lnTo>
                      <a:lnTo>
                        <a:pt x="65227" y="119154"/>
                      </a:lnTo>
                      <a:lnTo>
                        <a:pt x="74096" y="124733"/>
                      </a:lnTo>
                      <a:lnTo>
                        <a:pt x="82249" y="128595"/>
                      </a:lnTo>
                      <a:lnTo>
                        <a:pt x="80390" y="129739"/>
                      </a:lnTo>
                      <a:lnTo>
                        <a:pt x="75240" y="127880"/>
                      </a:lnTo>
                      <a:lnTo>
                        <a:pt x="72522" y="128595"/>
                      </a:lnTo>
                      <a:lnTo>
                        <a:pt x="73237" y="131599"/>
                      </a:lnTo>
                      <a:lnTo>
                        <a:pt x="67659" y="130740"/>
                      </a:lnTo>
                      <a:lnTo>
                        <a:pt x="65084" y="132600"/>
                      </a:lnTo>
                      <a:lnTo>
                        <a:pt x="65227" y="135461"/>
                      </a:lnTo>
                      <a:lnTo>
                        <a:pt x="65942" y="138322"/>
                      </a:lnTo>
                      <a:lnTo>
                        <a:pt x="65942" y="140324"/>
                      </a:lnTo>
                      <a:lnTo>
                        <a:pt x="61508" y="141040"/>
                      </a:lnTo>
                      <a:lnTo>
                        <a:pt x="58933" y="142613"/>
                      </a:lnTo>
                      <a:lnTo>
                        <a:pt x="69232" y="145760"/>
                      </a:lnTo>
                      <a:lnTo>
                        <a:pt x="83537" y="148478"/>
                      </a:lnTo>
                      <a:lnTo>
                        <a:pt x="87685" y="149622"/>
                      </a:lnTo>
                      <a:lnTo>
                        <a:pt x="93263" y="152483"/>
                      </a:lnTo>
                      <a:lnTo>
                        <a:pt x="95695" y="153198"/>
                      </a:lnTo>
                      <a:lnTo>
                        <a:pt x="95981" y="151339"/>
                      </a:lnTo>
                      <a:lnTo>
                        <a:pt x="96983" y="149765"/>
                      </a:lnTo>
                      <a:lnTo>
                        <a:pt x="103706" y="153341"/>
                      </a:lnTo>
                      <a:lnTo>
                        <a:pt x="109284" y="153913"/>
                      </a:lnTo>
                      <a:lnTo>
                        <a:pt x="114863" y="153913"/>
                      </a:lnTo>
                      <a:lnTo>
                        <a:pt x="128452" y="152483"/>
                      </a:lnTo>
                      <a:lnTo>
                        <a:pt x="129024" y="153484"/>
                      </a:lnTo>
                      <a:lnTo>
                        <a:pt x="129167" y="155344"/>
                      </a:lnTo>
                      <a:lnTo>
                        <a:pt x="131885" y="156774"/>
                      </a:lnTo>
                      <a:lnTo>
                        <a:pt x="135175" y="156202"/>
                      </a:lnTo>
                      <a:lnTo>
                        <a:pt x="136176" y="154915"/>
                      </a:lnTo>
                      <a:lnTo>
                        <a:pt x="140610" y="156631"/>
                      </a:lnTo>
                      <a:lnTo>
                        <a:pt x="141468" y="155058"/>
                      </a:lnTo>
                      <a:lnTo>
                        <a:pt x="142327" y="154342"/>
                      </a:lnTo>
                      <a:lnTo>
                        <a:pt x="151052" y="159635"/>
                      </a:lnTo>
                      <a:lnTo>
                        <a:pt x="153055" y="159492"/>
                      </a:lnTo>
                      <a:lnTo>
                        <a:pt x="154914" y="157919"/>
                      </a:lnTo>
                      <a:lnTo>
                        <a:pt x="150623" y="154056"/>
                      </a:lnTo>
                      <a:lnTo>
                        <a:pt x="148049" y="153341"/>
                      </a:lnTo>
                      <a:lnTo>
                        <a:pt x="145760" y="151339"/>
                      </a:lnTo>
                      <a:lnTo>
                        <a:pt x="149622" y="150194"/>
                      </a:lnTo>
                      <a:lnTo>
                        <a:pt x="153341" y="150480"/>
                      </a:lnTo>
                      <a:lnTo>
                        <a:pt x="155058" y="152197"/>
                      </a:lnTo>
                      <a:lnTo>
                        <a:pt x="156774" y="154485"/>
                      </a:lnTo>
                      <a:lnTo>
                        <a:pt x="157490" y="155058"/>
                      </a:lnTo>
                      <a:lnTo>
                        <a:pt x="172509" y="158205"/>
                      </a:lnTo>
                      <a:lnTo>
                        <a:pt x="175656" y="157346"/>
                      </a:lnTo>
                      <a:lnTo>
                        <a:pt x="176085" y="155630"/>
                      </a:lnTo>
                      <a:lnTo>
                        <a:pt x="181663" y="154199"/>
                      </a:lnTo>
                      <a:lnTo>
                        <a:pt x="187099" y="150480"/>
                      </a:lnTo>
                      <a:lnTo>
                        <a:pt x="184953" y="148478"/>
                      </a:lnTo>
                      <a:lnTo>
                        <a:pt x="182808" y="147047"/>
                      </a:lnTo>
                      <a:lnTo>
                        <a:pt x="170077" y="142470"/>
                      </a:lnTo>
                      <a:lnTo>
                        <a:pt x="164928" y="139609"/>
                      </a:lnTo>
                      <a:lnTo>
                        <a:pt x="151625" y="129596"/>
                      </a:lnTo>
                      <a:lnTo>
                        <a:pt x="139323" y="116436"/>
                      </a:lnTo>
                      <a:lnTo>
                        <a:pt x="132457" y="107282"/>
                      </a:lnTo>
                      <a:lnTo>
                        <a:pt x="126306" y="97126"/>
                      </a:lnTo>
                      <a:lnTo>
                        <a:pt x="124304" y="91833"/>
                      </a:lnTo>
                      <a:lnTo>
                        <a:pt x="122015" y="87113"/>
                      </a:lnTo>
                      <a:lnTo>
                        <a:pt x="116722" y="83251"/>
                      </a:lnTo>
                      <a:lnTo>
                        <a:pt x="119154" y="78816"/>
                      </a:lnTo>
                      <a:lnTo>
                        <a:pt x="120012" y="73667"/>
                      </a:lnTo>
                      <a:lnTo>
                        <a:pt x="122730" y="69375"/>
                      </a:lnTo>
                      <a:lnTo>
                        <a:pt x="123445" y="67230"/>
                      </a:lnTo>
                      <a:lnTo>
                        <a:pt x="119869" y="61937"/>
                      </a:lnTo>
                      <a:lnTo>
                        <a:pt x="119583" y="58218"/>
                      </a:lnTo>
                      <a:lnTo>
                        <a:pt x="118582" y="56502"/>
                      </a:lnTo>
                      <a:lnTo>
                        <a:pt x="118582" y="53212"/>
                      </a:lnTo>
                      <a:lnTo>
                        <a:pt x="120298" y="51209"/>
                      </a:lnTo>
                      <a:lnTo>
                        <a:pt x="120012" y="48491"/>
                      </a:lnTo>
                      <a:lnTo>
                        <a:pt x="121157" y="46918"/>
                      </a:lnTo>
                      <a:lnTo>
                        <a:pt x="126306" y="45630"/>
                      </a:lnTo>
                      <a:lnTo>
                        <a:pt x="128881" y="41482"/>
                      </a:lnTo>
                      <a:lnTo>
                        <a:pt x="129453" y="38621"/>
                      </a:lnTo>
                      <a:lnTo>
                        <a:pt x="129596" y="36047"/>
                      </a:lnTo>
                      <a:lnTo>
                        <a:pt x="132457" y="34616"/>
                      </a:lnTo>
                      <a:lnTo>
                        <a:pt x="140467" y="34616"/>
                      </a:lnTo>
                      <a:lnTo>
                        <a:pt x="141612" y="33615"/>
                      </a:lnTo>
                      <a:lnTo>
                        <a:pt x="143042" y="31326"/>
                      </a:lnTo>
                      <a:lnTo>
                        <a:pt x="143757" y="28036"/>
                      </a:lnTo>
                      <a:lnTo>
                        <a:pt x="143042" y="23459"/>
                      </a:lnTo>
                      <a:lnTo>
                        <a:pt x="143614" y="20598"/>
                      </a:lnTo>
                      <a:lnTo>
                        <a:pt x="148049" y="15878"/>
                      </a:lnTo>
                      <a:lnTo>
                        <a:pt x="149908" y="14447"/>
                      </a:lnTo>
                      <a:lnTo>
                        <a:pt x="150909" y="10871"/>
                      </a:lnTo>
                      <a:lnTo>
                        <a:pt x="148478" y="9441"/>
                      </a:lnTo>
                      <a:lnTo>
                        <a:pt x="142184" y="7724"/>
                      </a:lnTo>
                      <a:lnTo>
                        <a:pt x="131598" y="6866"/>
                      </a:lnTo>
                      <a:lnTo>
                        <a:pt x="117437" y="4577"/>
                      </a:lnTo>
                      <a:lnTo>
                        <a:pt x="111430" y="1860"/>
                      </a:lnTo>
                      <a:lnTo>
                        <a:pt x="105994" y="286"/>
                      </a:lnTo>
                      <a:lnTo>
                        <a:pt x="101846" y="0"/>
                      </a:lnTo>
                      <a:lnTo>
                        <a:pt x="97984" y="1001"/>
                      </a:lnTo>
                      <a:lnTo>
                        <a:pt x="87399" y="5150"/>
                      </a:lnTo>
                      <a:lnTo>
                        <a:pt x="83680" y="6151"/>
                      </a:lnTo>
                      <a:lnTo>
                        <a:pt x="80390" y="6437"/>
                      </a:lnTo>
                      <a:lnTo>
                        <a:pt x="73523" y="5150"/>
                      </a:lnTo>
                      <a:lnTo>
                        <a:pt x="70091" y="5436"/>
                      </a:lnTo>
                      <a:lnTo>
                        <a:pt x="66514" y="7438"/>
                      </a:lnTo>
                      <a:lnTo>
                        <a:pt x="62795" y="8726"/>
                      </a:lnTo>
                      <a:lnTo>
                        <a:pt x="58218" y="9441"/>
                      </a:lnTo>
                      <a:lnTo>
                        <a:pt x="54928" y="11873"/>
                      </a:lnTo>
                      <a:lnTo>
                        <a:pt x="53355" y="14018"/>
                      </a:lnTo>
                      <a:lnTo>
                        <a:pt x="53069" y="16450"/>
                      </a:lnTo>
                      <a:lnTo>
                        <a:pt x="54499" y="21885"/>
                      </a:lnTo>
                      <a:lnTo>
                        <a:pt x="54785" y="24031"/>
                      </a:lnTo>
                      <a:lnTo>
                        <a:pt x="58504" y="27321"/>
                      </a:lnTo>
                      <a:lnTo>
                        <a:pt x="55071" y="28036"/>
                      </a:lnTo>
                      <a:lnTo>
                        <a:pt x="51495" y="27464"/>
                      </a:lnTo>
                      <a:lnTo>
                        <a:pt x="48062" y="27464"/>
                      </a:lnTo>
                      <a:lnTo>
                        <a:pt x="44772" y="28322"/>
                      </a:lnTo>
                      <a:lnTo>
                        <a:pt x="41768" y="29753"/>
                      </a:lnTo>
                      <a:lnTo>
                        <a:pt x="34616" y="34473"/>
                      </a:lnTo>
                      <a:lnTo>
                        <a:pt x="33758" y="35904"/>
                      </a:lnTo>
                      <a:lnTo>
                        <a:pt x="33186" y="37620"/>
                      </a:lnTo>
                      <a:lnTo>
                        <a:pt x="35475" y="39623"/>
                      </a:lnTo>
                      <a:lnTo>
                        <a:pt x="37763" y="40767"/>
                      </a:lnTo>
                      <a:lnTo>
                        <a:pt x="44915" y="41625"/>
                      </a:lnTo>
                      <a:lnTo>
                        <a:pt x="42484" y="44486"/>
                      </a:lnTo>
                      <a:lnTo>
                        <a:pt x="42054" y="46060"/>
                      </a:lnTo>
                      <a:lnTo>
                        <a:pt x="43199" y="48348"/>
                      </a:lnTo>
                      <a:lnTo>
                        <a:pt x="39766" y="52210"/>
                      </a:lnTo>
                      <a:lnTo>
                        <a:pt x="38764" y="54785"/>
                      </a:lnTo>
                      <a:lnTo>
                        <a:pt x="38478" y="57503"/>
                      </a:lnTo>
                      <a:lnTo>
                        <a:pt x="37191" y="60507"/>
                      </a:lnTo>
                      <a:lnTo>
                        <a:pt x="35904" y="62652"/>
                      </a:lnTo>
                      <a:lnTo>
                        <a:pt x="34902" y="63511"/>
                      </a:lnTo>
                      <a:lnTo>
                        <a:pt x="31183" y="65370"/>
                      </a:lnTo>
                      <a:lnTo>
                        <a:pt x="29467" y="68517"/>
                      </a:lnTo>
                      <a:lnTo>
                        <a:pt x="27178" y="70949"/>
                      </a:lnTo>
                      <a:lnTo>
                        <a:pt x="24746" y="72379"/>
                      </a:lnTo>
                      <a:lnTo>
                        <a:pt x="19311" y="72236"/>
                      </a:lnTo>
                      <a:lnTo>
                        <a:pt x="13732" y="70949"/>
                      </a:lnTo>
                      <a:lnTo>
                        <a:pt x="11300" y="71664"/>
                      </a:lnTo>
                      <a:lnTo>
                        <a:pt x="6723" y="7409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1" name="Freeform: Shape 680">
                  <a:extLst>
                    <a:ext uri="{FF2B5EF4-FFF2-40B4-BE49-F238E27FC236}">
                      <a16:creationId xmlns:a16="http://schemas.microsoft.com/office/drawing/2014/main" id="{174DEA2A-728E-7050-0960-70BB2BA8C3A9}"/>
                    </a:ext>
                  </a:extLst>
                </p:cNvPr>
                <p:cNvSpPr/>
                <p:nvPr/>
              </p:nvSpPr>
              <p:spPr>
                <a:xfrm>
                  <a:off x="8064147" y="898442"/>
                  <a:ext cx="45630" cy="12444"/>
                </a:xfrm>
                <a:custGeom>
                  <a:avLst/>
                  <a:gdLst>
                    <a:gd name="connsiteX0" fmla="*/ 23173 w 45630"/>
                    <a:gd name="connsiteY0" fmla="*/ 12445 h 12444"/>
                    <a:gd name="connsiteX1" fmla="*/ 32757 w 45630"/>
                    <a:gd name="connsiteY1" fmla="*/ 10871 h 12444"/>
                    <a:gd name="connsiteX2" fmla="*/ 42627 w 45630"/>
                    <a:gd name="connsiteY2" fmla="*/ 6580 h 12444"/>
                    <a:gd name="connsiteX3" fmla="*/ 45630 w 45630"/>
                    <a:gd name="connsiteY3" fmla="*/ 3719 h 12444"/>
                    <a:gd name="connsiteX4" fmla="*/ 42198 w 45630"/>
                    <a:gd name="connsiteY4" fmla="*/ 0 h 12444"/>
                    <a:gd name="connsiteX5" fmla="*/ 16021 w 45630"/>
                    <a:gd name="connsiteY5" fmla="*/ 1144 h 12444"/>
                    <a:gd name="connsiteX6" fmla="*/ 2718 w 45630"/>
                    <a:gd name="connsiteY6" fmla="*/ 6151 h 12444"/>
                    <a:gd name="connsiteX7" fmla="*/ 572 w 45630"/>
                    <a:gd name="connsiteY7" fmla="*/ 7438 h 12444"/>
                    <a:gd name="connsiteX8" fmla="*/ 0 w 45630"/>
                    <a:gd name="connsiteY8" fmla="*/ 8439 h 12444"/>
                    <a:gd name="connsiteX9" fmla="*/ 8010 w 45630"/>
                    <a:gd name="connsiteY9" fmla="*/ 10585 h 1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630" h="12444">
                      <a:moveTo>
                        <a:pt x="23173" y="12445"/>
                      </a:moveTo>
                      <a:lnTo>
                        <a:pt x="32757" y="10871"/>
                      </a:lnTo>
                      <a:lnTo>
                        <a:pt x="42627" y="6580"/>
                      </a:lnTo>
                      <a:lnTo>
                        <a:pt x="45630" y="3719"/>
                      </a:lnTo>
                      <a:lnTo>
                        <a:pt x="42198" y="0"/>
                      </a:lnTo>
                      <a:lnTo>
                        <a:pt x="16021" y="1144"/>
                      </a:lnTo>
                      <a:lnTo>
                        <a:pt x="2718" y="6151"/>
                      </a:lnTo>
                      <a:lnTo>
                        <a:pt x="572" y="7438"/>
                      </a:lnTo>
                      <a:lnTo>
                        <a:pt x="0" y="8439"/>
                      </a:lnTo>
                      <a:lnTo>
                        <a:pt x="8010" y="1058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2" name="Freeform: Shape 681">
                  <a:extLst>
                    <a:ext uri="{FF2B5EF4-FFF2-40B4-BE49-F238E27FC236}">
                      <a16:creationId xmlns:a16="http://schemas.microsoft.com/office/drawing/2014/main" id="{0DF85939-1A44-6579-040B-25CE39A92A26}"/>
                    </a:ext>
                  </a:extLst>
                </p:cNvPr>
                <p:cNvSpPr/>
                <p:nvPr/>
              </p:nvSpPr>
              <p:spPr>
                <a:xfrm>
                  <a:off x="8138529" y="891576"/>
                  <a:ext cx="88113" cy="35617"/>
                </a:xfrm>
                <a:custGeom>
                  <a:avLst/>
                  <a:gdLst>
                    <a:gd name="connsiteX0" fmla="*/ 17880 w 88113"/>
                    <a:gd name="connsiteY0" fmla="*/ 16593 h 35617"/>
                    <a:gd name="connsiteX1" fmla="*/ 9012 w 88113"/>
                    <a:gd name="connsiteY1" fmla="*/ 21742 h 35617"/>
                    <a:gd name="connsiteX2" fmla="*/ 2146 w 88113"/>
                    <a:gd name="connsiteY2" fmla="*/ 24746 h 35617"/>
                    <a:gd name="connsiteX3" fmla="*/ 0 w 88113"/>
                    <a:gd name="connsiteY3" fmla="*/ 26892 h 35617"/>
                    <a:gd name="connsiteX4" fmla="*/ 7152 w 88113"/>
                    <a:gd name="connsiteY4" fmla="*/ 31040 h 35617"/>
                    <a:gd name="connsiteX5" fmla="*/ 14447 w 88113"/>
                    <a:gd name="connsiteY5" fmla="*/ 34616 h 35617"/>
                    <a:gd name="connsiteX6" fmla="*/ 20169 w 88113"/>
                    <a:gd name="connsiteY6" fmla="*/ 35617 h 35617"/>
                    <a:gd name="connsiteX7" fmla="*/ 25747 w 88113"/>
                    <a:gd name="connsiteY7" fmla="*/ 35474 h 35617"/>
                    <a:gd name="connsiteX8" fmla="*/ 61222 w 88113"/>
                    <a:gd name="connsiteY8" fmla="*/ 31612 h 35617"/>
                    <a:gd name="connsiteX9" fmla="*/ 74811 w 88113"/>
                    <a:gd name="connsiteY9" fmla="*/ 27178 h 35617"/>
                    <a:gd name="connsiteX10" fmla="*/ 88114 w 88113"/>
                    <a:gd name="connsiteY10" fmla="*/ 19168 h 35617"/>
                    <a:gd name="connsiteX11" fmla="*/ 86111 w 88113"/>
                    <a:gd name="connsiteY11" fmla="*/ 16450 h 35617"/>
                    <a:gd name="connsiteX12" fmla="*/ 85682 w 88113"/>
                    <a:gd name="connsiteY12" fmla="*/ 13589 h 35617"/>
                    <a:gd name="connsiteX13" fmla="*/ 86397 w 88113"/>
                    <a:gd name="connsiteY13" fmla="*/ 10156 h 35617"/>
                    <a:gd name="connsiteX14" fmla="*/ 84252 w 88113"/>
                    <a:gd name="connsiteY14" fmla="*/ 7295 h 35617"/>
                    <a:gd name="connsiteX15" fmla="*/ 79960 w 88113"/>
                    <a:gd name="connsiteY15" fmla="*/ 4005 h 35617"/>
                    <a:gd name="connsiteX16" fmla="*/ 75669 w 88113"/>
                    <a:gd name="connsiteY16" fmla="*/ 2146 h 35617"/>
                    <a:gd name="connsiteX17" fmla="*/ 68803 w 88113"/>
                    <a:gd name="connsiteY17" fmla="*/ 143 h 35617"/>
                    <a:gd name="connsiteX18" fmla="*/ 62080 w 88113"/>
                    <a:gd name="connsiteY18" fmla="*/ 0 h 35617"/>
                    <a:gd name="connsiteX19" fmla="*/ 54070 w 88113"/>
                    <a:gd name="connsiteY19" fmla="*/ 1717 h 35617"/>
                    <a:gd name="connsiteX20" fmla="*/ 52353 w 88113"/>
                    <a:gd name="connsiteY20" fmla="*/ 3862 h 35617"/>
                    <a:gd name="connsiteX21" fmla="*/ 51066 w 88113"/>
                    <a:gd name="connsiteY21" fmla="*/ 6723 h 35617"/>
                    <a:gd name="connsiteX22" fmla="*/ 49636 w 88113"/>
                    <a:gd name="connsiteY22" fmla="*/ 11729 h 35617"/>
                    <a:gd name="connsiteX23" fmla="*/ 47490 w 88113"/>
                    <a:gd name="connsiteY23" fmla="*/ 14304 h 35617"/>
                    <a:gd name="connsiteX24" fmla="*/ 40338 w 88113"/>
                    <a:gd name="connsiteY24" fmla="*/ 15592 h 35617"/>
                    <a:gd name="connsiteX25" fmla="*/ 33043 w 88113"/>
                    <a:gd name="connsiteY25" fmla="*/ 15592 h 3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8113" h="35617">
                      <a:moveTo>
                        <a:pt x="17880" y="16593"/>
                      </a:moveTo>
                      <a:lnTo>
                        <a:pt x="9012" y="21742"/>
                      </a:lnTo>
                      <a:lnTo>
                        <a:pt x="2146" y="24746"/>
                      </a:lnTo>
                      <a:lnTo>
                        <a:pt x="0" y="26892"/>
                      </a:lnTo>
                      <a:lnTo>
                        <a:pt x="7152" y="31040"/>
                      </a:lnTo>
                      <a:lnTo>
                        <a:pt x="14447" y="34616"/>
                      </a:lnTo>
                      <a:lnTo>
                        <a:pt x="20169" y="35617"/>
                      </a:lnTo>
                      <a:lnTo>
                        <a:pt x="25747" y="35474"/>
                      </a:lnTo>
                      <a:lnTo>
                        <a:pt x="61222" y="31612"/>
                      </a:lnTo>
                      <a:lnTo>
                        <a:pt x="74811" y="27178"/>
                      </a:lnTo>
                      <a:lnTo>
                        <a:pt x="88114" y="19168"/>
                      </a:lnTo>
                      <a:lnTo>
                        <a:pt x="86111" y="16450"/>
                      </a:lnTo>
                      <a:lnTo>
                        <a:pt x="85682" y="13589"/>
                      </a:lnTo>
                      <a:lnTo>
                        <a:pt x="86397" y="10156"/>
                      </a:lnTo>
                      <a:lnTo>
                        <a:pt x="84252" y="7295"/>
                      </a:lnTo>
                      <a:lnTo>
                        <a:pt x="79960" y="4005"/>
                      </a:lnTo>
                      <a:lnTo>
                        <a:pt x="75669" y="2146"/>
                      </a:lnTo>
                      <a:lnTo>
                        <a:pt x="68803" y="143"/>
                      </a:lnTo>
                      <a:lnTo>
                        <a:pt x="62080" y="0"/>
                      </a:lnTo>
                      <a:lnTo>
                        <a:pt x="54070" y="1717"/>
                      </a:lnTo>
                      <a:lnTo>
                        <a:pt x="52353" y="3862"/>
                      </a:lnTo>
                      <a:lnTo>
                        <a:pt x="51066" y="6723"/>
                      </a:lnTo>
                      <a:lnTo>
                        <a:pt x="49636" y="11729"/>
                      </a:lnTo>
                      <a:lnTo>
                        <a:pt x="47490" y="14304"/>
                      </a:lnTo>
                      <a:lnTo>
                        <a:pt x="40338" y="15592"/>
                      </a:lnTo>
                      <a:lnTo>
                        <a:pt x="33043" y="1559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3" name="Freeform: Shape 682">
                  <a:extLst>
                    <a:ext uri="{FF2B5EF4-FFF2-40B4-BE49-F238E27FC236}">
                      <a16:creationId xmlns:a16="http://schemas.microsoft.com/office/drawing/2014/main" id="{D8B7C89D-7DBE-8B46-9402-6255156FE06E}"/>
                    </a:ext>
                  </a:extLst>
                </p:cNvPr>
                <p:cNvSpPr/>
                <p:nvPr/>
              </p:nvSpPr>
              <p:spPr>
                <a:xfrm>
                  <a:off x="10659933" y="2747833"/>
                  <a:ext cx="2145" cy="1573"/>
                </a:xfrm>
                <a:custGeom>
                  <a:avLst/>
                  <a:gdLst>
                    <a:gd name="connsiteX0" fmla="*/ 572 w 2145"/>
                    <a:gd name="connsiteY0" fmla="*/ 572 h 1573"/>
                    <a:gd name="connsiteX1" fmla="*/ 0 w 2145"/>
                    <a:gd name="connsiteY1" fmla="*/ 1001 h 1573"/>
                    <a:gd name="connsiteX2" fmla="*/ 0 w 2145"/>
                    <a:gd name="connsiteY2" fmla="*/ 1573 h 1573"/>
                    <a:gd name="connsiteX3" fmla="*/ 429 w 2145"/>
                    <a:gd name="connsiteY3" fmla="*/ 1430 h 1573"/>
                    <a:gd name="connsiteX4" fmla="*/ 1144 w 2145"/>
                    <a:gd name="connsiteY4" fmla="*/ 1001 h 1573"/>
                    <a:gd name="connsiteX5" fmla="*/ 1716 w 2145"/>
                    <a:gd name="connsiteY5" fmla="*/ 715 h 1573"/>
                    <a:gd name="connsiteX6" fmla="*/ 2145 w 2145"/>
                    <a:gd name="connsiteY6" fmla="*/ 286 h 1573"/>
                    <a:gd name="connsiteX7" fmla="*/ 1716 w 2145"/>
                    <a:gd name="connsiteY7" fmla="*/ 0 h 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 h="1573">
                      <a:moveTo>
                        <a:pt x="572" y="572"/>
                      </a:moveTo>
                      <a:lnTo>
                        <a:pt x="0" y="1001"/>
                      </a:lnTo>
                      <a:lnTo>
                        <a:pt x="0" y="1573"/>
                      </a:lnTo>
                      <a:lnTo>
                        <a:pt x="429" y="1430"/>
                      </a:lnTo>
                      <a:lnTo>
                        <a:pt x="1144" y="1001"/>
                      </a:lnTo>
                      <a:lnTo>
                        <a:pt x="1716" y="715"/>
                      </a:lnTo>
                      <a:lnTo>
                        <a:pt x="2145" y="286"/>
                      </a:lnTo>
                      <a:lnTo>
                        <a:pt x="1716"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4" name="Freeform: Shape 683">
                  <a:extLst>
                    <a:ext uri="{FF2B5EF4-FFF2-40B4-BE49-F238E27FC236}">
                      <a16:creationId xmlns:a16="http://schemas.microsoft.com/office/drawing/2014/main" id="{B6637452-54F8-D075-7C0C-085399118DDF}"/>
                    </a:ext>
                  </a:extLst>
                </p:cNvPr>
                <p:cNvSpPr/>
                <p:nvPr/>
              </p:nvSpPr>
              <p:spPr>
                <a:xfrm>
                  <a:off x="8125942" y="854099"/>
                  <a:ext cx="50637" cy="8868"/>
                </a:xfrm>
                <a:custGeom>
                  <a:avLst/>
                  <a:gdLst>
                    <a:gd name="connsiteX0" fmla="*/ 12874 w 50637"/>
                    <a:gd name="connsiteY0" fmla="*/ 5150 h 8868"/>
                    <a:gd name="connsiteX1" fmla="*/ 14161 w 50637"/>
                    <a:gd name="connsiteY1" fmla="*/ 6151 h 8868"/>
                    <a:gd name="connsiteX2" fmla="*/ 23602 w 50637"/>
                    <a:gd name="connsiteY2" fmla="*/ 8010 h 8868"/>
                    <a:gd name="connsiteX3" fmla="*/ 43056 w 50637"/>
                    <a:gd name="connsiteY3" fmla="*/ 8869 h 8868"/>
                    <a:gd name="connsiteX4" fmla="*/ 46632 w 50637"/>
                    <a:gd name="connsiteY4" fmla="*/ 7867 h 8868"/>
                    <a:gd name="connsiteX5" fmla="*/ 50637 w 50637"/>
                    <a:gd name="connsiteY5" fmla="*/ 5006 h 8868"/>
                    <a:gd name="connsiteX6" fmla="*/ 50208 w 50637"/>
                    <a:gd name="connsiteY6" fmla="*/ 3862 h 8868"/>
                    <a:gd name="connsiteX7" fmla="*/ 48491 w 50637"/>
                    <a:gd name="connsiteY7" fmla="*/ 2289 h 8868"/>
                    <a:gd name="connsiteX8" fmla="*/ 20884 w 50637"/>
                    <a:gd name="connsiteY8" fmla="*/ 0 h 8868"/>
                    <a:gd name="connsiteX9" fmla="*/ 5436 w 50637"/>
                    <a:gd name="connsiteY9" fmla="*/ 858 h 8868"/>
                    <a:gd name="connsiteX10" fmla="*/ 0 w 50637"/>
                    <a:gd name="connsiteY10" fmla="*/ 2861 h 8868"/>
                    <a:gd name="connsiteX11" fmla="*/ 12445 w 50637"/>
                    <a:gd name="connsiteY11" fmla="*/ 4291 h 8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 h="8868">
                      <a:moveTo>
                        <a:pt x="12874" y="5150"/>
                      </a:moveTo>
                      <a:lnTo>
                        <a:pt x="14161" y="6151"/>
                      </a:lnTo>
                      <a:lnTo>
                        <a:pt x="23602" y="8010"/>
                      </a:lnTo>
                      <a:lnTo>
                        <a:pt x="43056" y="8869"/>
                      </a:lnTo>
                      <a:lnTo>
                        <a:pt x="46632" y="7867"/>
                      </a:lnTo>
                      <a:lnTo>
                        <a:pt x="50637" y="5006"/>
                      </a:lnTo>
                      <a:lnTo>
                        <a:pt x="50208" y="3862"/>
                      </a:lnTo>
                      <a:lnTo>
                        <a:pt x="48491" y="2289"/>
                      </a:lnTo>
                      <a:lnTo>
                        <a:pt x="20884" y="0"/>
                      </a:lnTo>
                      <a:lnTo>
                        <a:pt x="5436" y="858"/>
                      </a:lnTo>
                      <a:lnTo>
                        <a:pt x="0" y="2861"/>
                      </a:lnTo>
                      <a:lnTo>
                        <a:pt x="12445" y="429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5" name="Freeform: Shape 684">
                  <a:extLst>
                    <a:ext uri="{FF2B5EF4-FFF2-40B4-BE49-F238E27FC236}">
                      <a16:creationId xmlns:a16="http://schemas.microsoft.com/office/drawing/2014/main" id="{F0FED2F4-B691-1449-1749-297EBB9808E3}"/>
                    </a:ext>
                  </a:extLst>
                </p:cNvPr>
                <p:cNvSpPr/>
                <p:nvPr/>
              </p:nvSpPr>
              <p:spPr>
                <a:xfrm>
                  <a:off x="6842711" y="2283947"/>
                  <a:ext cx="97411" cy="39193"/>
                </a:xfrm>
                <a:custGeom>
                  <a:avLst/>
                  <a:gdLst>
                    <a:gd name="connsiteX0" fmla="*/ 93836 w 97411"/>
                    <a:gd name="connsiteY0" fmla="*/ 27464 h 39193"/>
                    <a:gd name="connsiteX1" fmla="*/ 97412 w 97411"/>
                    <a:gd name="connsiteY1" fmla="*/ 18882 h 39193"/>
                    <a:gd name="connsiteX2" fmla="*/ 97268 w 97411"/>
                    <a:gd name="connsiteY2" fmla="*/ 17451 h 39193"/>
                    <a:gd name="connsiteX3" fmla="*/ 94551 w 97411"/>
                    <a:gd name="connsiteY3" fmla="*/ 15019 h 39193"/>
                    <a:gd name="connsiteX4" fmla="*/ 91261 w 97411"/>
                    <a:gd name="connsiteY4" fmla="*/ 13303 h 39193"/>
                    <a:gd name="connsiteX5" fmla="*/ 89544 w 97411"/>
                    <a:gd name="connsiteY5" fmla="*/ 9584 h 39193"/>
                    <a:gd name="connsiteX6" fmla="*/ 82821 w 97411"/>
                    <a:gd name="connsiteY6" fmla="*/ 9298 h 39193"/>
                    <a:gd name="connsiteX7" fmla="*/ 76527 w 97411"/>
                    <a:gd name="connsiteY7" fmla="*/ 9584 h 39193"/>
                    <a:gd name="connsiteX8" fmla="*/ 74525 w 97411"/>
                    <a:gd name="connsiteY8" fmla="*/ 9441 h 39193"/>
                    <a:gd name="connsiteX9" fmla="*/ 68517 w 97411"/>
                    <a:gd name="connsiteY9" fmla="*/ 7867 h 39193"/>
                    <a:gd name="connsiteX10" fmla="*/ 62795 w 97411"/>
                    <a:gd name="connsiteY10" fmla="*/ 5293 h 39193"/>
                    <a:gd name="connsiteX11" fmla="*/ 58933 w 97411"/>
                    <a:gd name="connsiteY11" fmla="*/ 3862 h 39193"/>
                    <a:gd name="connsiteX12" fmla="*/ 55643 w 97411"/>
                    <a:gd name="connsiteY12" fmla="*/ 2146 h 39193"/>
                    <a:gd name="connsiteX13" fmla="*/ 53927 w 97411"/>
                    <a:gd name="connsiteY13" fmla="*/ 429 h 39193"/>
                    <a:gd name="connsiteX14" fmla="*/ 51066 w 97411"/>
                    <a:gd name="connsiteY14" fmla="*/ 1001 h 39193"/>
                    <a:gd name="connsiteX15" fmla="*/ 49207 w 97411"/>
                    <a:gd name="connsiteY15" fmla="*/ 1001 h 39193"/>
                    <a:gd name="connsiteX16" fmla="*/ 48920 w 97411"/>
                    <a:gd name="connsiteY16" fmla="*/ 7581 h 39193"/>
                    <a:gd name="connsiteX17" fmla="*/ 47919 w 97411"/>
                    <a:gd name="connsiteY17" fmla="*/ 14733 h 39193"/>
                    <a:gd name="connsiteX18" fmla="*/ 42054 w 97411"/>
                    <a:gd name="connsiteY18" fmla="*/ 16164 h 39193"/>
                    <a:gd name="connsiteX19" fmla="*/ 38764 w 97411"/>
                    <a:gd name="connsiteY19" fmla="*/ 15878 h 39193"/>
                    <a:gd name="connsiteX20" fmla="*/ 35331 w 97411"/>
                    <a:gd name="connsiteY20" fmla="*/ 14304 h 39193"/>
                    <a:gd name="connsiteX21" fmla="*/ 32470 w 97411"/>
                    <a:gd name="connsiteY21" fmla="*/ 13875 h 39193"/>
                    <a:gd name="connsiteX22" fmla="*/ 29896 w 97411"/>
                    <a:gd name="connsiteY22" fmla="*/ 12731 h 39193"/>
                    <a:gd name="connsiteX23" fmla="*/ 37906 w 97411"/>
                    <a:gd name="connsiteY23" fmla="*/ 4291 h 39193"/>
                    <a:gd name="connsiteX24" fmla="*/ 40910 w 97411"/>
                    <a:gd name="connsiteY24" fmla="*/ 286 h 39193"/>
                    <a:gd name="connsiteX25" fmla="*/ 39193 w 97411"/>
                    <a:gd name="connsiteY25" fmla="*/ 0 h 39193"/>
                    <a:gd name="connsiteX26" fmla="*/ 37477 w 97411"/>
                    <a:gd name="connsiteY26" fmla="*/ 2289 h 39193"/>
                    <a:gd name="connsiteX27" fmla="*/ 32470 w 97411"/>
                    <a:gd name="connsiteY27" fmla="*/ 7724 h 39193"/>
                    <a:gd name="connsiteX28" fmla="*/ 27607 w 97411"/>
                    <a:gd name="connsiteY28" fmla="*/ 12302 h 39193"/>
                    <a:gd name="connsiteX29" fmla="*/ 23888 w 97411"/>
                    <a:gd name="connsiteY29" fmla="*/ 14161 h 39193"/>
                    <a:gd name="connsiteX30" fmla="*/ 15162 w 97411"/>
                    <a:gd name="connsiteY30" fmla="*/ 13875 h 39193"/>
                    <a:gd name="connsiteX31" fmla="*/ 11157 w 97411"/>
                    <a:gd name="connsiteY31" fmla="*/ 15306 h 39193"/>
                    <a:gd name="connsiteX32" fmla="*/ 10585 w 97411"/>
                    <a:gd name="connsiteY32" fmla="*/ 19168 h 39193"/>
                    <a:gd name="connsiteX33" fmla="*/ 10299 w 97411"/>
                    <a:gd name="connsiteY33" fmla="*/ 22458 h 39193"/>
                    <a:gd name="connsiteX34" fmla="*/ 7724 w 97411"/>
                    <a:gd name="connsiteY34" fmla="*/ 27321 h 39193"/>
                    <a:gd name="connsiteX35" fmla="*/ 4720 w 97411"/>
                    <a:gd name="connsiteY35" fmla="*/ 31040 h 39193"/>
                    <a:gd name="connsiteX36" fmla="*/ 0 w 97411"/>
                    <a:gd name="connsiteY36" fmla="*/ 34616 h 39193"/>
                    <a:gd name="connsiteX37" fmla="*/ 1287 w 97411"/>
                    <a:gd name="connsiteY37" fmla="*/ 35188 h 39193"/>
                    <a:gd name="connsiteX38" fmla="*/ 9727 w 97411"/>
                    <a:gd name="connsiteY38" fmla="*/ 35761 h 39193"/>
                    <a:gd name="connsiteX39" fmla="*/ 18309 w 97411"/>
                    <a:gd name="connsiteY39" fmla="*/ 36333 h 39193"/>
                    <a:gd name="connsiteX40" fmla="*/ 32041 w 97411"/>
                    <a:gd name="connsiteY40" fmla="*/ 36905 h 39193"/>
                    <a:gd name="connsiteX41" fmla="*/ 46346 w 97411"/>
                    <a:gd name="connsiteY41" fmla="*/ 37477 h 39193"/>
                    <a:gd name="connsiteX42" fmla="*/ 61365 w 97411"/>
                    <a:gd name="connsiteY42" fmla="*/ 38049 h 39193"/>
                    <a:gd name="connsiteX43" fmla="*/ 77386 w 97411"/>
                    <a:gd name="connsiteY43" fmla="*/ 38765 h 39193"/>
                    <a:gd name="connsiteX44" fmla="*/ 94407 w 97411"/>
                    <a:gd name="connsiteY44" fmla="*/ 39194 h 39193"/>
                    <a:gd name="connsiteX45" fmla="*/ 95409 w 97411"/>
                    <a:gd name="connsiteY45" fmla="*/ 38907 h 39193"/>
                    <a:gd name="connsiteX46" fmla="*/ 94265 w 97411"/>
                    <a:gd name="connsiteY46" fmla="*/ 36905 h 39193"/>
                    <a:gd name="connsiteX47" fmla="*/ 92834 w 97411"/>
                    <a:gd name="connsiteY47" fmla="*/ 33186 h 39193"/>
                    <a:gd name="connsiteX48" fmla="*/ 92977 w 97411"/>
                    <a:gd name="connsiteY48" fmla="*/ 30325 h 3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7411" h="39193">
                      <a:moveTo>
                        <a:pt x="93836" y="27464"/>
                      </a:moveTo>
                      <a:lnTo>
                        <a:pt x="97412" y="18882"/>
                      </a:lnTo>
                      <a:lnTo>
                        <a:pt x="97268" y="17451"/>
                      </a:lnTo>
                      <a:lnTo>
                        <a:pt x="94551" y="15019"/>
                      </a:lnTo>
                      <a:lnTo>
                        <a:pt x="91261" y="13303"/>
                      </a:lnTo>
                      <a:lnTo>
                        <a:pt x="89544" y="9584"/>
                      </a:lnTo>
                      <a:lnTo>
                        <a:pt x="82821" y="9298"/>
                      </a:lnTo>
                      <a:lnTo>
                        <a:pt x="76527" y="9584"/>
                      </a:lnTo>
                      <a:lnTo>
                        <a:pt x="74525" y="9441"/>
                      </a:lnTo>
                      <a:lnTo>
                        <a:pt x="68517" y="7867"/>
                      </a:lnTo>
                      <a:lnTo>
                        <a:pt x="62795" y="5293"/>
                      </a:lnTo>
                      <a:lnTo>
                        <a:pt x="58933" y="3862"/>
                      </a:lnTo>
                      <a:lnTo>
                        <a:pt x="55643" y="2146"/>
                      </a:lnTo>
                      <a:lnTo>
                        <a:pt x="53927" y="429"/>
                      </a:lnTo>
                      <a:lnTo>
                        <a:pt x="51066" y="1001"/>
                      </a:lnTo>
                      <a:lnTo>
                        <a:pt x="49207" y="1001"/>
                      </a:lnTo>
                      <a:lnTo>
                        <a:pt x="48920" y="7581"/>
                      </a:lnTo>
                      <a:lnTo>
                        <a:pt x="47919" y="14733"/>
                      </a:lnTo>
                      <a:lnTo>
                        <a:pt x="42054" y="16164"/>
                      </a:lnTo>
                      <a:lnTo>
                        <a:pt x="38764" y="15878"/>
                      </a:lnTo>
                      <a:lnTo>
                        <a:pt x="35331" y="14304"/>
                      </a:lnTo>
                      <a:lnTo>
                        <a:pt x="32470" y="13875"/>
                      </a:lnTo>
                      <a:lnTo>
                        <a:pt x="29896" y="12731"/>
                      </a:lnTo>
                      <a:lnTo>
                        <a:pt x="37906" y="4291"/>
                      </a:lnTo>
                      <a:lnTo>
                        <a:pt x="40910" y="286"/>
                      </a:lnTo>
                      <a:lnTo>
                        <a:pt x="39193" y="0"/>
                      </a:lnTo>
                      <a:lnTo>
                        <a:pt x="37477" y="2289"/>
                      </a:lnTo>
                      <a:lnTo>
                        <a:pt x="32470" y="7724"/>
                      </a:lnTo>
                      <a:lnTo>
                        <a:pt x="27607" y="12302"/>
                      </a:lnTo>
                      <a:lnTo>
                        <a:pt x="23888" y="14161"/>
                      </a:lnTo>
                      <a:lnTo>
                        <a:pt x="15162" y="13875"/>
                      </a:lnTo>
                      <a:lnTo>
                        <a:pt x="11157" y="15306"/>
                      </a:lnTo>
                      <a:lnTo>
                        <a:pt x="10585" y="19168"/>
                      </a:lnTo>
                      <a:lnTo>
                        <a:pt x="10299" y="22458"/>
                      </a:lnTo>
                      <a:lnTo>
                        <a:pt x="7724" y="27321"/>
                      </a:lnTo>
                      <a:lnTo>
                        <a:pt x="4720" y="31040"/>
                      </a:lnTo>
                      <a:lnTo>
                        <a:pt x="0" y="34616"/>
                      </a:lnTo>
                      <a:lnTo>
                        <a:pt x="1287" y="35188"/>
                      </a:lnTo>
                      <a:lnTo>
                        <a:pt x="9727" y="35761"/>
                      </a:lnTo>
                      <a:lnTo>
                        <a:pt x="18309" y="36333"/>
                      </a:lnTo>
                      <a:lnTo>
                        <a:pt x="32041" y="36905"/>
                      </a:lnTo>
                      <a:lnTo>
                        <a:pt x="46346" y="37477"/>
                      </a:lnTo>
                      <a:lnTo>
                        <a:pt x="61365" y="38049"/>
                      </a:lnTo>
                      <a:lnTo>
                        <a:pt x="77386" y="38765"/>
                      </a:lnTo>
                      <a:lnTo>
                        <a:pt x="94407" y="39194"/>
                      </a:lnTo>
                      <a:lnTo>
                        <a:pt x="95409" y="38907"/>
                      </a:lnTo>
                      <a:lnTo>
                        <a:pt x="94265" y="36905"/>
                      </a:lnTo>
                      <a:lnTo>
                        <a:pt x="92834" y="33186"/>
                      </a:lnTo>
                      <a:lnTo>
                        <a:pt x="92977" y="3032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6" name="Freeform: Shape 685">
                  <a:extLst>
                    <a:ext uri="{FF2B5EF4-FFF2-40B4-BE49-F238E27FC236}">
                      <a16:creationId xmlns:a16="http://schemas.microsoft.com/office/drawing/2014/main" id="{68815DE3-86C1-9D04-A967-34EB8ED9A34C}"/>
                    </a:ext>
                  </a:extLst>
                </p:cNvPr>
                <p:cNvSpPr/>
                <p:nvPr/>
              </p:nvSpPr>
              <p:spPr>
                <a:xfrm>
                  <a:off x="7532746" y="1753404"/>
                  <a:ext cx="7724" cy="5578"/>
                </a:xfrm>
                <a:custGeom>
                  <a:avLst/>
                  <a:gdLst>
                    <a:gd name="connsiteX0" fmla="*/ 6580 w 7724"/>
                    <a:gd name="connsiteY0" fmla="*/ 5579 h 5578"/>
                    <a:gd name="connsiteX1" fmla="*/ 7724 w 7724"/>
                    <a:gd name="connsiteY1" fmla="*/ 4863 h 5578"/>
                    <a:gd name="connsiteX2" fmla="*/ 7009 w 7724"/>
                    <a:gd name="connsiteY2" fmla="*/ 3147 h 5578"/>
                    <a:gd name="connsiteX3" fmla="*/ 5292 w 7724"/>
                    <a:gd name="connsiteY3" fmla="*/ 715 h 5578"/>
                    <a:gd name="connsiteX4" fmla="*/ 2718 w 7724"/>
                    <a:gd name="connsiteY4" fmla="*/ 0 h 5578"/>
                    <a:gd name="connsiteX5" fmla="*/ 286 w 7724"/>
                    <a:gd name="connsiteY5" fmla="*/ 572 h 5578"/>
                    <a:gd name="connsiteX6" fmla="*/ 0 w 7724"/>
                    <a:gd name="connsiteY6" fmla="*/ 1287 h 5578"/>
                    <a:gd name="connsiteX7" fmla="*/ 572 w 7724"/>
                    <a:gd name="connsiteY7" fmla="*/ 3147 h 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24" h="5578">
                      <a:moveTo>
                        <a:pt x="6580" y="5579"/>
                      </a:moveTo>
                      <a:lnTo>
                        <a:pt x="7724" y="4863"/>
                      </a:lnTo>
                      <a:lnTo>
                        <a:pt x="7009" y="3147"/>
                      </a:lnTo>
                      <a:lnTo>
                        <a:pt x="5292" y="715"/>
                      </a:lnTo>
                      <a:lnTo>
                        <a:pt x="2718" y="0"/>
                      </a:lnTo>
                      <a:lnTo>
                        <a:pt x="286" y="572"/>
                      </a:lnTo>
                      <a:lnTo>
                        <a:pt x="0" y="1287"/>
                      </a:lnTo>
                      <a:lnTo>
                        <a:pt x="572" y="314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7" name="Freeform: Shape 686">
                  <a:extLst>
                    <a:ext uri="{FF2B5EF4-FFF2-40B4-BE49-F238E27FC236}">
                      <a16:creationId xmlns:a16="http://schemas.microsoft.com/office/drawing/2014/main" id="{61E5408F-DE95-CB31-834E-154F82F56A08}"/>
                    </a:ext>
                  </a:extLst>
                </p:cNvPr>
                <p:cNvSpPr/>
                <p:nvPr/>
              </p:nvSpPr>
              <p:spPr>
                <a:xfrm>
                  <a:off x="7606699" y="916179"/>
                  <a:ext cx="114147" cy="28751"/>
                </a:xfrm>
                <a:custGeom>
                  <a:avLst/>
                  <a:gdLst>
                    <a:gd name="connsiteX0" fmla="*/ 14590 w 114147"/>
                    <a:gd name="connsiteY0" fmla="*/ 20741 h 28751"/>
                    <a:gd name="connsiteX1" fmla="*/ 22171 w 114147"/>
                    <a:gd name="connsiteY1" fmla="*/ 22458 h 28751"/>
                    <a:gd name="connsiteX2" fmla="*/ 32041 w 114147"/>
                    <a:gd name="connsiteY2" fmla="*/ 20169 h 28751"/>
                    <a:gd name="connsiteX3" fmla="*/ 33758 w 114147"/>
                    <a:gd name="connsiteY3" fmla="*/ 22172 h 28751"/>
                    <a:gd name="connsiteX4" fmla="*/ 34759 w 114147"/>
                    <a:gd name="connsiteY4" fmla="*/ 26177 h 28751"/>
                    <a:gd name="connsiteX5" fmla="*/ 37191 w 114147"/>
                    <a:gd name="connsiteY5" fmla="*/ 28751 h 28751"/>
                    <a:gd name="connsiteX6" fmla="*/ 44343 w 114147"/>
                    <a:gd name="connsiteY6" fmla="*/ 28036 h 28751"/>
                    <a:gd name="connsiteX7" fmla="*/ 48491 w 114147"/>
                    <a:gd name="connsiteY7" fmla="*/ 26749 h 28751"/>
                    <a:gd name="connsiteX8" fmla="*/ 51781 w 114147"/>
                    <a:gd name="connsiteY8" fmla="*/ 22172 h 28751"/>
                    <a:gd name="connsiteX9" fmla="*/ 53498 w 114147"/>
                    <a:gd name="connsiteY9" fmla="*/ 20741 h 28751"/>
                    <a:gd name="connsiteX10" fmla="*/ 63510 w 114147"/>
                    <a:gd name="connsiteY10" fmla="*/ 20598 h 28751"/>
                    <a:gd name="connsiteX11" fmla="*/ 67515 w 114147"/>
                    <a:gd name="connsiteY11" fmla="*/ 17308 h 28751"/>
                    <a:gd name="connsiteX12" fmla="*/ 69232 w 114147"/>
                    <a:gd name="connsiteY12" fmla="*/ 16879 h 28751"/>
                    <a:gd name="connsiteX13" fmla="*/ 72379 w 114147"/>
                    <a:gd name="connsiteY13" fmla="*/ 17594 h 28751"/>
                    <a:gd name="connsiteX14" fmla="*/ 75669 w 114147"/>
                    <a:gd name="connsiteY14" fmla="*/ 12731 h 28751"/>
                    <a:gd name="connsiteX15" fmla="*/ 78673 w 114147"/>
                    <a:gd name="connsiteY15" fmla="*/ 11729 h 28751"/>
                    <a:gd name="connsiteX16" fmla="*/ 81248 w 114147"/>
                    <a:gd name="connsiteY16" fmla="*/ 8010 h 28751"/>
                    <a:gd name="connsiteX17" fmla="*/ 84538 w 114147"/>
                    <a:gd name="connsiteY17" fmla="*/ 6294 h 28751"/>
                    <a:gd name="connsiteX18" fmla="*/ 86683 w 114147"/>
                    <a:gd name="connsiteY18" fmla="*/ 7009 h 28751"/>
                    <a:gd name="connsiteX19" fmla="*/ 94694 w 114147"/>
                    <a:gd name="connsiteY19" fmla="*/ 13160 h 28751"/>
                    <a:gd name="connsiteX20" fmla="*/ 112288 w 114147"/>
                    <a:gd name="connsiteY20" fmla="*/ 15878 h 28751"/>
                    <a:gd name="connsiteX21" fmla="*/ 114004 w 114147"/>
                    <a:gd name="connsiteY21" fmla="*/ 15592 h 28751"/>
                    <a:gd name="connsiteX22" fmla="*/ 114147 w 114147"/>
                    <a:gd name="connsiteY22" fmla="*/ 9727 h 28751"/>
                    <a:gd name="connsiteX23" fmla="*/ 109856 w 114147"/>
                    <a:gd name="connsiteY23" fmla="*/ 5293 h 28751"/>
                    <a:gd name="connsiteX24" fmla="*/ 106852 w 114147"/>
                    <a:gd name="connsiteY24" fmla="*/ 3433 h 28751"/>
                    <a:gd name="connsiteX25" fmla="*/ 103848 w 114147"/>
                    <a:gd name="connsiteY25" fmla="*/ 2432 h 28751"/>
                    <a:gd name="connsiteX26" fmla="*/ 100701 w 114147"/>
                    <a:gd name="connsiteY26" fmla="*/ 2146 h 28751"/>
                    <a:gd name="connsiteX27" fmla="*/ 90402 w 114147"/>
                    <a:gd name="connsiteY27" fmla="*/ 3004 h 28751"/>
                    <a:gd name="connsiteX28" fmla="*/ 76527 w 114147"/>
                    <a:gd name="connsiteY28" fmla="*/ 0 h 28751"/>
                    <a:gd name="connsiteX29" fmla="*/ 73809 w 114147"/>
                    <a:gd name="connsiteY29" fmla="*/ 143 h 28751"/>
                    <a:gd name="connsiteX30" fmla="*/ 63797 w 114147"/>
                    <a:gd name="connsiteY30" fmla="*/ 2861 h 28751"/>
                    <a:gd name="connsiteX31" fmla="*/ 57074 w 114147"/>
                    <a:gd name="connsiteY31" fmla="*/ 7009 h 28751"/>
                    <a:gd name="connsiteX32" fmla="*/ 42913 w 114147"/>
                    <a:gd name="connsiteY32" fmla="*/ 8439 h 28751"/>
                    <a:gd name="connsiteX33" fmla="*/ 6580 w 114147"/>
                    <a:gd name="connsiteY33" fmla="*/ 14304 h 28751"/>
                    <a:gd name="connsiteX34" fmla="*/ 0 w 114147"/>
                    <a:gd name="connsiteY34" fmla="*/ 17165 h 28751"/>
                    <a:gd name="connsiteX35" fmla="*/ 7295 w 114147"/>
                    <a:gd name="connsiteY35" fmla="*/ 18023 h 2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4147" h="28751">
                      <a:moveTo>
                        <a:pt x="14590" y="20741"/>
                      </a:moveTo>
                      <a:lnTo>
                        <a:pt x="22171" y="22458"/>
                      </a:lnTo>
                      <a:lnTo>
                        <a:pt x="32041" y="20169"/>
                      </a:lnTo>
                      <a:lnTo>
                        <a:pt x="33758" y="22172"/>
                      </a:lnTo>
                      <a:lnTo>
                        <a:pt x="34759" y="26177"/>
                      </a:lnTo>
                      <a:lnTo>
                        <a:pt x="37191" y="28751"/>
                      </a:lnTo>
                      <a:lnTo>
                        <a:pt x="44343" y="28036"/>
                      </a:lnTo>
                      <a:lnTo>
                        <a:pt x="48491" y="26749"/>
                      </a:lnTo>
                      <a:lnTo>
                        <a:pt x="51781" y="22172"/>
                      </a:lnTo>
                      <a:lnTo>
                        <a:pt x="53498" y="20741"/>
                      </a:lnTo>
                      <a:lnTo>
                        <a:pt x="63510" y="20598"/>
                      </a:lnTo>
                      <a:lnTo>
                        <a:pt x="67515" y="17308"/>
                      </a:lnTo>
                      <a:lnTo>
                        <a:pt x="69232" y="16879"/>
                      </a:lnTo>
                      <a:lnTo>
                        <a:pt x="72379" y="17594"/>
                      </a:lnTo>
                      <a:lnTo>
                        <a:pt x="75669" y="12731"/>
                      </a:lnTo>
                      <a:lnTo>
                        <a:pt x="78673" y="11729"/>
                      </a:lnTo>
                      <a:lnTo>
                        <a:pt x="81248" y="8010"/>
                      </a:lnTo>
                      <a:lnTo>
                        <a:pt x="84538" y="6294"/>
                      </a:lnTo>
                      <a:lnTo>
                        <a:pt x="86683" y="7009"/>
                      </a:lnTo>
                      <a:lnTo>
                        <a:pt x="94694" y="13160"/>
                      </a:lnTo>
                      <a:lnTo>
                        <a:pt x="112288" y="15878"/>
                      </a:lnTo>
                      <a:lnTo>
                        <a:pt x="114004" y="15592"/>
                      </a:lnTo>
                      <a:lnTo>
                        <a:pt x="114147" y="9727"/>
                      </a:lnTo>
                      <a:lnTo>
                        <a:pt x="109856" y="5293"/>
                      </a:lnTo>
                      <a:lnTo>
                        <a:pt x="106852" y="3433"/>
                      </a:lnTo>
                      <a:lnTo>
                        <a:pt x="103848" y="2432"/>
                      </a:lnTo>
                      <a:lnTo>
                        <a:pt x="100701" y="2146"/>
                      </a:lnTo>
                      <a:lnTo>
                        <a:pt x="90402" y="3004"/>
                      </a:lnTo>
                      <a:lnTo>
                        <a:pt x="76527" y="0"/>
                      </a:lnTo>
                      <a:lnTo>
                        <a:pt x="73809" y="143"/>
                      </a:lnTo>
                      <a:lnTo>
                        <a:pt x="63797" y="2861"/>
                      </a:lnTo>
                      <a:lnTo>
                        <a:pt x="57074" y="7009"/>
                      </a:lnTo>
                      <a:lnTo>
                        <a:pt x="42913" y="8439"/>
                      </a:lnTo>
                      <a:lnTo>
                        <a:pt x="6580" y="14304"/>
                      </a:lnTo>
                      <a:lnTo>
                        <a:pt x="0" y="17165"/>
                      </a:lnTo>
                      <a:lnTo>
                        <a:pt x="7295" y="1802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8" name="Freeform: Shape 687">
                  <a:extLst>
                    <a:ext uri="{FF2B5EF4-FFF2-40B4-BE49-F238E27FC236}">
                      <a16:creationId xmlns:a16="http://schemas.microsoft.com/office/drawing/2014/main" id="{E7DFCC63-8447-C220-E79C-3D55C9AC87CC}"/>
                    </a:ext>
                  </a:extLst>
                </p:cNvPr>
                <p:cNvSpPr/>
                <p:nvPr/>
              </p:nvSpPr>
              <p:spPr>
                <a:xfrm>
                  <a:off x="10655069" y="2747404"/>
                  <a:ext cx="2288" cy="1430"/>
                </a:xfrm>
                <a:custGeom>
                  <a:avLst/>
                  <a:gdLst>
                    <a:gd name="connsiteX0" fmla="*/ 1860 w 2288"/>
                    <a:gd name="connsiteY0" fmla="*/ 143 h 1430"/>
                    <a:gd name="connsiteX1" fmla="*/ 1288 w 2288"/>
                    <a:gd name="connsiteY1" fmla="*/ 143 h 1430"/>
                    <a:gd name="connsiteX2" fmla="*/ 858 w 2288"/>
                    <a:gd name="connsiteY2" fmla="*/ 143 h 1430"/>
                    <a:gd name="connsiteX3" fmla="*/ 430 w 2288"/>
                    <a:gd name="connsiteY3" fmla="*/ 0 h 1430"/>
                    <a:gd name="connsiteX4" fmla="*/ 0 w 2288"/>
                    <a:gd name="connsiteY4" fmla="*/ 143 h 1430"/>
                    <a:gd name="connsiteX5" fmla="*/ 0 w 2288"/>
                    <a:gd name="connsiteY5" fmla="*/ 429 h 1430"/>
                    <a:gd name="connsiteX6" fmla="*/ 430 w 2288"/>
                    <a:gd name="connsiteY6" fmla="*/ 572 h 1430"/>
                    <a:gd name="connsiteX7" fmla="*/ 572 w 2288"/>
                    <a:gd name="connsiteY7" fmla="*/ 1001 h 1430"/>
                    <a:gd name="connsiteX8" fmla="*/ 715 w 2288"/>
                    <a:gd name="connsiteY8" fmla="*/ 1430 h 1430"/>
                    <a:gd name="connsiteX9" fmla="*/ 1145 w 2288"/>
                    <a:gd name="connsiteY9" fmla="*/ 1430 h 1430"/>
                    <a:gd name="connsiteX10" fmla="*/ 1860 w 2288"/>
                    <a:gd name="connsiteY10" fmla="*/ 1287 h 1430"/>
                    <a:gd name="connsiteX11" fmla="*/ 2288 w 2288"/>
                    <a:gd name="connsiteY11" fmla="*/ 1287 h 1430"/>
                    <a:gd name="connsiteX12" fmla="*/ 2146 w 2288"/>
                    <a:gd name="connsiteY12" fmla="*/ 572 h 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8" h="1430">
                      <a:moveTo>
                        <a:pt x="1860" y="143"/>
                      </a:moveTo>
                      <a:lnTo>
                        <a:pt x="1288" y="143"/>
                      </a:lnTo>
                      <a:lnTo>
                        <a:pt x="858" y="143"/>
                      </a:lnTo>
                      <a:lnTo>
                        <a:pt x="430" y="0"/>
                      </a:lnTo>
                      <a:lnTo>
                        <a:pt x="0" y="143"/>
                      </a:lnTo>
                      <a:lnTo>
                        <a:pt x="0" y="429"/>
                      </a:lnTo>
                      <a:lnTo>
                        <a:pt x="430" y="572"/>
                      </a:lnTo>
                      <a:lnTo>
                        <a:pt x="572" y="1001"/>
                      </a:lnTo>
                      <a:lnTo>
                        <a:pt x="715" y="1430"/>
                      </a:lnTo>
                      <a:lnTo>
                        <a:pt x="1145" y="1430"/>
                      </a:lnTo>
                      <a:lnTo>
                        <a:pt x="1860" y="1287"/>
                      </a:lnTo>
                      <a:lnTo>
                        <a:pt x="2288" y="1287"/>
                      </a:lnTo>
                      <a:lnTo>
                        <a:pt x="2146" y="57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89" name="Freeform: Shape 688">
                  <a:extLst>
                    <a:ext uri="{FF2B5EF4-FFF2-40B4-BE49-F238E27FC236}">
                      <a16:creationId xmlns:a16="http://schemas.microsoft.com/office/drawing/2014/main" id="{95997AB9-D951-057E-6581-FECC023607F8}"/>
                    </a:ext>
                  </a:extLst>
                </p:cNvPr>
                <p:cNvSpPr/>
                <p:nvPr/>
              </p:nvSpPr>
              <p:spPr>
                <a:xfrm>
                  <a:off x="10528048" y="2320423"/>
                  <a:ext cx="92119" cy="335719"/>
                </a:xfrm>
                <a:custGeom>
                  <a:avLst/>
                  <a:gdLst>
                    <a:gd name="connsiteX0" fmla="*/ 91261 w 92119"/>
                    <a:gd name="connsiteY0" fmla="*/ 222860 h 335719"/>
                    <a:gd name="connsiteX1" fmla="*/ 88973 w 92119"/>
                    <a:gd name="connsiteY1" fmla="*/ 220285 h 335719"/>
                    <a:gd name="connsiteX2" fmla="*/ 83679 w 92119"/>
                    <a:gd name="connsiteY2" fmla="*/ 215850 h 335719"/>
                    <a:gd name="connsiteX3" fmla="*/ 80962 w 92119"/>
                    <a:gd name="connsiteY3" fmla="*/ 210844 h 335719"/>
                    <a:gd name="connsiteX4" fmla="*/ 78816 w 92119"/>
                    <a:gd name="connsiteY4" fmla="*/ 205695 h 335719"/>
                    <a:gd name="connsiteX5" fmla="*/ 77815 w 92119"/>
                    <a:gd name="connsiteY5" fmla="*/ 200974 h 335719"/>
                    <a:gd name="connsiteX6" fmla="*/ 76670 w 92119"/>
                    <a:gd name="connsiteY6" fmla="*/ 196397 h 335719"/>
                    <a:gd name="connsiteX7" fmla="*/ 74811 w 92119"/>
                    <a:gd name="connsiteY7" fmla="*/ 191962 h 335719"/>
                    <a:gd name="connsiteX8" fmla="*/ 72093 w 92119"/>
                    <a:gd name="connsiteY8" fmla="*/ 182808 h 335719"/>
                    <a:gd name="connsiteX9" fmla="*/ 65084 w 92119"/>
                    <a:gd name="connsiteY9" fmla="*/ 167502 h 335719"/>
                    <a:gd name="connsiteX10" fmla="*/ 62653 w 92119"/>
                    <a:gd name="connsiteY10" fmla="*/ 158634 h 335719"/>
                    <a:gd name="connsiteX11" fmla="*/ 56502 w 92119"/>
                    <a:gd name="connsiteY11" fmla="*/ 129310 h 335719"/>
                    <a:gd name="connsiteX12" fmla="*/ 55214 w 92119"/>
                    <a:gd name="connsiteY12" fmla="*/ 128023 h 335719"/>
                    <a:gd name="connsiteX13" fmla="*/ 54642 w 92119"/>
                    <a:gd name="connsiteY13" fmla="*/ 127164 h 335719"/>
                    <a:gd name="connsiteX14" fmla="*/ 54499 w 92119"/>
                    <a:gd name="connsiteY14" fmla="*/ 123016 h 335719"/>
                    <a:gd name="connsiteX15" fmla="*/ 54213 w 92119"/>
                    <a:gd name="connsiteY15" fmla="*/ 120298 h 335719"/>
                    <a:gd name="connsiteX16" fmla="*/ 53069 w 92119"/>
                    <a:gd name="connsiteY16" fmla="*/ 118296 h 335719"/>
                    <a:gd name="connsiteX17" fmla="*/ 50065 w 92119"/>
                    <a:gd name="connsiteY17" fmla="*/ 115721 h 335719"/>
                    <a:gd name="connsiteX18" fmla="*/ 49493 w 92119"/>
                    <a:gd name="connsiteY18" fmla="*/ 113862 h 335719"/>
                    <a:gd name="connsiteX19" fmla="*/ 49350 w 92119"/>
                    <a:gd name="connsiteY19" fmla="*/ 109284 h 335719"/>
                    <a:gd name="connsiteX20" fmla="*/ 47919 w 92119"/>
                    <a:gd name="connsiteY20" fmla="*/ 105136 h 335719"/>
                    <a:gd name="connsiteX21" fmla="*/ 46202 w 92119"/>
                    <a:gd name="connsiteY21" fmla="*/ 101274 h 335719"/>
                    <a:gd name="connsiteX22" fmla="*/ 45059 w 92119"/>
                    <a:gd name="connsiteY22" fmla="*/ 95552 h 335719"/>
                    <a:gd name="connsiteX23" fmla="*/ 45630 w 92119"/>
                    <a:gd name="connsiteY23" fmla="*/ 84824 h 335719"/>
                    <a:gd name="connsiteX24" fmla="*/ 46489 w 92119"/>
                    <a:gd name="connsiteY24" fmla="*/ 81105 h 335719"/>
                    <a:gd name="connsiteX25" fmla="*/ 48348 w 92119"/>
                    <a:gd name="connsiteY25" fmla="*/ 79674 h 335719"/>
                    <a:gd name="connsiteX26" fmla="*/ 49350 w 92119"/>
                    <a:gd name="connsiteY26" fmla="*/ 77529 h 335719"/>
                    <a:gd name="connsiteX27" fmla="*/ 50208 w 92119"/>
                    <a:gd name="connsiteY27" fmla="*/ 74096 h 335719"/>
                    <a:gd name="connsiteX28" fmla="*/ 50494 w 92119"/>
                    <a:gd name="connsiteY28" fmla="*/ 70663 h 335719"/>
                    <a:gd name="connsiteX29" fmla="*/ 50208 w 92119"/>
                    <a:gd name="connsiteY29" fmla="*/ 59935 h 335719"/>
                    <a:gd name="connsiteX30" fmla="*/ 49063 w 92119"/>
                    <a:gd name="connsiteY30" fmla="*/ 52926 h 335719"/>
                    <a:gd name="connsiteX31" fmla="*/ 48205 w 92119"/>
                    <a:gd name="connsiteY31" fmla="*/ 49493 h 335719"/>
                    <a:gd name="connsiteX32" fmla="*/ 47204 w 92119"/>
                    <a:gd name="connsiteY32" fmla="*/ 46203 h 335719"/>
                    <a:gd name="connsiteX33" fmla="*/ 43342 w 92119"/>
                    <a:gd name="connsiteY33" fmla="*/ 38335 h 335719"/>
                    <a:gd name="connsiteX34" fmla="*/ 37907 w 92119"/>
                    <a:gd name="connsiteY34" fmla="*/ 25748 h 335719"/>
                    <a:gd name="connsiteX35" fmla="*/ 38478 w 92119"/>
                    <a:gd name="connsiteY35" fmla="*/ 25032 h 335719"/>
                    <a:gd name="connsiteX36" fmla="*/ 37763 w 92119"/>
                    <a:gd name="connsiteY36" fmla="*/ 22315 h 335719"/>
                    <a:gd name="connsiteX37" fmla="*/ 38192 w 92119"/>
                    <a:gd name="connsiteY37" fmla="*/ 19168 h 335719"/>
                    <a:gd name="connsiteX38" fmla="*/ 39337 w 92119"/>
                    <a:gd name="connsiteY38" fmla="*/ 16021 h 335719"/>
                    <a:gd name="connsiteX39" fmla="*/ 39908 w 92119"/>
                    <a:gd name="connsiteY39" fmla="*/ 13732 h 335719"/>
                    <a:gd name="connsiteX40" fmla="*/ 39623 w 92119"/>
                    <a:gd name="connsiteY40" fmla="*/ 11443 h 335719"/>
                    <a:gd name="connsiteX41" fmla="*/ 33186 w 92119"/>
                    <a:gd name="connsiteY41" fmla="*/ 858 h 335719"/>
                    <a:gd name="connsiteX42" fmla="*/ 31183 w 92119"/>
                    <a:gd name="connsiteY42" fmla="*/ 0 h 335719"/>
                    <a:gd name="connsiteX43" fmla="*/ 30325 w 92119"/>
                    <a:gd name="connsiteY43" fmla="*/ 2432 h 335719"/>
                    <a:gd name="connsiteX44" fmla="*/ 28752 w 92119"/>
                    <a:gd name="connsiteY44" fmla="*/ 4720 h 335719"/>
                    <a:gd name="connsiteX45" fmla="*/ 26892 w 92119"/>
                    <a:gd name="connsiteY45" fmla="*/ 5722 h 335719"/>
                    <a:gd name="connsiteX46" fmla="*/ 20312 w 92119"/>
                    <a:gd name="connsiteY46" fmla="*/ 5579 h 335719"/>
                    <a:gd name="connsiteX47" fmla="*/ 24317 w 92119"/>
                    <a:gd name="connsiteY47" fmla="*/ 11157 h 335719"/>
                    <a:gd name="connsiteX48" fmla="*/ 30468 w 92119"/>
                    <a:gd name="connsiteY48" fmla="*/ 18596 h 335719"/>
                    <a:gd name="connsiteX49" fmla="*/ 31469 w 92119"/>
                    <a:gd name="connsiteY49" fmla="*/ 21599 h 335719"/>
                    <a:gd name="connsiteX50" fmla="*/ 30754 w 92119"/>
                    <a:gd name="connsiteY50" fmla="*/ 24889 h 335719"/>
                    <a:gd name="connsiteX51" fmla="*/ 29610 w 92119"/>
                    <a:gd name="connsiteY51" fmla="*/ 28179 h 335719"/>
                    <a:gd name="connsiteX52" fmla="*/ 31040 w 92119"/>
                    <a:gd name="connsiteY52" fmla="*/ 28465 h 335719"/>
                    <a:gd name="connsiteX53" fmla="*/ 30754 w 92119"/>
                    <a:gd name="connsiteY53" fmla="*/ 30754 h 335719"/>
                    <a:gd name="connsiteX54" fmla="*/ 26892 w 92119"/>
                    <a:gd name="connsiteY54" fmla="*/ 31612 h 335719"/>
                    <a:gd name="connsiteX55" fmla="*/ 25604 w 92119"/>
                    <a:gd name="connsiteY55" fmla="*/ 34330 h 335719"/>
                    <a:gd name="connsiteX56" fmla="*/ 27750 w 92119"/>
                    <a:gd name="connsiteY56" fmla="*/ 36333 h 335719"/>
                    <a:gd name="connsiteX57" fmla="*/ 26034 w 92119"/>
                    <a:gd name="connsiteY57" fmla="*/ 40052 h 335719"/>
                    <a:gd name="connsiteX58" fmla="*/ 23030 w 92119"/>
                    <a:gd name="connsiteY58" fmla="*/ 41625 h 335719"/>
                    <a:gd name="connsiteX59" fmla="*/ 21456 w 92119"/>
                    <a:gd name="connsiteY59" fmla="*/ 41911 h 335719"/>
                    <a:gd name="connsiteX60" fmla="*/ 19883 w 92119"/>
                    <a:gd name="connsiteY60" fmla="*/ 41768 h 335719"/>
                    <a:gd name="connsiteX61" fmla="*/ 15592 w 92119"/>
                    <a:gd name="connsiteY61" fmla="*/ 38478 h 335719"/>
                    <a:gd name="connsiteX62" fmla="*/ 14447 w 92119"/>
                    <a:gd name="connsiteY62" fmla="*/ 38049 h 335719"/>
                    <a:gd name="connsiteX63" fmla="*/ 9155 w 92119"/>
                    <a:gd name="connsiteY63" fmla="*/ 39623 h 335719"/>
                    <a:gd name="connsiteX64" fmla="*/ 5722 w 92119"/>
                    <a:gd name="connsiteY64" fmla="*/ 42484 h 335719"/>
                    <a:gd name="connsiteX65" fmla="*/ 4864 w 92119"/>
                    <a:gd name="connsiteY65" fmla="*/ 44486 h 335719"/>
                    <a:gd name="connsiteX66" fmla="*/ 5292 w 92119"/>
                    <a:gd name="connsiteY66" fmla="*/ 52783 h 335719"/>
                    <a:gd name="connsiteX67" fmla="*/ 6437 w 92119"/>
                    <a:gd name="connsiteY67" fmla="*/ 56788 h 335719"/>
                    <a:gd name="connsiteX68" fmla="*/ 5865 w 92119"/>
                    <a:gd name="connsiteY68" fmla="*/ 66801 h 335719"/>
                    <a:gd name="connsiteX69" fmla="*/ 4291 w 92119"/>
                    <a:gd name="connsiteY69" fmla="*/ 76528 h 335719"/>
                    <a:gd name="connsiteX70" fmla="*/ 2575 w 92119"/>
                    <a:gd name="connsiteY70" fmla="*/ 80533 h 335719"/>
                    <a:gd name="connsiteX71" fmla="*/ 572 w 92119"/>
                    <a:gd name="connsiteY71" fmla="*/ 84538 h 335719"/>
                    <a:gd name="connsiteX72" fmla="*/ 0 w 92119"/>
                    <a:gd name="connsiteY72" fmla="*/ 87971 h 335719"/>
                    <a:gd name="connsiteX73" fmla="*/ 143 w 92119"/>
                    <a:gd name="connsiteY73" fmla="*/ 101703 h 335719"/>
                    <a:gd name="connsiteX74" fmla="*/ 1716 w 92119"/>
                    <a:gd name="connsiteY74" fmla="*/ 105136 h 335719"/>
                    <a:gd name="connsiteX75" fmla="*/ 4434 w 92119"/>
                    <a:gd name="connsiteY75" fmla="*/ 107425 h 335719"/>
                    <a:gd name="connsiteX76" fmla="*/ 3290 w 92119"/>
                    <a:gd name="connsiteY76" fmla="*/ 108998 h 335719"/>
                    <a:gd name="connsiteX77" fmla="*/ 1860 w 92119"/>
                    <a:gd name="connsiteY77" fmla="*/ 109570 h 335719"/>
                    <a:gd name="connsiteX78" fmla="*/ 3290 w 92119"/>
                    <a:gd name="connsiteY78" fmla="*/ 111430 h 335719"/>
                    <a:gd name="connsiteX79" fmla="*/ 6437 w 92119"/>
                    <a:gd name="connsiteY79" fmla="*/ 113862 h 335719"/>
                    <a:gd name="connsiteX80" fmla="*/ 10442 w 92119"/>
                    <a:gd name="connsiteY80" fmla="*/ 118296 h 335719"/>
                    <a:gd name="connsiteX81" fmla="*/ 12874 w 92119"/>
                    <a:gd name="connsiteY81" fmla="*/ 121872 h 335719"/>
                    <a:gd name="connsiteX82" fmla="*/ 16450 w 92119"/>
                    <a:gd name="connsiteY82" fmla="*/ 130168 h 335719"/>
                    <a:gd name="connsiteX83" fmla="*/ 16450 w 92119"/>
                    <a:gd name="connsiteY83" fmla="*/ 139180 h 335719"/>
                    <a:gd name="connsiteX84" fmla="*/ 14591 w 92119"/>
                    <a:gd name="connsiteY84" fmla="*/ 143471 h 335719"/>
                    <a:gd name="connsiteX85" fmla="*/ 13303 w 92119"/>
                    <a:gd name="connsiteY85" fmla="*/ 148049 h 335719"/>
                    <a:gd name="connsiteX86" fmla="*/ 12158 w 92119"/>
                    <a:gd name="connsiteY86" fmla="*/ 153770 h 335719"/>
                    <a:gd name="connsiteX87" fmla="*/ 12301 w 92119"/>
                    <a:gd name="connsiteY87" fmla="*/ 158348 h 335719"/>
                    <a:gd name="connsiteX88" fmla="*/ 14591 w 92119"/>
                    <a:gd name="connsiteY88" fmla="*/ 166358 h 335719"/>
                    <a:gd name="connsiteX89" fmla="*/ 14876 w 92119"/>
                    <a:gd name="connsiteY89" fmla="*/ 170220 h 335719"/>
                    <a:gd name="connsiteX90" fmla="*/ 14447 w 92119"/>
                    <a:gd name="connsiteY90" fmla="*/ 195682 h 335719"/>
                    <a:gd name="connsiteX91" fmla="*/ 13446 w 92119"/>
                    <a:gd name="connsiteY91" fmla="*/ 200688 h 335719"/>
                    <a:gd name="connsiteX92" fmla="*/ 12158 w 92119"/>
                    <a:gd name="connsiteY92" fmla="*/ 205695 h 335719"/>
                    <a:gd name="connsiteX93" fmla="*/ 10871 w 92119"/>
                    <a:gd name="connsiteY93" fmla="*/ 214849 h 335719"/>
                    <a:gd name="connsiteX94" fmla="*/ 9584 w 92119"/>
                    <a:gd name="connsiteY94" fmla="*/ 218997 h 335719"/>
                    <a:gd name="connsiteX95" fmla="*/ 6151 w 92119"/>
                    <a:gd name="connsiteY95" fmla="*/ 227580 h 335719"/>
                    <a:gd name="connsiteX96" fmla="*/ 6437 w 92119"/>
                    <a:gd name="connsiteY96" fmla="*/ 229439 h 335719"/>
                    <a:gd name="connsiteX97" fmla="*/ 7152 w 92119"/>
                    <a:gd name="connsiteY97" fmla="*/ 231299 h 335719"/>
                    <a:gd name="connsiteX98" fmla="*/ 11015 w 92119"/>
                    <a:gd name="connsiteY98" fmla="*/ 238165 h 335719"/>
                    <a:gd name="connsiteX99" fmla="*/ 14304 w 92119"/>
                    <a:gd name="connsiteY99" fmla="*/ 245317 h 335719"/>
                    <a:gd name="connsiteX100" fmla="*/ 15734 w 92119"/>
                    <a:gd name="connsiteY100" fmla="*/ 256045 h 335719"/>
                    <a:gd name="connsiteX101" fmla="*/ 14734 w 92119"/>
                    <a:gd name="connsiteY101" fmla="*/ 260337 h 335719"/>
                    <a:gd name="connsiteX102" fmla="*/ 12445 w 92119"/>
                    <a:gd name="connsiteY102" fmla="*/ 263913 h 335719"/>
                    <a:gd name="connsiteX103" fmla="*/ 10728 w 92119"/>
                    <a:gd name="connsiteY103" fmla="*/ 268061 h 335719"/>
                    <a:gd name="connsiteX104" fmla="*/ 9155 w 92119"/>
                    <a:gd name="connsiteY104" fmla="*/ 272352 h 335719"/>
                    <a:gd name="connsiteX105" fmla="*/ 9012 w 92119"/>
                    <a:gd name="connsiteY105" fmla="*/ 274069 h 335719"/>
                    <a:gd name="connsiteX106" fmla="*/ 9727 w 92119"/>
                    <a:gd name="connsiteY106" fmla="*/ 281507 h 335719"/>
                    <a:gd name="connsiteX107" fmla="*/ 10728 w 92119"/>
                    <a:gd name="connsiteY107" fmla="*/ 285512 h 335719"/>
                    <a:gd name="connsiteX108" fmla="*/ 11300 w 92119"/>
                    <a:gd name="connsiteY108" fmla="*/ 289517 h 335719"/>
                    <a:gd name="connsiteX109" fmla="*/ 10585 w 92119"/>
                    <a:gd name="connsiteY109" fmla="*/ 293665 h 335719"/>
                    <a:gd name="connsiteX110" fmla="*/ 6151 w 92119"/>
                    <a:gd name="connsiteY110" fmla="*/ 306396 h 335719"/>
                    <a:gd name="connsiteX111" fmla="*/ 5149 w 92119"/>
                    <a:gd name="connsiteY111" fmla="*/ 315551 h 335719"/>
                    <a:gd name="connsiteX112" fmla="*/ 7724 w 92119"/>
                    <a:gd name="connsiteY112" fmla="*/ 326136 h 335719"/>
                    <a:gd name="connsiteX113" fmla="*/ 8154 w 92119"/>
                    <a:gd name="connsiteY113" fmla="*/ 329283 h 335719"/>
                    <a:gd name="connsiteX114" fmla="*/ 9012 w 92119"/>
                    <a:gd name="connsiteY114" fmla="*/ 332144 h 335719"/>
                    <a:gd name="connsiteX115" fmla="*/ 10728 w 92119"/>
                    <a:gd name="connsiteY115" fmla="*/ 334146 h 335719"/>
                    <a:gd name="connsiteX116" fmla="*/ 12588 w 92119"/>
                    <a:gd name="connsiteY116" fmla="*/ 335720 h 335719"/>
                    <a:gd name="connsiteX117" fmla="*/ 14734 w 92119"/>
                    <a:gd name="connsiteY117" fmla="*/ 332716 h 335719"/>
                    <a:gd name="connsiteX118" fmla="*/ 16450 w 92119"/>
                    <a:gd name="connsiteY118" fmla="*/ 329283 h 335719"/>
                    <a:gd name="connsiteX119" fmla="*/ 19310 w 92119"/>
                    <a:gd name="connsiteY119" fmla="*/ 319127 h 335719"/>
                    <a:gd name="connsiteX120" fmla="*/ 20741 w 92119"/>
                    <a:gd name="connsiteY120" fmla="*/ 315265 h 335719"/>
                    <a:gd name="connsiteX121" fmla="*/ 22458 w 92119"/>
                    <a:gd name="connsiteY121" fmla="*/ 311689 h 335719"/>
                    <a:gd name="connsiteX122" fmla="*/ 24604 w 92119"/>
                    <a:gd name="connsiteY122" fmla="*/ 308256 h 335719"/>
                    <a:gd name="connsiteX123" fmla="*/ 27607 w 92119"/>
                    <a:gd name="connsiteY123" fmla="*/ 306110 h 335719"/>
                    <a:gd name="connsiteX124" fmla="*/ 29323 w 92119"/>
                    <a:gd name="connsiteY124" fmla="*/ 305538 h 335719"/>
                    <a:gd name="connsiteX125" fmla="*/ 31040 w 92119"/>
                    <a:gd name="connsiteY125" fmla="*/ 305824 h 335719"/>
                    <a:gd name="connsiteX126" fmla="*/ 32756 w 92119"/>
                    <a:gd name="connsiteY126" fmla="*/ 307254 h 335719"/>
                    <a:gd name="connsiteX127" fmla="*/ 34187 w 92119"/>
                    <a:gd name="connsiteY127" fmla="*/ 309257 h 335719"/>
                    <a:gd name="connsiteX128" fmla="*/ 35189 w 92119"/>
                    <a:gd name="connsiteY128" fmla="*/ 309829 h 335719"/>
                    <a:gd name="connsiteX129" fmla="*/ 41768 w 92119"/>
                    <a:gd name="connsiteY129" fmla="*/ 310258 h 335719"/>
                    <a:gd name="connsiteX130" fmla="*/ 48920 w 92119"/>
                    <a:gd name="connsiteY130" fmla="*/ 311546 h 335719"/>
                    <a:gd name="connsiteX131" fmla="*/ 51066 w 92119"/>
                    <a:gd name="connsiteY131" fmla="*/ 314693 h 335719"/>
                    <a:gd name="connsiteX132" fmla="*/ 51638 w 92119"/>
                    <a:gd name="connsiteY132" fmla="*/ 319127 h 335719"/>
                    <a:gd name="connsiteX133" fmla="*/ 53069 w 92119"/>
                    <a:gd name="connsiteY133" fmla="*/ 324276 h 335719"/>
                    <a:gd name="connsiteX134" fmla="*/ 53498 w 92119"/>
                    <a:gd name="connsiteY134" fmla="*/ 331572 h 335719"/>
                    <a:gd name="connsiteX135" fmla="*/ 54356 w 92119"/>
                    <a:gd name="connsiteY135" fmla="*/ 329998 h 335719"/>
                    <a:gd name="connsiteX136" fmla="*/ 54929 w 92119"/>
                    <a:gd name="connsiteY136" fmla="*/ 328282 h 335719"/>
                    <a:gd name="connsiteX137" fmla="*/ 55214 w 92119"/>
                    <a:gd name="connsiteY137" fmla="*/ 325993 h 335719"/>
                    <a:gd name="connsiteX138" fmla="*/ 55787 w 92119"/>
                    <a:gd name="connsiteY138" fmla="*/ 323990 h 335719"/>
                    <a:gd name="connsiteX139" fmla="*/ 57932 w 92119"/>
                    <a:gd name="connsiteY139" fmla="*/ 318984 h 335719"/>
                    <a:gd name="connsiteX140" fmla="*/ 57932 w 92119"/>
                    <a:gd name="connsiteY140" fmla="*/ 317267 h 335719"/>
                    <a:gd name="connsiteX141" fmla="*/ 56645 w 92119"/>
                    <a:gd name="connsiteY141" fmla="*/ 310974 h 335719"/>
                    <a:gd name="connsiteX142" fmla="*/ 55071 w 92119"/>
                    <a:gd name="connsiteY142" fmla="*/ 304251 h 335719"/>
                    <a:gd name="connsiteX143" fmla="*/ 53927 w 92119"/>
                    <a:gd name="connsiteY143" fmla="*/ 302677 h 335719"/>
                    <a:gd name="connsiteX144" fmla="*/ 52068 w 92119"/>
                    <a:gd name="connsiteY144" fmla="*/ 302248 h 335719"/>
                    <a:gd name="connsiteX145" fmla="*/ 50065 w 92119"/>
                    <a:gd name="connsiteY145" fmla="*/ 302105 h 335719"/>
                    <a:gd name="connsiteX146" fmla="*/ 46918 w 92119"/>
                    <a:gd name="connsiteY146" fmla="*/ 302534 h 335719"/>
                    <a:gd name="connsiteX147" fmla="*/ 45774 w 92119"/>
                    <a:gd name="connsiteY147" fmla="*/ 300675 h 335719"/>
                    <a:gd name="connsiteX148" fmla="*/ 43056 w 92119"/>
                    <a:gd name="connsiteY148" fmla="*/ 294810 h 335719"/>
                    <a:gd name="connsiteX149" fmla="*/ 40624 w 92119"/>
                    <a:gd name="connsiteY149" fmla="*/ 286370 h 335719"/>
                    <a:gd name="connsiteX150" fmla="*/ 38622 w 92119"/>
                    <a:gd name="connsiteY150" fmla="*/ 282508 h 335719"/>
                    <a:gd name="connsiteX151" fmla="*/ 37477 w 92119"/>
                    <a:gd name="connsiteY151" fmla="*/ 280935 h 335719"/>
                    <a:gd name="connsiteX152" fmla="*/ 36332 w 92119"/>
                    <a:gd name="connsiteY152" fmla="*/ 279790 h 335719"/>
                    <a:gd name="connsiteX153" fmla="*/ 34330 w 92119"/>
                    <a:gd name="connsiteY153" fmla="*/ 278932 h 335719"/>
                    <a:gd name="connsiteX154" fmla="*/ 32756 w 92119"/>
                    <a:gd name="connsiteY154" fmla="*/ 277502 h 335719"/>
                    <a:gd name="connsiteX155" fmla="*/ 30468 w 92119"/>
                    <a:gd name="connsiteY155" fmla="*/ 274355 h 335719"/>
                    <a:gd name="connsiteX156" fmla="*/ 27750 w 92119"/>
                    <a:gd name="connsiteY156" fmla="*/ 268633 h 335719"/>
                    <a:gd name="connsiteX157" fmla="*/ 27035 w 92119"/>
                    <a:gd name="connsiteY157" fmla="*/ 266630 h 335719"/>
                    <a:gd name="connsiteX158" fmla="*/ 26749 w 92119"/>
                    <a:gd name="connsiteY158" fmla="*/ 260909 h 335719"/>
                    <a:gd name="connsiteX159" fmla="*/ 27607 w 92119"/>
                    <a:gd name="connsiteY159" fmla="*/ 253757 h 335719"/>
                    <a:gd name="connsiteX160" fmla="*/ 29896 w 92119"/>
                    <a:gd name="connsiteY160" fmla="*/ 247034 h 335719"/>
                    <a:gd name="connsiteX161" fmla="*/ 39480 w 92119"/>
                    <a:gd name="connsiteY161" fmla="*/ 221000 h 335719"/>
                    <a:gd name="connsiteX162" fmla="*/ 41196 w 92119"/>
                    <a:gd name="connsiteY162" fmla="*/ 213705 h 335719"/>
                    <a:gd name="connsiteX163" fmla="*/ 43628 w 92119"/>
                    <a:gd name="connsiteY163" fmla="*/ 210129 h 335719"/>
                    <a:gd name="connsiteX164" fmla="*/ 47490 w 92119"/>
                    <a:gd name="connsiteY164" fmla="*/ 207554 h 335719"/>
                    <a:gd name="connsiteX165" fmla="*/ 51924 w 92119"/>
                    <a:gd name="connsiteY165" fmla="*/ 206553 h 335719"/>
                    <a:gd name="connsiteX166" fmla="*/ 62509 w 92119"/>
                    <a:gd name="connsiteY166" fmla="*/ 205695 h 335719"/>
                    <a:gd name="connsiteX167" fmla="*/ 65084 w 92119"/>
                    <a:gd name="connsiteY167" fmla="*/ 205838 h 335719"/>
                    <a:gd name="connsiteX168" fmla="*/ 69661 w 92119"/>
                    <a:gd name="connsiteY168" fmla="*/ 207125 h 335719"/>
                    <a:gd name="connsiteX169" fmla="*/ 72093 w 92119"/>
                    <a:gd name="connsiteY169" fmla="*/ 208126 h 335719"/>
                    <a:gd name="connsiteX170" fmla="*/ 74382 w 92119"/>
                    <a:gd name="connsiteY170" fmla="*/ 209700 h 335719"/>
                    <a:gd name="connsiteX171" fmla="*/ 79103 w 92119"/>
                    <a:gd name="connsiteY171" fmla="*/ 215135 h 335719"/>
                    <a:gd name="connsiteX172" fmla="*/ 82964 w 92119"/>
                    <a:gd name="connsiteY172" fmla="*/ 218425 h 335719"/>
                    <a:gd name="connsiteX173" fmla="*/ 86827 w 92119"/>
                    <a:gd name="connsiteY173" fmla="*/ 222001 h 335719"/>
                    <a:gd name="connsiteX174" fmla="*/ 89401 w 92119"/>
                    <a:gd name="connsiteY174" fmla="*/ 225005 h 335719"/>
                    <a:gd name="connsiteX175" fmla="*/ 90831 w 92119"/>
                    <a:gd name="connsiteY175" fmla="*/ 230298 h 335719"/>
                    <a:gd name="connsiteX176" fmla="*/ 92119 w 92119"/>
                    <a:gd name="connsiteY176" fmla="*/ 231871 h 335719"/>
                    <a:gd name="connsiteX177" fmla="*/ 91976 w 92119"/>
                    <a:gd name="connsiteY177" fmla="*/ 224862 h 3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92119" h="335719">
                      <a:moveTo>
                        <a:pt x="91261" y="222860"/>
                      </a:moveTo>
                      <a:lnTo>
                        <a:pt x="88973" y="220285"/>
                      </a:lnTo>
                      <a:lnTo>
                        <a:pt x="83679" y="215850"/>
                      </a:lnTo>
                      <a:lnTo>
                        <a:pt x="80962" y="210844"/>
                      </a:lnTo>
                      <a:lnTo>
                        <a:pt x="78816" y="205695"/>
                      </a:lnTo>
                      <a:lnTo>
                        <a:pt x="77815" y="200974"/>
                      </a:lnTo>
                      <a:lnTo>
                        <a:pt x="76670" y="196397"/>
                      </a:lnTo>
                      <a:lnTo>
                        <a:pt x="74811" y="191962"/>
                      </a:lnTo>
                      <a:lnTo>
                        <a:pt x="72093" y="182808"/>
                      </a:lnTo>
                      <a:lnTo>
                        <a:pt x="65084" y="167502"/>
                      </a:lnTo>
                      <a:lnTo>
                        <a:pt x="62653" y="158634"/>
                      </a:lnTo>
                      <a:lnTo>
                        <a:pt x="56502" y="129310"/>
                      </a:lnTo>
                      <a:lnTo>
                        <a:pt x="55214" y="128023"/>
                      </a:lnTo>
                      <a:lnTo>
                        <a:pt x="54642" y="127164"/>
                      </a:lnTo>
                      <a:lnTo>
                        <a:pt x="54499" y="123016"/>
                      </a:lnTo>
                      <a:lnTo>
                        <a:pt x="54213" y="120298"/>
                      </a:lnTo>
                      <a:lnTo>
                        <a:pt x="53069" y="118296"/>
                      </a:lnTo>
                      <a:lnTo>
                        <a:pt x="50065" y="115721"/>
                      </a:lnTo>
                      <a:lnTo>
                        <a:pt x="49493" y="113862"/>
                      </a:lnTo>
                      <a:lnTo>
                        <a:pt x="49350" y="109284"/>
                      </a:lnTo>
                      <a:lnTo>
                        <a:pt x="47919" y="105136"/>
                      </a:lnTo>
                      <a:lnTo>
                        <a:pt x="46202" y="101274"/>
                      </a:lnTo>
                      <a:lnTo>
                        <a:pt x="45059" y="95552"/>
                      </a:lnTo>
                      <a:lnTo>
                        <a:pt x="45630" y="84824"/>
                      </a:lnTo>
                      <a:lnTo>
                        <a:pt x="46489" y="81105"/>
                      </a:lnTo>
                      <a:lnTo>
                        <a:pt x="48348" y="79674"/>
                      </a:lnTo>
                      <a:lnTo>
                        <a:pt x="49350" y="77529"/>
                      </a:lnTo>
                      <a:lnTo>
                        <a:pt x="50208" y="74096"/>
                      </a:lnTo>
                      <a:lnTo>
                        <a:pt x="50494" y="70663"/>
                      </a:lnTo>
                      <a:lnTo>
                        <a:pt x="50208" y="59935"/>
                      </a:lnTo>
                      <a:lnTo>
                        <a:pt x="49063" y="52926"/>
                      </a:lnTo>
                      <a:lnTo>
                        <a:pt x="48205" y="49493"/>
                      </a:lnTo>
                      <a:lnTo>
                        <a:pt x="47204" y="46203"/>
                      </a:lnTo>
                      <a:lnTo>
                        <a:pt x="43342" y="38335"/>
                      </a:lnTo>
                      <a:lnTo>
                        <a:pt x="37907" y="25748"/>
                      </a:lnTo>
                      <a:lnTo>
                        <a:pt x="38478" y="25032"/>
                      </a:lnTo>
                      <a:lnTo>
                        <a:pt x="37763" y="22315"/>
                      </a:lnTo>
                      <a:lnTo>
                        <a:pt x="38192" y="19168"/>
                      </a:lnTo>
                      <a:lnTo>
                        <a:pt x="39337" y="16021"/>
                      </a:lnTo>
                      <a:lnTo>
                        <a:pt x="39908" y="13732"/>
                      </a:lnTo>
                      <a:lnTo>
                        <a:pt x="39623" y="11443"/>
                      </a:lnTo>
                      <a:lnTo>
                        <a:pt x="33186" y="858"/>
                      </a:lnTo>
                      <a:lnTo>
                        <a:pt x="31183" y="0"/>
                      </a:lnTo>
                      <a:lnTo>
                        <a:pt x="30325" y="2432"/>
                      </a:lnTo>
                      <a:lnTo>
                        <a:pt x="28752" y="4720"/>
                      </a:lnTo>
                      <a:lnTo>
                        <a:pt x="26892" y="5722"/>
                      </a:lnTo>
                      <a:lnTo>
                        <a:pt x="20312" y="5579"/>
                      </a:lnTo>
                      <a:lnTo>
                        <a:pt x="24317" y="11157"/>
                      </a:lnTo>
                      <a:lnTo>
                        <a:pt x="30468" y="18596"/>
                      </a:lnTo>
                      <a:lnTo>
                        <a:pt x="31469" y="21599"/>
                      </a:lnTo>
                      <a:lnTo>
                        <a:pt x="30754" y="24889"/>
                      </a:lnTo>
                      <a:lnTo>
                        <a:pt x="29610" y="28179"/>
                      </a:lnTo>
                      <a:lnTo>
                        <a:pt x="31040" y="28465"/>
                      </a:lnTo>
                      <a:lnTo>
                        <a:pt x="30754" y="30754"/>
                      </a:lnTo>
                      <a:lnTo>
                        <a:pt x="26892" y="31612"/>
                      </a:lnTo>
                      <a:lnTo>
                        <a:pt x="25604" y="34330"/>
                      </a:lnTo>
                      <a:lnTo>
                        <a:pt x="27750" y="36333"/>
                      </a:lnTo>
                      <a:lnTo>
                        <a:pt x="26034" y="40052"/>
                      </a:lnTo>
                      <a:lnTo>
                        <a:pt x="23030" y="41625"/>
                      </a:lnTo>
                      <a:lnTo>
                        <a:pt x="21456" y="41911"/>
                      </a:lnTo>
                      <a:lnTo>
                        <a:pt x="19883" y="41768"/>
                      </a:lnTo>
                      <a:lnTo>
                        <a:pt x="15592" y="38478"/>
                      </a:lnTo>
                      <a:lnTo>
                        <a:pt x="14447" y="38049"/>
                      </a:lnTo>
                      <a:lnTo>
                        <a:pt x="9155" y="39623"/>
                      </a:lnTo>
                      <a:lnTo>
                        <a:pt x="5722" y="42484"/>
                      </a:lnTo>
                      <a:lnTo>
                        <a:pt x="4864" y="44486"/>
                      </a:lnTo>
                      <a:lnTo>
                        <a:pt x="5292" y="52783"/>
                      </a:lnTo>
                      <a:lnTo>
                        <a:pt x="6437" y="56788"/>
                      </a:lnTo>
                      <a:lnTo>
                        <a:pt x="5865" y="66801"/>
                      </a:lnTo>
                      <a:lnTo>
                        <a:pt x="4291" y="76528"/>
                      </a:lnTo>
                      <a:lnTo>
                        <a:pt x="2575" y="80533"/>
                      </a:lnTo>
                      <a:lnTo>
                        <a:pt x="572" y="84538"/>
                      </a:lnTo>
                      <a:lnTo>
                        <a:pt x="0" y="87971"/>
                      </a:lnTo>
                      <a:lnTo>
                        <a:pt x="143" y="101703"/>
                      </a:lnTo>
                      <a:lnTo>
                        <a:pt x="1716" y="105136"/>
                      </a:lnTo>
                      <a:lnTo>
                        <a:pt x="4434" y="107425"/>
                      </a:lnTo>
                      <a:lnTo>
                        <a:pt x="3290" y="108998"/>
                      </a:lnTo>
                      <a:lnTo>
                        <a:pt x="1860" y="109570"/>
                      </a:lnTo>
                      <a:lnTo>
                        <a:pt x="3290" y="111430"/>
                      </a:lnTo>
                      <a:lnTo>
                        <a:pt x="6437" y="113862"/>
                      </a:lnTo>
                      <a:lnTo>
                        <a:pt x="10442" y="118296"/>
                      </a:lnTo>
                      <a:lnTo>
                        <a:pt x="12874" y="121872"/>
                      </a:lnTo>
                      <a:lnTo>
                        <a:pt x="16450" y="130168"/>
                      </a:lnTo>
                      <a:lnTo>
                        <a:pt x="16450" y="139180"/>
                      </a:lnTo>
                      <a:lnTo>
                        <a:pt x="14591" y="143471"/>
                      </a:lnTo>
                      <a:lnTo>
                        <a:pt x="13303" y="148049"/>
                      </a:lnTo>
                      <a:lnTo>
                        <a:pt x="12158" y="153770"/>
                      </a:lnTo>
                      <a:lnTo>
                        <a:pt x="12301" y="158348"/>
                      </a:lnTo>
                      <a:lnTo>
                        <a:pt x="14591" y="166358"/>
                      </a:lnTo>
                      <a:lnTo>
                        <a:pt x="14876" y="170220"/>
                      </a:lnTo>
                      <a:lnTo>
                        <a:pt x="14447" y="195682"/>
                      </a:lnTo>
                      <a:lnTo>
                        <a:pt x="13446" y="200688"/>
                      </a:lnTo>
                      <a:lnTo>
                        <a:pt x="12158" y="205695"/>
                      </a:lnTo>
                      <a:lnTo>
                        <a:pt x="10871" y="214849"/>
                      </a:lnTo>
                      <a:lnTo>
                        <a:pt x="9584" y="218997"/>
                      </a:lnTo>
                      <a:lnTo>
                        <a:pt x="6151" y="227580"/>
                      </a:lnTo>
                      <a:lnTo>
                        <a:pt x="6437" y="229439"/>
                      </a:lnTo>
                      <a:lnTo>
                        <a:pt x="7152" y="231299"/>
                      </a:lnTo>
                      <a:lnTo>
                        <a:pt x="11015" y="238165"/>
                      </a:lnTo>
                      <a:lnTo>
                        <a:pt x="14304" y="245317"/>
                      </a:lnTo>
                      <a:lnTo>
                        <a:pt x="15734" y="256045"/>
                      </a:lnTo>
                      <a:lnTo>
                        <a:pt x="14734" y="260337"/>
                      </a:lnTo>
                      <a:lnTo>
                        <a:pt x="12445" y="263913"/>
                      </a:lnTo>
                      <a:lnTo>
                        <a:pt x="10728" y="268061"/>
                      </a:lnTo>
                      <a:lnTo>
                        <a:pt x="9155" y="272352"/>
                      </a:lnTo>
                      <a:lnTo>
                        <a:pt x="9012" y="274069"/>
                      </a:lnTo>
                      <a:lnTo>
                        <a:pt x="9727" y="281507"/>
                      </a:lnTo>
                      <a:lnTo>
                        <a:pt x="10728" y="285512"/>
                      </a:lnTo>
                      <a:lnTo>
                        <a:pt x="11300" y="289517"/>
                      </a:lnTo>
                      <a:lnTo>
                        <a:pt x="10585" y="293665"/>
                      </a:lnTo>
                      <a:lnTo>
                        <a:pt x="6151" y="306396"/>
                      </a:lnTo>
                      <a:lnTo>
                        <a:pt x="5149" y="315551"/>
                      </a:lnTo>
                      <a:lnTo>
                        <a:pt x="7724" y="326136"/>
                      </a:lnTo>
                      <a:lnTo>
                        <a:pt x="8154" y="329283"/>
                      </a:lnTo>
                      <a:lnTo>
                        <a:pt x="9012" y="332144"/>
                      </a:lnTo>
                      <a:lnTo>
                        <a:pt x="10728" y="334146"/>
                      </a:lnTo>
                      <a:lnTo>
                        <a:pt x="12588" y="335720"/>
                      </a:lnTo>
                      <a:lnTo>
                        <a:pt x="14734" y="332716"/>
                      </a:lnTo>
                      <a:lnTo>
                        <a:pt x="16450" y="329283"/>
                      </a:lnTo>
                      <a:lnTo>
                        <a:pt x="19310" y="319127"/>
                      </a:lnTo>
                      <a:lnTo>
                        <a:pt x="20741" y="315265"/>
                      </a:lnTo>
                      <a:lnTo>
                        <a:pt x="22458" y="311689"/>
                      </a:lnTo>
                      <a:lnTo>
                        <a:pt x="24604" y="308256"/>
                      </a:lnTo>
                      <a:lnTo>
                        <a:pt x="27607" y="306110"/>
                      </a:lnTo>
                      <a:lnTo>
                        <a:pt x="29323" y="305538"/>
                      </a:lnTo>
                      <a:lnTo>
                        <a:pt x="31040" y="305824"/>
                      </a:lnTo>
                      <a:lnTo>
                        <a:pt x="32756" y="307254"/>
                      </a:lnTo>
                      <a:lnTo>
                        <a:pt x="34187" y="309257"/>
                      </a:lnTo>
                      <a:lnTo>
                        <a:pt x="35189" y="309829"/>
                      </a:lnTo>
                      <a:lnTo>
                        <a:pt x="41768" y="310258"/>
                      </a:lnTo>
                      <a:lnTo>
                        <a:pt x="48920" y="311546"/>
                      </a:lnTo>
                      <a:lnTo>
                        <a:pt x="51066" y="314693"/>
                      </a:lnTo>
                      <a:lnTo>
                        <a:pt x="51638" y="319127"/>
                      </a:lnTo>
                      <a:lnTo>
                        <a:pt x="53069" y="324276"/>
                      </a:lnTo>
                      <a:lnTo>
                        <a:pt x="53498" y="331572"/>
                      </a:lnTo>
                      <a:lnTo>
                        <a:pt x="54356" y="329998"/>
                      </a:lnTo>
                      <a:lnTo>
                        <a:pt x="54929" y="328282"/>
                      </a:lnTo>
                      <a:lnTo>
                        <a:pt x="55214" y="325993"/>
                      </a:lnTo>
                      <a:lnTo>
                        <a:pt x="55787" y="323990"/>
                      </a:lnTo>
                      <a:lnTo>
                        <a:pt x="57932" y="318984"/>
                      </a:lnTo>
                      <a:lnTo>
                        <a:pt x="57932" y="317267"/>
                      </a:lnTo>
                      <a:lnTo>
                        <a:pt x="56645" y="310974"/>
                      </a:lnTo>
                      <a:lnTo>
                        <a:pt x="55071" y="304251"/>
                      </a:lnTo>
                      <a:lnTo>
                        <a:pt x="53927" y="302677"/>
                      </a:lnTo>
                      <a:lnTo>
                        <a:pt x="52068" y="302248"/>
                      </a:lnTo>
                      <a:lnTo>
                        <a:pt x="50065" y="302105"/>
                      </a:lnTo>
                      <a:lnTo>
                        <a:pt x="46918" y="302534"/>
                      </a:lnTo>
                      <a:lnTo>
                        <a:pt x="45774" y="300675"/>
                      </a:lnTo>
                      <a:lnTo>
                        <a:pt x="43056" y="294810"/>
                      </a:lnTo>
                      <a:lnTo>
                        <a:pt x="40624" y="286370"/>
                      </a:lnTo>
                      <a:lnTo>
                        <a:pt x="38622" y="282508"/>
                      </a:lnTo>
                      <a:lnTo>
                        <a:pt x="37477" y="280935"/>
                      </a:lnTo>
                      <a:lnTo>
                        <a:pt x="36332" y="279790"/>
                      </a:lnTo>
                      <a:lnTo>
                        <a:pt x="34330" y="278932"/>
                      </a:lnTo>
                      <a:lnTo>
                        <a:pt x="32756" y="277502"/>
                      </a:lnTo>
                      <a:lnTo>
                        <a:pt x="30468" y="274355"/>
                      </a:lnTo>
                      <a:lnTo>
                        <a:pt x="27750" y="268633"/>
                      </a:lnTo>
                      <a:lnTo>
                        <a:pt x="27035" y="266630"/>
                      </a:lnTo>
                      <a:lnTo>
                        <a:pt x="26749" y="260909"/>
                      </a:lnTo>
                      <a:lnTo>
                        <a:pt x="27607" y="253757"/>
                      </a:lnTo>
                      <a:lnTo>
                        <a:pt x="29896" y="247034"/>
                      </a:lnTo>
                      <a:lnTo>
                        <a:pt x="39480" y="221000"/>
                      </a:lnTo>
                      <a:lnTo>
                        <a:pt x="41196" y="213705"/>
                      </a:lnTo>
                      <a:lnTo>
                        <a:pt x="43628" y="210129"/>
                      </a:lnTo>
                      <a:lnTo>
                        <a:pt x="47490" y="207554"/>
                      </a:lnTo>
                      <a:lnTo>
                        <a:pt x="51924" y="206553"/>
                      </a:lnTo>
                      <a:lnTo>
                        <a:pt x="62509" y="205695"/>
                      </a:lnTo>
                      <a:lnTo>
                        <a:pt x="65084" y="205838"/>
                      </a:lnTo>
                      <a:lnTo>
                        <a:pt x="69661" y="207125"/>
                      </a:lnTo>
                      <a:lnTo>
                        <a:pt x="72093" y="208126"/>
                      </a:lnTo>
                      <a:lnTo>
                        <a:pt x="74382" y="209700"/>
                      </a:lnTo>
                      <a:lnTo>
                        <a:pt x="79103" y="215135"/>
                      </a:lnTo>
                      <a:lnTo>
                        <a:pt x="82964" y="218425"/>
                      </a:lnTo>
                      <a:lnTo>
                        <a:pt x="86827" y="222001"/>
                      </a:lnTo>
                      <a:lnTo>
                        <a:pt x="89401" y="225005"/>
                      </a:lnTo>
                      <a:lnTo>
                        <a:pt x="90831" y="230298"/>
                      </a:lnTo>
                      <a:lnTo>
                        <a:pt x="92119" y="231871"/>
                      </a:lnTo>
                      <a:lnTo>
                        <a:pt x="91976" y="22486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90" name="Freeform: Shape 689">
                  <a:extLst>
                    <a:ext uri="{FF2B5EF4-FFF2-40B4-BE49-F238E27FC236}">
                      <a16:creationId xmlns:a16="http://schemas.microsoft.com/office/drawing/2014/main" id="{B121BCC4-A65C-9978-4B17-FE2A4032C4E9}"/>
                    </a:ext>
                  </a:extLst>
                </p:cNvPr>
                <p:cNvSpPr/>
                <p:nvPr/>
              </p:nvSpPr>
              <p:spPr>
                <a:xfrm>
                  <a:off x="7763187" y="969534"/>
                  <a:ext cx="40624" cy="12015"/>
                </a:xfrm>
                <a:custGeom>
                  <a:avLst/>
                  <a:gdLst>
                    <a:gd name="connsiteX0" fmla="*/ 29753 w 40624"/>
                    <a:gd name="connsiteY0" fmla="*/ 11157 h 12015"/>
                    <a:gd name="connsiteX1" fmla="*/ 40481 w 40624"/>
                    <a:gd name="connsiteY1" fmla="*/ 12016 h 12015"/>
                    <a:gd name="connsiteX2" fmla="*/ 40624 w 40624"/>
                    <a:gd name="connsiteY2" fmla="*/ 11157 h 12015"/>
                    <a:gd name="connsiteX3" fmla="*/ 39766 w 40624"/>
                    <a:gd name="connsiteY3" fmla="*/ 10299 h 12015"/>
                    <a:gd name="connsiteX4" fmla="*/ 37334 w 40624"/>
                    <a:gd name="connsiteY4" fmla="*/ 8439 h 12015"/>
                    <a:gd name="connsiteX5" fmla="*/ 34760 w 40624"/>
                    <a:gd name="connsiteY5" fmla="*/ 7152 h 12015"/>
                    <a:gd name="connsiteX6" fmla="*/ 34616 w 40624"/>
                    <a:gd name="connsiteY6" fmla="*/ 5722 h 12015"/>
                    <a:gd name="connsiteX7" fmla="*/ 35189 w 40624"/>
                    <a:gd name="connsiteY7" fmla="*/ 3147 h 12015"/>
                    <a:gd name="connsiteX8" fmla="*/ 25605 w 40624"/>
                    <a:gd name="connsiteY8" fmla="*/ 0 h 12015"/>
                    <a:gd name="connsiteX9" fmla="*/ 17738 w 40624"/>
                    <a:gd name="connsiteY9" fmla="*/ 3147 h 12015"/>
                    <a:gd name="connsiteX10" fmla="*/ 11587 w 40624"/>
                    <a:gd name="connsiteY10" fmla="*/ 4005 h 12015"/>
                    <a:gd name="connsiteX11" fmla="*/ 0 w 40624"/>
                    <a:gd name="connsiteY11" fmla="*/ 7867 h 12015"/>
                    <a:gd name="connsiteX12" fmla="*/ 11015 w 40624"/>
                    <a:gd name="connsiteY12" fmla="*/ 11729 h 1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624" h="12015">
                      <a:moveTo>
                        <a:pt x="29753" y="11157"/>
                      </a:moveTo>
                      <a:lnTo>
                        <a:pt x="40481" y="12016"/>
                      </a:lnTo>
                      <a:lnTo>
                        <a:pt x="40624" y="11157"/>
                      </a:lnTo>
                      <a:lnTo>
                        <a:pt x="39766" y="10299"/>
                      </a:lnTo>
                      <a:lnTo>
                        <a:pt x="37334" y="8439"/>
                      </a:lnTo>
                      <a:lnTo>
                        <a:pt x="34760" y="7152"/>
                      </a:lnTo>
                      <a:lnTo>
                        <a:pt x="34616" y="5722"/>
                      </a:lnTo>
                      <a:lnTo>
                        <a:pt x="35189" y="3147"/>
                      </a:lnTo>
                      <a:lnTo>
                        <a:pt x="25605" y="0"/>
                      </a:lnTo>
                      <a:lnTo>
                        <a:pt x="17738" y="3147"/>
                      </a:lnTo>
                      <a:lnTo>
                        <a:pt x="11587" y="4005"/>
                      </a:lnTo>
                      <a:lnTo>
                        <a:pt x="0" y="7867"/>
                      </a:lnTo>
                      <a:lnTo>
                        <a:pt x="11015" y="1172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91" name="Freeform: Shape 690">
                  <a:extLst>
                    <a:ext uri="{FF2B5EF4-FFF2-40B4-BE49-F238E27FC236}">
                      <a16:creationId xmlns:a16="http://schemas.microsoft.com/office/drawing/2014/main" id="{ECDD0415-7348-A34D-B5DE-FA72864D1EEE}"/>
                    </a:ext>
                  </a:extLst>
                </p:cNvPr>
                <p:cNvSpPr/>
                <p:nvPr/>
              </p:nvSpPr>
              <p:spPr>
                <a:xfrm>
                  <a:off x="7708545" y="1611793"/>
                  <a:ext cx="60506" cy="41339"/>
                </a:xfrm>
                <a:custGeom>
                  <a:avLst/>
                  <a:gdLst>
                    <a:gd name="connsiteX0" fmla="*/ 20312 w 60506"/>
                    <a:gd name="connsiteY0" fmla="*/ 143 h 41339"/>
                    <a:gd name="connsiteX1" fmla="*/ 17022 w 60506"/>
                    <a:gd name="connsiteY1" fmla="*/ 858 h 41339"/>
                    <a:gd name="connsiteX2" fmla="*/ 10585 w 60506"/>
                    <a:gd name="connsiteY2" fmla="*/ 4005 h 41339"/>
                    <a:gd name="connsiteX3" fmla="*/ 4005 w 60506"/>
                    <a:gd name="connsiteY3" fmla="*/ 8869 h 41339"/>
                    <a:gd name="connsiteX4" fmla="*/ 1144 w 60506"/>
                    <a:gd name="connsiteY4" fmla="*/ 13017 h 41339"/>
                    <a:gd name="connsiteX5" fmla="*/ 429 w 60506"/>
                    <a:gd name="connsiteY5" fmla="*/ 17451 h 41339"/>
                    <a:gd name="connsiteX6" fmla="*/ 0 w 60506"/>
                    <a:gd name="connsiteY6" fmla="*/ 22172 h 41339"/>
                    <a:gd name="connsiteX7" fmla="*/ 0 w 60506"/>
                    <a:gd name="connsiteY7" fmla="*/ 25175 h 41339"/>
                    <a:gd name="connsiteX8" fmla="*/ 429 w 60506"/>
                    <a:gd name="connsiteY8" fmla="*/ 28179 h 41339"/>
                    <a:gd name="connsiteX9" fmla="*/ 1144 w 60506"/>
                    <a:gd name="connsiteY9" fmla="*/ 30325 h 41339"/>
                    <a:gd name="connsiteX10" fmla="*/ 4863 w 60506"/>
                    <a:gd name="connsiteY10" fmla="*/ 37620 h 41339"/>
                    <a:gd name="connsiteX11" fmla="*/ 11729 w 60506"/>
                    <a:gd name="connsiteY11" fmla="*/ 41339 h 41339"/>
                    <a:gd name="connsiteX12" fmla="*/ 19024 w 60506"/>
                    <a:gd name="connsiteY12" fmla="*/ 40910 h 41339"/>
                    <a:gd name="connsiteX13" fmla="*/ 27178 w 60506"/>
                    <a:gd name="connsiteY13" fmla="*/ 39051 h 41339"/>
                    <a:gd name="connsiteX14" fmla="*/ 40624 w 60506"/>
                    <a:gd name="connsiteY14" fmla="*/ 34759 h 41339"/>
                    <a:gd name="connsiteX15" fmla="*/ 47061 w 60506"/>
                    <a:gd name="connsiteY15" fmla="*/ 28608 h 41339"/>
                    <a:gd name="connsiteX16" fmla="*/ 49492 w 60506"/>
                    <a:gd name="connsiteY16" fmla="*/ 24460 h 41339"/>
                    <a:gd name="connsiteX17" fmla="*/ 54785 w 60506"/>
                    <a:gd name="connsiteY17" fmla="*/ 20598 h 41339"/>
                    <a:gd name="connsiteX18" fmla="*/ 56215 w 60506"/>
                    <a:gd name="connsiteY18" fmla="*/ 22028 h 41339"/>
                    <a:gd name="connsiteX19" fmla="*/ 56930 w 60506"/>
                    <a:gd name="connsiteY19" fmla="*/ 25319 h 41339"/>
                    <a:gd name="connsiteX20" fmla="*/ 58647 w 60506"/>
                    <a:gd name="connsiteY20" fmla="*/ 24746 h 41339"/>
                    <a:gd name="connsiteX21" fmla="*/ 60507 w 60506"/>
                    <a:gd name="connsiteY21" fmla="*/ 22601 h 41339"/>
                    <a:gd name="connsiteX22" fmla="*/ 59935 w 60506"/>
                    <a:gd name="connsiteY22" fmla="*/ 17451 h 41339"/>
                    <a:gd name="connsiteX23" fmla="*/ 56930 w 60506"/>
                    <a:gd name="connsiteY23" fmla="*/ 13589 h 41339"/>
                    <a:gd name="connsiteX24" fmla="*/ 51781 w 60506"/>
                    <a:gd name="connsiteY24" fmla="*/ 10871 h 41339"/>
                    <a:gd name="connsiteX25" fmla="*/ 28465 w 60506"/>
                    <a:gd name="connsiteY25" fmla="*/ 0 h 4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506" h="41339">
                      <a:moveTo>
                        <a:pt x="20312" y="143"/>
                      </a:moveTo>
                      <a:lnTo>
                        <a:pt x="17022" y="858"/>
                      </a:lnTo>
                      <a:lnTo>
                        <a:pt x="10585" y="4005"/>
                      </a:lnTo>
                      <a:lnTo>
                        <a:pt x="4005" y="8869"/>
                      </a:lnTo>
                      <a:lnTo>
                        <a:pt x="1144" y="13017"/>
                      </a:lnTo>
                      <a:lnTo>
                        <a:pt x="429" y="17451"/>
                      </a:lnTo>
                      <a:lnTo>
                        <a:pt x="0" y="22172"/>
                      </a:lnTo>
                      <a:lnTo>
                        <a:pt x="0" y="25175"/>
                      </a:lnTo>
                      <a:lnTo>
                        <a:pt x="429" y="28179"/>
                      </a:lnTo>
                      <a:lnTo>
                        <a:pt x="1144" y="30325"/>
                      </a:lnTo>
                      <a:lnTo>
                        <a:pt x="4863" y="37620"/>
                      </a:lnTo>
                      <a:lnTo>
                        <a:pt x="11729" y="41339"/>
                      </a:lnTo>
                      <a:lnTo>
                        <a:pt x="19024" y="40910"/>
                      </a:lnTo>
                      <a:lnTo>
                        <a:pt x="27178" y="39051"/>
                      </a:lnTo>
                      <a:lnTo>
                        <a:pt x="40624" y="34759"/>
                      </a:lnTo>
                      <a:lnTo>
                        <a:pt x="47061" y="28608"/>
                      </a:lnTo>
                      <a:lnTo>
                        <a:pt x="49492" y="24460"/>
                      </a:lnTo>
                      <a:lnTo>
                        <a:pt x="54785" y="20598"/>
                      </a:lnTo>
                      <a:lnTo>
                        <a:pt x="56215" y="22028"/>
                      </a:lnTo>
                      <a:lnTo>
                        <a:pt x="56930" y="25319"/>
                      </a:lnTo>
                      <a:lnTo>
                        <a:pt x="58647" y="24746"/>
                      </a:lnTo>
                      <a:lnTo>
                        <a:pt x="60507" y="22601"/>
                      </a:lnTo>
                      <a:lnTo>
                        <a:pt x="59935" y="17451"/>
                      </a:lnTo>
                      <a:lnTo>
                        <a:pt x="56930" y="13589"/>
                      </a:lnTo>
                      <a:lnTo>
                        <a:pt x="51781" y="10871"/>
                      </a:lnTo>
                      <a:lnTo>
                        <a:pt x="28465"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92" name="Freeform: Shape 691">
                  <a:extLst>
                    <a:ext uri="{FF2B5EF4-FFF2-40B4-BE49-F238E27FC236}">
                      <a16:creationId xmlns:a16="http://schemas.microsoft.com/office/drawing/2014/main" id="{DFAC62F5-A3DD-D9EA-9059-224D62A23B4A}"/>
                    </a:ext>
                  </a:extLst>
                </p:cNvPr>
                <p:cNvSpPr/>
                <p:nvPr/>
              </p:nvSpPr>
              <p:spPr>
                <a:xfrm>
                  <a:off x="7747023" y="960093"/>
                  <a:ext cx="23029" cy="11729"/>
                </a:xfrm>
                <a:custGeom>
                  <a:avLst/>
                  <a:gdLst>
                    <a:gd name="connsiteX0" fmla="*/ 15019 w 23029"/>
                    <a:gd name="connsiteY0" fmla="*/ 10728 h 11729"/>
                    <a:gd name="connsiteX1" fmla="*/ 15592 w 23029"/>
                    <a:gd name="connsiteY1" fmla="*/ 8296 h 11729"/>
                    <a:gd name="connsiteX2" fmla="*/ 23030 w 23029"/>
                    <a:gd name="connsiteY2" fmla="*/ 4005 h 11729"/>
                    <a:gd name="connsiteX3" fmla="*/ 22744 w 23029"/>
                    <a:gd name="connsiteY3" fmla="*/ 3004 h 11729"/>
                    <a:gd name="connsiteX4" fmla="*/ 21027 w 23029"/>
                    <a:gd name="connsiteY4" fmla="*/ 715 h 11729"/>
                    <a:gd name="connsiteX5" fmla="*/ 9870 w 23029"/>
                    <a:gd name="connsiteY5" fmla="*/ 0 h 11729"/>
                    <a:gd name="connsiteX6" fmla="*/ 0 w 23029"/>
                    <a:gd name="connsiteY6" fmla="*/ 4863 h 11729"/>
                    <a:gd name="connsiteX7" fmla="*/ 1001 w 23029"/>
                    <a:gd name="connsiteY7" fmla="*/ 6437 h 11729"/>
                    <a:gd name="connsiteX8" fmla="*/ 12587 w 23029"/>
                    <a:gd name="connsiteY8" fmla="*/ 11729 h 1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29" h="11729">
                      <a:moveTo>
                        <a:pt x="15019" y="10728"/>
                      </a:moveTo>
                      <a:lnTo>
                        <a:pt x="15592" y="8296"/>
                      </a:lnTo>
                      <a:lnTo>
                        <a:pt x="23030" y="4005"/>
                      </a:lnTo>
                      <a:lnTo>
                        <a:pt x="22744" y="3004"/>
                      </a:lnTo>
                      <a:lnTo>
                        <a:pt x="21027" y="715"/>
                      </a:lnTo>
                      <a:lnTo>
                        <a:pt x="9870" y="0"/>
                      </a:lnTo>
                      <a:lnTo>
                        <a:pt x="0" y="4863"/>
                      </a:lnTo>
                      <a:lnTo>
                        <a:pt x="1001" y="6437"/>
                      </a:lnTo>
                      <a:lnTo>
                        <a:pt x="12587" y="1172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93" name="Freeform: Shape 692">
                  <a:extLst>
                    <a:ext uri="{FF2B5EF4-FFF2-40B4-BE49-F238E27FC236}">
                      <a16:creationId xmlns:a16="http://schemas.microsoft.com/office/drawing/2014/main" id="{E8D2056C-D31B-EA09-7CC0-5C5AC319E266}"/>
                    </a:ext>
                  </a:extLst>
                </p:cNvPr>
                <p:cNvSpPr/>
                <p:nvPr/>
              </p:nvSpPr>
              <p:spPr>
                <a:xfrm>
                  <a:off x="7771627" y="893578"/>
                  <a:ext cx="17451" cy="9297"/>
                </a:xfrm>
                <a:custGeom>
                  <a:avLst/>
                  <a:gdLst>
                    <a:gd name="connsiteX0" fmla="*/ 1287 w 17451"/>
                    <a:gd name="connsiteY0" fmla="*/ 6151 h 9297"/>
                    <a:gd name="connsiteX1" fmla="*/ 4434 w 17451"/>
                    <a:gd name="connsiteY1" fmla="*/ 9012 h 9297"/>
                    <a:gd name="connsiteX2" fmla="*/ 7438 w 17451"/>
                    <a:gd name="connsiteY2" fmla="*/ 9298 h 9297"/>
                    <a:gd name="connsiteX3" fmla="*/ 11586 w 17451"/>
                    <a:gd name="connsiteY3" fmla="*/ 8869 h 9297"/>
                    <a:gd name="connsiteX4" fmla="*/ 12587 w 17451"/>
                    <a:gd name="connsiteY4" fmla="*/ 7152 h 9297"/>
                    <a:gd name="connsiteX5" fmla="*/ 17451 w 17451"/>
                    <a:gd name="connsiteY5" fmla="*/ 4577 h 9297"/>
                    <a:gd name="connsiteX6" fmla="*/ 15305 w 17451"/>
                    <a:gd name="connsiteY6" fmla="*/ 1430 h 9297"/>
                    <a:gd name="connsiteX7" fmla="*/ 10442 w 17451"/>
                    <a:gd name="connsiteY7" fmla="*/ 0 h 9297"/>
                    <a:gd name="connsiteX8" fmla="*/ 6723 w 17451"/>
                    <a:gd name="connsiteY8" fmla="*/ 143 h 9297"/>
                    <a:gd name="connsiteX9" fmla="*/ 4577 w 17451"/>
                    <a:gd name="connsiteY9" fmla="*/ 1001 h 9297"/>
                    <a:gd name="connsiteX10" fmla="*/ 4148 w 17451"/>
                    <a:gd name="connsiteY10" fmla="*/ 2003 h 9297"/>
                    <a:gd name="connsiteX11" fmla="*/ 2861 w 17451"/>
                    <a:gd name="connsiteY11" fmla="*/ 3290 h 9297"/>
                    <a:gd name="connsiteX12" fmla="*/ 0 w 17451"/>
                    <a:gd name="connsiteY12" fmla="*/ 3433 h 9297"/>
                    <a:gd name="connsiteX13" fmla="*/ 286 w 17451"/>
                    <a:gd name="connsiteY13" fmla="*/ 4863 h 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51" h="9297">
                      <a:moveTo>
                        <a:pt x="1287" y="6151"/>
                      </a:moveTo>
                      <a:lnTo>
                        <a:pt x="4434" y="9012"/>
                      </a:lnTo>
                      <a:lnTo>
                        <a:pt x="7438" y="9298"/>
                      </a:lnTo>
                      <a:lnTo>
                        <a:pt x="11586" y="8869"/>
                      </a:lnTo>
                      <a:lnTo>
                        <a:pt x="12587" y="7152"/>
                      </a:lnTo>
                      <a:lnTo>
                        <a:pt x="17451" y="4577"/>
                      </a:lnTo>
                      <a:lnTo>
                        <a:pt x="15305" y="1430"/>
                      </a:lnTo>
                      <a:lnTo>
                        <a:pt x="10442" y="0"/>
                      </a:lnTo>
                      <a:lnTo>
                        <a:pt x="6723" y="143"/>
                      </a:lnTo>
                      <a:lnTo>
                        <a:pt x="4577" y="1001"/>
                      </a:lnTo>
                      <a:lnTo>
                        <a:pt x="4148" y="2003"/>
                      </a:lnTo>
                      <a:lnTo>
                        <a:pt x="2861" y="3290"/>
                      </a:lnTo>
                      <a:lnTo>
                        <a:pt x="0" y="3433"/>
                      </a:lnTo>
                      <a:lnTo>
                        <a:pt x="286" y="486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94" name="Freeform: Shape 693">
                  <a:extLst>
                    <a:ext uri="{FF2B5EF4-FFF2-40B4-BE49-F238E27FC236}">
                      <a16:creationId xmlns:a16="http://schemas.microsoft.com/office/drawing/2014/main" id="{2F0BA5A1-5A1F-A497-CA89-E8690F07AAC3}"/>
                    </a:ext>
                  </a:extLst>
                </p:cNvPr>
                <p:cNvSpPr/>
                <p:nvPr/>
              </p:nvSpPr>
              <p:spPr>
                <a:xfrm>
                  <a:off x="7828128" y="1508373"/>
                  <a:ext cx="29180" cy="24174"/>
                </a:xfrm>
                <a:custGeom>
                  <a:avLst/>
                  <a:gdLst>
                    <a:gd name="connsiteX0" fmla="*/ 29181 w 29180"/>
                    <a:gd name="connsiteY0" fmla="*/ 13589 h 24174"/>
                    <a:gd name="connsiteX1" fmla="*/ 28752 w 29180"/>
                    <a:gd name="connsiteY1" fmla="*/ 10442 h 24174"/>
                    <a:gd name="connsiteX2" fmla="*/ 27178 w 29180"/>
                    <a:gd name="connsiteY2" fmla="*/ 9012 h 24174"/>
                    <a:gd name="connsiteX3" fmla="*/ 25176 w 29180"/>
                    <a:gd name="connsiteY3" fmla="*/ 9298 h 24174"/>
                    <a:gd name="connsiteX4" fmla="*/ 22744 w 29180"/>
                    <a:gd name="connsiteY4" fmla="*/ 6294 h 24174"/>
                    <a:gd name="connsiteX5" fmla="*/ 20026 w 29180"/>
                    <a:gd name="connsiteY5" fmla="*/ 2146 h 24174"/>
                    <a:gd name="connsiteX6" fmla="*/ 16164 w 29180"/>
                    <a:gd name="connsiteY6" fmla="*/ 143 h 24174"/>
                    <a:gd name="connsiteX7" fmla="*/ 14877 w 29180"/>
                    <a:gd name="connsiteY7" fmla="*/ 0 h 24174"/>
                    <a:gd name="connsiteX8" fmla="*/ 14447 w 29180"/>
                    <a:gd name="connsiteY8" fmla="*/ 715 h 24174"/>
                    <a:gd name="connsiteX9" fmla="*/ 14733 w 29180"/>
                    <a:gd name="connsiteY9" fmla="*/ 2718 h 24174"/>
                    <a:gd name="connsiteX10" fmla="*/ 11300 w 29180"/>
                    <a:gd name="connsiteY10" fmla="*/ 1144 h 24174"/>
                    <a:gd name="connsiteX11" fmla="*/ 8154 w 29180"/>
                    <a:gd name="connsiteY11" fmla="*/ 1001 h 24174"/>
                    <a:gd name="connsiteX12" fmla="*/ 1716 w 29180"/>
                    <a:gd name="connsiteY12" fmla="*/ 2575 h 24174"/>
                    <a:gd name="connsiteX13" fmla="*/ 0 w 29180"/>
                    <a:gd name="connsiteY13" fmla="*/ 4434 h 24174"/>
                    <a:gd name="connsiteX14" fmla="*/ 286 w 29180"/>
                    <a:gd name="connsiteY14" fmla="*/ 6580 h 24174"/>
                    <a:gd name="connsiteX15" fmla="*/ 1431 w 29180"/>
                    <a:gd name="connsiteY15" fmla="*/ 7438 h 24174"/>
                    <a:gd name="connsiteX16" fmla="*/ 5579 w 29180"/>
                    <a:gd name="connsiteY16" fmla="*/ 9155 h 24174"/>
                    <a:gd name="connsiteX17" fmla="*/ 9298 w 29180"/>
                    <a:gd name="connsiteY17" fmla="*/ 8583 h 24174"/>
                    <a:gd name="connsiteX18" fmla="*/ 15020 w 29180"/>
                    <a:gd name="connsiteY18" fmla="*/ 12445 h 24174"/>
                    <a:gd name="connsiteX19" fmla="*/ 16593 w 29180"/>
                    <a:gd name="connsiteY19" fmla="*/ 16021 h 24174"/>
                    <a:gd name="connsiteX20" fmla="*/ 17880 w 29180"/>
                    <a:gd name="connsiteY20" fmla="*/ 17594 h 24174"/>
                    <a:gd name="connsiteX21" fmla="*/ 21456 w 29180"/>
                    <a:gd name="connsiteY21" fmla="*/ 19454 h 24174"/>
                    <a:gd name="connsiteX22" fmla="*/ 23030 w 29180"/>
                    <a:gd name="connsiteY22" fmla="*/ 21742 h 24174"/>
                    <a:gd name="connsiteX23" fmla="*/ 23602 w 29180"/>
                    <a:gd name="connsiteY23" fmla="*/ 24174 h 24174"/>
                    <a:gd name="connsiteX24" fmla="*/ 26606 w 29180"/>
                    <a:gd name="connsiteY24" fmla="*/ 23459 h 24174"/>
                    <a:gd name="connsiteX25" fmla="*/ 26177 w 29180"/>
                    <a:gd name="connsiteY25" fmla="*/ 22458 h 24174"/>
                    <a:gd name="connsiteX26" fmla="*/ 24317 w 29180"/>
                    <a:gd name="connsiteY26" fmla="*/ 20741 h 24174"/>
                    <a:gd name="connsiteX27" fmla="*/ 25032 w 29180"/>
                    <a:gd name="connsiteY27" fmla="*/ 18882 h 24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180" h="24174">
                      <a:moveTo>
                        <a:pt x="29181" y="13589"/>
                      </a:moveTo>
                      <a:lnTo>
                        <a:pt x="28752" y="10442"/>
                      </a:lnTo>
                      <a:lnTo>
                        <a:pt x="27178" y="9012"/>
                      </a:lnTo>
                      <a:lnTo>
                        <a:pt x="25176" y="9298"/>
                      </a:lnTo>
                      <a:lnTo>
                        <a:pt x="22744" y="6294"/>
                      </a:lnTo>
                      <a:lnTo>
                        <a:pt x="20026" y="2146"/>
                      </a:lnTo>
                      <a:lnTo>
                        <a:pt x="16164" y="143"/>
                      </a:lnTo>
                      <a:lnTo>
                        <a:pt x="14877" y="0"/>
                      </a:lnTo>
                      <a:lnTo>
                        <a:pt x="14447" y="715"/>
                      </a:lnTo>
                      <a:lnTo>
                        <a:pt x="14733" y="2718"/>
                      </a:lnTo>
                      <a:lnTo>
                        <a:pt x="11300" y="1144"/>
                      </a:lnTo>
                      <a:lnTo>
                        <a:pt x="8154" y="1001"/>
                      </a:lnTo>
                      <a:lnTo>
                        <a:pt x="1716" y="2575"/>
                      </a:lnTo>
                      <a:lnTo>
                        <a:pt x="0" y="4434"/>
                      </a:lnTo>
                      <a:lnTo>
                        <a:pt x="286" y="6580"/>
                      </a:lnTo>
                      <a:lnTo>
                        <a:pt x="1431" y="7438"/>
                      </a:lnTo>
                      <a:lnTo>
                        <a:pt x="5579" y="9155"/>
                      </a:lnTo>
                      <a:lnTo>
                        <a:pt x="9298" y="8583"/>
                      </a:lnTo>
                      <a:lnTo>
                        <a:pt x="15020" y="12445"/>
                      </a:lnTo>
                      <a:lnTo>
                        <a:pt x="16593" y="16021"/>
                      </a:lnTo>
                      <a:lnTo>
                        <a:pt x="17880" y="17594"/>
                      </a:lnTo>
                      <a:lnTo>
                        <a:pt x="21456" y="19454"/>
                      </a:lnTo>
                      <a:lnTo>
                        <a:pt x="23030" y="21742"/>
                      </a:lnTo>
                      <a:lnTo>
                        <a:pt x="23602" y="24174"/>
                      </a:lnTo>
                      <a:lnTo>
                        <a:pt x="26606" y="23459"/>
                      </a:lnTo>
                      <a:lnTo>
                        <a:pt x="26177" y="22458"/>
                      </a:lnTo>
                      <a:lnTo>
                        <a:pt x="24317" y="20741"/>
                      </a:lnTo>
                      <a:lnTo>
                        <a:pt x="25032" y="1888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95" name="Freeform: Shape 694">
                  <a:extLst>
                    <a:ext uri="{FF2B5EF4-FFF2-40B4-BE49-F238E27FC236}">
                      <a16:creationId xmlns:a16="http://schemas.microsoft.com/office/drawing/2014/main" id="{72FD9038-90E9-18E4-D006-5390A9284CF4}"/>
                    </a:ext>
                  </a:extLst>
                </p:cNvPr>
                <p:cNvSpPr/>
                <p:nvPr/>
              </p:nvSpPr>
              <p:spPr>
                <a:xfrm>
                  <a:off x="7659195" y="911029"/>
                  <a:ext cx="152768" cy="59362"/>
                </a:xfrm>
                <a:custGeom>
                  <a:avLst/>
                  <a:gdLst>
                    <a:gd name="connsiteX0" fmla="*/ 73667 w 152768"/>
                    <a:gd name="connsiteY0" fmla="*/ 29038 h 59362"/>
                    <a:gd name="connsiteX1" fmla="*/ 59791 w 152768"/>
                    <a:gd name="connsiteY1" fmla="*/ 29610 h 59362"/>
                    <a:gd name="connsiteX2" fmla="*/ 54928 w 152768"/>
                    <a:gd name="connsiteY2" fmla="*/ 26034 h 59362"/>
                    <a:gd name="connsiteX3" fmla="*/ 53069 w 152768"/>
                    <a:gd name="connsiteY3" fmla="*/ 25318 h 59362"/>
                    <a:gd name="connsiteX4" fmla="*/ 50065 w 152768"/>
                    <a:gd name="connsiteY4" fmla="*/ 25748 h 59362"/>
                    <a:gd name="connsiteX5" fmla="*/ 47204 w 152768"/>
                    <a:gd name="connsiteY5" fmla="*/ 27035 h 59362"/>
                    <a:gd name="connsiteX6" fmla="*/ 37763 w 152768"/>
                    <a:gd name="connsiteY6" fmla="*/ 28036 h 59362"/>
                    <a:gd name="connsiteX7" fmla="*/ 30468 w 152768"/>
                    <a:gd name="connsiteY7" fmla="*/ 30039 h 59362"/>
                    <a:gd name="connsiteX8" fmla="*/ 22887 w 152768"/>
                    <a:gd name="connsiteY8" fmla="*/ 34044 h 59362"/>
                    <a:gd name="connsiteX9" fmla="*/ 0 w 152768"/>
                    <a:gd name="connsiteY9" fmla="*/ 44057 h 59362"/>
                    <a:gd name="connsiteX10" fmla="*/ 2718 w 152768"/>
                    <a:gd name="connsiteY10" fmla="*/ 47061 h 59362"/>
                    <a:gd name="connsiteX11" fmla="*/ 6008 w 152768"/>
                    <a:gd name="connsiteY11" fmla="*/ 48491 h 59362"/>
                    <a:gd name="connsiteX12" fmla="*/ 10442 w 152768"/>
                    <a:gd name="connsiteY12" fmla="*/ 52353 h 59362"/>
                    <a:gd name="connsiteX13" fmla="*/ 18166 w 152768"/>
                    <a:gd name="connsiteY13" fmla="*/ 52496 h 59362"/>
                    <a:gd name="connsiteX14" fmla="*/ 21027 w 152768"/>
                    <a:gd name="connsiteY14" fmla="*/ 51924 h 59362"/>
                    <a:gd name="connsiteX15" fmla="*/ 24174 w 152768"/>
                    <a:gd name="connsiteY15" fmla="*/ 49063 h 59362"/>
                    <a:gd name="connsiteX16" fmla="*/ 30039 w 152768"/>
                    <a:gd name="connsiteY16" fmla="*/ 47919 h 59362"/>
                    <a:gd name="connsiteX17" fmla="*/ 37620 w 152768"/>
                    <a:gd name="connsiteY17" fmla="*/ 48348 h 59362"/>
                    <a:gd name="connsiteX18" fmla="*/ 40195 w 152768"/>
                    <a:gd name="connsiteY18" fmla="*/ 50208 h 59362"/>
                    <a:gd name="connsiteX19" fmla="*/ 32470 w 152768"/>
                    <a:gd name="connsiteY19" fmla="*/ 54499 h 59362"/>
                    <a:gd name="connsiteX20" fmla="*/ 29753 w 152768"/>
                    <a:gd name="connsiteY20" fmla="*/ 57217 h 59362"/>
                    <a:gd name="connsiteX21" fmla="*/ 32900 w 152768"/>
                    <a:gd name="connsiteY21" fmla="*/ 59362 h 59362"/>
                    <a:gd name="connsiteX22" fmla="*/ 39051 w 152768"/>
                    <a:gd name="connsiteY22" fmla="*/ 58790 h 59362"/>
                    <a:gd name="connsiteX23" fmla="*/ 41625 w 152768"/>
                    <a:gd name="connsiteY23" fmla="*/ 58075 h 59362"/>
                    <a:gd name="connsiteX24" fmla="*/ 43771 w 152768"/>
                    <a:gd name="connsiteY24" fmla="*/ 56502 h 59362"/>
                    <a:gd name="connsiteX25" fmla="*/ 45916 w 152768"/>
                    <a:gd name="connsiteY25" fmla="*/ 55786 h 59362"/>
                    <a:gd name="connsiteX26" fmla="*/ 52497 w 152768"/>
                    <a:gd name="connsiteY26" fmla="*/ 58361 h 59362"/>
                    <a:gd name="connsiteX27" fmla="*/ 54928 w 152768"/>
                    <a:gd name="connsiteY27" fmla="*/ 57360 h 59362"/>
                    <a:gd name="connsiteX28" fmla="*/ 56931 w 152768"/>
                    <a:gd name="connsiteY28" fmla="*/ 54070 h 59362"/>
                    <a:gd name="connsiteX29" fmla="*/ 57646 w 152768"/>
                    <a:gd name="connsiteY29" fmla="*/ 52210 h 59362"/>
                    <a:gd name="connsiteX30" fmla="*/ 58504 w 152768"/>
                    <a:gd name="connsiteY30" fmla="*/ 51495 h 59362"/>
                    <a:gd name="connsiteX31" fmla="*/ 64941 w 152768"/>
                    <a:gd name="connsiteY31" fmla="*/ 53784 h 59362"/>
                    <a:gd name="connsiteX32" fmla="*/ 67802 w 152768"/>
                    <a:gd name="connsiteY32" fmla="*/ 54213 h 59362"/>
                    <a:gd name="connsiteX33" fmla="*/ 70377 w 152768"/>
                    <a:gd name="connsiteY33" fmla="*/ 53784 h 59362"/>
                    <a:gd name="connsiteX34" fmla="*/ 71378 w 152768"/>
                    <a:gd name="connsiteY34" fmla="*/ 50637 h 59362"/>
                    <a:gd name="connsiteX35" fmla="*/ 70806 w 152768"/>
                    <a:gd name="connsiteY35" fmla="*/ 48205 h 59362"/>
                    <a:gd name="connsiteX36" fmla="*/ 69805 w 152768"/>
                    <a:gd name="connsiteY36" fmla="*/ 46489 h 59362"/>
                    <a:gd name="connsiteX37" fmla="*/ 68660 w 152768"/>
                    <a:gd name="connsiteY37" fmla="*/ 45773 h 59362"/>
                    <a:gd name="connsiteX38" fmla="*/ 61651 w 152768"/>
                    <a:gd name="connsiteY38" fmla="*/ 44772 h 59362"/>
                    <a:gd name="connsiteX39" fmla="*/ 61365 w 152768"/>
                    <a:gd name="connsiteY39" fmla="*/ 44200 h 59362"/>
                    <a:gd name="connsiteX40" fmla="*/ 65370 w 152768"/>
                    <a:gd name="connsiteY40" fmla="*/ 40338 h 59362"/>
                    <a:gd name="connsiteX41" fmla="*/ 67945 w 152768"/>
                    <a:gd name="connsiteY41" fmla="*/ 39337 h 59362"/>
                    <a:gd name="connsiteX42" fmla="*/ 88829 w 152768"/>
                    <a:gd name="connsiteY42" fmla="*/ 38764 h 59362"/>
                    <a:gd name="connsiteX43" fmla="*/ 95123 w 152768"/>
                    <a:gd name="connsiteY43" fmla="*/ 35331 h 59362"/>
                    <a:gd name="connsiteX44" fmla="*/ 93692 w 152768"/>
                    <a:gd name="connsiteY44" fmla="*/ 32041 h 59362"/>
                    <a:gd name="connsiteX45" fmla="*/ 96553 w 152768"/>
                    <a:gd name="connsiteY45" fmla="*/ 30325 h 59362"/>
                    <a:gd name="connsiteX46" fmla="*/ 109713 w 152768"/>
                    <a:gd name="connsiteY46" fmla="*/ 28179 h 59362"/>
                    <a:gd name="connsiteX47" fmla="*/ 130312 w 152768"/>
                    <a:gd name="connsiteY47" fmla="*/ 27321 h 59362"/>
                    <a:gd name="connsiteX48" fmla="*/ 135890 w 152768"/>
                    <a:gd name="connsiteY48" fmla="*/ 22887 h 59362"/>
                    <a:gd name="connsiteX49" fmla="*/ 152769 w 152768"/>
                    <a:gd name="connsiteY49" fmla="*/ 16879 h 59362"/>
                    <a:gd name="connsiteX50" fmla="*/ 149336 w 152768"/>
                    <a:gd name="connsiteY50" fmla="*/ 13160 h 59362"/>
                    <a:gd name="connsiteX51" fmla="*/ 145188 w 152768"/>
                    <a:gd name="connsiteY51" fmla="*/ 12874 h 59362"/>
                    <a:gd name="connsiteX52" fmla="*/ 129024 w 152768"/>
                    <a:gd name="connsiteY52" fmla="*/ 2575 h 59362"/>
                    <a:gd name="connsiteX53" fmla="*/ 125448 w 152768"/>
                    <a:gd name="connsiteY53" fmla="*/ 858 h 59362"/>
                    <a:gd name="connsiteX54" fmla="*/ 114291 w 152768"/>
                    <a:gd name="connsiteY54" fmla="*/ 1144 h 59362"/>
                    <a:gd name="connsiteX55" fmla="*/ 109713 w 152768"/>
                    <a:gd name="connsiteY55" fmla="*/ 0 h 59362"/>
                    <a:gd name="connsiteX56" fmla="*/ 104993 w 152768"/>
                    <a:gd name="connsiteY56" fmla="*/ 143 h 59362"/>
                    <a:gd name="connsiteX57" fmla="*/ 86398 w 152768"/>
                    <a:gd name="connsiteY57" fmla="*/ 4291 h 59362"/>
                    <a:gd name="connsiteX58" fmla="*/ 78387 w 152768"/>
                    <a:gd name="connsiteY58" fmla="*/ 7438 h 59362"/>
                    <a:gd name="connsiteX59" fmla="*/ 75526 w 152768"/>
                    <a:gd name="connsiteY59" fmla="*/ 15162 h 59362"/>
                    <a:gd name="connsiteX60" fmla="*/ 76957 w 152768"/>
                    <a:gd name="connsiteY60" fmla="*/ 19168 h 59362"/>
                    <a:gd name="connsiteX61" fmla="*/ 76671 w 152768"/>
                    <a:gd name="connsiteY61" fmla="*/ 26034 h 5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2768" h="59362">
                      <a:moveTo>
                        <a:pt x="73667" y="29038"/>
                      </a:moveTo>
                      <a:lnTo>
                        <a:pt x="59791" y="29610"/>
                      </a:lnTo>
                      <a:lnTo>
                        <a:pt x="54928" y="26034"/>
                      </a:lnTo>
                      <a:lnTo>
                        <a:pt x="53069" y="25318"/>
                      </a:lnTo>
                      <a:lnTo>
                        <a:pt x="50065" y="25748"/>
                      </a:lnTo>
                      <a:lnTo>
                        <a:pt x="47204" y="27035"/>
                      </a:lnTo>
                      <a:lnTo>
                        <a:pt x="37763" y="28036"/>
                      </a:lnTo>
                      <a:lnTo>
                        <a:pt x="30468" y="30039"/>
                      </a:lnTo>
                      <a:lnTo>
                        <a:pt x="22887" y="34044"/>
                      </a:lnTo>
                      <a:lnTo>
                        <a:pt x="0" y="44057"/>
                      </a:lnTo>
                      <a:lnTo>
                        <a:pt x="2718" y="47061"/>
                      </a:lnTo>
                      <a:lnTo>
                        <a:pt x="6008" y="48491"/>
                      </a:lnTo>
                      <a:lnTo>
                        <a:pt x="10442" y="52353"/>
                      </a:lnTo>
                      <a:lnTo>
                        <a:pt x="18166" y="52496"/>
                      </a:lnTo>
                      <a:lnTo>
                        <a:pt x="21027" y="51924"/>
                      </a:lnTo>
                      <a:lnTo>
                        <a:pt x="24174" y="49063"/>
                      </a:lnTo>
                      <a:lnTo>
                        <a:pt x="30039" y="47919"/>
                      </a:lnTo>
                      <a:lnTo>
                        <a:pt x="37620" y="48348"/>
                      </a:lnTo>
                      <a:lnTo>
                        <a:pt x="40195" y="50208"/>
                      </a:lnTo>
                      <a:lnTo>
                        <a:pt x="32470" y="54499"/>
                      </a:lnTo>
                      <a:lnTo>
                        <a:pt x="29753" y="57217"/>
                      </a:lnTo>
                      <a:lnTo>
                        <a:pt x="32900" y="59362"/>
                      </a:lnTo>
                      <a:lnTo>
                        <a:pt x="39051" y="58790"/>
                      </a:lnTo>
                      <a:lnTo>
                        <a:pt x="41625" y="58075"/>
                      </a:lnTo>
                      <a:lnTo>
                        <a:pt x="43771" y="56502"/>
                      </a:lnTo>
                      <a:lnTo>
                        <a:pt x="45916" y="55786"/>
                      </a:lnTo>
                      <a:lnTo>
                        <a:pt x="52497" y="58361"/>
                      </a:lnTo>
                      <a:lnTo>
                        <a:pt x="54928" y="57360"/>
                      </a:lnTo>
                      <a:lnTo>
                        <a:pt x="56931" y="54070"/>
                      </a:lnTo>
                      <a:lnTo>
                        <a:pt x="57646" y="52210"/>
                      </a:lnTo>
                      <a:lnTo>
                        <a:pt x="58504" y="51495"/>
                      </a:lnTo>
                      <a:lnTo>
                        <a:pt x="64941" y="53784"/>
                      </a:lnTo>
                      <a:lnTo>
                        <a:pt x="67802" y="54213"/>
                      </a:lnTo>
                      <a:lnTo>
                        <a:pt x="70377" y="53784"/>
                      </a:lnTo>
                      <a:lnTo>
                        <a:pt x="71378" y="50637"/>
                      </a:lnTo>
                      <a:lnTo>
                        <a:pt x="70806" y="48205"/>
                      </a:lnTo>
                      <a:lnTo>
                        <a:pt x="69805" y="46489"/>
                      </a:lnTo>
                      <a:lnTo>
                        <a:pt x="68660" y="45773"/>
                      </a:lnTo>
                      <a:lnTo>
                        <a:pt x="61651" y="44772"/>
                      </a:lnTo>
                      <a:lnTo>
                        <a:pt x="61365" y="44200"/>
                      </a:lnTo>
                      <a:lnTo>
                        <a:pt x="65370" y="40338"/>
                      </a:lnTo>
                      <a:lnTo>
                        <a:pt x="67945" y="39337"/>
                      </a:lnTo>
                      <a:lnTo>
                        <a:pt x="88829" y="38764"/>
                      </a:lnTo>
                      <a:lnTo>
                        <a:pt x="95123" y="35331"/>
                      </a:lnTo>
                      <a:lnTo>
                        <a:pt x="93692" y="32041"/>
                      </a:lnTo>
                      <a:lnTo>
                        <a:pt x="96553" y="30325"/>
                      </a:lnTo>
                      <a:lnTo>
                        <a:pt x="109713" y="28179"/>
                      </a:lnTo>
                      <a:lnTo>
                        <a:pt x="130312" y="27321"/>
                      </a:lnTo>
                      <a:lnTo>
                        <a:pt x="135890" y="22887"/>
                      </a:lnTo>
                      <a:lnTo>
                        <a:pt x="152769" y="16879"/>
                      </a:lnTo>
                      <a:lnTo>
                        <a:pt x="149336" y="13160"/>
                      </a:lnTo>
                      <a:lnTo>
                        <a:pt x="145188" y="12874"/>
                      </a:lnTo>
                      <a:lnTo>
                        <a:pt x="129024" y="2575"/>
                      </a:lnTo>
                      <a:lnTo>
                        <a:pt x="125448" y="858"/>
                      </a:lnTo>
                      <a:lnTo>
                        <a:pt x="114291" y="1144"/>
                      </a:lnTo>
                      <a:lnTo>
                        <a:pt x="109713" y="0"/>
                      </a:lnTo>
                      <a:lnTo>
                        <a:pt x="104993" y="143"/>
                      </a:lnTo>
                      <a:lnTo>
                        <a:pt x="86398" y="4291"/>
                      </a:lnTo>
                      <a:lnTo>
                        <a:pt x="78387" y="7438"/>
                      </a:lnTo>
                      <a:lnTo>
                        <a:pt x="75526" y="15162"/>
                      </a:lnTo>
                      <a:lnTo>
                        <a:pt x="76957" y="19168"/>
                      </a:lnTo>
                      <a:lnTo>
                        <a:pt x="76671" y="2603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696" name="Freeform: Shape 695">
                  <a:extLst>
                    <a:ext uri="{FF2B5EF4-FFF2-40B4-BE49-F238E27FC236}">
                      <a16:creationId xmlns:a16="http://schemas.microsoft.com/office/drawing/2014/main" id="{85802998-7870-5C3F-C613-C262C22137F1}"/>
                    </a:ext>
                  </a:extLst>
                </p:cNvPr>
                <p:cNvSpPr/>
                <p:nvPr/>
              </p:nvSpPr>
              <p:spPr>
                <a:xfrm>
                  <a:off x="11644206" y="1497645"/>
                  <a:ext cx="116865" cy="42912"/>
                </a:xfrm>
                <a:custGeom>
                  <a:avLst/>
                  <a:gdLst>
                    <a:gd name="connsiteX0" fmla="*/ 115864 w 116865"/>
                    <a:gd name="connsiteY0" fmla="*/ 18595 h 42912"/>
                    <a:gd name="connsiteX1" fmla="*/ 114291 w 116865"/>
                    <a:gd name="connsiteY1" fmla="*/ 17451 h 42912"/>
                    <a:gd name="connsiteX2" fmla="*/ 107282 w 116865"/>
                    <a:gd name="connsiteY2" fmla="*/ 14304 h 42912"/>
                    <a:gd name="connsiteX3" fmla="*/ 102561 w 116865"/>
                    <a:gd name="connsiteY3" fmla="*/ 11443 h 42912"/>
                    <a:gd name="connsiteX4" fmla="*/ 100129 w 116865"/>
                    <a:gd name="connsiteY4" fmla="*/ 8869 h 42912"/>
                    <a:gd name="connsiteX5" fmla="*/ 97697 w 116865"/>
                    <a:gd name="connsiteY5" fmla="*/ 7295 h 42912"/>
                    <a:gd name="connsiteX6" fmla="*/ 95266 w 116865"/>
                    <a:gd name="connsiteY6" fmla="*/ 6437 h 42912"/>
                    <a:gd name="connsiteX7" fmla="*/ 91118 w 116865"/>
                    <a:gd name="connsiteY7" fmla="*/ 3719 h 42912"/>
                    <a:gd name="connsiteX8" fmla="*/ 88543 w 116865"/>
                    <a:gd name="connsiteY8" fmla="*/ 3004 h 42912"/>
                    <a:gd name="connsiteX9" fmla="*/ 75383 w 116865"/>
                    <a:gd name="connsiteY9" fmla="*/ 1001 h 42912"/>
                    <a:gd name="connsiteX10" fmla="*/ 71807 w 116865"/>
                    <a:gd name="connsiteY10" fmla="*/ 143 h 42912"/>
                    <a:gd name="connsiteX11" fmla="*/ 68230 w 116865"/>
                    <a:gd name="connsiteY11" fmla="*/ 0 h 42912"/>
                    <a:gd name="connsiteX12" fmla="*/ 63796 w 116865"/>
                    <a:gd name="connsiteY12" fmla="*/ 1287 h 42912"/>
                    <a:gd name="connsiteX13" fmla="*/ 59505 w 116865"/>
                    <a:gd name="connsiteY13" fmla="*/ 1573 h 42912"/>
                    <a:gd name="connsiteX14" fmla="*/ 55071 w 116865"/>
                    <a:gd name="connsiteY14" fmla="*/ 715 h 42912"/>
                    <a:gd name="connsiteX15" fmla="*/ 50780 w 116865"/>
                    <a:gd name="connsiteY15" fmla="*/ 1001 h 42912"/>
                    <a:gd name="connsiteX16" fmla="*/ 46059 w 116865"/>
                    <a:gd name="connsiteY16" fmla="*/ 2432 h 42912"/>
                    <a:gd name="connsiteX17" fmla="*/ 41339 w 116865"/>
                    <a:gd name="connsiteY17" fmla="*/ 3290 h 42912"/>
                    <a:gd name="connsiteX18" fmla="*/ 37906 w 116865"/>
                    <a:gd name="connsiteY18" fmla="*/ 4005 h 42912"/>
                    <a:gd name="connsiteX19" fmla="*/ 32756 w 116865"/>
                    <a:gd name="connsiteY19" fmla="*/ 7295 h 42912"/>
                    <a:gd name="connsiteX20" fmla="*/ 27750 w 116865"/>
                    <a:gd name="connsiteY20" fmla="*/ 8296 h 42912"/>
                    <a:gd name="connsiteX21" fmla="*/ 18309 w 116865"/>
                    <a:gd name="connsiteY21" fmla="*/ 15162 h 42912"/>
                    <a:gd name="connsiteX22" fmla="*/ 7867 w 116865"/>
                    <a:gd name="connsiteY22" fmla="*/ 20312 h 42912"/>
                    <a:gd name="connsiteX23" fmla="*/ 6008 w 116865"/>
                    <a:gd name="connsiteY23" fmla="*/ 23316 h 42912"/>
                    <a:gd name="connsiteX24" fmla="*/ 1716 w 116865"/>
                    <a:gd name="connsiteY24" fmla="*/ 27321 h 42912"/>
                    <a:gd name="connsiteX25" fmla="*/ 0 w 116865"/>
                    <a:gd name="connsiteY25" fmla="*/ 30468 h 42912"/>
                    <a:gd name="connsiteX26" fmla="*/ 572 w 116865"/>
                    <a:gd name="connsiteY26" fmla="*/ 33043 h 42912"/>
                    <a:gd name="connsiteX27" fmla="*/ 4863 w 116865"/>
                    <a:gd name="connsiteY27" fmla="*/ 42913 h 42912"/>
                    <a:gd name="connsiteX28" fmla="*/ 7009 w 116865"/>
                    <a:gd name="connsiteY28" fmla="*/ 42770 h 42912"/>
                    <a:gd name="connsiteX29" fmla="*/ 15734 w 116865"/>
                    <a:gd name="connsiteY29" fmla="*/ 39766 h 42912"/>
                    <a:gd name="connsiteX30" fmla="*/ 30754 w 116865"/>
                    <a:gd name="connsiteY30" fmla="*/ 38764 h 42912"/>
                    <a:gd name="connsiteX31" fmla="*/ 37762 w 116865"/>
                    <a:gd name="connsiteY31" fmla="*/ 34473 h 42912"/>
                    <a:gd name="connsiteX32" fmla="*/ 41339 w 116865"/>
                    <a:gd name="connsiteY32" fmla="*/ 33472 h 42912"/>
                    <a:gd name="connsiteX33" fmla="*/ 49349 w 116865"/>
                    <a:gd name="connsiteY33" fmla="*/ 34759 h 42912"/>
                    <a:gd name="connsiteX34" fmla="*/ 56215 w 116865"/>
                    <a:gd name="connsiteY34" fmla="*/ 37334 h 42912"/>
                    <a:gd name="connsiteX35" fmla="*/ 59076 w 116865"/>
                    <a:gd name="connsiteY35" fmla="*/ 37620 h 42912"/>
                    <a:gd name="connsiteX36" fmla="*/ 66800 w 116865"/>
                    <a:gd name="connsiteY36" fmla="*/ 36476 h 42912"/>
                    <a:gd name="connsiteX37" fmla="*/ 85825 w 116865"/>
                    <a:gd name="connsiteY37" fmla="*/ 32328 h 42912"/>
                    <a:gd name="connsiteX38" fmla="*/ 99843 w 116865"/>
                    <a:gd name="connsiteY38" fmla="*/ 30754 h 42912"/>
                    <a:gd name="connsiteX39" fmla="*/ 107138 w 116865"/>
                    <a:gd name="connsiteY39" fmla="*/ 29467 h 42912"/>
                    <a:gd name="connsiteX40" fmla="*/ 116150 w 116865"/>
                    <a:gd name="connsiteY40" fmla="*/ 23888 h 42912"/>
                    <a:gd name="connsiteX41" fmla="*/ 116865 w 116865"/>
                    <a:gd name="connsiteY41" fmla="*/ 21027 h 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6865" h="42912">
                      <a:moveTo>
                        <a:pt x="115864" y="18595"/>
                      </a:moveTo>
                      <a:lnTo>
                        <a:pt x="114291" y="17451"/>
                      </a:lnTo>
                      <a:lnTo>
                        <a:pt x="107282" y="14304"/>
                      </a:lnTo>
                      <a:lnTo>
                        <a:pt x="102561" y="11443"/>
                      </a:lnTo>
                      <a:lnTo>
                        <a:pt x="100129" y="8869"/>
                      </a:lnTo>
                      <a:lnTo>
                        <a:pt x="97697" y="7295"/>
                      </a:lnTo>
                      <a:lnTo>
                        <a:pt x="95266" y="6437"/>
                      </a:lnTo>
                      <a:lnTo>
                        <a:pt x="91118" y="3719"/>
                      </a:lnTo>
                      <a:lnTo>
                        <a:pt x="88543" y="3004"/>
                      </a:lnTo>
                      <a:lnTo>
                        <a:pt x="75383" y="1001"/>
                      </a:lnTo>
                      <a:lnTo>
                        <a:pt x="71807" y="143"/>
                      </a:lnTo>
                      <a:lnTo>
                        <a:pt x="68230" y="0"/>
                      </a:lnTo>
                      <a:lnTo>
                        <a:pt x="63796" y="1287"/>
                      </a:lnTo>
                      <a:lnTo>
                        <a:pt x="59505" y="1573"/>
                      </a:lnTo>
                      <a:lnTo>
                        <a:pt x="55071" y="715"/>
                      </a:lnTo>
                      <a:lnTo>
                        <a:pt x="50780" y="1001"/>
                      </a:lnTo>
                      <a:lnTo>
                        <a:pt x="46059" y="2432"/>
                      </a:lnTo>
                      <a:lnTo>
                        <a:pt x="41339" y="3290"/>
                      </a:lnTo>
                      <a:lnTo>
                        <a:pt x="37906" y="4005"/>
                      </a:lnTo>
                      <a:lnTo>
                        <a:pt x="32756" y="7295"/>
                      </a:lnTo>
                      <a:lnTo>
                        <a:pt x="27750" y="8296"/>
                      </a:lnTo>
                      <a:lnTo>
                        <a:pt x="18309" y="15162"/>
                      </a:lnTo>
                      <a:lnTo>
                        <a:pt x="7867" y="20312"/>
                      </a:lnTo>
                      <a:lnTo>
                        <a:pt x="6008" y="23316"/>
                      </a:lnTo>
                      <a:lnTo>
                        <a:pt x="1716" y="27321"/>
                      </a:lnTo>
                      <a:lnTo>
                        <a:pt x="0" y="30468"/>
                      </a:lnTo>
                      <a:lnTo>
                        <a:pt x="572" y="33043"/>
                      </a:lnTo>
                      <a:lnTo>
                        <a:pt x="4863" y="42913"/>
                      </a:lnTo>
                      <a:lnTo>
                        <a:pt x="7009" y="42770"/>
                      </a:lnTo>
                      <a:lnTo>
                        <a:pt x="15734" y="39766"/>
                      </a:lnTo>
                      <a:lnTo>
                        <a:pt x="30754" y="38764"/>
                      </a:lnTo>
                      <a:lnTo>
                        <a:pt x="37762" y="34473"/>
                      </a:lnTo>
                      <a:lnTo>
                        <a:pt x="41339" y="33472"/>
                      </a:lnTo>
                      <a:lnTo>
                        <a:pt x="49349" y="34759"/>
                      </a:lnTo>
                      <a:lnTo>
                        <a:pt x="56215" y="37334"/>
                      </a:lnTo>
                      <a:lnTo>
                        <a:pt x="59076" y="37620"/>
                      </a:lnTo>
                      <a:lnTo>
                        <a:pt x="66800" y="36476"/>
                      </a:lnTo>
                      <a:lnTo>
                        <a:pt x="85825" y="32328"/>
                      </a:lnTo>
                      <a:lnTo>
                        <a:pt x="99843" y="30754"/>
                      </a:lnTo>
                      <a:lnTo>
                        <a:pt x="107138" y="29467"/>
                      </a:lnTo>
                      <a:lnTo>
                        <a:pt x="116150" y="23888"/>
                      </a:lnTo>
                      <a:lnTo>
                        <a:pt x="116865" y="2102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grpSp>
          <p:sp>
            <p:nvSpPr>
              <p:cNvPr id="425" name="Freeform: Shape 424">
                <a:extLst>
                  <a:ext uri="{FF2B5EF4-FFF2-40B4-BE49-F238E27FC236}">
                    <a16:creationId xmlns:a16="http://schemas.microsoft.com/office/drawing/2014/main" id="{7E709EBB-7011-33E2-72A5-88F7BE75ED20}"/>
                  </a:ext>
                  <a:ext uri="{C183D7F6-B498-43B3-948B-1728B52AA6E4}">
                    <adec:decorative xmlns:adec="http://schemas.microsoft.com/office/drawing/2017/decorative" val="1"/>
                  </a:ext>
                </a:extLst>
              </p:cNvPr>
              <p:cNvSpPr/>
              <p:nvPr/>
            </p:nvSpPr>
            <p:spPr>
              <a:xfrm>
                <a:off x="6564277" y="3057407"/>
                <a:ext cx="124875" cy="145044"/>
              </a:xfrm>
              <a:custGeom>
                <a:avLst/>
                <a:gdLst>
                  <a:gd name="connsiteX0" fmla="*/ 121300 w 124875"/>
                  <a:gd name="connsiteY0" fmla="*/ 108283 h 145044"/>
                  <a:gd name="connsiteX1" fmla="*/ 120155 w 124875"/>
                  <a:gd name="connsiteY1" fmla="*/ 106566 h 145044"/>
                  <a:gd name="connsiteX2" fmla="*/ 118582 w 124875"/>
                  <a:gd name="connsiteY2" fmla="*/ 104564 h 145044"/>
                  <a:gd name="connsiteX3" fmla="*/ 116436 w 124875"/>
                  <a:gd name="connsiteY3" fmla="*/ 103276 h 145044"/>
                  <a:gd name="connsiteX4" fmla="*/ 112145 w 124875"/>
                  <a:gd name="connsiteY4" fmla="*/ 100988 h 145044"/>
                  <a:gd name="connsiteX5" fmla="*/ 110429 w 124875"/>
                  <a:gd name="connsiteY5" fmla="*/ 98556 h 145044"/>
                  <a:gd name="connsiteX6" fmla="*/ 109713 w 124875"/>
                  <a:gd name="connsiteY6" fmla="*/ 95552 h 145044"/>
                  <a:gd name="connsiteX7" fmla="*/ 108569 w 124875"/>
                  <a:gd name="connsiteY7" fmla="*/ 93121 h 145044"/>
                  <a:gd name="connsiteX8" fmla="*/ 107282 w 124875"/>
                  <a:gd name="connsiteY8" fmla="*/ 91690 h 145044"/>
                  <a:gd name="connsiteX9" fmla="*/ 106996 w 124875"/>
                  <a:gd name="connsiteY9" fmla="*/ 90403 h 145044"/>
                  <a:gd name="connsiteX10" fmla="*/ 106567 w 124875"/>
                  <a:gd name="connsiteY10" fmla="*/ 88972 h 145044"/>
                  <a:gd name="connsiteX11" fmla="*/ 106423 w 124875"/>
                  <a:gd name="connsiteY11" fmla="*/ 85968 h 145044"/>
                  <a:gd name="connsiteX12" fmla="*/ 107425 w 124875"/>
                  <a:gd name="connsiteY12" fmla="*/ 81963 h 145044"/>
                  <a:gd name="connsiteX13" fmla="*/ 108140 w 124875"/>
                  <a:gd name="connsiteY13" fmla="*/ 80533 h 145044"/>
                  <a:gd name="connsiteX14" fmla="*/ 109570 w 124875"/>
                  <a:gd name="connsiteY14" fmla="*/ 80247 h 145044"/>
                  <a:gd name="connsiteX15" fmla="*/ 113432 w 124875"/>
                  <a:gd name="connsiteY15" fmla="*/ 78101 h 145044"/>
                  <a:gd name="connsiteX16" fmla="*/ 113575 w 124875"/>
                  <a:gd name="connsiteY16" fmla="*/ 75383 h 145044"/>
                  <a:gd name="connsiteX17" fmla="*/ 114291 w 124875"/>
                  <a:gd name="connsiteY17" fmla="*/ 73667 h 145044"/>
                  <a:gd name="connsiteX18" fmla="*/ 115578 w 124875"/>
                  <a:gd name="connsiteY18" fmla="*/ 72665 h 145044"/>
                  <a:gd name="connsiteX19" fmla="*/ 116722 w 124875"/>
                  <a:gd name="connsiteY19" fmla="*/ 72093 h 145044"/>
                  <a:gd name="connsiteX20" fmla="*/ 116150 w 124875"/>
                  <a:gd name="connsiteY20" fmla="*/ 71664 h 145044"/>
                  <a:gd name="connsiteX21" fmla="*/ 116007 w 124875"/>
                  <a:gd name="connsiteY21" fmla="*/ 70234 h 145044"/>
                  <a:gd name="connsiteX22" fmla="*/ 115006 w 124875"/>
                  <a:gd name="connsiteY22" fmla="*/ 69232 h 145044"/>
                  <a:gd name="connsiteX23" fmla="*/ 113003 w 124875"/>
                  <a:gd name="connsiteY23" fmla="*/ 68374 h 145044"/>
                  <a:gd name="connsiteX24" fmla="*/ 111430 w 124875"/>
                  <a:gd name="connsiteY24" fmla="*/ 66944 h 145044"/>
                  <a:gd name="connsiteX25" fmla="*/ 110285 w 124875"/>
                  <a:gd name="connsiteY25" fmla="*/ 64798 h 145044"/>
                  <a:gd name="connsiteX26" fmla="*/ 110572 w 124875"/>
                  <a:gd name="connsiteY26" fmla="*/ 62795 h 145044"/>
                  <a:gd name="connsiteX27" fmla="*/ 112145 w 124875"/>
                  <a:gd name="connsiteY27" fmla="*/ 60936 h 145044"/>
                  <a:gd name="connsiteX28" fmla="*/ 114148 w 124875"/>
                  <a:gd name="connsiteY28" fmla="*/ 60078 h 145044"/>
                  <a:gd name="connsiteX29" fmla="*/ 116579 w 124875"/>
                  <a:gd name="connsiteY29" fmla="*/ 60364 h 145044"/>
                  <a:gd name="connsiteX30" fmla="*/ 117581 w 124875"/>
                  <a:gd name="connsiteY30" fmla="*/ 59792 h 145044"/>
                  <a:gd name="connsiteX31" fmla="*/ 117152 w 124875"/>
                  <a:gd name="connsiteY31" fmla="*/ 58504 h 145044"/>
                  <a:gd name="connsiteX32" fmla="*/ 114720 w 124875"/>
                  <a:gd name="connsiteY32" fmla="*/ 56788 h 145044"/>
                  <a:gd name="connsiteX33" fmla="*/ 110429 w 124875"/>
                  <a:gd name="connsiteY33" fmla="*/ 54785 h 145044"/>
                  <a:gd name="connsiteX34" fmla="*/ 105994 w 124875"/>
                  <a:gd name="connsiteY34" fmla="*/ 55787 h 145044"/>
                  <a:gd name="connsiteX35" fmla="*/ 101417 w 124875"/>
                  <a:gd name="connsiteY35" fmla="*/ 60078 h 145044"/>
                  <a:gd name="connsiteX36" fmla="*/ 98127 w 124875"/>
                  <a:gd name="connsiteY36" fmla="*/ 60793 h 145044"/>
                  <a:gd name="connsiteX37" fmla="*/ 96124 w 124875"/>
                  <a:gd name="connsiteY37" fmla="*/ 57932 h 145044"/>
                  <a:gd name="connsiteX38" fmla="*/ 92691 w 124875"/>
                  <a:gd name="connsiteY38" fmla="*/ 56216 h 145044"/>
                  <a:gd name="connsiteX39" fmla="*/ 87542 w 124875"/>
                  <a:gd name="connsiteY39" fmla="*/ 55643 h 145044"/>
                  <a:gd name="connsiteX40" fmla="*/ 84395 w 124875"/>
                  <a:gd name="connsiteY40" fmla="*/ 54499 h 145044"/>
                  <a:gd name="connsiteX41" fmla="*/ 83251 w 124875"/>
                  <a:gd name="connsiteY41" fmla="*/ 52926 h 145044"/>
                  <a:gd name="connsiteX42" fmla="*/ 80962 w 124875"/>
                  <a:gd name="connsiteY42" fmla="*/ 51638 h 145044"/>
                  <a:gd name="connsiteX43" fmla="*/ 76099 w 124875"/>
                  <a:gd name="connsiteY43" fmla="*/ 50208 h 145044"/>
                  <a:gd name="connsiteX44" fmla="*/ 75955 w 124875"/>
                  <a:gd name="connsiteY44" fmla="*/ 48920 h 145044"/>
                  <a:gd name="connsiteX45" fmla="*/ 76814 w 124875"/>
                  <a:gd name="connsiteY45" fmla="*/ 48634 h 145044"/>
                  <a:gd name="connsiteX46" fmla="*/ 78530 w 124875"/>
                  <a:gd name="connsiteY46" fmla="*/ 48491 h 145044"/>
                  <a:gd name="connsiteX47" fmla="*/ 80819 w 124875"/>
                  <a:gd name="connsiteY47" fmla="*/ 48205 h 145044"/>
                  <a:gd name="connsiteX48" fmla="*/ 81248 w 124875"/>
                  <a:gd name="connsiteY48" fmla="*/ 47490 h 145044"/>
                  <a:gd name="connsiteX49" fmla="*/ 81248 w 124875"/>
                  <a:gd name="connsiteY49" fmla="*/ 46775 h 145044"/>
                  <a:gd name="connsiteX50" fmla="*/ 79389 w 124875"/>
                  <a:gd name="connsiteY50" fmla="*/ 45917 h 145044"/>
                  <a:gd name="connsiteX51" fmla="*/ 77529 w 124875"/>
                  <a:gd name="connsiteY51" fmla="*/ 45344 h 145044"/>
                  <a:gd name="connsiteX52" fmla="*/ 76528 w 124875"/>
                  <a:gd name="connsiteY52" fmla="*/ 44772 h 145044"/>
                  <a:gd name="connsiteX53" fmla="*/ 75955 w 124875"/>
                  <a:gd name="connsiteY53" fmla="*/ 44200 h 145044"/>
                  <a:gd name="connsiteX54" fmla="*/ 75813 w 124875"/>
                  <a:gd name="connsiteY54" fmla="*/ 43485 h 145044"/>
                  <a:gd name="connsiteX55" fmla="*/ 76384 w 124875"/>
                  <a:gd name="connsiteY55" fmla="*/ 43056 h 145044"/>
                  <a:gd name="connsiteX56" fmla="*/ 77100 w 124875"/>
                  <a:gd name="connsiteY56" fmla="*/ 42913 h 145044"/>
                  <a:gd name="connsiteX57" fmla="*/ 77815 w 124875"/>
                  <a:gd name="connsiteY57" fmla="*/ 42626 h 145044"/>
                  <a:gd name="connsiteX58" fmla="*/ 78244 w 124875"/>
                  <a:gd name="connsiteY58" fmla="*/ 41053 h 145044"/>
                  <a:gd name="connsiteX59" fmla="*/ 79245 w 124875"/>
                  <a:gd name="connsiteY59" fmla="*/ 39766 h 145044"/>
                  <a:gd name="connsiteX60" fmla="*/ 79960 w 124875"/>
                  <a:gd name="connsiteY60" fmla="*/ 39194 h 145044"/>
                  <a:gd name="connsiteX61" fmla="*/ 79960 w 124875"/>
                  <a:gd name="connsiteY61" fmla="*/ 38335 h 145044"/>
                  <a:gd name="connsiteX62" fmla="*/ 79245 w 124875"/>
                  <a:gd name="connsiteY62" fmla="*/ 37334 h 145044"/>
                  <a:gd name="connsiteX63" fmla="*/ 78244 w 124875"/>
                  <a:gd name="connsiteY63" fmla="*/ 36619 h 145044"/>
                  <a:gd name="connsiteX64" fmla="*/ 76671 w 124875"/>
                  <a:gd name="connsiteY64" fmla="*/ 36190 h 145044"/>
                  <a:gd name="connsiteX65" fmla="*/ 71950 w 124875"/>
                  <a:gd name="connsiteY65" fmla="*/ 34759 h 145044"/>
                  <a:gd name="connsiteX66" fmla="*/ 69661 w 124875"/>
                  <a:gd name="connsiteY66" fmla="*/ 32900 h 145044"/>
                  <a:gd name="connsiteX67" fmla="*/ 68231 w 124875"/>
                  <a:gd name="connsiteY67" fmla="*/ 32900 h 145044"/>
                  <a:gd name="connsiteX68" fmla="*/ 65943 w 124875"/>
                  <a:gd name="connsiteY68" fmla="*/ 31755 h 145044"/>
                  <a:gd name="connsiteX69" fmla="*/ 63368 w 124875"/>
                  <a:gd name="connsiteY69" fmla="*/ 30182 h 145044"/>
                  <a:gd name="connsiteX70" fmla="*/ 61222 w 124875"/>
                  <a:gd name="connsiteY70" fmla="*/ 27893 h 145044"/>
                  <a:gd name="connsiteX71" fmla="*/ 58933 w 124875"/>
                  <a:gd name="connsiteY71" fmla="*/ 26320 h 145044"/>
                  <a:gd name="connsiteX72" fmla="*/ 58361 w 124875"/>
                  <a:gd name="connsiteY72" fmla="*/ 25748 h 145044"/>
                  <a:gd name="connsiteX73" fmla="*/ 58361 w 124875"/>
                  <a:gd name="connsiteY73" fmla="*/ 25176 h 145044"/>
                  <a:gd name="connsiteX74" fmla="*/ 58791 w 124875"/>
                  <a:gd name="connsiteY74" fmla="*/ 24460 h 145044"/>
                  <a:gd name="connsiteX75" fmla="*/ 58791 w 124875"/>
                  <a:gd name="connsiteY75" fmla="*/ 23745 h 145044"/>
                  <a:gd name="connsiteX76" fmla="*/ 58075 w 124875"/>
                  <a:gd name="connsiteY76" fmla="*/ 21456 h 145044"/>
                  <a:gd name="connsiteX77" fmla="*/ 58504 w 124875"/>
                  <a:gd name="connsiteY77" fmla="*/ 19025 h 145044"/>
                  <a:gd name="connsiteX78" fmla="*/ 58361 w 124875"/>
                  <a:gd name="connsiteY78" fmla="*/ 16736 h 145044"/>
                  <a:gd name="connsiteX79" fmla="*/ 58361 w 124875"/>
                  <a:gd name="connsiteY79" fmla="*/ 15735 h 145044"/>
                  <a:gd name="connsiteX80" fmla="*/ 57932 w 124875"/>
                  <a:gd name="connsiteY80" fmla="*/ 15449 h 145044"/>
                  <a:gd name="connsiteX81" fmla="*/ 57503 w 124875"/>
                  <a:gd name="connsiteY81" fmla="*/ 15735 h 145044"/>
                  <a:gd name="connsiteX82" fmla="*/ 56931 w 124875"/>
                  <a:gd name="connsiteY82" fmla="*/ 16164 h 145044"/>
                  <a:gd name="connsiteX83" fmla="*/ 56359 w 124875"/>
                  <a:gd name="connsiteY83" fmla="*/ 16307 h 145044"/>
                  <a:gd name="connsiteX84" fmla="*/ 54642 w 124875"/>
                  <a:gd name="connsiteY84" fmla="*/ 14590 h 145044"/>
                  <a:gd name="connsiteX85" fmla="*/ 52497 w 124875"/>
                  <a:gd name="connsiteY85" fmla="*/ 11300 h 145044"/>
                  <a:gd name="connsiteX86" fmla="*/ 51066 w 124875"/>
                  <a:gd name="connsiteY86" fmla="*/ 10156 h 145044"/>
                  <a:gd name="connsiteX87" fmla="*/ 48205 w 124875"/>
                  <a:gd name="connsiteY87" fmla="*/ 8583 h 145044"/>
                  <a:gd name="connsiteX88" fmla="*/ 45774 w 124875"/>
                  <a:gd name="connsiteY88" fmla="*/ 7295 h 145044"/>
                  <a:gd name="connsiteX89" fmla="*/ 44057 w 124875"/>
                  <a:gd name="connsiteY89" fmla="*/ 4434 h 145044"/>
                  <a:gd name="connsiteX90" fmla="*/ 42340 w 124875"/>
                  <a:gd name="connsiteY90" fmla="*/ 2289 h 145044"/>
                  <a:gd name="connsiteX91" fmla="*/ 41339 w 124875"/>
                  <a:gd name="connsiteY91" fmla="*/ 1573 h 145044"/>
                  <a:gd name="connsiteX92" fmla="*/ 39909 w 124875"/>
                  <a:gd name="connsiteY92" fmla="*/ 1001 h 145044"/>
                  <a:gd name="connsiteX93" fmla="*/ 33043 w 124875"/>
                  <a:gd name="connsiteY93" fmla="*/ 286 h 145044"/>
                  <a:gd name="connsiteX94" fmla="*/ 30325 w 124875"/>
                  <a:gd name="connsiteY94" fmla="*/ 858 h 145044"/>
                  <a:gd name="connsiteX95" fmla="*/ 26606 w 124875"/>
                  <a:gd name="connsiteY95" fmla="*/ 572 h 145044"/>
                  <a:gd name="connsiteX96" fmla="*/ 23316 w 124875"/>
                  <a:gd name="connsiteY96" fmla="*/ 0 h 145044"/>
                  <a:gd name="connsiteX97" fmla="*/ 20884 w 124875"/>
                  <a:gd name="connsiteY97" fmla="*/ 572 h 145044"/>
                  <a:gd name="connsiteX98" fmla="*/ 18596 w 124875"/>
                  <a:gd name="connsiteY98" fmla="*/ 3004 h 145044"/>
                  <a:gd name="connsiteX99" fmla="*/ 17451 w 124875"/>
                  <a:gd name="connsiteY99" fmla="*/ 3862 h 145044"/>
                  <a:gd name="connsiteX100" fmla="*/ 16593 w 124875"/>
                  <a:gd name="connsiteY100" fmla="*/ 4434 h 145044"/>
                  <a:gd name="connsiteX101" fmla="*/ 14733 w 124875"/>
                  <a:gd name="connsiteY101" fmla="*/ 5292 h 145044"/>
                  <a:gd name="connsiteX102" fmla="*/ 13160 w 124875"/>
                  <a:gd name="connsiteY102" fmla="*/ 6294 h 145044"/>
                  <a:gd name="connsiteX103" fmla="*/ 11015 w 124875"/>
                  <a:gd name="connsiteY103" fmla="*/ 7009 h 145044"/>
                  <a:gd name="connsiteX104" fmla="*/ 9155 w 124875"/>
                  <a:gd name="connsiteY104" fmla="*/ 6866 h 145044"/>
                  <a:gd name="connsiteX105" fmla="*/ 7438 w 124875"/>
                  <a:gd name="connsiteY105" fmla="*/ 5722 h 145044"/>
                  <a:gd name="connsiteX106" fmla="*/ 6723 w 124875"/>
                  <a:gd name="connsiteY106" fmla="*/ 6008 h 145044"/>
                  <a:gd name="connsiteX107" fmla="*/ 6294 w 124875"/>
                  <a:gd name="connsiteY107" fmla="*/ 7009 h 145044"/>
                  <a:gd name="connsiteX108" fmla="*/ 5292 w 124875"/>
                  <a:gd name="connsiteY108" fmla="*/ 7867 h 145044"/>
                  <a:gd name="connsiteX109" fmla="*/ 2575 w 124875"/>
                  <a:gd name="connsiteY109" fmla="*/ 9012 h 145044"/>
                  <a:gd name="connsiteX110" fmla="*/ 2003 w 124875"/>
                  <a:gd name="connsiteY110" fmla="*/ 8869 h 145044"/>
                  <a:gd name="connsiteX111" fmla="*/ 1860 w 124875"/>
                  <a:gd name="connsiteY111" fmla="*/ 9870 h 145044"/>
                  <a:gd name="connsiteX112" fmla="*/ 1574 w 124875"/>
                  <a:gd name="connsiteY112" fmla="*/ 11443 h 145044"/>
                  <a:gd name="connsiteX113" fmla="*/ 0 w 124875"/>
                  <a:gd name="connsiteY113" fmla="*/ 12588 h 145044"/>
                  <a:gd name="connsiteX114" fmla="*/ 1574 w 124875"/>
                  <a:gd name="connsiteY114" fmla="*/ 15162 h 145044"/>
                  <a:gd name="connsiteX115" fmla="*/ 3147 w 124875"/>
                  <a:gd name="connsiteY115" fmla="*/ 19311 h 145044"/>
                  <a:gd name="connsiteX116" fmla="*/ 2289 w 124875"/>
                  <a:gd name="connsiteY116" fmla="*/ 21313 h 145044"/>
                  <a:gd name="connsiteX117" fmla="*/ 3433 w 124875"/>
                  <a:gd name="connsiteY117" fmla="*/ 22887 h 145044"/>
                  <a:gd name="connsiteX118" fmla="*/ 6437 w 124875"/>
                  <a:gd name="connsiteY118" fmla="*/ 24174 h 145044"/>
                  <a:gd name="connsiteX119" fmla="*/ 6723 w 124875"/>
                  <a:gd name="connsiteY119" fmla="*/ 24603 h 145044"/>
                  <a:gd name="connsiteX120" fmla="*/ 5865 w 124875"/>
                  <a:gd name="connsiteY120" fmla="*/ 25032 h 145044"/>
                  <a:gd name="connsiteX121" fmla="*/ 5007 w 124875"/>
                  <a:gd name="connsiteY121" fmla="*/ 26463 h 145044"/>
                  <a:gd name="connsiteX122" fmla="*/ 5007 w 124875"/>
                  <a:gd name="connsiteY122" fmla="*/ 28895 h 145044"/>
                  <a:gd name="connsiteX123" fmla="*/ 7581 w 124875"/>
                  <a:gd name="connsiteY123" fmla="*/ 31183 h 145044"/>
                  <a:gd name="connsiteX124" fmla="*/ 13017 w 124875"/>
                  <a:gd name="connsiteY124" fmla="*/ 33472 h 145044"/>
                  <a:gd name="connsiteX125" fmla="*/ 14733 w 124875"/>
                  <a:gd name="connsiteY125" fmla="*/ 33758 h 145044"/>
                  <a:gd name="connsiteX126" fmla="*/ 15449 w 124875"/>
                  <a:gd name="connsiteY126" fmla="*/ 34616 h 145044"/>
                  <a:gd name="connsiteX127" fmla="*/ 16307 w 124875"/>
                  <a:gd name="connsiteY127" fmla="*/ 35188 h 145044"/>
                  <a:gd name="connsiteX128" fmla="*/ 16879 w 124875"/>
                  <a:gd name="connsiteY128" fmla="*/ 35904 h 145044"/>
                  <a:gd name="connsiteX129" fmla="*/ 16879 w 124875"/>
                  <a:gd name="connsiteY129" fmla="*/ 36762 h 145044"/>
                  <a:gd name="connsiteX130" fmla="*/ 16450 w 124875"/>
                  <a:gd name="connsiteY130" fmla="*/ 37334 h 145044"/>
                  <a:gd name="connsiteX131" fmla="*/ 13875 w 124875"/>
                  <a:gd name="connsiteY131" fmla="*/ 37620 h 145044"/>
                  <a:gd name="connsiteX132" fmla="*/ 11015 w 124875"/>
                  <a:gd name="connsiteY132" fmla="*/ 37477 h 145044"/>
                  <a:gd name="connsiteX133" fmla="*/ 8869 w 124875"/>
                  <a:gd name="connsiteY133" fmla="*/ 36476 h 145044"/>
                  <a:gd name="connsiteX134" fmla="*/ 8726 w 124875"/>
                  <a:gd name="connsiteY134" fmla="*/ 37191 h 145044"/>
                  <a:gd name="connsiteX135" fmla="*/ 8726 w 124875"/>
                  <a:gd name="connsiteY135" fmla="*/ 38192 h 145044"/>
                  <a:gd name="connsiteX136" fmla="*/ 6723 w 124875"/>
                  <a:gd name="connsiteY136" fmla="*/ 38621 h 145044"/>
                  <a:gd name="connsiteX137" fmla="*/ 7868 w 124875"/>
                  <a:gd name="connsiteY137" fmla="*/ 44772 h 145044"/>
                  <a:gd name="connsiteX138" fmla="*/ 7438 w 124875"/>
                  <a:gd name="connsiteY138" fmla="*/ 46489 h 145044"/>
                  <a:gd name="connsiteX139" fmla="*/ 6580 w 124875"/>
                  <a:gd name="connsiteY139" fmla="*/ 47061 h 145044"/>
                  <a:gd name="connsiteX140" fmla="*/ 5865 w 124875"/>
                  <a:gd name="connsiteY140" fmla="*/ 46918 h 145044"/>
                  <a:gd name="connsiteX141" fmla="*/ 5150 w 124875"/>
                  <a:gd name="connsiteY141" fmla="*/ 46775 h 145044"/>
                  <a:gd name="connsiteX142" fmla="*/ 4721 w 124875"/>
                  <a:gd name="connsiteY142" fmla="*/ 47347 h 145044"/>
                  <a:gd name="connsiteX143" fmla="*/ 5007 w 124875"/>
                  <a:gd name="connsiteY143" fmla="*/ 48634 h 145044"/>
                  <a:gd name="connsiteX144" fmla="*/ 6008 w 124875"/>
                  <a:gd name="connsiteY144" fmla="*/ 48634 h 145044"/>
                  <a:gd name="connsiteX145" fmla="*/ 8726 w 124875"/>
                  <a:gd name="connsiteY145" fmla="*/ 47490 h 145044"/>
                  <a:gd name="connsiteX146" fmla="*/ 12015 w 124875"/>
                  <a:gd name="connsiteY146" fmla="*/ 47061 h 145044"/>
                  <a:gd name="connsiteX147" fmla="*/ 14304 w 124875"/>
                  <a:gd name="connsiteY147" fmla="*/ 47633 h 145044"/>
                  <a:gd name="connsiteX148" fmla="*/ 15306 w 124875"/>
                  <a:gd name="connsiteY148" fmla="*/ 48205 h 145044"/>
                  <a:gd name="connsiteX149" fmla="*/ 15592 w 124875"/>
                  <a:gd name="connsiteY149" fmla="*/ 49064 h 145044"/>
                  <a:gd name="connsiteX150" fmla="*/ 14877 w 124875"/>
                  <a:gd name="connsiteY150" fmla="*/ 51924 h 145044"/>
                  <a:gd name="connsiteX151" fmla="*/ 13589 w 124875"/>
                  <a:gd name="connsiteY151" fmla="*/ 55071 h 145044"/>
                  <a:gd name="connsiteX152" fmla="*/ 11586 w 124875"/>
                  <a:gd name="connsiteY152" fmla="*/ 58361 h 145044"/>
                  <a:gd name="connsiteX153" fmla="*/ 9298 w 124875"/>
                  <a:gd name="connsiteY153" fmla="*/ 61365 h 145044"/>
                  <a:gd name="connsiteX154" fmla="*/ 8726 w 124875"/>
                  <a:gd name="connsiteY154" fmla="*/ 62939 h 145044"/>
                  <a:gd name="connsiteX155" fmla="*/ 8583 w 124875"/>
                  <a:gd name="connsiteY155" fmla="*/ 65513 h 145044"/>
                  <a:gd name="connsiteX156" fmla="*/ 8439 w 124875"/>
                  <a:gd name="connsiteY156" fmla="*/ 67516 h 145044"/>
                  <a:gd name="connsiteX157" fmla="*/ 8726 w 124875"/>
                  <a:gd name="connsiteY157" fmla="*/ 68660 h 145044"/>
                  <a:gd name="connsiteX158" fmla="*/ 9441 w 124875"/>
                  <a:gd name="connsiteY158" fmla="*/ 69661 h 145044"/>
                  <a:gd name="connsiteX159" fmla="*/ 11730 w 124875"/>
                  <a:gd name="connsiteY159" fmla="*/ 70520 h 145044"/>
                  <a:gd name="connsiteX160" fmla="*/ 15020 w 124875"/>
                  <a:gd name="connsiteY160" fmla="*/ 72522 h 145044"/>
                  <a:gd name="connsiteX161" fmla="*/ 17737 w 124875"/>
                  <a:gd name="connsiteY161" fmla="*/ 75097 h 145044"/>
                  <a:gd name="connsiteX162" fmla="*/ 21313 w 124875"/>
                  <a:gd name="connsiteY162" fmla="*/ 78101 h 145044"/>
                  <a:gd name="connsiteX163" fmla="*/ 22458 w 124875"/>
                  <a:gd name="connsiteY163" fmla="*/ 79245 h 145044"/>
                  <a:gd name="connsiteX164" fmla="*/ 22458 w 124875"/>
                  <a:gd name="connsiteY164" fmla="*/ 80390 h 145044"/>
                  <a:gd name="connsiteX165" fmla="*/ 21456 w 124875"/>
                  <a:gd name="connsiteY165" fmla="*/ 81391 h 145044"/>
                  <a:gd name="connsiteX166" fmla="*/ 18309 w 124875"/>
                  <a:gd name="connsiteY166" fmla="*/ 81677 h 145044"/>
                  <a:gd name="connsiteX167" fmla="*/ 15162 w 124875"/>
                  <a:gd name="connsiteY167" fmla="*/ 81391 h 145044"/>
                  <a:gd name="connsiteX168" fmla="*/ 14018 w 124875"/>
                  <a:gd name="connsiteY168" fmla="*/ 81105 h 145044"/>
                  <a:gd name="connsiteX169" fmla="*/ 12874 w 124875"/>
                  <a:gd name="connsiteY169" fmla="*/ 81534 h 145044"/>
                  <a:gd name="connsiteX170" fmla="*/ 12159 w 124875"/>
                  <a:gd name="connsiteY170" fmla="*/ 82106 h 145044"/>
                  <a:gd name="connsiteX171" fmla="*/ 12588 w 124875"/>
                  <a:gd name="connsiteY171" fmla="*/ 82964 h 145044"/>
                  <a:gd name="connsiteX172" fmla="*/ 15735 w 124875"/>
                  <a:gd name="connsiteY172" fmla="*/ 86541 h 145044"/>
                  <a:gd name="connsiteX173" fmla="*/ 19597 w 124875"/>
                  <a:gd name="connsiteY173" fmla="*/ 91833 h 145044"/>
                  <a:gd name="connsiteX174" fmla="*/ 19740 w 124875"/>
                  <a:gd name="connsiteY174" fmla="*/ 93979 h 145044"/>
                  <a:gd name="connsiteX175" fmla="*/ 19311 w 124875"/>
                  <a:gd name="connsiteY175" fmla="*/ 95695 h 145044"/>
                  <a:gd name="connsiteX176" fmla="*/ 18453 w 124875"/>
                  <a:gd name="connsiteY176" fmla="*/ 96983 h 145044"/>
                  <a:gd name="connsiteX177" fmla="*/ 16879 w 124875"/>
                  <a:gd name="connsiteY177" fmla="*/ 96697 h 145044"/>
                  <a:gd name="connsiteX178" fmla="*/ 15735 w 124875"/>
                  <a:gd name="connsiteY178" fmla="*/ 95838 h 145044"/>
                  <a:gd name="connsiteX179" fmla="*/ 13875 w 124875"/>
                  <a:gd name="connsiteY179" fmla="*/ 95838 h 145044"/>
                  <a:gd name="connsiteX180" fmla="*/ 12445 w 124875"/>
                  <a:gd name="connsiteY180" fmla="*/ 96124 h 145044"/>
                  <a:gd name="connsiteX181" fmla="*/ 10728 w 124875"/>
                  <a:gd name="connsiteY181" fmla="*/ 97984 h 145044"/>
                  <a:gd name="connsiteX182" fmla="*/ 10585 w 124875"/>
                  <a:gd name="connsiteY182" fmla="*/ 98413 h 145044"/>
                  <a:gd name="connsiteX183" fmla="*/ 10728 w 124875"/>
                  <a:gd name="connsiteY183" fmla="*/ 99843 h 145044"/>
                  <a:gd name="connsiteX184" fmla="*/ 11444 w 124875"/>
                  <a:gd name="connsiteY184" fmla="*/ 101131 h 145044"/>
                  <a:gd name="connsiteX185" fmla="*/ 13732 w 124875"/>
                  <a:gd name="connsiteY185" fmla="*/ 102418 h 145044"/>
                  <a:gd name="connsiteX186" fmla="*/ 17308 w 124875"/>
                  <a:gd name="connsiteY186" fmla="*/ 104993 h 145044"/>
                  <a:gd name="connsiteX187" fmla="*/ 21456 w 124875"/>
                  <a:gd name="connsiteY187" fmla="*/ 109856 h 145044"/>
                  <a:gd name="connsiteX188" fmla="*/ 23316 w 124875"/>
                  <a:gd name="connsiteY188" fmla="*/ 111144 h 145044"/>
                  <a:gd name="connsiteX189" fmla="*/ 25032 w 124875"/>
                  <a:gd name="connsiteY189" fmla="*/ 111573 h 145044"/>
                  <a:gd name="connsiteX190" fmla="*/ 28322 w 124875"/>
                  <a:gd name="connsiteY190" fmla="*/ 113575 h 145044"/>
                  <a:gd name="connsiteX191" fmla="*/ 30754 w 124875"/>
                  <a:gd name="connsiteY191" fmla="*/ 114005 h 145044"/>
                  <a:gd name="connsiteX192" fmla="*/ 33329 w 124875"/>
                  <a:gd name="connsiteY192" fmla="*/ 114577 h 145044"/>
                  <a:gd name="connsiteX193" fmla="*/ 40052 w 124875"/>
                  <a:gd name="connsiteY193" fmla="*/ 118725 h 145044"/>
                  <a:gd name="connsiteX194" fmla="*/ 43056 w 124875"/>
                  <a:gd name="connsiteY194" fmla="*/ 119869 h 145044"/>
                  <a:gd name="connsiteX195" fmla="*/ 45201 w 124875"/>
                  <a:gd name="connsiteY195" fmla="*/ 121443 h 145044"/>
                  <a:gd name="connsiteX196" fmla="*/ 45487 w 124875"/>
                  <a:gd name="connsiteY196" fmla="*/ 122873 h 145044"/>
                  <a:gd name="connsiteX197" fmla="*/ 45345 w 124875"/>
                  <a:gd name="connsiteY197" fmla="*/ 123875 h 145044"/>
                  <a:gd name="connsiteX198" fmla="*/ 49207 w 124875"/>
                  <a:gd name="connsiteY198" fmla="*/ 122730 h 145044"/>
                  <a:gd name="connsiteX199" fmla="*/ 49636 w 124875"/>
                  <a:gd name="connsiteY199" fmla="*/ 122015 h 145044"/>
                  <a:gd name="connsiteX200" fmla="*/ 48777 w 124875"/>
                  <a:gd name="connsiteY200" fmla="*/ 120298 h 145044"/>
                  <a:gd name="connsiteX201" fmla="*/ 49350 w 124875"/>
                  <a:gd name="connsiteY201" fmla="*/ 119297 h 145044"/>
                  <a:gd name="connsiteX202" fmla="*/ 53784 w 124875"/>
                  <a:gd name="connsiteY202" fmla="*/ 116293 h 145044"/>
                  <a:gd name="connsiteX203" fmla="*/ 54499 w 124875"/>
                  <a:gd name="connsiteY203" fmla="*/ 115006 h 145044"/>
                  <a:gd name="connsiteX204" fmla="*/ 54785 w 124875"/>
                  <a:gd name="connsiteY204" fmla="*/ 113862 h 145044"/>
                  <a:gd name="connsiteX205" fmla="*/ 54213 w 124875"/>
                  <a:gd name="connsiteY205" fmla="*/ 112717 h 145044"/>
                  <a:gd name="connsiteX206" fmla="*/ 53355 w 124875"/>
                  <a:gd name="connsiteY206" fmla="*/ 111001 h 145044"/>
                  <a:gd name="connsiteX207" fmla="*/ 53784 w 124875"/>
                  <a:gd name="connsiteY207" fmla="*/ 110286 h 145044"/>
                  <a:gd name="connsiteX208" fmla="*/ 56073 w 124875"/>
                  <a:gd name="connsiteY208" fmla="*/ 109284 h 145044"/>
                  <a:gd name="connsiteX209" fmla="*/ 58075 w 124875"/>
                  <a:gd name="connsiteY209" fmla="*/ 108140 h 145044"/>
                  <a:gd name="connsiteX210" fmla="*/ 59220 w 124875"/>
                  <a:gd name="connsiteY210" fmla="*/ 107997 h 145044"/>
                  <a:gd name="connsiteX211" fmla="*/ 59791 w 124875"/>
                  <a:gd name="connsiteY211" fmla="*/ 108855 h 145044"/>
                  <a:gd name="connsiteX212" fmla="*/ 59791 w 124875"/>
                  <a:gd name="connsiteY212" fmla="*/ 109713 h 145044"/>
                  <a:gd name="connsiteX213" fmla="*/ 60507 w 124875"/>
                  <a:gd name="connsiteY213" fmla="*/ 111144 h 145044"/>
                  <a:gd name="connsiteX214" fmla="*/ 61937 w 124875"/>
                  <a:gd name="connsiteY214" fmla="*/ 112002 h 145044"/>
                  <a:gd name="connsiteX215" fmla="*/ 64226 w 124875"/>
                  <a:gd name="connsiteY215" fmla="*/ 113289 h 145044"/>
                  <a:gd name="connsiteX216" fmla="*/ 66944 w 124875"/>
                  <a:gd name="connsiteY216" fmla="*/ 114148 h 145044"/>
                  <a:gd name="connsiteX217" fmla="*/ 68946 w 124875"/>
                  <a:gd name="connsiteY217" fmla="*/ 116007 h 145044"/>
                  <a:gd name="connsiteX218" fmla="*/ 71950 w 124875"/>
                  <a:gd name="connsiteY218" fmla="*/ 119154 h 145044"/>
                  <a:gd name="connsiteX219" fmla="*/ 72379 w 124875"/>
                  <a:gd name="connsiteY219" fmla="*/ 120728 h 145044"/>
                  <a:gd name="connsiteX220" fmla="*/ 74954 w 124875"/>
                  <a:gd name="connsiteY220" fmla="*/ 122158 h 145044"/>
                  <a:gd name="connsiteX221" fmla="*/ 77386 w 124875"/>
                  <a:gd name="connsiteY221" fmla="*/ 123732 h 145044"/>
                  <a:gd name="connsiteX222" fmla="*/ 76957 w 124875"/>
                  <a:gd name="connsiteY222" fmla="*/ 126592 h 145044"/>
                  <a:gd name="connsiteX223" fmla="*/ 85253 w 124875"/>
                  <a:gd name="connsiteY223" fmla="*/ 129167 h 145044"/>
                  <a:gd name="connsiteX224" fmla="*/ 86970 w 124875"/>
                  <a:gd name="connsiteY224" fmla="*/ 129167 h 145044"/>
                  <a:gd name="connsiteX225" fmla="*/ 87971 w 124875"/>
                  <a:gd name="connsiteY225" fmla="*/ 129596 h 145044"/>
                  <a:gd name="connsiteX226" fmla="*/ 87828 w 124875"/>
                  <a:gd name="connsiteY226" fmla="*/ 130311 h 145044"/>
                  <a:gd name="connsiteX227" fmla="*/ 87256 w 124875"/>
                  <a:gd name="connsiteY227" fmla="*/ 132314 h 145044"/>
                  <a:gd name="connsiteX228" fmla="*/ 83823 w 124875"/>
                  <a:gd name="connsiteY228" fmla="*/ 138608 h 145044"/>
                  <a:gd name="connsiteX229" fmla="*/ 83537 w 124875"/>
                  <a:gd name="connsiteY229" fmla="*/ 139895 h 145044"/>
                  <a:gd name="connsiteX230" fmla="*/ 81248 w 124875"/>
                  <a:gd name="connsiteY230" fmla="*/ 141182 h 145044"/>
                  <a:gd name="connsiteX231" fmla="*/ 80819 w 124875"/>
                  <a:gd name="connsiteY231" fmla="*/ 142041 h 145044"/>
                  <a:gd name="connsiteX232" fmla="*/ 81534 w 124875"/>
                  <a:gd name="connsiteY232" fmla="*/ 143757 h 145044"/>
                  <a:gd name="connsiteX233" fmla="*/ 82106 w 124875"/>
                  <a:gd name="connsiteY233" fmla="*/ 144902 h 145044"/>
                  <a:gd name="connsiteX234" fmla="*/ 83823 w 124875"/>
                  <a:gd name="connsiteY234" fmla="*/ 145045 h 145044"/>
                  <a:gd name="connsiteX235" fmla="*/ 87542 w 124875"/>
                  <a:gd name="connsiteY235" fmla="*/ 144186 h 145044"/>
                  <a:gd name="connsiteX236" fmla="*/ 89830 w 124875"/>
                  <a:gd name="connsiteY236" fmla="*/ 142899 h 145044"/>
                  <a:gd name="connsiteX237" fmla="*/ 90975 w 124875"/>
                  <a:gd name="connsiteY237" fmla="*/ 142756 h 145044"/>
                  <a:gd name="connsiteX238" fmla="*/ 92405 w 124875"/>
                  <a:gd name="connsiteY238" fmla="*/ 142184 h 145044"/>
                  <a:gd name="connsiteX239" fmla="*/ 94694 w 124875"/>
                  <a:gd name="connsiteY239" fmla="*/ 142327 h 145044"/>
                  <a:gd name="connsiteX240" fmla="*/ 96983 w 124875"/>
                  <a:gd name="connsiteY240" fmla="*/ 142899 h 145044"/>
                  <a:gd name="connsiteX241" fmla="*/ 99844 w 124875"/>
                  <a:gd name="connsiteY241" fmla="*/ 142041 h 145044"/>
                  <a:gd name="connsiteX242" fmla="*/ 102561 w 124875"/>
                  <a:gd name="connsiteY242" fmla="*/ 140897 h 145044"/>
                  <a:gd name="connsiteX243" fmla="*/ 103706 w 124875"/>
                  <a:gd name="connsiteY243" fmla="*/ 141182 h 145044"/>
                  <a:gd name="connsiteX244" fmla="*/ 104993 w 124875"/>
                  <a:gd name="connsiteY244" fmla="*/ 142184 h 145044"/>
                  <a:gd name="connsiteX245" fmla="*/ 105708 w 124875"/>
                  <a:gd name="connsiteY245" fmla="*/ 142470 h 145044"/>
                  <a:gd name="connsiteX246" fmla="*/ 108140 w 124875"/>
                  <a:gd name="connsiteY246" fmla="*/ 141898 h 145044"/>
                  <a:gd name="connsiteX247" fmla="*/ 108855 w 124875"/>
                  <a:gd name="connsiteY247" fmla="*/ 140897 h 145044"/>
                  <a:gd name="connsiteX248" fmla="*/ 111144 w 124875"/>
                  <a:gd name="connsiteY248" fmla="*/ 137893 h 145044"/>
                  <a:gd name="connsiteX249" fmla="*/ 111430 w 124875"/>
                  <a:gd name="connsiteY249" fmla="*/ 136462 h 145044"/>
                  <a:gd name="connsiteX250" fmla="*/ 111144 w 124875"/>
                  <a:gd name="connsiteY250" fmla="*/ 135604 h 145044"/>
                  <a:gd name="connsiteX251" fmla="*/ 109570 w 124875"/>
                  <a:gd name="connsiteY251" fmla="*/ 134174 h 145044"/>
                  <a:gd name="connsiteX252" fmla="*/ 108569 w 124875"/>
                  <a:gd name="connsiteY252" fmla="*/ 131027 h 145044"/>
                  <a:gd name="connsiteX253" fmla="*/ 109427 w 124875"/>
                  <a:gd name="connsiteY253" fmla="*/ 128166 h 145044"/>
                  <a:gd name="connsiteX254" fmla="*/ 109427 w 124875"/>
                  <a:gd name="connsiteY254" fmla="*/ 126592 h 145044"/>
                  <a:gd name="connsiteX255" fmla="*/ 108569 w 124875"/>
                  <a:gd name="connsiteY255" fmla="*/ 125162 h 145044"/>
                  <a:gd name="connsiteX256" fmla="*/ 109427 w 124875"/>
                  <a:gd name="connsiteY256" fmla="*/ 123302 h 145044"/>
                  <a:gd name="connsiteX257" fmla="*/ 111144 w 124875"/>
                  <a:gd name="connsiteY257" fmla="*/ 122301 h 145044"/>
                  <a:gd name="connsiteX258" fmla="*/ 112288 w 124875"/>
                  <a:gd name="connsiteY258" fmla="*/ 122015 h 145044"/>
                  <a:gd name="connsiteX259" fmla="*/ 116722 w 124875"/>
                  <a:gd name="connsiteY259" fmla="*/ 121729 h 145044"/>
                  <a:gd name="connsiteX260" fmla="*/ 119583 w 124875"/>
                  <a:gd name="connsiteY260" fmla="*/ 118010 h 145044"/>
                  <a:gd name="connsiteX261" fmla="*/ 121300 w 124875"/>
                  <a:gd name="connsiteY261" fmla="*/ 116865 h 145044"/>
                  <a:gd name="connsiteX262" fmla="*/ 123016 w 124875"/>
                  <a:gd name="connsiteY262" fmla="*/ 114720 h 145044"/>
                  <a:gd name="connsiteX263" fmla="*/ 123875 w 124875"/>
                  <a:gd name="connsiteY263" fmla="*/ 114005 h 145044"/>
                  <a:gd name="connsiteX264" fmla="*/ 124590 w 124875"/>
                  <a:gd name="connsiteY264" fmla="*/ 112288 h 145044"/>
                  <a:gd name="connsiteX265" fmla="*/ 124876 w 124875"/>
                  <a:gd name="connsiteY265" fmla="*/ 110715 h 14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124875" h="145044">
                    <a:moveTo>
                      <a:pt x="121300" y="108283"/>
                    </a:moveTo>
                    <a:lnTo>
                      <a:pt x="120155" y="106566"/>
                    </a:lnTo>
                    <a:lnTo>
                      <a:pt x="118582" y="104564"/>
                    </a:lnTo>
                    <a:lnTo>
                      <a:pt x="116436" y="103276"/>
                    </a:lnTo>
                    <a:lnTo>
                      <a:pt x="112145" y="100988"/>
                    </a:lnTo>
                    <a:lnTo>
                      <a:pt x="110429" y="98556"/>
                    </a:lnTo>
                    <a:lnTo>
                      <a:pt x="109713" y="95552"/>
                    </a:lnTo>
                    <a:lnTo>
                      <a:pt x="108569" y="93121"/>
                    </a:lnTo>
                    <a:lnTo>
                      <a:pt x="107282" y="91690"/>
                    </a:lnTo>
                    <a:lnTo>
                      <a:pt x="106996" y="90403"/>
                    </a:lnTo>
                    <a:lnTo>
                      <a:pt x="106567" y="88972"/>
                    </a:lnTo>
                    <a:lnTo>
                      <a:pt x="106423" y="85968"/>
                    </a:lnTo>
                    <a:lnTo>
                      <a:pt x="107425" y="81963"/>
                    </a:lnTo>
                    <a:lnTo>
                      <a:pt x="108140" y="80533"/>
                    </a:lnTo>
                    <a:lnTo>
                      <a:pt x="109570" y="80247"/>
                    </a:lnTo>
                    <a:lnTo>
                      <a:pt x="113432" y="78101"/>
                    </a:lnTo>
                    <a:lnTo>
                      <a:pt x="113575" y="75383"/>
                    </a:lnTo>
                    <a:lnTo>
                      <a:pt x="114291" y="73667"/>
                    </a:lnTo>
                    <a:lnTo>
                      <a:pt x="115578" y="72665"/>
                    </a:lnTo>
                    <a:lnTo>
                      <a:pt x="116722" y="72093"/>
                    </a:lnTo>
                    <a:lnTo>
                      <a:pt x="116150" y="71664"/>
                    </a:lnTo>
                    <a:lnTo>
                      <a:pt x="116007" y="70234"/>
                    </a:lnTo>
                    <a:lnTo>
                      <a:pt x="115006" y="69232"/>
                    </a:lnTo>
                    <a:lnTo>
                      <a:pt x="113003" y="68374"/>
                    </a:lnTo>
                    <a:lnTo>
                      <a:pt x="111430" y="66944"/>
                    </a:lnTo>
                    <a:lnTo>
                      <a:pt x="110285" y="64798"/>
                    </a:lnTo>
                    <a:lnTo>
                      <a:pt x="110572" y="62795"/>
                    </a:lnTo>
                    <a:lnTo>
                      <a:pt x="112145" y="60936"/>
                    </a:lnTo>
                    <a:lnTo>
                      <a:pt x="114148" y="60078"/>
                    </a:lnTo>
                    <a:lnTo>
                      <a:pt x="116579" y="60364"/>
                    </a:lnTo>
                    <a:lnTo>
                      <a:pt x="117581" y="59792"/>
                    </a:lnTo>
                    <a:lnTo>
                      <a:pt x="117152" y="58504"/>
                    </a:lnTo>
                    <a:lnTo>
                      <a:pt x="114720" y="56788"/>
                    </a:lnTo>
                    <a:lnTo>
                      <a:pt x="110429" y="54785"/>
                    </a:lnTo>
                    <a:lnTo>
                      <a:pt x="105994" y="55787"/>
                    </a:lnTo>
                    <a:lnTo>
                      <a:pt x="101417" y="60078"/>
                    </a:lnTo>
                    <a:lnTo>
                      <a:pt x="98127" y="60793"/>
                    </a:lnTo>
                    <a:lnTo>
                      <a:pt x="96124" y="57932"/>
                    </a:lnTo>
                    <a:lnTo>
                      <a:pt x="92691" y="56216"/>
                    </a:lnTo>
                    <a:lnTo>
                      <a:pt x="87542" y="55643"/>
                    </a:lnTo>
                    <a:lnTo>
                      <a:pt x="84395" y="54499"/>
                    </a:lnTo>
                    <a:lnTo>
                      <a:pt x="83251" y="52926"/>
                    </a:lnTo>
                    <a:lnTo>
                      <a:pt x="80962" y="51638"/>
                    </a:lnTo>
                    <a:lnTo>
                      <a:pt x="76099" y="50208"/>
                    </a:lnTo>
                    <a:lnTo>
                      <a:pt x="75955" y="48920"/>
                    </a:lnTo>
                    <a:lnTo>
                      <a:pt x="76814" y="48634"/>
                    </a:lnTo>
                    <a:lnTo>
                      <a:pt x="78530" y="48491"/>
                    </a:lnTo>
                    <a:lnTo>
                      <a:pt x="80819" y="48205"/>
                    </a:lnTo>
                    <a:lnTo>
                      <a:pt x="81248" y="47490"/>
                    </a:lnTo>
                    <a:lnTo>
                      <a:pt x="81248" y="46775"/>
                    </a:lnTo>
                    <a:lnTo>
                      <a:pt x="79389" y="45917"/>
                    </a:lnTo>
                    <a:lnTo>
                      <a:pt x="77529" y="45344"/>
                    </a:lnTo>
                    <a:lnTo>
                      <a:pt x="76528" y="44772"/>
                    </a:lnTo>
                    <a:lnTo>
                      <a:pt x="75955" y="44200"/>
                    </a:lnTo>
                    <a:lnTo>
                      <a:pt x="75813" y="43485"/>
                    </a:lnTo>
                    <a:lnTo>
                      <a:pt x="76384" y="43056"/>
                    </a:lnTo>
                    <a:lnTo>
                      <a:pt x="77100" y="42913"/>
                    </a:lnTo>
                    <a:lnTo>
                      <a:pt x="77815" y="42626"/>
                    </a:lnTo>
                    <a:lnTo>
                      <a:pt x="78244" y="41053"/>
                    </a:lnTo>
                    <a:lnTo>
                      <a:pt x="79245" y="39766"/>
                    </a:lnTo>
                    <a:lnTo>
                      <a:pt x="79960" y="39194"/>
                    </a:lnTo>
                    <a:lnTo>
                      <a:pt x="79960" y="38335"/>
                    </a:lnTo>
                    <a:lnTo>
                      <a:pt x="79245" y="37334"/>
                    </a:lnTo>
                    <a:lnTo>
                      <a:pt x="78244" y="36619"/>
                    </a:lnTo>
                    <a:lnTo>
                      <a:pt x="76671" y="36190"/>
                    </a:lnTo>
                    <a:lnTo>
                      <a:pt x="71950" y="34759"/>
                    </a:lnTo>
                    <a:lnTo>
                      <a:pt x="69661" y="32900"/>
                    </a:lnTo>
                    <a:lnTo>
                      <a:pt x="68231" y="32900"/>
                    </a:lnTo>
                    <a:lnTo>
                      <a:pt x="65943" y="31755"/>
                    </a:lnTo>
                    <a:lnTo>
                      <a:pt x="63368" y="30182"/>
                    </a:lnTo>
                    <a:lnTo>
                      <a:pt x="61222" y="27893"/>
                    </a:lnTo>
                    <a:lnTo>
                      <a:pt x="58933" y="26320"/>
                    </a:lnTo>
                    <a:lnTo>
                      <a:pt x="58361" y="25748"/>
                    </a:lnTo>
                    <a:lnTo>
                      <a:pt x="58361" y="25176"/>
                    </a:lnTo>
                    <a:lnTo>
                      <a:pt x="58791" y="24460"/>
                    </a:lnTo>
                    <a:lnTo>
                      <a:pt x="58791" y="23745"/>
                    </a:lnTo>
                    <a:lnTo>
                      <a:pt x="58075" y="21456"/>
                    </a:lnTo>
                    <a:lnTo>
                      <a:pt x="58504" y="19025"/>
                    </a:lnTo>
                    <a:lnTo>
                      <a:pt x="58361" y="16736"/>
                    </a:lnTo>
                    <a:lnTo>
                      <a:pt x="58361" y="15735"/>
                    </a:lnTo>
                    <a:lnTo>
                      <a:pt x="57932" y="15449"/>
                    </a:lnTo>
                    <a:lnTo>
                      <a:pt x="57503" y="15735"/>
                    </a:lnTo>
                    <a:lnTo>
                      <a:pt x="56931" y="16164"/>
                    </a:lnTo>
                    <a:lnTo>
                      <a:pt x="56359" y="16307"/>
                    </a:lnTo>
                    <a:lnTo>
                      <a:pt x="54642" y="14590"/>
                    </a:lnTo>
                    <a:lnTo>
                      <a:pt x="52497" y="11300"/>
                    </a:lnTo>
                    <a:lnTo>
                      <a:pt x="51066" y="10156"/>
                    </a:lnTo>
                    <a:lnTo>
                      <a:pt x="48205" y="8583"/>
                    </a:lnTo>
                    <a:lnTo>
                      <a:pt x="45774" y="7295"/>
                    </a:lnTo>
                    <a:lnTo>
                      <a:pt x="44057" y="4434"/>
                    </a:lnTo>
                    <a:lnTo>
                      <a:pt x="42340" y="2289"/>
                    </a:lnTo>
                    <a:lnTo>
                      <a:pt x="41339" y="1573"/>
                    </a:lnTo>
                    <a:lnTo>
                      <a:pt x="39909" y="1001"/>
                    </a:lnTo>
                    <a:lnTo>
                      <a:pt x="33043" y="286"/>
                    </a:lnTo>
                    <a:lnTo>
                      <a:pt x="30325" y="858"/>
                    </a:lnTo>
                    <a:lnTo>
                      <a:pt x="26606" y="572"/>
                    </a:lnTo>
                    <a:lnTo>
                      <a:pt x="23316" y="0"/>
                    </a:lnTo>
                    <a:lnTo>
                      <a:pt x="20884" y="572"/>
                    </a:lnTo>
                    <a:lnTo>
                      <a:pt x="18596" y="3004"/>
                    </a:lnTo>
                    <a:lnTo>
                      <a:pt x="17451" y="3862"/>
                    </a:lnTo>
                    <a:lnTo>
                      <a:pt x="16593" y="4434"/>
                    </a:lnTo>
                    <a:lnTo>
                      <a:pt x="14733" y="5292"/>
                    </a:lnTo>
                    <a:lnTo>
                      <a:pt x="13160" y="6294"/>
                    </a:lnTo>
                    <a:lnTo>
                      <a:pt x="11015" y="7009"/>
                    </a:lnTo>
                    <a:lnTo>
                      <a:pt x="9155" y="6866"/>
                    </a:lnTo>
                    <a:lnTo>
                      <a:pt x="7438" y="5722"/>
                    </a:lnTo>
                    <a:lnTo>
                      <a:pt x="6723" y="6008"/>
                    </a:lnTo>
                    <a:lnTo>
                      <a:pt x="6294" y="7009"/>
                    </a:lnTo>
                    <a:lnTo>
                      <a:pt x="5292" y="7867"/>
                    </a:lnTo>
                    <a:lnTo>
                      <a:pt x="2575" y="9012"/>
                    </a:lnTo>
                    <a:lnTo>
                      <a:pt x="2003" y="8869"/>
                    </a:lnTo>
                    <a:lnTo>
                      <a:pt x="1860" y="9870"/>
                    </a:lnTo>
                    <a:lnTo>
                      <a:pt x="1574" y="11443"/>
                    </a:lnTo>
                    <a:lnTo>
                      <a:pt x="0" y="12588"/>
                    </a:lnTo>
                    <a:lnTo>
                      <a:pt x="1574" y="15162"/>
                    </a:lnTo>
                    <a:lnTo>
                      <a:pt x="3147" y="19311"/>
                    </a:lnTo>
                    <a:lnTo>
                      <a:pt x="2289" y="21313"/>
                    </a:lnTo>
                    <a:lnTo>
                      <a:pt x="3433" y="22887"/>
                    </a:lnTo>
                    <a:lnTo>
                      <a:pt x="6437" y="24174"/>
                    </a:lnTo>
                    <a:lnTo>
                      <a:pt x="6723" y="24603"/>
                    </a:lnTo>
                    <a:lnTo>
                      <a:pt x="5865" y="25032"/>
                    </a:lnTo>
                    <a:lnTo>
                      <a:pt x="5007" y="26463"/>
                    </a:lnTo>
                    <a:lnTo>
                      <a:pt x="5007" y="28895"/>
                    </a:lnTo>
                    <a:lnTo>
                      <a:pt x="7581" y="31183"/>
                    </a:lnTo>
                    <a:lnTo>
                      <a:pt x="13017" y="33472"/>
                    </a:lnTo>
                    <a:lnTo>
                      <a:pt x="14733" y="33758"/>
                    </a:lnTo>
                    <a:lnTo>
                      <a:pt x="15449" y="34616"/>
                    </a:lnTo>
                    <a:lnTo>
                      <a:pt x="16307" y="35188"/>
                    </a:lnTo>
                    <a:lnTo>
                      <a:pt x="16879" y="35904"/>
                    </a:lnTo>
                    <a:lnTo>
                      <a:pt x="16879" y="36762"/>
                    </a:lnTo>
                    <a:lnTo>
                      <a:pt x="16450" y="37334"/>
                    </a:lnTo>
                    <a:lnTo>
                      <a:pt x="13875" y="37620"/>
                    </a:lnTo>
                    <a:lnTo>
                      <a:pt x="11015" y="37477"/>
                    </a:lnTo>
                    <a:lnTo>
                      <a:pt x="8869" y="36476"/>
                    </a:lnTo>
                    <a:lnTo>
                      <a:pt x="8726" y="37191"/>
                    </a:lnTo>
                    <a:lnTo>
                      <a:pt x="8726" y="38192"/>
                    </a:lnTo>
                    <a:lnTo>
                      <a:pt x="6723" y="38621"/>
                    </a:lnTo>
                    <a:lnTo>
                      <a:pt x="7868" y="44772"/>
                    </a:lnTo>
                    <a:lnTo>
                      <a:pt x="7438" y="46489"/>
                    </a:lnTo>
                    <a:lnTo>
                      <a:pt x="6580" y="47061"/>
                    </a:lnTo>
                    <a:lnTo>
                      <a:pt x="5865" y="46918"/>
                    </a:lnTo>
                    <a:lnTo>
                      <a:pt x="5150" y="46775"/>
                    </a:lnTo>
                    <a:lnTo>
                      <a:pt x="4721" y="47347"/>
                    </a:lnTo>
                    <a:lnTo>
                      <a:pt x="5007" y="48634"/>
                    </a:lnTo>
                    <a:lnTo>
                      <a:pt x="6008" y="48634"/>
                    </a:lnTo>
                    <a:lnTo>
                      <a:pt x="8726" y="47490"/>
                    </a:lnTo>
                    <a:lnTo>
                      <a:pt x="12015" y="47061"/>
                    </a:lnTo>
                    <a:lnTo>
                      <a:pt x="14304" y="47633"/>
                    </a:lnTo>
                    <a:lnTo>
                      <a:pt x="15306" y="48205"/>
                    </a:lnTo>
                    <a:lnTo>
                      <a:pt x="15592" y="49064"/>
                    </a:lnTo>
                    <a:lnTo>
                      <a:pt x="14877" y="51924"/>
                    </a:lnTo>
                    <a:lnTo>
                      <a:pt x="13589" y="55071"/>
                    </a:lnTo>
                    <a:lnTo>
                      <a:pt x="11586" y="58361"/>
                    </a:lnTo>
                    <a:lnTo>
                      <a:pt x="9298" y="61365"/>
                    </a:lnTo>
                    <a:lnTo>
                      <a:pt x="8726" y="62939"/>
                    </a:lnTo>
                    <a:lnTo>
                      <a:pt x="8583" y="65513"/>
                    </a:lnTo>
                    <a:lnTo>
                      <a:pt x="8439" y="67516"/>
                    </a:lnTo>
                    <a:lnTo>
                      <a:pt x="8726" y="68660"/>
                    </a:lnTo>
                    <a:lnTo>
                      <a:pt x="9441" y="69661"/>
                    </a:lnTo>
                    <a:lnTo>
                      <a:pt x="11730" y="70520"/>
                    </a:lnTo>
                    <a:lnTo>
                      <a:pt x="15020" y="72522"/>
                    </a:lnTo>
                    <a:lnTo>
                      <a:pt x="17737" y="75097"/>
                    </a:lnTo>
                    <a:lnTo>
                      <a:pt x="21313" y="78101"/>
                    </a:lnTo>
                    <a:lnTo>
                      <a:pt x="22458" y="79245"/>
                    </a:lnTo>
                    <a:lnTo>
                      <a:pt x="22458" y="80390"/>
                    </a:lnTo>
                    <a:lnTo>
                      <a:pt x="21456" y="81391"/>
                    </a:lnTo>
                    <a:lnTo>
                      <a:pt x="18309" y="81677"/>
                    </a:lnTo>
                    <a:lnTo>
                      <a:pt x="15162" y="81391"/>
                    </a:lnTo>
                    <a:lnTo>
                      <a:pt x="14018" y="81105"/>
                    </a:lnTo>
                    <a:lnTo>
                      <a:pt x="12874" y="81534"/>
                    </a:lnTo>
                    <a:lnTo>
                      <a:pt x="12159" y="82106"/>
                    </a:lnTo>
                    <a:lnTo>
                      <a:pt x="12588" y="82964"/>
                    </a:lnTo>
                    <a:lnTo>
                      <a:pt x="15735" y="86541"/>
                    </a:lnTo>
                    <a:lnTo>
                      <a:pt x="19597" y="91833"/>
                    </a:lnTo>
                    <a:lnTo>
                      <a:pt x="19740" y="93979"/>
                    </a:lnTo>
                    <a:lnTo>
                      <a:pt x="19311" y="95695"/>
                    </a:lnTo>
                    <a:lnTo>
                      <a:pt x="18453" y="96983"/>
                    </a:lnTo>
                    <a:lnTo>
                      <a:pt x="16879" y="96697"/>
                    </a:lnTo>
                    <a:lnTo>
                      <a:pt x="15735" y="95838"/>
                    </a:lnTo>
                    <a:lnTo>
                      <a:pt x="13875" y="95838"/>
                    </a:lnTo>
                    <a:lnTo>
                      <a:pt x="12445" y="96124"/>
                    </a:lnTo>
                    <a:lnTo>
                      <a:pt x="10728" y="97984"/>
                    </a:lnTo>
                    <a:lnTo>
                      <a:pt x="10585" y="98413"/>
                    </a:lnTo>
                    <a:lnTo>
                      <a:pt x="10728" y="99843"/>
                    </a:lnTo>
                    <a:lnTo>
                      <a:pt x="11444" y="101131"/>
                    </a:lnTo>
                    <a:lnTo>
                      <a:pt x="13732" y="102418"/>
                    </a:lnTo>
                    <a:lnTo>
                      <a:pt x="17308" y="104993"/>
                    </a:lnTo>
                    <a:lnTo>
                      <a:pt x="21456" y="109856"/>
                    </a:lnTo>
                    <a:lnTo>
                      <a:pt x="23316" y="111144"/>
                    </a:lnTo>
                    <a:lnTo>
                      <a:pt x="25032" y="111573"/>
                    </a:lnTo>
                    <a:lnTo>
                      <a:pt x="28322" y="113575"/>
                    </a:lnTo>
                    <a:lnTo>
                      <a:pt x="30754" y="114005"/>
                    </a:lnTo>
                    <a:lnTo>
                      <a:pt x="33329" y="114577"/>
                    </a:lnTo>
                    <a:lnTo>
                      <a:pt x="40052" y="118725"/>
                    </a:lnTo>
                    <a:lnTo>
                      <a:pt x="43056" y="119869"/>
                    </a:lnTo>
                    <a:lnTo>
                      <a:pt x="45201" y="121443"/>
                    </a:lnTo>
                    <a:lnTo>
                      <a:pt x="45487" y="122873"/>
                    </a:lnTo>
                    <a:lnTo>
                      <a:pt x="45345" y="123875"/>
                    </a:lnTo>
                    <a:lnTo>
                      <a:pt x="49207" y="122730"/>
                    </a:lnTo>
                    <a:lnTo>
                      <a:pt x="49636" y="122015"/>
                    </a:lnTo>
                    <a:lnTo>
                      <a:pt x="48777" y="120298"/>
                    </a:lnTo>
                    <a:lnTo>
                      <a:pt x="49350" y="119297"/>
                    </a:lnTo>
                    <a:lnTo>
                      <a:pt x="53784" y="116293"/>
                    </a:lnTo>
                    <a:lnTo>
                      <a:pt x="54499" y="115006"/>
                    </a:lnTo>
                    <a:lnTo>
                      <a:pt x="54785" y="113862"/>
                    </a:lnTo>
                    <a:lnTo>
                      <a:pt x="54213" y="112717"/>
                    </a:lnTo>
                    <a:lnTo>
                      <a:pt x="53355" y="111001"/>
                    </a:lnTo>
                    <a:lnTo>
                      <a:pt x="53784" y="110286"/>
                    </a:lnTo>
                    <a:lnTo>
                      <a:pt x="56073" y="109284"/>
                    </a:lnTo>
                    <a:lnTo>
                      <a:pt x="58075" y="108140"/>
                    </a:lnTo>
                    <a:lnTo>
                      <a:pt x="59220" y="107997"/>
                    </a:lnTo>
                    <a:lnTo>
                      <a:pt x="59791" y="108855"/>
                    </a:lnTo>
                    <a:lnTo>
                      <a:pt x="59791" y="109713"/>
                    </a:lnTo>
                    <a:lnTo>
                      <a:pt x="60507" y="111144"/>
                    </a:lnTo>
                    <a:lnTo>
                      <a:pt x="61937" y="112002"/>
                    </a:lnTo>
                    <a:lnTo>
                      <a:pt x="64226" y="113289"/>
                    </a:lnTo>
                    <a:lnTo>
                      <a:pt x="66944" y="114148"/>
                    </a:lnTo>
                    <a:lnTo>
                      <a:pt x="68946" y="116007"/>
                    </a:lnTo>
                    <a:lnTo>
                      <a:pt x="71950" y="119154"/>
                    </a:lnTo>
                    <a:lnTo>
                      <a:pt x="72379" y="120728"/>
                    </a:lnTo>
                    <a:lnTo>
                      <a:pt x="74954" y="122158"/>
                    </a:lnTo>
                    <a:lnTo>
                      <a:pt x="77386" y="123732"/>
                    </a:lnTo>
                    <a:lnTo>
                      <a:pt x="76957" y="126592"/>
                    </a:lnTo>
                    <a:lnTo>
                      <a:pt x="85253" y="129167"/>
                    </a:lnTo>
                    <a:lnTo>
                      <a:pt x="86970" y="129167"/>
                    </a:lnTo>
                    <a:lnTo>
                      <a:pt x="87971" y="129596"/>
                    </a:lnTo>
                    <a:lnTo>
                      <a:pt x="87828" y="130311"/>
                    </a:lnTo>
                    <a:lnTo>
                      <a:pt x="87256" y="132314"/>
                    </a:lnTo>
                    <a:lnTo>
                      <a:pt x="83823" y="138608"/>
                    </a:lnTo>
                    <a:lnTo>
                      <a:pt x="83537" y="139895"/>
                    </a:lnTo>
                    <a:lnTo>
                      <a:pt x="81248" y="141182"/>
                    </a:lnTo>
                    <a:lnTo>
                      <a:pt x="80819" y="142041"/>
                    </a:lnTo>
                    <a:lnTo>
                      <a:pt x="81534" y="143757"/>
                    </a:lnTo>
                    <a:lnTo>
                      <a:pt x="82106" y="144902"/>
                    </a:lnTo>
                    <a:lnTo>
                      <a:pt x="83823" y="145045"/>
                    </a:lnTo>
                    <a:lnTo>
                      <a:pt x="87542" y="144186"/>
                    </a:lnTo>
                    <a:lnTo>
                      <a:pt x="89830" y="142899"/>
                    </a:lnTo>
                    <a:lnTo>
                      <a:pt x="90975" y="142756"/>
                    </a:lnTo>
                    <a:lnTo>
                      <a:pt x="92405" y="142184"/>
                    </a:lnTo>
                    <a:lnTo>
                      <a:pt x="94694" y="142327"/>
                    </a:lnTo>
                    <a:lnTo>
                      <a:pt x="96983" y="142899"/>
                    </a:lnTo>
                    <a:lnTo>
                      <a:pt x="99844" y="142041"/>
                    </a:lnTo>
                    <a:lnTo>
                      <a:pt x="102561" y="140897"/>
                    </a:lnTo>
                    <a:lnTo>
                      <a:pt x="103706" y="141182"/>
                    </a:lnTo>
                    <a:lnTo>
                      <a:pt x="104993" y="142184"/>
                    </a:lnTo>
                    <a:lnTo>
                      <a:pt x="105708" y="142470"/>
                    </a:lnTo>
                    <a:lnTo>
                      <a:pt x="108140" y="141898"/>
                    </a:lnTo>
                    <a:lnTo>
                      <a:pt x="108855" y="140897"/>
                    </a:lnTo>
                    <a:lnTo>
                      <a:pt x="111144" y="137893"/>
                    </a:lnTo>
                    <a:lnTo>
                      <a:pt x="111430" y="136462"/>
                    </a:lnTo>
                    <a:lnTo>
                      <a:pt x="111144" y="135604"/>
                    </a:lnTo>
                    <a:lnTo>
                      <a:pt x="109570" y="134174"/>
                    </a:lnTo>
                    <a:lnTo>
                      <a:pt x="108569" y="131027"/>
                    </a:lnTo>
                    <a:lnTo>
                      <a:pt x="109427" y="128166"/>
                    </a:lnTo>
                    <a:lnTo>
                      <a:pt x="109427" y="126592"/>
                    </a:lnTo>
                    <a:lnTo>
                      <a:pt x="108569" y="125162"/>
                    </a:lnTo>
                    <a:lnTo>
                      <a:pt x="109427" y="123302"/>
                    </a:lnTo>
                    <a:lnTo>
                      <a:pt x="111144" y="122301"/>
                    </a:lnTo>
                    <a:lnTo>
                      <a:pt x="112288" y="122015"/>
                    </a:lnTo>
                    <a:lnTo>
                      <a:pt x="116722" y="121729"/>
                    </a:lnTo>
                    <a:lnTo>
                      <a:pt x="119583" y="118010"/>
                    </a:lnTo>
                    <a:lnTo>
                      <a:pt x="121300" y="116865"/>
                    </a:lnTo>
                    <a:lnTo>
                      <a:pt x="123016" y="114720"/>
                    </a:lnTo>
                    <a:lnTo>
                      <a:pt x="123875" y="114005"/>
                    </a:lnTo>
                    <a:lnTo>
                      <a:pt x="124590" y="112288"/>
                    </a:lnTo>
                    <a:lnTo>
                      <a:pt x="124876" y="11071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26" name="Freeform: Shape 425">
                <a:extLst>
                  <a:ext uri="{FF2B5EF4-FFF2-40B4-BE49-F238E27FC236}">
                    <a16:creationId xmlns:a16="http://schemas.microsoft.com/office/drawing/2014/main" id="{F8DE3D23-311E-20D5-3491-C4947008B6EC}"/>
                  </a:ext>
                  <a:ext uri="{C183D7F6-B498-43B3-948B-1728B52AA6E4}">
                    <adec:decorative xmlns:adec="http://schemas.microsoft.com/office/drawing/2017/decorative" val="1"/>
                  </a:ext>
                </a:extLst>
              </p:cNvPr>
              <p:cNvSpPr/>
              <p:nvPr/>
            </p:nvSpPr>
            <p:spPr>
              <a:xfrm>
                <a:off x="6606617" y="2977447"/>
                <a:ext cx="285655" cy="172937"/>
              </a:xfrm>
              <a:custGeom>
                <a:avLst/>
                <a:gdLst>
                  <a:gd name="connsiteX0" fmla="*/ 284082 w 285655"/>
                  <a:gd name="connsiteY0" fmla="*/ 112002 h 172937"/>
                  <a:gd name="connsiteX1" fmla="*/ 281507 w 285655"/>
                  <a:gd name="connsiteY1" fmla="*/ 109856 h 172937"/>
                  <a:gd name="connsiteX2" fmla="*/ 276644 w 285655"/>
                  <a:gd name="connsiteY2" fmla="*/ 108140 h 172937"/>
                  <a:gd name="connsiteX3" fmla="*/ 271065 w 285655"/>
                  <a:gd name="connsiteY3" fmla="*/ 108712 h 172937"/>
                  <a:gd name="connsiteX4" fmla="*/ 265200 w 285655"/>
                  <a:gd name="connsiteY4" fmla="*/ 111859 h 172937"/>
                  <a:gd name="connsiteX5" fmla="*/ 261195 w 285655"/>
                  <a:gd name="connsiteY5" fmla="*/ 113003 h 172937"/>
                  <a:gd name="connsiteX6" fmla="*/ 259049 w 285655"/>
                  <a:gd name="connsiteY6" fmla="*/ 112145 h 172937"/>
                  <a:gd name="connsiteX7" fmla="*/ 257762 w 285655"/>
                  <a:gd name="connsiteY7" fmla="*/ 112145 h 172937"/>
                  <a:gd name="connsiteX8" fmla="*/ 257333 w 285655"/>
                  <a:gd name="connsiteY8" fmla="*/ 113146 h 172937"/>
                  <a:gd name="connsiteX9" fmla="*/ 257476 w 285655"/>
                  <a:gd name="connsiteY9" fmla="*/ 113861 h 172937"/>
                  <a:gd name="connsiteX10" fmla="*/ 258048 w 285655"/>
                  <a:gd name="connsiteY10" fmla="*/ 114434 h 172937"/>
                  <a:gd name="connsiteX11" fmla="*/ 258048 w 285655"/>
                  <a:gd name="connsiteY11" fmla="*/ 114720 h 172937"/>
                  <a:gd name="connsiteX12" fmla="*/ 257190 w 285655"/>
                  <a:gd name="connsiteY12" fmla="*/ 115006 h 172937"/>
                  <a:gd name="connsiteX13" fmla="*/ 247749 w 285655"/>
                  <a:gd name="connsiteY13" fmla="*/ 112860 h 172937"/>
                  <a:gd name="connsiteX14" fmla="*/ 243744 w 285655"/>
                  <a:gd name="connsiteY14" fmla="*/ 110858 h 172937"/>
                  <a:gd name="connsiteX15" fmla="*/ 240597 w 285655"/>
                  <a:gd name="connsiteY15" fmla="*/ 106995 h 172937"/>
                  <a:gd name="connsiteX16" fmla="*/ 239166 w 285655"/>
                  <a:gd name="connsiteY16" fmla="*/ 104564 h 172937"/>
                  <a:gd name="connsiteX17" fmla="*/ 237593 w 285655"/>
                  <a:gd name="connsiteY17" fmla="*/ 102561 h 172937"/>
                  <a:gd name="connsiteX18" fmla="*/ 236449 w 285655"/>
                  <a:gd name="connsiteY18" fmla="*/ 101417 h 172937"/>
                  <a:gd name="connsiteX19" fmla="*/ 236878 w 285655"/>
                  <a:gd name="connsiteY19" fmla="*/ 100845 h 172937"/>
                  <a:gd name="connsiteX20" fmla="*/ 238165 w 285655"/>
                  <a:gd name="connsiteY20" fmla="*/ 100272 h 172937"/>
                  <a:gd name="connsiteX21" fmla="*/ 239024 w 285655"/>
                  <a:gd name="connsiteY21" fmla="*/ 99557 h 172937"/>
                  <a:gd name="connsiteX22" fmla="*/ 238880 w 285655"/>
                  <a:gd name="connsiteY22" fmla="*/ 97125 h 172937"/>
                  <a:gd name="connsiteX23" fmla="*/ 238308 w 285655"/>
                  <a:gd name="connsiteY23" fmla="*/ 94265 h 172937"/>
                  <a:gd name="connsiteX24" fmla="*/ 237736 w 285655"/>
                  <a:gd name="connsiteY24" fmla="*/ 92834 h 172937"/>
                  <a:gd name="connsiteX25" fmla="*/ 237593 w 285655"/>
                  <a:gd name="connsiteY25" fmla="*/ 90689 h 172937"/>
                  <a:gd name="connsiteX26" fmla="*/ 237164 w 285655"/>
                  <a:gd name="connsiteY26" fmla="*/ 87399 h 172937"/>
                  <a:gd name="connsiteX27" fmla="*/ 237736 w 285655"/>
                  <a:gd name="connsiteY27" fmla="*/ 81105 h 172937"/>
                  <a:gd name="connsiteX28" fmla="*/ 240168 w 285655"/>
                  <a:gd name="connsiteY28" fmla="*/ 73237 h 172937"/>
                  <a:gd name="connsiteX29" fmla="*/ 241598 w 285655"/>
                  <a:gd name="connsiteY29" fmla="*/ 69232 h 172937"/>
                  <a:gd name="connsiteX30" fmla="*/ 240883 w 285655"/>
                  <a:gd name="connsiteY30" fmla="*/ 67087 h 172937"/>
                  <a:gd name="connsiteX31" fmla="*/ 241455 w 285655"/>
                  <a:gd name="connsiteY31" fmla="*/ 62080 h 172937"/>
                  <a:gd name="connsiteX32" fmla="*/ 240311 w 285655"/>
                  <a:gd name="connsiteY32" fmla="*/ 59649 h 172937"/>
                  <a:gd name="connsiteX33" fmla="*/ 238737 w 285655"/>
                  <a:gd name="connsiteY33" fmla="*/ 56359 h 172937"/>
                  <a:gd name="connsiteX34" fmla="*/ 236306 w 285655"/>
                  <a:gd name="connsiteY34" fmla="*/ 49349 h 172937"/>
                  <a:gd name="connsiteX35" fmla="*/ 233445 w 285655"/>
                  <a:gd name="connsiteY35" fmla="*/ 46775 h 172937"/>
                  <a:gd name="connsiteX36" fmla="*/ 229726 w 285655"/>
                  <a:gd name="connsiteY36" fmla="*/ 44057 h 172937"/>
                  <a:gd name="connsiteX37" fmla="*/ 228296 w 285655"/>
                  <a:gd name="connsiteY37" fmla="*/ 42054 h 172937"/>
                  <a:gd name="connsiteX38" fmla="*/ 227151 w 285655"/>
                  <a:gd name="connsiteY38" fmla="*/ 39766 h 172937"/>
                  <a:gd name="connsiteX39" fmla="*/ 225005 w 285655"/>
                  <a:gd name="connsiteY39" fmla="*/ 37620 h 172937"/>
                  <a:gd name="connsiteX40" fmla="*/ 222574 w 285655"/>
                  <a:gd name="connsiteY40" fmla="*/ 35474 h 172937"/>
                  <a:gd name="connsiteX41" fmla="*/ 219570 w 285655"/>
                  <a:gd name="connsiteY41" fmla="*/ 30325 h 172937"/>
                  <a:gd name="connsiteX42" fmla="*/ 217996 w 285655"/>
                  <a:gd name="connsiteY42" fmla="*/ 28036 h 172937"/>
                  <a:gd name="connsiteX43" fmla="*/ 217567 w 285655"/>
                  <a:gd name="connsiteY43" fmla="*/ 27321 h 172937"/>
                  <a:gd name="connsiteX44" fmla="*/ 214134 w 285655"/>
                  <a:gd name="connsiteY44" fmla="*/ 24031 h 172937"/>
                  <a:gd name="connsiteX45" fmla="*/ 212418 w 285655"/>
                  <a:gd name="connsiteY45" fmla="*/ 21027 h 172937"/>
                  <a:gd name="connsiteX46" fmla="*/ 211559 w 285655"/>
                  <a:gd name="connsiteY46" fmla="*/ 18596 h 172937"/>
                  <a:gd name="connsiteX47" fmla="*/ 210987 w 285655"/>
                  <a:gd name="connsiteY47" fmla="*/ 16307 h 172937"/>
                  <a:gd name="connsiteX48" fmla="*/ 208556 w 285655"/>
                  <a:gd name="connsiteY48" fmla="*/ 11729 h 172937"/>
                  <a:gd name="connsiteX49" fmla="*/ 206410 w 285655"/>
                  <a:gd name="connsiteY49" fmla="*/ 8439 h 172937"/>
                  <a:gd name="connsiteX50" fmla="*/ 204407 w 285655"/>
                  <a:gd name="connsiteY50" fmla="*/ 6008 h 172937"/>
                  <a:gd name="connsiteX51" fmla="*/ 203406 w 285655"/>
                  <a:gd name="connsiteY51" fmla="*/ 4291 h 172937"/>
                  <a:gd name="connsiteX52" fmla="*/ 200974 w 285655"/>
                  <a:gd name="connsiteY52" fmla="*/ 2146 h 172937"/>
                  <a:gd name="connsiteX53" fmla="*/ 197542 w 285655"/>
                  <a:gd name="connsiteY53" fmla="*/ 429 h 172937"/>
                  <a:gd name="connsiteX54" fmla="*/ 195396 w 285655"/>
                  <a:gd name="connsiteY54" fmla="*/ 0 h 172937"/>
                  <a:gd name="connsiteX55" fmla="*/ 192535 w 285655"/>
                  <a:gd name="connsiteY55" fmla="*/ 143 h 172937"/>
                  <a:gd name="connsiteX56" fmla="*/ 191104 w 285655"/>
                  <a:gd name="connsiteY56" fmla="*/ 715 h 172937"/>
                  <a:gd name="connsiteX57" fmla="*/ 187099 w 285655"/>
                  <a:gd name="connsiteY57" fmla="*/ 1431 h 172937"/>
                  <a:gd name="connsiteX58" fmla="*/ 183094 w 285655"/>
                  <a:gd name="connsiteY58" fmla="*/ 2432 h 172937"/>
                  <a:gd name="connsiteX59" fmla="*/ 182236 w 285655"/>
                  <a:gd name="connsiteY59" fmla="*/ 5865 h 172937"/>
                  <a:gd name="connsiteX60" fmla="*/ 180949 w 285655"/>
                  <a:gd name="connsiteY60" fmla="*/ 7724 h 172937"/>
                  <a:gd name="connsiteX61" fmla="*/ 178660 w 285655"/>
                  <a:gd name="connsiteY61" fmla="*/ 10442 h 172937"/>
                  <a:gd name="connsiteX62" fmla="*/ 171079 w 285655"/>
                  <a:gd name="connsiteY62" fmla="*/ 11443 h 172937"/>
                  <a:gd name="connsiteX63" fmla="*/ 164356 w 285655"/>
                  <a:gd name="connsiteY63" fmla="*/ 12874 h 172937"/>
                  <a:gd name="connsiteX64" fmla="*/ 157633 w 285655"/>
                  <a:gd name="connsiteY64" fmla="*/ 13589 h 172937"/>
                  <a:gd name="connsiteX65" fmla="*/ 148764 w 285655"/>
                  <a:gd name="connsiteY65" fmla="*/ 17022 h 172937"/>
                  <a:gd name="connsiteX66" fmla="*/ 145903 w 285655"/>
                  <a:gd name="connsiteY66" fmla="*/ 20026 h 172937"/>
                  <a:gd name="connsiteX67" fmla="*/ 143042 w 285655"/>
                  <a:gd name="connsiteY67" fmla="*/ 20884 h 172937"/>
                  <a:gd name="connsiteX68" fmla="*/ 140325 w 285655"/>
                  <a:gd name="connsiteY68" fmla="*/ 21027 h 172937"/>
                  <a:gd name="connsiteX69" fmla="*/ 138751 w 285655"/>
                  <a:gd name="connsiteY69" fmla="*/ 19454 h 172937"/>
                  <a:gd name="connsiteX70" fmla="*/ 133029 w 285655"/>
                  <a:gd name="connsiteY70" fmla="*/ 15019 h 172937"/>
                  <a:gd name="connsiteX71" fmla="*/ 130884 w 285655"/>
                  <a:gd name="connsiteY71" fmla="*/ 12874 h 172937"/>
                  <a:gd name="connsiteX72" fmla="*/ 128023 w 285655"/>
                  <a:gd name="connsiteY72" fmla="*/ 12302 h 172937"/>
                  <a:gd name="connsiteX73" fmla="*/ 124876 w 285655"/>
                  <a:gd name="connsiteY73" fmla="*/ 12588 h 172937"/>
                  <a:gd name="connsiteX74" fmla="*/ 121872 w 285655"/>
                  <a:gd name="connsiteY74" fmla="*/ 13589 h 172937"/>
                  <a:gd name="connsiteX75" fmla="*/ 118725 w 285655"/>
                  <a:gd name="connsiteY75" fmla="*/ 13875 h 172937"/>
                  <a:gd name="connsiteX76" fmla="*/ 115292 w 285655"/>
                  <a:gd name="connsiteY76" fmla="*/ 12302 h 172937"/>
                  <a:gd name="connsiteX77" fmla="*/ 114863 w 285655"/>
                  <a:gd name="connsiteY77" fmla="*/ 12445 h 172937"/>
                  <a:gd name="connsiteX78" fmla="*/ 113433 w 285655"/>
                  <a:gd name="connsiteY78" fmla="*/ 12731 h 172937"/>
                  <a:gd name="connsiteX79" fmla="*/ 104564 w 285655"/>
                  <a:gd name="connsiteY79" fmla="*/ 10871 h 172937"/>
                  <a:gd name="connsiteX80" fmla="*/ 103849 w 285655"/>
                  <a:gd name="connsiteY80" fmla="*/ 10585 h 172937"/>
                  <a:gd name="connsiteX81" fmla="*/ 103420 w 285655"/>
                  <a:gd name="connsiteY81" fmla="*/ 10442 h 172937"/>
                  <a:gd name="connsiteX82" fmla="*/ 102275 w 285655"/>
                  <a:gd name="connsiteY82" fmla="*/ 10442 h 172937"/>
                  <a:gd name="connsiteX83" fmla="*/ 95552 w 285655"/>
                  <a:gd name="connsiteY83" fmla="*/ 10585 h 172937"/>
                  <a:gd name="connsiteX84" fmla="*/ 89401 w 285655"/>
                  <a:gd name="connsiteY84" fmla="*/ 7009 h 172937"/>
                  <a:gd name="connsiteX85" fmla="*/ 87399 w 285655"/>
                  <a:gd name="connsiteY85" fmla="*/ 6866 h 172937"/>
                  <a:gd name="connsiteX86" fmla="*/ 85968 w 285655"/>
                  <a:gd name="connsiteY86" fmla="*/ 8296 h 172937"/>
                  <a:gd name="connsiteX87" fmla="*/ 84824 w 285655"/>
                  <a:gd name="connsiteY87" fmla="*/ 10013 h 172937"/>
                  <a:gd name="connsiteX88" fmla="*/ 80533 w 285655"/>
                  <a:gd name="connsiteY88" fmla="*/ 11586 h 172937"/>
                  <a:gd name="connsiteX89" fmla="*/ 79532 w 285655"/>
                  <a:gd name="connsiteY89" fmla="*/ 12302 h 172937"/>
                  <a:gd name="connsiteX90" fmla="*/ 78816 w 285655"/>
                  <a:gd name="connsiteY90" fmla="*/ 13160 h 172937"/>
                  <a:gd name="connsiteX91" fmla="*/ 73524 w 285655"/>
                  <a:gd name="connsiteY91" fmla="*/ 17880 h 172937"/>
                  <a:gd name="connsiteX92" fmla="*/ 71378 w 285655"/>
                  <a:gd name="connsiteY92" fmla="*/ 19168 h 172937"/>
                  <a:gd name="connsiteX93" fmla="*/ 70091 w 285655"/>
                  <a:gd name="connsiteY93" fmla="*/ 19454 h 172937"/>
                  <a:gd name="connsiteX94" fmla="*/ 67802 w 285655"/>
                  <a:gd name="connsiteY94" fmla="*/ 19025 h 172937"/>
                  <a:gd name="connsiteX95" fmla="*/ 65657 w 285655"/>
                  <a:gd name="connsiteY95" fmla="*/ 19311 h 172937"/>
                  <a:gd name="connsiteX96" fmla="*/ 63654 w 285655"/>
                  <a:gd name="connsiteY96" fmla="*/ 20312 h 172937"/>
                  <a:gd name="connsiteX97" fmla="*/ 61794 w 285655"/>
                  <a:gd name="connsiteY97" fmla="*/ 20741 h 172937"/>
                  <a:gd name="connsiteX98" fmla="*/ 60364 w 285655"/>
                  <a:gd name="connsiteY98" fmla="*/ 21885 h 172937"/>
                  <a:gd name="connsiteX99" fmla="*/ 58647 w 285655"/>
                  <a:gd name="connsiteY99" fmla="*/ 24460 h 172937"/>
                  <a:gd name="connsiteX100" fmla="*/ 56359 w 285655"/>
                  <a:gd name="connsiteY100" fmla="*/ 26606 h 172937"/>
                  <a:gd name="connsiteX101" fmla="*/ 54213 w 285655"/>
                  <a:gd name="connsiteY101" fmla="*/ 28036 h 172937"/>
                  <a:gd name="connsiteX102" fmla="*/ 53069 w 285655"/>
                  <a:gd name="connsiteY102" fmla="*/ 29180 h 172937"/>
                  <a:gd name="connsiteX103" fmla="*/ 52926 w 285655"/>
                  <a:gd name="connsiteY103" fmla="*/ 33329 h 172937"/>
                  <a:gd name="connsiteX104" fmla="*/ 51638 w 285655"/>
                  <a:gd name="connsiteY104" fmla="*/ 34616 h 172937"/>
                  <a:gd name="connsiteX105" fmla="*/ 49922 w 285655"/>
                  <a:gd name="connsiteY105" fmla="*/ 35761 h 172937"/>
                  <a:gd name="connsiteX106" fmla="*/ 49064 w 285655"/>
                  <a:gd name="connsiteY106" fmla="*/ 36905 h 172937"/>
                  <a:gd name="connsiteX107" fmla="*/ 46489 w 285655"/>
                  <a:gd name="connsiteY107" fmla="*/ 43199 h 172937"/>
                  <a:gd name="connsiteX108" fmla="*/ 44630 w 285655"/>
                  <a:gd name="connsiteY108" fmla="*/ 45201 h 172937"/>
                  <a:gd name="connsiteX109" fmla="*/ 42770 w 285655"/>
                  <a:gd name="connsiteY109" fmla="*/ 46775 h 172937"/>
                  <a:gd name="connsiteX110" fmla="*/ 42484 w 285655"/>
                  <a:gd name="connsiteY110" fmla="*/ 48205 h 172937"/>
                  <a:gd name="connsiteX111" fmla="*/ 42484 w 285655"/>
                  <a:gd name="connsiteY111" fmla="*/ 49922 h 172937"/>
                  <a:gd name="connsiteX112" fmla="*/ 40481 w 285655"/>
                  <a:gd name="connsiteY112" fmla="*/ 53069 h 172937"/>
                  <a:gd name="connsiteX113" fmla="*/ 37763 w 285655"/>
                  <a:gd name="connsiteY113" fmla="*/ 56502 h 172937"/>
                  <a:gd name="connsiteX114" fmla="*/ 37191 w 285655"/>
                  <a:gd name="connsiteY114" fmla="*/ 57789 h 172937"/>
                  <a:gd name="connsiteX115" fmla="*/ 37907 w 285655"/>
                  <a:gd name="connsiteY115" fmla="*/ 59649 h 172937"/>
                  <a:gd name="connsiteX116" fmla="*/ 35189 w 285655"/>
                  <a:gd name="connsiteY116" fmla="*/ 61794 h 172937"/>
                  <a:gd name="connsiteX117" fmla="*/ 33758 w 285655"/>
                  <a:gd name="connsiteY117" fmla="*/ 62938 h 172937"/>
                  <a:gd name="connsiteX118" fmla="*/ 32471 w 285655"/>
                  <a:gd name="connsiteY118" fmla="*/ 63368 h 172937"/>
                  <a:gd name="connsiteX119" fmla="*/ 31755 w 285655"/>
                  <a:gd name="connsiteY119" fmla="*/ 64655 h 172937"/>
                  <a:gd name="connsiteX120" fmla="*/ 30468 w 285655"/>
                  <a:gd name="connsiteY120" fmla="*/ 67945 h 172937"/>
                  <a:gd name="connsiteX121" fmla="*/ 30754 w 285655"/>
                  <a:gd name="connsiteY121" fmla="*/ 69376 h 172937"/>
                  <a:gd name="connsiteX122" fmla="*/ 30897 w 285655"/>
                  <a:gd name="connsiteY122" fmla="*/ 70806 h 172937"/>
                  <a:gd name="connsiteX123" fmla="*/ 28608 w 285655"/>
                  <a:gd name="connsiteY123" fmla="*/ 71521 h 172937"/>
                  <a:gd name="connsiteX124" fmla="*/ 28037 w 285655"/>
                  <a:gd name="connsiteY124" fmla="*/ 72952 h 172937"/>
                  <a:gd name="connsiteX125" fmla="*/ 27464 w 285655"/>
                  <a:gd name="connsiteY125" fmla="*/ 74811 h 172937"/>
                  <a:gd name="connsiteX126" fmla="*/ 26463 w 285655"/>
                  <a:gd name="connsiteY126" fmla="*/ 75669 h 172937"/>
                  <a:gd name="connsiteX127" fmla="*/ 24031 w 285655"/>
                  <a:gd name="connsiteY127" fmla="*/ 77243 h 172937"/>
                  <a:gd name="connsiteX128" fmla="*/ 17880 w 285655"/>
                  <a:gd name="connsiteY128" fmla="*/ 76528 h 172937"/>
                  <a:gd name="connsiteX129" fmla="*/ 15592 w 285655"/>
                  <a:gd name="connsiteY129" fmla="*/ 77100 h 172937"/>
                  <a:gd name="connsiteX130" fmla="*/ 14877 w 285655"/>
                  <a:gd name="connsiteY130" fmla="*/ 78101 h 172937"/>
                  <a:gd name="connsiteX131" fmla="*/ 14733 w 285655"/>
                  <a:gd name="connsiteY131" fmla="*/ 78959 h 172937"/>
                  <a:gd name="connsiteX132" fmla="*/ 14018 w 285655"/>
                  <a:gd name="connsiteY132" fmla="*/ 79818 h 172937"/>
                  <a:gd name="connsiteX133" fmla="*/ 12588 w 285655"/>
                  <a:gd name="connsiteY133" fmla="*/ 80819 h 172937"/>
                  <a:gd name="connsiteX134" fmla="*/ 11157 w 285655"/>
                  <a:gd name="connsiteY134" fmla="*/ 81248 h 172937"/>
                  <a:gd name="connsiteX135" fmla="*/ 8011 w 285655"/>
                  <a:gd name="connsiteY135" fmla="*/ 79960 h 172937"/>
                  <a:gd name="connsiteX136" fmla="*/ 1145 w 285655"/>
                  <a:gd name="connsiteY136" fmla="*/ 81248 h 172937"/>
                  <a:gd name="connsiteX137" fmla="*/ 0 w 285655"/>
                  <a:gd name="connsiteY137" fmla="*/ 82249 h 172937"/>
                  <a:gd name="connsiteX138" fmla="*/ 1717 w 285655"/>
                  <a:gd name="connsiteY138" fmla="*/ 84395 h 172937"/>
                  <a:gd name="connsiteX139" fmla="*/ 3433 w 285655"/>
                  <a:gd name="connsiteY139" fmla="*/ 87256 h 172937"/>
                  <a:gd name="connsiteX140" fmla="*/ 5865 w 285655"/>
                  <a:gd name="connsiteY140" fmla="*/ 88543 h 172937"/>
                  <a:gd name="connsiteX141" fmla="*/ 8726 w 285655"/>
                  <a:gd name="connsiteY141" fmla="*/ 90117 h 172937"/>
                  <a:gd name="connsiteX142" fmla="*/ 10156 w 285655"/>
                  <a:gd name="connsiteY142" fmla="*/ 91261 h 172937"/>
                  <a:gd name="connsiteX143" fmla="*/ 12302 w 285655"/>
                  <a:gd name="connsiteY143" fmla="*/ 94551 h 172937"/>
                  <a:gd name="connsiteX144" fmla="*/ 14018 w 285655"/>
                  <a:gd name="connsiteY144" fmla="*/ 96267 h 172937"/>
                  <a:gd name="connsiteX145" fmla="*/ 14591 w 285655"/>
                  <a:gd name="connsiteY145" fmla="*/ 96124 h 172937"/>
                  <a:gd name="connsiteX146" fmla="*/ 15163 w 285655"/>
                  <a:gd name="connsiteY146" fmla="*/ 95695 h 172937"/>
                  <a:gd name="connsiteX147" fmla="*/ 15592 w 285655"/>
                  <a:gd name="connsiteY147" fmla="*/ 95409 h 172937"/>
                  <a:gd name="connsiteX148" fmla="*/ 16021 w 285655"/>
                  <a:gd name="connsiteY148" fmla="*/ 95695 h 172937"/>
                  <a:gd name="connsiteX149" fmla="*/ 16021 w 285655"/>
                  <a:gd name="connsiteY149" fmla="*/ 96696 h 172937"/>
                  <a:gd name="connsiteX150" fmla="*/ 16164 w 285655"/>
                  <a:gd name="connsiteY150" fmla="*/ 98985 h 172937"/>
                  <a:gd name="connsiteX151" fmla="*/ 15735 w 285655"/>
                  <a:gd name="connsiteY151" fmla="*/ 101417 h 172937"/>
                  <a:gd name="connsiteX152" fmla="*/ 16450 w 285655"/>
                  <a:gd name="connsiteY152" fmla="*/ 103706 h 172937"/>
                  <a:gd name="connsiteX153" fmla="*/ 16450 w 285655"/>
                  <a:gd name="connsiteY153" fmla="*/ 104421 h 172937"/>
                  <a:gd name="connsiteX154" fmla="*/ 16021 w 285655"/>
                  <a:gd name="connsiteY154" fmla="*/ 105136 h 172937"/>
                  <a:gd name="connsiteX155" fmla="*/ 16021 w 285655"/>
                  <a:gd name="connsiteY155" fmla="*/ 105708 h 172937"/>
                  <a:gd name="connsiteX156" fmla="*/ 16593 w 285655"/>
                  <a:gd name="connsiteY156" fmla="*/ 106280 h 172937"/>
                  <a:gd name="connsiteX157" fmla="*/ 18882 w 285655"/>
                  <a:gd name="connsiteY157" fmla="*/ 107854 h 172937"/>
                  <a:gd name="connsiteX158" fmla="*/ 21027 w 285655"/>
                  <a:gd name="connsiteY158" fmla="*/ 110142 h 172937"/>
                  <a:gd name="connsiteX159" fmla="*/ 23602 w 285655"/>
                  <a:gd name="connsiteY159" fmla="*/ 111716 h 172937"/>
                  <a:gd name="connsiteX160" fmla="*/ 25891 w 285655"/>
                  <a:gd name="connsiteY160" fmla="*/ 112860 h 172937"/>
                  <a:gd name="connsiteX161" fmla="*/ 27321 w 285655"/>
                  <a:gd name="connsiteY161" fmla="*/ 112860 h 172937"/>
                  <a:gd name="connsiteX162" fmla="*/ 29610 w 285655"/>
                  <a:gd name="connsiteY162" fmla="*/ 114720 h 172937"/>
                  <a:gd name="connsiteX163" fmla="*/ 34330 w 285655"/>
                  <a:gd name="connsiteY163" fmla="*/ 116150 h 172937"/>
                  <a:gd name="connsiteX164" fmla="*/ 35904 w 285655"/>
                  <a:gd name="connsiteY164" fmla="*/ 116579 h 172937"/>
                  <a:gd name="connsiteX165" fmla="*/ 36905 w 285655"/>
                  <a:gd name="connsiteY165" fmla="*/ 117294 h 172937"/>
                  <a:gd name="connsiteX166" fmla="*/ 37620 w 285655"/>
                  <a:gd name="connsiteY166" fmla="*/ 118296 h 172937"/>
                  <a:gd name="connsiteX167" fmla="*/ 37620 w 285655"/>
                  <a:gd name="connsiteY167" fmla="*/ 119154 h 172937"/>
                  <a:gd name="connsiteX168" fmla="*/ 36905 w 285655"/>
                  <a:gd name="connsiteY168" fmla="*/ 119726 h 172937"/>
                  <a:gd name="connsiteX169" fmla="*/ 35904 w 285655"/>
                  <a:gd name="connsiteY169" fmla="*/ 121014 h 172937"/>
                  <a:gd name="connsiteX170" fmla="*/ 35475 w 285655"/>
                  <a:gd name="connsiteY170" fmla="*/ 122587 h 172937"/>
                  <a:gd name="connsiteX171" fmla="*/ 34760 w 285655"/>
                  <a:gd name="connsiteY171" fmla="*/ 122873 h 172937"/>
                  <a:gd name="connsiteX172" fmla="*/ 34044 w 285655"/>
                  <a:gd name="connsiteY172" fmla="*/ 123016 h 172937"/>
                  <a:gd name="connsiteX173" fmla="*/ 33472 w 285655"/>
                  <a:gd name="connsiteY173" fmla="*/ 123445 h 172937"/>
                  <a:gd name="connsiteX174" fmla="*/ 33615 w 285655"/>
                  <a:gd name="connsiteY174" fmla="*/ 124160 h 172937"/>
                  <a:gd name="connsiteX175" fmla="*/ 34187 w 285655"/>
                  <a:gd name="connsiteY175" fmla="*/ 124733 h 172937"/>
                  <a:gd name="connsiteX176" fmla="*/ 35189 w 285655"/>
                  <a:gd name="connsiteY176" fmla="*/ 125305 h 172937"/>
                  <a:gd name="connsiteX177" fmla="*/ 37048 w 285655"/>
                  <a:gd name="connsiteY177" fmla="*/ 125877 h 172937"/>
                  <a:gd name="connsiteX178" fmla="*/ 38907 w 285655"/>
                  <a:gd name="connsiteY178" fmla="*/ 126735 h 172937"/>
                  <a:gd name="connsiteX179" fmla="*/ 38907 w 285655"/>
                  <a:gd name="connsiteY179" fmla="*/ 127451 h 172937"/>
                  <a:gd name="connsiteX180" fmla="*/ 38478 w 285655"/>
                  <a:gd name="connsiteY180" fmla="*/ 128166 h 172937"/>
                  <a:gd name="connsiteX181" fmla="*/ 36190 w 285655"/>
                  <a:gd name="connsiteY181" fmla="*/ 128452 h 172937"/>
                  <a:gd name="connsiteX182" fmla="*/ 34473 w 285655"/>
                  <a:gd name="connsiteY182" fmla="*/ 128595 h 172937"/>
                  <a:gd name="connsiteX183" fmla="*/ 33615 w 285655"/>
                  <a:gd name="connsiteY183" fmla="*/ 128881 h 172937"/>
                  <a:gd name="connsiteX184" fmla="*/ 33758 w 285655"/>
                  <a:gd name="connsiteY184" fmla="*/ 130168 h 172937"/>
                  <a:gd name="connsiteX185" fmla="*/ 38622 w 285655"/>
                  <a:gd name="connsiteY185" fmla="*/ 131599 h 172937"/>
                  <a:gd name="connsiteX186" fmla="*/ 40910 w 285655"/>
                  <a:gd name="connsiteY186" fmla="*/ 132886 h 172937"/>
                  <a:gd name="connsiteX187" fmla="*/ 42054 w 285655"/>
                  <a:gd name="connsiteY187" fmla="*/ 134459 h 172937"/>
                  <a:gd name="connsiteX188" fmla="*/ 45201 w 285655"/>
                  <a:gd name="connsiteY188" fmla="*/ 135604 h 172937"/>
                  <a:gd name="connsiteX189" fmla="*/ 50351 w 285655"/>
                  <a:gd name="connsiteY189" fmla="*/ 136176 h 172937"/>
                  <a:gd name="connsiteX190" fmla="*/ 53784 w 285655"/>
                  <a:gd name="connsiteY190" fmla="*/ 137893 h 172937"/>
                  <a:gd name="connsiteX191" fmla="*/ 55787 w 285655"/>
                  <a:gd name="connsiteY191" fmla="*/ 140753 h 172937"/>
                  <a:gd name="connsiteX192" fmla="*/ 59076 w 285655"/>
                  <a:gd name="connsiteY192" fmla="*/ 140038 h 172937"/>
                  <a:gd name="connsiteX193" fmla="*/ 63654 w 285655"/>
                  <a:gd name="connsiteY193" fmla="*/ 135747 h 172937"/>
                  <a:gd name="connsiteX194" fmla="*/ 68088 w 285655"/>
                  <a:gd name="connsiteY194" fmla="*/ 134746 h 172937"/>
                  <a:gd name="connsiteX195" fmla="*/ 72380 w 285655"/>
                  <a:gd name="connsiteY195" fmla="*/ 136748 h 172937"/>
                  <a:gd name="connsiteX196" fmla="*/ 74811 w 285655"/>
                  <a:gd name="connsiteY196" fmla="*/ 138465 h 172937"/>
                  <a:gd name="connsiteX197" fmla="*/ 75240 w 285655"/>
                  <a:gd name="connsiteY197" fmla="*/ 139752 h 172937"/>
                  <a:gd name="connsiteX198" fmla="*/ 74239 w 285655"/>
                  <a:gd name="connsiteY198" fmla="*/ 140324 h 172937"/>
                  <a:gd name="connsiteX199" fmla="*/ 71807 w 285655"/>
                  <a:gd name="connsiteY199" fmla="*/ 140038 h 172937"/>
                  <a:gd name="connsiteX200" fmla="*/ 69805 w 285655"/>
                  <a:gd name="connsiteY200" fmla="*/ 140897 h 172937"/>
                  <a:gd name="connsiteX201" fmla="*/ 68231 w 285655"/>
                  <a:gd name="connsiteY201" fmla="*/ 142756 h 172937"/>
                  <a:gd name="connsiteX202" fmla="*/ 67945 w 285655"/>
                  <a:gd name="connsiteY202" fmla="*/ 144759 h 172937"/>
                  <a:gd name="connsiteX203" fmla="*/ 69090 w 285655"/>
                  <a:gd name="connsiteY203" fmla="*/ 146904 h 172937"/>
                  <a:gd name="connsiteX204" fmla="*/ 70663 w 285655"/>
                  <a:gd name="connsiteY204" fmla="*/ 148335 h 172937"/>
                  <a:gd name="connsiteX205" fmla="*/ 72666 w 285655"/>
                  <a:gd name="connsiteY205" fmla="*/ 149193 h 172937"/>
                  <a:gd name="connsiteX206" fmla="*/ 73667 w 285655"/>
                  <a:gd name="connsiteY206" fmla="*/ 150194 h 172937"/>
                  <a:gd name="connsiteX207" fmla="*/ 73810 w 285655"/>
                  <a:gd name="connsiteY207" fmla="*/ 151625 h 172937"/>
                  <a:gd name="connsiteX208" fmla="*/ 74382 w 285655"/>
                  <a:gd name="connsiteY208" fmla="*/ 152054 h 172937"/>
                  <a:gd name="connsiteX209" fmla="*/ 76385 w 285655"/>
                  <a:gd name="connsiteY209" fmla="*/ 153627 h 172937"/>
                  <a:gd name="connsiteX210" fmla="*/ 81534 w 285655"/>
                  <a:gd name="connsiteY210" fmla="*/ 156059 h 172937"/>
                  <a:gd name="connsiteX211" fmla="*/ 84109 w 285655"/>
                  <a:gd name="connsiteY211" fmla="*/ 157918 h 172937"/>
                  <a:gd name="connsiteX212" fmla="*/ 83966 w 285655"/>
                  <a:gd name="connsiteY212" fmla="*/ 159063 h 172937"/>
                  <a:gd name="connsiteX213" fmla="*/ 82822 w 285655"/>
                  <a:gd name="connsiteY213" fmla="*/ 160207 h 172937"/>
                  <a:gd name="connsiteX214" fmla="*/ 80533 w 285655"/>
                  <a:gd name="connsiteY214" fmla="*/ 161351 h 172937"/>
                  <a:gd name="connsiteX215" fmla="*/ 79245 w 285655"/>
                  <a:gd name="connsiteY215" fmla="*/ 162782 h 172937"/>
                  <a:gd name="connsiteX216" fmla="*/ 78960 w 285655"/>
                  <a:gd name="connsiteY216" fmla="*/ 164498 h 172937"/>
                  <a:gd name="connsiteX217" fmla="*/ 79245 w 285655"/>
                  <a:gd name="connsiteY217" fmla="*/ 165786 h 172937"/>
                  <a:gd name="connsiteX218" fmla="*/ 80819 w 285655"/>
                  <a:gd name="connsiteY218" fmla="*/ 166930 h 172937"/>
                  <a:gd name="connsiteX219" fmla="*/ 89974 w 285655"/>
                  <a:gd name="connsiteY219" fmla="*/ 165500 h 172937"/>
                  <a:gd name="connsiteX220" fmla="*/ 99414 w 285655"/>
                  <a:gd name="connsiteY220" fmla="*/ 166215 h 172937"/>
                  <a:gd name="connsiteX221" fmla="*/ 112002 w 285655"/>
                  <a:gd name="connsiteY221" fmla="*/ 168647 h 172937"/>
                  <a:gd name="connsiteX222" fmla="*/ 120298 w 285655"/>
                  <a:gd name="connsiteY222" fmla="*/ 169505 h 172937"/>
                  <a:gd name="connsiteX223" fmla="*/ 126450 w 285655"/>
                  <a:gd name="connsiteY223" fmla="*/ 168361 h 172937"/>
                  <a:gd name="connsiteX224" fmla="*/ 137893 w 285655"/>
                  <a:gd name="connsiteY224" fmla="*/ 170506 h 172937"/>
                  <a:gd name="connsiteX225" fmla="*/ 148478 w 285655"/>
                  <a:gd name="connsiteY225" fmla="*/ 172366 h 172937"/>
                  <a:gd name="connsiteX226" fmla="*/ 158634 w 285655"/>
                  <a:gd name="connsiteY226" fmla="*/ 172938 h 172937"/>
                  <a:gd name="connsiteX227" fmla="*/ 164356 w 285655"/>
                  <a:gd name="connsiteY227" fmla="*/ 171364 h 172937"/>
                  <a:gd name="connsiteX228" fmla="*/ 168361 w 285655"/>
                  <a:gd name="connsiteY228" fmla="*/ 169362 h 172937"/>
                  <a:gd name="connsiteX229" fmla="*/ 171794 w 285655"/>
                  <a:gd name="connsiteY229" fmla="*/ 165643 h 172937"/>
                  <a:gd name="connsiteX230" fmla="*/ 180376 w 285655"/>
                  <a:gd name="connsiteY230" fmla="*/ 160493 h 172937"/>
                  <a:gd name="connsiteX231" fmla="*/ 188530 w 285655"/>
                  <a:gd name="connsiteY231" fmla="*/ 157775 h 172937"/>
                  <a:gd name="connsiteX232" fmla="*/ 199401 w 285655"/>
                  <a:gd name="connsiteY232" fmla="*/ 155487 h 172937"/>
                  <a:gd name="connsiteX233" fmla="*/ 206553 w 285655"/>
                  <a:gd name="connsiteY233" fmla="*/ 154628 h 172937"/>
                  <a:gd name="connsiteX234" fmla="*/ 207697 w 285655"/>
                  <a:gd name="connsiteY234" fmla="*/ 155487 h 172937"/>
                  <a:gd name="connsiteX235" fmla="*/ 216852 w 285655"/>
                  <a:gd name="connsiteY235" fmla="*/ 160064 h 172937"/>
                  <a:gd name="connsiteX236" fmla="*/ 221000 w 285655"/>
                  <a:gd name="connsiteY236" fmla="*/ 160064 h 172937"/>
                  <a:gd name="connsiteX237" fmla="*/ 224290 w 285655"/>
                  <a:gd name="connsiteY237" fmla="*/ 160922 h 172937"/>
                  <a:gd name="connsiteX238" fmla="*/ 225435 w 285655"/>
                  <a:gd name="connsiteY238" fmla="*/ 162067 h 172937"/>
                  <a:gd name="connsiteX239" fmla="*/ 226293 w 285655"/>
                  <a:gd name="connsiteY239" fmla="*/ 162496 h 172937"/>
                  <a:gd name="connsiteX240" fmla="*/ 230727 w 285655"/>
                  <a:gd name="connsiteY240" fmla="*/ 161351 h 172937"/>
                  <a:gd name="connsiteX241" fmla="*/ 232587 w 285655"/>
                  <a:gd name="connsiteY241" fmla="*/ 163783 h 172937"/>
                  <a:gd name="connsiteX242" fmla="*/ 235734 w 285655"/>
                  <a:gd name="connsiteY242" fmla="*/ 167359 h 172937"/>
                  <a:gd name="connsiteX243" fmla="*/ 240883 w 285655"/>
                  <a:gd name="connsiteY243" fmla="*/ 169219 h 172937"/>
                  <a:gd name="connsiteX244" fmla="*/ 245460 w 285655"/>
                  <a:gd name="connsiteY244" fmla="*/ 170220 h 172937"/>
                  <a:gd name="connsiteX245" fmla="*/ 247034 w 285655"/>
                  <a:gd name="connsiteY245" fmla="*/ 170363 h 172937"/>
                  <a:gd name="connsiteX246" fmla="*/ 251897 w 285655"/>
                  <a:gd name="connsiteY246" fmla="*/ 170363 h 172937"/>
                  <a:gd name="connsiteX247" fmla="*/ 252041 w 285655"/>
                  <a:gd name="connsiteY247" fmla="*/ 168217 h 172937"/>
                  <a:gd name="connsiteX248" fmla="*/ 254043 w 285655"/>
                  <a:gd name="connsiteY248" fmla="*/ 161351 h 172937"/>
                  <a:gd name="connsiteX249" fmla="*/ 253614 w 285655"/>
                  <a:gd name="connsiteY249" fmla="*/ 149908 h 172937"/>
                  <a:gd name="connsiteX250" fmla="*/ 255330 w 285655"/>
                  <a:gd name="connsiteY250" fmla="*/ 147047 h 172937"/>
                  <a:gd name="connsiteX251" fmla="*/ 259908 w 285655"/>
                  <a:gd name="connsiteY251" fmla="*/ 142041 h 172937"/>
                  <a:gd name="connsiteX252" fmla="*/ 261052 w 285655"/>
                  <a:gd name="connsiteY252" fmla="*/ 139609 h 172937"/>
                  <a:gd name="connsiteX253" fmla="*/ 258620 w 285655"/>
                  <a:gd name="connsiteY253" fmla="*/ 139895 h 172937"/>
                  <a:gd name="connsiteX254" fmla="*/ 258764 w 285655"/>
                  <a:gd name="connsiteY254" fmla="*/ 138608 h 172937"/>
                  <a:gd name="connsiteX255" fmla="*/ 259765 w 285655"/>
                  <a:gd name="connsiteY255" fmla="*/ 137321 h 172937"/>
                  <a:gd name="connsiteX256" fmla="*/ 259765 w 285655"/>
                  <a:gd name="connsiteY256" fmla="*/ 134317 h 172937"/>
                  <a:gd name="connsiteX257" fmla="*/ 260480 w 285655"/>
                  <a:gd name="connsiteY257" fmla="*/ 133029 h 172937"/>
                  <a:gd name="connsiteX258" fmla="*/ 262196 w 285655"/>
                  <a:gd name="connsiteY258" fmla="*/ 130883 h 172937"/>
                  <a:gd name="connsiteX259" fmla="*/ 261052 w 285655"/>
                  <a:gd name="connsiteY259" fmla="*/ 126735 h 172937"/>
                  <a:gd name="connsiteX260" fmla="*/ 262340 w 285655"/>
                  <a:gd name="connsiteY260" fmla="*/ 125019 h 172937"/>
                  <a:gd name="connsiteX261" fmla="*/ 263770 w 285655"/>
                  <a:gd name="connsiteY261" fmla="*/ 124017 h 172937"/>
                  <a:gd name="connsiteX262" fmla="*/ 267203 w 285655"/>
                  <a:gd name="connsiteY262" fmla="*/ 124733 h 172937"/>
                  <a:gd name="connsiteX263" fmla="*/ 265772 w 285655"/>
                  <a:gd name="connsiteY263" fmla="*/ 126592 h 172937"/>
                  <a:gd name="connsiteX264" fmla="*/ 266488 w 285655"/>
                  <a:gd name="connsiteY264" fmla="*/ 128595 h 172937"/>
                  <a:gd name="connsiteX265" fmla="*/ 266774 w 285655"/>
                  <a:gd name="connsiteY265" fmla="*/ 131313 h 172937"/>
                  <a:gd name="connsiteX266" fmla="*/ 265916 w 285655"/>
                  <a:gd name="connsiteY266" fmla="*/ 132743 h 172937"/>
                  <a:gd name="connsiteX267" fmla="*/ 281221 w 285655"/>
                  <a:gd name="connsiteY267" fmla="*/ 129596 h 172937"/>
                  <a:gd name="connsiteX268" fmla="*/ 282651 w 285655"/>
                  <a:gd name="connsiteY268" fmla="*/ 126878 h 172937"/>
                  <a:gd name="connsiteX269" fmla="*/ 283510 w 285655"/>
                  <a:gd name="connsiteY269" fmla="*/ 124590 h 172937"/>
                  <a:gd name="connsiteX270" fmla="*/ 284940 w 285655"/>
                  <a:gd name="connsiteY270" fmla="*/ 118153 h 172937"/>
                  <a:gd name="connsiteX271" fmla="*/ 285226 w 285655"/>
                  <a:gd name="connsiteY271" fmla="*/ 116579 h 172937"/>
                  <a:gd name="connsiteX272" fmla="*/ 285655 w 285655"/>
                  <a:gd name="connsiteY272" fmla="*/ 114005 h 17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85655" h="172937">
                    <a:moveTo>
                      <a:pt x="284082" y="112002"/>
                    </a:moveTo>
                    <a:lnTo>
                      <a:pt x="281507" y="109856"/>
                    </a:lnTo>
                    <a:lnTo>
                      <a:pt x="276644" y="108140"/>
                    </a:lnTo>
                    <a:lnTo>
                      <a:pt x="271065" y="108712"/>
                    </a:lnTo>
                    <a:lnTo>
                      <a:pt x="265200" y="111859"/>
                    </a:lnTo>
                    <a:lnTo>
                      <a:pt x="261195" y="113003"/>
                    </a:lnTo>
                    <a:lnTo>
                      <a:pt x="259049" y="112145"/>
                    </a:lnTo>
                    <a:lnTo>
                      <a:pt x="257762" y="112145"/>
                    </a:lnTo>
                    <a:lnTo>
                      <a:pt x="257333" y="113146"/>
                    </a:lnTo>
                    <a:lnTo>
                      <a:pt x="257476" y="113861"/>
                    </a:lnTo>
                    <a:lnTo>
                      <a:pt x="258048" y="114434"/>
                    </a:lnTo>
                    <a:lnTo>
                      <a:pt x="258048" y="114720"/>
                    </a:lnTo>
                    <a:lnTo>
                      <a:pt x="257190" y="115006"/>
                    </a:lnTo>
                    <a:lnTo>
                      <a:pt x="247749" y="112860"/>
                    </a:lnTo>
                    <a:lnTo>
                      <a:pt x="243744" y="110858"/>
                    </a:lnTo>
                    <a:lnTo>
                      <a:pt x="240597" y="106995"/>
                    </a:lnTo>
                    <a:lnTo>
                      <a:pt x="239166" y="104564"/>
                    </a:lnTo>
                    <a:lnTo>
                      <a:pt x="237593" y="102561"/>
                    </a:lnTo>
                    <a:lnTo>
                      <a:pt x="236449" y="101417"/>
                    </a:lnTo>
                    <a:lnTo>
                      <a:pt x="236878" y="100845"/>
                    </a:lnTo>
                    <a:lnTo>
                      <a:pt x="238165" y="100272"/>
                    </a:lnTo>
                    <a:lnTo>
                      <a:pt x="239024" y="99557"/>
                    </a:lnTo>
                    <a:lnTo>
                      <a:pt x="238880" y="97125"/>
                    </a:lnTo>
                    <a:lnTo>
                      <a:pt x="238308" y="94265"/>
                    </a:lnTo>
                    <a:lnTo>
                      <a:pt x="237736" y="92834"/>
                    </a:lnTo>
                    <a:lnTo>
                      <a:pt x="237593" y="90689"/>
                    </a:lnTo>
                    <a:lnTo>
                      <a:pt x="237164" y="87399"/>
                    </a:lnTo>
                    <a:lnTo>
                      <a:pt x="237736" y="81105"/>
                    </a:lnTo>
                    <a:lnTo>
                      <a:pt x="240168" y="73237"/>
                    </a:lnTo>
                    <a:lnTo>
                      <a:pt x="241598" y="69232"/>
                    </a:lnTo>
                    <a:lnTo>
                      <a:pt x="240883" y="67087"/>
                    </a:lnTo>
                    <a:lnTo>
                      <a:pt x="241455" y="62080"/>
                    </a:lnTo>
                    <a:lnTo>
                      <a:pt x="240311" y="59649"/>
                    </a:lnTo>
                    <a:lnTo>
                      <a:pt x="238737" y="56359"/>
                    </a:lnTo>
                    <a:lnTo>
                      <a:pt x="236306" y="49349"/>
                    </a:lnTo>
                    <a:lnTo>
                      <a:pt x="233445" y="46775"/>
                    </a:lnTo>
                    <a:lnTo>
                      <a:pt x="229726" y="44057"/>
                    </a:lnTo>
                    <a:lnTo>
                      <a:pt x="228296" y="42054"/>
                    </a:lnTo>
                    <a:lnTo>
                      <a:pt x="227151" y="39766"/>
                    </a:lnTo>
                    <a:lnTo>
                      <a:pt x="225005" y="37620"/>
                    </a:lnTo>
                    <a:lnTo>
                      <a:pt x="222574" y="35474"/>
                    </a:lnTo>
                    <a:lnTo>
                      <a:pt x="219570" y="30325"/>
                    </a:lnTo>
                    <a:lnTo>
                      <a:pt x="217996" y="28036"/>
                    </a:lnTo>
                    <a:lnTo>
                      <a:pt x="217567" y="27321"/>
                    </a:lnTo>
                    <a:lnTo>
                      <a:pt x="214134" y="24031"/>
                    </a:lnTo>
                    <a:lnTo>
                      <a:pt x="212418" y="21027"/>
                    </a:lnTo>
                    <a:lnTo>
                      <a:pt x="211559" y="18596"/>
                    </a:lnTo>
                    <a:lnTo>
                      <a:pt x="210987" y="16307"/>
                    </a:lnTo>
                    <a:lnTo>
                      <a:pt x="208556" y="11729"/>
                    </a:lnTo>
                    <a:lnTo>
                      <a:pt x="206410" y="8439"/>
                    </a:lnTo>
                    <a:lnTo>
                      <a:pt x="204407" y="6008"/>
                    </a:lnTo>
                    <a:lnTo>
                      <a:pt x="203406" y="4291"/>
                    </a:lnTo>
                    <a:lnTo>
                      <a:pt x="200974" y="2146"/>
                    </a:lnTo>
                    <a:lnTo>
                      <a:pt x="197542" y="429"/>
                    </a:lnTo>
                    <a:lnTo>
                      <a:pt x="195396" y="0"/>
                    </a:lnTo>
                    <a:lnTo>
                      <a:pt x="192535" y="143"/>
                    </a:lnTo>
                    <a:lnTo>
                      <a:pt x="191104" y="715"/>
                    </a:lnTo>
                    <a:lnTo>
                      <a:pt x="187099" y="1431"/>
                    </a:lnTo>
                    <a:lnTo>
                      <a:pt x="183094" y="2432"/>
                    </a:lnTo>
                    <a:lnTo>
                      <a:pt x="182236" y="5865"/>
                    </a:lnTo>
                    <a:lnTo>
                      <a:pt x="180949" y="7724"/>
                    </a:lnTo>
                    <a:lnTo>
                      <a:pt x="178660" y="10442"/>
                    </a:lnTo>
                    <a:lnTo>
                      <a:pt x="171079" y="11443"/>
                    </a:lnTo>
                    <a:lnTo>
                      <a:pt x="164356" y="12874"/>
                    </a:lnTo>
                    <a:lnTo>
                      <a:pt x="157633" y="13589"/>
                    </a:lnTo>
                    <a:lnTo>
                      <a:pt x="148764" y="17022"/>
                    </a:lnTo>
                    <a:lnTo>
                      <a:pt x="145903" y="20026"/>
                    </a:lnTo>
                    <a:lnTo>
                      <a:pt x="143042" y="20884"/>
                    </a:lnTo>
                    <a:lnTo>
                      <a:pt x="140325" y="21027"/>
                    </a:lnTo>
                    <a:lnTo>
                      <a:pt x="138751" y="19454"/>
                    </a:lnTo>
                    <a:lnTo>
                      <a:pt x="133029" y="15019"/>
                    </a:lnTo>
                    <a:lnTo>
                      <a:pt x="130884" y="12874"/>
                    </a:lnTo>
                    <a:lnTo>
                      <a:pt x="128023" y="12302"/>
                    </a:lnTo>
                    <a:lnTo>
                      <a:pt x="124876" y="12588"/>
                    </a:lnTo>
                    <a:lnTo>
                      <a:pt x="121872" y="13589"/>
                    </a:lnTo>
                    <a:lnTo>
                      <a:pt x="118725" y="13875"/>
                    </a:lnTo>
                    <a:lnTo>
                      <a:pt x="115292" y="12302"/>
                    </a:lnTo>
                    <a:lnTo>
                      <a:pt x="114863" y="12445"/>
                    </a:lnTo>
                    <a:lnTo>
                      <a:pt x="113433" y="12731"/>
                    </a:lnTo>
                    <a:lnTo>
                      <a:pt x="104564" y="10871"/>
                    </a:lnTo>
                    <a:lnTo>
                      <a:pt x="103849" y="10585"/>
                    </a:lnTo>
                    <a:lnTo>
                      <a:pt x="103420" y="10442"/>
                    </a:lnTo>
                    <a:lnTo>
                      <a:pt x="102275" y="10442"/>
                    </a:lnTo>
                    <a:lnTo>
                      <a:pt x="95552" y="10585"/>
                    </a:lnTo>
                    <a:lnTo>
                      <a:pt x="89401" y="7009"/>
                    </a:lnTo>
                    <a:lnTo>
                      <a:pt x="87399" y="6866"/>
                    </a:lnTo>
                    <a:lnTo>
                      <a:pt x="85968" y="8296"/>
                    </a:lnTo>
                    <a:lnTo>
                      <a:pt x="84824" y="10013"/>
                    </a:lnTo>
                    <a:lnTo>
                      <a:pt x="80533" y="11586"/>
                    </a:lnTo>
                    <a:lnTo>
                      <a:pt x="79532" y="12302"/>
                    </a:lnTo>
                    <a:lnTo>
                      <a:pt x="78816" y="13160"/>
                    </a:lnTo>
                    <a:lnTo>
                      <a:pt x="73524" y="17880"/>
                    </a:lnTo>
                    <a:lnTo>
                      <a:pt x="71378" y="19168"/>
                    </a:lnTo>
                    <a:lnTo>
                      <a:pt x="70091" y="19454"/>
                    </a:lnTo>
                    <a:lnTo>
                      <a:pt x="67802" y="19025"/>
                    </a:lnTo>
                    <a:lnTo>
                      <a:pt x="65657" y="19311"/>
                    </a:lnTo>
                    <a:lnTo>
                      <a:pt x="63654" y="20312"/>
                    </a:lnTo>
                    <a:lnTo>
                      <a:pt x="61794" y="20741"/>
                    </a:lnTo>
                    <a:lnTo>
                      <a:pt x="60364" y="21885"/>
                    </a:lnTo>
                    <a:lnTo>
                      <a:pt x="58647" y="24460"/>
                    </a:lnTo>
                    <a:lnTo>
                      <a:pt x="56359" y="26606"/>
                    </a:lnTo>
                    <a:lnTo>
                      <a:pt x="54213" y="28036"/>
                    </a:lnTo>
                    <a:lnTo>
                      <a:pt x="53069" y="29180"/>
                    </a:lnTo>
                    <a:lnTo>
                      <a:pt x="52926" y="33329"/>
                    </a:lnTo>
                    <a:lnTo>
                      <a:pt x="51638" y="34616"/>
                    </a:lnTo>
                    <a:lnTo>
                      <a:pt x="49922" y="35761"/>
                    </a:lnTo>
                    <a:lnTo>
                      <a:pt x="49064" y="36905"/>
                    </a:lnTo>
                    <a:lnTo>
                      <a:pt x="46489" y="43199"/>
                    </a:lnTo>
                    <a:lnTo>
                      <a:pt x="44630" y="45201"/>
                    </a:lnTo>
                    <a:lnTo>
                      <a:pt x="42770" y="46775"/>
                    </a:lnTo>
                    <a:lnTo>
                      <a:pt x="42484" y="48205"/>
                    </a:lnTo>
                    <a:lnTo>
                      <a:pt x="42484" y="49922"/>
                    </a:lnTo>
                    <a:lnTo>
                      <a:pt x="40481" y="53069"/>
                    </a:lnTo>
                    <a:lnTo>
                      <a:pt x="37763" y="56502"/>
                    </a:lnTo>
                    <a:lnTo>
                      <a:pt x="37191" y="57789"/>
                    </a:lnTo>
                    <a:lnTo>
                      <a:pt x="37907" y="59649"/>
                    </a:lnTo>
                    <a:lnTo>
                      <a:pt x="35189" y="61794"/>
                    </a:lnTo>
                    <a:lnTo>
                      <a:pt x="33758" y="62938"/>
                    </a:lnTo>
                    <a:lnTo>
                      <a:pt x="32471" y="63368"/>
                    </a:lnTo>
                    <a:lnTo>
                      <a:pt x="31755" y="64655"/>
                    </a:lnTo>
                    <a:lnTo>
                      <a:pt x="30468" y="67945"/>
                    </a:lnTo>
                    <a:lnTo>
                      <a:pt x="30754" y="69376"/>
                    </a:lnTo>
                    <a:lnTo>
                      <a:pt x="30897" y="70806"/>
                    </a:lnTo>
                    <a:lnTo>
                      <a:pt x="28608" y="71521"/>
                    </a:lnTo>
                    <a:lnTo>
                      <a:pt x="28037" y="72952"/>
                    </a:lnTo>
                    <a:lnTo>
                      <a:pt x="27464" y="74811"/>
                    </a:lnTo>
                    <a:lnTo>
                      <a:pt x="26463" y="75669"/>
                    </a:lnTo>
                    <a:lnTo>
                      <a:pt x="24031" y="77243"/>
                    </a:lnTo>
                    <a:lnTo>
                      <a:pt x="17880" y="76528"/>
                    </a:lnTo>
                    <a:lnTo>
                      <a:pt x="15592" y="77100"/>
                    </a:lnTo>
                    <a:lnTo>
                      <a:pt x="14877" y="78101"/>
                    </a:lnTo>
                    <a:lnTo>
                      <a:pt x="14733" y="78959"/>
                    </a:lnTo>
                    <a:lnTo>
                      <a:pt x="14018" y="79818"/>
                    </a:lnTo>
                    <a:lnTo>
                      <a:pt x="12588" y="80819"/>
                    </a:lnTo>
                    <a:lnTo>
                      <a:pt x="11157" y="81248"/>
                    </a:lnTo>
                    <a:lnTo>
                      <a:pt x="8011" y="79960"/>
                    </a:lnTo>
                    <a:lnTo>
                      <a:pt x="1145" y="81248"/>
                    </a:lnTo>
                    <a:lnTo>
                      <a:pt x="0" y="82249"/>
                    </a:lnTo>
                    <a:lnTo>
                      <a:pt x="1717" y="84395"/>
                    </a:lnTo>
                    <a:lnTo>
                      <a:pt x="3433" y="87256"/>
                    </a:lnTo>
                    <a:lnTo>
                      <a:pt x="5865" y="88543"/>
                    </a:lnTo>
                    <a:lnTo>
                      <a:pt x="8726" y="90117"/>
                    </a:lnTo>
                    <a:lnTo>
                      <a:pt x="10156" y="91261"/>
                    </a:lnTo>
                    <a:lnTo>
                      <a:pt x="12302" y="94551"/>
                    </a:lnTo>
                    <a:lnTo>
                      <a:pt x="14018" y="96267"/>
                    </a:lnTo>
                    <a:lnTo>
                      <a:pt x="14591" y="96124"/>
                    </a:lnTo>
                    <a:lnTo>
                      <a:pt x="15163" y="95695"/>
                    </a:lnTo>
                    <a:lnTo>
                      <a:pt x="15592" y="95409"/>
                    </a:lnTo>
                    <a:lnTo>
                      <a:pt x="16021" y="95695"/>
                    </a:lnTo>
                    <a:lnTo>
                      <a:pt x="16021" y="96696"/>
                    </a:lnTo>
                    <a:lnTo>
                      <a:pt x="16164" y="98985"/>
                    </a:lnTo>
                    <a:lnTo>
                      <a:pt x="15735" y="101417"/>
                    </a:lnTo>
                    <a:lnTo>
                      <a:pt x="16450" y="103706"/>
                    </a:lnTo>
                    <a:lnTo>
                      <a:pt x="16450" y="104421"/>
                    </a:lnTo>
                    <a:lnTo>
                      <a:pt x="16021" y="105136"/>
                    </a:lnTo>
                    <a:lnTo>
                      <a:pt x="16021" y="105708"/>
                    </a:lnTo>
                    <a:lnTo>
                      <a:pt x="16593" y="106280"/>
                    </a:lnTo>
                    <a:lnTo>
                      <a:pt x="18882" y="107854"/>
                    </a:lnTo>
                    <a:lnTo>
                      <a:pt x="21027" y="110142"/>
                    </a:lnTo>
                    <a:lnTo>
                      <a:pt x="23602" y="111716"/>
                    </a:lnTo>
                    <a:lnTo>
                      <a:pt x="25891" y="112860"/>
                    </a:lnTo>
                    <a:lnTo>
                      <a:pt x="27321" y="112860"/>
                    </a:lnTo>
                    <a:lnTo>
                      <a:pt x="29610" y="114720"/>
                    </a:lnTo>
                    <a:lnTo>
                      <a:pt x="34330" y="116150"/>
                    </a:lnTo>
                    <a:lnTo>
                      <a:pt x="35904" y="116579"/>
                    </a:lnTo>
                    <a:lnTo>
                      <a:pt x="36905" y="117294"/>
                    </a:lnTo>
                    <a:lnTo>
                      <a:pt x="37620" y="118296"/>
                    </a:lnTo>
                    <a:lnTo>
                      <a:pt x="37620" y="119154"/>
                    </a:lnTo>
                    <a:lnTo>
                      <a:pt x="36905" y="119726"/>
                    </a:lnTo>
                    <a:lnTo>
                      <a:pt x="35904" y="121014"/>
                    </a:lnTo>
                    <a:lnTo>
                      <a:pt x="35475" y="122587"/>
                    </a:lnTo>
                    <a:lnTo>
                      <a:pt x="34760" y="122873"/>
                    </a:lnTo>
                    <a:lnTo>
                      <a:pt x="34044" y="123016"/>
                    </a:lnTo>
                    <a:lnTo>
                      <a:pt x="33472" y="123445"/>
                    </a:lnTo>
                    <a:lnTo>
                      <a:pt x="33615" y="124160"/>
                    </a:lnTo>
                    <a:lnTo>
                      <a:pt x="34187" y="124733"/>
                    </a:lnTo>
                    <a:lnTo>
                      <a:pt x="35189" y="125305"/>
                    </a:lnTo>
                    <a:lnTo>
                      <a:pt x="37048" y="125877"/>
                    </a:lnTo>
                    <a:lnTo>
                      <a:pt x="38907" y="126735"/>
                    </a:lnTo>
                    <a:lnTo>
                      <a:pt x="38907" y="127451"/>
                    </a:lnTo>
                    <a:lnTo>
                      <a:pt x="38478" y="128166"/>
                    </a:lnTo>
                    <a:lnTo>
                      <a:pt x="36190" y="128452"/>
                    </a:lnTo>
                    <a:lnTo>
                      <a:pt x="34473" y="128595"/>
                    </a:lnTo>
                    <a:lnTo>
                      <a:pt x="33615" y="128881"/>
                    </a:lnTo>
                    <a:lnTo>
                      <a:pt x="33758" y="130168"/>
                    </a:lnTo>
                    <a:lnTo>
                      <a:pt x="38622" y="131599"/>
                    </a:lnTo>
                    <a:lnTo>
                      <a:pt x="40910" y="132886"/>
                    </a:lnTo>
                    <a:lnTo>
                      <a:pt x="42054" y="134459"/>
                    </a:lnTo>
                    <a:lnTo>
                      <a:pt x="45201" y="135604"/>
                    </a:lnTo>
                    <a:lnTo>
                      <a:pt x="50351" y="136176"/>
                    </a:lnTo>
                    <a:lnTo>
                      <a:pt x="53784" y="137893"/>
                    </a:lnTo>
                    <a:lnTo>
                      <a:pt x="55787" y="140753"/>
                    </a:lnTo>
                    <a:lnTo>
                      <a:pt x="59076" y="140038"/>
                    </a:lnTo>
                    <a:lnTo>
                      <a:pt x="63654" y="135747"/>
                    </a:lnTo>
                    <a:lnTo>
                      <a:pt x="68088" y="134746"/>
                    </a:lnTo>
                    <a:lnTo>
                      <a:pt x="72380" y="136748"/>
                    </a:lnTo>
                    <a:lnTo>
                      <a:pt x="74811" y="138465"/>
                    </a:lnTo>
                    <a:lnTo>
                      <a:pt x="75240" y="139752"/>
                    </a:lnTo>
                    <a:lnTo>
                      <a:pt x="74239" y="140324"/>
                    </a:lnTo>
                    <a:lnTo>
                      <a:pt x="71807" y="140038"/>
                    </a:lnTo>
                    <a:lnTo>
                      <a:pt x="69805" y="140897"/>
                    </a:lnTo>
                    <a:lnTo>
                      <a:pt x="68231" y="142756"/>
                    </a:lnTo>
                    <a:lnTo>
                      <a:pt x="67945" y="144759"/>
                    </a:lnTo>
                    <a:lnTo>
                      <a:pt x="69090" y="146904"/>
                    </a:lnTo>
                    <a:lnTo>
                      <a:pt x="70663" y="148335"/>
                    </a:lnTo>
                    <a:lnTo>
                      <a:pt x="72666" y="149193"/>
                    </a:lnTo>
                    <a:lnTo>
                      <a:pt x="73667" y="150194"/>
                    </a:lnTo>
                    <a:lnTo>
                      <a:pt x="73810" y="151625"/>
                    </a:lnTo>
                    <a:lnTo>
                      <a:pt x="74382" y="152054"/>
                    </a:lnTo>
                    <a:lnTo>
                      <a:pt x="76385" y="153627"/>
                    </a:lnTo>
                    <a:lnTo>
                      <a:pt x="81534" y="156059"/>
                    </a:lnTo>
                    <a:lnTo>
                      <a:pt x="84109" y="157918"/>
                    </a:lnTo>
                    <a:lnTo>
                      <a:pt x="83966" y="159063"/>
                    </a:lnTo>
                    <a:lnTo>
                      <a:pt x="82822" y="160207"/>
                    </a:lnTo>
                    <a:lnTo>
                      <a:pt x="80533" y="161351"/>
                    </a:lnTo>
                    <a:lnTo>
                      <a:pt x="79245" y="162782"/>
                    </a:lnTo>
                    <a:lnTo>
                      <a:pt x="78960" y="164498"/>
                    </a:lnTo>
                    <a:lnTo>
                      <a:pt x="79245" y="165786"/>
                    </a:lnTo>
                    <a:lnTo>
                      <a:pt x="80819" y="166930"/>
                    </a:lnTo>
                    <a:lnTo>
                      <a:pt x="89974" y="165500"/>
                    </a:lnTo>
                    <a:lnTo>
                      <a:pt x="99414" y="166215"/>
                    </a:lnTo>
                    <a:lnTo>
                      <a:pt x="112002" y="168647"/>
                    </a:lnTo>
                    <a:lnTo>
                      <a:pt x="120298" y="169505"/>
                    </a:lnTo>
                    <a:lnTo>
                      <a:pt x="126450" y="168361"/>
                    </a:lnTo>
                    <a:lnTo>
                      <a:pt x="137893" y="170506"/>
                    </a:lnTo>
                    <a:lnTo>
                      <a:pt x="148478" y="172366"/>
                    </a:lnTo>
                    <a:lnTo>
                      <a:pt x="158634" y="172938"/>
                    </a:lnTo>
                    <a:lnTo>
                      <a:pt x="164356" y="171364"/>
                    </a:lnTo>
                    <a:lnTo>
                      <a:pt x="168361" y="169362"/>
                    </a:lnTo>
                    <a:lnTo>
                      <a:pt x="171794" y="165643"/>
                    </a:lnTo>
                    <a:lnTo>
                      <a:pt x="180376" y="160493"/>
                    </a:lnTo>
                    <a:lnTo>
                      <a:pt x="188530" y="157775"/>
                    </a:lnTo>
                    <a:lnTo>
                      <a:pt x="199401" y="155487"/>
                    </a:lnTo>
                    <a:lnTo>
                      <a:pt x="206553" y="154628"/>
                    </a:lnTo>
                    <a:lnTo>
                      <a:pt x="207697" y="155487"/>
                    </a:lnTo>
                    <a:lnTo>
                      <a:pt x="216852" y="160064"/>
                    </a:lnTo>
                    <a:lnTo>
                      <a:pt x="221000" y="160064"/>
                    </a:lnTo>
                    <a:lnTo>
                      <a:pt x="224290" y="160922"/>
                    </a:lnTo>
                    <a:lnTo>
                      <a:pt x="225435" y="162067"/>
                    </a:lnTo>
                    <a:lnTo>
                      <a:pt x="226293" y="162496"/>
                    </a:lnTo>
                    <a:lnTo>
                      <a:pt x="230727" y="161351"/>
                    </a:lnTo>
                    <a:lnTo>
                      <a:pt x="232587" y="163783"/>
                    </a:lnTo>
                    <a:lnTo>
                      <a:pt x="235734" y="167359"/>
                    </a:lnTo>
                    <a:lnTo>
                      <a:pt x="240883" y="169219"/>
                    </a:lnTo>
                    <a:lnTo>
                      <a:pt x="245460" y="170220"/>
                    </a:lnTo>
                    <a:lnTo>
                      <a:pt x="247034" y="170363"/>
                    </a:lnTo>
                    <a:lnTo>
                      <a:pt x="251897" y="170363"/>
                    </a:lnTo>
                    <a:lnTo>
                      <a:pt x="252041" y="168217"/>
                    </a:lnTo>
                    <a:lnTo>
                      <a:pt x="254043" y="161351"/>
                    </a:lnTo>
                    <a:lnTo>
                      <a:pt x="253614" y="149908"/>
                    </a:lnTo>
                    <a:lnTo>
                      <a:pt x="255330" y="147047"/>
                    </a:lnTo>
                    <a:lnTo>
                      <a:pt x="259908" y="142041"/>
                    </a:lnTo>
                    <a:lnTo>
                      <a:pt x="261052" y="139609"/>
                    </a:lnTo>
                    <a:lnTo>
                      <a:pt x="258620" y="139895"/>
                    </a:lnTo>
                    <a:lnTo>
                      <a:pt x="258764" y="138608"/>
                    </a:lnTo>
                    <a:lnTo>
                      <a:pt x="259765" y="137321"/>
                    </a:lnTo>
                    <a:lnTo>
                      <a:pt x="259765" y="134317"/>
                    </a:lnTo>
                    <a:lnTo>
                      <a:pt x="260480" y="133029"/>
                    </a:lnTo>
                    <a:lnTo>
                      <a:pt x="262196" y="130883"/>
                    </a:lnTo>
                    <a:lnTo>
                      <a:pt x="261052" y="126735"/>
                    </a:lnTo>
                    <a:lnTo>
                      <a:pt x="262340" y="125019"/>
                    </a:lnTo>
                    <a:lnTo>
                      <a:pt x="263770" y="124017"/>
                    </a:lnTo>
                    <a:lnTo>
                      <a:pt x="267203" y="124733"/>
                    </a:lnTo>
                    <a:lnTo>
                      <a:pt x="265772" y="126592"/>
                    </a:lnTo>
                    <a:lnTo>
                      <a:pt x="266488" y="128595"/>
                    </a:lnTo>
                    <a:lnTo>
                      <a:pt x="266774" y="131313"/>
                    </a:lnTo>
                    <a:lnTo>
                      <a:pt x="265916" y="132743"/>
                    </a:lnTo>
                    <a:lnTo>
                      <a:pt x="281221" y="129596"/>
                    </a:lnTo>
                    <a:lnTo>
                      <a:pt x="282651" y="126878"/>
                    </a:lnTo>
                    <a:lnTo>
                      <a:pt x="283510" y="124590"/>
                    </a:lnTo>
                    <a:lnTo>
                      <a:pt x="284940" y="118153"/>
                    </a:lnTo>
                    <a:lnTo>
                      <a:pt x="285226" y="116579"/>
                    </a:lnTo>
                    <a:lnTo>
                      <a:pt x="285655" y="11400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27" name="Freeform: Shape 426">
                <a:extLst>
                  <a:ext uri="{FF2B5EF4-FFF2-40B4-BE49-F238E27FC236}">
                    <a16:creationId xmlns:a16="http://schemas.microsoft.com/office/drawing/2014/main" id="{7340019E-490B-AE22-D5AD-6021E436AD2B}"/>
                  </a:ext>
                  <a:ext uri="{C183D7F6-B498-43B3-948B-1728B52AA6E4}">
                    <adec:decorative xmlns:adec="http://schemas.microsoft.com/office/drawing/2017/decorative" val="1"/>
                  </a:ext>
                </a:extLst>
              </p:cNvPr>
              <p:cNvSpPr/>
              <p:nvPr/>
            </p:nvSpPr>
            <p:spPr>
              <a:xfrm>
                <a:off x="7663127" y="5187161"/>
                <a:ext cx="18166" cy="15877"/>
              </a:xfrm>
              <a:custGeom>
                <a:avLst/>
                <a:gdLst>
                  <a:gd name="connsiteX0" fmla="*/ 15162 w 18166"/>
                  <a:gd name="connsiteY0" fmla="*/ 4863 h 15877"/>
                  <a:gd name="connsiteX1" fmla="*/ 12874 w 18166"/>
                  <a:gd name="connsiteY1" fmla="*/ 1287 h 15877"/>
                  <a:gd name="connsiteX2" fmla="*/ 10871 w 18166"/>
                  <a:gd name="connsiteY2" fmla="*/ 429 h 15877"/>
                  <a:gd name="connsiteX3" fmla="*/ 6437 w 18166"/>
                  <a:gd name="connsiteY3" fmla="*/ 0 h 15877"/>
                  <a:gd name="connsiteX4" fmla="*/ 2289 w 18166"/>
                  <a:gd name="connsiteY4" fmla="*/ 1287 h 15877"/>
                  <a:gd name="connsiteX5" fmla="*/ 429 w 18166"/>
                  <a:gd name="connsiteY5" fmla="*/ 4291 h 15877"/>
                  <a:gd name="connsiteX6" fmla="*/ 0 w 18166"/>
                  <a:gd name="connsiteY6" fmla="*/ 6008 h 15877"/>
                  <a:gd name="connsiteX7" fmla="*/ 2289 w 18166"/>
                  <a:gd name="connsiteY7" fmla="*/ 11014 h 15877"/>
                  <a:gd name="connsiteX8" fmla="*/ 3862 w 18166"/>
                  <a:gd name="connsiteY8" fmla="*/ 12874 h 15877"/>
                  <a:gd name="connsiteX9" fmla="*/ 9727 w 18166"/>
                  <a:gd name="connsiteY9" fmla="*/ 15448 h 15877"/>
                  <a:gd name="connsiteX10" fmla="*/ 12731 w 18166"/>
                  <a:gd name="connsiteY10" fmla="*/ 15877 h 15877"/>
                  <a:gd name="connsiteX11" fmla="*/ 17022 w 18166"/>
                  <a:gd name="connsiteY11" fmla="*/ 14876 h 15877"/>
                  <a:gd name="connsiteX12" fmla="*/ 17737 w 18166"/>
                  <a:gd name="connsiteY12" fmla="*/ 13016 h 15877"/>
                  <a:gd name="connsiteX13" fmla="*/ 18166 w 18166"/>
                  <a:gd name="connsiteY13" fmla="*/ 8582 h 1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66" h="15877">
                    <a:moveTo>
                      <a:pt x="15162" y="4863"/>
                    </a:moveTo>
                    <a:lnTo>
                      <a:pt x="12874" y="1287"/>
                    </a:lnTo>
                    <a:lnTo>
                      <a:pt x="10871" y="429"/>
                    </a:lnTo>
                    <a:lnTo>
                      <a:pt x="6437" y="0"/>
                    </a:lnTo>
                    <a:lnTo>
                      <a:pt x="2289" y="1287"/>
                    </a:lnTo>
                    <a:lnTo>
                      <a:pt x="429" y="4291"/>
                    </a:lnTo>
                    <a:lnTo>
                      <a:pt x="0" y="6008"/>
                    </a:lnTo>
                    <a:lnTo>
                      <a:pt x="2289" y="11014"/>
                    </a:lnTo>
                    <a:lnTo>
                      <a:pt x="3862" y="12874"/>
                    </a:lnTo>
                    <a:lnTo>
                      <a:pt x="9727" y="15448"/>
                    </a:lnTo>
                    <a:lnTo>
                      <a:pt x="12731" y="15877"/>
                    </a:lnTo>
                    <a:lnTo>
                      <a:pt x="17022" y="14876"/>
                    </a:lnTo>
                    <a:lnTo>
                      <a:pt x="17737" y="13016"/>
                    </a:lnTo>
                    <a:lnTo>
                      <a:pt x="18166" y="858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28" name="Freeform: Shape 427">
                <a:extLst>
                  <a:ext uri="{FF2B5EF4-FFF2-40B4-BE49-F238E27FC236}">
                    <a16:creationId xmlns:a16="http://schemas.microsoft.com/office/drawing/2014/main" id="{45EA7129-B41D-FAB3-29F9-23CC1C163C21}"/>
                  </a:ext>
                  <a:ext uri="{C183D7F6-B498-43B3-948B-1728B52AA6E4}">
                    <adec:decorative xmlns:adec="http://schemas.microsoft.com/office/drawing/2017/decorative" val="1"/>
                  </a:ext>
                </a:extLst>
              </p:cNvPr>
              <p:cNvSpPr/>
              <p:nvPr/>
            </p:nvSpPr>
            <p:spPr>
              <a:xfrm>
                <a:off x="7527809" y="3749159"/>
                <a:ext cx="25890" cy="50922"/>
              </a:xfrm>
              <a:custGeom>
                <a:avLst/>
                <a:gdLst>
                  <a:gd name="connsiteX0" fmla="*/ 25604 w 25890"/>
                  <a:gd name="connsiteY0" fmla="*/ 32327 h 50922"/>
                  <a:gd name="connsiteX1" fmla="*/ 24460 w 25890"/>
                  <a:gd name="connsiteY1" fmla="*/ 27893 h 50922"/>
                  <a:gd name="connsiteX2" fmla="*/ 23173 w 25890"/>
                  <a:gd name="connsiteY2" fmla="*/ 24603 h 50922"/>
                  <a:gd name="connsiteX3" fmla="*/ 22886 w 25890"/>
                  <a:gd name="connsiteY3" fmla="*/ 22601 h 50922"/>
                  <a:gd name="connsiteX4" fmla="*/ 22171 w 25890"/>
                  <a:gd name="connsiteY4" fmla="*/ 20169 h 50922"/>
                  <a:gd name="connsiteX5" fmla="*/ 23315 w 25890"/>
                  <a:gd name="connsiteY5" fmla="*/ 15162 h 50922"/>
                  <a:gd name="connsiteX6" fmla="*/ 24746 w 25890"/>
                  <a:gd name="connsiteY6" fmla="*/ 12015 h 50922"/>
                  <a:gd name="connsiteX7" fmla="*/ 23888 w 25890"/>
                  <a:gd name="connsiteY7" fmla="*/ 8154 h 50922"/>
                  <a:gd name="connsiteX8" fmla="*/ 19168 w 25890"/>
                  <a:gd name="connsiteY8" fmla="*/ 4577 h 50922"/>
                  <a:gd name="connsiteX9" fmla="*/ 15305 w 25890"/>
                  <a:gd name="connsiteY9" fmla="*/ 0 h 50922"/>
                  <a:gd name="connsiteX10" fmla="*/ 10728 w 25890"/>
                  <a:gd name="connsiteY10" fmla="*/ 2432 h 50922"/>
                  <a:gd name="connsiteX11" fmla="*/ 7581 w 25890"/>
                  <a:gd name="connsiteY11" fmla="*/ 5579 h 50922"/>
                  <a:gd name="connsiteX12" fmla="*/ 4577 w 25890"/>
                  <a:gd name="connsiteY12" fmla="*/ 13875 h 50922"/>
                  <a:gd name="connsiteX13" fmla="*/ 3433 w 25890"/>
                  <a:gd name="connsiteY13" fmla="*/ 17451 h 50922"/>
                  <a:gd name="connsiteX14" fmla="*/ 1430 w 25890"/>
                  <a:gd name="connsiteY14" fmla="*/ 21170 h 50922"/>
                  <a:gd name="connsiteX15" fmla="*/ 286 w 25890"/>
                  <a:gd name="connsiteY15" fmla="*/ 22744 h 50922"/>
                  <a:gd name="connsiteX16" fmla="*/ 0 w 25890"/>
                  <a:gd name="connsiteY16" fmla="*/ 24317 h 50922"/>
                  <a:gd name="connsiteX17" fmla="*/ 715 w 25890"/>
                  <a:gd name="connsiteY17" fmla="*/ 31326 h 50922"/>
                  <a:gd name="connsiteX18" fmla="*/ 2861 w 25890"/>
                  <a:gd name="connsiteY18" fmla="*/ 40624 h 50922"/>
                  <a:gd name="connsiteX19" fmla="*/ 2431 w 25890"/>
                  <a:gd name="connsiteY19" fmla="*/ 41768 h 50922"/>
                  <a:gd name="connsiteX20" fmla="*/ 1573 w 25890"/>
                  <a:gd name="connsiteY20" fmla="*/ 43771 h 50922"/>
                  <a:gd name="connsiteX21" fmla="*/ 3147 w 25890"/>
                  <a:gd name="connsiteY21" fmla="*/ 47204 h 50922"/>
                  <a:gd name="connsiteX22" fmla="*/ 5292 w 25890"/>
                  <a:gd name="connsiteY22" fmla="*/ 49922 h 50922"/>
                  <a:gd name="connsiteX23" fmla="*/ 6437 w 25890"/>
                  <a:gd name="connsiteY23" fmla="*/ 50637 h 50922"/>
                  <a:gd name="connsiteX24" fmla="*/ 8153 w 25890"/>
                  <a:gd name="connsiteY24" fmla="*/ 50923 h 50922"/>
                  <a:gd name="connsiteX25" fmla="*/ 10299 w 25890"/>
                  <a:gd name="connsiteY25" fmla="*/ 50923 h 50922"/>
                  <a:gd name="connsiteX26" fmla="*/ 12874 w 25890"/>
                  <a:gd name="connsiteY26" fmla="*/ 50208 h 50922"/>
                  <a:gd name="connsiteX27" fmla="*/ 15592 w 25890"/>
                  <a:gd name="connsiteY27" fmla="*/ 49636 h 50922"/>
                  <a:gd name="connsiteX28" fmla="*/ 19454 w 25890"/>
                  <a:gd name="connsiteY28" fmla="*/ 48348 h 50922"/>
                  <a:gd name="connsiteX29" fmla="*/ 20312 w 25890"/>
                  <a:gd name="connsiteY29" fmla="*/ 47633 h 50922"/>
                  <a:gd name="connsiteX30" fmla="*/ 23602 w 25890"/>
                  <a:gd name="connsiteY30" fmla="*/ 40481 h 50922"/>
                  <a:gd name="connsiteX31" fmla="*/ 25175 w 25890"/>
                  <a:gd name="connsiteY31" fmla="*/ 38192 h 50922"/>
                  <a:gd name="connsiteX32" fmla="*/ 25891 w 25890"/>
                  <a:gd name="connsiteY32" fmla="*/ 35331 h 5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890" h="50922">
                    <a:moveTo>
                      <a:pt x="25604" y="32327"/>
                    </a:moveTo>
                    <a:lnTo>
                      <a:pt x="24460" y="27893"/>
                    </a:lnTo>
                    <a:lnTo>
                      <a:pt x="23173" y="24603"/>
                    </a:lnTo>
                    <a:lnTo>
                      <a:pt x="22886" y="22601"/>
                    </a:lnTo>
                    <a:lnTo>
                      <a:pt x="22171" y="20169"/>
                    </a:lnTo>
                    <a:lnTo>
                      <a:pt x="23315" y="15162"/>
                    </a:lnTo>
                    <a:lnTo>
                      <a:pt x="24746" y="12015"/>
                    </a:lnTo>
                    <a:lnTo>
                      <a:pt x="23888" y="8154"/>
                    </a:lnTo>
                    <a:lnTo>
                      <a:pt x="19168" y="4577"/>
                    </a:lnTo>
                    <a:lnTo>
                      <a:pt x="15305" y="0"/>
                    </a:lnTo>
                    <a:lnTo>
                      <a:pt x="10728" y="2432"/>
                    </a:lnTo>
                    <a:lnTo>
                      <a:pt x="7581" y="5579"/>
                    </a:lnTo>
                    <a:lnTo>
                      <a:pt x="4577" y="13875"/>
                    </a:lnTo>
                    <a:lnTo>
                      <a:pt x="3433" y="17451"/>
                    </a:lnTo>
                    <a:lnTo>
                      <a:pt x="1430" y="21170"/>
                    </a:lnTo>
                    <a:lnTo>
                      <a:pt x="286" y="22744"/>
                    </a:lnTo>
                    <a:lnTo>
                      <a:pt x="0" y="24317"/>
                    </a:lnTo>
                    <a:lnTo>
                      <a:pt x="715" y="31326"/>
                    </a:lnTo>
                    <a:lnTo>
                      <a:pt x="2861" y="40624"/>
                    </a:lnTo>
                    <a:lnTo>
                      <a:pt x="2431" y="41768"/>
                    </a:lnTo>
                    <a:lnTo>
                      <a:pt x="1573" y="43771"/>
                    </a:lnTo>
                    <a:lnTo>
                      <a:pt x="3147" y="47204"/>
                    </a:lnTo>
                    <a:lnTo>
                      <a:pt x="5292" y="49922"/>
                    </a:lnTo>
                    <a:lnTo>
                      <a:pt x="6437" y="50637"/>
                    </a:lnTo>
                    <a:lnTo>
                      <a:pt x="8153" y="50923"/>
                    </a:lnTo>
                    <a:lnTo>
                      <a:pt x="10299" y="50923"/>
                    </a:lnTo>
                    <a:lnTo>
                      <a:pt x="12874" y="50208"/>
                    </a:lnTo>
                    <a:lnTo>
                      <a:pt x="15592" y="49636"/>
                    </a:lnTo>
                    <a:lnTo>
                      <a:pt x="19454" y="48348"/>
                    </a:lnTo>
                    <a:lnTo>
                      <a:pt x="20312" y="47633"/>
                    </a:lnTo>
                    <a:lnTo>
                      <a:pt x="23602" y="40481"/>
                    </a:lnTo>
                    <a:lnTo>
                      <a:pt x="25175" y="38192"/>
                    </a:lnTo>
                    <a:lnTo>
                      <a:pt x="25891" y="3533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29" name="Freeform: Shape 428">
                <a:extLst>
                  <a:ext uri="{FF2B5EF4-FFF2-40B4-BE49-F238E27FC236}">
                    <a16:creationId xmlns:a16="http://schemas.microsoft.com/office/drawing/2014/main" id="{0ACE4A37-6C0C-BA9D-F034-CB1434581896}"/>
                  </a:ext>
                  <a:ext uri="{C183D7F6-B498-43B3-948B-1728B52AA6E4}">
                    <adec:decorative xmlns:adec="http://schemas.microsoft.com/office/drawing/2017/decorative" val="1"/>
                  </a:ext>
                </a:extLst>
              </p:cNvPr>
              <p:cNvSpPr/>
              <p:nvPr/>
            </p:nvSpPr>
            <p:spPr>
              <a:xfrm>
                <a:off x="4103810" y="5137812"/>
                <a:ext cx="253899" cy="262482"/>
              </a:xfrm>
              <a:custGeom>
                <a:avLst/>
                <a:gdLst>
                  <a:gd name="connsiteX0" fmla="*/ 253900 w 253899"/>
                  <a:gd name="connsiteY0" fmla="*/ 149908 h 262482"/>
                  <a:gd name="connsiteX1" fmla="*/ 249895 w 253899"/>
                  <a:gd name="connsiteY1" fmla="*/ 147476 h 262482"/>
                  <a:gd name="connsiteX2" fmla="*/ 247892 w 253899"/>
                  <a:gd name="connsiteY2" fmla="*/ 145188 h 262482"/>
                  <a:gd name="connsiteX3" fmla="*/ 245174 w 253899"/>
                  <a:gd name="connsiteY3" fmla="*/ 143614 h 262482"/>
                  <a:gd name="connsiteX4" fmla="*/ 242313 w 253899"/>
                  <a:gd name="connsiteY4" fmla="*/ 142327 h 262482"/>
                  <a:gd name="connsiteX5" fmla="*/ 240883 w 253899"/>
                  <a:gd name="connsiteY5" fmla="*/ 142899 h 262482"/>
                  <a:gd name="connsiteX6" fmla="*/ 239309 w 253899"/>
                  <a:gd name="connsiteY6" fmla="*/ 143614 h 262482"/>
                  <a:gd name="connsiteX7" fmla="*/ 236449 w 253899"/>
                  <a:gd name="connsiteY7" fmla="*/ 144759 h 262482"/>
                  <a:gd name="connsiteX8" fmla="*/ 233159 w 253899"/>
                  <a:gd name="connsiteY8" fmla="*/ 146761 h 262482"/>
                  <a:gd name="connsiteX9" fmla="*/ 231442 w 253899"/>
                  <a:gd name="connsiteY9" fmla="*/ 147476 h 262482"/>
                  <a:gd name="connsiteX10" fmla="*/ 228438 w 253899"/>
                  <a:gd name="connsiteY10" fmla="*/ 148191 h 262482"/>
                  <a:gd name="connsiteX11" fmla="*/ 225148 w 253899"/>
                  <a:gd name="connsiteY11" fmla="*/ 148907 h 262482"/>
                  <a:gd name="connsiteX12" fmla="*/ 222287 w 253899"/>
                  <a:gd name="connsiteY12" fmla="*/ 148478 h 262482"/>
                  <a:gd name="connsiteX13" fmla="*/ 219856 w 253899"/>
                  <a:gd name="connsiteY13" fmla="*/ 148049 h 262482"/>
                  <a:gd name="connsiteX14" fmla="*/ 218425 w 253899"/>
                  <a:gd name="connsiteY14" fmla="*/ 146761 h 262482"/>
                  <a:gd name="connsiteX15" fmla="*/ 217567 w 253899"/>
                  <a:gd name="connsiteY15" fmla="*/ 144044 h 262482"/>
                  <a:gd name="connsiteX16" fmla="*/ 217567 w 253899"/>
                  <a:gd name="connsiteY16" fmla="*/ 141755 h 262482"/>
                  <a:gd name="connsiteX17" fmla="*/ 217138 w 253899"/>
                  <a:gd name="connsiteY17" fmla="*/ 138322 h 262482"/>
                  <a:gd name="connsiteX18" fmla="*/ 215278 w 253899"/>
                  <a:gd name="connsiteY18" fmla="*/ 136462 h 262482"/>
                  <a:gd name="connsiteX19" fmla="*/ 214706 w 253899"/>
                  <a:gd name="connsiteY19" fmla="*/ 135032 h 262482"/>
                  <a:gd name="connsiteX20" fmla="*/ 214563 w 253899"/>
                  <a:gd name="connsiteY20" fmla="*/ 133172 h 262482"/>
                  <a:gd name="connsiteX21" fmla="*/ 214849 w 253899"/>
                  <a:gd name="connsiteY21" fmla="*/ 131313 h 262482"/>
                  <a:gd name="connsiteX22" fmla="*/ 215278 w 253899"/>
                  <a:gd name="connsiteY22" fmla="*/ 129739 h 262482"/>
                  <a:gd name="connsiteX23" fmla="*/ 214992 w 253899"/>
                  <a:gd name="connsiteY23" fmla="*/ 128023 h 262482"/>
                  <a:gd name="connsiteX24" fmla="*/ 214134 w 253899"/>
                  <a:gd name="connsiteY24" fmla="*/ 126735 h 262482"/>
                  <a:gd name="connsiteX25" fmla="*/ 214420 w 253899"/>
                  <a:gd name="connsiteY25" fmla="*/ 124590 h 262482"/>
                  <a:gd name="connsiteX26" fmla="*/ 213991 w 253899"/>
                  <a:gd name="connsiteY26" fmla="*/ 121443 h 262482"/>
                  <a:gd name="connsiteX27" fmla="*/ 212847 w 253899"/>
                  <a:gd name="connsiteY27" fmla="*/ 119583 h 262482"/>
                  <a:gd name="connsiteX28" fmla="*/ 212274 w 253899"/>
                  <a:gd name="connsiteY28" fmla="*/ 117437 h 262482"/>
                  <a:gd name="connsiteX29" fmla="*/ 212274 w 253899"/>
                  <a:gd name="connsiteY29" fmla="*/ 115149 h 262482"/>
                  <a:gd name="connsiteX30" fmla="*/ 211273 w 253899"/>
                  <a:gd name="connsiteY30" fmla="*/ 113003 h 262482"/>
                  <a:gd name="connsiteX31" fmla="*/ 211273 w 253899"/>
                  <a:gd name="connsiteY31" fmla="*/ 110572 h 262482"/>
                  <a:gd name="connsiteX32" fmla="*/ 211988 w 253899"/>
                  <a:gd name="connsiteY32" fmla="*/ 108426 h 262482"/>
                  <a:gd name="connsiteX33" fmla="*/ 212274 w 253899"/>
                  <a:gd name="connsiteY33" fmla="*/ 106280 h 262482"/>
                  <a:gd name="connsiteX34" fmla="*/ 211416 w 253899"/>
                  <a:gd name="connsiteY34" fmla="*/ 104707 h 262482"/>
                  <a:gd name="connsiteX35" fmla="*/ 209700 w 253899"/>
                  <a:gd name="connsiteY35" fmla="*/ 103706 h 262482"/>
                  <a:gd name="connsiteX36" fmla="*/ 208412 w 253899"/>
                  <a:gd name="connsiteY36" fmla="*/ 101131 h 262482"/>
                  <a:gd name="connsiteX37" fmla="*/ 208269 w 253899"/>
                  <a:gd name="connsiteY37" fmla="*/ 97984 h 262482"/>
                  <a:gd name="connsiteX38" fmla="*/ 206839 w 253899"/>
                  <a:gd name="connsiteY38" fmla="*/ 96124 h 262482"/>
                  <a:gd name="connsiteX39" fmla="*/ 205266 w 253899"/>
                  <a:gd name="connsiteY39" fmla="*/ 94694 h 262482"/>
                  <a:gd name="connsiteX40" fmla="*/ 203692 w 253899"/>
                  <a:gd name="connsiteY40" fmla="*/ 94694 h 262482"/>
                  <a:gd name="connsiteX41" fmla="*/ 200974 w 253899"/>
                  <a:gd name="connsiteY41" fmla="*/ 93836 h 262482"/>
                  <a:gd name="connsiteX42" fmla="*/ 198685 w 253899"/>
                  <a:gd name="connsiteY42" fmla="*/ 93979 h 262482"/>
                  <a:gd name="connsiteX43" fmla="*/ 194966 w 253899"/>
                  <a:gd name="connsiteY43" fmla="*/ 93836 h 262482"/>
                  <a:gd name="connsiteX44" fmla="*/ 193393 w 253899"/>
                  <a:gd name="connsiteY44" fmla="*/ 93406 h 262482"/>
                  <a:gd name="connsiteX45" fmla="*/ 192392 w 253899"/>
                  <a:gd name="connsiteY45" fmla="*/ 92262 h 262482"/>
                  <a:gd name="connsiteX46" fmla="*/ 190103 w 253899"/>
                  <a:gd name="connsiteY46" fmla="*/ 90689 h 262482"/>
                  <a:gd name="connsiteX47" fmla="*/ 188816 w 253899"/>
                  <a:gd name="connsiteY47" fmla="*/ 87971 h 262482"/>
                  <a:gd name="connsiteX48" fmla="*/ 187242 w 253899"/>
                  <a:gd name="connsiteY48" fmla="*/ 87399 h 262482"/>
                  <a:gd name="connsiteX49" fmla="*/ 184953 w 253899"/>
                  <a:gd name="connsiteY49" fmla="*/ 88257 h 262482"/>
                  <a:gd name="connsiteX50" fmla="*/ 184095 w 253899"/>
                  <a:gd name="connsiteY50" fmla="*/ 89258 h 262482"/>
                  <a:gd name="connsiteX51" fmla="*/ 183237 w 253899"/>
                  <a:gd name="connsiteY51" fmla="*/ 90832 h 262482"/>
                  <a:gd name="connsiteX52" fmla="*/ 181663 w 253899"/>
                  <a:gd name="connsiteY52" fmla="*/ 92405 h 262482"/>
                  <a:gd name="connsiteX53" fmla="*/ 179518 w 253899"/>
                  <a:gd name="connsiteY53" fmla="*/ 92262 h 262482"/>
                  <a:gd name="connsiteX54" fmla="*/ 177372 w 253899"/>
                  <a:gd name="connsiteY54" fmla="*/ 93263 h 262482"/>
                  <a:gd name="connsiteX55" fmla="*/ 175227 w 253899"/>
                  <a:gd name="connsiteY55" fmla="*/ 93406 h 262482"/>
                  <a:gd name="connsiteX56" fmla="*/ 172509 w 253899"/>
                  <a:gd name="connsiteY56" fmla="*/ 93550 h 262482"/>
                  <a:gd name="connsiteX57" fmla="*/ 169648 w 253899"/>
                  <a:gd name="connsiteY57" fmla="*/ 92691 h 262482"/>
                  <a:gd name="connsiteX58" fmla="*/ 166215 w 253899"/>
                  <a:gd name="connsiteY58" fmla="*/ 91833 h 262482"/>
                  <a:gd name="connsiteX59" fmla="*/ 163354 w 253899"/>
                  <a:gd name="connsiteY59" fmla="*/ 91118 h 262482"/>
                  <a:gd name="connsiteX60" fmla="*/ 160636 w 253899"/>
                  <a:gd name="connsiteY60" fmla="*/ 91833 h 262482"/>
                  <a:gd name="connsiteX61" fmla="*/ 158634 w 253899"/>
                  <a:gd name="connsiteY61" fmla="*/ 91261 h 262482"/>
                  <a:gd name="connsiteX62" fmla="*/ 156202 w 253899"/>
                  <a:gd name="connsiteY62" fmla="*/ 90975 h 262482"/>
                  <a:gd name="connsiteX63" fmla="*/ 153341 w 253899"/>
                  <a:gd name="connsiteY63" fmla="*/ 90832 h 262482"/>
                  <a:gd name="connsiteX64" fmla="*/ 151195 w 253899"/>
                  <a:gd name="connsiteY64" fmla="*/ 89115 h 262482"/>
                  <a:gd name="connsiteX65" fmla="*/ 148764 w 253899"/>
                  <a:gd name="connsiteY65" fmla="*/ 88114 h 262482"/>
                  <a:gd name="connsiteX66" fmla="*/ 147476 w 253899"/>
                  <a:gd name="connsiteY66" fmla="*/ 88400 h 262482"/>
                  <a:gd name="connsiteX67" fmla="*/ 145760 w 253899"/>
                  <a:gd name="connsiteY67" fmla="*/ 89545 h 262482"/>
                  <a:gd name="connsiteX68" fmla="*/ 144043 w 253899"/>
                  <a:gd name="connsiteY68" fmla="*/ 89258 h 262482"/>
                  <a:gd name="connsiteX69" fmla="*/ 141755 w 253899"/>
                  <a:gd name="connsiteY69" fmla="*/ 88400 h 262482"/>
                  <a:gd name="connsiteX70" fmla="*/ 140753 w 253899"/>
                  <a:gd name="connsiteY70" fmla="*/ 86540 h 262482"/>
                  <a:gd name="connsiteX71" fmla="*/ 141040 w 253899"/>
                  <a:gd name="connsiteY71" fmla="*/ 85253 h 262482"/>
                  <a:gd name="connsiteX72" fmla="*/ 141469 w 253899"/>
                  <a:gd name="connsiteY72" fmla="*/ 83966 h 262482"/>
                  <a:gd name="connsiteX73" fmla="*/ 142470 w 253899"/>
                  <a:gd name="connsiteY73" fmla="*/ 82249 h 262482"/>
                  <a:gd name="connsiteX74" fmla="*/ 141898 w 253899"/>
                  <a:gd name="connsiteY74" fmla="*/ 80390 h 262482"/>
                  <a:gd name="connsiteX75" fmla="*/ 142041 w 253899"/>
                  <a:gd name="connsiteY75" fmla="*/ 78673 h 262482"/>
                  <a:gd name="connsiteX76" fmla="*/ 142470 w 253899"/>
                  <a:gd name="connsiteY76" fmla="*/ 77243 h 262482"/>
                  <a:gd name="connsiteX77" fmla="*/ 142899 w 253899"/>
                  <a:gd name="connsiteY77" fmla="*/ 75526 h 262482"/>
                  <a:gd name="connsiteX78" fmla="*/ 142613 w 253899"/>
                  <a:gd name="connsiteY78" fmla="*/ 73953 h 262482"/>
                  <a:gd name="connsiteX79" fmla="*/ 142470 w 253899"/>
                  <a:gd name="connsiteY79" fmla="*/ 72379 h 262482"/>
                  <a:gd name="connsiteX80" fmla="*/ 142327 w 253899"/>
                  <a:gd name="connsiteY80" fmla="*/ 70806 h 262482"/>
                  <a:gd name="connsiteX81" fmla="*/ 142041 w 253899"/>
                  <a:gd name="connsiteY81" fmla="*/ 69089 h 262482"/>
                  <a:gd name="connsiteX82" fmla="*/ 143185 w 253899"/>
                  <a:gd name="connsiteY82" fmla="*/ 66658 h 262482"/>
                  <a:gd name="connsiteX83" fmla="*/ 144186 w 253899"/>
                  <a:gd name="connsiteY83" fmla="*/ 64798 h 262482"/>
                  <a:gd name="connsiteX84" fmla="*/ 143614 w 253899"/>
                  <a:gd name="connsiteY84" fmla="*/ 63082 h 262482"/>
                  <a:gd name="connsiteX85" fmla="*/ 143757 w 253899"/>
                  <a:gd name="connsiteY85" fmla="*/ 61937 h 262482"/>
                  <a:gd name="connsiteX86" fmla="*/ 144616 w 253899"/>
                  <a:gd name="connsiteY86" fmla="*/ 60078 h 262482"/>
                  <a:gd name="connsiteX87" fmla="*/ 145617 w 253899"/>
                  <a:gd name="connsiteY87" fmla="*/ 57789 h 262482"/>
                  <a:gd name="connsiteX88" fmla="*/ 145474 w 253899"/>
                  <a:gd name="connsiteY88" fmla="*/ 53498 h 262482"/>
                  <a:gd name="connsiteX89" fmla="*/ 144616 w 253899"/>
                  <a:gd name="connsiteY89" fmla="*/ 51066 h 262482"/>
                  <a:gd name="connsiteX90" fmla="*/ 143614 w 253899"/>
                  <a:gd name="connsiteY90" fmla="*/ 50351 h 262482"/>
                  <a:gd name="connsiteX91" fmla="*/ 143328 w 253899"/>
                  <a:gd name="connsiteY91" fmla="*/ 49636 h 262482"/>
                  <a:gd name="connsiteX92" fmla="*/ 143900 w 253899"/>
                  <a:gd name="connsiteY92" fmla="*/ 48634 h 262482"/>
                  <a:gd name="connsiteX93" fmla="*/ 143328 w 253899"/>
                  <a:gd name="connsiteY93" fmla="*/ 47633 h 262482"/>
                  <a:gd name="connsiteX94" fmla="*/ 143185 w 253899"/>
                  <a:gd name="connsiteY94" fmla="*/ 46632 h 262482"/>
                  <a:gd name="connsiteX95" fmla="*/ 143614 w 253899"/>
                  <a:gd name="connsiteY95" fmla="*/ 45630 h 262482"/>
                  <a:gd name="connsiteX96" fmla="*/ 142899 w 253899"/>
                  <a:gd name="connsiteY96" fmla="*/ 43914 h 262482"/>
                  <a:gd name="connsiteX97" fmla="*/ 141469 w 253899"/>
                  <a:gd name="connsiteY97" fmla="*/ 43342 h 262482"/>
                  <a:gd name="connsiteX98" fmla="*/ 141040 w 253899"/>
                  <a:gd name="connsiteY98" fmla="*/ 42913 h 262482"/>
                  <a:gd name="connsiteX99" fmla="*/ 140467 w 253899"/>
                  <a:gd name="connsiteY99" fmla="*/ 40910 h 262482"/>
                  <a:gd name="connsiteX100" fmla="*/ 140181 w 253899"/>
                  <a:gd name="connsiteY100" fmla="*/ 38622 h 262482"/>
                  <a:gd name="connsiteX101" fmla="*/ 140324 w 253899"/>
                  <a:gd name="connsiteY101" fmla="*/ 36905 h 262482"/>
                  <a:gd name="connsiteX102" fmla="*/ 139609 w 253899"/>
                  <a:gd name="connsiteY102" fmla="*/ 35331 h 262482"/>
                  <a:gd name="connsiteX103" fmla="*/ 138608 w 253899"/>
                  <a:gd name="connsiteY103" fmla="*/ 34330 h 262482"/>
                  <a:gd name="connsiteX104" fmla="*/ 137606 w 253899"/>
                  <a:gd name="connsiteY104" fmla="*/ 32757 h 262482"/>
                  <a:gd name="connsiteX105" fmla="*/ 136605 w 253899"/>
                  <a:gd name="connsiteY105" fmla="*/ 31469 h 262482"/>
                  <a:gd name="connsiteX106" fmla="*/ 136176 w 253899"/>
                  <a:gd name="connsiteY106" fmla="*/ 29753 h 262482"/>
                  <a:gd name="connsiteX107" fmla="*/ 135604 w 253899"/>
                  <a:gd name="connsiteY107" fmla="*/ 27464 h 262482"/>
                  <a:gd name="connsiteX108" fmla="*/ 136176 w 253899"/>
                  <a:gd name="connsiteY108" fmla="*/ 22315 h 262482"/>
                  <a:gd name="connsiteX109" fmla="*/ 135604 w 253899"/>
                  <a:gd name="connsiteY109" fmla="*/ 17737 h 262482"/>
                  <a:gd name="connsiteX110" fmla="*/ 134889 w 253899"/>
                  <a:gd name="connsiteY110" fmla="*/ 16593 h 262482"/>
                  <a:gd name="connsiteX111" fmla="*/ 126020 w 253899"/>
                  <a:gd name="connsiteY111" fmla="*/ 11300 h 262482"/>
                  <a:gd name="connsiteX112" fmla="*/ 118010 w 253899"/>
                  <a:gd name="connsiteY112" fmla="*/ 6437 h 262482"/>
                  <a:gd name="connsiteX113" fmla="*/ 107425 w 253899"/>
                  <a:gd name="connsiteY113" fmla="*/ 0 h 262482"/>
                  <a:gd name="connsiteX114" fmla="*/ 93836 w 253899"/>
                  <a:gd name="connsiteY114" fmla="*/ 143 h 262482"/>
                  <a:gd name="connsiteX115" fmla="*/ 79818 w 253899"/>
                  <a:gd name="connsiteY115" fmla="*/ 429 h 262482"/>
                  <a:gd name="connsiteX116" fmla="*/ 66372 w 253899"/>
                  <a:gd name="connsiteY116" fmla="*/ 3290 h 262482"/>
                  <a:gd name="connsiteX117" fmla="*/ 53212 w 253899"/>
                  <a:gd name="connsiteY117" fmla="*/ 6008 h 262482"/>
                  <a:gd name="connsiteX118" fmla="*/ 46918 w 253899"/>
                  <a:gd name="connsiteY118" fmla="*/ 7295 h 262482"/>
                  <a:gd name="connsiteX119" fmla="*/ 34330 w 253899"/>
                  <a:gd name="connsiteY119" fmla="*/ 10013 h 262482"/>
                  <a:gd name="connsiteX120" fmla="*/ 26892 w 253899"/>
                  <a:gd name="connsiteY120" fmla="*/ 11157 h 262482"/>
                  <a:gd name="connsiteX121" fmla="*/ 25032 w 253899"/>
                  <a:gd name="connsiteY121" fmla="*/ 16307 h 262482"/>
                  <a:gd name="connsiteX122" fmla="*/ 22172 w 253899"/>
                  <a:gd name="connsiteY122" fmla="*/ 24031 h 262482"/>
                  <a:gd name="connsiteX123" fmla="*/ 19311 w 253899"/>
                  <a:gd name="connsiteY123" fmla="*/ 28465 h 262482"/>
                  <a:gd name="connsiteX124" fmla="*/ 15878 w 253899"/>
                  <a:gd name="connsiteY124" fmla="*/ 33186 h 262482"/>
                  <a:gd name="connsiteX125" fmla="*/ 11300 w 253899"/>
                  <a:gd name="connsiteY125" fmla="*/ 39909 h 262482"/>
                  <a:gd name="connsiteX126" fmla="*/ 11300 w 253899"/>
                  <a:gd name="connsiteY126" fmla="*/ 47919 h 262482"/>
                  <a:gd name="connsiteX127" fmla="*/ 11300 w 253899"/>
                  <a:gd name="connsiteY127" fmla="*/ 55644 h 262482"/>
                  <a:gd name="connsiteX128" fmla="*/ 8010 w 253899"/>
                  <a:gd name="connsiteY128" fmla="*/ 66514 h 262482"/>
                  <a:gd name="connsiteX129" fmla="*/ 5150 w 253899"/>
                  <a:gd name="connsiteY129" fmla="*/ 75812 h 262482"/>
                  <a:gd name="connsiteX130" fmla="*/ 2432 w 253899"/>
                  <a:gd name="connsiteY130" fmla="*/ 84681 h 262482"/>
                  <a:gd name="connsiteX131" fmla="*/ 572 w 253899"/>
                  <a:gd name="connsiteY131" fmla="*/ 90832 h 262482"/>
                  <a:gd name="connsiteX132" fmla="*/ 0 w 253899"/>
                  <a:gd name="connsiteY132" fmla="*/ 92405 h 262482"/>
                  <a:gd name="connsiteX133" fmla="*/ 715 w 253899"/>
                  <a:gd name="connsiteY133" fmla="*/ 93263 h 262482"/>
                  <a:gd name="connsiteX134" fmla="*/ 715 w 253899"/>
                  <a:gd name="connsiteY134" fmla="*/ 94122 h 262482"/>
                  <a:gd name="connsiteX135" fmla="*/ 3290 w 253899"/>
                  <a:gd name="connsiteY135" fmla="*/ 95981 h 262482"/>
                  <a:gd name="connsiteX136" fmla="*/ 8296 w 253899"/>
                  <a:gd name="connsiteY136" fmla="*/ 98842 h 262482"/>
                  <a:gd name="connsiteX137" fmla="*/ 13160 w 253899"/>
                  <a:gd name="connsiteY137" fmla="*/ 104278 h 262482"/>
                  <a:gd name="connsiteX138" fmla="*/ 17594 w 253899"/>
                  <a:gd name="connsiteY138" fmla="*/ 112431 h 262482"/>
                  <a:gd name="connsiteX139" fmla="*/ 21742 w 253899"/>
                  <a:gd name="connsiteY139" fmla="*/ 118439 h 262482"/>
                  <a:gd name="connsiteX140" fmla="*/ 25748 w 253899"/>
                  <a:gd name="connsiteY140" fmla="*/ 122301 h 262482"/>
                  <a:gd name="connsiteX141" fmla="*/ 29324 w 253899"/>
                  <a:gd name="connsiteY141" fmla="*/ 125162 h 262482"/>
                  <a:gd name="connsiteX142" fmla="*/ 32614 w 253899"/>
                  <a:gd name="connsiteY142" fmla="*/ 126735 h 262482"/>
                  <a:gd name="connsiteX143" fmla="*/ 34330 w 253899"/>
                  <a:gd name="connsiteY143" fmla="*/ 128023 h 262482"/>
                  <a:gd name="connsiteX144" fmla="*/ 34473 w 253899"/>
                  <a:gd name="connsiteY144" fmla="*/ 129024 h 262482"/>
                  <a:gd name="connsiteX145" fmla="*/ 37620 w 253899"/>
                  <a:gd name="connsiteY145" fmla="*/ 131170 h 262482"/>
                  <a:gd name="connsiteX146" fmla="*/ 43485 w 253899"/>
                  <a:gd name="connsiteY146" fmla="*/ 134317 h 262482"/>
                  <a:gd name="connsiteX147" fmla="*/ 47204 w 253899"/>
                  <a:gd name="connsiteY147" fmla="*/ 137463 h 262482"/>
                  <a:gd name="connsiteX148" fmla="*/ 48777 w 253899"/>
                  <a:gd name="connsiteY148" fmla="*/ 140610 h 262482"/>
                  <a:gd name="connsiteX149" fmla="*/ 54642 w 253899"/>
                  <a:gd name="connsiteY149" fmla="*/ 143757 h 262482"/>
                  <a:gd name="connsiteX150" fmla="*/ 64798 w 253899"/>
                  <a:gd name="connsiteY150" fmla="*/ 147190 h 262482"/>
                  <a:gd name="connsiteX151" fmla="*/ 72093 w 253899"/>
                  <a:gd name="connsiteY151" fmla="*/ 148764 h 262482"/>
                  <a:gd name="connsiteX152" fmla="*/ 76671 w 253899"/>
                  <a:gd name="connsiteY152" fmla="*/ 148621 h 262482"/>
                  <a:gd name="connsiteX153" fmla="*/ 83250 w 253899"/>
                  <a:gd name="connsiteY153" fmla="*/ 151338 h 262482"/>
                  <a:gd name="connsiteX154" fmla="*/ 91833 w 253899"/>
                  <a:gd name="connsiteY154" fmla="*/ 156774 h 262482"/>
                  <a:gd name="connsiteX155" fmla="*/ 96983 w 253899"/>
                  <a:gd name="connsiteY155" fmla="*/ 160636 h 262482"/>
                  <a:gd name="connsiteX156" fmla="*/ 98985 w 253899"/>
                  <a:gd name="connsiteY156" fmla="*/ 162782 h 262482"/>
                  <a:gd name="connsiteX157" fmla="*/ 104564 w 253899"/>
                  <a:gd name="connsiteY157" fmla="*/ 166215 h 262482"/>
                  <a:gd name="connsiteX158" fmla="*/ 118582 w 253899"/>
                  <a:gd name="connsiteY158" fmla="*/ 173367 h 262482"/>
                  <a:gd name="connsiteX159" fmla="*/ 124733 w 253899"/>
                  <a:gd name="connsiteY159" fmla="*/ 175227 h 262482"/>
                  <a:gd name="connsiteX160" fmla="*/ 127594 w 253899"/>
                  <a:gd name="connsiteY160" fmla="*/ 176800 h 262482"/>
                  <a:gd name="connsiteX161" fmla="*/ 129310 w 253899"/>
                  <a:gd name="connsiteY161" fmla="*/ 178946 h 262482"/>
                  <a:gd name="connsiteX162" fmla="*/ 131027 w 253899"/>
                  <a:gd name="connsiteY162" fmla="*/ 179518 h 262482"/>
                  <a:gd name="connsiteX163" fmla="*/ 132743 w 253899"/>
                  <a:gd name="connsiteY163" fmla="*/ 178803 h 262482"/>
                  <a:gd name="connsiteX164" fmla="*/ 136319 w 253899"/>
                  <a:gd name="connsiteY164" fmla="*/ 179518 h 262482"/>
                  <a:gd name="connsiteX165" fmla="*/ 141612 w 253899"/>
                  <a:gd name="connsiteY165" fmla="*/ 181806 h 262482"/>
                  <a:gd name="connsiteX166" fmla="*/ 145760 w 253899"/>
                  <a:gd name="connsiteY166" fmla="*/ 184524 h 262482"/>
                  <a:gd name="connsiteX167" fmla="*/ 151195 w 253899"/>
                  <a:gd name="connsiteY167" fmla="*/ 190675 h 262482"/>
                  <a:gd name="connsiteX168" fmla="*/ 152912 w 253899"/>
                  <a:gd name="connsiteY168" fmla="*/ 193250 h 262482"/>
                  <a:gd name="connsiteX169" fmla="*/ 153627 w 253899"/>
                  <a:gd name="connsiteY169" fmla="*/ 195396 h 262482"/>
                  <a:gd name="connsiteX170" fmla="*/ 153341 w 253899"/>
                  <a:gd name="connsiteY170" fmla="*/ 197255 h 262482"/>
                  <a:gd name="connsiteX171" fmla="*/ 151625 w 253899"/>
                  <a:gd name="connsiteY171" fmla="*/ 199401 h 262482"/>
                  <a:gd name="connsiteX172" fmla="*/ 148621 w 253899"/>
                  <a:gd name="connsiteY172" fmla="*/ 201546 h 262482"/>
                  <a:gd name="connsiteX173" fmla="*/ 147763 w 253899"/>
                  <a:gd name="connsiteY173" fmla="*/ 202548 h 262482"/>
                  <a:gd name="connsiteX174" fmla="*/ 147763 w 253899"/>
                  <a:gd name="connsiteY174" fmla="*/ 203406 h 262482"/>
                  <a:gd name="connsiteX175" fmla="*/ 146904 w 253899"/>
                  <a:gd name="connsiteY175" fmla="*/ 205266 h 262482"/>
                  <a:gd name="connsiteX176" fmla="*/ 144473 w 253899"/>
                  <a:gd name="connsiteY176" fmla="*/ 209271 h 262482"/>
                  <a:gd name="connsiteX177" fmla="*/ 143757 w 253899"/>
                  <a:gd name="connsiteY177" fmla="*/ 211130 h 262482"/>
                  <a:gd name="connsiteX178" fmla="*/ 143614 w 253899"/>
                  <a:gd name="connsiteY178" fmla="*/ 212418 h 262482"/>
                  <a:gd name="connsiteX179" fmla="*/ 142041 w 253899"/>
                  <a:gd name="connsiteY179" fmla="*/ 213991 h 262482"/>
                  <a:gd name="connsiteX180" fmla="*/ 137893 w 253899"/>
                  <a:gd name="connsiteY180" fmla="*/ 216709 h 262482"/>
                  <a:gd name="connsiteX181" fmla="*/ 137034 w 253899"/>
                  <a:gd name="connsiteY181" fmla="*/ 217996 h 262482"/>
                  <a:gd name="connsiteX182" fmla="*/ 136748 w 253899"/>
                  <a:gd name="connsiteY182" fmla="*/ 219570 h 262482"/>
                  <a:gd name="connsiteX183" fmla="*/ 136319 w 253899"/>
                  <a:gd name="connsiteY183" fmla="*/ 220428 h 262482"/>
                  <a:gd name="connsiteX184" fmla="*/ 135747 w 253899"/>
                  <a:gd name="connsiteY184" fmla="*/ 220714 h 262482"/>
                  <a:gd name="connsiteX185" fmla="*/ 134889 w 253899"/>
                  <a:gd name="connsiteY185" fmla="*/ 222144 h 262482"/>
                  <a:gd name="connsiteX186" fmla="*/ 134317 w 253899"/>
                  <a:gd name="connsiteY186" fmla="*/ 224576 h 262482"/>
                  <a:gd name="connsiteX187" fmla="*/ 134174 w 253899"/>
                  <a:gd name="connsiteY187" fmla="*/ 227580 h 262482"/>
                  <a:gd name="connsiteX188" fmla="*/ 134746 w 253899"/>
                  <a:gd name="connsiteY188" fmla="*/ 231299 h 262482"/>
                  <a:gd name="connsiteX189" fmla="*/ 134603 w 253899"/>
                  <a:gd name="connsiteY189" fmla="*/ 232587 h 262482"/>
                  <a:gd name="connsiteX190" fmla="*/ 133744 w 253899"/>
                  <a:gd name="connsiteY190" fmla="*/ 233158 h 262482"/>
                  <a:gd name="connsiteX191" fmla="*/ 133172 w 253899"/>
                  <a:gd name="connsiteY191" fmla="*/ 234017 h 262482"/>
                  <a:gd name="connsiteX192" fmla="*/ 133029 w 253899"/>
                  <a:gd name="connsiteY192" fmla="*/ 235876 h 262482"/>
                  <a:gd name="connsiteX193" fmla="*/ 132171 w 253899"/>
                  <a:gd name="connsiteY193" fmla="*/ 237164 h 262482"/>
                  <a:gd name="connsiteX194" fmla="*/ 130740 w 253899"/>
                  <a:gd name="connsiteY194" fmla="*/ 237879 h 262482"/>
                  <a:gd name="connsiteX195" fmla="*/ 130311 w 253899"/>
                  <a:gd name="connsiteY195" fmla="*/ 238880 h 262482"/>
                  <a:gd name="connsiteX196" fmla="*/ 130598 w 253899"/>
                  <a:gd name="connsiteY196" fmla="*/ 239881 h 262482"/>
                  <a:gd name="connsiteX197" fmla="*/ 129596 w 253899"/>
                  <a:gd name="connsiteY197" fmla="*/ 240883 h 262482"/>
                  <a:gd name="connsiteX198" fmla="*/ 127164 w 253899"/>
                  <a:gd name="connsiteY198" fmla="*/ 242027 h 262482"/>
                  <a:gd name="connsiteX199" fmla="*/ 125734 w 253899"/>
                  <a:gd name="connsiteY199" fmla="*/ 243458 h 262482"/>
                  <a:gd name="connsiteX200" fmla="*/ 125162 w 253899"/>
                  <a:gd name="connsiteY200" fmla="*/ 245460 h 262482"/>
                  <a:gd name="connsiteX201" fmla="*/ 123875 w 253899"/>
                  <a:gd name="connsiteY201" fmla="*/ 247177 h 262482"/>
                  <a:gd name="connsiteX202" fmla="*/ 121729 w 253899"/>
                  <a:gd name="connsiteY202" fmla="*/ 248750 h 262482"/>
                  <a:gd name="connsiteX203" fmla="*/ 121014 w 253899"/>
                  <a:gd name="connsiteY203" fmla="*/ 250896 h 262482"/>
                  <a:gd name="connsiteX204" fmla="*/ 122158 w 253899"/>
                  <a:gd name="connsiteY204" fmla="*/ 254615 h 262482"/>
                  <a:gd name="connsiteX205" fmla="*/ 135318 w 253899"/>
                  <a:gd name="connsiteY205" fmla="*/ 253327 h 262482"/>
                  <a:gd name="connsiteX206" fmla="*/ 146046 w 253899"/>
                  <a:gd name="connsiteY206" fmla="*/ 254758 h 262482"/>
                  <a:gd name="connsiteX207" fmla="*/ 158777 w 253899"/>
                  <a:gd name="connsiteY207" fmla="*/ 258477 h 262482"/>
                  <a:gd name="connsiteX208" fmla="*/ 167216 w 253899"/>
                  <a:gd name="connsiteY208" fmla="*/ 259765 h 262482"/>
                  <a:gd name="connsiteX209" fmla="*/ 171364 w 253899"/>
                  <a:gd name="connsiteY209" fmla="*/ 258620 h 262482"/>
                  <a:gd name="connsiteX210" fmla="*/ 174511 w 253899"/>
                  <a:gd name="connsiteY210" fmla="*/ 258763 h 262482"/>
                  <a:gd name="connsiteX211" fmla="*/ 176514 w 253899"/>
                  <a:gd name="connsiteY211" fmla="*/ 260194 h 262482"/>
                  <a:gd name="connsiteX212" fmla="*/ 179089 w 253899"/>
                  <a:gd name="connsiteY212" fmla="*/ 260480 h 262482"/>
                  <a:gd name="connsiteX213" fmla="*/ 182522 w 253899"/>
                  <a:gd name="connsiteY213" fmla="*/ 259621 h 262482"/>
                  <a:gd name="connsiteX214" fmla="*/ 185383 w 253899"/>
                  <a:gd name="connsiteY214" fmla="*/ 260337 h 262482"/>
                  <a:gd name="connsiteX215" fmla="*/ 187528 w 253899"/>
                  <a:gd name="connsiteY215" fmla="*/ 262482 h 262482"/>
                  <a:gd name="connsiteX216" fmla="*/ 189531 w 253899"/>
                  <a:gd name="connsiteY216" fmla="*/ 261910 h 262482"/>
                  <a:gd name="connsiteX217" fmla="*/ 191390 w 253899"/>
                  <a:gd name="connsiteY217" fmla="*/ 258763 h 262482"/>
                  <a:gd name="connsiteX218" fmla="*/ 193536 w 253899"/>
                  <a:gd name="connsiteY218" fmla="*/ 256332 h 262482"/>
                  <a:gd name="connsiteX219" fmla="*/ 195825 w 253899"/>
                  <a:gd name="connsiteY219" fmla="*/ 254901 h 262482"/>
                  <a:gd name="connsiteX220" fmla="*/ 198685 w 253899"/>
                  <a:gd name="connsiteY220" fmla="*/ 254472 h 262482"/>
                  <a:gd name="connsiteX221" fmla="*/ 202262 w 253899"/>
                  <a:gd name="connsiteY221" fmla="*/ 255044 h 262482"/>
                  <a:gd name="connsiteX222" fmla="*/ 204979 w 253899"/>
                  <a:gd name="connsiteY222" fmla="*/ 256188 h 262482"/>
                  <a:gd name="connsiteX223" fmla="*/ 207125 w 253899"/>
                  <a:gd name="connsiteY223" fmla="*/ 257905 h 262482"/>
                  <a:gd name="connsiteX224" fmla="*/ 209414 w 253899"/>
                  <a:gd name="connsiteY224" fmla="*/ 257905 h 262482"/>
                  <a:gd name="connsiteX225" fmla="*/ 211845 w 253899"/>
                  <a:gd name="connsiteY225" fmla="*/ 256045 h 262482"/>
                  <a:gd name="connsiteX226" fmla="*/ 212990 w 253899"/>
                  <a:gd name="connsiteY226" fmla="*/ 253757 h 262482"/>
                  <a:gd name="connsiteX227" fmla="*/ 212990 w 253899"/>
                  <a:gd name="connsiteY227" fmla="*/ 251182 h 262482"/>
                  <a:gd name="connsiteX228" fmla="*/ 213848 w 253899"/>
                  <a:gd name="connsiteY228" fmla="*/ 249322 h 262482"/>
                  <a:gd name="connsiteX229" fmla="*/ 215994 w 253899"/>
                  <a:gd name="connsiteY229" fmla="*/ 248178 h 262482"/>
                  <a:gd name="connsiteX230" fmla="*/ 217281 w 253899"/>
                  <a:gd name="connsiteY230" fmla="*/ 246748 h 262482"/>
                  <a:gd name="connsiteX231" fmla="*/ 218139 w 253899"/>
                  <a:gd name="connsiteY231" fmla="*/ 244745 h 262482"/>
                  <a:gd name="connsiteX232" fmla="*/ 220571 w 253899"/>
                  <a:gd name="connsiteY232" fmla="*/ 243601 h 262482"/>
                  <a:gd name="connsiteX233" fmla="*/ 224719 w 253899"/>
                  <a:gd name="connsiteY233" fmla="*/ 243172 h 262482"/>
                  <a:gd name="connsiteX234" fmla="*/ 226865 w 253899"/>
                  <a:gd name="connsiteY234" fmla="*/ 242313 h 262482"/>
                  <a:gd name="connsiteX235" fmla="*/ 227008 w 253899"/>
                  <a:gd name="connsiteY235" fmla="*/ 240883 h 262482"/>
                  <a:gd name="connsiteX236" fmla="*/ 228295 w 253899"/>
                  <a:gd name="connsiteY236" fmla="*/ 239452 h 262482"/>
                  <a:gd name="connsiteX237" fmla="*/ 230584 w 253899"/>
                  <a:gd name="connsiteY237" fmla="*/ 238308 h 262482"/>
                  <a:gd name="connsiteX238" fmla="*/ 232157 w 253899"/>
                  <a:gd name="connsiteY238" fmla="*/ 236735 h 262482"/>
                  <a:gd name="connsiteX239" fmla="*/ 232873 w 253899"/>
                  <a:gd name="connsiteY239" fmla="*/ 234875 h 262482"/>
                  <a:gd name="connsiteX240" fmla="*/ 234303 w 253899"/>
                  <a:gd name="connsiteY240" fmla="*/ 233731 h 262482"/>
                  <a:gd name="connsiteX241" fmla="*/ 236162 w 253899"/>
                  <a:gd name="connsiteY241" fmla="*/ 233302 h 262482"/>
                  <a:gd name="connsiteX242" fmla="*/ 238308 w 253899"/>
                  <a:gd name="connsiteY242" fmla="*/ 229440 h 262482"/>
                  <a:gd name="connsiteX243" fmla="*/ 240740 w 253899"/>
                  <a:gd name="connsiteY243" fmla="*/ 222144 h 262482"/>
                  <a:gd name="connsiteX244" fmla="*/ 242027 w 253899"/>
                  <a:gd name="connsiteY244" fmla="*/ 212418 h 262482"/>
                  <a:gd name="connsiteX245" fmla="*/ 242600 w 253899"/>
                  <a:gd name="connsiteY245" fmla="*/ 198686 h 262482"/>
                  <a:gd name="connsiteX246" fmla="*/ 242742 w 253899"/>
                  <a:gd name="connsiteY246" fmla="*/ 194108 h 262482"/>
                  <a:gd name="connsiteX247" fmla="*/ 246891 w 253899"/>
                  <a:gd name="connsiteY247" fmla="*/ 187242 h 262482"/>
                  <a:gd name="connsiteX248" fmla="*/ 248035 w 253899"/>
                  <a:gd name="connsiteY248" fmla="*/ 184095 h 262482"/>
                  <a:gd name="connsiteX249" fmla="*/ 247463 w 253899"/>
                  <a:gd name="connsiteY249" fmla="*/ 182236 h 262482"/>
                  <a:gd name="connsiteX250" fmla="*/ 248750 w 253899"/>
                  <a:gd name="connsiteY250" fmla="*/ 175942 h 262482"/>
                  <a:gd name="connsiteX251" fmla="*/ 251754 w 253899"/>
                  <a:gd name="connsiteY251" fmla="*/ 165213 h 262482"/>
                  <a:gd name="connsiteX252" fmla="*/ 252612 w 253899"/>
                  <a:gd name="connsiteY252" fmla="*/ 158061 h 262482"/>
                  <a:gd name="connsiteX253" fmla="*/ 251611 w 253899"/>
                  <a:gd name="connsiteY253" fmla="*/ 154772 h 262482"/>
                  <a:gd name="connsiteX254" fmla="*/ 251611 w 253899"/>
                  <a:gd name="connsiteY254" fmla="*/ 152340 h 262482"/>
                  <a:gd name="connsiteX255" fmla="*/ 253042 w 253899"/>
                  <a:gd name="connsiteY255" fmla="*/ 150480 h 26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253899" h="262482">
                    <a:moveTo>
                      <a:pt x="253900" y="149908"/>
                    </a:moveTo>
                    <a:lnTo>
                      <a:pt x="249895" y="147476"/>
                    </a:lnTo>
                    <a:lnTo>
                      <a:pt x="247892" y="145188"/>
                    </a:lnTo>
                    <a:lnTo>
                      <a:pt x="245174" y="143614"/>
                    </a:lnTo>
                    <a:lnTo>
                      <a:pt x="242313" y="142327"/>
                    </a:lnTo>
                    <a:lnTo>
                      <a:pt x="240883" y="142899"/>
                    </a:lnTo>
                    <a:lnTo>
                      <a:pt x="239309" y="143614"/>
                    </a:lnTo>
                    <a:lnTo>
                      <a:pt x="236449" y="144759"/>
                    </a:lnTo>
                    <a:lnTo>
                      <a:pt x="233159" y="146761"/>
                    </a:lnTo>
                    <a:lnTo>
                      <a:pt x="231442" y="147476"/>
                    </a:lnTo>
                    <a:lnTo>
                      <a:pt x="228438" y="148191"/>
                    </a:lnTo>
                    <a:lnTo>
                      <a:pt x="225148" y="148907"/>
                    </a:lnTo>
                    <a:lnTo>
                      <a:pt x="222287" y="148478"/>
                    </a:lnTo>
                    <a:lnTo>
                      <a:pt x="219856" y="148049"/>
                    </a:lnTo>
                    <a:lnTo>
                      <a:pt x="218425" y="146761"/>
                    </a:lnTo>
                    <a:lnTo>
                      <a:pt x="217567" y="144044"/>
                    </a:lnTo>
                    <a:lnTo>
                      <a:pt x="217567" y="141755"/>
                    </a:lnTo>
                    <a:lnTo>
                      <a:pt x="217138" y="138322"/>
                    </a:lnTo>
                    <a:lnTo>
                      <a:pt x="215278" y="136462"/>
                    </a:lnTo>
                    <a:lnTo>
                      <a:pt x="214706" y="135032"/>
                    </a:lnTo>
                    <a:lnTo>
                      <a:pt x="214563" y="133172"/>
                    </a:lnTo>
                    <a:lnTo>
                      <a:pt x="214849" y="131313"/>
                    </a:lnTo>
                    <a:lnTo>
                      <a:pt x="215278" y="129739"/>
                    </a:lnTo>
                    <a:lnTo>
                      <a:pt x="214992" y="128023"/>
                    </a:lnTo>
                    <a:lnTo>
                      <a:pt x="214134" y="126735"/>
                    </a:lnTo>
                    <a:lnTo>
                      <a:pt x="214420" y="124590"/>
                    </a:lnTo>
                    <a:lnTo>
                      <a:pt x="213991" y="121443"/>
                    </a:lnTo>
                    <a:lnTo>
                      <a:pt x="212847" y="119583"/>
                    </a:lnTo>
                    <a:lnTo>
                      <a:pt x="212274" y="117437"/>
                    </a:lnTo>
                    <a:lnTo>
                      <a:pt x="212274" y="115149"/>
                    </a:lnTo>
                    <a:lnTo>
                      <a:pt x="211273" y="113003"/>
                    </a:lnTo>
                    <a:lnTo>
                      <a:pt x="211273" y="110572"/>
                    </a:lnTo>
                    <a:lnTo>
                      <a:pt x="211988" y="108426"/>
                    </a:lnTo>
                    <a:lnTo>
                      <a:pt x="212274" y="106280"/>
                    </a:lnTo>
                    <a:lnTo>
                      <a:pt x="211416" y="104707"/>
                    </a:lnTo>
                    <a:lnTo>
                      <a:pt x="209700" y="103706"/>
                    </a:lnTo>
                    <a:lnTo>
                      <a:pt x="208412" y="101131"/>
                    </a:lnTo>
                    <a:lnTo>
                      <a:pt x="208269" y="97984"/>
                    </a:lnTo>
                    <a:lnTo>
                      <a:pt x="206839" y="96124"/>
                    </a:lnTo>
                    <a:lnTo>
                      <a:pt x="205266" y="94694"/>
                    </a:lnTo>
                    <a:lnTo>
                      <a:pt x="203692" y="94694"/>
                    </a:lnTo>
                    <a:lnTo>
                      <a:pt x="200974" y="93836"/>
                    </a:lnTo>
                    <a:lnTo>
                      <a:pt x="198685" y="93979"/>
                    </a:lnTo>
                    <a:lnTo>
                      <a:pt x="194966" y="93836"/>
                    </a:lnTo>
                    <a:lnTo>
                      <a:pt x="193393" y="93406"/>
                    </a:lnTo>
                    <a:lnTo>
                      <a:pt x="192392" y="92262"/>
                    </a:lnTo>
                    <a:lnTo>
                      <a:pt x="190103" y="90689"/>
                    </a:lnTo>
                    <a:lnTo>
                      <a:pt x="188816" y="87971"/>
                    </a:lnTo>
                    <a:lnTo>
                      <a:pt x="187242" y="87399"/>
                    </a:lnTo>
                    <a:lnTo>
                      <a:pt x="184953" y="88257"/>
                    </a:lnTo>
                    <a:lnTo>
                      <a:pt x="184095" y="89258"/>
                    </a:lnTo>
                    <a:lnTo>
                      <a:pt x="183237" y="90832"/>
                    </a:lnTo>
                    <a:lnTo>
                      <a:pt x="181663" y="92405"/>
                    </a:lnTo>
                    <a:lnTo>
                      <a:pt x="179518" y="92262"/>
                    </a:lnTo>
                    <a:lnTo>
                      <a:pt x="177372" y="93263"/>
                    </a:lnTo>
                    <a:lnTo>
                      <a:pt x="175227" y="93406"/>
                    </a:lnTo>
                    <a:lnTo>
                      <a:pt x="172509" y="93550"/>
                    </a:lnTo>
                    <a:lnTo>
                      <a:pt x="169648" y="92691"/>
                    </a:lnTo>
                    <a:lnTo>
                      <a:pt x="166215" y="91833"/>
                    </a:lnTo>
                    <a:lnTo>
                      <a:pt x="163354" y="91118"/>
                    </a:lnTo>
                    <a:lnTo>
                      <a:pt x="160636" y="91833"/>
                    </a:lnTo>
                    <a:lnTo>
                      <a:pt x="158634" y="91261"/>
                    </a:lnTo>
                    <a:lnTo>
                      <a:pt x="156202" y="90975"/>
                    </a:lnTo>
                    <a:lnTo>
                      <a:pt x="153341" y="90832"/>
                    </a:lnTo>
                    <a:lnTo>
                      <a:pt x="151195" y="89115"/>
                    </a:lnTo>
                    <a:lnTo>
                      <a:pt x="148764" y="88114"/>
                    </a:lnTo>
                    <a:lnTo>
                      <a:pt x="147476" y="88400"/>
                    </a:lnTo>
                    <a:lnTo>
                      <a:pt x="145760" y="89545"/>
                    </a:lnTo>
                    <a:lnTo>
                      <a:pt x="144043" y="89258"/>
                    </a:lnTo>
                    <a:lnTo>
                      <a:pt x="141755" y="88400"/>
                    </a:lnTo>
                    <a:lnTo>
                      <a:pt x="140753" y="86540"/>
                    </a:lnTo>
                    <a:lnTo>
                      <a:pt x="141040" y="85253"/>
                    </a:lnTo>
                    <a:lnTo>
                      <a:pt x="141469" y="83966"/>
                    </a:lnTo>
                    <a:lnTo>
                      <a:pt x="142470" y="82249"/>
                    </a:lnTo>
                    <a:lnTo>
                      <a:pt x="141898" y="80390"/>
                    </a:lnTo>
                    <a:lnTo>
                      <a:pt x="142041" y="78673"/>
                    </a:lnTo>
                    <a:lnTo>
                      <a:pt x="142470" y="77243"/>
                    </a:lnTo>
                    <a:lnTo>
                      <a:pt x="142899" y="75526"/>
                    </a:lnTo>
                    <a:lnTo>
                      <a:pt x="142613" y="73953"/>
                    </a:lnTo>
                    <a:lnTo>
                      <a:pt x="142470" y="72379"/>
                    </a:lnTo>
                    <a:lnTo>
                      <a:pt x="142327" y="70806"/>
                    </a:lnTo>
                    <a:lnTo>
                      <a:pt x="142041" y="69089"/>
                    </a:lnTo>
                    <a:lnTo>
                      <a:pt x="143185" y="66658"/>
                    </a:lnTo>
                    <a:lnTo>
                      <a:pt x="144186" y="64798"/>
                    </a:lnTo>
                    <a:lnTo>
                      <a:pt x="143614" y="63082"/>
                    </a:lnTo>
                    <a:lnTo>
                      <a:pt x="143757" y="61937"/>
                    </a:lnTo>
                    <a:lnTo>
                      <a:pt x="144616" y="60078"/>
                    </a:lnTo>
                    <a:lnTo>
                      <a:pt x="145617" y="57789"/>
                    </a:lnTo>
                    <a:lnTo>
                      <a:pt x="145474" y="53498"/>
                    </a:lnTo>
                    <a:lnTo>
                      <a:pt x="144616" y="51066"/>
                    </a:lnTo>
                    <a:lnTo>
                      <a:pt x="143614" y="50351"/>
                    </a:lnTo>
                    <a:lnTo>
                      <a:pt x="143328" y="49636"/>
                    </a:lnTo>
                    <a:lnTo>
                      <a:pt x="143900" y="48634"/>
                    </a:lnTo>
                    <a:lnTo>
                      <a:pt x="143328" y="47633"/>
                    </a:lnTo>
                    <a:lnTo>
                      <a:pt x="143185" y="46632"/>
                    </a:lnTo>
                    <a:lnTo>
                      <a:pt x="143614" y="45630"/>
                    </a:lnTo>
                    <a:lnTo>
                      <a:pt x="142899" y="43914"/>
                    </a:lnTo>
                    <a:lnTo>
                      <a:pt x="141469" y="43342"/>
                    </a:lnTo>
                    <a:lnTo>
                      <a:pt x="141040" y="42913"/>
                    </a:lnTo>
                    <a:lnTo>
                      <a:pt x="140467" y="40910"/>
                    </a:lnTo>
                    <a:lnTo>
                      <a:pt x="140181" y="38622"/>
                    </a:lnTo>
                    <a:lnTo>
                      <a:pt x="140324" y="36905"/>
                    </a:lnTo>
                    <a:lnTo>
                      <a:pt x="139609" y="35331"/>
                    </a:lnTo>
                    <a:lnTo>
                      <a:pt x="138608" y="34330"/>
                    </a:lnTo>
                    <a:lnTo>
                      <a:pt x="137606" y="32757"/>
                    </a:lnTo>
                    <a:lnTo>
                      <a:pt x="136605" y="31469"/>
                    </a:lnTo>
                    <a:lnTo>
                      <a:pt x="136176" y="29753"/>
                    </a:lnTo>
                    <a:lnTo>
                      <a:pt x="135604" y="27464"/>
                    </a:lnTo>
                    <a:lnTo>
                      <a:pt x="136176" y="22315"/>
                    </a:lnTo>
                    <a:lnTo>
                      <a:pt x="135604" y="17737"/>
                    </a:lnTo>
                    <a:lnTo>
                      <a:pt x="134889" y="16593"/>
                    </a:lnTo>
                    <a:lnTo>
                      <a:pt x="126020" y="11300"/>
                    </a:lnTo>
                    <a:lnTo>
                      <a:pt x="118010" y="6437"/>
                    </a:lnTo>
                    <a:lnTo>
                      <a:pt x="107425" y="0"/>
                    </a:lnTo>
                    <a:lnTo>
                      <a:pt x="93836" y="143"/>
                    </a:lnTo>
                    <a:lnTo>
                      <a:pt x="79818" y="429"/>
                    </a:lnTo>
                    <a:lnTo>
                      <a:pt x="66372" y="3290"/>
                    </a:lnTo>
                    <a:lnTo>
                      <a:pt x="53212" y="6008"/>
                    </a:lnTo>
                    <a:lnTo>
                      <a:pt x="46918" y="7295"/>
                    </a:lnTo>
                    <a:lnTo>
                      <a:pt x="34330" y="10013"/>
                    </a:lnTo>
                    <a:lnTo>
                      <a:pt x="26892" y="11157"/>
                    </a:lnTo>
                    <a:lnTo>
                      <a:pt x="25032" y="16307"/>
                    </a:lnTo>
                    <a:lnTo>
                      <a:pt x="22172" y="24031"/>
                    </a:lnTo>
                    <a:lnTo>
                      <a:pt x="19311" y="28465"/>
                    </a:lnTo>
                    <a:lnTo>
                      <a:pt x="15878" y="33186"/>
                    </a:lnTo>
                    <a:lnTo>
                      <a:pt x="11300" y="39909"/>
                    </a:lnTo>
                    <a:lnTo>
                      <a:pt x="11300" y="47919"/>
                    </a:lnTo>
                    <a:lnTo>
                      <a:pt x="11300" y="55644"/>
                    </a:lnTo>
                    <a:lnTo>
                      <a:pt x="8010" y="66514"/>
                    </a:lnTo>
                    <a:lnTo>
                      <a:pt x="5150" y="75812"/>
                    </a:lnTo>
                    <a:lnTo>
                      <a:pt x="2432" y="84681"/>
                    </a:lnTo>
                    <a:lnTo>
                      <a:pt x="572" y="90832"/>
                    </a:lnTo>
                    <a:lnTo>
                      <a:pt x="0" y="92405"/>
                    </a:lnTo>
                    <a:lnTo>
                      <a:pt x="715" y="93263"/>
                    </a:lnTo>
                    <a:lnTo>
                      <a:pt x="715" y="94122"/>
                    </a:lnTo>
                    <a:lnTo>
                      <a:pt x="3290" y="95981"/>
                    </a:lnTo>
                    <a:lnTo>
                      <a:pt x="8296" y="98842"/>
                    </a:lnTo>
                    <a:lnTo>
                      <a:pt x="13160" y="104278"/>
                    </a:lnTo>
                    <a:lnTo>
                      <a:pt x="17594" y="112431"/>
                    </a:lnTo>
                    <a:lnTo>
                      <a:pt x="21742" y="118439"/>
                    </a:lnTo>
                    <a:lnTo>
                      <a:pt x="25748" y="122301"/>
                    </a:lnTo>
                    <a:lnTo>
                      <a:pt x="29324" y="125162"/>
                    </a:lnTo>
                    <a:lnTo>
                      <a:pt x="32614" y="126735"/>
                    </a:lnTo>
                    <a:lnTo>
                      <a:pt x="34330" y="128023"/>
                    </a:lnTo>
                    <a:lnTo>
                      <a:pt x="34473" y="129024"/>
                    </a:lnTo>
                    <a:lnTo>
                      <a:pt x="37620" y="131170"/>
                    </a:lnTo>
                    <a:lnTo>
                      <a:pt x="43485" y="134317"/>
                    </a:lnTo>
                    <a:lnTo>
                      <a:pt x="47204" y="137463"/>
                    </a:lnTo>
                    <a:lnTo>
                      <a:pt x="48777" y="140610"/>
                    </a:lnTo>
                    <a:lnTo>
                      <a:pt x="54642" y="143757"/>
                    </a:lnTo>
                    <a:lnTo>
                      <a:pt x="64798" y="147190"/>
                    </a:lnTo>
                    <a:lnTo>
                      <a:pt x="72093" y="148764"/>
                    </a:lnTo>
                    <a:lnTo>
                      <a:pt x="76671" y="148621"/>
                    </a:lnTo>
                    <a:lnTo>
                      <a:pt x="83250" y="151338"/>
                    </a:lnTo>
                    <a:lnTo>
                      <a:pt x="91833" y="156774"/>
                    </a:lnTo>
                    <a:lnTo>
                      <a:pt x="96983" y="160636"/>
                    </a:lnTo>
                    <a:lnTo>
                      <a:pt x="98985" y="162782"/>
                    </a:lnTo>
                    <a:lnTo>
                      <a:pt x="104564" y="166215"/>
                    </a:lnTo>
                    <a:lnTo>
                      <a:pt x="118582" y="173367"/>
                    </a:lnTo>
                    <a:lnTo>
                      <a:pt x="124733" y="175227"/>
                    </a:lnTo>
                    <a:lnTo>
                      <a:pt x="127594" y="176800"/>
                    </a:lnTo>
                    <a:lnTo>
                      <a:pt x="129310" y="178946"/>
                    </a:lnTo>
                    <a:lnTo>
                      <a:pt x="131027" y="179518"/>
                    </a:lnTo>
                    <a:lnTo>
                      <a:pt x="132743" y="178803"/>
                    </a:lnTo>
                    <a:lnTo>
                      <a:pt x="136319" y="179518"/>
                    </a:lnTo>
                    <a:lnTo>
                      <a:pt x="141612" y="181806"/>
                    </a:lnTo>
                    <a:lnTo>
                      <a:pt x="145760" y="184524"/>
                    </a:lnTo>
                    <a:lnTo>
                      <a:pt x="151195" y="190675"/>
                    </a:lnTo>
                    <a:lnTo>
                      <a:pt x="152912" y="193250"/>
                    </a:lnTo>
                    <a:lnTo>
                      <a:pt x="153627" y="195396"/>
                    </a:lnTo>
                    <a:lnTo>
                      <a:pt x="153341" y="197255"/>
                    </a:lnTo>
                    <a:lnTo>
                      <a:pt x="151625" y="199401"/>
                    </a:lnTo>
                    <a:lnTo>
                      <a:pt x="148621" y="201546"/>
                    </a:lnTo>
                    <a:lnTo>
                      <a:pt x="147763" y="202548"/>
                    </a:lnTo>
                    <a:lnTo>
                      <a:pt x="147763" y="203406"/>
                    </a:lnTo>
                    <a:lnTo>
                      <a:pt x="146904" y="205266"/>
                    </a:lnTo>
                    <a:lnTo>
                      <a:pt x="144473" y="209271"/>
                    </a:lnTo>
                    <a:lnTo>
                      <a:pt x="143757" y="211130"/>
                    </a:lnTo>
                    <a:lnTo>
                      <a:pt x="143614" y="212418"/>
                    </a:lnTo>
                    <a:lnTo>
                      <a:pt x="142041" y="213991"/>
                    </a:lnTo>
                    <a:lnTo>
                      <a:pt x="137893" y="216709"/>
                    </a:lnTo>
                    <a:lnTo>
                      <a:pt x="137034" y="217996"/>
                    </a:lnTo>
                    <a:lnTo>
                      <a:pt x="136748" y="219570"/>
                    </a:lnTo>
                    <a:lnTo>
                      <a:pt x="136319" y="220428"/>
                    </a:lnTo>
                    <a:lnTo>
                      <a:pt x="135747" y="220714"/>
                    </a:lnTo>
                    <a:lnTo>
                      <a:pt x="134889" y="222144"/>
                    </a:lnTo>
                    <a:lnTo>
                      <a:pt x="134317" y="224576"/>
                    </a:lnTo>
                    <a:lnTo>
                      <a:pt x="134174" y="227580"/>
                    </a:lnTo>
                    <a:lnTo>
                      <a:pt x="134746" y="231299"/>
                    </a:lnTo>
                    <a:lnTo>
                      <a:pt x="134603" y="232587"/>
                    </a:lnTo>
                    <a:lnTo>
                      <a:pt x="133744" y="233158"/>
                    </a:lnTo>
                    <a:lnTo>
                      <a:pt x="133172" y="234017"/>
                    </a:lnTo>
                    <a:lnTo>
                      <a:pt x="133029" y="235876"/>
                    </a:lnTo>
                    <a:lnTo>
                      <a:pt x="132171" y="237164"/>
                    </a:lnTo>
                    <a:lnTo>
                      <a:pt x="130740" y="237879"/>
                    </a:lnTo>
                    <a:lnTo>
                      <a:pt x="130311" y="238880"/>
                    </a:lnTo>
                    <a:lnTo>
                      <a:pt x="130598" y="239881"/>
                    </a:lnTo>
                    <a:lnTo>
                      <a:pt x="129596" y="240883"/>
                    </a:lnTo>
                    <a:lnTo>
                      <a:pt x="127164" y="242027"/>
                    </a:lnTo>
                    <a:lnTo>
                      <a:pt x="125734" y="243458"/>
                    </a:lnTo>
                    <a:lnTo>
                      <a:pt x="125162" y="245460"/>
                    </a:lnTo>
                    <a:lnTo>
                      <a:pt x="123875" y="247177"/>
                    </a:lnTo>
                    <a:lnTo>
                      <a:pt x="121729" y="248750"/>
                    </a:lnTo>
                    <a:lnTo>
                      <a:pt x="121014" y="250896"/>
                    </a:lnTo>
                    <a:lnTo>
                      <a:pt x="122158" y="254615"/>
                    </a:lnTo>
                    <a:lnTo>
                      <a:pt x="135318" y="253327"/>
                    </a:lnTo>
                    <a:lnTo>
                      <a:pt x="146046" y="254758"/>
                    </a:lnTo>
                    <a:lnTo>
                      <a:pt x="158777" y="258477"/>
                    </a:lnTo>
                    <a:lnTo>
                      <a:pt x="167216" y="259765"/>
                    </a:lnTo>
                    <a:lnTo>
                      <a:pt x="171364" y="258620"/>
                    </a:lnTo>
                    <a:lnTo>
                      <a:pt x="174511" y="258763"/>
                    </a:lnTo>
                    <a:lnTo>
                      <a:pt x="176514" y="260194"/>
                    </a:lnTo>
                    <a:lnTo>
                      <a:pt x="179089" y="260480"/>
                    </a:lnTo>
                    <a:lnTo>
                      <a:pt x="182522" y="259621"/>
                    </a:lnTo>
                    <a:lnTo>
                      <a:pt x="185383" y="260337"/>
                    </a:lnTo>
                    <a:lnTo>
                      <a:pt x="187528" y="262482"/>
                    </a:lnTo>
                    <a:lnTo>
                      <a:pt x="189531" y="261910"/>
                    </a:lnTo>
                    <a:lnTo>
                      <a:pt x="191390" y="258763"/>
                    </a:lnTo>
                    <a:lnTo>
                      <a:pt x="193536" y="256332"/>
                    </a:lnTo>
                    <a:lnTo>
                      <a:pt x="195825" y="254901"/>
                    </a:lnTo>
                    <a:lnTo>
                      <a:pt x="198685" y="254472"/>
                    </a:lnTo>
                    <a:lnTo>
                      <a:pt x="202262" y="255044"/>
                    </a:lnTo>
                    <a:lnTo>
                      <a:pt x="204979" y="256188"/>
                    </a:lnTo>
                    <a:lnTo>
                      <a:pt x="207125" y="257905"/>
                    </a:lnTo>
                    <a:lnTo>
                      <a:pt x="209414" y="257905"/>
                    </a:lnTo>
                    <a:lnTo>
                      <a:pt x="211845" y="256045"/>
                    </a:lnTo>
                    <a:lnTo>
                      <a:pt x="212990" y="253757"/>
                    </a:lnTo>
                    <a:lnTo>
                      <a:pt x="212990" y="251182"/>
                    </a:lnTo>
                    <a:lnTo>
                      <a:pt x="213848" y="249322"/>
                    </a:lnTo>
                    <a:lnTo>
                      <a:pt x="215994" y="248178"/>
                    </a:lnTo>
                    <a:lnTo>
                      <a:pt x="217281" y="246748"/>
                    </a:lnTo>
                    <a:lnTo>
                      <a:pt x="218139" y="244745"/>
                    </a:lnTo>
                    <a:lnTo>
                      <a:pt x="220571" y="243601"/>
                    </a:lnTo>
                    <a:lnTo>
                      <a:pt x="224719" y="243172"/>
                    </a:lnTo>
                    <a:lnTo>
                      <a:pt x="226865" y="242313"/>
                    </a:lnTo>
                    <a:lnTo>
                      <a:pt x="227008" y="240883"/>
                    </a:lnTo>
                    <a:lnTo>
                      <a:pt x="228295" y="239452"/>
                    </a:lnTo>
                    <a:lnTo>
                      <a:pt x="230584" y="238308"/>
                    </a:lnTo>
                    <a:lnTo>
                      <a:pt x="232157" y="236735"/>
                    </a:lnTo>
                    <a:lnTo>
                      <a:pt x="232873" y="234875"/>
                    </a:lnTo>
                    <a:lnTo>
                      <a:pt x="234303" y="233731"/>
                    </a:lnTo>
                    <a:lnTo>
                      <a:pt x="236162" y="233302"/>
                    </a:lnTo>
                    <a:lnTo>
                      <a:pt x="238308" y="229440"/>
                    </a:lnTo>
                    <a:lnTo>
                      <a:pt x="240740" y="222144"/>
                    </a:lnTo>
                    <a:lnTo>
                      <a:pt x="242027" y="212418"/>
                    </a:lnTo>
                    <a:lnTo>
                      <a:pt x="242600" y="198686"/>
                    </a:lnTo>
                    <a:lnTo>
                      <a:pt x="242742" y="194108"/>
                    </a:lnTo>
                    <a:lnTo>
                      <a:pt x="246891" y="187242"/>
                    </a:lnTo>
                    <a:lnTo>
                      <a:pt x="248035" y="184095"/>
                    </a:lnTo>
                    <a:lnTo>
                      <a:pt x="247463" y="182236"/>
                    </a:lnTo>
                    <a:lnTo>
                      <a:pt x="248750" y="175942"/>
                    </a:lnTo>
                    <a:lnTo>
                      <a:pt x="251754" y="165213"/>
                    </a:lnTo>
                    <a:lnTo>
                      <a:pt x="252612" y="158061"/>
                    </a:lnTo>
                    <a:lnTo>
                      <a:pt x="251611" y="154772"/>
                    </a:lnTo>
                    <a:lnTo>
                      <a:pt x="251611" y="152340"/>
                    </a:lnTo>
                    <a:lnTo>
                      <a:pt x="253042" y="15048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0" name="Freeform: Shape 429">
                <a:extLst>
                  <a:ext uri="{FF2B5EF4-FFF2-40B4-BE49-F238E27FC236}">
                    <a16:creationId xmlns:a16="http://schemas.microsoft.com/office/drawing/2014/main" id="{79BEEA4B-426D-8632-71E4-01B6F38260F0}"/>
                  </a:ext>
                  <a:ext uri="{C183D7F6-B498-43B3-948B-1728B52AA6E4}">
                    <adec:decorative xmlns:adec="http://schemas.microsoft.com/office/drawing/2017/decorative" val="1"/>
                  </a:ext>
                </a:extLst>
              </p:cNvPr>
              <p:cNvSpPr/>
              <p:nvPr/>
            </p:nvSpPr>
            <p:spPr>
              <a:xfrm>
                <a:off x="9954805" y="4320326"/>
                <a:ext cx="106565" cy="141182"/>
              </a:xfrm>
              <a:custGeom>
                <a:avLst/>
                <a:gdLst>
                  <a:gd name="connsiteX0" fmla="*/ 429 w 106565"/>
                  <a:gd name="connsiteY0" fmla="*/ 140181 h 141182"/>
                  <a:gd name="connsiteX1" fmla="*/ 0 w 106565"/>
                  <a:gd name="connsiteY1" fmla="*/ 140610 h 141182"/>
                  <a:gd name="connsiteX2" fmla="*/ 0 w 106565"/>
                  <a:gd name="connsiteY2" fmla="*/ 141040 h 141182"/>
                  <a:gd name="connsiteX3" fmla="*/ 429 w 106565"/>
                  <a:gd name="connsiteY3" fmla="*/ 141182 h 141182"/>
                  <a:gd name="connsiteX4" fmla="*/ 1144 w 106565"/>
                  <a:gd name="connsiteY4" fmla="*/ 141040 h 141182"/>
                  <a:gd name="connsiteX5" fmla="*/ 1573 w 106565"/>
                  <a:gd name="connsiteY5" fmla="*/ 140610 h 141182"/>
                  <a:gd name="connsiteX6" fmla="*/ 1573 w 106565"/>
                  <a:gd name="connsiteY6" fmla="*/ 140181 h 141182"/>
                  <a:gd name="connsiteX7" fmla="*/ 1144 w 106565"/>
                  <a:gd name="connsiteY7" fmla="*/ 140038 h 141182"/>
                  <a:gd name="connsiteX8" fmla="*/ 429 w 106565"/>
                  <a:gd name="connsiteY8" fmla="*/ 140181 h 141182"/>
                  <a:gd name="connsiteX9" fmla="*/ 106137 w 106565"/>
                  <a:gd name="connsiteY9" fmla="*/ 0 h 141182"/>
                  <a:gd name="connsiteX10" fmla="*/ 104849 w 106565"/>
                  <a:gd name="connsiteY10" fmla="*/ 2718 h 141182"/>
                  <a:gd name="connsiteX11" fmla="*/ 104564 w 106565"/>
                  <a:gd name="connsiteY11" fmla="*/ 3004 h 141182"/>
                  <a:gd name="connsiteX12" fmla="*/ 103276 w 106565"/>
                  <a:gd name="connsiteY12" fmla="*/ 3719 h 141182"/>
                  <a:gd name="connsiteX13" fmla="*/ 102131 w 106565"/>
                  <a:gd name="connsiteY13" fmla="*/ 5722 h 141182"/>
                  <a:gd name="connsiteX14" fmla="*/ 101846 w 106565"/>
                  <a:gd name="connsiteY14" fmla="*/ 8439 h 141182"/>
                  <a:gd name="connsiteX15" fmla="*/ 102704 w 106565"/>
                  <a:gd name="connsiteY15" fmla="*/ 10728 h 141182"/>
                  <a:gd name="connsiteX16" fmla="*/ 104564 w 106565"/>
                  <a:gd name="connsiteY16" fmla="*/ 10156 h 141182"/>
                  <a:gd name="connsiteX17" fmla="*/ 104706 w 106565"/>
                  <a:gd name="connsiteY17" fmla="*/ 8439 h 141182"/>
                  <a:gd name="connsiteX18" fmla="*/ 105707 w 106565"/>
                  <a:gd name="connsiteY18" fmla="*/ 6580 h 141182"/>
                  <a:gd name="connsiteX19" fmla="*/ 106566 w 106565"/>
                  <a:gd name="connsiteY19" fmla="*/ 1716 h 141182"/>
                  <a:gd name="connsiteX20" fmla="*/ 106137 w 106565"/>
                  <a:gd name="connsiteY20" fmla="*/ 0 h 14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6565" h="141182">
                    <a:moveTo>
                      <a:pt x="429" y="140181"/>
                    </a:moveTo>
                    <a:lnTo>
                      <a:pt x="0" y="140610"/>
                    </a:lnTo>
                    <a:lnTo>
                      <a:pt x="0" y="141040"/>
                    </a:lnTo>
                    <a:lnTo>
                      <a:pt x="429" y="141182"/>
                    </a:lnTo>
                    <a:lnTo>
                      <a:pt x="1144" y="141040"/>
                    </a:lnTo>
                    <a:lnTo>
                      <a:pt x="1573" y="140610"/>
                    </a:lnTo>
                    <a:lnTo>
                      <a:pt x="1573" y="140181"/>
                    </a:lnTo>
                    <a:lnTo>
                      <a:pt x="1144" y="140038"/>
                    </a:lnTo>
                    <a:lnTo>
                      <a:pt x="429" y="140181"/>
                    </a:lnTo>
                    <a:close/>
                    <a:moveTo>
                      <a:pt x="106137" y="0"/>
                    </a:moveTo>
                    <a:lnTo>
                      <a:pt x="104849" y="2718"/>
                    </a:lnTo>
                    <a:lnTo>
                      <a:pt x="104564" y="3004"/>
                    </a:lnTo>
                    <a:lnTo>
                      <a:pt x="103276" y="3719"/>
                    </a:lnTo>
                    <a:lnTo>
                      <a:pt x="102131" y="5722"/>
                    </a:lnTo>
                    <a:lnTo>
                      <a:pt x="101846" y="8439"/>
                    </a:lnTo>
                    <a:lnTo>
                      <a:pt x="102704" y="10728"/>
                    </a:lnTo>
                    <a:lnTo>
                      <a:pt x="104564" y="10156"/>
                    </a:lnTo>
                    <a:lnTo>
                      <a:pt x="104706" y="8439"/>
                    </a:lnTo>
                    <a:lnTo>
                      <a:pt x="105707" y="6580"/>
                    </a:lnTo>
                    <a:lnTo>
                      <a:pt x="106566" y="1716"/>
                    </a:lnTo>
                    <a:lnTo>
                      <a:pt x="106137"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1" name="Freeform: Shape 430">
                <a:extLst>
                  <a:ext uri="{FF2B5EF4-FFF2-40B4-BE49-F238E27FC236}">
                    <a16:creationId xmlns:a16="http://schemas.microsoft.com/office/drawing/2014/main" id="{F2FC019F-612E-15BE-8CFA-3666F6A8948B}"/>
                  </a:ext>
                  <a:ext uri="{C183D7F6-B498-43B3-948B-1728B52AA6E4}">
                    <adec:decorative xmlns:adec="http://schemas.microsoft.com/office/drawing/2017/decorative" val="1"/>
                  </a:ext>
                </a:extLst>
              </p:cNvPr>
              <p:cNvSpPr/>
              <p:nvPr/>
            </p:nvSpPr>
            <p:spPr>
              <a:xfrm>
                <a:off x="5050749" y="3206886"/>
                <a:ext cx="756835" cy="329425"/>
              </a:xfrm>
              <a:custGeom>
                <a:avLst/>
                <a:gdLst>
                  <a:gd name="connsiteX0" fmla="*/ 121586 w 756835"/>
                  <a:gd name="connsiteY0" fmla="*/ 118296 h 329425"/>
                  <a:gd name="connsiteX1" fmla="*/ 118868 w 756835"/>
                  <a:gd name="connsiteY1" fmla="*/ 118725 h 329425"/>
                  <a:gd name="connsiteX2" fmla="*/ 117867 w 756835"/>
                  <a:gd name="connsiteY2" fmla="*/ 119583 h 329425"/>
                  <a:gd name="connsiteX3" fmla="*/ 118582 w 756835"/>
                  <a:gd name="connsiteY3" fmla="*/ 122015 h 329425"/>
                  <a:gd name="connsiteX4" fmla="*/ 120298 w 756835"/>
                  <a:gd name="connsiteY4" fmla="*/ 123302 h 329425"/>
                  <a:gd name="connsiteX5" fmla="*/ 126592 w 756835"/>
                  <a:gd name="connsiteY5" fmla="*/ 124304 h 329425"/>
                  <a:gd name="connsiteX6" fmla="*/ 127165 w 756835"/>
                  <a:gd name="connsiteY6" fmla="*/ 124017 h 329425"/>
                  <a:gd name="connsiteX7" fmla="*/ 128166 w 756835"/>
                  <a:gd name="connsiteY7" fmla="*/ 122730 h 329425"/>
                  <a:gd name="connsiteX8" fmla="*/ 128166 w 756835"/>
                  <a:gd name="connsiteY8" fmla="*/ 120585 h 329425"/>
                  <a:gd name="connsiteX9" fmla="*/ 125591 w 756835"/>
                  <a:gd name="connsiteY9" fmla="*/ 118868 h 329425"/>
                  <a:gd name="connsiteX10" fmla="*/ 121586 w 756835"/>
                  <a:gd name="connsiteY10" fmla="*/ 118296 h 329425"/>
                  <a:gd name="connsiteX11" fmla="*/ 87113 w 756835"/>
                  <a:gd name="connsiteY11" fmla="*/ 127021 h 329425"/>
                  <a:gd name="connsiteX12" fmla="*/ 83823 w 756835"/>
                  <a:gd name="connsiteY12" fmla="*/ 127021 h 329425"/>
                  <a:gd name="connsiteX13" fmla="*/ 82678 w 756835"/>
                  <a:gd name="connsiteY13" fmla="*/ 128166 h 329425"/>
                  <a:gd name="connsiteX14" fmla="*/ 83251 w 756835"/>
                  <a:gd name="connsiteY14" fmla="*/ 130168 h 329425"/>
                  <a:gd name="connsiteX15" fmla="*/ 85539 w 756835"/>
                  <a:gd name="connsiteY15" fmla="*/ 132028 h 329425"/>
                  <a:gd name="connsiteX16" fmla="*/ 89258 w 756835"/>
                  <a:gd name="connsiteY16" fmla="*/ 131885 h 329425"/>
                  <a:gd name="connsiteX17" fmla="*/ 92262 w 756835"/>
                  <a:gd name="connsiteY17" fmla="*/ 132886 h 329425"/>
                  <a:gd name="connsiteX18" fmla="*/ 93550 w 756835"/>
                  <a:gd name="connsiteY18" fmla="*/ 132171 h 329425"/>
                  <a:gd name="connsiteX19" fmla="*/ 97268 w 756835"/>
                  <a:gd name="connsiteY19" fmla="*/ 131885 h 329425"/>
                  <a:gd name="connsiteX20" fmla="*/ 94837 w 756835"/>
                  <a:gd name="connsiteY20" fmla="*/ 130455 h 329425"/>
                  <a:gd name="connsiteX21" fmla="*/ 87113 w 756835"/>
                  <a:gd name="connsiteY21" fmla="*/ 127021 h 329425"/>
                  <a:gd name="connsiteX22" fmla="*/ 79388 w 756835"/>
                  <a:gd name="connsiteY22" fmla="*/ 125019 h 329425"/>
                  <a:gd name="connsiteX23" fmla="*/ 78101 w 756835"/>
                  <a:gd name="connsiteY23" fmla="*/ 124161 h 329425"/>
                  <a:gd name="connsiteX24" fmla="*/ 73810 w 756835"/>
                  <a:gd name="connsiteY24" fmla="*/ 125591 h 329425"/>
                  <a:gd name="connsiteX25" fmla="*/ 76814 w 756835"/>
                  <a:gd name="connsiteY25" fmla="*/ 128309 h 329425"/>
                  <a:gd name="connsiteX26" fmla="*/ 79960 w 756835"/>
                  <a:gd name="connsiteY26" fmla="*/ 128166 h 329425"/>
                  <a:gd name="connsiteX27" fmla="*/ 81105 w 756835"/>
                  <a:gd name="connsiteY27" fmla="*/ 127308 h 329425"/>
                  <a:gd name="connsiteX28" fmla="*/ 80533 w 756835"/>
                  <a:gd name="connsiteY28" fmla="*/ 126020 h 329425"/>
                  <a:gd name="connsiteX29" fmla="*/ 79388 w 756835"/>
                  <a:gd name="connsiteY29" fmla="*/ 125019 h 329425"/>
                  <a:gd name="connsiteX30" fmla="*/ 2575 w 756835"/>
                  <a:gd name="connsiteY30" fmla="*/ 92977 h 329425"/>
                  <a:gd name="connsiteX31" fmla="*/ 715 w 756835"/>
                  <a:gd name="connsiteY31" fmla="*/ 93836 h 329425"/>
                  <a:gd name="connsiteX32" fmla="*/ 0 w 756835"/>
                  <a:gd name="connsiteY32" fmla="*/ 97412 h 329425"/>
                  <a:gd name="connsiteX33" fmla="*/ 715 w 756835"/>
                  <a:gd name="connsiteY33" fmla="*/ 97984 h 329425"/>
                  <a:gd name="connsiteX34" fmla="*/ 3004 w 756835"/>
                  <a:gd name="connsiteY34" fmla="*/ 98556 h 329425"/>
                  <a:gd name="connsiteX35" fmla="*/ 4291 w 756835"/>
                  <a:gd name="connsiteY35" fmla="*/ 96840 h 329425"/>
                  <a:gd name="connsiteX36" fmla="*/ 4291 w 756835"/>
                  <a:gd name="connsiteY36" fmla="*/ 94265 h 329425"/>
                  <a:gd name="connsiteX37" fmla="*/ 2575 w 756835"/>
                  <a:gd name="connsiteY37" fmla="*/ 92977 h 329425"/>
                  <a:gd name="connsiteX38" fmla="*/ 89830 w 756835"/>
                  <a:gd name="connsiteY38" fmla="*/ 120441 h 329425"/>
                  <a:gd name="connsiteX39" fmla="*/ 93550 w 756835"/>
                  <a:gd name="connsiteY39" fmla="*/ 123588 h 329425"/>
                  <a:gd name="connsiteX40" fmla="*/ 96410 w 756835"/>
                  <a:gd name="connsiteY40" fmla="*/ 124876 h 329425"/>
                  <a:gd name="connsiteX41" fmla="*/ 104421 w 756835"/>
                  <a:gd name="connsiteY41" fmla="*/ 127594 h 329425"/>
                  <a:gd name="connsiteX42" fmla="*/ 105851 w 756835"/>
                  <a:gd name="connsiteY42" fmla="*/ 127164 h 329425"/>
                  <a:gd name="connsiteX43" fmla="*/ 100273 w 756835"/>
                  <a:gd name="connsiteY43" fmla="*/ 124304 h 329425"/>
                  <a:gd name="connsiteX44" fmla="*/ 89830 w 756835"/>
                  <a:gd name="connsiteY44" fmla="*/ 120441 h 329425"/>
                  <a:gd name="connsiteX45" fmla="*/ 433561 w 756835"/>
                  <a:gd name="connsiteY45" fmla="*/ 322846 h 329425"/>
                  <a:gd name="connsiteX46" fmla="*/ 429841 w 756835"/>
                  <a:gd name="connsiteY46" fmla="*/ 323704 h 329425"/>
                  <a:gd name="connsiteX47" fmla="*/ 425693 w 756835"/>
                  <a:gd name="connsiteY47" fmla="*/ 321988 h 329425"/>
                  <a:gd name="connsiteX48" fmla="*/ 424120 w 756835"/>
                  <a:gd name="connsiteY48" fmla="*/ 323991 h 329425"/>
                  <a:gd name="connsiteX49" fmla="*/ 424549 w 756835"/>
                  <a:gd name="connsiteY49" fmla="*/ 325421 h 329425"/>
                  <a:gd name="connsiteX50" fmla="*/ 426265 w 756835"/>
                  <a:gd name="connsiteY50" fmla="*/ 326994 h 329425"/>
                  <a:gd name="connsiteX51" fmla="*/ 430843 w 756835"/>
                  <a:gd name="connsiteY51" fmla="*/ 328997 h 329425"/>
                  <a:gd name="connsiteX52" fmla="*/ 436278 w 756835"/>
                  <a:gd name="connsiteY52" fmla="*/ 329426 h 329425"/>
                  <a:gd name="connsiteX53" fmla="*/ 438424 w 756835"/>
                  <a:gd name="connsiteY53" fmla="*/ 327423 h 329425"/>
                  <a:gd name="connsiteX54" fmla="*/ 440570 w 756835"/>
                  <a:gd name="connsiteY54" fmla="*/ 325850 h 329425"/>
                  <a:gd name="connsiteX55" fmla="*/ 438138 w 756835"/>
                  <a:gd name="connsiteY55" fmla="*/ 325278 h 329425"/>
                  <a:gd name="connsiteX56" fmla="*/ 433561 w 756835"/>
                  <a:gd name="connsiteY56" fmla="*/ 322846 h 329425"/>
                  <a:gd name="connsiteX57" fmla="*/ 756836 w 756835"/>
                  <a:gd name="connsiteY57" fmla="*/ 20312 h 329425"/>
                  <a:gd name="connsiteX58" fmla="*/ 756121 w 756835"/>
                  <a:gd name="connsiteY58" fmla="*/ 18882 h 329425"/>
                  <a:gd name="connsiteX59" fmla="*/ 754118 w 756835"/>
                  <a:gd name="connsiteY59" fmla="*/ 17451 h 329425"/>
                  <a:gd name="connsiteX60" fmla="*/ 751543 w 756835"/>
                  <a:gd name="connsiteY60" fmla="*/ 16593 h 329425"/>
                  <a:gd name="connsiteX61" fmla="*/ 748682 w 756835"/>
                  <a:gd name="connsiteY61" fmla="*/ 16593 h 329425"/>
                  <a:gd name="connsiteX62" fmla="*/ 746966 w 756835"/>
                  <a:gd name="connsiteY62" fmla="*/ 16307 h 329425"/>
                  <a:gd name="connsiteX63" fmla="*/ 746394 w 756835"/>
                  <a:gd name="connsiteY63" fmla="*/ 15163 h 329425"/>
                  <a:gd name="connsiteX64" fmla="*/ 746537 w 756835"/>
                  <a:gd name="connsiteY64" fmla="*/ 12016 h 329425"/>
                  <a:gd name="connsiteX65" fmla="*/ 746394 w 756835"/>
                  <a:gd name="connsiteY65" fmla="*/ 9012 h 329425"/>
                  <a:gd name="connsiteX66" fmla="*/ 745822 w 756835"/>
                  <a:gd name="connsiteY66" fmla="*/ 7581 h 329425"/>
                  <a:gd name="connsiteX67" fmla="*/ 744534 w 756835"/>
                  <a:gd name="connsiteY67" fmla="*/ 6580 h 329425"/>
                  <a:gd name="connsiteX68" fmla="*/ 741959 w 756835"/>
                  <a:gd name="connsiteY68" fmla="*/ 6866 h 329425"/>
                  <a:gd name="connsiteX69" fmla="*/ 739671 w 756835"/>
                  <a:gd name="connsiteY69" fmla="*/ 6008 h 329425"/>
                  <a:gd name="connsiteX70" fmla="*/ 737954 w 756835"/>
                  <a:gd name="connsiteY70" fmla="*/ 5865 h 329425"/>
                  <a:gd name="connsiteX71" fmla="*/ 736953 w 756835"/>
                  <a:gd name="connsiteY71" fmla="*/ 6580 h 329425"/>
                  <a:gd name="connsiteX72" fmla="*/ 731947 w 756835"/>
                  <a:gd name="connsiteY72" fmla="*/ 6437 h 329425"/>
                  <a:gd name="connsiteX73" fmla="*/ 729944 w 756835"/>
                  <a:gd name="connsiteY73" fmla="*/ 6008 h 329425"/>
                  <a:gd name="connsiteX74" fmla="*/ 728513 w 756835"/>
                  <a:gd name="connsiteY74" fmla="*/ 5436 h 329425"/>
                  <a:gd name="connsiteX75" fmla="*/ 727655 w 756835"/>
                  <a:gd name="connsiteY75" fmla="*/ 5722 h 329425"/>
                  <a:gd name="connsiteX76" fmla="*/ 727083 w 756835"/>
                  <a:gd name="connsiteY76" fmla="*/ 6294 h 329425"/>
                  <a:gd name="connsiteX77" fmla="*/ 726940 w 756835"/>
                  <a:gd name="connsiteY77" fmla="*/ 7295 h 329425"/>
                  <a:gd name="connsiteX78" fmla="*/ 726654 w 756835"/>
                  <a:gd name="connsiteY78" fmla="*/ 8583 h 329425"/>
                  <a:gd name="connsiteX79" fmla="*/ 724937 w 756835"/>
                  <a:gd name="connsiteY79" fmla="*/ 9727 h 329425"/>
                  <a:gd name="connsiteX80" fmla="*/ 720789 w 756835"/>
                  <a:gd name="connsiteY80" fmla="*/ 10871 h 329425"/>
                  <a:gd name="connsiteX81" fmla="*/ 717499 w 756835"/>
                  <a:gd name="connsiteY81" fmla="*/ 10728 h 329425"/>
                  <a:gd name="connsiteX82" fmla="*/ 714496 w 756835"/>
                  <a:gd name="connsiteY82" fmla="*/ 9870 h 329425"/>
                  <a:gd name="connsiteX83" fmla="*/ 713494 w 756835"/>
                  <a:gd name="connsiteY83" fmla="*/ 9298 h 329425"/>
                  <a:gd name="connsiteX84" fmla="*/ 712064 w 756835"/>
                  <a:gd name="connsiteY84" fmla="*/ 8726 h 329425"/>
                  <a:gd name="connsiteX85" fmla="*/ 705913 w 756835"/>
                  <a:gd name="connsiteY85" fmla="*/ 9441 h 329425"/>
                  <a:gd name="connsiteX86" fmla="*/ 705197 w 756835"/>
                  <a:gd name="connsiteY86" fmla="*/ 9012 h 329425"/>
                  <a:gd name="connsiteX87" fmla="*/ 703052 w 756835"/>
                  <a:gd name="connsiteY87" fmla="*/ 10156 h 329425"/>
                  <a:gd name="connsiteX88" fmla="*/ 699905 w 756835"/>
                  <a:gd name="connsiteY88" fmla="*/ 11587 h 329425"/>
                  <a:gd name="connsiteX89" fmla="*/ 698189 w 756835"/>
                  <a:gd name="connsiteY89" fmla="*/ 11730 h 329425"/>
                  <a:gd name="connsiteX90" fmla="*/ 697616 w 756835"/>
                  <a:gd name="connsiteY90" fmla="*/ 11443 h 329425"/>
                  <a:gd name="connsiteX91" fmla="*/ 697330 w 756835"/>
                  <a:gd name="connsiteY91" fmla="*/ 10871 h 329425"/>
                  <a:gd name="connsiteX92" fmla="*/ 696043 w 756835"/>
                  <a:gd name="connsiteY92" fmla="*/ 8726 h 329425"/>
                  <a:gd name="connsiteX93" fmla="*/ 696329 w 756835"/>
                  <a:gd name="connsiteY93" fmla="*/ 7581 h 329425"/>
                  <a:gd name="connsiteX94" fmla="*/ 698904 w 756835"/>
                  <a:gd name="connsiteY94" fmla="*/ 4291 h 329425"/>
                  <a:gd name="connsiteX95" fmla="*/ 698618 w 756835"/>
                  <a:gd name="connsiteY95" fmla="*/ 3576 h 329425"/>
                  <a:gd name="connsiteX96" fmla="*/ 697616 w 756835"/>
                  <a:gd name="connsiteY96" fmla="*/ 2575 h 329425"/>
                  <a:gd name="connsiteX97" fmla="*/ 696758 w 756835"/>
                  <a:gd name="connsiteY97" fmla="*/ 1001 h 329425"/>
                  <a:gd name="connsiteX98" fmla="*/ 696472 w 756835"/>
                  <a:gd name="connsiteY98" fmla="*/ 143 h 329425"/>
                  <a:gd name="connsiteX99" fmla="*/ 694899 w 756835"/>
                  <a:gd name="connsiteY99" fmla="*/ 0 h 329425"/>
                  <a:gd name="connsiteX100" fmla="*/ 693182 w 756835"/>
                  <a:gd name="connsiteY100" fmla="*/ 858 h 329425"/>
                  <a:gd name="connsiteX101" fmla="*/ 686745 w 756835"/>
                  <a:gd name="connsiteY101" fmla="*/ 2575 h 329425"/>
                  <a:gd name="connsiteX102" fmla="*/ 685172 w 756835"/>
                  <a:gd name="connsiteY102" fmla="*/ 3147 h 329425"/>
                  <a:gd name="connsiteX103" fmla="*/ 682311 w 756835"/>
                  <a:gd name="connsiteY103" fmla="*/ 4720 h 329425"/>
                  <a:gd name="connsiteX104" fmla="*/ 679450 w 756835"/>
                  <a:gd name="connsiteY104" fmla="*/ 7152 h 329425"/>
                  <a:gd name="connsiteX105" fmla="*/ 676446 w 756835"/>
                  <a:gd name="connsiteY105" fmla="*/ 11157 h 329425"/>
                  <a:gd name="connsiteX106" fmla="*/ 676160 w 756835"/>
                  <a:gd name="connsiteY106" fmla="*/ 13589 h 329425"/>
                  <a:gd name="connsiteX107" fmla="*/ 677448 w 756835"/>
                  <a:gd name="connsiteY107" fmla="*/ 15735 h 329425"/>
                  <a:gd name="connsiteX108" fmla="*/ 680165 w 756835"/>
                  <a:gd name="connsiteY108" fmla="*/ 16021 h 329425"/>
                  <a:gd name="connsiteX109" fmla="*/ 678449 w 756835"/>
                  <a:gd name="connsiteY109" fmla="*/ 17737 h 329425"/>
                  <a:gd name="connsiteX110" fmla="*/ 678592 w 756835"/>
                  <a:gd name="connsiteY110" fmla="*/ 21027 h 329425"/>
                  <a:gd name="connsiteX111" fmla="*/ 680595 w 756835"/>
                  <a:gd name="connsiteY111" fmla="*/ 30897 h 329425"/>
                  <a:gd name="connsiteX112" fmla="*/ 682454 w 756835"/>
                  <a:gd name="connsiteY112" fmla="*/ 35618 h 329425"/>
                  <a:gd name="connsiteX113" fmla="*/ 682883 w 756835"/>
                  <a:gd name="connsiteY113" fmla="*/ 38049 h 329425"/>
                  <a:gd name="connsiteX114" fmla="*/ 683026 w 756835"/>
                  <a:gd name="connsiteY114" fmla="*/ 40052 h 329425"/>
                  <a:gd name="connsiteX115" fmla="*/ 682454 w 756835"/>
                  <a:gd name="connsiteY115" fmla="*/ 44057 h 329425"/>
                  <a:gd name="connsiteX116" fmla="*/ 682168 w 756835"/>
                  <a:gd name="connsiteY116" fmla="*/ 49922 h 329425"/>
                  <a:gd name="connsiteX117" fmla="*/ 680737 w 756835"/>
                  <a:gd name="connsiteY117" fmla="*/ 53498 h 329425"/>
                  <a:gd name="connsiteX118" fmla="*/ 679450 w 756835"/>
                  <a:gd name="connsiteY118" fmla="*/ 55071 h 329425"/>
                  <a:gd name="connsiteX119" fmla="*/ 676446 w 756835"/>
                  <a:gd name="connsiteY119" fmla="*/ 67373 h 329425"/>
                  <a:gd name="connsiteX120" fmla="*/ 676017 w 756835"/>
                  <a:gd name="connsiteY120" fmla="*/ 70234 h 329425"/>
                  <a:gd name="connsiteX121" fmla="*/ 677019 w 756835"/>
                  <a:gd name="connsiteY121" fmla="*/ 71235 h 329425"/>
                  <a:gd name="connsiteX122" fmla="*/ 677448 w 756835"/>
                  <a:gd name="connsiteY122" fmla="*/ 72522 h 329425"/>
                  <a:gd name="connsiteX123" fmla="*/ 672441 w 756835"/>
                  <a:gd name="connsiteY123" fmla="*/ 82964 h 329425"/>
                  <a:gd name="connsiteX124" fmla="*/ 668150 w 756835"/>
                  <a:gd name="connsiteY124" fmla="*/ 92834 h 329425"/>
                  <a:gd name="connsiteX125" fmla="*/ 665003 w 756835"/>
                  <a:gd name="connsiteY125" fmla="*/ 96983 h 329425"/>
                  <a:gd name="connsiteX126" fmla="*/ 663000 w 756835"/>
                  <a:gd name="connsiteY126" fmla="*/ 98270 h 329425"/>
                  <a:gd name="connsiteX127" fmla="*/ 661284 w 756835"/>
                  <a:gd name="connsiteY127" fmla="*/ 100129 h 329425"/>
                  <a:gd name="connsiteX128" fmla="*/ 661856 w 756835"/>
                  <a:gd name="connsiteY128" fmla="*/ 101989 h 329425"/>
                  <a:gd name="connsiteX129" fmla="*/ 661999 w 756835"/>
                  <a:gd name="connsiteY129" fmla="*/ 103276 h 329425"/>
                  <a:gd name="connsiteX130" fmla="*/ 660139 w 756835"/>
                  <a:gd name="connsiteY130" fmla="*/ 108140 h 329425"/>
                  <a:gd name="connsiteX131" fmla="*/ 659567 w 756835"/>
                  <a:gd name="connsiteY131" fmla="*/ 113433 h 329425"/>
                  <a:gd name="connsiteX132" fmla="*/ 658280 w 756835"/>
                  <a:gd name="connsiteY132" fmla="*/ 117152 h 329425"/>
                  <a:gd name="connsiteX133" fmla="*/ 658137 w 756835"/>
                  <a:gd name="connsiteY133" fmla="*/ 119011 h 329425"/>
                  <a:gd name="connsiteX134" fmla="*/ 658280 w 756835"/>
                  <a:gd name="connsiteY134" fmla="*/ 121443 h 329425"/>
                  <a:gd name="connsiteX135" fmla="*/ 660139 w 756835"/>
                  <a:gd name="connsiteY135" fmla="*/ 122301 h 329425"/>
                  <a:gd name="connsiteX136" fmla="*/ 661713 w 756835"/>
                  <a:gd name="connsiteY136" fmla="*/ 122587 h 329425"/>
                  <a:gd name="connsiteX137" fmla="*/ 664860 w 756835"/>
                  <a:gd name="connsiteY137" fmla="*/ 122015 h 329425"/>
                  <a:gd name="connsiteX138" fmla="*/ 668436 w 756835"/>
                  <a:gd name="connsiteY138" fmla="*/ 121014 h 329425"/>
                  <a:gd name="connsiteX139" fmla="*/ 669723 w 756835"/>
                  <a:gd name="connsiteY139" fmla="*/ 117724 h 329425"/>
                  <a:gd name="connsiteX140" fmla="*/ 673872 w 756835"/>
                  <a:gd name="connsiteY140" fmla="*/ 111287 h 329425"/>
                  <a:gd name="connsiteX141" fmla="*/ 676446 w 756835"/>
                  <a:gd name="connsiteY141" fmla="*/ 109570 h 329425"/>
                  <a:gd name="connsiteX142" fmla="*/ 678735 w 756835"/>
                  <a:gd name="connsiteY142" fmla="*/ 109141 h 329425"/>
                  <a:gd name="connsiteX143" fmla="*/ 674301 w 756835"/>
                  <a:gd name="connsiteY143" fmla="*/ 112002 h 329425"/>
                  <a:gd name="connsiteX144" fmla="*/ 672441 w 756835"/>
                  <a:gd name="connsiteY144" fmla="*/ 115292 h 329425"/>
                  <a:gd name="connsiteX145" fmla="*/ 673156 w 756835"/>
                  <a:gd name="connsiteY145" fmla="*/ 118868 h 329425"/>
                  <a:gd name="connsiteX146" fmla="*/ 671869 w 756835"/>
                  <a:gd name="connsiteY146" fmla="*/ 120871 h 329425"/>
                  <a:gd name="connsiteX147" fmla="*/ 669723 w 756835"/>
                  <a:gd name="connsiteY147" fmla="*/ 122587 h 329425"/>
                  <a:gd name="connsiteX148" fmla="*/ 667149 w 756835"/>
                  <a:gd name="connsiteY148" fmla="*/ 122873 h 329425"/>
                  <a:gd name="connsiteX149" fmla="*/ 665003 w 756835"/>
                  <a:gd name="connsiteY149" fmla="*/ 124017 h 329425"/>
                  <a:gd name="connsiteX150" fmla="*/ 666433 w 756835"/>
                  <a:gd name="connsiteY150" fmla="*/ 128166 h 329425"/>
                  <a:gd name="connsiteX151" fmla="*/ 666147 w 756835"/>
                  <a:gd name="connsiteY151" fmla="*/ 131313 h 329425"/>
                  <a:gd name="connsiteX152" fmla="*/ 667005 w 756835"/>
                  <a:gd name="connsiteY152" fmla="*/ 131599 h 329425"/>
                  <a:gd name="connsiteX153" fmla="*/ 669723 w 756835"/>
                  <a:gd name="connsiteY153" fmla="*/ 131027 h 329425"/>
                  <a:gd name="connsiteX154" fmla="*/ 675159 w 756835"/>
                  <a:gd name="connsiteY154" fmla="*/ 129024 h 329425"/>
                  <a:gd name="connsiteX155" fmla="*/ 676732 w 756835"/>
                  <a:gd name="connsiteY155" fmla="*/ 129167 h 329425"/>
                  <a:gd name="connsiteX156" fmla="*/ 678592 w 756835"/>
                  <a:gd name="connsiteY156" fmla="*/ 128881 h 329425"/>
                  <a:gd name="connsiteX157" fmla="*/ 680595 w 756835"/>
                  <a:gd name="connsiteY157" fmla="*/ 130168 h 329425"/>
                  <a:gd name="connsiteX158" fmla="*/ 682597 w 756835"/>
                  <a:gd name="connsiteY158" fmla="*/ 132171 h 329425"/>
                  <a:gd name="connsiteX159" fmla="*/ 676160 w 756835"/>
                  <a:gd name="connsiteY159" fmla="*/ 131456 h 329425"/>
                  <a:gd name="connsiteX160" fmla="*/ 678306 w 756835"/>
                  <a:gd name="connsiteY160" fmla="*/ 136605 h 329425"/>
                  <a:gd name="connsiteX161" fmla="*/ 678592 w 756835"/>
                  <a:gd name="connsiteY161" fmla="*/ 140610 h 329425"/>
                  <a:gd name="connsiteX162" fmla="*/ 676303 w 756835"/>
                  <a:gd name="connsiteY162" fmla="*/ 148478 h 329425"/>
                  <a:gd name="connsiteX163" fmla="*/ 678020 w 756835"/>
                  <a:gd name="connsiteY163" fmla="*/ 151482 h 329425"/>
                  <a:gd name="connsiteX164" fmla="*/ 679021 w 756835"/>
                  <a:gd name="connsiteY164" fmla="*/ 156345 h 329425"/>
                  <a:gd name="connsiteX165" fmla="*/ 678163 w 756835"/>
                  <a:gd name="connsiteY165" fmla="*/ 161209 h 329425"/>
                  <a:gd name="connsiteX166" fmla="*/ 678306 w 756835"/>
                  <a:gd name="connsiteY166" fmla="*/ 166787 h 329425"/>
                  <a:gd name="connsiteX167" fmla="*/ 674873 w 756835"/>
                  <a:gd name="connsiteY167" fmla="*/ 175942 h 329425"/>
                  <a:gd name="connsiteX168" fmla="*/ 672727 w 756835"/>
                  <a:gd name="connsiteY168" fmla="*/ 180519 h 329425"/>
                  <a:gd name="connsiteX169" fmla="*/ 674587 w 756835"/>
                  <a:gd name="connsiteY169" fmla="*/ 181091 h 329425"/>
                  <a:gd name="connsiteX170" fmla="*/ 677161 w 756835"/>
                  <a:gd name="connsiteY170" fmla="*/ 179089 h 329425"/>
                  <a:gd name="connsiteX171" fmla="*/ 680451 w 756835"/>
                  <a:gd name="connsiteY171" fmla="*/ 179089 h 329425"/>
                  <a:gd name="connsiteX172" fmla="*/ 684743 w 756835"/>
                  <a:gd name="connsiteY172" fmla="*/ 177515 h 329425"/>
                  <a:gd name="connsiteX173" fmla="*/ 688176 w 756835"/>
                  <a:gd name="connsiteY173" fmla="*/ 178231 h 329425"/>
                  <a:gd name="connsiteX174" fmla="*/ 698618 w 756835"/>
                  <a:gd name="connsiteY174" fmla="*/ 179089 h 329425"/>
                  <a:gd name="connsiteX175" fmla="*/ 704626 w 756835"/>
                  <a:gd name="connsiteY175" fmla="*/ 181520 h 329425"/>
                  <a:gd name="connsiteX176" fmla="*/ 707773 w 756835"/>
                  <a:gd name="connsiteY176" fmla="*/ 181520 h 329425"/>
                  <a:gd name="connsiteX177" fmla="*/ 718072 w 756835"/>
                  <a:gd name="connsiteY177" fmla="*/ 175942 h 329425"/>
                  <a:gd name="connsiteX178" fmla="*/ 720646 w 756835"/>
                  <a:gd name="connsiteY178" fmla="*/ 175513 h 329425"/>
                  <a:gd name="connsiteX179" fmla="*/ 718787 w 756835"/>
                  <a:gd name="connsiteY179" fmla="*/ 166930 h 329425"/>
                  <a:gd name="connsiteX180" fmla="*/ 717928 w 756835"/>
                  <a:gd name="connsiteY180" fmla="*/ 163640 h 329425"/>
                  <a:gd name="connsiteX181" fmla="*/ 717642 w 756835"/>
                  <a:gd name="connsiteY181" fmla="*/ 161495 h 329425"/>
                  <a:gd name="connsiteX182" fmla="*/ 719502 w 756835"/>
                  <a:gd name="connsiteY182" fmla="*/ 156488 h 329425"/>
                  <a:gd name="connsiteX183" fmla="*/ 721504 w 756835"/>
                  <a:gd name="connsiteY183" fmla="*/ 154486 h 329425"/>
                  <a:gd name="connsiteX184" fmla="*/ 724079 w 756835"/>
                  <a:gd name="connsiteY184" fmla="*/ 150337 h 329425"/>
                  <a:gd name="connsiteX185" fmla="*/ 727369 w 756835"/>
                  <a:gd name="connsiteY185" fmla="*/ 146904 h 329425"/>
                  <a:gd name="connsiteX186" fmla="*/ 730802 w 756835"/>
                  <a:gd name="connsiteY186" fmla="*/ 146046 h 329425"/>
                  <a:gd name="connsiteX187" fmla="*/ 732233 w 756835"/>
                  <a:gd name="connsiteY187" fmla="*/ 145474 h 329425"/>
                  <a:gd name="connsiteX188" fmla="*/ 733520 w 756835"/>
                  <a:gd name="connsiteY188" fmla="*/ 142756 h 329425"/>
                  <a:gd name="connsiteX189" fmla="*/ 734235 w 756835"/>
                  <a:gd name="connsiteY189" fmla="*/ 140467 h 329425"/>
                  <a:gd name="connsiteX190" fmla="*/ 733663 w 756835"/>
                  <a:gd name="connsiteY190" fmla="*/ 140181 h 329425"/>
                  <a:gd name="connsiteX191" fmla="*/ 729658 w 756835"/>
                  <a:gd name="connsiteY191" fmla="*/ 140610 h 329425"/>
                  <a:gd name="connsiteX192" fmla="*/ 722506 w 756835"/>
                  <a:gd name="connsiteY192" fmla="*/ 130884 h 329425"/>
                  <a:gd name="connsiteX193" fmla="*/ 722792 w 756835"/>
                  <a:gd name="connsiteY193" fmla="*/ 129310 h 329425"/>
                  <a:gd name="connsiteX194" fmla="*/ 723650 w 756835"/>
                  <a:gd name="connsiteY194" fmla="*/ 127021 h 329425"/>
                  <a:gd name="connsiteX195" fmla="*/ 724222 w 756835"/>
                  <a:gd name="connsiteY195" fmla="*/ 124161 h 329425"/>
                  <a:gd name="connsiteX196" fmla="*/ 724365 w 756835"/>
                  <a:gd name="connsiteY196" fmla="*/ 121872 h 329425"/>
                  <a:gd name="connsiteX197" fmla="*/ 726225 w 756835"/>
                  <a:gd name="connsiteY197" fmla="*/ 119869 h 329425"/>
                  <a:gd name="connsiteX198" fmla="*/ 729086 w 756835"/>
                  <a:gd name="connsiteY198" fmla="*/ 117867 h 329425"/>
                  <a:gd name="connsiteX199" fmla="*/ 731518 w 756835"/>
                  <a:gd name="connsiteY199" fmla="*/ 115006 h 329425"/>
                  <a:gd name="connsiteX200" fmla="*/ 732662 w 756835"/>
                  <a:gd name="connsiteY200" fmla="*/ 112288 h 329425"/>
                  <a:gd name="connsiteX201" fmla="*/ 732948 w 756835"/>
                  <a:gd name="connsiteY201" fmla="*/ 109713 h 329425"/>
                  <a:gd name="connsiteX202" fmla="*/ 731518 w 756835"/>
                  <a:gd name="connsiteY202" fmla="*/ 107997 h 329425"/>
                  <a:gd name="connsiteX203" fmla="*/ 727655 w 756835"/>
                  <a:gd name="connsiteY203" fmla="*/ 106996 h 329425"/>
                  <a:gd name="connsiteX204" fmla="*/ 723650 w 756835"/>
                  <a:gd name="connsiteY204" fmla="*/ 99844 h 329425"/>
                  <a:gd name="connsiteX205" fmla="*/ 722792 w 756835"/>
                  <a:gd name="connsiteY205" fmla="*/ 95409 h 329425"/>
                  <a:gd name="connsiteX206" fmla="*/ 721934 w 756835"/>
                  <a:gd name="connsiteY206" fmla="*/ 94980 h 329425"/>
                  <a:gd name="connsiteX207" fmla="*/ 719502 w 756835"/>
                  <a:gd name="connsiteY207" fmla="*/ 92977 h 329425"/>
                  <a:gd name="connsiteX208" fmla="*/ 717070 w 756835"/>
                  <a:gd name="connsiteY208" fmla="*/ 89115 h 329425"/>
                  <a:gd name="connsiteX209" fmla="*/ 716784 w 756835"/>
                  <a:gd name="connsiteY209" fmla="*/ 88543 h 329425"/>
                  <a:gd name="connsiteX210" fmla="*/ 719216 w 756835"/>
                  <a:gd name="connsiteY210" fmla="*/ 87828 h 329425"/>
                  <a:gd name="connsiteX211" fmla="*/ 729372 w 756835"/>
                  <a:gd name="connsiteY211" fmla="*/ 87828 h 329425"/>
                  <a:gd name="connsiteX212" fmla="*/ 731518 w 756835"/>
                  <a:gd name="connsiteY212" fmla="*/ 86970 h 329425"/>
                  <a:gd name="connsiteX213" fmla="*/ 731803 w 756835"/>
                  <a:gd name="connsiteY213" fmla="*/ 86684 h 329425"/>
                  <a:gd name="connsiteX214" fmla="*/ 733663 w 756835"/>
                  <a:gd name="connsiteY214" fmla="*/ 83680 h 329425"/>
                  <a:gd name="connsiteX215" fmla="*/ 735665 w 756835"/>
                  <a:gd name="connsiteY215" fmla="*/ 78816 h 329425"/>
                  <a:gd name="connsiteX216" fmla="*/ 736095 w 756835"/>
                  <a:gd name="connsiteY216" fmla="*/ 75812 h 329425"/>
                  <a:gd name="connsiteX217" fmla="*/ 735523 w 756835"/>
                  <a:gd name="connsiteY217" fmla="*/ 74525 h 329425"/>
                  <a:gd name="connsiteX218" fmla="*/ 732089 w 756835"/>
                  <a:gd name="connsiteY218" fmla="*/ 71521 h 329425"/>
                  <a:gd name="connsiteX219" fmla="*/ 731947 w 756835"/>
                  <a:gd name="connsiteY219" fmla="*/ 70663 h 329425"/>
                  <a:gd name="connsiteX220" fmla="*/ 732519 w 756835"/>
                  <a:gd name="connsiteY220" fmla="*/ 69233 h 329425"/>
                  <a:gd name="connsiteX221" fmla="*/ 734521 w 756835"/>
                  <a:gd name="connsiteY221" fmla="*/ 67659 h 329425"/>
                  <a:gd name="connsiteX222" fmla="*/ 737239 w 756835"/>
                  <a:gd name="connsiteY222" fmla="*/ 65942 h 329425"/>
                  <a:gd name="connsiteX223" fmla="*/ 738670 w 756835"/>
                  <a:gd name="connsiteY223" fmla="*/ 64369 h 329425"/>
                  <a:gd name="connsiteX224" fmla="*/ 738383 w 756835"/>
                  <a:gd name="connsiteY224" fmla="*/ 63225 h 329425"/>
                  <a:gd name="connsiteX225" fmla="*/ 737525 w 756835"/>
                  <a:gd name="connsiteY225" fmla="*/ 61937 h 329425"/>
                  <a:gd name="connsiteX226" fmla="*/ 737382 w 756835"/>
                  <a:gd name="connsiteY226" fmla="*/ 60793 h 329425"/>
                  <a:gd name="connsiteX227" fmla="*/ 737811 w 756835"/>
                  <a:gd name="connsiteY227" fmla="*/ 59363 h 329425"/>
                  <a:gd name="connsiteX228" fmla="*/ 737954 w 756835"/>
                  <a:gd name="connsiteY228" fmla="*/ 54499 h 329425"/>
                  <a:gd name="connsiteX229" fmla="*/ 738241 w 756835"/>
                  <a:gd name="connsiteY229" fmla="*/ 53212 h 329425"/>
                  <a:gd name="connsiteX230" fmla="*/ 737668 w 756835"/>
                  <a:gd name="connsiteY230" fmla="*/ 48777 h 329425"/>
                  <a:gd name="connsiteX231" fmla="*/ 736953 w 756835"/>
                  <a:gd name="connsiteY231" fmla="*/ 45201 h 329425"/>
                  <a:gd name="connsiteX232" fmla="*/ 734807 w 756835"/>
                  <a:gd name="connsiteY232" fmla="*/ 40481 h 329425"/>
                  <a:gd name="connsiteX233" fmla="*/ 735236 w 756835"/>
                  <a:gd name="connsiteY233" fmla="*/ 39480 h 329425"/>
                  <a:gd name="connsiteX234" fmla="*/ 736238 w 756835"/>
                  <a:gd name="connsiteY234" fmla="*/ 38622 h 329425"/>
                  <a:gd name="connsiteX235" fmla="*/ 739528 w 756835"/>
                  <a:gd name="connsiteY235" fmla="*/ 37048 h 329425"/>
                  <a:gd name="connsiteX236" fmla="*/ 742103 w 756835"/>
                  <a:gd name="connsiteY236" fmla="*/ 33186 h 329425"/>
                  <a:gd name="connsiteX237" fmla="*/ 745822 w 756835"/>
                  <a:gd name="connsiteY237" fmla="*/ 30039 h 329425"/>
                  <a:gd name="connsiteX238" fmla="*/ 750685 w 756835"/>
                  <a:gd name="connsiteY238" fmla="*/ 27464 h 329425"/>
                  <a:gd name="connsiteX239" fmla="*/ 754118 w 756835"/>
                  <a:gd name="connsiteY239" fmla="*/ 24603 h 329425"/>
                  <a:gd name="connsiteX240" fmla="*/ 755549 w 756835"/>
                  <a:gd name="connsiteY240" fmla="*/ 22458 h 329425"/>
                  <a:gd name="connsiteX241" fmla="*/ 756550 w 756835"/>
                  <a:gd name="connsiteY241" fmla="*/ 21885 h 329425"/>
                  <a:gd name="connsiteX242" fmla="*/ 756836 w 756835"/>
                  <a:gd name="connsiteY242" fmla="*/ 20312 h 329425"/>
                  <a:gd name="connsiteX243" fmla="*/ 187385 w 756835"/>
                  <a:gd name="connsiteY243" fmla="*/ 180376 h 329425"/>
                  <a:gd name="connsiteX244" fmla="*/ 184953 w 756835"/>
                  <a:gd name="connsiteY244" fmla="*/ 180519 h 329425"/>
                  <a:gd name="connsiteX245" fmla="*/ 183952 w 756835"/>
                  <a:gd name="connsiteY245" fmla="*/ 181234 h 329425"/>
                  <a:gd name="connsiteX246" fmla="*/ 185097 w 756835"/>
                  <a:gd name="connsiteY246" fmla="*/ 183094 h 329425"/>
                  <a:gd name="connsiteX247" fmla="*/ 187242 w 756835"/>
                  <a:gd name="connsiteY247" fmla="*/ 182951 h 329425"/>
                  <a:gd name="connsiteX248" fmla="*/ 188959 w 756835"/>
                  <a:gd name="connsiteY248" fmla="*/ 183237 h 329425"/>
                  <a:gd name="connsiteX249" fmla="*/ 189102 w 756835"/>
                  <a:gd name="connsiteY249" fmla="*/ 182665 h 329425"/>
                  <a:gd name="connsiteX250" fmla="*/ 188529 w 756835"/>
                  <a:gd name="connsiteY250" fmla="*/ 181234 h 329425"/>
                  <a:gd name="connsiteX251" fmla="*/ 187385 w 756835"/>
                  <a:gd name="connsiteY251" fmla="*/ 180376 h 329425"/>
                  <a:gd name="connsiteX252" fmla="*/ 184381 w 756835"/>
                  <a:gd name="connsiteY252" fmla="*/ 152054 h 329425"/>
                  <a:gd name="connsiteX253" fmla="*/ 181806 w 756835"/>
                  <a:gd name="connsiteY253" fmla="*/ 151625 h 329425"/>
                  <a:gd name="connsiteX254" fmla="*/ 172223 w 756835"/>
                  <a:gd name="connsiteY254" fmla="*/ 152197 h 329425"/>
                  <a:gd name="connsiteX255" fmla="*/ 170363 w 756835"/>
                  <a:gd name="connsiteY255" fmla="*/ 151911 h 329425"/>
                  <a:gd name="connsiteX256" fmla="*/ 166358 w 756835"/>
                  <a:gd name="connsiteY256" fmla="*/ 149479 h 329425"/>
                  <a:gd name="connsiteX257" fmla="*/ 164498 w 756835"/>
                  <a:gd name="connsiteY257" fmla="*/ 150051 h 329425"/>
                  <a:gd name="connsiteX258" fmla="*/ 164498 w 756835"/>
                  <a:gd name="connsiteY258" fmla="*/ 150767 h 329425"/>
                  <a:gd name="connsiteX259" fmla="*/ 164928 w 756835"/>
                  <a:gd name="connsiteY259" fmla="*/ 152340 h 329425"/>
                  <a:gd name="connsiteX260" fmla="*/ 167931 w 756835"/>
                  <a:gd name="connsiteY260" fmla="*/ 154486 h 329425"/>
                  <a:gd name="connsiteX261" fmla="*/ 176800 w 756835"/>
                  <a:gd name="connsiteY261" fmla="*/ 156202 h 329425"/>
                  <a:gd name="connsiteX262" fmla="*/ 182522 w 756835"/>
                  <a:gd name="connsiteY262" fmla="*/ 155487 h 329425"/>
                  <a:gd name="connsiteX263" fmla="*/ 184381 w 756835"/>
                  <a:gd name="connsiteY263" fmla="*/ 154486 h 329425"/>
                  <a:gd name="connsiteX264" fmla="*/ 184381 w 756835"/>
                  <a:gd name="connsiteY264" fmla="*/ 152054 h 32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756835" h="329425">
                    <a:moveTo>
                      <a:pt x="121586" y="118296"/>
                    </a:moveTo>
                    <a:lnTo>
                      <a:pt x="118868" y="118725"/>
                    </a:lnTo>
                    <a:lnTo>
                      <a:pt x="117867" y="119583"/>
                    </a:lnTo>
                    <a:lnTo>
                      <a:pt x="118582" y="122015"/>
                    </a:lnTo>
                    <a:lnTo>
                      <a:pt x="120298" y="123302"/>
                    </a:lnTo>
                    <a:lnTo>
                      <a:pt x="126592" y="124304"/>
                    </a:lnTo>
                    <a:lnTo>
                      <a:pt x="127165" y="124017"/>
                    </a:lnTo>
                    <a:lnTo>
                      <a:pt x="128166" y="122730"/>
                    </a:lnTo>
                    <a:lnTo>
                      <a:pt x="128166" y="120585"/>
                    </a:lnTo>
                    <a:lnTo>
                      <a:pt x="125591" y="118868"/>
                    </a:lnTo>
                    <a:lnTo>
                      <a:pt x="121586" y="118296"/>
                    </a:lnTo>
                    <a:close/>
                    <a:moveTo>
                      <a:pt x="87113" y="127021"/>
                    </a:moveTo>
                    <a:lnTo>
                      <a:pt x="83823" y="127021"/>
                    </a:lnTo>
                    <a:lnTo>
                      <a:pt x="82678" y="128166"/>
                    </a:lnTo>
                    <a:lnTo>
                      <a:pt x="83251" y="130168"/>
                    </a:lnTo>
                    <a:lnTo>
                      <a:pt x="85539" y="132028"/>
                    </a:lnTo>
                    <a:lnTo>
                      <a:pt x="89258" y="131885"/>
                    </a:lnTo>
                    <a:lnTo>
                      <a:pt x="92262" y="132886"/>
                    </a:lnTo>
                    <a:lnTo>
                      <a:pt x="93550" y="132171"/>
                    </a:lnTo>
                    <a:lnTo>
                      <a:pt x="97268" y="131885"/>
                    </a:lnTo>
                    <a:lnTo>
                      <a:pt x="94837" y="130455"/>
                    </a:lnTo>
                    <a:lnTo>
                      <a:pt x="87113" y="127021"/>
                    </a:lnTo>
                    <a:close/>
                    <a:moveTo>
                      <a:pt x="79388" y="125019"/>
                    </a:moveTo>
                    <a:lnTo>
                      <a:pt x="78101" y="124161"/>
                    </a:lnTo>
                    <a:lnTo>
                      <a:pt x="73810" y="125591"/>
                    </a:lnTo>
                    <a:lnTo>
                      <a:pt x="76814" y="128309"/>
                    </a:lnTo>
                    <a:lnTo>
                      <a:pt x="79960" y="128166"/>
                    </a:lnTo>
                    <a:lnTo>
                      <a:pt x="81105" y="127308"/>
                    </a:lnTo>
                    <a:lnTo>
                      <a:pt x="80533" y="126020"/>
                    </a:lnTo>
                    <a:lnTo>
                      <a:pt x="79388" y="125019"/>
                    </a:lnTo>
                    <a:close/>
                    <a:moveTo>
                      <a:pt x="2575" y="92977"/>
                    </a:moveTo>
                    <a:lnTo>
                      <a:pt x="715" y="93836"/>
                    </a:lnTo>
                    <a:lnTo>
                      <a:pt x="0" y="97412"/>
                    </a:lnTo>
                    <a:lnTo>
                      <a:pt x="715" y="97984"/>
                    </a:lnTo>
                    <a:lnTo>
                      <a:pt x="3004" y="98556"/>
                    </a:lnTo>
                    <a:lnTo>
                      <a:pt x="4291" y="96840"/>
                    </a:lnTo>
                    <a:lnTo>
                      <a:pt x="4291" y="94265"/>
                    </a:lnTo>
                    <a:lnTo>
                      <a:pt x="2575" y="92977"/>
                    </a:lnTo>
                    <a:close/>
                    <a:moveTo>
                      <a:pt x="89830" y="120441"/>
                    </a:moveTo>
                    <a:lnTo>
                      <a:pt x="93550" y="123588"/>
                    </a:lnTo>
                    <a:lnTo>
                      <a:pt x="96410" y="124876"/>
                    </a:lnTo>
                    <a:lnTo>
                      <a:pt x="104421" y="127594"/>
                    </a:lnTo>
                    <a:lnTo>
                      <a:pt x="105851" y="127164"/>
                    </a:lnTo>
                    <a:lnTo>
                      <a:pt x="100273" y="124304"/>
                    </a:lnTo>
                    <a:lnTo>
                      <a:pt x="89830" y="120441"/>
                    </a:lnTo>
                    <a:close/>
                    <a:moveTo>
                      <a:pt x="433561" y="322846"/>
                    </a:moveTo>
                    <a:lnTo>
                      <a:pt x="429841" y="323704"/>
                    </a:lnTo>
                    <a:lnTo>
                      <a:pt x="425693" y="321988"/>
                    </a:lnTo>
                    <a:lnTo>
                      <a:pt x="424120" y="323991"/>
                    </a:lnTo>
                    <a:lnTo>
                      <a:pt x="424549" y="325421"/>
                    </a:lnTo>
                    <a:lnTo>
                      <a:pt x="426265" y="326994"/>
                    </a:lnTo>
                    <a:lnTo>
                      <a:pt x="430843" y="328997"/>
                    </a:lnTo>
                    <a:lnTo>
                      <a:pt x="436278" y="329426"/>
                    </a:lnTo>
                    <a:lnTo>
                      <a:pt x="438424" y="327423"/>
                    </a:lnTo>
                    <a:lnTo>
                      <a:pt x="440570" y="325850"/>
                    </a:lnTo>
                    <a:lnTo>
                      <a:pt x="438138" y="325278"/>
                    </a:lnTo>
                    <a:lnTo>
                      <a:pt x="433561" y="322846"/>
                    </a:lnTo>
                    <a:close/>
                    <a:moveTo>
                      <a:pt x="756836" y="20312"/>
                    </a:moveTo>
                    <a:lnTo>
                      <a:pt x="756121" y="18882"/>
                    </a:lnTo>
                    <a:lnTo>
                      <a:pt x="754118" y="17451"/>
                    </a:lnTo>
                    <a:lnTo>
                      <a:pt x="751543" y="16593"/>
                    </a:lnTo>
                    <a:lnTo>
                      <a:pt x="748682" y="16593"/>
                    </a:lnTo>
                    <a:lnTo>
                      <a:pt x="746966" y="16307"/>
                    </a:lnTo>
                    <a:lnTo>
                      <a:pt x="746394" y="15163"/>
                    </a:lnTo>
                    <a:lnTo>
                      <a:pt x="746537" y="12016"/>
                    </a:lnTo>
                    <a:lnTo>
                      <a:pt x="746394" y="9012"/>
                    </a:lnTo>
                    <a:lnTo>
                      <a:pt x="745822" y="7581"/>
                    </a:lnTo>
                    <a:lnTo>
                      <a:pt x="744534" y="6580"/>
                    </a:lnTo>
                    <a:lnTo>
                      <a:pt x="741959" y="6866"/>
                    </a:lnTo>
                    <a:lnTo>
                      <a:pt x="739671" y="6008"/>
                    </a:lnTo>
                    <a:lnTo>
                      <a:pt x="737954" y="5865"/>
                    </a:lnTo>
                    <a:lnTo>
                      <a:pt x="736953" y="6580"/>
                    </a:lnTo>
                    <a:lnTo>
                      <a:pt x="731947" y="6437"/>
                    </a:lnTo>
                    <a:lnTo>
                      <a:pt x="729944" y="6008"/>
                    </a:lnTo>
                    <a:lnTo>
                      <a:pt x="728513" y="5436"/>
                    </a:lnTo>
                    <a:lnTo>
                      <a:pt x="727655" y="5722"/>
                    </a:lnTo>
                    <a:lnTo>
                      <a:pt x="727083" y="6294"/>
                    </a:lnTo>
                    <a:lnTo>
                      <a:pt x="726940" y="7295"/>
                    </a:lnTo>
                    <a:lnTo>
                      <a:pt x="726654" y="8583"/>
                    </a:lnTo>
                    <a:lnTo>
                      <a:pt x="724937" y="9727"/>
                    </a:lnTo>
                    <a:lnTo>
                      <a:pt x="720789" y="10871"/>
                    </a:lnTo>
                    <a:lnTo>
                      <a:pt x="717499" y="10728"/>
                    </a:lnTo>
                    <a:lnTo>
                      <a:pt x="714496" y="9870"/>
                    </a:lnTo>
                    <a:lnTo>
                      <a:pt x="713494" y="9298"/>
                    </a:lnTo>
                    <a:lnTo>
                      <a:pt x="712064" y="8726"/>
                    </a:lnTo>
                    <a:lnTo>
                      <a:pt x="705913" y="9441"/>
                    </a:lnTo>
                    <a:lnTo>
                      <a:pt x="705197" y="9012"/>
                    </a:lnTo>
                    <a:lnTo>
                      <a:pt x="703052" y="10156"/>
                    </a:lnTo>
                    <a:lnTo>
                      <a:pt x="699905" y="11587"/>
                    </a:lnTo>
                    <a:lnTo>
                      <a:pt x="698189" y="11730"/>
                    </a:lnTo>
                    <a:lnTo>
                      <a:pt x="697616" y="11443"/>
                    </a:lnTo>
                    <a:lnTo>
                      <a:pt x="697330" y="10871"/>
                    </a:lnTo>
                    <a:lnTo>
                      <a:pt x="696043" y="8726"/>
                    </a:lnTo>
                    <a:lnTo>
                      <a:pt x="696329" y="7581"/>
                    </a:lnTo>
                    <a:lnTo>
                      <a:pt x="698904" y="4291"/>
                    </a:lnTo>
                    <a:lnTo>
                      <a:pt x="698618" y="3576"/>
                    </a:lnTo>
                    <a:lnTo>
                      <a:pt x="697616" y="2575"/>
                    </a:lnTo>
                    <a:lnTo>
                      <a:pt x="696758" y="1001"/>
                    </a:lnTo>
                    <a:lnTo>
                      <a:pt x="696472" y="143"/>
                    </a:lnTo>
                    <a:lnTo>
                      <a:pt x="694899" y="0"/>
                    </a:lnTo>
                    <a:lnTo>
                      <a:pt x="693182" y="858"/>
                    </a:lnTo>
                    <a:lnTo>
                      <a:pt x="686745" y="2575"/>
                    </a:lnTo>
                    <a:lnTo>
                      <a:pt x="685172" y="3147"/>
                    </a:lnTo>
                    <a:lnTo>
                      <a:pt x="682311" y="4720"/>
                    </a:lnTo>
                    <a:lnTo>
                      <a:pt x="679450" y="7152"/>
                    </a:lnTo>
                    <a:lnTo>
                      <a:pt x="676446" y="11157"/>
                    </a:lnTo>
                    <a:lnTo>
                      <a:pt x="676160" y="13589"/>
                    </a:lnTo>
                    <a:lnTo>
                      <a:pt x="677448" y="15735"/>
                    </a:lnTo>
                    <a:lnTo>
                      <a:pt x="680165" y="16021"/>
                    </a:lnTo>
                    <a:lnTo>
                      <a:pt x="678449" y="17737"/>
                    </a:lnTo>
                    <a:lnTo>
                      <a:pt x="678592" y="21027"/>
                    </a:lnTo>
                    <a:lnTo>
                      <a:pt x="680595" y="30897"/>
                    </a:lnTo>
                    <a:lnTo>
                      <a:pt x="682454" y="35618"/>
                    </a:lnTo>
                    <a:lnTo>
                      <a:pt x="682883" y="38049"/>
                    </a:lnTo>
                    <a:lnTo>
                      <a:pt x="683026" y="40052"/>
                    </a:lnTo>
                    <a:lnTo>
                      <a:pt x="682454" y="44057"/>
                    </a:lnTo>
                    <a:lnTo>
                      <a:pt x="682168" y="49922"/>
                    </a:lnTo>
                    <a:lnTo>
                      <a:pt x="680737" y="53498"/>
                    </a:lnTo>
                    <a:lnTo>
                      <a:pt x="679450" y="55071"/>
                    </a:lnTo>
                    <a:lnTo>
                      <a:pt x="676446" y="67373"/>
                    </a:lnTo>
                    <a:lnTo>
                      <a:pt x="676017" y="70234"/>
                    </a:lnTo>
                    <a:lnTo>
                      <a:pt x="677019" y="71235"/>
                    </a:lnTo>
                    <a:lnTo>
                      <a:pt x="677448" y="72522"/>
                    </a:lnTo>
                    <a:lnTo>
                      <a:pt x="672441" y="82964"/>
                    </a:lnTo>
                    <a:lnTo>
                      <a:pt x="668150" y="92834"/>
                    </a:lnTo>
                    <a:lnTo>
                      <a:pt x="665003" y="96983"/>
                    </a:lnTo>
                    <a:lnTo>
                      <a:pt x="663000" y="98270"/>
                    </a:lnTo>
                    <a:lnTo>
                      <a:pt x="661284" y="100129"/>
                    </a:lnTo>
                    <a:lnTo>
                      <a:pt x="661856" y="101989"/>
                    </a:lnTo>
                    <a:lnTo>
                      <a:pt x="661999" y="103276"/>
                    </a:lnTo>
                    <a:lnTo>
                      <a:pt x="660139" y="108140"/>
                    </a:lnTo>
                    <a:lnTo>
                      <a:pt x="659567" y="113433"/>
                    </a:lnTo>
                    <a:lnTo>
                      <a:pt x="658280" y="117152"/>
                    </a:lnTo>
                    <a:lnTo>
                      <a:pt x="658137" y="119011"/>
                    </a:lnTo>
                    <a:lnTo>
                      <a:pt x="658280" y="121443"/>
                    </a:lnTo>
                    <a:lnTo>
                      <a:pt x="660139" y="122301"/>
                    </a:lnTo>
                    <a:lnTo>
                      <a:pt x="661713" y="122587"/>
                    </a:lnTo>
                    <a:lnTo>
                      <a:pt x="664860" y="122015"/>
                    </a:lnTo>
                    <a:lnTo>
                      <a:pt x="668436" y="121014"/>
                    </a:lnTo>
                    <a:lnTo>
                      <a:pt x="669723" y="117724"/>
                    </a:lnTo>
                    <a:lnTo>
                      <a:pt x="673872" y="111287"/>
                    </a:lnTo>
                    <a:lnTo>
                      <a:pt x="676446" y="109570"/>
                    </a:lnTo>
                    <a:lnTo>
                      <a:pt x="678735" y="109141"/>
                    </a:lnTo>
                    <a:lnTo>
                      <a:pt x="674301" y="112002"/>
                    </a:lnTo>
                    <a:lnTo>
                      <a:pt x="672441" y="115292"/>
                    </a:lnTo>
                    <a:lnTo>
                      <a:pt x="673156" y="118868"/>
                    </a:lnTo>
                    <a:lnTo>
                      <a:pt x="671869" y="120871"/>
                    </a:lnTo>
                    <a:lnTo>
                      <a:pt x="669723" y="122587"/>
                    </a:lnTo>
                    <a:lnTo>
                      <a:pt x="667149" y="122873"/>
                    </a:lnTo>
                    <a:lnTo>
                      <a:pt x="665003" y="124017"/>
                    </a:lnTo>
                    <a:lnTo>
                      <a:pt x="666433" y="128166"/>
                    </a:lnTo>
                    <a:lnTo>
                      <a:pt x="666147" y="131313"/>
                    </a:lnTo>
                    <a:lnTo>
                      <a:pt x="667005" y="131599"/>
                    </a:lnTo>
                    <a:lnTo>
                      <a:pt x="669723" y="131027"/>
                    </a:lnTo>
                    <a:lnTo>
                      <a:pt x="675159" y="129024"/>
                    </a:lnTo>
                    <a:lnTo>
                      <a:pt x="676732" y="129167"/>
                    </a:lnTo>
                    <a:lnTo>
                      <a:pt x="678592" y="128881"/>
                    </a:lnTo>
                    <a:lnTo>
                      <a:pt x="680595" y="130168"/>
                    </a:lnTo>
                    <a:lnTo>
                      <a:pt x="682597" y="132171"/>
                    </a:lnTo>
                    <a:lnTo>
                      <a:pt x="676160" y="131456"/>
                    </a:lnTo>
                    <a:lnTo>
                      <a:pt x="678306" y="136605"/>
                    </a:lnTo>
                    <a:lnTo>
                      <a:pt x="678592" y="140610"/>
                    </a:lnTo>
                    <a:lnTo>
                      <a:pt x="676303" y="148478"/>
                    </a:lnTo>
                    <a:lnTo>
                      <a:pt x="678020" y="151482"/>
                    </a:lnTo>
                    <a:lnTo>
                      <a:pt x="679021" y="156345"/>
                    </a:lnTo>
                    <a:lnTo>
                      <a:pt x="678163" y="161209"/>
                    </a:lnTo>
                    <a:lnTo>
                      <a:pt x="678306" y="166787"/>
                    </a:lnTo>
                    <a:lnTo>
                      <a:pt x="674873" y="175942"/>
                    </a:lnTo>
                    <a:lnTo>
                      <a:pt x="672727" y="180519"/>
                    </a:lnTo>
                    <a:lnTo>
                      <a:pt x="674587" y="181091"/>
                    </a:lnTo>
                    <a:lnTo>
                      <a:pt x="677161" y="179089"/>
                    </a:lnTo>
                    <a:lnTo>
                      <a:pt x="680451" y="179089"/>
                    </a:lnTo>
                    <a:lnTo>
                      <a:pt x="684743" y="177515"/>
                    </a:lnTo>
                    <a:lnTo>
                      <a:pt x="688176" y="178231"/>
                    </a:lnTo>
                    <a:lnTo>
                      <a:pt x="698618" y="179089"/>
                    </a:lnTo>
                    <a:lnTo>
                      <a:pt x="704626" y="181520"/>
                    </a:lnTo>
                    <a:lnTo>
                      <a:pt x="707773" y="181520"/>
                    </a:lnTo>
                    <a:lnTo>
                      <a:pt x="718072" y="175942"/>
                    </a:lnTo>
                    <a:lnTo>
                      <a:pt x="720646" y="175513"/>
                    </a:lnTo>
                    <a:lnTo>
                      <a:pt x="718787" y="166930"/>
                    </a:lnTo>
                    <a:lnTo>
                      <a:pt x="717928" y="163640"/>
                    </a:lnTo>
                    <a:lnTo>
                      <a:pt x="717642" y="161495"/>
                    </a:lnTo>
                    <a:lnTo>
                      <a:pt x="719502" y="156488"/>
                    </a:lnTo>
                    <a:lnTo>
                      <a:pt x="721504" y="154486"/>
                    </a:lnTo>
                    <a:lnTo>
                      <a:pt x="724079" y="150337"/>
                    </a:lnTo>
                    <a:lnTo>
                      <a:pt x="727369" y="146904"/>
                    </a:lnTo>
                    <a:lnTo>
                      <a:pt x="730802" y="146046"/>
                    </a:lnTo>
                    <a:lnTo>
                      <a:pt x="732233" y="145474"/>
                    </a:lnTo>
                    <a:lnTo>
                      <a:pt x="733520" y="142756"/>
                    </a:lnTo>
                    <a:lnTo>
                      <a:pt x="734235" y="140467"/>
                    </a:lnTo>
                    <a:lnTo>
                      <a:pt x="733663" y="140181"/>
                    </a:lnTo>
                    <a:lnTo>
                      <a:pt x="729658" y="140610"/>
                    </a:lnTo>
                    <a:lnTo>
                      <a:pt x="722506" y="130884"/>
                    </a:lnTo>
                    <a:lnTo>
                      <a:pt x="722792" y="129310"/>
                    </a:lnTo>
                    <a:lnTo>
                      <a:pt x="723650" y="127021"/>
                    </a:lnTo>
                    <a:lnTo>
                      <a:pt x="724222" y="124161"/>
                    </a:lnTo>
                    <a:lnTo>
                      <a:pt x="724365" y="121872"/>
                    </a:lnTo>
                    <a:lnTo>
                      <a:pt x="726225" y="119869"/>
                    </a:lnTo>
                    <a:lnTo>
                      <a:pt x="729086" y="117867"/>
                    </a:lnTo>
                    <a:lnTo>
                      <a:pt x="731518" y="115006"/>
                    </a:lnTo>
                    <a:lnTo>
                      <a:pt x="732662" y="112288"/>
                    </a:lnTo>
                    <a:lnTo>
                      <a:pt x="732948" y="109713"/>
                    </a:lnTo>
                    <a:lnTo>
                      <a:pt x="731518" y="107997"/>
                    </a:lnTo>
                    <a:lnTo>
                      <a:pt x="727655" y="106996"/>
                    </a:lnTo>
                    <a:lnTo>
                      <a:pt x="723650" y="99844"/>
                    </a:lnTo>
                    <a:lnTo>
                      <a:pt x="722792" y="95409"/>
                    </a:lnTo>
                    <a:lnTo>
                      <a:pt x="721934" y="94980"/>
                    </a:lnTo>
                    <a:lnTo>
                      <a:pt x="719502" y="92977"/>
                    </a:lnTo>
                    <a:lnTo>
                      <a:pt x="717070" y="89115"/>
                    </a:lnTo>
                    <a:lnTo>
                      <a:pt x="716784" y="88543"/>
                    </a:lnTo>
                    <a:lnTo>
                      <a:pt x="719216" y="87828"/>
                    </a:lnTo>
                    <a:lnTo>
                      <a:pt x="729372" y="87828"/>
                    </a:lnTo>
                    <a:lnTo>
                      <a:pt x="731518" y="86970"/>
                    </a:lnTo>
                    <a:lnTo>
                      <a:pt x="731803" y="86684"/>
                    </a:lnTo>
                    <a:lnTo>
                      <a:pt x="733663" y="83680"/>
                    </a:lnTo>
                    <a:lnTo>
                      <a:pt x="735665" y="78816"/>
                    </a:lnTo>
                    <a:lnTo>
                      <a:pt x="736095" y="75812"/>
                    </a:lnTo>
                    <a:lnTo>
                      <a:pt x="735523" y="74525"/>
                    </a:lnTo>
                    <a:lnTo>
                      <a:pt x="732089" y="71521"/>
                    </a:lnTo>
                    <a:lnTo>
                      <a:pt x="731947" y="70663"/>
                    </a:lnTo>
                    <a:lnTo>
                      <a:pt x="732519" y="69233"/>
                    </a:lnTo>
                    <a:lnTo>
                      <a:pt x="734521" y="67659"/>
                    </a:lnTo>
                    <a:lnTo>
                      <a:pt x="737239" y="65942"/>
                    </a:lnTo>
                    <a:lnTo>
                      <a:pt x="738670" y="64369"/>
                    </a:lnTo>
                    <a:lnTo>
                      <a:pt x="738383" y="63225"/>
                    </a:lnTo>
                    <a:lnTo>
                      <a:pt x="737525" y="61937"/>
                    </a:lnTo>
                    <a:lnTo>
                      <a:pt x="737382" y="60793"/>
                    </a:lnTo>
                    <a:lnTo>
                      <a:pt x="737811" y="59363"/>
                    </a:lnTo>
                    <a:lnTo>
                      <a:pt x="737954" y="54499"/>
                    </a:lnTo>
                    <a:lnTo>
                      <a:pt x="738241" y="53212"/>
                    </a:lnTo>
                    <a:lnTo>
                      <a:pt x="737668" y="48777"/>
                    </a:lnTo>
                    <a:lnTo>
                      <a:pt x="736953" y="45201"/>
                    </a:lnTo>
                    <a:lnTo>
                      <a:pt x="734807" y="40481"/>
                    </a:lnTo>
                    <a:lnTo>
                      <a:pt x="735236" y="39480"/>
                    </a:lnTo>
                    <a:lnTo>
                      <a:pt x="736238" y="38622"/>
                    </a:lnTo>
                    <a:lnTo>
                      <a:pt x="739528" y="37048"/>
                    </a:lnTo>
                    <a:lnTo>
                      <a:pt x="742103" y="33186"/>
                    </a:lnTo>
                    <a:lnTo>
                      <a:pt x="745822" y="30039"/>
                    </a:lnTo>
                    <a:lnTo>
                      <a:pt x="750685" y="27464"/>
                    </a:lnTo>
                    <a:lnTo>
                      <a:pt x="754118" y="24603"/>
                    </a:lnTo>
                    <a:lnTo>
                      <a:pt x="755549" y="22458"/>
                    </a:lnTo>
                    <a:lnTo>
                      <a:pt x="756550" y="21885"/>
                    </a:lnTo>
                    <a:lnTo>
                      <a:pt x="756836" y="20312"/>
                    </a:lnTo>
                    <a:close/>
                    <a:moveTo>
                      <a:pt x="187385" y="180376"/>
                    </a:moveTo>
                    <a:lnTo>
                      <a:pt x="184953" y="180519"/>
                    </a:lnTo>
                    <a:lnTo>
                      <a:pt x="183952" y="181234"/>
                    </a:lnTo>
                    <a:lnTo>
                      <a:pt x="185097" y="183094"/>
                    </a:lnTo>
                    <a:lnTo>
                      <a:pt x="187242" y="182951"/>
                    </a:lnTo>
                    <a:lnTo>
                      <a:pt x="188959" y="183237"/>
                    </a:lnTo>
                    <a:lnTo>
                      <a:pt x="189102" y="182665"/>
                    </a:lnTo>
                    <a:lnTo>
                      <a:pt x="188529" y="181234"/>
                    </a:lnTo>
                    <a:lnTo>
                      <a:pt x="187385" y="180376"/>
                    </a:lnTo>
                    <a:close/>
                    <a:moveTo>
                      <a:pt x="184381" y="152054"/>
                    </a:moveTo>
                    <a:lnTo>
                      <a:pt x="181806" y="151625"/>
                    </a:lnTo>
                    <a:lnTo>
                      <a:pt x="172223" y="152197"/>
                    </a:lnTo>
                    <a:lnTo>
                      <a:pt x="170363" y="151911"/>
                    </a:lnTo>
                    <a:lnTo>
                      <a:pt x="166358" y="149479"/>
                    </a:lnTo>
                    <a:lnTo>
                      <a:pt x="164498" y="150051"/>
                    </a:lnTo>
                    <a:lnTo>
                      <a:pt x="164498" y="150767"/>
                    </a:lnTo>
                    <a:lnTo>
                      <a:pt x="164928" y="152340"/>
                    </a:lnTo>
                    <a:lnTo>
                      <a:pt x="167931" y="154486"/>
                    </a:lnTo>
                    <a:lnTo>
                      <a:pt x="176800" y="156202"/>
                    </a:lnTo>
                    <a:lnTo>
                      <a:pt x="182522" y="155487"/>
                    </a:lnTo>
                    <a:lnTo>
                      <a:pt x="184381" y="154486"/>
                    </a:lnTo>
                    <a:lnTo>
                      <a:pt x="184381" y="152054"/>
                    </a:lnTo>
                    <a:close/>
                  </a:path>
                </a:pathLst>
              </a:custGeom>
              <a:solidFill>
                <a:schemeClr val="tx1"/>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2" name="Freeform: Shape 431">
                <a:extLst>
                  <a:ext uri="{FF2B5EF4-FFF2-40B4-BE49-F238E27FC236}">
                    <a16:creationId xmlns:a16="http://schemas.microsoft.com/office/drawing/2014/main" id="{64B65CC9-BB3C-644A-8AED-65321EE244FF}"/>
                  </a:ext>
                  <a:ext uri="{C183D7F6-B498-43B3-948B-1728B52AA6E4}">
                    <adec:decorative xmlns:adec="http://schemas.microsoft.com/office/drawing/2017/decorative" val="1"/>
                  </a:ext>
                </a:extLst>
              </p:cNvPr>
              <p:cNvSpPr/>
              <p:nvPr/>
            </p:nvSpPr>
            <p:spPr>
              <a:xfrm>
                <a:off x="7027877" y="3540317"/>
                <a:ext cx="41768" cy="43770"/>
              </a:xfrm>
              <a:custGeom>
                <a:avLst/>
                <a:gdLst>
                  <a:gd name="connsiteX0" fmla="*/ 8439 w 41768"/>
                  <a:gd name="connsiteY0" fmla="*/ 31326 h 43770"/>
                  <a:gd name="connsiteX1" fmla="*/ 5722 w 41768"/>
                  <a:gd name="connsiteY1" fmla="*/ 34759 h 43770"/>
                  <a:gd name="connsiteX2" fmla="*/ 0 w 41768"/>
                  <a:gd name="connsiteY2" fmla="*/ 40052 h 43770"/>
                  <a:gd name="connsiteX3" fmla="*/ 429 w 41768"/>
                  <a:gd name="connsiteY3" fmla="*/ 41053 h 43770"/>
                  <a:gd name="connsiteX4" fmla="*/ 1431 w 41768"/>
                  <a:gd name="connsiteY4" fmla="*/ 43771 h 43770"/>
                  <a:gd name="connsiteX5" fmla="*/ 4577 w 41768"/>
                  <a:gd name="connsiteY5" fmla="*/ 40910 h 43770"/>
                  <a:gd name="connsiteX6" fmla="*/ 4577 w 41768"/>
                  <a:gd name="connsiteY6" fmla="*/ 38621 h 43770"/>
                  <a:gd name="connsiteX7" fmla="*/ 9870 w 41768"/>
                  <a:gd name="connsiteY7" fmla="*/ 33186 h 43770"/>
                  <a:gd name="connsiteX8" fmla="*/ 9870 w 41768"/>
                  <a:gd name="connsiteY8" fmla="*/ 32614 h 43770"/>
                  <a:gd name="connsiteX9" fmla="*/ 8439 w 41768"/>
                  <a:gd name="connsiteY9" fmla="*/ 31326 h 43770"/>
                  <a:gd name="connsiteX10" fmla="*/ 40481 w 41768"/>
                  <a:gd name="connsiteY10" fmla="*/ 14161 h 43770"/>
                  <a:gd name="connsiteX11" fmla="*/ 41625 w 41768"/>
                  <a:gd name="connsiteY11" fmla="*/ 9727 h 43770"/>
                  <a:gd name="connsiteX12" fmla="*/ 41053 w 41768"/>
                  <a:gd name="connsiteY12" fmla="*/ 4434 h 43770"/>
                  <a:gd name="connsiteX13" fmla="*/ 39051 w 41768"/>
                  <a:gd name="connsiteY13" fmla="*/ 4291 h 43770"/>
                  <a:gd name="connsiteX14" fmla="*/ 36619 w 41768"/>
                  <a:gd name="connsiteY14" fmla="*/ 2718 h 43770"/>
                  <a:gd name="connsiteX15" fmla="*/ 36190 w 41768"/>
                  <a:gd name="connsiteY15" fmla="*/ 1287 h 43770"/>
                  <a:gd name="connsiteX16" fmla="*/ 35475 w 41768"/>
                  <a:gd name="connsiteY16" fmla="*/ 858 h 43770"/>
                  <a:gd name="connsiteX17" fmla="*/ 33758 w 41768"/>
                  <a:gd name="connsiteY17" fmla="*/ 715 h 43770"/>
                  <a:gd name="connsiteX18" fmla="*/ 30468 w 41768"/>
                  <a:gd name="connsiteY18" fmla="*/ 0 h 43770"/>
                  <a:gd name="connsiteX19" fmla="*/ 26606 w 41768"/>
                  <a:gd name="connsiteY19" fmla="*/ 2432 h 43770"/>
                  <a:gd name="connsiteX20" fmla="*/ 24889 w 41768"/>
                  <a:gd name="connsiteY20" fmla="*/ 6580 h 43770"/>
                  <a:gd name="connsiteX21" fmla="*/ 24603 w 41768"/>
                  <a:gd name="connsiteY21" fmla="*/ 8439 h 43770"/>
                  <a:gd name="connsiteX22" fmla="*/ 23316 w 41768"/>
                  <a:gd name="connsiteY22" fmla="*/ 12445 h 43770"/>
                  <a:gd name="connsiteX23" fmla="*/ 23745 w 41768"/>
                  <a:gd name="connsiteY23" fmla="*/ 14876 h 43770"/>
                  <a:gd name="connsiteX24" fmla="*/ 24031 w 41768"/>
                  <a:gd name="connsiteY24" fmla="*/ 18023 h 43770"/>
                  <a:gd name="connsiteX25" fmla="*/ 24317 w 41768"/>
                  <a:gd name="connsiteY25" fmla="*/ 20598 h 43770"/>
                  <a:gd name="connsiteX26" fmla="*/ 24031 w 41768"/>
                  <a:gd name="connsiteY26" fmla="*/ 22171 h 43770"/>
                  <a:gd name="connsiteX27" fmla="*/ 23316 w 41768"/>
                  <a:gd name="connsiteY27" fmla="*/ 23030 h 43770"/>
                  <a:gd name="connsiteX28" fmla="*/ 23602 w 41768"/>
                  <a:gd name="connsiteY28" fmla="*/ 23602 h 43770"/>
                  <a:gd name="connsiteX29" fmla="*/ 24317 w 41768"/>
                  <a:gd name="connsiteY29" fmla="*/ 23888 h 43770"/>
                  <a:gd name="connsiteX30" fmla="*/ 26463 w 41768"/>
                  <a:gd name="connsiteY30" fmla="*/ 23173 h 43770"/>
                  <a:gd name="connsiteX31" fmla="*/ 28752 w 41768"/>
                  <a:gd name="connsiteY31" fmla="*/ 23888 h 43770"/>
                  <a:gd name="connsiteX32" fmla="*/ 30897 w 41768"/>
                  <a:gd name="connsiteY32" fmla="*/ 25175 h 43770"/>
                  <a:gd name="connsiteX33" fmla="*/ 31040 w 41768"/>
                  <a:gd name="connsiteY33" fmla="*/ 26034 h 43770"/>
                  <a:gd name="connsiteX34" fmla="*/ 29467 w 41768"/>
                  <a:gd name="connsiteY34" fmla="*/ 26606 h 43770"/>
                  <a:gd name="connsiteX35" fmla="*/ 25891 w 41768"/>
                  <a:gd name="connsiteY35" fmla="*/ 28608 h 43770"/>
                  <a:gd name="connsiteX36" fmla="*/ 23316 w 41768"/>
                  <a:gd name="connsiteY36" fmla="*/ 30897 h 43770"/>
                  <a:gd name="connsiteX37" fmla="*/ 22600 w 41768"/>
                  <a:gd name="connsiteY37" fmla="*/ 33043 h 43770"/>
                  <a:gd name="connsiteX38" fmla="*/ 20884 w 41768"/>
                  <a:gd name="connsiteY38" fmla="*/ 37620 h 43770"/>
                  <a:gd name="connsiteX39" fmla="*/ 21170 w 41768"/>
                  <a:gd name="connsiteY39" fmla="*/ 38621 h 43770"/>
                  <a:gd name="connsiteX40" fmla="*/ 22029 w 41768"/>
                  <a:gd name="connsiteY40" fmla="*/ 39193 h 43770"/>
                  <a:gd name="connsiteX41" fmla="*/ 27893 w 41768"/>
                  <a:gd name="connsiteY41" fmla="*/ 38764 h 43770"/>
                  <a:gd name="connsiteX42" fmla="*/ 33186 w 41768"/>
                  <a:gd name="connsiteY42" fmla="*/ 36905 h 43770"/>
                  <a:gd name="connsiteX43" fmla="*/ 37191 w 41768"/>
                  <a:gd name="connsiteY43" fmla="*/ 34902 h 43770"/>
                  <a:gd name="connsiteX44" fmla="*/ 38478 w 41768"/>
                  <a:gd name="connsiteY44" fmla="*/ 35045 h 43770"/>
                  <a:gd name="connsiteX45" fmla="*/ 38907 w 41768"/>
                  <a:gd name="connsiteY45" fmla="*/ 32327 h 43770"/>
                  <a:gd name="connsiteX46" fmla="*/ 39909 w 41768"/>
                  <a:gd name="connsiteY46" fmla="*/ 28608 h 43770"/>
                  <a:gd name="connsiteX47" fmla="*/ 41768 w 41768"/>
                  <a:gd name="connsiteY47" fmla="*/ 25461 h 43770"/>
                  <a:gd name="connsiteX48" fmla="*/ 40910 w 41768"/>
                  <a:gd name="connsiteY48" fmla="*/ 18166 h 43770"/>
                  <a:gd name="connsiteX49" fmla="*/ 40481 w 41768"/>
                  <a:gd name="connsiteY49" fmla="*/ 14161 h 4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1768" h="43770">
                    <a:moveTo>
                      <a:pt x="8439" y="31326"/>
                    </a:moveTo>
                    <a:lnTo>
                      <a:pt x="5722" y="34759"/>
                    </a:lnTo>
                    <a:lnTo>
                      <a:pt x="0" y="40052"/>
                    </a:lnTo>
                    <a:lnTo>
                      <a:pt x="429" y="41053"/>
                    </a:lnTo>
                    <a:lnTo>
                      <a:pt x="1431" y="43771"/>
                    </a:lnTo>
                    <a:lnTo>
                      <a:pt x="4577" y="40910"/>
                    </a:lnTo>
                    <a:lnTo>
                      <a:pt x="4577" y="38621"/>
                    </a:lnTo>
                    <a:lnTo>
                      <a:pt x="9870" y="33186"/>
                    </a:lnTo>
                    <a:lnTo>
                      <a:pt x="9870" y="32614"/>
                    </a:lnTo>
                    <a:lnTo>
                      <a:pt x="8439" y="31326"/>
                    </a:lnTo>
                    <a:close/>
                    <a:moveTo>
                      <a:pt x="40481" y="14161"/>
                    </a:moveTo>
                    <a:lnTo>
                      <a:pt x="41625" y="9727"/>
                    </a:lnTo>
                    <a:lnTo>
                      <a:pt x="41053" y="4434"/>
                    </a:lnTo>
                    <a:lnTo>
                      <a:pt x="39051" y="4291"/>
                    </a:lnTo>
                    <a:lnTo>
                      <a:pt x="36619" y="2718"/>
                    </a:lnTo>
                    <a:lnTo>
                      <a:pt x="36190" y="1287"/>
                    </a:lnTo>
                    <a:lnTo>
                      <a:pt x="35475" y="858"/>
                    </a:lnTo>
                    <a:lnTo>
                      <a:pt x="33758" y="715"/>
                    </a:lnTo>
                    <a:lnTo>
                      <a:pt x="30468" y="0"/>
                    </a:lnTo>
                    <a:lnTo>
                      <a:pt x="26606" y="2432"/>
                    </a:lnTo>
                    <a:lnTo>
                      <a:pt x="24889" y="6580"/>
                    </a:lnTo>
                    <a:lnTo>
                      <a:pt x="24603" y="8439"/>
                    </a:lnTo>
                    <a:lnTo>
                      <a:pt x="23316" y="12445"/>
                    </a:lnTo>
                    <a:lnTo>
                      <a:pt x="23745" y="14876"/>
                    </a:lnTo>
                    <a:lnTo>
                      <a:pt x="24031" y="18023"/>
                    </a:lnTo>
                    <a:lnTo>
                      <a:pt x="24317" y="20598"/>
                    </a:lnTo>
                    <a:lnTo>
                      <a:pt x="24031" y="22171"/>
                    </a:lnTo>
                    <a:lnTo>
                      <a:pt x="23316" y="23030"/>
                    </a:lnTo>
                    <a:lnTo>
                      <a:pt x="23602" y="23602"/>
                    </a:lnTo>
                    <a:lnTo>
                      <a:pt x="24317" y="23888"/>
                    </a:lnTo>
                    <a:lnTo>
                      <a:pt x="26463" y="23173"/>
                    </a:lnTo>
                    <a:lnTo>
                      <a:pt x="28752" y="23888"/>
                    </a:lnTo>
                    <a:lnTo>
                      <a:pt x="30897" y="25175"/>
                    </a:lnTo>
                    <a:lnTo>
                      <a:pt x="31040" y="26034"/>
                    </a:lnTo>
                    <a:lnTo>
                      <a:pt x="29467" y="26606"/>
                    </a:lnTo>
                    <a:lnTo>
                      <a:pt x="25891" y="28608"/>
                    </a:lnTo>
                    <a:lnTo>
                      <a:pt x="23316" y="30897"/>
                    </a:lnTo>
                    <a:lnTo>
                      <a:pt x="22600" y="33043"/>
                    </a:lnTo>
                    <a:lnTo>
                      <a:pt x="20884" y="37620"/>
                    </a:lnTo>
                    <a:lnTo>
                      <a:pt x="21170" y="38621"/>
                    </a:lnTo>
                    <a:lnTo>
                      <a:pt x="22029" y="39193"/>
                    </a:lnTo>
                    <a:lnTo>
                      <a:pt x="27893" y="38764"/>
                    </a:lnTo>
                    <a:lnTo>
                      <a:pt x="33186" y="36905"/>
                    </a:lnTo>
                    <a:lnTo>
                      <a:pt x="37191" y="34902"/>
                    </a:lnTo>
                    <a:lnTo>
                      <a:pt x="38478" y="35045"/>
                    </a:lnTo>
                    <a:lnTo>
                      <a:pt x="38907" y="32327"/>
                    </a:lnTo>
                    <a:lnTo>
                      <a:pt x="39909" y="28608"/>
                    </a:lnTo>
                    <a:lnTo>
                      <a:pt x="41768" y="25461"/>
                    </a:lnTo>
                    <a:lnTo>
                      <a:pt x="40910" y="18166"/>
                    </a:lnTo>
                    <a:lnTo>
                      <a:pt x="40481" y="1416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3" name="Freeform: Shape 432">
                <a:extLst>
                  <a:ext uri="{FF2B5EF4-FFF2-40B4-BE49-F238E27FC236}">
                    <a16:creationId xmlns:a16="http://schemas.microsoft.com/office/drawing/2014/main" id="{3F42485A-9339-E4F3-6617-A28D4D4AA461}"/>
                  </a:ext>
                  <a:ext uri="{C183D7F6-B498-43B3-948B-1728B52AA6E4}">
                    <adec:decorative xmlns:adec="http://schemas.microsoft.com/office/drawing/2017/decorative" val="1"/>
                  </a:ext>
                </a:extLst>
              </p:cNvPr>
              <p:cNvSpPr/>
              <p:nvPr/>
            </p:nvSpPr>
            <p:spPr>
              <a:xfrm>
                <a:off x="3944318" y="3990328"/>
                <a:ext cx="79960" cy="17880"/>
              </a:xfrm>
              <a:custGeom>
                <a:avLst/>
                <a:gdLst>
                  <a:gd name="connsiteX0" fmla="*/ 2289 w 79960"/>
                  <a:gd name="connsiteY0" fmla="*/ 12302 h 17880"/>
                  <a:gd name="connsiteX1" fmla="*/ 2146 w 79960"/>
                  <a:gd name="connsiteY1" fmla="*/ 12302 h 17880"/>
                  <a:gd name="connsiteX2" fmla="*/ 429 w 79960"/>
                  <a:gd name="connsiteY2" fmla="*/ 12302 h 17880"/>
                  <a:gd name="connsiteX3" fmla="*/ 143 w 79960"/>
                  <a:gd name="connsiteY3" fmla="*/ 12445 h 17880"/>
                  <a:gd name="connsiteX4" fmla="*/ 0 w 79960"/>
                  <a:gd name="connsiteY4" fmla="*/ 12874 h 17880"/>
                  <a:gd name="connsiteX5" fmla="*/ 143 w 79960"/>
                  <a:gd name="connsiteY5" fmla="*/ 13303 h 17880"/>
                  <a:gd name="connsiteX6" fmla="*/ 1001 w 79960"/>
                  <a:gd name="connsiteY6" fmla="*/ 13732 h 17880"/>
                  <a:gd name="connsiteX7" fmla="*/ 1144 w 79960"/>
                  <a:gd name="connsiteY7" fmla="*/ 14018 h 17880"/>
                  <a:gd name="connsiteX8" fmla="*/ 1287 w 79960"/>
                  <a:gd name="connsiteY8" fmla="*/ 14161 h 17880"/>
                  <a:gd name="connsiteX9" fmla="*/ 1573 w 79960"/>
                  <a:gd name="connsiteY9" fmla="*/ 14161 h 17880"/>
                  <a:gd name="connsiteX10" fmla="*/ 1859 w 79960"/>
                  <a:gd name="connsiteY10" fmla="*/ 14161 h 17880"/>
                  <a:gd name="connsiteX11" fmla="*/ 2003 w 79960"/>
                  <a:gd name="connsiteY11" fmla="*/ 14018 h 17880"/>
                  <a:gd name="connsiteX12" fmla="*/ 2003 w 79960"/>
                  <a:gd name="connsiteY12" fmla="*/ 13732 h 17880"/>
                  <a:gd name="connsiteX13" fmla="*/ 2146 w 79960"/>
                  <a:gd name="connsiteY13" fmla="*/ 13589 h 17880"/>
                  <a:gd name="connsiteX14" fmla="*/ 2289 w 79960"/>
                  <a:gd name="connsiteY14" fmla="*/ 13446 h 17880"/>
                  <a:gd name="connsiteX15" fmla="*/ 2575 w 79960"/>
                  <a:gd name="connsiteY15" fmla="*/ 12874 h 17880"/>
                  <a:gd name="connsiteX16" fmla="*/ 2718 w 79960"/>
                  <a:gd name="connsiteY16" fmla="*/ 12731 h 17880"/>
                  <a:gd name="connsiteX17" fmla="*/ 2718 w 79960"/>
                  <a:gd name="connsiteY17" fmla="*/ 12445 h 17880"/>
                  <a:gd name="connsiteX18" fmla="*/ 2289 w 79960"/>
                  <a:gd name="connsiteY18" fmla="*/ 12302 h 17880"/>
                  <a:gd name="connsiteX19" fmla="*/ 65656 w 79960"/>
                  <a:gd name="connsiteY19" fmla="*/ 3576 h 17880"/>
                  <a:gd name="connsiteX20" fmla="*/ 61937 w 79960"/>
                  <a:gd name="connsiteY20" fmla="*/ 2289 h 17880"/>
                  <a:gd name="connsiteX21" fmla="*/ 56215 w 79960"/>
                  <a:gd name="connsiteY21" fmla="*/ 1573 h 17880"/>
                  <a:gd name="connsiteX22" fmla="*/ 55500 w 79960"/>
                  <a:gd name="connsiteY22" fmla="*/ 1573 h 17880"/>
                  <a:gd name="connsiteX23" fmla="*/ 56215 w 79960"/>
                  <a:gd name="connsiteY23" fmla="*/ 2861 h 17880"/>
                  <a:gd name="connsiteX24" fmla="*/ 55357 w 79960"/>
                  <a:gd name="connsiteY24" fmla="*/ 3004 h 17880"/>
                  <a:gd name="connsiteX25" fmla="*/ 54356 w 79960"/>
                  <a:gd name="connsiteY25" fmla="*/ 2432 h 17880"/>
                  <a:gd name="connsiteX26" fmla="*/ 53641 w 79960"/>
                  <a:gd name="connsiteY26" fmla="*/ 1573 h 17880"/>
                  <a:gd name="connsiteX27" fmla="*/ 52639 w 79960"/>
                  <a:gd name="connsiteY27" fmla="*/ 1431 h 17880"/>
                  <a:gd name="connsiteX28" fmla="*/ 33758 w 79960"/>
                  <a:gd name="connsiteY28" fmla="*/ 858 h 17880"/>
                  <a:gd name="connsiteX29" fmla="*/ 26320 w 79960"/>
                  <a:gd name="connsiteY29" fmla="*/ 0 h 17880"/>
                  <a:gd name="connsiteX30" fmla="*/ 24746 w 79960"/>
                  <a:gd name="connsiteY30" fmla="*/ 286 h 17880"/>
                  <a:gd name="connsiteX31" fmla="*/ 23316 w 79960"/>
                  <a:gd name="connsiteY31" fmla="*/ 715 h 17880"/>
                  <a:gd name="connsiteX32" fmla="*/ 22887 w 79960"/>
                  <a:gd name="connsiteY32" fmla="*/ 2718 h 17880"/>
                  <a:gd name="connsiteX33" fmla="*/ 21599 w 79960"/>
                  <a:gd name="connsiteY33" fmla="*/ 4005 h 17880"/>
                  <a:gd name="connsiteX34" fmla="*/ 20026 w 79960"/>
                  <a:gd name="connsiteY34" fmla="*/ 4863 h 17880"/>
                  <a:gd name="connsiteX35" fmla="*/ 20741 w 79960"/>
                  <a:gd name="connsiteY35" fmla="*/ 6294 h 17880"/>
                  <a:gd name="connsiteX36" fmla="*/ 21742 w 79960"/>
                  <a:gd name="connsiteY36" fmla="*/ 7438 h 17880"/>
                  <a:gd name="connsiteX37" fmla="*/ 22744 w 79960"/>
                  <a:gd name="connsiteY37" fmla="*/ 9298 h 17880"/>
                  <a:gd name="connsiteX38" fmla="*/ 22744 w 79960"/>
                  <a:gd name="connsiteY38" fmla="*/ 11586 h 17880"/>
                  <a:gd name="connsiteX39" fmla="*/ 22028 w 79960"/>
                  <a:gd name="connsiteY39" fmla="*/ 16450 h 17880"/>
                  <a:gd name="connsiteX40" fmla="*/ 23745 w 79960"/>
                  <a:gd name="connsiteY40" fmla="*/ 17308 h 17880"/>
                  <a:gd name="connsiteX41" fmla="*/ 27607 w 79960"/>
                  <a:gd name="connsiteY41" fmla="*/ 17308 h 17880"/>
                  <a:gd name="connsiteX42" fmla="*/ 29180 w 79960"/>
                  <a:gd name="connsiteY42" fmla="*/ 17737 h 17880"/>
                  <a:gd name="connsiteX43" fmla="*/ 31040 w 79960"/>
                  <a:gd name="connsiteY43" fmla="*/ 17880 h 17880"/>
                  <a:gd name="connsiteX44" fmla="*/ 32900 w 79960"/>
                  <a:gd name="connsiteY44" fmla="*/ 17594 h 17880"/>
                  <a:gd name="connsiteX45" fmla="*/ 34902 w 79960"/>
                  <a:gd name="connsiteY45" fmla="*/ 16593 h 17880"/>
                  <a:gd name="connsiteX46" fmla="*/ 40195 w 79960"/>
                  <a:gd name="connsiteY46" fmla="*/ 16879 h 17880"/>
                  <a:gd name="connsiteX47" fmla="*/ 42769 w 79960"/>
                  <a:gd name="connsiteY47" fmla="*/ 16593 h 17880"/>
                  <a:gd name="connsiteX48" fmla="*/ 45916 w 79960"/>
                  <a:gd name="connsiteY48" fmla="*/ 17737 h 17880"/>
                  <a:gd name="connsiteX49" fmla="*/ 48348 w 79960"/>
                  <a:gd name="connsiteY49" fmla="*/ 17308 h 17880"/>
                  <a:gd name="connsiteX50" fmla="*/ 49492 w 79960"/>
                  <a:gd name="connsiteY50" fmla="*/ 17737 h 17880"/>
                  <a:gd name="connsiteX51" fmla="*/ 50780 w 79960"/>
                  <a:gd name="connsiteY51" fmla="*/ 17880 h 17880"/>
                  <a:gd name="connsiteX52" fmla="*/ 54070 w 79960"/>
                  <a:gd name="connsiteY52" fmla="*/ 17880 h 17880"/>
                  <a:gd name="connsiteX53" fmla="*/ 59076 w 79960"/>
                  <a:gd name="connsiteY53" fmla="*/ 17165 h 17880"/>
                  <a:gd name="connsiteX54" fmla="*/ 63225 w 79960"/>
                  <a:gd name="connsiteY54" fmla="*/ 14590 h 17880"/>
                  <a:gd name="connsiteX55" fmla="*/ 64798 w 79960"/>
                  <a:gd name="connsiteY55" fmla="*/ 12445 h 17880"/>
                  <a:gd name="connsiteX56" fmla="*/ 66657 w 79960"/>
                  <a:gd name="connsiteY56" fmla="*/ 10585 h 17880"/>
                  <a:gd name="connsiteX57" fmla="*/ 69661 w 79960"/>
                  <a:gd name="connsiteY57" fmla="*/ 8869 h 17880"/>
                  <a:gd name="connsiteX58" fmla="*/ 69375 w 79960"/>
                  <a:gd name="connsiteY58" fmla="*/ 4577 h 17880"/>
                  <a:gd name="connsiteX59" fmla="*/ 65656 w 79960"/>
                  <a:gd name="connsiteY59" fmla="*/ 3576 h 17880"/>
                  <a:gd name="connsiteX60" fmla="*/ 79388 w 79960"/>
                  <a:gd name="connsiteY60" fmla="*/ 11586 h 17880"/>
                  <a:gd name="connsiteX61" fmla="*/ 77529 w 79960"/>
                  <a:gd name="connsiteY61" fmla="*/ 11014 h 17880"/>
                  <a:gd name="connsiteX62" fmla="*/ 74239 w 79960"/>
                  <a:gd name="connsiteY62" fmla="*/ 10871 h 17880"/>
                  <a:gd name="connsiteX63" fmla="*/ 71378 w 79960"/>
                  <a:gd name="connsiteY63" fmla="*/ 11730 h 17880"/>
                  <a:gd name="connsiteX64" fmla="*/ 71950 w 79960"/>
                  <a:gd name="connsiteY64" fmla="*/ 12588 h 17880"/>
                  <a:gd name="connsiteX65" fmla="*/ 73524 w 79960"/>
                  <a:gd name="connsiteY65" fmla="*/ 12874 h 17880"/>
                  <a:gd name="connsiteX66" fmla="*/ 75955 w 79960"/>
                  <a:gd name="connsiteY66" fmla="*/ 12731 h 17880"/>
                  <a:gd name="connsiteX67" fmla="*/ 79960 w 79960"/>
                  <a:gd name="connsiteY67" fmla="*/ 11873 h 17880"/>
                  <a:gd name="connsiteX68" fmla="*/ 79388 w 79960"/>
                  <a:gd name="connsiteY68" fmla="*/ 11586 h 1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9960" h="17880">
                    <a:moveTo>
                      <a:pt x="2289" y="12302"/>
                    </a:moveTo>
                    <a:lnTo>
                      <a:pt x="2146" y="12302"/>
                    </a:lnTo>
                    <a:lnTo>
                      <a:pt x="429" y="12302"/>
                    </a:lnTo>
                    <a:lnTo>
                      <a:pt x="143" y="12445"/>
                    </a:lnTo>
                    <a:lnTo>
                      <a:pt x="0" y="12874"/>
                    </a:lnTo>
                    <a:lnTo>
                      <a:pt x="143" y="13303"/>
                    </a:lnTo>
                    <a:lnTo>
                      <a:pt x="1001" y="13732"/>
                    </a:lnTo>
                    <a:lnTo>
                      <a:pt x="1144" y="14018"/>
                    </a:lnTo>
                    <a:lnTo>
                      <a:pt x="1287" y="14161"/>
                    </a:lnTo>
                    <a:lnTo>
                      <a:pt x="1573" y="14161"/>
                    </a:lnTo>
                    <a:lnTo>
                      <a:pt x="1859" y="14161"/>
                    </a:lnTo>
                    <a:lnTo>
                      <a:pt x="2003" y="14018"/>
                    </a:lnTo>
                    <a:lnTo>
                      <a:pt x="2003" y="13732"/>
                    </a:lnTo>
                    <a:lnTo>
                      <a:pt x="2146" y="13589"/>
                    </a:lnTo>
                    <a:lnTo>
                      <a:pt x="2289" y="13446"/>
                    </a:lnTo>
                    <a:lnTo>
                      <a:pt x="2575" y="12874"/>
                    </a:lnTo>
                    <a:lnTo>
                      <a:pt x="2718" y="12731"/>
                    </a:lnTo>
                    <a:lnTo>
                      <a:pt x="2718" y="12445"/>
                    </a:lnTo>
                    <a:lnTo>
                      <a:pt x="2289" y="12302"/>
                    </a:lnTo>
                    <a:close/>
                    <a:moveTo>
                      <a:pt x="65656" y="3576"/>
                    </a:moveTo>
                    <a:lnTo>
                      <a:pt x="61937" y="2289"/>
                    </a:lnTo>
                    <a:lnTo>
                      <a:pt x="56215" y="1573"/>
                    </a:lnTo>
                    <a:lnTo>
                      <a:pt x="55500" y="1573"/>
                    </a:lnTo>
                    <a:lnTo>
                      <a:pt x="56215" y="2861"/>
                    </a:lnTo>
                    <a:lnTo>
                      <a:pt x="55357" y="3004"/>
                    </a:lnTo>
                    <a:lnTo>
                      <a:pt x="54356" y="2432"/>
                    </a:lnTo>
                    <a:lnTo>
                      <a:pt x="53641" y="1573"/>
                    </a:lnTo>
                    <a:lnTo>
                      <a:pt x="52639" y="1431"/>
                    </a:lnTo>
                    <a:lnTo>
                      <a:pt x="33758" y="858"/>
                    </a:lnTo>
                    <a:lnTo>
                      <a:pt x="26320" y="0"/>
                    </a:lnTo>
                    <a:lnTo>
                      <a:pt x="24746" y="286"/>
                    </a:lnTo>
                    <a:lnTo>
                      <a:pt x="23316" y="715"/>
                    </a:lnTo>
                    <a:lnTo>
                      <a:pt x="22887" y="2718"/>
                    </a:lnTo>
                    <a:lnTo>
                      <a:pt x="21599" y="4005"/>
                    </a:lnTo>
                    <a:lnTo>
                      <a:pt x="20026" y="4863"/>
                    </a:lnTo>
                    <a:lnTo>
                      <a:pt x="20741" y="6294"/>
                    </a:lnTo>
                    <a:lnTo>
                      <a:pt x="21742" y="7438"/>
                    </a:lnTo>
                    <a:lnTo>
                      <a:pt x="22744" y="9298"/>
                    </a:lnTo>
                    <a:lnTo>
                      <a:pt x="22744" y="11586"/>
                    </a:lnTo>
                    <a:lnTo>
                      <a:pt x="22028" y="16450"/>
                    </a:lnTo>
                    <a:lnTo>
                      <a:pt x="23745" y="17308"/>
                    </a:lnTo>
                    <a:lnTo>
                      <a:pt x="27607" y="17308"/>
                    </a:lnTo>
                    <a:lnTo>
                      <a:pt x="29180" y="17737"/>
                    </a:lnTo>
                    <a:lnTo>
                      <a:pt x="31040" y="17880"/>
                    </a:lnTo>
                    <a:lnTo>
                      <a:pt x="32900" y="17594"/>
                    </a:lnTo>
                    <a:lnTo>
                      <a:pt x="34902" y="16593"/>
                    </a:lnTo>
                    <a:lnTo>
                      <a:pt x="40195" y="16879"/>
                    </a:lnTo>
                    <a:lnTo>
                      <a:pt x="42769" y="16593"/>
                    </a:lnTo>
                    <a:lnTo>
                      <a:pt x="45916" y="17737"/>
                    </a:lnTo>
                    <a:lnTo>
                      <a:pt x="48348" y="17308"/>
                    </a:lnTo>
                    <a:lnTo>
                      <a:pt x="49492" y="17737"/>
                    </a:lnTo>
                    <a:lnTo>
                      <a:pt x="50780" y="17880"/>
                    </a:lnTo>
                    <a:lnTo>
                      <a:pt x="54070" y="17880"/>
                    </a:lnTo>
                    <a:lnTo>
                      <a:pt x="59076" y="17165"/>
                    </a:lnTo>
                    <a:lnTo>
                      <a:pt x="63225" y="14590"/>
                    </a:lnTo>
                    <a:lnTo>
                      <a:pt x="64798" y="12445"/>
                    </a:lnTo>
                    <a:lnTo>
                      <a:pt x="66657" y="10585"/>
                    </a:lnTo>
                    <a:lnTo>
                      <a:pt x="69661" y="8869"/>
                    </a:lnTo>
                    <a:lnTo>
                      <a:pt x="69375" y="4577"/>
                    </a:lnTo>
                    <a:lnTo>
                      <a:pt x="65656" y="3576"/>
                    </a:lnTo>
                    <a:close/>
                    <a:moveTo>
                      <a:pt x="79388" y="11586"/>
                    </a:moveTo>
                    <a:lnTo>
                      <a:pt x="77529" y="11014"/>
                    </a:lnTo>
                    <a:lnTo>
                      <a:pt x="74239" y="10871"/>
                    </a:lnTo>
                    <a:lnTo>
                      <a:pt x="71378" y="11730"/>
                    </a:lnTo>
                    <a:lnTo>
                      <a:pt x="71950" y="12588"/>
                    </a:lnTo>
                    <a:lnTo>
                      <a:pt x="73524" y="12874"/>
                    </a:lnTo>
                    <a:lnTo>
                      <a:pt x="75955" y="12731"/>
                    </a:lnTo>
                    <a:lnTo>
                      <a:pt x="79960" y="11873"/>
                    </a:lnTo>
                    <a:lnTo>
                      <a:pt x="79388" y="1158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4" name="Freeform: Shape 433">
                <a:extLst>
                  <a:ext uri="{FF2B5EF4-FFF2-40B4-BE49-F238E27FC236}">
                    <a16:creationId xmlns:a16="http://schemas.microsoft.com/office/drawing/2014/main" id="{1E74FEC3-76BF-E9BA-1A6B-5E40457768DC}"/>
                  </a:ext>
                  <a:ext uri="{C183D7F6-B498-43B3-948B-1728B52AA6E4}">
                    <adec:decorative xmlns:adec="http://schemas.microsoft.com/office/drawing/2017/decorative" val="1"/>
                  </a:ext>
                </a:extLst>
              </p:cNvPr>
              <p:cNvSpPr/>
              <p:nvPr/>
            </p:nvSpPr>
            <p:spPr>
              <a:xfrm>
                <a:off x="4292912" y="3022076"/>
                <a:ext cx="7295" cy="13159"/>
              </a:xfrm>
              <a:custGeom>
                <a:avLst/>
                <a:gdLst>
                  <a:gd name="connsiteX0" fmla="*/ 7009 w 7295"/>
                  <a:gd name="connsiteY0" fmla="*/ 11014 h 13159"/>
                  <a:gd name="connsiteX1" fmla="*/ 6008 w 7295"/>
                  <a:gd name="connsiteY1" fmla="*/ 11157 h 13159"/>
                  <a:gd name="connsiteX2" fmla="*/ 5292 w 7295"/>
                  <a:gd name="connsiteY2" fmla="*/ 11443 h 13159"/>
                  <a:gd name="connsiteX3" fmla="*/ 4291 w 7295"/>
                  <a:gd name="connsiteY3" fmla="*/ 12588 h 13159"/>
                  <a:gd name="connsiteX4" fmla="*/ 6437 w 7295"/>
                  <a:gd name="connsiteY4" fmla="*/ 13160 h 13159"/>
                  <a:gd name="connsiteX5" fmla="*/ 7009 w 7295"/>
                  <a:gd name="connsiteY5" fmla="*/ 12731 h 13159"/>
                  <a:gd name="connsiteX6" fmla="*/ 7295 w 7295"/>
                  <a:gd name="connsiteY6" fmla="*/ 12159 h 13159"/>
                  <a:gd name="connsiteX7" fmla="*/ 7295 w 7295"/>
                  <a:gd name="connsiteY7" fmla="*/ 11300 h 13159"/>
                  <a:gd name="connsiteX8" fmla="*/ 7009 w 7295"/>
                  <a:gd name="connsiteY8" fmla="*/ 11014 h 13159"/>
                  <a:gd name="connsiteX9" fmla="*/ 2146 w 7295"/>
                  <a:gd name="connsiteY9" fmla="*/ 5579 h 13159"/>
                  <a:gd name="connsiteX10" fmla="*/ 3290 w 7295"/>
                  <a:gd name="connsiteY10" fmla="*/ 2432 h 13159"/>
                  <a:gd name="connsiteX11" fmla="*/ 3004 w 7295"/>
                  <a:gd name="connsiteY11" fmla="*/ 1001 h 13159"/>
                  <a:gd name="connsiteX12" fmla="*/ 715 w 7295"/>
                  <a:gd name="connsiteY12" fmla="*/ 0 h 13159"/>
                  <a:gd name="connsiteX13" fmla="*/ 286 w 7295"/>
                  <a:gd name="connsiteY13" fmla="*/ 429 h 13159"/>
                  <a:gd name="connsiteX14" fmla="*/ 0 w 7295"/>
                  <a:gd name="connsiteY14" fmla="*/ 1287 h 13159"/>
                  <a:gd name="connsiteX15" fmla="*/ 1573 w 7295"/>
                  <a:gd name="connsiteY15" fmla="*/ 6294 h 13159"/>
                  <a:gd name="connsiteX16" fmla="*/ 1573 w 7295"/>
                  <a:gd name="connsiteY16" fmla="*/ 7009 h 13159"/>
                  <a:gd name="connsiteX17" fmla="*/ 286 w 7295"/>
                  <a:gd name="connsiteY17" fmla="*/ 9584 h 13159"/>
                  <a:gd name="connsiteX18" fmla="*/ 0 w 7295"/>
                  <a:gd name="connsiteY18" fmla="*/ 10728 h 13159"/>
                  <a:gd name="connsiteX19" fmla="*/ 858 w 7295"/>
                  <a:gd name="connsiteY19" fmla="*/ 11586 h 13159"/>
                  <a:gd name="connsiteX20" fmla="*/ 3433 w 7295"/>
                  <a:gd name="connsiteY20" fmla="*/ 10013 h 13159"/>
                  <a:gd name="connsiteX21" fmla="*/ 3719 w 7295"/>
                  <a:gd name="connsiteY21" fmla="*/ 9155 h 13159"/>
                  <a:gd name="connsiteX22" fmla="*/ 2718 w 7295"/>
                  <a:gd name="connsiteY22" fmla="*/ 7724 h 13159"/>
                  <a:gd name="connsiteX23" fmla="*/ 2146 w 7295"/>
                  <a:gd name="connsiteY23" fmla="*/ 5579 h 1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295" h="13159">
                    <a:moveTo>
                      <a:pt x="7009" y="11014"/>
                    </a:moveTo>
                    <a:lnTo>
                      <a:pt x="6008" y="11157"/>
                    </a:lnTo>
                    <a:lnTo>
                      <a:pt x="5292" y="11443"/>
                    </a:lnTo>
                    <a:lnTo>
                      <a:pt x="4291" y="12588"/>
                    </a:lnTo>
                    <a:lnTo>
                      <a:pt x="6437" y="13160"/>
                    </a:lnTo>
                    <a:lnTo>
                      <a:pt x="7009" y="12731"/>
                    </a:lnTo>
                    <a:lnTo>
                      <a:pt x="7295" y="12159"/>
                    </a:lnTo>
                    <a:lnTo>
                      <a:pt x="7295" y="11300"/>
                    </a:lnTo>
                    <a:lnTo>
                      <a:pt x="7009" y="11014"/>
                    </a:lnTo>
                    <a:close/>
                    <a:moveTo>
                      <a:pt x="2146" y="5579"/>
                    </a:moveTo>
                    <a:lnTo>
                      <a:pt x="3290" y="2432"/>
                    </a:lnTo>
                    <a:lnTo>
                      <a:pt x="3004" y="1001"/>
                    </a:lnTo>
                    <a:lnTo>
                      <a:pt x="715" y="0"/>
                    </a:lnTo>
                    <a:lnTo>
                      <a:pt x="286" y="429"/>
                    </a:lnTo>
                    <a:lnTo>
                      <a:pt x="0" y="1287"/>
                    </a:lnTo>
                    <a:lnTo>
                      <a:pt x="1573" y="6294"/>
                    </a:lnTo>
                    <a:lnTo>
                      <a:pt x="1573" y="7009"/>
                    </a:lnTo>
                    <a:lnTo>
                      <a:pt x="286" y="9584"/>
                    </a:lnTo>
                    <a:lnTo>
                      <a:pt x="0" y="10728"/>
                    </a:lnTo>
                    <a:lnTo>
                      <a:pt x="858" y="11586"/>
                    </a:lnTo>
                    <a:lnTo>
                      <a:pt x="3433" y="10013"/>
                    </a:lnTo>
                    <a:lnTo>
                      <a:pt x="3719" y="9155"/>
                    </a:lnTo>
                    <a:lnTo>
                      <a:pt x="2718" y="7724"/>
                    </a:lnTo>
                    <a:lnTo>
                      <a:pt x="2146" y="557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5" name="Freeform: Shape 434">
                <a:extLst>
                  <a:ext uri="{FF2B5EF4-FFF2-40B4-BE49-F238E27FC236}">
                    <a16:creationId xmlns:a16="http://schemas.microsoft.com/office/drawing/2014/main" id="{C389B652-C5CC-2C8B-0D2A-DFB4493EE98B}"/>
                  </a:ext>
                  <a:ext uri="{C183D7F6-B498-43B3-948B-1728B52AA6E4}">
                    <adec:decorative xmlns:adec="http://schemas.microsoft.com/office/drawing/2017/decorative" val="1"/>
                  </a:ext>
                </a:extLst>
              </p:cNvPr>
              <p:cNvSpPr/>
              <p:nvPr/>
            </p:nvSpPr>
            <p:spPr>
              <a:xfrm>
                <a:off x="6421950" y="2713534"/>
                <a:ext cx="301246" cy="234589"/>
              </a:xfrm>
              <a:custGeom>
                <a:avLst/>
                <a:gdLst>
                  <a:gd name="connsiteX0" fmla="*/ 298242 w 301246"/>
                  <a:gd name="connsiteY0" fmla="*/ 166215 h 234589"/>
                  <a:gd name="connsiteX1" fmla="*/ 297384 w 301246"/>
                  <a:gd name="connsiteY1" fmla="*/ 165214 h 234589"/>
                  <a:gd name="connsiteX2" fmla="*/ 297957 w 301246"/>
                  <a:gd name="connsiteY2" fmla="*/ 164212 h 234589"/>
                  <a:gd name="connsiteX3" fmla="*/ 298815 w 301246"/>
                  <a:gd name="connsiteY3" fmla="*/ 164069 h 234589"/>
                  <a:gd name="connsiteX4" fmla="*/ 299959 w 301246"/>
                  <a:gd name="connsiteY4" fmla="*/ 163926 h 234589"/>
                  <a:gd name="connsiteX5" fmla="*/ 301247 w 301246"/>
                  <a:gd name="connsiteY5" fmla="*/ 162925 h 234589"/>
                  <a:gd name="connsiteX6" fmla="*/ 300960 w 301246"/>
                  <a:gd name="connsiteY6" fmla="*/ 161781 h 234589"/>
                  <a:gd name="connsiteX7" fmla="*/ 297671 w 301246"/>
                  <a:gd name="connsiteY7" fmla="*/ 159063 h 234589"/>
                  <a:gd name="connsiteX8" fmla="*/ 296240 w 301246"/>
                  <a:gd name="connsiteY8" fmla="*/ 156917 h 234589"/>
                  <a:gd name="connsiteX9" fmla="*/ 293951 w 301246"/>
                  <a:gd name="connsiteY9" fmla="*/ 151625 h 234589"/>
                  <a:gd name="connsiteX10" fmla="*/ 289374 w 301246"/>
                  <a:gd name="connsiteY10" fmla="*/ 146046 h 234589"/>
                  <a:gd name="connsiteX11" fmla="*/ 287943 w 301246"/>
                  <a:gd name="connsiteY11" fmla="*/ 144330 h 234589"/>
                  <a:gd name="connsiteX12" fmla="*/ 287801 w 301246"/>
                  <a:gd name="connsiteY12" fmla="*/ 142613 h 234589"/>
                  <a:gd name="connsiteX13" fmla="*/ 288373 w 301246"/>
                  <a:gd name="connsiteY13" fmla="*/ 140897 h 234589"/>
                  <a:gd name="connsiteX14" fmla="*/ 287801 w 301246"/>
                  <a:gd name="connsiteY14" fmla="*/ 138751 h 234589"/>
                  <a:gd name="connsiteX15" fmla="*/ 286227 w 301246"/>
                  <a:gd name="connsiteY15" fmla="*/ 136033 h 234589"/>
                  <a:gd name="connsiteX16" fmla="*/ 284225 w 301246"/>
                  <a:gd name="connsiteY16" fmla="*/ 131885 h 234589"/>
                  <a:gd name="connsiteX17" fmla="*/ 284367 w 301246"/>
                  <a:gd name="connsiteY17" fmla="*/ 128309 h 234589"/>
                  <a:gd name="connsiteX18" fmla="*/ 285512 w 301246"/>
                  <a:gd name="connsiteY18" fmla="*/ 126163 h 234589"/>
                  <a:gd name="connsiteX19" fmla="*/ 286799 w 301246"/>
                  <a:gd name="connsiteY19" fmla="*/ 124304 h 234589"/>
                  <a:gd name="connsiteX20" fmla="*/ 286227 w 301246"/>
                  <a:gd name="connsiteY20" fmla="*/ 121443 h 234589"/>
                  <a:gd name="connsiteX21" fmla="*/ 287514 w 301246"/>
                  <a:gd name="connsiteY21" fmla="*/ 117724 h 234589"/>
                  <a:gd name="connsiteX22" fmla="*/ 287657 w 301246"/>
                  <a:gd name="connsiteY22" fmla="*/ 115006 h 234589"/>
                  <a:gd name="connsiteX23" fmla="*/ 287085 w 301246"/>
                  <a:gd name="connsiteY23" fmla="*/ 113719 h 234589"/>
                  <a:gd name="connsiteX24" fmla="*/ 285941 w 301246"/>
                  <a:gd name="connsiteY24" fmla="*/ 112431 h 234589"/>
                  <a:gd name="connsiteX25" fmla="*/ 283080 w 301246"/>
                  <a:gd name="connsiteY25" fmla="*/ 110858 h 234589"/>
                  <a:gd name="connsiteX26" fmla="*/ 281793 w 301246"/>
                  <a:gd name="connsiteY26" fmla="*/ 109713 h 234589"/>
                  <a:gd name="connsiteX27" fmla="*/ 277788 w 301246"/>
                  <a:gd name="connsiteY27" fmla="*/ 108140 h 234589"/>
                  <a:gd name="connsiteX28" fmla="*/ 273782 w 301246"/>
                  <a:gd name="connsiteY28" fmla="*/ 106137 h 234589"/>
                  <a:gd name="connsiteX29" fmla="*/ 273210 w 301246"/>
                  <a:gd name="connsiteY29" fmla="*/ 104993 h 234589"/>
                  <a:gd name="connsiteX30" fmla="*/ 273353 w 301246"/>
                  <a:gd name="connsiteY30" fmla="*/ 104135 h 234589"/>
                  <a:gd name="connsiteX31" fmla="*/ 274068 w 301246"/>
                  <a:gd name="connsiteY31" fmla="*/ 102990 h 234589"/>
                  <a:gd name="connsiteX32" fmla="*/ 277073 w 301246"/>
                  <a:gd name="connsiteY32" fmla="*/ 99271 h 234589"/>
                  <a:gd name="connsiteX33" fmla="*/ 280362 w 301246"/>
                  <a:gd name="connsiteY33" fmla="*/ 95695 h 234589"/>
                  <a:gd name="connsiteX34" fmla="*/ 282365 w 301246"/>
                  <a:gd name="connsiteY34" fmla="*/ 94265 h 234589"/>
                  <a:gd name="connsiteX35" fmla="*/ 293379 w 301246"/>
                  <a:gd name="connsiteY35" fmla="*/ 89687 h 234589"/>
                  <a:gd name="connsiteX36" fmla="*/ 295096 w 301246"/>
                  <a:gd name="connsiteY36" fmla="*/ 88114 h 234589"/>
                  <a:gd name="connsiteX37" fmla="*/ 295525 w 301246"/>
                  <a:gd name="connsiteY37" fmla="*/ 85396 h 234589"/>
                  <a:gd name="connsiteX38" fmla="*/ 295525 w 301246"/>
                  <a:gd name="connsiteY38" fmla="*/ 83394 h 234589"/>
                  <a:gd name="connsiteX39" fmla="*/ 295382 w 301246"/>
                  <a:gd name="connsiteY39" fmla="*/ 79818 h 234589"/>
                  <a:gd name="connsiteX40" fmla="*/ 294666 w 301246"/>
                  <a:gd name="connsiteY40" fmla="*/ 74811 h 234589"/>
                  <a:gd name="connsiteX41" fmla="*/ 293808 w 301246"/>
                  <a:gd name="connsiteY41" fmla="*/ 71378 h 234589"/>
                  <a:gd name="connsiteX42" fmla="*/ 291663 w 301246"/>
                  <a:gd name="connsiteY42" fmla="*/ 64941 h 234589"/>
                  <a:gd name="connsiteX43" fmla="*/ 285941 w 301246"/>
                  <a:gd name="connsiteY43" fmla="*/ 51352 h 234589"/>
                  <a:gd name="connsiteX44" fmla="*/ 282508 w 301246"/>
                  <a:gd name="connsiteY44" fmla="*/ 37334 h 234589"/>
                  <a:gd name="connsiteX45" fmla="*/ 282365 w 301246"/>
                  <a:gd name="connsiteY45" fmla="*/ 36619 h 234589"/>
                  <a:gd name="connsiteX46" fmla="*/ 282508 w 301246"/>
                  <a:gd name="connsiteY46" fmla="*/ 34616 h 234589"/>
                  <a:gd name="connsiteX47" fmla="*/ 282365 w 301246"/>
                  <a:gd name="connsiteY47" fmla="*/ 31612 h 234589"/>
                  <a:gd name="connsiteX48" fmla="*/ 281650 w 301246"/>
                  <a:gd name="connsiteY48" fmla="*/ 28895 h 234589"/>
                  <a:gd name="connsiteX49" fmla="*/ 279075 w 301246"/>
                  <a:gd name="connsiteY49" fmla="*/ 26606 h 234589"/>
                  <a:gd name="connsiteX50" fmla="*/ 276357 w 301246"/>
                  <a:gd name="connsiteY50" fmla="*/ 24889 h 234589"/>
                  <a:gd name="connsiteX51" fmla="*/ 273067 w 301246"/>
                  <a:gd name="connsiteY51" fmla="*/ 23173 h 234589"/>
                  <a:gd name="connsiteX52" fmla="*/ 270492 w 301246"/>
                  <a:gd name="connsiteY52" fmla="*/ 22458 h 234589"/>
                  <a:gd name="connsiteX53" fmla="*/ 269205 w 301246"/>
                  <a:gd name="connsiteY53" fmla="*/ 22172 h 234589"/>
                  <a:gd name="connsiteX54" fmla="*/ 268919 w 301246"/>
                  <a:gd name="connsiteY54" fmla="*/ 21313 h 234589"/>
                  <a:gd name="connsiteX55" fmla="*/ 268347 w 301246"/>
                  <a:gd name="connsiteY55" fmla="*/ 20455 h 234589"/>
                  <a:gd name="connsiteX56" fmla="*/ 267203 w 301246"/>
                  <a:gd name="connsiteY56" fmla="*/ 19597 h 234589"/>
                  <a:gd name="connsiteX57" fmla="*/ 264628 w 301246"/>
                  <a:gd name="connsiteY57" fmla="*/ 18596 h 234589"/>
                  <a:gd name="connsiteX58" fmla="*/ 262625 w 301246"/>
                  <a:gd name="connsiteY58" fmla="*/ 18452 h 234589"/>
                  <a:gd name="connsiteX59" fmla="*/ 260765 w 301246"/>
                  <a:gd name="connsiteY59" fmla="*/ 20026 h 234589"/>
                  <a:gd name="connsiteX60" fmla="*/ 259764 w 301246"/>
                  <a:gd name="connsiteY60" fmla="*/ 20312 h 234589"/>
                  <a:gd name="connsiteX61" fmla="*/ 242742 w 301246"/>
                  <a:gd name="connsiteY61" fmla="*/ 19883 h 234589"/>
                  <a:gd name="connsiteX62" fmla="*/ 226721 w 301246"/>
                  <a:gd name="connsiteY62" fmla="*/ 19168 h 234589"/>
                  <a:gd name="connsiteX63" fmla="*/ 211702 w 301246"/>
                  <a:gd name="connsiteY63" fmla="*/ 18596 h 234589"/>
                  <a:gd name="connsiteX64" fmla="*/ 197398 w 301246"/>
                  <a:gd name="connsiteY64" fmla="*/ 18023 h 234589"/>
                  <a:gd name="connsiteX65" fmla="*/ 183666 w 301246"/>
                  <a:gd name="connsiteY65" fmla="*/ 17451 h 234589"/>
                  <a:gd name="connsiteX66" fmla="*/ 175083 w 301246"/>
                  <a:gd name="connsiteY66" fmla="*/ 16879 h 234589"/>
                  <a:gd name="connsiteX67" fmla="*/ 166644 w 301246"/>
                  <a:gd name="connsiteY67" fmla="*/ 16307 h 234589"/>
                  <a:gd name="connsiteX68" fmla="*/ 165357 w 301246"/>
                  <a:gd name="connsiteY68" fmla="*/ 15735 h 234589"/>
                  <a:gd name="connsiteX69" fmla="*/ 164069 w 301246"/>
                  <a:gd name="connsiteY69" fmla="*/ 16736 h 234589"/>
                  <a:gd name="connsiteX70" fmla="*/ 159349 w 301246"/>
                  <a:gd name="connsiteY70" fmla="*/ 18882 h 234589"/>
                  <a:gd name="connsiteX71" fmla="*/ 146332 w 301246"/>
                  <a:gd name="connsiteY71" fmla="*/ 20312 h 234589"/>
                  <a:gd name="connsiteX72" fmla="*/ 142183 w 301246"/>
                  <a:gd name="connsiteY72" fmla="*/ 19454 h 234589"/>
                  <a:gd name="connsiteX73" fmla="*/ 137177 w 301246"/>
                  <a:gd name="connsiteY73" fmla="*/ 17022 h 234589"/>
                  <a:gd name="connsiteX74" fmla="*/ 134602 w 301246"/>
                  <a:gd name="connsiteY74" fmla="*/ 13589 h 234589"/>
                  <a:gd name="connsiteX75" fmla="*/ 130168 w 301246"/>
                  <a:gd name="connsiteY75" fmla="*/ 3862 h 234589"/>
                  <a:gd name="connsiteX76" fmla="*/ 132028 w 301246"/>
                  <a:gd name="connsiteY76" fmla="*/ 4005 h 234589"/>
                  <a:gd name="connsiteX77" fmla="*/ 137463 w 301246"/>
                  <a:gd name="connsiteY77" fmla="*/ 7152 h 234589"/>
                  <a:gd name="connsiteX78" fmla="*/ 141039 w 301246"/>
                  <a:gd name="connsiteY78" fmla="*/ 8583 h 234589"/>
                  <a:gd name="connsiteX79" fmla="*/ 139895 w 301246"/>
                  <a:gd name="connsiteY79" fmla="*/ 6437 h 234589"/>
                  <a:gd name="connsiteX80" fmla="*/ 133029 w 301246"/>
                  <a:gd name="connsiteY80" fmla="*/ 2861 h 234589"/>
                  <a:gd name="connsiteX81" fmla="*/ 126735 w 301246"/>
                  <a:gd name="connsiteY81" fmla="*/ 0 h 234589"/>
                  <a:gd name="connsiteX82" fmla="*/ 119583 w 301246"/>
                  <a:gd name="connsiteY82" fmla="*/ 0 h 234589"/>
                  <a:gd name="connsiteX83" fmla="*/ 112145 w 301246"/>
                  <a:gd name="connsiteY83" fmla="*/ 858 h 234589"/>
                  <a:gd name="connsiteX84" fmla="*/ 94694 w 301246"/>
                  <a:gd name="connsiteY84" fmla="*/ 4434 h 234589"/>
                  <a:gd name="connsiteX85" fmla="*/ 86969 w 301246"/>
                  <a:gd name="connsiteY85" fmla="*/ 7724 h 234589"/>
                  <a:gd name="connsiteX86" fmla="*/ 83250 w 301246"/>
                  <a:gd name="connsiteY86" fmla="*/ 10013 h 234589"/>
                  <a:gd name="connsiteX87" fmla="*/ 73380 w 301246"/>
                  <a:gd name="connsiteY87" fmla="*/ 11873 h 234589"/>
                  <a:gd name="connsiteX88" fmla="*/ 67945 w 301246"/>
                  <a:gd name="connsiteY88" fmla="*/ 16736 h 234589"/>
                  <a:gd name="connsiteX89" fmla="*/ 65370 w 301246"/>
                  <a:gd name="connsiteY89" fmla="*/ 19883 h 234589"/>
                  <a:gd name="connsiteX90" fmla="*/ 63797 w 301246"/>
                  <a:gd name="connsiteY90" fmla="*/ 21027 h 234589"/>
                  <a:gd name="connsiteX91" fmla="*/ 62223 w 301246"/>
                  <a:gd name="connsiteY91" fmla="*/ 22744 h 234589"/>
                  <a:gd name="connsiteX92" fmla="*/ 57789 w 301246"/>
                  <a:gd name="connsiteY92" fmla="*/ 23745 h 234589"/>
                  <a:gd name="connsiteX93" fmla="*/ 53498 w 301246"/>
                  <a:gd name="connsiteY93" fmla="*/ 24317 h 234589"/>
                  <a:gd name="connsiteX94" fmla="*/ 35045 w 301246"/>
                  <a:gd name="connsiteY94" fmla="*/ 29038 h 234589"/>
                  <a:gd name="connsiteX95" fmla="*/ 17737 w 301246"/>
                  <a:gd name="connsiteY95" fmla="*/ 34044 h 234589"/>
                  <a:gd name="connsiteX96" fmla="*/ 7724 w 301246"/>
                  <a:gd name="connsiteY96" fmla="*/ 37906 h 234589"/>
                  <a:gd name="connsiteX97" fmla="*/ 3719 w 301246"/>
                  <a:gd name="connsiteY97" fmla="*/ 37620 h 234589"/>
                  <a:gd name="connsiteX98" fmla="*/ 2575 w 301246"/>
                  <a:gd name="connsiteY98" fmla="*/ 36905 h 234589"/>
                  <a:gd name="connsiteX99" fmla="*/ 2146 w 301246"/>
                  <a:gd name="connsiteY99" fmla="*/ 38192 h 234589"/>
                  <a:gd name="connsiteX100" fmla="*/ 2575 w 301246"/>
                  <a:gd name="connsiteY100" fmla="*/ 40195 h 234589"/>
                  <a:gd name="connsiteX101" fmla="*/ 6723 w 301246"/>
                  <a:gd name="connsiteY101" fmla="*/ 40767 h 234589"/>
                  <a:gd name="connsiteX102" fmla="*/ 13016 w 301246"/>
                  <a:gd name="connsiteY102" fmla="*/ 42197 h 234589"/>
                  <a:gd name="connsiteX103" fmla="*/ 13160 w 301246"/>
                  <a:gd name="connsiteY103" fmla="*/ 45058 h 234589"/>
                  <a:gd name="connsiteX104" fmla="*/ 12874 w 301246"/>
                  <a:gd name="connsiteY104" fmla="*/ 46918 h 234589"/>
                  <a:gd name="connsiteX105" fmla="*/ 13446 w 301246"/>
                  <a:gd name="connsiteY105" fmla="*/ 48205 h 234589"/>
                  <a:gd name="connsiteX106" fmla="*/ 13732 w 301246"/>
                  <a:gd name="connsiteY106" fmla="*/ 49779 h 234589"/>
                  <a:gd name="connsiteX107" fmla="*/ 10871 w 301246"/>
                  <a:gd name="connsiteY107" fmla="*/ 48348 h 234589"/>
                  <a:gd name="connsiteX108" fmla="*/ 4005 w 301246"/>
                  <a:gd name="connsiteY108" fmla="*/ 46060 h 234589"/>
                  <a:gd name="connsiteX109" fmla="*/ 4148 w 301246"/>
                  <a:gd name="connsiteY109" fmla="*/ 46918 h 234589"/>
                  <a:gd name="connsiteX110" fmla="*/ 4577 w 301246"/>
                  <a:gd name="connsiteY110" fmla="*/ 50351 h 234589"/>
                  <a:gd name="connsiteX111" fmla="*/ 5149 w 301246"/>
                  <a:gd name="connsiteY111" fmla="*/ 53212 h 234589"/>
                  <a:gd name="connsiteX112" fmla="*/ 8725 w 301246"/>
                  <a:gd name="connsiteY112" fmla="*/ 64369 h 234589"/>
                  <a:gd name="connsiteX113" fmla="*/ 8582 w 301246"/>
                  <a:gd name="connsiteY113" fmla="*/ 67087 h 234589"/>
                  <a:gd name="connsiteX114" fmla="*/ 8582 w 301246"/>
                  <a:gd name="connsiteY114" fmla="*/ 67802 h 234589"/>
                  <a:gd name="connsiteX115" fmla="*/ 7295 w 301246"/>
                  <a:gd name="connsiteY115" fmla="*/ 71664 h 234589"/>
                  <a:gd name="connsiteX116" fmla="*/ 5006 w 301246"/>
                  <a:gd name="connsiteY116" fmla="*/ 74954 h 234589"/>
                  <a:gd name="connsiteX117" fmla="*/ 2002 w 301246"/>
                  <a:gd name="connsiteY117" fmla="*/ 76671 h 234589"/>
                  <a:gd name="connsiteX118" fmla="*/ 286 w 301246"/>
                  <a:gd name="connsiteY118" fmla="*/ 78673 h 234589"/>
                  <a:gd name="connsiteX119" fmla="*/ 0 w 301246"/>
                  <a:gd name="connsiteY119" fmla="*/ 80962 h 234589"/>
                  <a:gd name="connsiteX120" fmla="*/ 3862 w 301246"/>
                  <a:gd name="connsiteY120" fmla="*/ 84824 h 234589"/>
                  <a:gd name="connsiteX121" fmla="*/ 11729 w 301246"/>
                  <a:gd name="connsiteY121" fmla="*/ 90403 h 234589"/>
                  <a:gd name="connsiteX122" fmla="*/ 14876 w 301246"/>
                  <a:gd name="connsiteY122" fmla="*/ 95266 h 234589"/>
                  <a:gd name="connsiteX123" fmla="*/ 13303 w 301246"/>
                  <a:gd name="connsiteY123" fmla="*/ 99128 h 234589"/>
                  <a:gd name="connsiteX124" fmla="*/ 12874 w 301246"/>
                  <a:gd name="connsiteY124" fmla="*/ 101989 h 234589"/>
                  <a:gd name="connsiteX125" fmla="*/ 13446 w 301246"/>
                  <a:gd name="connsiteY125" fmla="*/ 103849 h 234589"/>
                  <a:gd name="connsiteX126" fmla="*/ 14733 w 301246"/>
                  <a:gd name="connsiteY126" fmla="*/ 105422 h 234589"/>
                  <a:gd name="connsiteX127" fmla="*/ 16736 w 301246"/>
                  <a:gd name="connsiteY127" fmla="*/ 106423 h 234589"/>
                  <a:gd name="connsiteX128" fmla="*/ 17451 w 301246"/>
                  <a:gd name="connsiteY128" fmla="*/ 108140 h 234589"/>
                  <a:gd name="connsiteX129" fmla="*/ 17022 w 301246"/>
                  <a:gd name="connsiteY129" fmla="*/ 110572 h 234589"/>
                  <a:gd name="connsiteX130" fmla="*/ 17451 w 301246"/>
                  <a:gd name="connsiteY130" fmla="*/ 112145 h 234589"/>
                  <a:gd name="connsiteX131" fmla="*/ 18881 w 301246"/>
                  <a:gd name="connsiteY131" fmla="*/ 113289 h 234589"/>
                  <a:gd name="connsiteX132" fmla="*/ 18738 w 301246"/>
                  <a:gd name="connsiteY132" fmla="*/ 113719 h 234589"/>
                  <a:gd name="connsiteX133" fmla="*/ 18023 w 301246"/>
                  <a:gd name="connsiteY133" fmla="*/ 115292 h 234589"/>
                  <a:gd name="connsiteX134" fmla="*/ 17022 w 301246"/>
                  <a:gd name="connsiteY134" fmla="*/ 118296 h 234589"/>
                  <a:gd name="connsiteX135" fmla="*/ 16593 w 301246"/>
                  <a:gd name="connsiteY135" fmla="*/ 120442 h 234589"/>
                  <a:gd name="connsiteX136" fmla="*/ 14304 w 301246"/>
                  <a:gd name="connsiteY136" fmla="*/ 123302 h 234589"/>
                  <a:gd name="connsiteX137" fmla="*/ 15019 w 301246"/>
                  <a:gd name="connsiteY137" fmla="*/ 125877 h 234589"/>
                  <a:gd name="connsiteX138" fmla="*/ 16736 w 301246"/>
                  <a:gd name="connsiteY138" fmla="*/ 128738 h 234589"/>
                  <a:gd name="connsiteX139" fmla="*/ 18023 w 301246"/>
                  <a:gd name="connsiteY139" fmla="*/ 130168 h 234589"/>
                  <a:gd name="connsiteX140" fmla="*/ 18452 w 301246"/>
                  <a:gd name="connsiteY140" fmla="*/ 131599 h 234589"/>
                  <a:gd name="connsiteX141" fmla="*/ 17594 w 301246"/>
                  <a:gd name="connsiteY141" fmla="*/ 134889 h 234589"/>
                  <a:gd name="connsiteX142" fmla="*/ 18023 w 301246"/>
                  <a:gd name="connsiteY142" fmla="*/ 135747 h 234589"/>
                  <a:gd name="connsiteX143" fmla="*/ 23459 w 301246"/>
                  <a:gd name="connsiteY143" fmla="*/ 138179 h 234589"/>
                  <a:gd name="connsiteX144" fmla="*/ 24460 w 301246"/>
                  <a:gd name="connsiteY144" fmla="*/ 139323 h 234589"/>
                  <a:gd name="connsiteX145" fmla="*/ 24889 w 301246"/>
                  <a:gd name="connsiteY145" fmla="*/ 141612 h 234589"/>
                  <a:gd name="connsiteX146" fmla="*/ 26892 w 301246"/>
                  <a:gd name="connsiteY146" fmla="*/ 146618 h 234589"/>
                  <a:gd name="connsiteX147" fmla="*/ 25318 w 301246"/>
                  <a:gd name="connsiteY147" fmla="*/ 152912 h 234589"/>
                  <a:gd name="connsiteX148" fmla="*/ 23888 w 301246"/>
                  <a:gd name="connsiteY148" fmla="*/ 156345 h 234589"/>
                  <a:gd name="connsiteX149" fmla="*/ 20741 w 301246"/>
                  <a:gd name="connsiteY149" fmla="*/ 161781 h 234589"/>
                  <a:gd name="connsiteX150" fmla="*/ 20598 w 301246"/>
                  <a:gd name="connsiteY150" fmla="*/ 162353 h 234589"/>
                  <a:gd name="connsiteX151" fmla="*/ 23173 w 301246"/>
                  <a:gd name="connsiteY151" fmla="*/ 162210 h 234589"/>
                  <a:gd name="connsiteX152" fmla="*/ 25891 w 301246"/>
                  <a:gd name="connsiteY152" fmla="*/ 161209 h 234589"/>
                  <a:gd name="connsiteX153" fmla="*/ 26033 w 301246"/>
                  <a:gd name="connsiteY153" fmla="*/ 159635 h 234589"/>
                  <a:gd name="connsiteX154" fmla="*/ 25891 w 301246"/>
                  <a:gd name="connsiteY154" fmla="*/ 156488 h 234589"/>
                  <a:gd name="connsiteX155" fmla="*/ 26177 w 301246"/>
                  <a:gd name="connsiteY155" fmla="*/ 156059 h 234589"/>
                  <a:gd name="connsiteX156" fmla="*/ 30182 w 301246"/>
                  <a:gd name="connsiteY156" fmla="*/ 156917 h 234589"/>
                  <a:gd name="connsiteX157" fmla="*/ 34187 w 301246"/>
                  <a:gd name="connsiteY157" fmla="*/ 158348 h 234589"/>
                  <a:gd name="connsiteX158" fmla="*/ 34759 w 301246"/>
                  <a:gd name="connsiteY158" fmla="*/ 161352 h 234589"/>
                  <a:gd name="connsiteX159" fmla="*/ 35761 w 301246"/>
                  <a:gd name="connsiteY159" fmla="*/ 162782 h 234589"/>
                  <a:gd name="connsiteX160" fmla="*/ 37048 w 301246"/>
                  <a:gd name="connsiteY160" fmla="*/ 164212 h 234589"/>
                  <a:gd name="connsiteX161" fmla="*/ 38335 w 301246"/>
                  <a:gd name="connsiteY161" fmla="*/ 164785 h 234589"/>
                  <a:gd name="connsiteX162" fmla="*/ 40338 w 301246"/>
                  <a:gd name="connsiteY162" fmla="*/ 164928 h 234589"/>
                  <a:gd name="connsiteX163" fmla="*/ 45773 w 301246"/>
                  <a:gd name="connsiteY163" fmla="*/ 166644 h 234589"/>
                  <a:gd name="connsiteX164" fmla="*/ 48348 w 301246"/>
                  <a:gd name="connsiteY164" fmla="*/ 167073 h 234589"/>
                  <a:gd name="connsiteX165" fmla="*/ 51066 w 301246"/>
                  <a:gd name="connsiteY165" fmla="*/ 168218 h 234589"/>
                  <a:gd name="connsiteX166" fmla="*/ 53354 w 301246"/>
                  <a:gd name="connsiteY166" fmla="*/ 169505 h 234589"/>
                  <a:gd name="connsiteX167" fmla="*/ 54928 w 301246"/>
                  <a:gd name="connsiteY167" fmla="*/ 169791 h 234589"/>
                  <a:gd name="connsiteX168" fmla="*/ 55786 w 301246"/>
                  <a:gd name="connsiteY168" fmla="*/ 171221 h 234589"/>
                  <a:gd name="connsiteX169" fmla="*/ 56788 w 301246"/>
                  <a:gd name="connsiteY169" fmla="*/ 172080 h 234589"/>
                  <a:gd name="connsiteX170" fmla="*/ 58504 w 301246"/>
                  <a:gd name="connsiteY170" fmla="*/ 171364 h 234589"/>
                  <a:gd name="connsiteX171" fmla="*/ 65084 w 301246"/>
                  <a:gd name="connsiteY171" fmla="*/ 170363 h 234589"/>
                  <a:gd name="connsiteX172" fmla="*/ 67373 w 301246"/>
                  <a:gd name="connsiteY172" fmla="*/ 171794 h 234589"/>
                  <a:gd name="connsiteX173" fmla="*/ 68946 w 301246"/>
                  <a:gd name="connsiteY173" fmla="*/ 173224 h 234589"/>
                  <a:gd name="connsiteX174" fmla="*/ 69232 w 301246"/>
                  <a:gd name="connsiteY174" fmla="*/ 173653 h 234589"/>
                  <a:gd name="connsiteX175" fmla="*/ 68374 w 301246"/>
                  <a:gd name="connsiteY175" fmla="*/ 174941 h 234589"/>
                  <a:gd name="connsiteX176" fmla="*/ 67945 w 301246"/>
                  <a:gd name="connsiteY176" fmla="*/ 175942 h 234589"/>
                  <a:gd name="connsiteX177" fmla="*/ 67373 w 301246"/>
                  <a:gd name="connsiteY177" fmla="*/ 176514 h 234589"/>
                  <a:gd name="connsiteX178" fmla="*/ 65084 w 301246"/>
                  <a:gd name="connsiteY178" fmla="*/ 177229 h 234589"/>
                  <a:gd name="connsiteX179" fmla="*/ 63797 w 301246"/>
                  <a:gd name="connsiteY179" fmla="*/ 178374 h 234589"/>
                  <a:gd name="connsiteX180" fmla="*/ 62938 w 301246"/>
                  <a:gd name="connsiteY180" fmla="*/ 179518 h 234589"/>
                  <a:gd name="connsiteX181" fmla="*/ 63510 w 301246"/>
                  <a:gd name="connsiteY181" fmla="*/ 180805 h 234589"/>
                  <a:gd name="connsiteX182" fmla="*/ 65370 w 301246"/>
                  <a:gd name="connsiteY182" fmla="*/ 181664 h 234589"/>
                  <a:gd name="connsiteX183" fmla="*/ 66657 w 301246"/>
                  <a:gd name="connsiteY183" fmla="*/ 181807 h 234589"/>
                  <a:gd name="connsiteX184" fmla="*/ 67086 w 301246"/>
                  <a:gd name="connsiteY184" fmla="*/ 182665 h 234589"/>
                  <a:gd name="connsiteX185" fmla="*/ 71235 w 301246"/>
                  <a:gd name="connsiteY185" fmla="*/ 186527 h 234589"/>
                  <a:gd name="connsiteX186" fmla="*/ 74525 w 301246"/>
                  <a:gd name="connsiteY186" fmla="*/ 191533 h 234589"/>
                  <a:gd name="connsiteX187" fmla="*/ 75812 w 301246"/>
                  <a:gd name="connsiteY187" fmla="*/ 192249 h 234589"/>
                  <a:gd name="connsiteX188" fmla="*/ 77099 w 301246"/>
                  <a:gd name="connsiteY188" fmla="*/ 192392 h 234589"/>
                  <a:gd name="connsiteX189" fmla="*/ 78387 w 301246"/>
                  <a:gd name="connsiteY189" fmla="*/ 191676 h 234589"/>
                  <a:gd name="connsiteX190" fmla="*/ 80103 w 301246"/>
                  <a:gd name="connsiteY190" fmla="*/ 190103 h 234589"/>
                  <a:gd name="connsiteX191" fmla="*/ 81963 w 301246"/>
                  <a:gd name="connsiteY191" fmla="*/ 188959 h 234589"/>
                  <a:gd name="connsiteX192" fmla="*/ 83537 w 301246"/>
                  <a:gd name="connsiteY192" fmla="*/ 188387 h 234589"/>
                  <a:gd name="connsiteX193" fmla="*/ 86397 w 301246"/>
                  <a:gd name="connsiteY193" fmla="*/ 186956 h 234589"/>
                  <a:gd name="connsiteX194" fmla="*/ 86540 w 301246"/>
                  <a:gd name="connsiteY194" fmla="*/ 186098 h 234589"/>
                  <a:gd name="connsiteX195" fmla="*/ 84108 w 301246"/>
                  <a:gd name="connsiteY195" fmla="*/ 182665 h 234589"/>
                  <a:gd name="connsiteX196" fmla="*/ 82821 w 301246"/>
                  <a:gd name="connsiteY196" fmla="*/ 179947 h 234589"/>
                  <a:gd name="connsiteX197" fmla="*/ 83107 w 301246"/>
                  <a:gd name="connsiteY197" fmla="*/ 179375 h 234589"/>
                  <a:gd name="connsiteX198" fmla="*/ 86111 w 301246"/>
                  <a:gd name="connsiteY198" fmla="*/ 179804 h 234589"/>
                  <a:gd name="connsiteX199" fmla="*/ 91261 w 301246"/>
                  <a:gd name="connsiteY199" fmla="*/ 181377 h 234589"/>
                  <a:gd name="connsiteX200" fmla="*/ 99271 w 301246"/>
                  <a:gd name="connsiteY200" fmla="*/ 186241 h 234589"/>
                  <a:gd name="connsiteX201" fmla="*/ 100701 w 301246"/>
                  <a:gd name="connsiteY201" fmla="*/ 186241 h 234589"/>
                  <a:gd name="connsiteX202" fmla="*/ 103419 w 301246"/>
                  <a:gd name="connsiteY202" fmla="*/ 185955 h 234589"/>
                  <a:gd name="connsiteX203" fmla="*/ 106566 w 301246"/>
                  <a:gd name="connsiteY203" fmla="*/ 185097 h 234589"/>
                  <a:gd name="connsiteX204" fmla="*/ 107997 w 301246"/>
                  <a:gd name="connsiteY204" fmla="*/ 184238 h 234589"/>
                  <a:gd name="connsiteX205" fmla="*/ 108426 w 301246"/>
                  <a:gd name="connsiteY205" fmla="*/ 184524 h 234589"/>
                  <a:gd name="connsiteX206" fmla="*/ 108998 w 301246"/>
                  <a:gd name="connsiteY206" fmla="*/ 187242 h 234589"/>
                  <a:gd name="connsiteX207" fmla="*/ 108140 w 301246"/>
                  <a:gd name="connsiteY207" fmla="*/ 188673 h 234589"/>
                  <a:gd name="connsiteX208" fmla="*/ 104564 w 301246"/>
                  <a:gd name="connsiteY208" fmla="*/ 190103 h 234589"/>
                  <a:gd name="connsiteX209" fmla="*/ 104706 w 301246"/>
                  <a:gd name="connsiteY209" fmla="*/ 190818 h 234589"/>
                  <a:gd name="connsiteX210" fmla="*/ 105708 w 301246"/>
                  <a:gd name="connsiteY210" fmla="*/ 191676 h 234589"/>
                  <a:gd name="connsiteX211" fmla="*/ 107282 w 301246"/>
                  <a:gd name="connsiteY211" fmla="*/ 192392 h 234589"/>
                  <a:gd name="connsiteX212" fmla="*/ 109284 w 301246"/>
                  <a:gd name="connsiteY212" fmla="*/ 194108 h 234589"/>
                  <a:gd name="connsiteX213" fmla="*/ 110571 w 301246"/>
                  <a:gd name="connsiteY213" fmla="*/ 195968 h 234589"/>
                  <a:gd name="connsiteX214" fmla="*/ 111859 w 301246"/>
                  <a:gd name="connsiteY214" fmla="*/ 196969 h 234589"/>
                  <a:gd name="connsiteX215" fmla="*/ 113146 w 301246"/>
                  <a:gd name="connsiteY215" fmla="*/ 197398 h 234589"/>
                  <a:gd name="connsiteX216" fmla="*/ 116436 w 301246"/>
                  <a:gd name="connsiteY216" fmla="*/ 196397 h 234589"/>
                  <a:gd name="connsiteX217" fmla="*/ 117437 w 301246"/>
                  <a:gd name="connsiteY217" fmla="*/ 195539 h 234589"/>
                  <a:gd name="connsiteX218" fmla="*/ 117723 w 301246"/>
                  <a:gd name="connsiteY218" fmla="*/ 194966 h 234589"/>
                  <a:gd name="connsiteX219" fmla="*/ 118439 w 301246"/>
                  <a:gd name="connsiteY219" fmla="*/ 195110 h 234589"/>
                  <a:gd name="connsiteX220" fmla="*/ 119583 w 301246"/>
                  <a:gd name="connsiteY220" fmla="*/ 195968 h 234589"/>
                  <a:gd name="connsiteX221" fmla="*/ 119869 w 301246"/>
                  <a:gd name="connsiteY221" fmla="*/ 196540 h 234589"/>
                  <a:gd name="connsiteX222" fmla="*/ 123159 w 301246"/>
                  <a:gd name="connsiteY222" fmla="*/ 197684 h 234589"/>
                  <a:gd name="connsiteX223" fmla="*/ 125019 w 301246"/>
                  <a:gd name="connsiteY223" fmla="*/ 199115 h 234589"/>
                  <a:gd name="connsiteX224" fmla="*/ 126163 w 301246"/>
                  <a:gd name="connsiteY224" fmla="*/ 199687 h 234589"/>
                  <a:gd name="connsiteX225" fmla="*/ 127450 w 301246"/>
                  <a:gd name="connsiteY225" fmla="*/ 199115 h 234589"/>
                  <a:gd name="connsiteX226" fmla="*/ 132457 w 301246"/>
                  <a:gd name="connsiteY226" fmla="*/ 200116 h 234589"/>
                  <a:gd name="connsiteX227" fmla="*/ 133887 w 301246"/>
                  <a:gd name="connsiteY227" fmla="*/ 201117 h 234589"/>
                  <a:gd name="connsiteX228" fmla="*/ 134316 w 301246"/>
                  <a:gd name="connsiteY228" fmla="*/ 202548 h 234589"/>
                  <a:gd name="connsiteX229" fmla="*/ 134173 w 301246"/>
                  <a:gd name="connsiteY229" fmla="*/ 203406 h 234589"/>
                  <a:gd name="connsiteX230" fmla="*/ 134889 w 301246"/>
                  <a:gd name="connsiteY230" fmla="*/ 205838 h 234589"/>
                  <a:gd name="connsiteX231" fmla="*/ 141325 w 301246"/>
                  <a:gd name="connsiteY231" fmla="*/ 211416 h 234589"/>
                  <a:gd name="connsiteX232" fmla="*/ 141898 w 301246"/>
                  <a:gd name="connsiteY232" fmla="*/ 214420 h 234589"/>
                  <a:gd name="connsiteX233" fmla="*/ 142041 w 301246"/>
                  <a:gd name="connsiteY233" fmla="*/ 215564 h 234589"/>
                  <a:gd name="connsiteX234" fmla="*/ 145188 w 301246"/>
                  <a:gd name="connsiteY234" fmla="*/ 215994 h 234589"/>
                  <a:gd name="connsiteX235" fmla="*/ 145760 w 301246"/>
                  <a:gd name="connsiteY235" fmla="*/ 217996 h 234589"/>
                  <a:gd name="connsiteX236" fmla="*/ 146189 w 301246"/>
                  <a:gd name="connsiteY236" fmla="*/ 219999 h 234589"/>
                  <a:gd name="connsiteX237" fmla="*/ 151624 w 301246"/>
                  <a:gd name="connsiteY237" fmla="*/ 219856 h 234589"/>
                  <a:gd name="connsiteX238" fmla="*/ 154628 w 301246"/>
                  <a:gd name="connsiteY238" fmla="*/ 215421 h 234589"/>
                  <a:gd name="connsiteX239" fmla="*/ 156202 w 301246"/>
                  <a:gd name="connsiteY239" fmla="*/ 214992 h 234589"/>
                  <a:gd name="connsiteX240" fmla="*/ 158776 w 301246"/>
                  <a:gd name="connsiteY240" fmla="*/ 213419 h 234589"/>
                  <a:gd name="connsiteX241" fmla="*/ 160493 w 301246"/>
                  <a:gd name="connsiteY241" fmla="*/ 212131 h 234589"/>
                  <a:gd name="connsiteX242" fmla="*/ 161637 w 301246"/>
                  <a:gd name="connsiteY242" fmla="*/ 212990 h 234589"/>
                  <a:gd name="connsiteX243" fmla="*/ 163211 w 301246"/>
                  <a:gd name="connsiteY243" fmla="*/ 215708 h 234589"/>
                  <a:gd name="connsiteX244" fmla="*/ 165070 w 301246"/>
                  <a:gd name="connsiteY244" fmla="*/ 217996 h 234589"/>
                  <a:gd name="connsiteX245" fmla="*/ 166072 w 301246"/>
                  <a:gd name="connsiteY245" fmla="*/ 218854 h 234589"/>
                  <a:gd name="connsiteX246" fmla="*/ 166215 w 301246"/>
                  <a:gd name="connsiteY246" fmla="*/ 219570 h 234589"/>
                  <a:gd name="connsiteX247" fmla="*/ 167216 w 301246"/>
                  <a:gd name="connsiteY247" fmla="*/ 219999 h 234589"/>
                  <a:gd name="connsiteX248" fmla="*/ 169219 w 301246"/>
                  <a:gd name="connsiteY248" fmla="*/ 220285 h 234589"/>
                  <a:gd name="connsiteX249" fmla="*/ 170506 w 301246"/>
                  <a:gd name="connsiteY249" fmla="*/ 220857 h 234589"/>
                  <a:gd name="connsiteX250" fmla="*/ 170935 w 301246"/>
                  <a:gd name="connsiteY250" fmla="*/ 223003 h 234589"/>
                  <a:gd name="connsiteX251" fmla="*/ 170935 w 301246"/>
                  <a:gd name="connsiteY251" fmla="*/ 224862 h 234589"/>
                  <a:gd name="connsiteX252" fmla="*/ 170220 w 301246"/>
                  <a:gd name="connsiteY252" fmla="*/ 226293 h 234589"/>
                  <a:gd name="connsiteX253" fmla="*/ 169934 w 301246"/>
                  <a:gd name="connsiteY253" fmla="*/ 227437 h 234589"/>
                  <a:gd name="connsiteX254" fmla="*/ 171364 w 301246"/>
                  <a:gd name="connsiteY254" fmla="*/ 228009 h 234589"/>
                  <a:gd name="connsiteX255" fmla="*/ 173367 w 301246"/>
                  <a:gd name="connsiteY255" fmla="*/ 227437 h 234589"/>
                  <a:gd name="connsiteX256" fmla="*/ 174797 w 301246"/>
                  <a:gd name="connsiteY256" fmla="*/ 226865 h 234589"/>
                  <a:gd name="connsiteX257" fmla="*/ 179089 w 301246"/>
                  <a:gd name="connsiteY257" fmla="*/ 228438 h 234589"/>
                  <a:gd name="connsiteX258" fmla="*/ 180519 w 301246"/>
                  <a:gd name="connsiteY258" fmla="*/ 224862 h 234589"/>
                  <a:gd name="connsiteX259" fmla="*/ 182236 w 301246"/>
                  <a:gd name="connsiteY259" fmla="*/ 223146 h 234589"/>
                  <a:gd name="connsiteX260" fmla="*/ 184524 w 301246"/>
                  <a:gd name="connsiteY260" fmla="*/ 222287 h 234589"/>
                  <a:gd name="connsiteX261" fmla="*/ 186384 w 301246"/>
                  <a:gd name="connsiteY261" fmla="*/ 221143 h 234589"/>
                  <a:gd name="connsiteX262" fmla="*/ 188243 w 301246"/>
                  <a:gd name="connsiteY262" fmla="*/ 220428 h 234589"/>
                  <a:gd name="connsiteX263" fmla="*/ 189531 w 301246"/>
                  <a:gd name="connsiteY263" fmla="*/ 220428 h 234589"/>
                  <a:gd name="connsiteX264" fmla="*/ 190103 w 301246"/>
                  <a:gd name="connsiteY264" fmla="*/ 220142 h 234589"/>
                  <a:gd name="connsiteX265" fmla="*/ 191676 w 301246"/>
                  <a:gd name="connsiteY265" fmla="*/ 220285 h 234589"/>
                  <a:gd name="connsiteX266" fmla="*/ 193393 w 301246"/>
                  <a:gd name="connsiteY266" fmla="*/ 220571 h 234589"/>
                  <a:gd name="connsiteX267" fmla="*/ 195967 w 301246"/>
                  <a:gd name="connsiteY267" fmla="*/ 220142 h 234589"/>
                  <a:gd name="connsiteX268" fmla="*/ 199258 w 301246"/>
                  <a:gd name="connsiteY268" fmla="*/ 221000 h 234589"/>
                  <a:gd name="connsiteX269" fmla="*/ 201403 w 301246"/>
                  <a:gd name="connsiteY269" fmla="*/ 222574 h 234589"/>
                  <a:gd name="connsiteX270" fmla="*/ 203549 w 301246"/>
                  <a:gd name="connsiteY270" fmla="*/ 223146 h 234589"/>
                  <a:gd name="connsiteX271" fmla="*/ 205981 w 301246"/>
                  <a:gd name="connsiteY271" fmla="*/ 223146 h 234589"/>
                  <a:gd name="connsiteX272" fmla="*/ 207554 w 301246"/>
                  <a:gd name="connsiteY272" fmla="*/ 222144 h 234589"/>
                  <a:gd name="connsiteX273" fmla="*/ 209843 w 301246"/>
                  <a:gd name="connsiteY273" fmla="*/ 219141 h 234589"/>
                  <a:gd name="connsiteX274" fmla="*/ 211559 w 301246"/>
                  <a:gd name="connsiteY274" fmla="*/ 219141 h 234589"/>
                  <a:gd name="connsiteX275" fmla="*/ 214277 w 301246"/>
                  <a:gd name="connsiteY275" fmla="*/ 218711 h 234589"/>
                  <a:gd name="connsiteX276" fmla="*/ 218139 w 301246"/>
                  <a:gd name="connsiteY276" fmla="*/ 218711 h 234589"/>
                  <a:gd name="connsiteX277" fmla="*/ 226865 w 301246"/>
                  <a:gd name="connsiteY277" fmla="*/ 219427 h 234589"/>
                  <a:gd name="connsiteX278" fmla="*/ 229010 w 301246"/>
                  <a:gd name="connsiteY278" fmla="*/ 220571 h 234589"/>
                  <a:gd name="connsiteX279" fmla="*/ 234446 w 301246"/>
                  <a:gd name="connsiteY279" fmla="*/ 222001 h 234589"/>
                  <a:gd name="connsiteX280" fmla="*/ 236735 w 301246"/>
                  <a:gd name="connsiteY280" fmla="*/ 223718 h 234589"/>
                  <a:gd name="connsiteX281" fmla="*/ 237736 w 301246"/>
                  <a:gd name="connsiteY281" fmla="*/ 225864 h 234589"/>
                  <a:gd name="connsiteX282" fmla="*/ 238308 w 301246"/>
                  <a:gd name="connsiteY282" fmla="*/ 227294 h 234589"/>
                  <a:gd name="connsiteX283" fmla="*/ 243743 w 301246"/>
                  <a:gd name="connsiteY283" fmla="*/ 229440 h 234589"/>
                  <a:gd name="connsiteX284" fmla="*/ 252040 w 301246"/>
                  <a:gd name="connsiteY284" fmla="*/ 232300 h 234589"/>
                  <a:gd name="connsiteX285" fmla="*/ 253900 w 301246"/>
                  <a:gd name="connsiteY285" fmla="*/ 232587 h 234589"/>
                  <a:gd name="connsiteX286" fmla="*/ 255187 w 301246"/>
                  <a:gd name="connsiteY286" fmla="*/ 232443 h 234589"/>
                  <a:gd name="connsiteX287" fmla="*/ 258906 w 301246"/>
                  <a:gd name="connsiteY287" fmla="*/ 233874 h 234589"/>
                  <a:gd name="connsiteX288" fmla="*/ 262196 w 301246"/>
                  <a:gd name="connsiteY288" fmla="*/ 234589 h 234589"/>
                  <a:gd name="connsiteX289" fmla="*/ 263054 w 301246"/>
                  <a:gd name="connsiteY289" fmla="*/ 233874 h 234589"/>
                  <a:gd name="connsiteX290" fmla="*/ 263483 w 301246"/>
                  <a:gd name="connsiteY290" fmla="*/ 233016 h 234589"/>
                  <a:gd name="connsiteX291" fmla="*/ 263340 w 301246"/>
                  <a:gd name="connsiteY291" fmla="*/ 232300 h 234589"/>
                  <a:gd name="connsiteX292" fmla="*/ 260623 w 301246"/>
                  <a:gd name="connsiteY292" fmla="*/ 230155 h 234589"/>
                  <a:gd name="connsiteX293" fmla="*/ 259049 w 301246"/>
                  <a:gd name="connsiteY293" fmla="*/ 228724 h 234589"/>
                  <a:gd name="connsiteX294" fmla="*/ 258906 w 301246"/>
                  <a:gd name="connsiteY294" fmla="*/ 227866 h 234589"/>
                  <a:gd name="connsiteX295" fmla="*/ 259478 w 301246"/>
                  <a:gd name="connsiteY295" fmla="*/ 226007 h 234589"/>
                  <a:gd name="connsiteX296" fmla="*/ 259764 w 301246"/>
                  <a:gd name="connsiteY296" fmla="*/ 224004 h 234589"/>
                  <a:gd name="connsiteX297" fmla="*/ 259478 w 301246"/>
                  <a:gd name="connsiteY297" fmla="*/ 221572 h 234589"/>
                  <a:gd name="connsiteX298" fmla="*/ 257619 w 301246"/>
                  <a:gd name="connsiteY298" fmla="*/ 216566 h 234589"/>
                  <a:gd name="connsiteX299" fmla="*/ 257333 w 301246"/>
                  <a:gd name="connsiteY299" fmla="*/ 214420 h 234589"/>
                  <a:gd name="connsiteX300" fmla="*/ 259049 w 301246"/>
                  <a:gd name="connsiteY300" fmla="*/ 211702 h 234589"/>
                  <a:gd name="connsiteX301" fmla="*/ 264628 w 301246"/>
                  <a:gd name="connsiteY301" fmla="*/ 205552 h 234589"/>
                  <a:gd name="connsiteX302" fmla="*/ 266487 w 301246"/>
                  <a:gd name="connsiteY302" fmla="*/ 203120 h 234589"/>
                  <a:gd name="connsiteX303" fmla="*/ 268919 w 301246"/>
                  <a:gd name="connsiteY303" fmla="*/ 200259 h 234589"/>
                  <a:gd name="connsiteX304" fmla="*/ 275928 w 301246"/>
                  <a:gd name="connsiteY304" fmla="*/ 193393 h 234589"/>
                  <a:gd name="connsiteX305" fmla="*/ 280219 w 301246"/>
                  <a:gd name="connsiteY305" fmla="*/ 189388 h 234589"/>
                  <a:gd name="connsiteX306" fmla="*/ 283223 w 301246"/>
                  <a:gd name="connsiteY306" fmla="*/ 187242 h 234589"/>
                  <a:gd name="connsiteX307" fmla="*/ 287514 w 301246"/>
                  <a:gd name="connsiteY307" fmla="*/ 183380 h 234589"/>
                  <a:gd name="connsiteX308" fmla="*/ 289374 w 301246"/>
                  <a:gd name="connsiteY308" fmla="*/ 181377 h 234589"/>
                  <a:gd name="connsiteX309" fmla="*/ 297241 w 301246"/>
                  <a:gd name="connsiteY309" fmla="*/ 180090 h 234589"/>
                  <a:gd name="connsiteX310" fmla="*/ 298242 w 301246"/>
                  <a:gd name="connsiteY310" fmla="*/ 178231 h 234589"/>
                  <a:gd name="connsiteX311" fmla="*/ 299673 w 301246"/>
                  <a:gd name="connsiteY311" fmla="*/ 176228 h 234589"/>
                  <a:gd name="connsiteX312" fmla="*/ 300818 w 301246"/>
                  <a:gd name="connsiteY312" fmla="*/ 175370 h 234589"/>
                  <a:gd name="connsiteX313" fmla="*/ 300960 w 301246"/>
                  <a:gd name="connsiteY313" fmla="*/ 171937 h 234589"/>
                  <a:gd name="connsiteX314" fmla="*/ 299530 w 301246"/>
                  <a:gd name="connsiteY314" fmla="*/ 167788 h 23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301246" h="234589">
                    <a:moveTo>
                      <a:pt x="298242" y="166215"/>
                    </a:moveTo>
                    <a:lnTo>
                      <a:pt x="297384" y="165214"/>
                    </a:lnTo>
                    <a:lnTo>
                      <a:pt x="297957" y="164212"/>
                    </a:lnTo>
                    <a:lnTo>
                      <a:pt x="298815" y="164069"/>
                    </a:lnTo>
                    <a:lnTo>
                      <a:pt x="299959" y="163926"/>
                    </a:lnTo>
                    <a:lnTo>
                      <a:pt x="301247" y="162925"/>
                    </a:lnTo>
                    <a:lnTo>
                      <a:pt x="300960" y="161781"/>
                    </a:lnTo>
                    <a:lnTo>
                      <a:pt x="297671" y="159063"/>
                    </a:lnTo>
                    <a:lnTo>
                      <a:pt x="296240" y="156917"/>
                    </a:lnTo>
                    <a:lnTo>
                      <a:pt x="293951" y="151625"/>
                    </a:lnTo>
                    <a:lnTo>
                      <a:pt x="289374" y="146046"/>
                    </a:lnTo>
                    <a:lnTo>
                      <a:pt x="287943" y="144330"/>
                    </a:lnTo>
                    <a:lnTo>
                      <a:pt x="287801" y="142613"/>
                    </a:lnTo>
                    <a:lnTo>
                      <a:pt x="288373" y="140897"/>
                    </a:lnTo>
                    <a:lnTo>
                      <a:pt x="287801" y="138751"/>
                    </a:lnTo>
                    <a:lnTo>
                      <a:pt x="286227" y="136033"/>
                    </a:lnTo>
                    <a:lnTo>
                      <a:pt x="284225" y="131885"/>
                    </a:lnTo>
                    <a:lnTo>
                      <a:pt x="284367" y="128309"/>
                    </a:lnTo>
                    <a:lnTo>
                      <a:pt x="285512" y="126163"/>
                    </a:lnTo>
                    <a:lnTo>
                      <a:pt x="286799" y="124304"/>
                    </a:lnTo>
                    <a:lnTo>
                      <a:pt x="286227" y="121443"/>
                    </a:lnTo>
                    <a:lnTo>
                      <a:pt x="287514" y="117724"/>
                    </a:lnTo>
                    <a:lnTo>
                      <a:pt x="287657" y="115006"/>
                    </a:lnTo>
                    <a:lnTo>
                      <a:pt x="287085" y="113719"/>
                    </a:lnTo>
                    <a:lnTo>
                      <a:pt x="285941" y="112431"/>
                    </a:lnTo>
                    <a:lnTo>
                      <a:pt x="283080" y="110858"/>
                    </a:lnTo>
                    <a:lnTo>
                      <a:pt x="281793" y="109713"/>
                    </a:lnTo>
                    <a:lnTo>
                      <a:pt x="277788" y="108140"/>
                    </a:lnTo>
                    <a:lnTo>
                      <a:pt x="273782" y="106137"/>
                    </a:lnTo>
                    <a:lnTo>
                      <a:pt x="273210" y="104993"/>
                    </a:lnTo>
                    <a:lnTo>
                      <a:pt x="273353" y="104135"/>
                    </a:lnTo>
                    <a:lnTo>
                      <a:pt x="274068" y="102990"/>
                    </a:lnTo>
                    <a:lnTo>
                      <a:pt x="277073" y="99271"/>
                    </a:lnTo>
                    <a:lnTo>
                      <a:pt x="280362" y="95695"/>
                    </a:lnTo>
                    <a:lnTo>
                      <a:pt x="282365" y="94265"/>
                    </a:lnTo>
                    <a:lnTo>
                      <a:pt x="293379" y="89687"/>
                    </a:lnTo>
                    <a:lnTo>
                      <a:pt x="295096" y="88114"/>
                    </a:lnTo>
                    <a:lnTo>
                      <a:pt x="295525" y="85396"/>
                    </a:lnTo>
                    <a:lnTo>
                      <a:pt x="295525" y="83394"/>
                    </a:lnTo>
                    <a:lnTo>
                      <a:pt x="295382" y="79818"/>
                    </a:lnTo>
                    <a:lnTo>
                      <a:pt x="294666" y="74811"/>
                    </a:lnTo>
                    <a:lnTo>
                      <a:pt x="293808" y="71378"/>
                    </a:lnTo>
                    <a:lnTo>
                      <a:pt x="291663" y="64941"/>
                    </a:lnTo>
                    <a:lnTo>
                      <a:pt x="285941" y="51352"/>
                    </a:lnTo>
                    <a:lnTo>
                      <a:pt x="282508" y="37334"/>
                    </a:lnTo>
                    <a:lnTo>
                      <a:pt x="282365" y="36619"/>
                    </a:lnTo>
                    <a:lnTo>
                      <a:pt x="282508" y="34616"/>
                    </a:lnTo>
                    <a:lnTo>
                      <a:pt x="282365" y="31612"/>
                    </a:lnTo>
                    <a:lnTo>
                      <a:pt x="281650" y="28895"/>
                    </a:lnTo>
                    <a:lnTo>
                      <a:pt x="279075" y="26606"/>
                    </a:lnTo>
                    <a:lnTo>
                      <a:pt x="276357" y="24889"/>
                    </a:lnTo>
                    <a:lnTo>
                      <a:pt x="273067" y="23173"/>
                    </a:lnTo>
                    <a:lnTo>
                      <a:pt x="270492" y="22458"/>
                    </a:lnTo>
                    <a:lnTo>
                      <a:pt x="269205" y="22172"/>
                    </a:lnTo>
                    <a:lnTo>
                      <a:pt x="268919" y="21313"/>
                    </a:lnTo>
                    <a:lnTo>
                      <a:pt x="268347" y="20455"/>
                    </a:lnTo>
                    <a:lnTo>
                      <a:pt x="267203" y="19597"/>
                    </a:lnTo>
                    <a:lnTo>
                      <a:pt x="264628" y="18596"/>
                    </a:lnTo>
                    <a:lnTo>
                      <a:pt x="262625" y="18452"/>
                    </a:lnTo>
                    <a:lnTo>
                      <a:pt x="260765" y="20026"/>
                    </a:lnTo>
                    <a:lnTo>
                      <a:pt x="259764" y="20312"/>
                    </a:lnTo>
                    <a:lnTo>
                      <a:pt x="242742" y="19883"/>
                    </a:lnTo>
                    <a:lnTo>
                      <a:pt x="226721" y="19168"/>
                    </a:lnTo>
                    <a:lnTo>
                      <a:pt x="211702" y="18596"/>
                    </a:lnTo>
                    <a:lnTo>
                      <a:pt x="197398" y="18023"/>
                    </a:lnTo>
                    <a:lnTo>
                      <a:pt x="183666" y="17451"/>
                    </a:lnTo>
                    <a:lnTo>
                      <a:pt x="175083" y="16879"/>
                    </a:lnTo>
                    <a:lnTo>
                      <a:pt x="166644" y="16307"/>
                    </a:lnTo>
                    <a:lnTo>
                      <a:pt x="165357" y="15735"/>
                    </a:lnTo>
                    <a:lnTo>
                      <a:pt x="164069" y="16736"/>
                    </a:lnTo>
                    <a:lnTo>
                      <a:pt x="159349" y="18882"/>
                    </a:lnTo>
                    <a:lnTo>
                      <a:pt x="146332" y="20312"/>
                    </a:lnTo>
                    <a:lnTo>
                      <a:pt x="142183" y="19454"/>
                    </a:lnTo>
                    <a:lnTo>
                      <a:pt x="137177" y="17022"/>
                    </a:lnTo>
                    <a:lnTo>
                      <a:pt x="134602" y="13589"/>
                    </a:lnTo>
                    <a:lnTo>
                      <a:pt x="130168" y="3862"/>
                    </a:lnTo>
                    <a:lnTo>
                      <a:pt x="132028" y="4005"/>
                    </a:lnTo>
                    <a:lnTo>
                      <a:pt x="137463" y="7152"/>
                    </a:lnTo>
                    <a:lnTo>
                      <a:pt x="141039" y="8583"/>
                    </a:lnTo>
                    <a:lnTo>
                      <a:pt x="139895" y="6437"/>
                    </a:lnTo>
                    <a:lnTo>
                      <a:pt x="133029" y="2861"/>
                    </a:lnTo>
                    <a:lnTo>
                      <a:pt x="126735" y="0"/>
                    </a:lnTo>
                    <a:lnTo>
                      <a:pt x="119583" y="0"/>
                    </a:lnTo>
                    <a:lnTo>
                      <a:pt x="112145" y="858"/>
                    </a:lnTo>
                    <a:lnTo>
                      <a:pt x="94694" y="4434"/>
                    </a:lnTo>
                    <a:lnTo>
                      <a:pt x="86969" y="7724"/>
                    </a:lnTo>
                    <a:lnTo>
                      <a:pt x="83250" y="10013"/>
                    </a:lnTo>
                    <a:lnTo>
                      <a:pt x="73380" y="11873"/>
                    </a:lnTo>
                    <a:lnTo>
                      <a:pt x="67945" y="16736"/>
                    </a:lnTo>
                    <a:lnTo>
                      <a:pt x="65370" y="19883"/>
                    </a:lnTo>
                    <a:lnTo>
                      <a:pt x="63797" y="21027"/>
                    </a:lnTo>
                    <a:lnTo>
                      <a:pt x="62223" y="22744"/>
                    </a:lnTo>
                    <a:lnTo>
                      <a:pt x="57789" y="23745"/>
                    </a:lnTo>
                    <a:lnTo>
                      <a:pt x="53498" y="24317"/>
                    </a:lnTo>
                    <a:lnTo>
                      <a:pt x="35045" y="29038"/>
                    </a:lnTo>
                    <a:lnTo>
                      <a:pt x="17737" y="34044"/>
                    </a:lnTo>
                    <a:lnTo>
                      <a:pt x="7724" y="37906"/>
                    </a:lnTo>
                    <a:lnTo>
                      <a:pt x="3719" y="37620"/>
                    </a:lnTo>
                    <a:lnTo>
                      <a:pt x="2575" y="36905"/>
                    </a:lnTo>
                    <a:lnTo>
                      <a:pt x="2146" y="38192"/>
                    </a:lnTo>
                    <a:lnTo>
                      <a:pt x="2575" y="40195"/>
                    </a:lnTo>
                    <a:lnTo>
                      <a:pt x="6723" y="40767"/>
                    </a:lnTo>
                    <a:lnTo>
                      <a:pt x="13016" y="42197"/>
                    </a:lnTo>
                    <a:lnTo>
                      <a:pt x="13160" y="45058"/>
                    </a:lnTo>
                    <a:lnTo>
                      <a:pt x="12874" y="46918"/>
                    </a:lnTo>
                    <a:lnTo>
                      <a:pt x="13446" y="48205"/>
                    </a:lnTo>
                    <a:lnTo>
                      <a:pt x="13732" y="49779"/>
                    </a:lnTo>
                    <a:lnTo>
                      <a:pt x="10871" y="48348"/>
                    </a:lnTo>
                    <a:lnTo>
                      <a:pt x="4005" y="46060"/>
                    </a:lnTo>
                    <a:lnTo>
                      <a:pt x="4148" y="46918"/>
                    </a:lnTo>
                    <a:lnTo>
                      <a:pt x="4577" y="50351"/>
                    </a:lnTo>
                    <a:lnTo>
                      <a:pt x="5149" y="53212"/>
                    </a:lnTo>
                    <a:lnTo>
                      <a:pt x="8725" y="64369"/>
                    </a:lnTo>
                    <a:lnTo>
                      <a:pt x="8582" y="67087"/>
                    </a:lnTo>
                    <a:lnTo>
                      <a:pt x="8582" y="67802"/>
                    </a:lnTo>
                    <a:lnTo>
                      <a:pt x="7295" y="71664"/>
                    </a:lnTo>
                    <a:lnTo>
                      <a:pt x="5006" y="74954"/>
                    </a:lnTo>
                    <a:lnTo>
                      <a:pt x="2002" y="76671"/>
                    </a:lnTo>
                    <a:lnTo>
                      <a:pt x="286" y="78673"/>
                    </a:lnTo>
                    <a:lnTo>
                      <a:pt x="0" y="80962"/>
                    </a:lnTo>
                    <a:lnTo>
                      <a:pt x="3862" y="84824"/>
                    </a:lnTo>
                    <a:lnTo>
                      <a:pt x="11729" y="90403"/>
                    </a:lnTo>
                    <a:lnTo>
                      <a:pt x="14876" y="95266"/>
                    </a:lnTo>
                    <a:lnTo>
                      <a:pt x="13303" y="99128"/>
                    </a:lnTo>
                    <a:lnTo>
                      <a:pt x="12874" y="101989"/>
                    </a:lnTo>
                    <a:lnTo>
                      <a:pt x="13446" y="103849"/>
                    </a:lnTo>
                    <a:lnTo>
                      <a:pt x="14733" y="105422"/>
                    </a:lnTo>
                    <a:lnTo>
                      <a:pt x="16736" y="106423"/>
                    </a:lnTo>
                    <a:lnTo>
                      <a:pt x="17451" y="108140"/>
                    </a:lnTo>
                    <a:lnTo>
                      <a:pt x="17022" y="110572"/>
                    </a:lnTo>
                    <a:lnTo>
                      <a:pt x="17451" y="112145"/>
                    </a:lnTo>
                    <a:lnTo>
                      <a:pt x="18881" y="113289"/>
                    </a:lnTo>
                    <a:lnTo>
                      <a:pt x="18738" y="113719"/>
                    </a:lnTo>
                    <a:lnTo>
                      <a:pt x="18023" y="115292"/>
                    </a:lnTo>
                    <a:lnTo>
                      <a:pt x="17022" y="118296"/>
                    </a:lnTo>
                    <a:lnTo>
                      <a:pt x="16593" y="120442"/>
                    </a:lnTo>
                    <a:lnTo>
                      <a:pt x="14304" y="123302"/>
                    </a:lnTo>
                    <a:lnTo>
                      <a:pt x="15019" y="125877"/>
                    </a:lnTo>
                    <a:lnTo>
                      <a:pt x="16736" y="128738"/>
                    </a:lnTo>
                    <a:lnTo>
                      <a:pt x="18023" y="130168"/>
                    </a:lnTo>
                    <a:lnTo>
                      <a:pt x="18452" y="131599"/>
                    </a:lnTo>
                    <a:lnTo>
                      <a:pt x="17594" y="134889"/>
                    </a:lnTo>
                    <a:lnTo>
                      <a:pt x="18023" y="135747"/>
                    </a:lnTo>
                    <a:lnTo>
                      <a:pt x="23459" y="138179"/>
                    </a:lnTo>
                    <a:lnTo>
                      <a:pt x="24460" y="139323"/>
                    </a:lnTo>
                    <a:lnTo>
                      <a:pt x="24889" y="141612"/>
                    </a:lnTo>
                    <a:lnTo>
                      <a:pt x="26892" y="146618"/>
                    </a:lnTo>
                    <a:lnTo>
                      <a:pt x="25318" y="152912"/>
                    </a:lnTo>
                    <a:lnTo>
                      <a:pt x="23888" y="156345"/>
                    </a:lnTo>
                    <a:lnTo>
                      <a:pt x="20741" y="161781"/>
                    </a:lnTo>
                    <a:lnTo>
                      <a:pt x="20598" y="162353"/>
                    </a:lnTo>
                    <a:lnTo>
                      <a:pt x="23173" y="162210"/>
                    </a:lnTo>
                    <a:lnTo>
                      <a:pt x="25891" y="161209"/>
                    </a:lnTo>
                    <a:lnTo>
                      <a:pt x="26033" y="159635"/>
                    </a:lnTo>
                    <a:lnTo>
                      <a:pt x="25891" y="156488"/>
                    </a:lnTo>
                    <a:lnTo>
                      <a:pt x="26177" y="156059"/>
                    </a:lnTo>
                    <a:lnTo>
                      <a:pt x="30182" y="156917"/>
                    </a:lnTo>
                    <a:lnTo>
                      <a:pt x="34187" y="158348"/>
                    </a:lnTo>
                    <a:lnTo>
                      <a:pt x="34759" y="161352"/>
                    </a:lnTo>
                    <a:lnTo>
                      <a:pt x="35761" y="162782"/>
                    </a:lnTo>
                    <a:lnTo>
                      <a:pt x="37048" y="164212"/>
                    </a:lnTo>
                    <a:lnTo>
                      <a:pt x="38335" y="164785"/>
                    </a:lnTo>
                    <a:lnTo>
                      <a:pt x="40338" y="164928"/>
                    </a:lnTo>
                    <a:lnTo>
                      <a:pt x="45773" y="166644"/>
                    </a:lnTo>
                    <a:lnTo>
                      <a:pt x="48348" y="167073"/>
                    </a:lnTo>
                    <a:lnTo>
                      <a:pt x="51066" y="168218"/>
                    </a:lnTo>
                    <a:lnTo>
                      <a:pt x="53354" y="169505"/>
                    </a:lnTo>
                    <a:lnTo>
                      <a:pt x="54928" y="169791"/>
                    </a:lnTo>
                    <a:lnTo>
                      <a:pt x="55786" y="171221"/>
                    </a:lnTo>
                    <a:lnTo>
                      <a:pt x="56788" y="172080"/>
                    </a:lnTo>
                    <a:lnTo>
                      <a:pt x="58504" y="171364"/>
                    </a:lnTo>
                    <a:lnTo>
                      <a:pt x="65084" y="170363"/>
                    </a:lnTo>
                    <a:lnTo>
                      <a:pt x="67373" y="171794"/>
                    </a:lnTo>
                    <a:lnTo>
                      <a:pt x="68946" y="173224"/>
                    </a:lnTo>
                    <a:lnTo>
                      <a:pt x="69232" y="173653"/>
                    </a:lnTo>
                    <a:lnTo>
                      <a:pt x="68374" y="174941"/>
                    </a:lnTo>
                    <a:lnTo>
                      <a:pt x="67945" y="175942"/>
                    </a:lnTo>
                    <a:lnTo>
                      <a:pt x="67373" y="176514"/>
                    </a:lnTo>
                    <a:lnTo>
                      <a:pt x="65084" y="177229"/>
                    </a:lnTo>
                    <a:lnTo>
                      <a:pt x="63797" y="178374"/>
                    </a:lnTo>
                    <a:lnTo>
                      <a:pt x="62938" y="179518"/>
                    </a:lnTo>
                    <a:lnTo>
                      <a:pt x="63510" y="180805"/>
                    </a:lnTo>
                    <a:lnTo>
                      <a:pt x="65370" y="181664"/>
                    </a:lnTo>
                    <a:lnTo>
                      <a:pt x="66657" y="181807"/>
                    </a:lnTo>
                    <a:lnTo>
                      <a:pt x="67086" y="182665"/>
                    </a:lnTo>
                    <a:lnTo>
                      <a:pt x="71235" y="186527"/>
                    </a:lnTo>
                    <a:lnTo>
                      <a:pt x="74525" y="191533"/>
                    </a:lnTo>
                    <a:lnTo>
                      <a:pt x="75812" y="192249"/>
                    </a:lnTo>
                    <a:lnTo>
                      <a:pt x="77099" y="192392"/>
                    </a:lnTo>
                    <a:lnTo>
                      <a:pt x="78387" y="191676"/>
                    </a:lnTo>
                    <a:lnTo>
                      <a:pt x="80103" y="190103"/>
                    </a:lnTo>
                    <a:lnTo>
                      <a:pt x="81963" y="188959"/>
                    </a:lnTo>
                    <a:lnTo>
                      <a:pt x="83537" y="188387"/>
                    </a:lnTo>
                    <a:lnTo>
                      <a:pt x="86397" y="186956"/>
                    </a:lnTo>
                    <a:lnTo>
                      <a:pt x="86540" y="186098"/>
                    </a:lnTo>
                    <a:lnTo>
                      <a:pt x="84108" y="182665"/>
                    </a:lnTo>
                    <a:lnTo>
                      <a:pt x="82821" y="179947"/>
                    </a:lnTo>
                    <a:lnTo>
                      <a:pt x="83107" y="179375"/>
                    </a:lnTo>
                    <a:lnTo>
                      <a:pt x="86111" y="179804"/>
                    </a:lnTo>
                    <a:lnTo>
                      <a:pt x="91261" y="181377"/>
                    </a:lnTo>
                    <a:lnTo>
                      <a:pt x="99271" y="186241"/>
                    </a:lnTo>
                    <a:lnTo>
                      <a:pt x="100701" y="186241"/>
                    </a:lnTo>
                    <a:lnTo>
                      <a:pt x="103419" y="185955"/>
                    </a:lnTo>
                    <a:lnTo>
                      <a:pt x="106566" y="185097"/>
                    </a:lnTo>
                    <a:lnTo>
                      <a:pt x="107997" y="184238"/>
                    </a:lnTo>
                    <a:lnTo>
                      <a:pt x="108426" y="184524"/>
                    </a:lnTo>
                    <a:lnTo>
                      <a:pt x="108998" y="187242"/>
                    </a:lnTo>
                    <a:lnTo>
                      <a:pt x="108140" y="188673"/>
                    </a:lnTo>
                    <a:lnTo>
                      <a:pt x="104564" y="190103"/>
                    </a:lnTo>
                    <a:lnTo>
                      <a:pt x="104706" y="190818"/>
                    </a:lnTo>
                    <a:lnTo>
                      <a:pt x="105708" y="191676"/>
                    </a:lnTo>
                    <a:lnTo>
                      <a:pt x="107282" y="192392"/>
                    </a:lnTo>
                    <a:lnTo>
                      <a:pt x="109284" y="194108"/>
                    </a:lnTo>
                    <a:lnTo>
                      <a:pt x="110571" y="195968"/>
                    </a:lnTo>
                    <a:lnTo>
                      <a:pt x="111859" y="196969"/>
                    </a:lnTo>
                    <a:lnTo>
                      <a:pt x="113146" y="197398"/>
                    </a:lnTo>
                    <a:lnTo>
                      <a:pt x="116436" y="196397"/>
                    </a:lnTo>
                    <a:lnTo>
                      <a:pt x="117437" y="195539"/>
                    </a:lnTo>
                    <a:lnTo>
                      <a:pt x="117723" y="194966"/>
                    </a:lnTo>
                    <a:lnTo>
                      <a:pt x="118439" y="195110"/>
                    </a:lnTo>
                    <a:lnTo>
                      <a:pt x="119583" y="195968"/>
                    </a:lnTo>
                    <a:lnTo>
                      <a:pt x="119869" y="196540"/>
                    </a:lnTo>
                    <a:lnTo>
                      <a:pt x="123159" y="197684"/>
                    </a:lnTo>
                    <a:lnTo>
                      <a:pt x="125019" y="199115"/>
                    </a:lnTo>
                    <a:lnTo>
                      <a:pt x="126163" y="199687"/>
                    </a:lnTo>
                    <a:lnTo>
                      <a:pt x="127450" y="199115"/>
                    </a:lnTo>
                    <a:lnTo>
                      <a:pt x="132457" y="200116"/>
                    </a:lnTo>
                    <a:lnTo>
                      <a:pt x="133887" y="201117"/>
                    </a:lnTo>
                    <a:lnTo>
                      <a:pt x="134316" y="202548"/>
                    </a:lnTo>
                    <a:lnTo>
                      <a:pt x="134173" y="203406"/>
                    </a:lnTo>
                    <a:lnTo>
                      <a:pt x="134889" y="205838"/>
                    </a:lnTo>
                    <a:lnTo>
                      <a:pt x="141325" y="211416"/>
                    </a:lnTo>
                    <a:lnTo>
                      <a:pt x="141898" y="214420"/>
                    </a:lnTo>
                    <a:lnTo>
                      <a:pt x="142041" y="215564"/>
                    </a:lnTo>
                    <a:lnTo>
                      <a:pt x="145188" y="215994"/>
                    </a:lnTo>
                    <a:lnTo>
                      <a:pt x="145760" y="217996"/>
                    </a:lnTo>
                    <a:lnTo>
                      <a:pt x="146189" y="219999"/>
                    </a:lnTo>
                    <a:lnTo>
                      <a:pt x="151624" y="219856"/>
                    </a:lnTo>
                    <a:lnTo>
                      <a:pt x="154628" y="215421"/>
                    </a:lnTo>
                    <a:lnTo>
                      <a:pt x="156202" y="214992"/>
                    </a:lnTo>
                    <a:lnTo>
                      <a:pt x="158776" y="213419"/>
                    </a:lnTo>
                    <a:lnTo>
                      <a:pt x="160493" y="212131"/>
                    </a:lnTo>
                    <a:lnTo>
                      <a:pt x="161637" y="212990"/>
                    </a:lnTo>
                    <a:lnTo>
                      <a:pt x="163211" y="215708"/>
                    </a:lnTo>
                    <a:lnTo>
                      <a:pt x="165070" y="217996"/>
                    </a:lnTo>
                    <a:lnTo>
                      <a:pt x="166072" y="218854"/>
                    </a:lnTo>
                    <a:lnTo>
                      <a:pt x="166215" y="219570"/>
                    </a:lnTo>
                    <a:lnTo>
                      <a:pt x="167216" y="219999"/>
                    </a:lnTo>
                    <a:lnTo>
                      <a:pt x="169219" y="220285"/>
                    </a:lnTo>
                    <a:lnTo>
                      <a:pt x="170506" y="220857"/>
                    </a:lnTo>
                    <a:lnTo>
                      <a:pt x="170935" y="223003"/>
                    </a:lnTo>
                    <a:lnTo>
                      <a:pt x="170935" y="224862"/>
                    </a:lnTo>
                    <a:lnTo>
                      <a:pt x="170220" y="226293"/>
                    </a:lnTo>
                    <a:lnTo>
                      <a:pt x="169934" y="227437"/>
                    </a:lnTo>
                    <a:lnTo>
                      <a:pt x="171364" y="228009"/>
                    </a:lnTo>
                    <a:lnTo>
                      <a:pt x="173367" y="227437"/>
                    </a:lnTo>
                    <a:lnTo>
                      <a:pt x="174797" y="226865"/>
                    </a:lnTo>
                    <a:lnTo>
                      <a:pt x="179089" y="228438"/>
                    </a:lnTo>
                    <a:lnTo>
                      <a:pt x="180519" y="224862"/>
                    </a:lnTo>
                    <a:lnTo>
                      <a:pt x="182236" y="223146"/>
                    </a:lnTo>
                    <a:lnTo>
                      <a:pt x="184524" y="222287"/>
                    </a:lnTo>
                    <a:lnTo>
                      <a:pt x="186384" y="221143"/>
                    </a:lnTo>
                    <a:lnTo>
                      <a:pt x="188243" y="220428"/>
                    </a:lnTo>
                    <a:lnTo>
                      <a:pt x="189531" y="220428"/>
                    </a:lnTo>
                    <a:lnTo>
                      <a:pt x="190103" y="220142"/>
                    </a:lnTo>
                    <a:lnTo>
                      <a:pt x="191676" y="220285"/>
                    </a:lnTo>
                    <a:lnTo>
                      <a:pt x="193393" y="220571"/>
                    </a:lnTo>
                    <a:lnTo>
                      <a:pt x="195967" y="220142"/>
                    </a:lnTo>
                    <a:lnTo>
                      <a:pt x="199258" y="221000"/>
                    </a:lnTo>
                    <a:lnTo>
                      <a:pt x="201403" y="222574"/>
                    </a:lnTo>
                    <a:lnTo>
                      <a:pt x="203549" y="223146"/>
                    </a:lnTo>
                    <a:lnTo>
                      <a:pt x="205981" y="223146"/>
                    </a:lnTo>
                    <a:lnTo>
                      <a:pt x="207554" y="222144"/>
                    </a:lnTo>
                    <a:lnTo>
                      <a:pt x="209843" y="219141"/>
                    </a:lnTo>
                    <a:lnTo>
                      <a:pt x="211559" y="219141"/>
                    </a:lnTo>
                    <a:lnTo>
                      <a:pt x="214277" y="218711"/>
                    </a:lnTo>
                    <a:lnTo>
                      <a:pt x="218139" y="218711"/>
                    </a:lnTo>
                    <a:lnTo>
                      <a:pt x="226865" y="219427"/>
                    </a:lnTo>
                    <a:lnTo>
                      <a:pt x="229010" y="220571"/>
                    </a:lnTo>
                    <a:lnTo>
                      <a:pt x="234446" y="222001"/>
                    </a:lnTo>
                    <a:lnTo>
                      <a:pt x="236735" y="223718"/>
                    </a:lnTo>
                    <a:lnTo>
                      <a:pt x="237736" y="225864"/>
                    </a:lnTo>
                    <a:lnTo>
                      <a:pt x="238308" y="227294"/>
                    </a:lnTo>
                    <a:lnTo>
                      <a:pt x="243743" y="229440"/>
                    </a:lnTo>
                    <a:lnTo>
                      <a:pt x="252040" y="232300"/>
                    </a:lnTo>
                    <a:lnTo>
                      <a:pt x="253900" y="232587"/>
                    </a:lnTo>
                    <a:lnTo>
                      <a:pt x="255187" y="232443"/>
                    </a:lnTo>
                    <a:lnTo>
                      <a:pt x="258906" y="233874"/>
                    </a:lnTo>
                    <a:lnTo>
                      <a:pt x="262196" y="234589"/>
                    </a:lnTo>
                    <a:lnTo>
                      <a:pt x="263054" y="233874"/>
                    </a:lnTo>
                    <a:lnTo>
                      <a:pt x="263483" y="233016"/>
                    </a:lnTo>
                    <a:lnTo>
                      <a:pt x="263340" y="232300"/>
                    </a:lnTo>
                    <a:lnTo>
                      <a:pt x="260623" y="230155"/>
                    </a:lnTo>
                    <a:lnTo>
                      <a:pt x="259049" y="228724"/>
                    </a:lnTo>
                    <a:lnTo>
                      <a:pt x="258906" y="227866"/>
                    </a:lnTo>
                    <a:lnTo>
                      <a:pt x="259478" y="226007"/>
                    </a:lnTo>
                    <a:lnTo>
                      <a:pt x="259764" y="224004"/>
                    </a:lnTo>
                    <a:lnTo>
                      <a:pt x="259478" y="221572"/>
                    </a:lnTo>
                    <a:lnTo>
                      <a:pt x="257619" y="216566"/>
                    </a:lnTo>
                    <a:lnTo>
                      <a:pt x="257333" y="214420"/>
                    </a:lnTo>
                    <a:lnTo>
                      <a:pt x="259049" y="211702"/>
                    </a:lnTo>
                    <a:lnTo>
                      <a:pt x="264628" y="205552"/>
                    </a:lnTo>
                    <a:lnTo>
                      <a:pt x="266487" y="203120"/>
                    </a:lnTo>
                    <a:lnTo>
                      <a:pt x="268919" y="200259"/>
                    </a:lnTo>
                    <a:lnTo>
                      <a:pt x="275928" y="193393"/>
                    </a:lnTo>
                    <a:lnTo>
                      <a:pt x="280219" y="189388"/>
                    </a:lnTo>
                    <a:lnTo>
                      <a:pt x="283223" y="187242"/>
                    </a:lnTo>
                    <a:lnTo>
                      <a:pt x="287514" y="183380"/>
                    </a:lnTo>
                    <a:lnTo>
                      <a:pt x="289374" y="181377"/>
                    </a:lnTo>
                    <a:lnTo>
                      <a:pt x="297241" y="180090"/>
                    </a:lnTo>
                    <a:lnTo>
                      <a:pt x="298242" y="178231"/>
                    </a:lnTo>
                    <a:lnTo>
                      <a:pt x="299673" y="176228"/>
                    </a:lnTo>
                    <a:lnTo>
                      <a:pt x="300818" y="175370"/>
                    </a:lnTo>
                    <a:lnTo>
                      <a:pt x="300960" y="171937"/>
                    </a:lnTo>
                    <a:lnTo>
                      <a:pt x="299530" y="16778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6" name="Freeform: Shape 435">
                <a:extLst>
                  <a:ext uri="{FF2B5EF4-FFF2-40B4-BE49-F238E27FC236}">
                    <a16:creationId xmlns:a16="http://schemas.microsoft.com/office/drawing/2014/main" id="{7DF33E01-2854-0716-585E-54CF0435122A}"/>
                  </a:ext>
                  <a:ext uri="{C183D7F6-B498-43B3-948B-1728B52AA6E4}">
                    <adec:decorative xmlns:adec="http://schemas.microsoft.com/office/drawing/2017/decorative" val="1"/>
                  </a:ext>
                </a:extLst>
              </p:cNvPr>
              <p:cNvSpPr/>
              <p:nvPr/>
            </p:nvSpPr>
            <p:spPr>
              <a:xfrm>
                <a:off x="7832488" y="3386833"/>
                <a:ext cx="489203" cy="439139"/>
              </a:xfrm>
              <a:custGeom>
                <a:avLst/>
                <a:gdLst>
                  <a:gd name="connsiteX0" fmla="*/ 487917 w 489203"/>
                  <a:gd name="connsiteY0" fmla="*/ 63225 h 439139"/>
                  <a:gd name="connsiteX1" fmla="*/ 487202 w 489203"/>
                  <a:gd name="connsiteY1" fmla="*/ 61508 h 439139"/>
                  <a:gd name="connsiteX2" fmla="*/ 485628 w 489203"/>
                  <a:gd name="connsiteY2" fmla="*/ 58075 h 439139"/>
                  <a:gd name="connsiteX3" fmla="*/ 484198 w 489203"/>
                  <a:gd name="connsiteY3" fmla="*/ 55071 h 439139"/>
                  <a:gd name="connsiteX4" fmla="*/ 482195 w 489203"/>
                  <a:gd name="connsiteY4" fmla="*/ 50351 h 439139"/>
                  <a:gd name="connsiteX5" fmla="*/ 480765 w 489203"/>
                  <a:gd name="connsiteY5" fmla="*/ 47347 h 439139"/>
                  <a:gd name="connsiteX6" fmla="*/ 479620 w 489203"/>
                  <a:gd name="connsiteY6" fmla="*/ 46775 h 439139"/>
                  <a:gd name="connsiteX7" fmla="*/ 476616 w 489203"/>
                  <a:gd name="connsiteY7" fmla="*/ 45058 h 439139"/>
                  <a:gd name="connsiteX8" fmla="*/ 474614 w 489203"/>
                  <a:gd name="connsiteY8" fmla="*/ 43485 h 439139"/>
                  <a:gd name="connsiteX9" fmla="*/ 474185 w 489203"/>
                  <a:gd name="connsiteY9" fmla="*/ 39623 h 439139"/>
                  <a:gd name="connsiteX10" fmla="*/ 472754 w 489203"/>
                  <a:gd name="connsiteY10" fmla="*/ 39909 h 439139"/>
                  <a:gd name="connsiteX11" fmla="*/ 469178 w 489203"/>
                  <a:gd name="connsiteY11" fmla="*/ 41339 h 439139"/>
                  <a:gd name="connsiteX12" fmla="*/ 465173 w 489203"/>
                  <a:gd name="connsiteY12" fmla="*/ 42197 h 439139"/>
                  <a:gd name="connsiteX13" fmla="*/ 463028 w 489203"/>
                  <a:gd name="connsiteY13" fmla="*/ 42197 h 439139"/>
                  <a:gd name="connsiteX14" fmla="*/ 462026 w 489203"/>
                  <a:gd name="connsiteY14" fmla="*/ 41625 h 439139"/>
                  <a:gd name="connsiteX15" fmla="*/ 460739 w 489203"/>
                  <a:gd name="connsiteY15" fmla="*/ 37477 h 439139"/>
                  <a:gd name="connsiteX16" fmla="*/ 459737 w 489203"/>
                  <a:gd name="connsiteY16" fmla="*/ 36333 h 439139"/>
                  <a:gd name="connsiteX17" fmla="*/ 457877 w 489203"/>
                  <a:gd name="connsiteY17" fmla="*/ 35904 h 439139"/>
                  <a:gd name="connsiteX18" fmla="*/ 455876 w 489203"/>
                  <a:gd name="connsiteY18" fmla="*/ 35045 h 439139"/>
                  <a:gd name="connsiteX19" fmla="*/ 455017 w 489203"/>
                  <a:gd name="connsiteY19" fmla="*/ 34044 h 439139"/>
                  <a:gd name="connsiteX20" fmla="*/ 454731 w 489203"/>
                  <a:gd name="connsiteY20" fmla="*/ 32614 h 439139"/>
                  <a:gd name="connsiteX21" fmla="*/ 455589 w 489203"/>
                  <a:gd name="connsiteY21" fmla="*/ 31183 h 439139"/>
                  <a:gd name="connsiteX22" fmla="*/ 456591 w 489203"/>
                  <a:gd name="connsiteY22" fmla="*/ 29896 h 439139"/>
                  <a:gd name="connsiteX23" fmla="*/ 456876 w 489203"/>
                  <a:gd name="connsiteY23" fmla="*/ 22601 h 439139"/>
                  <a:gd name="connsiteX24" fmla="*/ 456161 w 489203"/>
                  <a:gd name="connsiteY24" fmla="*/ 20026 h 439139"/>
                  <a:gd name="connsiteX25" fmla="*/ 455589 w 489203"/>
                  <a:gd name="connsiteY25" fmla="*/ 17737 h 439139"/>
                  <a:gd name="connsiteX26" fmla="*/ 454159 w 489203"/>
                  <a:gd name="connsiteY26" fmla="*/ 15019 h 439139"/>
                  <a:gd name="connsiteX27" fmla="*/ 452728 w 489203"/>
                  <a:gd name="connsiteY27" fmla="*/ 13303 h 439139"/>
                  <a:gd name="connsiteX28" fmla="*/ 450725 w 489203"/>
                  <a:gd name="connsiteY28" fmla="*/ 11730 h 439139"/>
                  <a:gd name="connsiteX29" fmla="*/ 447579 w 489203"/>
                  <a:gd name="connsiteY29" fmla="*/ 10156 h 439139"/>
                  <a:gd name="connsiteX30" fmla="*/ 444718 w 489203"/>
                  <a:gd name="connsiteY30" fmla="*/ 9584 h 439139"/>
                  <a:gd name="connsiteX31" fmla="*/ 441285 w 489203"/>
                  <a:gd name="connsiteY31" fmla="*/ 10728 h 439139"/>
                  <a:gd name="connsiteX32" fmla="*/ 440284 w 489203"/>
                  <a:gd name="connsiteY32" fmla="*/ 10299 h 439139"/>
                  <a:gd name="connsiteX33" fmla="*/ 438854 w 489203"/>
                  <a:gd name="connsiteY33" fmla="*/ 5293 h 439139"/>
                  <a:gd name="connsiteX34" fmla="*/ 437852 w 489203"/>
                  <a:gd name="connsiteY34" fmla="*/ 4291 h 439139"/>
                  <a:gd name="connsiteX35" fmla="*/ 431844 w 489203"/>
                  <a:gd name="connsiteY35" fmla="*/ 2146 h 439139"/>
                  <a:gd name="connsiteX36" fmla="*/ 428984 w 489203"/>
                  <a:gd name="connsiteY36" fmla="*/ 1717 h 439139"/>
                  <a:gd name="connsiteX37" fmla="*/ 425836 w 489203"/>
                  <a:gd name="connsiteY37" fmla="*/ 2289 h 439139"/>
                  <a:gd name="connsiteX38" fmla="*/ 424120 w 489203"/>
                  <a:gd name="connsiteY38" fmla="*/ 2861 h 439139"/>
                  <a:gd name="connsiteX39" fmla="*/ 422547 w 489203"/>
                  <a:gd name="connsiteY39" fmla="*/ 2003 h 439139"/>
                  <a:gd name="connsiteX40" fmla="*/ 420401 w 489203"/>
                  <a:gd name="connsiteY40" fmla="*/ 858 h 439139"/>
                  <a:gd name="connsiteX41" fmla="*/ 418112 w 489203"/>
                  <a:gd name="connsiteY41" fmla="*/ 0 h 439139"/>
                  <a:gd name="connsiteX42" fmla="*/ 415394 w 489203"/>
                  <a:gd name="connsiteY42" fmla="*/ 0 h 439139"/>
                  <a:gd name="connsiteX43" fmla="*/ 413535 w 489203"/>
                  <a:gd name="connsiteY43" fmla="*/ 429 h 439139"/>
                  <a:gd name="connsiteX44" fmla="*/ 410245 w 489203"/>
                  <a:gd name="connsiteY44" fmla="*/ 1860 h 439139"/>
                  <a:gd name="connsiteX45" fmla="*/ 403093 w 489203"/>
                  <a:gd name="connsiteY45" fmla="*/ 4863 h 439139"/>
                  <a:gd name="connsiteX46" fmla="*/ 398372 w 489203"/>
                  <a:gd name="connsiteY46" fmla="*/ 7295 h 439139"/>
                  <a:gd name="connsiteX47" fmla="*/ 397228 w 489203"/>
                  <a:gd name="connsiteY47" fmla="*/ 7295 h 439139"/>
                  <a:gd name="connsiteX48" fmla="*/ 394367 w 489203"/>
                  <a:gd name="connsiteY48" fmla="*/ 6294 h 439139"/>
                  <a:gd name="connsiteX49" fmla="*/ 390219 w 489203"/>
                  <a:gd name="connsiteY49" fmla="*/ 5150 h 439139"/>
                  <a:gd name="connsiteX50" fmla="*/ 389075 w 489203"/>
                  <a:gd name="connsiteY50" fmla="*/ 5150 h 439139"/>
                  <a:gd name="connsiteX51" fmla="*/ 379491 w 489203"/>
                  <a:gd name="connsiteY51" fmla="*/ 5293 h 439139"/>
                  <a:gd name="connsiteX52" fmla="*/ 370479 w 489203"/>
                  <a:gd name="connsiteY52" fmla="*/ 5865 h 439139"/>
                  <a:gd name="connsiteX53" fmla="*/ 366760 w 489203"/>
                  <a:gd name="connsiteY53" fmla="*/ 6437 h 439139"/>
                  <a:gd name="connsiteX54" fmla="*/ 359894 w 489203"/>
                  <a:gd name="connsiteY54" fmla="*/ 7009 h 439139"/>
                  <a:gd name="connsiteX55" fmla="*/ 355603 w 489203"/>
                  <a:gd name="connsiteY55" fmla="*/ 7152 h 439139"/>
                  <a:gd name="connsiteX56" fmla="*/ 352885 w 489203"/>
                  <a:gd name="connsiteY56" fmla="*/ 8154 h 439139"/>
                  <a:gd name="connsiteX57" fmla="*/ 349881 w 489203"/>
                  <a:gd name="connsiteY57" fmla="*/ 9298 h 439139"/>
                  <a:gd name="connsiteX58" fmla="*/ 346734 w 489203"/>
                  <a:gd name="connsiteY58" fmla="*/ 10156 h 439139"/>
                  <a:gd name="connsiteX59" fmla="*/ 344302 w 489203"/>
                  <a:gd name="connsiteY59" fmla="*/ 10442 h 439139"/>
                  <a:gd name="connsiteX60" fmla="*/ 341585 w 489203"/>
                  <a:gd name="connsiteY60" fmla="*/ 11586 h 439139"/>
                  <a:gd name="connsiteX61" fmla="*/ 339725 w 489203"/>
                  <a:gd name="connsiteY61" fmla="*/ 13875 h 439139"/>
                  <a:gd name="connsiteX62" fmla="*/ 334433 w 489203"/>
                  <a:gd name="connsiteY62" fmla="*/ 17308 h 439139"/>
                  <a:gd name="connsiteX63" fmla="*/ 331429 w 489203"/>
                  <a:gd name="connsiteY63" fmla="*/ 19025 h 439139"/>
                  <a:gd name="connsiteX64" fmla="*/ 329998 w 489203"/>
                  <a:gd name="connsiteY64" fmla="*/ 20884 h 439139"/>
                  <a:gd name="connsiteX65" fmla="*/ 328282 w 489203"/>
                  <a:gd name="connsiteY65" fmla="*/ 21027 h 439139"/>
                  <a:gd name="connsiteX66" fmla="*/ 325421 w 489203"/>
                  <a:gd name="connsiteY66" fmla="*/ 20741 h 439139"/>
                  <a:gd name="connsiteX67" fmla="*/ 323132 w 489203"/>
                  <a:gd name="connsiteY67" fmla="*/ 22744 h 439139"/>
                  <a:gd name="connsiteX68" fmla="*/ 320557 w 489203"/>
                  <a:gd name="connsiteY68" fmla="*/ 25605 h 439139"/>
                  <a:gd name="connsiteX69" fmla="*/ 316123 w 489203"/>
                  <a:gd name="connsiteY69" fmla="*/ 29896 h 439139"/>
                  <a:gd name="connsiteX70" fmla="*/ 313691 w 489203"/>
                  <a:gd name="connsiteY70" fmla="*/ 31469 h 439139"/>
                  <a:gd name="connsiteX71" fmla="*/ 312261 w 489203"/>
                  <a:gd name="connsiteY71" fmla="*/ 34330 h 439139"/>
                  <a:gd name="connsiteX72" fmla="*/ 313262 w 489203"/>
                  <a:gd name="connsiteY72" fmla="*/ 35761 h 439139"/>
                  <a:gd name="connsiteX73" fmla="*/ 316981 w 489203"/>
                  <a:gd name="connsiteY73" fmla="*/ 37763 h 439139"/>
                  <a:gd name="connsiteX74" fmla="*/ 318698 w 489203"/>
                  <a:gd name="connsiteY74" fmla="*/ 39766 h 439139"/>
                  <a:gd name="connsiteX75" fmla="*/ 319556 w 489203"/>
                  <a:gd name="connsiteY75" fmla="*/ 41482 h 439139"/>
                  <a:gd name="connsiteX76" fmla="*/ 321272 w 489203"/>
                  <a:gd name="connsiteY76" fmla="*/ 45488 h 439139"/>
                  <a:gd name="connsiteX77" fmla="*/ 322274 w 489203"/>
                  <a:gd name="connsiteY77" fmla="*/ 49493 h 439139"/>
                  <a:gd name="connsiteX78" fmla="*/ 323848 w 489203"/>
                  <a:gd name="connsiteY78" fmla="*/ 51209 h 439139"/>
                  <a:gd name="connsiteX79" fmla="*/ 324419 w 489203"/>
                  <a:gd name="connsiteY79" fmla="*/ 54213 h 439139"/>
                  <a:gd name="connsiteX80" fmla="*/ 324706 w 489203"/>
                  <a:gd name="connsiteY80" fmla="*/ 56072 h 439139"/>
                  <a:gd name="connsiteX81" fmla="*/ 323848 w 489203"/>
                  <a:gd name="connsiteY81" fmla="*/ 57217 h 439139"/>
                  <a:gd name="connsiteX82" fmla="*/ 323132 w 489203"/>
                  <a:gd name="connsiteY82" fmla="*/ 58647 h 439139"/>
                  <a:gd name="connsiteX83" fmla="*/ 323132 w 489203"/>
                  <a:gd name="connsiteY83" fmla="*/ 60078 h 439139"/>
                  <a:gd name="connsiteX84" fmla="*/ 323990 w 489203"/>
                  <a:gd name="connsiteY84" fmla="*/ 61508 h 439139"/>
                  <a:gd name="connsiteX85" fmla="*/ 324849 w 489203"/>
                  <a:gd name="connsiteY85" fmla="*/ 62653 h 439139"/>
                  <a:gd name="connsiteX86" fmla="*/ 325421 w 489203"/>
                  <a:gd name="connsiteY86" fmla="*/ 63654 h 439139"/>
                  <a:gd name="connsiteX87" fmla="*/ 324849 w 489203"/>
                  <a:gd name="connsiteY87" fmla="*/ 64798 h 439139"/>
                  <a:gd name="connsiteX88" fmla="*/ 323132 w 489203"/>
                  <a:gd name="connsiteY88" fmla="*/ 66515 h 439139"/>
                  <a:gd name="connsiteX89" fmla="*/ 322274 w 489203"/>
                  <a:gd name="connsiteY89" fmla="*/ 68231 h 439139"/>
                  <a:gd name="connsiteX90" fmla="*/ 320414 w 489203"/>
                  <a:gd name="connsiteY90" fmla="*/ 71092 h 439139"/>
                  <a:gd name="connsiteX91" fmla="*/ 317410 w 489203"/>
                  <a:gd name="connsiteY91" fmla="*/ 72952 h 439139"/>
                  <a:gd name="connsiteX92" fmla="*/ 315551 w 489203"/>
                  <a:gd name="connsiteY92" fmla="*/ 74382 h 439139"/>
                  <a:gd name="connsiteX93" fmla="*/ 313405 w 489203"/>
                  <a:gd name="connsiteY93" fmla="*/ 77386 h 439139"/>
                  <a:gd name="connsiteX94" fmla="*/ 310115 w 489203"/>
                  <a:gd name="connsiteY94" fmla="*/ 80819 h 439139"/>
                  <a:gd name="connsiteX95" fmla="*/ 308685 w 489203"/>
                  <a:gd name="connsiteY95" fmla="*/ 83537 h 439139"/>
                  <a:gd name="connsiteX96" fmla="*/ 307111 w 489203"/>
                  <a:gd name="connsiteY96" fmla="*/ 85110 h 439139"/>
                  <a:gd name="connsiteX97" fmla="*/ 305538 w 489203"/>
                  <a:gd name="connsiteY97" fmla="*/ 85825 h 439139"/>
                  <a:gd name="connsiteX98" fmla="*/ 305967 w 489203"/>
                  <a:gd name="connsiteY98" fmla="*/ 87399 h 439139"/>
                  <a:gd name="connsiteX99" fmla="*/ 307397 w 489203"/>
                  <a:gd name="connsiteY99" fmla="*/ 89258 h 439139"/>
                  <a:gd name="connsiteX100" fmla="*/ 309543 w 489203"/>
                  <a:gd name="connsiteY100" fmla="*/ 91404 h 439139"/>
                  <a:gd name="connsiteX101" fmla="*/ 309400 w 489203"/>
                  <a:gd name="connsiteY101" fmla="*/ 94551 h 439139"/>
                  <a:gd name="connsiteX102" fmla="*/ 309257 w 489203"/>
                  <a:gd name="connsiteY102" fmla="*/ 96983 h 439139"/>
                  <a:gd name="connsiteX103" fmla="*/ 309400 w 489203"/>
                  <a:gd name="connsiteY103" fmla="*/ 99844 h 439139"/>
                  <a:gd name="connsiteX104" fmla="*/ 308256 w 489203"/>
                  <a:gd name="connsiteY104" fmla="*/ 102132 h 439139"/>
                  <a:gd name="connsiteX105" fmla="*/ 302105 w 489203"/>
                  <a:gd name="connsiteY105" fmla="*/ 104421 h 439139"/>
                  <a:gd name="connsiteX106" fmla="*/ 296240 w 489203"/>
                  <a:gd name="connsiteY106" fmla="*/ 105422 h 439139"/>
                  <a:gd name="connsiteX107" fmla="*/ 288945 w 489203"/>
                  <a:gd name="connsiteY107" fmla="*/ 105565 h 439139"/>
                  <a:gd name="connsiteX108" fmla="*/ 286227 w 489203"/>
                  <a:gd name="connsiteY108" fmla="*/ 105136 h 439139"/>
                  <a:gd name="connsiteX109" fmla="*/ 284082 w 489203"/>
                  <a:gd name="connsiteY109" fmla="*/ 104707 h 439139"/>
                  <a:gd name="connsiteX110" fmla="*/ 276214 w 489203"/>
                  <a:gd name="connsiteY110" fmla="*/ 102132 h 439139"/>
                  <a:gd name="connsiteX111" fmla="*/ 273067 w 489203"/>
                  <a:gd name="connsiteY111" fmla="*/ 103563 h 439139"/>
                  <a:gd name="connsiteX112" fmla="*/ 272495 w 489203"/>
                  <a:gd name="connsiteY112" fmla="*/ 107282 h 439139"/>
                  <a:gd name="connsiteX113" fmla="*/ 278217 w 489203"/>
                  <a:gd name="connsiteY113" fmla="*/ 113289 h 439139"/>
                  <a:gd name="connsiteX114" fmla="*/ 280506 w 489203"/>
                  <a:gd name="connsiteY114" fmla="*/ 116722 h 439139"/>
                  <a:gd name="connsiteX115" fmla="*/ 283080 w 489203"/>
                  <a:gd name="connsiteY115" fmla="*/ 122301 h 439139"/>
                  <a:gd name="connsiteX116" fmla="*/ 285083 w 489203"/>
                  <a:gd name="connsiteY116" fmla="*/ 125162 h 439139"/>
                  <a:gd name="connsiteX117" fmla="*/ 284368 w 489203"/>
                  <a:gd name="connsiteY117" fmla="*/ 127880 h 439139"/>
                  <a:gd name="connsiteX118" fmla="*/ 279218 w 489203"/>
                  <a:gd name="connsiteY118" fmla="*/ 130884 h 439139"/>
                  <a:gd name="connsiteX119" fmla="*/ 274069 w 489203"/>
                  <a:gd name="connsiteY119" fmla="*/ 133744 h 439139"/>
                  <a:gd name="connsiteX120" fmla="*/ 267489 w 489203"/>
                  <a:gd name="connsiteY120" fmla="*/ 134317 h 439139"/>
                  <a:gd name="connsiteX121" fmla="*/ 263341 w 489203"/>
                  <a:gd name="connsiteY121" fmla="*/ 135461 h 439139"/>
                  <a:gd name="connsiteX122" fmla="*/ 261338 w 489203"/>
                  <a:gd name="connsiteY122" fmla="*/ 136891 h 439139"/>
                  <a:gd name="connsiteX123" fmla="*/ 259908 w 489203"/>
                  <a:gd name="connsiteY123" fmla="*/ 143185 h 439139"/>
                  <a:gd name="connsiteX124" fmla="*/ 258477 w 489203"/>
                  <a:gd name="connsiteY124" fmla="*/ 145474 h 439139"/>
                  <a:gd name="connsiteX125" fmla="*/ 258477 w 489203"/>
                  <a:gd name="connsiteY125" fmla="*/ 148192 h 439139"/>
                  <a:gd name="connsiteX126" fmla="*/ 257047 w 489203"/>
                  <a:gd name="connsiteY126" fmla="*/ 151339 h 439139"/>
                  <a:gd name="connsiteX127" fmla="*/ 255044 w 489203"/>
                  <a:gd name="connsiteY127" fmla="*/ 153341 h 439139"/>
                  <a:gd name="connsiteX128" fmla="*/ 253471 w 489203"/>
                  <a:gd name="connsiteY128" fmla="*/ 156488 h 439139"/>
                  <a:gd name="connsiteX129" fmla="*/ 254043 w 489203"/>
                  <a:gd name="connsiteY129" fmla="*/ 162639 h 439139"/>
                  <a:gd name="connsiteX130" fmla="*/ 254615 w 489203"/>
                  <a:gd name="connsiteY130" fmla="*/ 173081 h 439139"/>
                  <a:gd name="connsiteX131" fmla="*/ 251897 w 489203"/>
                  <a:gd name="connsiteY131" fmla="*/ 176371 h 439139"/>
                  <a:gd name="connsiteX132" fmla="*/ 248750 w 489203"/>
                  <a:gd name="connsiteY132" fmla="*/ 179661 h 439139"/>
                  <a:gd name="connsiteX133" fmla="*/ 245460 w 489203"/>
                  <a:gd name="connsiteY133" fmla="*/ 182093 h 439139"/>
                  <a:gd name="connsiteX134" fmla="*/ 242313 w 489203"/>
                  <a:gd name="connsiteY134" fmla="*/ 183237 h 439139"/>
                  <a:gd name="connsiteX135" fmla="*/ 239739 w 489203"/>
                  <a:gd name="connsiteY135" fmla="*/ 182808 h 439139"/>
                  <a:gd name="connsiteX136" fmla="*/ 237593 w 489203"/>
                  <a:gd name="connsiteY136" fmla="*/ 180805 h 439139"/>
                  <a:gd name="connsiteX137" fmla="*/ 236449 w 489203"/>
                  <a:gd name="connsiteY137" fmla="*/ 179089 h 439139"/>
                  <a:gd name="connsiteX138" fmla="*/ 234160 w 489203"/>
                  <a:gd name="connsiteY138" fmla="*/ 177515 h 439139"/>
                  <a:gd name="connsiteX139" fmla="*/ 231728 w 489203"/>
                  <a:gd name="connsiteY139" fmla="*/ 177944 h 439139"/>
                  <a:gd name="connsiteX140" fmla="*/ 229440 w 489203"/>
                  <a:gd name="connsiteY140" fmla="*/ 179232 h 439139"/>
                  <a:gd name="connsiteX141" fmla="*/ 225720 w 489203"/>
                  <a:gd name="connsiteY141" fmla="*/ 178803 h 439139"/>
                  <a:gd name="connsiteX142" fmla="*/ 222573 w 489203"/>
                  <a:gd name="connsiteY142" fmla="*/ 177372 h 439139"/>
                  <a:gd name="connsiteX143" fmla="*/ 220857 w 489203"/>
                  <a:gd name="connsiteY143" fmla="*/ 177515 h 439139"/>
                  <a:gd name="connsiteX144" fmla="*/ 219999 w 489203"/>
                  <a:gd name="connsiteY144" fmla="*/ 178946 h 439139"/>
                  <a:gd name="connsiteX145" fmla="*/ 216566 w 489203"/>
                  <a:gd name="connsiteY145" fmla="*/ 181807 h 439139"/>
                  <a:gd name="connsiteX146" fmla="*/ 208269 w 489203"/>
                  <a:gd name="connsiteY146" fmla="*/ 186098 h 439139"/>
                  <a:gd name="connsiteX147" fmla="*/ 204836 w 489203"/>
                  <a:gd name="connsiteY147" fmla="*/ 186384 h 439139"/>
                  <a:gd name="connsiteX148" fmla="*/ 203263 w 489203"/>
                  <a:gd name="connsiteY148" fmla="*/ 187385 h 439139"/>
                  <a:gd name="connsiteX149" fmla="*/ 203835 w 489203"/>
                  <a:gd name="connsiteY149" fmla="*/ 189245 h 439139"/>
                  <a:gd name="connsiteX150" fmla="*/ 205409 w 489203"/>
                  <a:gd name="connsiteY150" fmla="*/ 190675 h 439139"/>
                  <a:gd name="connsiteX151" fmla="*/ 207983 w 489203"/>
                  <a:gd name="connsiteY151" fmla="*/ 191677 h 439139"/>
                  <a:gd name="connsiteX152" fmla="*/ 208126 w 489203"/>
                  <a:gd name="connsiteY152" fmla="*/ 192821 h 439139"/>
                  <a:gd name="connsiteX153" fmla="*/ 205838 w 489203"/>
                  <a:gd name="connsiteY153" fmla="*/ 193822 h 439139"/>
                  <a:gd name="connsiteX154" fmla="*/ 203835 w 489203"/>
                  <a:gd name="connsiteY154" fmla="*/ 195109 h 439139"/>
                  <a:gd name="connsiteX155" fmla="*/ 199544 w 489203"/>
                  <a:gd name="connsiteY155" fmla="*/ 196540 h 439139"/>
                  <a:gd name="connsiteX156" fmla="*/ 194537 w 489203"/>
                  <a:gd name="connsiteY156" fmla="*/ 196969 h 439139"/>
                  <a:gd name="connsiteX157" fmla="*/ 189388 w 489203"/>
                  <a:gd name="connsiteY157" fmla="*/ 196254 h 439139"/>
                  <a:gd name="connsiteX158" fmla="*/ 186670 w 489203"/>
                  <a:gd name="connsiteY158" fmla="*/ 194251 h 439139"/>
                  <a:gd name="connsiteX159" fmla="*/ 183523 w 489203"/>
                  <a:gd name="connsiteY159" fmla="*/ 194108 h 439139"/>
                  <a:gd name="connsiteX160" fmla="*/ 180662 w 489203"/>
                  <a:gd name="connsiteY160" fmla="*/ 195539 h 439139"/>
                  <a:gd name="connsiteX161" fmla="*/ 177801 w 489203"/>
                  <a:gd name="connsiteY161" fmla="*/ 197827 h 439139"/>
                  <a:gd name="connsiteX162" fmla="*/ 174512 w 489203"/>
                  <a:gd name="connsiteY162" fmla="*/ 202691 h 439139"/>
                  <a:gd name="connsiteX163" fmla="*/ 173653 w 489203"/>
                  <a:gd name="connsiteY163" fmla="*/ 203549 h 439139"/>
                  <a:gd name="connsiteX164" fmla="*/ 172795 w 489203"/>
                  <a:gd name="connsiteY164" fmla="*/ 204407 h 439139"/>
                  <a:gd name="connsiteX165" fmla="*/ 170649 w 489203"/>
                  <a:gd name="connsiteY165" fmla="*/ 205408 h 439139"/>
                  <a:gd name="connsiteX166" fmla="*/ 167645 w 489203"/>
                  <a:gd name="connsiteY166" fmla="*/ 207125 h 439139"/>
                  <a:gd name="connsiteX167" fmla="*/ 166072 w 489203"/>
                  <a:gd name="connsiteY167" fmla="*/ 210844 h 439139"/>
                  <a:gd name="connsiteX168" fmla="*/ 164355 w 489203"/>
                  <a:gd name="connsiteY168" fmla="*/ 217281 h 439139"/>
                  <a:gd name="connsiteX169" fmla="*/ 164784 w 489203"/>
                  <a:gd name="connsiteY169" fmla="*/ 220714 h 439139"/>
                  <a:gd name="connsiteX170" fmla="*/ 164928 w 489203"/>
                  <a:gd name="connsiteY170" fmla="*/ 226722 h 439139"/>
                  <a:gd name="connsiteX171" fmla="*/ 164213 w 489203"/>
                  <a:gd name="connsiteY171" fmla="*/ 230870 h 439139"/>
                  <a:gd name="connsiteX172" fmla="*/ 162925 w 489203"/>
                  <a:gd name="connsiteY172" fmla="*/ 233588 h 439139"/>
                  <a:gd name="connsiteX173" fmla="*/ 163068 w 489203"/>
                  <a:gd name="connsiteY173" fmla="*/ 235877 h 439139"/>
                  <a:gd name="connsiteX174" fmla="*/ 165071 w 489203"/>
                  <a:gd name="connsiteY174" fmla="*/ 238308 h 439139"/>
                  <a:gd name="connsiteX175" fmla="*/ 164355 w 489203"/>
                  <a:gd name="connsiteY175" fmla="*/ 239882 h 439139"/>
                  <a:gd name="connsiteX176" fmla="*/ 162639 w 489203"/>
                  <a:gd name="connsiteY176" fmla="*/ 241741 h 439139"/>
                  <a:gd name="connsiteX177" fmla="*/ 161066 w 489203"/>
                  <a:gd name="connsiteY177" fmla="*/ 242600 h 439139"/>
                  <a:gd name="connsiteX178" fmla="*/ 154485 w 489203"/>
                  <a:gd name="connsiteY178" fmla="*/ 244602 h 439139"/>
                  <a:gd name="connsiteX179" fmla="*/ 145617 w 489203"/>
                  <a:gd name="connsiteY179" fmla="*/ 247034 h 439139"/>
                  <a:gd name="connsiteX180" fmla="*/ 139752 w 489203"/>
                  <a:gd name="connsiteY180" fmla="*/ 248750 h 439139"/>
                  <a:gd name="connsiteX181" fmla="*/ 130883 w 489203"/>
                  <a:gd name="connsiteY181" fmla="*/ 251182 h 439139"/>
                  <a:gd name="connsiteX182" fmla="*/ 128309 w 489203"/>
                  <a:gd name="connsiteY182" fmla="*/ 251754 h 439139"/>
                  <a:gd name="connsiteX183" fmla="*/ 123016 w 489203"/>
                  <a:gd name="connsiteY183" fmla="*/ 251897 h 439139"/>
                  <a:gd name="connsiteX184" fmla="*/ 120298 w 489203"/>
                  <a:gd name="connsiteY184" fmla="*/ 251611 h 439139"/>
                  <a:gd name="connsiteX185" fmla="*/ 116579 w 489203"/>
                  <a:gd name="connsiteY185" fmla="*/ 251468 h 439139"/>
                  <a:gd name="connsiteX186" fmla="*/ 111001 w 489203"/>
                  <a:gd name="connsiteY186" fmla="*/ 251611 h 439139"/>
                  <a:gd name="connsiteX187" fmla="*/ 107138 w 489203"/>
                  <a:gd name="connsiteY187" fmla="*/ 252183 h 439139"/>
                  <a:gd name="connsiteX188" fmla="*/ 103276 w 489203"/>
                  <a:gd name="connsiteY188" fmla="*/ 253471 h 439139"/>
                  <a:gd name="connsiteX189" fmla="*/ 100415 w 489203"/>
                  <a:gd name="connsiteY189" fmla="*/ 255044 h 439139"/>
                  <a:gd name="connsiteX190" fmla="*/ 98842 w 489203"/>
                  <a:gd name="connsiteY190" fmla="*/ 256475 h 439139"/>
                  <a:gd name="connsiteX191" fmla="*/ 98270 w 489203"/>
                  <a:gd name="connsiteY191" fmla="*/ 257190 h 439139"/>
                  <a:gd name="connsiteX192" fmla="*/ 94408 w 489203"/>
                  <a:gd name="connsiteY192" fmla="*/ 256046 h 439139"/>
                  <a:gd name="connsiteX193" fmla="*/ 82249 w 489203"/>
                  <a:gd name="connsiteY193" fmla="*/ 253757 h 439139"/>
                  <a:gd name="connsiteX194" fmla="*/ 49350 w 489203"/>
                  <a:gd name="connsiteY194" fmla="*/ 256761 h 439139"/>
                  <a:gd name="connsiteX195" fmla="*/ 46203 w 489203"/>
                  <a:gd name="connsiteY195" fmla="*/ 256188 h 439139"/>
                  <a:gd name="connsiteX196" fmla="*/ 34902 w 489203"/>
                  <a:gd name="connsiteY196" fmla="*/ 252755 h 439139"/>
                  <a:gd name="connsiteX197" fmla="*/ 20455 w 489203"/>
                  <a:gd name="connsiteY197" fmla="*/ 248321 h 439139"/>
                  <a:gd name="connsiteX198" fmla="*/ 11443 w 489203"/>
                  <a:gd name="connsiteY198" fmla="*/ 245460 h 439139"/>
                  <a:gd name="connsiteX199" fmla="*/ 0 w 489203"/>
                  <a:gd name="connsiteY199" fmla="*/ 241884 h 439139"/>
                  <a:gd name="connsiteX200" fmla="*/ 5722 w 489203"/>
                  <a:gd name="connsiteY200" fmla="*/ 248321 h 439139"/>
                  <a:gd name="connsiteX201" fmla="*/ 9298 w 489203"/>
                  <a:gd name="connsiteY201" fmla="*/ 252326 h 439139"/>
                  <a:gd name="connsiteX202" fmla="*/ 14304 w 489203"/>
                  <a:gd name="connsiteY202" fmla="*/ 257905 h 439139"/>
                  <a:gd name="connsiteX203" fmla="*/ 15019 w 489203"/>
                  <a:gd name="connsiteY203" fmla="*/ 259192 h 439139"/>
                  <a:gd name="connsiteX204" fmla="*/ 14877 w 489203"/>
                  <a:gd name="connsiteY204" fmla="*/ 261338 h 439139"/>
                  <a:gd name="connsiteX205" fmla="*/ 20026 w 489203"/>
                  <a:gd name="connsiteY205" fmla="*/ 269921 h 439139"/>
                  <a:gd name="connsiteX206" fmla="*/ 21885 w 489203"/>
                  <a:gd name="connsiteY206" fmla="*/ 274355 h 439139"/>
                  <a:gd name="connsiteX207" fmla="*/ 23459 w 489203"/>
                  <a:gd name="connsiteY207" fmla="*/ 276930 h 439139"/>
                  <a:gd name="connsiteX208" fmla="*/ 27607 w 489203"/>
                  <a:gd name="connsiteY208" fmla="*/ 280935 h 439139"/>
                  <a:gd name="connsiteX209" fmla="*/ 31612 w 489203"/>
                  <a:gd name="connsiteY209" fmla="*/ 284940 h 439139"/>
                  <a:gd name="connsiteX210" fmla="*/ 35904 w 489203"/>
                  <a:gd name="connsiteY210" fmla="*/ 286657 h 439139"/>
                  <a:gd name="connsiteX211" fmla="*/ 38764 w 489203"/>
                  <a:gd name="connsiteY211" fmla="*/ 287086 h 439139"/>
                  <a:gd name="connsiteX212" fmla="*/ 45487 w 489203"/>
                  <a:gd name="connsiteY212" fmla="*/ 289231 h 439139"/>
                  <a:gd name="connsiteX213" fmla="*/ 48062 w 489203"/>
                  <a:gd name="connsiteY213" fmla="*/ 290805 h 439139"/>
                  <a:gd name="connsiteX214" fmla="*/ 51924 w 489203"/>
                  <a:gd name="connsiteY214" fmla="*/ 294953 h 439139"/>
                  <a:gd name="connsiteX215" fmla="*/ 56502 w 489203"/>
                  <a:gd name="connsiteY215" fmla="*/ 294381 h 439139"/>
                  <a:gd name="connsiteX216" fmla="*/ 57503 w 489203"/>
                  <a:gd name="connsiteY216" fmla="*/ 294381 h 439139"/>
                  <a:gd name="connsiteX217" fmla="*/ 57789 w 489203"/>
                  <a:gd name="connsiteY217" fmla="*/ 294810 h 439139"/>
                  <a:gd name="connsiteX218" fmla="*/ 57932 w 489203"/>
                  <a:gd name="connsiteY218" fmla="*/ 296097 h 439139"/>
                  <a:gd name="connsiteX219" fmla="*/ 57217 w 489203"/>
                  <a:gd name="connsiteY219" fmla="*/ 302534 h 439139"/>
                  <a:gd name="connsiteX220" fmla="*/ 58504 w 489203"/>
                  <a:gd name="connsiteY220" fmla="*/ 309114 h 439139"/>
                  <a:gd name="connsiteX221" fmla="*/ 59362 w 489203"/>
                  <a:gd name="connsiteY221" fmla="*/ 318984 h 439139"/>
                  <a:gd name="connsiteX222" fmla="*/ 59076 w 489203"/>
                  <a:gd name="connsiteY222" fmla="*/ 320700 h 439139"/>
                  <a:gd name="connsiteX223" fmla="*/ 57932 w 489203"/>
                  <a:gd name="connsiteY223" fmla="*/ 323561 h 439139"/>
                  <a:gd name="connsiteX224" fmla="*/ 57932 w 489203"/>
                  <a:gd name="connsiteY224" fmla="*/ 325421 h 439139"/>
                  <a:gd name="connsiteX225" fmla="*/ 57646 w 489203"/>
                  <a:gd name="connsiteY225" fmla="*/ 326422 h 439139"/>
                  <a:gd name="connsiteX226" fmla="*/ 57932 w 489203"/>
                  <a:gd name="connsiteY226" fmla="*/ 326994 h 439139"/>
                  <a:gd name="connsiteX227" fmla="*/ 59362 w 489203"/>
                  <a:gd name="connsiteY227" fmla="*/ 327710 h 439139"/>
                  <a:gd name="connsiteX228" fmla="*/ 62509 w 489203"/>
                  <a:gd name="connsiteY228" fmla="*/ 327996 h 439139"/>
                  <a:gd name="connsiteX229" fmla="*/ 70091 w 489203"/>
                  <a:gd name="connsiteY229" fmla="*/ 326851 h 439139"/>
                  <a:gd name="connsiteX230" fmla="*/ 70949 w 489203"/>
                  <a:gd name="connsiteY230" fmla="*/ 327137 h 439139"/>
                  <a:gd name="connsiteX231" fmla="*/ 72808 w 489203"/>
                  <a:gd name="connsiteY231" fmla="*/ 328425 h 439139"/>
                  <a:gd name="connsiteX232" fmla="*/ 74239 w 489203"/>
                  <a:gd name="connsiteY232" fmla="*/ 330141 h 439139"/>
                  <a:gd name="connsiteX233" fmla="*/ 74239 w 489203"/>
                  <a:gd name="connsiteY233" fmla="*/ 330999 h 439139"/>
                  <a:gd name="connsiteX234" fmla="*/ 72379 w 489203"/>
                  <a:gd name="connsiteY234" fmla="*/ 332573 h 439139"/>
                  <a:gd name="connsiteX235" fmla="*/ 72093 w 489203"/>
                  <a:gd name="connsiteY235" fmla="*/ 335148 h 439139"/>
                  <a:gd name="connsiteX236" fmla="*/ 72665 w 489203"/>
                  <a:gd name="connsiteY236" fmla="*/ 339010 h 439139"/>
                  <a:gd name="connsiteX237" fmla="*/ 72379 w 489203"/>
                  <a:gd name="connsiteY237" fmla="*/ 339439 h 439139"/>
                  <a:gd name="connsiteX238" fmla="*/ 70663 w 489203"/>
                  <a:gd name="connsiteY238" fmla="*/ 340297 h 439139"/>
                  <a:gd name="connsiteX239" fmla="*/ 70091 w 489203"/>
                  <a:gd name="connsiteY239" fmla="*/ 345876 h 439139"/>
                  <a:gd name="connsiteX240" fmla="*/ 69805 w 489203"/>
                  <a:gd name="connsiteY240" fmla="*/ 346448 h 439139"/>
                  <a:gd name="connsiteX241" fmla="*/ 67945 w 489203"/>
                  <a:gd name="connsiteY241" fmla="*/ 346877 h 439139"/>
                  <a:gd name="connsiteX242" fmla="*/ 58647 w 489203"/>
                  <a:gd name="connsiteY242" fmla="*/ 346591 h 439139"/>
                  <a:gd name="connsiteX243" fmla="*/ 57646 w 489203"/>
                  <a:gd name="connsiteY243" fmla="*/ 346734 h 439139"/>
                  <a:gd name="connsiteX244" fmla="*/ 54070 w 489203"/>
                  <a:gd name="connsiteY244" fmla="*/ 348164 h 439139"/>
                  <a:gd name="connsiteX245" fmla="*/ 48205 w 489203"/>
                  <a:gd name="connsiteY245" fmla="*/ 349309 h 439139"/>
                  <a:gd name="connsiteX246" fmla="*/ 46489 w 489203"/>
                  <a:gd name="connsiteY246" fmla="*/ 349881 h 439139"/>
                  <a:gd name="connsiteX247" fmla="*/ 44343 w 489203"/>
                  <a:gd name="connsiteY247" fmla="*/ 351455 h 439139"/>
                  <a:gd name="connsiteX248" fmla="*/ 42769 w 489203"/>
                  <a:gd name="connsiteY248" fmla="*/ 353600 h 439139"/>
                  <a:gd name="connsiteX249" fmla="*/ 42484 w 489203"/>
                  <a:gd name="connsiteY249" fmla="*/ 355460 h 439139"/>
                  <a:gd name="connsiteX250" fmla="*/ 42054 w 489203"/>
                  <a:gd name="connsiteY250" fmla="*/ 355746 h 439139"/>
                  <a:gd name="connsiteX251" fmla="*/ 38764 w 489203"/>
                  <a:gd name="connsiteY251" fmla="*/ 355460 h 439139"/>
                  <a:gd name="connsiteX252" fmla="*/ 37620 w 489203"/>
                  <a:gd name="connsiteY252" fmla="*/ 357033 h 439139"/>
                  <a:gd name="connsiteX253" fmla="*/ 30897 w 489203"/>
                  <a:gd name="connsiteY253" fmla="*/ 359465 h 439139"/>
                  <a:gd name="connsiteX254" fmla="*/ 30182 w 489203"/>
                  <a:gd name="connsiteY254" fmla="*/ 360037 h 439139"/>
                  <a:gd name="connsiteX255" fmla="*/ 29181 w 489203"/>
                  <a:gd name="connsiteY255" fmla="*/ 362040 h 439139"/>
                  <a:gd name="connsiteX256" fmla="*/ 28322 w 489203"/>
                  <a:gd name="connsiteY256" fmla="*/ 367475 h 439139"/>
                  <a:gd name="connsiteX257" fmla="*/ 27464 w 489203"/>
                  <a:gd name="connsiteY257" fmla="*/ 372339 h 439139"/>
                  <a:gd name="connsiteX258" fmla="*/ 27035 w 489203"/>
                  <a:gd name="connsiteY258" fmla="*/ 373054 h 439139"/>
                  <a:gd name="connsiteX259" fmla="*/ 24889 w 489203"/>
                  <a:gd name="connsiteY259" fmla="*/ 374770 h 439139"/>
                  <a:gd name="connsiteX260" fmla="*/ 24746 w 489203"/>
                  <a:gd name="connsiteY260" fmla="*/ 375343 h 439139"/>
                  <a:gd name="connsiteX261" fmla="*/ 25032 w 489203"/>
                  <a:gd name="connsiteY261" fmla="*/ 377202 h 439139"/>
                  <a:gd name="connsiteX262" fmla="*/ 24031 w 489203"/>
                  <a:gd name="connsiteY262" fmla="*/ 380635 h 439139"/>
                  <a:gd name="connsiteX263" fmla="*/ 23316 w 489203"/>
                  <a:gd name="connsiteY263" fmla="*/ 390219 h 439139"/>
                  <a:gd name="connsiteX264" fmla="*/ 22458 w 489203"/>
                  <a:gd name="connsiteY264" fmla="*/ 392937 h 439139"/>
                  <a:gd name="connsiteX265" fmla="*/ 21885 w 489203"/>
                  <a:gd name="connsiteY265" fmla="*/ 393366 h 439139"/>
                  <a:gd name="connsiteX266" fmla="*/ 27178 w 489203"/>
                  <a:gd name="connsiteY266" fmla="*/ 394939 h 439139"/>
                  <a:gd name="connsiteX267" fmla="*/ 32041 w 489203"/>
                  <a:gd name="connsiteY267" fmla="*/ 395225 h 439139"/>
                  <a:gd name="connsiteX268" fmla="*/ 37620 w 489203"/>
                  <a:gd name="connsiteY268" fmla="*/ 394367 h 439139"/>
                  <a:gd name="connsiteX269" fmla="*/ 39480 w 489203"/>
                  <a:gd name="connsiteY269" fmla="*/ 392794 h 439139"/>
                  <a:gd name="connsiteX270" fmla="*/ 40910 w 489203"/>
                  <a:gd name="connsiteY270" fmla="*/ 392221 h 439139"/>
                  <a:gd name="connsiteX271" fmla="*/ 42340 w 489203"/>
                  <a:gd name="connsiteY271" fmla="*/ 393080 h 439139"/>
                  <a:gd name="connsiteX272" fmla="*/ 44486 w 489203"/>
                  <a:gd name="connsiteY272" fmla="*/ 395082 h 439139"/>
                  <a:gd name="connsiteX273" fmla="*/ 46775 w 489203"/>
                  <a:gd name="connsiteY273" fmla="*/ 394510 h 439139"/>
                  <a:gd name="connsiteX274" fmla="*/ 48348 w 489203"/>
                  <a:gd name="connsiteY274" fmla="*/ 393080 h 439139"/>
                  <a:gd name="connsiteX275" fmla="*/ 52210 w 489203"/>
                  <a:gd name="connsiteY275" fmla="*/ 391220 h 439139"/>
                  <a:gd name="connsiteX276" fmla="*/ 54928 w 489203"/>
                  <a:gd name="connsiteY276" fmla="*/ 390934 h 439139"/>
                  <a:gd name="connsiteX277" fmla="*/ 65513 w 489203"/>
                  <a:gd name="connsiteY277" fmla="*/ 392221 h 439139"/>
                  <a:gd name="connsiteX278" fmla="*/ 70234 w 489203"/>
                  <a:gd name="connsiteY278" fmla="*/ 391220 h 439139"/>
                  <a:gd name="connsiteX279" fmla="*/ 73667 w 489203"/>
                  <a:gd name="connsiteY279" fmla="*/ 392078 h 439139"/>
                  <a:gd name="connsiteX280" fmla="*/ 79960 w 489203"/>
                  <a:gd name="connsiteY280" fmla="*/ 392651 h 439139"/>
                  <a:gd name="connsiteX281" fmla="*/ 80104 w 489203"/>
                  <a:gd name="connsiteY281" fmla="*/ 389790 h 439139"/>
                  <a:gd name="connsiteX282" fmla="*/ 81963 w 489203"/>
                  <a:gd name="connsiteY282" fmla="*/ 388073 h 439139"/>
                  <a:gd name="connsiteX283" fmla="*/ 86827 w 489203"/>
                  <a:gd name="connsiteY283" fmla="*/ 387072 h 439139"/>
                  <a:gd name="connsiteX284" fmla="*/ 93263 w 489203"/>
                  <a:gd name="connsiteY284" fmla="*/ 388359 h 439139"/>
                  <a:gd name="connsiteX285" fmla="*/ 94837 w 489203"/>
                  <a:gd name="connsiteY285" fmla="*/ 388073 h 439139"/>
                  <a:gd name="connsiteX286" fmla="*/ 97126 w 489203"/>
                  <a:gd name="connsiteY286" fmla="*/ 386500 h 439139"/>
                  <a:gd name="connsiteX287" fmla="*/ 98985 w 489203"/>
                  <a:gd name="connsiteY287" fmla="*/ 387358 h 439139"/>
                  <a:gd name="connsiteX288" fmla="*/ 99844 w 489203"/>
                  <a:gd name="connsiteY288" fmla="*/ 388645 h 439139"/>
                  <a:gd name="connsiteX289" fmla="*/ 111716 w 489203"/>
                  <a:gd name="connsiteY289" fmla="*/ 391792 h 439139"/>
                  <a:gd name="connsiteX290" fmla="*/ 113146 w 489203"/>
                  <a:gd name="connsiteY290" fmla="*/ 392794 h 439139"/>
                  <a:gd name="connsiteX291" fmla="*/ 115149 w 489203"/>
                  <a:gd name="connsiteY291" fmla="*/ 393509 h 439139"/>
                  <a:gd name="connsiteX292" fmla="*/ 118725 w 489203"/>
                  <a:gd name="connsiteY292" fmla="*/ 389504 h 439139"/>
                  <a:gd name="connsiteX293" fmla="*/ 127307 w 489203"/>
                  <a:gd name="connsiteY293" fmla="*/ 389361 h 439139"/>
                  <a:gd name="connsiteX294" fmla="*/ 137750 w 489203"/>
                  <a:gd name="connsiteY294" fmla="*/ 387358 h 439139"/>
                  <a:gd name="connsiteX295" fmla="*/ 146046 w 489203"/>
                  <a:gd name="connsiteY295" fmla="*/ 387930 h 439139"/>
                  <a:gd name="connsiteX296" fmla="*/ 152197 w 489203"/>
                  <a:gd name="connsiteY296" fmla="*/ 385928 h 439139"/>
                  <a:gd name="connsiteX297" fmla="*/ 162782 w 489203"/>
                  <a:gd name="connsiteY297" fmla="*/ 384497 h 439139"/>
                  <a:gd name="connsiteX298" fmla="*/ 165643 w 489203"/>
                  <a:gd name="connsiteY298" fmla="*/ 384497 h 439139"/>
                  <a:gd name="connsiteX299" fmla="*/ 167789 w 489203"/>
                  <a:gd name="connsiteY299" fmla="*/ 385069 h 439139"/>
                  <a:gd name="connsiteX300" fmla="*/ 169791 w 489203"/>
                  <a:gd name="connsiteY300" fmla="*/ 385069 h 439139"/>
                  <a:gd name="connsiteX301" fmla="*/ 167931 w 489203"/>
                  <a:gd name="connsiteY301" fmla="*/ 383782 h 439139"/>
                  <a:gd name="connsiteX302" fmla="*/ 166358 w 489203"/>
                  <a:gd name="connsiteY302" fmla="*/ 383067 h 439139"/>
                  <a:gd name="connsiteX303" fmla="*/ 159635 w 489203"/>
                  <a:gd name="connsiteY303" fmla="*/ 383496 h 439139"/>
                  <a:gd name="connsiteX304" fmla="*/ 160636 w 489203"/>
                  <a:gd name="connsiteY304" fmla="*/ 381636 h 439139"/>
                  <a:gd name="connsiteX305" fmla="*/ 162210 w 489203"/>
                  <a:gd name="connsiteY305" fmla="*/ 380492 h 439139"/>
                  <a:gd name="connsiteX306" fmla="*/ 165500 w 489203"/>
                  <a:gd name="connsiteY306" fmla="*/ 380063 h 439139"/>
                  <a:gd name="connsiteX307" fmla="*/ 168647 w 489203"/>
                  <a:gd name="connsiteY307" fmla="*/ 380921 h 439139"/>
                  <a:gd name="connsiteX308" fmla="*/ 171794 w 489203"/>
                  <a:gd name="connsiteY308" fmla="*/ 383782 h 439139"/>
                  <a:gd name="connsiteX309" fmla="*/ 172938 w 489203"/>
                  <a:gd name="connsiteY309" fmla="*/ 387215 h 439139"/>
                  <a:gd name="connsiteX310" fmla="*/ 176800 w 489203"/>
                  <a:gd name="connsiteY310" fmla="*/ 392078 h 439139"/>
                  <a:gd name="connsiteX311" fmla="*/ 177086 w 489203"/>
                  <a:gd name="connsiteY311" fmla="*/ 395797 h 439139"/>
                  <a:gd name="connsiteX312" fmla="*/ 176228 w 489203"/>
                  <a:gd name="connsiteY312" fmla="*/ 401662 h 439139"/>
                  <a:gd name="connsiteX313" fmla="*/ 176943 w 489203"/>
                  <a:gd name="connsiteY313" fmla="*/ 403808 h 439139"/>
                  <a:gd name="connsiteX314" fmla="*/ 188959 w 489203"/>
                  <a:gd name="connsiteY314" fmla="*/ 405954 h 439139"/>
                  <a:gd name="connsiteX315" fmla="*/ 191104 w 489203"/>
                  <a:gd name="connsiteY315" fmla="*/ 407098 h 439139"/>
                  <a:gd name="connsiteX316" fmla="*/ 194537 w 489203"/>
                  <a:gd name="connsiteY316" fmla="*/ 419543 h 439139"/>
                  <a:gd name="connsiteX317" fmla="*/ 195110 w 489203"/>
                  <a:gd name="connsiteY317" fmla="*/ 422832 h 439139"/>
                  <a:gd name="connsiteX318" fmla="*/ 195252 w 489203"/>
                  <a:gd name="connsiteY318" fmla="*/ 425693 h 439139"/>
                  <a:gd name="connsiteX319" fmla="*/ 196826 w 489203"/>
                  <a:gd name="connsiteY319" fmla="*/ 428268 h 439139"/>
                  <a:gd name="connsiteX320" fmla="*/ 198828 w 489203"/>
                  <a:gd name="connsiteY320" fmla="*/ 429126 h 439139"/>
                  <a:gd name="connsiteX321" fmla="*/ 199544 w 489203"/>
                  <a:gd name="connsiteY321" fmla="*/ 429985 h 439139"/>
                  <a:gd name="connsiteX322" fmla="*/ 200259 w 489203"/>
                  <a:gd name="connsiteY322" fmla="*/ 430700 h 439139"/>
                  <a:gd name="connsiteX323" fmla="*/ 201117 w 489203"/>
                  <a:gd name="connsiteY323" fmla="*/ 433131 h 439139"/>
                  <a:gd name="connsiteX324" fmla="*/ 202834 w 489203"/>
                  <a:gd name="connsiteY324" fmla="*/ 434991 h 439139"/>
                  <a:gd name="connsiteX325" fmla="*/ 205409 w 489203"/>
                  <a:gd name="connsiteY325" fmla="*/ 433847 h 439139"/>
                  <a:gd name="connsiteX326" fmla="*/ 205409 w 489203"/>
                  <a:gd name="connsiteY326" fmla="*/ 435420 h 439139"/>
                  <a:gd name="connsiteX327" fmla="*/ 205981 w 489203"/>
                  <a:gd name="connsiteY327" fmla="*/ 437280 h 439139"/>
                  <a:gd name="connsiteX328" fmla="*/ 210558 w 489203"/>
                  <a:gd name="connsiteY328" fmla="*/ 436708 h 439139"/>
                  <a:gd name="connsiteX329" fmla="*/ 211845 w 489203"/>
                  <a:gd name="connsiteY329" fmla="*/ 434276 h 439139"/>
                  <a:gd name="connsiteX330" fmla="*/ 214563 w 489203"/>
                  <a:gd name="connsiteY330" fmla="*/ 436708 h 439139"/>
                  <a:gd name="connsiteX331" fmla="*/ 216137 w 489203"/>
                  <a:gd name="connsiteY331" fmla="*/ 436708 h 439139"/>
                  <a:gd name="connsiteX332" fmla="*/ 217138 w 489203"/>
                  <a:gd name="connsiteY332" fmla="*/ 436135 h 439139"/>
                  <a:gd name="connsiteX333" fmla="*/ 218139 w 489203"/>
                  <a:gd name="connsiteY333" fmla="*/ 436994 h 439139"/>
                  <a:gd name="connsiteX334" fmla="*/ 219570 w 489203"/>
                  <a:gd name="connsiteY334" fmla="*/ 439139 h 439139"/>
                  <a:gd name="connsiteX335" fmla="*/ 220571 w 489203"/>
                  <a:gd name="connsiteY335" fmla="*/ 437709 h 439139"/>
                  <a:gd name="connsiteX336" fmla="*/ 221000 w 489203"/>
                  <a:gd name="connsiteY336" fmla="*/ 435849 h 439139"/>
                  <a:gd name="connsiteX337" fmla="*/ 223146 w 489203"/>
                  <a:gd name="connsiteY337" fmla="*/ 434419 h 439139"/>
                  <a:gd name="connsiteX338" fmla="*/ 224576 w 489203"/>
                  <a:gd name="connsiteY338" fmla="*/ 433561 h 439139"/>
                  <a:gd name="connsiteX339" fmla="*/ 227580 w 489203"/>
                  <a:gd name="connsiteY339" fmla="*/ 432846 h 439139"/>
                  <a:gd name="connsiteX340" fmla="*/ 230870 w 489203"/>
                  <a:gd name="connsiteY340" fmla="*/ 432273 h 439139"/>
                  <a:gd name="connsiteX341" fmla="*/ 233731 w 489203"/>
                  <a:gd name="connsiteY341" fmla="*/ 432273 h 439139"/>
                  <a:gd name="connsiteX342" fmla="*/ 237879 w 489203"/>
                  <a:gd name="connsiteY342" fmla="*/ 432416 h 439139"/>
                  <a:gd name="connsiteX343" fmla="*/ 238022 w 489203"/>
                  <a:gd name="connsiteY343" fmla="*/ 422832 h 439139"/>
                  <a:gd name="connsiteX344" fmla="*/ 238451 w 489203"/>
                  <a:gd name="connsiteY344" fmla="*/ 421974 h 439139"/>
                  <a:gd name="connsiteX345" fmla="*/ 239023 w 489203"/>
                  <a:gd name="connsiteY345" fmla="*/ 421402 h 439139"/>
                  <a:gd name="connsiteX346" fmla="*/ 239596 w 489203"/>
                  <a:gd name="connsiteY346" fmla="*/ 421259 h 439139"/>
                  <a:gd name="connsiteX347" fmla="*/ 240168 w 489203"/>
                  <a:gd name="connsiteY347" fmla="*/ 421402 h 439139"/>
                  <a:gd name="connsiteX348" fmla="*/ 241026 w 489203"/>
                  <a:gd name="connsiteY348" fmla="*/ 422832 h 439139"/>
                  <a:gd name="connsiteX349" fmla="*/ 242170 w 489203"/>
                  <a:gd name="connsiteY349" fmla="*/ 422689 h 439139"/>
                  <a:gd name="connsiteX350" fmla="*/ 243315 w 489203"/>
                  <a:gd name="connsiteY350" fmla="*/ 421974 h 439139"/>
                  <a:gd name="connsiteX351" fmla="*/ 245746 w 489203"/>
                  <a:gd name="connsiteY351" fmla="*/ 422547 h 439139"/>
                  <a:gd name="connsiteX352" fmla="*/ 247749 w 489203"/>
                  <a:gd name="connsiteY352" fmla="*/ 422117 h 439139"/>
                  <a:gd name="connsiteX353" fmla="*/ 249895 w 489203"/>
                  <a:gd name="connsiteY353" fmla="*/ 422689 h 439139"/>
                  <a:gd name="connsiteX354" fmla="*/ 253327 w 489203"/>
                  <a:gd name="connsiteY354" fmla="*/ 422689 h 439139"/>
                  <a:gd name="connsiteX355" fmla="*/ 259621 w 489203"/>
                  <a:gd name="connsiteY355" fmla="*/ 422547 h 439139"/>
                  <a:gd name="connsiteX356" fmla="*/ 263197 w 489203"/>
                  <a:gd name="connsiteY356" fmla="*/ 422547 h 439139"/>
                  <a:gd name="connsiteX357" fmla="*/ 265343 w 489203"/>
                  <a:gd name="connsiteY357" fmla="*/ 424120 h 439139"/>
                  <a:gd name="connsiteX358" fmla="*/ 267918 w 489203"/>
                  <a:gd name="connsiteY358" fmla="*/ 425693 h 439139"/>
                  <a:gd name="connsiteX359" fmla="*/ 270493 w 489203"/>
                  <a:gd name="connsiteY359" fmla="*/ 425979 h 439139"/>
                  <a:gd name="connsiteX360" fmla="*/ 274498 w 489203"/>
                  <a:gd name="connsiteY360" fmla="*/ 425836 h 439139"/>
                  <a:gd name="connsiteX361" fmla="*/ 277073 w 489203"/>
                  <a:gd name="connsiteY361" fmla="*/ 425121 h 439139"/>
                  <a:gd name="connsiteX362" fmla="*/ 278360 w 489203"/>
                  <a:gd name="connsiteY362" fmla="*/ 423548 h 439139"/>
                  <a:gd name="connsiteX363" fmla="*/ 279361 w 489203"/>
                  <a:gd name="connsiteY363" fmla="*/ 422117 h 439139"/>
                  <a:gd name="connsiteX364" fmla="*/ 285226 w 489203"/>
                  <a:gd name="connsiteY364" fmla="*/ 419972 h 439139"/>
                  <a:gd name="connsiteX365" fmla="*/ 291234 w 489203"/>
                  <a:gd name="connsiteY365" fmla="*/ 418112 h 439139"/>
                  <a:gd name="connsiteX366" fmla="*/ 292950 w 489203"/>
                  <a:gd name="connsiteY366" fmla="*/ 417969 h 439139"/>
                  <a:gd name="connsiteX367" fmla="*/ 293522 w 489203"/>
                  <a:gd name="connsiteY367" fmla="*/ 418970 h 439139"/>
                  <a:gd name="connsiteX368" fmla="*/ 293236 w 489203"/>
                  <a:gd name="connsiteY368" fmla="*/ 420687 h 439139"/>
                  <a:gd name="connsiteX369" fmla="*/ 293951 w 489203"/>
                  <a:gd name="connsiteY369" fmla="*/ 422403 h 439139"/>
                  <a:gd name="connsiteX370" fmla="*/ 296383 w 489203"/>
                  <a:gd name="connsiteY370" fmla="*/ 423405 h 439139"/>
                  <a:gd name="connsiteX371" fmla="*/ 298100 w 489203"/>
                  <a:gd name="connsiteY371" fmla="*/ 423691 h 439139"/>
                  <a:gd name="connsiteX372" fmla="*/ 299673 w 489203"/>
                  <a:gd name="connsiteY372" fmla="*/ 423405 h 439139"/>
                  <a:gd name="connsiteX373" fmla="*/ 300818 w 489203"/>
                  <a:gd name="connsiteY373" fmla="*/ 422976 h 439139"/>
                  <a:gd name="connsiteX374" fmla="*/ 303249 w 489203"/>
                  <a:gd name="connsiteY374" fmla="*/ 420258 h 439139"/>
                  <a:gd name="connsiteX375" fmla="*/ 304394 w 489203"/>
                  <a:gd name="connsiteY375" fmla="*/ 419686 h 439139"/>
                  <a:gd name="connsiteX376" fmla="*/ 306110 w 489203"/>
                  <a:gd name="connsiteY376" fmla="*/ 419686 h 439139"/>
                  <a:gd name="connsiteX377" fmla="*/ 307970 w 489203"/>
                  <a:gd name="connsiteY377" fmla="*/ 418541 h 439139"/>
                  <a:gd name="connsiteX378" fmla="*/ 307970 w 489203"/>
                  <a:gd name="connsiteY378" fmla="*/ 417540 h 439139"/>
                  <a:gd name="connsiteX379" fmla="*/ 306826 w 489203"/>
                  <a:gd name="connsiteY379" fmla="*/ 417111 h 439139"/>
                  <a:gd name="connsiteX380" fmla="*/ 305824 w 489203"/>
                  <a:gd name="connsiteY380" fmla="*/ 415680 h 439139"/>
                  <a:gd name="connsiteX381" fmla="*/ 305967 w 489203"/>
                  <a:gd name="connsiteY381" fmla="*/ 414536 h 439139"/>
                  <a:gd name="connsiteX382" fmla="*/ 305681 w 489203"/>
                  <a:gd name="connsiteY382" fmla="*/ 412963 h 439139"/>
                  <a:gd name="connsiteX383" fmla="*/ 305967 w 489203"/>
                  <a:gd name="connsiteY383" fmla="*/ 411532 h 439139"/>
                  <a:gd name="connsiteX384" fmla="*/ 306682 w 489203"/>
                  <a:gd name="connsiteY384" fmla="*/ 410388 h 439139"/>
                  <a:gd name="connsiteX385" fmla="*/ 308113 w 489203"/>
                  <a:gd name="connsiteY385" fmla="*/ 409387 h 439139"/>
                  <a:gd name="connsiteX386" fmla="*/ 307255 w 489203"/>
                  <a:gd name="connsiteY386" fmla="*/ 407098 h 439139"/>
                  <a:gd name="connsiteX387" fmla="*/ 305109 w 489203"/>
                  <a:gd name="connsiteY387" fmla="*/ 402807 h 439139"/>
                  <a:gd name="connsiteX388" fmla="*/ 302963 w 489203"/>
                  <a:gd name="connsiteY388" fmla="*/ 397371 h 439139"/>
                  <a:gd name="connsiteX389" fmla="*/ 300674 w 489203"/>
                  <a:gd name="connsiteY389" fmla="*/ 392794 h 439139"/>
                  <a:gd name="connsiteX390" fmla="*/ 297671 w 489203"/>
                  <a:gd name="connsiteY390" fmla="*/ 388789 h 439139"/>
                  <a:gd name="connsiteX391" fmla="*/ 296097 w 489203"/>
                  <a:gd name="connsiteY391" fmla="*/ 385785 h 439139"/>
                  <a:gd name="connsiteX392" fmla="*/ 296240 w 489203"/>
                  <a:gd name="connsiteY392" fmla="*/ 379348 h 439139"/>
                  <a:gd name="connsiteX393" fmla="*/ 295954 w 489203"/>
                  <a:gd name="connsiteY393" fmla="*/ 378060 h 439139"/>
                  <a:gd name="connsiteX394" fmla="*/ 294953 w 489203"/>
                  <a:gd name="connsiteY394" fmla="*/ 377202 h 439139"/>
                  <a:gd name="connsiteX395" fmla="*/ 293665 w 489203"/>
                  <a:gd name="connsiteY395" fmla="*/ 376773 h 439139"/>
                  <a:gd name="connsiteX396" fmla="*/ 291663 w 489203"/>
                  <a:gd name="connsiteY396" fmla="*/ 377345 h 439139"/>
                  <a:gd name="connsiteX397" fmla="*/ 289946 w 489203"/>
                  <a:gd name="connsiteY397" fmla="*/ 377488 h 439139"/>
                  <a:gd name="connsiteX398" fmla="*/ 286227 w 489203"/>
                  <a:gd name="connsiteY398" fmla="*/ 377345 h 439139"/>
                  <a:gd name="connsiteX399" fmla="*/ 284368 w 489203"/>
                  <a:gd name="connsiteY399" fmla="*/ 376773 h 439139"/>
                  <a:gd name="connsiteX400" fmla="*/ 279504 w 489203"/>
                  <a:gd name="connsiteY400" fmla="*/ 370193 h 439139"/>
                  <a:gd name="connsiteX401" fmla="*/ 278789 w 489203"/>
                  <a:gd name="connsiteY401" fmla="*/ 367618 h 439139"/>
                  <a:gd name="connsiteX402" fmla="*/ 278789 w 489203"/>
                  <a:gd name="connsiteY402" fmla="*/ 365044 h 439139"/>
                  <a:gd name="connsiteX403" fmla="*/ 280506 w 489203"/>
                  <a:gd name="connsiteY403" fmla="*/ 360466 h 439139"/>
                  <a:gd name="connsiteX404" fmla="*/ 280935 w 489203"/>
                  <a:gd name="connsiteY404" fmla="*/ 356175 h 439139"/>
                  <a:gd name="connsiteX405" fmla="*/ 281221 w 489203"/>
                  <a:gd name="connsiteY405" fmla="*/ 352170 h 439139"/>
                  <a:gd name="connsiteX406" fmla="*/ 280935 w 489203"/>
                  <a:gd name="connsiteY406" fmla="*/ 351025 h 439139"/>
                  <a:gd name="connsiteX407" fmla="*/ 279934 w 489203"/>
                  <a:gd name="connsiteY407" fmla="*/ 349595 h 439139"/>
                  <a:gd name="connsiteX408" fmla="*/ 278217 w 489203"/>
                  <a:gd name="connsiteY408" fmla="*/ 348737 h 439139"/>
                  <a:gd name="connsiteX409" fmla="*/ 273783 w 489203"/>
                  <a:gd name="connsiteY409" fmla="*/ 348451 h 439139"/>
                  <a:gd name="connsiteX410" fmla="*/ 268490 w 489203"/>
                  <a:gd name="connsiteY410" fmla="*/ 347163 h 439139"/>
                  <a:gd name="connsiteX411" fmla="*/ 264342 w 489203"/>
                  <a:gd name="connsiteY411" fmla="*/ 344732 h 439139"/>
                  <a:gd name="connsiteX412" fmla="*/ 261624 w 489203"/>
                  <a:gd name="connsiteY412" fmla="*/ 343444 h 439139"/>
                  <a:gd name="connsiteX413" fmla="*/ 260766 w 489203"/>
                  <a:gd name="connsiteY413" fmla="*/ 342443 h 439139"/>
                  <a:gd name="connsiteX414" fmla="*/ 260480 w 489203"/>
                  <a:gd name="connsiteY414" fmla="*/ 341442 h 439139"/>
                  <a:gd name="connsiteX415" fmla="*/ 261195 w 489203"/>
                  <a:gd name="connsiteY415" fmla="*/ 336578 h 439139"/>
                  <a:gd name="connsiteX416" fmla="*/ 262482 w 489203"/>
                  <a:gd name="connsiteY416" fmla="*/ 331143 h 439139"/>
                  <a:gd name="connsiteX417" fmla="*/ 263341 w 489203"/>
                  <a:gd name="connsiteY417" fmla="*/ 329426 h 439139"/>
                  <a:gd name="connsiteX418" fmla="*/ 265057 w 489203"/>
                  <a:gd name="connsiteY418" fmla="*/ 327710 h 439139"/>
                  <a:gd name="connsiteX419" fmla="*/ 266202 w 489203"/>
                  <a:gd name="connsiteY419" fmla="*/ 326565 h 439139"/>
                  <a:gd name="connsiteX420" fmla="*/ 268061 w 489203"/>
                  <a:gd name="connsiteY420" fmla="*/ 324992 h 439139"/>
                  <a:gd name="connsiteX421" fmla="*/ 273354 w 489203"/>
                  <a:gd name="connsiteY421" fmla="*/ 319699 h 439139"/>
                  <a:gd name="connsiteX422" fmla="*/ 277931 w 489203"/>
                  <a:gd name="connsiteY422" fmla="*/ 312547 h 439139"/>
                  <a:gd name="connsiteX423" fmla="*/ 280792 w 489203"/>
                  <a:gd name="connsiteY423" fmla="*/ 307541 h 439139"/>
                  <a:gd name="connsiteX424" fmla="*/ 282365 w 489203"/>
                  <a:gd name="connsiteY424" fmla="*/ 306110 h 439139"/>
                  <a:gd name="connsiteX425" fmla="*/ 283796 w 489203"/>
                  <a:gd name="connsiteY425" fmla="*/ 304823 h 439139"/>
                  <a:gd name="connsiteX426" fmla="*/ 286084 w 489203"/>
                  <a:gd name="connsiteY426" fmla="*/ 303249 h 439139"/>
                  <a:gd name="connsiteX427" fmla="*/ 288659 w 489203"/>
                  <a:gd name="connsiteY427" fmla="*/ 301819 h 439139"/>
                  <a:gd name="connsiteX428" fmla="*/ 291234 w 489203"/>
                  <a:gd name="connsiteY428" fmla="*/ 301962 h 439139"/>
                  <a:gd name="connsiteX429" fmla="*/ 293665 w 489203"/>
                  <a:gd name="connsiteY429" fmla="*/ 303249 h 439139"/>
                  <a:gd name="connsiteX430" fmla="*/ 295382 w 489203"/>
                  <a:gd name="connsiteY430" fmla="*/ 304680 h 439139"/>
                  <a:gd name="connsiteX431" fmla="*/ 296097 w 489203"/>
                  <a:gd name="connsiteY431" fmla="*/ 307970 h 439139"/>
                  <a:gd name="connsiteX432" fmla="*/ 297385 w 489203"/>
                  <a:gd name="connsiteY432" fmla="*/ 310115 h 439139"/>
                  <a:gd name="connsiteX433" fmla="*/ 298672 w 489203"/>
                  <a:gd name="connsiteY433" fmla="*/ 311403 h 439139"/>
                  <a:gd name="connsiteX434" fmla="*/ 300532 w 489203"/>
                  <a:gd name="connsiteY434" fmla="*/ 312118 h 439139"/>
                  <a:gd name="connsiteX435" fmla="*/ 302820 w 489203"/>
                  <a:gd name="connsiteY435" fmla="*/ 311975 h 439139"/>
                  <a:gd name="connsiteX436" fmla="*/ 312261 w 489203"/>
                  <a:gd name="connsiteY436" fmla="*/ 308113 h 439139"/>
                  <a:gd name="connsiteX437" fmla="*/ 315408 w 489203"/>
                  <a:gd name="connsiteY437" fmla="*/ 307398 h 439139"/>
                  <a:gd name="connsiteX438" fmla="*/ 322989 w 489203"/>
                  <a:gd name="connsiteY438" fmla="*/ 306825 h 439139"/>
                  <a:gd name="connsiteX439" fmla="*/ 328282 w 489203"/>
                  <a:gd name="connsiteY439" fmla="*/ 305395 h 439139"/>
                  <a:gd name="connsiteX440" fmla="*/ 332859 w 489203"/>
                  <a:gd name="connsiteY440" fmla="*/ 303822 h 439139"/>
                  <a:gd name="connsiteX441" fmla="*/ 333431 w 489203"/>
                  <a:gd name="connsiteY441" fmla="*/ 301104 h 439139"/>
                  <a:gd name="connsiteX442" fmla="*/ 335291 w 489203"/>
                  <a:gd name="connsiteY442" fmla="*/ 296956 h 439139"/>
                  <a:gd name="connsiteX443" fmla="*/ 340726 w 489203"/>
                  <a:gd name="connsiteY443" fmla="*/ 291377 h 439139"/>
                  <a:gd name="connsiteX444" fmla="*/ 342300 w 489203"/>
                  <a:gd name="connsiteY444" fmla="*/ 288945 h 439139"/>
                  <a:gd name="connsiteX445" fmla="*/ 343873 w 489203"/>
                  <a:gd name="connsiteY445" fmla="*/ 284225 h 439139"/>
                  <a:gd name="connsiteX446" fmla="*/ 345590 w 489203"/>
                  <a:gd name="connsiteY446" fmla="*/ 279934 h 439139"/>
                  <a:gd name="connsiteX447" fmla="*/ 347163 w 489203"/>
                  <a:gd name="connsiteY447" fmla="*/ 278217 h 439139"/>
                  <a:gd name="connsiteX448" fmla="*/ 355746 w 489203"/>
                  <a:gd name="connsiteY448" fmla="*/ 273497 h 439139"/>
                  <a:gd name="connsiteX449" fmla="*/ 364042 w 489203"/>
                  <a:gd name="connsiteY449" fmla="*/ 269062 h 439139"/>
                  <a:gd name="connsiteX450" fmla="*/ 365472 w 489203"/>
                  <a:gd name="connsiteY450" fmla="*/ 267203 h 439139"/>
                  <a:gd name="connsiteX451" fmla="*/ 370908 w 489203"/>
                  <a:gd name="connsiteY451" fmla="*/ 258191 h 439139"/>
                  <a:gd name="connsiteX452" fmla="*/ 374055 w 489203"/>
                  <a:gd name="connsiteY452" fmla="*/ 252040 h 439139"/>
                  <a:gd name="connsiteX453" fmla="*/ 374771 w 489203"/>
                  <a:gd name="connsiteY453" fmla="*/ 250038 h 439139"/>
                  <a:gd name="connsiteX454" fmla="*/ 376630 w 489203"/>
                  <a:gd name="connsiteY454" fmla="*/ 244745 h 439139"/>
                  <a:gd name="connsiteX455" fmla="*/ 378489 w 489203"/>
                  <a:gd name="connsiteY455" fmla="*/ 239453 h 439139"/>
                  <a:gd name="connsiteX456" fmla="*/ 381064 w 489203"/>
                  <a:gd name="connsiteY456" fmla="*/ 238165 h 439139"/>
                  <a:gd name="connsiteX457" fmla="*/ 386929 w 489203"/>
                  <a:gd name="connsiteY457" fmla="*/ 236163 h 439139"/>
                  <a:gd name="connsiteX458" fmla="*/ 391506 w 489203"/>
                  <a:gd name="connsiteY458" fmla="*/ 234160 h 439139"/>
                  <a:gd name="connsiteX459" fmla="*/ 393795 w 489203"/>
                  <a:gd name="connsiteY459" fmla="*/ 231871 h 439139"/>
                  <a:gd name="connsiteX460" fmla="*/ 395225 w 489203"/>
                  <a:gd name="connsiteY460" fmla="*/ 230012 h 439139"/>
                  <a:gd name="connsiteX461" fmla="*/ 394939 w 489203"/>
                  <a:gd name="connsiteY461" fmla="*/ 228009 h 439139"/>
                  <a:gd name="connsiteX462" fmla="*/ 393652 w 489203"/>
                  <a:gd name="connsiteY462" fmla="*/ 225720 h 439139"/>
                  <a:gd name="connsiteX463" fmla="*/ 393938 w 489203"/>
                  <a:gd name="connsiteY463" fmla="*/ 224290 h 439139"/>
                  <a:gd name="connsiteX464" fmla="*/ 394224 w 489203"/>
                  <a:gd name="connsiteY464" fmla="*/ 222860 h 439139"/>
                  <a:gd name="connsiteX465" fmla="*/ 397514 w 489203"/>
                  <a:gd name="connsiteY465" fmla="*/ 220142 h 439139"/>
                  <a:gd name="connsiteX466" fmla="*/ 403665 w 489203"/>
                  <a:gd name="connsiteY466" fmla="*/ 211845 h 439139"/>
                  <a:gd name="connsiteX467" fmla="*/ 407527 w 489203"/>
                  <a:gd name="connsiteY467" fmla="*/ 207840 h 439139"/>
                  <a:gd name="connsiteX468" fmla="*/ 408671 w 489203"/>
                  <a:gd name="connsiteY468" fmla="*/ 207840 h 439139"/>
                  <a:gd name="connsiteX469" fmla="*/ 412533 w 489203"/>
                  <a:gd name="connsiteY469" fmla="*/ 205552 h 439139"/>
                  <a:gd name="connsiteX470" fmla="*/ 416253 w 489203"/>
                  <a:gd name="connsiteY470" fmla="*/ 203120 h 439139"/>
                  <a:gd name="connsiteX471" fmla="*/ 416109 w 489203"/>
                  <a:gd name="connsiteY471" fmla="*/ 201976 h 439139"/>
                  <a:gd name="connsiteX472" fmla="*/ 415681 w 489203"/>
                  <a:gd name="connsiteY472" fmla="*/ 200545 h 439139"/>
                  <a:gd name="connsiteX473" fmla="*/ 413535 w 489203"/>
                  <a:gd name="connsiteY473" fmla="*/ 199830 h 439139"/>
                  <a:gd name="connsiteX474" fmla="*/ 412820 w 489203"/>
                  <a:gd name="connsiteY474" fmla="*/ 198113 h 439139"/>
                  <a:gd name="connsiteX475" fmla="*/ 413392 w 489203"/>
                  <a:gd name="connsiteY475" fmla="*/ 195539 h 439139"/>
                  <a:gd name="connsiteX476" fmla="*/ 415108 w 489203"/>
                  <a:gd name="connsiteY476" fmla="*/ 188816 h 439139"/>
                  <a:gd name="connsiteX477" fmla="*/ 414823 w 489203"/>
                  <a:gd name="connsiteY477" fmla="*/ 186813 h 439139"/>
                  <a:gd name="connsiteX478" fmla="*/ 412677 w 489203"/>
                  <a:gd name="connsiteY478" fmla="*/ 180519 h 439139"/>
                  <a:gd name="connsiteX479" fmla="*/ 413105 w 489203"/>
                  <a:gd name="connsiteY479" fmla="*/ 178803 h 439139"/>
                  <a:gd name="connsiteX480" fmla="*/ 413963 w 489203"/>
                  <a:gd name="connsiteY480" fmla="*/ 177086 h 439139"/>
                  <a:gd name="connsiteX481" fmla="*/ 416396 w 489203"/>
                  <a:gd name="connsiteY481" fmla="*/ 174655 h 439139"/>
                  <a:gd name="connsiteX482" fmla="*/ 419542 w 489203"/>
                  <a:gd name="connsiteY482" fmla="*/ 172795 h 439139"/>
                  <a:gd name="connsiteX483" fmla="*/ 429555 w 489203"/>
                  <a:gd name="connsiteY483" fmla="*/ 168074 h 439139"/>
                  <a:gd name="connsiteX484" fmla="*/ 431558 w 489203"/>
                  <a:gd name="connsiteY484" fmla="*/ 167502 h 439139"/>
                  <a:gd name="connsiteX485" fmla="*/ 435134 w 489203"/>
                  <a:gd name="connsiteY485" fmla="*/ 166358 h 439139"/>
                  <a:gd name="connsiteX486" fmla="*/ 437279 w 489203"/>
                  <a:gd name="connsiteY486" fmla="*/ 163783 h 439139"/>
                  <a:gd name="connsiteX487" fmla="*/ 437423 w 489203"/>
                  <a:gd name="connsiteY487" fmla="*/ 161638 h 439139"/>
                  <a:gd name="connsiteX488" fmla="*/ 436564 w 489203"/>
                  <a:gd name="connsiteY488" fmla="*/ 160350 h 439139"/>
                  <a:gd name="connsiteX489" fmla="*/ 434419 w 489203"/>
                  <a:gd name="connsiteY489" fmla="*/ 158634 h 439139"/>
                  <a:gd name="connsiteX490" fmla="*/ 430557 w 489203"/>
                  <a:gd name="connsiteY490" fmla="*/ 156917 h 439139"/>
                  <a:gd name="connsiteX491" fmla="*/ 426981 w 489203"/>
                  <a:gd name="connsiteY491" fmla="*/ 155630 h 439139"/>
                  <a:gd name="connsiteX492" fmla="*/ 420973 w 489203"/>
                  <a:gd name="connsiteY492" fmla="*/ 155773 h 439139"/>
                  <a:gd name="connsiteX493" fmla="*/ 417969 w 489203"/>
                  <a:gd name="connsiteY493" fmla="*/ 154486 h 439139"/>
                  <a:gd name="connsiteX494" fmla="*/ 417111 w 489203"/>
                  <a:gd name="connsiteY494" fmla="*/ 153627 h 439139"/>
                  <a:gd name="connsiteX495" fmla="*/ 416681 w 489203"/>
                  <a:gd name="connsiteY495" fmla="*/ 150767 h 439139"/>
                  <a:gd name="connsiteX496" fmla="*/ 417254 w 489203"/>
                  <a:gd name="connsiteY496" fmla="*/ 145760 h 439139"/>
                  <a:gd name="connsiteX497" fmla="*/ 416253 w 489203"/>
                  <a:gd name="connsiteY497" fmla="*/ 145188 h 439139"/>
                  <a:gd name="connsiteX498" fmla="*/ 414965 w 489203"/>
                  <a:gd name="connsiteY498" fmla="*/ 145903 h 439139"/>
                  <a:gd name="connsiteX499" fmla="*/ 411818 w 489203"/>
                  <a:gd name="connsiteY499" fmla="*/ 145188 h 439139"/>
                  <a:gd name="connsiteX500" fmla="*/ 407956 w 489203"/>
                  <a:gd name="connsiteY500" fmla="*/ 145331 h 439139"/>
                  <a:gd name="connsiteX501" fmla="*/ 406383 w 489203"/>
                  <a:gd name="connsiteY501" fmla="*/ 143900 h 439139"/>
                  <a:gd name="connsiteX502" fmla="*/ 407241 w 489203"/>
                  <a:gd name="connsiteY502" fmla="*/ 142184 h 439139"/>
                  <a:gd name="connsiteX503" fmla="*/ 406955 w 489203"/>
                  <a:gd name="connsiteY503" fmla="*/ 140038 h 439139"/>
                  <a:gd name="connsiteX504" fmla="*/ 406383 w 489203"/>
                  <a:gd name="connsiteY504" fmla="*/ 137893 h 439139"/>
                  <a:gd name="connsiteX505" fmla="*/ 405811 w 489203"/>
                  <a:gd name="connsiteY505" fmla="*/ 137321 h 439139"/>
                  <a:gd name="connsiteX506" fmla="*/ 403951 w 489203"/>
                  <a:gd name="connsiteY506" fmla="*/ 136891 h 439139"/>
                  <a:gd name="connsiteX507" fmla="*/ 401090 w 489203"/>
                  <a:gd name="connsiteY507" fmla="*/ 135032 h 439139"/>
                  <a:gd name="connsiteX508" fmla="*/ 398658 w 489203"/>
                  <a:gd name="connsiteY508" fmla="*/ 132743 h 439139"/>
                  <a:gd name="connsiteX509" fmla="*/ 397371 w 489203"/>
                  <a:gd name="connsiteY509" fmla="*/ 131170 h 439139"/>
                  <a:gd name="connsiteX510" fmla="*/ 396942 w 489203"/>
                  <a:gd name="connsiteY510" fmla="*/ 130168 h 439139"/>
                  <a:gd name="connsiteX511" fmla="*/ 397085 w 489203"/>
                  <a:gd name="connsiteY511" fmla="*/ 129453 h 439139"/>
                  <a:gd name="connsiteX512" fmla="*/ 398801 w 489203"/>
                  <a:gd name="connsiteY512" fmla="*/ 127451 h 439139"/>
                  <a:gd name="connsiteX513" fmla="*/ 400804 w 489203"/>
                  <a:gd name="connsiteY513" fmla="*/ 124590 h 439139"/>
                  <a:gd name="connsiteX514" fmla="*/ 401519 w 489203"/>
                  <a:gd name="connsiteY514" fmla="*/ 122301 h 439139"/>
                  <a:gd name="connsiteX515" fmla="*/ 401805 w 489203"/>
                  <a:gd name="connsiteY515" fmla="*/ 120441 h 439139"/>
                  <a:gd name="connsiteX516" fmla="*/ 401233 w 489203"/>
                  <a:gd name="connsiteY516" fmla="*/ 119297 h 439139"/>
                  <a:gd name="connsiteX517" fmla="*/ 399374 w 489203"/>
                  <a:gd name="connsiteY517" fmla="*/ 117724 h 439139"/>
                  <a:gd name="connsiteX518" fmla="*/ 397371 w 489203"/>
                  <a:gd name="connsiteY518" fmla="*/ 116293 h 439139"/>
                  <a:gd name="connsiteX519" fmla="*/ 396513 w 489203"/>
                  <a:gd name="connsiteY519" fmla="*/ 115149 h 439139"/>
                  <a:gd name="connsiteX520" fmla="*/ 396513 w 489203"/>
                  <a:gd name="connsiteY520" fmla="*/ 113289 h 439139"/>
                  <a:gd name="connsiteX521" fmla="*/ 397228 w 489203"/>
                  <a:gd name="connsiteY521" fmla="*/ 111001 h 439139"/>
                  <a:gd name="connsiteX522" fmla="*/ 399517 w 489203"/>
                  <a:gd name="connsiteY522" fmla="*/ 109284 h 439139"/>
                  <a:gd name="connsiteX523" fmla="*/ 403665 w 489203"/>
                  <a:gd name="connsiteY523" fmla="*/ 107711 h 439139"/>
                  <a:gd name="connsiteX524" fmla="*/ 404809 w 489203"/>
                  <a:gd name="connsiteY524" fmla="*/ 105708 h 439139"/>
                  <a:gd name="connsiteX525" fmla="*/ 404666 w 489203"/>
                  <a:gd name="connsiteY525" fmla="*/ 104135 h 439139"/>
                  <a:gd name="connsiteX526" fmla="*/ 403522 w 489203"/>
                  <a:gd name="connsiteY526" fmla="*/ 103706 h 439139"/>
                  <a:gd name="connsiteX527" fmla="*/ 400661 w 489203"/>
                  <a:gd name="connsiteY527" fmla="*/ 103706 h 439139"/>
                  <a:gd name="connsiteX528" fmla="*/ 395655 w 489203"/>
                  <a:gd name="connsiteY528" fmla="*/ 103276 h 439139"/>
                  <a:gd name="connsiteX529" fmla="*/ 394939 w 489203"/>
                  <a:gd name="connsiteY529" fmla="*/ 102418 h 439139"/>
                  <a:gd name="connsiteX530" fmla="*/ 394367 w 489203"/>
                  <a:gd name="connsiteY530" fmla="*/ 101274 h 439139"/>
                  <a:gd name="connsiteX531" fmla="*/ 394367 w 489203"/>
                  <a:gd name="connsiteY531" fmla="*/ 100273 h 439139"/>
                  <a:gd name="connsiteX532" fmla="*/ 395369 w 489203"/>
                  <a:gd name="connsiteY532" fmla="*/ 98985 h 439139"/>
                  <a:gd name="connsiteX533" fmla="*/ 396656 w 489203"/>
                  <a:gd name="connsiteY533" fmla="*/ 97412 h 439139"/>
                  <a:gd name="connsiteX534" fmla="*/ 396370 w 489203"/>
                  <a:gd name="connsiteY534" fmla="*/ 95838 h 439139"/>
                  <a:gd name="connsiteX535" fmla="*/ 394939 w 489203"/>
                  <a:gd name="connsiteY535" fmla="*/ 94122 h 439139"/>
                  <a:gd name="connsiteX536" fmla="*/ 391506 w 489203"/>
                  <a:gd name="connsiteY536" fmla="*/ 92834 h 439139"/>
                  <a:gd name="connsiteX537" fmla="*/ 391077 w 489203"/>
                  <a:gd name="connsiteY537" fmla="*/ 91118 h 439139"/>
                  <a:gd name="connsiteX538" fmla="*/ 391506 w 489203"/>
                  <a:gd name="connsiteY538" fmla="*/ 89545 h 439139"/>
                  <a:gd name="connsiteX539" fmla="*/ 392651 w 489203"/>
                  <a:gd name="connsiteY539" fmla="*/ 87399 h 439139"/>
                  <a:gd name="connsiteX540" fmla="*/ 393652 w 489203"/>
                  <a:gd name="connsiteY540" fmla="*/ 85968 h 439139"/>
                  <a:gd name="connsiteX541" fmla="*/ 396084 w 489203"/>
                  <a:gd name="connsiteY541" fmla="*/ 81677 h 439139"/>
                  <a:gd name="connsiteX542" fmla="*/ 398945 w 489203"/>
                  <a:gd name="connsiteY542" fmla="*/ 80819 h 439139"/>
                  <a:gd name="connsiteX543" fmla="*/ 402378 w 489203"/>
                  <a:gd name="connsiteY543" fmla="*/ 79388 h 439139"/>
                  <a:gd name="connsiteX544" fmla="*/ 406240 w 489203"/>
                  <a:gd name="connsiteY544" fmla="*/ 77958 h 439139"/>
                  <a:gd name="connsiteX545" fmla="*/ 412247 w 489203"/>
                  <a:gd name="connsiteY545" fmla="*/ 79102 h 439139"/>
                  <a:gd name="connsiteX546" fmla="*/ 415108 w 489203"/>
                  <a:gd name="connsiteY546" fmla="*/ 79531 h 439139"/>
                  <a:gd name="connsiteX547" fmla="*/ 420973 w 489203"/>
                  <a:gd name="connsiteY547" fmla="*/ 80819 h 439139"/>
                  <a:gd name="connsiteX548" fmla="*/ 425979 w 489203"/>
                  <a:gd name="connsiteY548" fmla="*/ 81963 h 439139"/>
                  <a:gd name="connsiteX549" fmla="*/ 430986 w 489203"/>
                  <a:gd name="connsiteY549" fmla="*/ 82249 h 439139"/>
                  <a:gd name="connsiteX550" fmla="*/ 433131 w 489203"/>
                  <a:gd name="connsiteY550" fmla="*/ 82249 h 439139"/>
                  <a:gd name="connsiteX551" fmla="*/ 435420 w 489203"/>
                  <a:gd name="connsiteY551" fmla="*/ 83537 h 439139"/>
                  <a:gd name="connsiteX552" fmla="*/ 440999 w 489203"/>
                  <a:gd name="connsiteY552" fmla="*/ 85682 h 439139"/>
                  <a:gd name="connsiteX553" fmla="*/ 445719 w 489203"/>
                  <a:gd name="connsiteY553" fmla="*/ 86827 h 439139"/>
                  <a:gd name="connsiteX554" fmla="*/ 448866 w 489203"/>
                  <a:gd name="connsiteY554" fmla="*/ 86827 h 439139"/>
                  <a:gd name="connsiteX555" fmla="*/ 453443 w 489203"/>
                  <a:gd name="connsiteY555" fmla="*/ 84824 h 439139"/>
                  <a:gd name="connsiteX556" fmla="*/ 455732 w 489203"/>
                  <a:gd name="connsiteY556" fmla="*/ 83107 h 439139"/>
                  <a:gd name="connsiteX557" fmla="*/ 458879 w 489203"/>
                  <a:gd name="connsiteY557" fmla="*/ 81105 h 439139"/>
                  <a:gd name="connsiteX558" fmla="*/ 462741 w 489203"/>
                  <a:gd name="connsiteY558" fmla="*/ 81248 h 439139"/>
                  <a:gd name="connsiteX559" fmla="*/ 471323 w 489203"/>
                  <a:gd name="connsiteY559" fmla="*/ 78244 h 439139"/>
                  <a:gd name="connsiteX560" fmla="*/ 473040 w 489203"/>
                  <a:gd name="connsiteY560" fmla="*/ 78673 h 439139"/>
                  <a:gd name="connsiteX561" fmla="*/ 475615 w 489203"/>
                  <a:gd name="connsiteY561" fmla="*/ 78959 h 439139"/>
                  <a:gd name="connsiteX562" fmla="*/ 478619 w 489203"/>
                  <a:gd name="connsiteY562" fmla="*/ 77243 h 439139"/>
                  <a:gd name="connsiteX563" fmla="*/ 480192 w 489203"/>
                  <a:gd name="connsiteY563" fmla="*/ 75097 h 439139"/>
                  <a:gd name="connsiteX564" fmla="*/ 480478 w 489203"/>
                  <a:gd name="connsiteY564" fmla="*/ 74096 h 439139"/>
                  <a:gd name="connsiteX565" fmla="*/ 481193 w 489203"/>
                  <a:gd name="connsiteY565" fmla="*/ 73381 h 439139"/>
                  <a:gd name="connsiteX566" fmla="*/ 484484 w 489203"/>
                  <a:gd name="connsiteY566" fmla="*/ 71950 h 439139"/>
                  <a:gd name="connsiteX567" fmla="*/ 487774 w 489203"/>
                  <a:gd name="connsiteY567" fmla="*/ 70234 h 439139"/>
                  <a:gd name="connsiteX568" fmla="*/ 488775 w 489203"/>
                  <a:gd name="connsiteY568" fmla="*/ 67802 h 439139"/>
                  <a:gd name="connsiteX569" fmla="*/ 489204 w 489203"/>
                  <a:gd name="connsiteY569" fmla="*/ 66229 h 43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Lst>
                <a:rect l="l" t="t" r="r" b="b"/>
                <a:pathLst>
                  <a:path w="489203" h="439139">
                    <a:moveTo>
                      <a:pt x="487917" y="63225"/>
                    </a:moveTo>
                    <a:lnTo>
                      <a:pt x="487202" y="61508"/>
                    </a:lnTo>
                    <a:lnTo>
                      <a:pt x="485628" y="58075"/>
                    </a:lnTo>
                    <a:lnTo>
                      <a:pt x="484198" y="55071"/>
                    </a:lnTo>
                    <a:lnTo>
                      <a:pt x="482195" y="50351"/>
                    </a:lnTo>
                    <a:lnTo>
                      <a:pt x="480765" y="47347"/>
                    </a:lnTo>
                    <a:lnTo>
                      <a:pt x="479620" y="46775"/>
                    </a:lnTo>
                    <a:lnTo>
                      <a:pt x="476616" y="45058"/>
                    </a:lnTo>
                    <a:lnTo>
                      <a:pt x="474614" y="43485"/>
                    </a:lnTo>
                    <a:lnTo>
                      <a:pt x="474185" y="39623"/>
                    </a:lnTo>
                    <a:lnTo>
                      <a:pt x="472754" y="39909"/>
                    </a:lnTo>
                    <a:lnTo>
                      <a:pt x="469178" y="41339"/>
                    </a:lnTo>
                    <a:lnTo>
                      <a:pt x="465173" y="42197"/>
                    </a:lnTo>
                    <a:lnTo>
                      <a:pt x="463028" y="42197"/>
                    </a:lnTo>
                    <a:lnTo>
                      <a:pt x="462026" y="41625"/>
                    </a:lnTo>
                    <a:lnTo>
                      <a:pt x="460739" y="37477"/>
                    </a:lnTo>
                    <a:lnTo>
                      <a:pt x="459737" y="36333"/>
                    </a:lnTo>
                    <a:lnTo>
                      <a:pt x="457877" y="35904"/>
                    </a:lnTo>
                    <a:lnTo>
                      <a:pt x="455876" y="35045"/>
                    </a:lnTo>
                    <a:lnTo>
                      <a:pt x="455017" y="34044"/>
                    </a:lnTo>
                    <a:lnTo>
                      <a:pt x="454731" y="32614"/>
                    </a:lnTo>
                    <a:lnTo>
                      <a:pt x="455589" y="31183"/>
                    </a:lnTo>
                    <a:lnTo>
                      <a:pt x="456591" y="29896"/>
                    </a:lnTo>
                    <a:lnTo>
                      <a:pt x="456876" y="22601"/>
                    </a:lnTo>
                    <a:lnTo>
                      <a:pt x="456161" y="20026"/>
                    </a:lnTo>
                    <a:lnTo>
                      <a:pt x="455589" y="17737"/>
                    </a:lnTo>
                    <a:lnTo>
                      <a:pt x="454159" y="15019"/>
                    </a:lnTo>
                    <a:lnTo>
                      <a:pt x="452728" y="13303"/>
                    </a:lnTo>
                    <a:lnTo>
                      <a:pt x="450725" y="11730"/>
                    </a:lnTo>
                    <a:lnTo>
                      <a:pt x="447579" y="10156"/>
                    </a:lnTo>
                    <a:lnTo>
                      <a:pt x="444718" y="9584"/>
                    </a:lnTo>
                    <a:lnTo>
                      <a:pt x="441285" y="10728"/>
                    </a:lnTo>
                    <a:lnTo>
                      <a:pt x="440284" y="10299"/>
                    </a:lnTo>
                    <a:lnTo>
                      <a:pt x="438854" y="5293"/>
                    </a:lnTo>
                    <a:lnTo>
                      <a:pt x="437852" y="4291"/>
                    </a:lnTo>
                    <a:lnTo>
                      <a:pt x="431844" y="2146"/>
                    </a:lnTo>
                    <a:lnTo>
                      <a:pt x="428984" y="1717"/>
                    </a:lnTo>
                    <a:lnTo>
                      <a:pt x="425836" y="2289"/>
                    </a:lnTo>
                    <a:lnTo>
                      <a:pt x="424120" y="2861"/>
                    </a:lnTo>
                    <a:lnTo>
                      <a:pt x="422547" y="2003"/>
                    </a:lnTo>
                    <a:lnTo>
                      <a:pt x="420401" y="858"/>
                    </a:lnTo>
                    <a:lnTo>
                      <a:pt x="418112" y="0"/>
                    </a:lnTo>
                    <a:lnTo>
                      <a:pt x="415394" y="0"/>
                    </a:lnTo>
                    <a:lnTo>
                      <a:pt x="413535" y="429"/>
                    </a:lnTo>
                    <a:lnTo>
                      <a:pt x="410245" y="1860"/>
                    </a:lnTo>
                    <a:lnTo>
                      <a:pt x="403093" y="4863"/>
                    </a:lnTo>
                    <a:lnTo>
                      <a:pt x="398372" y="7295"/>
                    </a:lnTo>
                    <a:lnTo>
                      <a:pt x="397228" y="7295"/>
                    </a:lnTo>
                    <a:lnTo>
                      <a:pt x="394367" y="6294"/>
                    </a:lnTo>
                    <a:lnTo>
                      <a:pt x="390219" y="5150"/>
                    </a:lnTo>
                    <a:lnTo>
                      <a:pt x="389075" y="5150"/>
                    </a:lnTo>
                    <a:lnTo>
                      <a:pt x="379491" y="5293"/>
                    </a:lnTo>
                    <a:lnTo>
                      <a:pt x="370479" y="5865"/>
                    </a:lnTo>
                    <a:lnTo>
                      <a:pt x="366760" y="6437"/>
                    </a:lnTo>
                    <a:lnTo>
                      <a:pt x="359894" y="7009"/>
                    </a:lnTo>
                    <a:lnTo>
                      <a:pt x="355603" y="7152"/>
                    </a:lnTo>
                    <a:lnTo>
                      <a:pt x="352885" y="8154"/>
                    </a:lnTo>
                    <a:lnTo>
                      <a:pt x="349881" y="9298"/>
                    </a:lnTo>
                    <a:lnTo>
                      <a:pt x="346734" y="10156"/>
                    </a:lnTo>
                    <a:lnTo>
                      <a:pt x="344302" y="10442"/>
                    </a:lnTo>
                    <a:lnTo>
                      <a:pt x="341585" y="11586"/>
                    </a:lnTo>
                    <a:lnTo>
                      <a:pt x="339725" y="13875"/>
                    </a:lnTo>
                    <a:lnTo>
                      <a:pt x="334433" y="17308"/>
                    </a:lnTo>
                    <a:lnTo>
                      <a:pt x="331429" y="19025"/>
                    </a:lnTo>
                    <a:lnTo>
                      <a:pt x="329998" y="20884"/>
                    </a:lnTo>
                    <a:lnTo>
                      <a:pt x="328282" y="21027"/>
                    </a:lnTo>
                    <a:lnTo>
                      <a:pt x="325421" y="20741"/>
                    </a:lnTo>
                    <a:lnTo>
                      <a:pt x="323132" y="22744"/>
                    </a:lnTo>
                    <a:lnTo>
                      <a:pt x="320557" y="25605"/>
                    </a:lnTo>
                    <a:lnTo>
                      <a:pt x="316123" y="29896"/>
                    </a:lnTo>
                    <a:lnTo>
                      <a:pt x="313691" y="31469"/>
                    </a:lnTo>
                    <a:lnTo>
                      <a:pt x="312261" y="34330"/>
                    </a:lnTo>
                    <a:lnTo>
                      <a:pt x="313262" y="35761"/>
                    </a:lnTo>
                    <a:lnTo>
                      <a:pt x="316981" y="37763"/>
                    </a:lnTo>
                    <a:lnTo>
                      <a:pt x="318698" y="39766"/>
                    </a:lnTo>
                    <a:lnTo>
                      <a:pt x="319556" y="41482"/>
                    </a:lnTo>
                    <a:lnTo>
                      <a:pt x="321272" y="45488"/>
                    </a:lnTo>
                    <a:lnTo>
                      <a:pt x="322274" y="49493"/>
                    </a:lnTo>
                    <a:lnTo>
                      <a:pt x="323848" y="51209"/>
                    </a:lnTo>
                    <a:lnTo>
                      <a:pt x="324419" y="54213"/>
                    </a:lnTo>
                    <a:lnTo>
                      <a:pt x="324706" y="56072"/>
                    </a:lnTo>
                    <a:lnTo>
                      <a:pt x="323848" y="57217"/>
                    </a:lnTo>
                    <a:lnTo>
                      <a:pt x="323132" y="58647"/>
                    </a:lnTo>
                    <a:lnTo>
                      <a:pt x="323132" y="60078"/>
                    </a:lnTo>
                    <a:lnTo>
                      <a:pt x="323990" y="61508"/>
                    </a:lnTo>
                    <a:lnTo>
                      <a:pt x="324849" y="62653"/>
                    </a:lnTo>
                    <a:lnTo>
                      <a:pt x="325421" y="63654"/>
                    </a:lnTo>
                    <a:lnTo>
                      <a:pt x="324849" y="64798"/>
                    </a:lnTo>
                    <a:lnTo>
                      <a:pt x="323132" y="66515"/>
                    </a:lnTo>
                    <a:lnTo>
                      <a:pt x="322274" y="68231"/>
                    </a:lnTo>
                    <a:lnTo>
                      <a:pt x="320414" y="71092"/>
                    </a:lnTo>
                    <a:lnTo>
                      <a:pt x="317410" y="72952"/>
                    </a:lnTo>
                    <a:lnTo>
                      <a:pt x="315551" y="74382"/>
                    </a:lnTo>
                    <a:lnTo>
                      <a:pt x="313405" y="77386"/>
                    </a:lnTo>
                    <a:lnTo>
                      <a:pt x="310115" y="80819"/>
                    </a:lnTo>
                    <a:lnTo>
                      <a:pt x="308685" y="83537"/>
                    </a:lnTo>
                    <a:lnTo>
                      <a:pt x="307111" y="85110"/>
                    </a:lnTo>
                    <a:lnTo>
                      <a:pt x="305538" y="85825"/>
                    </a:lnTo>
                    <a:lnTo>
                      <a:pt x="305967" y="87399"/>
                    </a:lnTo>
                    <a:lnTo>
                      <a:pt x="307397" y="89258"/>
                    </a:lnTo>
                    <a:lnTo>
                      <a:pt x="309543" y="91404"/>
                    </a:lnTo>
                    <a:lnTo>
                      <a:pt x="309400" y="94551"/>
                    </a:lnTo>
                    <a:lnTo>
                      <a:pt x="309257" y="96983"/>
                    </a:lnTo>
                    <a:lnTo>
                      <a:pt x="309400" y="99844"/>
                    </a:lnTo>
                    <a:lnTo>
                      <a:pt x="308256" y="102132"/>
                    </a:lnTo>
                    <a:lnTo>
                      <a:pt x="302105" y="104421"/>
                    </a:lnTo>
                    <a:lnTo>
                      <a:pt x="296240" y="105422"/>
                    </a:lnTo>
                    <a:lnTo>
                      <a:pt x="288945" y="105565"/>
                    </a:lnTo>
                    <a:lnTo>
                      <a:pt x="286227" y="105136"/>
                    </a:lnTo>
                    <a:lnTo>
                      <a:pt x="284082" y="104707"/>
                    </a:lnTo>
                    <a:lnTo>
                      <a:pt x="276214" y="102132"/>
                    </a:lnTo>
                    <a:lnTo>
                      <a:pt x="273067" y="103563"/>
                    </a:lnTo>
                    <a:lnTo>
                      <a:pt x="272495" y="107282"/>
                    </a:lnTo>
                    <a:lnTo>
                      <a:pt x="278217" y="113289"/>
                    </a:lnTo>
                    <a:lnTo>
                      <a:pt x="280506" y="116722"/>
                    </a:lnTo>
                    <a:lnTo>
                      <a:pt x="283080" y="122301"/>
                    </a:lnTo>
                    <a:lnTo>
                      <a:pt x="285083" y="125162"/>
                    </a:lnTo>
                    <a:lnTo>
                      <a:pt x="284368" y="127880"/>
                    </a:lnTo>
                    <a:lnTo>
                      <a:pt x="279218" y="130884"/>
                    </a:lnTo>
                    <a:lnTo>
                      <a:pt x="274069" y="133744"/>
                    </a:lnTo>
                    <a:lnTo>
                      <a:pt x="267489" y="134317"/>
                    </a:lnTo>
                    <a:lnTo>
                      <a:pt x="263341" y="135461"/>
                    </a:lnTo>
                    <a:lnTo>
                      <a:pt x="261338" y="136891"/>
                    </a:lnTo>
                    <a:lnTo>
                      <a:pt x="259908" y="143185"/>
                    </a:lnTo>
                    <a:lnTo>
                      <a:pt x="258477" y="145474"/>
                    </a:lnTo>
                    <a:lnTo>
                      <a:pt x="258477" y="148192"/>
                    </a:lnTo>
                    <a:lnTo>
                      <a:pt x="257047" y="151339"/>
                    </a:lnTo>
                    <a:lnTo>
                      <a:pt x="255044" y="153341"/>
                    </a:lnTo>
                    <a:lnTo>
                      <a:pt x="253471" y="156488"/>
                    </a:lnTo>
                    <a:lnTo>
                      <a:pt x="254043" y="162639"/>
                    </a:lnTo>
                    <a:lnTo>
                      <a:pt x="254615" y="173081"/>
                    </a:lnTo>
                    <a:lnTo>
                      <a:pt x="251897" y="176371"/>
                    </a:lnTo>
                    <a:lnTo>
                      <a:pt x="248750" y="179661"/>
                    </a:lnTo>
                    <a:lnTo>
                      <a:pt x="245460" y="182093"/>
                    </a:lnTo>
                    <a:lnTo>
                      <a:pt x="242313" y="183237"/>
                    </a:lnTo>
                    <a:lnTo>
                      <a:pt x="239739" y="182808"/>
                    </a:lnTo>
                    <a:lnTo>
                      <a:pt x="237593" y="180805"/>
                    </a:lnTo>
                    <a:lnTo>
                      <a:pt x="236449" y="179089"/>
                    </a:lnTo>
                    <a:lnTo>
                      <a:pt x="234160" y="177515"/>
                    </a:lnTo>
                    <a:lnTo>
                      <a:pt x="231728" y="177944"/>
                    </a:lnTo>
                    <a:lnTo>
                      <a:pt x="229440" y="179232"/>
                    </a:lnTo>
                    <a:lnTo>
                      <a:pt x="225720" y="178803"/>
                    </a:lnTo>
                    <a:lnTo>
                      <a:pt x="222573" y="177372"/>
                    </a:lnTo>
                    <a:lnTo>
                      <a:pt x="220857" y="177515"/>
                    </a:lnTo>
                    <a:lnTo>
                      <a:pt x="219999" y="178946"/>
                    </a:lnTo>
                    <a:lnTo>
                      <a:pt x="216566" y="181807"/>
                    </a:lnTo>
                    <a:lnTo>
                      <a:pt x="208269" y="186098"/>
                    </a:lnTo>
                    <a:lnTo>
                      <a:pt x="204836" y="186384"/>
                    </a:lnTo>
                    <a:lnTo>
                      <a:pt x="203263" y="187385"/>
                    </a:lnTo>
                    <a:lnTo>
                      <a:pt x="203835" y="189245"/>
                    </a:lnTo>
                    <a:lnTo>
                      <a:pt x="205409" y="190675"/>
                    </a:lnTo>
                    <a:lnTo>
                      <a:pt x="207983" y="191677"/>
                    </a:lnTo>
                    <a:lnTo>
                      <a:pt x="208126" y="192821"/>
                    </a:lnTo>
                    <a:lnTo>
                      <a:pt x="205838" y="193822"/>
                    </a:lnTo>
                    <a:lnTo>
                      <a:pt x="203835" y="195109"/>
                    </a:lnTo>
                    <a:lnTo>
                      <a:pt x="199544" y="196540"/>
                    </a:lnTo>
                    <a:lnTo>
                      <a:pt x="194537" y="196969"/>
                    </a:lnTo>
                    <a:lnTo>
                      <a:pt x="189388" y="196254"/>
                    </a:lnTo>
                    <a:lnTo>
                      <a:pt x="186670" y="194251"/>
                    </a:lnTo>
                    <a:lnTo>
                      <a:pt x="183523" y="194108"/>
                    </a:lnTo>
                    <a:lnTo>
                      <a:pt x="180662" y="195539"/>
                    </a:lnTo>
                    <a:lnTo>
                      <a:pt x="177801" y="197827"/>
                    </a:lnTo>
                    <a:lnTo>
                      <a:pt x="174512" y="202691"/>
                    </a:lnTo>
                    <a:lnTo>
                      <a:pt x="173653" y="203549"/>
                    </a:lnTo>
                    <a:lnTo>
                      <a:pt x="172795" y="204407"/>
                    </a:lnTo>
                    <a:lnTo>
                      <a:pt x="170649" y="205408"/>
                    </a:lnTo>
                    <a:lnTo>
                      <a:pt x="167645" y="207125"/>
                    </a:lnTo>
                    <a:lnTo>
                      <a:pt x="166072" y="210844"/>
                    </a:lnTo>
                    <a:lnTo>
                      <a:pt x="164355" y="217281"/>
                    </a:lnTo>
                    <a:lnTo>
                      <a:pt x="164784" y="220714"/>
                    </a:lnTo>
                    <a:lnTo>
                      <a:pt x="164928" y="226722"/>
                    </a:lnTo>
                    <a:lnTo>
                      <a:pt x="164213" y="230870"/>
                    </a:lnTo>
                    <a:lnTo>
                      <a:pt x="162925" y="233588"/>
                    </a:lnTo>
                    <a:lnTo>
                      <a:pt x="163068" y="235877"/>
                    </a:lnTo>
                    <a:lnTo>
                      <a:pt x="165071" y="238308"/>
                    </a:lnTo>
                    <a:lnTo>
                      <a:pt x="164355" y="239882"/>
                    </a:lnTo>
                    <a:lnTo>
                      <a:pt x="162639" y="241741"/>
                    </a:lnTo>
                    <a:lnTo>
                      <a:pt x="161066" y="242600"/>
                    </a:lnTo>
                    <a:lnTo>
                      <a:pt x="154485" y="244602"/>
                    </a:lnTo>
                    <a:lnTo>
                      <a:pt x="145617" y="247034"/>
                    </a:lnTo>
                    <a:lnTo>
                      <a:pt x="139752" y="248750"/>
                    </a:lnTo>
                    <a:lnTo>
                      <a:pt x="130883" y="251182"/>
                    </a:lnTo>
                    <a:lnTo>
                      <a:pt x="128309" y="251754"/>
                    </a:lnTo>
                    <a:lnTo>
                      <a:pt x="123016" y="251897"/>
                    </a:lnTo>
                    <a:lnTo>
                      <a:pt x="120298" y="251611"/>
                    </a:lnTo>
                    <a:lnTo>
                      <a:pt x="116579" y="251468"/>
                    </a:lnTo>
                    <a:lnTo>
                      <a:pt x="111001" y="251611"/>
                    </a:lnTo>
                    <a:lnTo>
                      <a:pt x="107138" y="252183"/>
                    </a:lnTo>
                    <a:lnTo>
                      <a:pt x="103276" y="253471"/>
                    </a:lnTo>
                    <a:lnTo>
                      <a:pt x="100415" y="255044"/>
                    </a:lnTo>
                    <a:lnTo>
                      <a:pt x="98842" y="256475"/>
                    </a:lnTo>
                    <a:lnTo>
                      <a:pt x="98270" y="257190"/>
                    </a:lnTo>
                    <a:lnTo>
                      <a:pt x="94408" y="256046"/>
                    </a:lnTo>
                    <a:lnTo>
                      <a:pt x="82249" y="253757"/>
                    </a:lnTo>
                    <a:lnTo>
                      <a:pt x="49350" y="256761"/>
                    </a:lnTo>
                    <a:lnTo>
                      <a:pt x="46203" y="256188"/>
                    </a:lnTo>
                    <a:lnTo>
                      <a:pt x="34902" y="252755"/>
                    </a:lnTo>
                    <a:lnTo>
                      <a:pt x="20455" y="248321"/>
                    </a:lnTo>
                    <a:lnTo>
                      <a:pt x="11443" y="245460"/>
                    </a:lnTo>
                    <a:lnTo>
                      <a:pt x="0" y="241884"/>
                    </a:lnTo>
                    <a:lnTo>
                      <a:pt x="5722" y="248321"/>
                    </a:lnTo>
                    <a:lnTo>
                      <a:pt x="9298" y="252326"/>
                    </a:lnTo>
                    <a:lnTo>
                      <a:pt x="14304" y="257905"/>
                    </a:lnTo>
                    <a:lnTo>
                      <a:pt x="15019" y="259192"/>
                    </a:lnTo>
                    <a:lnTo>
                      <a:pt x="14877" y="261338"/>
                    </a:lnTo>
                    <a:lnTo>
                      <a:pt x="20026" y="269921"/>
                    </a:lnTo>
                    <a:lnTo>
                      <a:pt x="21885" y="274355"/>
                    </a:lnTo>
                    <a:lnTo>
                      <a:pt x="23459" y="276930"/>
                    </a:lnTo>
                    <a:lnTo>
                      <a:pt x="27607" y="280935"/>
                    </a:lnTo>
                    <a:lnTo>
                      <a:pt x="31612" y="284940"/>
                    </a:lnTo>
                    <a:lnTo>
                      <a:pt x="35904" y="286657"/>
                    </a:lnTo>
                    <a:lnTo>
                      <a:pt x="38764" y="287086"/>
                    </a:lnTo>
                    <a:lnTo>
                      <a:pt x="45487" y="289231"/>
                    </a:lnTo>
                    <a:lnTo>
                      <a:pt x="48062" y="290805"/>
                    </a:lnTo>
                    <a:lnTo>
                      <a:pt x="51924" y="294953"/>
                    </a:lnTo>
                    <a:lnTo>
                      <a:pt x="56502" y="294381"/>
                    </a:lnTo>
                    <a:lnTo>
                      <a:pt x="57503" y="294381"/>
                    </a:lnTo>
                    <a:lnTo>
                      <a:pt x="57789" y="294810"/>
                    </a:lnTo>
                    <a:lnTo>
                      <a:pt x="57932" y="296097"/>
                    </a:lnTo>
                    <a:lnTo>
                      <a:pt x="57217" y="302534"/>
                    </a:lnTo>
                    <a:lnTo>
                      <a:pt x="58504" y="309114"/>
                    </a:lnTo>
                    <a:lnTo>
                      <a:pt x="59362" y="318984"/>
                    </a:lnTo>
                    <a:lnTo>
                      <a:pt x="59076" y="320700"/>
                    </a:lnTo>
                    <a:lnTo>
                      <a:pt x="57932" y="323561"/>
                    </a:lnTo>
                    <a:lnTo>
                      <a:pt x="57932" y="325421"/>
                    </a:lnTo>
                    <a:lnTo>
                      <a:pt x="57646" y="326422"/>
                    </a:lnTo>
                    <a:lnTo>
                      <a:pt x="57932" y="326994"/>
                    </a:lnTo>
                    <a:lnTo>
                      <a:pt x="59362" y="327710"/>
                    </a:lnTo>
                    <a:lnTo>
                      <a:pt x="62509" y="327996"/>
                    </a:lnTo>
                    <a:lnTo>
                      <a:pt x="70091" y="326851"/>
                    </a:lnTo>
                    <a:lnTo>
                      <a:pt x="70949" y="327137"/>
                    </a:lnTo>
                    <a:lnTo>
                      <a:pt x="72808" y="328425"/>
                    </a:lnTo>
                    <a:lnTo>
                      <a:pt x="74239" y="330141"/>
                    </a:lnTo>
                    <a:lnTo>
                      <a:pt x="74239" y="330999"/>
                    </a:lnTo>
                    <a:lnTo>
                      <a:pt x="72379" y="332573"/>
                    </a:lnTo>
                    <a:lnTo>
                      <a:pt x="72093" y="335148"/>
                    </a:lnTo>
                    <a:lnTo>
                      <a:pt x="72665" y="339010"/>
                    </a:lnTo>
                    <a:lnTo>
                      <a:pt x="72379" y="339439"/>
                    </a:lnTo>
                    <a:lnTo>
                      <a:pt x="70663" y="340297"/>
                    </a:lnTo>
                    <a:lnTo>
                      <a:pt x="70091" y="345876"/>
                    </a:lnTo>
                    <a:lnTo>
                      <a:pt x="69805" y="346448"/>
                    </a:lnTo>
                    <a:lnTo>
                      <a:pt x="67945" y="346877"/>
                    </a:lnTo>
                    <a:lnTo>
                      <a:pt x="58647" y="346591"/>
                    </a:lnTo>
                    <a:lnTo>
                      <a:pt x="57646" y="346734"/>
                    </a:lnTo>
                    <a:lnTo>
                      <a:pt x="54070" y="348164"/>
                    </a:lnTo>
                    <a:lnTo>
                      <a:pt x="48205" y="349309"/>
                    </a:lnTo>
                    <a:lnTo>
                      <a:pt x="46489" y="349881"/>
                    </a:lnTo>
                    <a:lnTo>
                      <a:pt x="44343" y="351455"/>
                    </a:lnTo>
                    <a:lnTo>
                      <a:pt x="42769" y="353600"/>
                    </a:lnTo>
                    <a:lnTo>
                      <a:pt x="42484" y="355460"/>
                    </a:lnTo>
                    <a:lnTo>
                      <a:pt x="42054" y="355746"/>
                    </a:lnTo>
                    <a:lnTo>
                      <a:pt x="38764" y="355460"/>
                    </a:lnTo>
                    <a:lnTo>
                      <a:pt x="37620" y="357033"/>
                    </a:lnTo>
                    <a:lnTo>
                      <a:pt x="30897" y="359465"/>
                    </a:lnTo>
                    <a:lnTo>
                      <a:pt x="30182" y="360037"/>
                    </a:lnTo>
                    <a:lnTo>
                      <a:pt x="29181" y="362040"/>
                    </a:lnTo>
                    <a:lnTo>
                      <a:pt x="28322" y="367475"/>
                    </a:lnTo>
                    <a:lnTo>
                      <a:pt x="27464" y="372339"/>
                    </a:lnTo>
                    <a:lnTo>
                      <a:pt x="27035" y="373054"/>
                    </a:lnTo>
                    <a:lnTo>
                      <a:pt x="24889" y="374770"/>
                    </a:lnTo>
                    <a:lnTo>
                      <a:pt x="24746" y="375343"/>
                    </a:lnTo>
                    <a:lnTo>
                      <a:pt x="25032" y="377202"/>
                    </a:lnTo>
                    <a:lnTo>
                      <a:pt x="24031" y="380635"/>
                    </a:lnTo>
                    <a:lnTo>
                      <a:pt x="23316" y="390219"/>
                    </a:lnTo>
                    <a:lnTo>
                      <a:pt x="22458" y="392937"/>
                    </a:lnTo>
                    <a:lnTo>
                      <a:pt x="21885" y="393366"/>
                    </a:lnTo>
                    <a:lnTo>
                      <a:pt x="27178" y="394939"/>
                    </a:lnTo>
                    <a:lnTo>
                      <a:pt x="32041" y="395225"/>
                    </a:lnTo>
                    <a:lnTo>
                      <a:pt x="37620" y="394367"/>
                    </a:lnTo>
                    <a:lnTo>
                      <a:pt x="39480" y="392794"/>
                    </a:lnTo>
                    <a:lnTo>
                      <a:pt x="40910" y="392221"/>
                    </a:lnTo>
                    <a:lnTo>
                      <a:pt x="42340" y="393080"/>
                    </a:lnTo>
                    <a:lnTo>
                      <a:pt x="44486" y="395082"/>
                    </a:lnTo>
                    <a:lnTo>
                      <a:pt x="46775" y="394510"/>
                    </a:lnTo>
                    <a:lnTo>
                      <a:pt x="48348" y="393080"/>
                    </a:lnTo>
                    <a:lnTo>
                      <a:pt x="52210" y="391220"/>
                    </a:lnTo>
                    <a:lnTo>
                      <a:pt x="54928" y="390934"/>
                    </a:lnTo>
                    <a:lnTo>
                      <a:pt x="65513" y="392221"/>
                    </a:lnTo>
                    <a:lnTo>
                      <a:pt x="70234" y="391220"/>
                    </a:lnTo>
                    <a:lnTo>
                      <a:pt x="73667" y="392078"/>
                    </a:lnTo>
                    <a:lnTo>
                      <a:pt x="79960" y="392651"/>
                    </a:lnTo>
                    <a:lnTo>
                      <a:pt x="80104" y="389790"/>
                    </a:lnTo>
                    <a:lnTo>
                      <a:pt x="81963" y="388073"/>
                    </a:lnTo>
                    <a:lnTo>
                      <a:pt x="86827" y="387072"/>
                    </a:lnTo>
                    <a:lnTo>
                      <a:pt x="93263" y="388359"/>
                    </a:lnTo>
                    <a:lnTo>
                      <a:pt x="94837" y="388073"/>
                    </a:lnTo>
                    <a:lnTo>
                      <a:pt x="97126" y="386500"/>
                    </a:lnTo>
                    <a:lnTo>
                      <a:pt x="98985" y="387358"/>
                    </a:lnTo>
                    <a:lnTo>
                      <a:pt x="99844" y="388645"/>
                    </a:lnTo>
                    <a:lnTo>
                      <a:pt x="111716" y="391792"/>
                    </a:lnTo>
                    <a:lnTo>
                      <a:pt x="113146" y="392794"/>
                    </a:lnTo>
                    <a:lnTo>
                      <a:pt x="115149" y="393509"/>
                    </a:lnTo>
                    <a:lnTo>
                      <a:pt x="118725" y="389504"/>
                    </a:lnTo>
                    <a:lnTo>
                      <a:pt x="127307" y="389361"/>
                    </a:lnTo>
                    <a:lnTo>
                      <a:pt x="137750" y="387358"/>
                    </a:lnTo>
                    <a:lnTo>
                      <a:pt x="146046" y="387930"/>
                    </a:lnTo>
                    <a:lnTo>
                      <a:pt x="152197" y="385928"/>
                    </a:lnTo>
                    <a:lnTo>
                      <a:pt x="162782" y="384497"/>
                    </a:lnTo>
                    <a:lnTo>
                      <a:pt x="165643" y="384497"/>
                    </a:lnTo>
                    <a:lnTo>
                      <a:pt x="167789" y="385069"/>
                    </a:lnTo>
                    <a:lnTo>
                      <a:pt x="169791" y="385069"/>
                    </a:lnTo>
                    <a:lnTo>
                      <a:pt x="167931" y="383782"/>
                    </a:lnTo>
                    <a:lnTo>
                      <a:pt x="166358" y="383067"/>
                    </a:lnTo>
                    <a:lnTo>
                      <a:pt x="159635" y="383496"/>
                    </a:lnTo>
                    <a:lnTo>
                      <a:pt x="160636" y="381636"/>
                    </a:lnTo>
                    <a:lnTo>
                      <a:pt x="162210" y="380492"/>
                    </a:lnTo>
                    <a:lnTo>
                      <a:pt x="165500" y="380063"/>
                    </a:lnTo>
                    <a:lnTo>
                      <a:pt x="168647" y="380921"/>
                    </a:lnTo>
                    <a:lnTo>
                      <a:pt x="171794" y="383782"/>
                    </a:lnTo>
                    <a:lnTo>
                      <a:pt x="172938" y="387215"/>
                    </a:lnTo>
                    <a:lnTo>
                      <a:pt x="176800" y="392078"/>
                    </a:lnTo>
                    <a:lnTo>
                      <a:pt x="177086" y="395797"/>
                    </a:lnTo>
                    <a:lnTo>
                      <a:pt x="176228" y="401662"/>
                    </a:lnTo>
                    <a:lnTo>
                      <a:pt x="176943" y="403808"/>
                    </a:lnTo>
                    <a:lnTo>
                      <a:pt x="188959" y="405954"/>
                    </a:lnTo>
                    <a:lnTo>
                      <a:pt x="191104" y="407098"/>
                    </a:lnTo>
                    <a:lnTo>
                      <a:pt x="194537" y="419543"/>
                    </a:lnTo>
                    <a:lnTo>
                      <a:pt x="195110" y="422832"/>
                    </a:lnTo>
                    <a:lnTo>
                      <a:pt x="195252" y="425693"/>
                    </a:lnTo>
                    <a:lnTo>
                      <a:pt x="196826" y="428268"/>
                    </a:lnTo>
                    <a:lnTo>
                      <a:pt x="198828" y="429126"/>
                    </a:lnTo>
                    <a:lnTo>
                      <a:pt x="199544" y="429985"/>
                    </a:lnTo>
                    <a:lnTo>
                      <a:pt x="200259" y="430700"/>
                    </a:lnTo>
                    <a:lnTo>
                      <a:pt x="201117" y="433131"/>
                    </a:lnTo>
                    <a:lnTo>
                      <a:pt x="202834" y="434991"/>
                    </a:lnTo>
                    <a:lnTo>
                      <a:pt x="205409" y="433847"/>
                    </a:lnTo>
                    <a:lnTo>
                      <a:pt x="205409" y="435420"/>
                    </a:lnTo>
                    <a:lnTo>
                      <a:pt x="205981" y="437280"/>
                    </a:lnTo>
                    <a:lnTo>
                      <a:pt x="210558" y="436708"/>
                    </a:lnTo>
                    <a:lnTo>
                      <a:pt x="211845" y="434276"/>
                    </a:lnTo>
                    <a:lnTo>
                      <a:pt x="214563" y="436708"/>
                    </a:lnTo>
                    <a:lnTo>
                      <a:pt x="216137" y="436708"/>
                    </a:lnTo>
                    <a:lnTo>
                      <a:pt x="217138" y="436135"/>
                    </a:lnTo>
                    <a:lnTo>
                      <a:pt x="218139" y="436994"/>
                    </a:lnTo>
                    <a:lnTo>
                      <a:pt x="219570" y="439139"/>
                    </a:lnTo>
                    <a:lnTo>
                      <a:pt x="220571" y="437709"/>
                    </a:lnTo>
                    <a:lnTo>
                      <a:pt x="221000" y="435849"/>
                    </a:lnTo>
                    <a:lnTo>
                      <a:pt x="223146" y="434419"/>
                    </a:lnTo>
                    <a:lnTo>
                      <a:pt x="224576" y="433561"/>
                    </a:lnTo>
                    <a:lnTo>
                      <a:pt x="227580" y="432846"/>
                    </a:lnTo>
                    <a:lnTo>
                      <a:pt x="230870" y="432273"/>
                    </a:lnTo>
                    <a:lnTo>
                      <a:pt x="233731" y="432273"/>
                    </a:lnTo>
                    <a:lnTo>
                      <a:pt x="237879" y="432416"/>
                    </a:lnTo>
                    <a:lnTo>
                      <a:pt x="238022" y="422832"/>
                    </a:lnTo>
                    <a:lnTo>
                      <a:pt x="238451" y="421974"/>
                    </a:lnTo>
                    <a:lnTo>
                      <a:pt x="239023" y="421402"/>
                    </a:lnTo>
                    <a:lnTo>
                      <a:pt x="239596" y="421259"/>
                    </a:lnTo>
                    <a:lnTo>
                      <a:pt x="240168" y="421402"/>
                    </a:lnTo>
                    <a:lnTo>
                      <a:pt x="241026" y="422832"/>
                    </a:lnTo>
                    <a:lnTo>
                      <a:pt x="242170" y="422689"/>
                    </a:lnTo>
                    <a:lnTo>
                      <a:pt x="243315" y="421974"/>
                    </a:lnTo>
                    <a:lnTo>
                      <a:pt x="245746" y="422547"/>
                    </a:lnTo>
                    <a:lnTo>
                      <a:pt x="247749" y="422117"/>
                    </a:lnTo>
                    <a:lnTo>
                      <a:pt x="249895" y="422689"/>
                    </a:lnTo>
                    <a:lnTo>
                      <a:pt x="253327" y="422689"/>
                    </a:lnTo>
                    <a:lnTo>
                      <a:pt x="259621" y="422547"/>
                    </a:lnTo>
                    <a:lnTo>
                      <a:pt x="263197" y="422547"/>
                    </a:lnTo>
                    <a:lnTo>
                      <a:pt x="265343" y="424120"/>
                    </a:lnTo>
                    <a:lnTo>
                      <a:pt x="267918" y="425693"/>
                    </a:lnTo>
                    <a:lnTo>
                      <a:pt x="270493" y="425979"/>
                    </a:lnTo>
                    <a:lnTo>
                      <a:pt x="274498" y="425836"/>
                    </a:lnTo>
                    <a:lnTo>
                      <a:pt x="277073" y="425121"/>
                    </a:lnTo>
                    <a:lnTo>
                      <a:pt x="278360" y="423548"/>
                    </a:lnTo>
                    <a:lnTo>
                      <a:pt x="279361" y="422117"/>
                    </a:lnTo>
                    <a:lnTo>
                      <a:pt x="285226" y="419972"/>
                    </a:lnTo>
                    <a:lnTo>
                      <a:pt x="291234" y="418112"/>
                    </a:lnTo>
                    <a:lnTo>
                      <a:pt x="292950" y="417969"/>
                    </a:lnTo>
                    <a:lnTo>
                      <a:pt x="293522" y="418970"/>
                    </a:lnTo>
                    <a:lnTo>
                      <a:pt x="293236" y="420687"/>
                    </a:lnTo>
                    <a:lnTo>
                      <a:pt x="293951" y="422403"/>
                    </a:lnTo>
                    <a:lnTo>
                      <a:pt x="296383" y="423405"/>
                    </a:lnTo>
                    <a:lnTo>
                      <a:pt x="298100" y="423691"/>
                    </a:lnTo>
                    <a:lnTo>
                      <a:pt x="299673" y="423405"/>
                    </a:lnTo>
                    <a:lnTo>
                      <a:pt x="300818" y="422976"/>
                    </a:lnTo>
                    <a:lnTo>
                      <a:pt x="303249" y="420258"/>
                    </a:lnTo>
                    <a:lnTo>
                      <a:pt x="304394" y="419686"/>
                    </a:lnTo>
                    <a:lnTo>
                      <a:pt x="306110" y="419686"/>
                    </a:lnTo>
                    <a:lnTo>
                      <a:pt x="307970" y="418541"/>
                    </a:lnTo>
                    <a:lnTo>
                      <a:pt x="307970" y="417540"/>
                    </a:lnTo>
                    <a:lnTo>
                      <a:pt x="306826" y="417111"/>
                    </a:lnTo>
                    <a:lnTo>
                      <a:pt x="305824" y="415680"/>
                    </a:lnTo>
                    <a:lnTo>
                      <a:pt x="305967" y="414536"/>
                    </a:lnTo>
                    <a:lnTo>
                      <a:pt x="305681" y="412963"/>
                    </a:lnTo>
                    <a:lnTo>
                      <a:pt x="305967" y="411532"/>
                    </a:lnTo>
                    <a:lnTo>
                      <a:pt x="306682" y="410388"/>
                    </a:lnTo>
                    <a:lnTo>
                      <a:pt x="308113" y="409387"/>
                    </a:lnTo>
                    <a:lnTo>
                      <a:pt x="307255" y="407098"/>
                    </a:lnTo>
                    <a:lnTo>
                      <a:pt x="305109" y="402807"/>
                    </a:lnTo>
                    <a:lnTo>
                      <a:pt x="302963" y="397371"/>
                    </a:lnTo>
                    <a:lnTo>
                      <a:pt x="300674" y="392794"/>
                    </a:lnTo>
                    <a:lnTo>
                      <a:pt x="297671" y="388789"/>
                    </a:lnTo>
                    <a:lnTo>
                      <a:pt x="296097" y="385785"/>
                    </a:lnTo>
                    <a:lnTo>
                      <a:pt x="296240" y="379348"/>
                    </a:lnTo>
                    <a:lnTo>
                      <a:pt x="295954" y="378060"/>
                    </a:lnTo>
                    <a:lnTo>
                      <a:pt x="294953" y="377202"/>
                    </a:lnTo>
                    <a:lnTo>
                      <a:pt x="293665" y="376773"/>
                    </a:lnTo>
                    <a:lnTo>
                      <a:pt x="291663" y="377345"/>
                    </a:lnTo>
                    <a:lnTo>
                      <a:pt x="289946" y="377488"/>
                    </a:lnTo>
                    <a:lnTo>
                      <a:pt x="286227" y="377345"/>
                    </a:lnTo>
                    <a:lnTo>
                      <a:pt x="284368" y="376773"/>
                    </a:lnTo>
                    <a:lnTo>
                      <a:pt x="279504" y="370193"/>
                    </a:lnTo>
                    <a:lnTo>
                      <a:pt x="278789" y="367618"/>
                    </a:lnTo>
                    <a:lnTo>
                      <a:pt x="278789" y="365044"/>
                    </a:lnTo>
                    <a:lnTo>
                      <a:pt x="280506" y="360466"/>
                    </a:lnTo>
                    <a:lnTo>
                      <a:pt x="280935" y="356175"/>
                    </a:lnTo>
                    <a:lnTo>
                      <a:pt x="281221" y="352170"/>
                    </a:lnTo>
                    <a:lnTo>
                      <a:pt x="280935" y="351025"/>
                    </a:lnTo>
                    <a:lnTo>
                      <a:pt x="279934" y="349595"/>
                    </a:lnTo>
                    <a:lnTo>
                      <a:pt x="278217" y="348737"/>
                    </a:lnTo>
                    <a:lnTo>
                      <a:pt x="273783" y="348451"/>
                    </a:lnTo>
                    <a:lnTo>
                      <a:pt x="268490" y="347163"/>
                    </a:lnTo>
                    <a:lnTo>
                      <a:pt x="264342" y="344732"/>
                    </a:lnTo>
                    <a:lnTo>
                      <a:pt x="261624" y="343444"/>
                    </a:lnTo>
                    <a:lnTo>
                      <a:pt x="260766" y="342443"/>
                    </a:lnTo>
                    <a:lnTo>
                      <a:pt x="260480" y="341442"/>
                    </a:lnTo>
                    <a:lnTo>
                      <a:pt x="261195" y="336578"/>
                    </a:lnTo>
                    <a:lnTo>
                      <a:pt x="262482" y="331143"/>
                    </a:lnTo>
                    <a:lnTo>
                      <a:pt x="263341" y="329426"/>
                    </a:lnTo>
                    <a:lnTo>
                      <a:pt x="265057" y="327710"/>
                    </a:lnTo>
                    <a:lnTo>
                      <a:pt x="266202" y="326565"/>
                    </a:lnTo>
                    <a:lnTo>
                      <a:pt x="268061" y="324992"/>
                    </a:lnTo>
                    <a:lnTo>
                      <a:pt x="273354" y="319699"/>
                    </a:lnTo>
                    <a:lnTo>
                      <a:pt x="277931" y="312547"/>
                    </a:lnTo>
                    <a:lnTo>
                      <a:pt x="280792" y="307541"/>
                    </a:lnTo>
                    <a:lnTo>
                      <a:pt x="282365" y="306110"/>
                    </a:lnTo>
                    <a:lnTo>
                      <a:pt x="283796" y="304823"/>
                    </a:lnTo>
                    <a:lnTo>
                      <a:pt x="286084" y="303249"/>
                    </a:lnTo>
                    <a:lnTo>
                      <a:pt x="288659" y="301819"/>
                    </a:lnTo>
                    <a:lnTo>
                      <a:pt x="291234" y="301962"/>
                    </a:lnTo>
                    <a:lnTo>
                      <a:pt x="293665" y="303249"/>
                    </a:lnTo>
                    <a:lnTo>
                      <a:pt x="295382" y="304680"/>
                    </a:lnTo>
                    <a:lnTo>
                      <a:pt x="296097" y="307970"/>
                    </a:lnTo>
                    <a:lnTo>
                      <a:pt x="297385" y="310115"/>
                    </a:lnTo>
                    <a:lnTo>
                      <a:pt x="298672" y="311403"/>
                    </a:lnTo>
                    <a:lnTo>
                      <a:pt x="300532" y="312118"/>
                    </a:lnTo>
                    <a:lnTo>
                      <a:pt x="302820" y="311975"/>
                    </a:lnTo>
                    <a:lnTo>
                      <a:pt x="312261" y="308113"/>
                    </a:lnTo>
                    <a:lnTo>
                      <a:pt x="315408" y="307398"/>
                    </a:lnTo>
                    <a:lnTo>
                      <a:pt x="322989" y="306825"/>
                    </a:lnTo>
                    <a:lnTo>
                      <a:pt x="328282" y="305395"/>
                    </a:lnTo>
                    <a:lnTo>
                      <a:pt x="332859" y="303822"/>
                    </a:lnTo>
                    <a:lnTo>
                      <a:pt x="333431" y="301104"/>
                    </a:lnTo>
                    <a:lnTo>
                      <a:pt x="335291" y="296956"/>
                    </a:lnTo>
                    <a:lnTo>
                      <a:pt x="340726" y="291377"/>
                    </a:lnTo>
                    <a:lnTo>
                      <a:pt x="342300" y="288945"/>
                    </a:lnTo>
                    <a:lnTo>
                      <a:pt x="343873" y="284225"/>
                    </a:lnTo>
                    <a:lnTo>
                      <a:pt x="345590" y="279934"/>
                    </a:lnTo>
                    <a:lnTo>
                      <a:pt x="347163" y="278217"/>
                    </a:lnTo>
                    <a:lnTo>
                      <a:pt x="355746" y="273497"/>
                    </a:lnTo>
                    <a:lnTo>
                      <a:pt x="364042" y="269062"/>
                    </a:lnTo>
                    <a:lnTo>
                      <a:pt x="365472" y="267203"/>
                    </a:lnTo>
                    <a:lnTo>
                      <a:pt x="370908" y="258191"/>
                    </a:lnTo>
                    <a:lnTo>
                      <a:pt x="374055" y="252040"/>
                    </a:lnTo>
                    <a:lnTo>
                      <a:pt x="374771" y="250038"/>
                    </a:lnTo>
                    <a:lnTo>
                      <a:pt x="376630" y="244745"/>
                    </a:lnTo>
                    <a:lnTo>
                      <a:pt x="378489" y="239453"/>
                    </a:lnTo>
                    <a:lnTo>
                      <a:pt x="381064" y="238165"/>
                    </a:lnTo>
                    <a:lnTo>
                      <a:pt x="386929" y="236163"/>
                    </a:lnTo>
                    <a:lnTo>
                      <a:pt x="391506" y="234160"/>
                    </a:lnTo>
                    <a:lnTo>
                      <a:pt x="393795" y="231871"/>
                    </a:lnTo>
                    <a:lnTo>
                      <a:pt x="395225" y="230012"/>
                    </a:lnTo>
                    <a:lnTo>
                      <a:pt x="394939" y="228009"/>
                    </a:lnTo>
                    <a:lnTo>
                      <a:pt x="393652" y="225720"/>
                    </a:lnTo>
                    <a:lnTo>
                      <a:pt x="393938" y="224290"/>
                    </a:lnTo>
                    <a:lnTo>
                      <a:pt x="394224" y="222860"/>
                    </a:lnTo>
                    <a:lnTo>
                      <a:pt x="397514" y="220142"/>
                    </a:lnTo>
                    <a:lnTo>
                      <a:pt x="403665" y="211845"/>
                    </a:lnTo>
                    <a:lnTo>
                      <a:pt x="407527" y="207840"/>
                    </a:lnTo>
                    <a:lnTo>
                      <a:pt x="408671" y="207840"/>
                    </a:lnTo>
                    <a:lnTo>
                      <a:pt x="412533" y="205552"/>
                    </a:lnTo>
                    <a:lnTo>
                      <a:pt x="416253" y="203120"/>
                    </a:lnTo>
                    <a:lnTo>
                      <a:pt x="416109" y="201976"/>
                    </a:lnTo>
                    <a:lnTo>
                      <a:pt x="415681" y="200545"/>
                    </a:lnTo>
                    <a:lnTo>
                      <a:pt x="413535" y="199830"/>
                    </a:lnTo>
                    <a:lnTo>
                      <a:pt x="412820" y="198113"/>
                    </a:lnTo>
                    <a:lnTo>
                      <a:pt x="413392" y="195539"/>
                    </a:lnTo>
                    <a:lnTo>
                      <a:pt x="415108" y="188816"/>
                    </a:lnTo>
                    <a:lnTo>
                      <a:pt x="414823" y="186813"/>
                    </a:lnTo>
                    <a:lnTo>
                      <a:pt x="412677" y="180519"/>
                    </a:lnTo>
                    <a:lnTo>
                      <a:pt x="413105" y="178803"/>
                    </a:lnTo>
                    <a:lnTo>
                      <a:pt x="413963" y="177086"/>
                    </a:lnTo>
                    <a:lnTo>
                      <a:pt x="416396" y="174655"/>
                    </a:lnTo>
                    <a:lnTo>
                      <a:pt x="419542" y="172795"/>
                    </a:lnTo>
                    <a:lnTo>
                      <a:pt x="429555" y="168074"/>
                    </a:lnTo>
                    <a:lnTo>
                      <a:pt x="431558" y="167502"/>
                    </a:lnTo>
                    <a:lnTo>
                      <a:pt x="435134" y="166358"/>
                    </a:lnTo>
                    <a:lnTo>
                      <a:pt x="437279" y="163783"/>
                    </a:lnTo>
                    <a:lnTo>
                      <a:pt x="437423" y="161638"/>
                    </a:lnTo>
                    <a:lnTo>
                      <a:pt x="436564" y="160350"/>
                    </a:lnTo>
                    <a:lnTo>
                      <a:pt x="434419" y="158634"/>
                    </a:lnTo>
                    <a:lnTo>
                      <a:pt x="430557" y="156917"/>
                    </a:lnTo>
                    <a:lnTo>
                      <a:pt x="426981" y="155630"/>
                    </a:lnTo>
                    <a:lnTo>
                      <a:pt x="420973" y="155773"/>
                    </a:lnTo>
                    <a:lnTo>
                      <a:pt x="417969" y="154486"/>
                    </a:lnTo>
                    <a:lnTo>
                      <a:pt x="417111" y="153627"/>
                    </a:lnTo>
                    <a:lnTo>
                      <a:pt x="416681" y="150767"/>
                    </a:lnTo>
                    <a:lnTo>
                      <a:pt x="417254" y="145760"/>
                    </a:lnTo>
                    <a:lnTo>
                      <a:pt x="416253" y="145188"/>
                    </a:lnTo>
                    <a:lnTo>
                      <a:pt x="414965" y="145903"/>
                    </a:lnTo>
                    <a:lnTo>
                      <a:pt x="411818" y="145188"/>
                    </a:lnTo>
                    <a:lnTo>
                      <a:pt x="407956" y="145331"/>
                    </a:lnTo>
                    <a:lnTo>
                      <a:pt x="406383" y="143900"/>
                    </a:lnTo>
                    <a:lnTo>
                      <a:pt x="407241" y="142184"/>
                    </a:lnTo>
                    <a:lnTo>
                      <a:pt x="406955" y="140038"/>
                    </a:lnTo>
                    <a:lnTo>
                      <a:pt x="406383" y="137893"/>
                    </a:lnTo>
                    <a:lnTo>
                      <a:pt x="405811" y="137321"/>
                    </a:lnTo>
                    <a:lnTo>
                      <a:pt x="403951" y="136891"/>
                    </a:lnTo>
                    <a:lnTo>
                      <a:pt x="401090" y="135032"/>
                    </a:lnTo>
                    <a:lnTo>
                      <a:pt x="398658" y="132743"/>
                    </a:lnTo>
                    <a:lnTo>
                      <a:pt x="397371" y="131170"/>
                    </a:lnTo>
                    <a:lnTo>
                      <a:pt x="396942" y="130168"/>
                    </a:lnTo>
                    <a:lnTo>
                      <a:pt x="397085" y="129453"/>
                    </a:lnTo>
                    <a:lnTo>
                      <a:pt x="398801" y="127451"/>
                    </a:lnTo>
                    <a:lnTo>
                      <a:pt x="400804" y="124590"/>
                    </a:lnTo>
                    <a:lnTo>
                      <a:pt x="401519" y="122301"/>
                    </a:lnTo>
                    <a:lnTo>
                      <a:pt x="401805" y="120441"/>
                    </a:lnTo>
                    <a:lnTo>
                      <a:pt x="401233" y="119297"/>
                    </a:lnTo>
                    <a:lnTo>
                      <a:pt x="399374" y="117724"/>
                    </a:lnTo>
                    <a:lnTo>
                      <a:pt x="397371" y="116293"/>
                    </a:lnTo>
                    <a:lnTo>
                      <a:pt x="396513" y="115149"/>
                    </a:lnTo>
                    <a:lnTo>
                      <a:pt x="396513" y="113289"/>
                    </a:lnTo>
                    <a:lnTo>
                      <a:pt x="397228" y="111001"/>
                    </a:lnTo>
                    <a:lnTo>
                      <a:pt x="399517" y="109284"/>
                    </a:lnTo>
                    <a:lnTo>
                      <a:pt x="403665" y="107711"/>
                    </a:lnTo>
                    <a:lnTo>
                      <a:pt x="404809" y="105708"/>
                    </a:lnTo>
                    <a:lnTo>
                      <a:pt x="404666" y="104135"/>
                    </a:lnTo>
                    <a:lnTo>
                      <a:pt x="403522" y="103706"/>
                    </a:lnTo>
                    <a:lnTo>
                      <a:pt x="400661" y="103706"/>
                    </a:lnTo>
                    <a:lnTo>
                      <a:pt x="395655" y="103276"/>
                    </a:lnTo>
                    <a:lnTo>
                      <a:pt x="394939" y="102418"/>
                    </a:lnTo>
                    <a:lnTo>
                      <a:pt x="394367" y="101274"/>
                    </a:lnTo>
                    <a:lnTo>
                      <a:pt x="394367" y="100273"/>
                    </a:lnTo>
                    <a:lnTo>
                      <a:pt x="395369" y="98985"/>
                    </a:lnTo>
                    <a:lnTo>
                      <a:pt x="396656" y="97412"/>
                    </a:lnTo>
                    <a:lnTo>
                      <a:pt x="396370" y="95838"/>
                    </a:lnTo>
                    <a:lnTo>
                      <a:pt x="394939" y="94122"/>
                    </a:lnTo>
                    <a:lnTo>
                      <a:pt x="391506" y="92834"/>
                    </a:lnTo>
                    <a:lnTo>
                      <a:pt x="391077" y="91118"/>
                    </a:lnTo>
                    <a:lnTo>
                      <a:pt x="391506" y="89545"/>
                    </a:lnTo>
                    <a:lnTo>
                      <a:pt x="392651" y="87399"/>
                    </a:lnTo>
                    <a:lnTo>
                      <a:pt x="393652" y="85968"/>
                    </a:lnTo>
                    <a:lnTo>
                      <a:pt x="396084" y="81677"/>
                    </a:lnTo>
                    <a:lnTo>
                      <a:pt x="398945" y="80819"/>
                    </a:lnTo>
                    <a:lnTo>
                      <a:pt x="402378" y="79388"/>
                    </a:lnTo>
                    <a:lnTo>
                      <a:pt x="406240" y="77958"/>
                    </a:lnTo>
                    <a:lnTo>
                      <a:pt x="412247" y="79102"/>
                    </a:lnTo>
                    <a:lnTo>
                      <a:pt x="415108" y="79531"/>
                    </a:lnTo>
                    <a:lnTo>
                      <a:pt x="420973" y="80819"/>
                    </a:lnTo>
                    <a:lnTo>
                      <a:pt x="425979" y="81963"/>
                    </a:lnTo>
                    <a:lnTo>
                      <a:pt x="430986" y="82249"/>
                    </a:lnTo>
                    <a:lnTo>
                      <a:pt x="433131" y="82249"/>
                    </a:lnTo>
                    <a:lnTo>
                      <a:pt x="435420" y="83537"/>
                    </a:lnTo>
                    <a:lnTo>
                      <a:pt x="440999" y="85682"/>
                    </a:lnTo>
                    <a:lnTo>
                      <a:pt x="445719" y="86827"/>
                    </a:lnTo>
                    <a:lnTo>
                      <a:pt x="448866" y="86827"/>
                    </a:lnTo>
                    <a:lnTo>
                      <a:pt x="453443" y="84824"/>
                    </a:lnTo>
                    <a:lnTo>
                      <a:pt x="455732" y="83107"/>
                    </a:lnTo>
                    <a:lnTo>
                      <a:pt x="458879" y="81105"/>
                    </a:lnTo>
                    <a:lnTo>
                      <a:pt x="462741" y="81248"/>
                    </a:lnTo>
                    <a:lnTo>
                      <a:pt x="471323" y="78244"/>
                    </a:lnTo>
                    <a:lnTo>
                      <a:pt x="473040" y="78673"/>
                    </a:lnTo>
                    <a:lnTo>
                      <a:pt x="475615" y="78959"/>
                    </a:lnTo>
                    <a:lnTo>
                      <a:pt x="478619" y="77243"/>
                    </a:lnTo>
                    <a:lnTo>
                      <a:pt x="480192" y="75097"/>
                    </a:lnTo>
                    <a:lnTo>
                      <a:pt x="480478" y="74096"/>
                    </a:lnTo>
                    <a:lnTo>
                      <a:pt x="481193" y="73381"/>
                    </a:lnTo>
                    <a:lnTo>
                      <a:pt x="484484" y="71950"/>
                    </a:lnTo>
                    <a:lnTo>
                      <a:pt x="487774" y="70234"/>
                    </a:lnTo>
                    <a:lnTo>
                      <a:pt x="488775" y="67802"/>
                    </a:lnTo>
                    <a:lnTo>
                      <a:pt x="489204" y="6622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7" name="Freeform: Shape 436">
                <a:extLst>
                  <a:ext uri="{FF2B5EF4-FFF2-40B4-BE49-F238E27FC236}">
                    <a16:creationId xmlns:a16="http://schemas.microsoft.com/office/drawing/2014/main" id="{0E2A73DF-009D-2C7D-CED9-EEDAFF28C76E}"/>
                  </a:ext>
                  <a:ext uri="{C183D7F6-B498-43B3-948B-1728B52AA6E4}">
                    <adec:decorative xmlns:adec="http://schemas.microsoft.com/office/drawing/2017/decorative" val="1"/>
                  </a:ext>
                </a:extLst>
              </p:cNvPr>
              <p:cNvSpPr/>
              <p:nvPr/>
            </p:nvSpPr>
            <p:spPr>
              <a:xfrm>
                <a:off x="9527108" y="3917806"/>
                <a:ext cx="290518" cy="482337"/>
              </a:xfrm>
              <a:custGeom>
                <a:avLst/>
                <a:gdLst>
                  <a:gd name="connsiteX0" fmla="*/ 205551 w 290518"/>
                  <a:gd name="connsiteY0" fmla="*/ 261481 h 482337"/>
                  <a:gd name="connsiteX1" fmla="*/ 205408 w 290518"/>
                  <a:gd name="connsiteY1" fmla="*/ 258763 h 482337"/>
                  <a:gd name="connsiteX2" fmla="*/ 203405 w 290518"/>
                  <a:gd name="connsiteY2" fmla="*/ 254043 h 482337"/>
                  <a:gd name="connsiteX3" fmla="*/ 200831 w 290518"/>
                  <a:gd name="connsiteY3" fmla="*/ 252040 h 482337"/>
                  <a:gd name="connsiteX4" fmla="*/ 199829 w 290518"/>
                  <a:gd name="connsiteY4" fmla="*/ 253327 h 482337"/>
                  <a:gd name="connsiteX5" fmla="*/ 200831 w 290518"/>
                  <a:gd name="connsiteY5" fmla="*/ 255187 h 482337"/>
                  <a:gd name="connsiteX6" fmla="*/ 204550 w 290518"/>
                  <a:gd name="connsiteY6" fmla="*/ 260480 h 482337"/>
                  <a:gd name="connsiteX7" fmla="*/ 205551 w 290518"/>
                  <a:gd name="connsiteY7" fmla="*/ 261481 h 482337"/>
                  <a:gd name="connsiteX8" fmla="*/ 203405 w 290518"/>
                  <a:gd name="connsiteY8" fmla="*/ 295525 h 482337"/>
                  <a:gd name="connsiteX9" fmla="*/ 204265 w 290518"/>
                  <a:gd name="connsiteY9" fmla="*/ 298386 h 482337"/>
                  <a:gd name="connsiteX10" fmla="*/ 206696 w 290518"/>
                  <a:gd name="connsiteY10" fmla="*/ 298386 h 482337"/>
                  <a:gd name="connsiteX11" fmla="*/ 204980 w 290518"/>
                  <a:gd name="connsiteY11" fmla="*/ 294380 h 482337"/>
                  <a:gd name="connsiteX12" fmla="*/ 204550 w 290518"/>
                  <a:gd name="connsiteY12" fmla="*/ 294524 h 482337"/>
                  <a:gd name="connsiteX13" fmla="*/ 203405 w 290518"/>
                  <a:gd name="connsiteY13" fmla="*/ 295525 h 482337"/>
                  <a:gd name="connsiteX14" fmla="*/ 188243 w 290518"/>
                  <a:gd name="connsiteY14" fmla="*/ 245031 h 482337"/>
                  <a:gd name="connsiteX15" fmla="*/ 183380 w 290518"/>
                  <a:gd name="connsiteY15" fmla="*/ 238737 h 482337"/>
                  <a:gd name="connsiteX16" fmla="*/ 182522 w 290518"/>
                  <a:gd name="connsiteY16" fmla="*/ 238594 h 482337"/>
                  <a:gd name="connsiteX17" fmla="*/ 180662 w 290518"/>
                  <a:gd name="connsiteY17" fmla="*/ 238880 h 482337"/>
                  <a:gd name="connsiteX18" fmla="*/ 180376 w 290518"/>
                  <a:gd name="connsiteY18" fmla="*/ 240311 h 482337"/>
                  <a:gd name="connsiteX19" fmla="*/ 181091 w 290518"/>
                  <a:gd name="connsiteY19" fmla="*/ 241026 h 482337"/>
                  <a:gd name="connsiteX20" fmla="*/ 183523 w 290518"/>
                  <a:gd name="connsiteY20" fmla="*/ 242313 h 482337"/>
                  <a:gd name="connsiteX21" fmla="*/ 186956 w 290518"/>
                  <a:gd name="connsiteY21" fmla="*/ 245889 h 482337"/>
                  <a:gd name="connsiteX22" fmla="*/ 190246 w 290518"/>
                  <a:gd name="connsiteY22" fmla="*/ 248035 h 482337"/>
                  <a:gd name="connsiteX23" fmla="*/ 193107 w 290518"/>
                  <a:gd name="connsiteY23" fmla="*/ 251182 h 482337"/>
                  <a:gd name="connsiteX24" fmla="*/ 190532 w 290518"/>
                  <a:gd name="connsiteY24" fmla="*/ 246461 h 482337"/>
                  <a:gd name="connsiteX25" fmla="*/ 188243 w 290518"/>
                  <a:gd name="connsiteY25" fmla="*/ 245031 h 482337"/>
                  <a:gd name="connsiteX26" fmla="*/ 198971 w 290518"/>
                  <a:gd name="connsiteY26" fmla="*/ 259192 h 482337"/>
                  <a:gd name="connsiteX27" fmla="*/ 196111 w 290518"/>
                  <a:gd name="connsiteY27" fmla="*/ 257476 h 482337"/>
                  <a:gd name="connsiteX28" fmla="*/ 192249 w 290518"/>
                  <a:gd name="connsiteY28" fmla="*/ 256188 h 482337"/>
                  <a:gd name="connsiteX29" fmla="*/ 189244 w 290518"/>
                  <a:gd name="connsiteY29" fmla="*/ 254901 h 482337"/>
                  <a:gd name="connsiteX30" fmla="*/ 189388 w 290518"/>
                  <a:gd name="connsiteY30" fmla="*/ 257619 h 482337"/>
                  <a:gd name="connsiteX31" fmla="*/ 190246 w 290518"/>
                  <a:gd name="connsiteY31" fmla="*/ 260623 h 482337"/>
                  <a:gd name="connsiteX32" fmla="*/ 189531 w 290518"/>
                  <a:gd name="connsiteY32" fmla="*/ 262625 h 482337"/>
                  <a:gd name="connsiteX33" fmla="*/ 188529 w 290518"/>
                  <a:gd name="connsiteY33" fmla="*/ 269348 h 482337"/>
                  <a:gd name="connsiteX34" fmla="*/ 186813 w 290518"/>
                  <a:gd name="connsiteY34" fmla="*/ 273496 h 482337"/>
                  <a:gd name="connsiteX35" fmla="*/ 186813 w 290518"/>
                  <a:gd name="connsiteY35" fmla="*/ 274784 h 482337"/>
                  <a:gd name="connsiteX36" fmla="*/ 190819 w 290518"/>
                  <a:gd name="connsiteY36" fmla="*/ 271351 h 482337"/>
                  <a:gd name="connsiteX37" fmla="*/ 194680 w 290518"/>
                  <a:gd name="connsiteY37" fmla="*/ 266487 h 482337"/>
                  <a:gd name="connsiteX38" fmla="*/ 196397 w 290518"/>
                  <a:gd name="connsiteY38" fmla="*/ 265772 h 482337"/>
                  <a:gd name="connsiteX39" fmla="*/ 198113 w 290518"/>
                  <a:gd name="connsiteY39" fmla="*/ 266344 h 482337"/>
                  <a:gd name="connsiteX40" fmla="*/ 200545 w 290518"/>
                  <a:gd name="connsiteY40" fmla="*/ 269634 h 482337"/>
                  <a:gd name="connsiteX41" fmla="*/ 202262 w 290518"/>
                  <a:gd name="connsiteY41" fmla="*/ 270207 h 482337"/>
                  <a:gd name="connsiteX42" fmla="*/ 202547 w 290518"/>
                  <a:gd name="connsiteY42" fmla="*/ 270779 h 482337"/>
                  <a:gd name="connsiteX43" fmla="*/ 204407 w 290518"/>
                  <a:gd name="connsiteY43" fmla="*/ 272209 h 482337"/>
                  <a:gd name="connsiteX44" fmla="*/ 204121 w 290518"/>
                  <a:gd name="connsiteY44" fmla="*/ 273783 h 482337"/>
                  <a:gd name="connsiteX45" fmla="*/ 204980 w 290518"/>
                  <a:gd name="connsiteY45" fmla="*/ 274355 h 482337"/>
                  <a:gd name="connsiteX46" fmla="*/ 207841 w 290518"/>
                  <a:gd name="connsiteY46" fmla="*/ 274927 h 482337"/>
                  <a:gd name="connsiteX47" fmla="*/ 211845 w 290518"/>
                  <a:gd name="connsiteY47" fmla="*/ 277788 h 482337"/>
                  <a:gd name="connsiteX48" fmla="*/ 213705 w 290518"/>
                  <a:gd name="connsiteY48" fmla="*/ 279790 h 482337"/>
                  <a:gd name="connsiteX49" fmla="*/ 213991 w 290518"/>
                  <a:gd name="connsiteY49" fmla="*/ 277931 h 482337"/>
                  <a:gd name="connsiteX50" fmla="*/ 213562 w 290518"/>
                  <a:gd name="connsiteY50" fmla="*/ 273210 h 482337"/>
                  <a:gd name="connsiteX51" fmla="*/ 209557 w 290518"/>
                  <a:gd name="connsiteY51" fmla="*/ 267060 h 482337"/>
                  <a:gd name="connsiteX52" fmla="*/ 203835 w 290518"/>
                  <a:gd name="connsiteY52" fmla="*/ 263484 h 482337"/>
                  <a:gd name="connsiteX53" fmla="*/ 199544 w 290518"/>
                  <a:gd name="connsiteY53" fmla="*/ 259907 h 482337"/>
                  <a:gd name="connsiteX54" fmla="*/ 198971 w 290518"/>
                  <a:gd name="connsiteY54" fmla="*/ 259192 h 482337"/>
                  <a:gd name="connsiteX55" fmla="*/ 170077 w 290518"/>
                  <a:gd name="connsiteY55" fmla="*/ 263913 h 482337"/>
                  <a:gd name="connsiteX56" fmla="*/ 171651 w 290518"/>
                  <a:gd name="connsiteY56" fmla="*/ 263197 h 482337"/>
                  <a:gd name="connsiteX57" fmla="*/ 172509 w 290518"/>
                  <a:gd name="connsiteY57" fmla="*/ 260909 h 482337"/>
                  <a:gd name="connsiteX58" fmla="*/ 172222 w 290518"/>
                  <a:gd name="connsiteY58" fmla="*/ 259621 h 482337"/>
                  <a:gd name="connsiteX59" fmla="*/ 170077 w 290518"/>
                  <a:gd name="connsiteY59" fmla="*/ 257619 h 482337"/>
                  <a:gd name="connsiteX60" fmla="*/ 166072 w 290518"/>
                  <a:gd name="connsiteY60" fmla="*/ 257619 h 482337"/>
                  <a:gd name="connsiteX61" fmla="*/ 164642 w 290518"/>
                  <a:gd name="connsiteY61" fmla="*/ 258763 h 482337"/>
                  <a:gd name="connsiteX62" fmla="*/ 165070 w 290518"/>
                  <a:gd name="connsiteY62" fmla="*/ 259478 h 482337"/>
                  <a:gd name="connsiteX63" fmla="*/ 166930 w 290518"/>
                  <a:gd name="connsiteY63" fmla="*/ 260909 h 482337"/>
                  <a:gd name="connsiteX64" fmla="*/ 170077 w 290518"/>
                  <a:gd name="connsiteY64" fmla="*/ 263913 h 482337"/>
                  <a:gd name="connsiteX65" fmla="*/ 208412 w 290518"/>
                  <a:gd name="connsiteY65" fmla="*/ 343158 h 482337"/>
                  <a:gd name="connsiteX66" fmla="*/ 210415 w 290518"/>
                  <a:gd name="connsiteY66" fmla="*/ 344731 h 482337"/>
                  <a:gd name="connsiteX67" fmla="*/ 215993 w 290518"/>
                  <a:gd name="connsiteY67" fmla="*/ 345447 h 482337"/>
                  <a:gd name="connsiteX68" fmla="*/ 223145 w 290518"/>
                  <a:gd name="connsiteY68" fmla="*/ 344445 h 482337"/>
                  <a:gd name="connsiteX69" fmla="*/ 224433 w 290518"/>
                  <a:gd name="connsiteY69" fmla="*/ 343730 h 482337"/>
                  <a:gd name="connsiteX70" fmla="*/ 226721 w 290518"/>
                  <a:gd name="connsiteY70" fmla="*/ 340869 h 482337"/>
                  <a:gd name="connsiteX71" fmla="*/ 227580 w 290518"/>
                  <a:gd name="connsiteY71" fmla="*/ 340726 h 482337"/>
                  <a:gd name="connsiteX72" fmla="*/ 230012 w 290518"/>
                  <a:gd name="connsiteY72" fmla="*/ 340869 h 482337"/>
                  <a:gd name="connsiteX73" fmla="*/ 230297 w 290518"/>
                  <a:gd name="connsiteY73" fmla="*/ 339725 h 482337"/>
                  <a:gd name="connsiteX74" fmla="*/ 230012 w 290518"/>
                  <a:gd name="connsiteY74" fmla="*/ 338437 h 482337"/>
                  <a:gd name="connsiteX75" fmla="*/ 229154 w 290518"/>
                  <a:gd name="connsiteY75" fmla="*/ 337007 h 482337"/>
                  <a:gd name="connsiteX76" fmla="*/ 229869 w 290518"/>
                  <a:gd name="connsiteY76" fmla="*/ 332573 h 482337"/>
                  <a:gd name="connsiteX77" fmla="*/ 227151 w 290518"/>
                  <a:gd name="connsiteY77" fmla="*/ 331429 h 482337"/>
                  <a:gd name="connsiteX78" fmla="*/ 224719 w 290518"/>
                  <a:gd name="connsiteY78" fmla="*/ 329569 h 482337"/>
                  <a:gd name="connsiteX79" fmla="*/ 223718 w 290518"/>
                  <a:gd name="connsiteY79" fmla="*/ 329426 h 482337"/>
                  <a:gd name="connsiteX80" fmla="*/ 223003 w 290518"/>
                  <a:gd name="connsiteY80" fmla="*/ 329140 h 482337"/>
                  <a:gd name="connsiteX81" fmla="*/ 222573 w 290518"/>
                  <a:gd name="connsiteY81" fmla="*/ 328568 h 482337"/>
                  <a:gd name="connsiteX82" fmla="*/ 217710 w 290518"/>
                  <a:gd name="connsiteY82" fmla="*/ 329283 h 482337"/>
                  <a:gd name="connsiteX83" fmla="*/ 215278 w 290518"/>
                  <a:gd name="connsiteY83" fmla="*/ 331572 h 482337"/>
                  <a:gd name="connsiteX84" fmla="*/ 214277 w 290518"/>
                  <a:gd name="connsiteY84" fmla="*/ 333431 h 482337"/>
                  <a:gd name="connsiteX85" fmla="*/ 209699 w 290518"/>
                  <a:gd name="connsiteY85" fmla="*/ 335863 h 482337"/>
                  <a:gd name="connsiteX86" fmla="*/ 208269 w 290518"/>
                  <a:gd name="connsiteY86" fmla="*/ 337150 h 482337"/>
                  <a:gd name="connsiteX87" fmla="*/ 206839 w 290518"/>
                  <a:gd name="connsiteY87" fmla="*/ 339010 h 482337"/>
                  <a:gd name="connsiteX88" fmla="*/ 207268 w 290518"/>
                  <a:gd name="connsiteY88" fmla="*/ 340726 h 482337"/>
                  <a:gd name="connsiteX89" fmla="*/ 208412 w 290518"/>
                  <a:gd name="connsiteY89" fmla="*/ 343158 h 482337"/>
                  <a:gd name="connsiteX90" fmla="*/ 172222 w 290518"/>
                  <a:gd name="connsiteY90" fmla="*/ 310973 h 482337"/>
                  <a:gd name="connsiteX91" fmla="*/ 171507 w 290518"/>
                  <a:gd name="connsiteY91" fmla="*/ 311403 h 482337"/>
                  <a:gd name="connsiteX92" fmla="*/ 170792 w 290518"/>
                  <a:gd name="connsiteY92" fmla="*/ 312261 h 482337"/>
                  <a:gd name="connsiteX93" fmla="*/ 168074 w 290518"/>
                  <a:gd name="connsiteY93" fmla="*/ 314979 h 482337"/>
                  <a:gd name="connsiteX94" fmla="*/ 167503 w 290518"/>
                  <a:gd name="connsiteY94" fmla="*/ 318412 h 482337"/>
                  <a:gd name="connsiteX95" fmla="*/ 168218 w 290518"/>
                  <a:gd name="connsiteY95" fmla="*/ 320414 h 482337"/>
                  <a:gd name="connsiteX96" fmla="*/ 169934 w 290518"/>
                  <a:gd name="connsiteY96" fmla="*/ 319270 h 482337"/>
                  <a:gd name="connsiteX97" fmla="*/ 170649 w 290518"/>
                  <a:gd name="connsiteY97" fmla="*/ 319270 h 482337"/>
                  <a:gd name="connsiteX98" fmla="*/ 171507 w 290518"/>
                  <a:gd name="connsiteY98" fmla="*/ 318841 h 482337"/>
                  <a:gd name="connsiteX99" fmla="*/ 172509 w 290518"/>
                  <a:gd name="connsiteY99" fmla="*/ 318126 h 482337"/>
                  <a:gd name="connsiteX100" fmla="*/ 174225 w 290518"/>
                  <a:gd name="connsiteY100" fmla="*/ 313405 h 482337"/>
                  <a:gd name="connsiteX101" fmla="*/ 173939 w 290518"/>
                  <a:gd name="connsiteY101" fmla="*/ 311832 h 482337"/>
                  <a:gd name="connsiteX102" fmla="*/ 173081 w 290518"/>
                  <a:gd name="connsiteY102" fmla="*/ 310830 h 482337"/>
                  <a:gd name="connsiteX103" fmla="*/ 172222 w 290518"/>
                  <a:gd name="connsiteY103" fmla="*/ 310973 h 482337"/>
                  <a:gd name="connsiteX104" fmla="*/ 223861 w 290518"/>
                  <a:gd name="connsiteY104" fmla="*/ 312833 h 482337"/>
                  <a:gd name="connsiteX105" fmla="*/ 223575 w 290518"/>
                  <a:gd name="connsiteY105" fmla="*/ 312547 h 482337"/>
                  <a:gd name="connsiteX106" fmla="*/ 222430 w 290518"/>
                  <a:gd name="connsiteY106" fmla="*/ 312118 h 482337"/>
                  <a:gd name="connsiteX107" fmla="*/ 221000 w 290518"/>
                  <a:gd name="connsiteY107" fmla="*/ 315265 h 482337"/>
                  <a:gd name="connsiteX108" fmla="*/ 221858 w 290518"/>
                  <a:gd name="connsiteY108" fmla="*/ 315122 h 482337"/>
                  <a:gd name="connsiteX109" fmla="*/ 223861 w 290518"/>
                  <a:gd name="connsiteY109" fmla="*/ 314263 h 482337"/>
                  <a:gd name="connsiteX110" fmla="*/ 223861 w 290518"/>
                  <a:gd name="connsiteY110" fmla="*/ 312833 h 482337"/>
                  <a:gd name="connsiteX111" fmla="*/ 226865 w 290518"/>
                  <a:gd name="connsiteY111" fmla="*/ 288373 h 482337"/>
                  <a:gd name="connsiteX112" fmla="*/ 230584 w 290518"/>
                  <a:gd name="connsiteY112" fmla="*/ 288230 h 482337"/>
                  <a:gd name="connsiteX113" fmla="*/ 231013 w 290518"/>
                  <a:gd name="connsiteY113" fmla="*/ 286513 h 482337"/>
                  <a:gd name="connsiteX114" fmla="*/ 229297 w 290518"/>
                  <a:gd name="connsiteY114" fmla="*/ 283796 h 482337"/>
                  <a:gd name="connsiteX115" fmla="*/ 227723 w 290518"/>
                  <a:gd name="connsiteY115" fmla="*/ 282365 h 482337"/>
                  <a:gd name="connsiteX116" fmla="*/ 225435 w 290518"/>
                  <a:gd name="connsiteY116" fmla="*/ 282079 h 482337"/>
                  <a:gd name="connsiteX117" fmla="*/ 223145 w 290518"/>
                  <a:gd name="connsiteY117" fmla="*/ 282937 h 482337"/>
                  <a:gd name="connsiteX118" fmla="*/ 225148 w 290518"/>
                  <a:gd name="connsiteY118" fmla="*/ 287085 h 482337"/>
                  <a:gd name="connsiteX119" fmla="*/ 226865 w 290518"/>
                  <a:gd name="connsiteY119" fmla="*/ 288373 h 482337"/>
                  <a:gd name="connsiteX120" fmla="*/ 168790 w 290518"/>
                  <a:gd name="connsiteY120" fmla="*/ 349023 h 482337"/>
                  <a:gd name="connsiteX121" fmla="*/ 170220 w 290518"/>
                  <a:gd name="connsiteY121" fmla="*/ 350167 h 482337"/>
                  <a:gd name="connsiteX122" fmla="*/ 171794 w 290518"/>
                  <a:gd name="connsiteY122" fmla="*/ 351168 h 482337"/>
                  <a:gd name="connsiteX123" fmla="*/ 175083 w 290518"/>
                  <a:gd name="connsiteY123" fmla="*/ 352313 h 482337"/>
                  <a:gd name="connsiteX124" fmla="*/ 177944 w 290518"/>
                  <a:gd name="connsiteY124" fmla="*/ 353886 h 482337"/>
                  <a:gd name="connsiteX125" fmla="*/ 180376 w 290518"/>
                  <a:gd name="connsiteY125" fmla="*/ 360323 h 482337"/>
                  <a:gd name="connsiteX126" fmla="*/ 181807 w 290518"/>
                  <a:gd name="connsiteY126" fmla="*/ 361753 h 482337"/>
                  <a:gd name="connsiteX127" fmla="*/ 183952 w 290518"/>
                  <a:gd name="connsiteY127" fmla="*/ 361896 h 482337"/>
                  <a:gd name="connsiteX128" fmla="*/ 185955 w 290518"/>
                  <a:gd name="connsiteY128" fmla="*/ 361610 h 482337"/>
                  <a:gd name="connsiteX129" fmla="*/ 187814 w 290518"/>
                  <a:gd name="connsiteY129" fmla="*/ 360895 h 482337"/>
                  <a:gd name="connsiteX130" fmla="*/ 188959 w 290518"/>
                  <a:gd name="connsiteY130" fmla="*/ 359894 h 482337"/>
                  <a:gd name="connsiteX131" fmla="*/ 190961 w 290518"/>
                  <a:gd name="connsiteY131" fmla="*/ 357033 h 482337"/>
                  <a:gd name="connsiteX132" fmla="*/ 191819 w 290518"/>
                  <a:gd name="connsiteY132" fmla="*/ 355317 h 482337"/>
                  <a:gd name="connsiteX133" fmla="*/ 191819 w 290518"/>
                  <a:gd name="connsiteY133" fmla="*/ 354029 h 482337"/>
                  <a:gd name="connsiteX134" fmla="*/ 191390 w 290518"/>
                  <a:gd name="connsiteY134" fmla="*/ 352885 h 482337"/>
                  <a:gd name="connsiteX135" fmla="*/ 186670 w 290518"/>
                  <a:gd name="connsiteY135" fmla="*/ 345304 h 482337"/>
                  <a:gd name="connsiteX136" fmla="*/ 186670 w 290518"/>
                  <a:gd name="connsiteY136" fmla="*/ 343730 h 482337"/>
                  <a:gd name="connsiteX137" fmla="*/ 187099 w 290518"/>
                  <a:gd name="connsiteY137" fmla="*/ 342014 h 482337"/>
                  <a:gd name="connsiteX138" fmla="*/ 187099 w 290518"/>
                  <a:gd name="connsiteY138" fmla="*/ 337436 h 482337"/>
                  <a:gd name="connsiteX139" fmla="*/ 187814 w 290518"/>
                  <a:gd name="connsiteY139" fmla="*/ 335291 h 482337"/>
                  <a:gd name="connsiteX140" fmla="*/ 190246 w 290518"/>
                  <a:gd name="connsiteY140" fmla="*/ 331429 h 482337"/>
                  <a:gd name="connsiteX141" fmla="*/ 191104 w 290518"/>
                  <a:gd name="connsiteY141" fmla="*/ 329426 h 482337"/>
                  <a:gd name="connsiteX142" fmla="*/ 192535 w 290518"/>
                  <a:gd name="connsiteY142" fmla="*/ 323275 h 482337"/>
                  <a:gd name="connsiteX143" fmla="*/ 194395 w 290518"/>
                  <a:gd name="connsiteY143" fmla="*/ 319270 h 482337"/>
                  <a:gd name="connsiteX144" fmla="*/ 196969 w 290518"/>
                  <a:gd name="connsiteY144" fmla="*/ 315551 h 482337"/>
                  <a:gd name="connsiteX145" fmla="*/ 197971 w 290518"/>
                  <a:gd name="connsiteY145" fmla="*/ 313119 h 482337"/>
                  <a:gd name="connsiteX146" fmla="*/ 199114 w 290518"/>
                  <a:gd name="connsiteY146" fmla="*/ 309543 h 482337"/>
                  <a:gd name="connsiteX147" fmla="*/ 198971 w 290518"/>
                  <a:gd name="connsiteY147" fmla="*/ 308542 h 482337"/>
                  <a:gd name="connsiteX148" fmla="*/ 197398 w 290518"/>
                  <a:gd name="connsiteY148" fmla="*/ 305252 h 482337"/>
                  <a:gd name="connsiteX149" fmla="*/ 189674 w 290518"/>
                  <a:gd name="connsiteY149" fmla="*/ 303106 h 482337"/>
                  <a:gd name="connsiteX150" fmla="*/ 188673 w 290518"/>
                  <a:gd name="connsiteY150" fmla="*/ 303249 h 482337"/>
                  <a:gd name="connsiteX151" fmla="*/ 182665 w 290518"/>
                  <a:gd name="connsiteY151" fmla="*/ 305538 h 482337"/>
                  <a:gd name="connsiteX152" fmla="*/ 181377 w 290518"/>
                  <a:gd name="connsiteY152" fmla="*/ 306253 h 482337"/>
                  <a:gd name="connsiteX153" fmla="*/ 180949 w 290518"/>
                  <a:gd name="connsiteY153" fmla="*/ 307826 h 482337"/>
                  <a:gd name="connsiteX154" fmla="*/ 180949 w 290518"/>
                  <a:gd name="connsiteY154" fmla="*/ 309972 h 482337"/>
                  <a:gd name="connsiteX155" fmla="*/ 180662 w 290518"/>
                  <a:gd name="connsiteY155" fmla="*/ 311975 h 482337"/>
                  <a:gd name="connsiteX156" fmla="*/ 179089 w 290518"/>
                  <a:gd name="connsiteY156" fmla="*/ 314836 h 482337"/>
                  <a:gd name="connsiteX157" fmla="*/ 177515 w 290518"/>
                  <a:gd name="connsiteY157" fmla="*/ 316266 h 482337"/>
                  <a:gd name="connsiteX158" fmla="*/ 176371 w 290518"/>
                  <a:gd name="connsiteY158" fmla="*/ 317839 h 482337"/>
                  <a:gd name="connsiteX159" fmla="*/ 177373 w 290518"/>
                  <a:gd name="connsiteY159" fmla="*/ 321129 h 482337"/>
                  <a:gd name="connsiteX160" fmla="*/ 177801 w 290518"/>
                  <a:gd name="connsiteY160" fmla="*/ 324562 h 482337"/>
                  <a:gd name="connsiteX161" fmla="*/ 177801 w 290518"/>
                  <a:gd name="connsiteY161" fmla="*/ 329426 h 482337"/>
                  <a:gd name="connsiteX162" fmla="*/ 177515 w 290518"/>
                  <a:gd name="connsiteY162" fmla="*/ 330570 h 482337"/>
                  <a:gd name="connsiteX163" fmla="*/ 173224 w 290518"/>
                  <a:gd name="connsiteY163" fmla="*/ 333574 h 482337"/>
                  <a:gd name="connsiteX164" fmla="*/ 171221 w 290518"/>
                  <a:gd name="connsiteY164" fmla="*/ 333860 h 482337"/>
                  <a:gd name="connsiteX165" fmla="*/ 167503 w 290518"/>
                  <a:gd name="connsiteY165" fmla="*/ 333860 h 482337"/>
                  <a:gd name="connsiteX166" fmla="*/ 165929 w 290518"/>
                  <a:gd name="connsiteY166" fmla="*/ 334432 h 482337"/>
                  <a:gd name="connsiteX167" fmla="*/ 164498 w 290518"/>
                  <a:gd name="connsiteY167" fmla="*/ 336435 h 482337"/>
                  <a:gd name="connsiteX168" fmla="*/ 163640 w 290518"/>
                  <a:gd name="connsiteY168" fmla="*/ 338581 h 482337"/>
                  <a:gd name="connsiteX169" fmla="*/ 163927 w 290518"/>
                  <a:gd name="connsiteY169" fmla="*/ 342443 h 482337"/>
                  <a:gd name="connsiteX170" fmla="*/ 168790 w 290518"/>
                  <a:gd name="connsiteY170" fmla="*/ 349023 h 482337"/>
                  <a:gd name="connsiteX171" fmla="*/ 236591 w 290518"/>
                  <a:gd name="connsiteY171" fmla="*/ 286084 h 482337"/>
                  <a:gd name="connsiteX172" fmla="*/ 237450 w 290518"/>
                  <a:gd name="connsiteY172" fmla="*/ 286513 h 482337"/>
                  <a:gd name="connsiteX173" fmla="*/ 238022 w 290518"/>
                  <a:gd name="connsiteY173" fmla="*/ 284940 h 482337"/>
                  <a:gd name="connsiteX174" fmla="*/ 237021 w 290518"/>
                  <a:gd name="connsiteY174" fmla="*/ 283938 h 482337"/>
                  <a:gd name="connsiteX175" fmla="*/ 236019 w 290518"/>
                  <a:gd name="connsiteY175" fmla="*/ 282222 h 482337"/>
                  <a:gd name="connsiteX176" fmla="*/ 234303 w 290518"/>
                  <a:gd name="connsiteY176" fmla="*/ 281221 h 482337"/>
                  <a:gd name="connsiteX177" fmla="*/ 234732 w 290518"/>
                  <a:gd name="connsiteY177" fmla="*/ 282937 h 482337"/>
                  <a:gd name="connsiteX178" fmla="*/ 235876 w 290518"/>
                  <a:gd name="connsiteY178" fmla="*/ 285369 h 482337"/>
                  <a:gd name="connsiteX179" fmla="*/ 236591 w 290518"/>
                  <a:gd name="connsiteY179" fmla="*/ 286084 h 482337"/>
                  <a:gd name="connsiteX180" fmla="*/ 155058 w 290518"/>
                  <a:gd name="connsiteY180" fmla="*/ 252898 h 482337"/>
                  <a:gd name="connsiteX181" fmla="*/ 151911 w 290518"/>
                  <a:gd name="connsiteY181" fmla="*/ 254472 h 482337"/>
                  <a:gd name="connsiteX182" fmla="*/ 151482 w 290518"/>
                  <a:gd name="connsiteY182" fmla="*/ 259478 h 482337"/>
                  <a:gd name="connsiteX183" fmla="*/ 150051 w 290518"/>
                  <a:gd name="connsiteY183" fmla="*/ 261052 h 482337"/>
                  <a:gd name="connsiteX184" fmla="*/ 149479 w 290518"/>
                  <a:gd name="connsiteY184" fmla="*/ 262768 h 482337"/>
                  <a:gd name="connsiteX185" fmla="*/ 149908 w 290518"/>
                  <a:gd name="connsiteY185" fmla="*/ 264056 h 482337"/>
                  <a:gd name="connsiteX186" fmla="*/ 151339 w 290518"/>
                  <a:gd name="connsiteY186" fmla="*/ 265486 h 482337"/>
                  <a:gd name="connsiteX187" fmla="*/ 150624 w 290518"/>
                  <a:gd name="connsiteY187" fmla="*/ 267060 h 482337"/>
                  <a:gd name="connsiteX188" fmla="*/ 152197 w 290518"/>
                  <a:gd name="connsiteY188" fmla="*/ 269634 h 482337"/>
                  <a:gd name="connsiteX189" fmla="*/ 154628 w 290518"/>
                  <a:gd name="connsiteY189" fmla="*/ 262053 h 482337"/>
                  <a:gd name="connsiteX190" fmla="*/ 155773 w 290518"/>
                  <a:gd name="connsiteY190" fmla="*/ 256474 h 482337"/>
                  <a:gd name="connsiteX191" fmla="*/ 155773 w 290518"/>
                  <a:gd name="connsiteY191" fmla="*/ 254186 h 482337"/>
                  <a:gd name="connsiteX192" fmla="*/ 156202 w 290518"/>
                  <a:gd name="connsiteY192" fmla="*/ 252898 h 482337"/>
                  <a:gd name="connsiteX193" fmla="*/ 155058 w 290518"/>
                  <a:gd name="connsiteY193" fmla="*/ 252898 h 482337"/>
                  <a:gd name="connsiteX194" fmla="*/ 222145 w 290518"/>
                  <a:gd name="connsiteY194" fmla="*/ 260337 h 482337"/>
                  <a:gd name="connsiteX195" fmla="*/ 223861 w 290518"/>
                  <a:gd name="connsiteY195" fmla="*/ 265200 h 482337"/>
                  <a:gd name="connsiteX196" fmla="*/ 225721 w 290518"/>
                  <a:gd name="connsiteY196" fmla="*/ 267918 h 482337"/>
                  <a:gd name="connsiteX197" fmla="*/ 228296 w 290518"/>
                  <a:gd name="connsiteY197" fmla="*/ 270207 h 482337"/>
                  <a:gd name="connsiteX198" fmla="*/ 229582 w 290518"/>
                  <a:gd name="connsiteY198" fmla="*/ 270922 h 482337"/>
                  <a:gd name="connsiteX199" fmla="*/ 232730 w 290518"/>
                  <a:gd name="connsiteY199" fmla="*/ 271923 h 482337"/>
                  <a:gd name="connsiteX200" fmla="*/ 234875 w 290518"/>
                  <a:gd name="connsiteY200" fmla="*/ 274641 h 482337"/>
                  <a:gd name="connsiteX201" fmla="*/ 236306 w 290518"/>
                  <a:gd name="connsiteY201" fmla="*/ 275785 h 482337"/>
                  <a:gd name="connsiteX202" fmla="*/ 237021 w 290518"/>
                  <a:gd name="connsiteY202" fmla="*/ 277073 h 482337"/>
                  <a:gd name="connsiteX203" fmla="*/ 238880 w 290518"/>
                  <a:gd name="connsiteY203" fmla="*/ 279361 h 482337"/>
                  <a:gd name="connsiteX204" fmla="*/ 240454 w 290518"/>
                  <a:gd name="connsiteY204" fmla="*/ 279933 h 482337"/>
                  <a:gd name="connsiteX205" fmla="*/ 242313 w 290518"/>
                  <a:gd name="connsiteY205" fmla="*/ 279647 h 482337"/>
                  <a:gd name="connsiteX206" fmla="*/ 242457 w 290518"/>
                  <a:gd name="connsiteY206" fmla="*/ 281507 h 482337"/>
                  <a:gd name="connsiteX207" fmla="*/ 241884 w 290518"/>
                  <a:gd name="connsiteY207" fmla="*/ 283509 h 482337"/>
                  <a:gd name="connsiteX208" fmla="*/ 240025 w 290518"/>
                  <a:gd name="connsiteY208" fmla="*/ 285941 h 482337"/>
                  <a:gd name="connsiteX209" fmla="*/ 240883 w 290518"/>
                  <a:gd name="connsiteY209" fmla="*/ 288373 h 482337"/>
                  <a:gd name="connsiteX210" fmla="*/ 243601 w 290518"/>
                  <a:gd name="connsiteY210" fmla="*/ 292521 h 482337"/>
                  <a:gd name="connsiteX211" fmla="*/ 245174 w 290518"/>
                  <a:gd name="connsiteY211" fmla="*/ 294095 h 482337"/>
                  <a:gd name="connsiteX212" fmla="*/ 247177 w 290518"/>
                  <a:gd name="connsiteY212" fmla="*/ 294667 h 482337"/>
                  <a:gd name="connsiteX213" fmla="*/ 249465 w 290518"/>
                  <a:gd name="connsiteY213" fmla="*/ 298386 h 482337"/>
                  <a:gd name="connsiteX214" fmla="*/ 251754 w 290518"/>
                  <a:gd name="connsiteY214" fmla="*/ 298529 h 482337"/>
                  <a:gd name="connsiteX215" fmla="*/ 255330 w 290518"/>
                  <a:gd name="connsiteY215" fmla="*/ 299387 h 482337"/>
                  <a:gd name="connsiteX216" fmla="*/ 261195 w 290518"/>
                  <a:gd name="connsiteY216" fmla="*/ 298815 h 482337"/>
                  <a:gd name="connsiteX217" fmla="*/ 262625 w 290518"/>
                  <a:gd name="connsiteY217" fmla="*/ 299101 h 482337"/>
                  <a:gd name="connsiteX218" fmla="*/ 264485 w 290518"/>
                  <a:gd name="connsiteY218" fmla="*/ 301247 h 482337"/>
                  <a:gd name="connsiteX219" fmla="*/ 264914 w 290518"/>
                  <a:gd name="connsiteY219" fmla="*/ 300531 h 482337"/>
                  <a:gd name="connsiteX220" fmla="*/ 263483 w 290518"/>
                  <a:gd name="connsiteY220" fmla="*/ 297814 h 482337"/>
                  <a:gd name="connsiteX221" fmla="*/ 261195 w 290518"/>
                  <a:gd name="connsiteY221" fmla="*/ 295668 h 482337"/>
                  <a:gd name="connsiteX222" fmla="*/ 259622 w 290518"/>
                  <a:gd name="connsiteY222" fmla="*/ 295525 h 482337"/>
                  <a:gd name="connsiteX223" fmla="*/ 259907 w 290518"/>
                  <a:gd name="connsiteY223" fmla="*/ 294238 h 482337"/>
                  <a:gd name="connsiteX224" fmla="*/ 260765 w 290518"/>
                  <a:gd name="connsiteY224" fmla="*/ 292950 h 482337"/>
                  <a:gd name="connsiteX225" fmla="*/ 260337 w 290518"/>
                  <a:gd name="connsiteY225" fmla="*/ 291234 h 482337"/>
                  <a:gd name="connsiteX226" fmla="*/ 257762 w 290518"/>
                  <a:gd name="connsiteY226" fmla="*/ 286227 h 482337"/>
                  <a:gd name="connsiteX227" fmla="*/ 257333 w 290518"/>
                  <a:gd name="connsiteY227" fmla="*/ 284654 h 482337"/>
                  <a:gd name="connsiteX228" fmla="*/ 257619 w 290518"/>
                  <a:gd name="connsiteY228" fmla="*/ 282794 h 482337"/>
                  <a:gd name="connsiteX229" fmla="*/ 257476 w 290518"/>
                  <a:gd name="connsiteY229" fmla="*/ 281078 h 482337"/>
                  <a:gd name="connsiteX230" fmla="*/ 256474 w 290518"/>
                  <a:gd name="connsiteY230" fmla="*/ 279361 h 482337"/>
                  <a:gd name="connsiteX231" fmla="*/ 256188 w 290518"/>
                  <a:gd name="connsiteY231" fmla="*/ 273926 h 482337"/>
                  <a:gd name="connsiteX232" fmla="*/ 257905 w 290518"/>
                  <a:gd name="connsiteY232" fmla="*/ 270779 h 482337"/>
                  <a:gd name="connsiteX233" fmla="*/ 257619 w 290518"/>
                  <a:gd name="connsiteY233" fmla="*/ 268347 h 482337"/>
                  <a:gd name="connsiteX234" fmla="*/ 258620 w 290518"/>
                  <a:gd name="connsiteY234" fmla="*/ 266630 h 482337"/>
                  <a:gd name="connsiteX235" fmla="*/ 257046 w 290518"/>
                  <a:gd name="connsiteY235" fmla="*/ 264771 h 482337"/>
                  <a:gd name="connsiteX236" fmla="*/ 254901 w 290518"/>
                  <a:gd name="connsiteY236" fmla="*/ 263769 h 482337"/>
                  <a:gd name="connsiteX237" fmla="*/ 253185 w 290518"/>
                  <a:gd name="connsiteY237" fmla="*/ 263484 h 482337"/>
                  <a:gd name="connsiteX238" fmla="*/ 252183 w 290518"/>
                  <a:gd name="connsiteY238" fmla="*/ 262625 h 482337"/>
                  <a:gd name="connsiteX239" fmla="*/ 252470 w 290518"/>
                  <a:gd name="connsiteY239" fmla="*/ 260623 h 482337"/>
                  <a:gd name="connsiteX240" fmla="*/ 251897 w 290518"/>
                  <a:gd name="connsiteY240" fmla="*/ 258763 h 482337"/>
                  <a:gd name="connsiteX241" fmla="*/ 249752 w 290518"/>
                  <a:gd name="connsiteY241" fmla="*/ 256331 h 482337"/>
                  <a:gd name="connsiteX242" fmla="*/ 247034 w 290518"/>
                  <a:gd name="connsiteY242" fmla="*/ 254901 h 482337"/>
                  <a:gd name="connsiteX243" fmla="*/ 237736 w 290518"/>
                  <a:gd name="connsiteY243" fmla="*/ 256045 h 482337"/>
                  <a:gd name="connsiteX244" fmla="*/ 229439 w 290518"/>
                  <a:gd name="connsiteY244" fmla="*/ 256331 h 482337"/>
                  <a:gd name="connsiteX245" fmla="*/ 221286 w 290518"/>
                  <a:gd name="connsiteY245" fmla="*/ 255044 h 482337"/>
                  <a:gd name="connsiteX246" fmla="*/ 222145 w 290518"/>
                  <a:gd name="connsiteY246" fmla="*/ 260337 h 482337"/>
                  <a:gd name="connsiteX247" fmla="*/ 261910 w 290518"/>
                  <a:gd name="connsiteY247" fmla="*/ 325993 h 482337"/>
                  <a:gd name="connsiteX248" fmla="*/ 263055 w 290518"/>
                  <a:gd name="connsiteY248" fmla="*/ 321559 h 482337"/>
                  <a:gd name="connsiteX249" fmla="*/ 262482 w 290518"/>
                  <a:gd name="connsiteY249" fmla="*/ 320128 h 482337"/>
                  <a:gd name="connsiteX250" fmla="*/ 261910 w 290518"/>
                  <a:gd name="connsiteY250" fmla="*/ 320271 h 482337"/>
                  <a:gd name="connsiteX251" fmla="*/ 260622 w 290518"/>
                  <a:gd name="connsiteY251" fmla="*/ 321988 h 482337"/>
                  <a:gd name="connsiteX252" fmla="*/ 259907 w 290518"/>
                  <a:gd name="connsiteY252" fmla="*/ 322417 h 482337"/>
                  <a:gd name="connsiteX253" fmla="*/ 258191 w 290518"/>
                  <a:gd name="connsiteY253" fmla="*/ 323990 h 482337"/>
                  <a:gd name="connsiteX254" fmla="*/ 258048 w 290518"/>
                  <a:gd name="connsiteY254" fmla="*/ 327566 h 482337"/>
                  <a:gd name="connsiteX255" fmla="*/ 257189 w 290518"/>
                  <a:gd name="connsiteY255" fmla="*/ 329712 h 482337"/>
                  <a:gd name="connsiteX256" fmla="*/ 258334 w 290518"/>
                  <a:gd name="connsiteY256" fmla="*/ 330570 h 482337"/>
                  <a:gd name="connsiteX257" fmla="*/ 260050 w 290518"/>
                  <a:gd name="connsiteY257" fmla="*/ 333288 h 482337"/>
                  <a:gd name="connsiteX258" fmla="*/ 261767 w 290518"/>
                  <a:gd name="connsiteY258" fmla="*/ 334861 h 482337"/>
                  <a:gd name="connsiteX259" fmla="*/ 262482 w 290518"/>
                  <a:gd name="connsiteY259" fmla="*/ 336578 h 482337"/>
                  <a:gd name="connsiteX260" fmla="*/ 263055 w 290518"/>
                  <a:gd name="connsiteY260" fmla="*/ 335720 h 482337"/>
                  <a:gd name="connsiteX261" fmla="*/ 263055 w 290518"/>
                  <a:gd name="connsiteY261" fmla="*/ 335005 h 482337"/>
                  <a:gd name="connsiteX262" fmla="*/ 262768 w 290518"/>
                  <a:gd name="connsiteY262" fmla="*/ 334289 h 482337"/>
                  <a:gd name="connsiteX263" fmla="*/ 263340 w 290518"/>
                  <a:gd name="connsiteY263" fmla="*/ 330999 h 482337"/>
                  <a:gd name="connsiteX264" fmla="*/ 261910 w 290518"/>
                  <a:gd name="connsiteY264" fmla="*/ 325993 h 482337"/>
                  <a:gd name="connsiteX265" fmla="*/ 245603 w 290518"/>
                  <a:gd name="connsiteY265" fmla="*/ 326708 h 482337"/>
                  <a:gd name="connsiteX266" fmla="*/ 246748 w 290518"/>
                  <a:gd name="connsiteY266" fmla="*/ 327566 h 482337"/>
                  <a:gd name="connsiteX267" fmla="*/ 246604 w 290518"/>
                  <a:gd name="connsiteY267" fmla="*/ 326136 h 482337"/>
                  <a:gd name="connsiteX268" fmla="*/ 246891 w 290518"/>
                  <a:gd name="connsiteY268" fmla="*/ 324991 h 482337"/>
                  <a:gd name="connsiteX269" fmla="*/ 250037 w 290518"/>
                  <a:gd name="connsiteY269" fmla="*/ 325278 h 482337"/>
                  <a:gd name="connsiteX270" fmla="*/ 250467 w 290518"/>
                  <a:gd name="connsiteY270" fmla="*/ 323990 h 482337"/>
                  <a:gd name="connsiteX271" fmla="*/ 250181 w 290518"/>
                  <a:gd name="connsiteY271" fmla="*/ 322703 h 482337"/>
                  <a:gd name="connsiteX272" fmla="*/ 248321 w 290518"/>
                  <a:gd name="connsiteY272" fmla="*/ 319413 h 482337"/>
                  <a:gd name="connsiteX273" fmla="*/ 248035 w 290518"/>
                  <a:gd name="connsiteY273" fmla="*/ 315551 h 482337"/>
                  <a:gd name="connsiteX274" fmla="*/ 247319 w 290518"/>
                  <a:gd name="connsiteY274" fmla="*/ 313977 h 482337"/>
                  <a:gd name="connsiteX275" fmla="*/ 246176 w 290518"/>
                  <a:gd name="connsiteY275" fmla="*/ 312547 h 482337"/>
                  <a:gd name="connsiteX276" fmla="*/ 244888 w 290518"/>
                  <a:gd name="connsiteY276" fmla="*/ 311403 h 482337"/>
                  <a:gd name="connsiteX277" fmla="*/ 243315 w 290518"/>
                  <a:gd name="connsiteY277" fmla="*/ 310544 h 482337"/>
                  <a:gd name="connsiteX278" fmla="*/ 242742 w 290518"/>
                  <a:gd name="connsiteY278" fmla="*/ 309543 h 482337"/>
                  <a:gd name="connsiteX279" fmla="*/ 243601 w 290518"/>
                  <a:gd name="connsiteY279" fmla="*/ 304537 h 482337"/>
                  <a:gd name="connsiteX280" fmla="*/ 243743 w 290518"/>
                  <a:gd name="connsiteY280" fmla="*/ 298958 h 482337"/>
                  <a:gd name="connsiteX281" fmla="*/ 243172 w 290518"/>
                  <a:gd name="connsiteY281" fmla="*/ 296669 h 482337"/>
                  <a:gd name="connsiteX282" fmla="*/ 242170 w 290518"/>
                  <a:gd name="connsiteY282" fmla="*/ 295382 h 482337"/>
                  <a:gd name="connsiteX283" fmla="*/ 240167 w 290518"/>
                  <a:gd name="connsiteY283" fmla="*/ 291806 h 482337"/>
                  <a:gd name="connsiteX284" fmla="*/ 236878 w 290518"/>
                  <a:gd name="connsiteY284" fmla="*/ 290948 h 482337"/>
                  <a:gd name="connsiteX285" fmla="*/ 234017 w 290518"/>
                  <a:gd name="connsiteY285" fmla="*/ 293379 h 482337"/>
                  <a:gd name="connsiteX286" fmla="*/ 231585 w 290518"/>
                  <a:gd name="connsiteY286" fmla="*/ 293808 h 482337"/>
                  <a:gd name="connsiteX287" fmla="*/ 229439 w 290518"/>
                  <a:gd name="connsiteY287" fmla="*/ 292807 h 482337"/>
                  <a:gd name="connsiteX288" fmla="*/ 228581 w 290518"/>
                  <a:gd name="connsiteY288" fmla="*/ 291234 h 482337"/>
                  <a:gd name="connsiteX289" fmla="*/ 227437 w 290518"/>
                  <a:gd name="connsiteY289" fmla="*/ 290375 h 482337"/>
                  <a:gd name="connsiteX290" fmla="*/ 225148 w 290518"/>
                  <a:gd name="connsiteY290" fmla="*/ 289374 h 482337"/>
                  <a:gd name="connsiteX291" fmla="*/ 223289 w 290518"/>
                  <a:gd name="connsiteY291" fmla="*/ 287658 h 482337"/>
                  <a:gd name="connsiteX292" fmla="*/ 222002 w 290518"/>
                  <a:gd name="connsiteY292" fmla="*/ 287085 h 482337"/>
                  <a:gd name="connsiteX293" fmla="*/ 221286 w 290518"/>
                  <a:gd name="connsiteY293" fmla="*/ 288516 h 482337"/>
                  <a:gd name="connsiteX294" fmla="*/ 222002 w 290518"/>
                  <a:gd name="connsiteY294" fmla="*/ 290375 h 482337"/>
                  <a:gd name="connsiteX295" fmla="*/ 223003 w 290518"/>
                  <a:gd name="connsiteY295" fmla="*/ 292092 h 482337"/>
                  <a:gd name="connsiteX296" fmla="*/ 224433 w 290518"/>
                  <a:gd name="connsiteY296" fmla="*/ 298815 h 482337"/>
                  <a:gd name="connsiteX297" fmla="*/ 225435 w 290518"/>
                  <a:gd name="connsiteY297" fmla="*/ 305681 h 482337"/>
                  <a:gd name="connsiteX298" fmla="*/ 227151 w 290518"/>
                  <a:gd name="connsiteY298" fmla="*/ 306253 h 482337"/>
                  <a:gd name="connsiteX299" fmla="*/ 230584 w 290518"/>
                  <a:gd name="connsiteY299" fmla="*/ 304537 h 482337"/>
                  <a:gd name="connsiteX300" fmla="*/ 232014 w 290518"/>
                  <a:gd name="connsiteY300" fmla="*/ 304537 h 482337"/>
                  <a:gd name="connsiteX301" fmla="*/ 234303 w 290518"/>
                  <a:gd name="connsiteY301" fmla="*/ 306968 h 482337"/>
                  <a:gd name="connsiteX302" fmla="*/ 235733 w 290518"/>
                  <a:gd name="connsiteY302" fmla="*/ 309972 h 482337"/>
                  <a:gd name="connsiteX303" fmla="*/ 236019 w 290518"/>
                  <a:gd name="connsiteY303" fmla="*/ 311546 h 482337"/>
                  <a:gd name="connsiteX304" fmla="*/ 236019 w 290518"/>
                  <a:gd name="connsiteY304" fmla="*/ 313119 h 482337"/>
                  <a:gd name="connsiteX305" fmla="*/ 234160 w 290518"/>
                  <a:gd name="connsiteY305" fmla="*/ 320414 h 482337"/>
                  <a:gd name="connsiteX306" fmla="*/ 235733 w 290518"/>
                  <a:gd name="connsiteY306" fmla="*/ 323847 h 482337"/>
                  <a:gd name="connsiteX307" fmla="*/ 235733 w 290518"/>
                  <a:gd name="connsiteY307" fmla="*/ 325421 h 482337"/>
                  <a:gd name="connsiteX308" fmla="*/ 235448 w 290518"/>
                  <a:gd name="connsiteY308" fmla="*/ 328711 h 482337"/>
                  <a:gd name="connsiteX309" fmla="*/ 236449 w 290518"/>
                  <a:gd name="connsiteY309" fmla="*/ 329712 h 482337"/>
                  <a:gd name="connsiteX310" fmla="*/ 240025 w 290518"/>
                  <a:gd name="connsiteY310" fmla="*/ 330856 h 482337"/>
                  <a:gd name="connsiteX311" fmla="*/ 243028 w 290518"/>
                  <a:gd name="connsiteY311" fmla="*/ 332716 h 482337"/>
                  <a:gd name="connsiteX312" fmla="*/ 242885 w 290518"/>
                  <a:gd name="connsiteY312" fmla="*/ 330284 h 482337"/>
                  <a:gd name="connsiteX313" fmla="*/ 242313 w 290518"/>
                  <a:gd name="connsiteY313" fmla="*/ 327852 h 482337"/>
                  <a:gd name="connsiteX314" fmla="*/ 241742 w 290518"/>
                  <a:gd name="connsiteY314" fmla="*/ 322703 h 482337"/>
                  <a:gd name="connsiteX315" fmla="*/ 243458 w 290518"/>
                  <a:gd name="connsiteY315" fmla="*/ 323990 h 482337"/>
                  <a:gd name="connsiteX316" fmla="*/ 245603 w 290518"/>
                  <a:gd name="connsiteY316" fmla="*/ 326708 h 482337"/>
                  <a:gd name="connsiteX317" fmla="*/ 271780 w 290518"/>
                  <a:gd name="connsiteY317" fmla="*/ 345733 h 482337"/>
                  <a:gd name="connsiteX318" fmla="*/ 272495 w 290518"/>
                  <a:gd name="connsiteY318" fmla="*/ 343015 h 482337"/>
                  <a:gd name="connsiteX319" fmla="*/ 271780 w 290518"/>
                  <a:gd name="connsiteY319" fmla="*/ 340726 h 482337"/>
                  <a:gd name="connsiteX320" fmla="*/ 271208 w 290518"/>
                  <a:gd name="connsiteY320" fmla="*/ 341298 h 482337"/>
                  <a:gd name="connsiteX321" fmla="*/ 270350 w 290518"/>
                  <a:gd name="connsiteY321" fmla="*/ 344875 h 482337"/>
                  <a:gd name="connsiteX322" fmla="*/ 271208 w 290518"/>
                  <a:gd name="connsiteY322" fmla="*/ 346448 h 482337"/>
                  <a:gd name="connsiteX323" fmla="*/ 271780 w 290518"/>
                  <a:gd name="connsiteY323" fmla="*/ 345733 h 482337"/>
                  <a:gd name="connsiteX324" fmla="*/ 233588 w 290518"/>
                  <a:gd name="connsiteY324" fmla="*/ 356318 h 482337"/>
                  <a:gd name="connsiteX325" fmla="*/ 231872 w 290518"/>
                  <a:gd name="connsiteY325" fmla="*/ 356890 h 482337"/>
                  <a:gd name="connsiteX326" fmla="*/ 231442 w 290518"/>
                  <a:gd name="connsiteY326" fmla="*/ 358463 h 482337"/>
                  <a:gd name="connsiteX327" fmla="*/ 232300 w 290518"/>
                  <a:gd name="connsiteY327" fmla="*/ 359751 h 482337"/>
                  <a:gd name="connsiteX328" fmla="*/ 235733 w 290518"/>
                  <a:gd name="connsiteY328" fmla="*/ 361181 h 482337"/>
                  <a:gd name="connsiteX329" fmla="*/ 236591 w 290518"/>
                  <a:gd name="connsiteY329" fmla="*/ 359322 h 482337"/>
                  <a:gd name="connsiteX330" fmla="*/ 236163 w 290518"/>
                  <a:gd name="connsiteY330" fmla="*/ 357891 h 482337"/>
                  <a:gd name="connsiteX331" fmla="*/ 234589 w 290518"/>
                  <a:gd name="connsiteY331" fmla="*/ 356318 h 482337"/>
                  <a:gd name="connsiteX332" fmla="*/ 233588 w 290518"/>
                  <a:gd name="connsiteY332" fmla="*/ 356318 h 482337"/>
                  <a:gd name="connsiteX333" fmla="*/ 161209 w 290518"/>
                  <a:gd name="connsiteY333" fmla="*/ 256617 h 482337"/>
                  <a:gd name="connsiteX334" fmla="*/ 160493 w 290518"/>
                  <a:gd name="connsiteY334" fmla="*/ 254758 h 482337"/>
                  <a:gd name="connsiteX335" fmla="*/ 160207 w 290518"/>
                  <a:gd name="connsiteY335" fmla="*/ 254615 h 482337"/>
                  <a:gd name="connsiteX336" fmla="*/ 159349 w 290518"/>
                  <a:gd name="connsiteY336" fmla="*/ 255759 h 482337"/>
                  <a:gd name="connsiteX337" fmla="*/ 159778 w 290518"/>
                  <a:gd name="connsiteY337" fmla="*/ 257333 h 482337"/>
                  <a:gd name="connsiteX338" fmla="*/ 160351 w 290518"/>
                  <a:gd name="connsiteY338" fmla="*/ 257476 h 482337"/>
                  <a:gd name="connsiteX339" fmla="*/ 161209 w 290518"/>
                  <a:gd name="connsiteY339" fmla="*/ 256617 h 482337"/>
                  <a:gd name="connsiteX340" fmla="*/ 274498 w 290518"/>
                  <a:gd name="connsiteY340" fmla="*/ 340440 h 482337"/>
                  <a:gd name="connsiteX341" fmla="*/ 276786 w 290518"/>
                  <a:gd name="connsiteY341" fmla="*/ 340440 h 482337"/>
                  <a:gd name="connsiteX342" fmla="*/ 277931 w 290518"/>
                  <a:gd name="connsiteY342" fmla="*/ 339439 h 482337"/>
                  <a:gd name="connsiteX343" fmla="*/ 276357 w 290518"/>
                  <a:gd name="connsiteY343" fmla="*/ 337436 h 482337"/>
                  <a:gd name="connsiteX344" fmla="*/ 276644 w 290518"/>
                  <a:gd name="connsiteY344" fmla="*/ 336721 h 482337"/>
                  <a:gd name="connsiteX345" fmla="*/ 276644 w 290518"/>
                  <a:gd name="connsiteY345" fmla="*/ 335148 h 482337"/>
                  <a:gd name="connsiteX346" fmla="*/ 274927 w 290518"/>
                  <a:gd name="connsiteY346" fmla="*/ 331714 h 482337"/>
                  <a:gd name="connsiteX347" fmla="*/ 272638 w 290518"/>
                  <a:gd name="connsiteY347" fmla="*/ 335720 h 482337"/>
                  <a:gd name="connsiteX348" fmla="*/ 272352 w 290518"/>
                  <a:gd name="connsiteY348" fmla="*/ 338437 h 482337"/>
                  <a:gd name="connsiteX349" fmla="*/ 274068 w 290518"/>
                  <a:gd name="connsiteY349" fmla="*/ 340726 h 482337"/>
                  <a:gd name="connsiteX350" fmla="*/ 274498 w 290518"/>
                  <a:gd name="connsiteY350" fmla="*/ 340440 h 482337"/>
                  <a:gd name="connsiteX351" fmla="*/ 151767 w 290518"/>
                  <a:gd name="connsiteY351" fmla="*/ 225577 h 482337"/>
                  <a:gd name="connsiteX352" fmla="*/ 151196 w 290518"/>
                  <a:gd name="connsiteY352" fmla="*/ 225863 h 482337"/>
                  <a:gd name="connsiteX353" fmla="*/ 149336 w 290518"/>
                  <a:gd name="connsiteY353" fmla="*/ 225720 h 482337"/>
                  <a:gd name="connsiteX354" fmla="*/ 147906 w 290518"/>
                  <a:gd name="connsiteY354" fmla="*/ 224862 h 482337"/>
                  <a:gd name="connsiteX355" fmla="*/ 146332 w 290518"/>
                  <a:gd name="connsiteY355" fmla="*/ 229153 h 482337"/>
                  <a:gd name="connsiteX356" fmla="*/ 146761 w 290518"/>
                  <a:gd name="connsiteY356" fmla="*/ 232014 h 482337"/>
                  <a:gd name="connsiteX357" fmla="*/ 148191 w 290518"/>
                  <a:gd name="connsiteY357" fmla="*/ 233445 h 482337"/>
                  <a:gd name="connsiteX358" fmla="*/ 152054 w 290518"/>
                  <a:gd name="connsiteY358" fmla="*/ 235733 h 482337"/>
                  <a:gd name="connsiteX359" fmla="*/ 153198 w 290518"/>
                  <a:gd name="connsiteY359" fmla="*/ 234732 h 482337"/>
                  <a:gd name="connsiteX360" fmla="*/ 153627 w 290518"/>
                  <a:gd name="connsiteY360" fmla="*/ 233731 h 482337"/>
                  <a:gd name="connsiteX361" fmla="*/ 155630 w 290518"/>
                  <a:gd name="connsiteY361" fmla="*/ 230727 h 482337"/>
                  <a:gd name="connsiteX362" fmla="*/ 155200 w 290518"/>
                  <a:gd name="connsiteY362" fmla="*/ 229010 h 482337"/>
                  <a:gd name="connsiteX363" fmla="*/ 155487 w 290518"/>
                  <a:gd name="connsiteY363" fmla="*/ 227723 h 482337"/>
                  <a:gd name="connsiteX364" fmla="*/ 151767 w 290518"/>
                  <a:gd name="connsiteY364" fmla="*/ 225577 h 482337"/>
                  <a:gd name="connsiteX365" fmla="*/ 251182 w 290518"/>
                  <a:gd name="connsiteY365" fmla="*/ 335434 h 482337"/>
                  <a:gd name="connsiteX366" fmla="*/ 251039 w 290518"/>
                  <a:gd name="connsiteY366" fmla="*/ 334003 h 482337"/>
                  <a:gd name="connsiteX367" fmla="*/ 249465 w 290518"/>
                  <a:gd name="connsiteY367" fmla="*/ 329998 h 482337"/>
                  <a:gd name="connsiteX368" fmla="*/ 247749 w 290518"/>
                  <a:gd name="connsiteY368" fmla="*/ 328997 h 482337"/>
                  <a:gd name="connsiteX369" fmla="*/ 246461 w 290518"/>
                  <a:gd name="connsiteY369" fmla="*/ 328854 h 482337"/>
                  <a:gd name="connsiteX370" fmla="*/ 247177 w 290518"/>
                  <a:gd name="connsiteY370" fmla="*/ 331714 h 482337"/>
                  <a:gd name="connsiteX371" fmla="*/ 251182 w 290518"/>
                  <a:gd name="connsiteY371" fmla="*/ 335434 h 482337"/>
                  <a:gd name="connsiteX372" fmla="*/ 150051 w 290518"/>
                  <a:gd name="connsiteY372" fmla="*/ 319127 h 482337"/>
                  <a:gd name="connsiteX373" fmla="*/ 150481 w 290518"/>
                  <a:gd name="connsiteY373" fmla="*/ 319985 h 482337"/>
                  <a:gd name="connsiteX374" fmla="*/ 151482 w 290518"/>
                  <a:gd name="connsiteY374" fmla="*/ 319556 h 482337"/>
                  <a:gd name="connsiteX375" fmla="*/ 153341 w 290518"/>
                  <a:gd name="connsiteY375" fmla="*/ 317839 h 482337"/>
                  <a:gd name="connsiteX376" fmla="*/ 155058 w 290518"/>
                  <a:gd name="connsiteY376" fmla="*/ 315980 h 482337"/>
                  <a:gd name="connsiteX377" fmla="*/ 157776 w 290518"/>
                  <a:gd name="connsiteY377" fmla="*/ 314549 h 482337"/>
                  <a:gd name="connsiteX378" fmla="*/ 167503 w 290518"/>
                  <a:gd name="connsiteY378" fmla="*/ 312404 h 482337"/>
                  <a:gd name="connsiteX379" fmla="*/ 172080 w 290518"/>
                  <a:gd name="connsiteY379" fmla="*/ 309114 h 482337"/>
                  <a:gd name="connsiteX380" fmla="*/ 174940 w 290518"/>
                  <a:gd name="connsiteY380" fmla="*/ 308399 h 482337"/>
                  <a:gd name="connsiteX381" fmla="*/ 175513 w 290518"/>
                  <a:gd name="connsiteY381" fmla="*/ 306682 h 482337"/>
                  <a:gd name="connsiteX382" fmla="*/ 175513 w 290518"/>
                  <a:gd name="connsiteY382" fmla="*/ 304823 h 482337"/>
                  <a:gd name="connsiteX383" fmla="*/ 175942 w 290518"/>
                  <a:gd name="connsiteY383" fmla="*/ 303392 h 482337"/>
                  <a:gd name="connsiteX384" fmla="*/ 177229 w 290518"/>
                  <a:gd name="connsiteY384" fmla="*/ 302391 h 482337"/>
                  <a:gd name="connsiteX385" fmla="*/ 179947 w 290518"/>
                  <a:gd name="connsiteY385" fmla="*/ 301247 h 482337"/>
                  <a:gd name="connsiteX386" fmla="*/ 182236 w 290518"/>
                  <a:gd name="connsiteY386" fmla="*/ 299530 h 482337"/>
                  <a:gd name="connsiteX387" fmla="*/ 183952 w 290518"/>
                  <a:gd name="connsiteY387" fmla="*/ 297098 h 482337"/>
                  <a:gd name="connsiteX388" fmla="*/ 185240 w 290518"/>
                  <a:gd name="connsiteY388" fmla="*/ 294380 h 482337"/>
                  <a:gd name="connsiteX389" fmla="*/ 185955 w 290518"/>
                  <a:gd name="connsiteY389" fmla="*/ 292092 h 482337"/>
                  <a:gd name="connsiteX390" fmla="*/ 186384 w 290518"/>
                  <a:gd name="connsiteY390" fmla="*/ 289660 h 482337"/>
                  <a:gd name="connsiteX391" fmla="*/ 186384 w 290518"/>
                  <a:gd name="connsiteY391" fmla="*/ 286799 h 482337"/>
                  <a:gd name="connsiteX392" fmla="*/ 184667 w 290518"/>
                  <a:gd name="connsiteY392" fmla="*/ 286656 h 482337"/>
                  <a:gd name="connsiteX393" fmla="*/ 178373 w 290518"/>
                  <a:gd name="connsiteY393" fmla="*/ 289660 h 482337"/>
                  <a:gd name="connsiteX394" fmla="*/ 178516 w 290518"/>
                  <a:gd name="connsiteY394" fmla="*/ 288230 h 482337"/>
                  <a:gd name="connsiteX395" fmla="*/ 179374 w 290518"/>
                  <a:gd name="connsiteY395" fmla="*/ 286942 h 482337"/>
                  <a:gd name="connsiteX396" fmla="*/ 176514 w 290518"/>
                  <a:gd name="connsiteY396" fmla="*/ 284940 h 482337"/>
                  <a:gd name="connsiteX397" fmla="*/ 173081 w 290518"/>
                  <a:gd name="connsiteY397" fmla="*/ 284511 h 482337"/>
                  <a:gd name="connsiteX398" fmla="*/ 169648 w 290518"/>
                  <a:gd name="connsiteY398" fmla="*/ 285798 h 482337"/>
                  <a:gd name="connsiteX399" fmla="*/ 166072 w 290518"/>
                  <a:gd name="connsiteY399" fmla="*/ 284225 h 482337"/>
                  <a:gd name="connsiteX400" fmla="*/ 163211 w 290518"/>
                  <a:gd name="connsiteY400" fmla="*/ 281507 h 482337"/>
                  <a:gd name="connsiteX401" fmla="*/ 159921 w 290518"/>
                  <a:gd name="connsiteY401" fmla="*/ 279361 h 482337"/>
                  <a:gd name="connsiteX402" fmla="*/ 153770 w 290518"/>
                  <a:gd name="connsiteY402" fmla="*/ 276786 h 482337"/>
                  <a:gd name="connsiteX403" fmla="*/ 152054 w 290518"/>
                  <a:gd name="connsiteY403" fmla="*/ 275499 h 482337"/>
                  <a:gd name="connsiteX404" fmla="*/ 150051 w 290518"/>
                  <a:gd name="connsiteY404" fmla="*/ 275499 h 482337"/>
                  <a:gd name="connsiteX405" fmla="*/ 148621 w 290518"/>
                  <a:gd name="connsiteY405" fmla="*/ 276786 h 482337"/>
                  <a:gd name="connsiteX406" fmla="*/ 147906 w 290518"/>
                  <a:gd name="connsiteY406" fmla="*/ 278789 h 482337"/>
                  <a:gd name="connsiteX407" fmla="*/ 149336 w 290518"/>
                  <a:gd name="connsiteY407" fmla="*/ 279790 h 482337"/>
                  <a:gd name="connsiteX408" fmla="*/ 153198 w 290518"/>
                  <a:gd name="connsiteY408" fmla="*/ 280792 h 482337"/>
                  <a:gd name="connsiteX409" fmla="*/ 154200 w 290518"/>
                  <a:gd name="connsiteY409" fmla="*/ 282079 h 482337"/>
                  <a:gd name="connsiteX410" fmla="*/ 154200 w 290518"/>
                  <a:gd name="connsiteY410" fmla="*/ 283223 h 482337"/>
                  <a:gd name="connsiteX411" fmla="*/ 152912 w 290518"/>
                  <a:gd name="connsiteY411" fmla="*/ 292807 h 482337"/>
                  <a:gd name="connsiteX412" fmla="*/ 152626 w 290518"/>
                  <a:gd name="connsiteY412" fmla="*/ 299673 h 482337"/>
                  <a:gd name="connsiteX413" fmla="*/ 151767 w 290518"/>
                  <a:gd name="connsiteY413" fmla="*/ 303249 h 482337"/>
                  <a:gd name="connsiteX414" fmla="*/ 150051 w 290518"/>
                  <a:gd name="connsiteY414" fmla="*/ 306539 h 482337"/>
                  <a:gd name="connsiteX415" fmla="*/ 149622 w 290518"/>
                  <a:gd name="connsiteY415" fmla="*/ 309972 h 482337"/>
                  <a:gd name="connsiteX416" fmla="*/ 150337 w 290518"/>
                  <a:gd name="connsiteY416" fmla="*/ 311689 h 482337"/>
                  <a:gd name="connsiteX417" fmla="*/ 150624 w 290518"/>
                  <a:gd name="connsiteY417" fmla="*/ 313548 h 482337"/>
                  <a:gd name="connsiteX418" fmla="*/ 149193 w 290518"/>
                  <a:gd name="connsiteY418" fmla="*/ 317983 h 482337"/>
                  <a:gd name="connsiteX419" fmla="*/ 150051 w 290518"/>
                  <a:gd name="connsiteY419" fmla="*/ 319127 h 482337"/>
                  <a:gd name="connsiteX420" fmla="*/ 201832 w 290518"/>
                  <a:gd name="connsiteY420" fmla="*/ 355173 h 482337"/>
                  <a:gd name="connsiteX421" fmla="*/ 200974 w 290518"/>
                  <a:gd name="connsiteY421" fmla="*/ 355460 h 482337"/>
                  <a:gd name="connsiteX422" fmla="*/ 198256 w 290518"/>
                  <a:gd name="connsiteY422" fmla="*/ 357176 h 482337"/>
                  <a:gd name="connsiteX423" fmla="*/ 196969 w 290518"/>
                  <a:gd name="connsiteY423" fmla="*/ 357176 h 482337"/>
                  <a:gd name="connsiteX424" fmla="*/ 196969 w 290518"/>
                  <a:gd name="connsiteY424" fmla="*/ 357891 h 482337"/>
                  <a:gd name="connsiteX425" fmla="*/ 198399 w 290518"/>
                  <a:gd name="connsiteY425" fmla="*/ 359751 h 482337"/>
                  <a:gd name="connsiteX426" fmla="*/ 200689 w 290518"/>
                  <a:gd name="connsiteY426" fmla="*/ 360609 h 482337"/>
                  <a:gd name="connsiteX427" fmla="*/ 203405 w 290518"/>
                  <a:gd name="connsiteY427" fmla="*/ 359751 h 482337"/>
                  <a:gd name="connsiteX428" fmla="*/ 203120 w 290518"/>
                  <a:gd name="connsiteY428" fmla="*/ 356604 h 482337"/>
                  <a:gd name="connsiteX429" fmla="*/ 201832 w 290518"/>
                  <a:gd name="connsiteY429" fmla="*/ 355173 h 482337"/>
                  <a:gd name="connsiteX430" fmla="*/ 208412 w 290518"/>
                  <a:gd name="connsiteY430" fmla="*/ 325564 h 482337"/>
                  <a:gd name="connsiteX431" fmla="*/ 210844 w 290518"/>
                  <a:gd name="connsiteY431" fmla="*/ 323847 h 482337"/>
                  <a:gd name="connsiteX432" fmla="*/ 212417 w 290518"/>
                  <a:gd name="connsiteY432" fmla="*/ 321272 h 482337"/>
                  <a:gd name="connsiteX433" fmla="*/ 213848 w 290518"/>
                  <a:gd name="connsiteY433" fmla="*/ 315694 h 482337"/>
                  <a:gd name="connsiteX434" fmla="*/ 213133 w 290518"/>
                  <a:gd name="connsiteY434" fmla="*/ 310115 h 482337"/>
                  <a:gd name="connsiteX435" fmla="*/ 213848 w 290518"/>
                  <a:gd name="connsiteY435" fmla="*/ 305395 h 482337"/>
                  <a:gd name="connsiteX436" fmla="*/ 213848 w 290518"/>
                  <a:gd name="connsiteY436" fmla="*/ 302248 h 482337"/>
                  <a:gd name="connsiteX437" fmla="*/ 213419 w 290518"/>
                  <a:gd name="connsiteY437" fmla="*/ 301533 h 482337"/>
                  <a:gd name="connsiteX438" fmla="*/ 213275 w 290518"/>
                  <a:gd name="connsiteY438" fmla="*/ 299959 h 482337"/>
                  <a:gd name="connsiteX439" fmla="*/ 213991 w 290518"/>
                  <a:gd name="connsiteY439" fmla="*/ 296669 h 482337"/>
                  <a:gd name="connsiteX440" fmla="*/ 213419 w 290518"/>
                  <a:gd name="connsiteY440" fmla="*/ 294953 h 482337"/>
                  <a:gd name="connsiteX441" fmla="*/ 211273 w 290518"/>
                  <a:gd name="connsiteY441" fmla="*/ 297527 h 482337"/>
                  <a:gd name="connsiteX442" fmla="*/ 211130 w 290518"/>
                  <a:gd name="connsiteY442" fmla="*/ 298958 h 482337"/>
                  <a:gd name="connsiteX443" fmla="*/ 210701 w 290518"/>
                  <a:gd name="connsiteY443" fmla="*/ 300674 h 482337"/>
                  <a:gd name="connsiteX444" fmla="*/ 209986 w 290518"/>
                  <a:gd name="connsiteY444" fmla="*/ 301819 h 482337"/>
                  <a:gd name="connsiteX445" fmla="*/ 210129 w 290518"/>
                  <a:gd name="connsiteY445" fmla="*/ 304107 h 482337"/>
                  <a:gd name="connsiteX446" fmla="*/ 207125 w 290518"/>
                  <a:gd name="connsiteY446" fmla="*/ 311117 h 482337"/>
                  <a:gd name="connsiteX447" fmla="*/ 203978 w 290518"/>
                  <a:gd name="connsiteY447" fmla="*/ 316266 h 482337"/>
                  <a:gd name="connsiteX448" fmla="*/ 203549 w 290518"/>
                  <a:gd name="connsiteY448" fmla="*/ 318984 h 482337"/>
                  <a:gd name="connsiteX449" fmla="*/ 199973 w 290518"/>
                  <a:gd name="connsiteY449" fmla="*/ 324133 h 482337"/>
                  <a:gd name="connsiteX450" fmla="*/ 197541 w 290518"/>
                  <a:gd name="connsiteY450" fmla="*/ 328997 h 482337"/>
                  <a:gd name="connsiteX451" fmla="*/ 193679 w 290518"/>
                  <a:gd name="connsiteY451" fmla="*/ 334289 h 482337"/>
                  <a:gd name="connsiteX452" fmla="*/ 194251 w 290518"/>
                  <a:gd name="connsiteY452" fmla="*/ 336578 h 482337"/>
                  <a:gd name="connsiteX453" fmla="*/ 191962 w 290518"/>
                  <a:gd name="connsiteY453" fmla="*/ 346019 h 482337"/>
                  <a:gd name="connsiteX454" fmla="*/ 191677 w 290518"/>
                  <a:gd name="connsiteY454" fmla="*/ 348737 h 482337"/>
                  <a:gd name="connsiteX455" fmla="*/ 192105 w 290518"/>
                  <a:gd name="connsiteY455" fmla="*/ 350739 h 482337"/>
                  <a:gd name="connsiteX456" fmla="*/ 193250 w 290518"/>
                  <a:gd name="connsiteY456" fmla="*/ 349881 h 482337"/>
                  <a:gd name="connsiteX457" fmla="*/ 196969 w 290518"/>
                  <a:gd name="connsiteY457" fmla="*/ 345590 h 482337"/>
                  <a:gd name="connsiteX458" fmla="*/ 201260 w 290518"/>
                  <a:gd name="connsiteY458" fmla="*/ 335577 h 482337"/>
                  <a:gd name="connsiteX459" fmla="*/ 201547 w 290518"/>
                  <a:gd name="connsiteY459" fmla="*/ 332573 h 482337"/>
                  <a:gd name="connsiteX460" fmla="*/ 203263 w 290518"/>
                  <a:gd name="connsiteY460" fmla="*/ 329283 h 482337"/>
                  <a:gd name="connsiteX461" fmla="*/ 205981 w 290518"/>
                  <a:gd name="connsiteY461" fmla="*/ 326422 h 482337"/>
                  <a:gd name="connsiteX462" fmla="*/ 208412 w 290518"/>
                  <a:gd name="connsiteY462" fmla="*/ 325564 h 482337"/>
                  <a:gd name="connsiteX463" fmla="*/ 90975 w 290518"/>
                  <a:gd name="connsiteY463" fmla="*/ 317124 h 482337"/>
                  <a:gd name="connsiteX464" fmla="*/ 91833 w 290518"/>
                  <a:gd name="connsiteY464" fmla="*/ 316123 h 482337"/>
                  <a:gd name="connsiteX465" fmla="*/ 90116 w 290518"/>
                  <a:gd name="connsiteY465" fmla="*/ 315122 h 482337"/>
                  <a:gd name="connsiteX466" fmla="*/ 87113 w 290518"/>
                  <a:gd name="connsiteY466" fmla="*/ 314120 h 482337"/>
                  <a:gd name="connsiteX467" fmla="*/ 84538 w 290518"/>
                  <a:gd name="connsiteY467" fmla="*/ 316838 h 482337"/>
                  <a:gd name="connsiteX468" fmla="*/ 85396 w 290518"/>
                  <a:gd name="connsiteY468" fmla="*/ 319699 h 482337"/>
                  <a:gd name="connsiteX469" fmla="*/ 89115 w 290518"/>
                  <a:gd name="connsiteY469" fmla="*/ 318698 h 482337"/>
                  <a:gd name="connsiteX470" fmla="*/ 90975 w 290518"/>
                  <a:gd name="connsiteY470" fmla="*/ 317124 h 482337"/>
                  <a:gd name="connsiteX471" fmla="*/ 149193 w 290518"/>
                  <a:gd name="connsiteY471" fmla="*/ 191247 h 482337"/>
                  <a:gd name="connsiteX472" fmla="*/ 149908 w 290518"/>
                  <a:gd name="connsiteY472" fmla="*/ 191533 h 482337"/>
                  <a:gd name="connsiteX473" fmla="*/ 151624 w 290518"/>
                  <a:gd name="connsiteY473" fmla="*/ 191390 h 482337"/>
                  <a:gd name="connsiteX474" fmla="*/ 152626 w 290518"/>
                  <a:gd name="connsiteY474" fmla="*/ 188386 h 482337"/>
                  <a:gd name="connsiteX475" fmla="*/ 151052 w 290518"/>
                  <a:gd name="connsiteY475" fmla="*/ 184238 h 482337"/>
                  <a:gd name="connsiteX476" fmla="*/ 152483 w 290518"/>
                  <a:gd name="connsiteY476" fmla="*/ 181949 h 482337"/>
                  <a:gd name="connsiteX477" fmla="*/ 152912 w 290518"/>
                  <a:gd name="connsiteY477" fmla="*/ 181806 h 482337"/>
                  <a:gd name="connsiteX478" fmla="*/ 153484 w 290518"/>
                  <a:gd name="connsiteY478" fmla="*/ 181806 h 482337"/>
                  <a:gd name="connsiteX479" fmla="*/ 152912 w 290518"/>
                  <a:gd name="connsiteY479" fmla="*/ 180662 h 482337"/>
                  <a:gd name="connsiteX480" fmla="*/ 151052 w 290518"/>
                  <a:gd name="connsiteY480" fmla="*/ 179375 h 482337"/>
                  <a:gd name="connsiteX481" fmla="*/ 147048 w 290518"/>
                  <a:gd name="connsiteY481" fmla="*/ 179661 h 482337"/>
                  <a:gd name="connsiteX482" fmla="*/ 146475 w 290518"/>
                  <a:gd name="connsiteY482" fmla="*/ 181949 h 482337"/>
                  <a:gd name="connsiteX483" fmla="*/ 147763 w 290518"/>
                  <a:gd name="connsiteY483" fmla="*/ 183380 h 482337"/>
                  <a:gd name="connsiteX484" fmla="*/ 148621 w 290518"/>
                  <a:gd name="connsiteY484" fmla="*/ 185812 h 482337"/>
                  <a:gd name="connsiteX485" fmla="*/ 149622 w 290518"/>
                  <a:gd name="connsiteY485" fmla="*/ 187099 h 482337"/>
                  <a:gd name="connsiteX486" fmla="*/ 149908 w 290518"/>
                  <a:gd name="connsiteY486" fmla="*/ 189101 h 482337"/>
                  <a:gd name="connsiteX487" fmla="*/ 149479 w 290518"/>
                  <a:gd name="connsiteY487" fmla="*/ 189817 h 482337"/>
                  <a:gd name="connsiteX488" fmla="*/ 149193 w 290518"/>
                  <a:gd name="connsiteY488" fmla="*/ 191247 h 482337"/>
                  <a:gd name="connsiteX489" fmla="*/ 136033 w 290518"/>
                  <a:gd name="connsiteY489" fmla="*/ 244316 h 482337"/>
                  <a:gd name="connsiteX490" fmla="*/ 136462 w 290518"/>
                  <a:gd name="connsiteY490" fmla="*/ 241598 h 482337"/>
                  <a:gd name="connsiteX491" fmla="*/ 137893 w 290518"/>
                  <a:gd name="connsiteY491" fmla="*/ 239452 h 482337"/>
                  <a:gd name="connsiteX492" fmla="*/ 137463 w 290518"/>
                  <a:gd name="connsiteY492" fmla="*/ 238165 h 482337"/>
                  <a:gd name="connsiteX493" fmla="*/ 135032 w 290518"/>
                  <a:gd name="connsiteY493" fmla="*/ 236449 h 482337"/>
                  <a:gd name="connsiteX494" fmla="*/ 132457 w 290518"/>
                  <a:gd name="connsiteY494" fmla="*/ 234160 h 482337"/>
                  <a:gd name="connsiteX495" fmla="*/ 130311 w 290518"/>
                  <a:gd name="connsiteY495" fmla="*/ 230870 h 482337"/>
                  <a:gd name="connsiteX496" fmla="*/ 127880 w 290518"/>
                  <a:gd name="connsiteY496" fmla="*/ 229153 h 482337"/>
                  <a:gd name="connsiteX497" fmla="*/ 125448 w 290518"/>
                  <a:gd name="connsiteY497" fmla="*/ 230727 h 482337"/>
                  <a:gd name="connsiteX498" fmla="*/ 124160 w 290518"/>
                  <a:gd name="connsiteY498" fmla="*/ 229869 h 482337"/>
                  <a:gd name="connsiteX499" fmla="*/ 122444 w 290518"/>
                  <a:gd name="connsiteY499" fmla="*/ 229296 h 482337"/>
                  <a:gd name="connsiteX500" fmla="*/ 121156 w 290518"/>
                  <a:gd name="connsiteY500" fmla="*/ 227580 h 482337"/>
                  <a:gd name="connsiteX501" fmla="*/ 119154 w 290518"/>
                  <a:gd name="connsiteY501" fmla="*/ 227151 h 482337"/>
                  <a:gd name="connsiteX502" fmla="*/ 114291 w 290518"/>
                  <a:gd name="connsiteY502" fmla="*/ 228009 h 482337"/>
                  <a:gd name="connsiteX503" fmla="*/ 112717 w 290518"/>
                  <a:gd name="connsiteY503" fmla="*/ 227723 h 482337"/>
                  <a:gd name="connsiteX504" fmla="*/ 111144 w 290518"/>
                  <a:gd name="connsiteY504" fmla="*/ 227151 h 482337"/>
                  <a:gd name="connsiteX505" fmla="*/ 105565 w 290518"/>
                  <a:gd name="connsiteY505" fmla="*/ 226435 h 482337"/>
                  <a:gd name="connsiteX506" fmla="*/ 103562 w 290518"/>
                  <a:gd name="connsiteY506" fmla="*/ 226579 h 482337"/>
                  <a:gd name="connsiteX507" fmla="*/ 102132 w 290518"/>
                  <a:gd name="connsiteY507" fmla="*/ 227866 h 482337"/>
                  <a:gd name="connsiteX508" fmla="*/ 101703 w 290518"/>
                  <a:gd name="connsiteY508" fmla="*/ 229726 h 482337"/>
                  <a:gd name="connsiteX509" fmla="*/ 103134 w 290518"/>
                  <a:gd name="connsiteY509" fmla="*/ 230012 h 482337"/>
                  <a:gd name="connsiteX510" fmla="*/ 104707 w 290518"/>
                  <a:gd name="connsiteY510" fmla="*/ 229869 h 482337"/>
                  <a:gd name="connsiteX511" fmla="*/ 105279 w 290518"/>
                  <a:gd name="connsiteY511" fmla="*/ 230298 h 482337"/>
                  <a:gd name="connsiteX512" fmla="*/ 105994 w 290518"/>
                  <a:gd name="connsiteY512" fmla="*/ 232873 h 482337"/>
                  <a:gd name="connsiteX513" fmla="*/ 106852 w 290518"/>
                  <a:gd name="connsiteY513" fmla="*/ 234446 h 482337"/>
                  <a:gd name="connsiteX514" fmla="*/ 108855 w 290518"/>
                  <a:gd name="connsiteY514" fmla="*/ 236019 h 482337"/>
                  <a:gd name="connsiteX515" fmla="*/ 111144 w 290518"/>
                  <a:gd name="connsiteY515" fmla="*/ 237164 h 482337"/>
                  <a:gd name="connsiteX516" fmla="*/ 112002 w 290518"/>
                  <a:gd name="connsiteY516" fmla="*/ 238308 h 482337"/>
                  <a:gd name="connsiteX517" fmla="*/ 114577 w 290518"/>
                  <a:gd name="connsiteY517" fmla="*/ 243172 h 482337"/>
                  <a:gd name="connsiteX518" fmla="*/ 114720 w 290518"/>
                  <a:gd name="connsiteY518" fmla="*/ 247034 h 482337"/>
                  <a:gd name="connsiteX519" fmla="*/ 115006 w 290518"/>
                  <a:gd name="connsiteY519" fmla="*/ 248607 h 482337"/>
                  <a:gd name="connsiteX520" fmla="*/ 115578 w 290518"/>
                  <a:gd name="connsiteY520" fmla="*/ 249894 h 482337"/>
                  <a:gd name="connsiteX521" fmla="*/ 117295 w 290518"/>
                  <a:gd name="connsiteY521" fmla="*/ 251182 h 482337"/>
                  <a:gd name="connsiteX522" fmla="*/ 118582 w 290518"/>
                  <a:gd name="connsiteY522" fmla="*/ 252898 h 482337"/>
                  <a:gd name="connsiteX523" fmla="*/ 119298 w 290518"/>
                  <a:gd name="connsiteY523" fmla="*/ 254901 h 482337"/>
                  <a:gd name="connsiteX524" fmla="*/ 119298 w 290518"/>
                  <a:gd name="connsiteY524" fmla="*/ 257046 h 482337"/>
                  <a:gd name="connsiteX525" fmla="*/ 120584 w 290518"/>
                  <a:gd name="connsiteY525" fmla="*/ 259049 h 482337"/>
                  <a:gd name="connsiteX526" fmla="*/ 123159 w 290518"/>
                  <a:gd name="connsiteY526" fmla="*/ 261624 h 482337"/>
                  <a:gd name="connsiteX527" fmla="*/ 124160 w 290518"/>
                  <a:gd name="connsiteY527" fmla="*/ 262196 h 482337"/>
                  <a:gd name="connsiteX528" fmla="*/ 124875 w 290518"/>
                  <a:gd name="connsiteY528" fmla="*/ 263340 h 482337"/>
                  <a:gd name="connsiteX529" fmla="*/ 125162 w 290518"/>
                  <a:gd name="connsiteY529" fmla="*/ 264914 h 482337"/>
                  <a:gd name="connsiteX530" fmla="*/ 126306 w 290518"/>
                  <a:gd name="connsiteY530" fmla="*/ 265486 h 482337"/>
                  <a:gd name="connsiteX531" fmla="*/ 128738 w 290518"/>
                  <a:gd name="connsiteY531" fmla="*/ 266058 h 482337"/>
                  <a:gd name="connsiteX532" fmla="*/ 130311 w 290518"/>
                  <a:gd name="connsiteY532" fmla="*/ 264342 h 482337"/>
                  <a:gd name="connsiteX533" fmla="*/ 131313 w 290518"/>
                  <a:gd name="connsiteY533" fmla="*/ 263484 h 482337"/>
                  <a:gd name="connsiteX534" fmla="*/ 132314 w 290518"/>
                  <a:gd name="connsiteY534" fmla="*/ 263197 h 482337"/>
                  <a:gd name="connsiteX535" fmla="*/ 133459 w 290518"/>
                  <a:gd name="connsiteY535" fmla="*/ 263627 h 482337"/>
                  <a:gd name="connsiteX536" fmla="*/ 133602 w 290518"/>
                  <a:gd name="connsiteY536" fmla="*/ 261767 h 482337"/>
                  <a:gd name="connsiteX537" fmla="*/ 134174 w 290518"/>
                  <a:gd name="connsiteY537" fmla="*/ 260909 h 482337"/>
                  <a:gd name="connsiteX538" fmla="*/ 134030 w 290518"/>
                  <a:gd name="connsiteY538" fmla="*/ 259907 h 482337"/>
                  <a:gd name="connsiteX539" fmla="*/ 135460 w 290518"/>
                  <a:gd name="connsiteY539" fmla="*/ 257333 h 482337"/>
                  <a:gd name="connsiteX540" fmla="*/ 137320 w 290518"/>
                  <a:gd name="connsiteY540" fmla="*/ 255044 h 482337"/>
                  <a:gd name="connsiteX541" fmla="*/ 138036 w 290518"/>
                  <a:gd name="connsiteY541" fmla="*/ 253327 h 482337"/>
                  <a:gd name="connsiteX542" fmla="*/ 136176 w 290518"/>
                  <a:gd name="connsiteY542" fmla="*/ 247320 h 482337"/>
                  <a:gd name="connsiteX543" fmla="*/ 136033 w 290518"/>
                  <a:gd name="connsiteY543" fmla="*/ 244316 h 482337"/>
                  <a:gd name="connsiteX544" fmla="*/ 158061 w 290518"/>
                  <a:gd name="connsiteY544" fmla="*/ 222430 h 482337"/>
                  <a:gd name="connsiteX545" fmla="*/ 163211 w 290518"/>
                  <a:gd name="connsiteY545" fmla="*/ 226293 h 482337"/>
                  <a:gd name="connsiteX546" fmla="*/ 164069 w 290518"/>
                  <a:gd name="connsiteY546" fmla="*/ 227151 h 482337"/>
                  <a:gd name="connsiteX547" fmla="*/ 166787 w 290518"/>
                  <a:gd name="connsiteY547" fmla="*/ 231156 h 482337"/>
                  <a:gd name="connsiteX548" fmla="*/ 167216 w 290518"/>
                  <a:gd name="connsiteY548" fmla="*/ 232729 h 482337"/>
                  <a:gd name="connsiteX549" fmla="*/ 167359 w 290518"/>
                  <a:gd name="connsiteY549" fmla="*/ 234303 h 482337"/>
                  <a:gd name="connsiteX550" fmla="*/ 169934 w 290518"/>
                  <a:gd name="connsiteY550" fmla="*/ 236305 h 482337"/>
                  <a:gd name="connsiteX551" fmla="*/ 172222 w 290518"/>
                  <a:gd name="connsiteY551" fmla="*/ 234446 h 482337"/>
                  <a:gd name="connsiteX552" fmla="*/ 171937 w 290518"/>
                  <a:gd name="connsiteY552" fmla="*/ 230155 h 482337"/>
                  <a:gd name="connsiteX553" fmla="*/ 170220 w 290518"/>
                  <a:gd name="connsiteY553" fmla="*/ 226435 h 482337"/>
                  <a:gd name="connsiteX554" fmla="*/ 169791 w 290518"/>
                  <a:gd name="connsiteY554" fmla="*/ 225005 h 482337"/>
                  <a:gd name="connsiteX555" fmla="*/ 167073 w 290518"/>
                  <a:gd name="connsiteY555" fmla="*/ 222144 h 482337"/>
                  <a:gd name="connsiteX556" fmla="*/ 166787 w 290518"/>
                  <a:gd name="connsiteY556" fmla="*/ 220714 h 482337"/>
                  <a:gd name="connsiteX557" fmla="*/ 166930 w 290518"/>
                  <a:gd name="connsiteY557" fmla="*/ 218854 h 482337"/>
                  <a:gd name="connsiteX558" fmla="*/ 166644 w 290518"/>
                  <a:gd name="connsiteY558" fmla="*/ 217138 h 482337"/>
                  <a:gd name="connsiteX559" fmla="*/ 165929 w 290518"/>
                  <a:gd name="connsiteY559" fmla="*/ 215135 h 482337"/>
                  <a:gd name="connsiteX560" fmla="*/ 166501 w 290518"/>
                  <a:gd name="connsiteY560" fmla="*/ 213848 h 482337"/>
                  <a:gd name="connsiteX561" fmla="*/ 168218 w 290518"/>
                  <a:gd name="connsiteY561" fmla="*/ 213991 h 482337"/>
                  <a:gd name="connsiteX562" fmla="*/ 169791 w 290518"/>
                  <a:gd name="connsiteY562" fmla="*/ 214563 h 482337"/>
                  <a:gd name="connsiteX563" fmla="*/ 175370 w 290518"/>
                  <a:gd name="connsiteY563" fmla="*/ 219713 h 482337"/>
                  <a:gd name="connsiteX564" fmla="*/ 177801 w 290518"/>
                  <a:gd name="connsiteY564" fmla="*/ 223432 h 482337"/>
                  <a:gd name="connsiteX565" fmla="*/ 178803 w 290518"/>
                  <a:gd name="connsiteY565" fmla="*/ 224147 h 482337"/>
                  <a:gd name="connsiteX566" fmla="*/ 186813 w 290518"/>
                  <a:gd name="connsiteY566" fmla="*/ 228724 h 482337"/>
                  <a:gd name="connsiteX567" fmla="*/ 187671 w 290518"/>
                  <a:gd name="connsiteY567" fmla="*/ 229869 h 482337"/>
                  <a:gd name="connsiteX568" fmla="*/ 188101 w 290518"/>
                  <a:gd name="connsiteY568" fmla="*/ 231442 h 482337"/>
                  <a:gd name="connsiteX569" fmla="*/ 190819 w 290518"/>
                  <a:gd name="connsiteY569" fmla="*/ 235590 h 482337"/>
                  <a:gd name="connsiteX570" fmla="*/ 190675 w 290518"/>
                  <a:gd name="connsiteY570" fmla="*/ 239166 h 482337"/>
                  <a:gd name="connsiteX571" fmla="*/ 191247 w 290518"/>
                  <a:gd name="connsiteY571" fmla="*/ 240883 h 482337"/>
                  <a:gd name="connsiteX572" fmla="*/ 193965 w 290518"/>
                  <a:gd name="connsiteY572" fmla="*/ 241169 h 482337"/>
                  <a:gd name="connsiteX573" fmla="*/ 200689 w 290518"/>
                  <a:gd name="connsiteY573" fmla="*/ 244888 h 482337"/>
                  <a:gd name="connsiteX574" fmla="*/ 203978 w 290518"/>
                  <a:gd name="connsiteY574" fmla="*/ 245317 h 482337"/>
                  <a:gd name="connsiteX575" fmla="*/ 205981 w 290518"/>
                  <a:gd name="connsiteY575" fmla="*/ 245031 h 482337"/>
                  <a:gd name="connsiteX576" fmla="*/ 207841 w 290518"/>
                  <a:gd name="connsiteY576" fmla="*/ 244316 h 482337"/>
                  <a:gd name="connsiteX577" fmla="*/ 209414 w 290518"/>
                  <a:gd name="connsiteY577" fmla="*/ 244030 h 482337"/>
                  <a:gd name="connsiteX578" fmla="*/ 210272 w 290518"/>
                  <a:gd name="connsiteY578" fmla="*/ 244745 h 482337"/>
                  <a:gd name="connsiteX579" fmla="*/ 208699 w 290518"/>
                  <a:gd name="connsiteY579" fmla="*/ 248178 h 482337"/>
                  <a:gd name="connsiteX580" fmla="*/ 208126 w 290518"/>
                  <a:gd name="connsiteY580" fmla="*/ 251754 h 482337"/>
                  <a:gd name="connsiteX581" fmla="*/ 210701 w 290518"/>
                  <a:gd name="connsiteY581" fmla="*/ 254615 h 482337"/>
                  <a:gd name="connsiteX582" fmla="*/ 213705 w 290518"/>
                  <a:gd name="connsiteY582" fmla="*/ 255473 h 482337"/>
                  <a:gd name="connsiteX583" fmla="*/ 215993 w 290518"/>
                  <a:gd name="connsiteY583" fmla="*/ 248607 h 482337"/>
                  <a:gd name="connsiteX584" fmla="*/ 216136 w 290518"/>
                  <a:gd name="connsiteY584" fmla="*/ 241169 h 482337"/>
                  <a:gd name="connsiteX585" fmla="*/ 214993 w 290518"/>
                  <a:gd name="connsiteY585" fmla="*/ 241455 h 482337"/>
                  <a:gd name="connsiteX586" fmla="*/ 213991 w 290518"/>
                  <a:gd name="connsiteY586" fmla="*/ 241312 h 482337"/>
                  <a:gd name="connsiteX587" fmla="*/ 210558 w 290518"/>
                  <a:gd name="connsiteY587" fmla="*/ 239309 h 482337"/>
                  <a:gd name="connsiteX588" fmla="*/ 208126 w 290518"/>
                  <a:gd name="connsiteY588" fmla="*/ 238737 h 482337"/>
                  <a:gd name="connsiteX589" fmla="*/ 205551 w 290518"/>
                  <a:gd name="connsiteY589" fmla="*/ 238880 h 482337"/>
                  <a:gd name="connsiteX590" fmla="*/ 206553 w 290518"/>
                  <a:gd name="connsiteY590" fmla="*/ 236449 h 482337"/>
                  <a:gd name="connsiteX591" fmla="*/ 206696 w 290518"/>
                  <a:gd name="connsiteY591" fmla="*/ 234017 h 482337"/>
                  <a:gd name="connsiteX592" fmla="*/ 205123 w 290518"/>
                  <a:gd name="connsiteY592" fmla="*/ 231442 h 482337"/>
                  <a:gd name="connsiteX593" fmla="*/ 203263 w 290518"/>
                  <a:gd name="connsiteY593" fmla="*/ 229010 h 482337"/>
                  <a:gd name="connsiteX594" fmla="*/ 200402 w 290518"/>
                  <a:gd name="connsiteY594" fmla="*/ 226006 h 482337"/>
                  <a:gd name="connsiteX595" fmla="*/ 198686 w 290518"/>
                  <a:gd name="connsiteY595" fmla="*/ 222430 h 482337"/>
                  <a:gd name="connsiteX596" fmla="*/ 200402 w 290518"/>
                  <a:gd name="connsiteY596" fmla="*/ 220571 h 482337"/>
                  <a:gd name="connsiteX597" fmla="*/ 206410 w 290518"/>
                  <a:gd name="connsiteY597" fmla="*/ 219999 h 482337"/>
                  <a:gd name="connsiteX598" fmla="*/ 207983 w 290518"/>
                  <a:gd name="connsiteY598" fmla="*/ 217567 h 482337"/>
                  <a:gd name="connsiteX599" fmla="*/ 206696 w 290518"/>
                  <a:gd name="connsiteY599" fmla="*/ 216423 h 482337"/>
                  <a:gd name="connsiteX600" fmla="*/ 203978 w 290518"/>
                  <a:gd name="connsiteY600" fmla="*/ 214992 h 482337"/>
                  <a:gd name="connsiteX601" fmla="*/ 202690 w 290518"/>
                  <a:gd name="connsiteY601" fmla="*/ 214563 h 482337"/>
                  <a:gd name="connsiteX602" fmla="*/ 201117 w 290518"/>
                  <a:gd name="connsiteY602" fmla="*/ 214563 h 482337"/>
                  <a:gd name="connsiteX603" fmla="*/ 195110 w 290518"/>
                  <a:gd name="connsiteY603" fmla="*/ 212417 h 482337"/>
                  <a:gd name="connsiteX604" fmla="*/ 193393 w 290518"/>
                  <a:gd name="connsiteY604" fmla="*/ 210558 h 482337"/>
                  <a:gd name="connsiteX605" fmla="*/ 191677 w 290518"/>
                  <a:gd name="connsiteY605" fmla="*/ 209557 h 482337"/>
                  <a:gd name="connsiteX606" fmla="*/ 190532 w 290518"/>
                  <a:gd name="connsiteY606" fmla="*/ 210701 h 482337"/>
                  <a:gd name="connsiteX607" fmla="*/ 189960 w 290518"/>
                  <a:gd name="connsiteY607" fmla="*/ 212274 h 482337"/>
                  <a:gd name="connsiteX608" fmla="*/ 191390 w 290518"/>
                  <a:gd name="connsiteY608" fmla="*/ 213419 h 482337"/>
                  <a:gd name="connsiteX609" fmla="*/ 191104 w 290518"/>
                  <a:gd name="connsiteY609" fmla="*/ 216423 h 482337"/>
                  <a:gd name="connsiteX610" fmla="*/ 189101 w 290518"/>
                  <a:gd name="connsiteY610" fmla="*/ 219140 h 482337"/>
                  <a:gd name="connsiteX611" fmla="*/ 185240 w 290518"/>
                  <a:gd name="connsiteY611" fmla="*/ 218997 h 482337"/>
                  <a:gd name="connsiteX612" fmla="*/ 183952 w 290518"/>
                  <a:gd name="connsiteY612" fmla="*/ 217853 h 482337"/>
                  <a:gd name="connsiteX613" fmla="*/ 183809 w 290518"/>
                  <a:gd name="connsiteY613" fmla="*/ 216137 h 482337"/>
                  <a:gd name="connsiteX614" fmla="*/ 184238 w 290518"/>
                  <a:gd name="connsiteY614" fmla="*/ 214420 h 482337"/>
                  <a:gd name="connsiteX615" fmla="*/ 184238 w 290518"/>
                  <a:gd name="connsiteY615" fmla="*/ 212704 h 482337"/>
                  <a:gd name="connsiteX616" fmla="*/ 182522 w 290518"/>
                  <a:gd name="connsiteY616" fmla="*/ 208985 h 482337"/>
                  <a:gd name="connsiteX617" fmla="*/ 180090 w 290518"/>
                  <a:gd name="connsiteY617" fmla="*/ 205694 h 482337"/>
                  <a:gd name="connsiteX618" fmla="*/ 177801 w 290518"/>
                  <a:gd name="connsiteY618" fmla="*/ 203835 h 482337"/>
                  <a:gd name="connsiteX619" fmla="*/ 174940 w 290518"/>
                  <a:gd name="connsiteY619" fmla="*/ 202834 h 482337"/>
                  <a:gd name="connsiteX620" fmla="*/ 170935 w 290518"/>
                  <a:gd name="connsiteY620" fmla="*/ 201832 h 482337"/>
                  <a:gd name="connsiteX621" fmla="*/ 166787 w 290518"/>
                  <a:gd name="connsiteY621" fmla="*/ 201689 h 482337"/>
                  <a:gd name="connsiteX622" fmla="*/ 163497 w 290518"/>
                  <a:gd name="connsiteY622" fmla="*/ 203549 h 482337"/>
                  <a:gd name="connsiteX623" fmla="*/ 160493 w 290518"/>
                  <a:gd name="connsiteY623" fmla="*/ 205838 h 482337"/>
                  <a:gd name="connsiteX624" fmla="*/ 159063 w 290518"/>
                  <a:gd name="connsiteY624" fmla="*/ 206267 h 482337"/>
                  <a:gd name="connsiteX625" fmla="*/ 157918 w 290518"/>
                  <a:gd name="connsiteY625" fmla="*/ 207125 h 482337"/>
                  <a:gd name="connsiteX626" fmla="*/ 158061 w 290518"/>
                  <a:gd name="connsiteY626" fmla="*/ 208269 h 482337"/>
                  <a:gd name="connsiteX627" fmla="*/ 160207 w 290518"/>
                  <a:gd name="connsiteY627" fmla="*/ 210272 h 482337"/>
                  <a:gd name="connsiteX628" fmla="*/ 160636 w 290518"/>
                  <a:gd name="connsiteY628" fmla="*/ 211702 h 482337"/>
                  <a:gd name="connsiteX629" fmla="*/ 158920 w 290518"/>
                  <a:gd name="connsiteY629" fmla="*/ 212274 h 482337"/>
                  <a:gd name="connsiteX630" fmla="*/ 158348 w 290518"/>
                  <a:gd name="connsiteY630" fmla="*/ 213848 h 482337"/>
                  <a:gd name="connsiteX631" fmla="*/ 156345 w 290518"/>
                  <a:gd name="connsiteY631" fmla="*/ 213705 h 482337"/>
                  <a:gd name="connsiteX632" fmla="*/ 154342 w 290518"/>
                  <a:gd name="connsiteY632" fmla="*/ 213276 h 482337"/>
                  <a:gd name="connsiteX633" fmla="*/ 149336 w 290518"/>
                  <a:gd name="connsiteY633" fmla="*/ 210987 h 482337"/>
                  <a:gd name="connsiteX634" fmla="*/ 147620 w 290518"/>
                  <a:gd name="connsiteY634" fmla="*/ 209700 h 482337"/>
                  <a:gd name="connsiteX635" fmla="*/ 146046 w 290518"/>
                  <a:gd name="connsiteY635" fmla="*/ 208126 h 482337"/>
                  <a:gd name="connsiteX636" fmla="*/ 145045 w 290518"/>
                  <a:gd name="connsiteY636" fmla="*/ 206410 h 482337"/>
                  <a:gd name="connsiteX637" fmla="*/ 144615 w 290518"/>
                  <a:gd name="connsiteY637" fmla="*/ 204407 h 482337"/>
                  <a:gd name="connsiteX638" fmla="*/ 141469 w 290518"/>
                  <a:gd name="connsiteY638" fmla="*/ 196826 h 482337"/>
                  <a:gd name="connsiteX639" fmla="*/ 140896 w 290518"/>
                  <a:gd name="connsiteY639" fmla="*/ 193822 h 482337"/>
                  <a:gd name="connsiteX640" fmla="*/ 140896 w 290518"/>
                  <a:gd name="connsiteY640" fmla="*/ 190675 h 482337"/>
                  <a:gd name="connsiteX641" fmla="*/ 143042 w 290518"/>
                  <a:gd name="connsiteY641" fmla="*/ 188959 h 482337"/>
                  <a:gd name="connsiteX642" fmla="*/ 142756 w 290518"/>
                  <a:gd name="connsiteY642" fmla="*/ 188100 h 482337"/>
                  <a:gd name="connsiteX643" fmla="*/ 142041 w 290518"/>
                  <a:gd name="connsiteY643" fmla="*/ 187385 h 482337"/>
                  <a:gd name="connsiteX644" fmla="*/ 138465 w 290518"/>
                  <a:gd name="connsiteY644" fmla="*/ 180948 h 482337"/>
                  <a:gd name="connsiteX645" fmla="*/ 135175 w 290518"/>
                  <a:gd name="connsiteY645" fmla="*/ 174225 h 482337"/>
                  <a:gd name="connsiteX646" fmla="*/ 134030 w 290518"/>
                  <a:gd name="connsiteY646" fmla="*/ 172652 h 482337"/>
                  <a:gd name="connsiteX647" fmla="*/ 133887 w 290518"/>
                  <a:gd name="connsiteY647" fmla="*/ 170935 h 482337"/>
                  <a:gd name="connsiteX648" fmla="*/ 134460 w 290518"/>
                  <a:gd name="connsiteY648" fmla="*/ 169362 h 482337"/>
                  <a:gd name="connsiteX649" fmla="*/ 135604 w 290518"/>
                  <a:gd name="connsiteY649" fmla="*/ 168074 h 482337"/>
                  <a:gd name="connsiteX650" fmla="*/ 136748 w 290518"/>
                  <a:gd name="connsiteY650" fmla="*/ 165213 h 482337"/>
                  <a:gd name="connsiteX651" fmla="*/ 139466 w 290518"/>
                  <a:gd name="connsiteY651" fmla="*/ 161781 h 482337"/>
                  <a:gd name="connsiteX652" fmla="*/ 140324 w 290518"/>
                  <a:gd name="connsiteY652" fmla="*/ 160350 h 482337"/>
                  <a:gd name="connsiteX653" fmla="*/ 140324 w 290518"/>
                  <a:gd name="connsiteY653" fmla="*/ 158634 h 482337"/>
                  <a:gd name="connsiteX654" fmla="*/ 139752 w 290518"/>
                  <a:gd name="connsiteY654" fmla="*/ 157060 h 482337"/>
                  <a:gd name="connsiteX655" fmla="*/ 138894 w 290518"/>
                  <a:gd name="connsiteY655" fmla="*/ 155630 h 482337"/>
                  <a:gd name="connsiteX656" fmla="*/ 139896 w 290518"/>
                  <a:gd name="connsiteY656" fmla="*/ 152340 h 482337"/>
                  <a:gd name="connsiteX657" fmla="*/ 142613 w 290518"/>
                  <a:gd name="connsiteY657" fmla="*/ 149765 h 482337"/>
                  <a:gd name="connsiteX658" fmla="*/ 145760 w 290518"/>
                  <a:gd name="connsiteY658" fmla="*/ 147905 h 482337"/>
                  <a:gd name="connsiteX659" fmla="*/ 151339 w 290518"/>
                  <a:gd name="connsiteY659" fmla="*/ 145474 h 482337"/>
                  <a:gd name="connsiteX660" fmla="*/ 156202 w 290518"/>
                  <a:gd name="connsiteY660" fmla="*/ 144616 h 482337"/>
                  <a:gd name="connsiteX661" fmla="*/ 158634 w 290518"/>
                  <a:gd name="connsiteY661" fmla="*/ 139466 h 482337"/>
                  <a:gd name="connsiteX662" fmla="*/ 158920 w 290518"/>
                  <a:gd name="connsiteY662" fmla="*/ 136891 h 482337"/>
                  <a:gd name="connsiteX663" fmla="*/ 164928 w 290518"/>
                  <a:gd name="connsiteY663" fmla="*/ 124876 h 482337"/>
                  <a:gd name="connsiteX664" fmla="*/ 166215 w 290518"/>
                  <a:gd name="connsiteY664" fmla="*/ 119726 h 482337"/>
                  <a:gd name="connsiteX665" fmla="*/ 167216 w 290518"/>
                  <a:gd name="connsiteY665" fmla="*/ 117580 h 482337"/>
                  <a:gd name="connsiteX666" fmla="*/ 167788 w 290518"/>
                  <a:gd name="connsiteY666" fmla="*/ 115578 h 482337"/>
                  <a:gd name="connsiteX667" fmla="*/ 166215 w 290518"/>
                  <a:gd name="connsiteY667" fmla="*/ 114577 h 482337"/>
                  <a:gd name="connsiteX668" fmla="*/ 164355 w 290518"/>
                  <a:gd name="connsiteY668" fmla="*/ 113861 h 482337"/>
                  <a:gd name="connsiteX669" fmla="*/ 163927 w 290518"/>
                  <a:gd name="connsiteY669" fmla="*/ 112002 h 482337"/>
                  <a:gd name="connsiteX670" fmla="*/ 163783 w 290518"/>
                  <a:gd name="connsiteY670" fmla="*/ 109856 h 482337"/>
                  <a:gd name="connsiteX671" fmla="*/ 163068 w 290518"/>
                  <a:gd name="connsiteY671" fmla="*/ 108712 h 482337"/>
                  <a:gd name="connsiteX672" fmla="*/ 160207 w 290518"/>
                  <a:gd name="connsiteY672" fmla="*/ 107138 h 482337"/>
                  <a:gd name="connsiteX673" fmla="*/ 159206 w 290518"/>
                  <a:gd name="connsiteY673" fmla="*/ 105851 h 482337"/>
                  <a:gd name="connsiteX674" fmla="*/ 157346 w 290518"/>
                  <a:gd name="connsiteY674" fmla="*/ 101560 h 482337"/>
                  <a:gd name="connsiteX675" fmla="*/ 156631 w 290518"/>
                  <a:gd name="connsiteY675" fmla="*/ 98842 h 482337"/>
                  <a:gd name="connsiteX676" fmla="*/ 156631 w 290518"/>
                  <a:gd name="connsiteY676" fmla="*/ 95981 h 482337"/>
                  <a:gd name="connsiteX677" fmla="*/ 157490 w 290518"/>
                  <a:gd name="connsiteY677" fmla="*/ 86397 h 482337"/>
                  <a:gd name="connsiteX678" fmla="*/ 158776 w 290518"/>
                  <a:gd name="connsiteY678" fmla="*/ 83537 h 482337"/>
                  <a:gd name="connsiteX679" fmla="*/ 160922 w 290518"/>
                  <a:gd name="connsiteY679" fmla="*/ 81105 h 482337"/>
                  <a:gd name="connsiteX680" fmla="*/ 161494 w 290518"/>
                  <a:gd name="connsiteY680" fmla="*/ 78387 h 482337"/>
                  <a:gd name="connsiteX681" fmla="*/ 161066 w 290518"/>
                  <a:gd name="connsiteY681" fmla="*/ 75812 h 482337"/>
                  <a:gd name="connsiteX682" fmla="*/ 160064 w 290518"/>
                  <a:gd name="connsiteY682" fmla="*/ 74096 h 482337"/>
                  <a:gd name="connsiteX683" fmla="*/ 158776 w 290518"/>
                  <a:gd name="connsiteY683" fmla="*/ 72808 h 482337"/>
                  <a:gd name="connsiteX684" fmla="*/ 156488 w 290518"/>
                  <a:gd name="connsiteY684" fmla="*/ 73237 h 482337"/>
                  <a:gd name="connsiteX685" fmla="*/ 154342 w 290518"/>
                  <a:gd name="connsiteY685" fmla="*/ 76814 h 482337"/>
                  <a:gd name="connsiteX686" fmla="*/ 153198 w 290518"/>
                  <a:gd name="connsiteY686" fmla="*/ 78101 h 482337"/>
                  <a:gd name="connsiteX687" fmla="*/ 150481 w 290518"/>
                  <a:gd name="connsiteY687" fmla="*/ 79388 h 482337"/>
                  <a:gd name="connsiteX688" fmla="*/ 147333 w 290518"/>
                  <a:gd name="connsiteY688" fmla="*/ 79102 h 482337"/>
                  <a:gd name="connsiteX689" fmla="*/ 143472 w 290518"/>
                  <a:gd name="connsiteY689" fmla="*/ 77958 h 482337"/>
                  <a:gd name="connsiteX690" fmla="*/ 139752 w 290518"/>
                  <a:gd name="connsiteY690" fmla="*/ 76527 h 482337"/>
                  <a:gd name="connsiteX691" fmla="*/ 129596 w 290518"/>
                  <a:gd name="connsiteY691" fmla="*/ 70663 h 482337"/>
                  <a:gd name="connsiteX692" fmla="*/ 125019 w 290518"/>
                  <a:gd name="connsiteY692" fmla="*/ 69089 h 482337"/>
                  <a:gd name="connsiteX693" fmla="*/ 123445 w 290518"/>
                  <a:gd name="connsiteY693" fmla="*/ 69089 h 482337"/>
                  <a:gd name="connsiteX694" fmla="*/ 119583 w 290518"/>
                  <a:gd name="connsiteY694" fmla="*/ 69948 h 482337"/>
                  <a:gd name="connsiteX695" fmla="*/ 117867 w 290518"/>
                  <a:gd name="connsiteY695" fmla="*/ 69518 h 482337"/>
                  <a:gd name="connsiteX696" fmla="*/ 116293 w 290518"/>
                  <a:gd name="connsiteY696" fmla="*/ 69375 h 482337"/>
                  <a:gd name="connsiteX697" fmla="*/ 113146 w 290518"/>
                  <a:gd name="connsiteY697" fmla="*/ 71092 h 482337"/>
                  <a:gd name="connsiteX698" fmla="*/ 109856 w 290518"/>
                  <a:gd name="connsiteY698" fmla="*/ 72236 h 482337"/>
                  <a:gd name="connsiteX699" fmla="*/ 109428 w 290518"/>
                  <a:gd name="connsiteY699" fmla="*/ 76527 h 482337"/>
                  <a:gd name="connsiteX700" fmla="*/ 108426 w 290518"/>
                  <a:gd name="connsiteY700" fmla="*/ 79817 h 482337"/>
                  <a:gd name="connsiteX701" fmla="*/ 106995 w 290518"/>
                  <a:gd name="connsiteY701" fmla="*/ 82964 h 482337"/>
                  <a:gd name="connsiteX702" fmla="*/ 102561 w 290518"/>
                  <a:gd name="connsiteY702" fmla="*/ 99271 h 482337"/>
                  <a:gd name="connsiteX703" fmla="*/ 102990 w 290518"/>
                  <a:gd name="connsiteY703" fmla="*/ 102418 h 482337"/>
                  <a:gd name="connsiteX704" fmla="*/ 104564 w 290518"/>
                  <a:gd name="connsiteY704" fmla="*/ 105422 h 482337"/>
                  <a:gd name="connsiteX705" fmla="*/ 104707 w 290518"/>
                  <a:gd name="connsiteY705" fmla="*/ 107282 h 482337"/>
                  <a:gd name="connsiteX706" fmla="*/ 104277 w 290518"/>
                  <a:gd name="connsiteY706" fmla="*/ 110571 h 482337"/>
                  <a:gd name="connsiteX707" fmla="*/ 104564 w 290518"/>
                  <a:gd name="connsiteY707" fmla="*/ 116150 h 482337"/>
                  <a:gd name="connsiteX708" fmla="*/ 104277 w 290518"/>
                  <a:gd name="connsiteY708" fmla="*/ 120298 h 482337"/>
                  <a:gd name="connsiteX709" fmla="*/ 101560 w 290518"/>
                  <a:gd name="connsiteY709" fmla="*/ 126306 h 482337"/>
                  <a:gd name="connsiteX710" fmla="*/ 100988 w 290518"/>
                  <a:gd name="connsiteY710" fmla="*/ 129882 h 482337"/>
                  <a:gd name="connsiteX711" fmla="*/ 100988 w 290518"/>
                  <a:gd name="connsiteY711" fmla="*/ 133458 h 482337"/>
                  <a:gd name="connsiteX712" fmla="*/ 101560 w 290518"/>
                  <a:gd name="connsiteY712" fmla="*/ 137463 h 482337"/>
                  <a:gd name="connsiteX713" fmla="*/ 103562 w 290518"/>
                  <a:gd name="connsiteY713" fmla="*/ 142899 h 482337"/>
                  <a:gd name="connsiteX714" fmla="*/ 103562 w 290518"/>
                  <a:gd name="connsiteY714" fmla="*/ 144759 h 482337"/>
                  <a:gd name="connsiteX715" fmla="*/ 102990 w 290518"/>
                  <a:gd name="connsiteY715" fmla="*/ 146332 h 482337"/>
                  <a:gd name="connsiteX716" fmla="*/ 101989 w 290518"/>
                  <a:gd name="connsiteY716" fmla="*/ 147619 h 482337"/>
                  <a:gd name="connsiteX717" fmla="*/ 99986 w 290518"/>
                  <a:gd name="connsiteY717" fmla="*/ 148048 h 482337"/>
                  <a:gd name="connsiteX718" fmla="*/ 96553 w 290518"/>
                  <a:gd name="connsiteY718" fmla="*/ 148192 h 482337"/>
                  <a:gd name="connsiteX719" fmla="*/ 95409 w 290518"/>
                  <a:gd name="connsiteY719" fmla="*/ 147619 h 482337"/>
                  <a:gd name="connsiteX720" fmla="*/ 92691 w 290518"/>
                  <a:gd name="connsiteY720" fmla="*/ 144043 h 482337"/>
                  <a:gd name="connsiteX721" fmla="*/ 91261 w 290518"/>
                  <a:gd name="connsiteY721" fmla="*/ 143042 h 482337"/>
                  <a:gd name="connsiteX722" fmla="*/ 89545 w 290518"/>
                  <a:gd name="connsiteY722" fmla="*/ 142327 h 482337"/>
                  <a:gd name="connsiteX723" fmla="*/ 88257 w 290518"/>
                  <a:gd name="connsiteY723" fmla="*/ 140896 h 482337"/>
                  <a:gd name="connsiteX724" fmla="*/ 86540 w 290518"/>
                  <a:gd name="connsiteY724" fmla="*/ 139752 h 482337"/>
                  <a:gd name="connsiteX725" fmla="*/ 85253 w 290518"/>
                  <a:gd name="connsiteY725" fmla="*/ 140467 h 482337"/>
                  <a:gd name="connsiteX726" fmla="*/ 84681 w 290518"/>
                  <a:gd name="connsiteY726" fmla="*/ 141898 h 482337"/>
                  <a:gd name="connsiteX727" fmla="*/ 84395 w 290518"/>
                  <a:gd name="connsiteY727" fmla="*/ 148048 h 482337"/>
                  <a:gd name="connsiteX728" fmla="*/ 84681 w 290518"/>
                  <a:gd name="connsiteY728" fmla="*/ 149479 h 482337"/>
                  <a:gd name="connsiteX729" fmla="*/ 85825 w 290518"/>
                  <a:gd name="connsiteY729" fmla="*/ 151195 h 482337"/>
                  <a:gd name="connsiteX730" fmla="*/ 87399 w 290518"/>
                  <a:gd name="connsiteY730" fmla="*/ 152626 h 482337"/>
                  <a:gd name="connsiteX731" fmla="*/ 88114 w 290518"/>
                  <a:gd name="connsiteY731" fmla="*/ 153627 h 482337"/>
                  <a:gd name="connsiteX732" fmla="*/ 88400 w 290518"/>
                  <a:gd name="connsiteY732" fmla="*/ 154771 h 482337"/>
                  <a:gd name="connsiteX733" fmla="*/ 89688 w 290518"/>
                  <a:gd name="connsiteY733" fmla="*/ 167216 h 482337"/>
                  <a:gd name="connsiteX734" fmla="*/ 90546 w 290518"/>
                  <a:gd name="connsiteY734" fmla="*/ 169934 h 482337"/>
                  <a:gd name="connsiteX735" fmla="*/ 91976 w 290518"/>
                  <a:gd name="connsiteY735" fmla="*/ 173367 h 482337"/>
                  <a:gd name="connsiteX736" fmla="*/ 92977 w 290518"/>
                  <a:gd name="connsiteY736" fmla="*/ 176943 h 482337"/>
                  <a:gd name="connsiteX737" fmla="*/ 93264 w 290518"/>
                  <a:gd name="connsiteY737" fmla="*/ 181091 h 482337"/>
                  <a:gd name="connsiteX738" fmla="*/ 94407 w 290518"/>
                  <a:gd name="connsiteY738" fmla="*/ 184953 h 482337"/>
                  <a:gd name="connsiteX739" fmla="*/ 96124 w 290518"/>
                  <a:gd name="connsiteY739" fmla="*/ 186527 h 482337"/>
                  <a:gd name="connsiteX740" fmla="*/ 98413 w 290518"/>
                  <a:gd name="connsiteY740" fmla="*/ 186241 h 482337"/>
                  <a:gd name="connsiteX741" fmla="*/ 99558 w 290518"/>
                  <a:gd name="connsiteY741" fmla="*/ 186670 h 482337"/>
                  <a:gd name="connsiteX742" fmla="*/ 100559 w 290518"/>
                  <a:gd name="connsiteY742" fmla="*/ 189960 h 482337"/>
                  <a:gd name="connsiteX743" fmla="*/ 102990 w 290518"/>
                  <a:gd name="connsiteY743" fmla="*/ 192248 h 482337"/>
                  <a:gd name="connsiteX744" fmla="*/ 103992 w 290518"/>
                  <a:gd name="connsiteY744" fmla="*/ 195824 h 482337"/>
                  <a:gd name="connsiteX745" fmla="*/ 105279 w 290518"/>
                  <a:gd name="connsiteY745" fmla="*/ 197112 h 482337"/>
                  <a:gd name="connsiteX746" fmla="*/ 106995 w 290518"/>
                  <a:gd name="connsiteY746" fmla="*/ 197541 h 482337"/>
                  <a:gd name="connsiteX747" fmla="*/ 108855 w 290518"/>
                  <a:gd name="connsiteY747" fmla="*/ 197541 h 482337"/>
                  <a:gd name="connsiteX748" fmla="*/ 109856 w 290518"/>
                  <a:gd name="connsiteY748" fmla="*/ 196254 h 482337"/>
                  <a:gd name="connsiteX749" fmla="*/ 109713 w 290518"/>
                  <a:gd name="connsiteY749" fmla="*/ 192821 h 482337"/>
                  <a:gd name="connsiteX750" fmla="*/ 108569 w 290518"/>
                  <a:gd name="connsiteY750" fmla="*/ 187528 h 482337"/>
                  <a:gd name="connsiteX751" fmla="*/ 109713 w 290518"/>
                  <a:gd name="connsiteY751" fmla="*/ 183952 h 482337"/>
                  <a:gd name="connsiteX752" fmla="*/ 111429 w 290518"/>
                  <a:gd name="connsiteY752" fmla="*/ 185955 h 482337"/>
                  <a:gd name="connsiteX753" fmla="*/ 113575 w 290518"/>
                  <a:gd name="connsiteY753" fmla="*/ 187099 h 482337"/>
                  <a:gd name="connsiteX754" fmla="*/ 116436 w 290518"/>
                  <a:gd name="connsiteY754" fmla="*/ 187671 h 482337"/>
                  <a:gd name="connsiteX755" fmla="*/ 119011 w 290518"/>
                  <a:gd name="connsiteY755" fmla="*/ 188959 h 482337"/>
                  <a:gd name="connsiteX756" fmla="*/ 120584 w 290518"/>
                  <a:gd name="connsiteY756" fmla="*/ 191104 h 482337"/>
                  <a:gd name="connsiteX757" fmla="*/ 120871 w 290518"/>
                  <a:gd name="connsiteY757" fmla="*/ 193822 h 482337"/>
                  <a:gd name="connsiteX758" fmla="*/ 120013 w 290518"/>
                  <a:gd name="connsiteY758" fmla="*/ 195824 h 482337"/>
                  <a:gd name="connsiteX759" fmla="*/ 113004 w 290518"/>
                  <a:gd name="connsiteY759" fmla="*/ 201975 h 482337"/>
                  <a:gd name="connsiteX760" fmla="*/ 111573 w 290518"/>
                  <a:gd name="connsiteY760" fmla="*/ 203406 h 482337"/>
                  <a:gd name="connsiteX761" fmla="*/ 110858 w 290518"/>
                  <a:gd name="connsiteY761" fmla="*/ 205122 h 482337"/>
                  <a:gd name="connsiteX762" fmla="*/ 110858 w 290518"/>
                  <a:gd name="connsiteY762" fmla="*/ 210987 h 482337"/>
                  <a:gd name="connsiteX763" fmla="*/ 111429 w 290518"/>
                  <a:gd name="connsiteY763" fmla="*/ 216852 h 482337"/>
                  <a:gd name="connsiteX764" fmla="*/ 114147 w 290518"/>
                  <a:gd name="connsiteY764" fmla="*/ 213848 h 482337"/>
                  <a:gd name="connsiteX765" fmla="*/ 117580 w 290518"/>
                  <a:gd name="connsiteY765" fmla="*/ 214277 h 482337"/>
                  <a:gd name="connsiteX766" fmla="*/ 120298 w 290518"/>
                  <a:gd name="connsiteY766" fmla="*/ 217996 h 482337"/>
                  <a:gd name="connsiteX767" fmla="*/ 122587 w 290518"/>
                  <a:gd name="connsiteY767" fmla="*/ 218139 h 482337"/>
                  <a:gd name="connsiteX768" fmla="*/ 125305 w 290518"/>
                  <a:gd name="connsiteY768" fmla="*/ 220571 h 482337"/>
                  <a:gd name="connsiteX769" fmla="*/ 128595 w 290518"/>
                  <a:gd name="connsiteY769" fmla="*/ 221715 h 482337"/>
                  <a:gd name="connsiteX770" fmla="*/ 132886 w 290518"/>
                  <a:gd name="connsiteY770" fmla="*/ 221429 h 482337"/>
                  <a:gd name="connsiteX771" fmla="*/ 136033 w 290518"/>
                  <a:gd name="connsiteY771" fmla="*/ 219570 h 482337"/>
                  <a:gd name="connsiteX772" fmla="*/ 136176 w 290518"/>
                  <a:gd name="connsiteY772" fmla="*/ 217138 h 482337"/>
                  <a:gd name="connsiteX773" fmla="*/ 137750 w 290518"/>
                  <a:gd name="connsiteY773" fmla="*/ 215564 h 482337"/>
                  <a:gd name="connsiteX774" fmla="*/ 142041 w 290518"/>
                  <a:gd name="connsiteY774" fmla="*/ 213276 h 482337"/>
                  <a:gd name="connsiteX775" fmla="*/ 143472 w 290518"/>
                  <a:gd name="connsiteY775" fmla="*/ 212704 h 482337"/>
                  <a:gd name="connsiteX776" fmla="*/ 145045 w 290518"/>
                  <a:gd name="connsiteY776" fmla="*/ 212417 h 482337"/>
                  <a:gd name="connsiteX777" fmla="*/ 146046 w 290518"/>
                  <a:gd name="connsiteY777" fmla="*/ 212704 h 482337"/>
                  <a:gd name="connsiteX778" fmla="*/ 154915 w 290518"/>
                  <a:gd name="connsiteY778" fmla="*/ 217281 h 482337"/>
                  <a:gd name="connsiteX779" fmla="*/ 158061 w 290518"/>
                  <a:gd name="connsiteY779" fmla="*/ 222430 h 482337"/>
                  <a:gd name="connsiteX780" fmla="*/ 98413 w 290518"/>
                  <a:gd name="connsiteY780" fmla="*/ 265915 h 482337"/>
                  <a:gd name="connsiteX781" fmla="*/ 97412 w 290518"/>
                  <a:gd name="connsiteY781" fmla="*/ 267489 h 482337"/>
                  <a:gd name="connsiteX782" fmla="*/ 96267 w 290518"/>
                  <a:gd name="connsiteY782" fmla="*/ 267918 h 482337"/>
                  <a:gd name="connsiteX783" fmla="*/ 94551 w 290518"/>
                  <a:gd name="connsiteY783" fmla="*/ 267489 h 482337"/>
                  <a:gd name="connsiteX784" fmla="*/ 93836 w 290518"/>
                  <a:gd name="connsiteY784" fmla="*/ 266630 h 482337"/>
                  <a:gd name="connsiteX785" fmla="*/ 90403 w 290518"/>
                  <a:gd name="connsiteY785" fmla="*/ 264485 h 482337"/>
                  <a:gd name="connsiteX786" fmla="*/ 88972 w 290518"/>
                  <a:gd name="connsiteY786" fmla="*/ 263054 h 482337"/>
                  <a:gd name="connsiteX787" fmla="*/ 88400 w 290518"/>
                  <a:gd name="connsiteY787" fmla="*/ 263197 h 482337"/>
                  <a:gd name="connsiteX788" fmla="*/ 88114 w 290518"/>
                  <a:gd name="connsiteY788" fmla="*/ 263627 h 482337"/>
                  <a:gd name="connsiteX789" fmla="*/ 87971 w 290518"/>
                  <a:gd name="connsiteY789" fmla="*/ 264199 h 482337"/>
                  <a:gd name="connsiteX790" fmla="*/ 88257 w 290518"/>
                  <a:gd name="connsiteY790" fmla="*/ 264485 h 482337"/>
                  <a:gd name="connsiteX791" fmla="*/ 87542 w 290518"/>
                  <a:gd name="connsiteY791" fmla="*/ 265343 h 482337"/>
                  <a:gd name="connsiteX792" fmla="*/ 87399 w 290518"/>
                  <a:gd name="connsiteY792" fmla="*/ 266773 h 482337"/>
                  <a:gd name="connsiteX793" fmla="*/ 88257 w 290518"/>
                  <a:gd name="connsiteY793" fmla="*/ 267346 h 482337"/>
                  <a:gd name="connsiteX794" fmla="*/ 90116 w 290518"/>
                  <a:gd name="connsiteY794" fmla="*/ 270636 h 482337"/>
                  <a:gd name="connsiteX795" fmla="*/ 91690 w 290518"/>
                  <a:gd name="connsiteY795" fmla="*/ 272495 h 482337"/>
                  <a:gd name="connsiteX796" fmla="*/ 94407 w 290518"/>
                  <a:gd name="connsiteY796" fmla="*/ 272924 h 482337"/>
                  <a:gd name="connsiteX797" fmla="*/ 96697 w 290518"/>
                  <a:gd name="connsiteY797" fmla="*/ 272066 h 482337"/>
                  <a:gd name="connsiteX798" fmla="*/ 98842 w 290518"/>
                  <a:gd name="connsiteY798" fmla="*/ 272495 h 482337"/>
                  <a:gd name="connsiteX799" fmla="*/ 100988 w 290518"/>
                  <a:gd name="connsiteY799" fmla="*/ 272209 h 482337"/>
                  <a:gd name="connsiteX800" fmla="*/ 101846 w 290518"/>
                  <a:gd name="connsiteY800" fmla="*/ 270207 h 482337"/>
                  <a:gd name="connsiteX801" fmla="*/ 99414 w 290518"/>
                  <a:gd name="connsiteY801" fmla="*/ 268204 h 482337"/>
                  <a:gd name="connsiteX802" fmla="*/ 98413 w 290518"/>
                  <a:gd name="connsiteY802" fmla="*/ 265915 h 482337"/>
                  <a:gd name="connsiteX803" fmla="*/ 99700 w 290518"/>
                  <a:gd name="connsiteY803" fmla="*/ 221286 h 482337"/>
                  <a:gd name="connsiteX804" fmla="*/ 99700 w 290518"/>
                  <a:gd name="connsiteY804" fmla="*/ 219283 h 482337"/>
                  <a:gd name="connsiteX805" fmla="*/ 97841 w 290518"/>
                  <a:gd name="connsiteY805" fmla="*/ 217138 h 482337"/>
                  <a:gd name="connsiteX806" fmla="*/ 95123 w 290518"/>
                  <a:gd name="connsiteY806" fmla="*/ 215993 h 482337"/>
                  <a:gd name="connsiteX807" fmla="*/ 94551 w 290518"/>
                  <a:gd name="connsiteY807" fmla="*/ 216423 h 482337"/>
                  <a:gd name="connsiteX808" fmla="*/ 94407 w 290518"/>
                  <a:gd name="connsiteY808" fmla="*/ 217138 h 482337"/>
                  <a:gd name="connsiteX809" fmla="*/ 94551 w 290518"/>
                  <a:gd name="connsiteY809" fmla="*/ 218139 h 482337"/>
                  <a:gd name="connsiteX810" fmla="*/ 99700 w 290518"/>
                  <a:gd name="connsiteY810" fmla="*/ 221286 h 482337"/>
                  <a:gd name="connsiteX811" fmla="*/ 130168 w 290518"/>
                  <a:gd name="connsiteY811" fmla="*/ 453443 h 482337"/>
                  <a:gd name="connsiteX812" fmla="*/ 128023 w 290518"/>
                  <a:gd name="connsiteY812" fmla="*/ 454016 h 482337"/>
                  <a:gd name="connsiteX813" fmla="*/ 126450 w 290518"/>
                  <a:gd name="connsiteY813" fmla="*/ 451870 h 482337"/>
                  <a:gd name="connsiteX814" fmla="*/ 122730 w 290518"/>
                  <a:gd name="connsiteY814" fmla="*/ 451298 h 482337"/>
                  <a:gd name="connsiteX815" fmla="*/ 118582 w 290518"/>
                  <a:gd name="connsiteY815" fmla="*/ 454016 h 482337"/>
                  <a:gd name="connsiteX816" fmla="*/ 117867 w 290518"/>
                  <a:gd name="connsiteY816" fmla="*/ 455589 h 482337"/>
                  <a:gd name="connsiteX817" fmla="*/ 119440 w 290518"/>
                  <a:gd name="connsiteY817" fmla="*/ 457305 h 482337"/>
                  <a:gd name="connsiteX818" fmla="*/ 122158 w 290518"/>
                  <a:gd name="connsiteY818" fmla="*/ 456447 h 482337"/>
                  <a:gd name="connsiteX819" fmla="*/ 124160 w 290518"/>
                  <a:gd name="connsiteY819" fmla="*/ 457305 h 482337"/>
                  <a:gd name="connsiteX820" fmla="*/ 128308 w 290518"/>
                  <a:gd name="connsiteY820" fmla="*/ 455875 h 482337"/>
                  <a:gd name="connsiteX821" fmla="*/ 130598 w 290518"/>
                  <a:gd name="connsiteY821" fmla="*/ 458021 h 482337"/>
                  <a:gd name="connsiteX822" fmla="*/ 134174 w 290518"/>
                  <a:gd name="connsiteY822" fmla="*/ 455875 h 482337"/>
                  <a:gd name="connsiteX823" fmla="*/ 134317 w 290518"/>
                  <a:gd name="connsiteY823" fmla="*/ 455160 h 482337"/>
                  <a:gd name="connsiteX824" fmla="*/ 133602 w 290518"/>
                  <a:gd name="connsiteY824" fmla="*/ 454016 h 482337"/>
                  <a:gd name="connsiteX825" fmla="*/ 130168 w 290518"/>
                  <a:gd name="connsiteY825" fmla="*/ 453443 h 482337"/>
                  <a:gd name="connsiteX826" fmla="*/ 264056 w 290518"/>
                  <a:gd name="connsiteY826" fmla="*/ 418398 h 482337"/>
                  <a:gd name="connsiteX827" fmla="*/ 263055 w 290518"/>
                  <a:gd name="connsiteY827" fmla="*/ 421831 h 482337"/>
                  <a:gd name="connsiteX828" fmla="*/ 263770 w 290518"/>
                  <a:gd name="connsiteY828" fmla="*/ 422832 h 482337"/>
                  <a:gd name="connsiteX829" fmla="*/ 265629 w 290518"/>
                  <a:gd name="connsiteY829" fmla="*/ 426838 h 482337"/>
                  <a:gd name="connsiteX830" fmla="*/ 266058 w 290518"/>
                  <a:gd name="connsiteY830" fmla="*/ 425121 h 482337"/>
                  <a:gd name="connsiteX831" fmla="*/ 266058 w 290518"/>
                  <a:gd name="connsiteY831" fmla="*/ 420115 h 482337"/>
                  <a:gd name="connsiteX832" fmla="*/ 264056 w 290518"/>
                  <a:gd name="connsiteY832" fmla="*/ 418398 h 482337"/>
                  <a:gd name="connsiteX833" fmla="*/ 289803 w 290518"/>
                  <a:gd name="connsiteY833" fmla="*/ 403665 h 482337"/>
                  <a:gd name="connsiteX834" fmla="*/ 289088 w 290518"/>
                  <a:gd name="connsiteY834" fmla="*/ 402234 h 482337"/>
                  <a:gd name="connsiteX835" fmla="*/ 287514 w 290518"/>
                  <a:gd name="connsiteY835" fmla="*/ 401233 h 482337"/>
                  <a:gd name="connsiteX836" fmla="*/ 285798 w 290518"/>
                  <a:gd name="connsiteY836" fmla="*/ 398944 h 482337"/>
                  <a:gd name="connsiteX837" fmla="*/ 285512 w 290518"/>
                  <a:gd name="connsiteY837" fmla="*/ 396083 h 482337"/>
                  <a:gd name="connsiteX838" fmla="*/ 286514 w 290518"/>
                  <a:gd name="connsiteY838" fmla="*/ 389360 h 482337"/>
                  <a:gd name="connsiteX839" fmla="*/ 286514 w 290518"/>
                  <a:gd name="connsiteY839" fmla="*/ 387787 h 482337"/>
                  <a:gd name="connsiteX840" fmla="*/ 284081 w 290518"/>
                  <a:gd name="connsiteY840" fmla="*/ 384068 h 482337"/>
                  <a:gd name="connsiteX841" fmla="*/ 283653 w 290518"/>
                  <a:gd name="connsiteY841" fmla="*/ 379348 h 482337"/>
                  <a:gd name="connsiteX842" fmla="*/ 281078 w 290518"/>
                  <a:gd name="connsiteY842" fmla="*/ 377631 h 482337"/>
                  <a:gd name="connsiteX843" fmla="*/ 277788 w 290518"/>
                  <a:gd name="connsiteY843" fmla="*/ 377059 h 482337"/>
                  <a:gd name="connsiteX844" fmla="*/ 276786 w 290518"/>
                  <a:gd name="connsiteY844" fmla="*/ 375915 h 482337"/>
                  <a:gd name="connsiteX845" fmla="*/ 276786 w 290518"/>
                  <a:gd name="connsiteY845" fmla="*/ 374913 h 482337"/>
                  <a:gd name="connsiteX846" fmla="*/ 279218 w 290518"/>
                  <a:gd name="connsiteY846" fmla="*/ 372768 h 482337"/>
                  <a:gd name="connsiteX847" fmla="*/ 280505 w 290518"/>
                  <a:gd name="connsiteY847" fmla="*/ 371337 h 482337"/>
                  <a:gd name="connsiteX848" fmla="*/ 282222 w 290518"/>
                  <a:gd name="connsiteY848" fmla="*/ 368333 h 482337"/>
                  <a:gd name="connsiteX849" fmla="*/ 281793 w 290518"/>
                  <a:gd name="connsiteY849" fmla="*/ 365043 h 482337"/>
                  <a:gd name="connsiteX850" fmla="*/ 278932 w 290518"/>
                  <a:gd name="connsiteY850" fmla="*/ 361181 h 482337"/>
                  <a:gd name="connsiteX851" fmla="*/ 278360 w 290518"/>
                  <a:gd name="connsiteY851" fmla="*/ 359894 h 482337"/>
                  <a:gd name="connsiteX852" fmla="*/ 278360 w 290518"/>
                  <a:gd name="connsiteY852" fmla="*/ 355317 h 482337"/>
                  <a:gd name="connsiteX853" fmla="*/ 275213 w 290518"/>
                  <a:gd name="connsiteY853" fmla="*/ 355746 h 482337"/>
                  <a:gd name="connsiteX854" fmla="*/ 272781 w 290518"/>
                  <a:gd name="connsiteY854" fmla="*/ 353886 h 482337"/>
                  <a:gd name="connsiteX855" fmla="*/ 271208 w 290518"/>
                  <a:gd name="connsiteY855" fmla="*/ 350739 h 482337"/>
                  <a:gd name="connsiteX856" fmla="*/ 268919 w 290518"/>
                  <a:gd name="connsiteY856" fmla="*/ 348164 h 482337"/>
                  <a:gd name="connsiteX857" fmla="*/ 261910 w 290518"/>
                  <a:gd name="connsiteY857" fmla="*/ 343873 h 482337"/>
                  <a:gd name="connsiteX858" fmla="*/ 258191 w 290518"/>
                  <a:gd name="connsiteY858" fmla="*/ 340726 h 482337"/>
                  <a:gd name="connsiteX859" fmla="*/ 256761 w 290518"/>
                  <a:gd name="connsiteY859" fmla="*/ 340869 h 482337"/>
                  <a:gd name="connsiteX860" fmla="*/ 255044 w 290518"/>
                  <a:gd name="connsiteY860" fmla="*/ 343587 h 482337"/>
                  <a:gd name="connsiteX861" fmla="*/ 257905 w 290518"/>
                  <a:gd name="connsiteY861" fmla="*/ 355460 h 482337"/>
                  <a:gd name="connsiteX862" fmla="*/ 258620 w 290518"/>
                  <a:gd name="connsiteY862" fmla="*/ 359608 h 482337"/>
                  <a:gd name="connsiteX863" fmla="*/ 257619 w 290518"/>
                  <a:gd name="connsiteY863" fmla="*/ 363470 h 482337"/>
                  <a:gd name="connsiteX864" fmla="*/ 253900 w 290518"/>
                  <a:gd name="connsiteY864" fmla="*/ 364185 h 482337"/>
                  <a:gd name="connsiteX865" fmla="*/ 250037 w 290518"/>
                  <a:gd name="connsiteY865" fmla="*/ 363184 h 482337"/>
                  <a:gd name="connsiteX866" fmla="*/ 248894 w 290518"/>
                  <a:gd name="connsiteY866" fmla="*/ 363184 h 482337"/>
                  <a:gd name="connsiteX867" fmla="*/ 247892 w 290518"/>
                  <a:gd name="connsiteY867" fmla="*/ 366331 h 482337"/>
                  <a:gd name="connsiteX868" fmla="*/ 246891 w 290518"/>
                  <a:gd name="connsiteY868" fmla="*/ 367904 h 482337"/>
                  <a:gd name="connsiteX869" fmla="*/ 244030 w 290518"/>
                  <a:gd name="connsiteY869" fmla="*/ 367189 h 482337"/>
                  <a:gd name="connsiteX870" fmla="*/ 240883 w 290518"/>
                  <a:gd name="connsiteY870" fmla="*/ 365186 h 482337"/>
                  <a:gd name="connsiteX871" fmla="*/ 238594 w 290518"/>
                  <a:gd name="connsiteY871" fmla="*/ 364757 h 482337"/>
                  <a:gd name="connsiteX872" fmla="*/ 236735 w 290518"/>
                  <a:gd name="connsiteY872" fmla="*/ 366188 h 482337"/>
                  <a:gd name="connsiteX873" fmla="*/ 236163 w 290518"/>
                  <a:gd name="connsiteY873" fmla="*/ 367761 h 482337"/>
                  <a:gd name="connsiteX874" fmla="*/ 235448 w 290518"/>
                  <a:gd name="connsiteY874" fmla="*/ 373340 h 482337"/>
                  <a:gd name="connsiteX875" fmla="*/ 234589 w 290518"/>
                  <a:gd name="connsiteY875" fmla="*/ 377202 h 482337"/>
                  <a:gd name="connsiteX876" fmla="*/ 231299 w 290518"/>
                  <a:gd name="connsiteY876" fmla="*/ 378489 h 482337"/>
                  <a:gd name="connsiteX877" fmla="*/ 226150 w 290518"/>
                  <a:gd name="connsiteY877" fmla="*/ 375915 h 482337"/>
                  <a:gd name="connsiteX878" fmla="*/ 224719 w 290518"/>
                  <a:gd name="connsiteY878" fmla="*/ 376058 h 482337"/>
                  <a:gd name="connsiteX879" fmla="*/ 223289 w 290518"/>
                  <a:gd name="connsiteY879" fmla="*/ 377345 h 482337"/>
                  <a:gd name="connsiteX880" fmla="*/ 222287 w 290518"/>
                  <a:gd name="connsiteY880" fmla="*/ 378918 h 482337"/>
                  <a:gd name="connsiteX881" fmla="*/ 221000 w 290518"/>
                  <a:gd name="connsiteY881" fmla="*/ 382638 h 482337"/>
                  <a:gd name="connsiteX882" fmla="*/ 219284 w 290518"/>
                  <a:gd name="connsiteY882" fmla="*/ 386071 h 482337"/>
                  <a:gd name="connsiteX883" fmla="*/ 218426 w 290518"/>
                  <a:gd name="connsiteY883" fmla="*/ 387358 h 482337"/>
                  <a:gd name="connsiteX884" fmla="*/ 217281 w 290518"/>
                  <a:gd name="connsiteY884" fmla="*/ 388216 h 482337"/>
                  <a:gd name="connsiteX885" fmla="*/ 212417 w 290518"/>
                  <a:gd name="connsiteY885" fmla="*/ 389504 h 482337"/>
                  <a:gd name="connsiteX886" fmla="*/ 210415 w 290518"/>
                  <a:gd name="connsiteY886" fmla="*/ 390362 h 482337"/>
                  <a:gd name="connsiteX887" fmla="*/ 206410 w 290518"/>
                  <a:gd name="connsiteY887" fmla="*/ 392794 h 482337"/>
                  <a:gd name="connsiteX888" fmla="*/ 204980 w 290518"/>
                  <a:gd name="connsiteY888" fmla="*/ 392507 h 482337"/>
                  <a:gd name="connsiteX889" fmla="*/ 207983 w 290518"/>
                  <a:gd name="connsiteY889" fmla="*/ 389933 h 482337"/>
                  <a:gd name="connsiteX890" fmla="*/ 208699 w 290518"/>
                  <a:gd name="connsiteY890" fmla="*/ 388645 h 482337"/>
                  <a:gd name="connsiteX891" fmla="*/ 208126 w 290518"/>
                  <a:gd name="connsiteY891" fmla="*/ 382924 h 482337"/>
                  <a:gd name="connsiteX892" fmla="*/ 207841 w 290518"/>
                  <a:gd name="connsiteY892" fmla="*/ 381207 h 482337"/>
                  <a:gd name="connsiteX893" fmla="*/ 205838 w 290518"/>
                  <a:gd name="connsiteY893" fmla="*/ 377774 h 482337"/>
                  <a:gd name="connsiteX894" fmla="*/ 202690 w 290518"/>
                  <a:gd name="connsiteY894" fmla="*/ 375629 h 482337"/>
                  <a:gd name="connsiteX895" fmla="*/ 199114 w 290518"/>
                  <a:gd name="connsiteY895" fmla="*/ 374770 h 482337"/>
                  <a:gd name="connsiteX896" fmla="*/ 197112 w 290518"/>
                  <a:gd name="connsiteY896" fmla="*/ 373769 h 482337"/>
                  <a:gd name="connsiteX897" fmla="*/ 195110 w 290518"/>
                  <a:gd name="connsiteY897" fmla="*/ 373054 h 482337"/>
                  <a:gd name="connsiteX898" fmla="*/ 193536 w 290518"/>
                  <a:gd name="connsiteY898" fmla="*/ 375771 h 482337"/>
                  <a:gd name="connsiteX899" fmla="*/ 192392 w 290518"/>
                  <a:gd name="connsiteY899" fmla="*/ 377202 h 482337"/>
                  <a:gd name="connsiteX900" fmla="*/ 190961 w 290518"/>
                  <a:gd name="connsiteY900" fmla="*/ 378060 h 482337"/>
                  <a:gd name="connsiteX901" fmla="*/ 186527 w 290518"/>
                  <a:gd name="connsiteY901" fmla="*/ 378775 h 482337"/>
                  <a:gd name="connsiteX902" fmla="*/ 184953 w 290518"/>
                  <a:gd name="connsiteY902" fmla="*/ 379777 h 482337"/>
                  <a:gd name="connsiteX903" fmla="*/ 183523 w 290518"/>
                  <a:gd name="connsiteY903" fmla="*/ 381207 h 482337"/>
                  <a:gd name="connsiteX904" fmla="*/ 182522 w 290518"/>
                  <a:gd name="connsiteY904" fmla="*/ 382352 h 482337"/>
                  <a:gd name="connsiteX905" fmla="*/ 181949 w 290518"/>
                  <a:gd name="connsiteY905" fmla="*/ 383639 h 482337"/>
                  <a:gd name="connsiteX906" fmla="*/ 182092 w 290518"/>
                  <a:gd name="connsiteY906" fmla="*/ 385784 h 482337"/>
                  <a:gd name="connsiteX907" fmla="*/ 181949 w 290518"/>
                  <a:gd name="connsiteY907" fmla="*/ 387787 h 482337"/>
                  <a:gd name="connsiteX908" fmla="*/ 179374 w 290518"/>
                  <a:gd name="connsiteY908" fmla="*/ 389790 h 482337"/>
                  <a:gd name="connsiteX909" fmla="*/ 176085 w 290518"/>
                  <a:gd name="connsiteY909" fmla="*/ 390505 h 482337"/>
                  <a:gd name="connsiteX910" fmla="*/ 172080 w 290518"/>
                  <a:gd name="connsiteY910" fmla="*/ 390505 h 482337"/>
                  <a:gd name="connsiteX911" fmla="*/ 169505 w 290518"/>
                  <a:gd name="connsiteY911" fmla="*/ 391649 h 482337"/>
                  <a:gd name="connsiteX912" fmla="*/ 163354 w 290518"/>
                  <a:gd name="connsiteY912" fmla="*/ 393080 h 482337"/>
                  <a:gd name="connsiteX913" fmla="*/ 161924 w 290518"/>
                  <a:gd name="connsiteY913" fmla="*/ 393652 h 482337"/>
                  <a:gd name="connsiteX914" fmla="*/ 159063 w 290518"/>
                  <a:gd name="connsiteY914" fmla="*/ 396227 h 482337"/>
                  <a:gd name="connsiteX915" fmla="*/ 155630 w 290518"/>
                  <a:gd name="connsiteY915" fmla="*/ 400232 h 482337"/>
                  <a:gd name="connsiteX916" fmla="*/ 155200 w 290518"/>
                  <a:gd name="connsiteY916" fmla="*/ 401662 h 482337"/>
                  <a:gd name="connsiteX917" fmla="*/ 155058 w 290518"/>
                  <a:gd name="connsiteY917" fmla="*/ 404809 h 482337"/>
                  <a:gd name="connsiteX918" fmla="*/ 153055 w 290518"/>
                  <a:gd name="connsiteY918" fmla="*/ 413678 h 482337"/>
                  <a:gd name="connsiteX919" fmla="*/ 151339 w 290518"/>
                  <a:gd name="connsiteY919" fmla="*/ 416252 h 482337"/>
                  <a:gd name="connsiteX920" fmla="*/ 149336 w 290518"/>
                  <a:gd name="connsiteY920" fmla="*/ 418684 h 482337"/>
                  <a:gd name="connsiteX921" fmla="*/ 148764 w 290518"/>
                  <a:gd name="connsiteY921" fmla="*/ 422403 h 482337"/>
                  <a:gd name="connsiteX922" fmla="*/ 150624 w 290518"/>
                  <a:gd name="connsiteY922" fmla="*/ 425693 h 482337"/>
                  <a:gd name="connsiteX923" fmla="*/ 152483 w 290518"/>
                  <a:gd name="connsiteY923" fmla="*/ 426838 h 482337"/>
                  <a:gd name="connsiteX924" fmla="*/ 154628 w 290518"/>
                  <a:gd name="connsiteY924" fmla="*/ 427267 h 482337"/>
                  <a:gd name="connsiteX925" fmla="*/ 155916 w 290518"/>
                  <a:gd name="connsiteY925" fmla="*/ 426122 h 482337"/>
                  <a:gd name="connsiteX926" fmla="*/ 156917 w 290518"/>
                  <a:gd name="connsiteY926" fmla="*/ 424549 h 482337"/>
                  <a:gd name="connsiteX927" fmla="*/ 159206 w 290518"/>
                  <a:gd name="connsiteY927" fmla="*/ 419542 h 482337"/>
                  <a:gd name="connsiteX928" fmla="*/ 161209 w 290518"/>
                  <a:gd name="connsiteY928" fmla="*/ 414393 h 482337"/>
                  <a:gd name="connsiteX929" fmla="*/ 165070 w 290518"/>
                  <a:gd name="connsiteY929" fmla="*/ 407670 h 482337"/>
                  <a:gd name="connsiteX930" fmla="*/ 165786 w 290518"/>
                  <a:gd name="connsiteY930" fmla="*/ 405381 h 482337"/>
                  <a:gd name="connsiteX931" fmla="*/ 166501 w 290518"/>
                  <a:gd name="connsiteY931" fmla="*/ 404380 h 482337"/>
                  <a:gd name="connsiteX932" fmla="*/ 170077 w 290518"/>
                  <a:gd name="connsiteY932" fmla="*/ 401662 h 482337"/>
                  <a:gd name="connsiteX933" fmla="*/ 173081 w 290518"/>
                  <a:gd name="connsiteY933" fmla="*/ 401376 h 482337"/>
                  <a:gd name="connsiteX934" fmla="*/ 175370 w 290518"/>
                  <a:gd name="connsiteY934" fmla="*/ 402950 h 482337"/>
                  <a:gd name="connsiteX935" fmla="*/ 176228 w 290518"/>
                  <a:gd name="connsiteY935" fmla="*/ 407956 h 482337"/>
                  <a:gd name="connsiteX936" fmla="*/ 176943 w 290518"/>
                  <a:gd name="connsiteY936" fmla="*/ 408814 h 482337"/>
                  <a:gd name="connsiteX937" fmla="*/ 179232 w 290518"/>
                  <a:gd name="connsiteY937" fmla="*/ 408814 h 482337"/>
                  <a:gd name="connsiteX938" fmla="*/ 181377 w 290518"/>
                  <a:gd name="connsiteY938" fmla="*/ 408385 h 482337"/>
                  <a:gd name="connsiteX939" fmla="*/ 183237 w 290518"/>
                  <a:gd name="connsiteY939" fmla="*/ 406382 h 482337"/>
                  <a:gd name="connsiteX940" fmla="*/ 184667 w 290518"/>
                  <a:gd name="connsiteY940" fmla="*/ 403808 h 482337"/>
                  <a:gd name="connsiteX941" fmla="*/ 185383 w 290518"/>
                  <a:gd name="connsiteY941" fmla="*/ 404809 h 482337"/>
                  <a:gd name="connsiteX942" fmla="*/ 185955 w 290518"/>
                  <a:gd name="connsiteY942" fmla="*/ 405953 h 482337"/>
                  <a:gd name="connsiteX943" fmla="*/ 186384 w 290518"/>
                  <a:gd name="connsiteY943" fmla="*/ 407670 h 482337"/>
                  <a:gd name="connsiteX944" fmla="*/ 187243 w 290518"/>
                  <a:gd name="connsiteY944" fmla="*/ 409100 h 482337"/>
                  <a:gd name="connsiteX945" fmla="*/ 190389 w 290518"/>
                  <a:gd name="connsiteY945" fmla="*/ 411103 h 482337"/>
                  <a:gd name="connsiteX946" fmla="*/ 193679 w 290518"/>
                  <a:gd name="connsiteY946" fmla="*/ 412820 h 482337"/>
                  <a:gd name="connsiteX947" fmla="*/ 196253 w 290518"/>
                  <a:gd name="connsiteY947" fmla="*/ 405095 h 482337"/>
                  <a:gd name="connsiteX948" fmla="*/ 196397 w 290518"/>
                  <a:gd name="connsiteY948" fmla="*/ 403808 h 482337"/>
                  <a:gd name="connsiteX949" fmla="*/ 196253 w 290518"/>
                  <a:gd name="connsiteY949" fmla="*/ 402377 h 482337"/>
                  <a:gd name="connsiteX950" fmla="*/ 196683 w 290518"/>
                  <a:gd name="connsiteY950" fmla="*/ 400804 h 482337"/>
                  <a:gd name="connsiteX951" fmla="*/ 198543 w 290518"/>
                  <a:gd name="connsiteY951" fmla="*/ 400089 h 482337"/>
                  <a:gd name="connsiteX952" fmla="*/ 200259 w 290518"/>
                  <a:gd name="connsiteY952" fmla="*/ 400089 h 482337"/>
                  <a:gd name="connsiteX953" fmla="*/ 201975 w 290518"/>
                  <a:gd name="connsiteY953" fmla="*/ 400518 h 482337"/>
                  <a:gd name="connsiteX954" fmla="*/ 203549 w 290518"/>
                  <a:gd name="connsiteY954" fmla="*/ 401519 h 482337"/>
                  <a:gd name="connsiteX955" fmla="*/ 204980 w 290518"/>
                  <a:gd name="connsiteY955" fmla="*/ 402806 h 482337"/>
                  <a:gd name="connsiteX956" fmla="*/ 211130 w 290518"/>
                  <a:gd name="connsiteY956" fmla="*/ 405095 h 482337"/>
                  <a:gd name="connsiteX957" fmla="*/ 214134 w 290518"/>
                  <a:gd name="connsiteY957" fmla="*/ 407670 h 482337"/>
                  <a:gd name="connsiteX958" fmla="*/ 217567 w 290518"/>
                  <a:gd name="connsiteY958" fmla="*/ 411961 h 482337"/>
                  <a:gd name="connsiteX959" fmla="*/ 218282 w 290518"/>
                  <a:gd name="connsiteY959" fmla="*/ 413105 h 482337"/>
                  <a:gd name="connsiteX960" fmla="*/ 218426 w 290518"/>
                  <a:gd name="connsiteY960" fmla="*/ 415108 h 482337"/>
                  <a:gd name="connsiteX961" fmla="*/ 217710 w 290518"/>
                  <a:gd name="connsiteY961" fmla="*/ 417111 h 482337"/>
                  <a:gd name="connsiteX962" fmla="*/ 216709 w 290518"/>
                  <a:gd name="connsiteY962" fmla="*/ 418541 h 482337"/>
                  <a:gd name="connsiteX963" fmla="*/ 215421 w 290518"/>
                  <a:gd name="connsiteY963" fmla="*/ 419828 h 482337"/>
                  <a:gd name="connsiteX964" fmla="*/ 213275 w 290518"/>
                  <a:gd name="connsiteY964" fmla="*/ 421688 h 482337"/>
                  <a:gd name="connsiteX965" fmla="*/ 211417 w 290518"/>
                  <a:gd name="connsiteY965" fmla="*/ 425264 h 482337"/>
                  <a:gd name="connsiteX966" fmla="*/ 211273 w 290518"/>
                  <a:gd name="connsiteY966" fmla="*/ 427124 h 482337"/>
                  <a:gd name="connsiteX967" fmla="*/ 211559 w 290518"/>
                  <a:gd name="connsiteY967" fmla="*/ 429126 h 482337"/>
                  <a:gd name="connsiteX968" fmla="*/ 213419 w 290518"/>
                  <a:gd name="connsiteY968" fmla="*/ 434991 h 482337"/>
                  <a:gd name="connsiteX969" fmla="*/ 213419 w 290518"/>
                  <a:gd name="connsiteY969" fmla="*/ 438996 h 482337"/>
                  <a:gd name="connsiteX970" fmla="*/ 214277 w 290518"/>
                  <a:gd name="connsiteY970" fmla="*/ 442858 h 482337"/>
                  <a:gd name="connsiteX971" fmla="*/ 218282 w 290518"/>
                  <a:gd name="connsiteY971" fmla="*/ 448008 h 482337"/>
                  <a:gd name="connsiteX972" fmla="*/ 223861 w 290518"/>
                  <a:gd name="connsiteY972" fmla="*/ 451441 h 482337"/>
                  <a:gd name="connsiteX973" fmla="*/ 231013 w 290518"/>
                  <a:gd name="connsiteY973" fmla="*/ 455160 h 482337"/>
                  <a:gd name="connsiteX974" fmla="*/ 239739 w 290518"/>
                  <a:gd name="connsiteY974" fmla="*/ 458879 h 482337"/>
                  <a:gd name="connsiteX975" fmla="*/ 241169 w 290518"/>
                  <a:gd name="connsiteY975" fmla="*/ 459165 h 482337"/>
                  <a:gd name="connsiteX976" fmla="*/ 243028 w 290518"/>
                  <a:gd name="connsiteY976" fmla="*/ 459022 h 482337"/>
                  <a:gd name="connsiteX977" fmla="*/ 244316 w 290518"/>
                  <a:gd name="connsiteY977" fmla="*/ 458021 h 482337"/>
                  <a:gd name="connsiteX978" fmla="*/ 247319 w 290518"/>
                  <a:gd name="connsiteY978" fmla="*/ 453729 h 482337"/>
                  <a:gd name="connsiteX979" fmla="*/ 247892 w 290518"/>
                  <a:gd name="connsiteY979" fmla="*/ 453300 h 482337"/>
                  <a:gd name="connsiteX980" fmla="*/ 249179 w 290518"/>
                  <a:gd name="connsiteY980" fmla="*/ 453157 h 482337"/>
                  <a:gd name="connsiteX981" fmla="*/ 250324 w 290518"/>
                  <a:gd name="connsiteY981" fmla="*/ 454302 h 482337"/>
                  <a:gd name="connsiteX982" fmla="*/ 250181 w 290518"/>
                  <a:gd name="connsiteY982" fmla="*/ 457592 h 482337"/>
                  <a:gd name="connsiteX983" fmla="*/ 249179 w 290518"/>
                  <a:gd name="connsiteY983" fmla="*/ 461168 h 482337"/>
                  <a:gd name="connsiteX984" fmla="*/ 249465 w 290518"/>
                  <a:gd name="connsiteY984" fmla="*/ 462741 h 482337"/>
                  <a:gd name="connsiteX985" fmla="*/ 250896 w 290518"/>
                  <a:gd name="connsiteY985" fmla="*/ 466460 h 482337"/>
                  <a:gd name="connsiteX986" fmla="*/ 252612 w 290518"/>
                  <a:gd name="connsiteY986" fmla="*/ 467462 h 482337"/>
                  <a:gd name="connsiteX987" fmla="*/ 255903 w 290518"/>
                  <a:gd name="connsiteY987" fmla="*/ 465459 h 482337"/>
                  <a:gd name="connsiteX988" fmla="*/ 260480 w 290518"/>
                  <a:gd name="connsiteY988" fmla="*/ 459308 h 482337"/>
                  <a:gd name="connsiteX989" fmla="*/ 262340 w 290518"/>
                  <a:gd name="connsiteY989" fmla="*/ 456018 h 482337"/>
                  <a:gd name="connsiteX990" fmla="*/ 262482 w 290518"/>
                  <a:gd name="connsiteY990" fmla="*/ 448580 h 482337"/>
                  <a:gd name="connsiteX991" fmla="*/ 260050 w 290518"/>
                  <a:gd name="connsiteY991" fmla="*/ 441285 h 482337"/>
                  <a:gd name="connsiteX992" fmla="*/ 259335 w 290518"/>
                  <a:gd name="connsiteY992" fmla="*/ 440284 h 482337"/>
                  <a:gd name="connsiteX993" fmla="*/ 257046 w 290518"/>
                  <a:gd name="connsiteY993" fmla="*/ 437995 h 482337"/>
                  <a:gd name="connsiteX994" fmla="*/ 255473 w 290518"/>
                  <a:gd name="connsiteY994" fmla="*/ 436993 h 482337"/>
                  <a:gd name="connsiteX995" fmla="*/ 253900 w 290518"/>
                  <a:gd name="connsiteY995" fmla="*/ 434562 h 482337"/>
                  <a:gd name="connsiteX996" fmla="*/ 254472 w 290518"/>
                  <a:gd name="connsiteY996" fmla="*/ 431415 h 482337"/>
                  <a:gd name="connsiteX997" fmla="*/ 256331 w 290518"/>
                  <a:gd name="connsiteY997" fmla="*/ 427982 h 482337"/>
                  <a:gd name="connsiteX998" fmla="*/ 258620 w 290518"/>
                  <a:gd name="connsiteY998" fmla="*/ 424835 h 482337"/>
                  <a:gd name="connsiteX999" fmla="*/ 261624 w 290518"/>
                  <a:gd name="connsiteY999" fmla="*/ 422117 h 482337"/>
                  <a:gd name="connsiteX1000" fmla="*/ 262196 w 290518"/>
                  <a:gd name="connsiteY1000" fmla="*/ 420401 h 482337"/>
                  <a:gd name="connsiteX1001" fmla="*/ 262482 w 290518"/>
                  <a:gd name="connsiteY1001" fmla="*/ 418541 h 482337"/>
                  <a:gd name="connsiteX1002" fmla="*/ 263055 w 290518"/>
                  <a:gd name="connsiteY1002" fmla="*/ 417254 h 482337"/>
                  <a:gd name="connsiteX1003" fmla="*/ 265629 w 290518"/>
                  <a:gd name="connsiteY1003" fmla="*/ 415537 h 482337"/>
                  <a:gd name="connsiteX1004" fmla="*/ 267203 w 290518"/>
                  <a:gd name="connsiteY1004" fmla="*/ 415251 h 482337"/>
                  <a:gd name="connsiteX1005" fmla="*/ 269492 w 290518"/>
                  <a:gd name="connsiteY1005" fmla="*/ 421831 h 482337"/>
                  <a:gd name="connsiteX1006" fmla="*/ 271350 w 290518"/>
                  <a:gd name="connsiteY1006" fmla="*/ 424406 h 482337"/>
                  <a:gd name="connsiteX1007" fmla="*/ 272066 w 290518"/>
                  <a:gd name="connsiteY1007" fmla="*/ 427124 h 482337"/>
                  <a:gd name="connsiteX1008" fmla="*/ 273783 w 290518"/>
                  <a:gd name="connsiteY1008" fmla="*/ 430128 h 482337"/>
                  <a:gd name="connsiteX1009" fmla="*/ 274927 w 290518"/>
                  <a:gd name="connsiteY1009" fmla="*/ 433417 h 482337"/>
                  <a:gd name="connsiteX1010" fmla="*/ 275786 w 290518"/>
                  <a:gd name="connsiteY1010" fmla="*/ 440713 h 482337"/>
                  <a:gd name="connsiteX1011" fmla="*/ 276786 w 290518"/>
                  <a:gd name="connsiteY1011" fmla="*/ 443431 h 482337"/>
                  <a:gd name="connsiteX1012" fmla="*/ 278217 w 290518"/>
                  <a:gd name="connsiteY1012" fmla="*/ 446148 h 482337"/>
                  <a:gd name="connsiteX1013" fmla="*/ 279218 w 290518"/>
                  <a:gd name="connsiteY1013" fmla="*/ 440856 h 482337"/>
                  <a:gd name="connsiteX1014" fmla="*/ 279790 w 290518"/>
                  <a:gd name="connsiteY1014" fmla="*/ 433274 h 482337"/>
                  <a:gd name="connsiteX1015" fmla="*/ 278360 w 290518"/>
                  <a:gd name="connsiteY1015" fmla="*/ 429698 h 482337"/>
                  <a:gd name="connsiteX1016" fmla="*/ 279075 w 290518"/>
                  <a:gd name="connsiteY1016" fmla="*/ 428554 h 482337"/>
                  <a:gd name="connsiteX1017" fmla="*/ 281364 w 290518"/>
                  <a:gd name="connsiteY1017" fmla="*/ 428840 h 482337"/>
                  <a:gd name="connsiteX1018" fmla="*/ 285798 w 290518"/>
                  <a:gd name="connsiteY1018" fmla="*/ 424978 h 482337"/>
                  <a:gd name="connsiteX1019" fmla="*/ 289088 w 290518"/>
                  <a:gd name="connsiteY1019" fmla="*/ 420115 h 482337"/>
                  <a:gd name="connsiteX1020" fmla="*/ 290090 w 290518"/>
                  <a:gd name="connsiteY1020" fmla="*/ 417969 h 482337"/>
                  <a:gd name="connsiteX1021" fmla="*/ 290375 w 290518"/>
                  <a:gd name="connsiteY1021" fmla="*/ 415680 h 482337"/>
                  <a:gd name="connsiteX1022" fmla="*/ 290518 w 290518"/>
                  <a:gd name="connsiteY1022" fmla="*/ 408957 h 482337"/>
                  <a:gd name="connsiteX1023" fmla="*/ 289803 w 290518"/>
                  <a:gd name="connsiteY1023" fmla="*/ 403665 h 482337"/>
                  <a:gd name="connsiteX1024" fmla="*/ 150481 w 290518"/>
                  <a:gd name="connsiteY1024" fmla="*/ 206839 h 482337"/>
                  <a:gd name="connsiteX1025" fmla="*/ 157060 w 290518"/>
                  <a:gd name="connsiteY1025" fmla="*/ 211416 h 482337"/>
                  <a:gd name="connsiteX1026" fmla="*/ 157203 w 290518"/>
                  <a:gd name="connsiteY1026" fmla="*/ 210129 h 482337"/>
                  <a:gd name="connsiteX1027" fmla="*/ 150624 w 290518"/>
                  <a:gd name="connsiteY1027" fmla="*/ 204693 h 482337"/>
                  <a:gd name="connsiteX1028" fmla="*/ 150194 w 290518"/>
                  <a:gd name="connsiteY1028" fmla="*/ 205408 h 482337"/>
                  <a:gd name="connsiteX1029" fmla="*/ 150194 w 290518"/>
                  <a:gd name="connsiteY1029" fmla="*/ 206124 h 482337"/>
                  <a:gd name="connsiteX1030" fmla="*/ 150481 w 290518"/>
                  <a:gd name="connsiteY1030" fmla="*/ 206839 h 482337"/>
                  <a:gd name="connsiteX1031" fmla="*/ 179518 w 290518"/>
                  <a:gd name="connsiteY1031" fmla="*/ 410960 h 482337"/>
                  <a:gd name="connsiteX1032" fmla="*/ 178231 w 290518"/>
                  <a:gd name="connsiteY1032" fmla="*/ 412104 h 482337"/>
                  <a:gd name="connsiteX1033" fmla="*/ 176800 w 290518"/>
                  <a:gd name="connsiteY1033" fmla="*/ 411103 h 482337"/>
                  <a:gd name="connsiteX1034" fmla="*/ 176085 w 290518"/>
                  <a:gd name="connsiteY1034" fmla="*/ 412104 h 482337"/>
                  <a:gd name="connsiteX1035" fmla="*/ 176371 w 290518"/>
                  <a:gd name="connsiteY1035" fmla="*/ 414393 h 482337"/>
                  <a:gd name="connsiteX1036" fmla="*/ 177373 w 290518"/>
                  <a:gd name="connsiteY1036" fmla="*/ 414393 h 482337"/>
                  <a:gd name="connsiteX1037" fmla="*/ 180519 w 290518"/>
                  <a:gd name="connsiteY1037" fmla="*/ 412963 h 482337"/>
                  <a:gd name="connsiteX1038" fmla="*/ 180662 w 290518"/>
                  <a:gd name="connsiteY1038" fmla="*/ 412247 h 482337"/>
                  <a:gd name="connsiteX1039" fmla="*/ 180376 w 290518"/>
                  <a:gd name="connsiteY1039" fmla="*/ 411532 h 482337"/>
                  <a:gd name="connsiteX1040" fmla="*/ 179518 w 290518"/>
                  <a:gd name="connsiteY1040" fmla="*/ 410960 h 482337"/>
                  <a:gd name="connsiteX1041" fmla="*/ 213991 w 290518"/>
                  <a:gd name="connsiteY1041" fmla="*/ 223718 h 482337"/>
                  <a:gd name="connsiteX1042" fmla="*/ 217567 w 290518"/>
                  <a:gd name="connsiteY1042" fmla="*/ 226006 h 482337"/>
                  <a:gd name="connsiteX1043" fmla="*/ 219712 w 290518"/>
                  <a:gd name="connsiteY1043" fmla="*/ 224290 h 482337"/>
                  <a:gd name="connsiteX1044" fmla="*/ 221143 w 290518"/>
                  <a:gd name="connsiteY1044" fmla="*/ 224147 h 482337"/>
                  <a:gd name="connsiteX1045" fmla="*/ 222145 w 290518"/>
                  <a:gd name="connsiteY1045" fmla="*/ 224862 h 482337"/>
                  <a:gd name="connsiteX1046" fmla="*/ 223003 w 290518"/>
                  <a:gd name="connsiteY1046" fmla="*/ 222859 h 482337"/>
                  <a:gd name="connsiteX1047" fmla="*/ 224576 w 290518"/>
                  <a:gd name="connsiteY1047" fmla="*/ 221429 h 482337"/>
                  <a:gd name="connsiteX1048" fmla="*/ 224290 w 290518"/>
                  <a:gd name="connsiteY1048" fmla="*/ 219283 h 482337"/>
                  <a:gd name="connsiteX1049" fmla="*/ 224862 w 290518"/>
                  <a:gd name="connsiteY1049" fmla="*/ 215564 h 482337"/>
                  <a:gd name="connsiteX1050" fmla="*/ 222430 w 290518"/>
                  <a:gd name="connsiteY1050" fmla="*/ 213705 h 482337"/>
                  <a:gd name="connsiteX1051" fmla="*/ 221572 w 290518"/>
                  <a:gd name="connsiteY1051" fmla="*/ 213276 h 482337"/>
                  <a:gd name="connsiteX1052" fmla="*/ 218997 w 290518"/>
                  <a:gd name="connsiteY1052" fmla="*/ 209270 h 482337"/>
                  <a:gd name="connsiteX1053" fmla="*/ 217853 w 290518"/>
                  <a:gd name="connsiteY1053" fmla="*/ 209843 h 482337"/>
                  <a:gd name="connsiteX1054" fmla="*/ 216851 w 290518"/>
                  <a:gd name="connsiteY1054" fmla="*/ 210844 h 482337"/>
                  <a:gd name="connsiteX1055" fmla="*/ 215851 w 290518"/>
                  <a:gd name="connsiteY1055" fmla="*/ 212274 h 482337"/>
                  <a:gd name="connsiteX1056" fmla="*/ 215851 w 290518"/>
                  <a:gd name="connsiteY1056" fmla="*/ 217996 h 482337"/>
                  <a:gd name="connsiteX1057" fmla="*/ 213275 w 290518"/>
                  <a:gd name="connsiteY1057" fmla="*/ 221858 h 482337"/>
                  <a:gd name="connsiteX1058" fmla="*/ 213991 w 290518"/>
                  <a:gd name="connsiteY1058" fmla="*/ 223718 h 482337"/>
                  <a:gd name="connsiteX1059" fmla="*/ 153627 w 290518"/>
                  <a:gd name="connsiteY1059" fmla="*/ 431844 h 482337"/>
                  <a:gd name="connsiteX1060" fmla="*/ 149336 w 290518"/>
                  <a:gd name="connsiteY1060" fmla="*/ 433847 h 482337"/>
                  <a:gd name="connsiteX1061" fmla="*/ 146761 w 290518"/>
                  <a:gd name="connsiteY1061" fmla="*/ 434276 h 482337"/>
                  <a:gd name="connsiteX1062" fmla="*/ 146046 w 290518"/>
                  <a:gd name="connsiteY1062" fmla="*/ 435849 h 482337"/>
                  <a:gd name="connsiteX1063" fmla="*/ 147906 w 290518"/>
                  <a:gd name="connsiteY1063" fmla="*/ 437423 h 482337"/>
                  <a:gd name="connsiteX1064" fmla="*/ 148191 w 290518"/>
                  <a:gd name="connsiteY1064" fmla="*/ 438853 h 482337"/>
                  <a:gd name="connsiteX1065" fmla="*/ 150624 w 290518"/>
                  <a:gd name="connsiteY1065" fmla="*/ 441857 h 482337"/>
                  <a:gd name="connsiteX1066" fmla="*/ 151624 w 290518"/>
                  <a:gd name="connsiteY1066" fmla="*/ 441857 h 482337"/>
                  <a:gd name="connsiteX1067" fmla="*/ 154628 w 290518"/>
                  <a:gd name="connsiteY1067" fmla="*/ 441428 h 482337"/>
                  <a:gd name="connsiteX1068" fmla="*/ 157918 w 290518"/>
                  <a:gd name="connsiteY1068" fmla="*/ 439854 h 482337"/>
                  <a:gd name="connsiteX1069" fmla="*/ 159492 w 290518"/>
                  <a:gd name="connsiteY1069" fmla="*/ 436993 h 482337"/>
                  <a:gd name="connsiteX1070" fmla="*/ 161637 w 290518"/>
                  <a:gd name="connsiteY1070" fmla="*/ 436278 h 482337"/>
                  <a:gd name="connsiteX1071" fmla="*/ 160636 w 290518"/>
                  <a:gd name="connsiteY1071" fmla="*/ 435134 h 482337"/>
                  <a:gd name="connsiteX1072" fmla="*/ 153627 w 290518"/>
                  <a:gd name="connsiteY1072" fmla="*/ 431844 h 482337"/>
                  <a:gd name="connsiteX1073" fmla="*/ 135890 w 290518"/>
                  <a:gd name="connsiteY1073" fmla="*/ 48920 h 482337"/>
                  <a:gd name="connsiteX1074" fmla="*/ 137606 w 290518"/>
                  <a:gd name="connsiteY1074" fmla="*/ 48920 h 482337"/>
                  <a:gd name="connsiteX1075" fmla="*/ 137320 w 290518"/>
                  <a:gd name="connsiteY1075" fmla="*/ 46059 h 482337"/>
                  <a:gd name="connsiteX1076" fmla="*/ 133459 w 290518"/>
                  <a:gd name="connsiteY1076" fmla="*/ 44915 h 482337"/>
                  <a:gd name="connsiteX1077" fmla="*/ 133029 w 290518"/>
                  <a:gd name="connsiteY1077" fmla="*/ 45487 h 482337"/>
                  <a:gd name="connsiteX1078" fmla="*/ 133029 w 290518"/>
                  <a:gd name="connsiteY1078" fmla="*/ 46203 h 482337"/>
                  <a:gd name="connsiteX1079" fmla="*/ 133315 w 290518"/>
                  <a:gd name="connsiteY1079" fmla="*/ 47061 h 482337"/>
                  <a:gd name="connsiteX1080" fmla="*/ 135890 w 290518"/>
                  <a:gd name="connsiteY1080" fmla="*/ 48920 h 482337"/>
                  <a:gd name="connsiteX1081" fmla="*/ 148191 w 290518"/>
                  <a:gd name="connsiteY1081" fmla="*/ 1859 h 482337"/>
                  <a:gd name="connsiteX1082" fmla="*/ 147906 w 290518"/>
                  <a:gd name="connsiteY1082" fmla="*/ 0 h 482337"/>
                  <a:gd name="connsiteX1083" fmla="*/ 147333 w 290518"/>
                  <a:gd name="connsiteY1083" fmla="*/ 0 h 482337"/>
                  <a:gd name="connsiteX1084" fmla="*/ 145760 w 290518"/>
                  <a:gd name="connsiteY1084" fmla="*/ 3004 h 482337"/>
                  <a:gd name="connsiteX1085" fmla="*/ 145617 w 290518"/>
                  <a:gd name="connsiteY1085" fmla="*/ 4434 h 482337"/>
                  <a:gd name="connsiteX1086" fmla="*/ 146761 w 290518"/>
                  <a:gd name="connsiteY1086" fmla="*/ 4434 h 482337"/>
                  <a:gd name="connsiteX1087" fmla="*/ 148191 w 290518"/>
                  <a:gd name="connsiteY1087" fmla="*/ 1859 h 482337"/>
                  <a:gd name="connsiteX1088" fmla="*/ 147620 w 290518"/>
                  <a:gd name="connsiteY1088" fmla="*/ 60221 h 482337"/>
                  <a:gd name="connsiteX1089" fmla="*/ 146475 w 290518"/>
                  <a:gd name="connsiteY1089" fmla="*/ 62366 h 482337"/>
                  <a:gd name="connsiteX1090" fmla="*/ 147476 w 290518"/>
                  <a:gd name="connsiteY1090" fmla="*/ 62938 h 482337"/>
                  <a:gd name="connsiteX1091" fmla="*/ 149336 w 290518"/>
                  <a:gd name="connsiteY1091" fmla="*/ 60650 h 482337"/>
                  <a:gd name="connsiteX1092" fmla="*/ 151339 w 290518"/>
                  <a:gd name="connsiteY1092" fmla="*/ 58790 h 482337"/>
                  <a:gd name="connsiteX1093" fmla="*/ 150051 w 290518"/>
                  <a:gd name="connsiteY1093" fmla="*/ 57074 h 482337"/>
                  <a:gd name="connsiteX1094" fmla="*/ 148335 w 290518"/>
                  <a:gd name="connsiteY1094" fmla="*/ 57646 h 482337"/>
                  <a:gd name="connsiteX1095" fmla="*/ 147476 w 290518"/>
                  <a:gd name="connsiteY1095" fmla="*/ 59362 h 482337"/>
                  <a:gd name="connsiteX1096" fmla="*/ 147620 w 290518"/>
                  <a:gd name="connsiteY1096" fmla="*/ 60221 h 482337"/>
                  <a:gd name="connsiteX1097" fmla="*/ 150624 w 290518"/>
                  <a:gd name="connsiteY1097" fmla="*/ 14876 h 482337"/>
                  <a:gd name="connsiteX1098" fmla="*/ 152769 w 290518"/>
                  <a:gd name="connsiteY1098" fmla="*/ 11586 h 482337"/>
                  <a:gd name="connsiteX1099" fmla="*/ 151624 w 290518"/>
                  <a:gd name="connsiteY1099" fmla="*/ 11300 h 482337"/>
                  <a:gd name="connsiteX1100" fmla="*/ 150051 w 290518"/>
                  <a:gd name="connsiteY1100" fmla="*/ 12158 h 482337"/>
                  <a:gd name="connsiteX1101" fmla="*/ 149193 w 290518"/>
                  <a:gd name="connsiteY1101" fmla="*/ 15162 h 482337"/>
                  <a:gd name="connsiteX1102" fmla="*/ 150051 w 290518"/>
                  <a:gd name="connsiteY1102" fmla="*/ 15305 h 482337"/>
                  <a:gd name="connsiteX1103" fmla="*/ 150624 w 290518"/>
                  <a:gd name="connsiteY1103" fmla="*/ 14876 h 482337"/>
                  <a:gd name="connsiteX1104" fmla="*/ 97698 w 290518"/>
                  <a:gd name="connsiteY1104" fmla="*/ 474042 h 482337"/>
                  <a:gd name="connsiteX1105" fmla="*/ 96410 w 290518"/>
                  <a:gd name="connsiteY1105" fmla="*/ 474327 h 482337"/>
                  <a:gd name="connsiteX1106" fmla="*/ 93836 w 290518"/>
                  <a:gd name="connsiteY1106" fmla="*/ 476330 h 482337"/>
                  <a:gd name="connsiteX1107" fmla="*/ 90975 w 290518"/>
                  <a:gd name="connsiteY1107" fmla="*/ 477331 h 482337"/>
                  <a:gd name="connsiteX1108" fmla="*/ 86255 w 290518"/>
                  <a:gd name="connsiteY1108" fmla="*/ 480192 h 482337"/>
                  <a:gd name="connsiteX1109" fmla="*/ 86112 w 290518"/>
                  <a:gd name="connsiteY1109" fmla="*/ 482052 h 482337"/>
                  <a:gd name="connsiteX1110" fmla="*/ 87828 w 290518"/>
                  <a:gd name="connsiteY1110" fmla="*/ 482338 h 482337"/>
                  <a:gd name="connsiteX1111" fmla="*/ 90260 w 290518"/>
                  <a:gd name="connsiteY1111" fmla="*/ 481766 h 482337"/>
                  <a:gd name="connsiteX1112" fmla="*/ 91976 w 290518"/>
                  <a:gd name="connsiteY1112" fmla="*/ 479620 h 482337"/>
                  <a:gd name="connsiteX1113" fmla="*/ 94551 w 290518"/>
                  <a:gd name="connsiteY1113" fmla="*/ 479048 h 482337"/>
                  <a:gd name="connsiteX1114" fmla="*/ 95123 w 290518"/>
                  <a:gd name="connsiteY1114" fmla="*/ 477618 h 482337"/>
                  <a:gd name="connsiteX1115" fmla="*/ 96124 w 290518"/>
                  <a:gd name="connsiteY1115" fmla="*/ 478619 h 482337"/>
                  <a:gd name="connsiteX1116" fmla="*/ 97412 w 290518"/>
                  <a:gd name="connsiteY1116" fmla="*/ 479048 h 482337"/>
                  <a:gd name="connsiteX1117" fmla="*/ 98413 w 290518"/>
                  <a:gd name="connsiteY1117" fmla="*/ 478190 h 482337"/>
                  <a:gd name="connsiteX1118" fmla="*/ 99271 w 290518"/>
                  <a:gd name="connsiteY1118" fmla="*/ 476330 h 482337"/>
                  <a:gd name="connsiteX1119" fmla="*/ 98699 w 290518"/>
                  <a:gd name="connsiteY1119" fmla="*/ 475472 h 482337"/>
                  <a:gd name="connsiteX1120" fmla="*/ 97698 w 290518"/>
                  <a:gd name="connsiteY1120" fmla="*/ 474042 h 482337"/>
                  <a:gd name="connsiteX1121" fmla="*/ 129167 w 290518"/>
                  <a:gd name="connsiteY1121" fmla="*/ 57074 h 482337"/>
                  <a:gd name="connsiteX1122" fmla="*/ 129310 w 290518"/>
                  <a:gd name="connsiteY1122" fmla="*/ 54928 h 482337"/>
                  <a:gd name="connsiteX1123" fmla="*/ 129024 w 290518"/>
                  <a:gd name="connsiteY1123" fmla="*/ 53069 h 482337"/>
                  <a:gd name="connsiteX1124" fmla="*/ 128023 w 290518"/>
                  <a:gd name="connsiteY1124" fmla="*/ 51781 h 482337"/>
                  <a:gd name="connsiteX1125" fmla="*/ 127308 w 290518"/>
                  <a:gd name="connsiteY1125" fmla="*/ 53211 h 482337"/>
                  <a:gd name="connsiteX1126" fmla="*/ 127165 w 290518"/>
                  <a:gd name="connsiteY1126" fmla="*/ 54356 h 482337"/>
                  <a:gd name="connsiteX1127" fmla="*/ 127450 w 290518"/>
                  <a:gd name="connsiteY1127" fmla="*/ 55929 h 482337"/>
                  <a:gd name="connsiteX1128" fmla="*/ 129167 w 290518"/>
                  <a:gd name="connsiteY1128" fmla="*/ 57074 h 482337"/>
                  <a:gd name="connsiteX1129" fmla="*/ 92548 w 290518"/>
                  <a:gd name="connsiteY1129" fmla="*/ 275213 h 482337"/>
                  <a:gd name="connsiteX1130" fmla="*/ 91404 w 290518"/>
                  <a:gd name="connsiteY1130" fmla="*/ 274784 h 482337"/>
                  <a:gd name="connsiteX1131" fmla="*/ 90116 w 290518"/>
                  <a:gd name="connsiteY1131" fmla="*/ 273926 h 482337"/>
                  <a:gd name="connsiteX1132" fmla="*/ 88829 w 290518"/>
                  <a:gd name="connsiteY1132" fmla="*/ 273353 h 482337"/>
                  <a:gd name="connsiteX1133" fmla="*/ 87113 w 290518"/>
                  <a:gd name="connsiteY1133" fmla="*/ 274212 h 482337"/>
                  <a:gd name="connsiteX1134" fmla="*/ 89258 w 290518"/>
                  <a:gd name="connsiteY1134" fmla="*/ 279647 h 482337"/>
                  <a:gd name="connsiteX1135" fmla="*/ 89258 w 290518"/>
                  <a:gd name="connsiteY1135" fmla="*/ 280649 h 482337"/>
                  <a:gd name="connsiteX1136" fmla="*/ 89688 w 290518"/>
                  <a:gd name="connsiteY1136" fmla="*/ 282222 h 482337"/>
                  <a:gd name="connsiteX1137" fmla="*/ 90260 w 290518"/>
                  <a:gd name="connsiteY1137" fmla="*/ 282937 h 482337"/>
                  <a:gd name="connsiteX1138" fmla="*/ 92548 w 290518"/>
                  <a:gd name="connsiteY1138" fmla="*/ 281936 h 482337"/>
                  <a:gd name="connsiteX1139" fmla="*/ 93549 w 290518"/>
                  <a:gd name="connsiteY1139" fmla="*/ 279504 h 482337"/>
                  <a:gd name="connsiteX1140" fmla="*/ 93264 w 290518"/>
                  <a:gd name="connsiteY1140" fmla="*/ 278360 h 482337"/>
                  <a:gd name="connsiteX1141" fmla="*/ 93549 w 290518"/>
                  <a:gd name="connsiteY1141" fmla="*/ 277215 h 482337"/>
                  <a:gd name="connsiteX1142" fmla="*/ 92548 w 290518"/>
                  <a:gd name="connsiteY1142" fmla="*/ 275213 h 482337"/>
                  <a:gd name="connsiteX1143" fmla="*/ 715 w 290518"/>
                  <a:gd name="connsiteY1143" fmla="*/ 392364 h 482337"/>
                  <a:gd name="connsiteX1144" fmla="*/ 143 w 290518"/>
                  <a:gd name="connsiteY1144" fmla="*/ 393366 h 482337"/>
                  <a:gd name="connsiteX1145" fmla="*/ 0 w 290518"/>
                  <a:gd name="connsiteY1145" fmla="*/ 397085 h 482337"/>
                  <a:gd name="connsiteX1146" fmla="*/ 1716 w 290518"/>
                  <a:gd name="connsiteY1146" fmla="*/ 399659 h 482337"/>
                  <a:gd name="connsiteX1147" fmla="*/ 3290 w 290518"/>
                  <a:gd name="connsiteY1147" fmla="*/ 397371 h 482337"/>
                  <a:gd name="connsiteX1148" fmla="*/ 3147 w 290518"/>
                  <a:gd name="connsiteY1148" fmla="*/ 391792 h 482337"/>
                  <a:gd name="connsiteX1149" fmla="*/ 715 w 290518"/>
                  <a:gd name="connsiteY1149" fmla="*/ 392364 h 482337"/>
                  <a:gd name="connsiteX1150" fmla="*/ 86397 w 290518"/>
                  <a:gd name="connsiteY1150" fmla="*/ 291663 h 482337"/>
                  <a:gd name="connsiteX1151" fmla="*/ 87113 w 290518"/>
                  <a:gd name="connsiteY1151" fmla="*/ 291091 h 482337"/>
                  <a:gd name="connsiteX1152" fmla="*/ 87971 w 290518"/>
                  <a:gd name="connsiteY1152" fmla="*/ 288659 h 482337"/>
                  <a:gd name="connsiteX1153" fmla="*/ 87255 w 290518"/>
                  <a:gd name="connsiteY1153" fmla="*/ 287085 h 482337"/>
                  <a:gd name="connsiteX1154" fmla="*/ 86255 w 290518"/>
                  <a:gd name="connsiteY1154" fmla="*/ 287372 h 482337"/>
                  <a:gd name="connsiteX1155" fmla="*/ 84252 w 290518"/>
                  <a:gd name="connsiteY1155" fmla="*/ 288659 h 482337"/>
                  <a:gd name="connsiteX1156" fmla="*/ 83107 w 290518"/>
                  <a:gd name="connsiteY1156" fmla="*/ 288659 h 482337"/>
                  <a:gd name="connsiteX1157" fmla="*/ 83251 w 290518"/>
                  <a:gd name="connsiteY1157" fmla="*/ 289946 h 482337"/>
                  <a:gd name="connsiteX1158" fmla="*/ 85253 w 290518"/>
                  <a:gd name="connsiteY1158" fmla="*/ 290661 h 482337"/>
                  <a:gd name="connsiteX1159" fmla="*/ 86397 w 290518"/>
                  <a:gd name="connsiteY1159" fmla="*/ 291663 h 482337"/>
                  <a:gd name="connsiteX1160" fmla="*/ 10871 w 290518"/>
                  <a:gd name="connsiteY1160" fmla="*/ 384497 h 482337"/>
                  <a:gd name="connsiteX1161" fmla="*/ 9440 w 290518"/>
                  <a:gd name="connsiteY1161" fmla="*/ 384354 h 482337"/>
                  <a:gd name="connsiteX1162" fmla="*/ 9155 w 290518"/>
                  <a:gd name="connsiteY1162" fmla="*/ 386214 h 482337"/>
                  <a:gd name="connsiteX1163" fmla="*/ 9584 w 290518"/>
                  <a:gd name="connsiteY1163" fmla="*/ 388073 h 482337"/>
                  <a:gd name="connsiteX1164" fmla="*/ 11586 w 290518"/>
                  <a:gd name="connsiteY1164" fmla="*/ 387358 h 482337"/>
                  <a:gd name="connsiteX1165" fmla="*/ 11586 w 290518"/>
                  <a:gd name="connsiteY1165" fmla="*/ 385069 h 482337"/>
                  <a:gd name="connsiteX1166" fmla="*/ 10871 w 290518"/>
                  <a:gd name="connsiteY1166" fmla="*/ 384497 h 482337"/>
                  <a:gd name="connsiteX1167" fmla="*/ 79961 w 290518"/>
                  <a:gd name="connsiteY1167" fmla="*/ 311975 h 482337"/>
                  <a:gd name="connsiteX1168" fmla="*/ 77243 w 290518"/>
                  <a:gd name="connsiteY1168" fmla="*/ 304537 h 482337"/>
                  <a:gd name="connsiteX1169" fmla="*/ 78244 w 290518"/>
                  <a:gd name="connsiteY1169" fmla="*/ 301676 h 482337"/>
                  <a:gd name="connsiteX1170" fmla="*/ 77385 w 290518"/>
                  <a:gd name="connsiteY1170" fmla="*/ 299959 h 482337"/>
                  <a:gd name="connsiteX1171" fmla="*/ 77385 w 290518"/>
                  <a:gd name="connsiteY1171" fmla="*/ 298243 h 482337"/>
                  <a:gd name="connsiteX1172" fmla="*/ 78101 w 290518"/>
                  <a:gd name="connsiteY1172" fmla="*/ 294953 h 482337"/>
                  <a:gd name="connsiteX1173" fmla="*/ 77958 w 290518"/>
                  <a:gd name="connsiteY1173" fmla="*/ 293522 h 482337"/>
                  <a:gd name="connsiteX1174" fmla="*/ 76385 w 290518"/>
                  <a:gd name="connsiteY1174" fmla="*/ 292521 h 482337"/>
                  <a:gd name="connsiteX1175" fmla="*/ 75240 w 290518"/>
                  <a:gd name="connsiteY1175" fmla="*/ 294095 h 482337"/>
                  <a:gd name="connsiteX1176" fmla="*/ 71521 w 290518"/>
                  <a:gd name="connsiteY1176" fmla="*/ 301962 h 482337"/>
                  <a:gd name="connsiteX1177" fmla="*/ 70520 w 290518"/>
                  <a:gd name="connsiteY1177" fmla="*/ 303821 h 482337"/>
                  <a:gd name="connsiteX1178" fmla="*/ 69233 w 290518"/>
                  <a:gd name="connsiteY1178" fmla="*/ 307684 h 482337"/>
                  <a:gd name="connsiteX1179" fmla="*/ 70376 w 290518"/>
                  <a:gd name="connsiteY1179" fmla="*/ 310544 h 482337"/>
                  <a:gd name="connsiteX1180" fmla="*/ 70806 w 290518"/>
                  <a:gd name="connsiteY1180" fmla="*/ 312547 h 482337"/>
                  <a:gd name="connsiteX1181" fmla="*/ 70091 w 290518"/>
                  <a:gd name="connsiteY1181" fmla="*/ 315980 h 482337"/>
                  <a:gd name="connsiteX1182" fmla="*/ 68231 w 290518"/>
                  <a:gd name="connsiteY1182" fmla="*/ 318984 h 482337"/>
                  <a:gd name="connsiteX1183" fmla="*/ 67087 w 290518"/>
                  <a:gd name="connsiteY1183" fmla="*/ 320128 h 482337"/>
                  <a:gd name="connsiteX1184" fmla="*/ 65799 w 290518"/>
                  <a:gd name="connsiteY1184" fmla="*/ 320986 h 482337"/>
                  <a:gd name="connsiteX1185" fmla="*/ 63939 w 290518"/>
                  <a:gd name="connsiteY1185" fmla="*/ 321702 h 482337"/>
                  <a:gd name="connsiteX1186" fmla="*/ 62223 w 290518"/>
                  <a:gd name="connsiteY1186" fmla="*/ 322703 h 482337"/>
                  <a:gd name="connsiteX1187" fmla="*/ 56787 w 290518"/>
                  <a:gd name="connsiteY1187" fmla="*/ 329426 h 482337"/>
                  <a:gd name="connsiteX1188" fmla="*/ 56072 w 290518"/>
                  <a:gd name="connsiteY1188" fmla="*/ 330284 h 482337"/>
                  <a:gd name="connsiteX1189" fmla="*/ 53211 w 290518"/>
                  <a:gd name="connsiteY1189" fmla="*/ 332430 h 482337"/>
                  <a:gd name="connsiteX1190" fmla="*/ 47347 w 290518"/>
                  <a:gd name="connsiteY1190" fmla="*/ 339725 h 482337"/>
                  <a:gd name="connsiteX1191" fmla="*/ 41625 w 290518"/>
                  <a:gd name="connsiteY1191" fmla="*/ 345447 h 482337"/>
                  <a:gd name="connsiteX1192" fmla="*/ 34759 w 290518"/>
                  <a:gd name="connsiteY1192" fmla="*/ 353171 h 482337"/>
                  <a:gd name="connsiteX1193" fmla="*/ 32041 w 290518"/>
                  <a:gd name="connsiteY1193" fmla="*/ 355460 h 482337"/>
                  <a:gd name="connsiteX1194" fmla="*/ 30754 w 290518"/>
                  <a:gd name="connsiteY1194" fmla="*/ 355889 h 482337"/>
                  <a:gd name="connsiteX1195" fmla="*/ 29180 w 290518"/>
                  <a:gd name="connsiteY1195" fmla="*/ 355889 h 482337"/>
                  <a:gd name="connsiteX1196" fmla="*/ 27750 w 290518"/>
                  <a:gd name="connsiteY1196" fmla="*/ 356175 h 482337"/>
                  <a:gd name="connsiteX1197" fmla="*/ 23459 w 290518"/>
                  <a:gd name="connsiteY1197" fmla="*/ 360466 h 482337"/>
                  <a:gd name="connsiteX1198" fmla="*/ 18882 w 290518"/>
                  <a:gd name="connsiteY1198" fmla="*/ 364328 h 482337"/>
                  <a:gd name="connsiteX1199" fmla="*/ 17022 w 290518"/>
                  <a:gd name="connsiteY1199" fmla="*/ 366331 h 482337"/>
                  <a:gd name="connsiteX1200" fmla="*/ 13589 w 290518"/>
                  <a:gd name="connsiteY1200" fmla="*/ 370479 h 482337"/>
                  <a:gd name="connsiteX1201" fmla="*/ 11586 w 290518"/>
                  <a:gd name="connsiteY1201" fmla="*/ 372052 h 482337"/>
                  <a:gd name="connsiteX1202" fmla="*/ 8725 w 290518"/>
                  <a:gd name="connsiteY1202" fmla="*/ 377202 h 482337"/>
                  <a:gd name="connsiteX1203" fmla="*/ 7867 w 290518"/>
                  <a:gd name="connsiteY1203" fmla="*/ 379777 h 482337"/>
                  <a:gd name="connsiteX1204" fmla="*/ 7582 w 290518"/>
                  <a:gd name="connsiteY1204" fmla="*/ 382494 h 482337"/>
                  <a:gd name="connsiteX1205" fmla="*/ 10442 w 290518"/>
                  <a:gd name="connsiteY1205" fmla="*/ 380349 h 482337"/>
                  <a:gd name="connsiteX1206" fmla="*/ 13446 w 290518"/>
                  <a:gd name="connsiteY1206" fmla="*/ 378632 h 482337"/>
                  <a:gd name="connsiteX1207" fmla="*/ 15162 w 290518"/>
                  <a:gd name="connsiteY1207" fmla="*/ 378203 h 482337"/>
                  <a:gd name="connsiteX1208" fmla="*/ 16593 w 290518"/>
                  <a:gd name="connsiteY1208" fmla="*/ 377345 h 482337"/>
                  <a:gd name="connsiteX1209" fmla="*/ 17308 w 290518"/>
                  <a:gd name="connsiteY1209" fmla="*/ 375629 h 482337"/>
                  <a:gd name="connsiteX1210" fmla="*/ 18310 w 290518"/>
                  <a:gd name="connsiteY1210" fmla="*/ 374198 h 482337"/>
                  <a:gd name="connsiteX1211" fmla="*/ 21599 w 290518"/>
                  <a:gd name="connsiteY1211" fmla="*/ 373054 h 482337"/>
                  <a:gd name="connsiteX1212" fmla="*/ 24603 w 290518"/>
                  <a:gd name="connsiteY1212" fmla="*/ 371480 h 482337"/>
                  <a:gd name="connsiteX1213" fmla="*/ 27893 w 290518"/>
                  <a:gd name="connsiteY1213" fmla="*/ 369335 h 482337"/>
                  <a:gd name="connsiteX1214" fmla="*/ 30897 w 290518"/>
                  <a:gd name="connsiteY1214" fmla="*/ 366903 h 482337"/>
                  <a:gd name="connsiteX1215" fmla="*/ 33329 w 290518"/>
                  <a:gd name="connsiteY1215" fmla="*/ 363613 h 482337"/>
                  <a:gd name="connsiteX1216" fmla="*/ 35331 w 290518"/>
                  <a:gd name="connsiteY1216" fmla="*/ 360037 h 482337"/>
                  <a:gd name="connsiteX1217" fmla="*/ 38192 w 290518"/>
                  <a:gd name="connsiteY1217" fmla="*/ 358034 h 482337"/>
                  <a:gd name="connsiteX1218" fmla="*/ 41768 w 290518"/>
                  <a:gd name="connsiteY1218" fmla="*/ 357033 h 482337"/>
                  <a:gd name="connsiteX1219" fmla="*/ 44343 w 290518"/>
                  <a:gd name="connsiteY1219" fmla="*/ 355317 h 482337"/>
                  <a:gd name="connsiteX1220" fmla="*/ 46489 w 290518"/>
                  <a:gd name="connsiteY1220" fmla="*/ 353028 h 482337"/>
                  <a:gd name="connsiteX1221" fmla="*/ 48491 w 290518"/>
                  <a:gd name="connsiteY1221" fmla="*/ 350310 h 482337"/>
                  <a:gd name="connsiteX1222" fmla="*/ 54642 w 290518"/>
                  <a:gd name="connsiteY1222" fmla="*/ 339868 h 482337"/>
                  <a:gd name="connsiteX1223" fmla="*/ 54070 w 290518"/>
                  <a:gd name="connsiteY1223" fmla="*/ 337007 h 482337"/>
                  <a:gd name="connsiteX1224" fmla="*/ 54929 w 290518"/>
                  <a:gd name="connsiteY1224" fmla="*/ 335434 h 482337"/>
                  <a:gd name="connsiteX1225" fmla="*/ 56502 w 290518"/>
                  <a:gd name="connsiteY1225" fmla="*/ 334432 h 482337"/>
                  <a:gd name="connsiteX1226" fmla="*/ 59935 w 290518"/>
                  <a:gd name="connsiteY1226" fmla="*/ 333145 h 482337"/>
                  <a:gd name="connsiteX1227" fmla="*/ 67230 w 290518"/>
                  <a:gd name="connsiteY1227" fmla="*/ 331142 h 482337"/>
                  <a:gd name="connsiteX1228" fmla="*/ 68088 w 290518"/>
                  <a:gd name="connsiteY1228" fmla="*/ 329998 h 482337"/>
                  <a:gd name="connsiteX1229" fmla="*/ 68517 w 290518"/>
                  <a:gd name="connsiteY1229" fmla="*/ 328425 h 482337"/>
                  <a:gd name="connsiteX1230" fmla="*/ 70091 w 290518"/>
                  <a:gd name="connsiteY1230" fmla="*/ 325421 h 482337"/>
                  <a:gd name="connsiteX1231" fmla="*/ 72666 w 290518"/>
                  <a:gd name="connsiteY1231" fmla="*/ 323132 h 482337"/>
                  <a:gd name="connsiteX1232" fmla="*/ 74239 w 290518"/>
                  <a:gd name="connsiteY1232" fmla="*/ 322274 h 482337"/>
                  <a:gd name="connsiteX1233" fmla="*/ 77815 w 290518"/>
                  <a:gd name="connsiteY1233" fmla="*/ 321559 h 482337"/>
                  <a:gd name="connsiteX1234" fmla="*/ 79531 w 290518"/>
                  <a:gd name="connsiteY1234" fmla="*/ 320700 h 482337"/>
                  <a:gd name="connsiteX1235" fmla="*/ 82249 w 290518"/>
                  <a:gd name="connsiteY1235" fmla="*/ 317839 h 482337"/>
                  <a:gd name="connsiteX1236" fmla="*/ 82106 w 290518"/>
                  <a:gd name="connsiteY1236" fmla="*/ 316266 h 482337"/>
                  <a:gd name="connsiteX1237" fmla="*/ 79961 w 290518"/>
                  <a:gd name="connsiteY1237" fmla="*/ 311975 h 48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Lst>
                <a:rect l="l" t="t" r="r" b="b"/>
                <a:pathLst>
                  <a:path w="290518" h="482337">
                    <a:moveTo>
                      <a:pt x="205551" y="261481"/>
                    </a:moveTo>
                    <a:lnTo>
                      <a:pt x="205408" y="258763"/>
                    </a:lnTo>
                    <a:lnTo>
                      <a:pt x="203405" y="254043"/>
                    </a:lnTo>
                    <a:lnTo>
                      <a:pt x="200831" y="252040"/>
                    </a:lnTo>
                    <a:lnTo>
                      <a:pt x="199829" y="253327"/>
                    </a:lnTo>
                    <a:lnTo>
                      <a:pt x="200831" y="255187"/>
                    </a:lnTo>
                    <a:lnTo>
                      <a:pt x="204550" y="260480"/>
                    </a:lnTo>
                    <a:lnTo>
                      <a:pt x="205551" y="261481"/>
                    </a:lnTo>
                    <a:close/>
                    <a:moveTo>
                      <a:pt x="203405" y="295525"/>
                    </a:moveTo>
                    <a:lnTo>
                      <a:pt x="204265" y="298386"/>
                    </a:lnTo>
                    <a:lnTo>
                      <a:pt x="206696" y="298386"/>
                    </a:lnTo>
                    <a:lnTo>
                      <a:pt x="204980" y="294380"/>
                    </a:lnTo>
                    <a:lnTo>
                      <a:pt x="204550" y="294524"/>
                    </a:lnTo>
                    <a:lnTo>
                      <a:pt x="203405" y="295525"/>
                    </a:lnTo>
                    <a:close/>
                    <a:moveTo>
                      <a:pt x="188243" y="245031"/>
                    </a:moveTo>
                    <a:lnTo>
                      <a:pt x="183380" y="238737"/>
                    </a:lnTo>
                    <a:lnTo>
                      <a:pt x="182522" y="238594"/>
                    </a:lnTo>
                    <a:lnTo>
                      <a:pt x="180662" y="238880"/>
                    </a:lnTo>
                    <a:lnTo>
                      <a:pt x="180376" y="240311"/>
                    </a:lnTo>
                    <a:lnTo>
                      <a:pt x="181091" y="241026"/>
                    </a:lnTo>
                    <a:lnTo>
                      <a:pt x="183523" y="242313"/>
                    </a:lnTo>
                    <a:lnTo>
                      <a:pt x="186956" y="245889"/>
                    </a:lnTo>
                    <a:lnTo>
                      <a:pt x="190246" y="248035"/>
                    </a:lnTo>
                    <a:lnTo>
                      <a:pt x="193107" y="251182"/>
                    </a:lnTo>
                    <a:lnTo>
                      <a:pt x="190532" y="246461"/>
                    </a:lnTo>
                    <a:lnTo>
                      <a:pt x="188243" y="245031"/>
                    </a:lnTo>
                    <a:close/>
                    <a:moveTo>
                      <a:pt x="198971" y="259192"/>
                    </a:moveTo>
                    <a:lnTo>
                      <a:pt x="196111" y="257476"/>
                    </a:lnTo>
                    <a:lnTo>
                      <a:pt x="192249" y="256188"/>
                    </a:lnTo>
                    <a:lnTo>
                      <a:pt x="189244" y="254901"/>
                    </a:lnTo>
                    <a:lnTo>
                      <a:pt x="189388" y="257619"/>
                    </a:lnTo>
                    <a:lnTo>
                      <a:pt x="190246" y="260623"/>
                    </a:lnTo>
                    <a:lnTo>
                      <a:pt x="189531" y="262625"/>
                    </a:lnTo>
                    <a:lnTo>
                      <a:pt x="188529" y="269348"/>
                    </a:lnTo>
                    <a:lnTo>
                      <a:pt x="186813" y="273496"/>
                    </a:lnTo>
                    <a:lnTo>
                      <a:pt x="186813" y="274784"/>
                    </a:lnTo>
                    <a:lnTo>
                      <a:pt x="190819" y="271351"/>
                    </a:lnTo>
                    <a:lnTo>
                      <a:pt x="194680" y="266487"/>
                    </a:lnTo>
                    <a:lnTo>
                      <a:pt x="196397" y="265772"/>
                    </a:lnTo>
                    <a:lnTo>
                      <a:pt x="198113" y="266344"/>
                    </a:lnTo>
                    <a:lnTo>
                      <a:pt x="200545" y="269634"/>
                    </a:lnTo>
                    <a:lnTo>
                      <a:pt x="202262" y="270207"/>
                    </a:lnTo>
                    <a:lnTo>
                      <a:pt x="202547" y="270779"/>
                    </a:lnTo>
                    <a:lnTo>
                      <a:pt x="204407" y="272209"/>
                    </a:lnTo>
                    <a:lnTo>
                      <a:pt x="204121" y="273783"/>
                    </a:lnTo>
                    <a:lnTo>
                      <a:pt x="204980" y="274355"/>
                    </a:lnTo>
                    <a:lnTo>
                      <a:pt x="207841" y="274927"/>
                    </a:lnTo>
                    <a:lnTo>
                      <a:pt x="211845" y="277788"/>
                    </a:lnTo>
                    <a:lnTo>
                      <a:pt x="213705" y="279790"/>
                    </a:lnTo>
                    <a:lnTo>
                      <a:pt x="213991" y="277931"/>
                    </a:lnTo>
                    <a:lnTo>
                      <a:pt x="213562" y="273210"/>
                    </a:lnTo>
                    <a:lnTo>
                      <a:pt x="209557" y="267060"/>
                    </a:lnTo>
                    <a:lnTo>
                      <a:pt x="203835" y="263484"/>
                    </a:lnTo>
                    <a:lnTo>
                      <a:pt x="199544" y="259907"/>
                    </a:lnTo>
                    <a:lnTo>
                      <a:pt x="198971" y="259192"/>
                    </a:lnTo>
                    <a:close/>
                    <a:moveTo>
                      <a:pt x="170077" y="263913"/>
                    </a:moveTo>
                    <a:lnTo>
                      <a:pt x="171651" y="263197"/>
                    </a:lnTo>
                    <a:lnTo>
                      <a:pt x="172509" y="260909"/>
                    </a:lnTo>
                    <a:lnTo>
                      <a:pt x="172222" y="259621"/>
                    </a:lnTo>
                    <a:lnTo>
                      <a:pt x="170077" y="257619"/>
                    </a:lnTo>
                    <a:lnTo>
                      <a:pt x="166072" y="257619"/>
                    </a:lnTo>
                    <a:lnTo>
                      <a:pt x="164642" y="258763"/>
                    </a:lnTo>
                    <a:lnTo>
                      <a:pt x="165070" y="259478"/>
                    </a:lnTo>
                    <a:lnTo>
                      <a:pt x="166930" y="260909"/>
                    </a:lnTo>
                    <a:lnTo>
                      <a:pt x="170077" y="263913"/>
                    </a:lnTo>
                    <a:close/>
                    <a:moveTo>
                      <a:pt x="208412" y="343158"/>
                    </a:moveTo>
                    <a:lnTo>
                      <a:pt x="210415" y="344731"/>
                    </a:lnTo>
                    <a:lnTo>
                      <a:pt x="215993" y="345447"/>
                    </a:lnTo>
                    <a:lnTo>
                      <a:pt x="223145" y="344445"/>
                    </a:lnTo>
                    <a:lnTo>
                      <a:pt x="224433" y="343730"/>
                    </a:lnTo>
                    <a:lnTo>
                      <a:pt x="226721" y="340869"/>
                    </a:lnTo>
                    <a:lnTo>
                      <a:pt x="227580" y="340726"/>
                    </a:lnTo>
                    <a:lnTo>
                      <a:pt x="230012" y="340869"/>
                    </a:lnTo>
                    <a:lnTo>
                      <a:pt x="230297" y="339725"/>
                    </a:lnTo>
                    <a:lnTo>
                      <a:pt x="230012" y="338437"/>
                    </a:lnTo>
                    <a:lnTo>
                      <a:pt x="229154" y="337007"/>
                    </a:lnTo>
                    <a:lnTo>
                      <a:pt x="229869" y="332573"/>
                    </a:lnTo>
                    <a:lnTo>
                      <a:pt x="227151" y="331429"/>
                    </a:lnTo>
                    <a:lnTo>
                      <a:pt x="224719" y="329569"/>
                    </a:lnTo>
                    <a:lnTo>
                      <a:pt x="223718" y="329426"/>
                    </a:lnTo>
                    <a:lnTo>
                      <a:pt x="223003" y="329140"/>
                    </a:lnTo>
                    <a:lnTo>
                      <a:pt x="222573" y="328568"/>
                    </a:lnTo>
                    <a:lnTo>
                      <a:pt x="217710" y="329283"/>
                    </a:lnTo>
                    <a:lnTo>
                      <a:pt x="215278" y="331572"/>
                    </a:lnTo>
                    <a:lnTo>
                      <a:pt x="214277" y="333431"/>
                    </a:lnTo>
                    <a:lnTo>
                      <a:pt x="209699" y="335863"/>
                    </a:lnTo>
                    <a:lnTo>
                      <a:pt x="208269" y="337150"/>
                    </a:lnTo>
                    <a:lnTo>
                      <a:pt x="206839" y="339010"/>
                    </a:lnTo>
                    <a:lnTo>
                      <a:pt x="207268" y="340726"/>
                    </a:lnTo>
                    <a:lnTo>
                      <a:pt x="208412" y="343158"/>
                    </a:lnTo>
                    <a:close/>
                    <a:moveTo>
                      <a:pt x="172222" y="310973"/>
                    </a:moveTo>
                    <a:lnTo>
                      <a:pt x="171507" y="311403"/>
                    </a:lnTo>
                    <a:lnTo>
                      <a:pt x="170792" y="312261"/>
                    </a:lnTo>
                    <a:lnTo>
                      <a:pt x="168074" y="314979"/>
                    </a:lnTo>
                    <a:lnTo>
                      <a:pt x="167503" y="318412"/>
                    </a:lnTo>
                    <a:lnTo>
                      <a:pt x="168218" y="320414"/>
                    </a:lnTo>
                    <a:lnTo>
                      <a:pt x="169934" y="319270"/>
                    </a:lnTo>
                    <a:lnTo>
                      <a:pt x="170649" y="319270"/>
                    </a:lnTo>
                    <a:lnTo>
                      <a:pt x="171507" y="318841"/>
                    </a:lnTo>
                    <a:lnTo>
                      <a:pt x="172509" y="318126"/>
                    </a:lnTo>
                    <a:lnTo>
                      <a:pt x="174225" y="313405"/>
                    </a:lnTo>
                    <a:lnTo>
                      <a:pt x="173939" y="311832"/>
                    </a:lnTo>
                    <a:lnTo>
                      <a:pt x="173081" y="310830"/>
                    </a:lnTo>
                    <a:lnTo>
                      <a:pt x="172222" y="310973"/>
                    </a:lnTo>
                    <a:close/>
                    <a:moveTo>
                      <a:pt x="223861" y="312833"/>
                    </a:moveTo>
                    <a:lnTo>
                      <a:pt x="223575" y="312547"/>
                    </a:lnTo>
                    <a:lnTo>
                      <a:pt x="222430" y="312118"/>
                    </a:lnTo>
                    <a:lnTo>
                      <a:pt x="221000" y="315265"/>
                    </a:lnTo>
                    <a:lnTo>
                      <a:pt x="221858" y="315122"/>
                    </a:lnTo>
                    <a:lnTo>
                      <a:pt x="223861" y="314263"/>
                    </a:lnTo>
                    <a:lnTo>
                      <a:pt x="223861" y="312833"/>
                    </a:lnTo>
                    <a:close/>
                    <a:moveTo>
                      <a:pt x="226865" y="288373"/>
                    </a:moveTo>
                    <a:lnTo>
                      <a:pt x="230584" y="288230"/>
                    </a:lnTo>
                    <a:lnTo>
                      <a:pt x="231013" y="286513"/>
                    </a:lnTo>
                    <a:lnTo>
                      <a:pt x="229297" y="283796"/>
                    </a:lnTo>
                    <a:lnTo>
                      <a:pt x="227723" y="282365"/>
                    </a:lnTo>
                    <a:lnTo>
                      <a:pt x="225435" y="282079"/>
                    </a:lnTo>
                    <a:lnTo>
                      <a:pt x="223145" y="282937"/>
                    </a:lnTo>
                    <a:lnTo>
                      <a:pt x="225148" y="287085"/>
                    </a:lnTo>
                    <a:lnTo>
                      <a:pt x="226865" y="288373"/>
                    </a:lnTo>
                    <a:close/>
                    <a:moveTo>
                      <a:pt x="168790" y="349023"/>
                    </a:moveTo>
                    <a:lnTo>
                      <a:pt x="170220" y="350167"/>
                    </a:lnTo>
                    <a:lnTo>
                      <a:pt x="171794" y="351168"/>
                    </a:lnTo>
                    <a:lnTo>
                      <a:pt x="175083" y="352313"/>
                    </a:lnTo>
                    <a:lnTo>
                      <a:pt x="177944" y="353886"/>
                    </a:lnTo>
                    <a:lnTo>
                      <a:pt x="180376" y="360323"/>
                    </a:lnTo>
                    <a:lnTo>
                      <a:pt x="181807" y="361753"/>
                    </a:lnTo>
                    <a:lnTo>
                      <a:pt x="183952" y="361896"/>
                    </a:lnTo>
                    <a:lnTo>
                      <a:pt x="185955" y="361610"/>
                    </a:lnTo>
                    <a:lnTo>
                      <a:pt x="187814" y="360895"/>
                    </a:lnTo>
                    <a:lnTo>
                      <a:pt x="188959" y="359894"/>
                    </a:lnTo>
                    <a:lnTo>
                      <a:pt x="190961" y="357033"/>
                    </a:lnTo>
                    <a:lnTo>
                      <a:pt x="191819" y="355317"/>
                    </a:lnTo>
                    <a:lnTo>
                      <a:pt x="191819" y="354029"/>
                    </a:lnTo>
                    <a:lnTo>
                      <a:pt x="191390" y="352885"/>
                    </a:lnTo>
                    <a:lnTo>
                      <a:pt x="186670" y="345304"/>
                    </a:lnTo>
                    <a:lnTo>
                      <a:pt x="186670" y="343730"/>
                    </a:lnTo>
                    <a:lnTo>
                      <a:pt x="187099" y="342014"/>
                    </a:lnTo>
                    <a:lnTo>
                      <a:pt x="187099" y="337436"/>
                    </a:lnTo>
                    <a:lnTo>
                      <a:pt x="187814" y="335291"/>
                    </a:lnTo>
                    <a:lnTo>
                      <a:pt x="190246" y="331429"/>
                    </a:lnTo>
                    <a:lnTo>
                      <a:pt x="191104" y="329426"/>
                    </a:lnTo>
                    <a:lnTo>
                      <a:pt x="192535" y="323275"/>
                    </a:lnTo>
                    <a:lnTo>
                      <a:pt x="194395" y="319270"/>
                    </a:lnTo>
                    <a:lnTo>
                      <a:pt x="196969" y="315551"/>
                    </a:lnTo>
                    <a:lnTo>
                      <a:pt x="197971" y="313119"/>
                    </a:lnTo>
                    <a:lnTo>
                      <a:pt x="199114" y="309543"/>
                    </a:lnTo>
                    <a:lnTo>
                      <a:pt x="198971" y="308542"/>
                    </a:lnTo>
                    <a:lnTo>
                      <a:pt x="197398" y="305252"/>
                    </a:lnTo>
                    <a:lnTo>
                      <a:pt x="189674" y="303106"/>
                    </a:lnTo>
                    <a:lnTo>
                      <a:pt x="188673" y="303249"/>
                    </a:lnTo>
                    <a:lnTo>
                      <a:pt x="182665" y="305538"/>
                    </a:lnTo>
                    <a:lnTo>
                      <a:pt x="181377" y="306253"/>
                    </a:lnTo>
                    <a:lnTo>
                      <a:pt x="180949" y="307826"/>
                    </a:lnTo>
                    <a:lnTo>
                      <a:pt x="180949" y="309972"/>
                    </a:lnTo>
                    <a:lnTo>
                      <a:pt x="180662" y="311975"/>
                    </a:lnTo>
                    <a:lnTo>
                      <a:pt x="179089" y="314836"/>
                    </a:lnTo>
                    <a:lnTo>
                      <a:pt x="177515" y="316266"/>
                    </a:lnTo>
                    <a:lnTo>
                      <a:pt x="176371" y="317839"/>
                    </a:lnTo>
                    <a:lnTo>
                      <a:pt x="177373" y="321129"/>
                    </a:lnTo>
                    <a:lnTo>
                      <a:pt x="177801" y="324562"/>
                    </a:lnTo>
                    <a:lnTo>
                      <a:pt x="177801" y="329426"/>
                    </a:lnTo>
                    <a:lnTo>
                      <a:pt x="177515" y="330570"/>
                    </a:lnTo>
                    <a:lnTo>
                      <a:pt x="173224" y="333574"/>
                    </a:lnTo>
                    <a:lnTo>
                      <a:pt x="171221" y="333860"/>
                    </a:lnTo>
                    <a:lnTo>
                      <a:pt x="167503" y="333860"/>
                    </a:lnTo>
                    <a:lnTo>
                      <a:pt x="165929" y="334432"/>
                    </a:lnTo>
                    <a:lnTo>
                      <a:pt x="164498" y="336435"/>
                    </a:lnTo>
                    <a:lnTo>
                      <a:pt x="163640" y="338581"/>
                    </a:lnTo>
                    <a:lnTo>
                      <a:pt x="163927" y="342443"/>
                    </a:lnTo>
                    <a:lnTo>
                      <a:pt x="168790" y="349023"/>
                    </a:lnTo>
                    <a:close/>
                    <a:moveTo>
                      <a:pt x="236591" y="286084"/>
                    </a:moveTo>
                    <a:lnTo>
                      <a:pt x="237450" y="286513"/>
                    </a:lnTo>
                    <a:lnTo>
                      <a:pt x="238022" y="284940"/>
                    </a:lnTo>
                    <a:lnTo>
                      <a:pt x="237021" y="283938"/>
                    </a:lnTo>
                    <a:lnTo>
                      <a:pt x="236019" y="282222"/>
                    </a:lnTo>
                    <a:lnTo>
                      <a:pt x="234303" y="281221"/>
                    </a:lnTo>
                    <a:lnTo>
                      <a:pt x="234732" y="282937"/>
                    </a:lnTo>
                    <a:lnTo>
                      <a:pt x="235876" y="285369"/>
                    </a:lnTo>
                    <a:lnTo>
                      <a:pt x="236591" y="286084"/>
                    </a:lnTo>
                    <a:close/>
                    <a:moveTo>
                      <a:pt x="155058" y="252898"/>
                    </a:moveTo>
                    <a:lnTo>
                      <a:pt x="151911" y="254472"/>
                    </a:lnTo>
                    <a:lnTo>
                      <a:pt x="151482" y="259478"/>
                    </a:lnTo>
                    <a:lnTo>
                      <a:pt x="150051" y="261052"/>
                    </a:lnTo>
                    <a:lnTo>
                      <a:pt x="149479" y="262768"/>
                    </a:lnTo>
                    <a:lnTo>
                      <a:pt x="149908" y="264056"/>
                    </a:lnTo>
                    <a:lnTo>
                      <a:pt x="151339" y="265486"/>
                    </a:lnTo>
                    <a:lnTo>
                      <a:pt x="150624" y="267060"/>
                    </a:lnTo>
                    <a:lnTo>
                      <a:pt x="152197" y="269634"/>
                    </a:lnTo>
                    <a:lnTo>
                      <a:pt x="154628" y="262053"/>
                    </a:lnTo>
                    <a:lnTo>
                      <a:pt x="155773" y="256474"/>
                    </a:lnTo>
                    <a:lnTo>
                      <a:pt x="155773" y="254186"/>
                    </a:lnTo>
                    <a:lnTo>
                      <a:pt x="156202" y="252898"/>
                    </a:lnTo>
                    <a:lnTo>
                      <a:pt x="155058" y="252898"/>
                    </a:lnTo>
                    <a:close/>
                    <a:moveTo>
                      <a:pt x="222145" y="260337"/>
                    </a:moveTo>
                    <a:lnTo>
                      <a:pt x="223861" y="265200"/>
                    </a:lnTo>
                    <a:lnTo>
                      <a:pt x="225721" y="267918"/>
                    </a:lnTo>
                    <a:lnTo>
                      <a:pt x="228296" y="270207"/>
                    </a:lnTo>
                    <a:lnTo>
                      <a:pt x="229582" y="270922"/>
                    </a:lnTo>
                    <a:lnTo>
                      <a:pt x="232730" y="271923"/>
                    </a:lnTo>
                    <a:lnTo>
                      <a:pt x="234875" y="274641"/>
                    </a:lnTo>
                    <a:lnTo>
                      <a:pt x="236306" y="275785"/>
                    </a:lnTo>
                    <a:lnTo>
                      <a:pt x="237021" y="277073"/>
                    </a:lnTo>
                    <a:lnTo>
                      <a:pt x="238880" y="279361"/>
                    </a:lnTo>
                    <a:lnTo>
                      <a:pt x="240454" y="279933"/>
                    </a:lnTo>
                    <a:lnTo>
                      <a:pt x="242313" y="279647"/>
                    </a:lnTo>
                    <a:lnTo>
                      <a:pt x="242457" y="281507"/>
                    </a:lnTo>
                    <a:lnTo>
                      <a:pt x="241884" y="283509"/>
                    </a:lnTo>
                    <a:lnTo>
                      <a:pt x="240025" y="285941"/>
                    </a:lnTo>
                    <a:lnTo>
                      <a:pt x="240883" y="288373"/>
                    </a:lnTo>
                    <a:lnTo>
                      <a:pt x="243601" y="292521"/>
                    </a:lnTo>
                    <a:lnTo>
                      <a:pt x="245174" y="294095"/>
                    </a:lnTo>
                    <a:lnTo>
                      <a:pt x="247177" y="294667"/>
                    </a:lnTo>
                    <a:lnTo>
                      <a:pt x="249465" y="298386"/>
                    </a:lnTo>
                    <a:lnTo>
                      <a:pt x="251754" y="298529"/>
                    </a:lnTo>
                    <a:lnTo>
                      <a:pt x="255330" y="299387"/>
                    </a:lnTo>
                    <a:lnTo>
                      <a:pt x="261195" y="298815"/>
                    </a:lnTo>
                    <a:lnTo>
                      <a:pt x="262625" y="299101"/>
                    </a:lnTo>
                    <a:lnTo>
                      <a:pt x="264485" y="301247"/>
                    </a:lnTo>
                    <a:lnTo>
                      <a:pt x="264914" y="300531"/>
                    </a:lnTo>
                    <a:lnTo>
                      <a:pt x="263483" y="297814"/>
                    </a:lnTo>
                    <a:lnTo>
                      <a:pt x="261195" y="295668"/>
                    </a:lnTo>
                    <a:lnTo>
                      <a:pt x="259622" y="295525"/>
                    </a:lnTo>
                    <a:lnTo>
                      <a:pt x="259907" y="294238"/>
                    </a:lnTo>
                    <a:lnTo>
                      <a:pt x="260765" y="292950"/>
                    </a:lnTo>
                    <a:lnTo>
                      <a:pt x="260337" y="291234"/>
                    </a:lnTo>
                    <a:lnTo>
                      <a:pt x="257762" y="286227"/>
                    </a:lnTo>
                    <a:lnTo>
                      <a:pt x="257333" y="284654"/>
                    </a:lnTo>
                    <a:lnTo>
                      <a:pt x="257619" y="282794"/>
                    </a:lnTo>
                    <a:lnTo>
                      <a:pt x="257476" y="281078"/>
                    </a:lnTo>
                    <a:lnTo>
                      <a:pt x="256474" y="279361"/>
                    </a:lnTo>
                    <a:lnTo>
                      <a:pt x="256188" y="273926"/>
                    </a:lnTo>
                    <a:lnTo>
                      <a:pt x="257905" y="270779"/>
                    </a:lnTo>
                    <a:lnTo>
                      <a:pt x="257619" y="268347"/>
                    </a:lnTo>
                    <a:lnTo>
                      <a:pt x="258620" y="266630"/>
                    </a:lnTo>
                    <a:lnTo>
                      <a:pt x="257046" y="264771"/>
                    </a:lnTo>
                    <a:lnTo>
                      <a:pt x="254901" y="263769"/>
                    </a:lnTo>
                    <a:lnTo>
                      <a:pt x="253185" y="263484"/>
                    </a:lnTo>
                    <a:lnTo>
                      <a:pt x="252183" y="262625"/>
                    </a:lnTo>
                    <a:lnTo>
                      <a:pt x="252470" y="260623"/>
                    </a:lnTo>
                    <a:lnTo>
                      <a:pt x="251897" y="258763"/>
                    </a:lnTo>
                    <a:lnTo>
                      <a:pt x="249752" y="256331"/>
                    </a:lnTo>
                    <a:lnTo>
                      <a:pt x="247034" y="254901"/>
                    </a:lnTo>
                    <a:lnTo>
                      <a:pt x="237736" y="256045"/>
                    </a:lnTo>
                    <a:lnTo>
                      <a:pt x="229439" y="256331"/>
                    </a:lnTo>
                    <a:lnTo>
                      <a:pt x="221286" y="255044"/>
                    </a:lnTo>
                    <a:lnTo>
                      <a:pt x="222145" y="260337"/>
                    </a:lnTo>
                    <a:close/>
                    <a:moveTo>
                      <a:pt x="261910" y="325993"/>
                    </a:moveTo>
                    <a:lnTo>
                      <a:pt x="263055" y="321559"/>
                    </a:lnTo>
                    <a:lnTo>
                      <a:pt x="262482" y="320128"/>
                    </a:lnTo>
                    <a:lnTo>
                      <a:pt x="261910" y="320271"/>
                    </a:lnTo>
                    <a:lnTo>
                      <a:pt x="260622" y="321988"/>
                    </a:lnTo>
                    <a:lnTo>
                      <a:pt x="259907" y="322417"/>
                    </a:lnTo>
                    <a:lnTo>
                      <a:pt x="258191" y="323990"/>
                    </a:lnTo>
                    <a:lnTo>
                      <a:pt x="258048" y="327566"/>
                    </a:lnTo>
                    <a:lnTo>
                      <a:pt x="257189" y="329712"/>
                    </a:lnTo>
                    <a:lnTo>
                      <a:pt x="258334" y="330570"/>
                    </a:lnTo>
                    <a:lnTo>
                      <a:pt x="260050" y="333288"/>
                    </a:lnTo>
                    <a:lnTo>
                      <a:pt x="261767" y="334861"/>
                    </a:lnTo>
                    <a:lnTo>
                      <a:pt x="262482" y="336578"/>
                    </a:lnTo>
                    <a:lnTo>
                      <a:pt x="263055" y="335720"/>
                    </a:lnTo>
                    <a:lnTo>
                      <a:pt x="263055" y="335005"/>
                    </a:lnTo>
                    <a:lnTo>
                      <a:pt x="262768" y="334289"/>
                    </a:lnTo>
                    <a:lnTo>
                      <a:pt x="263340" y="330999"/>
                    </a:lnTo>
                    <a:lnTo>
                      <a:pt x="261910" y="325993"/>
                    </a:lnTo>
                    <a:close/>
                    <a:moveTo>
                      <a:pt x="245603" y="326708"/>
                    </a:moveTo>
                    <a:lnTo>
                      <a:pt x="246748" y="327566"/>
                    </a:lnTo>
                    <a:lnTo>
                      <a:pt x="246604" y="326136"/>
                    </a:lnTo>
                    <a:lnTo>
                      <a:pt x="246891" y="324991"/>
                    </a:lnTo>
                    <a:lnTo>
                      <a:pt x="250037" y="325278"/>
                    </a:lnTo>
                    <a:lnTo>
                      <a:pt x="250467" y="323990"/>
                    </a:lnTo>
                    <a:lnTo>
                      <a:pt x="250181" y="322703"/>
                    </a:lnTo>
                    <a:lnTo>
                      <a:pt x="248321" y="319413"/>
                    </a:lnTo>
                    <a:lnTo>
                      <a:pt x="248035" y="315551"/>
                    </a:lnTo>
                    <a:lnTo>
                      <a:pt x="247319" y="313977"/>
                    </a:lnTo>
                    <a:lnTo>
                      <a:pt x="246176" y="312547"/>
                    </a:lnTo>
                    <a:lnTo>
                      <a:pt x="244888" y="311403"/>
                    </a:lnTo>
                    <a:lnTo>
                      <a:pt x="243315" y="310544"/>
                    </a:lnTo>
                    <a:lnTo>
                      <a:pt x="242742" y="309543"/>
                    </a:lnTo>
                    <a:lnTo>
                      <a:pt x="243601" y="304537"/>
                    </a:lnTo>
                    <a:lnTo>
                      <a:pt x="243743" y="298958"/>
                    </a:lnTo>
                    <a:lnTo>
                      <a:pt x="243172" y="296669"/>
                    </a:lnTo>
                    <a:lnTo>
                      <a:pt x="242170" y="295382"/>
                    </a:lnTo>
                    <a:lnTo>
                      <a:pt x="240167" y="291806"/>
                    </a:lnTo>
                    <a:lnTo>
                      <a:pt x="236878" y="290948"/>
                    </a:lnTo>
                    <a:lnTo>
                      <a:pt x="234017" y="293379"/>
                    </a:lnTo>
                    <a:lnTo>
                      <a:pt x="231585" y="293808"/>
                    </a:lnTo>
                    <a:lnTo>
                      <a:pt x="229439" y="292807"/>
                    </a:lnTo>
                    <a:lnTo>
                      <a:pt x="228581" y="291234"/>
                    </a:lnTo>
                    <a:lnTo>
                      <a:pt x="227437" y="290375"/>
                    </a:lnTo>
                    <a:lnTo>
                      <a:pt x="225148" y="289374"/>
                    </a:lnTo>
                    <a:lnTo>
                      <a:pt x="223289" y="287658"/>
                    </a:lnTo>
                    <a:lnTo>
                      <a:pt x="222002" y="287085"/>
                    </a:lnTo>
                    <a:lnTo>
                      <a:pt x="221286" y="288516"/>
                    </a:lnTo>
                    <a:lnTo>
                      <a:pt x="222002" y="290375"/>
                    </a:lnTo>
                    <a:lnTo>
                      <a:pt x="223003" y="292092"/>
                    </a:lnTo>
                    <a:lnTo>
                      <a:pt x="224433" y="298815"/>
                    </a:lnTo>
                    <a:lnTo>
                      <a:pt x="225435" y="305681"/>
                    </a:lnTo>
                    <a:lnTo>
                      <a:pt x="227151" y="306253"/>
                    </a:lnTo>
                    <a:lnTo>
                      <a:pt x="230584" y="304537"/>
                    </a:lnTo>
                    <a:lnTo>
                      <a:pt x="232014" y="304537"/>
                    </a:lnTo>
                    <a:lnTo>
                      <a:pt x="234303" y="306968"/>
                    </a:lnTo>
                    <a:lnTo>
                      <a:pt x="235733" y="309972"/>
                    </a:lnTo>
                    <a:lnTo>
                      <a:pt x="236019" y="311546"/>
                    </a:lnTo>
                    <a:lnTo>
                      <a:pt x="236019" y="313119"/>
                    </a:lnTo>
                    <a:lnTo>
                      <a:pt x="234160" y="320414"/>
                    </a:lnTo>
                    <a:lnTo>
                      <a:pt x="235733" y="323847"/>
                    </a:lnTo>
                    <a:lnTo>
                      <a:pt x="235733" y="325421"/>
                    </a:lnTo>
                    <a:lnTo>
                      <a:pt x="235448" y="328711"/>
                    </a:lnTo>
                    <a:lnTo>
                      <a:pt x="236449" y="329712"/>
                    </a:lnTo>
                    <a:lnTo>
                      <a:pt x="240025" y="330856"/>
                    </a:lnTo>
                    <a:lnTo>
                      <a:pt x="243028" y="332716"/>
                    </a:lnTo>
                    <a:lnTo>
                      <a:pt x="242885" y="330284"/>
                    </a:lnTo>
                    <a:lnTo>
                      <a:pt x="242313" y="327852"/>
                    </a:lnTo>
                    <a:lnTo>
                      <a:pt x="241742" y="322703"/>
                    </a:lnTo>
                    <a:lnTo>
                      <a:pt x="243458" y="323990"/>
                    </a:lnTo>
                    <a:lnTo>
                      <a:pt x="245603" y="326708"/>
                    </a:lnTo>
                    <a:close/>
                    <a:moveTo>
                      <a:pt x="271780" y="345733"/>
                    </a:moveTo>
                    <a:lnTo>
                      <a:pt x="272495" y="343015"/>
                    </a:lnTo>
                    <a:lnTo>
                      <a:pt x="271780" y="340726"/>
                    </a:lnTo>
                    <a:lnTo>
                      <a:pt x="271208" y="341298"/>
                    </a:lnTo>
                    <a:lnTo>
                      <a:pt x="270350" y="344875"/>
                    </a:lnTo>
                    <a:lnTo>
                      <a:pt x="271208" y="346448"/>
                    </a:lnTo>
                    <a:lnTo>
                      <a:pt x="271780" y="345733"/>
                    </a:lnTo>
                    <a:close/>
                    <a:moveTo>
                      <a:pt x="233588" y="356318"/>
                    </a:moveTo>
                    <a:lnTo>
                      <a:pt x="231872" y="356890"/>
                    </a:lnTo>
                    <a:lnTo>
                      <a:pt x="231442" y="358463"/>
                    </a:lnTo>
                    <a:lnTo>
                      <a:pt x="232300" y="359751"/>
                    </a:lnTo>
                    <a:lnTo>
                      <a:pt x="235733" y="361181"/>
                    </a:lnTo>
                    <a:lnTo>
                      <a:pt x="236591" y="359322"/>
                    </a:lnTo>
                    <a:lnTo>
                      <a:pt x="236163" y="357891"/>
                    </a:lnTo>
                    <a:lnTo>
                      <a:pt x="234589" y="356318"/>
                    </a:lnTo>
                    <a:lnTo>
                      <a:pt x="233588" y="356318"/>
                    </a:lnTo>
                    <a:close/>
                    <a:moveTo>
                      <a:pt x="161209" y="256617"/>
                    </a:moveTo>
                    <a:lnTo>
                      <a:pt x="160493" y="254758"/>
                    </a:lnTo>
                    <a:lnTo>
                      <a:pt x="160207" y="254615"/>
                    </a:lnTo>
                    <a:lnTo>
                      <a:pt x="159349" y="255759"/>
                    </a:lnTo>
                    <a:lnTo>
                      <a:pt x="159778" y="257333"/>
                    </a:lnTo>
                    <a:lnTo>
                      <a:pt x="160351" y="257476"/>
                    </a:lnTo>
                    <a:lnTo>
                      <a:pt x="161209" y="256617"/>
                    </a:lnTo>
                    <a:close/>
                    <a:moveTo>
                      <a:pt x="274498" y="340440"/>
                    </a:moveTo>
                    <a:lnTo>
                      <a:pt x="276786" y="340440"/>
                    </a:lnTo>
                    <a:lnTo>
                      <a:pt x="277931" y="339439"/>
                    </a:lnTo>
                    <a:lnTo>
                      <a:pt x="276357" y="337436"/>
                    </a:lnTo>
                    <a:lnTo>
                      <a:pt x="276644" y="336721"/>
                    </a:lnTo>
                    <a:lnTo>
                      <a:pt x="276644" y="335148"/>
                    </a:lnTo>
                    <a:lnTo>
                      <a:pt x="274927" y="331714"/>
                    </a:lnTo>
                    <a:lnTo>
                      <a:pt x="272638" y="335720"/>
                    </a:lnTo>
                    <a:lnTo>
                      <a:pt x="272352" y="338437"/>
                    </a:lnTo>
                    <a:lnTo>
                      <a:pt x="274068" y="340726"/>
                    </a:lnTo>
                    <a:lnTo>
                      <a:pt x="274498" y="340440"/>
                    </a:lnTo>
                    <a:close/>
                    <a:moveTo>
                      <a:pt x="151767" y="225577"/>
                    </a:moveTo>
                    <a:lnTo>
                      <a:pt x="151196" y="225863"/>
                    </a:lnTo>
                    <a:lnTo>
                      <a:pt x="149336" y="225720"/>
                    </a:lnTo>
                    <a:lnTo>
                      <a:pt x="147906" y="224862"/>
                    </a:lnTo>
                    <a:lnTo>
                      <a:pt x="146332" y="229153"/>
                    </a:lnTo>
                    <a:lnTo>
                      <a:pt x="146761" y="232014"/>
                    </a:lnTo>
                    <a:lnTo>
                      <a:pt x="148191" y="233445"/>
                    </a:lnTo>
                    <a:lnTo>
                      <a:pt x="152054" y="235733"/>
                    </a:lnTo>
                    <a:lnTo>
                      <a:pt x="153198" y="234732"/>
                    </a:lnTo>
                    <a:lnTo>
                      <a:pt x="153627" y="233731"/>
                    </a:lnTo>
                    <a:lnTo>
                      <a:pt x="155630" y="230727"/>
                    </a:lnTo>
                    <a:lnTo>
                      <a:pt x="155200" y="229010"/>
                    </a:lnTo>
                    <a:lnTo>
                      <a:pt x="155487" y="227723"/>
                    </a:lnTo>
                    <a:lnTo>
                      <a:pt x="151767" y="225577"/>
                    </a:lnTo>
                    <a:close/>
                    <a:moveTo>
                      <a:pt x="251182" y="335434"/>
                    </a:moveTo>
                    <a:lnTo>
                      <a:pt x="251039" y="334003"/>
                    </a:lnTo>
                    <a:lnTo>
                      <a:pt x="249465" y="329998"/>
                    </a:lnTo>
                    <a:lnTo>
                      <a:pt x="247749" y="328997"/>
                    </a:lnTo>
                    <a:lnTo>
                      <a:pt x="246461" y="328854"/>
                    </a:lnTo>
                    <a:lnTo>
                      <a:pt x="247177" y="331714"/>
                    </a:lnTo>
                    <a:lnTo>
                      <a:pt x="251182" y="335434"/>
                    </a:lnTo>
                    <a:close/>
                    <a:moveTo>
                      <a:pt x="150051" y="319127"/>
                    </a:moveTo>
                    <a:lnTo>
                      <a:pt x="150481" y="319985"/>
                    </a:lnTo>
                    <a:lnTo>
                      <a:pt x="151482" y="319556"/>
                    </a:lnTo>
                    <a:lnTo>
                      <a:pt x="153341" y="317839"/>
                    </a:lnTo>
                    <a:lnTo>
                      <a:pt x="155058" y="315980"/>
                    </a:lnTo>
                    <a:lnTo>
                      <a:pt x="157776" y="314549"/>
                    </a:lnTo>
                    <a:lnTo>
                      <a:pt x="167503" y="312404"/>
                    </a:lnTo>
                    <a:lnTo>
                      <a:pt x="172080" y="309114"/>
                    </a:lnTo>
                    <a:lnTo>
                      <a:pt x="174940" y="308399"/>
                    </a:lnTo>
                    <a:lnTo>
                      <a:pt x="175513" y="306682"/>
                    </a:lnTo>
                    <a:lnTo>
                      <a:pt x="175513" y="304823"/>
                    </a:lnTo>
                    <a:lnTo>
                      <a:pt x="175942" y="303392"/>
                    </a:lnTo>
                    <a:lnTo>
                      <a:pt x="177229" y="302391"/>
                    </a:lnTo>
                    <a:lnTo>
                      <a:pt x="179947" y="301247"/>
                    </a:lnTo>
                    <a:lnTo>
                      <a:pt x="182236" y="299530"/>
                    </a:lnTo>
                    <a:lnTo>
                      <a:pt x="183952" y="297098"/>
                    </a:lnTo>
                    <a:lnTo>
                      <a:pt x="185240" y="294380"/>
                    </a:lnTo>
                    <a:lnTo>
                      <a:pt x="185955" y="292092"/>
                    </a:lnTo>
                    <a:lnTo>
                      <a:pt x="186384" y="289660"/>
                    </a:lnTo>
                    <a:lnTo>
                      <a:pt x="186384" y="286799"/>
                    </a:lnTo>
                    <a:lnTo>
                      <a:pt x="184667" y="286656"/>
                    </a:lnTo>
                    <a:lnTo>
                      <a:pt x="178373" y="289660"/>
                    </a:lnTo>
                    <a:lnTo>
                      <a:pt x="178516" y="288230"/>
                    </a:lnTo>
                    <a:lnTo>
                      <a:pt x="179374" y="286942"/>
                    </a:lnTo>
                    <a:lnTo>
                      <a:pt x="176514" y="284940"/>
                    </a:lnTo>
                    <a:lnTo>
                      <a:pt x="173081" y="284511"/>
                    </a:lnTo>
                    <a:lnTo>
                      <a:pt x="169648" y="285798"/>
                    </a:lnTo>
                    <a:lnTo>
                      <a:pt x="166072" y="284225"/>
                    </a:lnTo>
                    <a:lnTo>
                      <a:pt x="163211" y="281507"/>
                    </a:lnTo>
                    <a:lnTo>
                      <a:pt x="159921" y="279361"/>
                    </a:lnTo>
                    <a:lnTo>
                      <a:pt x="153770" y="276786"/>
                    </a:lnTo>
                    <a:lnTo>
                      <a:pt x="152054" y="275499"/>
                    </a:lnTo>
                    <a:lnTo>
                      <a:pt x="150051" y="275499"/>
                    </a:lnTo>
                    <a:lnTo>
                      <a:pt x="148621" y="276786"/>
                    </a:lnTo>
                    <a:lnTo>
                      <a:pt x="147906" y="278789"/>
                    </a:lnTo>
                    <a:lnTo>
                      <a:pt x="149336" y="279790"/>
                    </a:lnTo>
                    <a:lnTo>
                      <a:pt x="153198" y="280792"/>
                    </a:lnTo>
                    <a:lnTo>
                      <a:pt x="154200" y="282079"/>
                    </a:lnTo>
                    <a:lnTo>
                      <a:pt x="154200" y="283223"/>
                    </a:lnTo>
                    <a:lnTo>
                      <a:pt x="152912" y="292807"/>
                    </a:lnTo>
                    <a:lnTo>
                      <a:pt x="152626" y="299673"/>
                    </a:lnTo>
                    <a:lnTo>
                      <a:pt x="151767" y="303249"/>
                    </a:lnTo>
                    <a:lnTo>
                      <a:pt x="150051" y="306539"/>
                    </a:lnTo>
                    <a:lnTo>
                      <a:pt x="149622" y="309972"/>
                    </a:lnTo>
                    <a:lnTo>
                      <a:pt x="150337" y="311689"/>
                    </a:lnTo>
                    <a:lnTo>
                      <a:pt x="150624" y="313548"/>
                    </a:lnTo>
                    <a:lnTo>
                      <a:pt x="149193" y="317983"/>
                    </a:lnTo>
                    <a:lnTo>
                      <a:pt x="150051" y="319127"/>
                    </a:lnTo>
                    <a:close/>
                    <a:moveTo>
                      <a:pt x="201832" y="355173"/>
                    </a:moveTo>
                    <a:lnTo>
                      <a:pt x="200974" y="355460"/>
                    </a:lnTo>
                    <a:lnTo>
                      <a:pt x="198256" y="357176"/>
                    </a:lnTo>
                    <a:lnTo>
                      <a:pt x="196969" y="357176"/>
                    </a:lnTo>
                    <a:lnTo>
                      <a:pt x="196969" y="357891"/>
                    </a:lnTo>
                    <a:lnTo>
                      <a:pt x="198399" y="359751"/>
                    </a:lnTo>
                    <a:lnTo>
                      <a:pt x="200689" y="360609"/>
                    </a:lnTo>
                    <a:lnTo>
                      <a:pt x="203405" y="359751"/>
                    </a:lnTo>
                    <a:lnTo>
                      <a:pt x="203120" y="356604"/>
                    </a:lnTo>
                    <a:lnTo>
                      <a:pt x="201832" y="355173"/>
                    </a:lnTo>
                    <a:close/>
                    <a:moveTo>
                      <a:pt x="208412" y="325564"/>
                    </a:moveTo>
                    <a:lnTo>
                      <a:pt x="210844" y="323847"/>
                    </a:lnTo>
                    <a:lnTo>
                      <a:pt x="212417" y="321272"/>
                    </a:lnTo>
                    <a:lnTo>
                      <a:pt x="213848" y="315694"/>
                    </a:lnTo>
                    <a:lnTo>
                      <a:pt x="213133" y="310115"/>
                    </a:lnTo>
                    <a:lnTo>
                      <a:pt x="213848" y="305395"/>
                    </a:lnTo>
                    <a:lnTo>
                      <a:pt x="213848" y="302248"/>
                    </a:lnTo>
                    <a:lnTo>
                      <a:pt x="213419" y="301533"/>
                    </a:lnTo>
                    <a:lnTo>
                      <a:pt x="213275" y="299959"/>
                    </a:lnTo>
                    <a:lnTo>
                      <a:pt x="213991" y="296669"/>
                    </a:lnTo>
                    <a:lnTo>
                      <a:pt x="213419" y="294953"/>
                    </a:lnTo>
                    <a:lnTo>
                      <a:pt x="211273" y="297527"/>
                    </a:lnTo>
                    <a:lnTo>
                      <a:pt x="211130" y="298958"/>
                    </a:lnTo>
                    <a:lnTo>
                      <a:pt x="210701" y="300674"/>
                    </a:lnTo>
                    <a:lnTo>
                      <a:pt x="209986" y="301819"/>
                    </a:lnTo>
                    <a:lnTo>
                      <a:pt x="210129" y="304107"/>
                    </a:lnTo>
                    <a:lnTo>
                      <a:pt x="207125" y="311117"/>
                    </a:lnTo>
                    <a:lnTo>
                      <a:pt x="203978" y="316266"/>
                    </a:lnTo>
                    <a:lnTo>
                      <a:pt x="203549" y="318984"/>
                    </a:lnTo>
                    <a:lnTo>
                      <a:pt x="199973" y="324133"/>
                    </a:lnTo>
                    <a:lnTo>
                      <a:pt x="197541" y="328997"/>
                    </a:lnTo>
                    <a:lnTo>
                      <a:pt x="193679" y="334289"/>
                    </a:lnTo>
                    <a:lnTo>
                      <a:pt x="194251" y="336578"/>
                    </a:lnTo>
                    <a:lnTo>
                      <a:pt x="191962" y="346019"/>
                    </a:lnTo>
                    <a:lnTo>
                      <a:pt x="191677" y="348737"/>
                    </a:lnTo>
                    <a:lnTo>
                      <a:pt x="192105" y="350739"/>
                    </a:lnTo>
                    <a:lnTo>
                      <a:pt x="193250" y="349881"/>
                    </a:lnTo>
                    <a:lnTo>
                      <a:pt x="196969" y="345590"/>
                    </a:lnTo>
                    <a:lnTo>
                      <a:pt x="201260" y="335577"/>
                    </a:lnTo>
                    <a:lnTo>
                      <a:pt x="201547" y="332573"/>
                    </a:lnTo>
                    <a:lnTo>
                      <a:pt x="203263" y="329283"/>
                    </a:lnTo>
                    <a:lnTo>
                      <a:pt x="205981" y="326422"/>
                    </a:lnTo>
                    <a:lnTo>
                      <a:pt x="208412" y="325564"/>
                    </a:lnTo>
                    <a:close/>
                    <a:moveTo>
                      <a:pt x="90975" y="317124"/>
                    </a:moveTo>
                    <a:lnTo>
                      <a:pt x="91833" y="316123"/>
                    </a:lnTo>
                    <a:lnTo>
                      <a:pt x="90116" y="315122"/>
                    </a:lnTo>
                    <a:lnTo>
                      <a:pt x="87113" y="314120"/>
                    </a:lnTo>
                    <a:lnTo>
                      <a:pt x="84538" y="316838"/>
                    </a:lnTo>
                    <a:lnTo>
                      <a:pt x="85396" y="319699"/>
                    </a:lnTo>
                    <a:lnTo>
                      <a:pt x="89115" y="318698"/>
                    </a:lnTo>
                    <a:lnTo>
                      <a:pt x="90975" y="317124"/>
                    </a:lnTo>
                    <a:close/>
                    <a:moveTo>
                      <a:pt x="149193" y="191247"/>
                    </a:moveTo>
                    <a:lnTo>
                      <a:pt x="149908" y="191533"/>
                    </a:lnTo>
                    <a:lnTo>
                      <a:pt x="151624" y="191390"/>
                    </a:lnTo>
                    <a:lnTo>
                      <a:pt x="152626" y="188386"/>
                    </a:lnTo>
                    <a:lnTo>
                      <a:pt x="151052" y="184238"/>
                    </a:lnTo>
                    <a:lnTo>
                      <a:pt x="152483" y="181949"/>
                    </a:lnTo>
                    <a:lnTo>
                      <a:pt x="152912" y="181806"/>
                    </a:lnTo>
                    <a:lnTo>
                      <a:pt x="153484" y="181806"/>
                    </a:lnTo>
                    <a:lnTo>
                      <a:pt x="152912" y="180662"/>
                    </a:lnTo>
                    <a:lnTo>
                      <a:pt x="151052" y="179375"/>
                    </a:lnTo>
                    <a:lnTo>
                      <a:pt x="147048" y="179661"/>
                    </a:lnTo>
                    <a:lnTo>
                      <a:pt x="146475" y="181949"/>
                    </a:lnTo>
                    <a:lnTo>
                      <a:pt x="147763" y="183380"/>
                    </a:lnTo>
                    <a:lnTo>
                      <a:pt x="148621" y="185812"/>
                    </a:lnTo>
                    <a:lnTo>
                      <a:pt x="149622" y="187099"/>
                    </a:lnTo>
                    <a:lnTo>
                      <a:pt x="149908" y="189101"/>
                    </a:lnTo>
                    <a:lnTo>
                      <a:pt x="149479" y="189817"/>
                    </a:lnTo>
                    <a:lnTo>
                      <a:pt x="149193" y="191247"/>
                    </a:lnTo>
                    <a:close/>
                    <a:moveTo>
                      <a:pt x="136033" y="244316"/>
                    </a:moveTo>
                    <a:lnTo>
                      <a:pt x="136462" y="241598"/>
                    </a:lnTo>
                    <a:lnTo>
                      <a:pt x="137893" y="239452"/>
                    </a:lnTo>
                    <a:lnTo>
                      <a:pt x="137463" y="238165"/>
                    </a:lnTo>
                    <a:lnTo>
                      <a:pt x="135032" y="236449"/>
                    </a:lnTo>
                    <a:lnTo>
                      <a:pt x="132457" y="234160"/>
                    </a:lnTo>
                    <a:lnTo>
                      <a:pt x="130311" y="230870"/>
                    </a:lnTo>
                    <a:lnTo>
                      <a:pt x="127880" y="229153"/>
                    </a:lnTo>
                    <a:lnTo>
                      <a:pt x="125448" y="230727"/>
                    </a:lnTo>
                    <a:lnTo>
                      <a:pt x="124160" y="229869"/>
                    </a:lnTo>
                    <a:lnTo>
                      <a:pt x="122444" y="229296"/>
                    </a:lnTo>
                    <a:lnTo>
                      <a:pt x="121156" y="227580"/>
                    </a:lnTo>
                    <a:lnTo>
                      <a:pt x="119154" y="227151"/>
                    </a:lnTo>
                    <a:lnTo>
                      <a:pt x="114291" y="228009"/>
                    </a:lnTo>
                    <a:lnTo>
                      <a:pt x="112717" y="227723"/>
                    </a:lnTo>
                    <a:lnTo>
                      <a:pt x="111144" y="227151"/>
                    </a:lnTo>
                    <a:lnTo>
                      <a:pt x="105565" y="226435"/>
                    </a:lnTo>
                    <a:lnTo>
                      <a:pt x="103562" y="226579"/>
                    </a:lnTo>
                    <a:lnTo>
                      <a:pt x="102132" y="227866"/>
                    </a:lnTo>
                    <a:lnTo>
                      <a:pt x="101703" y="229726"/>
                    </a:lnTo>
                    <a:lnTo>
                      <a:pt x="103134" y="230012"/>
                    </a:lnTo>
                    <a:lnTo>
                      <a:pt x="104707" y="229869"/>
                    </a:lnTo>
                    <a:lnTo>
                      <a:pt x="105279" y="230298"/>
                    </a:lnTo>
                    <a:lnTo>
                      <a:pt x="105994" y="232873"/>
                    </a:lnTo>
                    <a:lnTo>
                      <a:pt x="106852" y="234446"/>
                    </a:lnTo>
                    <a:lnTo>
                      <a:pt x="108855" y="236019"/>
                    </a:lnTo>
                    <a:lnTo>
                      <a:pt x="111144" y="237164"/>
                    </a:lnTo>
                    <a:lnTo>
                      <a:pt x="112002" y="238308"/>
                    </a:lnTo>
                    <a:lnTo>
                      <a:pt x="114577" y="243172"/>
                    </a:lnTo>
                    <a:lnTo>
                      <a:pt x="114720" y="247034"/>
                    </a:lnTo>
                    <a:lnTo>
                      <a:pt x="115006" y="248607"/>
                    </a:lnTo>
                    <a:lnTo>
                      <a:pt x="115578" y="249894"/>
                    </a:lnTo>
                    <a:lnTo>
                      <a:pt x="117295" y="251182"/>
                    </a:lnTo>
                    <a:lnTo>
                      <a:pt x="118582" y="252898"/>
                    </a:lnTo>
                    <a:lnTo>
                      <a:pt x="119298" y="254901"/>
                    </a:lnTo>
                    <a:lnTo>
                      <a:pt x="119298" y="257046"/>
                    </a:lnTo>
                    <a:lnTo>
                      <a:pt x="120584" y="259049"/>
                    </a:lnTo>
                    <a:lnTo>
                      <a:pt x="123159" y="261624"/>
                    </a:lnTo>
                    <a:lnTo>
                      <a:pt x="124160" y="262196"/>
                    </a:lnTo>
                    <a:lnTo>
                      <a:pt x="124875" y="263340"/>
                    </a:lnTo>
                    <a:lnTo>
                      <a:pt x="125162" y="264914"/>
                    </a:lnTo>
                    <a:lnTo>
                      <a:pt x="126306" y="265486"/>
                    </a:lnTo>
                    <a:lnTo>
                      <a:pt x="128738" y="266058"/>
                    </a:lnTo>
                    <a:lnTo>
                      <a:pt x="130311" y="264342"/>
                    </a:lnTo>
                    <a:lnTo>
                      <a:pt x="131313" y="263484"/>
                    </a:lnTo>
                    <a:lnTo>
                      <a:pt x="132314" y="263197"/>
                    </a:lnTo>
                    <a:lnTo>
                      <a:pt x="133459" y="263627"/>
                    </a:lnTo>
                    <a:lnTo>
                      <a:pt x="133602" y="261767"/>
                    </a:lnTo>
                    <a:lnTo>
                      <a:pt x="134174" y="260909"/>
                    </a:lnTo>
                    <a:lnTo>
                      <a:pt x="134030" y="259907"/>
                    </a:lnTo>
                    <a:lnTo>
                      <a:pt x="135460" y="257333"/>
                    </a:lnTo>
                    <a:lnTo>
                      <a:pt x="137320" y="255044"/>
                    </a:lnTo>
                    <a:lnTo>
                      <a:pt x="138036" y="253327"/>
                    </a:lnTo>
                    <a:lnTo>
                      <a:pt x="136176" y="247320"/>
                    </a:lnTo>
                    <a:lnTo>
                      <a:pt x="136033" y="244316"/>
                    </a:lnTo>
                    <a:close/>
                    <a:moveTo>
                      <a:pt x="158061" y="222430"/>
                    </a:moveTo>
                    <a:lnTo>
                      <a:pt x="163211" y="226293"/>
                    </a:lnTo>
                    <a:lnTo>
                      <a:pt x="164069" y="227151"/>
                    </a:lnTo>
                    <a:lnTo>
                      <a:pt x="166787" y="231156"/>
                    </a:lnTo>
                    <a:lnTo>
                      <a:pt x="167216" y="232729"/>
                    </a:lnTo>
                    <a:lnTo>
                      <a:pt x="167359" y="234303"/>
                    </a:lnTo>
                    <a:lnTo>
                      <a:pt x="169934" y="236305"/>
                    </a:lnTo>
                    <a:lnTo>
                      <a:pt x="172222" y="234446"/>
                    </a:lnTo>
                    <a:lnTo>
                      <a:pt x="171937" y="230155"/>
                    </a:lnTo>
                    <a:lnTo>
                      <a:pt x="170220" y="226435"/>
                    </a:lnTo>
                    <a:lnTo>
                      <a:pt x="169791" y="225005"/>
                    </a:lnTo>
                    <a:lnTo>
                      <a:pt x="167073" y="222144"/>
                    </a:lnTo>
                    <a:lnTo>
                      <a:pt x="166787" y="220714"/>
                    </a:lnTo>
                    <a:lnTo>
                      <a:pt x="166930" y="218854"/>
                    </a:lnTo>
                    <a:lnTo>
                      <a:pt x="166644" y="217138"/>
                    </a:lnTo>
                    <a:lnTo>
                      <a:pt x="165929" y="215135"/>
                    </a:lnTo>
                    <a:lnTo>
                      <a:pt x="166501" y="213848"/>
                    </a:lnTo>
                    <a:lnTo>
                      <a:pt x="168218" y="213991"/>
                    </a:lnTo>
                    <a:lnTo>
                      <a:pt x="169791" y="214563"/>
                    </a:lnTo>
                    <a:lnTo>
                      <a:pt x="175370" y="219713"/>
                    </a:lnTo>
                    <a:lnTo>
                      <a:pt x="177801" y="223432"/>
                    </a:lnTo>
                    <a:lnTo>
                      <a:pt x="178803" y="224147"/>
                    </a:lnTo>
                    <a:lnTo>
                      <a:pt x="186813" y="228724"/>
                    </a:lnTo>
                    <a:lnTo>
                      <a:pt x="187671" y="229869"/>
                    </a:lnTo>
                    <a:lnTo>
                      <a:pt x="188101" y="231442"/>
                    </a:lnTo>
                    <a:lnTo>
                      <a:pt x="190819" y="235590"/>
                    </a:lnTo>
                    <a:lnTo>
                      <a:pt x="190675" y="239166"/>
                    </a:lnTo>
                    <a:lnTo>
                      <a:pt x="191247" y="240883"/>
                    </a:lnTo>
                    <a:lnTo>
                      <a:pt x="193965" y="241169"/>
                    </a:lnTo>
                    <a:lnTo>
                      <a:pt x="200689" y="244888"/>
                    </a:lnTo>
                    <a:lnTo>
                      <a:pt x="203978" y="245317"/>
                    </a:lnTo>
                    <a:lnTo>
                      <a:pt x="205981" y="245031"/>
                    </a:lnTo>
                    <a:lnTo>
                      <a:pt x="207841" y="244316"/>
                    </a:lnTo>
                    <a:lnTo>
                      <a:pt x="209414" y="244030"/>
                    </a:lnTo>
                    <a:lnTo>
                      <a:pt x="210272" y="244745"/>
                    </a:lnTo>
                    <a:lnTo>
                      <a:pt x="208699" y="248178"/>
                    </a:lnTo>
                    <a:lnTo>
                      <a:pt x="208126" y="251754"/>
                    </a:lnTo>
                    <a:lnTo>
                      <a:pt x="210701" y="254615"/>
                    </a:lnTo>
                    <a:lnTo>
                      <a:pt x="213705" y="255473"/>
                    </a:lnTo>
                    <a:lnTo>
                      <a:pt x="215993" y="248607"/>
                    </a:lnTo>
                    <a:lnTo>
                      <a:pt x="216136" y="241169"/>
                    </a:lnTo>
                    <a:lnTo>
                      <a:pt x="214993" y="241455"/>
                    </a:lnTo>
                    <a:lnTo>
                      <a:pt x="213991" y="241312"/>
                    </a:lnTo>
                    <a:lnTo>
                      <a:pt x="210558" y="239309"/>
                    </a:lnTo>
                    <a:lnTo>
                      <a:pt x="208126" y="238737"/>
                    </a:lnTo>
                    <a:lnTo>
                      <a:pt x="205551" y="238880"/>
                    </a:lnTo>
                    <a:lnTo>
                      <a:pt x="206553" y="236449"/>
                    </a:lnTo>
                    <a:lnTo>
                      <a:pt x="206696" y="234017"/>
                    </a:lnTo>
                    <a:lnTo>
                      <a:pt x="205123" y="231442"/>
                    </a:lnTo>
                    <a:lnTo>
                      <a:pt x="203263" y="229010"/>
                    </a:lnTo>
                    <a:lnTo>
                      <a:pt x="200402" y="226006"/>
                    </a:lnTo>
                    <a:lnTo>
                      <a:pt x="198686" y="222430"/>
                    </a:lnTo>
                    <a:lnTo>
                      <a:pt x="200402" y="220571"/>
                    </a:lnTo>
                    <a:lnTo>
                      <a:pt x="206410" y="219999"/>
                    </a:lnTo>
                    <a:lnTo>
                      <a:pt x="207983" y="217567"/>
                    </a:lnTo>
                    <a:lnTo>
                      <a:pt x="206696" y="216423"/>
                    </a:lnTo>
                    <a:lnTo>
                      <a:pt x="203978" y="214992"/>
                    </a:lnTo>
                    <a:lnTo>
                      <a:pt x="202690" y="214563"/>
                    </a:lnTo>
                    <a:lnTo>
                      <a:pt x="201117" y="214563"/>
                    </a:lnTo>
                    <a:lnTo>
                      <a:pt x="195110" y="212417"/>
                    </a:lnTo>
                    <a:lnTo>
                      <a:pt x="193393" y="210558"/>
                    </a:lnTo>
                    <a:lnTo>
                      <a:pt x="191677" y="209557"/>
                    </a:lnTo>
                    <a:lnTo>
                      <a:pt x="190532" y="210701"/>
                    </a:lnTo>
                    <a:lnTo>
                      <a:pt x="189960" y="212274"/>
                    </a:lnTo>
                    <a:lnTo>
                      <a:pt x="191390" y="213419"/>
                    </a:lnTo>
                    <a:lnTo>
                      <a:pt x="191104" y="216423"/>
                    </a:lnTo>
                    <a:lnTo>
                      <a:pt x="189101" y="219140"/>
                    </a:lnTo>
                    <a:lnTo>
                      <a:pt x="185240" y="218997"/>
                    </a:lnTo>
                    <a:lnTo>
                      <a:pt x="183952" y="217853"/>
                    </a:lnTo>
                    <a:lnTo>
                      <a:pt x="183809" y="216137"/>
                    </a:lnTo>
                    <a:lnTo>
                      <a:pt x="184238" y="214420"/>
                    </a:lnTo>
                    <a:lnTo>
                      <a:pt x="184238" y="212704"/>
                    </a:lnTo>
                    <a:lnTo>
                      <a:pt x="182522" y="208985"/>
                    </a:lnTo>
                    <a:lnTo>
                      <a:pt x="180090" y="205694"/>
                    </a:lnTo>
                    <a:lnTo>
                      <a:pt x="177801" y="203835"/>
                    </a:lnTo>
                    <a:lnTo>
                      <a:pt x="174940" y="202834"/>
                    </a:lnTo>
                    <a:lnTo>
                      <a:pt x="170935" y="201832"/>
                    </a:lnTo>
                    <a:lnTo>
                      <a:pt x="166787" y="201689"/>
                    </a:lnTo>
                    <a:lnTo>
                      <a:pt x="163497" y="203549"/>
                    </a:lnTo>
                    <a:lnTo>
                      <a:pt x="160493" y="205838"/>
                    </a:lnTo>
                    <a:lnTo>
                      <a:pt x="159063" y="206267"/>
                    </a:lnTo>
                    <a:lnTo>
                      <a:pt x="157918" y="207125"/>
                    </a:lnTo>
                    <a:lnTo>
                      <a:pt x="158061" y="208269"/>
                    </a:lnTo>
                    <a:lnTo>
                      <a:pt x="160207" y="210272"/>
                    </a:lnTo>
                    <a:lnTo>
                      <a:pt x="160636" y="211702"/>
                    </a:lnTo>
                    <a:lnTo>
                      <a:pt x="158920" y="212274"/>
                    </a:lnTo>
                    <a:lnTo>
                      <a:pt x="158348" y="213848"/>
                    </a:lnTo>
                    <a:lnTo>
                      <a:pt x="156345" y="213705"/>
                    </a:lnTo>
                    <a:lnTo>
                      <a:pt x="154342" y="213276"/>
                    </a:lnTo>
                    <a:lnTo>
                      <a:pt x="149336" y="210987"/>
                    </a:lnTo>
                    <a:lnTo>
                      <a:pt x="147620" y="209700"/>
                    </a:lnTo>
                    <a:lnTo>
                      <a:pt x="146046" y="208126"/>
                    </a:lnTo>
                    <a:lnTo>
                      <a:pt x="145045" y="206410"/>
                    </a:lnTo>
                    <a:lnTo>
                      <a:pt x="144615" y="204407"/>
                    </a:lnTo>
                    <a:lnTo>
                      <a:pt x="141469" y="196826"/>
                    </a:lnTo>
                    <a:lnTo>
                      <a:pt x="140896" y="193822"/>
                    </a:lnTo>
                    <a:lnTo>
                      <a:pt x="140896" y="190675"/>
                    </a:lnTo>
                    <a:lnTo>
                      <a:pt x="143042" y="188959"/>
                    </a:lnTo>
                    <a:lnTo>
                      <a:pt x="142756" y="188100"/>
                    </a:lnTo>
                    <a:lnTo>
                      <a:pt x="142041" y="187385"/>
                    </a:lnTo>
                    <a:lnTo>
                      <a:pt x="138465" y="180948"/>
                    </a:lnTo>
                    <a:lnTo>
                      <a:pt x="135175" y="174225"/>
                    </a:lnTo>
                    <a:lnTo>
                      <a:pt x="134030" y="172652"/>
                    </a:lnTo>
                    <a:lnTo>
                      <a:pt x="133887" y="170935"/>
                    </a:lnTo>
                    <a:lnTo>
                      <a:pt x="134460" y="169362"/>
                    </a:lnTo>
                    <a:lnTo>
                      <a:pt x="135604" y="168074"/>
                    </a:lnTo>
                    <a:lnTo>
                      <a:pt x="136748" y="165213"/>
                    </a:lnTo>
                    <a:lnTo>
                      <a:pt x="139466" y="161781"/>
                    </a:lnTo>
                    <a:lnTo>
                      <a:pt x="140324" y="160350"/>
                    </a:lnTo>
                    <a:lnTo>
                      <a:pt x="140324" y="158634"/>
                    </a:lnTo>
                    <a:lnTo>
                      <a:pt x="139752" y="157060"/>
                    </a:lnTo>
                    <a:lnTo>
                      <a:pt x="138894" y="155630"/>
                    </a:lnTo>
                    <a:lnTo>
                      <a:pt x="139896" y="152340"/>
                    </a:lnTo>
                    <a:lnTo>
                      <a:pt x="142613" y="149765"/>
                    </a:lnTo>
                    <a:lnTo>
                      <a:pt x="145760" y="147905"/>
                    </a:lnTo>
                    <a:lnTo>
                      <a:pt x="151339" y="145474"/>
                    </a:lnTo>
                    <a:lnTo>
                      <a:pt x="156202" y="144616"/>
                    </a:lnTo>
                    <a:lnTo>
                      <a:pt x="158634" y="139466"/>
                    </a:lnTo>
                    <a:lnTo>
                      <a:pt x="158920" y="136891"/>
                    </a:lnTo>
                    <a:lnTo>
                      <a:pt x="164928" y="124876"/>
                    </a:lnTo>
                    <a:lnTo>
                      <a:pt x="166215" y="119726"/>
                    </a:lnTo>
                    <a:lnTo>
                      <a:pt x="167216" y="117580"/>
                    </a:lnTo>
                    <a:lnTo>
                      <a:pt x="167788" y="115578"/>
                    </a:lnTo>
                    <a:lnTo>
                      <a:pt x="166215" y="114577"/>
                    </a:lnTo>
                    <a:lnTo>
                      <a:pt x="164355" y="113861"/>
                    </a:lnTo>
                    <a:lnTo>
                      <a:pt x="163927" y="112002"/>
                    </a:lnTo>
                    <a:lnTo>
                      <a:pt x="163783" y="109856"/>
                    </a:lnTo>
                    <a:lnTo>
                      <a:pt x="163068" y="108712"/>
                    </a:lnTo>
                    <a:lnTo>
                      <a:pt x="160207" y="107138"/>
                    </a:lnTo>
                    <a:lnTo>
                      <a:pt x="159206" y="105851"/>
                    </a:lnTo>
                    <a:lnTo>
                      <a:pt x="157346" y="101560"/>
                    </a:lnTo>
                    <a:lnTo>
                      <a:pt x="156631" y="98842"/>
                    </a:lnTo>
                    <a:lnTo>
                      <a:pt x="156631" y="95981"/>
                    </a:lnTo>
                    <a:lnTo>
                      <a:pt x="157490" y="86397"/>
                    </a:lnTo>
                    <a:lnTo>
                      <a:pt x="158776" y="83537"/>
                    </a:lnTo>
                    <a:lnTo>
                      <a:pt x="160922" y="81105"/>
                    </a:lnTo>
                    <a:lnTo>
                      <a:pt x="161494" y="78387"/>
                    </a:lnTo>
                    <a:lnTo>
                      <a:pt x="161066" y="75812"/>
                    </a:lnTo>
                    <a:lnTo>
                      <a:pt x="160064" y="74096"/>
                    </a:lnTo>
                    <a:lnTo>
                      <a:pt x="158776" y="72808"/>
                    </a:lnTo>
                    <a:lnTo>
                      <a:pt x="156488" y="73237"/>
                    </a:lnTo>
                    <a:lnTo>
                      <a:pt x="154342" y="76814"/>
                    </a:lnTo>
                    <a:lnTo>
                      <a:pt x="153198" y="78101"/>
                    </a:lnTo>
                    <a:lnTo>
                      <a:pt x="150481" y="79388"/>
                    </a:lnTo>
                    <a:lnTo>
                      <a:pt x="147333" y="79102"/>
                    </a:lnTo>
                    <a:lnTo>
                      <a:pt x="143472" y="77958"/>
                    </a:lnTo>
                    <a:lnTo>
                      <a:pt x="139752" y="76527"/>
                    </a:lnTo>
                    <a:lnTo>
                      <a:pt x="129596" y="70663"/>
                    </a:lnTo>
                    <a:lnTo>
                      <a:pt x="125019" y="69089"/>
                    </a:lnTo>
                    <a:lnTo>
                      <a:pt x="123445" y="69089"/>
                    </a:lnTo>
                    <a:lnTo>
                      <a:pt x="119583" y="69948"/>
                    </a:lnTo>
                    <a:lnTo>
                      <a:pt x="117867" y="69518"/>
                    </a:lnTo>
                    <a:lnTo>
                      <a:pt x="116293" y="69375"/>
                    </a:lnTo>
                    <a:lnTo>
                      <a:pt x="113146" y="71092"/>
                    </a:lnTo>
                    <a:lnTo>
                      <a:pt x="109856" y="72236"/>
                    </a:lnTo>
                    <a:lnTo>
                      <a:pt x="109428" y="76527"/>
                    </a:lnTo>
                    <a:lnTo>
                      <a:pt x="108426" y="79817"/>
                    </a:lnTo>
                    <a:lnTo>
                      <a:pt x="106995" y="82964"/>
                    </a:lnTo>
                    <a:lnTo>
                      <a:pt x="102561" y="99271"/>
                    </a:lnTo>
                    <a:lnTo>
                      <a:pt x="102990" y="102418"/>
                    </a:lnTo>
                    <a:lnTo>
                      <a:pt x="104564" y="105422"/>
                    </a:lnTo>
                    <a:lnTo>
                      <a:pt x="104707" y="107282"/>
                    </a:lnTo>
                    <a:lnTo>
                      <a:pt x="104277" y="110571"/>
                    </a:lnTo>
                    <a:lnTo>
                      <a:pt x="104564" y="116150"/>
                    </a:lnTo>
                    <a:lnTo>
                      <a:pt x="104277" y="120298"/>
                    </a:lnTo>
                    <a:lnTo>
                      <a:pt x="101560" y="126306"/>
                    </a:lnTo>
                    <a:lnTo>
                      <a:pt x="100988" y="129882"/>
                    </a:lnTo>
                    <a:lnTo>
                      <a:pt x="100988" y="133458"/>
                    </a:lnTo>
                    <a:lnTo>
                      <a:pt x="101560" y="137463"/>
                    </a:lnTo>
                    <a:lnTo>
                      <a:pt x="103562" y="142899"/>
                    </a:lnTo>
                    <a:lnTo>
                      <a:pt x="103562" y="144759"/>
                    </a:lnTo>
                    <a:lnTo>
                      <a:pt x="102990" y="146332"/>
                    </a:lnTo>
                    <a:lnTo>
                      <a:pt x="101989" y="147619"/>
                    </a:lnTo>
                    <a:lnTo>
                      <a:pt x="99986" y="148048"/>
                    </a:lnTo>
                    <a:lnTo>
                      <a:pt x="96553" y="148192"/>
                    </a:lnTo>
                    <a:lnTo>
                      <a:pt x="95409" y="147619"/>
                    </a:lnTo>
                    <a:lnTo>
                      <a:pt x="92691" y="144043"/>
                    </a:lnTo>
                    <a:lnTo>
                      <a:pt x="91261" y="143042"/>
                    </a:lnTo>
                    <a:lnTo>
                      <a:pt x="89545" y="142327"/>
                    </a:lnTo>
                    <a:lnTo>
                      <a:pt x="88257" y="140896"/>
                    </a:lnTo>
                    <a:lnTo>
                      <a:pt x="86540" y="139752"/>
                    </a:lnTo>
                    <a:lnTo>
                      <a:pt x="85253" y="140467"/>
                    </a:lnTo>
                    <a:lnTo>
                      <a:pt x="84681" y="141898"/>
                    </a:lnTo>
                    <a:lnTo>
                      <a:pt x="84395" y="148048"/>
                    </a:lnTo>
                    <a:lnTo>
                      <a:pt x="84681" y="149479"/>
                    </a:lnTo>
                    <a:lnTo>
                      <a:pt x="85825" y="151195"/>
                    </a:lnTo>
                    <a:lnTo>
                      <a:pt x="87399" y="152626"/>
                    </a:lnTo>
                    <a:lnTo>
                      <a:pt x="88114" y="153627"/>
                    </a:lnTo>
                    <a:lnTo>
                      <a:pt x="88400" y="154771"/>
                    </a:lnTo>
                    <a:lnTo>
                      <a:pt x="89688" y="167216"/>
                    </a:lnTo>
                    <a:lnTo>
                      <a:pt x="90546" y="169934"/>
                    </a:lnTo>
                    <a:lnTo>
                      <a:pt x="91976" y="173367"/>
                    </a:lnTo>
                    <a:lnTo>
                      <a:pt x="92977" y="176943"/>
                    </a:lnTo>
                    <a:lnTo>
                      <a:pt x="93264" y="181091"/>
                    </a:lnTo>
                    <a:lnTo>
                      <a:pt x="94407" y="184953"/>
                    </a:lnTo>
                    <a:lnTo>
                      <a:pt x="96124" y="186527"/>
                    </a:lnTo>
                    <a:lnTo>
                      <a:pt x="98413" y="186241"/>
                    </a:lnTo>
                    <a:lnTo>
                      <a:pt x="99558" y="186670"/>
                    </a:lnTo>
                    <a:lnTo>
                      <a:pt x="100559" y="189960"/>
                    </a:lnTo>
                    <a:lnTo>
                      <a:pt x="102990" y="192248"/>
                    </a:lnTo>
                    <a:lnTo>
                      <a:pt x="103992" y="195824"/>
                    </a:lnTo>
                    <a:lnTo>
                      <a:pt x="105279" y="197112"/>
                    </a:lnTo>
                    <a:lnTo>
                      <a:pt x="106995" y="197541"/>
                    </a:lnTo>
                    <a:lnTo>
                      <a:pt x="108855" y="197541"/>
                    </a:lnTo>
                    <a:lnTo>
                      <a:pt x="109856" y="196254"/>
                    </a:lnTo>
                    <a:lnTo>
                      <a:pt x="109713" y="192821"/>
                    </a:lnTo>
                    <a:lnTo>
                      <a:pt x="108569" y="187528"/>
                    </a:lnTo>
                    <a:lnTo>
                      <a:pt x="109713" y="183952"/>
                    </a:lnTo>
                    <a:lnTo>
                      <a:pt x="111429" y="185955"/>
                    </a:lnTo>
                    <a:lnTo>
                      <a:pt x="113575" y="187099"/>
                    </a:lnTo>
                    <a:lnTo>
                      <a:pt x="116436" y="187671"/>
                    </a:lnTo>
                    <a:lnTo>
                      <a:pt x="119011" y="188959"/>
                    </a:lnTo>
                    <a:lnTo>
                      <a:pt x="120584" y="191104"/>
                    </a:lnTo>
                    <a:lnTo>
                      <a:pt x="120871" y="193822"/>
                    </a:lnTo>
                    <a:lnTo>
                      <a:pt x="120013" y="195824"/>
                    </a:lnTo>
                    <a:lnTo>
                      <a:pt x="113004" y="201975"/>
                    </a:lnTo>
                    <a:lnTo>
                      <a:pt x="111573" y="203406"/>
                    </a:lnTo>
                    <a:lnTo>
                      <a:pt x="110858" y="205122"/>
                    </a:lnTo>
                    <a:lnTo>
                      <a:pt x="110858" y="210987"/>
                    </a:lnTo>
                    <a:lnTo>
                      <a:pt x="111429" y="216852"/>
                    </a:lnTo>
                    <a:lnTo>
                      <a:pt x="114147" y="213848"/>
                    </a:lnTo>
                    <a:lnTo>
                      <a:pt x="117580" y="214277"/>
                    </a:lnTo>
                    <a:lnTo>
                      <a:pt x="120298" y="217996"/>
                    </a:lnTo>
                    <a:lnTo>
                      <a:pt x="122587" y="218139"/>
                    </a:lnTo>
                    <a:lnTo>
                      <a:pt x="125305" y="220571"/>
                    </a:lnTo>
                    <a:lnTo>
                      <a:pt x="128595" y="221715"/>
                    </a:lnTo>
                    <a:lnTo>
                      <a:pt x="132886" y="221429"/>
                    </a:lnTo>
                    <a:lnTo>
                      <a:pt x="136033" y="219570"/>
                    </a:lnTo>
                    <a:lnTo>
                      <a:pt x="136176" y="217138"/>
                    </a:lnTo>
                    <a:lnTo>
                      <a:pt x="137750" y="215564"/>
                    </a:lnTo>
                    <a:lnTo>
                      <a:pt x="142041" y="213276"/>
                    </a:lnTo>
                    <a:lnTo>
                      <a:pt x="143472" y="212704"/>
                    </a:lnTo>
                    <a:lnTo>
                      <a:pt x="145045" y="212417"/>
                    </a:lnTo>
                    <a:lnTo>
                      <a:pt x="146046" y="212704"/>
                    </a:lnTo>
                    <a:lnTo>
                      <a:pt x="154915" y="217281"/>
                    </a:lnTo>
                    <a:lnTo>
                      <a:pt x="158061" y="222430"/>
                    </a:lnTo>
                    <a:close/>
                    <a:moveTo>
                      <a:pt x="98413" y="265915"/>
                    </a:moveTo>
                    <a:lnTo>
                      <a:pt x="97412" y="267489"/>
                    </a:lnTo>
                    <a:lnTo>
                      <a:pt x="96267" y="267918"/>
                    </a:lnTo>
                    <a:lnTo>
                      <a:pt x="94551" y="267489"/>
                    </a:lnTo>
                    <a:lnTo>
                      <a:pt x="93836" y="266630"/>
                    </a:lnTo>
                    <a:lnTo>
                      <a:pt x="90403" y="264485"/>
                    </a:lnTo>
                    <a:lnTo>
                      <a:pt x="88972" y="263054"/>
                    </a:lnTo>
                    <a:lnTo>
                      <a:pt x="88400" y="263197"/>
                    </a:lnTo>
                    <a:lnTo>
                      <a:pt x="88114" y="263627"/>
                    </a:lnTo>
                    <a:lnTo>
                      <a:pt x="87971" y="264199"/>
                    </a:lnTo>
                    <a:lnTo>
                      <a:pt x="88257" y="264485"/>
                    </a:lnTo>
                    <a:lnTo>
                      <a:pt x="87542" y="265343"/>
                    </a:lnTo>
                    <a:lnTo>
                      <a:pt x="87399" y="266773"/>
                    </a:lnTo>
                    <a:lnTo>
                      <a:pt x="88257" y="267346"/>
                    </a:lnTo>
                    <a:lnTo>
                      <a:pt x="90116" y="270636"/>
                    </a:lnTo>
                    <a:lnTo>
                      <a:pt x="91690" y="272495"/>
                    </a:lnTo>
                    <a:lnTo>
                      <a:pt x="94407" y="272924"/>
                    </a:lnTo>
                    <a:lnTo>
                      <a:pt x="96697" y="272066"/>
                    </a:lnTo>
                    <a:lnTo>
                      <a:pt x="98842" y="272495"/>
                    </a:lnTo>
                    <a:lnTo>
                      <a:pt x="100988" y="272209"/>
                    </a:lnTo>
                    <a:lnTo>
                      <a:pt x="101846" y="270207"/>
                    </a:lnTo>
                    <a:lnTo>
                      <a:pt x="99414" y="268204"/>
                    </a:lnTo>
                    <a:lnTo>
                      <a:pt x="98413" y="265915"/>
                    </a:lnTo>
                    <a:close/>
                    <a:moveTo>
                      <a:pt x="99700" y="221286"/>
                    </a:moveTo>
                    <a:lnTo>
                      <a:pt x="99700" y="219283"/>
                    </a:lnTo>
                    <a:lnTo>
                      <a:pt x="97841" y="217138"/>
                    </a:lnTo>
                    <a:lnTo>
                      <a:pt x="95123" y="215993"/>
                    </a:lnTo>
                    <a:lnTo>
                      <a:pt x="94551" y="216423"/>
                    </a:lnTo>
                    <a:lnTo>
                      <a:pt x="94407" y="217138"/>
                    </a:lnTo>
                    <a:lnTo>
                      <a:pt x="94551" y="218139"/>
                    </a:lnTo>
                    <a:lnTo>
                      <a:pt x="99700" y="221286"/>
                    </a:lnTo>
                    <a:close/>
                    <a:moveTo>
                      <a:pt x="130168" y="453443"/>
                    </a:moveTo>
                    <a:lnTo>
                      <a:pt x="128023" y="454016"/>
                    </a:lnTo>
                    <a:lnTo>
                      <a:pt x="126450" y="451870"/>
                    </a:lnTo>
                    <a:lnTo>
                      <a:pt x="122730" y="451298"/>
                    </a:lnTo>
                    <a:lnTo>
                      <a:pt x="118582" y="454016"/>
                    </a:lnTo>
                    <a:lnTo>
                      <a:pt x="117867" y="455589"/>
                    </a:lnTo>
                    <a:lnTo>
                      <a:pt x="119440" y="457305"/>
                    </a:lnTo>
                    <a:lnTo>
                      <a:pt x="122158" y="456447"/>
                    </a:lnTo>
                    <a:lnTo>
                      <a:pt x="124160" y="457305"/>
                    </a:lnTo>
                    <a:lnTo>
                      <a:pt x="128308" y="455875"/>
                    </a:lnTo>
                    <a:lnTo>
                      <a:pt x="130598" y="458021"/>
                    </a:lnTo>
                    <a:lnTo>
                      <a:pt x="134174" y="455875"/>
                    </a:lnTo>
                    <a:lnTo>
                      <a:pt x="134317" y="455160"/>
                    </a:lnTo>
                    <a:lnTo>
                      <a:pt x="133602" y="454016"/>
                    </a:lnTo>
                    <a:lnTo>
                      <a:pt x="130168" y="453443"/>
                    </a:lnTo>
                    <a:close/>
                    <a:moveTo>
                      <a:pt x="264056" y="418398"/>
                    </a:moveTo>
                    <a:lnTo>
                      <a:pt x="263055" y="421831"/>
                    </a:lnTo>
                    <a:lnTo>
                      <a:pt x="263770" y="422832"/>
                    </a:lnTo>
                    <a:lnTo>
                      <a:pt x="265629" y="426838"/>
                    </a:lnTo>
                    <a:lnTo>
                      <a:pt x="266058" y="425121"/>
                    </a:lnTo>
                    <a:lnTo>
                      <a:pt x="266058" y="420115"/>
                    </a:lnTo>
                    <a:lnTo>
                      <a:pt x="264056" y="418398"/>
                    </a:lnTo>
                    <a:close/>
                    <a:moveTo>
                      <a:pt x="289803" y="403665"/>
                    </a:moveTo>
                    <a:lnTo>
                      <a:pt x="289088" y="402234"/>
                    </a:lnTo>
                    <a:lnTo>
                      <a:pt x="287514" y="401233"/>
                    </a:lnTo>
                    <a:lnTo>
                      <a:pt x="285798" y="398944"/>
                    </a:lnTo>
                    <a:lnTo>
                      <a:pt x="285512" y="396083"/>
                    </a:lnTo>
                    <a:lnTo>
                      <a:pt x="286514" y="389360"/>
                    </a:lnTo>
                    <a:lnTo>
                      <a:pt x="286514" y="387787"/>
                    </a:lnTo>
                    <a:lnTo>
                      <a:pt x="284081" y="384068"/>
                    </a:lnTo>
                    <a:lnTo>
                      <a:pt x="283653" y="379348"/>
                    </a:lnTo>
                    <a:lnTo>
                      <a:pt x="281078" y="377631"/>
                    </a:lnTo>
                    <a:lnTo>
                      <a:pt x="277788" y="377059"/>
                    </a:lnTo>
                    <a:lnTo>
                      <a:pt x="276786" y="375915"/>
                    </a:lnTo>
                    <a:lnTo>
                      <a:pt x="276786" y="374913"/>
                    </a:lnTo>
                    <a:lnTo>
                      <a:pt x="279218" y="372768"/>
                    </a:lnTo>
                    <a:lnTo>
                      <a:pt x="280505" y="371337"/>
                    </a:lnTo>
                    <a:lnTo>
                      <a:pt x="282222" y="368333"/>
                    </a:lnTo>
                    <a:lnTo>
                      <a:pt x="281793" y="365043"/>
                    </a:lnTo>
                    <a:lnTo>
                      <a:pt x="278932" y="361181"/>
                    </a:lnTo>
                    <a:lnTo>
                      <a:pt x="278360" y="359894"/>
                    </a:lnTo>
                    <a:lnTo>
                      <a:pt x="278360" y="355317"/>
                    </a:lnTo>
                    <a:lnTo>
                      <a:pt x="275213" y="355746"/>
                    </a:lnTo>
                    <a:lnTo>
                      <a:pt x="272781" y="353886"/>
                    </a:lnTo>
                    <a:lnTo>
                      <a:pt x="271208" y="350739"/>
                    </a:lnTo>
                    <a:lnTo>
                      <a:pt x="268919" y="348164"/>
                    </a:lnTo>
                    <a:lnTo>
                      <a:pt x="261910" y="343873"/>
                    </a:lnTo>
                    <a:lnTo>
                      <a:pt x="258191" y="340726"/>
                    </a:lnTo>
                    <a:lnTo>
                      <a:pt x="256761" y="340869"/>
                    </a:lnTo>
                    <a:lnTo>
                      <a:pt x="255044" y="343587"/>
                    </a:lnTo>
                    <a:lnTo>
                      <a:pt x="257905" y="355460"/>
                    </a:lnTo>
                    <a:lnTo>
                      <a:pt x="258620" y="359608"/>
                    </a:lnTo>
                    <a:lnTo>
                      <a:pt x="257619" y="363470"/>
                    </a:lnTo>
                    <a:lnTo>
                      <a:pt x="253900" y="364185"/>
                    </a:lnTo>
                    <a:lnTo>
                      <a:pt x="250037" y="363184"/>
                    </a:lnTo>
                    <a:lnTo>
                      <a:pt x="248894" y="363184"/>
                    </a:lnTo>
                    <a:lnTo>
                      <a:pt x="247892" y="366331"/>
                    </a:lnTo>
                    <a:lnTo>
                      <a:pt x="246891" y="367904"/>
                    </a:lnTo>
                    <a:lnTo>
                      <a:pt x="244030" y="367189"/>
                    </a:lnTo>
                    <a:lnTo>
                      <a:pt x="240883" y="365186"/>
                    </a:lnTo>
                    <a:lnTo>
                      <a:pt x="238594" y="364757"/>
                    </a:lnTo>
                    <a:lnTo>
                      <a:pt x="236735" y="366188"/>
                    </a:lnTo>
                    <a:lnTo>
                      <a:pt x="236163" y="367761"/>
                    </a:lnTo>
                    <a:lnTo>
                      <a:pt x="235448" y="373340"/>
                    </a:lnTo>
                    <a:lnTo>
                      <a:pt x="234589" y="377202"/>
                    </a:lnTo>
                    <a:lnTo>
                      <a:pt x="231299" y="378489"/>
                    </a:lnTo>
                    <a:lnTo>
                      <a:pt x="226150" y="375915"/>
                    </a:lnTo>
                    <a:lnTo>
                      <a:pt x="224719" y="376058"/>
                    </a:lnTo>
                    <a:lnTo>
                      <a:pt x="223289" y="377345"/>
                    </a:lnTo>
                    <a:lnTo>
                      <a:pt x="222287" y="378918"/>
                    </a:lnTo>
                    <a:lnTo>
                      <a:pt x="221000" y="382638"/>
                    </a:lnTo>
                    <a:lnTo>
                      <a:pt x="219284" y="386071"/>
                    </a:lnTo>
                    <a:lnTo>
                      <a:pt x="218426" y="387358"/>
                    </a:lnTo>
                    <a:lnTo>
                      <a:pt x="217281" y="388216"/>
                    </a:lnTo>
                    <a:lnTo>
                      <a:pt x="212417" y="389504"/>
                    </a:lnTo>
                    <a:lnTo>
                      <a:pt x="210415" y="390362"/>
                    </a:lnTo>
                    <a:lnTo>
                      <a:pt x="206410" y="392794"/>
                    </a:lnTo>
                    <a:lnTo>
                      <a:pt x="204980" y="392507"/>
                    </a:lnTo>
                    <a:lnTo>
                      <a:pt x="207983" y="389933"/>
                    </a:lnTo>
                    <a:lnTo>
                      <a:pt x="208699" y="388645"/>
                    </a:lnTo>
                    <a:lnTo>
                      <a:pt x="208126" y="382924"/>
                    </a:lnTo>
                    <a:lnTo>
                      <a:pt x="207841" y="381207"/>
                    </a:lnTo>
                    <a:lnTo>
                      <a:pt x="205838" y="377774"/>
                    </a:lnTo>
                    <a:lnTo>
                      <a:pt x="202690" y="375629"/>
                    </a:lnTo>
                    <a:lnTo>
                      <a:pt x="199114" y="374770"/>
                    </a:lnTo>
                    <a:lnTo>
                      <a:pt x="197112" y="373769"/>
                    </a:lnTo>
                    <a:lnTo>
                      <a:pt x="195110" y="373054"/>
                    </a:lnTo>
                    <a:lnTo>
                      <a:pt x="193536" y="375771"/>
                    </a:lnTo>
                    <a:lnTo>
                      <a:pt x="192392" y="377202"/>
                    </a:lnTo>
                    <a:lnTo>
                      <a:pt x="190961" y="378060"/>
                    </a:lnTo>
                    <a:lnTo>
                      <a:pt x="186527" y="378775"/>
                    </a:lnTo>
                    <a:lnTo>
                      <a:pt x="184953" y="379777"/>
                    </a:lnTo>
                    <a:lnTo>
                      <a:pt x="183523" y="381207"/>
                    </a:lnTo>
                    <a:lnTo>
                      <a:pt x="182522" y="382352"/>
                    </a:lnTo>
                    <a:lnTo>
                      <a:pt x="181949" y="383639"/>
                    </a:lnTo>
                    <a:lnTo>
                      <a:pt x="182092" y="385784"/>
                    </a:lnTo>
                    <a:lnTo>
                      <a:pt x="181949" y="387787"/>
                    </a:lnTo>
                    <a:lnTo>
                      <a:pt x="179374" y="389790"/>
                    </a:lnTo>
                    <a:lnTo>
                      <a:pt x="176085" y="390505"/>
                    </a:lnTo>
                    <a:lnTo>
                      <a:pt x="172080" y="390505"/>
                    </a:lnTo>
                    <a:lnTo>
                      <a:pt x="169505" y="391649"/>
                    </a:lnTo>
                    <a:lnTo>
                      <a:pt x="163354" y="393080"/>
                    </a:lnTo>
                    <a:lnTo>
                      <a:pt x="161924" y="393652"/>
                    </a:lnTo>
                    <a:lnTo>
                      <a:pt x="159063" y="396227"/>
                    </a:lnTo>
                    <a:lnTo>
                      <a:pt x="155630" y="400232"/>
                    </a:lnTo>
                    <a:lnTo>
                      <a:pt x="155200" y="401662"/>
                    </a:lnTo>
                    <a:lnTo>
                      <a:pt x="155058" y="404809"/>
                    </a:lnTo>
                    <a:lnTo>
                      <a:pt x="153055" y="413678"/>
                    </a:lnTo>
                    <a:lnTo>
                      <a:pt x="151339" y="416252"/>
                    </a:lnTo>
                    <a:lnTo>
                      <a:pt x="149336" y="418684"/>
                    </a:lnTo>
                    <a:lnTo>
                      <a:pt x="148764" y="422403"/>
                    </a:lnTo>
                    <a:lnTo>
                      <a:pt x="150624" y="425693"/>
                    </a:lnTo>
                    <a:lnTo>
                      <a:pt x="152483" y="426838"/>
                    </a:lnTo>
                    <a:lnTo>
                      <a:pt x="154628" y="427267"/>
                    </a:lnTo>
                    <a:lnTo>
                      <a:pt x="155916" y="426122"/>
                    </a:lnTo>
                    <a:lnTo>
                      <a:pt x="156917" y="424549"/>
                    </a:lnTo>
                    <a:lnTo>
                      <a:pt x="159206" y="419542"/>
                    </a:lnTo>
                    <a:lnTo>
                      <a:pt x="161209" y="414393"/>
                    </a:lnTo>
                    <a:lnTo>
                      <a:pt x="165070" y="407670"/>
                    </a:lnTo>
                    <a:lnTo>
                      <a:pt x="165786" y="405381"/>
                    </a:lnTo>
                    <a:lnTo>
                      <a:pt x="166501" y="404380"/>
                    </a:lnTo>
                    <a:lnTo>
                      <a:pt x="170077" y="401662"/>
                    </a:lnTo>
                    <a:lnTo>
                      <a:pt x="173081" y="401376"/>
                    </a:lnTo>
                    <a:lnTo>
                      <a:pt x="175370" y="402950"/>
                    </a:lnTo>
                    <a:lnTo>
                      <a:pt x="176228" y="407956"/>
                    </a:lnTo>
                    <a:lnTo>
                      <a:pt x="176943" y="408814"/>
                    </a:lnTo>
                    <a:lnTo>
                      <a:pt x="179232" y="408814"/>
                    </a:lnTo>
                    <a:lnTo>
                      <a:pt x="181377" y="408385"/>
                    </a:lnTo>
                    <a:lnTo>
                      <a:pt x="183237" y="406382"/>
                    </a:lnTo>
                    <a:lnTo>
                      <a:pt x="184667" y="403808"/>
                    </a:lnTo>
                    <a:lnTo>
                      <a:pt x="185383" y="404809"/>
                    </a:lnTo>
                    <a:lnTo>
                      <a:pt x="185955" y="405953"/>
                    </a:lnTo>
                    <a:lnTo>
                      <a:pt x="186384" y="407670"/>
                    </a:lnTo>
                    <a:lnTo>
                      <a:pt x="187243" y="409100"/>
                    </a:lnTo>
                    <a:lnTo>
                      <a:pt x="190389" y="411103"/>
                    </a:lnTo>
                    <a:lnTo>
                      <a:pt x="193679" y="412820"/>
                    </a:lnTo>
                    <a:lnTo>
                      <a:pt x="196253" y="405095"/>
                    </a:lnTo>
                    <a:lnTo>
                      <a:pt x="196397" y="403808"/>
                    </a:lnTo>
                    <a:lnTo>
                      <a:pt x="196253" y="402377"/>
                    </a:lnTo>
                    <a:lnTo>
                      <a:pt x="196683" y="400804"/>
                    </a:lnTo>
                    <a:lnTo>
                      <a:pt x="198543" y="400089"/>
                    </a:lnTo>
                    <a:lnTo>
                      <a:pt x="200259" y="400089"/>
                    </a:lnTo>
                    <a:lnTo>
                      <a:pt x="201975" y="400518"/>
                    </a:lnTo>
                    <a:lnTo>
                      <a:pt x="203549" y="401519"/>
                    </a:lnTo>
                    <a:lnTo>
                      <a:pt x="204980" y="402806"/>
                    </a:lnTo>
                    <a:lnTo>
                      <a:pt x="211130" y="405095"/>
                    </a:lnTo>
                    <a:lnTo>
                      <a:pt x="214134" y="407670"/>
                    </a:lnTo>
                    <a:lnTo>
                      <a:pt x="217567" y="411961"/>
                    </a:lnTo>
                    <a:lnTo>
                      <a:pt x="218282" y="413105"/>
                    </a:lnTo>
                    <a:lnTo>
                      <a:pt x="218426" y="415108"/>
                    </a:lnTo>
                    <a:lnTo>
                      <a:pt x="217710" y="417111"/>
                    </a:lnTo>
                    <a:lnTo>
                      <a:pt x="216709" y="418541"/>
                    </a:lnTo>
                    <a:lnTo>
                      <a:pt x="215421" y="419828"/>
                    </a:lnTo>
                    <a:lnTo>
                      <a:pt x="213275" y="421688"/>
                    </a:lnTo>
                    <a:lnTo>
                      <a:pt x="211417" y="425264"/>
                    </a:lnTo>
                    <a:lnTo>
                      <a:pt x="211273" y="427124"/>
                    </a:lnTo>
                    <a:lnTo>
                      <a:pt x="211559" y="429126"/>
                    </a:lnTo>
                    <a:lnTo>
                      <a:pt x="213419" y="434991"/>
                    </a:lnTo>
                    <a:lnTo>
                      <a:pt x="213419" y="438996"/>
                    </a:lnTo>
                    <a:lnTo>
                      <a:pt x="214277" y="442858"/>
                    </a:lnTo>
                    <a:lnTo>
                      <a:pt x="218282" y="448008"/>
                    </a:lnTo>
                    <a:lnTo>
                      <a:pt x="223861" y="451441"/>
                    </a:lnTo>
                    <a:lnTo>
                      <a:pt x="231013" y="455160"/>
                    </a:lnTo>
                    <a:lnTo>
                      <a:pt x="239739" y="458879"/>
                    </a:lnTo>
                    <a:lnTo>
                      <a:pt x="241169" y="459165"/>
                    </a:lnTo>
                    <a:lnTo>
                      <a:pt x="243028" y="459022"/>
                    </a:lnTo>
                    <a:lnTo>
                      <a:pt x="244316" y="458021"/>
                    </a:lnTo>
                    <a:lnTo>
                      <a:pt x="247319" y="453729"/>
                    </a:lnTo>
                    <a:lnTo>
                      <a:pt x="247892" y="453300"/>
                    </a:lnTo>
                    <a:lnTo>
                      <a:pt x="249179" y="453157"/>
                    </a:lnTo>
                    <a:lnTo>
                      <a:pt x="250324" y="454302"/>
                    </a:lnTo>
                    <a:lnTo>
                      <a:pt x="250181" y="457592"/>
                    </a:lnTo>
                    <a:lnTo>
                      <a:pt x="249179" y="461168"/>
                    </a:lnTo>
                    <a:lnTo>
                      <a:pt x="249465" y="462741"/>
                    </a:lnTo>
                    <a:lnTo>
                      <a:pt x="250896" y="466460"/>
                    </a:lnTo>
                    <a:lnTo>
                      <a:pt x="252612" y="467462"/>
                    </a:lnTo>
                    <a:lnTo>
                      <a:pt x="255903" y="465459"/>
                    </a:lnTo>
                    <a:lnTo>
                      <a:pt x="260480" y="459308"/>
                    </a:lnTo>
                    <a:lnTo>
                      <a:pt x="262340" y="456018"/>
                    </a:lnTo>
                    <a:lnTo>
                      <a:pt x="262482" y="448580"/>
                    </a:lnTo>
                    <a:lnTo>
                      <a:pt x="260050" y="441285"/>
                    </a:lnTo>
                    <a:lnTo>
                      <a:pt x="259335" y="440284"/>
                    </a:lnTo>
                    <a:lnTo>
                      <a:pt x="257046" y="437995"/>
                    </a:lnTo>
                    <a:lnTo>
                      <a:pt x="255473" y="436993"/>
                    </a:lnTo>
                    <a:lnTo>
                      <a:pt x="253900" y="434562"/>
                    </a:lnTo>
                    <a:lnTo>
                      <a:pt x="254472" y="431415"/>
                    </a:lnTo>
                    <a:lnTo>
                      <a:pt x="256331" y="427982"/>
                    </a:lnTo>
                    <a:lnTo>
                      <a:pt x="258620" y="424835"/>
                    </a:lnTo>
                    <a:lnTo>
                      <a:pt x="261624" y="422117"/>
                    </a:lnTo>
                    <a:lnTo>
                      <a:pt x="262196" y="420401"/>
                    </a:lnTo>
                    <a:lnTo>
                      <a:pt x="262482" y="418541"/>
                    </a:lnTo>
                    <a:lnTo>
                      <a:pt x="263055" y="417254"/>
                    </a:lnTo>
                    <a:lnTo>
                      <a:pt x="265629" y="415537"/>
                    </a:lnTo>
                    <a:lnTo>
                      <a:pt x="267203" y="415251"/>
                    </a:lnTo>
                    <a:lnTo>
                      <a:pt x="269492" y="421831"/>
                    </a:lnTo>
                    <a:lnTo>
                      <a:pt x="271350" y="424406"/>
                    </a:lnTo>
                    <a:lnTo>
                      <a:pt x="272066" y="427124"/>
                    </a:lnTo>
                    <a:lnTo>
                      <a:pt x="273783" y="430128"/>
                    </a:lnTo>
                    <a:lnTo>
                      <a:pt x="274927" y="433417"/>
                    </a:lnTo>
                    <a:lnTo>
                      <a:pt x="275786" y="440713"/>
                    </a:lnTo>
                    <a:lnTo>
                      <a:pt x="276786" y="443431"/>
                    </a:lnTo>
                    <a:lnTo>
                      <a:pt x="278217" y="446148"/>
                    </a:lnTo>
                    <a:lnTo>
                      <a:pt x="279218" y="440856"/>
                    </a:lnTo>
                    <a:lnTo>
                      <a:pt x="279790" y="433274"/>
                    </a:lnTo>
                    <a:lnTo>
                      <a:pt x="278360" y="429698"/>
                    </a:lnTo>
                    <a:lnTo>
                      <a:pt x="279075" y="428554"/>
                    </a:lnTo>
                    <a:lnTo>
                      <a:pt x="281364" y="428840"/>
                    </a:lnTo>
                    <a:lnTo>
                      <a:pt x="285798" y="424978"/>
                    </a:lnTo>
                    <a:lnTo>
                      <a:pt x="289088" y="420115"/>
                    </a:lnTo>
                    <a:lnTo>
                      <a:pt x="290090" y="417969"/>
                    </a:lnTo>
                    <a:lnTo>
                      <a:pt x="290375" y="415680"/>
                    </a:lnTo>
                    <a:lnTo>
                      <a:pt x="290518" y="408957"/>
                    </a:lnTo>
                    <a:lnTo>
                      <a:pt x="289803" y="403665"/>
                    </a:lnTo>
                    <a:close/>
                    <a:moveTo>
                      <a:pt x="150481" y="206839"/>
                    </a:moveTo>
                    <a:lnTo>
                      <a:pt x="157060" y="211416"/>
                    </a:lnTo>
                    <a:lnTo>
                      <a:pt x="157203" y="210129"/>
                    </a:lnTo>
                    <a:lnTo>
                      <a:pt x="150624" y="204693"/>
                    </a:lnTo>
                    <a:lnTo>
                      <a:pt x="150194" y="205408"/>
                    </a:lnTo>
                    <a:lnTo>
                      <a:pt x="150194" y="206124"/>
                    </a:lnTo>
                    <a:lnTo>
                      <a:pt x="150481" y="206839"/>
                    </a:lnTo>
                    <a:close/>
                    <a:moveTo>
                      <a:pt x="179518" y="410960"/>
                    </a:moveTo>
                    <a:lnTo>
                      <a:pt x="178231" y="412104"/>
                    </a:lnTo>
                    <a:lnTo>
                      <a:pt x="176800" y="411103"/>
                    </a:lnTo>
                    <a:lnTo>
                      <a:pt x="176085" y="412104"/>
                    </a:lnTo>
                    <a:lnTo>
                      <a:pt x="176371" y="414393"/>
                    </a:lnTo>
                    <a:lnTo>
                      <a:pt x="177373" y="414393"/>
                    </a:lnTo>
                    <a:lnTo>
                      <a:pt x="180519" y="412963"/>
                    </a:lnTo>
                    <a:lnTo>
                      <a:pt x="180662" y="412247"/>
                    </a:lnTo>
                    <a:lnTo>
                      <a:pt x="180376" y="411532"/>
                    </a:lnTo>
                    <a:lnTo>
                      <a:pt x="179518" y="410960"/>
                    </a:lnTo>
                    <a:close/>
                    <a:moveTo>
                      <a:pt x="213991" y="223718"/>
                    </a:moveTo>
                    <a:lnTo>
                      <a:pt x="217567" y="226006"/>
                    </a:lnTo>
                    <a:lnTo>
                      <a:pt x="219712" y="224290"/>
                    </a:lnTo>
                    <a:lnTo>
                      <a:pt x="221143" y="224147"/>
                    </a:lnTo>
                    <a:lnTo>
                      <a:pt x="222145" y="224862"/>
                    </a:lnTo>
                    <a:lnTo>
                      <a:pt x="223003" y="222859"/>
                    </a:lnTo>
                    <a:lnTo>
                      <a:pt x="224576" y="221429"/>
                    </a:lnTo>
                    <a:lnTo>
                      <a:pt x="224290" y="219283"/>
                    </a:lnTo>
                    <a:lnTo>
                      <a:pt x="224862" y="215564"/>
                    </a:lnTo>
                    <a:lnTo>
                      <a:pt x="222430" y="213705"/>
                    </a:lnTo>
                    <a:lnTo>
                      <a:pt x="221572" y="213276"/>
                    </a:lnTo>
                    <a:lnTo>
                      <a:pt x="218997" y="209270"/>
                    </a:lnTo>
                    <a:lnTo>
                      <a:pt x="217853" y="209843"/>
                    </a:lnTo>
                    <a:lnTo>
                      <a:pt x="216851" y="210844"/>
                    </a:lnTo>
                    <a:lnTo>
                      <a:pt x="215851" y="212274"/>
                    </a:lnTo>
                    <a:lnTo>
                      <a:pt x="215851" y="217996"/>
                    </a:lnTo>
                    <a:lnTo>
                      <a:pt x="213275" y="221858"/>
                    </a:lnTo>
                    <a:lnTo>
                      <a:pt x="213991" y="223718"/>
                    </a:lnTo>
                    <a:close/>
                    <a:moveTo>
                      <a:pt x="153627" y="431844"/>
                    </a:moveTo>
                    <a:lnTo>
                      <a:pt x="149336" y="433847"/>
                    </a:lnTo>
                    <a:lnTo>
                      <a:pt x="146761" y="434276"/>
                    </a:lnTo>
                    <a:lnTo>
                      <a:pt x="146046" y="435849"/>
                    </a:lnTo>
                    <a:lnTo>
                      <a:pt x="147906" y="437423"/>
                    </a:lnTo>
                    <a:lnTo>
                      <a:pt x="148191" y="438853"/>
                    </a:lnTo>
                    <a:lnTo>
                      <a:pt x="150624" y="441857"/>
                    </a:lnTo>
                    <a:lnTo>
                      <a:pt x="151624" y="441857"/>
                    </a:lnTo>
                    <a:lnTo>
                      <a:pt x="154628" y="441428"/>
                    </a:lnTo>
                    <a:lnTo>
                      <a:pt x="157918" y="439854"/>
                    </a:lnTo>
                    <a:lnTo>
                      <a:pt x="159492" y="436993"/>
                    </a:lnTo>
                    <a:lnTo>
                      <a:pt x="161637" y="436278"/>
                    </a:lnTo>
                    <a:lnTo>
                      <a:pt x="160636" y="435134"/>
                    </a:lnTo>
                    <a:lnTo>
                      <a:pt x="153627" y="431844"/>
                    </a:lnTo>
                    <a:close/>
                    <a:moveTo>
                      <a:pt x="135890" y="48920"/>
                    </a:moveTo>
                    <a:lnTo>
                      <a:pt x="137606" y="48920"/>
                    </a:lnTo>
                    <a:lnTo>
                      <a:pt x="137320" y="46059"/>
                    </a:lnTo>
                    <a:lnTo>
                      <a:pt x="133459" y="44915"/>
                    </a:lnTo>
                    <a:lnTo>
                      <a:pt x="133029" y="45487"/>
                    </a:lnTo>
                    <a:lnTo>
                      <a:pt x="133029" y="46203"/>
                    </a:lnTo>
                    <a:lnTo>
                      <a:pt x="133315" y="47061"/>
                    </a:lnTo>
                    <a:lnTo>
                      <a:pt x="135890" y="48920"/>
                    </a:lnTo>
                    <a:close/>
                    <a:moveTo>
                      <a:pt x="148191" y="1859"/>
                    </a:moveTo>
                    <a:lnTo>
                      <a:pt x="147906" y="0"/>
                    </a:lnTo>
                    <a:lnTo>
                      <a:pt x="147333" y="0"/>
                    </a:lnTo>
                    <a:lnTo>
                      <a:pt x="145760" y="3004"/>
                    </a:lnTo>
                    <a:lnTo>
                      <a:pt x="145617" y="4434"/>
                    </a:lnTo>
                    <a:lnTo>
                      <a:pt x="146761" y="4434"/>
                    </a:lnTo>
                    <a:lnTo>
                      <a:pt x="148191" y="1859"/>
                    </a:lnTo>
                    <a:close/>
                    <a:moveTo>
                      <a:pt x="147620" y="60221"/>
                    </a:moveTo>
                    <a:lnTo>
                      <a:pt x="146475" y="62366"/>
                    </a:lnTo>
                    <a:lnTo>
                      <a:pt x="147476" y="62938"/>
                    </a:lnTo>
                    <a:lnTo>
                      <a:pt x="149336" y="60650"/>
                    </a:lnTo>
                    <a:lnTo>
                      <a:pt x="151339" y="58790"/>
                    </a:lnTo>
                    <a:lnTo>
                      <a:pt x="150051" y="57074"/>
                    </a:lnTo>
                    <a:lnTo>
                      <a:pt x="148335" y="57646"/>
                    </a:lnTo>
                    <a:lnTo>
                      <a:pt x="147476" y="59362"/>
                    </a:lnTo>
                    <a:lnTo>
                      <a:pt x="147620" y="60221"/>
                    </a:lnTo>
                    <a:close/>
                    <a:moveTo>
                      <a:pt x="150624" y="14876"/>
                    </a:moveTo>
                    <a:lnTo>
                      <a:pt x="152769" y="11586"/>
                    </a:lnTo>
                    <a:lnTo>
                      <a:pt x="151624" y="11300"/>
                    </a:lnTo>
                    <a:lnTo>
                      <a:pt x="150051" y="12158"/>
                    </a:lnTo>
                    <a:lnTo>
                      <a:pt x="149193" y="15162"/>
                    </a:lnTo>
                    <a:lnTo>
                      <a:pt x="150051" y="15305"/>
                    </a:lnTo>
                    <a:lnTo>
                      <a:pt x="150624" y="14876"/>
                    </a:lnTo>
                    <a:close/>
                    <a:moveTo>
                      <a:pt x="97698" y="474042"/>
                    </a:moveTo>
                    <a:lnTo>
                      <a:pt x="96410" y="474327"/>
                    </a:lnTo>
                    <a:lnTo>
                      <a:pt x="93836" y="476330"/>
                    </a:lnTo>
                    <a:lnTo>
                      <a:pt x="90975" y="477331"/>
                    </a:lnTo>
                    <a:lnTo>
                      <a:pt x="86255" y="480192"/>
                    </a:lnTo>
                    <a:lnTo>
                      <a:pt x="86112" y="482052"/>
                    </a:lnTo>
                    <a:lnTo>
                      <a:pt x="87828" y="482338"/>
                    </a:lnTo>
                    <a:lnTo>
                      <a:pt x="90260" y="481766"/>
                    </a:lnTo>
                    <a:lnTo>
                      <a:pt x="91976" y="479620"/>
                    </a:lnTo>
                    <a:lnTo>
                      <a:pt x="94551" y="479048"/>
                    </a:lnTo>
                    <a:lnTo>
                      <a:pt x="95123" y="477618"/>
                    </a:lnTo>
                    <a:lnTo>
                      <a:pt x="96124" y="478619"/>
                    </a:lnTo>
                    <a:lnTo>
                      <a:pt x="97412" y="479048"/>
                    </a:lnTo>
                    <a:lnTo>
                      <a:pt x="98413" y="478190"/>
                    </a:lnTo>
                    <a:lnTo>
                      <a:pt x="99271" y="476330"/>
                    </a:lnTo>
                    <a:lnTo>
                      <a:pt x="98699" y="475472"/>
                    </a:lnTo>
                    <a:lnTo>
                      <a:pt x="97698" y="474042"/>
                    </a:lnTo>
                    <a:close/>
                    <a:moveTo>
                      <a:pt x="129167" y="57074"/>
                    </a:moveTo>
                    <a:lnTo>
                      <a:pt x="129310" y="54928"/>
                    </a:lnTo>
                    <a:lnTo>
                      <a:pt x="129024" y="53069"/>
                    </a:lnTo>
                    <a:lnTo>
                      <a:pt x="128023" y="51781"/>
                    </a:lnTo>
                    <a:lnTo>
                      <a:pt x="127308" y="53211"/>
                    </a:lnTo>
                    <a:lnTo>
                      <a:pt x="127165" y="54356"/>
                    </a:lnTo>
                    <a:lnTo>
                      <a:pt x="127450" y="55929"/>
                    </a:lnTo>
                    <a:lnTo>
                      <a:pt x="129167" y="57074"/>
                    </a:lnTo>
                    <a:close/>
                    <a:moveTo>
                      <a:pt x="92548" y="275213"/>
                    </a:moveTo>
                    <a:lnTo>
                      <a:pt x="91404" y="274784"/>
                    </a:lnTo>
                    <a:lnTo>
                      <a:pt x="90116" y="273926"/>
                    </a:lnTo>
                    <a:lnTo>
                      <a:pt x="88829" y="273353"/>
                    </a:lnTo>
                    <a:lnTo>
                      <a:pt x="87113" y="274212"/>
                    </a:lnTo>
                    <a:lnTo>
                      <a:pt x="89258" y="279647"/>
                    </a:lnTo>
                    <a:lnTo>
                      <a:pt x="89258" y="280649"/>
                    </a:lnTo>
                    <a:lnTo>
                      <a:pt x="89688" y="282222"/>
                    </a:lnTo>
                    <a:lnTo>
                      <a:pt x="90260" y="282937"/>
                    </a:lnTo>
                    <a:lnTo>
                      <a:pt x="92548" y="281936"/>
                    </a:lnTo>
                    <a:lnTo>
                      <a:pt x="93549" y="279504"/>
                    </a:lnTo>
                    <a:lnTo>
                      <a:pt x="93264" y="278360"/>
                    </a:lnTo>
                    <a:lnTo>
                      <a:pt x="93549" y="277215"/>
                    </a:lnTo>
                    <a:lnTo>
                      <a:pt x="92548" y="275213"/>
                    </a:lnTo>
                    <a:close/>
                    <a:moveTo>
                      <a:pt x="715" y="392364"/>
                    </a:moveTo>
                    <a:lnTo>
                      <a:pt x="143" y="393366"/>
                    </a:lnTo>
                    <a:lnTo>
                      <a:pt x="0" y="397085"/>
                    </a:lnTo>
                    <a:lnTo>
                      <a:pt x="1716" y="399659"/>
                    </a:lnTo>
                    <a:lnTo>
                      <a:pt x="3290" y="397371"/>
                    </a:lnTo>
                    <a:lnTo>
                      <a:pt x="3147" y="391792"/>
                    </a:lnTo>
                    <a:lnTo>
                      <a:pt x="715" y="392364"/>
                    </a:lnTo>
                    <a:close/>
                    <a:moveTo>
                      <a:pt x="86397" y="291663"/>
                    </a:moveTo>
                    <a:lnTo>
                      <a:pt x="87113" y="291091"/>
                    </a:lnTo>
                    <a:lnTo>
                      <a:pt x="87971" y="288659"/>
                    </a:lnTo>
                    <a:lnTo>
                      <a:pt x="87255" y="287085"/>
                    </a:lnTo>
                    <a:lnTo>
                      <a:pt x="86255" y="287372"/>
                    </a:lnTo>
                    <a:lnTo>
                      <a:pt x="84252" y="288659"/>
                    </a:lnTo>
                    <a:lnTo>
                      <a:pt x="83107" y="288659"/>
                    </a:lnTo>
                    <a:lnTo>
                      <a:pt x="83251" y="289946"/>
                    </a:lnTo>
                    <a:lnTo>
                      <a:pt x="85253" y="290661"/>
                    </a:lnTo>
                    <a:lnTo>
                      <a:pt x="86397" y="291663"/>
                    </a:lnTo>
                    <a:close/>
                    <a:moveTo>
                      <a:pt x="10871" y="384497"/>
                    </a:moveTo>
                    <a:lnTo>
                      <a:pt x="9440" y="384354"/>
                    </a:lnTo>
                    <a:lnTo>
                      <a:pt x="9155" y="386214"/>
                    </a:lnTo>
                    <a:lnTo>
                      <a:pt x="9584" y="388073"/>
                    </a:lnTo>
                    <a:lnTo>
                      <a:pt x="11586" y="387358"/>
                    </a:lnTo>
                    <a:lnTo>
                      <a:pt x="11586" y="385069"/>
                    </a:lnTo>
                    <a:lnTo>
                      <a:pt x="10871" y="384497"/>
                    </a:lnTo>
                    <a:close/>
                    <a:moveTo>
                      <a:pt x="79961" y="311975"/>
                    </a:moveTo>
                    <a:lnTo>
                      <a:pt x="77243" y="304537"/>
                    </a:lnTo>
                    <a:lnTo>
                      <a:pt x="78244" y="301676"/>
                    </a:lnTo>
                    <a:lnTo>
                      <a:pt x="77385" y="299959"/>
                    </a:lnTo>
                    <a:lnTo>
                      <a:pt x="77385" y="298243"/>
                    </a:lnTo>
                    <a:lnTo>
                      <a:pt x="78101" y="294953"/>
                    </a:lnTo>
                    <a:lnTo>
                      <a:pt x="77958" y="293522"/>
                    </a:lnTo>
                    <a:lnTo>
                      <a:pt x="76385" y="292521"/>
                    </a:lnTo>
                    <a:lnTo>
                      <a:pt x="75240" y="294095"/>
                    </a:lnTo>
                    <a:lnTo>
                      <a:pt x="71521" y="301962"/>
                    </a:lnTo>
                    <a:lnTo>
                      <a:pt x="70520" y="303821"/>
                    </a:lnTo>
                    <a:lnTo>
                      <a:pt x="69233" y="307684"/>
                    </a:lnTo>
                    <a:lnTo>
                      <a:pt x="70376" y="310544"/>
                    </a:lnTo>
                    <a:lnTo>
                      <a:pt x="70806" y="312547"/>
                    </a:lnTo>
                    <a:lnTo>
                      <a:pt x="70091" y="315980"/>
                    </a:lnTo>
                    <a:lnTo>
                      <a:pt x="68231" y="318984"/>
                    </a:lnTo>
                    <a:lnTo>
                      <a:pt x="67087" y="320128"/>
                    </a:lnTo>
                    <a:lnTo>
                      <a:pt x="65799" y="320986"/>
                    </a:lnTo>
                    <a:lnTo>
                      <a:pt x="63939" y="321702"/>
                    </a:lnTo>
                    <a:lnTo>
                      <a:pt x="62223" y="322703"/>
                    </a:lnTo>
                    <a:lnTo>
                      <a:pt x="56787" y="329426"/>
                    </a:lnTo>
                    <a:lnTo>
                      <a:pt x="56072" y="330284"/>
                    </a:lnTo>
                    <a:lnTo>
                      <a:pt x="53211" y="332430"/>
                    </a:lnTo>
                    <a:lnTo>
                      <a:pt x="47347" y="339725"/>
                    </a:lnTo>
                    <a:lnTo>
                      <a:pt x="41625" y="345447"/>
                    </a:lnTo>
                    <a:lnTo>
                      <a:pt x="34759" y="353171"/>
                    </a:lnTo>
                    <a:lnTo>
                      <a:pt x="32041" y="355460"/>
                    </a:lnTo>
                    <a:lnTo>
                      <a:pt x="30754" y="355889"/>
                    </a:lnTo>
                    <a:lnTo>
                      <a:pt x="29180" y="355889"/>
                    </a:lnTo>
                    <a:lnTo>
                      <a:pt x="27750" y="356175"/>
                    </a:lnTo>
                    <a:lnTo>
                      <a:pt x="23459" y="360466"/>
                    </a:lnTo>
                    <a:lnTo>
                      <a:pt x="18882" y="364328"/>
                    </a:lnTo>
                    <a:lnTo>
                      <a:pt x="17022" y="366331"/>
                    </a:lnTo>
                    <a:lnTo>
                      <a:pt x="13589" y="370479"/>
                    </a:lnTo>
                    <a:lnTo>
                      <a:pt x="11586" y="372052"/>
                    </a:lnTo>
                    <a:lnTo>
                      <a:pt x="8725" y="377202"/>
                    </a:lnTo>
                    <a:lnTo>
                      <a:pt x="7867" y="379777"/>
                    </a:lnTo>
                    <a:lnTo>
                      <a:pt x="7582" y="382494"/>
                    </a:lnTo>
                    <a:lnTo>
                      <a:pt x="10442" y="380349"/>
                    </a:lnTo>
                    <a:lnTo>
                      <a:pt x="13446" y="378632"/>
                    </a:lnTo>
                    <a:lnTo>
                      <a:pt x="15162" y="378203"/>
                    </a:lnTo>
                    <a:lnTo>
                      <a:pt x="16593" y="377345"/>
                    </a:lnTo>
                    <a:lnTo>
                      <a:pt x="17308" y="375629"/>
                    </a:lnTo>
                    <a:lnTo>
                      <a:pt x="18310" y="374198"/>
                    </a:lnTo>
                    <a:lnTo>
                      <a:pt x="21599" y="373054"/>
                    </a:lnTo>
                    <a:lnTo>
                      <a:pt x="24603" y="371480"/>
                    </a:lnTo>
                    <a:lnTo>
                      <a:pt x="27893" y="369335"/>
                    </a:lnTo>
                    <a:lnTo>
                      <a:pt x="30897" y="366903"/>
                    </a:lnTo>
                    <a:lnTo>
                      <a:pt x="33329" y="363613"/>
                    </a:lnTo>
                    <a:lnTo>
                      <a:pt x="35331" y="360037"/>
                    </a:lnTo>
                    <a:lnTo>
                      <a:pt x="38192" y="358034"/>
                    </a:lnTo>
                    <a:lnTo>
                      <a:pt x="41768" y="357033"/>
                    </a:lnTo>
                    <a:lnTo>
                      <a:pt x="44343" y="355317"/>
                    </a:lnTo>
                    <a:lnTo>
                      <a:pt x="46489" y="353028"/>
                    </a:lnTo>
                    <a:lnTo>
                      <a:pt x="48491" y="350310"/>
                    </a:lnTo>
                    <a:lnTo>
                      <a:pt x="54642" y="339868"/>
                    </a:lnTo>
                    <a:lnTo>
                      <a:pt x="54070" y="337007"/>
                    </a:lnTo>
                    <a:lnTo>
                      <a:pt x="54929" y="335434"/>
                    </a:lnTo>
                    <a:lnTo>
                      <a:pt x="56502" y="334432"/>
                    </a:lnTo>
                    <a:lnTo>
                      <a:pt x="59935" y="333145"/>
                    </a:lnTo>
                    <a:lnTo>
                      <a:pt x="67230" y="331142"/>
                    </a:lnTo>
                    <a:lnTo>
                      <a:pt x="68088" y="329998"/>
                    </a:lnTo>
                    <a:lnTo>
                      <a:pt x="68517" y="328425"/>
                    </a:lnTo>
                    <a:lnTo>
                      <a:pt x="70091" y="325421"/>
                    </a:lnTo>
                    <a:lnTo>
                      <a:pt x="72666" y="323132"/>
                    </a:lnTo>
                    <a:lnTo>
                      <a:pt x="74239" y="322274"/>
                    </a:lnTo>
                    <a:lnTo>
                      <a:pt x="77815" y="321559"/>
                    </a:lnTo>
                    <a:lnTo>
                      <a:pt x="79531" y="320700"/>
                    </a:lnTo>
                    <a:lnTo>
                      <a:pt x="82249" y="317839"/>
                    </a:lnTo>
                    <a:lnTo>
                      <a:pt x="82106" y="316266"/>
                    </a:lnTo>
                    <a:lnTo>
                      <a:pt x="79961" y="31197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8" name="Freeform: Shape 437">
                <a:extLst>
                  <a:ext uri="{FF2B5EF4-FFF2-40B4-BE49-F238E27FC236}">
                    <a16:creationId xmlns:a16="http://schemas.microsoft.com/office/drawing/2014/main" id="{F9D45E3D-88EF-4202-2761-B55553C92152}"/>
                  </a:ext>
                  <a:ext uri="{C183D7F6-B498-43B3-948B-1728B52AA6E4}">
                    <adec:decorative xmlns:adec="http://schemas.microsoft.com/office/drawing/2017/decorative" val="1"/>
                  </a:ext>
                </a:extLst>
              </p:cNvPr>
              <p:cNvSpPr/>
              <p:nvPr/>
            </p:nvSpPr>
            <p:spPr>
              <a:xfrm>
                <a:off x="10248470" y="4592678"/>
                <a:ext cx="456161" cy="310115"/>
              </a:xfrm>
              <a:custGeom>
                <a:avLst/>
                <a:gdLst>
                  <a:gd name="connsiteX0" fmla="*/ 172366 w 456161"/>
                  <a:gd name="connsiteY0" fmla="*/ 25748 h 310115"/>
                  <a:gd name="connsiteX1" fmla="*/ 174225 w 456161"/>
                  <a:gd name="connsiteY1" fmla="*/ 24603 h 310115"/>
                  <a:gd name="connsiteX2" fmla="*/ 176085 w 456161"/>
                  <a:gd name="connsiteY2" fmla="*/ 24889 h 310115"/>
                  <a:gd name="connsiteX3" fmla="*/ 177516 w 456161"/>
                  <a:gd name="connsiteY3" fmla="*/ 23888 h 310115"/>
                  <a:gd name="connsiteX4" fmla="*/ 182951 w 456161"/>
                  <a:gd name="connsiteY4" fmla="*/ 25032 h 310115"/>
                  <a:gd name="connsiteX5" fmla="*/ 187099 w 456161"/>
                  <a:gd name="connsiteY5" fmla="*/ 25032 h 310115"/>
                  <a:gd name="connsiteX6" fmla="*/ 189531 w 456161"/>
                  <a:gd name="connsiteY6" fmla="*/ 24460 h 310115"/>
                  <a:gd name="connsiteX7" fmla="*/ 191534 w 456161"/>
                  <a:gd name="connsiteY7" fmla="*/ 24889 h 310115"/>
                  <a:gd name="connsiteX8" fmla="*/ 194395 w 456161"/>
                  <a:gd name="connsiteY8" fmla="*/ 22172 h 310115"/>
                  <a:gd name="connsiteX9" fmla="*/ 195396 w 456161"/>
                  <a:gd name="connsiteY9" fmla="*/ 21456 h 310115"/>
                  <a:gd name="connsiteX10" fmla="*/ 196826 w 456161"/>
                  <a:gd name="connsiteY10" fmla="*/ 21599 h 310115"/>
                  <a:gd name="connsiteX11" fmla="*/ 198399 w 456161"/>
                  <a:gd name="connsiteY11" fmla="*/ 21313 h 310115"/>
                  <a:gd name="connsiteX12" fmla="*/ 198543 w 456161"/>
                  <a:gd name="connsiteY12" fmla="*/ 19883 h 310115"/>
                  <a:gd name="connsiteX13" fmla="*/ 197971 w 456161"/>
                  <a:gd name="connsiteY13" fmla="*/ 19311 h 310115"/>
                  <a:gd name="connsiteX14" fmla="*/ 197827 w 456161"/>
                  <a:gd name="connsiteY14" fmla="*/ 19454 h 310115"/>
                  <a:gd name="connsiteX15" fmla="*/ 197971 w 456161"/>
                  <a:gd name="connsiteY15" fmla="*/ 20169 h 310115"/>
                  <a:gd name="connsiteX16" fmla="*/ 197255 w 456161"/>
                  <a:gd name="connsiteY16" fmla="*/ 20169 h 310115"/>
                  <a:gd name="connsiteX17" fmla="*/ 187243 w 456161"/>
                  <a:gd name="connsiteY17" fmla="*/ 18166 h 310115"/>
                  <a:gd name="connsiteX18" fmla="*/ 180949 w 456161"/>
                  <a:gd name="connsiteY18" fmla="*/ 17880 h 310115"/>
                  <a:gd name="connsiteX19" fmla="*/ 178088 w 456161"/>
                  <a:gd name="connsiteY19" fmla="*/ 18738 h 310115"/>
                  <a:gd name="connsiteX20" fmla="*/ 174940 w 456161"/>
                  <a:gd name="connsiteY20" fmla="*/ 18596 h 310115"/>
                  <a:gd name="connsiteX21" fmla="*/ 173081 w 456161"/>
                  <a:gd name="connsiteY21" fmla="*/ 19883 h 310115"/>
                  <a:gd name="connsiteX22" fmla="*/ 173367 w 456161"/>
                  <a:gd name="connsiteY22" fmla="*/ 22458 h 310115"/>
                  <a:gd name="connsiteX23" fmla="*/ 171079 w 456161"/>
                  <a:gd name="connsiteY23" fmla="*/ 23173 h 310115"/>
                  <a:gd name="connsiteX24" fmla="*/ 171079 w 456161"/>
                  <a:gd name="connsiteY24" fmla="*/ 24031 h 310115"/>
                  <a:gd name="connsiteX25" fmla="*/ 171507 w 456161"/>
                  <a:gd name="connsiteY25" fmla="*/ 25604 h 310115"/>
                  <a:gd name="connsiteX26" fmla="*/ 172366 w 456161"/>
                  <a:gd name="connsiteY26" fmla="*/ 25748 h 310115"/>
                  <a:gd name="connsiteX27" fmla="*/ 210844 w 456161"/>
                  <a:gd name="connsiteY27" fmla="*/ 29467 h 310115"/>
                  <a:gd name="connsiteX28" fmla="*/ 211845 w 456161"/>
                  <a:gd name="connsiteY28" fmla="*/ 27893 h 310115"/>
                  <a:gd name="connsiteX29" fmla="*/ 210558 w 456161"/>
                  <a:gd name="connsiteY29" fmla="*/ 26749 h 310115"/>
                  <a:gd name="connsiteX30" fmla="*/ 209843 w 456161"/>
                  <a:gd name="connsiteY30" fmla="*/ 27178 h 310115"/>
                  <a:gd name="connsiteX31" fmla="*/ 209127 w 456161"/>
                  <a:gd name="connsiteY31" fmla="*/ 28465 h 310115"/>
                  <a:gd name="connsiteX32" fmla="*/ 207411 w 456161"/>
                  <a:gd name="connsiteY32" fmla="*/ 28751 h 310115"/>
                  <a:gd name="connsiteX33" fmla="*/ 208412 w 456161"/>
                  <a:gd name="connsiteY33" fmla="*/ 29180 h 310115"/>
                  <a:gd name="connsiteX34" fmla="*/ 210844 w 456161"/>
                  <a:gd name="connsiteY34" fmla="*/ 29467 h 310115"/>
                  <a:gd name="connsiteX35" fmla="*/ 153770 w 456161"/>
                  <a:gd name="connsiteY35" fmla="*/ 102132 h 310115"/>
                  <a:gd name="connsiteX36" fmla="*/ 155773 w 456161"/>
                  <a:gd name="connsiteY36" fmla="*/ 101274 h 310115"/>
                  <a:gd name="connsiteX37" fmla="*/ 156774 w 456161"/>
                  <a:gd name="connsiteY37" fmla="*/ 98699 h 310115"/>
                  <a:gd name="connsiteX38" fmla="*/ 156345 w 456161"/>
                  <a:gd name="connsiteY38" fmla="*/ 96696 h 310115"/>
                  <a:gd name="connsiteX39" fmla="*/ 155058 w 456161"/>
                  <a:gd name="connsiteY39" fmla="*/ 95695 h 310115"/>
                  <a:gd name="connsiteX40" fmla="*/ 153913 w 456161"/>
                  <a:gd name="connsiteY40" fmla="*/ 96124 h 310115"/>
                  <a:gd name="connsiteX41" fmla="*/ 152197 w 456161"/>
                  <a:gd name="connsiteY41" fmla="*/ 97555 h 310115"/>
                  <a:gd name="connsiteX42" fmla="*/ 151767 w 456161"/>
                  <a:gd name="connsiteY42" fmla="*/ 99414 h 310115"/>
                  <a:gd name="connsiteX43" fmla="*/ 152340 w 456161"/>
                  <a:gd name="connsiteY43" fmla="*/ 101417 h 310115"/>
                  <a:gd name="connsiteX44" fmla="*/ 153770 w 456161"/>
                  <a:gd name="connsiteY44" fmla="*/ 102132 h 310115"/>
                  <a:gd name="connsiteX45" fmla="*/ 189244 w 456161"/>
                  <a:gd name="connsiteY45" fmla="*/ 115292 h 310115"/>
                  <a:gd name="connsiteX46" fmla="*/ 185668 w 456161"/>
                  <a:gd name="connsiteY46" fmla="*/ 117294 h 310115"/>
                  <a:gd name="connsiteX47" fmla="*/ 185383 w 456161"/>
                  <a:gd name="connsiteY47" fmla="*/ 118725 h 310115"/>
                  <a:gd name="connsiteX48" fmla="*/ 186098 w 456161"/>
                  <a:gd name="connsiteY48" fmla="*/ 119726 h 310115"/>
                  <a:gd name="connsiteX49" fmla="*/ 188816 w 456161"/>
                  <a:gd name="connsiteY49" fmla="*/ 122587 h 310115"/>
                  <a:gd name="connsiteX50" fmla="*/ 190532 w 456161"/>
                  <a:gd name="connsiteY50" fmla="*/ 122444 h 310115"/>
                  <a:gd name="connsiteX51" fmla="*/ 191962 w 456161"/>
                  <a:gd name="connsiteY51" fmla="*/ 120871 h 310115"/>
                  <a:gd name="connsiteX52" fmla="*/ 191534 w 456161"/>
                  <a:gd name="connsiteY52" fmla="*/ 117009 h 310115"/>
                  <a:gd name="connsiteX53" fmla="*/ 189244 w 456161"/>
                  <a:gd name="connsiteY53" fmla="*/ 115292 h 310115"/>
                  <a:gd name="connsiteX54" fmla="*/ 77958 w 456161"/>
                  <a:gd name="connsiteY54" fmla="*/ 215564 h 310115"/>
                  <a:gd name="connsiteX55" fmla="*/ 73381 w 456161"/>
                  <a:gd name="connsiteY55" fmla="*/ 214134 h 310115"/>
                  <a:gd name="connsiteX56" fmla="*/ 70806 w 456161"/>
                  <a:gd name="connsiteY56" fmla="*/ 212704 h 310115"/>
                  <a:gd name="connsiteX57" fmla="*/ 72236 w 456161"/>
                  <a:gd name="connsiteY57" fmla="*/ 214706 h 310115"/>
                  <a:gd name="connsiteX58" fmla="*/ 74382 w 456161"/>
                  <a:gd name="connsiteY58" fmla="*/ 215564 h 310115"/>
                  <a:gd name="connsiteX59" fmla="*/ 78530 w 456161"/>
                  <a:gd name="connsiteY59" fmla="*/ 218569 h 310115"/>
                  <a:gd name="connsiteX60" fmla="*/ 82964 w 456161"/>
                  <a:gd name="connsiteY60" fmla="*/ 220428 h 310115"/>
                  <a:gd name="connsiteX61" fmla="*/ 82392 w 456161"/>
                  <a:gd name="connsiteY61" fmla="*/ 219140 h 310115"/>
                  <a:gd name="connsiteX62" fmla="*/ 77958 w 456161"/>
                  <a:gd name="connsiteY62" fmla="*/ 215564 h 310115"/>
                  <a:gd name="connsiteX63" fmla="*/ 209271 w 456161"/>
                  <a:gd name="connsiteY63" fmla="*/ 124304 h 310115"/>
                  <a:gd name="connsiteX64" fmla="*/ 208842 w 456161"/>
                  <a:gd name="connsiteY64" fmla="*/ 125162 h 310115"/>
                  <a:gd name="connsiteX65" fmla="*/ 208842 w 456161"/>
                  <a:gd name="connsiteY65" fmla="*/ 128309 h 310115"/>
                  <a:gd name="connsiteX66" fmla="*/ 211702 w 456161"/>
                  <a:gd name="connsiteY66" fmla="*/ 132028 h 310115"/>
                  <a:gd name="connsiteX67" fmla="*/ 214563 w 456161"/>
                  <a:gd name="connsiteY67" fmla="*/ 133172 h 310115"/>
                  <a:gd name="connsiteX68" fmla="*/ 215135 w 456161"/>
                  <a:gd name="connsiteY68" fmla="*/ 134603 h 310115"/>
                  <a:gd name="connsiteX69" fmla="*/ 216423 w 456161"/>
                  <a:gd name="connsiteY69" fmla="*/ 134317 h 310115"/>
                  <a:gd name="connsiteX70" fmla="*/ 217424 w 456161"/>
                  <a:gd name="connsiteY70" fmla="*/ 132457 h 310115"/>
                  <a:gd name="connsiteX71" fmla="*/ 217853 w 456161"/>
                  <a:gd name="connsiteY71" fmla="*/ 129024 h 310115"/>
                  <a:gd name="connsiteX72" fmla="*/ 217281 w 456161"/>
                  <a:gd name="connsiteY72" fmla="*/ 127880 h 310115"/>
                  <a:gd name="connsiteX73" fmla="*/ 210987 w 456161"/>
                  <a:gd name="connsiteY73" fmla="*/ 124304 h 310115"/>
                  <a:gd name="connsiteX74" fmla="*/ 209271 w 456161"/>
                  <a:gd name="connsiteY74" fmla="*/ 124304 h 310115"/>
                  <a:gd name="connsiteX75" fmla="*/ 335004 w 456161"/>
                  <a:gd name="connsiteY75" fmla="*/ 44343 h 310115"/>
                  <a:gd name="connsiteX76" fmla="*/ 336579 w 456161"/>
                  <a:gd name="connsiteY76" fmla="*/ 43771 h 310115"/>
                  <a:gd name="connsiteX77" fmla="*/ 336292 w 456161"/>
                  <a:gd name="connsiteY77" fmla="*/ 41625 h 310115"/>
                  <a:gd name="connsiteX78" fmla="*/ 334576 w 456161"/>
                  <a:gd name="connsiteY78" fmla="*/ 40767 h 310115"/>
                  <a:gd name="connsiteX79" fmla="*/ 334004 w 456161"/>
                  <a:gd name="connsiteY79" fmla="*/ 42054 h 310115"/>
                  <a:gd name="connsiteX80" fmla="*/ 334146 w 456161"/>
                  <a:gd name="connsiteY80" fmla="*/ 44486 h 310115"/>
                  <a:gd name="connsiteX81" fmla="*/ 335004 w 456161"/>
                  <a:gd name="connsiteY81" fmla="*/ 44343 h 310115"/>
                  <a:gd name="connsiteX82" fmla="*/ 335004 w 456161"/>
                  <a:gd name="connsiteY82" fmla="*/ 45488 h 310115"/>
                  <a:gd name="connsiteX83" fmla="*/ 335434 w 456161"/>
                  <a:gd name="connsiteY83" fmla="*/ 46203 h 310115"/>
                  <a:gd name="connsiteX84" fmla="*/ 338009 w 456161"/>
                  <a:gd name="connsiteY84" fmla="*/ 49207 h 310115"/>
                  <a:gd name="connsiteX85" fmla="*/ 339010 w 456161"/>
                  <a:gd name="connsiteY85" fmla="*/ 49349 h 310115"/>
                  <a:gd name="connsiteX86" fmla="*/ 339296 w 456161"/>
                  <a:gd name="connsiteY86" fmla="*/ 47776 h 310115"/>
                  <a:gd name="connsiteX87" fmla="*/ 338580 w 456161"/>
                  <a:gd name="connsiteY87" fmla="*/ 46918 h 310115"/>
                  <a:gd name="connsiteX88" fmla="*/ 335577 w 456161"/>
                  <a:gd name="connsiteY88" fmla="*/ 44772 h 310115"/>
                  <a:gd name="connsiteX89" fmla="*/ 335004 w 456161"/>
                  <a:gd name="connsiteY89" fmla="*/ 45488 h 310115"/>
                  <a:gd name="connsiteX90" fmla="*/ 355889 w 456161"/>
                  <a:gd name="connsiteY90" fmla="*/ 56072 h 310115"/>
                  <a:gd name="connsiteX91" fmla="*/ 356604 w 456161"/>
                  <a:gd name="connsiteY91" fmla="*/ 53498 h 310115"/>
                  <a:gd name="connsiteX92" fmla="*/ 355602 w 456161"/>
                  <a:gd name="connsiteY92" fmla="*/ 50780 h 310115"/>
                  <a:gd name="connsiteX93" fmla="*/ 353457 w 456161"/>
                  <a:gd name="connsiteY93" fmla="*/ 51352 h 310115"/>
                  <a:gd name="connsiteX94" fmla="*/ 352599 w 456161"/>
                  <a:gd name="connsiteY94" fmla="*/ 52353 h 310115"/>
                  <a:gd name="connsiteX95" fmla="*/ 353886 w 456161"/>
                  <a:gd name="connsiteY95" fmla="*/ 54642 h 310115"/>
                  <a:gd name="connsiteX96" fmla="*/ 355889 w 456161"/>
                  <a:gd name="connsiteY96" fmla="*/ 56072 h 310115"/>
                  <a:gd name="connsiteX97" fmla="*/ 386357 w 456161"/>
                  <a:gd name="connsiteY97" fmla="*/ 82392 h 310115"/>
                  <a:gd name="connsiteX98" fmla="*/ 386500 w 456161"/>
                  <a:gd name="connsiteY98" fmla="*/ 80676 h 310115"/>
                  <a:gd name="connsiteX99" fmla="*/ 385785 w 456161"/>
                  <a:gd name="connsiteY99" fmla="*/ 80819 h 310115"/>
                  <a:gd name="connsiteX100" fmla="*/ 384354 w 456161"/>
                  <a:gd name="connsiteY100" fmla="*/ 82392 h 310115"/>
                  <a:gd name="connsiteX101" fmla="*/ 386071 w 456161"/>
                  <a:gd name="connsiteY101" fmla="*/ 83251 h 310115"/>
                  <a:gd name="connsiteX102" fmla="*/ 386357 w 456161"/>
                  <a:gd name="connsiteY102" fmla="*/ 82392 h 310115"/>
                  <a:gd name="connsiteX103" fmla="*/ 277216 w 456161"/>
                  <a:gd name="connsiteY103" fmla="*/ 34759 h 310115"/>
                  <a:gd name="connsiteX104" fmla="*/ 278932 w 456161"/>
                  <a:gd name="connsiteY104" fmla="*/ 37477 h 310115"/>
                  <a:gd name="connsiteX105" fmla="*/ 280935 w 456161"/>
                  <a:gd name="connsiteY105" fmla="*/ 39194 h 310115"/>
                  <a:gd name="connsiteX106" fmla="*/ 283080 w 456161"/>
                  <a:gd name="connsiteY106" fmla="*/ 39623 h 310115"/>
                  <a:gd name="connsiteX107" fmla="*/ 289088 w 456161"/>
                  <a:gd name="connsiteY107" fmla="*/ 39194 h 310115"/>
                  <a:gd name="connsiteX108" fmla="*/ 289374 w 456161"/>
                  <a:gd name="connsiteY108" fmla="*/ 38335 h 310115"/>
                  <a:gd name="connsiteX109" fmla="*/ 289517 w 456161"/>
                  <a:gd name="connsiteY109" fmla="*/ 35618 h 310115"/>
                  <a:gd name="connsiteX110" fmla="*/ 289517 w 456161"/>
                  <a:gd name="connsiteY110" fmla="*/ 34759 h 310115"/>
                  <a:gd name="connsiteX111" fmla="*/ 288945 w 456161"/>
                  <a:gd name="connsiteY111" fmla="*/ 33472 h 310115"/>
                  <a:gd name="connsiteX112" fmla="*/ 282795 w 456161"/>
                  <a:gd name="connsiteY112" fmla="*/ 30897 h 310115"/>
                  <a:gd name="connsiteX113" fmla="*/ 279075 w 456161"/>
                  <a:gd name="connsiteY113" fmla="*/ 31469 h 310115"/>
                  <a:gd name="connsiteX114" fmla="*/ 274784 w 456161"/>
                  <a:gd name="connsiteY114" fmla="*/ 33472 h 310115"/>
                  <a:gd name="connsiteX115" fmla="*/ 275499 w 456161"/>
                  <a:gd name="connsiteY115" fmla="*/ 34044 h 310115"/>
                  <a:gd name="connsiteX116" fmla="*/ 277216 w 456161"/>
                  <a:gd name="connsiteY116" fmla="*/ 34759 h 310115"/>
                  <a:gd name="connsiteX117" fmla="*/ 82249 w 456161"/>
                  <a:gd name="connsiteY117" fmla="*/ 214420 h 310115"/>
                  <a:gd name="connsiteX118" fmla="*/ 82392 w 456161"/>
                  <a:gd name="connsiteY118" fmla="*/ 213705 h 310115"/>
                  <a:gd name="connsiteX119" fmla="*/ 82106 w 456161"/>
                  <a:gd name="connsiteY119" fmla="*/ 211559 h 310115"/>
                  <a:gd name="connsiteX120" fmla="*/ 80533 w 456161"/>
                  <a:gd name="connsiteY120" fmla="*/ 211130 h 310115"/>
                  <a:gd name="connsiteX121" fmla="*/ 74239 w 456161"/>
                  <a:gd name="connsiteY121" fmla="*/ 210844 h 310115"/>
                  <a:gd name="connsiteX122" fmla="*/ 75527 w 456161"/>
                  <a:gd name="connsiteY122" fmla="*/ 212275 h 310115"/>
                  <a:gd name="connsiteX123" fmla="*/ 80819 w 456161"/>
                  <a:gd name="connsiteY123" fmla="*/ 214277 h 310115"/>
                  <a:gd name="connsiteX124" fmla="*/ 82249 w 456161"/>
                  <a:gd name="connsiteY124" fmla="*/ 214420 h 310115"/>
                  <a:gd name="connsiteX125" fmla="*/ 266631 w 456161"/>
                  <a:gd name="connsiteY125" fmla="*/ 6580 h 310115"/>
                  <a:gd name="connsiteX126" fmla="*/ 268776 w 456161"/>
                  <a:gd name="connsiteY126" fmla="*/ 7152 h 310115"/>
                  <a:gd name="connsiteX127" fmla="*/ 268776 w 456161"/>
                  <a:gd name="connsiteY127" fmla="*/ 6008 h 310115"/>
                  <a:gd name="connsiteX128" fmla="*/ 267632 w 456161"/>
                  <a:gd name="connsiteY128" fmla="*/ 2289 h 310115"/>
                  <a:gd name="connsiteX129" fmla="*/ 264914 w 456161"/>
                  <a:gd name="connsiteY129" fmla="*/ 286 h 310115"/>
                  <a:gd name="connsiteX130" fmla="*/ 263341 w 456161"/>
                  <a:gd name="connsiteY130" fmla="*/ 0 h 310115"/>
                  <a:gd name="connsiteX131" fmla="*/ 262340 w 456161"/>
                  <a:gd name="connsiteY131" fmla="*/ 1573 h 310115"/>
                  <a:gd name="connsiteX132" fmla="*/ 262340 w 456161"/>
                  <a:gd name="connsiteY132" fmla="*/ 3433 h 310115"/>
                  <a:gd name="connsiteX133" fmla="*/ 266059 w 456161"/>
                  <a:gd name="connsiteY133" fmla="*/ 6580 h 310115"/>
                  <a:gd name="connsiteX134" fmla="*/ 266631 w 456161"/>
                  <a:gd name="connsiteY134" fmla="*/ 6580 h 310115"/>
                  <a:gd name="connsiteX135" fmla="*/ 382638 w 456161"/>
                  <a:gd name="connsiteY135" fmla="*/ 305109 h 310115"/>
                  <a:gd name="connsiteX136" fmla="*/ 375772 w 456161"/>
                  <a:gd name="connsiteY136" fmla="*/ 301533 h 310115"/>
                  <a:gd name="connsiteX137" fmla="*/ 372625 w 456161"/>
                  <a:gd name="connsiteY137" fmla="*/ 300531 h 310115"/>
                  <a:gd name="connsiteX138" fmla="*/ 372768 w 456161"/>
                  <a:gd name="connsiteY138" fmla="*/ 301390 h 310115"/>
                  <a:gd name="connsiteX139" fmla="*/ 373626 w 456161"/>
                  <a:gd name="connsiteY139" fmla="*/ 303535 h 310115"/>
                  <a:gd name="connsiteX140" fmla="*/ 376344 w 456161"/>
                  <a:gd name="connsiteY140" fmla="*/ 305109 h 310115"/>
                  <a:gd name="connsiteX141" fmla="*/ 375199 w 456161"/>
                  <a:gd name="connsiteY141" fmla="*/ 306539 h 310115"/>
                  <a:gd name="connsiteX142" fmla="*/ 377345 w 456161"/>
                  <a:gd name="connsiteY142" fmla="*/ 305824 h 310115"/>
                  <a:gd name="connsiteX143" fmla="*/ 378060 w 456161"/>
                  <a:gd name="connsiteY143" fmla="*/ 307827 h 310115"/>
                  <a:gd name="connsiteX144" fmla="*/ 382351 w 456161"/>
                  <a:gd name="connsiteY144" fmla="*/ 308971 h 310115"/>
                  <a:gd name="connsiteX145" fmla="*/ 383353 w 456161"/>
                  <a:gd name="connsiteY145" fmla="*/ 310115 h 310115"/>
                  <a:gd name="connsiteX146" fmla="*/ 387787 w 456161"/>
                  <a:gd name="connsiteY146" fmla="*/ 309543 h 310115"/>
                  <a:gd name="connsiteX147" fmla="*/ 389647 w 456161"/>
                  <a:gd name="connsiteY147" fmla="*/ 308685 h 310115"/>
                  <a:gd name="connsiteX148" fmla="*/ 387930 w 456161"/>
                  <a:gd name="connsiteY148" fmla="*/ 306968 h 310115"/>
                  <a:gd name="connsiteX149" fmla="*/ 382638 w 456161"/>
                  <a:gd name="connsiteY149" fmla="*/ 305109 h 310115"/>
                  <a:gd name="connsiteX150" fmla="*/ 367047 w 456161"/>
                  <a:gd name="connsiteY150" fmla="*/ 82678 h 310115"/>
                  <a:gd name="connsiteX151" fmla="*/ 347879 w 456161"/>
                  <a:gd name="connsiteY151" fmla="*/ 66944 h 310115"/>
                  <a:gd name="connsiteX152" fmla="*/ 346305 w 456161"/>
                  <a:gd name="connsiteY152" fmla="*/ 65084 h 310115"/>
                  <a:gd name="connsiteX153" fmla="*/ 341728 w 456161"/>
                  <a:gd name="connsiteY153" fmla="*/ 61794 h 310115"/>
                  <a:gd name="connsiteX154" fmla="*/ 338295 w 456161"/>
                  <a:gd name="connsiteY154" fmla="*/ 57932 h 310115"/>
                  <a:gd name="connsiteX155" fmla="*/ 337294 w 456161"/>
                  <a:gd name="connsiteY155" fmla="*/ 57074 h 310115"/>
                  <a:gd name="connsiteX156" fmla="*/ 330428 w 456161"/>
                  <a:gd name="connsiteY156" fmla="*/ 54785 h 310115"/>
                  <a:gd name="connsiteX157" fmla="*/ 326852 w 456161"/>
                  <a:gd name="connsiteY157" fmla="*/ 51781 h 310115"/>
                  <a:gd name="connsiteX158" fmla="*/ 323704 w 456161"/>
                  <a:gd name="connsiteY158" fmla="*/ 49636 h 310115"/>
                  <a:gd name="connsiteX159" fmla="*/ 320415 w 456161"/>
                  <a:gd name="connsiteY159" fmla="*/ 47776 h 310115"/>
                  <a:gd name="connsiteX160" fmla="*/ 315551 w 456161"/>
                  <a:gd name="connsiteY160" fmla="*/ 45773 h 310115"/>
                  <a:gd name="connsiteX161" fmla="*/ 312833 w 456161"/>
                  <a:gd name="connsiteY161" fmla="*/ 45630 h 310115"/>
                  <a:gd name="connsiteX162" fmla="*/ 311260 w 456161"/>
                  <a:gd name="connsiteY162" fmla="*/ 43199 h 310115"/>
                  <a:gd name="connsiteX163" fmla="*/ 305824 w 456161"/>
                  <a:gd name="connsiteY163" fmla="*/ 40195 h 310115"/>
                  <a:gd name="connsiteX164" fmla="*/ 300675 w 456161"/>
                  <a:gd name="connsiteY164" fmla="*/ 36762 h 310115"/>
                  <a:gd name="connsiteX165" fmla="*/ 301247 w 456161"/>
                  <a:gd name="connsiteY165" fmla="*/ 38907 h 310115"/>
                  <a:gd name="connsiteX166" fmla="*/ 300818 w 456161"/>
                  <a:gd name="connsiteY166" fmla="*/ 41053 h 310115"/>
                  <a:gd name="connsiteX167" fmla="*/ 298386 w 456161"/>
                  <a:gd name="connsiteY167" fmla="*/ 41768 h 310115"/>
                  <a:gd name="connsiteX168" fmla="*/ 301390 w 456161"/>
                  <a:gd name="connsiteY168" fmla="*/ 43056 h 310115"/>
                  <a:gd name="connsiteX169" fmla="*/ 304966 w 456161"/>
                  <a:gd name="connsiteY169" fmla="*/ 43056 h 310115"/>
                  <a:gd name="connsiteX170" fmla="*/ 307970 w 456161"/>
                  <a:gd name="connsiteY170" fmla="*/ 44486 h 310115"/>
                  <a:gd name="connsiteX171" fmla="*/ 318126 w 456161"/>
                  <a:gd name="connsiteY171" fmla="*/ 50780 h 310115"/>
                  <a:gd name="connsiteX172" fmla="*/ 319985 w 456161"/>
                  <a:gd name="connsiteY172" fmla="*/ 52783 h 310115"/>
                  <a:gd name="connsiteX173" fmla="*/ 323418 w 456161"/>
                  <a:gd name="connsiteY173" fmla="*/ 54356 h 310115"/>
                  <a:gd name="connsiteX174" fmla="*/ 329855 w 456161"/>
                  <a:gd name="connsiteY174" fmla="*/ 59935 h 310115"/>
                  <a:gd name="connsiteX175" fmla="*/ 332430 w 456161"/>
                  <a:gd name="connsiteY175" fmla="*/ 61794 h 310115"/>
                  <a:gd name="connsiteX176" fmla="*/ 335291 w 456161"/>
                  <a:gd name="connsiteY176" fmla="*/ 63368 h 310115"/>
                  <a:gd name="connsiteX177" fmla="*/ 336864 w 456161"/>
                  <a:gd name="connsiteY177" fmla="*/ 63797 h 310115"/>
                  <a:gd name="connsiteX178" fmla="*/ 340297 w 456161"/>
                  <a:gd name="connsiteY178" fmla="*/ 64369 h 310115"/>
                  <a:gd name="connsiteX179" fmla="*/ 342014 w 456161"/>
                  <a:gd name="connsiteY179" fmla="*/ 64941 h 310115"/>
                  <a:gd name="connsiteX180" fmla="*/ 344589 w 456161"/>
                  <a:gd name="connsiteY180" fmla="*/ 67230 h 310115"/>
                  <a:gd name="connsiteX181" fmla="*/ 346877 w 456161"/>
                  <a:gd name="connsiteY181" fmla="*/ 69805 h 310115"/>
                  <a:gd name="connsiteX182" fmla="*/ 354172 w 456161"/>
                  <a:gd name="connsiteY182" fmla="*/ 79675 h 310115"/>
                  <a:gd name="connsiteX183" fmla="*/ 356318 w 456161"/>
                  <a:gd name="connsiteY183" fmla="*/ 83823 h 310115"/>
                  <a:gd name="connsiteX184" fmla="*/ 357177 w 456161"/>
                  <a:gd name="connsiteY184" fmla="*/ 88400 h 310115"/>
                  <a:gd name="connsiteX185" fmla="*/ 357033 w 456161"/>
                  <a:gd name="connsiteY185" fmla="*/ 90689 h 310115"/>
                  <a:gd name="connsiteX186" fmla="*/ 356604 w 456161"/>
                  <a:gd name="connsiteY186" fmla="*/ 92834 h 310115"/>
                  <a:gd name="connsiteX187" fmla="*/ 356747 w 456161"/>
                  <a:gd name="connsiteY187" fmla="*/ 94980 h 310115"/>
                  <a:gd name="connsiteX188" fmla="*/ 358607 w 456161"/>
                  <a:gd name="connsiteY188" fmla="*/ 99128 h 310115"/>
                  <a:gd name="connsiteX189" fmla="*/ 360037 w 456161"/>
                  <a:gd name="connsiteY189" fmla="*/ 100988 h 310115"/>
                  <a:gd name="connsiteX190" fmla="*/ 361753 w 456161"/>
                  <a:gd name="connsiteY190" fmla="*/ 102847 h 310115"/>
                  <a:gd name="connsiteX191" fmla="*/ 363184 w 456161"/>
                  <a:gd name="connsiteY191" fmla="*/ 104993 h 310115"/>
                  <a:gd name="connsiteX192" fmla="*/ 365472 w 456161"/>
                  <a:gd name="connsiteY192" fmla="*/ 102704 h 310115"/>
                  <a:gd name="connsiteX193" fmla="*/ 367189 w 456161"/>
                  <a:gd name="connsiteY193" fmla="*/ 99987 h 310115"/>
                  <a:gd name="connsiteX194" fmla="*/ 367905 w 456161"/>
                  <a:gd name="connsiteY194" fmla="*/ 97269 h 310115"/>
                  <a:gd name="connsiteX195" fmla="*/ 367905 w 456161"/>
                  <a:gd name="connsiteY195" fmla="*/ 94265 h 310115"/>
                  <a:gd name="connsiteX196" fmla="*/ 369907 w 456161"/>
                  <a:gd name="connsiteY196" fmla="*/ 91690 h 310115"/>
                  <a:gd name="connsiteX197" fmla="*/ 370479 w 456161"/>
                  <a:gd name="connsiteY197" fmla="*/ 90546 h 310115"/>
                  <a:gd name="connsiteX198" fmla="*/ 370193 w 456161"/>
                  <a:gd name="connsiteY198" fmla="*/ 87542 h 310115"/>
                  <a:gd name="connsiteX199" fmla="*/ 367047 w 456161"/>
                  <a:gd name="connsiteY199" fmla="*/ 82678 h 310115"/>
                  <a:gd name="connsiteX200" fmla="*/ 363613 w 456161"/>
                  <a:gd name="connsiteY200" fmla="*/ 231442 h 310115"/>
                  <a:gd name="connsiteX201" fmla="*/ 361896 w 456161"/>
                  <a:gd name="connsiteY201" fmla="*/ 230870 h 310115"/>
                  <a:gd name="connsiteX202" fmla="*/ 360753 w 456161"/>
                  <a:gd name="connsiteY202" fmla="*/ 229154 h 310115"/>
                  <a:gd name="connsiteX203" fmla="*/ 357177 w 456161"/>
                  <a:gd name="connsiteY203" fmla="*/ 229439 h 310115"/>
                  <a:gd name="connsiteX204" fmla="*/ 355460 w 456161"/>
                  <a:gd name="connsiteY204" fmla="*/ 229010 h 310115"/>
                  <a:gd name="connsiteX205" fmla="*/ 353886 w 456161"/>
                  <a:gd name="connsiteY205" fmla="*/ 229297 h 310115"/>
                  <a:gd name="connsiteX206" fmla="*/ 352026 w 456161"/>
                  <a:gd name="connsiteY206" fmla="*/ 230441 h 310115"/>
                  <a:gd name="connsiteX207" fmla="*/ 355746 w 456161"/>
                  <a:gd name="connsiteY207" fmla="*/ 231871 h 310115"/>
                  <a:gd name="connsiteX208" fmla="*/ 357892 w 456161"/>
                  <a:gd name="connsiteY208" fmla="*/ 233874 h 310115"/>
                  <a:gd name="connsiteX209" fmla="*/ 358320 w 456161"/>
                  <a:gd name="connsiteY209" fmla="*/ 235161 h 310115"/>
                  <a:gd name="connsiteX210" fmla="*/ 359465 w 456161"/>
                  <a:gd name="connsiteY210" fmla="*/ 235447 h 310115"/>
                  <a:gd name="connsiteX211" fmla="*/ 362755 w 456161"/>
                  <a:gd name="connsiteY211" fmla="*/ 236878 h 310115"/>
                  <a:gd name="connsiteX212" fmla="*/ 364471 w 456161"/>
                  <a:gd name="connsiteY212" fmla="*/ 236162 h 310115"/>
                  <a:gd name="connsiteX213" fmla="*/ 365759 w 456161"/>
                  <a:gd name="connsiteY213" fmla="*/ 236306 h 310115"/>
                  <a:gd name="connsiteX214" fmla="*/ 365472 w 456161"/>
                  <a:gd name="connsiteY214" fmla="*/ 235018 h 310115"/>
                  <a:gd name="connsiteX215" fmla="*/ 366188 w 456161"/>
                  <a:gd name="connsiteY215" fmla="*/ 234446 h 310115"/>
                  <a:gd name="connsiteX216" fmla="*/ 366474 w 456161"/>
                  <a:gd name="connsiteY216" fmla="*/ 233874 h 310115"/>
                  <a:gd name="connsiteX217" fmla="*/ 366474 w 456161"/>
                  <a:gd name="connsiteY217" fmla="*/ 233159 h 310115"/>
                  <a:gd name="connsiteX218" fmla="*/ 365187 w 456161"/>
                  <a:gd name="connsiteY218" fmla="*/ 232014 h 310115"/>
                  <a:gd name="connsiteX219" fmla="*/ 363613 w 456161"/>
                  <a:gd name="connsiteY219" fmla="*/ 231442 h 310115"/>
                  <a:gd name="connsiteX220" fmla="*/ 399803 w 456161"/>
                  <a:gd name="connsiteY220" fmla="*/ 300102 h 310115"/>
                  <a:gd name="connsiteX221" fmla="*/ 400232 w 456161"/>
                  <a:gd name="connsiteY221" fmla="*/ 301676 h 310115"/>
                  <a:gd name="connsiteX222" fmla="*/ 397371 w 456161"/>
                  <a:gd name="connsiteY222" fmla="*/ 301104 h 310115"/>
                  <a:gd name="connsiteX223" fmla="*/ 397657 w 456161"/>
                  <a:gd name="connsiteY223" fmla="*/ 301819 h 310115"/>
                  <a:gd name="connsiteX224" fmla="*/ 398658 w 456161"/>
                  <a:gd name="connsiteY224" fmla="*/ 303249 h 310115"/>
                  <a:gd name="connsiteX225" fmla="*/ 400375 w 456161"/>
                  <a:gd name="connsiteY225" fmla="*/ 303392 h 310115"/>
                  <a:gd name="connsiteX226" fmla="*/ 403665 w 456161"/>
                  <a:gd name="connsiteY226" fmla="*/ 302534 h 310115"/>
                  <a:gd name="connsiteX227" fmla="*/ 404809 w 456161"/>
                  <a:gd name="connsiteY227" fmla="*/ 303106 h 310115"/>
                  <a:gd name="connsiteX228" fmla="*/ 405239 w 456161"/>
                  <a:gd name="connsiteY228" fmla="*/ 301390 h 310115"/>
                  <a:gd name="connsiteX229" fmla="*/ 403951 w 456161"/>
                  <a:gd name="connsiteY229" fmla="*/ 300675 h 310115"/>
                  <a:gd name="connsiteX230" fmla="*/ 399803 w 456161"/>
                  <a:gd name="connsiteY230" fmla="*/ 300102 h 310115"/>
                  <a:gd name="connsiteX231" fmla="*/ 295096 w 456161"/>
                  <a:gd name="connsiteY231" fmla="*/ 270636 h 310115"/>
                  <a:gd name="connsiteX232" fmla="*/ 296669 w 456161"/>
                  <a:gd name="connsiteY232" fmla="*/ 270063 h 310115"/>
                  <a:gd name="connsiteX233" fmla="*/ 301390 w 456161"/>
                  <a:gd name="connsiteY233" fmla="*/ 267632 h 310115"/>
                  <a:gd name="connsiteX234" fmla="*/ 295811 w 456161"/>
                  <a:gd name="connsiteY234" fmla="*/ 268204 h 310115"/>
                  <a:gd name="connsiteX235" fmla="*/ 291949 w 456161"/>
                  <a:gd name="connsiteY235" fmla="*/ 266630 h 310115"/>
                  <a:gd name="connsiteX236" fmla="*/ 286656 w 456161"/>
                  <a:gd name="connsiteY236" fmla="*/ 266058 h 310115"/>
                  <a:gd name="connsiteX237" fmla="*/ 284225 w 456161"/>
                  <a:gd name="connsiteY237" fmla="*/ 265200 h 310115"/>
                  <a:gd name="connsiteX238" fmla="*/ 281936 w 456161"/>
                  <a:gd name="connsiteY238" fmla="*/ 264056 h 310115"/>
                  <a:gd name="connsiteX239" fmla="*/ 278360 w 456161"/>
                  <a:gd name="connsiteY239" fmla="*/ 262911 h 310115"/>
                  <a:gd name="connsiteX240" fmla="*/ 274641 w 456161"/>
                  <a:gd name="connsiteY240" fmla="*/ 262053 h 310115"/>
                  <a:gd name="connsiteX241" fmla="*/ 273211 w 456161"/>
                  <a:gd name="connsiteY241" fmla="*/ 261481 h 310115"/>
                  <a:gd name="connsiteX242" fmla="*/ 271923 w 456161"/>
                  <a:gd name="connsiteY242" fmla="*/ 260623 h 310115"/>
                  <a:gd name="connsiteX243" fmla="*/ 270350 w 456161"/>
                  <a:gd name="connsiteY243" fmla="*/ 258191 h 310115"/>
                  <a:gd name="connsiteX244" fmla="*/ 268634 w 456161"/>
                  <a:gd name="connsiteY244" fmla="*/ 256188 h 310115"/>
                  <a:gd name="connsiteX245" fmla="*/ 268634 w 456161"/>
                  <a:gd name="connsiteY245" fmla="*/ 254329 h 310115"/>
                  <a:gd name="connsiteX246" fmla="*/ 271780 w 456161"/>
                  <a:gd name="connsiteY246" fmla="*/ 253328 h 310115"/>
                  <a:gd name="connsiteX247" fmla="*/ 273640 w 456161"/>
                  <a:gd name="connsiteY247" fmla="*/ 253041 h 310115"/>
                  <a:gd name="connsiteX248" fmla="*/ 275356 w 456161"/>
                  <a:gd name="connsiteY248" fmla="*/ 252326 h 310115"/>
                  <a:gd name="connsiteX249" fmla="*/ 276214 w 456161"/>
                  <a:gd name="connsiteY249" fmla="*/ 250896 h 310115"/>
                  <a:gd name="connsiteX250" fmla="*/ 275070 w 456161"/>
                  <a:gd name="connsiteY250" fmla="*/ 250038 h 310115"/>
                  <a:gd name="connsiteX251" fmla="*/ 271780 w 456161"/>
                  <a:gd name="connsiteY251" fmla="*/ 249179 h 310115"/>
                  <a:gd name="connsiteX252" fmla="*/ 268490 w 456161"/>
                  <a:gd name="connsiteY252" fmla="*/ 248607 h 310115"/>
                  <a:gd name="connsiteX253" fmla="*/ 260050 w 456161"/>
                  <a:gd name="connsiteY253" fmla="*/ 247892 h 310115"/>
                  <a:gd name="connsiteX254" fmla="*/ 258334 w 456161"/>
                  <a:gd name="connsiteY254" fmla="*/ 247320 h 310115"/>
                  <a:gd name="connsiteX255" fmla="*/ 253613 w 456161"/>
                  <a:gd name="connsiteY255" fmla="*/ 245174 h 310115"/>
                  <a:gd name="connsiteX256" fmla="*/ 251755 w 456161"/>
                  <a:gd name="connsiteY256" fmla="*/ 242456 h 310115"/>
                  <a:gd name="connsiteX257" fmla="*/ 252183 w 456161"/>
                  <a:gd name="connsiteY257" fmla="*/ 239166 h 310115"/>
                  <a:gd name="connsiteX258" fmla="*/ 253613 w 456161"/>
                  <a:gd name="connsiteY258" fmla="*/ 235733 h 310115"/>
                  <a:gd name="connsiteX259" fmla="*/ 253185 w 456161"/>
                  <a:gd name="connsiteY259" fmla="*/ 232444 h 310115"/>
                  <a:gd name="connsiteX260" fmla="*/ 251755 w 456161"/>
                  <a:gd name="connsiteY260" fmla="*/ 231299 h 310115"/>
                  <a:gd name="connsiteX261" fmla="*/ 250037 w 456161"/>
                  <a:gd name="connsiteY261" fmla="*/ 230727 h 310115"/>
                  <a:gd name="connsiteX262" fmla="*/ 248750 w 456161"/>
                  <a:gd name="connsiteY262" fmla="*/ 230870 h 310115"/>
                  <a:gd name="connsiteX263" fmla="*/ 239452 w 456161"/>
                  <a:gd name="connsiteY263" fmla="*/ 233016 h 310115"/>
                  <a:gd name="connsiteX264" fmla="*/ 236019 w 456161"/>
                  <a:gd name="connsiteY264" fmla="*/ 233159 h 310115"/>
                  <a:gd name="connsiteX265" fmla="*/ 233158 w 456161"/>
                  <a:gd name="connsiteY265" fmla="*/ 231871 h 310115"/>
                  <a:gd name="connsiteX266" fmla="*/ 231442 w 456161"/>
                  <a:gd name="connsiteY266" fmla="*/ 228438 h 310115"/>
                  <a:gd name="connsiteX267" fmla="*/ 229154 w 456161"/>
                  <a:gd name="connsiteY267" fmla="*/ 221000 h 310115"/>
                  <a:gd name="connsiteX268" fmla="*/ 228009 w 456161"/>
                  <a:gd name="connsiteY268" fmla="*/ 220142 h 310115"/>
                  <a:gd name="connsiteX269" fmla="*/ 223003 w 456161"/>
                  <a:gd name="connsiteY269" fmla="*/ 216852 h 310115"/>
                  <a:gd name="connsiteX270" fmla="*/ 222573 w 456161"/>
                  <a:gd name="connsiteY270" fmla="*/ 215564 h 310115"/>
                  <a:gd name="connsiteX271" fmla="*/ 222430 w 456161"/>
                  <a:gd name="connsiteY271" fmla="*/ 213991 h 310115"/>
                  <a:gd name="connsiteX272" fmla="*/ 221715 w 456161"/>
                  <a:gd name="connsiteY272" fmla="*/ 210272 h 310115"/>
                  <a:gd name="connsiteX273" fmla="*/ 219999 w 456161"/>
                  <a:gd name="connsiteY273" fmla="*/ 204836 h 310115"/>
                  <a:gd name="connsiteX274" fmla="*/ 219284 w 456161"/>
                  <a:gd name="connsiteY274" fmla="*/ 203120 h 310115"/>
                  <a:gd name="connsiteX275" fmla="*/ 213562 w 456161"/>
                  <a:gd name="connsiteY275" fmla="*/ 199258 h 310115"/>
                  <a:gd name="connsiteX276" fmla="*/ 210129 w 456161"/>
                  <a:gd name="connsiteY276" fmla="*/ 198113 h 310115"/>
                  <a:gd name="connsiteX277" fmla="*/ 207125 w 456161"/>
                  <a:gd name="connsiteY277" fmla="*/ 196254 h 310115"/>
                  <a:gd name="connsiteX278" fmla="*/ 201690 w 456161"/>
                  <a:gd name="connsiteY278" fmla="*/ 191247 h 310115"/>
                  <a:gd name="connsiteX279" fmla="*/ 199114 w 456161"/>
                  <a:gd name="connsiteY279" fmla="*/ 188386 h 310115"/>
                  <a:gd name="connsiteX280" fmla="*/ 196254 w 456161"/>
                  <a:gd name="connsiteY280" fmla="*/ 185955 h 310115"/>
                  <a:gd name="connsiteX281" fmla="*/ 193107 w 456161"/>
                  <a:gd name="connsiteY281" fmla="*/ 183809 h 310115"/>
                  <a:gd name="connsiteX282" fmla="*/ 190962 w 456161"/>
                  <a:gd name="connsiteY282" fmla="*/ 181234 h 310115"/>
                  <a:gd name="connsiteX283" fmla="*/ 188386 w 456161"/>
                  <a:gd name="connsiteY283" fmla="*/ 174797 h 310115"/>
                  <a:gd name="connsiteX284" fmla="*/ 184095 w 456161"/>
                  <a:gd name="connsiteY284" fmla="*/ 167645 h 310115"/>
                  <a:gd name="connsiteX285" fmla="*/ 183810 w 456161"/>
                  <a:gd name="connsiteY285" fmla="*/ 166215 h 310115"/>
                  <a:gd name="connsiteX286" fmla="*/ 183952 w 456161"/>
                  <a:gd name="connsiteY286" fmla="*/ 164785 h 310115"/>
                  <a:gd name="connsiteX287" fmla="*/ 188959 w 456161"/>
                  <a:gd name="connsiteY287" fmla="*/ 161351 h 310115"/>
                  <a:gd name="connsiteX288" fmla="*/ 196111 w 456161"/>
                  <a:gd name="connsiteY288" fmla="*/ 161924 h 310115"/>
                  <a:gd name="connsiteX289" fmla="*/ 206839 w 456161"/>
                  <a:gd name="connsiteY289" fmla="*/ 161351 h 310115"/>
                  <a:gd name="connsiteX290" fmla="*/ 209843 w 456161"/>
                  <a:gd name="connsiteY290" fmla="*/ 160779 h 310115"/>
                  <a:gd name="connsiteX291" fmla="*/ 210844 w 456161"/>
                  <a:gd name="connsiteY291" fmla="*/ 159492 h 310115"/>
                  <a:gd name="connsiteX292" fmla="*/ 211130 w 456161"/>
                  <a:gd name="connsiteY292" fmla="*/ 156202 h 310115"/>
                  <a:gd name="connsiteX293" fmla="*/ 210272 w 456161"/>
                  <a:gd name="connsiteY293" fmla="*/ 150766 h 310115"/>
                  <a:gd name="connsiteX294" fmla="*/ 209557 w 456161"/>
                  <a:gd name="connsiteY294" fmla="*/ 149050 h 310115"/>
                  <a:gd name="connsiteX295" fmla="*/ 208412 w 456161"/>
                  <a:gd name="connsiteY295" fmla="*/ 148335 h 310115"/>
                  <a:gd name="connsiteX296" fmla="*/ 207411 w 456161"/>
                  <a:gd name="connsiteY296" fmla="*/ 147476 h 310115"/>
                  <a:gd name="connsiteX297" fmla="*/ 205123 w 456161"/>
                  <a:gd name="connsiteY297" fmla="*/ 144329 h 310115"/>
                  <a:gd name="connsiteX298" fmla="*/ 202548 w 456161"/>
                  <a:gd name="connsiteY298" fmla="*/ 141326 h 310115"/>
                  <a:gd name="connsiteX299" fmla="*/ 201117 w 456161"/>
                  <a:gd name="connsiteY299" fmla="*/ 140181 h 310115"/>
                  <a:gd name="connsiteX300" fmla="*/ 198256 w 456161"/>
                  <a:gd name="connsiteY300" fmla="*/ 138465 h 310115"/>
                  <a:gd name="connsiteX301" fmla="*/ 196826 w 456161"/>
                  <a:gd name="connsiteY301" fmla="*/ 138036 h 310115"/>
                  <a:gd name="connsiteX302" fmla="*/ 192964 w 456161"/>
                  <a:gd name="connsiteY302" fmla="*/ 138179 h 310115"/>
                  <a:gd name="connsiteX303" fmla="*/ 189102 w 456161"/>
                  <a:gd name="connsiteY303" fmla="*/ 137893 h 310115"/>
                  <a:gd name="connsiteX304" fmla="*/ 186527 w 456161"/>
                  <a:gd name="connsiteY304" fmla="*/ 137177 h 310115"/>
                  <a:gd name="connsiteX305" fmla="*/ 167503 w 456161"/>
                  <a:gd name="connsiteY305" fmla="*/ 128023 h 310115"/>
                  <a:gd name="connsiteX306" fmla="*/ 161494 w 456161"/>
                  <a:gd name="connsiteY306" fmla="*/ 125877 h 310115"/>
                  <a:gd name="connsiteX307" fmla="*/ 155344 w 456161"/>
                  <a:gd name="connsiteY307" fmla="*/ 124447 h 310115"/>
                  <a:gd name="connsiteX308" fmla="*/ 150909 w 456161"/>
                  <a:gd name="connsiteY308" fmla="*/ 123731 h 310115"/>
                  <a:gd name="connsiteX309" fmla="*/ 147620 w 456161"/>
                  <a:gd name="connsiteY309" fmla="*/ 121729 h 310115"/>
                  <a:gd name="connsiteX310" fmla="*/ 149050 w 456161"/>
                  <a:gd name="connsiteY310" fmla="*/ 115006 h 310115"/>
                  <a:gd name="connsiteX311" fmla="*/ 148907 w 456161"/>
                  <a:gd name="connsiteY311" fmla="*/ 106423 h 310115"/>
                  <a:gd name="connsiteX312" fmla="*/ 148335 w 456161"/>
                  <a:gd name="connsiteY312" fmla="*/ 104421 h 310115"/>
                  <a:gd name="connsiteX313" fmla="*/ 135318 w 456161"/>
                  <a:gd name="connsiteY313" fmla="*/ 91261 h 310115"/>
                  <a:gd name="connsiteX314" fmla="*/ 131456 w 456161"/>
                  <a:gd name="connsiteY314" fmla="*/ 91118 h 310115"/>
                  <a:gd name="connsiteX315" fmla="*/ 127880 w 456161"/>
                  <a:gd name="connsiteY315" fmla="*/ 90117 h 310115"/>
                  <a:gd name="connsiteX316" fmla="*/ 125448 w 456161"/>
                  <a:gd name="connsiteY316" fmla="*/ 87971 h 310115"/>
                  <a:gd name="connsiteX317" fmla="*/ 123302 w 456161"/>
                  <a:gd name="connsiteY317" fmla="*/ 85396 h 310115"/>
                  <a:gd name="connsiteX318" fmla="*/ 120441 w 456161"/>
                  <a:gd name="connsiteY318" fmla="*/ 82821 h 310115"/>
                  <a:gd name="connsiteX319" fmla="*/ 117295 w 456161"/>
                  <a:gd name="connsiteY319" fmla="*/ 80676 h 310115"/>
                  <a:gd name="connsiteX320" fmla="*/ 114005 w 456161"/>
                  <a:gd name="connsiteY320" fmla="*/ 79531 h 310115"/>
                  <a:gd name="connsiteX321" fmla="*/ 111573 w 456161"/>
                  <a:gd name="connsiteY321" fmla="*/ 77100 h 310115"/>
                  <a:gd name="connsiteX322" fmla="*/ 110858 w 456161"/>
                  <a:gd name="connsiteY322" fmla="*/ 75383 h 310115"/>
                  <a:gd name="connsiteX323" fmla="*/ 109428 w 456161"/>
                  <a:gd name="connsiteY323" fmla="*/ 74525 h 310115"/>
                  <a:gd name="connsiteX324" fmla="*/ 107853 w 456161"/>
                  <a:gd name="connsiteY324" fmla="*/ 74096 h 310115"/>
                  <a:gd name="connsiteX325" fmla="*/ 106280 w 456161"/>
                  <a:gd name="connsiteY325" fmla="*/ 73953 h 310115"/>
                  <a:gd name="connsiteX326" fmla="*/ 102419 w 456161"/>
                  <a:gd name="connsiteY326" fmla="*/ 74382 h 310115"/>
                  <a:gd name="connsiteX327" fmla="*/ 98556 w 456161"/>
                  <a:gd name="connsiteY327" fmla="*/ 74239 h 310115"/>
                  <a:gd name="connsiteX328" fmla="*/ 96840 w 456161"/>
                  <a:gd name="connsiteY328" fmla="*/ 73953 h 310115"/>
                  <a:gd name="connsiteX329" fmla="*/ 95267 w 456161"/>
                  <a:gd name="connsiteY329" fmla="*/ 73237 h 310115"/>
                  <a:gd name="connsiteX330" fmla="*/ 91404 w 456161"/>
                  <a:gd name="connsiteY330" fmla="*/ 70663 h 310115"/>
                  <a:gd name="connsiteX331" fmla="*/ 88686 w 456161"/>
                  <a:gd name="connsiteY331" fmla="*/ 68231 h 310115"/>
                  <a:gd name="connsiteX332" fmla="*/ 85825 w 456161"/>
                  <a:gd name="connsiteY332" fmla="*/ 66944 h 310115"/>
                  <a:gd name="connsiteX333" fmla="*/ 80104 w 456161"/>
                  <a:gd name="connsiteY333" fmla="*/ 62653 h 310115"/>
                  <a:gd name="connsiteX334" fmla="*/ 76099 w 456161"/>
                  <a:gd name="connsiteY334" fmla="*/ 61508 h 310115"/>
                  <a:gd name="connsiteX335" fmla="*/ 68660 w 456161"/>
                  <a:gd name="connsiteY335" fmla="*/ 60364 h 310115"/>
                  <a:gd name="connsiteX336" fmla="*/ 65227 w 456161"/>
                  <a:gd name="connsiteY336" fmla="*/ 60078 h 310115"/>
                  <a:gd name="connsiteX337" fmla="*/ 61937 w 456161"/>
                  <a:gd name="connsiteY337" fmla="*/ 59362 h 310115"/>
                  <a:gd name="connsiteX338" fmla="*/ 51209 w 456161"/>
                  <a:gd name="connsiteY338" fmla="*/ 55930 h 310115"/>
                  <a:gd name="connsiteX339" fmla="*/ 41053 w 456161"/>
                  <a:gd name="connsiteY339" fmla="*/ 52353 h 310115"/>
                  <a:gd name="connsiteX340" fmla="*/ 34187 w 456161"/>
                  <a:gd name="connsiteY340" fmla="*/ 48777 h 310115"/>
                  <a:gd name="connsiteX341" fmla="*/ 32756 w 456161"/>
                  <a:gd name="connsiteY341" fmla="*/ 48491 h 310115"/>
                  <a:gd name="connsiteX342" fmla="*/ 31183 w 456161"/>
                  <a:gd name="connsiteY342" fmla="*/ 48491 h 310115"/>
                  <a:gd name="connsiteX343" fmla="*/ 29610 w 456161"/>
                  <a:gd name="connsiteY343" fmla="*/ 47919 h 310115"/>
                  <a:gd name="connsiteX344" fmla="*/ 25032 w 456161"/>
                  <a:gd name="connsiteY344" fmla="*/ 45344 h 310115"/>
                  <a:gd name="connsiteX345" fmla="*/ 9870 w 456161"/>
                  <a:gd name="connsiteY345" fmla="*/ 38765 h 310115"/>
                  <a:gd name="connsiteX346" fmla="*/ 7438 w 456161"/>
                  <a:gd name="connsiteY346" fmla="*/ 38335 h 310115"/>
                  <a:gd name="connsiteX347" fmla="*/ 4434 w 456161"/>
                  <a:gd name="connsiteY347" fmla="*/ 38335 h 310115"/>
                  <a:gd name="connsiteX348" fmla="*/ 3576 w 456161"/>
                  <a:gd name="connsiteY348" fmla="*/ 38335 h 310115"/>
                  <a:gd name="connsiteX349" fmla="*/ 3576 w 456161"/>
                  <a:gd name="connsiteY349" fmla="*/ 38478 h 310115"/>
                  <a:gd name="connsiteX350" fmla="*/ 3576 w 456161"/>
                  <a:gd name="connsiteY350" fmla="*/ 40481 h 310115"/>
                  <a:gd name="connsiteX351" fmla="*/ 3576 w 456161"/>
                  <a:gd name="connsiteY351" fmla="*/ 44200 h 310115"/>
                  <a:gd name="connsiteX352" fmla="*/ 3576 w 456161"/>
                  <a:gd name="connsiteY352" fmla="*/ 50351 h 310115"/>
                  <a:gd name="connsiteX353" fmla="*/ 3576 w 456161"/>
                  <a:gd name="connsiteY353" fmla="*/ 56502 h 310115"/>
                  <a:gd name="connsiteX354" fmla="*/ 3576 w 456161"/>
                  <a:gd name="connsiteY354" fmla="*/ 62653 h 310115"/>
                  <a:gd name="connsiteX355" fmla="*/ 3576 w 456161"/>
                  <a:gd name="connsiteY355" fmla="*/ 68803 h 310115"/>
                  <a:gd name="connsiteX356" fmla="*/ 3576 w 456161"/>
                  <a:gd name="connsiteY356" fmla="*/ 74954 h 310115"/>
                  <a:gd name="connsiteX357" fmla="*/ 3576 w 456161"/>
                  <a:gd name="connsiteY357" fmla="*/ 81105 h 310115"/>
                  <a:gd name="connsiteX358" fmla="*/ 3576 w 456161"/>
                  <a:gd name="connsiteY358" fmla="*/ 87256 h 310115"/>
                  <a:gd name="connsiteX359" fmla="*/ 3576 w 456161"/>
                  <a:gd name="connsiteY359" fmla="*/ 93406 h 310115"/>
                  <a:gd name="connsiteX360" fmla="*/ 3576 w 456161"/>
                  <a:gd name="connsiteY360" fmla="*/ 99557 h 310115"/>
                  <a:gd name="connsiteX361" fmla="*/ 3576 w 456161"/>
                  <a:gd name="connsiteY361" fmla="*/ 105708 h 310115"/>
                  <a:gd name="connsiteX362" fmla="*/ 3576 w 456161"/>
                  <a:gd name="connsiteY362" fmla="*/ 111859 h 310115"/>
                  <a:gd name="connsiteX363" fmla="*/ 3576 w 456161"/>
                  <a:gd name="connsiteY363" fmla="*/ 118010 h 310115"/>
                  <a:gd name="connsiteX364" fmla="*/ 3576 w 456161"/>
                  <a:gd name="connsiteY364" fmla="*/ 124161 h 310115"/>
                  <a:gd name="connsiteX365" fmla="*/ 3576 w 456161"/>
                  <a:gd name="connsiteY365" fmla="*/ 130311 h 310115"/>
                  <a:gd name="connsiteX366" fmla="*/ 3576 w 456161"/>
                  <a:gd name="connsiteY366" fmla="*/ 136462 h 310115"/>
                  <a:gd name="connsiteX367" fmla="*/ 3576 w 456161"/>
                  <a:gd name="connsiteY367" fmla="*/ 142613 h 310115"/>
                  <a:gd name="connsiteX368" fmla="*/ 3576 w 456161"/>
                  <a:gd name="connsiteY368" fmla="*/ 148764 h 310115"/>
                  <a:gd name="connsiteX369" fmla="*/ 3576 w 456161"/>
                  <a:gd name="connsiteY369" fmla="*/ 151339 h 310115"/>
                  <a:gd name="connsiteX370" fmla="*/ 2575 w 456161"/>
                  <a:gd name="connsiteY370" fmla="*/ 154486 h 310115"/>
                  <a:gd name="connsiteX371" fmla="*/ 430 w 456161"/>
                  <a:gd name="connsiteY371" fmla="*/ 159349 h 310115"/>
                  <a:gd name="connsiteX372" fmla="*/ 0 w 456161"/>
                  <a:gd name="connsiteY372" fmla="*/ 163211 h 310115"/>
                  <a:gd name="connsiteX373" fmla="*/ 1716 w 456161"/>
                  <a:gd name="connsiteY373" fmla="*/ 166215 h 310115"/>
                  <a:gd name="connsiteX374" fmla="*/ 3433 w 456161"/>
                  <a:gd name="connsiteY374" fmla="*/ 168217 h 310115"/>
                  <a:gd name="connsiteX375" fmla="*/ 3433 w 456161"/>
                  <a:gd name="connsiteY375" fmla="*/ 173224 h 310115"/>
                  <a:gd name="connsiteX376" fmla="*/ 3433 w 456161"/>
                  <a:gd name="connsiteY376" fmla="*/ 179375 h 310115"/>
                  <a:gd name="connsiteX377" fmla="*/ 3433 w 456161"/>
                  <a:gd name="connsiteY377" fmla="*/ 185526 h 310115"/>
                  <a:gd name="connsiteX378" fmla="*/ 3433 w 456161"/>
                  <a:gd name="connsiteY378" fmla="*/ 191677 h 310115"/>
                  <a:gd name="connsiteX379" fmla="*/ 3433 w 456161"/>
                  <a:gd name="connsiteY379" fmla="*/ 197827 h 310115"/>
                  <a:gd name="connsiteX380" fmla="*/ 3433 w 456161"/>
                  <a:gd name="connsiteY380" fmla="*/ 203978 h 310115"/>
                  <a:gd name="connsiteX381" fmla="*/ 3433 w 456161"/>
                  <a:gd name="connsiteY381" fmla="*/ 210129 h 310115"/>
                  <a:gd name="connsiteX382" fmla="*/ 3433 w 456161"/>
                  <a:gd name="connsiteY382" fmla="*/ 216280 h 310115"/>
                  <a:gd name="connsiteX383" fmla="*/ 3433 w 456161"/>
                  <a:gd name="connsiteY383" fmla="*/ 222431 h 310115"/>
                  <a:gd name="connsiteX384" fmla="*/ 3433 w 456161"/>
                  <a:gd name="connsiteY384" fmla="*/ 228581 h 310115"/>
                  <a:gd name="connsiteX385" fmla="*/ 3433 w 456161"/>
                  <a:gd name="connsiteY385" fmla="*/ 234732 h 310115"/>
                  <a:gd name="connsiteX386" fmla="*/ 3433 w 456161"/>
                  <a:gd name="connsiteY386" fmla="*/ 235161 h 310115"/>
                  <a:gd name="connsiteX387" fmla="*/ 8154 w 456161"/>
                  <a:gd name="connsiteY387" fmla="*/ 238308 h 310115"/>
                  <a:gd name="connsiteX388" fmla="*/ 10728 w 456161"/>
                  <a:gd name="connsiteY388" fmla="*/ 238165 h 310115"/>
                  <a:gd name="connsiteX389" fmla="*/ 13017 w 456161"/>
                  <a:gd name="connsiteY389" fmla="*/ 236735 h 310115"/>
                  <a:gd name="connsiteX390" fmla="*/ 16450 w 456161"/>
                  <a:gd name="connsiteY390" fmla="*/ 236162 h 310115"/>
                  <a:gd name="connsiteX391" fmla="*/ 19883 w 456161"/>
                  <a:gd name="connsiteY391" fmla="*/ 237307 h 310115"/>
                  <a:gd name="connsiteX392" fmla="*/ 23030 w 456161"/>
                  <a:gd name="connsiteY392" fmla="*/ 237879 h 310115"/>
                  <a:gd name="connsiteX393" fmla="*/ 26177 w 456161"/>
                  <a:gd name="connsiteY393" fmla="*/ 237879 h 310115"/>
                  <a:gd name="connsiteX394" fmla="*/ 33758 w 456161"/>
                  <a:gd name="connsiteY394" fmla="*/ 237450 h 310115"/>
                  <a:gd name="connsiteX395" fmla="*/ 41339 w 456161"/>
                  <a:gd name="connsiteY395" fmla="*/ 236592 h 310115"/>
                  <a:gd name="connsiteX396" fmla="*/ 43199 w 456161"/>
                  <a:gd name="connsiteY396" fmla="*/ 237021 h 310115"/>
                  <a:gd name="connsiteX397" fmla="*/ 46346 w 456161"/>
                  <a:gd name="connsiteY397" fmla="*/ 238165 h 310115"/>
                  <a:gd name="connsiteX398" fmla="*/ 47490 w 456161"/>
                  <a:gd name="connsiteY398" fmla="*/ 238737 h 310115"/>
                  <a:gd name="connsiteX399" fmla="*/ 50494 w 456161"/>
                  <a:gd name="connsiteY399" fmla="*/ 240740 h 310115"/>
                  <a:gd name="connsiteX400" fmla="*/ 53927 w 456161"/>
                  <a:gd name="connsiteY400" fmla="*/ 241455 h 310115"/>
                  <a:gd name="connsiteX401" fmla="*/ 60364 w 456161"/>
                  <a:gd name="connsiteY401" fmla="*/ 237736 h 310115"/>
                  <a:gd name="connsiteX402" fmla="*/ 66944 w 456161"/>
                  <a:gd name="connsiteY402" fmla="*/ 234446 h 310115"/>
                  <a:gd name="connsiteX403" fmla="*/ 71378 w 456161"/>
                  <a:gd name="connsiteY403" fmla="*/ 232730 h 310115"/>
                  <a:gd name="connsiteX404" fmla="*/ 75527 w 456161"/>
                  <a:gd name="connsiteY404" fmla="*/ 230441 h 310115"/>
                  <a:gd name="connsiteX405" fmla="*/ 76099 w 456161"/>
                  <a:gd name="connsiteY405" fmla="*/ 228868 h 310115"/>
                  <a:gd name="connsiteX406" fmla="*/ 76242 w 456161"/>
                  <a:gd name="connsiteY406" fmla="*/ 225721 h 310115"/>
                  <a:gd name="connsiteX407" fmla="*/ 75812 w 456161"/>
                  <a:gd name="connsiteY407" fmla="*/ 224576 h 310115"/>
                  <a:gd name="connsiteX408" fmla="*/ 73667 w 456161"/>
                  <a:gd name="connsiteY408" fmla="*/ 221572 h 310115"/>
                  <a:gd name="connsiteX409" fmla="*/ 71092 w 456161"/>
                  <a:gd name="connsiteY409" fmla="*/ 218854 h 310115"/>
                  <a:gd name="connsiteX410" fmla="*/ 67802 w 456161"/>
                  <a:gd name="connsiteY410" fmla="*/ 215851 h 310115"/>
                  <a:gd name="connsiteX411" fmla="*/ 66372 w 456161"/>
                  <a:gd name="connsiteY411" fmla="*/ 215278 h 310115"/>
                  <a:gd name="connsiteX412" fmla="*/ 64798 w 456161"/>
                  <a:gd name="connsiteY412" fmla="*/ 214992 h 310115"/>
                  <a:gd name="connsiteX413" fmla="*/ 58218 w 456161"/>
                  <a:gd name="connsiteY413" fmla="*/ 211988 h 310115"/>
                  <a:gd name="connsiteX414" fmla="*/ 51496 w 456161"/>
                  <a:gd name="connsiteY414" fmla="*/ 211702 h 310115"/>
                  <a:gd name="connsiteX415" fmla="*/ 48491 w 456161"/>
                  <a:gd name="connsiteY415" fmla="*/ 212704 h 310115"/>
                  <a:gd name="connsiteX416" fmla="*/ 45917 w 456161"/>
                  <a:gd name="connsiteY416" fmla="*/ 210987 h 310115"/>
                  <a:gd name="connsiteX417" fmla="*/ 45059 w 456161"/>
                  <a:gd name="connsiteY417" fmla="*/ 209128 h 310115"/>
                  <a:gd name="connsiteX418" fmla="*/ 44057 w 456161"/>
                  <a:gd name="connsiteY418" fmla="*/ 207554 h 310115"/>
                  <a:gd name="connsiteX419" fmla="*/ 40481 w 456161"/>
                  <a:gd name="connsiteY419" fmla="*/ 207411 h 310115"/>
                  <a:gd name="connsiteX420" fmla="*/ 42626 w 456161"/>
                  <a:gd name="connsiteY420" fmla="*/ 206696 h 310115"/>
                  <a:gd name="connsiteX421" fmla="*/ 44772 w 456161"/>
                  <a:gd name="connsiteY421" fmla="*/ 206553 h 310115"/>
                  <a:gd name="connsiteX422" fmla="*/ 45630 w 456161"/>
                  <a:gd name="connsiteY422" fmla="*/ 207840 h 310115"/>
                  <a:gd name="connsiteX423" fmla="*/ 46346 w 456161"/>
                  <a:gd name="connsiteY423" fmla="*/ 209270 h 310115"/>
                  <a:gd name="connsiteX424" fmla="*/ 47776 w 456161"/>
                  <a:gd name="connsiteY424" fmla="*/ 211130 h 310115"/>
                  <a:gd name="connsiteX425" fmla="*/ 50065 w 456161"/>
                  <a:gd name="connsiteY425" fmla="*/ 211273 h 310115"/>
                  <a:gd name="connsiteX426" fmla="*/ 52783 w 456161"/>
                  <a:gd name="connsiteY426" fmla="*/ 210272 h 310115"/>
                  <a:gd name="connsiteX427" fmla="*/ 55644 w 456161"/>
                  <a:gd name="connsiteY427" fmla="*/ 209843 h 310115"/>
                  <a:gd name="connsiteX428" fmla="*/ 58648 w 456161"/>
                  <a:gd name="connsiteY428" fmla="*/ 210272 h 310115"/>
                  <a:gd name="connsiteX429" fmla="*/ 61651 w 456161"/>
                  <a:gd name="connsiteY429" fmla="*/ 211130 h 310115"/>
                  <a:gd name="connsiteX430" fmla="*/ 67373 w 456161"/>
                  <a:gd name="connsiteY430" fmla="*/ 210987 h 310115"/>
                  <a:gd name="connsiteX431" fmla="*/ 72952 w 456161"/>
                  <a:gd name="connsiteY431" fmla="*/ 209557 h 310115"/>
                  <a:gd name="connsiteX432" fmla="*/ 77958 w 456161"/>
                  <a:gd name="connsiteY432" fmla="*/ 208841 h 310115"/>
                  <a:gd name="connsiteX433" fmla="*/ 82964 w 456161"/>
                  <a:gd name="connsiteY433" fmla="*/ 207697 h 310115"/>
                  <a:gd name="connsiteX434" fmla="*/ 81963 w 456161"/>
                  <a:gd name="connsiteY434" fmla="*/ 204979 h 310115"/>
                  <a:gd name="connsiteX435" fmla="*/ 80819 w 456161"/>
                  <a:gd name="connsiteY435" fmla="*/ 202405 h 310115"/>
                  <a:gd name="connsiteX436" fmla="*/ 80104 w 456161"/>
                  <a:gd name="connsiteY436" fmla="*/ 201547 h 310115"/>
                  <a:gd name="connsiteX437" fmla="*/ 81105 w 456161"/>
                  <a:gd name="connsiteY437" fmla="*/ 201117 h 310115"/>
                  <a:gd name="connsiteX438" fmla="*/ 84538 w 456161"/>
                  <a:gd name="connsiteY438" fmla="*/ 201403 h 310115"/>
                  <a:gd name="connsiteX439" fmla="*/ 87971 w 456161"/>
                  <a:gd name="connsiteY439" fmla="*/ 202405 h 310115"/>
                  <a:gd name="connsiteX440" fmla="*/ 89545 w 456161"/>
                  <a:gd name="connsiteY440" fmla="*/ 202405 h 310115"/>
                  <a:gd name="connsiteX441" fmla="*/ 91261 w 456161"/>
                  <a:gd name="connsiteY441" fmla="*/ 202118 h 310115"/>
                  <a:gd name="connsiteX442" fmla="*/ 89831 w 456161"/>
                  <a:gd name="connsiteY442" fmla="*/ 199830 h 310115"/>
                  <a:gd name="connsiteX443" fmla="*/ 91404 w 456161"/>
                  <a:gd name="connsiteY443" fmla="*/ 200116 h 310115"/>
                  <a:gd name="connsiteX444" fmla="*/ 92977 w 456161"/>
                  <a:gd name="connsiteY444" fmla="*/ 199830 h 310115"/>
                  <a:gd name="connsiteX445" fmla="*/ 86970 w 456161"/>
                  <a:gd name="connsiteY445" fmla="*/ 187957 h 310115"/>
                  <a:gd name="connsiteX446" fmla="*/ 84395 w 456161"/>
                  <a:gd name="connsiteY446" fmla="*/ 185239 h 310115"/>
                  <a:gd name="connsiteX447" fmla="*/ 86397 w 456161"/>
                  <a:gd name="connsiteY447" fmla="*/ 186384 h 310115"/>
                  <a:gd name="connsiteX448" fmla="*/ 88114 w 456161"/>
                  <a:gd name="connsiteY448" fmla="*/ 187957 h 310115"/>
                  <a:gd name="connsiteX449" fmla="*/ 89831 w 456161"/>
                  <a:gd name="connsiteY449" fmla="*/ 189960 h 310115"/>
                  <a:gd name="connsiteX450" fmla="*/ 91833 w 456161"/>
                  <a:gd name="connsiteY450" fmla="*/ 191677 h 310115"/>
                  <a:gd name="connsiteX451" fmla="*/ 94122 w 456161"/>
                  <a:gd name="connsiteY451" fmla="*/ 192678 h 310115"/>
                  <a:gd name="connsiteX452" fmla="*/ 99271 w 456161"/>
                  <a:gd name="connsiteY452" fmla="*/ 194251 h 310115"/>
                  <a:gd name="connsiteX453" fmla="*/ 101703 w 456161"/>
                  <a:gd name="connsiteY453" fmla="*/ 194537 h 310115"/>
                  <a:gd name="connsiteX454" fmla="*/ 102990 w 456161"/>
                  <a:gd name="connsiteY454" fmla="*/ 192964 h 310115"/>
                  <a:gd name="connsiteX455" fmla="*/ 104707 w 456161"/>
                  <a:gd name="connsiteY455" fmla="*/ 191819 h 310115"/>
                  <a:gd name="connsiteX456" fmla="*/ 105422 w 456161"/>
                  <a:gd name="connsiteY456" fmla="*/ 191533 h 310115"/>
                  <a:gd name="connsiteX457" fmla="*/ 106995 w 456161"/>
                  <a:gd name="connsiteY457" fmla="*/ 191962 h 310115"/>
                  <a:gd name="connsiteX458" fmla="*/ 107853 w 456161"/>
                  <a:gd name="connsiteY458" fmla="*/ 191819 h 310115"/>
                  <a:gd name="connsiteX459" fmla="*/ 108426 w 456161"/>
                  <a:gd name="connsiteY459" fmla="*/ 189388 h 310115"/>
                  <a:gd name="connsiteX460" fmla="*/ 110286 w 456161"/>
                  <a:gd name="connsiteY460" fmla="*/ 188530 h 310115"/>
                  <a:gd name="connsiteX461" fmla="*/ 113004 w 456161"/>
                  <a:gd name="connsiteY461" fmla="*/ 189245 h 310115"/>
                  <a:gd name="connsiteX462" fmla="*/ 115578 w 456161"/>
                  <a:gd name="connsiteY462" fmla="*/ 190389 h 310115"/>
                  <a:gd name="connsiteX463" fmla="*/ 118296 w 456161"/>
                  <a:gd name="connsiteY463" fmla="*/ 190961 h 310115"/>
                  <a:gd name="connsiteX464" fmla="*/ 121014 w 456161"/>
                  <a:gd name="connsiteY464" fmla="*/ 190675 h 310115"/>
                  <a:gd name="connsiteX465" fmla="*/ 121586 w 456161"/>
                  <a:gd name="connsiteY465" fmla="*/ 193822 h 310115"/>
                  <a:gd name="connsiteX466" fmla="*/ 122730 w 456161"/>
                  <a:gd name="connsiteY466" fmla="*/ 195109 h 310115"/>
                  <a:gd name="connsiteX467" fmla="*/ 124304 w 456161"/>
                  <a:gd name="connsiteY467" fmla="*/ 195824 h 310115"/>
                  <a:gd name="connsiteX468" fmla="*/ 127593 w 456161"/>
                  <a:gd name="connsiteY468" fmla="*/ 196540 h 310115"/>
                  <a:gd name="connsiteX469" fmla="*/ 131027 w 456161"/>
                  <a:gd name="connsiteY469" fmla="*/ 196969 h 310115"/>
                  <a:gd name="connsiteX470" fmla="*/ 133887 w 456161"/>
                  <a:gd name="connsiteY470" fmla="*/ 197541 h 310115"/>
                  <a:gd name="connsiteX471" fmla="*/ 139323 w 456161"/>
                  <a:gd name="connsiteY471" fmla="*/ 199544 h 310115"/>
                  <a:gd name="connsiteX472" fmla="*/ 142184 w 456161"/>
                  <a:gd name="connsiteY472" fmla="*/ 199973 h 310115"/>
                  <a:gd name="connsiteX473" fmla="*/ 147190 w 456161"/>
                  <a:gd name="connsiteY473" fmla="*/ 200259 h 310115"/>
                  <a:gd name="connsiteX474" fmla="*/ 148478 w 456161"/>
                  <a:gd name="connsiteY474" fmla="*/ 200688 h 310115"/>
                  <a:gd name="connsiteX475" fmla="*/ 149622 w 456161"/>
                  <a:gd name="connsiteY475" fmla="*/ 201547 h 310115"/>
                  <a:gd name="connsiteX476" fmla="*/ 156345 w 456161"/>
                  <a:gd name="connsiteY476" fmla="*/ 204121 h 310115"/>
                  <a:gd name="connsiteX477" fmla="*/ 157776 w 456161"/>
                  <a:gd name="connsiteY477" fmla="*/ 205265 h 310115"/>
                  <a:gd name="connsiteX478" fmla="*/ 158634 w 456161"/>
                  <a:gd name="connsiteY478" fmla="*/ 206839 h 310115"/>
                  <a:gd name="connsiteX479" fmla="*/ 159635 w 456161"/>
                  <a:gd name="connsiteY479" fmla="*/ 208126 h 310115"/>
                  <a:gd name="connsiteX480" fmla="*/ 160922 w 456161"/>
                  <a:gd name="connsiteY480" fmla="*/ 209270 h 310115"/>
                  <a:gd name="connsiteX481" fmla="*/ 162925 w 456161"/>
                  <a:gd name="connsiteY481" fmla="*/ 212275 h 310115"/>
                  <a:gd name="connsiteX482" fmla="*/ 164355 w 456161"/>
                  <a:gd name="connsiteY482" fmla="*/ 215708 h 310115"/>
                  <a:gd name="connsiteX483" fmla="*/ 169219 w 456161"/>
                  <a:gd name="connsiteY483" fmla="*/ 221429 h 310115"/>
                  <a:gd name="connsiteX484" fmla="*/ 171222 w 456161"/>
                  <a:gd name="connsiteY484" fmla="*/ 224576 h 310115"/>
                  <a:gd name="connsiteX485" fmla="*/ 174512 w 456161"/>
                  <a:gd name="connsiteY485" fmla="*/ 230727 h 310115"/>
                  <a:gd name="connsiteX486" fmla="*/ 176514 w 456161"/>
                  <a:gd name="connsiteY486" fmla="*/ 233016 h 310115"/>
                  <a:gd name="connsiteX487" fmla="*/ 181377 w 456161"/>
                  <a:gd name="connsiteY487" fmla="*/ 234875 h 310115"/>
                  <a:gd name="connsiteX488" fmla="*/ 183094 w 456161"/>
                  <a:gd name="connsiteY488" fmla="*/ 235018 h 310115"/>
                  <a:gd name="connsiteX489" fmla="*/ 184668 w 456161"/>
                  <a:gd name="connsiteY489" fmla="*/ 234017 h 310115"/>
                  <a:gd name="connsiteX490" fmla="*/ 183666 w 456161"/>
                  <a:gd name="connsiteY490" fmla="*/ 236878 h 310115"/>
                  <a:gd name="connsiteX491" fmla="*/ 183523 w 456161"/>
                  <a:gd name="connsiteY491" fmla="*/ 239738 h 310115"/>
                  <a:gd name="connsiteX492" fmla="*/ 186241 w 456161"/>
                  <a:gd name="connsiteY492" fmla="*/ 244030 h 310115"/>
                  <a:gd name="connsiteX493" fmla="*/ 187671 w 456161"/>
                  <a:gd name="connsiteY493" fmla="*/ 245174 h 310115"/>
                  <a:gd name="connsiteX494" fmla="*/ 194680 w 456161"/>
                  <a:gd name="connsiteY494" fmla="*/ 249752 h 310115"/>
                  <a:gd name="connsiteX495" fmla="*/ 197971 w 456161"/>
                  <a:gd name="connsiteY495" fmla="*/ 252612 h 310115"/>
                  <a:gd name="connsiteX496" fmla="*/ 200689 w 456161"/>
                  <a:gd name="connsiteY496" fmla="*/ 256046 h 310115"/>
                  <a:gd name="connsiteX497" fmla="*/ 202405 w 456161"/>
                  <a:gd name="connsiteY497" fmla="*/ 259764 h 310115"/>
                  <a:gd name="connsiteX498" fmla="*/ 204265 w 456161"/>
                  <a:gd name="connsiteY498" fmla="*/ 261195 h 310115"/>
                  <a:gd name="connsiteX499" fmla="*/ 205981 w 456161"/>
                  <a:gd name="connsiteY499" fmla="*/ 262769 h 310115"/>
                  <a:gd name="connsiteX500" fmla="*/ 208984 w 456161"/>
                  <a:gd name="connsiteY500" fmla="*/ 264485 h 310115"/>
                  <a:gd name="connsiteX501" fmla="*/ 212704 w 456161"/>
                  <a:gd name="connsiteY501" fmla="*/ 265057 h 310115"/>
                  <a:gd name="connsiteX502" fmla="*/ 217567 w 456161"/>
                  <a:gd name="connsiteY502" fmla="*/ 266345 h 310115"/>
                  <a:gd name="connsiteX503" fmla="*/ 219141 w 456161"/>
                  <a:gd name="connsiteY503" fmla="*/ 266201 h 310115"/>
                  <a:gd name="connsiteX504" fmla="*/ 220571 w 456161"/>
                  <a:gd name="connsiteY504" fmla="*/ 265629 h 310115"/>
                  <a:gd name="connsiteX505" fmla="*/ 224147 w 456161"/>
                  <a:gd name="connsiteY505" fmla="*/ 266201 h 310115"/>
                  <a:gd name="connsiteX506" fmla="*/ 227580 w 456161"/>
                  <a:gd name="connsiteY506" fmla="*/ 267918 h 310115"/>
                  <a:gd name="connsiteX507" fmla="*/ 229011 w 456161"/>
                  <a:gd name="connsiteY507" fmla="*/ 268061 h 310115"/>
                  <a:gd name="connsiteX508" fmla="*/ 233874 w 456161"/>
                  <a:gd name="connsiteY508" fmla="*/ 267632 h 310115"/>
                  <a:gd name="connsiteX509" fmla="*/ 235733 w 456161"/>
                  <a:gd name="connsiteY509" fmla="*/ 267060 h 310115"/>
                  <a:gd name="connsiteX510" fmla="*/ 237450 w 456161"/>
                  <a:gd name="connsiteY510" fmla="*/ 267346 h 310115"/>
                  <a:gd name="connsiteX511" fmla="*/ 241169 w 456161"/>
                  <a:gd name="connsiteY511" fmla="*/ 269348 h 310115"/>
                  <a:gd name="connsiteX512" fmla="*/ 244173 w 456161"/>
                  <a:gd name="connsiteY512" fmla="*/ 269921 h 310115"/>
                  <a:gd name="connsiteX513" fmla="*/ 256761 w 456161"/>
                  <a:gd name="connsiteY513" fmla="*/ 270922 h 310115"/>
                  <a:gd name="connsiteX514" fmla="*/ 262483 w 456161"/>
                  <a:gd name="connsiteY514" fmla="*/ 272352 h 310115"/>
                  <a:gd name="connsiteX515" fmla="*/ 265772 w 456161"/>
                  <a:gd name="connsiteY515" fmla="*/ 272352 h 310115"/>
                  <a:gd name="connsiteX516" fmla="*/ 268919 w 456161"/>
                  <a:gd name="connsiteY516" fmla="*/ 272781 h 310115"/>
                  <a:gd name="connsiteX517" fmla="*/ 271351 w 456161"/>
                  <a:gd name="connsiteY517" fmla="*/ 274212 h 310115"/>
                  <a:gd name="connsiteX518" fmla="*/ 274784 w 456161"/>
                  <a:gd name="connsiteY518" fmla="*/ 276786 h 310115"/>
                  <a:gd name="connsiteX519" fmla="*/ 275786 w 456161"/>
                  <a:gd name="connsiteY519" fmla="*/ 277788 h 310115"/>
                  <a:gd name="connsiteX520" fmla="*/ 276787 w 456161"/>
                  <a:gd name="connsiteY520" fmla="*/ 279647 h 310115"/>
                  <a:gd name="connsiteX521" fmla="*/ 280649 w 456161"/>
                  <a:gd name="connsiteY521" fmla="*/ 280935 h 310115"/>
                  <a:gd name="connsiteX522" fmla="*/ 285941 w 456161"/>
                  <a:gd name="connsiteY522" fmla="*/ 281936 h 310115"/>
                  <a:gd name="connsiteX523" fmla="*/ 289088 w 456161"/>
                  <a:gd name="connsiteY523" fmla="*/ 281793 h 310115"/>
                  <a:gd name="connsiteX524" fmla="*/ 290805 w 456161"/>
                  <a:gd name="connsiteY524" fmla="*/ 281507 h 310115"/>
                  <a:gd name="connsiteX525" fmla="*/ 294953 w 456161"/>
                  <a:gd name="connsiteY525" fmla="*/ 279075 h 310115"/>
                  <a:gd name="connsiteX526" fmla="*/ 295811 w 456161"/>
                  <a:gd name="connsiteY526" fmla="*/ 277931 h 310115"/>
                  <a:gd name="connsiteX527" fmla="*/ 294524 w 456161"/>
                  <a:gd name="connsiteY527" fmla="*/ 276930 h 310115"/>
                  <a:gd name="connsiteX528" fmla="*/ 290948 w 456161"/>
                  <a:gd name="connsiteY528" fmla="*/ 275213 h 310115"/>
                  <a:gd name="connsiteX529" fmla="*/ 288516 w 456161"/>
                  <a:gd name="connsiteY529" fmla="*/ 272638 h 310115"/>
                  <a:gd name="connsiteX530" fmla="*/ 289660 w 456161"/>
                  <a:gd name="connsiteY530" fmla="*/ 271637 h 310115"/>
                  <a:gd name="connsiteX531" fmla="*/ 295096 w 456161"/>
                  <a:gd name="connsiteY531" fmla="*/ 270636 h 310115"/>
                  <a:gd name="connsiteX532" fmla="*/ 417540 w 456161"/>
                  <a:gd name="connsiteY532" fmla="*/ 113862 h 310115"/>
                  <a:gd name="connsiteX533" fmla="*/ 417397 w 456161"/>
                  <a:gd name="connsiteY533" fmla="*/ 111144 h 310115"/>
                  <a:gd name="connsiteX534" fmla="*/ 415967 w 456161"/>
                  <a:gd name="connsiteY534" fmla="*/ 109999 h 310115"/>
                  <a:gd name="connsiteX535" fmla="*/ 415108 w 456161"/>
                  <a:gd name="connsiteY535" fmla="*/ 110571 h 310115"/>
                  <a:gd name="connsiteX536" fmla="*/ 413106 w 456161"/>
                  <a:gd name="connsiteY536" fmla="*/ 112860 h 310115"/>
                  <a:gd name="connsiteX537" fmla="*/ 413821 w 456161"/>
                  <a:gd name="connsiteY537" fmla="*/ 114148 h 310115"/>
                  <a:gd name="connsiteX538" fmla="*/ 414250 w 456161"/>
                  <a:gd name="connsiteY538" fmla="*/ 116293 h 310115"/>
                  <a:gd name="connsiteX539" fmla="*/ 414536 w 456161"/>
                  <a:gd name="connsiteY539" fmla="*/ 119154 h 310115"/>
                  <a:gd name="connsiteX540" fmla="*/ 415824 w 456161"/>
                  <a:gd name="connsiteY540" fmla="*/ 123016 h 310115"/>
                  <a:gd name="connsiteX541" fmla="*/ 416395 w 456161"/>
                  <a:gd name="connsiteY541" fmla="*/ 122730 h 310115"/>
                  <a:gd name="connsiteX542" fmla="*/ 417970 w 456161"/>
                  <a:gd name="connsiteY542" fmla="*/ 121300 h 310115"/>
                  <a:gd name="connsiteX543" fmla="*/ 418828 w 456161"/>
                  <a:gd name="connsiteY543" fmla="*/ 116293 h 310115"/>
                  <a:gd name="connsiteX544" fmla="*/ 417540 w 456161"/>
                  <a:gd name="connsiteY544" fmla="*/ 113862 h 310115"/>
                  <a:gd name="connsiteX545" fmla="*/ 454874 w 456161"/>
                  <a:gd name="connsiteY545" fmla="*/ 156631 h 310115"/>
                  <a:gd name="connsiteX546" fmla="*/ 453444 w 456161"/>
                  <a:gd name="connsiteY546" fmla="*/ 153770 h 310115"/>
                  <a:gd name="connsiteX547" fmla="*/ 451584 w 456161"/>
                  <a:gd name="connsiteY547" fmla="*/ 151052 h 310115"/>
                  <a:gd name="connsiteX548" fmla="*/ 448866 w 456161"/>
                  <a:gd name="connsiteY548" fmla="*/ 148478 h 310115"/>
                  <a:gd name="connsiteX549" fmla="*/ 446005 w 456161"/>
                  <a:gd name="connsiteY549" fmla="*/ 146189 h 310115"/>
                  <a:gd name="connsiteX550" fmla="*/ 444289 w 456161"/>
                  <a:gd name="connsiteY550" fmla="*/ 145474 h 310115"/>
                  <a:gd name="connsiteX551" fmla="*/ 442429 w 456161"/>
                  <a:gd name="connsiteY551" fmla="*/ 145045 h 310115"/>
                  <a:gd name="connsiteX552" fmla="*/ 440856 w 456161"/>
                  <a:gd name="connsiteY552" fmla="*/ 143900 h 310115"/>
                  <a:gd name="connsiteX553" fmla="*/ 437995 w 456161"/>
                  <a:gd name="connsiteY553" fmla="*/ 138751 h 310115"/>
                  <a:gd name="connsiteX554" fmla="*/ 436565 w 456161"/>
                  <a:gd name="connsiteY554" fmla="*/ 137463 h 310115"/>
                  <a:gd name="connsiteX555" fmla="*/ 433704 w 456161"/>
                  <a:gd name="connsiteY555" fmla="*/ 135461 h 310115"/>
                  <a:gd name="connsiteX556" fmla="*/ 432846 w 456161"/>
                  <a:gd name="connsiteY556" fmla="*/ 134317 h 310115"/>
                  <a:gd name="connsiteX557" fmla="*/ 432559 w 456161"/>
                  <a:gd name="connsiteY557" fmla="*/ 132743 h 310115"/>
                  <a:gd name="connsiteX558" fmla="*/ 429698 w 456161"/>
                  <a:gd name="connsiteY558" fmla="*/ 128023 h 310115"/>
                  <a:gd name="connsiteX559" fmla="*/ 426838 w 456161"/>
                  <a:gd name="connsiteY559" fmla="*/ 125591 h 310115"/>
                  <a:gd name="connsiteX560" fmla="*/ 422976 w 456161"/>
                  <a:gd name="connsiteY560" fmla="*/ 125019 h 310115"/>
                  <a:gd name="connsiteX561" fmla="*/ 421402 w 456161"/>
                  <a:gd name="connsiteY561" fmla="*/ 124161 h 310115"/>
                  <a:gd name="connsiteX562" fmla="*/ 419971 w 456161"/>
                  <a:gd name="connsiteY562" fmla="*/ 123016 h 310115"/>
                  <a:gd name="connsiteX563" fmla="*/ 418685 w 456161"/>
                  <a:gd name="connsiteY563" fmla="*/ 122730 h 310115"/>
                  <a:gd name="connsiteX564" fmla="*/ 419113 w 456161"/>
                  <a:gd name="connsiteY564" fmla="*/ 125734 h 310115"/>
                  <a:gd name="connsiteX565" fmla="*/ 418112 w 456161"/>
                  <a:gd name="connsiteY565" fmla="*/ 131742 h 310115"/>
                  <a:gd name="connsiteX566" fmla="*/ 418541 w 456161"/>
                  <a:gd name="connsiteY566" fmla="*/ 133887 h 310115"/>
                  <a:gd name="connsiteX567" fmla="*/ 419686 w 456161"/>
                  <a:gd name="connsiteY567" fmla="*/ 137321 h 310115"/>
                  <a:gd name="connsiteX568" fmla="*/ 420401 w 456161"/>
                  <a:gd name="connsiteY568" fmla="*/ 138465 h 310115"/>
                  <a:gd name="connsiteX569" fmla="*/ 423119 w 456161"/>
                  <a:gd name="connsiteY569" fmla="*/ 141182 h 310115"/>
                  <a:gd name="connsiteX570" fmla="*/ 425264 w 456161"/>
                  <a:gd name="connsiteY570" fmla="*/ 142470 h 310115"/>
                  <a:gd name="connsiteX571" fmla="*/ 427410 w 456161"/>
                  <a:gd name="connsiteY571" fmla="*/ 145617 h 310115"/>
                  <a:gd name="connsiteX572" fmla="*/ 428411 w 456161"/>
                  <a:gd name="connsiteY572" fmla="*/ 146332 h 310115"/>
                  <a:gd name="connsiteX573" fmla="*/ 433132 w 456161"/>
                  <a:gd name="connsiteY573" fmla="*/ 148621 h 310115"/>
                  <a:gd name="connsiteX574" fmla="*/ 434133 w 456161"/>
                  <a:gd name="connsiteY574" fmla="*/ 151768 h 310115"/>
                  <a:gd name="connsiteX575" fmla="*/ 433417 w 456161"/>
                  <a:gd name="connsiteY575" fmla="*/ 155201 h 310115"/>
                  <a:gd name="connsiteX576" fmla="*/ 434992 w 456161"/>
                  <a:gd name="connsiteY576" fmla="*/ 158205 h 310115"/>
                  <a:gd name="connsiteX577" fmla="*/ 437566 w 456161"/>
                  <a:gd name="connsiteY577" fmla="*/ 161065 h 310115"/>
                  <a:gd name="connsiteX578" fmla="*/ 440141 w 456161"/>
                  <a:gd name="connsiteY578" fmla="*/ 162925 h 310115"/>
                  <a:gd name="connsiteX579" fmla="*/ 443002 w 456161"/>
                  <a:gd name="connsiteY579" fmla="*/ 164355 h 310115"/>
                  <a:gd name="connsiteX580" fmla="*/ 445862 w 456161"/>
                  <a:gd name="connsiteY580" fmla="*/ 165071 h 310115"/>
                  <a:gd name="connsiteX581" fmla="*/ 449009 w 456161"/>
                  <a:gd name="connsiteY581" fmla="*/ 165214 h 310115"/>
                  <a:gd name="connsiteX582" fmla="*/ 450296 w 456161"/>
                  <a:gd name="connsiteY582" fmla="*/ 164355 h 310115"/>
                  <a:gd name="connsiteX583" fmla="*/ 451584 w 456161"/>
                  <a:gd name="connsiteY583" fmla="*/ 163211 h 310115"/>
                  <a:gd name="connsiteX584" fmla="*/ 454159 w 456161"/>
                  <a:gd name="connsiteY584" fmla="*/ 162210 h 310115"/>
                  <a:gd name="connsiteX585" fmla="*/ 454874 w 456161"/>
                  <a:gd name="connsiteY585" fmla="*/ 163211 h 310115"/>
                  <a:gd name="connsiteX586" fmla="*/ 455446 w 456161"/>
                  <a:gd name="connsiteY586" fmla="*/ 162782 h 310115"/>
                  <a:gd name="connsiteX587" fmla="*/ 456161 w 456161"/>
                  <a:gd name="connsiteY587" fmla="*/ 159921 h 310115"/>
                  <a:gd name="connsiteX588" fmla="*/ 454874 w 456161"/>
                  <a:gd name="connsiteY588" fmla="*/ 156631 h 310115"/>
                  <a:gd name="connsiteX589" fmla="*/ 345304 w 456161"/>
                  <a:gd name="connsiteY589" fmla="*/ 89115 h 310115"/>
                  <a:gd name="connsiteX590" fmla="*/ 342156 w 456161"/>
                  <a:gd name="connsiteY590" fmla="*/ 88114 h 310115"/>
                  <a:gd name="connsiteX591" fmla="*/ 339725 w 456161"/>
                  <a:gd name="connsiteY591" fmla="*/ 85968 h 310115"/>
                  <a:gd name="connsiteX592" fmla="*/ 335148 w 456161"/>
                  <a:gd name="connsiteY592" fmla="*/ 89115 h 310115"/>
                  <a:gd name="connsiteX593" fmla="*/ 333574 w 456161"/>
                  <a:gd name="connsiteY593" fmla="*/ 88543 h 310115"/>
                  <a:gd name="connsiteX594" fmla="*/ 332001 w 456161"/>
                  <a:gd name="connsiteY594" fmla="*/ 87399 h 310115"/>
                  <a:gd name="connsiteX595" fmla="*/ 330570 w 456161"/>
                  <a:gd name="connsiteY595" fmla="*/ 86111 h 310115"/>
                  <a:gd name="connsiteX596" fmla="*/ 327137 w 456161"/>
                  <a:gd name="connsiteY596" fmla="*/ 85539 h 310115"/>
                  <a:gd name="connsiteX597" fmla="*/ 323848 w 456161"/>
                  <a:gd name="connsiteY597" fmla="*/ 85539 h 310115"/>
                  <a:gd name="connsiteX598" fmla="*/ 322846 w 456161"/>
                  <a:gd name="connsiteY598" fmla="*/ 86970 h 310115"/>
                  <a:gd name="connsiteX599" fmla="*/ 322417 w 456161"/>
                  <a:gd name="connsiteY599" fmla="*/ 88543 h 310115"/>
                  <a:gd name="connsiteX600" fmla="*/ 322703 w 456161"/>
                  <a:gd name="connsiteY600" fmla="*/ 89973 h 310115"/>
                  <a:gd name="connsiteX601" fmla="*/ 326136 w 456161"/>
                  <a:gd name="connsiteY601" fmla="*/ 98699 h 310115"/>
                  <a:gd name="connsiteX602" fmla="*/ 326565 w 456161"/>
                  <a:gd name="connsiteY602" fmla="*/ 102418 h 310115"/>
                  <a:gd name="connsiteX603" fmla="*/ 326279 w 456161"/>
                  <a:gd name="connsiteY603" fmla="*/ 106137 h 310115"/>
                  <a:gd name="connsiteX604" fmla="*/ 323276 w 456161"/>
                  <a:gd name="connsiteY604" fmla="*/ 107711 h 310115"/>
                  <a:gd name="connsiteX605" fmla="*/ 319270 w 456161"/>
                  <a:gd name="connsiteY605" fmla="*/ 107568 h 310115"/>
                  <a:gd name="connsiteX606" fmla="*/ 317554 w 456161"/>
                  <a:gd name="connsiteY606" fmla="*/ 107854 h 310115"/>
                  <a:gd name="connsiteX607" fmla="*/ 315980 w 456161"/>
                  <a:gd name="connsiteY607" fmla="*/ 108426 h 310115"/>
                  <a:gd name="connsiteX608" fmla="*/ 310258 w 456161"/>
                  <a:gd name="connsiteY608" fmla="*/ 113003 h 310115"/>
                  <a:gd name="connsiteX609" fmla="*/ 308112 w 456161"/>
                  <a:gd name="connsiteY609" fmla="*/ 115721 h 310115"/>
                  <a:gd name="connsiteX610" fmla="*/ 306682 w 456161"/>
                  <a:gd name="connsiteY610" fmla="*/ 119154 h 310115"/>
                  <a:gd name="connsiteX611" fmla="*/ 304536 w 456161"/>
                  <a:gd name="connsiteY611" fmla="*/ 122301 h 310115"/>
                  <a:gd name="connsiteX612" fmla="*/ 302963 w 456161"/>
                  <a:gd name="connsiteY612" fmla="*/ 123016 h 310115"/>
                  <a:gd name="connsiteX613" fmla="*/ 301247 w 456161"/>
                  <a:gd name="connsiteY613" fmla="*/ 123159 h 310115"/>
                  <a:gd name="connsiteX614" fmla="*/ 299530 w 456161"/>
                  <a:gd name="connsiteY614" fmla="*/ 123731 h 310115"/>
                  <a:gd name="connsiteX615" fmla="*/ 297957 w 456161"/>
                  <a:gd name="connsiteY615" fmla="*/ 124876 h 310115"/>
                  <a:gd name="connsiteX616" fmla="*/ 294667 w 456161"/>
                  <a:gd name="connsiteY616" fmla="*/ 125162 h 310115"/>
                  <a:gd name="connsiteX617" fmla="*/ 291520 w 456161"/>
                  <a:gd name="connsiteY617" fmla="*/ 123302 h 310115"/>
                  <a:gd name="connsiteX618" fmla="*/ 288087 w 456161"/>
                  <a:gd name="connsiteY618" fmla="*/ 123731 h 310115"/>
                  <a:gd name="connsiteX619" fmla="*/ 284940 w 456161"/>
                  <a:gd name="connsiteY619" fmla="*/ 125591 h 310115"/>
                  <a:gd name="connsiteX620" fmla="*/ 281507 w 456161"/>
                  <a:gd name="connsiteY620" fmla="*/ 125162 h 310115"/>
                  <a:gd name="connsiteX621" fmla="*/ 279218 w 456161"/>
                  <a:gd name="connsiteY621" fmla="*/ 122301 h 310115"/>
                  <a:gd name="connsiteX622" fmla="*/ 278217 w 456161"/>
                  <a:gd name="connsiteY622" fmla="*/ 118725 h 310115"/>
                  <a:gd name="connsiteX623" fmla="*/ 278503 w 456161"/>
                  <a:gd name="connsiteY623" fmla="*/ 115006 h 310115"/>
                  <a:gd name="connsiteX624" fmla="*/ 279362 w 456161"/>
                  <a:gd name="connsiteY624" fmla="*/ 113433 h 310115"/>
                  <a:gd name="connsiteX625" fmla="*/ 281221 w 456161"/>
                  <a:gd name="connsiteY625" fmla="*/ 111430 h 310115"/>
                  <a:gd name="connsiteX626" fmla="*/ 279790 w 456161"/>
                  <a:gd name="connsiteY626" fmla="*/ 109856 h 310115"/>
                  <a:gd name="connsiteX627" fmla="*/ 278789 w 456161"/>
                  <a:gd name="connsiteY627" fmla="*/ 109713 h 310115"/>
                  <a:gd name="connsiteX628" fmla="*/ 277502 w 456161"/>
                  <a:gd name="connsiteY628" fmla="*/ 110429 h 310115"/>
                  <a:gd name="connsiteX629" fmla="*/ 276501 w 456161"/>
                  <a:gd name="connsiteY629" fmla="*/ 113575 h 310115"/>
                  <a:gd name="connsiteX630" fmla="*/ 275070 w 456161"/>
                  <a:gd name="connsiteY630" fmla="*/ 122873 h 310115"/>
                  <a:gd name="connsiteX631" fmla="*/ 271065 w 456161"/>
                  <a:gd name="connsiteY631" fmla="*/ 125162 h 310115"/>
                  <a:gd name="connsiteX632" fmla="*/ 266488 w 456161"/>
                  <a:gd name="connsiteY632" fmla="*/ 125162 h 310115"/>
                  <a:gd name="connsiteX633" fmla="*/ 265057 w 456161"/>
                  <a:gd name="connsiteY633" fmla="*/ 124876 h 310115"/>
                  <a:gd name="connsiteX634" fmla="*/ 260337 w 456161"/>
                  <a:gd name="connsiteY634" fmla="*/ 126592 h 310115"/>
                  <a:gd name="connsiteX635" fmla="*/ 256761 w 456161"/>
                  <a:gd name="connsiteY635" fmla="*/ 126878 h 310115"/>
                  <a:gd name="connsiteX636" fmla="*/ 253328 w 456161"/>
                  <a:gd name="connsiteY636" fmla="*/ 126592 h 310115"/>
                  <a:gd name="connsiteX637" fmla="*/ 249609 w 456161"/>
                  <a:gd name="connsiteY637" fmla="*/ 125019 h 310115"/>
                  <a:gd name="connsiteX638" fmla="*/ 245889 w 456161"/>
                  <a:gd name="connsiteY638" fmla="*/ 123875 h 310115"/>
                  <a:gd name="connsiteX639" fmla="*/ 239309 w 456161"/>
                  <a:gd name="connsiteY639" fmla="*/ 124733 h 310115"/>
                  <a:gd name="connsiteX640" fmla="*/ 237450 w 456161"/>
                  <a:gd name="connsiteY640" fmla="*/ 124161 h 310115"/>
                  <a:gd name="connsiteX641" fmla="*/ 235733 w 456161"/>
                  <a:gd name="connsiteY641" fmla="*/ 124017 h 310115"/>
                  <a:gd name="connsiteX642" fmla="*/ 234160 w 456161"/>
                  <a:gd name="connsiteY642" fmla="*/ 124590 h 310115"/>
                  <a:gd name="connsiteX643" fmla="*/ 232587 w 456161"/>
                  <a:gd name="connsiteY643" fmla="*/ 124590 h 310115"/>
                  <a:gd name="connsiteX644" fmla="*/ 228581 w 456161"/>
                  <a:gd name="connsiteY644" fmla="*/ 123445 h 310115"/>
                  <a:gd name="connsiteX645" fmla="*/ 226006 w 456161"/>
                  <a:gd name="connsiteY645" fmla="*/ 125591 h 310115"/>
                  <a:gd name="connsiteX646" fmla="*/ 225721 w 456161"/>
                  <a:gd name="connsiteY646" fmla="*/ 129310 h 310115"/>
                  <a:gd name="connsiteX647" fmla="*/ 227580 w 456161"/>
                  <a:gd name="connsiteY647" fmla="*/ 132171 h 310115"/>
                  <a:gd name="connsiteX648" fmla="*/ 230870 w 456161"/>
                  <a:gd name="connsiteY648" fmla="*/ 133315 h 310115"/>
                  <a:gd name="connsiteX649" fmla="*/ 234303 w 456161"/>
                  <a:gd name="connsiteY649" fmla="*/ 134030 h 310115"/>
                  <a:gd name="connsiteX650" fmla="*/ 237164 w 456161"/>
                  <a:gd name="connsiteY650" fmla="*/ 135175 h 310115"/>
                  <a:gd name="connsiteX651" fmla="*/ 239882 w 456161"/>
                  <a:gd name="connsiteY651" fmla="*/ 136605 h 310115"/>
                  <a:gd name="connsiteX652" fmla="*/ 248750 w 456161"/>
                  <a:gd name="connsiteY652" fmla="*/ 142613 h 310115"/>
                  <a:gd name="connsiteX653" fmla="*/ 249609 w 456161"/>
                  <a:gd name="connsiteY653" fmla="*/ 142899 h 310115"/>
                  <a:gd name="connsiteX654" fmla="*/ 254043 w 456161"/>
                  <a:gd name="connsiteY654" fmla="*/ 141469 h 310115"/>
                  <a:gd name="connsiteX655" fmla="*/ 257333 w 456161"/>
                  <a:gd name="connsiteY655" fmla="*/ 141469 h 310115"/>
                  <a:gd name="connsiteX656" fmla="*/ 260337 w 456161"/>
                  <a:gd name="connsiteY656" fmla="*/ 142899 h 310115"/>
                  <a:gd name="connsiteX657" fmla="*/ 263770 w 456161"/>
                  <a:gd name="connsiteY657" fmla="*/ 147047 h 310115"/>
                  <a:gd name="connsiteX658" fmla="*/ 265343 w 456161"/>
                  <a:gd name="connsiteY658" fmla="*/ 147905 h 310115"/>
                  <a:gd name="connsiteX659" fmla="*/ 268347 w 456161"/>
                  <a:gd name="connsiteY659" fmla="*/ 148192 h 310115"/>
                  <a:gd name="connsiteX660" fmla="*/ 271351 w 456161"/>
                  <a:gd name="connsiteY660" fmla="*/ 147905 h 310115"/>
                  <a:gd name="connsiteX661" fmla="*/ 281650 w 456161"/>
                  <a:gd name="connsiteY661" fmla="*/ 147763 h 310115"/>
                  <a:gd name="connsiteX662" fmla="*/ 288802 w 456161"/>
                  <a:gd name="connsiteY662" fmla="*/ 147333 h 310115"/>
                  <a:gd name="connsiteX663" fmla="*/ 290232 w 456161"/>
                  <a:gd name="connsiteY663" fmla="*/ 146904 h 310115"/>
                  <a:gd name="connsiteX664" fmla="*/ 293666 w 456161"/>
                  <a:gd name="connsiteY664" fmla="*/ 144616 h 310115"/>
                  <a:gd name="connsiteX665" fmla="*/ 297242 w 456161"/>
                  <a:gd name="connsiteY665" fmla="*/ 143471 h 310115"/>
                  <a:gd name="connsiteX666" fmla="*/ 298815 w 456161"/>
                  <a:gd name="connsiteY666" fmla="*/ 142470 h 310115"/>
                  <a:gd name="connsiteX667" fmla="*/ 300245 w 456161"/>
                  <a:gd name="connsiteY667" fmla="*/ 141182 h 310115"/>
                  <a:gd name="connsiteX668" fmla="*/ 303536 w 456161"/>
                  <a:gd name="connsiteY668" fmla="*/ 139895 h 310115"/>
                  <a:gd name="connsiteX669" fmla="*/ 307254 w 456161"/>
                  <a:gd name="connsiteY669" fmla="*/ 139466 h 310115"/>
                  <a:gd name="connsiteX670" fmla="*/ 308685 w 456161"/>
                  <a:gd name="connsiteY670" fmla="*/ 138894 h 310115"/>
                  <a:gd name="connsiteX671" fmla="*/ 312833 w 456161"/>
                  <a:gd name="connsiteY671" fmla="*/ 136605 h 310115"/>
                  <a:gd name="connsiteX672" fmla="*/ 315980 w 456161"/>
                  <a:gd name="connsiteY672" fmla="*/ 134174 h 310115"/>
                  <a:gd name="connsiteX673" fmla="*/ 318698 w 456161"/>
                  <a:gd name="connsiteY673" fmla="*/ 131456 h 310115"/>
                  <a:gd name="connsiteX674" fmla="*/ 319700 w 456161"/>
                  <a:gd name="connsiteY674" fmla="*/ 130168 h 310115"/>
                  <a:gd name="connsiteX675" fmla="*/ 320415 w 456161"/>
                  <a:gd name="connsiteY675" fmla="*/ 128738 h 310115"/>
                  <a:gd name="connsiteX676" fmla="*/ 320415 w 456161"/>
                  <a:gd name="connsiteY676" fmla="*/ 126878 h 310115"/>
                  <a:gd name="connsiteX677" fmla="*/ 321416 w 456161"/>
                  <a:gd name="connsiteY677" fmla="*/ 125734 h 310115"/>
                  <a:gd name="connsiteX678" fmla="*/ 326852 w 456161"/>
                  <a:gd name="connsiteY678" fmla="*/ 125448 h 310115"/>
                  <a:gd name="connsiteX679" fmla="*/ 332001 w 456161"/>
                  <a:gd name="connsiteY679" fmla="*/ 126020 h 310115"/>
                  <a:gd name="connsiteX680" fmla="*/ 335148 w 456161"/>
                  <a:gd name="connsiteY680" fmla="*/ 124876 h 310115"/>
                  <a:gd name="connsiteX681" fmla="*/ 338438 w 456161"/>
                  <a:gd name="connsiteY681" fmla="*/ 122730 h 310115"/>
                  <a:gd name="connsiteX682" fmla="*/ 340440 w 456161"/>
                  <a:gd name="connsiteY682" fmla="*/ 119726 h 310115"/>
                  <a:gd name="connsiteX683" fmla="*/ 338438 w 456161"/>
                  <a:gd name="connsiteY683" fmla="*/ 116436 h 310115"/>
                  <a:gd name="connsiteX684" fmla="*/ 336006 w 456161"/>
                  <a:gd name="connsiteY684" fmla="*/ 113433 h 310115"/>
                  <a:gd name="connsiteX685" fmla="*/ 335720 w 456161"/>
                  <a:gd name="connsiteY685" fmla="*/ 111144 h 310115"/>
                  <a:gd name="connsiteX686" fmla="*/ 336579 w 456161"/>
                  <a:gd name="connsiteY686" fmla="*/ 108998 h 310115"/>
                  <a:gd name="connsiteX687" fmla="*/ 341156 w 456161"/>
                  <a:gd name="connsiteY687" fmla="*/ 108712 h 310115"/>
                  <a:gd name="connsiteX688" fmla="*/ 342586 w 456161"/>
                  <a:gd name="connsiteY688" fmla="*/ 108283 h 310115"/>
                  <a:gd name="connsiteX689" fmla="*/ 343873 w 456161"/>
                  <a:gd name="connsiteY689" fmla="*/ 107568 h 310115"/>
                  <a:gd name="connsiteX690" fmla="*/ 346734 w 456161"/>
                  <a:gd name="connsiteY690" fmla="*/ 103563 h 310115"/>
                  <a:gd name="connsiteX691" fmla="*/ 348165 w 456161"/>
                  <a:gd name="connsiteY691" fmla="*/ 100845 h 310115"/>
                  <a:gd name="connsiteX692" fmla="*/ 348308 w 456161"/>
                  <a:gd name="connsiteY692" fmla="*/ 97841 h 310115"/>
                  <a:gd name="connsiteX693" fmla="*/ 347449 w 456161"/>
                  <a:gd name="connsiteY693" fmla="*/ 95838 h 310115"/>
                  <a:gd name="connsiteX694" fmla="*/ 347020 w 456161"/>
                  <a:gd name="connsiteY694" fmla="*/ 93693 h 310115"/>
                  <a:gd name="connsiteX695" fmla="*/ 348308 w 456161"/>
                  <a:gd name="connsiteY695" fmla="*/ 89115 h 310115"/>
                  <a:gd name="connsiteX696" fmla="*/ 345304 w 456161"/>
                  <a:gd name="connsiteY696" fmla="*/ 89115 h 310115"/>
                  <a:gd name="connsiteX697" fmla="*/ 285941 w 456161"/>
                  <a:gd name="connsiteY697" fmla="*/ 245746 h 310115"/>
                  <a:gd name="connsiteX698" fmla="*/ 286371 w 456161"/>
                  <a:gd name="connsiteY698" fmla="*/ 245031 h 310115"/>
                  <a:gd name="connsiteX699" fmla="*/ 287086 w 456161"/>
                  <a:gd name="connsiteY699" fmla="*/ 242027 h 310115"/>
                  <a:gd name="connsiteX700" fmla="*/ 286799 w 456161"/>
                  <a:gd name="connsiteY700" fmla="*/ 240597 h 310115"/>
                  <a:gd name="connsiteX701" fmla="*/ 285656 w 456161"/>
                  <a:gd name="connsiteY701" fmla="*/ 238022 h 310115"/>
                  <a:gd name="connsiteX702" fmla="*/ 282222 w 456161"/>
                  <a:gd name="connsiteY702" fmla="*/ 236306 h 310115"/>
                  <a:gd name="connsiteX703" fmla="*/ 280077 w 456161"/>
                  <a:gd name="connsiteY703" fmla="*/ 237879 h 310115"/>
                  <a:gd name="connsiteX704" fmla="*/ 279362 w 456161"/>
                  <a:gd name="connsiteY704" fmla="*/ 241026 h 310115"/>
                  <a:gd name="connsiteX705" fmla="*/ 284225 w 456161"/>
                  <a:gd name="connsiteY705" fmla="*/ 245174 h 310115"/>
                  <a:gd name="connsiteX706" fmla="*/ 285941 w 456161"/>
                  <a:gd name="connsiteY706" fmla="*/ 245746 h 310115"/>
                  <a:gd name="connsiteX707" fmla="*/ 302963 w 456161"/>
                  <a:gd name="connsiteY707" fmla="*/ 250324 h 310115"/>
                  <a:gd name="connsiteX708" fmla="*/ 303106 w 456161"/>
                  <a:gd name="connsiteY708" fmla="*/ 249465 h 310115"/>
                  <a:gd name="connsiteX709" fmla="*/ 302678 w 456161"/>
                  <a:gd name="connsiteY709" fmla="*/ 247606 h 310115"/>
                  <a:gd name="connsiteX710" fmla="*/ 302534 w 456161"/>
                  <a:gd name="connsiteY710" fmla="*/ 245460 h 310115"/>
                  <a:gd name="connsiteX711" fmla="*/ 299817 w 456161"/>
                  <a:gd name="connsiteY711" fmla="*/ 242600 h 310115"/>
                  <a:gd name="connsiteX712" fmla="*/ 298529 w 456161"/>
                  <a:gd name="connsiteY712" fmla="*/ 242170 h 310115"/>
                  <a:gd name="connsiteX713" fmla="*/ 296241 w 456161"/>
                  <a:gd name="connsiteY713" fmla="*/ 242885 h 310115"/>
                  <a:gd name="connsiteX714" fmla="*/ 291949 w 456161"/>
                  <a:gd name="connsiteY714" fmla="*/ 240454 h 310115"/>
                  <a:gd name="connsiteX715" fmla="*/ 291091 w 456161"/>
                  <a:gd name="connsiteY715" fmla="*/ 240454 h 310115"/>
                  <a:gd name="connsiteX716" fmla="*/ 289232 w 456161"/>
                  <a:gd name="connsiteY716" fmla="*/ 240883 h 310115"/>
                  <a:gd name="connsiteX717" fmla="*/ 289088 w 456161"/>
                  <a:gd name="connsiteY717" fmla="*/ 241741 h 310115"/>
                  <a:gd name="connsiteX718" fmla="*/ 289232 w 456161"/>
                  <a:gd name="connsiteY718" fmla="*/ 243172 h 310115"/>
                  <a:gd name="connsiteX719" fmla="*/ 291520 w 456161"/>
                  <a:gd name="connsiteY719" fmla="*/ 246176 h 310115"/>
                  <a:gd name="connsiteX720" fmla="*/ 291091 w 456161"/>
                  <a:gd name="connsiteY720" fmla="*/ 246891 h 310115"/>
                  <a:gd name="connsiteX721" fmla="*/ 289374 w 456161"/>
                  <a:gd name="connsiteY721" fmla="*/ 248750 h 310115"/>
                  <a:gd name="connsiteX722" fmla="*/ 293666 w 456161"/>
                  <a:gd name="connsiteY722" fmla="*/ 248893 h 310115"/>
                  <a:gd name="connsiteX723" fmla="*/ 296812 w 456161"/>
                  <a:gd name="connsiteY723" fmla="*/ 249608 h 310115"/>
                  <a:gd name="connsiteX724" fmla="*/ 300818 w 456161"/>
                  <a:gd name="connsiteY724" fmla="*/ 249608 h 310115"/>
                  <a:gd name="connsiteX725" fmla="*/ 301962 w 456161"/>
                  <a:gd name="connsiteY725" fmla="*/ 249894 h 310115"/>
                  <a:gd name="connsiteX726" fmla="*/ 301819 w 456161"/>
                  <a:gd name="connsiteY726" fmla="*/ 251182 h 310115"/>
                  <a:gd name="connsiteX727" fmla="*/ 302963 w 456161"/>
                  <a:gd name="connsiteY727" fmla="*/ 250324 h 310115"/>
                  <a:gd name="connsiteX728" fmla="*/ 308828 w 456161"/>
                  <a:gd name="connsiteY728" fmla="*/ 212704 h 310115"/>
                  <a:gd name="connsiteX729" fmla="*/ 307541 w 456161"/>
                  <a:gd name="connsiteY729" fmla="*/ 213419 h 310115"/>
                  <a:gd name="connsiteX730" fmla="*/ 306254 w 456161"/>
                  <a:gd name="connsiteY730" fmla="*/ 215564 h 310115"/>
                  <a:gd name="connsiteX731" fmla="*/ 308542 w 456161"/>
                  <a:gd name="connsiteY731" fmla="*/ 216852 h 310115"/>
                  <a:gd name="connsiteX732" fmla="*/ 308685 w 456161"/>
                  <a:gd name="connsiteY732" fmla="*/ 217710 h 310115"/>
                  <a:gd name="connsiteX733" fmla="*/ 308542 w 456161"/>
                  <a:gd name="connsiteY733" fmla="*/ 219140 h 310115"/>
                  <a:gd name="connsiteX734" fmla="*/ 307541 w 456161"/>
                  <a:gd name="connsiteY734" fmla="*/ 221715 h 310115"/>
                  <a:gd name="connsiteX735" fmla="*/ 309830 w 456161"/>
                  <a:gd name="connsiteY735" fmla="*/ 224004 h 310115"/>
                  <a:gd name="connsiteX736" fmla="*/ 309257 w 456161"/>
                  <a:gd name="connsiteY736" fmla="*/ 221858 h 310115"/>
                  <a:gd name="connsiteX737" fmla="*/ 310258 w 456161"/>
                  <a:gd name="connsiteY737" fmla="*/ 216852 h 310115"/>
                  <a:gd name="connsiteX738" fmla="*/ 309543 w 456161"/>
                  <a:gd name="connsiteY738" fmla="*/ 215422 h 310115"/>
                  <a:gd name="connsiteX739" fmla="*/ 309543 w 456161"/>
                  <a:gd name="connsiteY739" fmla="*/ 212275 h 310115"/>
                  <a:gd name="connsiteX740" fmla="*/ 308828 w 456161"/>
                  <a:gd name="connsiteY740" fmla="*/ 212704 h 310115"/>
                  <a:gd name="connsiteX741" fmla="*/ 300102 w 456161"/>
                  <a:gd name="connsiteY741" fmla="*/ 277215 h 310115"/>
                  <a:gd name="connsiteX742" fmla="*/ 299673 w 456161"/>
                  <a:gd name="connsiteY742" fmla="*/ 278646 h 310115"/>
                  <a:gd name="connsiteX743" fmla="*/ 300245 w 456161"/>
                  <a:gd name="connsiteY743" fmla="*/ 279218 h 310115"/>
                  <a:gd name="connsiteX744" fmla="*/ 302678 w 456161"/>
                  <a:gd name="connsiteY744" fmla="*/ 279933 h 310115"/>
                  <a:gd name="connsiteX745" fmla="*/ 303106 w 456161"/>
                  <a:gd name="connsiteY745" fmla="*/ 277502 h 310115"/>
                  <a:gd name="connsiteX746" fmla="*/ 302248 w 456161"/>
                  <a:gd name="connsiteY746" fmla="*/ 277073 h 310115"/>
                  <a:gd name="connsiteX747" fmla="*/ 300102 w 456161"/>
                  <a:gd name="connsiteY747" fmla="*/ 277215 h 310115"/>
                  <a:gd name="connsiteX748" fmla="*/ 311975 w 456161"/>
                  <a:gd name="connsiteY748" fmla="*/ 258763 h 310115"/>
                  <a:gd name="connsiteX749" fmla="*/ 309830 w 456161"/>
                  <a:gd name="connsiteY749" fmla="*/ 261052 h 310115"/>
                  <a:gd name="connsiteX750" fmla="*/ 308542 w 456161"/>
                  <a:gd name="connsiteY750" fmla="*/ 261052 h 310115"/>
                  <a:gd name="connsiteX751" fmla="*/ 307397 w 456161"/>
                  <a:gd name="connsiteY751" fmla="*/ 259907 h 310115"/>
                  <a:gd name="connsiteX752" fmla="*/ 307684 w 456161"/>
                  <a:gd name="connsiteY752" fmla="*/ 258620 h 310115"/>
                  <a:gd name="connsiteX753" fmla="*/ 301962 w 456161"/>
                  <a:gd name="connsiteY753" fmla="*/ 254472 h 310115"/>
                  <a:gd name="connsiteX754" fmla="*/ 300532 w 456161"/>
                  <a:gd name="connsiteY754" fmla="*/ 252469 h 310115"/>
                  <a:gd name="connsiteX755" fmla="*/ 299244 w 456161"/>
                  <a:gd name="connsiteY755" fmla="*/ 251611 h 310115"/>
                  <a:gd name="connsiteX756" fmla="*/ 299673 w 456161"/>
                  <a:gd name="connsiteY756" fmla="*/ 253614 h 310115"/>
                  <a:gd name="connsiteX757" fmla="*/ 301819 w 456161"/>
                  <a:gd name="connsiteY757" fmla="*/ 256761 h 310115"/>
                  <a:gd name="connsiteX758" fmla="*/ 302820 w 456161"/>
                  <a:gd name="connsiteY758" fmla="*/ 259478 h 310115"/>
                  <a:gd name="connsiteX759" fmla="*/ 304536 w 456161"/>
                  <a:gd name="connsiteY759" fmla="*/ 260337 h 310115"/>
                  <a:gd name="connsiteX760" fmla="*/ 304680 w 456161"/>
                  <a:gd name="connsiteY760" fmla="*/ 263198 h 310115"/>
                  <a:gd name="connsiteX761" fmla="*/ 311260 w 456161"/>
                  <a:gd name="connsiteY761" fmla="*/ 265200 h 310115"/>
                  <a:gd name="connsiteX762" fmla="*/ 312976 w 456161"/>
                  <a:gd name="connsiteY762" fmla="*/ 266345 h 310115"/>
                  <a:gd name="connsiteX763" fmla="*/ 314979 w 456161"/>
                  <a:gd name="connsiteY763" fmla="*/ 259192 h 310115"/>
                  <a:gd name="connsiteX764" fmla="*/ 313691 w 456161"/>
                  <a:gd name="connsiteY764" fmla="*/ 258191 h 310115"/>
                  <a:gd name="connsiteX765" fmla="*/ 311975 w 456161"/>
                  <a:gd name="connsiteY765" fmla="*/ 258763 h 31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Lst>
                <a:rect l="l" t="t" r="r" b="b"/>
                <a:pathLst>
                  <a:path w="456161" h="310115">
                    <a:moveTo>
                      <a:pt x="172366" y="25748"/>
                    </a:moveTo>
                    <a:lnTo>
                      <a:pt x="174225" y="24603"/>
                    </a:lnTo>
                    <a:lnTo>
                      <a:pt x="176085" y="24889"/>
                    </a:lnTo>
                    <a:lnTo>
                      <a:pt x="177516" y="23888"/>
                    </a:lnTo>
                    <a:lnTo>
                      <a:pt x="182951" y="25032"/>
                    </a:lnTo>
                    <a:lnTo>
                      <a:pt x="187099" y="25032"/>
                    </a:lnTo>
                    <a:lnTo>
                      <a:pt x="189531" y="24460"/>
                    </a:lnTo>
                    <a:lnTo>
                      <a:pt x="191534" y="24889"/>
                    </a:lnTo>
                    <a:lnTo>
                      <a:pt x="194395" y="22172"/>
                    </a:lnTo>
                    <a:lnTo>
                      <a:pt x="195396" y="21456"/>
                    </a:lnTo>
                    <a:lnTo>
                      <a:pt x="196826" y="21599"/>
                    </a:lnTo>
                    <a:lnTo>
                      <a:pt x="198399" y="21313"/>
                    </a:lnTo>
                    <a:lnTo>
                      <a:pt x="198543" y="19883"/>
                    </a:lnTo>
                    <a:lnTo>
                      <a:pt x="197971" y="19311"/>
                    </a:lnTo>
                    <a:lnTo>
                      <a:pt x="197827" y="19454"/>
                    </a:lnTo>
                    <a:lnTo>
                      <a:pt x="197971" y="20169"/>
                    </a:lnTo>
                    <a:lnTo>
                      <a:pt x="197255" y="20169"/>
                    </a:lnTo>
                    <a:lnTo>
                      <a:pt x="187243" y="18166"/>
                    </a:lnTo>
                    <a:lnTo>
                      <a:pt x="180949" y="17880"/>
                    </a:lnTo>
                    <a:lnTo>
                      <a:pt x="178088" y="18738"/>
                    </a:lnTo>
                    <a:lnTo>
                      <a:pt x="174940" y="18596"/>
                    </a:lnTo>
                    <a:lnTo>
                      <a:pt x="173081" y="19883"/>
                    </a:lnTo>
                    <a:lnTo>
                      <a:pt x="173367" y="22458"/>
                    </a:lnTo>
                    <a:lnTo>
                      <a:pt x="171079" y="23173"/>
                    </a:lnTo>
                    <a:lnTo>
                      <a:pt x="171079" y="24031"/>
                    </a:lnTo>
                    <a:lnTo>
                      <a:pt x="171507" y="25604"/>
                    </a:lnTo>
                    <a:lnTo>
                      <a:pt x="172366" y="25748"/>
                    </a:lnTo>
                    <a:close/>
                    <a:moveTo>
                      <a:pt x="210844" y="29467"/>
                    </a:moveTo>
                    <a:lnTo>
                      <a:pt x="211845" y="27893"/>
                    </a:lnTo>
                    <a:lnTo>
                      <a:pt x="210558" y="26749"/>
                    </a:lnTo>
                    <a:lnTo>
                      <a:pt x="209843" y="27178"/>
                    </a:lnTo>
                    <a:lnTo>
                      <a:pt x="209127" y="28465"/>
                    </a:lnTo>
                    <a:lnTo>
                      <a:pt x="207411" y="28751"/>
                    </a:lnTo>
                    <a:lnTo>
                      <a:pt x="208412" y="29180"/>
                    </a:lnTo>
                    <a:lnTo>
                      <a:pt x="210844" y="29467"/>
                    </a:lnTo>
                    <a:close/>
                    <a:moveTo>
                      <a:pt x="153770" y="102132"/>
                    </a:moveTo>
                    <a:lnTo>
                      <a:pt x="155773" y="101274"/>
                    </a:lnTo>
                    <a:lnTo>
                      <a:pt x="156774" y="98699"/>
                    </a:lnTo>
                    <a:lnTo>
                      <a:pt x="156345" y="96696"/>
                    </a:lnTo>
                    <a:lnTo>
                      <a:pt x="155058" y="95695"/>
                    </a:lnTo>
                    <a:lnTo>
                      <a:pt x="153913" y="96124"/>
                    </a:lnTo>
                    <a:lnTo>
                      <a:pt x="152197" y="97555"/>
                    </a:lnTo>
                    <a:lnTo>
                      <a:pt x="151767" y="99414"/>
                    </a:lnTo>
                    <a:lnTo>
                      <a:pt x="152340" y="101417"/>
                    </a:lnTo>
                    <a:lnTo>
                      <a:pt x="153770" y="102132"/>
                    </a:lnTo>
                    <a:close/>
                    <a:moveTo>
                      <a:pt x="189244" y="115292"/>
                    </a:moveTo>
                    <a:lnTo>
                      <a:pt x="185668" y="117294"/>
                    </a:lnTo>
                    <a:lnTo>
                      <a:pt x="185383" y="118725"/>
                    </a:lnTo>
                    <a:lnTo>
                      <a:pt x="186098" y="119726"/>
                    </a:lnTo>
                    <a:lnTo>
                      <a:pt x="188816" y="122587"/>
                    </a:lnTo>
                    <a:lnTo>
                      <a:pt x="190532" y="122444"/>
                    </a:lnTo>
                    <a:lnTo>
                      <a:pt x="191962" y="120871"/>
                    </a:lnTo>
                    <a:lnTo>
                      <a:pt x="191534" y="117009"/>
                    </a:lnTo>
                    <a:lnTo>
                      <a:pt x="189244" y="115292"/>
                    </a:lnTo>
                    <a:close/>
                    <a:moveTo>
                      <a:pt x="77958" y="215564"/>
                    </a:moveTo>
                    <a:lnTo>
                      <a:pt x="73381" y="214134"/>
                    </a:lnTo>
                    <a:lnTo>
                      <a:pt x="70806" y="212704"/>
                    </a:lnTo>
                    <a:lnTo>
                      <a:pt x="72236" y="214706"/>
                    </a:lnTo>
                    <a:lnTo>
                      <a:pt x="74382" y="215564"/>
                    </a:lnTo>
                    <a:lnTo>
                      <a:pt x="78530" y="218569"/>
                    </a:lnTo>
                    <a:lnTo>
                      <a:pt x="82964" y="220428"/>
                    </a:lnTo>
                    <a:lnTo>
                      <a:pt x="82392" y="219140"/>
                    </a:lnTo>
                    <a:lnTo>
                      <a:pt x="77958" y="215564"/>
                    </a:lnTo>
                    <a:close/>
                    <a:moveTo>
                      <a:pt x="209271" y="124304"/>
                    </a:moveTo>
                    <a:lnTo>
                      <a:pt x="208842" y="125162"/>
                    </a:lnTo>
                    <a:lnTo>
                      <a:pt x="208842" y="128309"/>
                    </a:lnTo>
                    <a:lnTo>
                      <a:pt x="211702" y="132028"/>
                    </a:lnTo>
                    <a:lnTo>
                      <a:pt x="214563" y="133172"/>
                    </a:lnTo>
                    <a:lnTo>
                      <a:pt x="215135" y="134603"/>
                    </a:lnTo>
                    <a:lnTo>
                      <a:pt x="216423" y="134317"/>
                    </a:lnTo>
                    <a:lnTo>
                      <a:pt x="217424" y="132457"/>
                    </a:lnTo>
                    <a:lnTo>
                      <a:pt x="217853" y="129024"/>
                    </a:lnTo>
                    <a:lnTo>
                      <a:pt x="217281" y="127880"/>
                    </a:lnTo>
                    <a:lnTo>
                      <a:pt x="210987" y="124304"/>
                    </a:lnTo>
                    <a:lnTo>
                      <a:pt x="209271" y="124304"/>
                    </a:lnTo>
                    <a:close/>
                    <a:moveTo>
                      <a:pt x="335004" y="44343"/>
                    </a:moveTo>
                    <a:lnTo>
                      <a:pt x="336579" y="43771"/>
                    </a:lnTo>
                    <a:lnTo>
                      <a:pt x="336292" y="41625"/>
                    </a:lnTo>
                    <a:lnTo>
                      <a:pt x="334576" y="40767"/>
                    </a:lnTo>
                    <a:lnTo>
                      <a:pt x="334004" y="42054"/>
                    </a:lnTo>
                    <a:lnTo>
                      <a:pt x="334146" y="44486"/>
                    </a:lnTo>
                    <a:lnTo>
                      <a:pt x="335004" y="44343"/>
                    </a:lnTo>
                    <a:close/>
                    <a:moveTo>
                      <a:pt x="335004" y="45488"/>
                    </a:moveTo>
                    <a:lnTo>
                      <a:pt x="335434" y="46203"/>
                    </a:lnTo>
                    <a:lnTo>
                      <a:pt x="338009" y="49207"/>
                    </a:lnTo>
                    <a:lnTo>
                      <a:pt x="339010" y="49349"/>
                    </a:lnTo>
                    <a:lnTo>
                      <a:pt x="339296" y="47776"/>
                    </a:lnTo>
                    <a:lnTo>
                      <a:pt x="338580" y="46918"/>
                    </a:lnTo>
                    <a:lnTo>
                      <a:pt x="335577" y="44772"/>
                    </a:lnTo>
                    <a:lnTo>
                      <a:pt x="335004" y="45488"/>
                    </a:lnTo>
                    <a:close/>
                    <a:moveTo>
                      <a:pt x="355889" y="56072"/>
                    </a:moveTo>
                    <a:lnTo>
                      <a:pt x="356604" y="53498"/>
                    </a:lnTo>
                    <a:lnTo>
                      <a:pt x="355602" y="50780"/>
                    </a:lnTo>
                    <a:lnTo>
                      <a:pt x="353457" y="51352"/>
                    </a:lnTo>
                    <a:lnTo>
                      <a:pt x="352599" y="52353"/>
                    </a:lnTo>
                    <a:lnTo>
                      <a:pt x="353886" y="54642"/>
                    </a:lnTo>
                    <a:lnTo>
                      <a:pt x="355889" y="56072"/>
                    </a:lnTo>
                    <a:close/>
                    <a:moveTo>
                      <a:pt x="386357" y="82392"/>
                    </a:moveTo>
                    <a:lnTo>
                      <a:pt x="386500" y="80676"/>
                    </a:lnTo>
                    <a:lnTo>
                      <a:pt x="385785" y="80819"/>
                    </a:lnTo>
                    <a:lnTo>
                      <a:pt x="384354" y="82392"/>
                    </a:lnTo>
                    <a:lnTo>
                      <a:pt x="386071" y="83251"/>
                    </a:lnTo>
                    <a:lnTo>
                      <a:pt x="386357" y="82392"/>
                    </a:lnTo>
                    <a:close/>
                    <a:moveTo>
                      <a:pt x="277216" y="34759"/>
                    </a:moveTo>
                    <a:lnTo>
                      <a:pt x="278932" y="37477"/>
                    </a:lnTo>
                    <a:lnTo>
                      <a:pt x="280935" y="39194"/>
                    </a:lnTo>
                    <a:lnTo>
                      <a:pt x="283080" y="39623"/>
                    </a:lnTo>
                    <a:lnTo>
                      <a:pt x="289088" y="39194"/>
                    </a:lnTo>
                    <a:lnTo>
                      <a:pt x="289374" y="38335"/>
                    </a:lnTo>
                    <a:lnTo>
                      <a:pt x="289517" y="35618"/>
                    </a:lnTo>
                    <a:lnTo>
                      <a:pt x="289517" y="34759"/>
                    </a:lnTo>
                    <a:lnTo>
                      <a:pt x="288945" y="33472"/>
                    </a:lnTo>
                    <a:lnTo>
                      <a:pt x="282795" y="30897"/>
                    </a:lnTo>
                    <a:lnTo>
                      <a:pt x="279075" y="31469"/>
                    </a:lnTo>
                    <a:lnTo>
                      <a:pt x="274784" y="33472"/>
                    </a:lnTo>
                    <a:lnTo>
                      <a:pt x="275499" y="34044"/>
                    </a:lnTo>
                    <a:lnTo>
                      <a:pt x="277216" y="34759"/>
                    </a:lnTo>
                    <a:close/>
                    <a:moveTo>
                      <a:pt x="82249" y="214420"/>
                    </a:moveTo>
                    <a:lnTo>
                      <a:pt x="82392" y="213705"/>
                    </a:lnTo>
                    <a:lnTo>
                      <a:pt x="82106" y="211559"/>
                    </a:lnTo>
                    <a:lnTo>
                      <a:pt x="80533" y="211130"/>
                    </a:lnTo>
                    <a:lnTo>
                      <a:pt x="74239" y="210844"/>
                    </a:lnTo>
                    <a:lnTo>
                      <a:pt x="75527" y="212275"/>
                    </a:lnTo>
                    <a:lnTo>
                      <a:pt x="80819" y="214277"/>
                    </a:lnTo>
                    <a:lnTo>
                      <a:pt x="82249" y="214420"/>
                    </a:lnTo>
                    <a:close/>
                    <a:moveTo>
                      <a:pt x="266631" y="6580"/>
                    </a:moveTo>
                    <a:lnTo>
                      <a:pt x="268776" y="7152"/>
                    </a:lnTo>
                    <a:lnTo>
                      <a:pt x="268776" y="6008"/>
                    </a:lnTo>
                    <a:lnTo>
                      <a:pt x="267632" y="2289"/>
                    </a:lnTo>
                    <a:lnTo>
                      <a:pt x="264914" y="286"/>
                    </a:lnTo>
                    <a:lnTo>
                      <a:pt x="263341" y="0"/>
                    </a:lnTo>
                    <a:lnTo>
                      <a:pt x="262340" y="1573"/>
                    </a:lnTo>
                    <a:lnTo>
                      <a:pt x="262340" y="3433"/>
                    </a:lnTo>
                    <a:lnTo>
                      <a:pt x="266059" y="6580"/>
                    </a:lnTo>
                    <a:lnTo>
                      <a:pt x="266631" y="6580"/>
                    </a:lnTo>
                    <a:close/>
                    <a:moveTo>
                      <a:pt x="382638" y="305109"/>
                    </a:moveTo>
                    <a:lnTo>
                      <a:pt x="375772" y="301533"/>
                    </a:lnTo>
                    <a:lnTo>
                      <a:pt x="372625" y="300531"/>
                    </a:lnTo>
                    <a:lnTo>
                      <a:pt x="372768" y="301390"/>
                    </a:lnTo>
                    <a:lnTo>
                      <a:pt x="373626" y="303535"/>
                    </a:lnTo>
                    <a:lnTo>
                      <a:pt x="376344" y="305109"/>
                    </a:lnTo>
                    <a:lnTo>
                      <a:pt x="375199" y="306539"/>
                    </a:lnTo>
                    <a:lnTo>
                      <a:pt x="377345" y="305824"/>
                    </a:lnTo>
                    <a:lnTo>
                      <a:pt x="378060" y="307827"/>
                    </a:lnTo>
                    <a:lnTo>
                      <a:pt x="382351" y="308971"/>
                    </a:lnTo>
                    <a:lnTo>
                      <a:pt x="383353" y="310115"/>
                    </a:lnTo>
                    <a:lnTo>
                      <a:pt x="387787" y="309543"/>
                    </a:lnTo>
                    <a:lnTo>
                      <a:pt x="389647" y="308685"/>
                    </a:lnTo>
                    <a:lnTo>
                      <a:pt x="387930" y="306968"/>
                    </a:lnTo>
                    <a:lnTo>
                      <a:pt x="382638" y="305109"/>
                    </a:lnTo>
                    <a:close/>
                    <a:moveTo>
                      <a:pt x="367047" y="82678"/>
                    </a:moveTo>
                    <a:lnTo>
                      <a:pt x="347879" y="66944"/>
                    </a:lnTo>
                    <a:lnTo>
                      <a:pt x="346305" y="65084"/>
                    </a:lnTo>
                    <a:lnTo>
                      <a:pt x="341728" y="61794"/>
                    </a:lnTo>
                    <a:lnTo>
                      <a:pt x="338295" y="57932"/>
                    </a:lnTo>
                    <a:lnTo>
                      <a:pt x="337294" y="57074"/>
                    </a:lnTo>
                    <a:lnTo>
                      <a:pt x="330428" y="54785"/>
                    </a:lnTo>
                    <a:lnTo>
                      <a:pt x="326852" y="51781"/>
                    </a:lnTo>
                    <a:lnTo>
                      <a:pt x="323704" y="49636"/>
                    </a:lnTo>
                    <a:lnTo>
                      <a:pt x="320415" y="47776"/>
                    </a:lnTo>
                    <a:lnTo>
                      <a:pt x="315551" y="45773"/>
                    </a:lnTo>
                    <a:lnTo>
                      <a:pt x="312833" y="45630"/>
                    </a:lnTo>
                    <a:lnTo>
                      <a:pt x="311260" y="43199"/>
                    </a:lnTo>
                    <a:lnTo>
                      <a:pt x="305824" y="40195"/>
                    </a:lnTo>
                    <a:lnTo>
                      <a:pt x="300675" y="36762"/>
                    </a:lnTo>
                    <a:lnTo>
                      <a:pt x="301247" y="38907"/>
                    </a:lnTo>
                    <a:lnTo>
                      <a:pt x="300818" y="41053"/>
                    </a:lnTo>
                    <a:lnTo>
                      <a:pt x="298386" y="41768"/>
                    </a:lnTo>
                    <a:lnTo>
                      <a:pt x="301390" y="43056"/>
                    </a:lnTo>
                    <a:lnTo>
                      <a:pt x="304966" y="43056"/>
                    </a:lnTo>
                    <a:lnTo>
                      <a:pt x="307970" y="44486"/>
                    </a:lnTo>
                    <a:lnTo>
                      <a:pt x="318126" y="50780"/>
                    </a:lnTo>
                    <a:lnTo>
                      <a:pt x="319985" y="52783"/>
                    </a:lnTo>
                    <a:lnTo>
                      <a:pt x="323418" y="54356"/>
                    </a:lnTo>
                    <a:lnTo>
                      <a:pt x="329855" y="59935"/>
                    </a:lnTo>
                    <a:lnTo>
                      <a:pt x="332430" y="61794"/>
                    </a:lnTo>
                    <a:lnTo>
                      <a:pt x="335291" y="63368"/>
                    </a:lnTo>
                    <a:lnTo>
                      <a:pt x="336864" y="63797"/>
                    </a:lnTo>
                    <a:lnTo>
                      <a:pt x="340297" y="64369"/>
                    </a:lnTo>
                    <a:lnTo>
                      <a:pt x="342014" y="64941"/>
                    </a:lnTo>
                    <a:lnTo>
                      <a:pt x="344589" y="67230"/>
                    </a:lnTo>
                    <a:lnTo>
                      <a:pt x="346877" y="69805"/>
                    </a:lnTo>
                    <a:lnTo>
                      <a:pt x="354172" y="79675"/>
                    </a:lnTo>
                    <a:lnTo>
                      <a:pt x="356318" y="83823"/>
                    </a:lnTo>
                    <a:lnTo>
                      <a:pt x="357177" y="88400"/>
                    </a:lnTo>
                    <a:lnTo>
                      <a:pt x="357033" y="90689"/>
                    </a:lnTo>
                    <a:lnTo>
                      <a:pt x="356604" y="92834"/>
                    </a:lnTo>
                    <a:lnTo>
                      <a:pt x="356747" y="94980"/>
                    </a:lnTo>
                    <a:lnTo>
                      <a:pt x="358607" y="99128"/>
                    </a:lnTo>
                    <a:lnTo>
                      <a:pt x="360037" y="100988"/>
                    </a:lnTo>
                    <a:lnTo>
                      <a:pt x="361753" y="102847"/>
                    </a:lnTo>
                    <a:lnTo>
                      <a:pt x="363184" y="104993"/>
                    </a:lnTo>
                    <a:lnTo>
                      <a:pt x="365472" y="102704"/>
                    </a:lnTo>
                    <a:lnTo>
                      <a:pt x="367189" y="99987"/>
                    </a:lnTo>
                    <a:lnTo>
                      <a:pt x="367905" y="97269"/>
                    </a:lnTo>
                    <a:lnTo>
                      <a:pt x="367905" y="94265"/>
                    </a:lnTo>
                    <a:lnTo>
                      <a:pt x="369907" y="91690"/>
                    </a:lnTo>
                    <a:lnTo>
                      <a:pt x="370479" y="90546"/>
                    </a:lnTo>
                    <a:lnTo>
                      <a:pt x="370193" y="87542"/>
                    </a:lnTo>
                    <a:lnTo>
                      <a:pt x="367047" y="82678"/>
                    </a:lnTo>
                    <a:close/>
                    <a:moveTo>
                      <a:pt x="363613" y="231442"/>
                    </a:moveTo>
                    <a:lnTo>
                      <a:pt x="361896" y="230870"/>
                    </a:lnTo>
                    <a:lnTo>
                      <a:pt x="360753" y="229154"/>
                    </a:lnTo>
                    <a:lnTo>
                      <a:pt x="357177" y="229439"/>
                    </a:lnTo>
                    <a:lnTo>
                      <a:pt x="355460" y="229010"/>
                    </a:lnTo>
                    <a:lnTo>
                      <a:pt x="353886" y="229297"/>
                    </a:lnTo>
                    <a:lnTo>
                      <a:pt x="352026" y="230441"/>
                    </a:lnTo>
                    <a:lnTo>
                      <a:pt x="355746" y="231871"/>
                    </a:lnTo>
                    <a:lnTo>
                      <a:pt x="357892" y="233874"/>
                    </a:lnTo>
                    <a:lnTo>
                      <a:pt x="358320" y="235161"/>
                    </a:lnTo>
                    <a:lnTo>
                      <a:pt x="359465" y="235447"/>
                    </a:lnTo>
                    <a:lnTo>
                      <a:pt x="362755" y="236878"/>
                    </a:lnTo>
                    <a:lnTo>
                      <a:pt x="364471" y="236162"/>
                    </a:lnTo>
                    <a:lnTo>
                      <a:pt x="365759" y="236306"/>
                    </a:lnTo>
                    <a:lnTo>
                      <a:pt x="365472" y="235018"/>
                    </a:lnTo>
                    <a:lnTo>
                      <a:pt x="366188" y="234446"/>
                    </a:lnTo>
                    <a:lnTo>
                      <a:pt x="366474" y="233874"/>
                    </a:lnTo>
                    <a:lnTo>
                      <a:pt x="366474" y="233159"/>
                    </a:lnTo>
                    <a:lnTo>
                      <a:pt x="365187" y="232014"/>
                    </a:lnTo>
                    <a:lnTo>
                      <a:pt x="363613" y="231442"/>
                    </a:lnTo>
                    <a:close/>
                    <a:moveTo>
                      <a:pt x="399803" y="300102"/>
                    </a:moveTo>
                    <a:lnTo>
                      <a:pt x="400232" y="301676"/>
                    </a:lnTo>
                    <a:lnTo>
                      <a:pt x="397371" y="301104"/>
                    </a:lnTo>
                    <a:lnTo>
                      <a:pt x="397657" y="301819"/>
                    </a:lnTo>
                    <a:lnTo>
                      <a:pt x="398658" y="303249"/>
                    </a:lnTo>
                    <a:lnTo>
                      <a:pt x="400375" y="303392"/>
                    </a:lnTo>
                    <a:lnTo>
                      <a:pt x="403665" y="302534"/>
                    </a:lnTo>
                    <a:lnTo>
                      <a:pt x="404809" y="303106"/>
                    </a:lnTo>
                    <a:lnTo>
                      <a:pt x="405239" y="301390"/>
                    </a:lnTo>
                    <a:lnTo>
                      <a:pt x="403951" y="300675"/>
                    </a:lnTo>
                    <a:lnTo>
                      <a:pt x="399803" y="300102"/>
                    </a:lnTo>
                    <a:close/>
                    <a:moveTo>
                      <a:pt x="295096" y="270636"/>
                    </a:moveTo>
                    <a:lnTo>
                      <a:pt x="296669" y="270063"/>
                    </a:lnTo>
                    <a:lnTo>
                      <a:pt x="301390" y="267632"/>
                    </a:lnTo>
                    <a:lnTo>
                      <a:pt x="295811" y="268204"/>
                    </a:lnTo>
                    <a:lnTo>
                      <a:pt x="291949" y="266630"/>
                    </a:lnTo>
                    <a:lnTo>
                      <a:pt x="286656" y="266058"/>
                    </a:lnTo>
                    <a:lnTo>
                      <a:pt x="284225" y="265200"/>
                    </a:lnTo>
                    <a:lnTo>
                      <a:pt x="281936" y="264056"/>
                    </a:lnTo>
                    <a:lnTo>
                      <a:pt x="278360" y="262911"/>
                    </a:lnTo>
                    <a:lnTo>
                      <a:pt x="274641" y="262053"/>
                    </a:lnTo>
                    <a:lnTo>
                      <a:pt x="273211" y="261481"/>
                    </a:lnTo>
                    <a:lnTo>
                      <a:pt x="271923" y="260623"/>
                    </a:lnTo>
                    <a:lnTo>
                      <a:pt x="270350" y="258191"/>
                    </a:lnTo>
                    <a:lnTo>
                      <a:pt x="268634" y="256188"/>
                    </a:lnTo>
                    <a:lnTo>
                      <a:pt x="268634" y="254329"/>
                    </a:lnTo>
                    <a:lnTo>
                      <a:pt x="271780" y="253328"/>
                    </a:lnTo>
                    <a:lnTo>
                      <a:pt x="273640" y="253041"/>
                    </a:lnTo>
                    <a:lnTo>
                      <a:pt x="275356" y="252326"/>
                    </a:lnTo>
                    <a:lnTo>
                      <a:pt x="276214" y="250896"/>
                    </a:lnTo>
                    <a:lnTo>
                      <a:pt x="275070" y="250038"/>
                    </a:lnTo>
                    <a:lnTo>
                      <a:pt x="271780" y="249179"/>
                    </a:lnTo>
                    <a:lnTo>
                      <a:pt x="268490" y="248607"/>
                    </a:lnTo>
                    <a:lnTo>
                      <a:pt x="260050" y="247892"/>
                    </a:lnTo>
                    <a:lnTo>
                      <a:pt x="258334" y="247320"/>
                    </a:lnTo>
                    <a:lnTo>
                      <a:pt x="253613" y="245174"/>
                    </a:lnTo>
                    <a:lnTo>
                      <a:pt x="251755" y="242456"/>
                    </a:lnTo>
                    <a:lnTo>
                      <a:pt x="252183" y="239166"/>
                    </a:lnTo>
                    <a:lnTo>
                      <a:pt x="253613" y="235733"/>
                    </a:lnTo>
                    <a:lnTo>
                      <a:pt x="253185" y="232444"/>
                    </a:lnTo>
                    <a:lnTo>
                      <a:pt x="251755" y="231299"/>
                    </a:lnTo>
                    <a:lnTo>
                      <a:pt x="250037" y="230727"/>
                    </a:lnTo>
                    <a:lnTo>
                      <a:pt x="248750" y="230870"/>
                    </a:lnTo>
                    <a:lnTo>
                      <a:pt x="239452" y="233016"/>
                    </a:lnTo>
                    <a:lnTo>
                      <a:pt x="236019" y="233159"/>
                    </a:lnTo>
                    <a:lnTo>
                      <a:pt x="233158" y="231871"/>
                    </a:lnTo>
                    <a:lnTo>
                      <a:pt x="231442" y="228438"/>
                    </a:lnTo>
                    <a:lnTo>
                      <a:pt x="229154" y="221000"/>
                    </a:lnTo>
                    <a:lnTo>
                      <a:pt x="228009" y="220142"/>
                    </a:lnTo>
                    <a:lnTo>
                      <a:pt x="223003" y="216852"/>
                    </a:lnTo>
                    <a:lnTo>
                      <a:pt x="222573" y="215564"/>
                    </a:lnTo>
                    <a:lnTo>
                      <a:pt x="222430" y="213991"/>
                    </a:lnTo>
                    <a:lnTo>
                      <a:pt x="221715" y="210272"/>
                    </a:lnTo>
                    <a:lnTo>
                      <a:pt x="219999" y="204836"/>
                    </a:lnTo>
                    <a:lnTo>
                      <a:pt x="219284" y="203120"/>
                    </a:lnTo>
                    <a:lnTo>
                      <a:pt x="213562" y="199258"/>
                    </a:lnTo>
                    <a:lnTo>
                      <a:pt x="210129" y="198113"/>
                    </a:lnTo>
                    <a:lnTo>
                      <a:pt x="207125" y="196254"/>
                    </a:lnTo>
                    <a:lnTo>
                      <a:pt x="201690" y="191247"/>
                    </a:lnTo>
                    <a:lnTo>
                      <a:pt x="199114" y="188386"/>
                    </a:lnTo>
                    <a:lnTo>
                      <a:pt x="196254" y="185955"/>
                    </a:lnTo>
                    <a:lnTo>
                      <a:pt x="193107" y="183809"/>
                    </a:lnTo>
                    <a:lnTo>
                      <a:pt x="190962" y="181234"/>
                    </a:lnTo>
                    <a:lnTo>
                      <a:pt x="188386" y="174797"/>
                    </a:lnTo>
                    <a:lnTo>
                      <a:pt x="184095" y="167645"/>
                    </a:lnTo>
                    <a:lnTo>
                      <a:pt x="183810" y="166215"/>
                    </a:lnTo>
                    <a:lnTo>
                      <a:pt x="183952" y="164785"/>
                    </a:lnTo>
                    <a:lnTo>
                      <a:pt x="188959" y="161351"/>
                    </a:lnTo>
                    <a:lnTo>
                      <a:pt x="196111" y="161924"/>
                    </a:lnTo>
                    <a:lnTo>
                      <a:pt x="206839" y="161351"/>
                    </a:lnTo>
                    <a:lnTo>
                      <a:pt x="209843" y="160779"/>
                    </a:lnTo>
                    <a:lnTo>
                      <a:pt x="210844" y="159492"/>
                    </a:lnTo>
                    <a:lnTo>
                      <a:pt x="211130" y="156202"/>
                    </a:lnTo>
                    <a:lnTo>
                      <a:pt x="210272" y="150766"/>
                    </a:lnTo>
                    <a:lnTo>
                      <a:pt x="209557" y="149050"/>
                    </a:lnTo>
                    <a:lnTo>
                      <a:pt x="208412" y="148335"/>
                    </a:lnTo>
                    <a:lnTo>
                      <a:pt x="207411" y="147476"/>
                    </a:lnTo>
                    <a:lnTo>
                      <a:pt x="205123" y="144329"/>
                    </a:lnTo>
                    <a:lnTo>
                      <a:pt x="202548" y="141326"/>
                    </a:lnTo>
                    <a:lnTo>
                      <a:pt x="201117" y="140181"/>
                    </a:lnTo>
                    <a:lnTo>
                      <a:pt x="198256" y="138465"/>
                    </a:lnTo>
                    <a:lnTo>
                      <a:pt x="196826" y="138036"/>
                    </a:lnTo>
                    <a:lnTo>
                      <a:pt x="192964" y="138179"/>
                    </a:lnTo>
                    <a:lnTo>
                      <a:pt x="189102" y="137893"/>
                    </a:lnTo>
                    <a:lnTo>
                      <a:pt x="186527" y="137177"/>
                    </a:lnTo>
                    <a:lnTo>
                      <a:pt x="167503" y="128023"/>
                    </a:lnTo>
                    <a:lnTo>
                      <a:pt x="161494" y="125877"/>
                    </a:lnTo>
                    <a:lnTo>
                      <a:pt x="155344" y="124447"/>
                    </a:lnTo>
                    <a:lnTo>
                      <a:pt x="150909" y="123731"/>
                    </a:lnTo>
                    <a:lnTo>
                      <a:pt x="147620" y="121729"/>
                    </a:lnTo>
                    <a:lnTo>
                      <a:pt x="149050" y="115006"/>
                    </a:lnTo>
                    <a:lnTo>
                      <a:pt x="148907" y="106423"/>
                    </a:lnTo>
                    <a:lnTo>
                      <a:pt x="148335" y="104421"/>
                    </a:lnTo>
                    <a:lnTo>
                      <a:pt x="135318" y="91261"/>
                    </a:lnTo>
                    <a:lnTo>
                      <a:pt x="131456" y="91118"/>
                    </a:lnTo>
                    <a:lnTo>
                      <a:pt x="127880" y="90117"/>
                    </a:lnTo>
                    <a:lnTo>
                      <a:pt x="125448" y="87971"/>
                    </a:lnTo>
                    <a:lnTo>
                      <a:pt x="123302" y="85396"/>
                    </a:lnTo>
                    <a:lnTo>
                      <a:pt x="120441" y="82821"/>
                    </a:lnTo>
                    <a:lnTo>
                      <a:pt x="117295" y="80676"/>
                    </a:lnTo>
                    <a:lnTo>
                      <a:pt x="114005" y="79531"/>
                    </a:lnTo>
                    <a:lnTo>
                      <a:pt x="111573" y="77100"/>
                    </a:lnTo>
                    <a:lnTo>
                      <a:pt x="110858" y="75383"/>
                    </a:lnTo>
                    <a:lnTo>
                      <a:pt x="109428" y="74525"/>
                    </a:lnTo>
                    <a:lnTo>
                      <a:pt x="107853" y="74096"/>
                    </a:lnTo>
                    <a:lnTo>
                      <a:pt x="106280" y="73953"/>
                    </a:lnTo>
                    <a:lnTo>
                      <a:pt x="102419" y="74382"/>
                    </a:lnTo>
                    <a:lnTo>
                      <a:pt x="98556" y="74239"/>
                    </a:lnTo>
                    <a:lnTo>
                      <a:pt x="96840" y="73953"/>
                    </a:lnTo>
                    <a:lnTo>
                      <a:pt x="95267" y="73237"/>
                    </a:lnTo>
                    <a:lnTo>
                      <a:pt x="91404" y="70663"/>
                    </a:lnTo>
                    <a:lnTo>
                      <a:pt x="88686" y="68231"/>
                    </a:lnTo>
                    <a:lnTo>
                      <a:pt x="85825" y="66944"/>
                    </a:lnTo>
                    <a:lnTo>
                      <a:pt x="80104" y="62653"/>
                    </a:lnTo>
                    <a:lnTo>
                      <a:pt x="76099" y="61508"/>
                    </a:lnTo>
                    <a:lnTo>
                      <a:pt x="68660" y="60364"/>
                    </a:lnTo>
                    <a:lnTo>
                      <a:pt x="65227" y="60078"/>
                    </a:lnTo>
                    <a:lnTo>
                      <a:pt x="61937" y="59362"/>
                    </a:lnTo>
                    <a:lnTo>
                      <a:pt x="51209" y="55930"/>
                    </a:lnTo>
                    <a:lnTo>
                      <a:pt x="41053" y="52353"/>
                    </a:lnTo>
                    <a:lnTo>
                      <a:pt x="34187" y="48777"/>
                    </a:lnTo>
                    <a:lnTo>
                      <a:pt x="32756" y="48491"/>
                    </a:lnTo>
                    <a:lnTo>
                      <a:pt x="31183" y="48491"/>
                    </a:lnTo>
                    <a:lnTo>
                      <a:pt x="29610" y="47919"/>
                    </a:lnTo>
                    <a:lnTo>
                      <a:pt x="25032" y="45344"/>
                    </a:lnTo>
                    <a:lnTo>
                      <a:pt x="9870" y="38765"/>
                    </a:lnTo>
                    <a:lnTo>
                      <a:pt x="7438" y="38335"/>
                    </a:lnTo>
                    <a:lnTo>
                      <a:pt x="4434" y="38335"/>
                    </a:lnTo>
                    <a:lnTo>
                      <a:pt x="3576" y="38335"/>
                    </a:lnTo>
                    <a:lnTo>
                      <a:pt x="3576" y="38478"/>
                    </a:lnTo>
                    <a:lnTo>
                      <a:pt x="3576" y="40481"/>
                    </a:lnTo>
                    <a:lnTo>
                      <a:pt x="3576" y="44200"/>
                    </a:lnTo>
                    <a:lnTo>
                      <a:pt x="3576" y="50351"/>
                    </a:lnTo>
                    <a:lnTo>
                      <a:pt x="3576" y="56502"/>
                    </a:lnTo>
                    <a:lnTo>
                      <a:pt x="3576" y="62653"/>
                    </a:lnTo>
                    <a:lnTo>
                      <a:pt x="3576" y="68803"/>
                    </a:lnTo>
                    <a:lnTo>
                      <a:pt x="3576" y="74954"/>
                    </a:lnTo>
                    <a:lnTo>
                      <a:pt x="3576" y="81105"/>
                    </a:lnTo>
                    <a:lnTo>
                      <a:pt x="3576" y="87256"/>
                    </a:lnTo>
                    <a:lnTo>
                      <a:pt x="3576" y="93406"/>
                    </a:lnTo>
                    <a:lnTo>
                      <a:pt x="3576" y="99557"/>
                    </a:lnTo>
                    <a:lnTo>
                      <a:pt x="3576" y="105708"/>
                    </a:lnTo>
                    <a:lnTo>
                      <a:pt x="3576" y="111859"/>
                    </a:lnTo>
                    <a:lnTo>
                      <a:pt x="3576" y="118010"/>
                    </a:lnTo>
                    <a:lnTo>
                      <a:pt x="3576" y="124161"/>
                    </a:lnTo>
                    <a:lnTo>
                      <a:pt x="3576" y="130311"/>
                    </a:lnTo>
                    <a:lnTo>
                      <a:pt x="3576" y="136462"/>
                    </a:lnTo>
                    <a:lnTo>
                      <a:pt x="3576" y="142613"/>
                    </a:lnTo>
                    <a:lnTo>
                      <a:pt x="3576" y="148764"/>
                    </a:lnTo>
                    <a:lnTo>
                      <a:pt x="3576" y="151339"/>
                    </a:lnTo>
                    <a:lnTo>
                      <a:pt x="2575" y="154486"/>
                    </a:lnTo>
                    <a:lnTo>
                      <a:pt x="430" y="159349"/>
                    </a:lnTo>
                    <a:lnTo>
                      <a:pt x="0" y="163211"/>
                    </a:lnTo>
                    <a:lnTo>
                      <a:pt x="1716" y="166215"/>
                    </a:lnTo>
                    <a:lnTo>
                      <a:pt x="3433" y="168217"/>
                    </a:lnTo>
                    <a:lnTo>
                      <a:pt x="3433" y="173224"/>
                    </a:lnTo>
                    <a:lnTo>
                      <a:pt x="3433" y="179375"/>
                    </a:lnTo>
                    <a:lnTo>
                      <a:pt x="3433" y="185526"/>
                    </a:lnTo>
                    <a:lnTo>
                      <a:pt x="3433" y="191677"/>
                    </a:lnTo>
                    <a:lnTo>
                      <a:pt x="3433" y="197827"/>
                    </a:lnTo>
                    <a:lnTo>
                      <a:pt x="3433" y="203978"/>
                    </a:lnTo>
                    <a:lnTo>
                      <a:pt x="3433" y="210129"/>
                    </a:lnTo>
                    <a:lnTo>
                      <a:pt x="3433" y="216280"/>
                    </a:lnTo>
                    <a:lnTo>
                      <a:pt x="3433" y="222431"/>
                    </a:lnTo>
                    <a:lnTo>
                      <a:pt x="3433" y="228581"/>
                    </a:lnTo>
                    <a:lnTo>
                      <a:pt x="3433" y="234732"/>
                    </a:lnTo>
                    <a:lnTo>
                      <a:pt x="3433" y="235161"/>
                    </a:lnTo>
                    <a:lnTo>
                      <a:pt x="8154" y="238308"/>
                    </a:lnTo>
                    <a:lnTo>
                      <a:pt x="10728" y="238165"/>
                    </a:lnTo>
                    <a:lnTo>
                      <a:pt x="13017" y="236735"/>
                    </a:lnTo>
                    <a:lnTo>
                      <a:pt x="16450" y="236162"/>
                    </a:lnTo>
                    <a:lnTo>
                      <a:pt x="19883" y="237307"/>
                    </a:lnTo>
                    <a:lnTo>
                      <a:pt x="23030" y="237879"/>
                    </a:lnTo>
                    <a:lnTo>
                      <a:pt x="26177" y="237879"/>
                    </a:lnTo>
                    <a:lnTo>
                      <a:pt x="33758" y="237450"/>
                    </a:lnTo>
                    <a:lnTo>
                      <a:pt x="41339" y="236592"/>
                    </a:lnTo>
                    <a:lnTo>
                      <a:pt x="43199" y="237021"/>
                    </a:lnTo>
                    <a:lnTo>
                      <a:pt x="46346" y="238165"/>
                    </a:lnTo>
                    <a:lnTo>
                      <a:pt x="47490" y="238737"/>
                    </a:lnTo>
                    <a:lnTo>
                      <a:pt x="50494" y="240740"/>
                    </a:lnTo>
                    <a:lnTo>
                      <a:pt x="53927" y="241455"/>
                    </a:lnTo>
                    <a:lnTo>
                      <a:pt x="60364" y="237736"/>
                    </a:lnTo>
                    <a:lnTo>
                      <a:pt x="66944" y="234446"/>
                    </a:lnTo>
                    <a:lnTo>
                      <a:pt x="71378" y="232730"/>
                    </a:lnTo>
                    <a:lnTo>
                      <a:pt x="75527" y="230441"/>
                    </a:lnTo>
                    <a:lnTo>
                      <a:pt x="76099" y="228868"/>
                    </a:lnTo>
                    <a:lnTo>
                      <a:pt x="76242" y="225721"/>
                    </a:lnTo>
                    <a:lnTo>
                      <a:pt x="75812" y="224576"/>
                    </a:lnTo>
                    <a:lnTo>
                      <a:pt x="73667" y="221572"/>
                    </a:lnTo>
                    <a:lnTo>
                      <a:pt x="71092" y="218854"/>
                    </a:lnTo>
                    <a:lnTo>
                      <a:pt x="67802" y="215851"/>
                    </a:lnTo>
                    <a:lnTo>
                      <a:pt x="66372" y="215278"/>
                    </a:lnTo>
                    <a:lnTo>
                      <a:pt x="64798" y="214992"/>
                    </a:lnTo>
                    <a:lnTo>
                      <a:pt x="58218" y="211988"/>
                    </a:lnTo>
                    <a:lnTo>
                      <a:pt x="51496" y="211702"/>
                    </a:lnTo>
                    <a:lnTo>
                      <a:pt x="48491" y="212704"/>
                    </a:lnTo>
                    <a:lnTo>
                      <a:pt x="45917" y="210987"/>
                    </a:lnTo>
                    <a:lnTo>
                      <a:pt x="45059" y="209128"/>
                    </a:lnTo>
                    <a:lnTo>
                      <a:pt x="44057" y="207554"/>
                    </a:lnTo>
                    <a:lnTo>
                      <a:pt x="40481" y="207411"/>
                    </a:lnTo>
                    <a:lnTo>
                      <a:pt x="42626" y="206696"/>
                    </a:lnTo>
                    <a:lnTo>
                      <a:pt x="44772" y="206553"/>
                    </a:lnTo>
                    <a:lnTo>
                      <a:pt x="45630" y="207840"/>
                    </a:lnTo>
                    <a:lnTo>
                      <a:pt x="46346" y="209270"/>
                    </a:lnTo>
                    <a:lnTo>
                      <a:pt x="47776" y="211130"/>
                    </a:lnTo>
                    <a:lnTo>
                      <a:pt x="50065" y="211273"/>
                    </a:lnTo>
                    <a:lnTo>
                      <a:pt x="52783" y="210272"/>
                    </a:lnTo>
                    <a:lnTo>
                      <a:pt x="55644" y="209843"/>
                    </a:lnTo>
                    <a:lnTo>
                      <a:pt x="58648" y="210272"/>
                    </a:lnTo>
                    <a:lnTo>
                      <a:pt x="61651" y="211130"/>
                    </a:lnTo>
                    <a:lnTo>
                      <a:pt x="67373" y="210987"/>
                    </a:lnTo>
                    <a:lnTo>
                      <a:pt x="72952" y="209557"/>
                    </a:lnTo>
                    <a:lnTo>
                      <a:pt x="77958" y="208841"/>
                    </a:lnTo>
                    <a:lnTo>
                      <a:pt x="82964" y="207697"/>
                    </a:lnTo>
                    <a:lnTo>
                      <a:pt x="81963" y="204979"/>
                    </a:lnTo>
                    <a:lnTo>
                      <a:pt x="80819" y="202405"/>
                    </a:lnTo>
                    <a:lnTo>
                      <a:pt x="80104" y="201547"/>
                    </a:lnTo>
                    <a:lnTo>
                      <a:pt x="81105" y="201117"/>
                    </a:lnTo>
                    <a:lnTo>
                      <a:pt x="84538" y="201403"/>
                    </a:lnTo>
                    <a:lnTo>
                      <a:pt x="87971" y="202405"/>
                    </a:lnTo>
                    <a:lnTo>
                      <a:pt x="89545" y="202405"/>
                    </a:lnTo>
                    <a:lnTo>
                      <a:pt x="91261" y="202118"/>
                    </a:lnTo>
                    <a:lnTo>
                      <a:pt x="89831" y="199830"/>
                    </a:lnTo>
                    <a:lnTo>
                      <a:pt x="91404" y="200116"/>
                    </a:lnTo>
                    <a:lnTo>
                      <a:pt x="92977" y="199830"/>
                    </a:lnTo>
                    <a:lnTo>
                      <a:pt x="86970" y="187957"/>
                    </a:lnTo>
                    <a:lnTo>
                      <a:pt x="84395" y="185239"/>
                    </a:lnTo>
                    <a:lnTo>
                      <a:pt x="86397" y="186384"/>
                    </a:lnTo>
                    <a:lnTo>
                      <a:pt x="88114" y="187957"/>
                    </a:lnTo>
                    <a:lnTo>
                      <a:pt x="89831" y="189960"/>
                    </a:lnTo>
                    <a:lnTo>
                      <a:pt x="91833" y="191677"/>
                    </a:lnTo>
                    <a:lnTo>
                      <a:pt x="94122" y="192678"/>
                    </a:lnTo>
                    <a:lnTo>
                      <a:pt x="99271" y="194251"/>
                    </a:lnTo>
                    <a:lnTo>
                      <a:pt x="101703" y="194537"/>
                    </a:lnTo>
                    <a:lnTo>
                      <a:pt x="102990" y="192964"/>
                    </a:lnTo>
                    <a:lnTo>
                      <a:pt x="104707" y="191819"/>
                    </a:lnTo>
                    <a:lnTo>
                      <a:pt x="105422" y="191533"/>
                    </a:lnTo>
                    <a:lnTo>
                      <a:pt x="106995" y="191962"/>
                    </a:lnTo>
                    <a:lnTo>
                      <a:pt x="107853" y="191819"/>
                    </a:lnTo>
                    <a:lnTo>
                      <a:pt x="108426" y="189388"/>
                    </a:lnTo>
                    <a:lnTo>
                      <a:pt x="110286" y="188530"/>
                    </a:lnTo>
                    <a:lnTo>
                      <a:pt x="113004" y="189245"/>
                    </a:lnTo>
                    <a:lnTo>
                      <a:pt x="115578" y="190389"/>
                    </a:lnTo>
                    <a:lnTo>
                      <a:pt x="118296" y="190961"/>
                    </a:lnTo>
                    <a:lnTo>
                      <a:pt x="121014" y="190675"/>
                    </a:lnTo>
                    <a:lnTo>
                      <a:pt x="121586" y="193822"/>
                    </a:lnTo>
                    <a:lnTo>
                      <a:pt x="122730" y="195109"/>
                    </a:lnTo>
                    <a:lnTo>
                      <a:pt x="124304" y="195824"/>
                    </a:lnTo>
                    <a:lnTo>
                      <a:pt x="127593" y="196540"/>
                    </a:lnTo>
                    <a:lnTo>
                      <a:pt x="131027" y="196969"/>
                    </a:lnTo>
                    <a:lnTo>
                      <a:pt x="133887" y="197541"/>
                    </a:lnTo>
                    <a:lnTo>
                      <a:pt x="139323" y="199544"/>
                    </a:lnTo>
                    <a:lnTo>
                      <a:pt x="142184" y="199973"/>
                    </a:lnTo>
                    <a:lnTo>
                      <a:pt x="147190" y="200259"/>
                    </a:lnTo>
                    <a:lnTo>
                      <a:pt x="148478" y="200688"/>
                    </a:lnTo>
                    <a:lnTo>
                      <a:pt x="149622" y="201547"/>
                    </a:lnTo>
                    <a:lnTo>
                      <a:pt x="156345" y="204121"/>
                    </a:lnTo>
                    <a:lnTo>
                      <a:pt x="157776" y="205265"/>
                    </a:lnTo>
                    <a:lnTo>
                      <a:pt x="158634" y="206839"/>
                    </a:lnTo>
                    <a:lnTo>
                      <a:pt x="159635" y="208126"/>
                    </a:lnTo>
                    <a:lnTo>
                      <a:pt x="160922" y="209270"/>
                    </a:lnTo>
                    <a:lnTo>
                      <a:pt x="162925" y="212275"/>
                    </a:lnTo>
                    <a:lnTo>
                      <a:pt x="164355" y="215708"/>
                    </a:lnTo>
                    <a:lnTo>
                      <a:pt x="169219" y="221429"/>
                    </a:lnTo>
                    <a:lnTo>
                      <a:pt x="171222" y="224576"/>
                    </a:lnTo>
                    <a:lnTo>
                      <a:pt x="174512" y="230727"/>
                    </a:lnTo>
                    <a:lnTo>
                      <a:pt x="176514" y="233016"/>
                    </a:lnTo>
                    <a:lnTo>
                      <a:pt x="181377" y="234875"/>
                    </a:lnTo>
                    <a:lnTo>
                      <a:pt x="183094" y="235018"/>
                    </a:lnTo>
                    <a:lnTo>
                      <a:pt x="184668" y="234017"/>
                    </a:lnTo>
                    <a:lnTo>
                      <a:pt x="183666" y="236878"/>
                    </a:lnTo>
                    <a:lnTo>
                      <a:pt x="183523" y="239738"/>
                    </a:lnTo>
                    <a:lnTo>
                      <a:pt x="186241" y="244030"/>
                    </a:lnTo>
                    <a:lnTo>
                      <a:pt x="187671" y="245174"/>
                    </a:lnTo>
                    <a:lnTo>
                      <a:pt x="194680" y="249752"/>
                    </a:lnTo>
                    <a:lnTo>
                      <a:pt x="197971" y="252612"/>
                    </a:lnTo>
                    <a:lnTo>
                      <a:pt x="200689" y="256046"/>
                    </a:lnTo>
                    <a:lnTo>
                      <a:pt x="202405" y="259764"/>
                    </a:lnTo>
                    <a:lnTo>
                      <a:pt x="204265" y="261195"/>
                    </a:lnTo>
                    <a:lnTo>
                      <a:pt x="205981" y="262769"/>
                    </a:lnTo>
                    <a:lnTo>
                      <a:pt x="208984" y="264485"/>
                    </a:lnTo>
                    <a:lnTo>
                      <a:pt x="212704" y="265057"/>
                    </a:lnTo>
                    <a:lnTo>
                      <a:pt x="217567" y="266345"/>
                    </a:lnTo>
                    <a:lnTo>
                      <a:pt x="219141" y="266201"/>
                    </a:lnTo>
                    <a:lnTo>
                      <a:pt x="220571" y="265629"/>
                    </a:lnTo>
                    <a:lnTo>
                      <a:pt x="224147" y="266201"/>
                    </a:lnTo>
                    <a:lnTo>
                      <a:pt x="227580" y="267918"/>
                    </a:lnTo>
                    <a:lnTo>
                      <a:pt x="229011" y="268061"/>
                    </a:lnTo>
                    <a:lnTo>
                      <a:pt x="233874" y="267632"/>
                    </a:lnTo>
                    <a:lnTo>
                      <a:pt x="235733" y="267060"/>
                    </a:lnTo>
                    <a:lnTo>
                      <a:pt x="237450" y="267346"/>
                    </a:lnTo>
                    <a:lnTo>
                      <a:pt x="241169" y="269348"/>
                    </a:lnTo>
                    <a:lnTo>
                      <a:pt x="244173" y="269921"/>
                    </a:lnTo>
                    <a:lnTo>
                      <a:pt x="256761" y="270922"/>
                    </a:lnTo>
                    <a:lnTo>
                      <a:pt x="262483" y="272352"/>
                    </a:lnTo>
                    <a:lnTo>
                      <a:pt x="265772" y="272352"/>
                    </a:lnTo>
                    <a:lnTo>
                      <a:pt x="268919" y="272781"/>
                    </a:lnTo>
                    <a:lnTo>
                      <a:pt x="271351" y="274212"/>
                    </a:lnTo>
                    <a:lnTo>
                      <a:pt x="274784" y="276786"/>
                    </a:lnTo>
                    <a:lnTo>
                      <a:pt x="275786" y="277788"/>
                    </a:lnTo>
                    <a:lnTo>
                      <a:pt x="276787" y="279647"/>
                    </a:lnTo>
                    <a:lnTo>
                      <a:pt x="280649" y="280935"/>
                    </a:lnTo>
                    <a:lnTo>
                      <a:pt x="285941" y="281936"/>
                    </a:lnTo>
                    <a:lnTo>
                      <a:pt x="289088" y="281793"/>
                    </a:lnTo>
                    <a:lnTo>
                      <a:pt x="290805" y="281507"/>
                    </a:lnTo>
                    <a:lnTo>
                      <a:pt x="294953" y="279075"/>
                    </a:lnTo>
                    <a:lnTo>
                      <a:pt x="295811" y="277931"/>
                    </a:lnTo>
                    <a:lnTo>
                      <a:pt x="294524" y="276930"/>
                    </a:lnTo>
                    <a:lnTo>
                      <a:pt x="290948" y="275213"/>
                    </a:lnTo>
                    <a:lnTo>
                      <a:pt x="288516" y="272638"/>
                    </a:lnTo>
                    <a:lnTo>
                      <a:pt x="289660" y="271637"/>
                    </a:lnTo>
                    <a:lnTo>
                      <a:pt x="295096" y="270636"/>
                    </a:lnTo>
                    <a:close/>
                    <a:moveTo>
                      <a:pt x="417540" y="113862"/>
                    </a:moveTo>
                    <a:lnTo>
                      <a:pt x="417397" y="111144"/>
                    </a:lnTo>
                    <a:lnTo>
                      <a:pt x="415967" y="109999"/>
                    </a:lnTo>
                    <a:lnTo>
                      <a:pt x="415108" y="110571"/>
                    </a:lnTo>
                    <a:lnTo>
                      <a:pt x="413106" y="112860"/>
                    </a:lnTo>
                    <a:lnTo>
                      <a:pt x="413821" y="114148"/>
                    </a:lnTo>
                    <a:lnTo>
                      <a:pt x="414250" y="116293"/>
                    </a:lnTo>
                    <a:lnTo>
                      <a:pt x="414536" y="119154"/>
                    </a:lnTo>
                    <a:lnTo>
                      <a:pt x="415824" y="123016"/>
                    </a:lnTo>
                    <a:lnTo>
                      <a:pt x="416395" y="122730"/>
                    </a:lnTo>
                    <a:lnTo>
                      <a:pt x="417970" y="121300"/>
                    </a:lnTo>
                    <a:lnTo>
                      <a:pt x="418828" y="116293"/>
                    </a:lnTo>
                    <a:lnTo>
                      <a:pt x="417540" y="113862"/>
                    </a:lnTo>
                    <a:close/>
                    <a:moveTo>
                      <a:pt x="454874" y="156631"/>
                    </a:moveTo>
                    <a:lnTo>
                      <a:pt x="453444" y="153770"/>
                    </a:lnTo>
                    <a:lnTo>
                      <a:pt x="451584" y="151052"/>
                    </a:lnTo>
                    <a:lnTo>
                      <a:pt x="448866" y="148478"/>
                    </a:lnTo>
                    <a:lnTo>
                      <a:pt x="446005" y="146189"/>
                    </a:lnTo>
                    <a:lnTo>
                      <a:pt x="444289" y="145474"/>
                    </a:lnTo>
                    <a:lnTo>
                      <a:pt x="442429" y="145045"/>
                    </a:lnTo>
                    <a:lnTo>
                      <a:pt x="440856" y="143900"/>
                    </a:lnTo>
                    <a:lnTo>
                      <a:pt x="437995" y="138751"/>
                    </a:lnTo>
                    <a:lnTo>
                      <a:pt x="436565" y="137463"/>
                    </a:lnTo>
                    <a:lnTo>
                      <a:pt x="433704" y="135461"/>
                    </a:lnTo>
                    <a:lnTo>
                      <a:pt x="432846" y="134317"/>
                    </a:lnTo>
                    <a:lnTo>
                      <a:pt x="432559" y="132743"/>
                    </a:lnTo>
                    <a:lnTo>
                      <a:pt x="429698" y="128023"/>
                    </a:lnTo>
                    <a:lnTo>
                      <a:pt x="426838" y="125591"/>
                    </a:lnTo>
                    <a:lnTo>
                      <a:pt x="422976" y="125019"/>
                    </a:lnTo>
                    <a:lnTo>
                      <a:pt x="421402" y="124161"/>
                    </a:lnTo>
                    <a:lnTo>
                      <a:pt x="419971" y="123016"/>
                    </a:lnTo>
                    <a:lnTo>
                      <a:pt x="418685" y="122730"/>
                    </a:lnTo>
                    <a:lnTo>
                      <a:pt x="419113" y="125734"/>
                    </a:lnTo>
                    <a:lnTo>
                      <a:pt x="418112" y="131742"/>
                    </a:lnTo>
                    <a:lnTo>
                      <a:pt x="418541" y="133887"/>
                    </a:lnTo>
                    <a:lnTo>
                      <a:pt x="419686" y="137321"/>
                    </a:lnTo>
                    <a:lnTo>
                      <a:pt x="420401" y="138465"/>
                    </a:lnTo>
                    <a:lnTo>
                      <a:pt x="423119" y="141182"/>
                    </a:lnTo>
                    <a:lnTo>
                      <a:pt x="425264" y="142470"/>
                    </a:lnTo>
                    <a:lnTo>
                      <a:pt x="427410" y="145617"/>
                    </a:lnTo>
                    <a:lnTo>
                      <a:pt x="428411" y="146332"/>
                    </a:lnTo>
                    <a:lnTo>
                      <a:pt x="433132" y="148621"/>
                    </a:lnTo>
                    <a:lnTo>
                      <a:pt x="434133" y="151768"/>
                    </a:lnTo>
                    <a:lnTo>
                      <a:pt x="433417" y="155201"/>
                    </a:lnTo>
                    <a:lnTo>
                      <a:pt x="434992" y="158205"/>
                    </a:lnTo>
                    <a:lnTo>
                      <a:pt x="437566" y="161065"/>
                    </a:lnTo>
                    <a:lnTo>
                      <a:pt x="440141" y="162925"/>
                    </a:lnTo>
                    <a:lnTo>
                      <a:pt x="443002" y="164355"/>
                    </a:lnTo>
                    <a:lnTo>
                      <a:pt x="445862" y="165071"/>
                    </a:lnTo>
                    <a:lnTo>
                      <a:pt x="449009" y="165214"/>
                    </a:lnTo>
                    <a:lnTo>
                      <a:pt x="450296" y="164355"/>
                    </a:lnTo>
                    <a:lnTo>
                      <a:pt x="451584" y="163211"/>
                    </a:lnTo>
                    <a:lnTo>
                      <a:pt x="454159" y="162210"/>
                    </a:lnTo>
                    <a:lnTo>
                      <a:pt x="454874" y="163211"/>
                    </a:lnTo>
                    <a:lnTo>
                      <a:pt x="455446" y="162782"/>
                    </a:lnTo>
                    <a:lnTo>
                      <a:pt x="456161" y="159921"/>
                    </a:lnTo>
                    <a:lnTo>
                      <a:pt x="454874" y="156631"/>
                    </a:lnTo>
                    <a:close/>
                    <a:moveTo>
                      <a:pt x="345304" y="89115"/>
                    </a:moveTo>
                    <a:lnTo>
                      <a:pt x="342156" y="88114"/>
                    </a:lnTo>
                    <a:lnTo>
                      <a:pt x="339725" y="85968"/>
                    </a:lnTo>
                    <a:lnTo>
                      <a:pt x="335148" y="89115"/>
                    </a:lnTo>
                    <a:lnTo>
                      <a:pt x="333574" y="88543"/>
                    </a:lnTo>
                    <a:lnTo>
                      <a:pt x="332001" y="87399"/>
                    </a:lnTo>
                    <a:lnTo>
                      <a:pt x="330570" y="86111"/>
                    </a:lnTo>
                    <a:lnTo>
                      <a:pt x="327137" y="85539"/>
                    </a:lnTo>
                    <a:lnTo>
                      <a:pt x="323848" y="85539"/>
                    </a:lnTo>
                    <a:lnTo>
                      <a:pt x="322846" y="86970"/>
                    </a:lnTo>
                    <a:lnTo>
                      <a:pt x="322417" y="88543"/>
                    </a:lnTo>
                    <a:lnTo>
                      <a:pt x="322703" y="89973"/>
                    </a:lnTo>
                    <a:lnTo>
                      <a:pt x="326136" y="98699"/>
                    </a:lnTo>
                    <a:lnTo>
                      <a:pt x="326565" y="102418"/>
                    </a:lnTo>
                    <a:lnTo>
                      <a:pt x="326279" y="106137"/>
                    </a:lnTo>
                    <a:lnTo>
                      <a:pt x="323276" y="107711"/>
                    </a:lnTo>
                    <a:lnTo>
                      <a:pt x="319270" y="107568"/>
                    </a:lnTo>
                    <a:lnTo>
                      <a:pt x="317554" y="107854"/>
                    </a:lnTo>
                    <a:lnTo>
                      <a:pt x="315980" y="108426"/>
                    </a:lnTo>
                    <a:lnTo>
                      <a:pt x="310258" y="113003"/>
                    </a:lnTo>
                    <a:lnTo>
                      <a:pt x="308112" y="115721"/>
                    </a:lnTo>
                    <a:lnTo>
                      <a:pt x="306682" y="119154"/>
                    </a:lnTo>
                    <a:lnTo>
                      <a:pt x="304536" y="122301"/>
                    </a:lnTo>
                    <a:lnTo>
                      <a:pt x="302963" y="123016"/>
                    </a:lnTo>
                    <a:lnTo>
                      <a:pt x="301247" y="123159"/>
                    </a:lnTo>
                    <a:lnTo>
                      <a:pt x="299530" y="123731"/>
                    </a:lnTo>
                    <a:lnTo>
                      <a:pt x="297957" y="124876"/>
                    </a:lnTo>
                    <a:lnTo>
                      <a:pt x="294667" y="125162"/>
                    </a:lnTo>
                    <a:lnTo>
                      <a:pt x="291520" y="123302"/>
                    </a:lnTo>
                    <a:lnTo>
                      <a:pt x="288087" y="123731"/>
                    </a:lnTo>
                    <a:lnTo>
                      <a:pt x="284940" y="125591"/>
                    </a:lnTo>
                    <a:lnTo>
                      <a:pt x="281507" y="125162"/>
                    </a:lnTo>
                    <a:lnTo>
                      <a:pt x="279218" y="122301"/>
                    </a:lnTo>
                    <a:lnTo>
                      <a:pt x="278217" y="118725"/>
                    </a:lnTo>
                    <a:lnTo>
                      <a:pt x="278503" y="115006"/>
                    </a:lnTo>
                    <a:lnTo>
                      <a:pt x="279362" y="113433"/>
                    </a:lnTo>
                    <a:lnTo>
                      <a:pt x="281221" y="111430"/>
                    </a:lnTo>
                    <a:lnTo>
                      <a:pt x="279790" y="109856"/>
                    </a:lnTo>
                    <a:lnTo>
                      <a:pt x="278789" y="109713"/>
                    </a:lnTo>
                    <a:lnTo>
                      <a:pt x="277502" y="110429"/>
                    </a:lnTo>
                    <a:lnTo>
                      <a:pt x="276501" y="113575"/>
                    </a:lnTo>
                    <a:lnTo>
                      <a:pt x="275070" y="122873"/>
                    </a:lnTo>
                    <a:lnTo>
                      <a:pt x="271065" y="125162"/>
                    </a:lnTo>
                    <a:lnTo>
                      <a:pt x="266488" y="125162"/>
                    </a:lnTo>
                    <a:lnTo>
                      <a:pt x="265057" y="124876"/>
                    </a:lnTo>
                    <a:lnTo>
                      <a:pt x="260337" y="126592"/>
                    </a:lnTo>
                    <a:lnTo>
                      <a:pt x="256761" y="126878"/>
                    </a:lnTo>
                    <a:lnTo>
                      <a:pt x="253328" y="126592"/>
                    </a:lnTo>
                    <a:lnTo>
                      <a:pt x="249609" y="125019"/>
                    </a:lnTo>
                    <a:lnTo>
                      <a:pt x="245889" y="123875"/>
                    </a:lnTo>
                    <a:lnTo>
                      <a:pt x="239309" y="124733"/>
                    </a:lnTo>
                    <a:lnTo>
                      <a:pt x="237450" y="124161"/>
                    </a:lnTo>
                    <a:lnTo>
                      <a:pt x="235733" y="124017"/>
                    </a:lnTo>
                    <a:lnTo>
                      <a:pt x="234160" y="124590"/>
                    </a:lnTo>
                    <a:lnTo>
                      <a:pt x="232587" y="124590"/>
                    </a:lnTo>
                    <a:lnTo>
                      <a:pt x="228581" y="123445"/>
                    </a:lnTo>
                    <a:lnTo>
                      <a:pt x="226006" y="125591"/>
                    </a:lnTo>
                    <a:lnTo>
                      <a:pt x="225721" y="129310"/>
                    </a:lnTo>
                    <a:lnTo>
                      <a:pt x="227580" y="132171"/>
                    </a:lnTo>
                    <a:lnTo>
                      <a:pt x="230870" y="133315"/>
                    </a:lnTo>
                    <a:lnTo>
                      <a:pt x="234303" y="134030"/>
                    </a:lnTo>
                    <a:lnTo>
                      <a:pt x="237164" y="135175"/>
                    </a:lnTo>
                    <a:lnTo>
                      <a:pt x="239882" y="136605"/>
                    </a:lnTo>
                    <a:lnTo>
                      <a:pt x="248750" y="142613"/>
                    </a:lnTo>
                    <a:lnTo>
                      <a:pt x="249609" y="142899"/>
                    </a:lnTo>
                    <a:lnTo>
                      <a:pt x="254043" y="141469"/>
                    </a:lnTo>
                    <a:lnTo>
                      <a:pt x="257333" y="141469"/>
                    </a:lnTo>
                    <a:lnTo>
                      <a:pt x="260337" y="142899"/>
                    </a:lnTo>
                    <a:lnTo>
                      <a:pt x="263770" y="147047"/>
                    </a:lnTo>
                    <a:lnTo>
                      <a:pt x="265343" y="147905"/>
                    </a:lnTo>
                    <a:lnTo>
                      <a:pt x="268347" y="148192"/>
                    </a:lnTo>
                    <a:lnTo>
                      <a:pt x="271351" y="147905"/>
                    </a:lnTo>
                    <a:lnTo>
                      <a:pt x="281650" y="147763"/>
                    </a:lnTo>
                    <a:lnTo>
                      <a:pt x="288802" y="147333"/>
                    </a:lnTo>
                    <a:lnTo>
                      <a:pt x="290232" y="146904"/>
                    </a:lnTo>
                    <a:lnTo>
                      <a:pt x="293666" y="144616"/>
                    </a:lnTo>
                    <a:lnTo>
                      <a:pt x="297242" y="143471"/>
                    </a:lnTo>
                    <a:lnTo>
                      <a:pt x="298815" y="142470"/>
                    </a:lnTo>
                    <a:lnTo>
                      <a:pt x="300245" y="141182"/>
                    </a:lnTo>
                    <a:lnTo>
                      <a:pt x="303536" y="139895"/>
                    </a:lnTo>
                    <a:lnTo>
                      <a:pt x="307254" y="139466"/>
                    </a:lnTo>
                    <a:lnTo>
                      <a:pt x="308685" y="138894"/>
                    </a:lnTo>
                    <a:lnTo>
                      <a:pt x="312833" y="136605"/>
                    </a:lnTo>
                    <a:lnTo>
                      <a:pt x="315980" y="134174"/>
                    </a:lnTo>
                    <a:lnTo>
                      <a:pt x="318698" y="131456"/>
                    </a:lnTo>
                    <a:lnTo>
                      <a:pt x="319700" y="130168"/>
                    </a:lnTo>
                    <a:lnTo>
                      <a:pt x="320415" y="128738"/>
                    </a:lnTo>
                    <a:lnTo>
                      <a:pt x="320415" y="126878"/>
                    </a:lnTo>
                    <a:lnTo>
                      <a:pt x="321416" y="125734"/>
                    </a:lnTo>
                    <a:lnTo>
                      <a:pt x="326852" y="125448"/>
                    </a:lnTo>
                    <a:lnTo>
                      <a:pt x="332001" y="126020"/>
                    </a:lnTo>
                    <a:lnTo>
                      <a:pt x="335148" y="124876"/>
                    </a:lnTo>
                    <a:lnTo>
                      <a:pt x="338438" y="122730"/>
                    </a:lnTo>
                    <a:lnTo>
                      <a:pt x="340440" y="119726"/>
                    </a:lnTo>
                    <a:lnTo>
                      <a:pt x="338438" y="116436"/>
                    </a:lnTo>
                    <a:lnTo>
                      <a:pt x="336006" y="113433"/>
                    </a:lnTo>
                    <a:lnTo>
                      <a:pt x="335720" y="111144"/>
                    </a:lnTo>
                    <a:lnTo>
                      <a:pt x="336579" y="108998"/>
                    </a:lnTo>
                    <a:lnTo>
                      <a:pt x="341156" y="108712"/>
                    </a:lnTo>
                    <a:lnTo>
                      <a:pt x="342586" y="108283"/>
                    </a:lnTo>
                    <a:lnTo>
                      <a:pt x="343873" y="107568"/>
                    </a:lnTo>
                    <a:lnTo>
                      <a:pt x="346734" y="103563"/>
                    </a:lnTo>
                    <a:lnTo>
                      <a:pt x="348165" y="100845"/>
                    </a:lnTo>
                    <a:lnTo>
                      <a:pt x="348308" y="97841"/>
                    </a:lnTo>
                    <a:lnTo>
                      <a:pt x="347449" y="95838"/>
                    </a:lnTo>
                    <a:lnTo>
                      <a:pt x="347020" y="93693"/>
                    </a:lnTo>
                    <a:lnTo>
                      <a:pt x="348308" y="89115"/>
                    </a:lnTo>
                    <a:lnTo>
                      <a:pt x="345304" y="89115"/>
                    </a:lnTo>
                    <a:close/>
                    <a:moveTo>
                      <a:pt x="285941" y="245746"/>
                    </a:moveTo>
                    <a:lnTo>
                      <a:pt x="286371" y="245031"/>
                    </a:lnTo>
                    <a:lnTo>
                      <a:pt x="287086" y="242027"/>
                    </a:lnTo>
                    <a:lnTo>
                      <a:pt x="286799" y="240597"/>
                    </a:lnTo>
                    <a:lnTo>
                      <a:pt x="285656" y="238022"/>
                    </a:lnTo>
                    <a:lnTo>
                      <a:pt x="282222" y="236306"/>
                    </a:lnTo>
                    <a:lnTo>
                      <a:pt x="280077" y="237879"/>
                    </a:lnTo>
                    <a:lnTo>
                      <a:pt x="279362" y="241026"/>
                    </a:lnTo>
                    <a:lnTo>
                      <a:pt x="284225" y="245174"/>
                    </a:lnTo>
                    <a:lnTo>
                      <a:pt x="285941" y="245746"/>
                    </a:lnTo>
                    <a:close/>
                    <a:moveTo>
                      <a:pt x="302963" y="250324"/>
                    </a:moveTo>
                    <a:lnTo>
                      <a:pt x="303106" y="249465"/>
                    </a:lnTo>
                    <a:lnTo>
                      <a:pt x="302678" y="247606"/>
                    </a:lnTo>
                    <a:lnTo>
                      <a:pt x="302534" y="245460"/>
                    </a:lnTo>
                    <a:lnTo>
                      <a:pt x="299817" y="242600"/>
                    </a:lnTo>
                    <a:lnTo>
                      <a:pt x="298529" y="242170"/>
                    </a:lnTo>
                    <a:lnTo>
                      <a:pt x="296241" y="242885"/>
                    </a:lnTo>
                    <a:lnTo>
                      <a:pt x="291949" y="240454"/>
                    </a:lnTo>
                    <a:lnTo>
                      <a:pt x="291091" y="240454"/>
                    </a:lnTo>
                    <a:lnTo>
                      <a:pt x="289232" y="240883"/>
                    </a:lnTo>
                    <a:lnTo>
                      <a:pt x="289088" y="241741"/>
                    </a:lnTo>
                    <a:lnTo>
                      <a:pt x="289232" y="243172"/>
                    </a:lnTo>
                    <a:lnTo>
                      <a:pt x="291520" y="246176"/>
                    </a:lnTo>
                    <a:lnTo>
                      <a:pt x="291091" y="246891"/>
                    </a:lnTo>
                    <a:lnTo>
                      <a:pt x="289374" y="248750"/>
                    </a:lnTo>
                    <a:lnTo>
                      <a:pt x="293666" y="248893"/>
                    </a:lnTo>
                    <a:lnTo>
                      <a:pt x="296812" y="249608"/>
                    </a:lnTo>
                    <a:lnTo>
                      <a:pt x="300818" y="249608"/>
                    </a:lnTo>
                    <a:lnTo>
                      <a:pt x="301962" y="249894"/>
                    </a:lnTo>
                    <a:lnTo>
                      <a:pt x="301819" y="251182"/>
                    </a:lnTo>
                    <a:lnTo>
                      <a:pt x="302963" y="250324"/>
                    </a:lnTo>
                    <a:close/>
                    <a:moveTo>
                      <a:pt x="308828" y="212704"/>
                    </a:moveTo>
                    <a:lnTo>
                      <a:pt x="307541" y="213419"/>
                    </a:lnTo>
                    <a:lnTo>
                      <a:pt x="306254" y="215564"/>
                    </a:lnTo>
                    <a:lnTo>
                      <a:pt x="308542" y="216852"/>
                    </a:lnTo>
                    <a:lnTo>
                      <a:pt x="308685" y="217710"/>
                    </a:lnTo>
                    <a:lnTo>
                      <a:pt x="308542" y="219140"/>
                    </a:lnTo>
                    <a:lnTo>
                      <a:pt x="307541" y="221715"/>
                    </a:lnTo>
                    <a:lnTo>
                      <a:pt x="309830" y="224004"/>
                    </a:lnTo>
                    <a:lnTo>
                      <a:pt x="309257" y="221858"/>
                    </a:lnTo>
                    <a:lnTo>
                      <a:pt x="310258" y="216852"/>
                    </a:lnTo>
                    <a:lnTo>
                      <a:pt x="309543" y="215422"/>
                    </a:lnTo>
                    <a:lnTo>
                      <a:pt x="309543" y="212275"/>
                    </a:lnTo>
                    <a:lnTo>
                      <a:pt x="308828" y="212704"/>
                    </a:lnTo>
                    <a:close/>
                    <a:moveTo>
                      <a:pt x="300102" y="277215"/>
                    </a:moveTo>
                    <a:lnTo>
                      <a:pt x="299673" y="278646"/>
                    </a:lnTo>
                    <a:lnTo>
                      <a:pt x="300245" y="279218"/>
                    </a:lnTo>
                    <a:lnTo>
                      <a:pt x="302678" y="279933"/>
                    </a:lnTo>
                    <a:lnTo>
                      <a:pt x="303106" y="277502"/>
                    </a:lnTo>
                    <a:lnTo>
                      <a:pt x="302248" y="277073"/>
                    </a:lnTo>
                    <a:lnTo>
                      <a:pt x="300102" y="277215"/>
                    </a:lnTo>
                    <a:close/>
                    <a:moveTo>
                      <a:pt x="311975" y="258763"/>
                    </a:moveTo>
                    <a:lnTo>
                      <a:pt x="309830" y="261052"/>
                    </a:lnTo>
                    <a:lnTo>
                      <a:pt x="308542" y="261052"/>
                    </a:lnTo>
                    <a:lnTo>
                      <a:pt x="307397" y="259907"/>
                    </a:lnTo>
                    <a:lnTo>
                      <a:pt x="307684" y="258620"/>
                    </a:lnTo>
                    <a:lnTo>
                      <a:pt x="301962" y="254472"/>
                    </a:lnTo>
                    <a:lnTo>
                      <a:pt x="300532" y="252469"/>
                    </a:lnTo>
                    <a:lnTo>
                      <a:pt x="299244" y="251611"/>
                    </a:lnTo>
                    <a:lnTo>
                      <a:pt x="299673" y="253614"/>
                    </a:lnTo>
                    <a:lnTo>
                      <a:pt x="301819" y="256761"/>
                    </a:lnTo>
                    <a:lnTo>
                      <a:pt x="302820" y="259478"/>
                    </a:lnTo>
                    <a:lnTo>
                      <a:pt x="304536" y="260337"/>
                    </a:lnTo>
                    <a:lnTo>
                      <a:pt x="304680" y="263198"/>
                    </a:lnTo>
                    <a:lnTo>
                      <a:pt x="311260" y="265200"/>
                    </a:lnTo>
                    <a:lnTo>
                      <a:pt x="312976" y="266345"/>
                    </a:lnTo>
                    <a:lnTo>
                      <a:pt x="314979" y="259192"/>
                    </a:lnTo>
                    <a:lnTo>
                      <a:pt x="313691" y="258191"/>
                    </a:lnTo>
                    <a:lnTo>
                      <a:pt x="311975" y="25876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39" name="Freeform: Shape 438">
                <a:extLst>
                  <a:ext uri="{FF2B5EF4-FFF2-40B4-BE49-F238E27FC236}">
                    <a16:creationId xmlns:a16="http://schemas.microsoft.com/office/drawing/2014/main" id="{48C373BE-02CB-D618-9148-656A5C1535AD}"/>
                  </a:ext>
                  <a:ext uri="{C183D7F6-B498-43B3-948B-1728B52AA6E4}">
                    <adec:decorative xmlns:adec="http://schemas.microsoft.com/office/drawing/2017/decorative" val="1"/>
                  </a:ext>
                </a:extLst>
              </p:cNvPr>
              <p:cNvSpPr/>
              <p:nvPr/>
            </p:nvSpPr>
            <p:spPr>
              <a:xfrm>
                <a:off x="3539509" y="4553342"/>
                <a:ext cx="382065" cy="555289"/>
              </a:xfrm>
              <a:custGeom>
                <a:avLst/>
                <a:gdLst>
                  <a:gd name="connsiteX0" fmla="*/ 382065 w 382065"/>
                  <a:gd name="connsiteY0" fmla="*/ 375629 h 555289"/>
                  <a:gd name="connsiteX1" fmla="*/ 378060 w 382065"/>
                  <a:gd name="connsiteY1" fmla="*/ 368620 h 555289"/>
                  <a:gd name="connsiteX2" fmla="*/ 374484 w 382065"/>
                  <a:gd name="connsiteY2" fmla="*/ 362469 h 555289"/>
                  <a:gd name="connsiteX3" fmla="*/ 371194 w 382065"/>
                  <a:gd name="connsiteY3" fmla="*/ 356604 h 555289"/>
                  <a:gd name="connsiteX4" fmla="*/ 367332 w 382065"/>
                  <a:gd name="connsiteY4" fmla="*/ 349881 h 555289"/>
                  <a:gd name="connsiteX5" fmla="*/ 364757 w 382065"/>
                  <a:gd name="connsiteY5" fmla="*/ 345447 h 555289"/>
                  <a:gd name="connsiteX6" fmla="*/ 361610 w 382065"/>
                  <a:gd name="connsiteY6" fmla="*/ 340011 h 555289"/>
                  <a:gd name="connsiteX7" fmla="*/ 358893 w 382065"/>
                  <a:gd name="connsiteY7" fmla="*/ 335148 h 555289"/>
                  <a:gd name="connsiteX8" fmla="*/ 355030 w 382065"/>
                  <a:gd name="connsiteY8" fmla="*/ 328568 h 555289"/>
                  <a:gd name="connsiteX9" fmla="*/ 352170 w 382065"/>
                  <a:gd name="connsiteY9" fmla="*/ 328568 h 555289"/>
                  <a:gd name="connsiteX10" fmla="*/ 347163 w 382065"/>
                  <a:gd name="connsiteY10" fmla="*/ 327996 h 555289"/>
                  <a:gd name="connsiteX11" fmla="*/ 343587 w 382065"/>
                  <a:gd name="connsiteY11" fmla="*/ 327852 h 555289"/>
                  <a:gd name="connsiteX12" fmla="*/ 340297 w 382065"/>
                  <a:gd name="connsiteY12" fmla="*/ 329426 h 555289"/>
                  <a:gd name="connsiteX13" fmla="*/ 335720 w 382065"/>
                  <a:gd name="connsiteY13" fmla="*/ 331429 h 555289"/>
                  <a:gd name="connsiteX14" fmla="*/ 333574 w 382065"/>
                  <a:gd name="connsiteY14" fmla="*/ 332001 h 555289"/>
                  <a:gd name="connsiteX15" fmla="*/ 332001 w 382065"/>
                  <a:gd name="connsiteY15" fmla="*/ 332001 h 555289"/>
                  <a:gd name="connsiteX16" fmla="*/ 330570 w 382065"/>
                  <a:gd name="connsiteY16" fmla="*/ 331858 h 555289"/>
                  <a:gd name="connsiteX17" fmla="*/ 328711 w 382065"/>
                  <a:gd name="connsiteY17" fmla="*/ 330714 h 555289"/>
                  <a:gd name="connsiteX18" fmla="*/ 326279 w 382065"/>
                  <a:gd name="connsiteY18" fmla="*/ 328425 h 555289"/>
                  <a:gd name="connsiteX19" fmla="*/ 324276 w 382065"/>
                  <a:gd name="connsiteY19" fmla="*/ 329283 h 555289"/>
                  <a:gd name="connsiteX20" fmla="*/ 322989 w 382065"/>
                  <a:gd name="connsiteY20" fmla="*/ 330284 h 555289"/>
                  <a:gd name="connsiteX21" fmla="*/ 322989 w 382065"/>
                  <a:gd name="connsiteY21" fmla="*/ 325135 h 555289"/>
                  <a:gd name="connsiteX22" fmla="*/ 322989 w 382065"/>
                  <a:gd name="connsiteY22" fmla="*/ 317410 h 555289"/>
                  <a:gd name="connsiteX23" fmla="*/ 322989 w 382065"/>
                  <a:gd name="connsiteY23" fmla="*/ 310687 h 555289"/>
                  <a:gd name="connsiteX24" fmla="*/ 323132 w 382065"/>
                  <a:gd name="connsiteY24" fmla="*/ 305252 h 555289"/>
                  <a:gd name="connsiteX25" fmla="*/ 323132 w 382065"/>
                  <a:gd name="connsiteY25" fmla="*/ 298815 h 555289"/>
                  <a:gd name="connsiteX26" fmla="*/ 323132 w 382065"/>
                  <a:gd name="connsiteY26" fmla="*/ 294381 h 555289"/>
                  <a:gd name="connsiteX27" fmla="*/ 324419 w 382065"/>
                  <a:gd name="connsiteY27" fmla="*/ 292664 h 555289"/>
                  <a:gd name="connsiteX28" fmla="*/ 325278 w 382065"/>
                  <a:gd name="connsiteY28" fmla="*/ 290805 h 555289"/>
                  <a:gd name="connsiteX29" fmla="*/ 324276 w 382065"/>
                  <a:gd name="connsiteY29" fmla="*/ 288230 h 555289"/>
                  <a:gd name="connsiteX30" fmla="*/ 324419 w 382065"/>
                  <a:gd name="connsiteY30" fmla="*/ 285798 h 555289"/>
                  <a:gd name="connsiteX31" fmla="*/ 325135 w 382065"/>
                  <a:gd name="connsiteY31" fmla="*/ 284225 h 555289"/>
                  <a:gd name="connsiteX32" fmla="*/ 325993 w 382065"/>
                  <a:gd name="connsiteY32" fmla="*/ 282651 h 555289"/>
                  <a:gd name="connsiteX33" fmla="*/ 323990 w 382065"/>
                  <a:gd name="connsiteY33" fmla="*/ 283509 h 555289"/>
                  <a:gd name="connsiteX34" fmla="*/ 323132 w 382065"/>
                  <a:gd name="connsiteY34" fmla="*/ 283938 h 555289"/>
                  <a:gd name="connsiteX35" fmla="*/ 321988 w 382065"/>
                  <a:gd name="connsiteY35" fmla="*/ 285083 h 555289"/>
                  <a:gd name="connsiteX36" fmla="*/ 319413 w 382065"/>
                  <a:gd name="connsiteY36" fmla="*/ 286656 h 555289"/>
                  <a:gd name="connsiteX37" fmla="*/ 317696 w 382065"/>
                  <a:gd name="connsiteY37" fmla="*/ 288373 h 555289"/>
                  <a:gd name="connsiteX38" fmla="*/ 315694 w 382065"/>
                  <a:gd name="connsiteY38" fmla="*/ 289660 h 555289"/>
                  <a:gd name="connsiteX39" fmla="*/ 313119 w 382065"/>
                  <a:gd name="connsiteY39" fmla="*/ 292521 h 555289"/>
                  <a:gd name="connsiteX40" fmla="*/ 310973 w 382065"/>
                  <a:gd name="connsiteY40" fmla="*/ 294238 h 555289"/>
                  <a:gd name="connsiteX41" fmla="*/ 308685 w 382065"/>
                  <a:gd name="connsiteY41" fmla="*/ 295239 h 555289"/>
                  <a:gd name="connsiteX42" fmla="*/ 304966 w 382065"/>
                  <a:gd name="connsiteY42" fmla="*/ 298672 h 555289"/>
                  <a:gd name="connsiteX43" fmla="*/ 301962 w 382065"/>
                  <a:gd name="connsiteY43" fmla="*/ 299387 h 555289"/>
                  <a:gd name="connsiteX44" fmla="*/ 293808 w 382065"/>
                  <a:gd name="connsiteY44" fmla="*/ 299816 h 555289"/>
                  <a:gd name="connsiteX45" fmla="*/ 285369 w 382065"/>
                  <a:gd name="connsiteY45" fmla="*/ 299816 h 555289"/>
                  <a:gd name="connsiteX46" fmla="*/ 277645 w 382065"/>
                  <a:gd name="connsiteY46" fmla="*/ 299816 h 555289"/>
                  <a:gd name="connsiteX47" fmla="*/ 276500 w 382065"/>
                  <a:gd name="connsiteY47" fmla="*/ 299816 h 555289"/>
                  <a:gd name="connsiteX48" fmla="*/ 276500 w 382065"/>
                  <a:gd name="connsiteY48" fmla="*/ 296955 h 555289"/>
                  <a:gd name="connsiteX49" fmla="*/ 276786 w 382065"/>
                  <a:gd name="connsiteY49" fmla="*/ 294953 h 555289"/>
                  <a:gd name="connsiteX50" fmla="*/ 274069 w 382065"/>
                  <a:gd name="connsiteY50" fmla="*/ 292807 h 555289"/>
                  <a:gd name="connsiteX51" fmla="*/ 273926 w 382065"/>
                  <a:gd name="connsiteY51" fmla="*/ 290232 h 555289"/>
                  <a:gd name="connsiteX52" fmla="*/ 273210 w 382065"/>
                  <a:gd name="connsiteY52" fmla="*/ 288516 h 555289"/>
                  <a:gd name="connsiteX53" fmla="*/ 272352 w 382065"/>
                  <a:gd name="connsiteY53" fmla="*/ 286227 h 555289"/>
                  <a:gd name="connsiteX54" fmla="*/ 270493 w 382065"/>
                  <a:gd name="connsiteY54" fmla="*/ 284797 h 555289"/>
                  <a:gd name="connsiteX55" fmla="*/ 267918 w 382065"/>
                  <a:gd name="connsiteY55" fmla="*/ 284368 h 555289"/>
                  <a:gd name="connsiteX56" fmla="*/ 263627 w 382065"/>
                  <a:gd name="connsiteY56" fmla="*/ 283080 h 555289"/>
                  <a:gd name="connsiteX57" fmla="*/ 257333 w 382065"/>
                  <a:gd name="connsiteY57" fmla="*/ 281793 h 555289"/>
                  <a:gd name="connsiteX58" fmla="*/ 251325 w 382065"/>
                  <a:gd name="connsiteY58" fmla="*/ 281793 h 555289"/>
                  <a:gd name="connsiteX59" fmla="*/ 245460 w 382065"/>
                  <a:gd name="connsiteY59" fmla="*/ 281936 h 555289"/>
                  <a:gd name="connsiteX60" fmla="*/ 249036 w 382065"/>
                  <a:gd name="connsiteY60" fmla="*/ 277502 h 555289"/>
                  <a:gd name="connsiteX61" fmla="*/ 252612 w 382065"/>
                  <a:gd name="connsiteY61" fmla="*/ 273068 h 555289"/>
                  <a:gd name="connsiteX62" fmla="*/ 252612 w 382065"/>
                  <a:gd name="connsiteY62" fmla="*/ 269205 h 555289"/>
                  <a:gd name="connsiteX63" fmla="*/ 249608 w 382065"/>
                  <a:gd name="connsiteY63" fmla="*/ 265915 h 555289"/>
                  <a:gd name="connsiteX64" fmla="*/ 248035 w 382065"/>
                  <a:gd name="connsiteY64" fmla="*/ 263769 h 555289"/>
                  <a:gd name="connsiteX65" fmla="*/ 245603 w 382065"/>
                  <a:gd name="connsiteY65" fmla="*/ 260909 h 555289"/>
                  <a:gd name="connsiteX66" fmla="*/ 242599 w 382065"/>
                  <a:gd name="connsiteY66" fmla="*/ 258906 h 555289"/>
                  <a:gd name="connsiteX67" fmla="*/ 241026 w 382065"/>
                  <a:gd name="connsiteY67" fmla="*/ 256331 h 555289"/>
                  <a:gd name="connsiteX68" fmla="*/ 241169 w 382065"/>
                  <a:gd name="connsiteY68" fmla="*/ 254758 h 555289"/>
                  <a:gd name="connsiteX69" fmla="*/ 240883 w 382065"/>
                  <a:gd name="connsiteY69" fmla="*/ 253614 h 555289"/>
                  <a:gd name="connsiteX70" fmla="*/ 239738 w 382065"/>
                  <a:gd name="connsiteY70" fmla="*/ 253041 h 555289"/>
                  <a:gd name="connsiteX71" fmla="*/ 238594 w 382065"/>
                  <a:gd name="connsiteY71" fmla="*/ 252040 h 555289"/>
                  <a:gd name="connsiteX72" fmla="*/ 237021 w 382065"/>
                  <a:gd name="connsiteY72" fmla="*/ 251039 h 555289"/>
                  <a:gd name="connsiteX73" fmla="*/ 235161 w 382065"/>
                  <a:gd name="connsiteY73" fmla="*/ 249608 h 555289"/>
                  <a:gd name="connsiteX74" fmla="*/ 235161 w 382065"/>
                  <a:gd name="connsiteY74" fmla="*/ 248321 h 555289"/>
                  <a:gd name="connsiteX75" fmla="*/ 234446 w 382065"/>
                  <a:gd name="connsiteY75" fmla="*/ 246748 h 555289"/>
                  <a:gd name="connsiteX76" fmla="*/ 233302 w 382065"/>
                  <a:gd name="connsiteY76" fmla="*/ 245031 h 555289"/>
                  <a:gd name="connsiteX77" fmla="*/ 233302 w 382065"/>
                  <a:gd name="connsiteY77" fmla="*/ 243601 h 555289"/>
                  <a:gd name="connsiteX78" fmla="*/ 232300 w 382065"/>
                  <a:gd name="connsiteY78" fmla="*/ 241455 h 555289"/>
                  <a:gd name="connsiteX79" fmla="*/ 231156 w 382065"/>
                  <a:gd name="connsiteY79" fmla="*/ 239882 h 555289"/>
                  <a:gd name="connsiteX80" fmla="*/ 230012 w 382065"/>
                  <a:gd name="connsiteY80" fmla="*/ 238737 h 555289"/>
                  <a:gd name="connsiteX81" fmla="*/ 228295 w 382065"/>
                  <a:gd name="connsiteY81" fmla="*/ 237307 h 555289"/>
                  <a:gd name="connsiteX82" fmla="*/ 228438 w 382065"/>
                  <a:gd name="connsiteY82" fmla="*/ 236020 h 555289"/>
                  <a:gd name="connsiteX83" fmla="*/ 229726 w 382065"/>
                  <a:gd name="connsiteY83" fmla="*/ 235447 h 555289"/>
                  <a:gd name="connsiteX84" fmla="*/ 230155 w 382065"/>
                  <a:gd name="connsiteY84" fmla="*/ 234017 h 555289"/>
                  <a:gd name="connsiteX85" fmla="*/ 230012 w 382065"/>
                  <a:gd name="connsiteY85" fmla="*/ 232586 h 555289"/>
                  <a:gd name="connsiteX86" fmla="*/ 228581 w 382065"/>
                  <a:gd name="connsiteY86" fmla="*/ 231728 h 555289"/>
                  <a:gd name="connsiteX87" fmla="*/ 227008 w 382065"/>
                  <a:gd name="connsiteY87" fmla="*/ 231299 h 555289"/>
                  <a:gd name="connsiteX88" fmla="*/ 224719 w 382065"/>
                  <a:gd name="connsiteY88" fmla="*/ 228724 h 555289"/>
                  <a:gd name="connsiteX89" fmla="*/ 223146 w 382065"/>
                  <a:gd name="connsiteY89" fmla="*/ 227437 h 555289"/>
                  <a:gd name="connsiteX90" fmla="*/ 222144 w 382065"/>
                  <a:gd name="connsiteY90" fmla="*/ 226722 h 555289"/>
                  <a:gd name="connsiteX91" fmla="*/ 221572 w 382065"/>
                  <a:gd name="connsiteY91" fmla="*/ 225863 h 555289"/>
                  <a:gd name="connsiteX92" fmla="*/ 222144 w 382065"/>
                  <a:gd name="connsiteY92" fmla="*/ 225148 h 555289"/>
                  <a:gd name="connsiteX93" fmla="*/ 222860 w 382065"/>
                  <a:gd name="connsiteY93" fmla="*/ 224290 h 555289"/>
                  <a:gd name="connsiteX94" fmla="*/ 223003 w 382065"/>
                  <a:gd name="connsiteY94" fmla="*/ 222860 h 555289"/>
                  <a:gd name="connsiteX95" fmla="*/ 222716 w 382065"/>
                  <a:gd name="connsiteY95" fmla="*/ 221572 h 555289"/>
                  <a:gd name="connsiteX96" fmla="*/ 222716 w 382065"/>
                  <a:gd name="connsiteY96" fmla="*/ 220428 h 555289"/>
                  <a:gd name="connsiteX97" fmla="*/ 223718 w 382065"/>
                  <a:gd name="connsiteY97" fmla="*/ 220142 h 555289"/>
                  <a:gd name="connsiteX98" fmla="*/ 224862 w 382065"/>
                  <a:gd name="connsiteY98" fmla="*/ 220285 h 555289"/>
                  <a:gd name="connsiteX99" fmla="*/ 226007 w 382065"/>
                  <a:gd name="connsiteY99" fmla="*/ 219570 h 555289"/>
                  <a:gd name="connsiteX100" fmla="*/ 227437 w 382065"/>
                  <a:gd name="connsiteY100" fmla="*/ 219284 h 555289"/>
                  <a:gd name="connsiteX101" fmla="*/ 229153 w 382065"/>
                  <a:gd name="connsiteY101" fmla="*/ 219141 h 555289"/>
                  <a:gd name="connsiteX102" fmla="*/ 230012 w 382065"/>
                  <a:gd name="connsiteY102" fmla="*/ 218425 h 555289"/>
                  <a:gd name="connsiteX103" fmla="*/ 230012 w 382065"/>
                  <a:gd name="connsiteY103" fmla="*/ 216995 h 555289"/>
                  <a:gd name="connsiteX104" fmla="*/ 228867 w 382065"/>
                  <a:gd name="connsiteY104" fmla="*/ 214277 h 555289"/>
                  <a:gd name="connsiteX105" fmla="*/ 227866 w 382065"/>
                  <a:gd name="connsiteY105" fmla="*/ 213133 h 555289"/>
                  <a:gd name="connsiteX106" fmla="*/ 227437 w 382065"/>
                  <a:gd name="connsiteY106" fmla="*/ 211416 h 555289"/>
                  <a:gd name="connsiteX107" fmla="*/ 228295 w 382065"/>
                  <a:gd name="connsiteY107" fmla="*/ 208269 h 555289"/>
                  <a:gd name="connsiteX108" fmla="*/ 228867 w 382065"/>
                  <a:gd name="connsiteY108" fmla="*/ 206267 h 555289"/>
                  <a:gd name="connsiteX109" fmla="*/ 230870 w 382065"/>
                  <a:gd name="connsiteY109" fmla="*/ 203978 h 555289"/>
                  <a:gd name="connsiteX110" fmla="*/ 236735 w 382065"/>
                  <a:gd name="connsiteY110" fmla="*/ 199401 h 555289"/>
                  <a:gd name="connsiteX111" fmla="*/ 241884 w 382065"/>
                  <a:gd name="connsiteY111" fmla="*/ 196254 h 555289"/>
                  <a:gd name="connsiteX112" fmla="*/ 244459 w 382065"/>
                  <a:gd name="connsiteY112" fmla="*/ 195968 h 555289"/>
                  <a:gd name="connsiteX113" fmla="*/ 246461 w 382065"/>
                  <a:gd name="connsiteY113" fmla="*/ 194680 h 555289"/>
                  <a:gd name="connsiteX114" fmla="*/ 247606 w 382065"/>
                  <a:gd name="connsiteY114" fmla="*/ 192964 h 555289"/>
                  <a:gd name="connsiteX115" fmla="*/ 248035 w 382065"/>
                  <a:gd name="connsiteY115" fmla="*/ 190961 h 555289"/>
                  <a:gd name="connsiteX116" fmla="*/ 247749 w 382065"/>
                  <a:gd name="connsiteY116" fmla="*/ 189245 h 555289"/>
                  <a:gd name="connsiteX117" fmla="*/ 246748 w 382065"/>
                  <a:gd name="connsiteY117" fmla="*/ 186813 h 555289"/>
                  <a:gd name="connsiteX118" fmla="*/ 245603 w 382065"/>
                  <a:gd name="connsiteY118" fmla="*/ 183666 h 555289"/>
                  <a:gd name="connsiteX119" fmla="*/ 244602 w 382065"/>
                  <a:gd name="connsiteY119" fmla="*/ 181950 h 555289"/>
                  <a:gd name="connsiteX120" fmla="*/ 245460 w 382065"/>
                  <a:gd name="connsiteY120" fmla="*/ 179804 h 555289"/>
                  <a:gd name="connsiteX121" fmla="*/ 246891 w 382065"/>
                  <a:gd name="connsiteY121" fmla="*/ 176943 h 555289"/>
                  <a:gd name="connsiteX122" fmla="*/ 249751 w 382065"/>
                  <a:gd name="connsiteY122" fmla="*/ 172652 h 555289"/>
                  <a:gd name="connsiteX123" fmla="*/ 252326 w 382065"/>
                  <a:gd name="connsiteY123" fmla="*/ 167932 h 555289"/>
                  <a:gd name="connsiteX124" fmla="*/ 252612 w 382065"/>
                  <a:gd name="connsiteY124" fmla="*/ 166644 h 555289"/>
                  <a:gd name="connsiteX125" fmla="*/ 253042 w 382065"/>
                  <a:gd name="connsiteY125" fmla="*/ 163783 h 555289"/>
                  <a:gd name="connsiteX126" fmla="*/ 254186 w 382065"/>
                  <a:gd name="connsiteY126" fmla="*/ 157918 h 555289"/>
                  <a:gd name="connsiteX127" fmla="*/ 254901 w 382065"/>
                  <a:gd name="connsiteY127" fmla="*/ 154772 h 555289"/>
                  <a:gd name="connsiteX128" fmla="*/ 254615 w 382065"/>
                  <a:gd name="connsiteY128" fmla="*/ 153627 h 555289"/>
                  <a:gd name="connsiteX129" fmla="*/ 255187 w 382065"/>
                  <a:gd name="connsiteY129" fmla="*/ 152483 h 555289"/>
                  <a:gd name="connsiteX130" fmla="*/ 256904 w 382065"/>
                  <a:gd name="connsiteY130" fmla="*/ 151625 h 555289"/>
                  <a:gd name="connsiteX131" fmla="*/ 260909 w 382065"/>
                  <a:gd name="connsiteY131" fmla="*/ 150909 h 555289"/>
                  <a:gd name="connsiteX132" fmla="*/ 263627 w 382065"/>
                  <a:gd name="connsiteY132" fmla="*/ 149193 h 555289"/>
                  <a:gd name="connsiteX133" fmla="*/ 267775 w 382065"/>
                  <a:gd name="connsiteY133" fmla="*/ 145903 h 555289"/>
                  <a:gd name="connsiteX134" fmla="*/ 271351 w 382065"/>
                  <a:gd name="connsiteY134" fmla="*/ 142470 h 555289"/>
                  <a:gd name="connsiteX135" fmla="*/ 274212 w 382065"/>
                  <a:gd name="connsiteY135" fmla="*/ 141326 h 555289"/>
                  <a:gd name="connsiteX136" fmla="*/ 279504 w 382065"/>
                  <a:gd name="connsiteY136" fmla="*/ 138036 h 555289"/>
                  <a:gd name="connsiteX137" fmla="*/ 282508 w 382065"/>
                  <a:gd name="connsiteY137" fmla="*/ 136033 h 555289"/>
                  <a:gd name="connsiteX138" fmla="*/ 283653 w 382065"/>
                  <a:gd name="connsiteY138" fmla="*/ 135461 h 555289"/>
                  <a:gd name="connsiteX139" fmla="*/ 286656 w 382065"/>
                  <a:gd name="connsiteY139" fmla="*/ 133887 h 555289"/>
                  <a:gd name="connsiteX140" fmla="*/ 291949 w 382065"/>
                  <a:gd name="connsiteY140" fmla="*/ 133458 h 555289"/>
                  <a:gd name="connsiteX141" fmla="*/ 296383 w 382065"/>
                  <a:gd name="connsiteY141" fmla="*/ 132886 h 555289"/>
                  <a:gd name="connsiteX142" fmla="*/ 298958 w 382065"/>
                  <a:gd name="connsiteY142" fmla="*/ 131885 h 555289"/>
                  <a:gd name="connsiteX143" fmla="*/ 302534 w 382065"/>
                  <a:gd name="connsiteY143" fmla="*/ 131599 h 555289"/>
                  <a:gd name="connsiteX144" fmla="*/ 305109 w 382065"/>
                  <a:gd name="connsiteY144" fmla="*/ 130454 h 555289"/>
                  <a:gd name="connsiteX145" fmla="*/ 307826 w 382065"/>
                  <a:gd name="connsiteY145" fmla="*/ 130454 h 555289"/>
                  <a:gd name="connsiteX146" fmla="*/ 312976 w 382065"/>
                  <a:gd name="connsiteY146" fmla="*/ 129310 h 555289"/>
                  <a:gd name="connsiteX147" fmla="*/ 314693 w 382065"/>
                  <a:gd name="connsiteY147" fmla="*/ 127737 h 555289"/>
                  <a:gd name="connsiteX148" fmla="*/ 316266 w 382065"/>
                  <a:gd name="connsiteY148" fmla="*/ 125734 h 555289"/>
                  <a:gd name="connsiteX149" fmla="*/ 318269 w 382065"/>
                  <a:gd name="connsiteY149" fmla="*/ 124017 h 555289"/>
                  <a:gd name="connsiteX150" fmla="*/ 320557 w 382065"/>
                  <a:gd name="connsiteY150" fmla="*/ 123588 h 555289"/>
                  <a:gd name="connsiteX151" fmla="*/ 323132 w 382065"/>
                  <a:gd name="connsiteY151" fmla="*/ 123875 h 555289"/>
                  <a:gd name="connsiteX152" fmla="*/ 326279 w 382065"/>
                  <a:gd name="connsiteY152" fmla="*/ 123875 h 555289"/>
                  <a:gd name="connsiteX153" fmla="*/ 330141 w 382065"/>
                  <a:gd name="connsiteY153" fmla="*/ 123302 h 555289"/>
                  <a:gd name="connsiteX154" fmla="*/ 332001 w 382065"/>
                  <a:gd name="connsiteY154" fmla="*/ 124590 h 555289"/>
                  <a:gd name="connsiteX155" fmla="*/ 332859 w 382065"/>
                  <a:gd name="connsiteY155" fmla="*/ 126163 h 555289"/>
                  <a:gd name="connsiteX156" fmla="*/ 335148 w 382065"/>
                  <a:gd name="connsiteY156" fmla="*/ 127880 h 555289"/>
                  <a:gd name="connsiteX157" fmla="*/ 336864 w 382065"/>
                  <a:gd name="connsiteY157" fmla="*/ 127737 h 555289"/>
                  <a:gd name="connsiteX158" fmla="*/ 338438 w 382065"/>
                  <a:gd name="connsiteY158" fmla="*/ 127451 h 555289"/>
                  <a:gd name="connsiteX159" fmla="*/ 340726 w 382065"/>
                  <a:gd name="connsiteY159" fmla="*/ 128738 h 555289"/>
                  <a:gd name="connsiteX160" fmla="*/ 342300 w 382065"/>
                  <a:gd name="connsiteY160" fmla="*/ 128595 h 555289"/>
                  <a:gd name="connsiteX161" fmla="*/ 343158 w 382065"/>
                  <a:gd name="connsiteY161" fmla="*/ 127880 h 555289"/>
                  <a:gd name="connsiteX162" fmla="*/ 343444 w 382065"/>
                  <a:gd name="connsiteY162" fmla="*/ 125877 h 555289"/>
                  <a:gd name="connsiteX163" fmla="*/ 341871 w 382065"/>
                  <a:gd name="connsiteY163" fmla="*/ 123731 h 555289"/>
                  <a:gd name="connsiteX164" fmla="*/ 339439 w 382065"/>
                  <a:gd name="connsiteY164" fmla="*/ 121586 h 555289"/>
                  <a:gd name="connsiteX165" fmla="*/ 337293 w 382065"/>
                  <a:gd name="connsiteY165" fmla="*/ 120298 h 555289"/>
                  <a:gd name="connsiteX166" fmla="*/ 336435 w 382065"/>
                  <a:gd name="connsiteY166" fmla="*/ 118582 h 555289"/>
                  <a:gd name="connsiteX167" fmla="*/ 335148 w 382065"/>
                  <a:gd name="connsiteY167" fmla="*/ 115292 h 555289"/>
                  <a:gd name="connsiteX168" fmla="*/ 333288 w 382065"/>
                  <a:gd name="connsiteY168" fmla="*/ 114148 h 555289"/>
                  <a:gd name="connsiteX169" fmla="*/ 332144 w 382065"/>
                  <a:gd name="connsiteY169" fmla="*/ 113289 h 555289"/>
                  <a:gd name="connsiteX170" fmla="*/ 330856 w 382065"/>
                  <a:gd name="connsiteY170" fmla="*/ 113289 h 555289"/>
                  <a:gd name="connsiteX171" fmla="*/ 329712 w 382065"/>
                  <a:gd name="connsiteY171" fmla="*/ 114291 h 555289"/>
                  <a:gd name="connsiteX172" fmla="*/ 327710 w 382065"/>
                  <a:gd name="connsiteY172" fmla="*/ 114863 h 555289"/>
                  <a:gd name="connsiteX173" fmla="*/ 326422 w 382065"/>
                  <a:gd name="connsiteY173" fmla="*/ 114720 h 555289"/>
                  <a:gd name="connsiteX174" fmla="*/ 320987 w 382065"/>
                  <a:gd name="connsiteY174" fmla="*/ 112431 h 555289"/>
                  <a:gd name="connsiteX175" fmla="*/ 320128 w 382065"/>
                  <a:gd name="connsiteY175" fmla="*/ 112288 h 555289"/>
                  <a:gd name="connsiteX176" fmla="*/ 323561 w 382065"/>
                  <a:gd name="connsiteY176" fmla="*/ 106852 h 555289"/>
                  <a:gd name="connsiteX177" fmla="*/ 329712 w 382065"/>
                  <a:gd name="connsiteY177" fmla="*/ 97412 h 555289"/>
                  <a:gd name="connsiteX178" fmla="*/ 333574 w 382065"/>
                  <a:gd name="connsiteY178" fmla="*/ 91404 h 555289"/>
                  <a:gd name="connsiteX179" fmla="*/ 337865 w 382065"/>
                  <a:gd name="connsiteY179" fmla="*/ 84681 h 555289"/>
                  <a:gd name="connsiteX180" fmla="*/ 340154 w 382065"/>
                  <a:gd name="connsiteY180" fmla="*/ 81248 h 555289"/>
                  <a:gd name="connsiteX181" fmla="*/ 340440 w 382065"/>
                  <a:gd name="connsiteY181" fmla="*/ 80676 h 555289"/>
                  <a:gd name="connsiteX182" fmla="*/ 340440 w 382065"/>
                  <a:gd name="connsiteY182" fmla="*/ 79818 h 555289"/>
                  <a:gd name="connsiteX183" fmla="*/ 339439 w 382065"/>
                  <a:gd name="connsiteY183" fmla="*/ 78530 h 555289"/>
                  <a:gd name="connsiteX184" fmla="*/ 337436 w 382065"/>
                  <a:gd name="connsiteY184" fmla="*/ 77958 h 555289"/>
                  <a:gd name="connsiteX185" fmla="*/ 335005 w 382065"/>
                  <a:gd name="connsiteY185" fmla="*/ 76957 h 555289"/>
                  <a:gd name="connsiteX186" fmla="*/ 333431 w 382065"/>
                  <a:gd name="connsiteY186" fmla="*/ 75383 h 555289"/>
                  <a:gd name="connsiteX187" fmla="*/ 331429 w 382065"/>
                  <a:gd name="connsiteY187" fmla="*/ 74668 h 555289"/>
                  <a:gd name="connsiteX188" fmla="*/ 329712 w 382065"/>
                  <a:gd name="connsiteY188" fmla="*/ 73524 h 555289"/>
                  <a:gd name="connsiteX189" fmla="*/ 326708 w 382065"/>
                  <a:gd name="connsiteY189" fmla="*/ 72379 h 555289"/>
                  <a:gd name="connsiteX190" fmla="*/ 324992 w 382065"/>
                  <a:gd name="connsiteY190" fmla="*/ 71378 h 555289"/>
                  <a:gd name="connsiteX191" fmla="*/ 322846 w 382065"/>
                  <a:gd name="connsiteY191" fmla="*/ 70949 h 555289"/>
                  <a:gd name="connsiteX192" fmla="*/ 321129 w 382065"/>
                  <a:gd name="connsiteY192" fmla="*/ 69089 h 555289"/>
                  <a:gd name="connsiteX193" fmla="*/ 314693 w 382065"/>
                  <a:gd name="connsiteY193" fmla="*/ 65370 h 555289"/>
                  <a:gd name="connsiteX194" fmla="*/ 313119 w 382065"/>
                  <a:gd name="connsiteY194" fmla="*/ 64941 h 555289"/>
                  <a:gd name="connsiteX195" fmla="*/ 311403 w 382065"/>
                  <a:gd name="connsiteY195" fmla="*/ 65513 h 555289"/>
                  <a:gd name="connsiteX196" fmla="*/ 308685 w 382065"/>
                  <a:gd name="connsiteY196" fmla="*/ 66085 h 555289"/>
                  <a:gd name="connsiteX197" fmla="*/ 306253 w 382065"/>
                  <a:gd name="connsiteY197" fmla="*/ 68088 h 555289"/>
                  <a:gd name="connsiteX198" fmla="*/ 303106 w 382065"/>
                  <a:gd name="connsiteY198" fmla="*/ 68803 h 555289"/>
                  <a:gd name="connsiteX199" fmla="*/ 300245 w 382065"/>
                  <a:gd name="connsiteY199" fmla="*/ 68803 h 555289"/>
                  <a:gd name="connsiteX200" fmla="*/ 298672 w 382065"/>
                  <a:gd name="connsiteY200" fmla="*/ 67516 h 555289"/>
                  <a:gd name="connsiteX201" fmla="*/ 297241 w 382065"/>
                  <a:gd name="connsiteY201" fmla="*/ 67087 h 555289"/>
                  <a:gd name="connsiteX202" fmla="*/ 295239 w 382065"/>
                  <a:gd name="connsiteY202" fmla="*/ 65513 h 555289"/>
                  <a:gd name="connsiteX203" fmla="*/ 291949 w 382065"/>
                  <a:gd name="connsiteY203" fmla="*/ 64226 h 555289"/>
                  <a:gd name="connsiteX204" fmla="*/ 289374 w 382065"/>
                  <a:gd name="connsiteY204" fmla="*/ 63368 h 555289"/>
                  <a:gd name="connsiteX205" fmla="*/ 287944 w 382065"/>
                  <a:gd name="connsiteY205" fmla="*/ 63797 h 555289"/>
                  <a:gd name="connsiteX206" fmla="*/ 285941 w 382065"/>
                  <a:gd name="connsiteY206" fmla="*/ 65656 h 555289"/>
                  <a:gd name="connsiteX207" fmla="*/ 284082 w 382065"/>
                  <a:gd name="connsiteY207" fmla="*/ 67373 h 555289"/>
                  <a:gd name="connsiteX208" fmla="*/ 282508 w 382065"/>
                  <a:gd name="connsiteY208" fmla="*/ 68517 h 555289"/>
                  <a:gd name="connsiteX209" fmla="*/ 280362 w 382065"/>
                  <a:gd name="connsiteY209" fmla="*/ 68517 h 555289"/>
                  <a:gd name="connsiteX210" fmla="*/ 277788 w 382065"/>
                  <a:gd name="connsiteY210" fmla="*/ 70234 h 555289"/>
                  <a:gd name="connsiteX211" fmla="*/ 275356 w 382065"/>
                  <a:gd name="connsiteY211" fmla="*/ 70806 h 555289"/>
                  <a:gd name="connsiteX212" fmla="*/ 272924 w 382065"/>
                  <a:gd name="connsiteY212" fmla="*/ 71092 h 555289"/>
                  <a:gd name="connsiteX213" fmla="*/ 270063 w 382065"/>
                  <a:gd name="connsiteY213" fmla="*/ 71664 h 555289"/>
                  <a:gd name="connsiteX214" fmla="*/ 266917 w 382065"/>
                  <a:gd name="connsiteY214" fmla="*/ 70663 h 555289"/>
                  <a:gd name="connsiteX215" fmla="*/ 264199 w 382065"/>
                  <a:gd name="connsiteY215" fmla="*/ 69661 h 555289"/>
                  <a:gd name="connsiteX216" fmla="*/ 263054 w 382065"/>
                  <a:gd name="connsiteY216" fmla="*/ 69376 h 555289"/>
                  <a:gd name="connsiteX217" fmla="*/ 262053 w 382065"/>
                  <a:gd name="connsiteY217" fmla="*/ 69661 h 555289"/>
                  <a:gd name="connsiteX218" fmla="*/ 260480 w 382065"/>
                  <a:gd name="connsiteY218" fmla="*/ 70520 h 555289"/>
                  <a:gd name="connsiteX219" fmla="*/ 257476 w 382065"/>
                  <a:gd name="connsiteY219" fmla="*/ 70949 h 555289"/>
                  <a:gd name="connsiteX220" fmla="*/ 255187 w 382065"/>
                  <a:gd name="connsiteY220" fmla="*/ 70949 h 555289"/>
                  <a:gd name="connsiteX221" fmla="*/ 253614 w 382065"/>
                  <a:gd name="connsiteY221" fmla="*/ 70520 h 555289"/>
                  <a:gd name="connsiteX222" fmla="*/ 252040 w 382065"/>
                  <a:gd name="connsiteY222" fmla="*/ 68946 h 555289"/>
                  <a:gd name="connsiteX223" fmla="*/ 249751 w 382065"/>
                  <a:gd name="connsiteY223" fmla="*/ 68088 h 555289"/>
                  <a:gd name="connsiteX224" fmla="*/ 247177 w 382065"/>
                  <a:gd name="connsiteY224" fmla="*/ 67087 h 555289"/>
                  <a:gd name="connsiteX225" fmla="*/ 246604 w 382065"/>
                  <a:gd name="connsiteY225" fmla="*/ 64941 h 555289"/>
                  <a:gd name="connsiteX226" fmla="*/ 246891 w 382065"/>
                  <a:gd name="connsiteY226" fmla="*/ 63511 h 555289"/>
                  <a:gd name="connsiteX227" fmla="*/ 247892 w 382065"/>
                  <a:gd name="connsiteY227" fmla="*/ 61222 h 555289"/>
                  <a:gd name="connsiteX228" fmla="*/ 247463 w 382065"/>
                  <a:gd name="connsiteY228" fmla="*/ 58790 h 555289"/>
                  <a:gd name="connsiteX229" fmla="*/ 246319 w 382065"/>
                  <a:gd name="connsiteY229" fmla="*/ 55214 h 555289"/>
                  <a:gd name="connsiteX230" fmla="*/ 245889 w 382065"/>
                  <a:gd name="connsiteY230" fmla="*/ 53641 h 555289"/>
                  <a:gd name="connsiteX231" fmla="*/ 245031 w 382065"/>
                  <a:gd name="connsiteY231" fmla="*/ 52353 h 555289"/>
                  <a:gd name="connsiteX232" fmla="*/ 243744 w 382065"/>
                  <a:gd name="connsiteY232" fmla="*/ 51924 h 555289"/>
                  <a:gd name="connsiteX233" fmla="*/ 241169 w 382065"/>
                  <a:gd name="connsiteY233" fmla="*/ 52210 h 555289"/>
                  <a:gd name="connsiteX234" fmla="*/ 238451 w 382065"/>
                  <a:gd name="connsiteY234" fmla="*/ 50923 h 555289"/>
                  <a:gd name="connsiteX235" fmla="*/ 236735 w 382065"/>
                  <a:gd name="connsiteY235" fmla="*/ 49493 h 555289"/>
                  <a:gd name="connsiteX236" fmla="*/ 235876 w 382065"/>
                  <a:gd name="connsiteY236" fmla="*/ 47919 h 555289"/>
                  <a:gd name="connsiteX237" fmla="*/ 236878 w 382065"/>
                  <a:gd name="connsiteY237" fmla="*/ 44915 h 555289"/>
                  <a:gd name="connsiteX238" fmla="*/ 236019 w 382065"/>
                  <a:gd name="connsiteY238" fmla="*/ 42197 h 555289"/>
                  <a:gd name="connsiteX239" fmla="*/ 234446 w 382065"/>
                  <a:gd name="connsiteY239" fmla="*/ 40767 h 555289"/>
                  <a:gd name="connsiteX240" fmla="*/ 233302 w 382065"/>
                  <a:gd name="connsiteY240" fmla="*/ 38192 h 555289"/>
                  <a:gd name="connsiteX241" fmla="*/ 231728 w 382065"/>
                  <a:gd name="connsiteY241" fmla="*/ 36190 h 555289"/>
                  <a:gd name="connsiteX242" fmla="*/ 229583 w 382065"/>
                  <a:gd name="connsiteY242" fmla="*/ 35188 h 555289"/>
                  <a:gd name="connsiteX243" fmla="*/ 227437 w 382065"/>
                  <a:gd name="connsiteY243" fmla="*/ 35331 h 555289"/>
                  <a:gd name="connsiteX244" fmla="*/ 225720 w 382065"/>
                  <a:gd name="connsiteY244" fmla="*/ 34616 h 555289"/>
                  <a:gd name="connsiteX245" fmla="*/ 223861 w 382065"/>
                  <a:gd name="connsiteY245" fmla="*/ 32471 h 555289"/>
                  <a:gd name="connsiteX246" fmla="*/ 222001 w 382065"/>
                  <a:gd name="connsiteY246" fmla="*/ 31755 h 555289"/>
                  <a:gd name="connsiteX247" fmla="*/ 219999 w 382065"/>
                  <a:gd name="connsiteY247" fmla="*/ 29610 h 555289"/>
                  <a:gd name="connsiteX248" fmla="*/ 216137 w 382065"/>
                  <a:gd name="connsiteY248" fmla="*/ 28751 h 555289"/>
                  <a:gd name="connsiteX249" fmla="*/ 214134 w 382065"/>
                  <a:gd name="connsiteY249" fmla="*/ 27893 h 555289"/>
                  <a:gd name="connsiteX250" fmla="*/ 212990 w 382065"/>
                  <a:gd name="connsiteY250" fmla="*/ 26606 h 555289"/>
                  <a:gd name="connsiteX251" fmla="*/ 211559 w 382065"/>
                  <a:gd name="connsiteY251" fmla="*/ 24317 h 555289"/>
                  <a:gd name="connsiteX252" fmla="*/ 211702 w 382065"/>
                  <a:gd name="connsiteY252" fmla="*/ 23030 h 555289"/>
                  <a:gd name="connsiteX253" fmla="*/ 210987 w 382065"/>
                  <a:gd name="connsiteY253" fmla="*/ 21742 h 555289"/>
                  <a:gd name="connsiteX254" fmla="*/ 210272 w 382065"/>
                  <a:gd name="connsiteY254" fmla="*/ 19454 h 555289"/>
                  <a:gd name="connsiteX255" fmla="*/ 208985 w 382065"/>
                  <a:gd name="connsiteY255" fmla="*/ 16164 h 555289"/>
                  <a:gd name="connsiteX256" fmla="*/ 207554 w 382065"/>
                  <a:gd name="connsiteY256" fmla="*/ 14304 h 555289"/>
                  <a:gd name="connsiteX257" fmla="*/ 206124 w 382065"/>
                  <a:gd name="connsiteY257" fmla="*/ 12874 h 555289"/>
                  <a:gd name="connsiteX258" fmla="*/ 204836 w 382065"/>
                  <a:gd name="connsiteY258" fmla="*/ 11730 h 555289"/>
                  <a:gd name="connsiteX259" fmla="*/ 202977 w 382065"/>
                  <a:gd name="connsiteY259" fmla="*/ 9870 h 555289"/>
                  <a:gd name="connsiteX260" fmla="*/ 200688 w 382065"/>
                  <a:gd name="connsiteY260" fmla="*/ 8869 h 555289"/>
                  <a:gd name="connsiteX261" fmla="*/ 198828 w 382065"/>
                  <a:gd name="connsiteY261" fmla="*/ 7724 h 555289"/>
                  <a:gd name="connsiteX262" fmla="*/ 197970 w 382065"/>
                  <a:gd name="connsiteY262" fmla="*/ 6151 h 555289"/>
                  <a:gd name="connsiteX263" fmla="*/ 197398 w 382065"/>
                  <a:gd name="connsiteY263" fmla="*/ 4720 h 555289"/>
                  <a:gd name="connsiteX264" fmla="*/ 196254 w 382065"/>
                  <a:gd name="connsiteY264" fmla="*/ 4863 h 555289"/>
                  <a:gd name="connsiteX265" fmla="*/ 194680 w 382065"/>
                  <a:gd name="connsiteY265" fmla="*/ 4720 h 555289"/>
                  <a:gd name="connsiteX266" fmla="*/ 193107 w 382065"/>
                  <a:gd name="connsiteY266" fmla="*/ 4434 h 555289"/>
                  <a:gd name="connsiteX267" fmla="*/ 191247 w 382065"/>
                  <a:gd name="connsiteY267" fmla="*/ 3433 h 555289"/>
                  <a:gd name="connsiteX268" fmla="*/ 189674 w 382065"/>
                  <a:gd name="connsiteY268" fmla="*/ 2289 h 555289"/>
                  <a:gd name="connsiteX269" fmla="*/ 187242 w 382065"/>
                  <a:gd name="connsiteY269" fmla="*/ 286 h 555289"/>
                  <a:gd name="connsiteX270" fmla="*/ 185812 w 382065"/>
                  <a:gd name="connsiteY270" fmla="*/ 0 h 555289"/>
                  <a:gd name="connsiteX271" fmla="*/ 184667 w 382065"/>
                  <a:gd name="connsiteY271" fmla="*/ 0 h 555289"/>
                  <a:gd name="connsiteX272" fmla="*/ 182808 w 382065"/>
                  <a:gd name="connsiteY272" fmla="*/ 2003 h 555289"/>
                  <a:gd name="connsiteX273" fmla="*/ 181091 w 382065"/>
                  <a:gd name="connsiteY273" fmla="*/ 3004 h 555289"/>
                  <a:gd name="connsiteX274" fmla="*/ 179375 w 382065"/>
                  <a:gd name="connsiteY274" fmla="*/ 3147 h 555289"/>
                  <a:gd name="connsiteX275" fmla="*/ 177086 w 382065"/>
                  <a:gd name="connsiteY275" fmla="*/ 3433 h 555289"/>
                  <a:gd name="connsiteX276" fmla="*/ 173796 w 382065"/>
                  <a:gd name="connsiteY276" fmla="*/ 2432 h 555289"/>
                  <a:gd name="connsiteX277" fmla="*/ 172509 w 382065"/>
                  <a:gd name="connsiteY277" fmla="*/ 2432 h 555289"/>
                  <a:gd name="connsiteX278" fmla="*/ 172366 w 382065"/>
                  <a:gd name="connsiteY278" fmla="*/ 3433 h 555289"/>
                  <a:gd name="connsiteX279" fmla="*/ 174511 w 382065"/>
                  <a:gd name="connsiteY279" fmla="*/ 4720 h 555289"/>
                  <a:gd name="connsiteX280" fmla="*/ 176514 w 382065"/>
                  <a:gd name="connsiteY280" fmla="*/ 6151 h 555289"/>
                  <a:gd name="connsiteX281" fmla="*/ 177372 w 382065"/>
                  <a:gd name="connsiteY281" fmla="*/ 8439 h 555289"/>
                  <a:gd name="connsiteX282" fmla="*/ 178516 w 382065"/>
                  <a:gd name="connsiteY282" fmla="*/ 11014 h 555289"/>
                  <a:gd name="connsiteX283" fmla="*/ 181520 w 382065"/>
                  <a:gd name="connsiteY283" fmla="*/ 14018 h 555289"/>
                  <a:gd name="connsiteX284" fmla="*/ 183380 w 382065"/>
                  <a:gd name="connsiteY284" fmla="*/ 15449 h 555289"/>
                  <a:gd name="connsiteX285" fmla="*/ 183523 w 382065"/>
                  <a:gd name="connsiteY285" fmla="*/ 16450 h 555289"/>
                  <a:gd name="connsiteX286" fmla="*/ 182951 w 382065"/>
                  <a:gd name="connsiteY286" fmla="*/ 18309 h 555289"/>
                  <a:gd name="connsiteX287" fmla="*/ 182808 w 382065"/>
                  <a:gd name="connsiteY287" fmla="*/ 20026 h 555289"/>
                  <a:gd name="connsiteX288" fmla="*/ 183809 w 382065"/>
                  <a:gd name="connsiteY288" fmla="*/ 27321 h 555289"/>
                  <a:gd name="connsiteX289" fmla="*/ 183237 w 382065"/>
                  <a:gd name="connsiteY289" fmla="*/ 27750 h 555289"/>
                  <a:gd name="connsiteX290" fmla="*/ 182093 w 382065"/>
                  <a:gd name="connsiteY290" fmla="*/ 27750 h 555289"/>
                  <a:gd name="connsiteX291" fmla="*/ 180948 w 382065"/>
                  <a:gd name="connsiteY291" fmla="*/ 27750 h 555289"/>
                  <a:gd name="connsiteX292" fmla="*/ 179947 w 382065"/>
                  <a:gd name="connsiteY292" fmla="*/ 27035 h 555289"/>
                  <a:gd name="connsiteX293" fmla="*/ 179089 w 382065"/>
                  <a:gd name="connsiteY293" fmla="*/ 26463 h 555289"/>
                  <a:gd name="connsiteX294" fmla="*/ 178659 w 382065"/>
                  <a:gd name="connsiteY294" fmla="*/ 27607 h 555289"/>
                  <a:gd name="connsiteX295" fmla="*/ 177801 w 382065"/>
                  <a:gd name="connsiteY295" fmla="*/ 30897 h 555289"/>
                  <a:gd name="connsiteX296" fmla="*/ 175942 w 382065"/>
                  <a:gd name="connsiteY296" fmla="*/ 38192 h 555289"/>
                  <a:gd name="connsiteX297" fmla="*/ 174225 w 382065"/>
                  <a:gd name="connsiteY297" fmla="*/ 44629 h 555289"/>
                  <a:gd name="connsiteX298" fmla="*/ 172080 w 382065"/>
                  <a:gd name="connsiteY298" fmla="*/ 46918 h 555289"/>
                  <a:gd name="connsiteX299" fmla="*/ 168933 w 382065"/>
                  <a:gd name="connsiteY299" fmla="*/ 50637 h 555289"/>
                  <a:gd name="connsiteX300" fmla="*/ 164641 w 382065"/>
                  <a:gd name="connsiteY300" fmla="*/ 55500 h 555289"/>
                  <a:gd name="connsiteX301" fmla="*/ 158491 w 382065"/>
                  <a:gd name="connsiteY301" fmla="*/ 62795 h 555289"/>
                  <a:gd name="connsiteX302" fmla="*/ 153913 w 382065"/>
                  <a:gd name="connsiteY302" fmla="*/ 66085 h 555289"/>
                  <a:gd name="connsiteX303" fmla="*/ 150337 w 382065"/>
                  <a:gd name="connsiteY303" fmla="*/ 68660 h 555289"/>
                  <a:gd name="connsiteX304" fmla="*/ 146189 w 382065"/>
                  <a:gd name="connsiteY304" fmla="*/ 71664 h 555289"/>
                  <a:gd name="connsiteX305" fmla="*/ 140753 w 382065"/>
                  <a:gd name="connsiteY305" fmla="*/ 75669 h 555289"/>
                  <a:gd name="connsiteX306" fmla="*/ 134603 w 382065"/>
                  <a:gd name="connsiteY306" fmla="*/ 77815 h 555289"/>
                  <a:gd name="connsiteX307" fmla="*/ 126163 w 382065"/>
                  <a:gd name="connsiteY307" fmla="*/ 80962 h 555289"/>
                  <a:gd name="connsiteX308" fmla="*/ 120155 w 382065"/>
                  <a:gd name="connsiteY308" fmla="*/ 83107 h 555289"/>
                  <a:gd name="connsiteX309" fmla="*/ 115721 w 382065"/>
                  <a:gd name="connsiteY309" fmla="*/ 84538 h 555289"/>
                  <a:gd name="connsiteX310" fmla="*/ 111144 w 382065"/>
                  <a:gd name="connsiteY310" fmla="*/ 86111 h 555289"/>
                  <a:gd name="connsiteX311" fmla="*/ 104993 w 382065"/>
                  <a:gd name="connsiteY311" fmla="*/ 88257 h 555289"/>
                  <a:gd name="connsiteX312" fmla="*/ 102704 w 382065"/>
                  <a:gd name="connsiteY312" fmla="*/ 90117 h 555289"/>
                  <a:gd name="connsiteX313" fmla="*/ 98699 w 382065"/>
                  <a:gd name="connsiteY313" fmla="*/ 94980 h 555289"/>
                  <a:gd name="connsiteX314" fmla="*/ 96983 w 382065"/>
                  <a:gd name="connsiteY314" fmla="*/ 97269 h 555289"/>
                  <a:gd name="connsiteX315" fmla="*/ 95266 w 382065"/>
                  <a:gd name="connsiteY315" fmla="*/ 99271 h 555289"/>
                  <a:gd name="connsiteX316" fmla="*/ 94980 w 382065"/>
                  <a:gd name="connsiteY316" fmla="*/ 100129 h 555289"/>
                  <a:gd name="connsiteX317" fmla="*/ 95123 w 382065"/>
                  <a:gd name="connsiteY317" fmla="*/ 100702 h 555289"/>
                  <a:gd name="connsiteX318" fmla="*/ 95981 w 382065"/>
                  <a:gd name="connsiteY318" fmla="*/ 101703 h 555289"/>
                  <a:gd name="connsiteX319" fmla="*/ 95981 w 382065"/>
                  <a:gd name="connsiteY319" fmla="*/ 102704 h 555289"/>
                  <a:gd name="connsiteX320" fmla="*/ 94980 w 382065"/>
                  <a:gd name="connsiteY320" fmla="*/ 103419 h 555289"/>
                  <a:gd name="connsiteX321" fmla="*/ 93979 w 382065"/>
                  <a:gd name="connsiteY321" fmla="*/ 103419 h 555289"/>
                  <a:gd name="connsiteX322" fmla="*/ 93549 w 382065"/>
                  <a:gd name="connsiteY322" fmla="*/ 102990 h 555289"/>
                  <a:gd name="connsiteX323" fmla="*/ 93263 w 382065"/>
                  <a:gd name="connsiteY323" fmla="*/ 101846 h 555289"/>
                  <a:gd name="connsiteX324" fmla="*/ 92262 w 382065"/>
                  <a:gd name="connsiteY324" fmla="*/ 100702 h 555289"/>
                  <a:gd name="connsiteX325" fmla="*/ 91118 w 382065"/>
                  <a:gd name="connsiteY325" fmla="*/ 100416 h 555289"/>
                  <a:gd name="connsiteX326" fmla="*/ 90403 w 382065"/>
                  <a:gd name="connsiteY326" fmla="*/ 100702 h 555289"/>
                  <a:gd name="connsiteX327" fmla="*/ 90260 w 382065"/>
                  <a:gd name="connsiteY327" fmla="*/ 101703 h 555289"/>
                  <a:gd name="connsiteX328" fmla="*/ 88829 w 382065"/>
                  <a:gd name="connsiteY328" fmla="*/ 106566 h 555289"/>
                  <a:gd name="connsiteX329" fmla="*/ 88686 w 382065"/>
                  <a:gd name="connsiteY329" fmla="*/ 108998 h 555289"/>
                  <a:gd name="connsiteX330" fmla="*/ 88114 w 382065"/>
                  <a:gd name="connsiteY330" fmla="*/ 109999 h 555289"/>
                  <a:gd name="connsiteX331" fmla="*/ 88114 w 382065"/>
                  <a:gd name="connsiteY331" fmla="*/ 112145 h 555289"/>
                  <a:gd name="connsiteX332" fmla="*/ 86541 w 382065"/>
                  <a:gd name="connsiteY332" fmla="*/ 114148 h 555289"/>
                  <a:gd name="connsiteX333" fmla="*/ 85968 w 382065"/>
                  <a:gd name="connsiteY333" fmla="*/ 115864 h 555289"/>
                  <a:gd name="connsiteX334" fmla="*/ 85396 w 382065"/>
                  <a:gd name="connsiteY334" fmla="*/ 117294 h 555289"/>
                  <a:gd name="connsiteX335" fmla="*/ 84252 w 382065"/>
                  <a:gd name="connsiteY335" fmla="*/ 118439 h 555289"/>
                  <a:gd name="connsiteX336" fmla="*/ 83680 w 382065"/>
                  <a:gd name="connsiteY336" fmla="*/ 120012 h 555289"/>
                  <a:gd name="connsiteX337" fmla="*/ 82535 w 382065"/>
                  <a:gd name="connsiteY337" fmla="*/ 123588 h 555289"/>
                  <a:gd name="connsiteX338" fmla="*/ 81248 w 382065"/>
                  <a:gd name="connsiteY338" fmla="*/ 126306 h 555289"/>
                  <a:gd name="connsiteX339" fmla="*/ 80247 w 382065"/>
                  <a:gd name="connsiteY339" fmla="*/ 128595 h 555289"/>
                  <a:gd name="connsiteX340" fmla="*/ 80103 w 382065"/>
                  <a:gd name="connsiteY340" fmla="*/ 130311 h 555289"/>
                  <a:gd name="connsiteX341" fmla="*/ 80819 w 382065"/>
                  <a:gd name="connsiteY341" fmla="*/ 131599 h 555289"/>
                  <a:gd name="connsiteX342" fmla="*/ 81105 w 382065"/>
                  <a:gd name="connsiteY342" fmla="*/ 132600 h 555289"/>
                  <a:gd name="connsiteX343" fmla="*/ 80390 w 382065"/>
                  <a:gd name="connsiteY343" fmla="*/ 134317 h 555289"/>
                  <a:gd name="connsiteX344" fmla="*/ 80103 w 382065"/>
                  <a:gd name="connsiteY344" fmla="*/ 135747 h 555289"/>
                  <a:gd name="connsiteX345" fmla="*/ 78387 w 382065"/>
                  <a:gd name="connsiteY345" fmla="*/ 136605 h 555289"/>
                  <a:gd name="connsiteX346" fmla="*/ 74811 w 382065"/>
                  <a:gd name="connsiteY346" fmla="*/ 138751 h 555289"/>
                  <a:gd name="connsiteX347" fmla="*/ 73380 w 382065"/>
                  <a:gd name="connsiteY347" fmla="*/ 140324 h 555289"/>
                  <a:gd name="connsiteX348" fmla="*/ 72808 w 382065"/>
                  <a:gd name="connsiteY348" fmla="*/ 141898 h 555289"/>
                  <a:gd name="connsiteX349" fmla="*/ 73237 w 382065"/>
                  <a:gd name="connsiteY349" fmla="*/ 143328 h 555289"/>
                  <a:gd name="connsiteX350" fmla="*/ 73095 w 382065"/>
                  <a:gd name="connsiteY350" fmla="*/ 144616 h 555289"/>
                  <a:gd name="connsiteX351" fmla="*/ 71378 w 382065"/>
                  <a:gd name="connsiteY351" fmla="*/ 145045 h 555289"/>
                  <a:gd name="connsiteX352" fmla="*/ 70806 w 382065"/>
                  <a:gd name="connsiteY352" fmla="*/ 146046 h 555289"/>
                  <a:gd name="connsiteX353" fmla="*/ 69661 w 382065"/>
                  <a:gd name="connsiteY353" fmla="*/ 147905 h 555289"/>
                  <a:gd name="connsiteX354" fmla="*/ 68374 w 382065"/>
                  <a:gd name="connsiteY354" fmla="*/ 148621 h 555289"/>
                  <a:gd name="connsiteX355" fmla="*/ 64941 w 382065"/>
                  <a:gd name="connsiteY355" fmla="*/ 147620 h 555289"/>
                  <a:gd name="connsiteX356" fmla="*/ 62509 w 382065"/>
                  <a:gd name="connsiteY356" fmla="*/ 147620 h 555289"/>
                  <a:gd name="connsiteX357" fmla="*/ 60650 w 382065"/>
                  <a:gd name="connsiteY357" fmla="*/ 146618 h 555289"/>
                  <a:gd name="connsiteX358" fmla="*/ 58504 w 382065"/>
                  <a:gd name="connsiteY358" fmla="*/ 144044 h 555289"/>
                  <a:gd name="connsiteX359" fmla="*/ 56931 w 382065"/>
                  <a:gd name="connsiteY359" fmla="*/ 141755 h 555289"/>
                  <a:gd name="connsiteX360" fmla="*/ 55500 w 382065"/>
                  <a:gd name="connsiteY360" fmla="*/ 138894 h 555289"/>
                  <a:gd name="connsiteX361" fmla="*/ 55071 w 382065"/>
                  <a:gd name="connsiteY361" fmla="*/ 135032 h 555289"/>
                  <a:gd name="connsiteX362" fmla="*/ 53212 w 382065"/>
                  <a:gd name="connsiteY362" fmla="*/ 133887 h 555289"/>
                  <a:gd name="connsiteX363" fmla="*/ 51352 w 382065"/>
                  <a:gd name="connsiteY363" fmla="*/ 132457 h 555289"/>
                  <a:gd name="connsiteX364" fmla="*/ 49207 w 382065"/>
                  <a:gd name="connsiteY364" fmla="*/ 132886 h 555289"/>
                  <a:gd name="connsiteX365" fmla="*/ 46489 w 382065"/>
                  <a:gd name="connsiteY365" fmla="*/ 133172 h 555289"/>
                  <a:gd name="connsiteX366" fmla="*/ 45058 w 382065"/>
                  <a:gd name="connsiteY366" fmla="*/ 132171 h 555289"/>
                  <a:gd name="connsiteX367" fmla="*/ 41482 w 382065"/>
                  <a:gd name="connsiteY367" fmla="*/ 130454 h 555289"/>
                  <a:gd name="connsiteX368" fmla="*/ 38478 w 382065"/>
                  <a:gd name="connsiteY368" fmla="*/ 128595 h 555289"/>
                  <a:gd name="connsiteX369" fmla="*/ 36190 w 382065"/>
                  <a:gd name="connsiteY369" fmla="*/ 127737 h 555289"/>
                  <a:gd name="connsiteX370" fmla="*/ 34473 w 382065"/>
                  <a:gd name="connsiteY370" fmla="*/ 128166 h 555289"/>
                  <a:gd name="connsiteX371" fmla="*/ 33472 w 382065"/>
                  <a:gd name="connsiteY371" fmla="*/ 129310 h 555289"/>
                  <a:gd name="connsiteX372" fmla="*/ 31612 w 382065"/>
                  <a:gd name="connsiteY372" fmla="*/ 131313 h 555289"/>
                  <a:gd name="connsiteX373" fmla="*/ 28894 w 382065"/>
                  <a:gd name="connsiteY373" fmla="*/ 132743 h 555289"/>
                  <a:gd name="connsiteX374" fmla="*/ 27607 w 382065"/>
                  <a:gd name="connsiteY374" fmla="*/ 132600 h 555289"/>
                  <a:gd name="connsiteX375" fmla="*/ 26034 w 382065"/>
                  <a:gd name="connsiteY375" fmla="*/ 131742 h 555289"/>
                  <a:gd name="connsiteX376" fmla="*/ 25748 w 382065"/>
                  <a:gd name="connsiteY376" fmla="*/ 130598 h 555289"/>
                  <a:gd name="connsiteX377" fmla="*/ 27035 w 382065"/>
                  <a:gd name="connsiteY377" fmla="*/ 128881 h 555289"/>
                  <a:gd name="connsiteX378" fmla="*/ 29753 w 382065"/>
                  <a:gd name="connsiteY378" fmla="*/ 125019 h 555289"/>
                  <a:gd name="connsiteX379" fmla="*/ 26749 w 382065"/>
                  <a:gd name="connsiteY379" fmla="*/ 125019 h 555289"/>
                  <a:gd name="connsiteX380" fmla="*/ 25748 w 382065"/>
                  <a:gd name="connsiteY380" fmla="*/ 123731 h 555289"/>
                  <a:gd name="connsiteX381" fmla="*/ 25461 w 382065"/>
                  <a:gd name="connsiteY381" fmla="*/ 122444 h 555289"/>
                  <a:gd name="connsiteX382" fmla="*/ 25032 w 382065"/>
                  <a:gd name="connsiteY382" fmla="*/ 120871 h 555289"/>
                  <a:gd name="connsiteX383" fmla="*/ 25604 w 382065"/>
                  <a:gd name="connsiteY383" fmla="*/ 119154 h 555289"/>
                  <a:gd name="connsiteX384" fmla="*/ 27178 w 382065"/>
                  <a:gd name="connsiteY384" fmla="*/ 118153 h 555289"/>
                  <a:gd name="connsiteX385" fmla="*/ 29610 w 382065"/>
                  <a:gd name="connsiteY385" fmla="*/ 118868 h 555289"/>
                  <a:gd name="connsiteX386" fmla="*/ 31326 w 382065"/>
                  <a:gd name="connsiteY386" fmla="*/ 119011 h 555289"/>
                  <a:gd name="connsiteX387" fmla="*/ 32327 w 382065"/>
                  <a:gd name="connsiteY387" fmla="*/ 117294 h 555289"/>
                  <a:gd name="connsiteX388" fmla="*/ 33472 w 382065"/>
                  <a:gd name="connsiteY388" fmla="*/ 116579 h 555289"/>
                  <a:gd name="connsiteX389" fmla="*/ 34616 w 382065"/>
                  <a:gd name="connsiteY389" fmla="*/ 116007 h 555289"/>
                  <a:gd name="connsiteX390" fmla="*/ 35045 w 382065"/>
                  <a:gd name="connsiteY390" fmla="*/ 115149 h 555289"/>
                  <a:gd name="connsiteX391" fmla="*/ 33901 w 382065"/>
                  <a:gd name="connsiteY391" fmla="*/ 112431 h 555289"/>
                  <a:gd name="connsiteX392" fmla="*/ 33472 w 382065"/>
                  <a:gd name="connsiteY392" fmla="*/ 111001 h 555289"/>
                  <a:gd name="connsiteX393" fmla="*/ 33901 w 382065"/>
                  <a:gd name="connsiteY393" fmla="*/ 110142 h 555289"/>
                  <a:gd name="connsiteX394" fmla="*/ 33758 w 382065"/>
                  <a:gd name="connsiteY394" fmla="*/ 108426 h 555289"/>
                  <a:gd name="connsiteX395" fmla="*/ 33758 w 382065"/>
                  <a:gd name="connsiteY395" fmla="*/ 107139 h 555289"/>
                  <a:gd name="connsiteX396" fmla="*/ 33043 w 382065"/>
                  <a:gd name="connsiteY396" fmla="*/ 106137 h 555289"/>
                  <a:gd name="connsiteX397" fmla="*/ 33043 w 382065"/>
                  <a:gd name="connsiteY397" fmla="*/ 104421 h 555289"/>
                  <a:gd name="connsiteX398" fmla="*/ 32470 w 382065"/>
                  <a:gd name="connsiteY398" fmla="*/ 103563 h 555289"/>
                  <a:gd name="connsiteX399" fmla="*/ 32184 w 382065"/>
                  <a:gd name="connsiteY399" fmla="*/ 102561 h 555289"/>
                  <a:gd name="connsiteX400" fmla="*/ 32184 w 382065"/>
                  <a:gd name="connsiteY400" fmla="*/ 101560 h 555289"/>
                  <a:gd name="connsiteX401" fmla="*/ 31469 w 382065"/>
                  <a:gd name="connsiteY401" fmla="*/ 100988 h 555289"/>
                  <a:gd name="connsiteX402" fmla="*/ 30611 w 382065"/>
                  <a:gd name="connsiteY402" fmla="*/ 100416 h 555289"/>
                  <a:gd name="connsiteX403" fmla="*/ 25175 w 382065"/>
                  <a:gd name="connsiteY403" fmla="*/ 103706 h 555289"/>
                  <a:gd name="connsiteX404" fmla="*/ 20741 w 382065"/>
                  <a:gd name="connsiteY404" fmla="*/ 107997 h 555289"/>
                  <a:gd name="connsiteX405" fmla="*/ 16307 w 382065"/>
                  <a:gd name="connsiteY405" fmla="*/ 110715 h 555289"/>
                  <a:gd name="connsiteX406" fmla="*/ 13446 w 382065"/>
                  <a:gd name="connsiteY406" fmla="*/ 115292 h 555289"/>
                  <a:gd name="connsiteX407" fmla="*/ 3290 w 382065"/>
                  <a:gd name="connsiteY407" fmla="*/ 125877 h 555289"/>
                  <a:gd name="connsiteX408" fmla="*/ 1716 w 382065"/>
                  <a:gd name="connsiteY408" fmla="*/ 128452 h 555289"/>
                  <a:gd name="connsiteX409" fmla="*/ 0 w 382065"/>
                  <a:gd name="connsiteY409" fmla="*/ 138894 h 555289"/>
                  <a:gd name="connsiteX410" fmla="*/ 1430 w 382065"/>
                  <a:gd name="connsiteY410" fmla="*/ 141612 h 555289"/>
                  <a:gd name="connsiteX411" fmla="*/ 4291 w 382065"/>
                  <a:gd name="connsiteY411" fmla="*/ 145188 h 555289"/>
                  <a:gd name="connsiteX412" fmla="*/ 7009 w 382065"/>
                  <a:gd name="connsiteY412" fmla="*/ 149622 h 555289"/>
                  <a:gd name="connsiteX413" fmla="*/ 5722 w 382065"/>
                  <a:gd name="connsiteY413" fmla="*/ 151911 h 555289"/>
                  <a:gd name="connsiteX414" fmla="*/ 5150 w 382065"/>
                  <a:gd name="connsiteY414" fmla="*/ 153913 h 555289"/>
                  <a:gd name="connsiteX415" fmla="*/ 12015 w 382065"/>
                  <a:gd name="connsiteY415" fmla="*/ 163211 h 555289"/>
                  <a:gd name="connsiteX416" fmla="*/ 13732 w 382065"/>
                  <a:gd name="connsiteY416" fmla="*/ 167932 h 555289"/>
                  <a:gd name="connsiteX417" fmla="*/ 13732 w 382065"/>
                  <a:gd name="connsiteY417" fmla="*/ 171651 h 555289"/>
                  <a:gd name="connsiteX418" fmla="*/ 12302 w 382065"/>
                  <a:gd name="connsiteY418" fmla="*/ 174082 h 555289"/>
                  <a:gd name="connsiteX419" fmla="*/ 10442 w 382065"/>
                  <a:gd name="connsiteY419" fmla="*/ 174797 h 555289"/>
                  <a:gd name="connsiteX420" fmla="*/ 7438 w 382065"/>
                  <a:gd name="connsiteY420" fmla="*/ 173224 h 555289"/>
                  <a:gd name="connsiteX421" fmla="*/ 5292 w 382065"/>
                  <a:gd name="connsiteY421" fmla="*/ 175227 h 555289"/>
                  <a:gd name="connsiteX422" fmla="*/ 4720 w 382065"/>
                  <a:gd name="connsiteY422" fmla="*/ 177229 h 555289"/>
                  <a:gd name="connsiteX423" fmla="*/ 6008 w 382065"/>
                  <a:gd name="connsiteY423" fmla="*/ 180662 h 555289"/>
                  <a:gd name="connsiteX424" fmla="*/ 8439 w 382065"/>
                  <a:gd name="connsiteY424" fmla="*/ 182808 h 555289"/>
                  <a:gd name="connsiteX425" fmla="*/ 15878 w 382065"/>
                  <a:gd name="connsiteY425" fmla="*/ 187385 h 555289"/>
                  <a:gd name="connsiteX426" fmla="*/ 37048 w 382065"/>
                  <a:gd name="connsiteY426" fmla="*/ 198543 h 555289"/>
                  <a:gd name="connsiteX427" fmla="*/ 40624 w 382065"/>
                  <a:gd name="connsiteY427" fmla="*/ 202119 h 555289"/>
                  <a:gd name="connsiteX428" fmla="*/ 43342 w 382065"/>
                  <a:gd name="connsiteY428" fmla="*/ 206124 h 555289"/>
                  <a:gd name="connsiteX429" fmla="*/ 47633 w 382065"/>
                  <a:gd name="connsiteY429" fmla="*/ 210987 h 555289"/>
                  <a:gd name="connsiteX430" fmla="*/ 51924 w 382065"/>
                  <a:gd name="connsiteY430" fmla="*/ 217996 h 555289"/>
                  <a:gd name="connsiteX431" fmla="*/ 52783 w 382065"/>
                  <a:gd name="connsiteY431" fmla="*/ 221715 h 555289"/>
                  <a:gd name="connsiteX432" fmla="*/ 59219 w 382065"/>
                  <a:gd name="connsiteY432" fmla="*/ 234303 h 555289"/>
                  <a:gd name="connsiteX433" fmla="*/ 61222 w 382065"/>
                  <a:gd name="connsiteY433" fmla="*/ 236878 h 555289"/>
                  <a:gd name="connsiteX434" fmla="*/ 65656 w 382065"/>
                  <a:gd name="connsiteY434" fmla="*/ 240597 h 555289"/>
                  <a:gd name="connsiteX435" fmla="*/ 70234 w 382065"/>
                  <a:gd name="connsiteY435" fmla="*/ 245603 h 555289"/>
                  <a:gd name="connsiteX436" fmla="*/ 72808 w 382065"/>
                  <a:gd name="connsiteY436" fmla="*/ 251468 h 555289"/>
                  <a:gd name="connsiteX437" fmla="*/ 77815 w 382065"/>
                  <a:gd name="connsiteY437" fmla="*/ 257905 h 555289"/>
                  <a:gd name="connsiteX438" fmla="*/ 78101 w 382065"/>
                  <a:gd name="connsiteY438" fmla="*/ 261624 h 555289"/>
                  <a:gd name="connsiteX439" fmla="*/ 80819 w 382065"/>
                  <a:gd name="connsiteY439" fmla="*/ 268490 h 555289"/>
                  <a:gd name="connsiteX440" fmla="*/ 83250 w 382065"/>
                  <a:gd name="connsiteY440" fmla="*/ 274212 h 555289"/>
                  <a:gd name="connsiteX441" fmla="*/ 87399 w 382065"/>
                  <a:gd name="connsiteY441" fmla="*/ 280649 h 555289"/>
                  <a:gd name="connsiteX442" fmla="*/ 90117 w 382065"/>
                  <a:gd name="connsiteY442" fmla="*/ 289088 h 555289"/>
                  <a:gd name="connsiteX443" fmla="*/ 92548 w 382065"/>
                  <a:gd name="connsiteY443" fmla="*/ 293952 h 555289"/>
                  <a:gd name="connsiteX444" fmla="*/ 95266 w 382065"/>
                  <a:gd name="connsiteY444" fmla="*/ 302391 h 555289"/>
                  <a:gd name="connsiteX445" fmla="*/ 97984 w 382065"/>
                  <a:gd name="connsiteY445" fmla="*/ 307541 h 555289"/>
                  <a:gd name="connsiteX446" fmla="*/ 108712 w 382065"/>
                  <a:gd name="connsiteY446" fmla="*/ 324991 h 555289"/>
                  <a:gd name="connsiteX447" fmla="*/ 111001 w 382065"/>
                  <a:gd name="connsiteY447" fmla="*/ 330714 h 555289"/>
                  <a:gd name="connsiteX448" fmla="*/ 111716 w 382065"/>
                  <a:gd name="connsiteY448" fmla="*/ 335863 h 555289"/>
                  <a:gd name="connsiteX449" fmla="*/ 111859 w 382065"/>
                  <a:gd name="connsiteY449" fmla="*/ 338724 h 555289"/>
                  <a:gd name="connsiteX450" fmla="*/ 121586 w 382065"/>
                  <a:gd name="connsiteY450" fmla="*/ 346162 h 555289"/>
                  <a:gd name="connsiteX451" fmla="*/ 124304 w 382065"/>
                  <a:gd name="connsiteY451" fmla="*/ 350167 h 555289"/>
                  <a:gd name="connsiteX452" fmla="*/ 126306 w 382065"/>
                  <a:gd name="connsiteY452" fmla="*/ 358035 h 555289"/>
                  <a:gd name="connsiteX453" fmla="*/ 126449 w 382065"/>
                  <a:gd name="connsiteY453" fmla="*/ 362183 h 555289"/>
                  <a:gd name="connsiteX454" fmla="*/ 129167 w 382065"/>
                  <a:gd name="connsiteY454" fmla="*/ 363613 h 555289"/>
                  <a:gd name="connsiteX455" fmla="*/ 129882 w 382065"/>
                  <a:gd name="connsiteY455" fmla="*/ 365616 h 555289"/>
                  <a:gd name="connsiteX456" fmla="*/ 131170 w 382065"/>
                  <a:gd name="connsiteY456" fmla="*/ 367046 h 555289"/>
                  <a:gd name="connsiteX457" fmla="*/ 136033 w 382065"/>
                  <a:gd name="connsiteY457" fmla="*/ 371051 h 555289"/>
                  <a:gd name="connsiteX458" fmla="*/ 138322 w 382065"/>
                  <a:gd name="connsiteY458" fmla="*/ 376487 h 555289"/>
                  <a:gd name="connsiteX459" fmla="*/ 141898 w 382065"/>
                  <a:gd name="connsiteY459" fmla="*/ 382638 h 555289"/>
                  <a:gd name="connsiteX460" fmla="*/ 144472 w 382065"/>
                  <a:gd name="connsiteY460" fmla="*/ 385498 h 555289"/>
                  <a:gd name="connsiteX461" fmla="*/ 146046 w 382065"/>
                  <a:gd name="connsiteY461" fmla="*/ 390362 h 555289"/>
                  <a:gd name="connsiteX462" fmla="*/ 148335 w 382065"/>
                  <a:gd name="connsiteY462" fmla="*/ 394224 h 555289"/>
                  <a:gd name="connsiteX463" fmla="*/ 154486 w 382065"/>
                  <a:gd name="connsiteY463" fmla="*/ 402235 h 555289"/>
                  <a:gd name="connsiteX464" fmla="*/ 155630 w 382065"/>
                  <a:gd name="connsiteY464" fmla="*/ 406669 h 555289"/>
                  <a:gd name="connsiteX465" fmla="*/ 153341 w 382065"/>
                  <a:gd name="connsiteY465" fmla="*/ 415394 h 555289"/>
                  <a:gd name="connsiteX466" fmla="*/ 151625 w 382065"/>
                  <a:gd name="connsiteY466" fmla="*/ 415966 h 555289"/>
                  <a:gd name="connsiteX467" fmla="*/ 149765 w 382065"/>
                  <a:gd name="connsiteY467" fmla="*/ 417254 h 555289"/>
                  <a:gd name="connsiteX468" fmla="*/ 152197 w 382065"/>
                  <a:gd name="connsiteY468" fmla="*/ 419828 h 555289"/>
                  <a:gd name="connsiteX469" fmla="*/ 152483 w 382065"/>
                  <a:gd name="connsiteY469" fmla="*/ 425550 h 555289"/>
                  <a:gd name="connsiteX470" fmla="*/ 155916 w 382065"/>
                  <a:gd name="connsiteY470" fmla="*/ 428411 h 555289"/>
                  <a:gd name="connsiteX471" fmla="*/ 157060 w 382065"/>
                  <a:gd name="connsiteY471" fmla="*/ 431272 h 555289"/>
                  <a:gd name="connsiteX472" fmla="*/ 161065 w 382065"/>
                  <a:gd name="connsiteY472" fmla="*/ 436565 h 555289"/>
                  <a:gd name="connsiteX473" fmla="*/ 163211 w 382065"/>
                  <a:gd name="connsiteY473" fmla="*/ 440856 h 555289"/>
                  <a:gd name="connsiteX474" fmla="*/ 169076 w 382065"/>
                  <a:gd name="connsiteY474" fmla="*/ 445433 h 555289"/>
                  <a:gd name="connsiteX475" fmla="*/ 175227 w 382065"/>
                  <a:gd name="connsiteY475" fmla="*/ 449009 h 555289"/>
                  <a:gd name="connsiteX476" fmla="*/ 179375 w 382065"/>
                  <a:gd name="connsiteY476" fmla="*/ 454874 h 555289"/>
                  <a:gd name="connsiteX477" fmla="*/ 183094 w 382065"/>
                  <a:gd name="connsiteY477" fmla="*/ 457592 h 555289"/>
                  <a:gd name="connsiteX478" fmla="*/ 185669 w 382065"/>
                  <a:gd name="connsiteY478" fmla="*/ 461883 h 555289"/>
                  <a:gd name="connsiteX479" fmla="*/ 188243 w 382065"/>
                  <a:gd name="connsiteY479" fmla="*/ 464744 h 555289"/>
                  <a:gd name="connsiteX480" fmla="*/ 204836 w 382065"/>
                  <a:gd name="connsiteY480" fmla="*/ 473469 h 555289"/>
                  <a:gd name="connsiteX481" fmla="*/ 210272 w 382065"/>
                  <a:gd name="connsiteY481" fmla="*/ 477618 h 555289"/>
                  <a:gd name="connsiteX482" fmla="*/ 217138 w 382065"/>
                  <a:gd name="connsiteY482" fmla="*/ 480050 h 555289"/>
                  <a:gd name="connsiteX483" fmla="*/ 226865 w 382065"/>
                  <a:gd name="connsiteY483" fmla="*/ 487488 h 555289"/>
                  <a:gd name="connsiteX484" fmla="*/ 229869 w 382065"/>
                  <a:gd name="connsiteY484" fmla="*/ 489061 h 555289"/>
                  <a:gd name="connsiteX485" fmla="*/ 239738 w 382065"/>
                  <a:gd name="connsiteY485" fmla="*/ 492208 h 555289"/>
                  <a:gd name="connsiteX486" fmla="*/ 243887 w 382065"/>
                  <a:gd name="connsiteY486" fmla="*/ 494783 h 555289"/>
                  <a:gd name="connsiteX487" fmla="*/ 253042 w 382065"/>
                  <a:gd name="connsiteY487" fmla="*/ 498788 h 555289"/>
                  <a:gd name="connsiteX488" fmla="*/ 258048 w 382065"/>
                  <a:gd name="connsiteY488" fmla="*/ 501649 h 555289"/>
                  <a:gd name="connsiteX489" fmla="*/ 267918 w 382065"/>
                  <a:gd name="connsiteY489" fmla="*/ 504653 h 555289"/>
                  <a:gd name="connsiteX490" fmla="*/ 271065 w 382065"/>
                  <a:gd name="connsiteY490" fmla="*/ 506655 h 555289"/>
                  <a:gd name="connsiteX491" fmla="*/ 273926 w 382065"/>
                  <a:gd name="connsiteY491" fmla="*/ 509802 h 555289"/>
                  <a:gd name="connsiteX492" fmla="*/ 278646 w 382065"/>
                  <a:gd name="connsiteY492" fmla="*/ 513664 h 555289"/>
                  <a:gd name="connsiteX493" fmla="*/ 282937 w 382065"/>
                  <a:gd name="connsiteY493" fmla="*/ 515524 h 555289"/>
                  <a:gd name="connsiteX494" fmla="*/ 285941 w 382065"/>
                  <a:gd name="connsiteY494" fmla="*/ 518242 h 555289"/>
                  <a:gd name="connsiteX495" fmla="*/ 288802 w 382065"/>
                  <a:gd name="connsiteY495" fmla="*/ 519815 h 555289"/>
                  <a:gd name="connsiteX496" fmla="*/ 296097 w 382065"/>
                  <a:gd name="connsiteY496" fmla="*/ 522676 h 555289"/>
                  <a:gd name="connsiteX497" fmla="*/ 298958 w 382065"/>
                  <a:gd name="connsiteY497" fmla="*/ 524965 h 555289"/>
                  <a:gd name="connsiteX498" fmla="*/ 300102 w 382065"/>
                  <a:gd name="connsiteY498" fmla="*/ 526681 h 555289"/>
                  <a:gd name="connsiteX499" fmla="*/ 301104 w 382065"/>
                  <a:gd name="connsiteY499" fmla="*/ 532832 h 555289"/>
                  <a:gd name="connsiteX500" fmla="*/ 301962 w 382065"/>
                  <a:gd name="connsiteY500" fmla="*/ 534691 h 555289"/>
                  <a:gd name="connsiteX501" fmla="*/ 310401 w 382065"/>
                  <a:gd name="connsiteY501" fmla="*/ 540699 h 555289"/>
                  <a:gd name="connsiteX502" fmla="*/ 313977 w 382065"/>
                  <a:gd name="connsiteY502" fmla="*/ 542416 h 555289"/>
                  <a:gd name="connsiteX503" fmla="*/ 317696 w 382065"/>
                  <a:gd name="connsiteY503" fmla="*/ 546135 h 555289"/>
                  <a:gd name="connsiteX504" fmla="*/ 327566 w 382065"/>
                  <a:gd name="connsiteY504" fmla="*/ 553144 h 555289"/>
                  <a:gd name="connsiteX505" fmla="*/ 329712 w 382065"/>
                  <a:gd name="connsiteY505" fmla="*/ 555289 h 555289"/>
                  <a:gd name="connsiteX506" fmla="*/ 330999 w 382065"/>
                  <a:gd name="connsiteY506" fmla="*/ 554860 h 555289"/>
                  <a:gd name="connsiteX507" fmla="*/ 333860 w 382065"/>
                  <a:gd name="connsiteY507" fmla="*/ 554574 h 555289"/>
                  <a:gd name="connsiteX508" fmla="*/ 336864 w 382065"/>
                  <a:gd name="connsiteY508" fmla="*/ 554574 h 555289"/>
                  <a:gd name="connsiteX509" fmla="*/ 340583 w 382065"/>
                  <a:gd name="connsiteY509" fmla="*/ 553287 h 555289"/>
                  <a:gd name="connsiteX510" fmla="*/ 344588 w 382065"/>
                  <a:gd name="connsiteY510" fmla="*/ 550998 h 555289"/>
                  <a:gd name="connsiteX511" fmla="*/ 347163 w 382065"/>
                  <a:gd name="connsiteY511" fmla="*/ 547422 h 555289"/>
                  <a:gd name="connsiteX512" fmla="*/ 348307 w 382065"/>
                  <a:gd name="connsiteY512" fmla="*/ 544275 h 555289"/>
                  <a:gd name="connsiteX513" fmla="*/ 348307 w 382065"/>
                  <a:gd name="connsiteY513" fmla="*/ 541414 h 555289"/>
                  <a:gd name="connsiteX514" fmla="*/ 347163 w 382065"/>
                  <a:gd name="connsiteY514" fmla="*/ 537838 h 555289"/>
                  <a:gd name="connsiteX515" fmla="*/ 346877 w 382065"/>
                  <a:gd name="connsiteY515" fmla="*/ 535407 h 555289"/>
                  <a:gd name="connsiteX516" fmla="*/ 348164 w 382065"/>
                  <a:gd name="connsiteY516" fmla="*/ 534119 h 555289"/>
                  <a:gd name="connsiteX517" fmla="*/ 351883 w 382065"/>
                  <a:gd name="connsiteY517" fmla="*/ 533690 h 555289"/>
                  <a:gd name="connsiteX518" fmla="*/ 354887 w 382065"/>
                  <a:gd name="connsiteY518" fmla="*/ 531402 h 555289"/>
                  <a:gd name="connsiteX519" fmla="*/ 357176 w 382065"/>
                  <a:gd name="connsiteY519" fmla="*/ 529256 h 555289"/>
                  <a:gd name="connsiteX520" fmla="*/ 357176 w 382065"/>
                  <a:gd name="connsiteY520" fmla="*/ 529256 h 555289"/>
                  <a:gd name="connsiteX521" fmla="*/ 357176 w 382065"/>
                  <a:gd name="connsiteY521" fmla="*/ 527826 h 555289"/>
                  <a:gd name="connsiteX522" fmla="*/ 356747 w 382065"/>
                  <a:gd name="connsiteY522" fmla="*/ 525680 h 555289"/>
                  <a:gd name="connsiteX523" fmla="*/ 355460 w 382065"/>
                  <a:gd name="connsiteY523" fmla="*/ 523963 h 555289"/>
                  <a:gd name="connsiteX524" fmla="*/ 353600 w 382065"/>
                  <a:gd name="connsiteY524" fmla="*/ 522676 h 555289"/>
                  <a:gd name="connsiteX525" fmla="*/ 353028 w 382065"/>
                  <a:gd name="connsiteY525" fmla="*/ 521245 h 555289"/>
                  <a:gd name="connsiteX526" fmla="*/ 353743 w 382065"/>
                  <a:gd name="connsiteY526" fmla="*/ 519815 h 555289"/>
                  <a:gd name="connsiteX527" fmla="*/ 357319 w 382065"/>
                  <a:gd name="connsiteY527" fmla="*/ 516811 h 555289"/>
                  <a:gd name="connsiteX528" fmla="*/ 359322 w 382065"/>
                  <a:gd name="connsiteY528" fmla="*/ 516382 h 555289"/>
                  <a:gd name="connsiteX529" fmla="*/ 359894 w 382065"/>
                  <a:gd name="connsiteY529" fmla="*/ 514809 h 555289"/>
                  <a:gd name="connsiteX530" fmla="*/ 361038 w 382065"/>
                  <a:gd name="connsiteY530" fmla="*/ 513664 h 555289"/>
                  <a:gd name="connsiteX531" fmla="*/ 364471 w 382065"/>
                  <a:gd name="connsiteY531" fmla="*/ 509373 h 555289"/>
                  <a:gd name="connsiteX532" fmla="*/ 366474 w 382065"/>
                  <a:gd name="connsiteY532" fmla="*/ 506512 h 555289"/>
                  <a:gd name="connsiteX533" fmla="*/ 368619 w 382065"/>
                  <a:gd name="connsiteY533" fmla="*/ 504796 h 555289"/>
                  <a:gd name="connsiteX534" fmla="*/ 370908 w 382065"/>
                  <a:gd name="connsiteY534" fmla="*/ 503508 h 555289"/>
                  <a:gd name="connsiteX535" fmla="*/ 371909 w 382065"/>
                  <a:gd name="connsiteY535" fmla="*/ 502507 h 555289"/>
                  <a:gd name="connsiteX536" fmla="*/ 371337 w 382065"/>
                  <a:gd name="connsiteY536" fmla="*/ 499503 h 555289"/>
                  <a:gd name="connsiteX537" fmla="*/ 371480 w 382065"/>
                  <a:gd name="connsiteY537" fmla="*/ 499217 h 555289"/>
                  <a:gd name="connsiteX538" fmla="*/ 371051 w 382065"/>
                  <a:gd name="connsiteY538" fmla="*/ 498931 h 555289"/>
                  <a:gd name="connsiteX539" fmla="*/ 370193 w 382065"/>
                  <a:gd name="connsiteY539" fmla="*/ 498788 h 555289"/>
                  <a:gd name="connsiteX540" fmla="*/ 369621 w 382065"/>
                  <a:gd name="connsiteY540" fmla="*/ 497643 h 555289"/>
                  <a:gd name="connsiteX541" fmla="*/ 371051 w 382065"/>
                  <a:gd name="connsiteY541" fmla="*/ 495641 h 555289"/>
                  <a:gd name="connsiteX542" fmla="*/ 371337 w 382065"/>
                  <a:gd name="connsiteY542" fmla="*/ 494067 h 555289"/>
                  <a:gd name="connsiteX543" fmla="*/ 371194 w 382065"/>
                  <a:gd name="connsiteY543" fmla="*/ 492637 h 555289"/>
                  <a:gd name="connsiteX544" fmla="*/ 371194 w 382065"/>
                  <a:gd name="connsiteY544" fmla="*/ 491493 h 555289"/>
                  <a:gd name="connsiteX545" fmla="*/ 372339 w 382065"/>
                  <a:gd name="connsiteY545" fmla="*/ 490491 h 555289"/>
                  <a:gd name="connsiteX546" fmla="*/ 373197 w 382065"/>
                  <a:gd name="connsiteY546" fmla="*/ 490205 h 555289"/>
                  <a:gd name="connsiteX547" fmla="*/ 371194 w 382065"/>
                  <a:gd name="connsiteY547" fmla="*/ 489490 h 555289"/>
                  <a:gd name="connsiteX548" fmla="*/ 368476 w 382065"/>
                  <a:gd name="connsiteY548" fmla="*/ 489633 h 555289"/>
                  <a:gd name="connsiteX549" fmla="*/ 368476 w 382065"/>
                  <a:gd name="connsiteY549" fmla="*/ 489919 h 555289"/>
                  <a:gd name="connsiteX550" fmla="*/ 367189 w 382065"/>
                  <a:gd name="connsiteY550" fmla="*/ 490491 h 555289"/>
                  <a:gd name="connsiteX551" fmla="*/ 365902 w 382065"/>
                  <a:gd name="connsiteY551" fmla="*/ 490634 h 555289"/>
                  <a:gd name="connsiteX552" fmla="*/ 364471 w 382065"/>
                  <a:gd name="connsiteY552" fmla="*/ 490491 h 555289"/>
                  <a:gd name="connsiteX553" fmla="*/ 362755 w 382065"/>
                  <a:gd name="connsiteY553" fmla="*/ 490205 h 555289"/>
                  <a:gd name="connsiteX554" fmla="*/ 361467 w 382065"/>
                  <a:gd name="connsiteY554" fmla="*/ 489633 h 555289"/>
                  <a:gd name="connsiteX555" fmla="*/ 360466 w 382065"/>
                  <a:gd name="connsiteY555" fmla="*/ 488918 h 555289"/>
                  <a:gd name="connsiteX556" fmla="*/ 359322 w 382065"/>
                  <a:gd name="connsiteY556" fmla="*/ 488489 h 555289"/>
                  <a:gd name="connsiteX557" fmla="*/ 358034 w 382065"/>
                  <a:gd name="connsiteY557" fmla="*/ 488346 h 555289"/>
                  <a:gd name="connsiteX558" fmla="*/ 357891 w 382065"/>
                  <a:gd name="connsiteY558" fmla="*/ 487773 h 555289"/>
                  <a:gd name="connsiteX559" fmla="*/ 359036 w 382065"/>
                  <a:gd name="connsiteY559" fmla="*/ 486200 h 555289"/>
                  <a:gd name="connsiteX560" fmla="*/ 359322 w 382065"/>
                  <a:gd name="connsiteY560" fmla="*/ 484627 h 555289"/>
                  <a:gd name="connsiteX561" fmla="*/ 359036 w 382065"/>
                  <a:gd name="connsiteY561" fmla="*/ 483626 h 555289"/>
                  <a:gd name="connsiteX562" fmla="*/ 357748 w 382065"/>
                  <a:gd name="connsiteY562" fmla="*/ 483196 h 555289"/>
                  <a:gd name="connsiteX563" fmla="*/ 355746 w 382065"/>
                  <a:gd name="connsiteY563" fmla="*/ 482481 h 555289"/>
                  <a:gd name="connsiteX564" fmla="*/ 353600 w 382065"/>
                  <a:gd name="connsiteY564" fmla="*/ 481766 h 555289"/>
                  <a:gd name="connsiteX565" fmla="*/ 352313 w 382065"/>
                  <a:gd name="connsiteY565" fmla="*/ 481050 h 555289"/>
                  <a:gd name="connsiteX566" fmla="*/ 351741 w 382065"/>
                  <a:gd name="connsiteY566" fmla="*/ 480335 h 555289"/>
                  <a:gd name="connsiteX567" fmla="*/ 350882 w 382065"/>
                  <a:gd name="connsiteY567" fmla="*/ 479906 h 555289"/>
                  <a:gd name="connsiteX568" fmla="*/ 350024 w 382065"/>
                  <a:gd name="connsiteY568" fmla="*/ 479334 h 555289"/>
                  <a:gd name="connsiteX569" fmla="*/ 348880 w 382065"/>
                  <a:gd name="connsiteY569" fmla="*/ 478333 h 555289"/>
                  <a:gd name="connsiteX570" fmla="*/ 348021 w 382065"/>
                  <a:gd name="connsiteY570" fmla="*/ 477474 h 555289"/>
                  <a:gd name="connsiteX571" fmla="*/ 347306 w 382065"/>
                  <a:gd name="connsiteY571" fmla="*/ 477188 h 555289"/>
                  <a:gd name="connsiteX572" fmla="*/ 347020 w 382065"/>
                  <a:gd name="connsiteY572" fmla="*/ 477474 h 555289"/>
                  <a:gd name="connsiteX573" fmla="*/ 346734 w 382065"/>
                  <a:gd name="connsiteY573" fmla="*/ 477904 h 555289"/>
                  <a:gd name="connsiteX574" fmla="*/ 346877 w 382065"/>
                  <a:gd name="connsiteY574" fmla="*/ 478476 h 555289"/>
                  <a:gd name="connsiteX575" fmla="*/ 347163 w 382065"/>
                  <a:gd name="connsiteY575" fmla="*/ 479191 h 555289"/>
                  <a:gd name="connsiteX576" fmla="*/ 347449 w 382065"/>
                  <a:gd name="connsiteY576" fmla="*/ 479906 h 555289"/>
                  <a:gd name="connsiteX577" fmla="*/ 347306 w 382065"/>
                  <a:gd name="connsiteY577" fmla="*/ 480192 h 555289"/>
                  <a:gd name="connsiteX578" fmla="*/ 347020 w 382065"/>
                  <a:gd name="connsiteY578" fmla="*/ 480335 h 555289"/>
                  <a:gd name="connsiteX579" fmla="*/ 346591 w 382065"/>
                  <a:gd name="connsiteY579" fmla="*/ 480335 h 555289"/>
                  <a:gd name="connsiteX580" fmla="*/ 346162 w 382065"/>
                  <a:gd name="connsiteY580" fmla="*/ 480192 h 555289"/>
                  <a:gd name="connsiteX581" fmla="*/ 345590 w 382065"/>
                  <a:gd name="connsiteY581" fmla="*/ 479763 h 555289"/>
                  <a:gd name="connsiteX582" fmla="*/ 344731 w 382065"/>
                  <a:gd name="connsiteY582" fmla="*/ 479048 h 555289"/>
                  <a:gd name="connsiteX583" fmla="*/ 343587 w 382065"/>
                  <a:gd name="connsiteY583" fmla="*/ 478476 h 555289"/>
                  <a:gd name="connsiteX584" fmla="*/ 342586 w 382065"/>
                  <a:gd name="connsiteY584" fmla="*/ 477904 h 555289"/>
                  <a:gd name="connsiteX585" fmla="*/ 342014 w 382065"/>
                  <a:gd name="connsiteY585" fmla="*/ 477474 h 555289"/>
                  <a:gd name="connsiteX586" fmla="*/ 341871 w 382065"/>
                  <a:gd name="connsiteY586" fmla="*/ 476903 h 555289"/>
                  <a:gd name="connsiteX587" fmla="*/ 341728 w 382065"/>
                  <a:gd name="connsiteY587" fmla="*/ 475758 h 555289"/>
                  <a:gd name="connsiteX588" fmla="*/ 341871 w 382065"/>
                  <a:gd name="connsiteY588" fmla="*/ 474614 h 555289"/>
                  <a:gd name="connsiteX589" fmla="*/ 342300 w 382065"/>
                  <a:gd name="connsiteY589" fmla="*/ 473756 h 555289"/>
                  <a:gd name="connsiteX590" fmla="*/ 343015 w 382065"/>
                  <a:gd name="connsiteY590" fmla="*/ 472897 h 555289"/>
                  <a:gd name="connsiteX591" fmla="*/ 343730 w 382065"/>
                  <a:gd name="connsiteY591" fmla="*/ 471896 h 555289"/>
                  <a:gd name="connsiteX592" fmla="*/ 344731 w 382065"/>
                  <a:gd name="connsiteY592" fmla="*/ 471467 h 555289"/>
                  <a:gd name="connsiteX593" fmla="*/ 346448 w 382065"/>
                  <a:gd name="connsiteY593" fmla="*/ 472325 h 555289"/>
                  <a:gd name="connsiteX594" fmla="*/ 347878 w 382065"/>
                  <a:gd name="connsiteY594" fmla="*/ 473327 h 555289"/>
                  <a:gd name="connsiteX595" fmla="*/ 348451 w 382065"/>
                  <a:gd name="connsiteY595" fmla="*/ 473327 h 555289"/>
                  <a:gd name="connsiteX596" fmla="*/ 347878 w 382065"/>
                  <a:gd name="connsiteY596" fmla="*/ 471610 h 555289"/>
                  <a:gd name="connsiteX597" fmla="*/ 346305 w 382065"/>
                  <a:gd name="connsiteY597" fmla="*/ 468463 h 555289"/>
                  <a:gd name="connsiteX598" fmla="*/ 344445 w 382065"/>
                  <a:gd name="connsiteY598" fmla="*/ 465173 h 555289"/>
                  <a:gd name="connsiteX599" fmla="*/ 344159 w 382065"/>
                  <a:gd name="connsiteY599" fmla="*/ 464315 h 555289"/>
                  <a:gd name="connsiteX600" fmla="*/ 345018 w 382065"/>
                  <a:gd name="connsiteY600" fmla="*/ 463599 h 555289"/>
                  <a:gd name="connsiteX601" fmla="*/ 346734 w 382065"/>
                  <a:gd name="connsiteY601" fmla="*/ 462598 h 555289"/>
                  <a:gd name="connsiteX602" fmla="*/ 347020 w 382065"/>
                  <a:gd name="connsiteY602" fmla="*/ 462026 h 555289"/>
                  <a:gd name="connsiteX603" fmla="*/ 347449 w 382065"/>
                  <a:gd name="connsiteY603" fmla="*/ 461597 h 555289"/>
                  <a:gd name="connsiteX604" fmla="*/ 348451 w 382065"/>
                  <a:gd name="connsiteY604" fmla="*/ 461168 h 555289"/>
                  <a:gd name="connsiteX605" fmla="*/ 349595 w 382065"/>
                  <a:gd name="connsiteY605" fmla="*/ 460881 h 555289"/>
                  <a:gd name="connsiteX606" fmla="*/ 350167 w 382065"/>
                  <a:gd name="connsiteY606" fmla="*/ 460310 h 555289"/>
                  <a:gd name="connsiteX607" fmla="*/ 351883 w 382065"/>
                  <a:gd name="connsiteY607" fmla="*/ 460166 h 555289"/>
                  <a:gd name="connsiteX608" fmla="*/ 353743 w 382065"/>
                  <a:gd name="connsiteY608" fmla="*/ 462598 h 555289"/>
                  <a:gd name="connsiteX609" fmla="*/ 356175 w 382065"/>
                  <a:gd name="connsiteY609" fmla="*/ 463457 h 555289"/>
                  <a:gd name="connsiteX610" fmla="*/ 359036 w 382065"/>
                  <a:gd name="connsiteY610" fmla="*/ 466604 h 555289"/>
                  <a:gd name="connsiteX611" fmla="*/ 360323 w 382065"/>
                  <a:gd name="connsiteY611" fmla="*/ 467175 h 555289"/>
                  <a:gd name="connsiteX612" fmla="*/ 361610 w 382065"/>
                  <a:gd name="connsiteY612" fmla="*/ 467748 h 555289"/>
                  <a:gd name="connsiteX613" fmla="*/ 363470 w 382065"/>
                  <a:gd name="connsiteY613" fmla="*/ 464315 h 555289"/>
                  <a:gd name="connsiteX614" fmla="*/ 364900 w 382065"/>
                  <a:gd name="connsiteY614" fmla="*/ 462312 h 555289"/>
                  <a:gd name="connsiteX615" fmla="*/ 367332 w 382065"/>
                  <a:gd name="connsiteY615" fmla="*/ 459308 h 555289"/>
                  <a:gd name="connsiteX616" fmla="*/ 366903 w 382065"/>
                  <a:gd name="connsiteY616" fmla="*/ 458164 h 555289"/>
                  <a:gd name="connsiteX617" fmla="*/ 362612 w 382065"/>
                  <a:gd name="connsiteY617" fmla="*/ 453300 h 555289"/>
                  <a:gd name="connsiteX618" fmla="*/ 361181 w 382065"/>
                  <a:gd name="connsiteY618" fmla="*/ 450869 h 555289"/>
                  <a:gd name="connsiteX619" fmla="*/ 361324 w 382065"/>
                  <a:gd name="connsiteY619" fmla="*/ 448580 h 555289"/>
                  <a:gd name="connsiteX620" fmla="*/ 361753 w 382065"/>
                  <a:gd name="connsiteY620" fmla="*/ 445719 h 555289"/>
                  <a:gd name="connsiteX621" fmla="*/ 364185 w 382065"/>
                  <a:gd name="connsiteY621" fmla="*/ 444289 h 555289"/>
                  <a:gd name="connsiteX622" fmla="*/ 364900 w 382065"/>
                  <a:gd name="connsiteY622" fmla="*/ 442000 h 555289"/>
                  <a:gd name="connsiteX623" fmla="*/ 365473 w 382065"/>
                  <a:gd name="connsiteY623" fmla="*/ 439712 h 555289"/>
                  <a:gd name="connsiteX624" fmla="*/ 366474 w 382065"/>
                  <a:gd name="connsiteY624" fmla="*/ 438996 h 555289"/>
                  <a:gd name="connsiteX625" fmla="*/ 367618 w 382065"/>
                  <a:gd name="connsiteY625" fmla="*/ 437709 h 555289"/>
                  <a:gd name="connsiteX626" fmla="*/ 368906 w 382065"/>
                  <a:gd name="connsiteY626" fmla="*/ 435849 h 555289"/>
                  <a:gd name="connsiteX627" fmla="*/ 370908 w 382065"/>
                  <a:gd name="connsiteY627" fmla="*/ 434133 h 555289"/>
                  <a:gd name="connsiteX628" fmla="*/ 372195 w 382065"/>
                  <a:gd name="connsiteY628" fmla="*/ 432989 h 555289"/>
                  <a:gd name="connsiteX629" fmla="*/ 372482 w 382065"/>
                  <a:gd name="connsiteY629" fmla="*/ 429556 h 555289"/>
                  <a:gd name="connsiteX630" fmla="*/ 373340 w 382065"/>
                  <a:gd name="connsiteY630" fmla="*/ 428554 h 555289"/>
                  <a:gd name="connsiteX631" fmla="*/ 376201 w 382065"/>
                  <a:gd name="connsiteY631" fmla="*/ 427553 h 555289"/>
                  <a:gd name="connsiteX632" fmla="*/ 376487 w 382065"/>
                  <a:gd name="connsiteY632" fmla="*/ 426551 h 555289"/>
                  <a:gd name="connsiteX633" fmla="*/ 375771 w 382065"/>
                  <a:gd name="connsiteY633" fmla="*/ 424263 h 555289"/>
                  <a:gd name="connsiteX634" fmla="*/ 374484 w 382065"/>
                  <a:gd name="connsiteY634" fmla="*/ 421831 h 555289"/>
                  <a:gd name="connsiteX635" fmla="*/ 373340 w 382065"/>
                  <a:gd name="connsiteY635" fmla="*/ 420687 h 555289"/>
                  <a:gd name="connsiteX636" fmla="*/ 371909 w 382065"/>
                  <a:gd name="connsiteY636" fmla="*/ 414679 h 555289"/>
                  <a:gd name="connsiteX637" fmla="*/ 370336 w 382065"/>
                  <a:gd name="connsiteY637" fmla="*/ 411675 h 555289"/>
                  <a:gd name="connsiteX638" fmla="*/ 370908 w 382065"/>
                  <a:gd name="connsiteY638" fmla="*/ 410531 h 555289"/>
                  <a:gd name="connsiteX639" fmla="*/ 372052 w 382065"/>
                  <a:gd name="connsiteY639" fmla="*/ 408958 h 555289"/>
                  <a:gd name="connsiteX640" fmla="*/ 373054 w 382065"/>
                  <a:gd name="connsiteY640" fmla="*/ 406097 h 555289"/>
                  <a:gd name="connsiteX641" fmla="*/ 373340 w 382065"/>
                  <a:gd name="connsiteY641" fmla="*/ 402520 h 555289"/>
                  <a:gd name="connsiteX642" fmla="*/ 373197 w 382065"/>
                  <a:gd name="connsiteY642" fmla="*/ 389790 h 555289"/>
                  <a:gd name="connsiteX643" fmla="*/ 373197 w 382065"/>
                  <a:gd name="connsiteY643" fmla="*/ 387215 h 555289"/>
                  <a:gd name="connsiteX644" fmla="*/ 374484 w 382065"/>
                  <a:gd name="connsiteY644" fmla="*/ 385498 h 555289"/>
                  <a:gd name="connsiteX645" fmla="*/ 376487 w 382065"/>
                  <a:gd name="connsiteY645" fmla="*/ 383353 h 555289"/>
                  <a:gd name="connsiteX646" fmla="*/ 378203 w 382065"/>
                  <a:gd name="connsiteY646" fmla="*/ 382638 h 555289"/>
                  <a:gd name="connsiteX647" fmla="*/ 379777 w 382065"/>
                  <a:gd name="connsiteY647" fmla="*/ 381350 h 555289"/>
                  <a:gd name="connsiteX648" fmla="*/ 379777 w 382065"/>
                  <a:gd name="connsiteY648" fmla="*/ 378919 h 555289"/>
                  <a:gd name="connsiteX649" fmla="*/ 380778 w 382065"/>
                  <a:gd name="connsiteY649" fmla="*/ 377488 h 55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Lst>
                <a:rect l="l" t="t" r="r" b="b"/>
                <a:pathLst>
                  <a:path w="382065" h="555289">
                    <a:moveTo>
                      <a:pt x="382065" y="375629"/>
                    </a:moveTo>
                    <a:lnTo>
                      <a:pt x="378060" y="368620"/>
                    </a:lnTo>
                    <a:lnTo>
                      <a:pt x="374484" y="362469"/>
                    </a:lnTo>
                    <a:lnTo>
                      <a:pt x="371194" y="356604"/>
                    </a:lnTo>
                    <a:lnTo>
                      <a:pt x="367332" y="349881"/>
                    </a:lnTo>
                    <a:lnTo>
                      <a:pt x="364757" y="345447"/>
                    </a:lnTo>
                    <a:lnTo>
                      <a:pt x="361610" y="340011"/>
                    </a:lnTo>
                    <a:lnTo>
                      <a:pt x="358893" y="335148"/>
                    </a:lnTo>
                    <a:lnTo>
                      <a:pt x="355030" y="328568"/>
                    </a:lnTo>
                    <a:lnTo>
                      <a:pt x="352170" y="328568"/>
                    </a:lnTo>
                    <a:lnTo>
                      <a:pt x="347163" y="327996"/>
                    </a:lnTo>
                    <a:lnTo>
                      <a:pt x="343587" y="327852"/>
                    </a:lnTo>
                    <a:lnTo>
                      <a:pt x="340297" y="329426"/>
                    </a:lnTo>
                    <a:lnTo>
                      <a:pt x="335720" y="331429"/>
                    </a:lnTo>
                    <a:lnTo>
                      <a:pt x="333574" y="332001"/>
                    </a:lnTo>
                    <a:lnTo>
                      <a:pt x="332001" y="332001"/>
                    </a:lnTo>
                    <a:lnTo>
                      <a:pt x="330570" y="331858"/>
                    </a:lnTo>
                    <a:lnTo>
                      <a:pt x="328711" y="330714"/>
                    </a:lnTo>
                    <a:lnTo>
                      <a:pt x="326279" y="328425"/>
                    </a:lnTo>
                    <a:lnTo>
                      <a:pt x="324276" y="329283"/>
                    </a:lnTo>
                    <a:lnTo>
                      <a:pt x="322989" y="330284"/>
                    </a:lnTo>
                    <a:lnTo>
                      <a:pt x="322989" y="325135"/>
                    </a:lnTo>
                    <a:lnTo>
                      <a:pt x="322989" y="317410"/>
                    </a:lnTo>
                    <a:lnTo>
                      <a:pt x="322989" y="310687"/>
                    </a:lnTo>
                    <a:lnTo>
                      <a:pt x="323132" y="305252"/>
                    </a:lnTo>
                    <a:lnTo>
                      <a:pt x="323132" y="298815"/>
                    </a:lnTo>
                    <a:lnTo>
                      <a:pt x="323132" y="294381"/>
                    </a:lnTo>
                    <a:lnTo>
                      <a:pt x="324419" y="292664"/>
                    </a:lnTo>
                    <a:lnTo>
                      <a:pt x="325278" y="290805"/>
                    </a:lnTo>
                    <a:lnTo>
                      <a:pt x="324276" y="288230"/>
                    </a:lnTo>
                    <a:lnTo>
                      <a:pt x="324419" y="285798"/>
                    </a:lnTo>
                    <a:lnTo>
                      <a:pt x="325135" y="284225"/>
                    </a:lnTo>
                    <a:lnTo>
                      <a:pt x="325993" y="282651"/>
                    </a:lnTo>
                    <a:lnTo>
                      <a:pt x="323990" y="283509"/>
                    </a:lnTo>
                    <a:lnTo>
                      <a:pt x="323132" y="283938"/>
                    </a:lnTo>
                    <a:lnTo>
                      <a:pt x="321988" y="285083"/>
                    </a:lnTo>
                    <a:lnTo>
                      <a:pt x="319413" y="286656"/>
                    </a:lnTo>
                    <a:lnTo>
                      <a:pt x="317696" y="288373"/>
                    </a:lnTo>
                    <a:lnTo>
                      <a:pt x="315694" y="289660"/>
                    </a:lnTo>
                    <a:lnTo>
                      <a:pt x="313119" y="292521"/>
                    </a:lnTo>
                    <a:lnTo>
                      <a:pt x="310973" y="294238"/>
                    </a:lnTo>
                    <a:lnTo>
                      <a:pt x="308685" y="295239"/>
                    </a:lnTo>
                    <a:lnTo>
                      <a:pt x="304966" y="298672"/>
                    </a:lnTo>
                    <a:lnTo>
                      <a:pt x="301962" y="299387"/>
                    </a:lnTo>
                    <a:lnTo>
                      <a:pt x="293808" y="299816"/>
                    </a:lnTo>
                    <a:lnTo>
                      <a:pt x="285369" y="299816"/>
                    </a:lnTo>
                    <a:lnTo>
                      <a:pt x="277645" y="299816"/>
                    </a:lnTo>
                    <a:lnTo>
                      <a:pt x="276500" y="299816"/>
                    </a:lnTo>
                    <a:lnTo>
                      <a:pt x="276500" y="296955"/>
                    </a:lnTo>
                    <a:lnTo>
                      <a:pt x="276786" y="294953"/>
                    </a:lnTo>
                    <a:lnTo>
                      <a:pt x="274069" y="292807"/>
                    </a:lnTo>
                    <a:lnTo>
                      <a:pt x="273926" y="290232"/>
                    </a:lnTo>
                    <a:lnTo>
                      <a:pt x="273210" y="288516"/>
                    </a:lnTo>
                    <a:lnTo>
                      <a:pt x="272352" y="286227"/>
                    </a:lnTo>
                    <a:lnTo>
                      <a:pt x="270493" y="284797"/>
                    </a:lnTo>
                    <a:lnTo>
                      <a:pt x="267918" y="284368"/>
                    </a:lnTo>
                    <a:lnTo>
                      <a:pt x="263627" y="283080"/>
                    </a:lnTo>
                    <a:lnTo>
                      <a:pt x="257333" y="281793"/>
                    </a:lnTo>
                    <a:lnTo>
                      <a:pt x="251325" y="281793"/>
                    </a:lnTo>
                    <a:lnTo>
                      <a:pt x="245460" y="281936"/>
                    </a:lnTo>
                    <a:lnTo>
                      <a:pt x="249036" y="277502"/>
                    </a:lnTo>
                    <a:lnTo>
                      <a:pt x="252612" y="273068"/>
                    </a:lnTo>
                    <a:lnTo>
                      <a:pt x="252612" y="269205"/>
                    </a:lnTo>
                    <a:lnTo>
                      <a:pt x="249608" y="265915"/>
                    </a:lnTo>
                    <a:lnTo>
                      <a:pt x="248035" y="263769"/>
                    </a:lnTo>
                    <a:lnTo>
                      <a:pt x="245603" y="260909"/>
                    </a:lnTo>
                    <a:lnTo>
                      <a:pt x="242599" y="258906"/>
                    </a:lnTo>
                    <a:lnTo>
                      <a:pt x="241026" y="256331"/>
                    </a:lnTo>
                    <a:lnTo>
                      <a:pt x="241169" y="254758"/>
                    </a:lnTo>
                    <a:lnTo>
                      <a:pt x="240883" y="253614"/>
                    </a:lnTo>
                    <a:lnTo>
                      <a:pt x="239738" y="253041"/>
                    </a:lnTo>
                    <a:lnTo>
                      <a:pt x="238594" y="252040"/>
                    </a:lnTo>
                    <a:lnTo>
                      <a:pt x="237021" y="251039"/>
                    </a:lnTo>
                    <a:lnTo>
                      <a:pt x="235161" y="249608"/>
                    </a:lnTo>
                    <a:lnTo>
                      <a:pt x="235161" y="248321"/>
                    </a:lnTo>
                    <a:lnTo>
                      <a:pt x="234446" y="246748"/>
                    </a:lnTo>
                    <a:lnTo>
                      <a:pt x="233302" y="245031"/>
                    </a:lnTo>
                    <a:lnTo>
                      <a:pt x="233302" y="243601"/>
                    </a:lnTo>
                    <a:lnTo>
                      <a:pt x="232300" y="241455"/>
                    </a:lnTo>
                    <a:lnTo>
                      <a:pt x="231156" y="239882"/>
                    </a:lnTo>
                    <a:lnTo>
                      <a:pt x="230012" y="238737"/>
                    </a:lnTo>
                    <a:lnTo>
                      <a:pt x="228295" y="237307"/>
                    </a:lnTo>
                    <a:lnTo>
                      <a:pt x="228438" y="236020"/>
                    </a:lnTo>
                    <a:lnTo>
                      <a:pt x="229726" y="235447"/>
                    </a:lnTo>
                    <a:lnTo>
                      <a:pt x="230155" y="234017"/>
                    </a:lnTo>
                    <a:lnTo>
                      <a:pt x="230012" y="232586"/>
                    </a:lnTo>
                    <a:lnTo>
                      <a:pt x="228581" y="231728"/>
                    </a:lnTo>
                    <a:lnTo>
                      <a:pt x="227008" y="231299"/>
                    </a:lnTo>
                    <a:lnTo>
                      <a:pt x="224719" y="228724"/>
                    </a:lnTo>
                    <a:lnTo>
                      <a:pt x="223146" y="227437"/>
                    </a:lnTo>
                    <a:lnTo>
                      <a:pt x="222144" y="226722"/>
                    </a:lnTo>
                    <a:lnTo>
                      <a:pt x="221572" y="225863"/>
                    </a:lnTo>
                    <a:lnTo>
                      <a:pt x="222144" y="225148"/>
                    </a:lnTo>
                    <a:lnTo>
                      <a:pt x="222860" y="224290"/>
                    </a:lnTo>
                    <a:lnTo>
                      <a:pt x="223003" y="222860"/>
                    </a:lnTo>
                    <a:lnTo>
                      <a:pt x="222716" y="221572"/>
                    </a:lnTo>
                    <a:lnTo>
                      <a:pt x="222716" y="220428"/>
                    </a:lnTo>
                    <a:lnTo>
                      <a:pt x="223718" y="220142"/>
                    </a:lnTo>
                    <a:lnTo>
                      <a:pt x="224862" y="220285"/>
                    </a:lnTo>
                    <a:lnTo>
                      <a:pt x="226007" y="219570"/>
                    </a:lnTo>
                    <a:lnTo>
                      <a:pt x="227437" y="219284"/>
                    </a:lnTo>
                    <a:lnTo>
                      <a:pt x="229153" y="219141"/>
                    </a:lnTo>
                    <a:lnTo>
                      <a:pt x="230012" y="218425"/>
                    </a:lnTo>
                    <a:lnTo>
                      <a:pt x="230012" y="216995"/>
                    </a:lnTo>
                    <a:lnTo>
                      <a:pt x="228867" y="214277"/>
                    </a:lnTo>
                    <a:lnTo>
                      <a:pt x="227866" y="213133"/>
                    </a:lnTo>
                    <a:lnTo>
                      <a:pt x="227437" y="211416"/>
                    </a:lnTo>
                    <a:lnTo>
                      <a:pt x="228295" y="208269"/>
                    </a:lnTo>
                    <a:lnTo>
                      <a:pt x="228867" y="206267"/>
                    </a:lnTo>
                    <a:lnTo>
                      <a:pt x="230870" y="203978"/>
                    </a:lnTo>
                    <a:lnTo>
                      <a:pt x="236735" y="199401"/>
                    </a:lnTo>
                    <a:lnTo>
                      <a:pt x="241884" y="196254"/>
                    </a:lnTo>
                    <a:lnTo>
                      <a:pt x="244459" y="195968"/>
                    </a:lnTo>
                    <a:lnTo>
                      <a:pt x="246461" y="194680"/>
                    </a:lnTo>
                    <a:lnTo>
                      <a:pt x="247606" y="192964"/>
                    </a:lnTo>
                    <a:lnTo>
                      <a:pt x="248035" y="190961"/>
                    </a:lnTo>
                    <a:lnTo>
                      <a:pt x="247749" y="189245"/>
                    </a:lnTo>
                    <a:lnTo>
                      <a:pt x="246748" y="186813"/>
                    </a:lnTo>
                    <a:lnTo>
                      <a:pt x="245603" y="183666"/>
                    </a:lnTo>
                    <a:lnTo>
                      <a:pt x="244602" y="181950"/>
                    </a:lnTo>
                    <a:lnTo>
                      <a:pt x="245460" y="179804"/>
                    </a:lnTo>
                    <a:lnTo>
                      <a:pt x="246891" y="176943"/>
                    </a:lnTo>
                    <a:lnTo>
                      <a:pt x="249751" y="172652"/>
                    </a:lnTo>
                    <a:lnTo>
                      <a:pt x="252326" y="167932"/>
                    </a:lnTo>
                    <a:lnTo>
                      <a:pt x="252612" y="166644"/>
                    </a:lnTo>
                    <a:lnTo>
                      <a:pt x="253042" y="163783"/>
                    </a:lnTo>
                    <a:lnTo>
                      <a:pt x="254186" y="157918"/>
                    </a:lnTo>
                    <a:lnTo>
                      <a:pt x="254901" y="154772"/>
                    </a:lnTo>
                    <a:lnTo>
                      <a:pt x="254615" y="153627"/>
                    </a:lnTo>
                    <a:lnTo>
                      <a:pt x="255187" y="152483"/>
                    </a:lnTo>
                    <a:lnTo>
                      <a:pt x="256904" y="151625"/>
                    </a:lnTo>
                    <a:lnTo>
                      <a:pt x="260909" y="150909"/>
                    </a:lnTo>
                    <a:lnTo>
                      <a:pt x="263627" y="149193"/>
                    </a:lnTo>
                    <a:lnTo>
                      <a:pt x="267775" y="145903"/>
                    </a:lnTo>
                    <a:lnTo>
                      <a:pt x="271351" y="142470"/>
                    </a:lnTo>
                    <a:lnTo>
                      <a:pt x="274212" y="141326"/>
                    </a:lnTo>
                    <a:lnTo>
                      <a:pt x="279504" y="138036"/>
                    </a:lnTo>
                    <a:lnTo>
                      <a:pt x="282508" y="136033"/>
                    </a:lnTo>
                    <a:lnTo>
                      <a:pt x="283653" y="135461"/>
                    </a:lnTo>
                    <a:lnTo>
                      <a:pt x="286656" y="133887"/>
                    </a:lnTo>
                    <a:lnTo>
                      <a:pt x="291949" y="133458"/>
                    </a:lnTo>
                    <a:lnTo>
                      <a:pt x="296383" y="132886"/>
                    </a:lnTo>
                    <a:lnTo>
                      <a:pt x="298958" y="131885"/>
                    </a:lnTo>
                    <a:lnTo>
                      <a:pt x="302534" y="131599"/>
                    </a:lnTo>
                    <a:lnTo>
                      <a:pt x="305109" y="130454"/>
                    </a:lnTo>
                    <a:lnTo>
                      <a:pt x="307826" y="130454"/>
                    </a:lnTo>
                    <a:lnTo>
                      <a:pt x="312976" y="129310"/>
                    </a:lnTo>
                    <a:lnTo>
                      <a:pt x="314693" y="127737"/>
                    </a:lnTo>
                    <a:lnTo>
                      <a:pt x="316266" y="125734"/>
                    </a:lnTo>
                    <a:lnTo>
                      <a:pt x="318269" y="124017"/>
                    </a:lnTo>
                    <a:lnTo>
                      <a:pt x="320557" y="123588"/>
                    </a:lnTo>
                    <a:lnTo>
                      <a:pt x="323132" y="123875"/>
                    </a:lnTo>
                    <a:lnTo>
                      <a:pt x="326279" y="123875"/>
                    </a:lnTo>
                    <a:lnTo>
                      <a:pt x="330141" y="123302"/>
                    </a:lnTo>
                    <a:lnTo>
                      <a:pt x="332001" y="124590"/>
                    </a:lnTo>
                    <a:lnTo>
                      <a:pt x="332859" y="126163"/>
                    </a:lnTo>
                    <a:lnTo>
                      <a:pt x="335148" y="127880"/>
                    </a:lnTo>
                    <a:lnTo>
                      <a:pt x="336864" y="127737"/>
                    </a:lnTo>
                    <a:lnTo>
                      <a:pt x="338438" y="127451"/>
                    </a:lnTo>
                    <a:lnTo>
                      <a:pt x="340726" y="128738"/>
                    </a:lnTo>
                    <a:lnTo>
                      <a:pt x="342300" y="128595"/>
                    </a:lnTo>
                    <a:lnTo>
                      <a:pt x="343158" y="127880"/>
                    </a:lnTo>
                    <a:lnTo>
                      <a:pt x="343444" y="125877"/>
                    </a:lnTo>
                    <a:lnTo>
                      <a:pt x="341871" y="123731"/>
                    </a:lnTo>
                    <a:lnTo>
                      <a:pt x="339439" y="121586"/>
                    </a:lnTo>
                    <a:lnTo>
                      <a:pt x="337293" y="120298"/>
                    </a:lnTo>
                    <a:lnTo>
                      <a:pt x="336435" y="118582"/>
                    </a:lnTo>
                    <a:lnTo>
                      <a:pt x="335148" y="115292"/>
                    </a:lnTo>
                    <a:lnTo>
                      <a:pt x="333288" y="114148"/>
                    </a:lnTo>
                    <a:lnTo>
                      <a:pt x="332144" y="113289"/>
                    </a:lnTo>
                    <a:lnTo>
                      <a:pt x="330856" y="113289"/>
                    </a:lnTo>
                    <a:lnTo>
                      <a:pt x="329712" y="114291"/>
                    </a:lnTo>
                    <a:lnTo>
                      <a:pt x="327710" y="114863"/>
                    </a:lnTo>
                    <a:lnTo>
                      <a:pt x="326422" y="114720"/>
                    </a:lnTo>
                    <a:lnTo>
                      <a:pt x="320987" y="112431"/>
                    </a:lnTo>
                    <a:lnTo>
                      <a:pt x="320128" y="112288"/>
                    </a:lnTo>
                    <a:lnTo>
                      <a:pt x="323561" y="106852"/>
                    </a:lnTo>
                    <a:lnTo>
                      <a:pt x="329712" y="97412"/>
                    </a:lnTo>
                    <a:lnTo>
                      <a:pt x="333574" y="91404"/>
                    </a:lnTo>
                    <a:lnTo>
                      <a:pt x="337865" y="84681"/>
                    </a:lnTo>
                    <a:lnTo>
                      <a:pt x="340154" y="81248"/>
                    </a:lnTo>
                    <a:lnTo>
                      <a:pt x="340440" y="80676"/>
                    </a:lnTo>
                    <a:lnTo>
                      <a:pt x="340440" y="79818"/>
                    </a:lnTo>
                    <a:lnTo>
                      <a:pt x="339439" y="78530"/>
                    </a:lnTo>
                    <a:lnTo>
                      <a:pt x="337436" y="77958"/>
                    </a:lnTo>
                    <a:lnTo>
                      <a:pt x="335005" y="76957"/>
                    </a:lnTo>
                    <a:lnTo>
                      <a:pt x="333431" y="75383"/>
                    </a:lnTo>
                    <a:lnTo>
                      <a:pt x="331429" y="74668"/>
                    </a:lnTo>
                    <a:lnTo>
                      <a:pt x="329712" y="73524"/>
                    </a:lnTo>
                    <a:lnTo>
                      <a:pt x="326708" y="72379"/>
                    </a:lnTo>
                    <a:lnTo>
                      <a:pt x="324992" y="71378"/>
                    </a:lnTo>
                    <a:lnTo>
                      <a:pt x="322846" y="70949"/>
                    </a:lnTo>
                    <a:lnTo>
                      <a:pt x="321129" y="69089"/>
                    </a:lnTo>
                    <a:lnTo>
                      <a:pt x="314693" y="65370"/>
                    </a:lnTo>
                    <a:lnTo>
                      <a:pt x="313119" y="64941"/>
                    </a:lnTo>
                    <a:lnTo>
                      <a:pt x="311403" y="65513"/>
                    </a:lnTo>
                    <a:lnTo>
                      <a:pt x="308685" y="66085"/>
                    </a:lnTo>
                    <a:lnTo>
                      <a:pt x="306253" y="68088"/>
                    </a:lnTo>
                    <a:lnTo>
                      <a:pt x="303106" y="68803"/>
                    </a:lnTo>
                    <a:lnTo>
                      <a:pt x="300245" y="68803"/>
                    </a:lnTo>
                    <a:lnTo>
                      <a:pt x="298672" y="67516"/>
                    </a:lnTo>
                    <a:lnTo>
                      <a:pt x="297241" y="67087"/>
                    </a:lnTo>
                    <a:lnTo>
                      <a:pt x="295239" y="65513"/>
                    </a:lnTo>
                    <a:lnTo>
                      <a:pt x="291949" y="64226"/>
                    </a:lnTo>
                    <a:lnTo>
                      <a:pt x="289374" y="63368"/>
                    </a:lnTo>
                    <a:lnTo>
                      <a:pt x="287944" y="63797"/>
                    </a:lnTo>
                    <a:lnTo>
                      <a:pt x="285941" y="65656"/>
                    </a:lnTo>
                    <a:lnTo>
                      <a:pt x="284082" y="67373"/>
                    </a:lnTo>
                    <a:lnTo>
                      <a:pt x="282508" y="68517"/>
                    </a:lnTo>
                    <a:lnTo>
                      <a:pt x="280362" y="68517"/>
                    </a:lnTo>
                    <a:lnTo>
                      <a:pt x="277788" y="70234"/>
                    </a:lnTo>
                    <a:lnTo>
                      <a:pt x="275356" y="70806"/>
                    </a:lnTo>
                    <a:lnTo>
                      <a:pt x="272924" y="71092"/>
                    </a:lnTo>
                    <a:lnTo>
                      <a:pt x="270063" y="71664"/>
                    </a:lnTo>
                    <a:lnTo>
                      <a:pt x="266917" y="70663"/>
                    </a:lnTo>
                    <a:lnTo>
                      <a:pt x="264199" y="69661"/>
                    </a:lnTo>
                    <a:lnTo>
                      <a:pt x="263054" y="69376"/>
                    </a:lnTo>
                    <a:lnTo>
                      <a:pt x="262053" y="69661"/>
                    </a:lnTo>
                    <a:lnTo>
                      <a:pt x="260480" y="70520"/>
                    </a:lnTo>
                    <a:lnTo>
                      <a:pt x="257476" y="70949"/>
                    </a:lnTo>
                    <a:lnTo>
                      <a:pt x="255187" y="70949"/>
                    </a:lnTo>
                    <a:lnTo>
                      <a:pt x="253614" y="70520"/>
                    </a:lnTo>
                    <a:lnTo>
                      <a:pt x="252040" y="68946"/>
                    </a:lnTo>
                    <a:lnTo>
                      <a:pt x="249751" y="68088"/>
                    </a:lnTo>
                    <a:lnTo>
                      <a:pt x="247177" y="67087"/>
                    </a:lnTo>
                    <a:lnTo>
                      <a:pt x="246604" y="64941"/>
                    </a:lnTo>
                    <a:lnTo>
                      <a:pt x="246891" y="63511"/>
                    </a:lnTo>
                    <a:lnTo>
                      <a:pt x="247892" y="61222"/>
                    </a:lnTo>
                    <a:lnTo>
                      <a:pt x="247463" y="58790"/>
                    </a:lnTo>
                    <a:lnTo>
                      <a:pt x="246319" y="55214"/>
                    </a:lnTo>
                    <a:lnTo>
                      <a:pt x="245889" y="53641"/>
                    </a:lnTo>
                    <a:lnTo>
                      <a:pt x="245031" y="52353"/>
                    </a:lnTo>
                    <a:lnTo>
                      <a:pt x="243744" y="51924"/>
                    </a:lnTo>
                    <a:lnTo>
                      <a:pt x="241169" y="52210"/>
                    </a:lnTo>
                    <a:lnTo>
                      <a:pt x="238451" y="50923"/>
                    </a:lnTo>
                    <a:lnTo>
                      <a:pt x="236735" y="49493"/>
                    </a:lnTo>
                    <a:lnTo>
                      <a:pt x="235876" y="47919"/>
                    </a:lnTo>
                    <a:lnTo>
                      <a:pt x="236878" y="44915"/>
                    </a:lnTo>
                    <a:lnTo>
                      <a:pt x="236019" y="42197"/>
                    </a:lnTo>
                    <a:lnTo>
                      <a:pt x="234446" y="40767"/>
                    </a:lnTo>
                    <a:lnTo>
                      <a:pt x="233302" y="38192"/>
                    </a:lnTo>
                    <a:lnTo>
                      <a:pt x="231728" y="36190"/>
                    </a:lnTo>
                    <a:lnTo>
                      <a:pt x="229583" y="35188"/>
                    </a:lnTo>
                    <a:lnTo>
                      <a:pt x="227437" y="35331"/>
                    </a:lnTo>
                    <a:lnTo>
                      <a:pt x="225720" y="34616"/>
                    </a:lnTo>
                    <a:lnTo>
                      <a:pt x="223861" y="32471"/>
                    </a:lnTo>
                    <a:lnTo>
                      <a:pt x="222001" y="31755"/>
                    </a:lnTo>
                    <a:lnTo>
                      <a:pt x="219999" y="29610"/>
                    </a:lnTo>
                    <a:lnTo>
                      <a:pt x="216137" y="28751"/>
                    </a:lnTo>
                    <a:lnTo>
                      <a:pt x="214134" y="27893"/>
                    </a:lnTo>
                    <a:lnTo>
                      <a:pt x="212990" y="26606"/>
                    </a:lnTo>
                    <a:lnTo>
                      <a:pt x="211559" y="24317"/>
                    </a:lnTo>
                    <a:lnTo>
                      <a:pt x="211702" y="23030"/>
                    </a:lnTo>
                    <a:lnTo>
                      <a:pt x="210987" y="21742"/>
                    </a:lnTo>
                    <a:lnTo>
                      <a:pt x="210272" y="19454"/>
                    </a:lnTo>
                    <a:lnTo>
                      <a:pt x="208985" y="16164"/>
                    </a:lnTo>
                    <a:lnTo>
                      <a:pt x="207554" y="14304"/>
                    </a:lnTo>
                    <a:lnTo>
                      <a:pt x="206124" y="12874"/>
                    </a:lnTo>
                    <a:lnTo>
                      <a:pt x="204836" y="11730"/>
                    </a:lnTo>
                    <a:lnTo>
                      <a:pt x="202977" y="9870"/>
                    </a:lnTo>
                    <a:lnTo>
                      <a:pt x="200688" y="8869"/>
                    </a:lnTo>
                    <a:lnTo>
                      <a:pt x="198828" y="7724"/>
                    </a:lnTo>
                    <a:lnTo>
                      <a:pt x="197970" y="6151"/>
                    </a:lnTo>
                    <a:lnTo>
                      <a:pt x="197398" y="4720"/>
                    </a:lnTo>
                    <a:lnTo>
                      <a:pt x="196254" y="4863"/>
                    </a:lnTo>
                    <a:lnTo>
                      <a:pt x="194680" y="4720"/>
                    </a:lnTo>
                    <a:lnTo>
                      <a:pt x="193107" y="4434"/>
                    </a:lnTo>
                    <a:lnTo>
                      <a:pt x="191247" y="3433"/>
                    </a:lnTo>
                    <a:lnTo>
                      <a:pt x="189674" y="2289"/>
                    </a:lnTo>
                    <a:lnTo>
                      <a:pt x="187242" y="286"/>
                    </a:lnTo>
                    <a:lnTo>
                      <a:pt x="185812" y="0"/>
                    </a:lnTo>
                    <a:lnTo>
                      <a:pt x="184667" y="0"/>
                    </a:lnTo>
                    <a:lnTo>
                      <a:pt x="182808" y="2003"/>
                    </a:lnTo>
                    <a:lnTo>
                      <a:pt x="181091" y="3004"/>
                    </a:lnTo>
                    <a:lnTo>
                      <a:pt x="179375" y="3147"/>
                    </a:lnTo>
                    <a:lnTo>
                      <a:pt x="177086" y="3433"/>
                    </a:lnTo>
                    <a:lnTo>
                      <a:pt x="173796" y="2432"/>
                    </a:lnTo>
                    <a:lnTo>
                      <a:pt x="172509" y="2432"/>
                    </a:lnTo>
                    <a:lnTo>
                      <a:pt x="172366" y="3433"/>
                    </a:lnTo>
                    <a:lnTo>
                      <a:pt x="174511" y="4720"/>
                    </a:lnTo>
                    <a:lnTo>
                      <a:pt x="176514" y="6151"/>
                    </a:lnTo>
                    <a:lnTo>
                      <a:pt x="177372" y="8439"/>
                    </a:lnTo>
                    <a:lnTo>
                      <a:pt x="178516" y="11014"/>
                    </a:lnTo>
                    <a:lnTo>
                      <a:pt x="181520" y="14018"/>
                    </a:lnTo>
                    <a:lnTo>
                      <a:pt x="183380" y="15449"/>
                    </a:lnTo>
                    <a:lnTo>
                      <a:pt x="183523" y="16450"/>
                    </a:lnTo>
                    <a:lnTo>
                      <a:pt x="182951" y="18309"/>
                    </a:lnTo>
                    <a:lnTo>
                      <a:pt x="182808" y="20026"/>
                    </a:lnTo>
                    <a:lnTo>
                      <a:pt x="183809" y="27321"/>
                    </a:lnTo>
                    <a:lnTo>
                      <a:pt x="183237" y="27750"/>
                    </a:lnTo>
                    <a:lnTo>
                      <a:pt x="182093" y="27750"/>
                    </a:lnTo>
                    <a:lnTo>
                      <a:pt x="180948" y="27750"/>
                    </a:lnTo>
                    <a:lnTo>
                      <a:pt x="179947" y="27035"/>
                    </a:lnTo>
                    <a:lnTo>
                      <a:pt x="179089" y="26463"/>
                    </a:lnTo>
                    <a:lnTo>
                      <a:pt x="178659" y="27607"/>
                    </a:lnTo>
                    <a:lnTo>
                      <a:pt x="177801" y="30897"/>
                    </a:lnTo>
                    <a:lnTo>
                      <a:pt x="175942" y="38192"/>
                    </a:lnTo>
                    <a:lnTo>
                      <a:pt x="174225" y="44629"/>
                    </a:lnTo>
                    <a:lnTo>
                      <a:pt x="172080" y="46918"/>
                    </a:lnTo>
                    <a:lnTo>
                      <a:pt x="168933" y="50637"/>
                    </a:lnTo>
                    <a:lnTo>
                      <a:pt x="164641" y="55500"/>
                    </a:lnTo>
                    <a:lnTo>
                      <a:pt x="158491" y="62795"/>
                    </a:lnTo>
                    <a:lnTo>
                      <a:pt x="153913" y="66085"/>
                    </a:lnTo>
                    <a:lnTo>
                      <a:pt x="150337" y="68660"/>
                    </a:lnTo>
                    <a:lnTo>
                      <a:pt x="146189" y="71664"/>
                    </a:lnTo>
                    <a:lnTo>
                      <a:pt x="140753" y="75669"/>
                    </a:lnTo>
                    <a:lnTo>
                      <a:pt x="134603" y="77815"/>
                    </a:lnTo>
                    <a:lnTo>
                      <a:pt x="126163" y="80962"/>
                    </a:lnTo>
                    <a:lnTo>
                      <a:pt x="120155" y="83107"/>
                    </a:lnTo>
                    <a:lnTo>
                      <a:pt x="115721" y="84538"/>
                    </a:lnTo>
                    <a:lnTo>
                      <a:pt x="111144" y="86111"/>
                    </a:lnTo>
                    <a:lnTo>
                      <a:pt x="104993" y="88257"/>
                    </a:lnTo>
                    <a:lnTo>
                      <a:pt x="102704" y="90117"/>
                    </a:lnTo>
                    <a:lnTo>
                      <a:pt x="98699" y="94980"/>
                    </a:lnTo>
                    <a:lnTo>
                      <a:pt x="96983" y="97269"/>
                    </a:lnTo>
                    <a:lnTo>
                      <a:pt x="95266" y="99271"/>
                    </a:lnTo>
                    <a:lnTo>
                      <a:pt x="94980" y="100129"/>
                    </a:lnTo>
                    <a:lnTo>
                      <a:pt x="95123" y="100702"/>
                    </a:lnTo>
                    <a:lnTo>
                      <a:pt x="95981" y="101703"/>
                    </a:lnTo>
                    <a:lnTo>
                      <a:pt x="95981" y="102704"/>
                    </a:lnTo>
                    <a:lnTo>
                      <a:pt x="94980" y="103419"/>
                    </a:lnTo>
                    <a:lnTo>
                      <a:pt x="93979" y="103419"/>
                    </a:lnTo>
                    <a:lnTo>
                      <a:pt x="93549" y="102990"/>
                    </a:lnTo>
                    <a:lnTo>
                      <a:pt x="93263" y="101846"/>
                    </a:lnTo>
                    <a:lnTo>
                      <a:pt x="92262" y="100702"/>
                    </a:lnTo>
                    <a:lnTo>
                      <a:pt x="91118" y="100416"/>
                    </a:lnTo>
                    <a:lnTo>
                      <a:pt x="90403" y="100702"/>
                    </a:lnTo>
                    <a:lnTo>
                      <a:pt x="90260" y="101703"/>
                    </a:lnTo>
                    <a:lnTo>
                      <a:pt x="88829" y="106566"/>
                    </a:lnTo>
                    <a:lnTo>
                      <a:pt x="88686" y="108998"/>
                    </a:lnTo>
                    <a:lnTo>
                      <a:pt x="88114" y="109999"/>
                    </a:lnTo>
                    <a:lnTo>
                      <a:pt x="88114" y="112145"/>
                    </a:lnTo>
                    <a:lnTo>
                      <a:pt x="86541" y="114148"/>
                    </a:lnTo>
                    <a:lnTo>
                      <a:pt x="85968" y="115864"/>
                    </a:lnTo>
                    <a:lnTo>
                      <a:pt x="85396" y="117294"/>
                    </a:lnTo>
                    <a:lnTo>
                      <a:pt x="84252" y="118439"/>
                    </a:lnTo>
                    <a:lnTo>
                      <a:pt x="83680" y="120012"/>
                    </a:lnTo>
                    <a:lnTo>
                      <a:pt x="82535" y="123588"/>
                    </a:lnTo>
                    <a:lnTo>
                      <a:pt x="81248" y="126306"/>
                    </a:lnTo>
                    <a:lnTo>
                      <a:pt x="80247" y="128595"/>
                    </a:lnTo>
                    <a:lnTo>
                      <a:pt x="80103" y="130311"/>
                    </a:lnTo>
                    <a:lnTo>
                      <a:pt x="80819" y="131599"/>
                    </a:lnTo>
                    <a:lnTo>
                      <a:pt x="81105" y="132600"/>
                    </a:lnTo>
                    <a:lnTo>
                      <a:pt x="80390" y="134317"/>
                    </a:lnTo>
                    <a:lnTo>
                      <a:pt x="80103" y="135747"/>
                    </a:lnTo>
                    <a:lnTo>
                      <a:pt x="78387" y="136605"/>
                    </a:lnTo>
                    <a:lnTo>
                      <a:pt x="74811" y="138751"/>
                    </a:lnTo>
                    <a:lnTo>
                      <a:pt x="73380" y="140324"/>
                    </a:lnTo>
                    <a:lnTo>
                      <a:pt x="72808" y="141898"/>
                    </a:lnTo>
                    <a:lnTo>
                      <a:pt x="73237" y="143328"/>
                    </a:lnTo>
                    <a:lnTo>
                      <a:pt x="73095" y="144616"/>
                    </a:lnTo>
                    <a:lnTo>
                      <a:pt x="71378" y="145045"/>
                    </a:lnTo>
                    <a:lnTo>
                      <a:pt x="70806" y="146046"/>
                    </a:lnTo>
                    <a:lnTo>
                      <a:pt x="69661" y="147905"/>
                    </a:lnTo>
                    <a:lnTo>
                      <a:pt x="68374" y="148621"/>
                    </a:lnTo>
                    <a:lnTo>
                      <a:pt x="64941" y="147620"/>
                    </a:lnTo>
                    <a:lnTo>
                      <a:pt x="62509" y="147620"/>
                    </a:lnTo>
                    <a:lnTo>
                      <a:pt x="60650" y="146618"/>
                    </a:lnTo>
                    <a:lnTo>
                      <a:pt x="58504" y="144044"/>
                    </a:lnTo>
                    <a:lnTo>
                      <a:pt x="56931" y="141755"/>
                    </a:lnTo>
                    <a:lnTo>
                      <a:pt x="55500" y="138894"/>
                    </a:lnTo>
                    <a:lnTo>
                      <a:pt x="55071" y="135032"/>
                    </a:lnTo>
                    <a:lnTo>
                      <a:pt x="53212" y="133887"/>
                    </a:lnTo>
                    <a:lnTo>
                      <a:pt x="51352" y="132457"/>
                    </a:lnTo>
                    <a:lnTo>
                      <a:pt x="49207" y="132886"/>
                    </a:lnTo>
                    <a:lnTo>
                      <a:pt x="46489" y="133172"/>
                    </a:lnTo>
                    <a:lnTo>
                      <a:pt x="45058" y="132171"/>
                    </a:lnTo>
                    <a:lnTo>
                      <a:pt x="41482" y="130454"/>
                    </a:lnTo>
                    <a:lnTo>
                      <a:pt x="38478" y="128595"/>
                    </a:lnTo>
                    <a:lnTo>
                      <a:pt x="36190" y="127737"/>
                    </a:lnTo>
                    <a:lnTo>
                      <a:pt x="34473" y="128166"/>
                    </a:lnTo>
                    <a:lnTo>
                      <a:pt x="33472" y="129310"/>
                    </a:lnTo>
                    <a:lnTo>
                      <a:pt x="31612" y="131313"/>
                    </a:lnTo>
                    <a:lnTo>
                      <a:pt x="28894" y="132743"/>
                    </a:lnTo>
                    <a:lnTo>
                      <a:pt x="27607" y="132600"/>
                    </a:lnTo>
                    <a:lnTo>
                      <a:pt x="26034" y="131742"/>
                    </a:lnTo>
                    <a:lnTo>
                      <a:pt x="25748" y="130598"/>
                    </a:lnTo>
                    <a:lnTo>
                      <a:pt x="27035" y="128881"/>
                    </a:lnTo>
                    <a:lnTo>
                      <a:pt x="29753" y="125019"/>
                    </a:lnTo>
                    <a:lnTo>
                      <a:pt x="26749" y="125019"/>
                    </a:lnTo>
                    <a:lnTo>
                      <a:pt x="25748" y="123731"/>
                    </a:lnTo>
                    <a:lnTo>
                      <a:pt x="25461" y="122444"/>
                    </a:lnTo>
                    <a:lnTo>
                      <a:pt x="25032" y="120871"/>
                    </a:lnTo>
                    <a:lnTo>
                      <a:pt x="25604" y="119154"/>
                    </a:lnTo>
                    <a:lnTo>
                      <a:pt x="27178" y="118153"/>
                    </a:lnTo>
                    <a:lnTo>
                      <a:pt x="29610" y="118868"/>
                    </a:lnTo>
                    <a:lnTo>
                      <a:pt x="31326" y="119011"/>
                    </a:lnTo>
                    <a:lnTo>
                      <a:pt x="32327" y="117294"/>
                    </a:lnTo>
                    <a:lnTo>
                      <a:pt x="33472" y="116579"/>
                    </a:lnTo>
                    <a:lnTo>
                      <a:pt x="34616" y="116007"/>
                    </a:lnTo>
                    <a:lnTo>
                      <a:pt x="35045" y="115149"/>
                    </a:lnTo>
                    <a:lnTo>
                      <a:pt x="33901" y="112431"/>
                    </a:lnTo>
                    <a:lnTo>
                      <a:pt x="33472" y="111001"/>
                    </a:lnTo>
                    <a:lnTo>
                      <a:pt x="33901" y="110142"/>
                    </a:lnTo>
                    <a:lnTo>
                      <a:pt x="33758" y="108426"/>
                    </a:lnTo>
                    <a:lnTo>
                      <a:pt x="33758" y="107139"/>
                    </a:lnTo>
                    <a:lnTo>
                      <a:pt x="33043" y="106137"/>
                    </a:lnTo>
                    <a:lnTo>
                      <a:pt x="33043" y="104421"/>
                    </a:lnTo>
                    <a:lnTo>
                      <a:pt x="32470" y="103563"/>
                    </a:lnTo>
                    <a:lnTo>
                      <a:pt x="32184" y="102561"/>
                    </a:lnTo>
                    <a:lnTo>
                      <a:pt x="32184" y="101560"/>
                    </a:lnTo>
                    <a:lnTo>
                      <a:pt x="31469" y="100988"/>
                    </a:lnTo>
                    <a:lnTo>
                      <a:pt x="30611" y="100416"/>
                    </a:lnTo>
                    <a:lnTo>
                      <a:pt x="25175" y="103706"/>
                    </a:lnTo>
                    <a:lnTo>
                      <a:pt x="20741" y="107997"/>
                    </a:lnTo>
                    <a:lnTo>
                      <a:pt x="16307" y="110715"/>
                    </a:lnTo>
                    <a:lnTo>
                      <a:pt x="13446" y="115292"/>
                    </a:lnTo>
                    <a:lnTo>
                      <a:pt x="3290" y="125877"/>
                    </a:lnTo>
                    <a:lnTo>
                      <a:pt x="1716" y="128452"/>
                    </a:lnTo>
                    <a:lnTo>
                      <a:pt x="0" y="138894"/>
                    </a:lnTo>
                    <a:lnTo>
                      <a:pt x="1430" y="141612"/>
                    </a:lnTo>
                    <a:lnTo>
                      <a:pt x="4291" y="145188"/>
                    </a:lnTo>
                    <a:lnTo>
                      <a:pt x="7009" y="149622"/>
                    </a:lnTo>
                    <a:lnTo>
                      <a:pt x="5722" y="151911"/>
                    </a:lnTo>
                    <a:lnTo>
                      <a:pt x="5150" y="153913"/>
                    </a:lnTo>
                    <a:lnTo>
                      <a:pt x="12015" y="163211"/>
                    </a:lnTo>
                    <a:lnTo>
                      <a:pt x="13732" y="167932"/>
                    </a:lnTo>
                    <a:lnTo>
                      <a:pt x="13732" y="171651"/>
                    </a:lnTo>
                    <a:lnTo>
                      <a:pt x="12302" y="174082"/>
                    </a:lnTo>
                    <a:lnTo>
                      <a:pt x="10442" y="174797"/>
                    </a:lnTo>
                    <a:lnTo>
                      <a:pt x="7438" y="173224"/>
                    </a:lnTo>
                    <a:lnTo>
                      <a:pt x="5292" y="175227"/>
                    </a:lnTo>
                    <a:lnTo>
                      <a:pt x="4720" y="177229"/>
                    </a:lnTo>
                    <a:lnTo>
                      <a:pt x="6008" y="180662"/>
                    </a:lnTo>
                    <a:lnTo>
                      <a:pt x="8439" y="182808"/>
                    </a:lnTo>
                    <a:lnTo>
                      <a:pt x="15878" y="187385"/>
                    </a:lnTo>
                    <a:lnTo>
                      <a:pt x="37048" y="198543"/>
                    </a:lnTo>
                    <a:lnTo>
                      <a:pt x="40624" y="202119"/>
                    </a:lnTo>
                    <a:lnTo>
                      <a:pt x="43342" y="206124"/>
                    </a:lnTo>
                    <a:lnTo>
                      <a:pt x="47633" y="210987"/>
                    </a:lnTo>
                    <a:lnTo>
                      <a:pt x="51924" y="217996"/>
                    </a:lnTo>
                    <a:lnTo>
                      <a:pt x="52783" y="221715"/>
                    </a:lnTo>
                    <a:lnTo>
                      <a:pt x="59219" y="234303"/>
                    </a:lnTo>
                    <a:lnTo>
                      <a:pt x="61222" y="236878"/>
                    </a:lnTo>
                    <a:lnTo>
                      <a:pt x="65656" y="240597"/>
                    </a:lnTo>
                    <a:lnTo>
                      <a:pt x="70234" y="245603"/>
                    </a:lnTo>
                    <a:lnTo>
                      <a:pt x="72808" y="251468"/>
                    </a:lnTo>
                    <a:lnTo>
                      <a:pt x="77815" y="257905"/>
                    </a:lnTo>
                    <a:lnTo>
                      <a:pt x="78101" y="261624"/>
                    </a:lnTo>
                    <a:lnTo>
                      <a:pt x="80819" y="268490"/>
                    </a:lnTo>
                    <a:lnTo>
                      <a:pt x="83250" y="274212"/>
                    </a:lnTo>
                    <a:lnTo>
                      <a:pt x="87399" y="280649"/>
                    </a:lnTo>
                    <a:lnTo>
                      <a:pt x="90117" y="289088"/>
                    </a:lnTo>
                    <a:lnTo>
                      <a:pt x="92548" y="293952"/>
                    </a:lnTo>
                    <a:lnTo>
                      <a:pt x="95266" y="302391"/>
                    </a:lnTo>
                    <a:lnTo>
                      <a:pt x="97984" y="307541"/>
                    </a:lnTo>
                    <a:lnTo>
                      <a:pt x="108712" y="324991"/>
                    </a:lnTo>
                    <a:lnTo>
                      <a:pt x="111001" y="330714"/>
                    </a:lnTo>
                    <a:lnTo>
                      <a:pt x="111716" y="335863"/>
                    </a:lnTo>
                    <a:lnTo>
                      <a:pt x="111859" y="338724"/>
                    </a:lnTo>
                    <a:lnTo>
                      <a:pt x="121586" y="346162"/>
                    </a:lnTo>
                    <a:lnTo>
                      <a:pt x="124304" y="350167"/>
                    </a:lnTo>
                    <a:lnTo>
                      <a:pt x="126306" y="358035"/>
                    </a:lnTo>
                    <a:lnTo>
                      <a:pt x="126449" y="362183"/>
                    </a:lnTo>
                    <a:lnTo>
                      <a:pt x="129167" y="363613"/>
                    </a:lnTo>
                    <a:lnTo>
                      <a:pt x="129882" y="365616"/>
                    </a:lnTo>
                    <a:lnTo>
                      <a:pt x="131170" y="367046"/>
                    </a:lnTo>
                    <a:lnTo>
                      <a:pt x="136033" y="371051"/>
                    </a:lnTo>
                    <a:lnTo>
                      <a:pt x="138322" y="376487"/>
                    </a:lnTo>
                    <a:lnTo>
                      <a:pt x="141898" y="382638"/>
                    </a:lnTo>
                    <a:lnTo>
                      <a:pt x="144472" y="385498"/>
                    </a:lnTo>
                    <a:lnTo>
                      <a:pt x="146046" y="390362"/>
                    </a:lnTo>
                    <a:lnTo>
                      <a:pt x="148335" y="394224"/>
                    </a:lnTo>
                    <a:lnTo>
                      <a:pt x="154486" y="402235"/>
                    </a:lnTo>
                    <a:lnTo>
                      <a:pt x="155630" y="406669"/>
                    </a:lnTo>
                    <a:lnTo>
                      <a:pt x="153341" y="415394"/>
                    </a:lnTo>
                    <a:lnTo>
                      <a:pt x="151625" y="415966"/>
                    </a:lnTo>
                    <a:lnTo>
                      <a:pt x="149765" y="417254"/>
                    </a:lnTo>
                    <a:lnTo>
                      <a:pt x="152197" y="419828"/>
                    </a:lnTo>
                    <a:lnTo>
                      <a:pt x="152483" y="425550"/>
                    </a:lnTo>
                    <a:lnTo>
                      <a:pt x="155916" y="428411"/>
                    </a:lnTo>
                    <a:lnTo>
                      <a:pt x="157060" y="431272"/>
                    </a:lnTo>
                    <a:lnTo>
                      <a:pt x="161065" y="436565"/>
                    </a:lnTo>
                    <a:lnTo>
                      <a:pt x="163211" y="440856"/>
                    </a:lnTo>
                    <a:lnTo>
                      <a:pt x="169076" y="445433"/>
                    </a:lnTo>
                    <a:lnTo>
                      <a:pt x="175227" y="449009"/>
                    </a:lnTo>
                    <a:lnTo>
                      <a:pt x="179375" y="454874"/>
                    </a:lnTo>
                    <a:lnTo>
                      <a:pt x="183094" y="457592"/>
                    </a:lnTo>
                    <a:lnTo>
                      <a:pt x="185669" y="461883"/>
                    </a:lnTo>
                    <a:lnTo>
                      <a:pt x="188243" y="464744"/>
                    </a:lnTo>
                    <a:lnTo>
                      <a:pt x="204836" y="473469"/>
                    </a:lnTo>
                    <a:lnTo>
                      <a:pt x="210272" y="477618"/>
                    </a:lnTo>
                    <a:lnTo>
                      <a:pt x="217138" y="480050"/>
                    </a:lnTo>
                    <a:lnTo>
                      <a:pt x="226865" y="487488"/>
                    </a:lnTo>
                    <a:lnTo>
                      <a:pt x="229869" y="489061"/>
                    </a:lnTo>
                    <a:lnTo>
                      <a:pt x="239738" y="492208"/>
                    </a:lnTo>
                    <a:lnTo>
                      <a:pt x="243887" y="494783"/>
                    </a:lnTo>
                    <a:lnTo>
                      <a:pt x="253042" y="498788"/>
                    </a:lnTo>
                    <a:lnTo>
                      <a:pt x="258048" y="501649"/>
                    </a:lnTo>
                    <a:lnTo>
                      <a:pt x="267918" y="504653"/>
                    </a:lnTo>
                    <a:lnTo>
                      <a:pt x="271065" y="506655"/>
                    </a:lnTo>
                    <a:lnTo>
                      <a:pt x="273926" y="509802"/>
                    </a:lnTo>
                    <a:lnTo>
                      <a:pt x="278646" y="513664"/>
                    </a:lnTo>
                    <a:lnTo>
                      <a:pt x="282937" y="515524"/>
                    </a:lnTo>
                    <a:lnTo>
                      <a:pt x="285941" y="518242"/>
                    </a:lnTo>
                    <a:lnTo>
                      <a:pt x="288802" y="519815"/>
                    </a:lnTo>
                    <a:lnTo>
                      <a:pt x="296097" y="522676"/>
                    </a:lnTo>
                    <a:lnTo>
                      <a:pt x="298958" y="524965"/>
                    </a:lnTo>
                    <a:lnTo>
                      <a:pt x="300102" y="526681"/>
                    </a:lnTo>
                    <a:lnTo>
                      <a:pt x="301104" y="532832"/>
                    </a:lnTo>
                    <a:lnTo>
                      <a:pt x="301962" y="534691"/>
                    </a:lnTo>
                    <a:lnTo>
                      <a:pt x="310401" y="540699"/>
                    </a:lnTo>
                    <a:lnTo>
                      <a:pt x="313977" y="542416"/>
                    </a:lnTo>
                    <a:lnTo>
                      <a:pt x="317696" y="546135"/>
                    </a:lnTo>
                    <a:lnTo>
                      <a:pt x="327566" y="553144"/>
                    </a:lnTo>
                    <a:lnTo>
                      <a:pt x="329712" y="555289"/>
                    </a:lnTo>
                    <a:lnTo>
                      <a:pt x="330999" y="554860"/>
                    </a:lnTo>
                    <a:lnTo>
                      <a:pt x="333860" y="554574"/>
                    </a:lnTo>
                    <a:lnTo>
                      <a:pt x="336864" y="554574"/>
                    </a:lnTo>
                    <a:lnTo>
                      <a:pt x="340583" y="553287"/>
                    </a:lnTo>
                    <a:lnTo>
                      <a:pt x="344588" y="550998"/>
                    </a:lnTo>
                    <a:lnTo>
                      <a:pt x="347163" y="547422"/>
                    </a:lnTo>
                    <a:lnTo>
                      <a:pt x="348307" y="544275"/>
                    </a:lnTo>
                    <a:lnTo>
                      <a:pt x="348307" y="541414"/>
                    </a:lnTo>
                    <a:lnTo>
                      <a:pt x="347163" y="537838"/>
                    </a:lnTo>
                    <a:lnTo>
                      <a:pt x="346877" y="535407"/>
                    </a:lnTo>
                    <a:lnTo>
                      <a:pt x="348164" y="534119"/>
                    </a:lnTo>
                    <a:lnTo>
                      <a:pt x="351883" y="533690"/>
                    </a:lnTo>
                    <a:lnTo>
                      <a:pt x="354887" y="531402"/>
                    </a:lnTo>
                    <a:lnTo>
                      <a:pt x="357176" y="529256"/>
                    </a:lnTo>
                    <a:lnTo>
                      <a:pt x="357176" y="529256"/>
                    </a:lnTo>
                    <a:lnTo>
                      <a:pt x="357176" y="527826"/>
                    </a:lnTo>
                    <a:lnTo>
                      <a:pt x="356747" y="525680"/>
                    </a:lnTo>
                    <a:lnTo>
                      <a:pt x="355460" y="523963"/>
                    </a:lnTo>
                    <a:lnTo>
                      <a:pt x="353600" y="522676"/>
                    </a:lnTo>
                    <a:lnTo>
                      <a:pt x="353028" y="521245"/>
                    </a:lnTo>
                    <a:lnTo>
                      <a:pt x="353743" y="519815"/>
                    </a:lnTo>
                    <a:lnTo>
                      <a:pt x="357319" y="516811"/>
                    </a:lnTo>
                    <a:lnTo>
                      <a:pt x="359322" y="516382"/>
                    </a:lnTo>
                    <a:lnTo>
                      <a:pt x="359894" y="514809"/>
                    </a:lnTo>
                    <a:lnTo>
                      <a:pt x="361038" y="513664"/>
                    </a:lnTo>
                    <a:lnTo>
                      <a:pt x="364471" y="509373"/>
                    </a:lnTo>
                    <a:lnTo>
                      <a:pt x="366474" y="506512"/>
                    </a:lnTo>
                    <a:lnTo>
                      <a:pt x="368619" y="504796"/>
                    </a:lnTo>
                    <a:lnTo>
                      <a:pt x="370908" y="503508"/>
                    </a:lnTo>
                    <a:lnTo>
                      <a:pt x="371909" y="502507"/>
                    </a:lnTo>
                    <a:lnTo>
                      <a:pt x="371337" y="499503"/>
                    </a:lnTo>
                    <a:lnTo>
                      <a:pt x="371480" y="499217"/>
                    </a:lnTo>
                    <a:lnTo>
                      <a:pt x="371051" y="498931"/>
                    </a:lnTo>
                    <a:lnTo>
                      <a:pt x="370193" y="498788"/>
                    </a:lnTo>
                    <a:lnTo>
                      <a:pt x="369621" y="497643"/>
                    </a:lnTo>
                    <a:lnTo>
                      <a:pt x="371051" y="495641"/>
                    </a:lnTo>
                    <a:lnTo>
                      <a:pt x="371337" y="494067"/>
                    </a:lnTo>
                    <a:lnTo>
                      <a:pt x="371194" y="492637"/>
                    </a:lnTo>
                    <a:lnTo>
                      <a:pt x="371194" y="491493"/>
                    </a:lnTo>
                    <a:lnTo>
                      <a:pt x="372339" y="490491"/>
                    </a:lnTo>
                    <a:lnTo>
                      <a:pt x="373197" y="490205"/>
                    </a:lnTo>
                    <a:lnTo>
                      <a:pt x="371194" y="489490"/>
                    </a:lnTo>
                    <a:lnTo>
                      <a:pt x="368476" y="489633"/>
                    </a:lnTo>
                    <a:lnTo>
                      <a:pt x="368476" y="489919"/>
                    </a:lnTo>
                    <a:lnTo>
                      <a:pt x="367189" y="490491"/>
                    </a:lnTo>
                    <a:lnTo>
                      <a:pt x="365902" y="490634"/>
                    </a:lnTo>
                    <a:lnTo>
                      <a:pt x="364471" y="490491"/>
                    </a:lnTo>
                    <a:lnTo>
                      <a:pt x="362755" y="490205"/>
                    </a:lnTo>
                    <a:lnTo>
                      <a:pt x="361467" y="489633"/>
                    </a:lnTo>
                    <a:lnTo>
                      <a:pt x="360466" y="488918"/>
                    </a:lnTo>
                    <a:lnTo>
                      <a:pt x="359322" y="488489"/>
                    </a:lnTo>
                    <a:lnTo>
                      <a:pt x="358034" y="488346"/>
                    </a:lnTo>
                    <a:lnTo>
                      <a:pt x="357891" y="487773"/>
                    </a:lnTo>
                    <a:lnTo>
                      <a:pt x="359036" y="486200"/>
                    </a:lnTo>
                    <a:lnTo>
                      <a:pt x="359322" y="484627"/>
                    </a:lnTo>
                    <a:lnTo>
                      <a:pt x="359036" y="483626"/>
                    </a:lnTo>
                    <a:lnTo>
                      <a:pt x="357748" y="483196"/>
                    </a:lnTo>
                    <a:lnTo>
                      <a:pt x="355746" y="482481"/>
                    </a:lnTo>
                    <a:lnTo>
                      <a:pt x="353600" y="481766"/>
                    </a:lnTo>
                    <a:lnTo>
                      <a:pt x="352313" y="481050"/>
                    </a:lnTo>
                    <a:lnTo>
                      <a:pt x="351741" y="480335"/>
                    </a:lnTo>
                    <a:lnTo>
                      <a:pt x="350882" y="479906"/>
                    </a:lnTo>
                    <a:lnTo>
                      <a:pt x="350024" y="479334"/>
                    </a:lnTo>
                    <a:lnTo>
                      <a:pt x="348880" y="478333"/>
                    </a:lnTo>
                    <a:lnTo>
                      <a:pt x="348021" y="477474"/>
                    </a:lnTo>
                    <a:lnTo>
                      <a:pt x="347306" y="477188"/>
                    </a:lnTo>
                    <a:lnTo>
                      <a:pt x="347020" y="477474"/>
                    </a:lnTo>
                    <a:lnTo>
                      <a:pt x="346734" y="477904"/>
                    </a:lnTo>
                    <a:lnTo>
                      <a:pt x="346877" y="478476"/>
                    </a:lnTo>
                    <a:lnTo>
                      <a:pt x="347163" y="479191"/>
                    </a:lnTo>
                    <a:lnTo>
                      <a:pt x="347449" y="479906"/>
                    </a:lnTo>
                    <a:lnTo>
                      <a:pt x="347306" y="480192"/>
                    </a:lnTo>
                    <a:lnTo>
                      <a:pt x="347020" y="480335"/>
                    </a:lnTo>
                    <a:lnTo>
                      <a:pt x="346591" y="480335"/>
                    </a:lnTo>
                    <a:lnTo>
                      <a:pt x="346162" y="480192"/>
                    </a:lnTo>
                    <a:lnTo>
                      <a:pt x="345590" y="479763"/>
                    </a:lnTo>
                    <a:lnTo>
                      <a:pt x="344731" y="479048"/>
                    </a:lnTo>
                    <a:lnTo>
                      <a:pt x="343587" y="478476"/>
                    </a:lnTo>
                    <a:lnTo>
                      <a:pt x="342586" y="477904"/>
                    </a:lnTo>
                    <a:lnTo>
                      <a:pt x="342014" y="477474"/>
                    </a:lnTo>
                    <a:lnTo>
                      <a:pt x="341871" y="476903"/>
                    </a:lnTo>
                    <a:lnTo>
                      <a:pt x="341728" y="475758"/>
                    </a:lnTo>
                    <a:lnTo>
                      <a:pt x="341871" y="474614"/>
                    </a:lnTo>
                    <a:lnTo>
                      <a:pt x="342300" y="473756"/>
                    </a:lnTo>
                    <a:lnTo>
                      <a:pt x="343015" y="472897"/>
                    </a:lnTo>
                    <a:lnTo>
                      <a:pt x="343730" y="471896"/>
                    </a:lnTo>
                    <a:lnTo>
                      <a:pt x="344731" y="471467"/>
                    </a:lnTo>
                    <a:lnTo>
                      <a:pt x="346448" y="472325"/>
                    </a:lnTo>
                    <a:lnTo>
                      <a:pt x="347878" y="473327"/>
                    </a:lnTo>
                    <a:lnTo>
                      <a:pt x="348451" y="473327"/>
                    </a:lnTo>
                    <a:lnTo>
                      <a:pt x="347878" y="471610"/>
                    </a:lnTo>
                    <a:lnTo>
                      <a:pt x="346305" y="468463"/>
                    </a:lnTo>
                    <a:lnTo>
                      <a:pt x="344445" y="465173"/>
                    </a:lnTo>
                    <a:lnTo>
                      <a:pt x="344159" y="464315"/>
                    </a:lnTo>
                    <a:lnTo>
                      <a:pt x="345018" y="463599"/>
                    </a:lnTo>
                    <a:lnTo>
                      <a:pt x="346734" y="462598"/>
                    </a:lnTo>
                    <a:lnTo>
                      <a:pt x="347020" y="462026"/>
                    </a:lnTo>
                    <a:lnTo>
                      <a:pt x="347449" y="461597"/>
                    </a:lnTo>
                    <a:lnTo>
                      <a:pt x="348451" y="461168"/>
                    </a:lnTo>
                    <a:lnTo>
                      <a:pt x="349595" y="460881"/>
                    </a:lnTo>
                    <a:lnTo>
                      <a:pt x="350167" y="460310"/>
                    </a:lnTo>
                    <a:lnTo>
                      <a:pt x="351883" y="460166"/>
                    </a:lnTo>
                    <a:lnTo>
                      <a:pt x="353743" y="462598"/>
                    </a:lnTo>
                    <a:lnTo>
                      <a:pt x="356175" y="463457"/>
                    </a:lnTo>
                    <a:lnTo>
                      <a:pt x="359036" y="466604"/>
                    </a:lnTo>
                    <a:lnTo>
                      <a:pt x="360323" y="467175"/>
                    </a:lnTo>
                    <a:lnTo>
                      <a:pt x="361610" y="467748"/>
                    </a:lnTo>
                    <a:lnTo>
                      <a:pt x="363470" y="464315"/>
                    </a:lnTo>
                    <a:lnTo>
                      <a:pt x="364900" y="462312"/>
                    </a:lnTo>
                    <a:lnTo>
                      <a:pt x="367332" y="459308"/>
                    </a:lnTo>
                    <a:lnTo>
                      <a:pt x="366903" y="458164"/>
                    </a:lnTo>
                    <a:lnTo>
                      <a:pt x="362612" y="453300"/>
                    </a:lnTo>
                    <a:lnTo>
                      <a:pt x="361181" y="450869"/>
                    </a:lnTo>
                    <a:lnTo>
                      <a:pt x="361324" y="448580"/>
                    </a:lnTo>
                    <a:lnTo>
                      <a:pt x="361753" y="445719"/>
                    </a:lnTo>
                    <a:lnTo>
                      <a:pt x="364185" y="444289"/>
                    </a:lnTo>
                    <a:lnTo>
                      <a:pt x="364900" y="442000"/>
                    </a:lnTo>
                    <a:lnTo>
                      <a:pt x="365473" y="439712"/>
                    </a:lnTo>
                    <a:lnTo>
                      <a:pt x="366474" y="438996"/>
                    </a:lnTo>
                    <a:lnTo>
                      <a:pt x="367618" y="437709"/>
                    </a:lnTo>
                    <a:lnTo>
                      <a:pt x="368906" y="435849"/>
                    </a:lnTo>
                    <a:lnTo>
                      <a:pt x="370908" y="434133"/>
                    </a:lnTo>
                    <a:lnTo>
                      <a:pt x="372195" y="432989"/>
                    </a:lnTo>
                    <a:lnTo>
                      <a:pt x="372482" y="429556"/>
                    </a:lnTo>
                    <a:lnTo>
                      <a:pt x="373340" y="428554"/>
                    </a:lnTo>
                    <a:lnTo>
                      <a:pt x="376201" y="427553"/>
                    </a:lnTo>
                    <a:lnTo>
                      <a:pt x="376487" y="426551"/>
                    </a:lnTo>
                    <a:lnTo>
                      <a:pt x="375771" y="424263"/>
                    </a:lnTo>
                    <a:lnTo>
                      <a:pt x="374484" y="421831"/>
                    </a:lnTo>
                    <a:lnTo>
                      <a:pt x="373340" y="420687"/>
                    </a:lnTo>
                    <a:lnTo>
                      <a:pt x="371909" y="414679"/>
                    </a:lnTo>
                    <a:lnTo>
                      <a:pt x="370336" y="411675"/>
                    </a:lnTo>
                    <a:lnTo>
                      <a:pt x="370908" y="410531"/>
                    </a:lnTo>
                    <a:lnTo>
                      <a:pt x="372052" y="408958"/>
                    </a:lnTo>
                    <a:lnTo>
                      <a:pt x="373054" y="406097"/>
                    </a:lnTo>
                    <a:lnTo>
                      <a:pt x="373340" y="402520"/>
                    </a:lnTo>
                    <a:lnTo>
                      <a:pt x="373197" y="389790"/>
                    </a:lnTo>
                    <a:lnTo>
                      <a:pt x="373197" y="387215"/>
                    </a:lnTo>
                    <a:lnTo>
                      <a:pt x="374484" y="385498"/>
                    </a:lnTo>
                    <a:lnTo>
                      <a:pt x="376487" y="383353"/>
                    </a:lnTo>
                    <a:lnTo>
                      <a:pt x="378203" y="382638"/>
                    </a:lnTo>
                    <a:lnTo>
                      <a:pt x="379777" y="381350"/>
                    </a:lnTo>
                    <a:lnTo>
                      <a:pt x="379777" y="378919"/>
                    </a:lnTo>
                    <a:lnTo>
                      <a:pt x="380778" y="37748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0" name="Freeform: Shape 439">
                <a:extLst>
                  <a:ext uri="{FF2B5EF4-FFF2-40B4-BE49-F238E27FC236}">
                    <a16:creationId xmlns:a16="http://schemas.microsoft.com/office/drawing/2014/main" id="{030432DA-B85D-54E9-1868-CFA93BD3112A}"/>
                  </a:ext>
                  <a:ext uri="{C183D7F6-B498-43B3-948B-1728B52AA6E4}">
                    <adec:decorative xmlns:adec="http://schemas.microsoft.com/office/drawing/2017/decorative" val="1"/>
                  </a:ext>
                </a:extLst>
              </p:cNvPr>
              <p:cNvSpPr/>
              <p:nvPr/>
            </p:nvSpPr>
            <p:spPr>
              <a:xfrm>
                <a:off x="3488729" y="4262966"/>
                <a:ext cx="175655" cy="72093"/>
              </a:xfrm>
              <a:custGeom>
                <a:avLst/>
                <a:gdLst>
                  <a:gd name="connsiteX0" fmla="*/ 23745 w 175655"/>
                  <a:gd name="connsiteY0" fmla="*/ 7009 h 72093"/>
                  <a:gd name="connsiteX1" fmla="*/ 23030 w 175655"/>
                  <a:gd name="connsiteY1" fmla="*/ 5579 h 72093"/>
                  <a:gd name="connsiteX2" fmla="*/ 22601 w 175655"/>
                  <a:gd name="connsiteY2" fmla="*/ 5579 h 72093"/>
                  <a:gd name="connsiteX3" fmla="*/ 21170 w 175655"/>
                  <a:gd name="connsiteY3" fmla="*/ 6008 h 72093"/>
                  <a:gd name="connsiteX4" fmla="*/ 23459 w 175655"/>
                  <a:gd name="connsiteY4" fmla="*/ 8583 h 72093"/>
                  <a:gd name="connsiteX5" fmla="*/ 23745 w 175655"/>
                  <a:gd name="connsiteY5" fmla="*/ 7009 h 72093"/>
                  <a:gd name="connsiteX6" fmla="*/ 40052 w 175655"/>
                  <a:gd name="connsiteY6" fmla="*/ 66086 h 72093"/>
                  <a:gd name="connsiteX7" fmla="*/ 39623 w 175655"/>
                  <a:gd name="connsiteY7" fmla="*/ 64226 h 72093"/>
                  <a:gd name="connsiteX8" fmla="*/ 40767 w 175655"/>
                  <a:gd name="connsiteY8" fmla="*/ 63082 h 72093"/>
                  <a:gd name="connsiteX9" fmla="*/ 39050 w 175655"/>
                  <a:gd name="connsiteY9" fmla="*/ 60078 h 72093"/>
                  <a:gd name="connsiteX10" fmla="*/ 38335 w 175655"/>
                  <a:gd name="connsiteY10" fmla="*/ 60078 h 72093"/>
                  <a:gd name="connsiteX11" fmla="*/ 36476 w 175655"/>
                  <a:gd name="connsiteY11" fmla="*/ 60936 h 72093"/>
                  <a:gd name="connsiteX12" fmla="*/ 35188 w 175655"/>
                  <a:gd name="connsiteY12" fmla="*/ 63511 h 72093"/>
                  <a:gd name="connsiteX13" fmla="*/ 35188 w 175655"/>
                  <a:gd name="connsiteY13" fmla="*/ 64369 h 72093"/>
                  <a:gd name="connsiteX14" fmla="*/ 35331 w 175655"/>
                  <a:gd name="connsiteY14" fmla="*/ 65227 h 72093"/>
                  <a:gd name="connsiteX15" fmla="*/ 37763 w 175655"/>
                  <a:gd name="connsiteY15" fmla="*/ 67659 h 72093"/>
                  <a:gd name="connsiteX16" fmla="*/ 41196 w 175655"/>
                  <a:gd name="connsiteY16" fmla="*/ 68946 h 72093"/>
                  <a:gd name="connsiteX17" fmla="*/ 42913 w 175655"/>
                  <a:gd name="connsiteY17" fmla="*/ 68803 h 72093"/>
                  <a:gd name="connsiteX18" fmla="*/ 42626 w 175655"/>
                  <a:gd name="connsiteY18" fmla="*/ 67373 h 72093"/>
                  <a:gd name="connsiteX19" fmla="*/ 40052 w 175655"/>
                  <a:gd name="connsiteY19" fmla="*/ 66086 h 72093"/>
                  <a:gd name="connsiteX20" fmla="*/ 118439 w 175655"/>
                  <a:gd name="connsiteY20" fmla="*/ 39766 h 72093"/>
                  <a:gd name="connsiteX21" fmla="*/ 117438 w 175655"/>
                  <a:gd name="connsiteY21" fmla="*/ 41053 h 72093"/>
                  <a:gd name="connsiteX22" fmla="*/ 118010 w 175655"/>
                  <a:gd name="connsiteY22" fmla="*/ 42341 h 72093"/>
                  <a:gd name="connsiteX23" fmla="*/ 119297 w 175655"/>
                  <a:gd name="connsiteY23" fmla="*/ 41053 h 72093"/>
                  <a:gd name="connsiteX24" fmla="*/ 118725 w 175655"/>
                  <a:gd name="connsiteY24" fmla="*/ 39766 h 72093"/>
                  <a:gd name="connsiteX25" fmla="*/ 118439 w 175655"/>
                  <a:gd name="connsiteY25" fmla="*/ 39766 h 72093"/>
                  <a:gd name="connsiteX26" fmla="*/ 175370 w 175655"/>
                  <a:gd name="connsiteY26" fmla="*/ 47633 h 72093"/>
                  <a:gd name="connsiteX27" fmla="*/ 173224 w 175655"/>
                  <a:gd name="connsiteY27" fmla="*/ 43056 h 72093"/>
                  <a:gd name="connsiteX28" fmla="*/ 171364 w 175655"/>
                  <a:gd name="connsiteY28" fmla="*/ 40624 h 72093"/>
                  <a:gd name="connsiteX29" fmla="*/ 170077 w 175655"/>
                  <a:gd name="connsiteY29" fmla="*/ 38192 h 72093"/>
                  <a:gd name="connsiteX30" fmla="*/ 169362 w 175655"/>
                  <a:gd name="connsiteY30" fmla="*/ 35904 h 72093"/>
                  <a:gd name="connsiteX31" fmla="*/ 167216 w 175655"/>
                  <a:gd name="connsiteY31" fmla="*/ 33758 h 72093"/>
                  <a:gd name="connsiteX32" fmla="*/ 168074 w 175655"/>
                  <a:gd name="connsiteY32" fmla="*/ 31755 h 72093"/>
                  <a:gd name="connsiteX33" fmla="*/ 169791 w 175655"/>
                  <a:gd name="connsiteY33" fmla="*/ 29324 h 72093"/>
                  <a:gd name="connsiteX34" fmla="*/ 170363 w 175655"/>
                  <a:gd name="connsiteY34" fmla="*/ 28895 h 72093"/>
                  <a:gd name="connsiteX35" fmla="*/ 160636 w 175655"/>
                  <a:gd name="connsiteY35" fmla="*/ 21885 h 72093"/>
                  <a:gd name="connsiteX36" fmla="*/ 156631 w 175655"/>
                  <a:gd name="connsiteY36" fmla="*/ 16450 h 72093"/>
                  <a:gd name="connsiteX37" fmla="*/ 149050 w 175655"/>
                  <a:gd name="connsiteY37" fmla="*/ 11300 h 72093"/>
                  <a:gd name="connsiteX38" fmla="*/ 136319 w 175655"/>
                  <a:gd name="connsiteY38" fmla="*/ 6151 h 72093"/>
                  <a:gd name="connsiteX39" fmla="*/ 130454 w 175655"/>
                  <a:gd name="connsiteY39" fmla="*/ 5293 h 72093"/>
                  <a:gd name="connsiteX40" fmla="*/ 123302 w 175655"/>
                  <a:gd name="connsiteY40" fmla="*/ 5436 h 72093"/>
                  <a:gd name="connsiteX41" fmla="*/ 122015 w 175655"/>
                  <a:gd name="connsiteY41" fmla="*/ 4720 h 72093"/>
                  <a:gd name="connsiteX42" fmla="*/ 120728 w 175655"/>
                  <a:gd name="connsiteY42" fmla="*/ 3004 h 72093"/>
                  <a:gd name="connsiteX43" fmla="*/ 117867 w 175655"/>
                  <a:gd name="connsiteY43" fmla="*/ 2146 h 72093"/>
                  <a:gd name="connsiteX44" fmla="*/ 114863 w 175655"/>
                  <a:gd name="connsiteY44" fmla="*/ 2289 h 72093"/>
                  <a:gd name="connsiteX45" fmla="*/ 110571 w 175655"/>
                  <a:gd name="connsiteY45" fmla="*/ 1144 h 72093"/>
                  <a:gd name="connsiteX46" fmla="*/ 103848 w 175655"/>
                  <a:gd name="connsiteY46" fmla="*/ 286 h 72093"/>
                  <a:gd name="connsiteX47" fmla="*/ 101560 w 175655"/>
                  <a:gd name="connsiteY47" fmla="*/ 1431 h 72093"/>
                  <a:gd name="connsiteX48" fmla="*/ 99414 w 175655"/>
                  <a:gd name="connsiteY48" fmla="*/ 3862 h 72093"/>
                  <a:gd name="connsiteX49" fmla="*/ 95409 w 175655"/>
                  <a:gd name="connsiteY49" fmla="*/ 6866 h 72093"/>
                  <a:gd name="connsiteX50" fmla="*/ 93549 w 175655"/>
                  <a:gd name="connsiteY50" fmla="*/ 7438 h 72093"/>
                  <a:gd name="connsiteX51" fmla="*/ 91690 w 175655"/>
                  <a:gd name="connsiteY51" fmla="*/ 8010 h 72093"/>
                  <a:gd name="connsiteX52" fmla="*/ 87256 w 175655"/>
                  <a:gd name="connsiteY52" fmla="*/ 12015 h 72093"/>
                  <a:gd name="connsiteX53" fmla="*/ 74525 w 175655"/>
                  <a:gd name="connsiteY53" fmla="*/ 15878 h 72093"/>
                  <a:gd name="connsiteX54" fmla="*/ 70663 w 175655"/>
                  <a:gd name="connsiteY54" fmla="*/ 17737 h 72093"/>
                  <a:gd name="connsiteX55" fmla="*/ 65799 w 175655"/>
                  <a:gd name="connsiteY55" fmla="*/ 21742 h 72093"/>
                  <a:gd name="connsiteX56" fmla="*/ 59076 w 175655"/>
                  <a:gd name="connsiteY56" fmla="*/ 24031 h 72093"/>
                  <a:gd name="connsiteX57" fmla="*/ 54785 w 175655"/>
                  <a:gd name="connsiteY57" fmla="*/ 24746 h 72093"/>
                  <a:gd name="connsiteX58" fmla="*/ 50208 w 175655"/>
                  <a:gd name="connsiteY58" fmla="*/ 24889 h 72093"/>
                  <a:gd name="connsiteX59" fmla="*/ 44486 w 175655"/>
                  <a:gd name="connsiteY59" fmla="*/ 23459 h 72093"/>
                  <a:gd name="connsiteX60" fmla="*/ 39480 w 175655"/>
                  <a:gd name="connsiteY60" fmla="*/ 17594 h 72093"/>
                  <a:gd name="connsiteX61" fmla="*/ 36762 w 175655"/>
                  <a:gd name="connsiteY61" fmla="*/ 15878 h 72093"/>
                  <a:gd name="connsiteX62" fmla="*/ 35618 w 175655"/>
                  <a:gd name="connsiteY62" fmla="*/ 14590 h 72093"/>
                  <a:gd name="connsiteX63" fmla="*/ 34044 w 175655"/>
                  <a:gd name="connsiteY63" fmla="*/ 13875 h 72093"/>
                  <a:gd name="connsiteX64" fmla="*/ 33901 w 175655"/>
                  <a:gd name="connsiteY64" fmla="*/ 14733 h 72093"/>
                  <a:gd name="connsiteX65" fmla="*/ 35903 w 175655"/>
                  <a:gd name="connsiteY65" fmla="*/ 16736 h 72093"/>
                  <a:gd name="connsiteX66" fmla="*/ 37477 w 175655"/>
                  <a:gd name="connsiteY66" fmla="*/ 19454 h 72093"/>
                  <a:gd name="connsiteX67" fmla="*/ 36047 w 175655"/>
                  <a:gd name="connsiteY67" fmla="*/ 19883 h 72093"/>
                  <a:gd name="connsiteX68" fmla="*/ 34044 w 175655"/>
                  <a:gd name="connsiteY68" fmla="*/ 19454 h 72093"/>
                  <a:gd name="connsiteX69" fmla="*/ 28465 w 175655"/>
                  <a:gd name="connsiteY69" fmla="*/ 20026 h 72093"/>
                  <a:gd name="connsiteX70" fmla="*/ 26749 w 175655"/>
                  <a:gd name="connsiteY70" fmla="*/ 18596 h 72093"/>
                  <a:gd name="connsiteX71" fmla="*/ 23459 w 175655"/>
                  <a:gd name="connsiteY71" fmla="*/ 17022 h 72093"/>
                  <a:gd name="connsiteX72" fmla="*/ 23745 w 175655"/>
                  <a:gd name="connsiteY72" fmla="*/ 13732 h 72093"/>
                  <a:gd name="connsiteX73" fmla="*/ 24746 w 175655"/>
                  <a:gd name="connsiteY73" fmla="*/ 12874 h 72093"/>
                  <a:gd name="connsiteX74" fmla="*/ 25175 w 175655"/>
                  <a:gd name="connsiteY74" fmla="*/ 12159 h 72093"/>
                  <a:gd name="connsiteX75" fmla="*/ 24603 w 175655"/>
                  <a:gd name="connsiteY75" fmla="*/ 11443 h 72093"/>
                  <a:gd name="connsiteX76" fmla="*/ 22601 w 175655"/>
                  <a:gd name="connsiteY76" fmla="*/ 12159 h 72093"/>
                  <a:gd name="connsiteX77" fmla="*/ 20598 w 175655"/>
                  <a:gd name="connsiteY77" fmla="*/ 11586 h 72093"/>
                  <a:gd name="connsiteX78" fmla="*/ 19454 w 175655"/>
                  <a:gd name="connsiteY78" fmla="*/ 7724 h 72093"/>
                  <a:gd name="connsiteX79" fmla="*/ 19883 w 175655"/>
                  <a:gd name="connsiteY79" fmla="*/ 6437 h 72093"/>
                  <a:gd name="connsiteX80" fmla="*/ 19597 w 175655"/>
                  <a:gd name="connsiteY80" fmla="*/ 5007 h 72093"/>
                  <a:gd name="connsiteX81" fmla="*/ 15735 w 175655"/>
                  <a:gd name="connsiteY81" fmla="*/ 2146 h 72093"/>
                  <a:gd name="connsiteX82" fmla="*/ 13875 w 175655"/>
                  <a:gd name="connsiteY82" fmla="*/ 572 h 72093"/>
                  <a:gd name="connsiteX83" fmla="*/ 13732 w 175655"/>
                  <a:gd name="connsiteY83" fmla="*/ 1144 h 72093"/>
                  <a:gd name="connsiteX84" fmla="*/ 13160 w 175655"/>
                  <a:gd name="connsiteY84" fmla="*/ 1717 h 72093"/>
                  <a:gd name="connsiteX85" fmla="*/ 12445 w 175655"/>
                  <a:gd name="connsiteY85" fmla="*/ 2289 h 72093"/>
                  <a:gd name="connsiteX86" fmla="*/ 11443 w 175655"/>
                  <a:gd name="connsiteY86" fmla="*/ 2718 h 72093"/>
                  <a:gd name="connsiteX87" fmla="*/ 9012 w 175655"/>
                  <a:gd name="connsiteY87" fmla="*/ 1431 h 72093"/>
                  <a:gd name="connsiteX88" fmla="*/ 6723 w 175655"/>
                  <a:gd name="connsiteY88" fmla="*/ 0 h 72093"/>
                  <a:gd name="connsiteX89" fmla="*/ 5436 w 175655"/>
                  <a:gd name="connsiteY89" fmla="*/ 572 h 72093"/>
                  <a:gd name="connsiteX90" fmla="*/ 5007 w 175655"/>
                  <a:gd name="connsiteY90" fmla="*/ 2432 h 72093"/>
                  <a:gd name="connsiteX91" fmla="*/ 4148 w 175655"/>
                  <a:gd name="connsiteY91" fmla="*/ 3290 h 72093"/>
                  <a:gd name="connsiteX92" fmla="*/ 3004 w 175655"/>
                  <a:gd name="connsiteY92" fmla="*/ 3719 h 72093"/>
                  <a:gd name="connsiteX93" fmla="*/ 2575 w 175655"/>
                  <a:gd name="connsiteY93" fmla="*/ 4291 h 72093"/>
                  <a:gd name="connsiteX94" fmla="*/ 2432 w 175655"/>
                  <a:gd name="connsiteY94" fmla="*/ 10299 h 72093"/>
                  <a:gd name="connsiteX95" fmla="*/ 2575 w 175655"/>
                  <a:gd name="connsiteY95" fmla="*/ 16021 h 72093"/>
                  <a:gd name="connsiteX96" fmla="*/ 4291 w 175655"/>
                  <a:gd name="connsiteY96" fmla="*/ 16164 h 72093"/>
                  <a:gd name="connsiteX97" fmla="*/ 7295 w 175655"/>
                  <a:gd name="connsiteY97" fmla="*/ 18166 h 72093"/>
                  <a:gd name="connsiteX98" fmla="*/ 8583 w 175655"/>
                  <a:gd name="connsiteY98" fmla="*/ 19311 h 72093"/>
                  <a:gd name="connsiteX99" fmla="*/ 9012 w 175655"/>
                  <a:gd name="connsiteY99" fmla="*/ 20455 h 72093"/>
                  <a:gd name="connsiteX100" fmla="*/ 8583 w 175655"/>
                  <a:gd name="connsiteY100" fmla="*/ 21027 h 72093"/>
                  <a:gd name="connsiteX101" fmla="*/ 6437 w 175655"/>
                  <a:gd name="connsiteY101" fmla="*/ 22315 h 72093"/>
                  <a:gd name="connsiteX102" fmla="*/ 4291 w 175655"/>
                  <a:gd name="connsiteY102" fmla="*/ 23888 h 72093"/>
                  <a:gd name="connsiteX103" fmla="*/ 3290 w 175655"/>
                  <a:gd name="connsiteY103" fmla="*/ 25891 h 72093"/>
                  <a:gd name="connsiteX104" fmla="*/ 5150 w 175655"/>
                  <a:gd name="connsiteY104" fmla="*/ 29038 h 72093"/>
                  <a:gd name="connsiteX105" fmla="*/ 5579 w 175655"/>
                  <a:gd name="connsiteY105" fmla="*/ 31183 h 72093"/>
                  <a:gd name="connsiteX106" fmla="*/ 5579 w 175655"/>
                  <a:gd name="connsiteY106" fmla="*/ 33472 h 72093"/>
                  <a:gd name="connsiteX107" fmla="*/ 5007 w 175655"/>
                  <a:gd name="connsiteY107" fmla="*/ 34616 h 72093"/>
                  <a:gd name="connsiteX108" fmla="*/ 858 w 175655"/>
                  <a:gd name="connsiteY108" fmla="*/ 37191 h 72093"/>
                  <a:gd name="connsiteX109" fmla="*/ 0 w 175655"/>
                  <a:gd name="connsiteY109" fmla="*/ 38049 h 72093"/>
                  <a:gd name="connsiteX110" fmla="*/ 143 w 175655"/>
                  <a:gd name="connsiteY110" fmla="*/ 38765 h 72093"/>
                  <a:gd name="connsiteX111" fmla="*/ 2432 w 175655"/>
                  <a:gd name="connsiteY111" fmla="*/ 40624 h 72093"/>
                  <a:gd name="connsiteX112" fmla="*/ 3433 w 175655"/>
                  <a:gd name="connsiteY112" fmla="*/ 42341 h 72093"/>
                  <a:gd name="connsiteX113" fmla="*/ 4291 w 175655"/>
                  <a:gd name="connsiteY113" fmla="*/ 44486 h 72093"/>
                  <a:gd name="connsiteX114" fmla="*/ 4434 w 175655"/>
                  <a:gd name="connsiteY114" fmla="*/ 46346 h 72093"/>
                  <a:gd name="connsiteX115" fmla="*/ 5150 w 175655"/>
                  <a:gd name="connsiteY115" fmla="*/ 45488 h 72093"/>
                  <a:gd name="connsiteX116" fmla="*/ 4863 w 175655"/>
                  <a:gd name="connsiteY116" fmla="*/ 41053 h 72093"/>
                  <a:gd name="connsiteX117" fmla="*/ 7438 w 175655"/>
                  <a:gd name="connsiteY117" fmla="*/ 39337 h 72093"/>
                  <a:gd name="connsiteX118" fmla="*/ 10442 w 175655"/>
                  <a:gd name="connsiteY118" fmla="*/ 38765 h 72093"/>
                  <a:gd name="connsiteX119" fmla="*/ 14876 w 175655"/>
                  <a:gd name="connsiteY119" fmla="*/ 39766 h 72093"/>
                  <a:gd name="connsiteX120" fmla="*/ 19883 w 175655"/>
                  <a:gd name="connsiteY120" fmla="*/ 40195 h 72093"/>
                  <a:gd name="connsiteX121" fmla="*/ 23745 w 175655"/>
                  <a:gd name="connsiteY121" fmla="*/ 39051 h 72093"/>
                  <a:gd name="connsiteX122" fmla="*/ 24031 w 175655"/>
                  <a:gd name="connsiteY122" fmla="*/ 41482 h 72093"/>
                  <a:gd name="connsiteX123" fmla="*/ 26034 w 175655"/>
                  <a:gd name="connsiteY123" fmla="*/ 42627 h 72093"/>
                  <a:gd name="connsiteX124" fmla="*/ 27893 w 175655"/>
                  <a:gd name="connsiteY124" fmla="*/ 41768 h 72093"/>
                  <a:gd name="connsiteX125" fmla="*/ 31612 w 175655"/>
                  <a:gd name="connsiteY125" fmla="*/ 42054 h 72093"/>
                  <a:gd name="connsiteX126" fmla="*/ 35045 w 175655"/>
                  <a:gd name="connsiteY126" fmla="*/ 43485 h 72093"/>
                  <a:gd name="connsiteX127" fmla="*/ 39050 w 175655"/>
                  <a:gd name="connsiteY127" fmla="*/ 44343 h 72093"/>
                  <a:gd name="connsiteX128" fmla="*/ 40052 w 175655"/>
                  <a:gd name="connsiteY128" fmla="*/ 46346 h 72093"/>
                  <a:gd name="connsiteX129" fmla="*/ 40624 w 175655"/>
                  <a:gd name="connsiteY129" fmla="*/ 48062 h 72093"/>
                  <a:gd name="connsiteX130" fmla="*/ 45773 w 175655"/>
                  <a:gd name="connsiteY130" fmla="*/ 56931 h 72093"/>
                  <a:gd name="connsiteX131" fmla="*/ 49779 w 175655"/>
                  <a:gd name="connsiteY131" fmla="*/ 58361 h 72093"/>
                  <a:gd name="connsiteX132" fmla="*/ 52783 w 175655"/>
                  <a:gd name="connsiteY132" fmla="*/ 59792 h 72093"/>
                  <a:gd name="connsiteX133" fmla="*/ 54213 w 175655"/>
                  <a:gd name="connsiteY133" fmla="*/ 59935 h 72093"/>
                  <a:gd name="connsiteX134" fmla="*/ 54928 w 175655"/>
                  <a:gd name="connsiteY134" fmla="*/ 58504 h 72093"/>
                  <a:gd name="connsiteX135" fmla="*/ 55357 w 175655"/>
                  <a:gd name="connsiteY135" fmla="*/ 54356 h 72093"/>
                  <a:gd name="connsiteX136" fmla="*/ 56072 w 175655"/>
                  <a:gd name="connsiteY136" fmla="*/ 52926 h 72093"/>
                  <a:gd name="connsiteX137" fmla="*/ 57932 w 175655"/>
                  <a:gd name="connsiteY137" fmla="*/ 52211 h 72093"/>
                  <a:gd name="connsiteX138" fmla="*/ 58790 w 175655"/>
                  <a:gd name="connsiteY138" fmla="*/ 51495 h 72093"/>
                  <a:gd name="connsiteX139" fmla="*/ 59649 w 175655"/>
                  <a:gd name="connsiteY139" fmla="*/ 57217 h 72093"/>
                  <a:gd name="connsiteX140" fmla="*/ 63225 w 175655"/>
                  <a:gd name="connsiteY140" fmla="*/ 65513 h 72093"/>
                  <a:gd name="connsiteX141" fmla="*/ 63654 w 175655"/>
                  <a:gd name="connsiteY141" fmla="*/ 70377 h 72093"/>
                  <a:gd name="connsiteX142" fmla="*/ 65370 w 175655"/>
                  <a:gd name="connsiteY142" fmla="*/ 72093 h 72093"/>
                  <a:gd name="connsiteX143" fmla="*/ 70806 w 175655"/>
                  <a:gd name="connsiteY143" fmla="*/ 71950 h 72093"/>
                  <a:gd name="connsiteX144" fmla="*/ 77672 w 175655"/>
                  <a:gd name="connsiteY144" fmla="*/ 70520 h 72093"/>
                  <a:gd name="connsiteX145" fmla="*/ 79674 w 175655"/>
                  <a:gd name="connsiteY145" fmla="*/ 69089 h 72093"/>
                  <a:gd name="connsiteX146" fmla="*/ 80390 w 175655"/>
                  <a:gd name="connsiteY146" fmla="*/ 67230 h 72093"/>
                  <a:gd name="connsiteX147" fmla="*/ 82249 w 175655"/>
                  <a:gd name="connsiteY147" fmla="*/ 66086 h 72093"/>
                  <a:gd name="connsiteX148" fmla="*/ 87542 w 175655"/>
                  <a:gd name="connsiteY148" fmla="*/ 65799 h 72093"/>
                  <a:gd name="connsiteX149" fmla="*/ 88829 w 175655"/>
                  <a:gd name="connsiteY149" fmla="*/ 65227 h 72093"/>
                  <a:gd name="connsiteX150" fmla="*/ 90546 w 175655"/>
                  <a:gd name="connsiteY150" fmla="*/ 63797 h 72093"/>
                  <a:gd name="connsiteX151" fmla="*/ 89687 w 175655"/>
                  <a:gd name="connsiteY151" fmla="*/ 60793 h 72093"/>
                  <a:gd name="connsiteX152" fmla="*/ 88686 w 175655"/>
                  <a:gd name="connsiteY152" fmla="*/ 58790 h 72093"/>
                  <a:gd name="connsiteX153" fmla="*/ 83107 w 175655"/>
                  <a:gd name="connsiteY153" fmla="*/ 53212 h 72093"/>
                  <a:gd name="connsiteX154" fmla="*/ 79960 w 175655"/>
                  <a:gd name="connsiteY154" fmla="*/ 48777 h 72093"/>
                  <a:gd name="connsiteX155" fmla="*/ 78673 w 175655"/>
                  <a:gd name="connsiteY155" fmla="*/ 47919 h 72093"/>
                  <a:gd name="connsiteX156" fmla="*/ 77243 w 175655"/>
                  <a:gd name="connsiteY156" fmla="*/ 46489 h 72093"/>
                  <a:gd name="connsiteX157" fmla="*/ 76957 w 175655"/>
                  <a:gd name="connsiteY157" fmla="*/ 44629 h 72093"/>
                  <a:gd name="connsiteX158" fmla="*/ 77100 w 175655"/>
                  <a:gd name="connsiteY158" fmla="*/ 42341 h 72093"/>
                  <a:gd name="connsiteX159" fmla="*/ 78673 w 175655"/>
                  <a:gd name="connsiteY159" fmla="*/ 40910 h 72093"/>
                  <a:gd name="connsiteX160" fmla="*/ 79818 w 175655"/>
                  <a:gd name="connsiteY160" fmla="*/ 40052 h 72093"/>
                  <a:gd name="connsiteX161" fmla="*/ 84967 w 175655"/>
                  <a:gd name="connsiteY161" fmla="*/ 39337 h 72093"/>
                  <a:gd name="connsiteX162" fmla="*/ 87256 w 175655"/>
                  <a:gd name="connsiteY162" fmla="*/ 38192 h 72093"/>
                  <a:gd name="connsiteX163" fmla="*/ 98556 w 175655"/>
                  <a:gd name="connsiteY163" fmla="*/ 30754 h 72093"/>
                  <a:gd name="connsiteX164" fmla="*/ 96553 w 175655"/>
                  <a:gd name="connsiteY164" fmla="*/ 29467 h 72093"/>
                  <a:gd name="connsiteX165" fmla="*/ 98270 w 175655"/>
                  <a:gd name="connsiteY165" fmla="*/ 27321 h 72093"/>
                  <a:gd name="connsiteX166" fmla="*/ 99128 w 175655"/>
                  <a:gd name="connsiteY166" fmla="*/ 25461 h 72093"/>
                  <a:gd name="connsiteX167" fmla="*/ 100416 w 175655"/>
                  <a:gd name="connsiteY167" fmla="*/ 23173 h 72093"/>
                  <a:gd name="connsiteX168" fmla="*/ 103848 w 175655"/>
                  <a:gd name="connsiteY168" fmla="*/ 21599 h 72093"/>
                  <a:gd name="connsiteX169" fmla="*/ 104421 w 175655"/>
                  <a:gd name="connsiteY169" fmla="*/ 21027 h 72093"/>
                  <a:gd name="connsiteX170" fmla="*/ 105708 w 175655"/>
                  <a:gd name="connsiteY170" fmla="*/ 19597 h 72093"/>
                  <a:gd name="connsiteX171" fmla="*/ 107711 w 175655"/>
                  <a:gd name="connsiteY171" fmla="*/ 18453 h 72093"/>
                  <a:gd name="connsiteX172" fmla="*/ 113575 w 175655"/>
                  <a:gd name="connsiteY172" fmla="*/ 18023 h 72093"/>
                  <a:gd name="connsiteX173" fmla="*/ 118439 w 175655"/>
                  <a:gd name="connsiteY173" fmla="*/ 18738 h 72093"/>
                  <a:gd name="connsiteX174" fmla="*/ 122444 w 175655"/>
                  <a:gd name="connsiteY174" fmla="*/ 20741 h 72093"/>
                  <a:gd name="connsiteX175" fmla="*/ 125734 w 175655"/>
                  <a:gd name="connsiteY175" fmla="*/ 23459 h 72093"/>
                  <a:gd name="connsiteX176" fmla="*/ 128166 w 175655"/>
                  <a:gd name="connsiteY176" fmla="*/ 24460 h 72093"/>
                  <a:gd name="connsiteX177" fmla="*/ 130025 w 175655"/>
                  <a:gd name="connsiteY177" fmla="*/ 26177 h 72093"/>
                  <a:gd name="connsiteX178" fmla="*/ 131313 w 175655"/>
                  <a:gd name="connsiteY178" fmla="*/ 26463 h 72093"/>
                  <a:gd name="connsiteX179" fmla="*/ 132743 w 175655"/>
                  <a:gd name="connsiteY179" fmla="*/ 27321 h 72093"/>
                  <a:gd name="connsiteX180" fmla="*/ 136033 w 175655"/>
                  <a:gd name="connsiteY180" fmla="*/ 29896 h 72093"/>
                  <a:gd name="connsiteX181" fmla="*/ 137321 w 175655"/>
                  <a:gd name="connsiteY181" fmla="*/ 35331 h 72093"/>
                  <a:gd name="connsiteX182" fmla="*/ 138322 w 175655"/>
                  <a:gd name="connsiteY182" fmla="*/ 36619 h 72093"/>
                  <a:gd name="connsiteX183" fmla="*/ 139180 w 175655"/>
                  <a:gd name="connsiteY183" fmla="*/ 38049 h 72093"/>
                  <a:gd name="connsiteX184" fmla="*/ 140038 w 175655"/>
                  <a:gd name="connsiteY184" fmla="*/ 37906 h 72093"/>
                  <a:gd name="connsiteX185" fmla="*/ 140324 w 175655"/>
                  <a:gd name="connsiteY185" fmla="*/ 36476 h 72093"/>
                  <a:gd name="connsiteX186" fmla="*/ 139752 w 175655"/>
                  <a:gd name="connsiteY186" fmla="*/ 35331 h 72093"/>
                  <a:gd name="connsiteX187" fmla="*/ 139466 w 175655"/>
                  <a:gd name="connsiteY187" fmla="*/ 33472 h 72093"/>
                  <a:gd name="connsiteX188" fmla="*/ 140181 w 175655"/>
                  <a:gd name="connsiteY188" fmla="*/ 33901 h 72093"/>
                  <a:gd name="connsiteX189" fmla="*/ 140897 w 175655"/>
                  <a:gd name="connsiteY189" fmla="*/ 34759 h 72093"/>
                  <a:gd name="connsiteX190" fmla="*/ 143757 w 175655"/>
                  <a:gd name="connsiteY190" fmla="*/ 34902 h 72093"/>
                  <a:gd name="connsiteX191" fmla="*/ 143900 w 175655"/>
                  <a:gd name="connsiteY191" fmla="*/ 35904 h 72093"/>
                  <a:gd name="connsiteX192" fmla="*/ 144759 w 175655"/>
                  <a:gd name="connsiteY192" fmla="*/ 36619 h 72093"/>
                  <a:gd name="connsiteX193" fmla="*/ 145760 w 175655"/>
                  <a:gd name="connsiteY193" fmla="*/ 36047 h 72093"/>
                  <a:gd name="connsiteX194" fmla="*/ 146618 w 175655"/>
                  <a:gd name="connsiteY194" fmla="*/ 34902 h 72093"/>
                  <a:gd name="connsiteX195" fmla="*/ 148478 w 175655"/>
                  <a:gd name="connsiteY195" fmla="*/ 33615 h 72093"/>
                  <a:gd name="connsiteX196" fmla="*/ 149765 w 175655"/>
                  <a:gd name="connsiteY196" fmla="*/ 36619 h 72093"/>
                  <a:gd name="connsiteX197" fmla="*/ 151052 w 175655"/>
                  <a:gd name="connsiteY197" fmla="*/ 38765 h 72093"/>
                  <a:gd name="connsiteX198" fmla="*/ 155916 w 175655"/>
                  <a:gd name="connsiteY198" fmla="*/ 42054 h 72093"/>
                  <a:gd name="connsiteX199" fmla="*/ 158777 w 175655"/>
                  <a:gd name="connsiteY199" fmla="*/ 44629 h 72093"/>
                  <a:gd name="connsiteX200" fmla="*/ 156631 w 175655"/>
                  <a:gd name="connsiteY200" fmla="*/ 44057 h 72093"/>
                  <a:gd name="connsiteX201" fmla="*/ 153055 w 175655"/>
                  <a:gd name="connsiteY201" fmla="*/ 41625 h 72093"/>
                  <a:gd name="connsiteX202" fmla="*/ 150194 w 175655"/>
                  <a:gd name="connsiteY202" fmla="*/ 40052 h 72093"/>
                  <a:gd name="connsiteX203" fmla="*/ 148192 w 175655"/>
                  <a:gd name="connsiteY203" fmla="*/ 37191 h 72093"/>
                  <a:gd name="connsiteX204" fmla="*/ 147333 w 175655"/>
                  <a:gd name="connsiteY204" fmla="*/ 37048 h 72093"/>
                  <a:gd name="connsiteX205" fmla="*/ 146189 w 175655"/>
                  <a:gd name="connsiteY205" fmla="*/ 38765 h 72093"/>
                  <a:gd name="connsiteX206" fmla="*/ 143185 w 175655"/>
                  <a:gd name="connsiteY206" fmla="*/ 41196 h 72093"/>
                  <a:gd name="connsiteX207" fmla="*/ 144043 w 175655"/>
                  <a:gd name="connsiteY207" fmla="*/ 44486 h 72093"/>
                  <a:gd name="connsiteX208" fmla="*/ 143042 w 175655"/>
                  <a:gd name="connsiteY208" fmla="*/ 45917 h 72093"/>
                  <a:gd name="connsiteX209" fmla="*/ 142184 w 175655"/>
                  <a:gd name="connsiteY209" fmla="*/ 46632 h 72093"/>
                  <a:gd name="connsiteX210" fmla="*/ 140610 w 175655"/>
                  <a:gd name="connsiteY210" fmla="*/ 46489 h 72093"/>
                  <a:gd name="connsiteX211" fmla="*/ 139037 w 175655"/>
                  <a:gd name="connsiteY211" fmla="*/ 46775 h 72093"/>
                  <a:gd name="connsiteX212" fmla="*/ 140324 w 175655"/>
                  <a:gd name="connsiteY212" fmla="*/ 51638 h 72093"/>
                  <a:gd name="connsiteX213" fmla="*/ 146618 w 175655"/>
                  <a:gd name="connsiteY213" fmla="*/ 62366 h 72093"/>
                  <a:gd name="connsiteX214" fmla="*/ 153913 w 175655"/>
                  <a:gd name="connsiteY214" fmla="*/ 71092 h 72093"/>
                  <a:gd name="connsiteX215" fmla="*/ 154771 w 175655"/>
                  <a:gd name="connsiteY215" fmla="*/ 71950 h 72093"/>
                  <a:gd name="connsiteX216" fmla="*/ 156917 w 175655"/>
                  <a:gd name="connsiteY216" fmla="*/ 65513 h 72093"/>
                  <a:gd name="connsiteX217" fmla="*/ 158777 w 175655"/>
                  <a:gd name="connsiteY217" fmla="*/ 64226 h 72093"/>
                  <a:gd name="connsiteX218" fmla="*/ 159349 w 175655"/>
                  <a:gd name="connsiteY218" fmla="*/ 62653 h 72093"/>
                  <a:gd name="connsiteX219" fmla="*/ 158634 w 175655"/>
                  <a:gd name="connsiteY219" fmla="*/ 58647 h 72093"/>
                  <a:gd name="connsiteX220" fmla="*/ 158777 w 175655"/>
                  <a:gd name="connsiteY220" fmla="*/ 57789 h 72093"/>
                  <a:gd name="connsiteX221" fmla="*/ 159206 w 175655"/>
                  <a:gd name="connsiteY221" fmla="*/ 57360 h 72093"/>
                  <a:gd name="connsiteX222" fmla="*/ 159635 w 175655"/>
                  <a:gd name="connsiteY222" fmla="*/ 57360 h 72093"/>
                  <a:gd name="connsiteX223" fmla="*/ 160350 w 175655"/>
                  <a:gd name="connsiteY223" fmla="*/ 57932 h 72093"/>
                  <a:gd name="connsiteX224" fmla="*/ 161781 w 175655"/>
                  <a:gd name="connsiteY224" fmla="*/ 59649 h 72093"/>
                  <a:gd name="connsiteX225" fmla="*/ 162925 w 175655"/>
                  <a:gd name="connsiteY225" fmla="*/ 61794 h 72093"/>
                  <a:gd name="connsiteX226" fmla="*/ 163926 w 175655"/>
                  <a:gd name="connsiteY226" fmla="*/ 62510 h 72093"/>
                  <a:gd name="connsiteX227" fmla="*/ 165357 w 175655"/>
                  <a:gd name="connsiteY227" fmla="*/ 61794 h 72093"/>
                  <a:gd name="connsiteX228" fmla="*/ 171078 w 175655"/>
                  <a:gd name="connsiteY228" fmla="*/ 57646 h 72093"/>
                  <a:gd name="connsiteX229" fmla="*/ 170649 w 175655"/>
                  <a:gd name="connsiteY229" fmla="*/ 56359 h 72093"/>
                  <a:gd name="connsiteX230" fmla="*/ 171221 w 175655"/>
                  <a:gd name="connsiteY230" fmla="*/ 53784 h 72093"/>
                  <a:gd name="connsiteX231" fmla="*/ 173081 w 175655"/>
                  <a:gd name="connsiteY231" fmla="*/ 51638 h 72093"/>
                  <a:gd name="connsiteX232" fmla="*/ 175084 w 175655"/>
                  <a:gd name="connsiteY232" fmla="*/ 50923 h 72093"/>
                  <a:gd name="connsiteX233" fmla="*/ 175656 w 175655"/>
                  <a:gd name="connsiteY233" fmla="*/ 49779 h 72093"/>
                  <a:gd name="connsiteX234" fmla="*/ 175370 w 175655"/>
                  <a:gd name="connsiteY234" fmla="*/ 47633 h 72093"/>
                  <a:gd name="connsiteX235" fmla="*/ 124876 w 175655"/>
                  <a:gd name="connsiteY235" fmla="*/ 34759 h 72093"/>
                  <a:gd name="connsiteX236" fmla="*/ 123875 w 175655"/>
                  <a:gd name="connsiteY236" fmla="*/ 34759 h 72093"/>
                  <a:gd name="connsiteX237" fmla="*/ 122587 w 175655"/>
                  <a:gd name="connsiteY237" fmla="*/ 35475 h 72093"/>
                  <a:gd name="connsiteX238" fmla="*/ 122730 w 175655"/>
                  <a:gd name="connsiteY238" fmla="*/ 38049 h 72093"/>
                  <a:gd name="connsiteX239" fmla="*/ 122444 w 175655"/>
                  <a:gd name="connsiteY239" fmla="*/ 38765 h 72093"/>
                  <a:gd name="connsiteX240" fmla="*/ 123875 w 175655"/>
                  <a:gd name="connsiteY240" fmla="*/ 41625 h 72093"/>
                  <a:gd name="connsiteX241" fmla="*/ 124447 w 175655"/>
                  <a:gd name="connsiteY241" fmla="*/ 40338 h 72093"/>
                  <a:gd name="connsiteX242" fmla="*/ 125877 w 175655"/>
                  <a:gd name="connsiteY242" fmla="*/ 39480 h 72093"/>
                  <a:gd name="connsiteX243" fmla="*/ 126306 w 175655"/>
                  <a:gd name="connsiteY243" fmla="*/ 38049 h 72093"/>
                  <a:gd name="connsiteX244" fmla="*/ 125734 w 175655"/>
                  <a:gd name="connsiteY244" fmla="*/ 35045 h 72093"/>
                  <a:gd name="connsiteX245" fmla="*/ 124876 w 175655"/>
                  <a:gd name="connsiteY245" fmla="*/ 34759 h 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Lst>
                <a:rect l="l" t="t" r="r" b="b"/>
                <a:pathLst>
                  <a:path w="175655" h="72093">
                    <a:moveTo>
                      <a:pt x="23745" y="7009"/>
                    </a:moveTo>
                    <a:lnTo>
                      <a:pt x="23030" y="5579"/>
                    </a:lnTo>
                    <a:lnTo>
                      <a:pt x="22601" y="5579"/>
                    </a:lnTo>
                    <a:lnTo>
                      <a:pt x="21170" y="6008"/>
                    </a:lnTo>
                    <a:lnTo>
                      <a:pt x="23459" y="8583"/>
                    </a:lnTo>
                    <a:lnTo>
                      <a:pt x="23745" y="7009"/>
                    </a:lnTo>
                    <a:close/>
                    <a:moveTo>
                      <a:pt x="40052" y="66086"/>
                    </a:moveTo>
                    <a:lnTo>
                      <a:pt x="39623" y="64226"/>
                    </a:lnTo>
                    <a:lnTo>
                      <a:pt x="40767" y="63082"/>
                    </a:lnTo>
                    <a:lnTo>
                      <a:pt x="39050" y="60078"/>
                    </a:lnTo>
                    <a:lnTo>
                      <a:pt x="38335" y="60078"/>
                    </a:lnTo>
                    <a:lnTo>
                      <a:pt x="36476" y="60936"/>
                    </a:lnTo>
                    <a:lnTo>
                      <a:pt x="35188" y="63511"/>
                    </a:lnTo>
                    <a:lnTo>
                      <a:pt x="35188" y="64369"/>
                    </a:lnTo>
                    <a:lnTo>
                      <a:pt x="35331" y="65227"/>
                    </a:lnTo>
                    <a:lnTo>
                      <a:pt x="37763" y="67659"/>
                    </a:lnTo>
                    <a:lnTo>
                      <a:pt x="41196" y="68946"/>
                    </a:lnTo>
                    <a:lnTo>
                      <a:pt x="42913" y="68803"/>
                    </a:lnTo>
                    <a:lnTo>
                      <a:pt x="42626" y="67373"/>
                    </a:lnTo>
                    <a:lnTo>
                      <a:pt x="40052" y="66086"/>
                    </a:lnTo>
                    <a:close/>
                    <a:moveTo>
                      <a:pt x="118439" y="39766"/>
                    </a:moveTo>
                    <a:lnTo>
                      <a:pt x="117438" y="41053"/>
                    </a:lnTo>
                    <a:lnTo>
                      <a:pt x="118010" y="42341"/>
                    </a:lnTo>
                    <a:lnTo>
                      <a:pt x="119297" y="41053"/>
                    </a:lnTo>
                    <a:lnTo>
                      <a:pt x="118725" y="39766"/>
                    </a:lnTo>
                    <a:lnTo>
                      <a:pt x="118439" y="39766"/>
                    </a:lnTo>
                    <a:close/>
                    <a:moveTo>
                      <a:pt x="175370" y="47633"/>
                    </a:moveTo>
                    <a:lnTo>
                      <a:pt x="173224" y="43056"/>
                    </a:lnTo>
                    <a:lnTo>
                      <a:pt x="171364" y="40624"/>
                    </a:lnTo>
                    <a:lnTo>
                      <a:pt x="170077" y="38192"/>
                    </a:lnTo>
                    <a:lnTo>
                      <a:pt x="169362" y="35904"/>
                    </a:lnTo>
                    <a:lnTo>
                      <a:pt x="167216" y="33758"/>
                    </a:lnTo>
                    <a:lnTo>
                      <a:pt x="168074" y="31755"/>
                    </a:lnTo>
                    <a:lnTo>
                      <a:pt x="169791" y="29324"/>
                    </a:lnTo>
                    <a:lnTo>
                      <a:pt x="170363" y="28895"/>
                    </a:lnTo>
                    <a:lnTo>
                      <a:pt x="160636" y="21885"/>
                    </a:lnTo>
                    <a:lnTo>
                      <a:pt x="156631" y="16450"/>
                    </a:lnTo>
                    <a:lnTo>
                      <a:pt x="149050" y="11300"/>
                    </a:lnTo>
                    <a:lnTo>
                      <a:pt x="136319" y="6151"/>
                    </a:lnTo>
                    <a:lnTo>
                      <a:pt x="130454" y="5293"/>
                    </a:lnTo>
                    <a:lnTo>
                      <a:pt x="123302" y="5436"/>
                    </a:lnTo>
                    <a:lnTo>
                      <a:pt x="122015" y="4720"/>
                    </a:lnTo>
                    <a:lnTo>
                      <a:pt x="120728" y="3004"/>
                    </a:lnTo>
                    <a:lnTo>
                      <a:pt x="117867" y="2146"/>
                    </a:lnTo>
                    <a:lnTo>
                      <a:pt x="114863" y="2289"/>
                    </a:lnTo>
                    <a:lnTo>
                      <a:pt x="110571" y="1144"/>
                    </a:lnTo>
                    <a:lnTo>
                      <a:pt x="103848" y="286"/>
                    </a:lnTo>
                    <a:lnTo>
                      <a:pt x="101560" y="1431"/>
                    </a:lnTo>
                    <a:lnTo>
                      <a:pt x="99414" y="3862"/>
                    </a:lnTo>
                    <a:lnTo>
                      <a:pt x="95409" y="6866"/>
                    </a:lnTo>
                    <a:lnTo>
                      <a:pt x="93549" y="7438"/>
                    </a:lnTo>
                    <a:lnTo>
                      <a:pt x="91690" y="8010"/>
                    </a:lnTo>
                    <a:lnTo>
                      <a:pt x="87256" y="12015"/>
                    </a:lnTo>
                    <a:lnTo>
                      <a:pt x="74525" y="15878"/>
                    </a:lnTo>
                    <a:lnTo>
                      <a:pt x="70663" y="17737"/>
                    </a:lnTo>
                    <a:lnTo>
                      <a:pt x="65799" y="21742"/>
                    </a:lnTo>
                    <a:lnTo>
                      <a:pt x="59076" y="24031"/>
                    </a:lnTo>
                    <a:lnTo>
                      <a:pt x="54785" y="24746"/>
                    </a:lnTo>
                    <a:lnTo>
                      <a:pt x="50208" y="24889"/>
                    </a:lnTo>
                    <a:lnTo>
                      <a:pt x="44486" y="23459"/>
                    </a:lnTo>
                    <a:lnTo>
                      <a:pt x="39480" y="17594"/>
                    </a:lnTo>
                    <a:lnTo>
                      <a:pt x="36762" y="15878"/>
                    </a:lnTo>
                    <a:lnTo>
                      <a:pt x="35618" y="14590"/>
                    </a:lnTo>
                    <a:lnTo>
                      <a:pt x="34044" y="13875"/>
                    </a:lnTo>
                    <a:lnTo>
                      <a:pt x="33901" y="14733"/>
                    </a:lnTo>
                    <a:lnTo>
                      <a:pt x="35903" y="16736"/>
                    </a:lnTo>
                    <a:lnTo>
                      <a:pt x="37477" y="19454"/>
                    </a:lnTo>
                    <a:lnTo>
                      <a:pt x="36047" y="19883"/>
                    </a:lnTo>
                    <a:lnTo>
                      <a:pt x="34044" y="19454"/>
                    </a:lnTo>
                    <a:lnTo>
                      <a:pt x="28465" y="20026"/>
                    </a:lnTo>
                    <a:lnTo>
                      <a:pt x="26749" y="18596"/>
                    </a:lnTo>
                    <a:lnTo>
                      <a:pt x="23459" y="17022"/>
                    </a:lnTo>
                    <a:lnTo>
                      <a:pt x="23745" y="13732"/>
                    </a:lnTo>
                    <a:lnTo>
                      <a:pt x="24746" y="12874"/>
                    </a:lnTo>
                    <a:lnTo>
                      <a:pt x="25175" y="12159"/>
                    </a:lnTo>
                    <a:lnTo>
                      <a:pt x="24603" y="11443"/>
                    </a:lnTo>
                    <a:lnTo>
                      <a:pt x="22601" y="12159"/>
                    </a:lnTo>
                    <a:lnTo>
                      <a:pt x="20598" y="11586"/>
                    </a:lnTo>
                    <a:lnTo>
                      <a:pt x="19454" y="7724"/>
                    </a:lnTo>
                    <a:lnTo>
                      <a:pt x="19883" y="6437"/>
                    </a:lnTo>
                    <a:lnTo>
                      <a:pt x="19597" y="5007"/>
                    </a:lnTo>
                    <a:lnTo>
                      <a:pt x="15735" y="2146"/>
                    </a:lnTo>
                    <a:lnTo>
                      <a:pt x="13875" y="572"/>
                    </a:lnTo>
                    <a:lnTo>
                      <a:pt x="13732" y="1144"/>
                    </a:lnTo>
                    <a:lnTo>
                      <a:pt x="13160" y="1717"/>
                    </a:lnTo>
                    <a:lnTo>
                      <a:pt x="12445" y="2289"/>
                    </a:lnTo>
                    <a:lnTo>
                      <a:pt x="11443" y="2718"/>
                    </a:lnTo>
                    <a:lnTo>
                      <a:pt x="9012" y="1431"/>
                    </a:lnTo>
                    <a:lnTo>
                      <a:pt x="6723" y="0"/>
                    </a:lnTo>
                    <a:lnTo>
                      <a:pt x="5436" y="572"/>
                    </a:lnTo>
                    <a:lnTo>
                      <a:pt x="5007" y="2432"/>
                    </a:lnTo>
                    <a:lnTo>
                      <a:pt x="4148" y="3290"/>
                    </a:lnTo>
                    <a:lnTo>
                      <a:pt x="3004" y="3719"/>
                    </a:lnTo>
                    <a:lnTo>
                      <a:pt x="2575" y="4291"/>
                    </a:lnTo>
                    <a:lnTo>
                      <a:pt x="2432" y="10299"/>
                    </a:lnTo>
                    <a:lnTo>
                      <a:pt x="2575" y="16021"/>
                    </a:lnTo>
                    <a:lnTo>
                      <a:pt x="4291" y="16164"/>
                    </a:lnTo>
                    <a:lnTo>
                      <a:pt x="7295" y="18166"/>
                    </a:lnTo>
                    <a:lnTo>
                      <a:pt x="8583" y="19311"/>
                    </a:lnTo>
                    <a:lnTo>
                      <a:pt x="9012" y="20455"/>
                    </a:lnTo>
                    <a:lnTo>
                      <a:pt x="8583" y="21027"/>
                    </a:lnTo>
                    <a:lnTo>
                      <a:pt x="6437" y="22315"/>
                    </a:lnTo>
                    <a:lnTo>
                      <a:pt x="4291" y="23888"/>
                    </a:lnTo>
                    <a:lnTo>
                      <a:pt x="3290" y="25891"/>
                    </a:lnTo>
                    <a:lnTo>
                      <a:pt x="5150" y="29038"/>
                    </a:lnTo>
                    <a:lnTo>
                      <a:pt x="5579" y="31183"/>
                    </a:lnTo>
                    <a:lnTo>
                      <a:pt x="5579" y="33472"/>
                    </a:lnTo>
                    <a:lnTo>
                      <a:pt x="5007" y="34616"/>
                    </a:lnTo>
                    <a:lnTo>
                      <a:pt x="858" y="37191"/>
                    </a:lnTo>
                    <a:lnTo>
                      <a:pt x="0" y="38049"/>
                    </a:lnTo>
                    <a:lnTo>
                      <a:pt x="143" y="38765"/>
                    </a:lnTo>
                    <a:lnTo>
                      <a:pt x="2432" y="40624"/>
                    </a:lnTo>
                    <a:lnTo>
                      <a:pt x="3433" y="42341"/>
                    </a:lnTo>
                    <a:lnTo>
                      <a:pt x="4291" y="44486"/>
                    </a:lnTo>
                    <a:lnTo>
                      <a:pt x="4434" y="46346"/>
                    </a:lnTo>
                    <a:lnTo>
                      <a:pt x="5150" y="45488"/>
                    </a:lnTo>
                    <a:lnTo>
                      <a:pt x="4863" y="41053"/>
                    </a:lnTo>
                    <a:lnTo>
                      <a:pt x="7438" y="39337"/>
                    </a:lnTo>
                    <a:lnTo>
                      <a:pt x="10442" y="38765"/>
                    </a:lnTo>
                    <a:lnTo>
                      <a:pt x="14876" y="39766"/>
                    </a:lnTo>
                    <a:lnTo>
                      <a:pt x="19883" y="40195"/>
                    </a:lnTo>
                    <a:lnTo>
                      <a:pt x="23745" y="39051"/>
                    </a:lnTo>
                    <a:lnTo>
                      <a:pt x="24031" y="41482"/>
                    </a:lnTo>
                    <a:lnTo>
                      <a:pt x="26034" y="42627"/>
                    </a:lnTo>
                    <a:lnTo>
                      <a:pt x="27893" y="41768"/>
                    </a:lnTo>
                    <a:lnTo>
                      <a:pt x="31612" y="42054"/>
                    </a:lnTo>
                    <a:lnTo>
                      <a:pt x="35045" y="43485"/>
                    </a:lnTo>
                    <a:lnTo>
                      <a:pt x="39050" y="44343"/>
                    </a:lnTo>
                    <a:lnTo>
                      <a:pt x="40052" y="46346"/>
                    </a:lnTo>
                    <a:lnTo>
                      <a:pt x="40624" y="48062"/>
                    </a:lnTo>
                    <a:lnTo>
                      <a:pt x="45773" y="56931"/>
                    </a:lnTo>
                    <a:lnTo>
                      <a:pt x="49779" y="58361"/>
                    </a:lnTo>
                    <a:lnTo>
                      <a:pt x="52783" y="59792"/>
                    </a:lnTo>
                    <a:lnTo>
                      <a:pt x="54213" y="59935"/>
                    </a:lnTo>
                    <a:lnTo>
                      <a:pt x="54928" y="58504"/>
                    </a:lnTo>
                    <a:lnTo>
                      <a:pt x="55357" y="54356"/>
                    </a:lnTo>
                    <a:lnTo>
                      <a:pt x="56072" y="52926"/>
                    </a:lnTo>
                    <a:lnTo>
                      <a:pt x="57932" y="52211"/>
                    </a:lnTo>
                    <a:lnTo>
                      <a:pt x="58790" y="51495"/>
                    </a:lnTo>
                    <a:lnTo>
                      <a:pt x="59649" y="57217"/>
                    </a:lnTo>
                    <a:lnTo>
                      <a:pt x="63225" y="65513"/>
                    </a:lnTo>
                    <a:lnTo>
                      <a:pt x="63654" y="70377"/>
                    </a:lnTo>
                    <a:lnTo>
                      <a:pt x="65370" y="72093"/>
                    </a:lnTo>
                    <a:lnTo>
                      <a:pt x="70806" y="71950"/>
                    </a:lnTo>
                    <a:lnTo>
                      <a:pt x="77672" y="70520"/>
                    </a:lnTo>
                    <a:lnTo>
                      <a:pt x="79674" y="69089"/>
                    </a:lnTo>
                    <a:lnTo>
                      <a:pt x="80390" y="67230"/>
                    </a:lnTo>
                    <a:lnTo>
                      <a:pt x="82249" y="66086"/>
                    </a:lnTo>
                    <a:lnTo>
                      <a:pt x="87542" y="65799"/>
                    </a:lnTo>
                    <a:lnTo>
                      <a:pt x="88829" y="65227"/>
                    </a:lnTo>
                    <a:lnTo>
                      <a:pt x="90546" y="63797"/>
                    </a:lnTo>
                    <a:lnTo>
                      <a:pt x="89687" y="60793"/>
                    </a:lnTo>
                    <a:lnTo>
                      <a:pt x="88686" y="58790"/>
                    </a:lnTo>
                    <a:lnTo>
                      <a:pt x="83107" y="53212"/>
                    </a:lnTo>
                    <a:lnTo>
                      <a:pt x="79960" y="48777"/>
                    </a:lnTo>
                    <a:lnTo>
                      <a:pt x="78673" y="47919"/>
                    </a:lnTo>
                    <a:lnTo>
                      <a:pt x="77243" y="46489"/>
                    </a:lnTo>
                    <a:lnTo>
                      <a:pt x="76957" y="44629"/>
                    </a:lnTo>
                    <a:lnTo>
                      <a:pt x="77100" y="42341"/>
                    </a:lnTo>
                    <a:lnTo>
                      <a:pt x="78673" y="40910"/>
                    </a:lnTo>
                    <a:lnTo>
                      <a:pt x="79818" y="40052"/>
                    </a:lnTo>
                    <a:lnTo>
                      <a:pt x="84967" y="39337"/>
                    </a:lnTo>
                    <a:lnTo>
                      <a:pt x="87256" y="38192"/>
                    </a:lnTo>
                    <a:lnTo>
                      <a:pt x="98556" y="30754"/>
                    </a:lnTo>
                    <a:lnTo>
                      <a:pt x="96553" y="29467"/>
                    </a:lnTo>
                    <a:lnTo>
                      <a:pt x="98270" y="27321"/>
                    </a:lnTo>
                    <a:lnTo>
                      <a:pt x="99128" y="25461"/>
                    </a:lnTo>
                    <a:lnTo>
                      <a:pt x="100416" y="23173"/>
                    </a:lnTo>
                    <a:lnTo>
                      <a:pt x="103848" y="21599"/>
                    </a:lnTo>
                    <a:lnTo>
                      <a:pt x="104421" y="21027"/>
                    </a:lnTo>
                    <a:lnTo>
                      <a:pt x="105708" y="19597"/>
                    </a:lnTo>
                    <a:lnTo>
                      <a:pt x="107711" y="18453"/>
                    </a:lnTo>
                    <a:lnTo>
                      <a:pt x="113575" y="18023"/>
                    </a:lnTo>
                    <a:lnTo>
                      <a:pt x="118439" y="18738"/>
                    </a:lnTo>
                    <a:lnTo>
                      <a:pt x="122444" y="20741"/>
                    </a:lnTo>
                    <a:lnTo>
                      <a:pt x="125734" y="23459"/>
                    </a:lnTo>
                    <a:lnTo>
                      <a:pt x="128166" y="24460"/>
                    </a:lnTo>
                    <a:lnTo>
                      <a:pt x="130025" y="26177"/>
                    </a:lnTo>
                    <a:lnTo>
                      <a:pt x="131313" y="26463"/>
                    </a:lnTo>
                    <a:lnTo>
                      <a:pt x="132743" y="27321"/>
                    </a:lnTo>
                    <a:lnTo>
                      <a:pt x="136033" y="29896"/>
                    </a:lnTo>
                    <a:lnTo>
                      <a:pt x="137321" y="35331"/>
                    </a:lnTo>
                    <a:lnTo>
                      <a:pt x="138322" y="36619"/>
                    </a:lnTo>
                    <a:lnTo>
                      <a:pt x="139180" y="38049"/>
                    </a:lnTo>
                    <a:lnTo>
                      <a:pt x="140038" y="37906"/>
                    </a:lnTo>
                    <a:lnTo>
                      <a:pt x="140324" y="36476"/>
                    </a:lnTo>
                    <a:lnTo>
                      <a:pt x="139752" y="35331"/>
                    </a:lnTo>
                    <a:lnTo>
                      <a:pt x="139466" y="33472"/>
                    </a:lnTo>
                    <a:lnTo>
                      <a:pt x="140181" y="33901"/>
                    </a:lnTo>
                    <a:lnTo>
                      <a:pt x="140897" y="34759"/>
                    </a:lnTo>
                    <a:lnTo>
                      <a:pt x="143757" y="34902"/>
                    </a:lnTo>
                    <a:lnTo>
                      <a:pt x="143900" y="35904"/>
                    </a:lnTo>
                    <a:lnTo>
                      <a:pt x="144759" y="36619"/>
                    </a:lnTo>
                    <a:lnTo>
                      <a:pt x="145760" y="36047"/>
                    </a:lnTo>
                    <a:lnTo>
                      <a:pt x="146618" y="34902"/>
                    </a:lnTo>
                    <a:lnTo>
                      <a:pt x="148478" y="33615"/>
                    </a:lnTo>
                    <a:lnTo>
                      <a:pt x="149765" y="36619"/>
                    </a:lnTo>
                    <a:lnTo>
                      <a:pt x="151052" y="38765"/>
                    </a:lnTo>
                    <a:lnTo>
                      <a:pt x="155916" y="42054"/>
                    </a:lnTo>
                    <a:lnTo>
                      <a:pt x="158777" y="44629"/>
                    </a:lnTo>
                    <a:lnTo>
                      <a:pt x="156631" y="44057"/>
                    </a:lnTo>
                    <a:lnTo>
                      <a:pt x="153055" y="41625"/>
                    </a:lnTo>
                    <a:lnTo>
                      <a:pt x="150194" y="40052"/>
                    </a:lnTo>
                    <a:lnTo>
                      <a:pt x="148192" y="37191"/>
                    </a:lnTo>
                    <a:lnTo>
                      <a:pt x="147333" y="37048"/>
                    </a:lnTo>
                    <a:lnTo>
                      <a:pt x="146189" y="38765"/>
                    </a:lnTo>
                    <a:lnTo>
                      <a:pt x="143185" y="41196"/>
                    </a:lnTo>
                    <a:lnTo>
                      <a:pt x="144043" y="44486"/>
                    </a:lnTo>
                    <a:lnTo>
                      <a:pt x="143042" y="45917"/>
                    </a:lnTo>
                    <a:lnTo>
                      <a:pt x="142184" y="46632"/>
                    </a:lnTo>
                    <a:lnTo>
                      <a:pt x="140610" y="46489"/>
                    </a:lnTo>
                    <a:lnTo>
                      <a:pt x="139037" y="46775"/>
                    </a:lnTo>
                    <a:lnTo>
                      <a:pt x="140324" y="51638"/>
                    </a:lnTo>
                    <a:lnTo>
                      <a:pt x="146618" y="62366"/>
                    </a:lnTo>
                    <a:lnTo>
                      <a:pt x="153913" y="71092"/>
                    </a:lnTo>
                    <a:lnTo>
                      <a:pt x="154771" y="71950"/>
                    </a:lnTo>
                    <a:lnTo>
                      <a:pt x="156917" y="65513"/>
                    </a:lnTo>
                    <a:lnTo>
                      <a:pt x="158777" y="64226"/>
                    </a:lnTo>
                    <a:lnTo>
                      <a:pt x="159349" y="62653"/>
                    </a:lnTo>
                    <a:lnTo>
                      <a:pt x="158634" y="58647"/>
                    </a:lnTo>
                    <a:lnTo>
                      <a:pt x="158777" y="57789"/>
                    </a:lnTo>
                    <a:lnTo>
                      <a:pt x="159206" y="57360"/>
                    </a:lnTo>
                    <a:lnTo>
                      <a:pt x="159635" y="57360"/>
                    </a:lnTo>
                    <a:lnTo>
                      <a:pt x="160350" y="57932"/>
                    </a:lnTo>
                    <a:lnTo>
                      <a:pt x="161781" y="59649"/>
                    </a:lnTo>
                    <a:lnTo>
                      <a:pt x="162925" y="61794"/>
                    </a:lnTo>
                    <a:lnTo>
                      <a:pt x="163926" y="62510"/>
                    </a:lnTo>
                    <a:lnTo>
                      <a:pt x="165357" y="61794"/>
                    </a:lnTo>
                    <a:lnTo>
                      <a:pt x="171078" y="57646"/>
                    </a:lnTo>
                    <a:lnTo>
                      <a:pt x="170649" y="56359"/>
                    </a:lnTo>
                    <a:lnTo>
                      <a:pt x="171221" y="53784"/>
                    </a:lnTo>
                    <a:lnTo>
                      <a:pt x="173081" y="51638"/>
                    </a:lnTo>
                    <a:lnTo>
                      <a:pt x="175084" y="50923"/>
                    </a:lnTo>
                    <a:lnTo>
                      <a:pt x="175656" y="49779"/>
                    </a:lnTo>
                    <a:lnTo>
                      <a:pt x="175370" y="47633"/>
                    </a:lnTo>
                    <a:close/>
                    <a:moveTo>
                      <a:pt x="124876" y="34759"/>
                    </a:moveTo>
                    <a:lnTo>
                      <a:pt x="123875" y="34759"/>
                    </a:lnTo>
                    <a:lnTo>
                      <a:pt x="122587" y="35475"/>
                    </a:lnTo>
                    <a:lnTo>
                      <a:pt x="122730" y="38049"/>
                    </a:lnTo>
                    <a:lnTo>
                      <a:pt x="122444" y="38765"/>
                    </a:lnTo>
                    <a:lnTo>
                      <a:pt x="123875" y="41625"/>
                    </a:lnTo>
                    <a:lnTo>
                      <a:pt x="124447" y="40338"/>
                    </a:lnTo>
                    <a:lnTo>
                      <a:pt x="125877" y="39480"/>
                    </a:lnTo>
                    <a:lnTo>
                      <a:pt x="126306" y="38049"/>
                    </a:lnTo>
                    <a:lnTo>
                      <a:pt x="125734" y="35045"/>
                    </a:lnTo>
                    <a:lnTo>
                      <a:pt x="124876" y="3475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1" name="Freeform: Shape 440">
                <a:extLst>
                  <a:ext uri="{FF2B5EF4-FFF2-40B4-BE49-F238E27FC236}">
                    <a16:creationId xmlns:a16="http://schemas.microsoft.com/office/drawing/2014/main" id="{094EDAB4-9605-98E7-4F13-5377AC297E60}"/>
                  </a:ext>
                  <a:ext uri="{C183D7F6-B498-43B3-948B-1728B52AA6E4}">
                    <adec:decorative xmlns:adec="http://schemas.microsoft.com/office/drawing/2017/decorative" val="1"/>
                  </a:ext>
                </a:extLst>
              </p:cNvPr>
              <p:cNvSpPr/>
              <p:nvPr/>
            </p:nvSpPr>
            <p:spPr>
              <a:xfrm>
                <a:off x="7565143" y="3742579"/>
                <a:ext cx="236448" cy="304965"/>
              </a:xfrm>
              <a:custGeom>
                <a:avLst/>
                <a:gdLst>
                  <a:gd name="connsiteX0" fmla="*/ 128166 w 236448"/>
                  <a:gd name="connsiteY0" fmla="*/ 33901 h 304965"/>
                  <a:gd name="connsiteX1" fmla="*/ 127594 w 236448"/>
                  <a:gd name="connsiteY1" fmla="*/ 35045 h 304965"/>
                  <a:gd name="connsiteX2" fmla="*/ 127451 w 236448"/>
                  <a:gd name="connsiteY2" fmla="*/ 36762 h 304965"/>
                  <a:gd name="connsiteX3" fmla="*/ 128309 w 236448"/>
                  <a:gd name="connsiteY3" fmla="*/ 36905 h 304965"/>
                  <a:gd name="connsiteX4" fmla="*/ 129596 w 236448"/>
                  <a:gd name="connsiteY4" fmla="*/ 36046 h 304965"/>
                  <a:gd name="connsiteX5" fmla="*/ 129739 w 236448"/>
                  <a:gd name="connsiteY5" fmla="*/ 34616 h 304965"/>
                  <a:gd name="connsiteX6" fmla="*/ 129453 w 236448"/>
                  <a:gd name="connsiteY6" fmla="*/ 33901 h 304965"/>
                  <a:gd name="connsiteX7" fmla="*/ 128166 w 236448"/>
                  <a:gd name="connsiteY7" fmla="*/ 33901 h 304965"/>
                  <a:gd name="connsiteX8" fmla="*/ 126163 w 236448"/>
                  <a:gd name="connsiteY8" fmla="*/ 10013 h 304965"/>
                  <a:gd name="connsiteX9" fmla="*/ 126306 w 236448"/>
                  <a:gd name="connsiteY9" fmla="*/ 13303 h 304965"/>
                  <a:gd name="connsiteX10" fmla="*/ 125734 w 236448"/>
                  <a:gd name="connsiteY10" fmla="*/ 16450 h 304965"/>
                  <a:gd name="connsiteX11" fmla="*/ 125734 w 236448"/>
                  <a:gd name="connsiteY11" fmla="*/ 19740 h 304965"/>
                  <a:gd name="connsiteX12" fmla="*/ 125448 w 236448"/>
                  <a:gd name="connsiteY12" fmla="*/ 21456 h 304965"/>
                  <a:gd name="connsiteX13" fmla="*/ 126592 w 236448"/>
                  <a:gd name="connsiteY13" fmla="*/ 22887 h 304965"/>
                  <a:gd name="connsiteX14" fmla="*/ 128595 w 236448"/>
                  <a:gd name="connsiteY14" fmla="*/ 23459 h 304965"/>
                  <a:gd name="connsiteX15" fmla="*/ 129453 w 236448"/>
                  <a:gd name="connsiteY15" fmla="*/ 23316 h 304965"/>
                  <a:gd name="connsiteX16" fmla="*/ 130025 w 236448"/>
                  <a:gd name="connsiteY16" fmla="*/ 22600 h 304965"/>
                  <a:gd name="connsiteX17" fmla="*/ 130312 w 236448"/>
                  <a:gd name="connsiteY17" fmla="*/ 20741 h 304965"/>
                  <a:gd name="connsiteX18" fmla="*/ 131027 w 236448"/>
                  <a:gd name="connsiteY18" fmla="*/ 19311 h 304965"/>
                  <a:gd name="connsiteX19" fmla="*/ 132314 w 236448"/>
                  <a:gd name="connsiteY19" fmla="*/ 17594 h 304965"/>
                  <a:gd name="connsiteX20" fmla="*/ 133601 w 236448"/>
                  <a:gd name="connsiteY20" fmla="*/ 7867 h 304965"/>
                  <a:gd name="connsiteX21" fmla="*/ 133601 w 236448"/>
                  <a:gd name="connsiteY21" fmla="*/ 4720 h 304965"/>
                  <a:gd name="connsiteX22" fmla="*/ 134030 w 236448"/>
                  <a:gd name="connsiteY22" fmla="*/ 858 h 304965"/>
                  <a:gd name="connsiteX23" fmla="*/ 133459 w 236448"/>
                  <a:gd name="connsiteY23" fmla="*/ 143 h 304965"/>
                  <a:gd name="connsiteX24" fmla="*/ 132457 w 236448"/>
                  <a:gd name="connsiteY24" fmla="*/ 0 h 304965"/>
                  <a:gd name="connsiteX25" fmla="*/ 131456 w 236448"/>
                  <a:gd name="connsiteY25" fmla="*/ 1430 h 304965"/>
                  <a:gd name="connsiteX26" fmla="*/ 130168 w 236448"/>
                  <a:gd name="connsiteY26" fmla="*/ 4005 h 304965"/>
                  <a:gd name="connsiteX27" fmla="*/ 127880 w 236448"/>
                  <a:gd name="connsiteY27" fmla="*/ 4434 h 304965"/>
                  <a:gd name="connsiteX28" fmla="*/ 126878 w 236448"/>
                  <a:gd name="connsiteY28" fmla="*/ 4148 h 304965"/>
                  <a:gd name="connsiteX29" fmla="*/ 125877 w 236448"/>
                  <a:gd name="connsiteY29" fmla="*/ 4863 h 304965"/>
                  <a:gd name="connsiteX30" fmla="*/ 123302 w 236448"/>
                  <a:gd name="connsiteY30" fmla="*/ 9441 h 304965"/>
                  <a:gd name="connsiteX31" fmla="*/ 124447 w 236448"/>
                  <a:gd name="connsiteY31" fmla="*/ 9298 h 304965"/>
                  <a:gd name="connsiteX32" fmla="*/ 126163 w 236448"/>
                  <a:gd name="connsiteY32" fmla="*/ 10013 h 304965"/>
                  <a:gd name="connsiteX33" fmla="*/ 236449 w 236448"/>
                  <a:gd name="connsiteY33" fmla="*/ 122730 h 304965"/>
                  <a:gd name="connsiteX34" fmla="*/ 232587 w 236448"/>
                  <a:gd name="connsiteY34" fmla="*/ 121586 h 304965"/>
                  <a:gd name="connsiteX35" fmla="*/ 227723 w 236448"/>
                  <a:gd name="connsiteY35" fmla="*/ 120584 h 304965"/>
                  <a:gd name="connsiteX36" fmla="*/ 224576 w 236448"/>
                  <a:gd name="connsiteY36" fmla="*/ 118010 h 304965"/>
                  <a:gd name="connsiteX37" fmla="*/ 221000 w 236448"/>
                  <a:gd name="connsiteY37" fmla="*/ 113861 h 304965"/>
                  <a:gd name="connsiteX38" fmla="*/ 217424 w 236448"/>
                  <a:gd name="connsiteY38" fmla="*/ 108283 h 304965"/>
                  <a:gd name="connsiteX39" fmla="*/ 212418 w 236448"/>
                  <a:gd name="connsiteY39" fmla="*/ 103276 h 304965"/>
                  <a:gd name="connsiteX40" fmla="*/ 210987 w 236448"/>
                  <a:gd name="connsiteY40" fmla="*/ 99986 h 304965"/>
                  <a:gd name="connsiteX41" fmla="*/ 208842 w 236448"/>
                  <a:gd name="connsiteY41" fmla="*/ 96839 h 304965"/>
                  <a:gd name="connsiteX42" fmla="*/ 206410 w 236448"/>
                  <a:gd name="connsiteY42" fmla="*/ 94837 h 304965"/>
                  <a:gd name="connsiteX43" fmla="*/ 204693 w 236448"/>
                  <a:gd name="connsiteY43" fmla="*/ 90975 h 304965"/>
                  <a:gd name="connsiteX44" fmla="*/ 198828 w 236448"/>
                  <a:gd name="connsiteY44" fmla="*/ 86969 h 304965"/>
                  <a:gd name="connsiteX45" fmla="*/ 196540 w 236448"/>
                  <a:gd name="connsiteY45" fmla="*/ 86969 h 304965"/>
                  <a:gd name="connsiteX46" fmla="*/ 193250 w 236448"/>
                  <a:gd name="connsiteY46" fmla="*/ 87828 h 304965"/>
                  <a:gd name="connsiteX47" fmla="*/ 191247 w 236448"/>
                  <a:gd name="connsiteY47" fmla="*/ 87685 h 304965"/>
                  <a:gd name="connsiteX48" fmla="*/ 185097 w 236448"/>
                  <a:gd name="connsiteY48" fmla="*/ 84681 h 304965"/>
                  <a:gd name="connsiteX49" fmla="*/ 176228 w 236448"/>
                  <a:gd name="connsiteY49" fmla="*/ 83393 h 304965"/>
                  <a:gd name="connsiteX50" fmla="*/ 169791 w 236448"/>
                  <a:gd name="connsiteY50" fmla="*/ 81963 h 304965"/>
                  <a:gd name="connsiteX51" fmla="*/ 157919 w 236448"/>
                  <a:gd name="connsiteY51" fmla="*/ 78244 h 304965"/>
                  <a:gd name="connsiteX52" fmla="*/ 155058 w 236448"/>
                  <a:gd name="connsiteY52" fmla="*/ 76384 h 304965"/>
                  <a:gd name="connsiteX53" fmla="*/ 148764 w 236448"/>
                  <a:gd name="connsiteY53" fmla="*/ 70949 h 304965"/>
                  <a:gd name="connsiteX54" fmla="*/ 144616 w 236448"/>
                  <a:gd name="connsiteY54" fmla="*/ 65084 h 304965"/>
                  <a:gd name="connsiteX55" fmla="*/ 140611 w 236448"/>
                  <a:gd name="connsiteY55" fmla="*/ 60793 h 304965"/>
                  <a:gd name="connsiteX56" fmla="*/ 136033 w 236448"/>
                  <a:gd name="connsiteY56" fmla="*/ 52926 h 304965"/>
                  <a:gd name="connsiteX57" fmla="*/ 133029 w 236448"/>
                  <a:gd name="connsiteY57" fmla="*/ 44486 h 304965"/>
                  <a:gd name="connsiteX58" fmla="*/ 132028 w 236448"/>
                  <a:gd name="connsiteY58" fmla="*/ 44629 h 304965"/>
                  <a:gd name="connsiteX59" fmla="*/ 130883 w 236448"/>
                  <a:gd name="connsiteY59" fmla="*/ 45916 h 304965"/>
                  <a:gd name="connsiteX60" fmla="*/ 129453 w 236448"/>
                  <a:gd name="connsiteY60" fmla="*/ 47919 h 304965"/>
                  <a:gd name="connsiteX61" fmla="*/ 127594 w 236448"/>
                  <a:gd name="connsiteY61" fmla="*/ 48920 h 304965"/>
                  <a:gd name="connsiteX62" fmla="*/ 126020 w 236448"/>
                  <a:gd name="connsiteY62" fmla="*/ 50065 h 304965"/>
                  <a:gd name="connsiteX63" fmla="*/ 124590 w 236448"/>
                  <a:gd name="connsiteY63" fmla="*/ 51495 h 304965"/>
                  <a:gd name="connsiteX64" fmla="*/ 123302 w 236448"/>
                  <a:gd name="connsiteY64" fmla="*/ 51781 h 304965"/>
                  <a:gd name="connsiteX65" fmla="*/ 121586 w 236448"/>
                  <a:gd name="connsiteY65" fmla="*/ 49922 h 304965"/>
                  <a:gd name="connsiteX66" fmla="*/ 120442 w 236448"/>
                  <a:gd name="connsiteY66" fmla="*/ 47919 h 304965"/>
                  <a:gd name="connsiteX67" fmla="*/ 120728 w 236448"/>
                  <a:gd name="connsiteY67" fmla="*/ 47490 h 304965"/>
                  <a:gd name="connsiteX68" fmla="*/ 121586 w 236448"/>
                  <a:gd name="connsiteY68" fmla="*/ 47347 h 304965"/>
                  <a:gd name="connsiteX69" fmla="*/ 121872 w 236448"/>
                  <a:gd name="connsiteY69" fmla="*/ 46346 h 304965"/>
                  <a:gd name="connsiteX70" fmla="*/ 121443 w 236448"/>
                  <a:gd name="connsiteY70" fmla="*/ 44915 h 304965"/>
                  <a:gd name="connsiteX71" fmla="*/ 120298 w 236448"/>
                  <a:gd name="connsiteY71" fmla="*/ 44343 h 304965"/>
                  <a:gd name="connsiteX72" fmla="*/ 118868 w 236448"/>
                  <a:gd name="connsiteY72" fmla="*/ 44343 h 304965"/>
                  <a:gd name="connsiteX73" fmla="*/ 117437 w 236448"/>
                  <a:gd name="connsiteY73" fmla="*/ 45058 h 304965"/>
                  <a:gd name="connsiteX74" fmla="*/ 116007 w 236448"/>
                  <a:gd name="connsiteY74" fmla="*/ 46346 h 304965"/>
                  <a:gd name="connsiteX75" fmla="*/ 115149 w 236448"/>
                  <a:gd name="connsiteY75" fmla="*/ 47776 h 304965"/>
                  <a:gd name="connsiteX76" fmla="*/ 115006 w 236448"/>
                  <a:gd name="connsiteY76" fmla="*/ 50494 h 304965"/>
                  <a:gd name="connsiteX77" fmla="*/ 115435 w 236448"/>
                  <a:gd name="connsiteY77" fmla="*/ 53641 h 304965"/>
                  <a:gd name="connsiteX78" fmla="*/ 115435 w 236448"/>
                  <a:gd name="connsiteY78" fmla="*/ 55214 h 304965"/>
                  <a:gd name="connsiteX79" fmla="*/ 114577 w 236448"/>
                  <a:gd name="connsiteY79" fmla="*/ 57074 h 304965"/>
                  <a:gd name="connsiteX80" fmla="*/ 114291 w 236448"/>
                  <a:gd name="connsiteY80" fmla="*/ 59791 h 304965"/>
                  <a:gd name="connsiteX81" fmla="*/ 114863 w 236448"/>
                  <a:gd name="connsiteY81" fmla="*/ 61937 h 304965"/>
                  <a:gd name="connsiteX82" fmla="*/ 115435 w 236448"/>
                  <a:gd name="connsiteY82" fmla="*/ 63225 h 304965"/>
                  <a:gd name="connsiteX83" fmla="*/ 115435 w 236448"/>
                  <a:gd name="connsiteY83" fmla="*/ 64369 h 304965"/>
                  <a:gd name="connsiteX84" fmla="*/ 114148 w 236448"/>
                  <a:gd name="connsiteY84" fmla="*/ 67802 h 304965"/>
                  <a:gd name="connsiteX85" fmla="*/ 115292 w 236448"/>
                  <a:gd name="connsiteY85" fmla="*/ 68374 h 304965"/>
                  <a:gd name="connsiteX86" fmla="*/ 119154 w 236448"/>
                  <a:gd name="connsiteY86" fmla="*/ 68660 h 304965"/>
                  <a:gd name="connsiteX87" fmla="*/ 120298 w 236448"/>
                  <a:gd name="connsiteY87" fmla="*/ 70949 h 304965"/>
                  <a:gd name="connsiteX88" fmla="*/ 121014 w 236448"/>
                  <a:gd name="connsiteY88" fmla="*/ 72522 h 304965"/>
                  <a:gd name="connsiteX89" fmla="*/ 120871 w 236448"/>
                  <a:gd name="connsiteY89" fmla="*/ 73524 h 304965"/>
                  <a:gd name="connsiteX90" fmla="*/ 118153 w 236448"/>
                  <a:gd name="connsiteY90" fmla="*/ 74239 h 304965"/>
                  <a:gd name="connsiteX91" fmla="*/ 114720 w 236448"/>
                  <a:gd name="connsiteY91" fmla="*/ 74954 h 304965"/>
                  <a:gd name="connsiteX92" fmla="*/ 112288 w 236448"/>
                  <a:gd name="connsiteY92" fmla="*/ 74668 h 304965"/>
                  <a:gd name="connsiteX93" fmla="*/ 107854 w 236448"/>
                  <a:gd name="connsiteY93" fmla="*/ 75669 h 304965"/>
                  <a:gd name="connsiteX94" fmla="*/ 105422 w 236448"/>
                  <a:gd name="connsiteY94" fmla="*/ 77243 h 304965"/>
                  <a:gd name="connsiteX95" fmla="*/ 106137 w 236448"/>
                  <a:gd name="connsiteY95" fmla="*/ 78244 h 304965"/>
                  <a:gd name="connsiteX96" fmla="*/ 106996 w 236448"/>
                  <a:gd name="connsiteY96" fmla="*/ 78959 h 304965"/>
                  <a:gd name="connsiteX97" fmla="*/ 107425 w 236448"/>
                  <a:gd name="connsiteY97" fmla="*/ 81105 h 304965"/>
                  <a:gd name="connsiteX98" fmla="*/ 106709 w 236448"/>
                  <a:gd name="connsiteY98" fmla="*/ 84109 h 304965"/>
                  <a:gd name="connsiteX99" fmla="*/ 105422 w 236448"/>
                  <a:gd name="connsiteY99" fmla="*/ 86969 h 304965"/>
                  <a:gd name="connsiteX100" fmla="*/ 103849 w 236448"/>
                  <a:gd name="connsiteY100" fmla="*/ 90545 h 304965"/>
                  <a:gd name="connsiteX101" fmla="*/ 101989 w 236448"/>
                  <a:gd name="connsiteY101" fmla="*/ 94694 h 304965"/>
                  <a:gd name="connsiteX102" fmla="*/ 99414 w 236448"/>
                  <a:gd name="connsiteY102" fmla="*/ 100988 h 304965"/>
                  <a:gd name="connsiteX103" fmla="*/ 97269 w 236448"/>
                  <a:gd name="connsiteY103" fmla="*/ 105851 h 304965"/>
                  <a:gd name="connsiteX104" fmla="*/ 96983 w 236448"/>
                  <a:gd name="connsiteY104" fmla="*/ 109427 h 304965"/>
                  <a:gd name="connsiteX105" fmla="*/ 96983 w 236448"/>
                  <a:gd name="connsiteY105" fmla="*/ 111716 h 304965"/>
                  <a:gd name="connsiteX106" fmla="*/ 96697 w 236448"/>
                  <a:gd name="connsiteY106" fmla="*/ 116293 h 304965"/>
                  <a:gd name="connsiteX107" fmla="*/ 98842 w 236448"/>
                  <a:gd name="connsiteY107" fmla="*/ 119869 h 304965"/>
                  <a:gd name="connsiteX108" fmla="*/ 100702 w 236448"/>
                  <a:gd name="connsiteY108" fmla="*/ 122873 h 304965"/>
                  <a:gd name="connsiteX109" fmla="*/ 103276 w 236448"/>
                  <a:gd name="connsiteY109" fmla="*/ 127021 h 304965"/>
                  <a:gd name="connsiteX110" fmla="*/ 105994 w 236448"/>
                  <a:gd name="connsiteY110" fmla="*/ 131313 h 304965"/>
                  <a:gd name="connsiteX111" fmla="*/ 108569 w 236448"/>
                  <a:gd name="connsiteY111" fmla="*/ 135461 h 304965"/>
                  <a:gd name="connsiteX112" fmla="*/ 110429 w 236448"/>
                  <a:gd name="connsiteY112" fmla="*/ 138608 h 304965"/>
                  <a:gd name="connsiteX113" fmla="*/ 109427 w 236448"/>
                  <a:gd name="connsiteY113" fmla="*/ 141755 h 304965"/>
                  <a:gd name="connsiteX114" fmla="*/ 108283 w 236448"/>
                  <a:gd name="connsiteY114" fmla="*/ 145188 h 304965"/>
                  <a:gd name="connsiteX115" fmla="*/ 107138 w 236448"/>
                  <a:gd name="connsiteY115" fmla="*/ 148621 h 304965"/>
                  <a:gd name="connsiteX116" fmla="*/ 105994 w 236448"/>
                  <a:gd name="connsiteY116" fmla="*/ 152054 h 304965"/>
                  <a:gd name="connsiteX117" fmla="*/ 104850 w 236448"/>
                  <a:gd name="connsiteY117" fmla="*/ 155487 h 304965"/>
                  <a:gd name="connsiteX118" fmla="*/ 103706 w 236448"/>
                  <a:gd name="connsiteY118" fmla="*/ 158920 h 304965"/>
                  <a:gd name="connsiteX119" fmla="*/ 102561 w 236448"/>
                  <a:gd name="connsiteY119" fmla="*/ 162353 h 304965"/>
                  <a:gd name="connsiteX120" fmla="*/ 101417 w 236448"/>
                  <a:gd name="connsiteY120" fmla="*/ 165786 h 304965"/>
                  <a:gd name="connsiteX121" fmla="*/ 100273 w 236448"/>
                  <a:gd name="connsiteY121" fmla="*/ 169219 h 304965"/>
                  <a:gd name="connsiteX122" fmla="*/ 99128 w 236448"/>
                  <a:gd name="connsiteY122" fmla="*/ 172652 h 304965"/>
                  <a:gd name="connsiteX123" fmla="*/ 97984 w 236448"/>
                  <a:gd name="connsiteY123" fmla="*/ 176085 h 304965"/>
                  <a:gd name="connsiteX124" fmla="*/ 96839 w 236448"/>
                  <a:gd name="connsiteY124" fmla="*/ 179518 h 304965"/>
                  <a:gd name="connsiteX125" fmla="*/ 95695 w 236448"/>
                  <a:gd name="connsiteY125" fmla="*/ 182951 h 304965"/>
                  <a:gd name="connsiteX126" fmla="*/ 94551 w 236448"/>
                  <a:gd name="connsiteY126" fmla="*/ 186384 h 304965"/>
                  <a:gd name="connsiteX127" fmla="*/ 93406 w 236448"/>
                  <a:gd name="connsiteY127" fmla="*/ 189817 h 304965"/>
                  <a:gd name="connsiteX128" fmla="*/ 92262 w 236448"/>
                  <a:gd name="connsiteY128" fmla="*/ 193250 h 304965"/>
                  <a:gd name="connsiteX129" fmla="*/ 91118 w 236448"/>
                  <a:gd name="connsiteY129" fmla="*/ 196683 h 304965"/>
                  <a:gd name="connsiteX130" fmla="*/ 89830 w 236448"/>
                  <a:gd name="connsiteY130" fmla="*/ 200831 h 304965"/>
                  <a:gd name="connsiteX131" fmla="*/ 86683 w 236448"/>
                  <a:gd name="connsiteY131" fmla="*/ 201975 h 304965"/>
                  <a:gd name="connsiteX132" fmla="*/ 81534 w 236448"/>
                  <a:gd name="connsiteY132" fmla="*/ 203835 h 304965"/>
                  <a:gd name="connsiteX133" fmla="*/ 76384 w 236448"/>
                  <a:gd name="connsiteY133" fmla="*/ 205694 h 304965"/>
                  <a:gd name="connsiteX134" fmla="*/ 71235 w 236448"/>
                  <a:gd name="connsiteY134" fmla="*/ 207554 h 304965"/>
                  <a:gd name="connsiteX135" fmla="*/ 66085 w 236448"/>
                  <a:gd name="connsiteY135" fmla="*/ 209414 h 304965"/>
                  <a:gd name="connsiteX136" fmla="*/ 60936 w 236448"/>
                  <a:gd name="connsiteY136" fmla="*/ 211273 h 304965"/>
                  <a:gd name="connsiteX137" fmla="*/ 55786 w 236448"/>
                  <a:gd name="connsiteY137" fmla="*/ 212990 h 304965"/>
                  <a:gd name="connsiteX138" fmla="*/ 50637 w 236448"/>
                  <a:gd name="connsiteY138" fmla="*/ 214849 h 304965"/>
                  <a:gd name="connsiteX139" fmla="*/ 45487 w 236448"/>
                  <a:gd name="connsiteY139" fmla="*/ 216566 h 304965"/>
                  <a:gd name="connsiteX140" fmla="*/ 40338 w 236448"/>
                  <a:gd name="connsiteY140" fmla="*/ 218282 h 304965"/>
                  <a:gd name="connsiteX141" fmla="*/ 35188 w 236448"/>
                  <a:gd name="connsiteY141" fmla="*/ 219999 h 304965"/>
                  <a:gd name="connsiteX142" fmla="*/ 30039 w 236448"/>
                  <a:gd name="connsiteY142" fmla="*/ 221715 h 304965"/>
                  <a:gd name="connsiteX143" fmla="*/ 24889 w 236448"/>
                  <a:gd name="connsiteY143" fmla="*/ 223432 h 304965"/>
                  <a:gd name="connsiteX144" fmla="*/ 19740 w 236448"/>
                  <a:gd name="connsiteY144" fmla="*/ 225148 h 304965"/>
                  <a:gd name="connsiteX145" fmla="*/ 14590 w 236448"/>
                  <a:gd name="connsiteY145" fmla="*/ 226865 h 304965"/>
                  <a:gd name="connsiteX146" fmla="*/ 9441 w 236448"/>
                  <a:gd name="connsiteY146" fmla="*/ 228581 h 304965"/>
                  <a:gd name="connsiteX147" fmla="*/ 4292 w 236448"/>
                  <a:gd name="connsiteY147" fmla="*/ 230298 h 304965"/>
                  <a:gd name="connsiteX148" fmla="*/ 0 w 236448"/>
                  <a:gd name="connsiteY148" fmla="*/ 231728 h 304965"/>
                  <a:gd name="connsiteX149" fmla="*/ 1287 w 236448"/>
                  <a:gd name="connsiteY149" fmla="*/ 234875 h 304965"/>
                  <a:gd name="connsiteX150" fmla="*/ 2575 w 236448"/>
                  <a:gd name="connsiteY150" fmla="*/ 238022 h 304965"/>
                  <a:gd name="connsiteX151" fmla="*/ 3862 w 236448"/>
                  <a:gd name="connsiteY151" fmla="*/ 241169 h 304965"/>
                  <a:gd name="connsiteX152" fmla="*/ 5150 w 236448"/>
                  <a:gd name="connsiteY152" fmla="*/ 244316 h 304965"/>
                  <a:gd name="connsiteX153" fmla="*/ 6437 w 236448"/>
                  <a:gd name="connsiteY153" fmla="*/ 247463 h 304965"/>
                  <a:gd name="connsiteX154" fmla="*/ 7724 w 236448"/>
                  <a:gd name="connsiteY154" fmla="*/ 250610 h 304965"/>
                  <a:gd name="connsiteX155" fmla="*/ 9012 w 236448"/>
                  <a:gd name="connsiteY155" fmla="*/ 253757 h 304965"/>
                  <a:gd name="connsiteX156" fmla="*/ 10299 w 236448"/>
                  <a:gd name="connsiteY156" fmla="*/ 256904 h 304965"/>
                  <a:gd name="connsiteX157" fmla="*/ 11586 w 236448"/>
                  <a:gd name="connsiteY157" fmla="*/ 260050 h 304965"/>
                  <a:gd name="connsiteX158" fmla="*/ 12874 w 236448"/>
                  <a:gd name="connsiteY158" fmla="*/ 263197 h 304965"/>
                  <a:gd name="connsiteX159" fmla="*/ 14161 w 236448"/>
                  <a:gd name="connsiteY159" fmla="*/ 266344 h 304965"/>
                  <a:gd name="connsiteX160" fmla="*/ 15449 w 236448"/>
                  <a:gd name="connsiteY160" fmla="*/ 269491 h 304965"/>
                  <a:gd name="connsiteX161" fmla="*/ 16736 w 236448"/>
                  <a:gd name="connsiteY161" fmla="*/ 272638 h 304965"/>
                  <a:gd name="connsiteX162" fmla="*/ 18023 w 236448"/>
                  <a:gd name="connsiteY162" fmla="*/ 275785 h 304965"/>
                  <a:gd name="connsiteX163" fmla="*/ 19311 w 236448"/>
                  <a:gd name="connsiteY163" fmla="*/ 278932 h 304965"/>
                  <a:gd name="connsiteX164" fmla="*/ 20598 w 236448"/>
                  <a:gd name="connsiteY164" fmla="*/ 282079 h 304965"/>
                  <a:gd name="connsiteX165" fmla="*/ 21885 w 236448"/>
                  <a:gd name="connsiteY165" fmla="*/ 285083 h 304965"/>
                  <a:gd name="connsiteX166" fmla="*/ 24031 w 236448"/>
                  <a:gd name="connsiteY166" fmla="*/ 286084 h 304965"/>
                  <a:gd name="connsiteX167" fmla="*/ 25318 w 236448"/>
                  <a:gd name="connsiteY167" fmla="*/ 288945 h 304965"/>
                  <a:gd name="connsiteX168" fmla="*/ 27178 w 236448"/>
                  <a:gd name="connsiteY168" fmla="*/ 292950 h 304965"/>
                  <a:gd name="connsiteX169" fmla="*/ 29038 w 236448"/>
                  <a:gd name="connsiteY169" fmla="*/ 296955 h 304965"/>
                  <a:gd name="connsiteX170" fmla="*/ 30897 w 236448"/>
                  <a:gd name="connsiteY170" fmla="*/ 300961 h 304965"/>
                  <a:gd name="connsiteX171" fmla="*/ 32757 w 236448"/>
                  <a:gd name="connsiteY171" fmla="*/ 304966 h 304965"/>
                  <a:gd name="connsiteX172" fmla="*/ 39193 w 236448"/>
                  <a:gd name="connsiteY172" fmla="*/ 302677 h 304965"/>
                  <a:gd name="connsiteX173" fmla="*/ 48634 w 236448"/>
                  <a:gd name="connsiteY173" fmla="*/ 301533 h 304965"/>
                  <a:gd name="connsiteX174" fmla="*/ 53641 w 236448"/>
                  <a:gd name="connsiteY174" fmla="*/ 298529 h 304965"/>
                  <a:gd name="connsiteX175" fmla="*/ 59076 w 236448"/>
                  <a:gd name="connsiteY175" fmla="*/ 296669 h 304965"/>
                  <a:gd name="connsiteX176" fmla="*/ 62509 w 236448"/>
                  <a:gd name="connsiteY176" fmla="*/ 293951 h 304965"/>
                  <a:gd name="connsiteX177" fmla="*/ 71807 w 236448"/>
                  <a:gd name="connsiteY177" fmla="*/ 293093 h 304965"/>
                  <a:gd name="connsiteX178" fmla="*/ 77529 w 236448"/>
                  <a:gd name="connsiteY178" fmla="*/ 293236 h 304965"/>
                  <a:gd name="connsiteX179" fmla="*/ 80533 w 236448"/>
                  <a:gd name="connsiteY179" fmla="*/ 293951 h 304965"/>
                  <a:gd name="connsiteX180" fmla="*/ 83823 w 236448"/>
                  <a:gd name="connsiteY180" fmla="*/ 295382 h 304965"/>
                  <a:gd name="connsiteX181" fmla="*/ 92691 w 236448"/>
                  <a:gd name="connsiteY181" fmla="*/ 293093 h 304965"/>
                  <a:gd name="connsiteX182" fmla="*/ 95981 w 236448"/>
                  <a:gd name="connsiteY182" fmla="*/ 289374 h 304965"/>
                  <a:gd name="connsiteX183" fmla="*/ 98985 w 236448"/>
                  <a:gd name="connsiteY183" fmla="*/ 284368 h 304965"/>
                  <a:gd name="connsiteX184" fmla="*/ 99557 w 236448"/>
                  <a:gd name="connsiteY184" fmla="*/ 282508 h 304965"/>
                  <a:gd name="connsiteX185" fmla="*/ 99128 w 236448"/>
                  <a:gd name="connsiteY185" fmla="*/ 280506 h 304965"/>
                  <a:gd name="connsiteX186" fmla="*/ 97841 w 236448"/>
                  <a:gd name="connsiteY186" fmla="*/ 278646 h 304965"/>
                  <a:gd name="connsiteX187" fmla="*/ 98413 w 236448"/>
                  <a:gd name="connsiteY187" fmla="*/ 276214 h 304965"/>
                  <a:gd name="connsiteX188" fmla="*/ 105136 w 236448"/>
                  <a:gd name="connsiteY188" fmla="*/ 268204 h 304965"/>
                  <a:gd name="connsiteX189" fmla="*/ 109141 w 236448"/>
                  <a:gd name="connsiteY189" fmla="*/ 266916 h 304965"/>
                  <a:gd name="connsiteX190" fmla="*/ 120728 w 236448"/>
                  <a:gd name="connsiteY190" fmla="*/ 265343 h 304965"/>
                  <a:gd name="connsiteX191" fmla="*/ 129024 w 236448"/>
                  <a:gd name="connsiteY191" fmla="*/ 264914 h 304965"/>
                  <a:gd name="connsiteX192" fmla="*/ 132457 w 236448"/>
                  <a:gd name="connsiteY192" fmla="*/ 263769 h 304965"/>
                  <a:gd name="connsiteX193" fmla="*/ 137464 w 236448"/>
                  <a:gd name="connsiteY193" fmla="*/ 258191 h 304965"/>
                  <a:gd name="connsiteX194" fmla="*/ 140611 w 236448"/>
                  <a:gd name="connsiteY194" fmla="*/ 245174 h 304965"/>
                  <a:gd name="connsiteX195" fmla="*/ 145760 w 236448"/>
                  <a:gd name="connsiteY195" fmla="*/ 240025 h 304965"/>
                  <a:gd name="connsiteX196" fmla="*/ 149765 w 236448"/>
                  <a:gd name="connsiteY196" fmla="*/ 237736 h 304965"/>
                  <a:gd name="connsiteX197" fmla="*/ 156345 w 236448"/>
                  <a:gd name="connsiteY197" fmla="*/ 235447 h 304965"/>
                  <a:gd name="connsiteX198" fmla="*/ 163926 w 236448"/>
                  <a:gd name="connsiteY198" fmla="*/ 234160 h 304965"/>
                  <a:gd name="connsiteX199" fmla="*/ 171365 w 236448"/>
                  <a:gd name="connsiteY199" fmla="*/ 233731 h 304965"/>
                  <a:gd name="connsiteX200" fmla="*/ 173224 w 236448"/>
                  <a:gd name="connsiteY200" fmla="*/ 233158 h 304965"/>
                  <a:gd name="connsiteX201" fmla="*/ 175370 w 236448"/>
                  <a:gd name="connsiteY201" fmla="*/ 231871 h 304965"/>
                  <a:gd name="connsiteX202" fmla="*/ 174654 w 236448"/>
                  <a:gd name="connsiteY202" fmla="*/ 227866 h 304965"/>
                  <a:gd name="connsiteX203" fmla="*/ 173796 w 236448"/>
                  <a:gd name="connsiteY203" fmla="*/ 224576 h 304965"/>
                  <a:gd name="connsiteX204" fmla="*/ 173653 w 236448"/>
                  <a:gd name="connsiteY204" fmla="*/ 218997 h 304965"/>
                  <a:gd name="connsiteX205" fmla="*/ 172223 w 236448"/>
                  <a:gd name="connsiteY205" fmla="*/ 213562 h 304965"/>
                  <a:gd name="connsiteX206" fmla="*/ 172223 w 236448"/>
                  <a:gd name="connsiteY206" fmla="*/ 211273 h 304965"/>
                  <a:gd name="connsiteX207" fmla="*/ 173081 w 236448"/>
                  <a:gd name="connsiteY207" fmla="*/ 207411 h 304965"/>
                  <a:gd name="connsiteX208" fmla="*/ 174941 w 236448"/>
                  <a:gd name="connsiteY208" fmla="*/ 202691 h 304965"/>
                  <a:gd name="connsiteX209" fmla="*/ 176228 w 236448"/>
                  <a:gd name="connsiteY209" fmla="*/ 197541 h 304965"/>
                  <a:gd name="connsiteX210" fmla="*/ 176800 w 236448"/>
                  <a:gd name="connsiteY210" fmla="*/ 193536 h 304965"/>
                  <a:gd name="connsiteX211" fmla="*/ 179375 w 236448"/>
                  <a:gd name="connsiteY211" fmla="*/ 190389 h 304965"/>
                  <a:gd name="connsiteX212" fmla="*/ 184095 w 236448"/>
                  <a:gd name="connsiteY212" fmla="*/ 183237 h 304965"/>
                  <a:gd name="connsiteX213" fmla="*/ 186098 w 236448"/>
                  <a:gd name="connsiteY213" fmla="*/ 182665 h 304965"/>
                  <a:gd name="connsiteX214" fmla="*/ 188387 w 236448"/>
                  <a:gd name="connsiteY214" fmla="*/ 182379 h 304965"/>
                  <a:gd name="connsiteX215" fmla="*/ 187958 w 236448"/>
                  <a:gd name="connsiteY215" fmla="*/ 185239 h 304965"/>
                  <a:gd name="connsiteX216" fmla="*/ 187242 w 236448"/>
                  <a:gd name="connsiteY216" fmla="*/ 187814 h 304965"/>
                  <a:gd name="connsiteX217" fmla="*/ 188959 w 236448"/>
                  <a:gd name="connsiteY217" fmla="*/ 188672 h 304965"/>
                  <a:gd name="connsiteX218" fmla="*/ 191390 w 236448"/>
                  <a:gd name="connsiteY218" fmla="*/ 188959 h 304965"/>
                  <a:gd name="connsiteX219" fmla="*/ 195110 w 236448"/>
                  <a:gd name="connsiteY219" fmla="*/ 188386 h 304965"/>
                  <a:gd name="connsiteX220" fmla="*/ 196969 w 236448"/>
                  <a:gd name="connsiteY220" fmla="*/ 185382 h 304965"/>
                  <a:gd name="connsiteX221" fmla="*/ 201689 w 236448"/>
                  <a:gd name="connsiteY221" fmla="*/ 175942 h 304965"/>
                  <a:gd name="connsiteX222" fmla="*/ 207840 w 236448"/>
                  <a:gd name="connsiteY222" fmla="*/ 166358 h 304965"/>
                  <a:gd name="connsiteX223" fmla="*/ 213133 w 236448"/>
                  <a:gd name="connsiteY223" fmla="*/ 160779 h 304965"/>
                  <a:gd name="connsiteX224" fmla="*/ 220285 w 236448"/>
                  <a:gd name="connsiteY224" fmla="*/ 156202 h 304965"/>
                  <a:gd name="connsiteX225" fmla="*/ 222288 w 236448"/>
                  <a:gd name="connsiteY225" fmla="*/ 154199 h 304965"/>
                  <a:gd name="connsiteX226" fmla="*/ 226722 w 236448"/>
                  <a:gd name="connsiteY226" fmla="*/ 145331 h 304965"/>
                  <a:gd name="connsiteX227" fmla="*/ 230727 w 236448"/>
                  <a:gd name="connsiteY227" fmla="*/ 140038 h 304965"/>
                  <a:gd name="connsiteX228" fmla="*/ 231585 w 236448"/>
                  <a:gd name="connsiteY228" fmla="*/ 136748 h 304965"/>
                  <a:gd name="connsiteX229" fmla="*/ 235161 w 236448"/>
                  <a:gd name="connsiteY229" fmla="*/ 131456 h 304965"/>
                  <a:gd name="connsiteX230" fmla="*/ 235876 w 236448"/>
                  <a:gd name="connsiteY230" fmla="*/ 128738 h 304965"/>
                  <a:gd name="connsiteX231" fmla="*/ 236305 w 236448"/>
                  <a:gd name="connsiteY231" fmla="*/ 125162 h 304965"/>
                  <a:gd name="connsiteX232" fmla="*/ 236449 w 236448"/>
                  <a:gd name="connsiteY232" fmla="*/ 122730 h 304965"/>
                  <a:gd name="connsiteX233" fmla="*/ 205266 w 236448"/>
                  <a:gd name="connsiteY233" fmla="*/ 185955 h 304965"/>
                  <a:gd name="connsiteX234" fmla="*/ 200831 w 236448"/>
                  <a:gd name="connsiteY234" fmla="*/ 190961 h 304965"/>
                  <a:gd name="connsiteX235" fmla="*/ 200831 w 236448"/>
                  <a:gd name="connsiteY235" fmla="*/ 194966 h 304965"/>
                  <a:gd name="connsiteX236" fmla="*/ 201404 w 236448"/>
                  <a:gd name="connsiteY236" fmla="*/ 195252 h 304965"/>
                  <a:gd name="connsiteX237" fmla="*/ 203263 w 236448"/>
                  <a:gd name="connsiteY237" fmla="*/ 194823 h 304965"/>
                  <a:gd name="connsiteX238" fmla="*/ 204836 w 236448"/>
                  <a:gd name="connsiteY238" fmla="*/ 193250 h 304965"/>
                  <a:gd name="connsiteX239" fmla="*/ 206696 w 236448"/>
                  <a:gd name="connsiteY239" fmla="*/ 188386 h 304965"/>
                  <a:gd name="connsiteX240" fmla="*/ 210129 w 236448"/>
                  <a:gd name="connsiteY240" fmla="*/ 185525 h 304965"/>
                  <a:gd name="connsiteX241" fmla="*/ 208127 w 236448"/>
                  <a:gd name="connsiteY241" fmla="*/ 180376 h 304965"/>
                  <a:gd name="connsiteX242" fmla="*/ 205266 w 236448"/>
                  <a:gd name="connsiteY242" fmla="*/ 185955 h 30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236448" h="304965">
                    <a:moveTo>
                      <a:pt x="128166" y="33901"/>
                    </a:moveTo>
                    <a:lnTo>
                      <a:pt x="127594" y="35045"/>
                    </a:lnTo>
                    <a:lnTo>
                      <a:pt x="127451" y="36762"/>
                    </a:lnTo>
                    <a:lnTo>
                      <a:pt x="128309" y="36905"/>
                    </a:lnTo>
                    <a:lnTo>
                      <a:pt x="129596" y="36046"/>
                    </a:lnTo>
                    <a:lnTo>
                      <a:pt x="129739" y="34616"/>
                    </a:lnTo>
                    <a:lnTo>
                      <a:pt x="129453" y="33901"/>
                    </a:lnTo>
                    <a:lnTo>
                      <a:pt x="128166" y="33901"/>
                    </a:lnTo>
                    <a:close/>
                    <a:moveTo>
                      <a:pt x="126163" y="10013"/>
                    </a:moveTo>
                    <a:lnTo>
                      <a:pt x="126306" y="13303"/>
                    </a:lnTo>
                    <a:lnTo>
                      <a:pt x="125734" y="16450"/>
                    </a:lnTo>
                    <a:lnTo>
                      <a:pt x="125734" y="19740"/>
                    </a:lnTo>
                    <a:lnTo>
                      <a:pt x="125448" y="21456"/>
                    </a:lnTo>
                    <a:lnTo>
                      <a:pt x="126592" y="22887"/>
                    </a:lnTo>
                    <a:lnTo>
                      <a:pt x="128595" y="23459"/>
                    </a:lnTo>
                    <a:lnTo>
                      <a:pt x="129453" y="23316"/>
                    </a:lnTo>
                    <a:lnTo>
                      <a:pt x="130025" y="22600"/>
                    </a:lnTo>
                    <a:lnTo>
                      <a:pt x="130312" y="20741"/>
                    </a:lnTo>
                    <a:lnTo>
                      <a:pt x="131027" y="19311"/>
                    </a:lnTo>
                    <a:lnTo>
                      <a:pt x="132314" y="17594"/>
                    </a:lnTo>
                    <a:lnTo>
                      <a:pt x="133601" y="7867"/>
                    </a:lnTo>
                    <a:lnTo>
                      <a:pt x="133601" y="4720"/>
                    </a:lnTo>
                    <a:lnTo>
                      <a:pt x="134030" y="858"/>
                    </a:lnTo>
                    <a:lnTo>
                      <a:pt x="133459" y="143"/>
                    </a:lnTo>
                    <a:lnTo>
                      <a:pt x="132457" y="0"/>
                    </a:lnTo>
                    <a:lnTo>
                      <a:pt x="131456" y="1430"/>
                    </a:lnTo>
                    <a:lnTo>
                      <a:pt x="130168" y="4005"/>
                    </a:lnTo>
                    <a:lnTo>
                      <a:pt x="127880" y="4434"/>
                    </a:lnTo>
                    <a:lnTo>
                      <a:pt x="126878" y="4148"/>
                    </a:lnTo>
                    <a:lnTo>
                      <a:pt x="125877" y="4863"/>
                    </a:lnTo>
                    <a:lnTo>
                      <a:pt x="123302" y="9441"/>
                    </a:lnTo>
                    <a:lnTo>
                      <a:pt x="124447" y="9298"/>
                    </a:lnTo>
                    <a:lnTo>
                      <a:pt x="126163" y="10013"/>
                    </a:lnTo>
                    <a:close/>
                    <a:moveTo>
                      <a:pt x="236449" y="122730"/>
                    </a:moveTo>
                    <a:lnTo>
                      <a:pt x="232587" y="121586"/>
                    </a:lnTo>
                    <a:lnTo>
                      <a:pt x="227723" y="120584"/>
                    </a:lnTo>
                    <a:lnTo>
                      <a:pt x="224576" y="118010"/>
                    </a:lnTo>
                    <a:lnTo>
                      <a:pt x="221000" y="113861"/>
                    </a:lnTo>
                    <a:lnTo>
                      <a:pt x="217424" y="108283"/>
                    </a:lnTo>
                    <a:lnTo>
                      <a:pt x="212418" y="103276"/>
                    </a:lnTo>
                    <a:lnTo>
                      <a:pt x="210987" y="99986"/>
                    </a:lnTo>
                    <a:lnTo>
                      <a:pt x="208842" y="96839"/>
                    </a:lnTo>
                    <a:lnTo>
                      <a:pt x="206410" y="94837"/>
                    </a:lnTo>
                    <a:lnTo>
                      <a:pt x="204693" y="90975"/>
                    </a:lnTo>
                    <a:lnTo>
                      <a:pt x="198828" y="86969"/>
                    </a:lnTo>
                    <a:lnTo>
                      <a:pt x="196540" y="86969"/>
                    </a:lnTo>
                    <a:lnTo>
                      <a:pt x="193250" y="87828"/>
                    </a:lnTo>
                    <a:lnTo>
                      <a:pt x="191247" y="87685"/>
                    </a:lnTo>
                    <a:lnTo>
                      <a:pt x="185097" y="84681"/>
                    </a:lnTo>
                    <a:lnTo>
                      <a:pt x="176228" y="83393"/>
                    </a:lnTo>
                    <a:lnTo>
                      <a:pt x="169791" y="81963"/>
                    </a:lnTo>
                    <a:lnTo>
                      <a:pt x="157919" y="78244"/>
                    </a:lnTo>
                    <a:lnTo>
                      <a:pt x="155058" y="76384"/>
                    </a:lnTo>
                    <a:lnTo>
                      <a:pt x="148764" y="70949"/>
                    </a:lnTo>
                    <a:lnTo>
                      <a:pt x="144616" y="65084"/>
                    </a:lnTo>
                    <a:lnTo>
                      <a:pt x="140611" y="60793"/>
                    </a:lnTo>
                    <a:lnTo>
                      <a:pt x="136033" y="52926"/>
                    </a:lnTo>
                    <a:lnTo>
                      <a:pt x="133029" y="44486"/>
                    </a:lnTo>
                    <a:lnTo>
                      <a:pt x="132028" y="44629"/>
                    </a:lnTo>
                    <a:lnTo>
                      <a:pt x="130883" y="45916"/>
                    </a:lnTo>
                    <a:lnTo>
                      <a:pt x="129453" y="47919"/>
                    </a:lnTo>
                    <a:lnTo>
                      <a:pt x="127594" y="48920"/>
                    </a:lnTo>
                    <a:lnTo>
                      <a:pt x="126020" y="50065"/>
                    </a:lnTo>
                    <a:lnTo>
                      <a:pt x="124590" y="51495"/>
                    </a:lnTo>
                    <a:lnTo>
                      <a:pt x="123302" y="51781"/>
                    </a:lnTo>
                    <a:lnTo>
                      <a:pt x="121586" y="49922"/>
                    </a:lnTo>
                    <a:lnTo>
                      <a:pt x="120442" y="47919"/>
                    </a:lnTo>
                    <a:lnTo>
                      <a:pt x="120728" y="47490"/>
                    </a:lnTo>
                    <a:lnTo>
                      <a:pt x="121586" y="47347"/>
                    </a:lnTo>
                    <a:lnTo>
                      <a:pt x="121872" y="46346"/>
                    </a:lnTo>
                    <a:lnTo>
                      <a:pt x="121443" y="44915"/>
                    </a:lnTo>
                    <a:lnTo>
                      <a:pt x="120298" y="44343"/>
                    </a:lnTo>
                    <a:lnTo>
                      <a:pt x="118868" y="44343"/>
                    </a:lnTo>
                    <a:lnTo>
                      <a:pt x="117437" y="45058"/>
                    </a:lnTo>
                    <a:lnTo>
                      <a:pt x="116007" y="46346"/>
                    </a:lnTo>
                    <a:lnTo>
                      <a:pt x="115149" y="47776"/>
                    </a:lnTo>
                    <a:lnTo>
                      <a:pt x="115006" y="50494"/>
                    </a:lnTo>
                    <a:lnTo>
                      <a:pt x="115435" y="53641"/>
                    </a:lnTo>
                    <a:lnTo>
                      <a:pt x="115435" y="55214"/>
                    </a:lnTo>
                    <a:lnTo>
                      <a:pt x="114577" y="57074"/>
                    </a:lnTo>
                    <a:lnTo>
                      <a:pt x="114291" y="59791"/>
                    </a:lnTo>
                    <a:lnTo>
                      <a:pt x="114863" y="61937"/>
                    </a:lnTo>
                    <a:lnTo>
                      <a:pt x="115435" y="63225"/>
                    </a:lnTo>
                    <a:lnTo>
                      <a:pt x="115435" y="64369"/>
                    </a:lnTo>
                    <a:lnTo>
                      <a:pt x="114148" y="67802"/>
                    </a:lnTo>
                    <a:lnTo>
                      <a:pt x="115292" y="68374"/>
                    </a:lnTo>
                    <a:lnTo>
                      <a:pt x="119154" y="68660"/>
                    </a:lnTo>
                    <a:lnTo>
                      <a:pt x="120298" y="70949"/>
                    </a:lnTo>
                    <a:lnTo>
                      <a:pt x="121014" y="72522"/>
                    </a:lnTo>
                    <a:lnTo>
                      <a:pt x="120871" y="73524"/>
                    </a:lnTo>
                    <a:lnTo>
                      <a:pt x="118153" y="74239"/>
                    </a:lnTo>
                    <a:lnTo>
                      <a:pt x="114720" y="74954"/>
                    </a:lnTo>
                    <a:lnTo>
                      <a:pt x="112288" y="74668"/>
                    </a:lnTo>
                    <a:lnTo>
                      <a:pt x="107854" y="75669"/>
                    </a:lnTo>
                    <a:lnTo>
                      <a:pt x="105422" y="77243"/>
                    </a:lnTo>
                    <a:lnTo>
                      <a:pt x="106137" y="78244"/>
                    </a:lnTo>
                    <a:lnTo>
                      <a:pt x="106996" y="78959"/>
                    </a:lnTo>
                    <a:lnTo>
                      <a:pt x="107425" y="81105"/>
                    </a:lnTo>
                    <a:lnTo>
                      <a:pt x="106709" y="84109"/>
                    </a:lnTo>
                    <a:lnTo>
                      <a:pt x="105422" y="86969"/>
                    </a:lnTo>
                    <a:lnTo>
                      <a:pt x="103849" y="90545"/>
                    </a:lnTo>
                    <a:lnTo>
                      <a:pt x="101989" y="94694"/>
                    </a:lnTo>
                    <a:lnTo>
                      <a:pt x="99414" y="100988"/>
                    </a:lnTo>
                    <a:lnTo>
                      <a:pt x="97269" y="105851"/>
                    </a:lnTo>
                    <a:lnTo>
                      <a:pt x="96983" y="109427"/>
                    </a:lnTo>
                    <a:lnTo>
                      <a:pt x="96983" y="111716"/>
                    </a:lnTo>
                    <a:lnTo>
                      <a:pt x="96697" y="116293"/>
                    </a:lnTo>
                    <a:lnTo>
                      <a:pt x="98842" y="119869"/>
                    </a:lnTo>
                    <a:lnTo>
                      <a:pt x="100702" y="122873"/>
                    </a:lnTo>
                    <a:lnTo>
                      <a:pt x="103276" y="127021"/>
                    </a:lnTo>
                    <a:lnTo>
                      <a:pt x="105994" y="131313"/>
                    </a:lnTo>
                    <a:lnTo>
                      <a:pt x="108569" y="135461"/>
                    </a:lnTo>
                    <a:lnTo>
                      <a:pt x="110429" y="138608"/>
                    </a:lnTo>
                    <a:lnTo>
                      <a:pt x="109427" y="141755"/>
                    </a:lnTo>
                    <a:lnTo>
                      <a:pt x="108283" y="145188"/>
                    </a:lnTo>
                    <a:lnTo>
                      <a:pt x="107138" y="148621"/>
                    </a:lnTo>
                    <a:lnTo>
                      <a:pt x="105994" y="152054"/>
                    </a:lnTo>
                    <a:lnTo>
                      <a:pt x="104850" y="155487"/>
                    </a:lnTo>
                    <a:lnTo>
                      <a:pt x="103706" y="158920"/>
                    </a:lnTo>
                    <a:lnTo>
                      <a:pt x="102561" y="162353"/>
                    </a:lnTo>
                    <a:lnTo>
                      <a:pt x="101417" y="165786"/>
                    </a:lnTo>
                    <a:lnTo>
                      <a:pt x="100273" y="169219"/>
                    </a:lnTo>
                    <a:lnTo>
                      <a:pt x="99128" y="172652"/>
                    </a:lnTo>
                    <a:lnTo>
                      <a:pt x="97984" y="176085"/>
                    </a:lnTo>
                    <a:lnTo>
                      <a:pt x="96839" y="179518"/>
                    </a:lnTo>
                    <a:lnTo>
                      <a:pt x="95695" y="182951"/>
                    </a:lnTo>
                    <a:lnTo>
                      <a:pt x="94551" y="186384"/>
                    </a:lnTo>
                    <a:lnTo>
                      <a:pt x="93406" y="189817"/>
                    </a:lnTo>
                    <a:lnTo>
                      <a:pt x="92262" y="193250"/>
                    </a:lnTo>
                    <a:lnTo>
                      <a:pt x="91118" y="196683"/>
                    </a:lnTo>
                    <a:lnTo>
                      <a:pt x="89830" y="200831"/>
                    </a:lnTo>
                    <a:lnTo>
                      <a:pt x="86683" y="201975"/>
                    </a:lnTo>
                    <a:lnTo>
                      <a:pt x="81534" y="203835"/>
                    </a:lnTo>
                    <a:lnTo>
                      <a:pt x="76384" y="205694"/>
                    </a:lnTo>
                    <a:lnTo>
                      <a:pt x="71235" y="207554"/>
                    </a:lnTo>
                    <a:lnTo>
                      <a:pt x="66085" y="209414"/>
                    </a:lnTo>
                    <a:lnTo>
                      <a:pt x="60936" y="211273"/>
                    </a:lnTo>
                    <a:lnTo>
                      <a:pt x="55786" y="212990"/>
                    </a:lnTo>
                    <a:lnTo>
                      <a:pt x="50637" y="214849"/>
                    </a:lnTo>
                    <a:lnTo>
                      <a:pt x="45487" y="216566"/>
                    </a:lnTo>
                    <a:lnTo>
                      <a:pt x="40338" y="218282"/>
                    </a:lnTo>
                    <a:lnTo>
                      <a:pt x="35188" y="219999"/>
                    </a:lnTo>
                    <a:lnTo>
                      <a:pt x="30039" y="221715"/>
                    </a:lnTo>
                    <a:lnTo>
                      <a:pt x="24889" y="223432"/>
                    </a:lnTo>
                    <a:lnTo>
                      <a:pt x="19740" y="225148"/>
                    </a:lnTo>
                    <a:lnTo>
                      <a:pt x="14590" y="226865"/>
                    </a:lnTo>
                    <a:lnTo>
                      <a:pt x="9441" y="228581"/>
                    </a:lnTo>
                    <a:lnTo>
                      <a:pt x="4292" y="230298"/>
                    </a:lnTo>
                    <a:lnTo>
                      <a:pt x="0" y="231728"/>
                    </a:lnTo>
                    <a:lnTo>
                      <a:pt x="1287" y="234875"/>
                    </a:lnTo>
                    <a:lnTo>
                      <a:pt x="2575" y="238022"/>
                    </a:lnTo>
                    <a:lnTo>
                      <a:pt x="3862" y="241169"/>
                    </a:lnTo>
                    <a:lnTo>
                      <a:pt x="5150" y="244316"/>
                    </a:lnTo>
                    <a:lnTo>
                      <a:pt x="6437" y="247463"/>
                    </a:lnTo>
                    <a:lnTo>
                      <a:pt x="7724" y="250610"/>
                    </a:lnTo>
                    <a:lnTo>
                      <a:pt x="9012" y="253757"/>
                    </a:lnTo>
                    <a:lnTo>
                      <a:pt x="10299" y="256904"/>
                    </a:lnTo>
                    <a:lnTo>
                      <a:pt x="11586" y="260050"/>
                    </a:lnTo>
                    <a:lnTo>
                      <a:pt x="12874" y="263197"/>
                    </a:lnTo>
                    <a:lnTo>
                      <a:pt x="14161" y="266344"/>
                    </a:lnTo>
                    <a:lnTo>
                      <a:pt x="15449" y="269491"/>
                    </a:lnTo>
                    <a:lnTo>
                      <a:pt x="16736" y="272638"/>
                    </a:lnTo>
                    <a:lnTo>
                      <a:pt x="18023" y="275785"/>
                    </a:lnTo>
                    <a:lnTo>
                      <a:pt x="19311" y="278932"/>
                    </a:lnTo>
                    <a:lnTo>
                      <a:pt x="20598" y="282079"/>
                    </a:lnTo>
                    <a:lnTo>
                      <a:pt x="21885" y="285083"/>
                    </a:lnTo>
                    <a:lnTo>
                      <a:pt x="24031" y="286084"/>
                    </a:lnTo>
                    <a:lnTo>
                      <a:pt x="25318" y="288945"/>
                    </a:lnTo>
                    <a:lnTo>
                      <a:pt x="27178" y="292950"/>
                    </a:lnTo>
                    <a:lnTo>
                      <a:pt x="29038" y="296955"/>
                    </a:lnTo>
                    <a:lnTo>
                      <a:pt x="30897" y="300961"/>
                    </a:lnTo>
                    <a:lnTo>
                      <a:pt x="32757" y="304966"/>
                    </a:lnTo>
                    <a:lnTo>
                      <a:pt x="39193" y="302677"/>
                    </a:lnTo>
                    <a:lnTo>
                      <a:pt x="48634" y="301533"/>
                    </a:lnTo>
                    <a:lnTo>
                      <a:pt x="53641" y="298529"/>
                    </a:lnTo>
                    <a:lnTo>
                      <a:pt x="59076" y="296669"/>
                    </a:lnTo>
                    <a:lnTo>
                      <a:pt x="62509" y="293951"/>
                    </a:lnTo>
                    <a:lnTo>
                      <a:pt x="71807" y="293093"/>
                    </a:lnTo>
                    <a:lnTo>
                      <a:pt x="77529" y="293236"/>
                    </a:lnTo>
                    <a:lnTo>
                      <a:pt x="80533" y="293951"/>
                    </a:lnTo>
                    <a:lnTo>
                      <a:pt x="83823" y="295382"/>
                    </a:lnTo>
                    <a:lnTo>
                      <a:pt x="92691" y="293093"/>
                    </a:lnTo>
                    <a:lnTo>
                      <a:pt x="95981" y="289374"/>
                    </a:lnTo>
                    <a:lnTo>
                      <a:pt x="98985" y="284368"/>
                    </a:lnTo>
                    <a:lnTo>
                      <a:pt x="99557" y="282508"/>
                    </a:lnTo>
                    <a:lnTo>
                      <a:pt x="99128" y="280506"/>
                    </a:lnTo>
                    <a:lnTo>
                      <a:pt x="97841" y="278646"/>
                    </a:lnTo>
                    <a:lnTo>
                      <a:pt x="98413" y="276214"/>
                    </a:lnTo>
                    <a:lnTo>
                      <a:pt x="105136" y="268204"/>
                    </a:lnTo>
                    <a:lnTo>
                      <a:pt x="109141" y="266916"/>
                    </a:lnTo>
                    <a:lnTo>
                      <a:pt x="120728" y="265343"/>
                    </a:lnTo>
                    <a:lnTo>
                      <a:pt x="129024" y="264914"/>
                    </a:lnTo>
                    <a:lnTo>
                      <a:pt x="132457" y="263769"/>
                    </a:lnTo>
                    <a:lnTo>
                      <a:pt x="137464" y="258191"/>
                    </a:lnTo>
                    <a:lnTo>
                      <a:pt x="140611" y="245174"/>
                    </a:lnTo>
                    <a:lnTo>
                      <a:pt x="145760" y="240025"/>
                    </a:lnTo>
                    <a:lnTo>
                      <a:pt x="149765" y="237736"/>
                    </a:lnTo>
                    <a:lnTo>
                      <a:pt x="156345" y="235447"/>
                    </a:lnTo>
                    <a:lnTo>
                      <a:pt x="163926" y="234160"/>
                    </a:lnTo>
                    <a:lnTo>
                      <a:pt x="171365" y="233731"/>
                    </a:lnTo>
                    <a:lnTo>
                      <a:pt x="173224" y="233158"/>
                    </a:lnTo>
                    <a:lnTo>
                      <a:pt x="175370" y="231871"/>
                    </a:lnTo>
                    <a:lnTo>
                      <a:pt x="174654" y="227866"/>
                    </a:lnTo>
                    <a:lnTo>
                      <a:pt x="173796" y="224576"/>
                    </a:lnTo>
                    <a:lnTo>
                      <a:pt x="173653" y="218997"/>
                    </a:lnTo>
                    <a:lnTo>
                      <a:pt x="172223" y="213562"/>
                    </a:lnTo>
                    <a:lnTo>
                      <a:pt x="172223" y="211273"/>
                    </a:lnTo>
                    <a:lnTo>
                      <a:pt x="173081" y="207411"/>
                    </a:lnTo>
                    <a:lnTo>
                      <a:pt x="174941" y="202691"/>
                    </a:lnTo>
                    <a:lnTo>
                      <a:pt x="176228" y="197541"/>
                    </a:lnTo>
                    <a:lnTo>
                      <a:pt x="176800" y="193536"/>
                    </a:lnTo>
                    <a:lnTo>
                      <a:pt x="179375" y="190389"/>
                    </a:lnTo>
                    <a:lnTo>
                      <a:pt x="184095" y="183237"/>
                    </a:lnTo>
                    <a:lnTo>
                      <a:pt x="186098" y="182665"/>
                    </a:lnTo>
                    <a:lnTo>
                      <a:pt x="188387" y="182379"/>
                    </a:lnTo>
                    <a:lnTo>
                      <a:pt x="187958" y="185239"/>
                    </a:lnTo>
                    <a:lnTo>
                      <a:pt x="187242" y="187814"/>
                    </a:lnTo>
                    <a:lnTo>
                      <a:pt x="188959" y="188672"/>
                    </a:lnTo>
                    <a:lnTo>
                      <a:pt x="191390" y="188959"/>
                    </a:lnTo>
                    <a:lnTo>
                      <a:pt x="195110" y="188386"/>
                    </a:lnTo>
                    <a:lnTo>
                      <a:pt x="196969" y="185382"/>
                    </a:lnTo>
                    <a:lnTo>
                      <a:pt x="201689" y="175942"/>
                    </a:lnTo>
                    <a:lnTo>
                      <a:pt x="207840" y="166358"/>
                    </a:lnTo>
                    <a:lnTo>
                      <a:pt x="213133" y="160779"/>
                    </a:lnTo>
                    <a:lnTo>
                      <a:pt x="220285" y="156202"/>
                    </a:lnTo>
                    <a:lnTo>
                      <a:pt x="222288" y="154199"/>
                    </a:lnTo>
                    <a:lnTo>
                      <a:pt x="226722" y="145331"/>
                    </a:lnTo>
                    <a:lnTo>
                      <a:pt x="230727" y="140038"/>
                    </a:lnTo>
                    <a:lnTo>
                      <a:pt x="231585" y="136748"/>
                    </a:lnTo>
                    <a:lnTo>
                      <a:pt x="235161" y="131456"/>
                    </a:lnTo>
                    <a:lnTo>
                      <a:pt x="235876" y="128738"/>
                    </a:lnTo>
                    <a:lnTo>
                      <a:pt x="236305" y="125162"/>
                    </a:lnTo>
                    <a:lnTo>
                      <a:pt x="236449" y="122730"/>
                    </a:lnTo>
                    <a:close/>
                    <a:moveTo>
                      <a:pt x="205266" y="185955"/>
                    </a:moveTo>
                    <a:lnTo>
                      <a:pt x="200831" y="190961"/>
                    </a:lnTo>
                    <a:lnTo>
                      <a:pt x="200831" y="194966"/>
                    </a:lnTo>
                    <a:lnTo>
                      <a:pt x="201404" y="195252"/>
                    </a:lnTo>
                    <a:lnTo>
                      <a:pt x="203263" y="194823"/>
                    </a:lnTo>
                    <a:lnTo>
                      <a:pt x="204836" y="193250"/>
                    </a:lnTo>
                    <a:lnTo>
                      <a:pt x="206696" y="188386"/>
                    </a:lnTo>
                    <a:lnTo>
                      <a:pt x="210129" y="185525"/>
                    </a:lnTo>
                    <a:lnTo>
                      <a:pt x="208127" y="180376"/>
                    </a:lnTo>
                    <a:lnTo>
                      <a:pt x="205266" y="18595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2" name="Freeform: Shape 441">
                <a:extLst>
                  <a:ext uri="{FF2B5EF4-FFF2-40B4-BE49-F238E27FC236}">
                    <a16:creationId xmlns:a16="http://schemas.microsoft.com/office/drawing/2014/main" id="{EEF60DC2-FC54-6A1F-D94C-DAF6F107AE48}"/>
                  </a:ext>
                  <a:ext uri="{C183D7F6-B498-43B3-948B-1728B52AA6E4}">
                    <adec:decorative xmlns:adec="http://schemas.microsoft.com/office/drawing/2017/decorative" val="1"/>
                  </a:ext>
                </a:extLst>
              </p:cNvPr>
              <p:cNvSpPr/>
              <p:nvPr/>
            </p:nvSpPr>
            <p:spPr>
              <a:xfrm>
                <a:off x="11004161" y="4809101"/>
                <a:ext cx="692037" cy="1488067"/>
              </a:xfrm>
              <a:custGeom>
                <a:avLst/>
                <a:gdLst>
                  <a:gd name="connsiteX0" fmla="*/ 10155 w 692037"/>
                  <a:gd name="connsiteY0" fmla="*/ 1406247 h 1488067"/>
                  <a:gd name="connsiteX1" fmla="*/ 6437 w 692037"/>
                  <a:gd name="connsiteY1" fmla="*/ 1406533 h 1488067"/>
                  <a:gd name="connsiteX2" fmla="*/ 6437 w 692037"/>
                  <a:gd name="connsiteY2" fmla="*/ 1407821 h 1488067"/>
                  <a:gd name="connsiteX3" fmla="*/ 5579 w 692037"/>
                  <a:gd name="connsiteY3" fmla="*/ 1411969 h 1488067"/>
                  <a:gd name="connsiteX4" fmla="*/ 858 w 692037"/>
                  <a:gd name="connsiteY4" fmla="*/ 1415259 h 1488067"/>
                  <a:gd name="connsiteX5" fmla="*/ 0 w 692037"/>
                  <a:gd name="connsiteY5" fmla="*/ 1416975 h 1488067"/>
                  <a:gd name="connsiteX6" fmla="*/ 429 w 692037"/>
                  <a:gd name="connsiteY6" fmla="*/ 1417547 h 1488067"/>
                  <a:gd name="connsiteX7" fmla="*/ 2431 w 692037"/>
                  <a:gd name="connsiteY7" fmla="*/ 1417404 h 1488067"/>
                  <a:gd name="connsiteX8" fmla="*/ 3719 w 692037"/>
                  <a:gd name="connsiteY8" fmla="*/ 1415688 h 1488067"/>
                  <a:gd name="connsiteX9" fmla="*/ 4434 w 692037"/>
                  <a:gd name="connsiteY9" fmla="*/ 1415974 h 1488067"/>
                  <a:gd name="connsiteX10" fmla="*/ 5579 w 692037"/>
                  <a:gd name="connsiteY10" fmla="*/ 1417404 h 1488067"/>
                  <a:gd name="connsiteX11" fmla="*/ 9012 w 692037"/>
                  <a:gd name="connsiteY11" fmla="*/ 1418406 h 1488067"/>
                  <a:gd name="connsiteX12" fmla="*/ 10728 w 692037"/>
                  <a:gd name="connsiteY12" fmla="*/ 1418406 h 1488067"/>
                  <a:gd name="connsiteX13" fmla="*/ 10013 w 692037"/>
                  <a:gd name="connsiteY13" fmla="*/ 1415116 h 1488067"/>
                  <a:gd name="connsiteX14" fmla="*/ 9440 w 692037"/>
                  <a:gd name="connsiteY14" fmla="*/ 1414687 h 1488067"/>
                  <a:gd name="connsiteX15" fmla="*/ 8725 w 692037"/>
                  <a:gd name="connsiteY15" fmla="*/ 1413256 h 1488067"/>
                  <a:gd name="connsiteX16" fmla="*/ 10013 w 692037"/>
                  <a:gd name="connsiteY16" fmla="*/ 1412398 h 1488067"/>
                  <a:gd name="connsiteX17" fmla="*/ 9584 w 692037"/>
                  <a:gd name="connsiteY17" fmla="*/ 1410682 h 1488067"/>
                  <a:gd name="connsiteX18" fmla="*/ 9584 w 692037"/>
                  <a:gd name="connsiteY18" fmla="*/ 1409108 h 1488067"/>
                  <a:gd name="connsiteX19" fmla="*/ 11157 w 692037"/>
                  <a:gd name="connsiteY19" fmla="*/ 1407677 h 1488067"/>
                  <a:gd name="connsiteX20" fmla="*/ 11443 w 692037"/>
                  <a:gd name="connsiteY20" fmla="*/ 1406962 h 1488067"/>
                  <a:gd name="connsiteX21" fmla="*/ 11015 w 692037"/>
                  <a:gd name="connsiteY21" fmla="*/ 1406390 h 1488067"/>
                  <a:gd name="connsiteX22" fmla="*/ 10155 w 692037"/>
                  <a:gd name="connsiteY22" fmla="*/ 1406247 h 1488067"/>
                  <a:gd name="connsiteX23" fmla="*/ 21170 w 692037"/>
                  <a:gd name="connsiteY23" fmla="*/ 1220149 h 1488067"/>
                  <a:gd name="connsiteX24" fmla="*/ 22743 w 692037"/>
                  <a:gd name="connsiteY24" fmla="*/ 1221008 h 1488067"/>
                  <a:gd name="connsiteX25" fmla="*/ 24317 w 692037"/>
                  <a:gd name="connsiteY25" fmla="*/ 1221151 h 1488067"/>
                  <a:gd name="connsiteX26" fmla="*/ 25319 w 692037"/>
                  <a:gd name="connsiteY26" fmla="*/ 1221151 h 1488067"/>
                  <a:gd name="connsiteX27" fmla="*/ 25604 w 692037"/>
                  <a:gd name="connsiteY27" fmla="*/ 1220292 h 1488067"/>
                  <a:gd name="connsiteX28" fmla="*/ 25747 w 692037"/>
                  <a:gd name="connsiteY28" fmla="*/ 1218433 h 1488067"/>
                  <a:gd name="connsiteX29" fmla="*/ 25319 w 692037"/>
                  <a:gd name="connsiteY29" fmla="*/ 1217718 h 1488067"/>
                  <a:gd name="connsiteX30" fmla="*/ 23888 w 692037"/>
                  <a:gd name="connsiteY30" fmla="*/ 1216859 h 1488067"/>
                  <a:gd name="connsiteX31" fmla="*/ 20312 w 692037"/>
                  <a:gd name="connsiteY31" fmla="*/ 1218004 h 1488067"/>
                  <a:gd name="connsiteX32" fmla="*/ 19310 w 692037"/>
                  <a:gd name="connsiteY32" fmla="*/ 1220149 h 1488067"/>
                  <a:gd name="connsiteX33" fmla="*/ 20169 w 692037"/>
                  <a:gd name="connsiteY33" fmla="*/ 1220435 h 1488067"/>
                  <a:gd name="connsiteX34" fmla="*/ 21170 w 692037"/>
                  <a:gd name="connsiteY34" fmla="*/ 1220149 h 1488067"/>
                  <a:gd name="connsiteX35" fmla="*/ 68374 w 692037"/>
                  <a:gd name="connsiteY35" fmla="*/ 1268784 h 1488067"/>
                  <a:gd name="connsiteX36" fmla="*/ 67515 w 692037"/>
                  <a:gd name="connsiteY36" fmla="*/ 1267496 h 1488067"/>
                  <a:gd name="connsiteX37" fmla="*/ 65084 w 692037"/>
                  <a:gd name="connsiteY37" fmla="*/ 1266638 h 1488067"/>
                  <a:gd name="connsiteX38" fmla="*/ 65084 w 692037"/>
                  <a:gd name="connsiteY38" fmla="*/ 1264922 h 1488067"/>
                  <a:gd name="connsiteX39" fmla="*/ 68231 w 692037"/>
                  <a:gd name="connsiteY39" fmla="*/ 1265494 h 1488067"/>
                  <a:gd name="connsiteX40" fmla="*/ 68231 w 692037"/>
                  <a:gd name="connsiteY40" fmla="*/ 1263920 h 1488067"/>
                  <a:gd name="connsiteX41" fmla="*/ 62509 w 692037"/>
                  <a:gd name="connsiteY41" fmla="*/ 1257483 h 1488067"/>
                  <a:gd name="connsiteX42" fmla="*/ 57360 w 692037"/>
                  <a:gd name="connsiteY42" fmla="*/ 1257626 h 1488067"/>
                  <a:gd name="connsiteX43" fmla="*/ 56787 w 692037"/>
                  <a:gd name="connsiteY43" fmla="*/ 1261346 h 1488067"/>
                  <a:gd name="connsiteX44" fmla="*/ 57789 w 692037"/>
                  <a:gd name="connsiteY44" fmla="*/ 1265494 h 1488067"/>
                  <a:gd name="connsiteX45" fmla="*/ 56072 w 692037"/>
                  <a:gd name="connsiteY45" fmla="*/ 1267353 h 1488067"/>
                  <a:gd name="connsiteX46" fmla="*/ 56072 w 692037"/>
                  <a:gd name="connsiteY46" fmla="*/ 1269499 h 1488067"/>
                  <a:gd name="connsiteX47" fmla="*/ 53498 w 692037"/>
                  <a:gd name="connsiteY47" fmla="*/ 1270643 h 1488067"/>
                  <a:gd name="connsiteX48" fmla="*/ 52783 w 692037"/>
                  <a:gd name="connsiteY48" fmla="*/ 1272360 h 1488067"/>
                  <a:gd name="connsiteX49" fmla="*/ 52783 w 692037"/>
                  <a:gd name="connsiteY49" fmla="*/ 1274505 h 1488067"/>
                  <a:gd name="connsiteX50" fmla="*/ 50065 w 692037"/>
                  <a:gd name="connsiteY50" fmla="*/ 1276651 h 1488067"/>
                  <a:gd name="connsiteX51" fmla="*/ 49492 w 692037"/>
                  <a:gd name="connsiteY51" fmla="*/ 1278940 h 1488067"/>
                  <a:gd name="connsiteX52" fmla="*/ 50493 w 692037"/>
                  <a:gd name="connsiteY52" fmla="*/ 1279083 h 1488067"/>
                  <a:gd name="connsiteX53" fmla="*/ 54213 w 692037"/>
                  <a:gd name="connsiteY53" fmla="*/ 1278225 h 1488067"/>
                  <a:gd name="connsiteX54" fmla="*/ 57503 w 692037"/>
                  <a:gd name="connsiteY54" fmla="*/ 1275650 h 1488067"/>
                  <a:gd name="connsiteX55" fmla="*/ 58218 w 692037"/>
                  <a:gd name="connsiteY55" fmla="*/ 1275507 h 1488067"/>
                  <a:gd name="connsiteX56" fmla="*/ 61079 w 692037"/>
                  <a:gd name="connsiteY56" fmla="*/ 1275936 h 1488067"/>
                  <a:gd name="connsiteX57" fmla="*/ 64369 w 692037"/>
                  <a:gd name="connsiteY57" fmla="*/ 1273504 h 1488067"/>
                  <a:gd name="connsiteX58" fmla="*/ 69518 w 692037"/>
                  <a:gd name="connsiteY58" fmla="*/ 1272932 h 1488067"/>
                  <a:gd name="connsiteX59" fmla="*/ 71235 w 692037"/>
                  <a:gd name="connsiteY59" fmla="*/ 1271787 h 1488067"/>
                  <a:gd name="connsiteX60" fmla="*/ 71807 w 692037"/>
                  <a:gd name="connsiteY60" fmla="*/ 1270214 h 1488067"/>
                  <a:gd name="connsiteX61" fmla="*/ 71235 w 692037"/>
                  <a:gd name="connsiteY61" fmla="*/ 1268355 h 1488067"/>
                  <a:gd name="connsiteX62" fmla="*/ 68374 w 692037"/>
                  <a:gd name="connsiteY62" fmla="*/ 1268784 h 1488067"/>
                  <a:gd name="connsiteX63" fmla="*/ 34187 w 692037"/>
                  <a:gd name="connsiteY63" fmla="*/ 1205130 h 1488067"/>
                  <a:gd name="connsiteX64" fmla="*/ 32900 w 692037"/>
                  <a:gd name="connsiteY64" fmla="*/ 1200696 h 1488067"/>
                  <a:gd name="connsiteX65" fmla="*/ 32328 w 692037"/>
                  <a:gd name="connsiteY65" fmla="*/ 1200696 h 1488067"/>
                  <a:gd name="connsiteX66" fmla="*/ 30182 w 692037"/>
                  <a:gd name="connsiteY66" fmla="*/ 1202984 h 1488067"/>
                  <a:gd name="connsiteX67" fmla="*/ 31326 w 692037"/>
                  <a:gd name="connsiteY67" fmla="*/ 1204272 h 1488067"/>
                  <a:gd name="connsiteX68" fmla="*/ 34187 w 692037"/>
                  <a:gd name="connsiteY68" fmla="*/ 1205130 h 1488067"/>
                  <a:gd name="connsiteX69" fmla="*/ 97840 w 692037"/>
                  <a:gd name="connsiteY69" fmla="*/ 1484634 h 1488067"/>
                  <a:gd name="connsiteX70" fmla="*/ 96410 w 692037"/>
                  <a:gd name="connsiteY70" fmla="*/ 1485206 h 1488067"/>
                  <a:gd name="connsiteX71" fmla="*/ 94694 w 692037"/>
                  <a:gd name="connsiteY71" fmla="*/ 1485063 h 1488067"/>
                  <a:gd name="connsiteX72" fmla="*/ 95266 w 692037"/>
                  <a:gd name="connsiteY72" fmla="*/ 1486351 h 1488067"/>
                  <a:gd name="connsiteX73" fmla="*/ 96410 w 692037"/>
                  <a:gd name="connsiteY73" fmla="*/ 1487352 h 1488067"/>
                  <a:gd name="connsiteX74" fmla="*/ 97983 w 692037"/>
                  <a:gd name="connsiteY74" fmla="*/ 1488067 h 1488067"/>
                  <a:gd name="connsiteX75" fmla="*/ 101131 w 692037"/>
                  <a:gd name="connsiteY75" fmla="*/ 1487209 h 1488067"/>
                  <a:gd name="connsiteX76" fmla="*/ 99414 w 692037"/>
                  <a:gd name="connsiteY76" fmla="*/ 1485206 h 1488067"/>
                  <a:gd name="connsiteX77" fmla="*/ 97840 w 692037"/>
                  <a:gd name="connsiteY77" fmla="*/ 1484634 h 1488067"/>
                  <a:gd name="connsiteX78" fmla="*/ 285941 w 692037"/>
                  <a:gd name="connsiteY78" fmla="*/ 880424 h 1488067"/>
                  <a:gd name="connsiteX79" fmla="*/ 288516 w 692037"/>
                  <a:gd name="connsiteY79" fmla="*/ 881855 h 1488067"/>
                  <a:gd name="connsiteX80" fmla="*/ 289374 w 692037"/>
                  <a:gd name="connsiteY80" fmla="*/ 883285 h 1488067"/>
                  <a:gd name="connsiteX81" fmla="*/ 291663 w 692037"/>
                  <a:gd name="connsiteY81" fmla="*/ 884001 h 1488067"/>
                  <a:gd name="connsiteX82" fmla="*/ 291377 w 692037"/>
                  <a:gd name="connsiteY82" fmla="*/ 882141 h 1488067"/>
                  <a:gd name="connsiteX83" fmla="*/ 290518 w 692037"/>
                  <a:gd name="connsiteY83" fmla="*/ 878565 h 1488067"/>
                  <a:gd name="connsiteX84" fmla="*/ 288516 w 692037"/>
                  <a:gd name="connsiteY84" fmla="*/ 876419 h 1488067"/>
                  <a:gd name="connsiteX85" fmla="*/ 287514 w 692037"/>
                  <a:gd name="connsiteY85" fmla="*/ 874989 h 1488067"/>
                  <a:gd name="connsiteX86" fmla="*/ 286942 w 692037"/>
                  <a:gd name="connsiteY86" fmla="*/ 875275 h 1488067"/>
                  <a:gd name="connsiteX87" fmla="*/ 286656 w 692037"/>
                  <a:gd name="connsiteY87" fmla="*/ 875847 h 1488067"/>
                  <a:gd name="connsiteX88" fmla="*/ 285226 w 692037"/>
                  <a:gd name="connsiteY88" fmla="*/ 877278 h 1488067"/>
                  <a:gd name="connsiteX89" fmla="*/ 285511 w 692037"/>
                  <a:gd name="connsiteY89" fmla="*/ 880138 h 1488067"/>
                  <a:gd name="connsiteX90" fmla="*/ 285941 w 692037"/>
                  <a:gd name="connsiteY90" fmla="*/ 880424 h 1488067"/>
                  <a:gd name="connsiteX91" fmla="*/ 538553 w 692037"/>
                  <a:gd name="connsiteY91" fmla="*/ 1148199 h 1488067"/>
                  <a:gd name="connsiteX92" fmla="*/ 540413 w 692037"/>
                  <a:gd name="connsiteY92" fmla="*/ 1148199 h 1488067"/>
                  <a:gd name="connsiteX93" fmla="*/ 541557 w 692037"/>
                  <a:gd name="connsiteY93" fmla="*/ 1147198 h 1488067"/>
                  <a:gd name="connsiteX94" fmla="*/ 529828 w 692037"/>
                  <a:gd name="connsiteY94" fmla="*/ 1146340 h 1488067"/>
                  <a:gd name="connsiteX95" fmla="*/ 526824 w 692037"/>
                  <a:gd name="connsiteY95" fmla="*/ 1148056 h 1488067"/>
                  <a:gd name="connsiteX96" fmla="*/ 523963 w 692037"/>
                  <a:gd name="connsiteY96" fmla="*/ 1147770 h 1488067"/>
                  <a:gd name="connsiteX97" fmla="*/ 521389 w 692037"/>
                  <a:gd name="connsiteY97" fmla="*/ 1150202 h 1488067"/>
                  <a:gd name="connsiteX98" fmla="*/ 522532 w 692037"/>
                  <a:gd name="connsiteY98" fmla="*/ 1150631 h 1488067"/>
                  <a:gd name="connsiteX99" fmla="*/ 527825 w 692037"/>
                  <a:gd name="connsiteY99" fmla="*/ 1150059 h 1488067"/>
                  <a:gd name="connsiteX100" fmla="*/ 530257 w 692037"/>
                  <a:gd name="connsiteY100" fmla="*/ 1151203 h 1488067"/>
                  <a:gd name="connsiteX101" fmla="*/ 531259 w 692037"/>
                  <a:gd name="connsiteY101" fmla="*/ 1153063 h 1488067"/>
                  <a:gd name="connsiteX102" fmla="*/ 530114 w 692037"/>
                  <a:gd name="connsiteY102" fmla="*/ 1155065 h 1488067"/>
                  <a:gd name="connsiteX103" fmla="*/ 527968 w 692037"/>
                  <a:gd name="connsiteY103" fmla="*/ 1156925 h 1488067"/>
                  <a:gd name="connsiteX104" fmla="*/ 527968 w 692037"/>
                  <a:gd name="connsiteY104" fmla="*/ 1158069 h 1488067"/>
                  <a:gd name="connsiteX105" fmla="*/ 528969 w 692037"/>
                  <a:gd name="connsiteY105" fmla="*/ 1160644 h 1488067"/>
                  <a:gd name="connsiteX106" fmla="*/ 529828 w 692037"/>
                  <a:gd name="connsiteY106" fmla="*/ 1160930 h 1488067"/>
                  <a:gd name="connsiteX107" fmla="*/ 531544 w 692037"/>
                  <a:gd name="connsiteY107" fmla="*/ 1160930 h 1488067"/>
                  <a:gd name="connsiteX108" fmla="*/ 533404 w 692037"/>
                  <a:gd name="connsiteY108" fmla="*/ 1159499 h 1488067"/>
                  <a:gd name="connsiteX109" fmla="*/ 536980 w 692037"/>
                  <a:gd name="connsiteY109" fmla="*/ 1158498 h 1488067"/>
                  <a:gd name="connsiteX110" fmla="*/ 536980 w 692037"/>
                  <a:gd name="connsiteY110" fmla="*/ 1157640 h 1488067"/>
                  <a:gd name="connsiteX111" fmla="*/ 535407 w 692037"/>
                  <a:gd name="connsiteY111" fmla="*/ 1154922 h 1488067"/>
                  <a:gd name="connsiteX112" fmla="*/ 533833 w 692037"/>
                  <a:gd name="connsiteY112" fmla="*/ 1155065 h 1488067"/>
                  <a:gd name="connsiteX113" fmla="*/ 531974 w 692037"/>
                  <a:gd name="connsiteY113" fmla="*/ 1151632 h 1488067"/>
                  <a:gd name="connsiteX114" fmla="*/ 533690 w 692037"/>
                  <a:gd name="connsiteY114" fmla="*/ 1150059 h 1488067"/>
                  <a:gd name="connsiteX115" fmla="*/ 533261 w 692037"/>
                  <a:gd name="connsiteY115" fmla="*/ 1149630 h 1488067"/>
                  <a:gd name="connsiteX116" fmla="*/ 531401 w 692037"/>
                  <a:gd name="connsiteY116" fmla="*/ 1148914 h 1488067"/>
                  <a:gd name="connsiteX117" fmla="*/ 531974 w 692037"/>
                  <a:gd name="connsiteY117" fmla="*/ 1148342 h 1488067"/>
                  <a:gd name="connsiteX118" fmla="*/ 534691 w 692037"/>
                  <a:gd name="connsiteY118" fmla="*/ 1148056 h 1488067"/>
                  <a:gd name="connsiteX119" fmla="*/ 535693 w 692037"/>
                  <a:gd name="connsiteY119" fmla="*/ 1149200 h 1488067"/>
                  <a:gd name="connsiteX120" fmla="*/ 535550 w 692037"/>
                  <a:gd name="connsiteY120" fmla="*/ 1152061 h 1488067"/>
                  <a:gd name="connsiteX121" fmla="*/ 538553 w 692037"/>
                  <a:gd name="connsiteY121" fmla="*/ 1148199 h 1488067"/>
                  <a:gd name="connsiteX122" fmla="*/ 539841 w 692037"/>
                  <a:gd name="connsiteY122" fmla="*/ 1165650 h 1488067"/>
                  <a:gd name="connsiteX123" fmla="*/ 540270 w 692037"/>
                  <a:gd name="connsiteY123" fmla="*/ 1167081 h 1488067"/>
                  <a:gd name="connsiteX124" fmla="*/ 540127 w 692037"/>
                  <a:gd name="connsiteY124" fmla="*/ 1169227 h 1488067"/>
                  <a:gd name="connsiteX125" fmla="*/ 541414 w 692037"/>
                  <a:gd name="connsiteY125" fmla="*/ 1168940 h 1488067"/>
                  <a:gd name="connsiteX126" fmla="*/ 542987 w 692037"/>
                  <a:gd name="connsiteY126" fmla="*/ 1166938 h 1488067"/>
                  <a:gd name="connsiteX127" fmla="*/ 541987 w 692037"/>
                  <a:gd name="connsiteY127" fmla="*/ 1165364 h 1488067"/>
                  <a:gd name="connsiteX128" fmla="*/ 539841 w 692037"/>
                  <a:gd name="connsiteY128" fmla="*/ 1165650 h 1488067"/>
                  <a:gd name="connsiteX129" fmla="*/ 249036 w 692037"/>
                  <a:gd name="connsiteY129" fmla="*/ 1056795 h 1488067"/>
                  <a:gd name="connsiteX130" fmla="*/ 246033 w 692037"/>
                  <a:gd name="connsiteY130" fmla="*/ 1056509 h 1488067"/>
                  <a:gd name="connsiteX131" fmla="*/ 248035 w 692037"/>
                  <a:gd name="connsiteY131" fmla="*/ 1055651 h 1488067"/>
                  <a:gd name="connsiteX132" fmla="*/ 250896 w 692037"/>
                  <a:gd name="connsiteY132" fmla="*/ 1053648 h 1488067"/>
                  <a:gd name="connsiteX133" fmla="*/ 251325 w 692037"/>
                  <a:gd name="connsiteY133" fmla="*/ 1052361 h 1488067"/>
                  <a:gd name="connsiteX134" fmla="*/ 253185 w 692037"/>
                  <a:gd name="connsiteY134" fmla="*/ 1050359 h 1488067"/>
                  <a:gd name="connsiteX135" fmla="*/ 254043 w 692037"/>
                  <a:gd name="connsiteY135" fmla="*/ 1048642 h 1488067"/>
                  <a:gd name="connsiteX136" fmla="*/ 251611 w 692037"/>
                  <a:gd name="connsiteY136" fmla="*/ 1048785 h 1488067"/>
                  <a:gd name="connsiteX137" fmla="*/ 251182 w 692037"/>
                  <a:gd name="connsiteY137" fmla="*/ 1047354 h 1488067"/>
                  <a:gd name="connsiteX138" fmla="*/ 249465 w 692037"/>
                  <a:gd name="connsiteY138" fmla="*/ 1047498 h 1488067"/>
                  <a:gd name="connsiteX139" fmla="*/ 248464 w 692037"/>
                  <a:gd name="connsiteY139" fmla="*/ 1047927 h 1488067"/>
                  <a:gd name="connsiteX140" fmla="*/ 247176 w 692037"/>
                  <a:gd name="connsiteY140" fmla="*/ 1047927 h 1488067"/>
                  <a:gd name="connsiteX141" fmla="*/ 244745 w 692037"/>
                  <a:gd name="connsiteY141" fmla="*/ 1047498 h 1488067"/>
                  <a:gd name="connsiteX142" fmla="*/ 244745 w 692037"/>
                  <a:gd name="connsiteY142" fmla="*/ 1048785 h 1488067"/>
                  <a:gd name="connsiteX143" fmla="*/ 245603 w 692037"/>
                  <a:gd name="connsiteY143" fmla="*/ 1050359 h 1488067"/>
                  <a:gd name="connsiteX144" fmla="*/ 243600 w 692037"/>
                  <a:gd name="connsiteY144" fmla="*/ 1051360 h 1488067"/>
                  <a:gd name="connsiteX145" fmla="*/ 242313 w 692037"/>
                  <a:gd name="connsiteY145" fmla="*/ 1053506 h 1488067"/>
                  <a:gd name="connsiteX146" fmla="*/ 242885 w 692037"/>
                  <a:gd name="connsiteY146" fmla="*/ 1054506 h 1488067"/>
                  <a:gd name="connsiteX147" fmla="*/ 241741 w 692037"/>
                  <a:gd name="connsiteY147" fmla="*/ 1056366 h 1488067"/>
                  <a:gd name="connsiteX148" fmla="*/ 238737 w 692037"/>
                  <a:gd name="connsiteY148" fmla="*/ 1057511 h 1488067"/>
                  <a:gd name="connsiteX149" fmla="*/ 240740 w 692037"/>
                  <a:gd name="connsiteY149" fmla="*/ 1054650 h 1488067"/>
                  <a:gd name="connsiteX150" fmla="*/ 240740 w 692037"/>
                  <a:gd name="connsiteY150" fmla="*/ 1052218 h 1488067"/>
                  <a:gd name="connsiteX151" fmla="*/ 242457 w 692037"/>
                  <a:gd name="connsiteY151" fmla="*/ 1050215 h 1488067"/>
                  <a:gd name="connsiteX152" fmla="*/ 241455 w 692037"/>
                  <a:gd name="connsiteY152" fmla="*/ 1048785 h 1488067"/>
                  <a:gd name="connsiteX153" fmla="*/ 241741 w 692037"/>
                  <a:gd name="connsiteY153" fmla="*/ 1047927 h 1488067"/>
                  <a:gd name="connsiteX154" fmla="*/ 243600 w 692037"/>
                  <a:gd name="connsiteY154" fmla="*/ 1047068 h 1488067"/>
                  <a:gd name="connsiteX155" fmla="*/ 245031 w 692037"/>
                  <a:gd name="connsiteY155" fmla="*/ 1044637 h 1488067"/>
                  <a:gd name="connsiteX156" fmla="*/ 243315 w 692037"/>
                  <a:gd name="connsiteY156" fmla="*/ 1044923 h 1488067"/>
                  <a:gd name="connsiteX157" fmla="*/ 241884 w 692037"/>
                  <a:gd name="connsiteY157" fmla="*/ 1045924 h 1488067"/>
                  <a:gd name="connsiteX158" fmla="*/ 238451 w 692037"/>
                  <a:gd name="connsiteY158" fmla="*/ 1046639 h 1488067"/>
                  <a:gd name="connsiteX159" fmla="*/ 237021 w 692037"/>
                  <a:gd name="connsiteY159" fmla="*/ 1047212 h 1488067"/>
                  <a:gd name="connsiteX160" fmla="*/ 231728 w 692037"/>
                  <a:gd name="connsiteY160" fmla="*/ 1051217 h 1488067"/>
                  <a:gd name="connsiteX161" fmla="*/ 228295 w 692037"/>
                  <a:gd name="connsiteY161" fmla="*/ 1052933 h 1488067"/>
                  <a:gd name="connsiteX162" fmla="*/ 225005 w 692037"/>
                  <a:gd name="connsiteY162" fmla="*/ 1055079 h 1488067"/>
                  <a:gd name="connsiteX163" fmla="*/ 221715 w 692037"/>
                  <a:gd name="connsiteY163" fmla="*/ 1057653 h 1488067"/>
                  <a:gd name="connsiteX164" fmla="*/ 218282 w 692037"/>
                  <a:gd name="connsiteY164" fmla="*/ 1057511 h 1488067"/>
                  <a:gd name="connsiteX165" fmla="*/ 216851 w 692037"/>
                  <a:gd name="connsiteY165" fmla="*/ 1054221 h 1488067"/>
                  <a:gd name="connsiteX166" fmla="*/ 216423 w 692037"/>
                  <a:gd name="connsiteY166" fmla="*/ 1050359 h 1488067"/>
                  <a:gd name="connsiteX167" fmla="*/ 216136 w 692037"/>
                  <a:gd name="connsiteY167" fmla="*/ 1045924 h 1488067"/>
                  <a:gd name="connsiteX168" fmla="*/ 214563 w 692037"/>
                  <a:gd name="connsiteY168" fmla="*/ 1042205 h 1488067"/>
                  <a:gd name="connsiteX169" fmla="*/ 210987 w 692037"/>
                  <a:gd name="connsiteY169" fmla="*/ 1041204 h 1488067"/>
                  <a:gd name="connsiteX170" fmla="*/ 207840 w 692037"/>
                  <a:gd name="connsiteY170" fmla="*/ 1039487 h 1488067"/>
                  <a:gd name="connsiteX171" fmla="*/ 206696 w 692037"/>
                  <a:gd name="connsiteY171" fmla="*/ 1037771 h 1488067"/>
                  <a:gd name="connsiteX172" fmla="*/ 205980 w 692037"/>
                  <a:gd name="connsiteY172" fmla="*/ 1035768 h 1488067"/>
                  <a:gd name="connsiteX173" fmla="*/ 206123 w 692037"/>
                  <a:gd name="connsiteY173" fmla="*/ 1033479 h 1488067"/>
                  <a:gd name="connsiteX174" fmla="*/ 206838 w 692037"/>
                  <a:gd name="connsiteY174" fmla="*/ 1031334 h 1488067"/>
                  <a:gd name="connsiteX175" fmla="*/ 213275 w 692037"/>
                  <a:gd name="connsiteY175" fmla="*/ 1030475 h 1488067"/>
                  <a:gd name="connsiteX176" fmla="*/ 209843 w 692037"/>
                  <a:gd name="connsiteY176" fmla="*/ 1029474 h 1488067"/>
                  <a:gd name="connsiteX177" fmla="*/ 206266 w 692037"/>
                  <a:gd name="connsiteY177" fmla="*/ 1029760 h 1488067"/>
                  <a:gd name="connsiteX178" fmla="*/ 204121 w 692037"/>
                  <a:gd name="connsiteY178" fmla="*/ 1030475 h 1488067"/>
                  <a:gd name="connsiteX179" fmla="*/ 198971 w 692037"/>
                  <a:gd name="connsiteY179" fmla="*/ 1034195 h 1488067"/>
                  <a:gd name="connsiteX180" fmla="*/ 193107 w 692037"/>
                  <a:gd name="connsiteY180" fmla="*/ 1039058 h 1488067"/>
                  <a:gd name="connsiteX181" fmla="*/ 189101 w 692037"/>
                  <a:gd name="connsiteY181" fmla="*/ 1045781 h 1488067"/>
                  <a:gd name="connsiteX182" fmla="*/ 187671 w 692037"/>
                  <a:gd name="connsiteY182" fmla="*/ 1054936 h 1488067"/>
                  <a:gd name="connsiteX183" fmla="*/ 185240 w 692037"/>
                  <a:gd name="connsiteY183" fmla="*/ 1063661 h 1488067"/>
                  <a:gd name="connsiteX184" fmla="*/ 183380 w 692037"/>
                  <a:gd name="connsiteY184" fmla="*/ 1067094 h 1488067"/>
                  <a:gd name="connsiteX185" fmla="*/ 179804 w 692037"/>
                  <a:gd name="connsiteY185" fmla="*/ 1071243 h 1488067"/>
                  <a:gd name="connsiteX186" fmla="*/ 176800 w 692037"/>
                  <a:gd name="connsiteY186" fmla="*/ 1073531 h 1488067"/>
                  <a:gd name="connsiteX187" fmla="*/ 174940 w 692037"/>
                  <a:gd name="connsiteY187" fmla="*/ 1074390 h 1488067"/>
                  <a:gd name="connsiteX188" fmla="*/ 170792 w 692037"/>
                  <a:gd name="connsiteY188" fmla="*/ 1074819 h 1488067"/>
                  <a:gd name="connsiteX189" fmla="*/ 169219 w 692037"/>
                  <a:gd name="connsiteY189" fmla="*/ 1076106 h 1488067"/>
                  <a:gd name="connsiteX190" fmla="*/ 167216 w 692037"/>
                  <a:gd name="connsiteY190" fmla="*/ 1082543 h 1488067"/>
                  <a:gd name="connsiteX191" fmla="*/ 165357 w 692037"/>
                  <a:gd name="connsiteY191" fmla="*/ 1086405 h 1488067"/>
                  <a:gd name="connsiteX192" fmla="*/ 164212 w 692037"/>
                  <a:gd name="connsiteY192" fmla="*/ 1090410 h 1488067"/>
                  <a:gd name="connsiteX193" fmla="*/ 163354 w 692037"/>
                  <a:gd name="connsiteY193" fmla="*/ 1094559 h 1488067"/>
                  <a:gd name="connsiteX194" fmla="*/ 162067 w 692037"/>
                  <a:gd name="connsiteY194" fmla="*/ 1098135 h 1488067"/>
                  <a:gd name="connsiteX195" fmla="*/ 163354 w 692037"/>
                  <a:gd name="connsiteY195" fmla="*/ 1099136 h 1488067"/>
                  <a:gd name="connsiteX196" fmla="*/ 163926 w 692037"/>
                  <a:gd name="connsiteY196" fmla="*/ 1100280 h 1488067"/>
                  <a:gd name="connsiteX197" fmla="*/ 162209 w 692037"/>
                  <a:gd name="connsiteY197" fmla="*/ 1100423 h 1488067"/>
                  <a:gd name="connsiteX198" fmla="*/ 161066 w 692037"/>
                  <a:gd name="connsiteY198" fmla="*/ 1100852 h 1488067"/>
                  <a:gd name="connsiteX199" fmla="*/ 160064 w 692037"/>
                  <a:gd name="connsiteY199" fmla="*/ 1101711 h 1488067"/>
                  <a:gd name="connsiteX200" fmla="*/ 155200 w 692037"/>
                  <a:gd name="connsiteY200" fmla="*/ 1108863 h 1488067"/>
                  <a:gd name="connsiteX201" fmla="*/ 155773 w 692037"/>
                  <a:gd name="connsiteY201" fmla="*/ 1112725 h 1488067"/>
                  <a:gd name="connsiteX202" fmla="*/ 155487 w 692037"/>
                  <a:gd name="connsiteY202" fmla="*/ 1114870 h 1488067"/>
                  <a:gd name="connsiteX203" fmla="*/ 154628 w 692037"/>
                  <a:gd name="connsiteY203" fmla="*/ 1115728 h 1488067"/>
                  <a:gd name="connsiteX204" fmla="*/ 154772 w 692037"/>
                  <a:gd name="connsiteY204" fmla="*/ 1113297 h 1488067"/>
                  <a:gd name="connsiteX205" fmla="*/ 154628 w 692037"/>
                  <a:gd name="connsiteY205" fmla="*/ 1111294 h 1488067"/>
                  <a:gd name="connsiteX206" fmla="*/ 153341 w 692037"/>
                  <a:gd name="connsiteY206" fmla="*/ 1109578 h 1488067"/>
                  <a:gd name="connsiteX207" fmla="*/ 149479 w 692037"/>
                  <a:gd name="connsiteY207" fmla="*/ 1114298 h 1488067"/>
                  <a:gd name="connsiteX208" fmla="*/ 146475 w 692037"/>
                  <a:gd name="connsiteY208" fmla="*/ 1117159 h 1488067"/>
                  <a:gd name="connsiteX209" fmla="*/ 146045 w 692037"/>
                  <a:gd name="connsiteY209" fmla="*/ 1118875 h 1488067"/>
                  <a:gd name="connsiteX210" fmla="*/ 146332 w 692037"/>
                  <a:gd name="connsiteY210" fmla="*/ 1120878 h 1488067"/>
                  <a:gd name="connsiteX211" fmla="*/ 144187 w 692037"/>
                  <a:gd name="connsiteY211" fmla="*/ 1118304 h 1488067"/>
                  <a:gd name="connsiteX212" fmla="*/ 142613 w 692037"/>
                  <a:gd name="connsiteY212" fmla="*/ 1118733 h 1488067"/>
                  <a:gd name="connsiteX213" fmla="*/ 139895 w 692037"/>
                  <a:gd name="connsiteY213" fmla="*/ 1120020 h 1488067"/>
                  <a:gd name="connsiteX214" fmla="*/ 140324 w 692037"/>
                  <a:gd name="connsiteY214" fmla="*/ 1121164 h 1488067"/>
                  <a:gd name="connsiteX215" fmla="*/ 142613 w 692037"/>
                  <a:gd name="connsiteY215" fmla="*/ 1123024 h 1488067"/>
                  <a:gd name="connsiteX216" fmla="*/ 140324 w 692037"/>
                  <a:gd name="connsiteY216" fmla="*/ 1121736 h 1488067"/>
                  <a:gd name="connsiteX217" fmla="*/ 138035 w 692037"/>
                  <a:gd name="connsiteY217" fmla="*/ 1121021 h 1488067"/>
                  <a:gd name="connsiteX218" fmla="*/ 135604 w 692037"/>
                  <a:gd name="connsiteY218" fmla="*/ 1122022 h 1488067"/>
                  <a:gd name="connsiteX219" fmla="*/ 133315 w 692037"/>
                  <a:gd name="connsiteY219" fmla="*/ 1123596 h 1488067"/>
                  <a:gd name="connsiteX220" fmla="*/ 135460 w 692037"/>
                  <a:gd name="connsiteY220" fmla="*/ 1124597 h 1488067"/>
                  <a:gd name="connsiteX221" fmla="*/ 136176 w 692037"/>
                  <a:gd name="connsiteY221" fmla="*/ 1126314 h 1488067"/>
                  <a:gd name="connsiteX222" fmla="*/ 134889 w 692037"/>
                  <a:gd name="connsiteY222" fmla="*/ 1125312 h 1488067"/>
                  <a:gd name="connsiteX223" fmla="*/ 133172 w 692037"/>
                  <a:gd name="connsiteY223" fmla="*/ 1125027 h 1488067"/>
                  <a:gd name="connsiteX224" fmla="*/ 131313 w 692037"/>
                  <a:gd name="connsiteY224" fmla="*/ 1125742 h 1488067"/>
                  <a:gd name="connsiteX225" fmla="*/ 129739 w 692037"/>
                  <a:gd name="connsiteY225" fmla="*/ 1127887 h 1488067"/>
                  <a:gd name="connsiteX226" fmla="*/ 128452 w 692037"/>
                  <a:gd name="connsiteY226" fmla="*/ 1128889 h 1488067"/>
                  <a:gd name="connsiteX227" fmla="*/ 127021 w 692037"/>
                  <a:gd name="connsiteY227" fmla="*/ 1129461 h 1488067"/>
                  <a:gd name="connsiteX228" fmla="*/ 124447 w 692037"/>
                  <a:gd name="connsiteY228" fmla="*/ 1132608 h 1488067"/>
                  <a:gd name="connsiteX229" fmla="*/ 119726 w 692037"/>
                  <a:gd name="connsiteY229" fmla="*/ 1135468 h 1488067"/>
                  <a:gd name="connsiteX230" fmla="*/ 121156 w 692037"/>
                  <a:gd name="connsiteY230" fmla="*/ 1136184 h 1488067"/>
                  <a:gd name="connsiteX231" fmla="*/ 120584 w 692037"/>
                  <a:gd name="connsiteY231" fmla="*/ 1136756 h 1488067"/>
                  <a:gd name="connsiteX232" fmla="*/ 118868 w 692037"/>
                  <a:gd name="connsiteY232" fmla="*/ 1136613 h 1488067"/>
                  <a:gd name="connsiteX233" fmla="*/ 118582 w 692037"/>
                  <a:gd name="connsiteY233" fmla="*/ 1138043 h 1488067"/>
                  <a:gd name="connsiteX234" fmla="*/ 118868 w 692037"/>
                  <a:gd name="connsiteY234" fmla="*/ 1139474 h 1488067"/>
                  <a:gd name="connsiteX235" fmla="*/ 116865 w 692037"/>
                  <a:gd name="connsiteY235" fmla="*/ 1139474 h 1488067"/>
                  <a:gd name="connsiteX236" fmla="*/ 113575 w 692037"/>
                  <a:gd name="connsiteY236" fmla="*/ 1141476 h 1488067"/>
                  <a:gd name="connsiteX237" fmla="*/ 109141 w 692037"/>
                  <a:gd name="connsiteY237" fmla="*/ 1142620 h 1488067"/>
                  <a:gd name="connsiteX238" fmla="*/ 103276 w 692037"/>
                  <a:gd name="connsiteY238" fmla="*/ 1145481 h 1488067"/>
                  <a:gd name="connsiteX239" fmla="*/ 98699 w 692037"/>
                  <a:gd name="connsiteY239" fmla="*/ 1148199 h 1488067"/>
                  <a:gd name="connsiteX240" fmla="*/ 97698 w 692037"/>
                  <a:gd name="connsiteY240" fmla="*/ 1149773 h 1488067"/>
                  <a:gd name="connsiteX241" fmla="*/ 98985 w 692037"/>
                  <a:gd name="connsiteY241" fmla="*/ 1153206 h 1488067"/>
                  <a:gd name="connsiteX242" fmla="*/ 97698 w 692037"/>
                  <a:gd name="connsiteY242" fmla="*/ 1152776 h 1488067"/>
                  <a:gd name="connsiteX243" fmla="*/ 95552 w 692037"/>
                  <a:gd name="connsiteY243" fmla="*/ 1151489 h 1488067"/>
                  <a:gd name="connsiteX244" fmla="*/ 93264 w 692037"/>
                  <a:gd name="connsiteY244" fmla="*/ 1152490 h 1488067"/>
                  <a:gd name="connsiteX245" fmla="*/ 87685 w 692037"/>
                  <a:gd name="connsiteY245" fmla="*/ 1156210 h 1488067"/>
                  <a:gd name="connsiteX246" fmla="*/ 86683 w 692037"/>
                  <a:gd name="connsiteY246" fmla="*/ 1156352 h 1488067"/>
                  <a:gd name="connsiteX247" fmla="*/ 82964 w 692037"/>
                  <a:gd name="connsiteY247" fmla="*/ 1155494 h 1488067"/>
                  <a:gd name="connsiteX248" fmla="*/ 77100 w 692037"/>
                  <a:gd name="connsiteY248" fmla="*/ 1157640 h 1488067"/>
                  <a:gd name="connsiteX249" fmla="*/ 74382 w 692037"/>
                  <a:gd name="connsiteY249" fmla="*/ 1159499 h 1488067"/>
                  <a:gd name="connsiteX250" fmla="*/ 69232 w 692037"/>
                  <a:gd name="connsiteY250" fmla="*/ 1164792 h 1488067"/>
                  <a:gd name="connsiteX251" fmla="*/ 63796 w 692037"/>
                  <a:gd name="connsiteY251" fmla="*/ 1169798 h 1488067"/>
                  <a:gd name="connsiteX252" fmla="*/ 58933 w 692037"/>
                  <a:gd name="connsiteY252" fmla="*/ 1175091 h 1488067"/>
                  <a:gd name="connsiteX253" fmla="*/ 59220 w 692037"/>
                  <a:gd name="connsiteY253" fmla="*/ 1178524 h 1488067"/>
                  <a:gd name="connsiteX254" fmla="*/ 60220 w 692037"/>
                  <a:gd name="connsiteY254" fmla="*/ 1179812 h 1488067"/>
                  <a:gd name="connsiteX255" fmla="*/ 60507 w 692037"/>
                  <a:gd name="connsiteY255" fmla="*/ 1181242 h 1488067"/>
                  <a:gd name="connsiteX256" fmla="*/ 59076 w 692037"/>
                  <a:gd name="connsiteY256" fmla="*/ 1179812 h 1488067"/>
                  <a:gd name="connsiteX257" fmla="*/ 56930 w 692037"/>
                  <a:gd name="connsiteY257" fmla="*/ 1178667 h 1488067"/>
                  <a:gd name="connsiteX258" fmla="*/ 54213 w 692037"/>
                  <a:gd name="connsiteY258" fmla="*/ 1180384 h 1488067"/>
                  <a:gd name="connsiteX259" fmla="*/ 50637 w 692037"/>
                  <a:gd name="connsiteY259" fmla="*/ 1184103 h 1488067"/>
                  <a:gd name="connsiteX260" fmla="*/ 47776 w 692037"/>
                  <a:gd name="connsiteY260" fmla="*/ 1185247 h 1488067"/>
                  <a:gd name="connsiteX261" fmla="*/ 47061 w 692037"/>
                  <a:gd name="connsiteY261" fmla="*/ 1186391 h 1488067"/>
                  <a:gd name="connsiteX262" fmla="*/ 46917 w 692037"/>
                  <a:gd name="connsiteY262" fmla="*/ 1187679 h 1488067"/>
                  <a:gd name="connsiteX263" fmla="*/ 47633 w 692037"/>
                  <a:gd name="connsiteY263" fmla="*/ 1188966 h 1488067"/>
                  <a:gd name="connsiteX264" fmla="*/ 47490 w 692037"/>
                  <a:gd name="connsiteY264" fmla="*/ 1190540 h 1488067"/>
                  <a:gd name="connsiteX265" fmla="*/ 47061 w 692037"/>
                  <a:gd name="connsiteY265" fmla="*/ 1192113 h 1488067"/>
                  <a:gd name="connsiteX266" fmla="*/ 45344 w 692037"/>
                  <a:gd name="connsiteY266" fmla="*/ 1187250 h 1488067"/>
                  <a:gd name="connsiteX267" fmla="*/ 38764 w 692037"/>
                  <a:gd name="connsiteY267" fmla="*/ 1192256 h 1488067"/>
                  <a:gd name="connsiteX268" fmla="*/ 38049 w 692037"/>
                  <a:gd name="connsiteY268" fmla="*/ 1193543 h 1488067"/>
                  <a:gd name="connsiteX269" fmla="*/ 39050 w 692037"/>
                  <a:gd name="connsiteY269" fmla="*/ 1195403 h 1488067"/>
                  <a:gd name="connsiteX270" fmla="*/ 40623 w 692037"/>
                  <a:gd name="connsiteY270" fmla="*/ 1196690 h 1488067"/>
                  <a:gd name="connsiteX271" fmla="*/ 38478 w 692037"/>
                  <a:gd name="connsiteY271" fmla="*/ 1197119 h 1488067"/>
                  <a:gd name="connsiteX272" fmla="*/ 36619 w 692037"/>
                  <a:gd name="connsiteY272" fmla="*/ 1195546 h 1488067"/>
                  <a:gd name="connsiteX273" fmla="*/ 33471 w 692037"/>
                  <a:gd name="connsiteY273" fmla="*/ 1198264 h 1488067"/>
                  <a:gd name="connsiteX274" fmla="*/ 33329 w 692037"/>
                  <a:gd name="connsiteY274" fmla="*/ 1200266 h 1488067"/>
                  <a:gd name="connsiteX275" fmla="*/ 33615 w 692037"/>
                  <a:gd name="connsiteY275" fmla="*/ 1201983 h 1488067"/>
                  <a:gd name="connsiteX276" fmla="*/ 36476 w 692037"/>
                  <a:gd name="connsiteY276" fmla="*/ 1203557 h 1488067"/>
                  <a:gd name="connsiteX277" fmla="*/ 38907 w 692037"/>
                  <a:gd name="connsiteY277" fmla="*/ 1204129 h 1488067"/>
                  <a:gd name="connsiteX278" fmla="*/ 39623 w 692037"/>
                  <a:gd name="connsiteY278" fmla="*/ 1204558 h 1488067"/>
                  <a:gd name="connsiteX279" fmla="*/ 37047 w 692037"/>
                  <a:gd name="connsiteY279" fmla="*/ 1204987 h 1488067"/>
                  <a:gd name="connsiteX280" fmla="*/ 36189 w 692037"/>
                  <a:gd name="connsiteY280" fmla="*/ 1205559 h 1488067"/>
                  <a:gd name="connsiteX281" fmla="*/ 36047 w 692037"/>
                  <a:gd name="connsiteY281" fmla="*/ 1206847 h 1488067"/>
                  <a:gd name="connsiteX282" fmla="*/ 37334 w 692037"/>
                  <a:gd name="connsiteY282" fmla="*/ 1208992 h 1488067"/>
                  <a:gd name="connsiteX283" fmla="*/ 34187 w 692037"/>
                  <a:gd name="connsiteY283" fmla="*/ 1207991 h 1488067"/>
                  <a:gd name="connsiteX284" fmla="*/ 29895 w 692037"/>
                  <a:gd name="connsiteY284" fmla="*/ 1205130 h 1488067"/>
                  <a:gd name="connsiteX285" fmla="*/ 28752 w 692037"/>
                  <a:gd name="connsiteY285" fmla="*/ 1205273 h 1488067"/>
                  <a:gd name="connsiteX286" fmla="*/ 28895 w 692037"/>
                  <a:gd name="connsiteY286" fmla="*/ 1207419 h 1488067"/>
                  <a:gd name="connsiteX287" fmla="*/ 30182 w 692037"/>
                  <a:gd name="connsiteY287" fmla="*/ 1208992 h 1488067"/>
                  <a:gd name="connsiteX288" fmla="*/ 25891 w 692037"/>
                  <a:gd name="connsiteY288" fmla="*/ 1208992 h 1488067"/>
                  <a:gd name="connsiteX289" fmla="*/ 24889 w 692037"/>
                  <a:gd name="connsiteY289" fmla="*/ 1211138 h 1488067"/>
                  <a:gd name="connsiteX290" fmla="*/ 24603 w 692037"/>
                  <a:gd name="connsiteY290" fmla="*/ 1213999 h 1488067"/>
                  <a:gd name="connsiteX291" fmla="*/ 28752 w 692037"/>
                  <a:gd name="connsiteY291" fmla="*/ 1214285 h 1488067"/>
                  <a:gd name="connsiteX292" fmla="*/ 32471 w 692037"/>
                  <a:gd name="connsiteY292" fmla="*/ 1213569 h 1488067"/>
                  <a:gd name="connsiteX293" fmla="*/ 27464 w 692037"/>
                  <a:gd name="connsiteY293" fmla="*/ 1216287 h 1488067"/>
                  <a:gd name="connsiteX294" fmla="*/ 26606 w 692037"/>
                  <a:gd name="connsiteY294" fmla="*/ 1217861 h 1488067"/>
                  <a:gd name="connsiteX295" fmla="*/ 27035 w 692037"/>
                  <a:gd name="connsiteY295" fmla="*/ 1219863 h 1488067"/>
                  <a:gd name="connsiteX296" fmla="*/ 32900 w 692037"/>
                  <a:gd name="connsiteY296" fmla="*/ 1220292 h 1488067"/>
                  <a:gd name="connsiteX297" fmla="*/ 31326 w 692037"/>
                  <a:gd name="connsiteY297" fmla="*/ 1221723 h 1488067"/>
                  <a:gd name="connsiteX298" fmla="*/ 27750 w 692037"/>
                  <a:gd name="connsiteY298" fmla="*/ 1222581 h 1488067"/>
                  <a:gd name="connsiteX299" fmla="*/ 18023 w 692037"/>
                  <a:gd name="connsiteY299" fmla="*/ 1224011 h 1488067"/>
                  <a:gd name="connsiteX300" fmla="*/ 17308 w 692037"/>
                  <a:gd name="connsiteY300" fmla="*/ 1224727 h 1488067"/>
                  <a:gd name="connsiteX301" fmla="*/ 17022 w 692037"/>
                  <a:gd name="connsiteY301" fmla="*/ 1227444 h 1488067"/>
                  <a:gd name="connsiteX302" fmla="*/ 17451 w 692037"/>
                  <a:gd name="connsiteY302" fmla="*/ 1229733 h 1488067"/>
                  <a:gd name="connsiteX303" fmla="*/ 21027 w 692037"/>
                  <a:gd name="connsiteY303" fmla="*/ 1229447 h 1488067"/>
                  <a:gd name="connsiteX304" fmla="*/ 24174 w 692037"/>
                  <a:gd name="connsiteY304" fmla="*/ 1227015 h 1488067"/>
                  <a:gd name="connsiteX305" fmla="*/ 24603 w 692037"/>
                  <a:gd name="connsiteY305" fmla="*/ 1228446 h 1488067"/>
                  <a:gd name="connsiteX306" fmla="*/ 24460 w 692037"/>
                  <a:gd name="connsiteY306" fmla="*/ 1229733 h 1488067"/>
                  <a:gd name="connsiteX307" fmla="*/ 22171 w 692037"/>
                  <a:gd name="connsiteY307" fmla="*/ 1232737 h 1488067"/>
                  <a:gd name="connsiteX308" fmla="*/ 24603 w 692037"/>
                  <a:gd name="connsiteY308" fmla="*/ 1233166 h 1488067"/>
                  <a:gd name="connsiteX309" fmla="*/ 28465 w 692037"/>
                  <a:gd name="connsiteY309" fmla="*/ 1230449 h 1488067"/>
                  <a:gd name="connsiteX310" fmla="*/ 30325 w 692037"/>
                  <a:gd name="connsiteY310" fmla="*/ 1229590 h 1488067"/>
                  <a:gd name="connsiteX311" fmla="*/ 24174 w 692037"/>
                  <a:gd name="connsiteY311" fmla="*/ 1236170 h 1488067"/>
                  <a:gd name="connsiteX312" fmla="*/ 24746 w 692037"/>
                  <a:gd name="connsiteY312" fmla="*/ 1238602 h 1488067"/>
                  <a:gd name="connsiteX313" fmla="*/ 27750 w 692037"/>
                  <a:gd name="connsiteY313" fmla="*/ 1239603 h 1488067"/>
                  <a:gd name="connsiteX314" fmla="*/ 35904 w 692037"/>
                  <a:gd name="connsiteY314" fmla="*/ 1240461 h 1488067"/>
                  <a:gd name="connsiteX315" fmla="*/ 44057 w 692037"/>
                  <a:gd name="connsiteY315" fmla="*/ 1240175 h 1488067"/>
                  <a:gd name="connsiteX316" fmla="*/ 45487 w 692037"/>
                  <a:gd name="connsiteY316" fmla="*/ 1239746 h 1488067"/>
                  <a:gd name="connsiteX317" fmla="*/ 47776 w 692037"/>
                  <a:gd name="connsiteY317" fmla="*/ 1236885 h 1488067"/>
                  <a:gd name="connsiteX318" fmla="*/ 49207 w 692037"/>
                  <a:gd name="connsiteY318" fmla="*/ 1236599 h 1488067"/>
                  <a:gd name="connsiteX319" fmla="*/ 53498 w 692037"/>
                  <a:gd name="connsiteY319" fmla="*/ 1238316 h 1488067"/>
                  <a:gd name="connsiteX320" fmla="*/ 54642 w 692037"/>
                  <a:gd name="connsiteY320" fmla="*/ 1239603 h 1488067"/>
                  <a:gd name="connsiteX321" fmla="*/ 58218 w 692037"/>
                  <a:gd name="connsiteY321" fmla="*/ 1244895 h 1488067"/>
                  <a:gd name="connsiteX322" fmla="*/ 59935 w 692037"/>
                  <a:gd name="connsiteY322" fmla="*/ 1244895 h 1488067"/>
                  <a:gd name="connsiteX323" fmla="*/ 65227 w 692037"/>
                  <a:gd name="connsiteY323" fmla="*/ 1244324 h 1488067"/>
                  <a:gd name="connsiteX324" fmla="*/ 68660 w 692037"/>
                  <a:gd name="connsiteY324" fmla="*/ 1244610 h 1488067"/>
                  <a:gd name="connsiteX325" fmla="*/ 69948 w 692037"/>
                  <a:gd name="connsiteY325" fmla="*/ 1245468 h 1488067"/>
                  <a:gd name="connsiteX326" fmla="*/ 71092 w 692037"/>
                  <a:gd name="connsiteY326" fmla="*/ 1246755 h 1488067"/>
                  <a:gd name="connsiteX327" fmla="*/ 72666 w 692037"/>
                  <a:gd name="connsiteY327" fmla="*/ 1247900 h 1488067"/>
                  <a:gd name="connsiteX328" fmla="*/ 73381 w 692037"/>
                  <a:gd name="connsiteY328" fmla="*/ 1249473 h 1488067"/>
                  <a:gd name="connsiteX329" fmla="*/ 72808 w 692037"/>
                  <a:gd name="connsiteY329" fmla="*/ 1251618 h 1488067"/>
                  <a:gd name="connsiteX330" fmla="*/ 73809 w 692037"/>
                  <a:gd name="connsiteY330" fmla="*/ 1253192 h 1488067"/>
                  <a:gd name="connsiteX331" fmla="*/ 74524 w 692037"/>
                  <a:gd name="connsiteY331" fmla="*/ 1253764 h 1488067"/>
                  <a:gd name="connsiteX332" fmla="*/ 77100 w 692037"/>
                  <a:gd name="connsiteY332" fmla="*/ 1253049 h 1488067"/>
                  <a:gd name="connsiteX333" fmla="*/ 80246 w 692037"/>
                  <a:gd name="connsiteY333" fmla="*/ 1253907 h 1488067"/>
                  <a:gd name="connsiteX334" fmla="*/ 81963 w 692037"/>
                  <a:gd name="connsiteY334" fmla="*/ 1253049 h 1488067"/>
                  <a:gd name="connsiteX335" fmla="*/ 86112 w 692037"/>
                  <a:gd name="connsiteY335" fmla="*/ 1252191 h 1488067"/>
                  <a:gd name="connsiteX336" fmla="*/ 88257 w 692037"/>
                  <a:gd name="connsiteY336" fmla="*/ 1252620 h 1488067"/>
                  <a:gd name="connsiteX337" fmla="*/ 92119 w 692037"/>
                  <a:gd name="connsiteY337" fmla="*/ 1253907 h 1488067"/>
                  <a:gd name="connsiteX338" fmla="*/ 96124 w 692037"/>
                  <a:gd name="connsiteY338" fmla="*/ 1254623 h 1488067"/>
                  <a:gd name="connsiteX339" fmla="*/ 103419 w 692037"/>
                  <a:gd name="connsiteY339" fmla="*/ 1254194 h 1488067"/>
                  <a:gd name="connsiteX340" fmla="*/ 113861 w 692037"/>
                  <a:gd name="connsiteY340" fmla="*/ 1251618 h 1488067"/>
                  <a:gd name="connsiteX341" fmla="*/ 115149 w 692037"/>
                  <a:gd name="connsiteY341" fmla="*/ 1250474 h 1488067"/>
                  <a:gd name="connsiteX342" fmla="*/ 116150 w 692037"/>
                  <a:gd name="connsiteY342" fmla="*/ 1248901 h 1488067"/>
                  <a:gd name="connsiteX343" fmla="*/ 120871 w 692037"/>
                  <a:gd name="connsiteY343" fmla="*/ 1243465 h 1488067"/>
                  <a:gd name="connsiteX344" fmla="*/ 129024 w 692037"/>
                  <a:gd name="connsiteY344" fmla="*/ 1236885 h 1488067"/>
                  <a:gd name="connsiteX345" fmla="*/ 131456 w 692037"/>
                  <a:gd name="connsiteY345" fmla="*/ 1233881 h 1488067"/>
                  <a:gd name="connsiteX346" fmla="*/ 133459 w 692037"/>
                  <a:gd name="connsiteY346" fmla="*/ 1230449 h 1488067"/>
                  <a:gd name="connsiteX347" fmla="*/ 136033 w 692037"/>
                  <a:gd name="connsiteY347" fmla="*/ 1228589 h 1488067"/>
                  <a:gd name="connsiteX348" fmla="*/ 143757 w 692037"/>
                  <a:gd name="connsiteY348" fmla="*/ 1226872 h 1488067"/>
                  <a:gd name="connsiteX349" fmla="*/ 145187 w 692037"/>
                  <a:gd name="connsiteY349" fmla="*/ 1226157 h 1488067"/>
                  <a:gd name="connsiteX350" fmla="*/ 146761 w 692037"/>
                  <a:gd name="connsiteY350" fmla="*/ 1225871 h 1488067"/>
                  <a:gd name="connsiteX351" fmla="*/ 147190 w 692037"/>
                  <a:gd name="connsiteY351" fmla="*/ 1224870 h 1488067"/>
                  <a:gd name="connsiteX352" fmla="*/ 147047 w 692037"/>
                  <a:gd name="connsiteY352" fmla="*/ 1223010 h 1488067"/>
                  <a:gd name="connsiteX353" fmla="*/ 145617 w 692037"/>
                  <a:gd name="connsiteY353" fmla="*/ 1221580 h 1488067"/>
                  <a:gd name="connsiteX354" fmla="*/ 144472 w 692037"/>
                  <a:gd name="connsiteY354" fmla="*/ 1220006 h 1488067"/>
                  <a:gd name="connsiteX355" fmla="*/ 144472 w 692037"/>
                  <a:gd name="connsiteY355" fmla="*/ 1218862 h 1488067"/>
                  <a:gd name="connsiteX356" fmla="*/ 147905 w 692037"/>
                  <a:gd name="connsiteY356" fmla="*/ 1212711 h 1488067"/>
                  <a:gd name="connsiteX357" fmla="*/ 150194 w 692037"/>
                  <a:gd name="connsiteY357" fmla="*/ 1207276 h 1488067"/>
                  <a:gd name="connsiteX358" fmla="*/ 151624 w 692037"/>
                  <a:gd name="connsiteY358" fmla="*/ 1201411 h 1488067"/>
                  <a:gd name="connsiteX359" fmla="*/ 153198 w 692037"/>
                  <a:gd name="connsiteY359" fmla="*/ 1198979 h 1488067"/>
                  <a:gd name="connsiteX360" fmla="*/ 156917 w 692037"/>
                  <a:gd name="connsiteY360" fmla="*/ 1194831 h 1488067"/>
                  <a:gd name="connsiteX361" fmla="*/ 157490 w 692037"/>
                  <a:gd name="connsiteY361" fmla="*/ 1192542 h 1488067"/>
                  <a:gd name="connsiteX362" fmla="*/ 154057 w 692037"/>
                  <a:gd name="connsiteY362" fmla="*/ 1190969 h 1488067"/>
                  <a:gd name="connsiteX363" fmla="*/ 153341 w 692037"/>
                  <a:gd name="connsiteY363" fmla="*/ 1189967 h 1488067"/>
                  <a:gd name="connsiteX364" fmla="*/ 157775 w 692037"/>
                  <a:gd name="connsiteY364" fmla="*/ 1189967 h 1488067"/>
                  <a:gd name="connsiteX365" fmla="*/ 159349 w 692037"/>
                  <a:gd name="connsiteY365" fmla="*/ 1184532 h 1488067"/>
                  <a:gd name="connsiteX366" fmla="*/ 159778 w 692037"/>
                  <a:gd name="connsiteY366" fmla="*/ 1178810 h 1488067"/>
                  <a:gd name="connsiteX367" fmla="*/ 160350 w 692037"/>
                  <a:gd name="connsiteY367" fmla="*/ 1175377 h 1488067"/>
                  <a:gd name="connsiteX368" fmla="*/ 162782 w 692037"/>
                  <a:gd name="connsiteY368" fmla="*/ 1167224 h 1488067"/>
                  <a:gd name="connsiteX369" fmla="*/ 161924 w 692037"/>
                  <a:gd name="connsiteY369" fmla="*/ 1166366 h 1488067"/>
                  <a:gd name="connsiteX370" fmla="*/ 160636 w 692037"/>
                  <a:gd name="connsiteY370" fmla="*/ 1165793 h 1488067"/>
                  <a:gd name="connsiteX371" fmla="*/ 164355 w 692037"/>
                  <a:gd name="connsiteY371" fmla="*/ 1165507 h 1488067"/>
                  <a:gd name="connsiteX372" fmla="*/ 165929 w 692037"/>
                  <a:gd name="connsiteY372" fmla="*/ 1163791 h 1488067"/>
                  <a:gd name="connsiteX373" fmla="*/ 166644 w 692037"/>
                  <a:gd name="connsiteY373" fmla="*/ 1161073 h 1488067"/>
                  <a:gd name="connsiteX374" fmla="*/ 168933 w 692037"/>
                  <a:gd name="connsiteY374" fmla="*/ 1160501 h 1488067"/>
                  <a:gd name="connsiteX375" fmla="*/ 173224 w 692037"/>
                  <a:gd name="connsiteY375" fmla="*/ 1160501 h 1488067"/>
                  <a:gd name="connsiteX376" fmla="*/ 174797 w 692037"/>
                  <a:gd name="connsiteY376" fmla="*/ 1159786 h 1488067"/>
                  <a:gd name="connsiteX377" fmla="*/ 177658 w 692037"/>
                  <a:gd name="connsiteY377" fmla="*/ 1157783 h 1488067"/>
                  <a:gd name="connsiteX378" fmla="*/ 180090 w 692037"/>
                  <a:gd name="connsiteY378" fmla="*/ 1156496 h 1488067"/>
                  <a:gd name="connsiteX379" fmla="*/ 182665 w 692037"/>
                  <a:gd name="connsiteY379" fmla="*/ 1155637 h 1488067"/>
                  <a:gd name="connsiteX380" fmla="*/ 185812 w 692037"/>
                  <a:gd name="connsiteY380" fmla="*/ 1154207 h 1488067"/>
                  <a:gd name="connsiteX381" fmla="*/ 188816 w 692037"/>
                  <a:gd name="connsiteY381" fmla="*/ 1152347 h 1488067"/>
                  <a:gd name="connsiteX382" fmla="*/ 187528 w 692037"/>
                  <a:gd name="connsiteY382" fmla="*/ 1150059 h 1488067"/>
                  <a:gd name="connsiteX383" fmla="*/ 184953 w 692037"/>
                  <a:gd name="connsiteY383" fmla="*/ 1146626 h 1488067"/>
                  <a:gd name="connsiteX384" fmla="*/ 184381 w 692037"/>
                  <a:gd name="connsiteY384" fmla="*/ 1145195 h 1488067"/>
                  <a:gd name="connsiteX385" fmla="*/ 187671 w 692037"/>
                  <a:gd name="connsiteY385" fmla="*/ 1147484 h 1488067"/>
                  <a:gd name="connsiteX386" fmla="*/ 189959 w 692037"/>
                  <a:gd name="connsiteY386" fmla="*/ 1149773 h 1488067"/>
                  <a:gd name="connsiteX387" fmla="*/ 192249 w 692037"/>
                  <a:gd name="connsiteY387" fmla="*/ 1151346 h 1488067"/>
                  <a:gd name="connsiteX388" fmla="*/ 193822 w 692037"/>
                  <a:gd name="connsiteY388" fmla="*/ 1151060 h 1488067"/>
                  <a:gd name="connsiteX389" fmla="*/ 194823 w 692037"/>
                  <a:gd name="connsiteY389" fmla="*/ 1149916 h 1488067"/>
                  <a:gd name="connsiteX390" fmla="*/ 195110 w 692037"/>
                  <a:gd name="connsiteY390" fmla="*/ 1148056 h 1488067"/>
                  <a:gd name="connsiteX391" fmla="*/ 196110 w 692037"/>
                  <a:gd name="connsiteY391" fmla="*/ 1146912 h 1488067"/>
                  <a:gd name="connsiteX392" fmla="*/ 197684 w 692037"/>
                  <a:gd name="connsiteY392" fmla="*/ 1146197 h 1488067"/>
                  <a:gd name="connsiteX393" fmla="*/ 199114 w 692037"/>
                  <a:gd name="connsiteY393" fmla="*/ 1146626 h 1488067"/>
                  <a:gd name="connsiteX394" fmla="*/ 200831 w 692037"/>
                  <a:gd name="connsiteY394" fmla="*/ 1147913 h 1488067"/>
                  <a:gd name="connsiteX395" fmla="*/ 197541 w 692037"/>
                  <a:gd name="connsiteY395" fmla="*/ 1150059 h 1488067"/>
                  <a:gd name="connsiteX396" fmla="*/ 198399 w 692037"/>
                  <a:gd name="connsiteY396" fmla="*/ 1150488 h 1488067"/>
                  <a:gd name="connsiteX397" fmla="*/ 199973 w 692037"/>
                  <a:gd name="connsiteY397" fmla="*/ 1150059 h 1488067"/>
                  <a:gd name="connsiteX398" fmla="*/ 205838 w 692037"/>
                  <a:gd name="connsiteY398" fmla="*/ 1149343 h 1488067"/>
                  <a:gd name="connsiteX399" fmla="*/ 207840 w 692037"/>
                  <a:gd name="connsiteY399" fmla="*/ 1151489 h 1488067"/>
                  <a:gd name="connsiteX400" fmla="*/ 210987 w 692037"/>
                  <a:gd name="connsiteY400" fmla="*/ 1152204 h 1488067"/>
                  <a:gd name="connsiteX401" fmla="*/ 214134 w 692037"/>
                  <a:gd name="connsiteY401" fmla="*/ 1151918 h 1488067"/>
                  <a:gd name="connsiteX402" fmla="*/ 215421 w 692037"/>
                  <a:gd name="connsiteY402" fmla="*/ 1151489 h 1488067"/>
                  <a:gd name="connsiteX403" fmla="*/ 216280 w 692037"/>
                  <a:gd name="connsiteY403" fmla="*/ 1150345 h 1488067"/>
                  <a:gd name="connsiteX404" fmla="*/ 216995 w 692037"/>
                  <a:gd name="connsiteY404" fmla="*/ 1148628 h 1488067"/>
                  <a:gd name="connsiteX405" fmla="*/ 216423 w 692037"/>
                  <a:gd name="connsiteY405" fmla="*/ 1145195 h 1488067"/>
                  <a:gd name="connsiteX406" fmla="*/ 215708 w 692037"/>
                  <a:gd name="connsiteY406" fmla="*/ 1144194 h 1488067"/>
                  <a:gd name="connsiteX407" fmla="*/ 211845 w 692037"/>
                  <a:gd name="connsiteY407" fmla="*/ 1143479 h 1488067"/>
                  <a:gd name="connsiteX408" fmla="*/ 207554 w 692037"/>
                  <a:gd name="connsiteY408" fmla="*/ 1142048 h 1488067"/>
                  <a:gd name="connsiteX409" fmla="*/ 206266 w 692037"/>
                  <a:gd name="connsiteY409" fmla="*/ 1139903 h 1488067"/>
                  <a:gd name="connsiteX410" fmla="*/ 205695 w 692037"/>
                  <a:gd name="connsiteY410" fmla="*/ 1138329 h 1488067"/>
                  <a:gd name="connsiteX411" fmla="*/ 205408 w 692037"/>
                  <a:gd name="connsiteY411" fmla="*/ 1136470 h 1488067"/>
                  <a:gd name="connsiteX412" fmla="*/ 203978 w 692037"/>
                  <a:gd name="connsiteY412" fmla="*/ 1135612 h 1488067"/>
                  <a:gd name="connsiteX413" fmla="*/ 198971 w 692037"/>
                  <a:gd name="connsiteY413" fmla="*/ 1136327 h 1488067"/>
                  <a:gd name="connsiteX414" fmla="*/ 200116 w 692037"/>
                  <a:gd name="connsiteY414" fmla="*/ 1135326 h 1488067"/>
                  <a:gd name="connsiteX415" fmla="*/ 202262 w 692037"/>
                  <a:gd name="connsiteY415" fmla="*/ 1135039 h 1488067"/>
                  <a:gd name="connsiteX416" fmla="*/ 204264 w 692037"/>
                  <a:gd name="connsiteY416" fmla="*/ 1134038 h 1488067"/>
                  <a:gd name="connsiteX417" fmla="*/ 205265 w 692037"/>
                  <a:gd name="connsiteY417" fmla="*/ 1132321 h 1488067"/>
                  <a:gd name="connsiteX418" fmla="*/ 203835 w 692037"/>
                  <a:gd name="connsiteY418" fmla="*/ 1130891 h 1488067"/>
                  <a:gd name="connsiteX419" fmla="*/ 201975 w 692037"/>
                  <a:gd name="connsiteY419" fmla="*/ 1130319 h 1488067"/>
                  <a:gd name="connsiteX420" fmla="*/ 201832 w 692037"/>
                  <a:gd name="connsiteY420" fmla="*/ 1129318 h 1488067"/>
                  <a:gd name="connsiteX421" fmla="*/ 204693 w 692037"/>
                  <a:gd name="connsiteY421" fmla="*/ 1128889 h 1488067"/>
                  <a:gd name="connsiteX422" fmla="*/ 207411 w 692037"/>
                  <a:gd name="connsiteY422" fmla="*/ 1126600 h 1488067"/>
                  <a:gd name="connsiteX423" fmla="*/ 209843 w 692037"/>
                  <a:gd name="connsiteY423" fmla="*/ 1123882 h 1488067"/>
                  <a:gd name="connsiteX424" fmla="*/ 215421 w 692037"/>
                  <a:gd name="connsiteY424" fmla="*/ 1121593 h 1488067"/>
                  <a:gd name="connsiteX425" fmla="*/ 217710 w 692037"/>
                  <a:gd name="connsiteY425" fmla="*/ 1120163 h 1488067"/>
                  <a:gd name="connsiteX426" fmla="*/ 219856 w 692037"/>
                  <a:gd name="connsiteY426" fmla="*/ 1118446 h 1488067"/>
                  <a:gd name="connsiteX427" fmla="*/ 223718 w 692037"/>
                  <a:gd name="connsiteY427" fmla="*/ 1113440 h 1488067"/>
                  <a:gd name="connsiteX428" fmla="*/ 229726 w 692037"/>
                  <a:gd name="connsiteY428" fmla="*/ 1101711 h 1488067"/>
                  <a:gd name="connsiteX429" fmla="*/ 231012 w 692037"/>
                  <a:gd name="connsiteY429" fmla="*/ 1100137 h 1488067"/>
                  <a:gd name="connsiteX430" fmla="*/ 238594 w 692037"/>
                  <a:gd name="connsiteY430" fmla="*/ 1092699 h 1488067"/>
                  <a:gd name="connsiteX431" fmla="*/ 240024 w 692037"/>
                  <a:gd name="connsiteY431" fmla="*/ 1090553 h 1488067"/>
                  <a:gd name="connsiteX432" fmla="*/ 240024 w 692037"/>
                  <a:gd name="connsiteY432" fmla="*/ 1087549 h 1488067"/>
                  <a:gd name="connsiteX433" fmla="*/ 242599 w 692037"/>
                  <a:gd name="connsiteY433" fmla="*/ 1085690 h 1488067"/>
                  <a:gd name="connsiteX434" fmla="*/ 244745 w 692037"/>
                  <a:gd name="connsiteY434" fmla="*/ 1082829 h 1488067"/>
                  <a:gd name="connsiteX435" fmla="*/ 249751 w 692037"/>
                  <a:gd name="connsiteY435" fmla="*/ 1077250 h 1488067"/>
                  <a:gd name="connsiteX436" fmla="*/ 250610 w 692037"/>
                  <a:gd name="connsiteY436" fmla="*/ 1075963 h 1488067"/>
                  <a:gd name="connsiteX437" fmla="*/ 251754 w 692037"/>
                  <a:gd name="connsiteY437" fmla="*/ 1073388 h 1488067"/>
                  <a:gd name="connsiteX438" fmla="*/ 249751 w 692037"/>
                  <a:gd name="connsiteY438" fmla="*/ 1071099 h 1488067"/>
                  <a:gd name="connsiteX439" fmla="*/ 248321 w 692037"/>
                  <a:gd name="connsiteY439" fmla="*/ 1070384 h 1488067"/>
                  <a:gd name="connsiteX440" fmla="*/ 245746 w 692037"/>
                  <a:gd name="connsiteY440" fmla="*/ 1070813 h 1488067"/>
                  <a:gd name="connsiteX441" fmla="*/ 248035 w 692037"/>
                  <a:gd name="connsiteY441" fmla="*/ 1066951 h 1488067"/>
                  <a:gd name="connsiteX442" fmla="*/ 245889 w 692037"/>
                  <a:gd name="connsiteY442" fmla="*/ 1064949 h 1488067"/>
                  <a:gd name="connsiteX443" fmla="*/ 245317 w 692037"/>
                  <a:gd name="connsiteY443" fmla="*/ 1063805 h 1488067"/>
                  <a:gd name="connsiteX444" fmla="*/ 245174 w 692037"/>
                  <a:gd name="connsiteY444" fmla="*/ 1062231 h 1488067"/>
                  <a:gd name="connsiteX445" fmla="*/ 246175 w 692037"/>
                  <a:gd name="connsiteY445" fmla="*/ 1059942 h 1488067"/>
                  <a:gd name="connsiteX446" fmla="*/ 248178 w 692037"/>
                  <a:gd name="connsiteY446" fmla="*/ 1058512 h 1488067"/>
                  <a:gd name="connsiteX447" fmla="*/ 250181 w 692037"/>
                  <a:gd name="connsiteY447" fmla="*/ 1057940 h 1488067"/>
                  <a:gd name="connsiteX448" fmla="*/ 252040 w 692037"/>
                  <a:gd name="connsiteY448" fmla="*/ 1056223 h 1488067"/>
                  <a:gd name="connsiteX449" fmla="*/ 254186 w 692037"/>
                  <a:gd name="connsiteY449" fmla="*/ 1053506 h 1488067"/>
                  <a:gd name="connsiteX450" fmla="*/ 254328 w 692037"/>
                  <a:gd name="connsiteY450" fmla="*/ 1050501 h 1488067"/>
                  <a:gd name="connsiteX451" fmla="*/ 251754 w 692037"/>
                  <a:gd name="connsiteY451" fmla="*/ 1052933 h 1488067"/>
                  <a:gd name="connsiteX452" fmla="*/ 249036 w 692037"/>
                  <a:gd name="connsiteY452" fmla="*/ 1056795 h 1488067"/>
                  <a:gd name="connsiteX453" fmla="*/ 692038 w 692037"/>
                  <a:gd name="connsiteY453" fmla="*/ 24174 h 1488067"/>
                  <a:gd name="connsiteX454" fmla="*/ 691895 w 692037"/>
                  <a:gd name="connsiteY454" fmla="*/ 23888 h 1488067"/>
                  <a:gd name="connsiteX455" fmla="*/ 691608 w 692037"/>
                  <a:gd name="connsiteY455" fmla="*/ 23745 h 1488067"/>
                  <a:gd name="connsiteX456" fmla="*/ 691465 w 692037"/>
                  <a:gd name="connsiteY456" fmla="*/ 23745 h 1488067"/>
                  <a:gd name="connsiteX457" fmla="*/ 691608 w 692037"/>
                  <a:gd name="connsiteY457" fmla="*/ 24031 h 1488067"/>
                  <a:gd name="connsiteX458" fmla="*/ 691751 w 692037"/>
                  <a:gd name="connsiteY458" fmla="*/ 24317 h 1488067"/>
                  <a:gd name="connsiteX459" fmla="*/ 691895 w 692037"/>
                  <a:gd name="connsiteY459" fmla="*/ 24461 h 1488067"/>
                  <a:gd name="connsiteX460" fmla="*/ 691895 w 692037"/>
                  <a:gd name="connsiteY460" fmla="*/ 24317 h 1488067"/>
                  <a:gd name="connsiteX461" fmla="*/ 692038 w 692037"/>
                  <a:gd name="connsiteY461" fmla="*/ 24174 h 1488067"/>
                  <a:gd name="connsiteX462" fmla="*/ 652844 w 692037"/>
                  <a:gd name="connsiteY462" fmla="*/ 286 h 1488067"/>
                  <a:gd name="connsiteX463" fmla="*/ 652558 w 692037"/>
                  <a:gd name="connsiteY463" fmla="*/ 0 h 1488067"/>
                  <a:gd name="connsiteX464" fmla="*/ 652558 w 692037"/>
                  <a:gd name="connsiteY464" fmla="*/ 0 h 1488067"/>
                  <a:gd name="connsiteX465" fmla="*/ 652701 w 692037"/>
                  <a:gd name="connsiteY465" fmla="*/ 286 h 1488067"/>
                  <a:gd name="connsiteX466" fmla="*/ 652844 w 692037"/>
                  <a:gd name="connsiteY466" fmla="*/ 715 h 1488067"/>
                  <a:gd name="connsiteX467" fmla="*/ 652987 w 692037"/>
                  <a:gd name="connsiteY467" fmla="*/ 1001 h 1488067"/>
                  <a:gd name="connsiteX468" fmla="*/ 653130 w 692037"/>
                  <a:gd name="connsiteY468" fmla="*/ 1001 h 1488067"/>
                  <a:gd name="connsiteX469" fmla="*/ 653130 w 692037"/>
                  <a:gd name="connsiteY469" fmla="*/ 572 h 1488067"/>
                  <a:gd name="connsiteX470" fmla="*/ 652844 w 692037"/>
                  <a:gd name="connsiteY470" fmla="*/ 286 h 1488067"/>
                  <a:gd name="connsiteX471" fmla="*/ 376487 w 692037"/>
                  <a:gd name="connsiteY471" fmla="*/ 928486 h 1488067"/>
                  <a:gd name="connsiteX472" fmla="*/ 373769 w 692037"/>
                  <a:gd name="connsiteY472" fmla="*/ 926627 h 1488067"/>
                  <a:gd name="connsiteX473" fmla="*/ 365902 w 692037"/>
                  <a:gd name="connsiteY473" fmla="*/ 926198 h 1488067"/>
                  <a:gd name="connsiteX474" fmla="*/ 364328 w 692037"/>
                  <a:gd name="connsiteY474" fmla="*/ 927056 h 1488067"/>
                  <a:gd name="connsiteX475" fmla="*/ 362898 w 692037"/>
                  <a:gd name="connsiteY475" fmla="*/ 928344 h 1488067"/>
                  <a:gd name="connsiteX476" fmla="*/ 360037 w 692037"/>
                  <a:gd name="connsiteY476" fmla="*/ 929774 h 1488067"/>
                  <a:gd name="connsiteX477" fmla="*/ 357462 w 692037"/>
                  <a:gd name="connsiteY477" fmla="*/ 931491 h 1488067"/>
                  <a:gd name="connsiteX478" fmla="*/ 355031 w 692037"/>
                  <a:gd name="connsiteY478" fmla="*/ 935067 h 1488067"/>
                  <a:gd name="connsiteX479" fmla="*/ 352313 w 692037"/>
                  <a:gd name="connsiteY479" fmla="*/ 938213 h 1488067"/>
                  <a:gd name="connsiteX480" fmla="*/ 349165 w 692037"/>
                  <a:gd name="connsiteY480" fmla="*/ 940359 h 1488067"/>
                  <a:gd name="connsiteX481" fmla="*/ 345589 w 692037"/>
                  <a:gd name="connsiteY481" fmla="*/ 941503 h 1488067"/>
                  <a:gd name="connsiteX482" fmla="*/ 343730 w 692037"/>
                  <a:gd name="connsiteY482" fmla="*/ 941646 h 1488067"/>
                  <a:gd name="connsiteX483" fmla="*/ 340297 w 692037"/>
                  <a:gd name="connsiteY483" fmla="*/ 941360 h 1488067"/>
                  <a:gd name="connsiteX484" fmla="*/ 328424 w 692037"/>
                  <a:gd name="connsiteY484" fmla="*/ 938070 h 1488067"/>
                  <a:gd name="connsiteX485" fmla="*/ 323704 w 692037"/>
                  <a:gd name="connsiteY485" fmla="*/ 936068 h 1488067"/>
                  <a:gd name="connsiteX486" fmla="*/ 313978 w 692037"/>
                  <a:gd name="connsiteY486" fmla="*/ 930775 h 1488067"/>
                  <a:gd name="connsiteX487" fmla="*/ 312547 w 692037"/>
                  <a:gd name="connsiteY487" fmla="*/ 930203 h 1488067"/>
                  <a:gd name="connsiteX488" fmla="*/ 310973 w 692037"/>
                  <a:gd name="connsiteY488" fmla="*/ 930346 h 1488067"/>
                  <a:gd name="connsiteX489" fmla="*/ 308542 w 692037"/>
                  <a:gd name="connsiteY489" fmla="*/ 929631 h 1488067"/>
                  <a:gd name="connsiteX490" fmla="*/ 306396 w 692037"/>
                  <a:gd name="connsiteY490" fmla="*/ 928057 h 1488067"/>
                  <a:gd name="connsiteX491" fmla="*/ 306110 w 692037"/>
                  <a:gd name="connsiteY491" fmla="*/ 927199 h 1488067"/>
                  <a:gd name="connsiteX492" fmla="*/ 306826 w 692037"/>
                  <a:gd name="connsiteY492" fmla="*/ 926627 h 1488067"/>
                  <a:gd name="connsiteX493" fmla="*/ 309114 w 692037"/>
                  <a:gd name="connsiteY493" fmla="*/ 927485 h 1488067"/>
                  <a:gd name="connsiteX494" fmla="*/ 308685 w 692037"/>
                  <a:gd name="connsiteY494" fmla="*/ 925769 h 1488067"/>
                  <a:gd name="connsiteX495" fmla="*/ 304966 w 692037"/>
                  <a:gd name="connsiteY495" fmla="*/ 922193 h 1488067"/>
                  <a:gd name="connsiteX496" fmla="*/ 302820 w 692037"/>
                  <a:gd name="connsiteY496" fmla="*/ 914182 h 1488067"/>
                  <a:gd name="connsiteX497" fmla="*/ 301533 w 692037"/>
                  <a:gd name="connsiteY497" fmla="*/ 905600 h 1488067"/>
                  <a:gd name="connsiteX498" fmla="*/ 300532 w 692037"/>
                  <a:gd name="connsiteY498" fmla="*/ 902739 h 1488067"/>
                  <a:gd name="connsiteX499" fmla="*/ 298672 w 692037"/>
                  <a:gd name="connsiteY499" fmla="*/ 900307 h 1488067"/>
                  <a:gd name="connsiteX500" fmla="*/ 298386 w 692037"/>
                  <a:gd name="connsiteY500" fmla="*/ 897876 h 1488067"/>
                  <a:gd name="connsiteX501" fmla="*/ 295668 w 692037"/>
                  <a:gd name="connsiteY501" fmla="*/ 898305 h 1488067"/>
                  <a:gd name="connsiteX502" fmla="*/ 291090 w 692037"/>
                  <a:gd name="connsiteY502" fmla="*/ 892583 h 1488067"/>
                  <a:gd name="connsiteX503" fmla="*/ 290232 w 692037"/>
                  <a:gd name="connsiteY503" fmla="*/ 890580 h 1488067"/>
                  <a:gd name="connsiteX504" fmla="*/ 289088 w 692037"/>
                  <a:gd name="connsiteY504" fmla="*/ 889007 h 1488067"/>
                  <a:gd name="connsiteX505" fmla="*/ 287229 w 692037"/>
                  <a:gd name="connsiteY505" fmla="*/ 889865 h 1488067"/>
                  <a:gd name="connsiteX506" fmla="*/ 286799 w 692037"/>
                  <a:gd name="connsiteY506" fmla="*/ 891724 h 1488067"/>
                  <a:gd name="connsiteX507" fmla="*/ 288087 w 692037"/>
                  <a:gd name="connsiteY507" fmla="*/ 893012 h 1488067"/>
                  <a:gd name="connsiteX508" fmla="*/ 289088 w 692037"/>
                  <a:gd name="connsiteY508" fmla="*/ 894442 h 1488067"/>
                  <a:gd name="connsiteX509" fmla="*/ 289947 w 692037"/>
                  <a:gd name="connsiteY509" fmla="*/ 896302 h 1488067"/>
                  <a:gd name="connsiteX510" fmla="*/ 290375 w 692037"/>
                  <a:gd name="connsiteY510" fmla="*/ 898305 h 1488067"/>
                  <a:gd name="connsiteX511" fmla="*/ 290089 w 692037"/>
                  <a:gd name="connsiteY511" fmla="*/ 900307 h 1488067"/>
                  <a:gd name="connsiteX512" fmla="*/ 290089 w 692037"/>
                  <a:gd name="connsiteY512" fmla="*/ 902310 h 1488067"/>
                  <a:gd name="connsiteX513" fmla="*/ 291805 w 692037"/>
                  <a:gd name="connsiteY513" fmla="*/ 908604 h 1488067"/>
                  <a:gd name="connsiteX514" fmla="*/ 292235 w 692037"/>
                  <a:gd name="connsiteY514" fmla="*/ 912466 h 1488067"/>
                  <a:gd name="connsiteX515" fmla="*/ 291520 w 692037"/>
                  <a:gd name="connsiteY515" fmla="*/ 913896 h 1488067"/>
                  <a:gd name="connsiteX516" fmla="*/ 289088 w 692037"/>
                  <a:gd name="connsiteY516" fmla="*/ 914469 h 1488067"/>
                  <a:gd name="connsiteX517" fmla="*/ 286799 w 692037"/>
                  <a:gd name="connsiteY517" fmla="*/ 914182 h 1488067"/>
                  <a:gd name="connsiteX518" fmla="*/ 285655 w 692037"/>
                  <a:gd name="connsiteY518" fmla="*/ 912466 h 1488067"/>
                  <a:gd name="connsiteX519" fmla="*/ 285083 w 692037"/>
                  <a:gd name="connsiteY519" fmla="*/ 908461 h 1488067"/>
                  <a:gd name="connsiteX520" fmla="*/ 284225 w 692037"/>
                  <a:gd name="connsiteY520" fmla="*/ 906744 h 1488067"/>
                  <a:gd name="connsiteX521" fmla="*/ 282651 w 692037"/>
                  <a:gd name="connsiteY521" fmla="*/ 906029 h 1488067"/>
                  <a:gd name="connsiteX522" fmla="*/ 276643 w 692037"/>
                  <a:gd name="connsiteY522" fmla="*/ 904026 h 1488067"/>
                  <a:gd name="connsiteX523" fmla="*/ 273783 w 692037"/>
                  <a:gd name="connsiteY523" fmla="*/ 902024 h 1488067"/>
                  <a:gd name="connsiteX524" fmla="*/ 272781 w 692037"/>
                  <a:gd name="connsiteY524" fmla="*/ 902453 h 1488067"/>
                  <a:gd name="connsiteX525" fmla="*/ 272066 w 692037"/>
                  <a:gd name="connsiteY525" fmla="*/ 904026 h 1488067"/>
                  <a:gd name="connsiteX526" fmla="*/ 270779 w 692037"/>
                  <a:gd name="connsiteY526" fmla="*/ 902739 h 1488067"/>
                  <a:gd name="connsiteX527" fmla="*/ 269349 w 692037"/>
                  <a:gd name="connsiteY527" fmla="*/ 902024 h 1488067"/>
                  <a:gd name="connsiteX528" fmla="*/ 266916 w 692037"/>
                  <a:gd name="connsiteY528" fmla="*/ 901594 h 1488067"/>
                  <a:gd name="connsiteX529" fmla="*/ 266773 w 692037"/>
                  <a:gd name="connsiteY529" fmla="*/ 900021 h 1488067"/>
                  <a:gd name="connsiteX530" fmla="*/ 267631 w 692037"/>
                  <a:gd name="connsiteY530" fmla="*/ 899306 h 1488067"/>
                  <a:gd name="connsiteX531" fmla="*/ 268490 w 692037"/>
                  <a:gd name="connsiteY531" fmla="*/ 895015 h 1488067"/>
                  <a:gd name="connsiteX532" fmla="*/ 269777 w 692037"/>
                  <a:gd name="connsiteY532" fmla="*/ 893727 h 1488067"/>
                  <a:gd name="connsiteX533" fmla="*/ 267774 w 692037"/>
                  <a:gd name="connsiteY533" fmla="*/ 889579 h 1488067"/>
                  <a:gd name="connsiteX534" fmla="*/ 268490 w 692037"/>
                  <a:gd name="connsiteY534" fmla="*/ 888006 h 1488067"/>
                  <a:gd name="connsiteX535" fmla="*/ 268347 w 692037"/>
                  <a:gd name="connsiteY535" fmla="*/ 886146 h 1488067"/>
                  <a:gd name="connsiteX536" fmla="*/ 269205 w 692037"/>
                  <a:gd name="connsiteY536" fmla="*/ 883285 h 1488067"/>
                  <a:gd name="connsiteX537" fmla="*/ 263197 w 692037"/>
                  <a:gd name="connsiteY537" fmla="*/ 875418 h 1488067"/>
                  <a:gd name="connsiteX538" fmla="*/ 261481 w 692037"/>
                  <a:gd name="connsiteY538" fmla="*/ 872843 h 1488067"/>
                  <a:gd name="connsiteX539" fmla="*/ 259335 w 692037"/>
                  <a:gd name="connsiteY539" fmla="*/ 868695 h 1488067"/>
                  <a:gd name="connsiteX540" fmla="*/ 256761 w 692037"/>
                  <a:gd name="connsiteY540" fmla="*/ 865691 h 1488067"/>
                  <a:gd name="connsiteX541" fmla="*/ 256618 w 692037"/>
                  <a:gd name="connsiteY541" fmla="*/ 864833 h 1488067"/>
                  <a:gd name="connsiteX542" fmla="*/ 260909 w 692037"/>
                  <a:gd name="connsiteY542" fmla="*/ 865548 h 1488067"/>
                  <a:gd name="connsiteX543" fmla="*/ 262339 w 692037"/>
                  <a:gd name="connsiteY543" fmla="*/ 865262 h 1488067"/>
                  <a:gd name="connsiteX544" fmla="*/ 260194 w 692037"/>
                  <a:gd name="connsiteY544" fmla="*/ 861257 h 1488067"/>
                  <a:gd name="connsiteX545" fmla="*/ 260909 w 692037"/>
                  <a:gd name="connsiteY545" fmla="*/ 859826 h 1488067"/>
                  <a:gd name="connsiteX546" fmla="*/ 261195 w 692037"/>
                  <a:gd name="connsiteY546" fmla="*/ 858253 h 1488067"/>
                  <a:gd name="connsiteX547" fmla="*/ 258763 w 692037"/>
                  <a:gd name="connsiteY547" fmla="*/ 853818 h 1488067"/>
                  <a:gd name="connsiteX548" fmla="*/ 257333 w 692037"/>
                  <a:gd name="connsiteY548" fmla="*/ 852388 h 1488067"/>
                  <a:gd name="connsiteX549" fmla="*/ 256331 w 692037"/>
                  <a:gd name="connsiteY549" fmla="*/ 850958 h 1488067"/>
                  <a:gd name="connsiteX550" fmla="*/ 256618 w 692037"/>
                  <a:gd name="connsiteY550" fmla="*/ 850958 h 1488067"/>
                  <a:gd name="connsiteX551" fmla="*/ 256045 w 692037"/>
                  <a:gd name="connsiteY551" fmla="*/ 849384 h 1488067"/>
                  <a:gd name="connsiteX552" fmla="*/ 254472 w 692037"/>
                  <a:gd name="connsiteY552" fmla="*/ 846666 h 1488067"/>
                  <a:gd name="connsiteX553" fmla="*/ 253327 w 692037"/>
                  <a:gd name="connsiteY553" fmla="*/ 846953 h 1488067"/>
                  <a:gd name="connsiteX554" fmla="*/ 250896 w 692037"/>
                  <a:gd name="connsiteY554" fmla="*/ 848812 h 1488067"/>
                  <a:gd name="connsiteX555" fmla="*/ 249036 w 692037"/>
                  <a:gd name="connsiteY555" fmla="*/ 848526 h 1488067"/>
                  <a:gd name="connsiteX556" fmla="*/ 248321 w 692037"/>
                  <a:gd name="connsiteY556" fmla="*/ 847239 h 1488067"/>
                  <a:gd name="connsiteX557" fmla="*/ 248035 w 692037"/>
                  <a:gd name="connsiteY557" fmla="*/ 845665 h 1488067"/>
                  <a:gd name="connsiteX558" fmla="*/ 248321 w 692037"/>
                  <a:gd name="connsiteY558" fmla="*/ 844092 h 1488067"/>
                  <a:gd name="connsiteX559" fmla="*/ 247892 w 692037"/>
                  <a:gd name="connsiteY559" fmla="*/ 843090 h 1488067"/>
                  <a:gd name="connsiteX560" fmla="*/ 242457 w 692037"/>
                  <a:gd name="connsiteY560" fmla="*/ 840230 h 1488067"/>
                  <a:gd name="connsiteX561" fmla="*/ 240024 w 692037"/>
                  <a:gd name="connsiteY561" fmla="*/ 839228 h 1488067"/>
                  <a:gd name="connsiteX562" fmla="*/ 239023 w 692037"/>
                  <a:gd name="connsiteY562" fmla="*/ 839801 h 1488067"/>
                  <a:gd name="connsiteX563" fmla="*/ 238165 w 692037"/>
                  <a:gd name="connsiteY563" fmla="*/ 840802 h 1488067"/>
                  <a:gd name="connsiteX564" fmla="*/ 236735 w 692037"/>
                  <a:gd name="connsiteY564" fmla="*/ 840372 h 1488067"/>
                  <a:gd name="connsiteX565" fmla="*/ 235304 w 692037"/>
                  <a:gd name="connsiteY565" fmla="*/ 838656 h 1488067"/>
                  <a:gd name="connsiteX566" fmla="*/ 228581 w 692037"/>
                  <a:gd name="connsiteY566" fmla="*/ 836654 h 1488067"/>
                  <a:gd name="connsiteX567" fmla="*/ 227580 w 692037"/>
                  <a:gd name="connsiteY567" fmla="*/ 836081 h 1488067"/>
                  <a:gd name="connsiteX568" fmla="*/ 227866 w 692037"/>
                  <a:gd name="connsiteY568" fmla="*/ 833220 h 1488067"/>
                  <a:gd name="connsiteX569" fmla="*/ 225863 w 692037"/>
                  <a:gd name="connsiteY569" fmla="*/ 834937 h 1488067"/>
                  <a:gd name="connsiteX570" fmla="*/ 224576 w 692037"/>
                  <a:gd name="connsiteY570" fmla="*/ 836654 h 1488067"/>
                  <a:gd name="connsiteX571" fmla="*/ 222860 w 692037"/>
                  <a:gd name="connsiteY571" fmla="*/ 837798 h 1488067"/>
                  <a:gd name="connsiteX572" fmla="*/ 222430 w 692037"/>
                  <a:gd name="connsiteY572" fmla="*/ 836224 h 1488067"/>
                  <a:gd name="connsiteX573" fmla="*/ 221572 w 692037"/>
                  <a:gd name="connsiteY573" fmla="*/ 834937 h 1488067"/>
                  <a:gd name="connsiteX574" fmla="*/ 219712 w 692037"/>
                  <a:gd name="connsiteY574" fmla="*/ 833363 h 1488067"/>
                  <a:gd name="connsiteX575" fmla="*/ 219426 w 692037"/>
                  <a:gd name="connsiteY575" fmla="*/ 831790 h 1488067"/>
                  <a:gd name="connsiteX576" fmla="*/ 215850 w 692037"/>
                  <a:gd name="connsiteY576" fmla="*/ 826355 h 1488067"/>
                  <a:gd name="connsiteX577" fmla="*/ 214134 w 692037"/>
                  <a:gd name="connsiteY577" fmla="*/ 824638 h 1488067"/>
                  <a:gd name="connsiteX578" fmla="*/ 212990 w 692037"/>
                  <a:gd name="connsiteY578" fmla="*/ 822492 h 1488067"/>
                  <a:gd name="connsiteX579" fmla="*/ 215421 w 692037"/>
                  <a:gd name="connsiteY579" fmla="*/ 818916 h 1488067"/>
                  <a:gd name="connsiteX580" fmla="*/ 210272 w 692037"/>
                  <a:gd name="connsiteY580" fmla="*/ 819059 h 1488067"/>
                  <a:gd name="connsiteX581" fmla="*/ 205265 w 692037"/>
                  <a:gd name="connsiteY581" fmla="*/ 819774 h 1488067"/>
                  <a:gd name="connsiteX582" fmla="*/ 209986 w 692037"/>
                  <a:gd name="connsiteY582" fmla="*/ 825782 h 1488067"/>
                  <a:gd name="connsiteX583" fmla="*/ 215135 w 692037"/>
                  <a:gd name="connsiteY583" fmla="*/ 831504 h 1488067"/>
                  <a:gd name="connsiteX584" fmla="*/ 217710 w 692037"/>
                  <a:gd name="connsiteY584" fmla="*/ 835080 h 1488067"/>
                  <a:gd name="connsiteX585" fmla="*/ 219856 w 692037"/>
                  <a:gd name="connsiteY585" fmla="*/ 838942 h 1488067"/>
                  <a:gd name="connsiteX586" fmla="*/ 219856 w 692037"/>
                  <a:gd name="connsiteY586" fmla="*/ 842661 h 1488067"/>
                  <a:gd name="connsiteX587" fmla="*/ 217710 w 692037"/>
                  <a:gd name="connsiteY587" fmla="*/ 845379 h 1488067"/>
                  <a:gd name="connsiteX588" fmla="*/ 218997 w 692037"/>
                  <a:gd name="connsiteY588" fmla="*/ 846809 h 1488067"/>
                  <a:gd name="connsiteX589" fmla="*/ 221000 w 692037"/>
                  <a:gd name="connsiteY589" fmla="*/ 849670 h 1488067"/>
                  <a:gd name="connsiteX590" fmla="*/ 222430 w 692037"/>
                  <a:gd name="connsiteY590" fmla="*/ 849956 h 1488067"/>
                  <a:gd name="connsiteX591" fmla="*/ 223002 w 692037"/>
                  <a:gd name="connsiteY591" fmla="*/ 850815 h 1488067"/>
                  <a:gd name="connsiteX592" fmla="*/ 223002 w 692037"/>
                  <a:gd name="connsiteY592" fmla="*/ 852245 h 1488067"/>
                  <a:gd name="connsiteX593" fmla="*/ 223718 w 692037"/>
                  <a:gd name="connsiteY593" fmla="*/ 853389 h 1488067"/>
                  <a:gd name="connsiteX594" fmla="*/ 225578 w 692037"/>
                  <a:gd name="connsiteY594" fmla="*/ 855392 h 1488067"/>
                  <a:gd name="connsiteX595" fmla="*/ 226293 w 692037"/>
                  <a:gd name="connsiteY595" fmla="*/ 854677 h 1488067"/>
                  <a:gd name="connsiteX596" fmla="*/ 227866 w 692037"/>
                  <a:gd name="connsiteY596" fmla="*/ 851816 h 1488067"/>
                  <a:gd name="connsiteX597" fmla="*/ 229154 w 692037"/>
                  <a:gd name="connsiteY597" fmla="*/ 850529 h 1488067"/>
                  <a:gd name="connsiteX598" fmla="*/ 230584 w 692037"/>
                  <a:gd name="connsiteY598" fmla="*/ 849384 h 1488067"/>
                  <a:gd name="connsiteX599" fmla="*/ 231728 w 692037"/>
                  <a:gd name="connsiteY599" fmla="*/ 848812 h 1488067"/>
                  <a:gd name="connsiteX600" fmla="*/ 233015 w 692037"/>
                  <a:gd name="connsiteY600" fmla="*/ 849098 h 1488067"/>
                  <a:gd name="connsiteX601" fmla="*/ 232587 w 692037"/>
                  <a:gd name="connsiteY601" fmla="*/ 850386 h 1488067"/>
                  <a:gd name="connsiteX602" fmla="*/ 231871 w 692037"/>
                  <a:gd name="connsiteY602" fmla="*/ 851387 h 1488067"/>
                  <a:gd name="connsiteX603" fmla="*/ 228724 w 692037"/>
                  <a:gd name="connsiteY603" fmla="*/ 853818 h 1488067"/>
                  <a:gd name="connsiteX604" fmla="*/ 226721 w 692037"/>
                  <a:gd name="connsiteY604" fmla="*/ 856679 h 1488067"/>
                  <a:gd name="connsiteX605" fmla="*/ 242742 w 692037"/>
                  <a:gd name="connsiteY605" fmla="*/ 878422 h 1488067"/>
                  <a:gd name="connsiteX606" fmla="*/ 244173 w 692037"/>
                  <a:gd name="connsiteY606" fmla="*/ 880567 h 1488067"/>
                  <a:gd name="connsiteX607" fmla="*/ 246033 w 692037"/>
                  <a:gd name="connsiteY607" fmla="*/ 884716 h 1488067"/>
                  <a:gd name="connsiteX608" fmla="*/ 247319 w 692037"/>
                  <a:gd name="connsiteY608" fmla="*/ 885860 h 1488067"/>
                  <a:gd name="connsiteX609" fmla="*/ 248750 w 692037"/>
                  <a:gd name="connsiteY609" fmla="*/ 885431 h 1488067"/>
                  <a:gd name="connsiteX610" fmla="*/ 249322 w 692037"/>
                  <a:gd name="connsiteY610" fmla="*/ 883714 h 1488067"/>
                  <a:gd name="connsiteX611" fmla="*/ 248607 w 692037"/>
                  <a:gd name="connsiteY611" fmla="*/ 882427 h 1488067"/>
                  <a:gd name="connsiteX612" fmla="*/ 244458 w 692037"/>
                  <a:gd name="connsiteY612" fmla="*/ 877563 h 1488067"/>
                  <a:gd name="connsiteX613" fmla="*/ 241884 w 692037"/>
                  <a:gd name="connsiteY613" fmla="*/ 873129 h 1488067"/>
                  <a:gd name="connsiteX614" fmla="*/ 241598 w 692037"/>
                  <a:gd name="connsiteY614" fmla="*/ 870984 h 1488067"/>
                  <a:gd name="connsiteX615" fmla="*/ 241741 w 692037"/>
                  <a:gd name="connsiteY615" fmla="*/ 869410 h 1488067"/>
                  <a:gd name="connsiteX616" fmla="*/ 243458 w 692037"/>
                  <a:gd name="connsiteY616" fmla="*/ 873272 h 1488067"/>
                  <a:gd name="connsiteX617" fmla="*/ 245460 w 692037"/>
                  <a:gd name="connsiteY617" fmla="*/ 876705 h 1488067"/>
                  <a:gd name="connsiteX618" fmla="*/ 252040 w 692037"/>
                  <a:gd name="connsiteY618" fmla="*/ 880996 h 1488067"/>
                  <a:gd name="connsiteX619" fmla="*/ 252755 w 692037"/>
                  <a:gd name="connsiteY619" fmla="*/ 880854 h 1488067"/>
                  <a:gd name="connsiteX620" fmla="*/ 252040 w 692037"/>
                  <a:gd name="connsiteY620" fmla="*/ 879137 h 1488067"/>
                  <a:gd name="connsiteX621" fmla="*/ 252469 w 692037"/>
                  <a:gd name="connsiteY621" fmla="*/ 877993 h 1488067"/>
                  <a:gd name="connsiteX622" fmla="*/ 253613 w 692037"/>
                  <a:gd name="connsiteY622" fmla="*/ 878279 h 1488067"/>
                  <a:gd name="connsiteX623" fmla="*/ 256331 w 692037"/>
                  <a:gd name="connsiteY623" fmla="*/ 880710 h 1488067"/>
                  <a:gd name="connsiteX624" fmla="*/ 256474 w 692037"/>
                  <a:gd name="connsiteY624" fmla="*/ 881855 h 1488067"/>
                  <a:gd name="connsiteX625" fmla="*/ 255187 w 692037"/>
                  <a:gd name="connsiteY625" fmla="*/ 883571 h 1488067"/>
                  <a:gd name="connsiteX626" fmla="*/ 255187 w 692037"/>
                  <a:gd name="connsiteY626" fmla="*/ 885431 h 1488067"/>
                  <a:gd name="connsiteX627" fmla="*/ 256903 w 692037"/>
                  <a:gd name="connsiteY627" fmla="*/ 886432 h 1488067"/>
                  <a:gd name="connsiteX628" fmla="*/ 258048 w 692037"/>
                  <a:gd name="connsiteY628" fmla="*/ 888006 h 1488067"/>
                  <a:gd name="connsiteX629" fmla="*/ 258334 w 692037"/>
                  <a:gd name="connsiteY629" fmla="*/ 890008 h 1488067"/>
                  <a:gd name="connsiteX630" fmla="*/ 257619 w 692037"/>
                  <a:gd name="connsiteY630" fmla="*/ 891868 h 1488067"/>
                  <a:gd name="connsiteX631" fmla="*/ 256761 w 692037"/>
                  <a:gd name="connsiteY631" fmla="*/ 893155 h 1488067"/>
                  <a:gd name="connsiteX632" fmla="*/ 252040 w 692037"/>
                  <a:gd name="connsiteY632" fmla="*/ 889150 h 1488067"/>
                  <a:gd name="connsiteX633" fmla="*/ 250324 w 692037"/>
                  <a:gd name="connsiteY633" fmla="*/ 889436 h 1488067"/>
                  <a:gd name="connsiteX634" fmla="*/ 256188 w 692037"/>
                  <a:gd name="connsiteY634" fmla="*/ 897446 h 1488067"/>
                  <a:gd name="connsiteX635" fmla="*/ 256903 w 692037"/>
                  <a:gd name="connsiteY635" fmla="*/ 898877 h 1488067"/>
                  <a:gd name="connsiteX636" fmla="*/ 258048 w 692037"/>
                  <a:gd name="connsiteY636" fmla="*/ 902882 h 1488067"/>
                  <a:gd name="connsiteX637" fmla="*/ 259049 w 692037"/>
                  <a:gd name="connsiteY637" fmla="*/ 904885 h 1488067"/>
                  <a:gd name="connsiteX638" fmla="*/ 260909 w 692037"/>
                  <a:gd name="connsiteY638" fmla="*/ 906029 h 1488067"/>
                  <a:gd name="connsiteX639" fmla="*/ 262911 w 692037"/>
                  <a:gd name="connsiteY639" fmla="*/ 906458 h 1488067"/>
                  <a:gd name="connsiteX640" fmla="*/ 264914 w 692037"/>
                  <a:gd name="connsiteY640" fmla="*/ 906029 h 1488067"/>
                  <a:gd name="connsiteX641" fmla="*/ 266916 w 692037"/>
                  <a:gd name="connsiteY641" fmla="*/ 905314 h 1488067"/>
                  <a:gd name="connsiteX642" fmla="*/ 268347 w 692037"/>
                  <a:gd name="connsiteY642" fmla="*/ 905170 h 1488067"/>
                  <a:gd name="connsiteX643" fmla="*/ 272781 w 692037"/>
                  <a:gd name="connsiteY643" fmla="*/ 910034 h 1488067"/>
                  <a:gd name="connsiteX644" fmla="*/ 270779 w 692037"/>
                  <a:gd name="connsiteY644" fmla="*/ 910177 h 1488067"/>
                  <a:gd name="connsiteX645" fmla="*/ 268919 w 692037"/>
                  <a:gd name="connsiteY645" fmla="*/ 910892 h 1488067"/>
                  <a:gd name="connsiteX646" fmla="*/ 267203 w 692037"/>
                  <a:gd name="connsiteY646" fmla="*/ 912323 h 1488067"/>
                  <a:gd name="connsiteX647" fmla="*/ 266773 w 692037"/>
                  <a:gd name="connsiteY647" fmla="*/ 914611 h 1488067"/>
                  <a:gd name="connsiteX648" fmla="*/ 264485 w 692037"/>
                  <a:gd name="connsiteY648" fmla="*/ 910177 h 1488067"/>
                  <a:gd name="connsiteX649" fmla="*/ 262911 w 692037"/>
                  <a:gd name="connsiteY649" fmla="*/ 909462 h 1488067"/>
                  <a:gd name="connsiteX650" fmla="*/ 262196 w 692037"/>
                  <a:gd name="connsiteY650" fmla="*/ 910463 h 1488067"/>
                  <a:gd name="connsiteX651" fmla="*/ 264771 w 692037"/>
                  <a:gd name="connsiteY651" fmla="*/ 916471 h 1488067"/>
                  <a:gd name="connsiteX652" fmla="*/ 265772 w 692037"/>
                  <a:gd name="connsiteY652" fmla="*/ 918331 h 1488067"/>
                  <a:gd name="connsiteX653" fmla="*/ 267631 w 692037"/>
                  <a:gd name="connsiteY653" fmla="*/ 918760 h 1488067"/>
                  <a:gd name="connsiteX654" fmla="*/ 266916 w 692037"/>
                  <a:gd name="connsiteY654" fmla="*/ 920619 h 1488067"/>
                  <a:gd name="connsiteX655" fmla="*/ 266488 w 692037"/>
                  <a:gd name="connsiteY655" fmla="*/ 922479 h 1488067"/>
                  <a:gd name="connsiteX656" fmla="*/ 267059 w 692037"/>
                  <a:gd name="connsiteY656" fmla="*/ 924481 h 1488067"/>
                  <a:gd name="connsiteX657" fmla="*/ 269920 w 692037"/>
                  <a:gd name="connsiteY657" fmla="*/ 930775 h 1488067"/>
                  <a:gd name="connsiteX658" fmla="*/ 272352 w 692037"/>
                  <a:gd name="connsiteY658" fmla="*/ 934923 h 1488067"/>
                  <a:gd name="connsiteX659" fmla="*/ 270922 w 692037"/>
                  <a:gd name="connsiteY659" fmla="*/ 935496 h 1488067"/>
                  <a:gd name="connsiteX660" fmla="*/ 269634 w 692037"/>
                  <a:gd name="connsiteY660" fmla="*/ 936497 h 1488067"/>
                  <a:gd name="connsiteX661" fmla="*/ 268633 w 692037"/>
                  <a:gd name="connsiteY661" fmla="*/ 938070 h 1488067"/>
                  <a:gd name="connsiteX662" fmla="*/ 269777 w 692037"/>
                  <a:gd name="connsiteY662" fmla="*/ 942505 h 1488067"/>
                  <a:gd name="connsiteX663" fmla="*/ 268919 w 692037"/>
                  <a:gd name="connsiteY663" fmla="*/ 945223 h 1488067"/>
                  <a:gd name="connsiteX664" fmla="*/ 266058 w 692037"/>
                  <a:gd name="connsiteY664" fmla="*/ 949657 h 1488067"/>
                  <a:gd name="connsiteX665" fmla="*/ 264198 w 692037"/>
                  <a:gd name="connsiteY665" fmla="*/ 956809 h 1488067"/>
                  <a:gd name="connsiteX666" fmla="*/ 263197 w 692037"/>
                  <a:gd name="connsiteY666" fmla="*/ 962960 h 1488067"/>
                  <a:gd name="connsiteX667" fmla="*/ 262625 w 692037"/>
                  <a:gd name="connsiteY667" fmla="*/ 969253 h 1488067"/>
                  <a:gd name="connsiteX668" fmla="*/ 261624 w 692037"/>
                  <a:gd name="connsiteY668" fmla="*/ 971256 h 1488067"/>
                  <a:gd name="connsiteX669" fmla="*/ 258334 w 692037"/>
                  <a:gd name="connsiteY669" fmla="*/ 974260 h 1488067"/>
                  <a:gd name="connsiteX670" fmla="*/ 256474 w 692037"/>
                  <a:gd name="connsiteY670" fmla="*/ 975547 h 1488067"/>
                  <a:gd name="connsiteX671" fmla="*/ 255187 w 692037"/>
                  <a:gd name="connsiteY671" fmla="*/ 975833 h 1488067"/>
                  <a:gd name="connsiteX672" fmla="*/ 253900 w 692037"/>
                  <a:gd name="connsiteY672" fmla="*/ 975833 h 1488067"/>
                  <a:gd name="connsiteX673" fmla="*/ 246604 w 692037"/>
                  <a:gd name="connsiteY673" fmla="*/ 977979 h 1488067"/>
                  <a:gd name="connsiteX674" fmla="*/ 239739 w 692037"/>
                  <a:gd name="connsiteY674" fmla="*/ 981841 h 1488067"/>
                  <a:gd name="connsiteX675" fmla="*/ 238594 w 692037"/>
                  <a:gd name="connsiteY675" fmla="*/ 982843 h 1488067"/>
                  <a:gd name="connsiteX676" fmla="*/ 237879 w 692037"/>
                  <a:gd name="connsiteY676" fmla="*/ 984273 h 1488067"/>
                  <a:gd name="connsiteX677" fmla="*/ 237450 w 692037"/>
                  <a:gd name="connsiteY677" fmla="*/ 986132 h 1488067"/>
                  <a:gd name="connsiteX678" fmla="*/ 237306 w 692037"/>
                  <a:gd name="connsiteY678" fmla="*/ 987992 h 1488067"/>
                  <a:gd name="connsiteX679" fmla="*/ 237879 w 692037"/>
                  <a:gd name="connsiteY679" fmla="*/ 989995 h 1488067"/>
                  <a:gd name="connsiteX680" fmla="*/ 238737 w 692037"/>
                  <a:gd name="connsiteY680" fmla="*/ 991711 h 1488067"/>
                  <a:gd name="connsiteX681" fmla="*/ 242457 w 692037"/>
                  <a:gd name="connsiteY681" fmla="*/ 994715 h 1488067"/>
                  <a:gd name="connsiteX682" fmla="*/ 248893 w 692037"/>
                  <a:gd name="connsiteY682" fmla="*/ 996860 h 1488067"/>
                  <a:gd name="connsiteX683" fmla="*/ 255044 w 692037"/>
                  <a:gd name="connsiteY683" fmla="*/ 999578 h 1488067"/>
                  <a:gd name="connsiteX684" fmla="*/ 258191 w 692037"/>
                  <a:gd name="connsiteY684" fmla="*/ 1002868 h 1488067"/>
                  <a:gd name="connsiteX685" fmla="*/ 261624 w 692037"/>
                  <a:gd name="connsiteY685" fmla="*/ 1005586 h 1488067"/>
                  <a:gd name="connsiteX686" fmla="*/ 265200 w 692037"/>
                  <a:gd name="connsiteY686" fmla="*/ 1006730 h 1488067"/>
                  <a:gd name="connsiteX687" fmla="*/ 269062 w 692037"/>
                  <a:gd name="connsiteY687" fmla="*/ 1007160 h 1488067"/>
                  <a:gd name="connsiteX688" fmla="*/ 274927 w 692037"/>
                  <a:gd name="connsiteY688" fmla="*/ 1010450 h 1488067"/>
                  <a:gd name="connsiteX689" fmla="*/ 279361 w 692037"/>
                  <a:gd name="connsiteY689" fmla="*/ 1016171 h 1488067"/>
                  <a:gd name="connsiteX690" fmla="*/ 280935 w 692037"/>
                  <a:gd name="connsiteY690" fmla="*/ 1019175 h 1488067"/>
                  <a:gd name="connsiteX691" fmla="*/ 282222 w 692037"/>
                  <a:gd name="connsiteY691" fmla="*/ 1022322 h 1488067"/>
                  <a:gd name="connsiteX692" fmla="*/ 280649 w 692037"/>
                  <a:gd name="connsiteY692" fmla="*/ 1030046 h 1488067"/>
                  <a:gd name="connsiteX693" fmla="*/ 279504 w 692037"/>
                  <a:gd name="connsiteY693" fmla="*/ 1034195 h 1488067"/>
                  <a:gd name="connsiteX694" fmla="*/ 275070 w 692037"/>
                  <a:gd name="connsiteY694" fmla="*/ 1042205 h 1488067"/>
                  <a:gd name="connsiteX695" fmla="*/ 269920 w 692037"/>
                  <a:gd name="connsiteY695" fmla="*/ 1049786 h 1488067"/>
                  <a:gd name="connsiteX696" fmla="*/ 265057 w 692037"/>
                  <a:gd name="connsiteY696" fmla="*/ 1055508 h 1488067"/>
                  <a:gd name="connsiteX697" fmla="*/ 264198 w 692037"/>
                  <a:gd name="connsiteY697" fmla="*/ 1056652 h 1488067"/>
                  <a:gd name="connsiteX698" fmla="*/ 263627 w 692037"/>
                  <a:gd name="connsiteY698" fmla="*/ 1058083 h 1488067"/>
                  <a:gd name="connsiteX699" fmla="*/ 263913 w 692037"/>
                  <a:gd name="connsiteY699" fmla="*/ 1058941 h 1488067"/>
                  <a:gd name="connsiteX700" fmla="*/ 264771 w 692037"/>
                  <a:gd name="connsiteY700" fmla="*/ 1059370 h 1488067"/>
                  <a:gd name="connsiteX701" fmla="*/ 267346 w 692037"/>
                  <a:gd name="connsiteY701" fmla="*/ 1059370 h 1488067"/>
                  <a:gd name="connsiteX702" fmla="*/ 269920 w 692037"/>
                  <a:gd name="connsiteY702" fmla="*/ 1058083 h 1488067"/>
                  <a:gd name="connsiteX703" fmla="*/ 269205 w 692037"/>
                  <a:gd name="connsiteY703" fmla="*/ 1057082 h 1488067"/>
                  <a:gd name="connsiteX704" fmla="*/ 269491 w 692037"/>
                  <a:gd name="connsiteY704" fmla="*/ 1055937 h 1488067"/>
                  <a:gd name="connsiteX705" fmla="*/ 270492 w 692037"/>
                  <a:gd name="connsiteY705" fmla="*/ 1055651 h 1488067"/>
                  <a:gd name="connsiteX706" fmla="*/ 271494 w 692037"/>
                  <a:gd name="connsiteY706" fmla="*/ 1056366 h 1488067"/>
                  <a:gd name="connsiteX707" fmla="*/ 270779 w 692037"/>
                  <a:gd name="connsiteY707" fmla="*/ 1057653 h 1488067"/>
                  <a:gd name="connsiteX708" fmla="*/ 270779 w 692037"/>
                  <a:gd name="connsiteY708" fmla="*/ 1062231 h 1488067"/>
                  <a:gd name="connsiteX709" fmla="*/ 270922 w 692037"/>
                  <a:gd name="connsiteY709" fmla="*/ 1062946 h 1488067"/>
                  <a:gd name="connsiteX710" fmla="*/ 271637 w 692037"/>
                  <a:gd name="connsiteY710" fmla="*/ 1063232 h 1488067"/>
                  <a:gd name="connsiteX711" fmla="*/ 276071 w 692037"/>
                  <a:gd name="connsiteY711" fmla="*/ 1061802 h 1488067"/>
                  <a:gd name="connsiteX712" fmla="*/ 279504 w 692037"/>
                  <a:gd name="connsiteY712" fmla="*/ 1062803 h 1488067"/>
                  <a:gd name="connsiteX713" fmla="*/ 280077 w 692037"/>
                  <a:gd name="connsiteY713" fmla="*/ 1063947 h 1488067"/>
                  <a:gd name="connsiteX714" fmla="*/ 280649 w 692037"/>
                  <a:gd name="connsiteY714" fmla="*/ 1067094 h 1488067"/>
                  <a:gd name="connsiteX715" fmla="*/ 281220 w 692037"/>
                  <a:gd name="connsiteY715" fmla="*/ 1068525 h 1488067"/>
                  <a:gd name="connsiteX716" fmla="*/ 283795 w 692037"/>
                  <a:gd name="connsiteY716" fmla="*/ 1069812 h 1488067"/>
                  <a:gd name="connsiteX717" fmla="*/ 285941 w 692037"/>
                  <a:gd name="connsiteY717" fmla="*/ 1068668 h 1488067"/>
                  <a:gd name="connsiteX718" fmla="*/ 287944 w 692037"/>
                  <a:gd name="connsiteY718" fmla="*/ 1067094 h 1488067"/>
                  <a:gd name="connsiteX719" fmla="*/ 295239 w 692037"/>
                  <a:gd name="connsiteY719" fmla="*/ 1062517 h 1488067"/>
                  <a:gd name="connsiteX720" fmla="*/ 299816 w 692037"/>
                  <a:gd name="connsiteY720" fmla="*/ 1059227 h 1488067"/>
                  <a:gd name="connsiteX721" fmla="*/ 304108 w 692037"/>
                  <a:gd name="connsiteY721" fmla="*/ 1055365 h 1488067"/>
                  <a:gd name="connsiteX722" fmla="*/ 306396 w 692037"/>
                  <a:gd name="connsiteY722" fmla="*/ 1052361 h 1488067"/>
                  <a:gd name="connsiteX723" fmla="*/ 308112 w 692037"/>
                  <a:gd name="connsiteY723" fmla="*/ 1048785 h 1488067"/>
                  <a:gd name="connsiteX724" fmla="*/ 312118 w 692037"/>
                  <a:gd name="connsiteY724" fmla="*/ 1043349 h 1488067"/>
                  <a:gd name="connsiteX725" fmla="*/ 313978 w 692037"/>
                  <a:gd name="connsiteY725" fmla="*/ 1039487 h 1488067"/>
                  <a:gd name="connsiteX726" fmla="*/ 316123 w 692037"/>
                  <a:gd name="connsiteY726" fmla="*/ 1035911 h 1488067"/>
                  <a:gd name="connsiteX727" fmla="*/ 318841 w 692037"/>
                  <a:gd name="connsiteY727" fmla="*/ 1032478 h 1488067"/>
                  <a:gd name="connsiteX728" fmla="*/ 322989 w 692037"/>
                  <a:gd name="connsiteY728" fmla="*/ 1027901 h 1488067"/>
                  <a:gd name="connsiteX729" fmla="*/ 325278 w 692037"/>
                  <a:gd name="connsiteY729" fmla="*/ 1022608 h 1488067"/>
                  <a:gd name="connsiteX730" fmla="*/ 327709 w 692037"/>
                  <a:gd name="connsiteY730" fmla="*/ 1020320 h 1488067"/>
                  <a:gd name="connsiteX731" fmla="*/ 329855 w 692037"/>
                  <a:gd name="connsiteY731" fmla="*/ 1017745 h 1488067"/>
                  <a:gd name="connsiteX732" fmla="*/ 333717 w 692037"/>
                  <a:gd name="connsiteY732" fmla="*/ 1009019 h 1488067"/>
                  <a:gd name="connsiteX733" fmla="*/ 338009 w 692037"/>
                  <a:gd name="connsiteY733" fmla="*/ 1000580 h 1488067"/>
                  <a:gd name="connsiteX734" fmla="*/ 333717 w 692037"/>
                  <a:gd name="connsiteY734" fmla="*/ 998148 h 1488067"/>
                  <a:gd name="connsiteX735" fmla="*/ 332859 w 692037"/>
                  <a:gd name="connsiteY735" fmla="*/ 996431 h 1488067"/>
                  <a:gd name="connsiteX736" fmla="*/ 332716 w 692037"/>
                  <a:gd name="connsiteY736" fmla="*/ 994143 h 1488067"/>
                  <a:gd name="connsiteX737" fmla="*/ 333288 w 692037"/>
                  <a:gd name="connsiteY737" fmla="*/ 989852 h 1488067"/>
                  <a:gd name="connsiteX738" fmla="*/ 335576 w 692037"/>
                  <a:gd name="connsiteY738" fmla="*/ 986276 h 1488067"/>
                  <a:gd name="connsiteX739" fmla="*/ 337007 w 692037"/>
                  <a:gd name="connsiteY739" fmla="*/ 984702 h 1488067"/>
                  <a:gd name="connsiteX740" fmla="*/ 338580 w 692037"/>
                  <a:gd name="connsiteY740" fmla="*/ 983415 h 1488067"/>
                  <a:gd name="connsiteX741" fmla="*/ 343587 w 692037"/>
                  <a:gd name="connsiteY741" fmla="*/ 980983 h 1488067"/>
                  <a:gd name="connsiteX742" fmla="*/ 346877 w 692037"/>
                  <a:gd name="connsiteY742" fmla="*/ 979696 h 1488067"/>
                  <a:gd name="connsiteX743" fmla="*/ 350310 w 692037"/>
                  <a:gd name="connsiteY743" fmla="*/ 979409 h 1488067"/>
                  <a:gd name="connsiteX744" fmla="*/ 354316 w 692037"/>
                  <a:gd name="connsiteY744" fmla="*/ 979838 h 1488067"/>
                  <a:gd name="connsiteX745" fmla="*/ 358320 w 692037"/>
                  <a:gd name="connsiteY745" fmla="*/ 980697 h 1488067"/>
                  <a:gd name="connsiteX746" fmla="*/ 359608 w 692037"/>
                  <a:gd name="connsiteY746" fmla="*/ 981841 h 1488067"/>
                  <a:gd name="connsiteX747" fmla="*/ 361038 w 692037"/>
                  <a:gd name="connsiteY747" fmla="*/ 984702 h 1488067"/>
                  <a:gd name="connsiteX748" fmla="*/ 362040 w 692037"/>
                  <a:gd name="connsiteY748" fmla="*/ 985131 h 1488067"/>
                  <a:gd name="connsiteX749" fmla="*/ 363756 w 692037"/>
                  <a:gd name="connsiteY749" fmla="*/ 981698 h 1488067"/>
                  <a:gd name="connsiteX750" fmla="*/ 363326 w 692037"/>
                  <a:gd name="connsiteY750" fmla="*/ 979982 h 1488067"/>
                  <a:gd name="connsiteX751" fmla="*/ 362326 w 692037"/>
                  <a:gd name="connsiteY751" fmla="*/ 978837 h 1488067"/>
                  <a:gd name="connsiteX752" fmla="*/ 362183 w 692037"/>
                  <a:gd name="connsiteY752" fmla="*/ 977407 h 1488067"/>
                  <a:gd name="connsiteX753" fmla="*/ 362898 w 692037"/>
                  <a:gd name="connsiteY753" fmla="*/ 971685 h 1488067"/>
                  <a:gd name="connsiteX754" fmla="*/ 364185 w 692037"/>
                  <a:gd name="connsiteY754" fmla="*/ 966822 h 1488067"/>
                  <a:gd name="connsiteX755" fmla="*/ 367475 w 692037"/>
                  <a:gd name="connsiteY755" fmla="*/ 965821 h 1488067"/>
                  <a:gd name="connsiteX756" fmla="*/ 370336 w 692037"/>
                  <a:gd name="connsiteY756" fmla="*/ 963675 h 1488067"/>
                  <a:gd name="connsiteX757" fmla="*/ 372911 w 692037"/>
                  <a:gd name="connsiteY757" fmla="*/ 960814 h 1488067"/>
                  <a:gd name="connsiteX758" fmla="*/ 374341 w 692037"/>
                  <a:gd name="connsiteY758" fmla="*/ 957095 h 1488067"/>
                  <a:gd name="connsiteX759" fmla="*/ 375342 w 692037"/>
                  <a:gd name="connsiteY759" fmla="*/ 948655 h 1488067"/>
                  <a:gd name="connsiteX760" fmla="*/ 376772 w 692037"/>
                  <a:gd name="connsiteY760" fmla="*/ 940216 h 1488067"/>
                  <a:gd name="connsiteX761" fmla="*/ 378347 w 692037"/>
                  <a:gd name="connsiteY761" fmla="*/ 936497 h 1488067"/>
                  <a:gd name="connsiteX762" fmla="*/ 380492 w 692037"/>
                  <a:gd name="connsiteY762" fmla="*/ 933064 h 1488067"/>
                  <a:gd name="connsiteX763" fmla="*/ 381064 w 692037"/>
                  <a:gd name="connsiteY763" fmla="*/ 930775 h 1488067"/>
                  <a:gd name="connsiteX764" fmla="*/ 379205 w 692037"/>
                  <a:gd name="connsiteY764" fmla="*/ 929631 h 1488067"/>
                  <a:gd name="connsiteX765" fmla="*/ 376487 w 692037"/>
                  <a:gd name="connsiteY765" fmla="*/ 928486 h 1488067"/>
                  <a:gd name="connsiteX766" fmla="*/ 243600 w 692037"/>
                  <a:gd name="connsiteY766" fmla="*/ 1040202 h 1488067"/>
                  <a:gd name="connsiteX767" fmla="*/ 243743 w 692037"/>
                  <a:gd name="connsiteY767" fmla="*/ 1037628 h 1488067"/>
                  <a:gd name="connsiteX768" fmla="*/ 241884 w 692037"/>
                  <a:gd name="connsiteY768" fmla="*/ 1038772 h 1488067"/>
                  <a:gd name="connsiteX769" fmla="*/ 241026 w 692037"/>
                  <a:gd name="connsiteY769" fmla="*/ 1038915 h 1488067"/>
                  <a:gd name="connsiteX770" fmla="*/ 239166 w 692037"/>
                  <a:gd name="connsiteY770" fmla="*/ 1040489 h 1488067"/>
                  <a:gd name="connsiteX771" fmla="*/ 238308 w 692037"/>
                  <a:gd name="connsiteY771" fmla="*/ 1043636 h 1488067"/>
                  <a:gd name="connsiteX772" fmla="*/ 238165 w 692037"/>
                  <a:gd name="connsiteY772" fmla="*/ 1045066 h 1488067"/>
                  <a:gd name="connsiteX773" fmla="*/ 242170 w 692037"/>
                  <a:gd name="connsiteY773" fmla="*/ 1042920 h 1488067"/>
                  <a:gd name="connsiteX774" fmla="*/ 243600 w 692037"/>
                  <a:gd name="connsiteY774" fmla="*/ 1040202 h 148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Lst>
                <a:rect l="l" t="t" r="r" b="b"/>
                <a:pathLst>
                  <a:path w="692037" h="1488067">
                    <a:moveTo>
                      <a:pt x="10155" y="1406247"/>
                    </a:moveTo>
                    <a:lnTo>
                      <a:pt x="6437" y="1406533"/>
                    </a:lnTo>
                    <a:lnTo>
                      <a:pt x="6437" y="1407821"/>
                    </a:lnTo>
                    <a:lnTo>
                      <a:pt x="5579" y="1411969"/>
                    </a:lnTo>
                    <a:lnTo>
                      <a:pt x="858" y="1415259"/>
                    </a:lnTo>
                    <a:lnTo>
                      <a:pt x="0" y="1416975"/>
                    </a:lnTo>
                    <a:lnTo>
                      <a:pt x="429" y="1417547"/>
                    </a:lnTo>
                    <a:lnTo>
                      <a:pt x="2431" y="1417404"/>
                    </a:lnTo>
                    <a:lnTo>
                      <a:pt x="3719" y="1415688"/>
                    </a:lnTo>
                    <a:lnTo>
                      <a:pt x="4434" y="1415974"/>
                    </a:lnTo>
                    <a:lnTo>
                      <a:pt x="5579" y="1417404"/>
                    </a:lnTo>
                    <a:lnTo>
                      <a:pt x="9012" y="1418406"/>
                    </a:lnTo>
                    <a:lnTo>
                      <a:pt x="10728" y="1418406"/>
                    </a:lnTo>
                    <a:lnTo>
                      <a:pt x="10013" y="1415116"/>
                    </a:lnTo>
                    <a:lnTo>
                      <a:pt x="9440" y="1414687"/>
                    </a:lnTo>
                    <a:lnTo>
                      <a:pt x="8725" y="1413256"/>
                    </a:lnTo>
                    <a:lnTo>
                      <a:pt x="10013" y="1412398"/>
                    </a:lnTo>
                    <a:lnTo>
                      <a:pt x="9584" y="1410682"/>
                    </a:lnTo>
                    <a:lnTo>
                      <a:pt x="9584" y="1409108"/>
                    </a:lnTo>
                    <a:lnTo>
                      <a:pt x="11157" y="1407677"/>
                    </a:lnTo>
                    <a:lnTo>
                      <a:pt x="11443" y="1406962"/>
                    </a:lnTo>
                    <a:lnTo>
                      <a:pt x="11015" y="1406390"/>
                    </a:lnTo>
                    <a:lnTo>
                      <a:pt x="10155" y="1406247"/>
                    </a:lnTo>
                    <a:close/>
                    <a:moveTo>
                      <a:pt x="21170" y="1220149"/>
                    </a:moveTo>
                    <a:lnTo>
                      <a:pt x="22743" y="1221008"/>
                    </a:lnTo>
                    <a:lnTo>
                      <a:pt x="24317" y="1221151"/>
                    </a:lnTo>
                    <a:lnTo>
                      <a:pt x="25319" y="1221151"/>
                    </a:lnTo>
                    <a:lnTo>
                      <a:pt x="25604" y="1220292"/>
                    </a:lnTo>
                    <a:lnTo>
                      <a:pt x="25747" y="1218433"/>
                    </a:lnTo>
                    <a:lnTo>
                      <a:pt x="25319" y="1217718"/>
                    </a:lnTo>
                    <a:lnTo>
                      <a:pt x="23888" y="1216859"/>
                    </a:lnTo>
                    <a:lnTo>
                      <a:pt x="20312" y="1218004"/>
                    </a:lnTo>
                    <a:lnTo>
                      <a:pt x="19310" y="1220149"/>
                    </a:lnTo>
                    <a:lnTo>
                      <a:pt x="20169" y="1220435"/>
                    </a:lnTo>
                    <a:lnTo>
                      <a:pt x="21170" y="1220149"/>
                    </a:lnTo>
                    <a:close/>
                    <a:moveTo>
                      <a:pt x="68374" y="1268784"/>
                    </a:moveTo>
                    <a:lnTo>
                      <a:pt x="67515" y="1267496"/>
                    </a:lnTo>
                    <a:lnTo>
                      <a:pt x="65084" y="1266638"/>
                    </a:lnTo>
                    <a:lnTo>
                      <a:pt x="65084" y="1264922"/>
                    </a:lnTo>
                    <a:lnTo>
                      <a:pt x="68231" y="1265494"/>
                    </a:lnTo>
                    <a:lnTo>
                      <a:pt x="68231" y="1263920"/>
                    </a:lnTo>
                    <a:lnTo>
                      <a:pt x="62509" y="1257483"/>
                    </a:lnTo>
                    <a:lnTo>
                      <a:pt x="57360" y="1257626"/>
                    </a:lnTo>
                    <a:lnTo>
                      <a:pt x="56787" y="1261346"/>
                    </a:lnTo>
                    <a:lnTo>
                      <a:pt x="57789" y="1265494"/>
                    </a:lnTo>
                    <a:lnTo>
                      <a:pt x="56072" y="1267353"/>
                    </a:lnTo>
                    <a:lnTo>
                      <a:pt x="56072" y="1269499"/>
                    </a:lnTo>
                    <a:lnTo>
                      <a:pt x="53498" y="1270643"/>
                    </a:lnTo>
                    <a:lnTo>
                      <a:pt x="52783" y="1272360"/>
                    </a:lnTo>
                    <a:lnTo>
                      <a:pt x="52783" y="1274505"/>
                    </a:lnTo>
                    <a:lnTo>
                      <a:pt x="50065" y="1276651"/>
                    </a:lnTo>
                    <a:lnTo>
                      <a:pt x="49492" y="1278940"/>
                    </a:lnTo>
                    <a:lnTo>
                      <a:pt x="50493" y="1279083"/>
                    </a:lnTo>
                    <a:lnTo>
                      <a:pt x="54213" y="1278225"/>
                    </a:lnTo>
                    <a:lnTo>
                      <a:pt x="57503" y="1275650"/>
                    </a:lnTo>
                    <a:lnTo>
                      <a:pt x="58218" y="1275507"/>
                    </a:lnTo>
                    <a:lnTo>
                      <a:pt x="61079" y="1275936"/>
                    </a:lnTo>
                    <a:lnTo>
                      <a:pt x="64369" y="1273504"/>
                    </a:lnTo>
                    <a:lnTo>
                      <a:pt x="69518" y="1272932"/>
                    </a:lnTo>
                    <a:lnTo>
                      <a:pt x="71235" y="1271787"/>
                    </a:lnTo>
                    <a:lnTo>
                      <a:pt x="71807" y="1270214"/>
                    </a:lnTo>
                    <a:lnTo>
                      <a:pt x="71235" y="1268355"/>
                    </a:lnTo>
                    <a:lnTo>
                      <a:pt x="68374" y="1268784"/>
                    </a:lnTo>
                    <a:close/>
                    <a:moveTo>
                      <a:pt x="34187" y="1205130"/>
                    </a:moveTo>
                    <a:lnTo>
                      <a:pt x="32900" y="1200696"/>
                    </a:lnTo>
                    <a:lnTo>
                      <a:pt x="32328" y="1200696"/>
                    </a:lnTo>
                    <a:lnTo>
                      <a:pt x="30182" y="1202984"/>
                    </a:lnTo>
                    <a:lnTo>
                      <a:pt x="31326" y="1204272"/>
                    </a:lnTo>
                    <a:lnTo>
                      <a:pt x="34187" y="1205130"/>
                    </a:lnTo>
                    <a:close/>
                    <a:moveTo>
                      <a:pt x="97840" y="1484634"/>
                    </a:moveTo>
                    <a:lnTo>
                      <a:pt x="96410" y="1485206"/>
                    </a:lnTo>
                    <a:lnTo>
                      <a:pt x="94694" y="1485063"/>
                    </a:lnTo>
                    <a:lnTo>
                      <a:pt x="95266" y="1486351"/>
                    </a:lnTo>
                    <a:lnTo>
                      <a:pt x="96410" y="1487352"/>
                    </a:lnTo>
                    <a:lnTo>
                      <a:pt x="97983" y="1488067"/>
                    </a:lnTo>
                    <a:lnTo>
                      <a:pt x="101131" y="1487209"/>
                    </a:lnTo>
                    <a:lnTo>
                      <a:pt x="99414" y="1485206"/>
                    </a:lnTo>
                    <a:lnTo>
                      <a:pt x="97840" y="1484634"/>
                    </a:lnTo>
                    <a:close/>
                    <a:moveTo>
                      <a:pt x="285941" y="880424"/>
                    </a:moveTo>
                    <a:lnTo>
                      <a:pt x="288516" y="881855"/>
                    </a:lnTo>
                    <a:lnTo>
                      <a:pt x="289374" y="883285"/>
                    </a:lnTo>
                    <a:lnTo>
                      <a:pt x="291663" y="884001"/>
                    </a:lnTo>
                    <a:lnTo>
                      <a:pt x="291377" y="882141"/>
                    </a:lnTo>
                    <a:lnTo>
                      <a:pt x="290518" y="878565"/>
                    </a:lnTo>
                    <a:lnTo>
                      <a:pt x="288516" y="876419"/>
                    </a:lnTo>
                    <a:lnTo>
                      <a:pt x="287514" y="874989"/>
                    </a:lnTo>
                    <a:lnTo>
                      <a:pt x="286942" y="875275"/>
                    </a:lnTo>
                    <a:lnTo>
                      <a:pt x="286656" y="875847"/>
                    </a:lnTo>
                    <a:lnTo>
                      <a:pt x="285226" y="877278"/>
                    </a:lnTo>
                    <a:lnTo>
                      <a:pt x="285511" y="880138"/>
                    </a:lnTo>
                    <a:lnTo>
                      <a:pt x="285941" y="880424"/>
                    </a:lnTo>
                    <a:close/>
                    <a:moveTo>
                      <a:pt x="538553" y="1148199"/>
                    </a:moveTo>
                    <a:lnTo>
                      <a:pt x="540413" y="1148199"/>
                    </a:lnTo>
                    <a:lnTo>
                      <a:pt x="541557" y="1147198"/>
                    </a:lnTo>
                    <a:lnTo>
                      <a:pt x="529828" y="1146340"/>
                    </a:lnTo>
                    <a:lnTo>
                      <a:pt x="526824" y="1148056"/>
                    </a:lnTo>
                    <a:lnTo>
                      <a:pt x="523963" y="1147770"/>
                    </a:lnTo>
                    <a:lnTo>
                      <a:pt x="521389" y="1150202"/>
                    </a:lnTo>
                    <a:lnTo>
                      <a:pt x="522532" y="1150631"/>
                    </a:lnTo>
                    <a:lnTo>
                      <a:pt x="527825" y="1150059"/>
                    </a:lnTo>
                    <a:lnTo>
                      <a:pt x="530257" y="1151203"/>
                    </a:lnTo>
                    <a:lnTo>
                      <a:pt x="531259" y="1153063"/>
                    </a:lnTo>
                    <a:lnTo>
                      <a:pt x="530114" y="1155065"/>
                    </a:lnTo>
                    <a:lnTo>
                      <a:pt x="527968" y="1156925"/>
                    </a:lnTo>
                    <a:lnTo>
                      <a:pt x="527968" y="1158069"/>
                    </a:lnTo>
                    <a:lnTo>
                      <a:pt x="528969" y="1160644"/>
                    </a:lnTo>
                    <a:lnTo>
                      <a:pt x="529828" y="1160930"/>
                    </a:lnTo>
                    <a:lnTo>
                      <a:pt x="531544" y="1160930"/>
                    </a:lnTo>
                    <a:lnTo>
                      <a:pt x="533404" y="1159499"/>
                    </a:lnTo>
                    <a:lnTo>
                      <a:pt x="536980" y="1158498"/>
                    </a:lnTo>
                    <a:lnTo>
                      <a:pt x="536980" y="1157640"/>
                    </a:lnTo>
                    <a:lnTo>
                      <a:pt x="535407" y="1154922"/>
                    </a:lnTo>
                    <a:lnTo>
                      <a:pt x="533833" y="1155065"/>
                    </a:lnTo>
                    <a:lnTo>
                      <a:pt x="531974" y="1151632"/>
                    </a:lnTo>
                    <a:lnTo>
                      <a:pt x="533690" y="1150059"/>
                    </a:lnTo>
                    <a:lnTo>
                      <a:pt x="533261" y="1149630"/>
                    </a:lnTo>
                    <a:lnTo>
                      <a:pt x="531401" y="1148914"/>
                    </a:lnTo>
                    <a:lnTo>
                      <a:pt x="531974" y="1148342"/>
                    </a:lnTo>
                    <a:lnTo>
                      <a:pt x="534691" y="1148056"/>
                    </a:lnTo>
                    <a:lnTo>
                      <a:pt x="535693" y="1149200"/>
                    </a:lnTo>
                    <a:lnTo>
                      <a:pt x="535550" y="1152061"/>
                    </a:lnTo>
                    <a:lnTo>
                      <a:pt x="538553" y="1148199"/>
                    </a:lnTo>
                    <a:close/>
                    <a:moveTo>
                      <a:pt x="539841" y="1165650"/>
                    </a:moveTo>
                    <a:lnTo>
                      <a:pt x="540270" y="1167081"/>
                    </a:lnTo>
                    <a:lnTo>
                      <a:pt x="540127" y="1169227"/>
                    </a:lnTo>
                    <a:lnTo>
                      <a:pt x="541414" y="1168940"/>
                    </a:lnTo>
                    <a:lnTo>
                      <a:pt x="542987" y="1166938"/>
                    </a:lnTo>
                    <a:lnTo>
                      <a:pt x="541987" y="1165364"/>
                    </a:lnTo>
                    <a:lnTo>
                      <a:pt x="539841" y="1165650"/>
                    </a:lnTo>
                    <a:close/>
                    <a:moveTo>
                      <a:pt x="249036" y="1056795"/>
                    </a:moveTo>
                    <a:lnTo>
                      <a:pt x="246033" y="1056509"/>
                    </a:lnTo>
                    <a:lnTo>
                      <a:pt x="248035" y="1055651"/>
                    </a:lnTo>
                    <a:lnTo>
                      <a:pt x="250896" y="1053648"/>
                    </a:lnTo>
                    <a:lnTo>
                      <a:pt x="251325" y="1052361"/>
                    </a:lnTo>
                    <a:lnTo>
                      <a:pt x="253185" y="1050359"/>
                    </a:lnTo>
                    <a:lnTo>
                      <a:pt x="254043" y="1048642"/>
                    </a:lnTo>
                    <a:lnTo>
                      <a:pt x="251611" y="1048785"/>
                    </a:lnTo>
                    <a:lnTo>
                      <a:pt x="251182" y="1047354"/>
                    </a:lnTo>
                    <a:lnTo>
                      <a:pt x="249465" y="1047498"/>
                    </a:lnTo>
                    <a:lnTo>
                      <a:pt x="248464" y="1047927"/>
                    </a:lnTo>
                    <a:lnTo>
                      <a:pt x="247176" y="1047927"/>
                    </a:lnTo>
                    <a:lnTo>
                      <a:pt x="244745" y="1047498"/>
                    </a:lnTo>
                    <a:lnTo>
                      <a:pt x="244745" y="1048785"/>
                    </a:lnTo>
                    <a:lnTo>
                      <a:pt x="245603" y="1050359"/>
                    </a:lnTo>
                    <a:lnTo>
                      <a:pt x="243600" y="1051360"/>
                    </a:lnTo>
                    <a:lnTo>
                      <a:pt x="242313" y="1053506"/>
                    </a:lnTo>
                    <a:lnTo>
                      <a:pt x="242885" y="1054506"/>
                    </a:lnTo>
                    <a:lnTo>
                      <a:pt x="241741" y="1056366"/>
                    </a:lnTo>
                    <a:lnTo>
                      <a:pt x="238737" y="1057511"/>
                    </a:lnTo>
                    <a:lnTo>
                      <a:pt x="240740" y="1054650"/>
                    </a:lnTo>
                    <a:lnTo>
                      <a:pt x="240740" y="1052218"/>
                    </a:lnTo>
                    <a:lnTo>
                      <a:pt x="242457" y="1050215"/>
                    </a:lnTo>
                    <a:lnTo>
                      <a:pt x="241455" y="1048785"/>
                    </a:lnTo>
                    <a:lnTo>
                      <a:pt x="241741" y="1047927"/>
                    </a:lnTo>
                    <a:lnTo>
                      <a:pt x="243600" y="1047068"/>
                    </a:lnTo>
                    <a:lnTo>
                      <a:pt x="245031" y="1044637"/>
                    </a:lnTo>
                    <a:lnTo>
                      <a:pt x="243315" y="1044923"/>
                    </a:lnTo>
                    <a:lnTo>
                      <a:pt x="241884" y="1045924"/>
                    </a:lnTo>
                    <a:lnTo>
                      <a:pt x="238451" y="1046639"/>
                    </a:lnTo>
                    <a:lnTo>
                      <a:pt x="237021" y="1047212"/>
                    </a:lnTo>
                    <a:lnTo>
                      <a:pt x="231728" y="1051217"/>
                    </a:lnTo>
                    <a:lnTo>
                      <a:pt x="228295" y="1052933"/>
                    </a:lnTo>
                    <a:lnTo>
                      <a:pt x="225005" y="1055079"/>
                    </a:lnTo>
                    <a:lnTo>
                      <a:pt x="221715" y="1057653"/>
                    </a:lnTo>
                    <a:lnTo>
                      <a:pt x="218282" y="1057511"/>
                    </a:lnTo>
                    <a:lnTo>
                      <a:pt x="216851" y="1054221"/>
                    </a:lnTo>
                    <a:lnTo>
                      <a:pt x="216423" y="1050359"/>
                    </a:lnTo>
                    <a:lnTo>
                      <a:pt x="216136" y="1045924"/>
                    </a:lnTo>
                    <a:lnTo>
                      <a:pt x="214563" y="1042205"/>
                    </a:lnTo>
                    <a:lnTo>
                      <a:pt x="210987" y="1041204"/>
                    </a:lnTo>
                    <a:lnTo>
                      <a:pt x="207840" y="1039487"/>
                    </a:lnTo>
                    <a:lnTo>
                      <a:pt x="206696" y="1037771"/>
                    </a:lnTo>
                    <a:lnTo>
                      <a:pt x="205980" y="1035768"/>
                    </a:lnTo>
                    <a:lnTo>
                      <a:pt x="206123" y="1033479"/>
                    </a:lnTo>
                    <a:lnTo>
                      <a:pt x="206838" y="1031334"/>
                    </a:lnTo>
                    <a:lnTo>
                      <a:pt x="213275" y="1030475"/>
                    </a:lnTo>
                    <a:lnTo>
                      <a:pt x="209843" y="1029474"/>
                    </a:lnTo>
                    <a:lnTo>
                      <a:pt x="206266" y="1029760"/>
                    </a:lnTo>
                    <a:lnTo>
                      <a:pt x="204121" y="1030475"/>
                    </a:lnTo>
                    <a:lnTo>
                      <a:pt x="198971" y="1034195"/>
                    </a:lnTo>
                    <a:lnTo>
                      <a:pt x="193107" y="1039058"/>
                    </a:lnTo>
                    <a:lnTo>
                      <a:pt x="189101" y="1045781"/>
                    </a:lnTo>
                    <a:lnTo>
                      <a:pt x="187671" y="1054936"/>
                    </a:lnTo>
                    <a:lnTo>
                      <a:pt x="185240" y="1063661"/>
                    </a:lnTo>
                    <a:lnTo>
                      <a:pt x="183380" y="1067094"/>
                    </a:lnTo>
                    <a:lnTo>
                      <a:pt x="179804" y="1071243"/>
                    </a:lnTo>
                    <a:lnTo>
                      <a:pt x="176800" y="1073531"/>
                    </a:lnTo>
                    <a:lnTo>
                      <a:pt x="174940" y="1074390"/>
                    </a:lnTo>
                    <a:lnTo>
                      <a:pt x="170792" y="1074819"/>
                    </a:lnTo>
                    <a:lnTo>
                      <a:pt x="169219" y="1076106"/>
                    </a:lnTo>
                    <a:lnTo>
                      <a:pt x="167216" y="1082543"/>
                    </a:lnTo>
                    <a:lnTo>
                      <a:pt x="165357" y="1086405"/>
                    </a:lnTo>
                    <a:lnTo>
                      <a:pt x="164212" y="1090410"/>
                    </a:lnTo>
                    <a:lnTo>
                      <a:pt x="163354" y="1094559"/>
                    </a:lnTo>
                    <a:lnTo>
                      <a:pt x="162067" y="1098135"/>
                    </a:lnTo>
                    <a:lnTo>
                      <a:pt x="163354" y="1099136"/>
                    </a:lnTo>
                    <a:lnTo>
                      <a:pt x="163926" y="1100280"/>
                    </a:lnTo>
                    <a:lnTo>
                      <a:pt x="162209" y="1100423"/>
                    </a:lnTo>
                    <a:lnTo>
                      <a:pt x="161066" y="1100852"/>
                    </a:lnTo>
                    <a:lnTo>
                      <a:pt x="160064" y="1101711"/>
                    </a:lnTo>
                    <a:lnTo>
                      <a:pt x="155200" y="1108863"/>
                    </a:lnTo>
                    <a:lnTo>
                      <a:pt x="155773" y="1112725"/>
                    </a:lnTo>
                    <a:lnTo>
                      <a:pt x="155487" y="1114870"/>
                    </a:lnTo>
                    <a:lnTo>
                      <a:pt x="154628" y="1115728"/>
                    </a:lnTo>
                    <a:lnTo>
                      <a:pt x="154772" y="1113297"/>
                    </a:lnTo>
                    <a:lnTo>
                      <a:pt x="154628" y="1111294"/>
                    </a:lnTo>
                    <a:lnTo>
                      <a:pt x="153341" y="1109578"/>
                    </a:lnTo>
                    <a:lnTo>
                      <a:pt x="149479" y="1114298"/>
                    </a:lnTo>
                    <a:lnTo>
                      <a:pt x="146475" y="1117159"/>
                    </a:lnTo>
                    <a:lnTo>
                      <a:pt x="146045" y="1118875"/>
                    </a:lnTo>
                    <a:lnTo>
                      <a:pt x="146332" y="1120878"/>
                    </a:lnTo>
                    <a:lnTo>
                      <a:pt x="144187" y="1118304"/>
                    </a:lnTo>
                    <a:lnTo>
                      <a:pt x="142613" y="1118733"/>
                    </a:lnTo>
                    <a:lnTo>
                      <a:pt x="139895" y="1120020"/>
                    </a:lnTo>
                    <a:lnTo>
                      <a:pt x="140324" y="1121164"/>
                    </a:lnTo>
                    <a:lnTo>
                      <a:pt x="142613" y="1123024"/>
                    </a:lnTo>
                    <a:lnTo>
                      <a:pt x="140324" y="1121736"/>
                    </a:lnTo>
                    <a:lnTo>
                      <a:pt x="138035" y="1121021"/>
                    </a:lnTo>
                    <a:lnTo>
                      <a:pt x="135604" y="1122022"/>
                    </a:lnTo>
                    <a:lnTo>
                      <a:pt x="133315" y="1123596"/>
                    </a:lnTo>
                    <a:lnTo>
                      <a:pt x="135460" y="1124597"/>
                    </a:lnTo>
                    <a:lnTo>
                      <a:pt x="136176" y="1126314"/>
                    </a:lnTo>
                    <a:lnTo>
                      <a:pt x="134889" y="1125312"/>
                    </a:lnTo>
                    <a:lnTo>
                      <a:pt x="133172" y="1125027"/>
                    </a:lnTo>
                    <a:lnTo>
                      <a:pt x="131313" y="1125742"/>
                    </a:lnTo>
                    <a:lnTo>
                      <a:pt x="129739" y="1127887"/>
                    </a:lnTo>
                    <a:lnTo>
                      <a:pt x="128452" y="1128889"/>
                    </a:lnTo>
                    <a:lnTo>
                      <a:pt x="127021" y="1129461"/>
                    </a:lnTo>
                    <a:lnTo>
                      <a:pt x="124447" y="1132608"/>
                    </a:lnTo>
                    <a:lnTo>
                      <a:pt x="119726" y="1135468"/>
                    </a:lnTo>
                    <a:lnTo>
                      <a:pt x="121156" y="1136184"/>
                    </a:lnTo>
                    <a:lnTo>
                      <a:pt x="120584" y="1136756"/>
                    </a:lnTo>
                    <a:lnTo>
                      <a:pt x="118868" y="1136613"/>
                    </a:lnTo>
                    <a:lnTo>
                      <a:pt x="118582" y="1138043"/>
                    </a:lnTo>
                    <a:lnTo>
                      <a:pt x="118868" y="1139474"/>
                    </a:lnTo>
                    <a:lnTo>
                      <a:pt x="116865" y="1139474"/>
                    </a:lnTo>
                    <a:lnTo>
                      <a:pt x="113575" y="1141476"/>
                    </a:lnTo>
                    <a:lnTo>
                      <a:pt x="109141" y="1142620"/>
                    </a:lnTo>
                    <a:lnTo>
                      <a:pt x="103276" y="1145481"/>
                    </a:lnTo>
                    <a:lnTo>
                      <a:pt x="98699" y="1148199"/>
                    </a:lnTo>
                    <a:lnTo>
                      <a:pt x="97698" y="1149773"/>
                    </a:lnTo>
                    <a:lnTo>
                      <a:pt x="98985" y="1153206"/>
                    </a:lnTo>
                    <a:lnTo>
                      <a:pt x="97698" y="1152776"/>
                    </a:lnTo>
                    <a:lnTo>
                      <a:pt x="95552" y="1151489"/>
                    </a:lnTo>
                    <a:lnTo>
                      <a:pt x="93264" y="1152490"/>
                    </a:lnTo>
                    <a:lnTo>
                      <a:pt x="87685" y="1156210"/>
                    </a:lnTo>
                    <a:lnTo>
                      <a:pt x="86683" y="1156352"/>
                    </a:lnTo>
                    <a:lnTo>
                      <a:pt x="82964" y="1155494"/>
                    </a:lnTo>
                    <a:lnTo>
                      <a:pt x="77100" y="1157640"/>
                    </a:lnTo>
                    <a:lnTo>
                      <a:pt x="74382" y="1159499"/>
                    </a:lnTo>
                    <a:lnTo>
                      <a:pt x="69232" y="1164792"/>
                    </a:lnTo>
                    <a:lnTo>
                      <a:pt x="63796" y="1169798"/>
                    </a:lnTo>
                    <a:lnTo>
                      <a:pt x="58933" y="1175091"/>
                    </a:lnTo>
                    <a:lnTo>
                      <a:pt x="59220" y="1178524"/>
                    </a:lnTo>
                    <a:lnTo>
                      <a:pt x="60220" y="1179812"/>
                    </a:lnTo>
                    <a:lnTo>
                      <a:pt x="60507" y="1181242"/>
                    </a:lnTo>
                    <a:lnTo>
                      <a:pt x="59076" y="1179812"/>
                    </a:lnTo>
                    <a:lnTo>
                      <a:pt x="56930" y="1178667"/>
                    </a:lnTo>
                    <a:lnTo>
                      <a:pt x="54213" y="1180384"/>
                    </a:lnTo>
                    <a:lnTo>
                      <a:pt x="50637" y="1184103"/>
                    </a:lnTo>
                    <a:lnTo>
                      <a:pt x="47776" y="1185247"/>
                    </a:lnTo>
                    <a:lnTo>
                      <a:pt x="47061" y="1186391"/>
                    </a:lnTo>
                    <a:lnTo>
                      <a:pt x="46917" y="1187679"/>
                    </a:lnTo>
                    <a:lnTo>
                      <a:pt x="47633" y="1188966"/>
                    </a:lnTo>
                    <a:lnTo>
                      <a:pt x="47490" y="1190540"/>
                    </a:lnTo>
                    <a:lnTo>
                      <a:pt x="47061" y="1192113"/>
                    </a:lnTo>
                    <a:lnTo>
                      <a:pt x="45344" y="1187250"/>
                    </a:lnTo>
                    <a:lnTo>
                      <a:pt x="38764" y="1192256"/>
                    </a:lnTo>
                    <a:lnTo>
                      <a:pt x="38049" y="1193543"/>
                    </a:lnTo>
                    <a:lnTo>
                      <a:pt x="39050" y="1195403"/>
                    </a:lnTo>
                    <a:lnTo>
                      <a:pt x="40623" y="1196690"/>
                    </a:lnTo>
                    <a:lnTo>
                      <a:pt x="38478" y="1197119"/>
                    </a:lnTo>
                    <a:lnTo>
                      <a:pt x="36619" y="1195546"/>
                    </a:lnTo>
                    <a:lnTo>
                      <a:pt x="33471" y="1198264"/>
                    </a:lnTo>
                    <a:lnTo>
                      <a:pt x="33329" y="1200266"/>
                    </a:lnTo>
                    <a:lnTo>
                      <a:pt x="33615" y="1201983"/>
                    </a:lnTo>
                    <a:lnTo>
                      <a:pt x="36476" y="1203557"/>
                    </a:lnTo>
                    <a:lnTo>
                      <a:pt x="38907" y="1204129"/>
                    </a:lnTo>
                    <a:lnTo>
                      <a:pt x="39623" y="1204558"/>
                    </a:lnTo>
                    <a:lnTo>
                      <a:pt x="37047" y="1204987"/>
                    </a:lnTo>
                    <a:lnTo>
                      <a:pt x="36189" y="1205559"/>
                    </a:lnTo>
                    <a:lnTo>
                      <a:pt x="36047" y="1206847"/>
                    </a:lnTo>
                    <a:lnTo>
                      <a:pt x="37334" y="1208992"/>
                    </a:lnTo>
                    <a:lnTo>
                      <a:pt x="34187" y="1207991"/>
                    </a:lnTo>
                    <a:lnTo>
                      <a:pt x="29895" y="1205130"/>
                    </a:lnTo>
                    <a:lnTo>
                      <a:pt x="28752" y="1205273"/>
                    </a:lnTo>
                    <a:lnTo>
                      <a:pt x="28895" y="1207419"/>
                    </a:lnTo>
                    <a:lnTo>
                      <a:pt x="30182" y="1208992"/>
                    </a:lnTo>
                    <a:lnTo>
                      <a:pt x="25891" y="1208992"/>
                    </a:lnTo>
                    <a:lnTo>
                      <a:pt x="24889" y="1211138"/>
                    </a:lnTo>
                    <a:lnTo>
                      <a:pt x="24603" y="1213999"/>
                    </a:lnTo>
                    <a:lnTo>
                      <a:pt x="28752" y="1214285"/>
                    </a:lnTo>
                    <a:lnTo>
                      <a:pt x="32471" y="1213569"/>
                    </a:lnTo>
                    <a:lnTo>
                      <a:pt x="27464" y="1216287"/>
                    </a:lnTo>
                    <a:lnTo>
                      <a:pt x="26606" y="1217861"/>
                    </a:lnTo>
                    <a:lnTo>
                      <a:pt x="27035" y="1219863"/>
                    </a:lnTo>
                    <a:lnTo>
                      <a:pt x="32900" y="1220292"/>
                    </a:lnTo>
                    <a:lnTo>
                      <a:pt x="31326" y="1221723"/>
                    </a:lnTo>
                    <a:lnTo>
                      <a:pt x="27750" y="1222581"/>
                    </a:lnTo>
                    <a:lnTo>
                      <a:pt x="18023" y="1224011"/>
                    </a:lnTo>
                    <a:lnTo>
                      <a:pt x="17308" y="1224727"/>
                    </a:lnTo>
                    <a:lnTo>
                      <a:pt x="17022" y="1227444"/>
                    </a:lnTo>
                    <a:lnTo>
                      <a:pt x="17451" y="1229733"/>
                    </a:lnTo>
                    <a:lnTo>
                      <a:pt x="21027" y="1229447"/>
                    </a:lnTo>
                    <a:lnTo>
                      <a:pt x="24174" y="1227015"/>
                    </a:lnTo>
                    <a:lnTo>
                      <a:pt x="24603" y="1228446"/>
                    </a:lnTo>
                    <a:lnTo>
                      <a:pt x="24460" y="1229733"/>
                    </a:lnTo>
                    <a:lnTo>
                      <a:pt x="22171" y="1232737"/>
                    </a:lnTo>
                    <a:lnTo>
                      <a:pt x="24603" y="1233166"/>
                    </a:lnTo>
                    <a:lnTo>
                      <a:pt x="28465" y="1230449"/>
                    </a:lnTo>
                    <a:lnTo>
                      <a:pt x="30325" y="1229590"/>
                    </a:lnTo>
                    <a:lnTo>
                      <a:pt x="24174" y="1236170"/>
                    </a:lnTo>
                    <a:lnTo>
                      <a:pt x="24746" y="1238602"/>
                    </a:lnTo>
                    <a:lnTo>
                      <a:pt x="27750" y="1239603"/>
                    </a:lnTo>
                    <a:lnTo>
                      <a:pt x="35904" y="1240461"/>
                    </a:lnTo>
                    <a:lnTo>
                      <a:pt x="44057" y="1240175"/>
                    </a:lnTo>
                    <a:lnTo>
                      <a:pt x="45487" y="1239746"/>
                    </a:lnTo>
                    <a:lnTo>
                      <a:pt x="47776" y="1236885"/>
                    </a:lnTo>
                    <a:lnTo>
                      <a:pt x="49207" y="1236599"/>
                    </a:lnTo>
                    <a:lnTo>
                      <a:pt x="53498" y="1238316"/>
                    </a:lnTo>
                    <a:lnTo>
                      <a:pt x="54642" y="1239603"/>
                    </a:lnTo>
                    <a:lnTo>
                      <a:pt x="58218" y="1244895"/>
                    </a:lnTo>
                    <a:lnTo>
                      <a:pt x="59935" y="1244895"/>
                    </a:lnTo>
                    <a:lnTo>
                      <a:pt x="65227" y="1244324"/>
                    </a:lnTo>
                    <a:lnTo>
                      <a:pt x="68660" y="1244610"/>
                    </a:lnTo>
                    <a:lnTo>
                      <a:pt x="69948" y="1245468"/>
                    </a:lnTo>
                    <a:lnTo>
                      <a:pt x="71092" y="1246755"/>
                    </a:lnTo>
                    <a:lnTo>
                      <a:pt x="72666" y="1247900"/>
                    </a:lnTo>
                    <a:lnTo>
                      <a:pt x="73381" y="1249473"/>
                    </a:lnTo>
                    <a:lnTo>
                      <a:pt x="72808" y="1251618"/>
                    </a:lnTo>
                    <a:lnTo>
                      <a:pt x="73809" y="1253192"/>
                    </a:lnTo>
                    <a:lnTo>
                      <a:pt x="74524" y="1253764"/>
                    </a:lnTo>
                    <a:lnTo>
                      <a:pt x="77100" y="1253049"/>
                    </a:lnTo>
                    <a:lnTo>
                      <a:pt x="80246" y="1253907"/>
                    </a:lnTo>
                    <a:lnTo>
                      <a:pt x="81963" y="1253049"/>
                    </a:lnTo>
                    <a:lnTo>
                      <a:pt x="86112" y="1252191"/>
                    </a:lnTo>
                    <a:lnTo>
                      <a:pt x="88257" y="1252620"/>
                    </a:lnTo>
                    <a:lnTo>
                      <a:pt x="92119" y="1253907"/>
                    </a:lnTo>
                    <a:lnTo>
                      <a:pt x="96124" y="1254623"/>
                    </a:lnTo>
                    <a:lnTo>
                      <a:pt x="103419" y="1254194"/>
                    </a:lnTo>
                    <a:lnTo>
                      <a:pt x="113861" y="1251618"/>
                    </a:lnTo>
                    <a:lnTo>
                      <a:pt x="115149" y="1250474"/>
                    </a:lnTo>
                    <a:lnTo>
                      <a:pt x="116150" y="1248901"/>
                    </a:lnTo>
                    <a:lnTo>
                      <a:pt x="120871" y="1243465"/>
                    </a:lnTo>
                    <a:lnTo>
                      <a:pt x="129024" y="1236885"/>
                    </a:lnTo>
                    <a:lnTo>
                      <a:pt x="131456" y="1233881"/>
                    </a:lnTo>
                    <a:lnTo>
                      <a:pt x="133459" y="1230449"/>
                    </a:lnTo>
                    <a:lnTo>
                      <a:pt x="136033" y="1228589"/>
                    </a:lnTo>
                    <a:lnTo>
                      <a:pt x="143757" y="1226872"/>
                    </a:lnTo>
                    <a:lnTo>
                      <a:pt x="145187" y="1226157"/>
                    </a:lnTo>
                    <a:lnTo>
                      <a:pt x="146761" y="1225871"/>
                    </a:lnTo>
                    <a:lnTo>
                      <a:pt x="147190" y="1224870"/>
                    </a:lnTo>
                    <a:lnTo>
                      <a:pt x="147047" y="1223010"/>
                    </a:lnTo>
                    <a:lnTo>
                      <a:pt x="145617" y="1221580"/>
                    </a:lnTo>
                    <a:lnTo>
                      <a:pt x="144472" y="1220006"/>
                    </a:lnTo>
                    <a:lnTo>
                      <a:pt x="144472" y="1218862"/>
                    </a:lnTo>
                    <a:lnTo>
                      <a:pt x="147905" y="1212711"/>
                    </a:lnTo>
                    <a:lnTo>
                      <a:pt x="150194" y="1207276"/>
                    </a:lnTo>
                    <a:lnTo>
                      <a:pt x="151624" y="1201411"/>
                    </a:lnTo>
                    <a:lnTo>
                      <a:pt x="153198" y="1198979"/>
                    </a:lnTo>
                    <a:lnTo>
                      <a:pt x="156917" y="1194831"/>
                    </a:lnTo>
                    <a:lnTo>
                      <a:pt x="157490" y="1192542"/>
                    </a:lnTo>
                    <a:lnTo>
                      <a:pt x="154057" y="1190969"/>
                    </a:lnTo>
                    <a:lnTo>
                      <a:pt x="153341" y="1189967"/>
                    </a:lnTo>
                    <a:lnTo>
                      <a:pt x="157775" y="1189967"/>
                    </a:lnTo>
                    <a:lnTo>
                      <a:pt x="159349" y="1184532"/>
                    </a:lnTo>
                    <a:lnTo>
                      <a:pt x="159778" y="1178810"/>
                    </a:lnTo>
                    <a:lnTo>
                      <a:pt x="160350" y="1175377"/>
                    </a:lnTo>
                    <a:lnTo>
                      <a:pt x="162782" y="1167224"/>
                    </a:lnTo>
                    <a:lnTo>
                      <a:pt x="161924" y="1166366"/>
                    </a:lnTo>
                    <a:lnTo>
                      <a:pt x="160636" y="1165793"/>
                    </a:lnTo>
                    <a:lnTo>
                      <a:pt x="164355" y="1165507"/>
                    </a:lnTo>
                    <a:lnTo>
                      <a:pt x="165929" y="1163791"/>
                    </a:lnTo>
                    <a:lnTo>
                      <a:pt x="166644" y="1161073"/>
                    </a:lnTo>
                    <a:lnTo>
                      <a:pt x="168933" y="1160501"/>
                    </a:lnTo>
                    <a:lnTo>
                      <a:pt x="173224" y="1160501"/>
                    </a:lnTo>
                    <a:lnTo>
                      <a:pt x="174797" y="1159786"/>
                    </a:lnTo>
                    <a:lnTo>
                      <a:pt x="177658" y="1157783"/>
                    </a:lnTo>
                    <a:lnTo>
                      <a:pt x="180090" y="1156496"/>
                    </a:lnTo>
                    <a:lnTo>
                      <a:pt x="182665" y="1155637"/>
                    </a:lnTo>
                    <a:lnTo>
                      <a:pt x="185812" y="1154207"/>
                    </a:lnTo>
                    <a:lnTo>
                      <a:pt x="188816" y="1152347"/>
                    </a:lnTo>
                    <a:lnTo>
                      <a:pt x="187528" y="1150059"/>
                    </a:lnTo>
                    <a:lnTo>
                      <a:pt x="184953" y="1146626"/>
                    </a:lnTo>
                    <a:lnTo>
                      <a:pt x="184381" y="1145195"/>
                    </a:lnTo>
                    <a:lnTo>
                      <a:pt x="187671" y="1147484"/>
                    </a:lnTo>
                    <a:lnTo>
                      <a:pt x="189959" y="1149773"/>
                    </a:lnTo>
                    <a:lnTo>
                      <a:pt x="192249" y="1151346"/>
                    </a:lnTo>
                    <a:lnTo>
                      <a:pt x="193822" y="1151060"/>
                    </a:lnTo>
                    <a:lnTo>
                      <a:pt x="194823" y="1149916"/>
                    </a:lnTo>
                    <a:lnTo>
                      <a:pt x="195110" y="1148056"/>
                    </a:lnTo>
                    <a:lnTo>
                      <a:pt x="196110" y="1146912"/>
                    </a:lnTo>
                    <a:lnTo>
                      <a:pt x="197684" y="1146197"/>
                    </a:lnTo>
                    <a:lnTo>
                      <a:pt x="199114" y="1146626"/>
                    </a:lnTo>
                    <a:lnTo>
                      <a:pt x="200831" y="1147913"/>
                    </a:lnTo>
                    <a:lnTo>
                      <a:pt x="197541" y="1150059"/>
                    </a:lnTo>
                    <a:lnTo>
                      <a:pt x="198399" y="1150488"/>
                    </a:lnTo>
                    <a:lnTo>
                      <a:pt x="199973" y="1150059"/>
                    </a:lnTo>
                    <a:lnTo>
                      <a:pt x="205838" y="1149343"/>
                    </a:lnTo>
                    <a:lnTo>
                      <a:pt x="207840" y="1151489"/>
                    </a:lnTo>
                    <a:lnTo>
                      <a:pt x="210987" y="1152204"/>
                    </a:lnTo>
                    <a:lnTo>
                      <a:pt x="214134" y="1151918"/>
                    </a:lnTo>
                    <a:lnTo>
                      <a:pt x="215421" y="1151489"/>
                    </a:lnTo>
                    <a:lnTo>
                      <a:pt x="216280" y="1150345"/>
                    </a:lnTo>
                    <a:lnTo>
                      <a:pt x="216995" y="1148628"/>
                    </a:lnTo>
                    <a:lnTo>
                      <a:pt x="216423" y="1145195"/>
                    </a:lnTo>
                    <a:lnTo>
                      <a:pt x="215708" y="1144194"/>
                    </a:lnTo>
                    <a:lnTo>
                      <a:pt x="211845" y="1143479"/>
                    </a:lnTo>
                    <a:lnTo>
                      <a:pt x="207554" y="1142048"/>
                    </a:lnTo>
                    <a:lnTo>
                      <a:pt x="206266" y="1139903"/>
                    </a:lnTo>
                    <a:lnTo>
                      <a:pt x="205695" y="1138329"/>
                    </a:lnTo>
                    <a:lnTo>
                      <a:pt x="205408" y="1136470"/>
                    </a:lnTo>
                    <a:lnTo>
                      <a:pt x="203978" y="1135612"/>
                    </a:lnTo>
                    <a:lnTo>
                      <a:pt x="198971" y="1136327"/>
                    </a:lnTo>
                    <a:lnTo>
                      <a:pt x="200116" y="1135326"/>
                    </a:lnTo>
                    <a:lnTo>
                      <a:pt x="202262" y="1135039"/>
                    </a:lnTo>
                    <a:lnTo>
                      <a:pt x="204264" y="1134038"/>
                    </a:lnTo>
                    <a:lnTo>
                      <a:pt x="205265" y="1132321"/>
                    </a:lnTo>
                    <a:lnTo>
                      <a:pt x="203835" y="1130891"/>
                    </a:lnTo>
                    <a:lnTo>
                      <a:pt x="201975" y="1130319"/>
                    </a:lnTo>
                    <a:lnTo>
                      <a:pt x="201832" y="1129318"/>
                    </a:lnTo>
                    <a:lnTo>
                      <a:pt x="204693" y="1128889"/>
                    </a:lnTo>
                    <a:lnTo>
                      <a:pt x="207411" y="1126600"/>
                    </a:lnTo>
                    <a:lnTo>
                      <a:pt x="209843" y="1123882"/>
                    </a:lnTo>
                    <a:lnTo>
                      <a:pt x="215421" y="1121593"/>
                    </a:lnTo>
                    <a:lnTo>
                      <a:pt x="217710" y="1120163"/>
                    </a:lnTo>
                    <a:lnTo>
                      <a:pt x="219856" y="1118446"/>
                    </a:lnTo>
                    <a:lnTo>
                      <a:pt x="223718" y="1113440"/>
                    </a:lnTo>
                    <a:lnTo>
                      <a:pt x="229726" y="1101711"/>
                    </a:lnTo>
                    <a:lnTo>
                      <a:pt x="231012" y="1100137"/>
                    </a:lnTo>
                    <a:lnTo>
                      <a:pt x="238594" y="1092699"/>
                    </a:lnTo>
                    <a:lnTo>
                      <a:pt x="240024" y="1090553"/>
                    </a:lnTo>
                    <a:lnTo>
                      <a:pt x="240024" y="1087549"/>
                    </a:lnTo>
                    <a:lnTo>
                      <a:pt x="242599" y="1085690"/>
                    </a:lnTo>
                    <a:lnTo>
                      <a:pt x="244745" y="1082829"/>
                    </a:lnTo>
                    <a:lnTo>
                      <a:pt x="249751" y="1077250"/>
                    </a:lnTo>
                    <a:lnTo>
                      <a:pt x="250610" y="1075963"/>
                    </a:lnTo>
                    <a:lnTo>
                      <a:pt x="251754" y="1073388"/>
                    </a:lnTo>
                    <a:lnTo>
                      <a:pt x="249751" y="1071099"/>
                    </a:lnTo>
                    <a:lnTo>
                      <a:pt x="248321" y="1070384"/>
                    </a:lnTo>
                    <a:lnTo>
                      <a:pt x="245746" y="1070813"/>
                    </a:lnTo>
                    <a:lnTo>
                      <a:pt x="248035" y="1066951"/>
                    </a:lnTo>
                    <a:lnTo>
                      <a:pt x="245889" y="1064949"/>
                    </a:lnTo>
                    <a:lnTo>
                      <a:pt x="245317" y="1063805"/>
                    </a:lnTo>
                    <a:lnTo>
                      <a:pt x="245174" y="1062231"/>
                    </a:lnTo>
                    <a:lnTo>
                      <a:pt x="246175" y="1059942"/>
                    </a:lnTo>
                    <a:lnTo>
                      <a:pt x="248178" y="1058512"/>
                    </a:lnTo>
                    <a:lnTo>
                      <a:pt x="250181" y="1057940"/>
                    </a:lnTo>
                    <a:lnTo>
                      <a:pt x="252040" y="1056223"/>
                    </a:lnTo>
                    <a:lnTo>
                      <a:pt x="254186" y="1053506"/>
                    </a:lnTo>
                    <a:lnTo>
                      <a:pt x="254328" y="1050501"/>
                    </a:lnTo>
                    <a:lnTo>
                      <a:pt x="251754" y="1052933"/>
                    </a:lnTo>
                    <a:lnTo>
                      <a:pt x="249036" y="1056795"/>
                    </a:lnTo>
                    <a:close/>
                    <a:moveTo>
                      <a:pt x="692038" y="24174"/>
                    </a:moveTo>
                    <a:lnTo>
                      <a:pt x="691895" y="23888"/>
                    </a:lnTo>
                    <a:lnTo>
                      <a:pt x="691608" y="23745"/>
                    </a:lnTo>
                    <a:lnTo>
                      <a:pt x="691465" y="23745"/>
                    </a:lnTo>
                    <a:lnTo>
                      <a:pt x="691608" y="24031"/>
                    </a:lnTo>
                    <a:lnTo>
                      <a:pt x="691751" y="24317"/>
                    </a:lnTo>
                    <a:lnTo>
                      <a:pt x="691895" y="24461"/>
                    </a:lnTo>
                    <a:lnTo>
                      <a:pt x="691895" y="24317"/>
                    </a:lnTo>
                    <a:lnTo>
                      <a:pt x="692038" y="24174"/>
                    </a:lnTo>
                    <a:close/>
                    <a:moveTo>
                      <a:pt x="652844" y="286"/>
                    </a:moveTo>
                    <a:lnTo>
                      <a:pt x="652558" y="0"/>
                    </a:lnTo>
                    <a:lnTo>
                      <a:pt x="652558" y="0"/>
                    </a:lnTo>
                    <a:lnTo>
                      <a:pt x="652701" y="286"/>
                    </a:lnTo>
                    <a:lnTo>
                      <a:pt x="652844" y="715"/>
                    </a:lnTo>
                    <a:lnTo>
                      <a:pt x="652987" y="1001"/>
                    </a:lnTo>
                    <a:lnTo>
                      <a:pt x="653130" y="1001"/>
                    </a:lnTo>
                    <a:lnTo>
                      <a:pt x="653130" y="572"/>
                    </a:lnTo>
                    <a:lnTo>
                      <a:pt x="652844" y="286"/>
                    </a:lnTo>
                    <a:close/>
                    <a:moveTo>
                      <a:pt x="376487" y="928486"/>
                    </a:moveTo>
                    <a:lnTo>
                      <a:pt x="373769" y="926627"/>
                    </a:lnTo>
                    <a:lnTo>
                      <a:pt x="365902" y="926198"/>
                    </a:lnTo>
                    <a:lnTo>
                      <a:pt x="364328" y="927056"/>
                    </a:lnTo>
                    <a:lnTo>
                      <a:pt x="362898" y="928344"/>
                    </a:lnTo>
                    <a:lnTo>
                      <a:pt x="360037" y="929774"/>
                    </a:lnTo>
                    <a:lnTo>
                      <a:pt x="357462" y="931491"/>
                    </a:lnTo>
                    <a:lnTo>
                      <a:pt x="355031" y="935067"/>
                    </a:lnTo>
                    <a:lnTo>
                      <a:pt x="352313" y="938213"/>
                    </a:lnTo>
                    <a:lnTo>
                      <a:pt x="349165" y="940359"/>
                    </a:lnTo>
                    <a:lnTo>
                      <a:pt x="345589" y="941503"/>
                    </a:lnTo>
                    <a:lnTo>
                      <a:pt x="343730" y="941646"/>
                    </a:lnTo>
                    <a:lnTo>
                      <a:pt x="340297" y="941360"/>
                    </a:lnTo>
                    <a:lnTo>
                      <a:pt x="328424" y="938070"/>
                    </a:lnTo>
                    <a:lnTo>
                      <a:pt x="323704" y="936068"/>
                    </a:lnTo>
                    <a:lnTo>
                      <a:pt x="313978" y="930775"/>
                    </a:lnTo>
                    <a:lnTo>
                      <a:pt x="312547" y="930203"/>
                    </a:lnTo>
                    <a:lnTo>
                      <a:pt x="310973" y="930346"/>
                    </a:lnTo>
                    <a:lnTo>
                      <a:pt x="308542" y="929631"/>
                    </a:lnTo>
                    <a:lnTo>
                      <a:pt x="306396" y="928057"/>
                    </a:lnTo>
                    <a:lnTo>
                      <a:pt x="306110" y="927199"/>
                    </a:lnTo>
                    <a:lnTo>
                      <a:pt x="306826" y="926627"/>
                    </a:lnTo>
                    <a:lnTo>
                      <a:pt x="309114" y="927485"/>
                    </a:lnTo>
                    <a:lnTo>
                      <a:pt x="308685" y="925769"/>
                    </a:lnTo>
                    <a:lnTo>
                      <a:pt x="304966" y="922193"/>
                    </a:lnTo>
                    <a:lnTo>
                      <a:pt x="302820" y="914182"/>
                    </a:lnTo>
                    <a:lnTo>
                      <a:pt x="301533" y="905600"/>
                    </a:lnTo>
                    <a:lnTo>
                      <a:pt x="300532" y="902739"/>
                    </a:lnTo>
                    <a:lnTo>
                      <a:pt x="298672" y="900307"/>
                    </a:lnTo>
                    <a:lnTo>
                      <a:pt x="298386" y="897876"/>
                    </a:lnTo>
                    <a:lnTo>
                      <a:pt x="295668" y="898305"/>
                    </a:lnTo>
                    <a:lnTo>
                      <a:pt x="291090" y="892583"/>
                    </a:lnTo>
                    <a:lnTo>
                      <a:pt x="290232" y="890580"/>
                    </a:lnTo>
                    <a:lnTo>
                      <a:pt x="289088" y="889007"/>
                    </a:lnTo>
                    <a:lnTo>
                      <a:pt x="287229" y="889865"/>
                    </a:lnTo>
                    <a:lnTo>
                      <a:pt x="286799" y="891724"/>
                    </a:lnTo>
                    <a:lnTo>
                      <a:pt x="288087" y="893012"/>
                    </a:lnTo>
                    <a:lnTo>
                      <a:pt x="289088" y="894442"/>
                    </a:lnTo>
                    <a:lnTo>
                      <a:pt x="289947" y="896302"/>
                    </a:lnTo>
                    <a:lnTo>
                      <a:pt x="290375" y="898305"/>
                    </a:lnTo>
                    <a:lnTo>
                      <a:pt x="290089" y="900307"/>
                    </a:lnTo>
                    <a:lnTo>
                      <a:pt x="290089" y="902310"/>
                    </a:lnTo>
                    <a:lnTo>
                      <a:pt x="291805" y="908604"/>
                    </a:lnTo>
                    <a:lnTo>
                      <a:pt x="292235" y="912466"/>
                    </a:lnTo>
                    <a:lnTo>
                      <a:pt x="291520" y="913896"/>
                    </a:lnTo>
                    <a:lnTo>
                      <a:pt x="289088" y="914469"/>
                    </a:lnTo>
                    <a:lnTo>
                      <a:pt x="286799" y="914182"/>
                    </a:lnTo>
                    <a:lnTo>
                      <a:pt x="285655" y="912466"/>
                    </a:lnTo>
                    <a:lnTo>
                      <a:pt x="285083" y="908461"/>
                    </a:lnTo>
                    <a:lnTo>
                      <a:pt x="284225" y="906744"/>
                    </a:lnTo>
                    <a:lnTo>
                      <a:pt x="282651" y="906029"/>
                    </a:lnTo>
                    <a:lnTo>
                      <a:pt x="276643" y="904026"/>
                    </a:lnTo>
                    <a:lnTo>
                      <a:pt x="273783" y="902024"/>
                    </a:lnTo>
                    <a:lnTo>
                      <a:pt x="272781" y="902453"/>
                    </a:lnTo>
                    <a:lnTo>
                      <a:pt x="272066" y="904026"/>
                    </a:lnTo>
                    <a:lnTo>
                      <a:pt x="270779" y="902739"/>
                    </a:lnTo>
                    <a:lnTo>
                      <a:pt x="269349" y="902024"/>
                    </a:lnTo>
                    <a:lnTo>
                      <a:pt x="266916" y="901594"/>
                    </a:lnTo>
                    <a:lnTo>
                      <a:pt x="266773" y="900021"/>
                    </a:lnTo>
                    <a:lnTo>
                      <a:pt x="267631" y="899306"/>
                    </a:lnTo>
                    <a:lnTo>
                      <a:pt x="268490" y="895015"/>
                    </a:lnTo>
                    <a:lnTo>
                      <a:pt x="269777" y="893727"/>
                    </a:lnTo>
                    <a:lnTo>
                      <a:pt x="267774" y="889579"/>
                    </a:lnTo>
                    <a:lnTo>
                      <a:pt x="268490" y="888006"/>
                    </a:lnTo>
                    <a:lnTo>
                      <a:pt x="268347" y="886146"/>
                    </a:lnTo>
                    <a:lnTo>
                      <a:pt x="269205" y="883285"/>
                    </a:lnTo>
                    <a:lnTo>
                      <a:pt x="263197" y="875418"/>
                    </a:lnTo>
                    <a:lnTo>
                      <a:pt x="261481" y="872843"/>
                    </a:lnTo>
                    <a:lnTo>
                      <a:pt x="259335" y="868695"/>
                    </a:lnTo>
                    <a:lnTo>
                      <a:pt x="256761" y="865691"/>
                    </a:lnTo>
                    <a:lnTo>
                      <a:pt x="256618" y="864833"/>
                    </a:lnTo>
                    <a:lnTo>
                      <a:pt x="260909" y="865548"/>
                    </a:lnTo>
                    <a:lnTo>
                      <a:pt x="262339" y="865262"/>
                    </a:lnTo>
                    <a:lnTo>
                      <a:pt x="260194" y="861257"/>
                    </a:lnTo>
                    <a:lnTo>
                      <a:pt x="260909" y="859826"/>
                    </a:lnTo>
                    <a:lnTo>
                      <a:pt x="261195" y="858253"/>
                    </a:lnTo>
                    <a:lnTo>
                      <a:pt x="258763" y="853818"/>
                    </a:lnTo>
                    <a:lnTo>
                      <a:pt x="257333" y="852388"/>
                    </a:lnTo>
                    <a:lnTo>
                      <a:pt x="256331" y="850958"/>
                    </a:lnTo>
                    <a:lnTo>
                      <a:pt x="256618" y="850958"/>
                    </a:lnTo>
                    <a:lnTo>
                      <a:pt x="256045" y="849384"/>
                    </a:lnTo>
                    <a:lnTo>
                      <a:pt x="254472" y="846666"/>
                    </a:lnTo>
                    <a:lnTo>
                      <a:pt x="253327" y="846953"/>
                    </a:lnTo>
                    <a:lnTo>
                      <a:pt x="250896" y="848812"/>
                    </a:lnTo>
                    <a:lnTo>
                      <a:pt x="249036" y="848526"/>
                    </a:lnTo>
                    <a:lnTo>
                      <a:pt x="248321" y="847239"/>
                    </a:lnTo>
                    <a:lnTo>
                      <a:pt x="248035" y="845665"/>
                    </a:lnTo>
                    <a:lnTo>
                      <a:pt x="248321" y="844092"/>
                    </a:lnTo>
                    <a:lnTo>
                      <a:pt x="247892" y="843090"/>
                    </a:lnTo>
                    <a:lnTo>
                      <a:pt x="242457" y="840230"/>
                    </a:lnTo>
                    <a:lnTo>
                      <a:pt x="240024" y="839228"/>
                    </a:lnTo>
                    <a:lnTo>
                      <a:pt x="239023" y="839801"/>
                    </a:lnTo>
                    <a:lnTo>
                      <a:pt x="238165" y="840802"/>
                    </a:lnTo>
                    <a:lnTo>
                      <a:pt x="236735" y="840372"/>
                    </a:lnTo>
                    <a:lnTo>
                      <a:pt x="235304" y="838656"/>
                    </a:lnTo>
                    <a:lnTo>
                      <a:pt x="228581" y="836654"/>
                    </a:lnTo>
                    <a:lnTo>
                      <a:pt x="227580" y="836081"/>
                    </a:lnTo>
                    <a:lnTo>
                      <a:pt x="227866" y="833220"/>
                    </a:lnTo>
                    <a:lnTo>
                      <a:pt x="225863" y="834937"/>
                    </a:lnTo>
                    <a:lnTo>
                      <a:pt x="224576" y="836654"/>
                    </a:lnTo>
                    <a:lnTo>
                      <a:pt x="222860" y="837798"/>
                    </a:lnTo>
                    <a:lnTo>
                      <a:pt x="222430" y="836224"/>
                    </a:lnTo>
                    <a:lnTo>
                      <a:pt x="221572" y="834937"/>
                    </a:lnTo>
                    <a:lnTo>
                      <a:pt x="219712" y="833363"/>
                    </a:lnTo>
                    <a:lnTo>
                      <a:pt x="219426" y="831790"/>
                    </a:lnTo>
                    <a:lnTo>
                      <a:pt x="215850" y="826355"/>
                    </a:lnTo>
                    <a:lnTo>
                      <a:pt x="214134" y="824638"/>
                    </a:lnTo>
                    <a:lnTo>
                      <a:pt x="212990" y="822492"/>
                    </a:lnTo>
                    <a:lnTo>
                      <a:pt x="215421" y="818916"/>
                    </a:lnTo>
                    <a:lnTo>
                      <a:pt x="210272" y="819059"/>
                    </a:lnTo>
                    <a:lnTo>
                      <a:pt x="205265" y="819774"/>
                    </a:lnTo>
                    <a:lnTo>
                      <a:pt x="209986" y="825782"/>
                    </a:lnTo>
                    <a:lnTo>
                      <a:pt x="215135" y="831504"/>
                    </a:lnTo>
                    <a:lnTo>
                      <a:pt x="217710" y="835080"/>
                    </a:lnTo>
                    <a:lnTo>
                      <a:pt x="219856" y="838942"/>
                    </a:lnTo>
                    <a:lnTo>
                      <a:pt x="219856" y="842661"/>
                    </a:lnTo>
                    <a:lnTo>
                      <a:pt x="217710" y="845379"/>
                    </a:lnTo>
                    <a:lnTo>
                      <a:pt x="218997" y="846809"/>
                    </a:lnTo>
                    <a:lnTo>
                      <a:pt x="221000" y="849670"/>
                    </a:lnTo>
                    <a:lnTo>
                      <a:pt x="222430" y="849956"/>
                    </a:lnTo>
                    <a:lnTo>
                      <a:pt x="223002" y="850815"/>
                    </a:lnTo>
                    <a:lnTo>
                      <a:pt x="223002" y="852245"/>
                    </a:lnTo>
                    <a:lnTo>
                      <a:pt x="223718" y="853389"/>
                    </a:lnTo>
                    <a:lnTo>
                      <a:pt x="225578" y="855392"/>
                    </a:lnTo>
                    <a:lnTo>
                      <a:pt x="226293" y="854677"/>
                    </a:lnTo>
                    <a:lnTo>
                      <a:pt x="227866" y="851816"/>
                    </a:lnTo>
                    <a:lnTo>
                      <a:pt x="229154" y="850529"/>
                    </a:lnTo>
                    <a:lnTo>
                      <a:pt x="230584" y="849384"/>
                    </a:lnTo>
                    <a:lnTo>
                      <a:pt x="231728" y="848812"/>
                    </a:lnTo>
                    <a:lnTo>
                      <a:pt x="233015" y="849098"/>
                    </a:lnTo>
                    <a:lnTo>
                      <a:pt x="232587" y="850386"/>
                    </a:lnTo>
                    <a:lnTo>
                      <a:pt x="231871" y="851387"/>
                    </a:lnTo>
                    <a:lnTo>
                      <a:pt x="228724" y="853818"/>
                    </a:lnTo>
                    <a:lnTo>
                      <a:pt x="226721" y="856679"/>
                    </a:lnTo>
                    <a:lnTo>
                      <a:pt x="242742" y="878422"/>
                    </a:lnTo>
                    <a:lnTo>
                      <a:pt x="244173" y="880567"/>
                    </a:lnTo>
                    <a:lnTo>
                      <a:pt x="246033" y="884716"/>
                    </a:lnTo>
                    <a:lnTo>
                      <a:pt x="247319" y="885860"/>
                    </a:lnTo>
                    <a:lnTo>
                      <a:pt x="248750" y="885431"/>
                    </a:lnTo>
                    <a:lnTo>
                      <a:pt x="249322" y="883714"/>
                    </a:lnTo>
                    <a:lnTo>
                      <a:pt x="248607" y="882427"/>
                    </a:lnTo>
                    <a:lnTo>
                      <a:pt x="244458" y="877563"/>
                    </a:lnTo>
                    <a:lnTo>
                      <a:pt x="241884" y="873129"/>
                    </a:lnTo>
                    <a:lnTo>
                      <a:pt x="241598" y="870984"/>
                    </a:lnTo>
                    <a:lnTo>
                      <a:pt x="241741" y="869410"/>
                    </a:lnTo>
                    <a:lnTo>
                      <a:pt x="243458" y="873272"/>
                    </a:lnTo>
                    <a:lnTo>
                      <a:pt x="245460" y="876705"/>
                    </a:lnTo>
                    <a:lnTo>
                      <a:pt x="252040" y="880996"/>
                    </a:lnTo>
                    <a:lnTo>
                      <a:pt x="252755" y="880854"/>
                    </a:lnTo>
                    <a:lnTo>
                      <a:pt x="252040" y="879137"/>
                    </a:lnTo>
                    <a:lnTo>
                      <a:pt x="252469" y="877993"/>
                    </a:lnTo>
                    <a:lnTo>
                      <a:pt x="253613" y="878279"/>
                    </a:lnTo>
                    <a:lnTo>
                      <a:pt x="256331" y="880710"/>
                    </a:lnTo>
                    <a:lnTo>
                      <a:pt x="256474" y="881855"/>
                    </a:lnTo>
                    <a:lnTo>
                      <a:pt x="255187" y="883571"/>
                    </a:lnTo>
                    <a:lnTo>
                      <a:pt x="255187" y="885431"/>
                    </a:lnTo>
                    <a:lnTo>
                      <a:pt x="256903" y="886432"/>
                    </a:lnTo>
                    <a:lnTo>
                      <a:pt x="258048" y="888006"/>
                    </a:lnTo>
                    <a:lnTo>
                      <a:pt x="258334" y="890008"/>
                    </a:lnTo>
                    <a:lnTo>
                      <a:pt x="257619" y="891868"/>
                    </a:lnTo>
                    <a:lnTo>
                      <a:pt x="256761" y="893155"/>
                    </a:lnTo>
                    <a:lnTo>
                      <a:pt x="252040" y="889150"/>
                    </a:lnTo>
                    <a:lnTo>
                      <a:pt x="250324" y="889436"/>
                    </a:lnTo>
                    <a:lnTo>
                      <a:pt x="256188" y="897446"/>
                    </a:lnTo>
                    <a:lnTo>
                      <a:pt x="256903" y="898877"/>
                    </a:lnTo>
                    <a:lnTo>
                      <a:pt x="258048" y="902882"/>
                    </a:lnTo>
                    <a:lnTo>
                      <a:pt x="259049" y="904885"/>
                    </a:lnTo>
                    <a:lnTo>
                      <a:pt x="260909" y="906029"/>
                    </a:lnTo>
                    <a:lnTo>
                      <a:pt x="262911" y="906458"/>
                    </a:lnTo>
                    <a:lnTo>
                      <a:pt x="264914" y="906029"/>
                    </a:lnTo>
                    <a:lnTo>
                      <a:pt x="266916" y="905314"/>
                    </a:lnTo>
                    <a:lnTo>
                      <a:pt x="268347" y="905170"/>
                    </a:lnTo>
                    <a:lnTo>
                      <a:pt x="272781" y="910034"/>
                    </a:lnTo>
                    <a:lnTo>
                      <a:pt x="270779" y="910177"/>
                    </a:lnTo>
                    <a:lnTo>
                      <a:pt x="268919" y="910892"/>
                    </a:lnTo>
                    <a:lnTo>
                      <a:pt x="267203" y="912323"/>
                    </a:lnTo>
                    <a:lnTo>
                      <a:pt x="266773" y="914611"/>
                    </a:lnTo>
                    <a:lnTo>
                      <a:pt x="264485" y="910177"/>
                    </a:lnTo>
                    <a:lnTo>
                      <a:pt x="262911" y="909462"/>
                    </a:lnTo>
                    <a:lnTo>
                      <a:pt x="262196" y="910463"/>
                    </a:lnTo>
                    <a:lnTo>
                      <a:pt x="264771" y="916471"/>
                    </a:lnTo>
                    <a:lnTo>
                      <a:pt x="265772" y="918331"/>
                    </a:lnTo>
                    <a:lnTo>
                      <a:pt x="267631" y="918760"/>
                    </a:lnTo>
                    <a:lnTo>
                      <a:pt x="266916" y="920619"/>
                    </a:lnTo>
                    <a:lnTo>
                      <a:pt x="266488" y="922479"/>
                    </a:lnTo>
                    <a:lnTo>
                      <a:pt x="267059" y="924481"/>
                    </a:lnTo>
                    <a:lnTo>
                      <a:pt x="269920" y="930775"/>
                    </a:lnTo>
                    <a:lnTo>
                      <a:pt x="272352" y="934923"/>
                    </a:lnTo>
                    <a:lnTo>
                      <a:pt x="270922" y="935496"/>
                    </a:lnTo>
                    <a:lnTo>
                      <a:pt x="269634" y="936497"/>
                    </a:lnTo>
                    <a:lnTo>
                      <a:pt x="268633" y="938070"/>
                    </a:lnTo>
                    <a:lnTo>
                      <a:pt x="269777" y="942505"/>
                    </a:lnTo>
                    <a:lnTo>
                      <a:pt x="268919" y="945223"/>
                    </a:lnTo>
                    <a:lnTo>
                      <a:pt x="266058" y="949657"/>
                    </a:lnTo>
                    <a:lnTo>
                      <a:pt x="264198" y="956809"/>
                    </a:lnTo>
                    <a:lnTo>
                      <a:pt x="263197" y="962960"/>
                    </a:lnTo>
                    <a:lnTo>
                      <a:pt x="262625" y="969253"/>
                    </a:lnTo>
                    <a:lnTo>
                      <a:pt x="261624" y="971256"/>
                    </a:lnTo>
                    <a:lnTo>
                      <a:pt x="258334" y="974260"/>
                    </a:lnTo>
                    <a:lnTo>
                      <a:pt x="256474" y="975547"/>
                    </a:lnTo>
                    <a:lnTo>
                      <a:pt x="255187" y="975833"/>
                    </a:lnTo>
                    <a:lnTo>
                      <a:pt x="253900" y="975833"/>
                    </a:lnTo>
                    <a:lnTo>
                      <a:pt x="246604" y="977979"/>
                    </a:lnTo>
                    <a:lnTo>
                      <a:pt x="239739" y="981841"/>
                    </a:lnTo>
                    <a:lnTo>
                      <a:pt x="238594" y="982843"/>
                    </a:lnTo>
                    <a:lnTo>
                      <a:pt x="237879" y="984273"/>
                    </a:lnTo>
                    <a:lnTo>
                      <a:pt x="237450" y="986132"/>
                    </a:lnTo>
                    <a:lnTo>
                      <a:pt x="237306" y="987992"/>
                    </a:lnTo>
                    <a:lnTo>
                      <a:pt x="237879" y="989995"/>
                    </a:lnTo>
                    <a:lnTo>
                      <a:pt x="238737" y="991711"/>
                    </a:lnTo>
                    <a:lnTo>
                      <a:pt x="242457" y="994715"/>
                    </a:lnTo>
                    <a:lnTo>
                      <a:pt x="248893" y="996860"/>
                    </a:lnTo>
                    <a:lnTo>
                      <a:pt x="255044" y="999578"/>
                    </a:lnTo>
                    <a:lnTo>
                      <a:pt x="258191" y="1002868"/>
                    </a:lnTo>
                    <a:lnTo>
                      <a:pt x="261624" y="1005586"/>
                    </a:lnTo>
                    <a:lnTo>
                      <a:pt x="265200" y="1006730"/>
                    </a:lnTo>
                    <a:lnTo>
                      <a:pt x="269062" y="1007160"/>
                    </a:lnTo>
                    <a:lnTo>
                      <a:pt x="274927" y="1010450"/>
                    </a:lnTo>
                    <a:lnTo>
                      <a:pt x="279361" y="1016171"/>
                    </a:lnTo>
                    <a:lnTo>
                      <a:pt x="280935" y="1019175"/>
                    </a:lnTo>
                    <a:lnTo>
                      <a:pt x="282222" y="1022322"/>
                    </a:lnTo>
                    <a:lnTo>
                      <a:pt x="280649" y="1030046"/>
                    </a:lnTo>
                    <a:lnTo>
                      <a:pt x="279504" y="1034195"/>
                    </a:lnTo>
                    <a:lnTo>
                      <a:pt x="275070" y="1042205"/>
                    </a:lnTo>
                    <a:lnTo>
                      <a:pt x="269920" y="1049786"/>
                    </a:lnTo>
                    <a:lnTo>
                      <a:pt x="265057" y="1055508"/>
                    </a:lnTo>
                    <a:lnTo>
                      <a:pt x="264198" y="1056652"/>
                    </a:lnTo>
                    <a:lnTo>
                      <a:pt x="263627" y="1058083"/>
                    </a:lnTo>
                    <a:lnTo>
                      <a:pt x="263913" y="1058941"/>
                    </a:lnTo>
                    <a:lnTo>
                      <a:pt x="264771" y="1059370"/>
                    </a:lnTo>
                    <a:lnTo>
                      <a:pt x="267346" y="1059370"/>
                    </a:lnTo>
                    <a:lnTo>
                      <a:pt x="269920" y="1058083"/>
                    </a:lnTo>
                    <a:lnTo>
                      <a:pt x="269205" y="1057082"/>
                    </a:lnTo>
                    <a:lnTo>
                      <a:pt x="269491" y="1055937"/>
                    </a:lnTo>
                    <a:lnTo>
                      <a:pt x="270492" y="1055651"/>
                    </a:lnTo>
                    <a:lnTo>
                      <a:pt x="271494" y="1056366"/>
                    </a:lnTo>
                    <a:lnTo>
                      <a:pt x="270779" y="1057653"/>
                    </a:lnTo>
                    <a:lnTo>
                      <a:pt x="270779" y="1062231"/>
                    </a:lnTo>
                    <a:lnTo>
                      <a:pt x="270922" y="1062946"/>
                    </a:lnTo>
                    <a:lnTo>
                      <a:pt x="271637" y="1063232"/>
                    </a:lnTo>
                    <a:lnTo>
                      <a:pt x="276071" y="1061802"/>
                    </a:lnTo>
                    <a:lnTo>
                      <a:pt x="279504" y="1062803"/>
                    </a:lnTo>
                    <a:lnTo>
                      <a:pt x="280077" y="1063947"/>
                    </a:lnTo>
                    <a:lnTo>
                      <a:pt x="280649" y="1067094"/>
                    </a:lnTo>
                    <a:lnTo>
                      <a:pt x="281220" y="1068525"/>
                    </a:lnTo>
                    <a:lnTo>
                      <a:pt x="283795" y="1069812"/>
                    </a:lnTo>
                    <a:lnTo>
                      <a:pt x="285941" y="1068668"/>
                    </a:lnTo>
                    <a:lnTo>
                      <a:pt x="287944" y="1067094"/>
                    </a:lnTo>
                    <a:lnTo>
                      <a:pt x="295239" y="1062517"/>
                    </a:lnTo>
                    <a:lnTo>
                      <a:pt x="299816" y="1059227"/>
                    </a:lnTo>
                    <a:lnTo>
                      <a:pt x="304108" y="1055365"/>
                    </a:lnTo>
                    <a:lnTo>
                      <a:pt x="306396" y="1052361"/>
                    </a:lnTo>
                    <a:lnTo>
                      <a:pt x="308112" y="1048785"/>
                    </a:lnTo>
                    <a:lnTo>
                      <a:pt x="312118" y="1043349"/>
                    </a:lnTo>
                    <a:lnTo>
                      <a:pt x="313978" y="1039487"/>
                    </a:lnTo>
                    <a:lnTo>
                      <a:pt x="316123" y="1035911"/>
                    </a:lnTo>
                    <a:lnTo>
                      <a:pt x="318841" y="1032478"/>
                    </a:lnTo>
                    <a:lnTo>
                      <a:pt x="322989" y="1027901"/>
                    </a:lnTo>
                    <a:lnTo>
                      <a:pt x="325278" y="1022608"/>
                    </a:lnTo>
                    <a:lnTo>
                      <a:pt x="327709" y="1020320"/>
                    </a:lnTo>
                    <a:lnTo>
                      <a:pt x="329855" y="1017745"/>
                    </a:lnTo>
                    <a:lnTo>
                      <a:pt x="333717" y="1009019"/>
                    </a:lnTo>
                    <a:lnTo>
                      <a:pt x="338009" y="1000580"/>
                    </a:lnTo>
                    <a:lnTo>
                      <a:pt x="333717" y="998148"/>
                    </a:lnTo>
                    <a:lnTo>
                      <a:pt x="332859" y="996431"/>
                    </a:lnTo>
                    <a:lnTo>
                      <a:pt x="332716" y="994143"/>
                    </a:lnTo>
                    <a:lnTo>
                      <a:pt x="333288" y="989852"/>
                    </a:lnTo>
                    <a:lnTo>
                      <a:pt x="335576" y="986276"/>
                    </a:lnTo>
                    <a:lnTo>
                      <a:pt x="337007" y="984702"/>
                    </a:lnTo>
                    <a:lnTo>
                      <a:pt x="338580" y="983415"/>
                    </a:lnTo>
                    <a:lnTo>
                      <a:pt x="343587" y="980983"/>
                    </a:lnTo>
                    <a:lnTo>
                      <a:pt x="346877" y="979696"/>
                    </a:lnTo>
                    <a:lnTo>
                      <a:pt x="350310" y="979409"/>
                    </a:lnTo>
                    <a:lnTo>
                      <a:pt x="354316" y="979838"/>
                    </a:lnTo>
                    <a:lnTo>
                      <a:pt x="358320" y="980697"/>
                    </a:lnTo>
                    <a:lnTo>
                      <a:pt x="359608" y="981841"/>
                    </a:lnTo>
                    <a:lnTo>
                      <a:pt x="361038" y="984702"/>
                    </a:lnTo>
                    <a:lnTo>
                      <a:pt x="362040" y="985131"/>
                    </a:lnTo>
                    <a:lnTo>
                      <a:pt x="363756" y="981698"/>
                    </a:lnTo>
                    <a:lnTo>
                      <a:pt x="363326" y="979982"/>
                    </a:lnTo>
                    <a:lnTo>
                      <a:pt x="362326" y="978837"/>
                    </a:lnTo>
                    <a:lnTo>
                      <a:pt x="362183" y="977407"/>
                    </a:lnTo>
                    <a:lnTo>
                      <a:pt x="362898" y="971685"/>
                    </a:lnTo>
                    <a:lnTo>
                      <a:pt x="364185" y="966822"/>
                    </a:lnTo>
                    <a:lnTo>
                      <a:pt x="367475" y="965821"/>
                    </a:lnTo>
                    <a:lnTo>
                      <a:pt x="370336" y="963675"/>
                    </a:lnTo>
                    <a:lnTo>
                      <a:pt x="372911" y="960814"/>
                    </a:lnTo>
                    <a:lnTo>
                      <a:pt x="374341" y="957095"/>
                    </a:lnTo>
                    <a:lnTo>
                      <a:pt x="375342" y="948655"/>
                    </a:lnTo>
                    <a:lnTo>
                      <a:pt x="376772" y="940216"/>
                    </a:lnTo>
                    <a:lnTo>
                      <a:pt x="378347" y="936497"/>
                    </a:lnTo>
                    <a:lnTo>
                      <a:pt x="380492" y="933064"/>
                    </a:lnTo>
                    <a:lnTo>
                      <a:pt x="381064" y="930775"/>
                    </a:lnTo>
                    <a:lnTo>
                      <a:pt x="379205" y="929631"/>
                    </a:lnTo>
                    <a:lnTo>
                      <a:pt x="376487" y="928486"/>
                    </a:lnTo>
                    <a:close/>
                    <a:moveTo>
                      <a:pt x="243600" y="1040202"/>
                    </a:moveTo>
                    <a:lnTo>
                      <a:pt x="243743" y="1037628"/>
                    </a:lnTo>
                    <a:lnTo>
                      <a:pt x="241884" y="1038772"/>
                    </a:lnTo>
                    <a:lnTo>
                      <a:pt x="241026" y="1038915"/>
                    </a:lnTo>
                    <a:lnTo>
                      <a:pt x="239166" y="1040489"/>
                    </a:lnTo>
                    <a:lnTo>
                      <a:pt x="238308" y="1043636"/>
                    </a:lnTo>
                    <a:lnTo>
                      <a:pt x="238165" y="1045066"/>
                    </a:lnTo>
                    <a:lnTo>
                      <a:pt x="242170" y="1042920"/>
                    </a:lnTo>
                    <a:lnTo>
                      <a:pt x="243600" y="104020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3" name="Freeform: Shape 442">
                <a:extLst>
                  <a:ext uri="{FF2B5EF4-FFF2-40B4-BE49-F238E27FC236}">
                    <a16:creationId xmlns:a16="http://schemas.microsoft.com/office/drawing/2014/main" id="{DC8AD644-7864-3A4B-8938-778965B896D1}"/>
                  </a:ext>
                  <a:ext uri="{C183D7F6-B498-43B3-948B-1728B52AA6E4}">
                    <adec:decorative xmlns:adec="http://schemas.microsoft.com/office/drawing/2017/decorative" val="1"/>
                  </a:ext>
                </a:extLst>
              </p:cNvPr>
              <p:cNvSpPr/>
              <p:nvPr/>
            </p:nvSpPr>
            <p:spPr>
              <a:xfrm>
                <a:off x="6349285" y="5066005"/>
                <a:ext cx="408814" cy="379347"/>
              </a:xfrm>
              <a:custGeom>
                <a:avLst/>
                <a:gdLst>
                  <a:gd name="connsiteX0" fmla="*/ 403665 w 408814"/>
                  <a:gd name="connsiteY0" fmla="*/ 20598 h 379347"/>
                  <a:gd name="connsiteX1" fmla="*/ 400947 w 408814"/>
                  <a:gd name="connsiteY1" fmla="*/ 18452 h 379347"/>
                  <a:gd name="connsiteX2" fmla="*/ 398945 w 408814"/>
                  <a:gd name="connsiteY2" fmla="*/ 17737 h 379347"/>
                  <a:gd name="connsiteX3" fmla="*/ 392937 w 408814"/>
                  <a:gd name="connsiteY3" fmla="*/ 17022 h 379347"/>
                  <a:gd name="connsiteX4" fmla="*/ 379062 w 408814"/>
                  <a:gd name="connsiteY4" fmla="*/ 15877 h 379347"/>
                  <a:gd name="connsiteX5" fmla="*/ 377631 w 408814"/>
                  <a:gd name="connsiteY5" fmla="*/ 16021 h 379347"/>
                  <a:gd name="connsiteX6" fmla="*/ 371909 w 408814"/>
                  <a:gd name="connsiteY6" fmla="*/ 17022 h 379347"/>
                  <a:gd name="connsiteX7" fmla="*/ 364757 w 408814"/>
                  <a:gd name="connsiteY7" fmla="*/ 18309 h 379347"/>
                  <a:gd name="connsiteX8" fmla="*/ 358463 w 408814"/>
                  <a:gd name="connsiteY8" fmla="*/ 19454 h 379347"/>
                  <a:gd name="connsiteX9" fmla="*/ 352027 w 408814"/>
                  <a:gd name="connsiteY9" fmla="*/ 20741 h 379347"/>
                  <a:gd name="connsiteX10" fmla="*/ 342586 w 408814"/>
                  <a:gd name="connsiteY10" fmla="*/ 22600 h 379347"/>
                  <a:gd name="connsiteX11" fmla="*/ 329140 w 408814"/>
                  <a:gd name="connsiteY11" fmla="*/ 25175 h 379347"/>
                  <a:gd name="connsiteX12" fmla="*/ 320128 w 408814"/>
                  <a:gd name="connsiteY12" fmla="*/ 26892 h 379347"/>
                  <a:gd name="connsiteX13" fmla="*/ 309114 w 408814"/>
                  <a:gd name="connsiteY13" fmla="*/ 28894 h 379347"/>
                  <a:gd name="connsiteX14" fmla="*/ 301819 w 408814"/>
                  <a:gd name="connsiteY14" fmla="*/ 30325 h 379347"/>
                  <a:gd name="connsiteX15" fmla="*/ 292807 w 408814"/>
                  <a:gd name="connsiteY15" fmla="*/ 31898 h 379347"/>
                  <a:gd name="connsiteX16" fmla="*/ 291377 w 408814"/>
                  <a:gd name="connsiteY16" fmla="*/ 31898 h 379347"/>
                  <a:gd name="connsiteX17" fmla="*/ 288802 w 408814"/>
                  <a:gd name="connsiteY17" fmla="*/ 30754 h 379347"/>
                  <a:gd name="connsiteX18" fmla="*/ 283653 w 408814"/>
                  <a:gd name="connsiteY18" fmla="*/ 30468 h 379347"/>
                  <a:gd name="connsiteX19" fmla="*/ 277359 w 408814"/>
                  <a:gd name="connsiteY19" fmla="*/ 32041 h 379347"/>
                  <a:gd name="connsiteX20" fmla="*/ 272495 w 408814"/>
                  <a:gd name="connsiteY20" fmla="*/ 32470 h 379347"/>
                  <a:gd name="connsiteX21" fmla="*/ 268919 w 408814"/>
                  <a:gd name="connsiteY21" fmla="*/ 31755 h 379347"/>
                  <a:gd name="connsiteX22" fmla="*/ 265343 w 408814"/>
                  <a:gd name="connsiteY22" fmla="*/ 30468 h 379347"/>
                  <a:gd name="connsiteX23" fmla="*/ 261910 w 408814"/>
                  <a:gd name="connsiteY23" fmla="*/ 28465 h 379347"/>
                  <a:gd name="connsiteX24" fmla="*/ 255903 w 408814"/>
                  <a:gd name="connsiteY24" fmla="*/ 27607 h 379347"/>
                  <a:gd name="connsiteX25" fmla="*/ 247320 w 408814"/>
                  <a:gd name="connsiteY25" fmla="*/ 28179 h 379347"/>
                  <a:gd name="connsiteX26" fmla="*/ 239023 w 408814"/>
                  <a:gd name="connsiteY26" fmla="*/ 27750 h 379347"/>
                  <a:gd name="connsiteX27" fmla="*/ 231156 w 408814"/>
                  <a:gd name="connsiteY27" fmla="*/ 26462 h 379347"/>
                  <a:gd name="connsiteX28" fmla="*/ 225577 w 408814"/>
                  <a:gd name="connsiteY28" fmla="*/ 25891 h 379347"/>
                  <a:gd name="connsiteX29" fmla="*/ 222144 w 408814"/>
                  <a:gd name="connsiteY29" fmla="*/ 26177 h 379347"/>
                  <a:gd name="connsiteX30" fmla="*/ 218425 w 408814"/>
                  <a:gd name="connsiteY30" fmla="*/ 25747 h 379347"/>
                  <a:gd name="connsiteX31" fmla="*/ 214563 w 408814"/>
                  <a:gd name="connsiteY31" fmla="*/ 24603 h 379347"/>
                  <a:gd name="connsiteX32" fmla="*/ 211273 w 408814"/>
                  <a:gd name="connsiteY32" fmla="*/ 22744 h 379347"/>
                  <a:gd name="connsiteX33" fmla="*/ 207411 w 408814"/>
                  <a:gd name="connsiteY33" fmla="*/ 18595 h 379347"/>
                  <a:gd name="connsiteX34" fmla="*/ 204264 w 408814"/>
                  <a:gd name="connsiteY34" fmla="*/ 14590 h 379347"/>
                  <a:gd name="connsiteX35" fmla="*/ 203549 w 408814"/>
                  <a:gd name="connsiteY35" fmla="*/ 14018 h 379347"/>
                  <a:gd name="connsiteX36" fmla="*/ 202548 w 408814"/>
                  <a:gd name="connsiteY36" fmla="*/ 13446 h 379347"/>
                  <a:gd name="connsiteX37" fmla="*/ 201546 w 408814"/>
                  <a:gd name="connsiteY37" fmla="*/ 13303 h 379347"/>
                  <a:gd name="connsiteX38" fmla="*/ 192821 w 408814"/>
                  <a:gd name="connsiteY38" fmla="*/ 13160 h 379347"/>
                  <a:gd name="connsiteX39" fmla="*/ 184667 w 408814"/>
                  <a:gd name="connsiteY39" fmla="*/ 13017 h 379347"/>
                  <a:gd name="connsiteX40" fmla="*/ 179947 w 408814"/>
                  <a:gd name="connsiteY40" fmla="*/ 13017 h 379347"/>
                  <a:gd name="connsiteX41" fmla="*/ 168360 w 408814"/>
                  <a:gd name="connsiteY41" fmla="*/ 13017 h 379347"/>
                  <a:gd name="connsiteX42" fmla="*/ 156774 w 408814"/>
                  <a:gd name="connsiteY42" fmla="*/ 13017 h 379347"/>
                  <a:gd name="connsiteX43" fmla="*/ 145188 w 408814"/>
                  <a:gd name="connsiteY43" fmla="*/ 13017 h 379347"/>
                  <a:gd name="connsiteX44" fmla="*/ 133744 w 408814"/>
                  <a:gd name="connsiteY44" fmla="*/ 13017 h 379347"/>
                  <a:gd name="connsiteX45" fmla="*/ 122158 w 408814"/>
                  <a:gd name="connsiteY45" fmla="*/ 13017 h 379347"/>
                  <a:gd name="connsiteX46" fmla="*/ 110572 w 408814"/>
                  <a:gd name="connsiteY46" fmla="*/ 13017 h 379347"/>
                  <a:gd name="connsiteX47" fmla="*/ 98985 w 408814"/>
                  <a:gd name="connsiteY47" fmla="*/ 13017 h 379347"/>
                  <a:gd name="connsiteX48" fmla="*/ 87542 w 408814"/>
                  <a:gd name="connsiteY48" fmla="*/ 12874 h 379347"/>
                  <a:gd name="connsiteX49" fmla="*/ 81391 w 408814"/>
                  <a:gd name="connsiteY49" fmla="*/ 12874 h 379347"/>
                  <a:gd name="connsiteX50" fmla="*/ 75669 w 408814"/>
                  <a:gd name="connsiteY50" fmla="*/ 13303 h 379347"/>
                  <a:gd name="connsiteX51" fmla="*/ 69376 w 408814"/>
                  <a:gd name="connsiteY51" fmla="*/ 13589 h 379347"/>
                  <a:gd name="connsiteX52" fmla="*/ 68374 w 408814"/>
                  <a:gd name="connsiteY52" fmla="*/ 13446 h 379347"/>
                  <a:gd name="connsiteX53" fmla="*/ 66944 w 408814"/>
                  <a:gd name="connsiteY53" fmla="*/ 13017 h 379347"/>
                  <a:gd name="connsiteX54" fmla="*/ 65943 w 408814"/>
                  <a:gd name="connsiteY54" fmla="*/ 12158 h 379347"/>
                  <a:gd name="connsiteX55" fmla="*/ 62509 w 408814"/>
                  <a:gd name="connsiteY55" fmla="*/ 9870 h 379347"/>
                  <a:gd name="connsiteX56" fmla="*/ 59649 w 408814"/>
                  <a:gd name="connsiteY56" fmla="*/ 8153 h 379347"/>
                  <a:gd name="connsiteX57" fmla="*/ 55644 w 408814"/>
                  <a:gd name="connsiteY57" fmla="*/ 5292 h 379347"/>
                  <a:gd name="connsiteX58" fmla="*/ 53069 w 408814"/>
                  <a:gd name="connsiteY58" fmla="*/ 2146 h 379347"/>
                  <a:gd name="connsiteX59" fmla="*/ 50780 w 408814"/>
                  <a:gd name="connsiteY59" fmla="*/ 1144 h 379347"/>
                  <a:gd name="connsiteX60" fmla="*/ 46918 w 408814"/>
                  <a:gd name="connsiteY60" fmla="*/ 572 h 379347"/>
                  <a:gd name="connsiteX61" fmla="*/ 44057 w 408814"/>
                  <a:gd name="connsiteY61" fmla="*/ 143 h 379347"/>
                  <a:gd name="connsiteX62" fmla="*/ 41625 w 408814"/>
                  <a:gd name="connsiteY62" fmla="*/ 0 h 379347"/>
                  <a:gd name="connsiteX63" fmla="*/ 37477 w 408814"/>
                  <a:gd name="connsiteY63" fmla="*/ 1430 h 379347"/>
                  <a:gd name="connsiteX64" fmla="*/ 34330 w 408814"/>
                  <a:gd name="connsiteY64" fmla="*/ 2861 h 379347"/>
                  <a:gd name="connsiteX65" fmla="*/ 32184 w 408814"/>
                  <a:gd name="connsiteY65" fmla="*/ 4291 h 379347"/>
                  <a:gd name="connsiteX66" fmla="*/ 28322 w 408814"/>
                  <a:gd name="connsiteY66" fmla="*/ 5865 h 379347"/>
                  <a:gd name="connsiteX67" fmla="*/ 25032 w 408814"/>
                  <a:gd name="connsiteY67" fmla="*/ 7581 h 379347"/>
                  <a:gd name="connsiteX68" fmla="*/ 19311 w 408814"/>
                  <a:gd name="connsiteY68" fmla="*/ 7295 h 379347"/>
                  <a:gd name="connsiteX69" fmla="*/ 18023 w 408814"/>
                  <a:gd name="connsiteY69" fmla="*/ 7581 h 379347"/>
                  <a:gd name="connsiteX70" fmla="*/ 14877 w 408814"/>
                  <a:gd name="connsiteY70" fmla="*/ 7438 h 379347"/>
                  <a:gd name="connsiteX71" fmla="*/ 11873 w 408814"/>
                  <a:gd name="connsiteY71" fmla="*/ 6008 h 379347"/>
                  <a:gd name="connsiteX72" fmla="*/ 8869 w 408814"/>
                  <a:gd name="connsiteY72" fmla="*/ 6151 h 379347"/>
                  <a:gd name="connsiteX73" fmla="*/ 5436 w 408814"/>
                  <a:gd name="connsiteY73" fmla="*/ 8010 h 379347"/>
                  <a:gd name="connsiteX74" fmla="*/ 715 w 408814"/>
                  <a:gd name="connsiteY74" fmla="*/ 8582 h 379347"/>
                  <a:gd name="connsiteX75" fmla="*/ 0 w 408814"/>
                  <a:gd name="connsiteY75" fmla="*/ 15305 h 379347"/>
                  <a:gd name="connsiteX76" fmla="*/ 429 w 408814"/>
                  <a:gd name="connsiteY76" fmla="*/ 24174 h 379347"/>
                  <a:gd name="connsiteX77" fmla="*/ 1716 w 408814"/>
                  <a:gd name="connsiteY77" fmla="*/ 31898 h 379347"/>
                  <a:gd name="connsiteX78" fmla="*/ 7009 w 408814"/>
                  <a:gd name="connsiteY78" fmla="*/ 40338 h 379347"/>
                  <a:gd name="connsiteX79" fmla="*/ 9727 w 408814"/>
                  <a:gd name="connsiteY79" fmla="*/ 46489 h 379347"/>
                  <a:gd name="connsiteX80" fmla="*/ 11300 w 408814"/>
                  <a:gd name="connsiteY80" fmla="*/ 48634 h 379347"/>
                  <a:gd name="connsiteX81" fmla="*/ 18309 w 408814"/>
                  <a:gd name="connsiteY81" fmla="*/ 55214 h 379347"/>
                  <a:gd name="connsiteX82" fmla="*/ 22315 w 408814"/>
                  <a:gd name="connsiteY82" fmla="*/ 60650 h 379347"/>
                  <a:gd name="connsiteX83" fmla="*/ 39909 w 408814"/>
                  <a:gd name="connsiteY83" fmla="*/ 94980 h 379347"/>
                  <a:gd name="connsiteX84" fmla="*/ 43771 w 408814"/>
                  <a:gd name="connsiteY84" fmla="*/ 99843 h 379347"/>
                  <a:gd name="connsiteX85" fmla="*/ 47204 w 408814"/>
                  <a:gd name="connsiteY85" fmla="*/ 110429 h 379347"/>
                  <a:gd name="connsiteX86" fmla="*/ 52210 w 408814"/>
                  <a:gd name="connsiteY86" fmla="*/ 122730 h 379347"/>
                  <a:gd name="connsiteX87" fmla="*/ 63940 w 408814"/>
                  <a:gd name="connsiteY87" fmla="*/ 140324 h 379347"/>
                  <a:gd name="connsiteX88" fmla="*/ 65370 w 408814"/>
                  <a:gd name="connsiteY88" fmla="*/ 144472 h 379347"/>
                  <a:gd name="connsiteX89" fmla="*/ 67945 w 408814"/>
                  <a:gd name="connsiteY89" fmla="*/ 149479 h 379347"/>
                  <a:gd name="connsiteX90" fmla="*/ 78530 w 408814"/>
                  <a:gd name="connsiteY90" fmla="*/ 162782 h 379347"/>
                  <a:gd name="connsiteX91" fmla="*/ 82822 w 408814"/>
                  <a:gd name="connsiteY91" fmla="*/ 170935 h 379347"/>
                  <a:gd name="connsiteX92" fmla="*/ 84681 w 408814"/>
                  <a:gd name="connsiteY92" fmla="*/ 178945 h 379347"/>
                  <a:gd name="connsiteX93" fmla="*/ 84538 w 408814"/>
                  <a:gd name="connsiteY93" fmla="*/ 182236 h 379347"/>
                  <a:gd name="connsiteX94" fmla="*/ 83823 w 408814"/>
                  <a:gd name="connsiteY94" fmla="*/ 185955 h 379347"/>
                  <a:gd name="connsiteX95" fmla="*/ 82678 w 408814"/>
                  <a:gd name="connsiteY95" fmla="*/ 185526 h 379347"/>
                  <a:gd name="connsiteX96" fmla="*/ 82106 w 408814"/>
                  <a:gd name="connsiteY96" fmla="*/ 184667 h 379347"/>
                  <a:gd name="connsiteX97" fmla="*/ 80962 w 408814"/>
                  <a:gd name="connsiteY97" fmla="*/ 187385 h 379347"/>
                  <a:gd name="connsiteX98" fmla="*/ 81677 w 408814"/>
                  <a:gd name="connsiteY98" fmla="*/ 190961 h 379347"/>
                  <a:gd name="connsiteX99" fmla="*/ 83107 w 408814"/>
                  <a:gd name="connsiteY99" fmla="*/ 197255 h 379347"/>
                  <a:gd name="connsiteX100" fmla="*/ 83107 w 408814"/>
                  <a:gd name="connsiteY100" fmla="*/ 203549 h 379347"/>
                  <a:gd name="connsiteX101" fmla="*/ 83823 w 408814"/>
                  <a:gd name="connsiteY101" fmla="*/ 208841 h 379347"/>
                  <a:gd name="connsiteX102" fmla="*/ 83394 w 408814"/>
                  <a:gd name="connsiteY102" fmla="*/ 221715 h 379347"/>
                  <a:gd name="connsiteX103" fmla="*/ 83966 w 408814"/>
                  <a:gd name="connsiteY103" fmla="*/ 226579 h 379347"/>
                  <a:gd name="connsiteX104" fmla="*/ 87828 w 408814"/>
                  <a:gd name="connsiteY104" fmla="*/ 237593 h 379347"/>
                  <a:gd name="connsiteX105" fmla="*/ 91976 w 408814"/>
                  <a:gd name="connsiteY105" fmla="*/ 245317 h 379347"/>
                  <a:gd name="connsiteX106" fmla="*/ 94122 w 408814"/>
                  <a:gd name="connsiteY106" fmla="*/ 253042 h 379347"/>
                  <a:gd name="connsiteX107" fmla="*/ 93550 w 408814"/>
                  <a:gd name="connsiteY107" fmla="*/ 259907 h 379347"/>
                  <a:gd name="connsiteX108" fmla="*/ 93693 w 408814"/>
                  <a:gd name="connsiteY108" fmla="*/ 263483 h 379347"/>
                  <a:gd name="connsiteX109" fmla="*/ 94837 w 408814"/>
                  <a:gd name="connsiteY109" fmla="*/ 269062 h 379347"/>
                  <a:gd name="connsiteX110" fmla="*/ 94408 w 408814"/>
                  <a:gd name="connsiteY110" fmla="*/ 275213 h 379347"/>
                  <a:gd name="connsiteX111" fmla="*/ 96983 w 408814"/>
                  <a:gd name="connsiteY111" fmla="*/ 282794 h 379347"/>
                  <a:gd name="connsiteX112" fmla="*/ 97984 w 408814"/>
                  <a:gd name="connsiteY112" fmla="*/ 294380 h 379347"/>
                  <a:gd name="connsiteX113" fmla="*/ 101989 w 408814"/>
                  <a:gd name="connsiteY113" fmla="*/ 297813 h 379347"/>
                  <a:gd name="connsiteX114" fmla="*/ 103276 w 408814"/>
                  <a:gd name="connsiteY114" fmla="*/ 300388 h 379347"/>
                  <a:gd name="connsiteX115" fmla="*/ 103991 w 408814"/>
                  <a:gd name="connsiteY115" fmla="*/ 303392 h 379347"/>
                  <a:gd name="connsiteX116" fmla="*/ 102704 w 408814"/>
                  <a:gd name="connsiteY116" fmla="*/ 305538 h 379347"/>
                  <a:gd name="connsiteX117" fmla="*/ 102990 w 408814"/>
                  <a:gd name="connsiteY117" fmla="*/ 309400 h 379347"/>
                  <a:gd name="connsiteX118" fmla="*/ 105565 w 408814"/>
                  <a:gd name="connsiteY118" fmla="*/ 316123 h 379347"/>
                  <a:gd name="connsiteX119" fmla="*/ 107711 w 408814"/>
                  <a:gd name="connsiteY119" fmla="*/ 325134 h 379347"/>
                  <a:gd name="connsiteX120" fmla="*/ 109284 w 408814"/>
                  <a:gd name="connsiteY120" fmla="*/ 328854 h 379347"/>
                  <a:gd name="connsiteX121" fmla="*/ 120728 w 408814"/>
                  <a:gd name="connsiteY121" fmla="*/ 347592 h 379347"/>
                  <a:gd name="connsiteX122" fmla="*/ 125877 w 408814"/>
                  <a:gd name="connsiteY122" fmla="*/ 353743 h 379347"/>
                  <a:gd name="connsiteX123" fmla="*/ 129453 w 408814"/>
                  <a:gd name="connsiteY123" fmla="*/ 356318 h 379347"/>
                  <a:gd name="connsiteX124" fmla="*/ 139323 w 408814"/>
                  <a:gd name="connsiteY124" fmla="*/ 366187 h 379347"/>
                  <a:gd name="connsiteX125" fmla="*/ 142756 w 408814"/>
                  <a:gd name="connsiteY125" fmla="*/ 368763 h 379347"/>
                  <a:gd name="connsiteX126" fmla="*/ 143900 w 408814"/>
                  <a:gd name="connsiteY126" fmla="*/ 367332 h 379347"/>
                  <a:gd name="connsiteX127" fmla="*/ 148049 w 408814"/>
                  <a:gd name="connsiteY127" fmla="*/ 364614 h 379347"/>
                  <a:gd name="connsiteX128" fmla="*/ 150051 w 408814"/>
                  <a:gd name="connsiteY128" fmla="*/ 363899 h 379347"/>
                  <a:gd name="connsiteX129" fmla="*/ 151052 w 408814"/>
                  <a:gd name="connsiteY129" fmla="*/ 364185 h 379347"/>
                  <a:gd name="connsiteX130" fmla="*/ 152054 w 408814"/>
                  <a:gd name="connsiteY130" fmla="*/ 363470 h 379347"/>
                  <a:gd name="connsiteX131" fmla="*/ 153055 w 408814"/>
                  <a:gd name="connsiteY131" fmla="*/ 361610 h 379347"/>
                  <a:gd name="connsiteX132" fmla="*/ 153198 w 408814"/>
                  <a:gd name="connsiteY132" fmla="*/ 359751 h 379347"/>
                  <a:gd name="connsiteX133" fmla="*/ 153627 w 408814"/>
                  <a:gd name="connsiteY133" fmla="*/ 357319 h 379347"/>
                  <a:gd name="connsiteX134" fmla="*/ 154628 w 408814"/>
                  <a:gd name="connsiteY134" fmla="*/ 355888 h 379347"/>
                  <a:gd name="connsiteX135" fmla="*/ 155630 w 408814"/>
                  <a:gd name="connsiteY135" fmla="*/ 352885 h 379347"/>
                  <a:gd name="connsiteX136" fmla="*/ 157346 w 408814"/>
                  <a:gd name="connsiteY136" fmla="*/ 351025 h 379347"/>
                  <a:gd name="connsiteX137" fmla="*/ 161066 w 408814"/>
                  <a:gd name="connsiteY137" fmla="*/ 349738 h 379347"/>
                  <a:gd name="connsiteX138" fmla="*/ 163926 w 408814"/>
                  <a:gd name="connsiteY138" fmla="*/ 351454 h 379347"/>
                  <a:gd name="connsiteX139" fmla="*/ 165071 w 408814"/>
                  <a:gd name="connsiteY139" fmla="*/ 353028 h 379347"/>
                  <a:gd name="connsiteX140" fmla="*/ 165643 w 408814"/>
                  <a:gd name="connsiteY140" fmla="*/ 355173 h 379347"/>
                  <a:gd name="connsiteX141" fmla="*/ 166787 w 408814"/>
                  <a:gd name="connsiteY141" fmla="*/ 356175 h 379347"/>
                  <a:gd name="connsiteX142" fmla="*/ 168790 w 408814"/>
                  <a:gd name="connsiteY142" fmla="*/ 356175 h 379347"/>
                  <a:gd name="connsiteX143" fmla="*/ 170220 w 408814"/>
                  <a:gd name="connsiteY143" fmla="*/ 357462 h 379347"/>
                  <a:gd name="connsiteX144" fmla="*/ 171078 w 408814"/>
                  <a:gd name="connsiteY144" fmla="*/ 360180 h 379347"/>
                  <a:gd name="connsiteX145" fmla="*/ 170935 w 408814"/>
                  <a:gd name="connsiteY145" fmla="*/ 362182 h 379347"/>
                  <a:gd name="connsiteX146" fmla="*/ 169791 w 408814"/>
                  <a:gd name="connsiteY146" fmla="*/ 363470 h 379347"/>
                  <a:gd name="connsiteX147" fmla="*/ 169934 w 408814"/>
                  <a:gd name="connsiteY147" fmla="*/ 365043 h 379347"/>
                  <a:gd name="connsiteX148" fmla="*/ 171365 w 408814"/>
                  <a:gd name="connsiteY148" fmla="*/ 367046 h 379347"/>
                  <a:gd name="connsiteX149" fmla="*/ 171936 w 408814"/>
                  <a:gd name="connsiteY149" fmla="*/ 368905 h 379347"/>
                  <a:gd name="connsiteX150" fmla="*/ 172938 w 408814"/>
                  <a:gd name="connsiteY150" fmla="*/ 371480 h 379347"/>
                  <a:gd name="connsiteX151" fmla="*/ 178088 w 408814"/>
                  <a:gd name="connsiteY151" fmla="*/ 372910 h 379347"/>
                  <a:gd name="connsiteX152" fmla="*/ 180519 w 408814"/>
                  <a:gd name="connsiteY152" fmla="*/ 373769 h 379347"/>
                  <a:gd name="connsiteX153" fmla="*/ 184811 w 408814"/>
                  <a:gd name="connsiteY153" fmla="*/ 374055 h 379347"/>
                  <a:gd name="connsiteX154" fmla="*/ 188816 w 408814"/>
                  <a:gd name="connsiteY154" fmla="*/ 375199 h 379347"/>
                  <a:gd name="connsiteX155" fmla="*/ 192678 w 408814"/>
                  <a:gd name="connsiteY155" fmla="*/ 377059 h 379347"/>
                  <a:gd name="connsiteX156" fmla="*/ 198972 w 408814"/>
                  <a:gd name="connsiteY156" fmla="*/ 377631 h 379347"/>
                  <a:gd name="connsiteX157" fmla="*/ 207697 w 408814"/>
                  <a:gd name="connsiteY157" fmla="*/ 376630 h 379347"/>
                  <a:gd name="connsiteX158" fmla="*/ 214849 w 408814"/>
                  <a:gd name="connsiteY158" fmla="*/ 377059 h 379347"/>
                  <a:gd name="connsiteX159" fmla="*/ 220571 w 408814"/>
                  <a:gd name="connsiteY159" fmla="*/ 378918 h 379347"/>
                  <a:gd name="connsiteX160" fmla="*/ 224719 w 408814"/>
                  <a:gd name="connsiteY160" fmla="*/ 379348 h 379347"/>
                  <a:gd name="connsiteX161" fmla="*/ 227151 w 408814"/>
                  <a:gd name="connsiteY161" fmla="*/ 378060 h 379347"/>
                  <a:gd name="connsiteX162" fmla="*/ 228295 w 408814"/>
                  <a:gd name="connsiteY162" fmla="*/ 376344 h 379347"/>
                  <a:gd name="connsiteX163" fmla="*/ 228009 w 408814"/>
                  <a:gd name="connsiteY163" fmla="*/ 374055 h 379347"/>
                  <a:gd name="connsiteX164" fmla="*/ 229296 w 408814"/>
                  <a:gd name="connsiteY164" fmla="*/ 372625 h 379347"/>
                  <a:gd name="connsiteX165" fmla="*/ 232014 w 408814"/>
                  <a:gd name="connsiteY165" fmla="*/ 372052 h 379347"/>
                  <a:gd name="connsiteX166" fmla="*/ 234303 w 408814"/>
                  <a:gd name="connsiteY166" fmla="*/ 370336 h 379347"/>
                  <a:gd name="connsiteX167" fmla="*/ 236019 w 408814"/>
                  <a:gd name="connsiteY167" fmla="*/ 367475 h 379347"/>
                  <a:gd name="connsiteX168" fmla="*/ 240025 w 408814"/>
                  <a:gd name="connsiteY168" fmla="*/ 365186 h 379347"/>
                  <a:gd name="connsiteX169" fmla="*/ 246319 w 408814"/>
                  <a:gd name="connsiteY169" fmla="*/ 363327 h 379347"/>
                  <a:gd name="connsiteX170" fmla="*/ 249322 w 408814"/>
                  <a:gd name="connsiteY170" fmla="*/ 363470 h 379347"/>
                  <a:gd name="connsiteX171" fmla="*/ 249322 w 408814"/>
                  <a:gd name="connsiteY171" fmla="*/ 358749 h 379347"/>
                  <a:gd name="connsiteX172" fmla="*/ 249322 w 408814"/>
                  <a:gd name="connsiteY172" fmla="*/ 344302 h 379347"/>
                  <a:gd name="connsiteX173" fmla="*/ 249322 w 408814"/>
                  <a:gd name="connsiteY173" fmla="*/ 329855 h 379347"/>
                  <a:gd name="connsiteX174" fmla="*/ 249322 w 408814"/>
                  <a:gd name="connsiteY174" fmla="*/ 315551 h 379347"/>
                  <a:gd name="connsiteX175" fmla="*/ 249322 w 408814"/>
                  <a:gd name="connsiteY175" fmla="*/ 301247 h 379347"/>
                  <a:gd name="connsiteX176" fmla="*/ 249322 w 408814"/>
                  <a:gd name="connsiteY176" fmla="*/ 286799 h 379347"/>
                  <a:gd name="connsiteX177" fmla="*/ 249322 w 408814"/>
                  <a:gd name="connsiteY177" fmla="*/ 272638 h 379347"/>
                  <a:gd name="connsiteX178" fmla="*/ 249322 w 408814"/>
                  <a:gd name="connsiteY178" fmla="*/ 258334 h 379347"/>
                  <a:gd name="connsiteX179" fmla="*/ 249322 w 408814"/>
                  <a:gd name="connsiteY179" fmla="*/ 244888 h 379347"/>
                  <a:gd name="connsiteX180" fmla="*/ 249322 w 408814"/>
                  <a:gd name="connsiteY180" fmla="*/ 244173 h 379347"/>
                  <a:gd name="connsiteX181" fmla="*/ 249322 w 408814"/>
                  <a:gd name="connsiteY181" fmla="*/ 237164 h 379347"/>
                  <a:gd name="connsiteX182" fmla="*/ 249322 w 408814"/>
                  <a:gd name="connsiteY182" fmla="*/ 228009 h 379347"/>
                  <a:gd name="connsiteX183" fmla="*/ 249322 w 408814"/>
                  <a:gd name="connsiteY183" fmla="*/ 218997 h 379347"/>
                  <a:gd name="connsiteX184" fmla="*/ 249322 w 408814"/>
                  <a:gd name="connsiteY184" fmla="*/ 209843 h 379347"/>
                  <a:gd name="connsiteX185" fmla="*/ 249322 w 408814"/>
                  <a:gd name="connsiteY185" fmla="*/ 200688 h 379347"/>
                  <a:gd name="connsiteX186" fmla="*/ 249322 w 408814"/>
                  <a:gd name="connsiteY186" fmla="*/ 191676 h 379347"/>
                  <a:gd name="connsiteX187" fmla="*/ 249322 w 408814"/>
                  <a:gd name="connsiteY187" fmla="*/ 182521 h 379347"/>
                  <a:gd name="connsiteX188" fmla="*/ 249322 w 408814"/>
                  <a:gd name="connsiteY188" fmla="*/ 173510 h 379347"/>
                  <a:gd name="connsiteX189" fmla="*/ 249322 w 408814"/>
                  <a:gd name="connsiteY189" fmla="*/ 164498 h 379347"/>
                  <a:gd name="connsiteX190" fmla="*/ 249322 w 408814"/>
                  <a:gd name="connsiteY190" fmla="*/ 156774 h 379347"/>
                  <a:gd name="connsiteX191" fmla="*/ 256188 w 408814"/>
                  <a:gd name="connsiteY191" fmla="*/ 156774 h 379347"/>
                  <a:gd name="connsiteX192" fmla="*/ 264628 w 408814"/>
                  <a:gd name="connsiteY192" fmla="*/ 156774 h 379347"/>
                  <a:gd name="connsiteX193" fmla="*/ 274784 w 408814"/>
                  <a:gd name="connsiteY193" fmla="*/ 156774 h 379347"/>
                  <a:gd name="connsiteX194" fmla="*/ 279361 w 408814"/>
                  <a:gd name="connsiteY194" fmla="*/ 156774 h 379347"/>
                  <a:gd name="connsiteX195" fmla="*/ 279504 w 408814"/>
                  <a:gd name="connsiteY195" fmla="*/ 155629 h 379347"/>
                  <a:gd name="connsiteX196" fmla="*/ 279504 w 408814"/>
                  <a:gd name="connsiteY196" fmla="*/ 150051 h 379347"/>
                  <a:gd name="connsiteX197" fmla="*/ 279504 w 408814"/>
                  <a:gd name="connsiteY197" fmla="*/ 137177 h 379347"/>
                  <a:gd name="connsiteX198" fmla="*/ 279504 w 408814"/>
                  <a:gd name="connsiteY198" fmla="*/ 124446 h 379347"/>
                  <a:gd name="connsiteX199" fmla="*/ 279504 w 408814"/>
                  <a:gd name="connsiteY199" fmla="*/ 111573 h 379347"/>
                  <a:gd name="connsiteX200" fmla="*/ 279504 w 408814"/>
                  <a:gd name="connsiteY200" fmla="*/ 98842 h 379347"/>
                  <a:gd name="connsiteX201" fmla="*/ 279504 w 408814"/>
                  <a:gd name="connsiteY201" fmla="*/ 86111 h 379347"/>
                  <a:gd name="connsiteX202" fmla="*/ 279504 w 408814"/>
                  <a:gd name="connsiteY202" fmla="*/ 73380 h 379347"/>
                  <a:gd name="connsiteX203" fmla="*/ 279361 w 408814"/>
                  <a:gd name="connsiteY203" fmla="*/ 60650 h 379347"/>
                  <a:gd name="connsiteX204" fmla="*/ 279361 w 408814"/>
                  <a:gd name="connsiteY204" fmla="*/ 48062 h 379347"/>
                  <a:gd name="connsiteX205" fmla="*/ 279361 w 408814"/>
                  <a:gd name="connsiteY205" fmla="*/ 41768 h 379347"/>
                  <a:gd name="connsiteX206" fmla="*/ 287229 w 408814"/>
                  <a:gd name="connsiteY206" fmla="*/ 41339 h 379347"/>
                  <a:gd name="connsiteX207" fmla="*/ 296097 w 408814"/>
                  <a:gd name="connsiteY207" fmla="*/ 40052 h 379347"/>
                  <a:gd name="connsiteX208" fmla="*/ 310687 w 408814"/>
                  <a:gd name="connsiteY208" fmla="*/ 38049 h 379347"/>
                  <a:gd name="connsiteX209" fmla="*/ 324277 w 408814"/>
                  <a:gd name="connsiteY209" fmla="*/ 35474 h 379347"/>
                  <a:gd name="connsiteX210" fmla="*/ 333145 w 408814"/>
                  <a:gd name="connsiteY210" fmla="*/ 33901 h 379347"/>
                  <a:gd name="connsiteX211" fmla="*/ 343587 w 408814"/>
                  <a:gd name="connsiteY211" fmla="*/ 32184 h 379347"/>
                  <a:gd name="connsiteX212" fmla="*/ 347163 w 408814"/>
                  <a:gd name="connsiteY212" fmla="*/ 31898 h 379347"/>
                  <a:gd name="connsiteX213" fmla="*/ 348164 w 408814"/>
                  <a:gd name="connsiteY213" fmla="*/ 32184 h 379347"/>
                  <a:gd name="connsiteX214" fmla="*/ 349595 w 408814"/>
                  <a:gd name="connsiteY214" fmla="*/ 32756 h 379347"/>
                  <a:gd name="connsiteX215" fmla="*/ 354458 w 408814"/>
                  <a:gd name="connsiteY215" fmla="*/ 39050 h 379347"/>
                  <a:gd name="connsiteX216" fmla="*/ 357462 w 408814"/>
                  <a:gd name="connsiteY216" fmla="*/ 43914 h 379347"/>
                  <a:gd name="connsiteX217" fmla="*/ 358034 w 408814"/>
                  <a:gd name="connsiteY217" fmla="*/ 45916 h 379347"/>
                  <a:gd name="connsiteX218" fmla="*/ 358607 w 408814"/>
                  <a:gd name="connsiteY218" fmla="*/ 46202 h 379347"/>
                  <a:gd name="connsiteX219" fmla="*/ 360037 w 408814"/>
                  <a:gd name="connsiteY219" fmla="*/ 45773 h 379347"/>
                  <a:gd name="connsiteX220" fmla="*/ 361754 w 408814"/>
                  <a:gd name="connsiteY220" fmla="*/ 45058 h 379347"/>
                  <a:gd name="connsiteX221" fmla="*/ 366617 w 408814"/>
                  <a:gd name="connsiteY221" fmla="*/ 40195 h 379347"/>
                  <a:gd name="connsiteX222" fmla="*/ 367618 w 408814"/>
                  <a:gd name="connsiteY222" fmla="*/ 39050 h 379347"/>
                  <a:gd name="connsiteX223" fmla="*/ 370765 w 408814"/>
                  <a:gd name="connsiteY223" fmla="*/ 36619 h 379347"/>
                  <a:gd name="connsiteX224" fmla="*/ 374627 w 408814"/>
                  <a:gd name="connsiteY224" fmla="*/ 34330 h 379347"/>
                  <a:gd name="connsiteX225" fmla="*/ 378060 w 408814"/>
                  <a:gd name="connsiteY225" fmla="*/ 32614 h 379347"/>
                  <a:gd name="connsiteX226" fmla="*/ 381636 w 408814"/>
                  <a:gd name="connsiteY226" fmla="*/ 31183 h 379347"/>
                  <a:gd name="connsiteX227" fmla="*/ 383210 w 408814"/>
                  <a:gd name="connsiteY227" fmla="*/ 31612 h 379347"/>
                  <a:gd name="connsiteX228" fmla="*/ 385070 w 408814"/>
                  <a:gd name="connsiteY228" fmla="*/ 32756 h 379347"/>
                  <a:gd name="connsiteX229" fmla="*/ 386786 w 408814"/>
                  <a:gd name="connsiteY229" fmla="*/ 33472 h 379347"/>
                  <a:gd name="connsiteX230" fmla="*/ 394653 w 408814"/>
                  <a:gd name="connsiteY230" fmla="*/ 27750 h 379347"/>
                  <a:gd name="connsiteX231" fmla="*/ 398229 w 408814"/>
                  <a:gd name="connsiteY231" fmla="*/ 26320 h 379347"/>
                  <a:gd name="connsiteX232" fmla="*/ 407527 w 408814"/>
                  <a:gd name="connsiteY232" fmla="*/ 25318 h 379347"/>
                  <a:gd name="connsiteX233" fmla="*/ 408815 w 408814"/>
                  <a:gd name="connsiteY233" fmla="*/ 25461 h 37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408814" h="379347">
                    <a:moveTo>
                      <a:pt x="403665" y="20598"/>
                    </a:moveTo>
                    <a:lnTo>
                      <a:pt x="400947" y="18452"/>
                    </a:lnTo>
                    <a:lnTo>
                      <a:pt x="398945" y="17737"/>
                    </a:lnTo>
                    <a:lnTo>
                      <a:pt x="392937" y="17022"/>
                    </a:lnTo>
                    <a:lnTo>
                      <a:pt x="379062" y="15877"/>
                    </a:lnTo>
                    <a:lnTo>
                      <a:pt x="377631" y="16021"/>
                    </a:lnTo>
                    <a:lnTo>
                      <a:pt x="371909" y="17022"/>
                    </a:lnTo>
                    <a:lnTo>
                      <a:pt x="364757" y="18309"/>
                    </a:lnTo>
                    <a:lnTo>
                      <a:pt x="358463" y="19454"/>
                    </a:lnTo>
                    <a:lnTo>
                      <a:pt x="352027" y="20741"/>
                    </a:lnTo>
                    <a:lnTo>
                      <a:pt x="342586" y="22600"/>
                    </a:lnTo>
                    <a:lnTo>
                      <a:pt x="329140" y="25175"/>
                    </a:lnTo>
                    <a:lnTo>
                      <a:pt x="320128" y="26892"/>
                    </a:lnTo>
                    <a:lnTo>
                      <a:pt x="309114" y="28894"/>
                    </a:lnTo>
                    <a:lnTo>
                      <a:pt x="301819" y="30325"/>
                    </a:lnTo>
                    <a:lnTo>
                      <a:pt x="292807" y="31898"/>
                    </a:lnTo>
                    <a:lnTo>
                      <a:pt x="291377" y="31898"/>
                    </a:lnTo>
                    <a:lnTo>
                      <a:pt x="288802" y="30754"/>
                    </a:lnTo>
                    <a:lnTo>
                      <a:pt x="283653" y="30468"/>
                    </a:lnTo>
                    <a:lnTo>
                      <a:pt x="277359" y="32041"/>
                    </a:lnTo>
                    <a:lnTo>
                      <a:pt x="272495" y="32470"/>
                    </a:lnTo>
                    <a:lnTo>
                      <a:pt x="268919" y="31755"/>
                    </a:lnTo>
                    <a:lnTo>
                      <a:pt x="265343" y="30468"/>
                    </a:lnTo>
                    <a:lnTo>
                      <a:pt x="261910" y="28465"/>
                    </a:lnTo>
                    <a:lnTo>
                      <a:pt x="255903" y="27607"/>
                    </a:lnTo>
                    <a:lnTo>
                      <a:pt x="247320" y="28179"/>
                    </a:lnTo>
                    <a:lnTo>
                      <a:pt x="239023" y="27750"/>
                    </a:lnTo>
                    <a:lnTo>
                      <a:pt x="231156" y="26462"/>
                    </a:lnTo>
                    <a:lnTo>
                      <a:pt x="225577" y="25891"/>
                    </a:lnTo>
                    <a:lnTo>
                      <a:pt x="222144" y="26177"/>
                    </a:lnTo>
                    <a:lnTo>
                      <a:pt x="218425" y="25747"/>
                    </a:lnTo>
                    <a:lnTo>
                      <a:pt x="214563" y="24603"/>
                    </a:lnTo>
                    <a:lnTo>
                      <a:pt x="211273" y="22744"/>
                    </a:lnTo>
                    <a:lnTo>
                      <a:pt x="207411" y="18595"/>
                    </a:lnTo>
                    <a:lnTo>
                      <a:pt x="204264" y="14590"/>
                    </a:lnTo>
                    <a:lnTo>
                      <a:pt x="203549" y="14018"/>
                    </a:lnTo>
                    <a:lnTo>
                      <a:pt x="202548" y="13446"/>
                    </a:lnTo>
                    <a:lnTo>
                      <a:pt x="201546" y="13303"/>
                    </a:lnTo>
                    <a:lnTo>
                      <a:pt x="192821" y="13160"/>
                    </a:lnTo>
                    <a:lnTo>
                      <a:pt x="184667" y="13017"/>
                    </a:lnTo>
                    <a:lnTo>
                      <a:pt x="179947" y="13017"/>
                    </a:lnTo>
                    <a:lnTo>
                      <a:pt x="168360" y="13017"/>
                    </a:lnTo>
                    <a:lnTo>
                      <a:pt x="156774" y="13017"/>
                    </a:lnTo>
                    <a:lnTo>
                      <a:pt x="145188" y="13017"/>
                    </a:lnTo>
                    <a:lnTo>
                      <a:pt x="133744" y="13017"/>
                    </a:lnTo>
                    <a:lnTo>
                      <a:pt x="122158" y="13017"/>
                    </a:lnTo>
                    <a:lnTo>
                      <a:pt x="110572" y="13017"/>
                    </a:lnTo>
                    <a:lnTo>
                      <a:pt x="98985" y="13017"/>
                    </a:lnTo>
                    <a:lnTo>
                      <a:pt x="87542" y="12874"/>
                    </a:lnTo>
                    <a:lnTo>
                      <a:pt x="81391" y="12874"/>
                    </a:lnTo>
                    <a:lnTo>
                      <a:pt x="75669" y="13303"/>
                    </a:lnTo>
                    <a:lnTo>
                      <a:pt x="69376" y="13589"/>
                    </a:lnTo>
                    <a:lnTo>
                      <a:pt x="68374" y="13446"/>
                    </a:lnTo>
                    <a:lnTo>
                      <a:pt x="66944" y="13017"/>
                    </a:lnTo>
                    <a:lnTo>
                      <a:pt x="65943" y="12158"/>
                    </a:lnTo>
                    <a:lnTo>
                      <a:pt x="62509" y="9870"/>
                    </a:lnTo>
                    <a:lnTo>
                      <a:pt x="59649" y="8153"/>
                    </a:lnTo>
                    <a:lnTo>
                      <a:pt x="55644" y="5292"/>
                    </a:lnTo>
                    <a:lnTo>
                      <a:pt x="53069" y="2146"/>
                    </a:lnTo>
                    <a:lnTo>
                      <a:pt x="50780" y="1144"/>
                    </a:lnTo>
                    <a:lnTo>
                      <a:pt x="46918" y="572"/>
                    </a:lnTo>
                    <a:lnTo>
                      <a:pt x="44057" y="143"/>
                    </a:lnTo>
                    <a:lnTo>
                      <a:pt x="41625" y="0"/>
                    </a:lnTo>
                    <a:lnTo>
                      <a:pt x="37477" y="1430"/>
                    </a:lnTo>
                    <a:lnTo>
                      <a:pt x="34330" y="2861"/>
                    </a:lnTo>
                    <a:lnTo>
                      <a:pt x="32184" y="4291"/>
                    </a:lnTo>
                    <a:lnTo>
                      <a:pt x="28322" y="5865"/>
                    </a:lnTo>
                    <a:lnTo>
                      <a:pt x="25032" y="7581"/>
                    </a:lnTo>
                    <a:lnTo>
                      <a:pt x="19311" y="7295"/>
                    </a:lnTo>
                    <a:lnTo>
                      <a:pt x="18023" y="7581"/>
                    </a:lnTo>
                    <a:lnTo>
                      <a:pt x="14877" y="7438"/>
                    </a:lnTo>
                    <a:lnTo>
                      <a:pt x="11873" y="6008"/>
                    </a:lnTo>
                    <a:lnTo>
                      <a:pt x="8869" y="6151"/>
                    </a:lnTo>
                    <a:lnTo>
                      <a:pt x="5436" y="8010"/>
                    </a:lnTo>
                    <a:lnTo>
                      <a:pt x="715" y="8582"/>
                    </a:lnTo>
                    <a:lnTo>
                      <a:pt x="0" y="15305"/>
                    </a:lnTo>
                    <a:lnTo>
                      <a:pt x="429" y="24174"/>
                    </a:lnTo>
                    <a:lnTo>
                      <a:pt x="1716" y="31898"/>
                    </a:lnTo>
                    <a:lnTo>
                      <a:pt x="7009" y="40338"/>
                    </a:lnTo>
                    <a:lnTo>
                      <a:pt x="9727" y="46489"/>
                    </a:lnTo>
                    <a:lnTo>
                      <a:pt x="11300" y="48634"/>
                    </a:lnTo>
                    <a:lnTo>
                      <a:pt x="18309" y="55214"/>
                    </a:lnTo>
                    <a:lnTo>
                      <a:pt x="22315" y="60650"/>
                    </a:lnTo>
                    <a:lnTo>
                      <a:pt x="39909" y="94980"/>
                    </a:lnTo>
                    <a:lnTo>
                      <a:pt x="43771" y="99843"/>
                    </a:lnTo>
                    <a:lnTo>
                      <a:pt x="47204" y="110429"/>
                    </a:lnTo>
                    <a:lnTo>
                      <a:pt x="52210" y="122730"/>
                    </a:lnTo>
                    <a:lnTo>
                      <a:pt x="63940" y="140324"/>
                    </a:lnTo>
                    <a:lnTo>
                      <a:pt x="65370" y="144472"/>
                    </a:lnTo>
                    <a:lnTo>
                      <a:pt x="67945" y="149479"/>
                    </a:lnTo>
                    <a:lnTo>
                      <a:pt x="78530" y="162782"/>
                    </a:lnTo>
                    <a:lnTo>
                      <a:pt x="82822" y="170935"/>
                    </a:lnTo>
                    <a:lnTo>
                      <a:pt x="84681" y="178945"/>
                    </a:lnTo>
                    <a:lnTo>
                      <a:pt x="84538" y="182236"/>
                    </a:lnTo>
                    <a:lnTo>
                      <a:pt x="83823" y="185955"/>
                    </a:lnTo>
                    <a:lnTo>
                      <a:pt x="82678" y="185526"/>
                    </a:lnTo>
                    <a:lnTo>
                      <a:pt x="82106" y="184667"/>
                    </a:lnTo>
                    <a:lnTo>
                      <a:pt x="80962" y="187385"/>
                    </a:lnTo>
                    <a:lnTo>
                      <a:pt x="81677" y="190961"/>
                    </a:lnTo>
                    <a:lnTo>
                      <a:pt x="83107" y="197255"/>
                    </a:lnTo>
                    <a:lnTo>
                      <a:pt x="83107" y="203549"/>
                    </a:lnTo>
                    <a:lnTo>
                      <a:pt x="83823" y="208841"/>
                    </a:lnTo>
                    <a:lnTo>
                      <a:pt x="83394" y="221715"/>
                    </a:lnTo>
                    <a:lnTo>
                      <a:pt x="83966" y="226579"/>
                    </a:lnTo>
                    <a:lnTo>
                      <a:pt x="87828" y="237593"/>
                    </a:lnTo>
                    <a:lnTo>
                      <a:pt x="91976" y="245317"/>
                    </a:lnTo>
                    <a:lnTo>
                      <a:pt x="94122" y="253042"/>
                    </a:lnTo>
                    <a:lnTo>
                      <a:pt x="93550" y="259907"/>
                    </a:lnTo>
                    <a:lnTo>
                      <a:pt x="93693" y="263483"/>
                    </a:lnTo>
                    <a:lnTo>
                      <a:pt x="94837" y="269062"/>
                    </a:lnTo>
                    <a:lnTo>
                      <a:pt x="94408" y="275213"/>
                    </a:lnTo>
                    <a:lnTo>
                      <a:pt x="96983" y="282794"/>
                    </a:lnTo>
                    <a:lnTo>
                      <a:pt x="97984" y="294380"/>
                    </a:lnTo>
                    <a:lnTo>
                      <a:pt x="101989" y="297813"/>
                    </a:lnTo>
                    <a:lnTo>
                      <a:pt x="103276" y="300388"/>
                    </a:lnTo>
                    <a:lnTo>
                      <a:pt x="103991" y="303392"/>
                    </a:lnTo>
                    <a:lnTo>
                      <a:pt x="102704" y="305538"/>
                    </a:lnTo>
                    <a:lnTo>
                      <a:pt x="102990" y="309400"/>
                    </a:lnTo>
                    <a:lnTo>
                      <a:pt x="105565" y="316123"/>
                    </a:lnTo>
                    <a:lnTo>
                      <a:pt x="107711" y="325134"/>
                    </a:lnTo>
                    <a:lnTo>
                      <a:pt x="109284" y="328854"/>
                    </a:lnTo>
                    <a:lnTo>
                      <a:pt x="120728" y="347592"/>
                    </a:lnTo>
                    <a:lnTo>
                      <a:pt x="125877" y="353743"/>
                    </a:lnTo>
                    <a:lnTo>
                      <a:pt x="129453" y="356318"/>
                    </a:lnTo>
                    <a:lnTo>
                      <a:pt x="139323" y="366187"/>
                    </a:lnTo>
                    <a:lnTo>
                      <a:pt x="142756" y="368763"/>
                    </a:lnTo>
                    <a:lnTo>
                      <a:pt x="143900" y="367332"/>
                    </a:lnTo>
                    <a:lnTo>
                      <a:pt x="148049" y="364614"/>
                    </a:lnTo>
                    <a:lnTo>
                      <a:pt x="150051" y="363899"/>
                    </a:lnTo>
                    <a:lnTo>
                      <a:pt x="151052" y="364185"/>
                    </a:lnTo>
                    <a:lnTo>
                      <a:pt x="152054" y="363470"/>
                    </a:lnTo>
                    <a:lnTo>
                      <a:pt x="153055" y="361610"/>
                    </a:lnTo>
                    <a:lnTo>
                      <a:pt x="153198" y="359751"/>
                    </a:lnTo>
                    <a:lnTo>
                      <a:pt x="153627" y="357319"/>
                    </a:lnTo>
                    <a:lnTo>
                      <a:pt x="154628" y="355888"/>
                    </a:lnTo>
                    <a:lnTo>
                      <a:pt x="155630" y="352885"/>
                    </a:lnTo>
                    <a:lnTo>
                      <a:pt x="157346" y="351025"/>
                    </a:lnTo>
                    <a:lnTo>
                      <a:pt x="161066" y="349738"/>
                    </a:lnTo>
                    <a:lnTo>
                      <a:pt x="163926" y="351454"/>
                    </a:lnTo>
                    <a:lnTo>
                      <a:pt x="165071" y="353028"/>
                    </a:lnTo>
                    <a:lnTo>
                      <a:pt x="165643" y="355173"/>
                    </a:lnTo>
                    <a:lnTo>
                      <a:pt x="166787" y="356175"/>
                    </a:lnTo>
                    <a:lnTo>
                      <a:pt x="168790" y="356175"/>
                    </a:lnTo>
                    <a:lnTo>
                      <a:pt x="170220" y="357462"/>
                    </a:lnTo>
                    <a:lnTo>
                      <a:pt x="171078" y="360180"/>
                    </a:lnTo>
                    <a:lnTo>
                      <a:pt x="170935" y="362182"/>
                    </a:lnTo>
                    <a:lnTo>
                      <a:pt x="169791" y="363470"/>
                    </a:lnTo>
                    <a:lnTo>
                      <a:pt x="169934" y="365043"/>
                    </a:lnTo>
                    <a:lnTo>
                      <a:pt x="171365" y="367046"/>
                    </a:lnTo>
                    <a:lnTo>
                      <a:pt x="171936" y="368905"/>
                    </a:lnTo>
                    <a:lnTo>
                      <a:pt x="172938" y="371480"/>
                    </a:lnTo>
                    <a:lnTo>
                      <a:pt x="178088" y="372910"/>
                    </a:lnTo>
                    <a:lnTo>
                      <a:pt x="180519" y="373769"/>
                    </a:lnTo>
                    <a:lnTo>
                      <a:pt x="184811" y="374055"/>
                    </a:lnTo>
                    <a:lnTo>
                      <a:pt x="188816" y="375199"/>
                    </a:lnTo>
                    <a:lnTo>
                      <a:pt x="192678" y="377059"/>
                    </a:lnTo>
                    <a:lnTo>
                      <a:pt x="198972" y="377631"/>
                    </a:lnTo>
                    <a:lnTo>
                      <a:pt x="207697" y="376630"/>
                    </a:lnTo>
                    <a:lnTo>
                      <a:pt x="214849" y="377059"/>
                    </a:lnTo>
                    <a:lnTo>
                      <a:pt x="220571" y="378918"/>
                    </a:lnTo>
                    <a:lnTo>
                      <a:pt x="224719" y="379348"/>
                    </a:lnTo>
                    <a:lnTo>
                      <a:pt x="227151" y="378060"/>
                    </a:lnTo>
                    <a:lnTo>
                      <a:pt x="228295" y="376344"/>
                    </a:lnTo>
                    <a:lnTo>
                      <a:pt x="228009" y="374055"/>
                    </a:lnTo>
                    <a:lnTo>
                      <a:pt x="229296" y="372625"/>
                    </a:lnTo>
                    <a:lnTo>
                      <a:pt x="232014" y="372052"/>
                    </a:lnTo>
                    <a:lnTo>
                      <a:pt x="234303" y="370336"/>
                    </a:lnTo>
                    <a:lnTo>
                      <a:pt x="236019" y="367475"/>
                    </a:lnTo>
                    <a:lnTo>
                      <a:pt x="240025" y="365186"/>
                    </a:lnTo>
                    <a:lnTo>
                      <a:pt x="246319" y="363327"/>
                    </a:lnTo>
                    <a:lnTo>
                      <a:pt x="249322" y="363470"/>
                    </a:lnTo>
                    <a:lnTo>
                      <a:pt x="249322" y="358749"/>
                    </a:lnTo>
                    <a:lnTo>
                      <a:pt x="249322" y="344302"/>
                    </a:lnTo>
                    <a:lnTo>
                      <a:pt x="249322" y="329855"/>
                    </a:lnTo>
                    <a:lnTo>
                      <a:pt x="249322" y="315551"/>
                    </a:lnTo>
                    <a:lnTo>
                      <a:pt x="249322" y="301247"/>
                    </a:lnTo>
                    <a:lnTo>
                      <a:pt x="249322" y="286799"/>
                    </a:lnTo>
                    <a:lnTo>
                      <a:pt x="249322" y="272638"/>
                    </a:lnTo>
                    <a:lnTo>
                      <a:pt x="249322" y="258334"/>
                    </a:lnTo>
                    <a:lnTo>
                      <a:pt x="249322" y="244888"/>
                    </a:lnTo>
                    <a:lnTo>
                      <a:pt x="249322" y="244173"/>
                    </a:lnTo>
                    <a:lnTo>
                      <a:pt x="249322" y="237164"/>
                    </a:lnTo>
                    <a:lnTo>
                      <a:pt x="249322" y="228009"/>
                    </a:lnTo>
                    <a:lnTo>
                      <a:pt x="249322" y="218997"/>
                    </a:lnTo>
                    <a:lnTo>
                      <a:pt x="249322" y="209843"/>
                    </a:lnTo>
                    <a:lnTo>
                      <a:pt x="249322" y="200688"/>
                    </a:lnTo>
                    <a:lnTo>
                      <a:pt x="249322" y="191676"/>
                    </a:lnTo>
                    <a:lnTo>
                      <a:pt x="249322" y="182521"/>
                    </a:lnTo>
                    <a:lnTo>
                      <a:pt x="249322" y="173510"/>
                    </a:lnTo>
                    <a:lnTo>
                      <a:pt x="249322" y="164498"/>
                    </a:lnTo>
                    <a:lnTo>
                      <a:pt x="249322" y="156774"/>
                    </a:lnTo>
                    <a:lnTo>
                      <a:pt x="256188" y="156774"/>
                    </a:lnTo>
                    <a:lnTo>
                      <a:pt x="264628" y="156774"/>
                    </a:lnTo>
                    <a:lnTo>
                      <a:pt x="274784" y="156774"/>
                    </a:lnTo>
                    <a:lnTo>
                      <a:pt x="279361" y="156774"/>
                    </a:lnTo>
                    <a:lnTo>
                      <a:pt x="279504" y="155629"/>
                    </a:lnTo>
                    <a:lnTo>
                      <a:pt x="279504" y="150051"/>
                    </a:lnTo>
                    <a:lnTo>
                      <a:pt x="279504" y="137177"/>
                    </a:lnTo>
                    <a:lnTo>
                      <a:pt x="279504" y="124446"/>
                    </a:lnTo>
                    <a:lnTo>
                      <a:pt x="279504" y="111573"/>
                    </a:lnTo>
                    <a:lnTo>
                      <a:pt x="279504" y="98842"/>
                    </a:lnTo>
                    <a:lnTo>
                      <a:pt x="279504" y="86111"/>
                    </a:lnTo>
                    <a:lnTo>
                      <a:pt x="279504" y="73380"/>
                    </a:lnTo>
                    <a:lnTo>
                      <a:pt x="279361" y="60650"/>
                    </a:lnTo>
                    <a:lnTo>
                      <a:pt x="279361" y="48062"/>
                    </a:lnTo>
                    <a:lnTo>
                      <a:pt x="279361" y="41768"/>
                    </a:lnTo>
                    <a:lnTo>
                      <a:pt x="287229" y="41339"/>
                    </a:lnTo>
                    <a:lnTo>
                      <a:pt x="296097" y="40052"/>
                    </a:lnTo>
                    <a:lnTo>
                      <a:pt x="310687" y="38049"/>
                    </a:lnTo>
                    <a:lnTo>
                      <a:pt x="324277" y="35474"/>
                    </a:lnTo>
                    <a:lnTo>
                      <a:pt x="333145" y="33901"/>
                    </a:lnTo>
                    <a:lnTo>
                      <a:pt x="343587" y="32184"/>
                    </a:lnTo>
                    <a:lnTo>
                      <a:pt x="347163" y="31898"/>
                    </a:lnTo>
                    <a:lnTo>
                      <a:pt x="348164" y="32184"/>
                    </a:lnTo>
                    <a:lnTo>
                      <a:pt x="349595" y="32756"/>
                    </a:lnTo>
                    <a:lnTo>
                      <a:pt x="354458" y="39050"/>
                    </a:lnTo>
                    <a:lnTo>
                      <a:pt x="357462" y="43914"/>
                    </a:lnTo>
                    <a:lnTo>
                      <a:pt x="358034" y="45916"/>
                    </a:lnTo>
                    <a:lnTo>
                      <a:pt x="358607" y="46202"/>
                    </a:lnTo>
                    <a:lnTo>
                      <a:pt x="360037" y="45773"/>
                    </a:lnTo>
                    <a:lnTo>
                      <a:pt x="361754" y="45058"/>
                    </a:lnTo>
                    <a:lnTo>
                      <a:pt x="366617" y="40195"/>
                    </a:lnTo>
                    <a:lnTo>
                      <a:pt x="367618" y="39050"/>
                    </a:lnTo>
                    <a:lnTo>
                      <a:pt x="370765" y="36619"/>
                    </a:lnTo>
                    <a:lnTo>
                      <a:pt x="374627" y="34330"/>
                    </a:lnTo>
                    <a:lnTo>
                      <a:pt x="378060" y="32614"/>
                    </a:lnTo>
                    <a:lnTo>
                      <a:pt x="381636" y="31183"/>
                    </a:lnTo>
                    <a:lnTo>
                      <a:pt x="383210" y="31612"/>
                    </a:lnTo>
                    <a:lnTo>
                      <a:pt x="385070" y="32756"/>
                    </a:lnTo>
                    <a:lnTo>
                      <a:pt x="386786" y="33472"/>
                    </a:lnTo>
                    <a:lnTo>
                      <a:pt x="394653" y="27750"/>
                    </a:lnTo>
                    <a:lnTo>
                      <a:pt x="398229" y="26320"/>
                    </a:lnTo>
                    <a:lnTo>
                      <a:pt x="407527" y="25318"/>
                    </a:lnTo>
                    <a:lnTo>
                      <a:pt x="408815" y="2546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4" name="Freeform: Shape 443">
                <a:extLst>
                  <a:ext uri="{FF2B5EF4-FFF2-40B4-BE49-F238E27FC236}">
                    <a16:creationId xmlns:a16="http://schemas.microsoft.com/office/drawing/2014/main" id="{08ABD3A8-0D6C-2012-0F26-C8FEF51C5366}"/>
                  </a:ext>
                  <a:ext uri="{C183D7F6-B498-43B3-948B-1728B52AA6E4}">
                    <adec:decorative xmlns:adec="http://schemas.microsoft.com/office/drawing/2017/decorative" val="1"/>
                  </a:ext>
                </a:extLst>
              </p:cNvPr>
              <p:cNvSpPr/>
              <p:nvPr/>
            </p:nvSpPr>
            <p:spPr>
              <a:xfrm>
                <a:off x="11034915" y="4566788"/>
                <a:ext cx="1574" cy="1859"/>
              </a:xfrm>
              <a:custGeom>
                <a:avLst/>
                <a:gdLst>
                  <a:gd name="connsiteX0" fmla="*/ 1431 w 1574"/>
                  <a:gd name="connsiteY0" fmla="*/ 286 h 1859"/>
                  <a:gd name="connsiteX1" fmla="*/ 858 w 1574"/>
                  <a:gd name="connsiteY1" fmla="*/ 0 h 1859"/>
                  <a:gd name="connsiteX2" fmla="*/ 143 w 1574"/>
                  <a:gd name="connsiteY2" fmla="*/ 286 h 1859"/>
                  <a:gd name="connsiteX3" fmla="*/ 0 w 1574"/>
                  <a:gd name="connsiteY3" fmla="*/ 1001 h 1859"/>
                  <a:gd name="connsiteX4" fmla="*/ 286 w 1574"/>
                  <a:gd name="connsiteY4" fmla="*/ 1716 h 1859"/>
                  <a:gd name="connsiteX5" fmla="*/ 858 w 1574"/>
                  <a:gd name="connsiteY5" fmla="*/ 1860 h 1859"/>
                  <a:gd name="connsiteX6" fmla="*/ 1574 w 1574"/>
                  <a:gd name="connsiteY6" fmla="*/ 858 h 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4" h="1859">
                    <a:moveTo>
                      <a:pt x="1431" y="286"/>
                    </a:moveTo>
                    <a:lnTo>
                      <a:pt x="858" y="0"/>
                    </a:lnTo>
                    <a:lnTo>
                      <a:pt x="143" y="286"/>
                    </a:lnTo>
                    <a:lnTo>
                      <a:pt x="0" y="1001"/>
                    </a:lnTo>
                    <a:lnTo>
                      <a:pt x="286" y="1716"/>
                    </a:lnTo>
                    <a:lnTo>
                      <a:pt x="858" y="1860"/>
                    </a:lnTo>
                    <a:lnTo>
                      <a:pt x="1574" y="85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5" name="Freeform: Shape 444">
                <a:extLst>
                  <a:ext uri="{FF2B5EF4-FFF2-40B4-BE49-F238E27FC236}">
                    <a16:creationId xmlns:a16="http://schemas.microsoft.com/office/drawing/2014/main" id="{3AC7E30F-3A71-E0C7-86B7-583A83D12CE2}"/>
                  </a:ext>
                  <a:ext uri="{C183D7F6-B498-43B3-948B-1728B52AA6E4}">
                    <adec:decorative xmlns:adec="http://schemas.microsoft.com/office/drawing/2017/decorative" val="1"/>
                  </a:ext>
                </a:extLst>
              </p:cNvPr>
              <p:cNvSpPr/>
              <p:nvPr/>
            </p:nvSpPr>
            <p:spPr>
              <a:xfrm>
                <a:off x="8412381" y="3611266"/>
                <a:ext cx="244888" cy="131312"/>
              </a:xfrm>
              <a:custGeom>
                <a:avLst/>
                <a:gdLst>
                  <a:gd name="connsiteX0" fmla="*/ 244745 w 244888"/>
                  <a:gd name="connsiteY0" fmla="*/ 116865 h 131312"/>
                  <a:gd name="connsiteX1" fmla="*/ 243315 w 244888"/>
                  <a:gd name="connsiteY1" fmla="*/ 113003 h 131312"/>
                  <a:gd name="connsiteX2" fmla="*/ 239882 w 244888"/>
                  <a:gd name="connsiteY2" fmla="*/ 107854 h 131312"/>
                  <a:gd name="connsiteX3" fmla="*/ 239596 w 244888"/>
                  <a:gd name="connsiteY3" fmla="*/ 106280 h 131312"/>
                  <a:gd name="connsiteX4" fmla="*/ 240740 w 244888"/>
                  <a:gd name="connsiteY4" fmla="*/ 97412 h 131312"/>
                  <a:gd name="connsiteX5" fmla="*/ 242027 w 244888"/>
                  <a:gd name="connsiteY5" fmla="*/ 92262 h 131312"/>
                  <a:gd name="connsiteX6" fmla="*/ 243172 w 244888"/>
                  <a:gd name="connsiteY6" fmla="*/ 89830 h 131312"/>
                  <a:gd name="connsiteX7" fmla="*/ 244458 w 244888"/>
                  <a:gd name="connsiteY7" fmla="*/ 86398 h 131312"/>
                  <a:gd name="connsiteX8" fmla="*/ 244745 w 244888"/>
                  <a:gd name="connsiteY8" fmla="*/ 84824 h 131312"/>
                  <a:gd name="connsiteX9" fmla="*/ 244602 w 244888"/>
                  <a:gd name="connsiteY9" fmla="*/ 83394 h 131312"/>
                  <a:gd name="connsiteX10" fmla="*/ 243315 w 244888"/>
                  <a:gd name="connsiteY10" fmla="*/ 82392 h 131312"/>
                  <a:gd name="connsiteX11" fmla="*/ 240740 w 244888"/>
                  <a:gd name="connsiteY11" fmla="*/ 81963 h 131312"/>
                  <a:gd name="connsiteX12" fmla="*/ 238022 w 244888"/>
                  <a:gd name="connsiteY12" fmla="*/ 81820 h 131312"/>
                  <a:gd name="connsiteX13" fmla="*/ 235876 w 244888"/>
                  <a:gd name="connsiteY13" fmla="*/ 81963 h 131312"/>
                  <a:gd name="connsiteX14" fmla="*/ 230441 w 244888"/>
                  <a:gd name="connsiteY14" fmla="*/ 83966 h 131312"/>
                  <a:gd name="connsiteX15" fmla="*/ 228581 w 244888"/>
                  <a:gd name="connsiteY15" fmla="*/ 84252 h 131312"/>
                  <a:gd name="connsiteX16" fmla="*/ 226578 w 244888"/>
                  <a:gd name="connsiteY16" fmla="*/ 83966 h 131312"/>
                  <a:gd name="connsiteX17" fmla="*/ 223860 w 244888"/>
                  <a:gd name="connsiteY17" fmla="*/ 83966 h 131312"/>
                  <a:gd name="connsiteX18" fmla="*/ 218568 w 244888"/>
                  <a:gd name="connsiteY18" fmla="*/ 83966 h 131312"/>
                  <a:gd name="connsiteX19" fmla="*/ 214134 w 244888"/>
                  <a:gd name="connsiteY19" fmla="*/ 83537 h 131312"/>
                  <a:gd name="connsiteX20" fmla="*/ 210415 w 244888"/>
                  <a:gd name="connsiteY20" fmla="*/ 80533 h 131312"/>
                  <a:gd name="connsiteX21" fmla="*/ 207840 w 244888"/>
                  <a:gd name="connsiteY21" fmla="*/ 79245 h 131312"/>
                  <a:gd name="connsiteX22" fmla="*/ 205122 w 244888"/>
                  <a:gd name="connsiteY22" fmla="*/ 78244 h 131312"/>
                  <a:gd name="connsiteX23" fmla="*/ 202262 w 244888"/>
                  <a:gd name="connsiteY23" fmla="*/ 77529 h 131312"/>
                  <a:gd name="connsiteX24" fmla="*/ 201404 w 244888"/>
                  <a:gd name="connsiteY24" fmla="*/ 75955 h 131312"/>
                  <a:gd name="connsiteX25" fmla="*/ 200545 w 244888"/>
                  <a:gd name="connsiteY25" fmla="*/ 75097 h 131312"/>
                  <a:gd name="connsiteX26" fmla="*/ 198256 w 244888"/>
                  <a:gd name="connsiteY26" fmla="*/ 74954 h 131312"/>
                  <a:gd name="connsiteX27" fmla="*/ 196397 w 244888"/>
                  <a:gd name="connsiteY27" fmla="*/ 75526 h 131312"/>
                  <a:gd name="connsiteX28" fmla="*/ 195252 w 244888"/>
                  <a:gd name="connsiteY28" fmla="*/ 79388 h 131312"/>
                  <a:gd name="connsiteX29" fmla="*/ 194251 w 244888"/>
                  <a:gd name="connsiteY29" fmla="*/ 80247 h 131312"/>
                  <a:gd name="connsiteX30" fmla="*/ 191962 w 244888"/>
                  <a:gd name="connsiteY30" fmla="*/ 80533 h 131312"/>
                  <a:gd name="connsiteX31" fmla="*/ 189531 w 244888"/>
                  <a:gd name="connsiteY31" fmla="*/ 79531 h 131312"/>
                  <a:gd name="connsiteX32" fmla="*/ 186241 w 244888"/>
                  <a:gd name="connsiteY32" fmla="*/ 77529 h 131312"/>
                  <a:gd name="connsiteX33" fmla="*/ 184953 w 244888"/>
                  <a:gd name="connsiteY33" fmla="*/ 75240 h 131312"/>
                  <a:gd name="connsiteX34" fmla="*/ 183809 w 244888"/>
                  <a:gd name="connsiteY34" fmla="*/ 74525 h 131312"/>
                  <a:gd name="connsiteX35" fmla="*/ 181949 w 244888"/>
                  <a:gd name="connsiteY35" fmla="*/ 75526 h 131312"/>
                  <a:gd name="connsiteX36" fmla="*/ 181949 w 244888"/>
                  <a:gd name="connsiteY36" fmla="*/ 78387 h 131312"/>
                  <a:gd name="connsiteX37" fmla="*/ 181520 w 244888"/>
                  <a:gd name="connsiteY37" fmla="*/ 80390 h 131312"/>
                  <a:gd name="connsiteX38" fmla="*/ 179518 w 244888"/>
                  <a:gd name="connsiteY38" fmla="*/ 81105 h 131312"/>
                  <a:gd name="connsiteX39" fmla="*/ 178231 w 244888"/>
                  <a:gd name="connsiteY39" fmla="*/ 80533 h 131312"/>
                  <a:gd name="connsiteX40" fmla="*/ 177229 w 244888"/>
                  <a:gd name="connsiteY40" fmla="*/ 78530 h 131312"/>
                  <a:gd name="connsiteX41" fmla="*/ 174797 w 244888"/>
                  <a:gd name="connsiteY41" fmla="*/ 73810 h 131312"/>
                  <a:gd name="connsiteX42" fmla="*/ 172366 w 244888"/>
                  <a:gd name="connsiteY42" fmla="*/ 71092 h 131312"/>
                  <a:gd name="connsiteX43" fmla="*/ 169934 w 244888"/>
                  <a:gd name="connsiteY43" fmla="*/ 69232 h 131312"/>
                  <a:gd name="connsiteX44" fmla="*/ 161781 w 244888"/>
                  <a:gd name="connsiteY44" fmla="*/ 69232 h 131312"/>
                  <a:gd name="connsiteX45" fmla="*/ 155915 w 244888"/>
                  <a:gd name="connsiteY45" fmla="*/ 68660 h 131312"/>
                  <a:gd name="connsiteX46" fmla="*/ 153198 w 244888"/>
                  <a:gd name="connsiteY46" fmla="*/ 67945 h 131312"/>
                  <a:gd name="connsiteX47" fmla="*/ 152054 w 244888"/>
                  <a:gd name="connsiteY47" fmla="*/ 66085 h 131312"/>
                  <a:gd name="connsiteX48" fmla="*/ 153055 w 244888"/>
                  <a:gd name="connsiteY48" fmla="*/ 62509 h 131312"/>
                  <a:gd name="connsiteX49" fmla="*/ 154342 w 244888"/>
                  <a:gd name="connsiteY49" fmla="*/ 59649 h 131312"/>
                  <a:gd name="connsiteX50" fmla="*/ 154199 w 244888"/>
                  <a:gd name="connsiteY50" fmla="*/ 58933 h 131312"/>
                  <a:gd name="connsiteX51" fmla="*/ 153198 w 244888"/>
                  <a:gd name="connsiteY51" fmla="*/ 58647 h 131312"/>
                  <a:gd name="connsiteX52" fmla="*/ 151481 w 244888"/>
                  <a:gd name="connsiteY52" fmla="*/ 58361 h 131312"/>
                  <a:gd name="connsiteX53" fmla="*/ 145045 w 244888"/>
                  <a:gd name="connsiteY53" fmla="*/ 60221 h 131312"/>
                  <a:gd name="connsiteX54" fmla="*/ 143328 w 244888"/>
                  <a:gd name="connsiteY54" fmla="*/ 59935 h 131312"/>
                  <a:gd name="connsiteX55" fmla="*/ 142184 w 244888"/>
                  <a:gd name="connsiteY55" fmla="*/ 59362 h 131312"/>
                  <a:gd name="connsiteX56" fmla="*/ 140753 w 244888"/>
                  <a:gd name="connsiteY56" fmla="*/ 58790 h 131312"/>
                  <a:gd name="connsiteX57" fmla="*/ 139752 w 244888"/>
                  <a:gd name="connsiteY57" fmla="*/ 57932 h 131312"/>
                  <a:gd name="connsiteX58" fmla="*/ 138894 w 244888"/>
                  <a:gd name="connsiteY58" fmla="*/ 56788 h 131312"/>
                  <a:gd name="connsiteX59" fmla="*/ 133315 w 244888"/>
                  <a:gd name="connsiteY59" fmla="*/ 53641 h 131312"/>
                  <a:gd name="connsiteX60" fmla="*/ 131599 w 244888"/>
                  <a:gd name="connsiteY60" fmla="*/ 52067 h 131312"/>
                  <a:gd name="connsiteX61" fmla="*/ 128738 w 244888"/>
                  <a:gd name="connsiteY61" fmla="*/ 49922 h 131312"/>
                  <a:gd name="connsiteX62" fmla="*/ 126163 w 244888"/>
                  <a:gd name="connsiteY62" fmla="*/ 48491 h 131312"/>
                  <a:gd name="connsiteX63" fmla="*/ 124590 w 244888"/>
                  <a:gd name="connsiteY63" fmla="*/ 44486 h 131312"/>
                  <a:gd name="connsiteX64" fmla="*/ 123159 w 244888"/>
                  <a:gd name="connsiteY64" fmla="*/ 40481 h 131312"/>
                  <a:gd name="connsiteX65" fmla="*/ 122301 w 244888"/>
                  <a:gd name="connsiteY65" fmla="*/ 38478 h 131312"/>
                  <a:gd name="connsiteX66" fmla="*/ 119869 w 244888"/>
                  <a:gd name="connsiteY66" fmla="*/ 37334 h 131312"/>
                  <a:gd name="connsiteX67" fmla="*/ 117295 w 244888"/>
                  <a:gd name="connsiteY67" fmla="*/ 36476 h 131312"/>
                  <a:gd name="connsiteX68" fmla="*/ 112860 w 244888"/>
                  <a:gd name="connsiteY68" fmla="*/ 38192 h 131312"/>
                  <a:gd name="connsiteX69" fmla="*/ 109284 w 244888"/>
                  <a:gd name="connsiteY69" fmla="*/ 39480 h 131312"/>
                  <a:gd name="connsiteX70" fmla="*/ 106710 w 244888"/>
                  <a:gd name="connsiteY70" fmla="*/ 39623 h 131312"/>
                  <a:gd name="connsiteX71" fmla="*/ 102847 w 244888"/>
                  <a:gd name="connsiteY71" fmla="*/ 35618 h 131312"/>
                  <a:gd name="connsiteX72" fmla="*/ 99843 w 244888"/>
                  <a:gd name="connsiteY72" fmla="*/ 31183 h 131312"/>
                  <a:gd name="connsiteX73" fmla="*/ 96124 w 244888"/>
                  <a:gd name="connsiteY73" fmla="*/ 27464 h 131312"/>
                  <a:gd name="connsiteX74" fmla="*/ 93692 w 244888"/>
                  <a:gd name="connsiteY74" fmla="*/ 25605 h 131312"/>
                  <a:gd name="connsiteX75" fmla="*/ 89545 w 244888"/>
                  <a:gd name="connsiteY75" fmla="*/ 25319 h 131312"/>
                  <a:gd name="connsiteX76" fmla="*/ 84681 w 244888"/>
                  <a:gd name="connsiteY76" fmla="*/ 23173 h 131312"/>
                  <a:gd name="connsiteX77" fmla="*/ 78244 w 244888"/>
                  <a:gd name="connsiteY77" fmla="*/ 18309 h 131312"/>
                  <a:gd name="connsiteX78" fmla="*/ 73524 w 244888"/>
                  <a:gd name="connsiteY78" fmla="*/ 14733 h 131312"/>
                  <a:gd name="connsiteX79" fmla="*/ 65514 w 244888"/>
                  <a:gd name="connsiteY79" fmla="*/ 10728 h 131312"/>
                  <a:gd name="connsiteX80" fmla="*/ 63654 w 244888"/>
                  <a:gd name="connsiteY80" fmla="*/ 9012 h 131312"/>
                  <a:gd name="connsiteX81" fmla="*/ 62938 w 244888"/>
                  <a:gd name="connsiteY81" fmla="*/ 7581 h 131312"/>
                  <a:gd name="connsiteX82" fmla="*/ 61794 w 244888"/>
                  <a:gd name="connsiteY82" fmla="*/ 4720 h 131312"/>
                  <a:gd name="connsiteX83" fmla="*/ 60221 w 244888"/>
                  <a:gd name="connsiteY83" fmla="*/ 2003 h 131312"/>
                  <a:gd name="connsiteX84" fmla="*/ 54499 w 244888"/>
                  <a:gd name="connsiteY84" fmla="*/ 858 h 131312"/>
                  <a:gd name="connsiteX85" fmla="*/ 48062 w 244888"/>
                  <a:gd name="connsiteY85" fmla="*/ 0 h 131312"/>
                  <a:gd name="connsiteX86" fmla="*/ 41339 w 244888"/>
                  <a:gd name="connsiteY86" fmla="*/ 1716 h 131312"/>
                  <a:gd name="connsiteX87" fmla="*/ 36332 w 244888"/>
                  <a:gd name="connsiteY87" fmla="*/ 9727 h 131312"/>
                  <a:gd name="connsiteX88" fmla="*/ 34044 w 244888"/>
                  <a:gd name="connsiteY88" fmla="*/ 11586 h 131312"/>
                  <a:gd name="connsiteX89" fmla="*/ 32041 w 244888"/>
                  <a:gd name="connsiteY89" fmla="*/ 11586 h 131312"/>
                  <a:gd name="connsiteX90" fmla="*/ 30325 w 244888"/>
                  <a:gd name="connsiteY90" fmla="*/ 9584 h 131312"/>
                  <a:gd name="connsiteX91" fmla="*/ 29037 w 244888"/>
                  <a:gd name="connsiteY91" fmla="*/ 7438 h 131312"/>
                  <a:gd name="connsiteX92" fmla="*/ 27607 w 244888"/>
                  <a:gd name="connsiteY92" fmla="*/ 6866 h 131312"/>
                  <a:gd name="connsiteX93" fmla="*/ 25891 w 244888"/>
                  <a:gd name="connsiteY93" fmla="*/ 7152 h 131312"/>
                  <a:gd name="connsiteX94" fmla="*/ 24031 w 244888"/>
                  <a:gd name="connsiteY94" fmla="*/ 8296 h 131312"/>
                  <a:gd name="connsiteX95" fmla="*/ 23173 w 244888"/>
                  <a:gd name="connsiteY95" fmla="*/ 8869 h 131312"/>
                  <a:gd name="connsiteX96" fmla="*/ 19167 w 244888"/>
                  <a:gd name="connsiteY96" fmla="*/ 13017 h 131312"/>
                  <a:gd name="connsiteX97" fmla="*/ 17022 w 244888"/>
                  <a:gd name="connsiteY97" fmla="*/ 14304 h 131312"/>
                  <a:gd name="connsiteX98" fmla="*/ 15019 w 244888"/>
                  <a:gd name="connsiteY98" fmla="*/ 16164 h 131312"/>
                  <a:gd name="connsiteX99" fmla="*/ 10585 w 244888"/>
                  <a:gd name="connsiteY99" fmla="*/ 21742 h 131312"/>
                  <a:gd name="connsiteX100" fmla="*/ 8010 w 244888"/>
                  <a:gd name="connsiteY100" fmla="*/ 26892 h 131312"/>
                  <a:gd name="connsiteX101" fmla="*/ 6151 w 244888"/>
                  <a:gd name="connsiteY101" fmla="*/ 31755 h 131312"/>
                  <a:gd name="connsiteX102" fmla="*/ 6151 w 244888"/>
                  <a:gd name="connsiteY102" fmla="*/ 35188 h 131312"/>
                  <a:gd name="connsiteX103" fmla="*/ 5579 w 244888"/>
                  <a:gd name="connsiteY103" fmla="*/ 39194 h 131312"/>
                  <a:gd name="connsiteX104" fmla="*/ 3576 w 244888"/>
                  <a:gd name="connsiteY104" fmla="*/ 41625 h 131312"/>
                  <a:gd name="connsiteX105" fmla="*/ 2431 w 244888"/>
                  <a:gd name="connsiteY105" fmla="*/ 42341 h 131312"/>
                  <a:gd name="connsiteX106" fmla="*/ 1001 w 244888"/>
                  <a:gd name="connsiteY106" fmla="*/ 45773 h 131312"/>
                  <a:gd name="connsiteX107" fmla="*/ 0 w 244888"/>
                  <a:gd name="connsiteY107" fmla="*/ 49922 h 131312"/>
                  <a:gd name="connsiteX108" fmla="*/ 572 w 244888"/>
                  <a:gd name="connsiteY108" fmla="*/ 51209 h 131312"/>
                  <a:gd name="connsiteX109" fmla="*/ 3004 w 244888"/>
                  <a:gd name="connsiteY109" fmla="*/ 52926 h 131312"/>
                  <a:gd name="connsiteX110" fmla="*/ 5292 w 244888"/>
                  <a:gd name="connsiteY110" fmla="*/ 54642 h 131312"/>
                  <a:gd name="connsiteX111" fmla="*/ 8297 w 244888"/>
                  <a:gd name="connsiteY111" fmla="*/ 56502 h 131312"/>
                  <a:gd name="connsiteX112" fmla="*/ 11157 w 244888"/>
                  <a:gd name="connsiteY112" fmla="*/ 58361 h 131312"/>
                  <a:gd name="connsiteX113" fmla="*/ 12873 w 244888"/>
                  <a:gd name="connsiteY113" fmla="*/ 58504 h 131312"/>
                  <a:gd name="connsiteX114" fmla="*/ 13446 w 244888"/>
                  <a:gd name="connsiteY114" fmla="*/ 57503 h 131312"/>
                  <a:gd name="connsiteX115" fmla="*/ 14161 w 244888"/>
                  <a:gd name="connsiteY115" fmla="*/ 56502 h 131312"/>
                  <a:gd name="connsiteX116" fmla="*/ 16164 w 244888"/>
                  <a:gd name="connsiteY116" fmla="*/ 57074 h 131312"/>
                  <a:gd name="connsiteX117" fmla="*/ 18738 w 244888"/>
                  <a:gd name="connsiteY117" fmla="*/ 58790 h 131312"/>
                  <a:gd name="connsiteX118" fmla="*/ 20455 w 244888"/>
                  <a:gd name="connsiteY118" fmla="*/ 60221 h 131312"/>
                  <a:gd name="connsiteX119" fmla="*/ 21170 w 244888"/>
                  <a:gd name="connsiteY119" fmla="*/ 60650 h 131312"/>
                  <a:gd name="connsiteX120" fmla="*/ 25604 w 244888"/>
                  <a:gd name="connsiteY120" fmla="*/ 62938 h 131312"/>
                  <a:gd name="connsiteX121" fmla="*/ 29180 w 244888"/>
                  <a:gd name="connsiteY121" fmla="*/ 64941 h 131312"/>
                  <a:gd name="connsiteX122" fmla="*/ 33758 w 244888"/>
                  <a:gd name="connsiteY122" fmla="*/ 67373 h 131312"/>
                  <a:gd name="connsiteX123" fmla="*/ 34902 w 244888"/>
                  <a:gd name="connsiteY123" fmla="*/ 68803 h 131312"/>
                  <a:gd name="connsiteX124" fmla="*/ 35904 w 244888"/>
                  <a:gd name="connsiteY124" fmla="*/ 70377 h 131312"/>
                  <a:gd name="connsiteX125" fmla="*/ 38049 w 244888"/>
                  <a:gd name="connsiteY125" fmla="*/ 72522 h 131312"/>
                  <a:gd name="connsiteX126" fmla="*/ 43341 w 244888"/>
                  <a:gd name="connsiteY126" fmla="*/ 76241 h 131312"/>
                  <a:gd name="connsiteX127" fmla="*/ 47919 w 244888"/>
                  <a:gd name="connsiteY127" fmla="*/ 78816 h 131312"/>
                  <a:gd name="connsiteX128" fmla="*/ 51495 w 244888"/>
                  <a:gd name="connsiteY128" fmla="*/ 80962 h 131312"/>
                  <a:gd name="connsiteX129" fmla="*/ 54356 w 244888"/>
                  <a:gd name="connsiteY129" fmla="*/ 82535 h 131312"/>
                  <a:gd name="connsiteX130" fmla="*/ 55786 w 244888"/>
                  <a:gd name="connsiteY130" fmla="*/ 82249 h 131312"/>
                  <a:gd name="connsiteX131" fmla="*/ 57217 w 244888"/>
                  <a:gd name="connsiteY131" fmla="*/ 81534 h 131312"/>
                  <a:gd name="connsiteX132" fmla="*/ 58504 w 244888"/>
                  <a:gd name="connsiteY132" fmla="*/ 81105 h 131312"/>
                  <a:gd name="connsiteX133" fmla="*/ 59935 w 244888"/>
                  <a:gd name="connsiteY133" fmla="*/ 81534 h 131312"/>
                  <a:gd name="connsiteX134" fmla="*/ 62223 w 244888"/>
                  <a:gd name="connsiteY134" fmla="*/ 82678 h 131312"/>
                  <a:gd name="connsiteX135" fmla="*/ 67515 w 244888"/>
                  <a:gd name="connsiteY135" fmla="*/ 86111 h 131312"/>
                  <a:gd name="connsiteX136" fmla="*/ 72522 w 244888"/>
                  <a:gd name="connsiteY136" fmla="*/ 88829 h 131312"/>
                  <a:gd name="connsiteX137" fmla="*/ 77815 w 244888"/>
                  <a:gd name="connsiteY137" fmla="*/ 88400 h 131312"/>
                  <a:gd name="connsiteX138" fmla="*/ 79245 w 244888"/>
                  <a:gd name="connsiteY138" fmla="*/ 88829 h 131312"/>
                  <a:gd name="connsiteX139" fmla="*/ 80390 w 244888"/>
                  <a:gd name="connsiteY139" fmla="*/ 91261 h 131312"/>
                  <a:gd name="connsiteX140" fmla="*/ 80961 w 244888"/>
                  <a:gd name="connsiteY140" fmla="*/ 93836 h 131312"/>
                  <a:gd name="connsiteX141" fmla="*/ 86970 w 244888"/>
                  <a:gd name="connsiteY141" fmla="*/ 95552 h 131312"/>
                  <a:gd name="connsiteX142" fmla="*/ 90975 w 244888"/>
                  <a:gd name="connsiteY142" fmla="*/ 96267 h 131312"/>
                  <a:gd name="connsiteX143" fmla="*/ 95552 w 244888"/>
                  <a:gd name="connsiteY143" fmla="*/ 97698 h 131312"/>
                  <a:gd name="connsiteX144" fmla="*/ 97840 w 244888"/>
                  <a:gd name="connsiteY144" fmla="*/ 98699 h 131312"/>
                  <a:gd name="connsiteX145" fmla="*/ 100273 w 244888"/>
                  <a:gd name="connsiteY145" fmla="*/ 97412 h 131312"/>
                  <a:gd name="connsiteX146" fmla="*/ 100701 w 244888"/>
                  <a:gd name="connsiteY146" fmla="*/ 96267 h 131312"/>
                  <a:gd name="connsiteX147" fmla="*/ 102561 w 244888"/>
                  <a:gd name="connsiteY147" fmla="*/ 95552 h 131312"/>
                  <a:gd name="connsiteX148" fmla="*/ 105708 w 244888"/>
                  <a:gd name="connsiteY148" fmla="*/ 95838 h 131312"/>
                  <a:gd name="connsiteX149" fmla="*/ 111573 w 244888"/>
                  <a:gd name="connsiteY149" fmla="*/ 97841 h 131312"/>
                  <a:gd name="connsiteX150" fmla="*/ 114147 w 244888"/>
                  <a:gd name="connsiteY150" fmla="*/ 98413 h 131312"/>
                  <a:gd name="connsiteX151" fmla="*/ 116150 w 244888"/>
                  <a:gd name="connsiteY151" fmla="*/ 96553 h 131312"/>
                  <a:gd name="connsiteX152" fmla="*/ 120013 w 244888"/>
                  <a:gd name="connsiteY152" fmla="*/ 95695 h 131312"/>
                  <a:gd name="connsiteX153" fmla="*/ 122014 w 244888"/>
                  <a:gd name="connsiteY153" fmla="*/ 94694 h 131312"/>
                  <a:gd name="connsiteX154" fmla="*/ 126163 w 244888"/>
                  <a:gd name="connsiteY154" fmla="*/ 96840 h 131312"/>
                  <a:gd name="connsiteX155" fmla="*/ 133744 w 244888"/>
                  <a:gd name="connsiteY155" fmla="*/ 99414 h 131312"/>
                  <a:gd name="connsiteX156" fmla="*/ 137606 w 244888"/>
                  <a:gd name="connsiteY156" fmla="*/ 100988 h 131312"/>
                  <a:gd name="connsiteX157" fmla="*/ 138608 w 244888"/>
                  <a:gd name="connsiteY157" fmla="*/ 102561 h 131312"/>
                  <a:gd name="connsiteX158" fmla="*/ 139037 w 244888"/>
                  <a:gd name="connsiteY158" fmla="*/ 103992 h 131312"/>
                  <a:gd name="connsiteX159" fmla="*/ 139037 w 244888"/>
                  <a:gd name="connsiteY159" fmla="*/ 107711 h 131312"/>
                  <a:gd name="connsiteX160" fmla="*/ 139895 w 244888"/>
                  <a:gd name="connsiteY160" fmla="*/ 109284 h 131312"/>
                  <a:gd name="connsiteX161" fmla="*/ 147620 w 244888"/>
                  <a:gd name="connsiteY161" fmla="*/ 113003 h 131312"/>
                  <a:gd name="connsiteX162" fmla="*/ 150051 w 244888"/>
                  <a:gd name="connsiteY162" fmla="*/ 114577 h 131312"/>
                  <a:gd name="connsiteX163" fmla="*/ 152054 w 244888"/>
                  <a:gd name="connsiteY163" fmla="*/ 115006 h 131312"/>
                  <a:gd name="connsiteX164" fmla="*/ 153198 w 244888"/>
                  <a:gd name="connsiteY164" fmla="*/ 115149 h 131312"/>
                  <a:gd name="connsiteX165" fmla="*/ 154057 w 244888"/>
                  <a:gd name="connsiteY165" fmla="*/ 115578 h 131312"/>
                  <a:gd name="connsiteX166" fmla="*/ 154772 w 244888"/>
                  <a:gd name="connsiteY166" fmla="*/ 117724 h 131312"/>
                  <a:gd name="connsiteX167" fmla="*/ 155200 w 244888"/>
                  <a:gd name="connsiteY167" fmla="*/ 118153 h 131312"/>
                  <a:gd name="connsiteX168" fmla="*/ 156631 w 244888"/>
                  <a:gd name="connsiteY168" fmla="*/ 118725 h 131312"/>
                  <a:gd name="connsiteX169" fmla="*/ 158348 w 244888"/>
                  <a:gd name="connsiteY169" fmla="*/ 119011 h 131312"/>
                  <a:gd name="connsiteX170" fmla="*/ 163211 w 244888"/>
                  <a:gd name="connsiteY170" fmla="*/ 117152 h 131312"/>
                  <a:gd name="connsiteX171" fmla="*/ 166644 w 244888"/>
                  <a:gd name="connsiteY171" fmla="*/ 115864 h 131312"/>
                  <a:gd name="connsiteX172" fmla="*/ 169076 w 244888"/>
                  <a:gd name="connsiteY172" fmla="*/ 116150 h 131312"/>
                  <a:gd name="connsiteX173" fmla="*/ 170506 w 244888"/>
                  <a:gd name="connsiteY173" fmla="*/ 117724 h 131312"/>
                  <a:gd name="connsiteX174" fmla="*/ 170792 w 244888"/>
                  <a:gd name="connsiteY174" fmla="*/ 119869 h 131312"/>
                  <a:gd name="connsiteX175" fmla="*/ 171651 w 244888"/>
                  <a:gd name="connsiteY175" fmla="*/ 122301 h 131312"/>
                  <a:gd name="connsiteX176" fmla="*/ 173367 w 244888"/>
                  <a:gd name="connsiteY176" fmla="*/ 123445 h 131312"/>
                  <a:gd name="connsiteX177" fmla="*/ 175227 w 244888"/>
                  <a:gd name="connsiteY177" fmla="*/ 123588 h 131312"/>
                  <a:gd name="connsiteX178" fmla="*/ 179804 w 244888"/>
                  <a:gd name="connsiteY178" fmla="*/ 122015 h 131312"/>
                  <a:gd name="connsiteX179" fmla="*/ 183523 w 244888"/>
                  <a:gd name="connsiteY179" fmla="*/ 123159 h 131312"/>
                  <a:gd name="connsiteX180" fmla="*/ 186956 w 244888"/>
                  <a:gd name="connsiteY180" fmla="*/ 123588 h 131312"/>
                  <a:gd name="connsiteX181" fmla="*/ 190675 w 244888"/>
                  <a:gd name="connsiteY181" fmla="*/ 124447 h 131312"/>
                  <a:gd name="connsiteX182" fmla="*/ 192105 w 244888"/>
                  <a:gd name="connsiteY182" fmla="*/ 125019 h 131312"/>
                  <a:gd name="connsiteX183" fmla="*/ 196111 w 244888"/>
                  <a:gd name="connsiteY183" fmla="*/ 126878 h 131312"/>
                  <a:gd name="connsiteX184" fmla="*/ 200831 w 244888"/>
                  <a:gd name="connsiteY184" fmla="*/ 128881 h 131312"/>
                  <a:gd name="connsiteX185" fmla="*/ 202690 w 244888"/>
                  <a:gd name="connsiteY185" fmla="*/ 128595 h 131312"/>
                  <a:gd name="connsiteX186" fmla="*/ 210272 w 244888"/>
                  <a:gd name="connsiteY186" fmla="*/ 125019 h 131312"/>
                  <a:gd name="connsiteX187" fmla="*/ 210987 w 244888"/>
                  <a:gd name="connsiteY187" fmla="*/ 125448 h 131312"/>
                  <a:gd name="connsiteX188" fmla="*/ 212560 w 244888"/>
                  <a:gd name="connsiteY188" fmla="*/ 128881 h 131312"/>
                  <a:gd name="connsiteX189" fmla="*/ 214850 w 244888"/>
                  <a:gd name="connsiteY189" fmla="*/ 130168 h 131312"/>
                  <a:gd name="connsiteX190" fmla="*/ 218568 w 244888"/>
                  <a:gd name="connsiteY190" fmla="*/ 131313 h 131312"/>
                  <a:gd name="connsiteX191" fmla="*/ 222287 w 244888"/>
                  <a:gd name="connsiteY191" fmla="*/ 129310 h 131312"/>
                  <a:gd name="connsiteX192" fmla="*/ 225291 w 244888"/>
                  <a:gd name="connsiteY192" fmla="*/ 129882 h 131312"/>
                  <a:gd name="connsiteX193" fmla="*/ 229011 w 244888"/>
                  <a:gd name="connsiteY193" fmla="*/ 130025 h 131312"/>
                  <a:gd name="connsiteX194" fmla="*/ 232443 w 244888"/>
                  <a:gd name="connsiteY194" fmla="*/ 129024 h 131312"/>
                  <a:gd name="connsiteX195" fmla="*/ 235448 w 244888"/>
                  <a:gd name="connsiteY195" fmla="*/ 128881 h 131312"/>
                  <a:gd name="connsiteX196" fmla="*/ 239882 w 244888"/>
                  <a:gd name="connsiteY196" fmla="*/ 130598 h 131312"/>
                  <a:gd name="connsiteX197" fmla="*/ 240882 w 244888"/>
                  <a:gd name="connsiteY197" fmla="*/ 130168 h 131312"/>
                  <a:gd name="connsiteX198" fmla="*/ 241741 w 244888"/>
                  <a:gd name="connsiteY198" fmla="*/ 129024 h 131312"/>
                  <a:gd name="connsiteX199" fmla="*/ 243458 w 244888"/>
                  <a:gd name="connsiteY199" fmla="*/ 124017 h 131312"/>
                  <a:gd name="connsiteX200" fmla="*/ 244888 w 244888"/>
                  <a:gd name="connsiteY200" fmla="*/ 119583 h 13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44888" h="131312">
                    <a:moveTo>
                      <a:pt x="244745" y="116865"/>
                    </a:moveTo>
                    <a:lnTo>
                      <a:pt x="243315" y="113003"/>
                    </a:lnTo>
                    <a:lnTo>
                      <a:pt x="239882" y="107854"/>
                    </a:lnTo>
                    <a:lnTo>
                      <a:pt x="239596" y="106280"/>
                    </a:lnTo>
                    <a:lnTo>
                      <a:pt x="240740" y="97412"/>
                    </a:lnTo>
                    <a:lnTo>
                      <a:pt x="242027" y="92262"/>
                    </a:lnTo>
                    <a:lnTo>
                      <a:pt x="243172" y="89830"/>
                    </a:lnTo>
                    <a:lnTo>
                      <a:pt x="244458" y="86398"/>
                    </a:lnTo>
                    <a:lnTo>
                      <a:pt x="244745" y="84824"/>
                    </a:lnTo>
                    <a:lnTo>
                      <a:pt x="244602" y="83394"/>
                    </a:lnTo>
                    <a:lnTo>
                      <a:pt x="243315" y="82392"/>
                    </a:lnTo>
                    <a:lnTo>
                      <a:pt x="240740" y="81963"/>
                    </a:lnTo>
                    <a:lnTo>
                      <a:pt x="238022" y="81820"/>
                    </a:lnTo>
                    <a:lnTo>
                      <a:pt x="235876" y="81963"/>
                    </a:lnTo>
                    <a:lnTo>
                      <a:pt x="230441" y="83966"/>
                    </a:lnTo>
                    <a:lnTo>
                      <a:pt x="228581" y="84252"/>
                    </a:lnTo>
                    <a:lnTo>
                      <a:pt x="226578" y="83966"/>
                    </a:lnTo>
                    <a:lnTo>
                      <a:pt x="223860" y="83966"/>
                    </a:lnTo>
                    <a:lnTo>
                      <a:pt x="218568" y="83966"/>
                    </a:lnTo>
                    <a:lnTo>
                      <a:pt x="214134" y="83537"/>
                    </a:lnTo>
                    <a:lnTo>
                      <a:pt x="210415" y="80533"/>
                    </a:lnTo>
                    <a:lnTo>
                      <a:pt x="207840" y="79245"/>
                    </a:lnTo>
                    <a:lnTo>
                      <a:pt x="205122" y="78244"/>
                    </a:lnTo>
                    <a:lnTo>
                      <a:pt x="202262" y="77529"/>
                    </a:lnTo>
                    <a:lnTo>
                      <a:pt x="201404" y="75955"/>
                    </a:lnTo>
                    <a:lnTo>
                      <a:pt x="200545" y="75097"/>
                    </a:lnTo>
                    <a:lnTo>
                      <a:pt x="198256" y="74954"/>
                    </a:lnTo>
                    <a:lnTo>
                      <a:pt x="196397" y="75526"/>
                    </a:lnTo>
                    <a:lnTo>
                      <a:pt x="195252" y="79388"/>
                    </a:lnTo>
                    <a:lnTo>
                      <a:pt x="194251" y="80247"/>
                    </a:lnTo>
                    <a:lnTo>
                      <a:pt x="191962" y="80533"/>
                    </a:lnTo>
                    <a:lnTo>
                      <a:pt x="189531" y="79531"/>
                    </a:lnTo>
                    <a:lnTo>
                      <a:pt x="186241" y="77529"/>
                    </a:lnTo>
                    <a:lnTo>
                      <a:pt x="184953" y="75240"/>
                    </a:lnTo>
                    <a:lnTo>
                      <a:pt x="183809" y="74525"/>
                    </a:lnTo>
                    <a:lnTo>
                      <a:pt x="181949" y="75526"/>
                    </a:lnTo>
                    <a:lnTo>
                      <a:pt x="181949" y="78387"/>
                    </a:lnTo>
                    <a:lnTo>
                      <a:pt x="181520" y="80390"/>
                    </a:lnTo>
                    <a:lnTo>
                      <a:pt x="179518" y="81105"/>
                    </a:lnTo>
                    <a:lnTo>
                      <a:pt x="178231" y="80533"/>
                    </a:lnTo>
                    <a:lnTo>
                      <a:pt x="177229" y="78530"/>
                    </a:lnTo>
                    <a:lnTo>
                      <a:pt x="174797" y="73810"/>
                    </a:lnTo>
                    <a:lnTo>
                      <a:pt x="172366" y="71092"/>
                    </a:lnTo>
                    <a:lnTo>
                      <a:pt x="169934" y="69232"/>
                    </a:lnTo>
                    <a:lnTo>
                      <a:pt x="161781" y="69232"/>
                    </a:lnTo>
                    <a:lnTo>
                      <a:pt x="155915" y="68660"/>
                    </a:lnTo>
                    <a:lnTo>
                      <a:pt x="153198" y="67945"/>
                    </a:lnTo>
                    <a:lnTo>
                      <a:pt x="152054" y="66085"/>
                    </a:lnTo>
                    <a:lnTo>
                      <a:pt x="153055" y="62509"/>
                    </a:lnTo>
                    <a:lnTo>
                      <a:pt x="154342" y="59649"/>
                    </a:lnTo>
                    <a:lnTo>
                      <a:pt x="154199" y="58933"/>
                    </a:lnTo>
                    <a:lnTo>
                      <a:pt x="153198" y="58647"/>
                    </a:lnTo>
                    <a:lnTo>
                      <a:pt x="151481" y="58361"/>
                    </a:lnTo>
                    <a:lnTo>
                      <a:pt x="145045" y="60221"/>
                    </a:lnTo>
                    <a:lnTo>
                      <a:pt x="143328" y="59935"/>
                    </a:lnTo>
                    <a:lnTo>
                      <a:pt x="142184" y="59362"/>
                    </a:lnTo>
                    <a:lnTo>
                      <a:pt x="140753" y="58790"/>
                    </a:lnTo>
                    <a:lnTo>
                      <a:pt x="139752" y="57932"/>
                    </a:lnTo>
                    <a:lnTo>
                      <a:pt x="138894" y="56788"/>
                    </a:lnTo>
                    <a:lnTo>
                      <a:pt x="133315" y="53641"/>
                    </a:lnTo>
                    <a:lnTo>
                      <a:pt x="131599" y="52067"/>
                    </a:lnTo>
                    <a:lnTo>
                      <a:pt x="128738" y="49922"/>
                    </a:lnTo>
                    <a:lnTo>
                      <a:pt x="126163" y="48491"/>
                    </a:lnTo>
                    <a:lnTo>
                      <a:pt x="124590" y="44486"/>
                    </a:lnTo>
                    <a:lnTo>
                      <a:pt x="123159" y="40481"/>
                    </a:lnTo>
                    <a:lnTo>
                      <a:pt x="122301" y="38478"/>
                    </a:lnTo>
                    <a:lnTo>
                      <a:pt x="119869" y="37334"/>
                    </a:lnTo>
                    <a:lnTo>
                      <a:pt x="117295" y="36476"/>
                    </a:lnTo>
                    <a:lnTo>
                      <a:pt x="112860" y="38192"/>
                    </a:lnTo>
                    <a:lnTo>
                      <a:pt x="109284" y="39480"/>
                    </a:lnTo>
                    <a:lnTo>
                      <a:pt x="106710" y="39623"/>
                    </a:lnTo>
                    <a:lnTo>
                      <a:pt x="102847" y="35618"/>
                    </a:lnTo>
                    <a:lnTo>
                      <a:pt x="99843" y="31183"/>
                    </a:lnTo>
                    <a:lnTo>
                      <a:pt x="96124" y="27464"/>
                    </a:lnTo>
                    <a:lnTo>
                      <a:pt x="93692" y="25605"/>
                    </a:lnTo>
                    <a:lnTo>
                      <a:pt x="89545" y="25319"/>
                    </a:lnTo>
                    <a:lnTo>
                      <a:pt x="84681" y="23173"/>
                    </a:lnTo>
                    <a:lnTo>
                      <a:pt x="78244" y="18309"/>
                    </a:lnTo>
                    <a:lnTo>
                      <a:pt x="73524" y="14733"/>
                    </a:lnTo>
                    <a:lnTo>
                      <a:pt x="65514" y="10728"/>
                    </a:lnTo>
                    <a:lnTo>
                      <a:pt x="63654" y="9012"/>
                    </a:lnTo>
                    <a:lnTo>
                      <a:pt x="62938" y="7581"/>
                    </a:lnTo>
                    <a:lnTo>
                      <a:pt x="61794" y="4720"/>
                    </a:lnTo>
                    <a:lnTo>
                      <a:pt x="60221" y="2003"/>
                    </a:lnTo>
                    <a:lnTo>
                      <a:pt x="54499" y="858"/>
                    </a:lnTo>
                    <a:lnTo>
                      <a:pt x="48062" y="0"/>
                    </a:lnTo>
                    <a:lnTo>
                      <a:pt x="41339" y="1716"/>
                    </a:lnTo>
                    <a:lnTo>
                      <a:pt x="36332" y="9727"/>
                    </a:lnTo>
                    <a:lnTo>
                      <a:pt x="34044" y="11586"/>
                    </a:lnTo>
                    <a:lnTo>
                      <a:pt x="32041" y="11586"/>
                    </a:lnTo>
                    <a:lnTo>
                      <a:pt x="30325" y="9584"/>
                    </a:lnTo>
                    <a:lnTo>
                      <a:pt x="29037" y="7438"/>
                    </a:lnTo>
                    <a:lnTo>
                      <a:pt x="27607" y="6866"/>
                    </a:lnTo>
                    <a:lnTo>
                      <a:pt x="25891" y="7152"/>
                    </a:lnTo>
                    <a:lnTo>
                      <a:pt x="24031" y="8296"/>
                    </a:lnTo>
                    <a:lnTo>
                      <a:pt x="23173" y="8869"/>
                    </a:lnTo>
                    <a:lnTo>
                      <a:pt x="19167" y="13017"/>
                    </a:lnTo>
                    <a:lnTo>
                      <a:pt x="17022" y="14304"/>
                    </a:lnTo>
                    <a:lnTo>
                      <a:pt x="15019" y="16164"/>
                    </a:lnTo>
                    <a:lnTo>
                      <a:pt x="10585" y="21742"/>
                    </a:lnTo>
                    <a:lnTo>
                      <a:pt x="8010" y="26892"/>
                    </a:lnTo>
                    <a:lnTo>
                      <a:pt x="6151" y="31755"/>
                    </a:lnTo>
                    <a:lnTo>
                      <a:pt x="6151" y="35188"/>
                    </a:lnTo>
                    <a:lnTo>
                      <a:pt x="5579" y="39194"/>
                    </a:lnTo>
                    <a:lnTo>
                      <a:pt x="3576" y="41625"/>
                    </a:lnTo>
                    <a:lnTo>
                      <a:pt x="2431" y="42341"/>
                    </a:lnTo>
                    <a:lnTo>
                      <a:pt x="1001" y="45773"/>
                    </a:lnTo>
                    <a:lnTo>
                      <a:pt x="0" y="49922"/>
                    </a:lnTo>
                    <a:lnTo>
                      <a:pt x="572" y="51209"/>
                    </a:lnTo>
                    <a:lnTo>
                      <a:pt x="3004" y="52926"/>
                    </a:lnTo>
                    <a:lnTo>
                      <a:pt x="5292" y="54642"/>
                    </a:lnTo>
                    <a:lnTo>
                      <a:pt x="8297" y="56502"/>
                    </a:lnTo>
                    <a:lnTo>
                      <a:pt x="11157" y="58361"/>
                    </a:lnTo>
                    <a:lnTo>
                      <a:pt x="12873" y="58504"/>
                    </a:lnTo>
                    <a:lnTo>
                      <a:pt x="13446" y="57503"/>
                    </a:lnTo>
                    <a:lnTo>
                      <a:pt x="14161" y="56502"/>
                    </a:lnTo>
                    <a:lnTo>
                      <a:pt x="16164" y="57074"/>
                    </a:lnTo>
                    <a:lnTo>
                      <a:pt x="18738" y="58790"/>
                    </a:lnTo>
                    <a:lnTo>
                      <a:pt x="20455" y="60221"/>
                    </a:lnTo>
                    <a:lnTo>
                      <a:pt x="21170" y="60650"/>
                    </a:lnTo>
                    <a:lnTo>
                      <a:pt x="25604" y="62938"/>
                    </a:lnTo>
                    <a:lnTo>
                      <a:pt x="29180" y="64941"/>
                    </a:lnTo>
                    <a:lnTo>
                      <a:pt x="33758" y="67373"/>
                    </a:lnTo>
                    <a:lnTo>
                      <a:pt x="34902" y="68803"/>
                    </a:lnTo>
                    <a:lnTo>
                      <a:pt x="35904" y="70377"/>
                    </a:lnTo>
                    <a:lnTo>
                      <a:pt x="38049" y="72522"/>
                    </a:lnTo>
                    <a:lnTo>
                      <a:pt x="43341" y="76241"/>
                    </a:lnTo>
                    <a:lnTo>
                      <a:pt x="47919" y="78816"/>
                    </a:lnTo>
                    <a:lnTo>
                      <a:pt x="51495" y="80962"/>
                    </a:lnTo>
                    <a:lnTo>
                      <a:pt x="54356" y="82535"/>
                    </a:lnTo>
                    <a:lnTo>
                      <a:pt x="55786" y="82249"/>
                    </a:lnTo>
                    <a:lnTo>
                      <a:pt x="57217" y="81534"/>
                    </a:lnTo>
                    <a:lnTo>
                      <a:pt x="58504" y="81105"/>
                    </a:lnTo>
                    <a:lnTo>
                      <a:pt x="59935" y="81534"/>
                    </a:lnTo>
                    <a:lnTo>
                      <a:pt x="62223" y="82678"/>
                    </a:lnTo>
                    <a:lnTo>
                      <a:pt x="67515" y="86111"/>
                    </a:lnTo>
                    <a:lnTo>
                      <a:pt x="72522" y="88829"/>
                    </a:lnTo>
                    <a:lnTo>
                      <a:pt x="77815" y="88400"/>
                    </a:lnTo>
                    <a:lnTo>
                      <a:pt x="79245" y="88829"/>
                    </a:lnTo>
                    <a:lnTo>
                      <a:pt x="80390" y="91261"/>
                    </a:lnTo>
                    <a:lnTo>
                      <a:pt x="80961" y="93836"/>
                    </a:lnTo>
                    <a:lnTo>
                      <a:pt x="86970" y="95552"/>
                    </a:lnTo>
                    <a:lnTo>
                      <a:pt x="90975" y="96267"/>
                    </a:lnTo>
                    <a:lnTo>
                      <a:pt x="95552" y="97698"/>
                    </a:lnTo>
                    <a:lnTo>
                      <a:pt x="97840" y="98699"/>
                    </a:lnTo>
                    <a:lnTo>
                      <a:pt x="100273" y="97412"/>
                    </a:lnTo>
                    <a:lnTo>
                      <a:pt x="100701" y="96267"/>
                    </a:lnTo>
                    <a:lnTo>
                      <a:pt x="102561" y="95552"/>
                    </a:lnTo>
                    <a:lnTo>
                      <a:pt x="105708" y="95838"/>
                    </a:lnTo>
                    <a:lnTo>
                      <a:pt x="111573" y="97841"/>
                    </a:lnTo>
                    <a:lnTo>
                      <a:pt x="114147" y="98413"/>
                    </a:lnTo>
                    <a:lnTo>
                      <a:pt x="116150" y="96553"/>
                    </a:lnTo>
                    <a:lnTo>
                      <a:pt x="120013" y="95695"/>
                    </a:lnTo>
                    <a:lnTo>
                      <a:pt x="122014" y="94694"/>
                    </a:lnTo>
                    <a:lnTo>
                      <a:pt x="126163" y="96840"/>
                    </a:lnTo>
                    <a:lnTo>
                      <a:pt x="133744" y="99414"/>
                    </a:lnTo>
                    <a:lnTo>
                      <a:pt x="137606" y="100988"/>
                    </a:lnTo>
                    <a:lnTo>
                      <a:pt x="138608" y="102561"/>
                    </a:lnTo>
                    <a:lnTo>
                      <a:pt x="139037" y="103992"/>
                    </a:lnTo>
                    <a:lnTo>
                      <a:pt x="139037" y="107711"/>
                    </a:lnTo>
                    <a:lnTo>
                      <a:pt x="139895" y="109284"/>
                    </a:lnTo>
                    <a:lnTo>
                      <a:pt x="147620" y="113003"/>
                    </a:lnTo>
                    <a:lnTo>
                      <a:pt x="150051" y="114577"/>
                    </a:lnTo>
                    <a:lnTo>
                      <a:pt x="152054" y="115006"/>
                    </a:lnTo>
                    <a:lnTo>
                      <a:pt x="153198" y="115149"/>
                    </a:lnTo>
                    <a:lnTo>
                      <a:pt x="154057" y="115578"/>
                    </a:lnTo>
                    <a:lnTo>
                      <a:pt x="154772" y="117724"/>
                    </a:lnTo>
                    <a:lnTo>
                      <a:pt x="155200" y="118153"/>
                    </a:lnTo>
                    <a:lnTo>
                      <a:pt x="156631" y="118725"/>
                    </a:lnTo>
                    <a:lnTo>
                      <a:pt x="158348" y="119011"/>
                    </a:lnTo>
                    <a:lnTo>
                      <a:pt x="163211" y="117152"/>
                    </a:lnTo>
                    <a:lnTo>
                      <a:pt x="166644" y="115864"/>
                    </a:lnTo>
                    <a:lnTo>
                      <a:pt x="169076" y="116150"/>
                    </a:lnTo>
                    <a:lnTo>
                      <a:pt x="170506" y="117724"/>
                    </a:lnTo>
                    <a:lnTo>
                      <a:pt x="170792" y="119869"/>
                    </a:lnTo>
                    <a:lnTo>
                      <a:pt x="171651" y="122301"/>
                    </a:lnTo>
                    <a:lnTo>
                      <a:pt x="173367" y="123445"/>
                    </a:lnTo>
                    <a:lnTo>
                      <a:pt x="175227" y="123588"/>
                    </a:lnTo>
                    <a:lnTo>
                      <a:pt x="179804" y="122015"/>
                    </a:lnTo>
                    <a:lnTo>
                      <a:pt x="183523" y="123159"/>
                    </a:lnTo>
                    <a:lnTo>
                      <a:pt x="186956" y="123588"/>
                    </a:lnTo>
                    <a:lnTo>
                      <a:pt x="190675" y="124447"/>
                    </a:lnTo>
                    <a:lnTo>
                      <a:pt x="192105" y="125019"/>
                    </a:lnTo>
                    <a:lnTo>
                      <a:pt x="196111" y="126878"/>
                    </a:lnTo>
                    <a:lnTo>
                      <a:pt x="200831" y="128881"/>
                    </a:lnTo>
                    <a:lnTo>
                      <a:pt x="202690" y="128595"/>
                    </a:lnTo>
                    <a:lnTo>
                      <a:pt x="210272" y="125019"/>
                    </a:lnTo>
                    <a:lnTo>
                      <a:pt x="210987" y="125448"/>
                    </a:lnTo>
                    <a:lnTo>
                      <a:pt x="212560" y="128881"/>
                    </a:lnTo>
                    <a:lnTo>
                      <a:pt x="214850" y="130168"/>
                    </a:lnTo>
                    <a:lnTo>
                      <a:pt x="218568" y="131313"/>
                    </a:lnTo>
                    <a:lnTo>
                      <a:pt x="222287" y="129310"/>
                    </a:lnTo>
                    <a:lnTo>
                      <a:pt x="225291" y="129882"/>
                    </a:lnTo>
                    <a:lnTo>
                      <a:pt x="229011" y="130025"/>
                    </a:lnTo>
                    <a:lnTo>
                      <a:pt x="232443" y="129024"/>
                    </a:lnTo>
                    <a:lnTo>
                      <a:pt x="235448" y="128881"/>
                    </a:lnTo>
                    <a:lnTo>
                      <a:pt x="239882" y="130598"/>
                    </a:lnTo>
                    <a:lnTo>
                      <a:pt x="240882" y="130168"/>
                    </a:lnTo>
                    <a:lnTo>
                      <a:pt x="241741" y="129024"/>
                    </a:lnTo>
                    <a:lnTo>
                      <a:pt x="243458" y="124017"/>
                    </a:lnTo>
                    <a:lnTo>
                      <a:pt x="244888" y="11958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6" name="Freeform: Shape 445">
                <a:extLst>
                  <a:ext uri="{FF2B5EF4-FFF2-40B4-BE49-F238E27FC236}">
                    <a16:creationId xmlns:a16="http://schemas.microsoft.com/office/drawing/2014/main" id="{7E329E2B-EDA9-96A9-5DD0-80154F06C108}"/>
                  </a:ext>
                  <a:ext uri="{C183D7F6-B498-43B3-948B-1728B52AA6E4}">
                    <adec:decorative xmlns:adec="http://schemas.microsoft.com/office/drawing/2017/decorative" val="1"/>
                  </a:ext>
                </a:extLst>
              </p:cNvPr>
              <p:cNvSpPr/>
              <p:nvPr/>
            </p:nvSpPr>
            <p:spPr>
              <a:xfrm>
                <a:off x="5720758" y="1352917"/>
                <a:ext cx="1290096" cy="1224583"/>
              </a:xfrm>
              <a:custGeom>
                <a:avLst/>
                <a:gdLst>
                  <a:gd name="connsiteX0" fmla="*/ 599346 w 1290096"/>
                  <a:gd name="connsiteY0" fmla="*/ 55071 h 1224583"/>
                  <a:gd name="connsiteX1" fmla="*/ 601063 w 1290096"/>
                  <a:gd name="connsiteY1" fmla="*/ 58504 h 1224583"/>
                  <a:gd name="connsiteX2" fmla="*/ 598775 w 1290096"/>
                  <a:gd name="connsiteY2" fmla="*/ 62509 h 1224583"/>
                  <a:gd name="connsiteX3" fmla="*/ 598345 w 1290096"/>
                  <a:gd name="connsiteY3" fmla="*/ 64226 h 1224583"/>
                  <a:gd name="connsiteX4" fmla="*/ 598775 w 1290096"/>
                  <a:gd name="connsiteY4" fmla="*/ 66658 h 1224583"/>
                  <a:gd name="connsiteX5" fmla="*/ 601635 w 1290096"/>
                  <a:gd name="connsiteY5" fmla="*/ 70520 h 1224583"/>
                  <a:gd name="connsiteX6" fmla="*/ 603209 w 1290096"/>
                  <a:gd name="connsiteY6" fmla="*/ 73810 h 1224583"/>
                  <a:gd name="connsiteX7" fmla="*/ 604353 w 1290096"/>
                  <a:gd name="connsiteY7" fmla="*/ 78244 h 1224583"/>
                  <a:gd name="connsiteX8" fmla="*/ 605783 w 1290096"/>
                  <a:gd name="connsiteY8" fmla="*/ 81391 h 1224583"/>
                  <a:gd name="connsiteX9" fmla="*/ 609789 w 1290096"/>
                  <a:gd name="connsiteY9" fmla="*/ 86254 h 1224583"/>
                  <a:gd name="connsiteX10" fmla="*/ 612792 w 1290096"/>
                  <a:gd name="connsiteY10" fmla="*/ 93263 h 1224583"/>
                  <a:gd name="connsiteX11" fmla="*/ 616798 w 1290096"/>
                  <a:gd name="connsiteY11" fmla="*/ 94694 h 1224583"/>
                  <a:gd name="connsiteX12" fmla="*/ 622233 w 1290096"/>
                  <a:gd name="connsiteY12" fmla="*/ 91833 h 1224583"/>
                  <a:gd name="connsiteX13" fmla="*/ 625094 w 1290096"/>
                  <a:gd name="connsiteY13" fmla="*/ 88114 h 1224583"/>
                  <a:gd name="connsiteX14" fmla="*/ 623950 w 1290096"/>
                  <a:gd name="connsiteY14" fmla="*/ 82821 h 1224583"/>
                  <a:gd name="connsiteX15" fmla="*/ 626954 w 1290096"/>
                  <a:gd name="connsiteY15" fmla="*/ 82249 h 1224583"/>
                  <a:gd name="connsiteX16" fmla="*/ 635965 w 1290096"/>
                  <a:gd name="connsiteY16" fmla="*/ 82106 h 1224583"/>
                  <a:gd name="connsiteX17" fmla="*/ 639112 w 1290096"/>
                  <a:gd name="connsiteY17" fmla="*/ 83823 h 1224583"/>
                  <a:gd name="connsiteX18" fmla="*/ 637110 w 1290096"/>
                  <a:gd name="connsiteY18" fmla="*/ 87542 h 1224583"/>
                  <a:gd name="connsiteX19" fmla="*/ 633390 w 1290096"/>
                  <a:gd name="connsiteY19" fmla="*/ 91690 h 1224583"/>
                  <a:gd name="connsiteX20" fmla="*/ 633677 w 1290096"/>
                  <a:gd name="connsiteY20" fmla="*/ 94408 h 1224583"/>
                  <a:gd name="connsiteX21" fmla="*/ 634392 w 1290096"/>
                  <a:gd name="connsiteY21" fmla="*/ 96696 h 1224583"/>
                  <a:gd name="connsiteX22" fmla="*/ 636108 w 1290096"/>
                  <a:gd name="connsiteY22" fmla="*/ 100129 h 1224583"/>
                  <a:gd name="connsiteX23" fmla="*/ 638111 w 1290096"/>
                  <a:gd name="connsiteY23" fmla="*/ 102990 h 1224583"/>
                  <a:gd name="connsiteX24" fmla="*/ 639398 w 1290096"/>
                  <a:gd name="connsiteY24" fmla="*/ 103562 h 1224583"/>
                  <a:gd name="connsiteX25" fmla="*/ 644405 w 1290096"/>
                  <a:gd name="connsiteY25" fmla="*/ 103562 h 1224583"/>
                  <a:gd name="connsiteX26" fmla="*/ 648124 w 1290096"/>
                  <a:gd name="connsiteY26" fmla="*/ 104135 h 1224583"/>
                  <a:gd name="connsiteX27" fmla="*/ 648982 w 1290096"/>
                  <a:gd name="connsiteY27" fmla="*/ 104993 h 1224583"/>
                  <a:gd name="connsiteX28" fmla="*/ 646551 w 1290096"/>
                  <a:gd name="connsiteY28" fmla="*/ 107568 h 1224583"/>
                  <a:gd name="connsiteX29" fmla="*/ 645120 w 1290096"/>
                  <a:gd name="connsiteY29" fmla="*/ 108283 h 1224583"/>
                  <a:gd name="connsiteX30" fmla="*/ 623091 w 1290096"/>
                  <a:gd name="connsiteY30" fmla="*/ 102990 h 1224583"/>
                  <a:gd name="connsiteX31" fmla="*/ 620374 w 1290096"/>
                  <a:gd name="connsiteY31" fmla="*/ 103706 h 1224583"/>
                  <a:gd name="connsiteX32" fmla="*/ 617656 w 1290096"/>
                  <a:gd name="connsiteY32" fmla="*/ 105279 h 1224583"/>
                  <a:gd name="connsiteX33" fmla="*/ 625094 w 1290096"/>
                  <a:gd name="connsiteY33" fmla="*/ 109856 h 1224583"/>
                  <a:gd name="connsiteX34" fmla="*/ 632675 w 1290096"/>
                  <a:gd name="connsiteY34" fmla="*/ 113289 h 1224583"/>
                  <a:gd name="connsiteX35" fmla="*/ 629528 w 1290096"/>
                  <a:gd name="connsiteY35" fmla="*/ 114577 h 1224583"/>
                  <a:gd name="connsiteX36" fmla="*/ 629243 w 1290096"/>
                  <a:gd name="connsiteY36" fmla="*/ 117581 h 1224583"/>
                  <a:gd name="connsiteX37" fmla="*/ 630101 w 1290096"/>
                  <a:gd name="connsiteY37" fmla="*/ 120871 h 1224583"/>
                  <a:gd name="connsiteX38" fmla="*/ 632819 w 1290096"/>
                  <a:gd name="connsiteY38" fmla="*/ 123731 h 1224583"/>
                  <a:gd name="connsiteX39" fmla="*/ 635679 w 1290096"/>
                  <a:gd name="connsiteY39" fmla="*/ 125877 h 1224583"/>
                  <a:gd name="connsiteX40" fmla="*/ 640972 w 1290096"/>
                  <a:gd name="connsiteY40" fmla="*/ 128309 h 1224583"/>
                  <a:gd name="connsiteX41" fmla="*/ 644548 w 1290096"/>
                  <a:gd name="connsiteY41" fmla="*/ 129024 h 1224583"/>
                  <a:gd name="connsiteX42" fmla="*/ 649840 w 1290096"/>
                  <a:gd name="connsiteY42" fmla="*/ 136462 h 1224583"/>
                  <a:gd name="connsiteX43" fmla="*/ 656850 w 1290096"/>
                  <a:gd name="connsiteY43" fmla="*/ 142899 h 1224583"/>
                  <a:gd name="connsiteX44" fmla="*/ 661570 w 1290096"/>
                  <a:gd name="connsiteY44" fmla="*/ 145045 h 1224583"/>
                  <a:gd name="connsiteX45" fmla="*/ 663000 w 1290096"/>
                  <a:gd name="connsiteY45" fmla="*/ 146332 h 1224583"/>
                  <a:gd name="connsiteX46" fmla="*/ 664288 w 1290096"/>
                  <a:gd name="connsiteY46" fmla="*/ 148335 h 1224583"/>
                  <a:gd name="connsiteX47" fmla="*/ 671440 w 1290096"/>
                  <a:gd name="connsiteY47" fmla="*/ 152483 h 1224583"/>
                  <a:gd name="connsiteX48" fmla="*/ 686745 w 1290096"/>
                  <a:gd name="connsiteY48" fmla="*/ 151911 h 1224583"/>
                  <a:gd name="connsiteX49" fmla="*/ 694327 w 1290096"/>
                  <a:gd name="connsiteY49" fmla="*/ 150480 h 1224583"/>
                  <a:gd name="connsiteX50" fmla="*/ 700477 w 1290096"/>
                  <a:gd name="connsiteY50" fmla="*/ 150194 h 1224583"/>
                  <a:gd name="connsiteX51" fmla="*/ 704340 w 1290096"/>
                  <a:gd name="connsiteY51" fmla="*/ 147619 h 1224583"/>
                  <a:gd name="connsiteX52" fmla="*/ 708058 w 1290096"/>
                  <a:gd name="connsiteY52" fmla="*/ 144329 h 1224583"/>
                  <a:gd name="connsiteX53" fmla="*/ 712207 w 1290096"/>
                  <a:gd name="connsiteY53" fmla="*/ 142184 h 1224583"/>
                  <a:gd name="connsiteX54" fmla="*/ 716355 w 1290096"/>
                  <a:gd name="connsiteY54" fmla="*/ 140753 h 1224583"/>
                  <a:gd name="connsiteX55" fmla="*/ 713494 w 1290096"/>
                  <a:gd name="connsiteY55" fmla="*/ 137607 h 1224583"/>
                  <a:gd name="connsiteX56" fmla="*/ 710061 w 1290096"/>
                  <a:gd name="connsiteY56" fmla="*/ 135604 h 1224583"/>
                  <a:gd name="connsiteX57" fmla="*/ 711205 w 1290096"/>
                  <a:gd name="connsiteY57" fmla="*/ 132457 h 1224583"/>
                  <a:gd name="connsiteX58" fmla="*/ 712636 w 1290096"/>
                  <a:gd name="connsiteY58" fmla="*/ 129882 h 1224583"/>
                  <a:gd name="connsiteX59" fmla="*/ 712350 w 1290096"/>
                  <a:gd name="connsiteY59" fmla="*/ 126592 h 1224583"/>
                  <a:gd name="connsiteX60" fmla="*/ 711205 w 1290096"/>
                  <a:gd name="connsiteY60" fmla="*/ 123588 h 1224583"/>
                  <a:gd name="connsiteX61" fmla="*/ 714496 w 1290096"/>
                  <a:gd name="connsiteY61" fmla="*/ 121586 h 1224583"/>
                  <a:gd name="connsiteX62" fmla="*/ 717928 w 1290096"/>
                  <a:gd name="connsiteY62" fmla="*/ 120585 h 1224583"/>
                  <a:gd name="connsiteX63" fmla="*/ 719502 w 1290096"/>
                  <a:gd name="connsiteY63" fmla="*/ 120585 h 1224583"/>
                  <a:gd name="connsiteX64" fmla="*/ 720932 w 1290096"/>
                  <a:gd name="connsiteY64" fmla="*/ 121586 h 1224583"/>
                  <a:gd name="connsiteX65" fmla="*/ 722363 w 1290096"/>
                  <a:gd name="connsiteY65" fmla="*/ 124304 h 1224583"/>
                  <a:gd name="connsiteX66" fmla="*/ 723936 w 1290096"/>
                  <a:gd name="connsiteY66" fmla="*/ 126020 h 1224583"/>
                  <a:gd name="connsiteX67" fmla="*/ 727655 w 1290096"/>
                  <a:gd name="connsiteY67" fmla="*/ 126592 h 1224583"/>
                  <a:gd name="connsiteX68" fmla="*/ 731374 w 1290096"/>
                  <a:gd name="connsiteY68" fmla="*/ 124304 h 1224583"/>
                  <a:gd name="connsiteX69" fmla="*/ 734092 w 1290096"/>
                  <a:gd name="connsiteY69" fmla="*/ 119726 h 1224583"/>
                  <a:gd name="connsiteX70" fmla="*/ 737096 w 1290096"/>
                  <a:gd name="connsiteY70" fmla="*/ 116436 h 1224583"/>
                  <a:gd name="connsiteX71" fmla="*/ 738956 w 1290096"/>
                  <a:gd name="connsiteY71" fmla="*/ 117151 h 1224583"/>
                  <a:gd name="connsiteX72" fmla="*/ 739242 w 1290096"/>
                  <a:gd name="connsiteY72" fmla="*/ 120441 h 1224583"/>
                  <a:gd name="connsiteX73" fmla="*/ 737954 w 1290096"/>
                  <a:gd name="connsiteY73" fmla="*/ 124304 h 1224583"/>
                  <a:gd name="connsiteX74" fmla="*/ 735380 w 1290096"/>
                  <a:gd name="connsiteY74" fmla="*/ 128023 h 1224583"/>
                  <a:gd name="connsiteX75" fmla="*/ 735094 w 1290096"/>
                  <a:gd name="connsiteY75" fmla="*/ 129310 h 1224583"/>
                  <a:gd name="connsiteX76" fmla="*/ 735809 w 1290096"/>
                  <a:gd name="connsiteY76" fmla="*/ 131599 h 1224583"/>
                  <a:gd name="connsiteX77" fmla="*/ 738241 w 1290096"/>
                  <a:gd name="connsiteY77" fmla="*/ 136033 h 1224583"/>
                  <a:gd name="connsiteX78" fmla="*/ 739957 w 1290096"/>
                  <a:gd name="connsiteY78" fmla="*/ 137034 h 1224583"/>
                  <a:gd name="connsiteX79" fmla="*/ 747967 w 1290096"/>
                  <a:gd name="connsiteY79" fmla="*/ 137177 h 1224583"/>
                  <a:gd name="connsiteX80" fmla="*/ 755978 w 1290096"/>
                  <a:gd name="connsiteY80" fmla="*/ 135747 h 1224583"/>
                  <a:gd name="connsiteX81" fmla="*/ 762415 w 1290096"/>
                  <a:gd name="connsiteY81" fmla="*/ 132743 h 1224583"/>
                  <a:gd name="connsiteX82" fmla="*/ 771140 w 1290096"/>
                  <a:gd name="connsiteY82" fmla="*/ 126020 h 1224583"/>
                  <a:gd name="connsiteX83" fmla="*/ 773715 w 1290096"/>
                  <a:gd name="connsiteY83" fmla="*/ 124876 h 1224583"/>
                  <a:gd name="connsiteX84" fmla="*/ 781296 w 1290096"/>
                  <a:gd name="connsiteY84" fmla="*/ 124447 h 1224583"/>
                  <a:gd name="connsiteX85" fmla="*/ 778721 w 1290096"/>
                  <a:gd name="connsiteY85" fmla="*/ 127880 h 1224583"/>
                  <a:gd name="connsiteX86" fmla="*/ 771283 w 1290096"/>
                  <a:gd name="connsiteY86" fmla="*/ 135175 h 1224583"/>
                  <a:gd name="connsiteX87" fmla="*/ 773858 w 1290096"/>
                  <a:gd name="connsiteY87" fmla="*/ 138751 h 1224583"/>
                  <a:gd name="connsiteX88" fmla="*/ 779580 w 1290096"/>
                  <a:gd name="connsiteY88" fmla="*/ 141469 h 1224583"/>
                  <a:gd name="connsiteX89" fmla="*/ 782154 w 1290096"/>
                  <a:gd name="connsiteY89" fmla="*/ 142184 h 1224583"/>
                  <a:gd name="connsiteX90" fmla="*/ 787590 w 1290096"/>
                  <a:gd name="connsiteY90" fmla="*/ 142041 h 1224583"/>
                  <a:gd name="connsiteX91" fmla="*/ 793169 w 1290096"/>
                  <a:gd name="connsiteY91" fmla="*/ 140896 h 1224583"/>
                  <a:gd name="connsiteX92" fmla="*/ 788019 w 1290096"/>
                  <a:gd name="connsiteY92" fmla="*/ 144043 h 1224583"/>
                  <a:gd name="connsiteX93" fmla="*/ 781153 w 1290096"/>
                  <a:gd name="connsiteY93" fmla="*/ 145331 h 1224583"/>
                  <a:gd name="connsiteX94" fmla="*/ 762272 w 1290096"/>
                  <a:gd name="connsiteY94" fmla="*/ 145188 h 1224583"/>
                  <a:gd name="connsiteX95" fmla="*/ 753975 w 1290096"/>
                  <a:gd name="connsiteY95" fmla="*/ 146046 h 1224583"/>
                  <a:gd name="connsiteX96" fmla="*/ 751257 w 1290096"/>
                  <a:gd name="connsiteY96" fmla="*/ 146904 h 1224583"/>
                  <a:gd name="connsiteX97" fmla="*/ 747395 w 1290096"/>
                  <a:gd name="connsiteY97" fmla="*/ 148764 h 1224583"/>
                  <a:gd name="connsiteX98" fmla="*/ 747395 w 1290096"/>
                  <a:gd name="connsiteY98" fmla="*/ 151052 h 1224583"/>
                  <a:gd name="connsiteX99" fmla="*/ 748540 w 1290096"/>
                  <a:gd name="connsiteY99" fmla="*/ 153484 h 1224583"/>
                  <a:gd name="connsiteX100" fmla="*/ 743104 w 1290096"/>
                  <a:gd name="connsiteY100" fmla="*/ 153198 h 1224583"/>
                  <a:gd name="connsiteX101" fmla="*/ 737668 w 1290096"/>
                  <a:gd name="connsiteY101" fmla="*/ 153913 h 1224583"/>
                  <a:gd name="connsiteX102" fmla="*/ 727369 w 1290096"/>
                  <a:gd name="connsiteY102" fmla="*/ 158491 h 1224583"/>
                  <a:gd name="connsiteX103" fmla="*/ 704769 w 1290096"/>
                  <a:gd name="connsiteY103" fmla="*/ 163783 h 1224583"/>
                  <a:gd name="connsiteX104" fmla="*/ 706485 w 1290096"/>
                  <a:gd name="connsiteY104" fmla="*/ 168074 h 1224583"/>
                  <a:gd name="connsiteX105" fmla="*/ 698761 w 1290096"/>
                  <a:gd name="connsiteY105" fmla="*/ 163926 h 1224583"/>
                  <a:gd name="connsiteX106" fmla="*/ 695471 w 1290096"/>
                  <a:gd name="connsiteY106" fmla="*/ 162639 h 1224583"/>
                  <a:gd name="connsiteX107" fmla="*/ 692038 w 1290096"/>
                  <a:gd name="connsiteY107" fmla="*/ 162639 h 1224583"/>
                  <a:gd name="connsiteX108" fmla="*/ 690465 w 1290096"/>
                  <a:gd name="connsiteY108" fmla="*/ 163354 h 1224583"/>
                  <a:gd name="connsiteX109" fmla="*/ 688891 w 1290096"/>
                  <a:gd name="connsiteY109" fmla="*/ 164498 h 1224583"/>
                  <a:gd name="connsiteX110" fmla="*/ 687747 w 1290096"/>
                  <a:gd name="connsiteY110" fmla="*/ 166501 h 1224583"/>
                  <a:gd name="connsiteX111" fmla="*/ 688748 w 1290096"/>
                  <a:gd name="connsiteY111" fmla="*/ 173653 h 1224583"/>
                  <a:gd name="connsiteX112" fmla="*/ 689749 w 1290096"/>
                  <a:gd name="connsiteY112" fmla="*/ 175942 h 1224583"/>
                  <a:gd name="connsiteX113" fmla="*/ 691036 w 1290096"/>
                  <a:gd name="connsiteY113" fmla="*/ 177801 h 1224583"/>
                  <a:gd name="connsiteX114" fmla="*/ 696186 w 1290096"/>
                  <a:gd name="connsiteY114" fmla="*/ 181520 h 1224583"/>
                  <a:gd name="connsiteX115" fmla="*/ 700048 w 1290096"/>
                  <a:gd name="connsiteY115" fmla="*/ 183094 h 1224583"/>
                  <a:gd name="connsiteX116" fmla="*/ 715497 w 1290096"/>
                  <a:gd name="connsiteY116" fmla="*/ 183380 h 1224583"/>
                  <a:gd name="connsiteX117" fmla="*/ 722792 w 1290096"/>
                  <a:gd name="connsiteY117" fmla="*/ 182522 h 1224583"/>
                  <a:gd name="connsiteX118" fmla="*/ 730373 w 1290096"/>
                  <a:gd name="connsiteY118" fmla="*/ 180519 h 1224583"/>
                  <a:gd name="connsiteX119" fmla="*/ 737811 w 1290096"/>
                  <a:gd name="connsiteY119" fmla="*/ 177372 h 1224583"/>
                  <a:gd name="connsiteX120" fmla="*/ 745106 w 1290096"/>
                  <a:gd name="connsiteY120" fmla="*/ 176514 h 1224583"/>
                  <a:gd name="connsiteX121" fmla="*/ 752402 w 1290096"/>
                  <a:gd name="connsiteY121" fmla="*/ 177944 h 1224583"/>
                  <a:gd name="connsiteX122" fmla="*/ 759411 w 1290096"/>
                  <a:gd name="connsiteY122" fmla="*/ 177944 h 1224583"/>
                  <a:gd name="connsiteX123" fmla="*/ 773858 w 1290096"/>
                  <a:gd name="connsiteY123" fmla="*/ 175799 h 1224583"/>
                  <a:gd name="connsiteX124" fmla="*/ 783299 w 1290096"/>
                  <a:gd name="connsiteY124" fmla="*/ 173796 h 1224583"/>
                  <a:gd name="connsiteX125" fmla="*/ 785158 w 1290096"/>
                  <a:gd name="connsiteY125" fmla="*/ 174654 h 1224583"/>
                  <a:gd name="connsiteX126" fmla="*/ 786875 w 1290096"/>
                  <a:gd name="connsiteY126" fmla="*/ 178374 h 1224583"/>
                  <a:gd name="connsiteX127" fmla="*/ 788877 w 1290096"/>
                  <a:gd name="connsiteY127" fmla="*/ 181234 h 1224583"/>
                  <a:gd name="connsiteX128" fmla="*/ 776433 w 1290096"/>
                  <a:gd name="connsiteY128" fmla="*/ 181234 h 1224583"/>
                  <a:gd name="connsiteX129" fmla="*/ 763988 w 1290096"/>
                  <a:gd name="connsiteY129" fmla="*/ 182236 h 1224583"/>
                  <a:gd name="connsiteX130" fmla="*/ 725224 w 1290096"/>
                  <a:gd name="connsiteY130" fmla="*/ 188386 h 1224583"/>
                  <a:gd name="connsiteX131" fmla="*/ 718358 w 1290096"/>
                  <a:gd name="connsiteY131" fmla="*/ 198972 h 1224583"/>
                  <a:gd name="connsiteX132" fmla="*/ 715354 w 1290096"/>
                  <a:gd name="connsiteY132" fmla="*/ 198113 h 1224583"/>
                  <a:gd name="connsiteX133" fmla="*/ 712064 w 1290096"/>
                  <a:gd name="connsiteY133" fmla="*/ 195968 h 1224583"/>
                  <a:gd name="connsiteX134" fmla="*/ 708774 w 1290096"/>
                  <a:gd name="connsiteY134" fmla="*/ 195396 h 1224583"/>
                  <a:gd name="connsiteX135" fmla="*/ 699476 w 1290096"/>
                  <a:gd name="connsiteY135" fmla="*/ 196397 h 1224583"/>
                  <a:gd name="connsiteX136" fmla="*/ 698046 w 1290096"/>
                  <a:gd name="connsiteY136" fmla="*/ 197684 h 1224583"/>
                  <a:gd name="connsiteX137" fmla="*/ 697188 w 1290096"/>
                  <a:gd name="connsiteY137" fmla="*/ 200116 h 1224583"/>
                  <a:gd name="connsiteX138" fmla="*/ 697473 w 1290096"/>
                  <a:gd name="connsiteY138" fmla="*/ 204121 h 1224583"/>
                  <a:gd name="connsiteX139" fmla="*/ 698904 w 1290096"/>
                  <a:gd name="connsiteY139" fmla="*/ 206839 h 1224583"/>
                  <a:gd name="connsiteX140" fmla="*/ 701765 w 1290096"/>
                  <a:gd name="connsiteY140" fmla="*/ 211130 h 1224583"/>
                  <a:gd name="connsiteX141" fmla="*/ 704912 w 1290096"/>
                  <a:gd name="connsiteY141" fmla="*/ 214563 h 1224583"/>
                  <a:gd name="connsiteX142" fmla="*/ 708488 w 1290096"/>
                  <a:gd name="connsiteY142" fmla="*/ 217567 h 1224583"/>
                  <a:gd name="connsiteX143" fmla="*/ 712207 w 1290096"/>
                  <a:gd name="connsiteY143" fmla="*/ 219856 h 1224583"/>
                  <a:gd name="connsiteX144" fmla="*/ 719788 w 1290096"/>
                  <a:gd name="connsiteY144" fmla="*/ 222144 h 1224583"/>
                  <a:gd name="connsiteX145" fmla="*/ 731374 w 1290096"/>
                  <a:gd name="connsiteY145" fmla="*/ 227151 h 1224583"/>
                  <a:gd name="connsiteX146" fmla="*/ 744105 w 1290096"/>
                  <a:gd name="connsiteY146" fmla="*/ 239739 h 1224583"/>
                  <a:gd name="connsiteX147" fmla="*/ 757980 w 1290096"/>
                  <a:gd name="connsiteY147" fmla="*/ 247749 h 1224583"/>
                  <a:gd name="connsiteX148" fmla="*/ 761556 w 1290096"/>
                  <a:gd name="connsiteY148" fmla="*/ 249179 h 1224583"/>
                  <a:gd name="connsiteX149" fmla="*/ 764989 w 1290096"/>
                  <a:gd name="connsiteY149" fmla="*/ 251468 h 1224583"/>
                  <a:gd name="connsiteX150" fmla="*/ 768279 w 1290096"/>
                  <a:gd name="connsiteY150" fmla="*/ 255044 h 1224583"/>
                  <a:gd name="connsiteX151" fmla="*/ 771855 w 1290096"/>
                  <a:gd name="connsiteY151" fmla="*/ 257333 h 1224583"/>
                  <a:gd name="connsiteX152" fmla="*/ 779007 w 1290096"/>
                  <a:gd name="connsiteY152" fmla="*/ 259192 h 1224583"/>
                  <a:gd name="connsiteX153" fmla="*/ 786159 w 1290096"/>
                  <a:gd name="connsiteY153" fmla="*/ 257476 h 1224583"/>
                  <a:gd name="connsiteX154" fmla="*/ 790022 w 1290096"/>
                  <a:gd name="connsiteY154" fmla="*/ 254186 h 1224583"/>
                  <a:gd name="connsiteX155" fmla="*/ 789164 w 1290096"/>
                  <a:gd name="connsiteY155" fmla="*/ 250324 h 1224583"/>
                  <a:gd name="connsiteX156" fmla="*/ 787447 w 1290096"/>
                  <a:gd name="connsiteY156" fmla="*/ 246605 h 1224583"/>
                  <a:gd name="connsiteX157" fmla="*/ 787304 w 1290096"/>
                  <a:gd name="connsiteY157" fmla="*/ 244602 h 1224583"/>
                  <a:gd name="connsiteX158" fmla="*/ 792310 w 1290096"/>
                  <a:gd name="connsiteY158" fmla="*/ 239309 h 1224583"/>
                  <a:gd name="connsiteX159" fmla="*/ 795600 w 1290096"/>
                  <a:gd name="connsiteY159" fmla="*/ 234589 h 1224583"/>
                  <a:gd name="connsiteX160" fmla="*/ 793741 w 1290096"/>
                  <a:gd name="connsiteY160" fmla="*/ 232014 h 1224583"/>
                  <a:gd name="connsiteX161" fmla="*/ 792740 w 1290096"/>
                  <a:gd name="connsiteY161" fmla="*/ 229583 h 1224583"/>
                  <a:gd name="connsiteX162" fmla="*/ 798604 w 1290096"/>
                  <a:gd name="connsiteY162" fmla="*/ 222717 h 1224583"/>
                  <a:gd name="connsiteX163" fmla="*/ 801465 w 1290096"/>
                  <a:gd name="connsiteY163" fmla="*/ 218282 h 1224583"/>
                  <a:gd name="connsiteX164" fmla="*/ 806901 w 1290096"/>
                  <a:gd name="connsiteY164" fmla="*/ 207125 h 1224583"/>
                  <a:gd name="connsiteX165" fmla="*/ 813624 w 1290096"/>
                  <a:gd name="connsiteY165" fmla="*/ 200831 h 1224583"/>
                  <a:gd name="connsiteX166" fmla="*/ 822349 w 1290096"/>
                  <a:gd name="connsiteY166" fmla="*/ 200116 h 1224583"/>
                  <a:gd name="connsiteX167" fmla="*/ 825067 w 1290096"/>
                  <a:gd name="connsiteY167" fmla="*/ 199115 h 1224583"/>
                  <a:gd name="connsiteX168" fmla="*/ 827213 w 1290096"/>
                  <a:gd name="connsiteY168" fmla="*/ 195539 h 1224583"/>
                  <a:gd name="connsiteX169" fmla="*/ 829072 w 1290096"/>
                  <a:gd name="connsiteY169" fmla="*/ 188816 h 1224583"/>
                  <a:gd name="connsiteX170" fmla="*/ 830360 w 1290096"/>
                  <a:gd name="connsiteY170" fmla="*/ 181520 h 1224583"/>
                  <a:gd name="connsiteX171" fmla="*/ 831361 w 1290096"/>
                  <a:gd name="connsiteY171" fmla="*/ 171937 h 1224583"/>
                  <a:gd name="connsiteX172" fmla="*/ 831075 w 1290096"/>
                  <a:gd name="connsiteY172" fmla="*/ 168790 h 1224583"/>
                  <a:gd name="connsiteX173" fmla="*/ 831361 w 1290096"/>
                  <a:gd name="connsiteY173" fmla="*/ 166501 h 1224583"/>
                  <a:gd name="connsiteX174" fmla="*/ 835509 w 1290096"/>
                  <a:gd name="connsiteY174" fmla="*/ 164928 h 1224583"/>
                  <a:gd name="connsiteX175" fmla="*/ 839657 w 1290096"/>
                  <a:gd name="connsiteY175" fmla="*/ 165500 h 1224583"/>
                  <a:gd name="connsiteX176" fmla="*/ 842947 w 1290096"/>
                  <a:gd name="connsiteY176" fmla="*/ 165357 h 1224583"/>
                  <a:gd name="connsiteX177" fmla="*/ 848240 w 1290096"/>
                  <a:gd name="connsiteY177" fmla="*/ 162782 h 1224583"/>
                  <a:gd name="connsiteX178" fmla="*/ 848669 w 1290096"/>
                  <a:gd name="connsiteY178" fmla="*/ 159492 h 1224583"/>
                  <a:gd name="connsiteX179" fmla="*/ 847095 w 1290096"/>
                  <a:gd name="connsiteY179" fmla="*/ 156202 h 1224583"/>
                  <a:gd name="connsiteX180" fmla="*/ 847954 w 1290096"/>
                  <a:gd name="connsiteY180" fmla="*/ 152769 h 1224583"/>
                  <a:gd name="connsiteX181" fmla="*/ 850099 w 1290096"/>
                  <a:gd name="connsiteY181" fmla="*/ 147190 h 1224583"/>
                  <a:gd name="connsiteX182" fmla="*/ 852960 w 1290096"/>
                  <a:gd name="connsiteY182" fmla="*/ 143185 h 1224583"/>
                  <a:gd name="connsiteX183" fmla="*/ 859969 w 1290096"/>
                  <a:gd name="connsiteY183" fmla="*/ 136605 h 1224583"/>
                  <a:gd name="connsiteX184" fmla="*/ 867121 w 1290096"/>
                  <a:gd name="connsiteY184" fmla="*/ 131170 h 1224583"/>
                  <a:gd name="connsiteX185" fmla="*/ 868266 w 1290096"/>
                  <a:gd name="connsiteY185" fmla="*/ 128738 h 1224583"/>
                  <a:gd name="connsiteX186" fmla="*/ 868981 w 1290096"/>
                  <a:gd name="connsiteY186" fmla="*/ 128023 h 1224583"/>
                  <a:gd name="connsiteX187" fmla="*/ 871699 w 1290096"/>
                  <a:gd name="connsiteY187" fmla="*/ 127164 h 1224583"/>
                  <a:gd name="connsiteX188" fmla="*/ 890294 w 1290096"/>
                  <a:gd name="connsiteY188" fmla="*/ 125734 h 1224583"/>
                  <a:gd name="connsiteX189" fmla="*/ 900450 w 1290096"/>
                  <a:gd name="connsiteY189" fmla="*/ 123731 h 1224583"/>
                  <a:gd name="connsiteX190" fmla="*/ 911608 w 1290096"/>
                  <a:gd name="connsiteY190" fmla="*/ 123445 h 1224583"/>
                  <a:gd name="connsiteX191" fmla="*/ 916042 w 1290096"/>
                  <a:gd name="connsiteY191" fmla="*/ 121872 h 1224583"/>
                  <a:gd name="connsiteX192" fmla="*/ 920476 w 1290096"/>
                  <a:gd name="connsiteY192" fmla="*/ 119154 h 1224583"/>
                  <a:gd name="connsiteX193" fmla="*/ 919332 w 1290096"/>
                  <a:gd name="connsiteY193" fmla="*/ 117008 h 1224583"/>
                  <a:gd name="connsiteX194" fmla="*/ 918044 w 1290096"/>
                  <a:gd name="connsiteY194" fmla="*/ 115435 h 1224583"/>
                  <a:gd name="connsiteX195" fmla="*/ 911321 w 1290096"/>
                  <a:gd name="connsiteY195" fmla="*/ 111573 h 1224583"/>
                  <a:gd name="connsiteX196" fmla="*/ 900164 w 1290096"/>
                  <a:gd name="connsiteY196" fmla="*/ 107997 h 1224583"/>
                  <a:gd name="connsiteX197" fmla="*/ 893584 w 1290096"/>
                  <a:gd name="connsiteY197" fmla="*/ 102990 h 1224583"/>
                  <a:gd name="connsiteX198" fmla="*/ 901594 w 1290096"/>
                  <a:gd name="connsiteY198" fmla="*/ 97698 h 1224583"/>
                  <a:gd name="connsiteX199" fmla="*/ 896874 w 1290096"/>
                  <a:gd name="connsiteY199" fmla="*/ 94551 h 1224583"/>
                  <a:gd name="connsiteX200" fmla="*/ 892297 w 1290096"/>
                  <a:gd name="connsiteY200" fmla="*/ 92977 h 1224583"/>
                  <a:gd name="connsiteX201" fmla="*/ 883428 w 1290096"/>
                  <a:gd name="connsiteY201" fmla="*/ 91833 h 1224583"/>
                  <a:gd name="connsiteX202" fmla="*/ 881998 w 1290096"/>
                  <a:gd name="connsiteY202" fmla="*/ 93263 h 1224583"/>
                  <a:gd name="connsiteX203" fmla="*/ 881998 w 1290096"/>
                  <a:gd name="connsiteY203" fmla="*/ 96553 h 1224583"/>
                  <a:gd name="connsiteX204" fmla="*/ 875418 w 1290096"/>
                  <a:gd name="connsiteY204" fmla="*/ 97984 h 1224583"/>
                  <a:gd name="connsiteX205" fmla="*/ 871126 w 1290096"/>
                  <a:gd name="connsiteY205" fmla="*/ 91833 h 1224583"/>
                  <a:gd name="connsiteX206" fmla="*/ 863259 w 1290096"/>
                  <a:gd name="connsiteY206" fmla="*/ 89830 h 1224583"/>
                  <a:gd name="connsiteX207" fmla="*/ 851101 w 1290096"/>
                  <a:gd name="connsiteY207" fmla="*/ 91118 h 1224583"/>
                  <a:gd name="connsiteX208" fmla="*/ 847811 w 1290096"/>
                  <a:gd name="connsiteY208" fmla="*/ 89687 h 1224583"/>
                  <a:gd name="connsiteX209" fmla="*/ 844807 w 1290096"/>
                  <a:gd name="connsiteY209" fmla="*/ 85968 h 1224583"/>
                  <a:gd name="connsiteX210" fmla="*/ 841517 w 1290096"/>
                  <a:gd name="connsiteY210" fmla="*/ 84252 h 1224583"/>
                  <a:gd name="connsiteX211" fmla="*/ 838656 w 1290096"/>
                  <a:gd name="connsiteY211" fmla="*/ 84109 h 1224583"/>
                  <a:gd name="connsiteX212" fmla="*/ 839943 w 1290096"/>
                  <a:gd name="connsiteY212" fmla="*/ 82821 h 1224583"/>
                  <a:gd name="connsiteX213" fmla="*/ 842518 w 1290096"/>
                  <a:gd name="connsiteY213" fmla="*/ 81391 h 1224583"/>
                  <a:gd name="connsiteX214" fmla="*/ 842947 w 1290096"/>
                  <a:gd name="connsiteY214" fmla="*/ 79102 h 1224583"/>
                  <a:gd name="connsiteX215" fmla="*/ 843233 w 1290096"/>
                  <a:gd name="connsiteY215" fmla="*/ 75812 h 1224583"/>
                  <a:gd name="connsiteX216" fmla="*/ 842661 w 1290096"/>
                  <a:gd name="connsiteY216" fmla="*/ 72951 h 1224583"/>
                  <a:gd name="connsiteX217" fmla="*/ 841803 w 1290096"/>
                  <a:gd name="connsiteY217" fmla="*/ 70806 h 1224583"/>
                  <a:gd name="connsiteX218" fmla="*/ 840659 w 1290096"/>
                  <a:gd name="connsiteY218" fmla="*/ 68946 h 1224583"/>
                  <a:gd name="connsiteX219" fmla="*/ 835652 w 1290096"/>
                  <a:gd name="connsiteY219" fmla="*/ 63225 h 1224583"/>
                  <a:gd name="connsiteX220" fmla="*/ 830073 w 1290096"/>
                  <a:gd name="connsiteY220" fmla="*/ 60936 h 1224583"/>
                  <a:gd name="connsiteX221" fmla="*/ 828071 w 1290096"/>
                  <a:gd name="connsiteY221" fmla="*/ 60507 h 1224583"/>
                  <a:gd name="connsiteX222" fmla="*/ 826211 w 1290096"/>
                  <a:gd name="connsiteY222" fmla="*/ 61222 h 1224583"/>
                  <a:gd name="connsiteX223" fmla="*/ 813767 w 1290096"/>
                  <a:gd name="connsiteY223" fmla="*/ 72379 h 1224583"/>
                  <a:gd name="connsiteX224" fmla="*/ 807902 w 1290096"/>
                  <a:gd name="connsiteY224" fmla="*/ 75812 h 1224583"/>
                  <a:gd name="connsiteX225" fmla="*/ 809333 w 1290096"/>
                  <a:gd name="connsiteY225" fmla="*/ 72808 h 1224583"/>
                  <a:gd name="connsiteX226" fmla="*/ 809904 w 1290096"/>
                  <a:gd name="connsiteY226" fmla="*/ 69375 h 1224583"/>
                  <a:gd name="connsiteX227" fmla="*/ 808474 w 1290096"/>
                  <a:gd name="connsiteY227" fmla="*/ 65799 h 1224583"/>
                  <a:gd name="connsiteX228" fmla="*/ 809904 w 1290096"/>
                  <a:gd name="connsiteY228" fmla="*/ 63368 h 1224583"/>
                  <a:gd name="connsiteX229" fmla="*/ 813767 w 1290096"/>
                  <a:gd name="connsiteY229" fmla="*/ 58933 h 1224583"/>
                  <a:gd name="connsiteX230" fmla="*/ 816627 w 1290096"/>
                  <a:gd name="connsiteY230" fmla="*/ 54213 h 1224583"/>
                  <a:gd name="connsiteX231" fmla="*/ 813194 w 1290096"/>
                  <a:gd name="connsiteY231" fmla="*/ 47633 h 1224583"/>
                  <a:gd name="connsiteX232" fmla="*/ 808617 w 1290096"/>
                  <a:gd name="connsiteY232" fmla="*/ 43771 h 1224583"/>
                  <a:gd name="connsiteX233" fmla="*/ 805470 w 1290096"/>
                  <a:gd name="connsiteY233" fmla="*/ 41911 h 1224583"/>
                  <a:gd name="connsiteX234" fmla="*/ 794599 w 1290096"/>
                  <a:gd name="connsiteY234" fmla="*/ 38049 h 1224583"/>
                  <a:gd name="connsiteX235" fmla="*/ 787018 w 1290096"/>
                  <a:gd name="connsiteY235" fmla="*/ 36762 h 1224583"/>
                  <a:gd name="connsiteX236" fmla="*/ 785730 w 1290096"/>
                  <a:gd name="connsiteY236" fmla="*/ 37763 h 1224583"/>
                  <a:gd name="connsiteX237" fmla="*/ 784586 w 1290096"/>
                  <a:gd name="connsiteY237" fmla="*/ 39623 h 1224583"/>
                  <a:gd name="connsiteX238" fmla="*/ 783013 w 1290096"/>
                  <a:gd name="connsiteY238" fmla="*/ 40338 h 1224583"/>
                  <a:gd name="connsiteX239" fmla="*/ 781439 w 1290096"/>
                  <a:gd name="connsiteY239" fmla="*/ 40195 h 1224583"/>
                  <a:gd name="connsiteX240" fmla="*/ 773572 w 1290096"/>
                  <a:gd name="connsiteY240" fmla="*/ 32328 h 1224583"/>
                  <a:gd name="connsiteX241" fmla="*/ 769424 w 1290096"/>
                  <a:gd name="connsiteY241" fmla="*/ 30039 h 1224583"/>
                  <a:gd name="connsiteX242" fmla="*/ 765133 w 1290096"/>
                  <a:gd name="connsiteY242" fmla="*/ 30325 h 1224583"/>
                  <a:gd name="connsiteX243" fmla="*/ 760555 w 1290096"/>
                  <a:gd name="connsiteY243" fmla="*/ 33186 h 1224583"/>
                  <a:gd name="connsiteX244" fmla="*/ 759411 w 1290096"/>
                  <a:gd name="connsiteY244" fmla="*/ 36905 h 1224583"/>
                  <a:gd name="connsiteX245" fmla="*/ 760698 w 1290096"/>
                  <a:gd name="connsiteY245" fmla="*/ 41768 h 1224583"/>
                  <a:gd name="connsiteX246" fmla="*/ 756407 w 1290096"/>
                  <a:gd name="connsiteY246" fmla="*/ 45201 h 1224583"/>
                  <a:gd name="connsiteX247" fmla="*/ 753117 w 1290096"/>
                  <a:gd name="connsiteY247" fmla="*/ 52210 h 1224583"/>
                  <a:gd name="connsiteX248" fmla="*/ 752545 w 1290096"/>
                  <a:gd name="connsiteY248" fmla="*/ 53927 h 1224583"/>
                  <a:gd name="connsiteX249" fmla="*/ 752258 w 1290096"/>
                  <a:gd name="connsiteY249" fmla="*/ 55786 h 1224583"/>
                  <a:gd name="connsiteX250" fmla="*/ 752974 w 1290096"/>
                  <a:gd name="connsiteY250" fmla="*/ 62223 h 1224583"/>
                  <a:gd name="connsiteX251" fmla="*/ 753975 w 1290096"/>
                  <a:gd name="connsiteY251" fmla="*/ 66801 h 1224583"/>
                  <a:gd name="connsiteX252" fmla="*/ 758552 w 1290096"/>
                  <a:gd name="connsiteY252" fmla="*/ 78816 h 1224583"/>
                  <a:gd name="connsiteX253" fmla="*/ 765418 w 1290096"/>
                  <a:gd name="connsiteY253" fmla="*/ 94408 h 1224583"/>
                  <a:gd name="connsiteX254" fmla="*/ 768136 w 1290096"/>
                  <a:gd name="connsiteY254" fmla="*/ 103562 h 1224583"/>
                  <a:gd name="connsiteX255" fmla="*/ 766706 w 1290096"/>
                  <a:gd name="connsiteY255" fmla="*/ 103276 h 1224583"/>
                  <a:gd name="connsiteX256" fmla="*/ 753546 w 1290096"/>
                  <a:gd name="connsiteY256" fmla="*/ 91261 h 1224583"/>
                  <a:gd name="connsiteX257" fmla="*/ 750685 w 1290096"/>
                  <a:gd name="connsiteY257" fmla="*/ 90260 h 1224583"/>
                  <a:gd name="connsiteX258" fmla="*/ 747538 w 1290096"/>
                  <a:gd name="connsiteY258" fmla="*/ 86111 h 1224583"/>
                  <a:gd name="connsiteX259" fmla="*/ 740958 w 1290096"/>
                  <a:gd name="connsiteY259" fmla="*/ 74382 h 1224583"/>
                  <a:gd name="connsiteX260" fmla="*/ 735094 w 1290096"/>
                  <a:gd name="connsiteY260" fmla="*/ 64941 h 1224583"/>
                  <a:gd name="connsiteX261" fmla="*/ 729086 w 1290096"/>
                  <a:gd name="connsiteY261" fmla="*/ 56073 h 1224583"/>
                  <a:gd name="connsiteX262" fmla="*/ 722363 w 1290096"/>
                  <a:gd name="connsiteY262" fmla="*/ 49779 h 1224583"/>
                  <a:gd name="connsiteX263" fmla="*/ 715211 w 1290096"/>
                  <a:gd name="connsiteY263" fmla="*/ 47490 h 1224583"/>
                  <a:gd name="connsiteX264" fmla="*/ 708774 w 1290096"/>
                  <a:gd name="connsiteY264" fmla="*/ 52496 h 1224583"/>
                  <a:gd name="connsiteX265" fmla="*/ 702623 w 1290096"/>
                  <a:gd name="connsiteY265" fmla="*/ 59792 h 1224583"/>
                  <a:gd name="connsiteX266" fmla="*/ 698475 w 1290096"/>
                  <a:gd name="connsiteY266" fmla="*/ 62080 h 1224583"/>
                  <a:gd name="connsiteX267" fmla="*/ 697903 w 1290096"/>
                  <a:gd name="connsiteY267" fmla="*/ 65227 h 1224583"/>
                  <a:gd name="connsiteX268" fmla="*/ 697617 w 1290096"/>
                  <a:gd name="connsiteY268" fmla="*/ 69375 h 1224583"/>
                  <a:gd name="connsiteX269" fmla="*/ 698046 w 1290096"/>
                  <a:gd name="connsiteY269" fmla="*/ 72951 h 1224583"/>
                  <a:gd name="connsiteX270" fmla="*/ 698904 w 1290096"/>
                  <a:gd name="connsiteY270" fmla="*/ 76098 h 1224583"/>
                  <a:gd name="connsiteX271" fmla="*/ 698046 w 1290096"/>
                  <a:gd name="connsiteY271" fmla="*/ 78816 h 1224583"/>
                  <a:gd name="connsiteX272" fmla="*/ 695900 w 1290096"/>
                  <a:gd name="connsiteY272" fmla="*/ 79102 h 1224583"/>
                  <a:gd name="connsiteX273" fmla="*/ 692181 w 1290096"/>
                  <a:gd name="connsiteY273" fmla="*/ 76671 h 1224583"/>
                  <a:gd name="connsiteX274" fmla="*/ 688605 w 1290096"/>
                  <a:gd name="connsiteY274" fmla="*/ 73095 h 1224583"/>
                  <a:gd name="connsiteX275" fmla="*/ 685172 w 1290096"/>
                  <a:gd name="connsiteY275" fmla="*/ 71235 h 1224583"/>
                  <a:gd name="connsiteX276" fmla="*/ 680022 w 1290096"/>
                  <a:gd name="connsiteY276" fmla="*/ 70234 h 1224583"/>
                  <a:gd name="connsiteX277" fmla="*/ 678592 w 1290096"/>
                  <a:gd name="connsiteY277" fmla="*/ 69518 h 1224583"/>
                  <a:gd name="connsiteX278" fmla="*/ 677019 w 1290096"/>
                  <a:gd name="connsiteY278" fmla="*/ 63082 h 1224583"/>
                  <a:gd name="connsiteX279" fmla="*/ 673443 w 1290096"/>
                  <a:gd name="connsiteY279" fmla="*/ 62223 h 1224583"/>
                  <a:gd name="connsiteX280" fmla="*/ 653559 w 1290096"/>
                  <a:gd name="connsiteY280" fmla="*/ 63511 h 1224583"/>
                  <a:gd name="connsiteX281" fmla="*/ 668150 w 1290096"/>
                  <a:gd name="connsiteY281" fmla="*/ 55643 h 1224583"/>
                  <a:gd name="connsiteX282" fmla="*/ 690465 w 1290096"/>
                  <a:gd name="connsiteY282" fmla="*/ 53641 h 1224583"/>
                  <a:gd name="connsiteX283" fmla="*/ 694327 w 1290096"/>
                  <a:gd name="connsiteY283" fmla="*/ 51066 h 1224583"/>
                  <a:gd name="connsiteX284" fmla="*/ 694756 w 1290096"/>
                  <a:gd name="connsiteY284" fmla="*/ 50351 h 1224583"/>
                  <a:gd name="connsiteX285" fmla="*/ 694899 w 1290096"/>
                  <a:gd name="connsiteY285" fmla="*/ 48205 h 1224583"/>
                  <a:gd name="connsiteX286" fmla="*/ 694612 w 1290096"/>
                  <a:gd name="connsiteY286" fmla="*/ 46632 h 1224583"/>
                  <a:gd name="connsiteX287" fmla="*/ 687889 w 1290096"/>
                  <a:gd name="connsiteY287" fmla="*/ 43628 h 1224583"/>
                  <a:gd name="connsiteX288" fmla="*/ 670152 w 1290096"/>
                  <a:gd name="connsiteY288" fmla="*/ 45630 h 1224583"/>
                  <a:gd name="connsiteX289" fmla="*/ 659424 w 1290096"/>
                  <a:gd name="connsiteY289" fmla="*/ 49493 h 1224583"/>
                  <a:gd name="connsiteX290" fmla="*/ 654847 w 1290096"/>
                  <a:gd name="connsiteY290" fmla="*/ 49636 h 1224583"/>
                  <a:gd name="connsiteX291" fmla="*/ 645120 w 1290096"/>
                  <a:gd name="connsiteY291" fmla="*/ 46632 h 1224583"/>
                  <a:gd name="connsiteX292" fmla="*/ 643260 w 1290096"/>
                  <a:gd name="connsiteY292" fmla="*/ 47919 h 1224583"/>
                  <a:gd name="connsiteX293" fmla="*/ 644119 w 1290096"/>
                  <a:gd name="connsiteY293" fmla="*/ 51209 h 1224583"/>
                  <a:gd name="connsiteX294" fmla="*/ 645406 w 1290096"/>
                  <a:gd name="connsiteY294" fmla="*/ 53784 h 1224583"/>
                  <a:gd name="connsiteX295" fmla="*/ 642974 w 1290096"/>
                  <a:gd name="connsiteY295" fmla="*/ 53355 h 1224583"/>
                  <a:gd name="connsiteX296" fmla="*/ 639828 w 1290096"/>
                  <a:gd name="connsiteY296" fmla="*/ 52067 h 1224583"/>
                  <a:gd name="connsiteX297" fmla="*/ 627812 w 1290096"/>
                  <a:gd name="connsiteY297" fmla="*/ 46346 h 1224583"/>
                  <a:gd name="connsiteX298" fmla="*/ 616941 w 1290096"/>
                  <a:gd name="connsiteY298" fmla="*/ 47776 h 1224583"/>
                  <a:gd name="connsiteX299" fmla="*/ 614080 w 1290096"/>
                  <a:gd name="connsiteY299" fmla="*/ 48777 h 1224583"/>
                  <a:gd name="connsiteX300" fmla="*/ 612077 w 1290096"/>
                  <a:gd name="connsiteY300" fmla="*/ 53212 h 1224583"/>
                  <a:gd name="connsiteX301" fmla="*/ 611076 w 1290096"/>
                  <a:gd name="connsiteY301" fmla="*/ 53498 h 1224583"/>
                  <a:gd name="connsiteX302" fmla="*/ 608072 w 1290096"/>
                  <a:gd name="connsiteY302" fmla="*/ 50494 h 1224583"/>
                  <a:gd name="connsiteX303" fmla="*/ 602493 w 1290096"/>
                  <a:gd name="connsiteY303" fmla="*/ 48062 h 1224583"/>
                  <a:gd name="connsiteX304" fmla="*/ 600634 w 1290096"/>
                  <a:gd name="connsiteY304" fmla="*/ 47919 h 1224583"/>
                  <a:gd name="connsiteX305" fmla="*/ 598917 w 1290096"/>
                  <a:gd name="connsiteY305" fmla="*/ 48634 h 1224583"/>
                  <a:gd name="connsiteX306" fmla="*/ 596915 w 1290096"/>
                  <a:gd name="connsiteY306" fmla="*/ 50780 h 1224583"/>
                  <a:gd name="connsiteX307" fmla="*/ 597058 w 1290096"/>
                  <a:gd name="connsiteY307" fmla="*/ 52496 h 1224583"/>
                  <a:gd name="connsiteX308" fmla="*/ 599346 w 1290096"/>
                  <a:gd name="connsiteY308" fmla="*/ 55071 h 1224583"/>
                  <a:gd name="connsiteX309" fmla="*/ 898305 w 1290096"/>
                  <a:gd name="connsiteY309" fmla="*/ 630816 h 1224583"/>
                  <a:gd name="connsiteX310" fmla="*/ 893441 w 1290096"/>
                  <a:gd name="connsiteY310" fmla="*/ 632246 h 1224583"/>
                  <a:gd name="connsiteX311" fmla="*/ 891009 w 1290096"/>
                  <a:gd name="connsiteY311" fmla="*/ 634821 h 1224583"/>
                  <a:gd name="connsiteX312" fmla="*/ 890866 w 1290096"/>
                  <a:gd name="connsiteY312" fmla="*/ 636823 h 1224583"/>
                  <a:gd name="connsiteX313" fmla="*/ 892583 w 1290096"/>
                  <a:gd name="connsiteY313" fmla="*/ 639112 h 1224583"/>
                  <a:gd name="connsiteX314" fmla="*/ 894729 w 1290096"/>
                  <a:gd name="connsiteY314" fmla="*/ 638826 h 1224583"/>
                  <a:gd name="connsiteX315" fmla="*/ 896588 w 1290096"/>
                  <a:gd name="connsiteY315" fmla="*/ 639398 h 1224583"/>
                  <a:gd name="connsiteX316" fmla="*/ 897876 w 1290096"/>
                  <a:gd name="connsiteY316" fmla="*/ 640113 h 1224583"/>
                  <a:gd name="connsiteX317" fmla="*/ 900307 w 1290096"/>
                  <a:gd name="connsiteY317" fmla="*/ 639541 h 1224583"/>
                  <a:gd name="connsiteX318" fmla="*/ 901881 w 1290096"/>
                  <a:gd name="connsiteY318" fmla="*/ 638254 h 1224583"/>
                  <a:gd name="connsiteX319" fmla="*/ 903025 w 1290096"/>
                  <a:gd name="connsiteY319" fmla="*/ 631960 h 1224583"/>
                  <a:gd name="connsiteX320" fmla="*/ 902024 w 1290096"/>
                  <a:gd name="connsiteY320" fmla="*/ 631245 h 1224583"/>
                  <a:gd name="connsiteX321" fmla="*/ 898305 w 1290096"/>
                  <a:gd name="connsiteY321" fmla="*/ 630816 h 1224583"/>
                  <a:gd name="connsiteX322" fmla="*/ 978265 w 1290096"/>
                  <a:gd name="connsiteY322" fmla="*/ 603924 h 1224583"/>
                  <a:gd name="connsiteX323" fmla="*/ 980697 w 1290096"/>
                  <a:gd name="connsiteY323" fmla="*/ 602207 h 1224583"/>
                  <a:gd name="connsiteX324" fmla="*/ 981698 w 1290096"/>
                  <a:gd name="connsiteY324" fmla="*/ 600491 h 1224583"/>
                  <a:gd name="connsiteX325" fmla="*/ 982270 w 1290096"/>
                  <a:gd name="connsiteY325" fmla="*/ 598774 h 1224583"/>
                  <a:gd name="connsiteX326" fmla="*/ 980983 w 1290096"/>
                  <a:gd name="connsiteY326" fmla="*/ 597344 h 1224583"/>
                  <a:gd name="connsiteX327" fmla="*/ 977550 w 1290096"/>
                  <a:gd name="connsiteY327" fmla="*/ 598917 h 1224583"/>
                  <a:gd name="connsiteX328" fmla="*/ 975261 w 1290096"/>
                  <a:gd name="connsiteY328" fmla="*/ 598774 h 1224583"/>
                  <a:gd name="connsiteX329" fmla="*/ 967966 w 1290096"/>
                  <a:gd name="connsiteY329" fmla="*/ 604496 h 1224583"/>
                  <a:gd name="connsiteX330" fmla="*/ 964819 w 1290096"/>
                  <a:gd name="connsiteY330" fmla="*/ 603495 h 1224583"/>
                  <a:gd name="connsiteX331" fmla="*/ 956093 w 1290096"/>
                  <a:gd name="connsiteY331" fmla="*/ 605211 h 1224583"/>
                  <a:gd name="connsiteX332" fmla="*/ 951516 w 1290096"/>
                  <a:gd name="connsiteY332" fmla="*/ 604925 h 1224583"/>
                  <a:gd name="connsiteX333" fmla="*/ 949370 w 1290096"/>
                  <a:gd name="connsiteY333" fmla="*/ 607357 h 1224583"/>
                  <a:gd name="connsiteX334" fmla="*/ 945794 w 1290096"/>
                  <a:gd name="connsiteY334" fmla="*/ 606785 h 1224583"/>
                  <a:gd name="connsiteX335" fmla="*/ 943935 w 1290096"/>
                  <a:gd name="connsiteY335" fmla="*/ 607357 h 1224583"/>
                  <a:gd name="connsiteX336" fmla="*/ 938642 w 1290096"/>
                  <a:gd name="connsiteY336" fmla="*/ 607357 h 1224583"/>
                  <a:gd name="connsiteX337" fmla="*/ 940502 w 1290096"/>
                  <a:gd name="connsiteY337" fmla="*/ 609789 h 1224583"/>
                  <a:gd name="connsiteX338" fmla="*/ 943935 w 1290096"/>
                  <a:gd name="connsiteY338" fmla="*/ 612649 h 1224583"/>
                  <a:gd name="connsiteX339" fmla="*/ 949657 w 1290096"/>
                  <a:gd name="connsiteY339" fmla="*/ 615224 h 1224583"/>
                  <a:gd name="connsiteX340" fmla="*/ 951946 w 1290096"/>
                  <a:gd name="connsiteY340" fmla="*/ 615510 h 1224583"/>
                  <a:gd name="connsiteX341" fmla="*/ 955664 w 1290096"/>
                  <a:gd name="connsiteY341" fmla="*/ 615081 h 1224583"/>
                  <a:gd name="connsiteX342" fmla="*/ 957095 w 1290096"/>
                  <a:gd name="connsiteY342" fmla="*/ 614080 h 1224583"/>
                  <a:gd name="connsiteX343" fmla="*/ 958669 w 1290096"/>
                  <a:gd name="connsiteY343" fmla="*/ 612649 h 1224583"/>
                  <a:gd name="connsiteX344" fmla="*/ 963961 w 1290096"/>
                  <a:gd name="connsiteY344" fmla="*/ 613651 h 1224583"/>
                  <a:gd name="connsiteX345" fmla="*/ 965677 w 1290096"/>
                  <a:gd name="connsiteY345" fmla="*/ 612935 h 1224583"/>
                  <a:gd name="connsiteX346" fmla="*/ 966965 w 1290096"/>
                  <a:gd name="connsiteY346" fmla="*/ 611791 h 1224583"/>
                  <a:gd name="connsiteX347" fmla="*/ 971113 w 1290096"/>
                  <a:gd name="connsiteY347" fmla="*/ 610647 h 1224583"/>
                  <a:gd name="connsiteX348" fmla="*/ 978265 w 1290096"/>
                  <a:gd name="connsiteY348" fmla="*/ 603924 h 1224583"/>
                  <a:gd name="connsiteX349" fmla="*/ 851244 w 1290096"/>
                  <a:gd name="connsiteY349" fmla="*/ 396084 h 1224583"/>
                  <a:gd name="connsiteX350" fmla="*/ 854963 w 1290096"/>
                  <a:gd name="connsiteY350" fmla="*/ 393795 h 1224583"/>
                  <a:gd name="connsiteX351" fmla="*/ 856679 w 1290096"/>
                  <a:gd name="connsiteY351" fmla="*/ 389933 h 1224583"/>
                  <a:gd name="connsiteX352" fmla="*/ 856250 w 1290096"/>
                  <a:gd name="connsiteY352" fmla="*/ 388645 h 1224583"/>
                  <a:gd name="connsiteX353" fmla="*/ 853818 w 1290096"/>
                  <a:gd name="connsiteY353" fmla="*/ 386357 h 1224583"/>
                  <a:gd name="connsiteX354" fmla="*/ 844092 w 1290096"/>
                  <a:gd name="connsiteY354" fmla="*/ 386643 h 1224583"/>
                  <a:gd name="connsiteX355" fmla="*/ 842232 w 1290096"/>
                  <a:gd name="connsiteY355" fmla="*/ 388359 h 1224583"/>
                  <a:gd name="connsiteX356" fmla="*/ 845808 w 1290096"/>
                  <a:gd name="connsiteY356" fmla="*/ 392794 h 1224583"/>
                  <a:gd name="connsiteX357" fmla="*/ 851244 w 1290096"/>
                  <a:gd name="connsiteY357" fmla="*/ 396084 h 1224583"/>
                  <a:gd name="connsiteX358" fmla="*/ 988421 w 1290096"/>
                  <a:gd name="connsiteY358" fmla="*/ 618085 h 1224583"/>
                  <a:gd name="connsiteX359" fmla="*/ 988278 w 1290096"/>
                  <a:gd name="connsiteY359" fmla="*/ 615939 h 1224583"/>
                  <a:gd name="connsiteX360" fmla="*/ 987706 w 1290096"/>
                  <a:gd name="connsiteY360" fmla="*/ 613365 h 1224583"/>
                  <a:gd name="connsiteX361" fmla="*/ 986561 w 1290096"/>
                  <a:gd name="connsiteY361" fmla="*/ 610933 h 1224583"/>
                  <a:gd name="connsiteX362" fmla="*/ 985560 w 1290096"/>
                  <a:gd name="connsiteY362" fmla="*/ 609645 h 1224583"/>
                  <a:gd name="connsiteX363" fmla="*/ 976549 w 1290096"/>
                  <a:gd name="connsiteY363" fmla="*/ 615796 h 1224583"/>
                  <a:gd name="connsiteX364" fmla="*/ 973831 w 1290096"/>
                  <a:gd name="connsiteY364" fmla="*/ 615224 h 1224583"/>
                  <a:gd name="connsiteX365" fmla="*/ 969683 w 1290096"/>
                  <a:gd name="connsiteY365" fmla="*/ 616798 h 1224583"/>
                  <a:gd name="connsiteX366" fmla="*/ 967251 w 1290096"/>
                  <a:gd name="connsiteY366" fmla="*/ 619086 h 1224583"/>
                  <a:gd name="connsiteX367" fmla="*/ 966536 w 1290096"/>
                  <a:gd name="connsiteY367" fmla="*/ 620660 h 1224583"/>
                  <a:gd name="connsiteX368" fmla="*/ 966536 w 1290096"/>
                  <a:gd name="connsiteY368" fmla="*/ 622376 h 1224583"/>
                  <a:gd name="connsiteX369" fmla="*/ 969253 w 1290096"/>
                  <a:gd name="connsiteY369" fmla="*/ 624093 h 1224583"/>
                  <a:gd name="connsiteX370" fmla="*/ 971828 w 1290096"/>
                  <a:gd name="connsiteY370" fmla="*/ 622805 h 1224583"/>
                  <a:gd name="connsiteX371" fmla="*/ 972400 w 1290096"/>
                  <a:gd name="connsiteY371" fmla="*/ 623807 h 1224583"/>
                  <a:gd name="connsiteX372" fmla="*/ 972114 w 1290096"/>
                  <a:gd name="connsiteY372" fmla="*/ 627240 h 1224583"/>
                  <a:gd name="connsiteX373" fmla="*/ 973831 w 1290096"/>
                  <a:gd name="connsiteY373" fmla="*/ 627955 h 1224583"/>
                  <a:gd name="connsiteX374" fmla="*/ 977264 w 1290096"/>
                  <a:gd name="connsiteY374" fmla="*/ 627240 h 1224583"/>
                  <a:gd name="connsiteX375" fmla="*/ 979553 w 1290096"/>
                  <a:gd name="connsiteY375" fmla="*/ 626238 h 1224583"/>
                  <a:gd name="connsiteX376" fmla="*/ 979123 w 1290096"/>
                  <a:gd name="connsiteY376" fmla="*/ 625237 h 1224583"/>
                  <a:gd name="connsiteX377" fmla="*/ 985560 w 1290096"/>
                  <a:gd name="connsiteY377" fmla="*/ 621232 h 1224583"/>
                  <a:gd name="connsiteX378" fmla="*/ 988421 w 1290096"/>
                  <a:gd name="connsiteY378" fmla="*/ 618085 h 1224583"/>
                  <a:gd name="connsiteX379" fmla="*/ 826355 w 1290096"/>
                  <a:gd name="connsiteY379" fmla="*/ 668293 h 1224583"/>
                  <a:gd name="connsiteX380" fmla="*/ 830502 w 1290096"/>
                  <a:gd name="connsiteY380" fmla="*/ 667435 h 1224583"/>
                  <a:gd name="connsiteX381" fmla="*/ 841803 w 1290096"/>
                  <a:gd name="connsiteY381" fmla="*/ 666004 h 1224583"/>
                  <a:gd name="connsiteX382" fmla="*/ 842232 w 1290096"/>
                  <a:gd name="connsiteY382" fmla="*/ 664574 h 1224583"/>
                  <a:gd name="connsiteX383" fmla="*/ 842375 w 1290096"/>
                  <a:gd name="connsiteY383" fmla="*/ 662714 h 1224583"/>
                  <a:gd name="connsiteX384" fmla="*/ 845522 w 1290096"/>
                  <a:gd name="connsiteY384" fmla="*/ 659138 h 1224583"/>
                  <a:gd name="connsiteX385" fmla="*/ 848526 w 1290096"/>
                  <a:gd name="connsiteY385" fmla="*/ 656277 h 1224583"/>
                  <a:gd name="connsiteX386" fmla="*/ 852245 w 1290096"/>
                  <a:gd name="connsiteY386" fmla="*/ 653559 h 1224583"/>
                  <a:gd name="connsiteX387" fmla="*/ 854248 w 1290096"/>
                  <a:gd name="connsiteY387" fmla="*/ 654132 h 1224583"/>
                  <a:gd name="connsiteX388" fmla="*/ 858396 w 1290096"/>
                  <a:gd name="connsiteY388" fmla="*/ 652987 h 1224583"/>
                  <a:gd name="connsiteX389" fmla="*/ 861686 w 1290096"/>
                  <a:gd name="connsiteY389" fmla="*/ 648267 h 1224583"/>
                  <a:gd name="connsiteX390" fmla="*/ 866263 w 1290096"/>
                  <a:gd name="connsiteY390" fmla="*/ 644977 h 1224583"/>
                  <a:gd name="connsiteX391" fmla="*/ 866692 w 1290096"/>
                  <a:gd name="connsiteY391" fmla="*/ 642259 h 1224583"/>
                  <a:gd name="connsiteX392" fmla="*/ 863402 w 1290096"/>
                  <a:gd name="connsiteY392" fmla="*/ 640686 h 1224583"/>
                  <a:gd name="connsiteX393" fmla="*/ 861829 w 1290096"/>
                  <a:gd name="connsiteY393" fmla="*/ 641258 h 1224583"/>
                  <a:gd name="connsiteX394" fmla="*/ 861114 w 1290096"/>
                  <a:gd name="connsiteY394" fmla="*/ 642402 h 1224583"/>
                  <a:gd name="connsiteX395" fmla="*/ 858682 w 1290096"/>
                  <a:gd name="connsiteY395" fmla="*/ 642688 h 1224583"/>
                  <a:gd name="connsiteX396" fmla="*/ 855964 w 1290096"/>
                  <a:gd name="connsiteY396" fmla="*/ 639684 h 1224583"/>
                  <a:gd name="connsiteX397" fmla="*/ 855821 w 1290096"/>
                  <a:gd name="connsiteY397" fmla="*/ 633534 h 1224583"/>
                  <a:gd name="connsiteX398" fmla="*/ 854677 w 1290096"/>
                  <a:gd name="connsiteY398" fmla="*/ 629814 h 1224583"/>
                  <a:gd name="connsiteX399" fmla="*/ 852245 w 1290096"/>
                  <a:gd name="connsiteY399" fmla="*/ 629957 h 1224583"/>
                  <a:gd name="connsiteX400" fmla="*/ 850099 w 1290096"/>
                  <a:gd name="connsiteY400" fmla="*/ 634106 h 1224583"/>
                  <a:gd name="connsiteX401" fmla="*/ 849813 w 1290096"/>
                  <a:gd name="connsiteY401" fmla="*/ 635822 h 1224583"/>
                  <a:gd name="connsiteX402" fmla="*/ 850528 w 1290096"/>
                  <a:gd name="connsiteY402" fmla="*/ 638540 h 1224583"/>
                  <a:gd name="connsiteX403" fmla="*/ 849813 w 1290096"/>
                  <a:gd name="connsiteY403" fmla="*/ 641115 h 1224583"/>
                  <a:gd name="connsiteX404" fmla="*/ 847382 w 1290096"/>
                  <a:gd name="connsiteY404" fmla="*/ 640829 h 1224583"/>
                  <a:gd name="connsiteX405" fmla="*/ 844807 w 1290096"/>
                  <a:gd name="connsiteY405" fmla="*/ 642545 h 1224583"/>
                  <a:gd name="connsiteX406" fmla="*/ 842947 w 1290096"/>
                  <a:gd name="connsiteY406" fmla="*/ 645263 h 1224583"/>
                  <a:gd name="connsiteX407" fmla="*/ 838799 w 1290096"/>
                  <a:gd name="connsiteY407" fmla="*/ 648982 h 1224583"/>
                  <a:gd name="connsiteX408" fmla="*/ 838370 w 1290096"/>
                  <a:gd name="connsiteY408" fmla="*/ 650412 h 1224583"/>
                  <a:gd name="connsiteX409" fmla="*/ 839085 w 1290096"/>
                  <a:gd name="connsiteY409" fmla="*/ 652558 h 1224583"/>
                  <a:gd name="connsiteX410" fmla="*/ 838370 w 1290096"/>
                  <a:gd name="connsiteY410" fmla="*/ 654847 h 1224583"/>
                  <a:gd name="connsiteX411" fmla="*/ 836940 w 1290096"/>
                  <a:gd name="connsiteY411" fmla="*/ 653130 h 1224583"/>
                  <a:gd name="connsiteX412" fmla="*/ 835652 w 1290096"/>
                  <a:gd name="connsiteY412" fmla="*/ 653416 h 1224583"/>
                  <a:gd name="connsiteX413" fmla="*/ 833649 w 1290096"/>
                  <a:gd name="connsiteY413" fmla="*/ 655848 h 1224583"/>
                  <a:gd name="connsiteX414" fmla="*/ 830502 w 1290096"/>
                  <a:gd name="connsiteY414" fmla="*/ 655133 h 1224583"/>
                  <a:gd name="connsiteX415" fmla="*/ 828643 w 1290096"/>
                  <a:gd name="connsiteY415" fmla="*/ 655848 h 1224583"/>
                  <a:gd name="connsiteX416" fmla="*/ 827642 w 1290096"/>
                  <a:gd name="connsiteY416" fmla="*/ 658709 h 1224583"/>
                  <a:gd name="connsiteX417" fmla="*/ 826211 w 1290096"/>
                  <a:gd name="connsiteY417" fmla="*/ 659424 h 1224583"/>
                  <a:gd name="connsiteX418" fmla="*/ 825067 w 1290096"/>
                  <a:gd name="connsiteY418" fmla="*/ 660712 h 1224583"/>
                  <a:gd name="connsiteX419" fmla="*/ 824924 w 1290096"/>
                  <a:gd name="connsiteY419" fmla="*/ 662857 h 1224583"/>
                  <a:gd name="connsiteX420" fmla="*/ 820633 w 1290096"/>
                  <a:gd name="connsiteY420" fmla="*/ 663429 h 1224583"/>
                  <a:gd name="connsiteX421" fmla="*/ 819917 w 1290096"/>
                  <a:gd name="connsiteY421" fmla="*/ 664717 h 1224583"/>
                  <a:gd name="connsiteX422" fmla="*/ 821920 w 1290096"/>
                  <a:gd name="connsiteY422" fmla="*/ 667148 h 1224583"/>
                  <a:gd name="connsiteX423" fmla="*/ 826355 w 1290096"/>
                  <a:gd name="connsiteY423" fmla="*/ 668293 h 1224583"/>
                  <a:gd name="connsiteX424" fmla="*/ 818773 w 1290096"/>
                  <a:gd name="connsiteY424" fmla="*/ 678306 h 1224583"/>
                  <a:gd name="connsiteX425" fmla="*/ 820490 w 1290096"/>
                  <a:gd name="connsiteY425" fmla="*/ 675874 h 1224583"/>
                  <a:gd name="connsiteX426" fmla="*/ 819774 w 1290096"/>
                  <a:gd name="connsiteY426" fmla="*/ 672584 h 1224583"/>
                  <a:gd name="connsiteX427" fmla="*/ 818344 w 1290096"/>
                  <a:gd name="connsiteY427" fmla="*/ 670009 h 1224583"/>
                  <a:gd name="connsiteX428" fmla="*/ 816056 w 1290096"/>
                  <a:gd name="connsiteY428" fmla="*/ 669866 h 1224583"/>
                  <a:gd name="connsiteX429" fmla="*/ 814053 w 1290096"/>
                  <a:gd name="connsiteY429" fmla="*/ 667864 h 1224583"/>
                  <a:gd name="connsiteX430" fmla="*/ 811621 w 1290096"/>
                  <a:gd name="connsiteY430" fmla="*/ 666719 h 1224583"/>
                  <a:gd name="connsiteX431" fmla="*/ 808474 w 1290096"/>
                  <a:gd name="connsiteY431" fmla="*/ 667005 h 1224583"/>
                  <a:gd name="connsiteX432" fmla="*/ 806901 w 1290096"/>
                  <a:gd name="connsiteY432" fmla="*/ 668007 h 1224583"/>
                  <a:gd name="connsiteX433" fmla="*/ 803325 w 1290096"/>
                  <a:gd name="connsiteY433" fmla="*/ 665003 h 1224583"/>
                  <a:gd name="connsiteX434" fmla="*/ 802895 w 1290096"/>
                  <a:gd name="connsiteY434" fmla="*/ 665575 h 1224583"/>
                  <a:gd name="connsiteX435" fmla="*/ 802752 w 1290096"/>
                  <a:gd name="connsiteY435" fmla="*/ 666433 h 1224583"/>
                  <a:gd name="connsiteX436" fmla="*/ 801894 w 1290096"/>
                  <a:gd name="connsiteY436" fmla="*/ 668579 h 1224583"/>
                  <a:gd name="connsiteX437" fmla="*/ 798890 w 1290096"/>
                  <a:gd name="connsiteY437" fmla="*/ 668722 h 1224583"/>
                  <a:gd name="connsiteX438" fmla="*/ 795743 w 1290096"/>
                  <a:gd name="connsiteY438" fmla="*/ 670009 h 1224583"/>
                  <a:gd name="connsiteX439" fmla="*/ 795028 w 1290096"/>
                  <a:gd name="connsiteY439" fmla="*/ 671440 h 1224583"/>
                  <a:gd name="connsiteX440" fmla="*/ 799319 w 1290096"/>
                  <a:gd name="connsiteY440" fmla="*/ 673585 h 1224583"/>
                  <a:gd name="connsiteX441" fmla="*/ 799892 w 1290096"/>
                  <a:gd name="connsiteY441" fmla="*/ 674730 h 1224583"/>
                  <a:gd name="connsiteX442" fmla="*/ 798890 w 1290096"/>
                  <a:gd name="connsiteY442" fmla="*/ 676589 h 1224583"/>
                  <a:gd name="connsiteX443" fmla="*/ 790451 w 1290096"/>
                  <a:gd name="connsiteY443" fmla="*/ 675731 h 1224583"/>
                  <a:gd name="connsiteX444" fmla="*/ 788019 w 1290096"/>
                  <a:gd name="connsiteY444" fmla="*/ 677734 h 1224583"/>
                  <a:gd name="connsiteX445" fmla="*/ 787876 w 1290096"/>
                  <a:gd name="connsiteY445" fmla="*/ 679450 h 1224583"/>
                  <a:gd name="connsiteX446" fmla="*/ 787161 w 1290096"/>
                  <a:gd name="connsiteY446" fmla="*/ 681882 h 1224583"/>
                  <a:gd name="connsiteX447" fmla="*/ 787876 w 1290096"/>
                  <a:gd name="connsiteY447" fmla="*/ 686888 h 1224583"/>
                  <a:gd name="connsiteX448" fmla="*/ 787161 w 1290096"/>
                  <a:gd name="connsiteY448" fmla="*/ 689749 h 1224583"/>
                  <a:gd name="connsiteX449" fmla="*/ 783299 w 1290096"/>
                  <a:gd name="connsiteY449" fmla="*/ 691036 h 1224583"/>
                  <a:gd name="connsiteX450" fmla="*/ 782441 w 1290096"/>
                  <a:gd name="connsiteY450" fmla="*/ 691895 h 1224583"/>
                  <a:gd name="connsiteX451" fmla="*/ 782297 w 1290096"/>
                  <a:gd name="connsiteY451" fmla="*/ 693182 h 1224583"/>
                  <a:gd name="connsiteX452" fmla="*/ 786875 w 1290096"/>
                  <a:gd name="connsiteY452" fmla="*/ 693182 h 1224583"/>
                  <a:gd name="connsiteX453" fmla="*/ 790451 w 1290096"/>
                  <a:gd name="connsiteY453" fmla="*/ 694326 h 1224583"/>
                  <a:gd name="connsiteX454" fmla="*/ 790594 w 1290096"/>
                  <a:gd name="connsiteY454" fmla="*/ 696043 h 1224583"/>
                  <a:gd name="connsiteX455" fmla="*/ 793025 w 1290096"/>
                  <a:gd name="connsiteY455" fmla="*/ 695328 h 1224583"/>
                  <a:gd name="connsiteX456" fmla="*/ 797889 w 1290096"/>
                  <a:gd name="connsiteY456" fmla="*/ 689749 h 1224583"/>
                  <a:gd name="connsiteX457" fmla="*/ 802895 w 1290096"/>
                  <a:gd name="connsiteY457" fmla="*/ 686173 h 1224583"/>
                  <a:gd name="connsiteX458" fmla="*/ 805327 w 1290096"/>
                  <a:gd name="connsiteY458" fmla="*/ 688176 h 1224583"/>
                  <a:gd name="connsiteX459" fmla="*/ 811478 w 1290096"/>
                  <a:gd name="connsiteY459" fmla="*/ 687603 h 1224583"/>
                  <a:gd name="connsiteX460" fmla="*/ 816771 w 1290096"/>
                  <a:gd name="connsiteY460" fmla="*/ 686173 h 1224583"/>
                  <a:gd name="connsiteX461" fmla="*/ 815912 w 1290096"/>
                  <a:gd name="connsiteY461" fmla="*/ 682168 h 1224583"/>
                  <a:gd name="connsiteX462" fmla="*/ 816627 w 1290096"/>
                  <a:gd name="connsiteY462" fmla="*/ 679307 h 1224583"/>
                  <a:gd name="connsiteX463" fmla="*/ 818773 w 1290096"/>
                  <a:gd name="connsiteY463" fmla="*/ 678306 h 1224583"/>
                  <a:gd name="connsiteX464" fmla="*/ 828500 w 1290096"/>
                  <a:gd name="connsiteY464" fmla="*/ 29610 h 1224583"/>
                  <a:gd name="connsiteX465" fmla="*/ 843948 w 1290096"/>
                  <a:gd name="connsiteY465" fmla="*/ 31183 h 1224583"/>
                  <a:gd name="connsiteX466" fmla="*/ 840086 w 1290096"/>
                  <a:gd name="connsiteY466" fmla="*/ 34044 h 1224583"/>
                  <a:gd name="connsiteX467" fmla="*/ 836081 w 1290096"/>
                  <a:gd name="connsiteY467" fmla="*/ 36047 h 1224583"/>
                  <a:gd name="connsiteX468" fmla="*/ 825782 w 1290096"/>
                  <a:gd name="connsiteY468" fmla="*/ 38621 h 1224583"/>
                  <a:gd name="connsiteX469" fmla="*/ 826640 w 1290096"/>
                  <a:gd name="connsiteY469" fmla="*/ 41482 h 1224583"/>
                  <a:gd name="connsiteX470" fmla="*/ 827785 w 1290096"/>
                  <a:gd name="connsiteY470" fmla="*/ 43342 h 1224583"/>
                  <a:gd name="connsiteX471" fmla="*/ 830932 w 1290096"/>
                  <a:gd name="connsiteY471" fmla="*/ 45773 h 1224583"/>
                  <a:gd name="connsiteX472" fmla="*/ 839943 w 1290096"/>
                  <a:gd name="connsiteY472" fmla="*/ 50208 h 1224583"/>
                  <a:gd name="connsiteX473" fmla="*/ 846523 w 1290096"/>
                  <a:gd name="connsiteY473" fmla="*/ 51924 h 1224583"/>
                  <a:gd name="connsiteX474" fmla="*/ 860398 w 1290096"/>
                  <a:gd name="connsiteY474" fmla="*/ 52640 h 1224583"/>
                  <a:gd name="connsiteX475" fmla="*/ 867550 w 1290096"/>
                  <a:gd name="connsiteY475" fmla="*/ 52496 h 1224583"/>
                  <a:gd name="connsiteX476" fmla="*/ 875418 w 1290096"/>
                  <a:gd name="connsiteY476" fmla="*/ 51495 h 1224583"/>
                  <a:gd name="connsiteX477" fmla="*/ 882141 w 1290096"/>
                  <a:gd name="connsiteY477" fmla="*/ 49206 h 1224583"/>
                  <a:gd name="connsiteX478" fmla="*/ 892297 w 1290096"/>
                  <a:gd name="connsiteY478" fmla="*/ 49493 h 1224583"/>
                  <a:gd name="connsiteX479" fmla="*/ 902024 w 1290096"/>
                  <a:gd name="connsiteY479" fmla="*/ 51352 h 1224583"/>
                  <a:gd name="connsiteX480" fmla="*/ 899020 w 1290096"/>
                  <a:gd name="connsiteY480" fmla="*/ 54213 h 1224583"/>
                  <a:gd name="connsiteX481" fmla="*/ 895587 w 1290096"/>
                  <a:gd name="connsiteY481" fmla="*/ 55071 h 1224583"/>
                  <a:gd name="connsiteX482" fmla="*/ 893441 w 1290096"/>
                  <a:gd name="connsiteY482" fmla="*/ 59076 h 1224583"/>
                  <a:gd name="connsiteX483" fmla="*/ 884143 w 1290096"/>
                  <a:gd name="connsiteY483" fmla="*/ 59076 h 1224583"/>
                  <a:gd name="connsiteX484" fmla="*/ 878994 w 1290096"/>
                  <a:gd name="connsiteY484" fmla="*/ 58504 h 1224583"/>
                  <a:gd name="connsiteX485" fmla="*/ 873129 w 1290096"/>
                  <a:gd name="connsiteY485" fmla="*/ 58933 h 1224583"/>
                  <a:gd name="connsiteX486" fmla="*/ 870840 w 1290096"/>
                  <a:gd name="connsiteY486" fmla="*/ 59935 h 1224583"/>
                  <a:gd name="connsiteX487" fmla="*/ 868695 w 1290096"/>
                  <a:gd name="connsiteY487" fmla="*/ 61794 h 1224583"/>
                  <a:gd name="connsiteX488" fmla="*/ 875561 w 1290096"/>
                  <a:gd name="connsiteY488" fmla="*/ 65656 h 1224583"/>
                  <a:gd name="connsiteX489" fmla="*/ 882427 w 1290096"/>
                  <a:gd name="connsiteY489" fmla="*/ 68660 h 1224583"/>
                  <a:gd name="connsiteX490" fmla="*/ 890580 w 1290096"/>
                  <a:gd name="connsiteY490" fmla="*/ 70377 h 1224583"/>
                  <a:gd name="connsiteX491" fmla="*/ 901452 w 1290096"/>
                  <a:gd name="connsiteY491" fmla="*/ 71807 h 1224583"/>
                  <a:gd name="connsiteX492" fmla="*/ 902739 w 1290096"/>
                  <a:gd name="connsiteY492" fmla="*/ 73953 h 1224583"/>
                  <a:gd name="connsiteX493" fmla="*/ 904455 w 1290096"/>
                  <a:gd name="connsiteY493" fmla="*/ 74811 h 1224583"/>
                  <a:gd name="connsiteX494" fmla="*/ 936211 w 1290096"/>
                  <a:gd name="connsiteY494" fmla="*/ 75955 h 1224583"/>
                  <a:gd name="connsiteX495" fmla="*/ 964962 w 1290096"/>
                  <a:gd name="connsiteY495" fmla="*/ 73810 h 1224583"/>
                  <a:gd name="connsiteX496" fmla="*/ 959813 w 1290096"/>
                  <a:gd name="connsiteY496" fmla="*/ 79388 h 1224583"/>
                  <a:gd name="connsiteX497" fmla="*/ 962674 w 1290096"/>
                  <a:gd name="connsiteY497" fmla="*/ 83823 h 1224583"/>
                  <a:gd name="connsiteX498" fmla="*/ 966107 w 1290096"/>
                  <a:gd name="connsiteY498" fmla="*/ 86111 h 1224583"/>
                  <a:gd name="connsiteX499" fmla="*/ 991854 w 1290096"/>
                  <a:gd name="connsiteY499" fmla="*/ 87828 h 1224583"/>
                  <a:gd name="connsiteX500" fmla="*/ 997576 w 1290096"/>
                  <a:gd name="connsiteY500" fmla="*/ 88543 h 1224583"/>
                  <a:gd name="connsiteX501" fmla="*/ 1003154 w 1290096"/>
                  <a:gd name="connsiteY501" fmla="*/ 87113 h 1224583"/>
                  <a:gd name="connsiteX502" fmla="*/ 1006874 w 1290096"/>
                  <a:gd name="connsiteY502" fmla="*/ 83823 h 1224583"/>
                  <a:gd name="connsiteX503" fmla="*/ 1010736 w 1290096"/>
                  <a:gd name="connsiteY503" fmla="*/ 81248 h 1224583"/>
                  <a:gd name="connsiteX504" fmla="*/ 1021893 w 1290096"/>
                  <a:gd name="connsiteY504" fmla="*/ 76957 h 1224583"/>
                  <a:gd name="connsiteX505" fmla="*/ 1024611 w 1290096"/>
                  <a:gd name="connsiteY505" fmla="*/ 76814 h 1224583"/>
                  <a:gd name="connsiteX506" fmla="*/ 1033766 w 1290096"/>
                  <a:gd name="connsiteY506" fmla="*/ 78673 h 1224583"/>
                  <a:gd name="connsiteX507" fmla="*/ 1036626 w 1290096"/>
                  <a:gd name="connsiteY507" fmla="*/ 78244 h 1224583"/>
                  <a:gd name="connsiteX508" fmla="*/ 1048785 w 1290096"/>
                  <a:gd name="connsiteY508" fmla="*/ 74239 h 1224583"/>
                  <a:gd name="connsiteX509" fmla="*/ 1051360 w 1290096"/>
                  <a:gd name="connsiteY509" fmla="*/ 71807 h 1224583"/>
                  <a:gd name="connsiteX510" fmla="*/ 1056652 w 1290096"/>
                  <a:gd name="connsiteY510" fmla="*/ 63511 h 1224583"/>
                  <a:gd name="connsiteX511" fmla="*/ 1059799 w 1290096"/>
                  <a:gd name="connsiteY511" fmla="*/ 59649 h 1224583"/>
                  <a:gd name="connsiteX512" fmla="*/ 1066236 w 1290096"/>
                  <a:gd name="connsiteY512" fmla="*/ 55500 h 1224583"/>
                  <a:gd name="connsiteX513" fmla="*/ 1092127 w 1290096"/>
                  <a:gd name="connsiteY513" fmla="*/ 42627 h 1224583"/>
                  <a:gd name="connsiteX514" fmla="*/ 1095703 w 1290096"/>
                  <a:gd name="connsiteY514" fmla="*/ 39766 h 1224583"/>
                  <a:gd name="connsiteX515" fmla="*/ 1094129 w 1290096"/>
                  <a:gd name="connsiteY515" fmla="*/ 29181 h 1224583"/>
                  <a:gd name="connsiteX516" fmla="*/ 1090124 w 1290096"/>
                  <a:gd name="connsiteY516" fmla="*/ 24603 h 1224583"/>
                  <a:gd name="connsiteX517" fmla="*/ 1085404 w 1290096"/>
                  <a:gd name="connsiteY517" fmla="*/ 22172 h 1224583"/>
                  <a:gd name="connsiteX518" fmla="*/ 1072530 w 1290096"/>
                  <a:gd name="connsiteY518" fmla="*/ 21027 h 1224583"/>
                  <a:gd name="connsiteX519" fmla="*/ 1054363 w 1290096"/>
                  <a:gd name="connsiteY519" fmla="*/ 21027 h 1224583"/>
                  <a:gd name="connsiteX520" fmla="*/ 1051789 w 1290096"/>
                  <a:gd name="connsiteY520" fmla="*/ 20169 h 1224583"/>
                  <a:gd name="connsiteX521" fmla="*/ 1049214 w 1290096"/>
                  <a:gd name="connsiteY521" fmla="*/ 18595 h 1224583"/>
                  <a:gd name="connsiteX522" fmla="*/ 1043349 w 1290096"/>
                  <a:gd name="connsiteY522" fmla="*/ 17022 h 1224583"/>
                  <a:gd name="connsiteX523" fmla="*/ 1026327 w 1290096"/>
                  <a:gd name="connsiteY523" fmla="*/ 14018 h 1224583"/>
                  <a:gd name="connsiteX524" fmla="*/ 1022608 w 1290096"/>
                  <a:gd name="connsiteY524" fmla="*/ 12302 h 1224583"/>
                  <a:gd name="connsiteX525" fmla="*/ 1021178 w 1290096"/>
                  <a:gd name="connsiteY525" fmla="*/ 12302 h 1224583"/>
                  <a:gd name="connsiteX526" fmla="*/ 1017459 w 1290096"/>
                  <a:gd name="connsiteY526" fmla="*/ 13446 h 1224583"/>
                  <a:gd name="connsiteX527" fmla="*/ 1015456 w 1290096"/>
                  <a:gd name="connsiteY527" fmla="*/ 12731 h 1224583"/>
                  <a:gd name="connsiteX528" fmla="*/ 1011165 w 1290096"/>
                  <a:gd name="connsiteY528" fmla="*/ 8583 h 1224583"/>
                  <a:gd name="connsiteX529" fmla="*/ 1008018 w 1290096"/>
                  <a:gd name="connsiteY529" fmla="*/ 8153 h 1224583"/>
                  <a:gd name="connsiteX530" fmla="*/ 1007445 w 1290096"/>
                  <a:gd name="connsiteY530" fmla="*/ 10299 h 1224583"/>
                  <a:gd name="connsiteX531" fmla="*/ 1006015 w 1290096"/>
                  <a:gd name="connsiteY531" fmla="*/ 12159 h 1224583"/>
                  <a:gd name="connsiteX532" fmla="*/ 1003298 w 1290096"/>
                  <a:gd name="connsiteY532" fmla="*/ 12731 h 1224583"/>
                  <a:gd name="connsiteX533" fmla="*/ 997576 w 1290096"/>
                  <a:gd name="connsiteY533" fmla="*/ 12016 h 1224583"/>
                  <a:gd name="connsiteX534" fmla="*/ 992140 w 1290096"/>
                  <a:gd name="connsiteY534" fmla="*/ 16164 h 1224583"/>
                  <a:gd name="connsiteX535" fmla="*/ 989565 w 1290096"/>
                  <a:gd name="connsiteY535" fmla="*/ 18739 h 1224583"/>
                  <a:gd name="connsiteX536" fmla="*/ 979409 w 1290096"/>
                  <a:gd name="connsiteY536" fmla="*/ 20598 h 1224583"/>
                  <a:gd name="connsiteX537" fmla="*/ 972257 w 1290096"/>
                  <a:gd name="connsiteY537" fmla="*/ 20026 h 1224583"/>
                  <a:gd name="connsiteX538" fmla="*/ 975547 w 1290096"/>
                  <a:gd name="connsiteY538" fmla="*/ 10871 h 1224583"/>
                  <a:gd name="connsiteX539" fmla="*/ 976262 w 1290096"/>
                  <a:gd name="connsiteY539" fmla="*/ 6437 h 1224583"/>
                  <a:gd name="connsiteX540" fmla="*/ 978265 w 1290096"/>
                  <a:gd name="connsiteY540" fmla="*/ 3290 h 1224583"/>
                  <a:gd name="connsiteX541" fmla="*/ 976262 w 1290096"/>
                  <a:gd name="connsiteY541" fmla="*/ 1860 h 1224583"/>
                  <a:gd name="connsiteX542" fmla="*/ 968968 w 1290096"/>
                  <a:gd name="connsiteY542" fmla="*/ 0 h 1224583"/>
                  <a:gd name="connsiteX543" fmla="*/ 965677 w 1290096"/>
                  <a:gd name="connsiteY543" fmla="*/ 286 h 1224583"/>
                  <a:gd name="connsiteX544" fmla="*/ 962530 w 1290096"/>
                  <a:gd name="connsiteY544" fmla="*/ 2861 h 1224583"/>
                  <a:gd name="connsiteX545" fmla="*/ 958954 w 1290096"/>
                  <a:gd name="connsiteY545" fmla="*/ 4291 h 1224583"/>
                  <a:gd name="connsiteX546" fmla="*/ 955235 w 1290096"/>
                  <a:gd name="connsiteY546" fmla="*/ 4005 h 1224583"/>
                  <a:gd name="connsiteX547" fmla="*/ 952231 w 1290096"/>
                  <a:gd name="connsiteY547" fmla="*/ 5006 h 1224583"/>
                  <a:gd name="connsiteX548" fmla="*/ 951230 w 1290096"/>
                  <a:gd name="connsiteY548" fmla="*/ 7581 h 1224583"/>
                  <a:gd name="connsiteX549" fmla="*/ 952088 w 1290096"/>
                  <a:gd name="connsiteY549" fmla="*/ 11586 h 1224583"/>
                  <a:gd name="connsiteX550" fmla="*/ 951946 w 1290096"/>
                  <a:gd name="connsiteY550" fmla="*/ 19883 h 1224583"/>
                  <a:gd name="connsiteX551" fmla="*/ 949943 w 1290096"/>
                  <a:gd name="connsiteY551" fmla="*/ 26892 h 1224583"/>
                  <a:gd name="connsiteX552" fmla="*/ 947368 w 1290096"/>
                  <a:gd name="connsiteY552" fmla="*/ 29753 h 1224583"/>
                  <a:gd name="connsiteX553" fmla="*/ 944364 w 1290096"/>
                  <a:gd name="connsiteY553" fmla="*/ 29038 h 1224583"/>
                  <a:gd name="connsiteX554" fmla="*/ 935495 w 1290096"/>
                  <a:gd name="connsiteY554" fmla="*/ 24031 h 1224583"/>
                  <a:gd name="connsiteX555" fmla="*/ 931919 w 1290096"/>
                  <a:gd name="connsiteY555" fmla="*/ 23602 h 1224583"/>
                  <a:gd name="connsiteX556" fmla="*/ 929345 w 1290096"/>
                  <a:gd name="connsiteY556" fmla="*/ 22172 h 1224583"/>
                  <a:gd name="connsiteX557" fmla="*/ 928057 w 1290096"/>
                  <a:gd name="connsiteY557" fmla="*/ 18023 h 1224583"/>
                  <a:gd name="connsiteX558" fmla="*/ 924910 w 1290096"/>
                  <a:gd name="connsiteY558" fmla="*/ 16307 h 1224583"/>
                  <a:gd name="connsiteX559" fmla="*/ 908317 w 1290096"/>
                  <a:gd name="connsiteY559" fmla="*/ 16593 h 1224583"/>
                  <a:gd name="connsiteX560" fmla="*/ 905314 w 1290096"/>
                  <a:gd name="connsiteY560" fmla="*/ 15878 h 1224583"/>
                  <a:gd name="connsiteX561" fmla="*/ 899163 w 1290096"/>
                  <a:gd name="connsiteY561" fmla="*/ 12445 h 1224583"/>
                  <a:gd name="connsiteX562" fmla="*/ 892583 w 1290096"/>
                  <a:gd name="connsiteY562" fmla="*/ 7295 h 1224583"/>
                  <a:gd name="connsiteX563" fmla="*/ 889007 w 1290096"/>
                  <a:gd name="connsiteY563" fmla="*/ 5293 h 1224583"/>
                  <a:gd name="connsiteX564" fmla="*/ 881283 w 1290096"/>
                  <a:gd name="connsiteY564" fmla="*/ 3290 h 1224583"/>
                  <a:gd name="connsiteX565" fmla="*/ 873701 w 1290096"/>
                  <a:gd name="connsiteY565" fmla="*/ 429 h 1224583"/>
                  <a:gd name="connsiteX566" fmla="*/ 870411 w 1290096"/>
                  <a:gd name="connsiteY566" fmla="*/ 572 h 1224583"/>
                  <a:gd name="connsiteX567" fmla="*/ 866835 w 1290096"/>
                  <a:gd name="connsiteY567" fmla="*/ 1573 h 1224583"/>
                  <a:gd name="connsiteX568" fmla="*/ 869124 w 1290096"/>
                  <a:gd name="connsiteY568" fmla="*/ 5722 h 1224583"/>
                  <a:gd name="connsiteX569" fmla="*/ 871699 w 1290096"/>
                  <a:gd name="connsiteY569" fmla="*/ 9155 h 1224583"/>
                  <a:gd name="connsiteX570" fmla="*/ 872700 w 1290096"/>
                  <a:gd name="connsiteY570" fmla="*/ 11014 h 1224583"/>
                  <a:gd name="connsiteX571" fmla="*/ 872414 w 1290096"/>
                  <a:gd name="connsiteY571" fmla="*/ 13303 h 1224583"/>
                  <a:gd name="connsiteX572" fmla="*/ 870840 w 1290096"/>
                  <a:gd name="connsiteY572" fmla="*/ 18023 h 1224583"/>
                  <a:gd name="connsiteX573" fmla="*/ 865262 w 1290096"/>
                  <a:gd name="connsiteY573" fmla="*/ 16450 h 1224583"/>
                  <a:gd name="connsiteX574" fmla="*/ 857967 w 1290096"/>
                  <a:gd name="connsiteY574" fmla="*/ 11300 h 1224583"/>
                  <a:gd name="connsiteX575" fmla="*/ 856107 w 1290096"/>
                  <a:gd name="connsiteY575" fmla="*/ 10442 h 1224583"/>
                  <a:gd name="connsiteX576" fmla="*/ 853532 w 1290096"/>
                  <a:gd name="connsiteY576" fmla="*/ 10728 h 1224583"/>
                  <a:gd name="connsiteX577" fmla="*/ 852817 w 1290096"/>
                  <a:gd name="connsiteY577" fmla="*/ 12874 h 1224583"/>
                  <a:gd name="connsiteX578" fmla="*/ 853818 w 1290096"/>
                  <a:gd name="connsiteY578" fmla="*/ 15592 h 1224583"/>
                  <a:gd name="connsiteX579" fmla="*/ 858682 w 1290096"/>
                  <a:gd name="connsiteY579" fmla="*/ 21027 h 1224583"/>
                  <a:gd name="connsiteX580" fmla="*/ 864261 w 1290096"/>
                  <a:gd name="connsiteY580" fmla="*/ 22601 h 1224583"/>
                  <a:gd name="connsiteX581" fmla="*/ 858396 w 1290096"/>
                  <a:gd name="connsiteY581" fmla="*/ 25891 h 1224583"/>
                  <a:gd name="connsiteX582" fmla="*/ 852388 w 1290096"/>
                  <a:gd name="connsiteY582" fmla="*/ 24317 h 1224583"/>
                  <a:gd name="connsiteX583" fmla="*/ 846952 w 1290096"/>
                  <a:gd name="connsiteY583" fmla="*/ 21742 h 1224583"/>
                  <a:gd name="connsiteX584" fmla="*/ 841374 w 1290096"/>
                  <a:gd name="connsiteY584" fmla="*/ 20455 h 1224583"/>
                  <a:gd name="connsiteX585" fmla="*/ 820490 w 1290096"/>
                  <a:gd name="connsiteY585" fmla="*/ 22028 h 1224583"/>
                  <a:gd name="connsiteX586" fmla="*/ 815340 w 1290096"/>
                  <a:gd name="connsiteY586" fmla="*/ 24031 h 1224583"/>
                  <a:gd name="connsiteX587" fmla="*/ 821777 w 1290096"/>
                  <a:gd name="connsiteY587" fmla="*/ 27464 h 1224583"/>
                  <a:gd name="connsiteX588" fmla="*/ 828500 w 1290096"/>
                  <a:gd name="connsiteY588" fmla="*/ 29610 h 1224583"/>
                  <a:gd name="connsiteX589" fmla="*/ 719216 w 1290096"/>
                  <a:gd name="connsiteY589" fmla="*/ 707486 h 1224583"/>
                  <a:gd name="connsiteX590" fmla="*/ 718214 w 1290096"/>
                  <a:gd name="connsiteY590" fmla="*/ 706771 h 1224583"/>
                  <a:gd name="connsiteX591" fmla="*/ 714066 w 1290096"/>
                  <a:gd name="connsiteY591" fmla="*/ 706485 h 1224583"/>
                  <a:gd name="connsiteX592" fmla="*/ 712350 w 1290096"/>
                  <a:gd name="connsiteY592" fmla="*/ 708917 h 1224583"/>
                  <a:gd name="connsiteX593" fmla="*/ 708631 w 1290096"/>
                  <a:gd name="connsiteY593" fmla="*/ 712064 h 1224583"/>
                  <a:gd name="connsiteX594" fmla="*/ 709632 w 1290096"/>
                  <a:gd name="connsiteY594" fmla="*/ 714638 h 1224583"/>
                  <a:gd name="connsiteX595" fmla="*/ 713208 w 1290096"/>
                  <a:gd name="connsiteY595" fmla="*/ 716212 h 1224583"/>
                  <a:gd name="connsiteX596" fmla="*/ 715926 w 1290096"/>
                  <a:gd name="connsiteY596" fmla="*/ 715926 h 1224583"/>
                  <a:gd name="connsiteX597" fmla="*/ 719931 w 1290096"/>
                  <a:gd name="connsiteY597" fmla="*/ 713923 h 1224583"/>
                  <a:gd name="connsiteX598" fmla="*/ 721504 w 1290096"/>
                  <a:gd name="connsiteY598" fmla="*/ 714352 h 1224583"/>
                  <a:gd name="connsiteX599" fmla="*/ 721790 w 1290096"/>
                  <a:gd name="connsiteY599" fmla="*/ 715926 h 1224583"/>
                  <a:gd name="connsiteX600" fmla="*/ 724365 w 1290096"/>
                  <a:gd name="connsiteY600" fmla="*/ 717356 h 1224583"/>
                  <a:gd name="connsiteX601" fmla="*/ 728513 w 1290096"/>
                  <a:gd name="connsiteY601" fmla="*/ 717642 h 1224583"/>
                  <a:gd name="connsiteX602" fmla="*/ 734378 w 1290096"/>
                  <a:gd name="connsiteY602" fmla="*/ 717070 h 1224583"/>
                  <a:gd name="connsiteX603" fmla="*/ 738241 w 1290096"/>
                  <a:gd name="connsiteY603" fmla="*/ 714066 h 1224583"/>
                  <a:gd name="connsiteX604" fmla="*/ 739671 w 1290096"/>
                  <a:gd name="connsiteY604" fmla="*/ 708202 h 1224583"/>
                  <a:gd name="connsiteX605" fmla="*/ 737811 w 1290096"/>
                  <a:gd name="connsiteY605" fmla="*/ 705055 h 1224583"/>
                  <a:gd name="connsiteX606" fmla="*/ 733949 w 1290096"/>
                  <a:gd name="connsiteY606" fmla="*/ 699762 h 1224583"/>
                  <a:gd name="connsiteX607" fmla="*/ 732948 w 1290096"/>
                  <a:gd name="connsiteY607" fmla="*/ 697759 h 1224583"/>
                  <a:gd name="connsiteX608" fmla="*/ 731518 w 1290096"/>
                  <a:gd name="connsiteY608" fmla="*/ 696615 h 1224583"/>
                  <a:gd name="connsiteX609" fmla="*/ 730659 w 1290096"/>
                  <a:gd name="connsiteY609" fmla="*/ 696472 h 1224583"/>
                  <a:gd name="connsiteX610" fmla="*/ 728657 w 1290096"/>
                  <a:gd name="connsiteY610" fmla="*/ 696901 h 1224583"/>
                  <a:gd name="connsiteX611" fmla="*/ 728657 w 1290096"/>
                  <a:gd name="connsiteY611" fmla="*/ 702480 h 1224583"/>
                  <a:gd name="connsiteX612" fmla="*/ 723650 w 1290096"/>
                  <a:gd name="connsiteY612" fmla="*/ 701479 h 1224583"/>
                  <a:gd name="connsiteX613" fmla="*/ 722649 w 1290096"/>
                  <a:gd name="connsiteY613" fmla="*/ 702909 h 1224583"/>
                  <a:gd name="connsiteX614" fmla="*/ 722935 w 1290096"/>
                  <a:gd name="connsiteY614" fmla="*/ 704912 h 1224583"/>
                  <a:gd name="connsiteX615" fmla="*/ 721504 w 1290096"/>
                  <a:gd name="connsiteY615" fmla="*/ 707915 h 1224583"/>
                  <a:gd name="connsiteX616" fmla="*/ 719216 w 1290096"/>
                  <a:gd name="connsiteY616" fmla="*/ 707486 h 1224583"/>
                  <a:gd name="connsiteX617" fmla="*/ 840516 w 1290096"/>
                  <a:gd name="connsiteY617" fmla="*/ 12874 h 1224583"/>
                  <a:gd name="connsiteX618" fmla="*/ 833793 w 1290096"/>
                  <a:gd name="connsiteY618" fmla="*/ 9584 h 1224583"/>
                  <a:gd name="connsiteX619" fmla="*/ 826926 w 1290096"/>
                  <a:gd name="connsiteY619" fmla="*/ 8869 h 1224583"/>
                  <a:gd name="connsiteX620" fmla="*/ 824352 w 1290096"/>
                  <a:gd name="connsiteY620" fmla="*/ 10728 h 1224583"/>
                  <a:gd name="connsiteX621" fmla="*/ 823064 w 1290096"/>
                  <a:gd name="connsiteY621" fmla="*/ 13732 h 1224583"/>
                  <a:gd name="connsiteX622" fmla="*/ 834079 w 1290096"/>
                  <a:gd name="connsiteY622" fmla="*/ 16736 h 1224583"/>
                  <a:gd name="connsiteX623" fmla="*/ 840516 w 1290096"/>
                  <a:gd name="connsiteY623" fmla="*/ 12874 h 1224583"/>
                  <a:gd name="connsiteX624" fmla="*/ 1135039 w 1290096"/>
                  <a:gd name="connsiteY624" fmla="*/ 109570 h 1224583"/>
                  <a:gd name="connsiteX625" fmla="*/ 1146769 w 1290096"/>
                  <a:gd name="connsiteY625" fmla="*/ 109999 h 1224583"/>
                  <a:gd name="connsiteX626" fmla="*/ 1159786 w 1290096"/>
                  <a:gd name="connsiteY626" fmla="*/ 111859 h 1224583"/>
                  <a:gd name="connsiteX627" fmla="*/ 1171515 w 1290096"/>
                  <a:gd name="connsiteY627" fmla="*/ 108283 h 1224583"/>
                  <a:gd name="connsiteX628" fmla="*/ 1169942 w 1290096"/>
                  <a:gd name="connsiteY628" fmla="*/ 107139 h 1224583"/>
                  <a:gd name="connsiteX629" fmla="*/ 1160930 w 1290096"/>
                  <a:gd name="connsiteY629" fmla="*/ 108140 h 1224583"/>
                  <a:gd name="connsiteX630" fmla="*/ 1151918 w 1290096"/>
                  <a:gd name="connsiteY630" fmla="*/ 107711 h 1224583"/>
                  <a:gd name="connsiteX631" fmla="*/ 1145767 w 1290096"/>
                  <a:gd name="connsiteY631" fmla="*/ 103706 h 1224583"/>
                  <a:gd name="connsiteX632" fmla="*/ 1135612 w 1290096"/>
                  <a:gd name="connsiteY632" fmla="*/ 103992 h 1224583"/>
                  <a:gd name="connsiteX633" fmla="*/ 1132751 w 1290096"/>
                  <a:gd name="connsiteY633" fmla="*/ 104421 h 1224583"/>
                  <a:gd name="connsiteX634" fmla="*/ 1131463 w 1290096"/>
                  <a:gd name="connsiteY634" fmla="*/ 106709 h 1224583"/>
                  <a:gd name="connsiteX635" fmla="*/ 1123882 w 1290096"/>
                  <a:gd name="connsiteY635" fmla="*/ 107997 h 1224583"/>
                  <a:gd name="connsiteX636" fmla="*/ 1116873 w 1290096"/>
                  <a:gd name="connsiteY636" fmla="*/ 111716 h 1224583"/>
                  <a:gd name="connsiteX637" fmla="*/ 1121307 w 1290096"/>
                  <a:gd name="connsiteY637" fmla="*/ 113289 h 1224583"/>
                  <a:gd name="connsiteX638" fmla="*/ 1135039 w 1290096"/>
                  <a:gd name="connsiteY638" fmla="*/ 109570 h 1224583"/>
                  <a:gd name="connsiteX639" fmla="*/ 994858 w 1290096"/>
                  <a:gd name="connsiteY639" fmla="*/ 604353 h 1224583"/>
                  <a:gd name="connsiteX640" fmla="*/ 994429 w 1290096"/>
                  <a:gd name="connsiteY640" fmla="*/ 603495 h 1224583"/>
                  <a:gd name="connsiteX641" fmla="*/ 992712 w 1290096"/>
                  <a:gd name="connsiteY641" fmla="*/ 602493 h 1224583"/>
                  <a:gd name="connsiteX642" fmla="*/ 989994 w 1290096"/>
                  <a:gd name="connsiteY642" fmla="*/ 603781 h 1224583"/>
                  <a:gd name="connsiteX643" fmla="*/ 989279 w 1290096"/>
                  <a:gd name="connsiteY643" fmla="*/ 606356 h 1224583"/>
                  <a:gd name="connsiteX644" fmla="*/ 989422 w 1290096"/>
                  <a:gd name="connsiteY644" fmla="*/ 610647 h 1224583"/>
                  <a:gd name="connsiteX645" fmla="*/ 990853 w 1290096"/>
                  <a:gd name="connsiteY645" fmla="*/ 612506 h 1224583"/>
                  <a:gd name="connsiteX646" fmla="*/ 994143 w 1290096"/>
                  <a:gd name="connsiteY646" fmla="*/ 614366 h 1224583"/>
                  <a:gd name="connsiteX647" fmla="*/ 999864 w 1290096"/>
                  <a:gd name="connsiteY647" fmla="*/ 612220 h 1224583"/>
                  <a:gd name="connsiteX648" fmla="*/ 1001724 w 1290096"/>
                  <a:gd name="connsiteY648" fmla="*/ 607643 h 1224583"/>
                  <a:gd name="connsiteX649" fmla="*/ 998005 w 1290096"/>
                  <a:gd name="connsiteY649" fmla="*/ 604925 h 1224583"/>
                  <a:gd name="connsiteX650" fmla="*/ 994858 w 1290096"/>
                  <a:gd name="connsiteY650" fmla="*/ 604353 h 1224583"/>
                  <a:gd name="connsiteX651" fmla="*/ 1026470 w 1290096"/>
                  <a:gd name="connsiteY651" fmla="*/ 184238 h 1224583"/>
                  <a:gd name="connsiteX652" fmla="*/ 1016457 w 1290096"/>
                  <a:gd name="connsiteY652" fmla="*/ 179232 h 1224583"/>
                  <a:gd name="connsiteX653" fmla="*/ 1006445 w 1290096"/>
                  <a:gd name="connsiteY653" fmla="*/ 175084 h 1224583"/>
                  <a:gd name="connsiteX654" fmla="*/ 995716 w 1290096"/>
                  <a:gd name="connsiteY654" fmla="*/ 177229 h 1224583"/>
                  <a:gd name="connsiteX655" fmla="*/ 989708 w 1290096"/>
                  <a:gd name="connsiteY655" fmla="*/ 176514 h 1224583"/>
                  <a:gd name="connsiteX656" fmla="*/ 978980 w 1290096"/>
                  <a:gd name="connsiteY656" fmla="*/ 171078 h 1224583"/>
                  <a:gd name="connsiteX657" fmla="*/ 972544 w 1290096"/>
                  <a:gd name="connsiteY657" fmla="*/ 168933 h 1224583"/>
                  <a:gd name="connsiteX658" fmla="*/ 973545 w 1290096"/>
                  <a:gd name="connsiteY658" fmla="*/ 162639 h 1224583"/>
                  <a:gd name="connsiteX659" fmla="*/ 979982 w 1290096"/>
                  <a:gd name="connsiteY659" fmla="*/ 160493 h 1224583"/>
                  <a:gd name="connsiteX660" fmla="*/ 982556 w 1290096"/>
                  <a:gd name="connsiteY660" fmla="*/ 158634 h 1224583"/>
                  <a:gd name="connsiteX661" fmla="*/ 979553 w 1290096"/>
                  <a:gd name="connsiteY661" fmla="*/ 156202 h 1224583"/>
                  <a:gd name="connsiteX662" fmla="*/ 972544 w 1290096"/>
                  <a:gd name="connsiteY662" fmla="*/ 152769 h 1224583"/>
                  <a:gd name="connsiteX663" fmla="*/ 968538 w 1290096"/>
                  <a:gd name="connsiteY663" fmla="*/ 151911 h 1224583"/>
                  <a:gd name="connsiteX664" fmla="*/ 960814 w 1290096"/>
                  <a:gd name="connsiteY664" fmla="*/ 152769 h 1224583"/>
                  <a:gd name="connsiteX665" fmla="*/ 952231 w 1290096"/>
                  <a:gd name="connsiteY665" fmla="*/ 154342 h 1224583"/>
                  <a:gd name="connsiteX666" fmla="*/ 947654 w 1290096"/>
                  <a:gd name="connsiteY666" fmla="*/ 153484 h 1224583"/>
                  <a:gd name="connsiteX667" fmla="*/ 944936 w 1290096"/>
                  <a:gd name="connsiteY667" fmla="*/ 141612 h 1224583"/>
                  <a:gd name="connsiteX668" fmla="*/ 939930 w 1290096"/>
                  <a:gd name="connsiteY668" fmla="*/ 130454 h 1224583"/>
                  <a:gd name="connsiteX669" fmla="*/ 930918 w 1290096"/>
                  <a:gd name="connsiteY669" fmla="*/ 130741 h 1224583"/>
                  <a:gd name="connsiteX670" fmla="*/ 926770 w 1290096"/>
                  <a:gd name="connsiteY670" fmla="*/ 129167 h 1224583"/>
                  <a:gd name="connsiteX671" fmla="*/ 922193 w 1290096"/>
                  <a:gd name="connsiteY671" fmla="*/ 129024 h 1224583"/>
                  <a:gd name="connsiteX672" fmla="*/ 909891 w 1290096"/>
                  <a:gd name="connsiteY672" fmla="*/ 131742 h 1224583"/>
                  <a:gd name="connsiteX673" fmla="*/ 889293 w 1290096"/>
                  <a:gd name="connsiteY673" fmla="*/ 134460 h 1224583"/>
                  <a:gd name="connsiteX674" fmla="*/ 885288 w 1290096"/>
                  <a:gd name="connsiteY674" fmla="*/ 136891 h 1224583"/>
                  <a:gd name="connsiteX675" fmla="*/ 889722 w 1290096"/>
                  <a:gd name="connsiteY675" fmla="*/ 141183 h 1224583"/>
                  <a:gd name="connsiteX676" fmla="*/ 895444 w 1290096"/>
                  <a:gd name="connsiteY676" fmla="*/ 140753 h 1224583"/>
                  <a:gd name="connsiteX677" fmla="*/ 894442 w 1290096"/>
                  <a:gd name="connsiteY677" fmla="*/ 146904 h 1224583"/>
                  <a:gd name="connsiteX678" fmla="*/ 902167 w 1290096"/>
                  <a:gd name="connsiteY678" fmla="*/ 151768 h 1224583"/>
                  <a:gd name="connsiteX679" fmla="*/ 903883 w 1290096"/>
                  <a:gd name="connsiteY679" fmla="*/ 157489 h 1224583"/>
                  <a:gd name="connsiteX680" fmla="*/ 909605 w 1290096"/>
                  <a:gd name="connsiteY680" fmla="*/ 164498 h 1224583"/>
                  <a:gd name="connsiteX681" fmla="*/ 914897 w 1290096"/>
                  <a:gd name="connsiteY681" fmla="*/ 167931 h 1224583"/>
                  <a:gd name="connsiteX682" fmla="*/ 928200 w 1290096"/>
                  <a:gd name="connsiteY682" fmla="*/ 173367 h 1224583"/>
                  <a:gd name="connsiteX683" fmla="*/ 926913 w 1290096"/>
                  <a:gd name="connsiteY683" fmla="*/ 173796 h 1224583"/>
                  <a:gd name="connsiteX684" fmla="*/ 921620 w 1290096"/>
                  <a:gd name="connsiteY684" fmla="*/ 180519 h 1224583"/>
                  <a:gd name="connsiteX685" fmla="*/ 918760 w 1290096"/>
                  <a:gd name="connsiteY685" fmla="*/ 183094 h 1224583"/>
                  <a:gd name="connsiteX686" fmla="*/ 916328 w 1290096"/>
                  <a:gd name="connsiteY686" fmla="*/ 187099 h 1224583"/>
                  <a:gd name="connsiteX687" fmla="*/ 914754 w 1290096"/>
                  <a:gd name="connsiteY687" fmla="*/ 192964 h 1224583"/>
                  <a:gd name="connsiteX688" fmla="*/ 904885 w 1290096"/>
                  <a:gd name="connsiteY688" fmla="*/ 196540 h 1224583"/>
                  <a:gd name="connsiteX689" fmla="*/ 906601 w 1290096"/>
                  <a:gd name="connsiteY689" fmla="*/ 203406 h 1224583"/>
                  <a:gd name="connsiteX690" fmla="*/ 910320 w 1290096"/>
                  <a:gd name="connsiteY690" fmla="*/ 204550 h 1224583"/>
                  <a:gd name="connsiteX691" fmla="*/ 934637 w 1290096"/>
                  <a:gd name="connsiteY691" fmla="*/ 201117 h 1224583"/>
                  <a:gd name="connsiteX692" fmla="*/ 940645 w 1290096"/>
                  <a:gd name="connsiteY692" fmla="*/ 200688 h 1224583"/>
                  <a:gd name="connsiteX693" fmla="*/ 946653 w 1290096"/>
                  <a:gd name="connsiteY693" fmla="*/ 198972 h 1224583"/>
                  <a:gd name="connsiteX694" fmla="*/ 950944 w 1290096"/>
                  <a:gd name="connsiteY694" fmla="*/ 196254 h 1224583"/>
                  <a:gd name="connsiteX695" fmla="*/ 952517 w 1290096"/>
                  <a:gd name="connsiteY695" fmla="*/ 196254 h 1224583"/>
                  <a:gd name="connsiteX696" fmla="*/ 957667 w 1290096"/>
                  <a:gd name="connsiteY696" fmla="*/ 197684 h 1224583"/>
                  <a:gd name="connsiteX697" fmla="*/ 959669 w 1290096"/>
                  <a:gd name="connsiteY697" fmla="*/ 197398 h 1224583"/>
                  <a:gd name="connsiteX698" fmla="*/ 961100 w 1290096"/>
                  <a:gd name="connsiteY698" fmla="*/ 198256 h 1224583"/>
                  <a:gd name="connsiteX699" fmla="*/ 959527 w 1290096"/>
                  <a:gd name="connsiteY699" fmla="*/ 200831 h 1224583"/>
                  <a:gd name="connsiteX700" fmla="*/ 952375 w 1290096"/>
                  <a:gd name="connsiteY700" fmla="*/ 205408 h 1224583"/>
                  <a:gd name="connsiteX701" fmla="*/ 953662 w 1290096"/>
                  <a:gd name="connsiteY701" fmla="*/ 209843 h 1224583"/>
                  <a:gd name="connsiteX702" fmla="*/ 953090 w 1290096"/>
                  <a:gd name="connsiteY702" fmla="*/ 211702 h 1224583"/>
                  <a:gd name="connsiteX703" fmla="*/ 951802 w 1290096"/>
                  <a:gd name="connsiteY703" fmla="*/ 212704 h 1224583"/>
                  <a:gd name="connsiteX704" fmla="*/ 955664 w 1290096"/>
                  <a:gd name="connsiteY704" fmla="*/ 215851 h 1224583"/>
                  <a:gd name="connsiteX705" fmla="*/ 963103 w 1290096"/>
                  <a:gd name="connsiteY705" fmla="*/ 215278 h 1224583"/>
                  <a:gd name="connsiteX706" fmla="*/ 966107 w 1290096"/>
                  <a:gd name="connsiteY706" fmla="*/ 212990 h 1224583"/>
                  <a:gd name="connsiteX707" fmla="*/ 969110 w 1290096"/>
                  <a:gd name="connsiteY707" fmla="*/ 209843 h 1224583"/>
                  <a:gd name="connsiteX708" fmla="*/ 972257 w 1290096"/>
                  <a:gd name="connsiteY708" fmla="*/ 208269 h 1224583"/>
                  <a:gd name="connsiteX709" fmla="*/ 980697 w 1290096"/>
                  <a:gd name="connsiteY709" fmla="*/ 208555 h 1224583"/>
                  <a:gd name="connsiteX710" fmla="*/ 984416 w 1290096"/>
                  <a:gd name="connsiteY710" fmla="*/ 207125 h 1224583"/>
                  <a:gd name="connsiteX711" fmla="*/ 991425 w 1290096"/>
                  <a:gd name="connsiteY711" fmla="*/ 203263 h 1224583"/>
                  <a:gd name="connsiteX712" fmla="*/ 994572 w 1290096"/>
                  <a:gd name="connsiteY712" fmla="*/ 200974 h 1224583"/>
                  <a:gd name="connsiteX713" fmla="*/ 998005 w 1290096"/>
                  <a:gd name="connsiteY713" fmla="*/ 197112 h 1224583"/>
                  <a:gd name="connsiteX714" fmla="*/ 1001295 w 1290096"/>
                  <a:gd name="connsiteY714" fmla="*/ 192392 h 1224583"/>
                  <a:gd name="connsiteX715" fmla="*/ 1003298 w 1290096"/>
                  <a:gd name="connsiteY715" fmla="*/ 190532 h 1224583"/>
                  <a:gd name="connsiteX716" fmla="*/ 1026470 w 1290096"/>
                  <a:gd name="connsiteY716" fmla="*/ 184238 h 1224583"/>
                  <a:gd name="connsiteX717" fmla="*/ 1055222 w 1290096"/>
                  <a:gd name="connsiteY717" fmla="*/ 582897 h 1224583"/>
                  <a:gd name="connsiteX718" fmla="*/ 1047211 w 1290096"/>
                  <a:gd name="connsiteY718" fmla="*/ 580751 h 1224583"/>
                  <a:gd name="connsiteX719" fmla="*/ 1042348 w 1290096"/>
                  <a:gd name="connsiteY719" fmla="*/ 583183 h 1224583"/>
                  <a:gd name="connsiteX720" fmla="*/ 1039058 w 1290096"/>
                  <a:gd name="connsiteY720" fmla="*/ 585614 h 1224583"/>
                  <a:gd name="connsiteX721" fmla="*/ 1039058 w 1290096"/>
                  <a:gd name="connsiteY721" fmla="*/ 586616 h 1224583"/>
                  <a:gd name="connsiteX722" fmla="*/ 1044065 w 1290096"/>
                  <a:gd name="connsiteY722" fmla="*/ 587474 h 1224583"/>
                  <a:gd name="connsiteX723" fmla="*/ 1047068 w 1290096"/>
                  <a:gd name="connsiteY723" fmla="*/ 590764 h 1224583"/>
                  <a:gd name="connsiteX724" fmla="*/ 1052504 w 1290096"/>
                  <a:gd name="connsiteY724" fmla="*/ 591193 h 1224583"/>
                  <a:gd name="connsiteX725" fmla="*/ 1053505 w 1290096"/>
                  <a:gd name="connsiteY725" fmla="*/ 590764 h 1224583"/>
                  <a:gd name="connsiteX726" fmla="*/ 1059799 w 1290096"/>
                  <a:gd name="connsiteY726" fmla="*/ 590049 h 1224583"/>
                  <a:gd name="connsiteX727" fmla="*/ 1063804 w 1290096"/>
                  <a:gd name="connsiteY727" fmla="*/ 588904 h 1224583"/>
                  <a:gd name="connsiteX728" fmla="*/ 1064233 w 1290096"/>
                  <a:gd name="connsiteY728" fmla="*/ 586473 h 1224583"/>
                  <a:gd name="connsiteX729" fmla="*/ 1062088 w 1290096"/>
                  <a:gd name="connsiteY729" fmla="*/ 586759 h 1224583"/>
                  <a:gd name="connsiteX730" fmla="*/ 1058083 w 1290096"/>
                  <a:gd name="connsiteY730" fmla="*/ 582754 h 1224583"/>
                  <a:gd name="connsiteX731" fmla="*/ 1055222 w 1290096"/>
                  <a:gd name="connsiteY731" fmla="*/ 582897 h 1224583"/>
                  <a:gd name="connsiteX732" fmla="*/ 1073388 w 1290096"/>
                  <a:gd name="connsiteY732" fmla="*/ 114720 h 1224583"/>
                  <a:gd name="connsiteX733" fmla="*/ 1071958 w 1290096"/>
                  <a:gd name="connsiteY733" fmla="*/ 116436 h 1224583"/>
                  <a:gd name="connsiteX734" fmla="*/ 1073531 w 1290096"/>
                  <a:gd name="connsiteY734" fmla="*/ 120728 h 1224583"/>
                  <a:gd name="connsiteX735" fmla="*/ 1081684 w 1290096"/>
                  <a:gd name="connsiteY735" fmla="*/ 125591 h 1224583"/>
                  <a:gd name="connsiteX736" fmla="*/ 1086119 w 1290096"/>
                  <a:gd name="connsiteY736" fmla="*/ 125448 h 1224583"/>
                  <a:gd name="connsiteX737" fmla="*/ 1090124 w 1290096"/>
                  <a:gd name="connsiteY737" fmla="*/ 122158 h 1224583"/>
                  <a:gd name="connsiteX738" fmla="*/ 1083544 w 1290096"/>
                  <a:gd name="connsiteY738" fmla="*/ 120441 h 1224583"/>
                  <a:gd name="connsiteX739" fmla="*/ 1077393 w 1290096"/>
                  <a:gd name="connsiteY739" fmla="*/ 114577 h 1224583"/>
                  <a:gd name="connsiteX740" fmla="*/ 1073388 w 1290096"/>
                  <a:gd name="connsiteY740" fmla="*/ 114720 h 1224583"/>
                  <a:gd name="connsiteX741" fmla="*/ 869839 w 1290096"/>
                  <a:gd name="connsiteY741" fmla="*/ 634249 h 1224583"/>
                  <a:gd name="connsiteX742" fmla="*/ 870984 w 1290096"/>
                  <a:gd name="connsiteY742" fmla="*/ 637253 h 1224583"/>
                  <a:gd name="connsiteX743" fmla="*/ 871985 w 1290096"/>
                  <a:gd name="connsiteY743" fmla="*/ 639112 h 1224583"/>
                  <a:gd name="connsiteX744" fmla="*/ 875561 w 1290096"/>
                  <a:gd name="connsiteY744" fmla="*/ 639541 h 1224583"/>
                  <a:gd name="connsiteX745" fmla="*/ 878851 w 1290096"/>
                  <a:gd name="connsiteY745" fmla="*/ 639112 h 1224583"/>
                  <a:gd name="connsiteX746" fmla="*/ 881283 w 1290096"/>
                  <a:gd name="connsiteY746" fmla="*/ 637682 h 1224583"/>
                  <a:gd name="connsiteX747" fmla="*/ 881139 w 1290096"/>
                  <a:gd name="connsiteY747" fmla="*/ 636251 h 1224583"/>
                  <a:gd name="connsiteX748" fmla="*/ 878422 w 1290096"/>
                  <a:gd name="connsiteY748" fmla="*/ 635107 h 1224583"/>
                  <a:gd name="connsiteX749" fmla="*/ 875847 w 1290096"/>
                  <a:gd name="connsiteY749" fmla="*/ 632246 h 1224583"/>
                  <a:gd name="connsiteX750" fmla="*/ 874560 w 1290096"/>
                  <a:gd name="connsiteY750" fmla="*/ 631674 h 1224583"/>
                  <a:gd name="connsiteX751" fmla="*/ 872986 w 1290096"/>
                  <a:gd name="connsiteY751" fmla="*/ 632103 h 1224583"/>
                  <a:gd name="connsiteX752" fmla="*/ 871413 w 1290096"/>
                  <a:gd name="connsiteY752" fmla="*/ 631531 h 1224583"/>
                  <a:gd name="connsiteX753" fmla="*/ 868838 w 1290096"/>
                  <a:gd name="connsiteY753" fmla="*/ 628384 h 1224583"/>
                  <a:gd name="connsiteX754" fmla="*/ 866263 w 1290096"/>
                  <a:gd name="connsiteY754" fmla="*/ 628813 h 1224583"/>
                  <a:gd name="connsiteX755" fmla="*/ 866692 w 1290096"/>
                  <a:gd name="connsiteY755" fmla="*/ 631388 h 1224583"/>
                  <a:gd name="connsiteX756" fmla="*/ 869839 w 1290096"/>
                  <a:gd name="connsiteY756" fmla="*/ 634249 h 1224583"/>
                  <a:gd name="connsiteX757" fmla="*/ 424835 w 1290096"/>
                  <a:gd name="connsiteY757" fmla="*/ 1083973 h 1224583"/>
                  <a:gd name="connsiteX758" fmla="*/ 423119 w 1290096"/>
                  <a:gd name="connsiteY758" fmla="*/ 1081684 h 1224583"/>
                  <a:gd name="connsiteX759" fmla="*/ 421545 w 1290096"/>
                  <a:gd name="connsiteY759" fmla="*/ 1081971 h 1224583"/>
                  <a:gd name="connsiteX760" fmla="*/ 420401 w 1290096"/>
                  <a:gd name="connsiteY760" fmla="*/ 1082686 h 1224583"/>
                  <a:gd name="connsiteX761" fmla="*/ 419686 w 1290096"/>
                  <a:gd name="connsiteY761" fmla="*/ 1087120 h 1224583"/>
                  <a:gd name="connsiteX762" fmla="*/ 421831 w 1290096"/>
                  <a:gd name="connsiteY762" fmla="*/ 1087549 h 1224583"/>
                  <a:gd name="connsiteX763" fmla="*/ 424549 w 1290096"/>
                  <a:gd name="connsiteY763" fmla="*/ 1086977 h 1224583"/>
                  <a:gd name="connsiteX764" fmla="*/ 424835 w 1290096"/>
                  <a:gd name="connsiteY764" fmla="*/ 1083973 h 1224583"/>
                  <a:gd name="connsiteX765" fmla="*/ 22744 w 1290096"/>
                  <a:gd name="connsiteY765" fmla="*/ 580751 h 1224583"/>
                  <a:gd name="connsiteX766" fmla="*/ 17451 w 1290096"/>
                  <a:gd name="connsiteY766" fmla="*/ 586759 h 1224583"/>
                  <a:gd name="connsiteX767" fmla="*/ 4005 w 1290096"/>
                  <a:gd name="connsiteY767" fmla="*/ 593053 h 1224583"/>
                  <a:gd name="connsiteX768" fmla="*/ 0 w 1290096"/>
                  <a:gd name="connsiteY768" fmla="*/ 596486 h 1224583"/>
                  <a:gd name="connsiteX769" fmla="*/ 1574 w 1290096"/>
                  <a:gd name="connsiteY769" fmla="*/ 597773 h 1224583"/>
                  <a:gd name="connsiteX770" fmla="*/ 4292 w 1290096"/>
                  <a:gd name="connsiteY770" fmla="*/ 597344 h 1224583"/>
                  <a:gd name="connsiteX771" fmla="*/ 13875 w 1290096"/>
                  <a:gd name="connsiteY771" fmla="*/ 591765 h 1224583"/>
                  <a:gd name="connsiteX772" fmla="*/ 23888 w 1290096"/>
                  <a:gd name="connsiteY772" fmla="*/ 589477 h 1224583"/>
                  <a:gd name="connsiteX773" fmla="*/ 32900 w 1290096"/>
                  <a:gd name="connsiteY773" fmla="*/ 586187 h 1224583"/>
                  <a:gd name="connsiteX774" fmla="*/ 33615 w 1290096"/>
                  <a:gd name="connsiteY774" fmla="*/ 582038 h 1224583"/>
                  <a:gd name="connsiteX775" fmla="*/ 32900 w 1290096"/>
                  <a:gd name="connsiteY775" fmla="*/ 578605 h 1224583"/>
                  <a:gd name="connsiteX776" fmla="*/ 22744 w 1290096"/>
                  <a:gd name="connsiteY776" fmla="*/ 580751 h 1224583"/>
                  <a:gd name="connsiteX777" fmla="*/ 427124 w 1290096"/>
                  <a:gd name="connsiteY777" fmla="*/ 1118589 h 1224583"/>
                  <a:gd name="connsiteX778" fmla="*/ 425264 w 1290096"/>
                  <a:gd name="connsiteY778" fmla="*/ 1115729 h 1224583"/>
                  <a:gd name="connsiteX779" fmla="*/ 424263 w 1290096"/>
                  <a:gd name="connsiteY779" fmla="*/ 1116015 h 1224583"/>
                  <a:gd name="connsiteX780" fmla="*/ 423405 w 1290096"/>
                  <a:gd name="connsiteY780" fmla="*/ 1117588 h 1224583"/>
                  <a:gd name="connsiteX781" fmla="*/ 423977 w 1290096"/>
                  <a:gd name="connsiteY781" fmla="*/ 1120878 h 1224583"/>
                  <a:gd name="connsiteX782" fmla="*/ 423691 w 1290096"/>
                  <a:gd name="connsiteY782" fmla="*/ 1124025 h 1224583"/>
                  <a:gd name="connsiteX783" fmla="*/ 424120 w 1290096"/>
                  <a:gd name="connsiteY783" fmla="*/ 1125312 h 1224583"/>
                  <a:gd name="connsiteX784" fmla="*/ 425408 w 1290096"/>
                  <a:gd name="connsiteY784" fmla="*/ 1127315 h 1224583"/>
                  <a:gd name="connsiteX785" fmla="*/ 428125 w 1290096"/>
                  <a:gd name="connsiteY785" fmla="*/ 1127744 h 1224583"/>
                  <a:gd name="connsiteX786" fmla="*/ 427982 w 1290096"/>
                  <a:gd name="connsiteY786" fmla="*/ 1122308 h 1224583"/>
                  <a:gd name="connsiteX787" fmla="*/ 427124 w 1290096"/>
                  <a:gd name="connsiteY787" fmla="*/ 1118589 h 1224583"/>
                  <a:gd name="connsiteX788" fmla="*/ 512806 w 1290096"/>
                  <a:gd name="connsiteY788" fmla="*/ 980697 h 1224583"/>
                  <a:gd name="connsiteX789" fmla="*/ 516382 w 1290096"/>
                  <a:gd name="connsiteY789" fmla="*/ 981412 h 1224583"/>
                  <a:gd name="connsiteX790" fmla="*/ 519386 w 1290096"/>
                  <a:gd name="connsiteY790" fmla="*/ 981412 h 1224583"/>
                  <a:gd name="connsiteX791" fmla="*/ 520530 w 1290096"/>
                  <a:gd name="connsiteY791" fmla="*/ 979982 h 1224583"/>
                  <a:gd name="connsiteX792" fmla="*/ 520387 w 1290096"/>
                  <a:gd name="connsiteY792" fmla="*/ 976835 h 1224583"/>
                  <a:gd name="connsiteX793" fmla="*/ 518528 w 1290096"/>
                  <a:gd name="connsiteY793" fmla="*/ 974975 h 1224583"/>
                  <a:gd name="connsiteX794" fmla="*/ 514379 w 1290096"/>
                  <a:gd name="connsiteY794" fmla="*/ 975976 h 1224583"/>
                  <a:gd name="connsiteX795" fmla="*/ 510374 w 1290096"/>
                  <a:gd name="connsiteY795" fmla="*/ 977693 h 1224583"/>
                  <a:gd name="connsiteX796" fmla="*/ 510661 w 1290096"/>
                  <a:gd name="connsiteY796" fmla="*/ 979123 h 1224583"/>
                  <a:gd name="connsiteX797" fmla="*/ 512806 w 1290096"/>
                  <a:gd name="connsiteY797" fmla="*/ 980697 h 1224583"/>
                  <a:gd name="connsiteX798" fmla="*/ 1198407 w 1290096"/>
                  <a:gd name="connsiteY798" fmla="*/ 614795 h 1224583"/>
                  <a:gd name="connsiteX799" fmla="*/ 1193114 w 1290096"/>
                  <a:gd name="connsiteY799" fmla="*/ 613508 h 1224583"/>
                  <a:gd name="connsiteX800" fmla="*/ 1186820 w 1290096"/>
                  <a:gd name="connsiteY800" fmla="*/ 613651 h 1224583"/>
                  <a:gd name="connsiteX801" fmla="*/ 1186535 w 1290096"/>
                  <a:gd name="connsiteY801" fmla="*/ 612649 h 1224583"/>
                  <a:gd name="connsiteX802" fmla="*/ 1187536 w 1290096"/>
                  <a:gd name="connsiteY802" fmla="*/ 609359 h 1224583"/>
                  <a:gd name="connsiteX803" fmla="*/ 1182386 w 1290096"/>
                  <a:gd name="connsiteY803" fmla="*/ 604925 h 1224583"/>
                  <a:gd name="connsiteX804" fmla="*/ 1179239 w 1290096"/>
                  <a:gd name="connsiteY804" fmla="*/ 605354 h 1224583"/>
                  <a:gd name="connsiteX805" fmla="*/ 1174376 w 1290096"/>
                  <a:gd name="connsiteY805" fmla="*/ 608215 h 1224583"/>
                  <a:gd name="connsiteX806" fmla="*/ 1172659 w 1290096"/>
                  <a:gd name="connsiteY806" fmla="*/ 607929 h 1224583"/>
                  <a:gd name="connsiteX807" fmla="*/ 1172230 w 1290096"/>
                  <a:gd name="connsiteY807" fmla="*/ 606785 h 1224583"/>
                  <a:gd name="connsiteX808" fmla="*/ 1169656 w 1290096"/>
                  <a:gd name="connsiteY808" fmla="*/ 604782 h 1224583"/>
                  <a:gd name="connsiteX809" fmla="*/ 1162360 w 1290096"/>
                  <a:gd name="connsiteY809" fmla="*/ 603209 h 1224583"/>
                  <a:gd name="connsiteX810" fmla="*/ 1160072 w 1290096"/>
                  <a:gd name="connsiteY810" fmla="*/ 601635 h 1224583"/>
                  <a:gd name="connsiteX811" fmla="*/ 1156925 w 1290096"/>
                  <a:gd name="connsiteY811" fmla="*/ 597916 h 1224583"/>
                  <a:gd name="connsiteX812" fmla="*/ 1153349 w 1290096"/>
                  <a:gd name="connsiteY812" fmla="*/ 596200 h 1224583"/>
                  <a:gd name="connsiteX813" fmla="*/ 1145195 w 1290096"/>
                  <a:gd name="connsiteY813" fmla="*/ 596056 h 1224583"/>
                  <a:gd name="connsiteX814" fmla="*/ 1142764 w 1290096"/>
                  <a:gd name="connsiteY814" fmla="*/ 597344 h 1224583"/>
                  <a:gd name="connsiteX815" fmla="*/ 1138472 w 1290096"/>
                  <a:gd name="connsiteY815" fmla="*/ 601921 h 1224583"/>
                  <a:gd name="connsiteX816" fmla="*/ 1134753 w 1290096"/>
                  <a:gd name="connsiteY816" fmla="*/ 609645 h 1224583"/>
                  <a:gd name="connsiteX817" fmla="*/ 1133323 w 1290096"/>
                  <a:gd name="connsiteY817" fmla="*/ 616082 h 1224583"/>
                  <a:gd name="connsiteX818" fmla="*/ 1129460 w 1290096"/>
                  <a:gd name="connsiteY818" fmla="*/ 619229 h 1224583"/>
                  <a:gd name="connsiteX819" fmla="*/ 1128602 w 1290096"/>
                  <a:gd name="connsiteY819" fmla="*/ 621375 h 1224583"/>
                  <a:gd name="connsiteX820" fmla="*/ 1126028 w 1290096"/>
                  <a:gd name="connsiteY820" fmla="*/ 629814 h 1224583"/>
                  <a:gd name="connsiteX821" fmla="*/ 1125169 w 1290096"/>
                  <a:gd name="connsiteY821" fmla="*/ 627669 h 1224583"/>
                  <a:gd name="connsiteX822" fmla="*/ 1125169 w 1290096"/>
                  <a:gd name="connsiteY822" fmla="*/ 623664 h 1224583"/>
                  <a:gd name="connsiteX823" fmla="*/ 1125884 w 1290096"/>
                  <a:gd name="connsiteY823" fmla="*/ 619372 h 1224583"/>
                  <a:gd name="connsiteX824" fmla="*/ 1126171 w 1290096"/>
                  <a:gd name="connsiteY824" fmla="*/ 611934 h 1224583"/>
                  <a:gd name="connsiteX825" fmla="*/ 1128316 w 1290096"/>
                  <a:gd name="connsiteY825" fmla="*/ 606928 h 1224583"/>
                  <a:gd name="connsiteX826" fmla="*/ 1126600 w 1290096"/>
                  <a:gd name="connsiteY826" fmla="*/ 604925 h 1224583"/>
                  <a:gd name="connsiteX827" fmla="*/ 1120020 w 1290096"/>
                  <a:gd name="connsiteY827" fmla="*/ 607071 h 1224583"/>
                  <a:gd name="connsiteX828" fmla="*/ 1117016 w 1290096"/>
                  <a:gd name="connsiteY828" fmla="*/ 606356 h 1224583"/>
                  <a:gd name="connsiteX829" fmla="*/ 1118590 w 1290096"/>
                  <a:gd name="connsiteY829" fmla="*/ 604210 h 1224583"/>
                  <a:gd name="connsiteX830" fmla="*/ 1128316 w 1290096"/>
                  <a:gd name="connsiteY830" fmla="*/ 599776 h 1224583"/>
                  <a:gd name="connsiteX831" fmla="*/ 1130033 w 1290096"/>
                  <a:gd name="connsiteY831" fmla="*/ 598345 h 1224583"/>
                  <a:gd name="connsiteX832" fmla="*/ 1131749 w 1290096"/>
                  <a:gd name="connsiteY832" fmla="*/ 595913 h 1224583"/>
                  <a:gd name="connsiteX833" fmla="*/ 1132035 w 1290096"/>
                  <a:gd name="connsiteY833" fmla="*/ 590049 h 1224583"/>
                  <a:gd name="connsiteX834" fmla="*/ 1124454 w 1290096"/>
                  <a:gd name="connsiteY834" fmla="*/ 586330 h 1224583"/>
                  <a:gd name="connsiteX835" fmla="*/ 1114584 w 1290096"/>
                  <a:gd name="connsiteY835" fmla="*/ 585471 h 1224583"/>
                  <a:gd name="connsiteX836" fmla="*/ 1112152 w 1290096"/>
                  <a:gd name="connsiteY836" fmla="*/ 584327 h 1224583"/>
                  <a:gd name="connsiteX837" fmla="*/ 1108004 w 1290096"/>
                  <a:gd name="connsiteY837" fmla="*/ 583755 h 1224583"/>
                  <a:gd name="connsiteX838" fmla="*/ 1099994 w 1290096"/>
                  <a:gd name="connsiteY838" fmla="*/ 589047 h 1224583"/>
                  <a:gd name="connsiteX839" fmla="*/ 1097133 w 1290096"/>
                  <a:gd name="connsiteY839" fmla="*/ 591765 h 1224583"/>
                  <a:gd name="connsiteX840" fmla="*/ 1098135 w 1290096"/>
                  <a:gd name="connsiteY840" fmla="*/ 593768 h 1224583"/>
                  <a:gd name="connsiteX841" fmla="*/ 1106717 w 1290096"/>
                  <a:gd name="connsiteY841" fmla="*/ 598345 h 1224583"/>
                  <a:gd name="connsiteX842" fmla="*/ 1106431 w 1290096"/>
                  <a:gd name="connsiteY842" fmla="*/ 599633 h 1224583"/>
                  <a:gd name="connsiteX843" fmla="*/ 1099279 w 1290096"/>
                  <a:gd name="connsiteY843" fmla="*/ 599633 h 1224583"/>
                  <a:gd name="connsiteX844" fmla="*/ 1095417 w 1290096"/>
                  <a:gd name="connsiteY844" fmla="*/ 602922 h 1224583"/>
                  <a:gd name="connsiteX845" fmla="*/ 1094272 w 1290096"/>
                  <a:gd name="connsiteY845" fmla="*/ 606356 h 1224583"/>
                  <a:gd name="connsiteX846" fmla="*/ 1091983 w 1290096"/>
                  <a:gd name="connsiteY846" fmla="*/ 610361 h 1224583"/>
                  <a:gd name="connsiteX847" fmla="*/ 1089552 w 1290096"/>
                  <a:gd name="connsiteY847" fmla="*/ 615653 h 1224583"/>
                  <a:gd name="connsiteX848" fmla="*/ 1079825 w 1290096"/>
                  <a:gd name="connsiteY848" fmla="*/ 620517 h 1224583"/>
                  <a:gd name="connsiteX849" fmla="*/ 1077393 w 1290096"/>
                  <a:gd name="connsiteY849" fmla="*/ 621089 h 1224583"/>
                  <a:gd name="connsiteX850" fmla="*/ 1077393 w 1290096"/>
                  <a:gd name="connsiteY850" fmla="*/ 618657 h 1224583"/>
                  <a:gd name="connsiteX851" fmla="*/ 1077966 w 1290096"/>
                  <a:gd name="connsiteY851" fmla="*/ 615939 h 1224583"/>
                  <a:gd name="connsiteX852" fmla="*/ 1078824 w 1290096"/>
                  <a:gd name="connsiteY852" fmla="*/ 613365 h 1224583"/>
                  <a:gd name="connsiteX853" fmla="*/ 1079253 w 1290096"/>
                  <a:gd name="connsiteY853" fmla="*/ 608644 h 1224583"/>
                  <a:gd name="connsiteX854" fmla="*/ 1076678 w 1290096"/>
                  <a:gd name="connsiteY854" fmla="*/ 606785 h 1224583"/>
                  <a:gd name="connsiteX855" fmla="*/ 1080254 w 1290096"/>
                  <a:gd name="connsiteY855" fmla="*/ 602779 h 1224583"/>
                  <a:gd name="connsiteX856" fmla="*/ 1081971 w 1290096"/>
                  <a:gd name="connsiteY856" fmla="*/ 596629 h 1224583"/>
                  <a:gd name="connsiteX857" fmla="*/ 1079825 w 1290096"/>
                  <a:gd name="connsiteY857" fmla="*/ 591908 h 1224583"/>
                  <a:gd name="connsiteX858" fmla="*/ 1075105 w 1290096"/>
                  <a:gd name="connsiteY858" fmla="*/ 593339 h 1224583"/>
                  <a:gd name="connsiteX859" fmla="*/ 1066808 w 1290096"/>
                  <a:gd name="connsiteY859" fmla="*/ 600491 h 1224583"/>
                  <a:gd name="connsiteX860" fmla="*/ 1059513 w 1290096"/>
                  <a:gd name="connsiteY860" fmla="*/ 609073 h 1224583"/>
                  <a:gd name="connsiteX861" fmla="*/ 1043921 w 1290096"/>
                  <a:gd name="connsiteY861" fmla="*/ 624665 h 1224583"/>
                  <a:gd name="connsiteX862" fmla="*/ 1042348 w 1290096"/>
                  <a:gd name="connsiteY862" fmla="*/ 630387 h 1224583"/>
                  <a:gd name="connsiteX863" fmla="*/ 1036054 w 1290096"/>
                  <a:gd name="connsiteY863" fmla="*/ 635822 h 1224583"/>
                  <a:gd name="connsiteX864" fmla="*/ 1031048 w 1290096"/>
                  <a:gd name="connsiteY864" fmla="*/ 637253 h 1224583"/>
                  <a:gd name="connsiteX865" fmla="*/ 1029188 w 1290096"/>
                  <a:gd name="connsiteY865" fmla="*/ 635393 h 1224583"/>
                  <a:gd name="connsiteX866" fmla="*/ 1029474 w 1290096"/>
                  <a:gd name="connsiteY866" fmla="*/ 631388 h 1224583"/>
                  <a:gd name="connsiteX867" fmla="*/ 1034052 w 1290096"/>
                  <a:gd name="connsiteY867" fmla="*/ 625666 h 1224583"/>
                  <a:gd name="connsiteX868" fmla="*/ 1035911 w 1290096"/>
                  <a:gd name="connsiteY868" fmla="*/ 616655 h 1224583"/>
                  <a:gd name="connsiteX869" fmla="*/ 1037914 w 1290096"/>
                  <a:gd name="connsiteY869" fmla="*/ 613222 h 1224583"/>
                  <a:gd name="connsiteX870" fmla="*/ 1043778 w 1290096"/>
                  <a:gd name="connsiteY870" fmla="*/ 606642 h 1224583"/>
                  <a:gd name="connsiteX871" fmla="*/ 1049786 w 1290096"/>
                  <a:gd name="connsiteY871" fmla="*/ 600920 h 1224583"/>
                  <a:gd name="connsiteX872" fmla="*/ 1053219 w 1290096"/>
                  <a:gd name="connsiteY872" fmla="*/ 598774 h 1224583"/>
                  <a:gd name="connsiteX873" fmla="*/ 1052790 w 1290096"/>
                  <a:gd name="connsiteY873" fmla="*/ 596772 h 1224583"/>
                  <a:gd name="connsiteX874" fmla="*/ 1051074 w 1290096"/>
                  <a:gd name="connsiteY874" fmla="*/ 595913 h 1224583"/>
                  <a:gd name="connsiteX875" fmla="*/ 1049214 w 1290096"/>
                  <a:gd name="connsiteY875" fmla="*/ 595770 h 1224583"/>
                  <a:gd name="connsiteX876" fmla="*/ 1046782 w 1290096"/>
                  <a:gd name="connsiteY876" fmla="*/ 594197 h 1224583"/>
                  <a:gd name="connsiteX877" fmla="*/ 1042777 w 1290096"/>
                  <a:gd name="connsiteY877" fmla="*/ 593625 h 1224583"/>
                  <a:gd name="connsiteX878" fmla="*/ 1040918 w 1290096"/>
                  <a:gd name="connsiteY878" fmla="*/ 594769 h 1224583"/>
                  <a:gd name="connsiteX879" fmla="*/ 1039344 w 1290096"/>
                  <a:gd name="connsiteY879" fmla="*/ 597058 h 1224583"/>
                  <a:gd name="connsiteX880" fmla="*/ 1037484 w 1290096"/>
                  <a:gd name="connsiteY880" fmla="*/ 597344 h 1224583"/>
                  <a:gd name="connsiteX881" fmla="*/ 1034624 w 1290096"/>
                  <a:gd name="connsiteY881" fmla="*/ 595770 h 1224583"/>
                  <a:gd name="connsiteX882" fmla="*/ 1030761 w 1290096"/>
                  <a:gd name="connsiteY882" fmla="*/ 592624 h 1224583"/>
                  <a:gd name="connsiteX883" fmla="*/ 1024468 w 1290096"/>
                  <a:gd name="connsiteY883" fmla="*/ 589906 h 1224583"/>
                  <a:gd name="connsiteX884" fmla="*/ 1022465 w 1290096"/>
                  <a:gd name="connsiteY884" fmla="*/ 588189 h 1224583"/>
                  <a:gd name="connsiteX885" fmla="*/ 1019175 w 1290096"/>
                  <a:gd name="connsiteY885" fmla="*/ 588618 h 1224583"/>
                  <a:gd name="connsiteX886" fmla="*/ 1012595 w 1290096"/>
                  <a:gd name="connsiteY886" fmla="*/ 594626 h 1224583"/>
                  <a:gd name="connsiteX887" fmla="*/ 1007160 w 1290096"/>
                  <a:gd name="connsiteY887" fmla="*/ 598202 h 1224583"/>
                  <a:gd name="connsiteX888" fmla="*/ 1007303 w 1290096"/>
                  <a:gd name="connsiteY888" fmla="*/ 601206 h 1224583"/>
                  <a:gd name="connsiteX889" fmla="*/ 1011451 w 1290096"/>
                  <a:gd name="connsiteY889" fmla="*/ 602779 h 1224583"/>
                  <a:gd name="connsiteX890" fmla="*/ 1012023 w 1290096"/>
                  <a:gd name="connsiteY890" fmla="*/ 605211 h 1224583"/>
                  <a:gd name="connsiteX891" fmla="*/ 1010021 w 1290096"/>
                  <a:gd name="connsiteY891" fmla="*/ 605640 h 1224583"/>
                  <a:gd name="connsiteX892" fmla="*/ 1007875 w 1290096"/>
                  <a:gd name="connsiteY892" fmla="*/ 607357 h 1224583"/>
                  <a:gd name="connsiteX893" fmla="*/ 1000437 w 1290096"/>
                  <a:gd name="connsiteY893" fmla="*/ 617084 h 1224583"/>
                  <a:gd name="connsiteX894" fmla="*/ 996145 w 1290096"/>
                  <a:gd name="connsiteY894" fmla="*/ 617513 h 1224583"/>
                  <a:gd name="connsiteX895" fmla="*/ 988993 w 1290096"/>
                  <a:gd name="connsiteY895" fmla="*/ 621804 h 1224583"/>
                  <a:gd name="connsiteX896" fmla="*/ 980554 w 1290096"/>
                  <a:gd name="connsiteY896" fmla="*/ 630101 h 1224583"/>
                  <a:gd name="connsiteX897" fmla="*/ 978980 w 1290096"/>
                  <a:gd name="connsiteY897" fmla="*/ 632246 h 1224583"/>
                  <a:gd name="connsiteX898" fmla="*/ 977693 w 1290096"/>
                  <a:gd name="connsiteY898" fmla="*/ 637825 h 1224583"/>
                  <a:gd name="connsiteX899" fmla="*/ 978408 w 1290096"/>
                  <a:gd name="connsiteY899" fmla="*/ 640113 h 1224583"/>
                  <a:gd name="connsiteX900" fmla="*/ 981126 w 1290096"/>
                  <a:gd name="connsiteY900" fmla="*/ 642545 h 1224583"/>
                  <a:gd name="connsiteX901" fmla="*/ 979696 w 1290096"/>
                  <a:gd name="connsiteY901" fmla="*/ 644548 h 1224583"/>
                  <a:gd name="connsiteX902" fmla="*/ 976835 w 1290096"/>
                  <a:gd name="connsiteY902" fmla="*/ 643976 h 1224583"/>
                  <a:gd name="connsiteX903" fmla="*/ 974403 w 1290096"/>
                  <a:gd name="connsiteY903" fmla="*/ 641973 h 1224583"/>
                  <a:gd name="connsiteX904" fmla="*/ 970541 w 1290096"/>
                  <a:gd name="connsiteY904" fmla="*/ 637825 h 1224583"/>
                  <a:gd name="connsiteX905" fmla="*/ 968681 w 1290096"/>
                  <a:gd name="connsiteY905" fmla="*/ 630530 h 1224583"/>
                  <a:gd name="connsiteX906" fmla="*/ 967394 w 1290096"/>
                  <a:gd name="connsiteY906" fmla="*/ 626811 h 1224583"/>
                  <a:gd name="connsiteX907" fmla="*/ 964676 w 1290096"/>
                  <a:gd name="connsiteY907" fmla="*/ 624808 h 1224583"/>
                  <a:gd name="connsiteX908" fmla="*/ 959669 w 1290096"/>
                  <a:gd name="connsiteY908" fmla="*/ 622948 h 1224583"/>
                  <a:gd name="connsiteX909" fmla="*/ 951659 w 1290096"/>
                  <a:gd name="connsiteY909" fmla="*/ 624951 h 1224583"/>
                  <a:gd name="connsiteX910" fmla="*/ 950515 w 1290096"/>
                  <a:gd name="connsiteY910" fmla="*/ 628241 h 1224583"/>
                  <a:gd name="connsiteX911" fmla="*/ 948655 w 1290096"/>
                  <a:gd name="connsiteY911" fmla="*/ 628956 h 1224583"/>
                  <a:gd name="connsiteX912" fmla="*/ 945508 w 1290096"/>
                  <a:gd name="connsiteY912" fmla="*/ 626524 h 1224583"/>
                  <a:gd name="connsiteX913" fmla="*/ 940502 w 1290096"/>
                  <a:gd name="connsiteY913" fmla="*/ 628384 h 1224583"/>
                  <a:gd name="connsiteX914" fmla="*/ 938785 w 1290096"/>
                  <a:gd name="connsiteY914" fmla="*/ 627383 h 1224583"/>
                  <a:gd name="connsiteX915" fmla="*/ 932348 w 1290096"/>
                  <a:gd name="connsiteY915" fmla="*/ 630816 h 1224583"/>
                  <a:gd name="connsiteX916" fmla="*/ 925054 w 1290096"/>
                  <a:gd name="connsiteY916" fmla="*/ 629242 h 1224583"/>
                  <a:gd name="connsiteX917" fmla="*/ 919475 w 1290096"/>
                  <a:gd name="connsiteY917" fmla="*/ 630530 h 1224583"/>
                  <a:gd name="connsiteX918" fmla="*/ 919189 w 1290096"/>
                  <a:gd name="connsiteY918" fmla="*/ 631960 h 1224583"/>
                  <a:gd name="connsiteX919" fmla="*/ 920762 w 1290096"/>
                  <a:gd name="connsiteY919" fmla="*/ 633820 h 1224583"/>
                  <a:gd name="connsiteX920" fmla="*/ 927056 w 1290096"/>
                  <a:gd name="connsiteY920" fmla="*/ 637968 h 1224583"/>
                  <a:gd name="connsiteX921" fmla="*/ 932921 w 1290096"/>
                  <a:gd name="connsiteY921" fmla="*/ 639684 h 1224583"/>
                  <a:gd name="connsiteX922" fmla="*/ 935638 w 1290096"/>
                  <a:gd name="connsiteY922" fmla="*/ 642974 h 1224583"/>
                  <a:gd name="connsiteX923" fmla="*/ 938070 w 1290096"/>
                  <a:gd name="connsiteY923" fmla="*/ 652129 h 1224583"/>
                  <a:gd name="connsiteX924" fmla="*/ 936783 w 1290096"/>
                  <a:gd name="connsiteY924" fmla="*/ 653273 h 1224583"/>
                  <a:gd name="connsiteX925" fmla="*/ 932206 w 1290096"/>
                  <a:gd name="connsiteY925" fmla="*/ 649411 h 1224583"/>
                  <a:gd name="connsiteX926" fmla="*/ 926484 w 1290096"/>
                  <a:gd name="connsiteY926" fmla="*/ 646693 h 1224583"/>
                  <a:gd name="connsiteX927" fmla="*/ 921763 w 1290096"/>
                  <a:gd name="connsiteY927" fmla="*/ 642688 h 1224583"/>
                  <a:gd name="connsiteX928" fmla="*/ 916328 w 1290096"/>
                  <a:gd name="connsiteY928" fmla="*/ 643260 h 1224583"/>
                  <a:gd name="connsiteX929" fmla="*/ 913610 w 1290096"/>
                  <a:gd name="connsiteY929" fmla="*/ 649411 h 1224583"/>
                  <a:gd name="connsiteX930" fmla="*/ 909605 w 1290096"/>
                  <a:gd name="connsiteY930" fmla="*/ 649554 h 1224583"/>
                  <a:gd name="connsiteX931" fmla="*/ 907745 w 1290096"/>
                  <a:gd name="connsiteY931" fmla="*/ 647981 h 1224583"/>
                  <a:gd name="connsiteX932" fmla="*/ 903740 w 1290096"/>
                  <a:gd name="connsiteY932" fmla="*/ 648410 h 1224583"/>
                  <a:gd name="connsiteX933" fmla="*/ 897160 w 1290096"/>
                  <a:gd name="connsiteY933" fmla="*/ 648124 h 1224583"/>
                  <a:gd name="connsiteX934" fmla="*/ 894871 w 1290096"/>
                  <a:gd name="connsiteY934" fmla="*/ 651557 h 1224583"/>
                  <a:gd name="connsiteX935" fmla="*/ 894442 w 1290096"/>
                  <a:gd name="connsiteY935" fmla="*/ 660139 h 1224583"/>
                  <a:gd name="connsiteX936" fmla="*/ 895301 w 1290096"/>
                  <a:gd name="connsiteY936" fmla="*/ 663286 h 1224583"/>
                  <a:gd name="connsiteX937" fmla="*/ 898305 w 1290096"/>
                  <a:gd name="connsiteY937" fmla="*/ 665861 h 1224583"/>
                  <a:gd name="connsiteX938" fmla="*/ 900736 w 1290096"/>
                  <a:gd name="connsiteY938" fmla="*/ 668579 h 1224583"/>
                  <a:gd name="connsiteX939" fmla="*/ 900593 w 1290096"/>
                  <a:gd name="connsiteY939" fmla="*/ 669294 h 1224583"/>
                  <a:gd name="connsiteX940" fmla="*/ 893012 w 1290096"/>
                  <a:gd name="connsiteY940" fmla="*/ 668150 h 1224583"/>
                  <a:gd name="connsiteX941" fmla="*/ 884286 w 1290096"/>
                  <a:gd name="connsiteY941" fmla="*/ 677304 h 1224583"/>
                  <a:gd name="connsiteX942" fmla="*/ 881569 w 1290096"/>
                  <a:gd name="connsiteY942" fmla="*/ 678878 h 1224583"/>
                  <a:gd name="connsiteX943" fmla="*/ 879995 w 1290096"/>
                  <a:gd name="connsiteY943" fmla="*/ 679307 h 1224583"/>
                  <a:gd name="connsiteX944" fmla="*/ 879709 w 1290096"/>
                  <a:gd name="connsiteY944" fmla="*/ 678020 h 1224583"/>
                  <a:gd name="connsiteX945" fmla="*/ 886718 w 1290096"/>
                  <a:gd name="connsiteY945" fmla="*/ 668436 h 1224583"/>
                  <a:gd name="connsiteX946" fmla="*/ 888578 w 1290096"/>
                  <a:gd name="connsiteY946" fmla="*/ 664145 h 1224583"/>
                  <a:gd name="connsiteX947" fmla="*/ 888435 w 1290096"/>
                  <a:gd name="connsiteY947" fmla="*/ 660855 h 1224583"/>
                  <a:gd name="connsiteX948" fmla="*/ 890151 w 1290096"/>
                  <a:gd name="connsiteY948" fmla="*/ 650556 h 1224583"/>
                  <a:gd name="connsiteX949" fmla="*/ 889150 w 1290096"/>
                  <a:gd name="connsiteY949" fmla="*/ 647695 h 1224583"/>
                  <a:gd name="connsiteX950" fmla="*/ 888148 w 1290096"/>
                  <a:gd name="connsiteY950" fmla="*/ 646407 h 1224583"/>
                  <a:gd name="connsiteX951" fmla="*/ 885145 w 1290096"/>
                  <a:gd name="connsiteY951" fmla="*/ 647409 h 1224583"/>
                  <a:gd name="connsiteX952" fmla="*/ 882856 w 1290096"/>
                  <a:gd name="connsiteY952" fmla="*/ 649125 h 1224583"/>
                  <a:gd name="connsiteX953" fmla="*/ 880567 w 1290096"/>
                  <a:gd name="connsiteY953" fmla="*/ 649840 h 1224583"/>
                  <a:gd name="connsiteX954" fmla="*/ 877278 w 1290096"/>
                  <a:gd name="connsiteY954" fmla="*/ 652987 h 1224583"/>
                  <a:gd name="connsiteX955" fmla="*/ 874416 w 1290096"/>
                  <a:gd name="connsiteY955" fmla="*/ 658566 h 1224583"/>
                  <a:gd name="connsiteX956" fmla="*/ 870555 w 1290096"/>
                  <a:gd name="connsiteY956" fmla="*/ 670295 h 1224583"/>
                  <a:gd name="connsiteX957" fmla="*/ 867693 w 1290096"/>
                  <a:gd name="connsiteY957" fmla="*/ 674587 h 1224583"/>
                  <a:gd name="connsiteX958" fmla="*/ 867693 w 1290096"/>
                  <a:gd name="connsiteY958" fmla="*/ 670295 h 1224583"/>
                  <a:gd name="connsiteX959" fmla="*/ 869410 w 1290096"/>
                  <a:gd name="connsiteY959" fmla="*/ 664431 h 1224583"/>
                  <a:gd name="connsiteX960" fmla="*/ 870268 w 1290096"/>
                  <a:gd name="connsiteY960" fmla="*/ 655419 h 1224583"/>
                  <a:gd name="connsiteX961" fmla="*/ 869267 w 1290096"/>
                  <a:gd name="connsiteY961" fmla="*/ 654132 h 1224583"/>
                  <a:gd name="connsiteX962" fmla="*/ 854534 w 1290096"/>
                  <a:gd name="connsiteY962" fmla="*/ 657135 h 1224583"/>
                  <a:gd name="connsiteX963" fmla="*/ 849670 w 1290096"/>
                  <a:gd name="connsiteY963" fmla="*/ 661856 h 1224583"/>
                  <a:gd name="connsiteX964" fmla="*/ 848812 w 1290096"/>
                  <a:gd name="connsiteY964" fmla="*/ 663858 h 1224583"/>
                  <a:gd name="connsiteX965" fmla="*/ 848669 w 1290096"/>
                  <a:gd name="connsiteY965" fmla="*/ 665861 h 1224583"/>
                  <a:gd name="connsiteX966" fmla="*/ 848240 w 1290096"/>
                  <a:gd name="connsiteY966" fmla="*/ 667291 h 1224583"/>
                  <a:gd name="connsiteX967" fmla="*/ 844950 w 1290096"/>
                  <a:gd name="connsiteY967" fmla="*/ 669294 h 1224583"/>
                  <a:gd name="connsiteX968" fmla="*/ 841374 w 1290096"/>
                  <a:gd name="connsiteY968" fmla="*/ 669580 h 1224583"/>
                  <a:gd name="connsiteX969" fmla="*/ 838513 w 1290096"/>
                  <a:gd name="connsiteY969" fmla="*/ 669437 h 1224583"/>
                  <a:gd name="connsiteX970" fmla="*/ 836654 w 1290096"/>
                  <a:gd name="connsiteY970" fmla="*/ 671011 h 1224583"/>
                  <a:gd name="connsiteX971" fmla="*/ 836940 w 1290096"/>
                  <a:gd name="connsiteY971" fmla="*/ 674014 h 1224583"/>
                  <a:gd name="connsiteX972" fmla="*/ 840659 w 1290096"/>
                  <a:gd name="connsiteY972" fmla="*/ 677018 h 1224583"/>
                  <a:gd name="connsiteX973" fmla="*/ 845665 w 1290096"/>
                  <a:gd name="connsiteY973" fmla="*/ 679307 h 1224583"/>
                  <a:gd name="connsiteX974" fmla="*/ 843948 w 1290096"/>
                  <a:gd name="connsiteY974" fmla="*/ 680451 h 1224583"/>
                  <a:gd name="connsiteX975" fmla="*/ 837512 w 1290096"/>
                  <a:gd name="connsiteY975" fmla="*/ 680022 h 1224583"/>
                  <a:gd name="connsiteX976" fmla="*/ 832648 w 1290096"/>
                  <a:gd name="connsiteY976" fmla="*/ 677734 h 1224583"/>
                  <a:gd name="connsiteX977" fmla="*/ 829501 w 1290096"/>
                  <a:gd name="connsiteY977" fmla="*/ 673728 h 1224583"/>
                  <a:gd name="connsiteX978" fmla="*/ 826926 w 1290096"/>
                  <a:gd name="connsiteY978" fmla="*/ 671869 h 1224583"/>
                  <a:gd name="connsiteX979" fmla="*/ 825925 w 1290096"/>
                  <a:gd name="connsiteY979" fmla="*/ 672155 h 1224583"/>
                  <a:gd name="connsiteX980" fmla="*/ 823779 w 1290096"/>
                  <a:gd name="connsiteY980" fmla="*/ 674157 h 1224583"/>
                  <a:gd name="connsiteX981" fmla="*/ 820490 w 1290096"/>
                  <a:gd name="connsiteY981" fmla="*/ 679879 h 1224583"/>
                  <a:gd name="connsiteX982" fmla="*/ 820347 w 1290096"/>
                  <a:gd name="connsiteY982" fmla="*/ 684457 h 1224583"/>
                  <a:gd name="connsiteX983" fmla="*/ 821634 w 1290096"/>
                  <a:gd name="connsiteY983" fmla="*/ 687174 h 1224583"/>
                  <a:gd name="connsiteX984" fmla="*/ 821205 w 1290096"/>
                  <a:gd name="connsiteY984" fmla="*/ 688462 h 1224583"/>
                  <a:gd name="connsiteX985" fmla="*/ 809189 w 1290096"/>
                  <a:gd name="connsiteY985" fmla="*/ 691466 h 1224583"/>
                  <a:gd name="connsiteX986" fmla="*/ 804469 w 1290096"/>
                  <a:gd name="connsiteY986" fmla="*/ 696758 h 1224583"/>
                  <a:gd name="connsiteX987" fmla="*/ 802752 w 1290096"/>
                  <a:gd name="connsiteY987" fmla="*/ 703195 h 1224583"/>
                  <a:gd name="connsiteX988" fmla="*/ 799748 w 1290096"/>
                  <a:gd name="connsiteY988" fmla="*/ 707343 h 1224583"/>
                  <a:gd name="connsiteX989" fmla="*/ 791881 w 1290096"/>
                  <a:gd name="connsiteY989" fmla="*/ 713065 h 1224583"/>
                  <a:gd name="connsiteX990" fmla="*/ 784443 w 1290096"/>
                  <a:gd name="connsiteY990" fmla="*/ 713494 h 1224583"/>
                  <a:gd name="connsiteX991" fmla="*/ 777434 w 1290096"/>
                  <a:gd name="connsiteY991" fmla="*/ 716641 h 1224583"/>
                  <a:gd name="connsiteX992" fmla="*/ 775288 w 1290096"/>
                  <a:gd name="connsiteY992" fmla="*/ 718358 h 1224583"/>
                  <a:gd name="connsiteX993" fmla="*/ 773286 w 1290096"/>
                  <a:gd name="connsiteY993" fmla="*/ 721504 h 1224583"/>
                  <a:gd name="connsiteX994" fmla="*/ 773572 w 1290096"/>
                  <a:gd name="connsiteY994" fmla="*/ 723650 h 1224583"/>
                  <a:gd name="connsiteX995" fmla="*/ 775431 w 1290096"/>
                  <a:gd name="connsiteY995" fmla="*/ 724937 h 1224583"/>
                  <a:gd name="connsiteX996" fmla="*/ 794027 w 1290096"/>
                  <a:gd name="connsiteY996" fmla="*/ 725367 h 1224583"/>
                  <a:gd name="connsiteX997" fmla="*/ 800750 w 1290096"/>
                  <a:gd name="connsiteY997" fmla="*/ 724222 h 1224583"/>
                  <a:gd name="connsiteX998" fmla="*/ 802323 w 1290096"/>
                  <a:gd name="connsiteY998" fmla="*/ 724651 h 1224583"/>
                  <a:gd name="connsiteX999" fmla="*/ 803039 w 1290096"/>
                  <a:gd name="connsiteY999" fmla="*/ 725367 h 1224583"/>
                  <a:gd name="connsiteX1000" fmla="*/ 805184 w 1290096"/>
                  <a:gd name="connsiteY1000" fmla="*/ 726082 h 1224583"/>
                  <a:gd name="connsiteX1001" fmla="*/ 804612 w 1290096"/>
                  <a:gd name="connsiteY1001" fmla="*/ 727226 h 1224583"/>
                  <a:gd name="connsiteX1002" fmla="*/ 802323 w 1290096"/>
                  <a:gd name="connsiteY1002" fmla="*/ 727226 h 1224583"/>
                  <a:gd name="connsiteX1003" fmla="*/ 798032 w 1290096"/>
                  <a:gd name="connsiteY1003" fmla="*/ 728084 h 1224583"/>
                  <a:gd name="connsiteX1004" fmla="*/ 790737 w 1290096"/>
                  <a:gd name="connsiteY1004" fmla="*/ 730230 h 1224583"/>
                  <a:gd name="connsiteX1005" fmla="*/ 786446 w 1290096"/>
                  <a:gd name="connsiteY1005" fmla="*/ 730945 h 1224583"/>
                  <a:gd name="connsiteX1006" fmla="*/ 783871 w 1290096"/>
                  <a:gd name="connsiteY1006" fmla="*/ 730945 h 1224583"/>
                  <a:gd name="connsiteX1007" fmla="*/ 776433 w 1290096"/>
                  <a:gd name="connsiteY1007" fmla="*/ 728227 h 1224583"/>
                  <a:gd name="connsiteX1008" fmla="*/ 769424 w 1290096"/>
                  <a:gd name="connsiteY1008" fmla="*/ 729086 h 1224583"/>
                  <a:gd name="connsiteX1009" fmla="*/ 763845 w 1290096"/>
                  <a:gd name="connsiteY1009" fmla="*/ 732948 h 1224583"/>
                  <a:gd name="connsiteX1010" fmla="*/ 762987 w 1290096"/>
                  <a:gd name="connsiteY1010" fmla="*/ 734807 h 1224583"/>
                  <a:gd name="connsiteX1011" fmla="*/ 765562 w 1290096"/>
                  <a:gd name="connsiteY1011" fmla="*/ 741959 h 1224583"/>
                  <a:gd name="connsiteX1012" fmla="*/ 767421 w 1290096"/>
                  <a:gd name="connsiteY1012" fmla="*/ 744248 h 1224583"/>
                  <a:gd name="connsiteX1013" fmla="*/ 769567 w 1290096"/>
                  <a:gd name="connsiteY1013" fmla="*/ 744820 h 1224583"/>
                  <a:gd name="connsiteX1014" fmla="*/ 768995 w 1290096"/>
                  <a:gd name="connsiteY1014" fmla="*/ 746394 h 1224583"/>
                  <a:gd name="connsiteX1015" fmla="*/ 767135 w 1290096"/>
                  <a:gd name="connsiteY1015" fmla="*/ 747824 h 1224583"/>
                  <a:gd name="connsiteX1016" fmla="*/ 765562 w 1290096"/>
                  <a:gd name="connsiteY1016" fmla="*/ 749684 h 1224583"/>
                  <a:gd name="connsiteX1017" fmla="*/ 767135 w 1290096"/>
                  <a:gd name="connsiteY1017" fmla="*/ 755834 h 1224583"/>
                  <a:gd name="connsiteX1018" fmla="*/ 765562 w 1290096"/>
                  <a:gd name="connsiteY1018" fmla="*/ 755548 h 1224583"/>
                  <a:gd name="connsiteX1019" fmla="*/ 761270 w 1290096"/>
                  <a:gd name="connsiteY1019" fmla="*/ 748253 h 1224583"/>
                  <a:gd name="connsiteX1020" fmla="*/ 759554 w 1290096"/>
                  <a:gd name="connsiteY1020" fmla="*/ 739242 h 1224583"/>
                  <a:gd name="connsiteX1021" fmla="*/ 758695 w 1290096"/>
                  <a:gd name="connsiteY1021" fmla="*/ 738240 h 1224583"/>
                  <a:gd name="connsiteX1022" fmla="*/ 757837 w 1290096"/>
                  <a:gd name="connsiteY1022" fmla="*/ 737668 h 1224583"/>
                  <a:gd name="connsiteX1023" fmla="*/ 753117 w 1290096"/>
                  <a:gd name="connsiteY1023" fmla="*/ 740100 h 1224583"/>
                  <a:gd name="connsiteX1024" fmla="*/ 747252 w 1290096"/>
                  <a:gd name="connsiteY1024" fmla="*/ 741101 h 1224583"/>
                  <a:gd name="connsiteX1025" fmla="*/ 742103 w 1290096"/>
                  <a:gd name="connsiteY1025" fmla="*/ 744248 h 1224583"/>
                  <a:gd name="connsiteX1026" fmla="*/ 736953 w 1290096"/>
                  <a:gd name="connsiteY1026" fmla="*/ 745965 h 1224583"/>
                  <a:gd name="connsiteX1027" fmla="*/ 736238 w 1290096"/>
                  <a:gd name="connsiteY1027" fmla="*/ 747681 h 1224583"/>
                  <a:gd name="connsiteX1028" fmla="*/ 738241 w 1290096"/>
                  <a:gd name="connsiteY1028" fmla="*/ 749398 h 1224583"/>
                  <a:gd name="connsiteX1029" fmla="*/ 745822 w 1290096"/>
                  <a:gd name="connsiteY1029" fmla="*/ 750256 h 1224583"/>
                  <a:gd name="connsiteX1030" fmla="*/ 746251 w 1290096"/>
                  <a:gd name="connsiteY1030" fmla="*/ 752258 h 1224583"/>
                  <a:gd name="connsiteX1031" fmla="*/ 742818 w 1290096"/>
                  <a:gd name="connsiteY1031" fmla="*/ 753403 h 1224583"/>
                  <a:gd name="connsiteX1032" fmla="*/ 739671 w 1290096"/>
                  <a:gd name="connsiteY1032" fmla="*/ 753689 h 1224583"/>
                  <a:gd name="connsiteX1033" fmla="*/ 735809 w 1290096"/>
                  <a:gd name="connsiteY1033" fmla="*/ 751543 h 1224583"/>
                  <a:gd name="connsiteX1034" fmla="*/ 731518 w 1290096"/>
                  <a:gd name="connsiteY1034" fmla="*/ 750971 h 1224583"/>
                  <a:gd name="connsiteX1035" fmla="*/ 728942 w 1290096"/>
                  <a:gd name="connsiteY1035" fmla="*/ 751829 h 1224583"/>
                  <a:gd name="connsiteX1036" fmla="*/ 721361 w 1290096"/>
                  <a:gd name="connsiteY1036" fmla="*/ 759411 h 1224583"/>
                  <a:gd name="connsiteX1037" fmla="*/ 722077 w 1290096"/>
                  <a:gd name="connsiteY1037" fmla="*/ 762557 h 1224583"/>
                  <a:gd name="connsiteX1038" fmla="*/ 720932 w 1290096"/>
                  <a:gd name="connsiteY1038" fmla="*/ 766420 h 1224583"/>
                  <a:gd name="connsiteX1039" fmla="*/ 723078 w 1290096"/>
                  <a:gd name="connsiteY1039" fmla="*/ 766992 h 1224583"/>
                  <a:gd name="connsiteX1040" fmla="*/ 728657 w 1290096"/>
                  <a:gd name="connsiteY1040" fmla="*/ 765990 h 1224583"/>
                  <a:gd name="connsiteX1041" fmla="*/ 736667 w 1290096"/>
                  <a:gd name="connsiteY1041" fmla="*/ 761699 h 1224583"/>
                  <a:gd name="connsiteX1042" fmla="*/ 737954 w 1290096"/>
                  <a:gd name="connsiteY1042" fmla="*/ 763273 h 1224583"/>
                  <a:gd name="connsiteX1043" fmla="*/ 736095 w 1290096"/>
                  <a:gd name="connsiteY1043" fmla="*/ 764703 h 1224583"/>
                  <a:gd name="connsiteX1044" fmla="*/ 734092 w 1290096"/>
                  <a:gd name="connsiteY1044" fmla="*/ 767421 h 1224583"/>
                  <a:gd name="connsiteX1045" fmla="*/ 734950 w 1290096"/>
                  <a:gd name="connsiteY1045" fmla="*/ 770139 h 1224583"/>
                  <a:gd name="connsiteX1046" fmla="*/ 738097 w 1290096"/>
                  <a:gd name="connsiteY1046" fmla="*/ 773143 h 1224583"/>
                  <a:gd name="connsiteX1047" fmla="*/ 742103 w 1290096"/>
                  <a:gd name="connsiteY1047" fmla="*/ 774716 h 1224583"/>
                  <a:gd name="connsiteX1048" fmla="*/ 747395 w 1290096"/>
                  <a:gd name="connsiteY1048" fmla="*/ 773286 h 1224583"/>
                  <a:gd name="connsiteX1049" fmla="*/ 748253 w 1290096"/>
                  <a:gd name="connsiteY1049" fmla="*/ 774430 h 1224583"/>
                  <a:gd name="connsiteX1050" fmla="*/ 744820 w 1290096"/>
                  <a:gd name="connsiteY1050" fmla="*/ 778435 h 1224583"/>
                  <a:gd name="connsiteX1051" fmla="*/ 745393 w 1290096"/>
                  <a:gd name="connsiteY1051" fmla="*/ 783299 h 1224583"/>
                  <a:gd name="connsiteX1052" fmla="*/ 744105 w 1290096"/>
                  <a:gd name="connsiteY1052" fmla="*/ 783156 h 1224583"/>
                  <a:gd name="connsiteX1053" fmla="*/ 741530 w 1290096"/>
                  <a:gd name="connsiteY1053" fmla="*/ 778006 h 1224583"/>
                  <a:gd name="connsiteX1054" fmla="*/ 739814 w 1290096"/>
                  <a:gd name="connsiteY1054" fmla="*/ 776862 h 1224583"/>
                  <a:gd name="connsiteX1055" fmla="*/ 736238 w 1290096"/>
                  <a:gd name="connsiteY1055" fmla="*/ 776433 h 1224583"/>
                  <a:gd name="connsiteX1056" fmla="*/ 731088 w 1290096"/>
                  <a:gd name="connsiteY1056" fmla="*/ 772713 h 1224583"/>
                  <a:gd name="connsiteX1057" fmla="*/ 726368 w 1290096"/>
                  <a:gd name="connsiteY1057" fmla="*/ 771712 h 1224583"/>
                  <a:gd name="connsiteX1058" fmla="*/ 720074 w 1290096"/>
                  <a:gd name="connsiteY1058" fmla="*/ 775574 h 1224583"/>
                  <a:gd name="connsiteX1059" fmla="*/ 714781 w 1290096"/>
                  <a:gd name="connsiteY1059" fmla="*/ 781439 h 1224583"/>
                  <a:gd name="connsiteX1060" fmla="*/ 713494 w 1290096"/>
                  <a:gd name="connsiteY1060" fmla="*/ 783871 h 1224583"/>
                  <a:gd name="connsiteX1061" fmla="*/ 710776 w 1290096"/>
                  <a:gd name="connsiteY1061" fmla="*/ 786016 h 1224583"/>
                  <a:gd name="connsiteX1062" fmla="*/ 710633 w 1290096"/>
                  <a:gd name="connsiteY1062" fmla="*/ 787304 h 1224583"/>
                  <a:gd name="connsiteX1063" fmla="*/ 711778 w 1290096"/>
                  <a:gd name="connsiteY1063" fmla="*/ 788162 h 1224583"/>
                  <a:gd name="connsiteX1064" fmla="*/ 714925 w 1290096"/>
                  <a:gd name="connsiteY1064" fmla="*/ 787590 h 1224583"/>
                  <a:gd name="connsiteX1065" fmla="*/ 722220 w 1290096"/>
                  <a:gd name="connsiteY1065" fmla="*/ 787590 h 1224583"/>
                  <a:gd name="connsiteX1066" fmla="*/ 736524 w 1290096"/>
                  <a:gd name="connsiteY1066" fmla="*/ 788162 h 1224583"/>
                  <a:gd name="connsiteX1067" fmla="*/ 740529 w 1290096"/>
                  <a:gd name="connsiteY1067" fmla="*/ 788734 h 1224583"/>
                  <a:gd name="connsiteX1068" fmla="*/ 739957 w 1290096"/>
                  <a:gd name="connsiteY1068" fmla="*/ 791023 h 1224583"/>
                  <a:gd name="connsiteX1069" fmla="*/ 720646 w 1290096"/>
                  <a:gd name="connsiteY1069" fmla="*/ 791452 h 1224583"/>
                  <a:gd name="connsiteX1070" fmla="*/ 715354 w 1290096"/>
                  <a:gd name="connsiteY1070" fmla="*/ 792453 h 1224583"/>
                  <a:gd name="connsiteX1071" fmla="*/ 711492 w 1290096"/>
                  <a:gd name="connsiteY1071" fmla="*/ 794027 h 1224583"/>
                  <a:gd name="connsiteX1072" fmla="*/ 707486 w 1290096"/>
                  <a:gd name="connsiteY1072" fmla="*/ 793168 h 1224583"/>
                  <a:gd name="connsiteX1073" fmla="*/ 703481 w 1290096"/>
                  <a:gd name="connsiteY1073" fmla="*/ 795600 h 1224583"/>
                  <a:gd name="connsiteX1074" fmla="*/ 700620 w 1290096"/>
                  <a:gd name="connsiteY1074" fmla="*/ 795171 h 1224583"/>
                  <a:gd name="connsiteX1075" fmla="*/ 698046 w 1290096"/>
                  <a:gd name="connsiteY1075" fmla="*/ 797460 h 1224583"/>
                  <a:gd name="connsiteX1076" fmla="*/ 693754 w 1290096"/>
                  <a:gd name="connsiteY1076" fmla="*/ 803038 h 1224583"/>
                  <a:gd name="connsiteX1077" fmla="*/ 691609 w 1290096"/>
                  <a:gd name="connsiteY1077" fmla="*/ 803182 h 1224583"/>
                  <a:gd name="connsiteX1078" fmla="*/ 689177 w 1290096"/>
                  <a:gd name="connsiteY1078" fmla="*/ 804326 h 1224583"/>
                  <a:gd name="connsiteX1079" fmla="*/ 686889 w 1290096"/>
                  <a:gd name="connsiteY1079" fmla="*/ 805899 h 1224583"/>
                  <a:gd name="connsiteX1080" fmla="*/ 688462 w 1290096"/>
                  <a:gd name="connsiteY1080" fmla="*/ 808760 h 1224583"/>
                  <a:gd name="connsiteX1081" fmla="*/ 694899 w 1290096"/>
                  <a:gd name="connsiteY1081" fmla="*/ 810334 h 1224583"/>
                  <a:gd name="connsiteX1082" fmla="*/ 696186 w 1290096"/>
                  <a:gd name="connsiteY1082" fmla="*/ 811621 h 1224583"/>
                  <a:gd name="connsiteX1083" fmla="*/ 691036 w 1290096"/>
                  <a:gd name="connsiteY1083" fmla="*/ 812193 h 1224583"/>
                  <a:gd name="connsiteX1084" fmla="*/ 686030 w 1290096"/>
                  <a:gd name="connsiteY1084" fmla="*/ 811621 h 1224583"/>
                  <a:gd name="connsiteX1085" fmla="*/ 683026 w 1290096"/>
                  <a:gd name="connsiteY1085" fmla="*/ 814339 h 1224583"/>
                  <a:gd name="connsiteX1086" fmla="*/ 680881 w 1290096"/>
                  <a:gd name="connsiteY1086" fmla="*/ 815626 h 1224583"/>
                  <a:gd name="connsiteX1087" fmla="*/ 676732 w 1290096"/>
                  <a:gd name="connsiteY1087" fmla="*/ 816341 h 1224583"/>
                  <a:gd name="connsiteX1088" fmla="*/ 673728 w 1290096"/>
                  <a:gd name="connsiteY1088" fmla="*/ 819488 h 1224583"/>
                  <a:gd name="connsiteX1089" fmla="*/ 673156 w 1290096"/>
                  <a:gd name="connsiteY1089" fmla="*/ 824781 h 1224583"/>
                  <a:gd name="connsiteX1090" fmla="*/ 670581 w 1290096"/>
                  <a:gd name="connsiteY1090" fmla="*/ 824638 h 1224583"/>
                  <a:gd name="connsiteX1091" fmla="*/ 669437 w 1290096"/>
                  <a:gd name="connsiteY1091" fmla="*/ 830073 h 1224583"/>
                  <a:gd name="connsiteX1092" fmla="*/ 671011 w 1290096"/>
                  <a:gd name="connsiteY1092" fmla="*/ 840086 h 1224583"/>
                  <a:gd name="connsiteX1093" fmla="*/ 678020 w 1290096"/>
                  <a:gd name="connsiteY1093" fmla="*/ 839800 h 1224583"/>
                  <a:gd name="connsiteX1094" fmla="*/ 680022 w 1290096"/>
                  <a:gd name="connsiteY1094" fmla="*/ 838942 h 1224583"/>
                  <a:gd name="connsiteX1095" fmla="*/ 682454 w 1290096"/>
                  <a:gd name="connsiteY1095" fmla="*/ 838942 h 1224583"/>
                  <a:gd name="connsiteX1096" fmla="*/ 688033 w 1290096"/>
                  <a:gd name="connsiteY1096" fmla="*/ 837798 h 1224583"/>
                  <a:gd name="connsiteX1097" fmla="*/ 696901 w 1290096"/>
                  <a:gd name="connsiteY1097" fmla="*/ 835509 h 1224583"/>
                  <a:gd name="connsiteX1098" fmla="*/ 698761 w 1290096"/>
                  <a:gd name="connsiteY1098" fmla="*/ 836653 h 1224583"/>
                  <a:gd name="connsiteX1099" fmla="*/ 695185 w 1290096"/>
                  <a:gd name="connsiteY1099" fmla="*/ 839228 h 1224583"/>
                  <a:gd name="connsiteX1100" fmla="*/ 690465 w 1290096"/>
                  <a:gd name="connsiteY1100" fmla="*/ 840515 h 1224583"/>
                  <a:gd name="connsiteX1101" fmla="*/ 687889 w 1290096"/>
                  <a:gd name="connsiteY1101" fmla="*/ 842518 h 1224583"/>
                  <a:gd name="connsiteX1102" fmla="*/ 679164 w 1290096"/>
                  <a:gd name="connsiteY1102" fmla="*/ 842375 h 1224583"/>
                  <a:gd name="connsiteX1103" fmla="*/ 660997 w 1290096"/>
                  <a:gd name="connsiteY1103" fmla="*/ 846523 h 1224583"/>
                  <a:gd name="connsiteX1104" fmla="*/ 661284 w 1290096"/>
                  <a:gd name="connsiteY1104" fmla="*/ 848097 h 1224583"/>
                  <a:gd name="connsiteX1105" fmla="*/ 666720 w 1290096"/>
                  <a:gd name="connsiteY1105" fmla="*/ 850528 h 1224583"/>
                  <a:gd name="connsiteX1106" fmla="*/ 668436 w 1290096"/>
                  <a:gd name="connsiteY1106" fmla="*/ 853675 h 1224583"/>
                  <a:gd name="connsiteX1107" fmla="*/ 666862 w 1290096"/>
                  <a:gd name="connsiteY1107" fmla="*/ 854390 h 1224583"/>
                  <a:gd name="connsiteX1108" fmla="*/ 661856 w 1290096"/>
                  <a:gd name="connsiteY1108" fmla="*/ 853818 h 1224583"/>
                  <a:gd name="connsiteX1109" fmla="*/ 657994 w 1290096"/>
                  <a:gd name="connsiteY1109" fmla="*/ 856393 h 1224583"/>
                  <a:gd name="connsiteX1110" fmla="*/ 655848 w 1290096"/>
                  <a:gd name="connsiteY1110" fmla="*/ 860970 h 1224583"/>
                  <a:gd name="connsiteX1111" fmla="*/ 647266 w 1290096"/>
                  <a:gd name="connsiteY1111" fmla="*/ 869696 h 1224583"/>
                  <a:gd name="connsiteX1112" fmla="*/ 645120 w 1290096"/>
                  <a:gd name="connsiteY1112" fmla="*/ 872843 h 1224583"/>
                  <a:gd name="connsiteX1113" fmla="*/ 643117 w 1290096"/>
                  <a:gd name="connsiteY1113" fmla="*/ 876848 h 1224583"/>
                  <a:gd name="connsiteX1114" fmla="*/ 640543 w 1290096"/>
                  <a:gd name="connsiteY1114" fmla="*/ 882999 h 1224583"/>
                  <a:gd name="connsiteX1115" fmla="*/ 640829 w 1290096"/>
                  <a:gd name="connsiteY1115" fmla="*/ 887147 h 1224583"/>
                  <a:gd name="connsiteX1116" fmla="*/ 642831 w 1290096"/>
                  <a:gd name="connsiteY1116" fmla="*/ 888864 h 1224583"/>
                  <a:gd name="connsiteX1117" fmla="*/ 644691 w 1290096"/>
                  <a:gd name="connsiteY1117" fmla="*/ 888292 h 1224583"/>
                  <a:gd name="connsiteX1118" fmla="*/ 646836 w 1290096"/>
                  <a:gd name="connsiteY1118" fmla="*/ 889007 h 1224583"/>
                  <a:gd name="connsiteX1119" fmla="*/ 647695 w 1290096"/>
                  <a:gd name="connsiteY1119" fmla="*/ 891295 h 1224583"/>
                  <a:gd name="connsiteX1120" fmla="*/ 649268 w 1290096"/>
                  <a:gd name="connsiteY1120" fmla="*/ 891724 h 1224583"/>
                  <a:gd name="connsiteX1121" fmla="*/ 652129 w 1290096"/>
                  <a:gd name="connsiteY1121" fmla="*/ 891152 h 1224583"/>
                  <a:gd name="connsiteX1122" fmla="*/ 658280 w 1290096"/>
                  <a:gd name="connsiteY1122" fmla="*/ 887576 h 1224583"/>
                  <a:gd name="connsiteX1123" fmla="*/ 661427 w 1290096"/>
                  <a:gd name="connsiteY1123" fmla="*/ 885001 h 1224583"/>
                  <a:gd name="connsiteX1124" fmla="*/ 664288 w 1290096"/>
                  <a:gd name="connsiteY1124" fmla="*/ 883857 h 1224583"/>
                  <a:gd name="connsiteX1125" fmla="*/ 658995 w 1290096"/>
                  <a:gd name="connsiteY1125" fmla="*/ 890008 h 1224583"/>
                  <a:gd name="connsiteX1126" fmla="*/ 651986 w 1290096"/>
                  <a:gd name="connsiteY1126" fmla="*/ 895730 h 1224583"/>
                  <a:gd name="connsiteX1127" fmla="*/ 645835 w 1290096"/>
                  <a:gd name="connsiteY1127" fmla="*/ 896445 h 1224583"/>
                  <a:gd name="connsiteX1128" fmla="*/ 643404 w 1290096"/>
                  <a:gd name="connsiteY1128" fmla="*/ 893584 h 1224583"/>
                  <a:gd name="connsiteX1129" fmla="*/ 641401 w 1290096"/>
                  <a:gd name="connsiteY1129" fmla="*/ 891868 h 1224583"/>
                  <a:gd name="connsiteX1130" fmla="*/ 621232 w 1290096"/>
                  <a:gd name="connsiteY1130" fmla="*/ 901880 h 1224583"/>
                  <a:gd name="connsiteX1131" fmla="*/ 617084 w 1290096"/>
                  <a:gd name="connsiteY1131" fmla="*/ 905314 h 1224583"/>
                  <a:gd name="connsiteX1132" fmla="*/ 615653 w 1290096"/>
                  <a:gd name="connsiteY1132" fmla="*/ 909033 h 1224583"/>
                  <a:gd name="connsiteX1133" fmla="*/ 615510 w 1290096"/>
                  <a:gd name="connsiteY1133" fmla="*/ 912752 h 1224583"/>
                  <a:gd name="connsiteX1134" fmla="*/ 618371 w 1290096"/>
                  <a:gd name="connsiteY1134" fmla="*/ 911893 h 1224583"/>
                  <a:gd name="connsiteX1135" fmla="*/ 623521 w 1290096"/>
                  <a:gd name="connsiteY1135" fmla="*/ 909748 h 1224583"/>
                  <a:gd name="connsiteX1136" fmla="*/ 625666 w 1290096"/>
                  <a:gd name="connsiteY1136" fmla="*/ 909891 h 1224583"/>
                  <a:gd name="connsiteX1137" fmla="*/ 622376 w 1290096"/>
                  <a:gd name="connsiteY1137" fmla="*/ 913324 h 1224583"/>
                  <a:gd name="connsiteX1138" fmla="*/ 616512 w 1290096"/>
                  <a:gd name="connsiteY1138" fmla="*/ 916185 h 1224583"/>
                  <a:gd name="connsiteX1139" fmla="*/ 613365 w 1290096"/>
                  <a:gd name="connsiteY1139" fmla="*/ 916471 h 1224583"/>
                  <a:gd name="connsiteX1140" fmla="*/ 609359 w 1290096"/>
                  <a:gd name="connsiteY1140" fmla="*/ 919618 h 1224583"/>
                  <a:gd name="connsiteX1141" fmla="*/ 604639 w 1290096"/>
                  <a:gd name="connsiteY1141" fmla="*/ 921477 h 1224583"/>
                  <a:gd name="connsiteX1142" fmla="*/ 601635 w 1290096"/>
                  <a:gd name="connsiteY1142" fmla="*/ 925482 h 1224583"/>
                  <a:gd name="connsiteX1143" fmla="*/ 593482 w 1290096"/>
                  <a:gd name="connsiteY1143" fmla="*/ 929202 h 1224583"/>
                  <a:gd name="connsiteX1144" fmla="*/ 583469 w 1290096"/>
                  <a:gd name="connsiteY1144" fmla="*/ 940788 h 1224583"/>
                  <a:gd name="connsiteX1145" fmla="*/ 576603 w 1290096"/>
                  <a:gd name="connsiteY1145" fmla="*/ 945508 h 1224583"/>
                  <a:gd name="connsiteX1146" fmla="*/ 574457 w 1290096"/>
                  <a:gd name="connsiteY1146" fmla="*/ 950372 h 1224583"/>
                  <a:gd name="connsiteX1147" fmla="*/ 572168 w 1290096"/>
                  <a:gd name="connsiteY1147" fmla="*/ 953519 h 1224583"/>
                  <a:gd name="connsiteX1148" fmla="*/ 567448 w 1290096"/>
                  <a:gd name="connsiteY1148" fmla="*/ 956093 h 1224583"/>
                  <a:gd name="connsiteX1149" fmla="*/ 564587 w 1290096"/>
                  <a:gd name="connsiteY1149" fmla="*/ 959527 h 1224583"/>
                  <a:gd name="connsiteX1150" fmla="*/ 563157 w 1290096"/>
                  <a:gd name="connsiteY1150" fmla="*/ 963818 h 1224583"/>
                  <a:gd name="connsiteX1151" fmla="*/ 564015 w 1290096"/>
                  <a:gd name="connsiteY1151" fmla="*/ 965105 h 1224583"/>
                  <a:gd name="connsiteX1152" fmla="*/ 565875 w 1290096"/>
                  <a:gd name="connsiteY1152" fmla="*/ 964247 h 1224583"/>
                  <a:gd name="connsiteX1153" fmla="*/ 569165 w 1290096"/>
                  <a:gd name="connsiteY1153" fmla="*/ 964104 h 1224583"/>
                  <a:gd name="connsiteX1154" fmla="*/ 571167 w 1290096"/>
                  <a:gd name="connsiteY1154" fmla="*/ 968109 h 1224583"/>
                  <a:gd name="connsiteX1155" fmla="*/ 573027 w 1290096"/>
                  <a:gd name="connsiteY1155" fmla="*/ 969969 h 1224583"/>
                  <a:gd name="connsiteX1156" fmla="*/ 574028 w 1290096"/>
                  <a:gd name="connsiteY1156" fmla="*/ 972543 h 1224583"/>
                  <a:gd name="connsiteX1157" fmla="*/ 578033 w 1290096"/>
                  <a:gd name="connsiteY1157" fmla="*/ 972972 h 1224583"/>
                  <a:gd name="connsiteX1158" fmla="*/ 586616 w 1290096"/>
                  <a:gd name="connsiteY1158" fmla="*/ 970112 h 1224583"/>
                  <a:gd name="connsiteX1159" fmla="*/ 604639 w 1290096"/>
                  <a:gd name="connsiteY1159" fmla="*/ 960528 h 1224583"/>
                  <a:gd name="connsiteX1160" fmla="*/ 608072 w 1290096"/>
                  <a:gd name="connsiteY1160" fmla="*/ 956952 h 1224583"/>
                  <a:gd name="connsiteX1161" fmla="*/ 605640 w 1290096"/>
                  <a:gd name="connsiteY1161" fmla="*/ 954234 h 1224583"/>
                  <a:gd name="connsiteX1162" fmla="*/ 604067 w 1290096"/>
                  <a:gd name="connsiteY1162" fmla="*/ 953233 h 1224583"/>
                  <a:gd name="connsiteX1163" fmla="*/ 608930 w 1290096"/>
                  <a:gd name="connsiteY1163" fmla="*/ 949943 h 1224583"/>
                  <a:gd name="connsiteX1164" fmla="*/ 613079 w 1290096"/>
                  <a:gd name="connsiteY1164" fmla="*/ 947940 h 1224583"/>
                  <a:gd name="connsiteX1165" fmla="*/ 615939 w 1290096"/>
                  <a:gd name="connsiteY1165" fmla="*/ 947082 h 1224583"/>
                  <a:gd name="connsiteX1166" fmla="*/ 619659 w 1290096"/>
                  <a:gd name="connsiteY1166" fmla="*/ 948226 h 1224583"/>
                  <a:gd name="connsiteX1167" fmla="*/ 620517 w 1290096"/>
                  <a:gd name="connsiteY1167" fmla="*/ 949227 h 1224583"/>
                  <a:gd name="connsiteX1168" fmla="*/ 615653 w 1290096"/>
                  <a:gd name="connsiteY1168" fmla="*/ 951802 h 1224583"/>
                  <a:gd name="connsiteX1169" fmla="*/ 612077 w 1290096"/>
                  <a:gd name="connsiteY1169" fmla="*/ 954234 h 1224583"/>
                  <a:gd name="connsiteX1170" fmla="*/ 613221 w 1290096"/>
                  <a:gd name="connsiteY1170" fmla="*/ 955235 h 1224583"/>
                  <a:gd name="connsiteX1171" fmla="*/ 616082 w 1290096"/>
                  <a:gd name="connsiteY1171" fmla="*/ 955378 h 1224583"/>
                  <a:gd name="connsiteX1172" fmla="*/ 617370 w 1290096"/>
                  <a:gd name="connsiteY1172" fmla="*/ 957238 h 1224583"/>
                  <a:gd name="connsiteX1173" fmla="*/ 618085 w 1290096"/>
                  <a:gd name="connsiteY1173" fmla="*/ 958811 h 1224583"/>
                  <a:gd name="connsiteX1174" fmla="*/ 613651 w 1290096"/>
                  <a:gd name="connsiteY1174" fmla="*/ 960814 h 1224583"/>
                  <a:gd name="connsiteX1175" fmla="*/ 610361 w 1290096"/>
                  <a:gd name="connsiteY1175" fmla="*/ 962960 h 1224583"/>
                  <a:gd name="connsiteX1176" fmla="*/ 605354 w 1290096"/>
                  <a:gd name="connsiteY1176" fmla="*/ 963961 h 1224583"/>
                  <a:gd name="connsiteX1177" fmla="*/ 600062 w 1290096"/>
                  <a:gd name="connsiteY1177" fmla="*/ 966249 h 1224583"/>
                  <a:gd name="connsiteX1178" fmla="*/ 598488 w 1290096"/>
                  <a:gd name="connsiteY1178" fmla="*/ 967537 h 1224583"/>
                  <a:gd name="connsiteX1179" fmla="*/ 596915 w 1290096"/>
                  <a:gd name="connsiteY1179" fmla="*/ 970684 h 1224583"/>
                  <a:gd name="connsiteX1180" fmla="*/ 597916 w 1290096"/>
                  <a:gd name="connsiteY1180" fmla="*/ 971685 h 1224583"/>
                  <a:gd name="connsiteX1181" fmla="*/ 599490 w 1290096"/>
                  <a:gd name="connsiteY1181" fmla="*/ 975261 h 1224583"/>
                  <a:gd name="connsiteX1182" fmla="*/ 597773 w 1290096"/>
                  <a:gd name="connsiteY1182" fmla="*/ 975118 h 1224583"/>
                  <a:gd name="connsiteX1183" fmla="*/ 594340 w 1290096"/>
                  <a:gd name="connsiteY1183" fmla="*/ 975833 h 1224583"/>
                  <a:gd name="connsiteX1184" fmla="*/ 586759 w 1290096"/>
                  <a:gd name="connsiteY1184" fmla="*/ 974832 h 1224583"/>
                  <a:gd name="connsiteX1185" fmla="*/ 582182 w 1290096"/>
                  <a:gd name="connsiteY1185" fmla="*/ 975547 h 1224583"/>
                  <a:gd name="connsiteX1186" fmla="*/ 578891 w 1290096"/>
                  <a:gd name="connsiteY1186" fmla="*/ 976548 h 1224583"/>
                  <a:gd name="connsiteX1187" fmla="*/ 577032 w 1290096"/>
                  <a:gd name="connsiteY1187" fmla="*/ 978551 h 1224583"/>
                  <a:gd name="connsiteX1188" fmla="*/ 575745 w 1290096"/>
                  <a:gd name="connsiteY1188" fmla="*/ 978408 h 1224583"/>
                  <a:gd name="connsiteX1189" fmla="*/ 574457 w 1290096"/>
                  <a:gd name="connsiteY1189" fmla="*/ 974403 h 1224583"/>
                  <a:gd name="connsiteX1190" fmla="*/ 573170 w 1290096"/>
                  <a:gd name="connsiteY1190" fmla="*/ 973831 h 1224583"/>
                  <a:gd name="connsiteX1191" fmla="*/ 571310 w 1290096"/>
                  <a:gd name="connsiteY1191" fmla="*/ 972257 h 1224583"/>
                  <a:gd name="connsiteX1192" fmla="*/ 567162 w 1290096"/>
                  <a:gd name="connsiteY1192" fmla="*/ 967394 h 1224583"/>
                  <a:gd name="connsiteX1193" fmla="*/ 564301 w 1290096"/>
                  <a:gd name="connsiteY1193" fmla="*/ 968109 h 1224583"/>
                  <a:gd name="connsiteX1194" fmla="*/ 561869 w 1290096"/>
                  <a:gd name="connsiteY1194" fmla="*/ 969253 h 1224583"/>
                  <a:gd name="connsiteX1195" fmla="*/ 555862 w 1290096"/>
                  <a:gd name="connsiteY1195" fmla="*/ 969969 h 1224583"/>
                  <a:gd name="connsiteX1196" fmla="*/ 550855 w 1290096"/>
                  <a:gd name="connsiteY1196" fmla="*/ 975261 h 1224583"/>
                  <a:gd name="connsiteX1197" fmla="*/ 548710 w 1290096"/>
                  <a:gd name="connsiteY1197" fmla="*/ 975118 h 1224583"/>
                  <a:gd name="connsiteX1198" fmla="*/ 548423 w 1290096"/>
                  <a:gd name="connsiteY1198" fmla="*/ 973402 h 1224583"/>
                  <a:gd name="connsiteX1199" fmla="*/ 550855 w 1290096"/>
                  <a:gd name="connsiteY1199" fmla="*/ 970255 h 1224583"/>
                  <a:gd name="connsiteX1200" fmla="*/ 550140 w 1290096"/>
                  <a:gd name="connsiteY1200" fmla="*/ 968967 h 1224583"/>
                  <a:gd name="connsiteX1201" fmla="*/ 541271 w 1290096"/>
                  <a:gd name="connsiteY1201" fmla="*/ 966392 h 1224583"/>
                  <a:gd name="connsiteX1202" fmla="*/ 536122 w 1290096"/>
                  <a:gd name="connsiteY1202" fmla="*/ 967537 h 1224583"/>
                  <a:gd name="connsiteX1203" fmla="*/ 533118 w 1290096"/>
                  <a:gd name="connsiteY1203" fmla="*/ 968538 h 1224583"/>
                  <a:gd name="connsiteX1204" fmla="*/ 527683 w 1290096"/>
                  <a:gd name="connsiteY1204" fmla="*/ 971685 h 1224583"/>
                  <a:gd name="connsiteX1205" fmla="*/ 527110 w 1290096"/>
                  <a:gd name="connsiteY1205" fmla="*/ 973688 h 1224583"/>
                  <a:gd name="connsiteX1206" fmla="*/ 527825 w 1290096"/>
                  <a:gd name="connsiteY1206" fmla="*/ 976262 h 1224583"/>
                  <a:gd name="connsiteX1207" fmla="*/ 530686 w 1290096"/>
                  <a:gd name="connsiteY1207" fmla="*/ 977264 h 1224583"/>
                  <a:gd name="connsiteX1208" fmla="*/ 534119 w 1290096"/>
                  <a:gd name="connsiteY1208" fmla="*/ 977121 h 1224583"/>
                  <a:gd name="connsiteX1209" fmla="*/ 535550 w 1290096"/>
                  <a:gd name="connsiteY1209" fmla="*/ 978694 h 1224583"/>
                  <a:gd name="connsiteX1210" fmla="*/ 535407 w 1290096"/>
                  <a:gd name="connsiteY1210" fmla="*/ 981126 h 1224583"/>
                  <a:gd name="connsiteX1211" fmla="*/ 533690 w 1290096"/>
                  <a:gd name="connsiteY1211" fmla="*/ 982556 h 1224583"/>
                  <a:gd name="connsiteX1212" fmla="*/ 524392 w 1290096"/>
                  <a:gd name="connsiteY1212" fmla="*/ 983844 h 1224583"/>
                  <a:gd name="connsiteX1213" fmla="*/ 521818 w 1290096"/>
                  <a:gd name="connsiteY1213" fmla="*/ 986275 h 1224583"/>
                  <a:gd name="connsiteX1214" fmla="*/ 520960 w 1290096"/>
                  <a:gd name="connsiteY1214" fmla="*/ 989851 h 1224583"/>
                  <a:gd name="connsiteX1215" fmla="*/ 523248 w 1290096"/>
                  <a:gd name="connsiteY1215" fmla="*/ 993571 h 1224583"/>
                  <a:gd name="connsiteX1216" fmla="*/ 526395 w 1290096"/>
                  <a:gd name="connsiteY1216" fmla="*/ 995430 h 1224583"/>
                  <a:gd name="connsiteX1217" fmla="*/ 534548 w 1290096"/>
                  <a:gd name="connsiteY1217" fmla="*/ 1003154 h 1224583"/>
                  <a:gd name="connsiteX1218" fmla="*/ 534977 w 1290096"/>
                  <a:gd name="connsiteY1218" fmla="*/ 1004728 h 1224583"/>
                  <a:gd name="connsiteX1219" fmla="*/ 525537 w 1290096"/>
                  <a:gd name="connsiteY1219" fmla="*/ 999149 h 1224583"/>
                  <a:gd name="connsiteX1220" fmla="*/ 522533 w 1290096"/>
                  <a:gd name="connsiteY1220" fmla="*/ 997719 h 1224583"/>
                  <a:gd name="connsiteX1221" fmla="*/ 519243 w 1290096"/>
                  <a:gd name="connsiteY1221" fmla="*/ 993141 h 1224583"/>
                  <a:gd name="connsiteX1222" fmla="*/ 511948 w 1290096"/>
                  <a:gd name="connsiteY1222" fmla="*/ 992140 h 1224583"/>
                  <a:gd name="connsiteX1223" fmla="*/ 508229 w 1290096"/>
                  <a:gd name="connsiteY1223" fmla="*/ 992569 h 1224583"/>
                  <a:gd name="connsiteX1224" fmla="*/ 505797 w 1290096"/>
                  <a:gd name="connsiteY1224" fmla="*/ 992283 h 1224583"/>
                  <a:gd name="connsiteX1225" fmla="*/ 503365 w 1290096"/>
                  <a:gd name="connsiteY1225" fmla="*/ 992712 h 1224583"/>
                  <a:gd name="connsiteX1226" fmla="*/ 497787 w 1290096"/>
                  <a:gd name="connsiteY1226" fmla="*/ 996288 h 1224583"/>
                  <a:gd name="connsiteX1227" fmla="*/ 486343 w 1290096"/>
                  <a:gd name="connsiteY1227" fmla="*/ 999435 h 1224583"/>
                  <a:gd name="connsiteX1228" fmla="*/ 484198 w 1290096"/>
                  <a:gd name="connsiteY1228" fmla="*/ 1000723 h 1224583"/>
                  <a:gd name="connsiteX1229" fmla="*/ 483769 w 1290096"/>
                  <a:gd name="connsiteY1229" fmla="*/ 1002010 h 1224583"/>
                  <a:gd name="connsiteX1230" fmla="*/ 479334 w 1290096"/>
                  <a:gd name="connsiteY1230" fmla="*/ 1007303 h 1224583"/>
                  <a:gd name="connsiteX1231" fmla="*/ 477904 w 1290096"/>
                  <a:gd name="connsiteY1231" fmla="*/ 1010593 h 1224583"/>
                  <a:gd name="connsiteX1232" fmla="*/ 479334 w 1290096"/>
                  <a:gd name="connsiteY1232" fmla="*/ 1011594 h 1224583"/>
                  <a:gd name="connsiteX1233" fmla="*/ 486772 w 1290096"/>
                  <a:gd name="connsiteY1233" fmla="*/ 1010306 h 1224583"/>
                  <a:gd name="connsiteX1234" fmla="*/ 489347 w 1290096"/>
                  <a:gd name="connsiteY1234" fmla="*/ 1009162 h 1224583"/>
                  <a:gd name="connsiteX1235" fmla="*/ 493353 w 1290096"/>
                  <a:gd name="connsiteY1235" fmla="*/ 1009162 h 1224583"/>
                  <a:gd name="connsiteX1236" fmla="*/ 498359 w 1290096"/>
                  <a:gd name="connsiteY1236" fmla="*/ 1011022 h 1224583"/>
                  <a:gd name="connsiteX1237" fmla="*/ 517526 w 1290096"/>
                  <a:gd name="connsiteY1237" fmla="*/ 1008161 h 1224583"/>
                  <a:gd name="connsiteX1238" fmla="*/ 519100 w 1290096"/>
                  <a:gd name="connsiteY1238" fmla="*/ 1010020 h 1224583"/>
                  <a:gd name="connsiteX1239" fmla="*/ 510374 w 1290096"/>
                  <a:gd name="connsiteY1239" fmla="*/ 1010593 h 1224583"/>
                  <a:gd name="connsiteX1240" fmla="*/ 502364 w 1290096"/>
                  <a:gd name="connsiteY1240" fmla="*/ 1012881 h 1224583"/>
                  <a:gd name="connsiteX1241" fmla="*/ 501792 w 1290096"/>
                  <a:gd name="connsiteY1241" fmla="*/ 1014169 h 1224583"/>
                  <a:gd name="connsiteX1242" fmla="*/ 502078 w 1290096"/>
                  <a:gd name="connsiteY1242" fmla="*/ 1015885 h 1224583"/>
                  <a:gd name="connsiteX1243" fmla="*/ 506941 w 1290096"/>
                  <a:gd name="connsiteY1243" fmla="*/ 1017029 h 1224583"/>
                  <a:gd name="connsiteX1244" fmla="*/ 505797 w 1290096"/>
                  <a:gd name="connsiteY1244" fmla="*/ 1018031 h 1224583"/>
                  <a:gd name="connsiteX1245" fmla="*/ 503222 w 1290096"/>
                  <a:gd name="connsiteY1245" fmla="*/ 1018746 h 1224583"/>
                  <a:gd name="connsiteX1246" fmla="*/ 500791 w 1290096"/>
                  <a:gd name="connsiteY1246" fmla="*/ 1019032 h 1224583"/>
                  <a:gd name="connsiteX1247" fmla="*/ 494497 w 1290096"/>
                  <a:gd name="connsiteY1247" fmla="*/ 1016171 h 1224583"/>
                  <a:gd name="connsiteX1248" fmla="*/ 484770 w 1290096"/>
                  <a:gd name="connsiteY1248" fmla="*/ 1015027 h 1224583"/>
                  <a:gd name="connsiteX1249" fmla="*/ 478190 w 1290096"/>
                  <a:gd name="connsiteY1249" fmla="*/ 1014455 h 1224583"/>
                  <a:gd name="connsiteX1250" fmla="*/ 474328 w 1290096"/>
                  <a:gd name="connsiteY1250" fmla="*/ 1015170 h 1224583"/>
                  <a:gd name="connsiteX1251" fmla="*/ 468892 w 1290096"/>
                  <a:gd name="connsiteY1251" fmla="*/ 1015742 h 1224583"/>
                  <a:gd name="connsiteX1252" fmla="*/ 466317 w 1290096"/>
                  <a:gd name="connsiteY1252" fmla="*/ 1015742 h 1224583"/>
                  <a:gd name="connsiteX1253" fmla="*/ 463885 w 1290096"/>
                  <a:gd name="connsiteY1253" fmla="*/ 1017029 h 1224583"/>
                  <a:gd name="connsiteX1254" fmla="*/ 462884 w 1290096"/>
                  <a:gd name="connsiteY1254" fmla="*/ 1020033 h 1224583"/>
                  <a:gd name="connsiteX1255" fmla="*/ 460739 w 1290096"/>
                  <a:gd name="connsiteY1255" fmla="*/ 1021750 h 1224583"/>
                  <a:gd name="connsiteX1256" fmla="*/ 459308 w 1290096"/>
                  <a:gd name="connsiteY1256" fmla="*/ 1023466 h 1224583"/>
                  <a:gd name="connsiteX1257" fmla="*/ 459880 w 1290096"/>
                  <a:gd name="connsiteY1257" fmla="*/ 1025326 h 1224583"/>
                  <a:gd name="connsiteX1258" fmla="*/ 463600 w 1290096"/>
                  <a:gd name="connsiteY1258" fmla="*/ 1024897 h 1224583"/>
                  <a:gd name="connsiteX1259" fmla="*/ 469464 w 1290096"/>
                  <a:gd name="connsiteY1259" fmla="*/ 1023466 h 1224583"/>
                  <a:gd name="connsiteX1260" fmla="*/ 476616 w 1290096"/>
                  <a:gd name="connsiteY1260" fmla="*/ 1022465 h 1224583"/>
                  <a:gd name="connsiteX1261" fmla="*/ 474471 w 1290096"/>
                  <a:gd name="connsiteY1261" fmla="*/ 1024611 h 1224583"/>
                  <a:gd name="connsiteX1262" fmla="*/ 473326 w 1290096"/>
                  <a:gd name="connsiteY1262" fmla="*/ 1025326 h 1224583"/>
                  <a:gd name="connsiteX1263" fmla="*/ 462169 w 1290096"/>
                  <a:gd name="connsiteY1263" fmla="*/ 1027901 h 1224583"/>
                  <a:gd name="connsiteX1264" fmla="*/ 458450 w 1290096"/>
                  <a:gd name="connsiteY1264" fmla="*/ 1028044 h 1224583"/>
                  <a:gd name="connsiteX1265" fmla="*/ 456733 w 1290096"/>
                  <a:gd name="connsiteY1265" fmla="*/ 1026756 h 1224583"/>
                  <a:gd name="connsiteX1266" fmla="*/ 455303 w 1290096"/>
                  <a:gd name="connsiteY1266" fmla="*/ 1025326 h 1224583"/>
                  <a:gd name="connsiteX1267" fmla="*/ 453157 w 1290096"/>
                  <a:gd name="connsiteY1267" fmla="*/ 1024897 h 1224583"/>
                  <a:gd name="connsiteX1268" fmla="*/ 449724 w 1290096"/>
                  <a:gd name="connsiteY1268" fmla="*/ 1026327 h 1224583"/>
                  <a:gd name="connsiteX1269" fmla="*/ 447436 w 1290096"/>
                  <a:gd name="connsiteY1269" fmla="*/ 1026613 h 1224583"/>
                  <a:gd name="connsiteX1270" fmla="*/ 441857 w 1290096"/>
                  <a:gd name="connsiteY1270" fmla="*/ 1029760 h 1224583"/>
                  <a:gd name="connsiteX1271" fmla="*/ 440427 w 1290096"/>
                  <a:gd name="connsiteY1271" fmla="*/ 1033193 h 1224583"/>
                  <a:gd name="connsiteX1272" fmla="*/ 438567 w 1290096"/>
                  <a:gd name="connsiteY1272" fmla="*/ 1034624 h 1224583"/>
                  <a:gd name="connsiteX1273" fmla="*/ 436565 w 1290096"/>
                  <a:gd name="connsiteY1273" fmla="*/ 1037198 h 1224583"/>
                  <a:gd name="connsiteX1274" fmla="*/ 434705 w 1290096"/>
                  <a:gd name="connsiteY1274" fmla="*/ 1037055 h 1224583"/>
                  <a:gd name="connsiteX1275" fmla="*/ 433131 w 1290096"/>
                  <a:gd name="connsiteY1275" fmla="*/ 1035482 h 1224583"/>
                  <a:gd name="connsiteX1276" fmla="*/ 430128 w 1290096"/>
                  <a:gd name="connsiteY1276" fmla="*/ 1036769 h 1224583"/>
                  <a:gd name="connsiteX1277" fmla="*/ 428697 w 1290096"/>
                  <a:gd name="connsiteY1277" fmla="*/ 1043063 h 1224583"/>
                  <a:gd name="connsiteX1278" fmla="*/ 430557 w 1290096"/>
                  <a:gd name="connsiteY1278" fmla="*/ 1046353 h 1224583"/>
                  <a:gd name="connsiteX1279" fmla="*/ 433847 w 1290096"/>
                  <a:gd name="connsiteY1279" fmla="*/ 1047354 h 1224583"/>
                  <a:gd name="connsiteX1280" fmla="*/ 440141 w 1290096"/>
                  <a:gd name="connsiteY1280" fmla="*/ 1046925 h 1224583"/>
                  <a:gd name="connsiteX1281" fmla="*/ 445862 w 1290096"/>
                  <a:gd name="connsiteY1281" fmla="*/ 1047927 h 1224583"/>
                  <a:gd name="connsiteX1282" fmla="*/ 460023 w 1290096"/>
                  <a:gd name="connsiteY1282" fmla="*/ 1051216 h 1224583"/>
                  <a:gd name="connsiteX1283" fmla="*/ 468034 w 1290096"/>
                  <a:gd name="connsiteY1283" fmla="*/ 1051216 h 1224583"/>
                  <a:gd name="connsiteX1284" fmla="*/ 476616 w 1290096"/>
                  <a:gd name="connsiteY1284" fmla="*/ 1049500 h 1224583"/>
                  <a:gd name="connsiteX1285" fmla="*/ 478047 w 1290096"/>
                  <a:gd name="connsiteY1285" fmla="*/ 1050358 h 1224583"/>
                  <a:gd name="connsiteX1286" fmla="*/ 469893 w 1290096"/>
                  <a:gd name="connsiteY1286" fmla="*/ 1053505 h 1224583"/>
                  <a:gd name="connsiteX1287" fmla="*/ 456304 w 1290096"/>
                  <a:gd name="connsiteY1287" fmla="*/ 1054363 h 1224583"/>
                  <a:gd name="connsiteX1288" fmla="*/ 449581 w 1290096"/>
                  <a:gd name="connsiteY1288" fmla="*/ 1052504 h 1224583"/>
                  <a:gd name="connsiteX1289" fmla="*/ 439712 w 1290096"/>
                  <a:gd name="connsiteY1289" fmla="*/ 1049214 h 1224583"/>
                  <a:gd name="connsiteX1290" fmla="*/ 429126 w 1290096"/>
                  <a:gd name="connsiteY1290" fmla="*/ 1049786 h 1224583"/>
                  <a:gd name="connsiteX1291" fmla="*/ 425121 w 1290096"/>
                  <a:gd name="connsiteY1291" fmla="*/ 1049071 h 1224583"/>
                  <a:gd name="connsiteX1292" fmla="*/ 423405 w 1290096"/>
                  <a:gd name="connsiteY1292" fmla="*/ 1050072 h 1224583"/>
                  <a:gd name="connsiteX1293" fmla="*/ 422832 w 1290096"/>
                  <a:gd name="connsiteY1293" fmla="*/ 1053219 h 1224583"/>
                  <a:gd name="connsiteX1294" fmla="*/ 423405 w 1290096"/>
                  <a:gd name="connsiteY1294" fmla="*/ 1057796 h 1224583"/>
                  <a:gd name="connsiteX1295" fmla="*/ 425550 w 1290096"/>
                  <a:gd name="connsiteY1295" fmla="*/ 1060800 h 1224583"/>
                  <a:gd name="connsiteX1296" fmla="*/ 428697 w 1290096"/>
                  <a:gd name="connsiteY1296" fmla="*/ 1061945 h 1224583"/>
                  <a:gd name="connsiteX1297" fmla="*/ 430700 w 1290096"/>
                  <a:gd name="connsiteY1297" fmla="*/ 1065521 h 1224583"/>
                  <a:gd name="connsiteX1298" fmla="*/ 433704 w 1290096"/>
                  <a:gd name="connsiteY1298" fmla="*/ 1067237 h 1224583"/>
                  <a:gd name="connsiteX1299" fmla="*/ 435849 w 1290096"/>
                  <a:gd name="connsiteY1299" fmla="*/ 1068095 h 1224583"/>
                  <a:gd name="connsiteX1300" fmla="*/ 433418 w 1290096"/>
                  <a:gd name="connsiteY1300" fmla="*/ 1069526 h 1224583"/>
                  <a:gd name="connsiteX1301" fmla="*/ 430843 w 1290096"/>
                  <a:gd name="connsiteY1301" fmla="*/ 1069383 h 1224583"/>
                  <a:gd name="connsiteX1302" fmla="*/ 425693 w 1290096"/>
                  <a:gd name="connsiteY1302" fmla="*/ 1070527 h 1224583"/>
                  <a:gd name="connsiteX1303" fmla="*/ 425264 w 1290096"/>
                  <a:gd name="connsiteY1303" fmla="*/ 1073102 h 1224583"/>
                  <a:gd name="connsiteX1304" fmla="*/ 426266 w 1290096"/>
                  <a:gd name="connsiteY1304" fmla="*/ 1078967 h 1224583"/>
                  <a:gd name="connsiteX1305" fmla="*/ 428840 w 1290096"/>
                  <a:gd name="connsiteY1305" fmla="*/ 1081827 h 1224583"/>
                  <a:gd name="connsiteX1306" fmla="*/ 435420 w 1290096"/>
                  <a:gd name="connsiteY1306" fmla="*/ 1085404 h 1224583"/>
                  <a:gd name="connsiteX1307" fmla="*/ 439282 w 1290096"/>
                  <a:gd name="connsiteY1307" fmla="*/ 1085690 h 1224583"/>
                  <a:gd name="connsiteX1308" fmla="*/ 445147 w 1290096"/>
                  <a:gd name="connsiteY1308" fmla="*/ 1083544 h 1224583"/>
                  <a:gd name="connsiteX1309" fmla="*/ 458307 w 1290096"/>
                  <a:gd name="connsiteY1309" fmla="*/ 1082686 h 1224583"/>
                  <a:gd name="connsiteX1310" fmla="*/ 467462 w 1290096"/>
                  <a:gd name="connsiteY1310" fmla="*/ 1084259 h 1224583"/>
                  <a:gd name="connsiteX1311" fmla="*/ 470752 w 1290096"/>
                  <a:gd name="connsiteY1311" fmla="*/ 1083258 h 1224583"/>
                  <a:gd name="connsiteX1312" fmla="*/ 472325 w 1290096"/>
                  <a:gd name="connsiteY1312" fmla="*/ 1079110 h 1224583"/>
                  <a:gd name="connsiteX1313" fmla="*/ 474042 w 1290096"/>
                  <a:gd name="connsiteY1313" fmla="*/ 1076964 h 1224583"/>
                  <a:gd name="connsiteX1314" fmla="*/ 474757 w 1290096"/>
                  <a:gd name="connsiteY1314" fmla="*/ 1077393 h 1224583"/>
                  <a:gd name="connsiteX1315" fmla="*/ 474328 w 1290096"/>
                  <a:gd name="connsiteY1315" fmla="*/ 1079682 h 1224583"/>
                  <a:gd name="connsiteX1316" fmla="*/ 475758 w 1290096"/>
                  <a:gd name="connsiteY1316" fmla="*/ 1080683 h 1224583"/>
                  <a:gd name="connsiteX1317" fmla="*/ 479907 w 1290096"/>
                  <a:gd name="connsiteY1317" fmla="*/ 1081398 h 1224583"/>
                  <a:gd name="connsiteX1318" fmla="*/ 484341 w 1290096"/>
                  <a:gd name="connsiteY1318" fmla="*/ 1082829 h 1224583"/>
                  <a:gd name="connsiteX1319" fmla="*/ 491350 w 1290096"/>
                  <a:gd name="connsiteY1319" fmla="*/ 1082543 h 1224583"/>
                  <a:gd name="connsiteX1320" fmla="*/ 494497 w 1290096"/>
                  <a:gd name="connsiteY1320" fmla="*/ 1081827 h 1224583"/>
                  <a:gd name="connsiteX1321" fmla="*/ 495212 w 1290096"/>
                  <a:gd name="connsiteY1321" fmla="*/ 1080254 h 1224583"/>
                  <a:gd name="connsiteX1322" fmla="*/ 494497 w 1290096"/>
                  <a:gd name="connsiteY1322" fmla="*/ 1076964 h 1224583"/>
                  <a:gd name="connsiteX1323" fmla="*/ 496213 w 1290096"/>
                  <a:gd name="connsiteY1323" fmla="*/ 1072959 h 1224583"/>
                  <a:gd name="connsiteX1324" fmla="*/ 499646 w 1290096"/>
                  <a:gd name="connsiteY1324" fmla="*/ 1070098 h 1224583"/>
                  <a:gd name="connsiteX1325" fmla="*/ 499932 w 1290096"/>
                  <a:gd name="connsiteY1325" fmla="*/ 1070813 h 1224583"/>
                  <a:gd name="connsiteX1326" fmla="*/ 496785 w 1290096"/>
                  <a:gd name="connsiteY1326" fmla="*/ 1076249 h 1224583"/>
                  <a:gd name="connsiteX1327" fmla="*/ 498502 w 1290096"/>
                  <a:gd name="connsiteY1327" fmla="*/ 1079825 h 1224583"/>
                  <a:gd name="connsiteX1328" fmla="*/ 504510 w 1290096"/>
                  <a:gd name="connsiteY1328" fmla="*/ 1080397 h 1224583"/>
                  <a:gd name="connsiteX1329" fmla="*/ 502650 w 1290096"/>
                  <a:gd name="connsiteY1329" fmla="*/ 1081971 h 1224583"/>
                  <a:gd name="connsiteX1330" fmla="*/ 487345 w 1290096"/>
                  <a:gd name="connsiteY1330" fmla="*/ 1085976 h 1224583"/>
                  <a:gd name="connsiteX1331" fmla="*/ 487488 w 1290096"/>
                  <a:gd name="connsiteY1331" fmla="*/ 1089409 h 1224583"/>
                  <a:gd name="connsiteX1332" fmla="*/ 488489 w 1290096"/>
                  <a:gd name="connsiteY1332" fmla="*/ 1091697 h 1224583"/>
                  <a:gd name="connsiteX1333" fmla="*/ 487345 w 1290096"/>
                  <a:gd name="connsiteY1333" fmla="*/ 1092270 h 1224583"/>
                  <a:gd name="connsiteX1334" fmla="*/ 485628 w 1290096"/>
                  <a:gd name="connsiteY1334" fmla="*/ 1090410 h 1224583"/>
                  <a:gd name="connsiteX1335" fmla="*/ 485342 w 1290096"/>
                  <a:gd name="connsiteY1335" fmla="*/ 1087549 h 1224583"/>
                  <a:gd name="connsiteX1336" fmla="*/ 483339 w 1290096"/>
                  <a:gd name="connsiteY1336" fmla="*/ 1085404 h 1224583"/>
                  <a:gd name="connsiteX1337" fmla="*/ 479477 w 1290096"/>
                  <a:gd name="connsiteY1337" fmla="*/ 1083544 h 1224583"/>
                  <a:gd name="connsiteX1338" fmla="*/ 474471 w 1290096"/>
                  <a:gd name="connsiteY1338" fmla="*/ 1083830 h 1224583"/>
                  <a:gd name="connsiteX1339" fmla="*/ 468606 w 1290096"/>
                  <a:gd name="connsiteY1339" fmla="*/ 1086262 h 1224583"/>
                  <a:gd name="connsiteX1340" fmla="*/ 464887 w 1290096"/>
                  <a:gd name="connsiteY1340" fmla="*/ 1086405 h 1224583"/>
                  <a:gd name="connsiteX1341" fmla="*/ 455589 w 1290096"/>
                  <a:gd name="connsiteY1341" fmla="*/ 1084688 h 1224583"/>
                  <a:gd name="connsiteX1342" fmla="*/ 441142 w 1290096"/>
                  <a:gd name="connsiteY1342" fmla="*/ 1087549 h 1224583"/>
                  <a:gd name="connsiteX1343" fmla="*/ 434562 w 1290096"/>
                  <a:gd name="connsiteY1343" fmla="*/ 1087978 h 1224583"/>
                  <a:gd name="connsiteX1344" fmla="*/ 431701 w 1290096"/>
                  <a:gd name="connsiteY1344" fmla="*/ 1087692 h 1224583"/>
                  <a:gd name="connsiteX1345" fmla="*/ 428840 w 1290096"/>
                  <a:gd name="connsiteY1345" fmla="*/ 1086834 h 1224583"/>
                  <a:gd name="connsiteX1346" fmla="*/ 426266 w 1290096"/>
                  <a:gd name="connsiteY1346" fmla="*/ 1088407 h 1224583"/>
                  <a:gd name="connsiteX1347" fmla="*/ 426695 w 1290096"/>
                  <a:gd name="connsiteY1347" fmla="*/ 1093128 h 1224583"/>
                  <a:gd name="connsiteX1348" fmla="*/ 426266 w 1290096"/>
                  <a:gd name="connsiteY1348" fmla="*/ 1096704 h 1224583"/>
                  <a:gd name="connsiteX1349" fmla="*/ 427410 w 1290096"/>
                  <a:gd name="connsiteY1349" fmla="*/ 1103570 h 1224583"/>
                  <a:gd name="connsiteX1350" fmla="*/ 429413 w 1290096"/>
                  <a:gd name="connsiteY1350" fmla="*/ 1106860 h 1224583"/>
                  <a:gd name="connsiteX1351" fmla="*/ 433275 w 1290096"/>
                  <a:gd name="connsiteY1351" fmla="*/ 1109864 h 1224583"/>
                  <a:gd name="connsiteX1352" fmla="*/ 439425 w 1290096"/>
                  <a:gd name="connsiteY1352" fmla="*/ 1107718 h 1224583"/>
                  <a:gd name="connsiteX1353" fmla="*/ 443717 w 1290096"/>
                  <a:gd name="connsiteY1353" fmla="*/ 1104142 h 1224583"/>
                  <a:gd name="connsiteX1354" fmla="*/ 445433 w 1290096"/>
                  <a:gd name="connsiteY1354" fmla="*/ 1104428 h 1224583"/>
                  <a:gd name="connsiteX1355" fmla="*/ 442429 w 1290096"/>
                  <a:gd name="connsiteY1355" fmla="*/ 1107289 h 1224583"/>
                  <a:gd name="connsiteX1356" fmla="*/ 430986 w 1290096"/>
                  <a:gd name="connsiteY1356" fmla="*/ 1113583 h 1224583"/>
                  <a:gd name="connsiteX1357" fmla="*/ 429985 w 1290096"/>
                  <a:gd name="connsiteY1357" fmla="*/ 1115299 h 1224583"/>
                  <a:gd name="connsiteX1358" fmla="*/ 431415 w 1290096"/>
                  <a:gd name="connsiteY1358" fmla="*/ 1121593 h 1224583"/>
                  <a:gd name="connsiteX1359" fmla="*/ 434562 w 1290096"/>
                  <a:gd name="connsiteY1359" fmla="*/ 1126314 h 1224583"/>
                  <a:gd name="connsiteX1360" fmla="*/ 438567 w 1290096"/>
                  <a:gd name="connsiteY1360" fmla="*/ 1128602 h 1224583"/>
                  <a:gd name="connsiteX1361" fmla="*/ 443288 w 1290096"/>
                  <a:gd name="connsiteY1361" fmla="*/ 1128459 h 1224583"/>
                  <a:gd name="connsiteX1362" fmla="*/ 445862 w 1290096"/>
                  <a:gd name="connsiteY1362" fmla="*/ 1128602 h 1224583"/>
                  <a:gd name="connsiteX1363" fmla="*/ 446864 w 1290096"/>
                  <a:gd name="connsiteY1363" fmla="*/ 1130033 h 1224583"/>
                  <a:gd name="connsiteX1364" fmla="*/ 440999 w 1290096"/>
                  <a:gd name="connsiteY1364" fmla="*/ 1132464 h 1224583"/>
                  <a:gd name="connsiteX1365" fmla="*/ 437423 w 1290096"/>
                  <a:gd name="connsiteY1365" fmla="*/ 1132607 h 1224583"/>
                  <a:gd name="connsiteX1366" fmla="*/ 434133 w 1290096"/>
                  <a:gd name="connsiteY1366" fmla="*/ 1131749 h 1224583"/>
                  <a:gd name="connsiteX1367" fmla="*/ 432273 w 1290096"/>
                  <a:gd name="connsiteY1367" fmla="*/ 1131749 h 1224583"/>
                  <a:gd name="connsiteX1368" fmla="*/ 431272 w 1290096"/>
                  <a:gd name="connsiteY1368" fmla="*/ 1133609 h 1224583"/>
                  <a:gd name="connsiteX1369" fmla="*/ 432702 w 1290096"/>
                  <a:gd name="connsiteY1369" fmla="*/ 1136613 h 1224583"/>
                  <a:gd name="connsiteX1370" fmla="*/ 431701 w 1290096"/>
                  <a:gd name="connsiteY1370" fmla="*/ 1139903 h 1224583"/>
                  <a:gd name="connsiteX1371" fmla="*/ 429699 w 1290096"/>
                  <a:gd name="connsiteY1371" fmla="*/ 1143193 h 1224583"/>
                  <a:gd name="connsiteX1372" fmla="*/ 429270 w 1290096"/>
                  <a:gd name="connsiteY1372" fmla="*/ 1147770 h 1224583"/>
                  <a:gd name="connsiteX1373" fmla="*/ 429413 w 1290096"/>
                  <a:gd name="connsiteY1373" fmla="*/ 1150631 h 1224583"/>
                  <a:gd name="connsiteX1374" fmla="*/ 430414 w 1290096"/>
                  <a:gd name="connsiteY1374" fmla="*/ 1151918 h 1224583"/>
                  <a:gd name="connsiteX1375" fmla="*/ 431558 w 1290096"/>
                  <a:gd name="connsiteY1375" fmla="*/ 1151775 h 1224583"/>
                  <a:gd name="connsiteX1376" fmla="*/ 432989 w 1290096"/>
                  <a:gd name="connsiteY1376" fmla="*/ 1149486 h 1224583"/>
                  <a:gd name="connsiteX1377" fmla="*/ 433847 w 1290096"/>
                  <a:gd name="connsiteY1377" fmla="*/ 1148628 h 1224583"/>
                  <a:gd name="connsiteX1378" fmla="*/ 436565 w 1290096"/>
                  <a:gd name="connsiteY1378" fmla="*/ 1146340 h 1224583"/>
                  <a:gd name="connsiteX1379" fmla="*/ 440856 w 1290096"/>
                  <a:gd name="connsiteY1379" fmla="*/ 1143336 h 1224583"/>
                  <a:gd name="connsiteX1380" fmla="*/ 442716 w 1290096"/>
                  <a:gd name="connsiteY1380" fmla="*/ 1139617 h 1224583"/>
                  <a:gd name="connsiteX1381" fmla="*/ 447007 w 1290096"/>
                  <a:gd name="connsiteY1381" fmla="*/ 1135039 h 1224583"/>
                  <a:gd name="connsiteX1382" fmla="*/ 450154 w 1290096"/>
                  <a:gd name="connsiteY1382" fmla="*/ 1134324 h 1224583"/>
                  <a:gd name="connsiteX1383" fmla="*/ 452442 w 1290096"/>
                  <a:gd name="connsiteY1383" fmla="*/ 1132321 h 1224583"/>
                  <a:gd name="connsiteX1384" fmla="*/ 453300 w 1290096"/>
                  <a:gd name="connsiteY1384" fmla="*/ 1128745 h 1224583"/>
                  <a:gd name="connsiteX1385" fmla="*/ 455160 w 1290096"/>
                  <a:gd name="connsiteY1385" fmla="*/ 1126314 h 1224583"/>
                  <a:gd name="connsiteX1386" fmla="*/ 459165 w 1290096"/>
                  <a:gd name="connsiteY1386" fmla="*/ 1122452 h 1224583"/>
                  <a:gd name="connsiteX1387" fmla="*/ 460739 w 1290096"/>
                  <a:gd name="connsiteY1387" fmla="*/ 1119877 h 1224583"/>
                  <a:gd name="connsiteX1388" fmla="*/ 466603 w 1290096"/>
                  <a:gd name="connsiteY1388" fmla="*/ 1116587 h 1224583"/>
                  <a:gd name="connsiteX1389" fmla="*/ 480478 w 1290096"/>
                  <a:gd name="connsiteY1389" fmla="*/ 1112868 h 1224583"/>
                  <a:gd name="connsiteX1390" fmla="*/ 486200 w 1290096"/>
                  <a:gd name="connsiteY1390" fmla="*/ 1112296 h 1224583"/>
                  <a:gd name="connsiteX1391" fmla="*/ 484770 w 1290096"/>
                  <a:gd name="connsiteY1391" fmla="*/ 1113869 h 1224583"/>
                  <a:gd name="connsiteX1392" fmla="*/ 479907 w 1290096"/>
                  <a:gd name="connsiteY1392" fmla="*/ 1115013 h 1224583"/>
                  <a:gd name="connsiteX1393" fmla="*/ 477904 w 1290096"/>
                  <a:gd name="connsiteY1393" fmla="*/ 1116587 h 1224583"/>
                  <a:gd name="connsiteX1394" fmla="*/ 476187 w 1290096"/>
                  <a:gd name="connsiteY1394" fmla="*/ 1118875 h 1224583"/>
                  <a:gd name="connsiteX1395" fmla="*/ 472182 w 1290096"/>
                  <a:gd name="connsiteY1395" fmla="*/ 1128602 h 1224583"/>
                  <a:gd name="connsiteX1396" fmla="*/ 472182 w 1290096"/>
                  <a:gd name="connsiteY1396" fmla="*/ 1125884 h 1224583"/>
                  <a:gd name="connsiteX1397" fmla="*/ 473613 w 1290096"/>
                  <a:gd name="connsiteY1397" fmla="*/ 1119161 h 1224583"/>
                  <a:gd name="connsiteX1398" fmla="*/ 471896 w 1290096"/>
                  <a:gd name="connsiteY1398" fmla="*/ 1117016 h 1224583"/>
                  <a:gd name="connsiteX1399" fmla="*/ 466746 w 1290096"/>
                  <a:gd name="connsiteY1399" fmla="*/ 1119448 h 1224583"/>
                  <a:gd name="connsiteX1400" fmla="*/ 460453 w 1290096"/>
                  <a:gd name="connsiteY1400" fmla="*/ 1124883 h 1224583"/>
                  <a:gd name="connsiteX1401" fmla="*/ 459451 w 1290096"/>
                  <a:gd name="connsiteY1401" fmla="*/ 1128030 h 1224583"/>
                  <a:gd name="connsiteX1402" fmla="*/ 459594 w 1290096"/>
                  <a:gd name="connsiteY1402" fmla="*/ 1129461 h 1224583"/>
                  <a:gd name="connsiteX1403" fmla="*/ 458307 w 1290096"/>
                  <a:gd name="connsiteY1403" fmla="*/ 1131606 h 1224583"/>
                  <a:gd name="connsiteX1404" fmla="*/ 456161 w 1290096"/>
                  <a:gd name="connsiteY1404" fmla="*/ 1133895 h 1224583"/>
                  <a:gd name="connsiteX1405" fmla="*/ 449724 w 1290096"/>
                  <a:gd name="connsiteY1405" fmla="*/ 1139187 h 1224583"/>
                  <a:gd name="connsiteX1406" fmla="*/ 448151 w 1290096"/>
                  <a:gd name="connsiteY1406" fmla="*/ 1141476 h 1224583"/>
                  <a:gd name="connsiteX1407" fmla="*/ 449152 w 1290096"/>
                  <a:gd name="connsiteY1407" fmla="*/ 1143908 h 1224583"/>
                  <a:gd name="connsiteX1408" fmla="*/ 451298 w 1290096"/>
                  <a:gd name="connsiteY1408" fmla="*/ 1144480 h 1224583"/>
                  <a:gd name="connsiteX1409" fmla="*/ 455303 w 1290096"/>
                  <a:gd name="connsiteY1409" fmla="*/ 1143622 h 1224583"/>
                  <a:gd name="connsiteX1410" fmla="*/ 458164 w 1290096"/>
                  <a:gd name="connsiteY1410" fmla="*/ 1143479 h 1224583"/>
                  <a:gd name="connsiteX1411" fmla="*/ 462741 w 1290096"/>
                  <a:gd name="connsiteY1411" fmla="*/ 1142763 h 1224583"/>
                  <a:gd name="connsiteX1412" fmla="*/ 462884 w 1290096"/>
                  <a:gd name="connsiteY1412" fmla="*/ 1143336 h 1224583"/>
                  <a:gd name="connsiteX1413" fmla="*/ 455589 w 1290096"/>
                  <a:gd name="connsiteY1413" fmla="*/ 1147770 h 1224583"/>
                  <a:gd name="connsiteX1414" fmla="*/ 451870 w 1290096"/>
                  <a:gd name="connsiteY1414" fmla="*/ 1148199 h 1224583"/>
                  <a:gd name="connsiteX1415" fmla="*/ 449009 w 1290096"/>
                  <a:gd name="connsiteY1415" fmla="*/ 1151489 h 1224583"/>
                  <a:gd name="connsiteX1416" fmla="*/ 443145 w 1290096"/>
                  <a:gd name="connsiteY1416" fmla="*/ 1150345 h 1224583"/>
                  <a:gd name="connsiteX1417" fmla="*/ 441571 w 1290096"/>
                  <a:gd name="connsiteY1417" fmla="*/ 1149200 h 1224583"/>
                  <a:gd name="connsiteX1418" fmla="*/ 439854 w 1290096"/>
                  <a:gd name="connsiteY1418" fmla="*/ 1149200 h 1224583"/>
                  <a:gd name="connsiteX1419" fmla="*/ 437709 w 1290096"/>
                  <a:gd name="connsiteY1419" fmla="*/ 1151775 h 1224583"/>
                  <a:gd name="connsiteX1420" fmla="*/ 434705 w 1290096"/>
                  <a:gd name="connsiteY1420" fmla="*/ 1152347 h 1224583"/>
                  <a:gd name="connsiteX1421" fmla="*/ 432846 w 1290096"/>
                  <a:gd name="connsiteY1421" fmla="*/ 1155923 h 1224583"/>
                  <a:gd name="connsiteX1422" fmla="*/ 431129 w 1290096"/>
                  <a:gd name="connsiteY1422" fmla="*/ 1160930 h 1224583"/>
                  <a:gd name="connsiteX1423" fmla="*/ 429555 w 1290096"/>
                  <a:gd name="connsiteY1423" fmla="*/ 1171086 h 1224583"/>
                  <a:gd name="connsiteX1424" fmla="*/ 430843 w 1290096"/>
                  <a:gd name="connsiteY1424" fmla="*/ 1173947 h 1224583"/>
                  <a:gd name="connsiteX1425" fmla="*/ 436565 w 1290096"/>
                  <a:gd name="connsiteY1425" fmla="*/ 1173804 h 1224583"/>
                  <a:gd name="connsiteX1426" fmla="*/ 439712 w 1290096"/>
                  <a:gd name="connsiteY1426" fmla="*/ 1172087 h 1224583"/>
                  <a:gd name="connsiteX1427" fmla="*/ 442572 w 1290096"/>
                  <a:gd name="connsiteY1427" fmla="*/ 1168225 h 1224583"/>
                  <a:gd name="connsiteX1428" fmla="*/ 445433 w 1290096"/>
                  <a:gd name="connsiteY1428" fmla="*/ 1167367 h 1224583"/>
                  <a:gd name="connsiteX1429" fmla="*/ 447293 w 1290096"/>
                  <a:gd name="connsiteY1429" fmla="*/ 1166508 h 1224583"/>
                  <a:gd name="connsiteX1430" fmla="*/ 451155 w 1290096"/>
                  <a:gd name="connsiteY1430" fmla="*/ 1165507 h 1224583"/>
                  <a:gd name="connsiteX1431" fmla="*/ 456304 w 1290096"/>
                  <a:gd name="connsiteY1431" fmla="*/ 1162789 h 1224583"/>
                  <a:gd name="connsiteX1432" fmla="*/ 460596 w 1290096"/>
                  <a:gd name="connsiteY1432" fmla="*/ 1159356 h 1224583"/>
                  <a:gd name="connsiteX1433" fmla="*/ 464172 w 1290096"/>
                  <a:gd name="connsiteY1433" fmla="*/ 1157354 h 1224583"/>
                  <a:gd name="connsiteX1434" fmla="*/ 467891 w 1290096"/>
                  <a:gd name="connsiteY1434" fmla="*/ 1156209 h 1224583"/>
                  <a:gd name="connsiteX1435" fmla="*/ 468177 w 1290096"/>
                  <a:gd name="connsiteY1435" fmla="*/ 1156782 h 1224583"/>
                  <a:gd name="connsiteX1436" fmla="*/ 464887 w 1290096"/>
                  <a:gd name="connsiteY1436" fmla="*/ 1158641 h 1224583"/>
                  <a:gd name="connsiteX1437" fmla="*/ 461597 w 1290096"/>
                  <a:gd name="connsiteY1437" fmla="*/ 1161645 h 1224583"/>
                  <a:gd name="connsiteX1438" fmla="*/ 457162 w 1290096"/>
                  <a:gd name="connsiteY1438" fmla="*/ 1164792 h 1224583"/>
                  <a:gd name="connsiteX1439" fmla="*/ 454159 w 1290096"/>
                  <a:gd name="connsiteY1439" fmla="*/ 1167939 h 1224583"/>
                  <a:gd name="connsiteX1440" fmla="*/ 453730 w 1290096"/>
                  <a:gd name="connsiteY1440" fmla="*/ 1170800 h 1224583"/>
                  <a:gd name="connsiteX1441" fmla="*/ 454731 w 1290096"/>
                  <a:gd name="connsiteY1441" fmla="*/ 1172945 h 1224583"/>
                  <a:gd name="connsiteX1442" fmla="*/ 454159 w 1290096"/>
                  <a:gd name="connsiteY1442" fmla="*/ 1175234 h 1224583"/>
                  <a:gd name="connsiteX1443" fmla="*/ 452299 w 1290096"/>
                  <a:gd name="connsiteY1443" fmla="*/ 1176951 h 1224583"/>
                  <a:gd name="connsiteX1444" fmla="*/ 452299 w 1290096"/>
                  <a:gd name="connsiteY1444" fmla="*/ 1178667 h 1224583"/>
                  <a:gd name="connsiteX1445" fmla="*/ 456161 w 1290096"/>
                  <a:gd name="connsiteY1445" fmla="*/ 1181957 h 1224583"/>
                  <a:gd name="connsiteX1446" fmla="*/ 458593 w 1290096"/>
                  <a:gd name="connsiteY1446" fmla="*/ 1183530 h 1224583"/>
                  <a:gd name="connsiteX1447" fmla="*/ 465316 w 1290096"/>
                  <a:gd name="connsiteY1447" fmla="*/ 1180670 h 1224583"/>
                  <a:gd name="connsiteX1448" fmla="*/ 466603 w 1290096"/>
                  <a:gd name="connsiteY1448" fmla="*/ 1181385 h 1224583"/>
                  <a:gd name="connsiteX1449" fmla="*/ 462169 w 1290096"/>
                  <a:gd name="connsiteY1449" fmla="*/ 1183817 h 1224583"/>
                  <a:gd name="connsiteX1450" fmla="*/ 459880 w 1290096"/>
                  <a:gd name="connsiteY1450" fmla="*/ 1186963 h 1224583"/>
                  <a:gd name="connsiteX1451" fmla="*/ 458736 w 1290096"/>
                  <a:gd name="connsiteY1451" fmla="*/ 1187106 h 1224583"/>
                  <a:gd name="connsiteX1452" fmla="*/ 451298 w 1290096"/>
                  <a:gd name="connsiteY1452" fmla="*/ 1183101 h 1224583"/>
                  <a:gd name="connsiteX1453" fmla="*/ 444003 w 1290096"/>
                  <a:gd name="connsiteY1453" fmla="*/ 1180670 h 1224583"/>
                  <a:gd name="connsiteX1454" fmla="*/ 442286 w 1290096"/>
                  <a:gd name="connsiteY1454" fmla="*/ 1182386 h 1224583"/>
                  <a:gd name="connsiteX1455" fmla="*/ 441285 w 1290096"/>
                  <a:gd name="connsiteY1455" fmla="*/ 1189109 h 1224583"/>
                  <a:gd name="connsiteX1456" fmla="*/ 441142 w 1290096"/>
                  <a:gd name="connsiteY1456" fmla="*/ 1193400 h 1224583"/>
                  <a:gd name="connsiteX1457" fmla="*/ 443145 w 1290096"/>
                  <a:gd name="connsiteY1457" fmla="*/ 1198121 h 1224583"/>
                  <a:gd name="connsiteX1458" fmla="*/ 446864 w 1290096"/>
                  <a:gd name="connsiteY1458" fmla="*/ 1202412 h 1224583"/>
                  <a:gd name="connsiteX1459" fmla="*/ 455017 w 1290096"/>
                  <a:gd name="connsiteY1459" fmla="*/ 1206417 h 1224583"/>
                  <a:gd name="connsiteX1460" fmla="*/ 457306 w 1290096"/>
                  <a:gd name="connsiteY1460" fmla="*/ 1208992 h 1224583"/>
                  <a:gd name="connsiteX1461" fmla="*/ 467462 w 1290096"/>
                  <a:gd name="connsiteY1461" fmla="*/ 1213712 h 1224583"/>
                  <a:gd name="connsiteX1462" fmla="*/ 470608 w 1290096"/>
                  <a:gd name="connsiteY1462" fmla="*/ 1214141 h 1224583"/>
                  <a:gd name="connsiteX1463" fmla="*/ 474471 w 1290096"/>
                  <a:gd name="connsiteY1463" fmla="*/ 1213855 h 1224583"/>
                  <a:gd name="connsiteX1464" fmla="*/ 475758 w 1290096"/>
                  <a:gd name="connsiteY1464" fmla="*/ 1213998 h 1224583"/>
                  <a:gd name="connsiteX1465" fmla="*/ 476330 w 1290096"/>
                  <a:gd name="connsiteY1465" fmla="*/ 1215286 h 1224583"/>
                  <a:gd name="connsiteX1466" fmla="*/ 476760 w 1290096"/>
                  <a:gd name="connsiteY1466" fmla="*/ 1215715 h 1224583"/>
                  <a:gd name="connsiteX1467" fmla="*/ 474185 w 1290096"/>
                  <a:gd name="connsiteY1467" fmla="*/ 1217861 h 1224583"/>
                  <a:gd name="connsiteX1468" fmla="*/ 472611 w 1290096"/>
                  <a:gd name="connsiteY1468" fmla="*/ 1220149 h 1224583"/>
                  <a:gd name="connsiteX1469" fmla="*/ 473613 w 1290096"/>
                  <a:gd name="connsiteY1469" fmla="*/ 1221294 h 1224583"/>
                  <a:gd name="connsiteX1470" fmla="*/ 477904 w 1290096"/>
                  <a:gd name="connsiteY1470" fmla="*/ 1222581 h 1224583"/>
                  <a:gd name="connsiteX1471" fmla="*/ 478905 w 1290096"/>
                  <a:gd name="connsiteY1471" fmla="*/ 1222009 h 1224583"/>
                  <a:gd name="connsiteX1472" fmla="*/ 479048 w 1290096"/>
                  <a:gd name="connsiteY1472" fmla="*/ 1219720 h 1224583"/>
                  <a:gd name="connsiteX1473" fmla="*/ 480049 w 1290096"/>
                  <a:gd name="connsiteY1473" fmla="*/ 1218719 h 1224583"/>
                  <a:gd name="connsiteX1474" fmla="*/ 482338 w 1290096"/>
                  <a:gd name="connsiteY1474" fmla="*/ 1218862 h 1224583"/>
                  <a:gd name="connsiteX1475" fmla="*/ 483339 w 1290096"/>
                  <a:gd name="connsiteY1475" fmla="*/ 1219148 h 1224583"/>
                  <a:gd name="connsiteX1476" fmla="*/ 482767 w 1290096"/>
                  <a:gd name="connsiteY1476" fmla="*/ 1220149 h 1224583"/>
                  <a:gd name="connsiteX1477" fmla="*/ 482624 w 1290096"/>
                  <a:gd name="connsiteY1477" fmla="*/ 1221008 h 1224583"/>
                  <a:gd name="connsiteX1478" fmla="*/ 483053 w 1290096"/>
                  <a:gd name="connsiteY1478" fmla="*/ 1222438 h 1224583"/>
                  <a:gd name="connsiteX1479" fmla="*/ 486057 w 1290096"/>
                  <a:gd name="connsiteY1479" fmla="*/ 1224440 h 1224583"/>
                  <a:gd name="connsiteX1480" fmla="*/ 491779 w 1290096"/>
                  <a:gd name="connsiteY1480" fmla="*/ 1223439 h 1224583"/>
                  <a:gd name="connsiteX1481" fmla="*/ 499932 w 1290096"/>
                  <a:gd name="connsiteY1481" fmla="*/ 1224584 h 1224583"/>
                  <a:gd name="connsiteX1482" fmla="*/ 512234 w 1290096"/>
                  <a:gd name="connsiteY1482" fmla="*/ 1222009 h 1224583"/>
                  <a:gd name="connsiteX1483" fmla="*/ 517097 w 1290096"/>
                  <a:gd name="connsiteY1483" fmla="*/ 1219005 h 1224583"/>
                  <a:gd name="connsiteX1484" fmla="*/ 520960 w 1290096"/>
                  <a:gd name="connsiteY1484" fmla="*/ 1219148 h 1224583"/>
                  <a:gd name="connsiteX1485" fmla="*/ 525394 w 1290096"/>
                  <a:gd name="connsiteY1485" fmla="*/ 1215715 h 1224583"/>
                  <a:gd name="connsiteX1486" fmla="*/ 531688 w 1290096"/>
                  <a:gd name="connsiteY1486" fmla="*/ 1212425 h 1224583"/>
                  <a:gd name="connsiteX1487" fmla="*/ 543989 w 1290096"/>
                  <a:gd name="connsiteY1487" fmla="*/ 1200552 h 1224583"/>
                  <a:gd name="connsiteX1488" fmla="*/ 551570 w 1290096"/>
                  <a:gd name="connsiteY1488" fmla="*/ 1195975 h 1224583"/>
                  <a:gd name="connsiteX1489" fmla="*/ 551999 w 1290096"/>
                  <a:gd name="connsiteY1489" fmla="*/ 1194402 h 1224583"/>
                  <a:gd name="connsiteX1490" fmla="*/ 553287 w 1290096"/>
                  <a:gd name="connsiteY1490" fmla="*/ 1193257 h 1224583"/>
                  <a:gd name="connsiteX1491" fmla="*/ 555862 w 1290096"/>
                  <a:gd name="connsiteY1491" fmla="*/ 1192828 h 1224583"/>
                  <a:gd name="connsiteX1492" fmla="*/ 558007 w 1290096"/>
                  <a:gd name="connsiteY1492" fmla="*/ 1190253 h 1224583"/>
                  <a:gd name="connsiteX1493" fmla="*/ 555719 w 1290096"/>
                  <a:gd name="connsiteY1493" fmla="*/ 1187393 h 1224583"/>
                  <a:gd name="connsiteX1494" fmla="*/ 563014 w 1290096"/>
                  <a:gd name="connsiteY1494" fmla="*/ 1183960 h 1224583"/>
                  <a:gd name="connsiteX1495" fmla="*/ 565016 w 1290096"/>
                  <a:gd name="connsiteY1495" fmla="*/ 1183387 h 1224583"/>
                  <a:gd name="connsiteX1496" fmla="*/ 566161 w 1290096"/>
                  <a:gd name="connsiteY1496" fmla="*/ 1182243 h 1224583"/>
                  <a:gd name="connsiteX1497" fmla="*/ 567305 w 1290096"/>
                  <a:gd name="connsiteY1497" fmla="*/ 1180527 h 1224583"/>
                  <a:gd name="connsiteX1498" fmla="*/ 565160 w 1290096"/>
                  <a:gd name="connsiteY1498" fmla="*/ 1177952 h 1224583"/>
                  <a:gd name="connsiteX1499" fmla="*/ 563014 w 1290096"/>
                  <a:gd name="connsiteY1499" fmla="*/ 1175949 h 1224583"/>
                  <a:gd name="connsiteX1500" fmla="*/ 565303 w 1290096"/>
                  <a:gd name="connsiteY1500" fmla="*/ 1175663 h 1224583"/>
                  <a:gd name="connsiteX1501" fmla="*/ 570309 w 1290096"/>
                  <a:gd name="connsiteY1501" fmla="*/ 1179668 h 1224583"/>
                  <a:gd name="connsiteX1502" fmla="*/ 571596 w 1290096"/>
                  <a:gd name="connsiteY1502" fmla="*/ 1182672 h 1224583"/>
                  <a:gd name="connsiteX1503" fmla="*/ 575172 w 1290096"/>
                  <a:gd name="connsiteY1503" fmla="*/ 1182243 h 1224583"/>
                  <a:gd name="connsiteX1504" fmla="*/ 578891 w 1290096"/>
                  <a:gd name="connsiteY1504" fmla="*/ 1179525 h 1224583"/>
                  <a:gd name="connsiteX1505" fmla="*/ 581752 w 1290096"/>
                  <a:gd name="connsiteY1505" fmla="*/ 1180383 h 1224583"/>
                  <a:gd name="connsiteX1506" fmla="*/ 582468 w 1290096"/>
                  <a:gd name="connsiteY1506" fmla="*/ 1179096 h 1224583"/>
                  <a:gd name="connsiteX1507" fmla="*/ 583612 w 1290096"/>
                  <a:gd name="connsiteY1507" fmla="*/ 1178095 h 1224583"/>
                  <a:gd name="connsiteX1508" fmla="*/ 589334 w 1290096"/>
                  <a:gd name="connsiteY1508" fmla="*/ 1168368 h 1224583"/>
                  <a:gd name="connsiteX1509" fmla="*/ 590049 w 1290096"/>
                  <a:gd name="connsiteY1509" fmla="*/ 1163934 h 1224583"/>
                  <a:gd name="connsiteX1510" fmla="*/ 589763 w 1290096"/>
                  <a:gd name="connsiteY1510" fmla="*/ 1160930 h 1224583"/>
                  <a:gd name="connsiteX1511" fmla="*/ 588618 w 1290096"/>
                  <a:gd name="connsiteY1511" fmla="*/ 1160358 h 1224583"/>
                  <a:gd name="connsiteX1512" fmla="*/ 588332 w 1290096"/>
                  <a:gd name="connsiteY1512" fmla="*/ 1157497 h 1224583"/>
                  <a:gd name="connsiteX1513" fmla="*/ 591193 w 1290096"/>
                  <a:gd name="connsiteY1513" fmla="*/ 1156495 h 1224583"/>
                  <a:gd name="connsiteX1514" fmla="*/ 593482 w 1290096"/>
                  <a:gd name="connsiteY1514" fmla="*/ 1154493 h 1224583"/>
                  <a:gd name="connsiteX1515" fmla="*/ 592337 w 1290096"/>
                  <a:gd name="connsiteY1515" fmla="*/ 1149629 h 1224583"/>
                  <a:gd name="connsiteX1516" fmla="*/ 594197 w 1290096"/>
                  <a:gd name="connsiteY1516" fmla="*/ 1146483 h 1224583"/>
                  <a:gd name="connsiteX1517" fmla="*/ 594483 w 1290096"/>
                  <a:gd name="connsiteY1517" fmla="*/ 1150345 h 1224583"/>
                  <a:gd name="connsiteX1518" fmla="*/ 595341 w 1290096"/>
                  <a:gd name="connsiteY1518" fmla="*/ 1153778 h 1224583"/>
                  <a:gd name="connsiteX1519" fmla="*/ 595198 w 1290096"/>
                  <a:gd name="connsiteY1519" fmla="*/ 1161645 h 1224583"/>
                  <a:gd name="connsiteX1520" fmla="*/ 595628 w 1290096"/>
                  <a:gd name="connsiteY1520" fmla="*/ 1163362 h 1224583"/>
                  <a:gd name="connsiteX1521" fmla="*/ 598631 w 1290096"/>
                  <a:gd name="connsiteY1521" fmla="*/ 1167510 h 1224583"/>
                  <a:gd name="connsiteX1522" fmla="*/ 601349 w 1290096"/>
                  <a:gd name="connsiteY1522" fmla="*/ 1172516 h 1224583"/>
                  <a:gd name="connsiteX1523" fmla="*/ 604639 w 1290096"/>
                  <a:gd name="connsiteY1523" fmla="*/ 1173088 h 1224583"/>
                  <a:gd name="connsiteX1524" fmla="*/ 606213 w 1290096"/>
                  <a:gd name="connsiteY1524" fmla="*/ 1173374 h 1224583"/>
                  <a:gd name="connsiteX1525" fmla="*/ 608930 w 1290096"/>
                  <a:gd name="connsiteY1525" fmla="*/ 1174376 h 1224583"/>
                  <a:gd name="connsiteX1526" fmla="*/ 610218 w 1290096"/>
                  <a:gd name="connsiteY1526" fmla="*/ 1174376 h 1224583"/>
                  <a:gd name="connsiteX1527" fmla="*/ 617227 w 1290096"/>
                  <a:gd name="connsiteY1527" fmla="*/ 1176092 h 1224583"/>
                  <a:gd name="connsiteX1528" fmla="*/ 617799 w 1290096"/>
                  <a:gd name="connsiteY1528" fmla="*/ 1177809 h 1224583"/>
                  <a:gd name="connsiteX1529" fmla="*/ 617799 w 1290096"/>
                  <a:gd name="connsiteY1529" fmla="*/ 1179096 h 1224583"/>
                  <a:gd name="connsiteX1530" fmla="*/ 620231 w 1290096"/>
                  <a:gd name="connsiteY1530" fmla="*/ 1184675 h 1224583"/>
                  <a:gd name="connsiteX1531" fmla="*/ 622376 w 1290096"/>
                  <a:gd name="connsiteY1531" fmla="*/ 1185390 h 1224583"/>
                  <a:gd name="connsiteX1532" fmla="*/ 625380 w 1290096"/>
                  <a:gd name="connsiteY1532" fmla="*/ 1183960 h 1224583"/>
                  <a:gd name="connsiteX1533" fmla="*/ 627526 w 1290096"/>
                  <a:gd name="connsiteY1533" fmla="*/ 1179811 h 1224583"/>
                  <a:gd name="connsiteX1534" fmla="*/ 628670 w 1290096"/>
                  <a:gd name="connsiteY1534" fmla="*/ 1173660 h 1224583"/>
                  <a:gd name="connsiteX1535" fmla="*/ 630101 w 1290096"/>
                  <a:gd name="connsiteY1535" fmla="*/ 1167796 h 1224583"/>
                  <a:gd name="connsiteX1536" fmla="*/ 628384 w 1290096"/>
                  <a:gd name="connsiteY1536" fmla="*/ 1161502 h 1224583"/>
                  <a:gd name="connsiteX1537" fmla="*/ 626667 w 1290096"/>
                  <a:gd name="connsiteY1537" fmla="*/ 1155923 h 1224583"/>
                  <a:gd name="connsiteX1538" fmla="*/ 626525 w 1290096"/>
                  <a:gd name="connsiteY1538" fmla="*/ 1154350 h 1224583"/>
                  <a:gd name="connsiteX1539" fmla="*/ 631102 w 1290096"/>
                  <a:gd name="connsiteY1539" fmla="*/ 1149629 h 1224583"/>
                  <a:gd name="connsiteX1540" fmla="*/ 632532 w 1290096"/>
                  <a:gd name="connsiteY1540" fmla="*/ 1145767 h 1224583"/>
                  <a:gd name="connsiteX1541" fmla="*/ 634106 w 1290096"/>
                  <a:gd name="connsiteY1541" fmla="*/ 1142048 h 1224583"/>
                  <a:gd name="connsiteX1542" fmla="*/ 635822 w 1290096"/>
                  <a:gd name="connsiteY1542" fmla="*/ 1140761 h 1224583"/>
                  <a:gd name="connsiteX1543" fmla="*/ 638397 w 1290096"/>
                  <a:gd name="connsiteY1543" fmla="*/ 1140475 h 1224583"/>
                  <a:gd name="connsiteX1544" fmla="*/ 641401 w 1290096"/>
                  <a:gd name="connsiteY1544" fmla="*/ 1139760 h 1224583"/>
                  <a:gd name="connsiteX1545" fmla="*/ 645120 w 1290096"/>
                  <a:gd name="connsiteY1545" fmla="*/ 1137328 h 1224583"/>
                  <a:gd name="connsiteX1546" fmla="*/ 648410 w 1290096"/>
                  <a:gd name="connsiteY1546" fmla="*/ 1134038 h 1224583"/>
                  <a:gd name="connsiteX1547" fmla="*/ 650985 w 1290096"/>
                  <a:gd name="connsiteY1547" fmla="*/ 1131034 h 1224583"/>
                  <a:gd name="connsiteX1548" fmla="*/ 651843 w 1290096"/>
                  <a:gd name="connsiteY1548" fmla="*/ 1125026 h 1224583"/>
                  <a:gd name="connsiteX1549" fmla="*/ 651843 w 1290096"/>
                  <a:gd name="connsiteY1549" fmla="*/ 1122022 h 1224583"/>
                  <a:gd name="connsiteX1550" fmla="*/ 652987 w 1290096"/>
                  <a:gd name="connsiteY1550" fmla="*/ 1119734 h 1224583"/>
                  <a:gd name="connsiteX1551" fmla="*/ 654132 w 1290096"/>
                  <a:gd name="connsiteY1551" fmla="*/ 1115299 h 1224583"/>
                  <a:gd name="connsiteX1552" fmla="*/ 653130 w 1290096"/>
                  <a:gd name="connsiteY1552" fmla="*/ 1111008 h 1224583"/>
                  <a:gd name="connsiteX1553" fmla="*/ 649840 w 1290096"/>
                  <a:gd name="connsiteY1553" fmla="*/ 1104428 h 1224583"/>
                  <a:gd name="connsiteX1554" fmla="*/ 645835 w 1290096"/>
                  <a:gd name="connsiteY1554" fmla="*/ 1095130 h 1224583"/>
                  <a:gd name="connsiteX1555" fmla="*/ 645263 w 1290096"/>
                  <a:gd name="connsiteY1555" fmla="*/ 1090124 h 1224583"/>
                  <a:gd name="connsiteX1556" fmla="*/ 647123 w 1290096"/>
                  <a:gd name="connsiteY1556" fmla="*/ 1089123 h 1224583"/>
                  <a:gd name="connsiteX1557" fmla="*/ 650556 w 1290096"/>
                  <a:gd name="connsiteY1557" fmla="*/ 1088264 h 1224583"/>
                  <a:gd name="connsiteX1558" fmla="*/ 656992 w 1290096"/>
                  <a:gd name="connsiteY1558" fmla="*/ 1087978 h 1224583"/>
                  <a:gd name="connsiteX1559" fmla="*/ 657708 w 1290096"/>
                  <a:gd name="connsiteY1559" fmla="*/ 1087406 h 1224583"/>
                  <a:gd name="connsiteX1560" fmla="*/ 658423 w 1290096"/>
                  <a:gd name="connsiteY1560" fmla="*/ 1085118 h 1224583"/>
                  <a:gd name="connsiteX1561" fmla="*/ 659853 w 1290096"/>
                  <a:gd name="connsiteY1561" fmla="*/ 1082114 h 1224583"/>
                  <a:gd name="connsiteX1562" fmla="*/ 661427 w 1290096"/>
                  <a:gd name="connsiteY1562" fmla="*/ 1079968 h 1224583"/>
                  <a:gd name="connsiteX1563" fmla="*/ 662428 w 1290096"/>
                  <a:gd name="connsiteY1563" fmla="*/ 1076821 h 1224583"/>
                  <a:gd name="connsiteX1564" fmla="*/ 663000 w 1290096"/>
                  <a:gd name="connsiteY1564" fmla="*/ 1073960 h 1224583"/>
                  <a:gd name="connsiteX1565" fmla="*/ 659281 w 1290096"/>
                  <a:gd name="connsiteY1565" fmla="*/ 1069669 h 1224583"/>
                  <a:gd name="connsiteX1566" fmla="*/ 654418 w 1290096"/>
                  <a:gd name="connsiteY1566" fmla="*/ 1065235 h 1224583"/>
                  <a:gd name="connsiteX1567" fmla="*/ 651128 w 1290096"/>
                  <a:gd name="connsiteY1567" fmla="*/ 1063804 h 1224583"/>
                  <a:gd name="connsiteX1568" fmla="*/ 645263 w 1290096"/>
                  <a:gd name="connsiteY1568" fmla="*/ 1060085 h 1224583"/>
                  <a:gd name="connsiteX1569" fmla="*/ 641115 w 1290096"/>
                  <a:gd name="connsiteY1569" fmla="*/ 1056938 h 1224583"/>
                  <a:gd name="connsiteX1570" fmla="*/ 643547 w 1290096"/>
                  <a:gd name="connsiteY1570" fmla="*/ 1045066 h 1224583"/>
                  <a:gd name="connsiteX1571" fmla="*/ 645263 w 1290096"/>
                  <a:gd name="connsiteY1571" fmla="*/ 1036197 h 1224583"/>
                  <a:gd name="connsiteX1572" fmla="*/ 645549 w 1290096"/>
                  <a:gd name="connsiteY1572" fmla="*/ 1034051 h 1224583"/>
                  <a:gd name="connsiteX1573" fmla="*/ 645549 w 1290096"/>
                  <a:gd name="connsiteY1573" fmla="*/ 1030618 h 1224583"/>
                  <a:gd name="connsiteX1574" fmla="*/ 639828 w 1290096"/>
                  <a:gd name="connsiteY1574" fmla="*/ 1016171 h 1224583"/>
                  <a:gd name="connsiteX1575" fmla="*/ 640113 w 1290096"/>
                  <a:gd name="connsiteY1575" fmla="*/ 1013024 h 1224583"/>
                  <a:gd name="connsiteX1576" fmla="*/ 640686 w 1290096"/>
                  <a:gd name="connsiteY1576" fmla="*/ 1010163 h 1224583"/>
                  <a:gd name="connsiteX1577" fmla="*/ 640113 w 1290096"/>
                  <a:gd name="connsiteY1577" fmla="*/ 1005157 h 1224583"/>
                  <a:gd name="connsiteX1578" fmla="*/ 639828 w 1290096"/>
                  <a:gd name="connsiteY1578" fmla="*/ 1000723 h 1224583"/>
                  <a:gd name="connsiteX1579" fmla="*/ 640829 w 1290096"/>
                  <a:gd name="connsiteY1579" fmla="*/ 999435 h 1224583"/>
                  <a:gd name="connsiteX1580" fmla="*/ 643117 w 1290096"/>
                  <a:gd name="connsiteY1580" fmla="*/ 997003 h 1224583"/>
                  <a:gd name="connsiteX1581" fmla="*/ 640829 w 1290096"/>
                  <a:gd name="connsiteY1581" fmla="*/ 993141 h 1224583"/>
                  <a:gd name="connsiteX1582" fmla="*/ 640686 w 1290096"/>
                  <a:gd name="connsiteY1582" fmla="*/ 992855 h 1224583"/>
                  <a:gd name="connsiteX1583" fmla="*/ 636537 w 1290096"/>
                  <a:gd name="connsiteY1583" fmla="*/ 983271 h 1224583"/>
                  <a:gd name="connsiteX1584" fmla="*/ 642974 w 1290096"/>
                  <a:gd name="connsiteY1584" fmla="*/ 973688 h 1224583"/>
                  <a:gd name="connsiteX1585" fmla="*/ 641830 w 1290096"/>
                  <a:gd name="connsiteY1585" fmla="*/ 968681 h 1224583"/>
                  <a:gd name="connsiteX1586" fmla="*/ 645692 w 1290096"/>
                  <a:gd name="connsiteY1586" fmla="*/ 965105 h 1224583"/>
                  <a:gd name="connsiteX1587" fmla="*/ 652701 w 1290096"/>
                  <a:gd name="connsiteY1587" fmla="*/ 956809 h 1224583"/>
                  <a:gd name="connsiteX1588" fmla="*/ 656563 w 1290096"/>
                  <a:gd name="connsiteY1588" fmla="*/ 952088 h 1224583"/>
                  <a:gd name="connsiteX1589" fmla="*/ 657421 w 1290096"/>
                  <a:gd name="connsiteY1589" fmla="*/ 951230 h 1224583"/>
                  <a:gd name="connsiteX1590" fmla="*/ 660568 w 1290096"/>
                  <a:gd name="connsiteY1590" fmla="*/ 949227 h 1224583"/>
                  <a:gd name="connsiteX1591" fmla="*/ 666433 w 1290096"/>
                  <a:gd name="connsiteY1591" fmla="*/ 946796 h 1224583"/>
                  <a:gd name="connsiteX1592" fmla="*/ 673013 w 1290096"/>
                  <a:gd name="connsiteY1592" fmla="*/ 945651 h 1224583"/>
                  <a:gd name="connsiteX1593" fmla="*/ 675874 w 1290096"/>
                  <a:gd name="connsiteY1593" fmla="*/ 945651 h 1224583"/>
                  <a:gd name="connsiteX1594" fmla="*/ 687031 w 1290096"/>
                  <a:gd name="connsiteY1594" fmla="*/ 947368 h 1224583"/>
                  <a:gd name="connsiteX1595" fmla="*/ 695757 w 1290096"/>
                  <a:gd name="connsiteY1595" fmla="*/ 948655 h 1224583"/>
                  <a:gd name="connsiteX1596" fmla="*/ 697044 w 1290096"/>
                  <a:gd name="connsiteY1596" fmla="*/ 947368 h 1224583"/>
                  <a:gd name="connsiteX1597" fmla="*/ 698904 w 1290096"/>
                  <a:gd name="connsiteY1597" fmla="*/ 944650 h 1224583"/>
                  <a:gd name="connsiteX1598" fmla="*/ 701193 w 1290096"/>
                  <a:gd name="connsiteY1598" fmla="*/ 940931 h 1224583"/>
                  <a:gd name="connsiteX1599" fmla="*/ 701335 w 1290096"/>
                  <a:gd name="connsiteY1599" fmla="*/ 936783 h 1224583"/>
                  <a:gd name="connsiteX1600" fmla="*/ 700477 w 1290096"/>
                  <a:gd name="connsiteY1600" fmla="*/ 930632 h 1224583"/>
                  <a:gd name="connsiteX1601" fmla="*/ 699190 w 1290096"/>
                  <a:gd name="connsiteY1601" fmla="*/ 926913 h 1224583"/>
                  <a:gd name="connsiteX1602" fmla="*/ 693039 w 1290096"/>
                  <a:gd name="connsiteY1602" fmla="*/ 924481 h 1224583"/>
                  <a:gd name="connsiteX1603" fmla="*/ 686316 w 1290096"/>
                  <a:gd name="connsiteY1603" fmla="*/ 921191 h 1224583"/>
                  <a:gd name="connsiteX1604" fmla="*/ 694612 w 1290096"/>
                  <a:gd name="connsiteY1604" fmla="*/ 910606 h 1224583"/>
                  <a:gd name="connsiteX1605" fmla="*/ 700334 w 1290096"/>
                  <a:gd name="connsiteY1605" fmla="*/ 903311 h 1224583"/>
                  <a:gd name="connsiteX1606" fmla="*/ 707486 w 1290096"/>
                  <a:gd name="connsiteY1606" fmla="*/ 892297 h 1224583"/>
                  <a:gd name="connsiteX1607" fmla="*/ 709775 w 1290096"/>
                  <a:gd name="connsiteY1607" fmla="*/ 887719 h 1224583"/>
                  <a:gd name="connsiteX1608" fmla="*/ 711349 w 1290096"/>
                  <a:gd name="connsiteY1608" fmla="*/ 885860 h 1224583"/>
                  <a:gd name="connsiteX1609" fmla="*/ 713494 w 1290096"/>
                  <a:gd name="connsiteY1609" fmla="*/ 868838 h 1224583"/>
                  <a:gd name="connsiteX1610" fmla="*/ 714925 w 1290096"/>
                  <a:gd name="connsiteY1610" fmla="*/ 863974 h 1224583"/>
                  <a:gd name="connsiteX1611" fmla="*/ 716069 w 1290096"/>
                  <a:gd name="connsiteY1611" fmla="*/ 861400 h 1224583"/>
                  <a:gd name="connsiteX1612" fmla="*/ 716069 w 1290096"/>
                  <a:gd name="connsiteY1612" fmla="*/ 858825 h 1224583"/>
                  <a:gd name="connsiteX1613" fmla="*/ 715354 w 1290096"/>
                  <a:gd name="connsiteY1613" fmla="*/ 854534 h 1224583"/>
                  <a:gd name="connsiteX1614" fmla="*/ 713351 w 1290096"/>
                  <a:gd name="connsiteY1614" fmla="*/ 844664 h 1224583"/>
                  <a:gd name="connsiteX1615" fmla="*/ 724651 w 1290096"/>
                  <a:gd name="connsiteY1615" fmla="*/ 843376 h 1224583"/>
                  <a:gd name="connsiteX1616" fmla="*/ 728371 w 1290096"/>
                  <a:gd name="connsiteY1616" fmla="*/ 842661 h 1224583"/>
                  <a:gd name="connsiteX1617" fmla="*/ 731803 w 1290096"/>
                  <a:gd name="connsiteY1617" fmla="*/ 841517 h 1224583"/>
                  <a:gd name="connsiteX1618" fmla="*/ 738526 w 1290096"/>
                  <a:gd name="connsiteY1618" fmla="*/ 838513 h 1224583"/>
                  <a:gd name="connsiteX1619" fmla="*/ 741817 w 1290096"/>
                  <a:gd name="connsiteY1619" fmla="*/ 835795 h 1224583"/>
                  <a:gd name="connsiteX1620" fmla="*/ 739957 w 1290096"/>
                  <a:gd name="connsiteY1620" fmla="*/ 826497 h 1224583"/>
                  <a:gd name="connsiteX1621" fmla="*/ 743962 w 1290096"/>
                  <a:gd name="connsiteY1621" fmla="*/ 823350 h 1224583"/>
                  <a:gd name="connsiteX1622" fmla="*/ 753832 w 1290096"/>
                  <a:gd name="connsiteY1622" fmla="*/ 812336 h 1224583"/>
                  <a:gd name="connsiteX1623" fmla="*/ 764560 w 1290096"/>
                  <a:gd name="connsiteY1623" fmla="*/ 801751 h 1224583"/>
                  <a:gd name="connsiteX1624" fmla="*/ 769567 w 1290096"/>
                  <a:gd name="connsiteY1624" fmla="*/ 797746 h 1224583"/>
                  <a:gd name="connsiteX1625" fmla="*/ 770139 w 1290096"/>
                  <a:gd name="connsiteY1625" fmla="*/ 795743 h 1224583"/>
                  <a:gd name="connsiteX1626" fmla="*/ 770568 w 1290096"/>
                  <a:gd name="connsiteY1626" fmla="*/ 792596 h 1224583"/>
                  <a:gd name="connsiteX1627" fmla="*/ 768279 w 1290096"/>
                  <a:gd name="connsiteY1627" fmla="*/ 787590 h 1224583"/>
                  <a:gd name="connsiteX1628" fmla="*/ 765848 w 1290096"/>
                  <a:gd name="connsiteY1628" fmla="*/ 784443 h 1224583"/>
                  <a:gd name="connsiteX1629" fmla="*/ 761127 w 1290096"/>
                  <a:gd name="connsiteY1629" fmla="*/ 778578 h 1224583"/>
                  <a:gd name="connsiteX1630" fmla="*/ 763130 w 1290096"/>
                  <a:gd name="connsiteY1630" fmla="*/ 774430 h 1224583"/>
                  <a:gd name="connsiteX1631" fmla="*/ 766563 w 1290096"/>
                  <a:gd name="connsiteY1631" fmla="*/ 773572 h 1224583"/>
                  <a:gd name="connsiteX1632" fmla="*/ 771140 w 1290096"/>
                  <a:gd name="connsiteY1632" fmla="*/ 771998 h 1224583"/>
                  <a:gd name="connsiteX1633" fmla="*/ 774716 w 1290096"/>
                  <a:gd name="connsiteY1633" fmla="*/ 768565 h 1224583"/>
                  <a:gd name="connsiteX1634" fmla="*/ 775002 w 1290096"/>
                  <a:gd name="connsiteY1634" fmla="*/ 768136 h 1224583"/>
                  <a:gd name="connsiteX1635" fmla="*/ 781010 w 1290096"/>
                  <a:gd name="connsiteY1635" fmla="*/ 754404 h 1224583"/>
                  <a:gd name="connsiteX1636" fmla="*/ 792740 w 1290096"/>
                  <a:gd name="connsiteY1636" fmla="*/ 747395 h 1224583"/>
                  <a:gd name="connsiteX1637" fmla="*/ 797460 w 1290096"/>
                  <a:gd name="connsiteY1637" fmla="*/ 743533 h 1224583"/>
                  <a:gd name="connsiteX1638" fmla="*/ 804755 w 1290096"/>
                  <a:gd name="connsiteY1638" fmla="*/ 746394 h 1224583"/>
                  <a:gd name="connsiteX1639" fmla="*/ 815340 w 1290096"/>
                  <a:gd name="connsiteY1639" fmla="*/ 750685 h 1224583"/>
                  <a:gd name="connsiteX1640" fmla="*/ 820061 w 1290096"/>
                  <a:gd name="connsiteY1640" fmla="*/ 744248 h 1224583"/>
                  <a:gd name="connsiteX1641" fmla="*/ 821634 w 1290096"/>
                  <a:gd name="connsiteY1641" fmla="*/ 741816 h 1224583"/>
                  <a:gd name="connsiteX1642" fmla="*/ 823208 w 1290096"/>
                  <a:gd name="connsiteY1642" fmla="*/ 738383 h 1224583"/>
                  <a:gd name="connsiteX1643" fmla="*/ 822635 w 1290096"/>
                  <a:gd name="connsiteY1643" fmla="*/ 732376 h 1224583"/>
                  <a:gd name="connsiteX1644" fmla="*/ 822349 w 1290096"/>
                  <a:gd name="connsiteY1644" fmla="*/ 724508 h 1224583"/>
                  <a:gd name="connsiteX1645" fmla="*/ 822779 w 1290096"/>
                  <a:gd name="connsiteY1645" fmla="*/ 721361 h 1224583"/>
                  <a:gd name="connsiteX1646" fmla="*/ 827070 w 1290096"/>
                  <a:gd name="connsiteY1646" fmla="*/ 719931 h 1224583"/>
                  <a:gd name="connsiteX1647" fmla="*/ 829358 w 1290096"/>
                  <a:gd name="connsiteY1647" fmla="*/ 719502 h 1224583"/>
                  <a:gd name="connsiteX1648" fmla="*/ 841231 w 1290096"/>
                  <a:gd name="connsiteY1648" fmla="*/ 722792 h 1224583"/>
                  <a:gd name="connsiteX1649" fmla="*/ 844235 w 1290096"/>
                  <a:gd name="connsiteY1649" fmla="*/ 722792 h 1224583"/>
                  <a:gd name="connsiteX1650" fmla="*/ 849813 w 1290096"/>
                  <a:gd name="connsiteY1650" fmla="*/ 723221 h 1224583"/>
                  <a:gd name="connsiteX1651" fmla="*/ 856107 w 1290096"/>
                  <a:gd name="connsiteY1651" fmla="*/ 724651 h 1224583"/>
                  <a:gd name="connsiteX1652" fmla="*/ 869124 w 1290096"/>
                  <a:gd name="connsiteY1652" fmla="*/ 728514 h 1224583"/>
                  <a:gd name="connsiteX1653" fmla="*/ 874560 w 1290096"/>
                  <a:gd name="connsiteY1653" fmla="*/ 730087 h 1224583"/>
                  <a:gd name="connsiteX1654" fmla="*/ 877563 w 1290096"/>
                  <a:gd name="connsiteY1654" fmla="*/ 730373 h 1224583"/>
                  <a:gd name="connsiteX1655" fmla="*/ 880138 w 1290096"/>
                  <a:gd name="connsiteY1655" fmla="*/ 728656 h 1224583"/>
                  <a:gd name="connsiteX1656" fmla="*/ 885717 w 1290096"/>
                  <a:gd name="connsiteY1656" fmla="*/ 724079 h 1224583"/>
                  <a:gd name="connsiteX1657" fmla="*/ 877563 w 1290096"/>
                  <a:gd name="connsiteY1657" fmla="*/ 720646 h 1224583"/>
                  <a:gd name="connsiteX1658" fmla="*/ 882999 w 1290096"/>
                  <a:gd name="connsiteY1658" fmla="*/ 717213 h 1224583"/>
                  <a:gd name="connsiteX1659" fmla="*/ 885860 w 1290096"/>
                  <a:gd name="connsiteY1659" fmla="*/ 713780 h 1224583"/>
                  <a:gd name="connsiteX1660" fmla="*/ 888292 w 1290096"/>
                  <a:gd name="connsiteY1660" fmla="*/ 709489 h 1224583"/>
                  <a:gd name="connsiteX1661" fmla="*/ 889150 w 1290096"/>
                  <a:gd name="connsiteY1661" fmla="*/ 704482 h 1224583"/>
                  <a:gd name="connsiteX1662" fmla="*/ 888864 w 1290096"/>
                  <a:gd name="connsiteY1662" fmla="*/ 701765 h 1224583"/>
                  <a:gd name="connsiteX1663" fmla="*/ 887147 w 1290096"/>
                  <a:gd name="connsiteY1663" fmla="*/ 699905 h 1224583"/>
                  <a:gd name="connsiteX1664" fmla="*/ 882141 w 1290096"/>
                  <a:gd name="connsiteY1664" fmla="*/ 695328 h 1224583"/>
                  <a:gd name="connsiteX1665" fmla="*/ 893441 w 1290096"/>
                  <a:gd name="connsiteY1665" fmla="*/ 694612 h 1224583"/>
                  <a:gd name="connsiteX1666" fmla="*/ 897303 w 1290096"/>
                  <a:gd name="connsiteY1666" fmla="*/ 694469 h 1224583"/>
                  <a:gd name="connsiteX1667" fmla="*/ 898877 w 1290096"/>
                  <a:gd name="connsiteY1667" fmla="*/ 692753 h 1224583"/>
                  <a:gd name="connsiteX1668" fmla="*/ 905314 w 1290096"/>
                  <a:gd name="connsiteY1668" fmla="*/ 692610 h 1224583"/>
                  <a:gd name="connsiteX1669" fmla="*/ 910606 w 1290096"/>
                  <a:gd name="connsiteY1669" fmla="*/ 694183 h 1224583"/>
                  <a:gd name="connsiteX1670" fmla="*/ 911751 w 1290096"/>
                  <a:gd name="connsiteY1670" fmla="*/ 693468 h 1224583"/>
                  <a:gd name="connsiteX1671" fmla="*/ 912466 w 1290096"/>
                  <a:gd name="connsiteY1671" fmla="*/ 692038 h 1224583"/>
                  <a:gd name="connsiteX1672" fmla="*/ 910177 w 1290096"/>
                  <a:gd name="connsiteY1672" fmla="*/ 686459 h 1224583"/>
                  <a:gd name="connsiteX1673" fmla="*/ 910606 w 1290096"/>
                  <a:gd name="connsiteY1673" fmla="*/ 685029 h 1224583"/>
                  <a:gd name="connsiteX1674" fmla="*/ 912895 w 1290096"/>
                  <a:gd name="connsiteY1674" fmla="*/ 683312 h 1224583"/>
                  <a:gd name="connsiteX1675" fmla="*/ 916614 w 1290096"/>
                  <a:gd name="connsiteY1675" fmla="*/ 681882 h 1224583"/>
                  <a:gd name="connsiteX1676" fmla="*/ 922479 w 1290096"/>
                  <a:gd name="connsiteY1676" fmla="*/ 681739 h 1224583"/>
                  <a:gd name="connsiteX1677" fmla="*/ 926484 w 1290096"/>
                  <a:gd name="connsiteY1677" fmla="*/ 681882 h 1224583"/>
                  <a:gd name="connsiteX1678" fmla="*/ 927342 w 1290096"/>
                  <a:gd name="connsiteY1678" fmla="*/ 682025 h 1224583"/>
                  <a:gd name="connsiteX1679" fmla="*/ 933350 w 1290096"/>
                  <a:gd name="connsiteY1679" fmla="*/ 688176 h 1224583"/>
                  <a:gd name="connsiteX1680" fmla="*/ 938500 w 1290096"/>
                  <a:gd name="connsiteY1680" fmla="*/ 694183 h 1224583"/>
                  <a:gd name="connsiteX1681" fmla="*/ 941217 w 1290096"/>
                  <a:gd name="connsiteY1681" fmla="*/ 696758 h 1224583"/>
                  <a:gd name="connsiteX1682" fmla="*/ 947940 w 1290096"/>
                  <a:gd name="connsiteY1682" fmla="*/ 704053 h 1224583"/>
                  <a:gd name="connsiteX1683" fmla="*/ 950372 w 1290096"/>
                  <a:gd name="connsiteY1683" fmla="*/ 708202 h 1224583"/>
                  <a:gd name="connsiteX1684" fmla="*/ 951230 w 1290096"/>
                  <a:gd name="connsiteY1684" fmla="*/ 711205 h 1224583"/>
                  <a:gd name="connsiteX1685" fmla="*/ 953948 w 1290096"/>
                  <a:gd name="connsiteY1685" fmla="*/ 711205 h 1224583"/>
                  <a:gd name="connsiteX1686" fmla="*/ 963246 w 1290096"/>
                  <a:gd name="connsiteY1686" fmla="*/ 712493 h 1224583"/>
                  <a:gd name="connsiteX1687" fmla="*/ 971113 w 1290096"/>
                  <a:gd name="connsiteY1687" fmla="*/ 713637 h 1224583"/>
                  <a:gd name="connsiteX1688" fmla="*/ 973259 w 1290096"/>
                  <a:gd name="connsiteY1688" fmla="*/ 715354 h 1224583"/>
                  <a:gd name="connsiteX1689" fmla="*/ 978694 w 1290096"/>
                  <a:gd name="connsiteY1689" fmla="*/ 715068 h 1224583"/>
                  <a:gd name="connsiteX1690" fmla="*/ 982842 w 1290096"/>
                  <a:gd name="connsiteY1690" fmla="*/ 713494 h 1224583"/>
                  <a:gd name="connsiteX1691" fmla="*/ 990281 w 1290096"/>
                  <a:gd name="connsiteY1691" fmla="*/ 711635 h 1224583"/>
                  <a:gd name="connsiteX1692" fmla="*/ 992283 w 1290096"/>
                  <a:gd name="connsiteY1692" fmla="*/ 709346 h 1224583"/>
                  <a:gd name="connsiteX1693" fmla="*/ 994715 w 1290096"/>
                  <a:gd name="connsiteY1693" fmla="*/ 706771 h 1224583"/>
                  <a:gd name="connsiteX1694" fmla="*/ 999006 w 1290096"/>
                  <a:gd name="connsiteY1694" fmla="*/ 707200 h 1224583"/>
                  <a:gd name="connsiteX1695" fmla="*/ 1003727 w 1290096"/>
                  <a:gd name="connsiteY1695" fmla="*/ 709203 h 1224583"/>
                  <a:gd name="connsiteX1696" fmla="*/ 1009162 w 1290096"/>
                  <a:gd name="connsiteY1696" fmla="*/ 711778 h 1224583"/>
                  <a:gd name="connsiteX1697" fmla="*/ 1013883 w 1290096"/>
                  <a:gd name="connsiteY1697" fmla="*/ 712922 h 1224583"/>
                  <a:gd name="connsiteX1698" fmla="*/ 1020320 w 1290096"/>
                  <a:gd name="connsiteY1698" fmla="*/ 714781 h 1224583"/>
                  <a:gd name="connsiteX1699" fmla="*/ 1023323 w 1290096"/>
                  <a:gd name="connsiteY1699" fmla="*/ 717213 h 1224583"/>
                  <a:gd name="connsiteX1700" fmla="*/ 1027472 w 1290096"/>
                  <a:gd name="connsiteY1700" fmla="*/ 717928 h 1224583"/>
                  <a:gd name="connsiteX1701" fmla="*/ 1031906 w 1290096"/>
                  <a:gd name="connsiteY1701" fmla="*/ 715497 h 1224583"/>
                  <a:gd name="connsiteX1702" fmla="*/ 1034481 w 1290096"/>
                  <a:gd name="connsiteY1702" fmla="*/ 708917 h 1224583"/>
                  <a:gd name="connsiteX1703" fmla="*/ 1036769 w 1290096"/>
                  <a:gd name="connsiteY1703" fmla="*/ 705913 h 1224583"/>
                  <a:gd name="connsiteX1704" fmla="*/ 1040059 w 1290096"/>
                  <a:gd name="connsiteY1704" fmla="*/ 703767 h 1224583"/>
                  <a:gd name="connsiteX1705" fmla="*/ 1043778 w 1290096"/>
                  <a:gd name="connsiteY1705" fmla="*/ 702766 h 1224583"/>
                  <a:gd name="connsiteX1706" fmla="*/ 1046639 w 1290096"/>
                  <a:gd name="connsiteY1706" fmla="*/ 702480 h 1224583"/>
                  <a:gd name="connsiteX1707" fmla="*/ 1048785 w 1290096"/>
                  <a:gd name="connsiteY1707" fmla="*/ 700763 h 1224583"/>
                  <a:gd name="connsiteX1708" fmla="*/ 1051789 w 1290096"/>
                  <a:gd name="connsiteY1708" fmla="*/ 697044 h 1224583"/>
                  <a:gd name="connsiteX1709" fmla="*/ 1052361 w 1290096"/>
                  <a:gd name="connsiteY1709" fmla="*/ 692467 h 1224583"/>
                  <a:gd name="connsiteX1710" fmla="*/ 1051789 w 1290096"/>
                  <a:gd name="connsiteY1710" fmla="*/ 684170 h 1224583"/>
                  <a:gd name="connsiteX1711" fmla="*/ 1052361 w 1290096"/>
                  <a:gd name="connsiteY1711" fmla="*/ 681453 h 1224583"/>
                  <a:gd name="connsiteX1712" fmla="*/ 1054936 w 1290096"/>
                  <a:gd name="connsiteY1712" fmla="*/ 677018 h 1224583"/>
                  <a:gd name="connsiteX1713" fmla="*/ 1058369 w 1290096"/>
                  <a:gd name="connsiteY1713" fmla="*/ 665146 h 1224583"/>
                  <a:gd name="connsiteX1714" fmla="*/ 1059942 w 1290096"/>
                  <a:gd name="connsiteY1714" fmla="*/ 661713 h 1224583"/>
                  <a:gd name="connsiteX1715" fmla="*/ 1061802 w 1290096"/>
                  <a:gd name="connsiteY1715" fmla="*/ 659567 h 1224583"/>
                  <a:gd name="connsiteX1716" fmla="*/ 1064376 w 1290096"/>
                  <a:gd name="connsiteY1716" fmla="*/ 658280 h 1224583"/>
                  <a:gd name="connsiteX1717" fmla="*/ 1068954 w 1290096"/>
                  <a:gd name="connsiteY1717" fmla="*/ 654704 h 1224583"/>
                  <a:gd name="connsiteX1718" fmla="*/ 1075534 w 1290096"/>
                  <a:gd name="connsiteY1718" fmla="*/ 647552 h 1224583"/>
                  <a:gd name="connsiteX1719" fmla="*/ 1077250 w 1290096"/>
                  <a:gd name="connsiteY1719" fmla="*/ 646979 h 1224583"/>
                  <a:gd name="connsiteX1720" fmla="*/ 1081971 w 1290096"/>
                  <a:gd name="connsiteY1720" fmla="*/ 646550 h 1224583"/>
                  <a:gd name="connsiteX1721" fmla="*/ 1087836 w 1290096"/>
                  <a:gd name="connsiteY1721" fmla="*/ 646836 h 1224583"/>
                  <a:gd name="connsiteX1722" fmla="*/ 1093128 w 1290096"/>
                  <a:gd name="connsiteY1722" fmla="*/ 648124 h 1224583"/>
                  <a:gd name="connsiteX1723" fmla="*/ 1093700 w 1290096"/>
                  <a:gd name="connsiteY1723" fmla="*/ 647981 h 1224583"/>
                  <a:gd name="connsiteX1724" fmla="*/ 1095989 w 1290096"/>
                  <a:gd name="connsiteY1724" fmla="*/ 647266 h 1224583"/>
                  <a:gd name="connsiteX1725" fmla="*/ 1100280 w 1290096"/>
                  <a:gd name="connsiteY1725" fmla="*/ 644977 h 1224583"/>
                  <a:gd name="connsiteX1726" fmla="*/ 1107575 w 1290096"/>
                  <a:gd name="connsiteY1726" fmla="*/ 640543 h 1224583"/>
                  <a:gd name="connsiteX1727" fmla="*/ 1112296 w 1290096"/>
                  <a:gd name="connsiteY1727" fmla="*/ 639255 h 1224583"/>
                  <a:gd name="connsiteX1728" fmla="*/ 1116587 w 1290096"/>
                  <a:gd name="connsiteY1728" fmla="*/ 639398 h 1224583"/>
                  <a:gd name="connsiteX1729" fmla="*/ 1121307 w 1290096"/>
                  <a:gd name="connsiteY1729" fmla="*/ 644262 h 1224583"/>
                  <a:gd name="connsiteX1730" fmla="*/ 1128030 w 1290096"/>
                  <a:gd name="connsiteY1730" fmla="*/ 649697 h 1224583"/>
                  <a:gd name="connsiteX1731" fmla="*/ 1132321 w 1290096"/>
                  <a:gd name="connsiteY1731" fmla="*/ 652272 h 1224583"/>
                  <a:gd name="connsiteX1732" fmla="*/ 1144051 w 1290096"/>
                  <a:gd name="connsiteY1732" fmla="*/ 657135 h 1224583"/>
                  <a:gd name="connsiteX1733" fmla="*/ 1154350 w 1290096"/>
                  <a:gd name="connsiteY1733" fmla="*/ 660425 h 1224583"/>
                  <a:gd name="connsiteX1734" fmla="*/ 1160072 w 1290096"/>
                  <a:gd name="connsiteY1734" fmla="*/ 671011 h 1224583"/>
                  <a:gd name="connsiteX1735" fmla="*/ 1157211 w 1290096"/>
                  <a:gd name="connsiteY1735" fmla="*/ 675302 h 1224583"/>
                  <a:gd name="connsiteX1736" fmla="*/ 1155781 w 1290096"/>
                  <a:gd name="connsiteY1736" fmla="*/ 676732 h 1224583"/>
                  <a:gd name="connsiteX1737" fmla="*/ 1150774 w 1290096"/>
                  <a:gd name="connsiteY1737" fmla="*/ 680880 h 1224583"/>
                  <a:gd name="connsiteX1738" fmla="*/ 1145338 w 1290096"/>
                  <a:gd name="connsiteY1738" fmla="*/ 686745 h 1224583"/>
                  <a:gd name="connsiteX1739" fmla="*/ 1144909 w 1290096"/>
                  <a:gd name="connsiteY1739" fmla="*/ 689892 h 1224583"/>
                  <a:gd name="connsiteX1740" fmla="*/ 1146769 w 1290096"/>
                  <a:gd name="connsiteY1740" fmla="*/ 693039 h 1224583"/>
                  <a:gd name="connsiteX1741" fmla="*/ 1149058 w 1290096"/>
                  <a:gd name="connsiteY1741" fmla="*/ 695042 h 1224583"/>
                  <a:gd name="connsiteX1742" fmla="*/ 1153635 w 1290096"/>
                  <a:gd name="connsiteY1742" fmla="*/ 693611 h 1224583"/>
                  <a:gd name="connsiteX1743" fmla="*/ 1155208 w 1290096"/>
                  <a:gd name="connsiteY1743" fmla="*/ 692467 h 1224583"/>
                  <a:gd name="connsiteX1744" fmla="*/ 1156352 w 1290096"/>
                  <a:gd name="connsiteY1744" fmla="*/ 691180 h 1224583"/>
                  <a:gd name="connsiteX1745" fmla="*/ 1160644 w 1290096"/>
                  <a:gd name="connsiteY1745" fmla="*/ 681882 h 1224583"/>
                  <a:gd name="connsiteX1746" fmla="*/ 1161645 w 1290096"/>
                  <a:gd name="connsiteY1746" fmla="*/ 680451 h 1224583"/>
                  <a:gd name="connsiteX1747" fmla="*/ 1175091 w 1290096"/>
                  <a:gd name="connsiteY1747" fmla="*/ 677161 h 1224583"/>
                  <a:gd name="connsiteX1748" fmla="*/ 1179955 w 1290096"/>
                  <a:gd name="connsiteY1748" fmla="*/ 675445 h 1224583"/>
                  <a:gd name="connsiteX1749" fmla="*/ 1182815 w 1290096"/>
                  <a:gd name="connsiteY1749" fmla="*/ 673299 h 1224583"/>
                  <a:gd name="connsiteX1750" fmla="*/ 1184103 w 1290096"/>
                  <a:gd name="connsiteY1750" fmla="*/ 671583 h 1224583"/>
                  <a:gd name="connsiteX1751" fmla="*/ 1185104 w 1290096"/>
                  <a:gd name="connsiteY1751" fmla="*/ 669580 h 1224583"/>
                  <a:gd name="connsiteX1752" fmla="*/ 1185819 w 1290096"/>
                  <a:gd name="connsiteY1752" fmla="*/ 667435 h 1224583"/>
                  <a:gd name="connsiteX1753" fmla="*/ 1186105 w 1290096"/>
                  <a:gd name="connsiteY1753" fmla="*/ 665432 h 1224583"/>
                  <a:gd name="connsiteX1754" fmla="*/ 1184961 w 1290096"/>
                  <a:gd name="connsiteY1754" fmla="*/ 662714 h 1224583"/>
                  <a:gd name="connsiteX1755" fmla="*/ 1185533 w 1290096"/>
                  <a:gd name="connsiteY1755" fmla="*/ 662428 h 1224583"/>
                  <a:gd name="connsiteX1756" fmla="*/ 1186964 w 1290096"/>
                  <a:gd name="connsiteY1756" fmla="*/ 662571 h 1224583"/>
                  <a:gd name="connsiteX1757" fmla="*/ 1191541 w 1290096"/>
                  <a:gd name="connsiteY1757" fmla="*/ 665146 h 1224583"/>
                  <a:gd name="connsiteX1758" fmla="*/ 1198693 w 1290096"/>
                  <a:gd name="connsiteY1758" fmla="*/ 668007 h 1224583"/>
                  <a:gd name="connsiteX1759" fmla="*/ 1203986 w 1290096"/>
                  <a:gd name="connsiteY1759" fmla="*/ 668293 h 1224583"/>
                  <a:gd name="connsiteX1760" fmla="*/ 1206131 w 1290096"/>
                  <a:gd name="connsiteY1760" fmla="*/ 667721 h 1224583"/>
                  <a:gd name="connsiteX1761" fmla="*/ 1207275 w 1290096"/>
                  <a:gd name="connsiteY1761" fmla="*/ 666433 h 1224583"/>
                  <a:gd name="connsiteX1762" fmla="*/ 1207991 w 1290096"/>
                  <a:gd name="connsiteY1762" fmla="*/ 664001 h 1224583"/>
                  <a:gd name="connsiteX1763" fmla="*/ 1207991 w 1290096"/>
                  <a:gd name="connsiteY1763" fmla="*/ 661570 h 1224583"/>
                  <a:gd name="connsiteX1764" fmla="*/ 1206417 w 1290096"/>
                  <a:gd name="connsiteY1764" fmla="*/ 654418 h 1224583"/>
                  <a:gd name="connsiteX1765" fmla="*/ 1201697 w 1290096"/>
                  <a:gd name="connsiteY1765" fmla="*/ 653702 h 1224583"/>
                  <a:gd name="connsiteX1766" fmla="*/ 1198121 w 1290096"/>
                  <a:gd name="connsiteY1766" fmla="*/ 653989 h 1224583"/>
                  <a:gd name="connsiteX1767" fmla="*/ 1194831 w 1290096"/>
                  <a:gd name="connsiteY1767" fmla="*/ 653702 h 1224583"/>
                  <a:gd name="connsiteX1768" fmla="*/ 1193114 w 1290096"/>
                  <a:gd name="connsiteY1768" fmla="*/ 657565 h 1224583"/>
                  <a:gd name="connsiteX1769" fmla="*/ 1192113 w 1290096"/>
                  <a:gd name="connsiteY1769" fmla="*/ 656992 h 1224583"/>
                  <a:gd name="connsiteX1770" fmla="*/ 1190683 w 1290096"/>
                  <a:gd name="connsiteY1770" fmla="*/ 651557 h 1224583"/>
                  <a:gd name="connsiteX1771" fmla="*/ 1187393 w 1290096"/>
                  <a:gd name="connsiteY1771" fmla="*/ 650126 h 1224583"/>
                  <a:gd name="connsiteX1772" fmla="*/ 1185676 w 1290096"/>
                  <a:gd name="connsiteY1772" fmla="*/ 651271 h 1224583"/>
                  <a:gd name="connsiteX1773" fmla="*/ 1185104 w 1290096"/>
                  <a:gd name="connsiteY1773" fmla="*/ 656992 h 1224583"/>
                  <a:gd name="connsiteX1774" fmla="*/ 1183101 w 1290096"/>
                  <a:gd name="connsiteY1774" fmla="*/ 658566 h 1224583"/>
                  <a:gd name="connsiteX1775" fmla="*/ 1180097 w 1290096"/>
                  <a:gd name="connsiteY1775" fmla="*/ 657565 h 1224583"/>
                  <a:gd name="connsiteX1776" fmla="*/ 1174090 w 1290096"/>
                  <a:gd name="connsiteY1776" fmla="*/ 657994 h 1224583"/>
                  <a:gd name="connsiteX1777" fmla="*/ 1171086 w 1290096"/>
                  <a:gd name="connsiteY1777" fmla="*/ 657135 h 1224583"/>
                  <a:gd name="connsiteX1778" fmla="*/ 1169369 w 1290096"/>
                  <a:gd name="connsiteY1778" fmla="*/ 655276 h 1224583"/>
                  <a:gd name="connsiteX1779" fmla="*/ 1168940 w 1290096"/>
                  <a:gd name="connsiteY1779" fmla="*/ 653273 h 1224583"/>
                  <a:gd name="connsiteX1780" fmla="*/ 1168940 w 1290096"/>
                  <a:gd name="connsiteY1780" fmla="*/ 650269 h 1224583"/>
                  <a:gd name="connsiteX1781" fmla="*/ 1169656 w 1290096"/>
                  <a:gd name="connsiteY1781" fmla="*/ 646550 h 1224583"/>
                  <a:gd name="connsiteX1782" fmla="*/ 1168225 w 1290096"/>
                  <a:gd name="connsiteY1782" fmla="*/ 644691 h 1224583"/>
                  <a:gd name="connsiteX1783" fmla="*/ 1144194 w 1290096"/>
                  <a:gd name="connsiteY1783" fmla="*/ 638397 h 1224583"/>
                  <a:gd name="connsiteX1784" fmla="*/ 1143479 w 1290096"/>
                  <a:gd name="connsiteY1784" fmla="*/ 635536 h 1224583"/>
                  <a:gd name="connsiteX1785" fmla="*/ 1178095 w 1290096"/>
                  <a:gd name="connsiteY1785" fmla="*/ 638254 h 1224583"/>
                  <a:gd name="connsiteX1786" fmla="*/ 1188251 w 1290096"/>
                  <a:gd name="connsiteY1786" fmla="*/ 636680 h 1224583"/>
                  <a:gd name="connsiteX1787" fmla="*/ 1194402 w 1290096"/>
                  <a:gd name="connsiteY1787" fmla="*/ 632675 h 1224583"/>
                  <a:gd name="connsiteX1788" fmla="*/ 1208706 w 1290096"/>
                  <a:gd name="connsiteY1788" fmla="*/ 628527 h 1224583"/>
                  <a:gd name="connsiteX1789" fmla="*/ 1209135 w 1290096"/>
                  <a:gd name="connsiteY1789" fmla="*/ 624808 h 1224583"/>
                  <a:gd name="connsiteX1790" fmla="*/ 1208134 w 1290096"/>
                  <a:gd name="connsiteY1790" fmla="*/ 621661 h 1224583"/>
                  <a:gd name="connsiteX1791" fmla="*/ 1198407 w 1290096"/>
                  <a:gd name="connsiteY1791" fmla="*/ 614795 h 1224583"/>
                  <a:gd name="connsiteX1792" fmla="*/ 530400 w 1290096"/>
                  <a:gd name="connsiteY1792" fmla="*/ 965677 h 1224583"/>
                  <a:gd name="connsiteX1793" fmla="*/ 539984 w 1290096"/>
                  <a:gd name="connsiteY1793" fmla="*/ 963961 h 1224583"/>
                  <a:gd name="connsiteX1794" fmla="*/ 540842 w 1290096"/>
                  <a:gd name="connsiteY1794" fmla="*/ 962816 h 1224583"/>
                  <a:gd name="connsiteX1795" fmla="*/ 540699 w 1290096"/>
                  <a:gd name="connsiteY1795" fmla="*/ 960671 h 1224583"/>
                  <a:gd name="connsiteX1796" fmla="*/ 539412 w 1290096"/>
                  <a:gd name="connsiteY1796" fmla="*/ 959097 h 1224583"/>
                  <a:gd name="connsiteX1797" fmla="*/ 538411 w 1290096"/>
                  <a:gd name="connsiteY1797" fmla="*/ 959240 h 1224583"/>
                  <a:gd name="connsiteX1798" fmla="*/ 537695 w 1290096"/>
                  <a:gd name="connsiteY1798" fmla="*/ 960528 h 1224583"/>
                  <a:gd name="connsiteX1799" fmla="*/ 529971 w 1290096"/>
                  <a:gd name="connsiteY1799" fmla="*/ 962530 h 1224583"/>
                  <a:gd name="connsiteX1800" fmla="*/ 524965 w 1290096"/>
                  <a:gd name="connsiteY1800" fmla="*/ 964676 h 1224583"/>
                  <a:gd name="connsiteX1801" fmla="*/ 527110 w 1290096"/>
                  <a:gd name="connsiteY1801" fmla="*/ 965820 h 1224583"/>
                  <a:gd name="connsiteX1802" fmla="*/ 530400 w 1290096"/>
                  <a:gd name="connsiteY1802" fmla="*/ 965677 h 1224583"/>
                  <a:gd name="connsiteX1803" fmla="*/ 1282659 w 1290096"/>
                  <a:gd name="connsiteY1803" fmla="*/ 17022 h 1224583"/>
                  <a:gd name="connsiteX1804" fmla="*/ 1274076 w 1290096"/>
                  <a:gd name="connsiteY1804" fmla="*/ 18023 h 1224583"/>
                  <a:gd name="connsiteX1805" fmla="*/ 1271644 w 1290096"/>
                  <a:gd name="connsiteY1805" fmla="*/ 18739 h 1224583"/>
                  <a:gd name="connsiteX1806" fmla="*/ 1225299 w 1290096"/>
                  <a:gd name="connsiteY1806" fmla="*/ 26320 h 1224583"/>
                  <a:gd name="connsiteX1807" fmla="*/ 1228160 w 1290096"/>
                  <a:gd name="connsiteY1807" fmla="*/ 28179 h 1224583"/>
                  <a:gd name="connsiteX1808" fmla="*/ 1256768 w 1290096"/>
                  <a:gd name="connsiteY1808" fmla="*/ 25605 h 1224583"/>
                  <a:gd name="connsiteX1809" fmla="*/ 1287951 w 1290096"/>
                  <a:gd name="connsiteY1809" fmla="*/ 20169 h 1224583"/>
                  <a:gd name="connsiteX1810" fmla="*/ 1290097 w 1290096"/>
                  <a:gd name="connsiteY1810" fmla="*/ 18882 h 1224583"/>
                  <a:gd name="connsiteX1811" fmla="*/ 1282659 w 1290096"/>
                  <a:gd name="connsiteY1811" fmla="*/ 17022 h 1224583"/>
                  <a:gd name="connsiteX1812" fmla="*/ 705055 w 1290096"/>
                  <a:gd name="connsiteY1812" fmla="*/ 739385 h 1224583"/>
                  <a:gd name="connsiteX1813" fmla="*/ 707773 w 1290096"/>
                  <a:gd name="connsiteY1813" fmla="*/ 740100 h 1224583"/>
                  <a:gd name="connsiteX1814" fmla="*/ 716212 w 1290096"/>
                  <a:gd name="connsiteY1814" fmla="*/ 739099 h 1224583"/>
                  <a:gd name="connsiteX1815" fmla="*/ 725224 w 1290096"/>
                  <a:gd name="connsiteY1815" fmla="*/ 733520 h 1224583"/>
                  <a:gd name="connsiteX1816" fmla="*/ 728513 w 1290096"/>
                  <a:gd name="connsiteY1816" fmla="*/ 734807 h 1224583"/>
                  <a:gd name="connsiteX1817" fmla="*/ 730373 w 1290096"/>
                  <a:gd name="connsiteY1817" fmla="*/ 734521 h 1224583"/>
                  <a:gd name="connsiteX1818" fmla="*/ 733091 w 1290096"/>
                  <a:gd name="connsiteY1818" fmla="*/ 733377 h 1224583"/>
                  <a:gd name="connsiteX1819" fmla="*/ 735809 w 1290096"/>
                  <a:gd name="connsiteY1819" fmla="*/ 730087 h 1224583"/>
                  <a:gd name="connsiteX1820" fmla="*/ 737525 w 1290096"/>
                  <a:gd name="connsiteY1820" fmla="*/ 729801 h 1224583"/>
                  <a:gd name="connsiteX1821" fmla="*/ 737668 w 1290096"/>
                  <a:gd name="connsiteY1821" fmla="*/ 732519 h 1224583"/>
                  <a:gd name="connsiteX1822" fmla="*/ 740529 w 1290096"/>
                  <a:gd name="connsiteY1822" fmla="*/ 733234 h 1224583"/>
                  <a:gd name="connsiteX1823" fmla="*/ 747967 w 1290096"/>
                  <a:gd name="connsiteY1823" fmla="*/ 730945 h 1224583"/>
                  <a:gd name="connsiteX1824" fmla="*/ 750399 w 1290096"/>
                  <a:gd name="connsiteY1824" fmla="*/ 728227 h 1224583"/>
                  <a:gd name="connsiteX1825" fmla="*/ 752688 w 1290096"/>
                  <a:gd name="connsiteY1825" fmla="*/ 728227 h 1224583"/>
                  <a:gd name="connsiteX1826" fmla="*/ 753689 w 1290096"/>
                  <a:gd name="connsiteY1826" fmla="*/ 728943 h 1224583"/>
                  <a:gd name="connsiteX1827" fmla="*/ 754834 w 1290096"/>
                  <a:gd name="connsiteY1827" fmla="*/ 729229 h 1224583"/>
                  <a:gd name="connsiteX1828" fmla="*/ 756693 w 1290096"/>
                  <a:gd name="connsiteY1828" fmla="*/ 728514 h 1224583"/>
                  <a:gd name="connsiteX1829" fmla="*/ 758839 w 1290096"/>
                  <a:gd name="connsiteY1829" fmla="*/ 725367 h 1224583"/>
                  <a:gd name="connsiteX1830" fmla="*/ 763273 w 1290096"/>
                  <a:gd name="connsiteY1830" fmla="*/ 721504 h 1224583"/>
                  <a:gd name="connsiteX1831" fmla="*/ 767564 w 1290096"/>
                  <a:gd name="connsiteY1831" fmla="*/ 719931 h 1224583"/>
                  <a:gd name="connsiteX1832" fmla="*/ 773000 w 1290096"/>
                  <a:gd name="connsiteY1832" fmla="*/ 716498 h 1224583"/>
                  <a:gd name="connsiteX1833" fmla="*/ 773858 w 1290096"/>
                  <a:gd name="connsiteY1833" fmla="*/ 712064 h 1224583"/>
                  <a:gd name="connsiteX1834" fmla="*/ 771855 w 1290096"/>
                  <a:gd name="connsiteY1834" fmla="*/ 707486 h 1224583"/>
                  <a:gd name="connsiteX1835" fmla="*/ 770139 w 1290096"/>
                  <a:gd name="connsiteY1835" fmla="*/ 705484 h 1224583"/>
                  <a:gd name="connsiteX1836" fmla="*/ 767278 w 1290096"/>
                  <a:gd name="connsiteY1836" fmla="*/ 703624 h 1224583"/>
                  <a:gd name="connsiteX1837" fmla="*/ 765704 w 1290096"/>
                  <a:gd name="connsiteY1837" fmla="*/ 704053 h 1224583"/>
                  <a:gd name="connsiteX1838" fmla="*/ 764274 w 1290096"/>
                  <a:gd name="connsiteY1838" fmla="*/ 704768 h 1224583"/>
                  <a:gd name="connsiteX1839" fmla="*/ 761986 w 1290096"/>
                  <a:gd name="connsiteY1839" fmla="*/ 705341 h 1224583"/>
                  <a:gd name="connsiteX1840" fmla="*/ 761127 w 1290096"/>
                  <a:gd name="connsiteY1840" fmla="*/ 707629 h 1224583"/>
                  <a:gd name="connsiteX1841" fmla="*/ 761270 w 1290096"/>
                  <a:gd name="connsiteY1841" fmla="*/ 710490 h 1224583"/>
                  <a:gd name="connsiteX1842" fmla="*/ 759554 w 1290096"/>
                  <a:gd name="connsiteY1842" fmla="*/ 712207 h 1224583"/>
                  <a:gd name="connsiteX1843" fmla="*/ 759268 w 1290096"/>
                  <a:gd name="connsiteY1843" fmla="*/ 713923 h 1224583"/>
                  <a:gd name="connsiteX1844" fmla="*/ 754690 w 1290096"/>
                  <a:gd name="connsiteY1844" fmla="*/ 715497 h 1224583"/>
                  <a:gd name="connsiteX1845" fmla="*/ 750542 w 1290096"/>
                  <a:gd name="connsiteY1845" fmla="*/ 720503 h 1224583"/>
                  <a:gd name="connsiteX1846" fmla="*/ 750113 w 1290096"/>
                  <a:gd name="connsiteY1846" fmla="*/ 720074 h 1224583"/>
                  <a:gd name="connsiteX1847" fmla="*/ 750971 w 1290096"/>
                  <a:gd name="connsiteY1847" fmla="*/ 717070 h 1224583"/>
                  <a:gd name="connsiteX1848" fmla="*/ 755119 w 1290096"/>
                  <a:gd name="connsiteY1848" fmla="*/ 710919 h 1224583"/>
                  <a:gd name="connsiteX1849" fmla="*/ 754976 w 1290096"/>
                  <a:gd name="connsiteY1849" fmla="*/ 706342 h 1224583"/>
                  <a:gd name="connsiteX1850" fmla="*/ 754404 w 1290096"/>
                  <a:gd name="connsiteY1850" fmla="*/ 701622 h 1224583"/>
                  <a:gd name="connsiteX1851" fmla="*/ 752258 w 1290096"/>
                  <a:gd name="connsiteY1851" fmla="*/ 698904 h 1224583"/>
                  <a:gd name="connsiteX1852" fmla="*/ 751543 w 1290096"/>
                  <a:gd name="connsiteY1852" fmla="*/ 695471 h 1224583"/>
                  <a:gd name="connsiteX1853" fmla="*/ 756979 w 1290096"/>
                  <a:gd name="connsiteY1853" fmla="*/ 690750 h 1224583"/>
                  <a:gd name="connsiteX1854" fmla="*/ 760698 w 1290096"/>
                  <a:gd name="connsiteY1854" fmla="*/ 685172 h 1224583"/>
                  <a:gd name="connsiteX1855" fmla="*/ 761127 w 1290096"/>
                  <a:gd name="connsiteY1855" fmla="*/ 682168 h 1224583"/>
                  <a:gd name="connsiteX1856" fmla="*/ 758695 w 1290096"/>
                  <a:gd name="connsiteY1856" fmla="*/ 680737 h 1224583"/>
                  <a:gd name="connsiteX1857" fmla="*/ 756264 w 1290096"/>
                  <a:gd name="connsiteY1857" fmla="*/ 680737 h 1224583"/>
                  <a:gd name="connsiteX1858" fmla="*/ 754118 w 1290096"/>
                  <a:gd name="connsiteY1858" fmla="*/ 682025 h 1224583"/>
                  <a:gd name="connsiteX1859" fmla="*/ 749541 w 1290096"/>
                  <a:gd name="connsiteY1859" fmla="*/ 687747 h 1224583"/>
                  <a:gd name="connsiteX1860" fmla="*/ 746680 w 1290096"/>
                  <a:gd name="connsiteY1860" fmla="*/ 689749 h 1224583"/>
                  <a:gd name="connsiteX1861" fmla="*/ 741673 w 1290096"/>
                  <a:gd name="connsiteY1861" fmla="*/ 694469 h 1224583"/>
                  <a:gd name="connsiteX1862" fmla="*/ 740386 w 1290096"/>
                  <a:gd name="connsiteY1862" fmla="*/ 697903 h 1224583"/>
                  <a:gd name="connsiteX1863" fmla="*/ 740529 w 1290096"/>
                  <a:gd name="connsiteY1863" fmla="*/ 701049 h 1224583"/>
                  <a:gd name="connsiteX1864" fmla="*/ 743104 w 1290096"/>
                  <a:gd name="connsiteY1864" fmla="*/ 701335 h 1224583"/>
                  <a:gd name="connsiteX1865" fmla="*/ 744105 w 1290096"/>
                  <a:gd name="connsiteY1865" fmla="*/ 703338 h 1224583"/>
                  <a:gd name="connsiteX1866" fmla="*/ 741817 w 1290096"/>
                  <a:gd name="connsiteY1866" fmla="*/ 706914 h 1224583"/>
                  <a:gd name="connsiteX1867" fmla="*/ 739528 w 1290096"/>
                  <a:gd name="connsiteY1867" fmla="*/ 716927 h 1224583"/>
                  <a:gd name="connsiteX1868" fmla="*/ 729944 w 1290096"/>
                  <a:gd name="connsiteY1868" fmla="*/ 726082 h 1224583"/>
                  <a:gd name="connsiteX1869" fmla="*/ 714496 w 1290096"/>
                  <a:gd name="connsiteY1869" fmla="*/ 728227 h 1224583"/>
                  <a:gd name="connsiteX1870" fmla="*/ 710061 w 1290096"/>
                  <a:gd name="connsiteY1870" fmla="*/ 731374 h 1224583"/>
                  <a:gd name="connsiteX1871" fmla="*/ 704626 w 1290096"/>
                  <a:gd name="connsiteY1871" fmla="*/ 735809 h 1224583"/>
                  <a:gd name="connsiteX1872" fmla="*/ 705055 w 1290096"/>
                  <a:gd name="connsiteY1872" fmla="*/ 739385 h 1224583"/>
                  <a:gd name="connsiteX1873" fmla="*/ 1175520 w 1290096"/>
                  <a:gd name="connsiteY1873" fmla="*/ 648410 h 1224583"/>
                  <a:gd name="connsiteX1874" fmla="*/ 1173947 w 1290096"/>
                  <a:gd name="connsiteY1874" fmla="*/ 652558 h 1224583"/>
                  <a:gd name="connsiteX1875" fmla="*/ 1172659 w 1290096"/>
                  <a:gd name="connsiteY1875" fmla="*/ 654561 h 1224583"/>
                  <a:gd name="connsiteX1876" fmla="*/ 1173374 w 1290096"/>
                  <a:gd name="connsiteY1876" fmla="*/ 655848 h 1224583"/>
                  <a:gd name="connsiteX1877" fmla="*/ 1179096 w 1290096"/>
                  <a:gd name="connsiteY1877" fmla="*/ 654275 h 1224583"/>
                  <a:gd name="connsiteX1878" fmla="*/ 1182100 w 1290096"/>
                  <a:gd name="connsiteY1878" fmla="*/ 651986 h 1224583"/>
                  <a:gd name="connsiteX1879" fmla="*/ 1180241 w 1290096"/>
                  <a:gd name="connsiteY1879" fmla="*/ 650126 h 1224583"/>
                  <a:gd name="connsiteX1880" fmla="*/ 1177809 w 1290096"/>
                  <a:gd name="connsiteY1880" fmla="*/ 648553 h 1224583"/>
                  <a:gd name="connsiteX1881" fmla="*/ 1175520 w 1290096"/>
                  <a:gd name="connsiteY1881" fmla="*/ 648410 h 1224583"/>
                  <a:gd name="connsiteX1882" fmla="*/ 669151 w 1290096"/>
                  <a:gd name="connsiteY1882" fmla="*/ 745679 h 1224583"/>
                  <a:gd name="connsiteX1883" fmla="*/ 665861 w 1290096"/>
                  <a:gd name="connsiteY1883" fmla="*/ 748539 h 1224583"/>
                  <a:gd name="connsiteX1884" fmla="*/ 663429 w 1290096"/>
                  <a:gd name="connsiteY1884" fmla="*/ 753546 h 1224583"/>
                  <a:gd name="connsiteX1885" fmla="*/ 661856 w 1290096"/>
                  <a:gd name="connsiteY1885" fmla="*/ 758552 h 1224583"/>
                  <a:gd name="connsiteX1886" fmla="*/ 666290 w 1290096"/>
                  <a:gd name="connsiteY1886" fmla="*/ 755834 h 1224583"/>
                  <a:gd name="connsiteX1887" fmla="*/ 669437 w 1290096"/>
                  <a:gd name="connsiteY1887" fmla="*/ 752688 h 1224583"/>
                  <a:gd name="connsiteX1888" fmla="*/ 670152 w 1290096"/>
                  <a:gd name="connsiteY1888" fmla="*/ 751686 h 1224583"/>
                  <a:gd name="connsiteX1889" fmla="*/ 670152 w 1290096"/>
                  <a:gd name="connsiteY1889" fmla="*/ 749255 h 1224583"/>
                  <a:gd name="connsiteX1890" fmla="*/ 670867 w 1290096"/>
                  <a:gd name="connsiteY1890" fmla="*/ 746823 h 1224583"/>
                  <a:gd name="connsiteX1891" fmla="*/ 669151 w 1290096"/>
                  <a:gd name="connsiteY1891" fmla="*/ 745679 h 1224583"/>
                  <a:gd name="connsiteX1892" fmla="*/ 658709 w 1290096"/>
                  <a:gd name="connsiteY1892" fmla="*/ 853103 h 1224583"/>
                  <a:gd name="connsiteX1893" fmla="*/ 660568 w 1290096"/>
                  <a:gd name="connsiteY1893" fmla="*/ 851673 h 1224583"/>
                  <a:gd name="connsiteX1894" fmla="*/ 659567 w 1290096"/>
                  <a:gd name="connsiteY1894" fmla="*/ 850671 h 1224583"/>
                  <a:gd name="connsiteX1895" fmla="*/ 656420 w 1290096"/>
                  <a:gd name="connsiteY1895" fmla="*/ 850814 h 1224583"/>
                  <a:gd name="connsiteX1896" fmla="*/ 653559 w 1290096"/>
                  <a:gd name="connsiteY1896" fmla="*/ 851101 h 1224583"/>
                  <a:gd name="connsiteX1897" fmla="*/ 651414 w 1290096"/>
                  <a:gd name="connsiteY1897" fmla="*/ 852388 h 1224583"/>
                  <a:gd name="connsiteX1898" fmla="*/ 649983 w 1290096"/>
                  <a:gd name="connsiteY1898" fmla="*/ 854248 h 1224583"/>
                  <a:gd name="connsiteX1899" fmla="*/ 649983 w 1290096"/>
                  <a:gd name="connsiteY1899" fmla="*/ 856250 h 1224583"/>
                  <a:gd name="connsiteX1900" fmla="*/ 652415 w 1290096"/>
                  <a:gd name="connsiteY1900" fmla="*/ 856107 h 1224583"/>
                  <a:gd name="connsiteX1901" fmla="*/ 658709 w 1290096"/>
                  <a:gd name="connsiteY1901" fmla="*/ 853103 h 1224583"/>
                  <a:gd name="connsiteX1902" fmla="*/ 693468 w 1290096"/>
                  <a:gd name="connsiteY1902" fmla="*/ 735523 h 1224583"/>
                  <a:gd name="connsiteX1903" fmla="*/ 690750 w 1290096"/>
                  <a:gd name="connsiteY1903" fmla="*/ 734950 h 1224583"/>
                  <a:gd name="connsiteX1904" fmla="*/ 687889 w 1290096"/>
                  <a:gd name="connsiteY1904" fmla="*/ 735093 h 1224583"/>
                  <a:gd name="connsiteX1905" fmla="*/ 683312 w 1290096"/>
                  <a:gd name="connsiteY1905" fmla="*/ 736381 h 1224583"/>
                  <a:gd name="connsiteX1906" fmla="*/ 680022 w 1290096"/>
                  <a:gd name="connsiteY1906" fmla="*/ 740815 h 1224583"/>
                  <a:gd name="connsiteX1907" fmla="*/ 678163 w 1290096"/>
                  <a:gd name="connsiteY1907" fmla="*/ 740672 h 1224583"/>
                  <a:gd name="connsiteX1908" fmla="*/ 676160 w 1290096"/>
                  <a:gd name="connsiteY1908" fmla="*/ 740958 h 1224583"/>
                  <a:gd name="connsiteX1909" fmla="*/ 674873 w 1290096"/>
                  <a:gd name="connsiteY1909" fmla="*/ 743104 h 1224583"/>
                  <a:gd name="connsiteX1910" fmla="*/ 673156 w 1290096"/>
                  <a:gd name="connsiteY1910" fmla="*/ 744820 h 1224583"/>
                  <a:gd name="connsiteX1911" fmla="*/ 674014 w 1290096"/>
                  <a:gd name="connsiteY1911" fmla="*/ 749541 h 1224583"/>
                  <a:gd name="connsiteX1912" fmla="*/ 677734 w 1290096"/>
                  <a:gd name="connsiteY1912" fmla="*/ 748825 h 1224583"/>
                  <a:gd name="connsiteX1913" fmla="*/ 678878 w 1290096"/>
                  <a:gd name="connsiteY1913" fmla="*/ 748253 h 1224583"/>
                  <a:gd name="connsiteX1914" fmla="*/ 679307 w 1290096"/>
                  <a:gd name="connsiteY1914" fmla="*/ 746251 h 1224583"/>
                  <a:gd name="connsiteX1915" fmla="*/ 679879 w 1290096"/>
                  <a:gd name="connsiteY1915" fmla="*/ 745106 h 1224583"/>
                  <a:gd name="connsiteX1916" fmla="*/ 682025 w 1290096"/>
                  <a:gd name="connsiteY1916" fmla="*/ 746680 h 1224583"/>
                  <a:gd name="connsiteX1917" fmla="*/ 684743 w 1290096"/>
                  <a:gd name="connsiteY1917" fmla="*/ 744534 h 1224583"/>
                  <a:gd name="connsiteX1918" fmla="*/ 686889 w 1290096"/>
                  <a:gd name="connsiteY1918" fmla="*/ 743962 h 1224583"/>
                  <a:gd name="connsiteX1919" fmla="*/ 690607 w 1290096"/>
                  <a:gd name="connsiteY1919" fmla="*/ 743962 h 1224583"/>
                  <a:gd name="connsiteX1920" fmla="*/ 692038 w 1290096"/>
                  <a:gd name="connsiteY1920" fmla="*/ 743104 h 1224583"/>
                  <a:gd name="connsiteX1921" fmla="*/ 693897 w 1290096"/>
                  <a:gd name="connsiteY1921" fmla="*/ 740672 h 1224583"/>
                  <a:gd name="connsiteX1922" fmla="*/ 698189 w 1290096"/>
                  <a:gd name="connsiteY1922" fmla="*/ 739671 h 1224583"/>
                  <a:gd name="connsiteX1923" fmla="*/ 700191 w 1290096"/>
                  <a:gd name="connsiteY1923" fmla="*/ 738097 h 1224583"/>
                  <a:gd name="connsiteX1924" fmla="*/ 700906 w 1290096"/>
                  <a:gd name="connsiteY1924" fmla="*/ 736667 h 1224583"/>
                  <a:gd name="connsiteX1925" fmla="*/ 699905 w 1290096"/>
                  <a:gd name="connsiteY1925" fmla="*/ 736381 h 1224583"/>
                  <a:gd name="connsiteX1926" fmla="*/ 695185 w 1290096"/>
                  <a:gd name="connsiteY1926" fmla="*/ 736667 h 1224583"/>
                  <a:gd name="connsiteX1927" fmla="*/ 693468 w 1290096"/>
                  <a:gd name="connsiteY1927" fmla="*/ 735523 h 1224583"/>
                  <a:gd name="connsiteX1928" fmla="*/ 607357 w 1290096"/>
                  <a:gd name="connsiteY1928" fmla="*/ 902024 h 1224583"/>
                  <a:gd name="connsiteX1929" fmla="*/ 601063 w 1290096"/>
                  <a:gd name="connsiteY1929" fmla="*/ 904741 h 1224583"/>
                  <a:gd name="connsiteX1930" fmla="*/ 598775 w 1290096"/>
                  <a:gd name="connsiteY1930" fmla="*/ 907316 h 1224583"/>
                  <a:gd name="connsiteX1931" fmla="*/ 601635 w 1290096"/>
                  <a:gd name="connsiteY1931" fmla="*/ 908603 h 1224583"/>
                  <a:gd name="connsiteX1932" fmla="*/ 608644 w 1290096"/>
                  <a:gd name="connsiteY1932" fmla="*/ 907745 h 1224583"/>
                  <a:gd name="connsiteX1933" fmla="*/ 612221 w 1290096"/>
                  <a:gd name="connsiteY1933" fmla="*/ 908890 h 1224583"/>
                  <a:gd name="connsiteX1934" fmla="*/ 613794 w 1290096"/>
                  <a:gd name="connsiteY1934" fmla="*/ 907459 h 1224583"/>
                  <a:gd name="connsiteX1935" fmla="*/ 614223 w 1290096"/>
                  <a:gd name="connsiteY1935" fmla="*/ 905457 h 1224583"/>
                  <a:gd name="connsiteX1936" fmla="*/ 610790 w 1290096"/>
                  <a:gd name="connsiteY1936" fmla="*/ 902167 h 1224583"/>
                  <a:gd name="connsiteX1937" fmla="*/ 607357 w 1290096"/>
                  <a:gd name="connsiteY1937" fmla="*/ 902024 h 1224583"/>
                  <a:gd name="connsiteX1938" fmla="*/ 630959 w 1290096"/>
                  <a:gd name="connsiteY1938" fmla="*/ 867121 h 1224583"/>
                  <a:gd name="connsiteX1939" fmla="*/ 629958 w 1290096"/>
                  <a:gd name="connsiteY1939" fmla="*/ 869696 h 1224583"/>
                  <a:gd name="connsiteX1940" fmla="*/ 630387 w 1290096"/>
                  <a:gd name="connsiteY1940" fmla="*/ 870983 h 1224583"/>
                  <a:gd name="connsiteX1941" fmla="*/ 634106 w 1290096"/>
                  <a:gd name="connsiteY1941" fmla="*/ 871413 h 1224583"/>
                  <a:gd name="connsiteX1942" fmla="*/ 636108 w 1290096"/>
                  <a:gd name="connsiteY1942" fmla="*/ 869839 h 1224583"/>
                  <a:gd name="connsiteX1943" fmla="*/ 637110 w 1290096"/>
                  <a:gd name="connsiteY1943" fmla="*/ 867264 h 1224583"/>
                  <a:gd name="connsiteX1944" fmla="*/ 636108 w 1290096"/>
                  <a:gd name="connsiteY1944" fmla="*/ 866120 h 1224583"/>
                  <a:gd name="connsiteX1945" fmla="*/ 633248 w 1290096"/>
                  <a:gd name="connsiteY1945" fmla="*/ 865834 h 1224583"/>
                  <a:gd name="connsiteX1946" fmla="*/ 630959 w 1290096"/>
                  <a:gd name="connsiteY1946" fmla="*/ 867121 h 1224583"/>
                  <a:gd name="connsiteX1947" fmla="*/ 655705 w 1290096"/>
                  <a:gd name="connsiteY1947" fmla="*/ 845236 h 1224583"/>
                  <a:gd name="connsiteX1948" fmla="*/ 655705 w 1290096"/>
                  <a:gd name="connsiteY1948" fmla="*/ 842518 h 1224583"/>
                  <a:gd name="connsiteX1949" fmla="*/ 652844 w 1290096"/>
                  <a:gd name="connsiteY1949" fmla="*/ 840945 h 1224583"/>
                  <a:gd name="connsiteX1950" fmla="*/ 650842 w 1290096"/>
                  <a:gd name="connsiteY1950" fmla="*/ 842232 h 1224583"/>
                  <a:gd name="connsiteX1951" fmla="*/ 650413 w 1290096"/>
                  <a:gd name="connsiteY1951" fmla="*/ 843948 h 1224583"/>
                  <a:gd name="connsiteX1952" fmla="*/ 649554 w 1290096"/>
                  <a:gd name="connsiteY1952" fmla="*/ 845379 h 1224583"/>
                  <a:gd name="connsiteX1953" fmla="*/ 647266 w 1290096"/>
                  <a:gd name="connsiteY1953" fmla="*/ 847525 h 1224583"/>
                  <a:gd name="connsiteX1954" fmla="*/ 646836 w 1290096"/>
                  <a:gd name="connsiteY1954" fmla="*/ 849670 h 1224583"/>
                  <a:gd name="connsiteX1955" fmla="*/ 649697 w 1290096"/>
                  <a:gd name="connsiteY1955" fmla="*/ 849384 h 1224583"/>
                  <a:gd name="connsiteX1956" fmla="*/ 654418 w 1290096"/>
                  <a:gd name="connsiteY1956" fmla="*/ 847954 h 1224583"/>
                  <a:gd name="connsiteX1957" fmla="*/ 655705 w 1290096"/>
                  <a:gd name="connsiteY1957" fmla="*/ 845236 h 1224583"/>
                  <a:gd name="connsiteX1958" fmla="*/ 600348 w 1290096"/>
                  <a:gd name="connsiteY1958" fmla="*/ 123016 h 1224583"/>
                  <a:gd name="connsiteX1959" fmla="*/ 601921 w 1290096"/>
                  <a:gd name="connsiteY1959" fmla="*/ 125734 h 1224583"/>
                  <a:gd name="connsiteX1960" fmla="*/ 610361 w 1290096"/>
                  <a:gd name="connsiteY1960" fmla="*/ 137750 h 1224583"/>
                  <a:gd name="connsiteX1961" fmla="*/ 612650 w 1290096"/>
                  <a:gd name="connsiteY1961" fmla="*/ 139180 h 1224583"/>
                  <a:gd name="connsiteX1962" fmla="*/ 617942 w 1290096"/>
                  <a:gd name="connsiteY1962" fmla="*/ 139323 h 1224583"/>
                  <a:gd name="connsiteX1963" fmla="*/ 624379 w 1290096"/>
                  <a:gd name="connsiteY1963" fmla="*/ 142613 h 1224583"/>
                  <a:gd name="connsiteX1964" fmla="*/ 629528 w 1290096"/>
                  <a:gd name="connsiteY1964" fmla="*/ 146475 h 1224583"/>
                  <a:gd name="connsiteX1965" fmla="*/ 635822 w 1290096"/>
                  <a:gd name="connsiteY1965" fmla="*/ 153341 h 1224583"/>
                  <a:gd name="connsiteX1966" fmla="*/ 640400 w 1290096"/>
                  <a:gd name="connsiteY1966" fmla="*/ 152769 h 1224583"/>
                  <a:gd name="connsiteX1967" fmla="*/ 638540 w 1290096"/>
                  <a:gd name="connsiteY1967" fmla="*/ 147906 h 1224583"/>
                  <a:gd name="connsiteX1968" fmla="*/ 634678 w 1290096"/>
                  <a:gd name="connsiteY1968" fmla="*/ 143328 h 1224583"/>
                  <a:gd name="connsiteX1969" fmla="*/ 633390 w 1290096"/>
                  <a:gd name="connsiteY1969" fmla="*/ 141040 h 1224583"/>
                  <a:gd name="connsiteX1970" fmla="*/ 631674 w 1290096"/>
                  <a:gd name="connsiteY1970" fmla="*/ 139323 h 1224583"/>
                  <a:gd name="connsiteX1971" fmla="*/ 625380 w 1290096"/>
                  <a:gd name="connsiteY1971" fmla="*/ 136748 h 1224583"/>
                  <a:gd name="connsiteX1972" fmla="*/ 619515 w 1290096"/>
                  <a:gd name="connsiteY1972" fmla="*/ 131885 h 1224583"/>
                  <a:gd name="connsiteX1973" fmla="*/ 614652 w 1290096"/>
                  <a:gd name="connsiteY1973" fmla="*/ 132314 h 1224583"/>
                  <a:gd name="connsiteX1974" fmla="*/ 614366 w 1290096"/>
                  <a:gd name="connsiteY1974" fmla="*/ 127737 h 1224583"/>
                  <a:gd name="connsiteX1975" fmla="*/ 611505 w 1290096"/>
                  <a:gd name="connsiteY1975" fmla="*/ 125734 h 1224583"/>
                  <a:gd name="connsiteX1976" fmla="*/ 609216 w 1290096"/>
                  <a:gd name="connsiteY1976" fmla="*/ 122730 h 1224583"/>
                  <a:gd name="connsiteX1977" fmla="*/ 611505 w 1290096"/>
                  <a:gd name="connsiteY1977" fmla="*/ 120155 h 1224583"/>
                  <a:gd name="connsiteX1978" fmla="*/ 610647 w 1290096"/>
                  <a:gd name="connsiteY1978" fmla="*/ 118296 h 1224583"/>
                  <a:gd name="connsiteX1979" fmla="*/ 605640 w 1290096"/>
                  <a:gd name="connsiteY1979" fmla="*/ 112288 h 1224583"/>
                  <a:gd name="connsiteX1980" fmla="*/ 599919 w 1290096"/>
                  <a:gd name="connsiteY1980" fmla="*/ 109570 h 1224583"/>
                  <a:gd name="connsiteX1981" fmla="*/ 593482 w 1290096"/>
                  <a:gd name="connsiteY1981" fmla="*/ 108569 h 1224583"/>
                  <a:gd name="connsiteX1982" fmla="*/ 593482 w 1290096"/>
                  <a:gd name="connsiteY1982" fmla="*/ 113003 h 1224583"/>
                  <a:gd name="connsiteX1983" fmla="*/ 595628 w 1290096"/>
                  <a:gd name="connsiteY1983" fmla="*/ 118582 h 1224583"/>
                  <a:gd name="connsiteX1984" fmla="*/ 600348 w 1290096"/>
                  <a:gd name="connsiteY1984" fmla="*/ 123016 h 122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Lst>
                <a:rect l="l" t="t" r="r" b="b"/>
                <a:pathLst>
                  <a:path w="1290096" h="1224583">
                    <a:moveTo>
                      <a:pt x="599346" y="55071"/>
                    </a:moveTo>
                    <a:lnTo>
                      <a:pt x="601063" y="58504"/>
                    </a:lnTo>
                    <a:lnTo>
                      <a:pt x="598775" y="62509"/>
                    </a:lnTo>
                    <a:lnTo>
                      <a:pt x="598345" y="64226"/>
                    </a:lnTo>
                    <a:lnTo>
                      <a:pt x="598775" y="66658"/>
                    </a:lnTo>
                    <a:lnTo>
                      <a:pt x="601635" y="70520"/>
                    </a:lnTo>
                    <a:lnTo>
                      <a:pt x="603209" y="73810"/>
                    </a:lnTo>
                    <a:lnTo>
                      <a:pt x="604353" y="78244"/>
                    </a:lnTo>
                    <a:lnTo>
                      <a:pt x="605783" y="81391"/>
                    </a:lnTo>
                    <a:lnTo>
                      <a:pt x="609789" y="86254"/>
                    </a:lnTo>
                    <a:lnTo>
                      <a:pt x="612792" y="93263"/>
                    </a:lnTo>
                    <a:lnTo>
                      <a:pt x="616798" y="94694"/>
                    </a:lnTo>
                    <a:lnTo>
                      <a:pt x="622233" y="91833"/>
                    </a:lnTo>
                    <a:lnTo>
                      <a:pt x="625094" y="88114"/>
                    </a:lnTo>
                    <a:lnTo>
                      <a:pt x="623950" y="82821"/>
                    </a:lnTo>
                    <a:lnTo>
                      <a:pt x="626954" y="82249"/>
                    </a:lnTo>
                    <a:lnTo>
                      <a:pt x="635965" y="82106"/>
                    </a:lnTo>
                    <a:lnTo>
                      <a:pt x="639112" y="83823"/>
                    </a:lnTo>
                    <a:lnTo>
                      <a:pt x="637110" y="87542"/>
                    </a:lnTo>
                    <a:lnTo>
                      <a:pt x="633390" y="91690"/>
                    </a:lnTo>
                    <a:lnTo>
                      <a:pt x="633677" y="94408"/>
                    </a:lnTo>
                    <a:lnTo>
                      <a:pt x="634392" y="96696"/>
                    </a:lnTo>
                    <a:lnTo>
                      <a:pt x="636108" y="100129"/>
                    </a:lnTo>
                    <a:lnTo>
                      <a:pt x="638111" y="102990"/>
                    </a:lnTo>
                    <a:lnTo>
                      <a:pt x="639398" y="103562"/>
                    </a:lnTo>
                    <a:lnTo>
                      <a:pt x="644405" y="103562"/>
                    </a:lnTo>
                    <a:lnTo>
                      <a:pt x="648124" y="104135"/>
                    </a:lnTo>
                    <a:lnTo>
                      <a:pt x="648982" y="104993"/>
                    </a:lnTo>
                    <a:lnTo>
                      <a:pt x="646551" y="107568"/>
                    </a:lnTo>
                    <a:lnTo>
                      <a:pt x="645120" y="108283"/>
                    </a:lnTo>
                    <a:lnTo>
                      <a:pt x="623091" y="102990"/>
                    </a:lnTo>
                    <a:lnTo>
                      <a:pt x="620374" y="103706"/>
                    </a:lnTo>
                    <a:lnTo>
                      <a:pt x="617656" y="105279"/>
                    </a:lnTo>
                    <a:lnTo>
                      <a:pt x="625094" y="109856"/>
                    </a:lnTo>
                    <a:lnTo>
                      <a:pt x="632675" y="113289"/>
                    </a:lnTo>
                    <a:lnTo>
                      <a:pt x="629528" y="114577"/>
                    </a:lnTo>
                    <a:lnTo>
                      <a:pt x="629243" y="117581"/>
                    </a:lnTo>
                    <a:lnTo>
                      <a:pt x="630101" y="120871"/>
                    </a:lnTo>
                    <a:lnTo>
                      <a:pt x="632819" y="123731"/>
                    </a:lnTo>
                    <a:lnTo>
                      <a:pt x="635679" y="125877"/>
                    </a:lnTo>
                    <a:lnTo>
                      <a:pt x="640972" y="128309"/>
                    </a:lnTo>
                    <a:lnTo>
                      <a:pt x="644548" y="129024"/>
                    </a:lnTo>
                    <a:lnTo>
                      <a:pt x="649840" y="136462"/>
                    </a:lnTo>
                    <a:lnTo>
                      <a:pt x="656850" y="142899"/>
                    </a:lnTo>
                    <a:lnTo>
                      <a:pt x="661570" y="145045"/>
                    </a:lnTo>
                    <a:lnTo>
                      <a:pt x="663000" y="146332"/>
                    </a:lnTo>
                    <a:lnTo>
                      <a:pt x="664288" y="148335"/>
                    </a:lnTo>
                    <a:lnTo>
                      <a:pt x="671440" y="152483"/>
                    </a:lnTo>
                    <a:lnTo>
                      <a:pt x="686745" y="151911"/>
                    </a:lnTo>
                    <a:lnTo>
                      <a:pt x="694327" y="150480"/>
                    </a:lnTo>
                    <a:lnTo>
                      <a:pt x="700477" y="150194"/>
                    </a:lnTo>
                    <a:lnTo>
                      <a:pt x="704340" y="147619"/>
                    </a:lnTo>
                    <a:lnTo>
                      <a:pt x="708058" y="144329"/>
                    </a:lnTo>
                    <a:lnTo>
                      <a:pt x="712207" y="142184"/>
                    </a:lnTo>
                    <a:lnTo>
                      <a:pt x="716355" y="140753"/>
                    </a:lnTo>
                    <a:lnTo>
                      <a:pt x="713494" y="137607"/>
                    </a:lnTo>
                    <a:lnTo>
                      <a:pt x="710061" y="135604"/>
                    </a:lnTo>
                    <a:lnTo>
                      <a:pt x="711205" y="132457"/>
                    </a:lnTo>
                    <a:lnTo>
                      <a:pt x="712636" y="129882"/>
                    </a:lnTo>
                    <a:lnTo>
                      <a:pt x="712350" y="126592"/>
                    </a:lnTo>
                    <a:lnTo>
                      <a:pt x="711205" y="123588"/>
                    </a:lnTo>
                    <a:lnTo>
                      <a:pt x="714496" y="121586"/>
                    </a:lnTo>
                    <a:lnTo>
                      <a:pt x="717928" y="120585"/>
                    </a:lnTo>
                    <a:lnTo>
                      <a:pt x="719502" y="120585"/>
                    </a:lnTo>
                    <a:lnTo>
                      <a:pt x="720932" y="121586"/>
                    </a:lnTo>
                    <a:lnTo>
                      <a:pt x="722363" y="124304"/>
                    </a:lnTo>
                    <a:lnTo>
                      <a:pt x="723936" y="126020"/>
                    </a:lnTo>
                    <a:lnTo>
                      <a:pt x="727655" y="126592"/>
                    </a:lnTo>
                    <a:lnTo>
                      <a:pt x="731374" y="124304"/>
                    </a:lnTo>
                    <a:lnTo>
                      <a:pt x="734092" y="119726"/>
                    </a:lnTo>
                    <a:lnTo>
                      <a:pt x="737096" y="116436"/>
                    </a:lnTo>
                    <a:lnTo>
                      <a:pt x="738956" y="117151"/>
                    </a:lnTo>
                    <a:lnTo>
                      <a:pt x="739242" y="120441"/>
                    </a:lnTo>
                    <a:lnTo>
                      <a:pt x="737954" y="124304"/>
                    </a:lnTo>
                    <a:lnTo>
                      <a:pt x="735380" y="128023"/>
                    </a:lnTo>
                    <a:lnTo>
                      <a:pt x="735094" y="129310"/>
                    </a:lnTo>
                    <a:lnTo>
                      <a:pt x="735809" y="131599"/>
                    </a:lnTo>
                    <a:lnTo>
                      <a:pt x="738241" y="136033"/>
                    </a:lnTo>
                    <a:lnTo>
                      <a:pt x="739957" y="137034"/>
                    </a:lnTo>
                    <a:lnTo>
                      <a:pt x="747967" y="137177"/>
                    </a:lnTo>
                    <a:lnTo>
                      <a:pt x="755978" y="135747"/>
                    </a:lnTo>
                    <a:lnTo>
                      <a:pt x="762415" y="132743"/>
                    </a:lnTo>
                    <a:lnTo>
                      <a:pt x="771140" y="126020"/>
                    </a:lnTo>
                    <a:lnTo>
                      <a:pt x="773715" y="124876"/>
                    </a:lnTo>
                    <a:lnTo>
                      <a:pt x="781296" y="124447"/>
                    </a:lnTo>
                    <a:lnTo>
                      <a:pt x="778721" y="127880"/>
                    </a:lnTo>
                    <a:lnTo>
                      <a:pt x="771283" y="135175"/>
                    </a:lnTo>
                    <a:lnTo>
                      <a:pt x="773858" y="138751"/>
                    </a:lnTo>
                    <a:lnTo>
                      <a:pt x="779580" y="141469"/>
                    </a:lnTo>
                    <a:lnTo>
                      <a:pt x="782154" y="142184"/>
                    </a:lnTo>
                    <a:lnTo>
                      <a:pt x="787590" y="142041"/>
                    </a:lnTo>
                    <a:lnTo>
                      <a:pt x="793169" y="140896"/>
                    </a:lnTo>
                    <a:lnTo>
                      <a:pt x="788019" y="144043"/>
                    </a:lnTo>
                    <a:lnTo>
                      <a:pt x="781153" y="145331"/>
                    </a:lnTo>
                    <a:lnTo>
                      <a:pt x="762272" y="145188"/>
                    </a:lnTo>
                    <a:lnTo>
                      <a:pt x="753975" y="146046"/>
                    </a:lnTo>
                    <a:lnTo>
                      <a:pt x="751257" y="146904"/>
                    </a:lnTo>
                    <a:lnTo>
                      <a:pt x="747395" y="148764"/>
                    </a:lnTo>
                    <a:lnTo>
                      <a:pt x="747395" y="151052"/>
                    </a:lnTo>
                    <a:lnTo>
                      <a:pt x="748540" y="153484"/>
                    </a:lnTo>
                    <a:lnTo>
                      <a:pt x="743104" y="153198"/>
                    </a:lnTo>
                    <a:lnTo>
                      <a:pt x="737668" y="153913"/>
                    </a:lnTo>
                    <a:lnTo>
                      <a:pt x="727369" y="158491"/>
                    </a:lnTo>
                    <a:lnTo>
                      <a:pt x="704769" y="163783"/>
                    </a:lnTo>
                    <a:lnTo>
                      <a:pt x="706485" y="168074"/>
                    </a:lnTo>
                    <a:lnTo>
                      <a:pt x="698761" y="163926"/>
                    </a:lnTo>
                    <a:lnTo>
                      <a:pt x="695471" y="162639"/>
                    </a:lnTo>
                    <a:lnTo>
                      <a:pt x="692038" y="162639"/>
                    </a:lnTo>
                    <a:lnTo>
                      <a:pt x="690465" y="163354"/>
                    </a:lnTo>
                    <a:lnTo>
                      <a:pt x="688891" y="164498"/>
                    </a:lnTo>
                    <a:lnTo>
                      <a:pt x="687747" y="166501"/>
                    </a:lnTo>
                    <a:lnTo>
                      <a:pt x="688748" y="173653"/>
                    </a:lnTo>
                    <a:lnTo>
                      <a:pt x="689749" y="175942"/>
                    </a:lnTo>
                    <a:lnTo>
                      <a:pt x="691036" y="177801"/>
                    </a:lnTo>
                    <a:lnTo>
                      <a:pt x="696186" y="181520"/>
                    </a:lnTo>
                    <a:lnTo>
                      <a:pt x="700048" y="183094"/>
                    </a:lnTo>
                    <a:lnTo>
                      <a:pt x="715497" y="183380"/>
                    </a:lnTo>
                    <a:lnTo>
                      <a:pt x="722792" y="182522"/>
                    </a:lnTo>
                    <a:lnTo>
                      <a:pt x="730373" y="180519"/>
                    </a:lnTo>
                    <a:lnTo>
                      <a:pt x="737811" y="177372"/>
                    </a:lnTo>
                    <a:lnTo>
                      <a:pt x="745106" y="176514"/>
                    </a:lnTo>
                    <a:lnTo>
                      <a:pt x="752402" y="177944"/>
                    </a:lnTo>
                    <a:lnTo>
                      <a:pt x="759411" y="177944"/>
                    </a:lnTo>
                    <a:lnTo>
                      <a:pt x="773858" y="175799"/>
                    </a:lnTo>
                    <a:lnTo>
                      <a:pt x="783299" y="173796"/>
                    </a:lnTo>
                    <a:lnTo>
                      <a:pt x="785158" y="174654"/>
                    </a:lnTo>
                    <a:lnTo>
                      <a:pt x="786875" y="178374"/>
                    </a:lnTo>
                    <a:lnTo>
                      <a:pt x="788877" y="181234"/>
                    </a:lnTo>
                    <a:lnTo>
                      <a:pt x="776433" y="181234"/>
                    </a:lnTo>
                    <a:lnTo>
                      <a:pt x="763988" y="182236"/>
                    </a:lnTo>
                    <a:lnTo>
                      <a:pt x="725224" y="188386"/>
                    </a:lnTo>
                    <a:lnTo>
                      <a:pt x="718358" y="198972"/>
                    </a:lnTo>
                    <a:lnTo>
                      <a:pt x="715354" y="198113"/>
                    </a:lnTo>
                    <a:lnTo>
                      <a:pt x="712064" y="195968"/>
                    </a:lnTo>
                    <a:lnTo>
                      <a:pt x="708774" y="195396"/>
                    </a:lnTo>
                    <a:lnTo>
                      <a:pt x="699476" y="196397"/>
                    </a:lnTo>
                    <a:lnTo>
                      <a:pt x="698046" y="197684"/>
                    </a:lnTo>
                    <a:lnTo>
                      <a:pt x="697188" y="200116"/>
                    </a:lnTo>
                    <a:lnTo>
                      <a:pt x="697473" y="204121"/>
                    </a:lnTo>
                    <a:lnTo>
                      <a:pt x="698904" y="206839"/>
                    </a:lnTo>
                    <a:lnTo>
                      <a:pt x="701765" y="211130"/>
                    </a:lnTo>
                    <a:lnTo>
                      <a:pt x="704912" y="214563"/>
                    </a:lnTo>
                    <a:lnTo>
                      <a:pt x="708488" y="217567"/>
                    </a:lnTo>
                    <a:lnTo>
                      <a:pt x="712207" y="219856"/>
                    </a:lnTo>
                    <a:lnTo>
                      <a:pt x="719788" y="222144"/>
                    </a:lnTo>
                    <a:lnTo>
                      <a:pt x="731374" y="227151"/>
                    </a:lnTo>
                    <a:lnTo>
                      <a:pt x="744105" y="239739"/>
                    </a:lnTo>
                    <a:lnTo>
                      <a:pt x="757980" y="247749"/>
                    </a:lnTo>
                    <a:lnTo>
                      <a:pt x="761556" y="249179"/>
                    </a:lnTo>
                    <a:lnTo>
                      <a:pt x="764989" y="251468"/>
                    </a:lnTo>
                    <a:lnTo>
                      <a:pt x="768279" y="255044"/>
                    </a:lnTo>
                    <a:lnTo>
                      <a:pt x="771855" y="257333"/>
                    </a:lnTo>
                    <a:lnTo>
                      <a:pt x="779007" y="259192"/>
                    </a:lnTo>
                    <a:lnTo>
                      <a:pt x="786159" y="257476"/>
                    </a:lnTo>
                    <a:lnTo>
                      <a:pt x="790022" y="254186"/>
                    </a:lnTo>
                    <a:lnTo>
                      <a:pt x="789164" y="250324"/>
                    </a:lnTo>
                    <a:lnTo>
                      <a:pt x="787447" y="246605"/>
                    </a:lnTo>
                    <a:lnTo>
                      <a:pt x="787304" y="244602"/>
                    </a:lnTo>
                    <a:lnTo>
                      <a:pt x="792310" y="239309"/>
                    </a:lnTo>
                    <a:lnTo>
                      <a:pt x="795600" y="234589"/>
                    </a:lnTo>
                    <a:lnTo>
                      <a:pt x="793741" y="232014"/>
                    </a:lnTo>
                    <a:lnTo>
                      <a:pt x="792740" y="229583"/>
                    </a:lnTo>
                    <a:lnTo>
                      <a:pt x="798604" y="222717"/>
                    </a:lnTo>
                    <a:lnTo>
                      <a:pt x="801465" y="218282"/>
                    </a:lnTo>
                    <a:lnTo>
                      <a:pt x="806901" y="207125"/>
                    </a:lnTo>
                    <a:lnTo>
                      <a:pt x="813624" y="200831"/>
                    </a:lnTo>
                    <a:lnTo>
                      <a:pt x="822349" y="200116"/>
                    </a:lnTo>
                    <a:lnTo>
                      <a:pt x="825067" y="199115"/>
                    </a:lnTo>
                    <a:lnTo>
                      <a:pt x="827213" y="195539"/>
                    </a:lnTo>
                    <a:lnTo>
                      <a:pt x="829072" y="188816"/>
                    </a:lnTo>
                    <a:lnTo>
                      <a:pt x="830360" y="181520"/>
                    </a:lnTo>
                    <a:lnTo>
                      <a:pt x="831361" y="171937"/>
                    </a:lnTo>
                    <a:lnTo>
                      <a:pt x="831075" y="168790"/>
                    </a:lnTo>
                    <a:lnTo>
                      <a:pt x="831361" y="166501"/>
                    </a:lnTo>
                    <a:lnTo>
                      <a:pt x="835509" y="164928"/>
                    </a:lnTo>
                    <a:lnTo>
                      <a:pt x="839657" y="165500"/>
                    </a:lnTo>
                    <a:lnTo>
                      <a:pt x="842947" y="165357"/>
                    </a:lnTo>
                    <a:lnTo>
                      <a:pt x="848240" y="162782"/>
                    </a:lnTo>
                    <a:lnTo>
                      <a:pt x="848669" y="159492"/>
                    </a:lnTo>
                    <a:lnTo>
                      <a:pt x="847095" y="156202"/>
                    </a:lnTo>
                    <a:lnTo>
                      <a:pt x="847954" y="152769"/>
                    </a:lnTo>
                    <a:lnTo>
                      <a:pt x="850099" y="147190"/>
                    </a:lnTo>
                    <a:lnTo>
                      <a:pt x="852960" y="143185"/>
                    </a:lnTo>
                    <a:lnTo>
                      <a:pt x="859969" y="136605"/>
                    </a:lnTo>
                    <a:lnTo>
                      <a:pt x="867121" y="131170"/>
                    </a:lnTo>
                    <a:lnTo>
                      <a:pt x="868266" y="128738"/>
                    </a:lnTo>
                    <a:lnTo>
                      <a:pt x="868981" y="128023"/>
                    </a:lnTo>
                    <a:lnTo>
                      <a:pt x="871699" y="127164"/>
                    </a:lnTo>
                    <a:lnTo>
                      <a:pt x="890294" y="125734"/>
                    </a:lnTo>
                    <a:lnTo>
                      <a:pt x="900450" y="123731"/>
                    </a:lnTo>
                    <a:lnTo>
                      <a:pt x="911608" y="123445"/>
                    </a:lnTo>
                    <a:lnTo>
                      <a:pt x="916042" y="121872"/>
                    </a:lnTo>
                    <a:lnTo>
                      <a:pt x="920476" y="119154"/>
                    </a:lnTo>
                    <a:lnTo>
                      <a:pt x="919332" y="117008"/>
                    </a:lnTo>
                    <a:lnTo>
                      <a:pt x="918044" y="115435"/>
                    </a:lnTo>
                    <a:lnTo>
                      <a:pt x="911321" y="111573"/>
                    </a:lnTo>
                    <a:lnTo>
                      <a:pt x="900164" y="107997"/>
                    </a:lnTo>
                    <a:lnTo>
                      <a:pt x="893584" y="102990"/>
                    </a:lnTo>
                    <a:lnTo>
                      <a:pt x="901594" y="97698"/>
                    </a:lnTo>
                    <a:lnTo>
                      <a:pt x="896874" y="94551"/>
                    </a:lnTo>
                    <a:lnTo>
                      <a:pt x="892297" y="92977"/>
                    </a:lnTo>
                    <a:lnTo>
                      <a:pt x="883428" y="91833"/>
                    </a:lnTo>
                    <a:lnTo>
                      <a:pt x="881998" y="93263"/>
                    </a:lnTo>
                    <a:lnTo>
                      <a:pt x="881998" y="96553"/>
                    </a:lnTo>
                    <a:lnTo>
                      <a:pt x="875418" y="97984"/>
                    </a:lnTo>
                    <a:lnTo>
                      <a:pt x="871126" y="91833"/>
                    </a:lnTo>
                    <a:lnTo>
                      <a:pt x="863259" y="89830"/>
                    </a:lnTo>
                    <a:lnTo>
                      <a:pt x="851101" y="91118"/>
                    </a:lnTo>
                    <a:lnTo>
                      <a:pt x="847811" y="89687"/>
                    </a:lnTo>
                    <a:lnTo>
                      <a:pt x="844807" y="85968"/>
                    </a:lnTo>
                    <a:lnTo>
                      <a:pt x="841517" y="84252"/>
                    </a:lnTo>
                    <a:lnTo>
                      <a:pt x="838656" y="84109"/>
                    </a:lnTo>
                    <a:lnTo>
                      <a:pt x="839943" y="82821"/>
                    </a:lnTo>
                    <a:lnTo>
                      <a:pt x="842518" y="81391"/>
                    </a:lnTo>
                    <a:lnTo>
                      <a:pt x="842947" y="79102"/>
                    </a:lnTo>
                    <a:lnTo>
                      <a:pt x="843233" y="75812"/>
                    </a:lnTo>
                    <a:lnTo>
                      <a:pt x="842661" y="72951"/>
                    </a:lnTo>
                    <a:lnTo>
                      <a:pt x="841803" y="70806"/>
                    </a:lnTo>
                    <a:lnTo>
                      <a:pt x="840659" y="68946"/>
                    </a:lnTo>
                    <a:lnTo>
                      <a:pt x="835652" y="63225"/>
                    </a:lnTo>
                    <a:lnTo>
                      <a:pt x="830073" y="60936"/>
                    </a:lnTo>
                    <a:lnTo>
                      <a:pt x="828071" y="60507"/>
                    </a:lnTo>
                    <a:lnTo>
                      <a:pt x="826211" y="61222"/>
                    </a:lnTo>
                    <a:lnTo>
                      <a:pt x="813767" y="72379"/>
                    </a:lnTo>
                    <a:lnTo>
                      <a:pt x="807902" y="75812"/>
                    </a:lnTo>
                    <a:lnTo>
                      <a:pt x="809333" y="72808"/>
                    </a:lnTo>
                    <a:lnTo>
                      <a:pt x="809904" y="69375"/>
                    </a:lnTo>
                    <a:lnTo>
                      <a:pt x="808474" y="65799"/>
                    </a:lnTo>
                    <a:lnTo>
                      <a:pt x="809904" y="63368"/>
                    </a:lnTo>
                    <a:lnTo>
                      <a:pt x="813767" y="58933"/>
                    </a:lnTo>
                    <a:lnTo>
                      <a:pt x="816627" y="54213"/>
                    </a:lnTo>
                    <a:lnTo>
                      <a:pt x="813194" y="47633"/>
                    </a:lnTo>
                    <a:lnTo>
                      <a:pt x="808617" y="43771"/>
                    </a:lnTo>
                    <a:lnTo>
                      <a:pt x="805470" y="41911"/>
                    </a:lnTo>
                    <a:lnTo>
                      <a:pt x="794599" y="38049"/>
                    </a:lnTo>
                    <a:lnTo>
                      <a:pt x="787018" y="36762"/>
                    </a:lnTo>
                    <a:lnTo>
                      <a:pt x="785730" y="37763"/>
                    </a:lnTo>
                    <a:lnTo>
                      <a:pt x="784586" y="39623"/>
                    </a:lnTo>
                    <a:lnTo>
                      <a:pt x="783013" y="40338"/>
                    </a:lnTo>
                    <a:lnTo>
                      <a:pt x="781439" y="40195"/>
                    </a:lnTo>
                    <a:lnTo>
                      <a:pt x="773572" y="32328"/>
                    </a:lnTo>
                    <a:lnTo>
                      <a:pt x="769424" y="30039"/>
                    </a:lnTo>
                    <a:lnTo>
                      <a:pt x="765133" y="30325"/>
                    </a:lnTo>
                    <a:lnTo>
                      <a:pt x="760555" y="33186"/>
                    </a:lnTo>
                    <a:lnTo>
                      <a:pt x="759411" y="36905"/>
                    </a:lnTo>
                    <a:lnTo>
                      <a:pt x="760698" y="41768"/>
                    </a:lnTo>
                    <a:lnTo>
                      <a:pt x="756407" y="45201"/>
                    </a:lnTo>
                    <a:lnTo>
                      <a:pt x="753117" y="52210"/>
                    </a:lnTo>
                    <a:lnTo>
                      <a:pt x="752545" y="53927"/>
                    </a:lnTo>
                    <a:lnTo>
                      <a:pt x="752258" y="55786"/>
                    </a:lnTo>
                    <a:lnTo>
                      <a:pt x="752974" y="62223"/>
                    </a:lnTo>
                    <a:lnTo>
                      <a:pt x="753975" y="66801"/>
                    </a:lnTo>
                    <a:lnTo>
                      <a:pt x="758552" y="78816"/>
                    </a:lnTo>
                    <a:lnTo>
                      <a:pt x="765418" y="94408"/>
                    </a:lnTo>
                    <a:lnTo>
                      <a:pt x="768136" y="103562"/>
                    </a:lnTo>
                    <a:lnTo>
                      <a:pt x="766706" y="103276"/>
                    </a:lnTo>
                    <a:lnTo>
                      <a:pt x="753546" y="91261"/>
                    </a:lnTo>
                    <a:lnTo>
                      <a:pt x="750685" y="90260"/>
                    </a:lnTo>
                    <a:lnTo>
                      <a:pt x="747538" y="86111"/>
                    </a:lnTo>
                    <a:lnTo>
                      <a:pt x="740958" y="74382"/>
                    </a:lnTo>
                    <a:lnTo>
                      <a:pt x="735094" y="64941"/>
                    </a:lnTo>
                    <a:lnTo>
                      <a:pt x="729086" y="56073"/>
                    </a:lnTo>
                    <a:lnTo>
                      <a:pt x="722363" y="49779"/>
                    </a:lnTo>
                    <a:lnTo>
                      <a:pt x="715211" y="47490"/>
                    </a:lnTo>
                    <a:lnTo>
                      <a:pt x="708774" y="52496"/>
                    </a:lnTo>
                    <a:lnTo>
                      <a:pt x="702623" y="59792"/>
                    </a:lnTo>
                    <a:lnTo>
                      <a:pt x="698475" y="62080"/>
                    </a:lnTo>
                    <a:lnTo>
                      <a:pt x="697903" y="65227"/>
                    </a:lnTo>
                    <a:lnTo>
                      <a:pt x="697617" y="69375"/>
                    </a:lnTo>
                    <a:lnTo>
                      <a:pt x="698046" y="72951"/>
                    </a:lnTo>
                    <a:lnTo>
                      <a:pt x="698904" y="76098"/>
                    </a:lnTo>
                    <a:lnTo>
                      <a:pt x="698046" y="78816"/>
                    </a:lnTo>
                    <a:lnTo>
                      <a:pt x="695900" y="79102"/>
                    </a:lnTo>
                    <a:lnTo>
                      <a:pt x="692181" y="76671"/>
                    </a:lnTo>
                    <a:lnTo>
                      <a:pt x="688605" y="73095"/>
                    </a:lnTo>
                    <a:lnTo>
                      <a:pt x="685172" y="71235"/>
                    </a:lnTo>
                    <a:lnTo>
                      <a:pt x="680022" y="70234"/>
                    </a:lnTo>
                    <a:lnTo>
                      <a:pt x="678592" y="69518"/>
                    </a:lnTo>
                    <a:lnTo>
                      <a:pt x="677019" y="63082"/>
                    </a:lnTo>
                    <a:lnTo>
                      <a:pt x="673443" y="62223"/>
                    </a:lnTo>
                    <a:lnTo>
                      <a:pt x="653559" y="63511"/>
                    </a:lnTo>
                    <a:lnTo>
                      <a:pt x="668150" y="55643"/>
                    </a:lnTo>
                    <a:lnTo>
                      <a:pt x="690465" y="53641"/>
                    </a:lnTo>
                    <a:lnTo>
                      <a:pt x="694327" y="51066"/>
                    </a:lnTo>
                    <a:lnTo>
                      <a:pt x="694756" y="50351"/>
                    </a:lnTo>
                    <a:lnTo>
                      <a:pt x="694899" y="48205"/>
                    </a:lnTo>
                    <a:lnTo>
                      <a:pt x="694612" y="46632"/>
                    </a:lnTo>
                    <a:lnTo>
                      <a:pt x="687889" y="43628"/>
                    </a:lnTo>
                    <a:lnTo>
                      <a:pt x="670152" y="45630"/>
                    </a:lnTo>
                    <a:lnTo>
                      <a:pt x="659424" y="49493"/>
                    </a:lnTo>
                    <a:lnTo>
                      <a:pt x="654847" y="49636"/>
                    </a:lnTo>
                    <a:lnTo>
                      <a:pt x="645120" y="46632"/>
                    </a:lnTo>
                    <a:lnTo>
                      <a:pt x="643260" y="47919"/>
                    </a:lnTo>
                    <a:lnTo>
                      <a:pt x="644119" y="51209"/>
                    </a:lnTo>
                    <a:lnTo>
                      <a:pt x="645406" y="53784"/>
                    </a:lnTo>
                    <a:lnTo>
                      <a:pt x="642974" y="53355"/>
                    </a:lnTo>
                    <a:lnTo>
                      <a:pt x="639828" y="52067"/>
                    </a:lnTo>
                    <a:lnTo>
                      <a:pt x="627812" y="46346"/>
                    </a:lnTo>
                    <a:lnTo>
                      <a:pt x="616941" y="47776"/>
                    </a:lnTo>
                    <a:lnTo>
                      <a:pt x="614080" y="48777"/>
                    </a:lnTo>
                    <a:lnTo>
                      <a:pt x="612077" y="53212"/>
                    </a:lnTo>
                    <a:lnTo>
                      <a:pt x="611076" y="53498"/>
                    </a:lnTo>
                    <a:lnTo>
                      <a:pt x="608072" y="50494"/>
                    </a:lnTo>
                    <a:lnTo>
                      <a:pt x="602493" y="48062"/>
                    </a:lnTo>
                    <a:lnTo>
                      <a:pt x="600634" y="47919"/>
                    </a:lnTo>
                    <a:lnTo>
                      <a:pt x="598917" y="48634"/>
                    </a:lnTo>
                    <a:lnTo>
                      <a:pt x="596915" y="50780"/>
                    </a:lnTo>
                    <a:lnTo>
                      <a:pt x="597058" y="52496"/>
                    </a:lnTo>
                    <a:lnTo>
                      <a:pt x="599346" y="55071"/>
                    </a:lnTo>
                    <a:close/>
                    <a:moveTo>
                      <a:pt x="898305" y="630816"/>
                    </a:moveTo>
                    <a:lnTo>
                      <a:pt x="893441" y="632246"/>
                    </a:lnTo>
                    <a:lnTo>
                      <a:pt x="891009" y="634821"/>
                    </a:lnTo>
                    <a:lnTo>
                      <a:pt x="890866" y="636823"/>
                    </a:lnTo>
                    <a:lnTo>
                      <a:pt x="892583" y="639112"/>
                    </a:lnTo>
                    <a:lnTo>
                      <a:pt x="894729" y="638826"/>
                    </a:lnTo>
                    <a:lnTo>
                      <a:pt x="896588" y="639398"/>
                    </a:lnTo>
                    <a:lnTo>
                      <a:pt x="897876" y="640113"/>
                    </a:lnTo>
                    <a:lnTo>
                      <a:pt x="900307" y="639541"/>
                    </a:lnTo>
                    <a:lnTo>
                      <a:pt x="901881" y="638254"/>
                    </a:lnTo>
                    <a:lnTo>
                      <a:pt x="903025" y="631960"/>
                    </a:lnTo>
                    <a:lnTo>
                      <a:pt x="902024" y="631245"/>
                    </a:lnTo>
                    <a:lnTo>
                      <a:pt x="898305" y="630816"/>
                    </a:lnTo>
                    <a:close/>
                    <a:moveTo>
                      <a:pt x="978265" y="603924"/>
                    </a:moveTo>
                    <a:lnTo>
                      <a:pt x="980697" y="602207"/>
                    </a:lnTo>
                    <a:lnTo>
                      <a:pt x="981698" y="600491"/>
                    </a:lnTo>
                    <a:lnTo>
                      <a:pt x="982270" y="598774"/>
                    </a:lnTo>
                    <a:lnTo>
                      <a:pt x="980983" y="597344"/>
                    </a:lnTo>
                    <a:lnTo>
                      <a:pt x="977550" y="598917"/>
                    </a:lnTo>
                    <a:lnTo>
                      <a:pt x="975261" y="598774"/>
                    </a:lnTo>
                    <a:lnTo>
                      <a:pt x="967966" y="604496"/>
                    </a:lnTo>
                    <a:lnTo>
                      <a:pt x="964819" y="603495"/>
                    </a:lnTo>
                    <a:lnTo>
                      <a:pt x="956093" y="605211"/>
                    </a:lnTo>
                    <a:lnTo>
                      <a:pt x="951516" y="604925"/>
                    </a:lnTo>
                    <a:lnTo>
                      <a:pt x="949370" y="607357"/>
                    </a:lnTo>
                    <a:lnTo>
                      <a:pt x="945794" y="606785"/>
                    </a:lnTo>
                    <a:lnTo>
                      <a:pt x="943935" y="607357"/>
                    </a:lnTo>
                    <a:lnTo>
                      <a:pt x="938642" y="607357"/>
                    </a:lnTo>
                    <a:lnTo>
                      <a:pt x="940502" y="609789"/>
                    </a:lnTo>
                    <a:lnTo>
                      <a:pt x="943935" y="612649"/>
                    </a:lnTo>
                    <a:lnTo>
                      <a:pt x="949657" y="615224"/>
                    </a:lnTo>
                    <a:lnTo>
                      <a:pt x="951946" y="615510"/>
                    </a:lnTo>
                    <a:lnTo>
                      <a:pt x="955664" y="615081"/>
                    </a:lnTo>
                    <a:lnTo>
                      <a:pt x="957095" y="614080"/>
                    </a:lnTo>
                    <a:lnTo>
                      <a:pt x="958669" y="612649"/>
                    </a:lnTo>
                    <a:lnTo>
                      <a:pt x="963961" y="613651"/>
                    </a:lnTo>
                    <a:lnTo>
                      <a:pt x="965677" y="612935"/>
                    </a:lnTo>
                    <a:lnTo>
                      <a:pt x="966965" y="611791"/>
                    </a:lnTo>
                    <a:lnTo>
                      <a:pt x="971113" y="610647"/>
                    </a:lnTo>
                    <a:lnTo>
                      <a:pt x="978265" y="603924"/>
                    </a:lnTo>
                    <a:close/>
                    <a:moveTo>
                      <a:pt x="851244" y="396084"/>
                    </a:moveTo>
                    <a:lnTo>
                      <a:pt x="854963" y="393795"/>
                    </a:lnTo>
                    <a:lnTo>
                      <a:pt x="856679" y="389933"/>
                    </a:lnTo>
                    <a:lnTo>
                      <a:pt x="856250" y="388645"/>
                    </a:lnTo>
                    <a:lnTo>
                      <a:pt x="853818" y="386357"/>
                    </a:lnTo>
                    <a:lnTo>
                      <a:pt x="844092" y="386643"/>
                    </a:lnTo>
                    <a:lnTo>
                      <a:pt x="842232" y="388359"/>
                    </a:lnTo>
                    <a:lnTo>
                      <a:pt x="845808" y="392794"/>
                    </a:lnTo>
                    <a:lnTo>
                      <a:pt x="851244" y="396084"/>
                    </a:lnTo>
                    <a:close/>
                    <a:moveTo>
                      <a:pt x="988421" y="618085"/>
                    </a:moveTo>
                    <a:lnTo>
                      <a:pt x="988278" y="615939"/>
                    </a:lnTo>
                    <a:lnTo>
                      <a:pt x="987706" y="613365"/>
                    </a:lnTo>
                    <a:lnTo>
                      <a:pt x="986561" y="610933"/>
                    </a:lnTo>
                    <a:lnTo>
                      <a:pt x="985560" y="609645"/>
                    </a:lnTo>
                    <a:lnTo>
                      <a:pt x="976549" y="615796"/>
                    </a:lnTo>
                    <a:lnTo>
                      <a:pt x="973831" y="615224"/>
                    </a:lnTo>
                    <a:lnTo>
                      <a:pt x="969683" y="616798"/>
                    </a:lnTo>
                    <a:lnTo>
                      <a:pt x="967251" y="619086"/>
                    </a:lnTo>
                    <a:lnTo>
                      <a:pt x="966536" y="620660"/>
                    </a:lnTo>
                    <a:lnTo>
                      <a:pt x="966536" y="622376"/>
                    </a:lnTo>
                    <a:lnTo>
                      <a:pt x="969253" y="624093"/>
                    </a:lnTo>
                    <a:lnTo>
                      <a:pt x="971828" y="622805"/>
                    </a:lnTo>
                    <a:lnTo>
                      <a:pt x="972400" y="623807"/>
                    </a:lnTo>
                    <a:lnTo>
                      <a:pt x="972114" y="627240"/>
                    </a:lnTo>
                    <a:lnTo>
                      <a:pt x="973831" y="627955"/>
                    </a:lnTo>
                    <a:lnTo>
                      <a:pt x="977264" y="627240"/>
                    </a:lnTo>
                    <a:lnTo>
                      <a:pt x="979553" y="626238"/>
                    </a:lnTo>
                    <a:lnTo>
                      <a:pt x="979123" y="625237"/>
                    </a:lnTo>
                    <a:lnTo>
                      <a:pt x="985560" y="621232"/>
                    </a:lnTo>
                    <a:lnTo>
                      <a:pt x="988421" y="618085"/>
                    </a:lnTo>
                    <a:close/>
                    <a:moveTo>
                      <a:pt x="826355" y="668293"/>
                    </a:moveTo>
                    <a:lnTo>
                      <a:pt x="830502" y="667435"/>
                    </a:lnTo>
                    <a:lnTo>
                      <a:pt x="841803" y="666004"/>
                    </a:lnTo>
                    <a:lnTo>
                      <a:pt x="842232" y="664574"/>
                    </a:lnTo>
                    <a:lnTo>
                      <a:pt x="842375" y="662714"/>
                    </a:lnTo>
                    <a:lnTo>
                      <a:pt x="845522" y="659138"/>
                    </a:lnTo>
                    <a:lnTo>
                      <a:pt x="848526" y="656277"/>
                    </a:lnTo>
                    <a:lnTo>
                      <a:pt x="852245" y="653559"/>
                    </a:lnTo>
                    <a:lnTo>
                      <a:pt x="854248" y="654132"/>
                    </a:lnTo>
                    <a:lnTo>
                      <a:pt x="858396" y="652987"/>
                    </a:lnTo>
                    <a:lnTo>
                      <a:pt x="861686" y="648267"/>
                    </a:lnTo>
                    <a:lnTo>
                      <a:pt x="866263" y="644977"/>
                    </a:lnTo>
                    <a:lnTo>
                      <a:pt x="866692" y="642259"/>
                    </a:lnTo>
                    <a:lnTo>
                      <a:pt x="863402" y="640686"/>
                    </a:lnTo>
                    <a:lnTo>
                      <a:pt x="861829" y="641258"/>
                    </a:lnTo>
                    <a:lnTo>
                      <a:pt x="861114" y="642402"/>
                    </a:lnTo>
                    <a:lnTo>
                      <a:pt x="858682" y="642688"/>
                    </a:lnTo>
                    <a:lnTo>
                      <a:pt x="855964" y="639684"/>
                    </a:lnTo>
                    <a:lnTo>
                      <a:pt x="855821" y="633534"/>
                    </a:lnTo>
                    <a:lnTo>
                      <a:pt x="854677" y="629814"/>
                    </a:lnTo>
                    <a:lnTo>
                      <a:pt x="852245" y="629957"/>
                    </a:lnTo>
                    <a:lnTo>
                      <a:pt x="850099" y="634106"/>
                    </a:lnTo>
                    <a:lnTo>
                      <a:pt x="849813" y="635822"/>
                    </a:lnTo>
                    <a:lnTo>
                      <a:pt x="850528" y="638540"/>
                    </a:lnTo>
                    <a:lnTo>
                      <a:pt x="849813" y="641115"/>
                    </a:lnTo>
                    <a:lnTo>
                      <a:pt x="847382" y="640829"/>
                    </a:lnTo>
                    <a:lnTo>
                      <a:pt x="844807" y="642545"/>
                    </a:lnTo>
                    <a:lnTo>
                      <a:pt x="842947" y="645263"/>
                    </a:lnTo>
                    <a:lnTo>
                      <a:pt x="838799" y="648982"/>
                    </a:lnTo>
                    <a:lnTo>
                      <a:pt x="838370" y="650412"/>
                    </a:lnTo>
                    <a:lnTo>
                      <a:pt x="839085" y="652558"/>
                    </a:lnTo>
                    <a:lnTo>
                      <a:pt x="838370" y="654847"/>
                    </a:lnTo>
                    <a:lnTo>
                      <a:pt x="836940" y="653130"/>
                    </a:lnTo>
                    <a:lnTo>
                      <a:pt x="835652" y="653416"/>
                    </a:lnTo>
                    <a:lnTo>
                      <a:pt x="833649" y="655848"/>
                    </a:lnTo>
                    <a:lnTo>
                      <a:pt x="830502" y="655133"/>
                    </a:lnTo>
                    <a:lnTo>
                      <a:pt x="828643" y="655848"/>
                    </a:lnTo>
                    <a:lnTo>
                      <a:pt x="827642" y="658709"/>
                    </a:lnTo>
                    <a:lnTo>
                      <a:pt x="826211" y="659424"/>
                    </a:lnTo>
                    <a:lnTo>
                      <a:pt x="825067" y="660712"/>
                    </a:lnTo>
                    <a:lnTo>
                      <a:pt x="824924" y="662857"/>
                    </a:lnTo>
                    <a:lnTo>
                      <a:pt x="820633" y="663429"/>
                    </a:lnTo>
                    <a:lnTo>
                      <a:pt x="819917" y="664717"/>
                    </a:lnTo>
                    <a:lnTo>
                      <a:pt x="821920" y="667148"/>
                    </a:lnTo>
                    <a:lnTo>
                      <a:pt x="826355" y="668293"/>
                    </a:lnTo>
                    <a:close/>
                    <a:moveTo>
                      <a:pt x="818773" y="678306"/>
                    </a:moveTo>
                    <a:lnTo>
                      <a:pt x="820490" y="675874"/>
                    </a:lnTo>
                    <a:lnTo>
                      <a:pt x="819774" y="672584"/>
                    </a:lnTo>
                    <a:lnTo>
                      <a:pt x="818344" y="670009"/>
                    </a:lnTo>
                    <a:lnTo>
                      <a:pt x="816056" y="669866"/>
                    </a:lnTo>
                    <a:lnTo>
                      <a:pt x="814053" y="667864"/>
                    </a:lnTo>
                    <a:lnTo>
                      <a:pt x="811621" y="666719"/>
                    </a:lnTo>
                    <a:lnTo>
                      <a:pt x="808474" y="667005"/>
                    </a:lnTo>
                    <a:lnTo>
                      <a:pt x="806901" y="668007"/>
                    </a:lnTo>
                    <a:lnTo>
                      <a:pt x="803325" y="665003"/>
                    </a:lnTo>
                    <a:lnTo>
                      <a:pt x="802895" y="665575"/>
                    </a:lnTo>
                    <a:lnTo>
                      <a:pt x="802752" y="666433"/>
                    </a:lnTo>
                    <a:lnTo>
                      <a:pt x="801894" y="668579"/>
                    </a:lnTo>
                    <a:lnTo>
                      <a:pt x="798890" y="668722"/>
                    </a:lnTo>
                    <a:lnTo>
                      <a:pt x="795743" y="670009"/>
                    </a:lnTo>
                    <a:lnTo>
                      <a:pt x="795028" y="671440"/>
                    </a:lnTo>
                    <a:lnTo>
                      <a:pt x="799319" y="673585"/>
                    </a:lnTo>
                    <a:lnTo>
                      <a:pt x="799892" y="674730"/>
                    </a:lnTo>
                    <a:lnTo>
                      <a:pt x="798890" y="676589"/>
                    </a:lnTo>
                    <a:lnTo>
                      <a:pt x="790451" y="675731"/>
                    </a:lnTo>
                    <a:lnTo>
                      <a:pt x="788019" y="677734"/>
                    </a:lnTo>
                    <a:lnTo>
                      <a:pt x="787876" y="679450"/>
                    </a:lnTo>
                    <a:lnTo>
                      <a:pt x="787161" y="681882"/>
                    </a:lnTo>
                    <a:lnTo>
                      <a:pt x="787876" y="686888"/>
                    </a:lnTo>
                    <a:lnTo>
                      <a:pt x="787161" y="689749"/>
                    </a:lnTo>
                    <a:lnTo>
                      <a:pt x="783299" y="691036"/>
                    </a:lnTo>
                    <a:lnTo>
                      <a:pt x="782441" y="691895"/>
                    </a:lnTo>
                    <a:lnTo>
                      <a:pt x="782297" y="693182"/>
                    </a:lnTo>
                    <a:lnTo>
                      <a:pt x="786875" y="693182"/>
                    </a:lnTo>
                    <a:lnTo>
                      <a:pt x="790451" y="694326"/>
                    </a:lnTo>
                    <a:lnTo>
                      <a:pt x="790594" y="696043"/>
                    </a:lnTo>
                    <a:lnTo>
                      <a:pt x="793025" y="695328"/>
                    </a:lnTo>
                    <a:lnTo>
                      <a:pt x="797889" y="689749"/>
                    </a:lnTo>
                    <a:lnTo>
                      <a:pt x="802895" y="686173"/>
                    </a:lnTo>
                    <a:lnTo>
                      <a:pt x="805327" y="688176"/>
                    </a:lnTo>
                    <a:lnTo>
                      <a:pt x="811478" y="687603"/>
                    </a:lnTo>
                    <a:lnTo>
                      <a:pt x="816771" y="686173"/>
                    </a:lnTo>
                    <a:lnTo>
                      <a:pt x="815912" y="682168"/>
                    </a:lnTo>
                    <a:lnTo>
                      <a:pt x="816627" y="679307"/>
                    </a:lnTo>
                    <a:lnTo>
                      <a:pt x="818773" y="678306"/>
                    </a:lnTo>
                    <a:close/>
                    <a:moveTo>
                      <a:pt x="828500" y="29610"/>
                    </a:moveTo>
                    <a:lnTo>
                      <a:pt x="843948" y="31183"/>
                    </a:lnTo>
                    <a:lnTo>
                      <a:pt x="840086" y="34044"/>
                    </a:lnTo>
                    <a:lnTo>
                      <a:pt x="836081" y="36047"/>
                    </a:lnTo>
                    <a:lnTo>
                      <a:pt x="825782" y="38621"/>
                    </a:lnTo>
                    <a:lnTo>
                      <a:pt x="826640" y="41482"/>
                    </a:lnTo>
                    <a:lnTo>
                      <a:pt x="827785" y="43342"/>
                    </a:lnTo>
                    <a:lnTo>
                      <a:pt x="830932" y="45773"/>
                    </a:lnTo>
                    <a:lnTo>
                      <a:pt x="839943" y="50208"/>
                    </a:lnTo>
                    <a:lnTo>
                      <a:pt x="846523" y="51924"/>
                    </a:lnTo>
                    <a:lnTo>
                      <a:pt x="860398" y="52640"/>
                    </a:lnTo>
                    <a:lnTo>
                      <a:pt x="867550" y="52496"/>
                    </a:lnTo>
                    <a:lnTo>
                      <a:pt x="875418" y="51495"/>
                    </a:lnTo>
                    <a:lnTo>
                      <a:pt x="882141" y="49206"/>
                    </a:lnTo>
                    <a:lnTo>
                      <a:pt x="892297" y="49493"/>
                    </a:lnTo>
                    <a:lnTo>
                      <a:pt x="902024" y="51352"/>
                    </a:lnTo>
                    <a:lnTo>
                      <a:pt x="899020" y="54213"/>
                    </a:lnTo>
                    <a:lnTo>
                      <a:pt x="895587" y="55071"/>
                    </a:lnTo>
                    <a:lnTo>
                      <a:pt x="893441" y="59076"/>
                    </a:lnTo>
                    <a:lnTo>
                      <a:pt x="884143" y="59076"/>
                    </a:lnTo>
                    <a:lnTo>
                      <a:pt x="878994" y="58504"/>
                    </a:lnTo>
                    <a:lnTo>
                      <a:pt x="873129" y="58933"/>
                    </a:lnTo>
                    <a:lnTo>
                      <a:pt x="870840" y="59935"/>
                    </a:lnTo>
                    <a:lnTo>
                      <a:pt x="868695" y="61794"/>
                    </a:lnTo>
                    <a:lnTo>
                      <a:pt x="875561" y="65656"/>
                    </a:lnTo>
                    <a:lnTo>
                      <a:pt x="882427" y="68660"/>
                    </a:lnTo>
                    <a:lnTo>
                      <a:pt x="890580" y="70377"/>
                    </a:lnTo>
                    <a:lnTo>
                      <a:pt x="901452" y="71807"/>
                    </a:lnTo>
                    <a:lnTo>
                      <a:pt x="902739" y="73953"/>
                    </a:lnTo>
                    <a:lnTo>
                      <a:pt x="904455" y="74811"/>
                    </a:lnTo>
                    <a:lnTo>
                      <a:pt x="936211" y="75955"/>
                    </a:lnTo>
                    <a:lnTo>
                      <a:pt x="964962" y="73810"/>
                    </a:lnTo>
                    <a:lnTo>
                      <a:pt x="959813" y="79388"/>
                    </a:lnTo>
                    <a:lnTo>
                      <a:pt x="962674" y="83823"/>
                    </a:lnTo>
                    <a:lnTo>
                      <a:pt x="966107" y="86111"/>
                    </a:lnTo>
                    <a:lnTo>
                      <a:pt x="991854" y="87828"/>
                    </a:lnTo>
                    <a:lnTo>
                      <a:pt x="997576" y="88543"/>
                    </a:lnTo>
                    <a:lnTo>
                      <a:pt x="1003154" y="87113"/>
                    </a:lnTo>
                    <a:lnTo>
                      <a:pt x="1006874" y="83823"/>
                    </a:lnTo>
                    <a:lnTo>
                      <a:pt x="1010736" y="81248"/>
                    </a:lnTo>
                    <a:lnTo>
                      <a:pt x="1021893" y="76957"/>
                    </a:lnTo>
                    <a:lnTo>
                      <a:pt x="1024611" y="76814"/>
                    </a:lnTo>
                    <a:lnTo>
                      <a:pt x="1033766" y="78673"/>
                    </a:lnTo>
                    <a:lnTo>
                      <a:pt x="1036626" y="78244"/>
                    </a:lnTo>
                    <a:lnTo>
                      <a:pt x="1048785" y="74239"/>
                    </a:lnTo>
                    <a:lnTo>
                      <a:pt x="1051360" y="71807"/>
                    </a:lnTo>
                    <a:lnTo>
                      <a:pt x="1056652" y="63511"/>
                    </a:lnTo>
                    <a:lnTo>
                      <a:pt x="1059799" y="59649"/>
                    </a:lnTo>
                    <a:lnTo>
                      <a:pt x="1066236" y="55500"/>
                    </a:lnTo>
                    <a:lnTo>
                      <a:pt x="1092127" y="42627"/>
                    </a:lnTo>
                    <a:lnTo>
                      <a:pt x="1095703" y="39766"/>
                    </a:lnTo>
                    <a:lnTo>
                      <a:pt x="1094129" y="29181"/>
                    </a:lnTo>
                    <a:lnTo>
                      <a:pt x="1090124" y="24603"/>
                    </a:lnTo>
                    <a:lnTo>
                      <a:pt x="1085404" y="22172"/>
                    </a:lnTo>
                    <a:lnTo>
                      <a:pt x="1072530" y="21027"/>
                    </a:lnTo>
                    <a:lnTo>
                      <a:pt x="1054363" y="21027"/>
                    </a:lnTo>
                    <a:lnTo>
                      <a:pt x="1051789" y="20169"/>
                    </a:lnTo>
                    <a:lnTo>
                      <a:pt x="1049214" y="18595"/>
                    </a:lnTo>
                    <a:lnTo>
                      <a:pt x="1043349" y="17022"/>
                    </a:lnTo>
                    <a:lnTo>
                      <a:pt x="1026327" y="14018"/>
                    </a:lnTo>
                    <a:lnTo>
                      <a:pt x="1022608" y="12302"/>
                    </a:lnTo>
                    <a:lnTo>
                      <a:pt x="1021178" y="12302"/>
                    </a:lnTo>
                    <a:lnTo>
                      <a:pt x="1017459" y="13446"/>
                    </a:lnTo>
                    <a:lnTo>
                      <a:pt x="1015456" y="12731"/>
                    </a:lnTo>
                    <a:lnTo>
                      <a:pt x="1011165" y="8583"/>
                    </a:lnTo>
                    <a:lnTo>
                      <a:pt x="1008018" y="8153"/>
                    </a:lnTo>
                    <a:lnTo>
                      <a:pt x="1007445" y="10299"/>
                    </a:lnTo>
                    <a:lnTo>
                      <a:pt x="1006015" y="12159"/>
                    </a:lnTo>
                    <a:lnTo>
                      <a:pt x="1003298" y="12731"/>
                    </a:lnTo>
                    <a:lnTo>
                      <a:pt x="997576" y="12016"/>
                    </a:lnTo>
                    <a:lnTo>
                      <a:pt x="992140" y="16164"/>
                    </a:lnTo>
                    <a:lnTo>
                      <a:pt x="989565" y="18739"/>
                    </a:lnTo>
                    <a:lnTo>
                      <a:pt x="979409" y="20598"/>
                    </a:lnTo>
                    <a:lnTo>
                      <a:pt x="972257" y="20026"/>
                    </a:lnTo>
                    <a:lnTo>
                      <a:pt x="975547" y="10871"/>
                    </a:lnTo>
                    <a:lnTo>
                      <a:pt x="976262" y="6437"/>
                    </a:lnTo>
                    <a:lnTo>
                      <a:pt x="978265" y="3290"/>
                    </a:lnTo>
                    <a:lnTo>
                      <a:pt x="976262" y="1860"/>
                    </a:lnTo>
                    <a:lnTo>
                      <a:pt x="968968" y="0"/>
                    </a:lnTo>
                    <a:lnTo>
                      <a:pt x="965677" y="286"/>
                    </a:lnTo>
                    <a:lnTo>
                      <a:pt x="962530" y="2861"/>
                    </a:lnTo>
                    <a:lnTo>
                      <a:pt x="958954" y="4291"/>
                    </a:lnTo>
                    <a:lnTo>
                      <a:pt x="955235" y="4005"/>
                    </a:lnTo>
                    <a:lnTo>
                      <a:pt x="952231" y="5006"/>
                    </a:lnTo>
                    <a:lnTo>
                      <a:pt x="951230" y="7581"/>
                    </a:lnTo>
                    <a:lnTo>
                      <a:pt x="952088" y="11586"/>
                    </a:lnTo>
                    <a:lnTo>
                      <a:pt x="951946" y="19883"/>
                    </a:lnTo>
                    <a:lnTo>
                      <a:pt x="949943" y="26892"/>
                    </a:lnTo>
                    <a:lnTo>
                      <a:pt x="947368" y="29753"/>
                    </a:lnTo>
                    <a:lnTo>
                      <a:pt x="944364" y="29038"/>
                    </a:lnTo>
                    <a:lnTo>
                      <a:pt x="935495" y="24031"/>
                    </a:lnTo>
                    <a:lnTo>
                      <a:pt x="931919" y="23602"/>
                    </a:lnTo>
                    <a:lnTo>
                      <a:pt x="929345" y="22172"/>
                    </a:lnTo>
                    <a:lnTo>
                      <a:pt x="928057" y="18023"/>
                    </a:lnTo>
                    <a:lnTo>
                      <a:pt x="924910" y="16307"/>
                    </a:lnTo>
                    <a:lnTo>
                      <a:pt x="908317" y="16593"/>
                    </a:lnTo>
                    <a:lnTo>
                      <a:pt x="905314" y="15878"/>
                    </a:lnTo>
                    <a:lnTo>
                      <a:pt x="899163" y="12445"/>
                    </a:lnTo>
                    <a:lnTo>
                      <a:pt x="892583" y="7295"/>
                    </a:lnTo>
                    <a:lnTo>
                      <a:pt x="889007" y="5293"/>
                    </a:lnTo>
                    <a:lnTo>
                      <a:pt x="881283" y="3290"/>
                    </a:lnTo>
                    <a:lnTo>
                      <a:pt x="873701" y="429"/>
                    </a:lnTo>
                    <a:lnTo>
                      <a:pt x="870411" y="572"/>
                    </a:lnTo>
                    <a:lnTo>
                      <a:pt x="866835" y="1573"/>
                    </a:lnTo>
                    <a:lnTo>
                      <a:pt x="869124" y="5722"/>
                    </a:lnTo>
                    <a:lnTo>
                      <a:pt x="871699" y="9155"/>
                    </a:lnTo>
                    <a:lnTo>
                      <a:pt x="872700" y="11014"/>
                    </a:lnTo>
                    <a:lnTo>
                      <a:pt x="872414" y="13303"/>
                    </a:lnTo>
                    <a:lnTo>
                      <a:pt x="870840" y="18023"/>
                    </a:lnTo>
                    <a:lnTo>
                      <a:pt x="865262" y="16450"/>
                    </a:lnTo>
                    <a:lnTo>
                      <a:pt x="857967" y="11300"/>
                    </a:lnTo>
                    <a:lnTo>
                      <a:pt x="856107" y="10442"/>
                    </a:lnTo>
                    <a:lnTo>
                      <a:pt x="853532" y="10728"/>
                    </a:lnTo>
                    <a:lnTo>
                      <a:pt x="852817" y="12874"/>
                    </a:lnTo>
                    <a:lnTo>
                      <a:pt x="853818" y="15592"/>
                    </a:lnTo>
                    <a:lnTo>
                      <a:pt x="858682" y="21027"/>
                    </a:lnTo>
                    <a:lnTo>
                      <a:pt x="864261" y="22601"/>
                    </a:lnTo>
                    <a:lnTo>
                      <a:pt x="858396" y="25891"/>
                    </a:lnTo>
                    <a:lnTo>
                      <a:pt x="852388" y="24317"/>
                    </a:lnTo>
                    <a:lnTo>
                      <a:pt x="846952" y="21742"/>
                    </a:lnTo>
                    <a:lnTo>
                      <a:pt x="841374" y="20455"/>
                    </a:lnTo>
                    <a:lnTo>
                      <a:pt x="820490" y="22028"/>
                    </a:lnTo>
                    <a:lnTo>
                      <a:pt x="815340" y="24031"/>
                    </a:lnTo>
                    <a:lnTo>
                      <a:pt x="821777" y="27464"/>
                    </a:lnTo>
                    <a:lnTo>
                      <a:pt x="828500" y="29610"/>
                    </a:lnTo>
                    <a:close/>
                    <a:moveTo>
                      <a:pt x="719216" y="707486"/>
                    </a:moveTo>
                    <a:lnTo>
                      <a:pt x="718214" y="706771"/>
                    </a:lnTo>
                    <a:lnTo>
                      <a:pt x="714066" y="706485"/>
                    </a:lnTo>
                    <a:lnTo>
                      <a:pt x="712350" y="708917"/>
                    </a:lnTo>
                    <a:lnTo>
                      <a:pt x="708631" y="712064"/>
                    </a:lnTo>
                    <a:lnTo>
                      <a:pt x="709632" y="714638"/>
                    </a:lnTo>
                    <a:lnTo>
                      <a:pt x="713208" y="716212"/>
                    </a:lnTo>
                    <a:lnTo>
                      <a:pt x="715926" y="715926"/>
                    </a:lnTo>
                    <a:lnTo>
                      <a:pt x="719931" y="713923"/>
                    </a:lnTo>
                    <a:lnTo>
                      <a:pt x="721504" y="714352"/>
                    </a:lnTo>
                    <a:lnTo>
                      <a:pt x="721790" y="715926"/>
                    </a:lnTo>
                    <a:lnTo>
                      <a:pt x="724365" y="717356"/>
                    </a:lnTo>
                    <a:lnTo>
                      <a:pt x="728513" y="717642"/>
                    </a:lnTo>
                    <a:lnTo>
                      <a:pt x="734378" y="717070"/>
                    </a:lnTo>
                    <a:lnTo>
                      <a:pt x="738241" y="714066"/>
                    </a:lnTo>
                    <a:lnTo>
                      <a:pt x="739671" y="708202"/>
                    </a:lnTo>
                    <a:lnTo>
                      <a:pt x="737811" y="705055"/>
                    </a:lnTo>
                    <a:lnTo>
                      <a:pt x="733949" y="699762"/>
                    </a:lnTo>
                    <a:lnTo>
                      <a:pt x="732948" y="697759"/>
                    </a:lnTo>
                    <a:lnTo>
                      <a:pt x="731518" y="696615"/>
                    </a:lnTo>
                    <a:lnTo>
                      <a:pt x="730659" y="696472"/>
                    </a:lnTo>
                    <a:lnTo>
                      <a:pt x="728657" y="696901"/>
                    </a:lnTo>
                    <a:lnTo>
                      <a:pt x="728657" y="702480"/>
                    </a:lnTo>
                    <a:lnTo>
                      <a:pt x="723650" y="701479"/>
                    </a:lnTo>
                    <a:lnTo>
                      <a:pt x="722649" y="702909"/>
                    </a:lnTo>
                    <a:lnTo>
                      <a:pt x="722935" y="704912"/>
                    </a:lnTo>
                    <a:lnTo>
                      <a:pt x="721504" y="707915"/>
                    </a:lnTo>
                    <a:lnTo>
                      <a:pt x="719216" y="707486"/>
                    </a:lnTo>
                    <a:close/>
                    <a:moveTo>
                      <a:pt x="840516" y="12874"/>
                    </a:moveTo>
                    <a:lnTo>
                      <a:pt x="833793" y="9584"/>
                    </a:lnTo>
                    <a:lnTo>
                      <a:pt x="826926" y="8869"/>
                    </a:lnTo>
                    <a:lnTo>
                      <a:pt x="824352" y="10728"/>
                    </a:lnTo>
                    <a:lnTo>
                      <a:pt x="823064" y="13732"/>
                    </a:lnTo>
                    <a:lnTo>
                      <a:pt x="834079" y="16736"/>
                    </a:lnTo>
                    <a:lnTo>
                      <a:pt x="840516" y="12874"/>
                    </a:lnTo>
                    <a:close/>
                    <a:moveTo>
                      <a:pt x="1135039" y="109570"/>
                    </a:moveTo>
                    <a:lnTo>
                      <a:pt x="1146769" y="109999"/>
                    </a:lnTo>
                    <a:lnTo>
                      <a:pt x="1159786" y="111859"/>
                    </a:lnTo>
                    <a:lnTo>
                      <a:pt x="1171515" y="108283"/>
                    </a:lnTo>
                    <a:lnTo>
                      <a:pt x="1169942" y="107139"/>
                    </a:lnTo>
                    <a:lnTo>
                      <a:pt x="1160930" y="108140"/>
                    </a:lnTo>
                    <a:lnTo>
                      <a:pt x="1151918" y="107711"/>
                    </a:lnTo>
                    <a:lnTo>
                      <a:pt x="1145767" y="103706"/>
                    </a:lnTo>
                    <a:lnTo>
                      <a:pt x="1135612" y="103992"/>
                    </a:lnTo>
                    <a:lnTo>
                      <a:pt x="1132751" y="104421"/>
                    </a:lnTo>
                    <a:lnTo>
                      <a:pt x="1131463" y="106709"/>
                    </a:lnTo>
                    <a:lnTo>
                      <a:pt x="1123882" y="107997"/>
                    </a:lnTo>
                    <a:lnTo>
                      <a:pt x="1116873" y="111716"/>
                    </a:lnTo>
                    <a:lnTo>
                      <a:pt x="1121307" y="113289"/>
                    </a:lnTo>
                    <a:lnTo>
                      <a:pt x="1135039" y="109570"/>
                    </a:lnTo>
                    <a:close/>
                    <a:moveTo>
                      <a:pt x="994858" y="604353"/>
                    </a:moveTo>
                    <a:lnTo>
                      <a:pt x="994429" y="603495"/>
                    </a:lnTo>
                    <a:lnTo>
                      <a:pt x="992712" y="602493"/>
                    </a:lnTo>
                    <a:lnTo>
                      <a:pt x="989994" y="603781"/>
                    </a:lnTo>
                    <a:lnTo>
                      <a:pt x="989279" y="606356"/>
                    </a:lnTo>
                    <a:lnTo>
                      <a:pt x="989422" y="610647"/>
                    </a:lnTo>
                    <a:lnTo>
                      <a:pt x="990853" y="612506"/>
                    </a:lnTo>
                    <a:lnTo>
                      <a:pt x="994143" y="614366"/>
                    </a:lnTo>
                    <a:lnTo>
                      <a:pt x="999864" y="612220"/>
                    </a:lnTo>
                    <a:lnTo>
                      <a:pt x="1001724" y="607643"/>
                    </a:lnTo>
                    <a:lnTo>
                      <a:pt x="998005" y="604925"/>
                    </a:lnTo>
                    <a:lnTo>
                      <a:pt x="994858" y="604353"/>
                    </a:lnTo>
                    <a:close/>
                    <a:moveTo>
                      <a:pt x="1026470" y="184238"/>
                    </a:moveTo>
                    <a:lnTo>
                      <a:pt x="1016457" y="179232"/>
                    </a:lnTo>
                    <a:lnTo>
                      <a:pt x="1006445" y="175084"/>
                    </a:lnTo>
                    <a:lnTo>
                      <a:pt x="995716" y="177229"/>
                    </a:lnTo>
                    <a:lnTo>
                      <a:pt x="989708" y="176514"/>
                    </a:lnTo>
                    <a:lnTo>
                      <a:pt x="978980" y="171078"/>
                    </a:lnTo>
                    <a:lnTo>
                      <a:pt x="972544" y="168933"/>
                    </a:lnTo>
                    <a:lnTo>
                      <a:pt x="973545" y="162639"/>
                    </a:lnTo>
                    <a:lnTo>
                      <a:pt x="979982" y="160493"/>
                    </a:lnTo>
                    <a:lnTo>
                      <a:pt x="982556" y="158634"/>
                    </a:lnTo>
                    <a:lnTo>
                      <a:pt x="979553" y="156202"/>
                    </a:lnTo>
                    <a:lnTo>
                      <a:pt x="972544" y="152769"/>
                    </a:lnTo>
                    <a:lnTo>
                      <a:pt x="968538" y="151911"/>
                    </a:lnTo>
                    <a:lnTo>
                      <a:pt x="960814" y="152769"/>
                    </a:lnTo>
                    <a:lnTo>
                      <a:pt x="952231" y="154342"/>
                    </a:lnTo>
                    <a:lnTo>
                      <a:pt x="947654" y="153484"/>
                    </a:lnTo>
                    <a:lnTo>
                      <a:pt x="944936" y="141612"/>
                    </a:lnTo>
                    <a:lnTo>
                      <a:pt x="939930" y="130454"/>
                    </a:lnTo>
                    <a:lnTo>
                      <a:pt x="930918" y="130741"/>
                    </a:lnTo>
                    <a:lnTo>
                      <a:pt x="926770" y="129167"/>
                    </a:lnTo>
                    <a:lnTo>
                      <a:pt x="922193" y="129024"/>
                    </a:lnTo>
                    <a:lnTo>
                      <a:pt x="909891" y="131742"/>
                    </a:lnTo>
                    <a:lnTo>
                      <a:pt x="889293" y="134460"/>
                    </a:lnTo>
                    <a:lnTo>
                      <a:pt x="885288" y="136891"/>
                    </a:lnTo>
                    <a:lnTo>
                      <a:pt x="889722" y="141183"/>
                    </a:lnTo>
                    <a:lnTo>
                      <a:pt x="895444" y="140753"/>
                    </a:lnTo>
                    <a:lnTo>
                      <a:pt x="894442" y="146904"/>
                    </a:lnTo>
                    <a:lnTo>
                      <a:pt x="902167" y="151768"/>
                    </a:lnTo>
                    <a:lnTo>
                      <a:pt x="903883" y="157489"/>
                    </a:lnTo>
                    <a:lnTo>
                      <a:pt x="909605" y="164498"/>
                    </a:lnTo>
                    <a:lnTo>
                      <a:pt x="914897" y="167931"/>
                    </a:lnTo>
                    <a:lnTo>
                      <a:pt x="928200" y="173367"/>
                    </a:lnTo>
                    <a:lnTo>
                      <a:pt x="926913" y="173796"/>
                    </a:lnTo>
                    <a:lnTo>
                      <a:pt x="921620" y="180519"/>
                    </a:lnTo>
                    <a:lnTo>
                      <a:pt x="918760" y="183094"/>
                    </a:lnTo>
                    <a:lnTo>
                      <a:pt x="916328" y="187099"/>
                    </a:lnTo>
                    <a:lnTo>
                      <a:pt x="914754" y="192964"/>
                    </a:lnTo>
                    <a:lnTo>
                      <a:pt x="904885" y="196540"/>
                    </a:lnTo>
                    <a:lnTo>
                      <a:pt x="906601" y="203406"/>
                    </a:lnTo>
                    <a:lnTo>
                      <a:pt x="910320" y="204550"/>
                    </a:lnTo>
                    <a:lnTo>
                      <a:pt x="934637" y="201117"/>
                    </a:lnTo>
                    <a:lnTo>
                      <a:pt x="940645" y="200688"/>
                    </a:lnTo>
                    <a:lnTo>
                      <a:pt x="946653" y="198972"/>
                    </a:lnTo>
                    <a:lnTo>
                      <a:pt x="950944" y="196254"/>
                    </a:lnTo>
                    <a:lnTo>
                      <a:pt x="952517" y="196254"/>
                    </a:lnTo>
                    <a:lnTo>
                      <a:pt x="957667" y="197684"/>
                    </a:lnTo>
                    <a:lnTo>
                      <a:pt x="959669" y="197398"/>
                    </a:lnTo>
                    <a:lnTo>
                      <a:pt x="961100" y="198256"/>
                    </a:lnTo>
                    <a:lnTo>
                      <a:pt x="959527" y="200831"/>
                    </a:lnTo>
                    <a:lnTo>
                      <a:pt x="952375" y="205408"/>
                    </a:lnTo>
                    <a:lnTo>
                      <a:pt x="953662" y="209843"/>
                    </a:lnTo>
                    <a:lnTo>
                      <a:pt x="953090" y="211702"/>
                    </a:lnTo>
                    <a:lnTo>
                      <a:pt x="951802" y="212704"/>
                    </a:lnTo>
                    <a:lnTo>
                      <a:pt x="955664" y="215851"/>
                    </a:lnTo>
                    <a:lnTo>
                      <a:pt x="963103" y="215278"/>
                    </a:lnTo>
                    <a:lnTo>
                      <a:pt x="966107" y="212990"/>
                    </a:lnTo>
                    <a:lnTo>
                      <a:pt x="969110" y="209843"/>
                    </a:lnTo>
                    <a:lnTo>
                      <a:pt x="972257" y="208269"/>
                    </a:lnTo>
                    <a:lnTo>
                      <a:pt x="980697" y="208555"/>
                    </a:lnTo>
                    <a:lnTo>
                      <a:pt x="984416" y="207125"/>
                    </a:lnTo>
                    <a:lnTo>
                      <a:pt x="991425" y="203263"/>
                    </a:lnTo>
                    <a:lnTo>
                      <a:pt x="994572" y="200974"/>
                    </a:lnTo>
                    <a:lnTo>
                      <a:pt x="998005" y="197112"/>
                    </a:lnTo>
                    <a:lnTo>
                      <a:pt x="1001295" y="192392"/>
                    </a:lnTo>
                    <a:lnTo>
                      <a:pt x="1003298" y="190532"/>
                    </a:lnTo>
                    <a:lnTo>
                      <a:pt x="1026470" y="184238"/>
                    </a:lnTo>
                    <a:close/>
                    <a:moveTo>
                      <a:pt x="1055222" y="582897"/>
                    </a:moveTo>
                    <a:lnTo>
                      <a:pt x="1047211" y="580751"/>
                    </a:lnTo>
                    <a:lnTo>
                      <a:pt x="1042348" y="583183"/>
                    </a:lnTo>
                    <a:lnTo>
                      <a:pt x="1039058" y="585614"/>
                    </a:lnTo>
                    <a:lnTo>
                      <a:pt x="1039058" y="586616"/>
                    </a:lnTo>
                    <a:lnTo>
                      <a:pt x="1044065" y="587474"/>
                    </a:lnTo>
                    <a:lnTo>
                      <a:pt x="1047068" y="590764"/>
                    </a:lnTo>
                    <a:lnTo>
                      <a:pt x="1052504" y="591193"/>
                    </a:lnTo>
                    <a:lnTo>
                      <a:pt x="1053505" y="590764"/>
                    </a:lnTo>
                    <a:lnTo>
                      <a:pt x="1059799" y="590049"/>
                    </a:lnTo>
                    <a:lnTo>
                      <a:pt x="1063804" y="588904"/>
                    </a:lnTo>
                    <a:lnTo>
                      <a:pt x="1064233" y="586473"/>
                    </a:lnTo>
                    <a:lnTo>
                      <a:pt x="1062088" y="586759"/>
                    </a:lnTo>
                    <a:lnTo>
                      <a:pt x="1058083" y="582754"/>
                    </a:lnTo>
                    <a:lnTo>
                      <a:pt x="1055222" y="582897"/>
                    </a:lnTo>
                    <a:close/>
                    <a:moveTo>
                      <a:pt x="1073388" y="114720"/>
                    </a:moveTo>
                    <a:lnTo>
                      <a:pt x="1071958" y="116436"/>
                    </a:lnTo>
                    <a:lnTo>
                      <a:pt x="1073531" y="120728"/>
                    </a:lnTo>
                    <a:lnTo>
                      <a:pt x="1081684" y="125591"/>
                    </a:lnTo>
                    <a:lnTo>
                      <a:pt x="1086119" y="125448"/>
                    </a:lnTo>
                    <a:lnTo>
                      <a:pt x="1090124" y="122158"/>
                    </a:lnTo>
                    <a:lnTo>
                      <a:pt x="1083544" y="120441"/>
                    </a:lnTo>
                    <a:lnTo>
                      <a:pt x="1077393" y="114577"/>
                    </a:lnTo>
                    <a:lnTo>
                      <a:pt x="1073388" y="114720"/>
                    </a:lnTo>
                    <a:close/>
                    <a:moveTo>
                      <a:pt x="869839" y="634249"/>
                    </a:moveTo>
                    <a:lnTo>
                      <a:pt x="870984" y="637253"/>
                    </a:lnTo>
                    <a:lnTo>
                      <a:pt x="871985" y="639112"/>
                    </a:lnTo>
                    <a:lnTo>
                      <a:pt x="875561" y="639541"/>
                    </a:lnTo>
                    <a:lnTo>
                      <a:pt x="878851" y="639112"/>
                    </a:lnTo>
                    <a:lnTo>
                      <a:pt x="881283" y="637682"/>
                    </a:lnTo>
                    <a:lnTo>
                      <a:pt x="881139" y="636251"/>
                    </a:lnTo>
                    <a:lnTo>
                      <a:pt x="878422" y="635107"/>
                    </a:lnTo>
                    <a:lnTo>
                      <a:pt x="875847" y="632246"/>
                    </a:lnTo>
                    <a:lnTo>
                      <a:pt x="874560" y="631674"/>
                    </a:lnTo>
                    <a:lnTo>
                      <a:pt x="872986" y="632103"/>
                    </a:lnTo>
                    <a:lnTo>
                      <a:pt x="871413" y="631531"/>
                    </a:lnTo>
                    <a:lnTo>
                      <a:pt x="868838" y="628384"/>
                    </a:lnTo>
                    <a:lnTo>
                      <a:pt x="866263" y="628813"/>
                    </a:lnTo>
                    <a:lnTo>
                      <a:pt x="866692" y="631388"/>
                    </a:lnTo>
                    <a:lnTo>
                      <a:pt x="869839" y="634249"/>
                    </a:lnTo>
                    <a:close/>
                    <a:moveTo>
                      <a:pt x="424835" y="1083973"/>
                    </a:moveTo>
                    <a:lnTo>
                      <a:pt x="423119" y="1081684"/>
                    </a:lnTo>
                    <a:lnTo>
                      <a:pt x="421545" y="1081971"/>
                    </a:lnTo>
                    <a:lnTo>
                      <a:pt x="420401" y="1082686"/>
                    </a:lnTo>
                    <a:lnTo>
                      <a:pt x="419686" y="1087120"/>
                    </a:lnTo>
                    <a:lnTo>
                      <a:pt x="421831" y="1087549"/>
                    </a:lnTo>
                    <a:lnTo>
                      <a:pt x="424549" y="1086977"/>
                    </a:lnTo>
                    <a:lnTo>
                      <a:pt x="424835" y="1083973"/>
                    </a:lnTo>
                    <a:close/>
                    <a:moveTo>
                      <a:pt x="22744" y="580751"/>
                    </a:moveTo>
                    <a:lnTo>
                      <a:pt x="17451" y="586759"/>
                    </a:lnTo>
                    <a:lnTo>
                      <a:pt x="4005" y="593053"/>
                    </a:lnTo>
                    <a:lnTo>
                      <a:pt x="0" y="596486"/>
                    </a:lnTo>
                    <a:lnTo>
                      <a:pt x="1574" y="597773"/>
                    </a:lnTo>
                    <a:lnTo>
                      <a:pt x="4292" y="597344"/>
                    </a:lnTo>
                    <a:lnTo>
                      <a:pt x="13875" y="591765"/>
                    </a:lnTo>
                    <a:lnTo>
                      <a:pt x="23888" y="589477"/>
                    </a:lnTo>
                    <a:lnTo>
                      <a:pt x="32900" y="586187"/>
                    </a:lnTo>
                    <a:lnTo>
                      <a:pt x="33615" y="582038"/>
                    </a:lnTo>
                    <a:lnTo>
                      <a:pt x="32900" y="578605"/>
                    </a:lnTo>
                    <a:lnTo>
                      <a:pt x="22744" y="580751"/>
                    </a:lnTo>
                    <a:close/>
                    <a:moveTo>
                      <a:pt x="427124" y="1118589"/>
                    </a:moveTo>
                    <a:lnTo>
                      <a:pt x="425264" y="1115729"/>
                    </a:lnTo>
                    <a:lnTo>
                      <a:pt x="424263" y="1116015"/>
                    </a:lnTo>
                    <a:lnTo>
                      <a:pt x="423405" y="1117588"/>
                    </a:lnTo>
                    <a:lnTo>
                      <a:pt x="423977" y="1120878"/>
                    </a:lnTo>
                    <a:lnTo>
                      <a:pt x="423691" y="1124025"/>
                    </a:lnTo>
                    <a:lnTo>
                      <a:pt x="424120" y="1125312"/>
                    </a:lnTo>
                    <a:lnTo>
                      <a:pt x="425408" y="1127315"/>
                    </a:lnTo>
                    <a:lnTo>
                      <a:pt x="428125" y="1127744"/>
                    </a:lnTo>
                    <a:lnTo>
                      <a:pt x="427982" y="1122308"/>
                    </a:lnTo>
                    <a:lnTo>
                      <a:pt x="427124" y="1118589"/>
                    </a:lnTo>
                    <a:close/>
                    <a:moveTo>
                      <a:pt x="512806" y="980697"/>
                    </a:moveTo>
                    <a:lnTo>
                      <a:pt x="516382" y="981412"/>
                    </a:lnTo>
                    <a:lnTo>
                      <a:pt x="519386" y="981412"/>
                    </a:lnTo>
                    <a:lnTo>
                      <a:pt x="520530" y="979982"/>
                    </a:lnTo>
                    <a:lnTo>
                      <a:pt x="520387" y="976835"/>
                    </a:lnTo>
                    <a:lnTo>
                      <a:pt x="518528" y="974975"/>
                    </a:lnTo>
                    <a:lnTo>
                      <a:pt x="514379" y="975976"/>
                    </a:lnTo>
                    <a:lnTo>
                      <a:pt x="510374" y="977693"/>
                    </a:lnTo>
                    <a:lnTo>
                      <a:pt x="510661" y="979123"/>
                    </a:lnTo>
                    <a:lnTo>
                      <a:pt x="512806" y="980697"/>
                    </a:lnTo>
                    <a:close/>
                    <a:moveTo>
                      <a:pt x="1198407" y="614795"/>
                    </a:moveTo>
                    <a:lnTo>
                      <a:pt x="1193114" y="613508"/>
                    </a:lnTo>
                    <a:lnTo>
                      <a:pt x="1186820" y="613651"/>
                    </a:lnTo>
                    <a:lnTo>
                      <a:pt x="1186535" y="612649"/>
                    </a:lnTo>
                    <a:lnTo>
                      <a:pt x="1187536" y="609359"/>
                    </a:lnTo>
                    <a:lnTo>
                      <a:pt x="1182386" y="604925"/>
                    </a:lnTo>
                    <a:lnTo>
                      <a:pt x="1179239" y="605354"/>
                    </a:lnTo>
                    <a:lnTo>
                      <a:pt x="1174376" y="608215"/>
                    </a:lnTo>
                    <a:lnTo>
                      <a:pt x="1172659" y="607929"/>
                    </a:lnTo>
                    <a:lnTo>
                      <a:pt x="1172230" y="606785"/>
                    </a:lnTo>
                    <a:lnTo>
                      <a:pt x="1169656" y="604782"/>
                    </a:lnTo>
                    <a:lnTo>
                      <a:pt x="1162360" y="603209"/>
                    </a:lnTo>
                    <a:lnTo>
                      <a:pt x="1160072" y="601635"/>
                    </a:lnTo>
                    <a:lnTo>
                      <a:pt x="1156925" y="597916"/>
                    </a:lnTo>
                    <a:lnTo>
                      <a:pt x="1153349" y="596200"/>
                    </a:lnTo>
                    <a:lnTo>
                      <a:pt x="1145195" y="596056"/>
                    </a:lnTo>
                    <a:lnTo>
                      <a:pt x="1142764" y="597344"/>
                    </a:lnTo>
                    <a:lnTo>
                      <a:pt x="1138472" y="601921"/>
                    </a:lnTo>
                    <a:lnTo>
                      <a:pt x="1134753" y="609645"/>
                    </a:lnTo>
                    <a:lnTo>
                      <a:pt x="1133323" y="616082"/>
                    </a:lnTo>
                    <a:lnTo>
                      <a:pt x="1129460" y="619229"/>
                    </a:lnTo>
                    <a:lnTo>
                      <a:pt x="1128602" y="621375"/>
                    </a:lnTo>
                    <a:lnTo>
                      <a:pt x="1126028" y="629814"/>
                    </a:lnTo>
                    <a:lnTo>
                      <a:pt x="1125169" y="627669"/>
                    </a:lnTo>
                    <a:lnTo>
                      <a:pt x="1125169" y="623664"/>
                    </a:lnTo>
                    <a:lnTo>
                      <a:pt x="1125884" y="619372"/>
                    </a:lnTo>
                    <a:lnTo>
                      <a:pt x="1126171" y="611934"/>
                    </a:lnTo>
                    <a:lnTo>
                      <a:pt x="1128316" y="606928"/>
                    </a:lnTo>
                    <a:lnTo>
                      <a:pt x="1126600" y="604925"/>
                    </a:lnTo>
                    <a:lnTo>
                      <a:pt x="1120020" y="607071"/>
                    </a:lnTo>
                    <a:lnTo>
                      <a:pt x="1117016" y="606356"/>
                    </a:lnTo>
                    <a:lnTo>
                      <a:pt x="1118590" y="604210"/>
                    </a:lnTo>
                    <a:lnTo>
                      <a:pt x="1128316" y="599776"/>
                    </a:lnTo>
                    <a:lnTo>
                      <a:pt x="1130033" y="598345"/>
                    </a:lnTo>
                    <a:lnTo>
                      <a:pt x="1131749" y="595913"/>
                    </a:lnTo>
                    <a:lnTo>
                      <a:pt x="1132035" y="590049"/>
                    </a:lnTo>
                    <a:lnTo>
                      <a:pt x="1124454" y="586330"/>
                    </a:lnTo>
                    <a:lnTo>
                      <a:pt x="1114584" y="585471"/>
                    </a:lnTo>
                    <a:lnTo>
                      <a:pt x="1112152" y="584327"/>
                    </a:lnTo>
                    <a:lnTo>
                      <a:pt x="1108004" y="583755"/>
                    </a:lnTo>
                    <a:lnTo>
                      <a:pt x="1099994" y="589047"/>
                    </a:lnTo>
                    <a:lnTo>
                      <a:pt x="1097133" y="591765"/>
                    </a:lnTo>
                    <a:lnTo>
                      <a:pt x="1098135" y="593768"/>
                    </a:lnTo>
                    <a:lnTo>
                      <a:pt x="1106717" y="598345"/>
                    </a:lnTo>
                    <a:lnTo>
                      <a:pt x="1106431" y="599633"/>
                    </a:lnTo>
                    <a:lnTo>
                      <a:pt x="1099279" y="599633"/>
                    </a:lnTo>
                    <a:lnTo>
                      <a:pt x="1095417" y="602922"/>
                    </a:lnTo>
                    <a:lnTo>
                      <a:pt x="1094272" y="606356"/>
                    </a:lnTo>
                    <a:lnTo>
                      <a:pt x="1091983" y="610361"/>
                    </a:lnTo>
                    <a:lnTo>
                      <a:pt x="1089552" y="615653"/>
                    </a:lnTo>
                    <a:lnTo>
                      <a:pt x="1079825" y="620517"/>
                    </a:lnTo>
                    <a:lnTo>
                      <a:pt x="1077393" y="621089"/>
                    </a:lnTo>
                    <a:lnTo>
                      <a:pt x="1077393" y="618657"/>
                    </a:lnTo>
                    <a:lnTo>
                      <a:pt x="1077966" y="615939"/>
                    </a:lnTo>
                    <a:lnTo>
                      <a:pt x="1078824" y="613365"/>
                    </a:lnTo>
                    <a:lnTo>
                      <a:pt x="1079253" y="608644"/>
                    </a:lnTo>
                    <a:lnTo>
                      <a:pt x="1076678" y="606785"/>
                    </a:lnTo>
                    <a:lnTo>
                      <a:pt x="1080254" y="602779"/>
                    </a:lnTo>
                    <a:lnTo>
                      <a:pt x="1081971" y="596629"/>
                    </a:lnTo>
                    <a:lnTo>
                      <a:pt x="1079825" y="591908"/>
                    </a:lnTo>
                    <a:lnTo>
                      <a:pt x="1075105" y="593339"/>
                    </a:lnTo>
                    <a:lnTo>
                      <a:pt x="1066808" y="600491"/>
                    </a:lnTo>
                    <a:lnTo>
                      <a:pt x="1059513" y="609073"/>
                    </a:lnTo>
                    <a:lnTo>
                      <a:pt x="1043921" y="624665"/>
                    </a:lnTo>
                    <a:lnTo>
                      <a:pt x="1042348" y="630387"/>
                    </a:lnTo>
                    <a:lnTo>
                      <a:pt x="1036054" y="635822"/>
                    </a:lnTo>
                    <a:lnTo>
                      <a:pt x="1031048" y="637253"/>
                    </a:lnTo>
                    <a:lnTo>
                      <a:pt x="1029188" y="635393"/>
                    </a:lnTo>
                    <a:lnTo>
                      <a:pt x="1029474" y="631388"/>
                    </a:lnTo>
                    <a:lnTo>
                      <a:pt x="1034052" y="625666"/>
                    </a:lnTo>
                    <a:lnTo>
                      <a:pt x="1035911" y="616655"/>
                    </a:lnTo>
                    <a:lnTo>
                      <a:pt x="1037914" y="613222"/>
                    </a:lnTo>
                    <a:lnTo>
                      <a:pt x="1043778" y="606642"/>
                    </a:lnTo>
                    <a:lnTo>
                      <a:pt x="1049786" y="600920"/>
                    </a:lnTo>
                    <a:lnTo>
                      <a:pt x="1053219" y="598774"/>
                    </a:lnTo>
                    <a:lnTo>
                      <a:pt x="1052790" y="596772"/>
                    </a:lnTo>
                    <a:lnTo>
                      <a:pt x="1051074" y="595913"/>
                    </a:lnTo>
                    <a:lnTo>
                      <a:pt x="1049214" y="595770"/>
                    </a:lnTo>
                    <a:lnTo>
                      <a:pt x="1046782" y="594197"/>
                    </a:lnTo>
                    <a:lnTo>
                      <a:pt x="1042777" y="593625"/>
                    </a:lnTo>
                    <a:lnTo>
                      <a:pt x="1040918" y="594769"/>
                    </a:lnTo>
                    <a:lnTo>
                      <a:pt x="1039344" y="597058"/>
                    </a:lnTo>
                    <a:lnTo>
                      <a:pt x="1037484" y="597344"/>
                    </a:lnTo>
                    <a:lnTo>
                      <a:pt x="1034624" y="595770"/>
                    </a:lnTo>
                    <a:lnTo>
                      <a:pt x="1030761" y="592624"/>
                    </a:lnTo>
                    <a:lnTo>
                      <a:pt x="1024468" y="589906"/>
                    </a:lnTo>
                    <a:lnTo>
                      <a:pt x="1022465" y="588189"/>
                    </a:lnTo>
                    <a:lnTo>
                      <a:pt x="1019175" y="588618"/>
                    </a:lnTo>
                    <a:lnTo>
                      <a:pt x="1012595" y="594626"/>
                    </a:lnTo>
                    <a:lnTo>
                      <a:pt x="1007160" y="598202"/>
                    </a:lnTo>
                    <a:lnTo>
                      <a:pt x="1007303" y="601206"/>
                    </a:lnTo>
                    <a:lnTo>
                      <a:pt x="1011451" y="602779"/>
                    </a:lnTo>
                    <a:lnTo>
                      <a:pt x="1012023" y="605211"/>
                    </a:lnTo>
                    <a:lnTo>
                      <a:pt x="1010021" y="605640"/>
                    </a:lnTo>
                    <a:lnTo>
                      <a:pt x="1007875" y="607357"/>
                    </a:lnTo>
                    <a:lnTo>
                      <a:pt x="1000437" y="617084"/>
                    </a:lnTo>
                    <a:lnTo>
                      <a:pt x="996145" y="617513"/>
                    </a:lnTo>
                    <a:lnTo>
                      <a:pt x="988993" y="621804"/>
                    </a:lnTo>
                    <a:lnTo>
                      <a:pt x="980554" y="630101"/>
                    </a:lnTo>
                    <a:lnTo>
                      <a:pt x="978980" y="632246"/>
                    </a:lnTo>
                    <a:lnTo>
                      <a:pt x="977693" y="637825"/>
                    </a:lnTo>
                    <a:lnTo>
                      <a:pt x="978408" y="640113"/>
                    </a:lnTo>
                    <a:lnTo>
                      <a:pt x="981126" y="642545"/>
                    </a:lnTo>
                    <a:lnTo>
                      <a:pt x="979696" y="644548"/>
                    </a:lnTo>
                    <a:lnTo>
                      <a:pt x="976835" y="643976"/>
                    </a:lnTo>
                    <a:lnTo>
                      <a:pt x="974403" y="641973"/>
                    </a:lnTo>
                    <a:lnTo>
                      <a:pt x="970541" y="637825"/>
                    </a:lnTo>
                    <a:lnTo>
                      <a:pt x="968681" y="630530"/>
                    </a:lnTo>
                    <a:lnTo>
                      <a:pt x="967394" y="626811"/>
                    </a:lnTo>
                    <a:lnTo>
                      <a:pt x="964676" y="624808"/>
                    </a:lnTo>
                    <a:lnTo>
                      <a:pt x="959669" y="622948"/>
                    </a:lnTo>
                    <a:lnTo>
                      <a:pt x="951659" y="624951"/>
                    </a:lnTo>
                    <a:lnTo>
                      <a:pt x="950515" y="628241"/>
                    </a:lnTo>
                    <a:lnTo>
                      <a:pt x="948655" y="628956"/>
                    </a:lnTo>
                    <a:lnTo>
                      <a:pt x="945508" y="626524"/>
                    </a:lnTo>
                    <a:lnTo>
                      <a:pt x="940502" y="628384"/>
                    </a:lnTo>
                    <a:lnTo>
                      <a:pt x="938785" y="627383"/>
                    </a:lnTo>
                    <a:lnTo>
                      <a:pt x="932348" y="630816"/>
                    </a:lnTo>
                    <a:lnTo>
                      <a:pt x="925054" y="629242"/>
                    </a:lnTo>
                    <a:lnTo>
                      <a:pt x="919475" y="630530"/>
                    </a:lnTo>
                    <a:lnTo>
                      <a:pt x="919189" y="631960"/>
                    </a:lnTo>
                    <a:lnTo>
                      <a:pt x="920762" y="633820"/>
                    </a:lnTo>
                    <a:lnTo>
                      <a:pt x="927056" y="637968"/>
                    </a:lnTo>
                    <a:lnTo>
                      <a:pt x="932921" y="639684"/>
                    </a:lnTo>
                    <a:lnTo>
                      <a:pt x="935638" y="642974"/>
                    </a:lnTo>
                    <a:lnTo>
                      <a:pt x="938070" y="652129"/>
                    </a:lnTo>
                    <a:lnTo>
                      <a:pt x="936783" y="653273"/>
                    </a:lnTo>
                    <a:lnTo>
                      <a:pt x="932206" y="649411"/>
                    </a:lnTo>
                    <a:lnTo>
                      <a:pt x="926484" y="646693"/>
                    </a:lnTo>
                    <a:lnTo>
                      <a:pt x="921763" y="642688"/>
                    </a:lnTo>
                    <a:lnTo>
                      <a:pt x="916328" y="643260"/>
                    </a:lnTo>
                    <a:lnTo>
                      <a:pt x="913610" y="649411"/>
                    </a:lnTo>
                    <a:lnTo>
                      <a:pt x="909605" y="649554"/>
                    </a:lnTo>
                    <a:lnTo>
                      <a:pt x="907745" y="647981"/>
                    </a:lnTo>
                    <a:lnTo>
                      <a:pt x="903740" y="648410"/>
                    </a:lnTo>
                    <a:lnTo>
                      <a:pt x="897160" y="648124"/>
                    </a:lnTo>
                    <a:lnTo>
                      <a:pt x="894871" y="651557"/>
                    </a:lnTo>
                    <a:lnTo>
                      <a:pt x="894442" y="660139"/>
                    </a:lnTo>
                    <a:lnTo>
                      <a:pt x="895301" y="663286"/>
                    </a:lnTo>
                    <a:lnTo>
                      <a:pt x="898305" y="665861"/>
                    </a:lnTo>
                    <a:lnTo>
                      <a:pt x="900736" y="668579"/>
                    </a:lnTo>
                    <a:lnTo>
                      <a:pt x="900593" y="669294"/>
                    </a:lnTo>
                    <a:lnTo>
                      <a:pt x="893012" y="668150"/>
                    </a:lnTo>
                    <a:lnTo>
                      <a:pt x="884286" y="677304"/>
                    </a:lnTo>
                    <a:lnTo>
                      <a:pt x="881569" y="678878"/>
                    </a:lnTo>
                    <a:lnTo>
                      <a:pt x="879995" y="679307"/>
                    </a:lnTo>
                    <a:lnTo>
                      <a:pt x="879709" y="678020"/>
                    </a:lnTo>
                    <a:lnTo>
                      <a:pt x="886718" y="668436"/>
                    </a:lnTo>
                    <a:lnTo>
                      <a:pt x="888578" y="664145"/>
                    </a:lnTo>
                    <a:lnTo>
                      <a:pt x="888435" y="660855"/>
                    </a:lnTo>
                    <a:lnTo>
                      <a:pt x="890151" y="650556"/>
                    </a:lnTo>
                    <a:lnTo>
                      <a:pt x="889150" y="647695"/>
                    </a:lnTo>
                    <a:lnTo>
                      <a:pt x="888148" y="646407"/>
                    </a:lnTo>
                    <a:lnTo>
                      <a:pt x="885145" y="647409"/>
                    </a:lnTo>
                    <a:lnTo>
                      <a:pt x="882856" y="649125"/>
                    </a:lnTo>
                    <a:lnTo>
                      <a:pt x="880567" y="649840"/>
                    </a:lnTo>
                    <a:lnTo>
                      <a:pt x="877278" y="652987"/>
                    </a:lnTo>
                    <a:lnTo>
                      <a:pt x="874416" y="658566"/>
                    </a:lnTo>
                    <a:lnTo>
                      <a:pt x="870555" y="670295"/>
                    </a:lnTo>
                    <a:lnTo>
                      <a:pt x="867693" y="674587"/>
                    </a:lnTo>
                    <a:lnTo>
                      <a:pt x="867693" y="670295"/>
                    </a:lnTo>
                    <a:lnTo>
                      <a:pt x="869410" y="664431"/>
                    </a:lnTo>
                    <a:lnTo>
                      <a:pt x="870268" y="655419"/>
                    </a:lnTo>
                    <a:lnTo>
                      <a:pt x="869267" y="654132"/>
                    </a:lnTo>
                    <a:lnTo>
                      <a:pt x="854534" y="657135"/>
                    </a:lnTo>
                    <a:lnTo>
                      <a:pt x="849670" y="661856"/>
                    </a:lnTo>
                    <a:lnTo>
                      <a:pt x="848812" y="663858"/>
                    </a:lnTo>
                    <a:lnTo>
                      <a:pt x="848669" y="665861"/>
                    </a:lnTo>
                    <a:lnTo>
                      <a:pt x="848240" y="667291"/>
                    </a:lnTo>
                    <a:lnTo>
                      <a:pt x="844950" y="669294"/>
                    </a:lnTo>
                    <a:lnTo>
                      <a:pt x="841374" y="669580"/>
                    </a:lnTo>
                    <a:lnTo>
                      <a:pt x="838513" y="669437"/>
                    </a:lnTo>
                    <a:lnTo>
                      <a:pt x="836654" y="671011"/>
                    </a:lnTo>
                    <a:lnTo>
                      <a:pt x="836940" y="674014"/>
                    </a:lnTo>
                    <a:lnTo>
                      <a:pt x="840659" y="677018"/>
                    </a:lnTo>
                    <a:lnTo>
                      <a:pt x="845665" y="679307"/>
                    </a:lnTo>
                    <a:lnTo>
                      <a:pt x="843948" y="680451"/>
                    </a:lnTo>
                    <a:lnTo>
                      <a:pt x="837512" y="680022"/>
                    </a:lnTo>
                    <a:lnTo>
                      <a:pt x="832648" y="677734"/>
                    </a:lnTo>
                    <a:lnTo>
                      <a:pt x="829501" y="673728"/>
                    </a:lnTo>
                    <a:lnTo>
                      <a:pt x="826926" y="671869"/>
                    </a:lnTo>
                    <a:lnTo>
                      <a:pt x="825925" y="672155"/>
                    </a:lnTo>
                    <a:lnTo>
                      <a:pt x="823779" y="674157"/>
                    </a:lnTo>
                    <a:lnTo>
                      <a:pt x="820490" y="679879"/>
                    </a:lnTo>
                    <a:lnTo>
                      <a:pt x="820347" y="684457"/>
                    </a:lnTo>
                    <a:lnTo>
                      <a:pt x="821634" y="687174"/>
                    </a:lnTo>
                    <a:lnTo>
                      <a:pt x="821205" y="688462"/>
                    </a:lnTo>
                    <a:lnTo>
                      <a:pt x="809189" y="691466"/>
                    </a:lnTo>
                    <a:lnTo>
                      <a:pt x="804469" y="696758"/>
                    </a:lnTo>
                    <a:lnTo>
                      <a:pt x="802752" y="703195"/>
                    </a:lnTo>
                    <a:lnTo>
                      <a:pt x="799748" y="707343"/>
                    </a:lnTo>
                    <a:lnTo>
                      <a:pt x="791881" y="713065"/>
                    </a:lnTo>
                    <a:lnTo>
                      <a:pt x="784443" y="713494"/>
                    </a:lnTo>
                    <a:lnTo>
                      <a:pt x="777434" y="716641"/>
                    </a:lnTo>
                    <a:lnTo>
                      <a:pt x="775288" y="718358"/>
                    </a:lnTo>
                    <a:lnTo>
                      <a:pt x="773286" y="721504"/>
                    </a:lnTo>
                    <a:lnTo>
                      <a:pt x="773572" y="723650"/>
                    </a:lnTo>
                    <a:lnTo>
                      <a:pt x="775431" y="724937"/>
                    </a:lnTo>
                    <a:lnTo>
                      <a:pt x="794027" y="725367"/>
                    </a:lnTo>
                    <a:lnTo>
                      <a:pt x="800750" y="724222"/>
                    </a:lnTo>
                    <a:lnTo>
                      <a:pt x="802323" y="724651"/>
                    </a:lnTo>
                    <a:lnTo>
                      <a:pt x="803039" y="725367"/>
                    </a:lnTo>
                    <a:lnTo>
                      <a:pt x="805184" y="726082"/>
                    </a:lnTo>
                    <a:lnTo>
                      <a:pt x="804612" y="727226"/>
                    </a:lnTo>
                    <a:lnTo>
                      <a:pt x="802323" y="727226"/>
                    </a:lnTo>
                    <a:lnTo>
                      <a:pt x="798032" y="728084"/>
                    </a:lnTo>
                    <a:lnTo>
                      <a:pt x="790737" y="730230"/>
                    </a:lnTo>
                    <a:lnTo>
                      <a:pt x="786446" y="730945"/>
                    </a:lnTo>
                    <a:lnTo>
                      <a:pt x="783871" y="730945"/>
                    </a:lnTo>
                    <a:lnTo>
                      <a:pt x="776433" y="728227"/>
                    </a:lnTo>
                    <a:lnTo>
                      <a:pt x="769424" y="729086"/>
                    </a:lnTo>
                    <a:lnTo>
                      <a:pt x="763845" y="732948"/>
                    </a:lnTo>
                    <a:lnTo>
                      <a:pt x="762987" y="734807"/>
                    </a:lnTo>
                    <a:lnTo>
                      <a:pt x="765562" y="741959"/>
                    </a:lnTo>
                    <a:lnTo>
                      <a:pt x="767421" y="744248"/>
                    </a:lnTo>
                    <a:lnTo>
                      <a:pt x="769567" y="744820"/>
                    </a:lnTo>
                    <a:lnTo>
                      <a:pt x="768995" y="746394"/>
                    </a:lnTo>
                    <a:lnTo>
                      <a:pt x="767135" y="747824"/>
                    </a:lnTo>
                    <a:lnTo>
                      <a:pt x="765562" y="749684"/>
                    </a:lnTo>
                    <a:lnTo>
                      <a:pt x="767135" y="755834"/>
                    </a:lnTo>
                    <a:lnTo>
                      <a:pt x="765562" y="755548"/>
                    </a:lnTo>
                    <a:lnTo>
                      <a:pt x="761270" y="748253"/>
                    </a:lnTo>
                    <a:lnTo>
                      <a:pt x="759554" y="739242"/>
                    </a:lnTo>
                    <a:lnTo>
                      <a:pt x="758695" y="738240"/>
                    </a:lnTo>
                    <a:lnTo>
                      <a:pt x="757837" y="737668"/>
                    </a:lnTo>
                    <a:lnTo>
                      <a:pt x="753117" y="740100"/>
                    </a:lnTo>
                    <a:lnTo>
                      <a:pt x="747252" y="741101"/>
                    </a:lnTo>
                    <a:lnTo>
                      <a:pt x="742103" y="744248"/>
                    </a:lnTo>
                    <a:lnTo>
                      <a:pt x="736953" y="745965"/>
                    </a:lnTo>
                    <a:lnTo>
                      <a:pt x="736238" y="747681"/>
                    </a:lnTo>
                    <a:lnTo>
                      <a:pt x="738241" y="749398"/>
                    </a:lnTo>
                    <a:lnTo>
                      <a:pt x="745822" y="750256"/>
                    </a:lnTo>
                    <a:lnTo>
                      <a:pt x="746251" y="752258"/>
                    </a:lnTo>
                    <a:lnTo>
                      <a:pt x="742818" y="753403"/>
                    </a:lnTo>
                    <a:lnTo>
                      <a:pt x="739671" y="753689"/>
                    </a:lnTo>
                    <a:lnTo>
                      <a:pt x="735809" y="751543"/>
                    </a:lnTo>
                    <a:lnTo>
                      <a:pt x="731518" y="750971"/>
                    </a:lnTo>
                    <a:lnTo>
                      <a:pt x="728942" y="751829"/>
                    </a:lnTo>
                    <a:lnTo>
                      <a:pt x="721361" y="759411"/>
                    </a:lnTo>
                    <a:lnTo>
                      <a:pt x="722077" y="762557"/>
                    </a:lnTo>
                    <a:lnTo>
                      <a:pt x="720932" y="766420"/>
                    </a:lnTo>
                    <a:lnTo>
                      <a:pt x="723078" y="766992"/>
                    </a:lnTo>
                    <a:lnTo>
                      <a:pt x="728657" y="765990"/>
                    </a:lnTo>
                    <a:lnTo>
                      <a:pt x="736667" y="761699"/>
                    </a:lnTo>
                    <a:lnTo>
                      <a:pt x="737954" y="763273"/>
                    </a:lnTo>
                    <a:lnTo>
                      <a:pt x="736095" y="764703"/>
                    </a:lnTo>
                    <a:lnTo>
                      <a:pt x="734092" y="767421"/>
                    </a:lnTo>
                    <a:lnTo>
                      <a:pt x="734950" y="770139"/>
                    </a:lnTo>
                    <a:lnTo>
                      <a:pt x="738097" y="773143"/>
                    </a:lnTo>
                    <a:lnTo>
                      <a:pt x="742103" y="774716"/>
                    </a:lnTo>
                    <a:lnTo>
                      <a:pt x="747395" y="773286"/>
                    </a:lnTo>
                    <a:lnTo>
                      <a:pt x="748253" y="774430"/>
                    </a:lnTo>
                    <a:lnTo>
                      <a:pt x="744820" y="778435"/>
                    </a:lnTo>
                    <a:lnTo>
                      <a:pt x="745393" y="783299"/>
                    </a:lnTo>
                    <a:lnTo>
                      <a:pt x="744105" y="783156"/>
                    </a:lnTo>
                    <a:lnTo>
                      <a:pt x="741530" y="778006"/>
                    </a:lnTo>
                    <a:lnTo>
                      <a:pt x="739814" y="776862"/>
                    </a:lnTo>
                    <a:lnTo>
                      <a:pt x="736238" y="776433"/>
                    </a:lnTo>
                    <a:lnTo>
                      <a:pt x="731088" y="772713"/>
                    </a:lnTo>
                    <a:lnTo>
                      <a:pt x="726368" y="771712"/>
                    </a:lnTo>
                    <a:lnTo>
                      <a:pt x="720074" y="775574"/>
                    </a:lnTo>
                    <a:lnTo>
                      <a:pt x="714781" y="781439"/>
                    </a:lnTo>
                    <a:lnTo>
                      <a:pt x="713494" y="783871"/>
                    </a:lnTo>
                    <a:lnTo>
                      <a:pt x="710776" y="786016"/>
                    </a:lnTo>
                    <a:lnTo>
                      <a:pt x="710633" y="787304"/>
                    </a:lnTo>
                    <a:lnTo>
                      <a:pt x="711778" y="788162"/>
                    </a:lnTo>
                    <a:lnTo>
                      <a:pt x="714925" y="787590"/>
                    </a:lnTo>
                    <a:lnTo>
                      <a:pt x="722220" y="787590"/>
                    </a:lnTo>
                    <a:lnTo>
                      <a:pt x="736524" y="788162"/>
                    </a:lnTo>
                    <a:lnTo>
                      <a:pt x="740529" y="788734"/>
                    </a:lnTo>
                    <a:lnTo>
                      <a:pt x="739957" y="791023"/>
                    </a:lnTo>
                    <a:lnTo>
                      <a:pt x="720646" y="791452"/>
                    </a:lnTo>
                    <a:lnTo>
                      <a:pt x="715354" y="792453"/>
                    </a:lnTo>
                    <a:lnTo>
                      <a:pt x="711492" y="794027"/>
                    </a:lnTo>
                    <a:lnTo>
                      <a:pt x="707486" y="793168"/>
                    </a:lnTo>
                    <a:lnTo>
                      <a:pt x="703481" y="795600"/>
                    </a:lnTo>
                    <a:lnTo>
                      <a:pt x="700620" y="795171"/>
                    </a:lnTo>
                    <a:lnTo>
                      <a:pt x="698046" y="797460"/>
                    </a:lnTo>
                    <a:lnTo>
                      <a:pt x="693754" y="803038"/>
                    </a:lnTo>
                    <a:lnTo>
                      <a:pt x="691609" y="803182"/>
                    </a:lnTo>
                    <a:lnTo>
                      <a:pt x="689177" y="804326"/>
                    </a:lnTo>
                    <a:lnTo>
                      <a:pt x="686889" y="805899"/>
                    </a:lnTo>
                    <a:lnTo>
                      <a:pt x="688462" y="808760"/>
                    </a:lnTo>
                    <a:lnTo>
                      <a:pt x="694899" y="810334"/>
                    </a:lnTo>
                    <a:lnTo>
                      <a:pt x="696186" y="811621"/>
                    </a:lnTo>
                    <a:lnTo>
                      <a:pt x="691036" y="812193"/>
                    </a:lnTo>
                    <a:lnTo>
                      <a:pt x="686030" y="811621"/>
                    </a:lnTo>
                    <a:lnTo>
                      <a:pt x="683026" y="814339"/>
                    </a:lnTo>
                    <a:lnTo>
                      <a:pt x="680881" y="815626"/>
                    </a:lnTo>
                    <a:lnTo>
                      <a:pt x="676732" y="816341"/>
                    </a:lnTo>
                    <a:lnTo>
                      <a:pt x="673728" y="819488"/>
                    </a:lnTo>
                    <a:lnTo>
                      <a:pt x="673156" y="824781"/>
                    </a:lnTo>
                    <a:lnTo>
                      <a:pt x="670581" y="824638"/>
                    </a:lnTo>
                    <a:lnTo>
                      <a:pt x="669437" y="830073"/>
                    </a:lnTo>
                    <a:lnTo>
                      <a:pt x="671011" y="840086"/>
                    </a:lnTo>
                    <a:lnTo>
                      <a:pt x="678020" y="839800"/>
                    </a:lnTo>
                    <a:lnTo>
                      <a:pt x="680022" y="838942"/>
                    </a:lnTo>
                    <a:lnTo>
                      <a:pt x="682454" y="838942"/>
                    </a:lnTo>
                    <a:lnTo>
                      <a:pt x="688033" y="837798"/>
                    </a:lnTo>
                    <a:lnTo>
                      <a:pt x="696901" y="835509"/>
                    </a:lnTo>
                    <a:lnTo>
                      <a:pt x="698761" y="836653"/>
                    </a:lnTo>
                    <a:lnTo>
                      <a:pt x="695185" y="839228"/>
                    </a:lnTo>
                    <a:lnTo>
                      <a:pt x="690465" y="840515"/>
                    </a:lnTo>
                    <a:lnTo>
                      <a:pt x="687889" y="842518"/>
                    </a:lnTo>
                    <a:lnTo>
                      <a:pt x="679164" y="842375"/>
                    </a:lnTo>
                    <a:lnTo>
                      <a:pt x="660997" y="846523"/>
                    </a:lnTo>
                    <a:lnTo>
                      <a:pt x="661284" y="848097"/>
                    </a:lnTo>
                    <a:lnTo>
                      <a:pt x="666720" y="850528"/>
                    </a:lnTo>
                    <a:lnTo>
                      <a:pt x="668436" y="853675"/>
                    </a:lnTo>
                    <a:lnTo>
                      <a:pt x="666862" y="854390"/>
                    </a:lnTo>
                    <a:lnTo>
                      <a:pt x="661856" y="853818"/>
                    </a:lnTo>
                    <a:lnTo>
                      <a:pt x="657994" y="856393"/>
                    </a:lnTo>
                    <a:lnTo>
                      <a:pt x="655848" y="860970"/>
                    </a:lnTo>
                    <a:lnTo>
                      <a:pt x="647266" y="869696"/>
                    </a:lnTo>
                    <a:lnTo>
                      <a:pt x="645120" y="872843"/>
                    </a:lnTo>
                    <a:lnTo>
                      <a:pt x="643117" y="876848"/>
                    </a:lnTo>
                    <a:lnTo>
                      <a:pt x="640543" y="882999"/>
                    </a:lnTo>
                    <a:lnTo>
                      <a:pt x="640829" y="887147"/>
                    </a:lnTo>
                    <a:lnTo>
                      <a:pt x="642831" y="888864"/>
                    </a:lnTo>
                    <a:lnTo>
                      <a:pt x="644691" y="888292"/>
                    </a:lnTo>
                    <a:lnTo>
                      <a:pt x="646836" y="889007"/>
                    </a:lnTo>
                    <a:lnTo>
                      <a:pt x="647695" y="891295"/>
                    </a:lnTo>
                    <a:lnTo>
                      <a:pt x="649268" y="891724"/>
                    </a:lnTo>
                    <a:lnTo>
                      <a:pt x="652129" y="891152"/>
                    </a:lnTo>
                    <a:lnTo>
                      <a:pt x="658280" y="887576"/>
                    </a:lnTo>
                    <a:lnTo>
                      <a:pt x="661427" y="885001"/>
                    </a:lnTo>
                    <a:lnTo>
                      <a:pt x="664288" y="883857"/>
                    </a:lnTo>
                    <a:lnTo>
                      <a:pt x="658995" y="890008"/>
                    </a:lnTo>
                    <a:lnTo>
                      <a:pt x="651986" y="895730"/>
                    </a:lnTo>
                    <a:lnTo>
                      <a:pt x="645835" y="896445"/>
                    </a:lnTo>
                    <a:lnTo>
                      <a:pt x="643404" y="893584"/>
                    </a:lnTo>
                    <a:lnTo>
                      <a:pt x="641401" y="891868"/>
                    </a:lnTo>
                    <a:lnTo>
                      <a:pt x="621232" y="901880"/>
                    </a:lnTo>
                    <a:lnTo>
                      <a:pt x="617084" y="905314"/>
                    </a:lnTo>
                    <a:lnTo>
                      <a:pt x="615653" y="909033"/>
                    </a:lnTo>
                    <a:lnTo>
                      <a:pt x="615510" y="912752"/>
                    </a:lnTo>
                    <a:lnTo>
                      <a:pt x="618371" y="911893"/>
                    </a:lnTo>
                    <a:lnTo>
                      <a:pt x="623521" y="909748"/>
                    </a:lnTo>
                    <a:lnTo>
                      <a:pt x="625666" y="909891"/>
                    </a:lnTo>
                    <a:lnTo>
                      <a:pt x="622376" y="913324"/>
                    </a:lnTo>
                    <a:lnTo>
                      <a:pt x="616512" y="916185"/>
                    </a:lnTo>
                    <a:lnTo>
                      <a:pt x="613365" y="916471"/>
                    </a:lnTo>
                    <a:lnTo>
                      <a:pt x="609359" y="919618"/>
                    </a:lnTo>
                    <a:lnTo>
                      <a:pt x="604639" y="921477"/>
                    </a:lnTo>
                    <a:lnTo>
                      <a:pt x="601635" y="925482"/>
                    </a:lnTo>
                    <a:lnTo>
                      <a:pt x="593482" y="929202"/>
                    </a:lnTo>
                    <a:lnTo>
                      <a:pt x="583469" y="940788"/>
                    </a:lnTo>
                    <a:lnTo>
                      <a:pt x="576603" y="945508"/>
                    </a:lnTo>
                    <a:lnTo>
                      <a:pt x="574457" y="950372"/>
                    </a:lnTo>
                    <a:lnTo>
                      <a:pt x="572168" y="953519"/>
                    </a:lnTo>
                    <a:lnTo>
                      <a:pt x="567448" y="956093"/>
                    </a:lnTo>
                    <a:lnTo>
                      <a:pt x="564587" y="959527"/>
                    </a:lnTo>
                    <a:lnTo>
                      <a:pt x="563157" y="963818"/>
                    </a:lnTo>
                    <a:lnTo>
                      <a:pt x="564015" y="965105"/>
                    </a:lnTo>
                    <a:lnTo>
                      <a:pt x="565875" y="964247"/>
                    </a:lnTo>
                    <a:lnTo>
                      <a:pt x="569165" y="964104"/>
                    </a:lnTo>
                    <a:lnTo>
                      <a:pt x="571167" y="968109"/>
                    </a:lnTo>
                    <a:lnTo>
                      <a:pt x="573027" y="969969"/>
                    </a:lnTo>
                    <a:lnTo>
                      <a:pt x="574028" y="972543"/>
                    </a:lnTo>
                    <a:lnTo>
                      <a:pt x="578033" y="972972"/>
                    </a:lnTo>
                    <a:lnTo>
                      <a:pt x="586616" y="970112"/>
                    </a:lnTo>
                    <a:lnTo>
                      <a:pt x="604639" y="960528"/>
                    </a:lnTo>
                    <a:lnTo>
                      <a:pt x="608072" y="956952"/>
                    </a:lnTo>
                    <a:lnTo>
                      <a:pt x="605640" y="954234"/>
                    </a:lnTo>
                    <a:lnTo>
                      <a:pt x="604067" y="953233"/>
                    </a:lnTo>
                    <a:lnTo>
                      <a:pt x="608930" y="949943"/>
                    </a:lnTo>
                    <a:lnTo>
                      <a:pt x="613079" y="947940"/>
                    </a:lnTo>
                    <a:lnTo>
                      <a:pt x="615939" y="947082"/>
                    </a:lnTo>
                    <a:lnTo>
                      <a:pt x="619659" y="948226"/>
                    </a:lnTo>
                    <a:lnTo>
                      <a:pt x="620517" y="949227"/>
                    </a:lnTo>
                    <a:lnTo>
                      <a:pt x="615653" y="951802"/>
                    </a:lnTo>
                    <a:lnTo>
                      <a:pt x="612077" y="954234"/>
                    </a:lnTo>
                    <a:lnTo>
                      <a:pt x="613221" y="955235"/>
                    </a:lnTo>
                    <a:lnTo>
                      <a:pt x="616082" y="955378"/>
                    </a:lnTo>
                    <a:lnTo>
                      <a:pt x="617370" y="957238"/>
                    </a:lnTo>
                    <a:lnTo>
                      <a:pt x="618085" y="958811"/>
                    </a:lnTo>
                    <a:lnTo>
                      <a:pt x="613651" y="960814"/>
                    </a:lnTo>
                    <a:lnTo>
                      <a:pt x="610361" y="962960"/>
                    </a:lnTo>
                    <a:lnTo>
                      <a:pt x="605354" y="963961"/>
                    </a:lnTo>
                    <a:lnTo>
                      <a:pt x="600062" y="966249"/>
                    </a:lnTo>
                    <a:lnTo>
                      <a:pt x="598488" y="967537"/>
                    </a:lnTo>
                    <a:lnTo>
                      <a:pt x="596915" y="970684"/>
                    </a:lnTo>
                    <a:lnTo>
                      <a:pt x="597916" y="971685"/>
                    </a:lnTo>
                    <a:lnTo>
                      <a:pt x="599490" y="975261"/>
                    </a:lnTo>
                    <a:lnTo>
                      <a:pt x="597773" y="975118"/>
                    </a:lnTo>
                    <a:lnTo>
                      <a:pt x="594340" y="975833"/>
                    </a:lnTo>
                    <a:lnTo>
                      <a:pt x="586759" y="974832"/>
                    </a:lnTo>
                    <a:lnTo>
                      <a:pt x="582182" y="975547"/>
                    </a:lnTo>
                    <a:lnTo>
                      <a:pt x="578891" y="976548"/>
                    </a:lnTo>
                    <a:lnTo>
                      <a:pt x="577032" y="978551"/>
                    </a:lnTo>
                    <a:lnTo>
                      <a:pt x="575745" y="978408"/>
                    </a:lnTo>
                    <a:lnTo>
                      <a:pt x="574457" y="974403"/>
                    </a:lnTo>
                    <a:lnTo>
                      <a:pt x="573170" y="973831"/>
                    </a:lnTo>
                    <a:lnTo>
                      <a:pt x="571310" y="972257"/>
                    </a:lnTo>
                    <a:lnTo>
                      <a:pt x="567162" y="967394"/>
                    </a:lnTo>
                    <a:lnTo>
                      <a:pt x="564301" y="968109"/>
                    </a:lnTo>
                    <a:lnTo>
                      <a:pt x="561869" y="969253"/>
                    </a:lnTo>
                    <a:lnTo>
                      <a:pt x="555862" y="969969"/>
                    </a:lnTo>
                    <a:lnTo>
                      <a:pt x="550855" y="975261"/>
                    </a:lnTo>
                    <a:lnTo>
                      <a:pt x="548710" y="975118"/>
                    </a:lnTo>
                    <a:lnTo>
                      <a:pt x="548423" y="973402"/>
                    </a:lnTo>
                    <a:lnTo>
                      <a:pt x="550855" y="970255"/>
                    </a:lnTo>
                    <a:lnTo>
                      <a:pt x="550140" y="968967"/>
                    </a:lnTo>
                    <a:lnTo>
                      <a:pt x="541271" y="966392"/>
                    </a:lnTo>
                    <a:lnTo>
                      <a:pt x="536122" y="967537"/>
                    </a:lnTo>
                    <a:lnTo>
                      <a:pt x="533118" y="968538"/>
                    </a:lnTo>
                    <a:lnTo>
                      <a:pt x="527683" y="971685"/>
                    </a:lnTo>
                    <a:lnTo>
                      <a:pt x="527110" y="973688"/>
                    </a:lnTo>
                    <a:lnTo>
                      <a:pt x="527825" y="976262"/>
                    </a:lnTo>
                    <a:lnTo>
                      <a:pt x="530686" y="977264"/>
                    </a:lnTo>
                    <a:lnTo>
                      <a:pt x="534119" y="977121"/>
                    </a:lnTo>
                    <a:lnTo>
                      <a:pt x="535550" y="978694"/>
                    </a:lnTo>
                    <a:lnTo>
                      <a:pt x="535407" y="981126"/>
                    </a:lnTo>
                    <a:lnTo>
                      <a:pt x="533690" y="982556"/>
                    </a:lnTo>
                    <a:lnTo>
                      <a:pt x="524392" y="983844"/>
                    </a:lnTo>
                    <a:lnTo>
                      <a:pt x="521818" y="986275"/>
                    </a:lnTo>
                    <a:lnTo>
                      <a:pt x="520960" y="989851"/>
                    </a:lnTo>
                    <a:lnTo>
                      <a:pt x="523248" y="993571"/>
                    </a:lnTo>
                    <a:lnTo>
                      <a:pt x="526395" y="995430"/>
                    </a:lnTo>
                    <a:lnTo>
                      <a:pt x="534548" y="1003154"/>
                    </a:lnTo>
                    <a:lnTo>
                      <a:pt x="534977" y="1004728"/>
                    </a:lnTo>
                    <a:lnTo>
                      <a:pt x="525537" y="999149"/>
                    </a:lnTo>
                    <a:lnTo>
                      <a:pt x="522533" y="997719"/>
                    </a:lnTo>
                    <a:lnTo>
                      <a:pt x="519243" y="993141"/>
                    </a:lnTo>
                    <a:lnTo>
                      <a:pt x="511948" y="992140"/>
                    </a:lnTo>
                    <a:lnTo>
                      <a:pt x="508229" y="992569"/>
                    </a:lnTo>
                    <a:lnTo>
                      <a:pt x="505797" y="992283"/>
                    </a:lnTo>
                    <a:lnTo>
                      <a:pt x="503365" y="992712"/>
                    </a:lnTo>
                    <a:lnTo>
                      <a:pt x="497787" y="996288"/>
                    </a:lnTo>
                    <a:lnTo>
                      <a:pt x="486343" y="999435"/>
                    </a:lnTo>
                    <a:lnTo>
                      <a:pt x="484198" y="1000723"/>
                    </a:lnTo>
                    <a:lnTo>
                      <a:pt x="483769" y="1002010"/>
                    </a:lnTo>
                    <a:lnTo>
                      <a:pt x="479334" y="1007303"/>
                    </a:lnTo>
                    <a:lnTo>
                      <a:pt x="477904" y="1010593"/>
                    </a:lnTo>
                    <a:lnTo>
                      <a:pt x="479334" y="1011594"/>
                    </a:lnTo>
                    <a:lnTo>
                      <a:pt x="486772" y="1010306"/>
                    </a:lnTo>
                    <a:lnTo>
                      <a:pt x="489347" y="1009162"/>
                    </a:lnTo>
                    <a:lnTo>
                      <a:pt x="493353" y="1009162"/>
                    </a:lnTo>
                    <a:lnTo>
                      <a:pt x="498359" y="1011022"/>
                    </a:lnTo>
                    <a:lnTo>
                      <a:pt x="517526" y="1008161"/>
                    </a:lnTo>
                    <a:lnTo>
                      <a:pt x="519100" y="1010020"/>
                    </a:lnTo>
                    <a:lnTo>
                      <a:pt x="510374" y="1010593"/>
                    </a:lnTo>
                    <a:lnTo>
                      <a:pt x="502364" y="1012881"/>
                    </a:lnTo>
                    <a:lnTo>
                      <a:pt x="501792" y="1014169"/>
                    </a:lnTo>
                    <a:lnTo>
                      <a:pt x="502078" y="1015885"/>
                    </a:lnTo>
                    <a:lnTo>
                      <a:pt x="506941" y="1017029"/>
                    </a:lnTo>
                    <a:lnTo>
                      <a:pt x="505797" y="1018031"/>
                    </a:lnTo>
                    <a:lnTo>
                      <a:pt x="503222" y="1018746"/>
                    </a:lnTo>
                    <a:lnTo>
                      <a:pt x="500791" y="1019032"/>
                    </a:lnTo>
                    <a:lnTo>
                      <a:pt x="494497" y="1016171"/>
                    </a:lnTo>
                    <a:lnTo>
                      <a:pt x="484770" y="1015027"/>
                    </a:lnTo>
                    <a:lnTo>
                      <a:pt x="478190" y="1014455"/>
                    </a:lnTo>
                    <a:lnTo>
                      <a:pt x="474328" y="1015170"/>
                    </a:lnTo>
                    <a:lnTo>
                      <a:pt x="468892" y="1015742"/>
                    </a:lnTo>
                    <a:lnTo>
                      <a:pt x="466317" y="1015742"/>
                    </a:lnTo>
                    <a:lnTo>
                      <a:pt x="463885" y="1017029"/>
                    </a:lnTo>
                    <a:lnTo>
                      <a:pt x="462884" y="1020033"/>
                    </a:lnTo>
                    <a:lnTo>
                      <a:pt x="460739" y="1021750"/>
                    </a:lnTo>
                    <a:lnTo>
                      <a:pt x="459308" y="1023466"/>
                    </a:lnTo>
                    <a:lnTo>
                      <a:pt x="459880" y="1025326"/>
                    </a:lnTo>
                    <a:lnTo>
                      <a:pt x="463600" y="1024897"/>
                    </a:lnTo>
                    <a:lnTo>
                      <a:pt x="469464" y="1023466"/>
                    </a:lnTo>
                    <a:lnTo>
                      <a:pt x="476616" y="1022465"/>
                    </a:lnTo>
                    <a:lnTo>
                      <a:pt x="474471" y="1024611"/>
                    </a:lnTo>
                    <a:lnTo>
                      <a:pt x="473326" y="1025326"/>
                    </a:lnTo>
                    <a:lnTo>
                      <a:pt x="462169" y="1027901"/>
                    </a:lnTo>
                    <a:lnTo>
                      <a:pt x="458450" y="1028044"/>
                    </a:lnTo>
                    <a:lnTo>
                      <a:pt x="456733" y="1026756"/>
                    </a:lnTo>
                    <a:lnTo>
                      <a:pt x="455303" y="1025326"/>
                    </a:lnTo>
                    <a:lnTo>
                      <a:pt x="453157" y="1024897"/>
                    </a:lnTo>
                    <a:lnTo>
                      <a:pt x="449724" y="1026327"/>
                    </a:lnTo>
                    <a:lnTo>
                      <a:pt x="447436" y="1026613"/>
                    </a:lnTo>
                    <a:lnTo>
                      <a:pt x="441857" y="1029760"/>
                    </a:lnTo>
                    <a:lnTo>
                      <a:pt x="440427" y="1033193"/>
                    </a:lnTo>
                    <a:lnTo>
                      <a:pt x="438567" y="1034624"/>
                    </a:lnTo>
                    <a:lnTo>
                      <a:pt x="436565" y="1037198"/>
                    </a:lnTo>
                    <a:lnTo>
                      <a:pt x="434705" y="1037055"/>
                    </a:lnTo>
                    <a:lnTo>
                      <a:pt x="433131" y="1035482"/>
                    </a:lnTo>
                    <a:lnTo>
                      <a:pt x="430128" y="1036769"/>
                    </a:lnTo>
                    <a:lnTo>
                      <a:pt x="428697" y="1043063"/>
                    </a:lnTo>
                    <a:lnTo>
                      <a:pt x="430557" y="1046353"/>
                    </a:lnTo>
                    <a:lnTo>
                      <a:pt x="433847" y="1047354"/>
                    </a:lnTo>
                    <a:lnTo>
                      <a:pt x="440141" y="1046925"/>
                    </a:lnTo>
                    <a:lnTo>
                      <a:pt x="445862" y="1047927"/>
                    </a:lnTo>
                    <a:lnTo>
                      <a:pt x="460023" y="1051216"/>
                    </a:lnTo>
                    <a:lnTo>
                      <a:pt x="468034" y="1051216"/>
                    </a:lnTo>
                    <a:lnTo>
                      <a:pt x="476616" y="1049500"/>
                    </a:lnTo>
                    <a:lnTo>
                      <a:pt x="478047" y="1050358"/>
                    </a:lnTo>
                    <a:lnTo>
                      <a:pt x="469893" y="1053505"/>
                    </a:lnTo>
                    <a:lnTo>
                      <a:pt x="456304" y="1054363"/>
                    </a:lnTo>
                    <a:lnTo>
                      <a:pt x="449581" y="1052504"/>
                    </a:lnTo>
                    <a:lnTo>
                      <a:pt x="439712" y="1049214"/>
                    </a:lnTo>
                    <a:lnTo>
                      <a:pt x="429126" y="1049786"/>
                    </a:lnTo>
                    <a:lnTo>
                      <a:pt x="425121" y="1049071"/>
                    </a:lnTo>
                    <a:lnTo>
                      <a:pt x="423405" y="1050072"/>
                    </a:lnTo>
                    <a:lnTo>
                      <a:pt x="422832" y="1053219"/>
                    </a:lnTo>
                    <a:lnTo>
                      <a:pt x="423405" y="1057796"/>
                    </a:lnTo>
                    <a:lnTo>
                      <a:pt x="425550" y="1060800"/>
                    </a:lnTo>
                    <a:lnTo>
                      <a:pt x="428697" y="1061945"/>
                    </a:lnTo>
                    <a:lnTo>
                      <a:pt x="430700" y="1065521"/>
                    </a:lnTo>
                    <a:lnTo>
                      <a:pt x="433704" y="1067237"/>
                    </a:lnTo>
                    <a:lnTo>
                      <a:pt x="435849" y="1068095"/>
                    </a:lnTo>
                    <a:lnTo>
                      <a:pt x="433418" y="1069526"/>
                    </a:lnTo>
                    <a:lnTo>
                      <a:pt x="430843" y="1069383"/>
                    </a:lnTo>
                    <a:lnTo>
                      <a:pt x="425693" y="1070527"/>
                    </a:lnTo>
                    <a:lnTo>
                      <a:pt x="425264" y="1073102"/>
                    </a:lnTo>
                    <a:lnTo>
                      <a:pt x="426266" y="1078967"/>
                    </a:lnTo>
                    <a:lnTo>
                      <a:pt x="428840" y="1081827"/>
                    </a:lnTo>
                    <a:lnTo>
                      <a:pt x="435420" y="1085404"/>
                    </a:lnTo>
                    <a:lnTo>
                      <a:pt x="439282" y="1085690"/>
                    </a:lnTo>
                    <a:lnTo>
                      <a:pt x="445147" y="1083544"/>
                    </a:lnTo>
                    <a:lnTo>
                      <a:pt x="458307" y="1082686"/>
                    </a:lnTo>
                    <a:lnTo>
                      <a:pt x="467462" y="1084259"/>
                    </a:lnTo>
                    <a:lnTo>
                      <a:pt x="470752" y="1083258"/>
                    </a:lnTo>
                    <a:lnTo>
                      <a:pt x="472325" y="1079110"/>
                    </a:lnTo>
                    <a:lnTo>
                      <a:pt x="474042" y="1076964"/>
                    </a:lnTo>
                    <a:lnTo>
                      <a:pt x="474757" y="1077393"/>
                    </a:lnTo>
                    <a:lnTo>
                      <a:pt x="474328" y="1079682"/>
                    </a:lnTo>
                    <a:lnTo>
                      <a:pt x="475758" y="1080683"/>
                    </a:lnTo>
                    <a:lnTo>
                      <a:pt x="479907" y="1081398"/>
                    </a:lnTo>
                    <a:lnTo>
                      <a:pt x="484341" y="1082829"/>
                    </a:lnTo>
                    <a:lnTo>
                      <a:pt x="491350" y="1082543"/>
                    </a:lnTo>
                    <a:lnTo>
                      <a:pt x="494497" y="1081827"/>
                    </a:lnTo>
                    <a:lnTo>
                      <a:pt x="495212" y="1080254"/>
                    </a:lnTo>
                    <a:lnTo>
                      <a:pt x="494497" y="1076964"/>
                    </a:lnTo>
                    <a:lnTo>
                      <a:pt x="496213" y="1072959"/>
                    </a:lnTo>
                    <a:lnTo>
                      <a:pt x="499646" y="1070098"/>
                    </a:lnTo>
                    <a:lnTo>
                      <a:pt x="499932" y="1070813"/>
                    </a:lnTo>
                    <a:lnTo>
                      <a:pt x="496785" y="1076249"/>
                    </a:lnTo>
                    <a:lnTo>
                      <a:pt x="498502" y="1079825"/>
                    </a:lnTo>
                    <a:lnTo>
                      <a:pt x="504510" y="1080397"/>
                    </a:lnTo>
                    <a:lnTo>
                      <a:pt x="502650" y="1081971"/>
                    </a:lnTo>
                    <a:lnTo>
                      <a:pt x="487345" y="1085976"/>
                    </a:lnTo>
                    <a:lnTo>
                      <a:pt x="487488" y="1089409"/>
                    </a:lnTo>
                    <a:lnTo>
                      <a:pt x="488489" y="1091697"/>
                    </a:lnTo>
                    <a:lnTo>
                      <a:pt x="487345" y="1092270"/>
                    </a:lnTo>
                    <a:lnTo>
                      <a:pt x="485628" y="1090410"/>
                    </a:lnTo>
                    <a:lnTo>
                      <a:pt x="485342" y="1087549"/>
                    </a:lnTo>
                    <a:lnTo>
                      <a:pt x="483339" y="1085404"/>
                    </a:lnTo>
                    <a:lnTo>
                      <a:pt x="479477" y="1083544"/>
                    </a:lnTo>
                    <a:lnTo>
                      <a:pt x="474471" y="1083830"/>
                    </a:lnTo>
                    <a:lnTo>
                      <a:pt x="468606" y="1086262"/>
                    </a:lnTo>
                    <a:lnTo>
                      <a:pt x="464887" y="1086405"/>
                    </a:lnTo>
                    <a:lnTo>
                      <a:pt x="455589" y="1084688"/>
                    </a:lnTo>
                    <a:lnTo>
                      <a:pt x="441142" y="1087549"/>
                    </a:lnTo>
                    <a:lnTo>
                      <a:pt x="434562" y="1087978"/>
                    </a:lnTo>
                    <a:lnTo>
                      <a:pt x="431701" y="1087692"/>
                    </a:lnTo>
                    <a:lnTo>
                      <a:pt x="428840" y="1086834"/>
                    </a:lnTo>
                    <a:lnTo>
                      <a:pt x="426266" y="1088407"/>
                    </a:lnTo>
                    <a:lnTo>
                      <a:pt x="426695" y="1093128"/>
                    </a:lnTo>
                    <a:lnTo>
                      <a:pt x="426266" y="1096704"/>
                    </a:lnTo>
                    <a:lnTo>
                      <a:pt x="427410" y="1103570"/>
                    </a:lnTo>
                    <a:lnTo>
                      <a:pt x="429413" y="1106860"/>
                    </a:lnTo>
                    <a:lnTo>
                      <a:pt x="433275" y="1109864"/>
                    </a:lnTo>
                    <a:lnTo>
                      <a:pt x="439425" y="1107718"/>
                    </a:lnTo>
                    <a:lnTo>
                      <a:pt x="443717" y="1104142"/>
                    </a:lnTo>
                    <a:lnTo>
                      <a:pt x="445433" y="1104428"/>
                    </a:lnTo>
                    <a:lnTo>
                      <a:pt x="442429" y="1107289"/>
                    </a:lnTo>
                    <a:lnTo>
                      <a:pt x="430986" y="1113583"/>
                    </a:lnTo>
                    <a:lnTo>
                      <a:pt x="429985" y="1115299"/>
                    </a:lnTo>
                    <a:lnTo>
                      <a:pt x="431415" y="1121593"/>
                    </a:lnTo>
                    <a:lnTo>
                      <a:pt x="434562" y="1126314"/>
                    </a:lnTo>
                    <a:lnTo>
                      <a:pt x="438567" y="1128602"/>
                    </a:lnTo>
                    <a:lnTo>
                      <a:pt x="443288" y="1128459"/>
                    </a:lnTo>
                    <a:lnTo>
                      <a:pt x="445862" y="1128602"/>
                    </a:lnTo>
                    <a:lnTo>
                      <a:pt x="446864" y="1130033"/>
                    </a:lnTo>
                    <a:lnTo>
                      <a:pt x="440999" y="1132464"/>
                    </a:lnTo>
                    <a:lnTo>
                      <a:pt x="437423" y="1132607"/>
                    </a:lnTo>
                    <a:lnTo>
                      <a:pt x="434133" y="1131749"/>
                    </a:lnTo>
                    <a:lnTo>
                      <a:pt x="432273" y="1131749"/>
                    </a:lnTo>
                    <a:lnTo>
                      <a:pt x="431272" y="1133609"/>
                    </a:lnTo>
                    <a:lnTo>
                      <a:pt x="432702" y="1136613"/>
                    </a:lnTo>
                    <a:lnTo>
                      <a:pt x="431701" y="1139903"/>
                    </a:lnTo>
                    <a:lnTo>
                      <a:pt x="429699" y="1143193"/>
                    </a:lnTo>
                    <a:lnTo>
                      <a:pt x="429270" y="1147770"/>
                    </a:lnTo>
                    <a:lnTo>
                      <a:pt x="429413" y="1150631"/>
                    </a:lnTo>
                    <a:lnTo>
                      <a:pt x="430414" y="1151918"/>
                    </a:lnTo>
                    <a:lnTo>
                      <a:pt x="431558" y="1151775"/>
                    </a:lnTo>
                    <a:lnTo>
                      <a:pt x="432989" y="1149486"/>
                    </a:lnTo>
                    <a:lnTo>
                      <a:pt x="433847" y="1148628"/>
                    </a:lnTo>
                    <a:lnTo>
                      <a:pt x="436565" y="1146340"/>
                    </a:lnTo>
                    <a:lnTo>
                      <a:pt x="440856" y="1143336"/>
                    </a:lnTo>
                    <a:lnTo>
                      <a:pt x="442716" y="1139617"/>
                    </a:lnTo>
                    <a:lnTo>
                      <a:pt x="447007" y="1135039"/>
                    </a:lnTo>
                    <a:lnTo>
                      <a:pt x="450154" y="1134324"/>
                    </a:lnTo>
                    <a:lnTo>
                      <a:pt x="452442" y="1132321"/>
                    </a:lnTo>
                    <a:lnTo>
                      <a:pt x="453300" y="1128745"/>
                    </a:lnTo>
                    <a:lnTo>
                      <a:pt x="455160" y="1126314"/>
                    </a:lnTo>
                    <a:lnTo>
                      <a:pt x="459165" y="1122452"/>
                    </a:lnTo>
                    <a:lnTo>
                      <a:pt x="460739" y="1119877"/>
                    </a:lnTo>
                    <a:lnTo>
                      <a:pt x="466603" y="1116587"/>
                    </a:lnTo>
                    <a:lnTo>
                      <a:pt x="480478" y="1112868"/>
                    </a:lnTo>
                    <a:lnTo>
                      <a:pt x="486200" y="1112296"/>
                    </a:lnTo>
                    <a:lnTo>
                      <a:pt x="484770" y="1113869"/>
                    </a:lnTo>
                    <a:lnTo>
                      <a:pt x="479907" y="1115013"/>
                    </a:lnTo>
                    <a:lnTo>
                      <a:pt x="477904" y="1116587"/>
                    </a:lnTo>
                    <a:lnTo>
                      <a:pt x="476187" y="1118875"/>
                    </a:lnTo>
                    <a:lnTo>
                      <a:pt x="472182" y="1128602"/>
                    </a:lnTo>
                    <a:lnTo>
                      <a:pt x="472182" y="1125884"/>
                    </a:lnTo>
                    <a:lnTo>
                      <a:pt x="473613" y="1119161"/>
                    </a:lnTo>
                    <a:lnTo>
                      <a:pt x="471896" y="1117016"/>
                    </a:lnTo>
                    <a:lnTo>
                      <a:pt x="466746" y="1119448"/>
                    </a:lnTo>
                    <a:lnTo>
                      <a:pt x="460453" y="1124883"/>
                    </a:lnTo>
                    <a:lnTo>
                      <a:pt x="459451" y="1128030"/>
                    </a:lnTo>
                    <a:lnTo>
                      <a:pt x="459594" y="1129461"/>
                    </a:lnTo>
                    <a:lnTo>
                      <a:pt x="458307" y="1131606"/>
                    </a:lnTo>
                    <a:lnTo>
                      <a:pt x="456161" y="1133895"/>
                    </a:lnTo>
                    <a:lnTo>
                      <a:pt x="449724" y="1139187"/>
                    </a:lnTo>
                    <a:lnTo>
                      <a:pt x="448151" y="1141476"/>
                    </a:lnTo>
                    <a:lnTo>
                      <a:pt x="449152" y="1143908"/>
                    </a:lnTo>
                    <a:lnTo>
                      <a:pt x="451298" y="1144480"/>
                    </a:lnTo>
                    <a:lnTo>
                      <a:pt x="455303" y="1143622"/>
                    </a:lnTo>
                    <a:lnTo>
                      <a:pt x="458164" y="1143479"/>
                    </a:lnTo>
                    <a:lnTo>
                      <a:pt x="462741" y="1142763"/>
                    </a:lnTo>
                    <a:lnTo>
                      <a:pt x="462884" y="1143336"/>
                    </a:lnTo>
                    <a:lnTo>
                      <a:pt x="455589" y="1147770"/>
                    </a:lnTo>
                    <a:lnTo>
                      <a:pt x="451870" y="1148199"/>
                    </a:lnTo>
                    <a:lnTo>
                      <a:pt x="449009" y="1151489"/>
                    </a:lnTo>
                    <a:lnTo>
                      <a:pt x="443145" y="1150345"/>
                    </a:lnTo>
                    <a:lnTo>
                      <a:pt x="441571" y="1149200"/>
                    </a:lnTo>
                    <a:lnTo>
                      <a:pt x="439854" y="1149200"/>
                    </a:lnTo>
                    <a:lnTo>
                      <a:pt x="437709" y="1151775"/>
                    </a:lnTo>
                    <a:lnTo>
                      <a:pt x="434705" y="1152347"/>
                    </a:lnTo>
                    <a:lnTo>
                      <a:pt x="432846" y="1155923"/>
                    </a:lnTo>
                    <a:lnTo>
                      <a:pt x="431129" y="1160930"/>
                    </a:lnTo>
                    <a:lnTo>
                      <a:pt x="429555" y="1171086"/>
                    </a:lnTo>
                    <a:lnTo>
                      <a:pt x="430843" y="1173947"/>
                    </a:lnTo>
                    <a:lnTo>
                      <a:pt x="436565" y="1173804"/>
                    </a:lnTo>
                    <a:lnTo>
                      <a:pt x="439712" y="1172087"/>
                    </a:lnTo>
                    <a:lnTo>
                      <a:pt x="442572" y="1168225"/>
                    </a:lnTo>
                    <a:lnTo>
                      <a:pt x="445433" y="1167367"/>
                    </a:lnTo>
                    <a:lnTo>
                      <a:pt x="447293" y="1166508"/>
                    </a:lnTo>
                    <a:lnTo>
                      <a:pt x="451155" y="1165507"/>
                    </a:lnTo>
                    <a:lnTo>
                      <a:pt x="456304" y="1162789"/>
                    </a:lnTo>
                    <a:lnTo>
                      <a:pt x="460596" y="1159356"/>
                    </a:lnTo>
                    <a:lnTo>
                      <a:pt x="464172" y="1157354"/>
                    </a:lnTo>
                    <a:lnTo>
                      <a:pt x="467891" y="1156209"/>
                    </a:lnTo>
                    <a:lnTo>
                      <a:pt x="468177" y="1156782"/>
                    </a:lnTo>
                    <a:lnTo>
                      <a:pt x="464887" y="1158641"/>
                    </a:lnTo>
                    <a:lnTo>
                      <a:pt x="461597" y="1161645"/>
                    </a:lnTo>
                    <a:lnTo>
                      <a:pt x="457162" y="1164792"/>
                    </a:lnTo>
                    <a:lnTo>
                      <a:pt x="454159" y="1167939"/>
                    </a:lnTo>
                    <a:lnTo>
                      <a:pt x="453730" y="1170800"/>
                    </a:lnTo>
                    <a:lnTo>
                      <a:pt x="454731" y="1172945"/>
                    </a:lnTo>
                    <a:lnTo>
                      <a:pt x="454159" y="1175234"/>
                    </a:lnTo>
                    <a:lnTo>
                      <a:pt x="452299" y="1176951"/>
                    </a:lnTo>
                    <a:lnTo>
                      <a:pt x="452299" y="1178667"/>
                    </a:lnTo>
                    <a:lnTo>
                      <a:pt x="456161" y="1181957"/>
                    </a:lnTo>
                    <a:lnTo>
                      <a:pt x="458593" y="1183530"/>
                    </a:lnTo>
                    <a:lnTo>
                      <a:pt x="465316" y="1180670"/>
                    </a:lnTo>
                    <a:lnTo>
                      <a:pt x="466603" y="1181385"/>
                    </a:lnTo>
                    <a:lnTo>
                      <a:pt x="462169" y="1183817"/>
                    </a:lnTo>
                    <a:lnTo>
                      <a:pt x="459880" y="1186963"/>
                    </a:lnTo>
                    <a:lnTo>
                      <a:pt x="458736" y="1187106"/>
                    </a:lnTo>
                    <a:lnTo>
                      <a:pt x="451298" y="1183101"/>
                    </a:lnTo>
                    <a:lnTo>
                      <a:pt x="444003" y="1180670"/>
                    </a:lnTo>
                    <a:lnTo>
                      <a:pt x="442286" y="1182386"/>
                    </a:lnTo>
                    <a:lnTo>
                      <a:pt x="441285" y="1189109"/>
                    </a:lnTo>
                    <a:lnTo>
                      <a:pt x="441142" y="1193400"/>
                    </a:lnTo>
                    <a:lnTo>
                      <a:pt x="443145" y="1198121"/>
                    </a:lnTo>
                    <a:lnTo>
                      <a:pt x="446864" y="1202412"/>
                    </a:lnTo>
                    <a:lnTo>
                      <a:pt x="455017" y="1206417"/>
                    </a:lnTo>
                    <a:lnTo>
                      <a:pt x="457306" y="1208992"/>
                    </a:lnTo>
                    <a:lnTo>
                      <a:pt x="467462" y="1213712"/>
                    </a:lnTo>
                    <a:lnTo>
                      <a:pt x="470608" y="1214141"/>
                    </a:lnTo>
                    <a:lnTo>
                      <a:pt x="474471" y="1213855"/>
                    </a:lnTo>
                    <a:lnTo>
                      <a:pt x="475758" y="1213998"/>
                    </a:lnTo>
                    <a:lnTo>
                      <a:pt x="476330" y="1215286"/>
                    </a:lnTo>
                    <a:lnTo>
                      <a:pt x="476760" y="1215715"/>
                    </a:lnTo>
                    <a:lnTo>
                      <a:pt x="474185" y="1217861"/>
                    </a:lnTo>
                    <a:lnTo>
                      <a:pt x="472611" y="1220149"/>
                    </a:lnTo>
                    <a:lnTo>
                      <a:pt x="473613" y="1221294"/>
                    </a:lnTo>
                    <a:lnTo>
                      <a:pt x="477904" y="1222581"/>
                    </a:lnTo>
                    <a:lnTo>
                      <a:pt x="478905" y="1222009"/>
                    </a:lnTo>
                    <a:lnTo>
                      <a:pt x="479048" y="1219720"/>
                    </a:lnTo>
                    <a:lnTo>
                      <a:pt x="480049" y="1218719"/>
                    </a:lnTo>
                    <a:lnTo>
                      <a:pt x="482338" y="1218862"/>
                    </a:lnTo>
                    <a:lnTo>
                      <a:pt x="483339" y="1219148"/>
                    </a:lnTo>
                    <a:lnTo>
                      <a:pt x="482767" y="1220149"/>
                    </a:lnTo>
                    <a:lnTo>
                      <a:pt x="482624" y="1221008"/>
                    </a:lnTo>
                    <a:lnTo>
                      <a:pt x="483053" y="1222438"/>
                    </a:lnTo>
                    <a:lnTo>
                      <a:pt x="486057" y="1224440"/>
                    </a:lnTo>
                    <a:lnTo>
                      <a:pt x="491779" y="1223439"/>
                    </a:lnTo>
                    <a:lnTo>
                      <a:pt x="499932" y="1224584"/>
                    </a:lnTo>
                    <a:lnTo>
                      <a:pt x="512234" y="1222009"/>
                    </a:lnTo>
                    <a:lnTo>
                      <a:pt x="517097" y="1219005"/>
                    </a:lnTo>
                    <a:lnTo>
                      <a:pt x="520960" y="1219148"/>
                    </a:lnTo>
                    <a:lnTo>
                      <a:pt x="525394" y="1215715"/>
                    </a:lnTo>
                    <a:lnTo>
                      <a:pt x="531688" y="1212425"/>
                    </a:lnTo>
                    <a:lnTo>
                      <a:pt x="543989" y="1200552"/>
                    </a:lnTo>
                    <a:lnTo>
                      <a:pt x="551570" y="1195975"/>
                    </a:lnTo>
                    <a:lnTo>
                      <a:pt x="551999" y="1194402"/>
                    </a:lnTo>
                    <a:lnTo>
                      <a:pt x="553287" y="1193257"/>
                    </a:lnTo>
                    <a:lnTo>
                      <a:pt x="555862" y="1192828"/>
                    </a:lnTo>
                    <a:lnTo>
                      <a:pt x="558007" y="1190253"/>
                    </a:lnTo>
                    <a:lnTo>
                      <a:pt x="555719" y="1187393"/>
                    </a:lnTo>
                    <a:lnTo>
                      <a:pt x="563014" y="1183960"/>
                    </a:lnTo>
                    <a:lnTo>
                      <a:pt x="565016" y="1183387"/>
                    </a:lnTo>
                    <a:lnTo>
                      <a:pt x="566161" y="1182243"/>
                    </a:lnTo>
                    <a:lnTo>
                      <a:pt x="567305" y="1180527"/>
                    </a:lnTo>
                    <a:lnTo>
                      <a:pt x="565160" y="1177952"/>
                    </a:lnTo>
                    <a:lnTo>
                      <a:pt x="563014" y="1175949"/>
                    </a:lnTo>
                    <a:lnTo>
                      <a:pt x="565303" y="1175663"/>
                    </a:lnTo>
                    <a:lnTo>
                      <a:pt x="570309" y="1179668"/>
                    </a:lnTo>
                    <a:lnTo>
                      <a:pt x="571596" y="1182672"/>
                    </a:lnTo>
                    <a:lnTo>
                      <a:pt x="575172" y="1182243"/>
                    </a:lnTo>
                    <a:lnTo>
                      <a:pt x="578891" y="1179525"/>
                    </a:lnTo>
                    <a:lnTo>
                      <a:pt x="581752" y="1180383"/>
                    </a:lnTo>
                    <a:lnTo>
                      <a:pt x="582468" y="1179096"/>
                    </a:lnTo>
                    <a:lnTo>
                      <a:pt x="583612" y="1178095"/>
                    </a:lnTo>
                    <a:lnTo>
                      <a:pt x="589334" y="1168368"/>
                    </a:lnTo>
                    <a:lnTo>
                      <a:pt x="590049" y="1163934"/>
                    </a:lnTo>
                    <a:lnTo>
                      <a:pt x="589763" y="1160930"/>
                    </a:lnTo>
                    <a:lnTo>
                      <a:pt x="588618" y="1160358"/>
                    </a:lnTo>
                    <a:lnTo>
                      <a:pt x="588332" y="1157497"/>
                    </a:lnTo>
                    <a:lnTo>
                      <a:pt x="591193" y="1156495"/>
                    </a:lnTo>
                    <a:lnTo>
                      <a:pt x="593482" y="1154493"/>
                    </a:lnTo>
                    <a:lnTo>
                      <a:pt x="592337" y="1149629"/>
                    </a:lnTo>
                    <a:lnTo>
                      <a:pt x="594197" y="1146483"/>
                    </a:lnTo>
                    <a:lnTo>
                      <a:pt x="594483" y="1150345"/>
                    </a:lnTo>
                    <a:lnTo>
                      <a:pt x="595341" y="1153778"/>
                    </a:lnTo>
                    <a:lnTo>
                      <a:pt x="595198" y="1161645"/>
                    </a:lnTo>
                    <a:lnTo>
                      <a:pt x="595628" y="1163362"/>
                    </a:lnTo>
                    <a:lnTo>
                      <a:pt x="598631" y="1167510"/>
                    </a:lnTo>
                    <a:lnTo>
                      <a:pt x="601349" y="1172516"/>
                    </a:lnTo>
                    <a:lnTo>
                      <a:pt x="604639" y="1173088"/>
                    </a:lnTo>
                    <a:lnTo>
                      <a:pt x="606213" y="1173374"/>
                    </a:lnTo>
                    <a:lnTo>
                      <a:pt x="608930" y="1174376"/>
                    </a:lnTo>
                    <a:lnTo>
                      <a:pt x="610218" y="1174376"/>
                    </a:lnTo>
                    <a:lnTo>
                      <a:pt x="617227" y="1176092"/>
                    </a:lnTo>
                    <a:lnTo>
                      <a:pt x="617799" y="1177809"/>
                    </a:lnTo>
                    <a:lnTo>
                      <a:pt x="617799" y="1179096"/>
                    </a:lnTo>
                    <a:lnTo>
                      <a:pt x="620231" y="1184675"/>
                    </a:lnTo>
                    <a:lnTo>
                      <a:pt x="622376" y="1185390"/>
                    </a:lnTo>
                    <a:lnTo>
                      <a:pt x="625380" y="1183960"/>
                    </a:lnTo>
                    <a:lnTo>
                      <a:pt x="627526" y="1179811"/>
                    </a:lnTo>
                    <a:lnTo>
                      <a:pt x="628670" y="1173660"/>
                    </a:lnTo>
                    <a:lnTo>
                      <a:pt x="630101" y="1167796"/>
                    </a:lnTo>
                    <a:lnTo>
                      <a:pt x="628384" y="1161502"/>
                    </a:lnTo>
                    <a:lnTo>
                      <a:pt x="626667" y="1155923"/>
                    </a:lnTo>
                    <a:lnTo>
                      <a:pt x="626525" y="1154350"/>
                    </a:lnTo>
                    <a:lnTo>
                      <a:pt x="631102" y="1149629"/>
                    </a:lnTo>
                    <a:lnTo>
                      <a:pt x="632532" y="1145767"/>
                    </a:lnTo>
                    <a:lnTo>
                      <a:pt x="634106" y="1142048"/>
                    </a:lnTo>
                    <a:lnTo>
                      <a:pt x="635822" y="1140761"/>
                    </a:lnTo>
                    <a:lnTo>
                      <a:pt x="638397" y="1140475"/>
                    </a:lnTo>
                    <a:lnTo>
                      <a:pt x="641401" y="1139760"/>
                    </a:lnTo>
                    <a:lnTo>
                      <a:pt x="645120" y="1137328"/>
                    </a:lnTo>
                    <a:lnTo>
                      <a:pt x="648410" y="1134038"/>
                    </a:lnTo>
                    <a:lnTo>
                      <a:pt x="650985" y="1131034"/>
                    </a:lnTo>
                    <a:lnTo>
                      <a:pt x="651843" y="1125026"/>
                    </a:lnTo>
                    <a:lnTo>
                      <a:pt x="651843" y="1122022"/>
                    </a:lnTo>
                    <a:lnTo>
                      <a:pt x="652987" y="1119734"/>
                    </a:lnTo>
                    <a:lnTo>
                      <a:pt x="654132" y="1115299"/>
                    </a:lnTo>
                    <a:lnTo>
                      <a:pt x="653130" y="1111008"/>
                    </a:lnTo>
                    <a:lnTo>
                      <a:pt x="649840" y="1104428"/>
                    </a:lnTo>
                    <a:lnTo>
                      <a:pt x="645835" y="1095130"/>
                    </a:lnTo>
                    <a:lnTo>
                      <a:pt x="645263" y="1090124"/>
                    </a:lnTo>
                    <a:lnTo>
                      <a:pt x="647123" y="1089123"/>
                    </a:lnTo>
                    <a:lnTo>
                      <a:pt x="650556" y="1088264"/>
                    </a:lnTo>
                    <a:lnTo>
                      <a:pt x="656992" y="1087978"/>
                    </a:lnTo>
                    <a:lnTo>
                      <a:pt x="657708" y="1087406"/>
                    </a:lnTo>
                    <a:lnTo>
                      <a:pt x="658423" y="1085118"/>
                    </a:lnTo>
                    <a:lnTo>
                      <a:pt x="659853" y="1082114"/>
                    </a:lnTo>
                    <a:lnTo>
                      <a:pt x="661427" y="1079968"/>
                    </a:lnTo>
                    <a:lnTo>
                      <a:pt x="662428" y="1076821"/>
                    </a:lnTo>
                    <a:lnTo>
                      <a:pt x="663000" y="1073960"/>
                    </a:lnTo>
                    <a:lnTo>
                      <a:pt x="659281" y="1069669"/>
                    </a:lnTo>
                    <a:lnTo>
                      <a:pt x="654418" y="1065235"/>
                    </a:lnTo>
                    <a:lnTo>
                      <a:pt x="651128" y="1063804"/>
                    </a:lnTo>
                    <a:lnTo>
                      <a:pt x="645263" y="1060085"/>
                    </a:lnTo>
                    <a:lnTo>
                      <a:pt x="641115" y="1056938"/>
                    </a:lnTo>
                    <a:lnTo>
                      <a:pt x="643547" y="1045066"/>
                    </a:lnTo>
                    <a:lnTo>
                      <a:pt x="645263" y="1036197"/>
                    </a:lnTo>
                    <a:lnTo>
                      <a:pt x="645549" y="1034051"/>
                    </a:lnTo>
                    <a:lnTo>
                      <a:pt x="645549" y="1030618"/>
                    </a:lnTo>
                    <a:lnTo>
                      <a:pt x="639828" y="1016171"/>
                    </a:lnTo>
                    <a:lnTo>
                      <a:pt x="640113" y="1013024"/>
                    </a:lnTo>
                    <a:lnTo>
                      <a:pt x="640686" y="1010163"/>
                    </a:lnTo>
                    <a:lnTo>
                      <a:pt x="640113" y="1005157"/>
                    </a:lnTo>
                    <a:lnTo>
                      <a:pt x="639828" y="1000723"/>
                    </a:lnTo>
                    <a:lnTo>
                      <a:pt x="640829" y="999435"/>
                    </a:lnTo>
                    <a:lnTo>
                      <a:pt x="643117" y="997003"/>
                    </a:lnTo>
                    <a:lnTo>
                      <a:pt x="640829" y="993141"/>
                    </a:lnTo>
                    <a:lnTo>
                      <a:pt x="640686" y="992855"/>
                    </a:lnTo>
                    <a:lnTo>
                      <a:pt x="636537" y="983271"/>
                    </a:lnTo>
                    <a:lnTo>
                      <a:pt x="642974" y="973688"/>
                    </a:lnTo>
                    <a:lnTo>
                      <a:pt x="641830" y="968681"/>
                    </a:lnTo>
                    <a:lnTo>
                      <a:pt x="645692" y="965105"/>
                    </a:lnTo>
                    <a:lnTo>
                      <a:pt x="652701" y="956809"/>
                    </a:lnTo>
                    <a:lnTo>
                      <a:pt x="656563" y="952088"/>
                    </a:lnTo>
                    <a:lnTo>
                      <a:pt x="657421" y="951230"/>
                    </a:lnTo>
                    <a:lnTo>
                      <a:pt x="660568" y="949227"/>
                    </a:lnTo>
                    <a:lnTo>
                      <a:pt x="666433" y="946796"/>
                    </a:lnTo>
                    <a:lnTo>
                      <a:pt x="673013" y="945651"/>
                    </a:lnTo>
                    <a:lnTo>
                      <a:pt x="675874" y="945651"/>
                    </a:lnTo>
                    <a:lnTo>
                      <a:pt x="687031" y="947368"/>
                    </a:lnTo>
                    <a:lnTo>
                      <a:pt x="695757" y="948655"/>
                    </a:lnTo>
                    <a:lnTo>
                      <a:pt x="697044" y="947368"/>
                    </a:lnTo>
                    <a:lnTo>
                      <a:pt x="698904" y="944650"/>
                    </a:lnTo>
                    <a:lnTo>
                      <a:pt x="701193" y="940931"/>
                    </a:lnTo>
                    <a:lnTo>
                      <a:pt x="701335" y="936783"/>
                    </a:lnTo>
                    <a:lnTo>
                      <a:pt x="700477" y="930632"/>
                    </a:lnTo>
                    <a:lnTo>
                      <a:pt x="699190" y="926913"/>
                    </a:lnTo>
                    <a:lnTo>
                      <a:pt x="693039" y="924481"/>
                    </a:lnTo>
                    <a:lnTo>
                      <a:pt x="686316" y="921191"/>
                    </a:lnTo>
                    <a:lnTo>
                      <a:pt x="694612" y="910606"/>
                    </a:lnTo>
                    <a:lnTo>
                      <a:pt x="700334" y="903311"/>
                    </a:lnTo>
                    <a:lnTo>
                      <a:pt x="707486" y="892297"/>
                    </a:lnTo>
                    <a:lnTo>
                      <a:pt x="709775" y="887719"/>
                    </a:lnTo>
                    <a:lnTo>
                      <a:pt x="711349" y="885860"/>
                    </a:lnTo>
                    <a:lnTo>
                      <a:pt x="713494" y="868838"/>
                    </a:lnTo>
                    <a:lnTo>
                      <a:pt x="714925" y="863974"/>
                    </a:lnTo>
                    <a:lnTo>
                      <a:pt x="716069" y="861400"/>
                    </a:lnTo>
                    <a:lnTo>
                      <a:pt x="716069" y="858825"/>
                    </a:lnTo>
                    <a:lnTo>
                      <a:pt x="715354" y="854534"/>
                    </a:lnTo>
                    <a:lnTo>
                      <a:pt x="713351" y="844664"/>
                    </a:lnTo>
                    <a:lnTo>
                      <a:pt x="724651" y="843376"/>
                    </a:lnTo>
                    <a:lnTo>
                      <a:pt x="728371" y="842661"/>
                    </a:lnTo>
                    <a:lnTo>
                      <a:pt x="731803" y="841517"/>
                    </a:lnTo>
                    <a:lnTo>
                      <a:pt x="738526" y="838513"/>
                    </a:lnTo>
                    <a:lnTo>
                      <a:pt x="741817" y="835795"/>
                    </a:lnTo>
                    <a:lnTo>
                      <a:pt x="739957" y="826497"/>
                    </a:lnTo>
                    <a:lnTo>
                      <a:pt x="743962" y="823350"/>
                    </a:lnTo>
                    <a:lnTo>
                      <a:pt x="753832" y="812336"/>
                    </a:lnTo>
                    <a:lnTo>
                      <a:pt x="764560" y="801751"/>
                    </a:lnTo>
                    <a:lnTo>
                      <a:pt x="769567" y="797746"/>
                    </a:lnTo>
                    <a:lnTo>
                      <a:pt x="770139" y="795743"/>
                    </a:lnTo>
                    <a:lnTo>
                      <a:pt x="770568" y="792596"/>
                    </a:lnTo>
                    <a:lnTo>
                      <a:pt x="768279" y="787590"/>
                    </a:lnTo>
                    <a:lnTo>
                      <a:pt x="765848" y="784443"/>
                    </a:lnTo>
                    <a:lnTo>
                      <a:pt x="761127" y="778578"/>
                    </a:lnTo>
                    <a:lnTo>
                      <a:pt x="763130" y="774430"/>
                    </a:lnTo>
                    <a:lnTo>
                      <a:pt x="766563" y="773572"/>
                    </a:lnTo>
                    <a:lnTo>
                      <a:pt x="771140" y="771998"/>
                    </a:lnTo>
                    <a:lnTo>
                      <a:pt x="774716" y="768565"/>
                    </a:lnTo>
                    <a:lnTo>
                      <a:pt x="775002" y="768136"/>
                    </a:lnTo>
                    <a:lnTo>
                      <a:pt x="781010" y="754404"/>
                    </a:lnTo>
                    <a:lnTo>
                      <a:pt x="792740" y="747395"/>
                    </a:lnTo>
                    <a:lnTo>
                      <a:pt x="797460" y="743533"/>
                    </a:lnTo>
                    <a:lnTo>
                      <a:pt x="804755" y="746394"/>
                    </a:lnTo>
                    <a:lnTo>
                      <a:pt x="815340" y="750685"/>
                    </a:lnTo>
                    <a:lnTo>
                      <a:pt x="820061" y="744248"/>
                    </a:lnTo>
                    <a:lnTo>
                      <a:pt x="821634" y="741816"/>
                    </a:lnTo>
                    <a:lnTo>
                      <a:pt x="823208" y="738383"/>
                    </a:lnTo>
                    <a:lnTo>
                      <a:pt x="822635" y="732376"/>
                    </a:lnTo>
                    <a:lnTo>
                      <a:pt x="822349" y="724508"/>
                    </a:lnTo>
                    <a:lnTo>
                      <a:pt x="822779" y="721361"/>
                    </a:lnTo>
                    <a:lnTo>
                      <a:pt x="827070" y="719931"/>
                    </a:lnTo>
                    <a:lnTo>
                      <a:pt x="829358" y="719502"/>
                    </a:lnTo>
                    <a:lnTo>
                      <a:pt x="841231" y="722792"/>
                    </a:lnTo>
                    <a:lnTo>
                      <a:pt x="844235" y="722792"/>
                    </a:lnTo>
                    <a:lnTo>
                      <a:pt x="849813" y="723221"/>
                    </a:lnTo>
                    <a:lnTo>
                      <a:pt x="856107" y="724651"/>
                    </a:lnTo>
                    <a:lnTo>
                      <a:pt x="869124" y="728514"/>
                    </a:lnTo>
                    <a:lnTo>
                      <a:pt x="874560" y="730087"/>
                    </a:lnTo>
                    <a:lnTo>
                      <a:pt x="877563" y="730373"/>
                    </a:lnTo>
                    <a:lnTo>
                      <a:pt x="880138" y="728656"/>
                    </a:lnTo>
                    <a:lnTo>
                      <a:pt x="885717" y="724079"/>
                    </a:lnTo>
                    <a:lnTo>
                      <a:pt x="877563" y="720646"/>
                    </a:lnTo>
                    <a:lnTo>
                      <a:pt x="882999" y="717213"/>
                    </a:lnTo>
                    <a:lnTo>
                      <a:pt x="885860" y="713780"/>
                    </a:lnTo>
                    <a:lnTo>
                      <a:pt x="888292" y="709489"/>
                    </a:lnTo>
                    <a:lnTo>
                      <a:pt x="889150" y="704482"/>
                    </a:lnTo>
                    <a:lnTo>
                      <a:pt x="888864" y="701765"/>
                    </a:lnTo>
                    <a:lnTo>
                      <a:pt x="887147" y="699905"/>
                    </a:lnTo>
                    <a:lnTo>
                      <a:pt x="882141" y="695328"/>
                    </a:lnTo>
                    <a:lnTo>
                      <a:pt x="893441" y="694612"/>
                    </a:lnTo>
                    <a:lnTo>
                      <a:pt x="897303" y="694469"/>
                    </a:lnTo>
                    <a:lnTo>
                      <a:pt x="898877" y="692753"/>
                    </a:lnTo>
                    <a:lnTo>
                      <a:pt x="905314" y="692610"/>
                    </a:lnTo>
                    <a:lnTo>
                      <a:pt x="910606" y="694183"/>
                    </a:lnTo>
                    <a:lnTo>
                      <a:pt x="911751" y="693468"/>
                    </a:lnTo>
                    <a:lnTo>
                      <a:pt x="912466" y="692038"/>
                    </a:lnTo>
                    <a:lnTo>
                      <a:pt x="910177" y="686459"/>
                    </a:lnTo>
                    <a:lnTo>
                      <a:pt x="910606" y="685029"/>
                    </a:lnTo>
                    <a:lnTo>
                      <a:pt x="912895" y="683312"/>
                    </a:lnTo>
                    <a:lnTo>
                      <a:pt x="916614" y="681882"/>
                    </a:lnTo>
                    <a:lnTo>
                      <a:pt x="922479" y="681739"/>
                    </a:lnTo>
                    <a:lnTo>
                      <a:pt x="926484" y="681882"/>
                    </a:lnTo>
                    <a:lnTo>
                      <a:pt x="927342" y="682025"/>
                    </a:lnTo>
                    <a:lnTo>
                      <a:pt x="933350" y="688176"/>
                    </a:lnTo>
                    <a:lnTo>
                      <a:pt x="938500" y="694183"/>
                    </a:lnTo>
                    <a:lnTo>
                      <a:pt x="941217" y="696758"/>
                    </a:lnTo>
                    <a:lnTo>
                      <a:pt x="947940" y="704053"/>
                    </a:lnTo>
                    <a:lnTo>
                      <a:pt x="950372" y="708202"/>
                    </a:lnTo>
                    <a:lnTo>
                      <a:pt x="951230" y="711205"/>
                    </a:lnTo>
                    <a:lnTo>
                      <a:pt x="953948" y="711205"/>
                    </a:lnTo>
                    <a:lnTo>
                      <a:pt x="963246" y="712493"/>
                    </a:lnTo>
                    <a:lnTo>
                      <a:pt x="971113" y="713637"/>
                    </a:lnTo>
                    <a:lnTo>
                      <a:pt x="973259" y="715354"/>
                    </a:lnTo>
                    <a:lnTo>
                      <a:pt x="978694" y="715068"/>
                    </a:lnTo>
                    <a:lnTo>
                      <a:pt x="982842" y="713494"/>
                    </a:lnTo>
                    <a:lnTo>
                      <a:pt x="990281" y="711635"/>
                    </a:lnTo>
                    <a:lnTo>
                      <a:pt x="992283" y="709346"/>
                    </a:lnTo>
                    <a:lnTo>
                      <a:pt x="994715" y="706771"/>
                    </a:lnTo>
                    <a:lnTo>
                      <a:pt x="999006" y="707200"/>
                    </a:lnTo>
                    <a:lnTo>
                      <a:pt x="1003727" y="709203"/>
                    </a:lnTo>
                    <a:lnTo>
                      <a:pt x="1009162" y="711778"/>
                    </a:lnTo>
                    <a:lnTo>
                      <a:pt x="1013883" y="712922"/>
                    </a:lnTo>
                    <a:lnTo>
                      <a:pt x="1020320" y="714781"/>
                    </a:lnTo>
                    <a:lnTo>
                      <a:pt x="1023323" y="717213"/>
                    </a:lnTo>
                    <a:lnTo>
                      <a:pt x="1027472" y="717928"/>
                    </a:lnTo>
                    <a:lnTo>
                      <a:pt x="1031906" y="715497"/>
                    </a:lnTo>
                    <a:lnTo>
                      <a:pt x="1034481" y="708917"/>
                    </a:lnTo>
                    <a:lnTo>
                      <a:pt x="1036769" y="705913"/>
                    </a:lnTo>
                    <a:lnTo>
                      <a:pt x="1040059" y="703767"/>
                    </a:lnTo>
                    <a:lnTo>
                      <a:pt x="1043778" y="702766"/>
                    </a:lnTo>
                    <a:lnTo>
                      <a:pt x="1046639" y="702480"/>
                    </a:lnTo>
                    <a:lnTo>
                      <a:pt x="1048785" y="700763"/>
                    </a:lnTo>
                    <a:lnTo>
                      <a:pt x="1051789" y="697044"/>
                    </a:lnTo>
                    <a:lnTo>
                      <a:pt x="1052361" y="692467"/>
                    </a:lnTo>
                    <a:lnTo>
                      <a:pt x="1051789" y="684170"/>
                    </a:lnTo>
                    <a:lnTo>
                      <a:pt x="1052361" y="681453"/>
                    </a:lnTo>
                    <a:lnTo>
                      <a:pt x="1054936" y="677018"/>
                    </a:lnTo>
                    <a:lnTo>
                      <a:pt x="1058369" y="665146"/>
                    </a:lnTo>
                    <a:lnTo>
                      <a:pt x="1059942" y="661713"/>
                    </a:lnTo>
                    <a:lnTo>
                      <a:pt x="1061802" y="659567"/>
                    </a:lnTo>
                    <a:lnTo>
                      <a:pt x="1064376" y="658280"/>
                    </a:lnTo>
                    <a:lnTo>
                      <a:pt x="1068954" y="654704"/>
                    </a:lnTo>
                    <a:lnTo>
                      <a:pt x="1075534" y="647552"/>
                    </a:lnTo>
                    <a:lnTo>
                      <a:pt x="1077250" y="646979"/>
                    </a:lnTo>
                    <a:lnTo>
                      <a:pt x="1081971" y="646550"/>
                    </a:lnTo>
                    <a:lnTo>
                      <a:pt x="1087836" y="646836"/>
                    </a:lnTo>
                    <a:lnTo>
                      <a:pt x="1093128" y="648124"/>
                    </a:lnTo>
                    <a:lnTo>
                      <a:pt x="1093700" y="647981"/>
                    </a:lnTo>
                    <a:lnTo>
                      <a:pt x="1095989" y="647266"/>
                    </a:lnTo>
                    <a:lnTo>
                      <a:pt x="1100280" y="644977"/>
                    </a:lnTo>
                    <a:lnTo>
                      <a:pt x="1107575" y="640543"/>
                    </a:lnTo>
                    <a:lnTo>
                      <a:pt x="1112296" y="639255"/>
                    </a:lnTo>
                    <a:lnTo>
                      <a:pt x="1116587" y="639398"/>
                    </a:lnTo>
                    <a:lnTo>
                      <a:pt x="1121307" y="644262"/>
                    </a:lnTo>
                    <a:lnTo>
                      <a:pt x="1128030" y="649697"/>
                    </a:lnTo>
                    <a:lnTo>
                      <a:pt x="1132321" y="652272"/>
                    </a:lnTo>
                    <a:lnTo>
                      <a:pt x="1144051" y="657135"/>
                    </a:lnTo>
                    <a:lnTo>
                      <a:pt x="1154350" y="660425"/>
                    </a:lnTo>
                    <a:lnTo>
                      <a:pt x="1160072" y="671011"/>
                    </a:lnTo>
                    <a:lnTo>
                      <a:pt x="1157211" y="675302"/>
                    </a:lnTo>
                    <a:lnTo>
                      <a:pt x="1155781" y="676732"/>
                    </a:lnTo>
                    <a:lnTo>
                      <a:pt x="1150774" y="680880"/>
                    </a:lnTo>
                    <a:lnTo>
                      <a:pt x="1145338" y="686745"/>
                    </a:lnTo>
                    <a:lnTo>
                      <a:pt x="1144909" y="689892"/>
                    </a:lnTo>
                    <a:lnTo>
                      <a:pt x="1146769" y="693039"/>
                    </a:lnTo>
                    <a:lnTo>
                      <a:pt x="1149058" y="695042"/>
                    </a:lnTo>
                    <a:lnTo>
                      <a:pt x="1153635" y="693611"/>
                    </a:lnTo>
                    <a:lnTo>
                      <a:pt x="1155208" y="692467"/>
                    </a:lnTo>
                    <a:lnTo>
                      <a:pt x="1156352" y="691180"/>
                    </a:lnTo>
                    <a:lnTo>
                      <a:pt x="1160644" y="681882"/>
                    </a:lnTo>
                    <a:lnTo>
                      <a:pt x="1161645" y="680451"/>
                    </a:lnTo>
                    <a:lnTo>
                      <a:pt x="1175091" y="677161"/>
                    </a:lnTo>
                    <a:lnTo>
                      <a:pt x="1179955" y="675445"/>
                    </a:lnTo>
                    <a:lnTo>
                      <a:pt x="1182815" y="673299"/>
                    </a:lnTo>
                    <a:lnTo>
                      <a:pt x="1184103" y="671583"/>
                    </a:lnTo>
                    <a:lnTo>
                      <a:pt x="1185104" y="669580"/>
                    </a:lnTo>
                    <a:lnTo>
                      <a:pt x="1185819" y="667435"/>
                    </a:lnTo>
                    <a:lnTo>
                      <a:pt x="1186105" y="665432"/>
                    </a:lnTo>
                    <a:lnTo>
                      <a:pt x="1184961" y="662714"/>
                    </a:lnTo>
                    <a:lnTo>
                      <a:pt x="1185533" y="662428"/>
                    </a:lnTo>
                    <a:lnTo>
                      <a:pt x="1186964" y="662571"/>
                    </a:lnTo>
                    <a:lnTo>
                      <a:pt x="1191541" y="665146"/>
                    </a:lnTo>
                    <a:lnTo>
                      <a:pt x="1198693" y="668007"/>
                    </a:lnTo>
                    <a:lnTo>
                      <a:pt x="1203986" y="668293"/>
                    </a:lnTo>
                    <a:lnTo>
                      <a:pt x="1206131" y="667721"/>
                    </a:lnTo>
                    <a:lnTo>
                      <a:pt x="1207275" y="666433"/>
                    </a:lnTo>
                    <a:lnTo>
                      <a:pt x="1207991" y="664001"/>
                    </a:lnTo>
                    <a:lnTo>
                      <a:pt x="1207991" y="661570"/>
                    </a:lnTo>
                    <a:lnTo>
                      <a:pt x="1206417" y="654418"/>
                    </a:lnTo>
                    <a:lnTo>
                      <a:pt x="1201697" y="653702"/>
                    </a:lnTo>
                    <a:lnTo>
                      <a:pt x="1198121" y="653989"/>
                    </a:lnTo>
                    <a:lnTo>
                      <a:pt x="1194831" y="653702"/>
                    </a:lnTo>
                    <a:lnTo>
                      <a:pt x="1193114" y="657565"/>
                    </a:lnTo>
                    <a:lnTo>
                      <a:pt x="1192113" y="656992"/>
                    </a:lnTo>
                    <a:lnTo>
                      <a:pt x="1190683" y="651557"/>
                    </a:lnTo>
                    <a:lnTo>
                      <a:pt x="1187393" y="650126"/>
                    </a:lnTo>
                    <a:lnTo>
                      <a:pt x="1185676" y="651271"/>
                    </a:lnTo>
                    <a:lnTo>
                      <a:pt x="1185104" y="656992"/>
                    </a:lnTo>
                    <a:lnTo>
                      <a:pt x="1183101" y="658566"/>
                    </a:lnTo>
                    <a:lnTo>
                      <a:pt x="1180097" y="657565"/>
                    </a:lnTo>
                    <a:lnTo>
                      <a:pt x="1174090" y="657994"/>
                    </a:lnTo>
                    <a:lnTo>
                      <a:pt x="1171086" y="657135"/>
                    </a:lnTo>
                    <a:lnTo>
                      <a:pt x="1169369" y="655276"/>
                    </a:lnTo>
                    <a:lnTo>
                      <a:pt x="1168940" y="653273"/>
                    </a:lnTo>
                    <a:lnTo>
                      <a:pt x="1168940" y="650269"/>
                    </a:lnTo>
                    <a:lnTo>
                      <a:pt x="1169656" y="646550"/>
                    </a:lnTo>
                    <a:lnTo>
                      <a:pt x="1168225" y="644691"/>
                    </a:lnTo>
                    <a:lnTo>
                      <a:pt x="1144194" y="638397"/>
                    </a:lnTo>
                    <a:lnTo>
                      <a:pt x="1143479" y="635536"/>
                    </a:lnTo>
                    <a:lnTo>
                      <a:pt x="1178095" y="638254"/>
                    </a:lnTo>
                    <a:lnTo>
                      <a:pt x="1188251" y="636680"/>
                    </a:lnTo>
                    <a:lnTo>
                      <a:pt x="1194402" y="632675"/>
                    </a:lnTo>
                    <a:lnTo>
                      <a:pt x="1208706" y="628527"/>
                    </a:lnTo>
                    <a:lnTo>
                      <a:pt x="1209135" y="624808"/>
                    </a:lnTo>
                    <a:lnTo>
                      <a:pt x="1208134" y="621661"/>
                    </a:lnTo>
                    <a:lnTo>
                      <a:pt x="1198407" y="614795"/>
                    </a:lnTo>
                    <a:close/>
                    <a:moveTo>
                      <a:pt x="530400" y="965677"/>
                    </a:moveTo>
                    <a:lnTo>
                      <a:pt x="539984" y="963961"/>
                    </a:lnTo>
                    <a:lnTo>
                      <a:pt x="540842" y="962816"/>
                    </a:lnTo>
                    <a:lnTo>
                      <a:pt x="540699" y="960671"/>
                    </a:lnTo>
                    <a:lnTo>
                      <a:pt x="539412" y="959097"/>
                    </a:lnTo>
                    <a:lnTo>
                      <a:pt x="538411" y="959240"/>
                    </a:lnTo>
                    <a:lnTo>
                      <a:pt x="537695" y="960528"/>
                    </a:lnTo>
                    <a:lnTo>
                      <a:pt x="529971" y="962530"/>
                    </a:lnTo>
                    <a:lnTo>
                      <a:pt x="524965" y="964676"/>
                    </a:lnTo>
                    <a:lnTo>
                      <a:pt x="527110" y="965820"/>
                    </a:lnTo>
                    <a:lnTo>
                      <a:pt x="530400" y="965677"/>
                    </a:lnTo>
                    <a:close/>
                    <a:moveTo>
                      <a:pt x="1282659" y="17022"/>
                    </a:moveTo>
                    <a:lnTo>
                      <a:pt x="1274076" y="18023"/>
                    </a:lnTo>
                    <a:lnTo>
                      <a:pt x="1271644" y="18739"/>
                    </a:lnTo>
                    <a:lnTo>
                      <a:pt x="1225299" y="26320"/>
                    </a:lnTo>
                    <a:lnTo>
                      <a:pt x="1228160" y="28179"/>
                    </a:lnTo>
                    <a:lnTo>
                      <a:pt x="1256768" y="25605"/>
                    </a:lnTo>
                    <a:lnTo>
                      <a:pt x="1287951" y="20169"/>
                    </a:lnTo>
                    <a:lnTo>
                      <a:pt x="1290097" y="18882"/>
                    </a:lnTo>
                    <a:lnTo>
                      <a:pt x="1282659" y="17022"/>
                    </a:lnTo>
                    <a:close/>
                    <a:moveTo>
                      <a:pt x="705055" y="739385"/>
                    </a:moveTo>
                    <a:lnTo>
                      <a:pt x="707773" y="740100"/>
                    </a:lnTo>
                    <a:lnTo>
                      <a:pt x="716212" y="739099"/>
                    </a:lnTo>
                    <a:lnTo>
                      <a:pt x="725224" y="733520"/>
                    </a:lnTo>
                    <a:lnTo>
                      <a:pt x="728513" y="734807"/>
                    </a:lnTo>
                    <a:lnTo>
                      <a:pt x="730373" y="734521"/>
                    </a:lnTo>
                    <a:lnTo>
                      <a:pt x="733091" y="733377"/>
                    </a:lnTo>
                    <a:lnTo>
                      <a:pt x="735809" y="730087"/>
                    </a:lnTo>
                    <a:lnTo>
                      <a:pt x="737525" y="729801"/>
                    </a:lnTo>
                    <a:lnTo>
                      <a:pt x="737668" y="732519"/>
                    </a:lnTo>
                    <a:lnTo>
                      <a:pt x="740529" y="733234"/>
                    </a:lnTo>
                    <a:lnTo>
                      <a:pt x="747967" y="730945"/>
                    </a:lnTo>
                    <a:lnTo>
                      <a:pt x="750399" y="728227"/>
                    </a:lnTo>
                    <a:lnTo>
                      <a:pt x="752688" y="728227"/>
                    </a:lnTo>
                    <a:lnTo>
                      <a:pt x="753689" y="728943"/>
                    </a:lnTo>
                    <a:lnTo>
                      <a:pt x="754834" y="729229"/>
                    </a:lnTo>
                    <a:lnTo>
                      <a:pt x="756693" y="728514"/>
                    </a:lnTo>
                    <a:lnTo>
                      <a:pt x="758839" y="725367"/>
                    </a:lnTo>
                    <a:lnTo>
                      <a:pt x="763273" y="721504"/>
                    </a:lnTo>
                    <a:lnTo>
                      <a:pt x="767564" y="719931"/>
                    </a:lnTo>
                    <a:lnTo>
                      <a:pt x="773000" y="716498"/>
                    </a:lnTo>
                    <a:lnTo>
                      <a:pt x="773858" y="712064"/>
                    </a:lnTo>
                    <a:lnTo>
                      <a:pt x="771855" y="707486"/>
                    </a:lnTo>
                    <a:lnTo>
                      <a:pt x="770139" y="705484"/>
                    </a:lnTo>
                    <a:lnTo>
                      <a:pt x="767278" y="703624"/>
                    </a:lnTo>
                    <a:lnTo>
                      <a:pt x="765704" y="704053"/>
                    </a:lnTo>
                    <a:lnTo>
                      <a:pt x="764274" y="704768"/>
                    </a:lnTo>
                    <a:lnTo>
                      <a:pt x="761986" y="705341"/>
                    </a:lnTo>
                    <a:lnTo>
                      <a:pt x="761127" y="707629"/>
                    </a:lnTo>
                    <a:lnTo>
                      <a:pt x="761270" y="710490"/>
                    </a:lnTo>
                    <a:lnTo>
                      <a:pt x="759554" y="712207"/>
                    </a:lnTo>
                    <a:lnTo>
                      <a:pt x="759268" y="713923"/>
                    </a:lnTo>
                    <a:lnTo>
                      <a:pt x="754690" y="715497"/>
                    </a:lnTo>
                    <a:lnTo>
                      <a:pt x="750542" y="720503"/>
                    </a:lnTo>
                    <a:lnTo>
                      <a:pt x="750113" y="720074"/>
                    </a:lnTo>
                    <a:lnTo>
                      <a:pt x="750971" y="717070"/>
                    </a:lnTo>
                    <a:lnTo>
                      <a:pt x="755119" y="710919"/>
                    </a:lnTo>
                    <a:lnTo>
                      <a:pt x="754976" y="706342"/>
                    </a:lnTo>
                    <a:lnTo>
                      <a:pt x="754404" y="701622"/>
                    </a:lnTo>
                    <a:lnTo>
                      <a:pt x="752258" y="698904"/>
                    </a:lnTo>
                    <a:lnTo>
                      <a:pt x="751543" y="695471"/>
                    </a:lnTo>
                    <a:lnTo>
                      <a:pt x="756979" y="690750"/>
                    </a:lnTo>
                    <a:lnTo>
                      <a:pt x="760698" y="685172"/>
                    </a:lnTo>
                    <a:lnTo>
                      <a:pt x="761127" y="682168"/>
                    </a:lnTo>
                    <a:lnTo>
                      <a:pt x="758695" y="680737"/>
                    </a:lnTo>
                    <a:lnTo>
                      <a:pt x="756264" y="680737"/>
                    </a:lnTo>
                    <a:lnTo>
                      <a:pt x="754118" y="682025"/>
                    </a:lnTo>
                    <a:lnTo>
                      <a:pt x="749541" y="687747"/>
                    </a:lnTo>
                    <a:lnTo>
                      <a:pt x="746680" y="689749"/>
                    </a:lnTo>
                    <a:lnTo>
                      <a:pt x="741673" y="694469"/>
                    </a:lnTo>
                    <a:lnTo>
                      <a:pt x="740386" y="697903"/>
                    </a:lnTo>
                    <a:lnTo>
                      <a:pt x="740529" y="701049"/>
                    </a:lnTo>
                    <a:lnTo>
                      <a:pt x="743104" y="701335"/>
                    </a:lnTo>
                    <a:lnTo>
                      <a:pt x="744105" y="703338"/>
                    </a:lnTo>
                    <a:lnTo>
                      <a:pt x="741817" y="706914"/>
                    </a:lnTo>
                    <a:lnTo>
                      <a:pt x="739528" y="716927"/>
                    </a:lnTo>
                    <a:lnTo>
                      <a:pt x="729944" y="726082"/>
                    </a:lnTo>
                    <a:lnTo>
                      <a:pt x="714496" y="728227"/>
                    </a:lnTo>
                    <a:lnTo>
                      <a:pt x="710061" y="731374"/>
                    </a:lnTo>
                    <a:lnTo>
                      <a:pt x="704626" y="735809"/>
                    </a:lnTo>
                    <a:lnTo>
                      <a:pt x="705055" y="739385"/>
                    </a:lnTo>
                    <a:close/>
                    <a:moveTo>
                      <a:pt x="1175520" y="648410"/>
                    </a:moveTo>
                    <a:lnTo>
                      <a:pt x="1173947" y="652558"/>
                    </a:lnTo>
                    <a:lnTo>
                      <a:pt x="1172659" y="654561"/>
                    </a:lnTo>
                    <a:lnTo>
                      <a:pt x="1173374" y="655848"/>
                    </a:lnTo>
                    <a:lnTo>
                      <a:pt x="1179096" y="654275"/>
                    </a:lnTo>
                    <a:lnTo>
                      <a:pt x="1182100" y="651986"/>
                    </a:lnTo>
                    <a:lnTo>
                      <a:pt x="1180241" y="650126"/>
                    </a:lnTo>
                    <a:lnTo>
                      <a:pt x="1177809" y="648553"/>
                    </a:lnTo>
                    <a:lnTo>
                      <a:pt x="1175520" y="648410"/>
                    </a:lnTo>
                    <a:close/>
                    <a:moveTo>
                      <a:pt x="669151" y="745679"/>
                    </a:moveTo>
                    <a:lnTo>
                      <a:pt x="665861" y="748539"/>
                    </a:lnTo>
                    <a:lnTo>
                      <a:pt x="663429" y="753546"/>
                    </a:lnTo>
                    <a:lnTo>
                      <a:pt x="661856" y="758552"/>
                    </a:lnTo>
                    <a:lnTo>
                      <a:pt x="666290" y="755834"/>
                    </a:lnTo>
                    <a:lnTo>
                      <a:pt x="669437" y="752688"/>
                    </a:lnTo>
                    <a:lnTo>
                      <a:pt x="670152" y="751686"/>
                    </a:lnTo>
                    <a:lnTo>
                      <a:pt x="670152" y="749255"/>
                    </a:lnTo>
                    <a:lnTo>
                      <a:pt x="670867" y="746823"/>
                    </a:lnTo>
                    <a:lnTo>
                      <a:pt x="669151" y="745679"/>
                    </a:lnTo>
                    <a:close/>
                    <a:moveTo>
                      <a:pt x="658709" y="853103"/>
                    </a:moveTo>
                    <a:lnTo>
                      <a:pt x="660568" y="851673"/>
                    </a:lnTo>
                    <a:lnTo>
                      <a:pt x="659567" y="850671"/>
                    </a:lnTo>
                    <a:lnTo>
                      <a:pt x="656420" y="850814"/>
                    </a:lnTo>
                    <a:lnTo>
                      <a:pt x="653559" y="851101"/>
                    </a:lnTo>
                    <a:lnTo>
                      <a:pt x="651414" y="852388"/>
                    </a:lnTo>
                    <a:lnTo>
                      <a:pt x="649983" y="854248"/>
                    </a:lnTo>
                    <a:lnTo>
                      <a:pt x="649983" y="856250"/>
                    </a:lnTo>
                    <a:lnTo>
                      <a:pt x="652415" y="856107"/>
                    </a:lnTo>
                    <a:lnTo>
                      <a:pt x="658709" y="853103"/>
                    </a:lnTo>
                    <a:close/>
                    <a:moveTo>
                      <a:pt x="693468" y="735523"/>
                    </a:moveTo>
                    <a:lnTo>
                      <a:pt x="690750" y="734950"/>
                    </a:lnTo>
                    <a:lnTo>
                      <a:pt x="687889" y="735093"/>
                    </a:lnTo>
                    <a:lnTo>
                      <a:pt x="683312" y="736381"/>
                    </a:lnTo>
                    <a:lnTo>
                      <a:pt x="680022" y="740815"/>
                    </a:lnTo>
                    <a:lnTo>
                      <a:pt x="678163" y="740672"/>
                    </a:lnTo>
                    <a:lnTo>
                      <a:pt x="676160" y="740958"/>
                    </a:lnTo>
                    <a:lnTo>
                      <a:pt x="674873" y="743104"/>
                    </a:lnTo>
                    <a:lnTo>
                      <a:pt x="673156" y="744820"/>
                    </a:lnTo>
                    <a:lnTo>
                      <a:pt x="674014" y="749541"/>
                    </a:lnTo>
                    <a:lnTo>
                      <a:pt x="677734" y="748825"/>
                    </a:lnTo>
                    <a:lnTo>
                      <a:pt x="678878" y="748253"/>
                    </a:lnTo>
                    <a:lnTo>
                      <a:pt x="679307" y="746251"/>
                    </a:lnTo>
                    <a:lnTo>
                      <a:pt x="679879" y="745106"/>
                    </a:lnTo>
                    <a:lnTo>
                      <a:pt x="682025" y="746680"/>
                    </a:lnTo>
                    <a:lnTo>
                      <a:pt x="684743" y="744534"/>
                    </a:lnTo>
                    <a:lnTo>
                      <a:pt x="686889" y="743962"/>
                    </a:lnTo>
                    <a:lnTo>
                      <a:pt x="690607" y="743962"/>
                    </a:lnTo>
                    <a:lnTo>
                      <a:pt x="692038" y="743104"/>
                    </a:lnTo>
                    <a:lnTo>
                      <a:pt x="693897" y="740672"/>
                    </a:lnTo>
                    <a:lnTo>
                      <a:pt x="698189" y="739671"/>
                    </a:lnTo>
                    <a:lnTo>
                      <a:pt x="700191" y="738097"/>
                    </a:lnTo>
                    <a:lnTo>
                      <a:pt x="700906" y="736667"/>
                    </a:lnTo>
                    <a:lnTo>
                      <a:pt x="699905" y="736381"/>
                    </a:lnTo>
                    <a:lnTo>
                      <a:pt x="695185" y="736667"/>
                    </a:lnTo>
                    <a:lnTo>
                      <a:pt x="693468" y="735523"/>
                    </a:lnTo>
                    <a:close/>
                    <a:moveTo>
                      <a:pt x="607357" y="902024"/>
                    </a:moveTo>
                    <a:lnTo>
                      <a:pt x="601063" y="904741"/>
                    </a:lnTo>
                    <a:lnTo>
                      <a:pt x="598775" y="907316"/>
                    </a:lnTo>
                    <a:lnTo>
                      <a:pt x="601635" y="908603"/>
                    </a:lnTo>
                    <a:lnTo>
                      <a:pt x="608644" y="907745"/>
                    </a:lnTo>
                    <a:lnTo>
                      <a:pt x="612221" y="908890"/>
                    </a:lnTo>
                    <a:lnTo>
                      <a:pt x="613794" y="907459"/>
                    </a:lnTo>
                    <a:lnTo>
                      <a:pt x="614223" y="905457"/>
                    </a:lnTo>
                    <a:lnTo>
                      <a:pt x="610790" y="902167"/>
                    </a:lnTo>
                    <a:lnTo>
                      <a:pt x="607357" y="902024"/>
                    </a:lnTo>
                    <a:close/>
                    <a:moveTo>
                      <a:pt x="630959" y="867121"/>
                    </a:moveTo>
                    <a:lnTo>
                      <a:pt x="629958" y="869696"/>
                    </a:lnTo>
                    <a:lnTo>
                      <a:pt x="630387" y="870983"/>
                    </a:lnTo>
                    <a:lnTo>
                      <a:pt x="634106" y="871413"/>
                    </a:lnTo>
                    <a:lnTo>
                      <a:pt x="636108" y="869839"/>
                    </a:lnTo>
                    <a:lnTo>
                      <a:pt x="637110" y="867264"/>
                    </a:lnTo>
                    <a:lnTo>
                      <a:pt x="636108" y="866120"/>
                    </a:lnTo>
                    <a:lnTo>
                      <a:pt x="633248" y="865834"/>
                    </a:lnTo>
                    <a:lnTo>
                      <a:pt x="630959" y="867121"/>
                    </a:lnTo>
                    <a:close/>
                    <a:moveTo>
                      <a:pt x="655705" y="845236"/>
                    </a:moveTo>
                    <a:lnTo>
                      <a:pt x="655705" y="842518"/>
                    </a:lnTo>
                    <a:lnTo>
                      <a:pt x="652844" y="840945"/>
                    </a:lnTo>
                    <a:lnTo>
                      <a:pt x="650842" y="842232"/>
                    </a:lnTo>
                    <a:lnTo>
                      <a:pt x="650413" y="843948"/>
                    </a:lnTo>
                    <a:lnTo>
                      <a:pt x="649554" y="845379"/>
                    </a:lnTo>
                    <a:lnTo>
                      <a:pt x="647266" y="847525"/>
                    </a:lnTo>
                    <a:lnTo>
                      <a:pt x="646836" y="849670"/>
                    </a:lnTo>
                    <a:lnTo>
                      <a:pt x="649697" y="849384"/>
                    </a:lnTo>
                    <a:lnTo>
                      <a:pt x="654418" y="847954"/>
                    </a:lnTo>
                    <a:lnTo>
                      <a:pt x="655705" y="845236"/>
                    </a:lnTo>
                    <a:close/>
                    <a:moveTo>
                      <a:pt x="600348" y="123016"/>
                    </a:moveTo>
                    <a:lnTo>
                      <a:pt x="601921" y="125734"/>
                    </a:lnTo>
                    <a:lnTo>
                      <a:pt x="610361" y="137750"/>
                    </a:lnTo>
                    <a:lnTo>
                      <a:pt x="612650" y="139180"/>
                    </a:lnTo>
                    <a:lnTo>
                      <a:pt x="617942" y="139323"/>
                    </a:lnTo>
                    <a:lnTo>
                      <a:pt x="624379" y="142613"/>
                    </a:lnTo>
                    <a:lnTo>
                      <a:pt x="629528" y="146475"/>
                    </a:lnTo>
                    <a:lnTo>
                      <a:pt x="635822" y="153341"/>
                    </a:lnTo>
                    <a:lnTo>
                      <a:pt x="640400" y="152769"/>
                    </a:lnTo>
                    <a:lnTo>
                      <a:pt x="638540" y="147906"/>
                    </a:lnTo>
                    <a:lnTo>
                      <a:pt x="634678" y="143328"/>
                    </a:lnTo>
                    <a:lnTo>
                      <a:pt x="633390" y="141040"/>
                    </a:lnTo>
                    <a:lnTo>
                      <a:pt x="631674" y="139323"/>
                    </a:lnTo>
                    <a:lnTo>
                      <a:pt x="625380" y="136748"/>
                    </a:lnTo>
                    <a:lnTo>
                      <a:pt x="619515" y="131885"/>
                    </a:lnTo>
                    <a:lnTo>
                      <a:pt x="614652" y="132314"/>
                    </a:lnTo>
                    <a:lnTo>
                      <a:pt x="614366" y="127737"/>
                    </a:lnTo>
                    <a:lnTo>
                      <a:pt x="611505" y="125734"/>
                    </a:lnTo>
                    <a:lnTo>
                      <a:pt x="609216" y="122730"/>
                    </a:lnTo>
                    <a:lnTo>
                      <a:pt x="611505" y="120155"/>
                    </a:lnTo>
                    <a:lnTo>
                      <a:pt x="610647" y="118296"/>
                    </a:lnTo>
                    <a:lnTo>
                      <a:pt x="605640" y="112288"/>
                    </a:lnTo>
                    <a:lnTo>
                      <a:pt x="599919" y="109570"/>
                    </a:lnTo>
                    <a:lnTo>
                      <a:pt x="593482" y="108569"/>
                    </a:lnTo>
                    <a:lnTo>
                      <a:pt x="593482" y="113003"/>
                    </a:lnTo>
                    <a:lnTo>
                      <a:pt x="595628" y="118582"/>
                    </a:lnTo>
                    <a:lnTo>
                      <a:pt x="600348" y="12301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7" name="Freeform: Shape 446">
                <a:extLst>
                  <a:ext uri="{FF2B5EF4-FFF2-40B4-BE49-F238E27FC236}">
                    <a16:creationId xmlns:a16="http://schemas.microsoft.com/office/drawing/2014/main" id="{DBB71798-CBAB-2E73-03D3-00B3EF38C7A6}"/>
                  </a:ext>
                  <a:ext uri="{C183D7F6-B498-43B3-948B-1728B52AA6E4}">
                    <adec:decorative xmlns:adec="http://schemas.microsoft.com/office/drawing/2017/decorative" val="1"/>
                  </a:ext>
                </a:extLst>
              </p:cNvPr>
              <p:cNvSpPr/>
              <p:nvPr/>
            </p:nvSpPr>
            <p:spPr>
              <a:xfrm>
                <a:off x="6096530" y="2763885"/>
                <a:ext cx="116150" cy="116150"/>
              </a:xfrm>
              <a:custGeom>
                <a:avLst/>
                <a:gdLst>
                  <a:gd name="connsiteX0" fmla="*/ 43342 w 116150"/>
                  <a:gd name="connsiteY0" fmla="*/ 25605 h 116150"/>
                  <a:gd name="connsiteX1" fmla="*/ 46346 w 116150"/>
                  <a:gd name="connsiteY1" fmla="*/ 22744 h 116150"/>
                  <a:gd name="connsiteX2" fmla="*/ 46346 w 116150"/>
                  <a:gd name="connsiteY2" fmla="*/ 18166 h 116150"/>
                  <a:gd name="connsiteX3" fmla="*/ 41911 w 116150"/>
                  <a:gd name="connsiteY3" fmla="*/ 21885 h 116150"/>
                  <a:gd name="connsiteX4" fmla="*/ 41053 w 116150"/>
                  <a:gd name="connsiteY4" fmla="*/ 24174 h 116150"/>
                  <a:gd name="connsiteX5" fmla="*/ 41625 w 116150"/>
                  <a:gd name="connsiteY5" fmla="*/ 24889 h 116150"/>
                  <a:gd name="connsiteX6" fmla="*/ 43342 w 116150"/>
                  <a:gd name="connsiteY6" fmla="*/ 25605 h 116150"/>
                  <a:gd name="connsiteX7" fmla="*/ 53069 w 116150"/>
                  <a:gd name="connsiteY7" fmla="*/ 13017 h 116150"/>
                  <a:gd name="connsiteX8" fmla="*/ 50637 w 116150"/>
                  <a:gd name="connsiteY8" fmla="*/ 12874 h 116150"/>
                  <a:gd name="connsiteX9" fmla="*/ 47061 w 116150"/>
                  <a:gd name="connsiteY9" fmla="*/ 15449 h 116150"/>
                  <a:gd name="connsiteX10" fmla="*/ 47490 w 116150"/>
                  <a:gd name="connsiteY10" fmla="*/ 15878 h 116150"/>
                  <a:gd name="connsiteX11" fmla="*/ 53069 w 116150"/>
                  <a:gd name="connsiteY11" fmla="*/ 13017 h 116150"/>
                  <a:gd name="connsiteX12" fmla="*/ 71950 w 116150"/>
                  <a:gd name="connsiteY12" fmla="*/ 7438 h 116150"/>
                  <a:gd name="connsiteX13" fmla="*/ 77958 w 116150"/>
                  <a:gd name="connsiteY13" fmla="*/ 6723 h 116150"/>
                  <a:gd name="connsiteX14" fmla="*/ 77958 w 116150"/>
                  <a:gd name="connsiteY14" fmla="*/ 6437 h 116150"/>
                  <a:gd name="connsiteX15" fmla="*/ 76384 w 116150"/>
                  <a:gd name="connsiteY15" fmla="*/ 6008 h 116150"/>
                  <a:gd name="connsiteX16" fmla="*/ 71235 w 116150"/>
                  <a:gd name="connsiteY16" fmla="*/ 6151 h 116150"/>
                  <a:gd name="connsiteX17" fmla="*/ 69661 w 116150"/>
                  <a:gd name="connsiteY17" fmla="*/ 6437 h 116150"/>
                  <a:gd name="connsiteX18" fmla="*/ 69947 w 116150"/>
                  <a:gd name="connsiteY18" fmla="*/ 6866 h 116150"/>
                  <a:gd name="connsiteX19" fmla="*/ 71950 w 116150"/>
                  <a:gd name="connsiteY19" fmla="*/ 7438 h 116150"/>
                  <a:gd name="connsiteX20" fmla="*/ 59648 w 116150"/>
                  <a:gd name="connsiteY20" fmla="*/ 9870 h 116150"/>
                  <a:gd name="connsiteX21" fmla="*/ 67373 w 116150"/>
                  <a:gd name="connsiteY21" fmla="*/ 7724 h 116150"/>
                  <a:gd name="connsiteX22" fmla="*/ 66657 w 116150"/>
                  <a:gd name="connsiteY22" fmla="*/ 7438 h 116150"/>
                  <a:gd name="connsiteX23" fmla="*/ 62366 w 116150"/>
                  <a:gd name="connsiteY23" fmla="*/ 7867 h 116150"/>
                  <a:gd name="connsiteX24" fmla="*/ 55643 w 116150"/>
                  <a:gd name="connsiteY24" fmla="*/ 9441 h 116150"/>
                  <a:gd name="connsiteX25" fmla="*/ 56930 w 116150"/>
                  <a:gd name="connsiteY25" fmla="*/ 10013 h 116150"/>
                  <a:gd name="connsiteX26" fmla="*/ 59648 w 116150"/>
                  <a:gd name="connsiteY26" fmla="*/ 9870 h 116150"/>
                  <a:gd name="connsiteX27" fmla="*/ 104277 w 116150"/>
                  <a:gd name="connsiteY27" fmla="*/ 0 h 116150"/>
                  <a:gd name="connsiteX28" fmla="*/ 102847 w 116150"/>
                  <a:gd name="connsiteY28" fmla="*/ 0 h 116150"/>
                  <a:gd name="connsiteX29" fmla="*/ 100272 w 116150"/>
                  <a:gd name="connsiteY29" fmla="*/ 858 h 116150"/>
                  <a:gd name="connsiteX30" fmla="*/ 99414 w 116150"/>
                  <a:gd name="connsiteY30" fmla="*/ 2003 h 116150"/>
                  <a:gd name="connsiteX31" fmla="*/ 102275 w 116150"/>
                  <a:gd name="connsiteY31" fmla="*/ 1860 h 116150"/>
                  <a:gd name="connsiteX32" fmla="*/ 104277 w 116150"/>
                  <a:gd name="connsiteY32" fmla="*/ 0 h 116150"/>
                  <a:gd name="connsiteX33" fmla="*/ 90116 w 116150"/>
                  <a:gd name="connsiteY33" fmla="*/ 4720 h 116150"/>
                  <a:gd name="connsiteX34" fmla="*/ 88829 w 116150"/>
                  <a:gd name="connsiteY34" fmla="*/ 4577 h 116150"/>
                  <a:gd name="connsiteX35" fmla="*/ 85110 w 116150"/>
                  <a:gd name="connsiteY35" fmla="*/ 5436 h 116150"/>
                  <a:gd name="connsiteX36" fmla="*/ 84824 w 116150"/>
                  <a:gd name="connsiteY36" fmla="*/ 5865 h 116150"/>
                  <a:gd name="connsiteX37" fmla="*/ 85825 w 116150"/>
                  <a:gd name="connsiteY37" fmla="*/ 6151 h 116150"/>
                  <a:gd name="connsiteX38" fmla="*/ 90116 w 116150"/>
                  <a:gd name="connsiteY38" fmla="*/ 4720 h 116150"/>
                  <a:gd name="connsiteX39" fmla="*/ 116150 w 116150"/>
                  <a:gd name="connsiteY39" fmla="*/ 14018 h 116150"/>
                  <a:gd name="connsiteX40" fmla="*/ 112002 w 116150"/>
                  <a:gd name="connsiteY40" fmla="*/ 13303 h 116150"/>
                  <a:gd name="connsiteX41" fmla="*/ 109284 w 116150"/>
                  <a:gd name="connsiteY41" fmla="*/ 12159 h 116150"/>
                  <a:gd name="connsiteX42" fmla="*/ 107568 w 116150"/>
                  <a:gd name="connsiteY42" fmla="*/ 10156 h 116150"/>
                  <a:gd name="connsiteX43" fmla="*/ 104706 w 116150"/>
                  <a:gd name="connsiteY43" fmla="*/ 7438 h 116150"/>
                  <a:gd name="connsiteX44" fmla="*/ 97125 w 116150"/>
                  <a:gd name="connsiteY44" fmla="*/ 7724 h 116150"/>
                  <a:gd name="connsiteX45" fmla="*/ 90831 w 116150"/>
                  <a:gd name="connsiteY45" fmla="*/ 8439 h 116150"/>
                  <a:gd name="connsiteX46" fmla="*/ 82106 w 116150"/>
                  <a:gd name="connsiteY46" fmla="*/ 8726 h 116150"/>
                  <a:gd name="connsiteX47" fmla="*/ 76384 w 116150"/>
                  <a:gd name="connsiteY47" fmla="*/ 10013 h 116150"/>
                  <a:gd name="connsiteX48" fmla="*/ 66085 w 116150"/>
                  <a:gd name="connsiteY48" fmla="*/ 14447 h 116150"/>
                  <a:gd name="connsiteX49" fmla="*/ 63510 w 116150"/>
                  <a:gd name="connsiteY49" fmla="*/ 16736 h 116150"/>
                  <a:gd name="connsiteX50" fmla="*/ 60936 w 116150"/>
                  <a:gd name="connsiteY50" fmla="*/ 21599 h 116150"/>
                  <a:gd name="connsiteX51" fmla="*/ 51924 w 116150"/>
                  <a:gd name="connsiteY51" fmla="*/ 27178 h 116150"/>
                  <a:gd name="connsiteX52" fmla="*/ 46631 w 116150"/>
                  <a:gd name="connsiteY52" fmla="*/ 29324 h 116150"/>
                  <a:gd name="connsiteX53" fmla="*/ 45201 w 116150"/>
                  <a:gd name="connsiteY53" fmla="*/ 28465 h 116150"/>
                  <a:gd name="connsiteX54" fmla="*/ 43055 w 116150"/>
                  <a:gd name="connsiteY54" fmla="*/ 27893 h 116150"/>
                  <a:gd name="connsiteX55" fmla="*/ 41339 w 116150"/>
                  <a:gd name="connsiteY55" fmla="*/ 30754 h 116150"/>
                  <a:gd name="connsiteX56" fmla="*/ 40338 w 116150"/>
                  <a:gd name="connsiteY56" fmla="*/ 33329 h 116150"/>
                  <a:gd name="connsiteX57" fmla="*/ 36761 w 116150"/>
                  <a:gd name="connsiteY57" fmla="*/ 48205 h 116150"/>
                  <a:gd name="connsiteX58" fmla="*/ 34330 w 116150"/>
                  <a:gd name="connsiteY58" fmla="*/ 53641 h 116150"/>
                  <a:gd name="connsiteX59" fmla="*/ 31183 w 116150"/>
                  <a:gd name="connsiteY59" fmla="*/ 58218 h 116150"/>
                  <a:gd name="connsiteX60" fmla="*/ 26177 w 116150"/>
                  <a:gd name="connsiteY60" fmla="*/ 63797 h 116150"/>
                  <a:gd name="connsiteX61" fmla="*/ 23888 w 116150"/>
                  <a:gd name="connsiteY61" fmla="*/ 65656 h 116150"/>
                  <a:gd name="connsiteX62" fmla="*/ 22457 w 116150"/>
                  <a:gd name="connsiteY62" fmla="*/ 66372 h 116150"/>
                  <a:gd name="connsiteX63" fmla="*/ 20741 w 116150"/>
                  <a:gd name="connsiteY63" fmla="*/ 69089 h 116150"/>
                  <a:gd name="connsiteX64" fmla="*/ 19310 w 116150"/>
                  <a:gd name="connsiteY64" fmla="*/ 72379 h 116150"/>
                  <a:gd name="connsiteX65" fmla="*/ 18309 w 116150"/>
                  <a:gd name="connsiteY65" fmla="*/ 73810 h 116150"/>
                  <a:gd name="connsiteX66" fmla="*/ 24031 w 116150"/>
                  <a:gd name="connsiteY66" fmla="*/ 79388 h 116150"/>
                  <a:gd name="connsiteX67" fmla="*/ 24746 w 116150"/>
                  <a:gd name="connsiteY67" fmla="*/ 80962 h 116150"/>
                  <a:gd name="connsiteX68" fmla="*/ 25461 w 116150"/>
                  <a:gd name="connsiteY68" fmla="*/ 81820 h 116150"/>
                  <a:gd name="connsiteX69" fmla="*/ 20026 w 116150"/>
                  <a:gd name="connsiteY69" fmla="*/ 82392 h 116150"/>
                  <a:gd name="connsiteX70" fmla="*/ 22315 w 116150"/>
                  <a:gd name="connsiteY70" fmla="*/ 84252 h 116150"/>
                  <a:gd name="connsiteX71" fmla="*/ 25175 w 116150"/>
                  <a:gd name="connsiteY71" fmla="*/ 85539 h 116150"/>
                  <a:gd name="connsiteX72" fmla="*/ 27035 w 116150"/>
                  <a:gd name="connsiteY72" fmla="*/ 86111 h 116150"/>
                  <a:gd name="connsiteX73" fmla="*/ 28036 w 116150"/>
                  <a:gd name="connsiteY73" fmla="*/ 87399 h 116150"/>
                  <a:gd name="connsiteX74" fmla="*/ 26033 w 116150"/>
                  <a:gd name="connsiteY74" fmla="*/ 87971 h 116150"/>
                  <a:gd name="connsiteX75" fmla="*/ 24031 w 116150"/>
                  <a:gd name="connsiteY75" fmla="*/ 87971 h 116150"/>
                  <a:gd name="connsiteX76" fmla="*/ 16307 w 116150"/>
                  <a:gd name="connsiteY76" fmla="*/ 83251 h 116150"/>
                  <a:gd name="connsiteX77" fmla="*/ 12015 w 116150"/>
                  <a:gd name="connsiteY77" fmla="*/ 82392 h 116150"/>
                  <a:gd name="connsiteX78" fmla="*/ 6151 w 116150"/>
                  <a:gd name="connsiteY78" fmla="*/ 82678 h 116150"/>
                  <a:gd name="connsiteX79" fmla="*/ 4720 w 116150"/>
                  <a:gd name="connsiteY79" fmla="*/ 83251 h 116150"/>
                  <a:gd name="connsiteX80" fmla="*/ 3147 w 116150"/>
                  <a:gd name="connsiteY80" fmla="*/ 84681 h 116150"/>
                  <a:gd name="connsiteX81" fmla="*/ 5292 w 116150"/>
                  <a:gd name="connsiteY81" fmla="*/ 86827 h 116150"/>
                  <a:gd name="connsiteX82" fmla="*/ 7295 w 116150"/>
                  <a:gd name="connsiteY82" fmla="*/ 88114 h 116150"/>
                  <a:gd name="connsiteX83" fmla="*/ 10585 w 116150"/>
                  <a:gd name="connsiteY83" fmla="*/ 88257 h 116150"/>
                  <a:gd name="connsiteX84" fmla="*/ 14447 w 116150"/>
                  <a:gd name="connsiteY84" fmla="*/ 89830 h 116150"/>
                  <a:gd name="connsiteX85" fmla="*/ 20026 w 116150"/>
                  <a:gd name="connsiteY85" fmla="*/ 88543 h 116150"/>
                  <a:gd name="connsiteX86" fmla="*/ 24031 w 116150"/>
                  <a:gd name="connsiteY86" fmla="*/ 90260 h 116150"/>
                  <a:gd name="connsiteX87" fmla="*/ 26606 w 116150"/>
                  <a:gd name="connsiteY87" fmla="*/ 90832 h 116150"/>
                  <a:gd name="connsiteX88" fmla="*/ 29038 w 116150"/>
                  <a:gd name="connsiteY88" fmla="*/ 91833 h 116150"/>
                  <a:gd name="connsiteX89" fmla="*/ 31183 w 116150"/>
                  <a:gd name="connsiteY89" fmla="*/ 92119 h 116150"/>
                  <a:gd name="connsiteX90" fmla="*/ 32041 w 116150"/>
                  <a:gd name="connsiteY90" fmla="*/ 91690 h 116150"/>
                  <a:gd name="connsiteX91" fmla="*/ 31469 w 116150"/>
                  <a:gd name="connsiteY91" fmla="*/ 89258 h 116150"/>
                  <a:gd name="connsiteX92" fmla="*/ 33185 w 116150"/>
                  <a:gd name="connsiteY92" fmla="*/ 87971 h 116150"/>
                  <a:gd name="connsiteX93" fmla="*/ 35045 w 116150"/>
                  <a:gd name="connsiteY93" fmla="*/ 87399 h 116150"/>
                  <a:gd name="connsiteX94" fmla="*/ 35903 w 116150"/>
                  <a:gd name="connsiteY94" fmla="*/ 88400 h 116150"/>
                  <a:gd name="connsiteX95" fmla="*/ 37620 w 116150"/>
                  <a:gd name="connsiteY95" fmla="*/ 89401 h 116150"/>
                  <a:gd name="connsiteX96" fmla="*/ 39050 w 116150"/>
                  <a:gd name="connsiteY96" fmla="*/ 89401 h 116150"/>
                  <a:gd name="connsiteX97" fmla="*/ 42769 w 116150"/>
                  <a:gd name="connsiteY97" fmla="*/ 86683 h 116150"/>
                  <a:gd name="connsiteX98" fmla="*/ 43628 w 116150"/>
                  <a:gd name="connsiteY98" fmla="*/ 87256 h 116150"/>
                  <a:gd name="connsiteX99" fmla="*/ 44486 w 116150"/>
                  <a:gd name="connsiteY99" fmla="*/ 88257 h 116150"/>
                  <a:gd name="connsiteX100" fmla="*/ 44629 w 116150"/>
                  <a:gd name="connsiteY100" fmla="*/ 89115 h 116150"/>
                  <a:gd name="connsiteX101" fmla="*/ 44772 w 116150"/>
                  <a:gd name="connsiteY101" fmla="*/ 89974 h 116150"/>
                  <a:gd name="connsiteX102" fmla="*/ 45630 w 116150"/>
                  <a:gd name="connsiteY102" fmla="*/ 90260 h 116150"/>
                  <a:gd name="connsiteX103" fmla="*/ 48491 w 116150"/>
                  <a:gd name="connsiteY103" fmla="*/ 90116 h 116150"/>
                  <a:gd name="connsiteX104" fmla="*/ 49922 w 116150"/>
                  <a:gd name="connsiteY104" fmla="*/ 88543 h 116150"/>
                  <a:gd name="connsiteX105" fmla="*/ 51066 w 116150"/>
                  <a:gd name="connsiteY105" fmla="*/ 87542 h 116150"/>
                  <a:gd name="connsiteX106" fmla="*/ 51924 w 116150"/>
                  <a:gd name="connsiteY106" fmla="*/ 88114 h 116150"/>
                  <a:gd name="connsiteX107" fmla="*/ 52353 w 116150"/>
                  <a:gd name="connsiteY107" fmla="*/ 89974 h 116150"/>
                  <a:gd name="connsiteX108" fmla="*/ 53212 w 116150"/>
                  <a:gd name="connsiteY108" fmla="*/ 92405 h 116150"/>
                  <a:gd name="connsiteX109" fmla="*/ 56645 w 116150"/>
                  <a:gd name="connsiteY109" fmla="*/ 95123 h 116150"/>
                  <a:gd name="connsiteX110" fmla="*/ 59505 w 116150"/>
                  <a:gd name="connsiteY110" fmla="*/ 95838 h 116150"/>
                  <a:gd name="connsiteX111" fmla="*/ 63081 w 116150"/>
                  <a:gd name="connsiteY111" fmla="*/ 95266 h 116150"/>
                  <a:gd name="connsiteX112" fmla="*/ 64512 w 116150"/>
                  <a:gd name="connsiteY112" fmla="*/ 94837 h 116150"/>
                  <a:gd name="connsiteX113" fmla="*/ 65513 w 116150"/>
                  <a:gd name="connsiteY113" fmla="*/ 95266 h 116150"/>
                  <a:gd name="connsiteX114" fmla="*/ 66514 w 116150"/>
                  <a:gd name="connsiteY114" fmla="*/ 96696 h 116150"/>
                  <a:gd name="connsiteX115" fmla="*/ 68517 w 116150"/>
                  <a:gd name="connsiteY115" fmla="*/ 98270 h 116150"/>
                  <a:gd name="connsiteX116" fmla="*/ 72808 w 116150"/>
                  <a:gd name="connsiteY116" fmla="*/ 99414 h 116150"/>
                  <a:gd name="connsiteX117" fmla="*/ 74096 w 116150"/>
                  <a:gd name="connsiteY117" fmla="*/ 100129 h 116150"/>
                  <a:gd name="connsiteX118" fmla="*/ 74954 w 116150"/>
                  <a:gd name="connsiteY118" fmla="*/ 101274 h 116150"/>
                  <a:gd name="connsiteX119" fmla="*/ 74668 w 116150"/>
                  <a:gd name="connsiteY119" fmla="*/ 102847 h 116150"/>
                  <a:gd name="connsiteX120" fmla="*/ 72665 w 116150"/>
                  <a:gd name="connsiteY120" fmla="*/ 106709 h 116150"/>
                  <a:gd name="connsiteX121" fmla="*/ 72379 w 116150"/>
                  <a:gd name="connsiteY121" fmla="*/ 107854 h 116150"/>
                  <a:gd name="connsiteX122" fmla="*/ 72665 w 116150"/>
                  <a:gd name="connsiteY122" fmla="*/ 108283 h 116150"/>
                  <a:gd name="connsiteX123" fmla="*/ 72236 w 116150"/>
                  <a:gd name="connsiteY123" fmla="*/ 108998 h 116150"/>
                  <a:gd name="connsiteX124" fmla="*/ 69518 w 116150"/>
                  <a:gd name="connsiteY124" fmla="*/ 111573 h 116150"/>
                  <a:gd name="connsiteX125" fmla="*/ 69232 w 116150"/>
                  <a:gd name="connsiteY125" fmla="*/ 112431 h 116150"/>
                  <a:gd name="connsiteX126" fmla="*/ 70091 w 116150"/>
                  <a:gd name="connsiteY126" fmla="*/ 113862 h 116150"/>
                  <a:gd name="connsiteX127" fmla="*/ 70806 w 116150"/>
                  <a:gd name="connsiteY127" fmla="*/ 115149 h 116150"/>
                  <a:gd name="connsiteX128" fmla="*/ 70806 w 116150"/>
                  <a:gd name="connsiteY128" fmla="*/ 115149 h 116150"/>
                  <a:gd name="connsiteX129" fmla="*/ 72379 w 116150"/>
                  <a:gd name="connsiteY129" fmla="*/ 115721 h 116150"/>
                  <a:gd name="connsiteX130" fmla="*/ 73953 w 116150"/>
                  <a:gd name="connsiteY130" fmla="*/ 115864 h 116150"/>
                  <a:gd name="connsiteX131" fmla="*/ 76814 w 116150"/>
                  <a:gd name="connsiteY131" fmla="*/ 116007 h 116150"/>
                  <a:gd name="connsiteX132" fmla="*/ 79817 w 116150"/>
                  <a:gd name="connsiteY132" fmla="*/ 116150 h 116150"/>
                  <a:gd name="connsiteX133" fmla="*/ 81391 w 116150"/>
                  <a:gd name="connsiteY133" fmla="*/ 109999 h 116150"/>
                  <a:gd name="connsiteX134" fmla="*/ 80103 w 116150"/>
                  <a:gd name="connsiteY134" fmla="*/ 108140 h 116150"/>
                  <a:gd name="connsiteX135" fmla="*/ 78530 w 116150"/>
                  <a:gd name="connsiteY135" fmla="*/ 107282 h 116150"/>
                  <a:gd name="connsiteX136" fmla="*/ 76670 w 116150"/>
                  <a:gd name="connsiteY136" fmla="*/ 106852 h 116150"/>
                  <a:gd name="connsiteX137" fmla="*/ 75812 w 116150"/>
                  <a:gd name="connsiteY137" fmla="*/ 105994 h 116150"/>
                  <a:gd name="connsiteX138" fmla="*/ 75526 w 116150"/>
                  <a:gd name="connsiteY138" fmla="*/ 104993 h 116150"/>
                  <a:gd name="connsiteX139" fmla="*/ 75812 w 116150"/>
                  <a:gd name="connsiteY139" fmla="*/ 104421 h 116150"/>
                  <a:gd name="connsiteX140" fmla="*/ 77958 w 116150"/>
                  <a:gd name="connsiteY140" fmla="*/ 104564 h 116150"/>
                  <a:gd name="connsiteX141" fmla="*/ 78673 w 116150"/>
                  <a:gd name="connsiteY141" fmla="*/ 103992 h 116150"/>
                  <a:gd name="connsiteX142" fmla="*/ 83822 w 116150"/>
                  <a:gd name="connsiteY142" fmla="*/ 100416 h 116150"/>
                  <a:gd name="connsiteX143" fmla="*/ 83966 w 116150"/>
                  <a:gd name="connsiteY143" fmla="*/ 99700 h 116150"/>
                  <a:gd name="connsiteX144" fmla="*/ 83250 w 116150"/>
                  <a:gd name="connsiteY144" fmla="*/ 99271 h 116150"/>
                  <a:gd name="connsiteX145" fmla="*/ 82249 w 116150"/>
                  <a:gd name="connsiteY145" fmla="*/ 99128 h 116150"/>
                  <a:gd name="connsiteX146" fmla="*/ 81963 w 116150"/>
                  <a:gd name="connsiteY146" fmla="*/ 98413 h 116150"/>
                  <a:gd name="connsiteX147" fmla="*/ 81963 w 116150"/>
                  <a:gd name="connsiteY147" fmla="*/ 97412 h 116150"/>
                  <a:gd name="connsiteX148" fmla="*/ 84681 w 116150"/>
                  <a:gd name="connsiteY148" fmla="*/ 92119 h 116150"/>
                  <a:gd name="connsiteX149" fmla="*/ 85539 w 116150"/>
                  <a:gd name="connsiteY149" fmla="*/ 89830 h 116150"/>
                  <a:gd name="connsiteX150" fmla="*/ 85682 w 116150"/>
                  <a:gd name="connsiteY150" fmla="*/ 88257 h 116150"/>
                  <a:gd name="connsiteX151" fmla="*/ 85539 w 116150"/>
                  <a:gd name="connsiteY151" fmla="*/ 86683 h 116150"/>
                  <a:gd name="connsiteX152" fmla="*/ 83966 w 116150"/>
                  <a:gd name="connsiteY152" fmla="*/ 84252 h 116150"/>
                  <a:gd name="connsiteX153" fmla="*/ 82392 w 116150"/>
                  <a:gd name="connsiteY153" fmla="*/ 82249 h 116150"/>
                  <a:gd name="connsiteX154" fmla="*/ 82392 w 116150"/>
                  <a:gd name="connsiteY154" fmla="*/ 80676 h 116150"/>
                  <a:gd name="connsiteX155" fmla="*/ 81248 w 116150"/>
                  <a:gd name="connsiteY155" fmla="*/ 79818 h 116150"/>
                  <a:gd name="connsiteX156" fmla="*/ 78101 w 116150"/>
                  <a:gd name="connsiteY156" fmla="*/ 75669 h 116150"/>
                  <a:gd name="connsiteX157" fmla="*/ 78101 w 116150"/>
                  <a:gd name="connsiteY157" fmla="*/ 74096 h 116150"/>
                  <a:gd name="connsiteX158" fmla="*/ 79817 w 116150"/>
                  <a:gd name="connsiteY158" fmla="*/ 72808 h 116150"/>
                  <a:gd name="connsiteX159" fmla="*/ 82249 w 116150"/>
                  <a:gd name="connsiteY159" fmla="*/ 71950 h 116150"/>
                  <a:gd name="connsiteX160" fmla="*/ 83107 w 116150"/>
                  <a:gd name="connsiteY160" fmla="*/ 71235 h 116150"/>
                  <a:gd name="connsiteX161" fmla="*/ 84538 w 116150"/>
                  <a:gd name="connsiteY161" fmla="*/ 70806 h 116150"/>
                  <a:gd name="connsiteX162" fmla="*/ 88543 w 116150"/>
                  <a:gd name="connsiteY162" fmla="*/ 71950 h 116150"/>
                  <a:gd name="connsiteX163" fmla="*/ 90260 w 116150"/>
                  <a:gd name="connsiteY163" fmla="*/ 72951 h 116150"/>
                  <a:gd name="connsiteX164" fmla="*/ 90831 w 116150"/>
                  <a:gd name="connsiteY164" fmla="*/ 72665 h 116150"/>
                  <a:gd name="connsiteX165" fmla="*/ 92405 w 116150"/>
                  <a:gd name="connsiteY165" fmla="*/ 71521 h 116150"/>
                  <a:gd name="connsiteX166" fmla="*/ 95266 w 116150"/>
                  <a:gd name="connsiteY166" fmla="*/ 71664 h 116150"/>
                  <a:gd name="connsiteX167" fmla="*/ 101989 w 116150"/>
                  <a:gd name="connsiteY167" fmla="*/ 69375 h 116150"/>
                  <a:gd name="connsiteX168" fmla="*/ 102990 w 116150"/>
                  <a:gd name="connsiteY168" fmla="*/ 68231 h 116150"/>
                  <a:gd name="connsiteX169" fmla="*/ 103706 w 116150"/>
                  <a:gd name="connsiteY169" fmla="*/ 67087 h 116150"/>
                  <a:gd name="connsiteX170" fmla="*/ 103706 w 116150"/>
                  <a:gd name="connsiteY170" fmla="*/ 66515 h 116150"/>
                  <a:gd name="connsiteX171" fmla="*/ 101130 w 116150"/>
                  <a:gd name="connsiteY171" fmla="*/ 64226 h 116150"/>
                  <a:gd name="connsiteX172" fmla="*/ 100988 w 116150"/>
                  <a:gd name="connsiteY172" fmla="*/ 63368 h 116150"/>
                  <a:gd name="connsiteX173" fmla="*/ 101274 w 116150"/>
                  <a:gd name="connsiteY173" fmla="*/ 62366 h 116150"/>
                  <a:gd name="connsiteX174" fmla="*/ 101989 w 116150"/>
                  <a:gd name="connsiteY174" fmla="*/ 61651 h 116150"/>
                  <a:gd name="connsiteX175" fmla="*/ 103562 w 116150"/>
                  <a:gd name="connsiteY175" fmla="*/ 61079 h 116150"/>
                  <a:gd name="connsiteX176" fmla="*/ 105279 w 116150"/>
                  <a:gd name="connsiteY176" fmla="*/ 60078 h 116150"/>
                  <a:gd name="connsiteX177" fmla="*/ 108998 w 116150"/>
                  <a:gd name="connsiteY177" fmla="*/ 57217 h 116150"/>
                  <a:gd name="connsiteX178" fmla="*/ 110285 w 116150"/>
                  <a:gd name="connsiteY178" fmla="*/ 54785 h 116150"/>
                  <a:gd name="connsiteX179" fmla="*/ 110714 w 116150"/>
                  <a:gd name="connsiteY179" fmla="*/ 52067 h 116150"/>
                  <a:gd name="connsiteX180" fmla="*/ 110858 w 116150"/>
                  <a:gd name="connsiteY180" fmla="*/ 50065 h 116150"/>
                  <a:gd name="connsiteX181" fmla="*/ 109856 w 116150"/>
                  <a:gd name="connsiteY181" fmla="*/ 48491 h 116150"/>
                  <a:gd name="connsiteX182" fmla="*/ 108855 w 116150"/>
                  <a:gd name="connsiteY182" fmla="*/ 47490 h 116150"/>
                  <a:gd name="connsiteX183" fmla="*/ 107424 w 116150"/>
                  <a:gd name="connsiteY183" fmla="*/ 47633 h 116150"/>
                  <a:gd name="connsiteX184" fmla="*/ 104706 w 116150"/>
                  <a:gd name="connsiteY184" fmla="*/ 47490 h 116150"/>
                  <a:gd name="connsiteX185" fmla="*/ 102132 w 116150"/>
                  <a:gd name="connsiteY185" fmla="*/ 46632 h 116150"/>
                  <a:gd name="connsiteX186" fmla="*/ 100701 w 116150"/>
                  <a:gd name="connsiteY186" fmla="*/ 45201 h 116150"/>
                  <a:gd name="connsiteX187" fmla="*/ 100415 w 116150"/>
                  <a:gd name="connsiteY187" fmla="*/ 43914 h 116150"/>
                  <a:gd name="connsiteX188" fmla="*/ 100988 w 116150"/>
                  <a:gd name="connsiteY188" fmla="*/ 43056 h 116150"/>
                  <a:gd name="connsiteX189" fmla="*/ 101130 w 116150"/>
                  <a:gd name="connsiteY189" fmla="*/ 42054 h 116150"/>
                  <a:gd name="connsiteX190" fmla="*/ 100701 w 116150"/>
                  <a:gd name="connsiteY190" fmla="*/ 41053 h 116150"/>
                  <a:gd name="connsiteX191" fmla="*/ 100845 w 116150"/>
                  <a:gd name="connsiteY191" fmla="*/ 40195 h 116150"/>
                  <a:gd name="connsiteX192" fmla="*/ 101989 w 116150"/>
                  <a:gd name="connsiteY192" fmla="*/ 39480 h 116150"/>
                  <a:gd name="connsiteX193" fmla="*/ 109999 w 116150"/>
                  <a:gd name="connsiteY193" fmla="*/ 39480 h 116150"/>
                  <a:gd name="connsiteX194" fmla="*/ 110571 w 116150"/>
                  <a:gd name="connsiteY194" fmla="*/ 38764 h 116150"/>
                  <a:gd name="connsiteX195" fmla="*/ 111144 w 116150"/>
                  <a:gd name="connsiteY195" fmla="*/ 34902 h 116150"/>
                  <a:gd name="connsiteX196" fmla="*/ 113146 w 116150"/>
                  <a:gd name="connsiteY196" fmla="*/ 29038 h 116150"/>
                  <a:gd name="connsiteX197" fmla="*/ 115006 w 116150"/>
                  <a:gd name="connsiteY197" fmla="*/ 25748 h 116150"/>
                  <a:gd name="connsiteX198" fmla="*/ 115292 w 116150"/>
                  <a:gd name="connsiteY198" fmla="*/ 24317 h 116150"/>
                  <a:gd name="connsiteX199" fmla="*/ 115292 w 116150"/>
                  <a:gd name="connsiteY199" fmla="*/ 16593 h 116150"/>
                  <a:gd name="connsiteX200" fmla="*/ 116150 w 116150"/>
                  <a:gd name="connsiteY200" fmla="*/ 14018 h 116150"/>
                  <a:gd name="connsiteX201" fmla="*/ 73809 w 116150"/>
                  <a:gd name="connsiteY201" fmla="*/ 48920 h 116150"/>
                  <a:gd name="connsiteX202" fmla="*/ 64798 w 116150"/>
                  <a:gd name="connsiteY202" fmla="*/ 56072 h 116150"/>
                  <a:gd name="connsiteX203" fmla="*/ 59362 w 116150"/>
                  <a:gd name="connsiteY203" fmla="*/ 54499 h 116150"/>
                  <a:gd name="connsiteX204" fmla="*/ 51066 w 116150"/>
                  <a:gd name="connsiteY204" fmla="*/ 52353 h 116150"/>
                  <a:gd name="connsiteX205" fmla="*/ 50351 w 116150"/>
                  <a:gd name="connsiteY205" fmla="*/ 51495 h 116150"/>
                  <a:gd name="connsiteX206" fmla="*/ 51066 w 116150"/>
                  <a:gd name="connsiteY206" fmla="*/ 49922 h 116150"/>
                  <a:gd name="connsiteX207" fmla="*/ 51924 w 116150"/>
                  <a:gd name="connsiteY207" fmla="*/ 48920 h 116150"/>
                  <a:gd name="connsiteX208" fmla="*/ 52067 w 116150"/>
                  <a:gd name="connsiteY208" fmla="*/ 48062 h 116150"/>
                  <a:gd name="connsiteX209" fmla="*/ 52067 w 116150"/>
                  <a:gd name="connsiteY209" fmla="*/ 45201 h 116150"/>
                  <a:gd name="connsiteX210" fmla="*/ 51781 w 116150"/>
                  <a:gd name="connsiteY210" fmla="*/ 43342 h 116150"/>
                  <a:gd name="connsiteX211" fmla="*/ 51924 w 116150"/>
                  <a:gd name="connsiteY211" fmla="*/ 40910 h 116150"/>
                  <a:gd name="connsiteX212" fmla="*/ 54070 w 116150"/>
                  <a:gd name="connsiteY212" fmla="*/ 40767 h 116150"/>
                  <a:gd name="connsiteX213" fmla="*/ 57217 w 116150"/>
                  <a:gd name="connsiteY213" fmla="*/ 39050 h 116150"/>
                  <a:gd name="connsiteX214" fmla="*/ 57360 w 116150"/>
                  <a:gd name="connsiteY214" fmla="*/ 36619 h 116150"/>
                  <a:gd name="connsiteX215" fmla="*/ 54928 w 116150"/>
                  <a:gd name="connsiteY215" fmla="*/ 34330 h 116150"/>
                  <a:gd name="connsiteX216" fmla="*/ 53498 w 116150"/>
                  <a:gd name="connsiteY216" fmla="*/ 32328 h 116150"/>
                  <a:gd name="connsiteX217" fmla="*/ 52782 w 116150"/>
                  <a:gd name="connsiteY217" fmla="*/ 30325 h 116150"/>
                  <a:gd name="connsiteX218" fmla="*/ 52067 w 116150"/>
                  <a:gd name="connsiteY218" fmla="*/ 28751 h 116150"/>
                  <a:gd name="connsiteX219" fmla="*/ 54642 w 116150"/>
                  <a:gd name="connsiteY219" fmla="*/ 27035 h 116150"/>
                  <a:gd name="connsiteX220" fmla="*/ 58218 w 116150"/>
                  <a:gd name="connsiteY220" fmla="*/ 24603 h 116150"/>
                  <a:gd name="connsiteX221" fmla="*/ 61508 w 116150"/>
                  <a:gd name="connsiteY221" fmla="*/ 23030 h 116150"/>
                  <a:gd name="connsiteX222" fmla="*/ 62080 w 116150"/>
                  <a:gd name="connsiteY222" fmla="*/ 24031 h 116150"/>
                  <a:gd name="connsiteX223" fmla="*/ 62509 w 116150"/>
                  <a:gd name="connsiteY223" fmla="*/ 29753 h 116150"/>
                  <a:gd name="connsiteX224" fmla="*/ 62795 w 116150"/>
                  <a:gd name="connsiteY224" fmla="*/ 30897 h 116150"/>
                  <a:gd name="connsiteX225" fmla="*/ 63797 w 116150"/>
                  <a:gd name="connsiteY225" fmla="*/ 31612 h 116150"/>
                  <a:gd name="connsiteX226" fmla="*/ 66514 w 116150"/>
                  <a:gd name="connsiteY226" fmla="*/ 32041 h 116150"/>
                  <a:gd name="connsiteX227" fmla="*/ 69804 w 116150"/>
                  <a:gd name="connsiteY227" fmla="*/ 31755 h 116150"/>
                  <a:gd name="connsiteX228" fmla="*/ 70091 w 116150"/>
                  <a:gd name="connsiteY228" fmla="*/ 33186 h 116150"/>
                  <a:gd name="connsiteX229" fmla="*/ 68803 w 116150"/>
                  <a:gd name="connsiteY229" fmla="*/ 34616 h 116150"/>
                  <a:gd name="connsiteX230" fmla="*/ 68517 w 116150"/>
                  <a:gd name="connsiteY230" fmla="*/ 35617 h 116150"/>
                  <a:gd name="connsiteX231" fmla="*/ 68374 w 116150"/>
                  <a:gd name="connsiteY231" fmla="*/ 38621 h 116150"/>
                  <a:gd name="connsiteX232" fmla="*/ 68517 w 116150"/>
                  <a:gd name="connsiteY232" fmla="*/ 39623 h 116150"/>
                  <a:gd name="connsiteX233" fmla="*/ 69518 w 116150"/>
                  <a:gd name="connsiteY233" fmla="*/ 40767 h 116150"/>
                  <a:gd name="connsiteX234" fmla="*/ 74954 w 116150"/>
                  <a:gd name="connsiteY234" fmla="*/ 41625 h 116150"/>
                  <a:gd name="connsiteX235" fmla="*/ 75955 w 116150"/>
                  <a:gd name="connsiteY235" fmla="*/ 43485 h 116150"/>
                  <a:gd name="connsiteX236" fmla="*/ 76098 w 116150"/>
                  <a:gd name="connsiteY236" fmla="*/ 46632 h 116150"/>
                  <a:gd name="connsiteX237" fmla="*/ 73809 w 116150"/>
                  <a:gd name="connsiteY237" fmla="*/ 48920 h 116150"/>
                  <a:gd name="connsiteX238" fmla="*/ 20026 w 116150"/>
                  <a:gd name="connsiteY238" fmla="*/ 90546 h 116150"/>
                  <a:gd name="connsiteX239" fmla="*/ 16163 w 116150"/>
                  <a:gd name="connsiteY239" fmla="*/ 92262 h 116150"/>
                  <a:gd name="connsiteX240" fmla="*/ 11157 w 116150"/>
                  <a:gd name="connsiteY240" fmla="*/ 91690 h 116150"/>
                  <a:gd name="connsiteX241" fmla="*/ 7295 w 116150"/>
                  <a:gd name="connsiteY241" fmla="*/ 90546 h 116150"/>
                  <a:gd name="connsiteX242" fmla="*/ 2288 w 116150"/>
                  <a:gd name="connsiteY242" fmla="*/ 90832 h 116150"/>
                  <a:gd name="connsiteX243" fmla="*/ 0 w 116150"/>
                  <a:gd name="connsiteY243" fmla="*/ 91404 h 116150"/>
                  <a:gd name="connsiteX244" fmla="*/ 858 w 116150"/>
                  <a:gd name="connsiteY244" fmla="*/ 94837 h 116150"/>
                  <a:gd name="connsiteX245" fmla="*/ 1573 w 116150"/>
                  <a:gd name="connsiteY245" fmla="*/ 95981 h 116150"/>
                  <a:gd name="connsiteX246" fmla="*/ 2431 w 116150"/>
                  <a:gd name="connsiteY246" fmla="*/ 96696 h 116150"/>
                  <a:gd name="connsiteX247" fmla="*/ 3576 w 116150"/>
                  <a:gd name="connsiteY247" fmla="*/ 96839 h 116150"/>
                  <a:gd name="connsiteX248" fmla="*/ 5006 w 116150"/>
                  <a:gd name="connsiteY248" fmla="*/ 95981 h 116150"/>
                  <a:gd name="connsiteX249" fmla="*/ 6866 w 116150"/>
                  <a:gd name="connsiteY249" fmla="*/ 95123 h 116150"/>
                  <a:gd name="connsiteX250" fmla="*/ 9870 w 116150"/>
                  <a:gd name="connsiteY250" fmla="*/ 95552 h 116150"/>
                  <a:gd name="connsiteX251" fmla="*/ 12158 w 116150"/>
                  <a:gd name="connsiteY251" fmla="*/ 96410 h 116150"/>
                  <a:gd name="connsiteX252" fmla="*/ 13016 w 116150"/>
                  <a:gd name="connsiteY252" fmla="*/ 97269 h 116150"/>
                  <a:gd name="connsiteX253" fmla="*/ 14447 w 116150"/>
                  <a:gd name="connsiteY253" fmla="*/ 98127 h 116150"/>
                  <a:gd name="connsiteX254" fmla="*/ 16593 w 116150"/>
                  <a:gd name="connsiteY254" fmla="*/ 98270 h 116150"/>
                  <a:gd name="connsiteX255" fmla="*/ 20741 w 116150"/>
                  <a:gd name="connsiteY255" fmla="*/ 96696 h 116150"/>
                  <a:gd name="connsiteX256" fmla="*/ 24746 w 116150"/>
                  <a:gd name="connsiteY256" fmla="*/ 94265 h 116150"/>
                  <a:gd name="connsiteX257" fmla="*/ 25891 w 116150"/>
                  <a:gd name="connsiteY257" fmla="*/ 92548 h 116150"/>
                  <a:gd name="connsiteX258" fmla="*/ 26320 w 116150"/>
                  <a:gd name="connsiteY258" fmla="*/ 90975 h 116150"/>
                  <a:gd name="connsiteX259" fmla="*/ 22886 w 116150"/>
                  <a:gd name="connsiteY259" fmla="*/ 91976 h 116150"/>
                  <a:gd name="connsiteX260" fmla="*/ 20026 w 116150"/>
                  <a:gd name="connsiteY260" fmla="*/ 90546 h 116150"/>
                  <a:gd name="connsiteX261" fmla="*/ 73953 w 116150"/>
                  <a:gd name="connsiteY261" fmla="*/ 43342 h 116150"/>
                  <a:gd name="connsiteX262" fmla="*/ 72093 w 116150"/>
                  <a:gd name="connsiteY262" fmla="*/ 42626 h 116150"/>
                  <a:gd name="connsiteX263" fmla="*/ 69804 w 116150"/>
                  <a:gd name="connsiteY263" fmla="*/ 42340 h 116150"/>
                  <a:gd name="connsiteX264" fmla="*/ 66228 w 116150"/>
                  <a:gd name="connsiteY264" fmla="*/ 43485 h 116150"/>
                  <a:gd name="connsiteX265" fmla="*/ 61365 w 116150"/>
                  <a:gd name="connsiteY265" fmla="*/ 46203 h 116150"/>
                  <a:gd name="connsiteX266" fmla="*/ 55071 w 116150"/>
                  <a:gd name="connsiteY266" fmla="*/ 50780 h 116150"/>
                  <a:gd name="connsiteX267" fmla="*/ 55500 w 116150"/>
                  <a:gd name="connsiteY267" fmla="*/ 51638 h 116150"/>
                  <a:gd name="connsiteX268" fmla="*/ 57217 w 116150"/>
                  <a:gd name="connsiteY268" fmla="*/ 52640 h 116150"/>
                  <a:gd name="connsiteX269" fmla="*/ 62652 w 116150"/>
                  <a:gd name="connsiteY269" fmla="*/ 54070 h 116150"/>
                  <a:gd name="connsiteX270" fmla="*/ 64941 w 116150"/>
                  <a:gd name="connsiteY270" fmla="*/ 53927 h 116150"/>
                  <a:gd name="connsiteX271" fmla="*/ 66371 w 116150"/>
                  <a:gd name="connsiteY271" fmla="*/ 53069 h 116150"/>
                  <a:gd name="connsiteX272" fmla="*/ 68517 w 116150"/>
                  <a:gd name="connsiteY272" fmla="*/ 50923 h 116150"/>
                  <a:gd name="connsiteX273" fmla="*/ 72093 w 116150"/>
                  <a:gd name="connsiteY273" fmla="*/ 48777 h 116150"/>
                  <a:gd name="connsiteX274" fmla="*/ 73953 w 116150"/>
                  <a:gd name="connsiteY274" fmla="*/ 47347 h 116150"/>
                  <a:gd name="connsiteX275" fmla="*/ 74954 w 116150"/>
                  <a:gd name="connsiteY275" fmla="*/ 45917 h 116150"/>
                  <a:gd name="connsiteX276" fmla="*/ 74811 w 116150"/>
                  <a:gd name="connsiteY276" fmla="*/ 44629 h 116150"/>
                  <a:gd name="connsiteX277" fmla="*/ 73953 w 116150"/>
                  <a:gd name="connsiteY277" fmla="*/ 43342 h 116150"/>
                  <a:gd name="connsiteX278" fmla="*/ 11586 w 116150"/>
                  <a:gd name="connsiteY278" fmla="*/ 79245 h 116150"/>
                  <a:gd name="connsiteX279" fmla="*/ 14161 w 116150"/>
                  <a:gd name="connsiteY279" fmla="*/ 78673 h 116150"/>
                  <a:gd name="connsiteX280" fmla="*/ 18166 w 116150"/>
                  <a:gd name="connsiteY280" fmla="*/ 81391 h 116150"/>
                  <a:gd name="connsiteX281" fmla="*/ 21885 w 116150"/>
                  <a:gd name="connsiteY281" fmla="*/ 80533 h 116150"/>
                  <a:gd name="connsiteX282" fmla="*/ 21599 w 116150"/>
                  <a:gd name="connsiteY282" fmla="*/ 79818 h 116150"/>
                  <a:gd name="connsiteX283" fmla="*/ 21027 w 116150"/>
                  <a:gd name="connsiteY283" fmla="*/ 79102 h 116150"/>
                  <a:gd name="connsiteX284" fmla="*/ 18023 w 116150"/>
                  <a:gd name="connsiteY284" fmla="*/ 76957 h 116150"/>
                  <a:gd name="connsiteX285" fmla="*/ 13160 w 116150"/>
                  <a:gd name="connsiteY285" fmla="*/ 76671 h 116150"/>
                  <a:gd name="connsiteX286" fmla="*/ 10442 w 116150"/>
                  <a:gd name="connsiteY286" fmla="*/ 77386 h 116150"/>
                  <a:gd name="connsiteX287" fmla="*/ 10442 w 116150"/>
                  <a:gd name="connsiteY287" fmla="*/ 78244 h 116150"/>
                  <a:gd name="connsiteX288" fmla="*/ 11586 w 116150"/>
                  <a:gd name="connsiteY288" fmla="*/ 79245 h 11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116150" h="116150">
                    <a:moveTo>
                      <a:pt x="43342" y="25605"/>
                    </a:moveTo>
                    <a:lnTo>
                      <a:pt x="46346" y="22744"/>
                    </a:lnTo>
                    <a:lnTo>
                      <a:pt x="46346" y="18166"/>
                    </a:lnTo>
                    <a:lnTo>
                      <a:pt x="41911" y="21885"/>
                    </a:lnTo>
                    <a:lnTo>
                      <a:pt x="41053" y="24174"/>
                    </a:lnTo>
                    <a:lnTo>
                      <a:pt x="41625" y="24889"/>
                    </a:lnTo>
                    <a:lnTo>
                      <a:pt x="43342" y="25605"/>
                    </a:lnTo>
                    <a:close/>
                    <a:moveTo>
                      <a:pt x="53069" y="13017"/>
                    </a:moveTo>
                    <a:lnTo>
                      <a:pt x="50637" y="12874"/>
                    </a:lnTo>
                    <a:lnTo>
                      <a:pt x="47061" y="15449"/>
                    </a:lnTo>
                    <a:lnTo>
                      <a:pt x="47490" y="15878"/>
                    </a:lnTo>
                    <a:lnTo>
                      <a:pt x="53069" y="13017"/>
                    </a:lnTo>
                    <a:close/>
                    <a:moveTo>
                      <a:pt x="71950" y="7438"/>
                    </a:moveTo>
                    <a:lnTo>
                      <a:pt x="77958" y="6723"/>
                    </a:lnTo>
                    <a:lnTo>
                      <a:pt x="77958" y="6437"/>
                    </a:lnTo>
                    <a:lnTo>
                      <a:pt x="76384" y="6008"/>
                    </a:lnTo>
                    <a:lnTo>
                      <a:pt x="71235" y="6151"/>
                    </a:lnTo>
                    <a:lnTo>
                      <a:pt x="69661" y="6437"/>
                    </a:lnTo>
                    <a:lnTo>
                      <a:pt x="69947" y="6866"/>
                    </a:lnTo>
                    <a:lnTo>
                      <a:pt x="71950" y="7438"/>
                    </a:lnTo>
                    <a:close/>
                    <a:moveTo>
                      <a:pt x="59648" y="9870"/>
                    </a:moveTo>
                    <a:lnTo>
                      <a:pt x="67373" y="7724"/>
                    </a:lnTo>
                    <a:lnTo>
                      <a:pt x="66657" y="7438"/>
                    </a:lnTo>
                    <a:lnTo>
                      <a:pt x="62366" y="7867"/>
                    </a:lnTo>
                    <a:lnTo>
                      <a:pt x="55643" y="9441"/>
                    </a:lnTo>
                    <a:lnTo>
                      <a:pt x="56930" y="10013"/>
                    </a:lnTo>
                    <a:lnTo>
                      <a:pt x="59648" y="9870"/>
                    </a:lnTo>
                    <a:close/>
                    <a:moveTo>
                      <a:pt x="104277" y="0"/>
                    </a:moveTo>
                    <a:lnTo>
                      <a:pt x="102847" y="0"/>
                    </a:lnTo>
                    <a:lnTo>
                      <a:pt x="100272" y="858"/>
                    </a:lnTo>
                    <a:lnTo>
                      <a:pt x="99414" y="2003"/>
                    </a:lnTo>
                    <a:lnTo>
                      <a:pt x="102275" y="1860"/>
                    </a:lnTo>
                    <a:lnTo>
                      <a:pt x="104277" y="0"/>
                    </a:lnTo>
                    <a:close/>
                    <a:moveTo>
                      <a:pt x="90116" y="4720"/>
                    </a:moveTo>
                    <a:lnTo>
                      <a:pt x="88829" y="4577"/>
                    </a:lnTo>
                    <a:lnTo>
                      <a:pt x="85110" y="5436"/>
                    </a:lnTo>
                    <a:lnTo>
                      <a:pt x="84824" y="5865"/>
                    </a:lnTo>
                    <a:lnTo>
                      <a:pt x="85825" y="6151"/>
                    </a:lnTo>
                    <a:lnTo>
                      <a:pt x="90116" y="4720"/>
                    </a:lnTo>
                    <a:close/>
                    <a:moveTo>
                      <a:pt x="116150" y="14018"/>
                    </a:moveTo>
                    <a:lnTo>
                      <a:pt x="112002" y="13303"/>
                    </a:lnTo>
                    <a:lnTo>
                      <a:pt x="109284" y="12159"/>
                    </a:lnTo>
                    <a:lnTo>
                      <a:pt x="107568" y="10156"/>
                    </a:lnTo>
                    <a:lnTo>
                      <a:pt x="104706" y="7438"/>
                    </a:lnTo>
                    <a:lnTo>
                      <a:pt x="97125" y="7724"/>
                    </a:lnTo>
                    <a:lnTo>
                      <a:pt x="90831" y="8439"/>
                    </a:lnTo>
                    <a:lnTo>
                      <a:pt x="82106" y="8726"/>
                    </a:lnTo>
                    <a:lnTo>
                      <a:pt x="76384" y="10013"/>
                    </a:lnTo>
                    <a:lnTo>
                      <a:pt x="66085" y="14447"/>
                    </a:lnTo>
                    <a:lnTo>
                      <a:pt x="63510" y="16736"/>
                    </a:lnTo>
                    <a:lnTo>
                      <a:pt x="60936" y="21599"/>
                    </a:lnTo>
                    <a:lnTo>
                      <a:pt x="51924" y="27178"/>
                    </a:lnTo>
                    <a:lnTo>
                      <a:pt x="46631" y="29324"/>
                    </a:lnTo>
                    <a:lnTo>
                      <a:pt x="45201" y="28465"/>
                    </a:lnTo>
                    <a:lnTo>
                      <a:pt x="43055" y="27893"/>
                    </a:lnTo>
                    <a:lnTo>
                      <a:pt x="41339" y="30754"/>
                    </a:lnTo>
                    <a:lnTo>
                      <a:pt x="40338" y="33329"/>
                    </a:lnTo>
                    <a:lnTo>
                      <a:pt x="36761" y="48205"/>
                    </a:lnTo>
                    <a:lnTo>
                      <a:pt x="34330" y="53641"/>
                    </a:lnTo>
                    <a:lnTo>
                      <a:pt x="31183" y="58218"/>
                    </a:lnTo>
                    <a:lnTo>
                      <a:pt x="26177" y="63797"/>
                    </a:lnTo>
                    <a:lnTo>
                      <a:pt x="23888" y="65656"/>
                    </a:lnTo>
                    <a:lnTo>
                      <a:pt x="22457" y="66372"/>
                    </a:lnTo>
                    <a:lnTo>
                      <a:pt x="20741" y="69089"/>
                    </a:lnTo>
                    <a:lnTo>
                      <a:pt x="19310" y="72379"/>
                    </a:lnTo>
                    <a:lnTo>
                      <a:pt x="18309" y="73810"/>
                    </a:lnTo>
                    <a:lnTo>
                      <a:pt x="24031" y="79388"/>
                    </a:lnTo>
                    <a:lnTo>
                      <a:pt x="24746" y="80962"/>
                    </a:lnTo>
                    <a:lnTo>
                      <a:pt x="25461" y="81820"/>
                    </a:lnTo>
                    <a:lnTo>
                      <a:pt x="20026" y="82392"/>
                    </a:lnTo>
                    <a:lnTo>
                      <a:pt x="22315" y="84252"/>
                    </a:lnTo>
                    <a:lnTo>
                      <a:pt x="25175" y="85539"/>
                    </a:lnTo>
                    <a:lnTo>
                      <a:pt x="27035" y="86111"/>
                    </a:lnTo>
                    <a:lnTo>
                      <a:pt x="28036" y="87399"/>
                    </a:lnTo>
                    <a:lnTo>
                      <a:pt x="26033" y="87971"/>
                    </a:lnTo>
                    <a:lnTo>
                      <a:pt x="24031" y="87971"/>
                    </a:lnTo>
                    <a:lnTo>
                      <a:pt x="16307" y="83251"/>
                    </a:lnTo>
                    <a:lnTo>
                      <a:pt x="12015" y="82392"/>
                    </a:lnTo>
                    <a:lnTo>
                      <a:pt x="6151" y="82678"/>
                    </a:lnTo>
                    <a:lnTo>
                      <a:pt x="4720" y="83251"/>
                    </a:lnTo>
                    <a:lnTo>
                      <a:pt x="3147" y="84681"/>
                    </a:lnTo>
                    <a:lnTo>
                      <a:pt x="5292" y="86827"/>
                    </a:lnTo>
                    <a:lnTo>
                      <a:pt x="7295" y="88114"/>
                    </a:lnTo>
                    <a:lnTo>
                      <a:pt x="10585" y="88257"/>
                    </a:lnTo>
                    <a:lnTo>
                      <a:pt x="14447" y="89830"/>
                    </a:lnTo>
                    <a:lnTo>
                      <a:pt x="20026" y="88543"/>
                    </a:lnTo>
                    <a:lnTo>
                      <a:pt x="24031" y="90260"/>
                    </a:lnTo>
                    <a:lnTo>
                      <a:pt x="26606" y="90832"/>
                    </a:lnTo>
                    <a:lnTo>
                      <a:pt x="29038" y="91833"/>
                    </a:lnTo>
                    <a:lnTo>
                      <a:pt x="31183" y="92119"/>
                    </a:lnTo>
                    <a:lnTo>
                      <a:pt x="32041" y="91690"/>
                    </a:lnTo>
                    <a:lnTo>
                      <a:pt x="31469" y="89258"/>
                    </a:lnTo>
                    <a:lnTo>
                      <a:pt x="33185" y="87971"/>
                    </a:lnTo>
                    <a:lnTo>
                      <a:pt x="35045" y="87399"/>
                    </a:lnTo>
                    <a:lnTo>
                      <a:pt x="35903" y="88400"/>
                    </a:lnTo>
                    <a:lnTo>
                      <a:pt x="37620" y="89401"/>
                    </a:lnTo>
                    <a:lnTo>
                      <a:pt x="39050" y="89401"/>
                    </a:lnTo>
                    <a:lnTo>
                      <a:pt x="42769" y="86683"/>
                    </a:lnTo>
                    <a:lnTo>
                      <a:pt x="43628" y="87256"/>
                    </a:lnTo>
                    <a:lnTo>
                      <a:pt x="44486" y="88257"/>
                    </a:lnTo>
                    <a:lnTo>
                      <a:pt x="44629" y="89115"/>
                    </a:lnTo>
                    <a:lnTo>
                      <a:pt x="44772" y="89974"/>
                    </a:lnTo>
                    <a:lnTo>
                      <a:pt x="45630" y="90260"/>
                    </a:lnTo>
                    <a:lnTo>
                      <a:pt x="48491" y="90116"/>
                    </a:lnTo>
                    <a:lnTo>
                      <a:pt x="49922" y="88543"/>
                    </a:lnTo>
                    <a:lnTo>
                      <a:pt x="51066" y="87542"/>
                    </a:lnTo>
                    <a:lnTo>
                      <a:pt x="51924" y="88114"/>
                    </a:lnTo>
                    <a:lnTo>
                      <a:pt x="52353" y="89974"/>
                    </a:lnTo>
                    <a:lnTo>
                      <a:pt x="53212" y="92405"/>
                    </a:lnTo>
                    <a:lnTo>
                      <a:pt x="56645" y="95123"/>
                    </a:lnTo>
                    <a:lnTo>
                      <a:pt x="59505" y="95838"/>
                    </a:lnTo>
                    <a:lnTo>
                      <a:pt x="63081" y="95266"/>
                    </a:lnTo>
                    <a:lnTo>
                      <a:pt x="64512" y="94837"/>
                    </a:lnTo>
                    <a:lnTo>
                      <a:pt x="65513" y="95266"/>
                    </a:lnTo>
                    <a:lnTo>
                      <a:pt x="66514" y="96696"/>
                    </a:lnTo>
                    <a:lnTo>
                      <a:pt x="68517" y="98270"/>
                    </a:lnTo>
                    <a:lnTo>
                      <a:pt x="72808" y="99414"/>
                    </a:lnTo>
                    <a:lnTo>
                      <a:pt x="74096" y="100129"/>
                    </a:lnTo>
                    <a:lnTo>
                      <a:pt x="74954" y="101274"/>
                    </a:lnTo>
                    <a:lnTo>
                      <a:pt x="74668" y="102847"/>
                    </a:lnTo>
                    <a:lnTo>
                      <a:pt x="72665" y="106709"/>
                    </a:lnTo>
                    <a:lnTo>
                      <a:pt x="72379" y="107854"/>
                    </a:lnTo>
                    <a:lnTo>
                      <a:pt x="72665" y="108283"/>
                    </a:lnTo>
                    <a:lnTo>
                      <a:pt x="72236" y="108998"/>
                    </a:lnTo>
                    <a:lnTo>
                      <a:pt x="69518" y="111573"/>
                    </a:lnTo>
                    <a:lnTo>
                      <a:pt x="69232" y="112431"/>
                    </a:lnTo>
                    <a:lnTo>
                      <a:pt x="70091" y="113862"/>
                    </a:lnTo>
                    <a:lnTo>
                      <a:pt x="70806" y="115149"/>
                    </a:lnTo>
                    <a:lnTo>
                      <a:pt x="70806" y="115149"/>
                    </a:lnTo>
                    <a:lnTo>
                      <a:pt x="72379" y="115721"/>
                    </a:lnTo>
                    <a:lnTo>
                      <a:pt x="73953" y="115864"/>
                    </a:lnTo>
                    <a:lnTo>
                      <a:pt x="76814" y="116007"/>
                    </a:lnTo>
                    <a:lnTo>
                      <a:pt x="79817" y="116150"/>
                    </a:lnTo>
                    <a:lnTo>
                      <a:pt x="81391" y="109999"/>
                    </a:lnTo>
                    <a:lnTo>
                      <a:pt x="80103" y="108140"/>
                    </a:lnTo>
                    <a:lnTo>
                      <a:pt x="78530" y="107282"/>
                    </a:lnTo>
                    <a:lnTo>
                      <a:pt x="76670" y="106852"/>
                    </a:lnTo>
                    <a:lnTo>
                      <a:pt x="75812" y="105994"/>
                    </a:lnTo>
                    <a:lnTo>
                      <a:pt x="75526" y="104993"/>
                    </a:lnTo>
                    <a:lnTo>
                      <a:pt x="75812" y="104421"/>
                    </a:lnTo>
                    <a:lnTo>
                      <a:pt x="77958" y="104564"/>
                    </a:lnTo>
                    <a:lnTo>
                      <a:pt x="78673" y="103992"/>
                    </a:lnTo>
                    <a:lnTo>
                      <a:pt x="83822" y="100416"/>
                    </a:lnTo>
                    <a:lnTo>
                      <a:pt x="83966" y="99700"/>
                    </a:lnTo>
                    <a:lnTo>
                      <a:pt x="83250" y="99271"/>
                    </a:lnTo>
                    <a:lnTo>
                      <a:pt x="82249" y="99128"/>
                    </a:lnTo>
                    <a:lnTo>
                      <a:pt x="81963" y="98413"/>
                    </a:lnTo>
                    <a:lnTo>
                      <a:pt x="81963" y="97412"/>
                    </a:lnTo>
                    <a:lnTo>
                      <a:pt x="84681" y="92119"/>
                    </a:lnTo>
                    <a:lnTo>
                      <a:pt x="85539" y="89830"/>
                    </a:lnTo>
                    <a:lnTo>
                      <a:pt x="85682" y="88257"/>
                    </a:lnTo>
                    <a:lnTo>
                      <a:pt x="85539" y="86683"/>
                    </a:lnTo>
                    <a:lnTo>
                      <a:pt x="83966" y="84252"/>
                    </a:lnTo>
                    <a:lnTo>
                      <a:pt x="82392" y="82249"/>
                    </a:lnTo>
                    <a:lnTo>
                      <a:pt x="82392" y="80676"/>
                    </a:lnTo>
                    <a:lnTo>
                      <a:pt x="81248" y="79818"/>
                    </a:lnTo>
                    <a:lnTo>
                      <a:pt x="78101" y="75669"/>
                    </a:lnTo>
                    <a:lnTo>
                      <a:pt x="78101" y="74096"/>
                    </a:lnTo>
                    <a:lnTo>
                      <a:pt x="79817" y="72808"/>
                    </a:lnTo>
                    <a:lnTo>
                      <a:pt x="82249" y="71950"/>
                    </a:lnTo>
                    <a:lnTo>
                      <a:pt x="83107" y="71235"/>
                    </a:lnTo>
                    <a:lnTo>
                      <a:pt x="84538" y="70806"/>
                    </a:lnTo>
                    <a:lnTo>
                      <a:pt x="88543" y="71950"/>
                    </a:lnTo>
                    <a:lnTo>
                      <a:pt x="90260" y="72951"/>
                    </a:lnTo>
                    <a:lnTo>
                      <a:pt x="90831" y="72665"/>
                    </a:lnTo>
                    <a:lnTo>
                      <a:pt x="92405" y="71521"/>
                    </a:lnTo>
                    <a:lnTo>
                      <a:pt x="95266" y="71664"/>
                    </a:lnTo>
                    <a:lnTo>
                      <a:pt x="101989" y="69375"/>
                    </a:lnTo>
                    <a:lnTo>
                      <a:pt x="102990" y="68231"/>
                    </a:lnTo>
                    <a:lnTo>
                      <a:pt x="103706" y="67087"/>
                    </a:lnTo>
                    <a:lnTo>
                      <a:pt x="103706" y="66515"/>
                    </a:lnTo>
                    <a:lnTo>
                      <a:pt x="101130" y="64226"/>
                    </a:lnTo>
                    <a:lnTo>
                      <a:pt x="100988" y="63368"/>
                    </a:lnTo>
                    <a:lnTo>
                      <a:pt x="101274" y="62366"/>
                    </a:lnTo>
                    <a:lnTo>
                      <a:pt x="101989" y="61651"/>
                    </a:lnTo>
                    <a:lnTo>
                      <a:pt x="103562" y="61079"/>
                    </a:lnTo>
                    <a:lnTo>
                      <a:pt x="105279" y="60078"/>
                    </a:lnTo>
                    <a:lnTo>
                      <a:pt x="108998" y="57217"/>
                    </a:lnTo>
                    <a:lnTo>
                      <a:pt x="110285" y="54785"/>
                    </a:lnTo>
                    <a:lnTo>
                      <a:pt x="110714" y="52067"/>
                    </a:lnTo>
                    <a:lnTo>
                      <a:pt x="110858" y="50065"/>
                    </a:lnTo>
                    <a:lnTo>
                      <a:pt x="109856" y="48491"/>
                    </a:lnTo>
                    <a:lnTo>
                      <a:pt x="108855" y="47490"/>
                    </a:lnTo>
                    <a:lnTo>
                      <a:pt x="107424" y="47633"/>
                    </a:lnTo>
                    <a:lnTo>
                      <a:pt x="104706" y="47490"/>
                    </a:lnTo>
                    <a:lnTo>
                      <a:pt x="102132" y="46632"/>
                    </a:lnTo>
                    <a:lnTo>
                      <a:pt x="100701" y="45201"/>
                    </a:lnTo>
                    <a:lnTo>
                      <a:pt x="100415" y="43914"/>
                    </a:lnTo>
                    <a:lnTo>
                      <a:pt x="100988" y="43056"/>
                    </a:lnTo>
                    <a:lnTo>
                      <a:pt x="101130" y="42054"/>
                    </a:lnTo>
                    <a:lnTo>
                      <a:pt x="100701" y="41053"/>
                    </a:lnTo>
                    <a:lnTo>
                      <a:pt x="100845" y="40195"/>
                    </a:lnTo>
                    <a:lnTo>
                      <a:pt x="101989" y="39480"/>
                    </a:lnTo>
                    <a:lnTo>
                      <a:pt x="109999" y="39480"/>
                    </a:lnTo>
                    <a:lnTo>
                      <a:pt x="110571" y="38764"/>
                    </a:lnTo>
                    <a:lnTo>
                      <a:pt x="111144" y="34902"/>
                    </a:lnTo>
                    <a:lnTo>
                      <a:pt x="113146" y="29038"/>
                    </a:lnTo>
                    <a:lnTo>
                      <a:pt x="115006" y="25748"/>
                    </a:lnTo>
                    <a:lnTo>
                      <a:pt x="115292" y="24317"/>
                    </a:lnTo>
                    <a:lnTo>
                      <a:pt x="115292" y="16593"/>
                    </a:lnTo>
                    <a:lnTo>
                      <a:pt x="116150" y="14018"/>
                    </a:lnTo>
                    <a:close/>
                    <a:moveTo>
                      <a:pt x="73809" y="48920"/>
                    </a:moveTo>
                    <a:lnTo>
                      <a:pt x="64798" y="56072"/>
                    </a:lnTo>
                    <a:lnTo>
                      <a:pt x="59362" y="54499"/>
                    </a:lnTo>
                    <a:lnTo>
                      <a:pt x="51066" y="52353"/>
                    </a:lnTo>
                    <a:lnTo>
                      <a:pt x="50351" y="51495"/>
                    </a:lnTo>
                    <a:lnTo>
                      <a:pt x="51066" y="49922"/>
                    </a:lnTo>
                    <a:lnTo>
                      <a:pt x="51924" y="48920"/>
                    </a:lnTo>
                    <a:lnTo>
                      <a:pt x="52067" y="48062"/>
                    </a:lnTo>
                    <a:lnTo>
                      <a:pt x="52067" y="45201"/>
                    </a:lnTo>
                    <a:lnTo>
                      <a:pt x="51781" y="43342"/>
                    </a:lnTo>
                    <a:lnTo>
                      <a:pt x="51924" y="40910"/>
                    </a:lnTo>
                    <a:lnTo>
                      <a:pt x="54070" y="40767"/>
                    </a:lnTo>
                    <a:lnTo>
                      <a:pt x="57217" y="39050"/>
                    </a:lnTo>
                    <a:lnTo>
                      <a:pt x="57360" y="36619"/>
                    </a:lnTo>
                    <a:lnTo>
                      <a:pt x="54928" y="34330"/>
                    </a:lnTo>
                    <a:lnTo>
                      <a:pt x="53498" y="32328"/>
                    </a:lnTo>
                    <a:lnTo>
                      <a:pt x="52782" y="30325"/>
                    </a:lnTo>
                    <a:lnTo>
                      <a:pt x="52067" y="28751"/>
                    </a:lnTo>
                    <a:lnTo>
                      <a:pt x="54642" y="27035"/>
                    </a:lnTo>
                    <a:lnTo>
                      <a:pt x="58218" y="24603"/>
                    </a:lnTo>
                    <a:lnTo>
                      <a:pt x="61508" y="23030"/>
                    </a:lnTo>
                    <a:lnTo>
                      <a:pt x="62080" y="24031"/>
                    </a:lnTo>
                    <a:lnTo>
                      <a:pt x="62509" y="29753"/>
                    </a:lnTo>
                    <a:lnTo>
                      <a:pt x="62795" y="30897"/>
                    </a:lnTo>
                    <a:lnTo>
                      <a:pt x="63797" y="31612"/>
                    </a:lnTo>
                    <a:lnTo>
                      <a:pt x="66514" y="32041"/>
                    </a:lnTo>
                    <a:lnTo>
                      <a:pt x="69804" y="31755"/>
                    </a:lnTo>
                    <a:lnTo>
                      <a:pt x="70091" y="33186"/>
                    </a:lnTo>
                    <a:lnTo>
                      <a:pt x="68803" y="34616"/>
                    </a:lnTo>
                    <a:lnTo>
                      <a:pt x="68517" y="35617"/>
                    </a:lnTo>
                    <a:lnTo>
                      <a:pt x="68374" y="38621"/>
                    </a:lnTo>
                    <a:lnTo>
                      <a:pt x="68517" y="39623"/>
                    </a:lnTo>
                    <a:lnTo>
                      <a:pt x="69518" y="40767"/>
                    </a:lnTo>
                    <a:lnTo>
                      <a:pt x="74954" y="41625"/>
                    </a:lnTo>
                    <a:lnTo>
                      <a:pt x="75955" y="43485"/>
                    </a:lnTo>
                    <a:lnTo>
                      <a:pt x="76098" y="46632"/>
                    </a:lnTo>
                    <a:lnTo>
                      <a:pt x="73809" y="48920"/>
                    </a:lnTo>
                    <a:close/>
                    <a:moveTo>
                      <a:pt x="20026" y="90546"/>
                    </a:moveTo>
                    <a:lnTo>
                      <a:pt x="16163" y="92262"/>
                    </a:lnTo>
                    <a:lnTo>
                      <a:pt x="11157" y="91690"/>
                    </a:lnTo>
                    <a:lnTo>
                      <a:pt x="7295" y="90546"/>
                    </a:lnTo>
                    <a:lnTo>
                      <a:pt x="2288" y="90832"/>
                    </a:lnTo>
                    <a:lnTo>
                      <a:pt x="0" y="91404"/>
                    </a:lnTo>
                    <a:lnTo>
                      <a:pt x="858" y="94837"/>
                    </a:lnTo>
                    <a:lnTo>
                      <a:pt x="1573" y="95981"/>
                    </a:lnTo>
                    <a:lnTo>
                      <a:pt x="2431" y="96696"/>
                    </a:lnTo>
                    <a:lnTo>
                      <a:pt x="3576" y="96839"/>
                    </a:lnTo>
                    <a:lnTo>
                      <a:pt x="5006" y="95981"/>
                    </a:lnTo>
                    <a:lnTo>
                      <a:pt x="6866" y="95123"/>
                    </a:lnTo>
                    <a:lnTo>
                      <a:pt x="9870" y="95552"/>
                    </a:lnTo>
                    <a:lnTo>
                      <a:pt x="12158" y="96410"/>
                    </a:lnTo>
                    <a:lnTo>
                      <a:pt x="13016" y="97269"/>
                    </a:lnTo>
                    <a:lnTo>
                      <a:pt x="14447" y="98127"/>
                    </a:lnTo>
                    <a:lnTo>
                      <a:pt x="16593" y="98270"/>
                    </a:lnTo>
                    <a:lnTo>
                      <a:pt x="20741" y="96696"/>
                    </a:lnTo>
                    <a:lnTo>
                      <a:pt x="24746" y="94265"/>
                    </a:lnTo>
                    <a:lnTo>
                      <a:pt x="25891" y="92548"/>
                    </a:lnTo>
                    <a:lnTo>
                      <a:pt x="26320" y="90975"/>
                    </a:lnTo>
                    <a:lnTo>
                      <a:pt x="22886" y="91976"/>
                    </a:lnTo>
                    <a:lnTo>
                      <a:pt x="20026" y="90546"/>
                    </a:lnTo>
                    <a:close/>
                    <a:moveTo>
                      <a:pt x="73953" y="43342"/>
                    </a:moveTo>
                    <a:lnTo>
                      <a:pt x="72093" y="42626"/>
                    </a:lnTo>
                    <a:lnTo>
                      <a:pt x="69804" y="42340"/>
                    </a:lnTo>
                    <a:lnTo>
                      <a:pt x="66228" y="43485"/>
                    </a:lnTo>
                    <a:lnTo>
                      <a:pt x="61365" y="46203"/>
                    </a:lnTo>
                    <a:lnTo>
                      <a:pt x="55071" y="50780"/>
                    </a:lnTo>
                    <a:lnTo>
                      <a:pt x="55500" y="51638"/>
                    </a:lnTo>
                    <a:lnTo>
                      <a:pt x="57217" y="52640"/>
                    </a:lnTo>
                    <a:lnTo>
                      <a:pt x="62652" y="54070"/>
                    </a:lnTo>
                    <a:lnTo>
                      <a:pt x="64941" y="53927"/>
                    </a:lnTo>
                    <a:lnTo>
                      <a:pt x="66371" y="53069"/>
                    </a:lnTo>
                    <a:lnTo>
                      <a:pt x="68517" y="50923"/>
                    </a:lnTo>
                    <a:lnTo>
                      <a:pt x="72093" y="48777"/>
                    </a:lnTo>
                    <a:lnTo>
                      <a:pt x="73953" y="47347"/>
                    </a:lnTo>
                    <a:lnTo>
                      <a:pt x="74954" y="45917"/>
                    </a:lnTo>
                    <a:lnTo>
                      <a:pt x="74811" y="44629"/>
                    </a:lnTo>
                    <a:lnTo>
                      <a:pt x="73953" y="43342"/>
                    </a:lnTo>
                    <a:close/>
                    <a:moveTo>
                      <a:pt x="11586" y="79245"/>
                    </a:moveTo>
                    <a:lnTo>
                      <a:pt x="14161" y="78673"/>
                    </a:lnTo>
                    <a:lnTo>
                      <a:pt x="18166" y="81391"/>
                    </a:lnTo>
                    <a:lnTo>
                      <a:pt x="21885" y="80533"/>
                    </a:lnTo>
                    <a:lnTo>
                      <a:pt x="21599" y="79818"/>
                    </a:lnTo>
                    <a:lnTo>
                      <a:pt x="21027" y="79102"/>
                    </a:lnTo>
                    <a:lnTo>
                      <a:pt x="18023" y="76957"/>
                    </a:lnTo>
                    <a:lnTo>
                      <a:pt x="13160" y="76671"/>
                    </a:lnTo>
                    <a:lnTo>
                      <a:pt x="10442" y="77386"/>
                    </a:lnTo>
                    <a:lnTo>
                      <a:pt x="10442" y="78244"/>
                    </a:lnTo>
                    <a:lnTo>
                      <a:pt x="11586" y="7924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8" name="Freeform: Shape 447">
                <a:extLst>
                  <a:ext uri="{FF2B5EF4-FFF2-40B4-BE49-F238E27FC236}">
                    <a16:creationId xmlns:a16="http://schemas.microsoft.com/office/drawing/2014/main" id="{D5ABEEAF-C6E8-7A19-60D6-C73FA63091F4}"/>
                  </a:ext>
                  <a:ext uri="{C183D7F6-B498-43B3-948B-1728B52AA6E4}">
                    <adec:decorative xmlns:adec="http://schemas.microsoft.com/office/drawing/2017/decorative" val="1"/>
                  </a:ext>
                </a:extLst>
              </p:cNvPr>
              <p:cNvSpPr/>
              <p:nvPr/>
            </p:nvSpPr>
            <p:spPr>
              <a:xfrm>
                <a:off x="4085501" y="4017077"/>
                <a:ext cx="9726" cy="5435"/>
              </a:xfrm>
              <a:custGeom>
                <a:avLst/>
                <a:gdLst>
                  <a:gd name="connsiteX0" fmla="*/ 429 w 9726"/>
                  <a:gd name="connsiteY0" fmla="*/ 0 h 5435"/>
                  <a:gd name="connsiteX1" fmla="*/ 143 w 9726"/>
                  <a:gd name="connsiteY1" fmla="*/ 143 h 5435"/>
                  <a:gd name="connsiteX2" fmla="*/ 0 w 9726"/>
                  <a:gd name="connsiteY2" fmla="*/ 715 h 5435"/>
                  <a:gd name="connsiteX3" fmla="*/ 429 w 9726"/>
                  <a:gd name="connsiteY3" fmla="*/ 1001 h 5435"/>
                  <a:gd name="connsiteX4" fmla="*/ 715 w 9726"/>
                  <a:gd name="connsiteY4" fmla="*/ 858 h 5435"/>
                  <a:gd name="connsiteX5" fmla="*/ 858 w 9726"/>
                  <a:gd name="connsiteY5" fmla="*/ 572 h 5435"/>
                  <a:gd name="connsiteX6" fmla="*/ 715 w 9726"/>
                  <a:gd name="connsiteY6" fmla="*/ 143 h 5435"/>
                  <a:gd name="connsiteX7" fmla="*/ 429 w 9726"/>
                  <a:gd name="connsiteY7" fmla="*/ 0 h 5435"/>
                  <a:gd name="connsiteX8" fmla="*/ 8726 w 9726"/>
                  <a:gd name="connsiteY8" fmla="*/ 4434 h 5435"/>
                  <a:gd name="connsiteX9" fmla="*/ 8582 w 9726"/>
                  <a:gd name="connsiteY9" fmla="*/ 4291 h 5435"/>
                  <a:gd name="connsiteX10" fmla="*/ 8296 w 9726"/>
                  <a:gd name="connsiteY10" fmla="*/ 4148 h 5435"/>
                  <a:gd name="connsiteX11" fmla="*/ 7724 w 9726"/>
                  <a:gd name="connsiteY11" fmla="*/ 3862 h 5435"/>
                  <a:gd name="connsiteX12" fmla="*/ 7867 w 9726"/>
                  <a:gd name="connsiteY12" fmla="*/ 4864 h 5435"/>
                  <a:gd name="connsiteX13" fmla="*/ 8296 w 9726"/>
                  <a:gd name="connsiteY13" fmla="*/ 5436 h 5435"/>
                  <a:gd name="connsiteX14" fmla="*/ 9012 w 9726"/>
                  <a:gd name="connsiteY14" fmla="*/ 5436 h 5435"/>
                  <a:gd name="connsiteX15" fmla="*/ 9727 w 9726"/>
                  <a:gd name="connsiteY15" fmla="*/ 4864 h 5435"/>
                  <a:gd name="connsiteX16" fmla="*/ 8726 w 9726"/>
                  <a:gd name="connsiteY16" fmla="*/ 4434 h 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26" h="5435">
                    <a:moveTo>
                      <a:pt x="429" y="0"/>
                    </a:moveTo>
                    <a:lnTo>
                      <a:pt x="143" y="143"/>
                    </a:lnTo>
                    <a:lnTo>
                      <a:pt x="0" y="715"/>
                    </a:lnTo>
                    <a:lnTo>
                      <a:pt x="429" y="1001"/>
                    </a:lnTo>
                    <a:lnTo>
                      <a:pt x="715" y="858"/>
                    </a:lnTo>
                    <a:lnTo>
                      <a:pt x="858" y="572"/>
                    </a:lnTo>
                    <a:lnTo>
                      <a:pt x="715" y="143"/>
                    </a:lnTo>
                    <a:lnTo>
                      <a:pt x="429" y="0"/>
                    </a:lnTo>
                    <a:close/>
                    <a:moveTo>
                      <a:pt x="8726" y="4434"/>
                    </a:moveTo>
                    <a:lnTo>
                      <a:pt x="8582" y="4291"/>
                    </a:lnTo>
                    <a:lnTo>
                      <a:pt x="8296" y="4148"/>
                    </a:lnTo>
                    <a:lnTo>
                      <a:pt x="7724" y="3862"/>
                    </a:lnTo>
                    <a:lnTo>
                      <a:pt x="7867" y="4864"/>
                    </a:lnTo>
                    <a:lnTo>
                      <a:pt x="8296" y="5436"/>
                    </a:lnTo>
                    <a:lnTo>
                      <a:pt x="9012" y="5436"/>
                    </a:lnTo>
                    <a:lnTo>
                      <a:pt x="9727" y="4864"/>
                    </a:lnTo>
                    <a:lnTo>
                      <a:pt x="8726" y="443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49" name="Freeform: Shape 448">
                <a:extLst>
                  <a:ext uri="{FF2B5EF4-FFF2-40B4-BE49-F238E27FC236}">
                    <a16:creationId xmlns:a16="http://schemas.microsoft.com/office/drawing/2014/main" id="{A3E24512-A96B-2EDD-7C6B-1515E76753A0}"/>
                  </a:ext>
                  <a:ext uri="{C183D7F6-B498-43B3-948B-1728B52AA6E4}">
                    <adec:decorative xmlns:adec="http://schemas.microsoft.com/office/drawing/2017/decorative" val="1"/>
                  </a:ext>
                </a:extLst>
              </p:cNvPr>
              <p:cNvSpPr/>
              <p:nvPr/>
            </p:nvSpPr>
            <p:spPr>
              <a:xfrm>
                <a:off x="3348405" y="4098468"/>
                <a:ext cx="136319" cy="130311"/>
              </a:xfrm>
              <a:custGeom>
                <a:avLst/>
                <a:gdLst>
                  <a:gd name="connsiteX0" fmla="*/ 130597 w 136319"/>
                  <a:gd name="connsiteY0" fmla="*/ 3290 h 130311"/>
                  <a:gd name="connsiteX1" fmla="*/ 131742 w 136319"/>
                  <a:gd name="connsiteY1" fmla="*/ 3576 h 130311"/>
                  <a:gd name="connsiteX2" fmla="*/ 131885 w 136319"/>
                  <a:gd name="connsiteY2" fmla="*/ 6294 h 130311"/>
                  <a:gd name="connsiteX3" fmla="*/ 132600 w 136319"/>
                  <a:gd name="connsiteY3" fmla="*/ 6008 h 130311"/>
                  <a:gd name="connsiteX4" fmla="*/ 134603 w 136319"/>
                  <a:gd name="connsiteY4" fmla="*/ 2289 h 130311"/>
                  <a:gd name="connsiteX5" fmla="*/ 135461 w 136319"/>
                  <a:gd name="connsiteY5" fmla="*/ 1573 h 130311"/>
                  <a:gd name="connsiteX6" fmla="*/ 136319 w 136319"/>
                  <a:gd name="connsiteY6" fmla="*/ 429 h 130311"/>
                  <a:gd name="connsiteX7" fmla="*/ 128595 w 136319"/>
                  <a:gd name="connsiteY7" fmla="*/ 0 h 130311"/>
                  <a:gd name="connsiteX8" fmla="*/ 124876 w 136319"/>
                  <a:gd name="connsiteY8" fmla="*/ 1001 h 130311"/>
                  <a:gd name="connsiteX9" fmla="*/ 123302 w 136319"/>
                  <a:gd name="connsiteY9" fmla="*/ 3147 h 130311"/>
                  <a:gd name="connsiteX10" fmla="*/ 121872 w 136319"/>
                  <a:gd name="connsiteY10" fmla="*/ 4148 h 130311"/>
                  <a:gd name="connsiteX11" fmla="*/ 120728 w 136319"/>
                  <a:gd name="connsiteY11" fmla="*/ 3862 h 130311"/>
                  <a:gd name="connsiteX12" fmla="*/ 118439 w 136319"/>
                  <a:gd name="connsiteY12" fmla="*/ 4720 h 130311"/>
                  <a:gd name="connsiteX13" fmla="*/ 114863 w 136319"/>
                  <a:gd name="connsiteY13" fmla="*/ 6580 h 130311"/>
                  <a:gd name="connsiteX14" fmla="*/ 111716 w 136319"/>
                  <a:gd name="connsiteY14" fmla="*/ 7295 h 130311"/>
                  <a:gd name="connsiteX15" fmla="*/ 108855 w 136319"/>
                  <a:gd name="connsiteY15" fmla="*/ 6866 h 130311"/>
                  <a:gd name="connsiteX16" fmla="*/ 107997 w 136319"/>
                  <a:gd name="connsiteY16" fmla="*/ 7295 h 130311"/>
                  <a:gd name="connsiteX17" fmla="*/ 107711 w 136319"/>
                  <a:gd name="connsiteY17" fmla="*/ 7867 h 130311"/>
                  <a:gd name="connsiteX18" fmla="*/ 107282 w 136319"/>
                  <a:gd name="connsiteY18" fmla="*/ 8439 h 130311"/>
                  <a:gd name="connsiteX19" fmla="*/ 106137 w 136319"/>
                  <a:gd name="connsiteY19" fmla="*/ 8726 h 130311"/>
                  <a:gd name="connsiteX20" fmla="*/ 104850 w 136319"/>
                  <a:gd name="connsiteY20" fmla="*/ 8583 h 130311"/>
                  <a:gd name="connsiteX21" fmla="*/ 103419 w 136319"/>
                  <a:gd name="connsiteY21" fmla="*/ 7867 h 130311"/>
                  <a:gd name="connsiteX22" fmla="*/ 102704 w 136319"/>
                  <a:gd name="connsiteY22" fmla="*/ 8154 h 130311"/>
                  <a:gd name="connsiteX23" fmla="*/ 102561 w 136319"/>
                  <a:gd name="connsiteY23" fmla="*/ 9441 h 130311"/>
                  <a:gd name="connsiteX24" fmla="*/ 101846 w 136319"/>
                  <a:gd name="connsiteY24" fmla="*/ 9727 h 130311"/>
                  <a:gd name="connsiteX25" fmla="*/ 100416 w 136319"/>
                  <a:gd name="connsiteY25" fmla="*/ 9155 h 130311"/>
                  <a:gd name="connsiteX26" fmla="*/ 98842 w 136319"/>
                  <a:gd name="connsiteY26" fmla="*/ 9584 h 130311"/>
                  <a:gd name="connsiteX27" fmla="*/ 96983 w 136319"/>
                  <a:gd name="connsiteY27" fmla="*/ 11014 h 130311"/>
                  <a:gd name="connsiteX28" fmla="*/ 94408 w 136319"/>
                  <a:gd name="connsiteY28" fmla="*/ 11300 h 130311"/>
                  <a:gd name="connsiteX29" fmla="*/ 91118 w 136319"/>
                  <a:gd name="connsiteY29" fmla="*/ 10442 h 130311"/>
                  <a:gd name="connsiteX30" fmla="*/ 88543 w 136319"/>
                  <a:gd name="connsiteY30" fmla="*/ 8869 h 130311"/>
                  <a:gd name="connsiteX31" fmla="*/ 86683 w 136319"/>
                  <a:gd name="connsiteY31" fmla="*/ 6437 h 130311"/>
                  <a:gd name="connsiteX32" fmla="*/ 84538 w 136319"/>
                  <a:gd name="connsiteY32" fmla="*/ 5865 h 130311"/>
                  <a:gd name="connsiteX33" fmla="*/ 80819 w 136319"/>
                  <a:gd name="connsiteY33" fmla="*/ 7581 h 130311"/>
                  <a:gd name="connsiteX34" fmla="*/ 79245 w 136319"/>
                  <a:gd name="connsiteY34" fmla="*/ 9584 h 130311"/>
                  <a:gd name="connsiteX35" fmla="*/ 78959 w 136319"/>
                  <a:gd name="connsiteY35" fmla="*/ 10871 h 130311"/>
                  <a:gd name="connsiteX36" fmla="*/ 79388 w 136319"/>
                  <a:gd name="connsiteY36" fmla="*/ 12015 h 130311"/>
                  <a:gd name="connsiteX37" fmla="*/ 78673 w 136319"/>
                  <a:gd name="connsiteY37" fmla="*/ 12731 h 130311"/>
                  <a:gd name="connsiteX38" fmla="*/ 76957 w 136319"/>
                  <a:gd name="connsiteY38" fmla="*/ 13160 h 130311"/>
                  <a:gd name="connsiteX39" fmla="*/ 75669 w 136319"/>
                  <a:gd name="connsiteY39" fmla="*/ 14590 h 130311"/>
                  <a:gd name="connsiteX40" fmla="*/ 74811 w 136319"/>
                  <a:gd name="connsiteY40" fmla="*/ 17022 h 130311"/>
                  <a:gd name="connsiteX41" fmla="*/ 74668 w 136319"/>
                  <a:gd name="connsiteY41" fmla="*/ 18882 h 130311"/>
                  <a:gd name="connsiteX42" fmla="*/ 75240 w 136319"/>
                  <a:gd name="connsiteY42" fmla="*/ 20169 h 130311"/>
                  <a:gd name="connsiteX43" fmla="*/ 74382 w 136319"/>
                  <a:gd name="connsiteY43" fmla="*/ 21170 h 130311"/>
                  <a:gd name="connsiteX44" fmla="*/ 72093 w 136319"/>
                  <a:gd name="connsiteY44" fmla="*/ 21742 h 130311"/>
                  <a:gd name="connsiteX45" fmla="*/ 69375 w 136319"/>
                  <a:gd name="connsiteY45" fmla="*/ 23888 h 130311"/>
                  <a:gd name="connsiteX46" fmla="*/ 66228 w 136319"/>
                  <a:gd name="connsiteY46" fmla="*/ 27464 h 130311"/>
                  <a:gd name="connsiteX47" fmla="*/ 63082 w 136319"/>
                  <a:gd name="connsiteY47" fmla="*/ 29896 h 130311"/>
                  <a:gd name="connsiteX48" fmla="*/ 59935 w 136319"/>
                  <a:gd name="connsiteY48" fmla="*/ 31326 h 130311"/>
                  <a:gd name="connsiteX49" fmla="*/ 58504 w 136319"/>
                  <a:gd name="connsiteY49" fmla="*/ 32900 h 130311"/>
                  <a:gd name="connsiteX50" fmla="*/ 58647 w 136319"/>
                  <a:gd name="connsiteY50" fmla="*/ 34616 h 130311"/>
                  <a:gd name="connsiteX51" fmla="*/ 58504 w 136319"/>
                  <a:gd name="connsiteY51" fmla="*/ 35188 h 130311"/>
                  <a:gd name="connsiteX52" fmla="*/ 57932 w 136319"/>
                  <a:gd name="connsiteY52" fmla="*/ 35331 h 130311"/>
                  <a:gd name="connsiteX53" fmla="*/ 56931 w 136319"/>
                  <a:gd name="connsiteY53" fmla="*/ 35618 h 130311"/>
                  <a:gd name="connsiteX54" fmla="*/ 50923 w 136319"/>
                  <a:gd name="connsiteY54" fmla="*/ 31899 h 130311"/>
                  <a:gd name="connsiteX55" fmla="*/ 49207 w 136319"/>
                  <a:gd name="connsiteY55" fmla="*/ 29324 h 130311"/>
                  <a:gd name="connsiteX56" fmla="*/ 47776 w 136319"/>
                  <a:gd name="connsiteY56" fmla="*/ 29753 h 130311"/>
                  <a:gd name="connsiteX57" fmla="*/ 45916 w 136319"/>
                  <a:gd name="connsiteY57" fmla="*/ 31040 h 130311"/>
                  <a:gd name="connsiteX58" fmla="*/ 43342 w 136319"/>
                  <a:gd name="connsiteY58" fmla="*/ 33901 h 130311"/>
                  <a:gd name="connsiteX59" fmla="*/ 40481 w 136319"/>
                  <a:gd name="connsiteY59" fmla="*/ 37906 h 130311"/>
                  <a:gd name="connsiteX60" fmla="*/ 39050 w 136319"/>
                  <a:gd name="connsiteY60" fmla="*/ 38335 h 130311"/>
                  <a:gd name="connsiteX61" fmla="*/ 32041 w 136319"/>
                  <a:gd name="connsiteY61" fmla="*/ 37763 h 130311"/>
                  <a:gd name="connsiteX62" fmla="*/ 28322 w 136319"/>
                  <a:gd name="connsiteY62" fmla="*/ 38049 h 130311"/>
                  <a:gd name="connsiteX63" fmla="*/ 27607 w 136319"/>
                  <a:gd name="connsiteY63" fmla="*/ 38621 h 130311"/>
                  <a:gd name="connsiteX64" fmla="*/ 27321 w 136319"/>
                  <a:gd name="connsiteY64" fmla="*/ 40052 h 130311"/>
                  <a:gd name="connsiteX65" fmla="*/ 27464 w 136319"/>
                  <a:gd name="connsiteY65" fmla="*/ 42054 h 130311"/>
                  <a:gd name="connsiteX66" fmla="*/ 28465 w 136319"/>
                  <a:gd name="connsiteY66" fmla="*/ 49064 h 130311"/>
                  <a:gd name="connsiteX67" fmla="*/ 29038 w 136319"/>
                  <a:gd name="connsiteY67" fmla="*/ 51924 h 130311"/>
                  <a:gd name="connsiteX68" fmla="*/ 28465 w 136319"/>
                  <a:gd name="connsiteY68" fmla="*/ 52783 h 130311"/>
                  <a:gd name="connsiteX69" fmla="*/ 26606 w 136319"/>
                  <a:gd name="connsiteY69" fmla="*/ 52926 h 130311"/>
                  <a:gd name="connsiteX70" fmla="*/ 24174 w 136319"/>
                  <a:gd name="connsiteY70" fmla="*/ 53355 h 130311"/>
                  <a:gd name="connsiteX71" fmla="*/ 22887 w 136319"/>
                  <a:gd name="connsiteY71" fmla="*/ 54642 h 130311"/>
                  <a:gd name="connsiteX72" fmla="*/ 22601 w 136319"/>
                  <a:gd name="connsiteY72" fmla="*/ 55930 h 130311"/>
                  <a:gd name="connsiteX73" fmla="*/ 22457 w 136319"/>
                  <a:gd name="connsiteY73" fmla="*/ 57789 h 130311"/>
                  <a:gd name="connsiteX74" fmla="*/ 21742 w 136319"/>
                  <a:gd name="connsiteY74" fmla="*/ 59792 h 130311"/>
                  <a:gd name="connsiteX75" fmla="*/ 20169 w 136319"/>
                  <a:gd name="connsiteY75" fmla="*/ 61222 h 130311"/>
                  <a:gd name="connsiteX76" fmla="*/ 18596 w 136319"/>
                  <a:gd name="connsiteY76" fmla="*/ 61651 h 130311"/>
                  <a:gd name="connsiteX77" fmla="*/ 10156 w 136319"/>
                  <a:gd name="connsiteY77" fmla="*/ 62080 h 130311"/>
                  <a:gd name="connsiteX78" fmla="*/ 10156 w 136319"/>
                  <a:gd name="connsiteY78" fmla="*/ 62939 h 130311"/>
                  <a:gd name="connsiteX79" fmla="*/ 8582 w 136319"/>
                  <a:gd name="connsiteY79" fmla="*/ 63797 h 130311"/>
                  <a:gd name="connsiteX80" fmla="*/ 7581 w 136319"/>
                  <a:gd name="connsiteY80" fmla="*/ 63797 h 130311"/>
                  <a:gd name="connsiteX81" fmla="*/ 5292 w 136319"/>
                  <a:gd name="connsiteY81" fmla="*/ 61937 h 130311"/>
                  <a:gd name="connsiteX82" fmla="*/ 3862 w 136319"/>
                  <a:gd name="connsiteY82" fmla="*/ 60221 h 130311"/>
                  <a:gd name="connsiteX83" fmla="*/ 2575 w 136319"/>
                  <a:gd name="connsiteY83" fmla="*/ 60078 h 130311"/>
                  <a:gd name="connsiteX84" fmla="*/ 0 w 136319"/>
                  <a:gd name="connsiteY84" fmla="*/ 62510 h 130311"/>
                  <a:gd name="connsiteX85" fmla="*/ 143 w 136319"/>
                  <a:gd name="connsiteY85" fmla="*/ 64369 h 130311"/>
                  <a:gd name="connsiteX86" fmla="*/ 6437 w 136319"/>
                  <a:gd name="connsiteY86" fmla="*/ 68803 h 130311"/>
                  <a:gd name="connsiteX87" fmla="*/ 14590 w 136319"/>
                  <a:gd name="connsiteY87" fmla="*/ 76384 h 130311"/>
                  <a:gd name="connsiteX88" fmla="*/ 16450 w 136319"/>
                  <a:gd name="connsiteY88" fmla="*/ 78673 h 130311"/>
                  <a:gd name="connsiteX89" fmla="*/ 24746 w 136319"/>
                  <a:gd name="connsiteY89" fmla="*/ 84395 h 130311"/>
                  <a:gd name="connsiteX90" fmla="*/ 27607 w 136319"/>
                  <a:gd name="connsiteY90" fmla="*/ 87113 h 130311"/>
                  <a:gd name="connsiteX91" fmla="*/ 30611 w 136319"/>
                  <a:gd name="connsiteY91" fmla="*/ 92405 h 130311"/>
                  <a:gd name="connsiteX92" fmla="*/ 36190 w 136319"/>
                  <a:gd name="connsiteY92" fmla="*/ 99844 h 130311"/>
                  <a:gd name="connsiteX93" fmla="*/ 51495 w 136319"/>
                  <a:gd name="connsiteY93" fmla="*/ 112145 h 130311"/>
                  <a:gd name="connsiteX94" fmla="*/ 55500 w 136319"/>
                  <a:gd name="connsiteY94" fmla="*/ 116150 h 130311"/>
                  <a:gd name="connsiteX95" fmla="*/ 58075 w 136319"/>
                  <a:gd name="connsiteY95" fmla="*/ 119440 h 130311"/>
                  <a:gd name="connsiteX96" fmla="*/ 58075 w 136319"/>
                  <a:gd name="connsiteY96" fmla="*/ 120298 h 130311"/>
                  <a:gd name="connsiteX97" fmla="*/ 58790 w 136319"/>
                  <a:gd name="connsiteY97" fmla="*/ 120156 h 130311"/>
                  <a:gd name="connsiteX98" fmla="*/ 59362 w 136319"/>
                  <a:gd name="connsiteY98" fmla="*/ 119726 h 130311"/>
                  <a:gd name="connsiteX99" fmla="*/ 59791 w 136319"/>
                  <a:gd name="connsiteY99" fmla="*/ 119297 h 130311"/>
                  <a:gd name="connsiteX100" fmla="*/ 60936 w 136319"/>
                  <a:gd name="connsiteY100" fmla="*/ 117581 h 130311"/>
                  <a:gd name="connsiteX101" fmla="*/ 61937 w 136319"/>
                  <a:gd name="connsiteY101" fmla="*/ 116579 h 130311"/>
                  <a:gd name="connsiteX102" fmla="*/ 63082 w 136319"/>
                  <a:gd name="connsiteY102" fmla="*/ 116436 h 130311"/>
                  <a:gd name="connsiteX103" fmla="*/ 64512 w 136319"/>
                  <a:gd name="connsiteY103" fmla="*/ 117152 h 130311"/>
                  <a:gd name="connsiteX104" fmla="*/ 69661 w 136319"/>
                  <a:gd name="connsiteY104" fmla="*/ 119011 h 130311"/>
                  <a:gd name="connsiteX105" fmla="*/ 75383 w 136319"/>
                  <a:gd name="connsiteY105" fmla="*/ 121014 h 130311"/>
                  <a:gd name="connsiteX106" fmla="*/ 83537 w 136319"/>
                  <a:gd name="connsiteY106" fmla="*/ 123875 h 130311"/>
                  <a:gd name="connsiteX107" fmla="*/ 86970 w 136319"/>
                  <a:gd name="connsiteY107" fmla="*/ 122015 h 130311"/>
                  <a:gd name="connsiteX108" fmla="*/ 89830 w 136319"/>
                  <a:gd name="connsiteY108" fmla="*/ 120585 h 130311"/>
                  <a:gd name="connsiteX109" fmla="*/ 91833 w 136319"/>
                  <a:gd name="connsiteY109" fmla="*/ 120728 h 130311"/>
                  <a:gd name="connsiteX110" fmla="*/ 96267 w 136319"/>
                  <a:gd name="connsiteY110" fmla="*/ 122301 h 130311"/>
                  <a:gd name="connsiteX111" fmla="*/ 98842 w 136319"/>
                  <a:gd name="connsiteY111" fmla="*/ 122873 h 130311"/>
                  <a:gd name="connsiteX112" fmla="*/ 100416 w 136319"/>
                  <a:gd name="connsiteY112" fmla="*/ 122730 h 130311"/>
                  <a:gd name="connsiteX113" fmla="*/ 103276 w 136319"/>
                  <a:gd name="connsiteY113" fmla="*/ 125162 h 130311"/>
                  <a:gd name="connsiteX114" fmla="*/ 104850 w 136319"/>
                  <a:gd name="connsiteY114" fmla="*/ 127021 h 130311"/>
                  <a:gd name="connsiteX115" fmla="*/ 105136 w 136319"/>
                  <a:gd name="connsiteY115" fmla="*/ 128166 h 130311"/>
                  <a:gd name="connsiteX116" fmla="*/ 105994 w 136319"/>
                  <a:gd name="connsiteY116" fmla="*/ 128881 h 130311"/>
                  <a:gd name="connsiteX117" fmla="*/ 108140 w 136319"/>
                  <a:gd name="connsiteY117" fmla="*/ 129024 h 130311"/>
                  <a:gd name="connsiteX118" fmla="*/ 113432 w 136319"/>
                  <a:gd name="connsiteY118" fmla="*/ 130311 h 130311"/>
                  <a:gd name="connsiteX119" fmla="*/ 116722 w 136319"/>
                  <a:gd name="connsiteY119" fmla="*/ 130025 h 130311"/>
                  <a:gd name="connsiteX120" fmla="*/ 119726 w 136319"/>
                  <a:gd name="connsiteY120" fmla="*/ 128738 h 130311"/>
                  <a:gd name="connsiteX121" fmla="*/ 121300 w 136319"/>
                  <a:gd name="connsiteY121" fmla="*/ 127164 h 130311"/>
                  <a:gd name="connsiteX122" fmla="*/ 121872 w 136319"/>
                  <a:gd name="connsiteY122" fmla="*/ 124733 h 130311"/>
                  <a:gd name="connsiteX123" fmla="*/ 119726 w 136319"/>
                  <a:gd name="connsiteY123" fmla="*/ 124161 h 130311"/>
                  <a:gd name="connsiteX124" fmla="*/ 118153 w 136319"/>
                  <a:gd name="connsiteY124" fmla="*/ 121872 h 130311"/>
                  <a:gd name="connsiteX125" fmla="*/ 116293 w 136319"/>
                  <a:gd name="connsiteY125" fmla="*/ 118153 h 130311"/>
                  <a:gd name="connsiteX126" fmla="*/ 115149 w 136319"/>
                  <a:gd name="connsiteY126" fmla="*/ 113003 h 130311"/>
                  <a:gd name="connsiteX127" fmla="*/ 115435 w 136319"/>
                  <a:gd name="connsiteY127" fmla="*/ 111430 h 130311"/>
                  <a:gd name="connsiteX128" fmla="*/ 116293 w 136319"/>
                  <a:gd name="connsiteY128" fmla="*/ 109141 h 130311"/>
                  <a:gd name="connsiteX129" fmla="*/ 117867 w 136319"/>
                  <a:gd name="connsiteY129" fmla="*/ 106852 h 130311"/>
                  <a:gd name="connsiteX130" fmla="*/ 118868 w 136319"/>
                  <a:gd name="connsiteY130" fmla="*/ 104993 h 130311"/>
                  <a:gd name="connsiteX131" fmla="*/ 121729 w 136319"/>
                  <a:gd name="connsiteY131" fmla="*/ 102704 h 130311"/>
                  <a:gd name="connsiteX132" fmla="*/ 121300 w 136319"/>
                  <a:gd name="connsiteY132" fmla="*/ 100273 h 130311"/>
                  <a:gd name="connsiteX133" fmla="*/ 120012 w 136319"/>
                  <a:gd name="connsiteY133" fmla="*/ 97269 h 130311"/>
                  <a:gd name="connsiteX134" fmla="*/ 118582 w 136319"/>
                  <a:gd name="connsiteY134" fmla="*/ 97412 h 130311"/>
                  <a:gd name="connsiteX135" fmla="*/ 117437 w 136319"/>
                  <a:gd name="connsiteY135" fmla="*/ 96983 h 130311"/>
                  <a:gd name="connsiteX136" fmla="*/ 116293 w 136319"/>
                  <a:gd name="connsiteY136" fmla="*/ 96267 h 130311"/>
                  <a:gd name="connsiteX137" fmla="*/ 116722 w 136319"/>
                  <a:gd name="connsiteY137" fmla="*/ 95123 h 130311"/>
                  <a:gd name="connsiteX138" fmla="*/ 118010 w 136319"/>
                  <a:gd name="connsiteY138" fmla="*/ 94122 h 130311"/>
                  <a:gd name="connsiteX139" fmla="*/ 117867 w 136319"/>
                  <a:gd name="connsiteY139" fmla="*/ 92691 h 130311"/>
                  <a:gd name="connsiteX140" fmla="*/ 118010 w 136319"/>
                  <a:gd name="connsiteY140" fmla="*/ 90260 h 130311"/>
                  <a:gd name="connsiteX141" fmla="*/ 119583 w 136319"/>
                  <a:gd name="connsiteY141" fmla="*/ 90260 h 130311"/>
                  <a:gd name="connsiteX142" fmla="*/ 120155 w 136319"/>
                  <a:gd name="connsiteY142" fmla="*/ 91118 h 130311"/>
                  <a:gd name="connsiteX143" fmla="*/ 120728 w 136319"/>
                  <a:gd name="connsiteY143" fmla="*/ 91261 h 130311"/>
                  <a:gd name="connsiteX144" fmla="*/ 121014 w 136319"/>
                  <a:gd name="connsiteY144" fmla="*/ 85110 h 130311"/>
                  <a:gd name="connsiteX145" fmla="*/ 121586 w 136319"/>
                  <a:gd name="connsiteY145" fmla="*/ 83251 h 130311"/>
                  <a:gd name="connsiteX146" fmla="*/ 121157 w 136319"/>
                  <a:gd name="connsiteY146" fmla="*/ 81677 h 130311"/>
                  <a:gd name="connsiteX147" fmla="*/ 119726 w 136319"/>
                  <a:gd name="connsiteY147" fmla="*/ 79531 h 130311"/>
                  <a:gd name="connsiteX148" fmla="*/ 118582 w 136319"/>
                  <a:gd name="connsiteY148" fmla="*/ 76671 h 130311"/>
                  <a:gd name="connsiteX149" fmla="*/ 119726 w 136319"/>
                  <a:gd name="connsiteY149" fmla="*/ 75097 h 130311"/>
                  <a:gd name="connsiteX150" fmla="*/ 120871 w 136319"/>
                  <a:gd name="connsiteY150" fmla="*/ 74668 h 130311"/>
                  <a:gd name="connsiteX151" fmla="*/ 122587 w 136319"/>
                  <a:gd name="connsiteY151" fmla="*/ 73238 h 130311"/>
                  <a:gd name="connsiteX152" fmla="*/ 123588 w 136319"/>
                  <a:gd name="connsiteY152" fmla="*/ 70234 h 130311"/>
                  <a:gd name="connsiteX153" fmla="*/ 124017 w 136319"/>
                  <a:gd name="connsiteY153" fmla="*/ 71664 h 130311"/>
                  <a:gd name="connsiteX154" fmla="*/ 123588 w 136319"/>
                  <a:gd name="connsiteY154" fmla="*/ 74382 h 130311"/>
                  <a:gd name="connsiteX155" fmla="*/ 122587 w 136319"/>
                  <a:gd name="connsiteY155" fmla="*/ 76384 h 130311"/>
                  <a:gd name="connsiteX156" fmla="*/ 122444 w 136319"/>
                  <a:gd name="connsiteY156" fmla="*/ 78101 h 130311"/>
                  <a:gd name="connsiteX157" fmla="*/ 123445 w 136319"/>
                  <a:gd name="connsiteY157" fmla="*/ 79960 h 130311"/>
                  <a:gd name="connsiteX158" fmla="*/ 124304 w 136319"/>
                  <a:gd name="connsiteY158" fmla="*/ 80104 h 130311"/>
                  <a:gd name="connsiteX159" fmla="*/ 125877 w 136319"/>
                  <a:gd name="connsiteY159" fmla="*/ 79531 h 130311"/>
                  <a:gd name="connsiteX160" fmla="*/ 125734 w 136319"/>
                  <a:gd name="connsiteY160" fmla="*/ 76384 h 130311"/>
                  <a:gd name="connsiteX161" fmla="*/ 125019 w 136319"/>
                  <a:gd name="connsiteY161" fmla="*/ 73810 h 130311"/>
                  <a:gd name="connsiteX162" fmla="*/ 125877 w 136319"/>
                  <a:gd name="connsiteY162" fmla="*/ 63225 h 130311"/>
                  <a:gd name="connsiteX163" fmla="*/ 124304 w 136319"/>
                  <a:gd name="connsiteY163" fmla="*/ 51781 h 130311"/>
                  <a:gd name="connsiteX164" fmla="*/ 126592 w 136319"/>
                  <a:gd name="connsiteY164" fmla="*/ 39051 h 130311"/>
                  <a:gd name="connsiteX165" fmla="*/ 129024 w 136319"/>
                  <a:gd name="connsiteY165" fmla="*/ 31183 h 130311"/>
                  <a:gd name="connsiteX166" fmla="*/ 131027 w 136319"/>
                  <a:gd name="connsiteY166" fmla="*/ 29324 h 130311"/>
                  <a:gd name="connsiteX167" fmla="*/ 133029 w 136319"/>
                  <a:gd name="connsiteY167" fmla="*/ 26320 h 130311"/>
                  <a:gd name="connsiteX168" fmla="*/ 135175 w 136319"/>
                  <a:gd name="connsiteY168" fmla="*/ 22887 h 130311"/>
                  <a:gd name="connsiteX169" fmla="*/ 135890 w 136319"/>
                  <a:gd name="connsiteY169" fmla="*/ 20598 h 130311"/>
                  <a:gd name="connsiteX170" fmla="*/ 132457 w 136319"/>
                  <a:gd name="connsiteY170" fmla="*/ 8010 h 130311"/>
                  <a:gd name="connsiteX171" fmla="*/ 131170 w 136319"/>
                  <a:gd name="connsiteY171" fmla="*/ 7581 h 130311"/>
                  <a:gd name="connsiteX172" fmla="*/ 130168 w 136319"/>
                  <a:gd name="connsiteY172" fmla="*/ 7581 h 130311"/>
                  <a:gd name="connsiteX173" fmla="*/ 129024 w 136319"/>
                  <a:gd name="connsiteY173" fmla="*/ 5722 h 130311"/>
                  <a:gd name="connsiteX174" fmla="*/ 129739 w 136319"/>
                  <a:gd name="connsiteY174" fmla="*/ 4291 h 130311"/>
                  <a:gd name="connsiteX175" fmla="*/ 130597 w 136319"/>
                  <a:gd name="connsiteY175" fmla="*/ 3290 h 130311"/>
                  <a:gd name="connsiteX176" fmla="*/ 47204 w 136319"/>
                  <a:gd name="connsiteY176" fmla="*/ 85682 h 130311"/>
                  <a:gd name="connsiteX177" fmla="*/ 45058 w 136319"/>
                  <a:gd name="connsiteY177" fmla="*/ 86398 h 130311"/>
                  <a:gd name="connsiteX178" fmla="*/ 42484 w 136319"/>
                  <a:gd name="connsiteY178" fmla="*/ 86827 h 130311"/>
                  <a:gd name="connsiteX179" fmla="*/ 40910 w 136319"/>
                  <a:gd name="connsiteY179" fmla="*/ 86683 h 130311"/>
                  <a:gd name="connsiteX180" fmla="*/ 41196 w 136319"/>
                  <a:gd name="connsiteY180" fmla="*/ 85825 h 130311"/>
                  <a:gd name="connsiteX181" fmla="*/ 41482 w 136319"/>
                  <a:gd name="connsiteY181" fmla="*/ 84681 h 130311"/>
                  <a:gd name="connsiteX182" fmla="*/ 41339 w 136319"/>
                  <a:gd name="connsiteY182" fmla="*/ 83966 h 130311"/>
                  <a:gd name="connsiteX183" fmla="*/ 40767 w 136319"/>
                  <a:gd name="connsiteY183" fmla="*/ 83537 h 130311"/>
                  <a:gd name="connsiteX184" fmla="*/ 38907 w 136319"/>
                  <a:gd name="connsiteY184" fmla="*/ 83680 h 130311"/>
                  <a:gd name="connsiteX185" fmla="*/ 36333 w 136319"/>
                  <a:gd name="connsiteY185" fmla="*/ 83680 h 130311"/>
                  <a:gd name="connsiteX186" fmla="*/ 34616 w 136319"/>
                  <a:gd name="connsiteY186" fmla="*/ 82822 h 130311"/>
                  <a:gd name="connsiteX187" fmla="*/ 33329 w 136319"/>
                  <a:gd name="connsiteY187" fmla="*/ 81677 h 130311"/>
                  <a:gd name="connsiteX188" fmla="*/ 32757 w 136319"/>
                  <a:gd name="connsiteY188" fmla="*/ 80533 h 130311"/>
                  <a:gd name="connsiteX189" fmla="*/ 32757 w 136319"/>
                  <a:gd name="connsiteY189" fmla="*/ 79818 h 130311"/>
                  <a:gd name="connsiteX190" fmla="*/ 34044 w 136319"/>
                  <a:gd name="connsiteY190" fmla="*/ 79675 h 130311"/>
                  <a:gd name="connsiteX191" fmla="*/ 36333 w 136319"/>
                  <a:gd name="connsiteY191" fmla="*/ 79102 h 130311"/>
                  <a:gd name="connsiteX192" fmla="*/ 38335 w 136319"/>
                  <a:gd name="connsiteY192" fmla="*/ 77958 h 130311"/>
                  <a:gd name="connsiteX193" fmla="*/ 40195 w 136319"/>
                  <a:gd name="connsiteY193" fmla="*/ 77386 h 130311"/>
                  <a:gd name="connsiteX194" fmla="*/ 41482 w 136319"/>
                  <a:gd name="connsiteY194" fmla="*/ 77529 h 130311"/>
                  <a:gd name="connsiteX195" fmla="*/ 43199 w 136319"/>
                  <a:gd name="connsiteY195" fmla="*/ 80247 h 130311"/>
                  <a:gd name="connsiteX196" fmla="*/ 45487 w 136319"/>
                  <a:gd name="connsiteY196" fmla="*/ 82249 h 130311"/>
                  <a:gd name="connsiteX197" fmla="*/ 46775 w 136319"/>
                  <a:gd name="connsiteY197" fmla="*/ 81820 h 130311"/>
                  <a:gd name="connsiteX198" fmla="*/ 47204 w 136319"/>
                  <a:gd name="connsiteY198" fmla="*/ 82249 h 130311"/>
                  <a:gd name="connsiteX199" fmla="*/ 47204 w 136319"/>
                  <a:gd name="connsiteY199" fmla="*/ 83537 h 130311"/>
                  <a:gd name="connsiteX200" fmla="*/ 47204 w 136319"/>
                  <a:gd name="connsiteY200" fmla="*/ 85682 h 130311"/>
                  <a:gd name="connsiteX201" fmla="*/ 86541 w 136319"/>
                  <a:gd name="connsiteY201" fmla="*/ 120441 h 130311"/>
                  <a:gd name="connsiteX202" fmla="*/ 85396 w 136319"/>
                  <a:gd name="connsiteY202" fmla="*/ 120871 h 130311"/>
                  <a:gd name="connsiteX203" fmla="*/ 83680 w 136319"/>
                  <a:gd name="connsiteY203" fmla="*/ 121300 h 130311"/>
                  <a:gd name="connsiteX204" fmla="*/ 82392 w 136319"/>
                  <a:gd name="connsiteY204" fmla="*/ 120871 h 130311"/>
                  <a:gd name="connsiteX205" fmla="*/ 80390 w 136319"/>
                  <a:gd name="connsiteY205" fmla="*/ 120728 h 130311"/>
                  <a:gd name="connsiteX206" fmla="*/ 77243 w 136319"/>
                  <a:gd name="connsiteY206" fmla="*/ 120012 h 130311"/>
                  <a:gd name="connsiteX207" fmla="*/ 72665 w 136319"/>
                  <a:gd name="connsiteY207" fmla="*/ 118725 h 130311"/>
                  <a:gd name="connsiteX208" fmla="*/ 68088 w 136319"/>
                  <a:gd name="connsiteY208" fmla="*/ 117152 h 130311"/>
                  <a:gd name="connsiteX209" fmla="*/ 64941 w 136319"/>
                  <a:gd name="connsiteY209" fmla="*/ 115864 h 130311"/>
                  <a:gd name="connsiteX210" fmla="*/ 62938 w 136319"/>
                  <a:gd name="connsiteY210" fmla="*/ 114863 h 130311"/>
                  <a:gd name="connsiteX211" fmla="*/ 61222 w 136319"/>
                  <a:gd name="connsiteY211" fmla="*/ 113862 h 130311"/>
                  <a:gd name="connsiteX212" fmla="*/ 59935 w 136319"/>
                  <a:gd name="connsiteY212" fmla="*/ 112860 h 130311"/>
                  <a:gd name="connsiteX213" fmla="*/ 58933 w 136319"/>
                  <a:gd name="connsiteY213" fmla="*/ 111716 h 130311"/>
                  <a:gd name="connsiteX214" fmla="*/ 57932 w 136319"/>
                  <a:gd name="connsiteY214" fmla="*/ 110142 h 130311"/>
                  <a:gd name="connsiteX215" fmla="*/ 56645 w 136319"/>
                  <a:gd name="connsiteY215" fmla="*/ 107854 h 130311"/>
                  <a:gd name="connsiteX216" fmla="*/ 55500 w 136319"/>
                  <a:gd name="connsiteY216" fmla="*/ 105422 h 130311"/>
                  <a:gd name="connsiteX217" fmla="*/ 54928 w 136319"/>
                  <a:gd name="connsiteY217" fmla="*/ 103563 h 130311"/>
                  <a:gd name="connsiteX218" fmla="*/ 54642 w 136319"/>
                  <a:gd name="connsiteY218" fmla="*/ 102418 h 130311"/>
                  <a:gd name="connsiteX219" fmla="*/ 54213 w 136319"/>
                  <a:gd name="connsiteY219" fmla="*/ 101846 h 130311"/>
                  <a:gd name="connsiteX220" fmla="*/ 53784 w 136319"/>
                  <a:gd name="connsiteY220" fmla="*/ 101560 h 130311"/>
                  <a:gd name="connsiteX221" fmla="*/ 53498 w 136319"/>
                  <a:gd name="connsiteY221" fmla="*/ 101274 h 130311"/>
                  <a:gd name="connsiteX222" fmla="*/ 53355 w 136319"/>
                  <a:gd name="connsiteY222" fmla="*/ 100702 h 130311"/>
                  <a:gd name="connsiteX223" fmla="*/ 53355 w 136319"/>
                  <a:gd name="connsiteY223" fmla="*/ 99987 h 130311"/>
                  <a:gd name="connsiteX224" fmla="*/ 53355 w 136319"/>
                  <a:gd name="connsiteY224" fmla="*/ 98413 h 130311"/>
                  <a:gd name="connsiteX225" fmla="*/ 53212 w 136319"/>
                  <a:gd name="connsiteY225" fmla="*/ 95981 h 130311"/>
                  <a:gd name="connsiteX226" fmla="*/ 53069 w 136319"/>
                  <a:gd name="connsiteY226" fmla="*/ 93550 h 130311"/>
                  <a:gd name="connsiteX227" fmla="*/ 53069 w 136319"/>
                  <a:gd name="connsiteY227" fmla="*/ 91976 h 130311"/>
                  <a:gd name="connsiteX228" fmla="*/ 53641 w 136319"/>
                  <a:gd name="connsiteY228" fmla="*/ 90975 h 130311"/>
                  <a:gd name="connsiteX229" fmla="*/ 54356 w 136319"/>
                  <a:gd name="connsiteY229" fmla="*/ 89115 h 130311"/>
                  <a:gd name="connsiteX230" fmla="*/ 55500 w 136319"/>
                  <a:gd name="connsiteY230" fmla="*/ 88829 h 130311"/>
                  <a:gd name="connsiteX231" fmla="*/ 56645 w 136319"/>
                  <a:gd name="connsiteY231" fmla="*/ 88829 h 130311"/>
                  <a:gd name="connsiteX232" fmla="*/ 58075 w 136319"/>
                  <a:gd name="connsiteY232" fmla="*/ 89258 h 130311"/>
                  <a:gd name="connsiteX233" fmla="*/ 60364 w 136319"/>
                  <a:gd name="connsiteY233" fmla="*/ 90117 h 130311"/>
                  <a:gd name="connsiteX234" fmla="*/ 62938 w 136319"/>
                  <a:gd name="connsiteY234" fmla="*/ 91547 h 130311"/>
                  <a:gd name="connsiteX235" fmla="*/ 65227 w 136319"/>
                  <a:gd name="connsiteY235" fmla="*/ 93264 h 130311"/>
                  <a:gd name="connsiteX236" fmla="*/ 67373 w 136319"/>
                  <a:gd name="connsiteY236" fmla="*/ 94980 h 130311"/>
                  <a:gd name="connsiteX237" fmla="*/ 69804 w 136319"/>
                  <a:gd name="connsiteY237" fmla="*/ 96410 h 130311"/>
                  <a:gd name="connsiteX238" fmla="*/ 72951 w 136319"/>
                  <a:gd name="connsiteY238" fmla="*/ 98556 h 130311"/>
                  <a:gd name="connsiteX239" fmla="*/ 76814 w 136319"/>
                  <a:gd name="connsiteY239" fmla="*/ 102132 h 130311"/>
                  <a:gd name="connsiteX240" fmla="*/ 80533 w 136319"/>
                  <a:gd name="connsiteY240" fmla="*/ 106280 h 130311"/>
                  <a:gd name="connsiteX241" fmla="*/ 83394 w 136319"/>
                  <a:gd name="connsiteY241" fmla="*/ 109713 h 130311"/>
                  <a:gd name="connsiteX242" fmla="*/ 85110 w 136319"/>
                  <a:gd name="connsiteY242" fmla="*/ 112288 h 130311"/>
                  <a:gd name="connsiteX243" fmla="*/ 86397 w 136319"/>
                  <a:gd name="connsiteY243" fmla="*/ 114434 h 130311"/>
                  <a:gd name="connsiteX244" fmla="*/ 87113 w 136319"/>
                  <a:gd name="connsiteY244" fmla="*/ 116150 h 130311"/>
                  <a:gd name="connsiteX245" fmla="*/ 87399 w 136319"/>
                  <a:gd name="connsiteY245" fmla="*/ 117581 h 130311"/>
                  <a:gd name="connsiteX246" fmla="*/ 87685 w 136319"/>
                  <a:gd name="connsiteY246" fmla="*/ 118725 h 130311"/>
                  <a:gd name="connsiteX247" fmla="*/ 86541 w 136319"/>
                  <a:gd name="connsiteY247" fmla="*/ 120441 h 130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136319" h="130311">
                    <a:moveTo>
                      <a:pt x="130597" y="3290"/>
                    </a:moveTo>
                    <a:lnTo>
                      <a:pt x="131742" y="3576"/>
                    </a:lnTo>
                    <a:lnTo>
                      <a:pt x="131885" y="6294"/>
                    </a:lnTo>
                    <a:lnTo>
                      <a:pt x="132600" y="6008"/>
                    </a:lnTo>
                    <a:lnTo>
                      <a:pt x="134603" y="2289"/>
                    </a:lnTo>
                    <a:lnTo>
                      <a:pt x="135461" y="1573"/>
                    </a:lnTo>
                    <a:lnTo>
                      <a:pt x="136319" y="429"/>
                    </a:lnTo>
                    <a:lnTo>
                      <a:pt x="128595" y="0"/>
                    </a:lnTo>
                    <a:lnTo>
                      <a:pt x="124876" y="1001"/>
                    </a:lnTo>
                    <a:lnTo>
                      <a:pt x="123302" y="3147"/>
                    </a:lnTo>
                    <a:lnTo>
                      <a:pt x="121872" y="4148"/>
                    </a:lnTo>
                    <a:lnTo>
                      <a:pt x="120728" y="3862"/>
                    </a:lnTo>
                    <a:lnTo>
                      <a:pt x="118439" y="4720"/>
                    </a:lnTo>
                    <a:lnTo>
                      <a:pt x="114863" y="6580"/>
                    </a:lnTo>
                    <a:lnTo>
                      <a:pt x="111716" y="7295"/>
                    </a:lnTo>
                    <a:lnTo>
                      <a:pt x="108855" y="6866"/>
                    </a:lnTo>
                    <a:lnTo>
                      <a:pt x="107997" y="7295"/>
                    </a:lnTo>
                    <a:lnTo>
                      <a:pt x="107711" y="7867"/>
                    </a:lnTo>
                    <a:lnTo>
                      <a:pt x="107282" y="8439"/>
                    </a:lnTo>
                    <a:lnTo>
                      <a:pt x="106137" y="8726"/>
                    </a:lnTo>
                    <a:lnTo>
                      <a:pt x="104850" y="8583"/>
                    </a:lnTo>
                    <a:lnTo>
                      <a:pt x="103419" y="7867"/>
                    </a:lnTo>
                    <a:lnTo>
                      <a:pt x="102704" y="8154"/>
                    </a:lnTo>
                    <a:lnTo>
                      <a:pt x="102561" y="9441"/>
                    </a:lnTo>
                    <a:lnTo>
                      <a:pt x="101846" y="9727"/>
                    </a:lnTo>
                    <a:lnTo>
                      <a:pt x="100416" y="9155"/>
                    </a:lnTo>
                    <a:lnTo>
                      <a:pt x="98842" y="9584"/>
                    </a:lnTo>
                    <a:lnTo>
                      <a:pt x="96983" y="11014"/>
                    </a:lnTo>
                    <a:lnTo>
                      <a:pt x="94408" y="11300"/>
                    </a:lnTo>
                    <a:lnTo>
                      <a:pt x="91118" y="10442"/>
                    </a:lnTo>
                    <a:lnTo>
                      <a:pt x="88543" y="8869"/>
                    </a:lnTo>
                    <a:lnTo>
                      <a:pt x="86683" y="6437"/>
                    </a:lnTo>
                    <a:lnTo>
                      <a:pt x="84538" y="5865"/>
                    </a:lnTo>
                    <a:lnTo>
                      <a:pt x="80819" y="7581"/>
                    </a:lnTo>
                    <a:lnTo>
                      <a:pt x="79245" y="9584"/>
                    </a:lnTo>
                    <a:lnTo>
                      <a:pt x="78959" y="10871"/>
                    </a:lnTo>
                    <a:lnTo>
                      <a:pt x="79388" y="12015"/>
                    </a:lnTo>
                    <a:lnTo>
                      <a:pt x="78673" y="12731"/>
                    </a:lnTo>
                    <a:lnTo>
                      <a:pt x="76957" y="13160"/>
                    </a:lnTo>
                    <a:lnTo>
                      <a:pt x="75669" y="14590"/>
                    </a:lnTo>
                    <a:lnTo>
                      <a:pt x="74811" y="17022"/>
                    </a:lnTo>
                    <a:lnTo>
                      <a:pt x="74668" y="18882"/>
                    </a:lnTo>
                    <a:lnTo>
                      <a:pt x="75240" y="20169"/>
                    </a:lnTo>
                    <a:lnTo>
                      <a:pt x="74382" y="21170"/>
                    </a:lnTo>
                    <a:lnTo>
                      <a:pt x="72093" y="21742"/>
                    </a:lnTo>
                    <a:lnTo>
                      <a:pt x="69375" y="23888"/>
                    </a:lnTo>
                    <a:lnTo>
                      <a:pt x="66228" y="27464"/>
                    </a:lnTo>
                    <a:lnTo>
                      <a:pt x="63082" y="29896"/>
                    </a:lnTo>
                    <a:lnTo>
                      <a:pt x="59935" y="31326"/>
                    </a:lnTo>
                    <a:lnTo>
                      <a:pt x="58504" y="32900"/>
                    </a:lnTo>
                    <a:lnTo>
                      <a:pt x="58647" y="34616"/>
                    </a:lnTo>
                    <a:lnTo>
                      <a:pt x="58504" y="35188"/>
                    </a:lnTo>
                    <a:lnTo>
                      <a:pt x="57932" y="35331"/>
                    </a:lnTo>
                    <a:lnTo>
                      <a:pt x="56931" y="35618"/>
                    </a:lnTo>
                    <a:lnTo>
                      <a:pt x="50923" y="31899"/>
                    </a:lnTo>
                    <a:lnTo>
                      <a:pt x="49207" y="29324"/>
                    </a:lnTo>
                    <a:lnTo>
                      <a:pt x="47776" y="29753"/>
                    </a:lnTo>
                    <a:lnTo>
                      <a:pt x="45916" y="31040"/>
                    </a:lnTo>
                    <a:lnTo>
                      <a:pt x="43342" y="33901"/>
                    </a:lnTo>
                    <a:lnTo>
                      <a:pt x="40481" y="37906"/>
                    </a:lnTo>
                    <a:lnTo>
                      <a:pt x="39050" y="38335"/>
                    </a:lnTo>
                    <a:lnTo>
                      <a:pt x="32041" y="37763"/>
                    </a:lnTo>
                    <a:lnTo>
                      <a:pt x="28322" y="38049"/>
                    </a:lnTo>
                    <a:lnTo>
                      <a:pt x="27607" y="38621"/>
                    </a:lnTo>
                    <a:lnTo>
                      <a:pt x="27321" y="40052"/>
                    </a:lnTo>
                    <a:lnTo>
                      <a:pt x="27464" y="42054"/>
                    </a:lnTo>
                    <a:lnTo>
                      <a:pt x="28465" y="49064"/>
                    </a:lnTo>
                    <a:lnTo>
                      <a:pt x="29038" y="51924"/>
                    </a:lnTo>
                    <a:lnTo>
                      <a:pt x="28465" y="52783"/>
                    </a:lnTo>
                    <a:lnTo>
                      <a:pt x="26606" y="52926"/>
                    </a:lnTo>
                    <a:lnTo>
                      <a:pt x="24174" y="53355"/>
                    </a:lnTo>
                    <a:lnTo>
                      <a:pt x="22887" y="54642"/>
                    </a:lnTo>
                    <a:lnTo>
                      <a:pt x="22601" y="55930"/>
                    </a:lnTo>
                    <a:lnTo>
                      <a:pt x="22457" y="57789"/>
                    </a:lnTo>
                    <a:lnTo>
                      <a:pt x="21742" y="59792"/>
                    </a:lnTo>
                    <a:lnTo>
                      <a:pt x="20169" y="61222"/>
                    </a:lnTo>
                    <a:lnTo>
                      <a:pt x="18596" y="61651"/>
                    </a:lnTo>
                    <a:lnTo>
                      <a:pt x="10156" y="62080"/>
                    </a:lnTo>
                    <a:lnTo>
                      <a:pt x="10156" y="62939"/>
                    </a:lnTo>
                    <a:lnTo>
                      <a:pt x="8582" y="63797"/>
                    </a:lnTo>
                    <a:lnTo>
                      <a:pt x="7581" y="63797"/>
                    </a:lnTo>
                    <a:lnTo>
                      <a:pt x="5292" y="61937"/>
                    </a:lnTo>
                    <a:lnTo>
                      <a:pt x="3862" y="60221"/>
                    </a:lnTo>
                    <a:lnTo>
                      <a:pt x="2575" y="60078"/>
                    </a:lnTo>
                    <a:lnTo>
                      <a:pt x="0" y="62510"/>
                    </a:lnTo>
                    <a:lnTo>
                      <a:pt x="143" y="64369"/>
                    </a:lnTo>
                    <a:lnTo>
                      <a:pt x="6437" y="68803"/>
                    </a:lnTo>
                    <a:lnTo>
                      <a:pt x="14590" y="76384"/>
                    </a:lnTo>
                    <a:lnTo>
                      <a:pt x="16450" y="78673"/>
                    </a:lnTo>
                    <a:lnTo>
                      <a:pt x="24746" y="84395"/>
                    </a:lnTo>
                    <a:lnTo>
                      <a:pt x="27607" y="87113"/>
                    </a:lnTo>
                    <a:lnTo>
                      <a:pt x="30611" y="92405"/>
                    </a:lnTo>
                    <a:lnTo>
                      <a:pt x="36190" y="99844"/>
                    </a:lnTo>
                    <a:lnTo>
                      <a:pt x="51495" y="112145"/>
                    </a:lnTo>
                    <a:lnTo>
                      <a:pt x="55500" y="116150"/>
                    </a:lnTo>
                    <a:lnTo>
                      <a:pt x="58075" y="119440"/>
                    </a:lnTo>
                    <a:lnTo>
                      <a:pt x="58075" y="120298"/>
                    </a:lnTo>
                    <a:lnTo>
                      <a:pt x="58790" y="120156"/>
                    </a:lnTo>
                    <a:lnTo>
                      <a:pt x="59362" y="119726"/>
                    </a:lnTo>
                    <a:lnTo>
                      <a:pt x="59791" y="119297"/>
                    </a:lnTo>
                    <a:lnTo>
                      <a:pt x="60936" y="117581"/>
                    </a:lnTo>
                    <a:lnTo>
                      <a:pt x="61937" y="116579"/>
                    </a:lnTo>
                    <a:lnTo>
                      <a:pt x="63082" y="116436"/>
                    </a:lnTo>
                    <a:lnTo>
                      <a:pt x="64512" y="117152"/>
                    </a:lnTo>
                    <a:lnTo>
                      <a:pt x="69661" y="119011"/>
                    </a:lnTo>
                    <a:lnTo>
                      <a:pt x="75383" y="121014"/>
                    </a:lnTo>
                    <a:lnTo>
                      <a:pt x="83537" y="123875"/>
                    </a:lnTo>
                    <a:lnTo>
                      <a:pt x="86970" y="122015"/>
                    </a:lnTo>
                    <a:lnTo>
                      <a:pt x="89830" y="120585"/>
                    </a:lnTo>
                    <a:lnTo>
                      <a:pt x="91833" y="120728"/>
                    </a:lnTo>
                    <a:lnTo>
                      <a:pt x="96267" y="122301"/>
                    </a:lnTo>
                    <a:lnTo>
                      <a:pt x="98842" y="122873"/>
                    </a:lnTo>
                    <a:lnTo>
                      <a:pt x="100416" y="122730"/>
                    </a:lnTo>
                    <a:lnTo>
                      <a:pt x="103276" y="125162"/>
                    </a:lnTo>
                    <a:lnTo>
                      <a:pt x="104850" y="127021"/>
                    </a:lnTo>
                    <a:lnTo>
                      <a:pt x="105136" y="128166"/>
                    </a:lnTo>
                    <a:lnTo>
                      <a:pt x="105994" y="128881"/>
                    </a:lnTo>
                    <a:lnTo>
                      <a:pt x="108140" y="129024"/>
                    </a:lnTo>
                    <a:lnTo>
                      <a:pt x="113432" y="130311"/>
                    </a:lnTo>
                    <a:lnTo>
                      <a:pt x="116722" y="130025"/>
                    </a:lnTo>
                    <a:lnTo>
                      <a:pt x="119726" y="128738"/>
                    </a:lnTo>
                    <a:lnTo>
                      <a:pt x="121300" y="127164"/>
                    </a:lnTo>
                    <a:lnTo>
                      <a:pt x="121872" y="124733"/>
                    </a:lnTo>
                    <a:lnTo>
                      <a:pt x="119726" y="124161"/>
                    </a:lnTo>
                    <a:lnTo>
                      <a:pt x="118153" y="121872"/>
                    </a:lnTo>
                    <a:lnTo>
                      <a:pt x="116293" y="118153"/>
                    </a:lnTo>
                    <a:lnTo>
                      <a:pt x="115149" y="113003"/>
                    </a:lnTo>
                    <a:lnTo>
                      <a:pt x="115435" y="111430"/>
                    </a:lnTo>
                    <a:lnTo>
                      <a:pt x="116293" y="109141"/>
                    </a:lnTo>
                    <a:lnTo>
                      <a:pt x="117867" y="106852"/>
                    </a:lnTo>
                    <a:lnTo>
                      <a:pt x="118868" y="104993"/>
                    </a:lnTo>
                    <a:lnTo>
                      <a:pt x="121729" y="102704"/>
                    </a:lnTo>
                    <a:lnTo>
                      <a:pt x="121300" y="100273"/>
                    </a:lnTo>
                    <a:lnTo>
                      <a:pt x="120012" y="97269"/>
                    </a:lnTo>
                    <a:lnTo>
                      <a:pt x="118582" y="97412"/>
                    </a:lnTo>
                    <a:lnTo>
                      <a:pt x="117437" y="96983"/>
                    </a:lnTo>
                    <a:lnTo>
                      <a:pt x="116293" y="96267"/>
                    </a:lnTo>
                    <a:lnTo>
                      <a:pt x="116722" y="95123"/>
                    </a:lnTo>
                    <a:lnTo>
                      <a:pt x="118010" y="94122"/>
                    </a:lnTo>
                    <a:lnTo>
                      <a:pt x="117867" y="92691"/>
                    </a:lnTo>
                    <a:lnTo>
                      <a:pt x="118010" y="90260"/>
                    </a:lnTo>
                    <a:lnTo>
                      <a:pt x="119583" y="90260"/>
                    </a:lnTo>
                    <a:lnTo>
                      <a:pt x="120155" y="91118"/>
                    </a:lnTo>
                    <a:lnTo>
                      <a:pt x="120728" y="91261"/>
                    </a:lnTo>
                    <a:lnTo>
                      <a:pt x="121014" y="85110"/>
                    </a:lnTo>
                    <a:lnTo>
                      <a:pt x="121586" y="83251"/>
                    </a:lnTo>
                    <a:lnTo>
                      <a:pt x="121157" y="81677"/>
                    </a:lnTo>
                    <a:lnTo>
                      <a:pt x="119726" y="79531"/>
                    </a:lnTo>
                    <a:lnTo>
                      <a:pt x="118582" y="76671"/>
                    </a:lnTo>
                    <a:lnTo>
                      <a:pt x="119726" y="75097"/>
                    </a:lnTo>
                    <a:lnTo>
                      <a:pt x="120871" y="74668"/>
                    </a:lnTo>
                    <a:lnTo>
                      <a:pt x="122587" y="73238"/>
                    </a:lnTo>
                    <a:lnTo>
                      <a:pt x="123588" y="70234"/>
                    </a:lnTo>
                    <a:lnTo>
                      <a:pt x="124017" y="71664"/>
                    </a:lnTo>
                    <a:lnTo>
                      <a:pt x="123588" y="74382"/>
                    </a:lnTo>
                    <a:lnTo>
                      <a:pt x="122587" y="76384"/>
                    </a:lnTo>
                    <a:lnTo>
                      <a:pt x="122444" y="78101"/>
                    </a:lnTo>
                    <a:lnTo>
                      <a:pt x="123445" y="79960"/>
                    </a:lnTo>
                    <a:lnTo>
                      <a:pt x="124304" y="80104"/>
                    </a:lnTo>
                    <a:lnTo>
                      <a:pt x="125877" y="79531"/>
                    </a:lnTo>
                    <a:lnTo>
                      <a:pt x="125734" y="76384"/>
                    </a:lnTo>
                    <a:lnTo>
                      <a:pt x="125019" y="73810"/>
                    </a:lnTo>
                    <a:lnTo>
                      <a:pt x="125877" y="63225"/>
                    </a:lnTo>
                    <a:lnTo>
                      <a:pt x="124304" y="51781"/>
                    </a:lnTo>
                    <a:lnTo>
                      <a:pt x="126592" y="39051"/>
                    </a:lnTo>
                    <a:lnTo>
                      <a:pt x="129024" y="31183"/>
                    </a:lnTo>
                    <a:lnTo>
                      <a:pt x="131027" y="29324"/>
                    </a:lnTo>
                    <a:lnTo>
                      <a:pt x="133029" y="26320"/>
                    </a:lnTo>
                    <a:lnTo>
                      <a:pt x="135175" y="22887"/>
                    </a:lnTo>
                    <a:lnTo>
                      <a:pt x="135890" y="20598"/>
                    </a:lnTo>
                    <a:lnTo>
                      <a:pt x="132457" y="8010"/>
                    </a:lnTo>
                    <a:lnTo>
                      <a:pt x="131170" y="7581"/>
                    </a:lnTo>
                    <a:lnTo>
                      <a:pt x="130168" y="7581"/>
                    </a:lnTo>
                    <a:lnTo>
                      <a:pt x="129024" y="5722"/>
                    </a:lnTo>
                    <a:lnTo>
                      <a:pt x="129739" y="4291"/>
                    </a:lnTo>
                    <a:lnTo>
                      <a:pt x="130597" y="3290"/>
                    </a:lnTo>
                    <a:close/>
                    <a:moveTo>
                      <a:pt x="47204" y="85682"/>
                    </a:moveTo>
                    <a:lnTo>
                      <a:pt x="45058" y="86398"/>
                    </a:lnTo>
                    <a:lnTo>
                      <a:pt x="42484" y="86827"/>
                    </a:lnTo>
                    <a:lnTo>
                      <a:pt x="40910" y="86683"/>
                    </a:lnTo>
                    <a:lnTo>
                      <a:pt x="41196" y="85825"/>
                    </a:lnTo>
                    <a:lnTo>
                      <a:pt x="41482" y="84681"/>
                    </a:lnTo>
                    <a:lnTo>
                      <a:pt x="41339" y="83966"/>
                    </a:lnTo>
                    <a:lnTo>
                      <a:pt x="40767" y="83537"/>
                    </a:lnTo>
                    <a:lnTo>
                      <a:pt x="38907" y="83680"/>
                    </a:lnTo>
                    <a:lnTo>
                      <a:pt x="36333" y="83680"/>
                    </a:lnTo>
                    <a:lnTo>
                      <a:pt x="34616" y="82822"/>
                    </a:lnTo>
                    <a:lnTo>
                      <a:pt x="33329" y="81677"/>
                    </a:lnTo>
                    <a:lnTo>
                      <a:pt x="32757" y="80533"/>
                    </a:lnTo>
                    <a:lnTo>
                      <a:pt x="32757" y="79818"/>
                    </a:lnTo>
                    <a:lnTo>
                      <a:pt x="34044" y="79675"/>
                    </a:lnTo>
                    <a:lnTo>
                      <a:pt x="36333" y="79102"/>
                    </a:lnTo>
                    <a:lnTo>
                      <a:pt x="38335" y="77958"/>
                    </a:lnTo>
                    <a:lnTo>
                      <a:pt x="40195" y="77386"/>
                    </a:lnTo>
                    <a:lnTo>
                      <a:pt x="41482" y="77529"/>
                    </a:lnTo>
                    <a:lnTo>
                      <a:pt x="43199" y="80247"/>
                    </a:lnTo>
                    <a:lnTo>
                      <a:pt x="45487" y="82249"/>
                    </a:lnTo>
                    <a:lnTo>
                      <a:pt x="46775" y="81820"/>
                    </a:lnTo>
                    <a:lnTo>
                      <a:pt x="47204" y="82249"/>
                    </a:lnTo>
                    <a:lnTo>
                      <a:pt x="47204" y="83537"/>
                    </a:lnTo>
                    <a:lnTo>
                      <a:pt x="47204" y="85682"/>
                    </a:lnTo>
                    <a:close/>
                    <a:moveTo>
                      <a:pt x="86541" y="120441"/>
                    </a:moveTo>
                    <a:lnTo>
                      <a:pt x="85396" y="120871"/>
                    </a:lnTo>
                    <a:lnTo>
                      <a:pt x="83680" y="121300"/>
                    </a:lnTo>
                    <a:lnTo>
                      <a:pt x="82392" y="120871"/>
                    </a:lnTo>
                    <a:lnTo>
                      <a:pt x="80390" y="120728"/>
                    </a:lnTo>
                    <a:lnTo>
                      <a:pt x="77243" y="120012"/>
                    </a:lnTo>
                    <a:lnTo>
                      <a:pt x="72665" y="118725"/>
                    </a:lnTo>
                    <a:lnTo>
                      <a:pt x="68088" y="117152"/>
                    </a:lnTo>
                    <a:lnTo>
                      <a:pt x="64941" y="115864"/>
                    </a:lnTo>
                    <a:lnTo>
                      <a:pt x="62938" y="114863"/>
                    </a:lnTo>
                    <a:lnTo>
                      <a:pt x="61222" y="113862"/>
                    </a:lnTo>
                    <a:lnTo>
                      <a:pt x="59935" y="112860"/>
                    </a:lnTo>
                    <a:lnTo>
                      <a:pt x="58933" y="111716"/>
                    </a:lnTo>
                    <a:lnTo>
                      <a:pt x="57932" y="110142"/>
                    </a:lnTo>
                    <a:lnTo>
                      <a:pt x="56645" y="107854"/>
                    </a:lnTo>
                    <a:lnTo>
                      <a:pt x="55500" y="105422"/>
                    </a:lnTo>
                    <a:lnTo>
                      <a:pt x="54928" y="103563"/>
                    </a:lnTo>
                    <a:lnTo>
                      <a:pt x="54642" y="102418"/>
                    </a:lnTo>
                    <a:lnTo>
                      <a:pt x="54213" y="101846"/>
                    </a:lnTo>
                    <a:lnTo>
                      <a:pt x="53784" y="101560"/>
                    </a:lnTo>
                    <a:lnTo>
                      <a:pt x="53498" y="101274"/>
                    </a:lnTo>
                    <a:lnTo>
                      <a:pt x="53355" y="100702"/>
                    </a:lnTo>
                    <a:lnTo>
                      <a:pt x="53355" y="99987"/>
                    </a:lnTo>
                    <a:lnTo>
                      <a:pt x="53355" y="98413"/>
                    </a:lnTo>
                    <a:lnTo>
                      <a:pt x="53212" y="95981"/>
                    </a:lnTo>
                    <a:lnTo>
                      <a:pt x="53069" y="93550"/>
                    </a:lnTo>
                    <a:lnTo>
                      <a:pt x="53069" y="91976"/>
                    </a:lnTo>
                    <a:lnTo>
                      <a:pt x="53641" y="90975"/>
                    </a:lnTo>
                    <a:lnTo>
                      <a:pt x="54356" y="89115"/>
                    </a:lnTo>
                    <a:lnTo>
                      <a:pt x="55500" y="88829"/>
                    </a:lnTo>
                    <a:lnTo>
                      <a:pt x="56645" y="88829"/>
                    </a:lnTo>
                    <a:lnTo>
                      <a:pt x="58075" y="89258"/>
                    </a:lnTo>
                    <a:lnTo>
                      <a:pt x="60364" y="90117"/>
                    </a:lnTo>
                    <a:lnTo>
                      <a:pt x="62938" y="91547"/>
                    </a:lnTo>
                    <a:lnTo>
                      <a:pt x="65227" y="93264"/>
                    </a:lnTo>
                    <a:lnTo>
                      <a:pt x="67373" y="94980"/>
                    </a:lnTo>
                    <a:lnTo>
                      <a:pt x="69804" y="96410"/>
                    </a:lnTo>
                    <a:lnTo>
                      <a:pt x="72951" y="98556"/>
                    </a:lnTo>
                    <a:lnTo>
                      <a:pt x="76814" y="102132"/>
                    </a:lnTo>
                    <a:lnTo>
                      <a:pt x="80533" y="106280"/>
                    </a:lnTo>
                    <a:lnTo>
                      <a:pt x="83394" y="109713"/>
                    </a:lnTo>
                    <a:lnTo>
                      <a:pt x="85110" y="112288"/>
                    </a:lnTo>
                    <a:lnTo>
                      <a:pt x="86397" y="114434"/>
                    </a:lnTo>
                    <a:lnTo>
                      <a:pt x="87113" y="116150"/>
                    </a:lnTo>
                    <a:lnTo>
                      <a:pt x="87399" y="117581"/>
                    </a:lnTo>
                    <a:lnTo>
                      <a:pt x="87685" y="118725"/>
                    </a:lnTo>
                    <a:lnTo>
                      <a:pt x="86541" y="12044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0" name="Freeform: Shape 449">
                <a:extLst>
                  <a:ext uri="{FF2B5EF4-FFF2-40B4-BE49-F238E27FC236}">
                    <a16:creationId xmlns:a16="http://schemas.microsoft.com/office/drawing/2014/main" id="{A3D71020-9C90-8A48-4BAE-2B9A673FBBB7}"/>
                  </a:ext>
                  <a:ext uri="{C183D7F6-B498-43B3-948B-1728B52AA6E4}">
                    <adec:decorative xmlns:adec="http://schemas.microsoft.com/office/drawing/2017/decorative" val="1"/>
                  </a:ext>
                </a:extLst>
              </p:cNvPr>
              <p:cNvSpPr/>
              <p:nvPr/>
            </p:nvSpPr>
            <p:spPr>
              <a:xfrm>
                <a:off x="6077076" y="4133084"/>
                <a:ext cx="361467" cy="290661"/>
              </a:xfrm>
              <a:custGeom>
                <a:avLst/>
                <a:gdLst>
                  <a:gd name="connsiteX0" fmla="*/ 136605 w 361467"/>
                  <a:gd name="connsiteY0" fmla="*/ 283223 h 290661"/>
                  <a:gd name="connsiteX1" fmla="*/ 134030 w 361467"/>
                  <a:gd name="connsiteY1" fmla="*/ 287229 h 290661"/>
                  <a:gd name="connsiteX2" fmla="*/ 135890 w 361467"/>
                  <a:gd name="connsiteY2" fmla="*/ 287515 h 290661"/>
                  <a:gd name="connsiteX3" fmla="*/ 138751 w 361467"/>
                  <a:gd name="connsiteY3" fmla="*/ 286657 h 290661"/>
                  <a:gd name="connsiteX4" fmla="*/ 139609 w 361467"/>
                  <a:gd name="connsiteY4" fmla="*/ 284511 h 290661"/>
                  <a:gd name="connsiteX5" fmla="*/ 137893 w 361467"/>
                  <a:gd name="connsiteY5" fmla="*/ 284225 h 290661"/>
                  <a:gd name="connsiteX6" fmla="*/ 136605 w 361467"/>
                  <a:gd name="connsiteY6" fmla="*/ 283223 h 290661"/>
                  <a:gd name="connsiteX7" fmla="*/ 359751 w 361467"/>
                  <a:gd name="connsiteY7" fmla="*/ 52783 h 290661"/>
                  <a:gd name="connsiteX8" fmla="*/ 358750 w 361467"/>
                  <a:gd name="connsiteY8" fmla="*/ 51066 h 290661"/>
                  <a:gd name="connsiteX9" fmla="*/ 358607 w 361467"/>
                  <a:gd name="connsiteY9" fmla="*/ 50637 h 290661"/>
                  <a:gd name="connsiteX10" fmla="*/ 356747 w 361467"/>
                  <a:gd name="connsiteY10" fmla="*/ 48348 h 290661"/>
                  <a:gd name="connsiteX11" fmla="*/ 353600 w 361467"/>
                  <a:gd name="connsiteY11" fmla="*/ 46918 h 290661"/>
                  <a:gd name="connsiteX12" fmla="*/ 349309 w 361467"/>
                  <a:gd name="connsiteY12" fmla="*/ 46489 h 290661"/>
                  <a:gd name="connsiteX13" fmla="*/ 347020 w 361467"/>
                  <a:gd name="connsiteY13" fmla="*/ 45630 h 290661"/>
                  <a:gd name="connsiteX14" fmla="*/ 346591 w 361467"/>
                  <a:gd name="connsiteY14" fmla="*/ 43771 h 290661"/>
                  <a:gd name="connsiteX15" fmla="*/ 346305 w 361467"/>
                  <a:gd name="connsiteY15" fmla="*/ 42627 h 290661"/>
                  <a:gd name="connsiteX16" fmla="*/ 346019 w 361467"/>
                  <a:gd name="connsiteY16" fmla="*/ 41339 h 290661"/>
                  <a:gd name="connsiteX17" fmla="*/ 345733 w 361467"/>
                  <a:gd name="connsiteY17" fmla="*/ 38622 h 290661"/>
                  <a:gd name="connsiteX18" fmla="*/ 342872 w 361467"/>
                  <a:gd name="connsiteY18" fmla="*/ 24460 h 290661"/>
                  <a:gd name="connsiteX19" fmla="*/ 338867 w 361467"/>
                  <a:gd name="connsiteY19" fmla="*/ 19025 h 290661"/>
                  <a:gd name="connsiteX20" fmla="*/ 333717 w 361467"/>
                  <a:gd name="connsiteY20" fmla="*/ 12016 h 290661"/>
                  <a:gd name="connsiteX21" fmla="*/ 328997 w 361467"/>
                  <a:gd name="connsiteY21" fmla="*/ 5436 h 290661"/>
                  <a:gd name="connsiteX22" fmla="*/ 323561 w 361467"/>
                  <a:gd name="connsiteY22" fmla="*/ 5579 h 290661"/>
                  <a:gd name="connsiteX23" fmla="*/ 320414 w 361467"/>
                  <a:gd name="connsiteY23" fmla="*/ 6580 h 290661"/>
                  <a:gd name="connsiteX24" fmla="*/ 316552 w 361467"/>
                  <a:gd name="connsiteY24" fmla="*/ 9584 h 290661"/>
                  <a:gd name="connsiteX25" fmla="*/ 312118 w 361467"/>
                  <a:gd name="connsiteY25" fmla="*/ 10728 h 290661"/>
                  <a:gd name="connsiteX26" fmla="*/ 306826 w 361467"/>
                  <a:gd name="connsiteY26" fmla="*/ 13303 h 290661"/>
                  <a:gd name="connsiteX27" fmla="*/ 303392 w 361467"/>
                  <a:gd name="connsiteY27" fmla="*/ 15449 h 290661"/>
                  <a:gd name="connsiteX28" fmla="*/ 300245 w 361467"/>
                  <a:gd name="connsiteY28" fmla="*/ 17022 h 290661"/>
                  <a:gd name="connsiteX29" fmla="*/ 295811 w 361467"/>
                  <a:gd name="connsiteY29" fmla="*/ 21027 h 290661"/>
                  <a:gd name="connsiteX30" fmla="*/ 294381 w 361467"/>
                  <a:gd name="connsiteY30" fmla="*/ 24031 h 290661"/>
                  <a:gd name="connsiteX31" fmla="*/ 290089 w 361467"/>
                  <a:gd name="connsiteY31" fmla="*/ 24603 h 290661"/>
                  <a:gd name="connsiteX32" fmla="*/ 284082 w 361467"/>
                  <a:gd name="connsiteY32" fmla="*/ 24031 h 290661"/>
                  <a:gd name="connsiteX33" fmla="*/ 280219 w 361467"/>
                  <a:gd name="connsiteY33" fmla="*/ 20884 h 290661"/>
                  <a:gd name="connsiteX34" fmla="*/ 271208 w 361467"/>
                  <a:gd name="connsiteY34" fmla="*/ 17594 h 290661"/>
                  <a:gd name="connsiteX35" fmla="*/ 265343 w 361467"/>
                  <a:gd name="connsiteY35" fmla="*/ 16307 h 290661"/>
                  <a:gd name="connsiteX36" fmla="*/ 262626 w 361467"/>
                  <a:gd name="connsiteY36" fmla="*/ 15878 h 290661"/>
                  <a:gd name="connsiteX37" fmla="*/ 248893 w 361467"/>
                  <a:gd name="connsiteY37" fmla="*/ 15306 h 290661"/>
                  <a:gd name="connsiteX38" fmla="*/ 234303 w 361467"/>
                  <a:gd name="connsiteY38" fmla="*/ 16593 h 290661"/>
                  <a:gd name="connsiteX39" fmla="*/ 226865 w 361467"/>
                  <a:gd name="connsiteY39" fmla="*/ 18166 h 290661"/>
                  <a:gd name="connsiteX40" fmla="*/ 225577 w 361467"/>
                  <a:gd name="connsiteY40" fmla="*/ 18453 h 290661"/>
                  <a:gd name="connsiteX41" fmla="*/ 221429 w 361467"/>
                  <a:gd name="connsiteY41" fmla="*/ 20455 h 290661"/>
                  <a:gd name="connsiteX42" fmla="*/ 217996 w 361467"/>
                  <a:gd name="connsiteY42" fmla="*/ 22601 h 290661"/>
                  <a:gd name="connsiteX43" fmla="*/ 208556 w 361467"/>
                  <a:gd name="connsiteY43" fmla="*/ 32471 h 290661"/>
                  <a:gd name="connsiteX44" fmla="*/ 196111 w 361467"/>
                  <a:gd name="connsiteY44" fmla="*/ 32184 h 290661"/>
                  <a:gd name="connsiteX45" fmla="*/ 188816 w 361467"/>
                  <a:gd name="connsiteY45" fmla="*/ 31040 h 290661"/>
                  <a:gd name="connsiteX46" fmla="*/ 182522 w 361467"/>
                  <a:gd name="connsiteY46" fmla="*/ 29467 h 290661"/>
                  <a:gd name="connsiteX47" fmla="*/ 173653 w 361467"/>
                  <a:gd name="connsiteY47" fmla="*/ 24889 h 290661"/>
                  <a:gd name="connsiteX48" fmla="*/ 162782 w 361467"/>
                  <a:gd name="connsiteY48" fmla="*/ 17880 h 290661"/>
                  <a:gd name="connsiteX49" fmla="*/ 158634 w 361467"/>
                  <a:gd name="connsiteY49" fmla="*/ 16879 h 290661"/>
                  <a:gd name="connsiteX50" fmla="*/ 154915 w 361467"/>
                  <a:gd name="connsiteY50" fmla="*/ 16307 h 290661"/>
                  <a:gd name="connsiteX51" fmla="*/ 153627 w 361467"/>
                  <a:gd name="connsiteY51" fmla="*/ 16450 h 290661"/>
                  <a:gd name="connsiteX52" fmla="*/ 140611 w 361467"/>
                  <a:gd name="connsiteY52" fmla="*/ 23459 h 290661"/>
                  <a:gd name="connsiteX53" fmla="*/ 138036 w 361467"/>
                  <a:gd name="connsiteY53" fmla="*/ 23316 h 290661"/>
                  <a:gd name="connsiteX54" fmla="*/ 135032 w 361467"/>
                  <a:gd name="connsiteY54" fmla="*/ 24174 h 290661"/>
                  <a:gd name="connsiteX55" fmla="*/ 133029 w 361467"/>
                  <a:gd name="connsiteY55" fmla="*/ 25891 h 290661"/>
                  <a:gd name="connsiteX56" fmla="*/ 131599 w 361467"/>
                  <a:gd name="connsiteY56" fmla="*/ 26749 h 290661"/>
                  <a:gd name="connsiteX57" fmla="*/ 130025 w 361467"/>
                  <a:gd name="connsiteY57" fmla="*/ 26892 h 290661"/>
                  <a:gd name="connsiteX58" fmla="*/ 128023 w 361467"/>
                  <a:gd name="connsiteY58" fmla="*/ 26463 h 290661"/>
                  <a:gd name="connsiteX59" fmla="*/ 126020 w 361467"/>
                  <a:gd name="connsiteY59" fmla="*/ 25461 h 290661"/>
                  <a:gd name="connsiteX60" fmla="*/ 124018 w 361467"/>
                  <a:gd name="connsiteY60" fmla="*/ 23459 h 290661"/>
                  <a:gd name="connsiteX61" fmla="*/ 118582 w 361467"/>
                  <a:gd name="connsiteY61" fmla="*/ 15592 h 290661"/>
                  <a:gd name="connsiteX62" fmla="*/ 117437 w 361467"/>
                  <a:gd name="connsiteY62" fmla="*/ 14161 h 290661"/>
                  <a:gd name="connsiteX63" fmla="*/ 115149 w 361467"/>
                  <a:gd name="connsiteY63" fmla="*/ 11873 h 290661"/>
                  <a:gd name="connsiteX64" fmla="*/ 111287 w 361467"/>
                  <a:gd name="connsiteY64" fmla="*/ 8296 h 290661"/>
                  <a:gd name="connsiteX65" fmla="*/ 108712 w 361467"/>
                  <a:gd name="connsiteY65" fmla="*/ 6580 h 290661"/>
                  <a:gd name="connsiteX66" fmla="*/ 107138 w 361467"/>
                  <a:gd name="connsiteY66" fmla="*/ 6151 h 290661"/>
                  <a:gd name="connsiteX67" fmla="*/ 105279 w 361467"/>
                  <a:gd name="connsiteY67" fmla="*/ 6437 h 290661"/>
                  <a:gd name="connsiteX68" fmla="*/ 94837 w 361467"/>
                  <a:gd name="connsiteY68" fmla="*/ 3290 h 290661"/>
                  <a:gd name="connsiteX69" fmla="*/ 84395 w 361467"/>
                  <a:gd name="connsiteY69" fmla="*/ 0 h 290661"/>
                  <a:gd name="connsiteX70" fmla="*/ 82106 w 361467"/>
                  <a:gd name="connsiteY70" fmla="*/ 429 h 290661"/>
                  <a:gd name="connsiteX71" fmla="*/ 80533 w 361467"/>
                  <a:gd name="connsiteY71" fmla="*/ 1144 h 290661"/>
                  <a:gd name="connsiteX72" fmla="*/ 76957 w 361467"/>
                  <a:gd name="connsiteY72" fmla="*/ 3576 h 290661"/>
                  <a:gd name="connsiteX73" fmla="*/ 72666 w 361467"/>
                  <a:gd name="connsiteY73" fmla="*/ 4005 h 290661"/>
                  <a:gd name="connsiteX74" fmla="*/ 67230 w 361467"/>
                  <a:gd name="connsiteY74" fmla="*/ 3862 h 290661"/>
                  <a:gd name="connsiteX75" fmla="*/ 64226 w 361467"/>
                  <a:gd name="connsiteY75" fmla="*/ 3576 h 290661"/>
                  <a:gd name="connsiteX76" fmla="*/ 59506 w 361467"/>
                  <a:gd name="connsiteY76" fmla="*/ 4434 h 290661"/>
                  <a:gd name="connsiteX77" fmla="*/ 56359 w 361467"/>
                  <a:gd name="connsiteY77" fmla="*/ 5436 h 290661"/>
                  <a:gd name="connsiteX78" fmla="*/ 52210 w 361467"/>
                  <a:gd name="connsiteY78" fmla="*/ 7152 h 290661"/>
                  <a:gd name="connsiteX79" fmla="*/ 46775 w 361467"/>
                  <a:gd name="connsiteY79" fmla="*/ 11587 h 290661"/>
                  <a:gd name="connsiteX80" fmla="*/ 45201 w 361467"/>
                  <a:gd name="connsiteY80" fmla="*/ 12159 h 290661"/>
                  <a:gd name="connsiteX81" fmla="*/ 43914 w 361467"/>
                  <a:gd name="connsiteY81" fmla="*/ 12874 h 290661"/>
                  <a:gd name="connsiteX82" fmla="*/ 42054 w 361467"/>
                  <a:gd name="connsiteY82" fmla="*/ 25176 h 290661"/>
                  <a:gd name="connsiteX83" fmla="*/ 40624 w 361467"/>
                  <a:gd name="connsiteY83" fmla="*/ 28895 h 290661"/>
                  <a:gd name="connsiteX84" fmla="*/ 37906 w 361467"/>
                  <a:gd name="connsiteY84" fmla="*/ 33758 h 290661"/>
                  <a:gd name="connsiteX85" fmla="*/ 32470 w 361467"/>
                  <a:gd name="connsiteY85" fmla="*/ 38478 h 290661"/>
                  <a:gd name="connsiteX86" fmla="*/ 28752 w 361467"/>
                  <a:gd name="connsiteY86" fmla="*/ 41339 h 290661"/>
                  <a:gd name="connsiteX87" fmla="*/ 28608 w 361467"/>
                  <a:gd name="connsiteY87" fmla="*/ 45201 h 290661"/>
                  <a:gd name="connsiteX88" fmla="*/ 28322 w 361467"/>
                  <a:gd name="connsiteY88" fmla="*/ 51352 h 290661"/>
                  <a:gd name="connsiteX89" fmla="*/ 28322 w 361467"/>
                  <a:gd name="connsiteY89" fmla="*/ 55643 h 290661"/>
                  <a:gd name="connsiteX90" fmla="*/ 28608 w 361467"/>
                  <a:gd name="connsiteY90" fmla="*/ 58361 h 290661"/>
                  <a:gd name="connsiteX91" fmla="*/ 28036 w 361467"/>
                  <a:gd name="connsiteY91" fmla="*/ 59649 h 290661"/>
                  <a:gd name="connsiteX92" fmla="*/ 27750 w 361467"/>
                  <a:gd name="connsiteY92" fmla="*/ 60793 h 290661"/>
                  <a:gd name="connsiteX93" fmla="*/ 27893 w 361467"/>
                  <a:gd name="connsiteY93" fmla="*/ 62653 h 290661"/>
                  <a:gd name="connsiteX94" fmla="*/ 28752 w 361467"/>
                  <a:gd name="connsiteY94" fmla="*/ 63511 h 290661"/>
                  <a:gd name="connsiteX95" fmla="*/ 29323 w 361467"/>
                  <a:gd name="connsiteY95" fmla="*/ 64655 h 290661"/>
                  <a:gd name="connsiteX96" fmla="*/ 29038 w 361467"/>
                  <a:gd name="connsiteY96" fmla="*/ 65656 h 290661"/>
                  <a:gd name="connsiteX97" fmla="*/ 27321 w 361467"/>
                  <a:gd name="connsiteY97" fmla="*/ 66801 h 290661"/>
                  <a:gd name="connsiteX98" fmla="*/ 26034 w 361467"/>
                  <a:gd name="connsiteY98" fmla="*/ 68803 h 290661"/>
                  <a:gd name="connsiteX99" fmla="*/ 24174 w 361467"/>
                  <a:gd name="connsiteY99" fmla="*/ 72809 h 290661"/>
                  <a:gd name="connsiteX100" fmla="*/ 24031 w 361467"/>
                  <a:gd name="connsiteY100" fmla="*/ 75956 h 290661"/>
                  <a:gd name="connsiteX101" fmla="*/ 28608 w 361467"/>
                  <a:gd name="connsiteY101" fmla="*/ 82535 h 290661"/>
                  <a:gd name="connsiteX102" fmla="*/ 29181 w 361467"/>
                  <a:gd name="connsiteY102" fmla="*/ 83251 h 290661"/>
                  <a:gd name="connsiteX103" fmla="*/ 30325 w 361467"/>
                  <a:gd name="connsiteY103" fmla="*/ 84252 h 290661"/>
                  <a:gd name="connsiteX104" fmla="*/ 30897 w 361467"/>
                  <a:gd name="connsiteY104" fmla="*/ 85539 h 290661"/>
                  <a:gd name="connsiteX105" fmla="*/ 31469 w 361467"/>
                  <a:gd name="connsiteY105" fmla="*/ 88829 h 290661"/>
                  <a:gd name="connsiteX106" fmla="*/ 31755 w 361467"/>
                  <a:gd name="connsiteY106" fmla="*/ 92548 h 290661"/>
                  <a:gd name="connsiteX107" fmla="*/ 32184 w 361467"/>
                  <a:gd name="connsiteY107" fmla="*/ 94980 h 290661"/>
                  <a:gd name="connsiteX108" fmla="*/ 34330 w 361467"/>
                  <a:gd name="connsiteY108" fmla="*/ 98413 h 290661"/>
                  <a:gd name="connsiteX109" fmla="*/ 34473 w 361467"/>
                  <a:gd name="connsiteY109" fmla="*/ 99844 h 290661"/>
                  <a:gd name="connsiteX110" fmla="*/ 32900 w 361467"/>
                  <a:gd name="connsiteY110" fmla="*/ 104993 h 290661"/>
                  <a:gd name="connsiteX111" fmla="*/ 32470 w 361467"/>
                  <a:gd name="connsiteY111" fmla="*/ 105565 h 290661"/>
                  <a:gd name="connsiteX112" fmla="*/ 32041 w 361467"/>
                  <a:gd name="connsiteY112" fmla="*/ 105708 h 290661"/>
                  <a:gd name="connsiteX113" fmla="*/ 29610 w 361467"/>
                  <a:gd name="connsiteY113" fmla="*/ 105279 h 290661"/>
                  <a:gd name="connsiteX114" fmla="*/ 28608 w 361467"/>
                  <a:gd name="connsiteY114" fmla="*/ 105851 h 290661"/>
                  <a:gd name="connsiteX115" fmla="*/ 27321 w 361467"/>
                  <a:gd name="connsiteY115" fmla="*/ 107568 h 290661"/>
                  <a:gd name="connsiteX116" fmla="*/ 26463 w 361467"/>
                  <a:gd name="connsiteY116" fmla="*/ 109284 h 290661"/>
                  <a:gd name="connsiteX117" fmla="*/ 26463 w 361467"/>
                  <a:gd name="connsiteY117" fmla="*/ 109999 h 290661"/>
                  <a:gd name="connsiteX118" fmla="*/ 28608 w 361467"/>
                  <a:gd name="connsiteY118" fmla="*/ 113289 h 290661"/>
                  <a:gd name="connsiteX119" fmla="*/ 27321 w 361467"/>
                  <a:gd name="connsiteY119" fmla="*/ 118010 h 290661"/>
                  <a:gd name="connsiteX120" fmla="*/ 26034 w 361467"/>
                  <a:gd name="connsiteY120" fmla="*/ 121014 h 290661"/>
                  <a:gd name="connsiteX121" fmla="*/ 23602 w 361467"/>
                  <a:gd name="connsiteY121" fmla="*/ 122730 h 290661"/>
                  <a:gd name="connsiteX122" fmla="*/ 21456 w 361467"/>
                  <a:gd name="connsiteY122" fmla="*/ 123159 h 290661"/>
                  <a:gd name="connsiteX123" fmla="*/ 19883 w 361467"/>
                  <a:gd name="connsiteY123" fmla="*/ 123875 h 290661"/>
                  <a:gd name="connsiteX124" fmla="*/ 19025 w 361467"/>
                  <a:gd name="connsiteY124" fmla="*/ 124876 h 290661"/>
                  <a:gd name="connsiteX125" fmla="*/ 19168 w 361467"/>
                  <a:gd name="connsiteY125" fmla="*/ 128309 h 290661"/>
                  <a:gd name="connsiteX126" fmla="*/ 16021 w 361467"/>
                  <a:gd name="connsiteY126" fmla="*/ 131313 h 290661"/>
                  <a:gd name="connsiteX127" fmla="*/ 14304 w 361467"/>
                  <a:gd name="connsiteY127" fmla="*/ 133458 h 290661"/>
                  <a:gd name="connsiteX128" fmla="*/ 13446 w 361467"/>
                  <a:gd name="connsiteY128" fmla="*/ 134746 h 290661"/>
                  <a:gd name="connsiteX129" fmla="*/ 13875 w 361467"/>
                  <a:gd name="connsiteY129" fmla="*/ 138751 h 290661"/>
                  <a:gd name="connsiteX130" fmla="*/ 12731 w 361467"/>
                  <a:gd name="connsiteY130" fmla="*/ 142756 h 290661"/>
                  <a:gd name="connsiteX131" fmla="*/ 10728 w 361467"/>
                  <a:gd name="connsiteY131" fmla="*/ 145903 h 290661"/>
                  <a:gd name="connsiteX132" fmla="*/ 6294 w 361467"/>
                  <a:gd name="connsiteY132" fmla="*/ 146618 h 290661"/>
                  <a:gd name="connsiteX133" fmla="*/ 2575 w 361467"/>
                  <a:gd name="connsiteY133" fmla="*/ 147047 h 290661"/>
                  <a:gd name="connsiteX134" fmla="*/ 1287 w 361467"/>
                  <a:gd name="connsiteY134" fmla="*/ 155058 h 290661"/>
                  <a:gd name="connsiteX135" fmla="*/ 1287 w 361467"/>
                  <a:gd name="connsiteY135" fmla="*/ 160207 h 290661"/>
                  <a:gd name="connsiteX136" fmla="*/ 1001 w 361467"/>
                  <a:gd name="connsiteY136" fmla="*/ 165357 h 290661"/>
                  <a:gd name="connsiteX137" fmla="*/ 429 w 361467"/>
                  <a:gd name="connsiteY137" fmla="*/ 167502 h 290661"/>
                  <a:gd name="connsiteX138" fmla="*/ 715 w 361467"/>
                  <a:gd name="connsiteY138" fmla="*/ 170506 h 290661"/>
                  <a:gd name="connsiteX139" fmla="*/ 429 w 361467"/>
                  <a:gd name="connsiteY139" fmla="*/ 177229 h 290661"/>
                  <a:gd name="connsiteX140" fmla="*/ 0 w 361467"/>
                  <a:gd name="connsiteY140" fmla="*/ 182522 h 290661"/>
                  <a:gd name="connsiteX141" fmla="*/ 715 w 361467"/>
                  <a:gd name="connsiteY141" fmla="*/ 183952 h 290661"/>
                  <a:gd name="connsiteX142" fmla="*/ 1145 w 361467"/>
                  <a:gd name="connsiteY142" fmla="*/ 187099 h 290661"/>
                  <a:gd name="connsiteX143" fmla="*/ 1145 w 361467"/>
                  <a:gd name="connsiteY143" fmla="*/ 190389 h 290661"/>
                  <a:gd name="connsiteX144" fmla="*/ 2146 w 361467"/>
                  <a:gd name="connsiteY144" fmla="*/ 192678 h 290661"/>
                  <a:gd name="connsiteX145" fmla="*/ 3147 w 361467"/>
                  <a:gd name="connsiteY145" fmla="*/ 194680 h 290661"/>
                  <a:gd name="connsiteX146" fmla="*/ 3147 w 361467"/>
                  <a:gd name="connsiteY146" fmla="*/ 195682 h 290661"/>
                  <a:gd name="connsiteX147" fmla="*/ 2575 w 361467"/>
                  <a:gd name="connsiteY147" fmla="*/ 196254 h 290661"/>
                  <a:gd name="connsiteX148" fmla="*/ 2146 w 361467"/>
                  <a:gd name="connsiteY148" fmla="*/ 197112 h 290661"/>
                  <a:gd name="connsiteX149" fmla="*/ 2146 w 361467"/>
                  <a:gd name="connsiteY149" fmla="*/ 204693 h 290661"/>
                  <a:gd name="connsiteX150" fmla="*/ 2289 w 361467"/>
                  <a:gd name="connsiteY150" fmla="*/ 206982 h 290661"/>
                  <a:gd name="connsiteX151" fmla="*/ 2003 w 361467"/>
                  <a:gd name="connsiteY151" fmla="*/ 208412 h 290661"/>
                  <a:gd name="connsiteX152" fmla="*/ 1145 w 361467"/>
                  <a:gd name="connsiteY152" fmla="*/ 209557 h 290661"/>
                  <a:gd name="connsiteX153" fmla="*/ 1431 w 361467"/>
                  <a:gd name="connsiteY153" fmla="*/ 213419 h 290661"/>
                  <a:gd name="connsiteX154" fmla="*/ 2003 w 361467"/>
                  <a:gd name="connsiteY154" fmla="*/ 215851 h 290661"/>
                  <a:gd name="connsiteX155" fmla="*/ 2718 w 361467"/>
                  <a:gd name="connsiteY155" fmla="*/ 217710 h 290661"/>
                  <a:gd name="connsiteX156" fmla="*/ 2146 w 361467"/>
                  <a:gd name="connsiteY156" fmla="*/ 219284 h 290661"/>
                  <a:gd name="connsiteX157" fmla="*/ 1574 w 361467"/>
                  <a:gd name="connsiteY157" fmla="*/ 221286 h 290661"/>
                  <a:gd name="connsiteX158" fmla="*/ 715 w 361467"/>
                  <a:gd name="connsiteY158" fmla="*/ 226293 h 290661"/>
                  <a:gd name="connsiteX159" fmla="*/ 715 w 361467"/>
                  <a:gd name="connsiteY159" fmla="*/ 228009 h 290661"/>
                  <a:gd name="connsiteX160" fmla="*/ 2718 w 361467"/>
                  <a:gd name="connsiteY160" fmla="*/ 227866 h 290661"/>
                  <a:gd name="connsiteX161" fmla="*/ 19740 w 361467"/>
                  <a:gd name="connsiteY161" fmla="*/ 227294 h 290661"/>
                  <a:gd name="connsiteX162" fmla="*/ 22601 w 361467"/>
                  <a:gd name="connsiteY162" fmla="*/ 223432 h 290661"/>
                  <a:gd name="connsiteX163" fmla="*/ 24746 w 361467"/>
                  <a:gd name="connsiteY163" fmla="*/ 223289 h 290661"/>
                  <a:gd name="connsiteX164" fmla="*/ 31183 w 361467"/>
                  <a:gd name="connsiteY164" fmla="*/ 221286 h 290661"/>
                  <a:gd name="connsiteX165" fmla="*/ 32184 w 361467"/>
                  <a:gd name="connsiteY165" fmla="*/ 221715 h 290661"/>
                  <a:gd name="connsiteX166" fmla="*/ 26034 w 361467"/>
                  <a:gd name="connsiteY166" fmla="*/ 224862 h 290661"/>
                  <a:gd name="connsiteX167" fmla="*/ 24317 w 361467"/>
                  <a:gd name="connsiteY167" fmla="*/ 225435 h 290661"/>
                  <a:gd name="connsiteX168" fmla="*/ 23173 w 361467"/>
                  <a:gd name="connsiteY168" fmla="*/ 226293 h 290661"/>
                  <a:gd name="connsiteX169" fmla="*/ 24317 w 361467"/>
                  <a:gd name="connsiteY169" fmla="*/ 226865 h 290661"/>
                  <a:gd name="connsiteX170" fmla="*/ 43628 w 361467"/>
                  <a:gd name="connsiteY170" fmla="*/ 226722 h 290661"/>
                  <a:gd name="connsiteX171" fmla="*/ 52783 w 361467"/>
                  <a:gd name="connsiteY171" fmla="*/ 228581 h 290661"/>
                  <a:gd name="connsiteX172" fmla="*/ 58933 w 361467"/>
                  <a:gd name="connsiteY172" fmla="*/ 232587 h 290661"/>
                  <a:gd name="connsiteX173" fmla="*/ 65799 w 361467"/>
                  <a:gd name="connsiteY173" fmla="*/ 238308 h 290661"/>
                  <a:gd name="connsiteX174" fmla="*/ 71235 w 361467"/>
                  <a:gd name="connsiteY174" fmla="*/ 245174 h 290661"/>
                  <a:gd name="connsiteX175" fmla="*/ 72808 w 361467"/>
                  <a:gd name="connsiteY175" fmla="*/ 246033 h 290661"/>
                  <a:gd name="connsiteX176" fmla="*/ 73237 w 361467"/>
                  <a:gd name="connsiteY176" fmla="*/ 247177 h 290661"/>
                  <a:gd name="connsiteX177" fmla="*/ 73381 w 361467"/>
                  <a:gd name="connsiteY177" fmla="*/ 249752 h 290661"/>
                  <a:gd name="connsiteX178" fmla="*/ 75240 w 361467"/>
                  <a:gd name="connsiteY178" fmla="*/ 250896 h 290661"/>
                  <a:gd name="connsiteX179" fmla="*/ 78387 w 361467"/>
                  <a:gd name="connsiteY179" fmla="*/ 249752 h 290661"/>
                  <a:gd name="connsiteX180" fmla="*/ 79245 w 361467"/>
                  <a:gd name="connsiteY180" fmla="*/ 248178 h 290661"/>
                  <a:gd name="connsiteX181" fmla="*/ 79960 w 361467"/>
                  <a:gd name="connsiteY181" fmla="*/ 247749 h 290661"/>
                  <a:gd name="connsiteX182" fmla="*/ 79960 w 361467"/>
                  <a:gd name="connsiteY182" fmla="*/ 249609 h 290661"/>
                  <a:gd name="connsiteX183" fmla="*/ 80676 w 361467"/>
                  <a:gd name="connsiteY183" fmla="*/ 250324 h 290661"/>
                  <a:gd name="connsiteX184" fmla="*/ 82678 w 361467"/>
                  <a:gd name="connsiteY184" fmla="*/ 250324 h 290661"/>
                  <a:gd name="connsiteX185" fmla="*/ 83823 w 361467"/>
                  <a:gd name="connsiteY185" fmla="*/ 250753 h 290661"/>
                  <a:gd name="connsiteX186" fmla="*/ 81963 w 361467"/>
                  <a:gd name="connsiteY186" fmla="*/ 251897 h 290661"/>
                  <a:gd name="connsiteX187" fmla="*/ 78816 w 361467"/>
                  <a:gd name="connsiteY187" fmla="*/ 251754 h 290661"/>
                  <a:gd name="connsiteX188" fmla="*/ 76671 w 361467"/>
                  <a:gd name="connsiteY188" fmla="*/ 251897 h 290661"/>
                  <a:gd name="connsiteX189" fmla="*/ 76099 w 361467"/>
                  <a:gd name="connsiteY189" fmla="*/ 253042 h 290661"/>
                  <a:gd name="connsiteX190" fmla="*/ 77100 w 361467"/>
                  <a:gd name="connsiteY190" fmla="*/ 254472 h 290661"/>
                  <a:gd name="connsiteX191" fmla="*/ 81677 w 361467"/>
                  <a:gd name="connsiteY191" fmla="*/ 256904 h 290661"/>
                  <a:gd name="connsiteX192" fmla="*/ 86683 w 361467"/>
                  <a:gd name="connsiteY192" fmla="*/ 254758 h 290661"/>
                  <a:gd name="connsiteX193" fmla="*/ 86111 w 361467"/>
                  <a:gd name="connsiteY193" fmla="*/ 256188 h 290661"/>
                  <a:gd name="connsiteX194" fmla="*/ 85110 w 361467"/>
                  <a:gd name="connsiteY194" fmla="*/ 257619 h 290661"/>
                  <a:gd name="connsiteX195" fmla="*/ 83251 w 361467"/>
                  <a:gd name="connsiteY195" fmla="*/ 258048 h 290661"/>
                  <a:gd name="connsiteX196" fmla="*/ 81105 w 361467"/>
                  <a:gd name="connsiteY196" fmla="*/ 258906 h 290661"/>
                  <a:gd name="connsiteX197" fmla="*/ 80962 w 361467"/>
                  <a:gd name="connsiteY197" fmla="*/ 261195 h 290661"/>
                  <a:gd name="connsiteX198" fmla="*/ 81105 w 361467"/>
                  <a:gd name="connsiteY198" fmla="*/ 263198 h 290661"/>
                  <a:gd name="connsiteX199" fmla="*/ 81677 w 361467"/>
                  <a:gd name="connsiteY199" fmla="*/ 263770 h 290661"/>
                  <a:gd name="connsiteX200" fmla="*/ 84395 w 361467"/>
                  <a:gd name="connsiteY200" fmla="*/ 264342 h 290661"/>
                  <a:gd name="connsiteX201" fmla="*/ 83680 w 361467"/>
                  <a:gd name="connsiteY201" fmla="*/ 265200 h 290661"/>
                  <a:gd name="connsiteX202" fmla="*/ 82249 w 361467"/>
                  <a:gd name="connsiteY202" fmla="*/ 264771 h 290661"/>
                  <a:gd name="connsiteX203" fmla="*/ 81677 w 361467"/>
                  <a:gd name="connsiteY203" fmla="*/ 265200 h 290661"/>
                  <a:gd name="connsiteX204" fmla="*/ 83680 w 361467"/>
                  <a:gd name="connsiteY204" fmla="*/ 270779 h 290661"/>
                  <a:gd name="connsiteX205" fmla="*/ 85110 w 361467"/>
                  <a:gd name="connsiteY205" fmla="*/ 273926 h 290661"/>
                  <a:gd name="connsiteX206" fmla="*/ 86970 w 361467"/>
                  <a:gd name="connsiteY206" fmla="*/ 277073 h 290661"/>
                  <a:gd name="connsiteX207" fmla="*/ 87971 w 361467"/>
                  <a:gd name="connsiteY207" fmla="*/ 279647 h 290661"/>
                  <a:gd name="connsiteX208" fmla="*/ 94265 w 361467"/>
                  <a:gd name="connsiteY208" fmla="*/ 285369 h 290661"/>
                  <a:gd name="connsiteX209" fmla="*/ 97555 w 361467"/>
                  <a:gd name="connsiteY209" fmla="*/ 287372 h 290661"/>
                  <a:gd name="connsiteX210" fmla="*/ 99557 w 361467"/>
                  <a:gd name="connsiteY210" fmla="*/ 288802 h 290661"/>
                  <a:gd name="connsiteX211" fmla="*/ 102704 w 361467"/>
                  <a:gd name="connsiteY211" fmla="*/ 290233 h 290661"/>
                  <a:gd name="connsiteX212" fmla="*/ 105565 w 361467"/>
                  <a:gd name="connsiteY212" fmla="*/ 290662 h 290661"/>
                  <a:gd name="connsiteX213" fmla="*/ 106567 w 361467"/>
                  <a:gd name="connsiteY213" fmla="*/ 290233 h 290661"/>
                  <a:gd name="connsiteX214" fmla="*/ 106852 w 361467"/>
                  <a:gd name="connsiteY214" fmla="*/ 287372 h 290661"/>
                  <a:gd name="connsiteX215" fmla="*/ 108569 w 361467"/>
                  <a:gd name="connsiteY215" fmla="*/ 285941 h 290661"/>
                  <a:gd name="connsiteX216" fmla="*/ 108712 w 361467"/>
                  <a:gd name="connsiteY216" fmla="*/ 287801 h 290661"/>
                  <a:gd name="connsiteX217" fmla="*/ 108140 w 361467"/>
                  <a:gd name="connsiteY217" fmla="*/ 288945 h 290661"/>
                  <a:gd name="connsiteX218" fmla="*/ 108426 w 361467"/>
                  <a:gd name="connsiteY218" fmla="*/ 289660 h 290661"/>
                  <a:gd name="connsiteX219" fmla="*/ 109570 w 361467"/>
                  <a:gd name="connsiteY219" fmla="*/ 289803 h 290661"/>
                  <a:gd name="connsiteX220" fmla="*/ 114434 w 361467"/>
                  <a:gd name="connsiteY220" fmla="*/ 288945 h 290661"/>
                  <a:gd name="connsiteX221" fmla="*/ 115578 w 361467"/>
                  <a:gd name="connsiteY221" fmla="*/ 288945 h 290661"/>
                  <a:gd name="connsiteX222" fmla="*/ 117295 w 361467"/>
                  <a:gd name="connsiteY222" fmla="*/ 288659 h 290661"/>
                  <a:gd name="connsiteX223" fmla="*/ 118010 w 361467"/>
                  <a:gd name="connsiteY223" fmla="*/ 284654 h 290661"/>
                  <a:gd name="connsiteX224" fmla="*/ 118725 w 361467"/>
                  <a:gd name="connsiteY224" fmla="*/ 285226 h 290661"/>
                  <a:gd name="connsiteX225" fmla="*/ 119154 w 361467"/>
                  <a:gd name="connsiteY225" fmla="*/ 287658 h 290661"/>
                  <a:gd name="connsiteX226" fmla="*/ 119583 w 361467"/>
                  <a:gd name="connsiteY226" fmla="*/ 288659 h 290661"/>
                  <a:gd name="connsiteX227" fmla="*/ 122015 w 361467"/>
                  <a:gd name="connsiteY227" fmla="*/ 288659 h 290661"/>
                  <a:gd name="connsiteX228" fmla="*/ 123302 w 361467"/>
                  <a:gd name="connsiteY228" fmla="*/ 288659 h 290661"/>
                  <a:gd name="connsiteX229" fmla="*/ 126449 w 361467"/>
                  <a:gd name="connsiteY229" fmla="*/ 287801 h 290661"/>
                  <a:gd name="connsiteX230" fmla="*/ 124447 w 361467"/>
                  <a:gd name="connsiteY230" fmla="*/ 284940 h 290661"/>
                  <a:gd name="connsiteX231" fmla="*/ 124447 w 361467"/>
                  <a:gd name="connsiteY231" fmla="*/ 281221 h 290661"/>
                  <a:gd name="connsiteX232" fmla="*/ 124304 w 361467"/>
                  <a:gd name="connsiteY232" fmla="*/ 279504 h 290661"/>
                  <a:gd name="connsiteX233" fmla="*/ 123731 w 361467"/>
                  <a:gd name="connsiteY233" fmla="*/ 277359 h 290661"/>
                  <a:gd name="connsiteX234" fmla="*/ 124304 w 361467"/>
                  <a:gd name="connsiteY234" fmla="*/ 277359 h 290661"/>
                  <a:gd name="connsiteX235" fmla="*/ 125448 w 361467"/>
                  <a:gd name="connsiteY235" fmla="*/ 279791 h 290661"/>
                  <a:gd name="connsiteX236" fmla="*/ 125877 w 361467"/>
                  <a:gd name="connsiteY236" fmla="*/ 283510 h 290661"/>
                  <a:gd name="connsiteX237" fmla="*/ 126736 w 361467"/>
                  <a:gd name="connsiteY237" fmla="*/ 285941 h 290661"/>
                  <a:gd name="connsiteX238" fmla="*/ 128452 w 361467"/>
                  <a:gd name="connsiteY238" fmla="*/ 287515 h 290661"/>
                  <a:gd name="connsiteX239" fmla="*/ 131170 w 361467"/>
                  <a:gd name="connsiteY239" fmla="*/ 287372 h 290661"/>
                  <a:gd name="connsiteX240" fmla="*/ 135461 w 361467"/>
                  <a:gd name="connsiteY240" fmla="*/ 283796 h 290661"/>
                  <a:gd name="connsiteX241" fmla="*/ 135747 w 361467"/>
                  <a:gd name="connsiteY241" fmla="*/ 280792 h 290661"/>
                  <a:gd name="connsiteX242" fmla="*/ 133459 w 361467"/>
                  <a:gd name="connsiteY242" fmla="*/ 278646 h 290661"/>
                  <a:gd name="connsiteX243" fmla="*/ 133172 w 361467"/>
                  <a:gd name="connsiteY243" fmla="*/ 277788 h 290661"/>
                  <a:gd name="connsiteX244" fmla="*/ 135175 w 361467"/>
                  <a:gd name="connsiteY244" fmla="*/ 278789 h 290661"/>
                  <a:gd name="connsiteX245" fmla="*/ 137035 w 361467"/>
                  <a:gd name="connsiteY245" fmla="*/ 280935 h 290661"/>
                  <a:gd name="connsiteX246" fmla="*/ 139323 w 361467"/>
                  <a:gd name="connsiteY246" fmla="*/ 282937 h 290661"/>
                  <a:gd name="connsiteX247" fmla="*/ 144616 w 361467"/>
                  <a:gd name="connsiteY247" fmla="*/ 282651 h 290661"/>
                  <a:gd name="connsiteX248" fmla="*/ 146046 w 361467"/>
                  <a:gd name="connsiteY248" fmla="*/ 281507 h 290661"/>
                  <a:gd name="connsiteX249" fmla="*/ 146332 w 361467"/>
                  <a:gd name="connsiteY249" fmla="*/ 279934 h 290661"/>
                  <a:gd name="connsiteX250" fmla="*/ 146761 w 361467"/>
                  <a:gd name="connsiteY250" fmla="*/ 279647 h 290661"/>
                  <a:gd name="connsiteX251" fmla="*/ 147763 w 361467"/>
                  <a:gd name="connsiteY251" fmla="*/ 282508 h 290661"/>
                  <a:gd name="connsiteX252" fmla="*/ 150194 w 361467"/>
                  <a:gd name="connsiteY252" fmla="*/ 283510 h 290661"/>
                  <a:gd name="connsiteX253" fmla="*/ 154915 w 361467"/>
                  <a:gd name="connsiteY253" fmla="*/ 283653 h 290661"/>
                  <a:gd name="connsiteX254" fmla="*/ 161781 w 361467"/>
                  <a:gd name="connsiteY254" fmla="*/ 282651 h 290661"/>
                  <a:gd name="connsiteX255" fmla="*/ 169791 w 361467"/>
                  <a:gd name="connsiteY255" fmla="*/ 282651 h 290661"/>
                  <a:gd name="connsiteX256" fmla="*/ 170792 w 361467"/>
                  <a:gd name="connsiteY256" fmla="*/ 279647 h 290661"/>
                  <a:gd name="connsiteX257" fmla="*/ 167931 w 361467"/>
                  <a:gd name="connsiteY257" fmla="*/ 272066 h 290661"/>
                  <a:gd name="connsiteX258" fmla="*/ 168504 w 361467"/>
                  <a:gd name="connsiteY258" fmla="*/ 271637 h 290661"/>
                  <a:gd name="connsiteX259" fmla="*/ 171221 w 361467"/>
                  <a:gd name="connsiteY259" fmla="*/ 274641 h 290661"/>
                  <a:gd name="connsiteX260" fmla="*/ 172795 w 361467"/>
                  <a:gd name="connsiteY260" fmla="*/ 274927 h 290661"/>
                  <a:gd name="connsiteX261" fmla="*/ 173939 w 361467"/>
                  <a:gd name="connsiteY261" fmla="*/ 276930 h 290661"/>
                  <a:gd name="connsiteX262" fmla="*/ 176514 w 361467"/>
                  <a:gd name="connsiteY262" fmla="*/ 277645 h 290661"/>
                  <a:gd name="connsiteX263" fmla="*/ 177372 w 361467"/>
                  <a:gd name="connsiteY263" fmla="*/ 276644 h 290661"/>
                  <a:gd name="connsiteX264" fmla="*/ 177801 w 361467"/>
                  <a:gd name="connsiteY264" fmla="*/ 276787 h 290661"/>
                  <a:gd name="connsiteX265" fmla="*/ 178659 w 361467"/>
                  <a:gd name="connsiteY265" fmla="*/ 274498 h 290661"/>
                  <a:gd name="connsiteX266" fmla="*/ 180376 w 361467"/>
                  <a:gd name="connsiteY266" fmla="*/ 271637 h 290661"/>
                  <a:gd name="connsiteX267" fmla="*/ 182665 w 361467"/>
                  <a:gd name="connsiteY267" fmla="*/ 268061 h 290661"/>
                  <a:gd name="connsiteX268" fmla="*/ 185240 w 361467"/>
                  <a:gd name="connsiteY268" fmla="*/ 263484 h 290661"/>
                  <a:gd name="connsiteX269" fmla="*/ 186956 w 361467"/>
                  <a:gd name="connsiteY269" fmla="*/ 255473 h 290661"/>
                  <a:gd name="connsiteX270" fmla="*/ 188100 w 361467"/>
                  <a:gd name="connsiteY270" fmla="*/ 250467 h 290661"/>
                  <a:gd name="connsiteX271" fmla="*/ 189245 w 361467"/>
                  <a:gd name="connsiteY271" fmla="*/ 245889 h 290661"/>
                  <a:gd name="connsiteX272" fmla="*/ 191104 w 361467"/>
                  <a:gd name="connsiteY272" fmla="*/ 241741 h 290661"/>
                  <a:gd name="connsiteX273" fmla="*/ 192964 w 361467"/>
                  <a:gd name="connsiteY273" fmla="*/ 239023 h 290661"/>
                  <a:gd name="connsiteX274" fmla="*/ 198399 w 361467"/>
                  <a:gd name="connsiteY274" fmla="*/ 233731 h 290661"/>
                  <a:gd name="connsiteX275" fmla="*/ 202404 w 361467"/>
                  <a:gd name="connsiteY275" fmla="*/ 229726 h 290661"/>
                  <a:gd name="connsiteX276" fmla="*/ 204550 w 361467"/>
                  <a:gd name="connsiteY276" fmla="*/ 228152 h 290661"/>
                  <a:gd name="connsiteX277" fmla="*/ 205981 w 361467"/>
                  <a:gd name="connsiteY277" fmla="*/ 226722 h 290661"/>
                  <a:gd name="connsiteX278" fmla="*/ 208556 w 361467"/>
                  <a:gd name="connsiteY278" fmla="*/ 225148 h 290661"/>
                  <a:gd name="connsiteX279" fmla="*/ 211130 w 361467"/>
                  <a:gd name="connsiteY279" fmla="*/ 223289 h 290661"/>
                  <a:gd name="connsiteX280" fmla="*/ 213133 w 361467"/>
                  <a:gd name="connsiteY280" fmla="*/ 219713 h 290661"/>
                  <a:gd name="connsiteX281" fmla="*/ 214706 w 361467"/>
                  <a:gd name="connsiteY281" fmla="*/ 216423 h 290661"/>
                  <a:gd name="connsiteX282" fmla="*/ 215994 w 361467"/>
                  <a:gd name="connsiteY282" fmla="*/ 215708 h 290661"/>
                  <a:gd name="connsiteX283" fmla="*/ 217567 w 361467"/>
                  <a:gd name="connsiteY283" fmla="*/ 215135 h 290661"/>
                  <a:gd name="connsiteX284" fmla="*/ 222573 w 361467"/>
                  <a:gd name="connsiteY284" fmla="*/ 211559 h 290661"/>
                  <a:gd name="connsiteX285" fmla="*/ 225720 w 361467"/>
                  <a:gd name="connsiteY285" fmla="*/ 209271 h 290661"/>
                  <a:gd name="connsiteX286" fmla="*/ 226436 w 361467"/>
                  <a:gd name="connsiteY286" fmla="*/ 210415 h 290661"/>
                  <a:gd name="connsiteX287" fmla="*/ 227008 w 361467"/>
                  <a:gd name="connsiteY287" fmla="*/ 211846 h 290661"/>
                  <a:gd name="connsiteX288" fmla="*/ 227580 w 361467"/>
                  <a:gd name="connsiteY288" fmla="*/ 212418 h 290661"/>
                  <a:gd name="connsiteX289" fmla="*/ 230155 w 361467"/>
                  <a:gd name="connsiteY289" fmla="*/ 212847 h 290661"/>
                  <a:gd name="connsiteX290" fmla="*/ 233731 w 361467"/>
                  <a:gd name="connsiteY290" fmla="*/ 212847 h 290661"/>
                  <a:gd name="connsiteX291" fmla="*/ 235876 w 361467"/>
                  <a:gd name="connsiteY291" fmla="*/ 212418 h 290661"/>
                  <a:gd name="connsiteX292" fmla="*/ 237021 w 361467"/>
                  <a:gd name="connsiteY292" fmla="*/ 211273 h 290661"/>
                  <a:gd name="connsiteX293" fmla="*/ 238165 w 361467"/>
                  <a:gd name="connsiteY293" fmla="*/ 207983 h 290661"/>
                  <a:gd name="connsiteX294" fmla="*/ 238880 w 361467"/>
                  <a:gd name="connsiteY294" fmla="*/ 207411 h 290661"/>
                  <a:gd name="connsiteX295" fmla="*/ 239739 w 361467"/>
                  <a:gd name="connsiteY295" fmla="*/ 207268 h 290661"/>
                  <a:gd name="connsiteX296" fmla="*/ 243744 w 361467"/>
                  <a:gd name="connsiteY296" fmla="*/ 209557 h 290661"/>
                  <a:gd name="connsiteX297" fmla="*/ 247034 w 361467"/>
                  <a:gd name="connsiteY297" fmla="*/ 212704 h 290661"/>
                  <a:gd name="connsiteX298" fmla="*/ 250324 w 361467"/>
                  <a:gd name="connsiteY298" fmla="*/ 215851 h 290661"/>
                  <a:gd name="connsiteX299" fmla="*/ 252040 w 361467"/>
                  <a:gd name="connsiteY299" fmla="*/ 216995 h 290661"/>
                  <a:gd name="connsiteX300" fmla="*/ 252756 w 361467"/>
                  <a:gd name="connsiteY300" fmla="*/ 218282 h 290661"/>
                  <a:gd name="connsiteX301" fmla="*/ 254186 w 361467"/>
                  <a:gd name="connsiteY301" fmla="*/ 224147 h 290661"/>
                  <a:gd name="connsiteX302" fmla="*/ 255044 w 361467"/>
                  <a:gd name="connsiteY302" fmla="*/ 225577 h 290661"/>
                  <a:gd name="connsiteX303" fmla="*/ 256474 w 361467"/>
                  <a:gd name="connsiteY303" fmla="*/ 226150 h 290661"/>
                  <a:gd name="connsiteX304" fmla="*/ 259049 w 361467"/>
                  <a:gd name="connsiteY304" fmla="*/ 225720 h 290661"/>
                  <a:gd name="connsiteX305" fmla="*/ 261624 w 361467"/>
                  <a:gd name="connsiteY305" fmla="*/ 224719 h 290661"/>
                  <a:gd name="connsiteX306" fmla="*/ 263913 w 361467"/>
                  <a:gd name="connsiteY306" fmla="*/ 223289 h 290661"/>
                  <a:gd name="connsiteX307" fmla="*/ 266202 w 361467"/>
                  <a:gd name="connsiteY307" fmla="*/ 221429 h 290661"/>
                  <a:gd name="connsiteX308" fmla="*/ 267775 w 361467"/>
                  <a:gd name="connsiteY308" fmla="*/ 219713 h 290661"/>
                  <a:gd name="connsiteX309" fmla="*/ 268490 w 361467"/>
                  <a:gd name="connsiteY309" fmla="*/ 218425 h 290661"/>
                  <a:gd name="connsiteX310" fmla="*/ 268776 w 361467"/>
                  <a:gd name="connsiteY310" fmla="*/ 213705 h 290661"/>
                  <a:gd name="connsiteX311" fmla="*/ 269349 w 361467"/>
                  <a:gd name="connsiteY311" fmla="*/ 212704 h 290661"/>
                  <a:gd name="connsiteX312" fmla="*/ 271637 w 361467"/>
                  <a:gd name="connsiteY312" fmla="*/ 210844 h 290661"/>
                  <a:gd name="connsiteX313" fmla="*/ 275499 w 361467"/>
                  <a:gd name="connsiteY313" fmla="*/ 207697 h 290661"/>
                  <a:gd name="connsiteX314" fmla="*/ 277788 w 361467"/>
                  <a:gd name="connsiteY314" fmla="*/ 205838 h 290661"/>
                  <a:gd name="connsiteX315" fmla="*/ 277645 w 361467"/>
                  <a:gd name="connsiteY315" fmla="*/ 205123 h 290661"/>
                  <a:gd name="connsiteX316" fmla="*/ 276214 w 361467"/>
                  <a:gd name="connsiteY316" fmla="*/ 203263 h 290661"/>
                  <a:gd name="connsiteX317" fmla="*/ 274927 w 361467"/>
                  <a:gd name="connsiteY317" fmla="*/ 201117 h 290661"/>
                  <a:gd name="connsiteX318" fmla="*/ 276214 w 361467"/>
                  <a:gd name="connsiteY318" fmla="*/ 198972 h 290661"/>
                  <a:gd name="connsiteX319" fmla="*/ 277502 w 361467"/>
                  <a:gd name="connsiteY319" fmla="*/ 197255 h 290661"/>
                  <a:gd name="connsiteX320" fmla="*/ 282508 w 361467"/>
                  <a:gd name="connsiteY320" fmla="*/ 191533 h 290661"/>
                  <a:gd name="connsiteX321" fmla="*/ 282508 w 361467"/>
                  <a:gd name="connsiteY321" fmla="*/ 189674 h 290661"/>
                  <a:gd name="connsiteX322" fmla="*/ 282794 w 361467"/>
                  <a:gd name="connsiteY322" fmla="*/ 187385 h 290661"/>
                  <a:gd name="connsiteX323" fmla="*/ 286799 w 361467"/>
                  <a:gd name="connsiteY323" fmla="*/ 180948 h 290661"/>
                  <a:gd name="connsiteX324" fmla="*/ 289088 w 361467"/>
                  <a:gd name="connsiteY324" fmla="*/ 172366 h 290661"/>
                  <a:gd name="connsiteX325" fmla="*/ 289088 w 361467"/>
                  <a:gd name="connsiteY325" fmla="*/ 170649 h 290661"/>
                  <a:gd name="connsiteX326" fmla="*/ 291377 w 361467"/>
                  <a:gd name="connsiteY326" fmla="*/ 166501 h 290661"/>
                  <a:gd name="connsiteX327" fmla="*/ 294095 w 361467"/>
                  <a:gd name="connsiteY327" fmla="*/ 161209 h 290661"/>
                  <a:gd name="connsiteX328" fmla="*/ 299530 w 361467"/>
                  <a:gd name="connsiteY328" fmla="*/ 160350 h 290661"/>
                  <a:gd name="connsiteX329" fmla="*/ 301676 w 361467"/>
                  <a:gd name="connsiteY329" fmla="*/ 159063 h 290661"/>
                  <a:gd name="connsiteX330" fmla="*/ 304108 w 361467"/>
                  <a:gd name="connsiteY330" fmla="*/ 156774 h 290661"/>
                  <a:gd name="connsiteX331" fmla="*/ 305681 w 361467"/>
                  <a:gd name="connsiteY331" fmla="*/ 154629 h 290661"/>
                  <a:gd name="connsiteX332" fmla="*/ 306396 w 361467"/>
                  <a:gd name="connsiteY332" fmla="*/ 152483 h 290661"/>
                  <a:gd name="connsiteX333" fmla="*/ 306968 w 361467"/>
                  <a:gd name="connsiteY333" fmla="*/ 148478 h 290661"/>
                  <a:gd name="connsiteX334" fmla="*/ 307970 w 361467"/>
                  <a:gd name="connsiteY334" fmla="*/ 143901 h 290661"/>
                  <a:gd name="connsiteX335" fmla="*/ 308542 w 361467"/>
                  <a:gd name="connsiteY335" fmla="*/ 139895 h 290661"/>
                  <a:gd name="connsiteX336" fmla="*/ 310115 w 361467"/>
                  <a:gd name="connsiteY336" fmla="*/ 136176 h 290661"/>
                  <a:gd name="connsiteX337" fmla="*/ 312833 w 361467"/>
                  <a:gd name="connsiteY337" fmla="*/ 134317 h 290661"/>
                  <a:gd name="connsiteX338" fmla="*/ 317554 w 361467"/>
                  <a:gd name="connsiteY338" fmla="*/ 132743 h 290661"/>
                  <a:gd name="connsiteX339" fmla="*/ 318269 w 361467"/>
                  <a:gd name="connsiteY339" fmla="*/ 132028 h 290661"/>
                  <a:gd name="connsiteX340" fmla="*/ 318984 w 361467"/>
                  <a:gd name="connsiteY340" fmla="*/ 129596 h 290661"/>
                  <a:gd name="connsiteX341" fmla="*/ 319556 w 361467"/>
                  <a:gd name="connsiteY341" fmla="*/ 124447 h 290661"/>
                  <a:gd name="connsiteX342" fmla="*/ 319699 w 361467"/>
                  <a:gd name="connsiteY342" fmla="*/ 121300 h 290661"/>
                  <a:gd name="connsiteX343" fmla="*/ 319842 w 361467"/>
                  <a:gd name="connsiteY343" fmla="*/ 120012 h 290661"/>
                  <a:gd name="connsiteX344" fmla="*/ 320414 w 361467"/>
                  <a:gd name="connsiteY344" fmla="*/ 117724 h 290661"/>
                  <a:gd name="connsiteX345" fmla="*/ 324849 w 361467"/>
                  <a:gd name="connsiteY345" fmla="*/ 113575 h 290661"/>
                  <a:gd name="connsiteX346" fmla="*/ 326851 w 361467"/>
                  <a:gd name="connsiteY346" fmla="*/ 107139 h 290661"/>
                  <a:gd name="connsiteX347" fmla="*/ 328568 w 361467"/>
                  <a:gd name="connsiteY347" fmla="*/ 100416 h 290661"/>
                  <a:gd name="connsiteX348" fmla="*/ 333574 w 361467"/>
                  <a:gd name="connsiteY348" fmla="*/ 92262 h 290661"/>
                  <a:gd name="connsiteX349" fmla="*/ 339439 w 361467"/>
                  <a:gd name="connsiteY349" fmla="*/ 84109 h 290661"/>
                  <a:gd name="connsiteX350" fmla="*/ 342157 w 361467"/>
                  <a:gd name="connsiteY350" fmla="*/ 81963 h 290661"/>
                  <a:gd name="connsiteX351" fmla="*/ 344446 w 361467"/>
                  <a:gd name="connsiteY351" fmla="*/ 80962 h 290661"/>
                  <a:gd name="connsiteX352" fmla="*/ 347020 w 361467"/>
                  <a:gd name="connsiteY352" fmla="*/ 80819 h 290661"/>
                  <a:gd name="connsiteX353" fmla="*/ 348737 w 361467"/>
                  <a:gd name="connsiteY353" fmla="*/ 80247 h 290661"/>
                  <a:gd name="connsiteX354" fmla="*/ 355031 w 361467"/>
                  <a:gd name="connsiteY354" fmla="*/ 76241 h 290661"/>
                  <a:gd name="connsiteX355" fmla="*/ 357605 w 361467"/>
                  <a:gd name="connsiteY355" fmla="*/ 74811 h 290661"/>
                  <a:gd name="connsiteX356" fmla="*/ 359465 w 361467"/>
                  <a:gd name="connsiteY356" fmla="*/ 73381 h 290661"/>
                  <a:gd name="connsiteX357" fmla="*/ 359894 w 361467"/>
                  <a:gd name="connsiteY357" fmla="*/ 72093 h 290661"/>
                  <a:gd name="connsiteX358" fmla="*/ 360037 w 361467"/>
                  <a:gd name="connsiteY358" fmla="*/ 70377 h 290661"/>
                  <a:gd name="connsiteX359" fmla="*/ 359465 w 361467"/>
                  <a:gd name="connsiteY359" fmla="*/ 66229 h 290661"/>
                  <a:gd name="connsiteX360" fmla="*/ 360609 w 361467"/>
                  <a:gd name="connsiteY360" fmla="*/ 63225 h 290661"/>
                  <a:gd name="connsiteX361" fmla="*/ 361181 w 361467"/>
                  <a:gd name="connsiteY361" fmla="*/ 58504 h 290661"/>
                  <a:gd name="connsiteX362" fmla="*/ 361467 w 361467"/>
                  <a:gd name="connsiteY362" fmla="*/ 54785 h 290661"/>
                  <a:gd name="connsiteX363" fmla="*/ 359751 w 361467"/>
                  <a:gd name="connsiteY363" fmla="*/ 52783 h 290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361467" h="290661">
                    <a:moveTo>
                      <a:pt x="136605" y="283223"/>
                    </a:moveTo>
                    <a:lnTo>
                      <a:pt x="134030" y="287229"/>
                    </a:lnTo>
                    <a:lnTo>
                      <a:pt x="135890" y="287515"/>
                    </a:lnTo>
                    <a:lnTo>
                      <a:pt x="138751" y="286657"/>
                    </a:lnTo>
                    <a:lnTo>
                      <a:pt x="139609" y="284511"/>
                    </a:lnTo>
                    <a:lnTo>
                      <a:pt x="137893" y="284225"/>
                    </a:lnTo>
                    <a:lnTo>
                      <a:pt x="136605" y="283223"/>
                    </a:lnTo>
                    <a:close/>
                    <a:moveTo>
                      <a:pt x="359751" y="52783"/>
                    </a:moveTo>
                    <a:lnTo>
                      <a:pt x="358750" y="51066"/>
                    </a:lnTo>
                    <a:lnTo>
                      <a:pt x="358607" y="50637"/>
                    </a:lnTo>
                    <a:lnTo>
                      <a:pt x="356747" y="48348"/>
                    </a:lnTo>
                    <a:lnTo>
                      <a:pt x="353600" y="46918"/>
                    </a:lnTo>
                    <a:lnTo>
                      <a:pt x="349309" y="46489"/>
                    </a:lnTo>
                    <a:lnTo>
                      <a:pt x="347020" y="45630"/>
                    </a:lnTo>
                    <a:lnTo>
                      <a:pt x="346591" y="43771"/>
                    </a:lnTo>
                    <a:lnTo>
                      <a:pt x="346305" y="42627"/>
                    </a:lnTo>
                    <a:lnTo>
                      <a:pt x="346019" y="41339"/>
                    </a:lnTo>
                    <a:lnTo>
                      <a:pt x="345733" y="38622"/>
                    </a:lnTo>
                    <a:lnTo>
                      <a:pt x="342872" y="24460"/>
                    </a:lnTo>
                    <a:lnTo>
                      <a:pt x="338867" y="19025"/>
                    </a:lnTo>
                    <a:lnTo>
                      <a:pt x="333717" y="12016"/>
                    </a:lnTo>
                    <a:lnTo>
                      <a:pt x="328997" y="5436"/>
                    </a:lnTo>
                    <a:lnTo>
                      <a:pt x="323561" y="5579"/>
                    </a:lnTo>
                    <a:lnTo>
                      <a:pt x="320414" y="6580"/>
                    </a:lnTo>
                    <a:lnTo>
                      <a:pt x="316552" y="9584"/>
                    </a:lnTo>
                    <a:lnTo>
                      <a:pt x="312118" y="10728"/>
                    </a:lnTo>
                    <a:lnTo>
                      <a:pt x="306826" y="13303"/>
                    </a:lnTo>
                    <a:lnTo>
                      <a:pt x="303392" y="15449"/>
                    </a:lnTo>
                    <a:lnTo>
                      <a:pt x="300245" y="17022"/>
                    </a:lnTo>
                    <a:lnTo>
                      <a:pt x="295811" y="21027"/>
                    </a:lnTo>
                    <a:lnTo>
                      <a:pt x="294381" y="24031"/>
                    </a:lnTo>
                    <a:lnTo>
                      <a:pt x="290089" y="24603"/>
                    </a:lnTo>
                    <a:lnTo>
                      <a:pt x="284082" y="24031"/>
                    </a:lnTo>
                    <a:lnTo>
                      <a:pt x="280219" y="20884"/>
                    </a:lnTo>
                    <a:lnTo>
                      <a:pt x="271208" y="17594"/>
                    </a:lnTo>
                    <a:lnTo>
                      <a:pt x="265343" y="16307"/>
                    </a:lnTo>
                    <a:lnTo>
                      <a:pt x="262626" y="15878"/>
                    </a:lnTo>
                    <a:lnTo>
                      <a:pt x="248893" y="15306"/>
                    </a:lnTo>
                    <a:lnTo>
                      <a:pt x="234303" y="16593"/>
                    </a:lnTo>
                    <a:lnTo>
                      <a:pt x="226865" y="18166"/>
                    </a:lnTo>
                    <a:lnTo>
                      <a:pt x="225577" y="18453"/>
                    </a:lnTo>
                    <a:lnTo>
                      <a:pt x="221429" y="20455"/>
                    </a:lnTo>
                    <a:lnTo>
                      <a:pt x="217996" y="22601"/>
                    </a:lnTo>
                    <a:lnTo>
                      <a:pt x="208556" y="32471"/>
                    </a:lnTo>
                    <a:lnTo>
                      <a:pt x="196111" y="32184"/>
                    </a:lnTo>
                    <a:lnTo>
                      <a:pt x="188816" y="31040"/>
                    </a:lnTo>
                    <a:lnTo>
                      <a:pt x="182522" y="29467"/>
                    </a:lnTo>
                    <a:lnTo>
                      <a:pt x="173653" y="24889"/>
                    </a:lnTo>
                    <a:lnTo>
                      <a:pt x="162782" y="17880"/>
                    </a:lnTo>
                    <a:lnTo>
                      <a:pt x="158634" y="16879"/>
                    </a:lnTo>
                    <a:lnTo>
                      <a:pt x="154915" y="16307"/>
                    </a:lnTo>
                    <a:lnTo>
                      <a:pt x="153627" y="16450"/>
                    </a:lnTo>
                    <a:lnTo>
                      <a:pt x="140611" y="23459"/>
                    </a:lnTo>
                    <a:lnTo>
                      <a:pt x="138036" y="23316"/>
                    </a:lnTo>
                    <a:lnTo>
                      <a:pt x="135032" y="24174"/>
                    </a:lnTo>
                    <a:lnTo>
                      <a:pt x="133029" y="25891"/>
                    </a:lnTo>
                    <a:lnTo>
                      <a:pt x="131599" y="26749"/>
                    </a:lnTo>
                    <a:lnTo>
                      <a:pt x="130025" y="26892"/>
                    </a:lnTo>
                    <a:lnTo>
                      <a:pt x="128023" y="26463"/>
                    </a:lnTo>
                    <a:lnTo>
                      <a:pt x="126020" y="25461"/>
                    </a:lnTo>
                    <a:lnTo>
                      <a:pt x="124018" y="23459"/>
                    </a:lnTo>
                    <a:lnTo>
                      <a:pt x="118582" y="15592"/>
                    </a:lnTo>
                    <a:lnTo>
                      <a:pt x="117437" y="14161"/>
                    </a:lnTo>
                    <a:lnTo>
                      <a:pt x="115149" y="11873"/>
                    </a:lnTo>
                    <a:lnTo>
                      <a:pt x="111287" y="8296"/>
                    </a:lnTo>
                    <a:lnTo>
                      <a:pt x="108712" y="6580"/>
                    </a:lnTo>
                    <a:lnTo>
                      <a:pt x="107138" y="6151"/>
                    </a:lnTo>
                    <a:lnTo>
                      <a:pt x="105279" y="6437"/>
                    </a:lnTo>
                    <a:lnTo>
                      <a:pt x="94837" y="3290"/>
                    </a:lnTo>
                    <a:lnTo>
                      <a:pt x="84395" y="0"/>
                    </a:lnTo>
                    <a:lnTo>
                      <a:pt x="82106" y="429"/>
                    </a:lnTo>
                    <a:lnTo>
                      <a:pt x="80533" y="1144"/>
                    </a:lnTo>
                    <a:lnTo>
                      <a:pt x="76957" y="3576"/>
                    </a:lnTo>
                    <a:lnTo>
                      <a:pt x="72666" y="4005"/>
                    </a:lnTo>
                    <a:lnTo>
                      <a:pt x="67230" y="3862"/>
                    </a:lnTo>
                    <a:lnTo>
                      <a:pt x="64226" y="3576"/>
                    </a:lnTo>
                    <a:lnTo>
                      <a:pt x="59506" y="4434"/>
                    </a:lnTo>
                    <a:lnTo>
                      <a:pt x="56359" y="5436"/>
                    </a:lnTo>
                    <a:lnTo>
                      <a:pt x="52210" y="7152"/>
                    </a:lnTo>
                    <a:lnTo>
                      <a:pt x="46775" y="11587"/>
                    </a:lnTo>
                    <a:lnTo>
                      <a:pt x="45201" y="12159"/>
                    </a:lnTo>
                    <a:lnTo>
                      <a:pt x="43914" y="12874"/>
                    </a:lnTo>
                    <a:lnTo>
                      <a:pt x="42054" y="25176"/>
                    </a:lnTo>
                    <a:lnTo>
                      <a:pt x="40624" y="28895"/>
                    </a:lnTo>
                    <a:lnTo>
                      <a:pt x="37906" y="33758"/>
                    </a:lnTo>
                    <a:lnTo>
                      <a:pt x="32470" y="38478"/>
                    </a:lnTo>
                    <a:lnTo>
                      <a:pt x="28752" y="41339"/>
                    </a:lnTo>
                    <a:lnTo>
                      <a:pt x="28608" y="45201"/>
                    </a:lnTo>
                    <a:lnTo>
                      <a:pt x="28322" y="51352"/>
                    </a:lnTo>
                    <a:lnTo>
                      <a:pt x="28322" y="55643"/>
                    </a:lnTo>
                    <a:lnTo>
                      <a:pt x="28608" y="58361"/>
                    </a:lnTo>
                    <a:lnTo>
                      <a:pt x="28036" y="59649"/>
                    </a:lnTo>
                    <a:lnTo>
                      <a:pt x="27750" y="60793"/>
                    </a:lnTo>
                    <a:lnTo>
                      <a:pt x="27893" y="62653"/>
                    </a:lnTo>
                    <a:lnTo>
                      <a:pt x="28752" y="63511"/>
                    </a:lnTo>
                    <a:lnTo>
                      <a:pt x="29323" y="64655"/>
                    </a:lnTo>
                    <a:lnTo>
                      <a:pt x="29038" y="65656"/>
                    </a:lnTo>
                    <a:lnTo>
                      <a:pt x="27321" y="66801"/>
                    </a:lnTo>
                    <a:lnTo>
                      <a:pt x="26034" y="68803"/>
                    </a:lnTo>
                    <a:lnTo>
                      <a:pt x="24174" y="72809"/>
                    </a:lnTo>
                    <a:lnTo>
                      <a:pt x="24031" y="75956"/>
                    </a:lnTo>
                    <a:lnTo>
                      <a:pt x="28608" y="82535"/>
                    </a:lnTo>
                    <a:lnTo>
                      <a:pt x="29181" y="83251"/>
                    </a:lnTo>
                    <a:lnTo>
                      <a:pt x="30325" y="84252"/>
                    </a:lnTo>
                    <a:lnTo>
                      <a:pt x="30897" y="85539"/>
                    </a:lnTo>
                    <a:lnTo>
                      <a:pt x="31469" y="88829"/>
                    </a:lnTo>
                    <a:lnTo>
                      <a:pt x="31755" y="92548"/>
                    </a:lnTo>
                    <a:lnTo>
                      <a:pt x="32184" y="94980"/>
                    </a:lnTo>
                    <a:lnTo>
                      <a:pt x="34330" y="98413"/>
                    </a:lnTo>
                    <a:lnTo>
                      <a:pt x="34473" y="99844"/>
                    </a:lnTo>
                    <a:lnTo>
                      <a:pt x="32900" y="104993"/>
                    </a:lnTo>
                    <a:lnTo>
                      <a:pt x="32470" y="105565"/>
                    </a:lnTo>
                    <a:lnTo>
                      <a:pt x="32041" y="105708"/>
                    </a:lnTo>
                    <a:lnTo>
                      <a:pt x="29610" y="105279"/>
                    </a:lnTo>
                    <a:lnTo>
                      <a:pt x="28608" y="105851"/>
                    </a:lnTo>
                    <a:lnTo>
                      <a:pt x="27321" y="107568"/>
                    </a:lnTo>
                    <a:lnTo>
                      <a:pt x="26463" y="109284"/>
                    </a:lnTo>
                    <a:lnTo>
                      <a:pt x="26463" y="109999"/>
                    </a:lnTo>
                    <a:lnTo>
                      <a:pt x="28608" y="113289"/>
                    </a:lnTo>
                    <a:lnTo>
                      <a:pt x="27321" y="118010"/>
                    </a:lnTo>
                    <a:lnTo>
                      <a:pt x="26034" y="121014"/>
                    </a:lnTo>
                    <a:lnTo>
                      <a:pt x="23602" y="122730"/>
                    </a:lnTo>
                    <a:lnTo>
                      <a:pt x="21456" y="123159"/>
                    </a:lnTo>
                    <a:lnTo>
                      <a:pt x="19883" y="123875"/>
                    </a:lnTo>
                    <a:lnTo>
                      <a:pt x="19025" y="124876"/>
                    </a:lnTo>
                    <a:lnTo>
                      <a:pt x="19168" y="128309"/>
                    </a:lnTo>
                    <a:lnTo>
                      <a:pt x="16021" y="131313"/>
                    </a:lnTo>
                    <a:lnTo>
                      <a:pt x="14304" y="133458"/>
                    </a:lnTo>
                    <a:lnTo>
                      <a:pt x="13446" y="134746"/>
                    </a:lnTo>
                    <a:lnTo>
                      <a:pt x="13875" y="138751"/>
                    </a:lnTo>
                    <a:lnTo>
                      <a:pt x="12731" y="142756"/>
                    </a:lnTo>
                    <a:lnTo>
                      <a:pt x="10728" y="145903"/>
                    </a:lnTo>
                    <a:lnTo>
                      <a:pt x="6294" y="146618"/>
                    </a:lnTo>
                    <a:lnTo>
                      <a:pt x="2575" y="147047"/>
                    </a:lnTo>
                    <a:lnTo>
                      <a:pt x="1287" y="155058"/>
                    </a:lnTo>
                    <a:lnTo>
                      <a:pt x="1287" y="160207"/>
                    </a:lnTo>
                    <a:lnTo>
                      <a:pt x="1001" y="165357"/>
                    </a:lnTo>
                    <a:lnTo>
                      <a:pt x="429" y="167502"/>
                    </a:lnTo>
                    <a:lnTo>
                      <a:pt x="715" y="170506"/>
                    </a:lnTo>
                    <a:lnTo>
                      <a:pt x="429" y="177229"/>
                    </a:lnTo>
                    <a:lnTo>
                      <a:pt x="0" y="182522"/>
                    </a:lnTo>
                    <a:lnTo>
                      <a:pt x="715" y="183952"/>
                    </a:lnTo>
                    <a:lnTo>
                      <a:pt x="1145" y="187099"/>
                    </a:lnTo>
                    <a:lnTo>
                      <a:pt x="1145" y="190389"/>
                    </a:lnTo>
                    <a:lnTo>
                      <a:pt x="2146" y="192678"/>
                    </a:lnTo>
                    <a:lnTo>
                      <a:pt x="3147" y="194680"/>
                    </a:lnTo>
                    <a:lnTo>
                      <a:pt x="3147" y="195682"/>
                    </a:lnTo>
                    <a:lnTo>
                      <a:pt x="2575" y="196254"/>
                    </a:lnTo>
                    <a:lnTo>
                      <a:pt x="2146" y="197112"/>
                    </a:lnTo>
                    <a:lnTo>
                      <a:pt x="2146" y="204693"/>
                    </a:lnTo>
                    <a:lnTo>
                      <a:pt x="2289" y="206982"/>
                    </a:lnTo>
                    <a:lnTo>
                      <a:pt x="2003" y="208412"/>
                    </a:lnTo>
                    <a:lnTo>
                      <a:pt x="1145" y="209557"/>
                    </a:lnTo>
                    <a:lnTo>
                      <a:pt x="1431" y="213419"/>
                    </a:lnTo>
                    <a:lnTo>
                      <a:pt x="2003" y="215851"/>
                    </a:lnTo>
                    <a:lnTo>
                      <a:pt x="2718" y="217710"/>
                    </a:lnTo>
                    <a:lnTo>
                      <a:pt x="2146" y="219284"/>
                    </a:lnTo>
                    <a:lnTo>
                      <a:pt x="1574" y="221286"/>
                    </a:lnTo>
                    <a:lnTo>
                      <a:pt x="715" y="226293"/>
                    </a:lnTo>
                    <a:lnTo>
                      <a:pt x="715" y="228009"/>
                    </a:lnTo>
                    <a:lnTo>
                      <a:pt x="2718" y="227866"/>
                    </a:lnTo>
                    <a:lnTo>
                      <a:pt x="19740" y="227294"/>
                    </a:lnTo>
                    <a:lnTo>
                      <a:pt x="22601" y="223432"/>
                    </a:lnTo>
                    <a:lnTo>
                      <a:pt x="24746" y="223289"/>
                    </a:lnTo>
                    <a:lnTo>
                      <a:pt x="31183" y="221286"/>
                    </a:lnTo>
                    <a:lnTo>
                      <a:pt x="32184" y="221715"/>
                    </a:lnTo>
                    <a:lnTo>
                      <a:pt x="26034" y="224862"/>
                    </a:lnTo>
                    <a:lnTo>
                      <a:pt x="24317" y="225435"/>
                    </a:lnTo>
                    <a:lnTo>
                      <a:pt x="23173" y="226293"/>
                    </a:lnTo>
                    <a:lnTo>
                      <a:pt x="24317" y="226865"/>
                    </a:lnTo>
                    <a:lnTo>
                      <a:pt x="43628" y="226722"/>
                    </a:lnTo>
                    <a:lnTo>
                      <a:pt x="52783" y="228581"/>
                    </a:lnTo>
                    <a:lnTo>
                      <a:pt x="58933" y="232587"/>
                    </a:lnTo>
                    <a:lnTo>
                      <a:pt x="65799" y="238308"/>
                    </a:lnTo>
                    <a:lnTo>
                      <a:pt x="71235" y="245174"/>
                    </a:lnTo>
                    <a:lnTo>
                      <a:pt x="72808" y="246033"/>
                    </a:lnTo>
                    <a:lnTo>
                      <a:pt x="73237" y="247177"/>
                    </a:lnTo>
                    <a:lnTo>
                      <a:pt x="73381" y="249752"/>
                    </a:lnTo>
                    <a:lnTo>
                      <a:pt x="75240" y="250896"/>
                    </a:lnTo>
                    <a:lnTo>
                      <a:pt x="78387" y="249752"/>
                    </a:lnTo>
                    <a:lnTo>
                      <a:pt x="79245" y="248178"/>
                    </a:lnTo>
                    <a:lnTo>
                      <a:pt x="79960" y="247749"/>
                    </a:lnTo>
                    <a:lnTo>
                      <a:pt x="79960" y="249609"/>
                    </a:lnTo>
                    <a:lnTo>
                      <a:pt x="80676" y="250324"/>
                    </a:lnTo>
                    <a:lnTo>
                      <a:pt x="82678" y="250324"/>
                    </a:lnTo>
                    <a:lnTo>
                      <a:pt x="83823" y="250753"/>
                    </a:lnTo>
                    <a:lnTo>
                      <a:pt x="81963" y="251897"/>
                    </a:lnTo>
                    <a:lnTo>
                      <a:pt x="78816" y="251754"/>
                    </a:lnTo>
                    <a:lnTo>
                      <a:pt x="76671" y="251897"/>
                    </a:lnTo>
                    <a:lnTo>
                      <a:pt x="76099" y="253042"/>
                    </a:lnTo>
                    <a:lnTo>
                      <a:pt x="77100" y="254472"/>
                    </a:lnTo>
                    <a:lnTo>
                      <a:pt x="81677" y="256904"/>
                    </a:lnTo>
                    <a:lnTo>
                      <a:pt x="86683" y="254758"/>
                    </a:lnTo>
                    <a:lnTo>
                      <a:pt x="86111" y="256188"/>
                    </a:lnTo>
                    <a:lnTo>
                      <a:pt x="85110" y="257619"/>
                    </a:lnTo>
                    <a:lnTo>
                      <a:pt x="83251" y="258048"/>
                    </a:lnTo>
                    <a:lnTo>
                      <a:pt x="81105" y="258906"/>
                    </a:lnTo>
                    <a:lnTo>
                      <a:pt x="80962" y="261195"/>
                    </a:lnTo>
                    <a:lnTo>
                      <a:pt x="81105" y="263198"/>
                    </a:lnTo>
                    <a:lnTo>
                      <a:pt x="81677" y="263770"/>
                    </a:lnTo>
                    <a:lnTo>
                      <a:pt x="84395" y="264342"/>
                    </a:lnTo>
                    <a:lnTo>
                      <a:pt x="83680" y="265200"/>
                    </a:lnTo>
                    <a:lnTo>
                      <a:pt x="82249" y="264771"/>
                    </a:lnTo>
                    <a:lnTo>
                      <a:pt x="81677" y="265200"/>
                    </a:lnTo>
                    <a:lnTo>
                      <a:pt x="83680" y="270779"/>
                    </a:lnTo>
                    <a:lnTo>
                      <a:pt x="85110" y="273926"/>
                    </a:lnTo>
                    <a:lnTo>
                      <a:pt x="86970" y="277073"/>
                    </a:lnTo>
                    <a:lnTo>
                      <a:pt x="87971" y="279647"/>
                    </a:lnTo>
                    <a:lnTo>
                      <a:pt x="94265" y="285369"/>
                    </a:lnTo>
                    <a:lnTo>
                      <a:pt x="97555" y="287372"/>
                    </a:lnTo>
                    <a:lnTo>
                      <a:pt x="99557" y="288802"/>
                    </a:lnTo>
                    <a:lnTo>
                      <a:pt x="102704" y="290233"/>
                    </a:lnTo>
                    <a:lnTo>
                      <a:pt x="105565" y="290662"/>
                    </a:lnTo>
                    <a:lnTo>
                      <a:pt x="106567" y="290233"/>
                    </a:lnTo>
                    <a:lnTo>
                      <a:pt x="106852" y="287372"/>
                    </a:lnTo>
                    <a:lnTo>
                      <a:pt x="108569" y="285941"/>
                    </a:lnTo>
                    <a:lnTo>
                      <a:pt x="108712" y="287801"/>
                    </a:lnTo>
                    <a:lnTo>
                      <a:pt x="108140" y="288945"/>
                    </a:lnTo>
                    <a:lnTo>
                      <a:pt x="108426" y="289660"/>
                    </a:lnTo>
                    <a:lnTo>
                      <a:pt x="109570" y="289803"/>
                    </a:lnTo>
                    <a:lnTo>
                      <a:pt x="114434" y="288945"/>
                    </a:lnTo>
                    <a:lnTo>
                      <a:pt x="115578" y="288945"/>
                    </a:lnTo>
                    <a:lnTo>
                      <a:pt x="117295" y="288659"/>
                    </a:lnTo>
                    <a:lnTo>
                      <a:pt x="118010" y="284654"/>
                    </a:lnTo>
                    <a:lnTo>
                      <a:pt x="118725" y="285226"/>
                    </a:lnTo>
                    <a:lnTo>
                      <a:pt x="119154" y="287658"/>
                    </a:lnTo>
                    <a:lnTo>
                      <a:pt x="119583" y="288659"/>
                    </a:lnTo>
                    <a:lnTo>
                      <a:pt x="122015" y="288659"/>
                    </a:lnTo>
                    <a:lnTo>
                      <a:pt x="123302" y="288659"/>
                    </a:lnTo>
                    <a:lnTo>
                      <a:pt x="126449" y="287801"/>
                    </a:lnTo>
                    <a:lnTo>
                      <a:pt x="124447" y="284940"/>
                    </a:lnTo>
                    <a:lnTo>
                      <a:pt x="124447" y="281221"/>
                    </a:lnTo>
                    <a:lnTo>
                      <a:pt x="124304" y="279504"/>
                    </a:lnTo>
                    <a:lnTo>
                      <a:pt x="123731" y="277359"/>
                    </a:lnTo>
                    <a:lnTo>
                      <a:pt x="124304" y="277359"/>
                    </a:lnTo>
                    <a:lnTo>
                      <a:pt x="125448" y="279791"/>
                    </a:lnTo>
                    <a:lnTo>
                      <a:pt x="125877" y="283510"/>
                    </a:lnTo>
                    <a:lnTo>
                      <a:pt x="126736" y="285941"/>
                    </a:lnTo>
                    <a:lnTo>
                      <a:pt x="128452" y="287515"/>
                    </a:lnTo>
                    <a:lnTo>
                      <a:pt x="131170" y="287372"/>
                    </a:lnTo>
                    <a:lnTo>
                      <a:pt x="135461" y="283796"/>
                    </a:lnTo>
                    <a:lnTo>
                      <a:pt x="135747" y="280792"/>
                    </a:lnTo>
                    <a:lnTo>
                      <a:pt x="133459" y="278646"/>
                    </a:lnTo>
                    <a:lnTo>
                      <a:pt x="133172" y="277788"/>
                    </a:lnTo>
                    <a:lnTo>
                      <a:pt x="135175" y="278789"/>
                    </a:lnTo>
                    <a:lnTo>
                      <a:pt x="137035" y="280935"/>
                    </a:lnTo>
                    <a:lnTo>
                      <a:pt x="139323" y="282937"/>
                    </a:lnTo>
                    <a:lnTo>
                      <a:pt x="144616" y="282651"/>
                    </a:lnTo>
                    <a:lnTo>
                      <a:pt x="146046" y="281507"/>
                    </a:lnTo>
                    <a:lnTo>
                      <a:pt x="146332" y="279934"/>
                    </a:lnTo>
                    <a:lnTo>
                      <a:pt x="146761" y="279647"/>
                    </a:lnTo>
                    <a:lnTo>
                      <a:pt x="147763" y="282508"/>
                    </a:lnTo>
                    <a:lnTo>
                      <a:pt x="150194" y="283510"/>
                    </a:lnTo>
                    <a:lnTo>
                      <a:pt x="154915" y="283653"/>
                    </a:lnTo>
                    <a:lnTo>
                      <a:pt x="161781" y="282651"/>
                    </a:lnTo>
                    <a:lnTo>
                      <a:pt x="169791" y="282651"/>
                    </a:lnTo>
                    <a:lnTo>
                      <a:pt x="170792" y="279647"/>
                    </a:lnTo>
                    <a:lnTo>
                      <a:pt x="167931" y="272066"/>
                    </a:lnTo>
                    <a:lnTo>
                      <a:pt x="168504" y="271637"/>
                    </a:lnTo>
                    <a:lnTo>
                      <a:pt x="171221" y="274641"/>
                    </a:lnTo>
                    <a:lnTo>
                      <a:pt x="172795" y="274927"/>
                    </a:lnTo>
                    <a:lnTo>
                      <a:pt x="173939" y="276930"/>
                    </a:lnTo>
                    <a:lnTo>
                      <a:pt x="176514" y="277645"/>
                    </a:lnTo>
                    <a:lnTo>
                      <a:pt x="177372" y="276644"/>
                    </a:lnTo>
                    <a:lnTo>
                      <a:pt x="177801" y="276787"/>
                    </a:lnTo>
                    <a:lnTo>
                      <a:pt x="178659" y="274498"/>
                    </a:lnTo>
                    <a:lnTo>
                      <a:pt x="180376" y="271637"/>
                    </a:lnTo>
                    <a:lnTo>
                      <a:pt x="182665" y="268061"/>
                    </a:lnTo>
                    <a:lnTo>
                      <a:pt x="185240" y="263484"/>
                    </a:lnTo>
                    <a:lnTo>
                      <a:pt x="186956" y="255473"/>
                    </a:lnTo>
                    <a:lnTo>
                      <a:pt x="188100" y="250467"/>
                    </a:lnTo>
                    <a:lnTo>
                      <a:pt x="189245" y="245889"/>
                    </a:lnTo>
                    <a:lnTo>
                      <a:pt x="191104" y="241741"/>
                    </a:lnTo>
                    <a:lnTo>
                      <a:pt x="192964" y="239023"/>
                    </a:lnTo>
                    <a:lnTo>
                      <a:pt x="198399" y="233731"/>
                    </a:lnTo>
                    <a:lnTo>
                      <a:pt x="202404" y="229726"/>
                    </a:lnTo>
                    <a:lnTo>
                      <a:pt x="204550" y="228152"/>
                    </a:lnTo>
                    <a:lnTo>
                      <a:pt x="205981" y="226722"/>
                    </a:lnTo>
                    <a:lnTo>
                      <a:pt x="208556" y="225148"/>
                    </a:lnTo>
                    <a:lnTo>
                      <a:pt x="211130" y="223289"/>
                    </a:lnTo>
                    <a:lnTo>
                      <a:pt x="213133" y="219713"/>
                    </a:lnTo>
                    <a:lnTo>
                      <a:pt x="214706" y="216423"/>
                    </a:lnTo>
                    <a:lnTo>
                      <a:pt x="215994" y="215708"/>
                    </a:lnTo>
                    <a:lnTo>
                      <a:pt x="217567" y="215135"/>
                    </a:lnTo>
                    <a:lnTo>
                      <a:pt x="222573" y="211559"/>
                    </a:lnTo>
                    <a:lnTo>
                      <a:pt x="225720" y="209271"/>
                    </a:lnTo>
                    <a:lnTo>
                      <a:pt x="226436" y="210415"/>
                    </a:lnTo>
                    <a:lnTo>
                      <a:pt x="227008" y="211846"/>
                    </a:lnTo>
                    <a:lnTo>
                      <a:pt x="227580" y="212418"/>
                    </a:lnTo>
                    <a:lnTo>
                      <a:pt x="230155" y="212847"/>
                    </a:lnTo>
                    <a:lnTo>
                      <a:pt x="233731" y="212847"/>
                    </a:lnTo>
                    <a:lnTo>
                      <a:pt x="235876" y="212418"/>
                    </a:lnTo>
                    <a:lnTo>
                      <a:pt x="237021" y="211273"/>
                    </a:lnTo>
                    <a:lnTo>
                      <a:pt x="238165" y="207983"/>
                    </a:lnTo>
                    <a:lnTo>
                      <a:pt x="238880" y="207411"/>
                    </a:lnTo>
                    <a:lnTo>
                      <a:pt x="239739" y="207268"/>
                    </a:lnTo>
                    <a:lnTo>
                      <a:pt x="243744" y="209557"/>
                    </a:lnTo>
                    <a:lnTo>
                      <a:pt x="247034" y="212704"/>
                    </a:lnTo>
                    <a:lnTo>
                      <a:pt x="250324" y="215851"/>
                    </a:lnTo>
                    <a:lnTo>
                      <a:pt x="252040" y="216995"/>
                    </a:lnTo>
                    <a:lnTo>
                      <a:pt x="252756" y="218282"/>
                    </a:lnTo>
                    <a:lnTo>
                      <a:pt x="254186" y="224147"/>
                    </a:lnTo>
                    <a:lnTo>
                      <a:pt x="255044" y="225577"/>
                    </a:lnTo>
                    <a:lnTo>
                      <a:pt x="256474" y="226150"/>
                    </a:lnTo>
                    <a:lnTo>
                      <a:pt x="259049" y="225720"/>
                    </a:lnTo>
                    <a:lnTo>
                      <a:pt x="261624" y="224719"/>
                    </a:lnTo>
                    <a:lnTo>
                      <a:pt x="263913" y="223289"/>
                    </a:lnTo>
                    <a:lnTo>
                      <a:pt x="266202" y="221429"/>
                    </a:lnTo>
                    <a:lnTo>
                      <a:pt x="267775" y="219713"/>
                    </a:lnTo>
                    <a:lnTo>
                      <a:pt x="268490" y="218425"/>
                    </a:lnTo>
                    <a:lnTo>
                      <a:pt x="268776" y="213705"/>
                    </a:lnTo>
                    <a:lnTo>
                      <a:pt x="269349" y="212704"/>
                    </a:lnTo>
                    <a:lnTo>
                      <a:pt x="271637" y="210844"/>
                    </a:lnTo>
                    <a:lnTo>
                      <a:pt x="275499" y="207697"/>
                    </a:lnTo>
                    <a:lnTo>
                      <a:pt x="277788" y="205838"/>
                    </a:lnTo>
                    <a:lnTo>
                      <a:pt x="277645" y="205123"/>
                    </a:lnTo>
                    <a:lnTo>
                      <a:pt x="276214" y="203263"/>
                    </a:lnTo>
                    <a:lnTo>
                      <a:pt x="274927" y="201117"/>
                    </a:lnTo>
                    <a:lnTo>
                      <a:pt x="276214" y="198972"/>
                    </a:lnTo>
                    <a:lnTo>
                      <a:pt x="277502" y="197255"/>
                    </a:lnTo>
                    <a:lnTo>
                      <a:pt x="282508" y="191533"/>
                    </a:lnTo>
                    <a:lnTo>
                      <a:pt x="282508" y="189674"/>
                    </a:lnTo>
                    <a:lnTo>
                      <a:pt x="282794" y="187385"/>
                    </a:lnTo>
                    <a:lnTo>
                      <a:pt x="286799" y="180948"/>
                    </a:lnTo>
                    <a:lnTo>
                      <a:pt x="289088" y="172366"/>
                    </a:lnTo>
                    <a:lnTo>
                      <a:pt x="289088" y="170649"/>
                    </a:lnTo>
                    <a:lnTo>
                      <a:pt x="291377" y="166501"/>
                    </a:lnTo>
                    <a:lnTo>
                      <a:pt x="294095" y="161209"/>
                    </a:lnTo>
                    <a:lnTo>
                      <a:pt x="299530" y="160350"/>
                    </a:lnTo>
                    <a:lnTo>
                      <a:pt x="301676" y="159063"/>
                    </a:lnTo>
                    <a:lnTo>
                      <a:pt x="304108" y="156774"/>
                    </a:lnTo>
                    <a:lnTo>
                      <a:pt x="305681" y="154629"/>
                    </a:lnTo>
                    <a:lnTo>
                      <a:pt x="306396" y="152483"/>
                    </a:lnTo>
                    <a:lnTo>
                      <a:pt x="306968" y="148478"/>
                    </a:lnTo>
                    <a:lnTo>
                      <a:pt x="307970" y="143901"/>
                    </a:lnTo>
                    <a:lnTo>
                      <a:pt x="308542" y="139895"/>
                    </a:lnTo>
                    <a:lnTo>
                      <a:pt x="310115" y="136176"/>
                    </a:lnTo>
                    <a:lnTo>
                      <a:pt x="312833" y="134317"/>
                    </a:lnTo>
                    <a:lnTo>
                      <a:pt x="317554" y="132743"/>
                    </a:lnTo>
                    <a:lnTo>
                      <a:pt x="318269" y="132028"/>
                    </a:lnTo>
                    <a:lnTo>
                      <a:pt x="318984" y="129596"/>
                    </a:lnTo>
                    <a:lnTo>
                      <a:pt x="319556" y="124447"/>
                    </a:lnTo>
                    <a:lnTo>
                      <a:pt x="319699" y="121300"/>
                    </a:lnTo>
                    <a:lnTo>
                      <a:pt x="319842" y="120012"/>
                    </a:lnTo>
                    <a:lnTo>
                      <a:pt x="320414" y="117724"/>
                    </a:lnTo>
                    <a:lnTo>
                      <a:pt x="324849" y="113575"/>
                    </a:lnTo>
                    <a:lnTo>
                      <a:pt x="326851" y="107139"/>
                    </a:lnTo>
                    <a:lnTo>
                      <a:pt x="328568" y="100416"/>
                    </a:lnTo>
                    <a:lnTo>
                      <a:pt x="333574" y="92262"/>
                    </a:lnTo>
                    <a:lnTo>
                      <a:pt x="339439" y="84109"/>
                    </a:lnTo>
                    <a:lnTo>
                      <a:pt x="342157" y="81963"/>
                    </a:lnTo>
                    <a:lnTo>
                      <a:pt x="344446" y="80962"/>
                    </a:lnTo>
                    <a:lnTo>
                      <a:pt x="347020" y="80819"/>
                    </a:lnTo>
                    <a:lnTo>
                      <a:pt x="348737" y="80247"/>
                    </a:lnTo>
                    <a:lnTo>
                      <a:pt x="355031" y="76241"/>
                    </a:lnTo>
                    <a:lnTo>
                      <a:pt x="357605" y="74811"/>
                    </a:lnTo>
                    <a:lnTo>
                      <a:pt x="359465" y="73381"/>
                    </a:lnTo>
                    <a:lnTo>
                      <a:pt x="359894" y="72093"/>
                    </a:lnTo>
                    <a:lnTo>
                      <a:pt x="360037" y="70377"/>
                    </a:lnTo>
                    <a:lnTo>
                      <a:pt x="359465" y="66229"/>
                    </a:lnTo>
                    <a:lnTo>
                      <a:pt x="360609" y="63225"/>
                    </a:lnTo>
                    <a:lnTo>
                      <a:pt x="361181" y="58504"/>
                    </a:lnTo>
                    <a:lnTo>
                      <a:pt x="361467" y="54785"/>
                    </a:lnTo>
                    <a:lnTo>
                      <a:pt x="359751" y="5278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1" name="Freeform: Shape 450">
                <a:extLst>
                  <a:ext uri="{FF2B5EF4-FFF2-40B4-BE49-F238E27FC236}">
                    <a16:creationId xmlns:a16="http://schemas.microsoft.com/office/drawing/2014/main" id="{8EB98AB6-264F-D09F-9CB6-519CDBA2448E}"/>
                  </a:ext>
                  <a:ext uri="{C183D7F6-B498-43B3-948B-1728B52AA6E4}">
                    <adec:decorative xmlns:adec="http://schemas.microsoft.com/office/drawing/2017/decorative" val="1"/>
                  </a:ext>
                </a:extLst>
              </p:cNvPr>
              <p:cNvSpPr/>
              <p:nvPr/>
            </p:nvSpPr>
            <p:spPr>
              <a:xfrm>
                <a:off x="11065097" y="5447784"/>
                <a:ext cx="2431" cy="2717"/>
              </a:xfrm>
              <a:custGeom>
                <a:avLst/>
                <a:gdLst>
                  <a:gd name="connsiteX0" fmla="*/ 2145 w 2431"/>
                  <a:gd name="connsiteY0" fmla="*/ 715 h 2717"/>
                  <a:gd name="connsiteX1" fmla="*/ 1573 w 2431"/>
                  <a:gd name="connsiteY1" fmla="*/ 429 h 2717"/>
                  <a:gd name="connsiteX2" fmla="*/ 1001 w 2431"/>
                  <a:gd name="connsiteY2" fmla="*/ 143 h 2717"/>
                  <a:gd name="connsiteX3" fmla="*/ 429 w 2431"/>
                  <a:gd name="connsiteY3" fmla="*/ 0 h 2717"/>
                  <a:gd name="connsiteX4" fmla="*/ 0 w 2431"/>
                  <a:gd name="connsiteY4" fmla="*/ 429 h 2717"/>
                  <a:gd name="connsiteX5" fmla="*/ 285 w 2431"/>
                  <a:gd name="connsiteY5" fmla="*/ 429 h 2717"/>
                  <a:gd name="connsiteX6" fmla="*/ 429 w 2431"/>
                  <a:gd name="connsiteY6" fmla="*/ 429 h 2717"/>
                  <a:gd name="connsiteX7" fmla="*/ 429 w 2431"/>
                  <a:gd name="connsiteY7" fmla="*/ 715 h 2717"/>
                  <a:gd name="connsiteX8" fmla="*/ 285 w 2431"/>
                  <a:gd name="connsiteY8" fmla="*/ 1001 h 2717"/>
                  <a:gd name="connsiteX9" fmla="*/ 143 w 2431"/>
                  <a:gd name="connsiteY9" fmla="*/ 1287 h 2717"/>
                  <a:gd name="connsiteX10" fmla="*/ 143 w 2431"/>
                  <a:gd name="connsiteY10" fmla="*/ 1573 h 2717"/>
                  <a:gd name="connsiteX11" fmla="*/ 285 w 2431"/>
                  <a:gd name="connsiteY11" fmla="*/ 1859 h 2717"/>
                  <a:gd name="connsiteX12" fmla="*/ 429 w 2431"/>
                  <a:gd name="connsiteY12" fmla="*/ 2288 h 2717"/>
                  <a:gd name="connsiteX13" fmla="*/ 572 w 2431"/>
                  <a:gd name="connsiteY13" fmla="*/ 2288 h 2717"/>
                  <a:gd name="connsiteX14" fmla="*/ 715 w 2431"/>
                  <a:gd name="connsiteY14" fmla="*/ 1859 h 2717"/>
                  <a:gd name="connsiteX15" fmla="*/ 1144 w 2431"/>
                  <a:gd name="connsiteY15" fmla="*/ 1859 h 2717"/>
                  <a:gd name="connsiteX16" fmla="*/ 1430 w 2431"/>
                  <a:gd name="connsiteY16" fmla="*/ 2288 h 2717"/>
                  <a:gd name="connsiteX17" fmla="*/ 1573 w 2431"/>
                  <a:gd name="connsiteY17" fmla="*/ 2717 h 2717"/>
                  <a:gd name="connsiteX18" fmla="*/ 1573 w 2431"/>
                  <a:gd name="connsiteY18" fmla="*/ 2575 h 2717"/>
                  <a:gd name="connsiteX19" fmla="*/ 1573 w 2431"/>
                  <a:gd name="connsiteY19" fmla="*/ 2431 h 2717"/>
                  <a:gd name="connsiteX20" fmla="*/ 1716 w 2431"/>
                  <a:gd name="connsiteY20" fmla="*/ 2288 h 2717"/>
                  <a:gd name="connsiteX21" fmla="*/ 1860 w 2431"/>
                  <a:gd name="connsiteY21" fmla="*/ 2288 h 2717"/>
                  <a:gd name="connsiteX22" fmla="*/ 2145 w 2431"/>
                  <a:gd name="connsiteY22" fmla="*/ 2002 h 2717"/>
                  <a:gd name="connsiteX23" fmla="*/ 2431 w 2431"/>
                  <a:gd name="connsiteY23" fmla="*/ 1430 h 2717"/>
                  <a:gd name="connsiteX24" fmla="*/ 2431 w 2431"/>
                  <a:gd name="connsiteY24" fmla="*/ 858 h 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31" h="2717">
                    <a:moveTo>
                      <a:pt x="2145" y="715"/>
                    </a:moveTo>
                    <a:lnTo>
                      <a:pt x="1573" y="429"/>
                    </a:lnTo>
                    <a:lnTo>
                      <a:pt x="1001" y="143"/>
                    </a:lnTo>
                    <a:lnTo>
                      <a:pt x="429" y="0"/>
                    </a:lnTo>
                    <a:lnTo>
                      <a:pt x="0" y="429"/>
                    </a:lnTo>
                    <a:lnTo>
                      <a:pt x="285" y="429"/>
                    </a:lnTo>
                    <a:lnTo>
                      <a:pt x="429" y="429"/>
                    </a:lnTo>
                    <a:lnTo>
                      <a:pt x="429" y="715"/>
                    </a:lnTo>
                    <a:lnTo>
                      <a:pt x="285" y="1001"/>
                    </a:lnTo>
                    <a:lnTo>
                      <a:pt x="143" y="1287"/>
                    </a:lnTo>
                    <a:lnTo>
                      <a:pt x="143" y="1573"/>
                    </a:lnTo>
                    <a:lnTo>
                      <a:pt x="285" y="1859"/>
                    </a:lnTo>
                    <a:lnTo>
                      <a:pt x="429" y="2288"/>
                    </a:lnTo>
                    <a:lnTo>
                      <a:pt x="572" y="2288"/>
                    </a:lnTo>
                    <a:lnTo>
                      <a:pt x="715" y="1859"/>
                    </a:lnTo>
                    <a:lnTo>
                      <a:pt x="1144" y="1859"/>
                    </a:lnTo>
                    <a:lnTo>
                      <a:pt x="1430" y="2288"/>
                    </a:lnTo>
                    <a:lnTo>
                      <a:pt x="1573" y="2717"/>
                    </a:lnTo>
                    <a:lnTo>
                      <a:pt x="1573" y="2575"/>
                    </a:lnTo>
                    <a:lnTo>
                      <a:pt x="1573" y="2431"/>
                    </a:lnTo>
                    <a:lnTo>
                      <a:pt x="1716" y="2288"/>
                    </a:lnTo>
                    <a:lnTo>
                      <a:pt x="1860" y="2288"/>
                    </a:lnTo>
                    <a:lnTo>
                      <a:pt x="2145" y="2002"/>
                    </a:lnTo>
                    <a:lnTo>
                      <a:pt x="2431" y="1430"/>
                    </a:lnTo>
                    <a:lnTo>
                      <a:pt x="2431" y="85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2" name="Freeform: Shape 451">
                <a:extLst>
                  <a:ext uri="{FF2B5EF4-FFF2-40B4-BE49-F238E27FC236}">
                    <a16:creationId xmlns:a16="http://schemas.microsoft.com/office/drawing/2014/main" id="{07B8EC72-0888-CB0D-1B62-3B3545E303F3}"/>
                  </a:ext>
                  <a:ext uri="{C183D7F6-B498-43B3-948B-1728B52AA6E4}">
                    <adec:decorative xmlns:adec="http://schemas.microsoft.com/office/drawing/2017/decorative" val="1"/>
                  </a:ext>
                </a:extLst>
              </p:cNvPr>
              <p:cNvSpPr/>
              <p:nvPr/>
            </p:nvSpPr>
            <p:spPr>
              <a:xfrm>
                <a:off x="6000405" y="3833411"/>
                <a:ext cx="477045" cy="366330"/>
              </a:xfrm>
              <a:custGeom>
                <a:avLst/>
                <a:gdLst>
                  <a:gd name="connsiteX0" fmla="*/ 475901 w 477045"/>
                  <a:gd name="connsiteY0" fmla="*/ 98270 h 366330"/>
                  <a:gd name="connsiteX1" fmla="*/ 468034 w 477045"/>
                  <a:gd name="connsiteY1" fmla="*/ 89687 h 366330"/>
                  <a:gd name="connsiteX2" fmla="*/ 465602 w 477045"/>
                  <a:gd name="connsiteY2" fmla="*/ 87828 h 366330"/>
                  <a:gd name="connsiteX3" fmla="*/ 464171 w 477045"/>
                  <a:gd name="connsiteY3" fmla="*/ 83394 h 366330"/>
                  <a:gd name="connsiteX4" fmla="*/ 466174 w 477045"/>
                  <a:gd name="connsiteY4" fmla="*/ 80819 h 366330"/>
                  <a:gd name="connsiteX5" fmla="*/ 456733 w 477045"/>
                  <a:gd name="connsiteY5" fmla="*/ 66515 h 366330"/>
                  <a:gd name="connsiteX6" fmla="*/ 454445 w 477045"/>
                  <a:gd name="connsiteY6" fmla="*/ 64798 h 366330"/>
                  <a:gd name="connsiteX7" fmla="*/ 453443 w 477045"/>
                  <a:gd name="connsiteY7" fmla="*/ 62939 h 366330"/>
                  <a:gd name="connsiteX8" fmla="*/ 453300 w 477045"/>
                  <a:gd name="connsiteY8" fmla="*/ 60364 h 366330"/>
                  <a:gd name="connsiteX9" fmla="*/ 453157 w 477045"/>
                  <a:gd name="connsiteY9" fmla="*/ 50494 h 366330"/>
                  <a:gd name="connsiteX10" fmla="*/ 450583 w 477045"/>
                  <a:gd name="connsiteY10" fmla="*/ 34759 h 366330"/>
                  <a:gd name="connsiteX11" fmla="*/ 447293 w 477045"/>
                  <a:gd name="connsiteY11" fmla="*/ 16450 h 366330"/>
                  <a:gd name="connsiteX12" fmla="*/ 447293 w 477045"/>
                  <a:gd name="connsiteY12" fmla="*/ 16450 h 366330"/>
                  <a:gd name="connsiteX13" fmla="*/ 434419 w 477045"/>
                  <a:gd name="connsiteY13" fmla="*/ 23316 h 366330"/>
                  <a:gd name="connsiteX14" fmla="*/ 424692 w 477045"/>
                  <a:gd name="connsiteY14" fmla="*/ 28465 h 366330"/>
                  <a:gd name="connsiteX15" fmla="*/ 424263 w 477045"/>
                  <a:gd name="connsiteY15" fmla="*/ 28465 h 366330"/>
                  <a:gd name="connsiteX16" fmla="*/ 423691 w 477045"/>
                  <a:gd name="connsiteY16" fmla="*/ 28322 h 366330"/>
                  <a:gd name="connsiteX17" fmla="*/ 413534 w 477045"/>
                  <a:gd name="connsiteY17" fmla="*/ 19454 h 366330"/>
                  <a:gd name="connsiteX18" fmla="*/ 405524 w 477045"/>
                  <a:gd name="connsiteY18" fmla="*/ 12588 h 366330"/>
                  <a:gd name="connsiteX19" fmla="*/ 402091 w 477045"/>
                  <a:gd name="connsiteY19" fmla="*/ 10728 h 366330"/>
                  <a:gd name="connsiteX20" fmla="*/ 387072 w 477045"/>
                  <a:gd name="connsiteY20" fmla="*/ 7152 h 366330"/>
                  <a:gd name="connsiteX21" fmla="*/ 372052 w 477045"/>
                  <a:gd name="connsiteY21" fmla="*/ 3719 h 366330"/>
                  <a:gd name="connsiteX22" fmla="*/ 356318 w 477045"/>
                  <a:gd name="connsiteY22" fmla="*/ 0 h 366330"/>
                  <a:gd name="connsiteX23" fmla="*/ 340726 w 477045"/>
                  <a:gd name="connsiteY23" fmla="*/ 9727 h 366330"/>
                  <a:gd name="connsiteX24" fmla="*/ 325134 w 477045"/>
                  <a:gd name="connsiteY24" fmla="*/ 19311 h 366330"/>
                  <a:gd name="connsiteX25" fmla="*/ 309400 w 477045"/>
                  <a:gd name="connsiteY25" fmla="*/ 29038 h 366330"/>
                  <a:gd name="connsiteX26" fmla="*/ 293808 w 477045"/>
                  <a:gd name="connsiteY26" fmla="*/ 38621 h 366330"/>
                  <a:gd name="connsiteX27" fmla="*/ 278217 w 477045"/>
                  <a:gd name="connsiteY27" fmla="*/ 48205 h 366330"/>
                  <a:gd name="connsiteX28" fmla="*/ 262482 w 477045"/>
                  <a:gd name="connsiteY28" fmla="*/ 57789 h 366330"/>
                  <a:gd name="connsiteX29" fmla="*/ 246890 w 477045"/>
                  <a:gd name="connsiteY29" fmla="*/ 67516 h 366330"/>
                  <a:gd name="connsiteX30" fmla="*/ 231299 w 477045"/>
                  <a:gd name="connsiteY30" fmla="*/ 77100 h 366330"/>
                  <a:gd name="connsiteX31" fmla="*/ 220857 w 477045"/>
                  <a:gd name="connsiteY31" fmla="*/ 83394 h 366330"/>
                  <a:gd name="connsiteX32" fmla="*/ 214277 w 477045"/>
                  <a:gd name="connsiteY32" fmla="*/ 88972 h 366330"/>
                  <a:gd name="connsiteX33" fmla="*/ 205981 w 477045"/>
                  <a:gd name="connsiteY33" fmla="*/ 95981 h 366330"/>
                  <a:gd name="connsiteX34" fmla="*/ 198256 w 477045"/>
                  <a:gd name="connsiteY34" fmla="*/ 102990 h 366330"/>
                  <a:gd name="connsiteX35" fmla="*/ 192105 w 477045"/>
                  <a:gd name="connsiteY35" fmla="*/ 108426 h 366330"/>
                  <a:gd name="connsiteX36" fmla="*/ 184095 w 477045"/>
                  <a:gd name="connsiteY36" fmla="*/ 115435 h 366330"/>
                  <a:gd name="connsiteX37" fmla="*/ 180090 w 477045"/>
                  <a:gd name="connsiteY37" fmla="*/ 119011 h 366330"/>
                  <a:gd name="connsiteX38" fmla="*/ 171221 w 477045"/>
                  <a:gd name="connsiteY38" fmla="*/ 127021 h 366330"/>
                  <a:gd name="connsiteX39" fmla="*/ 168504 w 477045"/>
                  <a:gd name="connsiteY39" fmla="*/ 128309 h 366330"/>
                  <a:gd name="connsiteX40" fmla="*/ 156774 w 477045"/>
                  <a:gd name="connsiteY40" fmla="*/ 130740 h 366330"/>
                  <a:gd name="connsiteX41" fmla="*/ 146046 w 477045"/>
                  <a:gd name="connsiteY41" fmla="*/ 132743 h 366330"/>
                  <a:gd name="connsiteX42" fmla="*/ 136033 w 477045"/>
                  <a:gd name="connsiteY42" fmla="*/ 134746 h 366330"/>
                  <a:gd name="connsiteX43" fmla="*/ 129167 w 477045"/>
                  <a:gd name="connsiteY43" fmla="*/ 136176 h 366330"/>
                  <a:gd name="connsiteX44" fmla="*/ 122587 w 477045"/>
                  <a:gd name="connsiteY44" fmla="*/ 137463 h 366330"/>
                  <a:gd name="connsiteX45" fmla="*/ 122587 w 477045"/>
                  <a:gd name="connsiteY45" fmla="*/ 142899 h 366330"/>
                  <a:gd name="connsiteX46" fmla="*/ 122730 w 477045"/>
                  <a:gd name="connsiteY46" fmla="*/ 151052 h 366330"/>
                  <a:gd name="connsiteX47" fmla="*/ 122730 w 477045"/>
                  <a:gd name="connsiteY47" fmla="*/ 160207 h 366330"/>
                  <a:gd name="connsiteX48" fmla="*/ 122730 w 477045"/>
                  <a:gd name="connsiteY48" fmla="*/ 168647 h 366330"/>
                  <a:gd name="connsiteX49" fmla="*/ 122730 w 477045"/>
                  <a:gd name="connsiteY49" fmla="*/ 178231 h 366330"/>
                  <a:gd name="connsiteX50" fmla="*/ 122730 w 477045"/>
                  <a:gd name="connsiteY50" fmla="*/ 185812 h 366330"/>
                  <a:gd name="connsiteX51" fmla="*/ 122873 w 477045"/>
                  <a:gd name="connsiteY51" fmla="*/ 194966 h 366330"/>
                  <a:gd name="connsiteX52" fmla="*/ 122873 w 477045"/>
                  <a:gd name="connsiteY52" fmla="*/ 203978 h 366330"/>
                  <a:gd name="connsiteX53" fmla="*/ 121872 w 477045"/>
                  <a:gd name="connsiteY53" fmla="*/ 204979 h 366330"/>
                  <a:gd name="connsiteX54" fmla="*/ 121586 w 477045"/>
                  <a:gd name="connsiteY54" fmla="*/ 210129 h 366330"/>
                  <a:gd name="connsiteX55" fmla="*/ 121299 w 477045"/>
                  <a:gd name="connsiteY55" fmla="*/ 216709 h 366330"/>
                  <a:gd name="connsiteX56" fmla="*/ 119440 w 477045"/>
                  <a:gd name="connsiteY56" fmla="*/ 223718 h 366330"/>
                  <a:gd name="connsiteX57" fmla="*/ 116150 w 477045"/>
                  <a:gd name="connsiteY57" fmla="*/ 228724 h 366330"/>
                  <a:gd name="connsiteX58" fmla="*/ 115006 w 477045"/>
                  <a:gd name="connsiteY58" fmla="*/ 233588 h 366330"/>
                  <a:gd name="connsiteX59" fmla="*/ 114147 w 477045"/>
                  <a:gd name="connsiteY59" fmla="*/ 236306 h 366330"/>
                  <a:gd name="connsiteX60" fmla="*/ 113003 w 477045"/>
                  <a:gd name="connsiteY60" fmla="*/ 237879 h 366330"/>
                  <a:gd name="connsiteX61" fmla="*/ 112717 w 477045"/>
                  <a:gd name="connsiteY61" fmla="*/ 239739 h 366330"/>
                  <a:gd name="connsiteX62" fmla="*/ 112002 w 477045"/>
                  <a:gd name="connsiteY62" fmla="*/ 242170 h 366330"/>
                  <a:gd name="connsiteX63" fmla="*/ 111000 w 477045"/>
                  <a:gd name="connsiteY63" fmla="*/ 243887 h 366330"/>
                  <a:gd name="connsiteX64" fmla="*/ 110285 w 477045"/>
                  <a:gd name="connsiteY64" fmla="*/ 244745 h 366330"/>
                  <a:gd name="connsiteX65" fmla="*/ 106995 w 477045"/>
                  <a:gd name="connsiteY65" fmla="*/ 245746 h 366330"/>
                  <a:gd name="connsiteX66" fmla="*/ 101274 w 477045"/>
                  <a:gd name="connsiteY66" fmla="*/ 250610 h 366330"/>
                  <a:gd name="connsiteX67" fmla="*/ 100845 w 477045"/>
                  <a:gd name="connsiteY67" fmla="*/ 254472 h 366330"/>
                  <a:gd name="connsiteX68" fmla="*/ 94265 w 477045"/>
                  <a:gd name="connsiteY68" fmla="*/ 253471 h 366330"/>
                  <a:gd name="connsiteX69" fmla="*/ 87399 w 477045"/>
                  <a:gd name="connsiteY69" fmla="*/ 252326 h 366330"/>
                  <a:gd name="connsiteX70" fmla="*/ 86397 w 477045"/>
                  <a:gd name="connsiteY70" fmla="*/ 252326 h 366330"/>
                  <a:gd name="connsiteX71" fmla="*/ 85825 w 477045"/>
                  <a:gd name="connsiteY71" fmla="*/ 252899 h 366330"/>
                  <a:gd name="connsiteX72" fmla="*/ 85539 w 477045"/>
                  <a:gd name="connsiteY72" fmla="*/ 254901 h 366330"/>
                  <a:gd name="connsiteX73" fmla="*/ 76241 w 477045"/>
                  <a:gd name="connsiteY73" fmla="*/ 255330 h 366330"/>
                  <a:gd name="connsiteX74" fmla="*/ 68088 w 477045"/>
                  <a:gd name="connsiteY74" fmla="*/ 255616 h 366330"/>
                  <a:gd name="connsiteX75" fmla="*/ 58075 w 477045"/>
                  <a:gd name="connsiteY75" fmla="*/ 255902 h 366330"/>
                  <a:gd name="connsiteX76" fmla="*/ 51066 w 477045"/>
                  <a:gd name="connsiteY76" fmla="*/ 256188 h 366330"/>
                  <a:gd name="connsiteX77" fmla="*/ 42340 w 477045"/>
                  <a:gd name="connsiteY77" fmla="*/ 256618 h 366330"/>
                  <a:gd name="connsiteX78" fmla="*/ 34187 w 477045"/>
                  <a:gd name="connsiteY78" fmla="*/ 257047 h 366330"/>
                  <a:gd name="connsiteX79" fmla="*/ 28894 w 477045"/>
                  <a:gd name="connsiteY79" fmla="*/ 261481 h 366330"/>
                  <a:gd name="connsiteX80" fmla="*/ 24031 w 477045"/>
                  <a:gd name="connsiteY80" fmla="*/ 265772 h 366330"/>
                  <a:gd name="connsiteX81" fmla="*/ 23602 w 477045"/>
                  <a:gd name="connsiteY81" fmla="*/ 265915 h 366330"/>
                  <a:gd name="connsiteX82" fmla="*/ 16736 w 477045"/>
                  <a:gd name="connsiteY82" fmla="*/ 266774 h 366330"/>
                  <a:gd name="connsiteX83" fmla="*/ 8010 w 477045"/>
                  <a:gd name="connsiteY83" fmla="*/ 266058 h 366330"/>
                  <a:gd name="connsiteX84" fmla="*/ 3576 w 477045"/>
                  <a:gd name="connsiteY84" fmla="*/ 266058 h 366330"/>
                  <a:gd name="connsiteX85" fmla="*/ 1859 w 477045"/>
                  <a:gd name="connsiteY85" fmla="*/ 266488 h 366330"/>
                  <a:gd name="connsiteX86" fmla="*/ 1573 w 477045"/>
                  <a:gd name="connsiteY86" fmla="*/ 268061 h 366330"/>
                  <a:gd name="connsiteX87" fmla="*/ 1144 w 477045"/>
                  <a:gd name="connsiteY87" fmla="*/ 269491 h 366330"/>
                  <a:gd name="connsiteX88" fmla="*/ 1144 w 477045"/>
                  <a:gd name="connsiteY88" fmla="*/ 272066 h 366330"/>
                  <a:gd name="connsiteX89" fmla="*/ 572 w 477045"/>
                  <a:gd name="connsiteY89" fmla="*/ 276071 h 366330"/>
                  <a:gd name="connsiteX90" fmla="*/ 0 w 477045"/>
                  <a:gd name="connsiteY90" fmla="*/ 280792 h 366330"/>
                  <a:gd name="connsiteX91" fmla="*/ 2575 w 477045"/>
                  <a:gd name="connsiteY91" fmla="*/ 283939 h 366330"/>
                  <a:gd name="connsiteX92" fmla="*/ 5722 w 477045"/>
                  <a:gd name="connsiteY92" fmla="*/ 287229 h 366330"/>
                  <a:gd name="connsiteX93" fmla="*/ 6580 w 477045"/>
                  <a:gd name="connsiteY93" fmla="*/ 288516 h 366330"/>
                  <a:gd name="connsiteX94" fmla="*/ 5722 w 477045"/>
                  <a:gd name="connsiteY94" fmla="*/ 291806 h 366330"/>
                  <a:gd name="connsiteX95" fmla="*/ 6294 w 477045"/>
                  <a:gd name="connsiteY95" fmla="*/ 293665 h 366330"/>
                  <a:gd name="connsiteX96" fmla="*/ 8010 w 477045"/>
                  <a:gd name="connsiteY96" fmla="*/ 296956 h 366330"/>
                  <a:gd name="connsiteX97" fmla="*/ 10728 w 477045"/>
                  <a:gd name="connsiteY97" fmla="*/ 300961 h 366330"/>
                  <a:gd name="connsiteX98" fmla="*/ 13589 w 477045"/>
                  <a:gd name="connsiteY98" fmla="*/ 305109 h 366330"/>
                  <a:gd name="connsiteX99" fmla="*/ 15592 w 477045"/>
                  <a:gd name="connsiteY99" fmla="*/ 305681 h 366330"/>
                  <a:gd name="connsiteX100" fmla="*/ 17594 w 477045"/>
                  <a:gd name="connsiteY100" fmla="*/ 305967 h 366330"/>
                  <a:gd name="connsiteX101" fmla="*/ 18738 w 477045"/>
                  <a:gd name="connsiteY101" fmla="*/ 306682 h 366330"/>
                  <a:gd name="connsiteX102" fmla="*/ 20455 w 477045"/>
                  <a:gd name="connsiteY102" fmla="*/ 307541 h 366330"/>
                  <a:gd name="connsiteX103" fmla="*/ 22171 w 477045"/>
                  <a:gd name="connsiteY103" fmla="*/ 307970 h 366330"/>
                  <a:gd name="connsiteX104" fmla="*/ 23602 w 477045"/>
                  <a:gd name="connsiteY104" fmla="*/ 308828 h 366330"/>
                  <a:gd name="connsiteX105" fmla="*/ 24460 w 477045"/>
                  <a:gd name="connsiteY105" fmla="*/ 309686 h 366330"/>
                  <a:gd name="connsiteX106" fmla="*/ 25747 w 477045"/>
                  <a:gd name="connsiteY106" fmla="*/ 312261 h 366330"/>
                  <a:gd name="connsiteX107" fmla="*/ 29038 w 477045"/>
                  <a:gd name="connsiteY107" fmla="*/ 313977 h 366330"/>
                  <a:gd name="connsiteX108" fmla="*/ 31326 w 477045"/>
                  <a:gd name="connsiteY108" fmla="*/ 315694 h 366330"/>
                  <a:gd name="connsiteX109" fmla="*/ 30325 w 477045"/>
                  <a:gd name="connsiteY109" fmla="*/ 316552 h 366330"/>
                  <a:gd name="connsiteX110" fmla="*/ 27464 w 477045"/>
                  <a:gd name="connsiteY110" fmla="*/ 316266 h 366330"/>
                  <a:gd name="connsiteX111" fmla="*/ 24889 w 477045"/>
                  <a:gd name="connsiteY111" fmla="*/ 315408 h 366330"/>
                  <a:gd name="connsiteX112" fmla="*/ 24460 w 477045"/>
                  <a:gd name="connsiteY112" fmla="*/ 316695 h 366330"/>
                  <a:gd name="connsiteX113" fmla="*/ 24317 w 477045"/>
                  <a:gd name="connsiteY113" fmla="*/ 321416 h 366330"/>
                  <a:gd name="connsiteX114" fmla="*/ 24746 w 477045"/>
                  <a:gd name="connsiteY114" fmla="*/ 325278 h 366330"/>
                  <a:gd name="connsiteX115" fmla="*/ 25461 w 477045"/>
                  <a:gd name="connsiteY115" fmla="*/ 325850 h 366330"/>
                  <a:gd name="connsiteX116" fmla="*/ 28179 w 477045"/>
                  <a:gd name="connsiteY116" fmla="*/ 326565 h 366330"/>
                  <a:gd name="connsiteX117" fmla="*/ 34473 w 477045"/>
                  <a:gd name="connsiteY117" fmla="*/ 331715 h 366330"/>
                  <a:gd name="connsiteX118" fmla="*/ 40338 w 477045"/>
                  <a:gd name="connsiteY118" fmla="*/ 336435 h 366330"/>
                  <a:gd name="connsiteX119" fmla="*/ 42197 w 477045"/>
                  <a:gd name="connsiteY119" fmla="*/ 337722 h 366330"/>
                  <a:gd name="connsiteX120" fmla="*/ 45487 w 477045"/>
                  <a:gd name="connsiteY120" fmla="*/ 338152 h 366330"/>
                  <a:gd name="connsiteX121" fmla="*/ 49063 w 477045"/>
                  <a:gd name="connsiteY121" fmla="*/ 338438 h 366330"/>
                  <a:gd name="connsiteX122" fmla="*/ 50637 w 477045"/>
                  <a:gd name="connsiteY122" fmla="*/ 338009 h 366330"/>
                  <a:gd name="connsiteX123" fmla="*/ 54070 w 477045"/>
                  <a:gd name="connsiteY123" fmla="*/ 335577 h 366330"/>
                  <a:gd name="connsiteX124" fmla="*/ 55929 w 477045"/>
                  <a:gd name="connsiteY124" fmla="*/ 335291 h 366330"/>
                  <a:gd name="connsiteX125" fmla="*/ 57646 w 477045"/>
                  <a:gd name="connsiteY125" fmla="*/ 335291 h 366330"/>
                  <a:gd name="connsiteX126" fmla="*/ 58504 w 477045"/>
                  <a:gd name="connsiteY126" fmla="*/ 335720 h 366330"/>
                  <a:gd name="connsiteX127" fmla="*/ 60221 w 477045"/>
                  <a:gd name="connsiteY127" fmla="*/ 337722 h 366330"/>
                  <a:gd name="connsiteX128" fmla="*/ 61794 w 477045"/>
                  <a:gd name="connsiteY128" fmla="*/ 340726 h 366330"/>
                  <a:gd name="connsiteX129" fmla="*/ 62223 w 477045"/>
                  <a:gd name="connsiteY129" fmla="*/ 342872 h 366330"/>
                  <a:gd name="connsiteX130" fmla="*/ 62080 w 477045"/>
                  <a:gd name="connsiteY130" fmla="*/ 344016 h 366330"/>
                  <a:gd name="connsiteX131" fmla="*/ 61508 w 477045"/>
                  <a:gd name="connsiteY131" fmla="*/ 344445 h 366330"/>
                  <a:gd name="connsiteX132" fmla="*/ 58647 w 477045"/>
                  <a:gd name="connsiteY132" fmla="*/ 345018 h 366330"/>
                  <a:gd name="connsiteX133" fmla="*/ 57503 w 477045"/>
                  <a:gd name="connsiteY133" fmla="*/ 345590 h 366330"/>
                  <a:gd name="connsiteX134" fmla="*/ 57074 w 477045"/>
                  <a:gd name="connsiteY134" fmla="*/ 346162 h 366330"/>
                  <a:gd name="connsiteX135" fmla="*/ 57646 w 477045"/>
                  <a:gd name="connsiteY135" fmla="*/ 347592 h 366330"/>
                  <a:gd name="connsiteX136" fmla="*/ 58075 w 477045"/>
                  <a:gd name="connsiteY136" fmla="*/ 348594 h 366330"/>
                  <a:gd name="connsiteX137" fmla="*/ 61222 w 477045"/>
                  <a:gd name="connsiteY137" fmla="*/ 352885 h 366330"/>
                  <a:gd name="connsiteX138" fmla="*/ 65799 w 477045"/>
                  <a:gd name="connsiteY138" fmla="*/ 358750 h 366330"/>
                  <a:gd name="connsiteX139" fmla="*/ 67087 w 477045"/>
                  <a:gd name="connsiteY139" fmla="*/ 360180 h 366330"/>
                  <a:gd name="connsiteX140" fmla="*/ 67802 w 477045"/>
                  <a:gd name="connsiteY140" fmla="*/ 357033 h 366330"/>
                  <a:gd name="connsiteX141" fmla="*/ 66371 w 477045"/>
                  <a:gd name="connsiteY141" fmla="*/ 351311 h 366330"/>
                  <a:gd name="connsiteX142" fmla="*/ 66371 w 477045"/>
                  <a:gd name="connsiteY142" fmla="*/ 350310 h 366330"/>
                  <a:gd name="connsiteX143" fmla="*/ 69518 w 477045"/>
                  <a:gd name="connsiteY143" fmla="*/ 349023 h 366330"/>
                  <a:gd name="connsiteX144" fmla="*/ 73380 w 477045"/>
                  <a:gd name="connsiteY144" fmla="*/ 348164 h 366330"/>
                  <a:gd name="connsiteX145" fmla="*/ 74954 w 477045"/>
                  <a:gd name="connsiteY145" fmla="*/ 348021 h 366330"/>
                  <a:gd name="connsiteX146" fmla="*/ 75955 w 477045"/>
                  <a:gd name="connsiteY146" fmla="*/ 347592 h 366330"/>
                  <a:gd name="connsiteX147" fmla="*/ 77385 w 477045"/>
                  <a:gd name="connsiteY147" fmla="*/ 346305 h 366330"/>
                  <a:gd name="connsiteX148" fmla="*/ 79674 w 477045"/>
                  <a:gd name="connsiteY148" fmla="*/ 345447 h 366330"/>
                  <a:gd name="connsiteX149" fmla="*/ 81105 w 477045"/>
                  <a:gd name="connsiteY149" fmla="*/ 345733 h 366330"/>
                  <a:gd name="connsiteX150" fmla="*/ 81963 w 477045"/>
                  <a:gd name="connsiteY150" fmla="*/ 345876 h 366330"/>
                  <a:gd name="connsiteX151" fmla="*/ 90116 w 477045"/>
                  <a:gd name="connsiteY151" fmla="*/ 353457 h 366330"/>
                  <a:gd name="connsiteX152" fmla="*/ 93692 w 477045"/>
                  <a:gd name="connsiteY152" fmla="*/ 357319 h 366330"/>
                  <a:gd name="connsiteX153" fmla="*/ 94551 w 477045"/>
                  <a:gd name="connsiteY153" fmla="*/ 359322 h 366330"/>
                  <a:gd name="connsiteX154" fmla="*/ 96410 w 477045"/>
                  <a:gd name="connsiteY154" fmla="*/ 360752 h 366330"/>
                  <a:gd name="connsiteX155" fmla="*/ 99128 w 477045"/>
                  <a:gd name="connsiteY155" fmla="*/ 361610 h 366330"/>
                  <a:gd name="connsiteX156" fmla="*/ 101560 w 477045"/>
                  <a:gd name="connsiteY156" fmla="*/ 363470 h 366330"/>
                  <a:gd name="connsiteX157" fmla="*/ 103562 w 477045"/>
                  <a:gd name="connsiteY157" fmla="*/ 366331 h 366330"/>
                  <a:gd name="connsiteX158" fmla="*/ 105279 w 477045"/>
                  <a:gd name="connsiteY158" fmla="*/ 365186 h 366330"/>
                  <a:gd name="connsiteX159" fmla="*/ 105708 w 477045"/>
                  <a:gd name="connsiteY159" fmla="*/ 364328 h 366330"/>
                  <a:gd name="connsiteX160" fmla="*/ 105136 w 477045"/>
                  <a:gd name="connsiteY160" fmla="*/ 363184 h 366330"/>
                  <a:gd name="connsiteX161" fmla="*/ 104277 w 477045"/>
                  <a:gd name="connsiteY161" fmla="*/ 362326 h 366330"/>
                  <a:gd name="connsiteX162" fmla="*/ 103991 w 477045"/>
                  <a:gd name="connsiteY162" fmla="*/ 360466 h 366330"/>
                  <a:gd name="connsiteX163" fmla="*/ 104277 w 477045"/>
                  <a:gd name="connsiteY163" fmla="*/ 359322 h 366330"/>
                  <a:gd name="connsiteX164" fmla="*/ 104850 w 477045"/>
                  <a:gd name="connsiteY164" fmla="*/ 358034 h 366330"/>
                  <a:gd name="connsiteX165" fmla="*/ 104706 w 477045"/>
                  <a:gd name="connsiteY165" fmla="*/ 355174 h 366330"/>
                  <a:gd name="connsiteX166" fmla="*/ 104706 w 477045"/>
                  <a:gd name="connsiteY166" fmla="*/ 350882 h 366330"/>
                  <a:gd name="connsiteX167" fmla="*/ 104993 w 477045"/>
                  <a:gd name="connsiteY167" fmla="*/ 344732 h 366330"/>
                  <a:gd name="connsiteX168" fmla="*/ 105136 w 477045"/>
                  <a:gd name="connsiteY168" fmla="*/ 340869 h 366330"/>
                  <a:gd name="connsiteX169" fmla="*/ 108855 w 477045"/>
                  <a:gd name="connsiteY169" fmla="*/ 338152 h 366330"/>
                  <a:gd name="connsiteX170" fmla="*/ 114147 w 477045"/>
                  <a:gd name="connsiteY170" fmla="*/ 333431 h 366330"/>
                  <a:gd name="connsiteX171" fmla="*/ 117008 w 477045"/>
                  <a:gd name="connsiteY171" fmla="*/ 328568 h 366330"/>
                  <a:gd name="connsiteX172" fmla="*/ 118439 w 477045"/>
                  <a:gd name="connsiteY172" fmla="*/ 324849 h 366330"/>
                  <a:gd name="connsiteX173" fmla="*/ 120155 w 477045"/>
                  <a:gd name="connsiteY173" fmla="*/ 312690 h 366330"/>
                  <a:gd name="connsiteX174" fmla="*/ 121586 w 477045"/>
                  <a:gd name="connsiteY174" fmla="*/ 311832 h 366330"/>
                  <a:gd name="connsiteX175" fmla="*/ 123016 w 477045"/>
                  <a:gd name="connsiteY175" fmla="*/ 311260 h 366330"/>
                  <a:gd name="connsiteX176" fmla="*/ 128452 w 477045"/>
                  <a:gd name="connsiteY176" fmla="*/ 306825 h 366330"/>
                  <a:gd name="connsiteX177" fmla="*/ 132600 w 477045"/>
                  <a:gd name="connsiteY177" fmla="*/ 305109 h 366330"/>
                  <a:gd name="connsiteX178" fmla="*/ 135890 w 477045"/>
                  <a:gd name="connsiteY178" fmla="*/ 304251 h 366330"/>
                  <a:gd name="connsiteX179" fmla="*/ 140610 w 477045"/>
                  <a:gd name="connsiteY179" fmla="*/ 303392 h 366330"/>
                  <a:gd name="connsiteX180" fmla="*/ 143614 w 477045"/>
                  <a:gd name="connsiteY180" fmla="*/ 303678 h 366330"/>
                  <a:gd name="connsiteX181" fmla="*/ 149050 w 477045"/>
                  <a:gd name="connsiteY181" fmla="*/ 303964 h 366330"/>
                  <a:gd name="connsiteX182" fmla="*/ 153198 w 477045"/>
                  <a:gd name="connsiteY182" fmla="*/ 303535 h 366330"/>
                  <a:gd name="connsiteX183" fmla="*/ 156917 w 477045"/>
                  <a:gd name="connsiteY183" fmla="*/ 301104 h 366330"/>
                  <a:gd name="connsiteX184" fmla="*/ 158490 w 477045"/>
                  <a:gd name="connsiteY184" fmla="*/ 300388 h 366330"/>
                  <a:gd name="connsiteX185" fmla="*/ 160779 w 477045"/>
                  <a:gd name="connsiteY185" fmla="*/ 299959 h 366330"/>
                  <a:gd name="connsiteX186" fmla="*/ 171221 w 477045"/>
                  <a:gd name="connsiteY186" fmla="*/ 303249 h 366330"/>
                  <a:gd name="connsiteX187" fmla="*/ 181663 w 477045"/>
                  <a:gd name="connsiteY187" fmla="*/ 306396 h 366330"/>
                  <a:gd name="connsiteX188" fmla="*/ 183666 w 477045"/>
                  <a:gd name="connsiteY188" fmla="*/ 306110 h 366330"/>
                  <a:gd name="connsiteX189" fmla="*/ 185239 w 477045"/>
                  <a:gd name="connsiteY189" fmla="*/ 306539 h 366330"/>
                  <a:gd name="connsiteX190" fmla="*/ 187814 w 477045"/>
                  <a:gd name="connsiteY190" fmla="*/ 308113 h 366330"/>
                  <a:gd name="connsiteX191" fmla="*/ 191676 w 477045"/>
                  <a:gd name="connsiteY191" fmla="*/ 311832 h 366330"/>
                  <a:gd name="connsiteX192" fmla="*/ 193965 w 477045"/>
                  <a:gd name="connsiteY192" fmla="*/ 314121 h 366330"/>
                  <a:gd name="connsiteX193" fmla="*/ 195109 w 477045"/>
                  <a:gd name="connsiteY193" fmla="*/ 315408 h 366330"/>
                  <a:gd name="connsiteX194" fmla="*/ 200402 w 477045"/>
                  <a:gd name="connsiteY194" fmla="*/ 323275 h 366330"/>
                  <a:gd name="connsiteX195" fmla="*/ 202404 w 477045"/>
                  <a:gd name="connsiteY195" fmla="*/ 325278 h 366330"/>
                  <a:gd name="connsiteX196" fmla="*/ 204407 w 477045"/>
                  <a:gd name="connsiteY196" fmla="*/ 326279 h 366330"/>
                  <a:gd name="connsiteX197" fmla="*/ 206553 w 477045"/>
                  <a:gd name="connsiteY197" fmla="*/ 326708 h 366330"/>
                  <a:gd name="connsiteX198" fmla="*/ 208126 w 477045"/>
                  <a:gd name="connsiteY198" fmla="*/ 326565 h 366330"/>
                  <a:gd name="connsiteX199" fmla="*/ 209557 w 477045"/>
                  <a:gd name="connsiteY199" fmla="*/ 325707 h 366330"/>
                  <a:gd name="connsiteX200" fmla="*/ 211559 w 477045"/>
                  <a:gd name="connsiteY200" fmla="*/ 323991 h 366330"/>
                  <a:gd name="connsiteX201" fmla="*/ 214706 w 477045"/>
                  <a:gd name="connsiteY201" fmla="*/ 323132 h 366330"/>
                  <a:gd name="connsiteX202" fmla="*/ 217138 w 477045"/>
                  <a:gd name="connsiteY202" fmla="*/ 323275 h 366330"/>
                  <a:gd name="connsiteX203" fmla="*/ 230155 w 477045"/>
                  <a:gd name="connsiteY203" fmla="*/ 316266 h 366330"/>
                  <a:gd name="connsiteX204" fmla="*/ 231442 w 477045"/>
                  <a:gd name="connsiteY204" fmla="*/ 316123 h 366330"/>
                  <a:gd name="connsiteX205" fmla="*/ 235161 w 477045"/>
                  <a:gd name="connsiteY205" fmla="*/ 316695 h 366330"/>
                  <a:gd name="connsiteX206" fmla="*/ 239452 w 477045"/>
                  <a:gd name="connsiteY206" fmla="*/ 317697 h 366330"/>
                  <a:gd name="connsiteX207" fmla="*/ 250324 w 477045"/>
                  <a:gd name="connsiteY207" fmla="*/ 324706 h 366330"/>
                  <a:gd name="connsiteX208" fmla="*/ 259192 w 477045"/>
                  <a:gd name="connsiteY208" fmla="*/ 329426 h 366330"/>
                  <a:gd name="connsiteX209" fmla="*/ 265486 w 477045"/>
                  <a:gd name="connsiteY209" fmla="*/ 330999 h 366330"/>
                  <a:gd name="connsiteX210" fmla="*/ 272781 w 477045"/>
                  <a:gd name="connsiteY210" fmla="*/ 332001 h 366330"/>
                  <a:gd name="connsiteX211" fmla="*/ 285369 w 477045"/>
                  <a:gd name="connsiteY211" fmla="*/ 332430 h 366330"/>
                  <a:gd name="connsiteX212" fmla="*/ 294810 w 477045"/>
                  <a:gd name="connsiteY212" fmla="*/ 322417 h 366330"/>
                  <a:gd name="connsiteX213" fmla="*/ 298242 w 477045"/>
                  <a:gd name="connsiteY213" fmla="*/ 320271 h 366330"/>
                  <a:gd name="connsiteX214" fmla="*/ 302534 w 477045"/>
                  <a:gd name="connsiteY214" fmla="*/ 318412 h 366330"/>
                  <a:gd name="connsiteX215" fmla="*/ 303821 w 477045"/>
                  <a:gd name="connsiteY215" fmla="*/ 317983 h 366330"/>
                  <a:gd name="connsiteX216" fmla="*/ 311259 w 477045"/>
                  <a:gd name="connsiteY216" fmla="*/ 316552 h 366330"/>
                  <a:gd name="connsiteX217" fmla="*/ 325850 w 477045"/>
                  <a:gd name="connsiteY217" fmla="*/ 315265 h 366330"/>
                  <a:gd name="connsiteX218" fmla="*/ 339582 w 477045"/>
                  <a:gd name="connsiteY218" fmla="*/ 315837 h 366330"/>
                  <a:gd name="connsiteX219" fmla="*/ 342300 w 477045"/>
                  <a:gd name="connsiteY219" fmla="*/ 316266 h 366330"/>
                  <a:gd name="connsiteX220" fmla="*/ 348021 w 477045"/>
                  <a:gd name="connsiteY220" fmla="*/ 317553 h 366330"/>
                  <a:gd name="connsiteX221" fmla="*/ 357033 w 477045"/>
                  <a:gd name="connsiteY221" fmla="*/ 320700 h 366330"/>
                  <a:gd name="connsiteX222" fmla="*/ 360895 w 477045"/>
                  <a:gd name="connsiteY222" fmla="*/ 323847 h 366330"/>
                  <a:gd name="connsiteX223" fmla="*/ 366903 w 477045"/>
                  <a:gd name="connsiteY223" fmla="*/ 324276 h 366330"/>
                  <a:gd name="connsiteX224" fmla="*/ 371337 w 477045"/>
                  <a:gd name="connsiteY224" fmla="*/ 323704 h 366330"/>
                  <a:gd name="connsiteX225" fmla="*/ 372768 w 477045"/>
                  <a:gd name="connsiteY225" fmla="*/ 320700 h 366330"/>
                  <a:gd name="connsiteX226" fmla="*/ 377059 w 477045"/>
                  <a:gd name="connsiteY226" fmla="*/ 316695 h 366330"/>
                  <a:gd name="connsiteX227" fmla="*/ 380206 w 477045"/>
                  <a:gd name="connsiteY227" fmla="*/ 314979 h 366330"/>
                  <a:gd name="connsiteX228" fmla="*/ 383639 w 477045"/>
                  <a:gd name="connsiteY228" fmla="*/ 312833 h 366330"/>
                  <a:gd name="connsiteX229" fmla="*/ 388932 w 477045"/>
                  <a:gd name="connsiteY229" fmla="*/ 310258 h 366330"/>
                  <a:gd name="connsiteX230" fmla="*/ 393366 w 477045"/>
                  <a:gd name="connsiteY230" fmla="*/ 309114 h 366330"/>
                  <a:gd name="connsiteX231" fmla="*/ 397228 w 477045"/>
                  <a:gd name="connsiteY231" fmla="*/ 306110 h 366330"/>
                  <a:gd name="connsiteX232" fmla="*/ 400375 w 477045"/>
                  <a:gd name="connsiteY232" fmla="*/ 305109 h 366330"/>
                  <a:gd name="connsiteX233" fmla="*/ 405810 w 477045"/>
                  <a:gd name="connsiteY233" fmla="*/ 305109 h 366330"/>
                  <a:gd name="connsiteX234" fmla="*/ 402806 w 477045"/>
                  <a:gd name="connsiteY234" fmla="*/ 291949 h 366330"/>
                  <a:gd name="connsiteX235" fmla="*/ 401090 w 477045"/>
                  <a:gd name="connsiteY235" fmla="*/ 284368 h 366330"/>
                  <a:gd name="connsiteX236" fmla="*/ 402949 w 477045"/>
                  <a:gd name="connsiteY236" fmla="*/ 282079 h 366330"/>
                  <a:gd name="connsiteX237" fmla="*/ 406955 w 477045"/>
                  <a:gd name="connsiteY237" fmla="*/ 276787 h 366330"/>
                  <a:gd name="connsiteX238" fmla="*/ 411818 w 477045"/>
                  <a:gd name="connsiteY238" fmla="*/ 266488 h 366330"/>
                  <a:gd name="connsiteX239" fmla="*/ 423118 w 477045"/>
                  <a:gd name="connsiteY239" fmla="*/ 250467 h 366330"/>
                  <a:gd name="connsiteX240" fmla="*/ 428840 w 477045"/>
                  <a:gd name="connsiteY240" fmla="*/ 242313 h 366330"/>
                  <a:gd name="connsiteX241" fmla="*/ 440284 w 477045"/>
                  <a:gd name="connsiteY241" fmla="*/ 230155 h 366330"/>
                  <a:gd name="connsiteX242" fmla="*/ 454301 w 477045"/>
                  <a:gd name="connsiteY242" fmla="*/ 215135 h 366330"/>
                  <a:gd name="connsiteX243" fmla="*/ 462169 w 477045"/>
                  <a:gd name="connsiteY243" fmla="*/ 206696 h 366330"/>
                  <a:gd name="connsiteX244" fmla="*/ 463456 w 477045"/>
                  <a:gd name="connsiteY244" fmla="*/ 191247 h 366330"/>
                  <a:gd name="connsiteX245" fmla="*/ 464887 w 477045"/>
                  <a:gd name="connsiteY245" fmla="*/ 174797 h 366330"/>
                  <a:gd name="connsiteX246" fmla="*/ 465888 w 477045"/>
                  <a:gd name="connsiteY246" fmla="*/ 162496 h 366330"/>
                  <a:gd name="connsiteX247" fmla="*/ 467175 w 477045"/>
                  <a:gd name="connsiteY247" fmla="*/ 147763 h 366330"/>
                  <a:gd name="connsiteX248" fmla="*/ 468177 w 477045"/>
                  <a:gd name="connsiteY248" fmla="*/ 135461 h 366330"/>
                  <a:gd name="connsiteX249" fmla="*/ 469035 w 477045"/>
                  <a:gd name="connsiteY249" fmla="*/ 126449 h 366330"/>
                  <a:gd name="connsiteX250" fmla="*/ 470036 w 477045"/>
                  <a:gd name="connsiteY250" fmla="*/ 113718 h 366330"/>
                  <a:gd name="connsiteX251" fmla="*/ 471038 w 477045"/>
                  <a:gd name="connsiteY251" fmla="*/ 111287 h 366330"/>
                  <a:gd name="connsiteX252" fmla="*/ 476473 w 477045"/>
                  <a:gd name="connsiteY252" fmla="*/ 101274 h 366330"/>
                  <a:gd name="connsiteX253" fmla="*/ 477045 w 477045"/>
                  <a:gd name="connsiteY253" fmla="*/ 99843 h 36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477045" h="366330">
                    <a:moveTo>
                      <a:pt x="475901" y="98270"/>
                    </a:moveTo>
                    <a:lnTo>
                      <a:pt x="468034" y="89687"/>
                    </a:lnTo>
                    <a:lnTo>
                      <a:pt x="465602" y="87828"/>
                    </a:lnTo>
                    <a:lnTo>
                      <a:pt x="464171" y="83394"/>
                    </a:lnTo>
                    <a:lnTo>
                      <a:pt x="466174" y="80819"/>
                    </a:lnTo>
                    <a:lnTo>
                      <a:pt x="456733" y="66515"/>
                    </a:lnTo>
                    <a:lnTo>
                      <a:pt x="454445" y="64798"/>
                    </a:lnTo>
                    <a:lnTo>
                      <a:pt x="453443" y="62939"/>
                    </a:lnTo>
                    <a:lnTo>
                      <a:pt x="453300" y="60364"/>
                    </a:lnTo>
                    <a:lnTo>
                      <a:pt x="453157" y="50494"/>
                    </a:lnTo>
                    <a:lnTo>
                      <a:pt x="450583" y="34759"/>
                    </a:lnTo>
                    <a:lnTo>
                      <a:pt x="447293" y="16450"/>
                    </a:lnTo>
                    <a:lnTo>
                      <a:pt x="447293" y="16450"/>
                    </a:lnTo>
                    <a:lnTo>
                      <a:pt x="434419" y="23316"/>
                    </a:lnTo>
                    <a:lnTo>
                      <a:pt x="424692" y="28465"/>
                    </a:lnTo>
                    <a:lnTo>
                      <a:pt x="424263" y="28465"/>
                    </a:lnTo>
                    <a:lnTo>
                      <a:pt x="423691" y="28322"/>
                    </a:lnTo>
                    <a:lnTo>
                      <a:pt x="413534" y="19454"/>
                    </a:lnTo>
                    <a:lnTo>
                      <a:pt x="405524" y="12588"/>
                    </a:lnTo>
                    <a:lnTo>
                      <a:pt x="402091" y="10728"/>
                    </a:lnTo>
                    <a:lnTo>
                      <a:pt x="387072" y="7152"/>
                    </a:lnTo>
                    <a:lnTo>
                      <a:pt x="372052" y="3719"/>
                    </a:lnTo>
                    <a:lnTo>
                      <a:pt x="356318" y="0"/>
                    </a:lnTo>
                    <a:lnTo>
                      <a:pt x="340726" y="9727"/>
                    </a:lnTo>
                    <a:lnTo>
                      <a:pt x="325134" y="19311"/>
                    </a:lnTo>
                    <a:lnTo>
                      <a:pt x="309400" y="29038"/>
                    </a:lnTo>
                    <a:lnTo>
                      <a:pt x="293808" y="38621"/>
                    </a:lnTo>
                    <a:lnTo>
                      <a:pt x="278217" y="48205"/>
                    </a:lnTo>
                    <a:lnTo>
                      <a:pt x="262482" y="57789"/>
                    </a:lnTo>
                    <a:lnTo>
                      <a:pt x="246890" y="67516"/>
                    </a:lnTo>
                    <a:lnTo>
                      <a:pt x="231299" y="77100"/>
                    </a:lnTo>
                    <a:lnTo>
                      <a:pt x="220857" y="83394"/>
                    </a:lnTo>
                    <a:lnTo>
                      <a:pt x="214277" y="88972"/>
                    </a:lnTo>
                    <a:lnTo>
                      <a:pt x="205981" y="95981"/>
                    </a:lnTo>
                    <a:lnTo>
                      <a:pt x="198256" y="102990"/>
                    </a:lnTo>
                    <a:lnTo>
                      <a:pt x="192105" y="108426"/>
                    </a:lnTo>
                    <a:lnTo>
                      <a:pt x="184095" y="115435"/>
                    </a:lnTo>
                    <a:lnTo>
                      <a:pt x="180090" y="119011"/>
                    </a:lnTo>
                    <a:lnTo>
                      <a:pt x="171221" y="127021"/>
                    </a:lnTo>
                    <a:lnTo>
                      <a:pt x="168504" y="128309"/>
                    </a:lnTo>
                    <a:lnTo>
                      <a:pt x="156774" y="130740"/>
                    </a:lnTo>
                    <a:lnTo>
                      <a:pt x="146046" y="132743"/>
                    </a:lnTo>
                    <a:lnTo>
                      <a:pt x="136033" y="134746"/>
                    </a:lnTo>
                    <a:lnTo>
                      <a:pt x="129167" y="136176"/>
                    </a:lnTo>
                    <a:lnTo>
                      <a:pt x="122587" y="137463"/>
                    </a:lnTo>
                    <a:lnTo>
                      <a:pt x="122587" y="142899"/>
                    </a:lnTo>
                    <a:lnTo>
                      <a:pt x="122730" y="151052"/>
                    </a:lnTo>
                    <a:lnTo>
                      <a:pt x="122730" y="160207"/>
                    </a:lnTo>
                    <a:lnTo>
                      <a:pt x="122730" y="168647"/>
                    </a:lnTo>
                    <a:lnTo>
                      <a:pt x="122730" y="178231"/>
                    </a:lnTo>
                    <a:lnTo>
                      <a:pt x="122730" y="185812"/>
                    </a:lnTo>
                    <a:lnTo>
                      <a:pt x="122873" y="194966"/>
                    </a:lnTo>
                    <a:lnTo>
                      <a:pt x="122873" y="203978"/>
                    </a:lnTo>
                    <a:lnTo>
                      <a:pt x="121872" y="204979"/>
                    </a:lnTo>
                    <a:lnTo>
                      <a:pt x="121586" y="210129"/>
                    </a:lnTo>
                    <a:lnTo>
                      <a:pt x="121299" y="216709"/>
                    </a:lnTo>
                    <a:lnTo>
                      <a:pt x="119440" y="223718"/>
                    </a:lnTo>
                    <a:lnTo>
                      <a:pt x="116150" y="228724"/>
                    </a:lnTo>
                    <a:lnTo>
                      <a:pt x="115006" y="233588"/>
                    </a:lnTo>
                    <a:lnTo>
                      <a:pt x="114147" y="236306"/>
                    </a:lnTo>
                    <a:lnTo>
                      <a:pt x="113003" y="237879"/>
                    </a:lnTo>
                    <a:lnTo>
                      <a:pt x="112717" y="239739"/>
                    </a:lnTo>
                    <a:lnTo>
                      <a:pt x="112002" y="242170"/>
                    </a:lnTo>
                    <a:lnTo>
                      <a:pt x="111000" y="243887"/>
                    </a:lnTo>
                    <a:lnTo>
                      <a:pt x="110285" y="244745"/>
                    </a:lnTo>
                    <a:lnTo>
                      <a:pt x="106995" y="245746"/>
                    </a:lnTo>
                    <a:lnTo>
                      <a:pt x="101274" y="250610"/>
                    </a:lnTo>
                    <a:lnTo>
                      <a:pt x="100845" y="254472"/>
                    </a:lnTo>
                    <a:lnTo>
                      <a:pt x="94265" y="253471"/>
                    </a:lnTo>
                    <a:lnTo>
                      <a:pt x="87399" y="252326"/>
                    </a:lnTo>
                    <a:lnTo>
                      <a:pt x="86397" y="252326"/>
                    </a:lnTo>
                    <a:lnTo>
                      <a:pt x="85825" y="252899"/>
                    </a:lnTo>
                    <a:lnTo>
                      <a:pt x="85539" y="254901"/>
                    </a:lnTo>
                    <a:lnTo>
                      <a:pt x="76241" y="255330"/>
                    </a:lnTo>
                    <a:lnTo>
                      <a:pt x="68088" y="255616"/>
                    </a:lnTo>
                    <a:lnTo>
                      <a:pt x="58075" y="255902"/>
                    </a:lnTo>
                    <a:lnTo>
                      <a:pt x="51066" y="256188"/>
                    </a:lnTo>
                    <a:lnTo>
                      <a:pt x="42340" y="256618"/>
                    </a:lnTo>
                    <a:lnTo>
                      <a:pt x="34187" y="257047"/>
                    </a:lnTo>
                    <a:lnTo>
                      <a:pt x="28894" y="261481"/>
                    </a:lnTo>
                    <a:lnTo>
                      <a:pt x="24031" y="265772"/>
                    </a:lnTo>
                    <a:lnTo>
                      <a:pt x="23602" y="265915"/>
                    </a:lnTo>
                    <a:lnTo>
                      <a:pt x="16736" y="266774"/>
                    </a:lnTo>
                    <a:lnTo>
                      <a:pt x="8010" y="266058"/>
                    </a:lnTo>
                    <a:lnTo>
                      <a:pt x="3576" y="266058"/>
                    </a:lnTo>
                    <a:lnTo>
                      <a:pt x="1859" y="266488"/>
                    </a:lnTo>
                    <a:lnTo>
                      <a:pt x="1573" y="268061"/>
                    </a:lnTo>
                    <a:lnTo>
                      <a:pt x="1144" y="269491"/>
                    </a:lnTo>
                    <a:lnTo>
                      <a:pt x="1144" y="272066"/>
                    </a:lnTo>
                    <a:lnTo>
                      <a:pt x="572" y="276071"/>
                    </a:lnTo>
                    <a:lnTo>
                      <a:pt x="0" y="280792"/>
                    </a:lnTo>
                    <a:lnTo>
                      <a:pt x="2575" y="283939"/>
                    </a:lnTo>
                    <a:lnTo>
                      <a:pt x="5722" y="287229"/>
                    </a:lnTo>
                    <a:lnTo>
                      <a:pt x="6580" y="288516"/>
                    </a:lnTo>
                    <a:lnTo>
                      <a:pt x="5722" y="291806"/>
                    </a:lnTo>
                    <a:lnTo>
                      <a:pt x="6294" y="293665"/>
                    </a:lnTo>
                    <a:lnTo>
                      <a:pt x="8010" y="296956"/>
                    </a:lnTo>
                    <a:lnTo>
                      <a:pt x="10728" y="300961"/>
                    </a:lnTo>
                    <a:lnTo>
                      <a:pt x="13589" y="305109"/>
                    </a:lnTo>
                    <a:lnTo>
                      <a:pt x="15592" y="305681"/>
                    </a:lnTo>
                    <a:lnTo>
                      <a:pt x="17594" y="305967"/>
                    </a:lnTo>
                    <a:lnTo>
                      <a:pt x="18738" y="306682"/>
                    </a:lnTo>
                    <a:lnTo>
                      <a:pt x="20455" y="307541"/>
                    </a:lnTo>
                    <a:lnTo>
                      <a:pt x="22171" y="307970"/>
                    </a:lnTo>
                    <a:lnTo>
                      <a:pt x="23602" y="308828"/>
                    </a:lnTo>
                    <a:lnTo>
                      <a:pt x="24460" y="309686"/>
                    </a:lnTo>
                    <a:lnTo>
                      <a:pt x="25747" y="312261"/>
                    </a:lnTo>
                    <a:lnTo>
                      <a:pt x="29038" y="313977"/>
                    </a:lnTo>
                    <a:lnTo>
                      <a:pt x="31326" y="315694"/>
                    </a:lnTo>
                    <a:lnTo>
                      <a:pt x="30325" y="316552"/>
                    </a:lnTo>
                    <a:lnTo>
                      <a:pt x="27464" y="316266"/>
                    </a:lnTo>
                    <a:lnTo>
                      <a:pt x="24889" y="315408"/>
                    </a:lnTo>
                    <a:lnTo>
                      <a:pt x="24460" y="316695"/>
                    </a:lnTo>
                    <a:lnTo>
                      <a:pt x="24317" y="321416"/>
                    </a:lnTo>
                    <a:lnTo>
                      <a:pt x="24746" y="325278"/>
                    </a:lnTo>
                    <a:lnTo>
                      <a:pt x="25461" y="325850"/>
                    </a:lnTo>
                    <a:lnTo>
                      <a:pt x="28179" y="326565"/>
                    </a:lnTo>
                    <a:lnTo>
                      <a:pt x="34473" y="331715"/>
                    </a:lnTo>
                    <a:lnTo>
                      <a:pt x="40338" y="336435"/>
                    </a:lnTo>
                    <a:lnTo>
                      <a:pt x="42197" y="337722"/>
                    </a:lnTo>
                    <a:lnTo>
                      <a:pt x="45487" y="338152"/>
                    </a:lnTo>
                    <a:lnTo>
                      <a:pt x="49063" y="338438"/>
                    </a:lnTo>
                    <a:lnTo>
                      <a:pt x="50637" y="338009"/>
                    </a:lnTo>
                    <a:lnTo>
                      <a:pt x="54070" y="335577"/>
                    </a:lnTo>
                    <a:lnTo>
                      <a:pt x="55929" y="335291"/>
                    </a:lnTo>
                    <a:lnTo>
                      <a:pt x="57646" y="335291"/>
                    </a:lnTo>
                    <a:lnTo>
                      <a:pt x="58504" y="335720"/>
                    </a:lnTo>
                    <a:lnTo>
                      <a:pt x="60221" y="337722"/>
                    </a:lnTo>
                    <a:lnTo>
                      <a:pt x="61794" y="340726"/>
                    </a:lnTo>
                    <a:lnTo>
                      <a:pt x="62223" y="342872"/>
                    </a:lnTo>
                    <a:lnTo>
                      <a:pt x="62080" y="344016"/>
                    </a:lnTo>
                    <a:lnTo>
                      <a:pt x="61508" y="344445"/>
                    </a:lnTo>
                    <a:lnTo>
                      <a:pt x="58647" y="345018"/>
                    </a:lnTo>
                    <a:lnTo>
                      <a:pt x="57503" y="345590"/>
                    </a:lnTo>
                    <a:lnTo>
                      <a:pt x="57074" y="346162"/>
                    </a:lnTo>
                    <a:lnTo>
                      <a:pt x="57646" y="347592"/>
                    </a:lnTo>
                    <a:lnTo>
                      <a:pt x="58075" y="348594"/>
                    </a:lnTo>
                    <a:lnTo>
                      <a:pt x="61222" y="352885"/>
                    </a:lnTo>
                    <a:lnTo>
                      <a:pt x="65799" y="358750"/>
                    </a:lnTo>
                    <a:lnTo>
                      <a:pt x="67087" y="360180"/>
                    </a:lnTo>
                    <a:lnTo>
                      <a:pt x="67802" y="357033"/>
                    </a:lnTo>
                    <a:lnTo>
                      <a:pt x="66371" y="351311"/>
                    </a:lnTo>
                    <a:lnTo>
                      <a:pt x="66371" y="350310"/>
                    </a:lnTo>
                    <a:lnTo>
                      <a:pt x="69518" y="349023"/>
                    </a:lnTo>
                    <a:lnTo>
                      <a:pt x="73380" y="348164"/>
                    </a:lnTo>
                    <a:lnTo>
                      <a:pt x="74954" y="348021"/>
                    </a:lnTo>
                    <a:lnTo>
                      <a:pt x="75955" y="347592"/>
                    </a:lnTo>
                    <a:lnTo>
                      <a:pt x="77385" y="346305"/>
                    </a:lnTo>
                    <a:lnTo>
                      <a:pt x="79674" y="345447"/>
                    </a:lnTo>
                    <a:lnTo>
                      <a:pt x="81105" y="345733"/>
                    </a:lnTo>
                    <a:lnTo>
                      <a:pt x="81963" y="345876"/>
                    </a:lnTo>
                    <a:lnTo>
                      <a:pt x="90116" y="353457"/>
                    </a:lnTo>
                    <a:lnTo>
                      <a:pt x="93692" y="357319"/>
                    </a:lnTo>
                    <a:lnTo>
                      <a:pt x="94551" y="359322"/>
                    </a:lnTo>
                    <a:lnTo>
                      <a:pt x="96410" y="360752"/>
                    </a:lnTo>
                    <a:lnTo>
                      <a:pt x="99128" y="361610"/>
                    </a:lnTo>
                    <a:lnTo>
                      <a:pt x="101560" y="363470"/>
                    </a:lnTo>
                    <a:lnTo>
                      <a:pt x="103562" y="366331"/>
                    </a:lnTo>
                    <a:lnTo>
                      <a:pt x="105279" y="365186"/>
                    </a:lnTo>
                    <a:lnTo>
                      <a:pt x="105708" y="364328"/>
                    </a:lnTo>
                    <a:lnTo>
                      <a:pt x="105136" y="363184"/>
                    </a:lnTo>
                    <a:lnTo>
                      <a:pt x="104277" y="362326"/>
                    </a:lnTo>
                    <a:lnTo>
                      <a:pt x="103991" y="360466"/>
                    </a:lnTo>
                    <a:lnTo>
                      <a:pt x="104277" y="359322"/>
                    </a:lnTo>
                    <a:lnTo>
                      <a:pt x="104850" y="358034"/>
                    </a:lnTo>
                    <a:lnTo>
                      <a:pt x="104706" y="355174"/>
                    </a:lnTo>
                    <a:lnTo>
                      <a:pt x="104706" y="350882"/>
                    </a:lnTo>
                    <a:lnTo>
                      <a:pt x="104993" y="344732"/>
                    </a:lnTo>
                    <a:lnTo>
                      <a:pt x="105136" y="340869"/>
                    </a:lnTo>
                    <a:lnTo>
                      <a:pt x="108855" y="338152"/>
                    </a:lnTo>
                    <a:lnTo>
                      <a:pt x="114147" y="333431"/>
                    </a:lnTo>
                    <a:lnTo>
                      <a:pt x="117008" y="328568"/>
                    </a:lnTo>
                    <a:lnTo>
                      <a:pt x="118439" y="324849"/>
                    </a:lnTo>
                    <a:lnTo>
                      <a:pt x="120155" y="312690"/>
                    </a:lnTo>
                    <a:lnTo>
                      <a:pt x="121586" y="311832"/>
                    </a:lnTo>
                    <a:lnTo>
                      <a:pt x="123016" y="311260"/>
                    </a:lnTo>
                    <a:lnTo>
                      <a:pt x="128452" y="306825"/>
                    </a:lnTo>
                    <a:lnTo>
                      <a:pt x="132600" y="305109"/>
                    </a:lnTo>
                    <a:lnTo>
                      <a:pt x="135890" y="304251"/>
                    </a:lnTo>
                    <a:lnTo>
                      <a:pt x="140610" y="303392"/>
                    </a:lnTo>
                    <a:lnTo>
                      <a:pt x="143614" y="303678"/>
                    </a:lnTo>
                    <a:lnTo>
                      <a:pt x="149050" y="303964"/>
                    </a:lnTo>
                    <a:lnTo>
                      <a:pt x="153198" y="303535"/>
                    </a:lnTo>
                    <a:lnTo>
                      <a:pt x="156917" y="301104"/>
                    </a:lnTo>
                    <a:lnTo>
                      <a:pt x="158490" y="300388"/>
                    </a:lnTo>
                    <a:lnTo>
                      <a:pt x="160779" y="299959"/>
                    </a:lnTo>
                    <a:lnTo>
                      <a:pt x="171221" y="303249"/>
                    </a:lnTo>
                    <a:lnTo>
                      <a:pt x="181663" y="306396"/>
                    </a:lnTo>
                    <a:lnTo>
                      <a:pt x="183666" y="306110"/>
                    </a:lnTo>
                    <a:lnTo>
                      <a:pt x="185239" y="306539"/>
                    </a:lnTo>
                    <a:lnTo>
                      <a:pt x="187814" y="308113"/>
                    </a:lnTo>
                    <a:lnTo>
                      <a:pt x="191676" y="311832"/>
                    </a:lnTo>
                    <a:lnTo>
                      <a:pt x="193965" y="314121"/>
                    </a:lnTo>
                    <a:lnTo>
                      <a:pt x="195109" y="315408"/>
                    </a:lnTo>
                    <a:lnTo>
                      <a:pt x="200402" y="323275"/>
                    </a:lnTo>
                    <a:lnTo>
                      <a:pt x="202404" y="325278"/>
                    </a:lnTo>
                    <a:lnTo>
                      <a:pt x="204407" y="326279"/>
                    </a:lnTo>
                    <a:lnTo>
                      <a:pt x="206553" y="326708"/>
                    </a:lnTo>
                    <a:lnTo>
                      <a:pt x="208126" y="326565"/>
                    </a:lnTo>
                    <a:lnTo>
                      <a:pt x="209557" y="325707"/>
                    </a:lnTo>
                    <a:lnTo>
                      <a:pt x="211559" y="323991"/>
                    </a:lnTo>
                    <a:lnTo>
                      <a:pt x="214706" y="323132"/>
                    </a:lnTo>
                    <a:lnTo>
                      <a:pt x="217138" y="323275"/>
                    </a:lnTo>
                    <a:lnTo>
                      <a:pt x="230155" y="316266"/>
                    </a:lnTo>
                    <a:lnTo>
                      <a:pt x="231442" y="316123"/>
                    </a:lnTo>
                    <a:lnTo>
                      <a:pt x="235161" y="316695"/>
                    </a:lnTo>
                    <a:lnTo>
                      <a:pt x="239452" y="317697"/>
                    </a:lnTo>
                    <a:lnTo>
                      <a:pt x="250324" y="324706"/>
                    </a:lnTo>
                    <a:lnTo>
                      <a:pt x="259192" y="329426"/>
                    </a:lnTo>
                    <a:lnTo>
                      <a:pt x="265486" y="330999"/>
                    </a:lnTo>
                    <a:lnTo>
                      <a:pt x="272781" y="332001"/>
                    </a:lnTo>
                    <a:lnTo>
                      <a:pt x="285369" y="332430"/>
                    </a:lnTo>
                    <a:lnTo>
                      <a:pt x="294810" y="322417"/>
                    </a:lnTo>
                    <a:lnTo>
                      <a:pt x="298242" y="320271"/>
                    </a:lnTo>
                    <a:lnTo>
                      <a:pt x="302534" y="318412"/>
                    </a:lnTo>
                    <a:lnTo>
                      <a:pt x="303821" y="317983"/>
                    </a:lnTo>
                    <a:lnTo>
                      <a:pt x="311259" y="316552"/>
                    </a:lnTo>
                    <a:lnTo>
                      <a:pt x="325850" y="315265"/>
                    </a:lnTo>
                    <a:lnTo>
                      <a:pt x="339582" y="315837"/>
                    </a:lnTo>
                    <a:lnTo>
                      <a:pt x="342300" y="316266"/>
                    </a:lnTo>
                    <a:lnTo>
                      <a:pt x="348021" y="317553"/>
                    </a:lnTo>
                    <a:lnTo>
                      <a:pt x="357033" y="320700"/>
                    </a:lnTo>
                    <a:lnTo>
                      <a:pt x="360895" y="323847"/>
                    </a:lnTo>
                    <a:lnTo>
                      <a:pt x="366903" y="324276"/>
                    </a:lnTo>
                    <a:lnTo>
                      <a:pt x="371337" y="323704"/>
                    </a:lnTo>
                    <a:lnTo>
                      <a:pt x="372768" y="320700"/>
                    </a:lnTo>
                    <a:lnTo>
                      <a:pt x="377059" y="316695"/>
                    </a:lnTo>
                    <a:lnTo>
                      <a:pt x="380206" y="314979"/>
                    </a:lnTo>
                    <a:lnTo>
                      <a:pt x="383639" y="312833"/>
                    </a:lnTo>
                    <a:lnTo>
                      <a:pt x="388932" y="310258"/>
                    </a:lnTo>
                    <a:lnTo>
                      <a:pt x="393366" y="309114"/>
                    </a:lnTo>
                    <a:lnTo>
                      <a:pt x="397228" y="306110"/>
                    </a:lnTo>
                    <a:lnTo>
                      <a:pt x="400375" y="305109"/>
                    </a:lnTo>
                    <a:lnTo>
                      <a:pt x="405810" y="305109"/>
                    </a:lnTo>
                    <a:lnTo>
                      <a:pt x="402806" y="291949"/>
                    </a:lnTo>
                    <a:lnTo>
                      <a:pt x="401090" y="284368"/>
                    </a:lnTo>
                    <a:lnTo>
                      <a:pt x="402949" y="282079"/>
                    </a:lnTo>
                    <a:lnTo>
                      <a:pt x="406955" y="276787"/>
                    </a:lnTo>
                    <a:lnTo>
                      <a:pt x="411818" y="266488"/>
                    </a:lnTo>
                    <a:lnTo>
                      <a:pt x="423118" y="250467"/>
                    </a:lnTo>
                    <a:lnTo>
                      <a:pt x="428840" y="242313"/>
                    </a:lnTo>
                    <a:lnTo>
                      <a:pt x="440284" y="230155"/>
                    </a:lnTo>
                    <a:lnTo>
                      <a:pt x="454301" y="215135"/>
                    </a:lnTo>
                    <a:lnTo>
                      <a:pt x="462169" y="206696"/>
                    </a:lnTo>
                    <a:lnTo>
                      <a:pt x="463456" y="191247"/>
                    </a:lnTo>
                    <a:lnTo>
                      <a:pt x="464887" y="174797"/>
                    </a:lnTo>
                    <a:lnTo>
                      <a:pt x="465888" y="162496"/>
                    </a:lnTo>
                    <a:lnTo>
                      <a:pt x="467175" y="147763"/>
                    </a:lnTo>
                    <a:lnTo>
                      <a:pt x="468177" y="135461"/>
                    </a:lnTo>
                    <a:lnTo>
                      <a:pt x="469035" y="126449"/>
                    </a:lnTo>
                    <a:lnTo>
                      <a:pt x="470036" y="113718"/>
                    </a:lnTo>
                    <a:lnTo>
                      <a:pt x="471038" y="111287"/>
                    </a:lnTo>
                    <a:lnTo>
                      <a:pt x="476473" y="101274"/>
                    </a:lnTo>
                    <a:lnTo>
                      <a:pt x="477045" y="9984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3" name="Freeform: Shape 452">
                <a:extLst>
                  <a:ext uri="{FF2B5EF4-FFF2-40B4-BE49-F238E27FC236}">
                    <a16:creationId xmlns:a16="http://schemas.microsoft.com/office/drawing/2014/main" id="{8409A519-478E-E3E8-06EE-51257A62F206}"/>
                  </a:ext>
                  <a:ext uri="{C183D7F6-B498-43B3-948B-1728B52AA6E4}">
                    <adec:decorative xmlns:adec="http://schemas.microsoft.com/office/drawing/2017/decorative" val="1"/>
                  </a:ext>
                </a:extLst>
              </p:cNvPr>
              <p:cNvSpPr/>
              <p:nvPr/>
            </p:nvSpPr>
            <p:spPr>
              <a:xfrm>
                <a:off x="10824214" y="5132519"/>
                <a:ext cx="247892" cy="111286"/>
              </a:xfrm>
              <a:custGeom>
                <a:avLst/>
                <a:gdLst>
                  <a:gd name="connsiteX0" fmla="*/ 0 w 247892"/>
                  <a:gd name="connsiteY0" fmla="*/ 1860 h 111286"/>
                  <a:gd name="connsiteX1" fmla="*/ 286 w 247892"/>
                  <a:gd name="connsiteY1" fmla="*/ 6866 h 111286"/>
                  <a:gd name="connsiteX2" fmla="*/ 715 w 247892"/>
                  <a:gd name="connsiteY2" fmla="*/ 6151 h 111286"/>
                  <a:gd name="connsiteX3" fmla="*/ 1431 w 247892"/>
                  <a:gd name="connsiteY3" fmla="*/ 3862 h 111286"/>
                  <a:gd name="connsiteX4" fmla="*/ 1001 w 247892"/>
                  <a:gd name="connsiteY4" fmla="*/ 0 h 111286"/>
                  <a:gd name="connsiteX5" fmla="*/ 0 w 247892"/>
                  <a:gd name="connsiteY5" fmla="*/ 1860 h 111286"/>
                  <a:gd name="connsiteX6" fmla="*/ 245461 w 247892"/>
                  <a:gd name="connsiteY6" fmla="*/ 72952 h 111286"/>
                  <a:gd name="connsiteX7" fmla="*/ 244030 w 247892"/>
                  <a:gd name="connsiteY7" fmla="*/ 72379 h 111286"/>
                  <a:gd name="connsiteX8" fmla="*/ 243601 w 247892"/>
                  <a:gd name="connsiteY8" fmla="*/ 71664 h 111286"/>
                  <a:gd name="connsiteX9" fmla="*/ 243315 w 247892"/>
                  <a:gd name="connsiteY9" fmla="*/ 70520 h 111286"/>
                  <a:gd name="connsiteX10" fmla="*/ 243458 w 247892"/>
                  <a:gd name="connsiteY10" fmla="*/ 69518 h 111286"/>
                  <a:gd name="connsiteX11" fmla="*/ 241598 w 247892"/>
                  <a:gd name="connsiteY11" fmla="*/ 70663 h 111286"/>
                  <a:gd name="connsiteX12" fmla="*/ 238309 w 247892"/>
                  <a:gd name="connsiteY12" fmla="*/ 71235 h 111286"/>
                  <a:gd name="connsiteX13" fmla="*/ 240167 w 247892"/>
                  <a:gd name="connsiteY13" fmla="*/ 75383 h 111286"/>
                  <a:gd name="connsiteX14" fmla="*/ 240025 w 247892"/>
                  <a:gd name="connsiteY14" fmla="*/ 77243 h 111286"/>
                  <a:gd name="connsiteX15" fmla="*/ 242027 w 247892"/>
                  <a:gd name="connsiteY15" fmla="*/ 77958 h 111286"/>
                  <a:gd name="connsiteX16" fmla="*/ 242743 w 247892"/>
                  <a:gd name="connsiteY16" fmla="*/ 79102 h 111286"/>
                  <a:gd name="connsiteX17" fmla="*/ 243887 w 247892"/>
                  <a:gd name="connsiteY17" fmla="*/ 79102 h 111286"/>
                  <a:gd name="connsiteX18" fmla="*/ 247319 w 247892"/>
                  <a:gd name="connsiteY18" fmla="*/ 78244 h 111286"/>
                  <a:gd name="connsiteX19" fmla="*/ 247892 w 247892"/>
                  <a:gd name="connsiteY19" fmla="*/ 72952 h 111286"/>
                  <a:gd name="connsiteX20" fmla="*/ 245461 w 247892"/>
                  <a:gd name="connsiteY20" fmla="*/ 72952 h 111286"/>
                  <a:gd name="connsiteX21" fmla="*/ 207983 w 247892"/>
                  <a:gd name="connsiteY21" fmla="*/ 90832 h 111286"/>
                  <a:gd name="connsiteX22" fmla="*/ 203978 w 247892"/>
                  <a:gd name="connsiteY22" fmla="*/ 88829 h 111286"/>
                  <a:gd name="connsiteX23" fmla="*/ 200831 w 247892"/>
                  <a:gd name="connsiteY23" fmla="*/ 86254 h 111286"/>
                  <a:gd name="connsiteX24" fmla="*/ 197971 w 247892"/>
                  <a:gd name="connsiteY24" fmla="*/ 83393 h 111286"/>
                  <a:gd name="connsiteX25" fmla="*/ 192249 w 247892"/>
                  <a:gd name="connsiteY25" fmla="*/ 78816 h 111286"/>
                  <a:gd name="connsiteX26" fmla="*/ 184810 w 247892"/>
                  <a:gd name="connsiteY26" fmla="*/ 73953 h 111286"/>
                  <a:gd name="connsiteX27" fmla="*/ 181520 w 247892"/>
                  <a:gd name="connsiteY27" fmla="*/ 72665 h 111286"/>
                  <a:gd name="connsiteX28" fmla="*/ 179518 w 247892"/>
                  <a:gd name="connsiteY28" fmla="*/ 70949 h 111286"/>
                  <a:gd name="connsiteX29" fmla="*/ 177658 w 247892"/>
                  <a:gd name="connsiteY29" fmla="*/ 70091 h 111286"/>
                  <a:gd name="connsiteX30" fmla="*/ 176228 w 247892"/>
                  <a:gd name="connsiteY30" fmla="*/ 68517 h 111286"/>
                  <a:gd name="connsiteX31" fmla="*/ 172795 w 247892"/>
                  <a:gd name="connsiteY31" fmla="*/ 67087 h 111286"/>
                  <a:gd name="connsiteX32" fmla="*/ 170364 w 247892"/>
                  <a:gd name="connsiteY32" fmla="*/ 64369 h 111286"/>
                  <a:gd name="connsiteX33" fmla="*/ 166215 w 247892"/>
                  <a:gd name="connsiteY33" fmla="*/ 61222 h 111286"/>
                  <a:gd name="connsiteX34" fmla="*/ 165357 w 247892"/>
                  <a:gd name="connsiteY34" fmla="*/ 60077 h 111286"/>
                  <a:gd name="connsiteX35" fmla="*/ 165070 w 247892"/>
                  <a:gd name="connsiteY35" fmla="*/ 58218 h 111286"/>
                  <a:gd name="connsiteX36" fmla="*/ 164070 w 247892"/>
                  <a:gd name="connsiteY36" fmla="*/ 56788 h 111286"/>
                  <a:gd name="connsiteX37" fmla="*/ 161781 w 247892"/>
                  <a:gd name="connsiteY37" fmla="*/ 55214 h 111286"/>
                  <a:gd name="connsiteX38" fmla="*/ 160207 w 247892"/>
                  <a:gd name="connsiteY38" fmla="*/ 53069 h 111286"/>
                  <a:gd name="connsiteX39" fmla="*/ 158348 w 247892"/>
                  <a:gd name="connsiteY39" fmla="*/ 51495 h 111286"/>
                  <a:gd name="connsiteX40" fmla="*/ 155916 w 247892"/>
                  <a:gd name="connsiteY40" fmla="*/ 50780 h 111286"/>
                  <a:gd name="connsiteX41" fmla="*/ 151767 w 247892"/>
                  <a:gd name="connsiteY41" fmla="*/ 48777 h 111286"/>
                  <a:gd name="connsiteX42" fmla="*/ 140038 w 247892"/>
                  <a:gd name="connsiteY42" fmla="*/ 39337 h 111286"/>
                  <a:gd name="connsiteX43" fmla="*/ 135461 w 247892"/>
                  <a:gd name="connsiteY43" fmla="*/ 36190 h 111286"/>
                  <a:gd name="connsiteX44" fmla="*/ 131742 w 247892"/>
                  <a:gd name="connsiteY44" fmla="*/ 37048 h 111286"/>
                  <a:gd name="connsiteX45" fmla="*/ 128309 w 247892"/>
                  <a:gd name="connsiteY45" fmla="*/ 35045 h 111286"/>
                  <a:gd name="connsiteX46" fmla="*/ 124017 w 247892"/>
                  <a:gd name="connsiteY46" fmla="*/ 31755 h 111286"/>
                  <a:gd name="connsiteX47" fmla="*/ 123445 w 247892"/>
                  <a:gd name="connsiteY47" fmla="*/ 32757 h 111286"/>
                  <a:gd name="connsiteX48" fmla="*/ 123302 w 247892"/>
                  <a:gd name="connsiteY48" fmla="*/ 34616 h 111286"/>
                  <a:gd name="connsiteX49" fmla="*/ 124160 w 247892"/>
                  <a:gd name="connsiteY49" fmla="*/ 36046 h 111286"/>
                  <a:gd name="connsiteX50" fmla="*/ 125877 w 247892"/>
                  <a:gd name="connsiteY50" fmla="*/ 36905 h 111286"/>
                  <a:gd name="connsiteX51" fmla="*/ 126878 w 247892"/>
                  <a:gd name="connsiteY51" fmla="*/ 38192 h 111286"/>
                  <a:gd name="connsiteX52" fmla="*/ 126735 w 247892"/>
                  <a:gd name="connsiteY52" fmla="*/ 40338 h 111286"/>
                  <a:gd name="connsiteX53" fmla="*/ 127308 w 247892"/>
                  <a:gd name="connsiteY53" fmla="*/ 42340 h 111286"/>
                  <a:gd name="connsiteX54" fmla="*/ 131599 w 247892"/>
                  <a:gd name="connsiteY54" fmla="*/ 47061 h 111286"/>
                  <a:gd name="connsiteX55" fmla="*/ 133459 w 247892"/>
                  <a:gd name="connsiteY55" fmla="*/ 50351 h 111286"/>
                  <a:gd name="connsiteX56" fmla="*/ 135890 w 247892"/>
                  <a:gd name="connsiteY56" fmla="*/ 53212 h 111286"/>
                  <a:gd name="connsiteX57" fmla="*/ 139037 w 247892"/>
                  <a:gd name="connsiteY57" fmla="*/ 55643 h 111286"/>
                  <a:gd name="connsiteX58" fmla="*/ 141898 w 247892"/>
                  <a:gd name="connsiteY58" fmla="*/ 58361 h 111286"/>
                  <a:gd name="connsiteX59" fmla="*/ 147906 w 247892"/>
                  <a:gd name="connsiteY59" fmla="*/ 64941 h 111286"/>
                  <a:gd name="connsiteX60" fmla="*/ 150051 w 247892"/>
                  <a:gd name="connsiteY60" fmla="*/ 67659 h 111286"/>
                  <a:gd name="connsiteX61" fmla="*/ 152483 w 247892"/>
                  <a:gd name="connsiteY61" fmla="*/ 68803 h 111286"/>
                  <a:gd name="connsiteX62" fmla="*/ 159492 w 247892"/>
                  <a:gd name="connsiteY62" fmla="*/ 75097 h 111286"/>
                  <a:gd name="connsiteX63" fmla="*/ 162067 w 247892"/>
                  <a:gd name="connsiteY63" fmla="*/ 76814 h 111286"/>
                  <a:gd name="connsiteX64" fmla="*/ 165070 w 247892"/>
                  <a:gd name="connsiteY64" fmla="*/ 77958 h 111286"/>
                  <a:gd name="connsiteX65" fmla="*/ 170935 w 247892"/>
                  <a:gd name="connsiteY65" fmla="*/ 81391 h 111286"/>
                  <a:gd name="connsiteX66" fmla="*/ 174655 w 247892"/>
                  <a:gd name="connsiteY66" fmla="*/ 83107 h 111286"/>
                  <a:gd name="connsiteX67" fmla="*/ 177086 w 247892"/>
                  <a:gd name="connsiteY67" fmla="*/ 85539 h 111286"/>
                  <a:gd name="connsiteX68" fmla="*/ 180376 w 247892"/>
                  <a:gd name="connsiteY68" fmla="*/ 87256 h 111286"/>
                  <a:gd name="connsiteX69" fmla="*/ 185240 w 247892"/>
                  <a:gd name="connsiteY69" fmla="*/ 88829 h 111286"/>
                  <a:gd name="connsiteX70" fmla="*/ 186098 w 247892"/>
                  <a:gd name="connsiteY70" fmla="*/ 89830 h 111286"/>
                  <a:gd name="connsiteX71" fmla="*/ 186670 w 247892"/>
                  <a:gd name="connsiteY71" fmla="*/ 91547 h 111286"/>
                  <a:gd name="connsiteX72" fmla="*/ 187671 w 247892"/>
                  <a:gd name="connsiteY72" fmla="*/ 92977 h 111286"/>
                  <a:gd name="connsiteX73" fmla="*/ 191104 w 247892"/>
                  <a:gd name="connsiteY73" fmla="*/ 95123 h 111286"/>
                  <a:gd name="connsiteX74" fmla="*/ 194823 w 247892"/>
                  <a:gd name="connsiteY74" fmla="*/ 96410 h 111286"/>
                  <a:gd name="connsiteX75" fmla="*/ 195396 w 247892"/>
                  <a:gd name="connsiteY75" fmla="*/ 97555 h 111286"/>
                  <a:gd name="connsiteX76" fmla="*/ 196254 w 247892"/>
                  <a:gd name="connsiteY76" fmla="*/ 98270 h 111286"/>
                  <a:gd name="connsiteX77" fmla="*/ 197827 w 247892"/>
                  <a:gd name="connsiteY77" fmla="*/ 97984 h 111286"/>
                  <a:gd name="connsiteX78" fmla="*/ 199258 w 247892"/>
                  <a:gd name="connsiteY78" fmla="*/ 98556 h 111286"/>
                  <a:gd name="connsiteX79" fmla="*/ 205408 w 247892"/>
                  <a:gd name="connsiteY79" fmla="*/ 101989 h 111286"/>
                  <a:gd name="connsiteX80" fmla="*/ 207268 w 247892"/>
                  <a:gd name="connsiteY80" fmla="*/ 101274 h 111286"/>
                  <a:gd name="connsiteX81" fmla="*/ 209271 w 247892"/>
                  <a:gd name="connsiteY81" fmla="*/ 101274 h 111286"/>
                  <a:gd name="connsiteX82" fmla="*/ 211417 w 247892"/>
                  <a:gd name="connsiteY82" fmla="*/ 100273 h 111286"/>
                  <a:gd name="connsiteX83" fmla="*/ 212418 w 247892"/>
                  <a:gd name="connsiteY83" fmla="*/ 98270 h 111286"/>
                  <a:gd name="connsiteX84" fmla="*/ 210558 w 247892"/>
                  <a:gd name="connsiteY84" fmla="*/ 92834 h 111286"/>
                  <a:gd name="connsiteX85" fmla="*/ 207983 w 247892"/>
                  <a:gd name="connsiteY85" fmla="*/ 90832 h 111286"/>
                  <a:gd name="connsiteX86" fmla="*/ 201117 w 247892"/>
                  <a:gd name="connsiteY86" fmla="*/ 48348 h 111286"/>
                  <a:gd name="connsiteX87" fmla="*/ 202119 w 247892"/>
                  <a:gd name="connsiteY87" fmla="*/ 46346 h 111286"/>
                  <a:gd name="connsiteX88" fmla="*/ 201547 w 247892"/>
                  <a:gd name="connsiteY88" fmla="*/ 46060 h 111286"/>
                  <a:gd name="connsiteX89" fmla="*/ 201547 w 247892"/>
                  <a:gd name="connsiteY89" fmla="*/ 44200 h 111286"/>
                  <a:gd name="connsiteX90" fmla="*/ 202119 w 247892"/>
                  <a:gd name="connsiteY90" fmla="*/ 42769 h 111286"/>
                  <a:gd name="connsiteX91" fmla="*/ 203692 w 247892"/>
                  <a:gd name="connsiteY91" fmla="*/ 41911 h 111286"/>
                  <a:gd name="connsiteX92" fmla="*/ 202262 w 247892"/>
                  <a:gd name="connsiteY92" fmla="*/ 40910 h 111286"/>
                  <a:gd name="connsiteX93" fmla="*/ 200974 w 247892"/>
                  <a:gd name="connsiteY93" fmla="*/ 40767 h 111286"/>
                  <a:gd name="connsiteX94" fmla="*/ 201117 w 247892"/>
                  <a:gd name="connsiteY94" fmla="*/ 41911 h 111286"/>
                  <a:gd name="connsiteX95" fmla="*/ 200402 w 247892"/>
                  <a:gd name="connsiteY95" fmla="*/ 45344 h 111286"/>
                  <a:gd name="connsiteX96" fmla="*/ 200402 w 247892"/>
                  <a:gd name="connsiteY96" fmla="*/ 47061 h 111286"/>
                  <a:gd name="connsiteX97" fmla="*/ 198399 w 247892"/>
                  <a:gd name="connsiteY97" fmla="*/ 49922 h 111286"/>
                  <a:gd name="connsiteX98" fmla="*/ 199973 w 247892"/>
                  <a:gd name="connsiteY98" fmla="*/ 49636 h 111286"/>
                  <a:gd name="connsiteX99" fmla="*/ 201117 w 247892"/>
                  <a:gd name="connsiteY99" fmla="*/ 48348 h 111286"/>
                  <a:gd name="connsiteX100" fmla="*/ 226865 w 247892"/>
                  <a:gd name="connsiteY100" fmla="*/ 107425 h 111286"/>
                  <a:gd name="connsiteX101" fmla="*/ 226150 w 247892"/>
                  <a:gd name="connsiteY101" fmla="*/ 109856 h 111286"/>
                  <a:gd name="connsiteX102" fmla="*/ 226865 w 247892"/>
                  <a:gd name="connsiteY102" fmla="*/ 110571 h 111286"/>
                  <a:gd name="connsiteX103" fmla="*/ 227723 w 247892"/>
                  <a:gd name="connsiteY103" fmla="*/ 111001 h 111286"/>
                  <a:gd name="connsiteX104" fmla="*/ 228867 w 247892"/>
                  <a:gd name="connsiteY104" fmla="*/ 111287 h 111286"/>
                  <a:gd name="connsiteX105" fmla="*/ 229869 w 247892"/>
                  <a:gd name="connsiteY105" fmla="*/ 110142 h 111286"/>
                  <a:gd name="connsiteX106" fmla="*/ 229439 w 247892"/>
                  <a:gd name="connsiteY106" fmla="*/ 108712 h 111286"/>
                  <a:gd name="connsiteX107" fmla="*/ 226865 w 247892"/>
                  <a:gd name="connsiteY107" fmla="*/ 107425 h 111286"/>
                  <a:gd name="connsiteX108" fmla="*/ 226436 w 247892"/>
                  <a:gd name="connsiteY108" fmla="*/ 60650 h 111286"/>
                  <a:gd name="connsiteX109" fmla="*/ 224290 w 247892"/>
                  <a:gd name="connsiteY109" fmla="*/ 57074 h 111286"/>
                  <a:gd name="connsiteX110" fmla="*/ 222287 w 247892"/>
                  <a:gd name="connsiteY110" fmla="*/ 55500 h 111286"/>
                  <a:gd name="connsiteX111" fmla="*/ 222430 w 247892"/>
                  <a:gd name="connsiteY111" fmla="*/ 50494 h 111286"/>
                  <a:gd name="connsiteX112" fmla="*/ 221572 w 247892"/>
                  <a:gd name="connsiteY112" fmla="*/ 49492 h 111286"/>
                  <a:gd name="connsiteX113" fmla="*/ 219570 w 247892"/>
                  <a:gd name="connsiteY113" fmla="*/ 48634 h 111286"/>
                  <a:gd name="connsiteX114" fmla="*/ 215135 w 247892"/>
                  <a:gd name="connsiteY114" fmla="*/ 50065 h 111286"/>
                  <a:gd name="connsiteX115" fmla="*/ 214850 w 247892"/>
                  <a:gd name="connsiteY115" fmla="*/ 51352 h 111286"/>
                  <a:gd name="connsiteX116" fmla="*/ 217567 w 247892"/>
                  <a:gd name="connsiteY116" fmla="*/ 51495 h 111286"/>
                  <a:gd name="connsiteX117" fmla="*/ 219141 w 247892"/>
                  <a:gd name="connsiteY117" fmla="*/ 52639 h 111286"/>
                  <a:gd name="connsiteX118" fmla="*/ 216852 w 247892"/>
                  <a:gd name="connsiteY118" fmla="*/ 55786 h 111286"/>
                  <a:gd name="connsiteX119" fmla="*/ 214420 w 247892"/>
                  <a:gd name="connsiteY119" fmla="*/ 56359 h 111286"/>
                  <a:gd name="connsiteX120" fmla="*/ 215565 w 247892"/>
                  <a:gd name="connsiteY120" fmla="*/ 58647 h 111286"/>
                  <a:gd name="connsiteX121" fmla="*/ 217424 w 247892"/>
                  <a:gd name="connsiteY121" fmla="*/ 60650 h 111286"/>
                  <a:gd name="connsiteX122" fmla="*/ 221572 w 247892"/>
                  <a:gd name="connsiteY122" fmla="*/ 61794 h 111286"/>
                  <a:gd name="connsiteX123" fmla="*/ 223718 w 247892"/>
                  <a:gd name="connsiteY123" fmla="*/ 64083 h 111286"/>
                  <a:gd name="connsiteX124" fmla="*/ 225435 w 247892"/>
                  <a:gd name="connsiteY124" fmla="*/ 63797 h 111286"/>
                  <a:gd name="connsiteX125" fmla="*/ 226293 w 247892"/>
                  <a:gd name="connsiteY125" fmla="*/ 61508 h 111286"/>
                  <a:gd name="connsiteX126" fmla="*/ 226436 w 247892"/>
                  <a:gd name="connsiteY126" fmla="*/ 60650 h 11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47892" h="111286">
                    <a:moveTo>
                      <a:pt x="0" y="1860"/>
                    </a:moveTo>
                    <a:lnTo>
                      <a:pt x="286" y="6866"/>
                    </a:lnTo>
                    <a:lnTo>
                      <a:pt x="715" y="6151"/>
                    </a:lnTo>
                    <a:lnTo>
                      <a:pt x="1431" y="3862"/>
                    </a:lnTo>
                    <a:lnTo>
                      <a:pt x="1001" y="0"/>
                    </a:lnTo>
                    <a:lnTo>
                      <a:pt x="0" y="1860"/>
                    </a:lnTo>
                    <a:close/>
                    <a:moveTo>
                      <a:pt x="245461" y="72952"/>
                    </a:moveTo>
                    <a:lnTo>
                      <a:pt x="244030" y="72379"/>
                    </a:lnTo>
                    <a:lnTo>
                      <a:pt x="243601" y="71664"/>
                    </a:lnTo>
                    <a:lnTo>
                      <a:pt x="243315" y="70520"/>
                    </a:lnTo>
                    <a:lnTo>
                      <a:pt x="243458" y="69518"/>
                    </a:lnTo>
                    <a:lnTo>
                      <a:pt x="241598" y="70663"/>
                    </a:lnTo>
                    <a:lnTo>
                      <a:pt x="238309" y="71235"/>
                    </a:lnTo>
                    <a:lnTo>
                      <a:pt x="240167" y="75383"/>
                    </a:lnTo>
                    <a:lnTo>
                      <a:pt x="240025" y="77243"/>
                    </a:lnTo>
                    <a:lnTo>
                      <a:pt x="242027" y="77958"/>
                    </a:lnTo>
                    <a:lnTo>
                      <a:pt x="242743" y="79102"/>
                    </a:lnTo>
                    <a:lnTo>
                      <a:pt x="243887" y="79102"/>
                    </a:lnTo>
                    <a:lnTo>
                      <a:pt x="247319" y="78244"/>
                    </a:lnTo>
                    <a:lnTo>
                      <a:pt x="247892" y="72952"/>
                    </a:lnTo>
                    <a:lnTo>
                      <a:pt x="245461" y="72952"/>
                    </a:lnTo>
                    <a:close/>
                    <a:moveTo>
                      <a:pt x="207983" y="90832"/>
                    </a:moveTo>
                    <a:lnTo>
                      <a:pt x="203978" y="88829"/>
                    </a:lnTo>
                    <a:lnTo>
                      <a:pt x="200831" y="86254"/>
                    </a:lnTo>
                    <a:lnTo>
                      <a:pt x="197971" y="83393"/>
                    </a:lnTo>
                    <a:lnTo>
                      <a:pt x="192249" y="78816"/>
                    </a:lnTo>
                    <a:lnTo>
                      <a:pt x="184810" y="73953"/>
                    </a:lnTo>
                    <a:lnTo>
                      <a:pt x="181520" y="72665"/>
                    </a:lnTo>
                    <a:lnTo>
                      <a:pt x="179518" y="70949"/>
                    </a:lnTo>
                    <a:lnTo>
                      <a:pt x="177658" y="70091"/>
                    </a:lnTo>
                    <a:lnTo>
                      <a:pt x="176228" y="68517"/>
                    </a:lnTo>
                    <a:lnTo>
                      <a:pt x="172795" y="67087"/>
                    </a:lnTo>
                    <a:lnTo>
                      <a:pt x="170364" y="64369"/>
                    </a:lnTo>
                    <a:lnTo>
                      <a:pt x="166215" y="61222"/>
                    </a:lnTo>
                    <a:lnTo>
                      <a:pt x="165357" y="60077"/>
                    </a:lnTo>
                    <a:lnTo>
                      <a:pt x="165070" y="58218"/>
                    </a:lnTo>
                    <a:lnTo>
                      <a:pt x="164070" y="56788"/>
                    </a:lnTo>
                    <a:lnTo>
                      <a:pt x="161781" y="55214"/>
                    </a:lnTo>
                    <a:lnTo>
                      <a:pt x="160207" y="53069"/>
                    </a:lnTo>
                    <a:lnTo>
                      <a:pt x="158348" y="51495"/>
                    </a:lnTo>
                    <a:lnTo>
                      <a:pt x="155916" y="50780"/>
                    </a:lnTo>
                    <a:lnTo>
                      <a:pt x="151767" y="48777"/>
                    </a:lnTo>
                    <a:lnTo>
                      <a:pt x="140038" y="39337"/>
                    </a:lnTo>
                    <a:lnTo>
                      <a:pt x="135461" y="36190"/>
                    </a:lnTo>
                    <a:lnTo>
                      <a:pt x="131742" y="37048"/>
                    </a:lnTo>
                    <a:lnTo>
                      <a:pt x="128309" y="35045"/>
                    </a:lnTo>
                    <a:lnTo>
                      <a:pt x="124017" y="31755"/>
                    </a:lnTo>
                    <a:lnTo>
                      <a:pt x="123445" y="32757"/>
                    </a:lnTo>
                    <a:lnTo>
                      <a:pt x="123302" y="34616"/>
                    </a:lnTo>
                    <a:lnTo>
                      <a:pt x="124160" y="36046"/>
                    </a:lnTo>
                    <a:lnTo>
                      <a:pt x="125877" y="36905"/>
                    </a:lnTo>
                    <a:lnTo>
                      <a:pt x="126878" y="38192"/>
                    </a:lnTo>
                    <a:lnTo>
                      <a:pt x="126735" y="40338"/>
                    </a:lnTo>
                    <a:lnTo>
                      <a:pt x="127308" y="42340"/>
                    </a:lnTo>
                    <a:lnTo>
                      <a:pt x="131599" y="47061"/>
                    </a:lnTo>
                    <a:lnTo>
                      <a:pt x="133459" y="50351"/>
                    </a:lnTo>
                    <a:lnTo>
                      <a:pt x="135890" y="53212"/>
                    </a:lnTo>
                    <a:lnTo>
                      <a:pt x="139037" y="55643"/>
                    </a:lnTo>
                    <a:lnTo>
                      <a:pt x="141898" y="58361"/>
                    </a:lnTo>
                    <a:lnTo>
                      <a:pt x="147906" y="64941"/>
                    </a:lnTo>
                    <a:lnTo>
                      <a:pt x="150051" y="67659"/>
                    </a:lnTo>
                    <a:lnTo>
                      <a:pt x="152483" y="68803"/>
                    </a:lnTo>
                    <a:lnTo>
                      <a:pt x="159492" y="75097"/>
                    </a:lnTo>
                    <a:lnTo>
                      <a:pt x="162067" y="76814"/>
                    </a:lnTo>
                    <a:lnTo>
                      <a:pt x="165070" y="77958"/>
                    </a:lnTo>
                    <a:lnTo>
                      <a:pt x="170935" y="81391"/>
                    </a:lnTo>
                    <a:lnTo>
                      <a:pt x="174655" y="83107"/>
                    </a:lnTo>
                    <a:lnTo>
                      <a:pt x="177086" y="85539"/>
                    </a:lnTo>
                    <a:lnTo>
                      <a:pt x="180376" y="87256"/>
                    </a:lnTo>
                    <a:lnTo>
                      <a:pt x="185240" y="88829"/>
                    </a:lnTo>
                    <a:lnTo>
                      <a:pt x="186098" y="89830"/>
                    </a:lnTo>
                    <a:lnTo>
                      <a:pt x="186670" y="91547"/>
                    </a:lnTo>
                    <a:lnTo>
                      <a:pt x="187671" y="92977"/>
                    </a:lnTo>
                    <a:lnTo>
                      <a:pt x="191104" y="95123"/>
                    </a:lnTo>
                    <a:lnTo>
                      <a:pt x="194823" y="96410"/>
                    </a:lnTo>
                    <a:lnTo>
                      <a:pt x="195396" y="97555"/>
                    </a:lnTo>
                    <a:lnTo>
                      <a:pt x="196254" y="98270"/>
                    </a:lnTo>
                    <a:lnTo>
                      <a:pt x="197827" y="97984"/>
                    </a:lnTo>
                    <a:lnTo>
                      <a:pt x="199258" y="98556"/>
                    </a:lnTo>
                    <a:lnTo>
                      <a:pt x="205408" y="101989"/>
                    </a:lnTo>
                    <a:lnTo>
                      <a:pt x="207268" y="101274"/>
                    </a:lnTo>
                    <a:lnTo>
                      <a:pt x="209271" y="101274"/>
                    </a:lnTo>
                    <a:lnTo>
                      <a:pt x="211417" y="100273"/>
                    </a:lnTo>
                    <a:lnTo>
                      <a:pt x="212418" y="98270"/>
                    </a:lnTo>
                    <a:lnTo>
                      <a:pt x="210558" y="92834"/>
                    </a:lnTo>
                    <a:lnTo>
                      <a:pt x="207983" y="90832"/>
                    </a:lnTo>
                    <a:close/>
                    <a:moveTo>
                      <a:pt x="201117" y="48348"/>
                    </a:moveTo>
                    <a:lnTo>
                      <a:pt x="202119" y="46346"/>
                    </a:lnTo>
                    <a:lnTo>
                      <a:pt x="201547" y="46060"/>
                    </a:lnTo>
                    <a:lnTo>
                      <a:pt x="201547" y="44200"/>
                    </a:lnTo>
                    <a:lnTo>
                      <a:pt x="202119" y="42769"/>
                    </a:lnTo>
                    <a:lnTo>
                      <a:pt x="203692" y="41911"/>
                    </a:lnTo>
                    <a:lnTo>
                      <a:pt x="202262" y="40910"/>
                    </a:lnTo>
                    <a:lnTo>
                      <a:pt x="200974" y="40767"/>
                    </a:lnTo>
                    <a:lnTo>
                      <a:pt x="201117" y="41911"/>
                    </a:lnTo>
                    <a:lnTo>
                      <a:pt x="200402" y="45344"/>
                    </a:lnTo>
                    <a:lnTo>
                      <a:pt x="200402" y="47061"/>
                    </a:lnTo>
                    <a:lnTo>
                      <a:pt x="198399" y="49922"/>
                    </a:lnTo>
                    <a:lnTo>
                      <a:pt x="199973" y="49636"/>
                    </a:lnTo>
                    <a:lnTo>
                      <a:pt x="201117" y="48348"/>
                    </a:lnTo>
                    <a:close/>
                    <a:moveTo>
                      <a:pt x="226865" y="107425"/>
                    </a:moveTo>
                    <a:lnTo>
                      <a:pt x="226150" y="109856"/>
                    </a:lnTo>
                    <a:lnTo>
                      <a:pt x="226865" y="110571"/>
                    </a:lnTo>
                    <a:lnTo>
                      <a:pt x="227723" y="111001"/>
                    </a:lnTo>
                    <a:lnTo>
                      <a:pt x="228867" y="111287"/>
                    </a:lnTo>
                    <a:lnTo>
                      <a:pt x="229869" y="110142"/>
                    </a:lnTo>
                    <a:lnTo>
                      <a:pt x="229439" y="108712"/>
                    </a:lnTo>
                    <a:lnTo>
                      <a:pt x="226865" y="107425"/>
                    </a:lnTo>
                    <a:close/>
                    <a:moveTo>
                      <a:pt x="226436" y="60650"/>
                    </a:moveTo>
                    <a:lnTo>
                      <a:pt x="224290" y="57074"/>
                    </a:lnTo>
                    <a:lnTo>
                      <a:pt x="222287" y="55500"/>
                    </a:lnTo>
                    <a:lnTo>
                      <a:pt x="222430" y="50494"/>
                    </a:lnTo>
                    <a:lnTo>
                      <a:pt x="221572" y="49492"/>
                    </a:lnTo>
                    <a:lnTo>
                      <a:pt x="219570" y="48634"/>
                    </a:lnTo>
                    <a:lnTo>
                      <a:pt x="215135" y="50065"/>
                    </a:lnTo>
                    <a:lnTo>
                      <a:pt x="214850" y="51352"/>
                    </a:lnTo>
                    <a:lnTo>
                      <a:pt x="217567" y="51495"/>
                    </a:lnTo>
                    <a:lnTo>
                      <a:pt x="219141" y="52639"/>
                    </a:lnTo>
                    <a:lnTo>
                      <a:pt x="216852" y="55786"/>
                    </a:lnTo>
                    <a:lnTo>
                      <a:pt x="214420" y="56359"/>
                    </a:lnTo>
                    <a:lnTo>
                      <a:pt x="215565" y="58647"/>
                    </a:lnTo>
                    <a:lnTo>
                      <a:pt x="217424" y="60650"/>
                    </a:lnTo>
                    <a:lnTo>
                      <a:pt x="221572" y="61794"/>
                    </a:lnTo>
                    <a:lnTo>
                      <a:pt x="223718" y="64083"/>
                    </a:lnTo>
                    <a:lnTo>
                      <a:pt x="225435" y="63797"/>
                    </a:lnTo>
                    <a:lnTo>
                      <a:pt x="226293" y="61508"/>
                    </a:lnTo>
                    <a:lnTo>
                      <a:pt x="226436" y="6065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4" name="Freeform: Shape 453">
                <a:extLst>
                  <a:ext uri="{FF2B5EF4-FFF2-40B4-BE49-F238E27FC236}">
                    <a16:creationId xmlns:a16="http://schemas.microsoft.com/office/drawing/2014/main" id="{B631871A-45F6-1FB0-857B-FF2AA2494763}"/>
                  </a:ext>
                  <a:ext uri="{C183D7F6-B498-43B3-948B-1728B52AA6E4}">
                    <adec:decorative xmlns:adec="http://schemas.microsoft.com/office/drawing/2017/decorative" val="1"/>
                  </a:ext>
                </a:extLst>
              </p:cNvPr>
              <p:cNvSpPr/>
              <p:nvPr/>
            </p:nvSpPr>
            <p:spPr>
              <a:xfrm>
                <a:off x="6907865" y="4867033"/>
                <a:ext cx="320700" cy="510803"/>
              </a:xfrm>
              <a:custGeom>
                <a:avLst/>
                <a:gdLst>
                  <a:gd name="connsiteX0" fmla="*/ 319985 w 320700"/>
                  <a:gd name="connsiteY0" fmla="*/ 127164 h 510803"/>
                  <a:gd name="connsiteX1" fmla="*/ 320271 w 320700"/>
                  <a:gd name="connsiteY1" fmla="*/ 125162 h 510803"/>
                  <a:gd name="connsiteX2" fmla="*/ 319842 w 320700"/>
                  <a:gd name="connsiteY2" fmla="*/ 124160 h 510803"/>
                  <a:gd name="connsiteX3" fmla="*/ 319985 w 320700"/>
                  <a:gd name="connsiteY3" fmla="*/ 122015 h 510803"/>
                  <a:gd name="connsiteX4" fmla="*/ 318698 w 320700"/>
                  <a:gd name="connsiteY4" fmla="*/ 120584 h 510803"/>
                  <a:gd name="connsiteX5" fmla="*/ 317267 w 320700"/>
                  <a:gd name="connsiteY5" fmla="*/ 120584 h 510803"/>
                  <a:gd name="connsiteX6" fmla="*/ 314835 w 320700"/>
                  <a:gd name="connsiteY6" fmla="*/ 124160 h 510803"/>
                  <a:gd name="connsiteX7" fmla="*/ 314406 w 320700"/>
                  <a:gd name="connsiteY7" fmla="*/ 121586 h 510803"/>
                  <a:gd name="connsiteX8" fmla="*/ 314549 w 320700"/>
                  <a:gd name="connsiteY8" fmla="*/ 119726 h 510803"/>
                  <a:gd name="connsiteX9" fmla="*/ 316838 w 320700"/>
                  <a:gd name="connsiteY9" fmla="*/ 116579 h 510803"/>
                  <a:gd name="connsiteX10" fmla="*/ 316838 w 320700"/>
                  <a:gd name="connsiteY10" fmla="*/ 114291 h 510803"/>
                  <a:gd name="connsiteX11" fmla="*/ 314835 w 320700"/>
                  <a:gd name="connsiteY11" fmla="*/ 113861 h 510803"/>
                  <a:gd name="connsiteX12" fmla="*/ 313405 w 320700"/>
                  <a:gd name="connsiteY12" fmla="*/ 112860 h 510803"/>
                  <a:gd name="connsiteX13" fmla="*/ 313262 w 320700"/>
                  <a:gd name="connsiteY13" fmla="*/ 111429 h 510803"/>
                  <a:gd name="connsiteX14" fmla="*/ 313119 w 320700"/>
                  <a:gd name="connsiteY14" fmla="*/ 102990 h 510803"/>
                  <a:gd name="connsiteX15" fmla="*/ 312118 w 320700"/>
                  <a:gd name="connsiteY15" fmla="*/ 96124 h 510803"/>
                  <a:gd name="connsiteX16" fmla="*/ 312118 w 320700"/>
                  <a:gd name="connsiteY16" fmla="*/ 93406 h 510803"/>
                  <a:gd name="connsiteX17" fmla="*/ 311688 w 320700"/>
                  <a:gd name="connsiteY17" fmla="*/ 91261 h 510803"/>
                  <a:gd name="connsiteX18" fmla="*/ 312833 w 320700"/>
                  <a:gd name="connsiteY18" fmla="*/ 88543 h 510803"/>
                  <a:gd name="connsiteX19" fmla="*/ 311975 w 320700"/>
                  <a:gd name="connsiteY19" fmla="*/ 86111 h 510803"/>
                  <a:gd name="connsiteX20" fmla="*/ 312404 w 320700"/>
                  <a:gd name="connsiteY20" fmla="*/ 83966 h 510803"/>
                  <a:gd name="connsiteX21" fmla="*/ 312261 w 320700"/>
                  <a:gd name="connsiteY21" fmla="*/ 80676 h 510803"/>
                  <a:gd name="connsiteX22" fmla="*/ 312547 w 320700"/>
                  <a:gd name="connsiteY22" fmla="*/ 78959 h 510803"/>
                  <a:gd name="connsiteX23" fmla="*/ 312404 w 320700"/>
                  <a:gd name="connsiteY23" fmla="*/ 76670 h 510803"/>
                  <a:gd name="connsiteX24" fmla="*/ 308399 w 320700"/>
                  <a:gd name="connsiteY24" fmla="*/ 76670 h 510803"/>
                  <a:gd name="connsiteX25" fmla="*/ 308399 w 320700"/>
                  <a:gd name="connsiteY25" fmla="*/ 75240 h 510803"/>
                  <a:gd name="connsiteX26" fmla="*/ 308828 w 320700"/>
                  <a:gd name="connsiteY26" fmla="*/ 74239 h 510803"/>
                  <a:gd name="connsiteX27" fmla="*/ 311975 w 320700"/>
                  <a:gd name="connsiteY27" fmla="*/ 71807 h 510803"/>
                  <a:gd name="connsiteX28" fmla="*/ 312547 w 320700"/>
                  <a:gd name="connsiteY28" fmla="*/ 69805 h 510803"/>
                  <a:gd name="connsiteX29" fmla="*/ 312833 w 320700"/>
                  <a:gd name="connsiteY29" fmla="*/ 66085 h 510803"/>
                  <a:gd name="connsiteX30" fmla="*/ 311832 w 320700"/>
                  <a:gd name="connsiteY30" fmla="*/ 62795 h 510803"/>
                  <a:gd name="connsiteX31" fmla="*/ 309972 w 320700"/>
                  <a:gd name="connsiteY31" fmla="*/ 61651 h 510803"/>
                  <a:gd name="connsiteX32" fmla="*/ 311117 w 320700"/>
                  <a:gd name="connsiteY32" fmla="*/ 58647 h 510803"/>
                  <a:gd name="connsiteX33" fmla="*/ 310687 w 320700"/>
                  <a:gd name="connsiteY33" fmla="*/ 56215 h 510803"/>
                  <a:gd name="connsiteX34" fmla="*/ 310401 w 320700"/>
                  <a:gd name="connsiteY34" fmla="*/ 50351 h 510803"/>
                  <a:gd name="connsiteX35" fmla="*/ 311259 w 320700"/>
                  <a:gd name="connsiteY35" fmla="*/ 46918 h 510803"/>
                  <a:gd name="connsiteX36" fmla="*/ 310687 w 320700"/>
                  <a:gd name="connsiteY36" fmla="*/ 44915 h 510803"/>
                  <a:gd name="connsiteX37" fmla="*/ 310115 w 320700"/>
                  <a:gd name="connsiteY37" fmla="*/ 41911 h 510803"/>
                  <a:gd name="connsiteX38" fmla="*/ 308399 w 320700"/>
                  <a:gd name="connsiteY38" fmla="*/ 36332 h 510803"/>
                  <a:gd name="connsiteX39" fmla="*/ 309257 w 320700"/>
                  <a:gd name="connsiteY39" fmla="*/ 30039 h 510803"/>
                  <a:gd name="connsiteX40" fmla="*/ 307397 w 320700"/>
                  <a:gd name="connsiteY40" fmla="*/ 26463 h 510803"/>
                  <a:gd name="connsiteX41" fmla="*/ 307970 w 320700"/>
                  <a:gd name="connsiteY41" fmla="*/ 24317 h 510803"/>
                  <a:gd name="connsiteX42" fmla="*/ 310115 w 320700"/>
                  <a:gd name="connsiteY42" fmla="*/ 21742 h 510803"/>
                  <a:gd name="connsiteX43" fmla="*/ 311688 w 320700"/>
                  <a:gd name="connsiteY43" fmla="*/ 18309 h 510803"/>
                  <a:gd name="connsiteX44" fmla="*/ 311117 w 320700"/>
                  <a:gd name="connsiteY44" fmla="*/ 17022 h 510803"/>
                  <a:gd name="connsiteX45" fmla="*/ 310544 w 320700"/>
                  <a:gd name="connsiteY45" fmla="*/ 16307 h 510803"/>
                  <a:gd name="connsiteX46" fmla="*/ 310830 w 320700"/>
                  <a:gd name="connsiteY46" fmla="*/ 14161 h 510803"/>
                  <a:gd name="connsiteX47" fmla="*/ 313262 w 320700"/>
                  <a:gd name="connsiteY47" fmla="*/ 11157 h 510803"/>
                  <a:gd name="connsiteX48" fmla="*/ 309972 w 320700"/>
                  <a:gd name="connsiteY48" fmla="*/ 9154 h 510803"/>
                  <a:gd name="connsiteX49" fmla="*/ 311975 w 320700"/>
                  <a:gd name="connsiteY49" fmla="*/ 7724 h 510803"/>
                  <a:gd name="connsiteX50" fmla="*/ 313691 w 320700"/>
                  <a:gd name="connsiteY50" fmla="*/ 6008 h 510803"/>
                  <a:gd name="connsiteX51" fmla="*/ 310830 w 320700"/>
                  <a:gd name="connsiteY51" fmla="*/ 3147 h 510803"/>
                  <a:gd name="connsiteX52" fmla="*/ 309257 w 320700"/>
                  <a:gd name="connsiteY52" fmla="*/ 0 h 510803"/>
                  <a:gd name="connsiteX53" fmla="*/ 305824 w 320700"/>
                  <a:gd name="connsiteY53" fmla="*/ 2718 h 510803"/>
                  <a:gd name="connsiteX54" fmla="*/ 300245 w 320700"/>
                  <a:gd name="connsiteY54" fmla="*/ 6866 h 510803"/>
                  <a:gd name="connsiteX55" fmla="*/ 294953 w 320700"/>
                  <a:gd name="connsiteY55" fmla="*/ 10871 h 510803"/>
                  <a:gd name="connsiteX56" fmla="*/ 289803 w 320700"/>
                  <a:gd name="connsiteY56" fmla="*/ 13732 h 510803"/>
                  <a:gd name="connsiteX57" fmla="*/ 286084 w 320700"/>
                  <a:gd name="connsiteY57" fmla="*/ 15019 h 510803"/>
                  <a:gd name="connsiteX58" fmla="*/ 282079 w 320700"/>
                  <a:gd name="connsiteY58" fmla="*/ 15735 h 510803"/>
                  <a:gd name="connsiteX59" fmla="*/ 278360 w 320700"/>
                  <a:gd name="connsiteY59" fmla="*/ 17308 h 510803"/>
                  <a:gd name="connsiteX60" fmla="*/ 274784 w 320700"/>
                  <a:gd name="connsiteY60" fmla="*/ 20026 h 510803"/>
                  <a:gd name="connsiteX61" fmla="*/ 270206 w 320700"/>
                  <a:gd name="connsiteY61" fmla="*/ 21456 h 510803"/>
                  <a:gd name="connsiteX62" fmla="*/ 264628 w 320700"/>
                  <a:gd name="connsiteY62" fmla="*/ 21456 h 510803"/>
                  <a:gd name="connsiteX63" fmla="*/ 258906 w 320700"/>
                  <a:gd name="connsiteY63" fmla="*/ 23316 h 510803"/>
                  <a:gd name="connsiteX64" fmla="*/ 253041 w 320700"/>
                  <a:gd name="connsiteY64" fmla="*/ 26749 h 510803"/>
                  <a:gd name="connsiteX65" fmla="*/ 249751 w 320700"/>
                  <a:gd name="connsiteY65" fmla="*/ 28894 h 510803"/>
                  <a:gd name="connsiteX66" fmla="*/ 244459 w 320700"/>
                  <a:gd name="connsiteY66" fmla="*/ 25747 h 510803"/>
                  <a:gd name="connsiteX67" fmla="*/ 240167 w 320700"/>
                  <a:gd name="connsiteY67" fmla="*/ 24746 h 510803"/>
                  <a:gd name="connsiteX68" fmla="*/ 235447 w 320700"/>
                  <a:gd name="connsiteY68" fmla="*/ 24889 h 510803"/>
                  <a:gd name="connsiteX69" fmla="*/ 232443 w 320700"/>
                  <a:gd name="connsiteY69" fmla="*/ 25318 h 510803"/>
                  <a:gd name="connsiteX70" fmla="*/ 231442 w 320700"/>
                  <a:gd name="connsiteY70" fmla="*/ 25891 h 510803"/>
                  <a:gd name="connsiteX71" fmla="*/ 230441 w 320700"/>
                  <a:gd name="connsiteY71" fmla="*/ 27893 h 510803"/>
                  <a:gd name="connsiteX72" fmla="*/ 229726 w 320700"/>
                  <a:gd name="connsiteY72" fmla="*/ 30897 h 510803"/>
                  <a:gd name="connsiteX73" fmla="*/ 226579 w 320700"/>
                  <a:gd name="connsiteY73" fmla="*/ 33901 h 510803"/>
                  <a:gd name="connsiteX74" fmla="*/ 221000 w 320700"/>
                  <a:gd name="connsiteY74" fmla="*/ 36905 h 510803"/>
                  <a:gd name="connsiteX75" fmla="*/ 215993 w 320700"/>
                  <a:gd name="connsiteY75" fmla="*/ 37906 h 510803"/>
                  <a:gd name="connsiteX76" fmla="*/ 211273 w 320700"/>
                  <a:gd name="connsiteY76" fmla="*/ 37191 h 510803"/>
                  <a:gd name="connsiteX77" fmla="*/ 208126 w 320700"/>
                  <a:gd name="connsiteY77" fmla="*/ 36046 h 510803"/>
                  <a:gd name="connsiteX78" fmla="*/ 206410 w 320700"/>
                  <a:gd name="connsiteY78" fmla="*/ 34330 h 510803"/>
                  <a:gd name="connsiteX79" fmla="*/ 203978 w 320700"/>
                  <a:gd name="connsiteY79" fmla="*/ 33615 h 510803"/>
                  <a:gd name="connsiteX80" fmla="*/ 200831 w 320700"/>
                  <a:gd name="connsiteY80" fmla="*/ 33615 h 510803"/>
                  <a:gd name="connsiteX81" fmla="*/ 197827 w 320700"/>
                  <a:gd name="connsiteY81" fmla="*/ 34902 h 510803"/>
                  <a:gd name="connsiteX82" fmla="*/ 194823 w 320700"/>
                  <a:gd name="connsiteY82" fmla="*/ 37048 h 510803"/>
                  <a:gd name="connsiteX83" fmla="*/ 190103 w 320700"/>
                  <a:gd name="connsiteY83" fmla="*/ 38049 h 510803"/>
                  <a:gd name="connsiteX84" fmla="*/ 183666 w 320700"/>
                  <a:gd name="connsiteY84" fmla="*/ 37763 h 510803"/>
                  <a:gd name="connsiteX85" fmla="*/ 180233 w 320700"/>
                  <a:gd name="connsiteY85" fmla="*/ 36762 h 510803"/>
                  <a:gd name="connsiteX86" fmla="*/ 179804 w 320700"/>
                  <a:gd name="connsiteY86" fmla="*/ 34759 h 510803"/>
                  <a:gd name="connsiteX87" fmla="*/ 176943 w 320700"/>
                  <a:gd name="connsiteY87" fmla="*/ 32614 h 510803"/>
                  <a:gd name="connsiteX88" fmla="*/ 171793 w 320700"/>
                  <a:gd name="connsiteY88" fmla="*/ 30182 h 510803"/>
                  <a:gd name="connsiteX89" fmla="*/ 168074 w 320700"/>
                  <a:gd name="connsiteY89" fmla="*/ 30039 h 510803"/>
                  <a:gd name="connsiteX90" fmla="*/ 165643 w 320700"/>
                  <a:gd name="connsiteY90" fmla="*/ 32470 h 510803"/>
                  <a:gd name="connsiteX91" fmla="*/ 163354 w 320700"/>
                  <a:gd name="connsiteY91" fmla="*/ 34044 h 510803"/>
                  <a:gd name="connsiteX92" fmla="*/ 161351 w 320700"/>
                  <a:gd name="connsiteY92" fmla="*/ 34616 h 510803"/>
                  <a:gd name="connsiteX93" fmla="*/ 159492 w 320700"/>
                  <a:gd name="connsiteY93" fmla="*/ 34759 h 510803"/>
                  <a:gd name="connsiteX94" fmla="*/ 157918 w 320700"/>
                  <a:gd name="connsiteY94" fmla="*/ 34187 h 510803"/>
                  <a:gd name="connsiteX95" fmla="*/ 156917 w 320700"/>
                  <a:gd name="connsiteY95" fmla="*/ 34044 h 510803"/>
                  <a:gd name="connsiteX96" fmla="*/ 149765 w 320700"/>
                  <a:gd name="connsiteY96" fmla="*/ 33758 h 510803"/>
                  <a:gd name="connsiteX97" fmla="*/ 143042 w 320700"/>
                  <a:gd name="connsiteY97" fmla="*/ 33901 h 510803"/>
                  <a:gd name="connsiteX98" fmla="*/ 143042 w 320700"/>
                  <a:gd name="connsiteY98" fmla="*/ 33901 h 510803"/>
                  <a:gd name="connsiteX99" fmla="*/ 143042 w 320700"/>
                  <a:gd name="connsiteY99" fmla="*/ 38621 h 510803"/>
                  <a:gd name="connsiteX100" fmla="*/ 142327 w 320700"/>
                  <a:gd name="connsiteY100" fmla="*/ 42769 h 510803"/>
                  <a:gd name="connsiteX101" fmla="*/ 141039 w 320700"/>
                  <a:gd name="connsiteY101" fmla="*/ 46202 h 510803"/>
                  <a:gd name="connsiteX102" fmla="*/ 140038 w 320700"/>
                  <a:gd name="connsiteY102" fmla="*/ 48205 h 510803"/>
                  <a:gd name="connsiteX103" fmla="*/ 139180 w 320700"/>
                  <a:gd name="connsiteY103" fmla="*/ 48491 h 510803"/>
                  <a:gd name="connsiteX104" fmla="*/ 137892 w 320700"/>
                  <a:gd name="connsiteY104" fmla="*/ 49636 h 510803"/>
                  <a:gd name="connsiteX105" fmla="*/ 136033 w 320700"/>
                  <a:gd name="connsiteY105" fmla="*/ 51495 h 510803"/>
                  <a:gd name="connsiteX106" fmla="*/ 135318 w 320700"/>
                  <a:gd name="connsiteY106" fmla="*/ 52783 h 510803"/>
                  <a:gd name="connsiteX107" fmla="*/ 135604 w 320700"/>
                  <a:gd name="connsiteY107" fmla="*/ 53498 h 510803"/>
                  <a:gd name="connsiteX108" fmla="*/ 135604 w 320700"/>
                  <a:gd name="connsiteY108" fmla="*/ 55214 h 510803"/>
                  <a:gd name="connsiteX109" fmla="*/ 135604 w 320700"/>
                  <a:gd name="connsiteY109" fmla="*/ 57789 h 510803"/>
                  <a:gd name="connsiteX110" fmla="*/ 135318 w 320700"/>
                  <a:gd name="connsiteY110" fmla="*/ 58933 h 510803"/>
                  <a:gd name="connsiteX111" fmla="*/ 135031 w 320700"/>
                  <a:gd name="connsiteY111" fmla="*/ 59506 h 510803"/>
                  <a:gd name="connsiteX112" fmla="*/ 138036 w 320700"/>
                  <a:gd name="connsiteY112" fmla="*/ 66229 h 510803"/>
                  <a:gd name="connsiteX113" fmla="*/ 138465 w 320700"/>
                  <a:gd name="connsiteY113" fmla="*/ 70091 h 510803"/>
                  <a:gd name="connsiteX114" fmla="*/ 137463 w 320700"/>
                  <a:gd name="connsiteY114" fmla="*/ 73237 h 510803"/>
                  <a:gd name="connsiteX115" fmla="*/ 137320 w 320700"/>
                  <a:gd name="connsiteY115" fmla="*/ 76099 h 510803"/>
                  <a:gd name="connsiteX116" fmla="*/ 138321 w 320700"/>
                  <a:gd name="connsiteY116" fmla="*/ 78530 h 510803"/>
                  <a:gd name="connsiteX117" fmla="*/ 138607 w 320700"/>
                  <a:gd name="connsiteY117" fmla="*/ 81534 h 510803"/>
                  <a:gd name="connsiteX118" fmla="*/ 138321 w 320700"/>
                  <a:gd name="connsiteY118" fmla="*/ 85110 h 510803"/>
                  <a:gd name="connsiteX119" fmla="*/ 138607 w 320700"/>
                  <a:gd name="connsiteY119" fmla="*/ 87256 h 510803"/>
                  <a:gd name="connsiteX120" fmla="*/ 139609 w 320700"/>
                  <a:gd name="connsiteY120" fmla="*/ 88400 h 510803"/>
                  <a:gd name="connsiteX121" fmla="*/ 140181 w 320700"/>
                  <a:gd name="connsiteY121" fmla="*/ 91261 h 510803"/>
                  <a:gd name="connsiteX122" fmla="*/ 140038 w 320700"/>
                  <a:gd name="connsiteY122" fmla="*/ 93120 h 510803"/>
                  <a:gd name="connsiteX123" fmla="*/ 141468 w 320700"/>
                  <a:gd name="connsiteY123" fmla="*/ 93979 h 510803"/>
                  <a:gd name="connsiteX124" fmla="*/ 144759 w 320700"/>
                  <a:gd name="connsiteY124" fmla="*/ 96839 h 510803"/>
                  <a:gd name="connsiteX125" fmla="*/ 151767 w 320700"/>
                  <a:gd name="connsiteY125" fmla="*/ 104564 h 510803"/>
                  <a:gd name="connsiteX126" fmla="*/ 155629 w 320700"/>
                  <a:gd name="connsiteY126" fmla="*/ 109570 h 510803"/>
                  <a:gd name="connsiteX127" fmla="*/ 159063 w 320700"/>
                  <a:gd name="connsiteY127" fmla="*/ 113861 h 510803"/>
                  <a:gd name="connsiteX128" fmla="*/ 165213 w 320700"/>
                  <a:gd name="connsiteY128" fmla="*/ 122015 h 510803"/>
                  <a:gd name="connsiteX129" fmla="*/ 169934 w 320700"/>
                  <a:gd name="connsiteY129" fmla="*/ 128309 h 510803"/>
                  <a:gd name="connsiteX130" fmla="*/ 170506 w 320700"/>
                  <a:gd name="connsiteY130" fmla="*/ 134174 h 510803"/>
                  <a:gd name="connsiteX131" fmla="*/ 171221 w 320700"/>
                  <a:gd name="connsiteY131" fmla="*/ 135032 h 510803"/>
                  <a:gd name="connsiteX132" fmla="*/ 169648 w 320700"/>
                  <a:gd name="connsiteY132" fmla="*/ 139466 h 510803"/>
                  <a:gd name="connsiteX133" fmla="*/ 168646 w 320700"/>
                  <a:gd name="connsiteY133" fmla="*/ 146475 h 510803"/>
                  <a:gd name="connsiteX134" fmla="*/ 169362 w 320700"/>
                  <a:gd name="connsiteY134" fmla="*/ 151196 h 510803"/>
                  <a:gd name="connsiteX135" fmla="*/ 169075 w 320700"/>
                  <a:gd name="connsiteY135" fmla="*/ 159206 h 510803"/>
                  <a:gd name="connsiteX136" fmla="*/ 168217 w 320700"/>
                  <a:gd name="connsiteY136" fmla="*/ 167788 h 510803"/>
                  <a:gd name="connsiteX137" fmla="*/ 167073 w 320700"/>
                  <a:gd name="connsiteY137" fmla="*/ 170935 h 510803"/>
                  <a:gd name="connsiteX138" fmla="*/ 165643 w 320700"/>
                  <a:gd name="connsiteY138" fmla="*/ 172080 h 510803"/>
                  <a:gd name="connsiteX139" fmla="*/ 162352 w 320700"/>
                  <a:gd name="connsiteY139" fmla="*/ 172938 h 510803"/>
                  <a:gd name="connsiteX140" fmla="*/ 155058 w 320700"/>
                  <a:gd name="connsiteY140" fmla="*/ 174082 h 510803"/>
                  <a:gd name="connsiteX141" fmla="*/ 154056 w 320700"/>
                  <a:gd name="connsiteY141" fmla="*/ 175083 h 510803"/>
                  <a:gd name="connsiteX142" fmla="*/ 153055 w 320700"/>
                  <a:gd name="connsiteY142" fmla="*/ 176657 h 510803"/>
                  <a:gd name="connsiteX143" fmla="*/ 151624 w 320700"/>
                  <a:gd name="connsiteY143" fmla="*/ 180662 h 510803"/>
                  <a:gd name="connsiteX144" fmla="*/ 149908 w 320700"/>
                  <a:gd name="connsiteY144" fmla="*/ 184667 h 510803"/>
                  <a:gd name="connsiteX145" fmla="*/ 149336 w 320700"/>
                  <a:gd name="connsiteY145" fmla="*/ 186384 h 510803"/>
                  <a:gd name="connsiteX146" fmla="*/ 149622 w 320700"/>
                  <a:gd name="connsiteY146" fmla="*/ 186813 h 510803"/>
                  <a:gd name="connsiteX147" fmla="*/ 151195 w 320700"/>
                  <a:gd name="connsiteY147" fmla="*/ 188815 h 510803"/>
                  <a:gd name="connsiteX148" fmla="*/ 152769 w 320700"/>
                  <a:gd name="connsiteY148" fmla="*/ 193965 h 510803"/>
                  <a:gd name="connsiteX149" fmla="*/ 153055 w 320700"/>
                  <a:gd name="connsiteY149" fmla="*/ 202977 h 510803"/>
                  <a:gd name="connsiteX150" fmla="*/ 152483 w 320700"/>
                  <a:gd name="connsiteY150" fmla="*/ 203549 h 510803"/>
                  <a:gd name="connsiteX151" fmla="*/ 150337 w 320700"/>
                  <a:gd name="connsiteY151" fmla="*/ 203978 h 510803"/>
                  <a:gd name="connsiteX152" fmla="*/ 148048 w 320700"/>
                  <a:gd name="connsiteY152" fmla="*/ 203835 h 510803"/>
                  <a:gd name="connsiteX153" fmla="*/ 147047 w 320700"/>
                  <a:gd name="connsiteY153" fmla="*/ 203406 h 510803"/>
                  <a:gd name="connsiteX154" fmla="*/ 146189 w 320700"/>
                  <a:gd name="connsiteY154" fmla="*/ 202404 h 510803"/>
                  <a:gd name="connsiteX155" fmla="*/ 145617 w 320700"/>
                  <a:gd name="connsiteY155" fmla="*/ 200402 h 510803"/>
                  <a:gd name="connsiteX156" fmla="*/ 147190 w 320700"/>
                  <a:gd name="connsiteY156" fmla="*/ 199114 h 510803"/>
                  <a:gd name="connsiteX157" fmla="*/ 147619 w 320700"/>
                  <a:gd name="connsiteY157" fmla="*/ 196826 h 510803"/>
                  <a:gd name="connsiteX158" fmla="*/ 146761 w 320700"/>
                  <a:gd name="connsiteY158" fmla="*/ 194823 h 510803"/>
                  <a:gd name="connsiteX159" fmla="*/ 144759 w 320700"/>
                  <a:gd name="connsiteY159" fmla="*/ 194394 h 510803"/>
                  <a:gd name="connsiteX160" fmla="*/ 142327 w 320700"/>
                  <a:gd name="connsiteY160" fmla="*/ 192535 h 510803"/>
                  <a:gd name="connsiteX161" fmla="*/ 137034 w 320700"/>
                  <a:gd name="connsiteY161" fmla="*/ 186527 h 510803"/>
                  <a:gd name="connsiteX162" fmla="*/ 132600 w 320700"/>
                  <a:gd name="connsiteY162" fmla="*/ 182379 h 510803"/>
                  <a:gd name="connsiteX163" fmla="*/ 130025 w 320700"/>
                  <a:gd name="connsiteY163" fmla="*/ 178945 h 510803"/>
                  <a:gd name="connsiteX164" fmla="*/ 127450 w 320700"/>
                  <a:gd name="connsiteY164" fmla="*/ 177515 h 510803"/>
                  <a:gd name="connsiteX165" fmla="*/ 126735 w 320700"/>
                  <a:gd name="connsiteY165" fmla="*/ 176657 h 510803"/>
                  <a:gd name="connsiteX166" fmla="*/ 126020 w 320700"/>
                  <a:gd name="connsiteY166" fmla="*/ 175227 h 510803"/>
                  <a:gd name="connsiteX167" fmla="*/ 126020 w 320700"/>
                  <a:gd name="connsiteY167" fmla="*/ 173081 h 510803"/>
                  <a:gd name="connsiteX168" fmla="*/ 126306 w 320700"/>
                  <a:gd name="connsiteY168" fmla="*/ 171507 h 510803"/>
                  <a:gd name="connsiteX169" fmla="*/ 125448 w 320700"/>
                  <a:gd name="connsiteY169" fmla="*/ 169791 h 510803"/>
                  <a:gd name="connsiteX170" fmla="*/ 122873 w 320700"/>
                  <a:gd name="connsiteY170" fmla="*/ 167073 h 510803"/>
                  <a:gd name="connsiteX171" fmla="*/ 121586 w 320700"/>
                  <a:gd name="connsiteY171" fmla="*/ 165643 h 510803"/>
                  <a:gd name="connsiteX172" fmla="*/ 121586 w 320700"/>
                  <a:gd name="connsiteY172" fmla="*/ 163783 h 510803"/>
                  <a:gd name="connsiteX173" fmla="*/ 122587 w 320700"/>
                  <a:gd name="connsiteY173" fmla="*/ 162067 h 510803"/>
                  <a:gd name="connsiteX174" fmla="*/ 124875 w 320700"/>
                  <a:gd name="connsiteY174" fmla="*/ 160064 h 510803"/>
                  <a:gd name="connsiteX175" fmla="*/ 126592 w 320700"/>
                  <a:gd name="connsiteY175" fmla="*/ 155773 h 510803"/>
                  <a:gd name="connsiteX176" fmla="*/ 127307 w 320700"/>
                  <a:gd name="connsiteY176" fmla="*/ 153055 h 510803"/>
                  <a:gd name="connsiteX177" fmla="*/ 130454 w 320700"/>
                  <a:gd name="connsiteY177" fmla="*/ 147476 h 510803"/>
                  <a:gd name="connsiteX178" fmla="*/ 130883 w 320700"/>
                  <a:gd name="connsiteY178" fmla="*/ 142756 h 510803"/>
                  <a:gd name="connsiteX179" fmla="*/ 130883 w 320700"/>
                  <a:gd name="connsiteY179" fmla="*/ 138894 h 510803"/>
                  <a:gd name="connsiteX180" fmla="*/ 130740 w 320700"/>
                  <a:gd name="connsiteY180" fmla="*/ 136033 h 510803"/>
                  <a:gd name="connsiteX181" fmla="*/ 129882 w 320700"/>
                  <a:gd name="connsiteY181" fmla="*/ 130168 h 510803"/>
                  <a:gd name="connsiteX182" fmla="*/ 129310 w 320700"/>
                  <a:gd name="connsiteY182" fmla="*/ 126020 h 510803"/>
                  <a:gd name="connsiteX183" fmla="*/ 125448 w 320700"/>
                  <a:gd name="connsiteY183" fmla="*/ 120728 h 510803"/>
                  <a:gd name="connsiteX184" fmla="*/ 124160 w 320700"/>
                  <a:gd name="connsiteY184" fmla="*/ 120298 h 510803"/>
                  <a:gd name="connsiteX185" fmla="*/ 120441 w 320700"/>
                  <a:gd name="connsiteY185" fmla="*/ 120728 h 510803"/>
                  <a:gd name="connsiteX186" fmla="*/ 117151 w 320700"/>
                  <a:gd name="connsiteY186" fmla="*/ 121443 h 510803"/>
                  <a:gd name="connsiteX187" fmla="*/ 115578 w 320700"/>
                  <a:gd name="connsiteY187" fmla="*/ 122587 h 510803"/>
                  <a:gd name="connsiteX188" fmla="*/ 113146 w 320700"/>
                  <a:gd name="connsiteY188" fmla="*/ 122587 h 510803"/>
                  <a:gd name="connsiteX189" fmla="*/ 106852 w 320700"/>
                  <a:gd name="connsiteY189" fmla="*/ 123588 h 510803"/>
                  <a:gd name="connsiteX190" fmla="*/ 104993 w 320700"/>
                  <a:gd name="connsiteY190" fmla="*/ 124017 h 510803"/>
                  <a:gd name="connsiteX191" fmla="*/ 103848 w 320700"/>
                  <a:gd name="connsiteY191" fmla="*/ 124875 h 510803"/>
                  <a:gd name="connsiteX192" fmla="*/ 103133 w 320700"/>
                  <a:gd name="connsiteY192" fmla="*/ 125162 h 510803"/>
                  <a:gd name="connsiteX193" fmla="*/ 99128 w 320700"/>
                  <a:gd name="connsiteY193" fmla="*/ 121014 h 510803"/>
                  <a:gd name="connsiteX194" fmla="*/ 95695 w 320700"/>
                  <a:gd name="connsiteY194" fmla="*/ 116579 h 510803"/>
                  <a:gd name="connsiteX195" fmla="*/ 91261 w 320700"/>
                  <a:gd name="connsiteY195" fmla="*/ 108998 h 510803"/>
                  <a:gd name="connsiteX196" fmla="*/ 89973 w 320700"/>
                  <a:gd name="connsiteY196" fmla="*/ 108140 h 510803"/>
                  <a:gd name="connsiteX197" fmla="*/ 83537 w 320700"/>
                  <a:gd name="connsiteY197" fmla="*/ 110285 h 510803"/>
                  <a:gd name="connsiteX198" fmla="*/ 80103 w 320700"/>
                  <a:gd name="connsiteY198" fmla="*/ 111429 h 510803"/>
                  <a:gd name="connsiteX199" fmla="*/ 70376 w 320700"/>
                  <a:gd name="connsiteY199" fmla="*/ 114720 h 510803"/>
                  <a:gd name="connsiteX200" fmla="*/ 61937 w 320700"/>
                  <a:gd name="connsiteY200" fmla="*/ 117581 h 510803"/>
                  <a:gd name="connsiteX201" fmla="*/ 59791 w 320700"/>
                  <a:gd name="connsiteY201" fmla="*/ 118152 h 510803"/>
                  <a:gd name="connsiteX202" fmla="*/ 55357 w 320700"/>
                  <a:gd name="connsiteY202" fmla="*/ 119583 h 510803"/>
                  <a:gd name="connsiteX203" fmla="*/ 53211 w 320700"/>
                  <a:gd name="connsiteY203" fmla="*/ 120441 h 510803"/>
                  <a:gd name="connsiteX204" fmla="*/ 45487 w 320700"/>
                  <a:gd name="connsiteY204" fmla="*/ 122873 h 510803"/>
                  <a:gd name="connsiteX205" fmla="*/ 42340 w 320700"/>
                  <a:gd name="connsiteY205" fmla="*/ 124160 h 510803"/>
                  <a:gd name="connsiteX206" fmla="*/ 39766 w 320700"/>
                  <a:gd name="connsiteY206" fmla="*/ 125448 h 510803"/>
                  <a:gd name="connsiteX207" fmla="*/ 33472 w 320700"/>
                  <a:gd name="connsiteY207" fmla="*/ 127307 h 510803"/>
                  <a:gd name="connsiteX208" fmla="*/ 27464 w 320700"/>
                  <a:gd name="connsiteY208" fmla="*/ 129024 h 510803"/>
                  <a:gd name="connsiteX209" fmla="*/ 21027 w 320700"/>
                  <a:gd name="connsiteY209" fmla="*/ 130740 h 510803"/>
                  <a:gd name="connsiteX210" fmla="*/ 13732 w 320700"/>
                  <a:gd name="connsiteY210" fmla="*/ 132886 h 510803"/>
                  <a:gd name="connsiteX211" fmla="*/ 9584 w 320700"/>
                  <a:gd name="connsiteY211" fmla="*/ 134316 h 510803"/>
                  <a:gd name="connsiteX212" fmla="*/ 6866 w 320700"/>
                  <a:gd name="connsiteY212" fmla="*/ 135461 h 510803"/>
                  <a:gd name="connsiteX213" fmla="*/ 286 w 320700"/>
                  <a:gd name="connsiteY213" fmla="*/ 138036 h 510803"/>
                  <a:gd name="connsiteX214" fmla="*/ 0 w 320700"/>
                  <a:gd name="connsiteY214" fmla="*/ 138751 h 510803"/>
                  <a:gd name="connsiteX215" fmla="*/ 143 w 320700"/>
                  <a:gd name="connsiteY215" fmla="*/ 140467 h 510803"/>
                  <a:gd name="connsiteX216" fmla="*/ 1001 w 320700"/>
                  <a:gd name="connsiteY216" fmla="*/ 144044 h 510803"/>
                  <a:gd name="connsiteX217" fmla="*/ 2575 w 320700"/>
                  <a:gd name="connsiteY217" fmla="*/ 147190 h 510803"/>
                  <a:gd name="connsiteX218" fmla="*/ 3862 w 320700"/>
                  <a:gd name="connsiteY218" fmla="*/ 149050 h 510803"/>
                  <a:gd name="connsiteX219" fmla="*/ 4863 w 320700"/>
                  <a:gd name="connsiteY219" fmla="*/ 153913 h 510803"/>
                  <a:gd name="connsiteX220" fmla="*/ 5292 w 320700"/>
                  <a:gd name="connsiteY220" fmla="*/ 158061 h 510803"/>
                  <a:gd name="connsiteX221" fmla="*/ 5292 w 320700"/>
                  <a:gd name="connsiteY221" fmla="*/ 162925 h 510803"/>
                  <a:gd name="connsiteX222" fmla="*/ 5722 w 320700"/>
                  <a:gd name="connsiteY222" fmla="*/ 168360 h 510803"/>
                  <a:gd name="connsiteX223" fmla="*/ 6580 w 320700"/>
                  <a:gd name="connsiteY223" fmla="*/ 168933 h 510803"/>
                  <a:gd name="connsiteX224" fmla="*/ 12301 w 320700"/>
                  <a:gd name="connsiteY224" fmla="*/ 169076 h 510803"/>
                  <a:gd name="connsiteX225" fmla="*/ 21742 w 320700"/>
                  <a:gd name="connsiteY225" fmla="*/ 169505 h 510803"/>
                  <a:gd name="connsiteX226" fmla="*/ 30611 w 320700"/>
                  <a:gd name="connsiteY226" fmla="*/ 169791 h 510803"/>
                  <a:gd name="connsiteX227" fmla="*/ 36332 w 320700"/>
                  <a:gd name="connsiteY227" fmla="*/ 173796 h 510803"/>
                  <a:gd name="connsiteX228" fmla="*/ 38335 w 320700"/>
                  <a:gd name="connsiteY228" fmla="*/ 174654 h 510803"/>
                  <a:gd name="connsiteX229" fmla="*/ 44343 w 320700"/>
                  <a:gd name="connsiteY229" fmla="*/ 175656 h 510803"/>
                  <a:gd name="connsiteX230" fmla="*/ 51924 w 320700"/>
                  <a:gd name="connsiteY230" fmla="*/ 182236 h 510803"/>
                  <a:gd name="connsiteX231" fmla="*/ 61079 w 320700"/>
                  <a:gd name="connsiteY231" fmla="*/ 182951 h 510803"/>
                  <a:gd name="connsiteX232" fmla="*/ 67373 w 320700"/>
                  <a:gd name="connsiteY232" fmla="*/ 184953 h 510803"/>
                  <a:gd name="connsiteX233" fmla="*/ 72951 w 320700"/>
                  <a:gd name="connsiteY233" fmla="*/ 187242 h 510803"/>
                  <a:gd name="connsiteX234" fmla="*/ 76098 w 320700"/>
                  <a:gd name="connsiteY234" fmla="*/ 189960 h 510803"/>
                  <a:gd name="connsiteX235" fmla="*/ 78244 w 320700"/>
                  <a:gd name="connsiteY235" fmla="*/ 190532 h 510803"/>
                  <a:gd name="connsiteX236" fmla="*/ 80961 w 320700"/>
                  <a:gd name="connsiteY236" fmla="*/ 190818 h 510803"/>
                  <a:gd name="connsiteX237" fmla="*/ 82392 w 320700"/>
                  <a:gd name="connsiteY237" fmla="*/ 191104 h 510803"/>
                  <a:gd name="connsiteX238" fmla="*/ 82106 w 320700"/>
                  <a:gd name="connsiteY238" fmla="*/ 192964 h 510803"/>
                  <a:gd name="connsiteX239" fmla="*/ 80246 w 320700"/>
                  <a:gd name="connsiteY239" fmla="*/ 196397 h 510803"/>
                  <a:gd name="connsiteX240" fmla="*/ 80390 w 320700"/>
                  <a:gd name="connsiteY240" fmla="*/ 201117 h 510803"/>
                  <a:gd name="connsiteX241" fmla="*/ 82964 w 320700"/>
                  <a:gd name="connsiteY241" fmla="*/ 207697 h 510803"/>
                  <a:gd name="connsiteX242" fmla="*/ 83393 w 320700"/>
                  <a:gd name="connsiteY242" fmla="*/ 213419 h 510803"/>
                  <a:gd name="connsiteX243" fmla="*/ 82535 w 320700"/>
                  <a:gd name="connsiteY243" fmla="*/ 223575 h 510803"/>
                  <a:gd name="connsiteX244" fmla="*/ 82535 w 320700"/>
                  <a:gd name="connsiteY244" fmla="*/ 233445 h 510803"/>
                  <a:gd name="connsiteX245" fmla="*/ 82821 w 320700"/>
                  <a:gd name="connsiteY245" fmla="*/ 236878 h 510803"/>
                  <a:gd name="connsiteX246" fmla="*/ 83250 w 320700"/>
                  <a:gd name="connsiteY246" fmla="*/ 239309 h 510803"/>
                  <a:gd name="connsiteX247" fmla="*/ 83822 w 320700"/>
                  <a:gd name="connsiteY247" fmla="*/ 240597 h 510803"/>
                  <a:gd name="connsiteX248" fmla="*/ 83679 w 320700"/>
                  <a:gd name="connsiteY248" fmla="*/ 242027 h 510803"/>
                  <a:gd name="connsiteX249" fmla="*/ 82106 w 320700"/>
                  <a:gd name="connsiteY249" fmla="*/ 246175 h 510803"/>
                  <a:gd name="connsiteX250" fmla="*/ 80961 w 320700"/>
                  <a:gd name="connsiteY250" fmla="*/ 250466 h 510803"/>
                  <a:gd name="connsiteX251" fmla="*/ 80961 w 320700"/>
                  <a:gd name="connsiteY251" fmla="*/ 252183 h 510803"/>
                  <a:gd name="connsiteX252" fmla="*/ 80390 w 320700"/>
                  <a:gd name="connsiteY252" fmla="*/ 253471 h 510803"/>
                  <a:gd name="connsiteX253" fmla="*/ 79531 w 320700"/>
                  <a:gd name="connsiteY253" fmla="*/ 254615 h 510803"/>
                  <a:gd name="connsiteX254" fmla="*/ 75526 w 320700"/>
                  <a:gd name="connsiteY254" fmla="*/ 256618 h 510803"/>
                  <a:gd name="connsiteX255" fmla="*/ 74811 w 320700"/>
                  <a:gd name="connsiteY255" fmla="*/ 257762 h 510803"/>
                  <a:gd name="connsiteX256" fmla="*/ 74811 w 320700"/>
                  <a:gd name="connsiteY256" fmla="*/ 260050 h 510803"/>
                  <a:gd name="connsiteX257" fmla="*/ 75383 w 320700"/>
                  <a:gd name="connsiteY257" fmla="*/ 261910 h 510803"/>
                  <a:gd name="connsiteX258" fmla="*/ 76814 w 320700"/>
                  <a:gd name="connsiteY258" fmla="*/ 262625 h 510803"/>
                  <a:gd name="connsiteX259" fmla="*/ 78673 w 320700"/>
                  <a:gd name="connsiteY259" fmla="*/ 263770 h 510803"/>
                  <a:gd name="connsiteX260" fmla="*/ 79388 w 320700"/>
                  <a:gd name="connsiteY260" fmla="*/ 265200 h 510803"/>
                  <a:gd name="connsiteX261" fmla="*/ 79388 w 320700"/>
                  <a:gd name="connsiteY261" fmla="*/ 266630 h 510803"/>
                  <a:gd name="connsiteX262" fmla="*/ 78816 w 320700"/>
                  <a:gd name="connsiteY262" fmla="*/ 269348 h 510803"/>
                  <a:gd name="connsiteX263" fmla="*/ 77243 w 320700"/>
                  <a:gd name="connsiteY263" fmla="*/ 274069 h 510803"/>
                  <a:gd name="connsiteX264" fmla="*/ 78816 w 320700"/>
                  <a:gd name="connsiteY264" fmla="*/ 279218 h 510803"/>
                  <a:gd name="connsiteX265" fmla="*/ 80532 w 320700"/>
                  <a:gd name="connsiteY265" fmla="*/ 282651 h 510803"/>
                  <a:gd name="connsiteX266" fmla="*/ 83107 w 320700"/>
                  <a:gd name="connsiteY266" fmla="*/ 286656 h 510803"/>
                  <a:gd name="connsiteX267" fmla="*/ 84108 w 320700"/>
                  <a:gd name="connsiteY267" fmla="*/ 289088 h 510803"/>
                  <a:gd name="connsiteX268" fmla="*/ 84108 w 320700"/>
                  <a:gd name="connsiteY268" fmla="*/ 290948 h 510803"/>
                  <a:gd name="connsiteX269" fmla="*/ 83679 w 320700"/>
                  <a:gd name="connsiteY269" fmla="*/ 292664 h 510803"/>
                  <a:gd name="connsiteX270" fmla="*/ 79960 w 320700"/>
                  <a:gd name="connsiteY270" fmla="*/ 299816 h 510803"/>
                  <a:gd name="connsiteX271" fmla="*/ 77243 w 320700"/>
                  <a:gd name="connsiteY271" fmla="*/ 304394 h 510803"/>
                  <a:gd name="connsiteX272" fmla="*/ 74096 w 320700"/>
                  <a:gd name="connsiteY272" fmla="*/ 309257 h 510803"/>
                  <a:gd name="connsiteX273" fmla="*/ 69661 w 320700"/>
                  <a:gd name="connsiteY273" fmla="*/ 312261 h 510803"/>
                  <a:gd name="connsiteX274" fmla="*/ 68517 w 320700"/>
                  <a:gd name="connsiteY274" fmla="*/ 313691 h 510803"/>
                  <a:gd name="connsiteX275" fmla="*/ 68088 w 320700"/>
                  <a:gd name="connsiteY275" fmla="*/ 315408 h 510803"/>
                  <a:gd name="connsiteX276" fmla="*/ 68231 w 320700"/>
                  <a:gd name="connsiteY276" fmla="*/ 318984 h 510803"/>
                  <a:gd name="connsiteX277" fmla="*/ 68088 w 320700"/>
                  <a:gd name="connsiteY277" fmla="*/ 322846 h 510803"/>
                  <a:gd name="connsiteX278" fmla="*/ 64369 w 320700"/>
                  <a:gd name="connsiteY278" fmla="*/ 328710 h 510803"/>
                  <a:gd name="connsiteX279" fmla="*/ 66657 w 320700"/>
                  <a:gd name="connsiteY279" fmla="*/ 333717 h 510803"/>
                  <a:gd name="connsiteX280" fmla="*/ 66228 w 320700"/>
                  <a:gd name="connsiteY280" fmla="*/ 334146 h 510803"/>
                  <a:gd name="connsiteX281" fmla="*/ 64941 w 320700"/>
                  <a:gd name="connsiteY281" fmla="*/ 334862 h 510803"/>
                  <a:gd name="connsiteX282" fmla="*/ 59648 w 320700"/>
                  <a:gd name="connsiteY282" fmla="*/ 340583 h 510803"/>
                  <a:gd name="connsiteX283" fmla="*/ 54213 w 320700"/>
                  <a:gd name="connsiteY283" fmla="*/ 346305 h 510803"/>
                  <a:gd name="connsiteX284" fmla="*/ 50207 w 320700"/>
                  <a:gd name="connsiteY284" fmla="*/ 350453 h 510803"/>
                  <a:gd name="connsiteX285" fmla="*/ 45773 w 320700"/>
                  <a:gd name="connsiteY285" fmla="*/ 355317 h 510803"/>
                  <a:gd name="connsiteX286" fmla="*/ 40767 w 320700"/>
                  <a:gd name="connsiteY286" fmla="*/ 360609 h 510803"/>
                  <a:gd name="connsiteX287" fmla="*/ 36476 w 320700"/>
                  <a:gd name="connsiteY287" fmla="*/ 365186 h 510803"/>
                  <a:gd name="connsiteX288" fmla="*/ 32184 w 320700"/>
                  <a:gd name="connsiteY288" fmla="*/ 368476 h 510803"/>
                  <a:gd name="connsiteX289" fmla="*/ 32327 w 320700"/>
                  <a:gd name="connsiteY289" fmla="*/ 370193 h 510803"/>
                  <a:gd name="connsiteX290" fmla="*/ 32614 w 320700"/>
                  <a:gd name="connsiteY290" fmla="*/ 370908 h 510803"/>
                  <a:gd name="connsiteX291" fmla="*/ 34044 w 320700"/>
                  <a:gd name="connsiteY291" fmla="*/ 375342 h 510803"/>
                  <a:gd name="connsiteX292" fmla="*/ 36190 w 320700"/>
                  <a:gd name="connsiteY292" fmla="*/ 381779 h 510803"/>
                  <a:gd name="connsiteX293" fmla="*/ 37620 w 320700"/>
                  <a:gd name="connsiteY293" fmla="*/ 387930 h 510803"/>
                  <a:gd name="connsiteX294" fmla="*/ 39623 w 320700"/>
                  <a:gd name="connsiteY294" fmla="*/ 396226 h 510803"/>
                  <a:gd name="connsiteX295" fmla="*/ 39479 w 320700"/>
                  <a:gd name="connsiteY295" fmla="*/ 400804 h 510803"/>
                  <a:gd name="connsiteX296" fmla="*/ 40052 w 320700"/>
                  <a:gd name="connsiteY296" fmla="*/ 402663 h 510803"/>
                  <a:gd name="connsiteX297" fmla="*/ 41768 w 320700"/>
                  <a:gd name="connsiteY297" fmla="*/ 404952 h 510803"/>
                  <a:gd name="connsiteX298" fmla="*/ 43914 w 320700"/>
                  <a:gd name="connsiteY298" fmla="*/ 408814 h 510803"/>
                  <a:gd name="connsiteX299" fmla="*/ 44629 w 320700"/>
                  <a:gd name="connsiteY299" fmla="*/ 410960 h 510803"/>
                  <a:gd name="connsiteX300" fmla="*/ 45344 w 320700"/>
                  <a:gd name="connsiteY300" fmla="*/ 412533 h 510803"/>
                  <a:gd name="connsiteX301" fmla="*/ 47633 w 320700"/>
                  <a:gd name="connsiteY301" fmla="*/ 415680 h 510803"/>
                  <a:gd name="connsiteX302" fmla="*/ 49492 w 320700"/>
                  <a:gd name="connsiteY302" fmla="*/ 420401 h 510803"/>
                  <a:gd name="connsiteX303" fmla="*/ 50923 w 320700"/>
                  <a:gd name="connsiteY303" fmla="*/ 426694 h 510803"/>
                  <a:gd name="connsiteX304" fmla="*/ 52210 w 320700"/>
                  <a:gd name="connsiteY304" fmla="*/ 429555 h 510803"/>
                  <a:gd name="connsiteX305" fmla="*/ 52782 w 320700"/>
                  <a:gd name="connsiteY305" fmla="*/ 431129 h 510803"/>
                  <a:gd name="connsiteX306" fmla="*/ 53354 w 320700"/>
                  <a:gd name="connsiteY306" fmla="*/ 433847 h 510803"/>
                  <a:gd name="connsiteX307" fmla="*/ 53211 w 320700"/>
                  <a:gd name="connsiteY307" fmla="*/ 439425 h 510803"/>
                  <a:gd name="connsiteX308" fmla="*/ 53211 w 320700"/>
                  <a:gd name="connsiteY308" fmla="*/ 446005 h 510803"/>
                  <a:gd name="connsiteX309" fmla="*/ 53354 w 320700"/>
                  <a:gd name="connsiteY309" fmla="*/ 453300 h 510803"/>
                  <a:gd name="connsiteX310" fmla="*/ 53354 w 320700"/>
                  <a:gd name="connsiteY310" fmla="*/ 459451 h 510803"/>
                  <a:gd name="connsiteX311" fmla="*/ 53069 w 320700"/>
                  <a:gd name="connsiteY311" fmla="*/ 462455 h 510803"/>
                  <a:gd name="connsiteX312" fmla="*/ 53211 w 320700"/>
                  <a:gd name="connsiteY312" fmla="*/ 471181 h 510803"/>
                  <a:gd name="connsiteX313" fmla="*/ 51352 w 320700"/>
                  <a:gd name="connsiteY313" fmla="*/ 475758 h 510803"/>
                  <a:gd name="connsiteX314" fmla="*/ 51495 w 320700"/>
                  <a:gd name="connsiteY314" fmla="*/ 479334 h 510803"/>
                  <a:gd name="connsiteX315" fmla="*/ 52210 w 320700"/>
                  <a:gd name="connsiteY315" fmla="*/ 481623 h 510803"/>
                  <a:gd name="connsiteX316" fmla="*/ 52782 w 320700"/>
                  <a:gd name="connsiteY316" fmla="*/ 482195 h 510803"/>
                  <a:gd name="connsiteX317" fmla="*/ 55500 w 320700"/>
                  <a:gd name="connsiteY317" fmla="*/ 483625 h 510803"/>
                  <a:gd name="connsiteX318" fmla="*/ 55786 w 320700"/>
                  <a:gd name="connsiteY318" fmla="*/ 486629 h 510803"/>
                  <a:gd name="connsiteX319" fmla="*/ 55500 w 320700"/>
                  <a:gd name="connsiteY319" fmla="*/ 489919 h 510803"/>
                  <a:gd name="connsiteX320" fmla="*/ 54928 w 320700"/>
                  <a:gd name="connsiteY320" fmla="*/ 492065 h 510803"/>
                  <a:gd name="connsiteX321" fmla="*/ 55214 w 320700"/>
                  <a:gd name="connsiteY321" fmla="*/ 494210 h 510803"/>
                  <a:gd name="connsiteX322" fmla="*/ 56072 w 320700"/>
                  <a:gd name="connsiteY322" fmla="*/ 497500 h 510803"/>
                  <a:gd name="connsiteX323" fmla="*/ 56930 w 320700"/>
                  <a:gd name="connsiteY323" fmla="*/ 499789 h 510803"/>
                  <a:gd name="connsiteX324" fmla="*/ 57074 w 320700"/>
                  <a:gd name="connsiteY324" fmla="*/ 510088 h 510803"/>
                  <a:gd name="connsiteX325" fmla="*/ 59791 w 320700"/>
                  <a:gd name="connsiteY325" fmla="*/ 509945 h 510803"/>
                  <a:gd name="connsiteX326" fmla="*/ 64369 w 320700"/>
                  <a:gd name="connsiteY326" fmla="*/ 510803 h 510803"/>
                  <a:gd name="connsiteX327" fmla="*/ 68088 w 320700"/>
                  <a:gd name="connsiteY327" fmla="*/ 510660 h 510803"/>
                  <a:gd name="connsiteX328" fmla="*/ 71521 w 320700"/>
                  <a:gd name="connsiteY328" fmla="*/ 510660 h 510803"/>
                  <a:gd name="connsiteX329" fmla="*/ 77099 w 320700"/>
                  <a:gd name="connsiteY329" fmla="*/ 510517 h 510803"/>
                  <a:gd name="connsiteX330" fmla="*/ 80532 w 320700"/>
                  <a:gd name="connsiteY330" fmla="*/ 510374 h 510803"/>
                  <a:gd name="connsiteX331" fmla="*/ 80532 w 320700"/>
                  <a:gd name="connsiteY331" fmla="*/ 509802 h 510803"/>
                  <a:gd name="connsiteX332" fmla="*/ 81963 w 320700"/>
                  <a:gd name="connsiteY332" fmla="*/ 491207 h 510803"/>
                  <a:gd name="connsiteX333" fmla="*/ 82535 w 320700"/>
                  <a:gd name="connsiteY333" fmla="*/ 485771 h 510803"/>
                  <a:gd name="connsiteX334" fmla="*/ 81391 w 320700"/>
                  <a:gd name="connsiteY334" fmla="*/ 485914 h 510803"/>
                  <a:gd name="connsiteX335" fmla="*/ 80676 w 320700"/>
                  <a:gd name="connsiteY335" fmla="*/ 487201 h 510803"/>
                  <a:gd name="connsiteX336" fmla="*/ 79388 w 320700"/>
                  <a:gd name="connsiteY336" fmla="*/ 491636 h 510803"/>
                  <a:gd name="connsiteX337" fmla="*/ 77958 w 320700"/>
                  <a:gd name="connsiteY337" fmla="*/ 490777 h 510803"/>
                  <a:gd name="connsiteX338" fmla="*/ 76956 w 320700"/>
                  <a:gd name="connsiteY338" fmla="*/ 489633 h 510803"/>
                  <a:gd name="connsiteX339" fmla="*/ 74954 w 320700"/>
                  <a:gd name="connsiteY339" fmla="*/ 488203 h 510803"/>
                  <a:gd name="connsiteX340" fmla="*/ 73237 w 320700"/>
                  <a:gd name="connsiteY340" fmla="*/ 486057 h 510803"/>
                  <a:gd name="connsiteX341" fmla="*/ 71521 w 320700"/>
                  <a:gd name="connsiteY341" fmla="*/ 483196 h 510803"/>
                  <a:gd name="connsiteX342" fmla="*/ 73523 w 320700"/>
                  <a:gd name="connsiteY342" fmla="*/ 479906 h 510803"/>
                  <a:gd name="connsiteX343" fmla="*/ 75526 w 320700"/>
                  <a:gd name="connsiteY343" fmla="*/ 477331 h 510803"/>
                  <a:gd name="connsiteX344" fmla="*/ 77672 w 320700"/>
                  <a:gd name="connsiteY344" fmla="*/ 471610 h 510803"/>
                  <a:gd name="connsiteX345" fmla="*/ 82678 w 320700"/>
                  <a:gd name="connsiteY345" fmla="*/ 466746 h 510803"/>
                  <a:gd name="connsiteX346" fmla="*/ 94407 w 320700"/>
                  <a:gd name="connsiteY346" fmla="*/ 459308 h 510803"/>
                  <a:gd name="connsiteX347" fmla="*/ 99986 w 320700"/>
                  <a:gd name="connsiteY347" fmla="*/ 457019 h 510803"/>
                  <a:gd name="connsiteX348" fmla="*/ 109141 w 320700"/>
                  <a:gd name="connsiteY348" fmla="*/ 453157 h 510803"/>
                  <a:gd name="connsiteX349" fmla="*/ 132457 w 320700"/>
                  <a:gd name="connsiteY349" fmla="*/ 445290 h 510803"/>
                  <a:gd name="connsiteX350" fmla="*/ 144043 w 320700"/>
                  <a:gd name="connsiteY350" fmla="*/ 439854 h 510803"/>
                  <a:gd name="connsiteX351" fmla="*/ 149050 w 320700"/>
                  <a:gd name="connsiteY351" fmla="*/ 436421 h 510803"/>
                  <a:gd name="connsiteX352" fmla="*/ 152053 w 320700"/>
                  <a:gd name="connsiteY352" fmla="*/ 432845 h 510803"/>
                  <a:gd name="connsiteX353" fmla="*/ 157489 w 320700"/>
                  <a:gd name="connsiteY353" fmla="*/ 424549 h 510803"/>
                  <a:gd name="connsiteX354" fmla="*/ 159063 w 320700"/>
                  <a:gd name="connsiteY354" fmla="*/ 421259 h 510803"/>
                  <a:gd name="connsiteX355" fmla="*/ 160636 w 320700"/>
                  <a:gd name="connsiteY355" fmla="*/ 413535 h 510803"/>
                  <a:gd name="connsiteX356" fmla="*/ 160064 w 320700"/>
                  <a:gd name="connsiteY356" fmla="*/ 412247 h 510803"/>
                  <a:gd name="connsiteX357" fmla="*/ 158920 w 320700"/>
                  <a:gd name="connsiteY357" fmla="*/ 412247 h 510803"/>
                  <a:gd name="connsiteX358" fmla="*/ 158205 w 320700"/>
                  <a:gd name="connsiteY358" fmla="*/ 414393 h 510803"/>
                  <a:gd name="connsiteX359" fmla="*/ 156345 w 320700"/>
                  <a:gd name="connsiteY359" fmla="*/ 413964 h 510803"/>
                  <a:gd name="connsiteX360" fmla="*/ 155487 w 320700"/>
                  <a:gd name="connsiteY360" fmla="*/ 412677 h 510803"/>
                  <a:gd name="connsiteX361" fmla="*/ 155629 w 320700"/>
                  <a:gd name="connsiteY361" fmla="*/ 409816 h 510803"/>
                  <a:gd name="connsiteX362" fmla="*/ 159206 w 320700"/>
                  <a:gd name="connsiteY362" fmla="*/ 393223 h 510803"/>
                  <a:gd name="connsiteX363" fmla="*/ 161637 w 320700"/>
                  <a:gd name="connsiteY363" fmla="*/ 386214 h 510803"/>
                  <a:gd name="connsiteX364" fmla="*/ 159635 w 320700"/>
                  <a:gd name="connsiteY364" fmla="*/ 380206 h 510803"/>
                  <a:gd name="connsiteX365" fmla="*/ 159063 w 320700"/>
                  <a:gd name="connsiteY365" fmla="*/ 376630 h 510803"/>
                  <a:gd name="connsiteX366" fmla="*/ 160636 w 320700"/>
                  <a:gd name="connsiteY366" fmla="*/ 367618 h 510803"/>
                  <a:gd name="connsiteX367" fmla="*/ 160636 w 320700"/>
                  <a:gd name="connsiteY367" fmla="*/ 365329 h 510803"/>
                  <a:gd name="connsiteX368" fmla="*/ 160350 w 320700"/>
                  <a:gd name="connsiteY368" fmla="*/ 363613 h 510803"/>
                  <a:gd name="connsiteX369" fmla="*/ 159492 w 320700"/>
                  <a:gd name="connsiteY369" fmla="*/ 361753 h 510803"/>
                  <a:gd name="connsiteX370" fmla="*/ 159206 w 320700"/>
                  <a:gd name="connsiteY370" fmla="*/ 359751 h 510803"/>
                  <a:gd name="connsiteX371" fmla="*/ 158061 w 320700"/>
                  <a:gd name="connsiteY371" fmla="*/ 359465 h 510803"/>
                  <a:gd name="connsiteX372" fmla="*/ 156917 w 320700"/>
                  <a:gd name="connsiteY372" fmla="*/ 361467 h 510803"/>
                  <a:gd name="connsiteX373" fmla="*/ 156345 w 320700"/>
                  <a:gd name="connsiteY373" fmla="*/ 365759 h 510803"/>
                  <a:gd name="connsiteX374" fmla="*/ 156631 w 320700"/>
                  <a:gd name="connsiteY374" fmla="*/ 368476 h 510803"/>
                  <a:gd name="connsiteX375" fmla="*/ 155916 w 320700"/>
                  <a:gd name="connsiteY375" fmla="*/ 370193 h 510803"/>
                  <a:gd name="connsiteX376" fmla="*/ 153770 w 320700"/>
                  <a:gd name="connsiteY376" fmla="*/ 368333 h 510803"/>
                  <a:gd name="connsiteX377" fmla="*/ 154199 w 320700"/>
                  <a:gd name="connsiteY377" fmla="*/ 364042 h 510803"/>
                  <a:gd name="connsiteX378" fmla="*/ 154199 w 320700"/>
                  <a:gd name="connsiteY378" fmla="*/ 357033 h 510803"/>
                  <a:gd name="connsiteX379" fmla="*/ 152483 w 320700"/>
                  <a:gd name="connsiteY379" fmla="*/ 348308 h 510803"/>
                  <a:gd name="connsiteX380" fmla="*/ 152340 w 320700"/>
                  <a:gd name="connsiteY380" fmla="*/ 344874 h 510803"/>
                  <a:gd name="connsiteX381" fmla="*/ 148191 w 320700"/>
                  <a:gd name="connsiteY381" fmla="*/ 336721 h 510803"/>
                  <a:gd name="connsiteX382" fmla="*/ 147905 w 320700"/>
                  <a:gd name="connsiteY382" fmla="*/ 330570 h 510803"/>
                  <a:gd name="connsiteX383" fmla="*/ 143757 w 320700"/>
                  <a:gd name="connsiteY383" fmla="*/ 318269 h 510803"/>
                  <a:gd name="connsiteX384" fmla="*/ 140610 w 320700"/>
                  <a:gd name="connsiteY384" fmla="*/ 314120 h 510803"/>
                  <a:gd name="connsiteX385" fmla="*/ 137177 w 320700"/>
                  <a:gd name="connsiteY385" fmla="*/ 310687 h 510803"/>
                  <a:gd name="connsiteX386" fmla="*/ 135460 w 320700"/>
                  <a:gd name="connsiteY386" fmla="*/ 307826 h 510803"/>
                  <a:gd name="connsiteX387" fmla="*/ 135175 w 320700"/>
                  <a:gd name="connsiteY387" fmla="*/ 305681 h 510803"/>
                  <a:gd name="connsiteX388" fmla="*/ 136748 w 320700"/>
                  <a:gd name="connsiteY388" fmla="*/ 295954 h 510803"/>
                  <a:gd name="connsiteX389" fmla="*/ 136605 w 320700"/>
                  <a:gd name="connsiteY389" fmla="*/ 290804 h 510803"/>
                  <a:gd name="connsiteX390" fmla="*/ 136891 w 320700"/>
                  <a:gd name="connsiteY390" fmla="*/ 287515 h 510803"/>
                  <a:gd name="connsiteX391" fmla="*/ 135604 w 320700"/>
                  <a:gd name="connsiteY391" fmla="*/ 285798 h 510803"/>
                  <a:gd name="connsiteX392" fmla="*/ 133744 w 320700"/>
                  <a:gd name="connsiteY392" fmla="*/ 283796 h 510803"/>
                  <a:gd name="connsiteX393" fmla="*/ 135890 w 320700"/>
                  <a:gd name="connsiteY393" fmla="*/ 283939 h 510803"/>
                  <a:gd name="connsiteX394" fmla="*/ 139895 w 320700"/>
                  <a:gd name="connsiteY394" fmla="*/ 287515 h 510803"/>
                  <a:gd name="connsiteX395" fmla="*/ 141039 w 320700"/>
                  <a:gd name="connsiteY395" fmla="*/ 287515 h 510803"/>
                  <a:gd name="connsiteX396" fmla="*/ 142756 w 320700"/>
                  <a:gd name="connsiteY396" fmla="*/ 287228 h 510803"/>
                  <a:gd name="connsiteX397" fmla="*/ 155344 w 320700"/>
                  <a:gd name="connsiteY397" fmla="*/ 277216 h 510803"/>
                  <a:gd name="connsiteX398" fmla="*/ 163926 w 320700"/>
                  <a:gd name="connsiteY398" fmla="*/ 267059 h 510803"/>
                  <a:gd name="connsiteX399" fmla="*/ 170077 w 320700"/>
                  <a:gd name="connsiteY399" fmla="*/ 261767 h 510803"/>
                  <a:gd name="connsiteX400" fmla="*/ 173939 w 320700"/>
                  <a:gd name="connsiteY400" fmla="*/ 259192 h 510803"/>
                  <a:gd name="connsiteX401" fmla="*/ 178230 w 320700"/>
                  <a:gd name="connsiteY401" fmla="*/ 257047 h 510803"/>
                  <a:gd name="connsiteX402" fmla="*/ 180090 w 320700"/>
                  <a:gd name="connsiteY402" fmla="*/ 257905 h 510803"/>
                  <a:gd name="connsiteX403" fmla="*/ 181663 w 320700"/>
                  <a:gd name="connsiteY403" fmla="*/ 257619 h 510803"/>
                  <a:gd name="connsiteX404" fmla="*/ 182379 w 320700"/>
                  <a:gd name="connsiteY404" fmla="*/ 253184 h 510803"/>
                  <a:gd name="connsiteX405" fmla="*/ 184381 w 320700"/>
                  <a:gd name="connsiteY405" fmla="*/ 255473 h 510803"/>
                  <a:gd name="connsiteX406" fmla="*/ 186670 w 320700"/>
                  <a:gd name="connsiteY406" fmla="*/ 254758 h 510803"/>
                  <a:gd name="connsiteX407" fmla="*/ 186956 w 320700"/>
                  <a:gd name="connsiteY407" fmla="*/ 252326 h 510803"/>
                  <a:gd name="connsiteX408" fmla="*/ 189531 w 320700"/>
                  <a:gd name="connsiteY408" fmla="*/ 248750 h 510803"/>
                  <a:gd name="connsiteX409" fmla="*/ 190818 w 320700"/>
                  <a:gd name="connsiteY409" fmla="*/ 246890 h 510803"/>
                  <a:gd name="connsiteX410" fmla="*/ 197255 w 320700"/>
                  <a:gd name="connsiteY410" fmla="*/ 240454 h 510803"/>
                  <a:gd name="connsiteX411" fmla="*/ 201689 w 320700"/>
                  <a:gd name="connsiteY411" fmla="*/ 234875 h 510803"/>
                  <a:gd name="connsiteX412" fmla="*/ 202261 w 320700"/>
                  <a:gd name="connsiteY412" fmla="*/ 233302 h 510803"/>
                  <a:gd name="connsiteX413" fmla="*/ 202834 w 320700"/>
                  <a:gd name="connsiteY413" fmla="*/ 230584 h 510803"/>
                  <a:gd name="connsiteX414" fmla="*/ 204693 w 320700"/>
                  <a:gd name="connsiteY414" fmla="*/ 228867 h 510803"/>
                  <a:gd name="connsiteX415" fmla="*/ 206266 w 320700"/>
                  <a:gd name="connsiteY415" fmla="*/ 228009 h 510803"/>
                  <a:gd name="connsiteX416" fmla="*/ 212131 w 320700"/>
                  <a:gd name="connsiteY416" fmla="*/ 222859 h 510803"/>
                  <a:gd name="connsiteX417" fmla="*/ 220142 w 320700"/>
                  <a:gd name="connsiteY417" fmla="*/ 217567 h 510803"/>
                  <a:gd name="connsiteX418" fmla="*/ 230012 w 320700"/>
                  <a:gd name="connsiteY418" fmla="*/ 212131 h 510803"/>
                  <a:gd name="connsiteX419" fmla="*/ 236305 w 320700"/>
                  <a:gd name="connsiteY419" fmla="*/ 209843 h 510803"/>
                  <a:gd name="connsiteX420" fmla="*/ 237450 w 320700"/>
                  <a:gd name="connsiteY420" fmla="*/ 208412 h 510803"/>
                  <a:gd name="connsiteX421" fmla="*/ 239309 w 320700"/>
                  <a:gd name="connsiteY421" fmla="*/ 207411 h 510803"/>
                  <a:gd name="connsiteX422" fmla="*/ 246318 w 320700"/>
                  <a:gd name="connsiteY422" fmla="*/ 205122 h 510803"/>
                  <a:gd name="connsiteX423" fmla="*/ 254042 w 320700"/>
                  <a:gd name="connsiteY423" fmla="*/ 202404 h 510803"/>
                  <a:gd name="connsiteX424" fmla="*/ 255044 w 320700"/>
                  <a:gd name="connsiteY424" fmla="*/ 201403 h 510803"/>
                  <a:gd name="connsiteX425" fmla="*/ 256474 w 320700"/>
                  <a:gd name="connsiteY425" fmla="*/ 201260 h 510803"/>
                  <a:gd name="connsiteX426" fmla="*/ 257762 w 320700"/>
                  <a:gd name="connsiteY426" fmla="*/ 201689 h 510803"/>
                  <a:gd name="connsiteX427" fmla="*/ 261624 w 320700"/>
                  <a:gd name="connsiteY427" fmla="*/ 201260 h 510803"/>
                  <a:gd name="connsiteX428" fmla="*/ 263769 w 320700"/>
                  <a:gd name="connsiteY428" fmla="*/ 200116 h 510803"/>
                  <a:gd name="connsiteX429" fmla="*/ 267632 w 320700"/>
                  <a:gd name="connsiteY429" fmla="*/ 199114 h 510803"/>
                  <a:gd name="connsiteX430" fmla="*/ 270492 w 320700"/>
                  <a:gd name="connsiteY430" fmla="*/ 195109 h 510803"/>
                  <a:gd name="connsiteX431" fmla="*/ 272352 w 320700"/>
                  <a:gd name="connsiteY431" fmla="*/ 193536 h 510803"/>
                  <a:gd name="connsiteX432" fmla="*/ 283938 w 320700"/>
                  <a:gd name="connsiteY432" fmla="*/ 186956 h 510803"/>
                  <a:gd name="connsiteX433" fmla="*/ 288087 w 320700"/>
                  <a:gd name="connsiteY433" fmla="*/ 183523 h 510803"/>
                  <a:gd name="connsiteX434" fmla="*/ 290518 w 320700"/>
                  <a:gd name="connsiteY434" fmla="*/ 182521 h 510803"/>
                  <a:gd name="connsiteX435" fmla="*/ 288945 w 320700"/>
                  <a:gd name="connsiteY435" fmla="*/ 178230 h 510803"/>
                  <a:gd name="connsiteX436" fmla="*/ 291090 w 320700"/>
                  <a:gd name="connsiteY436" fmla="*/ 176800 h 510803"/>
                  <a:gd name="connsiteX437" fmla="*/ 294810 w 320700"/>
                  <a:gd name="connsiteY437" fmla="*/ 176085 h 510803"/>
                  <a:gd name="connsiteX438" fmla="*/ 298242 w 320700"/>
                  <a:gd name="connsiteY438" fmla="*/ 171078 h 510803"/>
                  <a:gd name="connsiteX439" fmla="*/ 298529 w 320700"/>
                  <a:gd name="connsiteY439" fmla="*/ 169934 h 510803"/>
                  <a:gd name="connsiteX440" fmla="*/ 298529 w 320700"/>
                  <a:gd name="connsiteY440" fmla="*/ 168504 h 510803"/>
                  <a:gd name="connsiteX441" fmla="*/ 301533 w 320700"/>
                  <a:gd name="connsiteY441" fmla="*/ 165070 h 510803"/>
                  <a:gd name="connsiteX442" fmla="*/ 304680 w 320700"/>
                  <a:gd name="connsiteY442" fmla="*/ 161781 h 510803"/>
                  <a:gd name="connsiteX443" fmla="*/ 312118 w 320700"/>
                  <a:gd name="connsiteY443" fmla="*/ 152912 h 510803"/>
                  <a:gd name="connsiteX444" fmla="*/ 314979 w 320700"/>
                  <a:gd name="connsiteY444" fmla="*/ 146332 h 510803"/>
                  <a:gd name="connsiteX445" fmla="*/ 314979 w 320700"/>
                  <a:gd name="connsiteY445" fmla="*/ 144329 h 510803"/>
                  <a:gd name="connsiteX446" fmla="*/ 313977 w 320700"/>
                  <a:gd name="connsiteY446" fmla="*/ 141898 h 510803"/>
                  <a:gd name="connsiteX447" fmla="*/ 314693 w 320700"/>
                  <a:gd name="connsiteY447" fmla="*/ 140897 h 510803"/>
                  <a:gd name="connsiteX448" fmla="*/ 316266 w 320700"/>
                  <a:gd name="connsiteY448" fmla="*/ 140324 h 510803"/>
                  <a:gd name="connsiteX449" fmla="*/ 315980 w 320700"/>
                  <a:gd name="connsiteY449" fmla="*/ 138751 h 510803"/>
                  <a:gd name="connsiteX450" fmla="*/ 316409 w 320700"/>
                  <a:gd name="connsiteY450" fmla="*/ 136176 h 510803"/>
                  <a:gd name="connsiteX451" fmla="*/ 318698 w 320700"/>
                  <a:gd name="connsiteY451" fmla="*/ 133601 h 510803"/>
                  <a:gd name="connsiteX452" fmla="*/ 320414 w 320700"/>
                  <a:gd name="connsiteY452" fmla="*/ 132028 h 510803"/>
                  <a:gd name="connsiteX453" fmla="*/ 320700 w 320700"/>
                  <a:gd name="connsiteY453" fmla="*/ 129739 h 51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320700" h="510803">
                    <a:moveTo>
                      <a:pt x="319985" y="127164"/>
                    </a:moveTo>
                    <a:lnTo>
                      <a:pt x="320271" y="125162"/>
                    </a:lnTo>
                    <a:lnTo>
                      <a:pt x="319842" y="124160"/>
                    </a:lnTo>
                    <a:lnTo>
                      <a:pt x="319985" y="122015"/>
                    </a:lnTo>
                    <a:lnTo>
                      <a:pt x="318698" y="120584"/>
                    </a:lnTo>
                    <a:lnTo>
                      <a:pt x="317267" y="120584"/>
                    </a:lnTo>
                    <a:lnTo>
                      <a:pt x="314835" y="124160"/>
                    </a:lnTo>
                    <a:lnTo>
                      <a:pt x="314406" y="121586"/>
                    </a:lnTo>
                    <a:lnTo>
                      <a:pt x="314549" y="119726"/>
                    </a:lnTo>
                    <a:lnTo>
                      <a:pt x="316838" y="116579"/>
                    </a:lnTo>
                    <a:lnTo>
                      <a:pt x="316838" y="114291"/>
                    </a:lnTo>
                    <a:lnTo>
                      <a:pt x="314835" y="113861"/>
                    </a:lnTo>
                    <a:lnTo>
                      <a:pt x="313405" y="112860"/>
                    </a:lnTo>
                    <a:lnTo>
                      <a:pt x="313262" y="111429"/>
                    </a:lnTo>
                    <a:lnTo>
                      <a:pt x="313119" y="102990"/>
                    </a:lnTo>
                    <a:lnTo>
                      <a:pt x="312118" y="96124"/>
                    </a:lnTo>
                    <a:lnTo>
                      <a:pt x="312118" y="93406"/>
                    </a:lnTo>
                    <a:lnTo>
                      <a:pt x="311688" y="91261"/>
                    </a:lnTo>
                    <a:lnTo>
                      <a:pt x="312833" y="88543"/>
                    </a:lnTo>
                    <a:lnTo>
                      <a:pt x="311975" y="86111"/>
                    </a:lnTo>
                    <a:lnTo>
                      <a:pt x="312404" y="83966"/>
                    </a:lnTo>
                    <a:lnTo>
                      <a:pt x="312261" y="80676"/>
                    </a:lnTo>
                    <a:lnTo>
                      <a:pt x="312547" y="78959"/>
                    </a:lnTo>
                    <a:lnTo>
                      <a:pt x="312404" y="76670"/>
                    </a:lnTo>
                    <a:lnTo>
                      <a:pt x="308399" y="76670"/>
                    </a:lnTo>
                    <a:lnTo>
                      <a:pt x="308399" y="75240"/>
                    </a:lnTo>
                    <a:lnTo>
                      <a:pt x="308828" y="74239"/>
                    </a:lnTo>
                    <a:lnTo>
                      <a:pt x="311975" y="71807"/>
                    </a:lnTo>
                    <a:lnTo>
                      <a:pt x="312547" y="69805"/>
                    </a:lnTo>
                    <a:lnTo>
                      <a:pt x="312833" y="66085"/>
                    </a:lnTo>
                    <a:lnTo>
                      <a:pt x="311832" y="62795"/>
                    </a:lnTo>
                    <a:lnTo>
                      <a:pt x="309972" y="61651"/>
                    </a:lnTo>
                    <a:lnTo>
                      <a:pt x="311117" y="58647"/>
                    </a:lnTo>
                    <a:lnTo>
                      <a:pt x="310687" y="56215"/>
                    </a:lnTo>
                    <a:lnTo>
                      <a:pt x="310401" y="50351"/>
                    </a:lnTo>
                    <a:lnTo>
                      <a:pt x="311259" y="46918"/>
                    </a:lnTo>
                    <a:lnTo>
                      <a:pt x="310687" y="44915"/>
                    </a:lnTo>
                    <a:lnTo>
                      <a:pt x="310115" y="41911"/>
                    </a:lnTo>
                    <a:lnTo>
                      <a:pt x="308399" y="36332"/>
                    </a:lnTo>
                    <a:lnTo>
                      <a:pt x="309257" y="30039"/>
                    </a:lnTo>
                    <a:lnTo>
                      <a:pt x="307397" y="26463"/>
                    </a:lnTo>
                    <a:lnTo>
                      <a:pt x="307970" y="24317"/>
                    </a:lnTo>
                    <a:lnTo>
                      <a:pt x="310115" y="21742"/>
                    </a:lnTo>
                    <a:lnTo>
                      <a:pt x="311688" y="18309"/>
                    </a:lnTo>
                    <a:lnTo>
                      <a:pt x="311117" y="17022"/>
                    </a:lnTo>
                    <a:lnTo>
                      <a:pt x="310544" y="16307"/>
                    </a:lnTo>
                    <a:lnTo>
                      <a:pt x="310830" y="14161"/>
                    </a:lnTo>
                    <a:lnTo>
                      <a:pt x="313262" y="11157"/>
                    </a:lnTo>
                    <a:lnTo>
                      <a:pt x="309972" y="9154"/>
                    </a:lnTo>
                    <a:lnTo>
                      <a:pt x="311975" y="7724"/>
                    </a:lnTo>
                    <a:lnTo>
                      <a:pt x="313691" y="6008"/>
                    </a:lnTo>
                    <a:lnTo>
                      <a:pt x="310830" y="3147"/>
                    </a:lnTo>
                    <a:lnTo>
                      <a:pt x="309257" y="0"/>
                    </a:lnTo>
                    <a:lnTo>
                      <a:pt x="305824" y="2718"/>
                    </a:lnTo>
                    <a:lnTo>
                      <a:pt x="300245" y="6866"/>
                    </a:lnTo>
                    <a:lnTo>
                      <a:pt x="294953" y="10871"/>
                    </a:lnTo>
                    <a:lnTo>
                      <a:pt x="289803" y="13732"/>
                    </a:lnTo>
                    <a:lnTo>
                      <a:pt x="286084" y="15019"/>
                    </a:lnTo>
                    <a:lnTo>
                      <a:pt x="282079" y="15735"/>
                    </a:lnTo>
                    <a:lnTo>
                      <a:pt x="278360" y="17308"/>
                    </a:lnTo>
                    <a:lnTo>
                      <a:pt x="274784" y="20026"/>
                    </a:lnTo>
                    <a:lnTo>
                      <a:pt x="270206" y="21456"/>
                    </a:lnTo>
                    <a:lnTo>
                      <a:pt x="264628" y="21456"/>
                    </a:lnTo>
                    <a:lnTo>
                      <a:pt x="258906" y="23316"/>
                    </a:lnTo>
                    <a:lnTo>
                      <a:pt x="253041" y="26749"/>
                    </a:lnTo>
                    <a:lnTo>
                      <a:pt x="249751" y="28894"/>
                    </a:lnTo>
                    <a:lnTo>
                      <a:pt x="244459" y="25747"/>
                    </a:lnTo>
                    <a:lnTo>
                      <a:pt x="240167" y="24746"/>
                    </a:lnTo>
                    <a:lnTo>
                      <a:pt x="235447" y="24889"/>
                    </a:lnTo>
                    <a:lnTo>
                      <a:pt x="232443" y="25318"/>
                    </a:lnTo>
                    <a:lnTo>
                      <a:pt x="231442" y="25891"/>
                    </a:lnTo>
                    <a:lnTo>
                      <a:pt x="230441" y="27893"/>
                    </a:lnTo>
                    <a:lnTo>
                      <a:pt x="229726" y="30897"/>
                    </a:lnTo>
                    <a:lnTo>
                      <a:pt x="226579" y="33901"/>
                    </a:lnTo>
                    <a:lnTo>
                      <a:pt x="221000" y="36905"/>
                    </a:lnTo>
                    <a:lnTo>
                      <a:pt x="215993" y="37906"/>
                    </a:lnTo>
                    <a:lnTo>
                      <a:pt x="211273" y="37191"/>
                    </a:lnTo>
                    <a:lnTo>
                      <a:pt x="208126" y="36046"/>
                    </a:lnTo>
                    <a:lnTo>
                      <a:pt x="206410" y="34330"/>
                    </a:lnTo>
                    <a:lnTo>
                      <a:pt x="203978" y="33615"/>
                    </a:lnTo>
                    <a:lnTo>
                      <a:pt x="200831" y="33615"/>
                    </a:lnTo>
                    <a:lnTo>
                      <a:pt x="197827" y="34902"/>
                    </a:lnTo>
                    <a:lnTo>
                      <a:pt x="194823" y="37048"/>
                    </a:lnTo>
                    <a:lnTo>
                      <a:pt x="190103" y="38049"/>
                    </a:lnTo>
                    <a:lnTo>
                      <a:pt x="183666" y="37763"/>
                    </a:lnTo>
                    <a:lnTo>
                      <a:pt x="180233" y="36762"/>
                    </a:lnTo>
                    <a:lnTo>
                      <a:pt x="179804" y="34759"/>
                    </a:lnTo>
                    <a:lnTo>
                      <a:pt x="176943" y="32614"/>
                    </a:lnTo>
                    <a:lnTo>
                      <a:pt x="171793" y="30182"/>
                    </a:lnTo>
                    <a:lnTo>
                      <a:pt x="168074" y="30039"/>
                    </a:lnTo>
                    <a:lnTo>
                      <a:pt x="165643" y="32470"/>
                    </a:lnTo>
                    <a:lnTo>
                      <a:pt x="163354" y="34044"/>
                    </a:lnTo>
                    <a:lnTo>
                      <a:pt x="161351" y="34616"/>
                    </a:lnTo>
                    <a:lnTo>
                      <a:pt x="159492" y="34759"/>
                    </a:lnTo>
                    <a:lnTo>
                      <a:pt x="157918" y="34187"/>
                    </a:lnTo>
                    <a:lnTo>
                      <a:pt x="156917" y="34044"/>
                    </a:lnTo>
                    <a:lnTo>
                      <a:pt x="149765" y="33758"/>
                    </a:lnTo>
                    <a:lnTo>
                      <a:pt x="143042" y="33901"/>
                    </a:lnTo>
                    <a:lnTo>
                      <a:pt x="143042" y="33901"/>
                    </a:lnTo>
                    <a:lnTo>
                      <a:pt x="143042" y="38621"/>
                    </a:lnTo>
                    <a:lnTo>
                      <a:pt x="142327" y="42769"/>
                    </a:lnTo>
                    <a:lnTo>
                      <a:pt x="141039" y="46202"/>
                    </a:lnTo>
                    <a:lnTo>
                      <a:pt x="140038" y="48205"/>
                    </a:lnTo>
                    <a:lnTo>
                      <a:pt x="139180" y="48491"/>
                    </a:lnTo>
                    <a:lnTo>
                      <a:pt x="137892" y="49636"/>
                    </a:lnTo>
                    <a:lnTo>
                      <a:pt x="136033" y="51495"/>
                    </a:lnTo>
                    <a:lnTo>
                      <a:pt x="135318" y="52783"/>
                    </a:lnTo>
                    <a:lnTo>
                      <a:pt x="135604" y="53498"/>
                    </a:lnTo>
                    <a:lnTo>
                      <a:pt x="135604" y="55214"/>
                    </a:lnTo>
                    <a:lnTo>
                      <a:pt x="135604" y="57789"/>
                    </a:lnTo>
                    <a:lnTo>
                      <a:pt x="135318" y="58933"/>
                    </a:lnTo>
                    <a:lnTo>
                      <a:pt x="135031" y="59506"/>
                    </a:lnTo>
                    <a:lnTo>
                      <a:pt x="138036" y="66229"/>
                    </a:lnTo>
                    <a:lnTo>
                      <a:pt x="138465" y="70091"/>
                    </a:lnTo>
                    <a:lnTo>
                      <a:pt x="137463" y="73237"/>
                    </a:lnTo>
                    <a:lnTo>
                      <a:pt x="137320" y="76099"/>
                    </a:lnTo>
                    <a:lnTo>
                      <a:pt x="138321" y="78530"/>
                    </a:lnTo>
                    <a:lnTo>
                      <a:pt x="138607" y="81534"/>
                    </a:lnTo>
                    <a:lnTo>
                      <a:pt x="138321" y="85110"/>
                    </a:lnTo>
                    <a:lnTo>
                      <a:pt x="138607" y="87256"/>
                    </a:lnTo>
                    <a:lnTo>
                      <a:pt x="139609" y="88400"/>
                    </a:lnTo>
                    <a:lnTo>
                      <a:pt x="140181" y="91261"/>
                    </a:lnTo>
                    <a:lnTo>
                      <a:pt x="140038" y="93120"/>
                    </a:lnTo>
                    <a:lnTo>
                      <a:pt x="141468" y="93979"/>
                    </a:lnTo>
                    <a:lnTo>
                      <a:pt x="144759" y="96839"/>
                    </a:lnTo>
                    <a:lnTo>
                      <a:pt x="151767" y="104564"/>
                    </a:lnTo>
                    <a:lnTo>
                      <a:pt x="155629" y="109570"/>
                    </a:lnTo>
                    <a:lnTo>
                      <a:pt x="159063" y="113861"/>
                    </a:lnTo>
                    <a:lnTo>
                      <a:pt x="165213" y="122015"/>
                    </a:lnTo>
                    <a:lnTo>
                      <a:pt x="169934" y="128309"/>
                    </a:lnTo>
                    <a:lnTo>
                      <a:pt x="170506" y="134174"/>
                    </a:lnTo>
                    <a:lnTo>
                      <a:pt x="171221" y="135032"/>
                    </a:lnTo>
                    <a:lnTo>
                      <a:pt x="169648" y="139466"/>
                    </a:lnTo>
                    <a:lnTo>
                      <a:pt x="168646" y="146475"/>
                    </a:lnTo>
                    <a:lnTo>
                      <a:pt x="169362" y="151196"/>
                    </a:lnTo>
                    <a:lnTo>
                      <a:pt x="169075" y="159206"/>
                    </a:lnTo>
                    <a:lnTo>
                      <a:pt x="168217" y="167788"/>
                    </a:lnTo>
                    <a:lnTo>
                      <a:pt x="167073" y="170935"/>
                    </a:lnTo>
                    <a:lnTo>
                      <a:pt x="165643" y="172080"/>
                    </a:lnTo>
                    <a:lnTo>
                      <a:pt x="162352" y="172938"/>
                    </a:lnTo>
                    <a:lnTo>
                      <a:pt x="155058" y="174082"/>
                    </a:lnTo>
                    <a:lnTo>
                      <a:pt x="154056" y="175083"/>
                    </a:lnTo>
                    <a:lnTo>
                      <a:pt x="153055" y="176657"/>
                    </a:lnTo>
                    <a:lnTo>
                      <a:pt x="151624" y="180662"/>
                    </a:lnTo>
                    <a:lnTo>
                      <a:pt x="149908" y="184667"/>
                    </a:lnTo>
                    <a:lnTo>
                      <a:pt x="149336" y="186384"/>
                    </a:lnTo>
                    <a:lnTo>
                      <a:pt x="149622" y="186813"/>
                    </a:lnTo>
                    <a:lnTo>
                      <a:pt x="151195" y="188815"/>
                    </a:lnTo>
                    <a:lnTo>
                      <a:pt x="152769" y="193965"/>
                    </a:lnTo>
                    <a:lnTo>
                      <a:pt x="153055" y="202977"/>
                    </a:lnTo>
                    <a:lnTo>
                      <a:pt x="152483" y="203549"/>
                    </a:lnTo>
                    <a:lnTo>
                      <a:pt x="150337" y="203978"/>
                    </a:lnTo>
                    <a:lnTo>
                      <a:pt x="148048" y="203835"/>
                    </a:lnTo>
                    <a:lnTo>
                      <a:pt x="147047" y="203406"/>
                    </a:lnTo>
                    <a:lnTo>
                      <a:pt x="146189" y="202404"/>
                    </a:lnTo>
                    <a:lnTo>
                      <a:pt x="145617" y="200402"/>
                    </a:lnTo>
                    <a:lnTo>
                      <a:pt x="147190" y="199114"/>
                    </a:lnTo>
                    <a:lnTo>
                      <a:pt x="147619" y="196826"/>
                    </a:lnTo>
                    <a:lnTo>
                      <a:pt x="146761" y="194823"/>
                    </a:lnTo>
                    <a:lnTo>
                      <a:pt x="144759" y="194394"/>
                    </a:lnTo>
                    <a:lnTo>
                      <a:pt x="142327" y="192535"/>
                    </a:lnTo>
                    <a:lnTo>
                      <a:pt x="137034" y="186527"/>
                    </a:lnTo>
                    <a:lnTo>
                      <a:pt x="132600" y="182379"/>
                    </a:lnTo>
                    <a:lnTo>
                      <a:pt x="130025" y="178945"/>
                    </a:lnTo>
                    <a:lnTo>
                      <a:pt x="127450" y="177515"/>
                    </a:lnTo>
                    <a:lnTo>
                      <a:pt x="126735" y="176657"/>
                    </a:lnTo>
                    <a:lnTo>
                      <a:pt x="126020" y="175227"/>
                    </a:lnTo>
                    <a:lnTo>
                      <a:pt x="126020" y="173081"/>
                    </a:lnTo>
                    <a:lnTo>
                      <a:pt x="126306" y="171507"/>
                    </a:lnTo>
                    <a:lnTo>
                      <a:pt x="125448" y="169791"/>
                    </a:lnTo>
                    <a:lnTo>
                      <a:pt x="122873" y="167073"/>
                    </a:lnTo>
                    <a:lnTo>
                      <a:pt x="121586" y="165643"/>
                    </a:lnTo>
                    <a:lnTo>
                      <a:pt x="121586" y="163783"/>
                    </a:lnTo>
                    <a:lnTo>
                      <a:pt x="122587" y="162067"/>
                    </a:lnTo>
                    <a:lnTo>
                      <a:pt x="124875" y="160064"/>
                    </a:lnTo>
                    <a:lnTo>
                      <a:pt x="126592" y="155773"/>
                    </a:lnTo>
                    <a:lnTo>
                      <a:pt x="127307" y="153055"/>
                    </a:lnTo>
                    <a:lnTo>
                      <a:pt x="130454" y="147476"/>
                    </a:lnTo>
                    <a:lnTo>
                      <a:pt x="130883" y="142756"/>
                    </a:lnTo>
                    <a:lnTo>
                      <a:pt x="130883" y="138894"/>
                    </a:lnTo>
                    <a:lnTo>
                      <a:pt x="130740" y="136033"/>
                    </a:lnTo>
                    <a:lnTo>
                      <a:pt x="129882" y="130168"/>
                    </a:lnTo>
                    <a:lnTo>
                      <a:pt x="129310" y="126020"/>
                    </a:lnTo>
                    <a:lnTo>
                      <a:pt x="125448" y="120728"/>
                    </a:lnTo>
                    <a:lnTo>
                      <a:pt x="124160" y="120298"/>
                    </a:lnTo>
                    <a:lnTo>
                      <a:pt x="120441" y="120728"/>
                    </a:lnTo>
                    <a:lnTo>
                      <a:pt x="117151" y="121443"/>
                    </a:lnTo>
                    <a:lnTo>
                      <a:pt x="115578" y="122587"/>
                    </a:lnTo>
                    <a:lnTo>
                      <a:pt x="113146" y="122587"/>
                    </a:lnTo>
                    <a:lnTo>
                      <a:pt x="106852" y="123588"/>
                    </a:lnTo>
                    <a:lnTo>
                      <a:pt x="104993" y="124017"/>
                    </a:lnTo>
                    <a:lnTo>
                      <a:pt x="103848" y="124875"/>
                    </a:lnTo>
                    <a:lnTo>
                      <a:pt x="103133" y="125162"/>
                    </a:lnTo>
                    <a:lnTo>
                      <a:pt x="99128" y="121014"/>
                    </a:lnTo>
                    <a:lnTo>
                      <a:pt x="95695" y="116579"/>
                    </a:lnTo>
                    <a:lnTo>
                      <a:pt x="91261" y="108998"/>
                    </a:lnTo>
                    <a:lnTo>
                      <a:pt x="89973" y="108140"/>
                    </a:lnTo>
                    <a:lnTo>
                      <a:pt x="83537" y="110285"/>
                    </a:lnTo>
                    <a:lnTo>
                      <a:pt x="80103" y="111429"/>
                    </a:lnTo>
                    <a:lnTo>
                      <a:pt x="70376" y="114720"/>
                    </a:lnTo>
                    <a:lnTo>
                      <a:pt x="61937" y="117581"/>
                    </a:lnTo>
                    <a:lnTo>
                      <a:pt x="59791" y="118152"/>
                    </a:lnTo>
                    <a:lnTo>
                      <a:pt x="55357" y="119583"/>
                    </a:lnTo>
                    <a:lnTo>
                      <a:pt x="53211" y="120441"/>
                    </a:lnTo>
                    <a:lnTo>
                      <a:pt x="45487" y="122873"/>
                    </a:lnTo>
                    <a:lnTo>
                      <a:pt x="42340" y="124160"/>
                    </a:lnTo>
                    <a:lnTo>
                      <a:pt x="39766" y="125448"/>
                    </a:lnTo>
                    <a:lnTo>
                      <a:pt x="33472" y="127307"/>
                    </a:lnTo>
                    <a:lnTo>
                      <a:pt x="27464" y="129024"/>
                    </a:lnTo>
                    <a:lnTo>
                      <a:pt x="21027" y="130740"/>
                    </a:lnTo>
                    <a:lnTo>
                      <a:pt x="13732" y="132886"/>
                    </a:lnTo>
                    <a:lnTo>
                      <a:pt x="9584" y="134316"/>
                    </a:lnTo>
                    <a:lnTo>
                      <a:pt x="6866" y="135461"/>
                    </a:lnTo>
                    <a:lnTo>
                      <a:pt x="286" y="138036"/>
                    </a:lnTo>
                    <a:lnTo>
                      <a:pt x="0" y="138751"/>
                    </a:lnTo>
                    <a:lnTo>
                      <a:pt x="143" y="140467"/>
                    </a:lnTo>
                    <a:lnTo>
                      <a:pt x="1001" y="144044"/>
                    </a:lnTo>
                    <a:lnTo>
                      <a:pt x="2575" y="147190"/>
                    </a:lnTo>
                    <a:lnTo>
                      <a:pt x="3862" y="149050"/>
                    </a:lnTo>
                    <a:lnTo>
                      <a:pt x="4863" y="153913"/>
                    </a:lnTo>
                    <a:lnTo>
                      <a:pt x="5292" y="158061"/>
                    </a:lnTo>
                    <a:lnTo>
                      <a:pt x="5292" y="162925"/>
                    </a:lnTo>
                    <a:lnTo>
                      <a:pt x="5722" y="168360"/>
                    </a:lnTo>
                    <a:lnTo>
                      <a:pt x="6580" y="168933"/>
                    </a:lnTo>
                    <a:lnTo>
                      <a:pt x="12301" y="169076"/>
                    </a:lnTo>
                    <a:lnTo>
                      <a:pt x="21742" y="169505"/>
                    </a:lnTo>
                    <a:lnTo>
                      <a:pt x="30611" y="169791"/>
                    </a:lnTo>
                    <a:lnTo>
                      <a:pt x="36332" y="173796"/>
                    </a:lnTo>
                    <a:lnTo>
                      <a:pt x="38335" y="174654"/>
                    </a:lnTo>
                    <a:lnTo>
                      <a:pt x="44343" y="175656"/>
                    </a:lnTo>
                    <a:lnTo>
                      <a:pt x="51924" y="182236"/>
                    </a:lnTo>
                    <a:lnTo>
                      <a:pt x="61079" y="182951"/>
                    </a:lnTo>
                    <a:lnTo>
                      <a:pt x="67373" y="184953"/>
                    </a:lnTo>
                    <a:lnTo>
                      <a:pt x="72951" y="187242"/>
                    </a:lnTo>
                    <a:lnTo>
                      <a:pt x="76098" y="189960"/>
                    </a:lnTo>
                    <a:lnTo>
                      <a:pt x="78244" y="190532"/>
                    </a:lnTo>
                    <a:lnTo>
                      <a:pt x="80961" y="190818"/>
                    </a:lnTo>
                    <a:lnTo>
                      <a:pt x="82392" y="191104"/>
                    </a:lnTo>
                    <a:lnTo>
                      <a:pt x="82106" y="192964"/>
                    </a:lnTo>
                    <a:lnTo>
                      <a:pt x="80246" y="196397"/>
                    </a:lnTo>
                    <a:lnTo>
                      <a:pt x="80390" y="201117"/>
                    </a:lnTo>
                    <a:lnTo>
                      <a:pt x="82964" y="207697"/>
                    </a:lnTo>
                    <a:lnTo>
                      <a:pt x="83393" y="213419"/>
                    </a:lnTo>
                    <a:lnTo>
                      <a:pt x="82535" y="223575"/>
                    </a:lnTo>
                    <a:lnTo>
                      <a:pt x="82535" y="233445"/>
                    </a:lnTo>
                    <a:lnTo>
                      <a:pt x="82821" y="236878"/>
                    </a:lnTo>
                    <a:lnTo>
                      <a:pt x="83250" y="239309"/>
                    </a:lnTo>
                    <a:lnTo>
                      <a:pt x="83822" y="240597"/>
                    </a:lnTo>
                    <a:lnTo>
                      <a:pt x="83679" y="242027"/>
                    </a:lnTo>
                    <a:lnTo>
                      <a:pt x="82106" y="246175"/>
                    </a:lnTo>
                    <a:lnTo>
                      <a:pt x="80961" y="250466"/>
                    </a:lnTo>
                    <a:lnTo>
                      <a:pt x="80961" y="252183"/>
                    </a:lnTo>
                    <a:lnTo>
                      <a:pt x="80390" y="253471"/>
                    </a:lnTo>
                    <a:lnTo>
                      <a:pt x="79531" y="254615"/>
                    </a:lnTo>
                    <a:lnTo>
                      <a:pt x="75526" y="256618"/>
                    </a:lnTo>
                    <a:lnTo>
                      <a:pt x="74811" y="257762"/>
                    </a:lnTo>
                    <a:lnTo>
                      <a:pt x="74811" y="260050"/>
                    </a:lnTo>
                    <a:lnTo>
                      <a:pt x="75383" y="261910"/>
                    </a:lnTo>
                    <a:lnTo>
                      <a:pt x="76814" y="262625"/>
                    </a:lnTo>
                    <a:lnTo>
                      <a:pt x="78673" y="263770"/>
                    </a:lnTo>
                    <a:lnTo>
                      <a:pt x="79388" y="265200"/>
                    </a:lnTo>
                    <a:lnTo>
                      <a:pt x="79388" y="266630"/>
                    </a:lnTo>
                    <a:lnTo>
                      <a:pt x="78816" y="269348"/>
                    </a:lnTo>
                    <a:lnTo>
                      <a:pt x="77243" y="274069"/>
                    </a:lnTo>
                    <a:lnTo>
                      <a:pt x="78816" y="279218"/>
                    </a:lnTo>
                    <a:lnTo>
                      <a:pt x="80532" y="282651"/>
                    </a:lnTo>
                    <a:lnTo>
                      <a:pt x="83107" y="286656"/>
                    </a:lnTo>
                    <a:lnTo>
                      <a:pt x="84108" y="289088"/>
                    </a:lnTo>
                    <a:lnTo>
                      <a:pt x="84108" y="290948"/>
                    </a:lnTo>
                    <a:lnTo>
                      <a:pt x="83679" y="292664"/>
                    </a:lnTo>
                    <a:lnTo>
                      <a:pt x="79960" y="299816"/>
                    </a:lnTo>
                    <a:lnTo>
                      <a:pt x="77243" y="304394"/>
                    </a:lnTo>
                    <a:lnTo>
                      <a:pt x="74096" y="309257"/>
                    </a:lnTo>
                    <a:lnTo>
                      <a:pt x="69661" y="312261"/>
                    </a:lnTo>
                    <a:lnTo>
                      <a:pt x="68517" y="313691"/>
                    </a:lnTo>
                    <a:lnTo>
                      <a:pt x="68088" y="315408"/>
                    </a:lnTo>
                    <a:lnTo>
                      <a:pt x="68231" y="318984"/>
                    </a:lnTo>
                    <a:lnTo>
                      <a:pt x="68088" y="322846"/>
                    </a:lnTo>
                    <a:lnTo>
                      <a:pt x="64369" y="328710"/>
                    </a:lnTo>
                    <a:lnTo>
                      <a:pt x="66657" y="333717"/>
                    </a:lnTo>
                    <a:lnTo>
                      <a:pt x="66228" y="334146"/>
                    </a:lnTo>
                    <a:lnTo>
                      <a:pt x="64941" y="334862"/>
                    </a:lnTo>
                    <a:lnTo>
                      <a:pt x="59648" y="340583"/>
                    </a:lnTo>
                    <a:lnTo>
                      <a:pt x="54213" y="346305"/>
                    </a:lnTo>
                    <a:lnTo>
                      <a:pt x="50207" y="350453"/>
                    </a:lnTo>
                    <a:lnTo>
                      <a:pt x="45773" y="355317"/>
                    </a:lnTo>
                    <a:lnTo>
                      <a:pt x="40767" y="360609"/>
                    </a:lnTo>
                    <a:lnTo>
                      <a:pt x="36476" y="365186"/>
                    </a:lnTo>
                    <a:lnTo>
                      <a:pt x="32184" y="368476"/>
                    </a:lnTo>
                    <a:lnTo>
                      <a:pt x="32327" y="370193"/>
                    </a:lnTo>
                    <a:lnTo>
                      <a:pt x="32614" y="370908"/>
                    </a:lnTo>
                    <a:lnTo>
                      <a:pt x="34044" y="375342"/>
                    </a:lnTo>
                    <a:lnTo>
                      <a:pt x="36190" y="381779"/>
                    </a:lnTo>
                    <a:lnTo>
                      <a:pt x="37620" y="387930"/>
                    </a:lnTo>
                    <a:lnTo>
                      <a:pt x="39623" y="396226"/>
                    </a:lnTo>
                    <a:lnTo>
                      <a:pt x="39479" y="400804"/>
                    </a:lnTo>
                    <a:lnTo>
                      <a:pt x="40052" y="402663"/>
                    </a:lnTo>
                    <a:lnTo>
                      <a:pt x="41768" y="404952"/>
                    </a:lnTo>
                    <a:lnTo>
                      <a:pt x="43914" y="408814"/>
                    </a:lnTo>
                    <a:lnTo>
                      <a:pt x="44629" y="410960"/>
                    </a:lnTo>
                    <a:lnTo>
                      <a:pt x="45344" y="412533"/>
                    </a:lnTo>
                    <a:lnTo>
                      <a:pt x="47633" y="415680"/>
                    </a:lnTo>
                    <a:lnTo>
                      <a:pt x="49492" y="420401"/>
                    </a:lnTo>
                    <a:lnTo>
                      <a:pt x="50923" y="426694"/>
                    </a:lnTo>
                    <a:lnTo>
                      <a:pt x="52210" y="429555"/>
                    </a:lnTo>
                    <a:lnTo>
                      <a:pt x="52782" y="431129"/>
                    </a:lnTo>
                    <a:lnTo>
                      <a:pt x="53354" y="433847"/>
                    </a:lnTo>
                    <a:lnTo>
                      <a:pt x="53211" y="439425"/>
                    </a:lnTo>
                    <a:lnTo>
                      <a:pt x="53211" y="446005"/>
                    </a:lnTo>
                    <a:lnTo>
                      <a:pt x="53354" y="453300"/>
                    </a:lnTo>
                    <a:lnTo>
                      <a:pt x="53354" y="459451"/>
                    </a:lnTo>
                    <a:lnTo>
                      <a:pt x="53069" y="462455"/>
                    </a:lnTo>
                    <a:lnTo>
                      <a:pt x="53211" y="471181"/>
                    </a:lnTo>
                    <a:lnTo>
                      <a:pt x="51352" y="475758"/>
                    </a:lnTo>
                    <a:lnTo>
                      <a:pt x="51495" y="479334"/>
                    </a:lnTo>
                    <a:lnTo>
                      <a:pt x="52210" y="481623"/>
                    </a:lnTo>
                    <a:lnTo>
                      <a:pt x="52782" y="482195"/>
                    </a:lnTo>
                    <a:lnTo>
                      <a:pt x="55500" y="483625"/>
                    </a:lnTo>
                    <a:lnTo>
                      <a:pt x="55786" y="486629"/>
                    </a:lnTo>
                    <a:lnTo>
                      <a:pt x="55500" y="489919"/>
                    </a:lnTo>
                    <a:lnTo>
                      <a:pt x="54928" y="492065"/>
                    </a:lnTo>
                    <a:lnTo>
                      <a:pt x="55214" y="494210"/>
                    </a:lnTo>
                    <a:lnTo>
                      <a:pt x="56072" y="497500"/>
                    </a:lnTo>
                    <a:lnTo>
                      <a:pt x="56930" y="499789"/>
                    </a:lnTo>
                    <a:lnTo>
                      <a:pt x="57074" y="510088"/>
                    </a:lnTo>
                    <a:lnTo>
                      <a:pt x="59791" y="509945"/>
                    </a:lnTo>
                    <a:lnTo>
                      <a:pt x="64369" y="510803"/>
                    </a:lnTo>
                    <a:lnTo>
                      <a:pt x="68088" y="510660"/>
                    </a:lnTo>
                    <a:lnTo>
                      <a:pt x="71521" y="510660"/>
                    </a:lnTo>
                    <a:lnTo>
                      <a:pt x="77099" y="510517"/>
                    </a:lnTo>
                    <a:lnTo>
                      <a:pt x="80532" y="510374"/>
                    </a:lnTo>
                    <a:lnTo>
                      <a:pt x="80532" y="509802"/>
                    </a:lnTo>
                    <a:lnTo>
                      <a:pt x="81963" y="491207"/>
                    </a:lnTo>
                    <a:lnTo>
                      <a:pt x="82535" y="485771"/>
                    </a:lnTo>
                    <a:lnTo>
                      <a:pt x="81391" y="485914"/>
                    </a:lnTo>
                    <a:lnTo>
                      <a:pt x="80676" y="487201"/>
                    </a:lnTo>
                    <a:lnTo>
                      <a:pt x="79388" y="491636"/>
                    </a:lnTo>
                    <a:lnTo>
                      <a:pt x="77958" y="490777"/>
                    </a:lnTo>
                    <a:lnTo>
                      <a:pt x="76956" y="489633"/>
                    </a:lnTo>
                    <a:lnTo>
                      <a:pt x="74954" y="488203"/>
                    </a:lnTo>
                    <a:lnTo>
                      <a:pt x="73237" y="486057"/>
                    </a:lnTo>
                    <a:lnTo>
                      <a:pt x="71521" y="483196"/>
                    </a:lnTo>
                    <a:lnTo>
                      <a:pt x="73523" y="479906"/>
                    </a:lnTo>
                    <a:lnTo>
                      <a:pt x="75526" y="477331"/>
                    </a:lnTo>
                    <a:lnTo>
                      <a:pt x="77672" y="471610"/>
                    </a:lnTo>
                    <a:lnTo>
                      <a:pt x="82678" y="466746"/>
                    </a:lnTo>
                    <a:lnTo>
                      <a:pt x="94407" y="459308"/>
                    </a:lnTo>
                    <a:lnTo>
                      <a:pt x="99986" y="457019"/>
                    </a:lnTo>
                    <a:lnTo>
                      <a:pt x="109141" y="453157"/>
                    </a:lnTo>
                    <a:lnTo>
                      <a:pt x="132457" y="445290"/>
                    </a:lnTo>
                    <a:lnTo>
                      <a:pt x="144043" y="439854"/>
                    </a:lnTo>
                    <a:lnTo>
                      <a:pt x="149050" y="436421"/>
                    </a:lnTo>
                    <a:lnTo>
                      <a:pt x="152053" y="432845"/>
                    </a:lnTo>
                    <a:lnTo>
                      <a:pt x="157489" y="424549"/>
                    </a:lnTo>
                    <a:lnTo>
                      <a:pt x="159063" y="421259"/>
                    </a:lnTo>
                    <a:lnTo>
                      <a:pt x="160636" y="413535"/>
                    </a:lnTo>
                    <a:lnTo>
                      <a:pt x="160064" y="412247"/>
                    </a:lnTo>
                    <a:lnTo>
                      <a:pt x="158920" y="412247"/>
                    </a:lnTo>
                    <a:lnTo>
                      <a:pt x="158205" y="414393"/>
                    </a:lnTo>
                    <a:lnTo>
                      <a:pt x="156345" y="413964"/>
                    </a:lnTo>
                    <a:lnTo>
                      <a:pt x="155487" y="412677"/>
                    </a:lnTo>
                    <a:lnTo>
                      <a:pt x="155629" y="409816"/>
                    </a:lnTo>
                    <a:lnTo>
                      <a:pt x="159206" y="393223"/>
                    </a:lnTo>
                    <a:lnTo>
                      <a:pt x="161637" y="386214"/>
                    </a:lnTo>
                    <a:lnTo>
                      <a:pt x="159635" y="380206"/>
                    </a:lnTo>
                    <a:lnTo>
                      <a:pt x="159063" y="376630"/>
                    </a:lnTo>
                    <a:lnTo>
                      <a:pt x="160636" y="367618"/>
                    </a:lnTo>
                    <a:lnTo>
                      <a:pt x="160636" y="365329"/>
                    </a:lnTo>
                    <a:lnTo>
                      <a:pt x="160350" y="363613"/>
                    </a:lnTo>
                    <a:lnTo>
                      <a:pt x="159492" y="361753"/>
                    </a:lnTo>
                    <a:lnTo>
                      <a:pt x="159206" y="359751"/>
                    </a:lnTo>
                    <a:lnTo>
                      <a:pt x="158061" y="359465"/>
                    </a:lnTo>
                    <a:lnTo>
                      <a:pt x="156917" y="361467"/>
                    </a:lnTo>
                    <a:lnTo>
                      <a:pt x="156345" y="365759"/>
                    </a:lnTo>
                    <a:lnTo>
                      <a:pt x="156631" y="368476"/>
                    </a:lnTo>
                    <a:lnTo>
                      <a:pt x="155916" y="370193"/>
                    </a:lnTo>
                    <a:lnTo>
                      <a:pt x="153770" y="368333"/>
                    </a:lnTo>
                    <a:lnTo>
                      <a:pt x="154199" y="364042"/>
                    </a:lnTo>
                    <a:lnTo>
                      <a:pt x="154199" y="357033"/>
                    </a:lnTo>
                    <a:lnTo>
                      <a:pt x="152483" y="348308"/>
                    </a:lnTo>
                    <a:lnTo>
                      <a:pt x="152340" y="344874"/>
                    </a:lnTo>
                    <a:lnTo>
                      <a:pt x="148191" y="336721"/>
                    </a:lnTo>
                    <a:lnTo>
                      <a:pt x="147905" y="330570"/>
                    </a:lnTo>
                    <a:lnTo>
                      <a:pt x="143757" y="318269"/>
                    </a:lnTo>
                    <a:lnTo>
                      <a:pt x="140610" y="314120"/>
                    </a:lnTo>
                    <a:lnTo>
                      <a:pt x="137177" y="310687"/>
                    </a:lnTo>
                    <a:lnTo>
                      <a:pt x="135460" y="307826"/>
                    </a:lnTo>
                    <a:lnTo>
                      <a:pt x="135175" y="305681"/>
                    </a:lnTo>
                    <a:lnTo>
                      <a:pt x="136748" y="295954"/>
                    </a:lnTo>
                    <a:lnTo>
                      <a:pt x="136605" y="290804"/>
                    </a:lnTo>
                    <a:lnTo>
                      <a:pt x="136891" y="287515"/>
                    </a:lnTo>
                    <a:lnTo>
                      <a:pt x="135604" y="285798"/>
                    </a:lnTo>
                    <a:lnTo>
                      <a:pt x="133744" y="283796"/>
                    </a:lnTo>
                    <a:lnTo>
                      <a:pt x="135890" y="283939"/>
                    </a:lnTo>
                    <a:lnTo>
                      <a:pt x="139895" y="287515"/>
                    </a:lnTo>
                    <a:lnTo>
                      <a:pt x="141039" y="287515"/>
                    </a:lnTo>
                    <a:lnTo>
                      <a:pt x="142756" y="287228"/>
                    </a:lnTo>
                    <a:lnTo>
                      <a:pt x="155344" y="277216"/>
                    </a:lnTo>
                    <a:lnTo>
                      <a:pt x="163926" y="267059"/>
                    </a:lnTo>
                    <a:lnTo>
                      <a:pt x="170077" y="261767"/>
                    </a:lnTo>
                    <a:lnTo>
                      <a:pt x="173939" y="259192"/>
                    </a:lnTo>
                    <a:lnTo>
                      <a:pt x="178230" y="257047"/>
                    </a:lnTo>
                    <a:lnTo>
                      <a:pt x="180090" y="257905"/>
                    </a:lnTo>
                    <a:lnTo>
                      <a:pt x="181663" y="257619"/>
                    </a:lnTo>
                    <a:lnTo>
                      <a:pt x="182379" y="253184"/>
                    </a:lnTo>
                    <a:lnTo>
                      <a:pt x="184381" y="255473"/>
                    </a:lnTo>
                    <a:lnTo>
                      <a:pt x="186670" y="254758"/>
                    </a:lnTo>
                    <a:lnTo>
                      <a:pt x="186956" y="252326"/>
                    </a:lnTo>
                    <a:lnTo>
                      <a:pt x="189531" y="248750"/>
                    </a:lnTo>
                    <a:lnTo>
                      <a:pt x="190818" y="246890"/>
                    </a:lnTo>
                    <a:lnTo>
                      <a:pt x="197255" y="240454"/>
                    </a:lnTo>
                    <a:lnTo>
                      <a:pt x="201689" y="234875"/>
                    </a:lnTo>
                    <a:lnTo>
                      <a:pt x="202261" y="233302"/>
                    </a:lnTo>
                    <a:lnTo>
                      <a:pt x="202834" y="230584"/>
                    </a:lnTo>
                    <a:lnTo>
                      <a:pt x="204693" y="228867"/>
                    </a:lnTo>
                    <a:lnTo>
                      <a:pt x="206266" y="228009"/>
                    </a:lnTo>
                    <a:lnTo>
                      <a:pt x="212131" y="222859"/>
                    </a:lnTo>
                    <a:lnTo>
                      <a:pt x="220142" y="217567"/>
                    </a:lnTo>
                    <a:lnTo>
                      <a:pt x="230012" y="212131"/>
                    </a:lnTo>
                    <a:lnTo>
                      <a:pt x="236305" y="209843"/>
                    </a:lnTo>
                    <a:lnTo>
                      <a:pt x="237450" y="208412"/>
                    </a:lnTo>
                    <a:lnTo>
                      <a:pt x="239309" y="207411"/>
                    </a:lnTo>
                    <a:lnTo>
                      <a:pt x="246318" y="205122"/>
                    </a:lnTo>
                    <a:lnTo>
                      <a:pt x="254042" y="202404"/>
                    </a:lnTo>
                    <a:lnTo>
                      <a:pt x="255044" y="201403"/>
                    </a:lnTo>
                    <a:lnTo>
                      <a:pt x="256474" y="201260"/>
                    </a:lnTo>
                    <a:lnTo>
                      <a:pt x="257762" y="201689"/>
                    </a:lnTo>
                    <a:lnTo>
                      <a:pt x="261624" y="201260"/>
                    </a:lnTo>
                    <a:lnTo>
                      <a:pt x="263769" y="200116"/>
                    </a:lnTo>
                    <a:lnTo>
                      <a:pt x="267632" y="199114"/>
                    </a:lnTo>
                    <a:lnTo>
                      <a:pt x="270492" y="195109"/>
                    </a:lnTo>
                    <a:lnTo>
                      <a:pt x="272352" y="193536"/>
                    </a:lnTo>
                    <a:lnTo>
                      <a:pt x="283938" y="186956"/>
                    </a:lnTo>
                    <a:lnTo>
                      <a:pt x="288087" y="183523"/>
                    </a:lnTo>
                    <a:lnTo>
                      <a:pt x="290518" y="182521"/>
                    </a:lnTo>
                    <a:lnTo>
                      <a:pt x="288945" y="178230"/>
                    </a:lnTo>
                    <a:lnTo>
                      <a:pt x="291090" y="176800"/>
                    </a:lnTo>
                    <a:lnTo>
                      <a:pt x="294810" y="176085"/>
                    </a:lnTo>
                    <a:lnTo>
                      <a:pt x="298242" y="171078"/>
                    </a:lnTo>
                    <a:lnTo>
                      <a:pt x="298529" y="169934"/>
                    </a:lnTo>
                    <a:lnTo>
                      <a:pt x="298529" y="168504"/>
                    </a:lnTo>
                    <a:lnTo>
                      <a:pt x="301533" y="165070"/>
                    </a:lnTo>
                    <a:lnTo>
                      <a:pt x="304680" y="161781"/>
                    </a:lnTo>
                    <a:lnTo>
                      <a:pt x="312118" y="152912"/>
                    </a:lnTo>
                    <a:lnTo>
                      <a:pt x="314979" y="146332"/>
                    </a:lnTo>
                    <a:lnTo>
                      <a:pt x="314979" y="144329"/>
                    </a:lnTo>
                    <a:lnTo>
                      <a:pt x="313977" y="141898"/>
                    </a:lnTo>
                    <a:lnTo>
                      <a:pt x="314693" y="140897"/>
                    </a:lnTo>
                    <a:lnTo>
                      <a:pt x="316266" y="140324"/>
                    </a:lnTo>
                    <a:lnTo>
                      <a:pt x="315980" y="138751"/>
                    </a:lnTo>
                    <a:lnTo>
                      <a:pt x="316409" y="136176"/>
                    </a:lnTo>
                    <a:lnTo>
                      <a:pt x="318698" y="133601"/>
                    </a:lnTo>
                    <a:lnTo>
                      <a:pt x="320414" y="132028"/>
                    </a:lnTo>
                    <a:lnTo>
                      <a:pt x="320700" y="12973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5" name="Freeform: Shape 454">
                <a:extLst>
                  <a:ext uri="{FF2B5EF4-FFF2-40B4-BE49-F238E27FC236}">
                    <a16:creationId xmlns:a16="http://schemas.microsoft.com/office/drawing/2014/main" id="{CCE6819E-073E-23DD-2947-C6F1190E9A97}"/>
                  </a:ext>
                  <a:ext uri="{C183D7F6-B498-43B3-948B-1728B52AA6E4}">
                    <adec:decorative xmlns:adec="http://schemas.microsoft.com/office/drawing/2017/decorative" val="1"/>
                  </a:ext>
                </a:extLst>
              </p:cNvPr>
              <p:cNvSpPr/>
              <p:nvPr/>
            </p:nvSpPr>
            <p:spPr>
              <a:xfrm>
                <a:off x="8778998" y="3672059"/>
                <a:ext cx="270635" cy="582896"/>
              </a:xfrm>
              <a:custGeom>
                <a:avLst/>
                <a:gdLst>
                  <a:gd name="connsiteX0" fmla="*/ 177658 w 270635"/>
                  <a:gd name="connsiteY0" fmla="*/ 527825 h 582896"/>
                  <a:gd name="connsiteX1" fmla="*/ 177801 w 270635"/>
                  <a:gd name="connsiteY1" fmla="*/ 526538 h 582896"/>
                  <a:gd name="connsiteX2" fmla="*/ 177229 w 270635"/>
                  <a:gd name="connsiteY2" fmla="*/ 525823 h 582896"/>
                  <a:gd name="connsiteX3" fmla="*/ 175798 w 270635"/>
                  <a:gd name="connsiteY3" fmla="*/ 522676 h 582896"/>
                  <a:gd name="connsiteX4" fmla="*/ 176085 w 270635"/>
                  <a:gd name="connsiteY4" fmla="*/ 527682 h 582896"/>
                  <a:gd name="connsiteX5" fmla="*/ 177944 w 270635"/>
                  <a:gd name="connsiteY5" fmla="*/ 529542 h 582896"/>
                  <a:gd name="connsiteX6" fmla="*/ 177658 w 270635"/>
                  <a:gd name="connsiteY6" fmla="*/ 527825 h 582896"/>
                  <a:gd name="connsiteX7" fmla="*/ 179088 w 270635"/>
                  <a:gd name="connsiteY7" fmla="*/ 509945 h 582896"/>
                  <a:gd name="connsiteX8" fmla="*/ 178516 w 270635"/>
                  <a:gd name="connsiteY8" fmla="*/ 509659 h 582896"/>
                  <a:gd name="connsiteX9" fmla="*/ 177515 w 270635"/>
                  <a:gd name="connsiteY9" fmla="*/ 509516 h 582896"/>
                  <a:gd name="connsiteX10" fmla="*/ 177086 w 270635"/>
                  <a:gd name="connsiteY10" fmla="*/ 509802 h 582896"/>
                  <a:gd name="connsiteX11" fmla="*/ 176513 w 270635"/>
                  <a:gd name="connsiteY11" fmla="*/ 511233 h 582896"/>
                  <a:gd name="connsiteX12" fmla="*/ 177658 w 270635"/>
                  <a:gd name="connsiteY12" fmla="*/ 513235 h 582896"/>
                  <a:gd name="connsiteX13" fmla="*/ 178659 w 270635"/>
                  <a:gd name="connsiteY13" fmla="*/ 513664 h 582896"/>
                  <a:gd name="connsiteX14" fmla="*/ 179088 w 270635"/>
                  <a:gd name="connsiteY14" fmla="*/ 513807 h 582896"/>
                  <a:gd name="connsiteX15" fmla="*/ 179374 w 270635"/>
                  <a:gd name="connsiteY15" fmla="*/ 513664 h 582896"/>
                  <a:gd name="connsiteX16" fmla="*/ 178803 w 270635"/>
                  <a:gd name="connsiteY16" fmla="*/ 512377 h 582896"/>
                  <a:gd name="connsiteX17" fmla="*/ 178803 w 270635"/>
                  <a:gd name="connsiteY17" fmla="*/ 511376 h 582896"/>
                  <a:gd name="connsiteX18" fmla="*/ 179088 w 270635"/>
                  <a:gd name="connsiteY18" fmla="*/ 510231 h 582896"/>
                  <a:gd name="connsiteX19" fmla="*/ 179088 w 270635"/>
                  <a:gd name="connsiteY19" fmla="*/ 509945 h 582896"/>
                  <a:gd name="connsiteX20" fmla="*/ 177372 w 270635"/>
                  <a:gd name="connsiteY20" fmla="*/ 506512 h 582896"/>
                  <a:gd name="connsiteX21" fmla="*/ 177229 w 270635"/>
                  <a:gd name="connsiteY21" fmla="*/ 506226 h 582896"/>
                  <a:gd name="connsiteX22" fmla="*/ 176800 w 270635"/>
                  <a:gd name="connsiteY22" fmla="*/ 506512 h 582896"/>
                  <a:gd name="connsiteX23" fmla="*/ 175083 w 270635"/>
                  <a:gd name="connsiteY23" fmla="*/ 506369 h 582896"/>
                  <a:gd name="connsiteX24" fmla="*/ 173510 w 270635"/>
                  <a:gd name="connsiteY24" fmla="*/ 507799 h 582896"/>
                  <a:gd name="connsiteX25" fmla="*/ 173939 w 270635"/>
                  <a:gd name="connsiteY25" fmla="*/ 508515 h 582896"/>
                  <a:gd name="connsiteX26" fmla="*/ 175512 w 270635"/>
                  <a:gd name="connsiteY26" fmla="*/ 509802 h 582896"/>
                  <a:gd name="connsiteX27" fmla="*/ 177229 w 270635"/>
                  <a:gd name="connsiteY27" fmla="*/ 507513 h 582896"/>
                  <a:gd name="connsiteX28" fmla="*/ 177372 w 270635"/>
                  <a:gd name="connsiteY28" fmla="*/ 506512 h 582896"/>
                  <a:gd name="connsiteX29" fmla="*/ 163211 w 270635"/>
                  <a:gd name="connsiteY29" fmla="*/ 382781 h 582896"/>
                  <a:gd name="connsiteX30" fmla="*/ 163067 w 270635"/>
                  <a:gd name="connsiteY30" fmla="*/ 381779 h 582896"/>
                  <a:gd name="connsiteX31" fmla="*/ 162639 w 270635"/>
                  <a:gd name="connsiteY31" fmla="*/ 381064 h 582896"/>
                  <a:gd name="connsiteX32" fmla="*/ 161494 w 270635"/>
                  <a:gd name="connsiteY32" fmla="*/ 380492 h 582896"/>
                  <a:gd name="connsiteX33" fmla="*/ 160779 w 270635"/>
                  <a:gd name="connsiteY33" fmla="*/ 380778 h 582896"/>
                  <a:gd name="connsiteX34" fmla="*/ 159349 w 270635"/>
                  <a:gd name="connsiteY34" fmla="*/ 381922 h 582896"/>
                  <a:gd name="connsiteX35" fmla="*/ 159635 w 270635"/>
                  <a:gd name="connsiteY35" fmla="*/ 386643 h 582896"/>
                  <a:gd name="connsiteX36" fmla="*/ 161351 w 270635"/>
                  <a:gd name="connsiteY36" fmla="*/ 388645 h 582896"/>
                  <a:gd name="connsiteX37" fmla="*/ 162496 w 270635"/>
                  <a:gd name="connsiteY37" fmla="*/ 388216 h 582896"/>
                  <a:gd name="connsiteX38" fmla="*/ 162925 w 270635"/>
                  <a:gd name="connsiteY38" fmla="*/ 383782 h 582896"/>
                  <a:gd name="connsiteX39" fmla="*/ 163211 w 270635"/>
                  <a:gd name="connsiteY39" fmla="*/ 382781 h 582896"/>
                  <a:gd name="connsiteX40" fmla="*/ 23173 w 270635"/>
                  <a:gd name="connsiteY40" fmla="*/ 270636 h 582896"/>
                  <a:gd name="connsiteX41" fmla="*/ 21885 w 270635"/>
                  <a:gd name="connsiteY41" fmla="*/ 269348 h 582896"/>
                  <a:gd name="connsiteX42" fmla="*/ 21885 w 270635"/>
                  <a:gd name="connsiteY42" fmla="*/ 272066 h 582896"/>
                  <a:gd name="connsiteX43" fmla="*/ 23745 w 270635"/>
                  <a:gd name="connsiteY43" fmla="*/ 276214 h 582896"/>
                  <a:gd name="connsiteX44" fmla="*/ 25176 w 270635"/>
                  <a:gd name="connsiteY44" fmla="*/ 277502 h 582896"/>
                  <a:gd name="connsiteX45" fmla="*/ 24746 w 270635"/>
                  <a:gd name="connsiteY45" fmla="*/ 274498 h 582896"/>
                  <a:gd name="connsiteX46" fmla="*/ 23173 w 270635"/>
                  <a:gd name="connsiteY46" fmla="*/ 270636 h 582896"/>
                  <a:gd name="connsiteX47" fmla="*/ 179518 w 270635"/>
                  <a:gd name="connsiteY47" fmla="*/ 579893 h 582896"/>
                  <a:gd name="connsiteX48" fmla="*/ 178803 w 270635"/>
                  <a:gd name="connsiteY48" fmla="*/ 582754 h 582896"/>
                  <a:gd name="connsiteX49" fmla="*/ 179231 w 270635"/>
                  <a:gd name="connsiteY49" fmla="*/ 582897 h 582896"/>
                  <a:gd name="connsiteX50" fmla="*/ 180662 w 270635"/>
                  <a:gd name="connsiteY50" fmla="*/ 581180 h 582896"/>
                  <a:gd name="connsiteX51" fmla="*/ 182092 w 270635"/>
                  <a:gd name="connsiteY51" fmla="*/ 580608 h 582896"/>
                  <a:gd name="connsiteX52" fmla="*/ 183666 w 270635"/>
                  <a:gd name="connsiteY52" fmla="*/ 579034 h 582896"/>
                  <a:gd name="connsiteX53" fmla="*/ 183952 w 270635"/>
                  <a:gd name="connsiteY53" fmla="*/ 577747 h 582896"/>
                  <a:gd name="connsiteX54" fmla="*/ 181806 w 270635"/>
                  <a:gd name="connsiteY54" fmla="*/ 577890 h 582896"/>
                  <a:gd name="connsiteX55" fmla="*/ 179518 w 270635"/>
                  <a:gd name="connsiteY55" fmla="*/ 579893 h 582896"/>
                  <a:gd name="connsiteX56" fmla="*/ 43056 w 270635"/>
                  <a:gd name="connsiteY56" fmla="*/ 306682 h 582896"/>
                  <a:gd name="connsiteX57" fmla="*/ 39050 w 270635"/>
                  <a:gd name="connsiteY57" fmla="*/ 307398 h 582896"/>
                  <a:gd name="connsiteX58" fmla="*/ 41482 w 270635"/>
                  <a:gd name="connsiteY58" fmla="*/ 310687 h 582896"/>
                  <a:gd name="connsiteX59" fmla="*/ 44629 w 270635"/>
                  <a:gd name="connsiteY59" fmla="*/ 313262 h 582896"/>
                  <a:gd name="connsiteX60" fmla="*/ 45201 w 270635"/>
                  <a:gd name="connsiteY60" fmla="*/ 312976 h 582896"/>
                  <a:gd name="connsiteX61" fmla="*/ 46059 w 270635"/>
                  <a:gd name="connsiteY61" fmla="*/ 311975 h 582896"/>
                  <a:gd name="connsiteX62" fmla="*/ 46917 w 270635"/>
                  <a:gd name="connsiteY62" fmla="*/ 309114 h 582896"/>
                  <a:gd name="connsiteX63" fmla="*/ 46917 w 270635"/>
                  <a:gd name="connsiteY63" fmla="*/ 307398 h 582896"/>
                  <a:gd name="connsiteX64" fmla="*/ 43056 w 270635"/>
                  <a:gd name="connsiteY64" fmla="*/ 306682 h 582896"/>
                  <a:gd name="connsiteX65" fmla="*/ 71092 w 270635"/>
                  <a:gd name="connsiteY65" fmla="*/ 391363 h 582896"/>
                  <a:gd name="connsiteX66" fmla="*/ 69518 w 270635"/>
                  <a:gd name="connsiteY66" fmla="*/ 393795 h 582896"/>
                  <a:gd name="connsiteX67" fmla="*/ 66372 w 270635"/>
                  <a:gd name="connsiteY67" fmla="*/ 396227 h 582896"/>
                  <a:gd name="connsiteX68" fmla="*/ 67087 w 270635"/>
                  <a:gd name="connsiteY68" fmla="*/ 400661 h 582896"/>
                  <a:gd name="connsiteX69" fmla="*/ 69090 w 270635"/>
                  <a:gd name="connsiteY69" fmla="*/ 397657 h 582896"/>
                  <a:gd name="connsiteX70" fmla="*/ 71807 w 270635"/>
                  <a:gd name="connsiteY70" fmla="*/ 395368 h 582896"/>
                  <a:gd name="connsiteX71" fmla="*/ 73381 w 270635"/>
                  <a:gd name="connsiteY71" fmla="*/ 391649 h 582896"/>
                  <a:gd name="connsiteX72" fmla="*/ 72808 w 270635"/>
                  <a:gd name="connsiteY72" fmla="*/ 389647 h 582896"/>
                  <a:gd name="connsiteX73" fmla="*/ 71092 w 270635"/>
                  <a:gd name="connsiteY73" fmla="*/ 391363 h 582896"/>
                  <a:gd name="connsiteX74" fmla="*/ 76670 w 270635"/>
                  <a:gd name="connsiteY74" fmla="*/ 401519 h 582896"/>
                  <a:gd name="connsiteX75" fmla="*/ 76957 w 270635"/>
                  <a:gd name="connsiteY75" fmla="*/ 401805 h 582896"/>
                  <a:gd name="connsiteX76" fmla="*/ 78244 w 270635"/>
                  <a:gd name="connsiteY76" fmla="*/ 402378 h 582896"/>
                  <a:gd name="connsiteX77" fmla="*/ 78816 w 270635"/>
                  <a:gd name="connsiteY77" fmla="*/ 401662 h 582896"/>
                  <a:gd name="connsiteX78" fmla="*/ 79818 w 270635"/>
                  <a:gd name="connsiteY78" fmla="*/ 399374 h 582896"/>
                  <a:gd name="connsiteX79" fmla="*/ 79531 w 270635"/>
                  <a:gd name="connsiteY79" fmla="*/ 398086 h 582896"/>
                  <a:gd name="connsiteX80" fmla="*/ 76670 w 270635"/>
                  <a:gd name="connsiteY80" fmla="*/ 401519 h 582896"/>
                  <a:gd name="connsiteX81" fmla="*/ 39193 w 270635"/>
                  <a:gd name="connsiteY81" fmla="*/ 275356 h 582896"/>
                  <a:gd name="connsiteX82" fmla="*/ 36762 w 270635"/>
                  <a:gd name="connsiteY82" fmla="*/ 273496 h 582896"/>
                  <a:gd name="connsiteX83" fmla="*/ 36905 w 270635"/>
                  <a:gd name="connsiteY83" fmla="*/ 275785 h 582896"/>
                  <a:gd name="connsiteX84" fmla="*/ 37620 w 270635"/>
                  <a:gd name="connsiteY84" fmla="*/ 278074 h 582896"/>
                  <a:gd name="connsiteX85" fmla="*/ 39622 w 270635"/>
                  <a:gd name="connsiteY85" fmla="*/ 279647 h 582896"/>
                  <a:gd name="connsiteX86" fmla="*/ 39193 w 270635"/>
                  <a:gd name="connsiteY86" fmla="*/ 275356 h 582896"/>
                  <a:gd name="connsiteX87" fmla="*/ 269777 w 270635"/>
                  <a:gd name="connsiteY87" fmla="*/ 218568 h 582896"/>
                  <a:gd name="connsiteX88" fmla="*/ 269920 w 270635"/>
                  <a:gd name="connsiteY88" fmla="*/ 217567 h 582896"/>
                  <a:gd name="connsiteX89" fmla="*/ 269634 w 270635"/>
                  <a:gd name="connsiteY89" fmla="*/ 217281 h 582896"/>
                  <a:gd name="connsiteX90" fmla="*/ 268347 w 270635"/>
                  <a:gd name="connsiteY90" fmla="*/ 216995 h 582896"/>
                  <a:gd name="connsiteX91" fmla="*/ 266488 w 270635"/>
                  <a:gd name="connsiteY91" fmla="*/ 217567 h 582896"/>
                  <a:gd name="connsiteX92" fmla="*/ 260909 w 270635"/>
                  <a:gd name="connsiteY92" fmla="*/ 220142 h 582896"/>
                  <a:gd name="connsiteX93" fmla="*/ 256188 w 270635"/>
                  <a:gd name="connsiteY93" fmla="*/ 224862 h 582896"/>
                  <a:gd name="connsiteX94" fmla="*/ 254043 w 270635"/>
                  <a:gd name="connsiteY94" fmla="*/ 225864 h 582896"/>
                  <a:gd name="connsiteX95" fmla="*/ 251897 w 270635"/>
                  <a:gd name="connsiteY95" fmla="*/ 226293 h 582896"/>
                  <a:gd name="connsiteX96" fmla="*/ 249322 w 270635"/>
                  <a:gd name="connsiteY96" fmla="*/ 225434 h 582896"/>
                  <a:gd name="connsiteX97" fmla="*/ 246461 w 270635"/>
                  <a:gd name="connsiteY97" fmla="*/ 224862 h 582896"/>
                  <a:gd name="connsiteX98" fmla="*/ 242313 w 270635"/>
                  <a:gd name="connsiteY98" fmla="*/ 226007 h 582896"/>
                  <a:gd name="connsiteX99" fmla="*/ 240311 w 270635"/>
                  <a:gd name="connsiteY99" fmla="*/ 225434 h 582896"/>
                  <a:gd name="connsiteX100" fmla="*/ 239309 w 270635"/>
                  <a:gd name="connsiteY100" fmla="*/ 224433 h 582896"/>
                  <a:gd name="connsiteX101" fmla="*/ 238451 w 270635"/>
                  <a:gd name="connsiteY101" fmla="*/ 223003 h 582896"/>
                  <a:gd name="connsiteX102" fmla="*/ 238880 w 270635"/>
                  <a:gd name="connsiteY102" fmla="*/ 221143 h 582896"/>
                  <a:gd name="connsiteX103" fmla="*/ 238594 w 270635"/>
                  <a:gd name="connsiteY103" fmla="*/ 219713 h 582896"/>
                  <a:gd name="connsiteX104" fmla="*/ 237021 w 270635"/>
                  <a:gd name="connsiteY104" fmla="*/ 218997 h 582896"/>
                  <a:gd name="connsiteX105" fmla="*/ 235161 w 270635"/>
                  <a:gd name="connsiteY105" fmla="*/ 218425 h 582896"/>
                  <a:gd name="connsiteX106" fmla="*/ 234017 w 270635"/>
                  <a:gd name="connsiteY106" fmla="*/ 216566 h 582896"/>
                  <a:gd name="connsiteX107" fmla="*/ 233588 w 270635"/>
                  <a:gd name="connsiteY107" fmla="*/ 214563 h 582896"/>
                  <a:gd name="connsiteX108" fmla="*/ 234017 w 270635"/>
                  <a:gd name="connsiteY108" fmla="*/ 211989 h 582896"/>
                  <a:gd name="connsiteX109" fmla="*/ 234303 w 270635"/>
                  <a:gd name="connsiteY109" fmla="*/ 209271 h 582896"/>
                  <a:gd name="connsiteX110" fmla="*/ 233445 w 270635"/>
                  <a:gd name="connsiteY110" fmla="*/ 207983 h 582896"/>
                  <a:gd name="connsiteX111" fmla="*/ 230727 w 270635"/>
                  <a:gd name="connsiteY111" fmla="*/ 207268 h 582896"/>
                  <a:gd name="connsiteX112" fmla="*/ 223718 w 270635"/>
                  <a:gd name="connsiteY112" fmla="*/ 205981 h 582896"/>
                  <a:gd name="connsiteX113" fmla="*/ 217566 w 270635"/>
                  <a:gd name="connsiteY113" fmla="*/ 205266 h 582896"/>
                  <a:gd name="connsiteX114" fmla="*/ 214992 w 270635"/>
                  <a:gd name="connsiteY114" fmla="*/ 205551 h 582896"/>
                  <a:gd name="connsiteX115" fmla="*/ 212847 w 270635"/>
                  <a:gd name="connsiteY115" fmla="*/ 205266 h 582896"/>
                  <a:gd name="connsiteX116" fmla="*/ 211559 w 270635"/>
                  <a:gd name="connsiteY116" fmla="*/ 204836 h 582896"/>
                  <a:gd name="connsiteX117" fmla="*/ 210987 w 270635"/>
                  <a:gd name="connsiteY117" fmla="*/ 203978 h 582896"/>
                  <a:gd name="connsiteX118" fmla="*/ 210987 w 270635"/>
                  <a:gd name="connsiteY118" fmla="*/ 202691 h 582896"/>
                  <a:gd name="connsiteX119" fmla="*/ 211989 w 270635"/>
                  <a:gd name="connsiteY119" fmla="*/ 199830 h 582896"/>
                  <a:gd name="connsiteX120" fmla="*/ 213132 w 270635"/>
                  <a:gd name="connsiteY120" fmla="*/ 197112 h 582896"/>
                  <a:gd name="connsiteX121" fmla="*/ 215993 w 270635"/>
                  <a:gd name="connsiteY121" fmla="*/ 193107 h 582896"/>
                  <a:gd name="connsiteX122" fmla="*/ 216136 w 270635"/>
                  <a:gd name="connsiteY122" fmla="*/ 190246 h 582896"/>
                  <a:gd name="connsiteX123" fmla="*/ 215993 w 270635"/>
                  <a:gd name="connsiteY123" fmla="*/ 186956 h 582896"/>
                  <a:gd name="connsiteX124" fmla="*/ 217424 w 270635"/>
                  <a:gd name="connsiteY124" fmla="*/ 182665 h 582896"/>
                  <a:gd name="connsiteX125" fmla="*/ 219856 w 270635"/>
                  <a:gd name="connsiteY125" fmla="*/ 179375 h 582896"/>
                  <a:gd name="connsiteX126" fmla="*/ 221143 w 270635"/>
                  <a:gd name="connsiteY126" fmla="*/ 178374 h 582896"/>
                  <a:gd name="connsiteX127" fmla="*/ 220857 w 270635"/>
                  <a:gd name="connsiteY127" fmla="*/ 176943 h 582896"/>
                  <a:gd name="connsiteX128" fmla="*/ 219856 w 270635"/>
                  <a:gd name="connsiteY128" fmla="*/ 175656 h 582896"/>
                  <a:gd name="connsiteX129" fmla="*/ 218425 w 270635"/>
                  <a:gd name="connsiteY129" fmla="*/ 174940 h 582896"/>
                  <a:gd name="connsiteX130" fmla="*/ 216136 w 270635"/>
                  <a:gd name="connsiteY130" fmla="*/ 174082 h 582896"/>
                  <a:gd name="connsiteX131" fmla="*/ 212560 w 270635"/>
                  <a:gd name="connsiteY131" fmla="*/ 173796 h 582896"/>
                  <a:gd name="connsiteX132" fmla="*/ 207554 w 270635"/>
                  <a:gd name="connsiteY132" fmla="*/ 172938 h 582896"/>
                  <a:gd name="connsiteX133" fmla="*/ 201832 w 270635"/>
                  <a:gd name="connsiteY133" fmla="*/ 171078 h 582896"/>
                  <a:gd name="connsiteX134" fmla="*/ 202547 w 270635"/>
                  <a:gd name="connsiteY134" fmla="*/ 167359 h 582896"/>
                  <a:gd name="connsiteX135" fmla="*/ 202404 w 270635"/>
                  <a:gd name="connsiteY135" fmla="*/ 165071 h 582896"/>
                  <a:gd name="connsiteX136" fmla="*/ 201689 w 270635"/>
                  <a:gd name="connsiteY136" fmla="*/ 163211 h 582896"/>
                  <a:gd name="connsiteX137" fmla="*/ 200544 w 270635"/>
                  <a:gd name="connsiteY137" fmla="*/ 161924 h 582896"/>
                  <a:gd name="connsiteX138" fmla="*/ 199829 w 270635"/>
                  <a:gd name="connsiteY138" fmla="*/ 160779 h 582896"/>
                  <a:gd name="connsiteX139" fmla="*/ 200831 w 270635"/>
                  <a:gd name="connsiteY139" fmla="*/ 157489 h 582896"/>
                  <a:gd name="connsiteX140" fmla="*/ 199544 w 270635"/>
                  <a:gd name="connsiteY140" fmla="*/ 153913 h 582896"/>
                  <a:gd name="connsiteX141" fmla="*/ 197970 w 270635"/>
                  <a:gd name="connsiteY141" fmla="*/ 152483 h 582896"/>
                  <a:gd name="connsiteX142" fmla="*/ 196397 w 270635"/>
                  <a:gd name="connsiteY142" fmla="*/ 150623 h 582896"/>
                  <a:gd name="connsiteX143" fmla="*/ 196253 w 270635"/>
                  <a:gd name="connsiteY143" fmla="*/ 148621 h 582896"/>
                  <a:gd name="connsiteX144" fmla="*/ 196968 w 270635"/>
                  <a:gd name="connsiteY144" fmla="*/ 146761 h 582896"/>
                  <a:gd name="connsiteX145" fmla="*/ 200974 w 270635"/>
                  <a:gd name="connsiteY145" fmla="*/ 142756 h 582896"/>
                  <a:gd name="connsiteX146" fmla="*/ 200974 w 270635"/>
                  <a:gd name="connsiteY146" fmla="*/ 141755 h 582896"/>
                  <a:gd name="connsiteX147" fmla="*/ 199973 w 270635"/>
                  <a:gd name="connsiteY147" fmla="*/ 141898 h 582896"/>
                  <a:gd name="connsiteX148" fmla="*/ 198828 w 270635"/>
                  <a:gd name="connsiteY148" fmla="*/ 142041 h 582896"/>
                  <a:gd name="connsiteX149" fmla="*/ 193392 w 270635"/>
                  <a:gd name="connsiteY149" fmla="*/ 143471 h 582896"/>
                  <a:gd name="connsiteX150" fmla="*/ 192820 w 270635"/>
                  <a:gd name="connsiteY150" fmla="*/ 142613 h 582896"/>
                  <a:gd name="connsiteX151" fmla="*/ 190818 w 270635"/>
                  <a:gd name="connsiteY151" fmla="*/ 142041 h 582896"/>
                  <a:gd name="connsiteX152" fmla="*/ 186813 w 270635"/>
                  <a:gd name="connsiteY152" fmla="*/ 141898 h 582896"/>
                  <a:gd name="connsiteX153" fmla="*/ 182092 w 270635"/>
                  <a:gd name="connsiteY153" fmla="*/ 142184 h 582896"/>
                  <a:gd name="connsiteX154" fmla="*/ 176228 w 270635"/>
                  <a:gd name="connsiteY154" fmla="*/ 143614 h 582896"/>
                  <a:gd name="connsiteX155" fmla="*/ 170792 w 270635"/>
                  <a:gd name="connsiteY155" fmla="*/ 146189 h 582896"/>
                  <a:gd name="connsiteX156" fmla="*/ 168360 w 270635"/>
                  <a:gd name="connsiteY156" fmla="*/ 147905 h 582896"/>
                  <a:gd name="connsiteX157" fmla="*/ 166215 w 270635"/>
                  <a:gd name="connsiteY157" fmla="*/ 148907 h 582896"/>
                  <a:gd name="connsiteX158" fmla="*/ 164498 w 270635"/>
                  <a:gd name="connsiteY158" fmla="*/ 149193 h 582896"/>
                  <a:gd name="connsiteX159" fmla="*/ 162496 w 270635"/>
                  <a:gd name="connsiteY159" fmla="*/ 148478 h 582896"/>
                  <a:gd name="connsiteX160" fmla="*/ 162639 w 270635"/>
                  <a:gd name="connsiteY160" fmla="*/ 146046 h 582896"/>
                  <a:gd name="connsiteX161" fmla="*/ 166358 w 270635"/>
                  <a:gd name="connsiteY161" fmla="*/ 141469 h 582896"/>
                  <a:gd name="connsiteX162" fmla="*/ 166930 w 270635"/>
                  <a:gd name="connsiteY162" fmla="*/ 138322 h 582896"/>
                  <a:gd name="connsiteX163" fmla="*/ 165785 w 270635"/>
                  <a:gd name="connsiteY163" fmla="*/ 135604 h 582896"/>
                  <a:gd name="connsiteX164" fmla="*/ 165643 w 270635"/>
                  <a:gd name="connsiteY164" fmla="*/ 133458 h 582896"/>
                  <a:gd name="connsiteX165" fmla="*/ 164355 w 270635"/>
                  <a:gd name="connsiteY165" fmla="*/ 132028 h 582896"/>
                  <a:gd name="connsiteX166" fmla="*/ 162496 w 270635"/>
                  <a:gd name="connsiteY166" fmla="*/ 131313 h 582896"/>
                  <a:gd name="connsiteX167" fmla="*/ 161494 w 270635"/>
                  <a:gd name="connsiteY167" fmla="*/ 129739 h 582896"/>
                  <a:gd name="connsiteX168" fmla="*/ 161494 w 270635"/>
                  <a:gd name="connsiteY168" fmla="*/ 125305 h 582896"/>
                  <a:gd name="connsiteX169" fmla="*/ 163067 w 270635"/>
                  <a:gd name="connsiteY169" fmla="*/ 120728 h 582896"/>
                  <a:gd name="connsiteX170" fmla="*/ 165643 w 270635"/>
                  <a:gd name="connsiteY170" fmla="*/ 119297 h 582896"/>
                  <a:gd name="connsiteX171" fmla="*/ 167216 w 270635"/>
                  <a:gd name="connsiteY171" fmla="*/ 118582 h 582896"/>
                  <a:gd name="connsiteX172" fmla="*/ 167645 w 270635"/>
                  <a:gd name="connsiteY172" fmla="*/ 117724 h 582896"/>
                  <a:gd name="connsiteX173" fmla="*/ 166787 w 270635"/>
                  <a:gd name="connsiteY173" fmla="*/ 114577 h 582896"/>
                  <a:gd name="connsiteX174" fmla="*/ 166930 w 270635"/>
                  <a:gd name="connsiteY174" fmla="*/ 112574 h 582896"/>
                  <a:gd name="connsiteX175" fmla="*/ 168503 w 270635"/>
                  <a:gd name="connsiteY175" fmla="*/ 108569 h 582896"/>
                  <a:gd name="connsiteX176" fmla="*/ 170077 w 270635"/>
                  <a:gd name="connsiteY176" fmla="*/ 105565 h 582896"/>
                  <a:gd name="connsiteX177" fmla="*/ 173081 w 270635"/>
                  <a:gd name="connsiteY177" fmla="*/ 106137 h 582896"/>
                  <a:gd name="connsiteX178" fmla="*/ 174368 w 270635"/>
                  <a:gd name="connsiteY178" fmla="*/ 105422 h 582896"/>
                  <a:gd name="connsiteX179" fmla="*/ 175798 w 270635"/>
                  <a:gd name="connsiteY179" fmla="*/ 104421 h 582896"/>
                  <a:gd name="connsiteX180" fmla="*/ 177372 w 270635"/>
                  <a:gd name="connsiteY180" fmla="*/ 102561 h 582896"/>
                  <a:gd name="connsiteX181" fmla="*/ 178373 w 270635"/>
                  <a:gd name="connsiteY181" fmla="*/ 100416 h 582896"/>
                  <a:gd name="connsiteX182" fmla="*/ 179661 w 270635"/>
                  <a:gd name="connsiteY182" fmla="*/ 95409 h 582896"/>
                  <a:gd name="connsiteX183" fmla="*/ 180519 w 270635"/>
                  <a:gd name="connsiteY183" fmla="*/ 94694 h 582896"/>
                  <a:gd name="connsiteX184" fmla="*/ 184238 w 270635"/>
                  <a:gd name="connsiteY184" fmla="*/ 95552 h 582896"/>
                  <a:gd name="connsiteX185" fmla="*/ 185382 w 270635"/>
                  <a:gd name="connsiteY185" fmla="*/ 94980 h 582896"/>
                  <a:gd name="connsiteX186" fmla="*/ 187385 w 270635"/>
                  <a:gd name="connsiteY186" fmla="*/ 92119 h 582896"/>
                  <a:gd name="connsiteX187" fmla="*/ 189244 w 270635"/>
                  <a:gd name="connsiteY187" fmla="*/ 88543 h 582896"/>
                  <a:gd name="connsiteX188" fmla="*/ 192105 w 270635"/>
                  <a:gd name="connsiteY188" fmla="*/ 87399 h 582896"/>
                  <a:gd name="connsiteX189" fmla="*/ 194108 w 270635"/>
                  <a:gd name="connsiteY189" fmla="*/ 87256 h 582896"/>
                  <a:gd name="connsiteX190" fmla="*/ 195110 w 270635"/>
                  <a:gd name="connsiteY190" fmla="*/ 86111 h 582896"/>
                  <a:gd name="connsiteX191" fmla="*/ 195110 w 270635"/>
                  <a:gd name="connsiteY191" fmla="*/ 84395 h 582896"/>
                  <a:gd name="connsiteX192" fmla="*/ 193250 w 270635"/>
                  <a:gd name="connsiteY192" fmla="*/ 81677 h 582896"/>
                  <a:gd name="connsiteX193" fmla="*/ 192392 w 270635"/>
                  <a:gd name="connsiteY193" fmla="*/ 79531 h 582896"/>
                  <a:gd name="connsiteX194" fmla="*/ 192677 w 270635"/>
                  <a:gd name="connsiteY194" fmla="*/ 78244 h 582896"/>
                  <a:gd name="connsiteX195" fmla="*/ 195395 w 270635"/>
                  <a:gd name="connsiteY195" fmla="*/ 77386 h 582896"/>
                  <a:gd name="connsiteX196" fmla="*/ 196110 w 270635"/>
                  <a:gd name="connsiteY196" fmla="*/ 75812 h 582896"/>
                  <a:gd name="connsiteX197" fmla="*/ 195682 w 270635"/>
                  <a:gd name="connsiteY197" fmla="*/ 72236 h 582896"/>
                  <a:gd name="connsiteX198" fmla="*/ 196826 w 270635"/>
                  <a:gd name="connsiteY198" fmla="*/ 67945 h 582896"/>
                  <a:gd name="connsiteX199" fmla="*/ 197541 w 270635"/>
                  <a:gd name="connsiteY199" fmla="*/ 62938 h 582896"/>
                  <a:gd name="connsiteX200" fmla="*/ 197827 w 270635"/>
                  <a:gd name="connsiteY200" fmla="*/ 59219 h 582896"/>
                  <a:gd name="connsiteX201" fmla="*/ 197827 w 270635"/>
                  <a:gd name="connsiteY201" fmla="*/ 56359 h 582896"/>
                  <a:gd name="connsiteX202" fmla="*/ 197541 w 270635"/>
                  <a:gd name="connsiteY202" fmla="*/ 53355 h 582896"/>
                  <a:gd name="connsiteX203" fmla="*/ 197112 w 270635"/>
                  <a:gd name="connsiteY203" fmla="*/ 47919 h 582896"/>
                  <a:gd name="connsiteX204" fmla="*/ 195825 w 270635"/>
                  <a:gd name="connsiteY204" fmla="*/ 43199 h 582896"/>
                  <a:gd name="connsiteX205" fmla="*/ 196110 w 270635"/>
                  <a:gd name="connsiteY205" fmla="*/ 41482 h 582896"/>
                  <a:gd name="connsiteX206" fmla="*/ 195968 w 270635"/>
                  <a:gd name="connsiteY206" fmla="*/ 35761 h 582896"/>
                  <a:gd name="connsiteX207" fmla="*/ 195252 w 270635"/>
                  <a:gd name="connsiteY207" fmla="*/ 30897 h 582896"/>
                  <a:gd name="connsiteX208" fmla="*/ 193679 w 270635"/>
                  <a:gd name="connsiteY208" fmla="*/ 30039 h 582896"/>
                  <a:gd name="connsiteX209" fmla="*/ 190818 w 270635"/>
                  <a:gd name="connsiteY209" fmla="*/ 28465 h 582896"/>
                  <a:gd name="connsiteX210" fmla="*/ 189244 w 270635"/>
                  <a:gd name="connsiteY210" fmla="*/ 28179 h 582896"/>
                  <a:gd name="connsiteX211" fmla="*/ 187958 w 270635"/>
                  <a:gd name="connsiteY211" fmla="*/ 28751 h 582896"/>
                  <a:gd name="connsiteX212" fmla="*/ 187528 w 270635"/>
                  <a:gd name="connsiteY212" fmla="*/ 30468 h 582896"/>
                  <a:gd name="connsiteX213" fmla="*/ 186240 w 270635"/>
                  <a:gd name="connsiteY213" fmla="*/ 32042 h 582896"/>
                  <a:gd name="connsiteX214" fmla="*/ 184667 w 270635"/>
                  <a:gd name="connsiteY214" fmla="*/ 31612 h 582896"/>
                  <a:gd name="connsiteX215" fmla="*/ 183952 w 270635"/>
                  <a:gd name="connsiteY215" fmla="*/ 30039 h 582896"/>
                  <a:gd name="connsiteX216" fmla="*/ 182951 w 270635"/>
                  <a:gd name="connsiteY216" fmla="*/ 27893 h 582896"/>
                  <a:gd name="connsiteX217" fmla="*/ 179661 w 270635"/>
                  <a:gd name="connsiteY217" fmla="*/ 18023 h 582896"/>
                  <a:gd name="connsiteX218" fmla="*/ 179231 w 270635"/>
                  <a:gd name="connsiteY218" fmla="*/ 15162 h 582896"/>
                  <a:gd name="connsiteX219" fmla="*/ 178659 w 270635"/>
                  <a:gd name="connsiteY219" fmla="*/ 12302 h 582896"/>
                  <a:gd name="connsiteX220" fmla="*/ 177515 w 270635"/>
                  <a:gd name="connsiteY220" fmla="*/ 10871 h 582896"/>
                  <a:gd name="connsiteX221" fmla="*/ 176371 w 270635"/>
                  <a:gd name="connsiteY221" fmla="*/ 10013 h 582896"/>
                  <a:gd name="connsiteX222" fmla="*/ 173653 w 270635"/>
                  <a:gd name="connsiteY222" fmla="*/ 6723 h 582896"/>
                  <a:gd name="connsiteX223" fmla="*/ 172222 w 270635"/>
                  <a:gd name="connsiteY223" fmla="*/ 5292 h 582896"/>
                  <a:gd name="connsiteX224" fmla="*/ 171507 w 270635"/>
                  <a:gd name="connsiteY224" fmla="*/ 5007 h 582896"/>
                  <a:gd name="connsiteX225" fmla="*/ 170077 w 270635"/>
                  <a:gd name="connsiteY225" fmla="*/ 5292 h 582896"/>
                  <a:gd name="connsiteX226" fmla="*/ 168646 w 270635"/>
                  <a:gd name="connsiteY226" fmla="*/ 5292 h 582896"/>
                  <a:gd name="connsiteX227" fmla="*/ 167502 w 270635"/>
                  <a:gd name="connsiteY227" fmla="*/ 3576 h 582896"/>
                  <a:gd name="connsiteX228" fmla="*/ 166501 w 270635"/>
                  <a:gd name="connsiteY228" fmla="*/ 1573 h 582896"/>
                  <a:gd name="connsiteX229" fmla="*/ 165357 w 270635"/>
                  <a:gd name="connsiteY229" fmla="*/ 572 h 582896"/>
                  <a:gd name="connsiteX230" fmla="*/ 163497 w 270635"/>
                  <a:gd name="connsiteY230" fmla="*/ 0 h 582896"/>
                  <a:gd name="connsiteX231" fmla="*/ 161637 w 270635"/>
                  <a:gd name="connsiteY231" fmla="*/ 286 h 582896"/>
                  <a:gd name="connsiteX232" fmla="*/ 160493 w 270635"/>
                  <a:gd name="connsiteY232" fmla="*/ 2003 h 582896"/>
                  <a:gd name="connsiteX233" fmla="*/ 159778 w 270635"/>
                  <a:gd name="connsiteY233" fmla="*/ 3004 h 582896"/>
                  <a:gd name="connsiteX234" fmla="*/ 158348 w 270635"/>
                  <a:gd name="connsiteY234" fmla="*/ 5292 h 582896"/>
                  <a:gd name="connsiteX235" fmla="*/ 156059 w 270635"/>
                  <a:gd name="connsiteY235" fmla="*/ 8583 h 582896"/>
                  <a:gd name="connsiteX236" fmla="*/ 155057 w 270635"/>
                  <a:gd name="connsiteY236" fmla="*/ 9727 h 582896"/>
                  <a:gd name="connsiteX237" fmla="*/ 154628 w 270635"/>
                  <a:gd name="connsiteY237" fmla="*/ 11730 h 582896"/>
                  <a:gd name="connsiteX238" fmla="*/ 154342 w 270635"/>
                  <a:gd name="connsiteY238" fmla="*/ 14018 h 582896"/>
                  <a:gd name="connsiteX239" fmla="*/ 155487 w 270635"/>
                  <a:gd name="connsiteY239" fmla="*/ 15878 h 582896"/>
                  <a:gd name="connsiteX240" fmla="*/ 155630 w 270635"/>
                  <a:gd name="connsiteY240" fmla="*/ 17451 h 582896"/>
                  <a:gd name="connsiteX241" fmla="*/ 155344 w 270635"/>
                  <a:gd name="connsiteY241" fmla="*/ 18882 h 582896"/>
                  <a:gd name="connsiteX242" fmla="*/ 154485 w 270635"/>
                  <a:gd name="connsiteY242" fmla="*/ 19883 h 582896"/>
                  <a:gd name="connsiteX243" fmla="*/ 152054 w 270635"/>
                  <a:gd name="connsiteY243" fmla="*/ 20455 h 582896"/>
                  <a:gd name="connsiteX244" fmla="*/ 150051 w 270635"/>
                  <a:gd name="connsiteY244" fmla="*/ 22172 h 582896"/>
                  <a:gd name="connsiteX245" fmla="*/ 146761 w 270635"/>
                  <a:gd name="connsiteY245" fmla="*/ 24603 h 582896"/>
                  <a:gd name="connsiteX246" fmla="*/ 144187 w 270635"/>
                  <a:gd name="connsiteY246" fmla="*/ 26606 h 582896"/>
                  <a:gd name="connsiteX247" fmla="*/ 142327 w 270635"/>
                  <a:gd name="connsiteY247" fmla="*/ 28322 h 582896"/>
                  <a:gd name="connsiteX248" fmla="*/ 141611 w 270635"/>
                  <a:gd name="connsiteY248" fmla="*/ 30182 h 582896"/>
                  <a:gd name="connsiteX249" fmla="*/ 141754 w 270635"/>
                  <a:gd name="connsiteY249" fmla="*/ 32471 h 582896"/>
                  <a:gd name="connsiteX250" fmla="*/ 142327 w 270635"/>
                  <a:gd name="connsiteY250" fmla="*/ 34902 h 582896"/>
                  <a:gd name="connsiteX251" fmla="*/ 148478 w 270635"/>
                  <a:gd name="connsiteY251" fmla="*/ 43914 h 582896"/>
                  <a:gd name="connsiteX252" fmla="*/ 148478 w 270635"/>
                  <a:gd name="connsiteY252" fmla="*/ 45488 h 582896"/>
                  <a:gd name="connsiteX253" fmla="*/ 146618 w 270635"/>
                  <a:gd name="connsiteY253" fmla="*/ 45917 h 582896"/>
                  <a:gd name="connsiteX254" fmla="*/ 144044 w 270635"/>
                  <a:gd name="connsiteY254" fmla="*/ 44915 h 582896"/>
                  <a:gd name="connsiteX255" fmla="*/ 141898 w 270635"/>
                  <a:gd name="connsiteY255" fmla="*/ 43485 h 582896"/>
                  <a:gd name="connsiteX256" fmla="*/ 139466 w 270635"/>
                  <a:gd name="connsiteY256" fmla="*/ 39623 h 582896"/>
                  <a:gd name="connsiteX257" fmla="*/ 137463 w 270635"/>
                  <a:gd name="connsiteY257" fmla="*/ 38478 h 582896"/>
                  <a:gd name="connsiteX258" fmla="*/ 135460 w 270635"/>
                  <a:gd name="connsiteY258" fmla="*/ 38192 h 582896"/>
                  <a:gd name="connsiteX259" fmla="*/ 123589 w 270635"/>
                  <a:gd name="connsiteY259" fmla="*/ 40195 h 582896"/>
                  <a:gd name="connsiteX260" fmla="*/ 121013 w 270635"/>
                  <a:gd name="connsiteY260" fmla="*/ 40767 h 582896"/>
                  <a:gd name="connsiteX261" fmla="*/ 117152 w 270635"/>
                  <a:gd name="connsiteY261" fmla="*/ 42197 h 582896"/>
                  <a:gd name="connsiteX262" fmla="*/ 114434 w 270635"/>
                  <a:gd name="connsiteY262" fmla="*/ 45058 h 582896"/>
                  <a:gd name="connsiteX263" fmla="*/ 112431 w 270635"/>
                  <a:gd name="connsiteY263" fmla="*/ 47633 h 582896"/>
                  <a:gd name="connsiteX264" fmla="*/ 110428 w 270635"/>
                  <a:gd name="connsiteY264" fmla="*/ 48634 h 582896"/>
                  <a:gd name="connsiteX265" fmla="*/ 107425 w 270635"/>
                  <a:gd name="connsiteY265" fmla="*/ 50637 h 582896"/>
                  <a:gd name="connsiteX266" fmla="*/ 99128 w 270635"/>
                  <a:gd name="connsiteY266" fmla="*/ 56931 h 582896"/>
                  <a:gd name="connsiteX267" fmla="*/ 94264 w 270635"/>
                  <a:gd name="connsiteY267" fmla="*/ 59649 h 582896"/>
                  <a:gd name="connsiteX268" fmla="*/ 91118 w 270635"/>
                  <a:gd name="connsiteY268" fmla="*/ 60650 h 582896"/>
                  <a:gd name="connsiteX269" fmla="*/ 88972 w 270635"/>
                  <a:gd name="connsiteY269" fmla="*/ 62080 h 582896"/>
                  <a:gd name="connsiteX270" fmla="*/ 87828 w 270635"/>
                  <a:gd name="connsiteY270" fmla="*/ 64369 h 582896"/>
                  <a:gd name="connsiteX271" fmla="*/ 86970 w 270635"/>
                  <a:gd name="connsiteY271" fmla="*/ 66085 h 582896"/>
                  <a:gd name="connsiteX272" fmla="*/ 86683 w 270635"/>
                  <a:gd name="connsiteY272" fmla="*/ 70234 h 582896"/>
                  <a:gd name="connsiteX273" fmla="*/ 87255 w 270635"/>
                  <a:gd name="connsiteY273" fmla="*/ 75240 h 582896"/>
                  <a:gd name="connsiteX274" fmla="*/ 88400 w 270635"/>
                  <a:gd name="connsiteY274" fmla="*/ 78387 h 582896"/>
                  <a:gd name="connsiteX275" fmla="*/ 88972 w 270635"/>
                  <a:gd name="connsiteY275" fmla="*/ 79102 h 582896"/>
                  <a:gd name="connsiteX276" fmla="*/ 89115 w 270635"/>
                  <a:gd name="connsiteY276" fmla="*/ 80104 h 582896"/>
                  <a:gd name="connsiteX277" fmla="*/ 87970 w 270635"/>
                  <a:gd name="connsiteY277" fmla="*/ 81820 h 582896"/>
                  <a:gd name="connsiteX278" fmla="*/ 86397 w 270635"/>
                  <a:gd name="connsiteY278" fmla="*/ 83251 h 582896"/>
                  <a:gd name="connsiteX279" fmla="*/ 85682 w 270635"/>
                  <a:gd name="connsiteY279" fmla="*/ 84109 h 582896"/>
                  <a:gd name="connsiteX280" fmla="*/ 84967 w 270635"/>
                  <a:gd name="connsiteY280" fmla="*/ 88686 h 582896"/>
                  <a:gd name="connsiteX281" fmla="*/ 83536 w 270635"/>
                  <a:gd name="connsiteY281" fmla="*/ 90975 h 582896"/>
                  <a:gd name="connsiteX282" fmla="*/ 80961 w 270635"/>
                  <a:gd name="connsiteY282" fmla="*/ 94265 h 582896"/>
                  <a:gd name="connsiteX283" fmla="*/ 78673 w 270635"/>
                  <a:gd name="connsiteY283" fmla="*/ 96696 h 582896"/>
                  <a:gd name="connsiteX284" fmla="*/ 75097 w 270635"/>
                  <a:gd name="connsiteY284" fmla="*/ 98699 h 582896"/>
                  <a:gd name="connsiteX285" fmla="*/ 73666 w 270635"/>
                  <a:gd name="connsiteY285" fmla="*/ 100272 h 582896"/>
                  <a:gd name="connsiteX286" fmla="*/ 72379 w 270635"/>
                  <a:gd name="connsiteY286" fmla="*/ 103133 h 582896"/>
                  <a:gd name="connsiteX287" fmla="*/ 71664 w 270635"/>
                  <a:gd name="connsiteY287" fmla="*/ 105565 h 582896"/>
                  <a:gd name="connsiteX288" fmla="*/ 71664 w 270635"/>
                  <a:gd name="connsiteY288" fmla="*/ 106423 h 582896"/>
                  <a:gd name="connsiteX289" fmla="*/ 72093 w 270635"/>
                  <a:gd name="connsiteY289" fmla="*/ 107139 h 582896"/>
                  <a:gd name="connsiteX290" fmla="*/ 73524 w 270635"/>
                  <a:gd name="connsiteY290" fmla="*/ 107997 h 582896"/>
                  <a:gd name="connsiteX291" fmla="*/ 75383 w 270635"/>
                  <a:gd name="connsiteY291" fmla="*/ 108855 h 582896"/>
                  <a:gd name="connsiteX292" fmla="*/ 76242 w 270635"/>
                  <a:gd name="connsiteY292" fmla="*/ 110142 h 582896"/>
                  <a:gd name="connsiteX293" fmla="*/ 76384 w 270635"/>
                  <a:gd name="connsiteY293" fmla="*/ 111716 h 582896"/>
                  <a:gd name="connsiteX294" fmla="*/ 75097 w 270635"/>
                  <a:gd name="connsiteY294" fmla="*/ 115435 h 582896"/>
                  <a:gd name="connsiteX295" fmla="*/ 72666 w 270635"/>
                  <a:gd name="connsiteY295" fmla="*/ 120728 h 582896"/>
                  <a:gd name="connsiteX296" fmla="*/ 69948 w 270635"/>
                  <a:gd name="connsiteY296" fmla="*/ 124876 h 582896"/>
                  <a:gd name="connsiteX297" fmla="*/ 67087 w 270635"/>
                  <a:gd name="connsiteY297" fmla="*/ 128881 h 582896"/>
                  <a:gd name="connsiteX298" fmla="*/ 66372 w 270635"/>
                  <a:gd name="connsiteY298" fmla="*/ 130168 h 582896"/>
                  <a:gd name="connsiteX299" fmla="*/ 63796 w 270635"/>
                  <a:gd name="connsiteY299" fmla="*/ 135032 h 582896"/>
                  <a:gd name="connsiteX300" fmla="*/ 61651 w 270635"/>
                  <a:gd name="connsiteY300" fmla="*/ 141612 h 582896"/>
                  <a:gd name="connsiteX301" fmla="*/ 60220 w 270635"/>
                  <a:gd name="connsiteY301" fmla="*/ 146046 h 582896"/>
                  <a:gd name="connsiteX302" fmla="*/ 58933 w 270635"/>
                  <a:gd name="connsiteY302" fmla="*/ 149050 h 582896"/>
                  <a:gd name="connsiteX303" fmla="*/ 57360 w 270635"/>
                  <a:gd name="connsiteY303" fmla="*/ 149193 h 582896"/>
                  <a:gd name="connsiteX304" fmla="*/ 55500 w 270635"/>
                  <a:gd name="connsiteY304" fmla="*/ 148192 h 582896"/>
                  <a:gd name="connsiteX305" fmla="*/ 50780 w 270635"/>
                  <a:gd name="connsiteY305" fmla="*/ 146904 h 582896"/>
                  <a:gd name="connsiteX306" fmla="*/ 47776 w 270635"/>
                  <a:gd name="connsiteY306" fmla="*/ 145903 h 582896"/>
                  <a:gd name="connsiteX307" fmla="*/ 45630 w 270635"/>
                  <a:gd name="connsiteY307" fmla="*/ 144902 h 582896"/>
                  <a:gd name="connsiteX308" fmla="*/ 44057 w 270635"/>
                  <a:gd name="connsiteY308" fmla="*/ 144902 h 582896"/>
                  <a:gd name="connsiteX309" fmla="*/ 41911 w 270635"/>
                  <a:gd name="connsiteY309" fmla="*/ 145474 h 582896"/>
                  <a:gd name="connsiteX310" fmla="*/ 39765 w 270635"/>
                  <a:gd name="connsiteY310" fmla="*/ 145903 h 582896"/>
                  <a:gd name="connsiteX311" fmla="*/ 38478 w 270635"/>
                  <a:gd name="connsiteY311" fmla="*/ 145474 h 582896"/>
                  <a:gd name="connsiteX312" fmla="*/ 35617 w 270635"/>
                  <a:gd name="connsiteY312" fmla="*/ 142756 h 582896"/>
                  <a:gd name="connsiteX313" fmla="*/ 34759 w 270635"/>
                  <a:gd name="connsiteY313" fmla="*/ 143042 h 582896"/>
                  <a:gd name="connsiteX314" fmla="*/ 34187 w 270635"/>
                  <a:gd name="connsiteY314" fmla="*/ 144329 h 582896"/>
                  <a:gd name="connsiteX315" fmla="*/ 36189 w 270635"/>
                  <a:gd name="connsiteY315" fmla="*/ 152197 h 582896"/>
                  <a:gd name="connsiteX316" fmla="*/ 37477 w 270635"/>
                  <a:gd name="connsiteY316" fmla="*/ 155058 h 582896"/>
                  <a:gd name="connsiteX317" fmla="*/ 37334 w 270635"/>
                  <a:gd name="connsiteY317" fmla="*/ 159921 h 582896"/>
                  <a:gd name="connsiteX318" fmla="*/ 36762 w 270635"/>
                  <a:gd name="connsiteY318" fmla="*/ 165929 h 582896"/>
                  <a:gd name="connsiteX319" fmla="*/ 36046 w 270635"/>
                  <a:gd name="connsiteY319" fmla="*/ 172509 h 582896"/>
                  <a:gd name="connsiteX320" fmla="*/ 35474 w 270635"/>
                  <a:gd name="connsiteY320" fmla="*/ 174082 h 582896"/>
                  <a:gd name="connsiteX321" fmla="*/ 34187 w 270635"/>
                  <a:gd name="connsiteY321" fmla="*/ 175799 h 582896"/>
                  <a:gd name="connsiteX322" fmla="*/ 32613 w 270635"/>
                  <a:gd name="connsiteY322" fmla="*/ 176228 h 582896"/>
                  <a:gd name="connsiteX323" fmla="*/ 31183 w 270635"/>
                  <a:gd name="connsiteY323" fmla="*/ 175513 h 582896"/>
                  <a:gd name="connsiteX324" fmla="*/ 30038 w 270635"/>
                  <a:gd name="connsiteY324" fmla="*/ 175656 h 582896"/>
                  <a:gd name="connsiteX325" fmla="*/ 29610 w 270635"/>
                  <a:gd name="connsiteY325" fmla="*/ 176800 h 582896"/>
                  <a:gd name="connsiteX326" fmla="*/ 29895 w 270635"/>
                  <a:gd name="connsiteY326" fmla="*/ 179661 h 582896"/>
                  <a:gd name="connsiteX327" fmla="*/ 28465 w 270635"/>
                  <a:gd name="connsiteY327" fmla="*/ 182951 h 582896"/>
                  <a:gd name="connsiteX328" fmla="*/ 27321 w 270635"/>
                  <a:gd name="connsiteY328" fmla="*/ 185669 h 582896"/>
                  <a:gd name="connsiteX329" fmla="*/ 27607 w 270635"/>
                  <a:gd name="connsiteY329" fmla="*/ 188386 h 582896"/>
                  <a:gd name="connsiteX330" fmla="*/ 28179 w 270635"/>
                  <a:gd name="connsiteY330" fmla="*/ 191104 h 582896"/>
                  <a:gd name="connsiteX331" fmla="*/ 29895 w 270635"/>
                  <a:gd name="connsiteY331" fmla="*/ 196969 h 582896"/>
                  <a:gd name="connsiteX332" fmla="*/ 29895 w 270635"/>
                  <a:gd name="connsiteY332" fmla="*/ 199115 h 582896"/>
                  <a:gd name="connsiteX333" fmla="*/ 29610 w 270635"/>
                  <a:gd name="connsiteY333" fmla="*/ 201117 h 582896"/>
                  <a:gd name="connsiteX334" fmla="*/ 28752 w 270635"/>
                  <a:gd name="connsiteY334" fmla="*/ 201975 h 582896"/>
                  <a:gd name="connsiteX335" fmla="*/ 27177 w 270635"/>
                  <a:gd name="connsiteY335" fmla="*/ 201832 h 582896"/>
                  <a:gd name="connsiteX336" fmla="*/ 26319 w 270635"/>
                  <a:gd name="connsiteY336" fmla="*/ 202691 h 582896"/>
                  <a:gd name="connsiteX337" fmla="*/ 25747 w 270635"/>
                  <a:gd name="connsiteY337" fmla="*/ 203835 h 582896"/>
                  <a:gd name="connsiteX338" fmla="*/ 24031 w 270635"/>
                  <a:gd name="connsiteY338" fmla="*/ 208269 h 582896"/>
                  <a:gd name="connsiteX339" fmla="*/ 22315 w 270635"/>
                  <a:gd name="connsiteY339" fmla="*/ 208698 h 582896"/>
                  <a:gd name="connsiteX340" fmla="*/ 20598 w 270635"/>
                  <a:gd name="connsiteY340" fmla="*/ 207983 h 582896"/>
                  <a:gd name="connsiteX341" fmla="*/ 18166 w 270635"/>
                  <a:gd name="connsiteY341" fmla="*/ 204979 h 582896"/>
                  <a:gd name="connsiteX342" fmla="*/ 16593 w 270635"/>
                  <a:gd name="connsiteY342" fmla="*/ 204121 h 582896"/>
                  <a:gd name="connsiteX343" fmla="*/ 15591 w 270635"/>
                  <a:gd name="connsiteY343" fmla="*/ 204121 h 582896"/>
                  <a:gd name="connsiteX344" fmla="*/ 15162 w 270635"/>
                  <a:gd name="connsiteY344" fmla="*/ 204836 h 582896"/>
                  <a:gd name="connsiteX345" fmla="*/ 14447 w 270635"/>
                  <a:gd name="connsiteY345" fmla="*/ 206696 h 582896"/>
                  <a:gd name="connsiteX346" fmla="*/ 13731 w 270635"/>
                  <a:gd name="connsiteY346" fmla="*/ 207840 h 582896"/>
                  <a:gd name="connsiteX347" fmla="*/ 12015 w 270635"/>
                  <a:gd name="connsiteY347" fmla="*/ 208842 h 582896"/>
                  <a:gd name="connsiteX348" fmla="*/ 12301 w 270635"/>
                  <a:gd name="connsiteY348" fmla="*/ 209986 h 582896"/>
                  <a:gd name="connsiteX349" fmla="*/ 12301 w 270635"/>
                  <a:gd name="connsiteY349" fmla="*/ 220428 h 582896"/>
                  <a:gd name="connsiteX350" fmla="*/ 12588 w 270635"/>
                  <a:gd name="connsiteY350" fmla="*/ 224862 h 582896"/>
                  <a:gd name="connsiteX351" fmla="*/ 13589 w 270635"/>
                  <a:gd name="connsiteY351" fmla="*/ 228581 h 582896"/>
                  <a:gd name="connsiteX352" fmla="*/ 13731 w 270635"/>
                  <a:gd name="connsiteY352" fmla="*/ 230012 h 582896"/>
                  <a:gd name="connsiteX353" fmla="*/ 12731 w 270635"/>
                  <a:gd name="connsiteY353" fmla="*/ 231156 h 582896"/>
                  <a:gd name="connsiteX354" fmla="*/ 11730 w 270635"/>
                  <a:gd name="connsiteY354" fmla="*/ 231442 h 582896"/>
                  <a:gd name="connsiteX355" fmla="*/ 10871 w 270635"/>
                  <a:gd name="connsiteY355" fmla="*/ 229726 h 582896"/>
                  <a:gd name="connsiteX356" fmla="*/ 8869 w 270635"/>
                  <a:gd name="connsiteY356" fmla="*/ 228438 h 582896"/>
                  <a:gd name="connsiteX357" fmla="*/ 5864 w 270635"/>
                  <a:gd name="connsiteY357" fmla="*/ 227008 h 582896"/>
                  <a:gd name="connsiteX358" fmla="*/ 4577 w 270635"/>
                  <a:gd name="connsiteY358" fmla="*/ 226007 h 582896"/>
                  <a:gd name="connsiteX359" fmla="*/ 3003 w 270635"/>
                  <a:gd name="connsiteY359" fmla="*/ 226436 h 582896"/>
                  <a:gd name="connsiteX360" fmla="*/ 858 w 270635"/>
                  <a:gd name="connsiteY360" fmla="*/ 228581 h 582896"/>
                  <a:gd name="connsiteX361" fmla="*/ 0 w 270635"/>
                  <a:gd name="connsiteY361" fmla="*/ 230584 h 582896"/>
                  <a:gd name="connsiteX362" fmla="*/ 429 w 270635"/>
                  <a:gd name="connsiteY362" fmla="*/ 233445 h 582896"/>
                  <a:gd name="connsiteX363" fmla="*/ 1145 w 270635"/>
                  <a:gd name="connsiteY363" fmla="*/ 236306 h 582896"/>
                  <a:gd name="connsiteX364" fmla="*/ 2575 w 270635"/>
                  <a:gd name="connsiteY364" fmla="*/ 237879 h 582896"/>
                  <a:gd name="connsiteX365" fmla="*/ 2718 w 270635"/>
                  <a:gd name="connsiteY365" fmla="*/ 239596 h 582896"/>
                  <a:gd name="connsiteX366" fmla="*/ 3290 w 270635"/>
                  <a:gd name="connsiteY366" fmla="*/ 241884 h 582896"/>
                  <a:gd name="connsiteX367" fmla="*/ 4005 w 270635"/>
                  <a:gd name="connsiteY367" fmla="*/ 244030 h 582896"/>
                  <a:gd name="connsiteX368" fmla="*/ 4434 w 270635"/>
                  <a:gd name="connsiteY368" fmla="*/ 246319 h 582896"/>
                  <a:gd name="connsiteX369" fmla="*/ 6008 w 270635"/>
                  <a:gd name="connsiteY369" fmla="*/ 248607 h 582896"/>
                  <a:gd name="connsiteX370" fmla="*/ 12873 w 270635"/>
                  <a:gd name="connsiteY370" fmla="*/ 256331 h 582896"/>
                  <a:gd name="connsiteX371" fmla="*/ 16307 w 270635"/>
                  <a:gd name="connsiteY371" fmla="*/ 261767 h 582896"/>
                  <a:gd name="connsiteX372" fmla="*/ 16593 w 270635"/>
                  <a:gd name="connsiteY372" fmla="*/ 256761 h 582896"/>
                  <a:gd name="connsiteX373" fmla="*/ 15877 w 270635"/>
                  <a:gd name="connsiteY373" fmla="*/ 253328 h 582896"/>
                  <a:gd name="connsiteX374" fmla="*/ 16736 w 270635"/>
                  <a:gd name="connsiteY374" fmla="*/ 253328 h 582896"/>
                  <a:gd name="connsiteX375" fmla="*/ 18309 w 270635"/>
                  <a:gd name="connsiteY375" fmla="*/ 256331 h 582896"/>
                  <a:gd name="connsiteX376" fmla="*/ 20169 w 270635"/>
                  <a:gd name="connsiteY376" fmla="*/ 258048 h 582896"/>
                  <a:gd name="connsiteX377" fmla="*/ 21456 w 270635"/>
                  <a:gd name="connsiteY377" fmla="*/ 260337 h 582896"/>
                  <a:gd name="connsiteX378" fmla="*/ 20884 w 270635"/>
                  <a:gd name="connsiteY378" fmla="*/ 261481 h 582896"/>
                  <a:gd name="connsiteX379" fmla="*/ 20025 w 270635"/>
                  <a:gd name="connsiteY379" fmla="*/ 262053 h 582896"/>
                  <a:gd name="connsiteX380" fmla="*/ 18452 w 270635"/>
                  <a:gd name="connsiteY380" fmla="*/ 264342 h 582896"/>
                  <a:gd name="connsiteX381" fmla="*/ 19597 w 270635"/>
                  <a:gd name="connsiteY381" fmla="*/ 265343 h 582896"/>
                  <a:gd name="connsiteX382" fmla="*/ 21170 w 270635"/>
                  <a:gd name="connsiteY382" fmla="*/ 266201 h 582896"/>
                  <a:gd name="connsiteX383" fmla="*/ 24460 w 270635"/>
                  <a:gd name="connsiteY383" fmla="*/ 261910 h 582896"/>
                  <a:gd name="connsiteX384" fmla="*/ 25318 w 270635"/>
                  <a:gd name="connsiteY384" fmla="*/ 260051 h 582896"/>
                  <a:gd name="connsiteX385" fmla="*/ 25891 w 270635"/>
                  <a:gd name="connsiteY385" fmla="*/ 258191 h 582896"/>
                  <a:gd name="connsiteX386" fmla="*/ 26892 w 270635"/>
                  <a:gd name="connsiteY386" fmla="*/ 259049 h 582896"/>
                  <a:gd name="connsiteX387" fmla="*/ 25318 w 270635"/>
                  <a:gd name="connsiteY387" fmla="*/ 265057 h 582896"/>
                  <a:gd name="connsiteX388" fmla="*/ 26892 w 270635"/>
                  <a:gd name="connsiteY388" fmla="*/ 264914 h 582896"/>
                  <a:gd name="connsiteX389" fmla="*/ 27750 w 270635"/>
                  <a:gd name="connsiteY389" fmla="*/ 265200 h 582896"/>
                  <a:gd name="connsiteX390" fmla="*/ 26034 w 270635"/>
                  <a:gd name="connsiteY390" fmla="*/ 266773 h 582896"/>
                  <a:gd name="connsiteX391" fmla="*/ 24889 w 270635"/>
                  <a:gd name="connsiteY391" fmla="*/ 268490 h 582896"/>
                  <a:gd name="connsiteX392" fmla="*/ 28752 w 270635"/>
                  <a:gd name="connsiteY392" fmla="*/ 275213 h 582896"/>
                  <a:gd name="connsiteX393" fmla="*/ 30611 w 270635"/>
                  <a:gd name="connsiteY393" fmla="*/ 275356 h 582896"/>
                  <a:gd name="connsiteX394" fmla="*/ 30897 w 270635"/>
                  <a:gd name="connsiteY394" fmla="*/ 273926 h 582896"/>
                  <a:gd name="connsiteX395" fmla="*/ 29610 w 270635"/>
                  <a:gd name="connsiteY395" fmla="*/ 269491 h 582896"/>
                  <a:gd name="connsiteX396" fmla="*/ 32470 w 270635"/>
                  <a:gd name="connsiteY396" fmla="*/ 268633 h 582896"/>
                  <a:gd name="connsiteX397" fmla="*/ 35904 w 270635"/>
                  <a:gd name="connsiteY397" fmla="*/ 269062 h 582896"/>
                  <a:gd name="connsiteX398" fmla="*/ 37334 w 270635"/>
                  <a:gd name="connsiteY398" fmla="*/ 269634 h 582896"/>
                  <a:gd name="connsiteX399" fmla="*/ 38192 w 270635"/>
                  <a:gd name="connsiteY399" fmla="*/ 270493 h 582896"/>
                  <a:gd name="connsiteX400" fmla="*/ 42483 w 270635"/>
                  <a:gd name="connsiteY400" fmla="*/ 273640 h 582896"/>
                  <a:gd name="connsiteX401" fmla="*/ 46202 w 270635"/>
                  <a:gd name="connsiteY401" fmla="*/ 273496 h 582896"/>
                  <a:gd name="connsiteX402" fmla="*/ 44772 w 270635"/>
                  <a:gd name="connsiteY402" fmla="*/ 275356 h 582896"/>
                  <a:gd name="connsiteX403" fmla="*/ 43341 w 270635"/>
                  <a:gd name="connsiteY403" fmla="*/ 277788 h 582896"/>
                  <a:gd name="connsiteX404" fmla="*/ 45058 w 270635"/>
                  <a:gd name="connsiteY404" fmla="*/ 279218 h 582896"/>
                  <a:gd name="connsiteX405" fmla="*/ 47204 w 270635"/>
                  <a:gd name="connsiteY405" fmla="*/ 280363 h 582896"/>
                  <a:gd name="connsiteX406" fmla="*/ 47919 w 270635"/>
                  <a:gd name="connsiteY406" fmla="*/ 281936 h 582896"/>
                  <a:gd name="connsiteX407" fmla="*/ 48205 w 270635"/>
                  <a:gd name="connsiteY407" fmla="*/ 283080 h 582896"/>
                  <a:gd name="connsiteX408" fmla="*/ 50350 w 270635"/>
                  <a:gd name="connsiteY408" fmla="*/ 285369 h 582896"/>
                  <a:gd name="connsiteX409" fmla="*/ 51781 w 270635"/>
                  <a:gd name="connsiteY409" fmla="*/ 286370 h 582896"/>
                  <a:gd name="connsiteX410" fmla="*/ 53926 w 270635"/>
                  <a:gd name="connsiteY410" fmla="*/ 287086 h 582896"/>
                  <a:gd name="connsiteX411" fmla="*/ 55071 w 270635"/>
                  <a:gd name="connsiteY411" fmla="*/ 288373 h 582896"/>
                  <a:gd name="connsiteX412" fmla="*/ 53926 w 270635"/>
                  <a:gd name="connsiteY412" fmla="*/ 291806 h 582896"/>
                  <a:gd name="connsiteX413" fmla="*/ 51638 w 270635"/>
                  <a:gd name="connsiteY413" fmla="*/ 293522 h 582896"/>
                  <a:gd name="connsiteX414" fmla="*/ 49778 w 270635"/>
                  <a:gd name="connsiteY414" fmla="*/ 294524 h 582896"/>
                  <a:gd name="connsiteX415" fmla="*/ 46917 w 270635"/>
                  <a:gd name="connsiteY415" fmla="*/ 293665 h 582896"/>
                  <a:gd name="connsiteX416" fmla="*/ 42340 w 270635"/>
                  <a:gd name="connsiteY416" fmla="*/ 289517 h 582896"/>
                  <a:gd name="connsiteX417" fmla="*/ 40910 w 270635"/>
                  <a:gd name="connsiteY417" fmla="*/ 289660 h 582896"/>
                  <a:gd name="connsiteX418" fmla="*/ 39765 w 270635"/>
                  <a:gd name="connsiteY418" fmla="*/ 290518 h 582896"/>
                  <a:gd name="connsiteX419" fmla="*/ 42913 w 270635"/>
                  <a:gd name="connsiteY419" fmla="*/ 296097 h 582896"/>
                  <a:gd name="connsiteX420" fmla="*/ 46202 w 270635"/>
                  <a:gd name="connsiteY420" fmla="*/ 301104 h 582896"/>
                  <a:gd name="connsiteX421" fmla="*/ 49063 w 270635"/>
                  <a:gd name="connsiteY421" fmla="*/ 303106 h 582896"/>
                  <a:gd name="connsiteX422" fmla="*/ 52926 w 270635"/>
                  <a:gd name="connsiteY422" fmla="*/ 304966 h 582896"/>
                  <a:gd name="connsiteX423" fmla="*/ 53926 w 270635"/>
                  <a:gd name="connsiteY423" fmla="*/ 303106 h 582896"/>
                  <a:gd name="connsiteX424" fmla="*/ 54069 w 270635"/>
                  <a:gd name="connsiteY424" fmla="*/ 301962 h 582896"/>
                  <a:gd name="connsiteX425" fmla="*/ 53211 w 270635"/>
                  <a:gd name="connsiteY425" fmla="*/ 297241 h 582896"/>
                  <a:gd name="connsiteX426" fmla="*/ 55071 w 270635"/>
                  <a:gd name="connsiteY426" fmla="*/ 296097 h 582896"/>
                  <a:gd name="connsiteX427" fmla="*/ 55644 w 270635"/>
                  <a:gd name="connsiteY427" fmla="*/ 293379 h 582896"/>
                  <a:gd name="connsiteX428" fmla="*/ 56359 w 270635"/>
                  <a:gd name="connsiteY428" fmla="*/ 292807 h 582896"/>
                  <a:gd name="connsiteX429" fmla="*/ 56215 w 270635"/>
                  <a:gd name="connsiteY429" fmla="*/ 297241 h 582896"/>
                  <a:gd name="connsiteX430" fmla="*/ 57217 w 270635"/>
                  <a:gd name="connsiteY430" fmla="*/ 305109 h 582896"/>
                  <a:gd name="connsiteX431" fmla="*/ 57789 w 270635"/>
                  <a:gd name="connsiteY431" fmla="*/ 306539 h 582896"/>
                  <a:gd name="connsiteX432" fmla="*/ 62509 w 270635"/>
                  <a:gd name="connsiteY432" fmla="*/ 309972 h 582896"/>
                  <a:gd name="connsiteX433" fmla="*/ 60220 w 270635"/>
                  <a:gd name="connsiteY433" fmla="*/ 310258 h 582896"/>
                  <a:gd name="connsiteX434" fmla="*/ 62653 w 270635"/>
                  <a:gd name="connsiteY434" fmla="*/ 314121 h 582896"/>
                  <a:gd name="connsiteX435" fmla="*/ 63081 w 270635"/>
                  <a:gd name="connsiteY435" fmla="*/ 317268 h 582896"/>
                  <a:gd name="connsiteX436" fmla="*/ 68088 w 270635"/>
                  <a:gd name="connsiteY436" fmla="*/ 326708 h 582896"/>
                  <a:gd name="connsiteX437" fmla="*/ 69948 w 270635"/>
                  <a:gd name="connsiteY437" fmla="*/ 338438 h 582896"/>
                  <a:gd name="connsiteX438" fmla="*/ 71950 w 270635"/>
                  <a:gd name="connsiteY438" fmla="*/ 342300 h 582896"/>
                  <a:gd name="connsiteX439" fmla="*/ 72808 w 270635"/>
                  <a:gd name="connsiteY439" fmla="*/ 346305 h 582896"/>
                  <a:gd name="connsiteX440" fmla="*/ 72093 w 270635"/>
                  <a:gd name="connsiteY440" fmla="*/ 354315 h 582896"/>
                  <a:gd name="connsiteX441" fmla="*/ 69948 w 270635"/>
                  <a:gd name="connsiteY441" fmla="*/ 358750 h 582896"/>
                  <a:gd name="connsiteX442" fmla="*/ 69375 w 270635"/>
                  <a:gd name="connsiteY442" fmla="*/ 359751 h 582896"/>
                  <a:gd name="connsiteX443" fmla="*/ 68803 w 270635"/>
                  <a:gd name="connsiteY443" fmla="*/ 365330 h 582896"/>
                  <a:gd name="connsiteX444" fmla="*/ 67230 w 270635"/>
                  <a:gd name="connsiteY444" fmla="*/ 368047 h 582896"/>
                  <a:gd name="connsiteX445" fmla="*/ 65799 w 270635"/>
                  <a:gd name="connsiteY445" fmla="*/ 375056 h 582896"/>
                  <a:gd name="connsiteX446" fmla="*/ 65084 w 270635"/>
                  <a:gd name="connsiteY446" fmla="*/ 377202 h 582896"/>
                  <a:gd name="connsiteX447" fmla="*/ 63368 w 270635"/>
                  <a:gd name="connsiteY447" fmla="*/ 378919 h 582896"/>
                  <a:gd name="connsiteX448" fmla="*/ 61651 w 270635"/>
                  <a:gd name="connsiteY448" fmla="*/ 390934 h 582896"/>
                  <a:gd name="connsiteX449" fmla="*/ 61937 w 270635"/>
                  <a:gd name="connsiteY449" fmla="*/ 394367 h 582896"/>
                  <a:gd name="connsiteX450" fmla="*/ 64226 w 270635"/>
                  <a:gd name="connsiteY450" fmla="*/ 394653 h 582896"/>
                  <a:gd name="connsiteX451" fmla="*/ 68517 w 270635"/>
                  <a:gd name="connsiteY451" fmla="*/ 391935 h 582896"/>
                  <a:gd name="connsiteX452" fmla="*/ 70090 w 270635"/>
                  <a:gd name="connsiteY452" fmla="*/ 389074 h 582896"/>
                  <a:gd name="connsiteX453" fmla="*/ 72808 w 270635"/>
                  <a:gd name="connsiteY453" fmla="*/ 385928 h 582896"/>
                  <a:gd name="connsiteX454" fmla="*/ 74382 w 270635"/>
                  <a:gd name="connsiteY454" fmla="*/ 385355 h 582896"/>
                  <a:gd name="connsiteX455" fmla="*/ 75240 w 270635"/>
                  <a:gd name="connsiteY455" fmla="*/ 384497 h 582896"/>
                  <a:gd name="connsiteX456" fmla="*/ 75669 w 270635"/>
                  <a:gd name="connsiteY456" fmla="*/ 381779 h 582896"/>
                  <a:gd name="connsiteX457" fmla="*/ 76384 w 270635"/>
                  <a:gd name="connsiteY457" fmla="*/ 379062 h 582896"/>
                  <a:gd name="connsiteX458" fmla="*/ 76814 w 270635"/>
                  <a:gd name="connsiteY458" fmla="*/ 380921 h 582896"/>
                  <a:gd name="connsiteX459" fmla="*/ 76957 w 270635"/>
                  <a:gd name="connsiteY459" fmla="*/ 382638 h 582896"/>
                  <a:gd name="connsiteX460" fmla="*/ 75669 w 270635"/>
                  <a:gd name="connsiteY460" fmla="*/ 387501 h 582896"/>
                  <a:gd name="connsiteX461" fmla="*/ 75812 w 270635"/>
                  <a:gd name="connsiteY461" fmla="*/ 390791 h 582896"/>
                  <a:gd name="connsiteX462" fmla="*/ 74954 w 270635"/>
                  <a:gd name="connsiteY462" fmla="*/ 392937 h 582896"/>
                  <a:gd name="connsiteX463" fmla="*/ 75097 w 270635"/>
                  <a:gd name="connsiteY463" fmla="*/ 395225 h 582896"/>
                  <a:gd name="connsiteX464" fmla="*/ 75240 w 270635"/>
                  <a:gd name="connsiteY464" fmla="*/ 397800 h 582896"/>
                  <a:gd name="connsiteX465" fmla="*/ 79388 w 270635"/>
                  <a:gd name="connsiteY465" fmla="*/ 395797 h 582896"/>
                  <a:gd name="connsiteX466" fmla="*/ 80818 w 270635"/>
                  <a:gd name="connsiteY466" fmla="*/ 393938 h 582896"/>
                  <a:gd name="connsiteX467" fmla="*/ 81248 w 270635"/>
                  <a:gd name="connsiteY467" fmla="*/ 391792 h 582896"/>
                  <a:gd name="connsiteX468" fmla="*/ 82249 w 270635"/>
                  <a:gd name="connsiteY468" fmla="*/ 389361 h 582896"/>
                  <a:gd name="connsiteX469" fmla="*/ 82392 w 270635"/>
                  <a:gd name="connsiteY469" fmla="*/ 390648 h 582896"/>
                  <a:gd name="connsiteX470" fmla="*/ 81963 w 270635"/>
                  <a:gd name="connsiteY470" fmla="*/ 392221 h 582896"/>
                  <a:gd name="connsiteX471" fmla="*/ 82249 w 270635"/>
                  <a:gd name="connsiteY471" fmla="*/ 393795 h 582896"/>
                  <a:gd name="connsiteX472" fmla="*/ 82249 w 270635"/>
                  <a:gd name="connsiteY472" fmla="*/ 395655 h 582896"/>
                  <a:gd name="connsiteX473" fmla="*/ 83822 w 270635"/>
                  <a:gd name="connsiteY473" fmla="*/ 400661 h 582896"/>
                  <a:gd name="connsiteX474" fmla="*/ 87970 w 270635"/>
                  <a:gd name="connsiteY474" fmla="*/ 399946 h 582896"/>
                  <a:gd name="connsiteX475" fmla="*/ 90975 w 270635"/>
                  <a:gd name="connsiteY475" fmla="*/ 400375 h 582896"/>
                  <a:gd name="connsiteX476" fmla="*/ 92405 w 270635"/>
                  <a:gd name="connsiteY476" fmla="*/ 398801 h 582896"/>
                  <a:gd name="connsiteX477" fmla="*/ 95695 w 270635"/>
                  <a:gd name="connsiteY477" fmla="*/ 393938 h 582896"/>
                  <a:gd name="connsiteX478" fmla="*/ 96124 w 270635"/>
                  <a:gd name="connsiteY478" fmla="*/ 391935 h 582896"/>
                  <a:gd name="connsiteX479" fmla="*/ 96697 w 270635"/>
                  <a:gd name="connsiteY479" fmla="*/ 395368 h 582896"/>
                  <a:gd name="connsiteX480" fmla="*/ 94980 w 270635"/>
                  <a:gd name="connsiteY480" fmla="*/ 398658 h 582896"/>
                  <a:gd name="connsiteX481" fmla="*/ 94837 w 270635"/>
                  <a:gd name="connsiteY481" fmla="*/ 402520 h 582896"/>
                  <a:gd name="connsiteX482" fmla="*/ 96267 w 270635"/>
                  <a:gd name="connsiteY482" fmla="*/ 403379 h 582896"/>
                  <a:gd name="connsiteX483" fmla="*/ 97555 w 270635"/>
                  <a:gd name="connsiteY483" fmla="*/ 403522 h 582896"/>
                  <a:gd name="connsiteX484" fmla="*/ 102561 w 270635"/>
                  <a:gd name="connsiteY484" fmla="*/ 399946 h 582896"/>
                  <a:gd name="connsiteX485" fmla="*/ 106280 w 270635"/>
                  <a:gd name="connsiteY485" fmla="*/ 395655 h 582896"/>
                  <a:gd name="connsiteX486" fmla="*/ 107282 w 270635"/>
                  <a:gd name="connsiteY486" fmla="*/ 392651 h 582896"/>
                  <a:gd name="connsiteX487" fmla="*/ 108855 w 270635"/>
                  <a:gd name="connsiteY487" fmla="*/ 389647 h 582896"/>
                  <a:gd name="connsiteX488" fmla="*/ 116436 w 270635"/>
                  <a:gd name="connsiteY488" fmla="*/ 387072 h 582896"/>
                  <a:gd name="connsiteX489" fmla="*/ 117008 w 270635"/>
                  <a:gd name="connsiteY489" fmla="*/ 386071 h 582896"/>
                  <a:gd name="connsiteX490" fmla="*/ 117295 w 270635"/>
                  <a:gd name="connsiteY490" fmla="*/ 384354 h 582896"/>
                  <a:gd name="connsiteX491" fmla="*/ 118438 w 270635"/>
                  <a:gd name="connsiteY491" fmla="*/ 383925 h 582896"/>
                  <a:gd name="connsiteX492" fmla="*/ 120013 w 270635"/>
                  <a:gd name="connsiteY492" fmla="*/ 384211 h 582896"/>
                  <a:gd name="connsiteX493" fmla="*/ 124732 w 270635"/>
                  <a:gd name="connsiteY493" fmla="*/ 382066 h 582896"/>
                  <a:gd name="connsiteX494" fmla="*/ 125734 w 270635"/>
                  <a:gd name="connsiteY494" fmla="*/ 381064 h 582896"/>
                  <a:gd name="connsiteX495" fmla="*/ 123159 w 270635"/>
                  <a:gd name="connsiteY495" fmla="*/ 377202 h 582896"/>
                  <a:gd name="connsiteX496" fmla="*/ 123159 w 270635"/>
                  <a:gd name="connsiteY496" fmla="*/ 375199 h 582896"/>
                  <a:gd name="connsiteX497" fmla="*/ 121729 w 270635"/>
                  <a:gd name="connsiteY497" fmla="*/ 370908 h 582896"/>
                  <a:gd name="connsiteX498" fmla="*/ 122730 w 270635"/>
                  <a:gd name="connsiteY498" fmla="*/ 370479 h 582896"/>
                  <a:gd name="connsiteX499" fmla="*/ 123589 w 270635"/>
                  <a:gd name="connsiteY499" fmla="*/ 370908 h 582896"/>
                  <a:gd name="connsiteX500" fmla="*/ 124017 w 270635"/>
                  <a:gd name="connsiteY500" fmla="*/ 374198 h 582896"/>
                  <a:gd name="connsiteX501" fmla="*/ 124589 w 270635"/>
                  <a:gd name="connsiteY501" fmla="*/ 376201 h 582896"/>
                  <a:gd name="connsiteX502" fmla="*/ 127021 w 270635"/>
                  <a:gd name="connsiteY502" fmla="*/ 378490 h 582896"/>
                  <a:gd name="connsiteX503" fmla="*/ 129023 w 270635"/>
                  <a:gd name="connsiteY503" fmla="*/ 378919 h 582896"/>
                  <a:gd name="connsiteX504" fmla="*/ 131313 w 270635"/>
                  <a:gd name="connsiteY504" fmla="*/ 378632 h 582896"/>
                  <a:gd name="connsiteX505" fmla="*/ 134745 w 270635"/>
                  <a:gd name="connsiteY505" fmla="*/ 377059 h 582896"/>
                  <a:gd name="connsiteX506" fmla="*/ 139037 w 270635"/>
                  <a:gd name="connsiteY506" fmla="*/ 372482 h 582896"/>
                  <a:gd name="connsiteX507" fmla="*/ 140467 w 270635"/>
                  <a:gd name="connsiteY507" fmla="*/ 370336 h 582896"/>
                  <a:gd name="connsiteX508" fmla="*/ 141898 w 270635"/>
                  <a:gd name="connsiteY508" fmla="*/ 365902 h 582896"/>
                  <a:gd name="connsiteX509" fmla="*/ 143471 w 270635"/>
                  <a:gd name="connsiteY509" fmla="*/ 362469 h 582896"/>
                  <a:gd name="connsiteX510" fmla="*/ 141754 w 270635"/>
                  <a:gd name="connsiteY510" fmla="*/ 357176 h 582896"/>
                  <a:gd name="connsiteX511" fmla="*/ 143471 w 270635"/>
                  <a:gd name="connsiteY511" fmla="*/ 354029 h 582896"/>
                  <a:gd name="connsiteX512" fmla="*/ 142469 w 270635"/>
                  <a:gd name="connsiteY512" fmla="*/ 352885 h 582896"/>
                  <a:gd name="connsiteX513" fmla="*/ 141611 w 270635"/>
                  <a:gd name="connsiteY513" fmla="*/ 351025 h 582896"/>
                  <a:gd name="connsiteX514" fmla="*/ 145187 w 270635"/>
                  <a:gd name="connsiteY514" fmla="*/ 353600 h 582896"/>
                  <a:gd name="connsiteX515" fmla="*/ 148335 w 270635"/>
                  <a:gd name="connsiteY515" fmla="*/ 357033 h 582896"/>
                  <a:gd name="connsiteX516" fmla="*/ 149050 w 270635"/>
                  <a:gd name="connsiteY516" fmla="*/ 358321 h 582896"/>
                  <a:gd name="connsiteX517" fmla="*/ 152054 w 270635"/>
                  <a:gd name="connsiteY517" fmla="*/ 360466 h 582896"/>
                  <a:gd name="connsiteX518" fmla="*/ 151339 w 270635"/>
                  <a:gd name="connsiteY518" fmla="*/ 361467 h 582896"/>
                  <a:gd name="connsiteX519" fmla="*/ 152339 w 270635"/>
                  <a:gd name="connsiteY519" fmla="*/ 366760 h 582896"/>
                  <a:gd name="connsiteX520" fmla="*/ 154056 w 270635"/>
                  <a:gd name="connsiteY520" fmla="*/ 371337 h 582896"/>
                  <a:gd name="connsiteX521" fmla="*/ 155915 w 270635"/>
                  <a:gd name="connsiteY521" fmla="*/ 373483 h 582896"/>
                  <a:gd name="connsiteX522" fmla="*/ 157203 w 270635"/>
                  <a:gd name="connsiteY522" fmla="*/ 378060 h 582896"/>
                  <a:gd name="connsiteX523" fmla="*/ 161066 w 270635"/>
                  <a:gd name="connsiteY523" fmla="*/ 377917 h 582896"/>
                  <a:gd name="connsiteX524" fmla="*/ 164498 w 270635"/>
                  <a:gd name="connsiteY524" fmla="*/ 377488 h 582896"/>
                  <a:gd name="connsiteX525" fmla="*/ 165929 w 270635"/>
                  <a:gd name="connsiteY525" fmla="*/ 377059 h 582896"/>
                  <a:gd name="connsiteX526" fmla="*/ 167645 w 270635"/>
                  <a:gd name="connsiteY526" fmla="*/ 376487 h 582896"/>
                  <a:gd name="connsiteX527" fmla="*/ 165785 w 270635"/>
                  <a:gd name="connsiteY527" fmla="*/ 377917 h 582896"/>
                  <a:gd name="connsiteX528" fmla="*/ 164784 w 270635"/>
                  <a:gd name="connsiteY528" fmla="*/ 379920 h 582896"/>
                  <a:gd name="connsiteX529" fmla="*/ 164927 w 270635"/>
                  <a:gd name="connsiteY529" fmla="*/ 386214 h 582896"/>
                  <a:gd name="connsiteX530" fmla="*/ 163926 w 270635"/>
                  <a:gd name="connsiteY530" fmla="*/ 389647 h 582896"/>
                  <a:gd name="connsiteX531" fmla="*/ 163211 w 270635"/>
                  <a:gd name="connsiteY531" fmla="*/ 393509 h 582896"/>
                  <a:gd name="connsiteX532" fmla="*/ 167073 w 270635"/>
                  <a:gd name="connsiteY532" fmla="*/ 397943 h 582896"/>
                  <a:gd name="connsiteX533" fmla="*/ 168933 w 270635"/>
                  <a:gd name="connsiteY533" fmla="*/ 411675 h 582896"/>
                  <a:gd name="connsiteX534" fmla="*/ 168074 w 270635"/>
                  <a:gd name="connsiteY534" fmla="*/ 415537 h 582896"/>
                  <a:gd name="connsiteX535" fmla="*/ 169791 w 270635"/>
                  <a:gd name="connsiteY535" fmla="*/ 419256 h 582896"/>
                  <a:gd name="connsiteX536" fmla="*/ 170220 w 270635"/>
                  <a:gd name="connsiteY536" fmla="*/ 429269 h 582896"/>
                  <a:gd name="connsiteX537" fmla="*/ 171936 w 270635"/>
                  <a:gd name="connsiteY537" fmla="*/ 432989 h 582896"/>
                  <a:gd name="connsiteX538" fmla="*/ 173939 w 270635"/>
                  <a:gd name="connsiteY538" fmla="*/ 432273 h 582896"/>
                  <a:gd name="connsiteX539" fmla="*/ 176371 w 270635"/>
                  <a:gd name="connsiteY539" fmla="*/ 435706 h 582896"/>
                  <a:gd name="connsiteX540" fmla="*/ 173653 w 270635"/>
                  <a:gd name="connsiteY540" fmla="*/ 434419 h 582896"/>
                  <a:gd name="connsiteX541" fmla="*/ 173081 w 270635"/>
                  <a:gd name="connsiteY541" fmla="*/ 435706 h 582896"/>
                  <a:gd name="connsiteX542" fmla="*/ 175083 w 270635"/>
                  <a:gd name="connsiteY542" fmla="*/ 441571 h 582896"/>
                  <a:gd name="connsiteX543" fmla="*/ 175798 w 270635"/>
                  <a:gd name="connsiteY543" fmla="*/ 445433 h 582896"/>
                  <a:gd name="connsiteX544" fmla="*/ 178803 w 270635"/>
                  <a:gd name="connsiteY544" fmla="*/ 450726 h 582896"/>
                  <a:gd name="connsiteX545" fmla="*/ 177944 w 270635"/>
                  <a:gd name="connsiteY545" fmla="*/ 456018 h 582896"/>
                  <a:gd name="connsiteX546" fmla="*/ 178659 w 270635"/>
                  <a:gd name="connsiteY546" fmla="*/ 458736 h 582896"/>
                  <a:gd name="connsiteX547" fmla="*/ 179088 w 270635"/>
                  <a:gd name="connsiteY547" fmla="*/ 464458 h 582896"/>
                  <a:gd name="connsiteX548" fmla="*/ 180233 w 270635"/>
                  <a:gd name="connsiteY548" fmla="*/ 466460 h 582896"/>
                  <a:gd name="connsiteX549" fmla="*/ 181806 w 270635"/>
                  <a:gd name="connsiteY549" fmla="*/ 456304 h 582896"/>
                  <a:gd name="connsiteX550" fmla="*/ 182951 w 270635"/>
                  <a:gd name="connsiteY550" fmla="*/ 457735 h 582896"/>
                  <a:gd name="connsiteX551" fmla="*/ 183237 w 270635"/>
                  <a:gd name="connsiteY551" fmla="*/ 460596 h 582896"/>
                  <a:gd name="connsiteX552" fmla="*/ 183094 w 270635"/>
                  <a:gd name="connsiteY552" fmla="*/ 463886 h 582896"/>
                  <a:gd name="connsiteX553" fmla="*/ 188386 w 270635"/>
                  <a:gd name="connsiteY553" fmla="*/ 471467 h 582896"/>
                  <a:gd name="connsiteX554" fmla="*/ 190389 w 270635"/>
                  <a:gd name="connsiteY554" fmla="*/ 477331 h 582896"/>
                  <a:gd name="connsiteX555" fmla="*/ 193107 w 270635"/>
                  <a:gd name="connsiteY555" fmla="*/ 481337 h 582896"/>
                  <a:gd name="connsiteX556" fmla="*/ 193679 w 270635"/>
                  <a:gd name="connsiteY556" fmla="*/ 486772 h 582896"/>
                  <a:gd name="connsiteX557" fmla="*/ 194966 w 270635"/>
                  <a:gd name="connsiteY557" fmla="*/ 490921 h 582896"/>
                  <a:gd name="connsiteX558" fmla="*/ 194966 w 270635"/>
                  <a:gd name="connsiteY558" fmla="*/ 493352 h 582896"/>
                  <a:gd name="connsiteX559" fmla="*/ 195825 w 270635"/>
                  <a:gd name="connsiteY559" fmla="*/ 496642 h 582896"/>
                  <a:gd name="connsiteX560" fmla="*/ 195825 w 270635"/>
                  <a:gd name="connsiteY560" fmla="*/ 500361 h 582896"/>
                  <a:gd name="connsiteX561" fmla="*/ 194537 w 270635"/>
                  <a:gd name="connsiteY561" fmla="*/ 503365 h 582896"/>
                  <a:gd name="connsiteX562" fmla="*/ 196110 w 270635"/>
                  <a:gd name="connsiteY562" fmla="*/ 506226 h 582896"/>
                  <a:gd name="connsiteX563" fmla="*/ 194251 w 270635"/>
                  <a:gd name="connsiteY563" fmla="*/ 507657 h 582896"/>
                  <a:gd name="connsiteX564" fmla="*/ 193679 w 270635"/>
                  <a:gd name="connsiteY564" fmla="*/ 509373 h 582896"/>
                  <a:gd name="connsiteX565" fmla="*/ 194537 w 270635"/>
                  <a:gd name="connsiteY565" fmla="*/ 509945 h 582896"/>
                  <a:gd name="connsiteX566" fmla="*/ 196540 w 270635"/>
                  <a:gd name="connsiteY566" fmla="*/ 509945 h 582896"/>
                  <a:gd name="connsiteX567" fmla="*/ 195538 w 270635"/>
                  <a:gd name="connsiteY567" fmla="*/ 512949 h 582896"/>
                  <a:gd name="connsiteX568" fmla="*/ 196253 w 270635"/>
                  <a:gd name="connsiteY568" fmla="*/ 515381 h 582896"/>
                  <a:gd name="connsiteX569" fmla="*/ 196397 w 270635"/>
                  <a:gd name="connsiteY569" fmla="*/ 518099 h 582896"/>
                  <a:gd name="connsiteX570" fmla="*/ 195110 w 270635"/>
                  <a:gd name="connsiteY570" fmla="*/ 519529 h 582896"/>
                  <a:gd name="connsiteX571" fmla="*/ 194966 w 270635"/>
                  <a:gd name="connsiteY571" fmla="*/ 520816 h 582896"/>
                  <a:gd name="connsiteX572" fmla="*/ 194537 w 270635"/>
                  <a:gd name="connsiteY572" fmla="*/ 522819 h 582896"/>
                  <a:gd name="connsiteX573" fmla="*/ 194823 w 270635"/>
                  <a:gd name="connsiteY573" fmla="*/ 524679 h 582896"/>
                  <a:gd name="connsiteX574" fmla="*/ 196540 w 270635"/>
                  <a:gd name="connsiteY574" fmla="*/ 525251 h 582896"/>
                  <a:gd name="connsiteX575" fmla="*/ 199829 w 270635"/>
                  <a:gd name="connsiteY575" fmla="*/ 523391 h 582896"/>
                  <a:gd name="connsiteX576" fmla="*/ 200974 w 270635"/>
                  <a:gd name="connsiteY576" fmla="*/ 524535 h 582896"/>
                  <a:gd name="connsiteX577" fmla="*/ 202119 w 270635"/>
                  <a:gd name="connsiteY577" fmla="*/ 525108 h 582896"/>
                  <a:gd name="connsiteX578" fmla="*/ 199544 w 270635"/>
                  <a:gd name="connsiteY578" fmla="*/ 526824 h 582896"/>
                  <a:gd name="connsiteX579" fmla="*/ 198113 w 270635"/>
                  <a:gd name="connsiteY579" fmla="*/ 529113 h 582896"/>
                  <a:gd name="connsiteX580" fmla="*/ 198256 w 270635"/>
                  <a:gd name="connsiteY580" fmla="*/ 531258 h 582896"/>
                  <a:gd name="connsiteX581" fmla="*/ 197827 w 270635"/>
                  <a:gd name="connsiteY581" fmla="*/ 533833 h 582896"/>
                  <a:gd name="connsiteX582" fmla="*/ 197684 w 270635"/>
                  <a:gd name="connsiteY582" fmla="*/ 536980 h 582896"/>
                  <a:gd name="connsiteX583" fmla="*/ 198113 w 270635"/>
                  <a:gd name="connsiteY583" fmla="*/ 539698 h 582896"/>
                  <a:gd name="connsiteX584" fmla="*/ 196253 w 270635"/>
                  <a:gd name="connsiteY584" fmla="*/ 542988 h 582896"/>
                  <a:gd name="connsiteX585" fmla="*/ 196110 w 270635"/>
                  <a:gd name="connsiteY585" fmla="*/ 547422 h 582896"/>
                  <a:gd name="connsiteX586" fmla="*/ 193822 w 270635"/>
                  <a:gd name="connsiteY586" fmla="*/ 551141 h 582896"/>
                  <a:gd name="connsiteX587" fmla="*/ 191962 w 270635"/>
                  <a:gd name="connsiteY587" fmla="*/ 554860 h 582896"/>
                  <a:gd name="connsiteX588" fmla="*/ 190961 w 270635"/>
                  <a:gd name="connsiteY588" fmla="*/ 555576 h 582896"/>
                  <a:gd name="connsiteX589" fmla="*/ 189816 w 270635"/>
                  <a:gd name="connsiteY589" fmla="*/ 556863 h 582896"/>
                  <a:gd name="connsiteX590" fmla="*/ 191534 w 270635"/>
                  <a:gd name="connsiteY590" fmla="*/ 566590 h 582896"/>
                  <a:gd name="connsiteX591" fmla="*/ 190675 w 270635"/>
                  <a:gd name="connsiteY591" fmla="*/ 571739 h 582896"/>
                  <a:gd name="connsiteX592" fmla="*/ 191390 w 270635"/>
                  <a:gd name="connsiteY592" fmla="*/ 574028 h 582896"/>
                  <a:gd name="connsiteX593" fmla="*/ 192677 w 270635"/>
                  <a:gd name="connsiteY593" fmla="*/ 576174 h 582896"/>
                  <a:gd name="connsiteX594" fmla="*/ 195538 w 270635"/>
                  <a:gd name="connsiteY594" fmla="*/ 571739 h 582896"/>
                  <a:gd name="connsiteX595" fmla="*/ 196826 w 270635"/>
                  <a:gd name="connsiteY595" fmla="*/ 571453 h 582896"/>
                  <a:gd name="connsiteX596" fmla="*/ 197255 w 270635"/>
                  <a:gd name="connsiteY596" fmla="*/ 569165 h 582896"/>
                  <a:gd name="connsiteX597" fmla="*/ 198113 w 270635"/>
                  <a:gd name="connsiteY597" fmla="*/ 566590 h 582896"/>
                  <a:gd name="connsiteX598" fmla="*/ 198828 w 270635"/>
                  <a:gd name="connsiteY598" fmla="*/ 564158 h 582896"/>
                  <a:gd name="connsiteX599" fmla="*/ 198971 w 270635"/>
                  <a:gd name="connsiteY599" fmla="*/ 560296 h 582896"/>
                  <a:gd name="connsiteX600" fmla="*/ 198399 w 270635"/>
                  <a:gd name="connsiteY600" fmla="*/ 558293 h 582896"/>
                  <a:gd name="connsiteX601" fmla="*/ 198399 w 270635"/>
                  <a:gd name="connsiteY601" fmla="*/ 557149 h 582896"/>
                  <a:gd name="connsiteX602" fmla="*/ 199258 w 270635"/>
                  <a:gd name="connsiteY602" fmla="*/ 555719 h 582896"/>
                  <a:gd name="connsiteX603" fmla="*/ 202262 w 270635"/>
                  <a:gd name="connsiteY603" fmla="*/ 553287 h 582896"/>
                  <a:gd name="connsiteX604" fmla="*/ 206410 w 270635"/>
                  <a:gd name="connsiteY604" fmla="*/ 549282 h 582896"/>
                  <a:gd name="connsiteX605" fmla="*/ 211416 w 270635"/>
                  <a:gd name="connsiteY605" fmla="*/ 543703 h 582896"/>
                  <a:gd name="connsiteX606" fmla="*/ 216566 w 270635"/>
                  <a:gd name="connsiteY606" fmla="*/ 535121 h 582896"/>
                  <a:gd name="connsiteX607" fmla="*/ 219141 w 270635"/>
                  <a:gd name="connsiteY607" fmla="*/ 530114 h 582896"/>
                  <a:gd name="connsiteX608" fmla="*/ 220142 w 270635"/>
                  <a:gd name="connsiteY608" fmla="*/ 528398 h 582896"/>
                  <a:gd name="connsiteX609" fmla="*/ 221286 w 270635"/>
                  <a:gd name="connsiteY609" fmla="*/ 527825 h 582896"/>
                  <a:gd name="connsiteX610" fmla="*/ 223002 w 270635"/>
                  <a:gd name="connsiteY610" fmla="*/ 526109 h 582896"/>
                  <a:gd name="connsiteX611" fmla="*/ 224147 w 270635"/>
                  <a:gd name="connsiteY611" fmla="*/ 524249 h 582896"/>
                  <a:gd name="connsiteX612" fmla="*/ 224147 w 270635"/>
                  <a:gd name="connsiteY612" fmla="*/ 523248 h 582896"/>
                  <a:gd name="connsiteX613" fmla="*/ 221429 w 270635"/>
                  <a:gd name="connsiteY613" fmla="*/ 513807 h 582896"/>
                  <a:gd name="connsiteX614" fmla="*/ 219569 w 270635"/>
                  <a:gd name="connsiteY614" fmla="*/ 510803 h 582896"/>
                  <a:gd name="connsiteX615" fmla="*/ 218711 w 270635"/>
                  <a:gd name="connsiteY615" fmla="*/ 507227 h 582896"/>
                  <a:gd name="connsiteX616" fmla="*/ 218282 w 270635"/>
                  <a:gd name="connsiteY616" fmla="*/ 504653 h 582896"/>
                  <a:gd name="connsiteX617" fmla="*/ 217566 w 270635"/>
                  <a:gd name="connsiteY617" fmla="*/ 502221 h 582896"/>
                  <a:gd name="connsiteX618" fmla="*/ 217853 w 270635"/>
                  <a:gd name="connsiteY618" fmla="*/ 499932 h 582896"/>
                  <a:gd name="connsiteX619" fmla="*/ 216851 w 270635"/>
                  <a:gd name="connsiteY619" fmla="*/ 498502 h 582896"/>
                  <a:gd name="connsiteX620" fmla="*/ 214563 w 270635"/>
                  <a:gd name="connsiteY620" fmla="*/ 496785 h 582896"/>
                  <a:gd name="connsiteX621" fmla="*/ 212274 w 270635"/>
                  <a:gd name="connsiteY621" fmla="*/ 494068 h 582896"/>
                  <a:gd name="connsiteX622" fmla="*/ 210844 w 270635"/>
                  <a:gd name="connsiteY622" fmla="*/ 489776 h 582896"/>
                  <a:gd name="connsiteX623" fmla="*/ 210844 w 270635"/>
                  <a:gd name="connsiteY623" fmla="*/ 487345 h 582896"/>
                  <a:gd name="connsiteX624" fmla="*/ 209414 w 270635"/>
                  <a:gd name="connsiteY624" fmla="*/ 485199 h 582896"/>
                  <a:gd name="connsiteX625" fmla="*/ 208984 w 270635"/>
                  <a:gd name="connsiteY625" fmla="*/ 482910 h 582896"/>
                  <a:gd name="connsiteX626" fmla="*/ 209843 w 270635"/>
                  <a:gd name="connsiteY626" fmla="*/ 480765 h 582896"/>
                  <a:gd name="connsiteX627" fmla="*/ 210987 w 270635"/>
                  <a:gd name="connsiteY627" fmla="*/ 478905 h 582896"/>
                  <a:gd name="connsiteX628" fmla="*/ 210844 w 270635"/>
                  <a:gd name="connsiteY628" fmla="*/ 470895 h 582896"/>
                  <a:gd name="connsiteX629" fmla="*/ 210414 w 270635"/>
                  <a:gd name="connsiteY629" fmla="*/ 468463 h 582896"/>
                  <a:gd name="connsiteX630" fmla="*/ 209843 w 270635"/>
                  <a:gd name="connsiteY630" fmla="*/ 464172 h 582896"/>
                  <a:gd name="connsiteX631" fmla="*/ 208269 w 270635"/>
                  <a:gd name="connsiteY631" fmla="*/ 460882 h 582896"/>
                  <a:gd name="connsiteX632" fmla="*/ 206123 w 270635"/>
                  <a:gd name="connsiteY632" fmla="*/ 457019 h 582896"/>
                  <a:gd name="connsiteX633" fmla="*/ 203692 w 270635"/>
                  <a:gd name="connsiteY633" fmla="*/ 453873 h 582896"/>
                  <a:gd name="connsiteX634" fmla="*/ 197255 w 270635"/>
                  <a:gd name="connsiteY634" fmla="*/ 448151 h 582896"/>
                  <a:gd name="connsiteX635" fmla="*/ 192677 w 270635"/>
                  <a:gd name="connsiteY635" fmla="*/ 444289 h 582896"/>
                  <a:gd name="connsiteX636" fmla="*/ 190389 w 270635"/>
                  <a:gd name="connsiteY636" fmla="*/ 440856 h 582896"/>
                  <a:gd name="connsiteX637" fmla="*/ 187528 w 270635"/>
                  <a:gd name="connsiteY637" fmla="*/ 436851 h 582896"/>
                  <a:gd name="connsiteX638" fmla="*/ 185525 w 270635"/>
                  <a:gd name="connsiteY638" fmla="*/ 433990 h 582896"/>
                  <a:gd name="connsiteX639" fmla="*/ 182951 w 270635"/>
                  <a:gd name="connsiteY639" fmla="*/ 430414 h 582896"/>
                  <a:gd name="connsiteX640" fmla="*/ 181664 w 270635"/>
                  <a:gd name="connsiteY640" fmla="*/ 425407 h 582896"/>
                  <a:gd name="connsiteX641" fmla="*/ 180948 w 270635"/>
                  <a:gd name="connsiteY641" fmla="*/ 420115 h 582896"/>
                  <a:gd name="connsiteX642" fmla="*/ 181377 w 270635"/>
                  <a:gd name="connsiteY642" fmla="*/ 418398 h 582896"/>
                  <a:gd name="connsiteX643" fmla="*/ 182664 w 270635"/>
                  <a:gd name="connsiteY643" fmla="*/ 417254 h 582896"/>
                  <a:gd name="connsiteX644" fmla="*/ 184238 w 270635"/>
                  <a:gd name="connsiteY644" fmla="*/ 416396 h 582896"/>
                  <a:gd name="connsiteX645" fmla="*/ 185525 w 270635"/>
                  <a:gd name="connsiteY645" fmla="*/ 416253 h 582896"/>
                  <a:gd name="connsiteX646" fmla="*/ 189244 w 270635"/>
                  <a:gd name="connsiteY646" fmla="*/ 413821 h 582896"/>
                  <a:gd name="connsiteX647" fmla="*/ 191819 w 270635"/>
                  <a:gd name="connsiteY647" fmla="*/ 413964 h 582896"/>
                  <a:gd name="connsiteX648" fmla="*/ 192392 w 270635"/>
                  <a:gd name="connsiteY648" fmla="*/ 413392 h 582896"/>
                  <a:gd name="connsiteX649" fmla="*/ 192677 w 270635"/>
                  <a:gd name="connsiteY649" fmla="*/ 412247 h 582896"/>
                  <a:gd name="connsiteX650" fmla="*/ 192392 w 270635"/>
                  <a:gd name="connsiteY650" fmla="*/ 407384 h 582896"/>
                  <a:gd name="connsiteX651" fmla="*/ 192534 w 270635"/>
                  <a:gd name="connsiteY651" fmla="*/ 400947 h 582896"/>
                  <a:gd name="connsiteX652" fmla="*/ 192964 w 270635"/>
                  <a:gd name="connsiteY652" fmla="*/ 395655 h 582896"/>
                  <a:gd name="connsiteX653" fmla="*/ 193536 w 270635"/>
                  <a:gd name="connsiteY653" fmla="*/ 392221 h 582896"/>
                  <a:gd name="connsiteX654" fmla="*/ 200402 w 270635"/>
                  <a:gd name="connsiteY654" fmla="*/ 388216 h 582896"/>
                  <a:gd name="connsiteX655" fmla="*/ 201832 w 270635"/>
                  <a:gd name="connsiteY655" fmla="*/ 386500 h 582896"/>
                  <a:gd name="connsiteX656" fmla="*/ 202547 w 270635"/>
                  <a:gd name="connsiteY656" fmla="*/ 384640 h 582896"/>
                  <a:gd name="connsiteX657" fmla="*/ 202547 w 270635"/>
                  <a:gd name="connsiteY657" fmla="*/ 382924 h 582896"/>
                  <a:gd name="connsiteX658" fmla="*/ 201975 w 270635"/>
                  <a:gd name="connsiteY658" fmla="*/ 381636 h 582896"/>
                  <a:gd name="connsiteX659" fmla="*/ 200974 w 270635"/>
                  <a:gd name="connsiteY659" fmla="*/ 380921 h 582896"/>
                  <a:gd name="connsiteX660" fmla="*/ 196540 w 270635"/>
                  <a:gd name="connsiteY660" fmla="*/ 384354 h 582896"/>
                  <a:gd name="connsiteX661" fmla="*/ 195682 w 270635"/>
                  <a:gd name="connsiteY661" fmla="*/ 383639 h 582896"/>
                  <a:gd name="connsiteX662" fmla="*/ 193679 w 270635"/>
                  <a:gd name="connsiteY662" fmla="*/ 377917 h 582896"/>
                  <a:gd name="connsiteX663" fmla="*/ 192820 w 270635"/>
                  <a:gd name="connsiteY663" fmla="*/ 376201 h 582896"/>
                  <a:gd name="connsiteX664" fmla="*/ 191534 w 270635"/>
                  <a:gd name="connsiteY664" fmla="*/ 374055 h 582896"/>
                  <a:gd name="connsiteX665" fmla="*/ 190103 w 270635"/>
                  <a:gd name="connsiteY665" fmla="*/ 371194 h 582896"/>
                  <a:gd name="connsiteX666" fmla="*/ 189959 w 270635"/>
                  <a:gd name="connsiteY666" fmla="*/ 366188 h 582896"/>
                  <a:gd name="connsiteX667" fmla="*/ 188958 w 270635"/>
                  <a:gd name="connsiteY667" fmla="*/ 363756 h 582896"/>
                  <a:gd name="connsiteX668" fmla="*/ 183523 w 270635"/>
                  <a:gd name="connsiteY668" fmla="*/ 358463 h 582896"/>
                  <a:gd name="connsiteX669" fmla="*/ 181091 w 270635"/>
                  <a:gd name="connsiteY669" fmla="*/ 355603 h 582896"/>
                  <a:gd name="connsiteX670" fmla="*/ 177658 w 270635"/>
                  <a:gd name="connsiteY670" fmla="*/ 351455 h 582896"/>
                  <a:gd name="connsiteX671" fmla="*/ 173653 w 270635"/>
                  <a:gd name="connsiteY671" fmla="*/ 346448 h 582896"/>
                  <a:gd name="connsiteX672" fmla="*/ 169505 w 270635"/>
                  <a:gd name="connsiteY672" fmla="*/ 341871 h 582896"/>
                  <a:gd name="connsiteX673" fmla="*/ 167645 w 270635"/>
                  <a:gd name="connsiteY673" fmla="*/ 339010 h 582896"/>
                  <a:gd name="connsiteX674" fmla="*/ 166930 w 270635"/>
                  <a:gd name="connsiteY674" fmla="*/ 338295 h 582896"/>
                  <a:gd name="connsiteX675" fmla="*/ 166644 w 270635"/>
                  <a:gd name="connsiteY675" fmla="*/ 337150 h 582896"/>
                  <a:gd name="connsiteX676" fmla="*/ 167931 w 270635"/>
                  <a:gd name="connsiteY676" fmla="*/ 334003 h 582896"/>
                  <a:gd name="connsiteX677" fmla="*/ 167359 w 270635"/>
                  <a:gd name="connsiteY677" fmla="*/ 330856 h 582896"/>
                  <a:gd name="connsiteX678" fmla="*/ 165357 w 270635"/>
                  <a:gd name="connsiteY678" fmla="*/ 326565 h 582896"/>
                  <a:gd name="connsiteX679" fmla="*/ 164498 w 270635"/>
                  <a:gd name="connsiteY679" fmla="*/ 323990 h 582896"/>
                  <a:gd name="connsiteX680" fmla="*/ 164784 w 270635"/>
                  <a:gd name="connsiteY680" fmla="*/ 322989 h 582896"/>
                  <a:gd name="connsiteX681" fmla="*/ 163783 w 270635"/>
                  <a:gd name="connsiteY681" fmla="*/ 322560 h 582896"/>
                  <a:gd name="connsiteX682" fmla="*/ 161494 w 270635"/>
                  <a:gd name="connsiteY682" fmla="*/ 322846 h 582896"/>
                  <a:gd name="connsiteX683" fmla="*/ 159349 w 270635"/>
                  <a:gd name="connsiteY683" fmla="*/ 320844 h 582896"/>
                  <a:gd name="connsiteX684" fmla="*/ 157203 w 270635"/>
                  <a:gd name="connsiteY684" fmla="*/ 316695 h 582896"/>
                  <a:gd name="connsiteX685" fmla="*/ 157060 w 270635"/>
                  <a:gd name="connsiteY685" fmla="*/ 315980 h 582896"/>
                  <a:gd name="connsiteX686" fmla="*/ 157775 w 270635"/>
                  <a:gd name="connsiteY686" fmla="*/ 315980 h 582896"/>
                  <a:gd name="connsiteX687" fmla="*/ 160493 w 270635"/>
                  <a:gd name="connsiteY687" fmla="*/ 316695 h 582896"/>
                  <a:gd name="connsiteX688" fmla="*/ 161351 w 270635"/>
                  <a:gd name="connsiteY688" fmla="*/ 316552 h 582896"/>
                  <a:gd name="connsiteX689" fmla="*/ 163211 w 270635"/>
                  <a:gd name="connsiteY689" fmla="*/ 315551 h 582896"/>
                  <a:gd name="connsiteX690" fmla="*/ 166072 w 270635"/>
                  <a:gd name="connsiteY690" fmla="*/ 314550 h 582896"/>
                  <a:gd name="connsiteX691" fmla="*/ 167788 w 270635"/>
                  <a:gd name="connsiteY691" fmla="*/ 314264 h 582896"/>
                  <a:gd name="connsiteX692" fmla="*/ 168360 w 270635"/>
                  <a:gd name="connsiteY692" fmla="*/ 313691 h 582896"/>
                  <a:gd name="connsiteX693" fmla="*/ 168646 w 270635"/>
                  <a:gd name="connsiteY693" fmla="*/ 312690 h 582896"/>
                  <a:gd name="connsiteX694" fmla="*/ 167216 w 270635"/>
                  <a:gd name="connsiteY694" fmla="*/ 302963 h 582896"/>
                  <a:gd name="connsiteX695" fmla="*/ 167502 w 270635"/>
                  <a:gd name="connsiteY695" fmla="*/ 300961 h 582896"/>
                  <a:gd name="connsiteX696" fmla="*/ 170220 w 270635"/>
                  <a:gd name="connsiteY696" fmla="*/ 296812 h 582896"/>
                  <a:gd name="connsiteX697" fmla="*/ 169934 w 270635"/>
                  <a:gd name="connsiteY697" fmla="*/ 292664 h 582896"/>
                  <a:gd name="connsiteX698" fmla="*/ 170649 w 270635"/>
                  <a:gd name="connsiteY698" fmla="*/ 286657 h 582896"/>
                  <a:gd name="connsiteX699" fmla="*/ 173653 w 270635"/>
                  <a:gd name="connsiteY699" fmla="*/ 282508 h 582896"/>
                  <a:gd name="connsiteX700" fmla="*/ 175942 w 270635"/>
                  <a:gd name="connsiteY700" fmla="*/ 280649 h 582896"/>
                  <a:gd name="connsiteX701" fmla="*/ 176657 w 270635"/>
                  <a:gd name="connsiteY701" fmla="*/ 277645 h 582896"/>
                  <a:gd name="connsiteX702" fmla="*/ 177658 w 270635"/>
                  <a:gd name="connsiteY702" fmla="*/ 277073 h 582896"/>
                  <a:gd name="connsiteX703" fmla="*/ 179518 w 270635"/>
                  <a:gd name="connsiteY703" fmla="*/ 277359 h 582896"/>
                  <a:gd name="connsiteX704" fmla="*/ 183380 w 270635"/>
                  <a:gd name="connsiteY704" fmla="*/ 279647 h 582896"/>
                  <a:gd name="connsiteX705" fmla="*/ 185097 w 270635"/>
                  <a:gd name="connsiteY705" fmla="*/ 279790 h 582896"/>
                  <a:gd name="connsiteX706" fmla="*/ 187385 w 270635"/>
                  <a:gd name="connsiteY706" fmla="*/ 279790 h 582896"/>
                  <a:gd name="connsiteX707" fmla="*/ 189959 w 270635"/>
                  <a:gd name="connsiteY707" fmla="*/ 279647 h 582896"/>
                  <a:gd name="connsiteX708" fmla="*/ 191104 w 270635"/>
                  <a:gd name="connsiteY708" fmla="*/ 279361 h 582896"/>
                  <a:gd name="connsiteX709" fmla="*/ 199114 w 270635"/>
                  <a:gd name="connsiteY709" fmla="*/ 277216 h 582896"/>
                  <a:gd name="connsiteX710" fmla="*/ 200831 w 270635"/>
                  <a:gd name="connsiteY710" fmla="*/ 276930 h 582896"/>
                  <a:gd name="connsiteX711" fmla="*/ 202547 w 270635"/>
                  <a:gd name="connsiteY711" fmla="*/ 277216 h 582896"/>
                  <a:gd name="connsiteX712" fmla="*/ 203835 w 270635"/>
                  <a:gd name="connsiteY712" fmla="*/ 277073 h 582896"/>
                  <a:gd name="connsiteX713" fmla="*/ 205122 w 270635"/>
                  <a:gd name="connsiteY713" fmla="*/ 276071 h 582896"/>
                  <a:gd name="connsiteX714" fmla="*/ 205980 w 270635"/>
                  <a:gd name="connsiteY714" fmla="*/ 274355 h 582896"/>
                  <a:gd name="connsiteX715" fmla="*/ 206982 w 270635"/>
                  <a:gd name="connsiteY715" fmla="*/ 268776 h 582896"/>
                  <a:gd name="connsiteX716" fmla="*/ 207554 w 270635"/>
                  <a:gd name="connsiteY716" fmla="*/ 267775 h 582896"/>
                  <a:gd name="connsiteX717" fmla="*/ 208556 w 270635"/>
                  <a:gd name="connsiteY717" fmla="*/ 266917 h 582896"/>
                  <a:gd name="connsiteX718" fmla="*/ 210272 w 270635"/>
                  <a:gd name="connsiteY718" fmla="*/ 266344 h 582896"/>
                  <a:gd name="connsiteX719" fmla="*/ 212274 w 270635"/>
                  <a:gd name="connsiteY719" fmla="*/ 266344 h 582896"/>
                  <a:gd name="connsiteX720" fmla="*/ 214849 w 270635"/>
                  <a:gd name="connsiteY720" fmla="*/ 267489 h 582896"/>
                  <a:gd name="connsiteX721" fmla="*/ 216423 w 270635"/>
                  <a:gd name="connsiteY721" fmla="*/ 267489 h 582896"/>
                  <a:gd name="connsiteX722" fmla="*/ 218282 w 270635"/>
                  <a:gd name="connsiteY722" fmla="*/ 267060 h 582896"/>
                  <a:gd name="connsiteX723" fmla="*/ 219856 w 270635"/>
                  <a:gd name="connsiteY723" fmla="*/ 266344 h 582896"/>
                  <a:gd name="connsiteX724" fmla="*/ 220857 w 270635"/>
                  <a:gd name="connsiteY724" fmla="*/ 265343 h 582896"/>
                  <a:gd name="connsiteX725" fmla="*/ 221286 w 270635"/>
                  <a:gd name="connsiteY725" fmla="*/ 264199 h 582896"/>
                  <a:gd name="connsiteX726" fmla="*/ 220857 w 270635"/>
                  <a:gd name="connsiteY726" fmla="*/ 261910 h 582896"/>
                  <a:gd name="connsiteX727" fmla="*/ 219712 w 270635"/>
                  <a:gd name="connsiteY727" fmla="*/ 259049 h 582896"/>
                  <a:gd name="connsiteX728" fmla="*/ 219999 w 270635"/>
                  <a:gd name="connsiteY728" fmla="*/ 258763 h 582896"/>
                  <a:gd name="connsiteX729" fmla="*/ 222144 w 270635"/>
                  <a:gd name="connsiteY729" fmla="*/ 259335 h 582896"/>
                  <a:gd name="connsiteX730" fmla="*/ 225435 w 270635"/>
                  <a:gd name="connsiteY730" fmla="*/ 260051 h 582896"/>
                  <a:gd name="connsiteX731" fmla="*/ 227866 w 270635"/>
                  <a:gd name="connsiteY731" fmla="*/ 259907 h 582896"/>
                  <a:gd name="connsiteX732" fmla="*/ 229439 w 270635"/>
                  <a:gd name="connsiteY732" fmla="*/ 259478 h 582896"/>
                  <a:gd name="connsiteX733" fmla="*/ 231012 w 270635"/>
                  <a:gd name="connsiteY733" fmla="*/ 258191 h 582896"/>
                  <a:gd name="connsiteX734" fmla="*/ 233015 w 270635"/>
                  <a:gd name="connsiteY734" fmla="*/ 256904 h 582896"/>
                  <a:gd name="connsiteX735" fmla="*/ 234875 w 270635"/>
                  <a:gd name="connsiteY735" fmla="*/ 257190 h 582896"/>
                  <a:gd name="connsiteX736" fmla="*/ 236305 w 270635"/>
                  <a:gd name="connsiteY736" fmla="*/ 258334 h 582896"/>
                  <a:gd name="connsiteX737" fmla="*/ 239881 w 270635"/>
                  <a:gd name="connsiteY737" fmla="*/ 260337 h 582896"/>
                  <a:gd name="connsiteX738" fmla="*/ 240167 w 270635"/>
                  <a:gd name="connsiteY738" fmla="*/ 258620 h 582896"/>
                  <a:gd name="connsiteX739" fmla="*/ 241741 w 270635"/>
                  <a:gd name="connsiteY739" fmla="*/ 251897 h 582896"/>
                  <a:gd name="connsiteX740" fmla="*/ 243743 w 270635"/>
                  <a:gd name="connsiteY740" fmla="*/ 247463 h 582896"/>
                  <a:gd name="connsiteX741" fmla="*/ 246033 w 270635"/>
                  <a:gd name="connsiteY741" fmla="*/ 245460 h 582896"/>
                  <a:gd name="connsiteX742" fmla="*/ 248464 w 270635"/>
                  <a:gd name="connsiteY742" fmla="*/ 244602 h 582896"/>
                  <a:gd name="connsiteX743" fmla="*/ 251039 w 270635"/>
                  <a:gd name="connsiteY743" fmla="*/ 244888 h 582896"/>
                  <a:gd name="connsiteX744" fmla="*/ 253185 w 270635"/>
                  <a:gd name="connsiteY744" fmla="*/ 244459 h 582896"/>
                  <a:gd name="connsiteX745" fmla="*/ 254901 w 270635"/>
                  <a:gd name="connsiteY745" fmla="*/ 243315 h 582896"/>
                  <a:gd name="connsiteX746" fmla="*/ 254758 w 270635"/>
                  <a:gd name="connsiteY746" fmla="*/ 242742 h 582896"/>
                  <a:gd name="connsiteX747" fmla="*/ 252755 w 270635"/>
                  <a:gd name="connsiteY747" fmla="*/ 242600 h 582896"/>
                  <a:gd name="connsiteX748" fmla="*/ 251897 w 270635"/>
                  <a:gd name="connsiteY748" fmla="*/ 241455 h 582896"/>
                  <a:gd name="connsiteX749" fmla="*/ 252326 w 270635"/>
                  <a:gd name="connsiteY749" fmla="*/ 239309 h 582896"/>
                  <a:gd name="connsiteX750" fmla="*/ 253185 w 270635"/>
                  <a:gd name="connsiteY750" fmla="*/ 237879 h 582896"/>
                  <a:gd name="connsiteX751" fmla="*/ 254615 w 270635"/>
                  <a:gd name="connsiteY751" fmla="*/ 237164 h 582896"/>
                  <a:gd name="connsiteX752" fmla="*/ 256045 w 270635"/>
                  <a:gd name="connsiteY752" fmla="*/ 234875 h 582896"/>
                  <a:gd name="connsiteX753" fmla="*/ 257333 w 270635"/>
                  <a:gd name="connsiteY753" fmla="*/ 231013 h 582896"/>
                  <a:gd name="connsiteX754" fmla="*/ 258906 w 270635"/>
                  <a:gd name="connsiteY754" fmla="*/ 229154 h 582896"/>
                  <a:gd name="connsiteX755" fmla="*/ 260765 w 270635"/>
                  <a:gd name="connsiteY755" fmla="*/ 229154 h 582896"/>
                  <a:gd name="connsiteX756" fmla="*/ 264055 w 270635"/>
                  <a:gd name="connsiteY756" fmla="*/ 227580 h 582896"/>
                  <a:gd name="connsiteX757" fmla="*/ 268633 w 270635"/>
                  <a:gd name="connsiteY757" fmla="*/ 224290 h 582896"/>
                  <a:gd name="connsiteX758" fmla="*/ 270349 w 270635"/>
                  <a:gd name="connsiteY758" fmla="*/ 221143 h 582896"/>
                  <a:gd name="connsiteX759" fmla="*/ 270635 w 270635"/>
                  <a:gd name="connsiteY759" fmla="*/ 220714 h 582896"/>
                  <a:gd name="connsiteX760" fmla="*/ 269777 w 270635"/>
                  <a:gd name="connsiteY760" fmla="*/ 218568 h 582896"/>
                  <a:gd name="connsiteX761" fmla="*/ 180376 w 270635"/>
                  <a:gd name="connsiteY761" fmla="*/ 549425 h 582896"/>
                  <a:gd name="connsiteX762" fmla="*/ 179661 w 270635"/>
                  <a:gd name="connsiteY762" fmla="*/ 549997 h 582896"/>
                  <a:gd name="connsiteX763" fmla="*/ 177801 w 270635"/>
                  <a:gd name="connsiteY763" fmla="*/ 552286 h 582896"/>
                  <a:gd name="connsiteX764" fmla="*/ 180090 w 270635"/>
                  <a:gd name="connsiteY764" fmla="*/ 551999 h 582896"/>
                  <a:gd name="connsiteX765" fmla="*/ 181949 w 270635"/>
                  <a:gd name="connsiteY765" fmla="*/ 553859 h 582896"/>
                  <a:gd name="connsiteX766" fmla="*/ 182951 w 270635"/>
                  <a:gd name="connsiteY766" fmla="*/ 556720 h 582896"/>
                  <a:gd name="connsiteX767" fmla="*/ 183523 w 270635"/>
                  <a:gd name="connsiteY767" fmla="*/ 556863 h 582896"/>
                  <a:gd name="connsiteX768" fmla="*/ 183952 w 270635"/>
                  <a:gd name="connsiteY768" fmla="*/ 556434 h 582896"/>
                  <a:gd name="connsiteX769" fmla="*/ 184238 w 270635"/>
                  <a:gd name="connsiteY769" fmla="*/ 555576 h 582896"/>
                  <a:gd name="connsiteX770" fmla="*/ 181664 w 270635"/>
                  <a:gd name="connsiteY770" fmla="*/ 550283 h 582896"/>
                  <a:gd name="connsiteX771" fmla="*/ 180376 w 270635"/>
                  <a:gd name="connsiteY771" fmla="*/ 549425 h 582896"/>
                  <a:gd name="connsiteX772" fmla="*/ 192105 w 270635"/>
                  <a:gd name="connsiteY772" fmla="*/ 526109 h 582896"/>
                  <a:gd name="connsiteX773" fmla="*/ 191247 w 270635"/>
                  <a:gd name="connsiteY773" fmla="*/ 524249 h 582896"/>
                  <a:gd name="connsiteX774" fmla="*/ 186813 w 270635"/>
                  <a:gd name="connsiteY774" fmla="*/ 524679 h 582896"/>
                  <a:gd name="connsiteX775" fmla="*/ 187528 w 270635"/>
                  <a:gd name="connsiteY775" fmla="*/ 526967 h 582896"/>
                  <a:gd name="connsiteX776" fmla="*/ 187385 w 270635"/>
                  <a:gd name="connsiteY776" fmla="*/ 527968 h 582896"/>
                  <a:gd name="connsiteX777" fmla="*/ 188529 w 270635"/>
                  <a:gd name="connsiteY777" fmla="*/ 531545 h 582896"/>
                  <a:gd name="connsiteX778" fmla="*/ 189388 w 270635"/>
                  <a:gd name="connsiteY778" fmla="*/ 531545 h 582896"/>
                  <a:gd name="connsiteX779" fmla="*/ 191247 w 270635"/>
                  <a:gd name="connsiteY779" fmla="*/ 532403 h 582896"/>
                  <a:gd name="connsiteX780" fmla="*/ 192105 w 270635"/>
                  <a:gd name="connsiteY780" fmla="*/ 526109 h 582896"/>
                  <a:gd name="connsiteX781" fmla="*/ 47204 w 270635"/>
                  <a:gd name="connsiteY781" fmla="*/ 293093 h 582896"/>
                  <a:gd name="connsiteX782" fmla="*/ 49063 w 270635"/>
                  <a:gd name="connsiteY782" fmla="*/ 293952 h 582896"/>
                  <a:gd name="connsiteX783" fmla="*/ 51638 w 270635"/>
                  <a:gd name="connsiteY783" fmla="*/ 292950 h 582896"/>
                  <a:gd name="connsiteX784" fmla="*/ 52639 w 270635"/>
                  <a:gd name="connsiteY784" fmla="*/ 291949 h 582896"/>
                  <a:gd name="connsiteX785" fmla="*/ 53068 w 270635"/>
                  <a:gd name="connsiteY785" fmla="*/ 290662 h 582896"/>
                  <a:gd name="connsiteX786" fmla="*/ 53068 w 270635"/>
                  <a:gd name="connsiteY786" fmla="*/ 290089 h 582896"/>
                  <a:gd name="connsiteX787" fmla="*/ 50923 w 270635"/>
                  <a:gd name="connsiteY787" fmla="*/ 288516 h 582896"/>
                  <a:gd name="connsiteX788" fmla="*/ 49492 w 270635"/>
                  <a:gd name="connsiteY788" fmla="*/ 288659 h 582896"/>
                  <a:gd name="connsiteX789" fmla="*/ 46059 w 270635"/>
                  <a:gd name="connsiteY789" fmla="*/ 286084 h 582896"/>
                  <a:gd name="connsiteX790" fmla="*/ 45201 w 270635"/>
                  <a:gd name="connsiteY790" fmla="*/ 286513 h 582896"/>
                  <a:gd name="connsiteX791" fmla="*/ 43914 w 270635"/>
                  <a:gd name="connsiteY791" fmla="*/ 288087 h 582896"/>
                  <a:gd name="connsiteX792" fmla="*/ 44486 w 270635"/>
                  <a:gd name="connsiteY792" fmla="*/ 289231 h 582896"/>
                  <a:gd name="connsiteX793" fmla="*/ 46632 w 270635"/>
                  <a:gd name="connsiteY793" fmla="*/ 290518 h 582896"/>
                  <a:gd name="connsiteX794" fmla="*/ 47204 w 270635"/>
                  <a:gd name="connsiteY794" fmla="*/ 293093 h 582896"/>
                  <a:gd name="connsiteX795" fmla="*/ 189816 w 270635"/>
                  <a:gd name="connsiteY795" fmla="*/ 549425 h 582896"/>
                  <a:gd name="connsiteX796" fmla="*/ 190389 w 270635"/>
                  <a:gd name="connsiteY796" fmla="*/ 549854 h 582896"/>
                  <a:gd name="connsiteX797" fmla="*/ 190961 w 270635"/>
                  <a:gd name="connsiteY797" fmla="*/ 549997 h 582896"/>
                  <a:gd name="connsiteX798" fmla="*/ 191676 w 270635"/>
                  <a:gd name="connsiteY798" fmla="*/ 549997 h 582896"/>
                  <a:gd name="connsiteX799" fmla="*/ 191247 w 270635"/>
                  <a:gd name="connsiteY799" fmla="*/ 546135 h 582896"/>
                  <a:gd name="connsiteX800" fmla="*/ 189816 w 270635"/>
                  <a:gd name="connsiteY800" fmla="*/ 549425 h 582896"/>
                  <a:gd name="connsiteX801" fmla="*/ 183809 w 270635"/>
                  <a:gd name="connsiteY801" fmla="*/ 525823 h 582896"/>
                  <a:gd name="connsiteX802" fmla="*/ 182664 w 270635"/>
                  <a:gd name="connsiteY802" fmla="*/ 529256 h 582896"/>
                  <a:gd name="connsiteX803" fmla="*/ 181520 w 270635"/>
                  <a:gd name="connsiteY803" fmla="*/ 531545 h 582896"/>
                  <a:gd name="connsiteX804" fmla="*/ 181091 w 270635"/>
                  <a:gd name="connsiteY804" fmla="*/ 534405 h 582896"/>
                  <a:gd name="connsiteX805" fmla="*/ 181806 w 270635"/>
                  <a:gd name="connsiteY805" fmla="*/ 534834 h 582896"/>
                  <a:gd name="connsiteX806" fmla="*/ 181949 w 270635"/>
                  <a:gd name="connsiteY806" fmla="*/ 534834 h 582896"/>
                  <a:gd name="connsiteX807" fmla="*/ 182092 w 270635"/>
                  <a:gd name="connsiteY807" fmla="*/ 534119 h 582896"/>
                  <a:gd name="connsiteX808" fmla="*/ 183380 w 270635"/>
                  <a:gd name="connsiteY808" fmla="*/ 532689 h 582896"/>
                  <a:gd name="connsiteX809" fmla="*/ 183952 w 270635"/>
                  <a:gd name="connsiteY809" fmla="*/ 530543 h 582896"/>
                  <a:gd name="connsiteX810" fmla="*/ 184667 w 270635"/>
                  <a:gd name="connsiteY810" fmla="*/ 526681 h 582896"/>
                  <a:gd name="connsiteX811" fmla="*/ 184381 w 270635"/>
                  <a:gd name="connsiteY811" fmla="*/ 524822 h 582896"/>
                  <a:gd name="connsiteX812" fmla="*/ 183809 w 270635"/>
                  <a:gd name="connsiteY812" fmla="*/ 525823 h 582896"/>
                  <a:gd name="connsiteX813" fmla="*/ 184810 w 270635"/>
                  <a:gd name="connsiteY813" fmla="*/ 484913 h 582896"/>
                  <a:gd name="connsiteX814" fmla="*/ 184238 w 270635"/>
                  <a:gd name="connsiteY814" fmla="*/ 483339 h 582896"/>
                  <a:gd name="connsiteX815" fmla="*/ 183380 w 270635"/>
                  <a:gd name="connsiteY815" fmla="*/ 482195 h 582896"/>
                  <a:gd name="connsiteX816" fmla="*/ 183237 w 270635"/>
                  <a:gd name="connsiteY816" fmla="*/ 481766 h 582896"/>
                  <a:gd name="connsiteX817" fmla="*/ 182951 w 270635"/>
                  <a:gd name="connsiteY817" fmla="*/ 482195 h 582896"/>
                  <a:gd name="connsiteX818" fmla="*/ 182807 w 270635"/>
                  <a:gd name="connsiteY818" fmla="*/ 484770 h 582896"/>
                  <a:gd name="connsiteX819" fmla="*/ 183094 w 270635"/>
                  <a:gd name="connsiteY819" fmla="*/ 487488 h 582896"/>
                  <a:gd name="connsiteX820" fmla="*/ 184667 w 270635"/>
                  <a:gd name="connsiteY820" fmla="*/ 489919 h 582896"/>
                  <a:gd name="connsiteX821" fmla="*/ 184810 w 270635"/>
                  <a:gd name="connsiteY821" fmla="*/ 484913 h 582896"/>
                  <a:gd name="connsiteX822" fmla="*/ 189674 w 270635"/>
                  <a:gd name="connsiteY822" fmla="*/ 521532 h 582896"/>
                  <a:gd name="connsiteX823" fmla="*/ 190961 w 270635"/>
                  <a:gd name="connsiteY823" fmla="*/ 521388 h 582896"/>
                  <a:gd name="connsiteX824" fmla="*/ 192820 w 270635"/>
                  <a:gd name="connsiteY824" fmla="*/ 520816 h 582896"/>
                  <a:gd name="connsiteX825" fmla="*/ 193822 w 270635"/>
                  <a:gd name="connsiteY825" fmla="*/ 519815 h 582896"/>
                  <a:gd name="connsiteX826" fmla="*/ 191247 w 270635"/>
                  <a:gd name="connsiteY826" fmla="*/ 518385 h 582896"/>
                  <a:gd name="connsiteX827" fmla="*/ 189531 w 270635"/>
                  <a:gd name="connsiteY827" fmla="*/ 515953 h 582896"/>
                  <a:gd name="connsiteX828" fmla="*/ 189244 w 270635"/>
                  <a:gd name="connsiteY828" fmla="*/ 516668 h 582896"/>
                  <a:gd name="connsiteX829" fmla="*/ 189674 w 270635"/>
                  <a:gd name="connsiteY829" fmla="*/ 521532 h 582896"/>
                  <a:gd name="connsiteX830" fmla="*/ 189244 w 270635"/>
                  <a:gd name="connsiteY830" fmla="*/ 503937 h 582896"/>
                  <a:gd name="connsiteX831" fmla="*/ 189531 w 270635"/>
                  <a:gd name="connsiteY831" fmla="*/ 500934 h 582896"/>
                  <a:gd name="connsiteX832" fmla="*/ 188529 w 270635"/>
                  <a:gd name="connsiteY832" fmla="*/ 500934 h 582896"/>
                  <a:gd name="connsiteX833" fmla="*/ 187814 w 270635"/>
                  <a:gd name="connsiteY833" fmla="*/ 500075 h 582896"/>
                  <a:gd name="connsiteX834" fmla="*/ 187242 w 270635"/>
                  <a:gd name="connsiteY834" fmla="*/ 498645 h 582896"/>
                  <a:gd name="connsiteX835" fmla="*/ 184667 w 270635"/>
                  <a:gd name="connsiteY835" fmla="*/ 497644 h 582896"/>
                  <a:gd name="connsiteX836" fmla="*/ 184381 w 270635"/>
                  <a:gd name="connsiteY836" fmla="*/ 499646 h 582896"/>
                  <a:gd name="connsiteX837" fmla="*/ 185240 w 270635"/>
                  <a:gd name="connsiteY837" fmla="*/ 502650 h 582896"/>
                  <a:gd name="connsiteX838" fmla="*/ 184667 w 270635"/>
                  <a:gd name="connsiteY838" fmla="*/ 507942 h 582896"/>
                  <a:gd name="connsiteX839" fmla="*/ 185240 w 270635"/>
                  <a:gd name="connsiteY839" fmla="*/ 507942 h 582896"/>
                  <a:gd name="connsiteX840" fmla="*/ 186670 w 270635"/>
                  <a:gd name="connsiteY840" fmla="*/ 507370 h 582896"/>
                  <a:gd name="connsiteX841" fmla="*/ 189244 w 270635"/>
                  <a:gd name="connsiteY841" fmla="*/ 503937 h 58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Lst>
                <a:rect l="l" t="t" r="r" b="b"/>
                <a:pathLst>
                  <a:path w="270635" h="582896">
                    <a:moveTo>
                      <a:pt x="177658" y="527825"/>
                    </a:moveTo>
                    <a:lnTo>
                      <a:pt x="177801" y="526538"/>
                    </a:lnTo>
                    <a:lnTo>
                      <a:pt x="177229" y="525823"/>
                    </a:lnTo>
                    <a:lnTo>
                      <a:pt x="175798" y="522676"/>
                    </a:lnTo>
                    <a:lnTo>
                      <a:pt x="176085" y="527682"/>
                    </a:lnTo>
                    <a:lnTo>
                      <a:pt x="177944" y="529542"/>
                    </a:lnTo>
                    <a:lnTo>
                      <a:pt x="177658" y="527825"/>
                    </a:lnTo>
                    <a:close/>
                    <a:moveTo>
                      <a:pt x="179088" y="509945"/>
                    </a:moveTo>
                    <a:lnTo>
                      <a:pt x="178516" y="509659"/>
                    </a:lnTo>
                    <a:lnTo>
                      <a:pt x="177515" y="509516"/>
                    </a:lnTo>
                    <a:lnTo>
                      <a:pt x="177086" y="509802"/>
                    </a:lnTo>
                    <a:lnTo>
                      <a:pt x="176513" y="511233"/>
                    </a:lnTo>
                    <a:lnTo>
                      <a:pt x="177658" y="513235"/>
                    </a:lnTo>
                    <a:lnTo>
                      <a:pt x="178659" y="513664"/>
                    </a:lnTo>
                    <a:lnTo>
                      <a:pt x="179088" y="513807"/>
                    </a:lnTo>
                    <a:lnTo>
                      <a:pt x="179374" y="513664"/>
                    </a:lnTo>
                    <a:lnTo>
                      <a:pt x="178803" y="512377"/>
                    </a:lnTo>
                    <a:lnTo>
                      <a:pt x="178803" y="511376"/>
                    </a:lnTo>
                    <a:lnTo>
                      <a:pt x="179088" y="510231"/>
                    </a:lnTo>
                    <a:lnTo>
                      <a:pt x="179088" y="509945"/>
                    </a:lnTo>
                    <a:close/>
                    <a:moveTo>
                      <a:pt x="177372" y="506512"/>
                    </a:moveTo>
                    <a:lnTo>
                      <a:pt x="177229" y="506226"/>
                    </a:lnTo>
                    <a:lnTo>
                      <a:pt x="176800" y="506512"/>
                    </a:lnTo>
                    <a:lnTo>
                      <a:pt x="175083" y="506369"/>
                    </a:lnTo>
                    <a:lnTo>
                      <a:pt x="173510" y="507799"/>
                    </a:lnTo>
                    <a:lnTo>
                      <a:pt x="173939" y="508515"/>
                    </a:lnTo>
                    <a:lnTo>
                      <a:pt x="175512" y="509802"/>
                    </a:lnTo>
                    <a:lnTo>
                      <a:pt x="177229" y="507513"/>
                    </a:lnTo>
                    <a:lnTo>
                      <a:pt x="177372" y="506512"/>
                    </a:lnTo>
                    <a:close/>
                    <a:moveTo>
                      <a:pt x="163211" y="382781"/>
                    </a:moveTo>
                    <a:lnTo>
                      <a:pt x="163067" y="381779"/>
                    </a:lnTo>
                    <a:lnTo>
                      <a:pt x="162639" y="381064"/>
                    </a:lnTo>
                    <a:lnTo>
                      <a:pt x="161494" y="380492"/>
                    </a:lnTo>
                    <a:lnTo>
                      <a:pt x="160779" y="380778"/>
                    </a:lnTo>
                    <a:lnTo>
                      <a:pt x="159349" y="381922"/>
                    </a:lnTo>
                    <a:lnTo>
                      <a:pt x="159635" y="386643"/>
                    </a:lnTo>
                    <a:lnTo>
                      <a:pt x="161351" y="388645"/>
                    </a:lnTo>
                    <a:lnTo>
                      <a:pt x="162496" y="388216"/>
                    </a:lnTo>
                    <a:lnTo>
                      <a:pt x="162925" y="383782"/>
                    </a:lnTo>
                    <a:lnTo>
                      <a:pt x="163211" y="382781"/>
                    </a:lnTo>
                    <a:close/>
                    <a:moveTo>
                      <a:pt x="23173" y="270636"/>
                    </a:moveTo>
                    <a:lnTo>
                      <a:pt x="21885" y="269348"/>
                    </a:lnTo>
                    <a:lnTo>
                      <a:pt x="21885" y="272066"/>
                    </a:lnTo>
                    <a:lnTo>
                      <a:pt x="23745" y="276214"/>
                    </a:lnTo>
                    <a:lnTo>
                      <a:pt x="25176" y="277502"/>
                    </a:lnTo>
                    <a:lnTo>
                      <a:pt x="24746" y="274498"/>
                    </a:lnTo>
                    <a:lnTo>
                      <a:pt x="23173" y="270636"/>
                    </a:lnTo>
                    <a:close/>
                    <a:moveTo>
                      <a:pt x="179518" y="579893"/>
                    </a:moveTo>
                    <a:lnTo>
                      <a:pt x="178803" y="582754"/>
                    </a:lnTo>
                    <a:lnTo>
                      <a:pt x="179231" y="582897"/>
                    </a:lnTo>
                    <a:lnTo>
                      <a:pt x="180662" y="581180"/>
                    </a:lnTo>
                    <a:lnTo>
                      <a:pt x="182092" y="580608"/>
                    </a:lnTo>
                    <a:lnTo>
                      <a:pt x="183666" y="579034"/>
                    </a:lnTo>
                    <a:lnTo>
                      <a:pt x="183952" y="577747"/>
                    </a:lnTo>
                    <a:lnTo>
                      <a:pt x="181806" y="577890"/>
                    </a:lnTo>
                    <a:lnTo>
                      <a:pt x="179518" y="579893"/>
                    </a:lnTo>
                    <a:close/>
                    <a:moveTo>
                      <a:pt x="43056" y="306682"/>
                    </a:moveTo>
                    <a:lnTo>
                      <a:pt x="39050" y="307398"/>
                    </a:lnTo>
                    <a:lnTo>
                      <a:pt x="41482" y="310687"/>
                    </a:lnTo>
                    <a:lnTo>
                      <a:pt x="44629" y="313262"/>
                    </a:lnTo>
                    <a:lnTo>
                      <a:pt x="45201" y="312976"/>
                    </a:lnTo>
                    <a:lnTo>
                      <a:pt x="46059" y="311975"/>
                    </a:lnTo>
                    <a:lnTo>
                      <a:pt x="46917" y="309114"/>
                    </a:lnTo>
                    <a:lnTo>
                      <a:pt x="46917" y="307398"/>
                    </a:lnTo>
                    <a:lnTo>
                      <a:pt x="43056" y="306682"/>
                    </a:lnTo>
                    <a:close/>
                    <a:moveTo>
                      <a:pt x="71092" y="391363"/>
                    </a:moveTo>
                    <a:lnTo>
                      <a:pt x="69518" y="393795"/>
                    </a:lnTo>
                    <a:lnTo>
                      <a:pt x="66372" y="396227"/>
                    </a:lnTo>
                    <a:lnTo>
                      <a:pt x="67087" y="400661"/>
                    </a:lnTo>
                    <a:lnTo>
                      <a:pt x="69090" y="397657"/>
                    </a:lnTo>
                    <a:lnTo>
                      <a:pt x="71807" y="395368"/>
                    </a:lnTo>
                    <a:lnTo>
                      <a:pt x="73381" y="391649"/>
                    </a:lnTo>
                    <a:lnTo>
                      <a:pt x="72808" y="389647"/>
                    </a:lnTo>
                    <a:lnTo>
                      <a:pt x="71092" y="391363"/>
                    </a:lnTo>
                    <a:close/>
                    <a:moveTo>
                      <a:pt x="76670" y="401519"/>
                    </a:moveTo>
                    <a:lnTo>
                      <a:pt x="76957" y="401805"/>
                    </a:lnTo>
                    <a:lnTo>
                      <a:pt x="78244" y="402378"/>
                    </a:lnTo>
                    <a:lnTo>
                      <a:pt x="78816" y="401662"/>
                    </a:lnTo>
                    <a:lnTo>
                      <a:pt x="79818" y="399374"/>
                    </a:lnTo>
                    <a:lnTo>
                      <a:pt x="79531" y="398086"/>
                    </a:lnTo>
                    <a:lnTo>
                      <a:pt x="76670" y="401519"/>
                    </a:lnTo>
                    <a:close/>
                    <a:moveTo>
                      <a:pt x="39193" y="275356"/>
                    </a:moveTo>
                    <a:lnTo>
                      <a:pt x="36762" y="273496"/>
                    </a:lnTo>
                    <a:lnTo>
                      <a:pt x="36905" y="275785"/>
                    </a:lnTo>
                    <a:lnTo>
                      <a:pt x="37620" y="278074"/>
                    </a:lnTo>
                    <a:lnTo>
                      <a:pt x="39622" y="279647"/>
                    </a:lnTo>
                    <a:lnTo>
                      <a:pt x="39193" y="275356"/>
                    </a:lnTo>
                    <a:close/>
                    <a:moveTo>
                      <a:pt x="269777" y="218568"/>
                    </a:moveTo>
                    <a:lnTo>
                      <a:pt x="269920" y="217567"/>
                    </a:lnTo>
                    <a:lnTo>
                      <a:pt x="269634" y="217281"/>
                    </a:lnTo>
                    <a:lnTo>
                      <a:pt x="268347" y="216995"/>
                    </a:lnTo>
                    <a:lnTo>
                      <a:pt x="266488" y="217567"/>
                    </a:lnTo>
                    <a:lnTo>
                      <a:pt x="260909" y="220142"/>
                    </a:lnTo>
                    <a:lnTo>
                      <a:pt x="256188" y="224862"/>
                    </a:lnTo>
                    <a:lnTo>
                      <a:pt x="254043" y="225864"/>
                    </a:lnTo>
                    <a:lnTo>
                      <a:pt x="251897" y="226293"/>
                    </a:lnTo>
                    <a:lnTo>
                      <a:pt x="249322" y="225434"/>
                    </a:lnTo>
                    <a:lnTo>
                      <a:pt x="246461" y="224862"/>
                    </a:lnTo>
                    <a:lnTo>
                      <a:pt x="242313" y="226007"/>
                    </a:lnTo>
                    <a:lnTo>
                      <a:pt x="240311" y="225434"/>
                    </a:lnTo>
                    <a:lnTo>
                      <a:pt x="239309" y="224433"/>
                    </a:lnTo>
                    <a:lnTo>
                      <a:pt x="238451" y="223003"/>
                    </a:lnTo>
                    <a:lnTo>
                      <a:pt x="238880" y="221143"/>
                    </a:lnTo>
                    <a:lnTo>
                      <a:pt x="238594" y="219713"/>
                    </a:lnTo>
                    <a:lnTo>
                      <a:pt x="237021" y="218997"/>
                    </a:lnTo>
                    <a:lnTo>
                      <a:pt x="235161" y="218425"/>
                    </a:lnTo>
                    <a:lnTo>
                      <a:pt x="234017" y="216566"/>
                    </a:lnTo>
                    <a:lnTo>
                      <a:pt x="233588" y="214563"/>
                    </a:lnTo>
                    <a:lnTo>
                      <a:pt x="234017" y="211989"/>
                    </a:lnTo>
                    <a:lnTo>
                      <a:pt x="234303" y="209271"/>
                    </a:lnTo>
                    <a:lnTo>
                      <a:pt x="233445" y="207983"/>
                    </a:lnTo>
                    <a:lnTo>
                      <a:pt x="230727" y="207268"/>
                    </a:lnTo>
                    <a:lnTo>
                      <a:pt x="223718" y="205981"/>
                    </a:lnTo>
                    <a:lnTo>
                      <a:pt x="217566" y="205266"/>
                    </a:lnTo>
                    <a:lnTo>
                      <a:pt x="214992" y="205551"/>
                    </a:lnTo>
                    <a:lnTo>
                      <a:pt x="212847" y="205266"/>
                    </a:lnTo>
                    <a:lnTo>
                      <a:pt x="211559" y="204836"/>
                    </a:lnTo>
                    <a:lnTo>
                      <a:pt x="210987" y="203978"/>
                    </a:lnTo>
                    <a:lnTo>
                      <a:pt x="210987" y="202691"/>
                    </a:lnTo>
                    <a:lnTo>
                      <a:pt x="211989" y="199830"/>
                    </a:lnTo>
                    <a:lnTo>
                      <a:pt x="213132" y="197112"/>
                    </a:lnTo>
                    <a:lnTo>
                      <a:pt x="215993" y="193107"/>
                    </a:lnTo>
                    <a:lnTo>
                      <a:pt x="216136" y="190246"/>
                    </a:lnTo>
                    <a:lnTo>
                      <a:pt x="215993" y="186956"/>
                    </a:lnTo>
                    <a:lnTo>
                      <a:pt x="217424" y="182665"/>
                    </a:lnTo>
                    <a:lnTo>
                      <a:pt x="219856" y="179375"/>
                    </a:lnTo>
                    <a:lnTo>
                      <a:pt x="221143" y="178374"/>
                    </a:lnTo>
                    <a:lnTo>
                      <a:pt x="220857" y="176943"/>
                    </a:lnTo>
                    <a:lnTo>
                      <a:pt x="219856" y="175656"/>
                    </a:lnTo>
                    <a:lnTo>
                      <a:pt x="218425" y="174940"/>
                    </a:lnTo>
                    <a:lnTo>
                      <a:pt x="216136" y="174082"/>
                    </a:lnTo>
                    <a:lnTo>
                      <a:pt x="212560" y="173796"/>
                    </a:lnTo>
                    <a:lnTo>
                      <a:pt x="207554" y="172938"/>
                    </a:lnTo>
                    <a:lnTo>
                      <a:pt x="201832" y="171078"/>
                    </a:lnTo>
                    <a:lnTo>
                      <a:pt x="202547" y="167359"/>
                    </a:lnTo>
                    <a:lnTo>
                      <a:pt x="202404" y="165071"/>
                    </a:lnTo>
                    <a:lnTo>
                      <a:pt x="201689" y="163211"/>
                    </a:lnTo>
                    <a:lnTo>
                      <a:pt x="200544" y="161924"/>
                    </a:lnTo>
                    <a:lnTo>
                      <a:pt x="199829" y="160779"/>
                    </a:lnTo>
                    <a:lnTo>
                      <a:pt x="200831" y="157489"/>
                    </a:lnTo>
                    <a:lnTo>
                      <a:pt x="199544" y="153913"/>
                    </a:lnTo>
                    <a:lnTo>
                      <a:pt x="197970" y="152483"/>
                    </a:lnTo>
                    <a:lnTo>
                      <a:pt x="196397" y="150623"/>
                    </a:lnTo>
                    <a:lnTo>
                      <a:pt x="196253" y="148621"/>
                    </a:lnTo>
                    <a:lnTo>
                      <a:pt x="196968" y="146761"/>
                    </a:lnTo>
                    <a:lnTo>
                      <a:pt x="200974" y="142756"/>
                    </a:lnTo>
                    <a:lnTo>
                      <a:pt x="200974" y="141755"/>
                    </a:lnTo>
                    <a:lnTo>
                      <a:pt x="199973" y="141898"/>
                    </a:lnTo>
                    <a:lnTo>
                      <a:pt x="198828" y="142041"/>
                    </a:lnTo>
                    <a:lnTo>
                      <a:pt x="193392" y="143471"/>
                    </a:lnTo>
                    <a:lnTo>
                      <a:pt x="192820" y="142613"/>
                    </a:lnTo>
                    <a:lnTo>
                      <a:pt x="190818" y="142041"/>
                    </a:lnTo>
                    <a:lnTo>
                      <a:pt x="186813" y="141898"/>
                    </a:lnTo>
                    <a:lnTo>
                      <a:pt x="182092" y="142184"/>
                    </a:lnTo>
                    <a:lnTo>
                      <a:pt x="176228" y="143614"/>
                    </a:lnTo>
                    <a:lnTo>
                      <a:pt x="170792" y="146189"/>
                    </a:lnTo>
                    <a:lnTo>
                      <a:pt x="168360" y="147905"/>
                    </a:lnTo>
                    <a:lnTo>
                      <a:pt x="166215" y="148907"/>
                    </a:lnTo>
                    <a:lnTo>
                      <a:pt x="164498" y="149193"/>
                    </a:lnTo>
                    <a:lnTo>
                      <a:pt x="162496" y="148478"/>
                    </a:lnTo>
                    <a:lnTo>
                      <a:pt x="162639" y="146046"/>
                    </a:lnTo>
                    <a:lnTo>
                      <a:pt x="166358" y="141469"/>
                    </a:lnTo>
                    <a:lnTo>
                      <a:pt x="166930" y="138322"/>
                    </a:lnTo>
                    <a:lnTo>
                      <a:pt x="165785" y="135604"/>
                    </a:lnTo>
                    <a:lnTo>
                      <a:pt x="165643" y="133458"/>
                    </a:lnTo>
                    <a:lnTo>
                      <a:pt x="164355" y="132028"/>
                    </a:lnTo>
                    <a:lnTo>
                      <a:pt x="162496" y="131313"/>
                    </a:lnTo>
                    <a:lnTo>
                      <a:pt x="161494" y="129739"/>
                    </a:lnTo>
                    <a:lnTo>
                      <a:pt x="161494" y="125305"/>
                    </a:lnTo>
                    <a:lnTo>
                      <a:pt x="163067" y="120728"/>
                    </a:lnTo>
                    <a:lnTo>
                      <a:pt x="165643" y="119297"/>
                    </a:lnTo>
                    <a:lnTo>
                      <a:pt x="167216" y="118582"/>
                    </a:lnTo>
                    <a:lnTo>
                      <a:pt x="167645" y="117724"/>
                    </a:lnTo>
                    <a:lnTo>
                      <a:pt x="166787" y="114577"/>
                    </a:lnTo>
                    <a:lnTo>
                      <a:pt x="166930" y="112574"/>
                    </a:lnTo>
                    <a:lnTo>
                      <a:pt x="168503" y="108569"/>
                    </a:lnTo>
                    <a:lnTo>
                      <a:pt x="170077" y="105565"/>
                    </a:lnTo>
                    <a:lnTo>
                      <a:pt x="173081" y="106137"/>
                    </a:lnTo>
                    <a:lnTo>
                      <a:pt x="174368" y="105422"/>
                    </a:lnTo>
                    <a:lnTo>
                      <a:pt x="175798" y="104421"/>
                    </a:lnTo>
                    <a:lnTo>
                      <a:pt x="177372" y="102561"/>
                    </a:lnTo>
                    <a:lnTo>
                      <a:pt x="178373" y="100416"/>
                    </a:lnTo>
                    <a:lnTo>
                      <a:pt x="179661" y="95409"/>
                    </a:lnTo>
                    <a:lnTo>
                      <a:pt x="180519" y="94694"/>
                    </a:lnTo>
                    <a:lnTo>
                      <a:pt x="184238" y="95552"/>
                    </a:lnTo>
                    <a:lnTo>
                      <a:pt x="185382" y="94980"/>
                    </a:lnTo>
                    <a:lnTo>
                      <a:pt x="187385" y="92119"/>
                    </a:lnTo>
                    <a:lnTo>
                      <a:pt x="189244" y="88543"/>
                    </a:lnTo>
                    <a:lnTo>
                      <a:pt x="192105" y="87399"/>
                    </a:lnTo>
                    <a:lnTo>
                      <a:pt x="194108" y="87256"/>
                    </a:lnTo>
                    <a:lnTo>
                      <a:pt x="195110" y="86111"/>
                    </a:lnTo>
                    <a:lnTo>
                      <a:pt x="195110" y="84395"/>
                    </a:lnTo>
                    <a:lnTo>
                      <a:pt x="193250" y="81677"/>
                    </a:lnTo>
                    <a:lnTo>
                      <a:pt x="192392" y="79531"/>
                    </a:lnTo>
                    <a:lnTo>
                      <a:pt x="192677" y="78244"/>
                    </a:lnTo>
                    <a:lnTo>
                      <a:pt x="195395" y="77386"/>
                    </a:lnTo>
                    <a:lnTo>
                      <a:pt x="196110" y="75812"/>
                    </a:lnTo>
                    <a:lnTo>
                      <a:pt x="195682" y="72236"/>
                    </a:lnTo>
                    <a:lnTo>
                      <a:pt x="196826" y="67945"/>
                    </a:lnTo>
                    <a:lnTo>
                      <a:pt x="197541" y="62938"/>
                    </a:lnTo>
                    <a:lnTo>
                      <a:pt x="197827" y="59219"/>
                    </a:lnTo>
                    <a:lnTo>
                      <a:pt x="197827" y="56359"/>
                    </a:lnTo>
                    <a:lnTo>
                      <a:pt x="197541" y="53355"/>
                    </a:lnTo>
                    <a:lnTo>
                      <a:pt x="197112" y="47919"/>
                    </a:lnTo>
                    <a:lnTo>
                      <a:pt x="195825" y="43199"/>
                    </a:lnTo>
                    <a:lnTo>
                      <a:pt x="196110" y="41482"/>
                    </a:lnTo>
                    <a:lnTo>
                      <a:pt x="195968" y="35761"/>
                    </a:lnTo>
                    <a:lnTo>
                      <a:pt x="195252" y="30897"/>
                    </a:lnTo>
                    <a:lnTo>
                      <a:pt x="193679" y="30039"/>
                    </a:lnTo>
                    <a:lnTo>
                      <a:pt x="190818" y="28465"/>
                    </a:lnTo>
                    <a:lnTo>
                      <a:pt x="189244" y="28179"/>
                    </a:lnTo>
                    <a:lnTo>
                      <a:pt x="187958" y="28751"/>
                    </a:lnTo>
                    <a:lnTo>
                      <a:pt x="187528" y="30468"/>
                    </a:lnTo>
                    <a:lnTo>
                      <a:pt x="186240" y="32042"/>
                    </a:lnTo>
                    <a:lnTo>
                      <a:pt x="184667" y="31612"/>
                    </a:lnTo>
                    <a:lnTo>
                      <a:pt x="183952" y="30039"/>
                    </a:lnTo>
                    <a:lnTo>
                      <a:pt x="182951" y="27893"/>
                    </a:lnTo>
                    <a:lnTo>
                      <a:pt x="179661" y="18023"/>
                    </a:lnTo>
                    <a:lnTo>
                      <a:pt x="179231" y="15162"/>
                    </a:lnTo>
                    <a:lnTo>
                      <a:pt x="178659" y="12302"/>
                    </a:lnTo>
                    <a:lnTo>
                      <a:pt x="177515" y="10871"/>
                    </a:lnTo>
                    <a:lnTo>
                      <a:pt x="176371" y="10013"/>
                    </a:lnTo>
                    <a:lnTo>
                      <a:pt x="173653" y="6723"/>
                    </a:lnTo>
                    <a:lnTo>
                      <a:pt x="172222" y="5292"/>
                    </a:lnTo>
                    <a:lnTo>
                      <a:pt x="171507" y="5007"/>
                    </a:lnTo>
                    <a:lnTo>
                      <a:pt x="170077" y="5292"/>
                    </a:lnTo>
                    <a:lnTo>
                      <a:pt x="168646" y="5292"/>
                    </a:lnTo>
                    <a:lnTo>
                      <a:pt x="167502" y="3576"/>
                    </a:lnTo>
                    <a:lnTo>
                      <a:pt x="166501" y="1573"/>
                    </a:lnTo>
                    <a:lnTo>
                      <a:pt x="165357" y="572"/>
                    </a:lnTo>
                    <a:lnTo>
                      <a:pt x="163497" y="0"/>
                    </a:lnTo>
                    <a:lnTo>
                      <a:pt x="161637" y="286"/>
                    </a:lnTo>
                    <a:lnTo>
                      <a:pt x="160493" y="2003"/>
                    </a:lnTo>
                    <a:lnTo>
                      <a:pt x="159778" y="3004"/>
                    </a:lnTo>
                    <a:lnTo>
                      <a:pt x="158348" y="5292"/>
                    </a:lnTo>
                    <a:lnTo>
                      <a:pt x="156059" y="8583"/>
                    </a:lnTo>
                    <a:lnTo>
                      <a:pt x="155057" y="9727"/>
                    </a:lnTo>
                    <a:lnTo>
                      <a:pt x="154628" y="11730"/>
                    </a:lnTo>
                    <a:lnTo>
                      <a:pt x="154342" y="14018"/>
                    </a:lnTo>
                    <a:lnTo>
                      <a:pt x="155487" y="15878"/>
                    </a:lnTo>
                    <a:lnTo>
                      <a:pt x="155630" y="17451"/>
                    </a:lnTo>
                    <a:lnTo>
                      <a:pt x="155344" y="18882"/>
                    </a:lnTo>
                    <a:lnTo>
                      <a:pt x="154485" y="19883"/>
                    </a:lnTo>
                    <a:lnTo>
                      <a:pt x="152054" y="20455"/>
                    </a:lnTo>
                    <a:lnTo>
                      <a:pt x="150051" y="22172"/>
                    </a:lnTo>
                    <a:lnTo>
                      <a:pt x="146761" y="24603"/>
                    </a:lnTo>
                    <a:lnTo>
                      <a:pt x="144187" y="26606"/>
                    </a:lnTo>
                    <a:lnTo>
                      <a:pt x="142327" y="28322"/>
                    </a:lnTo>
                    <a:lnTo>
                      <a:pt x="141611" y="30182"/>
                    </a:lnTo>
                    <a:lnTo>
                      <a:pt x="141754" y="32471"/>
                    </a:lnTo>
                    <a:lnTo>
                      <a:pt x="142327" y="34902"/>
                    </a:lnTo>
                    <a:lnTo>
                      <a:pt x="148478" y="43914"/>
                    </a:lnTo>
                    <a:lnTo>
                      <a:pt x="148478" y="45488"/>
                    </a:lnTo>
                    <a:lnTo>
                      <a:pt x="146618" y="45917"/>
                    </a:lnTo>
                    <a:lnTo>
                      <a:pt x="144044" y="44915"/>
                    </a:lnTo>
                    <a:lnTo>
                      <a:pt x="141898" y="43485"/>
                    </a:lnTo>
                    <a:lnTo>
                      <a:pt x="139466" y="39623"/>
                    </a:lnTo>
                    <a:lnTo>
                      <a:pt x="137463" y="38478"/>
                    </a:lnTo>
                    <a:lnTo>
                      <a:pt x="135460" y="38192"/>
                    </a:lnTo>
                    <a:lnTo>
                      <a:pt x="123589" y="40195"/>
                    </a:lnTo>
                    <a:lnTo>
                      <a:pt x="121013" y="40767"/>
                    </a:lnTo>
                    <a:lnTo>
                      <a:pt x="117152" y="42197"/>
                    </a:lnTo>
                    <a:lnTo>
                      <a:pt x="114434" y="45058"/>
                    </a:lnTo>
                    <a:lnTo>
                      <a:pt x="112431" y="47633"/>
                    </a:lnTo>
                    <a:lnTo>
                      <a:pt x="110428" y="48634"/>
                    </a:lnTo>
                    <a:lnTo>
                      <a:pt x="107425" y="50637"/>
                    </a:lnTo>
                    <a:lnTo>
                      <a:pt x="99128" y="56931"/>
                    </a:lnTo>
                    <a:lnTo>
                      <a:pt x="94264" y="59649"/>
                    </a:lnTo>
                    <a:lnTo>
                      <a:pt x="91118" y="60650"/>
                    </a:lnTo>
                    <a:lnTo>
                      <a:pt x="88972" y="62080"/>
                    </a:lnTo>
                    <a:lnTo>
                      <a:pt x="87828" y="64369"/>
                    </a:lnTo>
                    <a:lnTo>
                      <a:pt x="86970" y="66085"/>
                    </a:lnTo>
                    <a:lnTo>
                      <a:pt x="86683" y="70234"/>
                    </a:lnTo>
                    <a:lnTo>
                      <a:pt x="87255" y="75240"/>
                    </a:lnTo>
                    <a:lnTo>
                      <a:pt x="88400" y="78387"/>
                    </a:lnTo>
                    <a:lnTo>
                      <a:pt x="88972" y="79102"/>
                    </a:lnTo>
                    <a:lnTo>
                      <a:pt x="89115" y="80104"/>
                    </a:lnTo>
                    <a:lnTo>
                      <a:pt x="87970" y="81820"/>
                    </a:lnTo>
                    <a:lnTo>
                      <a:pt x="86397" y="83251"/>
                    </a:lnTo>
                    <a:lnTo>
                      <a:pt x="85682" y="84109"/>
                    </a:lnTo>
                    <a:lnTo>
                      <a:pt x="84967" y="88686"/>
                    </a:lnTo>
                    <a:lnTo>
                      <a:pt x="83536" y="90975"/>
                    </a:lnTo>
                    <a:lnTo>
                      <a:pt x="80961" y="94265"/>
                    </a:lnTo>
                    <a:lnTo>
                      <a:pt x="78673" y="96696"/>
                    </a:lnTo>
                    <a:lnTo>
                      <a:pt x="75097" y="98699"/>
                    </a:lnTo>
                    <a:lnTo>
                      <a:pt x="73666" y="100272"/>
                    </a:lnTo>
                    <a:lnTo>
                      <a:pt x="72379" y="103133"/>
                    </a:lnTo>
                    <a:lnTo>
                      <a:pt x="71664" y="105565"/>
                    </a:lnTo>
                    <a:lnTo>
                      <a:pt x="71664" y="106423"/>
                    </a:lnTo>
                    <a:lnTo>
                      <a:pt x="72093" y="107139"/>
                    </a:lnTo>
                    <a:lnTo>
                      <a:pt x="73524" y="107997"/>
                    </a:lnTo>
                    <a:lnTo>
                      <a:pt x="75383" y="108855"/>
                    </a:lnTo>
                    <a:lnTo>
                      <a:pt x="76242" y="110142"/>
                    </a:lnTo>
                    <a:lnTo>
                      <a:pt x="76384" y="111716"/>
                    </a:lnTo>
                    <a:lnTo>
                      <a:pt x="75097" y="115435"/>
                    </a:lnTo>
                    <a:lnTo>
                      <a:pt x="72666" y="120728"/>
                    </a:lnTo>
                    <a:lnTo>
                      <a:pt x="69948" y="124876"/>
                    </a:lnTo>
                    <a:lnTo>
                      <a:pt x="67087" y="128881"/>
                    </a:lnTo>
                    <a:lnTo>
                      <a:pt x="66372" y="130168"/>
                    </a:lnTo>
                    <a:lnTo>
                      <a:pt x="63796" y="135032"/>
                    </a:lnTo>
                    <a:lnTo>
                      <a:pt x="61651" y="141612"/>
                    </a:lnTo>
                    <a:lnTo>
                      <a:pt x="60220" y="146046"/>
                    </a:lnTo>
                    <a:lnTo>
                      <a:pt x="58933" y="149050"/>
                    </a:lnTo>
                    <a:lnTo>
                      <a:pt x="57360" y="149193"/>
                    </a:lnTo>
                    <a:lnTo>
                      <a:pt x="55500" y="148192"/>
                    </a:lnTo>
                    <a:lnTo>
                      <a:pt x="50780" y="146904"/>
                    </a:lnTo>
                    <a:lnTo>
                      <a:pt x="47776" y="145903"/>
                    </a:lnTo>
                    <a:lnTo>
                      <a:pt x="45630" y="144902"/>
                    </a:lnTo>
                    <a:lnTo>
                      <a:pt x="44057" y="144902"/>
                    </a:lnTo>
                    <a:lnTo>
                      <a:pt x="41911" y="145474"/>
                    </a:lnTo>
                    <a:lnTo>
                      <a:pt x="39765" y="145903"/>
                    </a:lnTo>
                    <a:lnTo>
                      <a:pt x="38478" y="145474"/>
                    </a:lnTo>
                    <a:lnTo>
                      <a:pt x="35617" y="142756"/>
                    </a:lnTo>
                    <a:lnTo>
                      <a:pt x="34759" y="143042"/>
                    </a:lnTo>
                    <a:lnTo>
                      <a:pt x="34187" y="144329"/>
                    </a:lnTo>
                    <a:lnTo>
                      <a:pt x="36189" y="152197"/>
                    </a:lnTo>
                    <a:lnTo>
                      <a:pt x="37477" y="155058"/>
                    </a:lnTo>
                    <a:lnTo>
                      <a:pt x="37334" y="159921"/>
                    </a:lnTo>
                    <a:lnTo>
                      <a:pt x="36762" y="165929"/>
                    </a:lnTo>
                    <a:lnTo>
                      <a:pt x="36046" y="172509"/>
                    </a:lnTo>
                    <a:lnTo>
                      <a:pt x="35474" y="174082"/>
                    </a:lnTo>
                    <a:lnTo>
                      <a:pt x="34187" y="175799"/>
                    </a:lnTo>
                    <a:lnTo>
                      <a:pt x="32613" y="176228"/>
                    </a:lnTo>
                    <a:lnTo>
                      <a:pt x="31183" y="175513"/>
                    </a:lnTo>
                    <a:lnTo>
                      <a:pt x="30038" y="175656"/>
                    </a:lnTo>
                    <a:lnTo>
                      <a:pt x="29610" y="176800"/>
                    </a:lnTo>
                    <a:lnTo>
                      <a:pt x="29895" y="179661"/>
                    </a:lnTo>
                    <a:lnTo>
                      <a:pt x="28465" y="182951"/>
                    </a:lnTo>
                    <a:lnTo>
                      <a:pt x="27321" y="185669"/>
                    </a:lnTo>
                    <a:lnTo>
                      <a:pt x="27607" y="188386"/>
                    </a:lnTo>
                    <a:lnTo>
                      <a:pt x="28179" y="191104"/>
                    </a:lnTo>
                    <a:lnTo>
                      <a:pt x="29895" y="196969"/>
                    </a:lnTo>
                    <a:lnTo>
                      <a:pt x="29895" y="199115"/>
                    </a:lnTo>
                    <a:lnTo>
                      <a:pt x="29610" y="201117"/>
                    </a:lnTo>
                    <a:lnTo>
                      <a:pt x="28752" y="201975"/>
                    </a:lnTo>
                    <a:lnTo>
                      <a:pt x="27177" y="201832"/>
                    </a:lnTo>
                    <a:lnTo>
                      <a:pt x="26319" y="202691"/>
                    </a:lnTo>
                    <a:lnTo>
                      <a:pt x="25747" y="203835"/>
                    </a:lnTo>
                    <a:lnTo>
                      <a:pt x="24031" y="208269"/>
                    </a:lnTo>
                    <a:lnTo>
                      <a:pt x="22315" y="208698"/>
                    </a:lnTo>
                    <a:lnTo>
                      <a:pt x="20598" y="207983"/>
                    </a:lnTo>
                    <a:lnTo>
                      <a:pt x="18166" y="204979"/>
                    </a:lnTo>
                    <a:lnTo>
                      <a:pt x="16593" y="204121"/>
                    </a:lnTo>
                    <a:lnTo>
                      <a:pt x="15591" y="204121"/>
                    </a:lnTo>
                    <a:lnTo>
                      <a:pt x="15162" y="204836"/>
                    </a:lnTo>
                    <a:lnTo>
                      <a:pt x="14447" y="206696"/>
                    </a:lnTo>
                    <a:lnTo>
                      <a:pt x="13731" y="207840"/>
                    </a:lnTo>
                    <a:lnTo>
                      <a:pt x="12015" y="208842"/>
                    </a:lnTo>
                    <a:lnTo>
                      <a:pt x="12301" y="209986"/>
                    </a:lnTo>
                    <a:lnTo>
                      <a:pt x="12301" y="220428"/>
                    </a:lnTo>
                    <a:lnTo>
                      <a:pt x="12588" y="224862"/>
                    </a:lnTo>
                    <a:lnTo>
                      <a:pt x="13589" y="228581"/>
                    </a:lnTo>
                    <a:lnTo>
                      <a:pt x="13731" y="230012"/>
                    </a:lnTo>
                    <a:lnTo>
                      <a:pt x="12731" y="231156"/>
                    </a:lnTo>
                    <a:lnTo>
                      <a:pt x="11730" y="231442"/>
                    </a:lnTo>
                    <a:lnTo>
                      <a:pt x="10871" y="229726"/>
                    </a:lnTo>
                    <a:lnTo>
                      <a:pt x="8869" y="228438"/>
                    </a:lnTo>
                    <a:lnTo>
                      <a:pt x="5864" y="227008"/>
                    </a:lnTo>
                    <a:lnTo>
                      <a:pt x="4577" y="226007"/>
                    </a:lnTo>
                    <a:lnTo>
                      <a:pt x="3003" y="226436"/>
                    </a:lnTo>
                    <a:lnTo>
                      <a:pt x="858" y="228581"/>
                    </a:lnTo>
                    <a:lnTo>
                      <a:pt x="0" y="230584"/>
                    </a:lnTo>
                    <a:lnTo>
                      <a:pt x="429" y="233445"/>
                    </a:lnTo>
                    <a:lnTo>
                      <a:pt x="1145" y="236306"/>
                    </a:lnTo>
                    <a:lnTo>
                      <a:pt x="2575" y="237879"/>
                    </a:lnTo>
                    <a:lnTo>
                      <a:pt x="2718" y="239596"/>
                    </a:lnTo>
                    <a:lnTo>
                      <a:pt x="3290" y="241884"/>
                    </a:lnTo>
                    <a:lnTo>
                      <a:pt x="4005" y="244030"/>
                    </a:lnTo>
                    <a:lnTo>
                      <a:pt x="4434" y="246319"/>
                    </a:lnTo>
                    <a:lnTo>
                      <a:pt x="6008" y="248607"/>
                    </a:lnTo>
                    <a:lnTo>
                      <a:pt x="12873" y="256331"/>
                    </a:lnTo>
                    <a:lnTo>
                      <a:pt x="16307" y="261767"/>
                    </a:lnTo>
                    <a:lnTo>
                      <a:pt x="16593" y="256761"/>
                    </a:lnTo>
                    <a:lnTo>
                      <a:pt x="15877" y="253328"/>
                    </a:lnTo>
                    <a:lnTo>
                      <a:pt x="16736" y="253328"/>
                    </a:lnTo>
                    <a:lnTo>
                      <a:pt x="18309" y="256331"/>
                    </a:lnTo>
                    <a:lnTo>
                      <a:pt x="20169" y="258048"/>
                    </a:lnTo>
                    <a:lnTo>
                      <a:pt x="21456" y="260337"/>
                    </a:lnTo>
                    <a:lnTo>
                      <a:pt x="20884" y="261481"/>
                    </a:lnTo>
                    <a:lnTo>
                      <a:pt x="20025" y="262053"/>
                    </a:lnTo>
                    <a:lnTo>
                      <a:pt x="18452" y="264342"/>
                    </a:lnTo>
                    <a:lnTo>
                      <a:pt x="19597" y="265343"/>
                    </a:lnTo>
                    <a:lnTo>
                      <a:pt x="21170" y="266201"/>
                    </a:lnTo>
                    <a:lnTo>
                      <a:pt x="24460" y="261910"/>
                    </a:lnTo>
                    <a:lnTo>
                      <a:pt x="25318" y="260051"/>
                    </a:lnTo>
                    <a:lnTo>
                      <a:pt x="25891" y="258191"/>
                    </a:lnTo>
                    <a:lnTo>
                      <a:pt x="26892" y="259049"/>
                    </a:lnTo>
                    <a:lnTo>
                      <a:pt x="25318" y="265057"/>
                    </a:lnTo>
                    <a:lnTo>
                      <a:pt x="26892" y="264914"/>
                    </a:lnTo>
                    <a:lnTo>
                      <a:pt x="27750" y="265200"/>
                    </a:lnTo>
                    <a:lnTo>
                      <a:pt x="26034" y="266773"/>
                    </a:lnTo>
                    <a:lnTo>
                      <a:pt x="24889" y="268490"/>
                    </a:lnTo>
                    <a:lnTo>
                      <a:pt x="28752" y="275213"/>
                    </a:lnTo>
                    <a:lnTo>
                      <a:pt x="30611" y="275356"/>
                    </a:lnTo>
                    <a:lnTo>
                      <a:pt x="30897" y="273926"/>
                    </a:lnTo>
                    <a:lnTo>
                      <a:pt x="29610" y="269491"/>
                    </a:lnTo>
                    <a:lnTo>
                      <a:pt x="32470" y="268633"/>
                    </a:lnTo>
                    <a:lnTo>
                      <a:pt x="35904" y="269062"/>
                    </a:lnTo>
                    <a:lnTo>
                      <a:pt x="37334" y="269634"/>
                    </a:lnTo>
                    <a:lnTo>
                      <a:pt x="38192" y="270493"/>
                    </a:lnTo>
                    <a:lnTo>
                      <a:pt x="42483" y="273640"/>
                    </a:lnTo>
                    <a:lnTo>
                      <a:pt x="46202" y="273496"/>
                    </a:lnTo>
                    <a:lnTo>
                      <a:pt x="44772" y="275356"/>
                    </a:lnTo>
                    <a:lnTo>
                      <a:pt x="43341" y="277788"/>
                    </a:lnTo>
                    <a:lnTo>
                      <a:pt x="45058" y="279218"/>
                    </a:lnTo>
                    <a:lnTo>
                      <a:pt x="47204" y="280363"/>
                    </a:lnTo>
                    <a:lnTo>
                      <a:pt x="47919" y="281936"/>
                    </a:lnTo>
                    <a:lnTo>
                      <a:pt x="48205" y="283080"/>
                    </a:lnTo>
                    <a:lnTo>
                      <a:pt x="50350" y="285369"/>
                    </a:lnTo>
                    <a:lnTo>
                      <a:pt x="51781" y="286370"/>
                    </a:lnTo>
                    <a:lnTo>
                      <a:pt x="53926" y="287086"/>
                    </a:lnTo>
                    <a:lnTo>
                      <a:pt x="55071" y="288373"/>
                    </a:lnTo>
                    <a:lnTo>
                      <a:pt x="53926" y="291806"/>
                    </a:lnTo>
                    <a:lnTo>
                      <a:pt x="51638" y="293522"/>
                    </a:lnTo>
                    <a:lnTo>
                      <a:pt x="49778" y="294524"/>
                    </a:lnTo>
                    <a:lnTo>
                      <a:pt x="46917" y="293665"/>
                    </a:lnTo>
                    <a:lnTo>
                      <a:pt x="42340" y="289517"/>
                    </a:lnTo>
                    <a:lnTo>
                      <a:pt x="40910" y="289660"/>
                    </a:lnTo>
                    <a:lnTo>
                      <a:pt x="39765" y="290518"/>
                    </a:lnTo>
                    <a:lnTo>
                      <a:pt x="42913" y="296097"/>
                    </a:lnTo>
                    <a:lnTo>
                      <a:pt x="46202" y="301104"/>
                    </a:lnTo>
                    <a:lnTo>
                      <a:pt x="49063" y="303106"/>
                    </a:lnTo>
                    <a:lnTo>
                      <a:pt x="52926" y="304966"/>
                    </a:lnTo>
                    <a:lnTo>
                      <a:pt x="53926" y="303106"/>
                    </a:lnTo>
                    <a:lnTo>
                      <a:pt x="54069" y="301962"/>
                    </a:lnTo>
                    <a:lnTo>
                      <a:pt x="53211" y="297241"/>
                    </a:lnTo>
                    <a:lnTo>
                      <a:pt x="55071" y="296097"/>
                    </a:lnTo>
                    <a:lnTo>
                      <a:pt x="55644" y="293379"/>
                    </a:lnTo>
                    <a:lnTo>
                      <a:pt x="56359" y="292807"/>
                    </a:lnTo>
                    <a:lnTo>
                      <a:pt x="56215" y="297241"/>
                    </a:lnTo>
                    <a:lnTo>
                      <a:pt x="57217" y="305109"/>
                    </a:lnTo>
                    <a:lnTo>
                      <a:pt x="57789" y="306539"/>
                    </a:lnTo>
                    <a:lnTo>
                      <a:pt x="62509" y="309972"/>
                    </a:lnTo>
                    <a:lnTo>
                      <a:pt x="60220" y="310258"/>
                    </a:lnTo>
                    <a:lnTo>
                      <a:pt x="62653" y="314121"/>
                    </a:lnTo>
                    <a:lnTo>
                      <a:pt x="63081" y="317268"/>
                    </a:lnTo>
                    <a:lnTo>
                      <a:pt x="68088" y="326708"/>
                    </a:lnTo>
                    <a:lnTo>
                      <a:pt x="69948" y="338438"/>
                    </a:lnTo>
                    <a:lnTo>
                      <a:pt x="71950" y="342300"/>
                    </a:lnTo>
                    <a:lnTo>
                      <a:pt x="72808" y="346305"/>
                    </a:lnTo>
                    <a:lnTo>
                      <a:pt x="72093" y="354315"/>
                    </a:lnTo>
                    <a:lnTo>
                      <a:pt x="69948" y="358750"/>
                    </a:lnTo>
                    <a:lnTo>
                      <a:pt x="69375" y="359751"/>
                    </a:lnTo>
                    <a:lnTo>
                      <a:pt x="68803" y="365330"/>
                    </a:lnTo>
                    <a:lnTo>
                      <a:pt x="67230" y="368047"/>
                    </a:lnTo>
                    <a:lnTo>
                      <a:pt x="65799" y="375056"/>
                    </a:lnTo>
                    <a:lnTo>
                      <a:pt x="65084" y="377202"/>
                    </a:lnTo>
                    <a:lnTo>
                      <a:pt x="63368" y="378919"/>
                    </a:lnTo>
                    <a:lnTo>
                      <a:pt x="61651" y="390934"/>
                    </a:lnTo>
                    <a:lnTo>
                      <a:pt x="61937" y="394367"/>
                    </a:lnTo>
                    <a:lnTo>
                      <a:pt x="64226" y="394653"/>
                    </a:lnTo>
                    <a:lnTo>
                      <a:pt x="68517" y="391935"/>
                    </a:lnTo>
                    <a:lnTo>
                      <a:pt x="70090" y="389074"/>
                    </a:lnTo>
                    <a:lnTo>
                      <a:pt x="72808" y="385928"/>
                    </a:lnTo>
                    <a:lnTo>
                      <a:pt x="74382" y="385355"/>
                    </a:lnTo>
                    <a:lnTo>
                      <a:pt x="75240" y="384497"/>
                    </a:lnTo>
                    <a:lnTo>
                      <a:pt x="75669" y="381779"/>
                    </a:lnTo>
                    <a:lnTo>
                      <a:pt x="76384" y="379062"/>
                    </a:lnTo>
                    <a:lnTo>
                      <a:pt x="76814" y="380921"/>
                    </a:lnTo>
                    <a:lnTo>
                      <a:pt x="76957" y="382638"/>
                    </a:lnTo>
                    <a:lnTo>
                      <a:pt x="75669" y="387501"/>
                    </a:lnTo>
                    <a:lnTo>
                      <a:pt x="75812" y="390791"/>
                    </a:lnTo>
                    <a:lnTo>
                      <a:pt x="74954" y="392937"/>
                    </a:lnTo>
                    <a:lnTo>
                      <a:pt x="75097" y="395225"/>
                    </a:lnTo>
                    <a:lnTo>
                      <a:pt x="75240" y="397800"/>
                    </a:lnTo>
                    <a:lnTo>
                      <a:pt x="79388" y="395797"/>
                    </a:lnTo>
                    <a:lnTo>
                      <a:pt x="80818" y="393938"/>
                    </a:lnTo>
                    <a:lnTo>
                      <a:pt x="81248" y="391792"/>
                    </a:lnTo>
                    <a:lnTo>
                      <a:pt x="82249" y="389361"/>
                    </a:lnTo>
                    <a:lnTo>
                      <a:pt x="82392" y="390648"/>
                    </a:lnTo>
                    <a:lnTo>
                      <a:pt x="81963" y="392221"/>
                    </a:lnTo>
                    <a:lnTo>
                      <a:pt x="82249" y="393795"/>
                    </a:lnTo>
                    <a:lnTo>
                      <a:pt x="82249" y="395655"/>
                    </a:lnTo>
                    <a:lnTo>
                      <a:pt x="83822" y="400661"/>
                    </a:lnTo>
                    <a:lnTo>
                      <a:pt x="87970" y="399946"/>
                    </a:lnTo>
                    <a:lnTo>
                      <a:pt x="90975" y="400375"/>
                    </a:lnTo>
                    <a:lnTo>
                      <a:pt x="92405" y="398801"/>
                    </a:lnTo>
                    <a:lnTo>
                      <a:pt x="95695" y="393938"/>
                    </a:lnTo>
                    <a:lnTo>
                      <a:pt x="96124" y="391935"/>
                    </a:lnTo>
                    <a:lnTo>
                      <a:pt x="96697" y="395368"/>
                    </a:lnTo>
                    <a:lnTo>
                      <a:pt x="94980" y="398658"/>
                    </a:lnTo>
                    <a:lnTo>
                      <a:pt x="94837" y="402520"/>
                    </a:lnTo>
                    <a:lnTo>
                      <a:pt x="96267" y="403379"/>
                    </a:lnTo>
                    <a:lnTo>
                      <a:pt x="97555" y="403522"/>
                    </a:lnTo>
                    <a:lnTo>
                      <a:pt x="102561" y="399946"/>
                    </a:lnTo>
                    <a:lnTo>
                      <a:pt x="106280" y="395655"/>
                    </a:lnTo>
                    <a:lnTo>
                      <a:pt x="107282" y="392651"/>
                    </a:lnTo>
                    <a:lnTo>
                      <a:pt x="108855" y="389647"/>
                    </a:lnTo>
                    <a:lnTo>
                      <a:pt x="116436" y="387072"/>
                    </a:lnTo>
                    <a:lnTo>
                      <a:pt x="117008" y="386071"/>
                    </a:lnTo>
                    <a:lnTo>
                      <a:pt x="117295" y="384354"/>
                    </a:lnTo>
                    <a:lnTo>
                      <a:pt x="118438" y="383925"/>
                    </a:lnTo>
                    <a:lnTo>
                      <a:pt x="120013" y="384211"/>
                    </a:lnTo>
                    <a:lnTo>
                      <a:pt x="124732" y="382066"/>
                    </a:lnTo>
                    <a:lnTo>
                      <a:pt x="125734" y="381064"/>
                    </a:lnTo>
                    <a:lnTo>
                      <a:pt x="123159" y="377202"/>
                    </a:lnTo>
                    <a:lnTo>
                      <a:pt x="123159" y="375199"/>
                    </a:lnTo>
                    <a:lnTo>
                      <a:pt x="121729" y="370908"/>
                    </a:lnTo>
                    <a:lnTo>
                      <a:pt x="122730" y="370479"/>
                    </a:lnTo>
                    <a:lnTo>
                      <a:pt x="123589" y="370908"/>
                    </a:lnTo>
                    <a:lnTo>
                      <a:pt x="124017" y="374198"/>
                    </a:lnTo>
                    <a:lnTo>
                      <a:pt x="124589" y="376201"/>
                    </a:lnTo>
                    <a:lnTo>
                      <a:pt x="127021" y="378490"/>
                    </a:lnTo>
                    <a:lnTo>
                      <a:pt x="129023" y="378919"/>
                    </a:lnTo>
                    <a:lnTo>
                      <a:pt x="131313" y="378632"/>
                    </a:lnTo>
                    <a:lnTo>
                      <a:pt x="134745" y="377059"/>
                    </a:lnTo>
                    <a:lnTo>
                      <a:pt x="139037" y="372482"/>
                    </a:lnTo>
                    <a:lnTo>
                      <a:pt x="140467" y="370336"/>
                    </a:lnTo>
                    <a:lnTo>
                      <a:pt x="141898" y="365902"/>
                    </a:lnTo>
                    <a:lnTo>
                      <a:pt x="143471" y="362469"/>
                    </a:lnTo>
                    <a:lnTo>
                      <a:pt x="141754" y="357176"/>
                    </a:lnTo>
                    <a:lnTo>
                      <a:pt x="143471" y="354029"/>
                    </a:lnTo>
                    <a:lnTo>
                      <a:pt x="142469" y="352885"/>
                    </a:lnTo>
                    <a:lnTo>
                      <a:pt x="141611" y="351025"/>
                    </a:lnTo>
                    <a:lnTo>
                      <a:pt x="145187" y="353600"/>
                    </a:lnTo>
                    <a:lnTo>
                      <a:pt x="148335" y="357033"/>
                    </a:lnTo>
                    <a:lnTo>
                      <a:pt x="149050" y="358321"/>
                    </a:lnTo>
                    <a:lnTo>
                      <a:pt x="152054" y="360466"/>
                    </a:lnTo>
                    <a:lnTo>
                      <a:pt x="151339" y="361467"/>
                    </a:lnTo>
                    <a:lnTo>
                      <a:pt x="152339" y="366760"/>
                    </a:lnTo>
                    <a:lnTo>
                      <a:pt x="154056" y="371337"/>
                    </a:lnTo>
                    <a:lnTo>
                      <a:pt x="155915" y="373483"/>
                    </a:lnTo>
                    <a:lnTo>
                      <a:pt x="157203" y="378060"/>
                    </a:lnTo>
                    <a:lnTo>
                      <a:pt x="161066" y="377917"/>
                    </a:lnTo>
                    <a:lnTo>
                      <a:pt x="164498" y="377488"/>
                    </a:lnTo>
                    <a:lnTo>
                      <a:pt x="165929" y="377059"/>
                    </a:lnTo>
                    <a:lnTo>
                      <a:pt x="167645" y="376487"/>
                    </a:lnTo>
                    <a:lnTo>
                      <a:pt x="165785" y="377917"/>
                    </a:lnTo>
                    <a:lnTo>
                      <a:pt x="164784" y="379920"/>
                    </a:lnTo>
                    <a:lnTo>
                      <a:pt x="164927" y="386214"/>
                    </a:lnTo>
                    <a:lnTo>
                      <a:pt x="163926" y="389647"/>
                    </a:lnTo>
                    <a:lnTo>
                      <a:pt x="163211" y="393509"/>
                    </a:lnTo>
                    <a:lnTo>
                      <a:pt x="167073" y="397943"/>
                    </a:lnTo>
                    <a:lnTo>
                      <a:pt x="168933" y="411675"/>
                    </a:lnTo>
                    <a:lnTo>
                      <a:pt x="168074" y="415537"/>
                    </a:lnTo>
                    <a:lnTo>
                      <a:pt x="169791" y="419256"/>
                    </a:lnTo>
                    <a:lnTo>
                      <a:pt x="170220" y="429269"/>
                    </a:lnTo>
                    <a:lnTo>
                      <a:pt x="171936" y="432989"/>
                    </a:lnTo>
                    <a:lnTo>
                      <a:pt x="173939" y="432273"/>
                    </a:lnTo>
                    <a:lnTo>
                      <a:pt x="176371" y="435706"/>
                    </a:lnTo>
                    <a:lnTo>
                      <a:pt x="173653" y="434419"/>
                    </a:lnTo>
                    <a:lnTo>
                      <a:pt x="173081" y="435706"/>
                    </a:lnTo>
                    <a:lnTo>
                      <a:pt x="175083" y="441571"/>
                    </a:lnTo>
                    <a:lnTo>
                      <a:pt x="175798" y="445433"/>
                    </a:lnTo>
                    <a:lnTo>
                      <a:pt x="178803" y="450726"/>
                    </a:lnTo>
                    <a:lnTo>
                      <a:pt x="177944" y="456018"/>
                    </a:lnTo>
                    <a:lnTo>
                      <a:pt x="178659" y="458736"/>
                    </a:lnTo>
                    <a:lnTo>
                      <a:pt x="179088" y="464458"/>
                    </a:lnTo>
                    <a:lnTo>
                      <a:pt x="180233" y="466460"/>
                    </a:lnTo>
                    <a:lnTo>
                      <a:pt x="181806" y="456304"/>
                    </a:lnTo>
                    <a:lnTo>
                      <a:pt x="182951" y="457735"/>
                    </a:lnTo>
                    <a:lnTo>
                      <a:pt x="183237" y="460596"/>
                    </a:lnTo>
                    <a:lnTo>
                      <a:pt x="183094" y="463886"/>
                    </a:lnTo>
                    <a:lnTo>
                      <a:pt x="188386" y="471467"/>
                    </a:lnTo>
                    <a:lnTo>
                      <a:pt x="190389" y="477331"/>
                    </a:lnTo>
                    <a:lnTo>
                      <a:pt x="193107" y="481337"/>
                    </a:lnTo>
                    <a:lnTo>
                      <a:pt x="193679" y="486772"/>
                    </a:lnTo>
                    <a:lnTo>
                      <a:pt x="194966" y="490921"/>
                    </a:lnTo>
                    <a:lnTo>
                      <a:pt x="194966" y="493352"/>
                    </a:lnTo>
                    <a:lnTo>
                      <a:pt x="195825" y="496642"/>
                    </a:lnTo>
                    <a:lnTo>
                      <a:pt x="195825" y="500361"/>
                    </a:lnTo>
                    <a:lnTo>
                      <a:pt x="194537" y="503365"/>
                    </a:lnTo>
                    <a:lnTo>
                      <a:pt x="196110" y="506226"/>
                    </a:lnTo>
                    <a:lnTo>
                      <a:pt x="194251" y="507657"/>
                    </a:lnTo>
                    <a:lnTo>
                      <a:pt x="193679" y="509373"/>
                    </a:lnTo>
                    <a:lnTo>
                      <a:pt x="194537" y="509945"/>
                    </a:lnTo>
                    <a:lnTo>
                      <a:pt x="196540" y="509945"/>
                    </a:lnTo>
                    <a:lnTo>
                      <a:pt x="195538" y="512949"/>
                    </a:lnTo>
                    <a:lnTo>
                      <a:pt x="196253" y="515381"/>
                    </a:lnTo>
                    <a:lnTo>
                      <a:pt x="196397" y="518099"/>
                    </a:lnTo>
                    <a:lnTo>
                      <a:pt x="195110" y="519529"/>
                    </a:lnTo>
                    <a:lnTo>
                      <a:pt x="194966" y="520816"/>
                    </a:lnTo>
                    <a:lnTo>
                      <a:pt x="194537" y="522819"/>
                    </a:lnTo>
                    <a:lnTo>
                      <a:pt x="194823" y="524679"/>
                    </a:lnTo>
                    <a:lnTo>
                      <a:pt x="196540" y="525251"/>
                    </a:lnTo>
                    <a:lnTo>
                      <a:pt x="199829" y="523391"/>
                    </a:lnTo>
                    <a:lnTo>
                      <a:pt x="200974" y="524535"/>
                    </a:lnTo>
                    <a:lnTo>
                      <a:pt x="202119" y="525108"/>
                    </a:lnTo>
                    <a:lnTo>
                      <a:pt x="199544" y="526824"/>
                    </a:lnTo>
                    <a:lnTo>
                      <a:pt x="198113" y="529113"/>
                    </a:lnTo>
                    <a:lnTo>
                      <a:pt x="198256" y="531258"/>
                    </a:lnTo>
                    <a:lnTo>
                      <a:pt x="197827" y="533833"/>
                    </a:lnTo>
                    <a:lnTo>
                      <a:pt x="197684" y="536980"/>
                    </a:lnTo>
                    <a:lnTo>
                      <a:pt x="198113" y="539698"/>
                    </a:lnTo>
                    <a:lnTo>
                      <a:pt x="196253" y="542988"/>
                    </a:lnTo>
                    <a:lnTo>
                      <a:pt x="196110" y="547422"/>
                    </a:lnTo>
                    <a:lnTo>
                      <a:pt x="193822" y="551141"/>
                    </a:lnTo>
                    <a:lnTo>
                      <a:pt x="191962" y="554860"/>
                    </a:lnTo>
                    <a:lnTo>
                      <a:pt x="190961" y="555576"/>
                    </a:lnTo>
                    <a:lnTo>
                      <a:pt x="189816" y="556863"/>
                    </a:lnTo>
                    <a:lnTo>
                      <a:pt x="191534" y="566590"/>
                    </a:lnTo>
                    <a:lnTo>
                      <a:pt x="190675" y="571739"/>
                    </a:lnTo>
                    <a:lnTo>
                      <a:pt x="191390" y="574028"/>
                    </a:lnTo>
                    <a:lnTo>
                      <a:pt x="192677" y="576174"/>
                    </a:lnTo>
                    <a:lnTo>
                      <a:pt x="195538" y="571739"/>
                    </a:lnTo>
                    <a:lnTo>
                      <a:pt x="196826" y="571453"/>
                    </a:lnTo>
                    <a:lnTo>
                      <a:pt x="197255" y="569165"/>
                    </a:lnTo>
                    <a:lnTo>
                      <a:pt x="198113" y="566590"/>
                    </a:lnTo>
                    <a:lnTo>
                      <a:pt x="198828" y="564158"/>
                    </a:lnTo>
                    <a:lnTo>
                      <a:pt x="198971" y="560296"/>
                    </a:lnTo>
                    <a:lnTo>
                      <a:pt x="198399" y="558293"/>
                    </a:lnTo>
                    <a:lnTo>
                      <a:pt x="198399" y="557149"/>
                    </a:lnTo>
                    <a:lnTo>
                      <a:pt x="199258" y="555719"/>
                    </a:lnTo>
                    <a:lnTo>
                      <a:pt x="202262" y="553287"/>
                    </a:lnTo>
                    <a:lnTo>
                      <a:pt x="206410" y="549282"/>
                    </a:lnTo>
                    <a:lnTo>
                      <a:pt x="211416" y="543703"/>
                    </a:lnTo>
                    <a:lnTo>
                      <a:pt x="216566" y="535121"/>
                    </a:lnTo>
                    <a:lnTo>
                      <a:pt x="219141" y="530114"/>
                    </a:lnTo>
                    <a:lnTo>
                      <a:pt x="220142" y="528398"/>
                    </a:lnTo>
                    <a:lnTo>
                      <a:pt x="221286" y="527825"/>
                    </a:lnTo>
                    <a:lnTo>
                      <a:pt x="223002" y="526109"/>
                    </a:lnTo>
                    <a:lnTo>
                      <a:pt x="224147" y="524249"/>
                    </a:lnTo>
                    <a:lnTo>
                      <a:pt x="224147" y="523248"/>
                    </a:lnTo>
                    <a:lnTo>
                      <a:pt x="221429" y="513807"/>
                    </a:lnTo>
                    <a:lnTo>
                      <a:pt x="219569" y="510803"/>
                    </a:lnTo>
                    <a:lnTo>
                      <a:pt x="218711" y="507227"/>
                    </a:lnTo>
                    <a:lnTo>
                      <a:pt x="218282" y="504653"/>
                    </a:lnTo>
                    <a:lnTo>
                      <a:pt x="217566" y="502221"/>
                    </a:lnTo>
                    <a:lnTo>
                      <a:pt x="217853" y="499932"/>
                    </a:lnTo>
                    <a:lnTo>
                      <a:pt x="216851" y="498502"/>
                    </a:lnTo>
                    <a:lnTo>
                      <a:pt x="214563" y="496785"/>
                    </a:lnTo>
                    <a:lnTo>
                      <a:pt x="212274" y="494068"/>
                    </a:lnTo>
                    <a:lnTo>
                      <a:pt x="210844" y="489776"/>
                    </a:lnTo>
                    <a:lnTo>
                      <a:pt x="210844" y="487345"/>
                    </a:lnTo>
                    <a:lnTo>
                      <a:pt x="209414" y="485199"/>
                    </a:lnTo>
                    <a:lnTo>
                      <a:pt x="208984" y="482910"/>
                    </a:lnTo>
                    <a:lnTo>
                      <a:pt x="209843" y="480765"/>
                    </a:lnTo>
                    <a:lnTo>
                      <a:pt x="210987" y="478905"/>
                    </a:lnTo>
                    <a:lnTo>
                      <a:pt x="210844" y="470895"/>
                    </a:lnTo>
                    <a:lnTo>
                      <a:pt x="210414" y="468463"/>
                    </a:lnTo>
                    <a:lnTo>
                      <a:pt x="209843" y="464172"/>
                    </a:lnTo>
                    <a:lnTo>
                      <a:pt x="208269" y="460882"/>
                    </a:lnTo>
                    <a:lnTo>
                      <a:pt x="206123" y="457019"/>
                    </a:lnTo>
                    <a:lnTo>
                      <a:pt x="203692" y="453873"/>
                    </a:lnTo>
                    <a:lnTo>
                      <a:pt x="197255" y="448151"/>
                    </a:lnTo>
                    <a:lnTo>
                      <a:pt x="192677" y="444289"/>
                    </a:lnTo>
                    <a:lnTo>
                      <a:pt x="190389" y="440856"/>
                    </a:lnTo>
                    <a:lnTo>
                      <a:pt x="187528" y="436851"/>
                    </a:lnTo>
                    <a:lnTo>
                      <a:pt x="185525" y="433990"/>
                    </a:lnTo>
                    <a:lnTo>
                      <a:pt x="182951" y="430414"/>
                    </a:lnTo>
                    <a:lnTo>
                      <a:pt x="181664" y="425407"/>
                    </a:lnTo>
                    <a:lnTo>
                      <a:pt x="180948" y="420115"/>
                    </a:lnTo>
                    <a:lnTo>
                      <a:pt x="181377" y="418398"/>
                    </a:lnTo>
                    <a:lnTo>
                      <a:pt x="182664" y="417254"/>
                    </a:lnTo>
                    <a:lnTo>
                      <a:pt x="184238" y="416396"/>
                    </a:lnTo>
                    <a:lnTo>
                      <a:pt x="185525" y="416253"/>
                    </a:lnTo>
                    <a:lnTo>
                      <a:pt x="189244" y="413821"/>
                    </a:lnTo>
                    <a:lnTo>
                      <a:pt x="191819" y="413964"/>
                    </a:lnTo>
                    <a:lnTo>
                      <a:pt x="192392" y="413392"/>
                    </a:lnTo>
                    <a:lnTo>
                      <a:pt x="192677" y="412247"/>
                    </a:lnTo>
                    <a:lnTo>
                      <a:pt x="192392" y="407384"/>
                    </a:lnTo>
                    <a:lnTo>
                      <a:pt x="192534" y="400947"/>
                    </a:lnTo>
                    <a:lnTo>
                      <a:pt x="192964" y="395655"/>
                    </a:lnTo>
                    <a:lnTo>
                      <a:pt x="193536" y="392221"/>
                    </a:lnTo>
                    <a:lnTo>
                      <a:pt x="200402" y="388216"/>
                    </a:lnTo>
                    <a:lnTo>
                      <a:pt x="201832" y="386500"/>
                    </a:lnTo>
                    <a:lnTo>
                      <a:pt x="202547" y="384640"/>
                    </a:lnTo>
                    <a:lnTo>
                      <a:pt x="202547" y="382924"/>
                    </a:lnTo>
                    <a:lnTo>
                      <a:pt x="201975" y="381636"/>
                    </a:lnTo>
                    <a:lnTo>
                      <a:pt x="200974" y="380921"/>
                    </a:lnTo>
                    <a:lnTo>
                      <a:pt x="196540" y="384354"/>
                    </a:lnTo>
                    <a:lnTo>
                      <a:pt x="195682" y="383639"/>
                    </a:lnTo>
                    <a:lnTo>
                      <a:pt x="193679" y="377917"/>
                    </a:lnTo>
                    <a:lnTo>
                      <a:pt x="192820" y="376201"/>
                    </a:lnTo>
                    <a:lnTo>
                      <a:pt x="191534" y="374055"/>
                    </a:lnTo>
                    <a:lnTo>
                      <a:pt x="190103" y="371194"/>
                    </a:lnTo>
                    <a:lnTo>
                      <a:pt x="189959" y="366188"/>
                    </a:lnTo>
                    <a:lnTo>
                      <a:pt x="188958" y="363756"/>
                    </a:lnTo>
                    <a:lnTo>
                      <a:pt x="183523" y="358463"/>
                    </a:lnTo>
                    <a:lnTo>
                      <a:pt x="181091" y="355603"/>
                    </a:lnTo>
                    <a:lnTo>
                      <a:pt x="177658" y="351455"/>
                    </a:lnTo>
                    <a:lnTo>
                      <a:pt x="173653" y="346448"/>
                    </a:lnTo>
                    <a:lnTo>
                      <a:pt x="169505" y="341871"/>
                    </a:lnTo>
                    <a:lnTo>
                      <a:pt x="167645" y="339010"/>
                    </a:lnTo>
                    <a:lnTo>
                      <a:pt x="166930" y="338295"/>
                    </a:lnTo>
                    <a:lnTo>
                      <a:pt x="166644" y="337150"/>
                    </a:lnTo>
                    <a:lnTo>
                      <a:pt x="167931" y="334003"/>
                    </a:lnTo>
                    <a:lnTo>
                      <a:pt x="167359" y="330856"/>
                    </a:lnTo>
                    <a:lnTo>
                      <a:pt x="165357" y="326565"/>
                    </a:lnTo>
                    <a:lnTo>
                      <a:pt x="164498" y="323990"/>
                    </a:lnTo>
                    <a:lnTo>
                      <a:pt x="164784" y="322989"/>
                    </a:lnTo>
                    <a:lnTo>
                      <a:pt x="163783" y="322560"/>
                    </a:lnTo>
                    <a:lnTo>
                      <a:pt x="161494" y="322846"/>
                    </a:lnTo>
                    <a:lnTo>
                      <a:pt x="159349" y="320844"/>
                    </a:lnTo>
                    <a:lnTo>
                      <a:pt x="157203" y="316695"/>
                    </a:lnTo>
                    <a:lnTo>
                      <a:pt x="157060" y="315980"/>
                    </a:lnTo>
                    <a:lnTo>
                      <a:pt x="157775" y="315980"/>
                    </a:lnTo>
                    <a:lnTo>
                      <a:pt x="160493" y="316695"/>
                    </a:lnTo>
                    <a:lnTo>
                      <a:pt x="161351" y="316552"/>
                    </a:lnTo>
                    <a:lnTo>
                      <a:pt x="163211" y="315551"/>
                    </a:lnTo>
                    <a:lnTo>
                      <a:pt x="166072" y="314550"/>
                    </a:lnTo>
                    <a:lnTo>
                      <a:pt x="167788" y="314264"/>
                    </a:lnTo>
                    <a:lnTo>
                      <a:pt x="168360" y="313691"/>
                    </a:lnTo>
                    <a:lnTo>
                      <a:pt x="168646" y="312690"/>
                    </a:lnTo>
                    <a:lnTo>
                      <a:pt x="167216" y="302963"/>
                    </a:lnTo>
                    <a:lnTo>
                      <a:pt x="167502" y="300961"/>
                    </a:lnTo>
                    <a:lnTo>
                      <a:pt x="170220" y="296812"/>
                    </a:lnTo>
                    <a:lnTo>
                      <a:pt x="169934" y="292664"/>
                    </a:lnTo>
                    <a:lnTo>
                      <a:pt x="170649" y="286657"/>
                    </a:lnTo>
                    <a:lnTo>
                      <a:pt x="173653" y="282508"/>
                    </a:lnTo>
                    <a:lnTo>
                      <a:pt x="175942" y="280649"/>
                    </a:lnTo>
                    <a:lnTo>
                      <a:pt x="176657" y="277645"/>
                    </a:lnTo>
                    <a:lnTo>
                      <a:pt x="177658" y="277073"/>
                    </a:lnTo>
                    <a:lnTo>
                      <a:pt x="179518" y="277359"/>
                    </a:lnTo>
                    <a:lnTo>
                      <a:pt x="183380" y="279647"/>
                    </a:lnTo>
                    <a:lnTo>
                      <a:pt x="185097" y="279790"/>
                    </a:lnTo>
                    <a:lnTo>
                      <a:pt x="187385" y="279790"/>
                    </a:lnTo>
                    <a:lnTo>
                      <a:pt x="189959" y="279647"/>
                    </a:lnTo>
                    <a:lnTo>
                      <a:pt x="191104" y="279361"/>
                    </a:lnTo>
                    <a:lnTo>
                      <a:pt x="199114" y="277216"/>
                    </a:lnTo>
                    <a:lnTo>
                      <a:pt x="200831" y="276930"/>
                    </a:lnTo>
                    <a:lnTo>
                      <a:pt x="202547" y="277216"/>
                    </a:lnTo>
                    <a:lnTo>
                      <a:pt x="203835" y="277073"/>
                    </a:lnTo>
                    <a:lnTo>
                      <a:pt x="205122" y="276071"/>
                    </a:lnTo>
                    <a:lnTo>
                      <a:pt x="205980" y="274355"/>
                    </a:lnTo>
                    <a:lnTo>
                      <a:pt x="206982" y="268776"/>
                    </a:lnTo>
                    <a:lnTo>
                      <a:pt x="207554" y="267775"/>
                    </a:lnTo>
                    <a:lnTo>
                      <a:pt x="208556" y="266917"/>
                    </a:lnTo>
                    <a:lnTo>
                      <a:pt x="210272" y="266344"/>
                    </a:lnTo>
                    <a:lnTo>
                      <a:pt x="212274" y="266344"/>
                    </a:lnTo>
                    <a:lnTo>
                      <a:pt x="214849" y="267489"/>
                    </a:lnTo>
                    <a:lnTo>
                      <a:pt x="216423" y="267489"/>
                    </a:lnTo>
                    <a:lnTo>
                      <a:pt x="218282" y="267060"/>
                    </a:lnTo>
                    <a:lnTo>
                      <a:pt x="219856" y="266344"/>
                    </a:lnTo>
                    <a:lnTo>
                      <a:pt x="220857" y="265343"/>
                    </a:lnTo>
                    <a:lnTo>
                      <a:pt x="221286" y="264199"/>
                    </a:lnTo>
                    <a:lnTo>
                      <a:pt x="220857" y="261910"/>
                    </a:lnTo>
                    <a:lnTo>
                      <a:pt x="219712" y="259049"/>
                    </a:lnTo>
                    <a:lnTo>
                      <a:pt x="219999" y="258763"/>
                    </a:lnTo>
                    <a:lnTo>
                      <a:pt x="222144" y="259335"/>
                    </a:lnTo>
                    <a:lnTo>
                      <a:pt x="225435" y="260051"/>
                    </a:lnTo>
                    <a:lnTo>
                      <a:pt x="227866" y="259907"/>
                    </a:lnTo>
                    <a:lnTo>
                      <a:pt x="229439" y="259478"/>
                    </a:lnTo>
                    <a:lnTo>
                      <a:pt x="231012" y="258191"/>
                    </a:lnTo>
                    <a:lnTo>
                      <a:pt x="233015" y="256904"/>
                    </a:lnTo>
                    <a:lnTo>
                      <a:pt x="234875" y="257190"/>
                    </a:lnTo>
                    <a:lnTo>
                      <a:pt x="236305" y="258334"/>
                    </a:lnTo>
                    <a:lnTo>
                      <a:pt x="239881" y="260337"/>
                    </a:lnTo>
                    <a:lnTo>
                      <a:pt x="240167" y="258620"/>
                    </a:lnTo>
                    <a:lnTo>
                      <a:pt x="241741" y="251897"/>
                    </a:lnTo>
                    <a:lnTo>
                      <a:pt x="243743" y="247463"/>
                    </a:lnTo>
                    <a:lnTo>
                      <a:pt x="246033" y="245460"/>
                    </a:lnTo>
                    <a:lnTo>
                      <a:pt x="248464" y="244602"/>
                    </a:lnTo>
                    <a:lnTo>
                      <a:pt x="251039" y="244888"/>
                    </a:lnTo>
                    <a:lnTo>
                      <a:pt x="253185" y="244459"/>
                    </a:lnTo>
                    <a:lnTo>
                      <a:pt x="254901" y="243315"/>
                    </a:lnTo>
                    <a:lnTo>
                      <a:pt x="254758" y="242742"/>
                    </a:lnTo>
                    <a:lnTo>
                      <a:pt x="252755" y="242600"/>
                    </a:lnTo>
                    <a:lnTo>
                      <a:pt x="251897" y="241455"/>
                    </a:lnTo>
                    <a:lnTo>
                      <a:pt x="252326" y="239309"/>
                    </a:lnTo>
                    <a:lnTo>
                      <a:pt x="253185" y="237879"/>
                    </a:lnTo>
                    <a:lnTo>
                      <a:pt x="254615" y="237164"/>
                    </a:lnTo>
                    <a:lnTo>
                      <a:pt x="256045" y="234875"/>
                    </a:lnTo>
                    <a:lnTo>
                      <a:pt x="257333" y="231013"/>
                    </a:lnTo>
                    <a:lnTo>
                      <a:pt x="258906" y="229154"/>
                    </a:lnTo>
                    <a:lnTo>
                      <a:pt x="260765" y="229154"/>
                    </a:lnTo>
                    <a:lnTo>
                      <a:pt x="264055" y="227580"/>
                    </a:lnTo>
                    <a:lnTo>
                      <a:pt x="268633" y="224290"/>
                    </a:lnTo>
                    <a:lnTo>
                      <a:pt x="270349" y="221143"/>
                    </a:lnTo>
                    <a:lnTo>
                      <a:pt x="270635" y="220714"/>
                    </a:lnTo>
                    <a:lnTo>
                      <a:pt x="269777" y="218568"/>
                    </a:lnTo>
                    <a:close/>
                    <a:moveTo>
                      <a:pt x="180376" y="549425"/>
                    </a:moveTo>
                    <a:lnTo>
                      <a:pt x="179661" y="549997"/>
                    </a:lnTo>
                    <a:lnTo>
                      <a:pt x="177801" y="552286"/>
                    </a:lnTo>
                    <a:lnTo>
                      <a:pt x="180090" y="551999"/>
                    </a:lnTo>
                    <a:lnTo>
                      <a:pt x="181949" y="553859"/>
                    </a:lnTo>
                    <a:lnTo>
                      <a:pt x="182951" y="556720"/>
                    </a:lnTo>
                    <a:lnTo>
                      <a:pt x="183523" y="556863"/>
                    </a:lnTo>
                    <a:lnTo>
                      <a:pt x="183952" y="556434"/>
                    </a:lnTo>
                    <a:lnTo>
                      <a:pt x="184238" y="555576"/>
                    </a:lnTo>
                    <a:lnTo>
                      <a:pt x="181664" y="550283"/>
                    </a:lnTo>
                    <a:lnTo>
                      <a:pt x="180376" y="549425"/>
                    </a:lnTo>
                    <a:close/>
                    <a:moveTo>
                      <a:pt x="192105" y="526109"/>
                    </a:moveTo>
                    <a:lnTo>
                      <a:pt x="191247" y="524249"/>
                    </a:lnTo>
                    <a:lnTo>
                      <a:pt x="186813" y="524679"/>
                    </a:lnTo>
                    <a:lnTo>
                      <a:pt x="187528" y="526967"/>
                    </a:lnTo>
                    <a:lnTo>
                      <a:pt x="187385" y="527968"/>
                    </a:lnTo>
                    <a:lnTo>
                      <a:pt x="188529" y="531545"/>
                    </a:lnTo>
                    <a:lnTo>
                      <a:pt x="189388" y="531545"/>
                    </a:lnTo>
                    <a:lnTo>
                      <a:pt x="191247" y="532403"/>
                    </a:lnTo>
                    <a:lnTo>
                      <a:pt x="192105" y="526109"/>
                    </a:lnTo>
                    <a:close/>
                    <a:moveTo>
                      <a:pt x="47204" y="293093"/>
                    </a:moveTo>
                    <a:lnTo>
                      <a:pt x="49063" y="293952"/>
                    </a:lnTo>
                    <a:lnTo>
                      <a:pt x="51638" y="292950"/>
                    </a:lnTo>
                    <a:lnTo>
                      <a:pt x="52639" y="291949"/>
                    </a:lnTo>
                    <a:lnTo>
                      <a:pt x="53068" y="290662"/>
                    </a:lnTo>
                    <a:lnTo>
                      <a:pt x="53068" y="290089"/>
                    </a:lnTo>
                    <a:lnTo>
                      <a:pt x="50923" y="288516"/>
                    </a:lnTo>
                    <a:lnTo>
                      <a:pt x="49492" y="288659"/>
                    </a:lnTo>
                    <a:lnTo>
                      <a:pt x="46059" y="286084"/>
                    </a:lnTo>
                    <a:lnTo>
                      <a:pt x="45201" y="286513"/>
                    </a:lnTo>
                    <a:lnTo>
                      <a:pt x="43914" y="288087"/>
                    </a:lnTo>
                    <a:lnTo>
                      <a:pt x="44486" y="289231"/>
                    </a:lnTo>
                    <a:lnTo>
                      <a:pt x="46632" y="290518"/>
                    </a:lnTo>
                    <a:lnTo>
                      <a:pt x="47204" y="293093"/>
                    </a:lnTo>
                    <a:close/>
                    <a:moveTo>
                      <a:pt x="189816" y="549425"/>
                    </a:moveTo>
                    <a:lnTo>
                      <a:pt x="190389" y="549854"/>
                    </a:lnTo>
                    <a:lnTo>
                      <a:pt x="190961" y="549997"/>
                    </a:lnTo>
                    <a:lnTo>
                      <a:pt x="191676" y="549997"/>
                    </a:lnTo>
                    <a:lnTo>
                      <a:pt x="191247" y="546135"/>
                    </a:lnTo>
                    <a:lnTo>
                      <a:pt x="189816" y="549425"/>
                    </a:lnTo>
                    <a:close/>
                    <a:moveTo>
                      <a:pt x="183809" y="525823"/>
                    </a:moveTo>
                    <a:lnTo>
                      <a:pt x="182664" y="529256"/>
                    </a:lnTo>
                    <a:lnTo>
                      <a:pt x="181520" y="531545"/>
                    </a:lnTo>
                    <a:lnTo>
                      <a:pt x="181091" y="534405"/>
                    </a:lnTo>
                    <a:lnTo>
                      <a:pt x="181806" y="534834"/>
                    </a:lnTo>
                    <a:lnTo>
                      <a:pt x="181949" y="534834"/>
                    </a:lnTo>
                    <a:lnTo>
                      <a:pt x="182092" y="534119"/>
                    </a:lnTo>
                    <a:lnTo>
                      <a:pt x="183380" y="532689"/>
                    </a:lnTo>
                    <a:lnTo>
                      <a:pt x="183952" y="530543"/>
                    </a:lnTo>
                    <a:lnTo>
                      <a:pt x="184667" y="526681"/>
                    </a:lnTo>
                    <a:lnTo>
                      <a:pt x="184381" y="524822"/>
                    </a:lnTo>
                    <a:lnTo>
                      <a:pt x="183809" y="525823"/>
                    </a:lnTo>
                    <a:close/>
                    <a:moveTo>
                      <a:pt x="184810" y="484913"/>
                    </a:moveTo>
                    <a:lnTo>
                      <a:pt x="184238" y="483339"/>
                    </a:lnTo>
                    <a:lnTo>
                      <a:pt x="183380" y="482195"/>
                    </a:lnTo>
                    <a:lnTo>
                      <a:pt x="183237" y="481766"/>
                    </a:lnTo>
                    <a:lnTo>
                      <a:pt x="182951" y="482195"/>
                    </a:lnTo>
                    <a:lnTo>
                      <a:pt x="182807" y="484770"/>
                    </a:lnTo>
                    <a:lnTo>
                      <a:pt x="183094" y="487488"/>
                    </a:lnTo>
                    <a:lnTo>
                      <a:pt x="184667" y="489919"/>
                    </a:lnTo>
                    <a:lnTo>
                      <a:pt x="184810" y="484913"/>
                    </a:lnTo>
                    <a:close/>
                    <a:moveTo>
                      <a:pt x="189674" y="521532"/>
                    </a:moveTo>
                    <a:lnTo>
                      <a:pt x="190961" y="521388"/>
                    </a:lnTo>
                    <a:lnTo>
                      <a:pt x="192820" y="520816"/>
                    </a:lnTo>
                    <a:lnTo>
                      <a:pt x="193822" y="519815"/>
                    </a:lnTo>
                    <a:lnTo>
                      <a:pt x="191247" y="518385"/>
                    </a:lnTo>
                    <a:lnTo>
                      <a:pt x="189531" y="515953"/>
                    </a:lnTo>
                    <a:lnTo>
                      <a:pt x="189244" y="516668"/>
                    </a:lnTo>
                    <a:lnTo>
                      <a:pt x="189674" y="521532"/>
                    </a:lnTo>
                    <a:close/>
                    <a:moveTo>
                      <a:pt x="189244" y="503937"/>
                    </a:moveTo>
                    <a:lnTo>
                      <a:pt x="189531" y="500934"/>
                    </a:lnTo>
                    <a:lnTo>
                      <a:pt x="188529" y="500934"/>
                    </a:lnTo>
                    <a:lnTo>
                      <a:pt x="187814" y="500075"/>
                    </a:lnTo>
                    <a:lnTo>
                      <a:pt x="187242" y="498645"/>
                    </a:lnTo>
                    <a:lnTo>
                      <a:pt x="184667" y="497644"/>
                    </a:lnTo>
                    <a:lnTo>
                      <a:pt x="184381" y="499646"/>
                    </a:lnTo>
                    <a:lnTo>
                      <a:pt x="185240" y="502650"/>
                    </a:lnTo>
                    <a:lnTo>
                      <a:pt x="184667" y="507942"/>
                    </a:lnTo>
                    <a:lnTo>
                      <a:pt x="185240" y="507942"/>
                    </a:lnTo>
                    <a:lnTo>
                      <a:pt x="186670" y="507370"/>
                    </a:lnTo>
                    <a:lnTo>
                      <a:pt x="189244" y="50393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6" name="Freeform: Shape 455">
                <a:extLst>
                  <a:ext uri="{FF2B5EF4-FFF2-40B4-BE49-F238E27FC236}">
                    <a16:creationId xmlns:a16="http://schemas.microsoft.com/office/drawing/2014/main" id="{F99617A9-4A98-4668-A755-701559A572F8}"/>
                  </a:ext>
                  <a:ext uri="{C183D7F6-B498-43B3-948B-1728B52AA6E4}">
                    <adec:decorative xmlns:adec="http://schemas.microsoft.com/office/drawing/2017/decorative" val="1"/>
                  </a:ext>
                </a:extLst>
              </p:cNvPr>
              <p:cNvSpPr/>
              <p:nvPr/>
            </p:nvSpPr>
            <p:spPr>
              <a:xfrm>
                <a:off x="9004003" y="4331197"/>
                <a:ext cx="592051" cy="195967"/>
              </a:xfrm>
              <a:custGeom>
                <a:avLst/>
                <a:gdLst>
                  <a:gd name="connsiteX0" fmla="*/ 353743 w 592051"/>
                  <a:gd name="connsiteY0" fmla="*/ 148907 h 195967"/>
                  <a:gd name="connsiteX1" fmla="*/ 354601 w 592051"/>
                  <a:gd name="connsiteY1" fmla="*/ 148478 h 195967"/>
                  <a:gd name="connsiteX2" fmla="*/ 354316 w 592051"/>
                  <a:gd name="connsiteY2" fmla="*/ 147190 h 195967"/>
                  <a:gd name="connsiteX3" fmla="*/ 354172 w 592051"/>
                  <a:gd name="connsiteY3" fmla="*/ 143614 h 195967"/>
                  <a:gd name="connsiteX4" fmla="*/ 354172 w 592051"/>
                  <a:gd name="connsiteY4" fmla="*/ 139609 h 195967"/>
                  <a:gd name="connsiteX5" fmla="*/ 353457 w 592051"/>
                  <a:gd name="connsiteY5" fmla="*/ 137893 h 195967"/>
                  <a:gd name="connsiteX6" fmla="*/ 352742 w 592051"/>
                  <a:gd name="connsiteY6" fmla="*/ 137750 h 195967"/>
                  <a:gd name="connsiteX7" fmla="*/ 351741 w 592051"/>
                  <a:gd name="connsiteY7" fmla="*/ 138608 h 195967"/>
                  <a:gd name="connsiteX8" fmla="*/ 352026 w 592051"/>
                  <a:gd name="connsiteY8" fmla="*/ 147763 h 195967"/>
                  <a:gd name="connsiteX9" fmla="*/ 353743 w 592051"/>
                  <a:gd name="connsiteY9" fmla="*/ 148907 h 195967"/>
                  <a:gd name="connsiteX10" fmla="*/ 136748 w 592051"/>
                  <a:gd name="connsiteY10" fmla="*/ 139323 h 195967"/>
                  <a:gd name="connsiteX11" fmla="*/ 138179 w 592051"/>
                  <a:gd name="connsiteY11" fmla="*/ 139037 h 195967"/>
                  <a:gd name="connsiteX12" fmla="*/ 138179 w 592051"/>
                  <a:gd name="connsiteY12" fmla="*/ 137750 h 195967"/>
                  <a:gd name="connsiteX13" fmla="*/ 137035 w 592051"/>
                  <a:gd name="connsiteY13" fmla="*/ 134889 h 195967"/>
                  <a:gd name="connsiteX14" fmla="*/ 136605 w 592051"/>
                  <a:gd name="connsiteY14" fmla="*/ 135318 h 195967"/>
                  <a:gd name="connsiteX15" fmla="*/ 135318 w 592051"/>
                  <a:gd name="connsiteY15" fmla="*/ 138036 h 195967"/>
                  <a:gd name="connsiteX16" fmla="*/ 135890 w 592051"/>
                  <a:gd name="connsiteY16" fmla="*/ 139180 h 195967"/>
                  <a:gd name="connsiteX17" fmla="*/ 136748 w 592051"/>
                  <a:gd name="connsiteY17" fmla="*/ 139323 h 195967"/>
                  <a:gd name="connsiteX18" fmla="*/ 528254 w 592051"/>
                  <a:gd name="connsiteY18" fmla="*/ 5579 h 195967"/>
                  <a:gd name="connsiteX19" fmla="*/ 531259 w 592051"/>
                  <a:gd name="connsiteY19" fmla="*/ 5150 h 195967"/>
                  <a:gd name="connsiteX20" fmla="*/ 532117 w 592051"/>
                  <a:gd name="connsiteY20" fmla="*/ 4005 h 195967"/>
                  <a:gd name="connsiteX21" fmla="*/ 532546 w 592051"/>
                  <a:gd name="connsiteY21" fmla="*/ 1860 h 195967"/>
                  <a:gd name="connsiteX22" fmla="*/ 531974 w 592051"/>
                  <a:gd name="connsiteY22" fmla="*/ 0 h 195967"/>
                  <a:gd name="connsiteX23" fmla="*/ 528398 w 592051"/>
                  <a:gd name="connsiteY23" fmla="*/ 429 h 195967"/>
                  <a:gd name="connsiteX24" fmla="*/ 525966 w 592051"/>
                  <a:gd name="connsiteY24" fmla="*/ 2718 h 195967"/>
                  <a:gd name="connsiteX25" fmla="*/ 525823 w 592051"/>
                  <a:gd name="connsiteY25" fmla="*/ 5150 h 195967"/>
                  <a:gd name="connsiteX26" fmla="*/ 526395 w 592051"/>
                  <a:gd name="connsiteY26" fmla="*/ 7009 h 195967"/>
                  <a:gd name="connsiteX27" fmla="*/ 528254 w 592051"/>
                  <a:gd name="connsiteY27" fmla="*/ 5579 h 195967"/>
                  <a:gd name="connsiteX28" fmla="*/ 5292 w 592051"/>
                  <a:gd name="connsiteY28" fmla="*/ 27321 h 195967"/>
                  <a:gd name="connsiteX29" fmla="*/ 3147 w 592051"/>
                  <a:gd name="connsiteY29" fmla="*/ 28322 h 195967"/>
                  <a:gd name="connsiteX30" fmla="*/ 2003 w 592051"/>
                  <a:gd name="connsiteY30" fmla="*/ 27750 h 195967"/>
                  <a:gd name="connsiteX31" fmla="*/ 0 w 592051"/>
                  <a:gd name="connsiteY31" fmla="*/ 28036 h 195967"/>
                  <a:gd name="connsiteX32" fmla="*/ 286 w 592051"/>
                  <a:gd name="connsiteY32" fmla="*/ 29610 h 195967"/>
                  <a:gd name="connsiteX33" fmla="*/ 1716 w 592051"/>
                  <a:gd name="connsiteY33" fmla="*/ 30468 h 195967"/>
                  <a:gd name="connsiteX34" fmla="*/ 2861 w 592051"/>
                  <a:gd name="connsiteY34" fmla="*/ 32757 h 195967"/>
                  <a:gd name="connsiteX35" fmla="*/ 4006 w 592051"/>
                  <a:gd name="connsiteY35" fmla="*/ 32471 h 195967"/>
                  <a:gd name="connsiteX36" fmla="*/ 5292 w 592051"/>
                  <a:gd name="connsiteY36" fmla="*/ 31183 h 195967"/>
                  <a:gd name="connsiteX37" fmla="*/ 6580 w 592051"/>
                  <a:gd name="connsiteY37" fmla="*/ 31612 h 195967"/>
                  <a:gd name="connsiteX38" fmla="*/ 7152 w 592051"/>
                  <a:gd name="connsiteY38" fmla="*/ 31183 h 195967"/>
                  <a:gd name="connsiteX39" fmla="*/ 8154 w 592051"/>
                  <a:gd name="connsiteY39" fmla="*/ 29753 h 195967"/>
                  <a:gd name="connsiteX40" fmla="*/ 6008 w 592051"/>
                  <a:gd name="connsiteY40" fmla="*/ 26463 h 195967"/>
                  <a:gd name="connsiteX41" fmla="*/ 5292 w 592051"/>
                  <a:gd name="connsiteY41" fmla="*/ 27321 h 195967"/>
                  <a:gd name="connsiteX42" fmla="*/ 592052 w 592051"/>
                  <a:gd name="connsiteY42" fmla="*/ 59791 h 195967"/>
                  <a:gd name="connsiteX43" fmla="*/ 591050 w 592051"/>
                  <a:gd name="connsiteY43" fmla="*/ 58361 h 195967"/>
                  <a:gd name="connsiteX44" fmla="*/ 589620 w 592051"/>
                  <a:gd name="connsiteY44" fmla="*/ 57789 h 195967"/>
                  <a:gd name="connsiteX45" fmla="*/ 585758 w 592051"/>
                  <a:gd name="connsiteY45" fmla="*/ 58218 h 195967"/>
                  <a:gd name="connsiteX46" fmla="*/ 584328 w 592051"/>
                  <a:gd name="connsiteY46" fmla="*/ 58075 h 195967"/>
                  <a:gd name="connsiteX47" fmla="*/ 582897 w 592051"/>
                  <a:gd name="connsiteY47" fmla="*/ 57789 h 195967"/>
                  <a:gd name="connsiteX48" fmla="*/ 575601 w 592051"/>
                  <a:gd name="connsiteY48" fmla="*/ 53927 h 195967"/>
                  <a:gd name="connsiteX49" fmla="*/ 572025 w 592051"/>
                  <a:gd name="connsiteY49" fmla="*/ 52926 h 195967"/>
                  <a:gd name="connsiteX50" fmla="*/ 571024 w 592051"/>
                  <a:gd name="connsiteY50" fmla="*/ 50208 h 195967"/>
                  <a:gd name="connsiteX51" fmla="*/ 569594 w 592051"/>
                  <a:gd name="connsiteY51" fmla="*/ 48920 h 195967"/>
                  <a:gd name="connsiteX52" fmla="*/ 567877 w 592051"/>
                  <a:gd name="connsiteY52" fmla="*/ 47919 h 195967"/>
                  <a:gd name="connsiteX53" fmla="*/ 564730 w 592051"/>
                  <a:gd name="connsiteY53" fmla="*/ 46632 h 195967"/>
                  <a:gd name="connsiteX54" fmla="*/ 563157 w 592051"/>
                  <a:gd name="connsiteY54" fmla="*/ 46203 h 195967"/>
                  <a:gd name="connsiteX55" fmla="*/ 561583 w 592051"/>
                  <a:gd name="connsiteY55" fmla="*/ 46203 h 195967"/>
                  <a:gd name="connsiteX56" fmla="*/ 558436 w 592051"/>
                  <a:gd name="connsiteY56" fmla="*/ 48205 h 195967"/>
                  <a:gd name="connsiteX57" fmla="*/ 555003 w 592051"/>
                  <a:gd name="connsiteY57" fmla="*/ 49493 h 195967"/>
                  <a:gd name="connsiteX58" fmla="*/ 553287 w 592051"/>
                  <a:gd name="connsiteY58" fmla="*/ 49636 h 195967"/>
                  <a:gd name="connsiteX59" fmla="*/ 551857 w 592051"/>
                  <a:gd name="connsiteY59" fmla="*/ 47776 h 195967"/>
                  <a:gd name="connsiteX60" fmla="*/ 552000 w 592051"/>
                  <a:gd name="connsiteY60" fmla="*/ 47204 h 195967"/>
                  <a:gd name="connsiteX61" fmla="*/ 556148 w 592051"/>
                  <a:gd name="connsiteY61" fmla="*/ 45917 h 195967"/>
                  <a:gd name="connsiteX62" fmla="*/ 557436 w 592051"/>
                  <a:gd name="connsiteY62" fmla="*/ 45058 h 195967"/>
                  <a:gd name="connsiteX63" fmla="*/ 555861 w 592051"/>
                  <a:gd name="connsiteY63" fmla="*/ 41482 h 195967"/>
                  <a:gd name="connsiteX64" fmla="*/ 554145 w 592051"/>
                  <a:gd name="connsiteY64" fmla="*/ 39337 h 195967"/>
                  <a:gd name="connsiteX65" fmla="*/ 550855 w 592051"/>
                  <a:gd name="connsiteY65" fmla="*/ 41768 h 195967"/>
                  <a:gd name="connsiteX66" fmla="*/ 548424 w 592051"/>
                  <a:gd name="connsiteY66" fmla="*/ 42770 h 195967"/>
                  <a:gd name="connsiteX67" fmla="*/ 538839 w 592051"/>
                  <a:gd name="connsiteY67" fmla="*/ 44486 h 195967"/>
                  <a:gd name="connsiteX68" fmla="*/ 542273 w 592051"/>
                  <a:gd name="connsiteY68" fmla="*/ 42770 h 195967"/>
                  <a:gd name="connsiteX69" fmla="*/ 543131 w 592051"/>
                  <a:gd name="connsiteY69" fmla="*/ 40910 h 195967"/>
                  <a:gd name="connsiteX70" fmla="*/ 543274 w 592051"/>
                  <a:gd name="connsiteY70" fmla="*/ 38765 h 195967"/>
                  <a:gd name="connsiteX71" fmla="*/ 542273 w 592051"/>
                  <a:gd name="connsiteY71" fmla="*/ 35045 h 195967"/>
                  <a:gd name="connsiteX72" fmla="*/ 544705 w 592051"/>
                  <a:gd name="connsiteY72" fmla="*/ 32757 h 195967"/>
                  <a:gd name="connsiteX73" fmla="*/ 544705 w 592051"/>
                  <a:gd name="connsiteY73" fmla="*/ 30468 h 195967"/>
                  <a:gd name="connsiteX74" fmla="*/ 543990 w 592051"/>
                  <a:gd name="connsiteY74" fmla="*/ 28179 h 195967"/>
                  <a:gd name="connsiteX75" fmla="*/ 543274 w 592051"/>
                  <a:gd name="connsiteY75" fmla="*/ 26749 h 195967"/>
                  <a:gd name="connsiteX76" fmla="*/ 542130 w 592051"/>
                  <a:gd name="connsiteY76" fmla="*/ 25604 h 195967"/>
                  <a:gd name="connsiteX77" fmla="*/ 538839 w 592051"/>
                  <a:gd name="connsiteY77" fmla="*/ 23888 h 195967"/>
                  <a:gd name="connsiteX78" fmla="*/ 535263 w 592051"/>
                  <a:gd name="connsiteY78" fmla="*/ 22601 h 195967"/>
                  <a:gd name="connsiteX79" fmla="*/ 532689 w 592051"/>
                  <a:gd name="connsiteY79" fmla="*/ 20598 h 195967"/>
                  <a:gd name="connsiteX80" fmla="*/ 531545 w 592051"/>
                  <a:gd name="connsiteY80" fmla="*/ 17451 h 195967"/>
                  <a:gd name="connsiteX81" fmla="*/ 531259 w 592051"/>
                  <a:gd name="connsiteY81" fmla="*/ 15878 h 195967"/>
                  <a:gd name="connsiteX82" fmla="*/ 531545 w 592051"/>
                  <a:gd name="connsiteY82" fmla="*/ 13303 h 195967"/>
                  <a:gd name="connsiteX83" fmla="*/ 530829 w 592051"/>
                  <a:gd name="connsiteY83" fmla="*/ 12731 h 195967"/>
                  <a:gd name="connsiteX84" fmla="*/ 527826 w 592051"/>
                  <a:gd name="connsiteY84" fmla="*/ 11873 h 195967"/>
                  <a:gd name="connsiteX85" fmla="*/ 526252 w 592051"/>
                  <a:gd name="connsiteY85" fmla="*/ 13446 h 195967"/>
                  <a:gd name="connsiteX86" fmla="*/ 524393 w 592051"/>
                  <a:gd name="connsiteY86" fmla="*/ 17022 h 195967"/>
                  <a:gd name="connsiteX87" fmla="*/ 521245 w 592051"/>
                  <a:gd name="connsiteY87" fmla="*/ 21170 h 195967"/>
                  <a:gd name="connsiteX88" fmla="*/ 518241 w 592051"/>
                  <a:gd name="connsiteY88" fmla="*/ 22744 h 195967"/>
                  <a:gd name="connsiteX89" fmla="*/ 517526 w 592051"/>
                  <a:gd name="connsiteY89" fmla="*/ 22744 h 195967"/>
                  <a:gd name="connsiteX90" fmla="*/ 518099 w 592051"/>
                  <a:gd name="connsiteY90" fmla="*/ 20169 h 195967"/>
                  <a:gd name="connsiteX91" fmla="*/ 519100 w 592051"/>
                  <a:gd name="connsiteY91" fmla="*/ 17737 h 195967"/>
                  <a:gd name="connsiteX92" fmla="*/ 519386 w 592051"/>
                  <a:gd name="connsiteY92" fmla="*/ 16021 h 195967"/>
                  <a:gd name="connsiteX93" fmla="*/ 518814 w 592051"/>
                  <a:gd name="connsiteY93" fmla="*/ 12302 h 195967"/>
                  <a:gd name="connsiteX94" fmla="*/ 517098 w 592051"/>
                  <a:gd name="connsiteY94" fmla="*/ 11157 h 195967"/>
                  <a:gd name="connsiteX95" fmla="*/ 516239 w 592051"/>
                  <a:gd name="connsiteY95" fmla="*/ 11586 h 195967"/>
                  <a:gd name="connsiteX96" fmla="*/ 509802 w 592051"/>
                  <a:gd name="connsiteY96" fmla="*/ 23459 h 195967"/>
                  <a:gd name="connsiteX97" fmla="*/ 508515 w 592051"/>
                  <a:gd name="connsiteY97" fmla="*/ 25319 h 195967"/>
                  <a:gd name="connsiteX98" fmla="*/ 497786 w 592051"/>
                  <a:gd name="connsiteY98" fmla="*/ 37191 h 195967"/>
                  <a:gd name="connsiteX99" fmla="*/ 496928 w 592051"/>
                  <a:gd name="connsiteY99" fmla="*/ 41053 h 195967"/>
                  <a:gd name="connsiteX100" fmla="*/ 495355 w 592051"/>
                  <a:gd name="connsiteY100" fmla="*/ 44629 h 195967"/>
                  <a:gd name="connsiteX101" fmla="*/ 491064 w 592051"/>
                  <a:gd name="connsiteY101" fmla="*/ 49349 h 195967"/>
                  <a:gd name="connsiteX102" fmla="*/ 489776 w 592051"/>
                  <a:gd name="connsiteY102" fmla="*/ 52639 h 195967"/>
                  <a:gd name="connsiteX103" fmla="*/ 487345 w 592051"/>
                  <a:gd name="connsiteY103" fmla="*/ 54928 h 195967"/>
                  <a:gd name="connsiteX104" fmla="*/ 485628 w 592051"/>
                  <a:gd name="connsiteY104" fmla="*/ 55071 h 195967"/>
                  <a:gd name="connsiteX105" fmla="*/ 483912 w 592051"/>
                  <a:gd name="connsiteY105" fmla="*/ 55071 h 195967"/>
                  <a:gd name="connsiteX106" fmla="*/ 482052 w 592051"/>
                  <a:gd name="connsiteY106" fmla="*/ 54642 h 195967"/>
                  <a:gd name="connsiteX107" fmla="*/ 481480 w 592051"/>
                  <a:gd name="connsiteY107" fmla="*/ 53069 h 195967"/>
                  <a:gd name="connsiteX108" fmla="*/ 480049 w 592051"/>
                  <a:gd name="connsiteY108" fmla="*/ 54213 h 195967"/>
                  <a:gd name="connsiteX109" fmla="*/ 475901 w 592051"/>
                  <a:gd name="connsiteY109" fmla="*/ 58790 h 195967"/>
                  <a:gd name="connsiteX110" fmla="*/ 476045 w 592051"/>
                  <a:gd name="connsiteY110" fmla="*/ 61222 h 195967"/>
                  <a:gd name="connsiteX111" fmla="*/ 477475 w 592051"/>
                  <a:gd name="connsiteY111" fmla="*/ 63511 h 195967"/>
                  <a:gd name="connsiteX112" fmla="*/ 480908 w 592051"/>
                  <a:gd name="connsiteY112" fmla="*/ 65370 h 195967"/>
                  <a:gd name="connsiteX113" fmla="*/ 480049 w 592051"/>
                  <a:gd name="connsiteY113" fmla="*/ 68374 h 195967"/>
                  <a:gd name="connsiteX114" fmla="*/ 479048 w 592051"/>
                  <a:gd name="connsiteY114" fmla="*/ 69661 h 195967"/>
                  <a:gd name="connsiteX115" fmla="*/ 476330 w 592051"/>
                  <a:gd name="connsiteY115" fmla="*/ 72093 h 195967"/>
                  <a:gd name="connsiteX116" fmla="*/ 474757 w 592051"/>
                  <a:gd name="connsiteY116" fmla="*/ 73237 h 195967"/>
                  <a:gd name="connsiteX117" fmla="*/ 467605 w 592051"/>
                  <a:gd name="connsiteY117" fmla="*/ 74239 h 195967"/>
                  <a:gd name="connsiteX118" fmla="*/ 468463 w 592051"/>
                  <a:gd name="connsiteY118" fmla="*/ 75240 h 195967"/>
                  <a:gd name="connsiteX119" fmla="*/ 470323 w 592051"/>
                  <a:gd name="connsiteY119" fmla="*/ 78673 h 195967"/>
                  <a:gd name="connsiteX120" fmla="*/ 471467 w 592051"/>
                  <a:gd name="connsiteY120" fmla="*/ 82106 h 195967"/>
                  <a:gd name="connsiteX121" fmla="*/ 471896 w 592051"/>
                  <a:gd name="connsiteY121" fmla="*/ 87399 h 195967"/>
                  <a:gd name="connsiteX122" fmla="*/ 473327 w 592051"/>
                  <a:gd name="connsiteY122" fmla="*/ 89687 h 195967"/>
                  <a:gd name="connsiteX123" fmla="*/ 473040 w 592051"/>
                  <a:gd name="connsiteY123" fmla="*/ 90117 h 195967"/>
                  <a:gd name="connsiteX124" fmla="*/ 472182 w 592051"/>
                  <a:gd name="connsiteY124" fmla="*/ 90546 h 195967"/>
                  <a:gd name="connsiteX125" fmla="*/ 470894 w 592051"/>
                  <a:gd name="connsiteY125" fmla="*/ 90689 h 195967"/>
                  <a:gd name="connsiteX126" fmla="*/ 468606 w 592051"/>
                  <a:gd name="connsiteY126" fmla="*/ 90117 h 195967"/>
                  <a:gd name="connsiteX127" fmla="*/ 466746 w 592051"/>
                  <a:gd name="connsiteY127" fmla="*/ 89258 h 195967"/>
                  <a:gd name="connsiteX128" fmla="*/ 465030 w 592051"/>
                  <a:gd name="connsiteY128" fmla="*/ 83537 h 195967"/>
                  <a:gd name="connsiteX129" fmla="*/ 464315 w 592051"/>
                  <a:gd name="connsiteY129" fmla="*/ 80247 h 195967"/>
                  <a:gd name="connsiteX130" fmla="*/ 464315 w 592051"/>
                  <a:gd name="connsiteY130" fmla="*/ 76384 h 195967"/>
                  <a:gd name="connsiteX131" fmla="*/ 464315 w 592051"/>
                  <a:gd name="connsiteY131" fmla="*/ 74096 h 195967"/>
                  <a:gd name="connsiteX132" fmla="*/ 461883 w 592051"/>
                  <a:gd name="connsiteY132" fmla="*/ 75383 h 195967"/>
                  <a:gd name="connsiteX133" fmla="*/ 459451 w 592051"/>
                  <a:gd name="connsiteY133" fmla="*/ 76957 h 195967"/>
                  <a:gd name="connsiteX134" fmla="*/ 457020 w 592051"/>
                  <a:gd name="connsiteY134" fmla="*/ 78387 h 195967"/>
                  <a:gd name="connsiteX135" fmla="*/ 455875 w 592051"/>
                  <a:gd name="connsiteY135" fmla="*/ 79531 h 195967"/>
                  <a:gd name="connsiteX136" fmla="*/ 456305 w 592051"/>
                  <a:gd name="connsiteY136" fmla="*/ 81105 h 195967"/>
                  <a:gd name="connsiteX137" fmla="*/ 456877 w 592051"/>
                  <a:gd name="connsiteY137" fmla="*/ 84538 h 195967"/>
                  <a:gd name="connsiteX138" fmla="*/ 457163 w 592051"/>
                  <a:gd name="connsiteY138" fmla="*/ 87256 h 195967"/>
                  <a:gd name="connsiteX139" fmla="*/ 458021 w 592051"/>
                  <a:gd name="connsiteY139" fmla="*/ 88257 h 195967"/>
                  <a:gd name="connsiteX140" fmla="*/ 458736 w 592051"/>
                  <a:gd name="connsiteY140" fmla="*/ 89258 h 195967"/>
                  <a:gd name="connsiteX141" fmla="*/ 458450 w 592051"/>
                  <a:gd name="connsiteY141" fmla="*/ 90403 h 195967"/>
                  <a:gd name="connsiteX142" fmla="*/ 457020 w 592051"/>
                  <a:gd name="connsiteY142" fmla="*/ 92548 h 195967"/>
                  <a:gd name="connsiteX143" fmla="*/ 457878 w 592051"/>
                  <a:gd name="connsiteY143" fmla="*/ 92977 h 195967"/>
                  <a:gd name="connsiteX144" fmla="*/ 456877 w 592051"/>
                  <a:gd name="connsiteY144" fmla="*/ 95981 h 195967"/>
                  <a:gd name="connsiteX145" fmla="*/ 455303 w 592051"/>
                  <a:gd name="connsiteY145" fmla="*/ 98127 h 195967"/>
                  <a:gd name="connsiteX146" fmla="*/ 453157 w 592051"/>
                  <a:gd name="connsiteY146" fmla="*/ 99843 h 195967"/>
                  <a:gd name="connsiteX147" fmla="*/ 451727 w 592051"/>
                  <a:gd name="connsiteY147" fmla="*/ 100272 h 195967"/>
                  <a:gd name="connsiteX148" fmla="*/ 450583 w 592051"/>
                  <a:gd name="connsiteY148" fmla="*/ 99557 h 195967"/>
                  <a:gd name="connsiteX149" fmla="*/ 448723 w 592051"/>
                  <a:gd name="connsiteY149" fmla="*/ 97555 h 195967"/>
                  <a:gd name="connsiteX150" fmla="*/ 446720 w 592051"/>
                  <a:gd name="connsiteY150" fmla="*/ 94837 h 195967"/>
                  <a:gd name="connsiteX151" fmla="*/ 445862 w 592051"/>
                  <a:gd name="connsiteY151" fmla="*/ 93264 h 195967"/>
                  <a:gd name="connsiteX152" fmla="*/ 443002 w 592051"/>
                  <a:gd name="connsiteY152" fmla="*/ 93120 h 195967"/>
                  <a:gd name="connsiteX153" fmla="*/ 442000 w 592051"/>
                  <a:gd name="connsiteY153" fmla="*/ 91833 h 195967"/>
                  <a:gd name="connsiteX154" fmla="*/ 442000 w 592051"/>
                  <a:gd name="connsiteY154" fmla="*/ 90260 h 195967"/>
                  <a:gd name="connsiteX155" fmla="*/ 441142 w 592051"/>
                  <a:gd name="connsiteY155" fmla="*/ 88400 h 195967"/>
                  <a:gd name="connsiteX156" fmla="*/ 439998 w 592051"/>
                  <a:gd name="connsiteY156" fmla="*/ 86541 h 195967"/>
                  <a:gd name="connsiteX157" fmla="*/ 438281 w 592051"/>
                  <a:gd name="connsiteY157" fmla="*/ 85110 h 195967"/>
                  <a:gd name="connsiteX158" fmla="*/ 435992 w 592051"/>
                  <a:gd name="connsiteY158" fmla="*/ 83966 h 195967"/>
                  <a:gd name="connsiteX159" fmla="*/ 434992 w 592051"/>
                  <a:gd name="connsiteY159" fmla="*/ 83107 h 195967"/>
                  <a:gd name="connsiteX160" fmla="*/ 434705 w 592051"/>
                  <a:gd name="connsiteY160" fmla="*/ 83107 h 195967"/>
                  <a:gd name="connsiteX161" fmla="*/ 433417 w 592051"/>
                  <a:gd name="connsiteY161" fmla="*/ 83680 h 195967"/>
                  <a:gd name="connsiteX162" fmla="*/ 432559 w 592051"/>
                  <a:gd name="connsiteY162" fmla="*/ 84538 h 195967"/>
                  <a:gd name="connsiteX163" fmla="*/ 432702 w 592051"/>
                  <a:gd name="connsiteY163" fmla="*/ 86397 h 195967"/>
                  <a:gd name="connsiteX164" fmla="*/ 432559 w 592051"/>
                  <a:gd name="connsiteY164" fmla="*/ 88257 h 195967"/>
                  <a:gd name="connsiteX165" fmla="*/ 431558 w 592051"/>
                  <a:gd name="connsiteY165" fmla="*/ 92262 h 195967"/>
                  <a:gd name="connsiteX166" fmla="*/ 430700 w 592051"/>
                  <a:gd name="connsiteY166" fmla="*/ 93693 h 195967"/>
                  <a:gd name="connsiteX167" fmla="*/ 424263 w 592051"/>
                  <a:gd name="connsiteY167" fmla="*/ 100988 h 195967"/>
                  <a:gd name="connsiteX168" fmla="*/ 416253 w 592051"/>
                  <a:gd name="connsiteY168" fmla="*/ 108855 h 195967"/>
                  <a:gd name="connsiteX169" fmla="*/ 412391 w 592051"/>
                  <a:gd name="connsiteY169" fmla="*/ 114291 h 195967"/>
                  <a:gd name="connsiteX170" fmla="*/ 406955 w 592051"/>
                  <a:gd name="connsiteY170" fmla="*/ 120871 h 195967"/>
                  <a:gd name="connsiteX171" fmla="*/ 404094 w 592051"/>
                  <a:gd name="connsiteY171" fmla="*/ 125019 h 195967"/>
                  <a:gd name="connsiteX172" fmla="*/ 402378 w 592051"/>
                  <a:gd name="connsiteY172" fmla="*/ 126306 h 195967"/>
                  <a:gd name="connsiteX173" fmla="*/ 400375 w 592051"/>
                  <a:gd name="connsiteY173" fmla="*/ 127307 h 195967"/>
                  <a:gd name="connsiteX174" fmla="*/ 394797 w 592051"/>
                  <a:gd name="connsiteY174" fmla="*/ 129167 h 195967"/>
                  <a:gd name="connsiteX175" fmla="*/ 376057 w 592051"/>
                  <a:gd name="connsiteY175" fmla="*/ 133887 h 195967"/>
                  <a:gd name="connsiteX176" fmla="*/ 364186 w 592051"/>
                  <a:gd name="connsiteY176" fmla="*/ 135747 h 195967"/>
                  <a:gd name="connsiteX177" fmla="*/ 361038 w 592051"/>
                  <a:gd name="connsiteY177" fmla="*/ 136891 h 195967"/>
                  <a:gd name="connsiteX178" fmla="*/ 357748 w 592051"/>
                  <a:gd name="connsiteY178" fmla="*/ 139180 h 195967"/>
                  <a:gd name="connsiteX179" fmla="*/ 355602 w 592051"/>
                  <a:gd name="connsiteY179" fmla="*/ 142470 h 195967"/>
                  <a:gd name="connsiteX180" fmla="*/ 355460 w 592051"/>
                  <a:gd name="connsiteY180" fmla="*/ 146618 h 195967"/>
                  <a:gd name="connsiteX181" fmla="*/ 355746 w 592051"/>
                  <a:gd name="connsiteY181" fmla="*/ 148907 h 195967"/>
                  <a:gd name="connsiteX182" fmla="*/ 355602 w 592051"/>
                  <a:gd name="connsiteY182" fmla="*/ 150194 h 195967"/>
                  <a:gd name="connsiteX183" fmla="*/ 354459 w 592051"/>
                  <a:gd name="connsiteY183" fmla="*/ 150623 h 195967"/>
                  <a:gd name="connsiteX184" fmla="*/ 352742 w 592051"/>
                  <a:gd name="connsiteY184" fmla="*/ 150766 h 195967"/>
                  <a:gd name="connsiteX185" fmla="*/ 351025 w 592051"/>
                  <a:gd name="connsiteY185" fmla="*/ 149765 h 195967"/>
                  <a:gd name="connsiteX186" fmla="*/ 349452 w 592051"/>
                  <a:gd name="connsiteY186" fmla="*/ 148621 h 195967"/>
                  <a:gd name="connsiteX187" fmla="*/ 348450 w 592051"/>
                  <a:gd name="connsiteY187" fmla="*/ 150337 h 195967"/>
                  <a:gd name="connsiteX188" fmla="*/ 348022 w 592051"/>
                  <a:gd name="connsiteY188" fmla="*/ 152769 h 195967"/>
                  <a:gd name="connsiteX189" fmla="*/ 348450 w 592051"/>
                  <a:gd name="connsiteY189" fmla="*/ 155773 h 195967"/>
                  <a:gd name="connsiteX190" fmla="*/ 350310 w 592051"/>
                  <a:gd name="connsiteY190" fmla="*/ 157489 h 195967"/>
                  <a:gd name="connsiteX191" fmla="*/ 349738 w 592051"/>
                  <a:gd name="connsiteY191" fmla="*/ 159778 h 195967"/>
                  <a:gd name="connsiteX192" fmla="*/ 348165 w 592051"/>
                  <a:gd name="connsiteY192" fmla="*/ 162210 h 195967"/>
                  <a:gd name="connsiteX193" fmla="*/ 347307 w 592051"/>
                  <a:gd name="connsiteY193" fmla="*/ 164641 h 195967"/>
                  <a:gd name="connsiteX194" fmla="*/ 346877 w 592051"/>
                  <a:gd name="connsiteY194" fmla="*/ 169505 h 195967"/>
                  <a:gd name="connsiteX195" fmla="*/ 345590 w 592051"/>
                  <a:gd name="connsiteY195" fmla="*/ 171078 h 195967"/>
                  <a:gd name="connsiteX196" fmla="*/ 343731 w 592051"/>
                  <a:gd name="connsiteY196" fmla="*/ 172652 h 195967"/>
                  <a:gd name="connsiteX197" fmla="*/ 343158 w 592051"/>
                  <a:gd name="connsiteY197" fmla="*/ 174940 h 195967"/>
                  <a:gd name="connsiteX198" fmla="*/ 344016 w 592051"/>
                  <a:gd name="connsiteY198" fmla="*/ 177086 h 195967"/>
                  <a:gd name="connsiteX199" fmla="*/ 346019 w 592051"/>
                  <a:gd name="connsiteY199" fmla="*/ 178231 h 195967"/>
                  <a:gd name="connsiteX200" fmla="*/ 349023 w 592051"/>
                  <a:gd name="connsiteY200" fmla="*/ 179804 h 195967"/>
                  <a:gd name="connsiteX201" fmla="*/ 346734 w 592051"/>
                  <a:gd name="connsiteY201" fmla="*/ 180090 h 195967"/>
                  <a:gd name="connsiteX202" fmla="*/ 345304 w 592051"/>
                  <a:gd name="connsiteY202" fmla="*/ 179661 h 195967"/>
                  <a:gd name="connsiteX203" fmla="*/ 340583 w 592051"/>
                  <a:gd name="connsiteY203" fmla="*/ 176228 h 195967"/>
                  <a:gd name="connsiteX204" fmla="*/ 339153 w 592051"/>
                  <a:gd name="connsiteY204" fmla="*/ 175799 h 195967"/>
                  <a:gd name="connsiteX205" fmla="*/ 335720 w 592051"/>
                  <a:gd name="connsiteY205" fmla="*/ 176085 h 195967"/>
                  <a:gd name="connsiteX206" fmla="*/ 332430 w 592051"/>
                  <a:gd name="connsiteY206" fmla="*/ 175227 h 195967"/>
                  <a:gd name="connsiteX207" fmla="*/ 324134 w 592051"/>
                  <a:gd name="connsiteY207" fmla="*/ 170649 h 195967"/>
                  <a:gd name="connsiteX208" fmla="*/ 322560 w 592051"/>
                  <a:gd name="connsiteY208" fmla="*/ 170077 h 195967"/>
                  <a:gd name="connsiteX209" fmla="*/ 320987 w 592051"/>
                  <a:gd name="connsiteY209" fmla="*/ 170649 h 195967"/>
                  <a:gd name="connsiteX210" fmla="*/ 319413 w 592051"/>
                  <a:gd name="connsiteY210" fmla="*/ 170792 h 195967"/>
                  <a:gd name="connsiteX211" fmla="*/ 315408 w 592051"/>
                  <a:gd name="connsiteY211" fmla="*/ 170649 h 195967"/>
                  <a:gd name="connsiteX212" fmla="*/ 311546 w 592051"/>
                  <a:gd name="connsiteY212" fmla="*/ 170077 h 195967"/>
                  <a:gd name="connsiteX213" fmla="*/ 307970 w 592051"/>
                  <a:gd name="connsiteY213" fmla="*/ 168647 h 195967"/>
                  <a:gd name="connsiteX214" fmla="*/ 303536 w 592051"/>
                  <a:gd name="connsiteY214" fmla="*/ 165786 h 195967"/>
                  <a:gd name="connsiteX215" fmla="*/ 302820 w 592051"/>
                  <a:gd name="connsiteY215" fmla="*/ 164785 h 195967"/>
                  <a:gd name="connsiteX216" fmla="*/ 300818 w 592051"/>
                  <a:gd name="connsiteY216" fmla="*/ 160636 h 195967"/>
                  <a:gd name="connsiteX217" fmla="*/ 298100 w 592051"/>
                  <a:gd name="connsiteY217" fmla="*/ 164641 h 195967"/>
                  <a:gd name="connsiteX218" fmla="*/ 298386 w 592051"/>
                  <a:gd name="connsiteY218" fmla="*/ 166072 h 195967"/>
                  <a:gd name="connsiteX219" fmla="*/ 299102 w 592051"/>
                  <a:gd name="connsiteY219" fmla="*/ 167359 h 195967"/>
                  <a:gd name="connsiteX220" fmla="*/ 301103 w 592051"/>
                  <a:gd name="connsiteY220" fmla="*/ 168217 h 195967"/>
                  <a:gd name="connsiteX221" fmla="*/ 301676 w 592051"/>
                  <a:gd name="connsiteY221" fmla="*/ 173081 h 195967"/>
                  <a:gd name="connsiteX222" fmla="*/ 304108 w 592051"/>
                  <a:gd name="connsiteY222" fmla="*/ 175799 h 195967"/>
                  <a:gd name="connsiteX223" fmla="*/ 306539 w 592051"/>
                  <a:gd name="connsiteY223" fmla="*/ 178374 h 195967"/>
                  <a:gd name="connsiteX224" fmla="*/ 308399 w 592051"/>
                  <a:gd name="connsiteY224" fmla="*/ 179661 h 195967"/>
                  <a:gd name="connsiteX225" fmla="*/ 310402 w 592051"/>
                  <a:gd name="connsiteY225" fmla="*/ 181520 h 195967"/>
                  <a:gd name="connsiteX226" fmla="*/ 311832 w 592051"/>
                  <a:gd name="connsiteY226" fmla="*/ 183237 h 195967"/>
                  <a:gd name="connsiteX227" fmla="*/ 313263 w 592051"/>
                  <a:gd name="connsiteY227" fmla="*/ 184667 h 195967"/>
                  <a:gd name="connsiteX228" fmla="*/ 315551 w 592051"/>
                  <a:gd name="connsiteY228" fmla="*/ 186098 h 195967"/>
                  <a:gd name="connsiteX229" fmla="*/ 321558 w 592051"/>
                  <a:gd name="connsiteY229" fmla="*/ 191962 h 195967"/>
                  <a:gd name="connsiteX230" fmla="*/ 324134 w 592051"/>
                  <a:gd name="connsiteY230" fmla="*/ 193679 h 195967"/>
                  <a:gd name="connsiteX231" fmla="*/ 325993 w 592051"/>
                  <a:gd name="connsiteY231" fmla="*/ 195396 h 195967"/>
                  <a:gd name="connsiteX232" fmla="*/ 327280 w 592051"/>
                  <a:gd name="connsiteY232" fmla="*/ 195968 h 195967"/>
                  <a:gd name="connsiteX233" fmla="*/ 330570 w 592051"/>
                  <a:gd name="connsiteY233" fmla="*/ 195539 h 195967"/>
                  <a:gd name="connsiteX234" fmla="*/ 340297 w 592051"/>
                  <a:gd name="connsiteY234" fmla="*/ 191390 h 195967"/>
                  <a:gd name="connsiteX235" fmla="*/ 342014 w 592051"/>
                  <a:gd name="connsiteY235" fmla="*/ 191104 h 195967"/>
                  <a:gd name="connsiteX236" fmla="*/ 345161 w 592051"/>
                  <a:gd name="connsiteY236" fmla="*/ 190389 h 195967"/>
                  <a:gd name="connsiteX237" fmla="*/ 350740 w 592051"/>
                  <a:gd name="connsiteY237" fmla="*/ 190675 h 195967"/>
                  <a:gd name="connsiteX238" fmla="*/ 356604 w 592051"/>
                  <a:gd name="connsiteY238" fmla="*/ 192105 h 195967"/>
                  <a:gd name="connsiteX239" fmla="*/ 358463 w 592051"/>
                  <a:gd name="connsiteY239" fmla="*/ 192105 h 195967"/>
                  <a:gd name="connsiteX240" fmla="*/ 360323 w 592051"/>
                  <a:gd name="connsiteY240" fmla="*/ 191247 h 195967"/>
                  <a:gd name="connsiteX241" fmla="*/ 362898 w 592051"/>
                  <a:gd name="connsiteY241" fmla="*/ 191533 h 195967"/>
                  <a:gd name="connsiteX242" fmla="*/ 365329 w 592051"/>
                  <a:gd name="connsiteY242" fmla="*/ 191962 h 195967"/>
                  <a:gd name="connsiteX243" fmla="*/ 366474 w 592051"/>
                  <a:gd name="connsiteY243" fmla="*/ 191533 h 195967"/>
                  <a:gd name="connsiteX244" fmla="*/ 369907 w 592051"/>
                  <a:gd name="connsiteY244" fmla="*/ 188529 h 195967"/>
                  <a:gd name="connsiteX245" fmla="*/ 374627 w 592051"/>
                  <a:gd name="connsiteY245" fmla="*/ 187671 h 195967"/>
                  <a:gd name="connsiteX246" fmla="*/ 376201 w 592051"/>
                  <a:gd name="connsiteY246" fmla="*/ 184667 h 195967"/>
                  <a:gd name="connsiteX247" fmla="*/ 377345 w 592051"/>
                  <a:gd name="connsiteY247" fmla="*/ 181807 h 195967"/>
                  <a:gd name="connsiteX248" fmla="*/ 377917 w 592051"/>
                  <a:gd name="connsiteY248" fmla="*/ 178803 h 195967"/>
                  <a:gd name="connsiteX249" fmla="*/ 379920 w 592051"/>
                  <a:gd name="connsiteY249" fmla="*/ 177515 h 195967"/>
                  <a:gd name="connsiteX250" fmla="*/ 382638 w 592051"/>
                  <a:gd name="connsiteY250" fmla="*/ 176514 h 195967"/>
                  <a:gd name="connsiteX251" fmla="*/ 386643 w 592051"/>
                  <a:gd name="connsiteY251" fmla="*/ 175227 h 195967"/>
                  <a:gd name="connsiteX252" fmla="*/ 400804 w 592051"/>
                  <a:gd name="connsiteY252" fmla="*/ 174940 h 195967"/>
                  <a:gd name="connsiteX253" fmla="*/ 402234 w 592051"/>
                  <a:gd name="connsiteY253" fmla="*/ 175513 h 195967"/>
                  <a:gd name="connsiteX254" fmla="*/ 402521 w 592051"/>
                  <a:gd name="connsiteY254" fmla="*/ 177086 h 195967"/>
                  <a:gd name="connsiteX255" fmla="*/ 402234 w 592051"/>
                  <a:gd name="connsiteY255" fmla="*/ 178231 h 195967"/>
                  <a:gd name="connsiteX256" fmla="*/ 402807 w 592051"/>
                  <a:gd name="connsiteY256" fmla="*/ 178946 h 195967"/>
                  <a:gd name="connsiteX257" fmla="*/ 404666 w 592051"/>
                  <a:gd name="connsiteY257" fmla="*/ 178946 h 195967"/>
                  <a:gd name="connsiteX258" fmla="*/ 406383 w 592051"/>
                  <a:gd name="connsiteY258" fmla="*/ 179661 h 195967"/>
                  <a:gd name="connsiteX259" fmla="*/ 413392 w 592051"/>
                  <a:gd name="connsiteY259" fmla="*/ 182093 h 195967"/>
                  <a:gd name="connsiteX260" fmla="*/ 416395 w 592051"/>
                  <a:gd name="connsiteY260" fmla="*/ 182808 h 195967"/>
                  <a:gd name="connsiteX261" fmla="*/ 418112 w 592051"/>
                  <a:gd name="connsiteY261" fmla="*/ 182665 h 195967"/>
                  <a:gd name="connsiteX262" fmla="*/ 421402 w 592051"/>
                  <a:gd name="connsiteY262" fmla="*/ 184810 h 195967"/>
                  <a:gd name="connsiteX263" fmla="*/ 423262 w 592051"/>
                  <a:gd name="connsiteY263" fmla="*/ 184095 h 195967"/>
                  <a:gd name="connsiteX264" fmla="*/ 425693 w 592051"/>
                  <a:gd name="connsiteY264" fmla="*/ 182522 h 195967"/>
                  <a:gd name="connsiteX265" fmla="*/ 427982 w 592051"/>
                  <a:gd name="connsiteY265" fmla="*/ 180519 h 195967"/>
                  <a:gd name="connsiteX266" fmla="*/ 429985 w 592051"/>
                  <a:gd name="connsiteY266" fmla="*/ 178946 h 195967"/>
                  <a:gd name="connsiteX267" fmla="*/ 432989 w 592051"/>
                  <a:gd name="connsiteY267" fmla="*/ 178374 h 195967"/>
                  <a:gd name="connsiteX268" fmla="*/ 436850 w 592051"/>
                  <a:gd name="connsiteY268" fmla="*/ 178516 h 195967"/>
                  <a:gd name="connsiteX269" fmla="*/ 441285 w 592051"/>
                  <a:gd name="connsiteY269" fmla="*/ 177944 h 195967"/>
                  <a:gd name="connsiteX270" fmla="*/ 444718 w 592051"/>
                  <a:gd name="connsiteY270" fmla="*/ 177086 h 195967"/>
                  <a:gd name="connsiteX271" fmla="*/ 448438 w 592051"/>
                  <a:gd name="connsiteY271" fmla="*/ 178516 h 195967"/>
                  <a:gd name="connsiteX272" fmla="*/ 449438 w 592051"/>
                  <a:gd name="connsiteY272" fmla="*/ 178087 h 195967"/>
                  <a:gd name="connsiteX273" fmla="*/ 450154 w 592051"/>
                  <a:gd name="connsiteY273" fmla="*/ 176657 h 195967"/>
                  <a:gd name="connsiteX274" fmla="*/ 452156 w 592051"/>
                  <a:gd name="connsiteY274" fmla="*/ 173510 h 195967"/>
                  <a:gd name="connsiteX275" fmla="*/ 453014 w 592051"/>
                  <a:gd name="connsiteY275" fmla="*/ 171364 h 195967"/>
                  <a:gd name="connsiteX276" fmla="*/ 453730 w 592051"/>
                  <a:gd name="connsiteY276" fmla="*/ 167359 h 195967"/>
                  <a:gd name="connsiteX277" fmla="*/ 454302 w 592051"/>
                  <a:gd name="connsiteY277" fmla="*/ 166358 h 195967"/>
                  <a:gd name="connsiteX278" fmla="*/ 455732 w 592051"/>
                  <a:gd name="connsiteY278" fmla="*/ 165786 h 195967"/>
                  <a:gd name="connsiteX279" fmla="*/ 457163 w 592051"/>
                  <a:gd name="connsiteY279" fmla="*/ 165071 h 195967"/>
                  <a:gd name="connsiteX280" fmla="*/ 457592 w 592051"/>
                  <a:gd name="connsiteY280" fmla="*/ 163926 h 195967"/>
                  <a:gd name="connsiteX281" fmla="*/ 458164 w 592051"/>
                  <a:gd name="connsiteY281" fmla="*/ 162496 h 195967"/>
                  <a:gd name="connsiteX282" fmla="*/ 457735 w 592051"/>
                  <a:gd name="connsiteY282" fmla="*/ 161351 h 195967"/>
                  <a:gd name="connsiteX283" fmla="*/ 456877 w 592051"/>
                  <a:gd name="connsiteY283" fmla="*/ 160350 h 195967"/>
                  <a:gd name="connsiteX284" fmla="*/ 456018 w 592051"/>
                  <a:gd name="connsiteY284" fmla="*/ 157060 h 195967"/>
                  <a:gd name="connsiteX285" fmla="*/ 456305 w 592051"/>
                  <a:gd name="connsiteY285" fmla="*/ 155487 h 195967"/>
                  <a:gd name="connsiteX286" fmla="*/ 456877 w 592051"/>
                  <a:gd name="connsiteY286" fmla="*/ 154342 h 195967"/>
                  <a:gd name="connsiteX287" fmla="*/ 458450 w 592051"/>
                  <a:gd name="connsiteY287" fmla="*/ 153770 h 195967"/>
                  <a:gd name="connsiteX288" fmla="*/ 462455 w 592051"/>
                  <a:gd name="connsiteY288" fmla="*/ 151339 h 195967"/>
                  <a:gd name="connsiteX289" fmla="*/ 466031 w 592051"/>
                  <a:gd name="connsiteY289" fmla="*/ 148478 h 195967"/>
                  <a:gd name="connsiteX290" fmla="*/ 468034 w 592051"/>
                  <a:gd name="connsiteY290" fmla="*/ 147047 h 195967"/>
                  <a:gd name="connsiteX291" fmla="*/ 468892 w 592051"/>
                  <a:gd name="connsiteY291" fmla="*/ 146189 h 195967"/>
                  <a:gd name="connsiteX292" fmla="*/ 468892 w 592051"/>
                  <a:gd name="connsiteY292" fmla="*/ 144902 h 195967"/>
                  <a:gd name="connsiteX293" fmla="*/ 467318 w 592051"/>
                  <a:gd name="connsiteY293" fmla="*/ 143471 h 195967"/>
                  <a:gd name="connsiteX294" fmla="*/ 465888 w 592051"/>
                  <a:gd name="connsiteY294" fmla="*/ 142756 h 195967"/>
                  <a:gd name="connsiteX295" fmla="*/ 465745 w 592051"/>
                  <a:gd name="connsiteY295" fmla="*/ 141182 h 195967"/>
                  <a:gd name="connsiteX296" fmla="*/ 465745 w 592051"/>
                  <a:gd name="connsiteY296" fmla="*/ 140038 h 195967"/>
                  <a:gd name="connsiteX297" fmla="*/ 466175 w 592051"/>
                  <a:gd name="connsiteY297" fmla="*/ 139037 h 195967"/>
                  <a:gd name="connsiteX298" fmla="*/ 465888 w 592051"/>
                  <a:gd name="connsiteY298" fmla="*/ 138036 h 195967"/>
                  <a:gd name="connsiteX299" fmla="*/ 465888 w 592051"/>
                  <a:gd name="connsiteY299" fmla="*/ 136605 h 195967"/>
                  <a:gd name="connsiteX300" fmla="*/ 466890 w 592051"/>
                  <a:gd name="connsiteY300" fmla="*/ 135032 h 195967"/>
                  <a:gd name="connsiteX301" fmla="*/ 469035 w 592051"/>
                  <a:gd name="connsiteY301" fmla="*/ 132600 h 195967"/>
                  <a:gd name="connsiteX302" fmla="*/ 470752 w 592051"/>
                  <a:gd name="connsiteY302" fmla="*/ 131027 h 195967"/>
                  <a:gd name="connsiteX303" fmla="*/ 472611 w 592051"/>
                  <a:gd name="connsiteY303" fmla="*/ 132028 h 195967"/>
                  <a:gd name="connsiteX304" fmla="*/ 474900 w 592051"/>
                  <a:gd name="connsiteY304" fmla="*/ 131599 h 195967"/>
                  <a:gd name="connsiteX305" fmla="*/ 477046 w 592051"/>
                  <a:gd name="connsiteY305" fmla="*/ 130883 h 195967"/>
                  <a:gd name="connsiteX306" fmla="*/ 478190 w 592051"/>
                  <a:gd name="connsiteY306" fmla="*/ 128023 h 195967"/>
                  <a:gd name="connsiteX307" fmla="*/ 478333 w 592051"/>
                  <a:gd name="connsiteY307" fmla="*/ 126735 h 195967"/>
                  <a:gd name="connsiteX308" fmla="*/ 478046 w 592051"/>
                  <a:gd name="connsiteY308" fmla="*/ 125734 h 195967"/>
                  <a:gd name="connsiteX309" fmla="*/ 478762 w 592051"/>
                  <a:gd name="connsiteY309" fmla="*/ 121729 h 195967"/>
                  <a:gd name="connsiteX310" fmla="*/ 478905 w 592051"/>
                  <a:gd name="connsiteY310" fmla="*/ 121157 h 195967"/>
                  <a:gd name="connsiteX311" fmla="*/ 480336 w 592051"/>
                  <a:gd name="connsiteY311" fmla="*/ 118582 h 195967"/>
                  <a:gd name="connsiteX312" fmla="*/ 480479 w 592051"/>
                  <a:gd name="connsiteY312" fmla="*/ 116865 h 195967"/>
                  <a:gd name="connsiteX313" fmla="*/ 479621 w 592051"/>
                  <a:gd name="connsiteY313" fmla="*/ 112860 h 195967"/>
                  <a:gd name="connsiteX314" fmla="*/ 480049 w 592051"/>
                  <a:gd name="connsiteY314" fmla="*/ 109856 h 195967"/>
                  <a:gd name="connsiteX315" fmla="*/ 480336 w 592051"/>
                  <a:gd name="connsiteY315" fmla="*/ 103706 h 195967"/>
                  <a:gd name="connsiteX316" fmla="*/ 481194 w 592051"/>
                  <a:gd name="connsiteY316" fmla="*/ 102561 h 195967"/>
                  <a:gd name="connsiteX317" fmla="*/ 482195 w 592051"/>
                  <a:gd name="connsiteY317" fmla="*/ 99414 h 195967"/>
                  <a:gd name="connsiteX318" fmla="*/ 483769 w 592051"/>
                  <a:gd name="connsiteY318" fmla="*/ 96124 h 195967"/>
                  <a:gd name="connsiteX319" fmla="*/ 486915 w 592051"/>
                  <a:gd name="connsiteY319" fmla="*/ 94265 h 195967"/>
                  <a:gd name="connsiteX320" fmla="*/ 488489 w 592051"/>
                  <a:gd name="connsiteY320" fmla="*/ 91833 h 195967"/>
                  <a:gd name="connsiteX321" fmla="*/ 489204 w 592051"/>
                  <a:gd name="connsiteY321" fmla="*/ 91404 h 195967"/>
                  <a:gd name="connsiteX322" fmla="*/ 490206 w 592051"/>
                  <a:gd name="connsiteY322" fmla="*/ 91404 h 195967"/>
                  <a:gd name="connsiteX323" fmla="*/ 493925 w 592051"/>
                  <a:gd name="connsiteY323" fmla="*/ 93120 h 195967"/>
                  <a:gd name="connsiteX324" fmla="*/ 497358 w 592051"/>
                  <a:gd name="connsiteY324" fmla="*/ 91118 h 195967"/>
                  <a:gd name="connsiteX325" fmla="*/ 500361 w 592051"/>
                  <a:gd name="connsiteY325" fmla="*/ 90832 h 195967"/>
                  <a:gd name="connsiteX326" fmla="*/ 502937 w 592051"/>
                  <a:gd name="connsiteY326" fmla="*/ 91118 h 195967"/>
                  <a:gd name="connsiteX327" fmla="*/ 504367 w 592051"/>
                  <a:gd name="connsiteY327" fmla="*/ 91976 h 195967"/>
                  <a:gd name="connsiteX328" fmla="*/ 505797 w 592051"/>
                  <a:gd name="connsiteY328" fmla="*/ 92548 h 195967"/>
                  <a:gd name="connsiteX329" fmla="*/ 508801 w 592051"/>
                  <a:gd name="connsiteY329" fmla="*/ 90689 h 195967"/>
                  <a:gd name="connsiteX330" fmla="*/ 509945 w 592051"/>
                  <a:gd name="connsiteY330" fmla="*/ 90975 h 195967"/>
                  <a:gd name="connsiteX331" fmla="*/ 511089 w 592051"/>
                  <a:gd name="connsiteY331" fmla="*/ 91547 h 195967"/>
                  <a:gd name="connsiteX332" fmla="*/ 512520 w 592051"/>
                  <a:gd name="connsiteY332" fmla="*/ 91547 h 195967"/>
                  <a:gd name="connsiteX333" fmla="*/ 514237 w 592051"/>
                  <a:gd name="connsiteY333" fmla="*/ 91118 h 195967"/>
                  <a:gd name="connsiteX334" fmla="*/ 518671 w 592051"/>
                  <a:gd name="connsiteY334" fmla="*/ 91547 h 195967"/>
                  <a:gd name="connsiteX335" fmla="*/ 526395 w 592051"/>
                  <a:gd name="connsiteY335" fmla="*/ 91690 h 195967"/>
                  <a:gd name="connsiteX336" fmla="*/ 531687 w 592051"/>
                  <a:gd name="connsiteY336" fmla="*/ 92834 h 195967"/>
                  <a:gd name="connsiteX337" fmla="*/ 536980 w 592051"/>
                  <a:gd name="connsiteY337" fmla="*/ 95981 h 195967"/>
                  <a:gd name="connsiteX338" fmla="*/ 539555 w 592051"/>
                  <a:gd name="connsiteY338" fmla="*/ 96696 h 195967"/>
                  <a:gd name="connsiteX339" fmla="*/ 540699 w 592051"/>
                  <a:gd name="connsiteY339" fmla="*/ 96696 h 195967"/>
                  <a:gd name="connsiteX340" fmla="*/ 541557 w 592051"/>
                  <a:gd name="connsiteY340" fmla="*/ 95838 h 195967"/>
                  <a:gd name="connsiteX341" fmla="*/ 542988 w 592051"/>
                  <a:gd name="connsiteY341" fmla="*/ 92691 h 195967"/>
                  <a:gd name="connsiteX342" fmla="*/ 544418 w 592051"/>
                  <a:gd name="connsiteY342" fmla="*/ 91547 h 195967"/>
                  <a:gd name="connsiteX343" fmla="*/ 545706 w 592051"/>
                  <a:gd name="connsiteY343" fmla="*/ 91690 h 195967"/>
                  <a:gd name="connsiteX344" fmla="*/ 550426 w 592051"/>
                  <a:gd name="connsiteY344" fmla="*/ 93979 h 195967"/>
                  <a:gd name="connsiteX345" fmla="*/ 553860 w 592051"/>
                  <a:gd name="connsiteY345" fmla="*/ 94408 h 195967"/>
                  <a:gd name="connsiteX346" fmla="*/ 557149 w 592051"/>
                  <a:gd name="connsiteY346" fmla="*/ 93264 h 195967"/>
                  <a:gd name="connsiteX347" fmla="*/ 560582 w 592051"/>
                  <a:gd name="connsiteY347" fmla="*/ 92405 h 195967"/>
                  <a:gd name="connsiteX348" fmla="*/ 564730 w 592051"/>
                  <a:gd name="connsiteY348" fmla="*/ 91833 h 195967"/>
                  <a:gd name="connsiteX349" fmla="*/ 568736 w 592051"/>
                  <a:gd name="connsiteY349" fmla="*/ 90975 h 195967"/>
                  <a:gd name="connsiteX350" fmla="*/ 570309 w 592051"/>
                  <a:gd name="connsiteY350" fmla="*/ 90403 h 195967"/>
                  <a:gd name="connsiteX351" fmla="*/ 571453 w 592051"/>
                  <a:gd name="connsiteY351" fmla="*/ 89544 h 195967"/>
                  <a:gd name="connsiteX352" fmla="*/ 571740 w 592051"/>
                  <a:gd name="connsiteY352" fmla="*/ 87971 h 195967"/>
                  <a:gd name="connsiteX353" fmla="*/ 570738 w 592051"/>
                  <a:gd name="connsiteY353" fmla="*/ 86683 h 195967"/>
                  <a:gd name="connsiteX354" fmla="*/ 563586 w 592051"/>
                  <a:gd name="connsiteY354" fmla="*/ 81677 h 195967"/>
                  <a:gd name="connsiteX355" fmla="*/ 559437 w 592051"/>
                  <a:gd name="connsiteY355" fmla="*/ 76814 h 195967"/>
                  <a:gd name="connsiteX356" fmla="*/ 561727 w 592051"/>
                  <a:gd name="connsiteY356" fmla="*/ 71950 h 195967"/>
                  <a:gd name="connsiteX357" fmla="*/ 563586 w 592051"/>
                  <a:gd name="connsiteY357" fmla="*/ 71235 h 195967"/>
                  <a:gd name="connsiteX358" fmla="*/ 565446 w 592051"/>
                  <a:gd name="connsiteY358" fmla="*/ 71092 h 195967"/>
                  <a:gd name="connsiteX359" fmla="*/ 570595 w 592051"/>
                  <a:gd name="connsiteY359" fmla="*/ 72665 h 195967"/>
                  <a:gd name="connsiteX360" fmla="*/ 574171 w 592051"/>
                  <a:gd name="connsiteY360" fmla="*/ 72808 h 195967"/>
                  <a:gd name="connsiteX361" fmla="*/ 581467 w 592051"/>
                  <a:gd name="connsiteY361" fmla="*/ 71092 h 195967"/>
                  <a:gd name="connsiteX362" fmla="*/ 588046 w 592051"/>
                  <a:gd name="connsiteY362" fmla="*/ 68803 h 195967"/>
                  <a:gd name="connsiteX363" fmla="*/ 590621 w 592051"/>
                  <a:gd name="connsiteY363" fmla="*/ 67087 h 195967"/>
                  <a:gd name="connsiteX364" fmla="*/ 591480 w 592051"/>
                  <a:gd name="connsiteY364" fmla="*/ 65942 h 195967"/>
                  <a:gd name="connsiteX365" fmla="*/ 591908 w 592051"/>
                  <a:gd name="connsiteY365" fmla="*/ 64512 h 195967"/>
                  <a:gd name="connsiteX366" fmla="*/ 592052 w 592051"/>
                  <a:gd name="connsiteY366" fmla="*/ 62653 h 195967"/>
                  <a:gd name="connsiteX367" fmla="*/ 592052 w 592051"/>
                  <a:gd name="connsiteY367" fmla="*/ 59791 h 195967"/>
                  <a:gd name="connsiteX368" fmla="*/ 130454 w 592051"/>
                  <a:gd name="connsiteY368" fmla="*/ 153055 h 195967"/>
                  <a:gd name="connsiteX369" fmla="*/ 126306 w 592051"/>
                  <a:gd name="connsiteY369" fmla="*/ 145617 h 195967"/>
                  <a:gd name="connsiteX370" fmla="*/ 125734 w 592051"/>
                  <a:gd name="connsiteY370" fmla="*/ 143471 h 195967"/>
                  <a:gd name="connsiteX371" fmla="*/ 117438 w 592051"/>
                  <a:gd name="connsiteY371" fmla="*/ 137606 h 195967"/>
                  <a:gd name="connsiteX372" fmla="*/ 115865 w 592051"/>
                  <a:gd name="connsiteY372" fmla="*/ 135747 h 195967"/>
                  <a:gd name="connsiteX373" fmla="*/ 114434 w 592051"/>
                  <a:gd name="connsiteY373" fmla="*/ 132886 h 195967"/>
                  <a:gd name="connsiteX374" fmla="*/ 114577 w 592051"/>
                  <a:gd name="connsiteY374" fmla="*/ 123016 h 195967"/>
                  <a:gd name="connsiteX375" fmla="*/ 114147 w 592051"/>
                  <a:gd name="connsiteY375" fmla="*/ 119440 h 195967"/>
                  <a:gd name="connsiteX376" fmla="*/ 114863 w 592051"/>
                  <a:gd name="connsiteY376" fmla="*/ 115149 h 195967"/>
                  <a:gd name="connsiteX377" fmla="*/ 112431 w 592051"/>
                  <a:gd name="connsiteY377" fmla="*/ 110571 h 195967"/>
                  <a:gd name="connsiteX378" fmla="*/ 112145 w 592051"/>
                  <a:gd name="connsiteY378" fmla="*/ 107568 h 195967"/>
                  <a:gd name="connsiteX379" fmla="*/ 113862 w 592051"/>
                  <a:gd name="connsiteY379" fmla="*/ 101274 h 195967"/>
                  <a:gd name="connsiteX380" fmla="*/ 115292 w 592051"/>
                  <a:gd name="connsiteY380" fmla="*/ 88829 h 195967"/>
                  <a:gd name="connsiteX381" fmla="*/ 114863 w 592051"/>
                  <a:gd name="connsiteY381" fmla="*/ 80533 h 195967"/>
                  <a:gd name="connsiteX382" fmla="*/ 113719 w 592051"/>
                  <a:gd name="connsiteY382" fmla="*/ 75097 h 195967"/>
                  <a:gd name="connsiteX383" fmla="*/ 107138 w 592051"/>
                  <a:gd name="connsiteY383" fmla="*/ 62653 h 195967"/>
                  <a:gd name="connsiteX384" fmla="*/ 104135 w 592051"/>
                  <a:gd name="connsiteY384" fmla="*/ 58218 h 195967"/>
                  <a:gd name="connsiteX385" fmla="*/ 100701 w 592051"/>
                  <a:gd name="connsiteY385" fmla="*/ 54785 h 195967"/>
                  <a:gd name="connsiteX386" fmla="*/ 98127 w 592051"/>
                  <a:gd name="connsiteY386" fmla="*/ 53641 h 195967"/>
                  <a:gd name="connsiteX387" fmla="*/ 94837 w 592051"/>
                  <a:gd name="connsiteY387" fmla="*/ 51209 h 195967"/>
                  <a:gd name="connsiteX388" fmla="*/ 87113 w 592051"/>
                  <a:gd name="connsiteY388" fmla="*/ 44629 h 195967"/>
                  <a:gd name="connsiteX389" fmla="*/ 81248 w 592051"/>
                  <a:gd name="connsiteY389" fmla="*/ 35331 h 195967"/>
                  <a:gd name="connsiteX390" fmla="*/ 79245 w 592051"/>
                  <a:gd name="connsiteY390" fmla="*/ 34330 h 195967"/>
                  <a:gd name="connsiteX391" fmla="*/ 73953 w 592051"/>
                  <a:gd name="connsiteY391" fmla="*/ 33186 h 195967"/>
                  <a:gd name="connsiteX392" fmla="*/ 72952 w 592051"/>
                  <a:gd name="connsiteY392" fmla="*/ 34902 h 195967"/>
                  <a:gd name="connsiteX393" fmla="*/ 72522 w 592051"/>
                  <a:gd name="connsiteY393" fmla="*/ 37620 h 195967"/>
                  <a:gd name="connsiteX394" fmla="*/ 68946 w 592051"/>
                  <a:gd name="connsiteY394" fmla="*/ 41196 h 195967"/>
                  <a:gd name="connsiteX395" fmla="*/ 68375 w 592051"/>
                  <a:gd name="connsiteY395" fmla="*/ 43199 h 195967"/>
                  <a:gd name="connsiteX396" fmla="*/ 67087 w 592051"/>
                  <a:gd name="connsiteY396" fmla="*/ 45773 h 195967"/>
                  <a:gd name="connsiteX397" fmla="*/ 64512 w 592051"/>
                  <a:gd name="connsiteY397" fmla="*/ 47204 h 195967"/>
                  <a:gd name="connsiteX398" fmla="*/ 62366 w 592051"/>
                  <a:gd name="connsiteY398" fmla="*/ 47490 h 195967"/>
                  <a:gd name="connsiteX399" fmla="*/ 61079 w 592051"/>
                  <a:gd name="connsiteY399" fmla="*/ 47204 h 195967"/>
                  <a:gd name="connsiteX400" fmla="*/ 60221 w 592051"/>
                  <a:gd name="connsiteY400" fmla="*/ 46632 h 195967"/>
                  <a:gd name="connsiteX401" fmla="*/ 58790 w 592051"/>
                  <a:gd name="connsiteY401" fmla="*/ 44200 h 195967"/>
                  <a:gd name="connsiteX402" fmla="*/ 58075 w 592051"/>
                  <a:gd name="connsiteY402" fmla="*/ 43485 h 195967"/>
                  <a:gd name="connsiteX403" fmla="*/ 57503 w 592051"/>
                  <a:gd name="connsiteY403" fmla="*/ 43342 h 195967"/>
                  <a:gd name="connsiteX404" fmla="*/ 52926 w 592051"/>
                  <a:gd name="connsiteY404" fmla="*/ 45058 h 195967"/>
                  <a:gd name="connsiteX405" fmla="*/ 48491 w 592051"/>
                  <a:gd name="connsiteY405" fmla="*/ 46918 h 195967"/>
                  <a:gd name="connsiteX406" fmla="*/ 47633 w 592051"/>
                  <a:gd name="connsiteY406" fmla="*/ 48634 h 195967"/>
                  <a:gd name="connsiteX407" fmla="*/ 46489 w 592051"/>
                  <a:gd name="connsiteY407" fmla="*/ 50637 h 195967"/>
                  <a:gd name="connsiteX408" fmla="*/ 45202 w 592051"/>
                  <a:gd name="connsiteY408" fmla="*/ 51352 h 195967"/>
                  <a:gd name="connsiteX409" fmla="*/ 44200 w 592051"/>
                  <a:gd name="connsiteY409" fmla="*/ 51495 h 195967"/>
                  <a:gd name="connsiteX410" fmla="*/ 43199 w 592051"/>
                  <a:gd name="connsiteY410" fmla="*/ 50351 h 195967"/>
                  <a:gd name="connsiteX411" fmla="*/ 41483 w 592051"/>
                  <a:gd name="connsiteY411" fmla="*/ 48920 h 195967"/>
                  <a:gd name="connsiteX412" fmla="*/ 40195 w 592051"/>
                  <a:gd name="connsiteY412" fmla="*/ 47490 h 195967"/>
                  <a:gd name="connsiteX413" fmla="*/ 40481 w 592051"/>
                  <a:gd name="connsiteY413" fmla="*/ 45201 h 195967"/>
                  <a:gd name="connsiteX414" fmla="*/ 42913 w 592051"/>
                  <a:gd name="connsiteY414" fmla="*/ 41911 h 195967"/>
                  <a:gd name="connsiteX415" fmla="*/ 43199 w 592051"/>
                  <a:gd name="connsiteY415" fmla="*/ 39623 h 195967"/>
                  <a:gd name="connsiteX416" fmla="*/ 42913 w 592051"/>
                  <a:gd name="connsiteY416" fmla="*/ 35618 h 195967"/>
                  <a:gd name="connsiteX417" fmla="*/ 42198 w 592051"/>
                  <a:gd name="connsiteY417" fmla="*/ 33329 h 195967"/>
                  <a:gd name="connsiteX418" fmla="*/ 41483 w 592051"/>
                  <a:gd name="connsiteY418" fmla="*/ 33186 h 195967"/>
                  <a:gd name="connsiteX419" fmla="*/ 40195 w 592051"/>
                  <a:gd name="connsiteY419" fmla="*/ 32757 h 195967"/>
                  <a:gd name="connsiteX420" fmla="*/ 36762 w 592051"/>
                  <a:gd name="connsiteY420" fmla="*/ 33186 h 195967"/>
                  <a:gd name="connsiteX421" fmla="*/ 35045 w 592051"/>
                  <a:gd name="connsiteY421" fmla="*/ 30611 h 195967"/>
                  <a:gd name="connsiteX422" fmla="*/ 34330 w 592051"/>
                  <a:gd name="connsiteY422" fmla="*/ 27750 h 195967"/>
                  <a:gd name="connsiteX423" fmla="*/ 33186 w 592051"/>
                  <a:gd name="connsiteY423" fmla="*/ 26749 h 195967"/>
                  <a:gd name="connsiteX424" fmla="*/ 32041 w 592051"/>
                  <a:gd name="connsiteY424" fmla="*/ 26177 h 195967"/>
                  <a:gd name="connsiteX425" fmla="*/ 29467 w 592051"/>
                  <a:gd name="connsiteY425" fmla="*/ 27178 h 195967"/>
                  <a:gd name="connsiteX426" fmla="*/ 27464 w 592051"/>
                  <a:gd name="connsiteY426" fmla="*/ 26606 h 195967"/>
                  <a:gd name="connsiteX427" fmla="*/ 20884 w 592051"/>
                  <a:gd name="connsiteY427" fmla="*/ 24174 h 195967"/>
                  <a:gd name="connsiteX428" fmla="*/ 18310 w 592051"/>
                  <a:gd name="connsiteY428" fmla="*/ 20169 h 195967"/>
                  <a:gd name="connsiteX429" fmla="*/ 17022 w 592051"/>
                  <a:gd name="connsiteY429" fmla="*/ 20026 h 195967"/>
                  <a:gd name="connsiteX430" fmla="*/ 15877 w 592051"/>
                  <a:gd name="connsiteY430" fmla="*/ 20455 h 195967"/>
                  <a:gd name="connsiteX431" fmla="*/ 15449 w 592051"/>
                  <a:gd name="connsiteY431" fmla="*/ 21313 h 195967"/>
                  <a:gd name="connsiteX432" fmla="*/ 14734 w 592051"/>
                  <a:gd name="connsiteY432" fmla="*/ 25891 h 195967"/>
                  <a:gd name="connsiteX433" fmla="*/ 14161 w 592051"/>
                  <a:gd name="connsiteY433" fmla="*/ 27321 h 195967"/>
                  <a:gd name="connsiteX434" fmla="*/ 15306 w 592051"/>
                  <a:gd name="connsiteY434" fmla="*/ 30897 h 195967"/>
                  <a:gd name="connsiteX435" fmla="*/ 18452 w 592051"/>
                  <a:gd name="connsiteY435" fmla="*/ 35188 h 195967"/>
                  <a:gd name="connsiteX436" fmla="*/ 20884 w 592051"/>
                  <a:gd name="connsiteY436" fmla="*/ 41196 h 195967"/>
                  <a:gd name="connsiteX437" fmla="*/ 21743 w 592051"/>
                  <a:gd name="connsiteY437" fmla="*/ 47347 h 195967"/>
                  <a:gd name="connsiteX438" fmla="*/ 21028 w 592051"/>
                  <a:gd name="connsiteY438" fmla="*/ 53069 h 195967"/>
                  <a:gd name="connsiteX439" fmla="*/ 24746 w 592051"/>
                  <a:gd name="connsiteY439" fmla="*/ 69376 h 195967"/>
                  <a:gd name="connsiteX440" fmla="*/ 29038 w 592051"/>
                  <a:gd name="connsiteY440" fmla="*/ 81105 h 195967"/>
                  <a:gd name="connsiteX441" fmla="*/ 29038 w 592051"/>
                  <a:gd name="connsiteY441" fmla="*/ 89544 h 195967"/>
                  <a:gd name="connsiteX442" fmla="*/ 30468 w 592051"/>
                  <a:gd name="connsiteY442" fmla="*/ 93979 h 195967"/>
                  <a:gd name="connsiteX443" fmla="*/ 33472 w 592051"/>
                  <a:gd name="connsiteY443" fmla="*/ 97841 h 195967"/>
                  <a:gd name="connsiteX444" fmla="*/ 34474 w 592051"/>
                  <a:gd name="connsiteY444" fmla="*/ 99987 h 195967"/>
                  <a:gd name="connsiteX445" fmla="*/ 33329 w 592051"/>
                  <a:gd name="connsiteY445" fmla="*/ 100702 h 195967"/>
                  <a:gd name="connsiteX446" fmla="*/ 32041 w 592051"/>
                  <a:gd name="connsiteY446" fmla="*/ 101703 h 195967"/>
                  <a:gd name="connsiteX447" fmla="*/ 34044 w 592051"/>
                  <a:gd name="connsiteY447" fmla="*/ 104707 h 195967"/>
                  <a:gd name="connsiteX448" fmla="*/ 36190 w 592051"/>
                  <a:gd name="connsiteY448" fmla="*/ 107282 h 195967"/>
                  <a:gd name="connsiteX449" fmla="*/ 41483 w 592051"/>
                  <a:gd name="connsiteY449" fmla="*/ 111859 h 195967"/>
                  <a:gd name="connsiteX450" fmla="*/ 44200 w 592051"/>
                  <a:gd name="connsiteY450" fmla="*/ 116436 h 195967"/>
                  <a:gd name="connsiteX451" fmla="*/ 49778 w 592051"/>
                  <a:gd name="connsiteY451" fmla="*/ 123016 h 195967"/>
                  <a:gd name="connsiteX452" fmla="*/ 50637 w 592051"/>
                  <a:gd name="connsiteY452" fmla="*/ 126306 h 195967"/>
                  <a:gd name="connsiteX453" fmla="*/ 51353 w 592051"/>
                  <a:gd name="connsiteY453" fmla="*/ 130311 h 195967"/>
                  <a:gd name="connsiteX454" fmla="*/ 49636 w 592051"/>
                  <a:gd name="connsiteY454" fmla="*/ 134030 h 195967"/>
                  <a:gd name="connsiteX455" fmla="*/ 51353 w 592051"/>
                  <a:gd name="connsiteY455" fmla="*/ 135461 h 195967"/>
                  <a:gd name="connsiteX456" fmla="*/ 53069 w 592051"/>
                  <a:gd name="connsiteY456" fmla="*/ 136176 h 195967"/>
                  <a:gd name="connsiteX457" fmla="*/ 56502 w 592051"/>
                  <a:gd name="connsiteY457" fmla="*/ 140038 h 195967"/>
                  <a:gd name="connsiteX458" fmla="*/ 64369 w 592051"/>
                  <a:gd name="connsiteY458" fmla="*/ 143328 h 195967"/>
                  <a:gd name="connsiteX459" fmla="*/ 67659 w 592051"/>
                  <a:gd name="connsiteY459" fmla="*/ 147047 h 195967"/>
                  <a:gd name="connsiteX460" fmla="*/ 75383 w 592051"/>
                  <a:gd name="connsiteY460" fmla="*/ 153055 h 195967"/>
                  <a:gd name="connsiteX461" fmla="*/ 87542 w 592051"/>
                  <a:gd name="connsiteY461" fmla="*/ 159206 h 195967"/>
                  <a:gd name="connsiteX462" fmla="*/ 92977 w 592051"/>
                  <a:gd name="connsiteY462" fmla="*/ 164785 h 195967"/>
                  <a:gd name="connsiteX463" fmla="*/ 98127 w 592051"/>
                  <a:gd name="connsiteY463" fmla="*/ 166644 h 195967"/>
                  <a:gd name="connsiteX464" fmla="*/ 112002 w 592051"/>
                  <a:gd name="connsiteY464" fmla="*/ 174082 h 195967"/>
                  <a:gd name="connsiteX465" fmla="*/ 113289 w 592051"/>
                  <a:gd name="connsiteY465" fmla="*/ 175513 h 195967"/>
                  <a:gd name="connsiteX466" fmla="*/ 114147 w 592051"/>
                  <a:gd name="connsiteY466" fmla="*/ 177515 h 195967"/>
                  <a:gd name="connsiteX467" fmla="*/ 115721 w 592051"/>
                  <a:gd name="connsiteY467" fmla="*/ 180519 h 195967"/>
                  <a:gd name="connsiteX468" fmla="*/ 117867 w 592051"/>
                  <a:gd name="connsiteY468" fmla="*/ 180376 h 195967"/>
                  <a:gd name="connsiteX469" fmla="*/ 122301 w 592051"/>
                  <a:gd name="connsiteY469" fmla="*/ 176943 h 195967"/>
                  <a:gd name="connsiteX470" fmla="*/ 126020 w 592051"/>
                  <a:gd name="connsiteY470" fmla="*/ 176085 h 195967"/>
                  <a:gd name="connsiteX471" fmla="*/ 129024 w 592051"/>
                  <a:gd name="connsiteY471" fmla="*/ 176943 h 195967"/>
                  <a:gd name="connsiteX472" fmla="*/ 131313 w 592051"/>
                  <a:gd name="connsiteY472" fmla="*/ 176657 h 195967"/>
                  <a:gd name="connsiteX473" fmla="*/ 131313 w 592051"/>
                  <a:gd name="connsiteY473" fmla="*/ 173796 h 195967"/>
                  <a:gd name="connsiteX474" fmla="*/ 131027 w 592051"/>
                  <a:gd name="connsiteY474" fmla="*/ 171651 h 195967"/>
                  <a:gd name="connsiteX475" fmla="*/ 132028 w 592051"/>
                  <a:gd name="connsiteY475" fmla="*/ 172938 h 195967"/>
                  <a:gd name="connsiteX476" fmla="*/ 133887 w 592051"/>
                  <a:gd name="connsiteY476" fmla="*/ 174368 h 195967"/>
                  <a:gd name="connsiteX477" fmla="*/ 134603 w 592051"/>
                  <a:gd name="connsiteY477" fmla="*/ 175656 h 195967"/>
                  <a:gd name="connsiteX478" fmla="*/ 134460 w 592051"/>
                  <a:gd name="connsiteY478" fmla="*/ 176943 h 195967"/>
                  <a:gd name="connsiteX479" fmla="*/ 135032 w 592051"/>
                  <a:gd name="connsiteY479" fmla="*/ 177944 h 195967"/>
                  <a:gd name="connsiteX480" fmla="*/ 136891 w 592051"/>
                  <a:gd name="connsiteY480" fmla="*/ 179375 h 195967"/>
                  <a:gd name="connsiteX481" fmla="*/ 139180 w 592051"/>
                  <a:gd name="connsiteY481" fmla="*/ 178660 h 195967"/>
                  <a:gd name="connsiteX482" fmla="*/ 140038 w 592051"/>
                  <a:gd name="connsiteY482" fmla="*/ 177801 h 195967"/>
                  <a:gd name="connsiteX483" fmla="*/ 140324 w 592051"/>
                  <a:gd name="connsiteY483" fmla="*/ 175799 h 195967"/>
                  <a:gd name="connsiteX484" fmla="*/ 138179 w 592051"/>
                  <a:gd name="connsiteY484" fmla="*/ 168504 h 195967"/>
                  <a:gd name="connsiteX485" fmla="*/ 130454 w 592051"/>
                  <a:gd name="connsiteY485" fmla="*/ 153055 h 195967"/>
                  <a:gd name="connsiteX486" fmla="*/ 18167 w 592051"/>
                  <a:gd name="connsiteY486" fmla="*/ 56788 h 195967"/>
                  <a:gd name="connsiteX487" fmla="*/ 16879 w 592051"/>
                  <a:gd name="connsiteY487" fmla="*/ 57360 h 195967"/>
                  <a:gd name="connsiteX488" fmla="*/ 16450 w 592051"/>
                  <a:gd name="connsiteY488" fmla="*/ 62366 h 195967"/>
                  <a:gd name="connsiteX489" fmla="*/ 18595 w 592051"/>
                  <a:gd name="connsiteY489" fmla="*/ 62795 h 195967"/>
                  <a:gd name="connsiteX490" fmla="*/ 19311 w 592051"/>
                  <a:gd name="connsiteY490" fmla="*/ 61937 h 195967"/>
                  <a:gd name="connsiteX491" fmla="*/ 20884 w 592051"/>
                  <a:gd name="connsiteY491" fmla="*/ 58504 h 195967"/>
                  <a:gd name="connsiteX492" fmla="*/ 20026 w 592051"/>
                  <a:gd name="connsiteY492" fmla="*/ 57646 h 195967"/>
                  <a:gd name="connsiteX493" fmla="*/ 18167 w 592051"/>
                  <a:gd name="connsiteY493" fmla="*/ 56788 h 195967"/>
                  <a:gd name="connsiteX494" fmla="*/ 545420 w 592051"/>
                  <a:gd name="connsiteY494" fmla="*/ 92977 h 195967"/>
                  <a:gd name="connsiteX495" fmla="*/ 543990 w 592051"/>
                  <a:gd name="connsiteY495" fmla="*/ 93406 h 195967"/>
                  <a:gd name="connsiteX496" fmla="*/ 544132 w 592051"/>
                  <a:gd name="connsiteY496" fmla="*/ 94837 h 195967"/>
                  <a:gd name="connsiteX497" fmla="*/ 543560 w 592051"/>
                  <a:gd name="connsiteY497" fmla="*/ 95838 h 195967"/>
                  <a:gd name="connsiteX498" fmla="*/ 546421 w 592051"/>
                  <a:gd name="connsiteY498" fmla="*/ 95838 h 195967"/>
                  <a:gd name="connsiteX499" fmla="*/ 550569 w 592051"/>
                  <a:gd name="connsiteY499" fmla="*/ 95266 h 195967"/>
                  <a:gd name="connsiteX500" fmla="*/ 546850 w 592051"/>
                  <a:gd name="connsiteY500" fmla="*/ 93264 h 195967"/>
                  <a:gd name="connsiteX501" fmla="*/ 545420 w 592051"/>
                  <a:gd name="connsiteY501" fmla="*/ 92977 h 195967"/>
                  <a:gd name="connsiteX502" fmla="*/ 50780 w 592051"/>
                  <a:gd name="connsiteY502" fmla="*/ 129453 h 195967"/>
                  <a:gd name="connsiteX503" fmla="*/ 50208 w 592051"/>
                  <a:gd name="connsiteY503" fmla="*/ 128881 h 195967"/>
                  <a:gd name="connsiteX504" fmla="*/ 49063 w 592051"/>
                  <a:gd name="connsiteY504" fmla="*/ 129882 h 195967"/>
                  <a:gd name="connsiteX505" fmla="*/ 48778 w 592051"/>
                  <a:gd name="connsiteY505" fmla="*/ 131027 h 195967"/>
                  <a:gd name="connsiteX506" fmla="*/ 48920 w 592051"/>
                  <a:gd name="connsiteY506" fmla="*/ 131742 h 195967"/>
                  <a:gd name="connsiteX507" fmla="*/ 50494 w 592051"/>
                  <a:gd name="connsiteY507" fmla="*/ 131170 h 195967"/>
                  <a:gd name="connsiteX508" fmla="*/ 50780 w 592051"/>
                  <a:gd name="connsiteY508" fmla="*/ 129453 h 19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592051" h="195967">
                    <a:moveTo>
                      <a:pt x="353743" y="148907"/>
                    </a:moveTo>
                    <a:lnTo>
                      <a:pt x="354601" y="148478"/>
                    </a:lnTo>
                    <a:lnTo>
                      <a:pt x="354316" y="147190"/>
                    </a:lnTo>
                    <a:lnTo>
                      <a:pt x="354172" y="143614"/>
                    </a:lnTo>
                    <a:lnTo>
                      <a:pt x="354172" y="139609"/>
                    </a:lnTo>
                    <a:lnTo>
                      <a:pt x="353457" y="137893"/>
                    </a:lnTo>
                    <a:lnTo>
                      <a:pt x="352742" y="137750"/>
                    </a:lnTo>
                    <a:lnTo>
                      <a:pt x="351741" y="138608"/>
                    </a:lnTo>
                    <a:lnTo>
                      <a:pt x="352026" y="147763"/>
                    </a:lnTo>
                    <a:lnTo>
                      <a:pt x="353743" y="148907"/>
                    </a:lnTo>
                    <a:close/>
                    <a:moveTo>
                      <a:pt x="136748" y="139323"/>
                    </a:moveTo>
                    <a:lnTo>
                      <a:pt x="138179" y="139037"/>
                    </a:lnTo>
                    <a:lnTo>
                      <a:pt x="138179" y="137750"/>
                    </a:lnTo>
                    <a:lnTo>
                      <a:pt x="137035" y="134889"/>
                    </a:lnTo>
                    <a:lnTo>
                      <a:pt x="136605" y="135318"/>
                    </a:lnTo>
                    <a:lnTo>
                      <a:pt x="135318" y="138036"/>
                    </a:lnTo>
                    <a:lnTo>
                      <a:pt x="135890" y="139180"/>
                    </a:lnTo>
                    <a:lnTo>
                      <a:pt x="136748" y="139323"/>
                    </a:lnTo>
                    <a:close/>
                    <a:moveTo>
                      <a:pt x="528254" y="5579"/>
                    </a:moveTo>
                    <a:lnTo>
                      <a:pt x="531259" y="5150"/>
                    </a:lnTo>
                    <a:lnTo>
                      <a:pt x="532117" y="4005"/>
                    </a:lnTo>
                    <a:lnTo>
                      <a:pt x="532546" y="1860"/>
                    </a:lnTo>
                    <a:lnTo>
                      <a:pt x="531974" y="0"/>
                    </a:lnTo>
                    <a:lnTo>
                      <a:pt x="528398" y="429"/>
                    </a:lnTo>
                    <a:lnTo>
                      <a:pt x="525966" y="2718"/>
                    </a:lnTo>
                    <a:lnTo>
                      <a:pt x="525823" y="5150"/>
                    </a:lnTo>
                    <a:lnTo>
                      <a:pt x="526395" y="7009"/>
                    </a:lnTo>
                    <a:lnTo>
                      <a:pt x="528254" y="5579"/>
                    </a:lnTo>
                    <a:close/>
                    <a:moveTo>
                      <a:pt x="5292" y="27321"/>
                    </a:moveTo>
                    <a:lnTo>
                      <a:pt x="3147" y="28322"/>
                    </a:lnTo>
                    <a:lnTo>
                      <a:pt x="2003" y="27750"/>
                    </a:lnTo>
                    <a:lnTo>
                      <a:pt x="0" y="28036"/>
                    </a:lnTo>
                    <a:lnTo>
                      <a:pt x="286" y="29610"/>
                    </a:lnTo>
                    <a:lnTo>
                      <a:pt x="1716" y="30468"/>
                    </a:lnTo>
                    <a:lnTo>
                      <a:pt x="2861" y="32757"/>
                    </a:lnTo>
                    <a:lnTo>
                      <a:pt x="4006" y="32471"/>
                    </a:lnTo>
                    <a:lnTo>
                      <a:pt x="5292" y="31183"/>
                    </a:lnTo>
                    <a:lnTo>
                      <a:pt x="6580" y="31612"/>
                    </a:lnTo>
                    <a:lnTo>
                      <a:pt x="7152" y="31183"/>
                    </a:lnTo>
                    <a:lnTo>
                      <a:pt x="8154" y="29753"/>
                    </a:lnTo>
                    <a:lnTo>
                      <a:pt x="6008" y="26463"/>
                    </a:lnTo>
                    <a:lnTo>
                      <a:pt x="5292" y="27321"/>
                    </a:lnTo>
                    <a:close/>
                    <a:moveTo>
                      <a:pt x="592052" y="59791"/>
                    </a:moveTo>
                    <a:lnTo>
                      <a:pt x="591050" y="58361"/>
                    </a:lnTo>
                    <a:lnTo>
                      <a:pt x="589620" y="57789"/>
                    </a:lnTo>
                    <a:lnTo>
                      <a:pt x="585758" y="58218"/>
                    </a:lnTo>
                    <a:lnTo>
                      <a:pt x="584328" y="58075"/>
                    </a:lnTo>
                    <a:lnTo>
                      <a:pt x="582897" y="57789"/>
                    </a:lnTo>
                    <a:lnTo>
                      <a:pt x="575601" y="53927"/>
                    </a:lnTo>
                    <a:lnTo>
                      <a:pt x="572025" y="52926"/>
                    </a:lnTo>
                    <a:lnTo>
                      <a:pt x="571024" y="50208"/>
                    </a:lnTo>
                    <a:lnTo>
                      <a:pt x="569594" y="48920"/>
                    </a:lnTo>
                    <a:lnTo>
                      <a:pt x="567877" y="47919"/>
                    </a:lnTo>
                    <a:lnTo>
                      <a:pt x="564730" y="46632"/>
                    </a:lnTo>
                    <a:lnTo>
                      <a:pt x="563157" y="46203"/>
                    </a:lnTo>
                    <a:lnTo>
                      <a:pt x="561583" y="46203"/>
                    </a:lnTo>
                    <a:lnTo>
                      <a:pt x="558436" y="48205"/>
                    </a:lnTo>
                    <a:lnTo>
                      <a:pt x="555003" y="49493"/>
                    </a:lnTo>
                    <a:lnTo>
                      <a:pt x="553287" y="49636"/>
                    </a:lnTo>
                    <a:lnTo>
                      <a:pt x="551857" y="47776"/>
                    </a:lnTo>
                    <a:lnTo>
                      <a:pt x="552000" y="47204"/>
                    </a:lnTo>
                    <a:lnTo>
                      <a:pt x="556148" y="45917"/>
                    </a:lnTo>
                    <a:lnTo>
                      <a:pt x="557436" y="45058"/>
                    </a:lnTo>
                    <a:lnTo>
                      <a:pt x="555861" y="41482"/>
                    </a:lnTo>
                    <a:lnTo>
                      <a:pt x="554145" y="39337"/>
                    </a:lnTo>
                    <a:lnTo>
                      <a:pt x="550855" y="41768"/>
                    </a:lnTo>
                    <a:lnTo>
                      <a:pt x="548424" y="42770"/>
                    </a:lnTo>
                    <a:lnTo>
                      <a:pt x="538839" y="44486"/>
                    </a:lnTo>
                    <a:lnTo>
                      <a:pt x="542273" y="42770"/>
                    </a:lnTo>
                    <a:lnTo>
                      <a:pt x="543131" y="40910"/>
                    </a:lnTo>
                    <a:lnTo>
                      <a:pt x="543274" y="38765"/>
                    </a:lnTo>
                    <a:lnTo>
                      <a:pt x="542273" y="35045"/>
                    </a:lnTo>
                    <a:lnTo>
                      <a:pt x="544705" y="32757"/>
                    </a:lnTo>
                    <a:lnTo>
                      <a:pt x="544705" y="30468"/>
                    </a:lnTo>
                    <a:lnTo>
                      <a:pt x="543990" y="28179"/>
                    </a:lnTo>
                    <a:lnTo>
                      <a:pt x="543274" y="26749"/>
                    </a:lnTo>
                    <a:lnTo>
                      <a:pt x="542130" y="25604"/>
                    </a:lnTo>
                    <a:lnTo>
                      <a:pt x="538839" y="23888"/>
                    </a:lnTo>
                    <a:lnTo>
                      <a:pt x="535263" y="22601"/>
                    </a:lnTo>
                    <a:lnTo>
                      <a:pt x="532689" y="20598"/>
                    </a:lnTo>
                    <a:lnTo>
                      <a:pt x="531545" y="17451"/>
                    </a:lnTo>
                    <a:lnTo>
                      <a:pt x="531259" y="15878"/>
                    </a:lnTo>
                    <a:lnTo>
                      <a:pt x="531545" y="13303"/>
                    </a:lnTo>
                    <a:lnTo>
                      <a:pt x="530829" y="12731"/>
                    </a:lnTo>
                    <a:lnTo>
                      <a:pt x="527826" y="11873"/>
                    </a:lnTo>
                    <a:lnTo>
                      <a:pt x="526252" y="13446"/>
                    </a:lnTo>
                    <a:lnTo>
                      <a:pt x="524393" y="17022"/>
                    </a:lnTo>
                    <a:lnTo>
                      <a:pt x="521245" y="21170"/>
                    </a:lnTo>
                    <a:lnTo>
                      <a:pt x="518241" y="22744"/>
                    </a:lnTo>
                    <a:lnTo>
                      <a:pt x="517526" y="22744"/>
                    </a:lnTo>
                    <a:lnTo>
                      <a:pt x="518099" y="20169"/>
                    </a:lnTo>
                    <a:lnTo>
                      <a:pt x="519100" y="17737"/>
                    </a:lnTo>
                    <a:lnTo>
                      <a:pt x="519386" y="16021"/>
                    </a:lnTo>
                    <a:lnTo>
                      <a:pt x="518814" y="12302"/>
                    </a:lnTo>
                    <a:lnTo>
                      <a:pt x="517098" y="11157"/>
                    </a:lnTo>
                    <a:lnTo>
                      <a:pt x="516239" y="11586"/>
                    </a:lnTo>
                    <a:lnTo>
                      <a:pt x="509802" y="23459"/>
                    </a:lnTo>
                    <a:lnTo>
                      <a:pt x="508515" y="25319"/>
                    </a:lnTo>
                    <a:lnTo>
                      <a:pt x="497786" y="37191"/>
                    </a:lnTo>
                    <a:lnTo>
                      <a:pt x="496928" y="41053"/>
                    </a:lnTo>
                    <a:lnTo>
                      <a:pt x="495355" y="44629"/>
                    </a:lnTo>
                    <a:lnTo>
                      <a:pt x="491064" y="49349"/>
                    </a:lnTo>
                    <a:lnTo>
                      <a:pt x="489776" y="52639"/>
                    </a:lnTo>
                    <a:lnTo>
                      <a:pt x="487345" y="54928"/>
                    </a:lnTo>
                    <a:lnTo>
                      <a:pt x="485628" y="55071"/>
                    </a:lnTo>
                    <a:lnTo>
                      <a:pt x="483912" y="55071"/>
                    </a:lnTo>
                    <a:lnTo>
                      <a:pt x="482052" y="54642"/>
                    </a:lnTo>
                    <a:lnTo>
                      <a:pt x="481480" y="53069"/>
                    </a:lnTo>
                    <a:lnTo>
                      <a:pt x="480049" y="54213"/>
                    </a:lnTo>
                    <a:lnTo>
                      <a:pt x="475901" y="58790"/>
                    </a:lnTo>
                    <a:lnTo>
                      <a:pt x="476045" y="61222"/>
                    </a:lnTo>
                    <a:lnTo>
                      <a:pt x="477475" y="63511"/>
                    </a:lnTo>
                    <a:lnTo>
                      <a:pt x="480908" y="65370"/>
                    </a:lnTo>
                    <a:lnTo>
                      <a:pt x="480049" y="68374"/>
                    </a:lnTo>
                    <a:lnTo>
                      <a:pt x="479048" y="69661"/>
                    </a:lnTo>
                    <a:lnTo>
                      <a:pt x="476330" y="72093"/>
                    </a:lnTo>
                    <a:lnTo>
                      <a:pt x="474757" y="73237"/>
                    </a:lnTo>
                    <a:lnTo>
                      <a:pt x="467605" y="74239"/>
                    </a:lnTo>
                    <a:lnTo>
                      <a:pt x="468463" y="75240"/>
                    </a:lnTo>
                    <a:lnTo>
                      <a:pt x="470323" y="78673"/>
                    </a:lnTo>
                    <a:lnTo>
                      <a:pt x="471467" y="82106"/>
                    </a:lnTo>
                    <a:lnTo>
                      <a:pt x="471896" y="87399"/>
                    </a:lnTo>
                    <a:lnTo>
                      <a:pt x="473327" y="89687"/>
                    </a:lnTo>
                    <a:lnTo>
                      <a:pt x="473040" y="90117"/>
                    </a:lnTo>
                    <a:lnTo>
                      <a:pt x="472182" y="90546"/>
                    </a:lnTo>
                    <a:lnTo>
                      <a:pt x="470894" y="90689"/>
                    </a:lnTo>
                    <a:lnTo>
                      <a:pt x="468606" y="90117"/>
                    </a:lnTo>
                    <a:lnTo>
                      <a:pt x="466746" y="89258"/>
                    </a:lnTo>
                    <a:lnTo>
                      <a:pt x="465030" y="83537"/>
                    </a:lnTo>
                    <a:lnTo>
                      <a:pt x="464315" y="80247"/>
                    </a:lnTo>
                    <a:lnTo>
                      <a:pt x="464315" y="76384"/>
                    </a:lnTo>
                    <a:lnTo>
                      <a:pt x="464315" y="74096"/>
                    </a:lnTo>
                    <a:lnTo>
                      <a:pt x="461883" y="75383"/>
                    </a:lnTo>
                    <a:lnTo>
                      <a:pt x="459451" y="76957"/>
                    </a:lnTo>
                    <a:lnTo>
                      <a:pt x="457020" y="78387"/>
                    </a:lnTo>
                    <a:lnTo>
                      <a:pt x="455875" y="79531"/>
                    </a:lnTo>
                    <a:lnTo>
                      <a:pt x="456305" y="81105"/>
                    </a:lnTo>
                    <a:lnTo>
                      <a:pt x="456877" y="84538"/>
                    </a:lnTo>
                    <a:lnTo>
                      <a:pt x="457163" y="87256"/>
                    </a:lnTo>
                    <a:lnTo>
                      <a:pt x="458021" y="88257"/>
                    </a:lnTo>
                    <a:lnTo>
                      <a:pt x="458736" y="89258"/>
                    </a:lnTo>
                    <a:lnTo>
                      <a:pt x="458450" y="90403"/>
                    </a:lnTo>
                    <a:lnTo>
                      <a:pt x="457020" y="92548"/>
                    </a:lnTo>
                    <a:lnTo>
                      <a:pt x="457878" y="92977"/>
                    </a:lnTo>
                    <a:lnTo>
                      <a:pt x="456877" y="95981"/>
                    </a:lnTo>
                    <a:lnTo>
                      <a:pt x="455303" y="98127"/>
                    </a:lnTo>
                    <a:lnTo>
                      <a:pt x="453157" y="99843"/>
                    </a:lnTo>
                    <a:lnTo>
                      <a:pt x="451727" y="100272"/>
                    </a:lnTo>
                    <a:lnTo>
                      <a:pt x="450583" y="99557"/>
                    </a:lnTo>
                    <a:lnTo>
                      <a:pt x="448723" y="97555"/>
                    </a:lnTo>
                    <a:lnTo>
                      <a:pt x="446720" y="94837"/>
                    </a:lnTo>
                    <a:lnTo>
                      <a:pt x="445862" y="93264"/>
                    </a:lnTo>
                    <a:lnTo>
                      <a:pt x="443002" y="93120"/>
                    </a:lnTo>
                    <a:lnTo>
                      <a:pt x="442000" y="91833"/>
                    </a:lnTo>
                    <a:lnTo>
                      <a:pt x="442000" y="90260"/>
                    </a:lnTo>
                    <a:lnTo>
                      <a:pt x="441142" y="88400"/>
                    </a:lnTo>
                    <a:lnTo>
                      <a:pt x="439998" y="86541"/>
                    </a:lnTo>
                    <a:lnTo>
                      <a:pt x="438281" y="85110"/>
                    </a:lnTo>
                    <a:lnTo>
                      <a:pt x="435992" y="83966"/>
                    </a:lnTo>
                    <a:lnTo>
                      <a:pt x="434992" y="83107"/>
                    </a:lnTo>
                    <a:lnTo>
                      <a:pt x="434705" y="83107"/>
                    </a:lnTo>
                    <a:lnTo>
                      <a:pt x="433417" y="83680"/>
                    </a:lnTo>
                    <a:lnTo>
                      <a:pt x="432559" y="84538"/>
                    </a:lnTo>
                    <a:lnTo>
                      <a:pt x="432702" y="86397"/>
                    </a:lnTo>
                    <a:lnTo>
                      <a:pt x="432559" y="88257"/>
                    </a:lnTo>
                    <a:lnTo>
                      <a:pt x="431558" y="92262"/>
                    </a:lnTo>
                    <a:lnTo>
                      <a:pt x="430700" y="93693"/>
                    </a:lnTo>
                    <a:lnTo>
                      <a:pt x="424263" y="100988"/>
                    </a:lnTo>
                    <a:lnTo>
                      <a:pt x="416253" y="108855"/>
                    </a:lnTo>
                    <a:lnTo>
                      <a:pt x="412391" y="114291"/>
                    </a:lnTo>
                    <a:lnTo>
                      <a:pt x="406955" y="120871"/>
                    </a:lnTo>
                    <a:lnTo>
                      <a:pt x="404094" y="125019"/>
                    </a:lnTo>
                    <a:lnTo>
                      <a:pt x="402378" y="126306"/>
                    </a:lnTo>
                    <a:lnTo>
                      <a:pt x="400375" y="127307"/>
                    </a:lnTo>
                    <a:lnTo>
                      <a:pt x="394797" y="129167"/>
                    </a:lnTo>
                    <a:lnTo>
                      <a:pt x="376057" y="133887"/>
                    </a:lnTo>
                    <a:lnTo>
                      <a:pt x="364186" y="135747"/>
                    </a:lnTo>
                    <a:lnTo>
                      <a:pt x="361038" y="136891"/>
                    </a:lnTo>
                    <a:lnTo>
                      <a:pt x="357748" y="139180"/>
                    </a:lnTo>
                    <a:lnTo>
                      <a:pt x="355602" y="142470"/>
                    </a:lnTo>
                    <a:lnTo>
                      <a:pt x="355460" y="146618"/>
                    </a:lnTo>
                    <a:lnTo>
                      <a:pt x="355746" y="148907"/>
                    </a:lnTo>
                    <a:lnTo>
                      <a:pt x="355602" y="150194"/>
                    </a:lnTo>
                    <a:lnTo>
                      <a:pt x="354459" y="150623"/>
                    </a:lnTo>
                    <a:lnTo>
                      <a:pt x="352742" y="150766"/>
                    </a:lnTo>
                    <a:lnTo>
                      <a:pt x="351025" y="149765"/>
                    </a:lnTo>
                    <a:lnTo>
                      <a:pt x="349452" y="148621"/>
                    </a:lnTo>
                    <a:lnTo>
                      <a:pt x="348450" y="150337"/>
                    </a:lnTo>
                    <a:lnTo>
                      <a:pt x="348022" y="152769"/>
                    </a:lnTo>
                    <a:lnTo>
                      <a:pt x="348450" y="155773"/>
                    </a:lnTo>
                    <a:lnTo>
                      <a:pt x="350310" y="157489"/>
                    </a:lnTo>
                    <a:lnTo>
                      <a:pt x="349738" y="159778"/>
                    </a:lnTo>
                    <a:lnTo>
                      <a:pt x="348165" y="162210"/>
                    </a:lnTo>
                    <a:lnTo>
                      <a:pt x="347307" y="164641"/>
                    </a:lnTo>
                    <a:lnTo>
                      <a:pt x="346877" y="169505"/>
                    </a:lnTo>
                    <a:lnTo>
                      <a:pt x="345590" y="171078"/>
                    </a:lnTo>
                    <a:lnTo>
                      <a:pt x="343731" y="172652"/>
                    </a:lnTo>
                    <a:lnTo>
                      <a:pt x="343158" y="174940"/>
                    </a:lnTo>
                    <a:lnTo>
                      <a:pt x="344016" y="177086"/>
                    </a:lnTo>
                    <a:lnTo>
                      <a:pt x="346019" y="178231"/>
                    </a:lnTo>
                    <a:lnTo>
                      <a:pt x="349023" y="179804"/>
                    </a:lnTo>
                    <a:lnTo>
                      <a:pt x="346734" y="180090"/>
                    </a:lnTo>
                    <a:lnTo>
                      <a:pt x="345304" y="179661"/>
                    </a:lnTo>
                    <a:lnTo>
                      <a:pt x="340583" y="176228"/>
                    </a:lnTo>
                    <a:lnTo>
                      <a:pt x="339153" y="175799"/>
                    </a:lnTo>
                    <a:lnTo>
                      <a:pt x="335720" y="176085"/>
                    </a:lnTo>
                    <a:lnTo>
                      <a:pt x="332430" y="175227"/>
                    </a:lnTo>
                    <a:lnTo>
                      <a:pt x="324134" y="170649"/>
                    </a:lnTo>
                    <a:lnTo>
                      <a:pt x="322560" y="170077"/>
                    </a:lnTo>
                    <a:lnTo>
                      <a:pt x="320987" y="170649"/>
                    </a:lnTo>
                    <a:lnTo>
                      <a:pt x="319413" y="170792"/>
                    </a:lnTo>
                    <a:lnTo>
                      <a:pt x="315408" y="170649"/>
                    </a:lnTo>
                    <a:lnTo>
                      <a:pt x="311546" y="170077"/>
                    </a:lnTo>
                    <a:lnTo>
                      <a:pt x="307970" y="168647"/>
                    </a:lnTo>
                    <a:lnTo>
                      <a:pt x="303536" y="165786"/>
                    </a:lnTo>
                    <a:lnTo>
                      <a:pt x="302820" y="164785"/>
                    </a:lnTo>
                    <a:lnTo>
                      <a:pt x="300818" y="160636"/>
                    </a:lnTo>
                    <a:lnTo>
                      <a:pt x="298100" y="164641"/>
                    </a:lnTo>
                    <a:lnTo>
                      <a:pt x="298386" y="166072"/>
                    </a:lnTo>
                    <a:lnTo>
                      <a:pt x="299102" y="167359"/>
                    </a:lnTo>
                    <a:lnTo>
                      <a:pt x="301103" y="168217"/>
                    </a:lnTo>
                    <a:lnTo>
                      <a:pt x="301676" y="173081"/>
                    </a:lnTo>
                    <a:lnTo>
                      <a:pt x="304108" y="175799"/>
                    </a:lnTo>
                    <a:lnTo>
                      <a:pt x="306539" y="178374"/>
                    </a:lnTo>
                    <a:lnTo>
                      <a:pt x="308399" y="179661"/>
                    </a:lnTo>
                    <a:lnTo>
                      <a:pt x="310402" y="181520"/>
                    </a:lnTo>
                    <a:lnTo>
                      <a:pt x="311832" y="183237"/>
                    </a:lnTo>
                    <a:lnTo>
                      <a:pt x="313263" y="184667"/>
                    </a:lnTo>
                    <a:lnTo>
                      <a:pt x="315551" y="186098"/>
                    </a:lnTo>
                    <a:lnTo>
                      <a:pt x="321558" y="191962"/>
                    </a:lnTo>
                    <a:lnTo>
                      <a:pt x="324134" y="193679"/>
                    </a:lnTo>
                    <a:lnTo>
                      <a:pt x="325993" y="195396"/>
                    </a:lnTo>
                    <a:lnTo>
                      <a:pt x="327280" y="195968"/>
                    </a:lnTo>
                    <a:lnTo>
                      <a:pt x="330570" y="195539"/>
                    </a:lnTo>
                    <a:lnTo>
                      <a:pt x="340297" y="191390"/>
                    </a:lnTo>
                    <a:lnTo>
                      <a:pt x="342014" y="191104"/>
                    </a:lnTo>
                    <a:lnTo>
                      <a:pt x="345161" y="190389"/>
                    </a:lnTo>
                    <a:lnTo>
                      <a:pt x="350740" y="190675"/>
                    </a:lnTo>
                    <a:lnTo>
                      <a:pt x="356604" y="192105"/>
                    </a:lnTo>
                    <a:lnTo>
                      <a:pt x="358463" y="192105"/>
                    </a:lnTo>
                    <a:lnTo>
                      <a:pt x="360323" y="191247"/>
                    </a:lnTo>
                    <a:lnTo>
                      <a:pt x="362898" y="191533"/>
                    </a:lnTo>
                    <a:lnTo>
                      <a:pt x="365329" y="191962"/>
                    </a:lnTo>
                    <a:lnTo>
                      <a:pt x="366474" y="191533"/>
                    </a:lnTo>
                    <a:lnTo>
                      <a:pt x="369907" y="188529"/>
                    </a:lnTo>
                    <a:lnTo>
                      <a:pt x="374627" y="187671"/>
                    </a:lnTo>
                    <a:lnTo>
                      <a:pt x="376201" y="184667"/>
                    </a:lnTo>
                    <a:lnTo>
                      <a:pt x="377345" y="181807"/>
                    </a:lnTo>
                    <a:lnTo>
                      <a:pt x="377917" y="178803"/>
                    </a:lnTo>
                    <a:lnTo>
                      <a:pt x="379920" y="177515"/>
                    </a:lnTo>
                    <a:lnTo>
                      <a:pt x="382638" y="176514"/>
                    </a:lnTo>
                    <a:lnTo>
                      <a:pt x="386643" y="175227"/>
                    </a:lnTo>
                    <a:lnTo>
                      <a:pt x="400804" y="174940"/>
                    </a:lnTo>
                    <a:lnTo>
                      <a:pt x="402234" y="175513"/>
                    </a:lnTo>
                    <a:lnTo>
                      <a:pt x="402521" y="177086"/>
                    </a:lnTo>
                    <a:lnTo>
                      <a:pt x="402234" y="178231"/>
                    </a:lnTo>
                    <a:lnTo>
                      <a:pt x="402807" y="178946"/>
                    </a:lnTo>
                    <a:lnTo>
                      <a:pt x="404666" y="178946"/>
                    </a:lnTo>
                    <a:lnTo>
                      <a:pt x="406383" y="179661"/>
                    </a:lnTo>
                    <a:lnTo>
                      <a:pt x="413392" y="182093"/>
                    </a:lnTo>
                    <a:lnTo>
                      <a:pt x="416395" y="182808"/>
                    </a:lnTo>
                    <a:lnTo>
                      <a:pt x="418112" y="182665"/>
                    </a:lnTo>
                    <a:lnTo>
                      <a:pt x="421402" y="184810"/>
                    </a:lnTo>
                    <a:lnTo>
                      <a:pt x="423262" y="184095"/>
                    </a:lnTo>
                    <a:lnTo>
                      <a:pt x="425693" y="182522"/>
                    </a:lnTo>
                    <a:lnTo>
                      <a:pt x="427982" y="180519"/>
                    </a:lnTo>
                    <a:lnTo>
                      <a:pt x="429985" y="178946"/>
                    </a:lnTo>
                    <a:lnTo>
                      <a:pt x="432989" y="178374"/>
                    </a:lnTo>
                    <a:lnTo>
                      <a:pt x="436850" y="178516"/>
                    </a:lnTo>
                    <a:lnTo>
                      <a:pt x="441285" y="177944"/>
                    </a:lnTo>
                    <a:lnTo>
                      <a:pt x="444718" y="177086"/>
                    </a:lnTo>
                    <a:lnTo>
                      <a:pt x="448438" y="178516"/>
                    </a:lnTo>
                    <a:lnTo>
                      <a:pt x="449438" y="178087"/>
                    </a:lnTo>
                    <a:lnTo>
                      <a:pt x="450154" y="176657"/>
                    </a:lnTo>
                    <a:lnTo>
                      <a:pt x="452156" y="173510"/>
                    </a:lnTo>
                    <a:lnTo>
                      <a:pt x="453014" y="171364"/>
                    </a:lnTo>
                    <a:lnTo>
                      <a:pt x="453730" y="167359"/>
                    </a:lnTo>
                    <a:lnTo>
                      <a:pt x="454302" y="166358"/>
                    </a:lnTo>
                    <a:lnTo>
                      <a:pt x="455732" y="165786"/>
                    </a:lnTo>
                    <a:lnTo>
                      <a:pt x="457163" y="165071"/>
                    </a:lnTo>
                    <a:lnTo>
                      <a:pt x="457592" y="163926"/>
                    </a:lnTo>
                    <a:lnTo>
                      <a:pt x="458164" y="162496"/>
                    </a:lnTo>
                    <a:lnTo>
                      <a:pt x="457735" y="161351"/>
                    </a:lnTo>
                    <a:lnTo>
                      <a:pt x="456877" y="160350"/>
                    </a:lnTo>
                    <a:lnTo>
                      <a:pt x="456018" y="157060"/>
                    </a:lnTo>
                    <a:lnTo>
                      <a:pt x="456305" y="155487"/>
                    </a:lnTo>
                    <a:lnTo>
                      <a:pt x="456877" y="154342"/>
                    </a:lnTo>
                    <a:lnTo>
                      <a:pt x="458450" y="153770"/>
                    </a:lnTo>
                    <a:lnTo>
                      <a:pt x="462455" y="151339"/>
                    </a:lnTo>
                    <a:lnTo>
                      <a:pt x="466031" y="148478"/>
                    </a:lnTo>
                    <a:lnTo>
                      <a:pt x="468034" y="147047"/>
                    </a:lnTo>
                    <a:lnTo>
                      <a:pt x="468892" y="146189"/>
                    </a:lnTo>
                    <a:lnTo>
                      <a:pt x="468892" y="144902"/>
                    </a:lnTo>
                    <a:lnTo>
                      <a:pt x="467318" y="143471"/>
                    </a:lnTo>
                    <a:lnTo>
                      <a:pt x="465888" y="142756"/>
                    </a:lnTo>
                    <a:lnTo>
                      <a:pt x="465745" y="141182"/>
                    </a:lnTo>
                    <a:lnTo>
                      <a:pt x="465745" y="140038"/>
                    </a:lnTo>
                    <a:lnTo>
                      <a:pt x="466175" y="139037"/>
                    </a:lnTo>
                    <a:lnTo>
                      <a:pt x="465888" y="138036"/>
                    </a:lnTo>
                    <a:lnTo>
                      <a:pt x="465888" y="136605"/>
                    </a:lnTo>
                    <a:lnTo>
                      <a:pt x="466890" y="135032"/>
                    </a:lnTo>
                    <a:lnTo>
                      <a:pt x="469035" y="132600"/>
                    </a:lnTo>
                    <a:lnTo>
                      <a:pt x="470752" y="131027"/>
                    </a:lnTo>
                    <a:lnTo>
                      <a:pt x="472611" y="132028"/>
                    </a:lnTo>
                    <a:lnTo>
                      <a:pt x="474900" y="131599"/>
                    </a:lnTo>
                    <a:lnTo>
                      <a:pt x="477046" y="130883"/>
                    </a:lnTo>
                    <a:lnTo>
                      <a:pt x="478190" y="128023"/>
                    </a:lnTo>
                    <a:lnTo>
                      <a:pt x="478333" y="126735"/>
                    </a:lnTo>
                    <a:lnTo>
                      <a:pt x="478046" y="125734"/>
                    </a:lnTo>
                    <a:lnTo>
                      <a:pt x="478762" y="121729"/>
                    </a:lnTo>
                    <a:lnTo>
                      <a:pt x="478905" y="121157"/>
                    </a:lnTo>
                    <a:lnTo>
                      <a:pt x="480336" y="118582"/>
                    </a:lnTo>
                    <a:lnTo>
                      <a:pt x="480479" y="116865"/>
                    </a:lnTo>
                    <a:lnTo>
                      <a:pt x="479621" y="112860"/>
                    </a:lnTo>
                    <a:lnTo>
                      <a:pt x="480049" y="109856"/>
                    </a:lnTo>
                    <a:lnTo>
                      <a:pt x="480336" y="103706"/>
                    </a:lnTo>
                    <a:lnTo>
                      <a:pt x="481194" y="102561"/>
                    </a:lnTo>
                    <a:lnTo>
                      <a:pt x="482195" y="99414"/>
                    </a:lnTo>
                    <a:lnTo>
                      <a:pt x="483769" y="96124"/>
                    </a:lnTo>
                    <a:lnTo>
                      <a:pt x="486915" y="94265"/>
                    </a:lnTo>
                    <a:lnTo>
                      <a:pt x="488489" y="91833"/>
                    </a:lnTo>
                    <a:lnTo>
                      <a:pt x="489204" y="91404"/>
                    </a:lnTo>
                    <a:lnTo>
                      <a:pt x="490206" y="91404"/>
                    </a:lnTo>
                    <a:lnTo>
                      <a:pt x="493925" y="93120"/>
                    </a:lnTo>
                    <a:lnTo>
                      <a:pt x="497358" y="91118"/>
                    </a:lnTo>
                    <a:lnTo>
                      <a:pt x="500361" y="90832"/>
                    </a:lnTo>
                    <a:lnTo>
                      <a:pt x="502937" y="91118"/>
                    </a:lnTo>
                    <a:lnTo>
                      <a:pt x="504367" y="91976"/>
                    </a:lnTo>
                    <a:lnTo>
                      <a:pt x="505797" y="92548"/>
                    </a:lnTo>
                    <a:lnTo>
                      <a:pt x="508801" y="90689"/>
                    </a:lnTo>
                    <a:lnTo>
                      <a:pt x="509945" y="90975"/>
                    </a:lnTo>
                    <a:lnTo>
                      <a:pt x="511089" y="91547"/>
                    </a:lnTo>
                    <a:lnTo>
                      <a:pt x="512520" y="91547"/>
                    </a:lnTo>
                    <a:lnTo>
                      <a:pt x="514237" y="91118"/>
                    </a:lnTo>
                    <a:lnTo>
                      <a:pt x="518671" y="91547"/>
                    </a:lnTo>
                    <a:lnTo>
                      <a:pt x="526395" y="91690"/>
                    </a:lnTo>
                    <a:lnTo>
                      <a:pt x="531687" y="92834"/>
                    </a:lnTo>
                    <a:lnTo>
                      <a:pt x="536980" y="95981"/>
                    </a:lnTo>
                    <a:lnTo>
                      <a:pt x="539555" y="96696"/>
                    </a:lnTo>
                    <a:lnTo>
                      <a:pt x="540699" y="96696"/>
                    </a:lnTo>
                    <a:lnTo>
                      <a:pt x="541557" y="95838"/>
                    </a:lnTo>
                    <a:lnTo>
                      <a:pt x="542988" y="92691"/>
                    </a:lnTo>
                    <a:lnTo>
                      <a:pt x="544418" y="91547"/>
                    </a:lnTo>
                    <a:lnTo>
                      <a:pt x="545706" y="91690"/>
                    </a:lnTo>
                    <a:lnTo>
                      <a:pt x="550426" y="93979"/>
                    </a:lnTo>
                    <a:lnTo>
                      <a:pt x="553860" y="94408"/>
                    </a:lnTo>
                    <a:lnTo>
                      <a:pt x="557149" y="93264"/>
                    </a:lnTo>
                    <a:lnTo>
                      <a:pt x="560582" y="92405"/>
                    </a:lnTo>
                    <a:lnTo>
                      <a:pt x="564730" y="91833"/>
                    </a:lnTo>
                    <a:lnTo>
                      <a:pt x="568736" y="90975"/>
                    </a:lnTo>
                    <a:lnTo>
                      <a:pt x="570309" y="90403"/>
                    </a:lnTo>
                    <a:lnTo>
                      <a:pt x="571453" y="89544"/>
                    </a:lnTo>
                    <a:lnTo>
                      <a:pt x="571740" y="87971"/>
                    </a:lnTo>
                    <a:lnTo>
                      <a:pt x="570738" y="86683"/>
                    </a:lnTo>
                    <a:lnTo>
                      <a:pt x="563586" y="81677"/>
                    </a:lnTo>
                    <a:lnTo>
                      <a:pt x="559437" y="76814"/>
                    </a:lnTo>
                    <a:lnTo>
                      <a:pt x="561727" y="71950"/>
                    </a:lnTo>
                    <a:lnTo>
                      <a:pt x="563586" y="71235"/>
                    </a:lnTo>
                    <a:lnTo>
                      <a:pt x="565446" y="71092"/>
                    </a:lnTo>
                    <a:lnTo>
                      <a:pt x="570595" y="72665"/>
                    </a:lnTo>
                    <a:lnTo>
                      <a:pt x="574171" y="72808"/>
                    </a:lnTo>
                    <a:lnTo>
                      <a:pt x="581467" y="71092"/>
                    </a:lnTo>
                    <a:lnTo>
                      <a:pt x="588046" y="68803"/>
                    </a:lnTo>
                    <a:lnTo>
                      <a:pt x="590621" y="67087"/>
                    </a:lnTo>
                    <a:lnTo>
                      <a:pt x="591480" y="65942"/>
                    </a:lnTo>
                    <a:lnTo>
                      <a:pt x="591908" y="64512"/>
                    </a:lnTo>
                    <a:lnTo>
                      <a:pt x="592052" y="62653"/>
                    </a:lnTo>
                    <a:lnTo>
                      <a:pt x="592052" y="59791"/>
                    </a:lnTo>
                    <a:close/>
                    <a:moveTo>
                      <a:pt x="130454" y="153055"/>
                    </a:moveTo>
                    <a:lnTo>
                      <a:pt x="126306" y="145617"/>
                    </a:lnTo>
                    <a:lnTo>
                      <a:pt x="125734" y="143471"/>
                    </a:lnTo>
                    <a:lnTo>
                      <a:pt x="117438" y="137606"/>
                    </a:lnTo>
                    <a:lnTo>
                      <a:pt x="115865" y="135747"/>
                    </a:lnTo>
                    <a:lnTo>
                      <a:pt x="114434" y="132886"/>
                    </a:lnTo>
                    <a:lnTo>
                      <a:pt x="114577" y="123016"/>
                    </a:lnTo>
                    <a:lnTo>
                      <a:pt x="114147" y="119440"/>
                    </a:lnTo>
                    <a:lnTo>
                      <a:pt x="114863" y="115149"/>
                    </a:lnTo>
                    <a:lnTo>
                      <a:pt x="112431" y="110571"/>
                    </a:lnTo>
                    <a:lnTo>
                      <a:pt x="112145" y="107568"/>
                    </a:lnTo>
                    <a:lnTo>
                      <a:pt x="113862" y="101274"/>
                    </a:lnTo>
                    <a:lnTo>
                      <a:pt x="115292" y="88829"/>
                    </a:lnTo>
                    <a:lnTo>
                      <a:pt x="114863" y="80533"/>
                    </a:lnTo>
                    <a:lnTo>
                      <a:pt x="113719" y="75097"/>
                    </a:lnTo>
                    <a:lnTo>
                      <a:pt x="107138" y="62653"/>
                    </a:lnTo>
                    <a:lnTo>
                      <a:pt x="104135" y="58218"/>
                    </a:lnTo>
                    <a:lnTo>
                      <a:pt x="100701" y="54785"/>
                    </a:lnTo>
                    <a:lnTo>
                      <a:pt x="98127" y="53641"/>
                    </a:lnTo>
                    <a:lnTo>
                      <a:pt x="94837" y="51209"/>
                    </a:lnTo>
                    <a:lnTo>
                      <a:pt x="87113" y="44629"/>
                    </a:lnTo>
                    <a:lnTo>
                      <a:pt x="81248" y="35331"/>
                    </a:lnTo>
                    <a:lnTo>
                      <a:pt x="79245" y="34330"/>
                    </a:lnTo>
                    <a:lnTo>
                      <a:pt x="73953" y="33186"/>
                    </a:lnTo>
                    <a:lnTo>
                      <a:pt x="72952" y="34902"/>
                    </a:lnTo>
                    <a:lnTo>
                      <a:pt x="72522" y="37620"/>
                    </a:lnTo>
                    <a:lnTo>
                      <a:pt x="68946" y="41196"/>
                    </a:lnTo>
                    <a:lnTo>
                      <a:pt x="68375" y="43199"/>
                    </a:lnTo>
                    <a:lnTo>
                      <a:pt x="67087" y="45773"/>
                    </a:lnTo>
                    <a:lnTo>
                      <a:pt x="64512" y="47204"/>
                    </a:lnTo>
                    <a:lnTo>
                      <a:pt x="62366" y="47490"/>
                    </a:lnTo>
                    <a:lnTo>
                      <a:pt x="61079" y="47204"/>
                    </a:lnTo>
                    <a:lnTo>
                      <a:pt x="60221" y="46632"/>
                    </a:lnTo>
                    <a:lnTo>
                      <a:pt x="58790" y="44200"/>
                    </a:lnTo>
                    <a:lnTo>
                      <a:pt x="58075" y="43485"/>
                    </a:lnTo>
                    <a:lnTo>
                      <a:pt x="57503" y="43342"/>
                    </a:lnTo>
                    <a:lnTo>
                      <a:pt x="52926" y="45058"/>
                    </a:lnTo>
                    <a:lnTo>
                      <a:pt x="48491" y="46918"/>
                    </a:lnTo>
                    <a:lnTo>
                      <a:pt x="47633" y="48634"/>
                    </a:lnTo>
                    <a:lnTo>
                      <a:pt x="46489" y="50637"/>
                    </a:lnTo>
                    <a:lnTo>
                      <a:pt x="45202" y="51352"/>
                    </a:lnTo>
                    <a:lnTo>
                      <a:pt x="44200" y="51495"/>
                    </a:lnTo>
                    <a:lnTo>
                      <a:pt x="43199" y="50351"/>
                    </a:lnTo>
                    <a:lnTo>
                      <a:pt x="41483" y="48920"/>
                    </a:lnTo>
                    <a:lnTo>
                      <a:pt x="40195" y="47490"/>
                    </a:lnTo>
                    <a:lnTo>
                      <a:pt x="40481" y="45201"/>
                    </a:lnTo>
                    <a:lnTo>
                      <a:pt x="42913" y="41911"/>
                    </a:lnTo>
                    <a:lnTo>
                      <a:pt x="43199" y="39623"/>
                    </a:lnTo>
                    <a:lnTo>
                      <a:pt x="42913" y="35618"/>
                    </a:lnTo>
                    <a:lnTo>
                      <a:pt x="42198" y="33329"/>
                    </a:lnTo>
                    <a:lnTo>
                      <a:pt x="41483" y="33186"/>
                    </a:lnTo>
                    <a:lnTo>
                      <a:pt x="40195" y="32757"/>
                    </a:lnTo>
                    <a:lnTo>
                      <a:pt x="36762" y="33186"/>
                    </a:lnTo>
                    <a:lnTo>
                      <a:pt x="35045" y="30611"/>
                    </a:lnTo>
                    <a:lnTo>
                      <a:pt x="34330" y="27750"/>
                    </a:lnTo>
                    <a:lnTo>
                      <a:pt x="33186" y="26749"/>
                    </a:lnTo>
                    <a:lnTo>
                      <a:pt x="32041" y="26177"/>
                    </a:lnTo>
                    <a:lnTo>
                      <a:pt x="29467" y="27178"/>
                    </a:lnTo>
                    <a:lnTo>
                      <a:pt x="27464" y="26606"/>
                    </a:lnTo>
                    <a:lnTo>
                      <a:pt x="20884" y="24174"/>
                    </a:lnTo>
                    <a:lnTo>
                      <a:pt x="18310" y="20169"/>
                    </a:lnTo>
                    <a:lnTo>
                      <a:pt x="17022" y="20026"/>
                    </a:lnTo>
                    <a:lnTo>
                      <a:pt x="15877" y="20455"/>
                    </a:lnTo>
                    <a:lnTo>
                      <a:pt x="15449" y="21313"/>
                    </a:lnTo>
                    <a:lnTo>
                      <a:pt x="14734" y="25891"/>
                    </a:lnTo>
                    <a:lnTo>
                      <a:pt x="14161" y="27321"/>
                    </a:lnTo>
                    <a:lnTo>
                      <a:pt x="15306" y="30897"/>
                    </a:lnTo>
                    <a:lnTo>
                      <a:pt x="18452" y="35188"/>
                    </a:lnTo>
                    <a:lnTo>
                      <a:pt x="20884" y="41196"/>
                    </a:lnTo>
                    <a:lnTo>
                      <a:pt x="21743" y="47347"/>
                    </a:lnTo>
                    <a:lnTo>
                      <a:pt x="21028" y="53069"/>
                    </a:lnTo>
                    <a:lnTo>
                      <a:pt x="24746" y="69376"/>
                    </a:lnTo>
                    <a:lnTo>
                      <a:pt x="29038" y="81105"/>
                    </a:lnTo>
                    <a:lnTo>
                      <a:pt x="29038" y="89544"/>
                    </a:lnTo>
                    <a:lnTo>
                      <a:pt x="30468" y="93979"/>
                    </a:lnTo>
                    <a:lnTo>
                      <a:pt x="33472" y="97841"/>
                    </a:lnTo>
                    <a:lnTo>
                      <a:pt x="34474" y="99987"/>
                    </a:lnTo>
                    <a:lnTo>
                      <a:pt x="33329" y="100702"/>
                    </a:lnTo>
                    <a:lnTo>
                      <a:pt x="32041" y="101703"/>
                    </a:lnTo>
                    <a:lnTo>
                      <a:pt x="34044" y="104707"/>
                    </a:lnTo>
                    <a:lnTo>
                      <a:pt x="36190" y="107282"/>
                    </a:lnTo>
                    <a:lnTo>
                      <a:pt x="41483" y="111859"/>
                    </a:lnTo>
                    <a:lnTo>
                      <a:pt x="44200" y="116436"/>
                    </a:lnTo>
                    <a:lnTo>
                      <a:pt x="49778" y="123016"/>
                    </a:lnTo>
                    <a:lnTo>
                      <a:pt x="50637" y="126306"/>
                    </a:lnTo>
                    <a:lnTo>
                      <a:pt x="51353" y="130311"/>
                    </a:lnTo>
                    <a:lnTo>
                      <a:pt x="49636" y="134030"/>
                    </a:lnTo>
                    <a:lnTo>
                      <a:pt x="51353" y="135461"/>
                    </a:lnTo>
                    <a:lnTo>
                      <a:pt x="53069" y="136176"/>
                    </a:lnTo>
                    <a:lnTo>
                      <a:pt x="56502" y="140038"/>
                    </a:lnTo>
                    <a:lnTo>
                      <a:pt x="64369" y="143328"/>
                    </a:lnTo>
                    <a:lnTo>
                      <a:pt x="67659" y="147047"/>
                    </a:lnTo>
                    <a:lnTo>
                      <a:pt x="75383" y="153055"/>
                    </a:lnTo>
                    <a:lnTo>
                      <a:pt x="87542" y="159206"/>
                    </a:lnTo>
                    <a:lnTo>
                      <a:pt x="92977" y="164785"/>
                    </a:lnTo>
                    <a:lnTo>
                      <a:pt x="98127" y="166644"/>
                    </a:lnTo>
                    <a:lnTo>
                      <a:pt x="112002" y="174082"/>
                    </a:lnTo>
                    <a:lnTo>
                      <a:pt x="113289" y="175513"/>
                    </a:lnTo>
                    <a:lnTo>
                      <a:pt x="114147" y="177515"/>
                    </a:lnTo>
                    <a:lnTo>
                      <a:pt x="115721" y="180519"/>
                    </a:lnTo>
                    <a:lnTo>
                      <a:pt x="117867" y="180376"/>
                    </a:lnTo>
                    <a:lnTo>
                      <a:pt x="122301" y="176943"/>
                    </a:lnTo>
                    <a:lnTo>
                      <a:pt x="126020" y="176085"/>
                    </a:lnTo>
                    <a:lnTo>
                      <a:pt x="129024" y="176943"/>
                    </a:lnTo>
                    <a:lnTo>
                      <a:pt x="131313" y="176657"/>
                    </a:lnTo>
                    <a:lnTo>
                      <a:pt x="131313" y="173796"/>
                    </a:lnTo>
                    <a:lnTo>
                      <a:pt x="131027" y="171651"/>
                    </a:lnTo>
                    <a:lnTo>
                      <a:pt x="132028" y="172938"/>
                    </a:lnTo>
                    <a:lnTo>
                      <a:pt x="133887" y="174368"/>
                    </a:lnTo>
                    <a:lnTo>
                      <a:pt x="134603" y="175656"/>
                    </a:lnTo>
                    <a:lnTo>
                      <a:pt x="134460" y="176943"/>
                    </a:lnTo>
                    <a:lnTo>
                      <a:pt x="135032" y="177944"/>
                    </a:lnTo>
                    <a:lnTo>
                      <a:pt x="136891" y="179375"/>
                    </a:lnTo>
                    <a:lnTo>
                      <a:pt x="139180" y="178660"/>
                    </a:lnTo>
                    <a:lnTo>
                      <a:pt x="140038" y="177801"/>
                    </a:lnTo>
                    <a:lnTo>
                      <a:pt x="140324" y="175799"/>
                    </a:lnTo>
                    <a:lnTo>
                      <a:pt x="138179" y="168504"/>
                    </a:lnTo>
                    <a:lnTo>
                      <a:pt x="130454" y="153055"/>
                    </a:lnTo>
                    <a:close/>
                    <a:moveTo>
                      <a:pt x="18167" y="56788"/>
                    </a:moveTo>
                    <a:lnTo>
                      <a:pt x="16879" y="57360"/>
                    </a:lnTo>
                    <a:lnTo>
                      <a:pt x="16450" y="62366"/>
                    </a:lnTo>
                    <a:lnTo>
                      <a:pt x="18595" y="62795"/>
                    </a:lnTo>
                    <a:lnTo>
                      <a:pt x="19311" y="61937"/>
                    </a:lnTo>
                    <a:lnTo>
                      <a:pt x="20884" y="58504"/>
                    </a:lnTo>
                    <a:lnTo>
                      <a:pt x="20026" y="57646"/>
                    </a:lnTo>
                    <a:lnTo>
                      <a:pt x="18167" y="56788"/>
                    </a:lnTo>
                    <a:close/>
                    <a:moveTo>
                      <a:pt x="545420" y="92977"/>
                    </a:moveTo>
                    <a:lnTo>
                      <a:pt x="543990" y="93406"/>
                    </a:lnTo>
                    <a:lnTo>
                      <a:pt x="544132" y="94837"/>
                    </a:lnTo>
                    <a:lnTo>
                      <a:pt x="543560" y="95838"/>
                    </a:lnTo>
                    <a:lnTo>
                      <a:pt x="546421" y="95838"/>
                    </a:lnTo>
                    <a:lnTo>
                      <a:pt x="550569" y="95266"/>
                    </a:lnTo>
                    <a:lnTo>
                      <a:pt x="546850" y="93264"/>
                    </a:lnTo>
                    <a:lnTo>
                      <a:pt x="545420" y="92977"/>
                    </a:lnTo>
                    <a:close/>
                    <a:moveTo>
                      <a:pt x="50780" y="129453"/>
                    </a:moveTo>
                    <a:lnTo>
                      <a:pt x="50208" y="128881"/>
                    </a:lnTo>
                    <a:lnTo>
                      <a:pt x="49063" y="129882"/>
                    </a:lnTo>
                    <a:lnTo>
                      <a:pt x="48778" y="131027"/>
                    </a:lnTo>
                    <a:lnTo>
                      <a:pt x="48920" y="131742"/>
                    </a:lnTo>
                    <a:lnTo>
                      <a:pt x="50494" y="131170"/>
                    </a:lnTo>
                    <a:lnTo>
                      <a:pt x="50780" y="12945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7" name="Freeform: Shape 456">
                <a:extLst>
                  <a:ext uri="{FF2B5EF4-FFF2-40B4-BE49-F238E27FC236}">
                    <a16:creationId xmlns:a16="http://schemas.microsoft.com/office/drawing/2014/main" id="{99964E24-B34D-2381-80D7-C60375CFA9DE}"/>
                  </a:ext>
                  <a:ext uri="{C183D7F6-B498-43B3-948B-1728B52AA6E4}">
                    <adec:decorative xmlns:adec="http://schemas.microsoft.com/office/drawing/2017/decorative" val="1"/>
                  </a:ext>
                </a:extLst>
              </p:cNvPr>
              <p:cNvSpPr/>
              <p:nvPr/>
            </p:nvSpPr>
            <p:spPr>
              <a:xfrm>
                <a:off x="2420490" y="3534739"/>
                <a:ext cx="957094" cy="579177"/>
              </a:xfrm>
              <a:custGeom>
                <a:avLst/>
                <a:gdLst>
                  <a:gd name="connsiteX0" fmla="*/ 189388 w 957094"/>
                  <a:gd name="connsiteY0" fmla="*/ 262482 h 579177"/>
                  <a:gd name="connsiteX1" fmla="*/ 189245 w 957094"/>
                  <a:gd name="connsiteY1" fmla="*/ 260051 h 579177"/>
                  <a:gd name="connsiteX2" fmla="*/ 188243 w 957094"/>
                  <a:gd name="connsiteY2" fmla="*/ 257762 h 579177"/>
                  <a:gd name="connsiteX3" fmla="*/ 187242 w 957094"/>
                  <a:gd name="connsiteY3" fmla="*/ 256475 h 579177"/>
                  <a:gd name="connsiteX4" fmla="*/ 187099 w 957094"/>
                  <a:gd name="connsiteY4" fmla="*/ 255044 h 579177"/>
                  <a:gd name="connsiteX5" fmla="*/ 189102 w 957094"/>
                  <a:gd name="connsiteY5" fmla="*/ 244173 h 579177"/>
                  <a:gd name="connsiteX6" fmla="*/ 188243 w 957094"/>
                  <a:gd name="connsiteY6" fmla="*/ 242170 h 579177"/>
                  <a:gd name="connsiteX7" fmla="*/ 186384 w 957094"/>
                  <a:gd name="connsiteY7" fmla="*/ 252899 h 579177"/>
                  <a:gd name="connsiteX8" fmla="*/ 184095 w 957094"/>
                  <a:gd name="connsiteY8" fmla="*/ 258048 h 579177"/>
                  <a:gd name="connsiteX9" fmla="*/ 186670 w 957094"/>
                  <a:gd name="connsiteY9" fmla="*/ 258906 h 579177"/>
                  <a:gd name="connsiteX10" fmla="*/ 187671 w 957094"/>
                  <a:gd name="connsiteY10" fmla="*/ 259908 h 579177"/>
                  <a:gd name="connsiteX11" fmla="*/ 188100 w 957094"/>
                  <a:gd name="connsiteY11" fmla="*/ 262482 h 579177"/>
                  <a:gd name="connsiteX12" fmla="*/ 190675 w 957094"/>
                  <a:gd name="connsiteY12" fmla="*/ 266201 h 579177"/>
                  <a:gd name="connsiteX13" fmla="*/ 191247 w 957094"/>
                  <a:gd name="connsiteY13" fmla="*/ 265915 h 579177"/>
                  <a:gd name="connsiteX14" fmla="*/ 190961 w 957094"/>
                  <a:gd name="connsiteY14" fmla="*/ 264771 h 579177"/>
                  <a:gd name="connsiteX15" fmla="*/ 189388 w 957094"/>
                  <a:gd name="connsiteY15" fmla="*/ 262482 h 579177"/>
                  <a:gd name="connsiteX16" fmla="*/ 195109 w 957094"/>
                  <a:gd name="connsiteY16" fmla="*/ 265772 h 579177"/>
                  <a:gd name="connsiteX17" fmla="*/ 192964 w 957094"/>
                  <a:gd name="connsiteY17" fmla="*/ 266345 h 579177"/>
                  <a:gd name="connsiteX18" fmla="*/ 202118 w 957094"/>
                  <a:gd name="connsiteY18" fmla="*/ 272352 h 579177"/>
                  <a:gd name="connsiteX19" fmla="*/ 202548 w 957094"/>
                  <a:gd name="connsiteY19" fmla="*/ 270779 h 579177"/>
                  <a:gd name="connsiteX20" fmla="*/ 197827 w 957094"/>
                  <a:gd name="connsiteY20" fmla="*/ 266201 h 579177"/>
                  <a:gd name="connsiteX21" fmla="*/ 195109 w 957094"/>
                  <a:gd name="connsiteY21" fmla="*/ 265772 h 579177"/>
                  <a:gd name="connsiteX22" fmla="*/ 358177 w 957094"/>
                  <a:gd name="connsiteY22" fmla="*/ 356890 h 579177"/>
                  <a:gd name="connsiteX23" fmla="*/ 356318 w 957094"/>
                  <a:gd name="connsiteY23" fmla="*/ 355746 h 579177"/>
                  <a:gd name="connsiteX24" fmla="*/ 355031 w 957094"/>
                  <a:gd name="connsiteY24" fmla="*/ 356175 h 579177"/>
                  <a:gd name="connsiteX25" fmla="*/ 355173 w 957094"/>
                  <a:gd name="connsiteY25" fmla="*/ 358893 h 579177"/>
                  <a:gd name="connsiteX26" fmla="*/ 356032 w 957094"/>
                  <a:gd name="connsiteY26" fmla="*/ 360466 h 579177"/>
                  <a:gd name="connsiteX27" fmla="*/ 358320 w 957094"/>
                  <a:gd name="connsiteY27" fmla="*/ 361467 h 579177"/>
                  <a:gd name="connsiteX28" fmla="*/ 359179 w 957094"/>
                  <a:gd name="connsiteY28" fmla="*/ 358893 h 579177"/>
                  <a:gd name="connsiteX29" fmla="*/ 358464 w 957094"/>
                  <a:gd name="connsiteY29" fmla="*/ 357605 h 579177"/>
                  <a:gd name="connsiteX30" fmla="*/ 358177 w 957094"/>
                  <a:gd name="connsiteY30" fmla="*/ 356890 h 579177"/>
                  <a:gd name="connsiteX31" fmla="*/ 223718 w 957094"/>
                  <a:gd name="connsiteY31" fmla="*/ 444861 h 579177"/>
                  <a:gd name="connsiteX32" fmla="*/ 222144 w 957094"/>
                  <a:gd name="connsiteY32" fmla="*/ 445862 h 579177"/>
                  <a:gd name="connsiteX33" fmla="*/ 221429 w 957094"/>
                  <a:gd name="connsiteY33" fmla="*/ 447436 h 579177"/>
                  <a:gd name="connsiteX34" fmla="*/ 224147 w 957094"/>
                  <a:gd name="connsiteY34" fmla="*/ 449295 h 579177"/>
                  <a:gd name="connsiteX35" fmla="*/ 226007 w 957094"/>
                  <a:gd name="connsiteY35" fmla="*/ 448580 h 579177"/>
                  <a:gd name="connsiteX36" fmla="*/ 225148 w 957094"/>
                  <a:gd name="connsiteY36" fmla="*/ 446721 h 579177"/>
                  <a:gd name="connsiteX37" fmla="*/ 223718 w 957094"/>
                  <a:gd name="connsiteY37" fmla="*/ 444861 h 579177"/>
                  <a:gd name="connsiteX38" fmla="*/ 95695 w 957094"/>
                  <a:gd name="connsiteY38" fmla="*/ 142756 h 579177"/>
                  <a:gd name="connsiteX39" fmla="*/ 94408 w 957094"/>
                  <a:gd name="connsiteY39" fmla="*/ 143614 h 579177"/>
                  <a:gd name="connsiteX40" fmla="*/ 94837 w 957094"/>
                  <a:gd name="connsiteY40" fmla="*/ 147620 h 579177"/>
                  <a:gd name="connsiteX41" fmla="*/ 91976 w 957094"/>
                  <a:gd name="connsiteY41" fmla="*/ 151482 h 579177"/>
                  <a:gd name="connsiteX42" fmla="*/ 97126 w 957094"/>
                  <a:gd name="connsiteY42" fmla="*/ 153627 h 579177"/>
                  <a:gd name="connsiteX43" fmla="*/ 97555 w 957094"/>
                  <a:gd name="connsiteY43" fmla="*/ 152626 h 579177"/>
                  <a:gd name="connsiteX44" fmla="*/ 98270 w 957094"/>
                  <a:gd name="connsiteY44" fmla="*/ 149336 h 579177"/>
                  <a:gd name="connsiteX45" fmla="*/ 96839 w 957094"/>
                  <a:gd name="connsiteY45" fmla="*/ 144330 h 579177"/>
                  <a:gd name="connsiteX46" fmla="*/ 95695 w 957094"/>
                  <a:gd name="connsiteY46" fmla="*/ 142756 h 579177"/>
                  <a:gd name="connsiteX47" fmla="*/ 806615 w 957094"/>
                  <a:gd name="connsiteY47" fmla="*/ 450583 h 579177"/>
                  <a:gd name="connsiteX48" fmla="*/ 807473 w 957094"/>
                  <a:gd name="connsiteY48" fmla="*/ 449581 h 579177"/>
                  <a:gd name="connsiteX49" fmla="*/ 811049 w 957094"/>
                  <a:gd name="connsiteY49" fmla="*/ 448008 h 579177"/>
                  <a:gd name="connsiteX50" fmla="*/ 810620 w 957094"/>
                  <a:gd name="connsiteY50" fmla="*/ 447579 h 579177"/>
                  <a:gd name="connsiteX51" fmla="*/ 809475 w 957094"/>
                  <a:gd name="connsiteY51" fmla="*/ 447436 h 579177"/>
                  <a:gd name="connsiteX52" fmla="*/ 802609 w 957094"/>
                  <a:gd name="connsiteY52" fmla="*/ 450583 h 579177"/>
                  <a:gd name="connsiteX53" fmla="*/ 803181 w 957094"/>
                  <a:gd name="connsiteY53" fmla="*/ 451298 h 579177"/>
                  <a:gd name="connsiteX54" fmla="*/ 806615 w 957094"/>
                  <a:gd name="connsiteY54" fmla="*/ 450583 h 579177"/>
                  <a:gd name="connsiteX55" fmla="*/ 4148 w 957094"/>
                  <a:gd name="connsiteY55" fmla="*/ 119297 h 579177"/>
                  <a:gd name="connsiteX56" fmla="*/ 2718 w 957094"/>
                  <a:gd name="connsiteY56" fmla="*/ 117867 h 579177"/>
                  <a:gd name="connsiteX57" fmla="*/ 2718 w 957094"/>
                  <a:gd name="connsiteY57" fmla="*/ 116150 h 579177"/>
                  <a:gd name="connsiteX58" fmla="*/ 1001 w 957094"/>
                  <a:gd name="connsiteY58" fmla="*/ 116007 h 579177"/>
                  <a:gd name="connsiteX59" fmla="*/ 0 w 957094"/>
                  <a:gd name="connsiteY59" fmla="*/ 116866 h 579177"/>
                  <a:gd name="connsiteX60" fmla="*/ 0 w 957094"/>
                  <a:gd name="connsiteY60" fmla="*/ 118582 h 579177"/>
                  <a:gd name="connsiteX61" fmla="*/ 3433 w 957094"/>
                  <a:gd name="connsiteY61" fmla="*/ 125448 h 579177"/>
                  <a:gd name="connsiteX62" fmla="*/ 4720 w 957094"/>
                  <a:gd name="connsiteY62" fmla="*/ 124161 h 579177"/>
                  <a:gd name="connsiteX63" fmla="*/ 4577 w 957094"/>
                  <a:gd name="connsiteY63" fmla="*/ 120871 h 579177"/>
                  <a:gd name="connsiteX64" fmla="*/ 4148 w 957094"/>
                  <a:gd name="connsiteY64" fmla="*/ 119297 h 579177"/>
                  <a:gd name="connsiteX65" fmla="*/ 952231 w 957094"/>
                  <a:gd name="connsiteY65" fmla="*/ 381636 h 579177"/>
                  <a:gd name="connsiteX66" fmla="*/ 953662 w 957094"/>
                  <a:gd name="connsiteY66" fmla="*/ 377917 h 579177"/>
                  <a:gd name="connsiteX67" fmla="*/ 954949 w 957094"/>
                  <a:gd name="connsiteY67" fmla="*/ 373340 h 579177"/>
                  <a:gd name="connsiteX68" fmla="*/ 953948 w 957094"/>
                  <a:gd name="connsiteY68" fmla="*/ 371767 h 579177"/>
                  <a:gd name="connsiteX69" fmla="*/ 953519 w 957094"/>
                  <a:gd name="connsiteY69" fmla="*/ 370622 h 579177"/>
                  <a:gd name="connsiteX70" fmla="*/ 953376 w 957094"/>
                  <a:gd name="connsiteY70" fmla="*/ 364757 h 579177"/>
                  <a:gd name="connsiteX71" fmla="*/ 950801 w 957094"/>
                  <a:gd name="connsiteY71" fmla="*/ 363470 h 579177"/>
                  <a:gd name="connsiteX72" fmla="*/ 947082 w 957094"/>
                  <a:gd name="connsiteY72" fmla="*/ 359465 h 579177"/>
                  <a:gd name="connsiteX73" fmla="*/ 944221 w 957094"/>
                  <a:gd name="connsiteY73" fmla="*/ 358607 h 579177"/>
                  <a:gd name="connsiteX74" fmla="*/ 941503 w 957094"/>
                  <a:gd name="connsiteY74" fmla="*/ 359894 h 579177"/>
                  <a:gd name="connsiteX75" fmla="*/ 939644 w 957094"/>
                  <a:gd name="connsiteY75" fmla="*/ 360180 h 579177"/>
                  <a:gd name="connsiteX76" fmla="*/ 936783 w 957094"/>
                  <a:gd name="connsiteY76" fmla="*/ 360180 h 579177"/>
                  <a:gd name="connsiteX77" fmla="*/ 936211 w 957094"/>
                  <a:gd name="connsiteY77" fmla="*/ 360895 h 579177"/>
                  <a:gd name="connsiteX78" fmla="*/ 938929 w 957094"/>
                  <a:gd name="connsiteY78" fmla="*/ 361754 h 579177"/>
                  <a:gd name="connsiteX79" fmla="*/ 940359 w 957094"/>
                  <a:gd name="connsiteY79" fmla="*/ 361754 h 579177"/>
                  <a:gd name="connsiteX80" fmla="*/ 941503 w 957094"/>
                  <a:gd name="connsiteY80" fmla="*/ 361181 h 579177"/>
                  <a:gd name="connsiteX81" fmla="*/ 942218 w 957094"/>
                  <a:gd name="connsiteY81" fmla="*/ 361038 h 579177"/>
                  <a:gd name="connsiteX82" fmla="*/ 942934 w 957094"/>
                  <a:gd name="connsiteY82" fmla="*/ 362040 h 579177"/>
                  <a:gd name="connsiteX83" fmla="*/ 942218 w 957094"/>
                  <a:gd name="connsiteY83" fmla="*/ 363184 h 579177"/>
                  <a:gd name="connsiteX84" fmla="*/ 941360 w 957094"/>
                  <a:gd name="connsiteY84" fmla="*/ 363756 h 579177"/>
                  <a:gd name="connsiteX85" fmla="*/ 940359 w 957094"/>
                  <a:gd name="connsiteY85" fmla="*/ 364042 h 579177"/>
                  <a:gd name="connsiteX86" fmla="*/ 933493 w 957094"/>
                  <a:gd name="connsiteY86" fmla="*/ 363184 h 579177"/>
                  <a:gd name="connsiteX87" fmla="*/ 927199 w 957094"/>
                  <a:gd name="connsiteY87" fmla="*/ 361181 h 579177"/>
                  <a:gd name="connsiteX88" fmla="*/ 924624 w 957094"/>
                  <a:gd name="connsiteY88" fmla="*/ 360752 h 579177"/>
                  <a:gd name="connsiteX89" fmla="*/ 917615 w 957094"/>
                  <a:gd name="connsiteY89" fmla="*/ 359036 h 579177"/>
                  <a:gd name="connsiteX90" fmla="*/ 913896 w 957094"/>
                  <a:gd name="connsiteY90" fmla="*/ 358607 h 579177"/>
                  <a:gd name="connsiteX91" fmla="*/ 912752 w 957094"/>
                  <a:gd name="connsiteY91" fmla="*/ 359036 h 579177"/>
                  <a:gd name="connsiteX92" fmla="*/ 912752 w 957094"/>
                  <a:gd name="connsiteY92" fmla="*/ 359465 h 579177"/>
                  <a:gd name="connsiteX93" fmla="*/ 912323 w 957094"/>
                  <a:gd name="connsiteY93" fmla="*/ 359894 h 579177"/>
                  <a:gd name="connsiteX94" fmla="*/ 910320 w 957094"/>
                  <a:gd name="connsiteY94" fmla="*/ 360323 h 579177"/>
                  <a:gd name="connsiteX95" fmla="*/ 903740 w 957094"/>
                  <a:gd name="connsiteY95" fmla="*/ 360180 h 579177"/>
                  <a:gd name="connsiteX96" fmla="*/ 900164 w 957094"/>
                  <a:gd name="connsiteY96" fmla="*/ 361181 h 579177"/>
                  <a:gd name="connsiteX97" fmla="*/ 895301 w 957094"/>
                  <a:gd name="connsiteY97" fmla="*/ 364042 h 579177"/>
                  <a:gd name="connsiteX98" fmla="*/ 891295 w 957094"/>
                  <a:gd name="connsiteY98" fmla="*/ 365044 h 579177"/>
                  <a:gd name="connsiteX99" fmla="*/ 862830 w 957094"/>
                  <a:gd name="connsiteY99" fmla="*/ 369478 h 579177"/>
                  <a:gd name="connsiteX100" fmla="*/ 860827 w 957094"/>
                  <a:gd name="connsiteY100" fmla="*/ 370193 h 579177"/>
                  <a:gd name="connsiteX101" fmla="*/ 851959 w 957094"/>
                  <a:gd name="connsiteY101" fmla="*/ 374341 h 579177"/>
                  <a:gd name="connsiteX102" fmla="*/ 846809 w 957094"/>
                  <a:gd name="connsiteY102" fmla="*/ 377774 h 579177"/>
                  <a:gd name="connsiteX103" fmla="*/ 844378 w 957094"/>
                  <a:gd name="connsiteY103" fmla="*/ 385642 h 579177"/>
                  <a:gd name="connsiteX104" fmla="*/ 843662 w 957094"/>
                  <a:gd name="connsiteY104" fmla="*/ 387072 h 579177"/>
                  <a:gd name="connsiteX105" fmla="*/ 842947 w 957094"/>
                  <a:gd name="connsiteY105" fmla="*/ 391936 h 579177"/>
                  <a:gd name="connsiteX106" fmla="*/ 843090 w 957094"/>
                  <a:gd name="connsiteY106" fmla="*/ 397514 h 579177"/>
                  <a:gd name="connsiteX107" fmla="*/ 842804 w 957094"/>
                  <a:gd name="connsiteY107" fmla="*/ 402378 h 579177"/>
                  <a:gd name="connsiteX108" fmla="*/ 842947 w 957094"/>
                  <a:gd name="connsiteY108" fmla="*/ 408528 h 579177"/>
                  <a:gd name="connsiteX109" fmla="*/ 842661 w 957094"/>
                  <a:gd name="connsiteY109" fmla="*/ 410960 h 579177"/>
                  <a:gd name="connsiteX110" fmla="*/ 842232 w 957094"/>
                  <a:gd name="connsiteY110" fmla="*/ 412105 h 579177"/>
                  <a:gd name="connsiteX111" fmla="*/ 837941 w 957094"/>
                  <a:gd name="connsiteY111" fmla="*/ 415681 h 579177"/>
                  <a:gd name="connsiteX112" fmla="*/ 836653 w 957094"/>
                  <a:gd name="connsiteY112" fmla="*/ 417683 h 579177"/>
                  <a:gd name="connsiteX113" fmla="*/ 835223 w 957094"/>
                  <a:gd name="connsiteY113" fmla="*/ 429412 h 579177"/>
                  <a:gd name="connsiteX114" fmla="*/ 828643 w 957094"/>
                  <a:gd name="connsiteY114" fmla="*/ 435706 h 579177"/>
                  <a:gd name="connsiteX115" fmla="*/ 825496 w 957094"/>
                  <a:gd name="connsiteY115" fmla="*/ 437423 h 579177"/>
                  <a:gd name="connsiteX116" fmla="*/ 823207 w 957094"/>
                  <a:gd name="connsiteY116" fmla="*/ 439282 h 579177"/>
                  <a:gd name="connsiteX117" fmla="*/ 814196 w 957094"/>
                  <a:gd name="connsiteY117" fmla="*/ 443860 h 579177"/>
                  <a:gd name="connsiteX118" fmla="*/ 813623 w 957094"/>
                  <a:gd name="connsiteY118" fmla="*/ 444575 h 579177"/>
                  <a:gd name="connsiteX119" fmla="*/ 813337 w 957094"/>
                  <a:gd name="connsiteY119" fmla="*/ 445576 h 579177"/>
                  <a:gd name="connsiteX120" fmla="*/ 814053 w 957094"/>
                  <a:gd name="connsiteY120" fmla="*/ 445576 h 579177"/>
                  <a:gd name="connsiteX121" fmla="*/ 817200 w 957094"/>
                  <a:gd name="connsiteY121" fmla="*/ 443431 h 579177"/>
                  <a:gd name="connsiteX122" fmla="*/ 817486 w 957094"/>
                  <a:gd name="connsiteY122" fmla="*/ 444146 h 579177"/>
                  <a:gd name="connsiteX123" fmla="*/ 816484 w 957094"/>
                  <a:gd name="connsiteY123" fmla="*/ 446292 h 579177"/>
                  <a:gd name="connsiteX124" fmla="*/ 816770 w 957094"/>
                  <a:gd name="connsiteY124" fmla="*/ 447150 h 579177"/>
                  <a:gd name="connsiteX125" fmla="*/ 818201 w 957094"/>
                  <a:gd name="connsiteY125" fmla="*/ 447293 h 579177"/>
                  <a:gd name="connsiteX126" fmla="*/ 819059 w 957094"/>
                  <a:gd name="connsiteY126" fmla="*/ 448866 h 579177"/>
                  <a:gd name="connsiteX127" fmla="*/ 819202 w 957094"/>
                  <a:gd name="connsiteY127" fmla="*/ 451870 h 579177"/>
                  <a:gd name="connsiteX128" fmla="*/ 814196 w 957094"/>
                  <a:gd name="connsiteY128" fmla="*/ 454445 h 579177"/>
                  <a:gd name="connsiteX129" fmla="*/ 811335 w 957094"/>
                  <a:gd name="connsiteY129" fmla="*/ 457163 h 579177"/>
                  <a:gd name="connsiteX130" fmla="*/ 809332 w 957094"/>
                  <a:gd name="connsiteY130" fmla="*/ 457449 h 579177"/>
                  <a:gd name="connsiteX131" fmla="*/ 803181 w 957094"/>
                  <a:gd name="connsiteY131" fmla="*/ 456734 h 579177"/>
                  <a:gd name="connsiteX132" fmla="*/ 799892 w 957094"/>
                  <a:gd name="connsiteY132" fmla="*/ 454874 h 579177"/>
                  <a:gd name="connsiteX133" fmla="*/ 799033 w 957094"/>
                  <a:gd name="connsiteY133" fmla="*/ 453730 h 579177"/>
                  <a:gd name="connsiteX134" fmla="*/ 800893 w 957094"/>
                  <a:gd name="connsiteY134" fmla="*/ 452585 h 579177"/>
                  <a:gd name="connsiteX135" fmla="*/ 800893 w 957094"/>
                  <a:gd name="connsiteY135" fmla="*/ 451441 h 579177"/>
                  <a:gd name="connsiteX136" fmla="*/ 798032 w 957094"/>
                  <a:gd name="connsiteY136" fmla="*/ 449009 h 579177"/>
                  <a:gd name="connsiteX137" fmla="*/ 794170 w 957094"/>
                  <a:gd name="connsiteY137" fmla="*/ 449439 h 579177"/>
                  <a:gd name="connsiteX138" fmla="*/ 790880 w 957094"/>
                  <a:gd name="connsiteY138" fmla="*/ 450011 h 579177"/>
                  <a:gd name="connsiteX139" fmla="*/ 784014 w 957094"/>
                  <a:gd name="connsiteY139" fmla="*/ 450297 h 579177"/>
                  <a:gd name="connsiteX140" fmla="*/ 782726 w 957094"/>
                  <a:gd name="connsiteY140" fmla="*/ 450583 h 579177"/>
                  <a:gd name="connsiteX141" fmla="*/ 776003 w 957094"/>
                  <a:gd name="connsiteY141" fmla="*/ 452299 h 579177"/>
                  <a:gd name="connsiteX142" fmla="*/ 775431 w 957094"/>
                  <a:gd name="connsiteY142" fmla="*/ 453444 h 579177"/>
                  <a:gd name="connsiteX143" fmla="*/ 774287 w 957094"/>
                  <a:gd name="connsiteY143" fmla="*/ 455017 h 579177"/>
                  <a:gd name="connsiteX144" fmla="*/ 770854 w 957094"/>
                  <a:gd name="connsiteY144" fmla="*/ 456734 h 579177"/>
                  <a:gd name="connsiteX145" fmla="*/ 763559 w 957094"/>
                  <a:gd name="connsiteY145" fmla="*/ 458164 h 579177"/>
                  <a:gd name="connsiteX146" fmla="*/ 760555 w 957094"/>
                  <a:gd name="connsiteY146" fmla="*/ 457592 h 579177"/>
                  <a:gd name="connsiteX147" fmla="*/ 750828 w 957094"/>
                  <a:gd name="connsiteY147" fmla="*/ 458021 h 579177"/>
                  <a:gd name="connsiteX148" fmla="*/ 744391 w 957094"/>
                  <a:gd name="connsiteY148" fmla="*/ 460310 h 579177"/>
                  <a:gd name="connsiteX149" fmla="*/ 741101 w 957094"/>
                  <a:gd name="connsiteY149" fmla="*/ 462026 h 579177"/>
                  <a:gd name="connsiteX150" fmla="*/ 731517 w 957094"/>
                  <a:gd name="connsiteY150" fmla="*/ 465459 h 579177"/>
                  <a:gd name="connsiteX151" fmla="*/ 725367 w 957094"/>
                  <a:gd name="connsiteY151" fmla="*/ 466317 h 579177"/>
                  <a:gd name="connsiteX152" fmla="*/ 723364 w 957094"/>
                  <a:gd name="connsiteY152" fmla="*/ 466317 h 579177"/>
                  <a:gd name="connsiteX153" fmla="*/ 720789 w 957094"/>
                  <a:gd name="connsiteY153" fmla="*/ 466031 h 579177"/>
                  <a:gd name="connsiteX154" fmla="*/ 716641 w 957094"/>
                  <a:gd name="connsiteY154" fmla="*/ 460596 h 579177"/>
                  <a:gd name="connsiteX155" fmla="*/ 713065 w 957094"/>
                  <a:gd name="connsiteY155" fmla="*/ 455446 h 579177"/>
                  <a:gd name="connsiteX156" fmla="*/ 706485 w 957094"/>
                  <a:gd name="connsiteY156" fmla="*/ 453730 h 579177"/>
                  <a:gd name="connsiteX157" fmla="*/ 701479 w 957094"/>
                  <a:gd name="connsiteY157" fmla="*/ 449724 h 579177"/>
                  <a:gd name="connsiteX158" fmla="*/ 690035 w 957094"/>
                  <a:gd name="connsiteY158" fmla="*/ 449152 h 579177"/>
                  <a:gd name="connsiteX159" fmla="*/ 685887 w 957094"/>
                  <a:gd name="connsiteY159" fmla="*/ 447436 h 579177"/>
                  <a:gd name="connsiteX160" fmla="*/ 685172 w 957094"/>
                  <a:gd name="connsiteY160" fmla="*/ 447579 h 579177"/>
                  <a:gd name="connsiteX161" fmla="*/ 687174 w 957094"/>
                  <a:gd name="connsiteY161" fmla="*/ 449009 h 579177"/>
                  <a:gd name="connsiteX162" fmla="*/ 689463 w 957094"/>
                  <a:gd name="connsiteY162" fmla="*/ 450011 h 579177"/>
                  <a:gd name="connsiteX163" fmla="*/ 688033 w 957094"/>
                  <a:gd name="connsiteY163" fmla="*/ 450011 h 579177"/>
                  <a:gd name="connsiteX164" fmla="*/ 682168 w 957094"/>
                  <a:gd name="connsiteY164" fmla="*/ 448008 h 579177"/>
                  <a:gd name="connsiteX165" fmla="*/ 679164 w 957094"/>
                  <a:gd name="connsiteY165" fmla="*/ 446005 h 579177"/>
                  <a:gd name="connsiteX166" fmla="*/ 678878 w 957094"/>
                  <a:gd name="connsiteY166" fmla="*/ 445004 h 579177"/>
                  <a:gd name="connsiteX167" fmla="*/ 682454 w 957094"/>
                  <a:gd name="connsiteY167" fmla="*/ 446435 h 579177"/>
                  <a:gd name="connsiteX168" fmla="*/ 683455 w 957094"/>
                  <a:gd name="connsiteY168" fmla="*/ 446435 h 579177"/>
                  <a:gd name="connsiteX169" fmla="*/ 679450 w 957094"/>
                  <a:gd name="connsiteY169" fmla="*/ 443574 h 579177"/>
                  <a:gd name="connsiteX170" fmla="*/ 677304 w 957094"/>
                  <a:gd name="connsiteY170" fmla="*/ 438710 h 579177"/>
                  <a:gd name="connsiteX171" fmla="*/ 674587 w 957094"/>
                  <a:gd name="connsiteY171" fmla="*/ 437137 h 579177"/>
                  <a:gd name="connsiteX172" fmla="*/ 673013 w 957094"/>
                  <a:gd name="connsiteY172" fmla="*/ 434276 h 579177"/>
                  <a:gd name="connsiteX173" fmla="*/ 668007 w 957094"/>
                  <a:gd name="connsiteY173" fmla="*/ 429842 h 579177"/>
                  <a:gd name="connsiteX174" fmla="*/ 667291 w 957094"/>
                  <a:gd name="connsiteY174" fmla="*/ 425836 h 579177"/>
                  <a:gd name="connsiteX175" fmla="*/ 665718 w 957094"/>
                  <a:gd name="connsiteY175" fmla="*/ 422833 h 579177"/>
                  <a:gd name="connsiteX176" fmla="*/ 663143 w 957094"/>
                  <a:gd name="connsiteY176" fmla="*/ 413392 h 579177"/>
                  <a:gd name="connsiteX177" fmla="*/ 655562 w 957094"/>
                  <a:gd name="connsiteY177" fmla="*/ 403379 h 579177"/>
                  <a:gd name="connsiteX178" fmla="*/ 643117 w 957094"/>
                  <a:gd name="connsiteY178" fmla="*/ 390076 h 579177"/>
                  <a:gd name="connsiteX179" fmla="*/ 641115 w 957094"/>
                  <a:gd name="connsiteY179" fmla="*/ 386929 h 579177"/>
                  <a:gd name="connsiteX180" fmla="*/ 640829 w 957094"/>
                  <a:gd name="connsiteY180" fmla="*/ 384354 h 579177"/>
                  <a:gd name="connsiteX181" fmla="*/ 635965 w 957094"/>
                  <a:gd name="connsiteY181" fmla="*/ 374771 h 579177"/>
                  <a:gd name="connsiteX182" fmla="*/ 631674 w 957094"/>
                  <a:gd name="connsiteY182" fmla="*/ 365473 h 579177"/>
                  <a:gd name="connsiteX183" fmla="*/ 631674 w 957094"/>
                  <a:gd name="connsiteY183" fmla="*/ 364471 h 579177"/>
                  <a:gd name="connsiteX184" fmla="*/ 631245 w 957094"/>
                  <a:gd name="connsiteY184" fmla="*/ 363041 h 579177"/>
                  <a:gd name="connsiteX185" fmla="*/ 629671 w 957094"/>
                  <a:gd name="connsiteY185" fmla="*/ 362040 h 579177"/>
                  <a:gd name="connsiteX186" fmla="*/ 628670 w 957094"/>
                  <a:gd name="connsiteY186" fmla="*/ 361181 h 579177"/>
                  <a:gd name="connsiteX187" fmla="*/ 627526 w 957094"/>
                  <a:gd name="connsiteY187" fmla="*/ 359036 h 579177"/>
                  <a:gd name="connsiteX188" fmla="*/ 623950 w 957094"/>
                  <a:gd name="connsiteY188" fmla="*/ 345733 h 579177"/>
                  <a:gd name="connsiteX189" fmla="*/ 628813 w 957094"/>
                  <a:gd name="connsiteY189" fmla="*/ 354029 h 579177"/>
                  <a:gd name="connsiteX190" fmla="*/ 632818 w 957094"/>
                  <a:gd name="connsiteY190" fmla="*/ 358750 h 579177"/>
                  <a:gd name="connsiteX191" fmla="*/ 634964 w 957094"/>
                  <a:gd name="connsiteY191" fmla="*/ 360180 h 579177"/>
                  <a:gd name="connsiteX192" fmla="*/ 634964 w 957094"/>
                  <a:gd name="connsiteY192" fmla="*/ 361467 h 579177"/>
                  <a:gd name="connsiteX193" fmla="*/ 633820 w 957094"/>
                  <a:gd name="connsiteY193" fmla="*/ 363327 h 579177"/>
                  <a:gd name="connsiteX194" fmla="*/ 633534 w 957094"/>
                  <a:gd name="connsiteY194" fmla="*/ 366760 h 579177"/>
                  <a:gd name="connsiteX195" fmla="*/ 634249 w 957094"/>
                  <a:gd name="connsiteY195" fmla="*/ 369335 h 579177"/>
                  <a:gd name="connsiteX196" fmla="*/ 634964 w 957094"/>
                  <a:gd name="connsiteY196" fmla="*/ 366188 h 579177"/>
                  <a:gd name="connsiteX197" fmla="*/ 636537 w 957094"/>
                  <a:gd name="connsiteY197" fmla="*/ 364185 h 579177"/>
                  <a:gd name="connsiteX198" fmla="*/ 637253 w 957094"/>
                  <a:gd name="connsiteY198" fmla="*/ 360180 h 579177"/>
                  <a:gd name="connsiteX199" fmla="*/ 635822 w 957094"/>
                  <a:gd name="connsiteY199" fmla="*/ 358607 h 579177"/>
                  <a:gd name="connsiteX200" fmla="*/ 632103 w 957094"/>
                  <a:gd name="connsiteY200" fmla="*/ 355746 h 579177"/>
                  <a:gd name="connsiteX201" fmla="*/ 629099 w 957094"/>
                  <a:gd name="connsiteY201" fmla="*/ 352456 h 579177"/>
                  <a:gd name="connsiteX202" fmla="*/ 623664 w 957094"/>
                  <a:gd name="connsiteY202" fmla="*/ 343158 h 579177"/>
                  <a:gd name="connsiteX203" fmla="*/ 623092 w 957094"/>
                  <a:gd name="connsiteY203" fmla="*/ 337722 h 579177"/>
                  <a:gd name="connsiteX204" fmla="*/ 621232 w 957094"/>
                  <a:gd name="connsiteY204" fmla="*/ 330427 h 579177"/>
                  <a:gd name="connsiteX205" fmla="*/ 621232 w 957094"/>
                  <a:gd name="connsiteY205" fmla="*/ 328997 h 579177"/>
                  <a:gd name="connsiteX206" fmla="*/ 620803 w 957094"/>
                  <a:gd name="connsiteY206" fmla="*/ 326851 h 579177"/>
                  <a:gd name="connsiteX207" fmla="*/ 622090 w 957094"/>
                  <a:gd name="connsiteY207" fmla="*/ 321988 h 579177"/>
                  <a:gd name="connsiteX208" fmla="*/ 623807 w 957094"/>
                  <a:gd name="connsiteY208" fmla="*/ 318555 h 579177"/>
                  <a:gd name="connsiteX209" fmla="*/ 624236 w 957094"/>
                  <a:gd name="connsiteY209" fmla="*/ 316838 h 579177"/>
                  <a:gd name="connsiteX210" fmla="*/ 623664 w 957094"/>
                  <a:gd name="connsiteY210" fmla="*/ 305252 h 579177"/>
                  <a:gd name="connsiteX211" fmla="*/ 624808 w 957094"/>
                  <a:gd name="connsiteY211" fmla="*/ 291663 h 579177"/>
                  <a:gd name="connsiteX212" fmla="*/ 624379 w 957094"/>
                  <a:gd name="connsiteY212" fmla="*/ 290805 h 579177"/>
                  <a:gd name="connsiteX213" fmla="*/ 624808 w 957094"/>
                  <a:gd name="connsiteY213" fmla="*/ 289946 h 579177"/>
                  <a:gd name="connsiteX214" fmla="*/ 625094 w 957094"/>
                  <a:gd name="connsiteY214" fmla="*/ 283796 h 579177"/>
                  <a:gd name="connsiteX215" fmla="*/ 626524 w 957094"/>
                  <a:gd name="connsiteY215" fmla="*/ 270779 h 579177"/>
                  <a:gd name="connsiteX216" fmla="*/ 631388 w 957094"/>
                  <a:gd name="connsiteY216" fmla="*/ 250896 h 579177"/>
                  <a:gd name="connsiteX217" fmla="*/ 633963 w 957094"/>
                  <a:gd name="connsiteY217" fmla="*/ 243887 h 579177"/>
                  <a:gd name="connsiteX218" fmla="*/ 639970 w 957094"/>
                  <a:gd name="connsiteY218" fmla="*/ 232587 h 579177"/>
                  <a:gd name="connsiteX219" fmla="*/ 641830 w 957094"/>
                  <a:gd name="connsiteY219" fmla="*/ 227151 h 579177"/>
                  <a:gd name="connsiteX220" fmla="*/ 642402 w 957094"/>
                  <a:gd name="connsiteY220" fmla="*/ 220571 h 579177"/>
                  <a:gd name="connsiteX221" fmla="*/ 638254 w 957094"/>
                  <a:gd name="connsiteY221" fmla="*/ 221143 h 579177"/>
                  <a:gd name="connsiteX222" fmla="*/ 636537 w 957094"/>
                  <a:gd name="connsiteY222" fmla="*/ 222145 h 579177"/>
                  <a:gd name="connsiteX223" fmla="*/ 636251 w 957094"/>
                  <a:gd name="connsiteY223" fmla="*/ 223003 h 579177"/>
                  <a:gd name="connsiteX224" fmla="*/ 635965 w 957094"/>
                  <a:gd name="connsiteY224" fmla="*/ 223432 h 579177"/>
                  <a:gd name="connsiteX225" fmla="*/ 635393 w 957094"/>
                  <a:gd name="connsiteY225" fmla="*/ 223432 h 579177"/>
                  <a:gd name="connsiteX226" fmla="*/ 633391 w 957094"/>
                  <a:gd name="connsiteY226" fmla="*/ 222860 h 579177"/>
                  <a:gd name="connsiteX227" fmla="*/ 628956 w 957094"/>
                  <a:gd name="connsiteY227" fmla="*/ 219856 h 579177"/>
                  <a:gd name="connsiteX228" fmla="*/ 622519 w 957094"/>
                  <a:gd name="connsiteY228" fmla="*/ 217996 h 579177"/>
                  <a:gd name="connsiteX229" fmla="*/ 614080 w 957094"/>
                  <a:gd name="connsiteY229" fmla="*/ 217281 h 579177"/>
                  <a:gd name="connsiteX230" fmla="*/ 608215 w 957094"/>
                  <a:gd name="connsiteY230" fmla="*/ 215851 h 579177"/>
                  <a:gd name="connsiteX231" fmla="*/ 605068 w 957094"/>
                  <a:gd name="connsiteY231" fmla="*/ 213562 h 579177"/>
                  <a:gd name="connsiteX232" fmla="*/ 601778 w 957094"/>
                  <a:gd name="connsiteY232" fmla="*/ 212275 h 579177"/>
                  <a:gd name="connsiteX233" fmla="*/ 598345 w 957094"/>
                  <a:gd name="connsiteY233" fmla="*/ 211846 h 579177"/>
                  <a:gd name="connsiteX234" fmla="*/ 595484 w 957094"/>
                  <a:gd name="connsiteY234" fmla="*/ 210558 h 579177"/>
                  <a:gd name="connsiteX235" fmla="*/ 593196 w 957094"/>
                  <a:gd name="connsiteY235" fmla="*/ 208555 h 579177"/>
                  <a:gd name="connsiteX236" fmla="*/ 589906 w 957094"/>
                  <a:gd name="connsiteY236" fmla="*/ 207268 h 579177"/>
                  <a:gd name="connsiteX237" fmla="*/ 585614 w 957094"/>
                  <a:gd name="connsiteY237" fmla="*/ 206696 h 579177"/>
                  <a:gd name="connsiteX238" fmla="*/ 582754 w 957094"/>
                  <a:gd name="connsiteY238" fmla="*/ 205123 h 579177"/>
                  <a:gd name="connsiteX239" fmla="*/ 580751 w 957094"/>
                  <a:gd name="connsiteY239" fmla="*/ 201403 h 579177"/>
                  <a:gd name="connsiteX240" fmla="*/ 580751 w 957094"/>
                  <a:gd name="connsiteY240" fmla="*/ 201403 h 579177"/>
                  <a:gd name="connsiteX241" fmla="*/ 579035 w 957094"/>
                  <a:gd name="connsiteY241" fmla="*/ 195110 h 579177"/>
                  <a:gd name="connsiteX242" fmla="*/ 576889 w 957094"/>
                  <a:gd name="connsiteY242" fmla="*/ 191104 h 579177"/>
                  <a:gd name="connsiteX243" fmla="*/ 572598 w 957094"/>
                  <a:gd name="connsiteY243" fmla="*/ 186241 h 579177"/>
                  <a:gd name="connsiteX244" fmla="*/ 572168 w 957094"/>
                  <a:gd name="connsiteY244" fmla="*/ 185526 h 579177"/>
                  <a:gd name="connsiteX245" fmla="*/ 572168 w 957094"/>
                  <a:gd name="connsiteY245" fmla="*/ 185526 h 579177"/>
                  <a:gd name="connsiteX246" fmla="*/ 572168 w 957094"/>
                  <a:gd name="connsiteY246" fmla="*/ 184667 h 579177"/>
                  <a:gd name="connsiteX247" fmla="*/ 572741 w 957094"/>
                  <a:gd name="connsiteY247" fmla="*/ 181807 h 579177"/>
                  <a:gd name="connsiteX248" fmla="*/ 572312 w 957094"/>
                  <a:gd name="connsiteY248" fmla="*/ 179804 h 579177"/>
                  <a:gd name="connsiteX249" fmla="*/ 571024 w 957094"/>
                  <a:gd name="connsiteY249" fmla="*/ 178088 h 579177"/>
                  <a:gd name="connsiteX250" fmla="*/ 570309 w 957094"/>
                  <a:gd name="connsiteY250" fmla="*/ 176228 h 579177"/>
                  <a:gd name="connsiteX251" fmla="*/ 571024 w 957094"/>
                  <a:gd name="connsiteY251" fmla="*/ 174368 h 579177"/>
                  <a:gd name="connsiteX252" fmla="*/ 571024 w 957094"/>
                  <a:gd name="connsiteY252" fmla="*/ 172080 h 579177"/>
                  <a:gd name="connsiteX253" fmla="*/ 570452 w 957094"/>
                  <a:gd name="connsiteY253" fmla="*/ 169505 h 579177"/>
                  <a:gd name="connsiteX254" fmla="*/ 567734 w 957094"/>
                  <a:gd name="connsiteY254" fmla="*/ 166644 h 579177"/>
                  <a:gd name="connsiteX255" fmla="*/ 562871 w 957094"/>
                  <a:gd name="connsiteY255" fmla="*/ 163640 h 579177"/>
                  <a:gd name="connsiteX256" fmla="*/ 558723 w 957094"/>
                  <a:gd name="connsiteY256" fmla="*/ 159206 h 579177"/>
                  <a:gd name="connsiteX257" fmla="*/ 555289 w 957094"/>
                  <a:gd name="connsiteY257" fmla="*/ 153341 h 579177"/>
                  <a:gd name="connsiteX258" fmla="*/ 552000 w 957094"/>
                  <a:gd name="connsiteY258" fmla="*/ 149336 h 579177"/>
                  <a:gd name="connsiteX259" fmla="*/ 548709 w 957094"/>
                  <a:gd name="connsiteY259" fmla="*/ 147047 h 579177"/>
                  <a:gd name="connsiteX260" fmla="*/ 546421 w 957094"/>
                  <a:gd name="connsiteY260" fmla="*/ 144330 h 579177"/>
                  <a:gd name="connsiteX261" fmla="*/ 545277 w 957094"/>
                  <a:gd name="connsiteY261" fmla="*/ 141040 h 579177"/>
                  <a:gd name="connsiteX262" fmla="*/ 544847 w 957094"/>
                  <a:gd name="connsiteY262" fmla="*/ 139180 h 579177"/>
                  <a:gd name="connsiteX263" fmla="*/ 545277 w 957094"/>
                  <a:gd name="connsiteY263" fmla="*/ 138608 h 579177"/>
                  <a:gd name="connsiteX264" fmla="*/ 543274 w 957094"/>
                  <a:gd name="connsiteY264" fmla="*/ 135032 h 579177"/>
                  <a:gd name="connsiteX265" fmla="*/ 538697 w 957094"/>
                  <a:gd name="connsiteY265" fmla="*/ 128309 h 579177"/>
                  <a:gd name="connsiteX266" fmla="*/ 536122 w 957094"/>
                  <a:gd name="connsiteY266" fmla="*/ 123302 h 579177"/>
                  <a:gd name="connsiteX267" fmla="*/ 535407 w 957094"/>
                  <a:gd name="connsiteY267" fmla="*/ 120156 h 579177"/>
                  <a:gd name="connsiteX268" fmla="*/ 532546 w 957094"/>
                  <a:gd name="connsiteY268" fmla="*/ 116436 h 579177"/>
                  <a:gd name="connsiteX269" fmla="*/ 527396 w 957094"/>
                  <a:gd name="connsiteY269" fmla="*/ 112145 h 579177"/>
                  <a:gd name="connsiteX270" fmla="*/ 524678 w 957094"/>
                  <a:gd name="connsiteY270" fmla="*/ 109284 h 579177"/>
                  <a:gd name="connsiteX271" fmla="*/ 523963 w 957094"/>
                  <a:gd name="connsiteY271" fmla="*/ 107282 h 579177"/>
                  <a:gd name="connsiteX272" fmla="*/ 523963 w 957094"/>
                  <a:gd name="connsiteY272" fmla="*/ 107282 h 579177"/>
                  <a:gd name="connsiteX273" fmla="*/ 515953 w 957094"/>
                  <a:gd name="connsiteY273" fmla="*/ 101560 h 579177"/>
                  <a:gd name="connsiteX274" fmla="*/ 513664 w 957094"/>
                  <a:gd name="connsiteY274" fmla="*/ 97984 h 579177"/>
                  <a:gd name="connsiteX275" fmla="*/ 511805 w 957094"/>
                  <a:gd name="connsiteY275" fmla="*/ 96840 h 579177"/>
                  <a:gd name="connsiteX276" fmla="*/ 509659 w 957094"/>
                  <a:gd name="connsiteY276" fmla="*/ 96983 h 579177"/>
                  <a:gd name="connsiteX277" fmla="*/ 508658 w 957094"/>
                  <a:gd name="connsiteY277" fmla="*/ 96697 h 579177"/>
                  <a:gd name="connsiteX278" fmla="*/ 508658 w 957094"/>
                  <a:gd name="connsiteY278" fmla="*/ 95838 h 579177"/>
                  <a:gd name="connsiteX279" fmla="*/ 507943 w 957094"/>
                  <a:gd name="connsiteY279" fmla="*/ 95838 h 579177"/>
                  <a:gd name="connsiteX280" fmla="*/ 506655 w 957094"/>
                  <a:gd name="connsiteY280" fmla="*/ 96553 h 579177"/>
                  <a:gd name="connsiteX281" fmla="*/ 502364 w 957094"/>
                  <a:gd name="connsiteY281" fmla="*/ 96697 h 579177"/>
                  <a:gd name="connsiteX282" fmla="*/ 495212 w 957094"/>
                  <a:gd name="connsiteY282" fmla="*/ 96267 h 579177"/>
                  <a:gd name="connsiteX283" fmla="*/ 490062 w 957094"/>
                  <a:gd name="connsiteY283" fmla="*/ 95266 h 579177"/>
                  <a:gd name="connsiteX284" fmla="*/ 486915 w 957094"/>
                  <a:gd name="connsiteY284" fmla="*/ 93693 h 579177"/>
                  <a:gd name="connsiteX285" fmla="*/ 484627 w 957094"/>
                  <a:gd name="connsiteY285" fmla="*/ 93836 h 579177"/>
                  <a:gd name="connsiteX286" fmla="*/ 483339 w 957094"/>
                  <a:gd name="connsiteY286" fmla="*/ 95695 h 579177"/>
                  <a:gd name="connsiteX287" fmla="*/ 480621 w 957094"/>
                  <a:gd name="connsiteY287" fmla="*/ 96983 h 579177"/>
                  <a:gd name="connsiteX288" fmla="*/ 476473 w 957094"/>
                  <a:gd name="connsiteY288" fmla="*/ 97555 h 579177"/>
                  <a:gd name="connsiteX289" fmla="*/ 472897 w 957094"/>
                  <a:gd name="connsiteY289" fmla="*/ 101131 h 579177"/>
                  <a:gd name="connsiteX290" fmla="*/ 469893 w 957094"/>
                  <a:gd name="connsiteY290" fmla="*/ 107711 h 579177"/>
                  <a:gd name="connsiteX291" fmla="*/ 468606 w 957094"/>
                  <a:gd name="connsiteY291" fmla="*/ 111859 h 579177"/>
                  <a:gd name="connsiteX292" fmla="*/ 469035 w 957094"/>
                  <a:gd name="connsiteY292" fmla="*/ 113719 h 579177"/>
                  <a:gd name="connsiteX293" fmla="*/ 468177 w 957094"/>
                  <a:gd name="connsiteY293" fmla="*/ 115149 h 579177"/>
                  <a:gd name="connsiteX294" fmla="*/ 466174 w 957094"/>
                  <a:gd name="connsiteY294" fmla="*/ 116007 h 579177"/>
                  <a:gd name="connsiteX295" fmla="*/ 464172 w 957094"/>
                  <a:gd name="connsiteY295" fmla="*/ 117867 h 579177"/>
                  <a:gd name="connsiteX296" fmla="*/ 462169 w 957094"/>
                  <a:gd name="connsiteY296" fmla="*/ 120871 h 579177"/>
                  <a:gd name="connsiteX297" fmla="*/ 459737 w 957094"/>
                  <a:gd name="connsiteY297" fmla="*/ 122301 h 579177"/>
                  <a:gd name="connsiteX298" fmla="*/ 457020 w 957094"/>
                  <a:gd name="connsiteY298" fmla="*/ 122158 h 579177"/>
                  <a:gd name="connsiteX299" fmla="*/ 452013 w 957094"/>
                  <a:gd name="connsiteY299" fmla="*/ 119869 h 579177"/>
                  <a:gd name="connsiteX300" fmla="*/ 444718 w 957094"/>
                  <a:gd name="connsiteY300" fmla="*/ 115435 h 579177"/>
                  <a:gd name="connsiteX301" fmla="*/ 438996 w 957094"/>
                  <a:gd name="connsiteY301" fmla="*/ 112717 h 579177"/>
                  <a:gd name="connsiteX302" fmla="*/ 434848 w 957094"/>
                  <a:gd name="connsiteY302" fmla="*/ 111716 h 579177"/>
                  <a:gd name="connsiteX303" fmla="*/ 431129 w 957094"/>
                  <a:gd name="connsiteY303" fmla="*/ 109713 h 579177"/>
                  <a:gd name="connsiteX304" fmla="*/ 427982 w 957094"/>
                  <a:gd name="connsiteY304" fmla="*/ 106710 h 579177"/>
                  <a:gd name="connsiteX305" fmla="*/ 425121 w 957094"/>
                  <a:gd name="connsiteY305" fmla="*/ 104707 h 579177"/>
                  <a:gd name="connsiteX306" fmla="*/ 422403 w 957094"/>
                  <a:gd name="connsiteY306" fmla="*/ 103706 h 579177"/>
                  <a:gd name="connsiteX307" fmla="*/ 419257 w 957094"/>
                  <a:gd name="connsiteY307" fmla="*/ 100273 h 579177"/>
                  <a:gd name="connsiteX308" fmla="*/ 415680 w 957094"/>
                  <a:gd name="connsiteY308" fmla="*/ 94408 h 579177"/>
                  <a:gd name="connsiteX309" fmla="*/ 413964 w 957094"/>
                  <a:gd name="connsiteY309" fmla="*/ 89974 h 579177"/>
                  <a:gd name="connsiteX310" fmla="*/ 413964 w 957094"/>
                  <a:gd name="connsiteY310" fmla="*/ 85253 h 579177"/>
                  <a:gd name="connsiteX311" fmla="*/ 409243 w 957094"/>
                  <a:gd name="connsiteY311" fmla="*/ 74954 h 579177"/>
                  <a:gd name="connsiteX312" fmla="*/ 406812 w 957094"/>
                  <a:gd name="connsiteY312" fmla="*/ 70520 h 579177"/>
                  <a:gd name="connsiteX313" fmla="*/ 404952 w 957094"/>
                  <a:gd name="connsiteY313" fmla="*/ 68517 h 579177"/>
                  <a:gd name="connsiteX314" fmla="*/ 401376 w 957094"/>
                  <a:gd name="connsiteY314" fmla="*/ 66086 h 579177"/>
                  <a:gd name="connsiteX315" fmla="*/ 395941 w 957094"/>
                  <a:gd name="connsiteY315" fmla="*/ 63225 h 579177"/>
                  <a:gd name="connsiteX316" fmla="*/ 388788 w 957094"/>
                  <a:gd name="connsiteY316" fmla="*/ 57503 h 579177"/>
                  <a:gd name="connsiteX317" fmla="*/ 379777 w 957094"/>
                  <a:gd name="connsiteY317" fmla="*/ 48921 h 579177"/>
                  <a:gd name="connsiteX318" fmla="*/ 373340 w 957094"/>
                  <a:gd name="connsiteY318" fmla="*/ 43771 h 579177"/>
                  <a:gd name="connsiteX319" fmla="*/ 369621 w 957094"/>
                  <a:gd name="connsiteY319" fmla="*/ 42054 h 579177"/>
                  <a:gd name="connsiteX320" fmla="*/ 366331 w 957094"/>
                  <a:gd name="connsiteY320" fmla="*/ 38907 h 579177"/>
                  <a:gd name="connsiteX321" fmla="*/ 363613 w 957094"/>
                  <a:gd name="connsiteY321" fmla="*/ 34473 h 579177"/>
                  <a:gd name="connsiteX322" fmla="*/ 360895 w 957094"/>
                  <a:gd name="connsiteY322" fmla="*/ 31612 h 579177"/>
                  <a:gd name="connsiteX323" fmla="*/ 360609 w 957094"/>
                  <a:gd name="connsiteY323" fmla="*/ 31469 h 579177"/>
                  <a:gd name="connsiteX324" fmla="*/ 360323 w 957094"/>
                  <a:gd name="connsiteY324" fmla="*/ 31469 h 579177"/>
                  <a:gd name="connsiteX325" fmla="*/ 353743 w 957094"/>
                  <a:gd name="connsiteY325" fmla="*/ 31469 h 579177"/>
                  <a:gd name="connsiteX326" fmla="*/ 347163 w 957094"/>
                  <a:gd name="connsiteY326" fmla="*/ 31469 h 579177"/>
                  <a:gd name="connsiteX327" fmla="*/ 340583 w 957094"/>
                  <a:gd name="connsiteY327" fmla="*/ 31469 h 579177"/>
                  <a:gd name="connsiteX328" fmla="*/ 334003 w 957094"/>
                  <a:gd name="connsiteY328" fmla="*/ 31469 h 579177"/>
                  <a:gd name="connsiteX329" fmla="*/ 327423 w 957094"/>
                  <a:gd name="connsiteY329" fmla="*/ 31469 h 579177"/>
                  <a:gd name="connsiteX330" fmla="*/ 320843 w 957094"/>
                  <a:gd name="connsiteY330" fmla="*/ 31469 h 579177"/>
                  <a:gd name="connsiteX331" fmla="*/ 314264 w 957094"/>
                  <a:gd name="connsiteY331" fmla="*/ 31469 h 579177"/>
                  <a:gd name="connsiteX332" fmla="*/ 307684 w 957094"/>
                  <a:gd name="connsiteY332" fmla="*/ 31469 h 579177"/>
                  <a:gd name="connsiteX333" fmla="*/ 307684 w 957094"/>
                  <a:gd name="connsiteY333" fmla="*/ 35188 h 579177"/>
                  <a:gd name="connsiteX334" fmla="*/ 307684 w 957094"/>
                  <a:gd name="connsiteY334" fmla="*/ 38907 h 579177"/>
                  <a:gd name="connsiteX335" fmla="*/ 307684 w 957094"/>
                  <a:gd name="connsiteY335" fmla="*/ 42627 h 579177"/>
                  <a:gd name="connsiteX336" fmla="*/ 307684 w 957094"/>
                  <a:gd name="connsiteY336" fmla="*/ 46346 h 579177"/>
                  <a:gd name="connsiteX337" fmla="*/ 296955 w 957094"/>
                  <a:gd name="connsiteY337" fmla="*/ 46346 h 579177"/>
                  <a:gd name="connsiteX338" fmla="*/ 286227 w 957094"/>
                  <a:gd name="connsiteY338" fmla="*/ 46346 h 579177"/>
                  <a:gd name="connsiteX339" fmla="*/ 275499 w 957094"/>
                  <a:gd name="connsiteY339" fmla="*/ 46346 h 579177"/>
                  <a:gd name="connsiteX340" fmla="*/ 264771 w 957094"/>
                  <a:gd name="connsiteY340" fmla="*/ 46346 h 579177"/>
                  <a:gd name="connsiteX341" fmla="*/ 254043 w 957094"/>
                  <a:gd name="connsiteY341" fmla="*/ 46346 h 579177"/>
                  <a:gd name="connsiteX342" fmla="*/ 243315 w 957094"/>
                  <a:gd name="connsiteY342" fmla="*/ 46346 h 579177"/>
                  <a:gd name="connsiteX343" fmla="*/ 232587 w 957094"/>
                  <a:gd name="connsiteY343" fmla="*/ 46346 h 579177"/>
                  <a:gd name="connsiteX344" fmla="*/ 221858 w 957094"/>
                  <a:gd name="connsiteY344" fmla="*/ 46346 h 579177"/>
                  <a:gd name="connsiteX345" fmla="*/ 207554 w 957094"/>
                  <a:gd name="connsiteY345" fmla="*/ 41482 h 579177"/>
                  <a:gd name="connsiteX346" fmla="*/ 193250 w 957094"/>
                  <a:gd name="connsiteY346" fmla="*/ 36619 h 579177"/>
                  <a:gd name="connsiteX347" fmla="*/ 178946 w 957094"/>
                  <a:gd name="connsiteY347" fmla="*/ 31755 h 579177"/>
                  <a:gd name="connsiteX348" fmla="*/ 164642 w 957094"/>
                  <a:gd name="connsiteY348" fmla="*/ 26892 h 579177"/>
                  <a:gd name="connsiteX349" fmla="*/ 150337 w 957094"/>
                  <a:gd name="connsiteY349" fmla="*/ 21886 h 579177"/>
                  <a:gd name="connsiteX350" fmla="*/ 136033 w 957094"/>
                  <a:gd name="connsiteY350" fmla="*/ 16879 h 579177"/>
                  <a:gd name="connsiteX351" fmla="*/ 121729 w 957094"/>
                  <a:gd name="connsiteY351" fmla="*/ 11873 h 579177"/>
                  <a:gd name="connsiteX352" fmla="*/ 107425 w 957094"/>
                  <a:gd name="connsiteY352" fmla="*/ 6866 h 579177"/>
                  <a:gd name="connsiteX353" fmla="*/ 108855 w 957094"/>
                  <a:gd name="connsiteY353" fmla="*/ 5007 h 579177"/>
                  <a:gd name="connsiteX354" fmla="*/ 110715 w 957094"/>
                  <a:gd name="connsiteY354" fmla="*/ 0 h 579177"/>
                  <a:gd name="connsiteX355" fmla="*/ 107282 w 957094"/>
                  <a:gd name="connsiteY355" fmla="*/ 286 h 579177"/>
                  <a:gd name="connsiteX356" fmla="*/ 98699 w 957094"/>
                  <a:gd name="connsiteY356" fmla="*/ 1001 h 579177"/>
                  <a:gd name="connsiteX357" fmla="*/ 90117 w 957094"/>
                  <a:gd name="connsiteY357" fmla="*/ 1717 h 579177"/>
                  <a:gd name="connsiteX358" fmla="*/ 81534 w 957094"/>
                  <a:gd name="connsiteY358" fmla="*/ 2432 h 579177"/>
                  <a:gd name="connsiteX359" fmla="*/ 72951 w 957094"/>
                  <a:gd name="connsiteY359" fmla="*/ 3147 h 579177"/>
                  <a:gd name="connsiteX360" fmla="*/ 64369 w 957094"/>
                  <a:gd name="connsiteY360" fmla="*/ 3862 h 579177"/>
                  <a:gd name="connsiteX361" fmla="*/ 55786 w 957094"/>
                  <a:gd name="connsiteY361" fmla="*/ 4577 h 579177"/>
                  <a:gd name="connsiteX362" fmla="*/ 47204 w 957094"/>
                  <a:gd name="connsiteY362" fmla="*/ 5293 h 579177"/>
                  <a:gd name="connsiteX363" fmla="*/ 38621 w 957094"/>
                  <a:gd name="connsiteY363" fmla="*/ 6008 h 579177"/>
                  <a:gd name="connsiteX364" fmla="*/ 40624 w 957094"/>
                  <a:gd name="connsiteY364" fmla="*/ 12302 h 579177"/>
                  <a:gd name="connsiteX365" fmla="*/ 41482 w 957094"/>
                  <a:gd name="connsiteY365" fmla="*/ 13589 h 579177"/>
                  <a:gd name="connsiteX366" fmla="*/ 45201 w 957094"/>
                  <a:gd name="connsiteY366" fmla="*/ 17165 h 579177"/>
                  <a:gd name="connsiteX367" fmla="*/ 47204 w 957094"/>
                  <a:gd name="connsiteY367" fmla="*/ 23888 h 579177"/>
                  <a:gd name="connsiteX368" fmla="*/ 54070 w 957094"/>
                  <a:gd name="connsiteY368" fmla="*/ 28752 h 579177"/>
                  <a:gd name="connsiteX369" fmla="*/ 53927 w 957094"/>
                  <a:gd name="connsiteY369" fmla="*/ 31899 h 579177"/>
                  <a:gd name="connsiteX370" fmla="*/ 53069 w 957094"/>
                  <a:gd name="connsiteY370" fmla="*/ 32471 h 579177"/>
                  <a:gd name="connsiteX371" fmla="*/ 51638 w 957094"/>
                  <a:gd name="connsiteY371" fmla="*/ 32328 h 579177"/>
                  <a:gd name="connsiteX372" fmla="*/ 51066 w 957094"/>
                  <a:gd name="connsiteY372" fmla="*/ 32614 h 579177"/>
                  <a:gd name="connsiteX373" fmla="*/ 52640 w 957094"/>
                  <a:gd name="connsiteY373" fmla="*/ 33758 h 579177"/>
                  <a:gd name="connsiteX374" fmla="*/ 52783 w 957094"/>
                  <a:gd name="connsiteY374" fmla="*/ 38192 h 579177"/>
                  <a:gd name="connsiteX375" fmla="*/ 54356 w 957094"/>
                  <a:gd name="connsiteY375" fmla="*/ 40338 h 579177"/>
                  <a:gd name="connsiteX376" fmla="*/ 58933 w 957094"/>
                  <a:gd name="connsiteY376" fmla="*/ 44915 h 579177"/>
                  <a:gd name="connsiteX377" fmla="*/ 62652 w 957094"/>
                  <a:gd name="connsiteY377" fmla="*/ 50208 h 579177"/>
                  <a:gd name="connsiteX378" fmla="*/ 63368 w 957094"/>
                  <a:gd name="connsiteY378" fmla="*/ 52640 h 579177"/>
                  <a:gd name="connsiteX379" fmla="*/ 63368 w 957094"/>
                  <a:gd name="connsiteY379" fmla="*/ 55214 h 579177"/>
                  <a:gd name="connsiteX380" fmla="*/ 63797 w 957094"/>
                  <a:gd name="connsiteY380" fmla="*/ 57932 h 579177"/>
                  <a:gd name="connsiteX381" fmla="*/ 70806 w 957094"/>
                  <a:gd name="connsiteY381" fmla="*/ 63368 h 579177"/>
                  <a:gd name="connsiteX382" fmla="*/ 71664 w 957094"/>
                  <a:gd name="connsiteY382" fmla="*/ 66658 h 579177"/>
                  <a:gd name="connsiteX383" fmla="*/ 71807 w 957094"/>
                  <a:gd name="connsiteY383" fmla="*/ 71378 h 579177"/>
                  <a:gd name="connsiteX384" fmla="*/ 72808 w 957094"/>
                  <a:gd name="connsiteY384" fmla="*/ 76241 h 579177"/>
                  <a:gd name="connsiteX385" fmla="*/ 76957 w 957094"/>
                  <a:gd name="connsiteY385" fmla="*/ 78101 h 579177"/>
                  <a:gd name="connsiteX386" fmla="*/ 78244 w 957094"/>
                  <a:gd name="connsiteY386" fmla="*/ 79961 h 579177"/>
                  <a:gd name="connsiteX387" fmla="*/ 79102 w 957094"/>
                  <a:gd name="connsiteY387" fmla="*/ 87256 h 579177"/>
                  <a:gd name="connsiteX388" fmla="*/ 78530 w 957094"/>
                  <a:gd name="connsiteY388" fmla="*/ 91404 h 579177"/>
                  <a:gd name="connsiteX389" fmla="*/ 80390 w 957094"/>
                  <a:gd name="connsiteY389" fmla="*/ 92262 h 579177"/>
                  <a:gd name="connsiteX390" fmla="*/ 82678 w 957094"/>
                  <a:gd name="connsiteY390" fmla="*/ 98127 h 579177"/>
                  <a:gd name="connsiteX391" fmla="*/ 85968 w 957094"/>
                  <a:gd name="connsiteY391" fmla="*/ 100702 h 579177"/>
                  <a:gd name="connsiteX392" fmla="*/ 93693 w 957094"/>
                  <a:gd name="connsiteY392" fmla="*/ 105565 h 579177"/>
                  <a:gd name="connsiteX393" fmla="*/ 98127 w 957094"/>
                  <a:gd name="connsiteY393" fmla="*/ 108998 h 579177"/>
                  <a:gd name="connsiteX394" fmla="*/ 103276 w 957094"/>
                  <a:gd name="connsiteY394" fmla="*/ 110429 h 579177"/>
                  <a:gd name="connsiteX395" fmla="*/ 104993 w 957094"/>
                  <a:gd name="connsiteY395" fmla="*/ 111573 h 579177"/>
                  <a:gd name="connsiteX396" fmla="*/ 106852 w 957094"/>
                  <a:gd name="connsiteY396" fmla="*/ 113862 h 579177"/>
                  <a:gd name="connsiteX397" fmla="*/ 113289 w 957094"/>
                  <a:gd name="connsiteY397" fmla="*/ 120013 h 579177"/>
                  <a:gd name="connsiteX398" fmla="*/ 124017 w 957094"/>
                  <a:gd name="connsiteY398" fmla="*/ 131885 h 579177"/>
                  <a:gd name="connsiteX399" fmla="*/ 129024 w 957094"/>
                  <a:gd name="connsiteY399" fmla="*/ 135890 h 579177"/>
                  <a:gd name="connsiteX400" fmla="*/ 131885 w 957094"/>
                  <a:gd name="connsiteY400" fmla="*/ 141755 h 579177"/>
                  <a:gd name="connsiteX401" fmla="*/ 130597 w 957094"/>
                  <a:gd name="connsiteY401" fmla="*/ 148478 h 579177"/>
                  <a:gd name="connsiteX402" fmla="*/ 127737 w 957094"/>
                  <a:gd name="connsiteY402" fmla="*/ 155201 h 579177"/>
                  <a:gd name="connsiteX403" fmla="*/ 125305 w 957094"/>
                  <a:gd name="connsiteY403" fmla="*/ 157776 h 579177"/>
                  <a:gd name="connsiteX404" fmla="*/ 125734 w 957094"/>
                  <a:gd name="connsiteY404" fmla="*/ 158634 h 579177"/>
                  <a:gd name="connsiteX405" fmla="*/ 128595 w 957094"/>
                  <a:gd name="connsiteY405" fmla="*/ 158205 h 579177"/>
                  <a:gd name="connsiteX406" fmla="*/ 128595 w 957094"/>
                  <a:gd name="connsiteY406" fmla="*/ 159921 h 579177"/>
                  <a:gd name="connsiteX407" fmla="*/ 128023 w 957094"/>
                  <a:gd name="connsiteY407" fmla="*/ 161066 h 579177"/>
                  <a:gd name="connsiteX408" fmla="*/ 129310 w 957094"/>
                  <a:gd name="connsiteY408" fmla="*/ 164498 h 579177"/>
                  <a:gd name="connsiteX409" fmla="*/ 131313 w 957094"/>
                  <a:gd name="connsiteY409" fmla="*/ 166215 h 579177"/>
                  <a:gd name="connsiteX410" fmla="*/ 129310 w 957094"/>
                  <a:gd name="connsiteY410" fmla="*/ 166358 h 579177"/>
                  <a:gd name="connsiteX411" fmla="*/ 126449 w 957094"/>
                  <a:gd name="connsiteY411" fmla="*/ 164785 h 579177"/>
                  <a:gd name="connsiteX412" fmla="*/ 124304 w 957094"/>
                  <a:gd name="connsiteY412" fmla="*/ 162925 h 579177"/>
                  <a:gd name="connsiteX413" fmla="*/ 124733 w 957094"/>
                  <a:gd name="connsiteY413" fmla="*/ 160922 h 579177"/>
                  <a:gd name="connsiteX414" fmla="*/ 124447 w 957094"/>
                  <a:gd name="connsiteY414" fmla="*/ 159778 h 579177"/>
                  <a:gd name="connsiteX415" fmla="*/ 122301 w 957094"/>
                  <a:gd name="connsiteY415" fmla="*/ 160779 h 579177"/>
                  <a:gd name="connsiteX416" fmla="*/ 120012 w 957094"/>
                  <a:gd name="connsiteY416" fmla="*/ 162210 h 579177"/>
                  <a:gd name="connsiteX417" fmla="*/ 116293 w 957094"/>
                  <a:gd name="connsiteY417" fmla="*/ 162639 h 579177"/>
                  <a:gd name="connsiteX418" fmla="*/ 108569 w 957094"/>
                  <a:gd name="connsiteY418" fmla="*/ 161209 h 579177"/>
                  <a:gd name="connsiteX419" fmla="*/ 102132 w 957094"/>
                  <a:gd name="connsiteY419" fmla="*/ 160779 h 579177"/>
                  <a:gd name="connsiteX420" fmla="*/ 102275 w 957094"/>
                  <a:gd name="connsiteY420" fmla="*/ 162210 h 579177"/>
                  <a:gd name="connsiteX421" fmla="*/ 103419 w 957094"/>
                  <a:gd name="connsiteY421" fmla="*/ 164213 h 579177"/>
                  <a:gd name="connsiteX422" fmla="*/ 107425 w 957094"/>
                  <a:gd name="connsiteY422" fmla="*/ 166644 h 579177"/>
                  <a:gd name="connsiteX423" fmla="*/ 111716 w 957094"/>
                  <a:gd name="connsiteY423" fmla="*/ 170506 h 579177"/>
                  <a:gd name="connsiteX424" fmla="*/ 117008 w 957094"/>
                  <a:gd name="connsiteY424" fmla="*/ 174082 h 579177"/>
                  <a:gd name="connsiteX425" fmla="*/ 118296 w 957094"/>
                  <a:gd name="connsiteY425" fmla="*/ 175799 h 579177"/>
                  <a:gd name="connsiteX426" fmla="*/ 118868 w 957094"/>
                  <a:gd name="connsiteY426" fmla="*/ 178803 h 579177"/>
                  <a:gd name="connsiteX427" fmla="*/ 119869 w 957094"/>
                  <a:gd name="connsiteY427" fmla="*/ 180948 h 579177"/>
                  <a:gd name="connsiteX428" fmla="*/ 123302 w 957094"/>
                  <a:gd name="connsiteY428" fmla="*/ 182951 h 579177"/>
                  <a:gd name="connsiteX429" fmla="*/ 127307 w 957094"/>
                  <a:gd name="connsiteY429" fmla="*/ 183380 h 579177"/>
                  <a:gd name="connsiteX430" fmla="*/ 130025 w 957094"/>
                  <a:gd name="connsiteY430" fmla="*/ 184524 h 579177"/>
                  <a:gd name="connsiteX431" fmla="*/ 133458 w 957094"/>
                  <a:gd name="connsiteY431" fmla="*/ 188387 h 579177"/>
                  <a:gd name="connsiteX432" fmla="*/ 135318 w 957094"/>
                  <a:gd name="connsiteY432" fmla="*/ 188530 h 579177"/>
                  <a:gd name="connsiteX433" fmla="*/ 138179 w 957094"/>
                  <a:gd name="connsiteY433" fmla="*/ 189102 h 579177"/>
                  <a:gd name="connsiteX434" fmla="*/ 140753 w 957094"/>
                  <a:gd name="connsiteY434" fmla="*/ 192249 h 579177"/>
                  <a:gd name="connsiteX435" fmla="*/ 142470 w 957094"/>
                  <a:gd name="connsiteY435" fmla="*/ 194824 h 579177"/>
                  <a:gd name="connsiteX436" fmla="*/ 145617 w 957094"/>
                  <a:gd name="connsiteY436" fmla="*/ 197112 h 579177"/>
                  <a:gd name="connsiteX437" fmla="*/ 150766 w 957094"/>
                  <a:gd name="connsiteY437" fmla="*/ 194680 h 579177"/>
                  <a:gd name="connsiteX438" fmla="*/ 155344 w 957094"/>
                  <a:gd name="connsiteY438" fmla="*/ 194824 h 579177"/>
                  <a:gd name="connsiteX439" fmla="*/ 157346 w 957094"/>
                  <a:gd name="connsiteY439" fmla="*/ 192678 h 579177"/>
                  <a:gd name="connsiteX440" fmla="*/ 158920 w 957094"/>
                  <a:gd name="connsiteY440" fmla="*/ 189817 h 579177"/>
                  <a:gd name="connsiteX441" fmla="*/ 159349 w 957094"/>
                  <a:gd name="connsiteY441" fmla="*/ 194824 h 579177"/>
                  <a:gd name="connsiteX442" fmla="*/ 160064 w 957094"/>
                  <a:gd name="connsiteY442" fmla="*/ 197255 h 579177"/>
                  <a:gd name="connsiteX443" fmla="*/ 163068 w 957094"/>
                  <a:gd name="connsiteY443" fmla="*/ 201547 h 579177"/>
                  <a:gd name="connsiteX444" fmla="*/ 173939 w 957094"/>
                  <a:gd name="connsiteY444" fmla="*/ 210129 h 579177"/>
                  <a:gd name="connsiteX445" fmla="*/ 177944 w 957094"/>
                  <a:gd name="connsiteY445" fmla="*/ 211559 h 579177"/>
                  <a:gd name="connsiteX446" fmla="*/ 182379 w 957094"/>
                  <a:gd name="connsiteY446" fmla="*/ 213419 h 579177"/>
                  <a:gd name="connsiteX447" fmla="*/ 188530 w 957094"/>
                  <a:gd name="connsiteY447" fmla="*/ 223146 h 579177"/>
                  <a:gd name="connsiteX448" fmla="*/ 190103 w 957094"/>
                  <a:gd name="connsiteY448" fmla="*/ 227866 h 579177"/>
                  <a:gd name="connsiteX449" fmla="*/ 190246 w 957094"/>
                  <a:gd name="connsiteY449" fmla="*/ 232158 h 579177"/>
                  <a:gd name="connsiteX450" fmla="*/ 190818 w 957094"/>
                  <a:gd name="connsiteY450" fmla="*/ 233588 h 579177"/>
                  <a:gd name="connsiteX451" fmla="*/ 191533 w 957094"/>
                  <a:gd name="connsiteY451" fmla="*/ 234017 h 579177"/>
                  <a:gd name="connsiteX452" fmla="*/ 191962 w 957094"/>
                  <a:gd name="connsiteY452" fmla="*/ 236735 h 579177"/>
                  <a:gd name="connsiteX453" fmla="*/ 191247 w 957094"/>
                  <a:gd name="connsiteY453" fmla="*/ 242027 h 579177"/>
                  <a:gd name="connsiteX454" fmla="*/ 189674 w 957094"/>
                  <a:gd name="connsiteY454" fmla="*/ 251039 h 579177"/>
                  <a:gd name="connsiteX455" fmla="*/ 189960 w 957094"/>
                  <a:gd name="connsiteY455" fmla="*/ 254472 h 579177"/>
                  <a:gd name="connsiteX456" fmla="*/ 191390 w 957094"/>
                  <a:gd name="connsiteY456" fmla="*/ 257476 h 579177"/>
                  <a:gd name="connsiteX457" fmla="*/ 198113 w 957094"/>
                  <a:gd name="connsiteY457" fmla="*/ 262911 h 579177"/>
                  <a:gd name="connsiteX458" fmla="*/ 198829 w 957094"/>
                  <a:gd name="connsiteY458" fmla="*/ 264199 h 579177"/>
                  <a:gd name="connsiteX459" fmla="*/ 198972 w 957094"/>
                  <a:gd name="connsiteY459" fmla="*/ 266058 h 579177"/>
                  <a:gd name="connsiteX460" fmla="*/ 199544 w 957094"/>
                  <a:gd name="connsiteY460" fmla="*/ 267060 h 579177"/>
                  <a:gd name="connsiteX461" fmla="*/ 201117 w 957094"/>
                  <a:gd name="connsiteY461" fmla="*/ 266631 h 579177"/>
                  <a:gd name="connsiteX462" fmla="*/ 203120 w 957094"/>
                  <a:gd name="connsiteY462" fmla="*/ 266631 h 579177"/>
                  <a:gd name="connsiteX463" fmla="*/ 206267 w 957094"/>
                  <a:gd name="connsiteY463" fmla="*/ 270207 h 579177"/>
                  <a:gd name="connsiteX464" fmla="*/ 211130 w 957094"/>
                  <a:gd name="connsiteY464" fmla="*/ 273783 h 579177"/>
                  <a:gd name="connsiteX465" fmla="*/ 222717 w 957094"/>
                  <a:gd name="connsiteY465" fmla="*/ 280935 h 579177"/>
                  <a:gd name="connsiteX466" fmla="*/ 227008 w 957094"/>
                  <a:gd name="connsiteY466" fmla="*/ 285226 h 579177"/>
                  <a:gd name="connsiteX467" fmla="*/ 231013 w 957094"/>
                  <a:gd name="connsiteY467" fmla="*/ 288230 h 579177"/>
                  <a:gd name="connsiteX468" fmla="*/ 235018 w 957094"/>
                  <a:gd name="connsiteY468" fmla="*/ 292664 h 579177"/>
                  <a:gd name="connsiteX469" fmla="*/ 243029 w 957094"/>
                  <a:gd name="connsiteY469" fmla="*/ 296812 h 579177"/>
                  <a:gd name="connsiteX470" fmla="*/ 245317 w 957094"/>
                  <a:gd name="connsiteY470" fmla="*/ 299530 h 579177"/>
                  <a:gd name="connsiteX471" fmla="*/ 246605 w 957094"/>
                  <a:gd name="connsiteY471" fmla="*/ 302820 h 579177"/>
                  <a:gd name="connsiteX472" fmla="*/ 248464 w 957094"/>
                  <a:gd name="connsiteY472" fmla="*/ 305109 h 579177"/>
                  <a:gd name="connsiteX473" fmla="*/ 251325 w 957094"/>
                  <a:gd name="connsiteY473" fmla="*/ 315694 h 579177"/>
                  <a:gd name="connsiteX474" fmla="*/ 253757 w 957094"/>
                  <a:gd name="connsiteY474" fmla="*/ 319270 h 579177"/>
                  <a:gd name="connsiteX475" fmla="*/ 256188 w 957094"/>
                  <a:gd name="connsiteY475" fmla="*/ 319556 h 579177"/>
                  <a:gd name="connsiteX476" fmla="*/ 259192 w 957094"/>
                  <a:gd name="connsiteY476" fmla="*/ 318412 h 579177"/>
                  <a:gd name="connsiteX477" fmla="*/ 262053 w 957094"/>
                  <a:gd name="connsiteY477" fmla="*/ 316552 h 579177"/>
                  <a:gd name="connsiteX478" fmla="*/ 265057 w 957094"/>
                  <a:gd name="connsiteY478" fmla="*/ 313549 h 579177"/>
                  <a:gd name="connsiteX479" fmla="*/ 269062 w 957094"/>
                  <a:gd name="connsiteY479" fmla="*/ 310974 h 579177"/>
                  <a:gd name="connsiteX480" fmla="*/ 270207 w 957094"/>
                  <a:gd name="connsiteY480" fmla="*/ 309257 h 579177"/>
                  <a:gd name="connsiteX481" fmla="*/ 271494 w 957094"/>
                  <a:gd name="connsiteY481" fmla="*/ 303249 h 579177"/>
                  <a:gd name="connsiteX482" fmla="*/ 271351 w 957094"/>
                  <a:gd name="connsiteY482" fmla="*/ 300818 h 579177"/>
                  <a:gd name="connsiteX483" fmla="*/ 268633 w 957094"/>
                  <a:gd name="connsiteY483" fmla="*/ 297099 h 579177"/>
                  <a:gd name="connsiteX484" fmla="*/ 263627 w 957094"/>
                  <a:gd name="connsiteY484" fmla="*/ 295096 h 579177"/>
                  <a:gd name="connsiteX485" fmla="*/ 262625 w 957094"/>
                  <a:gd name="connsiteY485" fmla="*/ 290519 h 579177"/>
                  <a:gd name="connsiteX486" fmla="*/ 260623 w 957094"/>
                  <a:gd name="connsiteY486" fmla="*/ 288516 h 579177"/>
                  <a:gd name="connsiteX487" fmla="*/ 259621 w 957094"/>
                  <a:gd name="connsiteY487" fmla="*/ 286227 h 579177"/>
                  <a:gd name="connsiteX488" fmla="*/ 257190 w 957094"/>
                  <a:gd name="connsiteY488" fmla="*/ 283223 h 579177"/>
                  <a:gd name="connsiteX489" fmla="*/ 254472 w 957094"/>
                  <a:gd name="connsiteY489" fmla="*/ 280792 h 579177"/>
                  <a:gd name="connsiteX490" fmla="*/ 253184 w 957094"/>
                  <a:gd name="connsiteY490" fmla="*/ 278646 h 579177"/>
                  <a:gd name="connsiteX491" fmla="*/ 245889 w 957094"/>
                  <a:gd name="connsiteY491" fmla="*/ 273211 h 579177"/>
                  <a:gd name="connsiteX492" fmla="*/ 244602 w 957094"/>
                  <a:gd name="connsiteY492" fmla="*/ 273353 h 579177"/>
                  <a:gd name="connsiteX493" fmla="*/ 243887 w 957094"/>
                  <a:gd name="connsiteY493" fmla="*/ 274355 h 579177"/>
                  <a:gd name="connsiteX494" fmla="*/ 244030 w 957094"/>
                  <a:gd name="connsiteY494" fmla="*/ 275785 h 579177"/>
                  <a:gd name="connsiteX495" fmla="*/ 244745 w 957094"/>
                  <a:gd name="connsiteY495" fmla="*/ 277788 h 579177"/>
                  <a:gd name="connsiteX496" fmla="*/ 244030 w 957094"/>
                  <a:gd name="connsiteY496" fmla="*/ 279504 h 579177"/>
                  <a:gd name="connsiteX497" fmla="*/ 242599 w 957094"/>
                  <a:gd name="connsiteY497" fmla="*/ 280792 h 579177"/>
                  <a:gd name="connsiteX498" fmla="*/ 241312 w 957094"/>
                  <a:gd name="connsiteY498" fmla="*/ 279791 h 579177"/>
                  <a:gd name="connsiteX499" fmla="*/ 241598 w 957094"/>
                  <a:gd name="connsiteY499" fmla="*/ 278646 h 579177"/>
                  <a:gd name="connsiteX500" fmla="*/ 240883 w 957094"/>
                  <a:gd name="connsiteY500" fmla="*/ 278074 h 579177"/>
                  <a:gd name="connsiteX501" fmla="*/ 237164 w 957094"/>
                  <a:gd name="connsiteY501" fmla="*/ 277073 h 579177"/>
                  <a:gd name="connsiteX502" fmla="*/ 233731 w 957094"/>
                  <a:gd name="connsiteY502" fmla="*/ 273068 h 579177"/>
                  <a:gd name="connsiteX503" fmla="*/ 231442 w 957094"/>
                  <a:gd name="connsiteY503" fmla="*/ 265200 h 579177"/>
                  <a:gd name="connsiteX504" fmla="*/ 231585 w 957094"/>
                  <a:gd name="connsiteY504" fmla="*/ 262625 h 579177"/>
                  <a:gd name="connsiteX505" fmla="*/ 233159 w 957094"/>
                  <a:gd name="connsiteY505" fmla="*/ 258906 h 579177"/>
                  <a:gd name="connsiteX506" fmla="*/ 232873 w 957094"/>
                  <a:gd name="connsiteY506" fmla="*/ 256332 h 579177"/>
                  <a:gd name="connsiteX507" fmla="*/ 230727 w 957094"/>
                  <a:gd name="connsiteY507" fmla="*/ 252326 h 579177"/>
                  <a:gd name="connsiteX508" fmla="*/ 226579 w 957094"/>
                  <a:gd name="connsiteY508" fmla="*/ 247606 h 579177"/>
                  <a:gd name="connsiteX509" fmla="*/ 223003 w 957094"/>
                  <a:gd name="connsiteY509" fmla="*/ 238737 h 579177"/>
                  <a:gd name="connsiteX510" fmla="*/ 222431 w 957094"/>
                  <a:gd name="connsiteY510" fmla="*/ 235304 h 579177"/>
                  <a:gd name="connsiteX511" fmla="*/ 218997 w 957094"/>
                  <a:gd name="connsiteY511" fmla="*/ 233874 h 579177"/>
                  <a:gd name="connsiteX512" fmla="*/ 214706 w 957094"/>
                  <a:gd name="connsiteY512" fmla="*/ 226865 h 579177"/>
                  <a:gd name="connsiteX513" fmla="*/ 213562 w 957094"/>
                  <a:gd name="connsiteY513" fmla="*/ 222288 h 579177"/>
                  <a:gd name="connsiteX514" fmla="*/ 213562 w 957094"/>
                  <a:gd name="connsiteY514" fmla="*/ 215994 h 579177"/>
                  <a:gd name="connsiteX515" fmla="*/ 211416 w 957094"/>
                  <a:gd name="connsiteY515" fmla="*/ 211559 h 579177"/>
                  <a:gd name="connsiteX516" fmla="*/ 210987 w 957094"/>
                  <a:gd name="connsiteY516" fmla="*/ 208842 h 579177"/>
                  <a:gd name="connsiteX517" fmla="*/ 209557 w 957094"/>
                  <a:gd name="connsiteY517" fmla="*/ 206982 h 579177"/>
                  <a:gd name="connsiteX518" fmla="*/ 209414 w 957094"/>
                  <a:gd name="connsiteY518" fmla="*/ 203835 h 579177"/>
                  <a:gd name="connsiteX519" fmla="*/ 207125 w 957094"/>
                  <a:gd name="connsiteY519" fmla="*/ 201547 h 579177"/>
                  <a:gd name="connsiteX520" fmla="*/ 206410 w 957094"/>
                  <a:gd name="connsiteY520" fmla="*/ 197398 h 579177"/>
                  <a:gd name="connsiteX521" fmla="*/ 199544 w 957094"/>
                  <a:gd name="connsiteY521" fmla="*/ 191820 h 579177"/>
                  <a:gd name="connsiteX522" fmla="*/ 198685 w 957094"/>
                  <a:gd name="connsiteY522" fmla="*/ 192249 h 579177"/>
                  <a:gd name="connsiteX523" fmla="*/ 198829 w 957094"/>
                  <a:gd name="connsiteY523" fmla="*/ 195825 h 579177"/>
                  <a:gd name="connsiteX524" fmla="*/ 199973 w 957094"/>
                  <a:gd name="connsiteY524" fmla="*/ 198113 h 579177"/>
                  <a:gd name="connsiteX525" fmla="*/ 202405 w 957094"/>
                  <a:gd name="connsiteY525" fmla="*/ 201547 h 579177"/>
                  <a:gd name="connsiteX526" fmla="*/ 201689 w 957094"/>
                  <a:gd name="connsiteY526" fmla="*/ 202119 h 579177"/>
                  <a:gd name="connsiteX527" fmla="*/ 200831 w 957094"/>
                  <a:gd name="connsiteY527" fmla="*/ 201832 h 579177"/>
                  <a:gd name="connsiteX528" fmla="*/ 197541 w 957094"/>
                  <a:gd name="connsiteY528" fmla="*/ 198400 h 579177"/>
                  <a:gd name="connsiteX529" fmla="*/ 196969 w 957094"/>
                  <a:gd name="connsiteY529" fmla="*/ 193250 h 579177"/>
                  <a:gd name="connsiteX530" fmla="*/ 193107 w 957094"/>
                  <a:gd name="connsiteY530" fmla="*/ 189102 h 579177"/>
                  <a:gd name="connsiteX531" fmla="*/ 192964 w 957094"/>
                  <a:gd name="connsiteY531" fmla="*/ 187671 h 579177"/>
                  <a:gd name="connsiteX532" fmla="*/ 193250 w 957094"/>
                  <a:gd name="connsiteY532" fmla="*/ 185383 h 579177"/>
                  <a:gd name="connsiteX533" fmla="*/ 190389 w 957094"/>
                  <a:gd name="connsiteY533" fmla="*/ 183237 h 579177"/>
                  <a:gd name="connsiteX534" fmla="*/ 187528 w 957094"/>
                  <a:gd name="connsiteY534" fmla="*/ 181950 h 579177"/>
                  <a:gd name="connsiteX535" fmla="*/ 184810 w 957094"/>
                  <a:gd name="connsiteY535" fmla="*/ 176800 h 579177"/>
                  <a:gd name="connsiteX536" fmla="*/ 183380 w 957094"/>
                  <a:gd name="connsiteY536" fmla="*/ 171078 h 579177"/>
                  <a:gd name="connsiteX537" fmla="*/ 176657 w 957094"/>
                  <a:gd name="connsiteY537" fmla="*/ 166787 h 579177"/>
                  <a:gd name="connsiteX538" fmla="*/ 171221 w 957094"/>
                  <a:gd name="connsiteY538" fmla="*/ 161352 h 579177"/>
                  <a:gd name="connsiteX539" fmla="*/ 170506 w 957094"/>
                  <a:gd name="connsiteY539" fmla="*/ 158920 h 579177"/>
                  <a:gd name="connsiteX540" fmla="*/ 170792 w 957094"/>
                  <a:gd name="connsiteY540" fmla="*/ 155916 h 579177"/>
                  <a:gd name="connsiteX541" fmla="*/ 169076 w 957094"/>
                  <a:gd name="connsiteY541" fmla="*/ 152769 h 579177"/>
                  <a:gd name="connsiteX542" fmla="*/ 169505 w 957094"/>
                  <a:gd name="connsiteY542" fmla="*/ 149050 h 579177"/>
                  <a:gd name="connsiteX543" fmla="*/ 167359 w 957094"/>
                  <a:gd name="connsiteY543" fmla="*/ 146332 h 579177"/>
                  <a:gd name="connsiteX544" fmla="*/ 167502 w 957094"/>
                  <a:gd name="connsiteY544" fmla="*/ 144473 h 579177"/>
                  <a:gd name="connsiteX545" fmla="*/ 167359 w 957094"/>
                  <a:gd name="connsiteY545" fmla="*/ 142041 h 579177"/>
                  <a:gd name="connsiteX546" fmla="*/ 164784 w 957094"/>
                  <a:gd name="connsiteY546" fmla="*/ 141040 h 579177"/>
                  <a:gd name="connsiteX547" fmla="*/ 162496 w 957094"/>
                  <a:gd name="connsiteY547" fmla="*/ 140467 h 579177"/>
                  <a:gd name="connsiteX548" fmla="*/ 160636 w 957094"/>
                  <a:gd name="connsiteY548" fmla="*/ 139180 h 579177"/>
                  <a:gd name="connsiteX549" fmla="*/ 157203 w 957094"/>
                  <a:gd name="connsiteY549" fmla="*/ 129882 h 579177"/>
                  <a:gd name="connsiteX550" fmla="*/ 155630 w 957094"/>
                  <a:gd name="connsiteY550" fmla="*/ 129167 h 579177"/>
                  <a:gd name="connsiteX551" fmla="*/ 153770 w 957094"/>
                  <a:gd name="connsiteY551" fmla="*/ 129310 h 579177"/>
                  <a:gd name="connsiteX552" fmla="*/ 153341 w 957094"/>
                  <a:gd name="connsiteY552" fmla="*/ 128452 h 579177"/>
                  <a:gd name="connsiteX553" fmla="*/ 153484 w 957094"/>
                  <a:gd name="connsiteY553" fmla="*/ 127308 h 579177"/>
                  <a:gd name="connsiteX554" fmla="*/ 151911 w 957094"/>
                  <a:gd name="connsiteY554" fmla="*/ 124876 h 579177"/>
                  <a:gd name="connsiteX555" fmla="*/ 148335 w 957094"/>
                  <a:gd name="connsiteY555" fmla="*/ 125591 h 579177"/>
                  <a:gd name="connsiteX556" fmla="*/ 147190 w 957094"/>
                  <a:gd name="connsiteY556" fmla="*/ 122444 h 579177"/>
                  <a:gd name="connsiteX557" fmla="*/ 147047 w 957094"/>
                  <a:gd name="connsiteY557" fmla="*/ 119869 h 579177"/>
                  <a:gd name="connsiteX558" fmla="*/ 140753 w 957094"/>
                  <a:gd name="connsiteY558" fmla="*/ 111144 h 579177"/>
                  <a:gd name="connsiteX559" fmla="*/ 138465 w 957094"/>
                  <a:gd name="connsiteY559" fmla="*/ 108712 h 579177"/>
                  <a:gd name="connsiteX560" fmla="*/ 131456 w 957094"/>
                  <a:gd name="connsiteY560" fmla="*/ 103133 h 579177"/>
                  <a:gd name="connsiteX561" fmla="*/ 127880 w 957094"/>
                  <a:gd name="connsiteY561" fmla="*/ 98985 h 579177"/>
                  <a:gd name="connsiteX562" fmla="*/ 122015 w 957094"/>
                  <a:gd name="connsiteY562" fmla="*/ 95838 h 579177"/>
                  <a:gd name="connsiteX563" fmla="*/ 121014 w 957094"/>
                  <a:gd name="connsiteY563" fmla="*/ 93693 h 579177"/>
                  <a:gd name="connsiteX564" fmla="*/ 116579 w 957094"/>
                  <a:gd name="connsiteY564" fmla="*/ 89545 h 579177"/>
                  <a:gd name="connsiteX565" fmla="*/ 114148 w 957094"/>
                  <a:gd name="connsiteY565" fmla="*/ 85110 h 579177"/>
                  <a:gd name="connsiteX566" fmla="*/ 113575 w 957094"/>
                  <a:gd name="connsiteY566" fmla="*/ 82392 h 579177"/>
                  <a:gd name="connsiteX567" fmla="*/ 114005 w 957094"/>
                  <a:gd name="connsiteY567" fmla="*/ 73524 h 579177"/>
                  <a:gd name="connsiteX568" fmla="*/ 112431 w 957094"/>
                  <a:gd name="connsiteY568" fmla="*/ 69805 h 579177"/>
                  <a:gd name="connsiteX569" fmla="*/ 111859 w 957094"/>
                  <a:gd name="connsiteY569" fmla="*/ 65084 h 579177"/>
                  <a:gd name="connsiteX570" fmla="*/ 110142 w 957094"/>
                  <a:gd name="connsiteY570" fmla="*/ 58647 h 579177"/>
                  <a:gd name="connsiteX571" fmla="*/ 107568 w 957094"/>
                  <a:gd name="connsiteY571" fmla="*/ 54642 h 579177"/>
                  <a:gd name="connsiteX572" fmla="*/ 106423 w 957094"/>
                  <a:gd name="connsiteY572" fmla="*/ 52068 h 579177"/>
                  <a:gd name="connsiteX573" fmla="*/ 107425 w 957094"/>
                  <a:gd name="connsiteY573" fmla="*/ 39337 h 579177"/>
                  <a:gd name="connsiteX574" fmla="*/ 109141 w 957094"/>
                  <a:gd name="connsiteY574" fmla="*/ 35761 h 579177"/>
                  <a:gd name="connsiteX575" fmla="*/ 107711 w 957094"/>
                  <a:gd name="connsiteY575" fmla="*/ 30754 h 579177"/>
                  <a:gd name="connsiteX576" fmla="*/ 105994 w 957094"/>
                  <a:gd name="connsiteY576" fmla="*/ 29038 h 579177"/>
                  <a:gd name="connsiteX577" fmla="*/ 104850 w 957094"/>
                  <a:gd name="connsiteY577" fmla="*/ 27321 h 579177"/>
                  <a:gd name="connsiteX578" fmla="*/ 110715 w 957094"/>
                  <a:gd name="connsiteY578" fmla="*/ 30468 h 579177"/>
                  <a:gd name="connsiteX579" fmla="*/ 112002 w 957094"/>
                  <a:gd name="connsiteY579" fmla="*/ 31469 h 579177"/>
                  <a:gd name="connsiteX580" fmla="*/ 114720 w 957094"/>
                  <a:gd name="connsiteY580" fmla="*/ 32042 h 579177"/>
                  <a:gd name="connsiteX581" fmla="*/ 116579 w 957094"/>
                  <a:gd name="connsiteY581" fmla="*/ 33043 h 579177"/>
                  <a:gd name="connsiteX582" fmla="*/ 125162 w 957094"/>
                  <a:gd name="connsiteY582" fmla="*/ 39051 h 579177"/>
                  <a:gd name="connsiteX583" fmla="*/ 128595 w 957094"/>
                  <a:gd name="connsiteY583" fmla="*/ 40624 h 579177"/>
                  <a:gd name="connsiteX584" fmla="*/ 130597 w 957094"/>
                  <a:gd name="connsiteY584" fmla="*/ 40481 h 579177"/>
                  <a:gd name="connsiteX585" fmla="*/ 133029 w 957094"/>
                  <a:gd name="connsiteY585" fmla="*/ 40052 h 579177"/>
                  <a:gd name="connsiteX586" fmla="*/ 133744 w 957094"/>
                  <a:gd name="connsiteY586" fmla="*/ 37763 h 579177"/>
                  <a:gd name="connsiteX587" fmla="*/ 134603 w 957094"/>
                  <a:gd name="connsiteY587" fmla="*/ 36476 h 579177"/>
                  <a:gd name="connsiteX588" fmla="*/ 140324 w 957094"/>
                  <a:gd name="connsiteY588" fmla="*/ 38907 h 579177"/>
                  <a:gd name="connsiteX589" fmla="*/ 142184 w 957094"/>
                  <a:gd name="connsiteY589" fmla="*/ 40052 h 579177"/>
                  <a:gd name="connsiteX590" fmla="*/ 144186 w 957094"/>
                  <a:gd name="connsiteY590" fmla="*/ 41911 h 579177"/>
                  <a:gd name="connsiteX591" fmla="*/ 144473 w 957094"/>
                  <a:gd name="connsiteY591" fmla="*/ 45917 h 579177"/>
                  <a:gd name="connsiteX592" fmla="*/ 148764 w 957094"/>
                  <a:gd name="connsiteY592" fmla="*/ 47633 h 579177"/>
                  <a:gd name="connsiteX593" fmla="*/ 156345 w 957094"/>
                  <a:gd name="connsiteY593" fmla="*/ 48921 h 579177"/>
                  <a:gd name="connsiteX594" fmla="*/ 157775 w 957094"/>
                  <a:gd name="connsiteY594" fmla="*/ 49636 h 579177"/>
                  <a:gd name="connsiteX595" fmla="*/ 160922 w 957094"/>
                  <a:gd name="connsiteY595" fmla="*/ 50637 h 579177"/>
                  <a:gd name="connsiteX596" fmla="*/ 162067 w 957094"/>
                  <a:gd name="connsiteY596" fmla="*/ 51495 h 579177"/>
                  <a:gd name="connsiteX597" fmla="*/ 162210 w 957094"/>
                  <a:gd name="connsiteY597" fmla="*/ 54499 h 579177"/>
                  <a:gd name="connsiteX598" fmla="*/ 161351 w 957094"/>
                  <a:gd name="connsiteY598" fmla="*/ 55357 h 579177"/>
                  <a:gd name="connsiteX599" fmla="*/ 160350 w 957094"/>
                  <a:gd name="connsiteY599" fmla="*/ 54785 h 579177"/>
                  <a:gd name="connsiteX600" fmla="*/ 160064 w 957094"/>
                  <a:gd name="connsiteY600" fmla="*/ 55787 h 579177"/>
                  <a:gd name="connsiteX601" fmla="*/ 160493 w 957094"/>
                  <a:gd name="connsiteY601" fmla="*/ 56502 h 579177"/>
                  <a:gd name="connsiteX602" fmla="*/ 161065 w 957094"/>
                  <a:gd name="connsiteY602" fmla="*/ 59506 h 579177"/>
                  <a:gd name="connsiteX603" fmla="*/ 160350 w 957094"/>
                  <a:gd name="connsiteY603" fmla="*/ 64369 h 579177"/>
                  <a:gd name="connsiteX604" fmla="*/ 161924 w 957094"/>
                  <a:gd name="connsiteY604" fmla="*/ 69089 h 579177"/>
                  <a:gd name="connsiteX605" fmla="*/ 165071 w 957094"/>
                  <a:gd name="connsiteY605" fmla="*/ 73810 h 579177"/>
                  <a:gd name="connsiteX606" fmla="*/ 168933 w 957094"/>
                  <a:gd name="connsiteY606" fmla="*/ 80676 h 579177"/>
                  <a:gd name="connsiteX607" fmla="*/ 170935 w 957094"/>
                  <a:gd name="connsiteY607" fmla="*/ 86398 h 579177"/>
                  <a:gd name="connsiteX608" fmla="*/ 171507 w 957094"/>
                  <a:gd name="connsiteY608" fmla="*/ 90975 h 579177"/>
                  <a:gd name="connsiteX609" fmla="*/ 172795 w 957094"/>
                  <a:gd name="connsiteY609" fmla="*/ 93264 h 579177"/>
                  <a:gd name="connsiteX610" fmla="*/ 174082 w 957094"/>
                  <a:gd name="connsiteY610" fmla="*/ 94837 h 579177"/>
                  <a:gd name="connsiteX611" fmla="*/ 176514 w 957094"/>
                  <a:gd name="connsiteY611" fmla="*/ 99844 h 579177"/>
                  <a:gd name="connsiteX612" fmla="*/ 181234 w 957094"/>
                  <a:gd name="connsiteY612" fmla="*/ 105851 h 579177"/>
                  <a:gd name="connsiteX613" fmla="*/ 181950 w 957094"/>
                  <a:gd name="connsiteY613" fmla="*/ 108426 h 579177"/>
                  <a:gd name="connsiteX614" fmla="*/ 181807 w 957094"/>
                  <a:gd name="connsiteY614" fmla="*/ 109713 h 579177"/>
                  <a:gd name="connsiteX615" fmla="*/ 182236 w 957094"/>
                  <a:gd name="connsiteY615" fmla="*/ 112002 h 579177"/>
                  <a:gd name="connsiteX616" fmla="*/ 184524 w 957094"/>
                  <a:gd name="connsiteY616" fmla="*/ 112860 h 579177"/>
                  <a:gd name="connsiteX617" fmla="*/ 186813 w 957094"/>
                  <a:gd name="connsiteY617" fmla="*/ 114577 h 579177"/>
                  <a:gd name="connsiteX618" fmla="*/ 187814 w 957094"/>
                  <a:gd name="connsiteY618" fmla="*/ 119583 h 579177"/>
                  <a:gd name="connsiteX619" fmla="*/ 188673 w 957094"/>
                  <a:gd name="connsiteY619" fmla="*/ 122873 h 579177"/>
                  <a:gd name="connsiteX620" fmla="*/ 192249 w 957094"/>
                  <a:gd name="connsiteY620" fmla="*/ 126878 h 579177"/>
                  <a:gd name="connsiteX621" fmla="*/ 195395 w 957094"/>
                  <a:gd name="connsiteY621" fmla="*/ 129310 h 579177"/>
                  <a:gd name="connsiteX622" fmla="*/ 196111 w 957094"/>
                  <a:gd name="connsiteY622" fmla="*/ 130168 h 579177"/>
                  <a:gd name="connsiteX623" fmla="*/ 196397 w 957094"/>
                  <a:gd name="connsiteY623" fmla="*/ 131599 h 579177"/>
                  <a:gd name="connsiteX624" fmla="*/ 198685 w 957094"/>
                  <a:gd name="connsiteY624" fmla="*/ 135032 h 579177"/>
                  <a:gd name="connsiteX625" fmla="*/ 201260 w 957094"/>
                  <a:gd name="connsiteY625" fmla="*/ 137750 h 579177"/>
                  <a:gd name="connsiteX626" fmla="*/ 203263 w 957094"/>
                  <a:gd name="connsiteY626" fmla="*/ 140754 h 579177"/>
                  <a:gd name="connsiteX627" fmla="*/ 209557 w 957094"/>
                  <a:gd name="connsiteY627" fmla="*/ 143614 h 579177"/>
                  <a:gd name="connsiteX628" fmla="*/ 215278 w 957094"/>
                  <a:gd name="connsiteY628" fmla="*/ 152340 h 579177"/>
                  <a:gd name="connsiteX629" fmla="*/ 220142 w 957094"/>
                  <a:gd name="connsiteY629" fmla="*/ 157203 h 579177"/>
                  <a:gd name="connsiteX630" fmla="*/ 224290 w 957094"/>
                  <a:gd name="connsiteY630" fmla="*/ 158491 h 579177"/>
                  <a:gd name="connsiteX631" fmla="*/ 226293 w 957094"/>
                  <a:gd name="connsiteY631" fmla="*/ 159635 h 579177"/>
                  <a:gd name="connsiteX632" fmla="*/ 228438 w 957094"/>
                  <a:gd name="connsiteY632" fmla="*/ 158634 h 579177"/>
                  <a:gd name="connsiteX633" fmla="*/ 231156 w 957094"/>
                  <a:gd name="connsiteY633" fmla="*/ 158777 h 579177"/>
                  <a:gd name="connsiteX634" fmla="*/ 238022 w 957094"/>
                  <a:gd name="connsiteY634" fmla="*/ 160493 h 579177"/>
                  <a:gd name="connsiteX635" fmla="*/ 236592 w 957094"/>
                  <a:gd name="connsiteY635" fmla="*/ 162782 h 579177"/>
                  <a:gd name="connsiteX636" fmla="*/ 235447 w 957094"/>
                  <a:gd name="connsiteY636" fmla="*/ 167359 h 579177"/>
                  <a:gd name="connsiteX637" fmla="*/ 236163 w 957094"/>
                  <a:gd name="connsiteY637" fmla="*/ 170935 h 579177"/>
                  <a:gd name="connsiteX638" fmla="*/ 237164 w 957094"/>
                  <a:gd name="connsiteY638" fmla="*/ 173939 h 579177"/>
                  <a:gd name="connsiteX639" fmla="*/ 238451 w 957094"/>
                  <a:gd name="connsiteY639" fmla="*/ 175656 h 579177"/>
                  <a:gd name="connsiteX640" fmla="*/ 239739 w 957094"/>
                  <a:gd name="connsiteY640" fmla="*/ 178088 h 579177"/>
                  <a:gd name="connsiteX641" fmla="*/ 242742 w 957094"/>
                  <a:gd name="connsiteY641" fmla="*/ 180948 h 579177"/>
                  <a:gd name="connsiteX642" fmla="*/ 245746 w 957094"/>
                  <a:gd name="connsiteY642" fmla="*/ 183237 h 579177"/>
                  <a:gd name="connsiteX643" fmla="*/ 255759 w 957094"/>
                  <a:gd name="connsiteY643" fmla="*/ 185955 h 579177"/>
                  <a:gd name="connsiteX644" fmla="*/ 256331 w 957094"/>
                  <a:gd name="connsiteY644" fmla="*/ 187528 h 579177"/>
                  <a:gd name="connsiteX645" fmla="*/ 256475 w 957094"/>
                  <a:gd name="connsiteY645" fmla="*/ 189102 h 579177"/>
                  <a:gd name="connsiteX646" fmla="*/ 257476 w 957094"/>
                  <a:gd name="connsiteY646" fmla="*/ 192106 h 579177"/>
                  <a:gd name="connsiteX647" fmla="*/ 259335 w 957094"/>
                  <a:gd name="connsiteY647" fmla="*/ 195825 h 579177"/>
                  <a:gd name="connsiteX648" fmla="*/ 261624 w 957094"/>
                  <a:gd name="connsiteY648" fmla="*/ 197970 h 579177"/>
                  <a:gd name="connsiteX649" fmla="*/ 264056 w 957094"/>
                  <a:gd name="connsiteY649" fmla="*/ 198113 h 579177"/>
                  <a:gd name="connsiteX650" fmla="*/ 269921 w 957094"/>
                  <a:gd name="connsiteY650" fmla="*/ 197684 h 579177"/>
                  <a:gd name="connsiteX651" fmla="*/ 276214 w 957094"/>
                  <a:gd name="connsiteY651" fmla="*/ 203406 h 579177"/>
                  <a:gd name="connsiteX652" fmla="*/ 277216 w 957094"/>
                  <a:gd name="connsiteY652" fmla="*/ 206124 h 579177"/>
                  <a:gd name="connsiteX653" fmla="*/ 277359 w 957094"/>
                  <a:gd name="connsiteY653" fmla="*/ 207554 h 579177"/>
                  <a:gd name="connsiteX654" fmla="*/ 278074 w 957094"/>
                  <a:gd name="connsiteY654" fmla="*/ 209128 h 579177"/>
                  <a:gd name="connsiteX655" fmla="*/ 280219 w 957094"/>
                  <a:gd name="connsiteY655" fmla="*/ 210701 h 579177"/>
                  <a:gd name="connsiteX656" fmla="*/ 281078 w 957094"/>
                  <a:gd name="connsiteY656" fmla="*/ 212418 h 579177"/>
                  <a:gd name="connsiteX657" fmla="*/ 279790 w 957094"/>
                  <a:gd name="connsiteY657" fmla="*/ 212275 h 579177"/>
                  <a:gd name="connsiteX658" fmla="*/ 278503 w 957094"/>
                  <a:gd name="connsiteY658" fmla="*/ 210701 h 579177"/>
                  <a:gd name="connsiteX659" fmla="*/ 276357 w 957094"/>
                  <a:gd name="connsiteY659" fmla="*/ 212704 h 579177"/>
                  <a:gd name="connsiteX660" fmla="*/ 273783 w 957094"/>
                  <a:gd name="connsiteY660" fmla="*/ 216137 h 579177"/>
                  <a:gd name="connsiteX661" fmla="*/ 271637 w 957094"/>
                  <a:gd name="connsiteY661" fmla="*/ 219570 h 579177"/>
                  <a:gd name="connsiteX662" fmla="*/ 272924 w 957094"/>
                  <a:gd name="connsiteY662" fmla="*/ 229440 h 579177"/>
                  <a:gd name="connsiteX663" fmla="*/ 275356 w 957094"/>
                  <a:gd name="connsiteY663" fmla="*/ 232443 h 579177"/>
                  <a:gd name="connsiteX664" fmla="*/ 276930 w 957094"/>
                  <a:gd name="connsiteY664" fmla="*/ 233159 h 579177"/>
                  <a:gd name="connsiteX665" fmla="*/ 278646 w 957094"/>
                  <a:gd name="connsiteY665" fmla="*/ 233731 h 579177"/>
                  <a:gd name="connsiteX666" fmla="*/ 282079 w 957094"/>
                  <a:gd name="connsiteY666" fmla="*/ 233016 h 579177"/>
                  <a:gd name="connsiteX667" fmla="*/ 284368 w 957094"/>
                  <a:gd name="connsiteY667" fmla="*/ 232158 h 579177"/>
                  <a:gd name="connsiteX668" fmla="*/ 286513 w 957094"/>
                  <a:gd name="connsiteY668" fmla="*/ 230584 h 579177"/>
                  <a:gd name="connsiteX669" fmla="*/ 287944 w 957094"/>
                  <a:gd name="connsiteY669" fmla="*/ 229154 h 579177"/>
                  <a:gd name="connsiteX670" fmla="*/ 287944 w 957094"/>
                  <a:gd name="connsiteY670" fmla="*/ 230298 h 579177"/>
                  <a:gd name="connsiteX671" fmla="*/ 285226 w 957094"/>
                  <a:gd name="connsiteY671" fmla="*/ 233731 h 579177"/>
                  <a:gd name="connsiteX672" fmla="*/ 282365 w 957094"/>
                  <a:gd name="connsiteY672" fmla="*/ 234875 h 579177"/>
                  <a:gd name="connsiteX673" fmla="*/ 282508 w 957094"/>
                  <a:gd name="connsiteY673" fmla="*/ 236019 h 579177"/>
                  <a:gd name="connsiteX674" fmla="*/ 283509 w 957094"/>
                  <a:gd name="connsiteY674" fmla="*/ 237164 h 579177"/>
                  <a:gd name="connsiteX675" fmla="*/ 287658 w 957094"/>
                  <a:gd name="connsiteY675" fmla="*/ 236163 h 579177"/>
                  <a:gd name="connsiteX676" fmla="*/ 289088 w 957094"/>
                  <a:gd name="connsiteY676" fmla="*/ 235161 h 579177"/>
                  <a:gd name="connsiteX677" fmla="*/ 290805 w 957094"/>
                  <a:gd name="connsiteY677" fmla="*/ 235304 h 579177"/>
                  <a:gd name="connsiteX678" fmla="*/ 291949 w 957094"/>
                  <a:gd name="connsiteY678" fmla="*/ 239023 h 579177"/>
                  <a:gd name="connsiteX679" fmla="*/ 293665 w 957094"/>
                  <a:gd name="connsiteY679" fmla="*/ 240311 h 579177"/>
                  <a:gd name="connsiteX680" fmla="*/ 300674 w 957094"/>
                  <a:gd name="connsiteY680" fmla="*/ 244030 h 579177"/>
                  <a:gd name="connsiteX681" fmla="*/ 303535 w 957094"/>
                  <a:gd name="connsiteY681" fmla="*/ 246319 h 579177"/>
                  <a:gd name="connsiteX682" fmla="*/ 311975 w 957094"/>
                  <a:gd name="connsiteY682" fmla="*/ 249609 h 579177"/>
                  <a:gd name="connsiteX683" fmla="*/ 313262 w 957094"/>
                  <a:gd name="connsiteY683" fmla="*/ 250467 h 579177"/>
                  <a:gd name="connsiteX684" fmla="*/ 313691 w 957094"/>
                  <a:gd name="connsiteY684" fmla="*/ 251468 h 579177"/>
                  <a:gd name="connsiteX685" fmla="*/ 312404 w 957094"/>
                  <a:gd name="connsiteY685" fmla="*/ 252040 h 579177"/>
                  <a:gd name="connsiteX686" fmla="*/ 310544 w 957094"/>
                  <a:gd name="connsiteY686" fmla="*/ 252040 h 579177"/>
                  <a:gd name="connsiteX687" fmla="*/ 308971 w 957094"/>
                  <a:gd name="connsiteY687" fmla="*/ 251611 h 579177"/>
                  <a:gd name="connsiteX688" fmla="*/ 307397 w 957094"/>
                  <a:gd name="connsiteY688" fmla="*/ 250181 h 579177"/>
                  <a:gd name="connsiteX689" fmla="*/ 306253 w 957094"/>
                  <a:gd name="connsiteY689" fmla="*/ 249895 h 579177"/>
                  <a:gd name="connsiteX690" fmla="*/ 308399 w 957094"/>
                  <a:gd name="connsiteY690" fmla="*/ 253328 h 579177"/>
                  <a:gd name="connsiteX691" fmla="*/ 314264 w 957094"/>
                  <a:gd name="connsiteY691" fmla="*/ 259479 h 579177"/>
                  <a:gd name="connsiteX692" fmla="*/ 314407 w 957094"/>
                  <a:gd name="connsiteY692" fmla="*/ 262339 h 579177"/>
                  <a:gd name="connsiteX693" fmla="*/ 316123 w 957094"/>
                  <a:gd name="connsiteY693" fmla="*/ 264914 h 579177"/>
                  <a:gd name="connsiteX694" fmla="*/ 320128 w 957094"/>
                  <a:gd name="connsiteY694" fmla="*/ 267346 h 579177"/>
                  <a:gd name="connsiteX695" fmla="*/ 323418 w 957094"/>
                  <a:gd name="connsiteY695" fmla="*/ 267775 h 579177"/>
                  <a:gd name="connsiteX696" fmla="*/ 324562 w 957094"/>
                  <a:gd name="connsiteY696" fmla="*/ 268490 h 579177"/>
                  <a:gd name="connsiteX697" fmla="*/ 326708 w 957094"/>
                  <a:gd name="connsiteY697" fmla="*/ 268919 h 579177"/>
                  <a:gd name="connsiteX698" fmla="*/ 328282 w 957094"/>
                  <a:gd name="connsiteY698" fmla="*/ 268490 h 579177"/>
                  <a:gd name="connsiteX699" fmla="*/ 329426 w 957094"/>
                  <a:gd name="connsiteY699" fmla="*/ 268919 h 579177"/>
                  <a:gd name="connsiteX700" fmla="*/ 330141 w 957094"/>
                  <a:gd name="connsiteY700" fmla="*/ 271065 h 579177"/>
                  <a:gd name="connsiteX701" fmla="*/ 329998 w 957094"/>
                  <a:gd name="connsiteY701" fmla="*/ 272781 h 579177"/>
                  <a:gd name="connsiteX702" fmla="*/ 328997 w 957094"/>
                  <a:gd name="connsiteY702" fmla="*/ 273068 h 579177"/>
                  <a:gd name="connsiteX703" fmla="*/ 322989 w 957094"/>
                  <a:gd name="connsiteY703" fmla="*/ 269492 h 579177"/>
                  <a:gd name="connsiteX704" fmla="*/ 321845 w 957094"/>
                  <a:gd name="connsiteY704" fmla="*/ 269492 h 579177"/>
                  <a:gd name="connsiteX705" fmla="*/ 342443 w 957094"/>
                  <a:gd name="connsiteY705" fmla="*/ 283939 h 579177"/>
                  <a:gd name="connsiteX706" fmla="*/ 347020 w 957094"/>
                  <a:gd name="connsiteY706" fmla="*/ 288230 h 579177"/>
                  <a:gd name="connsiteX707" fmla="*/ 353314 w 957094"/>
                  <a:gd name="connsiteY707" fmla="*/ 296812 h 579177"/>
                  <a:gd name="connsiteX708" fmla="*/ 358177 w 957094"/>
                  <a:gd name="connsiteY708" fmla="*/ 301962 h 579177"/>
                  <a:gd name="connsiteX709" fmla="*/ 363184 w 957094"/>
                  <a:gd name="connsiteY709" fmla="*/ 309972 h 579177"/>
                  <a:gd name="connsiteX710" fmla="*/ 368190 w 957094"/>
                  <a:gd name="connsiteY710" fmla="*/ 314264 h 579177"/>
                  <a:gd name="connsiteX711" fmla="*/ 374627 w 957094"/>
                  <a:gd name="connsiteY711" fmla="*/ 321559 h 579177"/>
                  <a:gd name="connsiteX712" fmla="*/ 377059 w 957094"/>
                  <a:gd name="connsiteY712" fmla="*/ 323275 h 579177"/>
                  <a:gd name="connsiteX713" fmla="*/ 381636 w 957094"/>
                  <a:gd name="connsiteY713" fmla="*/ 327996 h 579177"/>
                  <a:gd name="connsiteX714" fmla="*/ 386071 w 957094"/>
                  <a:gd name="connsiteY714" fmla="*/ 337437 h 579177"/>
                  <a:gd name="connsiteX715" fmla="*/ 385928 w 957094"/>
                  <a:gd name="connsiteY715" fmla="*/ 348165 h 579177"/>
                  <a:gd name="connsiteX716" fmla="*/ 389647 w 957094"/>
                  <a:gd name="connsiteY716" fmla="*/ 353457 h 579177"/>
                  <a:gd name="connsiteX717" fmla="*/ 391792 w 957094"/>
                  <a:gd name="connsiteY717" fmla="*/ 358035 h 579177"/>
                  <a:gd name="connsiteX718" fmla="*/ 392507 w 957094"/>
                  <a:gd name="connsiteY718" fmla="*/ 359751 h 579177"/>
                  <a:gd name="connsiteX719" fmla="*/ 399230 w 957094"/>
                  <a:gd name="connsiteY719" fmla="*/ 363756 h 579177"/>
                  <a:gd name="connsiteX720" fmla="*/ 398515 w 957094"/>
                  <a:gd name="connsiteY720" fmla="*/ 367189 h 579177"/>
                  <a:gd name="connsiteX721" fmla="*/ 398801 w 957094"/>
                  <a:gd name="connsiteY721" fmla="*/ 371337 h 579177"/>
                  <a:gd name="connsiteX722" fmla="*/ 398372 w 957094"/>
                  <a:gd name="connsiteY722" fmla="*/ 375486 h 579177"/>
                  <a:gd name="connsiteX723" fmla="*/ 396370 w 957094"/>
                  <a:gd name="connsiteY723" fmla="*/ 378347 h 579177"/>
                  <a:gd name="connsiteX724" fmla="*/ 393652 w 957094"/>
                  <a:gd name="connsiteY724" fmla="*/ 381494 h 579177"/>
                  <a:gd name="connsiteX725" fmla="*/ 391792 w 957094"/>
                  <a:gd name="connsiteY725" fmla="*/ 384068 h 579177"/>
                  <a:gd name="connsiteX726" fmla="*/ 390076 w 957094"/>
                  <a:gd name="connsiteY726" fmla="*/ 385213 h 579177"/>
                  <a:gd name="connsiteX727" fmla="*/ 390648 w 957094"/>
                  <a:gd name="connsiteY727" fmla="*/ 386214 h 579177"/>
                  <a:gd name="connsiteX728" fmla="*/ 392794 w 957094"/>
                  <a:gd name="connsiteY728" fmla="*/ 386214 h 579177"/>
                  <a:gd name="connsiteX729" fmla="*/ 395654 w 957094"/>
                  <a:gd name="connsiteY729" fmla="*/ 386929 h 579177"/>
                  <a:gd name="connsiteX730" fmla="*/ 397943 w 957094"/>
                  <a:gd name="connsiteY730" fmla="*/ 389647 h 579177"/>
                  <a:gd name="connsiteX731" fmla="*/ 398229 w 957094"/>
                  <a:gd name="connsiteY731" fmla="*/ 390791 h 579177"/>
                  <a:gd name="connsiteX732" fmla="*/ 397800 w 957094"/>
                  <a:gd name="connsiteY732" fmla="*/ 392508 h 579177"/>
                  <a:gd name="connsiteX733" fmla="*/ 394224 w 957094"/>
                  <a:gd name="connsiteY733" fmla="*/ 394653 h 579177"/>
                  <a:gd name="connsiteX734" fmla="*/ 389218 w 957094"/>
                  <a:gd name="connsiteY734" fmla="*/ 395082 h 579177"/>
                  <a:gd name="connsiteX735" fmla="*/ 386214 w 957094"/>
                  <a:gd name="connsiteY735" fmla="*/ 397085 h 579177"/>
                  <a:gd name="connsiteX736" fmla="*/ 385355 w 957094"/>
                  <a:gd name="connsiteY736" fmla="*/ 398659 h 579177"/>
                  <a:gd name="connsiteX737" fmla="*/ 386929 w 957094"/>
                  <a:gd name="connsiteY737" fmla="*/ 400804 h 579177"/>
                  <a:gd name="connsiteX738" fmla="*/ 388359 w 957094"/>
                  <a:gd name="connsiteY738" fmla="*/ 403522 h 579177"/>
                  <a:gd name="connsiteX739" fmla="*/ 389504 w 957094"/>
                  <a:gd name="connsiteY739" fmla="*/ 408242 h 579177"/>
                  <a:gd name="connsiteX740" fmla="*/ 391077 w 957094"/>
                  <a:gd name="connsiteY740" fmla="*/ 411389 h 579177"/>
                  <a:gd name="connsiteX741" fmla="*/ 396942 w 957094"/>
                  <a:gd name="connsiteY741" fmla="*/ 419829 h 579177"/>
                  <a:gd name="connsiteX742" fmla="*/ 402377 w 957094"/>
                  <a:gd name="connsiteY742" fmla="*/ 424263 h 579177"/>
                  <a:gd name="connsiteX743" fmla="*/ 404237 w 957094"/>
                  <a:gd name="connsiteY743" fmla="*/ 427982 h 579177"/>
                  <a:gd name="connsiteX744" fmla="*/ 407527 w 957094"/>
                  <a:gd name="connsiteY744" fmla="*/ 432130 h 579177"/>
                  <a:gd name="connsiteX745" fmla="*/ 417683 w 957094"/>
                  <a:gd name="connsiteY745" fmla="*/ 436994 h 579177"/>
                  <a:gd name="connsiteX746" fmla="*/ 423691 w 957094"/>
                  <a:gd name="connsiteY746" fmla="*/ 438853 h 579177"/>
                  <a:gd name="connsiteX747" fmla="*/ 427553 w 957094"/>
                  <a:gd name="connsiteY747" fmla="*/ 441285 h 579177"/>
                  <a:gd name="connsiteX748" fmla="*/ 434562 w 957094"/>
                  <a:gd name="connsiteY748" fmla="*/ 444432 h 579177"/>
                  <a:gd name="connsiteX749" fmla="*/ 438567 w 957094"/>
                  <a:gd name="connsiteY749" fmla="*/ 447007 h 579177"/>
                  <a:gd name="connsiteX750" fmla="*/ 445004 w 957094"/>
                  <a:gd name="connsiteY750" fmla="*/ 453015 h 579177"/>
                  <a:gd name="connsiteX751" fmla="*/ 448580 w 957094"/>
                  <a:gd name="connsiteY751" fmla="*/ 457592 h 579177"/>
                  <a:gd name="connsiteX752" fmla="*/ 452728 w 957094"/>
                  <a:gd name="connsiteY752" fmla="*/ 462598 h 579177"/>
                  <a:gd name="connsiteX753" fmla="*/ 465459 w 957094"/>
                  <a:gd name="connsiteY753" fmla="*/ 466890 h 579177"/>
                  <a:gd name="connsiteX754" fmla="*/ 475043 w 957094"/>
                  <a:gd name="connsiteY754" fmla="*/ 470752 h 579177"/>
                  <a:gd name="connsiteX755" fmla="*/ 479620 w 957094"/>
                  <a:gd name="connsiteY755" fmla="*/ 471467 h 579177"/>
                  <a:gd name="connsiteX756" fmla="*/ 489633 w 957094"/>
                  <a:gd name="connsiteY756" fmla="*/ 474042 h 579177"/>
                  <a:gd name="connsiteX757" fmla="*/ 496356 w 957094"/>
                  <a:gd name="connsiteY757" fmla="*/ 473612 h 579177"/>
                  <a:gd name="connsiteX758" fmla="*/ 498645 w 957094"/>
                  <a:gd name="connsiteY758" fmla="*/ 474042 h 579177"/>
                  <a:gd name="connsiteX759" fmla="*/ 500790 w 957094"/>
                  <a:gd name="connsiteY759" fmla="*/ 475186 h 579177"/>
                  <a:gd name="connsiteX760" fmla="*/ 503365 w 957094"/>
                  <a:gd name="connsiteY760" fmla="*/ 477618 h 579177"/>
                  <a:gd name="connsiteX761" fmla="*/ 508229 w 957094"/>
                  <a:gd name="connsiteY761" fmla="*/ 483482 h 579177"/>
                  <a:gd name="connsiteX762" fmla="*/ 511662 w 957094"/>
                  <a:gd name="connsiteY762" fmla="*/ 484627 h 579177"/>
                  <a:gd name="connsiteX763" fmla="*/ 514666 w 957094"/>
                  <a:gd name="connsiteY763" fmla="*/ 487774 h 579177"/>
                  <a:gd name="connsiteX764" fmla="*/ 521818 w 957094"/>
                  <a:gd name="connsiteY764" fmla="*/ 491493 h 579177"/>
                  <a:gd name="connsiteX765" fmla="*/ 526252 w 957094"/>
                  <a:gd name="connsiteY765" fmla="*/ 495069 h 579177"/>
                  <a:gd name="connsiteX766" fmla="*/ 530972 w 957094"/>
                  <a:gd name="connsiteY766" fmla="*/ 497357 h 579177"/>
                  <a:gd name="connsiteX767" fmla="*/ 543560 w 957094"/>
                  <a:gd name="connsiteY767" fmla="*/ 501506 h 579177"/>
                  <a:gd name="connsiteX768" fmla="*/ 549282 w 957094"/>
                  <a:gd name="connsiteY768" fmla="*/ 503938 h 579177"/>
                  <a:gd name="connsiteX769" fmla="*/ 555862 w 957094"/>
                  <a:gd name="connsiteY769" fmla="*/ 505940 h 579177"/>
                  <a:gd name="connsiteX770" fmla="*/ 565875 w 957094"/>
                  <a:gd name="connsiteY770" fmla="*/ 512091 h 579177"/>
                  <a:gd name="connsiteX771" fmla="*/ 576174 w 957094"/>
                  <a:gd name="connsiteY771" fmla="*/ 513807 h 579177"/>
                  <a:gd name="connsiteX772" fmla="*/ 586616 w 957094"/>
                  <a:gd name="connsiteY772" fmla="*/ 516382 h 579177"/>
                  <a:gd name="connsiteX773" fmla="*/ 589477 w 957094"/>
                  <a:gd name="connsiteY773" fmla="*/ 517526 h 579177"/>
                  <a:gd name="connsiteX774" fmla="*/ 593911 w 957094"/>
                  <a:gd name="connsiteY774" fmla="*/ 517813 h 579177"/>
                  <a:gd name="connsiteX775" fmla="*/ 601206 w 957094"/>
                  <a:gd name="connsiteY775" fmla="*/ 524965 h 579177"/>
                  <a:gd name="connsiteX776" fmla="*/ 612792 w 957094"/>
                  <a:gd name="connsiteY776" fmla="*/ 527968 h 579177"/>
                  <a:gd name="connsiteX777" fmla="*/ 624379 w 957094"/>
                  <a:gd name="connsiteY777" fmla="*/ 535407 h 579177"/>
                  <a:gd name="connsiteX778" fmla="*/ 641544 w 957094"/>
                  <a:gd name="connsiteY778" fmla="*/ 537123 h 579177"/>
                  <a:gd name="connsiteX779" fmla="*/ 652987 w 957094"/>
                  <a:gd name="connsiteY779" fmla="*/ 542702 h 579177"/>
                  <a:gd name="connsiteX780" fmla="*/ 661999 w 957094"/>
                  <a:gd name="connsiteY780" fmla="*/ 544991 h 579177"/>
                  <a:gd name="connsiteX781" fmla="*/ 665146 w 957094"/>
                  <a:gd name="connsiteY781" fmla="*/ 543989 h 579177"/>
                  <a:gd name="connsiteX782" fmla="*/ 671010 w 957094"/>
                  <a:gd name="connsiteY782" fmla="*/ 543703 h 579177"/>
                  <a:gd name="connsiteX783" fmla="*/ 684314 w 957094"/>
                  <a:gd name="connsiteY783" fmla="*/ 537695 h 579177"/>
                  <a:gd name="connsiteX784" fmla="*/ 693611 w 957094"/>
                  <a:gd name="connsiteY784" fmla="*/ 534978 h 579177"/>
                  <a:gd name="connsiteX785" fmla="*/ 703624 w 957094"/>
                  <a:gd name="connsiteY785" fmla="*/ 528684 h 579177"/>
                  <a:gd name="connsiteX786" fmla="*/ 709203 w 957094"/>
                  <a:gd name="connsiteY786" fmla="*/ 527683 h 579177"/>
                  <a:gd name="connsiteX787" fmla="*/ 713780 w 957094"/>
                  <a:gd name="connsiteY787" fmla="*/ 527683 h 579177"/>
                  <a:gd name="connsiteX788" fmla="*/ 714209 w 957094"/>
                  <a:gd name="connsiteY788" fmla="*/ 527110 h 579177"/>
                  <a:gd name="connsiteX789" fmla="*/ 712350 w 957094"/>
                  <a:gd name="connsiteY789" fmla="*/ 526538 h 579177"/>
                  <a:gd name="connsiteX790" fmla="*/ 707057 w 957094"/>
                  <a:gd name="connsiteY790" fmla="*/ 525537 h 579177"/>
                  <a:gd name="connsiteX791" fmla="*/ 706914 w 957094"/>
                  <a:gd name="connsiteY791" fmla="*/ 524679 h 579177"/>
                  <a:gd name="connsiteX792" fmla="*/ 709632 w 957094"/>
                  <a:gd name="connsiteY792" fmla="*/ 522390 h 579177"/>
                  <a:gd name="connsiteX793" fmla="*/ 710633 w 957094"/>
                  <a:gd name="connsiteY793" fmla="*/ 521245 h 579177"/>
                  <a:gd name="connsiteX794" fmla="*/ 711921 w 957094"/>
                  <a:gd name="connsiteY794" fmla="*/ 521245 h 579177"/>
                  <a:gd name="connsiteX795" fmla="*/ 713923 w 957094"/>
                  <a:gd name="connsiteY795" fmla="*/ 522962 h 579177"/>
                  <a:gd name="connsiteX796" fmla="*/ 713780 w 957094"/>
                  <a:gd name="connsiteY796" fmla="*/ 524106 h 579177"/>
                  <a:gd name="connsiteX797" fmla="*/ 713923 w 957094"/>
                  <a:gd name="connsiteY797" fmla="*/ 525394 h 579177"/>
                  <a:gd name="connsiteX798" fmla="*/ 715067 w 957094"/>
                  <a:gd name="connsiteY798" fmla="*/ 525251 h 579177"/>
                  <a:gd name="connsiteX799" fmla="*/ 718214 w 957094"/>
                  <a:gd name="connsiteY799" fmla="*/ 523391 h 579177"/>
                  <a:gd name="connsiteX800" fmla="*/ 719216 w 957094"/>
                  <a:gd name="connsiteY800" fmla="*/ 523534 h 579177"/>
                  <a:gd name="connsiteX801" fmla="*/ 720074 w 957094"/>
                  <a:gd name="connsiteY801" fmla="*/ 524536 h 579177"/>
                  <a:gd name="connsiteX802" fmla="*/ 717213 w 957094"/>
                  <a:gd name="connsiteY802" fmla="*/ 527253 h 579177"/>
                  <a:gd name="connsiteX803" fmla="*/ 717785 w 957094"/>
                  <a:gd name="connsiteY803" fmla="*/ 528112 h 579177"/>
                  <a:gd name="connsiteX804" fmla="*/ 723507 w 957094"/>
                  <a:gd name="connsiteY804" fmla="*/ 528541 h 579177"/>
                  <a:gd name="connsiteX805" fmla="*/ 737668 w 957094"/>
                  <a:gd name="connsiteY805" fmla="*/ 533690 h 579177"/>
                  <a:gd name="connsiteX806" fmla="*/ 736810 w 957094"/>
                  <a:gd name="connsiteY806" fmla="*/ 532403 h 579177"/>
                  <a:gd name="connsiteX807" fmla="*/ 731803 w 957094"/>
                  <a:gd name="connsiteY807" fmla="*/ 529828 h 579177"/>
                  <a:gd name="connsiteX808" fmla="*/ 730087 w 957094"/>
                  <a:gd name="connsiteY808" fmla="*/ 529113 h 579177"/>
                  <a:gd name="connsiteX809" fmla="*/ 728513 w 957094"/>
                  <a:gd name="connsiteY809" fmla="*/ 529113 h 579177"/>
                  <a:gd name="connsiteX810" fmla="*/ 726511 w 957094"/>
                  <a:gd name="connsiteY810" fmla="*/ 528255 h 579177"/>
                  <a:gd name="connsiteX811" fmla="*/ 724794 w 957094"/>
                  <a:gd name="connsiteY811" fmla="*/ 527253 h 579177"/>
                  <a:gd name="connsiteX812" fmla="*/ 725367 w 957094"/>
                  <a:gd name="connsiteY812" fmla="*/ 525394 h 579177"/>
                  <a:gd name="connsiteX813" fmla="*/ 726368 w 957094"/>
                  <a:gd name="connsiteY813" fmla="*/ 525537 h 579177"/>
                  <a:gd name="connsiteX814" fmla="*/ 728227 w 957094"/>
                  <a:gd name="connsiteY814" fmla="*/ 526967 h 579177"/>
                  <a:gd name="connsiteX815" fmla="*/ 730373 w 957094"/>
                  <a:gd name="connsiteY815" fmla="*/ 527968 h 579177"/>
                  <a:gd name="connsiteX816" fmla="*/ 735236 w 957094"/>
                  <a:gd name="connsiteY816" fmla="*/ 529828 h 579177"/>
                  <a:gd name="connsiteX817" fmla="*/ 740100 w 957094"/>
                  <a:gd name="connsiteY817" fmla="*/ 532689 h 579177"/>
                  <a:gd name="connsiteX818" fmla="*/ 745536 w 957094"/>
                  <a:gd name="connsiteY818" fmla="*/ 537838 h 579177"/>
                  <a:gd name="connsiteX819" fmla="*/ 751400 w 957094"/>
                  <a:gd name="connsiteY819" fmla="*/ 542130 h 579177"/>
                  <a:gd name="connsiteX820" fmla="*/ 762701 w 957094"/>
                  <a:gd name="connsiteY820" fmla="*/ 551427 h 579177"/>
                  <a:gd name="connsiteX821" fmla="*/ 766992 w 957094"/>
                  <a:gd name="connsiteY821" fmla="*/ 555719 h 579177"/>
                  <a:gd name="connsiteX822" fmla="*/ 770139 w 957094"/>
                  <a:gd name="connsiteY822" fmla="*/ 558007 h 579177"/>
                  <a:gd name="connsiteX823" fmla="*/ 773429 w 957094"/>
                  <a:gd name="connsiteY823" fmla="*/ 561011 h 579177"/>
                  <a:gd name="connsiteX824" fmla="*/ 781868 w 957094"/>
                  <a:gd name="connsiteY824" fmla="*/ 570166 h 579177"/>
                  <a:gd name="connsiteX825" fmla="*/ 789878 w 957094"/>
                  <a:gd name="connsiteY825" fmla="*/ 578462 h 579177"/>
                  <a:gd name="connsiteX826" fmla="*/ 790737 w 957094"/>
                  <a:gd name="connsiteY826" fmla="*/ 579178 h 579177"/>
                  <a:gd name="connsiteX827" fmla="*/ 791595 w 957094"/>
                  <a:gd name="connsiteY827" fmla="*/ 578462 h 579177"/>
                  <a:gd name="connsiteX828" fmla="*/ 792310 w 957094"/>
                  <a:gd name="connsiteY828" fmla="*/ 576603 h 579177"/>
                  <a:gd name="connsiteX829" fmla="*/ 793169 w 957094"/>
                  <a:gd name="connsiteY829" fmla="*/ 574743 h 579177"/>
                  <a:gd name="connsiteX830" fmla="*/ 792739 w 957094"/>
                  <a:gd name="connsiteY830" fmla="*/ 572598 h 579177"/>
                  <a:gd name="connsiteX831" fmla="*/ 792453 w 957094"/>
                  <a:gd name="connsiteY831" fmla="*/ 570881 h 579177"/>
                  <a:gd name="connsiteX832" fmla="*/ 793312 w 957094"/>
                  <a:gd name="connsiteY832" fmla="*/ 568306 h 579177"/>
                  <a:gd name="connsiteX833" fmla="*/ 793169 w 957094"/>
                  <a:gd name="connsiteY833" fmla="*/ 566447 h 579177"/>
                  <a:gd name="connsiteX834" fmla="*/ 793598 w 957094"/>
                  <a:gd name="connsiteY834" fmla="*/ 565302 h 579177"/>
                  <a:gd name="connsiteX835" fmla="*/ 795028 w 957094"/>
                  <a:gd name="connsiteY835" fmla="*/ 564587 h 579177"/>
                  <a:gd name="connsiteX836" fmla="*/ 795743 w 957094"/>
                  <a:gd name="connsiteY836" fmla="*/ 563157 h 579177"/>
                  <a:gd name="connsiteX837" fmla="*/ 791881 w 957094"/>
                  <a:gd name="connsiteY837" fmla="*/ 558150 h 579177"/>
                  <a:gd name="connsiteX838" fmla="*/ 791881 w 957094"/>
                  <a:gd name="connsiteY838" fmla="*/ 557006 h 579177"/>
                  <a:gd name="connsiteX839" fmla="*/ 792453 w 957094"/>
                  <a:gd name="connsiteY839" fmla="*/ 555576 h 579177"/>
                  <a:gd name="connsiteX840" fmla="*/ 795600 w 957094"/>
                  <a:gd name="connsiteY840" fmla="*/ 550140 h 579177"/>
                  <a:gd name="connsiteX841" fmla="*/ 799319 w 957094"/>
                  <a:gd name="connsiteY841" fmla="*/ 543703 h 579177"/>
                  <a:gd name="connsiteX842" fmla="*/ 803468 w 957094"/>
                  <a:gd name="connsiteY842" fmla="*/ 536694 h 579177"/>
                  <a:gd name="connsiteX843" fmla="*/ 805899 w 957094"/>
                  <a:gd name="connsiteY843" fmla="*/ 532403 h 579177"/>
                  <a:gd name="connsiteX844" fmla="*/ 815054 w 957094"/>
                  <a:gd name="connsiteY844" fmla="*/ 532403 h 579177"/>
                  <a:gd name="connsiteX845" fmla="*/ 821062 w 957094"/>
                  <a:gd name="connsiteY845" fmla="*/ 532403 h 579177"/>
                  <a:gd name="connsiteX846" fmla="*/ 828786 w 957094"/>
                  <a:gd name="connsiteY846" fmla="*/ 532403 h 579177"/>
                  <a:gd name="connsiteX847" fmla="*/ 837082 w 957094"/>
                  <a:gd name="connsiteY847" fmla="*/ 532403 h 579177"/>
                  <a:gd name="connsiteX848" fmla="*/ 842518 w 957094"/>
                  <a:gd name="connsiteY848" fmla="*/ 532403 h 579177"/>
                  <a:gd name="connsiteX849" fmla="*/ 844807 w 957094"/>
                  <a:gd name="connsiteY849" fmla="*/ 532403 h 579177"/>
                  <a:gd name="connsiteX850" fmla="*/ 844378 w 957094"/>
                  <a:gd name="connsiteY850" fmla="*/ 529685 h 579177"/>
                  <a:gd name="connsiteX851" fmla="*/ 844664 w 957094"/>
                  <a:gd name="connsiteY851" fmla="*/ 526681 h 579177"/>
                  <a:gd name="connsiteX852" fmla="*/ 845665 w 957094"/>
                  <a:gd name="connsiteY852" fmla="*/ 523963 h 579177"/>
                  <a:gd name="connsiteX853" fmla="*/ 845665 w 957094"/>
                  <a:gd name="connsiteY853" fmla="*/ 522676 h 579177"/>
                  <a:gd name="connsiteX854" fmla="*/ 844092 w 957094"/>
                  <a:gd name="connsiteY854" fmla="*/ 521245 h 579177"/>
                  <a:gd name="connsiteX855" fmla="*/ 840945 w 957094"/>
                  <a:gd name="connsiteY855" fmla="*/ 520387 h 579177"/>
                  <a:gd name="connsiteX856" fmla="*/ 839228 w 957094"/>
                  <a:gd name="connsiteY856" fmla="*/ 519100 h 579177"/>
                  <a:gd name="connsiteX857" fmla="*/ 839228 w 957094"/>
                  <a:gd name="connsiteY857" fmla="*/ 517384 h 579177"/>
                  <a:gd name="connsiteX858" fmla="*/ 838513 w 957094"/>
                  <a:gd name="connsiteY858" fmla="*/ 515381 h 579177"/>
                  <a:gd name="connsiteX859" fmla="*/ 836939 w 957094"/>
                  <a:gd name="connsiteY859" fmla="*/ 512949 h 579177"/>
                  <a:gd name="connsiteX860" fmla="*/ 833792 w 957094"/>
                  <a:gd name="connsiteY860" fmla="*/ 510517 h 579177"/>
                  <a:gd name="connsiteX861" fmla="*/ 828929 w 957094"/>
                  <a:gd name="connsiteY861" fmla="*/ 508086 h 579177"/>
                  <a:gd name="connsiteX862" fmla="*/ 824781 w 957094"/>
                  <a:gd name="connsiteY862" fmla="*/ 504796 h 579177"/>
                  <a:gd name="connsiteX863" fmla="*/ 821348 w 957094"/>
                  <a:gd name="connsiteY863" fmla="*/ 500647 h 579177"/>
                  <a:gd name="connsiteX864" fmla="*/ 818487 w 957094"/>
                  <a:gd name="connsiteY864" fmla="*/ 497930 h 579177"/>
                  <a:gd name="connsiteX865" fmla="*/ 816341 w 957094"/>
                  <a:gd name="connsiteY865" fmla="*/ 496785 h 579177"/>
                  <a:gd name="connsiteX866" fmla="*/ 815769 w 957094"/>
                  <a:gd name="connsiteY866" fmla="*/ 496213 h 579177"/>
                  <a:gd name="connsiteX867" fmla="*/ 822206 w 957094"/>
                  <a:gd name="connsiteY867" fmla="*/ 496213 h 579177"/>
                  <a:gd name="connsiteX868" fmla="*/ 828357 w 957094"/>
                  <a:gd name="connsiteY868" fmla="*/ 496213 h 579177"/>
                  <a:gd name="connsiteX869" fmla="*/ 828357 w 957094"/>
                  <a:gd name="connsiteY869" fmla="*/ 490205 h 579177"/>
                  <a:gd name="connsiteX870" fmla="*/ 828357 w 957094"/>
                  <a:gd name="connsiteY870" fmla="*/ 484913 h 579177"/>
                  <a:gd name="connsiteX871" fmla="*/ 828357 w 957094"/>
                  <a:gd name="connsiteY871" fmla="*/ 478905 h 579177"/>
                  <a:gd name="connsiteX872" fmla="*/ 839371 w 957094"/>
                  <a:gd name="connsiteY872" fmla="*/ 478905 h 579177"/>
                  <a:gd name="connsiteX873" fmla="*/ 852674 w 957094"/>
                  <a:gd name="connsiteY873" fmla="*/ 478905 h 579177"/>
                  <a:gd name="connsiteX874" fmla="*/ 866406 w 957094"/>
                  <a:gd name="connsiteY874" fmla="*/ 478905 h 579177"/>
                  <a:gd name="connsiteX875" fmla="*/ 877134 w 957094"/>
                  <a:gd name="connsiteY875" fmla="*/ 478905 h 579177"/>
                  <a:gd name="connsiteX876" fmla="*/ 883428 w 957094"/>
                  <a:gd name="connsiteY876" fmla="*/ 478905 h 579177"/>
                  <a:gd name="connsiteX877" fmla="*/ 883428 w 957094"/>
                  <a:gd name="connsiteY877" fmla="*/ 476187 h 579177"/>
                  <a:gd name="connsiteX878" fmla="*/ 884286 w 957094"/>
                  <a:gd name="connsiteY878" fmla="*/ 474042 h 579177"/>
                  <a:gd name="connsiteX879" fmla="*/ 886861 w 957094"/>
                  <a:gd name="connsiteY879" fmla="*/ 473183 h 579177"/>
                  <a:gd name="connsiteX880" fmla="*/ 890151 w 957094"/>
                  <a:gd name="connsiteY880" fmla="*/ 475043 h 579177"/>
                  <a:gd name="connsiteX881" fmla="*/ 891438 w 957094"/>
                  <a:gd name="connsiteY881" fmla="*/ 475758 h 579177"/>
                  <a:gd name="connsiteX882" fmla="*/ 892726 w 957094"/>
                  <a:gd name="connsiteY882" fmla="*/ 475329 h 579177"/>
                  <a:gd name="connsiteX883" fmla="*/ 894299 w 957094"/>
                  <a:gd name="connsiteY883" fmla="*/ 474185 h 579177"/>
                  <a:gd name="connsiteX884" fmla="*/ 896159 w 957094"/>
                  <a:gd name="connsiteY884" fmla="*/ 470895 h 579177"/>
                  <a:gd name="connsiteX885" fmla="*/ 900879 w 957094"/>
                  <a:gd name="connsiteY885" fmla="*/ 464172 h 579177"/>
                  <a:gd name="connsiteX886" fmla="*/ 902739 w 957094"/>
                  <a:gd name="connsiteY886" fmla="*/ 459308 h 579177"/>
                  <a:gd name="connsiteX887" fmla="*/ 904598 w 957094"/>
                  <a:gd name="connsiteY887" fmla="*/ 458307 h 579177"/>
                  <a:gd name="connsiteX888" fmla="*/ 907316 w 957094"/>
                  <a:gd name="connsiteY888" fmla="*/ 458164 h 579177"/>
                  <a:gd name="connsiteX889" fmla="*/ 909605 w 957094"/>
                  <a:gd name="connsiteY889" fmla="*/ 458450 h 579177"/>
                  <a:gd name="connsiteX890" fmla="*/ 910177 w 957094"/>
                  <a:gd name="connsiteY890" fmla="*/ 457163 h 579177"/>
                  <a:gd name="connsiteX891" fmla="*/ 912609 w 957094"/>
                  <a:gd name="connsiteY891" fmla="*/ 453158 h 579177"/>
                  <a:gd name="connsiteX892" fmla="*/ 912609 w 957094"/>
                  <a:gd name="connsiteY892" fmla="*/ 450726 h 579177"/>
                  <a:gd name="connsiteX893" fmla="*/ 914754 w 957094"/>
                  <a:gd name="connsiteY893" fmla="*/ 449009 h 579177"/>
                  <a:gd name="connsiteX894" fmla="*/ 916328 w 957094"/>
                  <a:gd name="connsiteY894" fmla="*/ 447150 h 579177"/>
                  <a:gd name="connsiteX895" fmla="*/ 917615 w 957094"/>
                  <a:gd name="connsiteY895" fmla="*/ 447007 h 579177"/>
                  <a:gd name="connsiteX896" fmla="*/ 918187 w 957094"/>
                  <a:gd name="connsiteY896" fmla="*/ 450440 h 579177"/>
                  <a:gd name="connsiteX897" fmla="*/ 916757 w 957094"/>
                  <a:gd name="connsiteY897" fmla="*/ 456734 h 579177"/>
                  <a:gd name="connsiteX898" fmla="*/ 917329 w 957094"/>
                  <a:gd name="connsiteY898" fmla="*/ 458021 h 579177"/>
                  <a:gd name="connsiteX899" fmla="*/ 919761 w 957094"/>
                  <a:gd name="connsiteY899" fmla="*/ 459308 h 579177"/>
                  <a:gd name="connsiteX900" fmla="*/ 922049 w 957094"/>
                  <a:gd name="connsiteY900" fmla="*/ 464458 h 579177"/>
                  <a:gd name="connsiteX901" fmla="*/ 922908 w 957094"/>
                  <a:gd name="connsiteY901" fmla="*/ 464601 h 579177"/>
                  <a:gd name="connsiteX902" fmla="*/ 924338 w 957094"/>
                  <a:gd name="connsiteY902" fmla="*/ 461883 h 579177"/>
                  <a:gd name="connsiteX903" fmla="*/ 925625 w 957094"/>
                  <a:gd name="connsiteY903" fmla="*/ 459165 h 579177"/>
                  <a:gd name="connsiteX904" fmla="*/ 926484 w 957094"/>
                  <a:gd name="connsiteY904" fmla="*/ 452728 h 579177"/>
                  <a:gd name="connsiteX905" fmla="*/ 928915 w 957094"/>
                  <a:gd name="connsiteY905" fmla="*/ 448294 h 579177"/>
                  <a:gd name="connsiteX906" fmla="*/ 930775 w 957094"/>
                  <a:gd name="connsiteY906" fmla="*/ 440570 h 579177"/>
                  <a:gd name="connsiteX907" fmla="*/ 933636 w 957094"/>
                  <a:gd name="connsiteY907" fmla="*/ 432989 h 579177"/>
                  <a:gd name="connsiteX908" fmla="*/ 933350 w 957094"/>
                  <a:gd name="connsiteY908" fmla="*/ 432130 h 579177"/>
                  <a:gd name="connsiteX909" fmla="*/ 932062 w 957094"/>
                  <a:gd name="connsiteY909" fmla="*/ 431987 h 579177"/>
                  <a:gd name="connsiteX910" fmla="*/ 929917 w 957094"/>
                  <a:gd name="connsiteY910" fmla="*/ 434133 h 579177"/>
                  <a:gd name="connsiteX911" fmla="*/ 928915 w 957094"/>
                  <a:gd name="connsiteY911" fmla="*/ 433847 h 579177"/>
                  <a:gd name="connsiteX912" fmla="*/ 928772 w 957094"/>
                  <a:gd name="connsiteY912" fmla="*/ 430843 h 579177"/>
                  <a:gd name="connsiteX913" fmla="*/ 929774 w 957094"/>
                  <a:gd name="connsiteY913" fmla="*/ 429842 h 579177"/>
                  <a:gd name="connsiteX914" fmla="*/ 931633 w 957094"/>
                  <a:gd name="connsiteY914" fmla="*/ 428840 h 579177"/>
                  <a:gd name="connsiteX915" fmla="*/ 933207 w 957094"/>
                  <a:gd name="connsiteY915" fmla="*/ 428554 h 579177"/>
                  <a:gd name="connsiteX916" fmla="*/ 934065 w 957094"/>
                  <a:gd name="connsiteY916" fmla="*/ 427982 h 579177"/>
                  <a:gd name="connsiteX917" fmla="*/ 935495 w 957094"/>
                  <a:gd name="connsiteY917" fmla="*/ 426123 h 579177"/>
                  <a:gd name="connsiteX918" fmla="*/ 935782 w 957094"/>
                  <a:gd name="connsiteY918" fmla="*/ 423548 h 579177"/>
                  <a:gd name="connsiteX919" fmla="*/ 934494 w 957094"/>
                  <a:gd name="connsiteY919" fmla="*/ 423405 h 579177"/>
                  <a:gd name="connsiteX920" fmla="*/ 933207 w 957094"/>
                  <a:gd name="connsiteY920" fmla="*/ 423834 h 579177"/>
                  <a:gd name="connsiteX921" fmla="*/ 930918 w 957094"/>
                  <a:gd name="connsiteY921" fmla="*/ 423834 h 579177"/>
                  <a:gd name="connsiteX922" fmla="*/ 929202 w 957094"/>
                  <a:gd name="connsiteY922" fmla="*/ 424406 h 579177"/>
                  <a:gd name="connsiteX923" fmla="*/ 927914 w 957094"/>
                  <a:gd name="connsiteY923" fmla="*/ 423119 h 579177"/>
                  <a:gd name="connsiteX924" fmla="*/ 928057 w 957094"/>
                  <a:gd name="connsiteY924" fmla="*/ 421831 h 579177"/>
                  <a:gd name="connsiteX925" fmla="*/ 931204 w 957094"/>
                  <a:gd name="connsiteY925" fmla="*/ 417397 h 579177"/>
                  <a:gd name="connsiteX926" fmla="*/ 933636 w 957094"/>
                  <a:gd name="connsiteY926" fmla="*/ 415966 h 579177"/>
                  <a:gd name="connsiteX927" fmla="*/ 934923 w 957094"/>
                  <a:gd name="connsiteY927" fmla="*/ 416110 h 579177"/>
                  <a:gd name="connsiteX928" fmla="*/ 935638 w 957094"/>
                  <a:gd name="connsiteY928" fmla="*/ 414965 h 579177"/>
                  <a:gd name="connsiteX929" fmla="*/ 935925 w 957094"/>
                  <a:gd name="connsiteY929" fmla="*/ 413821 h 579177"/>
                  <a:gd name="connsiteX930" fmla="*/ 934923 w 957094"/>
                  <a:gd name="connsiteY930" fmla="*/ 410674 h 579177"/>
                  <a:gd name="connsiteX931" fmla="*/ 934923 w 957094"/>
                  <a:gd name="connsiteY931" fmla="*/ 407384 h 579177"/>
                  <a:gd name="connsiteX932" fmla="*/ 936354 w 957094"/>
                  <a:gd name="connsiteY932" fmla="*/ 403379 h 579177"/>
                  <a:gd name="connsiteX933" fmla="*/ 942361 w 957094"/>
                  <a:gd name="connsiteY933" fmla="*/ 394796 h 579177"/>
                  <a:gd name="connsiteX934" fmla="*/ 947225 w 957094"/>
                  <a:gd name="connsiteY934" fmla="*/ 390934 h 579177"/>
                  <a:gd name="connsiteX935" fmla="*/ 951230 w 957094"/>
                  <a:gd name="connsiteY935" fmla="*/ 386071 h 579177"/>
                  <a:gd name="connsiteX936" fmla="*/ 952231 w 957094"/>
                  <a:gd name="connsiteY936" fmla="*/ 381636 h 579177"/>
                  <a:gd name="connsiteX937" fmla="*/ 151768 w 957094"/>
                  <a:gd name="connsiteY937" fmla="*/ 111001 h 579177"/>
                  <a:gd name="connsiteX938" fmla="*/ 151768 w 957094"/>
                  <a:gd name="connsiteY938" fmla="*/ 108426 h 579177"/>
                  <a:gd name="connsiteX939" fmla="*/ 150623 w 957094"/>
                  <a:gd name="connsiteY939" fmla="*/ 106137 h 579177"/>
                  <a:gd name="connsiteX940" fmla="*/ 147905 w 957094"/>
                  <a:gd name="connsiteY940" fmla="*/ 103706 h 579177"/>
                  <a:gd name="connsiteX941" fmla="*/ 145474 w 957094"/>
                  <a:gd name="connsiteY941" fmla="*/ 103276 h 579177"/>
                  <a:gd name="connsiteX942" fmla="*/ 145188 w 957094"/>
                  <a:gd name="connsiteY942" fmla="*/ 106852 h 579177"/>
                  <a:gd name="connsiteX943" fmla="*/ 145617 w 957094"/>
                  <a:gd name="connsiteY943" fmla="*/ 108426 h 579177"/>
                  <a:gd name="connsiteX944" fmla="*/ 148192 w 957094"/>
                  <a:gd name="connsiteY944" fmla="*/ 111859 h 579177"/>
                  <a:gd name="connsiteX945" fmla="*/ 155201 w 957094"/>
                  <a:gd name="connsiteY945" fmla="*/ 118725 h 579177"/>
                  <a:gd name="connsiteX946" fmla="*/ 158348 w 957094"/>
                  <a:gd name="connsiteY946" fmla="*/ 120728 h 579177"/>
                  <a:gd name="connsiteX947" fmla="*/ 158634 w 957094"/>
                  <a:gd name="connsiteY947" fmla="*/ 120156 h 579177"/>
                  <a:gd name="connsiteX948" fmla="*/ 157919 w 957094"/>
                  <a:gd name="connsiteY948" fmla="*/ 117581 h 579177"/>
                  <a:gd name="connsiteX949" fmla="*/ 157203 w 957094"/>
                  <a:gd name="connsiteY949" fmla="*/ 112002 h 579177"/>
                  <a:gd name="connsiteX950" fmla="*/ 151768 w 957094"/>
                  <a:gd name="connsiteY950" fmla="*/ 111001 h 579177"/>
                  <a:gd name="connsiteX951" fmla="*/ 953233 w 957094"/>
                  <a:gd name="connsiteY951" fmla="*/ 391936 h 579177"/>
                  <a:gd name="connsiteX952" fmla="*/ 950229 w 957094"/>
                  <a:gd name="connsiteY952" fmla="*/ 392222 h 579177"/>
                  <a:gd name="connsiteX953" fmla="*/ 948655 w 957094"/>
                  <a:gd name="connsiteY953" fmla="*/ 394081 h 579177"/>
                  <a:gd name="connsiteX954" fmla="*/ 947368 w 957094"/>
                  <a:gd name="connsiteY954" fmla="*/ 397514 h 579177"/>
                  <a:gd name="connsiteX955" fmla="*/ 948226 w 957094"/>
                  <a:gd name="connsiteY955" fmla="*/ 400947 h 579177"/>
                  <a:gd name="connsiteX956" fmla="*/ 949800 w 957094"/>
                  <a:gd name="connsiteY956" fmla="*/ 399946 h 579177"/>
                  <a:gd name="connsiteX957" fmla="*/ 953805 w 957094"/>
                  <a:gd name="connsiteY957" fmla="*/ 394796 h 579177"/>
                  <a:gd name="connsiteX958" fmla="*/ 955378 w 957094"/>
                  <a:gd name="connsiteY958" fmla="*/ 392222 h 579177"/>
                  <a:gd name="connsiteX959" fmla="*/ 955092 w 957094"/>
                  <a:gd name="connsiteY959" fmla="*/ 391363 h 579177"/>
                  <a:gd name="connsiteX960" fmla="*/ 953233 w 957094"/>
                  <a:gd name="connsiteY960" fmla="*/ 391936 h 579177"/>
                  <a:gd name="connsiteX961" fmla="*/ 956666 w 957094"/>
                  <a:gd name="connsiteY961" fmla="*/ 370622 h 579177"/>
                  <a:gd name="connsiteX962" fmla="*/ 956236 w 957094"/>
                  <a:gd name="connsiteY962" fmla="*/ 369907 h 579177"/>
                  <a:gd name="connsiteX963" fmla="*/ 955807 w 957094"/>
                  <a:gd name="connsiteY963" fmla="*/ 369478 h 579177"/>
                  <a:gd name="connsiteX964" fmla="*/ 955378 w 957094"/>
                  <a:gd name="connsiteY964" fmla="*/ 369478 h 579177"/>
                  <a:gd name="connsiteX965" fmla="*/ 955807 w 957094"/>
                  <a:gd name="connsiteY965" fmla="*/ 370908 h 579177"/>
                  <a:gd name="connsiteX966" fmla="*/ 956523 w 957094"/>
                  <a:gd name="connsiteY966" fmla="*/ 372053 h 579177"/>
                  <a:gd name="connsiteX967" fmla="*/ 957095 w 957094"/>
                  <a:gd name="connsiteY967" fmla="*/ 372196 h 579177"/>
                  <a:gd name="connsiteX968" fmla="*/ 956666 w 957094"/>
                  <a:gd name="connsiteY968" fmla="*/ 370622 h 579177"/>
                  <a:gd name="connsiteX969" fmla="*/ 109570 w 957094"/>
                  <a:gd name="connsiteY969" fmla="*/ 30039 h 579177"/>
                  <a:gd name="connsiteX970" fmla="*/ 109141 w 957094"/>
                  <a:gd name="connsiteY970" fmla="*/ 30182 h 579177"/>
                  <a:gd name="connsiteX971" fmla="*/ 108998 w 957094"/>
                  <a:gd name="connsiteY971" fmla="*/ 31612 h 579177"/>
                  <a:gd name="connsiteX972" fmla="*/ 110858 w 957094"/>
                  <a:gd name="connsiteY972" fmla="*/ 33186 h 579177"/>
                  <a:gd name="connsiteX973" fmla="*/ 111859 w 957094"/>
                  <a:gd name="connsiteY973" fmla="*/ 33043 h 579177"/>
                  <a:gd name="connsiteX974" fmla="*/ 112002 w 957094"/>
                  <a:gd name="connsiteY974" fmla="*/ 32471 h 579177"/>
                  <a:gd name="connsiteX975" fmla="*/ 111430 w 957094"/>
                  <a:gd name="connsiteY975" fmla="*/ 31326 h 579177"/>
                  <a:gd name="connsiteX976" fmla="*/ 109570 w 957094"/>
                  <a:gd name="connsiteY976" fmla="*/ 30039 h 579177"/>
                  <a:gd name="connsiteX977" fmla="*/ 235733 w 957094"/>
                  <a:gd name="connsiteY977" fmla="*/ 250038 h 579177"/>
                  <a:gd name="connsiteX978" fmla="*/ 232873 w 957094"/>
                  <a:gd name="connsiteY978" fmla="*/ 248607 h 579177"/>
                  <a:gd name="connsiteX979" fmla="*/ 232587 w 957094"/>
                  <a:gd name="connsiteY979" fmla="*/ 248750 h 579177"/>
                  <a:gd name="connsiteX980" fmla="*/ 232443 w 957094"/>
                  <a:gd name="connsiteY980" fmla="*/ 249895 h 579177"/>
                  <a:gd name="connsiteX981" fmla="*/ 233874 w 957094"/>
                  <a:gd name="connsiteY981" fmla="*/ 252326 h 579177"/>
                  <a:gd name="connsiteX982" fmla="*/ 235876 w 957094"/>
                  <a:gd name="connsiteY982" fmla="*/ 254329 h 579177"/>
                  <a:gd name="connsiteX983" fmla="*/ 237450 w 957094"/>
                  <a:gd name="connsiteY983" fmla="*/ 254901 h 579177"/>
                  <a:gd name="connsiteX984" fmla="*/ 236592 w 957094"/>
                  <a:gd name="connsiteY984" fmla="*/ 251325 h 579177"/>
                  <a:gd name="connsiteX985" fmla="*/ 235733 w 957094"/>
                  <a:gd name="connsiteY985" fmla="*/ 250038 h 579177"/>
                  <a:gd name="connsiteX986" fmla="*/ 185239 w 957094"/>
                  <a:gd name="connsiteY986" fmla="*/ 115435 h 579177"/>
                  <a:gd name="connsiteX987" fmla="*/ 184524 w 957094"/>
                  <a:gd name="connsiteY987" fmla="*/ 114291 h 579177"/>
                  <a:gd name="connsiteX988" fmla="*/ 180376 w 957094"/>
                  <a:gd name="connsiteY988" fmla="*/ 115435 h 579177"/>
                  <a:gd name="connsiteX989" fmla="*/ 178946 w 957094"/>
                  <a:gd name="connsiteY989" fmla="*/ 116579 h 579177"/>
                  <a:gd name="connsiteX990" fmla="*/ 177086 w 957094"/>
                  <a:gd name="connsiteY990" fmla="*/ 125591 h 579177"/>
                  <a:gd name="connsiteX991" fmla="*/ 177658 w 957094"/>
                  <a:gd name="connsiteY991" fmla="*/ 127165 h 579177"/>
                  <a:gd name="connsiteX992" fmla="*/ 182522 w 957094"/>
                  <a:gd name="connsiteY992" fmla="*/ 129596 h 579177"/>
                  <a:gd name="connsiteX993" fmla="*/ 184810 w 957094"/>
                  <a:gd name="connsiteY993" fmla="*/ 129739 h 579177"/>
                  <a:gd name="connsiteX994" fmla="*/ 187099 w 957094"/>
                  <a:gd name="connsiteY994" fmla="*/ 122015 h 579177"/>
                  <a:gd name="connsiteX995" fmla="*/ 185669 w 957094"/>
                  <a:gd name="connsiteY995" fmla="*/ 118010 h 579177"/>
                  <a:gd name="connsiteX996" fmla="*/ 185239 w 957094"/>
                  <a:gd name="connsiteY996" fmla="*/ 115435 h 579177"/>
                  <a:gd name="connsiteX997" fmla="*/ 256618 w 957094"/>
                  <a:gd name="connsiteY997" fmla="*/ 272781 h 579177"/>
                  <a:gd name="connsiteX998" fmla="*/ 257333 w 957094"/>
                  <a:gd name="connsiteY998" fmla="*/ 276930 h 579177"/>
                  <a:gd name="connsiteX999" fmla="*/ 258906 w 957094"/>
                  <a:gd name="connsiteY999" fmla="*/ 278646 h 579177"/>
                  <a:gd name="connsiteX1000" fmla="*/ 259621 w 957094"/>
                  <a:gd name="connsiteY1000" fmla="*/ 278503 h 579177"/>
                  <a:gd name="connsiteX1001" fmla="*/ 259907 w 957094"/>
                  <a:gd name="connsiteY1001" fmla="*/ 278074 h 579177"/>
                  <a:gd name="connsiteX1002" fmla="*/ 259907 w 957094"/>
                  <a:gd name="connsiteY1002" fmla="*/ 277502 h 579177"/>
                  <a:gd name="connsiteX1003" fmla="*/ 257047 w 957094"/>
                  <a:gd name="connsiteY1003" fmla="*/ 272352 h 579177"/>
                  <a:gd name="connsiteX1004" fmla="*/ 256618 w 957094"/>
                  <a:gd name="connsiteY1004" fmla="*/ 272781 h 579177"/>
                  <a:gd name="connsiteX1005" fmla="*/ 219284 w 957094"/>
                  <a:gd name="connsiteY1005" fmla="*/ 217138 h 579177"/>
                  <a:gd name="connsiteX1006" fmla="*/ 217996 w 957094"/>
                  <a:gd name="connsiteY1006" fmla="*/ 218139 h 579177"/>
                  <a:gd name="connsiteX1007" fmla="*/ 216709 w 957094"/>
                  <a:gd name="connsiteY1007" fmla="*/ 224719 h 579177"/>
                  <a:gd name="connsiteX1008" fmla="*/ 217281 w 957094"/>
                  <a:gd name="connsiteY1008" fmla="*/ 224290 h 579177"/>
                  <a:gd name="connsiteX1009" fmla="*/ 219427 w 957094"/>
                  <a:gd name="connsiteY1009" fmla="*/ 219427 h 579177"/>
                  <a:gd name="connsiteX1010" fmla="*/ 220714 w 957094"/>
                  <a:gd name="connsiteY1010" fmla="*/ 220285 h 579177"/>
                  <a:gd name="connsiteX1011" fmla="*/ 220857 w 957094"/>
                  <a:gd name="connsiteY1011" fmla="*/ 219999 h 579177"/>
                  <a:gd name="connsiteX1012" fmla="*/ 220428 w 957094"/>
                  <a:gd name="connsiteY1012" fmla="*/ 218854 h 579177"/>
                  <a:gd name="connsiteX1013" fmla="*/ 220714 w 957094"/>
                  <a:gd name="connsiteY1013" fmla="*/ 217138 h 579177"/>
                  <a:gd name="connsiteX1014" fmla="*/ 219284 w 957094"/>
                  <a:gd name="connsiteY1014" fmla="*/ 217138 h 57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Lst>
                <a:rect l="l" t="t" r="r" b="b"/>
                <a:pathLst>
                  <a:path w="957094" h="579177">
                    <a:moveTo>
                      <a:pt x="189388" y="262482"/>
                    </a:moveTo>
                    <a:lnTo>
                      <a:pt x="189245" y="260051"/>
                    </a:lnTo>
                    <a:lnTo>
                      <a:pt x="188243" y="257762"/>
                    </a:lnTo>
                    <a:lnTo>
                      <a:pt x="187242" y="256475"/>
                    </a:lnTo>
                    <a:lnTo>
                      <a:pt x="187099" y="255044"/>
                    </a:lnTo>
                    <a:lnTo>
                      <a:pt x="189102" y="244173"/>
                    </a:lnTo>
                    <a:lnTo>
                      <a:pt x="188243" y="242170"/>
                    </a:lnTo>
                    <a:lnTo>
                      <a:pt x="186384" y="252899"/>
                    </a:lnTo>
                    <a:lnTo>
                      <a:pt x="184095" y="258048"/>
                    </a:lnTo>
                    <a:lnTo>
                      <a:pt x="186670" y="258906"/>
                    </a:lnTo>
                    <a:lnTo>
                      <a:pt x="187671" y="259908"/>
                    </a:lnTo>
                    <a:lnTo>
                      <a:pt x="188100" y="262482"/>
                    </a:lnTo>
                    <a:lnTo>
                      <a:pt x="190675" y="266201"/>
                    </a:lnTo>
                    <a:lnTo>
                      <a:pt x="191247" y="265915"/>
                    </a:lnTo>
                    <a:lnTo>
                      <a:pt x="190961" y="264771"/>
                    </a:lnTo>
                    <a:lnTo>
                      <a:pt x="189388" y="262482"/>
                    </a:lnTo>
                    <a:close/>
                    <a:moveTo>
                      <a:pt x="195109" y="265772"/>
                    </a:moveTo>
                    <a:lnTo>
                      <a:pt x="192964" y="266345"/>
                    </a:lnTo>
                    <a:lnTo>
                      <a:pt x="202118" y="272352"/>
                    </a:lnTo>
                    <a:lnTo>
                      <a:pt x="202548" y="270779"/>
                    </a:lnTo>
                    <a:lnTo>
                      <a:pt x="197827" y="266201"/>
                    </a:lnTo>
                    <a:lnTo>
                      <a:pt x="195109" y="265772"/>
                    </a:lnTo>
                    <a:close/>
                    <a:moveTo>
                      <a:pt x="358177" y="356890"/>
                    </a:moveTo>
                    <a:lnTo>
                      <a:pt x="356318" y="355746"/>
                    </a:lnTo>
                    <a:lnTo>
                      <a:pt x="355031" y="356175"/>
                    </a:lnTo>
                    <a:lnTo>
                      <a:pt x="355173" y="358893"/>
                    </a:lnTo>
                    <a:lnTo>
                      <a:pt x="356032" y="360466"/>
                    </a:lnTo>
                    <a:lnTo>
                      <a:pt x="358320" y="361467"/>
                    </a:lnTo>
                    <a:lnTo>
                      <a:pt x="359179" y="358893"/>
                    </a:lnTo>
                    <a:lnTo>
                      <a:pt x="358464" y="357605"/>
                    </a:lnTo>
                    <a:lnTo>
                      <a:pt x="358177" y="356890"/>
                    </a:lnTo>
                    <a:close/>
                    <a:moveTo>
                      <a:pt x="223718" y="444861"/>
                    </a:moveTo>
                    <a:lnTo>
                      <a:pt x="222144" y="445862"/>
                    </a:lnTo>
                    <a:lnTo>
                      <a:pt x="221429" y="447436"/>
                    </a:lnTo>
                    <a:lnTo>
                      <a:pt x="224147" y="449295"/>
                    </a:lnTo>
                    <a:lnTo>
                      <a:pt x="226007" y="448580"/>
                    </a:lnTo>
                    <a:lnTo>
                      <a:pt x="225148" y="446721"/>
                    </a:lnTo>
                    <a:lnTo>
                      <a:pt x="223718" y="444861"/>
                    </a:lnTo>
                    <a:close/>
                    <a:moveTo>
                      <a:pt x="95695" y="142756"/>
                    </a:moveTo>
                    <a:lnTo>
                      <a:pt x="94408" y="143614"/>
                    </a:lnTo>
                    <a:lnTo>
                      <a:pt x="94837" y="147620"/>
                    </a:lnTo>
                    <a:lnTo>
                      <a:pt x="91976" y="151482"/>
                    </a:lnTo>
                    <a:lnTo>
                      <a:pt x="97126" y="153627"/>
                    </a:lnTo>
                    <a:lnTo>
                      <a:pt x="97555" y="152626"/>
                    </a:lnTo>
                    <a:lnTo>
                      <a:pt x="98270" y="149336"/>
                    </a:lnTo>
                    <a:lnTo>
                      <a:pt x="96839" y="144330"/>
                    </a:lnTo>
                    <a:lnTo>
                      <a:pt x="95695" y="142756"/>
                    </a:lnTo>
                    <a:close/>
                    <a:moveTo>
                      <a:pt x="806615" y="450583"/>
                    </a:moveTo>
                    <a:lnTo>
                      <a:pt x="807473" y="449581"/>
                    </a:lnTo>
                    <a:lnTo>
                      <a:pt x="811049" y="448008"/>
                    </a:lnTo>
                    <a:lnTo>
                      <a:pt x="810620" y="447579"/>
                    </a:lnTo>
                    <a:lnTo>
                      <a:pt x="809475" y="447436"/>
                    </a:lnTo>
                    <a:lnTo>
                      <a:pt x="802609" y="450583"/>
                    </a:lnTo>
                    <a:lnTo>
                      <a:pt x="803181" y="451298"/>
                    </a:lnTo>
                    <a:lnTo>
                      <a:pt x="806615" y="450583"/>
                    </a:lnTo>
                    <a:close/>
                    <a:moveTo>
                      <a:pt x="4148" y="119297"/>
                    </a:moveTo>
                    <a:lnTo>
                      <a:pt x="2718" y="117867"/>
                    </a:lnTo>
                    <a:lnTo>
                      <a:pt x="2718" y="116150"/>
                    </a:lnTo>
                    <a:lnTo>
                      <a:pt x="1001" y="116007"/>
                    </a:lnTo>
                    <a:lnTo>
                      <a:pt x="0" y="116866"/>
                    </a:lnTo>
                    <a:lnTo>
                      <a:pt x="0" y="118582"/>
                    </a:lnTo>
                    <a:lnTo>
                      <a:pt x="3433" y="125448"/>
                    </a:lnTo>
                    <a:lnTo>
                      <a:pt x="4720" y="124161"/>
                    </a:lnTo>
                    <a:lnTo>
                      <a:pt x="4577" y="120871"/>
                    </a:lnTo>
                    <a:lnTo>
                      <a:pt x="4148" y="119297"/>
                    </a:lnTo>
                    <a:close/>
                    <a:moveTo>
                      <a:pt x="952231" y="381636"/>
                    </a:moveTo>
                    <a:lnTo>
                      <a:pt x="953662" y="377917"/>
                    </a:lnTo>
                    <a:lnTo>
                      <a:pt x="954949" y="373340"/>
                    </a:lnTo>
                    <a:lnTo>
                      <a:pt x="953948" y="371767"/>
                    </a:lnTo>
                    <a:lnTo>
                      <a:pt x="953519" y="370622"/>
                    </a:lnTo>
                    <a:lnTo>
                      <a:pt x="953376" y="364757"/>
                    </a:lnTo>
                    <a:lnTo>
                      <a:pt x="950801" y="363470"/>
                    </a:lnTo>
                    <a:lnTo>
                      <a:pt x="947082" y="359465"/>
                    </a:lnTo>
                    <a:lnTo>
                      <a:pt x="944221" y="358607"/>
                    </a:lnTo>
                    <a:lnTo>
                      <a:pt x="941503" y="359894"/>
                    </a:lnTo>
                    <a:lnTo>
                      <a:pt x="939644" y="360180"/>
                    </a:lnTo>
                    <a:lnTo>
                      <a:pt x="936783" y="360180"/>
                    </a:lnTo>
                    <a:lnTo>
                      <a:pt x="936211" y="360895"/>
                    </a:lnTo>
                    <a:lnTo>
                      <a:pt x="938929" y="361754"/>
                    </a:lnTo>
                    <a:lnTo>
                      <a:pt x="940359" y="361754"/>
                    </a:lnTo>
                    <a:lnTo>
                      <a:pt x="941503" y="361181"/>
                    </a:lnTo>
                    <a:lnTo>
                      <a:pt x="942218" y="361038"/>
                    </a:lnTo>
                    <a:lnTo>
                      <a:pt x="942934" y="362040"/>
                    </a:lnTo>
                    <a:lnTo>
                      <a:pt x="942218" y="363184"/>
                    </a:lnTo>
                    <a:lnTo>
                      <a:pt x="941360" y="363756"/>
                    </a:lnTo>
                    <a:lnTo>
                      <a:pt x="940359" y="364042"/>
                    </a:lnTo>
                    <a:lnTo>
                      <a:pt x="933493" y="363184"/>
                    </a:lnTo>
                    <a:lnTo>
                      <a:pt x="927199" y="361181"/>
                    </a:lnTo>
                    <a:lnTo>
                      <a:pt x="924624" y="360752"/>
                    </a:lnTo>
                    <a:lnTo>
                      <a:pt x="917615" y="359036"/>
                    </a:lnTo>
                    <a:lnTo>
                      <a:pt x="913896" y="358607"/>
                    </a:lnTo>
                    <a:lnTo>
                      <a:pt x="912752" y="359036"/>
                    </a:lnTo>
                    <a:lnTo>
                      <a:pt x="912752" y="359465"/>
                    </a:lnTo>
                    <a:lnTo>
                      <a:pt x="912323" y="359894"/>
                    </a:lnTo>
                    <a:lnTo>
                      <a:pt x="910320" y="360323"/>
                    </a:lnTo>
                    <a:lnTo>
                      <a:pt x="903740" y="360180"/>
                    </a:lnTo>
                    <a:lnTo>
                      <a:pt x="900164" y="361181"/>
                    </a:lnTo>
                    <a:lnTo>
                      <a:pt x="895301" y="364042"/>
                    </a:lnTo>
                    <a:lnTo>
                      <a:pt x="891295" y="365044"/>
                    </a:lnTo>
                    <a:lnTo>
                      <a:pt x="862830" y="369478"/>
                    </a:lnTo>
                    <a:lnTo>
                      <a:pt x="860827" y="370193"/>
                    </a:lnTo>
                    <a:lnTo>
                      <a:pt x="851959" y="374341"/>
                    </a:lnTo>
                    <a:lnTo>
                      <a:pt x="846809" y="377774"/>
                    </a:lnTo>
                    <a:lnTo>
                      <a:pt x="844378" y="385642"/>
                    </a:lnTo>
                    <a:lnTo>
                      <a:pt x="843662" y="387072"/>
                    </a:lnTo>
                    <a:lnTo>
                      <a:pt x="842947" y="391936"/>
                    </a:lnTo>
                    <a:lnTo>
                      <a:pt x="843090" y="397514"/>
                    </a:lnTo>
                    <a:lnTo>
                      <a:pt x="842804" y="402378"/>
                    </a:lnTo>
                    <a:lnTo>
                      <a:pt x="842947" y="408528"/>
                    </a:lnTo>
                    <a:lnTo>
                      <a:pt x="842661" y="410960"/>
                    </a:lnTo>
                    <a:lnTo>
                      <a:pt x="842232" y="412105"/>
                    </a:lnTo>
                    <a:lnTo>
                      <a:pt x="837941" y="415681"/>
                    </a:lnTo>
                    <a:lnTo>
                      <a:pt x="836653" y="417683"/>
                    </a:lnTo>
                    <a:lnTo>
                      <a:pt x="835223" y="429412"/>
                    </a:lnTo>
                    <a:lnTo>
                      <a:pt x="828643" y="435706"/>
                    </a:lnTo>
                    <a:lnTo>
                      <a:pt x="825496" y="437423"/>
                    </a:lnTo>
                    <a:lnTo>
                      <a:pt x="823207" y="439282"/>
                    </a:lnTo>
                    <a:lnTo>
                      <a:pt x="814196" y="443860"/>
                    </a:lnTo>
                    <a:lnTo>
                      <a:pt x="813623" y="444575"/>
                    </a:lnTo>
                    <a:lnTo>
                      <a:pt x="813337" y="445576"/>
                    </a:lnTo>
                    <a:lnTo>
                      <a:pt x="814053" y="445576"/>
                    </a:lnTo>
                    <a:lnTo>
                      <a:pt x="817200" y="443431"/>
                    </a:lnTo>
                    <a:lnTo>
                      <a:pt x="817486" y="444146"/>
                    </a:lnTo>
                    <a:lnTo>
                      <a:pt x="816484" y="446292"/>
                    </a:lnTo>
                    <a:lnTo>
                      <a:pt x="816770" y="447150"/>
                    </a:lnTo>
                    <a:lnTo>
                      <a:pt x="818201" y="447293"/>
                    </a:lnTo>
                    <a:lnTo>
                      <a:pt x="819059" y="448866"/>
                    </a:lnTo>
                    <a:lnTo>
                      <a:pt x="819202" y="451870"/>
                    </a:lnTo>
                    <a:lnTo>
                      <a:pt x="814196" y="454445"/>
                    </a:lnTo>
                    <a:lnTo>
                      <a:pt x="811335" y="457163"/>
                    </a:lnTo>
                    <a:lnTo>
                      <a:pt x="809332" y="457449"/>
                    </a:lnTo>
                    <a:lnTo>
                      <a:pt x="803181" y="456734"/>
                    </a:lnTo>
                    <a:lnTo>
                      <a:pt x="799892" y="454874"/>
                    </a:lnTo>
                    <a:lnTo>
                      <a:pt x="799033" y="453730"/>
                    </a:lnTo>
                    <a:lnTo>
                      <a:pt x="800893" y="452585"/>
                    </a:lnTo>
                    <a:lnTo>
                      <a:pt x="800893" y="451441"/>
                    </a:lnTo>
                    <a:lnTo>
                      <a:pt x="798032" y="449009"/>
                    </a:lnTo>
                    <a:lnTo>
                      <a:pt x="794170" y="449439"/>
                    </a:lnTo>
                    <a:lnTo>
                      <a:pt x="790880" y="450011"/>
                    </a:lnTo>
                    <a:lnTo>
                      <a:pt x="784014" y="450297"/>
                    </a:lnTo>
                    <a:lnTo>
                      <a:pt x="782726" y="450583"/>
                    </a:lnTo>
                    <a:lnTo>
                      <a:pt x="776003" y="452299"/>
                    </a:lnTo>
                    <a:lnTo>
                      <a:pt x="775431" y="453444"/>
                    </a:lnTo>
                    <a:lnTo>
                      <a:pt x="774287" y="455017"/>
                    </a:lnTo>
                    <a:lnTo>
                      <a:pt x="770854" y="456734"/>
                    </a:lnTo>
                    <a:lnTo>
                      <a:pt x="763559" y="458164"/>
                    </a:lnTo>
                    <a:lnTo>
                      <a:pt x="760555" y="457592"/>
                    </a:lnTo>
                    <a:lnTo>
                      <a:pt x="750828" y="458021"/>
                    </a:lnTo>
                    <a:lnTo>
                      <a:pt x="744391" y="460310"/>
                    </a:lnTo>
                    <a:lnTo>
                      <a:pt x="741101" y="462026"/>
                    </a:lnTo>
                    <a:lnTo>
                      <a:pt x="731517" y="465459"/>
                    </a:lnTo>
                    <a:lnTo>
                      <a:pt x="725367" y="466317"/>
                    </a:lnTo>
                    <a:lnTo>
                      <a:pt x="723364" y="466317"/>
                    </a:lnTo>
                    <a:lnTo>
                      <a:pt x="720789" y="466031"/>
                    </a:lnTo>
                    <a:lnTo>
                      <a:pt x="716641" y="460596"/>
                    </a:lnTo>
                    <a:lnTo>
                      <a:pt x="713065" y="455446"/>
                    </a:lnTo>
                    <a:lnTo>
                      <a:pt x="706485" y="453730"/>
                    </a:lnTo>
                    <a:lnTo>
                      <a:pt x="701479" y="449724"/>
                    </a:lnTo>
                    <a:lnTo>
                      <a:pt x="690035" y="449152"/>
                    </a:lnTo>
                    <a:lnTo>
                      <a:pt x="685887" y="447436"/>
                    </a:lnTo>
                    <a:lnTo>
                      <a:pt x="685172" y="447579"/>
                    </a:lnTo>
                    <a:lnTo>
                      <a:pt x="687174" y="449009"/>
                    </a:lnTo>
                    <a:lnTo>
                      <a:pt x="689463" y="450011"/>
                    </a:lnTo>
                    <a:lnTo>
                      <a:pt x="688033" y="450011"/>
                    </a:lnTo>
                    <a:lnTo>
                      <a:pt x="682168" y="448008"/>
                    </a:lnTo>
                    <a:lnTo>
                      <a:pt x="679164" y="446005"/>
                    </a:lnTo>
                    <a:lnTo>
                      <a:pt x="678878" y="445004"/>
                    </a:lnTo>
                    <a:lnTo>
                      <a:pt x="682454" y="446435"/>
                    </a:lnTo>
                    <a:lnTo>
                      <a:pt x="683455" y="446435"/>
                    </a:lnTo>
                    <a:lnTo>
                      <a:pt x="679450" y="443574"/>
                    </a:lnTo>
                    <a:lnTo>
                      <a:pt x="677304" y="438710"/>
                    </a:lnTo>
                    <a:lnTo>
                      <a:pt x="674587" y="437137"/>
                    </a:lnTo>
                    <a:lnTo>
                      <a:pt x="673013" y="434276"/>
                    </a:lnTo>
                    <a:lnTo>
                      <a:pt x="668007" y="429842"/>
                    </a:lnTo>
                    <a:lnTo>
                      <a:pt x="667291" y="425836"/>
                    </a:lnTo>
                    <a:lnTo>
                      <a:pt x="665718" y="422833"/>
                    </a:lnTo>
                    <a:lnTo>
                      <a:pt x="663143" y="413392"/>
                    </a:lnTo>
                    <a:lnTo>
                      <a:pt x="655562" y="403379"/>
                    </a:lnTo>
                    <a:lnTo>
                      <a:pt x="643117" y="390076"/>
                    </a:lnTo>
                    <a:lnTo>
                      <a:pt x="641115" y="386929"/>
                    </a:lnTo>
                    <a:lnTo>
                      <a:pt x="640829" y="384354"/>
                    </a:lnTo>
                    <a:lnTo>
                      <a:pt x="635965" y="374771"/>
                    </a:lnTo>
                    <a:lnTo>
                      <a:pt x="631674" y="365473"/>
                    </a:lnTo>
                    <a:lnTo>
                      <a:pt x="631674" y="364471"/>
                    </a:lnTo>
                    <a:lnTo>
                      <a:pt x="631245" y="363041"/>
                    </a:lnTo>
                    <a:lnTo>
                      <a:pt x="629671" y="362040"/>
                    </a:lnTo>
                    <a:lnTo>
                      <a:pt x="628670" y="361181"/>
                    </a:lnTo>
                    <a:lnTo>
                      <a:pt x="627526" y="359036"/>
                    </a:lnTo>
                    <a:lnTo>
                      <a:pt x="623950" y="345733"/>
                    </a:lnTo>
                    <a:lnTo>
                      <a:pt x="628813" y="354029"/>
                    </a:lnTo>
                    <a:lnTo>
                      <a:pt x="632818" y="358750"/>
                    </a:lnTo>
                    <a:lnTo>
                      <a:pt x="634964" y="360180"/>
                    </a:lnTo>
                    <a:lnTo>
                      <a:pt x="634964" y="361467"/>
                    </a:lnTo>
                    <a:lnTo>
                      <a:pt x="633820" y="363327"/>
                    </a:lnTo>
                    <a:lnTo>
                      <a:pt x="633534" y="366760"/>
                    </a:lnTo>
                    <a:lnTo>
                      <a:pt x="634249" y="369335"/>
                    </a:lnTo>
                    <a:lnTo>
                      <a:pt x="634964" y="366188"/>
                    </a:lnTo>
                    <a:lnTo>
                      <a:pt x="636537" y="364185"/>
                    </a:lnTo>
                    <a:lnTo>
                      <a:pt x="637253" y="360180"/>
                    </a:lnTo>
                    <a:lnTo>
                      <a:pt x="635822" y="358607"/>
                    </a:lnTo>
                    <a:lnTo>
                      <a:pt x="632103" y="355746"/>
                    </a:lnTo>
                    <a:lnTo>
                      <a:pt x="629099" y="352456"/>
                    </a:lnTo>
                    <a:lnTo>
                      <a:pt x="623664" y="343158"/>
                    </a:lnTo>
                    <a:lnTo>
                      <a:pt x="623092" y="337722"/>
                    </a:lnTo>
                    <a:lnTo>
                      <a:pt x="621232" y="330427"/>
                    </a:lnTo>
                    <a:lnTo>
                      <a:pt x="621232" y="328997"/>
                    </a:lnTo>
                    <a:lnTo>
                      <a:pt x="620803" y="326851"/>
                    </a:lnTo>
                    <a:lnTo>
                      <a:pt x="622090" y="321988"/>
                    </a:lnTo>
                    <a:lnTo>
                      <a:pt x="623807" y="318555"/>
                    </a:lnTo>
                    <a:lnTo>
                      <a:pt x="624236" y="316838"/>
                    </a:lnTo>
                    <a:lnTo>
                      <a:pt x="623664" y="305252"/>
                    </a:lnTo>
                    <a:lnTo>
                      <a:pt x="624808" y="291663"/>
                    </a:lnTo>
                    <a:lnTo>
                      <a:pt x="624379" y="290805"/>
                    </a:lnTo>
                    <a:lnTo>
                      <a:pt x="624808" y="289946"/>
                    </a:lnTo>
                    <a:lnTo>
                      <a:pt x="625094" y="283796"/>
                    </a:lnTo>
                    <a:lnTo>
                      <a:pt x="626524" y="270779"/>
                    </a:lnTo>
                    <a:lnTo>
                      <a:pt x="631388" y="250896"/>
                    </a:lnTo>
                    <a:lnTo>
                      <a:pt x="633963" y="243887"/>
                    </a:lnTo>
                    <a:lnTo>
                      <a:pt x="639970" y="232587"/>
                    </a:lnTo>
                    <a:lnTo>
                      <a:pt x="641830" y="227151"/>
                    </a:lnTo>
                    <a:lnTo>
                      <a:pt x="642402" y="220571"/>
                    </a:lnTo>
                    <a:lnTo>
                      <a:pt x="638254" y="221143"/>
                    </a:lnTo>
                    <a:lnTo>
                      <a:pt x="636537" y="222145"/>
                    </a:lnTo>
                    <a:lnTo>
                      <a:pt x="636251" y="223003"/>
                    </a:lnTo>
                    <a:lnTo>
                      <a:pt x="635965" y="223432"/>
                    </a:lnTo>
                    <a:lnTo>
                      <a:pt x="635393" y="223432"/>
                    </a:lnTo>
                    <a:lnTo>
                      <a:pt x="633391" y="222860"/>
                    </a:lnTo>
                    <a:lnTo>
                      <a:pt x="628956" y="219856"/>
                    </a:lnTo>
                    <a:lnTo>
                      <a:pt x="622519" y="217996"/>
                    </a:lnTo>
                    <a:lnTo>
                      <a:pt x="614080" y="217281"/>
                    </a:lnTo>
                    <a:lnTo>
                      <a:pt x="608215" y="215851"/>
                    </a:lnTo>
                    <a:lnTo>
                      <a:pt x="605068" y="213562"/>
                    </a:lnTo>
                    <a:lnTo>
                      <a:pt x="601778" y="212275"/>
                    </a:lnTo>
                    <a:lnTo>
                      <a:pt x="598345" y="211846"/>
                    </a:lnTo>
                    <a:lnTo>
                      <a:pt x="595484" y="210558"/>
                    </a:lnTo>
                    <a:lnTo>
                      <a:pt x="593196" y="208555"/>
                    </a:lnTo>
                    <a:lnTo>
                      <a:pt x="589906" y="207268"/>
                    </a:lnTo>
                    <a:lnTo>
                      <a:pt x="585614" y="206696"/>
                    </a:lnTo>
                    <a:lnTo>
                      <a:pt x="582754" y="205123"/>
                    </a:lnTo>
                    <a:lnTo>
                      <a:pt x="580751" y="201403"/>
                    </a:lnTo>
                    <a:lnTo>
                      <a:pt x="580751" y="201403"/>
                    </a:lnTo>
                    <a:lnTo>
                      <a:pt x="579035" y="195110"/>
                    </a:lnTo>
                    <a:lnTo>
                      <a:pt x="576889" y="191104"/>
                    </a:lnTo>
                    <a:lnTo>
                      <a:pt x="572598" y="186241"/>
                    </a:lnTo>
                    <a:lnTo>
                      <a:pt x="572168" y="185526"/>
                    </a:lnTo>
                    <a:lnTo>
                      <a:pt x="572168" y="185526"/>
                    </a:lnTo>
                    <a:lnTo>
                      <a:pt x="572168" y="184667"/>
                    </a:lnTo>
                    <a:lnTo>
                      <a:pt x="572741" y="181807"/>
                    </a:lnTo>
                    <a:lnTo>
                      <a:pt x="572312" y="179804"/>
                    </a:lnTo>
                    <a:lnTo>
                      <a:pt x="571024" y="178088"/>
                    </a:lnTo>
                    <a:lnTo>
                      <a:pt x="570309" y="176228"/>
                    </a:lnTo>
                    <a:lnTo>
                      <a:pt x="571024" y="174368"/>
                    </a:lnTo>
                    <a:lnTo>
                      <a:pt x="571024" y="172080"/>
                    </a:lnTo>
                    <a:lnTo>
                      <a:pt x="570452" y="169505"/>
                    </a:lnTo>
                    <a:lnTo>
                      <a:pt x="567734" y="166644"/>
                    </a:lnTo>
                    <a:lnTo>
                      <a:pt x="562871" y="163640"/>
                    </a:lnTo>
                    <a:lnTo>
                      <a:pt x="558723" y="159206"/>
                    </a:lnTo>
                    <a:lnTo>
                      <a:pt x="555289" y="153341"/>
                    </a:lnTo>
                    <a:lnTo>
                      <a:pt x="552000" y="149336"/>
                    </a:lnTo>
                    <a:lnTo>
                      <a:pt x="548709" y="147047"/>
                    </a:lnTo>
                    <a:lnTo>
                      <a:pt x="546421" y="144330"/>
                    </a:lnTo>
                    <a:lnTo>
                      <a:pt x="545277" y="141040"/>
                    </a:lnTo>
                    <a:lnTo>
                      <a:pt x="544847" y="139180"/>
                    </a:lnTo>
                    <a:lnTo>
                      <a:pt x="545277" y="138608"/>
                    </a:lnTo>
                    <a:lnTo>
                      <a:pt x="543274" y="135032"/>
                    </a:lnTo>
                    <a:lnTo>
                      <a:pt x="538697" y="128309"/>
                    </a:lnTo>
                    <a:lnTo>
                      <a:pt x="536122" y="123302"/>
                    </a:lnTo>
                    <a:lnTo>
                      <a:pt x="535407" y="120156"/>
                    </a:lnTo>
                    <a:lnTo>
                      <a:pt x="532546" y="116436"/>
                    </a:lnTo>
                    <a:lnTo>
                      <a:pt x="527396" y="112145"/>
                    </a:lnTo>
                    <a:lnTo>
                      <a:pt x="524678" y="109284"/>
                    </a:lnTo>
                    <a:lnTo>
                      <a:pt x="523963" y="107282"/>
                    </a:lnTo>
                    <a:lnTo>
                      <a:pt x="523963" y="107282"/>
                    </a:lnTo>
                    <a:lnTo>
                      <a:pt x="515953" y="101560"/>
                    </a:lnTo>
                    <a:lnTo>
                      <a:pt x="513664" y="97984"/>
                    </a:lnTo>
                    <a:lnTo>
                      <a:pt x="511805" y="96840"/>
                    </a:lnTo>
                    <a:lnTo>
                      <a:pt x="509659" y="96983"/>
                    </a:lnTo>
                    <a:lnTo>
                      <a:pt x="508658" y="96697"/>
                    </a:lnTo>
                    <a:lnTo>
                      <a:pt x="508658" y="95838"/>
                    </a:lnTo>
                    <a:lnTo>
                      <a:pt x="507943" y="95838"/>
                    </a:lnTo>
                    <a:lnTo>
                      <a:pt x="506655" y="96553"/>
                    </a:lnTo>
                    <a:lnTo>
                      <a:pt x="502364" y="96697"/>
                    </a:lnTo>
                    <a:lnTo>
                      <a:pt x="495212" y="96267"/>
                    </a:lnTo>
                    <a:lnTo>
                      <a:pt x="490062" y="95266"/>
                    </a:lnTo>
                    <a:lnTo>
                      <a:pt x="486915" y="93693"/>
                    </a:lnTo>
                    <a:lnTo>
                      <a:pt x="484627" y="93836"/>
                    </a:lnTo>
                    <a:lnTo>
                      <a:pt x="483339" y="95695"/>
                    </a:lnTo>
                    <a:lnTo>
                      <a:pt x="480621" y="96983"/>
                    </a:lnTo>
                    <a:lnTo>
                      <a:pt x="476473" y="97555"/>
                    </a:lnTo>
                    <a:lnTo>
                      <a:pt x="472897" y="101131"/>
                    </a:lnTo>
                    <a:lnTo>
                      <a:pt x="469893" y="107711"/>
                    </a:lnTo>
                    <a:lnTo>
                      <a:pt x="468606" y="111859"/>
                    </a:lnTo>
                    <a:lnTo>
                      <a:pt x="469035" y="113719"/>
                    </a:lnTo>
                    <a:lnTo>
                      <a:pt x="468177" y="115149"/>
                    </a:lnTo>
                    <a:lnTo>
                      <a:pt x="466174" y="116007"/>
                    </a:lnTo>
                    <a:lnTo>
                      <a:pt x="464172" y="117867"/>
                    </a:lnTo>
                    <a:lnTo>
                      <a:pt x="462169" y="120871"/>
                    </a:lnTo>
                    <a:lnTo>
                      <a:pt x="459737" y="122301"/>
                    </a:lnTo>
                    <a:lnTo>
                      <a:pt x="457020" y="122158"/>
                    </a:lnTo>
                    <a:lnTo>
                      <a:pt x="452013" y="119869"/>
                    </a:lnTo>
                    <a:lnTo>
                      <a:pt x="444718" y="115435"/>
                    </a:lnTo>
                    <a:lnTo>
                      <a:pt x="438996" y="112717"/>
                    </a:lnTo>
                    <a:lnTo>
                      <a:pt x="434848" y="111716"/>
                    </a:lnTo>
                    <a:lnTo>
                      <a:pt x="431129" y="109713"/>
                    </a:lnTo>
                    <a:lnTo>
                      <a:pt x="427982" y="106710"/>
                    </a:lnTo>
                    <a:lnTo>
                      <a:pt x="425121" y="104707"/>
                    </a:lnTo>
                    <a:lnTo>
                      <a:pt x="422403" y="103706"/>
                    </a:lnTo>
                    <a:lnTo>
                      <a:pt x="419257" y="100273"/>
                    </a:lnTo>
                    <a:lnTo>
                      <a:pt x="415680" y="94408"/>
                    </a:lnTo>
                    <a:lnTo>
                      <a:pt x="413964" y="89974"/>
                    </a:lnTo>
                    <a:lnTo>
                      <a:pt x="413964" y="85253"/>
                    </a:lnTo>
                    <a:lnTo>
                      <a:pt x="409243" y="74954"/>
                    </a:lnTo>
                    <a:lnTo>
                      <a:pt x="406812" y="70520"/>
                    </a:lnTo>
                    <a:lnTo>
                      <a:pt x="404952" y="68517"/>
                    </a:lnTo>
                    <a:lnTo>
                      <a:pt x="401376" y="66086"/>
                    </a:lnTo>
                    <a:lnTo>
                      <a:pt x="395941" y="63225"/>
                    </a:lnTo>
                    <a:lnTo>
                      <a:pt x="388788" y="57503"/>
                    </a:lnTo>
                    <a:lnTo>
                      <a:pt x="379777" y="48921"/>
                    </a:lnTo>
                    <a:lnTo>
                      <a:pt x="373340" y="43771"/>
                    </a:lnTo>
                    <a:lnTo>
                      <a:pt x="369621" y="42054"/>
                    </a:lnTo>
                    <a:lnTo>
                      <a:pt x="366331" y="38907"/>
                    </a:lnTo>
                    <a:lnTo>
                      <a:pt x="363613" y="34473"/>
                    </a:lnTo>
                    <a:lnTo>
                      <a:pt x="360895" y="31612"/>
                    </a:lnTo>
                    <a:lnTo>
                      <a:pt x="360609" y="31469"/>
                    </a:lnTo>
                    <a:lnTo>
                      <a:pt x="360323" y="31469"/>
                    </a:lnTo>
                    <a:lnTo>
                      <a:pt x="353743" y="31469"/>
                    </a:lnTo>
                    <a:lnTo>
                      <a:pt x="347163" y="31469"/>
                    </a:lnTo>
                    <a:lnTo>
                      <a:pt x="340583" y="31469"/>
                    </a:lnTo>
                    <a:lnTo>
                      <a:pt x="334003" y="31469"/>
                    </a:lnTo>
                    <a:lnTo>
                      <a:pt x="327423" y="31469"/>
                    </a:lnTo>
                    <a:lnTo>
                      <a:pt x="320843" y="31469"/>
                    </a:lnTo>
                    <a:lnTo>
                      <a:pt x="314264" y="31469"/>
                    </a:lnTo>
                    <a:lnTo>
                      <a:pt x="307684" y="31469"/>
                    </a:lnTo>
                    <a:lnTo>
                      <a:pt x="307684" y="35188"/>
                    </a:lnTo>
                    <a:lnTo>
                      <a:pt x="307684" y="38907"/>
                    </a:lnTo>
                    <a:lnTo>
                      <a:pt x="307684" y="42627"/>
                    </a:lnTo>
                    <a:lnTo>
                      <a:pt x="307684" y="46346"/>
                    </a:lnTo>
                    <a:lnTo>
                      <a:pt x="296955" y="46346"/>
                    </a:lnTo>
                    <a:lnTo>
                      <a:pt x="286227" y="46346"/>
                    </a:lnTo>
                    <a:lnTo>
                      <a:pt x="275499" y="46346"/>
                    </a:lnTo>
                    <a:lnTo>
                      <a:pt x="264771" y="46346"/>
                    </a:lnTo>
                    <a:lnTo>
                      <a:pt x="254043" y="46346"/>
                    </a:lnTo>
                    <a:lnTo>
                      <a:pt x="243315" y="46346"/>
                    </a:lnTo>
                    <a:lnTo>
                      <a:pt x="232587" y="46346"/>
                    </a:lnTo>
                    <a:lnTo>
                      <a:pt x="221858" y="46346"/>
                    </a:lnTo>
                    <a:lnTo>
                      <a:pt x="207554" y="41482"/>
                    </a:lnTo>
                    <a:lnTo>
                      <a:pt x="193250" y="36619"/>
                    </a:lnTo>
                    <a:lnTo>
                      <a:pt x="178946" y="31755"/>
                    </a:lnTo>
                    <a:lnTo>
                      <a:pt x="164642" y="26892"/>
                    </a:lnTo>
                    <a:lnTo>
                      <a:pt x="150337" y="21886"/>
                    </a:lnTo>
                    <a:lnTo>
                      <a:pt x="136033" y="16879"/>
                    </a:lnTo>
                    <a:lnTo>
                      <a:pt x="121729" y="11873"/>
                    </a:lnTo>
                    <a:lnTo>
                      <a:pt x="107425" y="6866"/>
                    </a:lnTo>
                    <a:lnTo>
                      <a:pt x="108855" y="5007"/>
                    </a:lnTo>
                    <a:lnTo>
                      <a:pt x="110715" y="0"/>
                    </a:lnTo>
                    <a:lnTo>
                      <a:pt x="107282" y="286"/>
                    </a:lnTo>
                    <a:lnTo>
                      <a:pt x="98699" y="1001"/>
                    </a:lnTo>
                    <a:lnTo>
                      <a:pt x="90117" y="1717"/>
                    </a:lnTo>
                    <a:lnTo>
                      <a:pt x="81534" y="2432"/>
                    </a:lnTo>
                    <a:lnTo>
                      <a:pt x="72951" y="3147"/>
                    </a:lnTo>
                    <a:lnTo>
                      <a:pt x="64369" y="3862"/>
                    </a:lnTo>
                    <a:lnTo>
                      <a:pt x="55786" y="4577"/>
                    </a:lnTo>
                    <a:lnTo>
                      <a:pt x="47204" y="5293"/>
                    </a:lnTo>
                    <a:lnTo>
                      <a:pt x="38621" y="6008"/>
                    </a:lnTo>
                    <a:lnTo>
                      <a:pt x="40624" y="12302"/>
                    </a:lnTo>
                    <a:lnTo>
                      <a:pt x="41482" y="13589"/>
                    </a:lnTo>
                    <a:lnTo>
                      <a:pt x="45201" y="17165"/>
                    </a:lnTo>
                    <a:lnTo>
                      <a:pt x="47204" y="23888"/>
                    </a:lnTo>
                    <a:lnTo>
                      <a:pt x="54070" y="28752"/>
                    </a:lnTo>
                    <a:lnTo>
                      <a:pt x="53927" y="31899"/>
                    </a:lnTo>
                    <a:lnTo>
                      <a:pt x="53069" y="32471"/>
                    </a:lnTo>
                    <a:lnTo>
                      <a:pt x="51638" y="32328"/>
                    </a:lnTo>
                    <a:lnTo>
                      <a:pt x="51066" y="32614"/>
                    </a:lnTo>
                    <a:lnTo>
                      <a:pt x="52640" y="33758"/>
                    </a:lnTo>
                    <a:lnTo>
                      <a:pt x="52783" y="38192"/>
                    </a:lnTo>
                    <a:lnTo>
                      <a:pt x="54356" y="40338"/>
                    </a:lnTo>
                    <a:lnTo>
                      <a:pt x="58933" y="44915"/>
                    </a:lnTo>
                    <a:lnTo>
                      <a:pt x="62652" y="50208"/>
                    </a:lnTo>
                    <a:lnTo>
                      <a:pt x="63368" y="52640"/>
                    </a:lnTo>
                    <a:lnTo>
                      <a:pt x="63368" y="55214"/>
                    </a:lnTo>
                    <a:lnTo>
                      <a:pt x="63797" y="57932"/>
                    </a:lnTo>
                    <a:lnTo>
                      <a:pt x="70806" y="63368"/>
                    </a:lnTo>
                    <a:lnTo>
                      <a:pt x="71664" y="66658"/>
                    </a:lnTo>
                    <a:lnTo>
                      <a:pt x="71807" y="71378"/>
                    </a:lnTo>
                    <a:lnTo>
                      <a:pt x="72808" y="76241"/>
                    </a:lnTo>
                    <a:lnTo>
                      <a:pt x="76957" y="78101"/>
                    </a:lnTo>
                    <a:lnTo>
                      <a:pt x="78244" y="79961"/>
                    </a:lnTo>
                    <a:lnTo>
                      <a:pt x="79102" y="87256"/>
                    </a:lnTo>
                    <a:lnTo>
                      <a:pt x="78530" y="91404"/>
                    </a:lnTo>
                    <a:lnTo>
                      <a:pt x="80390" y="92262"/>
                    </a:lnTo>
                    <a:lnTo>
                      <a:pt x="82678" y="98127"/>
                    </a:lnTo>
                    <a:lnTo>
                      <a:pt x="85968" y="100702"/>
                    </a:lnTo>
                    <a:lnTo>
                      <a:pt x="93693" y="105565"/>
                    </a:lnTo>
                    <a:lnTo>
                      <a:pt x="98127" y="108998"/>
                    </a:lnTo>
                    <a:lnTo>
                      <a:pt x="103276" y="110429"/>
                    </a:lnTo>
                    <a:lnTo>
                      <a:pt x="104993" y="111573"/>
                    </a:lnTo>
                    <a:lnTo>
                      <a:pt x="106852" y="113862"/>
                    </a:lnTo>
                    <a:lnTo>
                      <a:pt x="113289" y="120013"/>
                    </a:lnTo>
                    <a:lnTo>
                      <a:pt x="124017" y="131885"/>
                    </a:lnTo>
                    <a:lnTo>
                      <a:pt x="129024" y="135890"/>
                    </a:lnTo>
                    <a:lnTo>
                      <a:pt x="131885" y="141755"/>
                    </a:lnTo>
                    <a:lnTo>
                      <a:pt x="130597" y="148478"/>
                    </a:lnTo>
                    <a:lnTo>
                      <a:pt x="127737" y="155201"/>
                    </a:lnTo>
                    <a:lnTo>
                      <a:pt x="125305" y="157776"/>
                    </a:lnTo>
                    <a:lnTo>
                      <a:pt x="125734" y="158634"/>
                    </a:lnTo>
                    <a:lnTo>
                      <a:pt x="128595" y="158205"/>
                    </a:lnTo>
                    <a:lnTo>
                      <a:pt x="128595" y="159921"/>
                    </a:lnTo>
                    <a:lnTo>
                      <a:pt x="128023" y="161066"/>
                    </a:lnTo>
                    <a:lnTo>
                      <a:pt x="129310" y="164498"/>
                    </a:lnTo>
                    <a:lnTo>
                      <a:pt x="131313" y="166215"/>
                    </a:lnTo>
                    <a:lnTo>
                      <a:pt x="129310" y="166358"/>
                    </a:lnTo>
                    <a:lnTo>
                      <a:pt x="126449" y="164785"/>
                    </a:lnTo>
                    <a:lnTo>
                      <a:pt x="124304" y="162925"/>
                    </a:lnTo>
                    <a:lnTo>
                      <a:pt x="124733" y="160922"/>
                    </a:lnTo>
                    <a:lnTo>
                      <a:pt x="124447" y="159778"/>
                    </a:lnTo>
                    <a:lnTo>
                      <a:pt x="122301" y="160779"/>
                    </a:lnTo>
                    <a:lnTo>
                      <a:pt x="120012" y="162210"/>
                    </a:lnTo>
                    <a:lnTo>
                      <a:pt x="116293" y="162639"/>
                    </a:lnTo>
                    <a:lnTo>
                      <a:pt x="108569" y="161209"/>
                    </a:lnTo>
                    <a:lnTo>
                      <a:pt x="102132" y="160779"/>
                    </a:lnTo>
                    <a:lnTo>
                      <a:pt x="102275" y="162210"/>
                    </a:lnTo>
                    <a:lnTo>
                      <a:pt x="103419" y="164213"/>
                    </a:lnTo>
                    <a:lnTo>
                      <a:pt x="107425" y="166644"/>
                    </a:lnTo>
                    <a:lnTo>
                      <a:pt x="111716" y="170506"/>
                    </a:lnTo>
                    <a:lnTo>
                      <a:pt x="117008" y="174082"/>
                    </a:lnTo>
                    <a:lnTo>
                      <a:pt x="118296" y="175799"/>
                    </a:lnTo>
                    <a:lnTo>
                      <a:pt x="118868" y="178803"/>
                    </a:lnTo>
                    <a:lnTo>
                      <a:pt x="119869" y="180948"/>
                    </a:lnTo>
                    <a:lnTo>
                      <a:pt x="123302" y="182951"/>
                    </a:lnTo>
                    <a:lnTo>
                      <a:pt x="127307" y="183380"/>
                    </a:lnTo>
                    <a:lnTo>
                      <a:pt x="130025" y="184524"/>
                    </a:lnTo>
                    <a:lnTo>
                      <a:pt x="133458" y="188387"/>
                    </a:lnTo>
                    <a:lnTo>
                      <a:pt x="135318" y="188530"/>
                    </a:lnTo>
                    <a:lnTo>
                      <a:pt x="138179" y="189102"/>
                    </a:lnTo>
                    <a:lnTo>
                      <a:pt x="140753" y="192249"/>
                    </a:lnTo>
                    <a:lnTo>
                      <a:pt x="142470" y="194824"/>
                    </a:lnTo>
                    <a:lnTo>
                      <a:pt x="145617" y="197112"/>
                    </a:lnTo>
                    <a:lnTo>
                      <a:pt x="150766" y="194680"/>
                    </a:lnTo>
                    <a:lnTo>
                      <a:pt x="155344" y="194824"/>
                    </a:lnTo>
                    <a:lnTo>
                      <a:pt x="157346" y="192678"/>
                    </a:lnTo>
                    <a:lnTo>
                      <a:pt x="158920" y="189817"/>
                    </a:lnTo>
                    <a:lnTo>
                      <a:pt x="159349" y="194824"/>
                    </a:lnTo>
                    <a:lnTo>
                      <a:pt x="160064" y="197255"/>
                    </a:lnTo>
                    <a:lnTo>
                      <a:pt x="163068" y="201547"/>
                    </a:lnTo>
                    <a:lnTo>
                      <a:pt x="173939" y="210129"/>
                    </a:lnTo>
                    <a:lnTo>
                      <a:pt x="177944" y="211559"/>
                    </a:lnTo>
                    <a:lnTo>
                      <a:pt x="182379" y="213419"/>
                    </a:lnTo>
                    <a:lnTo>
                      <a:pt x="188530" y="223146"/>
                    </a:lnTo>
                    <a:lnTo>
                      <a:pt x="190103" y="227866"/>
                    </a:lnTo>
                    <a:lnTo>
                      <a:pt x="190246" y="232158"/>
                    </a:lnTo>
                    <a:lnTo>
                      <a:pt x="190818" y="233588"/>
                    </a:lnTo>
                    <a:lnTo>
                      <a:pt x="191533" y="234017"/>
                    </a:lnTo>
                    <a:lnTo>
                      <a:pt x="191962" y="236735"/>
                    </a:lnTo>
                    <a:lnTo>
                      <a:pt x="191247" y="242027"/>
                    </a:lnTo>
                    <a:lnTo>
                      <a:pt x="189674" y="251039"/>
                    </a:lnTo>
                    <a:lnTo>
                      <a:pt x="189960" y="254472"/>
                    </a:lnTo>
                    <a:lnTo>
                      <a:pt x="191390" y="257476"/>
                    </a:lnTo>
                    <a:lnTo>
                      <a:pt x="198113" y="262911"/>
                    </a:lnTo>
                    <a:lnTo>
                      <a:pt x="198829" y="264199"/>
                    </a:lnTo>
                    <a:lnTo>
                      <a:pt x="198972" y="266058"/>
                    </a:lnTo>
                    <a:lnTo>
                      <a:pt x="199544" y="267060"/>
                    </a:lnTo>
                    <a:lnTo>
                      <a:pt x="201117" y="266631"/>
                    </a:lnTo>
                    <a:lnTo>
                      <a:pt x="203120" y="266631"/>
                    </a:lnTo>
                    <a:lnTo>
                      <a:pt x="206267" y="270207"/>
                    </a:lnTo>
                    <a:lnTo>
                      <a:pt x="211130" y="273783"/>
                    </a:lnTo>
                    <a:lnTo>
                      <a:pt x="222717" y="280935"/>
                    </a:lnTo>
                    <a:lnTo>
                      <a:pt x="227008" y="285226"/>
                    </a:lnTo>
                    <a:lnTo>
                      <a:pt x="231013" y="288230"/>
                    </a:lnTo>
                    <a:lnTo>
                      <a:pt x="235018" y="292664"/>
                    </a:lnTo>
                    <a:lnTo>
                      <a:pt x="243029" y="296812"/>
                    </a:lnTo>
                    <a:lnTo>
                      <a:pt x="245317" y="299530"/>
                    </a:lnTo>
                    <a:lnTo>
                      <a:pt x="246605" y="302820"/>
                    </a:lnTo>
                    <a:lnTo>
                      <a:pt x="248464" y="305109"/>
                    </a:lnTo>
                    <a:lnTo>
                      <a:pt x="251325" y="315694"/>
                    </a:lnTo>
                    <a:lnTo>
                      <a:pt x="253757" y="319270"/>
                    </a:lnTo>
                    <a:lnTo>
                      <a:pt x="256188" y="319556"/>
                    </a:lnTo>
                    <a:lnTo>
                      <a:pt x="259192" y="318412"/>
                    </a:lnTo>
                    <a:lnTo>
                      <a:pt x="262053" y="316552"/>
                    </a:lnTo>
                    <a:lnTo>
                      <a:pt x="265057" y="313549"/>
                    </a:lnTo>
                    <a:lnTo>
                      <a:pt x="269062" y="310974"/>
                    </a:lnTo>
                    <a:lnTo>
                      <a:pt x="270207" y="309257"/>
                    </a:lnTo>
                    <a:lnTo>
                      <a:pt x="271494" y="303249"/>
                    </a:lnTo>
                    <a:lnTo>
                      <a:pt x="271351" y="300818"/>
                    </a:lnTo>
                    <a:lnTo>
                      <a:pt x="268633" y="297099"/>
                    </a:lnTo>
                    <a:lnTo>
                      <a:pt x="263627" y="295096"/>
                    </a:lnTo>
                    <a:lnTo>
                      <a:pt x="262625" y="290519"/>
                    </a:lnTo>
                    <a:lnTo>
                      <a:pt x="260623" y="288516"/>
                    </a:lnTo>
                    <a:lnTo>
                      <a:pt x="259621" y="286227"/>
                    </a:lnTo>
                    <a:lnTo>
                      <a:pt x="257190" y="283223"/>
                    </a:lnTo>
                    <a:lnTo>
                      <a:pt x="254472" y="280792"/>
                    </a:lnTo>
                    <a:lnTo>
                      <a:pt x="253184" y="278646"/>
                    </a:lnTo>
                    <a:lnTo>
                      <a:pt x="245889" y="273211"/>
                    </a:lnTo>
                    <a:lnTo>
                      <a:pt x="244602" y="273353"/>
                    </a:lnTo>
                    <a:lnTo>
                      <a:pt x="243887" y="274355"/>
                    </a:lnTo>
                    <a:lnTo>
                      <a:pt x="244030" y="275785"/>
                    </a:lnTo>
                    <a:lnTo>
                      <a:pt x="244745" y="277788"/>
                    </a:lnTo>
                    <a:lnTo>
                      <a:pt x="244030" y="279504"/>
                    </a:lnTo>
                    <a:lnTo>
                      <a:pt x="242599" y="280792"/>
                    </a:lnTo>
                    <a:lnTo>
                      <a:pt x="241312" y="279791"/>
                    </a:lnTo>
                    <a:lnTo>
                      <a:pt x="241598" y="278646"/>
                    </a:lnTo>
                    <a:lnTo>
                      <a:pt x="240883" y="278074"/>
                    </a:lnTo>
                    <a:lnTo>
                      <a:pt x="237164" y="277073"/>
                    </a:lnTo>
                    <a:lnTo>
                      <a:pt x="233731" y="273068"/>
                    </a:lnTo>
                    <a:lnTo>
                      <a:pt x="231442" y="265200"/>
                    </a:lnTo>
                    <a:lnTo>
                      <a:pt x="231585" y="262625"/>
                    </a:lnTo>
                    <a:lnTo>
                      <a:pt x="233159" y="258906"/>
                    </a:lnTo>
                    <a:lnTo>
                      <a:pt x="232873" y="256332"/>
                    </a:lnTo>
                    <a:lnTo>
                      <a:pt x="230727" y="252326"/>
                    </a:lnTo>
                    <a:lnTo>
                      <a:pt x="226579" y="247606"/>
                    </a:lnTo>
                    <a:lnTo>
                      <a:pt x="223003" y="238737"/>
                    </a:lnTo>
                    <a:lnTo>
                      <a:pt x="222431" y="235304"/>
                    </a:lnTo>
                    <a:lnTo>
                      <a:pt x="218997" y="233874"/>
                    </a:lnTo>
                    <a:lnTo>
                      <a:pt x="214706" y="226865"/>
                    </a:lnTo>
                    <a:lnTo>
                      <a:pt x="213562" y="222288"/>
                    </a:lnTo>
                    <a:lnTo>
                      <a:pt x="213562" y="215994"/>
                    </a:lnTo>
                    <a:lnTo>
                      <a:pt x="211416" y="211559"/>
                    </a:lnTo>
                    <a:lnTo>
                      <a:pt x="210987" y="208842"/>
                    </a:lnTo>
                    <a:lnTo>
                      <a:pt x="209557" y="206982"/>
                    </a:lnTo>
                    <a:lnTo>
                      <a:pt x="209414" y="203835"/>
                    </a:lnTo>
                    <a:lnTo>
                      <a:pt x="207125" y="201547"/>
                    </a:lnTo>
                    <a:lnTo>
                      <a:pt x="206410" y="197398"/>
                    </a:lnTo>
                    <a:lnTo>
                      <a:pt x="199544" y="191820"/>
                    </a:lnTo>
                    <a:lnTo>
                      <a:pt x="198685" y="192249"/>
                    </a:lnTo>
                    <a:lnTo>
                      <a:pt x="198829" y="195825"/>
                    </a:lnTo>
                    <a:lnTo>
                      <a:pt x="199973" y="198113"/>
                    </a:lnTo>
                    <a:lnTo>
                      <a:pt x="202405" y="201547"/>
                    </a:lnTo>
                    <a:lnTo>
                      <a:pt x="201689" y="202119"/>
                    </a:lnTo>
                    <a:lnTo>
                      <a:pt x="200831" y="201832"/>
                    </a:lnTo>
                    <a:lnTo>
                      <a:pt x="197541" y="198400"/>
                    </a:lnTo>
                    <a:lnTo>
                      <a:pt x="196969" y="193250"/>
                    </a:lnTo>
                    <a:lnTo>
                      <a:pt x="193107" y="189102"/>
                    </a:lnTo>
                    <a:lnTo>
                      <a:pt x="192964" y="187671"/>
                    </a:lnTo>
                    <a:lnTo>
                      <a:pt x="193250" y="185383"/>
                    </a:lnTo>
                    <a:lnTo>
                      <a:pt x="190389" y="183237"/>
                    </a:lnTo>
                    <a:lnTo>
                      <a:pt x="187528" y="181950"/>
                    </a:lnTo>
                    <a:lnTo>
                      <a:pt x="184810" y="176800"/>
                    </a:lnTo>
                    <a:lnTo>
                      <a:pt x="183380" y="171078"/>
                    </a:lnTo>
                    <a:lnTo>
                      <a:pt x="176657" y="166787"/>
                    </a:lnTo>
                    <a:lnTo>
                      <a:pt x="171221" y="161352"/>
                    </a:lnTo>
                    <a:lnTo>
                      <a:pt x="170506" y="158920"/>
                    </a:lnTo>
                    <a:lnTo>
                      <a:pt x="170792" y="155916"/>
                    </a:lnTo>
                    <a:lnTo>
                      <a:pt x="169076" y="152769"/>
                    </a:lnTo>
                    <a:lnTo>
                      <a:pt x="169505" y="149050"/>
                    </a:lnTo>
                    <a:lnTo>
                      <a:pt x="167359" y="146332"/>
                    </a:lnTo>
                    <a:lnTo>
                      <a:pt x="167502" y="144473"/>
                    </a:lnTo>
                    <a:lnTo>
                      <a:pt x="167359" y="142041"/>
                    </a:lnTo>
                    <a:lnTo>
                      <a:pt x="164784" y="141040"/>
                    </a:lnTo>
                    <a:lnTo>
                      <a:pt x="162496" y="140467"/>
                    </a:lnTo>
                    <a:lnTo>
                      <a:pt x="160636" y="139180"/>
                    </a:lnTo>
                    <a:lnTo>
                      <a:pt x="157203" y="129882"/>
                    </a:lnTo>
                    <a:lnTo>
                      <a:pt x="155630" y="129167"/>
                    </a:lnTo>
                    <a:lnTo>
                      <a:pt x="153770" y="129310"/>
                    </a:lnTo>
                    <a:lnTo>
                      <a:pt x="153341" y="128452"/>
                    </a:lnTo>
                    <a:lnTo>
                      <a:pt x="153484" y="127308"/>
                    </a:lnTo>
                    <a:lnTo>
                      <a:pt x="151911" y="124876"/>
                    </a:lnTo>
                    <a:lnTo>
                      <a:pt x="148335" y="125591"/>
                    </a:lnTo>
                    <a:lnTo>
                      <a:pt x="147190" y="122444"/>
                    </a:lnTo>
                    <a:lnTo>
                      <a:pt x="147047" y="119869"/>
                    </a:lnTo>
                    <a:lnTo>
                      <a:pt x="140753" y="111144"/>
                    </a:lnTo>
                    <a:lnTo>
                      <a:pt x="138465" y="108712"/>
                    </a:lnTo>
                    <a:lnTo>
                      <a:pt x="131456" y="103133"/>
                    </a:lnTo>
                    <a:lnTo>
                      <a:pt x="127880" y="98985"/>
                    </a:lnTo>
                    <a:lnTo>
                      <a:pt x="122015" y="95838"/>
                    </a:lnTo>
                    <a:lnTo>
                      <a:pt x="121014" y="93693"/>
                    </a:lnTo>
                    <a:lnTo>
                      <a:pt x="116579" y="89545"/>
                    </a:lnTo>
                    <a:lnTo>
                      <a:pt x="114148" y="85110"/>
                    </a:lnTo>
                    <a:lnTo>
                      <a:pt x="113575" y="82392"/>
                    </a:lnTo>
                    <a:lnTo>
                      <a:pt x="114005" y="73524"/>
                    </a:lnTo>
                    <a:lnTo>
                      <a:pt x="112431" y="69805"/>
                    </a:lnTo>
                    <a:lnTo>
                      <a:pt x="111859" y="65084"/>
                    </a:lnTo>
                    <a:lnTo>
                      <a:pt x="110142" y="58647"/>
                    </a:lnTo>
                    <a:lnTo>
                      <a:pt x="107568" y="54642"/>
                    </a:lnTo>
                    <a:lnTo>
                      <a:pt x="106423" y="52068"/>
                    </a:lnTo>
                    <a:lnTo>
                      <a:pt x="107425" y="39337"/>
                    </a:lnTo>
                    <a:lnTo>
                      <a:pt x="109141" y="35761"/>
                    </a:lnTo>
                    <a:lnTo>
                      <a:pt x="107711" y="30754"/>
                    </a:lnTo>
                    <a:lnTo>
                      <a:pt x="105994" y="29038"/>
                    </a:lnTo>
                    <a:lnTo>
                      <a:pt x="104850" y="27321"/>
                    </a:lnTo>
                    <a:lnTo>
                      <a:pt x="110715" y="30468"/>
                    </a:lnTo>
                    <a:lnTo>
                      <a:pt x="112002" y="31469"/>
                    </a:lnTo>
                    <a:lnTo>
                      <a:pt x="114720" y="32042"/>
                    </a:lnTo>
                    <a:lnTo>
                      <a:pt x="116579" y="33043"/>
                    </a:lnTo>
                    <a:lnTo>
                      <a:pt x="125162" y="39051"/>
                    </a:lnTo>
                    <a:lnTo>
                      <a:pt x="128595" y="40624"/>
                    </a:lnTo>
                    <a:lnTo>
                      <a:pt x="130597" y="40481"/>
                    </a:lnTo>
                    <a:lnTo>
                      <a:pt x="133029" y="40052"/>
                    </a:lnTo>
                    <a:lnTo>
                      <a:pt x="133744" y="37763"/>
                    </a:lnTo>
                    <a:lnTo>
                      <a:pt x="134603" y="36476"/>
                    </a:lnTo>
                    <a:lnTo>
                      <a:pt x="140324" y="38907"/>
                    </a:lnTo>
                    <a:lnTo>
                      <a:pt x="142184" y="40052"/>
                    </a:lnTo>
                    <a:lnTo>
                      <a:pt x="144186" y="41911"/>
                    </a:lnTo>
                    <a:lnTo>
                      <a:pt x="144473" y="45917"/>
                    </a:lnTo>
                    <a:lnTo>
                      <a:pt x="148764" y="47633"/>
                    </a:lnTo>
                    <a:lnTo>
                      <a:pt x="156345" y="48921"/>
                    </a:lnTo>
                    <a:lnTo>
                      <a:pt x="157775" y="49636"/>
                    </a:lnTo>
                    <a:lnTo>
                      <a:pt x="160922" y="50637"/>
                    </a:lnTo>
                    <a:lnTo>
                      <a:pt x="162067" y="51495"/>
                    </a:lnTo>
                    <a:lnTo>
                      <a:pt x="162210" y="54499"/>
                    </a:lnTo>
                    <a:lnTo>
                      <a:pt x="161351" y="55357"/>
                    </a:lnTo>
                    <a:lnTo>
                      <a:pt x="160350" y="54785"/>
                    </a:lnTo>
                    <a:lnTo>
                      <a:pt x="160064" y="55787"/>
                    </a:lnTo>
                    <a:lnTo>
                      <a:pt x="160493" y="56502"/>
                    </a:lnTo>
                    <a:lnTo>
                      <a:pt x="161065" y="59506"/>
                    </a:lnTo>
                    <a:lnTo>
                      <a:pt x="160350" y="64369"/>
                    </a:lnTo>
                    <a:lnTo>
                      <a:pt x="161924" y="69089"/>
                    </a:lnTo>
                    <a:lnTo>
                      <a:pt x="165071" y="73810"/>
                    </a:lnTo>
                    <a:lnTo>
                      <a:pt x="168933" y="80676"/>
                    </a:lnTo>
                    <a:lnTo>
                      <a:pt x="170935" y="86398"/>
                    </a:lnTo>
                    <a:lnTo>
                      <a:pt x="171507" y="90975"/>
                    </a:lnTo>
                    <a:lnTo>
                      <a:pt x="172795" y="93264"/>
                    </a:lnTo>
                    <a:lnTo>
                      <a:pt x="174082" y="94837"/>
                    </a:lnTo>
                    <a:lnTo>
                      <a:pt x="176514" y="99844"/>
                    </a:lnTo>
                    <a:lnTo>
                      <a:pt x="181234" y="105851"/>
                    </a:lnTo>
                    <a:lnTo>
                      <a:pt x="181950" y="108426"/>
                    </a:lnTo>
                    <a:lnTo>
                      <a:pt x="181807" y="109713"/>
                    </a:lnTo>
                    <a:lnTo>
                      <a:pt x="182236" y="112002"/>
                    </a:lnTo>
                    <a:lnTo>
                      <a:pt x="184524" y="112860"/>
                    </a:lnTo>
                    <a:lnTo>
                      <a:pt x="186813" y="114577"/>
                    </a:lnTo>
                    <a:lnTo>
                      <a:pt x="187814" y="119583"/>
                    </a:lnTo>
                    <a:lnTo>
                      <a:pt x="188673" y="122873"/>
                    </a:lnTo>
                    <a:lnTo>
                      <a:pt x="192249" y="126878"/>
                    </a:lnTo>
                    <a:lnTo>
                      <a:pt x="195395" y="129310"/>
                    </a:lnTo>
                    <a:lnTo>
                      <a:pt x="196111" y="130168"/>
                    </a:lnTo>
                    <a:lnTo>
                      <a:pt x="196397" y="131599"/>
                    </a:lnTo>
                    <a:lnTo>
                      <a:pt x="198685" y="135032"/>
                    </a:lnTo>
                    <a:lnTo>
                      <a:pt x="201260" y="137750"/>
                    </a:lnTo>
                    <a:lnTo>
                      <a:pt x="203263" y="140754"/>
                    </a:lnTo>
                    <a:lnTo>
                      <a:pt x="209557" y="143614"/>
                    </a:lnTo>
                    <a:lnTo>
                      <a:pt x="215278" y="152340"/>
                    </a:lnTo>
                    <a:lnTo>
                      <a:pt x="220142" y="157203"/>
                    </a:lnTo>
                    <a:lnTo>
                      <a:pt x="224290" y="158491"/>
                    </a:lnTo>
                    <a:lnTo>
                      <a:pt x="226293" y="159635"/>
                    </a:lnTo>
                    <a:lnTo>
                      <a:pt x="228438" y="158634"/>
                    </a:lnTo>
                    <a:lnTo>
                      <a:pt x="231156" y="158777"/>
                    </a:lnTo>
                    <a:lnTo>
                      <a:pt x="238022" y="160493"/>
                    </a:lnTo>
                    <a:lnTo>
                      <a:pt x="236592" y="162782"/>
                    </a:lnTo>
                    <a:lnTo>
                      <a:pt x="235447" y="167359"/>
                    </a:lnTo>
                    <a:lnTo>
                      <a:pt x="236163" y="170935"/>
                    </a:lnTo>
                    <a:lnTo>
                      <a:pt x="237164" y="173939"/>
                    </a:lnTo>
                    <a:lnTo>
                      <a:pt x="238451" y="175656"/>
                    </a:lnTo>
                    <a:lnTo>
                      <a:pt x="239739" y="178088"/>
                    </a:lnTo>
                    <a:lnTo>
                      <a:pt x="242742" y="180948"/>
                    </a:lnTo>
                    <a:lnTo>
                      <a:pt x="245746" y="183237"/>
                    </a:lnTo>
                    <a:lnTo>
                      <a:pt x="255759" y="185955"/>
                    </a:lnTo>
                    <a:lnTo>
                      <a:pt x="256331" y="187528"/>
                    </a:lnTo>
                    <a:lnTo>
                      <a:pt x="256475" y="189102"/>
                    </a:lnTo>
                    <a:lnTo>
                      <a:pt x="257476" y="192106"/>
                    </a:lnTo>
                    <a:lnTo>
                      <a:pt x="259335" y="195825"/>
                    </a:lnTo>
                    <a:lnTo>
                      <a:pt x="261624" y="197970"/>
                    </a:lnTo>
                    <a:lnTo>
                      <a:pt x="264056" y="198113"/>
                    </a:lnTo>
                    <a:lnTo>
                      <a:pt x="269921" y="197684"/>
                    </a:lnTo>
                    <a:lnTo>
                      <a:pt x="276214" y="203406"/>
                    </a:lnTo>
                    <a:lnTo>
                      <a:pt x="277216" y="206124"/>
                    </a:lnTo>
                    <a:lnTo>
                      <a:pt x="277359" y="207554"/>
                    </a:lnTo>
                    <a:lnTo>
                      <a:pt x="278074" y="209128"/>
                    </a:lnTo>
                    <a:lnTo>
                      <a:pt x="280219" y="210701"/>
                    </a:lnTo>
                    <a:lnTo>
                      <a:pt x="281078" y="212418"/>
                    </a:lnTo>
                    <a:lnTo>
                      <a:pt x="279790" y="212275"/>
                    </a:lnTo>
                    <a:lnTo>
                      <a:pt x="278503" y="210701"/>
                    </a:lnTo>
                    <a:lnTo>
                      <a:pt x="276357" y="212704"/>
                    </a:lnTo>
                    <a:lnTo>
                      <a:pt x="273783" y="216137"/>
                    </a:lnTo>
                    <a:lnTo>
                      <a:pt x="271637" y="219570"/>
                    </a:lnTo>
                    <a:lnTo>
                      <a:pt x="272924" y="229440"/>
                    </a:lnTo>
                    <a:lnTo>
                      <a:pt x="275356" y="232443"/>
                    </a:lnTo>
                    <a:lnTo>
                      <a:pt x="276930" y="233159"/>
                    </a:lnTo>
                    <a:lnTo>
                      <a:pt x="278646" y="233731"/>
                    </a:lnTo>
                    <a:lnTo>
                      <a:pt x="282079" y="233016"/>
                    </a:lnTo>
                    <a:lnTo>
                      <a:pt x="284368" y="232158"/>
                    </a:lnTo>
                    <a:lnTo>
                      <a:pt x="286513" y="230584"/>
                    </a:lnTo>
                    <a:lnTo>
                      <a:pt x="287944" y="229154"/>
                    </a:lnTo>
                    <a:lnTo>
                      <a:pt x="287944" y="230298"/>
                    </a:lnTo>
                    <a:lnTo>
                      <a:pt x="285226" y="233731"/>
                    </a:lnTo>
                    <a:lnTo>
                      <a:pt x="282365" y="234875"/>
                    </a:lnTo>
                    <a:lnTo>
                      <a:pt x="282508" y="236019"/>
                    </a:lnTo>
                    <a:lnTo>
                      <a:pt x="283509" y="237164"/>
                    </a:lnTo>
                    <a:lnTo>
                      <a:pt x="287658" y="236163"/>
                    </a:lnTo>
                    <a:lnTo>
                      <a:pt x="289088" y="235161"/>
                    </a:lnTo>
                    <a:lnTo>
                      <a:pt x="290805" y="235304"/>
                    </a:lnTo>
                    <a:lnTo>
                      <a:pt x="291949" y="239023"/>
                    </a:lnTo>
                    <a:lnTo>
                      <a:pt x="293665" y="240311"/>
                    </a:lnTo>
                    <a:lnTo>
                      <a:pt x="300674" y="244030"/>
                    </a:lnTo>
                    <a:lnTo>
                      <a:pt x="303535" y="246319"/>
                    </a:lnTo>
                    <a:lnTo>
                      <a:pt x="311975" y="249609"/>
                    </a:lnTo>
                    <a:lnTo>
                      <a:pt x="313262" y="250467"/>
                    </a:lnTo>
                    <a:lnTo>
                      <a:pt x="313691" y="251468"/>
                    </a:lnTo>
                    <a:lnTo>
                      <a:pt x="312404" y="252040"/>
                    </a:lnTo>
                    <a:lnTo>
                      <a:pt x="310544" y="252040"/>
                    </a:lnTo>
                    <a:lnTo>
                      <a:pt x="308971" y="251611"/>
                    </a:lnTo>
                    <a:lnTo>
                      <a:pt x="307397" y="250181"/>
                    </a:lnTo>
                    <a:lnTo>
                      <a:pt x="306253" y="249895"/>
                    </a:lnTo>
                    <a:lnTo>
                      <a:pt x="308399" y="253328"/>
                    </a:lnTo>
                    <a:lnTo>
                      <a:pt x="314264" y="259479"/>
                    </a:lnTo>
                    <a:lnTo>
                      <a:pt x="314407" y="262339"/>
                    </a:lnTo>
                    <a:lnTo>
                      <a:pt x="316123" y="264914"/>
                    </a:lnTo>
                    <a:lnTo>
                      <a:pt x="320128" y="267346"/>
                    </a:lnTo>
                    <a:lnTo>
                      <a:pt x="323418" y="267775"/>
                    </a:lnTo>
                    <a:lnTo>
                      <a:pt x="324562" y="268490"/>
                    </a:lnTo>
                    <a:lnTo>
                      <a:pt x="326708" y="268919"/>
                    </a:lnTo>
                    <a:lnTo>
                      <a:pt x="328282" y="268490"/>
                    </a:lnTo>
                    <a:lnTo>
                      <a:pt x="329426" y="268919"/>
                    </a:lnTo>
                    <a:lnTo>
                      <a:pt x="330141" y="271065"/>
                    </a:lnTo>
                    <a:lnTo>
                      <a:pt x="329998" y="272781"/>
                    </a:lnTo>
                    <a:lnTo>
                      <a:pt x="328997" y="273068"/>
                    </a:lnTo>
                    <a:lnTo>
                      <a:pt x="322989" y="269492"/>
                    </a:lnTo>
                    <a:lnTo>
                      <a:pt x="321845" y="269492"/>
                    </a:lnTo>
                    <a:lnTo>
                      <a:pt x="342443" y="283939"/>
                    </a:lnTo>
                    <a:lnTo>
                      <a:pt x="347020" y="288230"/>
                    </a:lnTo>
                    <a:lnTo>
                      <a:pt x="353314" y="296812"/>
                    </a:lnTo>
                    <a:lnTo>
                      <a:pt x="358177" y="301962"/>
                    </a:lnTo>
                    <a:lnTo>
                      <a:pt x="363184" y="309972"/>
                    </a:lnTo>
                    <a:lnTo>
                      <a:pt x="368190" y="314264"/>
                    </a:lnTo>
                    <a:lnTo>
                      <a:pt x="374627" y="321559"/>
                    </a:lnTo>
                    <a:lnTo>
                      <a:pt x="377059" y="323275"/>
                    </a:lnTo>
                    <a:lnTo>
                      <a:pt x="381636" y="327996"/>
                    </a:lnTo>
                    <a:lnTo>
                      <a:pt x="386071" y="337437"/>
                    </a:lnTo>
                    <a:lnTo>
                      <a:pt x="385928" y="348165"/>
                    </a:lnTo>
                    <a:lnTo>
                      <a:pt x="389647" y="353457"/>
                    </a:lnTo>
                    <a:lnTo>
                      <a:pt x="391792" y="358035"/>
                    </a:lnTo>
                    <a:lnTo>
                      <a:pt x="392507" y="359751"/>
                    </a:lnTo>
                    <a:lnTo>
                      <a:pt x="399230" y="363756"/>
                    </a:lnTo>
                    <a:lnTo>
                      <a:pt x="398515" y="367189"/>
                    </a:lnTo>
                    <a:lnTo>
                      <a:pt x="398801" y="371337"/>
                    </a:lnTo>
                    <a:lnTo>
                      <a:pt x="398372" y="375486"/>
                    </a:lnTo>
                    <a:lnTo>
                      <a:pt x="396370" y="378347"/>
                    </a:lnTo>
                    <a:lnTo>
                      <a:pt x="393652" y="381494"/>
                    </a:lnTo>
                    <a:lnTo>
                      <a:pt x="391792" y="384068"/>
                    </a:lnTo>
                    <a:lnTo>
                      <a:pt x="390076" y="385213"/>
                    </a:lnTo>
                    <a:lnTo>
                      <a:pt x="390648" y="386214"/>
                    </a:lnTo>
                    <a:lnTo>
                      <a:pt x="392794" y="386214"/>
                    </a:lnTo>
                    <a:lnTo>
                      <a:pt x="395654" y="386929"/>
                    </a:lnTo>
                    <a:lnTo>
                      <a:pt x="397943" y="389647"/>
                    </a:lnTo>
                    <a:lnTo>
                      <a:pt x="398229" y="390791"/>
                    </a:lnTo>
                    <a:lnTo>
                      <a:pt x="397800" y="392508"/>
                    </a:lnTo>
                    <a:lnTo>
                      <a:pt x="394224" y="394653"/>
                    </a:lnTo>
                    <a:lnTo>
                      <a:pt x="389218" y="395082"/>
                    </a:lnTo>
                    <a:lnTo>
                      <a:pt x="386214" y="397085"/>
                    </a:lnTo>
                    <a:lnTo>
                      <a:pt x="385355" y="398659"/>
                    </a:lnTo>
                    <a:lnTo>
                      <a:pt x="386929" y="400804"/>
                    </a:lnTo>
                    <a:lnTo>
                      <a:pt x="388359" y="403522"/>
                    </a:lnTo>
                    <a:lnTo>
                      <a:pt x="389504" y="408242"/>
                    </a:lnTo>
                    <a:lnTo>
                      <a:pt x="391077" y="411389"/>
                    </a:lnTo>
                    <a:lnTo>
                      <a:pt x="396942" y="419829"/>
                    </a:lnTo>
                    <a:lnTo>
                      <a:pt x="402377" y="424263"/>
                    </a:lnTo>
                    <a:lnTo>
                      <a:pt x="404237" y="427982"/>
                    </a:lnTo>
                    <a:lnTo>
                      <a:pt x="407527" y="432130"/>
                    </a:lnTo>
                    <a:lnTo>
                      <a:pt x="417683" y="436994"/>
                    </a:lnTo>
                    <a:lnTo>
                      <a:pt x="423691" y="438853"/>
                    </a:lnTo>
                    <a:lnTo>
                      <a:pt x="427553" y="441285"/>
                    </a:lnTo>
                    <a:lnTo>
                      <a:pt x="434562" y="444432"/>
                    </a:lnTo>
                    <a:lnTo>
                      <a:pt x="438567" y="447007"/>
                    </a:lnTo>
                    <a:lnTo>
                      <a:pt x="445004" y="453015"/>
                    </a:lnTo>
                    <a:lnTo>
                      <a:pt x="448580" y="457592"/>
                    </a:lnTo>
                    <a:lnTo>
                      <a:pt x="452728" y="462598"/>
                    </a:lnTo>
                    <a:lnTo>
                      <a:pt x="465459" y="466890"/>
                    </a:lnTo>
                    <a:lnTo>
                      <a:pt x="475043" y="470752"/>
                    </a:lnTo>
                    <a:lnTo>
                      <a:pt x="479620" y="471467"/>
                    </a:lnTo>
                    <a:lnTo>
                      <a:pt x="489633" y="474042"/>
                    </a:lnTo>
                    <a:lnTo>
                      <a:pt x="496356" y="473612"/>
                    </a:lnTo>
                    <a:lnTo>
                      <a:pt x="498645" y="474042"/>
                    </a:lnTo>
                    <a:lnTo>
                      <a:pt x="500790" y="475186"/>
                    </a:lnTo>
                    <a:lnTo>
                      <a:pt x="503365" y="477618"/>
                    </a:lnTo>
                    <a:lnTo>
                      <a:pt x="508229" y="483482"/>
                    </a:lnTo>
                    <a:lnTo>
                      <a:pt x="511662" y="484627"/>
                    </a:lnTo>
                    <a:lnTo>
                      <a:pt x="514666" y="487774"/>
                    </a:lnTo>
                    <a:lnTo>
                      <a:pt x="521818" y="491493"/>
                    </a:lnTo>
                    <a:lnTo>
                      <a:pt x="526252" y="495069"/>
                    </a:lnTo>
                    <a:lnTo>
                      <a:pt x="530972" y="497357"/>
                    </a:lnTo>
                    <a:lnTo>
                      <a:pt x="543560" y="501506"/>
                    </a:lnTo>
                    <a:lnTo>
                      <a:pt x="549282" y="503938"/>
                    </a:lnTo>
                    <a:lnTo>
                      <a:pt x="555862" y="505940"/>
                    </a:lnTo>
                    <a:lnTo>
                      <a:pt x="565875" y="512091"/>
                    </a:lnTo>
                    <a:lnTo>
                      <a:pt x="576174" y="513807"/>
                    </a:lnTo>
                    <a:lnTo>
                      <a:pt x="586616" y="516382"/>
                    </a:lnTo>
                    <a:lnTo>
                      <a:pt x="589477" y="517526"/>
                    </a:lnTo>
                    <a:lnTo>
                      <a:pt x="593911" y="517813"/>
                    </a:lnTo>
                    <a:lnTo>
                      <a:pt x="601206" y="524965"/>
                    </a:lnTo>
                    <a:lnTo>
                      <a:pt x="612792" y="527968"/>
                    </a:lnTo>
                    <a:lnTo>
                      <a:pt x="624379" y="535407"/>
                    </a:lnTo>
                    <a:lnTo>
                      <a:pt x="641544" y="537123"/>
                    </a:lnTo>
                    <a:lnTo>
                      <a:pt x="652987" y="542702"/>
                    </a:lnTo>
                    <a:lnTo>
                      <a:pt x="661999" y="544991"/>
                    </a:lnTo>
                    <a:lnTo>
                      <a:pt x="665146" y="543989"/>
                    </a:lnTo>
                    <a:lnTo>
                      <a:pt x="671010" y="543703"/>
                    </a:lnTo>
                    <a:lnTo>
                      <a:pt x="684314" y="537695"/>
                    </a:lnTo>
                    <a:lnTo>
                      <a:pt x="693611" y="534978"/>
                    </a:lnTo>
                    <a:lnTo>
                      <a:pt x="703624" y="528684"/>
                    </a:lnTo>
                    <a:lnTo>
                      <a:pt x="709203" y="527683"/>
                    </a:lnTo>
                    <a:lnTo>
                      <a:pt x="713780" y="527683"/>
                    </a:lnTo>
                    <a:lnTo>
                      <a:pt x="714209" y="527110"/>
                    </a:lnTo>
                    <a:lnTo>
                      <a:pt x="712350" y="526538"/>
                    </a:lnTo>
                    <a:lnTo>
                      <a:pt x="707057" y="525537"/>
                    </a:lnTo>
                    <a:lnTo>
                      <a:pt x="706914" y="524679"/>
                    </a:lnTo>
                    <a:lnTo>
                      <a:pt x="709632" y="522390"/>
                    </a:lnTo>
                    <a:lnTo>
                      <a:pt x="710633" y="521245"/>
                    </a:lnTo>
                    <a:lnTo>
                      <a:pt x="711921" y="521245"/>
                    </a:lnTo>
                    <a:lnTo>
                      <a:pt x="713923" y="522962"/>
                    </a:lnTo>
                    <a:lnTo>
                      <a:pt x="713780" y="524106"/>
                    </a:lnTo>
                    <a:lnTo>
                      <a:pt x="713923" y="525394"/>
                    </a:lnTo>
                    <a:lnTo>
                      <a:pt x="715067" y="525251"/>
                    </a:lnTo>
                    <a:lnTo>
                      <a:pt x="718214" y="523391"/>
                    </a:lnTo>
                    <a:lnTo>
                      <a:pt x="719216" y="523534"/>
                    </a:lnTo>
                    <a:lnTo>
                      <a:pt x="720074" y="524536"/>
                    </a:lnTo>
                    <a:lnTo>
                      <a:pt x="717213" y="527253"/>
                    </a:lnTo>
                    <a:lnTo>
                      <a:pt x="717785" y="528112"/>
                    </a:lnTo>
                    <a:lnTo>
                      <a:pt x="723507" y="528541"/>
                    </a:lnTo>
                    <a:lnTo>
                      <a:pt x="737668" y="533690"/>
                    </a:lnTo>
                    <a:lnTo>
                      <a:pt x="736810" y="532403"/>
                    </a:lnTo>
                    <a:lnTo>
                      <a:pt x="731803" y="529828"/>
                    </a:lnTo>
                    <a:lnTo>
                      <a:pt x="730087" y="529113"/>
                    </a:lnTo>
                    <a:lnTo>
                      <a:pt x="728513" y="529113"/>
                    </a:lnTo>
                    <a:lnTo>
                      <a:pt x="726511" y="528255"/>
                    </a:lnTo>
                    <a:lnTo>
                      <a:pt x="724794" y="527253"/>
                    </a:lnTo>
                    <a:lnTo>
                      <a:pt x="725367" y="525394"/>
                    </a:lnTo>
                    <a:lnTo>
                      <a:pt x="726368" y="525537"/>
                    </a:lnTo>
                    <a:lnTo>
                      <a:pt x="728227" y="526967"/>
                    </a:lnTo>
                    <a:lnTo>
                      <a:pt x="730373" y="527968"/>
                    </a:lnTo>
                    <a:lnTo>
                      <a:pt x="735236" y="529828"/>
                    </a:lnTo>
                    <a:lnTo>
                      <a:pt x="740100" y="532689"/>
                    </a:lnTo>
                    <a:lnTo>
                      <a:pt x="745536" y="537838"/>
                    </a:lnTo>
                    <a:lnTo>
                      <a:pt x="751400" y="542130"/>
                    </a:lnTo>
                    <a:lnTo>
                      <a:pt x="762701" y="551427"/>
                    </a:lnTo>
                    <a:lnTo>
                      <a:pt x="766992" y="555719"/>
                    </a:lnTo>
                    <a:lnTo>
                      <a:pt x="770139" y="558007"/>
                    </a:lnTo>
                    <a:lnTo>
                      <a:pt x="773429" y="561011"/>
                    </a:lnTo>
                    <a:lnTo>
                      <a:pt x="781868" y="570166"/>
                    </a:lnTo>
                    <a:lnTo>
                      <a:pt x="789878" y="578462"/>
                    </a:lnTo>
                    <a:lnTo>
                      <a:pt x="790737" y="579178"/>
                    </a:lnTo>
                    <a:lnTo>
                      <a:pt x="791595" y="578462"/>
                    </a:lnTo>
                    <a:lnTo>
                      <a:pt x="792310" y="576603"/>
                    </a:lnTo>
                    <a:lnTo>
                      <a:pt x="793169" y="574743"/>
                    </a:lnTo>
                    <a:lnTo>
                      <a:pt x="792739" y="572598"/>
                    </a:lnTo>
                    <a:lnTo>
                      <a:pt x="792453" y="570881"/>
                    </a:lnTo>
                    <a:lnTo>
                      <a:pt x="793312" y="568306"/>
                    </a:lnTo>
                    <a:lnTo>
                      <a:pt x="793169" y="566447"/>
                    </a:lnTo>
                    <a:lnTo>
                      <a:pt x="793598" y="565302"/>
                    </a:lnTo>
                    <a:lnTo>
                      <a:pt x="795028" y="564587"/>
                    </a:lnTo>
                    <a:lnTo>
                      <a:pt x="795743" y="563157"/>
                    </a:lnTo>
                    <a:lnTo>
                      <a:pt x="791881" y="558150"/>
                    </a:lnTo>
                    <a:lnTo>
                      <a:pt x="791881" y="557006"/>
                    </a:lnTo>
                    <a:lnTo>
                      <a:pt x="792453" y="555576"/>
                    </a:lnTo>
                    <a:lnTo>
                      <a:pt x="795600" y="550140"/>
                    </a:lnTo>
                    <a:lnTo>
                      <a:pt x="799319" y="543703"/>
                    </a:lnTo>
                    <a:lnTo>
                      <a:pt x="803468" y="536694"/>
                    </a:lnTo>
                    <a:lnTo>
                      <a:pt x="805899" y="532403"/>
                    </a:lnTo>
                    <a:lnTo>
                      <a:pt x="815054" y="532403"/>
                    </a:lnTo>
                    <a:lnTo>
                      <a:pt x="821062" y="532403"/>
                    </a:lnTo>
                    <a:lnTo>
                      <a:pt x="828786" y="532403"/>
                    </a:lnTo>
                    <a:lnTo>
                      <a:pt x="837082" y="532403"/>
                    </a:lnTo>
                    <a:lnTo>
                      <a:pt x="842518" y="532403"/>
                    </a:lnTo>
                    <a:lnTo>
                      <a:pt x="844807" y="532403"/>
                    </a:lnTo>
                    <a:lnTo>
                      <a:pt x="844378" y="529685"/>
                    </a:lnTo>
                    <a:lnTo>
                      <a:pt x="844664" y="526681"/>
                    </a:lnTo>
                    <a:lnTo>
                      <a:pt x="845665" y="523963"/>
                    </a:lnTo>
                    <a:lnTo>
                      <a:pt x="845665" y="522676"/>
                    </a:lnTo>
                    <a:lnTo>
                      <a:pt x="844092" y="521245"/>
                    </a:lnTo>
                    <a:lnTo>
                      <a:pt x="840945" y="520387"/>
                    </a:lnTo>
                    <a:lnTo>
                      <a:pt x="839228" y="519100"/>
                    </a:lnTo>
                    <a:lnTo>
                      <a:pt x="839228" y="517384"/>
                    </a:lnTo>
                    <a:lnTo>
                      <a:pt x="838513" y="515381"/>
                    </a:lnTo>
                    <a:lnTo>
                      <a:pt x="836939" y="512949"/>
                    </a:lnTo>
                    <a:lnTo>
                      <a:pt x="833792" y="510517"/>
                    </a:lnTo>
                    <a:lnTo>
                      <a:pt x="828929" y="508086"/>
                    </a:lnTo>
                    <a:lnTo>
                      <a:pt x="824781" y="504796"/>
                    </a:lnTo>
                    <a:lnTo>
                      <a:pt x="821348" y="500647"/>
                    </a:lnTo>
                    <a:lnTo>
                      <a:pt x="818487" y="497930"/>
                    </a:lnTo>
                    <a:lnTo>
                      <a:pt x="816341" y="496785"/>
                    </a:lnTo>
                    <a:lnTo>
                      <a:pt x="815769" y="496213"/>
                    </a:lnTo>
                    <a:lnTo>
                      <a:pt x="822206" y="496213"/>
                    </a:lnTo>
                    <a:lnTo>
                      <a:pt x="828357" y="496213"/>
                    </a:lnTo>
                    <a:lnTo>
                      <a:pt x="828357" y="490205"/>
                    </a:lnTo>
                    <a:lnTo>
                      <a:pt x="828357" y="484913"/>
                    </a:lnTo>
                    <a:lnTo>
                      <a:pt x="828357" y="478905"/>
                    </a:lnTo>
                    <a:lnTo>
                      <a:pt x="839371" y="478905"/>
                    </a:lnTo>
                    <a:lnTo>
                      <a:pt x="852674" y="478905"/>
                    </a:lnTo>
                    <a:lnTo>
                      <a:pt x="866406" y="478905"/>
                    </a:lnTo>
                    <a:lnTo>
                      <a:pt x="877134" y="478905"/>
                    </a:lnTo>
                    <a:lnTo>
                      <a:pt x="883428" y="478905"/>
                    </a:lnTo>
                    <a:lnTo>
                      <a:pt x="883428" y="476187"/>
                    </a:lnTo>
                    <a:lnTo>
                      <a:pt x="884286" y="474042"/>
                    </a:lnTo>
                    <a:lnTo>
                      <a:pt x="886861" y="473183"/>
                    </a:lnTo>
                    <a:lnTo>
                      <a:pt x="890151" y="475043"/>
                    </a:lnTo>
                    <a:lnTo>
                      <a:pt x="891438" y="475758"/>
                    </a:lnTo>
                    <a:lnTo>
                      <a:pt x="892726" y="475329"/>
                    </a:lnTo>
                    <a:lnTo>
                      <a:pt x="894299" y="474185"/>
                    </a:lnTo>
                    <a:lnTo>
                      <a:pt x="896159" y="470895"/>
                    </a:lnTo>
                    <a:lnTo>
                      <a:pt x="900879" y="464172"/>
                    </a:lnTo>
                    <a:lnTo>
                      <a:pt x="902739" y="459308"/>
                    </a:lnTo>
                    <a:lnTo>
                      <a:pt x="904598" y="458307"/>
                    </a:lnTo>
                    <a:lnTo>
                      <a:pt x="907316" y="458164"/>
                    </a:lnTo>
                    <a:lnTo>
                      <a:pt x="909605" y="458450"/>
                    </a:lnTo>
                    <a:lnTo>
                      <a:pt x="910177" y="457163"/>
                    </a:lnTo>
                    <a:lnTo>
                      <a:pt x="912609" y="453158"/>
                    </a:lnTo>
                    <a:lnTo>
                      <a:pt x="912609" y="450726"/>
                    </a:lnTo>
                    <a:lnTo>
                      <a:pt x="914754" y="449009"/>
                    </a:lnTo>
                    <a:lnTo>
                      <a:pt x="916328" y="447150"/>
                    </a:lnTo>
                    <a:lnTo>
                      <a:pt x="917615" y="447007"/>
                    </a:lnTo>
                    <a:lnTo>
                      <a:pt x="918187" y="450440"/>
                    </a:lnTo>
                    <a:lnTo>
                      <a:pt x="916757" y="456734"/>
                    </a:lnTo>
                    <a:lnTo>
                      <a:pt x="917329" y="458021"/>
                    </a:lnTo>
                    <a:lnTo>
                      <a:pt x="919761" y="459308"/>
                    </a:lnTo>
                    <a:lnTo>
                      <a:pt x="922049" y="464458"/>
                    </a:lnTo>
                    <a:lnTo>
                      <a:pt x="922908" y="464601"/>
                    </a:lnTo>
                    <a:lnTo>
                      <a:pt x="924338" y="461883"/>
                    </a:lnTo>
                    <a:lnTo>
                      <a:pt x="925625" y="459165"/>
                    </a:lnTo>
                    <a:lnTo>
                      <a:pt x="926484" y="452728"/>
                    </a:lnTo>
                    <a:lnTo>
                      <a:pt x="928915" y="448294"/>
                    </a:lnTo>
                    <a:lnTo>
                      <a:pt x="930775" y="440570"/>
                    </a:lnTo>
                    <a:lnTo>
                      <a:pt x="933636" y="432989"/>
                    </a:lnTo>
                    <a:lnTo>
                      <a:pt x="933350" y="432130"/>
                    </a:lnTo>
                    <a:lnTo>
                      <a:pt x="932062" y="431987"/>
                    </a:lnTo>
                    <a:lnTo>
                      <a:pt x="929917" y="434133"/>
                    </a:lnTo>
                    <a:lnTo>
                      <a:pt x="928915" y="433847"/>
                    </a:lnTo>
                    <a:lnTo>
                      <a:pt x="928772" y="430843"/>
                    </a:lnTo>
                    <a:lnTo>
                      <a:pt x="929774" y="429842"/>
                    </a:lnTo>
                    <a:lnTo>
                      <a:pt x="931633" y="428840"/>
                    </a:lnTo>
                    <a:lnTo>
                      <a:pt x="933207" y="428554"/>
                    </a:lnTo>
                    <a:lnTo>
                      <a:pt x="934065" y="427982"/>
                    </a:lnTo>
                    <a:lnTo>
                      <a:pt x="935495" y="426123"/>
                    </a:lnTo>
                    <a:lnTo>
                      <a:pt x="935782" y="423548"/>
                    </a:lnTo>
                    <a:lnTo>
                      <a:pt x="934494" y="423405"/>
                    </a:lnTo>
                    <a:lnTo>
                      <a:pt x="933207" y="423834"/>
                    </a:lnTo>
                    <a:lnTo>
                      <a:pt x="930918" y="423834"/>
                    </a:lnTo>
                    <a:lnTo>
                      <a:pt x="929202" y="424406"/>
                    </a:lnTo>
                    <a:lnTo>
                      <a:pt x="927914" y="423119"/>
                    </a:lnTo>
                    <a:lnTo>
                      <a:pt x="928057" y="421831"/>
                    </a:lnTo>
                    <a:lnTo>
                      <a:pt x="931204" y="417397"/>
                    </a:lnTo>
                    <a:lnTo>
                      <a:pt x="933636" y="415966"/>
                    </a:lnTo>
                    <a:lnTo>
                      <a:pt x="934923" y="416110"/>
                    </a:lnTo>
                    <a:lnTo>
                      <a:pt x="935638" y="414965"/>
                    </a:lnTo>
                    <a:lnTo>
                      <a:pt x="935925" y="413821"/>
                    </a:lnTo>
                    <a:lnTo>
                      <a:pt x="934923" y="410674"/>
                    </a:lnTo>
                    <a:lnTo>
                      <a:pt x="934923" y="407384"/>
                    </a:lnTo>
                    <a:lnTo>
                      <a:pt x="936354" y="403379"/>
                    </a:lnTo>
                    <a:lnTo>
                      <a:pt x="942361" y="394796"/>
                    </a:lnTo>
                    <a:lnTo>
                      <a:pt x="947225" y="390934"/>
                    </a:lnTo>
                    <a:lnTo>
                      <a:pt x="951230" y="386071"/>
                    </a:lnTo>
                    <a:lnTo>
                      <a:pt x="952231" y="381636"/>
                    </a:lnTo>
                    <a:close/>
                    <a:moveTo>
                      <a:pt x="151768" y="111001"/>
                    </a:moveTo>
                    <a:lnTo>
                      <a:pt x="151768" y="108426"/>
                    </a:lnTo>
                    <a:lnTo>
                      <a:pt x="150623" y="106137"/>
                    </a:lnTo>
                    <a:lnTo>
                      <a:pt x="147905" y="103706"/>
                    </a:lnTo>
                    <a:lnTo>
                      <a:pt x="145474" y="103276"/>
                    </a:lnTo>
                    <a:lnTo>
                      <a:pt x="145188" y="106852"/>
                    </a:lnTo>
                    <a:lnTo>
                      <a:pt x="145617" y="108426"/>
                    </a:lnTo>
                    <a:lnTo>
                      <a:pt x="148192" y="111859"/>
                    </a:lnTo>
                    <a:lnTo>
                      <a:pt x="155201" y="118725"/>
                    </a:lnTo>
                    <a:lnTo>
                      <a:pt x="158348" y="120728"/>
                    </a:lnTo>
                    <a:lnTo>
                      <a:pt x="158634" y="120156"/>
                    </a:lnTo>
                    <a:lnTo>
                      <a:pt x="157919" y="117581"/>
                    </a:lnTo>
                    <a:lnTo>
                      <a:pt x="157203" y="112002"/>
                    </a:lnTo>
                    <a:lnTo>
                      <a:pt x="151768" y="111001"/>
                    </a:lnTo>
                    <a:close/>
                    <a:moveTo>
                      <a:pt x="953233" y="391936"/>
                    </a:moveTo>
                    <a:lnTo>
                      <a:pt x="950229" y="392222"/>
                    </a:lnTo>
                    <a:lnTo>
                      <a:pt x="948655" y="394081"/>
                    </a:lnTo>
                    <a:lnTo>
                      <a:pt x="947368" y="397514"/>
                    </a:lnTo>
                    <a:lnTo>
                      <a:pt x="948226" y="400947"/>
                    </a:lnTo>
                    <a:lnTo>
                      <a:pt x="949800" y="399946"/>
                    </a:lnTo>
                    <a:lnTo>
                      <a:pt x="953805" y="394796"/>
                    </a:lnTo>
                    <a:lnTo>
                      <a:pt x="955378" y="392222"/>
                    </a:lnTo>
                    <a:lnTo>
                      <a:pt x="955092" y="391363"/>
                    </a:lnTo>
                    <a:lnTo>
                      <a:pt x="953233" y="391936"/>
                    </a:lnTo>
                    <a:close/>
                    <a:moveTo>
                      <a:pt x="956666" y="370622"/>
                    </a:moveTo>
                    <a:lnTo>
                      <a:pt x="956236" y="369907"/>
                    </a:lnTo>
                    <a:lnTo>
                      <a:pt x="955807" y="369478"/>
                    </a:lnTo>
                    <a:lnTo>
                      <a:pt x="955378" y="369478"/>
                    </a:lnTo>
                    <a:lnTo>
                      <a:pt x="955807" y="370908"/>
                    </a:lnTo>
                    <a:lnTo>
                      <a:pt x="956523" y="372053"/>
                    </a:lnTo>
                    <a:lnTo>
                      <a:pt x="957095" y="372196"/>
                    </a:lnTo>
                    <a:lnTo>
                      <a:pt x="956666" y="370622"/>
                    </a:lnTo>
                    <a:close/>
                    <a:moveTo>
                      <a:pt x="109570" y="30039"/>
                    </a:moveTo>
                    <a:lnTo>
                      <a:pt x="109141" y="30182"/>
                    </a:lnTo>
                    <a:lnTo>
                      <a:pt x="108998" y="31612"/>
                    </a:lnTo>
                    <a:lnTo>
                      <a:pt x="110858" y="33186"/>
                    </a:lnTo>
                    <a:lnTo>
                      <a:pt x="111859" y="33043"/>
                    </a:lnTo>
                    <a:lnTo>
                      <a:pt x="112002" y="32471"/>
                    </a:lnTo>
                    <a:lnTo>
                      <a:pt x="111430" y="31326"/>
                    </a:lnTo>
                    <a:lnTo>
                      <a:pt x="109570" y="30039"/>
                    </a:lnTo>
                    <a:close/>
                    <a:moveTo>
                      <a:pt x="235733" y="250038"/>
                    </a:moveTo>
                    <a:lnTo>
                      <a:pt x="232873" y="248607"/>
                    </a:lnTo>
                    <a:lnTo>
                      <a:pt x="232587" y="248750"/>
                    </a:lnTo>
                    <a:lnTo>
                      <a:pt x="232443" y="249895"/>
                    </a:lnTo>
                    <a:lnTo>
                      <a:pt x="233874" y="252326"/>
                    </a:lnTo>
                    <a:lnTo>
                      <a:pt x="235876" y="254329"/>
                    </a:lnTo>
                    <a:lnTo>
                      <a:pt x="237450" y="254901"/>
                    </a:lnTo>
                    <a:lnTo>
                      <a:pt x="236592" y="251325"/>
                    </a:lnTo>
                    <a:lnTo>
                      <a:pt x="235733" y="250038"/>
                    </a:lnTo>
                    <a:close/>
                    <a:moveTo>
                      <a:pt x="185239" y="115435"/>
                    </a:moveTo>
                    <a:lnTo>
                      <a:pt x="184524" y="114291"/>
                    </a:lnTo>
                    <a:lnTo>
                      <a:pt x="180376" y="115435"/>
                    </a:lnTo>
                    <a:lnTo>
                      <a:pt x="178946" y="116579"/>
                    </a:lnTo>
                    <a:lnTo>
                      <a:pt x="177086" y="125591"/>
                    </a:lnTo>
                    <a:lnTo>
                      <a:pt x="177658" y="127165"/>
                    </a:lnTo>
                    <a:lnTo>
                      <a:pt x="182522" y="129596"/>
                    </a:lnTo>
                    <a:lnTo>
                      <a:pt x="184810" y="129739"/>
                    </a:lnTo>
                    <a:lnTo>
                      <a:pt x="187099" y="122015"/>
                    </a:lnTo>
                    <a:lnTo>
                      <a:pt x="185669" y="118010"/>
                    </a:lnTo>
                    <a:lnTo>
                      <a:pt x="185239" y="115435"/>
                    </a:lnTo>
                    <a:close/>
                    <a:moveTo>
                      <a:pt x="256618" y="272781"/>
                    </a:moveTo>
                    <a:lnTo>
                      <a:pt x="257333" y="276930"/>
                    </a:lnTo>
                    <a:lnTo>
                      <a:pt x="258906" y="278646"/>
                    </a:lnTo>
                    <a:lnTo>
                      <a:pt x="259621" y="278503"/>
                    </a:lnTo>
                    <a:lnTo>
                      <a:pt x="259907" y="278074"/>
                    </a:lnTo>
                    <a:lnTo>
                      <a:pt x="259907" y="277502"/>
                    </a:lnTo>
                    <a:lnTo>
                      <a:pt x="257047" y="272352"/>
                    </a:lnTo>
                    <a:lnTo>
                      <a:pt x="256618" y="272781"/>
                    </a:lnTo>
                    <a:close/>
                    <a:moveTo>
                      <a:pt x="219284" y="217138"/>
                    </a:moveTo>
                    <a:lnTo>
                      <a:pt x="217996" y="218139"/>
                    </a:lnTo>
                    <a:lnTo>
                      <a:pt x="216709" y="224719"/>
                    </a:lnTo>
                    <a:lnTo>
                      <a:pt x="217281" y="224290"/>
                    </a:lnTo>
                    <a:lnTo>
                      <a:pt x="219427" y="219427"/>
                    </a:lnTo>
                    <a:lnTo>
                      <a:pt x="220714" y="220285"/>
                    </a:lnTo>
                    <a:lnTo>
                      <a:pt x="220857" y="219999"/>
                    </a:lnTo>
                    <a:lnTo>
                      <a:pt x="220428" y="218854"/>
                    </a:lnTo>
                    <a:lnTo>
                      <a:pt x="220714" y="217138"/>
                    </a:lnTo>
                    <a:lnTo>
                      <a:pt x="219284" y="21713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8" name="Freeform: Shape 457">
                <a:extLst>
                  <a:ext uri="{FF2B5EF4-FFF2-40B4-BE49-F238E27FC236}">
                    <a16:creationId xmlns:a16="http://schemas.microsoft.com/office/drawing/2014/main" id="{E995A35E-56B3-C4D7-ACAA-3BEB56B7E427}"/>
                  </a:ext>
                  <a:ext uri="{C183D7F6-B498-43B3-948B-1728B52AA6E4}">
                    <adec:decorative xmlns:adec="http://schemas.microsoft.com/office/drawing/2017/decorative" val="1"/>
                  </a:ext>
                </a:extLst>
              </p:cNvPr>
              <p:cNvSpPr/>
              <p:nvPr/>
            </p:nvSpPr>
            <p:spPr>
              <a:xfrm>
                <a:off x="6980959" y="4834419"/>
                <a:ext cx="98126" cy="236734"/>
              </a:xfrm>
              <a:custGeom>
                <a:avLst/>
                <a:gdLst>
                  <a:gd name="connsiteX0" fmla="*/ 69948 w 98126"/>
                  <a:gd name="connsiteY0" fmla="*/ 66514 h 236734"/>
                  <a:gd name="connsiteX1" fmla="*/ 69948 w 98126"/>
                  <a:gd name="connsiteY1" fmla="*/ 66514 h 236734"/>
                  <a:gd name="connsiteX2" fmla="*/ 69805 w 98126"/>
                  <a:gd name="connsiteY2" fmla="*/ 65656 h 236734"/>
                  <a:gd name="connsiteX3" fmla="*/ 69948 w 98126"/>
                  <a:gd name="connsiteY3" fmla="*/ 66514 h 236734"/>
                  <a:gd name="connsiteX4" fmla="*/ 69948 w 98126"/>
                  <a:gd name="connsiteY4" fmla="*/ 66514 h 236734"/>
                  <a:gd name="connsiteX5" fmla="*/ 62796 w 98126"/>
                  <a:gd name="connsiteY5" fmla="*/ 82678 h 236734"/>
                  <a:gd name="connsiteX6" fmla="*/ 63654 w 98126"/>
                  <a:gd name="connsiteY6" fmla="*/ 81963 h 236734"/>
                  <a:gd name="connsiteX7" fmla="*/ 63940 w 98126"/>
                  <a:gd name="connsiteY7" fmla="*/ 81105 h 236734"/>
                  <a:gd name="connsiteX8" fmla="*/ 63940 w 98126"/>
                  <a:gd name="connsiteY8" fmla="*/ 80246 h 236734"/>
                  <a:gd name="connsiteX9" fmla="*/ 63368 w 98126"/>
                  <a:gd name="connsiteY9" fmla="*/ 79674 h 236734"/>
                  <a:gd name="connsiteX10" fmla="*/ 62653 w 98126"/>
                  <a:gd name="connsiteY10" fmla="*/ 79388 h 236734"/>
                  <a:gd name="connsiteX11" fmla="*/ 61651 w 98126"/>
                  <a:gd name="connsiteY11" fmla="*/ 79531 h 236734"/>
                  <a:gd name="connsiteX12" fmla="*/ 61222 w 98126"/>
                  <a:gd name="connsiteY12" fmla="*/ 80676 h 236734"/>
                  <a:gd name="connsiteX13" fmla="*/ 61079 w 98126"/>
                  <a:gd name="connsiteY13" fmla="*/ 82249 h 236734"/>
                  <a:gd name="connsiteX14" fmla="*/ 61794 w 98126"/>
                  <a:gd name="connsiteY14" fmla="*/ 82821 h 236734"/>
                  <a:gd name="connsiteX15" fmla="*/ 62796 w 98126"/>
                  <a:gd name="connsiteY15" fmla="*/ 82678 h 236734"/>
                  <a:gd name="connsiteX16" fmla="*/ 98127 w 98126"/>
                  <a:gd name="connsiteY16" fmla="*/ 167645 h 236734"/>
                  <a:gd name="connsiteX17" fmla="*/ 97268 w 98126"/>
                  <a:gd name="connsiteY17" fmla="*/ 166787 h 236734"/>
                  <a:gd name="connsiteX18" fmla="*/ 96697 w 98126"/>
                  <a:gd name="connsiteY18" fmla="*/ 160922 h 236734"/>
                  <a:gd name="connsiteX19" fmla="*/ 91976 w 98126"/>
                  <a:gd name="connsiteY19" fmla="*/ 154628 h 236734"/>
                  <a:gd name="connsiteX20" fmla="*/ 85825 w 98126"/>
                  <a:gd name="connsiteY20" fmla="*/ 146475 h 236734"/>
                  <a:gd name="connsiteX21" fmla="*/ 82392 w 98126"/>
                  <a:gd name="connsiteY21" fmla="*/ 142184 h 236734"/>
                  <a:gd name="connsiteX22" fmla="*/ 78530 w 98126"/>
                  <a:gd name="connsiteY22" fmla="*/ 137177 h 236734"/>
                  <a:gd name="connsiteX23" fmla="*/ 71521 w 98126"/>
                  <a:gd name="connsiteY23" fmla="*/ 129453 h 236734"/>
                  <a:gd name="connsiteX24" fmla="*/ 68231 w 98126"/>
                  <a:gd name="connsiteY24" fmla="*/ 126592 h 236734"/>
                  <a:gd name="connsiteX25" fmla="*/ 66801 w 98126"/>
                  <a:gd name="connsiteY25" fmla="*/ 125734 h 236734"/>
                  <a:gd name="connsiteX26" fmla="*/ 66801 w 98126"/>
                  <a:gd name="connsiteY26" fmla="*/ 128595 h 236734"/>
                  <a:gd name="connsiteX27" fmla="*/ 67087 w 98126"/>
                  <a:gd name="connsiteY27" fmla="*/ 131169 h 236734"/>
                  <a:gd name="connsiteX28" fmla="*/ 67659 w 98126"/>
                  <a:gd name="connsiteY28" fmla="*/ 131598 h 236734"/>
                  <a:gd name="connsiteX29" fmla="*/ 71950 w 98126"/>
                  <a:gd name="connsiteY29" fmla="*/ 132028 h 236734"/>
                  <a:gd name="connsiteX30" fmla="*/ 72665 w 98126"/>
                  <a:gd name="connsiteY30" fmla="*/ 132457 h 236734"/>
                  <a:gd name="connsiteX31" fmla="*/ 73953 w 98126"/>
                  <a:gd name="connsiteY31" fmla="*/ 135032 h 236734"/>
                  <a:gd name="connsiteX32" fmla="*/ 76528 w 98126"/>
                  <a:gd name="connsiteY32" fmla="*/ 142327 h 236734"/>
                  <a:gd name="connsiteX33" fmla="*/ 76384 w 98126"/>
                  <a:gd name="connsiteY33" fmla="*/ 143042 h 236734"/>
                  <a:gd name="connsiteX34" fmla="*/ 78816 w 98126"/>
                  <a:gd name="connsiteY34" fmla="*/ 148764 h 236734"/>
                  <a:gd name="connsiteX35" fmla="*/ 79531 w 98126"/>
                  <a:gd name="connsiteY35" fmla="*/ 151482 h 236734"/>
                  <a:gd name="connsiteX36" fmla="*/ 79245 w 98126"/>
                  <a:gd name="connsiteY36" fmla="*/ 152197 h 236734"/>
                  <a:gd name="connsiteX37" fmla="*/ 78816 w 98126"/>
                  <a:gd name="connsiteY37" fmla="*/ 152626 h 236734"/>
                  <a:gd name="connsiteX38" fmla="*/ 78101 w 98126"/>
                  <a:gd name="connsiteY38" fmla="*/ 152626 h 236734"/>
                  <a:gd name="connsiteX39" fmla="*/ 76814 w 98126"/>
                  <a:gd name="connsiteY39" fmla="*/ 151195 h 236734"/>
                  <a:gd name="connsiteX40" fmla="*/ 74954 w 98126"/>
                  <a:gd name="connsiteY40" fmla="*/ 149193 h 236734"/>
                  <a:gd name="connsiteX41" fmla="*/ 72522 w 98126"/>
                  <a:gd name="connsiteY41" fmla="*/ 145760 h 236734"/>
                  <a:gd name="connsiteX42" fmla="*/ 71521 w 98126"/>
                  <a:gd name="connsiteY42" fmla="*/ 145188 h 236734"/>
                  <a:gd name="connsiteX43" fmla="*/ 69805 w 98126"/>
                  <a:gd name="connsiteY43" fmla="*/ 144902 h 236734"/>
                  <a:gd name="connsiteX44" fmla="*/ 69518 w 98126"/>
                  <a:gd name="connsiteY44" fmla="*/ 144473 h 236734"/>
                  <a:gd name="connsiteX45" fmla="*/ 69376 w 98126"/>
                  <a:gd name="connsiteY45" fmla="*/ 142470 h 236734"/>
                  <a:gd name="connsiteX46" fmla="*/ 68946 w 98126"/>
                  <a:gd name="connsiteY46" fmla="*/ 141612 h 236734"/>
                  <a:gd name="connsiteX47" fmla="*/ 68231 w 98126"/>
                  <a:gd name="connsiteY47" fmla="*/ 141039 h 236734"/>
                  <a:gd name="connsiteX48" fmla="*/ 67516 w 98126"/>
                  <a:gd name="connsiteY48" fmla="*/ 140753 h 236734"/>
                  <a:gd name="connsiteX49" fmla="*/ 66801 w 98126"/>
                  <a:gd name="connsiteY49" fmla="*/ 140897 h 236734"/>
                  <a:gd name="connsiteX50" fmla="*/ 66514 w 98126"/>
                  <a:gd name="connsiteY50" fmla="*/ 141468 h 236734"/>
                  <a:gd name="connsiteX51" fmla="*/ 66801 w 98126"/>
                  <a:gd name="connsiteY51" fmla="*/ 142613 h 236734"/>
                  <a:gd name="connsiteX52" fmla="*/ 66514 w 98126"/>
                  <a:gd name="connsiteY52" fmla="*/ 143757 h 236734"/>
                  <a:gd name="connsiteX53" fmla="*/ 65799 w 98126"/>
                  <a:gd name="connsiteY53" fmla="*/ 144902 h 236734"/>
                  <a:gd name="connsiteX54" fmla="*/ 65513 w 98126"/>
                  <a:gd name="connsiteY54" fmla="*/ 145760 h 236734"/>
                  <a:gd name="connsiteX55" fmla="*/ 65799 w 98126"/>
                  <a:gd name="connsiteY55" fmla="*/ 146332 h 236734"/>
                  <a:gd name="connsiteX56" fmla="*/ 65656 w 98126"/>
                  <a:gd name="connsiteY56" fmla="*/ 146904 h 236734"/>
                  <a:gd name="connsiteX57" fmla="*/ 64226 w 98126"/>
                  <a:gd name="connsiteY57" fmla="*/ 148049 h 236734"/>
                  <a:gd name="connsiteX58" fmla="*/ 62938 w 98126"/>
                  <a:gd name="connsiteY58" fmla="*/ 148478 h 236734"/>
                  <a:gd name="connsiteX59" fmla="*/ 62223 w 98126"/>
                  <a:gd name="connsiteY59" fmla="*/ 148335 h 236734"/>
                  <a:gd name="connsiteX60" fmla="*/ 62080 w 98126"/>
                  <a:gd name="connsiteY60" fmla="*/ 147619 h 236734"/>
                  <a:gd name="connsiteX61" fmla="*/ 61365 w 98126"/>
                  <a:gd name="connsiteY61" fmla="*/ 146904 h 236734"/>
                  <a:gd name="connsiteX62" fmla="*/ 60078 w 98126"/>
                  <a:gd name="connsiteY62" fmla="*/ 146332 h 236734"/>
                  <a:gd name="connsiteX63" fmla="*/ 58933 w 98126"/>
                  <a:gd name="connsiteY63" fmla="*/ 145188 h 236734"/>
                  <a:gd name="connsiteX64" fmla="*/ 57932 w 98126"/>
                  <a:gd name="connsiteY64" fmla="*/ 143614 h 236734"/>
                  <a:gd name="connsiteX65" fmla="*/ 57360 w 98126"/>
                  <a:gd name="connsiteY65" fmla="*/ 141898 h 236734"/>
                  <a:gd name="connsiteX66" fmla="*/ 57074 w 98126"/>
                  <a:gd name="connsiteY66" fmla="*/ 140038 h 236734"/>
                  <a:gd name="connsiteX67" fmla="*/ 57360 w 98126"/>
                  <a:gd name="connsiteY67" fmla="*/ 138608 h 236734"/>
                  <a:gd name="connsiteX68" fmla="*/ 58075 w 98126"/>
                  <a:gd name="connsiteY68" fmla="*/ 137750 h 236734"/>
                  <a:gd name="connsiteX69" fmla="*/ 58790 w 98126"/>
                  <a:gd name="connsiteY69" fmla="*/ 135890 h 236734"/>
                  <a:gd name="connsiteX70" fmla="*/ 59506 w 98126"/>
                  <a:gd name="connsiteY70" fmla="*/ 133029 h 236734"/>
                  <a:gd name="connsiteX71" fmla="*/ 59076 w 98126"/>
                  <a:gd name="connsiteY71" fmla="*/ 130454 h 236734"/>
                  <a:gd name="connsiteX72" fmla="*/ 57360 w 98126"/>
                  <a:gd name="connsiteY72" fmla="*/ 128309 h 236734"/>
                  <a:gd name="connsiteX73" fmla="*/ 55930 w 98126"/>
                  <a:gd name="connsiteY73" fmla="*/ 127307 h 236734"/>
                  <a:gd name="connsiteX74" fmla="*/ 54785 w 98126"/>
                  <a:gd name="connsiteY74" fmla="*/ 127451 h 236734"/>
                  <a:gd name="connsiteX75" fmla="*/ 53355 w 98126"/>
                  <a:gd name="connsiteY75" fmla="*/ 126163 h 236734"/>
                  <a:gd name="connsiteX76" fmla="*/ 50637 w 98126"/>
                  <a:gd name="connsiteY76" fmla="*/ 121586 h 236734"/>
                  <a:gd name="connsiteX77" fmla="*/ 50351 w 98126"/>
                  <a:gd name="connsiteY77" fmla="*/ 120584 h 236734"/>
                  <a:gd name="connsiteX78" fmla="*/ 50494 w 98126"/>
                  <a:gd name="connsiteY78" fmla="*/ 119440 h 236734"/>
                  <a:gd name="connsiteX79" fmla="*/ 51066 w 98126"/>
                  <a:gd name="connsiteY79" fmla="*/ 118152 h 236734"/>
                  <a:gd name="connsiteX80" fmla="*/ 51209 w 98126"/>
                  <a:gd name="connsiteY80" fmla="*/ 114863 h 236734"/>
                  <a:gd name="connsiteX81" fmla="*/ 50780 w 98126"/>
                  <a:gd name="connsiteY81" fmla="*/ 108283 h 236734"/>
                  <a:gd name="connsiteX82" fmla="*/ 50494 w 98126"/>
                  <a:gd name="connsiteY82" fmla="*/ 107568 h 236734"/>
                  <a:gd name="connsiteX83" fmla="*/ 49922 w 98126"/>
                  <a:gd name="connsiteY83" fmla="*/ 105565 h 236734"/>
                  <a:gd name="connsiteX84" fmla="*/ 49207 w 98126"/>
                  <a:gd name="connsiteY84" fmla="*/ 104564 h 236734"/>
                  <a:gd name="connsiteX85" fmla="*/ 48921 w 98126"/>
                  <a:gd name="connsiteY85" fmla="*/ 103562 h 236734"/>
                  <a:gd name="connsiteX86" fmla="*/ 49063 w 98126"/>
                  <a:gd name="connsiteY86" fmla="*/ 102418 h 236734"/>
                  <a:gd name="connsiteX87" fmla="*/ 48777 w 98126"/>
                  <a:gd name="connsiteY87" fmla="*/ 101560 h 236734"/>
                  <a:gd name="connsiteX88" fmla="*/ 47919 w 98126"/>
                  <a:gd name="connsiteY88" fmla="*/ 100988 h 236734"/>
                  <a:gd name="connsiteX89" fmla="*/ 47204 w 98126"/>
                  <a:gd name="connsiteY89" fmla="*/ 100129 h 236734"/>
                  <a:gd name="connsiteX90" fmla="*/ 46632 w 98126"/>
                  <a:gd name="connsiteY90" fmla="*/ 98842 h 236734"/>
                  <a:gd name="connsiteX91" fmla="*/ 46632 w 98126"/>
                  <a:gd name="connsiteY91" fmla="*/ 93978 h 236734"/>
                  <a:gd name="connsiteX92" fmla="*/ 46060 w 98126"/>
                  <a:gd name="connsiteY92" fmla="*/ 92262 h 236734"/>
                  <a:gd name="connsiteX93" fmla="*/ 45201 w 98126"/>
                  <a:gd name="connsiteY93" fmla="*/ 91261 h 236734"/>
                  <a:gd name="connsiteX94" fmla="*/ 43914 w 98126"/>
                  <a:gd name="connsiteY94" fmla="*/ 90975 h 236734"/>
                  <a:gd name="connsiteX95" fmla="*/ 42913 w 98126"/>
                  <a:gd name="connsiteY95" fmla="*/ 89973 h 236734"/>
                  <a:gd name="connsiteX96" fmla="*/ 41768 w 98126"/>
                  <a:gd name="connsiteY96" fmla="*/ 86826 h 236734"/>
                  <a:gd name="connsiteX97" fmla="*/ 41625 w 98126"/>
                  <a:gd name="connsiteY97" fmla="*/ 85539 h 236734"/>
                  <a:gd name="connsiteX98" fmla="*/ 42484 w 98126"/>
                  <a:gd name="connsiteY98" fmla="*/ 80676 h 236734"/>
                  <a:gd name="connsiteX99" fmla="*/ 43771 w 98126"/>
                  <a:gd name="connsiteY99" fmla="*/ 78530 h 236734"/>
                  <a:gd name="connsiteX100" fmla="*/ 45630 w 98126"/>
                  <a:gd name="connsiteY100" fmla="*/ 76957 h 236734"/>
                  <a:gd name="connsiteX101" fmla="*/ 46489 w 98126"/>
                  <a:gd name="connsiteY101" fmla="*/ 75526 h 236734"/>
                  <a:gd name="connsiteX102" fmla="*/ 46489 w 98126"/>
                  <a:gd name="connsiteY102" fmla="*/ 74382 h 236734"/>
                  <a:gd name="connsiteX103" fmla="*/ 47347 w 98126"/>
                  <a:gd name="connsiteY103" fmla="*/ 72808 h 236734"/>
                  <a:gd name="connsiteX104" fmla="*/ 50208 w 98126"/>
                  <a:gd name="connsiteY104" fmla="*/ 69518 h 236734"/>
                  <a:gd name="connsiteX105" fmla="*/ 50351 w 98126"/>
                  <a:gd name="connsiteY105" fmla="*/ 68660 h 236734"/>
                  <a:gd name="connsiteX106" fmla="*/ 49350 w 98126"/>
                  <a:gd name="connsiteY106" fmla="*/ 61794 h 236734"/>
                  <a:gd name="connsiteX107" fmla="*/ 48491 w 98126"/>
                  <a:gd name="connsiteY107" fmla="*/ 58361 h 236734"/>
                  <a:gd name="connsiteX108" fmla="*/ 47490 w 98126"/>
                  <a:gd name="connsiteY108" fmla="*/ 55786 h 236734"/>
                  <a:gd name="connsiteX109" fmla="*/ 47347 w 98126"/>
                  <a:gd name="connsiteY109" fmla="*/ 53927 h 236734"/>
                  <a:gd name="connsiteX110" fmla="*/ 47919 w 98126"/>
                  <a:gd name="connsiteY110" fmla="*/ 52783 h 236734"/>
                  <a:gd name="connsiteX111" fmla="*/ 48062 w 98126"/>
                  <a:gd name="connsiteY111" fmla="*/ 51781 h 236734"/>
                  <a:gd name="connsiteX112" fmla="*/ 47776 w 98126"/>
                  <a:gd name="connsiteY112" fmla="*/ 51066 h 236734"/>
                  <a:gd name="connsiteX113" fmla="*/ 46775 w 98126"/>
                  <a:gd name="connsiteY113" fmla="*/ 37048 h 236734"/>
                  <a:gd name="connsiteX114" fmla="*/ 46346 w 98126"/>
                  <a:gd name="connsiteY114" fmla="*/ 36332 h 236734"/>
                  <a:gd name="connsiteX115" fmla="*/ 46489 w 98126"/>
                  <a:gd name="connsiteY115" fmla="*/ 35617 h 236734"/>
                  <a:gd name="connsiteX116" fmla="*/ 47204 w 98126"/>
                  <a:gd name="connsiteY116" fmla="*/ 34902 h 236734"/>
                  <a:gd name="connsiteX117" fmla="*/ 47490 w 98126"/>
                  <a:gd name="connsiteY117" fmla="*/ 34044 h 236734"/>
                  <a:gd name="connsiteX118" fmla="*/ 47490 w 98126"/>
                  <a:gd name="connsiteY118" fmla="*/ 33043 h 236734"/>
                  <a:gd name="connsiteX119" fmla="*/ 47776 w 98126"/>
                  <a:gd name="connsiteY119" fmla="*/ 32327 h 236734"/>
                  <a:gd name="connsiteX120" fmla="*/ 48491 w 98126"/>
                  <a:gd name="connsiteY120" fmla="*/ 31898 h 236734"/>
                  <a:gd name="connsiteX121" fmla="*/ 48205 w 98126"/>
                  <a:gd name="connsiteY121" fmla="*/ 30468 h 236734"/>
                  <a:gd name="connsiteX122" fmla="*/ 46918 w 98126"/>
                  <a:gd name="connsiteY122" fmla="*/ 28036 h 236734"/>
                  <a:gd name="connsiteX123" fmla="*/ 45487 w 98126"/>
                  <a:gd name="connsiteY123" fmla="*/ 26177 h 236734"/>
                  <a:gd name="connsiteX124" fmla="*/ 42484 w 98126"/>
                  <a:gd name="connsiteY124" fmla="*/ 23173 h 236734"/>
                  <a:gd name="connsiteX125" fmla="*/ 41196 w 98126"/>
                  <a:gd name="connsiteY125" fmla="*/ 21313 h 236734"/>
                  <a:gd name="connsiteX126" fmla="*/ 40195 w 98126"/>
                  <a:gd name="connsiteY126" fmla="*/ 19024 h 236734"/>
                  <a:gd name="connsiteX127" fmla="*/ 38907 w 98126"/>
                  <a:gd name="connsiteY127" fmla="*/ 14447 h 236734"/>
                  <a:gd name="connsiteX128" fmla="*/ 38192 w 98126"/>
                  <a:gd name="connsiteY128" fmla="*/ 13446 h 236734"/>
                  <a:gd name="connsiteX129" fmla="*/ 37763 w 98126"/>
                  <a:gd name="connsiteY129" fmla="*/ 12159 h 236734"/>
                  <a:gd name="connsiteX130" fmla="*/ 37763 w 98126"/>
                  <a:gd name="connsiteY130" fmla="*/ 10585 h 236734"/>
                  <a:gd name="connsiteX131" fmla="*/ 38049 w 98126"/>
                  <a:gd name="connsiteY131" fmla="*/ 9441 h 236734"/>
                  <a:gd name="connsiteX132" fmla="*/ 39193 w 98126"/>
                  <a:gd name="connsiteY132" fmla="*/ 7867 h 236734"/>
                  <a:gd name="connsiteX133" fmla="*/ 38907 w 98126"/>
                  <a:gd name="connsiteY133" fmla="*/ 8296 h 236734"/>
                  <a:gd name="connsiteX134" fmla="*/ 37191 w 98126"/>
                  <a:gd name="connsiteY134" fmla="*/ 8296 h 236734"/>
                  <a:gd name="connsiteX135" fmla="*/ 36190 w 98126"/>
                  <a:gd name="connsiteY135" fmla="*/ 8010 h 236734"/>
                  <a:gd name="connsiteX136" fmla="*/ 33472 w 98126"/>
                  <a:gd name="connsiteY136" fmla="*/ 6437 h 236734"/>
                  <a:gd name="connsiteX137" fmla="*/ 31469 w 98126"/>
                  <a:gd name="connsiteY137" fmla="*/ 6008 h 236734"/>
                  <a:gd name="connsiteX138" fmla="*/ 26320 w 98126"/>
                  <a:gd name="connsiteY138" fmla="*/ 6294 h 236734"/>
                  <a:gd name="connsiteX139" fmla="*/ 24460 w 98126"/>
                  <a:gd name="connsiteY139" fmla="*/ 6723 h 236734"/>
                  <a:gd name="connsiteX140" fmla="*/ 23030 w 98126"/>
                  <a:gd name="connsiteY140" fmla="*/ 6437 h 236734"/>
                  <a:gd name="connsiteX141" fmla="*/ 20312 w 98126"/>
                  <a:gd name="connsiteY141" fmla="*/ 3719 h 236734"/>
                  <a:gd name="connsiteX142" fmla="*/ 17165 w 98126"/>
                  <a:gd name="connsiteY142" fmla="*/ 3147 h 236734"/>
                  <a:gd name="connsiteX143" fmla="*/ 14304 w 98126"/>
                  <a:gd name="connsiteY143" fmla="*/ 3004 h 236734"/>
                  <a:gd name="connsiteX144" fmla="*/ 9584 w 98126"/>
                  <a:gd name="connsiteY144" fmla="*/ 0 h 236734"/>
                  <a:gd name="connsiteX145" fmla="*/ 8439 w 98126"/>
                  <a:gd name="connsiteY145" fmla="*/ 143 h 236734"/>
                  <a:gd name="connsiteX146" fmla="*/ 7867 w 98126"/>
                  <a:gd name="connsiteY146" fmla="*/ 429 h 236734"/>
                  <a:gd name="connsiteX147" fmla="*/ 8010 w 98126"/>
                  <a:gd name="connsiteY147" fmla="*/ 1287 h 236734"/>
                  <a:gd name="connsiteX148" fmla="*/ 8869 w 98126"/>
                  <a:gd name="connsiteY148" fmla="*/ 2861 h 236734"/>
                  <a:gd name="connsiteX149" fmla="*/ 9727 w 98126"/>
                  <a:gd name="connsiteY149" fmla="*/ 4005 h 236734"/>
                  <a:gd name="connsiteX150" fmla="*/ 9727 w 98126"/>
                  <a:gd name="connsiteY150" fmla="*/ 5578 h 236734"/>
                  <a:gd name="connsiteX151" fmla="*/ 10156 w 98126"/>
                  <a:gd name="connsiteY151" fmla="*/ 7009 h 236734"/>
                  <a:gd name="connsiteX152" fmla="*/ 11443 w 98126"/>
                  <a:gd name="connsiteY152" fmla="*/ 7438 h 236734"/>
                  <a:gd name="connsiteX153" fmla="*/ 12445 w 98126"/>
                  <a:gd name="connsiteY153" fmla="*/ 7581 h 236734"/>
                  <a:gd name="connsiteX154" fmla="*/ 13446 w 98126"/>
                  <a:gd name="connsiteY154" fmla="*/ 6437 h 236734"/>
                  <a:gd name="connsiteX155" fmla="*/ 14733 w 98126"/>
                  <a:gd name="connsiteY155" fmla="*/ 6437 h 236734"/>
                  <a:gd name="connsiteX156" fmla="*/ 16164 w 98126"/>
                  <a:gd name="connsiteY156" fmla="*/ 7152 h 236734"/>
                  <a:gd name="connsiteX157" fmla="*/ 16736 w 98126"/>
                  <a:gd name="connsiteY157" fmla="*/ 8869 h 236734"/>
                  <a:gd name="connsiteX158" fmla="*/ 17880 w 98126"/>
                  <a:gd name="connsiteY158" fmla="*/ 11157 h 236734"/>
                  <a:gd name="connsiteX159" fmla="*/ 19740 w 98126"/>
                  <a:gd name="connsiteY159" fmla="*/ 12731 h 236734"/>
                  <a:gd name="connsiteX160" fmla="*/ 21027 w 98126"/>
                  <a:gd name="connsiteY160" fmla="*/ 14304 h 236734"/>
                  <a:gd name="connsiteX161" fmla="*/ 20598 w 98126"/>
                  <a:gd name="connsiteY161" fmla="*/ 17022 h 236734"/>
                  <a:gd name="connsiteX162" fmla="*/ 19883 w 98126"/>
                  <a:gd name="connsiteY162" fmla="*/ 19597 h 236734"/>
                  <a:gd name="connsiteX163" fmla="*/ 22315 w 98126"/>
                  <a:gd name="connsiteY163" fmla="*/ 22171 h 236734"/>
                  <a:gd name="connsiteX164" fmla="*/ 25461 w 98126"/>
                  <a:gd name="connsiteY164" fmla="*/ 24603 h 236734"/>
                  <a:gd name="connsiteX165" fmla="*/ 26320 w 98126"/>
                  <a:gd name="connsiteY165" fmla="*/ 25604 h 236734"/>
                  <a:gd name="connsiteX166" fmla="*/ 26606 w 98126"/>
                  <a:gd name="connsiteY166" fmla="*/ 29180 h 236734"/>
                  <a:gd name="connsiteX167" fmla="*/ 27035 w 98126"/>
                  <a:gd name="connsiteY167" fmla="*/ 30325 h 236734"/>
                  <a:gd name="connsiteX168" fmla="*/ 29181 w 98126"/>
                  <a:gd name="connsiteY168" fmla="*/ 33329 h 236734"/>
                  <a:gd name="connsiteX169" fmla="*/ 30182 w 98126"/>
                  <a:gd name="connsiteY169" fmla="*/ 35331 h 236734"/>
                  <a:gd name="connsiteX170" fmla="*/ 30039 w 98126"/>
                  <a:gd name="connsiteY170" fmla="*/ 36476 h 236734"/>
                  <a:gd name="connsiteX171" fmla="*/ 24174 w 98126"/>
                  <a:gd name="connsiteY171" fmla="*/ 42340 h 236734"/>
                  <a:gd name="connsiteX172" fmla="*/ 22315 w 98126"/>
                  <a:gd name="connsiteY172" fmla="*/ 42913 h 236734"/>
                  <a:gd name="connsiteX173" fmla="*/ 20598 w 98126"/>
                  <a:gd name="connsiteY173" fmla="*/ 43199 h 236734"/>
                  <a:gd name="connsiteX174" fmla="*/ 19024 w 98126"/>
                  <a:gd name="connsiteY174" fmla="*/ 44343 h 236734"/>
                  <a:gd name="connsiteX175" fmla="*/ 18023 w 98126"/>
                  <a:gd name="connsiteY175" fmla="*/ 45630 h 236734"/>
                  <a:gd name="connsiteX176" fmla="*/ 18309 w 98126"/>
                  <a:gd name="connsiteY176" fmla="*/ 46346 h 236734"/>
                  <a:gd name="connsiteX177" fmla="*/ 18882 w 98126"/>
                  <a:gd name="connsiteY177" fmla="*/ 48348 h 236734"/>
                  <a:gd name="connsiteX178" fmla="*/ 20312 w 98126"/>
                  <a:gd name="connsiteY178" fmla="*/ 51495 h 236734"/>
                  <a:gd name="connsiteX179" fmla="*/ 21599 w 98126"/>
                  <a:gd name="connsiteY179" fmla="*/ 53641 h 236734"/>
                  <a:gd name="connsiteX180" fmla="*/ 20598 w 98126"/>
                  <a:gd name="connsiteY180" fmla="*/ 56359 h 236734"/>
                  <a:gd name="connsiteX181" fmla="*/ 18309 w 98126"/>
                  <a:gd name="connsiteY181" fmla="*/ 61079 h 236734"/>
                  <a:gd name="connsiteX182" fmla="*/ 17165 w 98126"/>
                  <a:gd name="connsiteY182" fmla="*/ 61508 h 236734"/>
                  <a:gd name="connsiteX183" fmla="*/ 17022 w 98126"/>
                  <a:gd name="connsiteY183" fmla="*/ 65084 h 236734"/>
                  <a:gd name="connsiteX184" fmla="*/ 17737 w 98126"/>
                  <a:gd name="connsiteY184" fmla="*/ 66371 h 236734"/>
                  <a:gd name="connsiteX185" fmla="*/ 18882 w 98126"/>
                  <a:gd name="connsiteY185" fmla="*/ 67373 h 236734"/>
                  <a:gd name="connsiteX186" fmla="*/ 19311 w 98126"/>
                  <a:gd name="connsiteY186" fmla="*/ 69805 h 236734"/>
                  <a:gd name="connsiteX187" fmla="*/ 19311 w 98126"/>
                  <a:gd name="connsiteY187" fmla="*/ 73094 h 236734"/>
                  <a:gd name="connsiteX188" fmla="*/ 19168 w 98126"/>
                  <a:gd name="connsiteY188" fmla="*/ 75812 h 236734"/>
                  <a:gd name="connsiteX189" fmla="*/ 17737 w 98126"/>
                  <a:gd name="connsiteY189" fmla="*/ 82678 h 236734"/>
                  <a:gd name="connsiteX190" fmla="*/ 20455 w 98126"/>
                  <a:gd name="connsiteY190" fmla="*/ 88686 h 236734"/>
                  <a:gd name="connsiteX191" fmla="*/ 21313 w 98126"/>
                  <a:gd name="connsiteY191" fmla="*/ 89401 h 236734"/>
                  <a:gd name="connsiteX192" fmla="*/ 25032 w 98126"/>
                  <a:gd name="connsiteY192" fmla="*/ 89401 h 236734"/>
                  <a:gd name="connsiteX193" fmla="*/ 25605 w 98126"/>
                  <a:gd name="connsiteY193" fmla="*/ 89973 h 236734"/>
                  <a:gd name="connsiteX194" fmla="*/ 24746 w 98126"/>
                  <a:gd name="connsiteY194" fmla="*/ 91690 h 236734"/>
                  <a:gd name="connsiteX195" fmla="*/ 23173 w 98126"/>
                  <a:gd name="connsiteY195" fmla="*/ 93406 h 236734"/>
                  <a:gd name="connsiteX196" fmla="*/ 22171 w 98126"/>
                  <a:gd name="connsiteY196" fmla="*/ 94265 h 236734"/>
                  <a:gd name="connsiteX197" fmla="*/ 17451 w 98126"/>
                  <a:gd name="connsiteY197" fmla="*/ 96267 h 236734"/>
                  <a:gd name="connsiteX198" fmla="*/ 10728 w 98126"/>
                  <a:gd name="connsiteY198" fmla="*/ 98556 h 236734"/>
                  <a:gd name="connsiteX199" fmla="*/ 9298 w 98126"/>
                  <a:gd name="connsiteY199" fmla="*/ 100701 h 236734"/>
                  <a:gd name="connsiteX200" fmla="*/ 8439 w 98126"/>
                  <a:gd name="connsiteY200" fmla="*/ 103848 h 236734"/>
                  <a:gd name="connsiteX201" fmla="*/ 9155 w 98126"/>
                  <a:gd name="connsiteY201" fmla="*/ 105708 h 236734"/>
                  <a:gd name="connsiteX202" fmla="*/ 10013 w 98126"/>
                  <a:gd name="connsiteY202" fmla="*/ 106709 h 236734"/>
                  <a:gd name="connsiteX203" fmla="*/ 9727 w 98126"/>
                  <a:gd name="connsiteY203" fmla="*/ 109427 h 236734"/>
                  <a:gd name="connsiteX204" fmla="*/ 9155 w 98126"/>
                  <a:gd name="connsiteY204" fmla="*/ 112288 h 236734"/>
                  <a:gd name="connsiteX205" fmla="*/ 9298 w 98126"/>
                  <a:gd name="connsiteY205" fmla="*/ 114576 h 236734"/>
                  <a:gd name="connsiteX206" fmla="*/ 9012 w 98126"/>
                  <a:gd name="connsiteY206" fmla="*/ 116579 h 236734"/>
                  <a:gd name="connsiteX207" fmla="*/ 8154 w 98126"/>
                  <a:gd name="connsiteY207" fmla="*/ 117581 h 236734"/>
                  <a:gd name="connsiteX208" fmla="*/ 7009 w 98126"/>
                  <a:gd name="connsiteY208" fmla="*/ 120584 h 236734"/>
                  <a:gd name="connsiteX209" fmla="*/ 5579 w 98126"/>
                  <a:gd name="connsiteY209" fmla="*/ 123588 h 236734"/>
                  <a:gd name="connsiteX210" fmla="*/ 4434 w 98126"/>
                  <a:gd name="connsiteY210" fmla="*/ 125019 h 236734"/>
                  <a:gd name="connsiteX211" fmla="*/ 2718 w 98126"/>
                  <a:gd name="connsiteY211" fmla="*/ 126449 h 236734"/>
                  <a:gd name="connsiteX212" fmla="*/ 0 w 98126"/>
                  <a:gd name="connsiteY212" fmla="*/ 127736 h 236734"/>
                  <a:gd name="connsiteX213" fmla="*/ 0 w 98126"/>
                  <a:gd name="connsiteY213" fmla="*/ 128309 h 236734"/>
                  <a:gd name="connsiteX214" fmla="*/ 3004 w 98126"/>
                  <a:gd name="connsiteY214" fmla="*/ 129739 h 236734"/>
                  <a:gd name="connsiteX215" fmla="*/ 3719 w 98126"/>
                  <a:gd name="connsiteY215" fmla="*/ 130740 h 236734"/>
                  <a:gd name="connsiteX216" fmla="*/ 4005 w 98126"/>
                  <a:gd name="connsiteY216" fmla="*/ 131456 h 236734"/>
                  <a:gd name="connsiteX217" fmla="*/ 3290 w 98126"/>
                  <a:gd name="connsiteY217" fmla="*/ 132171 h 236734"/>
                  <a:gd name="connsiteX218" fmla="*/ 2718 w 98126"/>
                  <a:gd name="connsiteY218" fmla="*/ 133029 h 236734"/>
                  <a:gd name="connsiteX219" fmla="*/ 4148 w 98126"/>
                  <a:gd name="connsiteY219" fmla="*/ 134030 h 236734"/>
                  <a:gd name="connsiteX220" fmla="*/ 5865 w 98126"/>
                  <a:gd name="connsiteY220" fmla="*/ 134745 h 236734"/>
                  <a:gd name="connsiteX221" fmla="*/ 7438 w 98126"/>
                  <a:gd name="connsiteY221" fmla="*/ 136748 h 236734"/>
                  <a:gd name="connsiteX222" fmla="*/ 8869 w 98126"/>
                  <a:gd name="connsiteY222" fmla="*/ 139609 h 236734"/>
                  <a:gd name="connsiteX223" fmla="*/ 9298 w 98126"/>
                  <a:gd name="connsiteY223" fmla="*/ 140610 h 236734"/>
                  <a:gd name="connsiteX224" fmla="*/ 9584 w 98126"/>
                  <a:gd name="connsiteY224" fmla="*/ 141039 h 236734"/>
                  <a:gd name="connsiteX225" fmla="*/ 10156 w 98126"/>
                  <a:gd name="connsiteY225" fmla="*/ 141039 h 236734"/>
                  <a:gd name="connsiteX226" fmla="*/ 11157 w 98126"/>
                  <a:gd name="connsiteY226" fmla="*/ 140610 h 236734"/>
                  <a:gd name="connsiteX227" fmla="*/ 13017 w 98126"/>
                  <a:gd name="connsiteY227" fmla="*/ 139037 h 236734"/>
                  <a:gd name="connsiteX228" fmla="*/ 14304 w 98126"/>
                  <a:gd name="connsiteY228" fmla="*/ 138465 h 236734"/>
                  <a:gd name="connsiteX229" fmla="*/ 15877 w 98126"/>
                  <a:gd name="connsiteY229" fmla="*/ 140753 h 236734"/>
                  <a:gd name="connsiteX230" fmla="*/ 17165 w 98126"/>
                  <a:gd name="connsiteY230" fmla="*/ 141612 h 236734"/>
                  <a:gd name="connsiteX231" fmla="*/ 21599 w 98126"/>
                  <a:gd name="connsiteY231" fmla="*/ 149193 h 236734"/>
                  <a:gd name="connsiteX232" fmla="*/ 25032 w 98126"/>
                  <a:gd name="connsiteY232" fmla="*/ 153627 h 236734"/>
                  <a:gd name="connsiteX233" fmla="*/ 29038 w 98126"/>
                  <a:gd name="connsiteY233" fmla="*/ 157775 h 236734"/>
                  <a:gd name="connsiteX234" fmla="*/ 29753 w 98126"/>
                  <a:gd name="connsiteY234" fmla="*/ 157632 h 236734"/>
                  <a:gd name="connsiteX235" fmla="*/ 30897 w 98126"/>
                  <a:gd name="connsiteY235" fmla="*/ 156631 h 236734"/>
                  <a:gd name="connsiteX236" fmla="*/ 32900 w 98126"/>
                  <a:gd name="connsiteY236" fmla="*/ 156202 h 236734"/>
                  <a:gd name="connsiteX237" fmla="*/ 39193 w 98126"/>
                  <a:gd name="connsiteY237" fmla="*/ 155344 h 236734"/>
                  <a:gd name="connsiteX238" fmla="*/ 41625 w 98126"/>
                  <a:gd name="connsiteY238" fmla="*/ 155344 h 236734"/>
                  <a:gd name="connsiteX239" fmla="*/ 43199 w 98126"/>
                  <a:gd name="connsiteY239" fmla="*/ 154199 h 236734"/>
                  <a:gd name="connsiteX240" fmla="*/ 46489 w 98126"/>
                  <a:gd name="connsiteY240" fmla="*/ 153484 h 236734"/>
                  <a:gd name="connsiteX241" fmla="*/ 50208 w 98126"/>
                  <a:gd name="connsiteY241" fmla="*/ 153055 h 236734"/>
                  <a:gd name="connsiteX242" fmla="*/ 51495 w 98126"/>
                  <a:gd name="connsiteY242" fmla="*/ 153484 h 236734"/>
                  <a:gd name="connsiteX243" fmla="*/ 55357 w 98126"/>
                  <a:gd name="connsiteY243" fmla="*/ 158777 h 236734"/>
                  <a:gd name="connsiteX244" fmla="*/ 55930 w 98126"/>
                  <a:gd name="connsiteY244" fmla="*/ 162782 h 236734"/>
                  <a:gd name="connsiteX245" fmla="*/ 56788 w 98126"/>
                  <a:gd name="connsiteY245" fmla="*/ 168646 h 236734"/>
                  <a:gd name="connsiteX246" fmla="*/ 56931 w 98126"/>
                  <a:gd name="connsiteY246" fmla="*/ 171507 h 236734"/>
                  <a:gd name="connsiteX247" fmla="*/ 56931 w 98126"/>
                  <a:gd name="connsiteY247" fmla="*/ 175369 h 236734"/>
                  <a:gd name="connsiteX248" fmla="*/ 56502 w 98126"/>
                  <a:gd name="connsiteY248" fmla="*/ 180233 h 236734"/>
                  <a:gd name="connsiteX249" fmla="*/ 53355 w 98126"/>
                  <a:gd name="connsiteY249" fmla="*/ 185812 h 236734"/>
                  <a:gd name="connsiteX250" fmla="*/ 52783 w 98126"/>
                  <a:gd name="connsiteY250" fmla="*/ 188529 h 236734"/>
                  <a:gd name="connsiteX251" fmla="*/ 51066 w 98126"/>
                  <a:gd name="connsiteY251" fmla="*/ 192820 h 236734"/>
                  <a:gd name="connsiteX252" fmla="*/ 48777 w 98126"/>
                  <a:gd name="connsiteY252" fmla="*/ 194966 h 236734"/>
                  <a:gd name="connsiteX253" fmla="*/ 47633 w 98126"/>
                  <a:gd name="connsiteY253" fmla="*/ 196683 h 236734"/>
                  <a:gd name="connsiteX254" fmla="*/ 47633 w 98126"/>
                  <a:gd name="connsiteY254" fmla="*/ 198399 h 236734"/>
                  <a:gd name="connsiteX255" fmla="*/ 48777 w 98126"/>
                  <a:gd name="connsiteY255" fmla="*/ 199830 h 236734"/>
                  <a:gd name="connsiteX256" fmla="*/ 51352 w 98126"/>
                  <a:gd name="connsiteY256" fmla="*/ 202548 h 236734"/>
                  <a:gd name="connsiteX257" fmla="*/ 52210 w 98126"/>
                  <a:gd name="connsiteY257" fmla="*/ 204264 h 236734"/>
                  <a:gd name="connsiteX258" fmla="*/ 51924 w 98126"/>
                  <a:gd name="connsiteY258" fmla="*/ 205837 h 236734"/>
                  <a:gd name="connsiteX259" fmla="*/ 51924 w 98126"/>
                  <a:gd name="connsiteY259" fmla="*/ 207983 h 236734"/>
                  <a:gd name="connsiteX260" fmla="*/ 52497 w 98126"/>
                  <a:gd name="connsiteY260" fmla="*/ 209413 h 236734"/>
                  <a:gd name="connsiteX261" fmla="*/ 53212 w 98126"/>
                  <a:gd name="connsiteY261" fmla="*/ 210272 h 236734"/>
                  <a:gd name="connsiteX262" fmla="*/ 55786 w 98126"/>
                  <a:gd name="connsiteY262" fmla="*/ 211702 h 236734"/>
                  <a:gd name="connsiteX263" fmla="*/ 58361 w 98126"/>
                  <a:gd name="connsiteY263" fmla="*/ 215135 h 236734"/>
                  <a:gd name="connsiteX264" fmla="*/ 62796 w 98126"/>
                  <a:gd name="connsiteY264" fmla="*/ 219283 h 236734"/>
                  <a:gd name="connsiteX265" fmla="*/ 68088 w 98126"/>
                  <a:gd name="connsiteY265" fmla="*/ 225291 h 236734"/>
                  <a:gd name="connsiteX266" fmla="*/ 70520 w 98126"/>
                  <a:gd name="connsiteY266" fmla="*/ 227151 h 236734"/>
                  <a:gd name="connsiteX267" fmla="*/ 72522 w 98126"/>
                  <a:gd name="connsiteY267" fmla="*/ 227580 h 236734"/>
                  <a:gd name="connsiteX268" fmla="*/ 73524 w 98126"/>
                  <a:gd name="connsiteY268" fmla="*/ 229582 h 236734"/>
                  <a:gd name="connsiteX269" fmla="*/ 72952 w 98126"/>
                  <a:gd name="connsiteY269" fmla="*/ 231871 h 236734"/>
                  <a:gd name="connsiteX270" fmla="*/ 71378 w 98126"/>
                  <a:gd name="connsiteY270" fmla="*/ 233158 h 236734"/>
                  <a:gd name="connsiteX271" fmla="*/ 71950 w 98126"/>
                  <a:gd name="connsiteY271" fmla="*/ 235018 h 236734"/>
                  <a:gd name="connsiteX272" fmla="*/ 72808 w 98126"/>
                  <a:gd name="connsiteY272" fmla="*/ 236019 h 236734"/>
                  <a:gd name="connsiteX273" fmla="*/ 73810 w 98126"/>
                  <a:gd name="connsiteY273" fmla="*/ 236591 h 236734"/>
                  <a:gd name="connsiteX274" fmla="*/ 76099 w 98126"/>
                  <a:gd name="connsiteY274" fmla="*/ 236735 h 236734"/>
                  <a:gd name="connsiteX275" fmla="*/ 78244 w 98126"/>
                  <a:gd name="connsiteY275" fmla="*/ 236305 h 236734"/>
                  <a:gd name="connsiteX276" fmla="*/ 78816 w 98126"/>
                  <a:gd name="connsiteY276" fmla="*/ 235590 h 236734"/>
                  <a:gd name="connsiteX277" fmla="*/ 78530 w 98126"/>
                  <a:gd name="connsiteY277" fmla="*/ 226722 h 236734"/>
                  <a:gd name="connsiteX278" fmla="*/ 76957 w 98126"/>
                  <a:gd name="connsiteY278" fmla="*/ 221572 h 236734"/>
                  <a:gd name="connsiteX279" fmla="*/ 75383 w 98126"/>
                  <a:gd name="connsiteY279" fmla="*/ 219570 h 236734"/>
                  <a:gd name="connsiteX280" fmla="*/ 75097 w 98126"/>
                  <a:gd name="connsiteY280" fmla="*/ 219140 h 236734"/>
                  <a:gd name="connsiteX281" fmla="*/ 75669 w 98126"/>
                  <a:gd name="connsiteY281" fmla="*/ 217424 h 236734"/>
                  <a:gd name="connsiteX282" fmla="*/ 77386 w 98126"/>
                  <a:gd name="connsiteY282" fmla="*/ 213419 h 236734"/>
                  <a:gd name="connsiteX283" fmla="*/ 78816 w 98126"/>
                  <a:gd name="connsiteY283" fmla="*/ 209413 h 236734"/>
                  <a:gd name="connsiteX284" fmla="*/ 79817 w 98126"/>
                  <a:gd name="connsiteY284" fmla="*/ 207697 h 236734"/>
                  <a:gd name="connsiteX285" fmla="*/ 80962 w 98126"/>
                  <a:gd name="connsiteY285" fmla="*/ 206696 h 236734"/>
                  <a:gd name="connsiteX286" fmla="*/ 88257 w 98126"/>
                  <a:gd name="connsiteY286" fmla="*/ 205695 h 236734"/>
                  <a:gd name="connsiteX287" fmla="*/ 91547 w 98126"/>
                  <a:gd name="connsiteY287" fmla="*/ 204836 h 236734"/>
                  <a:gd name="connsiteX288" fmla="*/ 92977 w 98126"/>
                  <a:gd name="connsiteY288" fmla="*/ 203692 h 236734"/>
                  <a:gd name="connsiteX289" fmla="*/ 94122 w 98126"/>
                  <a:gd name="connsiteY289" fmla="*/ 200688 h 236734"/>
                  <a:gd name="connsiteX290" fmla="*/ 94980 w 98126"/>
                  <a:gd name="connsiteY290" fmla="*/ 192105 h 236734"/>
                  <a:gd name="connsiteX291" fmla="*/ 95266 w 98126"/>
                  <a:gd name="connsiteY291" fmla="*/ 184095 h 236734"/>
                  <a:gd name="connsiteX292" fmla="*/ 94551 w 98126"/>
                  <a:gd name="connsiteY292" fmla="*/ 179374 h 236734"/>
                  <a:gd name="connsiteX293" fmla="*/ 95552 w 98126"/>
                  <a:gd name="connsiteY293" fmla="*/ 172222 h 236734"/>
                  <a:gd name="connsiteX294" fmla="*/ 98127 w 98126"/>
                  <a:gd name="connsiteY294" fmla="*/ 167645 h 236734"/>
                  <a:gd name="connsiteX295" fmla="*/ 59791 w 98126"/>
                  <a:gd name="connsiteY295" fmla="*/ 81391 h 236734"/>
                  <a:gd name="connsiteX296" fmla="*/ 60364 w 98126"/>
                  <a:gd name="connsiteY296" fmla="*/ 79817 h 236734"/>
                  <a:gd name="connsiteX297" fmla="*/ 59791 w 98126"/>
                  <a:gd name="connsiteY297" fmla="*/ 78959 h 236734"/>
                  <a:gd name="connsiteX298" fmla="*/ 58790 w 98126"/>
                  <a:gd name="connsiteY298" fmla="*/ 78530 h 236734"/>
                  <a:gd name="connsiteX299" fmla="*/ 57646 w 98126"/>
                  <a:gd name="connsiteY299" fmla="*/ 78816 h 236734"/>
                  <a:gd name="connsiteX300" fmla="*/ 57217 w 98126"/>
                  <a:gd name="connsiteY300" fmla="*/ 79960 h 236734"/>
                  <a:gd name="connsiteX301" fmla="*/ 58361 w 98126"/>
                  <a:gd name="connsiteY301" fmla="*/ 81391 h 236734"/>
                  <a:gd name="connsiteX302" fmla="*/ 59791 w 98126"/>
                  <a:gd name="connsiteY302" fmla="*/ 81391 h 23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Lst>
                <a:rect l="l" t="t" r="r" b="b"/>
                <a:pathLst>
                  <a:path w="98126" h="236734">
                    <a:moveTo>
                      <a:pt x="69948" y="66514"/>
                    </a:moveTo>
                    <a:lnTo>
                      <a:pt x="69948" y="66514"/>
                    </a:lnTo>
                    <a:lnTo>
                      <a:pt x="69805" y="65656"/>
                    </a:lnTo>
                    <a:lnTo>
                      <a:pt x="69948" y="66514"/>
                    </a:lnTo>
                    <a:lnTo>
                      <a:pt x="69948" y="66514"/>
                    </a:lnTo>
                    <a:close/>
                    <a:moveTo>
                      <a:pt x="62796" y="82678"/>
                    </a:moveTo>
                    <a:lnTo>
                      <a:pt x="63654" y="81963"/>
                    </a:lnTo>
                    <a:lnTo>
                      <a:pt x="63940" y="81105"/>
                    </a:lnTo>
                    <a:lnTo>
                      <a:pt x="63940" y="80246"/>
                    </a:lnTo>
                    <a:lnTo>
                      <a:pt x="63368" y="79674"/>
                    </a:lnTo>
                    <a:lnTo>
                      <a:pt x="62653" y="79388"/>
                    </a:lnTo>
                    <a:lnTo>
                      <a:pt x="61651" y="79531"/>
                    </a:lnTo>
                    <a:lnTo>
                      <a:pt x="61222" y="80676"/>
                    </a:lnTo>
                    <a:lnTo>
                      <a:pt x="61079" y="82249"/>
                    </a:lnTo>
                    <a:lnTo>
                      <a:pt x="61794" y="82821"/>
                    </a:lnTo>
                    <a:lnTo>
                      <a:pt x="62796" y="82678"/>
                    </a:lnTo>
                    <a:close/>
                    <a:moveTo>
                      <a:pt x="98127" y="167645"/>
                    </a:moveTo>
                    <a:lnTo>
                      <a:pt x="97268" y="166787"/>
                    </a:lnTo>
                    <a:lnTo>
                      <a:pt x="96697" y="160922"/>
                    </a:lnTo>
                    <a:lnTo>
                      <a:pt x="91976" y="154628"/>
                    </a:lnTo>
                    <a:lnTo>
                      <a:pt x="85825" y="146475"/>
                    </a:lnTo>
                    <a:lnTo>
                      <a:pt x="82392" y="142184"/>
                    </a:lnTo>
                    <a:lnTo>
                      <a:pt x="78530" y="137177"/>
                    </a:lnTo>
                    <a:lnTo>
                      <a:pt x="71521" y="129453"/>
                    </a:lnTo>
                    <a:lnTo>
                      <a:pt x="68231" y="126592"/>
                    </a:lnTo>
                    <a:lnTo>
                      <a:pt x="66801" y="125734"/>
                    </a:lnTo>
                    <a:lnTo>
                      <a:pt x="66801" y="128595"/>
                    </a:lnTo>
                    <a:lnTo>
                      <a:pt x="67087" y="131169"/>
                    </a:lnTo>
                    <a:lnTo>
                      <a:pt x="67659" y="131598"/>
                    </a:lnTo>
                    <a:lnTo>
                      <a:pt x="71950" y="132028"/>
                    </a:lnTo>
                    <a:lnTo>
                      <a:pt x="72665" y="132457"/>
                    </a:lnTo>
                    <a:lnTo>
                      <a:pt x="73953" y="135032"/>
                    </a:lnTo>
                    <a:lnTo>
                      <a:pt x="76528" y="142327"/>
                    </a:lnTo>
                    <a:lnTo>
                      <a:pt x="76384" y="143042"/>
                    </a:lnTo>
                    <a:lnTo>
                      <a:pt x="78816" y="148764"/>
                    </a:lnTo>
                    <a:lnTo>
                      <a:pt x="79531" y="151482"/>
                    </a:lnTo>
                    <a:lnTo>
                      <a:pt x="79245" y="152197"/>
                    </a:lnTo>
                    <a:lnTo>
                      <a:pt x="78816" y="152626"/>
                    </a:lnTo>
                    <a:lnTo>
                      <a:pt x="78101" y="152626"/>
                    </a:lnTo>
                    <a:lnTo>
                      <a:pt x="76814" y="151195"/>
                    </a:lnTo>
                    <a:lnTo>
                      <a:pt x="74954" y="149193"/>
                    </a:lnTo>
                    <a:lnTo>
                      <a:pt x="72522" y="145760"/>
                    </a:lnTo>
                    <a:lnTo>
                      <a:pt x="71521" y="145188"/>
                    </a:lnTo>
                    <a:lnTo>
                      <a:pt x="69805" y="144902"/>
                    </a:lnTo>
                    <a:lnTo>
                      <a:pt x="69518" y="144473"/>
                    </a:lnTo>
                    <a:lnTo>
                      <a:pt x="69376" y="142470"/>
                    </a:lnTo>
                    <a:lnTo>
                      <a:pt x="68946" y="141612"/>
                    </a:lnTo>
                    <a:lnTo>
                      <a:pt x="68231" y="141039"/>
                    </a:lnTo>
                    <a:lnTo>
                      <a:pt x="67516" y="140753"/>
                    </a:lnTo>
                    <a:lnTo>
                      <a:pt x="66801" y="140897"/>
                    </a:lnTo>
                    <a:lnTo>
                      <a:pt x="66514" y="141468"/>
                    </a:lnTo>
                    <a:lnTo>
                      <a:pt x="66801" y="142613"/>
                    </a:lnTo>
                    <a:lnTo>
                      <a:pt x="66514" y="143757"/>
                    </a:lnTo>
                    <a:lnTo>
                      <a:pt x="65799" y="144902"/>
                    </a:lnTo>
                    <a:lnTo>
                      <a:pt x="65513" y="145760"/>
                    </a:lnTo>
                    <a:lnTo>
                      <a:pt x="65799" y="146332"/>
                    </a:lnTo>
                    <a:lnTo>
                      <a:pt x="65656" y="146904"/>
                    </a:lnTo>
                    <a:lnTo>
                      <a:pt x="64226" y="148049"/>
                    </a:lnTo>
                    <a:lnTo>
                      <a:pt x="62938" y="148478"/>
                    </a:lnTo>
                    <a:lnTo>
                      <a:pt x="62223" y="148335"/>
                    </a:lnTo>
                    <a:lnTo>
                      <a:pt x="62080" y="147619"/>
                    </a:lnTo>
                    <a:lnTo>
                      <a:pt x="61365" y="146904"/>
                    </a:lnTo>
                    <a:lnTo>
                      <a:pt x="60078" y="146332"/>
                    </a:lnTo>
                    <a:lnTo>
                      <a:pt x="58933" y="145188"/>
                    </a:lnTo>
                    <a:lnTo>
                      <a:pt x="57932" y="143614"/>
                    </a:lnTo>
                    <a:lnTo>
                      <a:pt x="57360" y="141898"/>
                    </a:lnTo>
                    <a:lnTo>
                      <a:pt x="57074" y="140038"/>
                    </a:lnTo>
                    <a:lnTo>
                      <a:pt x="57360" y="138608"/>
                    </a:lnTo>
                    <a:lnTo>
                      <a:pt x="58075" y="137750"/>
                    </a:lnTo>
                    <a:lnTo>
                      <a:pt x="58790" y="135890"/>
                    </a:lnTo>
                    <a:lnTo>
                      <a:pt x="59506" y="133029"/>
                    </a:lnTo>
                    <a:lnTo>
                      <a:pt x="59076" y="130454"/>
                    </a:lnTo>
                    <a:lnTo>
                      <a:pt x="57360" y="128309"/>
                    </a:lnTo>
                    <a:lnTo>
                      <a:pt x="55930" y="127307"/>
                    </a:lnTo>
                    <a:lnTo>
                      <a:pt x="54785" y="127451"/>
                    </a:lnTo>
                    <a:lnTo>
                      <a:pt x="53355" y="126163"/>
                    </a:lnTo>
                    <a:lnTo>
                      <a:pt x="50637" y="121586"/>
                    </a:lnTo>
                    <a:lnTo>
                      <a:pt x="50351" y="120584"/>
                    </a:lnTo>
                    <a:lnTo>
                      <a:pt x="50494" y="119440"/>
                    </a:lnTo>
                    <a:lnTo>
                      <a:pt x="51066" y="118152"/>
                    </a:lnTo>
                    <a:lnTo>
                      <a:pt x="51209" y="114863"/>
                    </a:lnTo>
                    <a:lnTo>
                      <a:pt x="50780" y="108283"/>
                    </a:lnTo>
                    <a:lnTo>
                      <a:pt x="50494" y="107568"/>
                    </a:lnTo>
                    <a:lnTo>
                      <a:pt x="49922" y="105565"/>
                    </a:lnTo>
                    <a:lnTo>
                      <a:pt x="49207" y="104564"/>
                    </a:lnTo>
                    <a:lnTo>
                      <a:pt x="48921" y="103562"/>
                    </a:lnTo>
                    <a:lnTo>
                      <a:pt x="49063" y="102418"/>
                    </a:lnTo>
                    <a:lnTo>
                      <a:pt x="48777" y="101560"/>
                    </a:lnTo>
                    <a:lnTo>
                      <a:pt x="47919" y="100988"/>
                    </a:lnTo>
                    <a:lnTo>
                      <a:pt x="47204" y="100129"/>
                    </a:lnTo>
                    <a:lnTo>
                      <a:pt x="46632" y="98842"/>
                    </a:lnTo>
                    <a:lnTo>
                      <a:pt x="46632" y="93978"/>
                    </a:lnTo>
                    <a:lnTo>
                      <a:pt x="46060" y="92262"/>
                    </a:lnTo>
                    <a:lnTo>
                      <a:pt x="45201" y="91261"/>
                    </a:lnTo>
                    <a:lnTo>
                      <a:pt x="43914" y="90975"/>
                    </a:lnTo>
                    <a:lnTo>
                      <a:pt x="42913" y="89973"/>
                    </a:lnTo>
                    <a:lnTo>
                      <a:pt x="41768" y="86826"/>
                    </a:lnTo>
                    <a:lnTo>
                      <a:pt x="41625" y="85539"/>
                    </a:lnTo>
                    <a:lnTo>
                      <a:pt x="42484" y="80676"/>
                    </a:lnTo>
                    <a:lnTo>
                      <a:pt x="43771" y="78530"/>
                    </a:lnTo>
                    <a:lnTo>
                      <a:pt x="45630" y="76957"/>
                    </a:lnTo>
                    <a:lnTo>
                      <a:pt x="46489" y="75526"/>
                    </a:lnTo>
                    <a:lnTo>
                      <a:pt x="46489" y="74382"/>
                    </a:lnTo>
                    <a:lnTo>
                      <a:pt x="47347" y="72808"/>
                    </a:lnTo>
                    <a:lnTo>
                      <a:pt x="50208" y="69518"/>
                    </a:lnTo>
                    <a:lnTo>
                      <a:pt x="50351" y="68660"/>
                    </a:lnTo>
                    <a:lnTo>
                      <a:pt x="49350" y="61794"/>
                    </a:lnTo>
                    <a:lnTo>
                      <a:pt x="48491" y="58361"/>
                    </a:lnTo>
                    <a:lnTo>
                      <a:pt x="47490" y="55786"/>
                    </a:lnTo>
                    <a:lnTo>
                      <a:pt x="47347" y="53927"/>
                    </a:lnTo>
                    <a:lnTo>
                      <a:pt x="47919" y="52783"/>
                    </a:lnTo>
                    <a:lnTo>
                      <a:pt x="48062" y="51781"/>
                    </a:lnTo>
                    <a:lnTo>
                      <a:pt x="47776" y="51066"/>
                    </a:lnTo>
                    <a:lnTo>
                      <a:pt x="46775" y="37048"/>
                    </a:lnTo>
                    <a:lnTo>
                      <a:pt x="46346" y="36332"/>
                    </a:lnTo>
                    <a:lnTo>
                      <a:pt x="46489" y="35617"/>
                    </a:lnTo>
                    <a:lnTo>
                      <a:pt x="47204" y="34902"/>
                    </a:lnTo>
                    <a:lnTo>
                      <a:pt x="47490" y="34044"/>
                    </a:lnTo>
                    <a:lnTo>
                      <a:pt x="47490" y="33043"/>
                    </a:lnTo>
                    <a:lnTo>
                      <a:pt x="47776" y="32327"/>
                    </a:lnTo>
                    <a:lnTo>
                      <a:pt x="48491" y="31898"/>
                    </a:lnTo>
                    <a:lnTo>
                      <a:pt x="48205" y="30468"/>
                    </a:lnTo>
                    <a:lnTo>
                      <a:pt x="46918" y="28036"/>
                    </a:lnTo>
                    <a:lnTo>
                      <a:pt x="45487" y="26177"/>
                    </a:lnTo>
                    <a:lnTo>
                      <a:pt x="42484" y="23173"/>
                    </a:lnTo>
                    <a:lnTo>
                      <a:pt x="41196" y="21313"/>
                    </a:lnTo>
                    <a:lnTo>
                      <a:pt x="40195" y="19024"/>
                    </a:lnTo>
                    <a:lnTo>
                      <a:pt x="38907" y="14447"/>
                    </a:lnTo>
                    <a:lnTo>
                      <a:pt x="38192" y="13446"/>
                    </a:lnTo>
                    <a:lnTo>
                      <a:pt x="37763" y="12159"/>
                    </a:lnTo>
                    <a:lnTo>
                      <a:pt x="37763" y="10585"/>
                    </a:lnTo>
                    <a:lnTo>
                      <a:pt x="38049" y="9441"/>
                    </a:lnTo>
                    <a:lnTo>
                      <a:pt x="39193" y="7867"/>
                    </a:lnTo>
                    <a:lnTo>
                      <a:pt x="38907" y="8296"/>
                    </a:lnTo>
                    <a:lnTo>
                      <a:pt x="37191" y="8296"/>
                    </a:lnTo>
                    <a:lnTo>
                      <a:pt x="36190" y="8010"/>
                    </a:lnTo>
                    <a:lnTo>
                      <a:pt x="33472" y="6437"/>
                    </a:lnTo>
                    <a:lnTo>
                      <a:pt x="31469" y="6008"/>
                    </a:lnTo>
                    <a:lnTo>
                      <a:pt x="26320" y="6294"/>
                    </a:lnTo>
                    <a:lnTo>
                      <a:pt x="24460" y="6723"/>
                    </a:lnTo>
                    <a:lnTo>
                      <a:pt x="23030" y="6437"/>
                    </a:lnTo>
                    <a:lnTo>
                      <a:pt x="20312" y="3719"/>
                    </a:lnTo>
                    <a:lnTo>
                      <a:pt x="17165" y="3147"/>
                    </a:lnTo>
                    <a:lnTo>
                      <a:pt x="14304" y="3004"/>
                    </a:lnTo>
                    <a:lnTo>
                      <a:pt x="9584" y="0"/>
                    </a:lnTo>
                    <a:lnTo>
                      <a:pt x="8439" y="143"/>
                    </a:lnTo>
                    <a:lnTo>
                      <a:pt x="7867" y="429"/>
                    </a:lnTo>
                    <a:lnTo>
                      <a:pt x="8010" y="1287"/>
                    </a:lnTo>
                    <a:lnTo>
                      <a:pt x="8869" y="2861"/>
                    </a:lnTo>
                    <a:lnTo>
                      <a:pt x="9727" y="4005"/>
                    </a:lnTo>
                    <a:lnTo>
                      <a:pt x="9727" y="5578"/>
                    </a:lnTo>
                    <a:lnTo>
                      <a:pt x="10156" y="7009"/>
                    </a:lnTo>
                    <a:lnTo>
                      <a:pt x="11443" y="7438"/>
                    </a:lnTo>
                    <a:lnTo>
                      <a:pt x="12445" y="7581"/>
                    </a:lnTo>
                    <a:lnTo>
                      <a:pt x="13446" y="6437"/>
                    </a:lnTo>
                    <a:lnTo>
                      <a:pt x="14733" y="6437"/>
                    </a:lnTo>
                    <a:lnTo>
                      <a:pt x="16164" y="7152"/>
                    </a:lnTo>
                    <a:lnTo>
                      <a:pt x="16736" y="8869"/>
                    </a:lnTo>
                    <a:lnTo>
                      <a:pt x="17880" y="11157"/>
                    </a:lnTo>
                    <a:lnTo>
                      <a:pt x="19740" y="12731"/>
                    </a:lnTo>
                    <a:lnTo>
                      <a:pt x="21027" y="14304"/>
                    </a:lnTo>
                    <a:lnTo>
                      <a:pt x="20598" y="17022"/>
                    </a:lnTo>
                    <a:lnTo>
                      <a:pt x="19883" y="19597"/>
                    </a:lnTo>
                    <a:lnTo>
                      <a:pt x="22315" y="22171"/>
                    </a:lnTo>
                    <a:lnTo>
                      <a:pt x="25461" y="24603"/>
                    </a:lnTo>
                    <a:lnTo>
                      <a:pt x="26320" y="25604"/>
                    </a:lnTo>
                    <a:lnTo>
                      <a:pt x="26606" y="29180"/>
                    </a:lnTo>
                    <a:lnTo>
                      <a:pt x="27035" y="30325"/>
                    </a:lnTo>
                    <a:lnTo>
                      <a:pt x="29181" y="33329"/>
                    </a:lnTo>
                    <a:lnTo>
                      <a:pt x="30182" y="35331"/>
                    </a:lnTo>
                    <a:lnTo>
                      <a:pt x="30039" y="36476"/>
                    </a:lnTo>
                    <a:lnTo>
                      <a:pt x="24174" y="42340"/>
                    </a:lnTo>
                    <a:lnTo>
                      <a:pt x="22315" y="42913"/>
                    </a:lnTo>
                    <a:lnTo>
                      <a:pt x="20598" y="43199"/>
                    </a:lnTo>
                    <a:lnTo>
                      <a:pt x="19024" y="44343"/>
                    </a:lnTo>
                    <a:lnTo>
                      <a:pt x="18023" y="45630"/>
                    </a:lnTo>
                    <a:lnTo>
                      <a:pt x="18309" y="46346"/>
                    </a:lnTo>
                    <a:lnTo>
                      <a:pt x="18882" y="48348"/>
                    </a:lnTo>
                    <a:lnTo>
                      <a:pt x="20312" y="51495"/>
                    </a:lnTo>
                    <a:lnTo>
                      <a:pt x="21599" y="53641"/>
                    </a:lnTo>
                    <a:lnTo>
                      <a:pt x="20598" y="56359"/>
                    </a:lnTo>
                    <a:lnTo>
                      <a:pt x="18309" y="61079"/>
                    </a:lnTo>
                    <a:lnTo>
                      <a:pt x="17165" y="61508"/>
                    </a:lnTo>
                    <a:lnTo>
                      <a:pt x="17022" y="65084"/>
                    </a:lnTo>
                    <a:lnTo>
                      <a:pt x="17737" y="66371"/>
                    </a:lnTo>
                    <a:lnTo>
                      <a:pt x="18882" y="67373"/>
                    </a:lnTo>
                    <a:lnTo>
                      <a:pt x="19311" y="69805"/>
                    </a:lnTo>
                    <a:lnTo>
                      <a:pt x="19311" y="73094"/>
                    </a:lnTo>
                    <a:lnTo>
                      <a:pt x="19168" y="75812"/>
                    </a:lnTo>
                    <a:lnTo>
                      <a:pt x="17737" y="82678"/>
                    </a:lnTo>
                    <a:lnTo>
                      <a:pt x="20455" y="88686"/>
                    </a:lnTo>
                    <a:lnTo>
                      <a:pt x="21313" y="89401"/>
                    </a:lnTo>
                    <a:lnTo>
                      <a:pt x="25032" y="89401"/>
                    </a:lnTo>
                    <a:lnTo>
                      <a:pt x="25605" y="89973"/>
                    </a:lnTo>
                    <a:lnTo>
                      <a:pt x="24746" y="91690"/>
                    </a:lnTo>
                    <a:lnTo>
                      <a:pt x="23173" y="93406"/>
                    </a:lnTo>
                    <a:lnTo>
                      <a:pt x="22171" y="94265"/>
                    </a:lnTo>
                    <a:lnTo>
                      <a:pt x="17451" y="96267"/>
                    </a:lnTo>
                    <a:lnTo>
                      <a:pt x="10728" y="98556"/>
                    </a:lnTo>
                    <a:lnTo>
                      <a:pt x="9298" y="100701"/>
                    </a:lnTo>
                    <a:lnTo>
                      <a:pt x="8439" y="103848"/>
                    </a:lnTo>
                    <a:lnTo>
                      <a:pt x="9155" y="105708"/>
                    </a:lnTo>
                    <a:lnTo>
                      <a:pt x="10013" y="106709"/>
                    </a:lnTo>
                    <a:lnTo>
                      <a:pt x="9727" y="109427"/>
                    </a:lnTo>
                    <a:lnTo>
                      <a:pt x="9155" y="112288"/>
                    </a:lnTo>
                    <a:lnTo>
                      <a:pt x="9298" y="114576"/>
                    </a:lnTo>
                    <a:lnTo>
                      <a:pt x="9012" y="116579"/>
                    </a:lnTo>
                    <a:lnTo>
                      <a:pt x="8154" y="117581"/>
                    </a:lnTo>
                    <a:lnTo>
                      <a:pt x="7009" y="120584"/>
                    </a:lnTo>
                    <a:lnTo>
                      <a:pt x="5579" y="123588"/>
                    </a:lnTo>
                    <a:lnTo>
                      <a:pt x="4434" y="125019"/>
                    </a:lnTo>
                    <a:lnTo>
                      <a:pt x="2718" y="126449"/>
                    </a:lnTo>
                    <a:lnTo>
                      <a:pt x="0" y="127736"/>
                    </a:lnTo>
                    <a:lnTo>
                      <a:pt x="0" y="128309"/>
                    </a:lnTo>
                    <a:lnTo>
                      <a:pt x="3004" y="129739"/>
                    </a:lnTo>
                    <a:lnTo>
                      <a:pt x="3719" y="130740"/>
                    </a:lnTo>
                    <a:lnTo>
                      <a:pt x="4005" y="131456"/>
                    </a:lnTo>
                    <a:lnTo>
                      <a:pt x="3290" y="132171"/>
                    </a:lnTo>
                    <a:lnTo>
                      <a:pt x="2718" y="133029"/>
                    </a:lnTo>
                    <a:lnTo>
                      <a:pt x="4148" y="134030"/>
                    </a:lnTo>
                    <a:lnTo>
                      <a:pt x="5865" y="134745"/>
                    </a:lnTo>
                    <a:lnTo>
                      <a:pt x="7438" y="136748"/>
                    </a:lnTo>
                    <a:lnTo>
                      <a:pt x="8869" y="139609"/>
                    </a:lnTo>
                    <a:lnTo>
                      <a:pt x="9298" y="140610"/>
                    </a:lnTo>
                    <a:lnTo>
                      <a:pt x="9584" y="141039"/>
                    </a:lnTo>
                    <a:lnTo>
                      <a:pt x="10156" y="141039"/>
                    </a:lnTo>
                    <a:lnTo>
                      <a:pt x="11157" y="140610"/>
                    </a:lnTo>
                    <a:lnTo>
                      <a:pt x="13017" y="139037"/>
                    </a:lnTo>
                    <a:lnTo>
                      <a:pt x="14304" y="138465"/>
                    </a:lnTo>
                    <a:lnTo>
                      <a:pt x="15877" y="140753"/>
                    </a:lnTo>
                    <a:lnTo>
                      <a:pt x="17165" y="141612"/>
                    </a:lnTo>
                    <a:lnTo>
                      <a:pt x="21599" y="149193"/>
                    </a:lnTo>
                    <a:lnTo>
                      <a:pt x="25032" y="153627"/>
                    </a:lnTo>
                    <a:lnTo>
                      <a:pt x="29038" y="157775"/>
                    </a:lnTo>
                    <a:lnTo>
                      <a:pt x="29753" y="157632"/>
                    </a:lnTo>
                    <a:lnTo>
                      <a:pt x="30897" y="156631"/>
                    </a:lnTo>
                    <a:lnTo>
                      <a:pt x="32900" y="156202"/>
                    </a:lnTo>
                    <a:lnTo>
                      <a:pt x="39193" y="155344"/>
                    </a:lnTo>
                    <a:lnTo>
                      <a:pt x="41625" y="155344"/>
                    </a:lnTo>
                    <a:lnTo>
                      <a:pt x="43199" y="154199"/>
                    </a:lnTo>
                    <a:lnTo>
                      <a:pt x="46489" y="153484"/>
                    </a:lnTo>
                    <a:lnTo>
                      <a:pt x="50208" y="153055"/>
                    </a:lnTo>
                    <a:lnTo>
                      <a:pt x="51495" y="153484"/>
                    </a:lnTo>
                    <a:lnTo>
                      <a:pt x="55357" y="158777"/>
                    </a:lnTo>
                    <a:lnTo>
                      <a:pt x="55930" y="162782"/>
                    </a:lnTo>
                    <a:lnTo>
                      <a:pt x="56788" y="168646"/>
                    </a:lnTo>
                    <a:lnTo>
                      <a:pt x="56931" y="171507"/>
                    </a:lnTo>
                    <a:lnTo>
                      <a:pt x="56931" y="175369"/>
                    </a:lnTo>
                    <a:lnTo>
                      <a:pt x="56502" y="180233"/>
                    </a:lnTo>
                    <a:lnTo>
                      <a:pt x="53355" y="185812"/>
                    </a:lnTo>
                    <a:lnTo>
                      <a:pt x="52783" y="188529"/>
                    </a:lnTo>
                    <a:lnTo>
                      <a:pt x="51066" y="192820"/>
                    </a:lnTo>
                    <a:lnTo>
                      <a:pt x="48777" y="194966"/>
                    </a:lnTo>
                    <a:lnTo>
                      <a:pt x="47633" y="196683"/>
                    </a:lnTo>
                    <a:lnTo>
                      <a:pt x="47633" y="198399"/>
                    </a:lnTo>
                    <a:lnTo>
                      <a:pt x="48777" y="199830"/>
                    </a:lnTo>
                    <a:lnTo>
                      <a:pt x="51352" y="202548"/>
                    </a:lnTo>
                    <a:lnTo>
                      <a:pt x="52210" y="204264"/>
                    </a:lnTo>
                    <a:lnTo>
                      <a:pt x="51924" y="205837"/>
                    </a:lnTo>
                    <a:lnTo>
                      <a:pt x="51924" y="207983"/>
                    </a:lnTo>
                    <a:lnTo>
                      <a:pt x="52497" y="209413"/>
                    </a:lnTo>
                    <a:lnTo>
                      <a:pt x="53212" y="210272"/>
                    </a:lnTo>
                    <a:lnTo>
                      <a:pt x="55786" y="211702"/>
                    </a:lnTo>
                    <a:lnTo>
                      <a:pt x="58361" y="215135"/>
                    </a:lnTo>
                    <a:lnTo>
                      <a:pt x="62796" y="219283"/>
                    </a:lnTo>
                    <a:lnTo>
                      <a:pt x="68088" y="225291"/>
                    </a:lnTo>
                    <a:lnTo>
                      <a:pt x="70520" y="227151"/>
                    </a:lnTo>
                    <a:lnTo>
                      <a:pt x="72522" y="227580"/>
                    </a:lnTo>
                    <a:lnTo>
                      <a:pt x="73524" y="229582"/>
                    </a:lnTo>
                    <a:lnTo>
                      <a:pt x="72952" y="231871"/>
                    </a:lnTo>
                    <a:lnTo>
                      <a:pt x="71378" y="233158"/>
                    </a:lnTo>
                    <a:lnTo>
                      <a:pt x="71950" y="235018"/>
                    </a:lnTo>
                    <a:lnTo>
                      <a:pt x="72808" y="236019"/>
                    </a:lnTo>
                    <a:lnTo>
                      <a:pt x="73810" y="236591"/>
                    </a:lnTo>
                    <a:lnTo>
                      <a:pt x="76099" y="236735"/>
                    </a:lnTo>
                    <a:lnTo>
                      <a:pt x="78244" y="236305"/>
                    </a:lnTo>
                    <a:lnTo>
                      <a:pt x="78816" y="235590"/>
                    </a:lnTo>
                    <a:lnTo>
                      <a:pt x="78530" y="226722"/>
                    </a:lnTo>
                    <a:lnTo>
                      <a:pt x="76957" y="221572"/>
                    </a:lnTo>
                    <a:lnTo>
                      <a:pt x="75383" y="219570"/>
                    </a:lnTo>
                    <a:lnTo>
                      <a:pt x="75097" y="219140"/>
                    </a:lnTo>
                    <a:lnTo>
                      <a:pt x="75669" y="217424"/>
                    </a:lnTo>
                    <a:lnTo>
                      <a:pt x="77386" y="213419"/>
                    </a:lnTo>
                    <a:lnTo>
                      <a:pt x="78816" y="209413"/>
                    </a:lnTo>
                    <a:lnTo>
                      <a:pt x="79817" y="207697"/>
                    </a:lnTo>
                    <a:lnTo>
                      <a:pt x="80962" y="206696"/>
                    </a:lnTo>
                    <a:lnTo>
                      <a:pt x="88257" y="205695"/>
                    </a:lnTo>
                    <a:lnTo>
                      <a:pt x="91547" y="204836"/>
                    </a:lnTo>
                    <a:lnTo>
                      <a:pt x="92977" y="203692"/>
                    </a:lnTo>
                    <a:lnTo>
                      <a:pt x="94122" y="200688"/>
                    </a:lnTo>
                    <a:lnTo>
                      <a:pt x="94980" y="192105"/>
                    </a:lnTo>
                    <a:lnTo>
                      <a:pt x="95266" y="184095"/>
                    </a:lnTo>
                    <a:lnTo>
                      <a:pt x="94551" y="179374"/>
                    </a:lnTo>
                    <a:lnTo>
                      <a:pt x="95552" y="172222"/>
                    </a:lnTo>
                    <a:lnTo>
                      <a:pt x="98127" y="167645"/>
                    </a:lnTo>
                    <a:close/>
                    <a:moveTo>
                      <a:pt x="59791" y="81391"/>
                    </a:moveTo>
                    <a:lnTo>
                      <a:pt x="60364" y="79817"/>
                    </a:lnTo>
                    <a:lnTo>
                      <a:pt x="59791" y="78959"/>
                    </a:lnTo>
                    <a:lnTo>
                      <a:pt x="58790" y="78530"/>
                    </a:lnTo>
                    <a:lnTo>
                      <a:pt x="57646" y="78816"/>
                    </a:lnTo>
                    <a:lnTo>
                      <a:pt x="57217" y="79960"/>
                    </a:lnTo>
                    <a:lnTo>
                      <a:pt x="58361" y="81391"/>
                    </a:lnTo>
                    <a:lnTo>
                      <a:pt x="59791" y="8139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59" name="Freeform: Shape 458">
                <a:extLst>
                  <a:ext uri="{FF2B5EF4-FFF2-40B4-BE49-F238E27FC236}">
                    <a16:creationId xmlns:a16="http://schemas.microsoft.com/office/drawing/2014/main" id="{A69A7ADE-467A-0EB7-AD44-622A644FFD62}"/>
                  </a:ext>
                  <a:ext uri="{C183D7F6-B498-43B3-948B-1728B52AA6E4}">
                    <adec:decorative xmlns:adec="http://schemas.microsoft.com/office/drawing/2017/decorative" val="1"/>
                  </a:ext>
                </a:extLst>
              </p:cNvPr>
              <p:cNvSpPr/>
              <p:nvPr/>
            </p:nvSpPr>
            <p:spPr>
              <a:xfrm>
                <a:off x="8210978" y="4424604"/>
                <a:ext cx="4291" cy="30753"/>
              </a:xfrm>
              <a:custGeom>
                <a:avLst/>
                <a:gdLst>
                  <a:gd name="connsiteX0" fmla="*/ 715 w 4291"/>
                  <a:gd name="connsiteY0" fmla="*/ 28895 h 30753"/>
                  <a:gd name="connsiteX1" fmla="*/ 143 w 4291"/>
                  <a:gd name="connsiteY1" fmla="*/ 29467 h 30753"/>
                  <a:gd name="connsiteX2" fmla="*/ 0 w 4291"/>
                  <a:gd name="connsiteY2" fmla="*/ 30182 h 30753"/>
                  <a:gd name="connsiteX3" fmla="*/ 429 w 4291"/>
                  <a:gd name="connsiteY3" fmla="*/ 30754 h 30753"/>
                  <a:gd name="connsiteX4" fmla="*/ 1001 w 4291"/>
                  <a:gd name="connsiteY4" fmla="*/ 30754 h 30753"/>
                  <a:gd name="connsiteX5" fmla="*/ 1574 w 4291"/>
                  <a:gd name="connsiteY5" fmla="*/ 30182 h 30753"/>
                  <a:gd name="connsiteX6" fmla="*/ 1860 w 4291"/>
                  <a:gd name="connsiteY6" fmla="*/ 29467 h 30753"/>
                  <a:gd name="connsiteX7" fmla="*/ 1431 w 4291"/>
                  <a:gd name="connsiteY7" fmla="*/ 29038 h 30753"/>
                  <a:gd name="connsiteX8" fmla="*/ 715 w 4291"/>
                  <a:gd name="connsiteY8" fmla="*/ 28895 h 30753"/>
                  <a:gd name="connsiteX9" fmla="*/ 4148 w 4291"/>
                  <a:gd name="connsiteY9" fmla="*/ 0 h 30753"/>
                  <a:gd name="connsiteX10" fmla="*/ 3719 w 4291"/>
                  <a:gd name="connsiteY10" fmla="*/ 429 h 30753"/>
                  <a:gd name="connsiteX11" fmla="*/ 3433 w 4291"/>
                  <a:gd name="connsiteY11" fmla="*/ 1144 h 30753"/>
                  <a:gd name="connsiteX12" fmla="*/ 3004 w 4291"/>
                  <a:gd name="connsiteY12" fmla="*/ 1860 h 30753"/>
                  <a:gd name="connsiteX13" fmla="*/ 2718 w 4291"/>
                  <a:gd name="connsiteY13" fmla="*/ 2432 h 30753"/>
                  <a:gd name="connsiteX14" fmla="*/ 2861 w 4291"/>
                  <a:gd name="connsiteY14" fmla="*/ 2718 h 30753"/>
                  <a:gd name="connsiteX15" fmla="*/ 3290 w 4291"/>
                  <a:gd name="connsiteY15" fmla="*/ 2861 h 30753"/>
                  <a:gd name="connsiteX16" fmla="*/ 3862 w 4291"/>
                  <a:gd name="connsiteY16" fmla="*/ 2575 h 30753"/>
                  <a:gd name="connsiteX17" fmla="*/ 4005 w 4291"/>
                  <a:gd name="connsiteY17" fmla="*/ 1860 h 30753"/>
                  <a:gd name="connsiteX18" fmla="*/ 4148 w 4291"/>
                  <a:gd name="connsiteY18" fmla="*/ 1144 h 30753"/>
                  <a:gd name="connsiteX19" fmla="*/ 4292 w 4291"/>
                  <a:gd name="connsiteY19" fmla="*/ 572 h 30753"/>
                  <a:gd name="connsiteX20" fmla="*/ 4292 w 4291"/>
                  <a:gd name="connsiteY20" fmla="*/ 143 h 30753"/>
                  <a:gd name="connsiteX21" fmla="*/ 4148 w 4291"/>
                  <a:gd name="connsiteY21" fmla="*/ 0 h 3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91" h="30753">
                    <a:moveTo>
                      <a:pt x="715" y="28895"/>
                    </a:moveTo>
                    <a:lnTo>
                      <a:pt x="143" y="29467"/>
                    </a:lnTo>
                    <a:lnTo>
                      <a:pt x="0" y="30182"/>
                    </a:lnTo>
                    <a:lnTo>
                      <a:pt x="429" y="30754"/>
                    </a:lnTo>
                    <a:lnTo>
                      <a:pt x="1001" y="30754"/>
                    </a:lnTo>
                    <a:lnTo>
                      <a:pt x="1574" y="30182"/>
                    </a:lnTo>
                    <a:lnTo>
                      <a:pt x="1860" y="29467"/>
                    </a:lnTo>
                    <a:lnTo>
                      <a:pt x="1431" y="29038"/>
                    </a:lnTo>
                    <a:lnTo>
                      <a:pt x="715" y="28895"/>
                    </a:lnTo>
                    <a:close/>
                    <a:moveTo>
                      <a:pt x="4148" y="0"/>
                    </a:moveTo>
                    <a:lnTo>
                      <a:pt x="3719" y="429"/>
                    </a:lnTo>
                    <a:lnTo>
                      <a:pt x="3433" y="1144"/>
                    </a:lnTo>
                    <a:lnTo>
                      <a:pt x="3004" y="1860"/>
                    </a:lnTo>
                    <a:lnTo>
                      <a:pt x="2718" y="2432"/>
                    </a:lnTo>
                    <a:lnTo>
                      <a:pt x="2861" y="2718"/>
                    </a:lnTo>
                    <a:lnTo>
                      <a:pt x="3290" y="2861"/>
                    </a:lnTo>
                    <a:lnTo>
                      <a:pt x="3862" y="2575"/>
                    </a:lnTo>
                    <a:lnTo>
                      <a:pt x="4005" y="1860"/>
                    </a:lnTo>
                    <a:lnTo>
                      <a:pt x="4148" y="1144"/>
                    </a:lnTo>
                    <a:lnTo>
                      <a:pt x="4292" y="572"/>
                    </a:lnTo>
                    <a:lnTo>
                      <a:pt x="4292" y="143"/>
                    </a:lnTo>
                    <a:lnTo>
                      <a:pt x="4148"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0" name="Freeform: Shape 459">
                <a:extLst>
                  <a:ext uri="{FF2B5EF4-FFF2-40B4-BE49-F238E27FC236}">
                    <a16:creationId xmlns:a16="http://schemas.microsoft.com/office/drawing/2014/main" id="{1D84E13B-16E2-CF91-03C3-185A54F78BCC}"/>
                  </a:ext>
                  <a:ext uri="{C183D7F6-B498-43B3-948B-1728B52AA6E4}">
                    <adec:decorative xmlns:adec="http://schemas.microsoft.com/office/drawing/2017/decorative" val="1"/>
                  </a:ext>
                </a:extLst>
              </p:cNvPr>
              <p:cNvSpPr/>
              <p:nvPr/>
            </p:nvSpPr>
            <p:spPr>
              <a:xfrm>
                <a:off x="7726065" y="5159840"/>
                <a:ext cx="14304" cy="16306"/>
              </a:xfrm>
              <a:custGeom>
                <a:avLst/>
                <a:gdLst>
                  <a:gd name="connsiteX0" fmla="*/ 12588 w 14304"/>
                  <a:gd name="connsiteY0" fmla="*/ 3290 h 16306"/>
                  <a:gd name="connsiteX1" fmla="*/ 10156 w 14304"/>
                  <a:gd name="connsiteY1" fmla="*/ 0 h 16306"/>
                  <a:gd name="connsiteX2" fmla="*/ 7724 w 14304"/>
                  <a:gd name="connsiteY2" fmla="*/ 143 h 16306"/>
                  <a:gd name="connsiteX3" fmla="*/ 5865 w 14304"/>
                  <a:gd name="connsiteY3" fmla="*/ 2002 h 16306"/>
                  <a:gd name="connsiteX4" fmla="*/ 5007 w 14304"/>
                  <a:gd name="connsiteY4" fmla="*/ 4720 h 16306"/>
                  <a:gd name="connsiteX5" fmla="*/ 2861 w 14304"/>
                  <a:gd name="connsiteY5" fmla="*/ 6008 h 16306"/>
                  <a:gd name="connsiteX6" fmla="*/ 2003 w 14304"/>
                  <a:gd name="connsiteY6" fmla="*/ 7438 h 16306"/>
                  <a:gd name="connsiteX7" fmla="*/ 1287 w 14304"/>
                  <a:gd name="connsiteY7" fmla="*/ 10871 h 16306"/>
                  <a:gd name="connsiteX8" fmla="*/ 1431 w 14304"/>
                  <a:gd name="connsiteY8" fmla="*/ 13017 h 16306"/>
                  <a:gd name="connsiteX9" fmla="*/ 0 w 14304"/>
                  <a:gd name="connsiteY9" fmla="*/ 13589 h 16306"/>
                  <a:gd name="connsiteX10" fmla="*/ 286 w 14304"/>
                  <a:gd name="connsiteY10" fmla="*/ 14304 h 16306"/>
                  <a:gd name="connsiteX11" fmla="*/ 1860 w 14304"/>
                  <a:gd name="connsiteY11" fmla="*/ 16021 h 16306"/>
                  <a:gd name="connsiteX12" fmla="*/ 6151 w 14304"/>
                  <a:gd name="connsiteY12" fmla="*/ 16307 h 16306"/>
                  <a:gd name="connsiteX13" fmla="*/ 10013 w 14304"/>
                  <a:gd name="connsiteY13" fmla="*/ 15448 h 16306"/>
                  <a:gd name="connsiteX14" fmla="*/ 11730 w 14304"/>
                  <a:gd name="connsiteY14" fmla="*/ 13875 h 16306"/>
                  <a:gd name="connsiteX15" fmla="*/ 12302 w 14304"/>
                  <a:gd name="connsiteY15" fmla="*/ 11729 h 16306"/>
                  <a:gd name="connsiteX16" fmla="*/ 13875 w 14304"/>
                  <a:gd name="connsiteY16" fmla="*/ 10442 h 16306"/>
                  <a:gd name="connsiteX17" fmla="*/ 14304 w 14304"/>
                  <a:gd name="connsiteY17" fmla="*/ 6866 h 1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04" h="16306">
                    <a:moveTo>
                      <a:pt x="12588" y="3290"/>
                    </a:moveTo>
                    <a:lnTo>
                      <a:pt x="10156" y="0"/>
                    </a:lnTo>
                    <a:lnTo>
                      <a:pt x="7724" y="143"/>
                    </a:lnTo>
                    <a:lnTo>
                      <a:pt x="5865" y="2002"/>
                    </a:lnTo>
                    <a:lnTo>
                      <a:pt x="5007" y="4720"/>
                    </a:lnTo>
                    <a:lnTo>
                      <a:pt x="2861" y="6008"/>
                    </a:lnTo>
                    <a:lnTo>
                      <a:pt x="2003" y="7438"/>
                    </a:lnTo>
                    <a:lnTo>
                      <a:pt x="1287" y="10871"/>
                    </a:lnTo>
                    <a:lnTo>
                      <a:pt x="1431" y="13017"/>
                    </a:lnTo>
                    <a:lnTo>
                      <a:pt x="0" y="13589"/>
                    </a:lnTo>
                    <a:lnTo>
                      <a:pt x="286" y="14304"/>
                    </a:lnTo>
                    <a:lnTo>
                      <a:pt x="1860" y="16021"/>
                    </a:lnTo>
                    <a:lnTo>
                      <a:pt x="6151" y="16307"/>
                    </a:lnTo>
                    <a:lnTo>
                      <a:pt x="10013" y="15448"/>
                    </a:lnTo>
                    <a:lnTo>
                      <a:pt x="11730" y="13875"/>
                    </a:lnTo>
                    <a:lnTo>
                      <a:pt x="12302" y="11729"/>
                    </a:lnTo>
                    <a:lnTo>
                      <a:pt x="13875" y="10442"/>
                    </a:lnTo>
                    <a:lnTo>
                      <a:pt x="14304" y="686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1" name="Freeform: Shape 460">
                <a:extLst>
                  <a:ext uri="{FF2B5EF4-FFF2-40B4-BE49-F238E27FC236}">
                    <a16:creationId xmlns:a16="http://schemas.microsoft.com/office/drawing/2014/main" id="{1DCFAEDC-4AA4-E894-A5F4-AD75CCC45693}"/>
                  </a:ext>
                  <a:ext uri="{C183D7F6-B498-43B3-948B-1728B52AA6E4}">
                    <adec:decorative xmlns:adec="http://schemas.microsoft.com/office/drawing/2017/decorative" val="1"/>
                  </a:ext>
                </a:extLst>
              </p:cNvPr>
              <p:cNvSpPr/>
              <p:nvPr/>
            </p:nvSpPr>
            <p:spPr>
              <a:xfrm>
                <a:off x="6423524" y="3420019"/>
                <a:ext cx="11586" cy="8582"/>
              </a:xfrm>
              <a:custGeom>
                <a:avLst/>
                <a:gdLst>
                  <a:gd name="connsiteX0" fmla="*/ 2575 w 11586"/>
                  <a:gd name="connsiteY0" fmla="*/ 0 h 8582"/>
                  <a:gd name="connsiteX1" fmla="*/ 0 w 11586"/>
                  <a:gd name="connsiteY1" fmla="*/ 572 h 8582"/>
                  <a:gd name="connsiteX2" fmla="*/ 429 w 11586"/>
                  <a:gd name="connsiteY2" fmla="*/ 1144 h 8582"/>
                  <a:gd name="connsiteX3" fmla="*/ 2289 w 11586"/>
                  <a:gd name="connsiteY3" fmla="*/ 2146 h 8582"/>
                  <a:gd name="connsiteX4" fmla="*/ 4148 w 11586"/>
                  <a:gd name="connsiteY4" fmla="*/ 1573 h 8582"/>
                  <a:gd name="connsiteX5" fmla="*/ 4434 w 11586"/>
                  <a:gd name="connsiteY5" fmla="*/ 1287 h 8582"/>
                  <a:gd name="connsiteX6" fmla="*/ 3862 w 11586"/>
                  <a:gd name="connsiteY6" fmla="*/ 429 h 8582"/>
                  <a:gd name="connsiteX7" fmla="*/ 2575 w 11586"/>
                  <a:gd name="connsiteY7" fmla="*/ 0 h 8582"/>
                  <a:gd name="connsiteX8" fmla="*/ 10728 w 11586"/>
                  <a:gd name="connsiteY8" fmla="*/ 6437 h 8582"/>
                  <a:gd name="connsiteX9" fmla="*/ 8010 w 11586"/>
                  <a:gd name="connsiteY9" fmla="*/ 4005 h 8582"/>
                  <a:gd name="connsiteX10" fmla="*/ 5150 w 11586"/>
                  <a:gd name="connsiteY10" fmla="*/ 3290 h 8582"/>
                  <a:gd name="connsiteX11" fmla="*/ 5150 w 11586"/>
                  <a:gd name="connsiteY11" fmla="*/ 6866 h 8582"/>
                  <a:gd name="connsiteX12" fmla="*/ 7724 w 11586"/>
                  <a:gd name="connsiteY12" fmla="*/ 8582 h 8582"/>
                  <a:gd name="connsiteX13" fmla="*/ 10585 w 11586"/>
                  <a:gd name="connsiteY13" fmla="*/ 8582 h 8582"/>
                  <a:gd name="connsiteX14" fmla="*/ 11586 w 11586"/>
                  <a:gd name="connsiteY14" fmla="*/ 7438 h 8582"/>
                  <a:gd name="connsiteX15" fmla="*/ 10728 w 11586"/>
                  <a:gd name="connsiteY15" fmla="*/ 6437 h 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86" h="8582">
                    <a:moveTo>
                      <a:pt x="2575" y="0"/>
                    </a:moveTo>
                    <a:lnTo>
                      <a:pt x="0" y="572"/>
                    </a:lnTo>
                    <a:lnTo>
                      <a:pt x="429" y="1144"/>
                    </a:lnTo>
                    <a:lnTo>
                      <a:pt x="2289" y="2146"/>
                    </a:lnTo>
                    <a:lnTo>
                      <a:pt x="4148" y="1573"/>
                    </a:lnTo>
                    <a:lnTo>
                      <a:pt x="4434" y="1287"/>
                    </a:lnTo>
                    <a:lnTo>
                      <a:pt x="3862" y="429"/>
                    </a:lnTo>
                    <a:lnTo>
                      <a:pt x="2575" y="0"/>
                    </a:lnTo>
                    <a:close/>
                    <a:moveTo>
                      <a:pt x="10728" y="6437"/>
                    </a:moveTo>
                    <a:lnTo>
                      <a:pt x="8010" y="4005"/>
                    </a:lnTo>
                    <a:lnTo>
                      <a:pt x="5150" y="3290"/>
                    </a:lnTo>
                    <a:lnTo>
                      <a:pt x="5150" y="6866"/>
                    </a:lnTo>
                    <a:lnTo>
                      <a:pt x="7724" y="8582"/>
                    </a:lnTo>
                    <a:lnTo>
                      <a:pt x="10585" y="8582"/>
                    </a:lnTo>
                    <a:lnTo>
                      <a:pt x="11586" y="7438"/>
                    </a:lnTo>
                    <a:lnTo>
                      <a:pt x="10728" y="643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2" name="Freeform: Shape 461">
                <a:extLst>
                  <a:ext uri="{FF2B5EF4-FFF2-40B4-BE49-F238E27FC236}">
                    <a16:creationId xmlns:a16="http://schemas.microsoft.com/office/drawing/2014/main" id="{07CB6672-1D31-08D3-E97C-2199719B435F}"/>
                  </a:ext>
                  <a:ext uri="{C183D7F6-B498-43B3-948B-1728B52AA6E4}">
                    <adec:decorative xmlns:adec="http://schemas.microsoft.com/office/drawing/2017/decorative" val="1"/>
                  </a:ext>
                </a:extLst>
              </p:cNvPr>
              <p:cNvSpPr/>
              <p:nvPr/>
            </p:nvSpPr>
            <p:spPr>
              <a:xfrm>
                <a:off x="4116684" y="4043110"/>
                <a:ext cx="2288" cy="4005"/>
              </a:xfrm>
              <a:custGeom>
                <a:avLst/>
                <a:gdLst>
                  <a:gd name="connsiteX0" fmla="*/ 1431 w 2288"/>
                  <a:gd name="connsiteY0" fmla="*/ 0 h 4005"/>
                  <a:gd name="connsiteX1" fmla="*/ 1001 w 2288"/>
                  <a:gd name="connsiteY1" fmla="*/ 143 h 4005"/>
                  <a:gd name="connsiteX2" fmla="*/ 0 w 2288"/>
                  <a:gd name="connsiteY2" fmla="*/ 1860 h 4005"/>
                  <a:gd name="connsiteX3" fmla="*/ 0 w 2288"/>
                  <a:gd name="connsiteY3" fmla="*/ 3433 h 4005"/>
                  <a:gd name="connsiteX4" fmla="*/ 2146 w 2288"/>
                  <a:gd name="connsiteY4" fmla="*/ 4005 h 4005"/>
                  <a:gd name="connsiteX5" fmla="*/ 2289 w 2288"/>
                  <a:gd name="connsiteY5" fmla="*/ 2146 h 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8" h="4005">
                    <a:moveTo>
                      <a:pt x="1431" y="0"/>
                    </a:moveTo>
                    <a:lnTo>
                      <a:pt x="1001" y="143"/>
                    </a:lnTo>
                    <a:lnTo>
                      <a:pt x="0" y="1860"/>
                    </a:lnTo>
                    <a:lnTo>
                      <a:pt x="0" y="3433"/>
                    </a:lnTo>
                    <a:lnTo>
                      <a:pt x="2146" y="4005"/>
                    </a:lnTo>
                    <a:lnTo>
                      <a:pt x="2289" y="214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3" name="Freeform: Shape 462">
                <a:extLst>
                  <a:ext uri="{FF2B5EF4-FFF2-40B4-BE49-F238E27FC236}">
                    <a16:creationId xmlns:a16="http://schemas.microsoft.com/office/drawing/2014/main" id="{322A5868-DAD2-336C-63BD-DD4813D6E109}"/>
                  </a:ext>
                  <a:ext uri="{C183D7F6-B498-43B3-948B-1728B52AA6E4}">
                    <adec:decorative xmlns:adec="http://schemas.microsoft.com/office/drawing/2017/decorative" val="1"/>
                  </a:ext>
                </a:extLst>
              </p:cNvPr>
              <p:cNvSpPr/>
              <p:nvPr/>
            </p:nvSpPr>
            <p:spPr>
              <a:xfrm>
                <a:off x="5480733" y="3712540"/>
                <a:ext cx="369048" cy="393794"/>
              </a:xfrm>
              <a:custGeom>
                <a:avLst/>
                <a:gdLst>
                  <a:gd name="connsiteX0" fmla="*/ 334718 w 369048"/>
                  <a:gd name="connsiteY0" fmla="*/ 73810 h 393794"/>
                  <a:gd name="connsiteX1" fmla="*/ 344302 w 369048"/>
                  <a:gd name="connsiteY1" fmla="*/ 73810 h 393794"/>
                  <a:gd name="connsiteX2" fmla="*/ 358463 w 369048"/>
                  <a:gd name="connsiteY2" fmla="*/ 73810 h 393794"/>
                  <a:gd name="connsiteX3" fmla="*/ 369049 w 369048"/>
                  <a:gd name="connsiteY3" fmla="*/ 73810 h 393794"/>
                  <a:gd name="connsiteX4" fmla="*/ 362183 w 369048"/>
                  <a:gd name="connsiteY4" fmla="*/ 69376 h 393794"/>
                  <a:gd name="connsiteX5" fmla="*/ 355317 w 369048"/>
                  <a:gd name="connsiteY5" fmla="*/ 64941 h 393794"/>
                  <a:gd name="connsiteX6" fmla="*/ 348022 w 369048"/>
                  <a:gd name="connsiteY6" fmla="*/ 60221 h 393794"/>
                  <a:gd name="connsiteX7" fmla="*/ 343301 w 369048"/>
                  <a:gd name="connsiteY7" fmla="*/ 57217 h 393794"/>
                  <a:gd name="connsiteX8" fmla="*/ 337579 w 369048"/>
                  <a:gd name="connsiteY8" fmla="*/ 53641 h 393794"/>
                  <a:gd name="connsiteX9" fmla="*/ 331858 w 369048"/>
                  <a:gd name="connsiteY9" fmla="*/ 50065 h 393794"/>
                  <a:gd name="connsiteX10" fmla="*/ 326136 w 369048"/>
                  <a:gd name="connsiteY10" fmla="*/ 46489 h 393794"/>
                  <a:gd name="connsiteX11" fmla="*/ 320414 w 369048"/>
                  <a:gd name="connsiteY11" fmla="*/ 42913 h 393794"/>
                  <a:gd name="connsiteX12" fmla="*/ 314693 w 369048"/>
                  <a:gd name="connsiteY12" fmla="*/ 39337 h 393794"/>
                  <a:gd name="connsiteX13" fmla="*/ 308971 w 369048"/>
                  <a:gd name="connsiteY13" fmla="*/ 35761 h 393794"/>
                  <a:gd name="connsiteX14" fmla="*/ 303249 w 369048"/>
                  <a:gd name="connsiteY14" fmla="*/ 32184 h 393794"/>
                  <a:gd name="connsiteX15" fmla="*/ 297528 w 369048"/>
                  <a:gd name="connsiteY15" fmla="*/ 28608 h 393794"/>
                  <a:gd name="connsiteX16" fmla="*/ 291806 w 369048"/>
                  <a:gd name="connsiteY16" fmla="*/ 25032 h 393794"/>
                  <a:gd name="connsiteX17" fmla="*/ 286084 w 369048"/>
                  <a:gd name="connsiteY17" fmla="*/ 21456 h 393794"/>
                  <a:gd name="connsiteX18" fmla="*/ 280363 w 369048"/>
                  <a:gd name="connsiteY18" fmla="*/ 17880 h 393794"/>
                  <a:gd name="connsiteX19" fmla="*/ 274641 w 369048"/>
                  <a:gd name="connsiteY19" fmla="*/ 14304 h 393794"/>
                  <a:gd name="connsiteX20" fmla="*/ 268919 w 369048"/>
                  <a:gd name="connsiteY20" fmla="*/ 10728 h 393794"/>
                  <a:gd name="connsiteX21" fmla="*/ 263197 w 369048"/>
                  <a:gd name="connsiteY21" fmla="*/ 7152 h 393794"/>
                  <a:gd name="connsiteX22" fmla="*/ 257476 w 369048"/>
                  <a:gd name="connsiteY22" fmla="*/ 3576 h 393794"/>
                  <a:gd name="connsiteX23" fmla="*/ 251754 w 369048"/>
                  <a:gd name="connsiteY23" fmla="*/ 0 h 393794"/>
                  <a:gd name="connsiteX24" fmla="*/ 251754 w 369048"/>
                  <a:gd name="connsiteY24" fmla="*/ 5436 h 393794"/>
                  <a:gd name="connsiteX25" fmla="*/ 251754 w 369048"/>
                  <a:gd name="connsiteY25" fmla="*/ 11873 h 393794"/>
                  <a:gd name="connsiteX26" fmla="*/ 251754 w 369048"/>
                  <a:gd name="connsiteY26" fmla="*/ 18309 h 393794"/>
                  <a:gd name="connsiteX27" fmla="*/ 251754 w 369048"/>
                  <a:gd name="connsiteY27" fmla="*/ 25604 h 393794"/>
                  <a:gd name="connsiteX28" fmla="*/ 251754 w 369048"/>
                  <a:gd name="connsiteY28" fmla="*/ 32900 h 393794"/>
                  <a:gd name="connsiteX29" fmla="*/ 251754 w 369048"/>
                  <a:gd name="connsiteY29" fmla="*/ 38192 h 393794"/>
                  <a:gd name="connsiteX30" fmla="*/ 251754 w 369048"/>
                  <a:gd name="connsiteY30" fmla="*/ 41911 h 393794"/>
                  <a:gd name="connsiteX31" fmla="*/ 245603 w 369048"/>
                  <a:gd name="connsiteY31" fmla="*/ 41911 h 393794"/>
                  <a:gd name="connsiteX32" fmla="*/ 240025 w 369048"/>
                  <a:gd name="connsiteY32" fmla="*/ 41911 h 393794"/>
                  <a:gd name="connsiteX33" fmla="*/ 234446 w 369048"/>
                  <a:gd name="connsiteY33" fmla="*/ 41911 h 393794"/>
                  <a:gd name="connsiteX34" fmla="*/ 228867 w 369048"/>
                  <a:gd name="connsiteY34" fmla="*/ 41911 h 393794"/>
                  <a:gd name="connsiteX35" fmla="*/ 223289 w 369048"/>
                  <a:gd name="connsiteY35" fmla="*/ 41911 h 393794"/>
                  <a:gd name="connsiteX36" fmla="*/ 217710 w 369048"/>
                  <a:gd name="connsiteY36" fmla="*/ 41911 h 393794"/>
                  <a:gd name="connsiteX37" fmla="*/ 212132 w 369048"/>
                  <a:gd name="connsiteY37" fmla="*/ 41911 h 393794"/>
                  <a:gd name="connsiteX38" fmla="*/ 206553 w 369048"/>
                  <a:gd name="connsiteY38" fmla="*/ 41911 h 393794"/>
                  <a:gd name="connsiteX39" fmla="*/ 200974 w 369048"/>
                  <a:gd name="connsiteY39" fmla="*/ 41911 h 393794"/>
                  <a:gd name="connsiteX40" fmla="*/ 195396 w 369048"/>
                  <a:gd name="connsiteY40" fmla="*/ 41911 h 393794"/>
                  <a:gd name="connsiteX41" fmla="*/ 189817 w 369048"/>
                  <a:gd name="connsiteY41" fmla="*/ 41911 h 393794"/>
                  <a:gd name="connsiteX42" fmla="*/ 184238 w 369048"/>
                  <a:gd name="connsiteY42" fmla="*/ 41911 h 393794"/>
                  <a:gd name="connsiteX43" fmla="*/ 178659 w 369048"/>
                  <a:gd name="connsiteY43" fmla="*/ 41911 h 393794"/>
                  <a:gd name="connsiteX44" fmla="*/ 173081 w 369048"/>
                  <a:gd name="connsiteY44" fmla="*/ 41911 h 393794"/>
                  <a:gd name="connsiteX45" fmla="*/ 167502 w 369048"/>
                  <a:gd name="connsiteY45" fmla="*/ 41911 h 393794"/>
                  <a:gd name="connsiteX46" fmla="*/ 161924 w 369048"/>
                  <a:gd name="connsiteY46" fmla="*/ 41911 h 393794"/>
                  <a:gd name="connsiteX47" fmla="*/ 156345 w 369048"/>
                  <a:gd name="connsiteY47" fmla="*/ 41911 h 393794"/>
                  <a:gd name="connsiteX48" fmla="*/ 151768 w 369048"/>
                  <a:gd name="connsiteY48" fmla="*/ 41911 h 393794"/>
                  <a:gd name="connsiteX49" fmla="*/ 151768 w 369048"/>
                  <a:gd name="connsiteY49" fmla="*/ 45773 h 393794"/>
                  <a:gd name="connsiteX50" fmla="*/ 151768 w 369048"/>
                  <a:gd name="connsiteY50" fmla="*/ 50208 h 393794"/>
                  <a:gd name="connsiteX51" fmla="*/ 151768 w 369048"/>
                  <a:gd name="connsiteY51" fmla="*/ 54642 h 393794"/>
                  <a:gd name="connsiteX52" fmla="*/ 151768 w 369048"/>
                  <a:gd name="connsiteY52" fmla="*/ 59076 h 393794"/>
                  <a:gd name="connsiteX53" fmla="*/ 151768 w 369048"/>
                  <a:gd name="connsiteY53" fmla="*/ 63511 h 393794"/>
                  <a:gd name="connsiteX54" fmla="*/ 151768 w 369048"/>
                  <a:gd name="connsiteY54" fmla="*/ 67802 h 393794"/>
                  <a:gd name="connsiteX55" fmla="*/ 151768 w 369048"/>
                  <a:gd name="connsiteY55" fmla="*/ 72093 h 393794"/>
                  <a:gd name="connsiteX56" fmla="*/ 151768 w 369048"/>
                  <a:gd name="connsiteY56" fmla="*/ 76384 h 393794"/>
                  <a:gd name="connsiteX57" fmla="*/ 151768 w 369048"/>
                  <a:gd name="connsiteY57" fmla="*/ 80676 h 393794"/>
                  <a:gd name="connsiteX58" fmla="*/ 151768 w 369048"/>
                  <a:gd name="connsiteY58" fmla="*/ 84967 h 393794"/>
                  <a:gd name="connsiteX59" fmla="*/ 151768 w 369048"/>
                  <a:gd name="connsiteY59" fmla="*/ 89258 h 393794"/>
                  <a:gd name="connsiteX60" fmla="*/ 151768 w 369048"/>
                  <a:gd name="connsiteY60" fmla="*/ 93549 h 393794"/>
                  <a:gd name="connsiteX61" fmla="*/ 151768 w 369048"/>
                  <a:gd name="connsiteY61" fmla="*/ 97841 h 393794"/>
                  <a:gd name="connsiteX62" fmla="*/ 151768 w 369048"/>
                  <a:gd name="connsiteY62" fmla="*/ 102132 h 393794"/>
                  <a:gd name="connsiteX63" fmla="*/ 151768 w 369048"/>
                  <a:gd name="connsiteY63" fmla="*/ 106423 h 393794"/>
                  <a:gd name="connsiteX64" fmla="*/ 151768 w 369048"/>
                  <a:gd name="connsiteY64" fmla="*/ 110715 h 393794"/>
                  <a:gd name="connsiteX65" fmla="*/ 151768 w 369048"/>
                  <a:gd name="connsiteY65" fmla="*/ 115006 h 393794"/>
                  <a:gd name="connsiteX66" fmla="*/ 151768 w 369048"/>
                  <a:gd name="connsiteY66" fmla="*/ 118868 h 393794"/>
                  <a:gd name="connsiteX67" fmla="*/ 151482 w 369048"/>
                  <a:gd name="connsiteY67" fmla="*/ 122301 h 393794"/>
                  <a:gd name="connsiteX68" fmla="*/ 149622 w 369048"/>
                  <a:gd name="connsiteY68" fmla="*/ 123302 h 393794"/>
                  <a:gd name="connsiteX69" fmla="*/ 145331 w 369048"/>
                  <a:gd name="connsiteY69" fmla="*/ 125162 h 393794"/>
                  <a:gd name="connsiteX70" fmla="*/ 140897 w 369048"/>
                  <a:gd name="connsiteY70" fmla="*/ 127021 h 393794"/>
                  <a:gd name="connsiteX71" fmla="*/ 135318 w 369048"/>
                  <a:gd name="connsiteY71" fmla="*/ 127880 h 393794"/>
                  <a:gd name="connsiteX72" fmla="*/ 133459 w 369048"/>
                  <a:gd name="connsiteY72" fmla="*/ 128452 h 393794"/>
                  <a:gd name="connsiteX73" fmla="*/ 129882 w 369048"/>
                  <a:gd name="connsiteY73" fmla="*/ 130883 h 393794"/>
                  <a:gd name="connsiteX74" fmla="*/ 125162 w 369048"/>
                  <a:gd name="connsiteY74" fmla="*/ 134174 h 393794"/>
                  <a:gd name="connsiteX75" fmla="*/ 121014 w 369048"/>
                  <a:gd name="connsiteY75" fmla="*/ 137034 h 393794"/>
                  <a:gd name="connsiteX76" fmla="*/ 118296 w 369048"/>
                  <a:gd name="connsiteY76" fmla="*/ 140753 h 393794"/>
                  <a:gd name="connsiteX77" fmla="*/ 117295 w 369048"/>
                  <a:gd name="connsiteY77" fmla="*/ 142756 h 393794"/>
                  <a:gd name="connsiteX78" fmla="*/ 116866 w 369048"/>
                  <a:gd name="connsiteY78" fmla="*/ 144902 h 393794"/>
                  <a:gd name="connsiteX79" fmla="*/ 117152 w 369048"/>
                  <a:gd name="connsiteY79" fmla="*/ 146904 h 393794"/>
                  <a:gd name="connsiteX80" fmla="*/ 118582 w 369048"/>
                  <a:gd name="connsiteY80" fmla="*/ 150909 h 393794"/>
                  <a:gd name="connsiteX81" fmla="*/ 119011 w 369048"/>
                  <a:gd name="connsiteY81" fmla="*/ 152912 h 393794"/>
                  <a:gd name="connsiteX82" fmla="*/ 119297 w 369048"/>
                  <a:gd name="connsiteY82" fmla="*/ 156488 h 393794"/>
                  <a:gd name="connsiteX83" fmla="*/ 119583 w 369048"/>
                  <a:gd name="connsiteY83" fmla="*/ 160350 h 393794"/>
                  <a:gd name="connsiteX84" fmla="*/ 119869 w 369048"/>
                  <a:gd name="connsiteY84" fmla="*/ 164498 h 393794"/>
                  <a:gd name="connsiteX85" fmla="*/ 120155 w 369048"/>
                  <a:gd name="connsiteY85" fmla="*/ 168647 h 393794"/>
                  <a:gd name="connsiteX86" fmla="*/ 120442 w 369048"/>
                  <a:gd name="connsiteY86" fmla="*/ 173081 h 393794"/>
                  <a:gd name="connsiteX87" fmla="*/ 120728 w 369048"/>
                  <a:gd name="connsiteY87" fmla="*/ 177515 h 393794"/>
                  <a:gd name="connsiteX88" fmla="*/ 121014 w 369048"/>
                  <a:gd name="connsiteY88" fmla="*/ 181950 h 393794"/>
                  <a:gd name="connsiteX89" fmla="*/ 121157 w 369048"/>
                  <a:gd name="connsiteY89" fmla="*/ 185239 h 393794"/>
                  <a:gd name="connsiteX90" fmla="*/ 121443 w 369048"/>
                  <a:gd name="connsiteY90" fmla="*/ 189388 h 393794"/>
                  <a:gd name="connsiteX91" fmla="*/ 116866 w 369048"/>
                  <a:gd name="connsiteY91" fmla="*/ 189388 h 393794"/>
                  <a:gd name="connsiteX92" fmla="*/ 109999 w 369048"/>
                  <a:gd name="connsiteY92" fmla="*/ 189388 h 393794"/>
                  <a:gd name="connsiteX93" fmla="*/ 103133 w 369048"/>
                  <a:gd name="connsiteY93" fmla="*/ 189388 h 393794"/>
                  <a:gd name="connsiteX94" fmla="*/ 96267 w 369048"/>
                  <a:gd name="connsiteY94" fmla="*/ 189388 h 393794"/>
                  <a:gd name="connsiteX95" fmla="*/ 89401 w 369048"/>
                  <a:gd name="connsiteY95" fmla="*/ 189388 h 393794"/>
                  <a:gd name="connsiteX96" fmla="*/ 82536 w 369048"/>
                  <a:gd name="connsiteY96" fmla="*/ 189388 h 393794"/>
                  <a:gd name="connsiteX97" fmla="*/ 75669 w 369048"/>
                  <a:gd name="connsiteY97" fmla="*/ 189388 h 393794"/>
                  <a:gd name="connsiteX98" fmla="*/ 68803 w 369048"/>
                  <a:gd name="connsiteY98" fmla="*/ 189388 h 393794"/>
                  <a:gd name="connsiteX99" fmla="*/ 61937 w 369048"/>
                  <a:gd name="connsiteY99" fmla="*/ 189388 h 393794"/>
                  <a:gd name="connsiteX100" fmla="*/ 55071 w 369048"/>
                  <a:gd name="connsiteY100" fmla="*/ 189388 h 393794"/>
                  <a:gd name="connsiteX101" fmla="*/ 48205 w 369048"/>
                  <a:gd name="connsiteY101" fmla="*/ 189388 h 393794"/>
                  <a:gd name="connsiteX102" fmla="*/ 41339 w 369048"/>
                  <a:gd name="connsiteY102" fmla="*/ 189388 h 393794"/>
                  <a:gd name="connsiteX103" fmla="*/ 34473 w 369048"/>
                  <a:gd name="connsiteY103" fmla="*/ 189388 h 393794"/>
                  <a:gd name="connsiteX104" fmla="*/ 27607 w 369048"/>
                  <a:gd name="connsiteY104" fmla="*/ 189388 h 393794"/>
                  <a:gd name="connsiteX105" fmla="*/ 20741 w 369048"/>
                  <a:gd name="connsiteY105" fmla="*/ 189388 h 393794"/>
                  <a:gd name="connsiteX106" fmla="*/ 13875 w 369048"/>
                  <a:gd name="connsiteY106" fmla="*/ 189388 h 393794"/>
                  <a:gd name="connsiteX107" fmla="*/ 7009 w 369048"/>
                  <a:gd name="connsiteY107" fmla="*/ 189388 h 393794"/>
                  <a:gd name="connsiteX108" fmla="*/ 3147 w 369048"/>
                  <a:gd name="connsiteY108" fmla="*/ 189388 h 393794"/>
                  <a:gd name="connsiteX109" fmla="*/ 1860 w 369048"/>
                  <a:gd name="connsiteY109" fmla="*/ 195252 h 393794"/>
                  <a:gd name="connsiteX110" fmla="*/ 715 w 369048"/>
                  <a:gd name="connsiteY110" fmla="*/ 199401 h 393794"/>
                  <a:gd name="connsiteX111" fmla="*/ 0 w 369048"/>
                  <a:gd name="connsiteY111" fmla="*/ 202834 h 393794"/>
                  <a:gd name="connsiteX112" fmla="*/ 429 w 369048"/>
                  <a:gd name="connsiteY112" fmla="*/ 205695 h 393794"/>
                  <a:gd name="connsiteX113" fmla="*/ 2003 w 369048"/>
                  <a:gd name="connsiteY113" fmla="*/ 198399 h 393794"/>
                  <a:gd name="connsiteX114" fmla="*/ 2861 w 369048"/>
                  <a:gd name="connsiteY114" fmla="*/ 197255 h 393794"/>
                  <a:gd name="connsiteX115" fmla="*/ 4148 w 369048"/>
                  <a:gd name="connsiteY115" fmla="*/ 196111 h 393794"/>
                  <a:gd name="connsiteX116" fmla="*/ 5722 w 369048"/>
                  <a:gd name="connsiteY116" fmla="*/ 196969 h 393794"/>
                  <a:gd name="connsiteX117" fmla="*/ 10156 w 369048"/>
                  <a:gd name="connsiteY117" fmla="*/ 205695 h 393794"/>
                  <a:gd name="connsiteX118" fmla="*/ 13303 w 369048"/>
                  <a:gd name="connsiteY118" fmla="*/ 211130 h 393794"/>
                  <a:gd name="connsiteX119" fmla="*/ 15162 w 369048"/>
                  <a:gd name="connsiteY119" fmla="*/ 212131 h 393794"/>
                  <a:gd name="connsiteX120" fmla="*/ 16021 w 369048"/>
                  <a:gd name="connsiteY120" fmla="*/ 210558 h 393794"/>
                  <a:gd name="connsiteX121" fmla="*/ 16164 w 369048"/>
                  <a:gd name="connsiteY121" fmla="*/ 208842 h 393794"/>
                  <a:gd name="connsiteX122" fmla="*/ 17737 w 369048"/>
                  <a:gd name="connsiteY122" fmla="*/ 209414 h 393794"/>
                  <a:gd name="connsiteX123" fmla="*/ 19168 w 369048"/>
                  <a:gd name="connsiteY123" fmla="*/ 210558 h 393794"/>
                  <a:gd name="connsiteX124" fmla="*/ 22029 w 369048"/>
                  <a:gd name="connsiteY124" fmla="*/ 217996 h 393794"/>
                  <a:gd name="connsiteX125" fmla="*/ 25748 w 369048"/>
                  <a:gd name="connsiteY125" fmla="*/ 223861 h 393794"/>
                  <a:gd name="connsiteX126" fmla="*/ 24889 w 369048"/>
                  <a:gd name="connsiteY126" fmla="*/ 226579 h 393794"/>
                  <a:gd name="connsiteX127" fmla="*/ 25176 w 369048"/>
                  <a:gd name="connsiteY127" fmla="*/ 231013 h 393794"/>
                  <a:gd name="connsiteX128" fmla="*/ 23602 w 369048"/>
                  <a:gd name="connsiteY128" fmla="*/ 237736 h 393794"/>
                  <a:gd name="connsiteX129" fmla="*/ 18738 w 369048"/>
                  <a:gd name="connsiteY129" fmla="*/ 247463 h 393794"/>
                  <a:gd name="connsiteX130" fmla="*/ 22887 w 369048"/>
                  <a:gd name="connsiteY130" fmla="*/ 246176 h 393794"/>
                  <a:gd name="connsiteX131" fmla="*/ 20884 w 369048"/>
                  <a:gd name="connsiteY131" fmla="*/ 249322 h 393794"/>
                  <a:gd name="connsiteX132" fmla="*/ 17737 w 369048"/>
                  <a:gd name="connsiteY132" fmla="*/ 249895 h 393794"/>
                  <a:gd name="connsiteX133" fmla="*/ 16593 w 369048"/>
                  <a:gd name="connsiteY133" fmla="*/ 250753 h 393794"/>
                  <a:gd name="connsiteX134" fmla="*/ 17737 w 369048"/>
                  <a:gd name="connsiteY134" fmla="*/ 253184 h 393794"/>
                  <a:gd name="connsiteX135" fmla="*/ 22887 w 369048"/>
                  <a:gd name="connsiteY135" fmla="*/ 257333 h 393794"/>
                  <a:gd name="connsiteX136" fmla="*/ 25748 w 369048"/>
                  <a:gd name="connsiteY136" fmla="*/ 262053 h 393794"/>
                  <a:gd name="connsiteX137" fmla="*/ 27607 w 369048"/>
                  <a:gd name="connsiteY137" fmla="*/ 270922 h 393794"/>
                  <a:gd name="connsiteX138" fmla="*/ 29610 w 369048"/>
                  <a:gd name="connsiteY138" fmla="*/ 277073 h 393794"/>
                  <a:gd name="connsiteX139" fmla="*/ 30754 w 369048"/>
                  <a:gd name="connsiteY139" fmla="*/ 286370 h 393794"/>
                  <a:gd name="connsiteX140" fmla="*/ 31183 w 369048"/>
                  <a:gd name="connsiteY140" fmla="*/ 296812 h 393794"/>
                  <a:gd name="connsiteX141" fmla="*/ 29753 w 369048"/>
                  <a:gd name="connsiteY141" fmla="*/ 307398 h 393794"/>
                  <a:gd name="connsiteX142" fmla="*/ 25891 w 369048"/>
                  <a:gd name="connsiteY142" fmla="*/ 318269 h 393794"/>
                  <a:gd name="connsiteX143" fmla="*/ 21743 w 369048"/>
                  <a:gd name="connsiteY143" fmla="*/ 326422 h 393794"/>
                  <a:gd name="connsiteX144" fmla="*/ 18167 w 369048"/>
                  <a:gd name="connsiteY144" fmla="*/ 336435 h 393794"/>
                  <a:gd name="connsiteX145" fmla="*/ 17594 w 369048"/>
                  <a:gd name="connsiteY145" fmla="*/ 341012 h 393794"/>
                  <a:gd name="connsiteX146" fmla="*/ 16021 w 369048"/>
                  <a:gd name="connsiteY146" fmla="*/ 346162 h 393794"/>
                  <a:gd name="connsiteX147" fmla="*/ 16021 w 369048"/>
                  <a:gd name="connsiteY147" fmla="*/ 360037 h 393794"/>
                  <a:gd name="connsiteX148" fmla="*/ 17022 w 369048"/>
                  <a:gd name="connsiteY148" fmla="*/ 357605 h 393794"/>
                  <a:gd name="connsiteX149" fmla="*/ 17737 w 369048"/>
                  <a:gd name="connsiteY149" fmla="*/ 352027 h 393794"/>
                  <a:gd name="connsiteX150" fmla="*/ 18882 w 369048"/>
                  <a:gd name="connsiteY150" fmla="*/ 348737 h 393794"/>
                  <a:gd name="connsiteX151" fmla="*/ 20026 w 369048"/>
                  <a:gd name="connsiteY151" fmla="*/ 348164 h 393794"/>
                  <a:gd name="connsiteX152" fmla="*/ 21456 w 369048"/>
                  <a:gd name="connsiteY152" fmla="*/ 345590 h 393794"/>
                  <a:gd name="connsiteX153" fmla="*/ 23173 w 369048"/>
                  <a:gd name="connsiteY153" fmla="*/ 341156 h 393794"/>
                  <a:gd name="connsiteX154" fmla="*/ 25032 w 369048"/>
                  <a:gd name="connsiteY154" fmla="*/ 338724 h 393794"/>
                  <a:gd name="connsiteX155" fmla="*/ 27178 w 369048"/>
                  <a:gd name="connsiteY155" fmla="*/ 338295 h 393794"/>
                  <a:gd name="connsiteX156" fmla="*/ 28895 w 369048"/>
                  <a:gd name="connsiteY156" fmla="*/ 338438 h 393794"/>
                  <a:gd name="connsiteX157" fmla="*/ 30039 w 369048"/>
                  <a:gd name="connsiteY157" fmla="*/ 339296 h 393794"/>
                  <a:gd name="connsiteX158" fmla="*/ 33472 w 369048"/>
                  <a:gd name="connsiteY158" fmla="*/ 339868 h 393794"/>
                  <a:gd name="connsiteX159" fmla="*/ 39193 w 369048"/>
                  <a:gd name="connsiteY159" fmla="*/ 340154 h 393794"/>
                  <a:gd name="connsiteX160" fmla="*/ 43628 w 369048"/>
                  <a:gd name="connsiteY160" fmla="*/ 339439 h 393794"/>
                  <a:gd name="connsiteX161" fmla="*/ 46775 w 369048"/>
                  <a:gd name="connsiteY161" fmla="*/ 337865 h 393794"/>
                  <a:gd name="connsiteX162" fmla="*/ 50923 w 369048"/>
                  <a:gd name="connsiteY162" fmla="*/ 337150 h 393794"/>
                  <a:gd name="connsiteX163" fmla="*/ 56073 w 369048"/>
                  <a:gd name="connsiteY163" fmla="*/ 337150 h 393794"/>
                  <a:gd name="connsiteX164" fmla="*/ 58791 w 369048"/>
                  <a:gd name="connsiteY164" fmla="*/ 336435 h 393794"/>
                  <a:gd name="connsiteX165" fmla="*/ 59076 w 369048"/>
                  <a:gd name="connsiteY165" fmla="*/ 335148 h 393794"/>
                  <a:gd name="connsiteX166" fmla="*/ 59791 w 369048"/>
                  <a:gd name="connsiteY166" fmla="*/ 334718 h 393794"/>
                  <a:gd name="connsiteX167" fmla="*/ 60793 w 369048"/>
                  <a:gd name="connsiteY167" fmla="*/ 335291 h 393794"/>
                  <a:gd name="connsiteX168" fmla="*/ 61794 w 369048"/>
                  <a:gd name="connsiteY168" fmla="*/ 335148 h 393794"/>
                  <a:gd name="connsiteX169" fmla="*/ 62796 w 369048"/>
                  <a:gd name="connsiteY169" fmla="*/ 334289 h 393794"/>
                  <a:gd name="connsiteX170" fmla="*/ 63797 w 369048"/>
                  <a:gd name="connsiteY170" fmla="*/ 334289 h 393794"/>
                  <a:gd name="connsiteX171" fmla="*/ 64798 w 369048"/>
                  <a:gd name="connsiteY171" fmla="*/ 335005 h 393794"/>
                  <a:gd name="connsiteX172" fmla="*/ 69090 w 369048"/>
                  <a:gd name="connsiteY172" fmla="*/ 335291 h 393794"/>
                  <a:gd name="connsiteX173" fmla="*/ 76671 w 369048"/>
                  <a:gd name="connsiteY173" fmla="*/ 335005 h 393794"/>
                  <a:gd name="connsiteX174" fmla="*/ 83680 w 369048"/>
                  <a:gd name="connsiteY174" fmla="*/ 337293 h 393794"/>
                  <a:gd name="connsiteX175" fmla="*/ 90117 w 369048"/>
                  <a:gd name="connsiteY175" fmla="*/ 342300 h 393794"/>
                  <a:gd name="connsiteX176" fmla="*/ 93406 w 369048"/>
                  <a:gd name="connsiteY176" fmla="*/ 345590 h 393794"/>
                  <a:gd name="connsiteX177" fmla="*/ 93550 w 369048"/>
                  <a:gd name="connsiteY177" fmla="*/ 347306 h 393794"/>
                  <a:gd name="connsiteX178" fmla="*/ 94694 w 369048"/>
                  <a:gd name="connsiteY178" fmla="*/ 349023 h 393794"/>
                  <a:gd name="connsiteX179" fmla="*/ 96697 w 369048"/>
                  <a:gd name="connsiteY179" fmla="*/ 350739 h 393794"/>
                  <a:gd name="connsiteX180" fmla="*/ 98413 w 369048"/>
                  <a:gd name="connsiteY180" fmla="*/ 351025 h 393794"/>
                  <a:gd name="connsiteX181" fmla="*/ 99986 w 369048"/>
                  <a:gd name="connsiteY181" fmla="*/ 350024 h 393794"/>
                  <a:gd name="connsiteX182" fmla="*/ 101274 w 369048"/>
                  <a:gd name="connsiteY182" fmla="*/ 350167 h 393794"/>
                  <a:gd name="connsiteX183" fmla="*/ 102132 w 369048"/>
                  <a:gd name="connsiteY183" fmla="*/ 351454 h 393794"/>
                  <a:gd name="connsiteX184" fmla="*/ 103992 w 369048"/>
                  <a:gd name="connsiteY184" fmla="*/ 351741 h 393794"/>
                  <a:gd name="connsiteX185" fmla="*/ 105994 w 369048"/>
                  <a:gd name="connsiteY185" fmla="*/ 350882 h 393794"/>
                  <a:gd name="connsiteX186" fmla="*/ 107425 w 369048"/>
                  <a:gd name="connsiteY186" fmla="*/ 351168 h 393794"/>
                  <a:gd name="connsiteX187" fmla="*/ 107711 w 369048"/>
                  <a:gd name="connsiteY187" fmla="*/ 351884 h 393794"/>
                  <a:gd name="connsiteX188" fmla="*/ 107997 w 369048"/>
                  <a:gd name="connsiteY188" fmla="*/ 352313 h 393794"/>
                  <a:gd name="connsiteX189" fmla="*/ 108998 w 369048"/>
                  <a:gd name="connsiteY189" fmla="*/ 352456 h 393794"/>
                  <a:gd name="connsiteX190" fmla="*/ 110285 w 369048"/>
                  <a:gd name="connsiteY190" fmla="*/ 353457 h 393794"/>
                  <a:gd name="connsiteX191" fmla="*/ 112145 w 369048"/>
                  <a:gd name="connsiteY191" fmla="*/ 356032 h 393794"/>
                  <a:gd name="connsiteX192" fmla="*/ 113719 w 369048"/>
                  <a:gd name="connsiteY192" fmla="*/ 359751 h 393794"/>
                  <a:gd name="connsiteX193" fmla="*/ 114863 w 369048"/>
                  <a:gd name="connsiteY193" fmla="*/ 364471 h 393794"/>
                  <a:gd name="connsiteX194" fmla="*/ 116436 w 369048"/>
                  <a:gd name="connsiteY194" fmla="*/ 367046 h 393794"/>
                  <a:gd name="connsiteX195" fmla="*/ 118439 w 369048"/>
                  <a:gd name="connsiteY195" fmla="*/ 367475 h 393794"/>
                  <a:gd name="connsiteX196" fmla="*/ 119583 w 369048"/>
                  <a:gd name="connsiteY196" fmla="*/ 368476 h 393794"/>
                  <a:gd name="connsiteX197" fmla="*/ 119869 w 369048"/>
                  <a:gd name="connsiteY197" fmla="*/ 369621 h 393794"/>
                  <a:gd name="connsiteX198" fmla="*/ 120442 w 369048"/>
                  <a:gd name="connsiteY198" fmla="*/ 370336 h 393794"/>
                  <a:gd name="connsiteX199" fmla="*/ 121300 w 369048"/>
                  <a:gd name="connsiteY199" fmla="*/ 370765 h 393794"/>
                  <a:gd name="connsiteX200" fmla="*/ 122873 w 369048"/>
                  <a:gd name="connsiteY200" fmla="*/ 370479 h 393794"/>
                  <a:gd name="connsiteX201" fmla="*/ 124733 w 369048"/>
                  <a:gd name="connsiteY201" fmla="*/ 372052 h 393794"/>
                  <a:gd name="connsiteX202" fmla="*/ 126736 w 369048"/>
                  <a:gd name="connsiteY202" fmla="*/ 375486 h 393794"/>
                  <a:gd name="connsiteX203" fmla="*/ 127021 w 369048"/>
                  <a:gd name="connsiteY203" fmla="*/ 377059 h 393794"/>
                  <a:gd name="connsiteX204" fmla="*/ 126736 w 369048"/>
                  <a:gd name="connsiteY204" fmla="*/ 377917 h 393794"/>
                  <a:gd name="connsiteX205" fmla="*/ 126878 w 369048"/>
                  <a:gd name="connsiteY205" fmla="*/ 378490 h 393794"/>
                  <a:gd name="connsiteX206" fmla="*/ 128309 w 369048"/>
                  <a:gd name="connsiteY206" fmla="*/ 379062 h 393794"/>
                  <a:gd name="connsiteX207" fmla="*/ 129596 w 369048"/>
                  <a:gd name="connsiteY207" fmla="*/ 380206 h 393794"/>
                  <a:gd name="connsiteX208" fmla="*/ 130598 w 369048"/>
                  <a:gd name="connsiteY208" fmla="*/ 381922 h 393794"/>
                  <a:gd name="connsiteX209" fmla="*/ 132886 w 369048"/>
                  <a:gd name="connsiteY209" fmla="*/ 383496 h 393794"/>
                  <a:gd name="connsiteX210" fmla="*/ 136462 w 369048"/>
                  <a:gd name="connsiteY210" fmla="*/ 384783 h 393794"/>
                  <a:gd name="connsiteX211" fmla="*/ 139037 w 369048"/>
                  <a:gd name="connsiteY211" fmla="*/ 386786 h 393794"/>
                  <a:gd name="connsiteX212" fmla="*/ 140611 w 369048"/>
                  <a:gd name="connsiteY212" fmla="*/ 389361 h 393794"/>
                  <a:gd name="connsiteX213" fmla="*/ 143758 w 369048"/>
                  <a:gd name="connsiteY213" fmla="*/ 391506 h 393794"/>
                  <a:gd name="connsiteX214" fmla="*/ 144473 w 369048"/>
                  <a:gd name="connsiteY214" fmla="*/ 391792 h 393794"/>
                  <a:gd name="connsiteX215" fmla="*/ 149765 w 369048"/>
                  <a:gd name="connsiteY215" fmla="*/ 393795 h 393794"/>
                  <a:gd name="connsiteX216" fmla="*/ 150481 w 369048"/>
                  <a:gd name="connsiteY216" fmla="*/ 393223 h 393794"/>
                  <a:gd name="connsiteX217" fmla="*/ 152340 w 369048"/>
                  <a:gd name="connsiteY217" fmla="*/ 392078 h 393794"/>
                  <a:gd name="connsiteX218" fmla="*/ 154772 w 369048"/>
                  <a:gd name="connsiteY218" fmla="*/ 389504 h 393794"/>
                  <a:gd name="connsiteX219" fmla="*/ 156774 w 369048"/>
                  <a:gd name="connsiteY219" fmla="*/ 386214 h 393794"/>
                  <a:gd name="connsiteX220" fmla="*/ 157633 w 369048"/>
                  <a:gd name="connsiteY220" fmla="*/ 382066 h 393794"/>
                  <a:gd name="connsiteX221" fmla="*/ 158062 w 369048"/>
                  <a:gd name="connsiteY221" fmla="*/ 378490 h 393794"/>
                  <a:gd name="connsiteX222" fmla="*/ 158920 w 369048"/>
                  <a:gd name="connsiteY222" fmla="*/ 375486 h 393794"/>
                  <a:gd name="connsiteX223" fmla="*/ 160064 w 369048"/>
                  <a:gd name="connsiteY223" fmla="*/ 372911 h 393794"/>
                  <a:gd name="connsiteX224" fmla="*/ 162639 w 369048"/>
                  <a:gd name="connsiteY224" fmla="*/ 370193 h 393794"/>
                  <a:gd name="connsiteX225" fmla="*/ 165071 w 369048"/>
                  <a:gd name="connsiteY225" fmla="*/ 368333 h 393794"/>
                  <a:gd name="connsiteX226" fmla="*/ 167931 w 369048"/>
                  <a:gd name="connsiteY226" fmla="*/ 366331 h 393794"/>
                  <a:gd name="connsiteX227" fmla="*/ 169362 w 369048"/>
                  <a:gd name="connsiteY227" fmla="*/ 366617 h 393794"/>
                  <a:gd name="connsiteX228" fmla="*/ 172080 w 369048"/>
                  <a:gd name="connsiteY228" fmla="*/ 369335 h 393794"/>
                  <a:gd name="connsiteX229" fmla="*/ 177944 w 369048"/>
                  <a:gd name="connsiteY229" fmla="*/ 374770 h 393794"/>
                  <a:gd name="connsiteX230" fmla="*/ 182808 w 369048"/>
                  <a:gd name="connsiteY230" fmla="*/ 378919 h 393794"/>
                  <a:gd name="connsiteX231" fmla="*/ 184667 w 369048"/>
                  <a:gd name="connsiteY231" fmla="*/ 381064 h 393794"/>
                  <a:gd name="connsiteX232" fmla="*/ 186241 w 369048"/>
                  <a:gd name="connsiteY232" fmla="*/ 381064 h 393794"/>
                  <a:gd name="connsiteX233" fmla="*/ 188673 w 369048"/>
                  <a:gd name="connsiteY233" fmla="*/ 377059 h 393794"/>
                  <a:gd name="connsiteX234" fmla="*/ 191247 w 369048"/>
                  <a:gd name="connsiteY234" fmla="*/ 373626 h 393794"/>
                  <a:gd name="connsiteX235" fmla="*/ 192249 w 369048"/>
                  <a:gd name="connsiteY235" fmla="*/ 372768 h 393794"/>
                  <a:gd name="connsiteX236" fmla="*/ 195539 w 369048"/>
                  <a:gd name="connsiteY236" fmla="*/ 372339 h 393794"/>
                  <a:gd name="connsiteX237" fmla="*/ 198399 w 369048"/>
                  <a:gd name="connsiteY237" fmla="*/ 372196 h 393794"/>
                  <a:gd name="connsiteX238" fmla="*/ 200831 w 369048"/>
                  <a:gd name="connsiteY238" fmla="*/ 372196 h 393794"/>
                  <a:gd name="connsiteX239" fmla="*/ 205409 w 369048"/>
                  <a:gd name="connsiteY239" fmla="*/ 372911 h 393794"/>
                  <a:gd name="connsiteX240" fmla="*/ 207411 w 369048"/>
                  <a:gd name="connsiteY240" fmla="*/ 373483 h 393794"/>
                  <a:gd name="connsiteX241" fmla="*/ 209414 w 369048"/>
                  <a:gd name="connsiteY241" fmla="*/ 373912 h 393794"/>
                  <a:gd name="connsiteX242" fmla="*/ 215135 w 369048"/>
                  <a:gd name="connsiteY242" fmla="*/ 374198 h 393794"/>
                  <a:gd name="connsiteX243" fmla="*/ 220714 w 369048"/>
                  <a:gd name="connsiteY243" fmla="*/ 373340 h 393794"/>
                  <a:gd name="connsiteX244" fmla="*/ 226007 w 369048"/>
                  <a:gd name="connsiteY244" fmla="*/ 372196 h 393794"/>
                  <a:gd name="connsiteX245" fmla="*/ 230012 w 369048"/>
                  <a:gd name="connsiteY245" fmla="*/ 371623 h 393794"/>
                  <a:gd name="connsiteX246" fmla="*/ 230155 w 369048"/>
                  <a:gd name="connsiteY246" fmla="*/ 370050 h 393794"/>
                  <a:gd name="connsiteX247" fmla="*/ 229869 w 369048"/>
                  <a:gd name="connsiteY247" fmla="*/ 368047 h 393794"/>
                  <a:gd name="connsiteX248" fmla="*/ 230441 w 369048"/>
                  <a:gd name="connsiteY248" fmla="*/ 366617 h 393794"/>
                  <a:gd name="connsiteX249" fmla="*/ 231728 w 369048"/>
                  <a:gd name="connsiteY249" fmla="*/ 365186 h 393794"/>
                  <a:gd name="connsiteX250" fmla="*/ 232730 w 369048"/>
                  <a:gd name="connsiteY250" fmla="*/ 364900 h 393794"/>
                  <a:gd name="connsiteX251" fmla="*/ 233159 w 369048"/>
                  <a:gd name="connsiteY251" fmla="*/ 369621 h 393794"/>
                  <a:gd name="connsiteX252" fmla="*/ 234446 w 369048"/>
                  <a:gd name="connsiteY252" fmla="*/ 370336 h 393794"/>
                  <a:gd name="connsiteX253" fmla="*/ 238022 w 369048"/>
                  <a:gd name="connsiteY253" fmla="*/ 370479 h 393794"/>
                  <a:gd name="connsiteX254" fmla="*/ 243744 w 369048"/>
                  <a:gd name="connsiteY254" fmla="*/ 370479 h 393794"/>
                  <a:gd name="connsiteX255" fmla="*/ 249895 w 369048"/>
                  <a:gd name="connsiteY255" fmla="*/ 370479 h 393794"/>
                  <a:gd name="connsiteX256" fmla="*/ 256045 w 369048"/>
                  <a:gd name="connsiteY256" fmla="*/ 370479 h 393794"/>
                  <a:gd name="connsiteX257" fmla="*/ 262196 w 369048"/>
                  <a:gd name="connsiteY257" fmla="*/ 370479 h 393794"/>
                  <a:gd name="connsiteX258" fmla="*/ 268347 w 369048"/>
                  <a:gd name="connsiteY258" fmla="*/ 370479 h 393794"/>
                  <a:gd name="connsiteX259" fmla="*/ 274498 w 369048"/>
                  <a:gd name="connsiteY259" fmla="*/ 370479 h 393794"/>
                  <a:gd name="connsiteX260" fmla="*/ 280649 w 369048"/>
                  <a:gd name="connsiteY260" fmla="*/ 370479 h 393794"/>
                  <a:gd name="connsiteX261" fmla="*/ 286800 w 369048"/>
                  <a:gd name="connsiteY261" fmla="*/ 370479 h 393794"/>
                  <a:gd name="connsiteX262" fmla="*/ 292950 w 369048"/>
                  <a:gd name="connsiteY262" fmla="*/ 370479 h 393794"/>
                  <a:gd name="connsiteX263" fmla="*/ 299101 w 369048"/>
                  <a:gd name="connsiteY263" fmla="*/ 370479 h 393794"/>
                  <a:gd name="connsiteX264" fmla="*/ 305252 w 369048"/>
                  <a:gd name="connsiteY264" fmla="*/ 370479 h 393794"/>
                  <a:gd name="connsiteX265" fmla="*/ 311403 w 369048"/>
                  <a:gd name="connsiteY265" fmla="*/ 370479 h 393794"/>
                  <a:gd name="connsiteX266" fmla="*/ 317554 w 369048"/>
                  <a:gd name="connsiteY266" fmla="*/ 370479 h 393794"/>
                  <a:gd name="connsiteX267" fmla="*/ 323704 w 369048"/>
                  <a:gd name="connsiteY267" fmla="*/ 370479 h 393794"/>
                  <a:gd name="connsiteX268" fmla="*/ 329855 w 369048"/>
                  <a:gd name="connsiteY268" fmla="*/ 370479 h 393794"/>
                  <a:gd name="connsiteX269" fmla="*/ 336006 w 369048"/>
                  <a:gd name="connsiteY269" fmla="*/ 370479 h 393794"/>
                  <a:gd name="connsiteX270" fmla="*/ 342157 w 369048"/>
                  <a:gd name="connsiteY270" fmla="*/ 370479 h 393794"/>
                  <a:gd name="connsiteX271" fmla="*/ 348594 w 369048"/>
                  <a:gd name="connsiteY271" fmla="*/ 370479 h 393794"/>
                  <a:gd name="connsiteX272" fmla="*/ 350310 w 369048"/>
                  <a:gd name="connsiteY272" fmla="*/ 361467 h 393794"/>
                  <a:gd name="connsiteX273" fmla="*/ 351884 w 369048"/>
                  <a:gd name="connsiteY273" fmla="*/ 353171 h 393794"/>
                  <a:gd name="connsiteX274" fmla="*/ 353171 w 369048"/>
                  <a:gd name="connsiteY274" fmla="*/ 346305 h 393794"/>
                  <a:gd name="connsiteX275" fmla="*/ 348594 w 369048"/>
                  <a:gd name="connsiteY275" fmla="*/ 341441 h 393794"/>
                  <a:gd name="connsiteX276" fmla="*/ 345018 w 369048"/>
                  <a:gd name="connsiteY276" fmla="*/ 337579 h 393794"/>
                  <a:gd name="connsiteX277" fmla="*/ 344159 w 369048"/>
                  <a:gd name="connsiteY277" fmla="*/ 330141 h 393794"/>
                  <a:gd name="connsiteX278" fmla="*/ 343301 w 369048"/>
                  <a:gd name="connsiteY278" fmla="*/ 322417 h 393794"/>
                  <a:gd name="connsiteX279" fmla="*/ 342443 w 369048"/>
                  <a:gd name="connsiteY279" fmla="*/ 314693 h 393794"/>
                  <a:gd name="connsiteX280" fmla="*/ 341585 w 369048"/>
                  <a:gd name="connsiteY280" fmla="*/ 306968 h 393794"/>
                  <a:gd name="connsiteX281" fmla="*/ 340726 w 369048"/>
                  <a:gd name="connsiteY281" fmla="*/ 299244 h 393794"/>
                  <a:gd name="connsiteX282" fmla="*/ 339868 w 369048"/>
                  <a:gd name="connsiteY282" fmla="*/ 291520 h 393794"/>
                  <a:gd name="connsiteX283" fmla="*/ 339010 w 369048"/>
                  <a:gd name="connsiteY283" fmla="*/ 283796 h 393794"/>
                  <a:gd name="connsiteX284" fmla="*/ 338152 w 369048"/>
                  <a:gd name="connsiteY284" fmla="*/ 276071 h 393794"/>
                  <a:gd name="connsiteX285" fmla="*/ 337294 w 369048"/>
                  <a:gd name="connsiteY285" fmla="*/ 268347 h 393794"/>
                  <a:gd name="connsiteX286" fmla="*/ 336435 w 369048"/>
                  <a:gd name="connsiteY286" fmla="*/ 260623 h 393794"/>
                  <a:gd name="connsiteX287" fmla="*/ 335577 w 369048"/>
                  <a:gd name="connsiteY287" fmla="*/ 252898 h 393794"/>
                  <a:gd name="connsiteX288" fmla="*/ 334718 w 369048"/>
                  <a:gd name="connsiteY288" fmla="*/ 245174 h 393794"/>
                  <a:gd name="connsiteX289" fmla="*/ 333860 w 369048"/>
                  <a:gd name="connsiteY289" fmla="*/ 237450 h 393794"/>
                  <a:gd name="connsiteX290" fmla="*/ 333002 w 369048"/>
                  <a:gd name="connsiteY290" fmla="*/ 229726 h 393794"/>
                  <a:gd name="connsiteX291" fmla="*/ 332144 w 369048"/>
                  <a:gd name="connsiteY291" fmla="*/ 222001 h 393794"/>
                  <a:gd name="connsiteX292" fmla="*/ 331286 w 369048"/>
                  <a:gd name="connsiteY292" fmla="*/ 214277 h 393794"/>
                  <a:gd name="connsiteX293" fmla="*/ 330427 w 369048"/>
                  <a:gd name="connsiteY293" fmla="*/ 206553 h 393794"/>
                  <a:gd name="connsiteX294" fmla="*/ 329569 w 369048"/>
                  <a:gd name="connsiteY294" fmla="*/ 198685 h 393794"/>
                  <a:gd name="connsiteX295" fmla="*/ 328711 w 369048"/>
                  <a:gd name="connsiteY295" fmla="*/ 190818 h 393794"/>
                  <a:gd name="connsiteX296" fmla="*/ 327853 w 369048"/>
                  <a:gd name="connsiteY296" fmla="*/ 182951 h 393794"/>
                  <a:gd name="connsiteX297" fmla="*/ 326994 w 369048"/>
                  <a:gd name="connsiteY297" fmla="*/ 175084 h 393794"/>
                  <a:gd name="connsiteX298" fmla="*/ 326136 w 369048"/>
                  <a:gd name="connsiteY298" fmla="*/ 167216 h 393794"/>
                  <a:gd name="connsiteX299" fmla="*/ 325278 w 369048"/>
                  <a:gd name="connsiteY299" fmla="*/ 159349 h 393794"/>
                  <a:gd name="connsiteX300" fmla="*/ 324419 w 369048"/>
                  <a:gd name="connsiteY300" fmla="*/ 151482 h 393794"/>
                  <a:gd name="connsiteX301" fmla="*/ 323561 w 369048"/>
                  <a:gd name="connsiteY301" fmla="*/ 143614 h 393794"/>
                  <a:gd name="connsiteX302" fmla="*/ 322703 w 369048"/>
                  <a:gd name="connsiteY302" fmla="*/ 135747 h 393794"/>
                  <a:gd name="connsiteX303" fmla="*/ 321845 w 369048"/>
                  <a:gd name="connsiteY303" fmla="*/ 127880 h 393794"/>
                  <a:gd name="connsiteX304" fmla="*/ 320987 w 369048"/>
                  <a:gd name="connsiteY304" fmla="*/ 120012 h 393794"/>
                  <a:gd name="connsiteX305" fmla="*/ 320128 w 369048"/>
                  <a:gd name="connsiteY305" fmla="*/ 112145 h 393794"/>
                  <a:gd name="connsiteX306" fmla="*/ 319270 w 369048"/>
                  <a:gd name="connsiteY306" fmla="*/ 104278 h 393794"/>
                  <a:gd name="connsiteX307" fmla="*/ 318412 w 369048"/>
                  <a:gd name="connsiteY307" fmla="*/ 96410 h 393794"/>
                  <a:gd name="connsiteX308" fmla="*/ 317554 w 369048"/>
                  <a:gd name="connsiteY308" fmla="*/ 88543 h 393794"/>
                  <a:gd name="connsiteX309" fmla="*/ 316695 w 369048"/>
                  <a:gd name="connsiteY309" fmla="*/ 80676 h 393794"/>
                  <a:gd name="connsiteX310" fmla="*/ 315837 w 369048"/>
                  <a:gd name="connsiteY310" fmla="*/ 73381 h 393794"/>
                  <a:gd name="connsiteX311" fmla="*/ 325135 w 369048"/>
                  <a:gd name="connsiteY311" fmla="*/ 73381 h 393794"/>
                  <a:gd name="connsiteX312" fmla="*/ 334718 w 369048"/>
                  <a:gd name="connsiteY312" fmla="*/ 73810 h 393794"/>
                  <a:gd name="connsiteX313" fmla="*/ 18309 w 369048"/>
                  <a:gd name="connsiteY313" fmla="*/ 243744 h 393794"/>
                  <a:gd name="connsiteX314" fmla="*/ 20312 w 369048"/>
                  <a:gd name="connsiteY314" fmla="*/ 240740 h 393794"/>
                  <a:gd name="connsiteX315" fmla="*/ 21170 w 369048"/>
                  <a:gd name="connsiteY315" fmla="*/ 235733 h 393794"/>
                  <a:gd name="connsiteX316" fmla="*/ 19740 w 369048"/>
                  <a:gd name="connsiteY316" fmla="*/ 236306 h 393794"/>
                  <a:gd name="connsiteX317" fmla="*/ 18882 w 369048"/>
                  <a:gd name="connsiteY317" fmla="*/ 237736 h 393794"/>
                  <a:gd name="connsiteX318" fmla="*/ 17165 w 369048"/>
                  <a:gd name="connsiteY318" fmla="*/ 240597 h 393794"/>
                  <a:gd name="connsiteX319" fmla="*/ 17451 w 369048"/>
                  <a:gd name="connsiteY319" fmla="*/ 242600 h 393794"/>
                  <a:gd name="connsiteX320" fmla="*/ 18309 w 369048"/>
                  <a:gd name="connsiteY320" fmla="*/ 243744 h 39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369048" h="393794">
                    <a:moveTo>
                      <a:pt x="334718" y="73810"/>
                    </a:moveTo>
                    <a:lnTo>
                      <a:pt x="344302" y="73810"/>
                    </a:lnTo>
                    <a:lnTo>
                      <a:pt x="358463" y="73810"/>
                    </a:lnTo>
                    <a:lnTo>
                      <a:pt x="369049" y="73810"/>
                    </a:lnTo>
                    <a:lnTo>
                      <a:pt x="362183" y="69376"/>
                    </a:lnTo>
                    <a:lnTo>
                      <a:pt x="355317" y="64941"/>
                    </a:lnTo>
                    <a:lnTo>
                      <a:pt x="348022" y="60221"/>
                    </a:lnTo>
                    <a:lnTo>
                      <a:pt x="343301" y="57217"/>
                    </a:lnTo>
                    <a:lnTo>
                      <a:pt x="337579" y="53641"/>
                    </a:lnTo>
                    <a:lnTo>
                      <a:pt x="331858" y="50065"/>
                    </a:lnTo>
                    <a:lnTo>
                      <a:pt x="326136" y="46489"/>
                    </a:lnTo>
                    <a:lnTo>
                      <a:pt x="320414" y="42913"/>
                    </a:lnTo>
                    <a:lnTo>
                      <a:pt x="314693" y="39337"/>
                    </a:lnTo>
                    <a:lnTo>
                      <a:pt x="308971" y="35761"/>
                    </a:lnTo>
                    <a:lnTo>
                      <a:pt x="303249" y="32184"/>
                    </a:lnTo>
                    <a:lnTo>
                      <a:pt x="297528" y="28608"/>
                    </a:lnTo>
                    <a:lnTo>
                      <a:pt x="291806" y="25032"/>
                    </a:lnTo>
                    <a:lnTo>
                      <a:pt x="286084" y="21456"/>
                    </a:lnTo>
                    <a:lnTo>
                      <a:pt x="280363" y="17880"/>
                    </a:lnTo>
                    <a:lnTo>
                      <a:pt x="274641" y="14304"/>
                    </a:lnTo>
                    <a:lnTo>
                      <a:pt x="268919" y="10728"/>
                    </a:lnTo>
                    <a:lnTo>
                      <a:pt x="263197" y="7152"/>
                    </a:lnTo>
                    <a:lnTo>
                      <a:pt x="257476" y="3576"/>
                    </a:lnTo>
                    <a:lnTo>
                      <a:pt x="251754" y="0"/>
                    </a:lnTo>
                    <a:lnTo>
                      <a:pt x="251754" y="5436"/>
                    </a:lnTo>
                    <a:lnTo>
                      <a:pt x="251754" y="11873"/>
                    </a:lnTo>
                    <a:lnTo>
                      <a:pt x="251754" y="18309"/>
                    </a:lnTo>
                    <a:lnTo>
                      <a:pt x="251754" y="25604"/>
                    </a:lnTo>
                    <a:lnTo>
                      <a:pt x="251754" y="32900"/>
                    </a:lnTo>
                    <a:lnTo>
                      <a:pt x="251754" y="38192"/>
                    </a:lnTo>
                    <a:lnTo>
                      <a:pt x="251754" y="41911"/>
                    </a:lnTo>
                    <a:lnTo>
                      <a:pt x="245603" y="41911"/>
                    </a:lnTo>
                    <a:lnTo>
                      <a:pt x="240025" y="41911"/>
                    </a:lnTo>
                    <a:lnTo>
                      <a:pt x="234446" y="41911"/>
                    </a:lnTo>
                    <a:lnTo>
                      <a:pt x="228867" y="41911"/>
                    </a:lnTo>
                    <a:lnTo>
                      <a:pt x="223289" y="41911"/>
                    </a:lnTo>
                    <a:lnTo>
                      <a:pt x="217710" y="41911"/>
                    </a:lnTo>
                    <a:lnTo>
                      <a:pt x="212132" y="41911"/>
                    </a:lnTo>
                    <a:lnTo>
                      <a:pt x="206553" y="41911"/>
                    </a:lnTo>
                    <a:lnTo>
                      <a:pt x="200974" y="41911"/>
                    </a:lnTo>
                    <a:lnTo>
                      <a:pt x="195396" y="41911"/>
                    </a:lnTo>
                    <a:lnTo>
                      <a:pt x="189817" y="41911"/>
                    </a:lnTo>
                    <a:lnTo>
                      <a:pt x="184238" y="41911"/>
                    </a:lnTo>
                    <a:lnTo>
                      <a:pt x="178659" y="41911"/>
                    </a:lnTo>
                    <a:lnTo>
                      <a:pt x="173081" y="41911"/>
                    </a:lnTo>
                    <a:lnTo>
                      <a:pt x="167502" y="41911"/>
                    </a:lnTo>
                    <a:lnTo>
                      <a:pt x="161924" y="41911"/>
                    </a:lnTo>
                    <a:lnTo>
                      <a:pt x="156345" y="41911"/>
                    </a:lnTo>
                    <a:lnTo>
                      <a:pt x="151768" y="41911"/>
                    </a:lnTo>
                    <a:lnTo>
                      <a:pt x="151768" y="45773"/>
                    </a:lnTo>
                    <a:lnTo>
                      <a:pt x="151768" y="50208"/>
                    </a:lnTo>
                    <a:lnTo>
                      <a:pt x="151768" y="54642"/>
                    </a:lnTo>
                    <a:lnTo>
                      <a:pt x="151768" y="59076"/>
                    </a:lnTo>
                    <a:lnTo>
                      <a:pt x="151768" y="63511"/>
                    </a:lnTo>
                    <a:lnTo>
                      <a:pt x="151768" y="67802"/>
                    </a:lnTo>
                    <a:lnTo>
                      <a:pt x="151768" y="72093"/>
                    </a:lnTo>
                    <a:lnTo>
                      <a:pt x="151768" y="76384"/>
                    </a:lnTo>
                    <a:lnTo>
                      <a:pt x="151768" y="80676"/>
                    </a:lnTo>
                    <a:lnTo>
                      <a:pt x="151768" y="84967"/>
                    </a:lnTo>
                    <a:lnTo>
                      <a:pt x="151768" y="89258"/>
                    </a:lnTo>
                    <a:lnTo>
                      <a:pt x="151768" y="93549"/>
                    </a:lnTo>
                    <a:lnTo>
                      <a:pt x="151768" y="97841"/>
                    </a:lnTo>
                    <a:lnTo>
                      <a:pt x="151768" y="102132"/>
                    </a:lnTo>
                    <a:lnTo>
                      <a:pt x="151768" y="106423"/>
                    </a:lnTo>
                    <a:lnTo>
                      <a:pt x="151768" y="110715"/>
                    </a:lnTo>
                    <a:lnTo>
                      <a:pt x="151768" y="115006"/>
                    </a:lnTo>
                    <a:lnTo>
                      <a:pt x="151768" y="118868"/>
                    </a:lnTo>
                    <a:lnTo>
                      <a:pt x="151482" y="122301"/>
                    </a:lnTo>
                    <a:lnTo>
                      <a:pt x="149622" y="123302"/>
                    </a:lnTo>
                    <a:lnTo>
                      <a:pt x="145331" y="125162"/>
                    </a:lnTo>
                    <a:lnTo>
                      <a:pt x="140897" y="127021"/>
                    </a:lnTo>
                    <a:lnTo>
                      <a:pt x="135318" y="127880"/>
                    </a:lnTo>
                    <a:lnTo>
                      <a:pt x="133459" y="128452"/>
                    </a:lnTo>
                    <a:lnTo>
                      <a:pt x="129882" y="130883"/>
                    </a:lnTo>
                    <a:lnTo>
                      <a:pt x="125162" y="134174"/>
                    </a:lnTo>
                    <a:lnTo>
                      <a:pt x="121014" y="137034"/>
                    </a:lnTo>
                    <a:lnTo>
                      <a:pt x="118296" y="140753"/>
                    </a:lnTo>
                    <a:lnTo>
                      <a:pt x="117295" y="142756"/>
                    </a:lnTo>
                    <a:lnTo>
                      <a:pt x="116866" y="144902"/>
                    </a:lnTo>
                    <a:lnTo>
                      <a:pt x="117152" y="146904"/>
                    </a:lnTo>
                    <a:lnTo>
                      <a:pt x="118582" y="150909"/>
                    </a:lnTo>
                    <a:lnTo>
                      <a:pt x="119011" y="152912"/>
                    </a:lnTo>
                    <a:lnTo>
                      <a:pt x="119297" y="156488"/>
                    </a:lnTo>
                    <a:lnTo>
                      <a:pt x="119583" y="160350"/>
                    </a:lnTo>
                    <a:lnTo>
                      <a:pt x="119869" y="164498"/>
                    </a:lnTo>
                    <a:lnTo>
                      <a:pt x="120155" y="168647"/>
                    </a:lnTo>
                    <a:lnTo>
                      <a:pt x="120442" y="173081"/>
                    </a:lnTo>
                    <a:lnTo>
                      <a:pt x="120728" y="177515"/>
                    </a:lnTo>
                    <a:lnTo>
                      <a:pt x="121014" y="181950"/>
                    </a:lnTo>
                    <a:lnTo>
                      <a:pt x="121157" y="185239"/>
                    </a:lnTo>
                    <a:lnTo>
                      <a:pt x="121443" y="189388"/>
                    </a:lnTo>
                    <a:lnTo>
                      <a:pt x="116866" y="189388"/>
                    </a:lnTo>
                    <a:lnTo>
                      <a:pt x="109999" y="189388"/>
                    </a:lnTo>
                    <a:lnTo>
                      <a:pt x="103133" y="189388"/>
                    </a:lnTo>
                    <a:lnTo>
                      <a:pt x="96267" y="189388"/>
                    </a:lnTo>
                    <a:lnTo>
                      <a:pt x="89401" y="189388"/>
                    </a:lnTo>
                    <a:lnTo>
                      <a:pt x="82536" y="189388"/>
                    </a:lnTo>
                    <a:lnTo>
                      <a:pt x="75669" y="189388"/>
                    </a:lnTo>
                    <a:lnTo>
                      <a:pt x="68803" y="189388"/>
                    </a:lnTo>
                    <a:lnTo>
                      <a:pt x="61937" y="189388"/>
                    </a:lnTo>
                    <a:lnTo>
                      <a:pt x="55071" y="189388"/>
                    </a:lnTo>
                    <a:lnTo>
                      <a:pt x="48205" y="189388"/>
                    </a:lnTo>
                    <a:lnTo>
                      <a:pt x="41339" y="189388"/>
                    </a:lnTo>
                    <a:lnTo>
                      <a:pt x="34473" y="189388"/>
                    </a:lnTo>
                    <a:lnTo>
                      <a:pt x="27607" y="189388"/>
                    </a:lnTo>
                    <a:lnTo>
                      <a:pt x="20741" y="189388"/>
                    </a:lnTo>
                    <a:lnTo>
                      <a:pt x="13875" y="189388"/>
                    </a:lnTo>
                    <a:lnTo>
                      <a:pt x="7009" y="189388"/>
                    </a:lnTo>
                    <a:lnTo>
                      <a:pt x="3147" y="189388"/>
                    </a:lnTo>
                    <a:lnTo>
                      <a:pt x="1860" y="195252"/>
                    </a:lnTo>
                    <a:lnTo>
                      <a:pt x="715" y="199401"/>
                    </a:lnTo>
                    <a:lnTo>
                      <a:pt x="0" y="202834"/>
                    </a:lnTo>
                    <a:lnTo>
                      <a:pt x="429" y="205695"/>
                    </a:lnTo>
                    <a:lnTo>
                      <a:pt x="2003" y="198399"/>
                    </a:lnTo>
                    <a:lnTo>
                      <a:pt x="2861" y="197255"/>
                    </a:lnTo>
                    <a:lnTo>
                      <a:pt x="4148" y="196111"/>
                    </a:lnTo>
                    <a:lnTo>
                      <a:pt x="5722" y="196969"/>
                    </a:lnTo>
                    <a:lnTo>
                      <a:pt x="10156" y="205695"/>
                    </a:lnTo>
                    <a:lnTo>
                      <a:pt x="13303" y="211130"/>
                    </a:lnTo>
                    <a:lnTo>
                      <a:pt x="15162" y="212131"/>
                    </a:lnTo>
                    <a:lnTo>
                      <a:pt x="16021" y="210558"/>
                    </a:lnTo>
                    <a:lnTo>
                      <a:pt x="16164" y="208842"/>
                    </a:lnTo>
                    <a:lnTo>
                      <a:pt x="17737" y="209414"/>
                    </a:lnTo>
                    <a:lnTo>
                      <a:pt x="19168" y="210558"/>
                    </a:lnTo>
                    <a:lnTo>
                      <a:pt x="22029" y="217996"/>
                    </a:lnTo>
                    <a:lnTo>
                      <a:pt x="25748" y="223861"/>
                    </a:lnTo>
                    <a:lnTo>
                      <a:pt x="24889" y="226579"/>
                    </a:lnTo>
                    <a:lnTo>
                      <a:pt x="25176" y="231013"/>
                    </a:lnTo>
                    <a:lnTo>
                      <a:pt x="23602" y="237736"/>
                    </a:lnTo>
                    <a:lnTo>
                      <a:pt x="18738" y="247463"/>
                    </a:lnTo>
                    <a:lnTo>
                      <a:pt x="22887" y="246176"/>
                    </a:lnTo>
                    <a:lnTo>
                      <a:pt x="20884" y="249322"/>
                    </a:lnTo>
                    <a:lnTo>
                      <a:pt x="17737" y="249895"/>
                    </a:lnTo>
                    <a:lnTo>
                      <a:pt x="16593" y="250753"/>
                    </a:lnTo>
                    <a:lnTo>
                      <a:pt x="17737" y="253184"/>
                    </a:lnTo>
                    <a:lnTo>
                      <a:pt x="22887" y="257333"/>
                    </a:lnTo>
                    <a:lnTo>
                      <a:pt x="25748" y="262053"/>
                    </a:lnTo>
                    <a:lnTo>
                      <a:pt x="27607" y="270922"/>
                    </a:lnTo>
                    <a:lnTo>
                      <a:pt x="29610" y="277073"/>
                    </a:lnTo>
                    <a:lnTo>
                      <a:pt x="30754" y="286370"/>
                    </a:lnTo>
                    <a:lnTo>
                      <a:pt x="31183" y="296812"/>
                    </a:lnTo>
                    <a:lnTo>
                      <a:pt x="29753" y="307398"/>
                    </a:lnTo>
                    <a:lnTo>
                      <a:pt x="25891" y="318269"/>
                    </a:lnTo>
                    <a:lnTo>
                      <a:pt x="21743" y="326422"/>
                    </a:lnTo>
                    <a:lnTo>
                      <a:pt x="18167" y="336435"/>
                    </a:lnTo>
                    <a:lnTo>
                      <a:pt x="17594" y="341012"/>
                    </a:lnTo>
                    <a:lnTo>
                      <a:pt x="16021" y="346162"/>
                    </a:lnTo>
                    <a:lnTo>
                      <a:pt x="16021" y="360037"/>
                    </a:lnTo>
                    <a:lnTo>
                      <a:pt x="17022" y="357605"/>
                    </a:lnTo>
                    <a:lnTo>
                      <a:pt x="17737" y="352027"/>
                    </a:lnTo>
                    <a:lnTo>
                      <a:pt x="18882" y="348737"/>
                    </a:lnTo>
                    <a:lnTo>
                      <a:pt x="20026" y="348164"/>
                    </a:lnTo>
                    <a:lnTo>
                      <a:pt x="21456" y="345590"/>
                    </a:lnTo>
                    <a:lnTo>
                      <a:pt x="23173" y="341156"/>
                    </a:lnTo>
                    <a:lnTo>
                      <a:pt x="25032" y="338724"/>
                    </a:lnTo>
                    <a:lnTo>
                      <a:pt x="27178" y="338295"/>
                    </a:lnTo>
                    <a:lnTo>
                      <a:pt x="28895" y="338438"/>
                    </a:lnTo>
                    <a:lnTo>
                      <a:pt x="30039" y="339296"/>
                    </a:lnTo>
                    <a:lnTo>
                      <a:pt x="33472" y="339868"/>
                    </a:lnTo>
                    <a:lnTo>
                      <a:pt x="39193" y="340154"/>
                    </a:lnTo>
                    <a:lnTo>
                      <a:pt x="43628" y="339439"/>
                    </a:lnTo>
                    <a:lnTo>
                      <a:pt x="46775" y="337865"/>
                    </a:lnTo>
                    <a:lnTo>
                      <a:pt x="50923" y="337150"/>
                    </a:lnTo>
                    <a:lnTo>
                      <a:pt x="56073" y="337150"/>
                    </a:lnTo>
                    <a:lnTo>
                      <a:pt x="58791" y="336435"/>
                    </a:lnTo>
                    <a:lnTo>
                      <a:pt x="59076" y="335148"/>
                    </a:lnTo>
                    <a:lnTo>
                      <a:pt x="59791" y="334718"/>
                    </a:lnTo>
                    <a:lnTo>
                      <a:pt x="60793" y="335291"/>
                    </a:lnTo>
                    <a:lnTo>
                      <a:pt x="61794" y="335148"/>
                    </a:lnTo>
                    <a:lnTo>
                      <a:pt x="62796" y="334289"/>
                    </a:lnTo>
                    <a:lnTo>
                      <a:pt x="63797" y="334289"/>
                    </a:lnTo>
                    <a:lnTo>
                      <a:pt x="64798" y="335005"/>
                    </a:lnTo>
                    <a:lnTo>
                      <a:pt x="69090" y="335291"/>
                    </a:lnTo>
                    <a:lnTo>
                      <a:pt x="76671" y="335005"/>
                    </a:lnTo>
                    <a:lnTo>
                      <a:pt x="83680" y="337293"/>
                    </a:lnTo>
                    <a:lnTo>
                      <a:pt x="90117" y="342300"/>
                    </a:lnTo>
                    <a:lnTo>
                      <a:pt x="93406" y="345590"/>
                    </a:lnTo>
                    <a:lnTo>
                      <a:pt x="93550" y="347306"/>
                    </a:lnTo>
                    <a:lnTo>
                      <a:pt x="94694" y="349023"/>
                    </a:lnTo>
                    <a:lnTo>
                      <a:pt x="96697" y="350739"/>
                    </a:lnTo>
                    <a:lnTo>
                      <a:pt x="98413" y="351025"/>
                    </a:lnTo>
                    <a:lnTo>
                      <a:pt x="99986" y="350024"/>
                    </a:lnTo>
                    <a:lnTo>
                      <a:pt x="101274" y="350167"/>
                    </a:lnTo>
                    <a:lnTo>
                      <a:pt x="102132" y="351454"/>
                    </a:lnTo>
                    <a:lnTo>
                      <a:pt x="103992" y="351741"/>
                    </a:lnTo>
                    <a:lnTo>
                      <a:pt x="105994" y="350882"/>
                    </a:lnTo>
                    <a:lnTo>
                      <a:pt x="107425" y="351168"/>
                    </a:lnTo>
                    <a:lnTo>
                      <a:pt x="107711" y="351884"/>
                    </a:lnTo>
                    <a:lnTo>
                      <a:pt x="107997" y="352313"/>
                    </a:lnTo>
                    <a:lnTo>
                      <a:pt x="108998" y="352456"/>
                    </a:lnTo>
                    <a:lnTo>
                      <a:pt x="110285" y="353457"/>
                    </a:lnTo>
                    <a:lnTo>
                      <a:pt x="112145" y="356032"/>
                    </a:lnTo>
                    <a:lnTo>
                      <a:pt x="113719" y="359751"/>
                    </a:lnTo>
                    <a:lnTo>
                      <a:pt x="114863" y="364471"/>
                    </a:lnTo>
                    <a:lnTo>
                      <a:pt x="116436" y="367046"/>
                    </a:lnTo>
                    <a:lnTo>
                      <a:pt x="118439" y="367475"/>
                    </a:lnTo>
                    <a:lnTo>
                      <a:pt x="119583" y="368476"/>
                    </a:lnTo>
                    <a:lnTo>
                      <a:pt x="119869" y="369621"/>
                    </a:lnTo>
                    <a:lnTo>
                      <a:pt x="120442" y="370336"/>
                    </a:lnTo>
                    <a:lnTo>
                      <a:pt x="121300" y="370765"/>
                    </a:lnTo>
                    <a:lnTo>
                      <a:pt x="122873" y="370479"/>
                    </a:lnTo>
                    <a:lnTo>
                      <a:pt x="124733" y="372052"/>
                    </a:lnTo>
                    <a:lnTo>
                      <a:pt x="126736" y="375486"/>
                    </a:lnTo>
                    <a:lnTo>
                      <a:pt x="127021" y="377059"/>
                    </a:lnTo>
                    <a:lnTo>
                      <a:pt x="126736" y="377917"/>
                    </a:lnTo>
                    <a:lnTo>
                      <a:pt x="126878" y="378490"/>
                    </a:lnTo>
                    <a:lnTo>
                      <a:pt x="128309" y="379062"/>
                    </a:lnTo>
                    <a:lnTo>
                      <a:pt x="129596" y="380206"/>
                    </a:lnTo>
                    <a:lnTo>
                      <a:pt x="130598" y="381922"/>
                    </a:lnTo>
                    <a:lnTo>
                      <a:pt x="132886" y="383496"/>
                    </a:lnTo>
                    <a:lnTo>
                      <a:pt x="136462" y="384783"/>
                    </a:lnTo>
                    <a:lnTo>
                      <a:pt x="139037" y="386786"/>
                    </a:lnTo>
                    <a:lnTo>
                      <a:pt x="140611" y="389361"/>
                    </a:lnTo>
                    <a:lnTo>
                      <a:pt x="143758" y="391506"/>
                    </a:lnTo>
                    <a:lnTo>
                      <a:pt x="144473" y="391792"/>
                    </a:lnTo>
                    <a:lnTo>
                      <a:pt x="149765" y="393795"/>
                    </a:lnTo>
                    <a:lnTo>
                      <a:pt x="150481" y="393223"/>
                    </a:lnTo>
                    <a:lnTo>
                      <a:pt x="152340" y="392078"/>
                    </a:lnTo>
                    <a:lnTo>
                      <a:pt x="154772" y="389504"/>
                    </a:lnTo>
                    <a:lnTo>
                      <a:pt x="156774" y="386214"/>
                    </a:lnTo>
                    <a:lnTo>
                      <a:pt x="157633" y="382066"/>
                    </a:lnTo>
                    <a:lnTo>
                      <a:pt x="158062" y="378490"/>
                    </a:lnTo>
                    <a:lnTo>
                      <a:pt x="158920" y="375486"/>
                    </a:lnTo>
                    <a:lnTo>
                      <a:pt x="160064" y="372911"/>
                    </a:lnTo>
                    <a:lnTo>
                      <a:pt x="162639" y="370193"/>
                    </a:lnTo>
                    <a:lnTo>
                      <a:pt x="165071" y="368333"/>
                    </a:lnTo>
                    <a:lnTo>
                      <a:pt x="167931" y="366331"/>
                    </a:lnTo>
                    <a:lnTo>
                      <a:pt x="169362" y="366617"/>
                    </a:lnTo>
                    <a:lnTo>
                      <a:pt x="172080" y="369335"/>
                    </a:lnTo>
                    <a:lnTo>
                      <a:pt x="177944" y="374770"/>
                    </a:lnTo>
                    <a:lnTo>
                      <a:pt x="182808" y="378919"/>
                    </a:lnTo>
                    <a:lnTo>
                      <a:pt x="184667" y="381064"/>
                    </a:lnTo>
                    <a:lnTo>
                      <a:pt x="186241" y="381064"/>
                    </a:lnTo>
                    <a:lnTo>
                      <a:pt x="188673" y="377059"/>
                    </a:lnTo>
                    <a:lnTo>
                      <a:pt x="191247" y="373626"/>
                    </a:lnTo>
                    <a:lnTo>
                      <a:pt x="192249" y="372768"/>
                    </a:lnTo>
                    <a:lnTo>
                      <a:pt x="195539" y="372339"/>
                    </a:lnTo>
                    <a:lnTo>
                      <a:pt x="198399" y="372196"/>
                    </a:lnTo>
                    <a:lnTo>
                      <a:pt x="200831" y="372196"/>
                    </a:lnTo>
                    <a:lnTo>
                      <a:pt x="205409" y="372911"/>
                    </a:lnTo>
                    <a:lnTo>
                      <a:pt x="207411" y="373483"/>
                    </a:lnTo>
                    <a:lnTo>
                      <a:pt x="209414" y="373912"/>
                    </a:lnTo>
                    <a:lnTo>
                      <a:pt x="215135" y="374198"/>
                    </a:lnTo>
                    <a:lnTo>
                      <a:pt x="220714" y="373340"/>
                    </a:lnTo>
                    <a:lnTo>
                      <a:pt x="226007" y="372196"/>
                    </a:lnTo>
                    <a:lnTo>
                      <a:pt x="230012" y="371623"/>
                    </a:lnTo>
                    <a:lnTo>
                      <a:pt x="230155" y="370050"/>
                    </a:lnTo>
                    <a:lnTo>
                      <a:pt x="229869" y="368047"/>
                    </a:lnTo>
                    <a:lnTo>
                      <a:pt x="230441" y="366617"/>
                    </a:lnTo>
                    <a:lnTo>
                      <a:pt x="231728" y="365186"/>
                    </a:lnTo>
                    <a:lnTo>
                      <a:pt x="232730" y="364900"/>
                    </a:lnTo>
                    <a:lnTo>
                      <a:pt x="233159" y="369621"/>
                    </a:lnTo>
                    <a:lnTo>
                      <a:pt x="234446" y="370336"/>
                    </a:lnTo>
                    <a:lnTo>
                      <a:pt x="238022" y="370479"/>
                    </a:lnTo>
                    <a:lnTo>
                      <a:pt x="243744" y="370479"/>
                    </a:lnTo>
                    <a:lnTo>
                      <a:pt x="249895" y="370479"/>
                    </a:lnTo>
                    <a:lnTo>
                      <a:pt x="256045" y="370479"/>
                    </a:lnTo>
                    <a:lnTo>
                      <a:pt x="262196" y="370479"/>
                    </a:lnTo>
                    <a:lnTo>
                      <a:pt x="268347" y="370479"/>
                    </a:lnTo>
                    <a:lnTo>
                      <a:pt x="274498" y="370479"/>
                    </a:lnTo>
                    <a:lnTo>
                      <a:pt x="280649" y="370479"/>
                    </a:lnTo>
                    <a:lnTo>
                      <a:pt x="286800" y="370479"/>
                    </a:lnTo>
                    <a:lnTo>
                      <a:pt x="292950" y="370479"/>
                    </a:lnTo>
                    <a:lnTo>
                      <a:pt x="299101" y="370479"/>
                    </a:lnTo>
                    <a:lnTo>
                      <a:pt x="305252" y="370479"/>
                    </a:lnTo>
                    <a:lnTo>
                      <a:pt x="311403" y="370479"/>
                    </a:lnTo>
                    <a:lnTo>
                      <a:pt x="317554" y="370479"/>
                    </a:lnTo>
                    <a:lnTo>
                      <a:pt x="323704" y="370479"/>
                    </a:lnTo>
                    <a:lnTo>
                      <a:pt x="329855" y="370479"/>
                    </a:lnTo>
                    <a:lnTo>
                      <a:pt x="336006" y="370479"/>
                    </a:lnTo>
                    <a:lnTo>
                      <a:pt x="342157" y="370479"/>
                    </a:lnTo>
                    <a:lnTo>
                      <a:pt x="348594" y="370479"/>
                    </a:lnTo>
                    <a:lnTo>
                      <a:pt x="350310" y="361467"/>
                    </a:lnTo>
                    <a:lnTo>
                      <a:pt x="351884" y="353171"/>
                    </a:lnTo>
                    <a:lnTo>
                      <a:pt x="353171" y="346305"/>
                    </a:lnTo>
                    <a:lnTo>
                      <a:pt x="348594" y="341441"/>
                    </a:lnTo>
                    <a:lnTo>
                      <a:pt x="345018" y="337579"/>
                    </a:lnTo>
                    <a:lnTo>
                      <a:pt x="344159" y="330141"/>
                    </a:lnTo>
                    <a:lnTo>
                      <a:pt x="343301" y="322417"/>
                    </a:lnTo>
                    <a:lnTo>
                      <a:pt x="342443" y="314693"/>
                    </a:lnTo>
                    <a:lnTo>
                      <a:pt x="341585" y="306968"/>
                    </a:lnTo>
                    <a:lnTo>
                      <a:pt x="340726" y="299244"/>
                    </a:lnTo>
                    <a:lnTo>
                      <a:pt x="339868" y="291520"/>
                    </a:lnTo>
                    <a:lnTo>
                      <a:pt x="339010" y="283796"/>
                    </a:lnTo>
                    <a:lnTo>
                      <a:pt x="338152" y="276071"/>
                    </a:lnTo>
                    <a:lnTo>
                      <a:pt x="337294" y="268347"/>
                    </a:lnTo>
                    <a:lnTo>
                      <a:pt x="336435" y="260623"/>
                    </a:lnTo>
                    <a:lnTo>
                      <a:pt x="335577" y="252898"/>
                    </a:lnTo>
                    <a:lnTo>
                      <a:pt x="334718" y="245174"/>
                    </a:lnTo>
                    <a:lnTo>
                      <a:pt x="333860" y="237450"/>
                    </a:lnTo>
                    <a:lnTo>
                      <a:pt x="333002" y="229726"/>
                    </a:lnTo>
                    <a:lnTo>
                      <a:pt x="332144" y="222001"/>
                    </a:lnTo>
                    <a:lnTo>
                      <a:pt x="331286" y="214277"/>
                    </a:lnTo>
                    <a:lnTo>
                      <a:pt x="330427" y="206553"/>
                    </a:lnTo>
                    <a:lnTo>
                      <a:pt x="329569" y="198685"/>
                    </a:lnTo>
                    <a:lnTo>
                      <a:pt x="328711" y="190818"/>
                    </a:lnTo>
                    <a:lnTo>
                      <a:pt x="327853" y="182951"/>
                    </a:lnTo>
                    <a:lnTo>
                      <a:pt x="326994" y="175084"/>
                    </a:lnTo>
                    <a:lnTo>
                      <a:pt x="326136" y="167216"/>
                    </a:lnTo>
                    <a:lnTo>
                      <a:pt x="325278" y="159349"/>
                    </a:lnTo>
                    <a:lnTo>
                      <a:pt x="324419" y="151482"/>
                    </a:lnTo>
                    <a:lnTo>
                      <a:pt x="323561" y="143614"/>
                    </a:lnTo>
                    <a:lnTo>
                      <a:pt x="322703" y="135747"/>
                    </a:lnTo>
                    <a:lnTo>
                      <a:pt x="321845" y="127880"/>
                    </a:lnTo>
                    <a:lnTo>
                      <a:pt x="320987" y="120012"/>
                    </a:lnTo>
                    <a:lnTo>
                      <a:pt x="320128" y="112145"/>
                    </a:lnTo>
                    <a:lnTo>
                      <a:pt x="319270" y="104278"/>
                    </a:lnTo>
                    <a:lnTo>
                      <a:pt x="318412" y="96410"/>
                    </a:lnTo>
                    <a:lnTo>
                      <a:pt x="317554" y="88543"/>
                    </a:lnTo>
                    <a:lnTo>
                      <a:pt x="316695" y="80676"/>
                    </a:lnTo>
                    <a:lnTo>
                      <a:pt x="315837" y="73381"/>
                    </a:lnTo>
                    <a:lnTo>
                      <a:pt x="325135" y="73381"/>
                    </a:lnTo>
                    <a:lnTo>
                      <a:pt x="334718" y="73810"/>
                    </a:lnTo>
                    <a:close/>
                    <a:moveTo>
                      <a:pt x="18309" y="243744"/>
                    </a:moveTo>
                    <a:lnTo>
                      <a:pt x="20312" y="240740"/>
                    </a:lnTo>
                    <a:lnTo>
                      <a:pt x="21170" y="235733"/>
                    </a:lnTo>
                    <a:lnTo>
                      <a:pt x="19740" y="236306"/>
                    </a:lnTo>
                    <a:lnTo>
                      <a:pt x="18882" y="237736"/>
                    </a:lnTo>
                    <a:lnTo>
                      <a:pt x="17165" y="240597"/>
                    </a:lnTo>
                    <a:lnTo>
                      <a:pt x="17451" y="242600"/>
                    </a:lnTo>
                    <a:lnTo>
                      <a:pt x="18309" y="24374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4" name="Freeform: Shape 463">
                <a:extLst>
                  <a:ext uri="{FF2B5EF4-FFF2-40B4-BE49-F238E27FC236}">
                    <a16:creationId xmlns:a16="http://schemas.microsoft.com/office/drawing/2014/main" id="{CC72AC9A-F437-9CED-F5C5-6921C94038AB}"/>
                  </a:ext>
                  <a:ext uri="{C183D7F6-B498-43B3-948B-1728B52AA6E4}">
                    <adec:decorative xmlns:adec="http://schemas.microsoft.com/office/drawing/2017/decorative" val="1"/>
                  </a:ext>
                </a:extLst>
              </p:cNvPr>
              <p:cNvSpPr/>
              <p:nvPr/>
            </p:nvSpPr>
            <p:spPr>
              <a:xfrm>
                <a:off x="4147009" y="4102616"/>
                <a:ext cx="11872" cy="13731"/>
              </a:xfrm>
              <a:custGeom>
                <a:avLst/>
                <a:gdLst>
                  <a:gd name="connsiteX0" fmla="*/ 10013 w 11872"/>
                  <a:gd name="connsiteY0" fmla="*/ 7152 h 13731"/>
                  <a:gd name="connsiteX1" fmla="*/ 8582 w 11872"/>
                  <a:gd name="connsiteY1" fmla="*/ 5865 h 13731"/>
                  <a:gd name="connsiteX2" fmla="*/ 9012 w 11872"/>
                  <a:gd name="connsiteY2" fmla="*/ 4291 h 13731"/>
                  <a:gd name="connsiteX3" fmla="*/ 8869 w 11872"/>
                  <a:gd name="connsiteY3" fmla="*/ 3719 h 13731"/>
                  <a:gd name="connsiteX4" fmla="*/ 8010 w 11872"/>
                  <a:gd name="connsiteY4" fmla="*/ 3719 h 13731"/>
                  <a:gd name="connsiteX5" fmla="*/ 5722 w 11872"/>
                  <a:gd name="connsiteY5" fmla="*/ 1573 h 13731"/>
                  <a:gd name="connsiteX6" fmla="*/ 2718 w 11872"/>
                  <a:gd name="connsiteY6" fmla="*/ 0 h 13731"/>
                  <a:gd name="connsiteX7" fmla="*/ 1144 w 11872"/>
                  <a:gd name="connsiteY7" fmla="*/ 143 h 13731"/>
                  <a:gd name="connsiteX8" fmla="*/ 143 w 11872"/>
                  <a:gd name="connsiteY8" fmla="*/ 858 h 13731"/>
                  <a:gd name="connsiteX9" fmla="*/ 0 w 11872"/>
                  <a:gd name="connsiteY9" fmla="*/ 2146 h 13731"/>
                  <a:gd name="connsiteX10" fmla="*/ 2289 w 11872"/>
                  <a:gd name="connsiteY10" fmla="*/ 6866 h 13731"/>
                  <a:gd name="connsiteX11" fmla="*/ 3433 w 11872"/>
                  <a:gd name="connsiteY11" fmla="*/ 7867 h 13731"/>
                  <a:gd name="connsiteX12" fmla="*/ 6294 w 11872"/>
                  <a:gd name="connsiteY12" fmla="*/ 8439 h 13731"/>
                  <a:gd name="connsiteX13" fmla="*/ 3862 w 11872"/>
                  <a:gd name="connsiteY13" fmla="*/ 10585 h 13731"/>
                  <a:gd name="connsiteX14" fmla="*/ 3862 w 11872"/>
                  <a:gd name="connsiteY14" fmla="*/ 11300 h 13731"/>
                  <a:gd name="connsiteX15" fmla="*/ 4720 w 11872"/>
                  <a:gd name="connsiteY15" fmla="*/ 12588 h 13731"/>
                  <a:gd name="connsiteX16" fmla="*/ 9584 w 11872"/>
                  <a:gd name="connsiteY16" fmla="*/ 12302 h 13731"/>
                  <a:gd name="connsiteX17" fmla="*/ 10728 w 11872"/>
                  <a:gd name="connsiteY17" fmla="*/ 13732 h 13731"/>
                  <a:gd name="connsiteX18" fmla="*/ 11586 w 11872"/>
                  <a:gd name="connsiteY18" fmla="*/ 13446 h 13731"/>
                  <a:gd name="connsiteX19" fmla="*/ 11873 w 11872"/>
                  <a:gd name="connsiteY19" fmla="*/ 11729 h 13731"/>
                  <a:gd name="connsiteX20" fmla="*/ 10585 w 11872"/>
                  <a:gd name="connsiteY20" fmla="*/ 8010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72" h="13731">
                    <a:moveTo>
                      <a:pt x="10013" y="7152"/>
                    </a:moveTo>
                    <a:lnTo>
                      <a:pt x="8582" y="5865"/>
                    </a:lnTo>
                    <a:lnTo>
                      <a:pt x="9012" y="4291"/>
                    </a:lnTo>
                    <a:lnTo>
                      <a:pt x="8869" y="3719"/>
                    </a:lnTo>
                    <a:lnTo>
                      <a:pt x="8010" y="3719"/>
                    </a:lnTo>
                    <a:lnTo>
                      <a:pt x="5722" y="1573"/>
                    </a:lnTo>
                    <a:lnTo>
                      <a:pt x="2718" y="0"/>
                    </a:lnTo>
                    <a:lnTo>
                      <a:pt x="1144" y="143"/>
                    </a:lnTo>
                    <a:lnTo>
                      <a:pt x="143" y="858"/>
                    </a:lnTo>
                    <a:lnTo>
                      <a:pt x="0" y="2146"/>
                    </a:lnTo>
                    <a:lnTo>
                      <a:pt x="2289" y="6866"/>
                    </a:lnTo>
                    <a:lnTo>
                      <a:pt x="3433" y="7867"/>
                    </a:lnTo>
                    <a:lnTo>
                      <a:pt x="6294" y="8439"/>
                    </a:lnTo>
                    <a:lnTo>
                      <a:pt x="3862" y="10585"/>
                    </a:lnTo>
                    <a:lnTo>
                      <a:pt x="3862" y="11300"/>
                    </a:lnTo>
                    <a:lnTo>
                      <a:pt x="4720" y="12588"/>
                    </a:lnTo>
                    <a:lnTo>
                      <a:pt x="9584" y="12302"/>
                    </a:lnTo>
                    <a:lnTo>
                      <a:pt x="10728" y="13732"/>
                    </a:lnTo>
                    <a:lnTo>
                      <a:pt x="11586" y="13446"/>
                    </a:lnTo>
                    <a:lnTo>
                      <a:pt x="11873" y="11729"/>
                    </a:lnTo>
                    <a:lnTo>
                      <a:pt x="10585" y="801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5" name="Freeform: Shape 464">
                <a:extLst>
                  <a:ext uri="{FF2B5EF4-FFF2-40B4-BE49-F238E27FC236}">
                    <a16:creationId xmlns:a16="http://schemas.microsoft.com/office/drawing/2014/main" id="{6D1FF08F-1C8F-8DB1-5CAE-2A3B4B0F2812}"/>
                  </a:ext>
                  <a:ext uri="{C183D7F6-B498-43B3-948B-1728B52AA6E4}">
                    <adec:decorative xmlns:adec="http://schemas.microsoft.com/office/drawing/2017/decorative" val="1"/>
                  </a:ext>
                </a:extLst>
              </p:cNvPr>
              <p:cNvSpPr/>
              <p:nvPr/>
            </p:nvSpPr>
            <p:spPr>
              <a:xfrm>
                <a:off x="10378066" y="3981459"/>
                <a:ext cx="20598" cy="144615"/>
              </a:xfrm>
              <a:custGeom>
                <a:avLst/>
                <a:gdLst>
                  <a:gd name="connsiteX0" fmla="*/ 15877 w 20598"/>
                  <a:gd name="connsiteY0" fmla="*/ 2432 h 144615"/>
                  <a:gd name="connsiteX1" fmla="*/ 16736 w 20598"/>
                  <a:gd name="connsiteY1" fmla="*/ 1287 h 144615"/>
                  <a:gd name="connsiteX2" fmla="*/ 16736 w 20598"/>
                  <a:gd name="connsiteY2" fmla="*/ 429 h 144615"/>
                  <a:gd name="connsiteX3" fmla="*/ 16164 w 20598"/>
                  <a:gd name="connsiteY3" fmla="*/ 143 h 144615"/>
                  <a:gd name="connsiteX4" fmla="*/ 14877 w 20598"/>
                  <a:gd name="connsiteY4" fmla="*/ 0 h 144615"/>
                  <a:gd name="connsiteX5" fmla="*/ 15019 w 20598"/>
                  <a:gd name="connsiteY5" fmla="*/ 1716 h 144615"/>
                  <a:gd name="connsiteX6" fmla="*/ 15877 w 20598"/>
                  <a:gd name="connsiteY6" fmla="*/ 2432 h 144615"/>
                  <a:gd name="connsiteX7" fmla="*/ 15162 w 20598"/>
                  <a:gd name="connsiteY7" fmla="*/ 76241 h 144615"/>
                  <a:gd name="connsiteX8" fmla="*/ 16164 w 20598"/>
                  <a:gd name="connsiteY8" fmla="*/ 76384 h 144615"/>
                  <a:gd name="connsiteX9" fmla="*/ 16879 w 20598"/>
                  <a:gd name="connsiteY9" fmla="*/ 76098 h 144615"/>
                  <a:gd name="connsiteX10" fmla="*/ 17165 w 20598"/>
                  <a:gd name="connsiteY10" fmla="*/ 75526 h 144615"/>
                  <a:gd name="connsiteX11" fmla="*/ 16450 w 20598"/>
                  <a:gd name="connsiteY11" fmla="*/ 74954 h 144615"/>
                  <a:gd name="connsiteX12" fmla="*/ 14447 w 20598"/>
                  <a:gd name="connsiteY12" fmla="*/ 74954 h 144615"/>
                  <a:gd name="connsiteX13" fmla="*/ 14591 w 20598"/>
                  <a:gd name="connsiteY13" fmla="*/ 75812 h 144615"/>
                  <a:gd name="connsiteX14" fmla="*/ 15162 w 20598"/>
                  <a:gd name="connsiteY14" fmla="*/ 76241 h 144615"/>
                  <a:gd name="connsiteX15" fmla="*/ 20598 w 20598"/>
                  <a:gd name="connsiteY15" fmla="*/ 20598 h 144615"/>
                  <a:gd name="connsiteX16" fmla="*/ 19740 w 20598"/>
                  <a:gd name="connsiteY16" fmla="*/ 19454 h 144615"/>
                  <a:gd name="connsiteX17" fmla="*/ 19168 w 20598"/>
                  <a:gd name="connsiteY17" fmla="*/ 20026 h 144615"/>
                  <a:gd name="connsiteX18" fmla="*/ 17308 w 20598"/>
                  <a:gd name="connsiteY18" fmla="*/ 23030 h 144615"/>
                  <a:gd name="connsiteX19" fmla="*/ 18738 w 20598"/>
                  <a:gd name="connsiteY19" fmla="*/ 22315 h 144615"/>
                  <a:gd name="connsiteX20" fmla="*/ 20598 w 20598"/>
                  <a:gd name="connsiteY20" fmla="*/ 20598 h 144615"/>
                  <a:gd name="connsiteX21" fmla="*/ 0 w 20598"/>
                  <a:gd name="connsiteY21" fmla="*/ 143042 h 144615"/>
                  <a:gd name="connsiteX22" fmla="*/ 143 w 20598"/>
                  <a:gd name="connsiteY22" fmla="*/ 143900 h 144615"/>
                  <a:gd name="connsiteX23" fmla="*/ 858 w 20598"/>
                  <a:gd name="connsiteY23" fmla="*/ 144329 h 144615"/>
                  <a:gd name="connsiteX24" fmla="*/ 2003 w 20598"/>
                  <a:gd name="connsiteY24" fmla="*/ 144616 h 144615"/>
                  <a:gd name="connsiteX25" fmla="*/ 3433 w 20598"/>
                  <a:gd name="connsiteY25" fmla="*/ 143185 h 144615"/>
                  <a:gd name="connsiteX26" fmla="*/ 3433 w 20598"/>
                  <a:gd name="connsiteY26" fmla="*/ 142470 h 144615"/>
                  <a:gd name="connsiteX27" fmla="*/ 2431 w 20598"/>
                  <a:gd name="connsiteY27" fmla="*/ 142184 h 144615"/>
                  <a:gd name="connsiteX28" fmla="*/ 0 w 20598"/>
                  <a:gd name="connsiteY28" fmla="*/ 143042 h 144615"/>
                  <a:gd name="connsiteX29" fmla="*/ 16879 w 20598"/>
                  <a:gd name="connsiteY29" fmla="*/ 110714 h 144615"/>
                  <a:gd name="connsiteX30" fmla="*/ 16021 w 20598"/>
                  <a:gd name="connsiteY30" fmla="*/ 113432 h 144615"/>
                  <a:gd name="connsiteX31" fmla="*/ 16450 w 20598"/>
                  <a:gd name="connsiteY31" fmla="*/ 113718 h 144615"/>
                  <a:gd name="connsiteX32" fmla="*/ 18023 w 20598"/>
                  <a:gd name="connsiteY32" fmla="*/ 113861 h 144615"/>
                  <a:gd name="connsiteX33" fmla="*/ 18167 w 20598"/>
                  <a:gd name="connsiteY33" fmla="*/ 113003 h 144615"/>
                  <a:gd name="connsiteX34" fmla="*/ 19025 w 20598"/>
                  <a:gd name="connsiteY34" fmla="*/ 111716 h 144615"/>
                  <a:gd name="connsiteX35" fmla="*/ 19168 w 20598"/>
                  <a:gd name="connsiteY35" fmla="*/ 110285 h 144615"/>
                  <a:gd name="connsiteX36" fmla="*/ 20169 w 20598"/>
                  <a:gd name="connsiteY36" fmla="*/ 108998 h 144615"/>
                  <a:gd name="connsiteX37" fmla="*/ 19168 w 20598"/>
                  <a:gd name="connsiteY37" fmla="*/ 109284 h 144615"/>
                  <a:gd name="connsiteX38" fmla="*/ 16879 w 20598"/>
                  <a:gd name="connsiteY38" fmla="*/ 110714 h 144615"/>
                  <a:gd name="connsiteX39" fmla="*/ 14161 w 20598"/>
                  <a:gd name="connsiteY39" fmla="*/ 115578 h 144615"/>
                  <a:gd name="connsiteX40" fmla="*/ 13017 w 20598"/>
                  <a:gd name="connsiteY40" fmla="*/ 116436 h 144615"/>
                  <a:gd name="connsiteX41" fmla="*/ 13160 w 20598"/>
                  <a:gd name="connsiteY41" fmla="*/ 117437 h 144615"/>
                  <a:gd name="connsiteX42" fmla="*/ 14018 w 20598"/>
                  <a:gd name="connsiteY42" fmla="*/ 119869 h 144615"/>
                  <a:gd name="connsiteX43" fmla="*/ 15306 w 20598"/>
                  <a:gd name="connsiteY43" fmla="*/ 118296 h 144615"/>
                  <a:gd name="connsiteX44" fmla="*/ 14877 w 20598"/>
                  <a:gd name="connsiteY44" fmla="*/ 115578 h 144615"/>
                  <a:gd name="connsiteX45" fmla="*/ 14161 w 20598"/>
                  <a:gd name="connsiteY45" fmla="*/ 115578 h 14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0598" h="144615">
                    <a:moveTo>
                      <a:pt x="15877" y="2432"/>
                    </a:moveTo>
                    <a:lnTo>
                      <a:pt x="16736" y="1287"/>
                    </a:lnTo>
                    <a:lnTo>
                      <a:pt x="16736" y="429"/>
                    </a:lnTo>
                    <a:lnTo>
                      <a:pt x="16164" y="143"/>
                    </a:lnTo>
                    <a:lnTo>
                      <a:pt x="14877" y="0"/>
                    </a:lnTo>
                    <a:lnTo>
                      <a:pt x="15019" y="1716"/>
                    </a:lnTo>
                    <a:lnTo>
                      <a:pt x="15877" y="2432"/>
                    </a:lnTo>
                    <a:close/>
                    <a:moveTo>
                      <a:pt x="15162" y="76241"/>
                    </a:moveTo>
                    <a:lnTo>
                      <a:pt x="16164" y="76384"/>
                    </a:lnTo>
                    <a:lnTo>
                      <a:pt x="16879" y="76098"/>
                    </a:lnTo>
                    <a:lnTo>
                      <a:pt x="17165" y="75526"/>
                    </a:lnTo>
                    <a:lnTo>
                      <a:pt x="16450" y="74954"/>
                    </a:lnTo>
                    <a:lnTo>
                      <a:pt x="14447" y="74954"/>
                    </a:lnTo>
                    <a:lnTo>
                      <a:pt x="14591" y="75812"/>
                    </a:lnTo>
                    <a:lnTo>
                      <a:pt x="15162" y="76241"/>
                    </a:lnTo>
                    <a:close/>
                    <a:moveTo>
                      <a:pt x="20598" y="20598"/>
                    </a:moveTo>
                    <a:lnTo>
                      <a:pt x="19740" y="19454"/>
                    </a:lnTo>
                    <a:lnTo>
                      <a:pt x="19168" y="20026"/>
                    </a:lnTo>
                    <a:lnTo>
                      <a:pt x="17308" y="23030"/>
                    </a:lnTo>
                    <a:lnTo>
                      <a:pt x="18738" y="22315"/>
                    </a:lnTo>
                    <a:lnTo>
                      <a:pt x="20598" y="20598"/>
                    </a:lnTo>
                    <a:close/>
                    <a:moveTo>
                      <a:pt x="0" y="143042"/>
                    </a:moveTo>
                    <a:lnTo>
                      <a:pt x="143" y="143900"/>
                    </a:lnTo>
                    <a:lnTo>
                      <a:pt x="858" y="144329"/>
                    </a:lnTo>
                    <a:lnTo>
                      <a:pt x="2003" y="144616"/>
                    </a:lnTo>
                    <a:lnTo>
                      <a:pt x="3433" y="143185"/>
                    </a:lnTo>
                    <a:lnTo>
                      <a:pt x="3433" y="142470"/>
                    </a:lnTo>
                    <a:lnTo>
                      <a:pt x="2431" y="142184"/>
                    </a:lnTo>
                    <a:lnTo>
                      <a:pt x="0" y="143042"/>
                    </a:lnTo>
                    <a:close/>
                    <a:moveTo>
                      <a:pt x="16879" y="110714"/>
                    </a:moveTo>
                    <a:lnTo>
                      <a:pt x="16021" y="113432"/>
                    </a:lnTo>
                    <a:lnTo>
                      <a:pt x="16450" y="113718"/>
                    </a:lnTo>
                    <a:lnTo>
                      <a:pt x="18023" y="113861"/>
                    </a:lnTo>
                    <a:lnTo>
                      <a:pt x="18167" y="113003"/>
                    </a:lnTo>
                    <a:lnTo>
                      <a:pt x="19025" y="111716"/>
                    </a:lnTo>
                    <a:lnTo>
                      <a:pt x="19168" y="110285"/>
                    </a:lnTo>
                    <a:lnTo>
                      <a:pt x="20169" y="108998"/>
                    </a:lnTo>
                    <a:lnTo>
                      <a:pt x="19168" y="109284"/>
                    </a:lnTo>
                    <a:lnTo>
                      <a:pt x="16879" y="110714"/>
                    </a:lnTo>
                    <a:close/>
                    <a:moveTo>
                      <a:pt x="14161" y="115578"/>
                    </a:moveTo>
                    <a:lnTo>
                      <a:pt x="13017" y="116436"/>
                    </a:lnTo>
                    <a:lnTo>
                      <a:pt x="13160" y="117437"/>
                    </a:lnTo>
                    <a:lnTo>
                      <a:pt x="14018" y="119869"/>
                    </a:lnTo>
                    <a:lnTo>
                      <a:pt x="15306" y="118296"/>
                    </a:lnTo>
                    <a:lnTo>
                      <a:pt x="14877" y="115578"/>
                    </a:lnTo>
                    <a:lnTo>
                      <a:pt x="14161" y="11557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6" name="Freeform: Shape 465">
                <a:extLst>
                  <a:ext uri="{FF2B5EF4-FFF2-40B4-BE49-F238E27FC236}">
                    <a16:creationId xmlns:a16="http://schemas.microsoft.com/office/drawing/2014/main" id="{11B59AFF-ABC1-2E43-6549-79E4181860C3}"/>
                  </a:ext>
                  <a:ext uri="{C183D7F6-B498-43B3-948B-1728B52AA6E4}">
                    <adec:decorative xmlns:adec="http://schemas.microsoft.com/office/drawing/2017/decorative" val="1"/>
                  </a:ext>
                </a:extLst>
              </p:cNvPr>
              <p:cNvSpPr/>
              <p:nvPr/>
            </p:nvSpPr>
            <p:spPr>
              <a:xfrm>
                <a:off x="9421686" y="3873605"/>
                <a:ext cx="2145" cy="1573"/>
              </a:xfrm>
              <a:custGeom>
                <a:avLst/>
                <a:gdLst>
                  <a:gd name="connsiteX0" fmla="*/ 1430 w 2145"/>
                  <a:gd name="connsiteY0" fmla="*/ 0 h 1573"/>
                  <a:gd name="connsiteX1" fmla="*/ 429 w 2145"/>
                  <a:gd name="connsiteY1" fmla="*/ 143 h 1573"/>
                  <a:gd name="connsiteX2" fmla="*/ 143 w 2145"/>
                  <a:gd name="connsiteY2" fmla="*/ 858 h 1573"/>
                  <a:gd name="connsiteX3" fmla="*/ 0 w 2145"/>
                  <a:gd name="connsiteY3" fmla="*/ 1573 h 1573"/>
                  <a:gd name="connsiteX4" fmla="*/ 143 w 2145"/>
                  <a:gd name="connsiteY4" fmla="*/ 1573 h 1573"/>
                  <a:gd name="connsiteX5" fmla="*/ 572 w 2145"/>
                  <a:gd name="connsiteY5" fmla="*/ 1431 h 1573"/>
                  <a:gd name="connsiteX6" fmla="*/ 2003 w 2145"/>
                  <a:gd name="connsiteY6" fmla="*/ 858 h 1573"/>
                  <a:gd name="connsiteX7" fmla="*/ 2146 w 2145"/>
                  <a:gd name="connsiteY7" fmla="*/ 715 h 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 h="1573">
                    <a:moveTo>
                      <a:pt x="1430" y="0"/>
                    </a:moveTo>
                    <a:lnTo>
                      <a:pt x="429" y="143"/>
                    </a:lnTo>
                    <a:lnTo>
                      <a:pt x="143" y="858"/>
                    </a:lnTo>
                    <a:lnTo>
                      <a:pt x="0" y="1573"/>
                    </a:lnTo>
                    <a:lnTo>
                      <a:pt x="143" y="1573"/>
                    </a:lnTo>
                    <a:lnTo>
                      <a:pt x="572" y="1431"/>
                    </a:lnTo>
                    <a:lnTo>
                      <a:pt x="2003" y="858"/>
                    </a:lnTo>
                    <a:lnTo>
                      <a:pt x="2146" y="71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7" name="Freeform: Shape 466">
                <a:extLst>
                  <a:ext uri="{FF2B5EF4-FFF2-40B4-BE49-F238E27FC236}">
                    <a16:creationId xmlns:a16="http://schemas.microsoft.com/office/drawing/2014/main" id="{A742DEE9-EA91-9657-7A3B-4B26A9C0B114}"/>
                  </a:ext>
                  <a:ext uri="{C183D7F6-B498-43B3-948B-1728B52AA6E4}">
                    <adec:decorative xmlns:adec="http://schemas.microsoft.com/office/drawing/2017/decorative" val="1"/>
                  </a:ext>
                </a:extLst>
              </p:cNvPr>
              <p:cNvSpPr/>
              <p:nvPr/>
            </p:nvSpPr>
            <p:spPr>
              <a:xfrm>
                <a:off x="8644682" y="2825393"/>
                <a:ext cx="970826" cy="400517"/>
              </a:xfrm>
              <a:custGeom>
                <a:avLst/>
                <a:gdLst>
                  <a:gd name="connsiteX0" fmla="*/ 970827 w 970826"/>
                  <a:gd name="connsiteY0" fmla="*/ 205981 h 400517"/>
                  <a:gd name="connsiteX1" fmla="*/ 969825 w 970826"/>
                  <a:gd name="connsiteY1" fmla="*/ 204121 h 400517"/>
                  <a:gd name="connsiteX2" fmla="*/ 967537 w 970826"/>
                  <a:gd name="connsiteY2" fmla="*/ 201403 h 400517"/>
                  <a:gd name="connsiteX3" fmla="*/ 966679 w 970826"/>
                  <a:gd name="connsiteY3" fmla="*/ 199544 h 400517"/>
                  <a:gd name="connsiteX4" fmla="*/ 966536 w 970826"/>
                  <a:gd name="connsiteY4" fmla="*/ 197112 h 400517"/>
                  <a:gd name="connsiteX5" fmla="*/ 965248 w 970826"/>
                  <a:gd name="connsiteY5" fmla="*/ 194824 h 400517"/>
                  <a:gd name="connsiteX6" fmla="*/ 961815 w 970826"/>
                  <a:gd name="connsiteY6" fmla="*/ 192106 h 400517"/>
                  <a:gd name="connsiteX7" fmla="*/ 959670 w 970826"/>
                  <a:gd name="connsiteY7" fmla="*/ 190818 h 400517"/>
                  <a:gd name="connsiteX8" fmla="*/ 955092 w 970826"/>
                  <a:gd name="connsiteY8" fmla="*/ 185955 h 400517"/>
                  <a:gd name="connsiteX9" fmla="*/ 953518 w 970826"/>
                  <a:gd name="connsiteY9" fmla="*/ 184954 h 400517"/>
                  <a:gd name="connsiteX10" fmla="*/ 953090 w 970826"/>
                  <a:gd name="connsiteY10" fmla="*/ 184095 h 400517"/>
                  <a:gd name="connsiteX11" fmla="*/ 952518 w 970826"/>
                  <a:gd name="connsiteY11" fmla="*/ 182522 h 400517"/>
                  <a:gd name="connsiteX12" fmla="*/ 950801 w 970826"/>
                  <a:gd name="connsiteY12" fmla="*/ 181807 h 400517"/>
                  <a:gd name="connsiteX13" fmla="*/ 948655 w 970826"/>
                  <a:gd name="connsiteY13" fmla="*/ 180519 h 400517"/>
                  <a:gd name="connsiteX14" fmla="*/ 947368 w 970826"/>
                  <a:gd name="connsiteY14" fmla="*/ 179232 h 400517"/>
                  <a:gd name="connsiteX15" fmla="*/ 946653 w 970826"/>
                  <a:gd name="connsiteY15" fmla="*/ 176943 h 400517"/>
                  <a:gd name="connsiteX16" fmla="*/ 946224 w 970826"/>
                  <a:gd name="connsiteY16" fmla="*/ 175513 h 400517"/>
                  <a:gd name="connsiteX17" fmla="*/ 944221 w 970826"/>
                  <a:gd name="connsiteY17" fmla="*/ 174368 h 400517"/>
                  <a:gd name="connsiteX18" fmla="*/ 942361 w 970826"/>
                  <a:gd name="connsiteY18" fmla="*/ 173653 h 400517"/>
                  <a:gd name="connsiteX19" fmla="*/ 940073 w 970826"/>
                  <a:gd name="connsiteY19" fmla="*/ 172795 h 400517"/>
                  <a:gd name="connsiteX20" fmla="*/ 936497 w 970826"/>
                  <a:gd name="connsiteY20" fmla="*/ 171651 h 400517"/>
                  <a:gd name="connsiteX21" fmla="*/ 934351 w 970826"/>
                  <a:gd name="connsiteY21" fmla="*/ 169076 h 400517"/>
                  <a:gd name="connsiteX22" fmla="*/ 930632 w 970826"/>
                  <a:gd name="connsiteY22" fmla="*/ 164498 h 400517"/>
                  <a:gd name="connsiteX23" fmla="*/ 928629 w 970826"/>
                  <a:gd name="connsiteY23" fmla="*/ 162925 h 400517"/>
                  <a:gd name="connsiteX24" fmla="*/ 920762 w 970826"/>
                  <a:gd name="connsiteY24" fmla="*/ 162353 h 400517"/>
                  <a:gd name="connsiteX25" fmla="*/ 917901 w 970826"/>
                  <a:gd name="connsiteY25" fmla="*/ 161209 h 400517"/>
                  <a:gd name="connsiteX26" fmla="*/ 914754 w 970826"/>
                  <a:gd name="connsiteY26" fmla="*/ 161495 h 400517"/>
                  <a:gd name="connsiteX27" fmla="*/ 912895 w 970826"/>
                  <a:gd name="connsiteY27" fmla="*/ 162353 h 400517"/>
                  <a:gd name="connsiteX28" fmla="*/ 908747 w 970826"/>
                  <a:gd name="connsiteY28" fmla="*/ 162210 h 400517"/>
                  <a:gd name="connsiteX29" fmla="*/ 906601 w 970826"/>
                  <a:gd name="connsiteY29" fmla="*/ 162782 h 400517"/>
                  <a:gd name="connsiteX30" fmla="*/ 903740 w 970826"/>
                  <a:gd name="connsiteY30" fmla="*/ 165786 h 400517"/>
                  <a:gd name="connsiteX31" fmla="*/ 900164 w 970826"/>
                  <a:gd name="connsiteY31" fmla="*/ 169791 h 400517"/>
                  <a:gd name="connsiteX32" fmla="*/ 897017 w 970826"/>
                  <a:gd name="connsiteY32" fmla="*/ 172223 h 400517"/>
                  <a:gd name="connsiteX33" fmla="*/ 894871 w 970826"/>
                  <a:gd name="connsiteY33" fmla="*/ 174655 h 400517"/>
                  <a:gd name="connsiteX34" fmla="*/ 893870 w 970826"/>
                  <a:gd name="connsiteY34" fmla="*/ 175656 h 400517"/>
                  <a:gd name="connsiteX35" fmla="*/ 892010 w 970826"/>
                  <a:gd name="connsiteY35" fmla="*/ 175084 h 400517"/>
                  <a:gd name="connsiteX36" fmla="*/ 889293 w 970826"/>
                  <a:gd name="connsiteY36" fmla="*/ 172223 h 400517"/>
                  <a:gd name="connsiteX37" fmla="*/ 885431 w 970826"/>
                  <a:gd name="connsiteY37" fmla="*/ 169648 h 400517"/>
                  <a:gd name="connsiteX38" fmla="*/ 881855 w 970826"/>
                  <a:gd name="connsiteY38" fmla="*/ 168504 h 400517"/>
                  <a:gd name="connsiteX39" fmla="*/ 880281 w 970826"/>
                  <a:gd name="connsiteY39" fmla="*/ 167932 h 400517"/>
                  <a:gd name="connsiteX40" fmla="*/ 876133 w 970826"/>
                  <a:gd name="connsiteY40" fmla="*/ 167216 h 400517"/>
                  <a:gd name="connsiteX41" fmla="*/ 872843 w 970826"/>
                  <a:gd name="connsiteY41" fmla="*/ 167502 h 400517"/>
                  <a:gd name="connsiteX42" fmla="*/ 868694 w 970826"/>
                  <a:gd name="connsiteY42" fmla="*/ 168504 h 400517"/>
                  <a:gd name="connsiteX43" fmla="*/ 864547 w 970826"/>
                  <a:gd name="connsiteY43" fmla="*/ 168218 h 400517"/>
                  <a:gd name="connsiteX44" fmla="*/ 862687 w 970826"/>
                  <a:gd name="connsiteY44" fmla="*/ 167645 h 400517"/>
                  <a:gd name="connsiteX45" fmla="*/ 860112 w 970826"/>
                  <a:gd name="connsiteY45" fmla="*/ 167789 h 400517"/>
                  <a:gd name="connsiteX46" fmla="*/ 855392 w 970826"/>
                  <a:gd name="connsiteY46" fmla="*/ 170363 h 400517"/>
                  <a:gd name="connsiteX47" fmla="*/ 852960 w 970826"/>
                  <a:gd name="connsiteY47" fmla="*/ 173367 h 400517"/>
                  <a:gd name="connsiteX48" fmla="*/ 850099 w 970826"/>
                  <a:gd name="connsiteY48" fmla="*/ 174225 h 400517"/>
                  <a:gd name="connsiteX49" fmla="*/ 847381 w 970826"/>
                  <a:gd name="connsiteY49" fmla="*/ 172366 h 400517"/>
                  <a:gd name="connsiteX50" fmla="*/ 844378 w 970826"/>
                  <a:gd name="connsiteY50" fmla="*/ 169934 h 400517"/>
                  <a:gd name="connsiteX51" fmla="*/ 841517 w 970826"/>
                  <a:gd name="connsiteY51" fmla="*/ 167073 h 400517"/>
                  <a:gd name="connsiteX52" fmla="*/ 839801 w 970826"/>
                  <a:gd name="connsiteY52" fmla="*/ 164355 h 400517"/>
                  <a:gd name="connsiteX53" fmla="*/ 838799 w 970826"/>
                  <a:gd name="connsiteY53" fmla="*/ 157203 h 400517"/>
                  <a:gd name="connsiteX54" fmla="*/ 842232 w 970826"/>
                  <a:gd name="connsiteY54" fmla="*/ 155058 h 400517"/>
                  <a:gd name="connsiteX55" fmla="*/ 846666 w 970826"/>
                  <a:gd name="connsiteY55" fmla="*/ 152769 h 400517"/>
                  <a:gd name="connsiteX56" fmla="*/ 846953 w 970826"/>
                  <a:gd name="connsiteY56" fmla="*/ 148907 h 400517"/>
                  <a:gd name="connsiteX57" fmla="*/ 846809 w 970826"/>
                  <a:gd name="connsiteY57" fmla="*/ 144759 h 400517"/>
                  <a:gd name="connsiteX58" fmla="*/ 847668 w 970826"/>
                  <a:gd name="connsiteY58" fmla="*/ 140038 h 400517"/>
                  <a:gd name="connsiteX59" fmla="*/ 851672 w 970826"/>
                  <a:gd name="connsiteY59" fmla="*/ 135604 h 400517"/>
                  <a:gd name="connsiteX60" fmla="*/ 853962 w 970826"/>
                  <a:gd name="connsiteY60" fmla="*/ 132028 h 400517"/>
                  <a:gd name="connsiteX61" fmla="*/ 854248 w 970826"/>
                  <a:gd name="connsiteY61" fmla="*/ 129739 h 400517"/>
                  <a:gd name="connsiteX62" fmla="*/ 856107 w 970826"/>
                  <a:gd name="connsiteY62" fmla="*/ 126020 h 400517"/>
                  <a:gd name="connsiteX63" fmla="*/ 857966 w 970826"/>
                  <a:gd name="connsiteY63" fmla="*/ 122158 h 400517"/>
                  <a:gd name="connsiteX64" fmla="*/ 860541 w 970826"/>
                  <a:gd name="connsiteY64" fmla="*/ 117008 h 400517"/>
                  <a:gd name="connsiteX65" fmla="*/ 865262 w 970826"/>
                  <a:gd name="connsiteY65" fmla="*/ 107711 h 400517"/>
                  <a:gd name="connsiteX66" fmla="*/ 870984 w 970826"/>
                  <a:gd name="connsiteY66" fmla="*/ 96840 h 400517"/>
                  <a:gd name="connsiteX67" fmla="*/ 873701 w 970826"/>
                  <a:gd name="connsiteY67" fmla="*/ 91404 h 400517"/>
                  <a:gd name="connsiteX68" fmla="*/ 872271 w 970826"/>
                  <a:gd name="connsiteY68" fmla="*/ 89258 h 400517"/>
                  <a:gd name="connsiteX69" fmla="*/ 869839 w 970826"/>
                  <a:gd name="connsiteY69" fmla="*/ 87542 h 400517"/>
                  <a:gd name="connsiteX70" fmla="*/ 863688 w 970826"/>
                  <a:gd name="connsiteY70" fmla="*/ 85253 h 400517"/>
                  <a:gd name="connsiteX71" fmla="*/ 859683 w 970826"/>
                  <a:gd name="connsiteY71" fmla="*/ 84109 h 400517"/>
                  <a:gd name="connsiteX72" fmla="*/ 857251 w 970826"/>
                  <a:gd name="connsiteY72" fmla="*/ 83966 h 400517"/>
                  <a:gd name="connsiteX73" fmla="*/ 850957 w 970826"/>
                  <a:gd name="connsiteY73" fmla="*/ 86254 h 400517"/>
                  <a:gd name="connsiteX74" fmla="*/ 846953 w 970826"/>
                  <a:gd name="connsiteY74" fmla="*/ 88114 h 400517"/>
                  <a:gd name="connsiteX75" fmla="*/ 844663 w 970826"/>
                  <a:gd name="connsiteY75" fmla="*/ 89115 h 400517"/>
                  <a:gd name="connsiteX76" fmla="*/ 840659 w 970826"/>
                  <a:gd name="connsiteY76" fmla="*/ 88972 h 400517"/>
                  <a:gd name="connsiteX77" fmla="*/ 835938 w 970826"/>
                  <a:gd name="connsiteY77" fmla="*/ 88543 h 400517"/>
                  <a:gd name="connsiteX78" fmla="*/ 833935 w 970826"/>
                  <a:gd name="connsiteY78" fmla="*/ 87971 h 400517"/>
                  <a:gd name="connsiteX79" fmla="*/ 831217 w 970826"/>
                  <a:gd name="connsiteY79" fmla="*/ 86397 h 400517"/>
                  <a:gd name="connsiteX80" fmla="*/ 825925 w 970826"/>
                  <a:gd name="connsiteY80" fmla="*/ 82106 h 400517"/>
                  <a:gd name="connsiteX81" fmla="*/ 823064 w 970826"/>
                  <a:gd name="connsiteY81" fmla="*/ 78959 h 400517"/>
                  <a:gd name="connsiteX82" fmla="*/ 819346 w 970826"/>
                  <a:gd name="connsiteY82" fmla="*/ 77243 h 400517"/>
                  <a:gd name="connsiteX83" fmla="*/ 815197 w 970826"/>
                  <a:gd name="connsiteY83" fmla="*/ 75240 h 400517"/>
                  <a:gd name="connsiteX84" fmla="*/ 813194 w 970826"/>
                  <a:gd name="connsiteY84" fmla="*/ 74811 h 400517"/>
                  <a:gd name="connsiteX85" fmla="*/ 809476 w 970826"/>
                  <a:gd name="connsiteY85" fmla="*/ 74954 h 400517"/>
                  <a:gd name="connsiteX86" fmla="*/ 804469 w 970826"/>
                  <a:gd name="connsiteY86" fmla="*/ 74382 h 400517"/>
                  <a:gd name="connsiteX87" fmla="*/ 801751 w 970826"/>
                  <a:gd name="connsiteY87" fmla="*/ 73667 h 400517"/>
                  <a:gd name="connsiteX88" fmla="*/ 799463 w 970826"/>
                  <a:gd name="connsiteY88" fmla="*/ 74239 h 400517"/>
                  <a:gd name="connsiteX89" fmla="*/ 794885 w 970826"/>
                  <a:gd name="connsiteY89" fmla="*/ 76385 h 400517"/>
                  <a:gd name="connsiteX90" fmla="*/ 789163 w 970826"/>
                  <a:gd name="connsiteY90" fmla="*/ 80390 h 400517"/>
                  <a:gd name="connsiteX91" fmla="*/ 784729 w 970826"/>
                  <a:gd name="connsiteY91" fmla="*/ 81963 h 400517"/>
                  <a:gd name="connsiteX92" fmla="*/ 779866 w 970826"/>
                  <a:gd name="connsiteY92" fmla="*/ 84109 h 400517"/>
                  <a:gd name="connsiteX93" fmla="*/ 776003 w 970826"/>
                  <a:gd name="connsiteY93" fmla="*/ 86684 h 400517"/>
                  <a:gd name="connsiteX94" fmla="*/ 772141 w 970826"/>
                  <a:gd name="connsiteY94" fmla="*/ 89401 h 400517"/>
                  <a:gd name="connsiteX95" fmla="*/ 767564 w 970826"/>
                  <a:gd name="connsiteY95" fmla="*/ 92405 h 400517"/>
                  <a:gd name="connsiteX96" fmla="*/ 765275 w 970826"/>
                  <a:gd name="connsiteY96" fmla="*/ 96553 h 400517"/>
                  <a:gd name="connsiteX97" fmla="*/ 764274 w 970826"/>
                  <a:gd name="connsiteY97" fmla="*/ 99557 h 400517"/>
                  <a:gd name="connsiteX98" fmla="*/ 759983 w 970826"/>
                  <a:gd name="connsiteY98" fmla="*/ 101417 h 400517"/>
                  <a:gd name="connsiteX99" fmla="*/ 756693 w 970826"/>
                  <a:gd name="connsiteY99" fmla="*/ 103133 h 400517"/>
                  <a:gd name="connsiteX100" fmla="*/ 753403 w 970826"/>
                  <a:gd name="connsiteY100" fmla="*/ 103849 h 400517"/>
                  <a:gd name="connsiteX101" fmla="*/ 747252 w 970826"/>
                  <a:gd name="connsiteY101" fmla="*/ 102847 h 400517"/>
                  <a:gd name="connsiteX102" fmla="*/ 743676 w 970826"/>
                  <a:gd name="connsiteY102" fmla="*/ 103563 h 400517"/>
                  <a:gd name="connsiteX103" fmla="*/ 734807 w 970826"/>
                  <a:gd name="connsiteY103" fmla="*/ 106996 h 400517"/>
                  <a:gd name="connsiteX104" fmla="*/ 730373 w 970826"/>
                  <a:gd name="connsiteY104" fmla="*/ 107425 h 400517"/>
                  <a:gd name="connsiteX105" fmla="*/ 727369 w 970826"/>
                  <a:gd name="connsiteY105" fmla="*/ 107854 h 400517"/>
                  <a:gd name="connsiteX106" fmla="*/ 724365 w 970826"/>
                  <a:gd name="connsiteY106" fmla="*/ 107997 h 400517"/>
                  <a:gd name="connsiteX107" fmla="*/ 719502 w 970826"/>
                  <a:gd name="connsiteY107" fmla="*/ 108855 h 400517"/>
                  <a:gd name="connsiteX108" fmla="*/ 717642 w 970826"/>
                  <a:gd name="connsiteY108" fmla="*/ 109570 h 400517"/>
                  <a:gd name="connsiteX109" fmla="*/ 715067 w 970826"/>
                  <a:gd name="connsiteY109" fmla="*/ 110286 h 400517"/>
                  <a:gd name="connsiteX110" fmla="*/ 712350 w 970826"/>
                  <a:gd name="connsiteY110" fmla="*/ 109713 h 400517"/>
                  <a:gd name="connsiteX111" fmla="*/ 708345 w 970826"/>
                  <a:gd name="connsiteY111" fmla="*/ 111716 h 400517"/>
                  <a:gd name="connsiteX112" fmla="*/ 697044 w 970826"/>
                  <a:gd name="connsiteY112" fmla="*/ 117152 h 400517"/>
                  <a:gd name="connsiteX113" fmla="*/ 693468 w 970826"/>
                  <a:gd name="connsiteY113" fmla="*/ 118010 h 400517"/>
                  <a:gd name="connsiteX114" fmla="*/ 691036 w 970826"/>
                  <a:gd name="connsiteY114" fmla="*/ 118153 h 400517"/>
                  <a:gd name="connsiteX115" fmla="*/ 688032 w 970826"/>
                  <a:gd name="connsiteY115" fmla="*/ 116293 h 400517"/>
                  <a:gd name="connsiteX116" fmla="*/ 684886 w 970826"/>
                  <a:gd name="connsiteY116" fmla="*/ 115006 h 400517"/>
                  <a:gd name="connsiteX117" fmla="*/ 681738 w 970826"/>
                  <a:gd name="connsiteY117" fmla="*/ 115149 h 400517"/>
                  <a:gd name="connsiteX118" fmla="*/ 678020 w 970826"/>
                  <a:gd name="connsiteY118" fmla="*/ 117008 h 400517"/>
                  <a:gd name="connsiteX119" fmla="*/ 671869 w 970826"/>
                  <a:gd name="connsiteY119" fmla="*/ 115578 h 400517"/>
                  <a:gd name="connsiteX120" fmla="*/ 664431 w 970826"/>
                  <a:gd name="connsiteY120" fmla="*/ 114291 h 400517"/>
                  <a:gd name="connsiteX121" fmla="*/ 657707 w 970826"/>
                  <a:gd name="connsiteY121" fmla="*/ 113003 h 400517"/>
                  <a:gd name="connsiteX122" fmla="*/ 655419 w 970826"/>
                  <a:gd name="connsiteY122" fmla="*/ 112002 h 400517"/>
                  <a:gd name="connsiteX123" fmla="*/ 648982 w 970826"/>
                  <a:gd name="connsiteY123" fmla="*/ 110572 h 400517"/>
                  <a:gd name="connsiteX124" fmla="*/ 639398 w 970826"/>
                  <a:gd name="connsiteY124" fmla="*/ 110572 h 400517"/>
                  <a:gd name="connsiteX125" fmla="*/ 633676 w 970826"/>
                  <a:gd name="connsiteY125" fmla="*/ 110429 h 400517"/>
                  <a:gd name="connsiteX126" fmla="*/ 630100 w 970826"/>
                  <a:gd name="connsiteY126" fmla="*/ 111001 h 400517"/>
                  <a:gd name="connsiteX127" fmla="*/ 627382 w 970826"/>
                  <a:gd name="connsiteY127" fmla="*/ 110286 h 400517"/>
                  <a:gd name="connsiteX128" fmla="*/ 623806 w 970826"/>
                  <a:gd name="connsiteY128" fmla="*/ 108140 h 400517"/>
                  <a:gd name="connsiteX129" fmla="*/ 618085 w 970826"/>
                  <a:gd name="connsiteY129" fmla="*/ 103133 h 400517"/>
                  <a:gd name="connsiteX130" fmla="*/ 614509 w 970826"/>
                  <a:gd name="connsiteY130" fmla="*/ 101560 h 400517"/>
                  <a:gd name="connsiteX131" fmla="*/ 612650 w 970826"/>
                  <a:gd name="connsiteY131" fmla="*/ 100416 h 400517"/>
                  <a:gd name="connsiteX132" fmla="*/ 611935 w 970826"/>
                  <a:gd name="connsiteY132" fmla="*/ 98270 h 400517"/>
                  <a:gd name="connsiteX133" fmla="*/ 610504 w 970826"/>
                  <a:gd name="connsiteY133" fmla="*/ 97984 h 400517"/>
                  <a:gd name="connsiteX134" fmla="*/ 609645 w 970826"/>
                  <a:gd name="connsiteY134" fmla="*/ 96553 h 400517"/>
                  <a:gd name="connsiteX135" fmla="*/ 609789 w 970826"/>
                  <a:gd name="connsiteY135" fmla="*/ 94694 h 400517"/>
                  <a:gd name="connsiteX136" fmla="*/ 609645 w 970826"/>
                  <a:gd name="connsiteY136" fmla="*/ 90403 h 400517"/>
                  <a:gd name="connsiteX137" fmla="*/ 610075 w 970826"/>
                  <a:gd name="connsiteY137" fmla="*/ 87399 h 400517"/>
                  <a:gd name="connsiteX138" fmla="*/ 609074 w 970826"/>
                  <a:gd name="connsiteY138" fmla="*/ 86541 h 400517"/>
                  <a:gd name="connsiteX139" fmla="*/ 605211 w 970826"/>
                  <a:gd name="connsiteY139" fmla="*/ 85968 h 400517"/>
                  <a:gd name="connsiteX140" fmla="*/ 600491 w 970826"/>
                  <a:gd name="connsiteY140" fmla="*/ 85110 h 400517"/>
                  <a:gd name="connsiteX141" fmla="*/ 591908 w 970826"/>
                  <a:gd name="connsiteY141" fmla="*/ 84967 h 400517"/>
                  <a:gd name="connsiteX142" fmla="*/ 588475 w 970826"/>
                  <a:gd name="connsiteY142" fmla="*/ 84824 h 400517"/>
                  <a:gd name="connsiteX143" fmla="*/ 585758 w 970826"/>
                  <a:gd name="connsiteY143" fmla="*/ 83108 h 400517"/>
                  <a:gd name="connsiteX144" fmla="*/ 582610 w 970826"/>
                  <a:gd name="connsiteY144" fmla="*/ 80962 h 400517"/>
                  <a:gd name="connsiteX145" fmla="*/ 579607 w 970826"/>
                  <a:gd name="connsiteY145" fmla="*/ 76671 h 400517"/>
                  <a:gd name="connsiteX146" fmla="*/ 577032 w 970826"/>
                  <a:gd name="connsiteY146" fmla="*/ 74668 h 400517"/>
                  <a:gd name="connsiteX147" fmla="*/ 572740 w 970826"/>
                  <a:gd name="connsiteY147" fmla="*/ 72093 h 400517"/>
                  <a:gd name="connsiteX148" fmla="*/ 568592 w 970826"/>
                  <a:gd name="connsiteY148" fmla="*/ 71521 h 400517"/>
                  <a:gd name="connsiteX149" fmla="*/ 562299 w 970826"/>
                  <a:gd name="connsiteY149" fmla="*/ 71950 h 400517"/>
                  <a:gd name="connsiteX150" fmla="*/ 557721 w 970826"/>
                  <a:gd name="connsiteY150" fmla="*/ 72379 h 400517"/>
                  <a:gd name="connsiteX151" fmla="*/ 553716 w 970826"/>
                  <a:gd name="connsiteY151" fmla="*/ 71378 h 400517"/>
                  <a:gd name="connsiteX152" fmla="*/ 551142 w 970826"/>
                  <a:gd name="connsiteY152" fmla="*/ 69948 h 400517"/>
                  <a:gd name="connsiteX153" fmla="*/ 547422 w 970826"/>
                  <a:gd name="connsiteY153" fmla="*/ 68374 h 400517"/>
                  <a:gd name="connsiteX154" fmla="*/ 541987 w 970826"/>
                  <a:gd name="connsiteY154" fmla="*/ 68088 h 400517"/>
                  <a:gd name="connsiteX155" fmla="*/ 537409 w 970826"/>
                  <a:gd name="connsiteY155" fmla="*/ 67087 h 400517"/>
                  <a:gd name="connsiteX156" fmla="*/ 532546 w 970826"/>
                  <a:gd name="connsiteY156" fmla="*/ 65799 h 400517"/>
                  <a:gd name="connsiteX157" fmla="*/ 529113 w 970826"/>
                  <a:gd name="connsiteY157" fmla="*/ 66229 h 400517"/>
                  <a:gd name="connsiteX158" fmla="*/ 526681 w 970826"/>
                  <a:gd name="connsiteY158" fmla="*/ 67516 h 400517"/>
                  <a:gd name="connsiteX159" fmla="*/ 523820 w 970826"/>
                  <a:gd name="connsiteY159" fmla="*/ 69089 h 400517"/>
                  <a:gd name="connsiteX160" fmla="*/ 520244 w 970826"/>
                  <a:gd name="connsiteY160" fmla="*/ 69376 h 400517"/>
                  <a:gd name="connsiteX161" fmla="*/ 511519 w 970826"/>
                  <a:gd name="connsiteY161" fmla="*/ 70949 h 400517"/>
                  <a:gd name="connsiteX162" fmla="*/ 508801 w 970826"/>
                  <a:gd name="connsiteY162" fmla="*/ 71950 h 400517"/>
                  <a:gd name="connsiteX163" fmla="*/ 504938 w 970826"/>
                  <a:gd name="connsiteY163" fmla="*/ 72379 h 400517"/>
                  <a:gd name="connsiteX164" fmla="*/ 501506 w 970826"/>
                  <a:gd name="connsiteY164" fmla="*/ 73524 h 400517"/>
                  <a:gd name="connsiteX165" fmla="*/ 498645 w 970826"/>
                  <a:gd name="connsiteY165" fmla="*/ 75955 h 400517"/>
                  <a:gd name="connsiteX166" fmla="*/ 496213 w 970826"/>
                  <a:gd name="connsiteY166" fmla="*/ 77815 h 400517"/>
                  <a:gd name="connsiteX167" fmla="*/ 493209 w 970826"/>
                  <a:gd name="connsiteY167" fmla="*/ 78387 h 400517"/>
                  <a:gd name="connsiteX168" fmla="*/ 489633 w 970826"/>
                  <a:gd name="connsiteY168" fmla="*/ 78244 h 400517"/>
                  <a:gd name="connsiteX169" fmla="*/ 486486 w 970826"/>
                  <a:gd name="connsiteY169" fmla="*/ 77672 h 400517"/>
                  <a:gd name="connsiteX170" fmla="*/ 484913 w 970826"/>
                  <a:gd name="connsiteY170" fmla="*/ 77529 h 400517"/>
                  <a:gd name="connsiteX171" fmla="*/ 482481 w 970826"/>
                  <a:gd name="connsiteY171" fmla="*/ 78387 h 400517"/>
                  <a:gd name="connsiteX172" fmla="*/ 479763 w 970826"/>
                  <a:gd name="connsiteY172" fmla="*/ 78959 h 400517"/>
                  <a:gd name="connsiteX173" fmla="*/ 475615 w 970826"/>
                  <a:gd name="connsiteY173" fmla="*/ 77958 h 400517"/>
                  <a:gd name="connsiteX174" fmla="*/ 473327 w 970826"/>
                  <a:gd name="connsiteY174" fmla="*/ 77100 h 400517"/>
                  <a:gd name="connsiteX175" fmla="*/ 469751 w 970826"/>
                  <a:gd name="connsiteY175" fmla="*/ 76528 h 400517"/>
                  <a:gd name="connsiteX176" fmla="*/ 467748 w 970826"/>
                  <a:gd name="connsiteY176" fmla="*/ 73953 h 400517"/>
                  <a:gd name="connsiteX177" fmla="*/ 465459 w 970826"/>
                  <a:gd name="connsiteY177" fmla="*/ 72952 h 400517"/>
                  <a:gd name="connsiteX178" fmla="*/ 461883 w 970826"/>
                  <a:gd name="connsiteY178" fmla="*/ 72522 h 400517"/>
                  <a:gd name="connsiteX179" fmla="*/ 456447 w 970826"/>
                  <a:gd name="connsiteY179" fmla="*/ 71235 h 400517"/>
                  <a:gd name="connsiteX180" fmla="*/ 453587 w 970826"/>
                  <a:gd name="connsiteY180" fmla="*/ 69948 h 400517"/>
                  <a:gd name="connsiteX181" fmla="*/ 451012 w 970826"/>
                  <a:gd name="connsiteY181" fmla="*/ 69232 h 400517"/>
                  <a:gd name="connsiteX182" fmla="*/ 446863 w 970826"/>
                  <a:gd name="connsiteY182" fmla="*/ 66229 h 400517"/>
                  <a:gd name="connsiteX183" fmla="*/ 444575 w 970826"/>
                  <a:gd name="connsiteY183" fmla="*/ 63654 h 400517"/>
                  <a:gd name="connsiteX184" fmla="*/ 442716 w 970826"/>
                  <a:gd name="connsiteY184" fmla="*/ 63225 h 400517"/>
                  <a:gd name="connsiteX185" fmla="*/ 440570 w 970826"/>
                  <a:gd name="connsiteY185" fmla="*/ 62939 h 400517"/>
                  <a:gd name="connsiteX186" fmla="*/ 439139 w 970826"/>
                  <a:gd name="connsiteY186" fmla="*/ 61365 h 400517"/>
                  <a:gd name="connsiteX187" fmla="*/ 438996 w 970826"/>
                  <a:gd name="connsiteY187" fmla="*/ 59362 h 400517"/>
                  <a:gd name="connsiteX188" fmla="*/ 439568 w 970826"/>
                  <a:gd name="connsiteY188" fmla="*/ 58075 h 400517"/>
                  <a:gd name="connsiteX189" fmla="*/ 439998 w 970826"/>
                  <a:gd name="connsiteY189" fmla="*/ 56073 h 400517"/>
                  <a:gd name="connsiteX190" fmla="*/ 438710 w 970826"/>
                  <a:gd name="connsiteY190" fmla="*/ 54070 h 400517"/>
                  <a:gd name="connsiteX191" fmla="*/ 437566 w 970826"/>
                  <a:gd name="connsiteY191" fmla="*/ 53069 h 400517"/>
                  <a:gd name="connsiteX192" fmla="*/ 436993 w 970826"/>
                  <a:gd name="connsiteY192" fmla="*/ 51638 h 400517"/>
                  <a:gd name="connsiteX193" fmla="*/ 437280 w 970826"/>
                  <a:gd name="connsiteY193" fmla="*/ 48777 h 400517"/>
                  <a:gd name="connsiteX194" fmla="*/ 436708 w 970826"/>
                  <a:gd name="connsiteY194" fmla="*/ 45917 h 400517"/>
                  <a:gd name="connsiteX195" fmla="*/ 436278 w 970826"/>
                  <a:gd name="connsiteY195" fmla="*/ 42770 h 400517"/>
                  <a:gd name="connsiteX196" fmla="*/ 434991 w 970826"/>
                  <a:gd name="connsiteY196" fmla="*/ 40481 h 400517"/>
                  <a:gd name="connsiteX197" fmla="*/ 434705 w 970826"/>
                  <a:gd name="connsiteY197" fmla="*/ 36190 h 400517"/>
                  <a:gd name="connsiteX198" fmla="*/ 435277 w 970826"/>
                  <a:gd name="connsiteY198" fmla="*/ 34473 h 400517"/>
                  <a:gd name="connsiteX199" fmla="*/ 435134 w 970826"/>
                  <a:gd name="connsiteY199" fmla="*/ 32328 h 400517"/>
                  <a:gd name="connsiteX200" fmla="*/ 433847 w 970826"/>
                  <a:gd name="connsiteY200" fmla="*/ 30754 h 400517"/>
                  <a:gd name="connsiteX201" fmla="*/ 429841 w 970826"/>
                  <a:gd name="connsiteY201" fmla="*/ 29610 h 400517"/>
                  <a:gd name="connsiteX202" fmla="*/ 424978 w 970826"/>
                  <a:gd name="connsiteY202" fmla="*/ 28036 h 400517"/>
                  <a:gd name="connsiteX203" fmla="*/ 417540 w 970826"/>
                  <a:gd name="connsiteY203" fmla="*/ 26177 h 400517"/>
                  <a:gd name="connsiteX204" fmla="*/ 414250 w 970826"/>
                  <a:gd name="connsiteY204" fmla="*/ 26034 h 400517"/>
                  <a:gd name="connsiteX205" fmla="*/ 411818 w 970826"/>
                  <a:gd name="connsiteY205" fmla="*/ 26749 h 400517"/>
                  <a:gd name="connsiteX206" fmla="*/ 409386 w 970826"/>
                  <a:gd name="connsiteY206" fmla="*/ 25891 h 400517"/>
                  <a:gd name="connsiteX207" fmla="*/ 406955 w 970826"/>
                  <a:gd name="connsiteY207" fmla="*/ 24317 h 400517"/>
                  <a:gd name="connsiteX208" fmla="*/ 402806 w 970826"/>
                  <a:gd name="connsiteY208" fmla="*/ 22744 h 400517"/>
                  <a:gd name="connsiteX209" fmla="*/ 397371 w 970826"/>
                  <a:gd name="connsiteY209" fmla="*/ 20598 h 400517"/>
                  <a:gd name="connsiteX210" fmla="*/ 391506 w 970826"/>
                  <a:gd name="connsiteY210" fmla="*/ 18309 h 400517"/>
                  <a:gd name="connsiteX211" fmla="*/ 386214 w 970826"/>
                  <a:gd name="connsiteY211" fmla="*/ 16307 h 400517"/>
                  <a:gd name="connsiteX212" fmla="*/ 384211 w 970826"/>
                  <a:gd name="connsiteY212" fmla="*/ 15735 h 400517"/>
                  <a:gd name="connsiteX213" fmla="*/ 377059 w 970826"/>
                  <a:gd name="connsiteY213" fmla="*/ 15592 h 400517"/>
                  <a:gd name="connsiteX214" fmla="*/ 371051 w 970826"/>
                  <a:gd name="connsiteY214" fmla="*/ 15306 h 400517"/>
                  <a:gd name="connsiteX215" fmla="*/ 367618 w 970826"/>
                  <a:gd name="connsiteY215" fmla="*/ 14590 h 400517"/>
                  <a:gd name="connsiteX216" fmla="*/ 363613 w 970826"/>
                  <a:gd name="connsiteY216" fmla="*/ 11730 h 400517"/>
                  <a:gd name="connsiteX217" fmla="*/ 361611 w 970826"/>
                  <a:gd name="connsiteY217" fmla="*/ 9870 h 400517"/>
                  <a:gd name="connsiteX218" fmla="*/ 358320 w 970826"/>
                  <a:gd name="connsiteY218" fmla="*/ 9012 h 400517"/>
                  <a:gd name="connsiteX219" fmla="*/ 355889 w 970826"/>
                  <a:gd name="connsiteY219" fmla="*/ 8726 h 400517"/>
                  <a:gd name="connsiteX220" fmla="*/ 352170 w 970826"/>
                  <a:gd name="connsiteY220" fmla="*/ 7867 h 400517"/>
                  <a:gd name="connsiteX221" fmla="*/ 345161 w 970826"/>
                  <a:gd name="connsiteY221" fmla="*/ 4720 h 400517"/>
                  <a:gd name="connsiteX222" fmla="*/ 342586 w 970826"/>
                  <a:gd name="connsiteY222" fmla="*/ 3290 h 400517"/>
                  <a:gd name="connsiteX223" fmla="*/ 340870 w 970826"/>
                  <a:gd name="connsiteY223" fmla="*/ 3290 h 400517"/>
                  <a:gd name="connsiteX224" fmla="*/ 338580 w 970826"/>
                  <a:gd name="connsiteY224" fmla="*/ 572 h 400517"/>
                  <a:gd name="connsiteX225" fmla="*/ 336579 w 970826"/>
                  <a:gd name="connsiteY225" fmla="*/ 0 h 400517"/>
                  <a:gd name="connsiteX226" fmla="*/ 335291 w 970826"/>
                  <a:gd name="connsiteY226" fmla="*/ 1860 h 400517"/>
                  <a:gd name="connsiteX227" fmla="*/ 333861 w 970826"/>
                  <a:gd name="connsiteY227" fmla="*/ 6437 h 400517"/>
                  <a:gd name="connsiteX228" fmla="*/ 332573 w 970826"/>
                  <a:gd name="connsiteY228" fmla="*/ 8583 h 400517"/>
                  <a:gd name="connsiteX229" fmla="*/ 328997 w 970826"/>
                  <a:gd name="connsiteY229" fmla="*/ 12731 h 400517"/>
                  <a:gd name="connsiteX230" fmla="*/ 320271 w 970826"/>
                  <a:gd name="connsiteY230" fmla="*/ 16164 h 400517"/>
                  <a:gd name="connsiteX231" fmla="*/ 318841 w 970826"/>
                  <a:gd name="connsiteY231" fmla="*/ 17880 h 400517"/>
                  <a:gd name="connsiteX232" fmla="*/ 317982 w 970826"/>
                  <a:gd name="connsiteY232" fmla="*/ 19454 h 400517"/>
                  <a:gd name="connsiteX233" fmla="*/ 316839 w 970826"/>
                  <a:gd name="connsiteY233" fmla="*/ 21742 h 400517"/>
                  <a:gd name="connsiteX234" fmla="*/ 316266 w 970826"/>
                  <a:gd name="connsiteY234" fmla="*/ 24603 h 400517"/>
                  <a:gd name="connsiteX235" fmla="*/ 315265 w 970826"/>
                  <a:gd name="connsiteY235" fmla="*/ 25462 h 400517"/>
                  <a:gd name="connsiteX236" fmla="*/ 312833 w 970826"/>
                  <a:gd name="connsiteY236" fmla="*/ 25462 h 400517"/>
                  <a:gd name="connsiteX237" fmla="*/ 310830 w 970826"/>
                  <a:gd name="connsiteY237" fmla="*/ 26892 h 400517"/>
                  <a:gd name="connsiteX238" fmla="*/ 309400 w 970826"/>
                  <a:gd name="connsiteY238" fmla="*/ 29753 h 400517"/>
                  <a:gd name="connsiteX239" fmla="*/ 308112 w 970826"/>
                  <a:gd name="connsiteY239" fmla="*/ 30897 h 400517"/>
                  <a:gd name="connsiteX240" fmla="*/ 307397 w 970826"/>
                  <a:gd name="connsiteY240" fmla="*/ 33615 h 400517"/>
                  <a:gd name="connsiteX241" fmla="*/ 307397 w 970826"/>
                  <a:gd name="connsiteY241" fmla="*/ 34759 h 400517"/>
                  <a:gd name="connsiteX242" fmla="*/ 307112 w 970826"/>
                  <a:gd name="connsiteY242" fmla="*/ 36190 h 400517"/>
                  <a:gd name="connsiteX243" fmla="*/ 306969 w 970826"/>
                  <a:gd name="connsiteY243" fmla="*/ 38192 h 400517"/>
                  <a:gd name="connsiteX244" fmla="*/ 304680 w 970826"/>
                  <a:gd name="connsiteY244" fmla="*/ 42770 h 400517"/>
                  <a:gd name="connsiteX245" fmla="*/ 304394 w 970826"/>
                  <a:gd name="connsiteY245" fmla="*/ 45487 h 400517"/>
                  <a:gd name="connsiteX246" fmla="*/ 305252 w 970826"/>
                  <a:gd name="connsiteY246" fmla="*/ 47061 h 400517"/>
                  <a:gd name="connsiteX247" fmla="*/ 307254 w 970826"/>
                  <a:gd name="connsiteY247" fmla="*/ 49350 h 400517"/>
                  <a:gd name="connsiteX248" fmla="*/ 308256 w 970826"/>
                  <a:gd name="connsiteY248" fmla="*/ 50637 h 400517"/>
                  <a:gd name="connsiteX249" fmla="*/ 308542 w 970826"/>
                  <a:gd name="connsiteY249" fmla="*/ 52067 h 400517"/>
                  <a:gd name="connsiteX250" fmla="*/ 308542 w 970826"/>
                  <a:gd name="connsiteY250" fmla="*/ 54070 h 400517"/>
                  <a:gd name="connsiteX251" fmla="*/ 309687 w 970826"/>
                  <a:gd name="connsiteY251" fmla="*/ 56645 h 400517"/>
                  <a:gd name="connsiteX252" fmla="*/ 310545 w 970826"/>
                  <a:gd name="connsiteY252" fmla="*/ 58933 h 400517"/>
                  <a:gd name="connsiteX253" fmla="*/ 311975 w 970826"/>
                  <a:gd name="connsiteY253" fmla="*/ 60650 h 400517"/>
                  <a:gd name="connsiteX254" fmla="*/ 313978 w 970826"/>
                  <a:gd name="connsiteY254" fmla="*/ 61937 h 400517"/>
                  <a:gd name="connsiteX255" fmla="*/ 316266 w 970826"/>
                  <a:gd name="connsiteY255" fmla="*/ 62366 h 400517"/>
                  <a:gd name="connsiteX256" fmla="*/ 318126 w 970826"/>
                  <a:gd name="connsiteY256" fmla="*/ 63368 h 400517"/>
                  <a:gd name="connsiteX257" fmla="*/ 318555 w 970826"/>
                  <a:gd name="connsiteY257" fmla="*/ 65227 h 400517"/>
                  <a:gd name="connsiteX258" fmla="*/ 317982 w 970826"/>
                  <a:gd name="connsiteY258" fmla="*/ 67802 h 400517"/>
                  <a:gd name="connsiteX259" fmla="*/ 317267 w 970826"/>
                  <a:gd name="connsiteY259" fmla="*/ 72522 h 400517"/>
                  <a:gd name="connsiteX260" fmla="*/ 315694 w 970826"/>
                  <a:gd name="connsiteY260" fmla="*/ 75526 h 400517"/>
                  <a:gd name="connsiteX261" fmla="*/ 314836 w 970826"/>
                  <a:gd name="connsiteY261" fmla="*/ 77386 h 400517"/>
                  <a:gd name="connsiteX262" fmla="*/ 313405 w 970826"/>
                  <a:gd name="connsiteY262" fmla="*/ 80247 h 400517"/>
                  <a:gd name="connsiteX263" fmla="*/ 312833 w 970826"/>
                  <a:gd name="connsiteY263" fmla="*/ 81391 h 400517"/>
                  <a:gd name="connsiteX264" fmla="*/ 309829 w 970826"/>
                  <a:gd name="connsiteY264" fmla="*/ 83823 h 400517"/>
                  <a:gd name="connsiteX265" fmla="*/ 307684 w 970826"/>
                  <a:gd name="connsiteY265" fmla="*/ 84538 h 400517"/>
                  <a:gd name="connsiteX266" fmla="*/ 305252 w 970826"/>
                  <a:gd name="connsiteY266" fmla="*/ 86541 h 400517"/>
                  <a:gd name="connsiteX267" fmla="*/ 303249 w 970826"/>
                  <a:gd name="connsiteY267" fmla="*/ 86684 h 400517"/>
                  <a:gd name="connsiteX268" fmla="*/ 301247 w 970826"/>
                  <a:gd name="connsiteY268" fmla="*/ 86684 h 400517"/>
                  <a:gd name="connsiteX269" fmla="*/ 299101 w 970826"/>
                  <a:gd name="connsiteY269" fmla="*/ 87113 h 400517"/>
                  <a:gd name="connsiteX270" fmla="*/ 297242 w 970826"/>
                  <a:gd name="connsiteY270" fmla="*/ 87971 h 400517"/>
                  <a:gd name="connsiteX271" fmla="*/ 295811 w 970826"/>
                  <a:gd name="connsiteY271" fmla="*/ 90546 h 400517"/>
                  <a:gd name="connsiteX272" fmla="*/ 292092 w 970826"/>
                  <a:gd name="connsiteY272" fmla="*/ 93407 h 400517"/>
                  <a:gd name="connsiteX273" fmla="*/ 290375 w 970826"/>
                  <a:gd name="connsiteY273" fmla="*/ 94551 h 400517"/>
                  <a:gd name="connsiteX274" fmla="*/ 285798 w 970826"/>
                  <a:gd name="connsiteY274" fmla="*/ 94980 h 400517"/>
                  <a:gd name="connsiteX275" fmla="*/ 283653 w 970826"/>
                  <a:gd name="connsiteY275" fmla="*/ 93836 h 400517"/>
                  <a:gd name="connsiteX276" fmla="*/ 282365 w 970826"/>
                  <a:gd name="connsiteY276" fmla="*/ 92119 h 400517"/>
                  <a:gd name="connsiteX277" fmla="*/ 280935 w 970826"/>
                  <a:gd name="connsiteY277" fmla="*/ 91118 h 400517"/>
                  <a:gd name="connsiteX278" fmla="*/ 279075 w 970826"/>
                  <a:gd name="connsiteY278" fmla="*/ 89115 h 400517"/>
                  <a:gd name="connsiteX279" fmla="*/ 270779 w 970826"/>
                  <a:gd name="connsiteY279" fmla="*/ 87971 h 400517"/>
                  <a:gd name="connsiteX280" fmla="*/ 268634 w 970826"/>
                  <a:gd name="connsiteY280" fmla="*/ 88400 h 400517"/>
                  <a:gd name="connsiteX281" fmla="*/ 267346 w 970826"/>
                  <a:gd name="connsiteY281" fmla="*/ 89258 h 400517"/>
                  <a:gd name="connsiteX282" fmla="*/ 265629 w 970826"/>
                  <a:gd name="connsiteY282" fmla="*/ 88686 h 400517"/>
                  <a:gd name="connsiteX283" fmla="*/ 264485 w 970826"/>
                  <a:gd name="connsiteY283" fmla="*/ 87685 h 400517"/>
                  <a:gd name="connsiteX284" fmla="*/ 263340 w 970826"/>
                  <a:gd name="connsiteY284" fmla="*/ 87971 h 400517"/>
                  <a:gd name="connsiteX285" fmla="*/ 260765 w 970826"/>
                  <a:gd name="connsiteY285" fmla="*/ 88543 h 400517"/>
                  <a:gd name="connsiteX286" fmla="*/ 258764 w 970826"/>
                  <a:gd name="connsiteY286" fmla="*/ 88400 h 400517"/>
                  <a:gd name="connsiteX287" fmla="*/ 256188 w 970826"/>
                  <a:gd name="connsiteY287" fmla="*/ 86254 h 400517"/>
                  <a:gd name="connsiteX288" fmla="*/ 252612 w 970826"/>
                  <a:gd name="connsiteY288" fmla="*/ 85110 h 400517"/>
                  <a:gd name="connsiteX289" fmla="*/ 251182 w 970826"/>
                  <a:gd name="connsiteY289" fmla="*/ 84538 h 400517"/>
                  <a:gd name="connsiteX290" fmla="*/ 249895 w 970826"/>
                  <a:gd name="connsiteY290" fmla="*/ 84538 h 400517"/>
                  <a:gd name="connsiteX291" fmla="*/ 248894 w 970826"/>
                  <a:gd name="connsiteY291" fmla="*/ 85539 h 400517"/>
                  <a:gd name="connsiteX292" fmla="*/ 247319 w 970826"/>
                  <a:gd name="connsiteY292" fmla="*/ 85968 h 400517"/>
                  <a:gd name="connsiteX293" fmla="*/ 246176 w 970826"/>
                  <a:gd name="connsiteY293" fmla="*/ 84824 h 400517"/>
                  <a:gd name="connsiteX294" fmla="*/ 244745 w 970826"/>
                  <a:gd name="connsiteY294" fmla="*/ 83966 h 400517"/>
                  <a:gd name="connsiteX295" fmla="*/ 242885 w 970826"/>
                  <a:gd name="connsiteY295" fmla="*/ 83966 h 400517"/>
                  <a:gd name="connsiteX296" fmla="*/ 240454 w 970826"/>
                  <a:gd name="connsiteY296" fmla="*/ 85825 h 400517"/>
                  <a:gd name="connsiteX297" fmla="*/ 236163 w 970826"/>
                  <a:gd name="connsiteY297" fmla="*/ 86684 h 400517"/>
                  <a:gd name="connsiteX298" fmla="*/ 234875 w 970826"/>
                  <a:gd name="connsiteY298" fmla="*/ 87971 h 400517"/>
                  <a:gd name="connsiteX299" fmla="*/ 232443 w 970826"/>
                  <a:gd name="connsiteY299" fmla="*/ 87828 h 400517"/>
                  <a:gd name="connsiteX300" fmla="*/ 230727 w 970826"/>
                  <a:gd name="connsiteY300" fmla="*/ 86684 h 400517"/>
                  <a:gd name="connsiteX301" fmla="*/ 229011 w 970826"/>
                  <a:gd name="connsiteY301" fmla="*/ 86684 h 400517"/>
                  <a:gd name="connsiteX302" fmla="*/ 224147 w 970826"/>
                  <a:gd name="connsiteY302" fmla="*/ 86684 h 400517"/>
                  <a:gd name="connsiteX303" fmla="*/ 222430 w 970826"/>
                  <a:gd name="connsiteY303" fmla="*/ 86970 h 400517"/>
                  <a:gd name="connsiteX304" fmla="*/ 220428 w 970826"/>
                  <a:gd name="connsiteY304" fmla="*/ 85968 h 400517"/>
                  <a:gd name="connsiteX305" fmla="*/ 219427 w 970826"/>
                  <a:gd name="connsiteY305" fmla="*/ 84109 h 400517"/>
                  <a:gd name="connsiteX306" fmla="*/ 216995 w 970826"/>
                  <a:gd name="connsiteY306" fmla="*/ 82678 h 400517"/>
                  <a:gd name="connsiteX307" fmla="*/ 213419 w 970826"/>
                  <a:gd name="connsiteY307" fmla="*/ 82535 h 400517"/>
                  <a:gd name="connsiteX308" fmla="*/ 210558 w 970826"/>
                  <a:gd name="connsiteY308" fmla="*/ 82678 h 400517"/>
                  <a:gd name="connsiteX309" fmla="*/ 209271 w 970826"/>
                  <a:gd name="connsiteY309" fmla="*/ 83394 h 400517"/>
                  <a:gd name="connsiteX310" fmla="*/ 207411 w 970826"/>
                  <a:gd name="connsiteY310" fmla="*/ 83537 h 400517"/>
                  <a:gd name="connsiteX311" fmla="*/ 205981 w 970826"/>
                  <a:gd name="connsiteY311" fmla="*/ 80962 h 400517"/>
                  <a:gd name="connsiteX312" fmla="*/ 203835 w 970826"/>
                  <a:gd name="connsiteY312" fmla="*/ 79245 h 400517"/>
                  <a:gd name="connsiteX313" fmla="*/ 202690 w 970826"/>
                  <a:gd name="connsiteY313" fmla="*/ 77958 h 400517"/>
                  <a:gd name="connsiteX314" fmla="*/ 200974 w 970826"/>
                  <a:gd name="connsiteY314" fmla="*/ 77386 h 400517"/>
                  <a:gd name="connsiteX315" fmla="*/ 199544 w 970826"/>
                  <a:gd name="connsiteY315" fmla="*/ 75669 h 400517"/>
                  <a:gd name="connsiteX316" fmla="*/ 199401 w 970826"/>
                  <a:gd name="connsiteY316" fmla="*/ 72522 h 400517"/>
                  <a:gd name="connsiteX317" fmla="*/ 198543 w 970826"/>
                  <a:gd name="connsiteY317" fmla="*/ 68517 h 400517"/>
                  <a:gd name="connsiteX318" fmla="*/ 197541 w 970826"/>
                  <a:gd name="connsiteY318" fmla="*/ 64226 h 400517"/>
                  <a:gd name="connsiteX319" fmla="*/ 196397 w 970826"/>
                  <a:gd name="connsiteY319" fmla="*/ 62509 h 400517"/>
                  <a:gd name="connsiteX320" fmla="*/ 191104 w 970826"/>
                  <a:gd name="connsiteY320" fmla="*/ 61794 h 400517"/>
                  <a:gd name="connsiteX321" fmla="*/ 188529 w 970826"/>
                  <a:gd name="connsiteY321" fmla="*/ 61937 h 400517"/>
                  <a:gd name="connsiteX322" fmla="*/ 182665 w 970826"/>
                  <a:gd name="connsiteY322" fmla="*/ 61651 h 400517"/>
                  <a:gd name="connsiteX323" fmla="*/ 178659 w 970826"/>
                  <a:gd name="connsiteY323" fmla="*/ 61365 h 400517"/>
                  <a:gd name="connsiteX324" fmla="*/ 177515 w 970826"/>
                  <a:gd name="connsiteY324" fmla="*/ 61365 h 400517"/>
                  <a:gd name="connsiteX325" fmla="*/ 173797 w 970826"/>
                  <a:gd name="connsiteY325" fmla="*/ 60793 h 400517"/>
                  <a:gd name="connsiteX326" fmla="*/ 170363 w 970826"/>
                  <a:gd name="connsiteY326" fmla="*/ 60364 h 400517"/>
                  <a:gd name="connsiteX327" fmla="*/ 166930 w 970826"/>
                  <a:gd name="connsiteY327" fmla="*/ 60078 h 400517"/>
                  <a:gd name="connsiteX328" fmla="*/ 165357 w 970826"/>
                  <a:gd name="connsiteY328" fmla="*/ 60507 h 400517"/>
                  <a:gd name="connsiteX329" fmla="*/ 161781 w 970826"/>
                  <a:gd name="connsiteY329" fmla="*/ 60507 h 400517"/>
                  <a:gd name="connsiteX330" fmla="*/ 158920 w 970826"/>
                  <a:gd name="connsiteY330" fmla="*/ 58504 h 400517"/>
                  <a:gd name="connsiteX331" fmla="*/ 157776 w 970826"/>
                  <a:gd name="connsiteY331" fmla="*/ 56216 h 400517"/>
                  <a:gd name="connsiteX332" fmla="*/ 157633 w 970826"/>
                  <a:gd name="connsiteY332" fmla="*/ 54928 h 400517"/>
                  <a:gd name="connsiteX333" fmla="*/ 156918 w 970826"/>
                  <a:gd name="connsiteY333" fmla="*/ 53641 h 400517"/>
                  <a:gd name="connsiteX334" fmla="*/ 154342 w 970826"/>
                  <a:gd name="connsiteY334" fmla="*/ 53212 h 400517"/>
                  <a:gd name="connsiteX335" fmla="*/ 152054 w 970826"/>
                  <a:gd name="connsiteY335" fmla="*/ 53641 h 400517"/>
                  <a:gd name="connsiteX336" fmla="*/ 150766 w 970826"/>
                  <a:gd name="connsiteY336" fmla="*/ 56359 h 400517"/>
                  <a:gd name="connsiteX337" fmla="*/ 149050 w 970826"/>
                  <a:gd name="connsiteY337" fmla="*/ 57360 h 400517"/>
                  <a:gd name="connsiteX338" fmla="*/ 147476 w 970826"/>
                  <a:gd name="connsiteY338" fmla="*/ 57217 h 400517"/>
                  <a:gd name="connsiteX339" fmla="*/ 146046 w 970826"/>
                  <a:gd name="connsiteY339" fmla="*/ 55786 h 400517"/>
                  <a:gd name="connsiteX340" fmla="*/ 143185 w 970826"/>
                  <a:gd name="connsiteY340" fmla="*/ 54213 h 400517"/>
                  <a:gd name="connsiteX341" fmla="*/ 141326 w 970826"/>
                  <a:gd name="connsiteY341" fmla="*/ 52640 h 400517"/>
                  <a:gd name="connsiteX342" fmla="*/ 139180 w 970826"/>
                  <a:gd name="connsiteY342" fmla="*/ 50208 h 400517"/>
                  <a:gd name="connsiteX343" fmla="*/ 137463 w 970826"/>
                  <a:gd name="connsiteY343" fmla="*/ 50780 h 400517"/>
                  <a:gd name="connsiteX344" fmla="*/ 136891 w 970826"/>
                  <a:gd name="connsiteY344" fmla="*/ 52353 h 400517"/>
                  <a:gd name="connsiteX345" fmla="*/ 136462 w 970826"/>
                  <a:gd name="connsiteY345" fmla="*/ 53784 h 400517"/>
                  <a:gd name="connsiteX346" fmla="*/ 134317 w 970826"/>
                  <a:gd name="connsiteY346" fmla="*/ 56788 h 400517"/>
                  <a:gd name="connsiteX347" fmla="*/ 131599 w 970826"/>
                  <a:gd name="connsiteY347" fmla="*/ 57074 h 400517"/>
                  <a:gd name="connsiteX348" fmla="*/ 127165 w 970826"/>
                  <a:gd name="connsiteY348" fmla="*/ 56788 h 400517"/>
                  <a:gd name="connsiteX349" fmla="*/ 122587 w 970826"/>
                  <a:gd name="connsiteY349" fmla="*/ 57074 h 400517"/>
                  <a:gd name="connsiteX350" fmla="*/ 119583 w 970826"/>
                  <a:gd name="connsiteY350" fmla="*/ 58075 h 400517"/>
                  <a:gd name="connsiteX351" fmla="*/ 117438 w 970826"/>
                  <a:gd name="connsiteY351" fmla="*/ 60078 h 400517"/>
                  <a:gd name="connsiteX352" fmla="*/ 116293 w 970826"/>
                  <a:gd name="connsiteY352" fmla="*/ 61651 h 400517"/>
                  <a:gd name="connsiteX353" fmla="*/ 114005 w 970826"/>
                  <a:gd name="connsiteY353" fmla="*/ 62223 h 400517"/>
                  <a:gd name="connsiteX354" fmla="*/ 111859 w 970826"/>
                  <a:gd name="connsiteY354" fmla="*/ 63797 h 400517"/>
                  <a:gd name="connsiteX355" fmla="*/ 110858 w 970826"/>
                  <a:gd name="connsiteY355" fmla="*/ 65942 h 400517"/>
                  <a:gd name="connsiteX356" fmla="*/ 108569 w 970826"/>
                  <a:gd name="connsiteY356" fmla="*/ 65942 h 400517"/>
                  <a:gd name="connsiteX357" fmla="*/ 107425 w 970826"/>
                  <a:gd name="connsiteY357" fmla="*/ 66085 h 400517"/>
                  <a:gd name="connsiteX358" fmla="*/ 105422 w 970826"/>
                  <a:gd name="connsiteY358" fmla="*/ 66515 h 400517"/>
                  <a:gd name="connsiteX359" fmla="*/ 100273 w 970826"/>
                  <a:gd name="connsiteY359" fmla="*/ 67802 h 400517"/>
                  <a:gd name="connsiteX360" fmla="*/ 98985 w 970826"/>
                  <a:gd name="connsiteY360" fmla="*/ 68088 h 400517"/>
                  <a:gd name="connsiteX361" fmla="*/ 95838 w 970826"/>
                  <a:gd name="connsiteY361" fmla="*/ 70091 h 400517"/>
                  <a:gd name="connsiteX362" fmla="*/ 93407 w 970826"/>
                  <a:gd name="connsiteY362" fmla="*/ 71664 h 400517"/>
                  <a:gd name="connsiteX363" fmla="*/ 91118 w 970826"/>
                  <a:gd name="connsiteY363" fmla="*/ 72379 h 400517"/>
                  <a:gd name="connsiteX364" fmla="*/ 89688 w 970826"/>
                  <a:gd name="connsiteY364" fmla="*/ 74239 h 400517"/>
                  <a:gd name="connsiteX365" fmla="*/ 87828 w 970826"/>
                  <a:gd name="connsiteY365" fmla="*/ 75669 h 400517"/>
                  <a:gd name="connsiteX366" fmla="*/ 83679 w 970826"/>
                  <a:gd name="connsiteY366" fmla="*/ 76099 h 400517"/>
                  <a:gd name="connsiteX367" fmla="*/ 79103 w 970826"/>
                  <a:gd name="connsiteY367" fmla="*/ 77815 h 400517"/>
                  <a:gd name="connsiteX368" fmla="*/ 77529 w 970826"/>
                  <a:gd name="connsiteY368" fmla="*/ 78530 h 400517"/>
                  <a:gd name="connsiteX369" fmla="*/ 74954 w 970826"/>
                  <a:gd name="connsiteY369" fmla="*/ 79818 h 400517"/>
                  <a:gd name="connsiteX370" fmla="*/ 71235 w 970826"/>
                  <a:gd name="connsiteY370" fmla="*/ 80390 h 400517"/>
                  <a:gd name="connsiteX371" fmla="*/ 69805 w 970826"/>
                  <a:gd name="connsiteY371" fmla="*/ 80819 h 400517"/>
                  <a:gd name="connsiteX372" fmla="*/ 68231 w 970826"/>
                  <a:gd name="connsiteY372" fmla="*/ 81677 h 400517"/>
                  <a:gd name="connsiteX373" fmla="*/ 67373 w 970826"/>
                  <a:gd name="connsiteY373" fmla="*/ 85110 h 400517"/>
                  <a:gd name="connsiteX374" fmla="*/ 64369 w 970826"/>
                  <a:gd name="connsiteY374" fmla="*/ 86254 h 400517"/>
                  <a:gd name="connsiteX375" fmla="*/ 60364 w 970826"/>
                  <a:gd name="connsiteY375" fmla="*/ 86541 h 400517"/>
                  <a:gd name="connsiteX376" fmla="*/ 57360 w 970826"/>
                  <a:gd name="connsiteY376" fmla="*/ 88257 h 400517"/>
                  <a:gd name="connsiteX377" fmla="*/ 57074 w 970826"/>
                  <a:gd name="connsiteY377" fmla="*/ 91404 h 400517"/>
                  <a:gd name="connsiteX378" fmla="*/ 58075 w 970826"/>
                  <a:gd name="connsiteY378" fmla="*/ 94265 h 400517"/>
                  <a:gd name="connsiteX379" fmla="*/ 57646 w 970826"/>
                  <a:gd name="connsiteY379" fmla="*/ 95552 h 400517"/>
                  <a:gd name="connsiteX380" fmla="*/ 55357 w 970826"/>
                  <a:gd name="connsiteY380" fmla="*/ 96267 h 400517"/>
                  <a:gd name="connsiteX381" fmla="*/ 52211 w 970826"/>
                  <a:gd name="connsiteY381" fmla="*/ 97841 h 400517"/>
                  <a:gd name="connsiteX382" fmla="*/ 49922 w 970826"/>
                  <a:gd name="connsiteY382" fmla="*/ 99700 h 400517"/>
                  <a:gd name="connsiteX383" fmla="*/ 46918 w 970826"/>
                  <a:gd name="connsiteY383" fmla="*/ 99700 h 400517"/>
                  <a:gd name="connsiteX384" fmla="*/ 45344 w 970826"/>
                  <a:gd name="connsiteY384" fmla="*/ 99128 h 400517"/>
                  <a:gd name="connsiteX385" fmla="*/ 44057 w 970826"/>
                  <a:gd name="connsiteY385" fmla="*/ 100273 h 400517"/>
                  <a:gd name="connsiteX386" fmla="*/ 43342 w 970826"/>
                  <a:gd name="connsiteY386" fmla="*/ 102847 h 400517"/>
                  <a:gd name="connsiteX387" fmla="*/ 41196 w 970826"/>
                  <a:gd name="connsiteY387" fmla="*/ 103992 h 400517"/>
                  <a:gd name="connsiteX388" fmla="*/ 38192 w 970826"/>
                  <a:gd name="connsiteY388" fmla="*/ 105136 h 400517"/>
                  <a:gd name="connsiteX389" fmla="*/ 37048 w 970826"/>
                  <a:gd name="connsiteY389" fmla="*/ 104707 h 400517"/>
                  <a:gd name="connsiteX390" fmla="*/ 36332 w 970826"/>
                  <a:gd name="connsiteY390" fmla="*/ 103706 h 400517"/>
                  <a:gd name="connsiteX391" fmla="*/ 34902 w 970826"/>
                  <a:gd name="connsiteY391" fmla="*/ 102561 h 400517"/>
                  <a:gd name="connsiteX392" fmla="*/ 33758 w 970826"/>
                  <a:gd name="connsiteY392" fmla="*/ 102990 h 400517"/>
                  <a:gd name="connsiteX393" fmla="*/ 33758 w 970826"/>
                  <a:gd name="connsiteY393" fmla="*/ 104850 h 400517"/>
                  <a:gd name="connsiteX394" fmla="*/ 32900 w 970826"/>
                  <a:gd name="connsiteY394" fmla="*/ 106137 h 400517"/>
                  <a:gd name="connsiteX395" fmla="*/ 30325 w 970826"/>
                  <a:gd name="connsiteY395" fmla="*/ 106137 h 400517"/>
                  <a:gd name="connsiteX396" fmla="*/ 28322 w 970826"/>
                  <a:gd name="connsiteY396" fmla="*/ 105422 h 400517"/>
                  <a:gd name="connsiteX397" fmla="*/ 26892 w 970826"/>
                  <a:gd name="connsiteY397" fmla="*/ 104564 h 400517"/>
                  <a:gd name="connsiteX398" fmla="*/ 24174 w 970826"/>
                  <a:gd name="connsiteY398" fmla="*/ 104707 h 400517"/>
                  <a:gd name="connsiteX399" fmla="*/ 21456 w 970826"/>
                  <a:gd name="connsiteY399" fmla="*/ 105136 h 400517"/>
                  <a:gd name="connsiteX400" fmla="*/ 19597 w 970826"/>
                  <a:gd name="connsiteY400" fmla="*/ 104707 h 400517"/>
                  <a:gd name="connsiteX401" fmla="*/ 17880 w 970826"/>
                  <a:gd name="connsiteY401" fmla="*/ 105136 h 400517"/>
                  <a:gd name="connsiteX402" fmla="*/ 13589 w 970826"/>
                  <a:gd name="connsiteY402" fmla="*/ 105994 h 400517"/>
                  <a:gd name="connsiteX403" fmla="*/ 11873 w 970826"/>
                  <a:gd name="connsiteY403" fmla="*/ 108712 h 400517"/>
                  <a:gd name="connsiteX404" fmla="*/ 11730 w 970826"/>
                  <a:gd name="connsiteY404" fmla="*/ 112002 h 400517"/>
                  <a:gd name="connsiteX405" fmla="*/ 11158 w 970826"/>
                  <a:gd name="connsiteY405" fmla="*/ 113575 h 400517"/>
                  <a:gd name="connsiteX406" fmla="*/ 8582 w 970826"/>
                  <a:gd name="connsiteY406" fmla="*/ 115006 h 400517"/>
                  <a:gd name="connsiteX407" fmla="*/ 7438 w 970826"/>
                  <a:gd name="connsiteY407" fmla="*/ 116293 h 400517"/>
                  <a:gd name="connsiteX408" fmla="*/ 5722 w 970826"/>
                  <a:gd name="connsiteY408" fmla="*/ 117152 h 400517"/>
                  <a:gd name="connsiteX409" fmla="*/ 2288 w 970826"/>
                  <a:gd name="connsiteY409" fmla="*/ 117295 h 400517"/>
                  <a:gd name="connsiteX410" fmla="*/ 2146 w 970826"/>
                  <a:gd name="connsiteY410" fmla="*/ 117295 h 400517"/>
                  <a:gd name="connsiteX411" fmla="*/ 2431 w 970826"/>
                  <a:gd name="connsiteY411" fmla="*/ 119011 h 400517"/>
                  <a:gd name="connsiteX412" fmla="*/ 2146 w 970826"/>
                  <a:gd name="connsiteY412" fmla="*/ 120442 h 400517"/>
                  <a:gd name="connsiteX413" fmla="*/ 2718 w 970826"/>
                  <a:gd name="connsiteY413" fmla="*/ 122301 h 400517"/>
                  <a:gd name="connsiteX414" fmla="*/ 3862 w 970826"/>
                  <a:gd name="connsiteY414" fmla="*/ 123588 h 400517"/>
                  <a:gd name="connsiteX415" fmla="*/ 3433 w 970826"/>
                  <a:gd name="connsiteY415" fmla="*/ 124876 h 400517"/>
                  <a:gd name="connsiteX416" fmla="*/ 1860 w 970826"/>
                  <a:gd name="connsiteY416" fmla="*/ 125734 h 400517"/>
                  <a:gd name="connsiteX417" fmla="*/ 286 w 970826"/>
                  <a:gd name="connsiteY417" fmla="*/ 126735 h 400517"/>
                  <a:gd name="connsiteX418" fmla="*/ 0 w 970826"/>
                  <a:gd name="connsiteY418" fmla="*/ 128166 h 400517"/>
                  <a:gd name="connsiteX419" fmla="*/ 2003 w 970826"/>
                  <a:gd name="connsiteY419" fmla="*/ 130025 h 400517"/>
                  <a:gd name="connsiteX420" fmla="*/ 2718 w 970826"/>
                  <a:gd name="connsiteY420" fmla="*/ 131742 h 400517"/>
                  <a:gd name="connsiteX421" fmla="*/ 6008 w 970826"/>
                  <a:gd name="connsiteY421" fmla="*/ 132743 h 400517"/>
                  <a:gd name="connsiteX422" fmla="*/ 8582 w 970826"/>
                  <a:gd name="connsiteY422" fmla="*/ 133887 h 400517"/>
                  <a:gd name="connsiteX423" fmla="*/ 9584 w 970826"/>
                  <a:gd name="connsiteY423" fmla="*/ 134889 h 400517"/>
                  <a:gd name="connsiteX424" fmla="*/ 9298 w 970826"/>
                  <a:gd name="connsiteY424" fmla="*/ 136176 h 400517"/>
                  <a:gd name="connsiteX425" fmla="*/ 8010 w 970826"/>
                  <a:gd name="connsiteY425" fmla="*/ 137607 h 400517"/>
                  <a:gd name="connsiteX426" fmla="*/ 6866 w 970826"/>
                  <a:gd name="connsiteY426" fmla="*/ 139037 h 400517"/>
                  <a:gd name="connsiteX427" fmla="*/ 6723 w 970826"/>
                  <a:gd name="connsiteY427" fmla="*/ 139895 h 400517"/>
                  <a:gd name="connsiteX428" fmla="*/ 7152 w 970826"/>
                  <a:gd name="connsiteY428" fmla="*/ 140897 h 400517"/>
                  <a:gd name="connsiteX429" fmla="*/ 9584 w 970826"/>
                  <a:gd name="connsiteY429" fmla="*/ 141469 h 400517"/>
                  <a:gd name="connsiteX430" fmla="*/ 12445 w 970826"/>
                  <a:gd name="connsiteY430" fmla="*/ 142613 h 400517"/>
                  <a:gd name="connsiteX431" fmla="*/ 17022 w 970826"/>
                  <a:gd name="connsiteY431" fmla="*/ 144044 h 400517"/>
                  <a:gd name="connsiteX432" fmla="*/ 20169 w 970826"/>
                  <a:gd name="connsiteY432" fmla="*/ 146761 h 400517"/>
                  <a:gd name="connsiteX433" fmla="*/ 23316 w 970826"/>
                  <a:gd name="connsiteY433" fmla="*/ 147476 h 400517"/>
                  <a:gd name="connsiteX434" fmla="*/ 24889 w 970826"/>
                  <a:gd name="connsiteY434" fmla="*/ 150051 h 400517"/>
                  <a:gd name="connsiteX435" fmla="*/ 25176 w 970826"/>
                  <a:gd name="connsiteY435" fmla="*/ 153770 h 400517"/>
                  <a:gd name="connsiteX436" fmla="*/ 28322 w 970826"/>
                  <a:gd name="connsiteY436" fmla="*/ 155773 h 400517"/>
                  <a:gd name="connsiteX437" fmla="*/ 33043 w 970826"/>
                  <a:gd name="connsiteY437" fmla="*/ 158348 h 400517"/>
                  <a:gd name="connsiteX438" fmla="*/ 35474 w 970826"/>
                  <a:gd name="connsiteY438" fmla="*/ 158777 h 400517"/>
                  <a:gd name="connsiteX439" fmla="*/ 37048 w 970826"/>
                  <a:gd name="connsiteY439" fmla="*/ 160350 h 400517"/>
                  <a:gd name="connsiteX440" fmla="*/ 39337 w 970826"/>
                  <a:gd name="connsiteY440" fmla="*/ 162210 h 400517"/>
                  <a:gd name="connsiteX441" fmla="*/ 41339 w 970826"/>
                  <a:gd name="connsiteY441" fmla="*/ 162782 h 400517"/>
                  <a:gd name="connsiteX442" fmla="*/ 43914 w 970826"/>
                  <a:gd name="connsiteY442" fmla="*/ 163068 h 400517"/>
                  <a:gd name="connsiteX443" fmla="*/ 47919 w 970826"/>
                  <a:gd name="connsiteY443" fmla="*/ 161351 h 400517"/>
                  <a:gd name="connsiteX444" fmla="*/ 52353 w 970826"/>
                  <a:gd name="connsiteY444" fmla="*/ 161209 h 400517"/>
                  <a:gd name="connsiteX445" fmla="*/ 54785 w 970826"/>
                  <a:gd name="connsiteY445" fmla="*/ 162067 h 400517"/>
                  <a:gd name="connsiteX446" fmla="*/ 57217 w 970826"/>
                  <a:gd name="connsiteY446" fmla="*/ 165786 h 400517"/>
                  <a:gd name="connsiteX447" fmla="*/ 58790 w 970826"/>
                  <a:gd name="connsiteY447" fmla="*/ 166930 h 400517"/>
                  <a:gd name="connsiteX448" fmla="*/ 59791 w 970826"/>
                  <a:gd name="connsiteY448" fmla="*/ 167932 h 400517"/>
                  <a:gd name="connsiteX449" fmla="*/ 61365 w 970826"/>
                  <a:gd name="connsiteY449" fmla="*/ 168933 h 400517"/>
                  <a:gd name="connsiteX450" fmla="*/ 63081 w 970826"/>
                  <a:gd name="connsiteY450" fmla="*/ 169076 h 400517"/>
                  <a:gd name="connsiteX451" fmla="*/ 65370 w 970826"/>
                  <a:gd name="connsiteY451" fmla="*/ 168218 h 400517"/>
                  <a:gd name="connsiteX452" fmla="*/ 66800 w 970826"/>
                  <a:gd name="connsiteY452" fmla="*/ 166644 h 400517"/>
                  <a:gd name="connsiteX453" fmla="*/ 68946 w 970826"/>
                  <a:gd name="connsiteY453" fmla="*/ 166930 h 400517"/>
                  <a:gd name="connsiteX454" fmla="*/ 69805 w 970826"/>
                  <a:gd name="connsiteY454" fmla="*/ 168074 h 400517"/>
                  <a:gd name="connsiteX455" fmla="*/ 70091 w 970826"/>
                  <a:gd name="connsiteY455" fmla="*/ 169791 h 400517"/>
                  <a:gd name="connsiteX456" fmla="*/ 71235 w 970826"/>
                  <a:gd name="connsiteY456" fmla="*/ 172080 h 400517"/>
                  <a:gd name="connsiteX457" fmla="*/ 73809 w 970826"/>
                  <a:gd name="connsiteY457" fmla="*/ 173653 h 400517"/>
                  <a:gd name="connsiteX458" fmla="*/ 77529 w 970826"/>
                  <a:gd name="connsiteY458" fmla="*/ 174655 h 400517"/>
                  <a:gd name="connsiteX459" fmla="*/ 78101 w 970826"/>
                  <a:gd name="connsiteY459" fmla="*/ 175513 h 400517"/>
                  <a:gd name="connsiteX460" fmla="*/ 78673 w 970826"/>
                  <a:gd name="connsiteY460" fmla="*/ 177801 h 400517"/>
                  <a:gd name="connsiteX461" fmla="*/ 79675 w 970826"/>
                  <a:gd name="connsiteY461" fmla="*/ 179232 h 400517"/>
                  <a:gd name="connsiteX462" fmla="*/ 80961 w 970826"/>
                  <a:gd name="connsiteY462" fmla="*/ 181234 h 400517"/>
                  <a:gd name="connsiteX463" fmla="*/ 82249 w 970826"/>
                  <a:gd name="connsiteY463" fmla="*/ 184954 h 400517"/>
                  <a:gd name="connsiteX464" fmla="*/ 82536 w 970826"/>
                  <a:gd name="connsiteY464" fmla="*/ 187957 h 400517"/>
                  <a:gd name="connsiteX465" fmla="*/ 83107 w 970826"/>
                  <a:gd name="connsiteY465" fmla="*/ 189674 h 400517"/>
                  <a:gd name="connsiteX466" fmla="*/ 84824 w 970826"/>
                  <a:gd name="connsiteY466" fmla="*/ 192392 h 400517"/>
                  <a:gd name="connsiteX467" fmla="*/ 87542 w 970826"/>
                  <a:gd name="connsiteY467" fmla="*/ 196683 h 400517"/>
                  <a:gd name="connsiteX468" fmla="*/ 89688 w 970826"/>
                  <a:gd name="connsiteY468" fmla="*/ 200402 h 400517"/>
                  <a:gd name="connsiteX469" fmla="*/ 92262 w 970826"/>
                  <a:gd name="connsiteY469" fmla="*/ 201117 h 400517"/>
                  <a:gd name="connsiteX470" fmla="*/ 94407 w 970826"/>
                  <a:gd name="connsiteY470" fmla="*/ 202262 h 400517"/>
                  <a:gd name="connsiteX471" fmla="*/ 95552 w 970826"/>
                  <a:gd name="connsiteY471" fmla="*/ 204979 h 400517"/>
                  <a:gd name="connsiteX472" fmla="*/ 97841 w 970826"/>
                  <a:gd name="connsiteY472" fmla="*/ 210129 h 400517"/>
                  <a:gd name="connsiteX473" fmla="*/ 98270 w 970826"/>
                  <a:gd name="connsiteY473" fmla="*/ 213419 h 400517"/>
                  <a:gd name="connsiteX474" fmla="*/ 98413 w 970826"/>
                  <a:gd name="connsiteY474" fmla="*/ 215850 h 400517"/>
                  <a:gd name="connsiteX475" fmla="*/ 99128 w 970826"/>
                  <a:gd name="connsiteY475" fmla="*/ 216995 h 400517"/>
                  <a:gd name="connsiteX476" fmla="*/ 99271 w 970826"/>
                  <a:gd name="connsiteY476" fmla="*/ 218425 h 400517"/>
                  <a:gd name="connsiteX477" fmla="*/ 97412 w 970826"/>
                  <a:gd name="connsiteY477" fmla="*/ 223718 h 400517"/>
                  <a:gd name="connsiteX478" fmla="*/ 95838 w 970826"/>
                  <a:gd name="connsiteY478" fmla="*/ 226150 h 400517"/>
                  <a:gd name="connsiteX479" fmla="*/ 95695 w 970826"/>
                  <a:gd name="connsiteY479" fmla="*/ 228152 h 400517"/>
                  <a:gd name="connsiteX480" fmla="*/ 96697 w 970826"/>
                  <a:gd name="connsiteY480" fmla="*/ 231728 h 400517"/>
                  <a:gd name="connsiteX481" fmla="*/ 98270 w 970826"/>
                  <a:gd name="connsiteY481" fmla="*/ 234446 h 400517"/>
                  <a:gd name="connsiteX482" fmla="*/ 98413 w 970826"/>
                  <a:gd name="connsiteY482" fmla="*/ 237021 h 400517"/>
                  <a:gd name="connsiteX483" fmla="*/ 97125 w 970826"/>
                  <a:gd name="connsiteY483" fmla="*/ 238880 h 400517"/>
                  <a:gd name="connsiteX484" fmla="*/ 94837 w 970826"/>
                  <a:gd name="connsiteY484" fmla="*/ 241312 h 400517"/>
                  <a:gd name="connsiteX485" fmla="*/ 93836 w 970826"/>
                  <a:gd name="connsiteY485" fmla="*/ 242742 h 400517"/>
                  <a:gd name="connsiteX486" fmla="*/ 92119 w 970826"/>
                  <a:gd name="connsiteY486" fmla="*/ 243887 h 400517"/>
                  <a:gd name="connsiteX487" fmla="*/ 89545 w 970826"/>
                  <a:gd name="connsiteY487" fmla="*/ 248464 h 400517"/>
                  <a:gd name="connsiteX488" fmla="*/ 88400 w 970826"/>
                  <a:gd name="connsiteY488" fmla="*/ 253614 h 400517"/>
                  <a:gd name="connsiteX489" fmla="*/ 88114 w 970826"/>
                  <a:gd name="connsiteY489" fmla="*/ 256188 h 400517"/>
                  <a:gd name="connsiteX490" fmla="*/ 89115 w 970826"/>
                  <a:gd name="connsiteY490" fmla="*/ 258048 h 400517"/>
                  <a:gd name="connsiteX491" fmla="*/ 90689 w 970826"/>
                  <a:gd name="connsiteY491" fmla="*/ 260194 h 400517"/>
                  <a:gd name="connsiteX492" fmla="*/ 91118 w 970826"/>
                  <a:gd name="connsiteY492" fmla="*/ 262053 h 400517"/>
                  <a:gd name="connsiteX493" fmla="*/ 93836 w 970826"/>
                  <a:gd name="connsiteY493" fmla="*/ 266058 h 400517"/>
                  <a:gd name="connsiteX494" fmla="*/ 94551 w 970826"/>
                  <a:gd name="connsiteY494" fmla="*/ 268490 h 400517"/>
                  <a:gd name="connsiteX495" fmla="*/ 95695 w 970826"/>
                  <a:gd name="connsiteY495" fmla="*/ 268633 h 400517"/>
                  <a:gd name="connsiteX496" fmla="*/ 96840 w 970826"/>
                  <a:gd name="connsiteY496" fmla="*/ 267775 h 400517"/>
                  <a:gd name="connsiteX497" fmla="*/ 99843 w 970826"/>
                  <a:gd name="connsiteY497" fmla="*/ 267775 h 400517"/>
                  <a:gd name="connsiteX498" fmla="*/ 102418 w 970826"/>
                  <a:gd name="connsiteY498" fmla="*/ 268633 h 400517"/>
                  <a:gd name="connsiteX499" fmla="*/ 104993 w 970826"/>
                  <a:gd name="connsiteY499" fmla="*/ 270493 h 400517"/>
                  <a:gd name="connsiteX500" fmla="*/ 107711 w 970826"/>
                  <a:gd name="connsiteY500" fmla="*/ 271351 h 400517"/>
                  <a:gd name="connsiteX501" fmla="*/ 111573 w 970826"/>
                  <a:gd name="connsiteY501" fmla="*/ 271208 h 400517"/>
                  <a:gd name="connsiteX502" fmla="*/ 113719 w 970826"/>
                  <a:gd name="connsiteY502" fmla="*/ 272209 h 400517"/>
                  <a:gd name="connsiteX503" fmla="*/ 116007 w 970826"/>
                  <a:gd name="connsiteY503" fmla="*/ 272924 h 400517"/>
                  <a:gd name="connsiteX504" fmla="*/ 120584 w 970826"/>
                  <a:gd name="connsiteY504" fmla="*/ 273211 h 400517"/>
                  <a:gd name="connsiteX505" fmla="*/ 124017 w 970826"/>
                  <a:gd name="connsiteY505" fmla="*/ 273211 h 400517"/>
                  <a:gd name="connsiteX506" fmla="*/ 129453 w 970826"/>
                  <a:gd name="connsiteY506" fmla="*/ 273211 h 400517"/>
                  <a:gd name="connsiteX507" fmla="*/ 133744 w 970826"/>
                  <a:gd name="connsiteY507" fmla="*/ 274498 h 400517"/>
                  <a:gd name="connsiteX508" fmla="*/ 141326 w 970826"/>
                  <a:gd name="connsiteY508" fmla="*/ 275499 h 400517"/>
                  <a:gd name="connsiteX509" fmla="*/ 146046 w 970826"/>
                  <a:gd name="connsiteY509" fmla="*/ 275356 h 400517"/>
                  <a:gd name="connsiteX510" fmla="*/ 152340 w 970826"/>
                  <a:gd name="connsiteY510" fmla="*/ 274498 h 400517"/>
                  <a:gd name="connsiteX511" fmla="*/ 156202 w 970826"/>
                  <a:gd name="connsiteY511" fmla="*/ 275070 h 400517"/>
                  <a:gd name="connsiteX512" fmla="*/ 167646 w 970826"/>
                  <a:gd name="connsiteY512" fmla="*/ 276500 h 400517"/>
                  <a:gd name="connsiteX513" fmla="*/ 174225 w 970826"/>
                  <a:gd name="connsiteY513" fmla="*/ 277931 h 400517"/>
                  <a:gd name="connsiteX514" fmla="*/ 178516 w 970826"/>
                  <a:gd name="connsiteY514" fmla="*/ 279504 h 400517"/>
                  <a:gd name="connsiteX515" fmla="*/ 181520 w 970826"/>
                  <a:gd name="connsiteY515" fmla="*/ 282079 h 400517"/>
                  <a:gd name="connsiteX516" fmla="*/ 184953 w 970826"/>
                  <a:gd name="connsiteY516" fmla="*/ 286084 h 400517"/>
                  <a:gd name="connsiteX517" fmla="*/ 187671 w 970826"/>
                  <a:gd name="connsiteY517" fmla="*/ 287944 h 400517"/>
                  <a:gd name="connsiteX518" fmla="*/ 194966 w 970826"/>
                  <a:gd name="connsiteY518" fmla="*/ 288945 h 400517"/>
                  <a:gd name="connsiteX519" fmla="*/ 199830 w 970826"/>
                  <a:gd name="connsiteY519" fmla="*/ 293665 h 400517"/>
                  <a:gd name="connsiteX520" fmla="*/ 203835 w 970826"/>
                  <a:gd name="connsiteY520" fmla="*/ 295382 h 400517"/>
                  <a:gd name="connsiteX521" fmla="*/ 210415 w 970826"/>
                  <a:gd name="connsiteY521" fmla="*/ 299959 h 400517"/>
                  <a:gd name="connsiteX522" fmla="*/ 214993 w 970826"/>
                  <a:gd name="connsiteY522" fmla="*/ 301676 h 400517"/>
                  <a:gd name="connsiteX523" fmla="*/ 220571 w 970826"/>
                  <a:gd name="connsiteY523" fmla="*/ 303249 h 400517"/>
                  <a:gd name="connsiteX524" fmla="*/ 229582 w 970826"/>
                  <a:gd name="connsiteY524" fmla="*/ 302677 h 400517"/>
                  <a:gd name="connsiteX525" fmla="*/ 230155 w 970826"/>
                  <a:gd name="connsiteY525" fmla="*/ 303249 h 400517"/>
                  <a:gd name="connsiteX526" fmla="*/ 229439 w 970826"/>
                  <a:gd name="connsiteY526" fmla="*/ 305681 h 400517"/>
                  <a:gd name="connsiteX527" fmla="*/ 228867 w 970826"/>
                  <a:gd name="connsiteY527" fmla="*/ 308971 h 400517"/>
                  <a:gd name="connsiteX528" fmla="*/ 228867 w 970826"/>
                  <a:gd name="connsiteY528" fmla="*/ 311403 h 400517"/>
                  <a:gd name="connsiteX529" fmla="*/ 229869 w 970826"/>
                  <a:gd name="connsiteY529" fmla="*/ 312690 h 400517"/>
                  <a:gd name="connsiteX530" fmla="*/ 233302 w 970826"/>
                  <a:gd name="connsiteY530" fmla="*/ 313405 h 400517"/>
                  <a:gd name="connsiteX531" fmla="*/ 235018 w 970826"/>
                  <a:gd name="connsiteY531" fmla="*/ 314550 h 400517"/>
                  <a:gd name="connsiteX532" fmla="*/ 236163 w 970826"/>
                  <a:gd name="connsiteY532" fmla="*/ 316838 h 400517"/>
                  <a:gd name="connsiteX533" fmla="*/ 236878 w 970826"/>
                  <a:gd name="connsiteY533" fmla="*/ 318269 h 400517"/>
                  <a:gd name="connsiteX534" fmla="*/ 239882 w 970826"/>
                  <a:gd name="connsiteY534" fmla="*/ 325278 h 400517"/>
                  <a:gd name="connsiteX535" fmla="*/ 244459 w 970826"/>
                  <a:gd name="connsiteY535" fmla="*/ 335577 h 400517"/>
                  <a:gd name="connsiteX536" fmla="*/ 245031 w 970826"/>
                  <a:gd name="connsiteY536" fmla="*/ 339439 h 400517"/>
                  <a:gd name="connsiteX537" fmla="*/ 246604 w 970826"/>
                  <a:gd name="connsiteY537" fmla="*/ 342014 h 400517"/>
                  <a:gd name="connsiteX538" fmla="*/ 251754 w 970826"/>
                  <a:gd name="connsiteY538" fmla="*/ 346019 h 400517"/>
                  <a:gd name="connsiteX539" fmla="*/ 254329 w 970826"/>
                  <a:gd name="connsiteY539" fmla="*/ 349023 h 400517"/>
                  <a:gd name="connsiteX540" fmla="*/ 258334 w 970826"/>
                  <a:gd name="connsiteY540" fmla="*/ 352170 h 400517"/>
                  <a:gd name="connsiteX541" fmla="*/ 259622 w 970826"/>
                  <a:gd name="connsiteY541" fmla="*/ 355031 h 400517"/>
                  <a:gd name="connsiteX542" fmla="*/ 259907 w 970826"/>
                  <a:gd name="connsiteY542" fmla="*/ 358750 h 400517"/>
                  <a:gd name="connsiteX543" fmla="*/ 260909 w 970826"/>
                  <a:gd name="connsiteY543" fmla="*/ 359751 h 400517"/>
                  <a:gd name="connsiteX544" fmla="*/ 268204 w 970826"/>
                  <a:gd name="connsiteY544" fmla="*/ 358893 h 400517"/>
                  <a:gd name="connsiteX545" fmla="*/ 274355 w 970826"/>
                  <a:gd name="connsiteY545" fmla="*/ 358321 h 400517"/>
                  <a:gd name="connsiteX546" fmla="*/ 285656 w 970826"/>
                  <a:gd name="connsiteY546" fmla="*/ 357176 h 400517"/>
                  <a:gd name="connsiteX547" fmla="*/ 301103 w 970826"/>
                  <a:gd name="connsiteY547" fmla="*/ 359179 h 400517"/>
                  <a:gd name="connsiteX548" fmla="*/ 317124 w 970826"/>
                  <a:gd name="connsiteY548" fmla="*/ 361038 h 400517"/>
                  <a:gd name="connsiteX549" fmla="*/ 331285 w 970826"/>
                  <a:gd name="connsiteY549" fmla="*/ 362755 h 400517"/>
                  <a:gd name="connsiteX550" fmla="*/ 338295 w 970826"/>
                  <a:gd name="connsiteY550" fmla="*/ 363613 h 400517"/>
                  <a:gd name="connsiteX551" fmla="*/ 354029 w 970826"/>
                  <a:gd name="connsiteY551" fmla="*/ 365330 h 400517"/>
                  <a:gd name="connsiteX552" fmla="*/ 362755 w 970826"/>
                  <a:gd name="connsiteY552" fmla="*/ 363041 h 400517"/>
                  <a:gd name="connsiteX553" fmla="*/ 369621 w 970826"/>
                  <a:gd name="connsiteY553" fmla="*/ 361325 h 400517"/>
                  <a:gd name="connsiteX554" fmla="*/ 372625 w 970826"/>
                  <a:gd name="connsiteY554" fmla="*/ 361610 h 400517"/>
                  <a:gd name="connsiteX555" fmla="*/ 385785 w 970826"/>
                  <a:gd name="connsiteY555" fmla="*/ 363470 h 400517"/>
                  <a:gd name="connsiteX556" fmla="*/ 393366 w 970826"/>
                  <a:gd name="connsiteY556" fmla="*/ 364614 h 400517"/>
                  <a:gd name="connsiteX557" fmla="*/ 402949 w 970826"/>
                  <a:gd name="connsiteY557" fmla="*/ 365902 h 400517"/>
                  <a:gd name="connsiteX558" fmla="*/ 409673 w 970826"/>
                  <a:gd name="connsiteY558" fmla="*/ 366331 h 400517"/>
                  <a:gd name="connsiteX559" fmla="*/ 415252 w 970826"/>
                  <a:gd name="connsiteY559" fmla="*/ 366331 h 400517"/>
                  <a:gd name="connsiteX560" fmla="*/ 417683 w 970826"/>
                  <a:gd name="connsiteY560" fmla="*/ 366903 h 400517"/>
                  <a:gd name="connsiteX561" fmla="*/ 420115 w 970826"/>
                  <a:gd name="connsiteY561" fmla="*/ 367761 h 400517"/>
                  <a:gd name="connsiteX562" fmla="*/ 421831 w 970826"/>
                  <a:gd name="connsiteY562" fmla="*/ 369049 h 400517"/>
                  <a:gd name="connsiteX563" fmla="*/ 426838 w 970826"/>
                  <a:gd name="connsiteY563" fmla="*/ 375343 h 400517"/>
                  <a:gd name="connsiteX564" fmla="*/ 429556 w 970826"/>
                  <a:gd name="connsiteY564" fmla="*/ 378060 h 400517"/>
                  <a:gd name="connsiteX565" fmla="*/ 435134 w 970826"/>
                  <a:gd name="connsiteY565" fmla="*/ 380206 h 400517"/>
                  <a:gd name="connsiteX566" fmla="*/ 447865 w 970826"/>
                  <a:gd name="connsiteY566" fmla="*/ 382495 h 400517"/>
                  <a:gd name="connsiteX567" fmla="*/ 454731 w 970826"/>
                  <a:gd name="connsiteY567" fmla="*/ 384068 h 400517"/>
                  <a:gd name="connsiteX568" fmla="*/ 462884 w 970826"/>
                  <a:gd name="connsiteY568" fmla="*/ 385642 h 400517"/>
                  <a:gd name="connsiteX569" fmla="*/ 468177 w 970826"/>
                  <a:gd name="connsiteY569" fmla="*/ 388216 h 400517"/>
                  <a:gd name="connsiteX570" fmla="*/ 474185 w 970826"/>
                  <a:gd name="connsiteY570" fmla="*/ 391077 h 400517"/>
                  <a:gd name="connsiteX571" fmla="*/ 482052 w 970826"/>
                  <a:gd name="connsiteY571" fmla="*/ 394939 h 400517"/>
                  <a:gd name="connsiteX572" fmla="*/ 490777 w 970826"/>
                  <a:gd name="connsiteY572" fmla="*/ 393223 h 400517"/>
                  <a:gd name="connsiteX573" fmla="*/ 500076 w 970826"/>
                  <a:gd name="connsiteY573" fmla="*/ 391506 h 400517"/>
                  <a:gd name="connsiteX574" fmla="*/ 505797 w 970826"/>
                  <a:gd name="connsiteY574" fmla="*/ 390362 h 400517"/>
                  <a:gd name="connsiteX575" fmla="*/ 505797 w 970826"/>
                  <a:gd name="connsiteY575" fmla="*/ 398229 h 400517"/>
                  <a:gd name="connsiteX576" fmla="*/ 514237 w 970826"/>
                  <a:gd name="connsiteY576" fmla="*/ 398801 h 400517"/>
                  <a:gd name="connsiteX577" fmla="*/ 516811 w 970826"/>
                  <a:gd name="connsiteY577" fmla="*/ 398801 h 400517"/>
                  <a:gd name="connsiteX578" fmla="*/ 520530 w 970826"/>
                  <a:gd name="connsiteY578" fmla="*/ 400518 h 400517"/>
                  <a:gd name="connsiteX579" fmla="*/ 522533 w 970826"/>
                  <a:gd name="connsiteY579" fmla="*/ 399803 h 400517"/>
                  <a:gd name="connsiteX580" fmla="*/ 524535 w 970826"/>
                  <a:gd name="connsiteY580" fmla="*/ 398086 h 400517"/>
                  <a:gd name="connsiteX581" fmla="*/ 526968 w 970826"/>
                  <a:gd name="connsiteY581" fmla="*/ 395368 h 400517"/>
                  <a:gd name="connsiteX582" fmla="*/ 530544 w 970826"/>
                  <a:gd name="connsiteY582" fmla="*/ 394224 h 400517"/>
                  <a:gd name="connsiteX583" fmla="*/ 536694 w 970826"/>
                  <a:gd name="connsiteY583" fmla="*/ 391077 h 400517"/>
                  <a:gd name="connsiteX584" fmla="*/ 538124 w 970826"/>
                  <a:gd name="connsiteY584" fmla="*/ 390362 h 400517"/>
                  <a:gd name="connsiteX585" fmla="*/ 547136 w 970826"/>
                  <a:gd name="connsiteY585" fmla="*/ 386071 h 400517"/>
                  <a:gd name="connsiteX586" fmla="*/ 560725 w 970826"/>
                  <a:gd name="connsiteY586" fmla="*/ 380778 h 400517"/>
                  <a:gd name="connsiteX587" fmla="*/ 566876 w 970826"/>
                  <a:gd name="connsiteY587" fmla="*/ 378203 h 400517"/>
                  <a:gd name="connsiteX588" fmla="*/ 568736 w 970826"/>
                  <a:gd name="connsiteY588" fmla="*/ 377631 h 400517"/>
                  <a:gd name="connsiteX589" fmla="*/ 572168 w 970826"/>
                  <a:gd name="connsiteY589" fmla="*/ 376344 h 400517"/>
                  <a:gd name="connsiteX590" fmla="*/ 574457 w 970826"/>
                  <a:gd name="connsiteY590" fmla="*/ 375486 h 400517"/>
                  <a:gd name="connsiteX591" fmla="*/ 578606 w 970826"/>
                  <a:gd name="connsiteY591" fmla="*/ 374770 h 400517"/>
                  <a:gd name="connsiteX592" fmla="*/ 584184 w 970826"/>
                  <a:gd name="connsiteY592" fmla="*/ 374198 h 400517"/>
                  <a:gd name="connsiteX593" fmla="*/ 590192 w 970826"/>
                  <a:gd name="connsiteY593" fmla="*/ 373197 h 400517"/>
                  <a:gd name="connsiteX594" fmla="*/ 604067 w 970826"/>
                  <a:gd name="connsiteY594" fmla="*/ 371337 h 400517"/>
                  <a:gd name="connsiteX595" fmla="*/ 605783 w 970826"/>
                  <a:gd name="connsiteY595" fmla="*/ 371194 h 400517"/>
                  <a:gd name="connsiteX596" fmla="*/ 613508 w 970826"/>
                  <a:gd name="connsiteY596" fmla="*/ 370479 h 400517"/>
                  <a:gd name="connsiteX597" fmla="*/ 616798 w 970826"/>
                  <a:gd name="connsiteY597" fmla="*/ 369621 h 400517"/>
                  <a:gd name="connsiteX598" fmla="*/ 621661 w 970826"/>
                  <a:gd name="connsiteY598" fmla="*/ 370050 h 400517"/>
                  <a:gd name="connsiteX599" fmla="*/ 628098 w 970826"/>
                  <a:gd name="connsiteY599" fmla="*/ 370336 h 400517"/>
                  <a:gd name="connsiteX600" fmla="*/ 632389 w 970826"/>
                  <a:gd name="connsiteY600" fmla="*/ 370765 h 400517"/>
                  <a:gd name="connsiteX601" fmla="*/ 637967 w 970826"/>
                  <a:gd name="connsiteY601" fmla="*/ 370479 h 400517"/>
                  <a:gd name="connsiteX602" fmla="*/ 645692 w 970826"/>
                  <a:gd name="connsiteY602" fmla="*/ 369907 h 400517"/>
                  <a:gd name="connsiteX603" fmla="*/ 651986 w 970826"/>
                  <a:gd name="connsiteY603" fmla="*/ 370050 h 400517"/>
                  <a:gd name="connsiteX604" fmla="*/ 655133 w 970826"/>
                  <a:gd name="connsiteY604" fmla="*/ 369335 h 400517"/>
                  <a:gd name="connsiteX605" fmla="*/ 659710 w 970826"/>
                  <a:gd name="connsiteY605" fmla="*/ 367332 h 400517"/>
                  <a:gd name="connsiteX606" fmla="*/ 662858 w 970826"/>
                  <a:gd name="connsiteY606" fmla="*/ 365759 h 400517"/>
                  <a:gd name="connsiteX607" fmla="*/ 667720 w 970826"/>
                  <a:gd name="connsiteY607" fmla="*/ 363899 h 400517"/>
                  <a:gd name="connsiteX608" fmla="*/ 673728 w 970826"/>
                  <a:gd name="connsiteY608" fmla="*/ 361897 h 400517"/>
                  <a:gd name="connsiteX609" fmla="*/ 677877 w 970826"/>
                  <a:gd name="connsiteY609" fmla="*/ 360180 h 400517"/>
                  <a:gd name="connsiteX610" fmla="*/ 680738 w 970826"/>
                  <a:gd name="connsiteY610" fmla="*/ 358893 h 400517"/>
                  <a:gd name="connsiteX611" fmla="*/ 684027 w 970826"/>
                  <a:gd name="connsiteY611" fmla="*/ 357748 h 400517"/>
                  <a:gd name="connsiteX612" fmla="*/ 684886 w 970826"/>
                  <a:gd name="connsiteY612" fmla="*/ 356318 h 400517"/>
                  <a:gd name="connsiteX613" fmla="*/ 685887 w 970826"/>
                  <a:gd name="connsiteY613" fmla="*/ 355317 h 400517"/>
                  <a:gd name="connsiteX614" fmla="*/ 687747 w 970826"/>
                  <a:gd name="connsiteY614" fmla="*/ 353314 h 400517"/>
                  <a:gd name="connsiteX615" fmla="*/ 690893 w 970826"/>
                  <a:gd name="connsiteY615" fmla="*/ 349881 h 400517"/>
                  <a:gd name="connsiteX616" fmla="*/ 693326 w 970826"/>
                  <a:gd name="connsiteY616" fmla="*/ 346877 h 400517"/>
                  <a:gd name="connsiteX617" fmla="*/ 694612 w 970826"/>
                  <a:gd name="connsiteY617" fmla="*/ 345447 h 400517"/>
                  <a:gd name="connsiteX618" fmla="*/ 697330 w 970826"/>
                  <a:gd name="connsiteY618" fmla="*/ 342443 h 400517"/>
                  <a:gd name="connsiteX619" fmla="*/ 699619 w 970826"/>
                  <a:gd name="connsiteY619" fmla="*/ 340154 h 400517"/>
                  <a:gd name="connsiteX620" fmla="*/ 702336 w 970826"/>
                  <a:gd name="connsiteY620" fmla="*/ 337007 h 400517"/>
                  <a:gd name="connsiteX621" fmla="*/ 704769 w 970826"/>
                  <a:gd name="connsiteY621" fmla="*/ 336006 h 400517"/>
                  <a:gd name="connsiteX622" fmla="*/ 707772 w 970826"/>
                  <a:gd name="connsiteY622" fmla="*/ 335291 h 400517"/>
                  <a:gd name="connsiteX623" fmla="*/ 715782 w 970826"/>
                  <a:gd name="connsiteY623" fmla="*/ 332144 h 400517"/>
                  <a:gd name="connsiteX624" fmla="*/ 717357 w 970826"/>
                  <a:gd name="connsiteY624" fmla="*/ 331572 h 400517"/>
                  <a:gd name="connsiteX625" fmla="*/ 718643 w 970826"/>
                  <a:gd name="connsiteY625" fmla="*/ 331429 h 400517"/>
                  <a:gd name="connsiteX626" fmla="*/ 721504 w 970826"/>
                  <a:gd name="connsiteY626" fmla="*/ 328997 h 400517"/>
                  <a:gd name="connsiteX627" fmla="*/ 723936 w 970826"/>
                  <a:gd name="connsiteY627" fmla="*/ 326851 h 400517"/>
                  <a:gd name="connsiteX628" fmla="*/ 725510 w 970826"/>
                  <a:gd name="connsiteY628" fmla="*/ 325278 h 400517"/>
                  <a:gd name="connsiteX629" fmla="*/ 728657 w 970826"/>
                  <a:gd name="connsiteY629" fmla="*/ 324706 h 400517"/>
                  <a:gd name="connsiteX630" fmla="*/ 730373 w 970826"/>
                  <a:gd name="connsiteY630" fmla="*/ 323561 h 400517"/>
                  <a:gd name="connsiteX631" fmla="*/ 730659 w 970826"/>
                  <a:gd name="connsiteY631" fmla="*/ 321988 h 400517"/>
                  <a:gd name="connsiteX632" fmla="*/ 730373 w 970826"/>
                  <a:gd name="connsiteY632" fmla="*/ 319699 h 400517"/>
                  <a:gd name="connsiteX633" fmla="*/ 728800 w 970826"/>
                  <a:gd name="connsiteY633" fmla="*/ 317268 h 400517"/>
                  <a:gd name="connsiteX634" fmla="*/ 727512 w 970826"/>
                  <a:gd name="connsiteY634" fmla="*/ 315265 h 400517"/>
                  <a:gd name="connsiteX635" fmla="*/ 722792 w 970826"/>
                  <a:gd name="connsiteY635" fmla="*/ 311403 h 400517"/>
                  <a:gd name="connsiteX636" fmla="*/ 720360 w 970826"/>
                  <a:gd name="connsiteY636" fmla="*/ 308971 h 400517"/>
                  <a:gd name="connsiteX637" fmla="*/ 717928 w 970826"/>
                  <a:gd name="connsiteY637" fmla="*/ 305824 h 400517"/>
                  <a:gd name="connsiteX638" fmla="*/ 716784 w 970826"/>
                  <a:gd name="connsiteY638" fmla="*/ 302820 h 400517"/>
                  <a:gd name="connsiteX639" fmla="*/ 715211 w 970826"/>
                  <a:gd name="connsiteY639" fmla="*/ 300961 h 400517"/>
                  <a:gd name="connsiteX640" fmla="*/ 714352 w 970826"/>
                  <a:gd name="connsiteY640" fmla="*/ 299244 h 400517"/>
                  <a:gd name="connsiteX641" fmla="*/ 714639 w 970826"/>
                  <a:gd name="connsiteY641" fmla="*/ 297385 h 400517"/>
                  <a:gd name="connsiteX642" fmla="*/ 716927 w 970826"/>
                  <a:gd name="connsiteY642" fmla="*/ 293952 h 400517"/>
                  <a:gd name="connsiteX643" fmla="*/ 717642 w 970826"/>
                  <a:gd name="connsiteY643" fmla="*/ 291806 h 400517"/>
                  <a:gd name="connsiteX644" fmla="*/ 718643 w 970826"/>
                  <a:gd name="connsiteY644" fmla="*/ 287944 h 400517"/>
                  <a:gd name="connsiteX645" fmla="*/ 720933 w 970826"/>
                  <a:gd name="connsiteY645" fmla="*/ 282222 h 400517"/>
                  <a:gd name="connsiteX646" fmla="*/ 722792 w 970826"/>
                  <a:gd name="connsiteY646" fmla="*/ 279504 h 400517"/>
                  <a:gd name="connsiteX647" fmla="*/ 724794 w 970826"/>
                  <a:gd name="connsiteY647" fmla="*/ 276930 h 400517"/>
                  <a:gd name="connsiteX648" fmla="*/ 729228 w 970826"/>
                  <a:gd name="connsiteY648" fmla="*/ 273497 h 400517"/>
                  <a:gd name="connsiteX649" fmla="*/ 733377 w 970826"/>
                  <a:gd name="connsiteY649" fmla="*/ 272781 h 400517"/>
                  <a:gd name="connsiteX650" fmla="*/ 735809 w 970826"/>
                  <a:gd name="connsiteY650" fmla="*/ 273497 h 400517"/>
                  <a:gd name="connsiteX651" fmla="*/ 741244 w 970826"/>
                  <a:gd name="connsiteY651" fmla="*/ 273497 h 400517"/>
                  <a:gd name="connsiteX652" fmla="*/ 744820 w 970826"/>
                  <a:gd name="connsiteY652" fmla="*/ 273640 h 400517"/>
                  <a:gd name="connsiteX653" fmla="*/ 747395 w 970826"/>
                  <a:gd name="connsiteY653" fmla="*/ 275356 h 400517"/>
                  <a:gd name="connsiteX654" fmla="*/ 750399 w 970826"/>
                  <a:gd name="connsiteY654" fmla="*/ 278932 h 400517"/>
                  <a:gd name="connsiteX655" fmla="*/ 753689 w 970826"/>
                  <a:gd name="connsiteY655" fmla="*/ 280219 h 400517"/>
                  <a:gd name="connsiteX656" fmla="*/ 763988 w 970826"/>
                  <a:gd name="connsiteY656" fmla="*/ 282937 h 400517"/>
                  <a:gd name="connsiteX657" fmla="*/ 768423 w 970826"/>
                  <a:gd name="connsiteY657" fmla="*/ 283510 h 400517"/>
                  <a:gd name="connsiteX658" fmla="*/ 771712 w 970826"/>
                  <a:gd name="connsiteY658" fmla="*/ 283510 h 400517"/>
                  <a:gd name="connsiteX659" fmla="*/ 776290 w 970826"/>
                  <a:gd name="connsiteY659" fmla="*/ 284511 h 400517"/>
                  <a:gd name="connsiteX660" fmla="*/ 777863 w 970826"/>
                  <a:gd name="connsiteY660" fmla="*/ 284654 h 400517"/>
                  <a:gd name="connsiteX661" fmla="*/ 780295 w 970826"/>
                  <a:gd name="connsiteY661" fmla="*/ 285226 h 400517"/>
                  <a:gd name="connsiteX662" fmla="*/ 782297 w 970826"/>
                  <a:gd name="connsiteY662" fmla="*/ 284654 h 400517"/>
                  <a:gd name="connsiteX663" fmla="*/ 785302 w 970826"/>
                  <a:gd name="connsiteY663" fmla="*/ 282222 h 400517"/>
                  <a:gd name="connsiteX664" fmla="*/ 789020 w 970826"/>
                  <a:gd name="connsiteY664" fmla="*/ 279647 h 400517"/>
                  <a:gd name="connsiteX665" fmla="*/ 790594 w 970826"/>
                  <a:gd name="connsiteY665" fmla="*/ 279075 h 400517"/>
                  <a:gd name="connsiteX666" fmla="*/ 793597 w 970826"/>
                  <a:gd name="connsiteY666" fmla="*/ 277931 h 400517"/>
                  <a:gd name="connsiteX667" fmla="*/ 795171 w 970826"/>
                  <a:gd name="connsiteY667" fmla="*/ 276930 h 400517"/>
                  <a:gd name="connsiteX668" fmla="*/ 797746 w 970826"/>
                  <a:gd name="connsiteY668" fmla="*/ 273926 h 400517"/>
                  <a:gd name="connsiteX669" fmla="*/ 801179 w 970826"/>
                  <a:gd name="connsiteY669" fmla="*/ 271637 h 400517"/>
                  <a:gd name="connsiteX670" fmla="*/ 805470 w 970826"/>
                  <a:gd name="connsiteY670" fmla="*/ 268204 h 400517"/>
                  <a:gd name="connsiteX671" fmla="*/ 807473 w 970826"/>
                  <a:gd name="connsiteY671" fmla="*/ 265629 h 400517"/>
                  <a:gd name="connsiteX672" fmla="*/ 807902 w 970826"/>
                  <a:gd name="connsiteY672" fmla="*/ 264056 h 400517"/>
                  <a:gd name="connsiteX673" fmla="*/ 808331 w 970826"/>
                  <a:gd name="connsiteY673" fmla="*/ 262196 h 400517"/>
                  <a:gd name="connsiteX674" fmla="*/ 809618 w 970826"/>
                  <a:gd name="connsiteY674" fmla="*/ 261195 h 400517"/>
                  <a:gd name="connsiteX675" fmla="*/ 812194 w 970826"/>
                  <a:gd name="connsiteY675" fmla="*/ 260337 h 400517"/>
                  <a:gd name="connsiteX676" fmla="*/ 815054 w 970826"/>
                  <a:gd name="connsiteY676" fmla="*/ 260194 h 400517"/>
                  <a:gd name="connsiteX677" fmla="*/ 820489 w 970826"/>
                  <a:gd name="connsiteY677" fmla="*/ 261767 h 400517"/>
                  <a:gd name="connsiteX678" fmla="*/ 827785 w 970826"/>
                  <a:gd name="connsiteY678" fmla="*/ 261195 h 400517"/>
                  <a:gd name="connsiteX679" fmla="*/ 829501 w 970826"/>
                  <a:gd name="connsiteY679" fmla="*/ 261052 h 400517"/>
                  <a:gd name="connsiteX680" fmla="*/ 836224 w 970826"/>
                  <a:gd name="connsiteY680" fmla="*/ 260194 h 400517"/>
                  <a:gd name="connsiteX681" fmla="*/ 839228 w 970826"/>
                  <a:gd name="connsiteY681" fmla="*/ 259478 h 400517"/>
                  <a:gd name="connsiteX682" fmla="*/ 843520 w 970826"/>
                  <a:gd name="connsiteY682" fmla="*/ 258763 h 400517"/>
                  <a:gd name="connsiteX683" fmla="*/ 846809 w 970826"/>
                  <a:gd name="connsiteY683" fmla="*/ 255902 h 400517"/>
                  <a:gd name="connsiteX684" fmla="*/ 851101 w 970826"/>
                  <a:gd name="connsiteY684" fmla="*/ 252469 h 400517"/>
                  <a:gd name="connsiteX685" fmla="*/ 854390 w 970826"/>
                  <a:gd name="connsiteY685" fmla="*/ 250467 h 400517"/>
                  <a:gd name="connsiteX686" fmla="*/ 856393 w 970826"/>
                  <a:gd name="connsiteY686" fmla="*/ 250181 h 400517"/>
                  <a:gd name="connsiteX687" fmla="*/ 859111 w 970826"/>
                  <a:gd name="connsiteY687" fmla="*/ 248178 h 400517"/>
                  <a:gd name="connsiteX688" fmla="*/ 860399 w 970826"/>
                  <a:gd name="connsiteY688" fmla="*/ 246032 h 400517"/>
                  <a:gd name="connsiteX689" fmla="*/ 860112 w 970826"/>
                  <a:gd name="connsiteY689" fmla="*/ 244173 h 400517"/>
                  <a:gd name="connsiteX690" fmla="*/ 859540 w 970826"/>
                  <a:gd name="connsiteY690" fmla="*/ 242600 h 400517"/>
                  <a:gd name="connsiteX691" fmla="*/ 861114 w 970826"/>
                  <a:gd name="connsiteY691" fmla="*/ 239739 h 400517"/>
                  <a:gd name="connsiteX692" fmla="*/ 863975 w 970826"/>
                  <a:gd name="connsiteY692" fmla="*/ 234732 h 400517"/>
                  <a:gd name="connsiteX693" fmla="*/ 866549 w 970826"/>
                  <a:gd name="connsiteY693" fmla="*/ 232443 h 400517"/>
                  <a:gd name="connsiteX694" fmla="*/ 868694 w 970826"/>
                  <a:gd name="connsiteY694" fmla="*/ 230441 h 400517"/>
                  <a:gd name="connsiteX695" fmla="*/ 870125 w 970826"/>
                  <a:gd name="connsiteY695" fmla="*/ 227437 h 400517"/>
                  <a:gd name="connsiteX696" fmla="*/ 871842 w 970826"/>
                  <a:gd name="connsiteY696" fmla="*/ 226579 h 400517"/>
                  <a:gd name="connsiteX697" fmla="*/ 873987 w 970826"/>
                  <a:gd name="connsiteY697" fmla="*/ 226293 h 400517"/>
                  <a:gd name="connsiteX698" fmla="*/ 876848 w 970826"/>
                  <a:gd name="connsiteY698" fmla="*/ 224147 h 400517"/>
                  <a:gd name="connsiteX699" fmla="*/ 879137 w 970826"/>
                  <a:gd name="connsiteY699" fmla="*/ 223718 h 400517"/>
                  <a:gd name="connsiteX700" fmla="*/ 882713 w 970826"/>
                  <a:gd name="connsiteY700" fmla="*/ 224719 h 400517"/>
                  <a:gd name="connsiteX701" fmla="*/ 888006 w 970826"/>
                  <a:gd name="connsiteY701" fmla="*/ 225005 h 400517"/>
                  <a:gd name="connsiteX702" fmla="*/ 891439 w 970826"/>
                  <a:gd name="connsiteY702" fmla="*/ 225148 h 400517"/>
                  <a:gd name="connsiteX703" fmla="*/ 893441 w 970826"/>
                  <a:gd name="connsiteY703" fmla="*/ 224719 h 400517"/>
                  <a:gd name="connsiteX704" fmla="*/ 894156 w 970826"/>
                  <a:gd name="connsiteY704" fmla="*/ 223575 h 400517"/>
                  <a:gd name="connsiteX705" fmla="*/ 894156 w 970826"/>
                  <a:gd name="connsiteY705" fmla="*/ 221858 h 400517"/>
                  <a:gd name="connsiteX706" fmla="*/ 895158 w 970826"/>
                  <a:gd name="connsiteY706" fmla="*/ 218139 h 400517"/>
                  <a:gd name="connsiteX707" fmla="*/ 895586 w 970826"/>
                  <a:gd name="connsiteY707" fmla="*/ 216852 h 400517"/>
                  <a:gd name="connsiteX708" fmla="*/ 896588 w 970826"/>
                  <a:gd name="connsiteY708" fmla="*/ 216280 h 400517"/>
                  <a:gd name="connsiteX709" fmla="*/ 899878 w 970826"/>
                  <a:gd name="connsiteY709" fmla="*/ 216137 h 400517"/>
                  <a:gd name="connsiteX710" fmla="*/ 902024 w 970826"/>
                  <a:gd name="connsiteY710" fmla="*/ 217567 h 400517"/>
                  <a:gd name="connsiteX711" fmla="*/ 903597 w 970826"/>
                  <a:gd name="connsiteY711" fmla="*/ 218712 h 400517"/>
                  <a:gd name="connsiteX712" fmla="*/ 905743 w 970826"/>
                  <a:gd name="connsiteY712" fmla="*/ 218854 h 400517"/>
                  <a:gd name="connsiteX713" fmla="*/ 907889 w 970826"/>
                  <a:gd name="connsiteY713" fmla="*/ 218139 h 400517"/>
                  <a:gd name="connsiteX714" fmla="*/ 910749 w 970826"/>
                  <a:gd name="connsiteY714" fmla="*/ 214992 h 400517"/>
                  <a:gd name="connsiteX715" fmla="*/ 915613 w 970826"/>
                  <a:gd name="connsiteY715" fmla="*/ 213133 h 400517"/>
                  <a:gd name="connsiteX716" fmla="*/ 918331 w 970826"/>
                  <a:gd name="connsiteY716" fmla="*/ 212704 h 400517"/>
                  <a:gd name="connsiteX717" fmla="*/ 922908 w 970826"/>
                  <a:gd name="connsiteY717" fmla="*/ 211273 h 400517"/>
                  <a:gd name="connsiteX718" fmla="*/ 925769 w 970826"/>
                  <a:gd name="connsiteY718" fmla="*/ 211845 h 400517"/>
                  <a:gd name="connsiteX719" fmla="*/ 931061 w 970826"/>
                  <a:gd name="connsiteY719" fmla="*/ 212274 h 400517"/>
                  <a:gd name="connsiteX720" fmla="*/ 933063 w 970826"/>
                  <a:gd name="connsiteY720" fmla="*/ 211845 h 400517"/>
                  <a:gd name="connsiteX721" fmla="*/ 935353 w 970826"/>
                  <a:gd name="connsiteY721" fmla="*/ 212274 h 400517"/>
                  <a:gd name="connsiteX722" fmla="*/ 937355 w 970826"/>
                  <a:gd name="connsiteY722" fmla="*/ 210129 h 400517"/>
                  <a:gd name="connsiteX723" fmla="*/ 939072 w 970826"/>
                  <a:gd name="connsiteY723" fmla="*/ 209700 h 400517"/>
                  <a:gd name="connsiteX724" fmla="*/ 942361 w 970826"/>
                  <a:gd name="connsiteY724" fmla="*/ 210558 h 400517"/>
                  <a:gd name="connsiteX725" fmla="*/ 944507 w 970826"/>
                  <a:gd name="connsiteY725" fmla="*/ 212274 h 400517"/>
                  <a:gd name="connsiteX726" fmla="*/ 948655 w 970826"/>
                  <a:gd name="connsiteY726" fmla="*/ 214277 h 400517"/>
                  <a:gd name="connsiteX727" fmla="*/ 953805 w 970826"/>
                  <a:gd name="connsiteY727" fmla="*/ 215135 h 400517"/>
                  <a:gd name="connsiteX728" fmla="*/ 958096 w 970826"/>
                  <a:gd name="connsiteY728" fmla="*/ 214706 h 400517"/>
                  <a:gd name="connsiteX729" fmla="*/ 962388 w 970826"/>
                  <a:gd name="connsiteY729" fmla="*/ 215565 h 400517"/>
                  <a:gd name="connsiteX730" fmla="*/ 965106 w 970826"/>
                  <a:gd name="connsiteY730" fmla="*/ 215421 h 400517"/>
                  <a:gd name="connsiteX731" fmla="*/ 966249 w 970826"/>
                  <a:gd name="connsiteY731" fmla="*/ 214706 h 400517"/>
                  <a:gd name="connsiteX732" fmla="*/ 969969 w 970826"/>
                  <a:gd name="connsiteY732" fmla="*/ 212990 h 400517"/>
                  <a:gd name="connsiteX733" fmla="*/ 970827 w 970826"/>
                  <a:gd name="connsiteY733" fmla="*/ 210701 h 400517"/>
                  <a:gd name="connsiteX734" fmla="*/ 970398 w 970826"/>
                  <a:gd name="connsiteY734" fmla="*/ 208412 h 400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Lst>
                <a:rect l="l" t="t" r="r" b="b"/>
                <a:pathLst>
                  <a:path w="970826" h="400517">
                    <a:moveTo>
                      <a:pt x="970827" y="205981"/>
                    </a:moveTo>
                    <a:lnTo>
                      <a:pt x="969825" y="204121"/>
                    </a:lnTo>
                    <a:lnTo>
                      <a:pt x="967537" y="201403"/>
                    </a:lnTo>
                    <a:lnTo>
                      <a:pt x="966679" y="199544"/>
                    </a:lnTo>
                    <a:lnTo>
                      <a:pt x="966536" y="197112"/>
                    </a:lnTo>
                    <a:lnTo>
                      <a:pt x="965248" y="194824"/>
                    </a:lnTo>
                    <a:lnTo>
                      <a:pt x="961815" y="192106"/>
                    </a:lnTo>
                    <a:lnTo>
                      <a:pt x="959670" y="190818"/>
                    </a:lnTo>
                    <a:lnTo>
                      <a:pt x="955092" y="185955"/>
                    </a:lnTo>
                    <a:lnTo>
                      <a:pt x="953518" y="184954"/>
                    </a:lnTo>
                    <a:lnTo>
                      <a:pt x="953090" y="184095"/>
                    </a:lnTo>
                    <a:lnTo>
                      <a:pt x="952518" y="182522"/>
                    </a:lnTo>
                    <a:lnTo>
                      <a:pt x="950801" y="181807"/>
                    </a:lnTo>
                    <a:lnTo>
                      <a:pt x="948655" y="180519"/>
                    </a:lnTo>
                    <a:lnTo>
                      <a:pt x="947368" y="179232"/>
                    </a:lnTo>
                    <a:lnTo>
                      <a:pt x="946653" y="176943"/>
                    </a:lnTo>
                    <a:lnTo>
                      <a:pt x="946224" y="175513"/>
                    </a:lnTo>
                    <a:lnTo>
                      <a:pt x="944221" y="174368"/>
                    </a:lnTo>
                    <a:lnTo>
                      <a:pt x="942361" y="173653"/>
                    </a:lnTo>
                    <a:lnTo>
                      <a:pt x="940073" y="172795"/>
                    </a:lnTo>
                    <a:lnTo>
                      <a:pt x="936497" y="171651"/>
                    </a:lnTo>
                    <a:lnTo>
                      <a:pt x="934351" y="169076"/>
                    </a:lnTo>
                    <a:lnTo>
                      <a:pt x="930632" y="164498"/>
                    </a:lnTo>
                    <a:lnTo>
                      <a:pt x="928629" y="162925"/>
                    </a:lnTo>
                    <a:lnTo>
                      <a:pt x="920762" y="162353"/>
                    </a:lnTo>
                    <a:lnTo>
                      <a:pt x="917901" y="161209"/>
                    </a:lnTo>
                    <a:lnTo>
                      <a:pt x="914754" y="161495"/>
                    </a:lnTo>
                    <a:lnTo>
                      <a:pt x="912895" y="162353"/>
                    </a:lnTo>
                    <a:lnTo>
                      <a:pt x="908747" y="162210"/>
                    </a:lnTo>
                    <a:lnTo>
                      <a:pt x="906601" y="162782"/>
                    </a:lnTo>
                    <a:lnTo>
                      <a:pt x="903740" y="165786"/>
                    </a:lnTo>
                    <a:lnTo>
                      <a:pt x="900164" y="169791"/>
                    </a:lnTo>
                    <a:lnTo>
                      <a:pt x="897017" y="172223"/>
                    </a:lnTo>
                    <a:lnTo>
                      <a:pt x="894871" y="174655"/>
                    </a:lnTo>
                    <a:lnTo>
                      <a:pt x="893870" y="175656"/>
                    </a:lnTo>
                    <a:lnTo>
                      <a:pt x="892010" y="175084"/>
                    </a:lnTo>
                    <a:lnTo>
                      <a:pt x="889293" y="172223"/>
                    </a:lnTo>
                    <a:lnTo>
                      <a:pt x="885431" y="169648"/>
                    </a:lnTo>
                    <a:lnTo>
                      <a:pt x="881855" y="168504"/>
                    </a:lnTo>
                    <a:lnTo>
                      <a:pt x="880281" y="167932"/>
                    </a:lnTo>
                    <a:lnTo>
                      <a:pt x="876133" y="167216"/>
                    </a:lnTo>
                    <a:lnTo>
                      <a:pt x="872843" y="167502"/>
                    </a:lnTo>
                    <a:lnTo>
                      <a:pt x="868694" y="168504"/>
                    </a:lnTo>
                    <a:lnTo>
                      <a:pt x="864547" y="168218"/>
                    </a:lnTo>
                    <a:lnTo>
                      <a:pt x="862687" y="167645"/>
                    </a:lnTo>
                    <a:lnTo>
                      <a:pt x="860112" y="167789"/>
                    </a:lnTo>
                    <a:lnTo>
                      <a:pt x="855392" y="170363"/>
                    </a:lnTo>
                    <a:lnTo>
                      <a:pt x="852960" y="173367"/>
                    </a:lnTo>
                    <a:lnTo>
                      <a:pt x="850099" y="174225"/>
                    </a:lnTo>
                    <a:lnTo>
                      <a:pt x="847381" y="172366"/>
                    </a:lnTo>
                    <a:lnTo>
                      <a:pt x="844378" y="169934"/>
                    </a:lnTo>
                    <a:lnTo>
                      <a:pt x="841517" y="167073"/>
                    </a:lnTo>
                    <a:lnTo>
                      <a:pt x="839801" y="164355"/>
                    </a:lnTo>
                    <a:lnTo>
                      <a:pt x="838799" y="157203"/>
                    </a:lnTo>
                    <a:lnTo>
                      <a:pt x="842232" y="155058"/>
                    </a:lnTo>
                    <a:lnTo>
                      <a:pt x="846666" y="152769"/>
                    </a:lnTo>
                    <a:lnTo>
                      <a:pt x="846953" y="148907"/>
                    </a:lnTo>
                    <a:lnTo>
                      <a:pt x="846809" y="144759"/>
                    </a:lnTo>
                    <a:lnTo>
                      <a:pt x="847668" y="140038"/>
                    </a:lnTo>
                    <a:lnTo>
                      <a:pt x="851672" y="135604"/>
                    </a:lnTo>
                    <a:lnTo>
                      <a:pt x="853962" y="132028"/>
                    </a:lnTo>
                    <a:lnTo>
                      <a:pt x="854248" y="129739"/>
                    </a:lnTo>
                    <a:lnTo>
                      <a:pt x="856107" y="126020"/>
                    </a:lnTo>
                    <a:lnTo>
                      <a:pt x="857966" y="122158"/>
                    </a:lnTo>
                    <a:lnTo>
                      <a:pt x="860541" y="117008"/>
                    </a:lnTo>
                    <a:lnTo>
                      <a:pt x="865262" y="107711"/>
                    </a:lnTo>
                    <a:lnTo>
                      <a:pt x="870984" y="96840"/>
                    </a:lnTo>
                    <a:lnTo>
                      <a:pt x="873701" y="91404"/>
                    </a:lnTo>
                    <a:lnTo>
                      <a:pt x="872271" y="89258"/>
                    </a:lnTo>
                    <a:lnTo>
                      <a:pt x="869839" y="87542"/>
                    </a:lnTo>
                    <a:lnTo>
                      <a:pt x="863688" y="85253"/>
                    </a:lnTo>
                    <a:lnTo>
                      <a:pt x="859683" y="84109"/>
                    </a:lnTo>
                    <a:lnTo>
                      <a:pt x="857251" y="83966"/>
                    </a:lnTo>
                    <a:lnTo>
                      <a:pt x="850957" y="86254"/>
                    </a:lnTo>
                    <a:lnTo>
                      <a:pt x="846953" y="88114"/>
                    </a:lnTo>
                    <a:lnTo>
                      <a:pt x="844663" y="89115"/>
                    </a:lnTo>
                    <a:lnTo>
                      <a:pt x="840659" y="88972"/>
                    </a:lnTo>
                    <a:lnTo>
                      <a:pt x="835938" y="88543"/>
                    </a:lnTo>
                    <a:lnTo>
                      <a:pt x="833935" y="87971"/>
                    </a:lnTo>
                    <a:lnTo>
                      <a:pt x="831217" y="86397"/>
                    </a:lnTo>
                    <a:lnTo>
                      <a:pt x="825925" y="82106"/>
                    </a:lnTo>
                    <a:lnTo>
                      <a:pt x="823064" y="78959"/>
                    </a:lnTo>
                    <a:lnTo>
                      <a:pt x="819346" y="77243"/>
                    </a:lnTo>
                    <a:lnTo>
                      <a:pt x="815197" y="75240"/>
                    </a:lnTo>
                    <a:lnTo>
                      <a:pt x="813194" y="74811"/>
                    </a:lnTo>
                    <a:lnTo>
                      <a:pt x="809476" y="74954"/>
                    </a:lnTo>
                    <a:lnTo>
                      <a:pt x="804469" y="74382"/>
                    </a:lnTo>
                    <a:lnTo>
                      <a:pt x="801751" y="73667"/>
                    </a:lnTo>
                    <a:lnTo>
                      <a:pt x="799463" y="74239"/>
                    </a:lnTo>
                    <a:lnTo>
                      <a:pt x="794885" y="76385"/>
                    </a:lnTo>
                    <a:lnTo>
                      <a:pt x="789163" y="80390"/>
                    </a:lnTo>
                    <a:lnTo>
                      <a:pt x="784729" y="81963"/>
                    </a:lnTo>
                    <a:lnTo>
                      <a:pt x="779866" y="84109"/>
                    </a:lnTo>
                    <a:lnTo>
                      <a:pt x="776003" y="86684"/>
                    </a:lnTo>
                    <a:lnTo>
                      <a:pt x="772141" y="89401"/>
                    </a:lnTo>
                    <a:lnTo>
                      <a:pt x="767564" y="92405"/>
                    </a:lnTo>
                    <a:lnTo>
                      <a:pt x="765275" y="96553"/>
                    </a:lnTo>
                    <a:lnTo>
                      <a:pt x="764274" y="99557"/>
                    </a:lnTo>
                    <a:lnTo>
                      <a:pt x="759983" y="101417"/>
                    </a:lnTo>
                    <a:lnTo>
                      <a:pt x="756693" y="103133"/>
                    </a:lnTo>
                    <a:lnTo>
                      <a:pt x="753403" y="103849"/>
                    </a:lnTo>
                    <a:lnTo>
                      <a:pt x="747252" y="102847"/>
                    </a:lnTo>
                    <a:lnTo>
                      <a:pt x="743676" y="103563"/>
                    </a:lnTo>
                    <a:lnTo>
                      <a:pt x="734807" y="106996"/>
                    </a:lnTo>
                    <a:lnTo>
                      <a:pt x="730373" y="107425"/>
                    </a:lnTo>
                    <a:lnTo>
                      <a:pt x="727369" y="107854"/>
                    </a:lnTo>
                    <a:lnTo>
                      <a:pt x="724365" y="107997"/>
                    </a:lnTo>
                    <a:lnTo>
                      <a:pt x="719502" y="108855"/>
                    </a:lnTo>
                    <a:lnTo>
                      <a:pt x="717642" y="109570"/>
                    </a:lnTo>
                    <a:lnTo>
                      <a:pt x="715067" y="110286"/>
                    </a:lnTo>
                    <a:lnTo>
                      <a:pt x="712350" y="109713"/>
                    </a:lnTo>
                    <a:lnTo>
                      <a:pt x="708345" y="111716"/>
                    </a:lnTo>
                    <a:lnTo>
                      <a:pt x="697044" y="117152"/>
                    </a:lnTo>
                    <a:lnTo>
                      <a:pt x="693468" y="118010"/>
                    </a:lnTo>
                    <a:lnTo>
                      <a:pt x="691036" y="118153"/>
                    </a:lnTo>
                    <a:lnTo>
                      <a:pt x="688032" y="116293"/>
                    </a:lnTo>
                    <a:lnTo>
                      <a:pt x="684886" y="115006"/>
                    </a:lnTo>
                    <a:lnTo>
                      <a:pt x="681738" y="115149"/>
                    </a:lnTo>
                    <a:lnTo>
                      <a:pt x="678020" y="117008"/>
                    </a:lnTo>
                    <a:lnTo>
                      <a:pt x="671869" y="115578"/>
                    </a:lnTo>
                    <a:lnTo>
                      <a:pt x="664431" y="114291"/>
                    </a:lnTo>
                    <a:lnTo>
                      <a:pt x="657707" y="113003"/>
                    </a:lnTo>
                    <a:lnTo>
                      <a:pt x="655419" y="112002"/>
                    </a:lnTo>
                    <a:lnTo>
                      <a:pt x="648982" y="110572"/>
                    </a:lnTo>
                    <a:lnTo>
                      <a:pt x="639398" y="110572"/>
                    </a:lnTo>
                    <a:lnTo>
                      <a:pt x="633676" y="110429"/>
                    </a:lnTo>
                    <a:lnTo>
                      <a:pt x="630100" y="111001"/>
                    </a:lnTo>
                    <a:lnTo>
                      <a:pt x="627382" y="110286"/>
                    </a:lnTo>
                    <a:lnTo>
                      <a:pt x="623806" y="108140"/>
                    </a:lnTo>
                    <a:lnTo>
                      <a:pt x="618085" y="103133"/>
                    </a:lnTo>
                    <a:lnTo>
                      <a:pt x="614509" y="101560"/>
                    </a:lnTo>
                    <a:lnTo>
                      <a:pt x="612650" y="100416"/>
                    </a:lnTo>
                    <a:lnTo>
                      <a:pt x="611935" y="98270"/>
                    </a:lnTo>
                    <a:lnTo>
                      <a:pt x="610504" y="97984"/>
                    </a:lnTo>
                    <a:lnTo>
                      <a:pt x="609645" y="96553"/>
                    </a:lnTo>
                    <a:lnTo>
                      <a:pt x="609789" y="94694"/>
                    </a:lnTo>
                    <a:lnTo>
                      <a:pt x="609645" y="90403"/>
                    </a:lnTo>
                    <a:lnTo>
                      <a:pt x="610075" y="87399"/>
                    </a:lnTo>
                    <a:lnTo>
                      <a:pt x="609074" y="86541"/>
                    </a:lnTo>
                    <a:lnTo>
                      <a:pt x="605211" y="85968"/>
                    </a:lnTo>
                    <a:lnTo>
                      <a:pt x="600491" y="85110"/>
                    </a:lnTo>
                    <a:lnTo>
                      <a:pt x="591908" y="84967"/>
                    </a:lnTo>
                    <a:lnTo>
                      <a:pt x="588475" y="84824"/>
                    </a:lnTo>
                    <a:lnTo>
                      <a:pt x="585758" y="83108"/>
                    </a:lnTo>
                    <a:lnTo>
                      <a:pt x="582610" y="80962"/>
                    </a:lnTo>
                    <a:lnTo>
                      <a:pt x="579607" y="76671"/>
                    </a:lnTo>
                    <a:lnTo>
                      <a:pt x="577032" y="74668"/>
                    </a:lnTo>
                    <a:lnTo>
                      <a:pt x="572740" y="72093"/>
                    </a:lnTo>
                    <a:lnTo>
                      <a:pt x="568592" y="71521"/>
                    </a:lnTo>
                    <a:lnTo>
                      <a:pt x="562299" y="71950"/>
                    </a:lnTo>
                    <a:lnTo>
                      <a:pt x="557721" y="72379"/>
                    </a:lnTo>
                    <a:lnTo>
                      <a:pt x="553716" y="71378"/>
                    </a:lnTo>
                    <a:lnTo>
                      <a:pt x="551142" y="69948"/>
                    </a:lnTo>
                    <a:lnTo>
                      <a:pt x="547422" y="68374"/>
                    </a:lnTo>
                    <a:lnTo>
                      <a:pt x="541987" y="68088"/>
                    </a:lnTo>
                    <a:lnTo>
                      <a:pt x="537409" y="67087"/>
                    </a:lnTo>
                    <a:lnTo>
                      <a:pt x="532546" y="65799"/>
                    </a:lnTo>
                    <a:lnTo>
                      <a:pt x="529113" y="66229"/>
                    </a:lnTo>
                    <a:lnTo>
                      <a:pt x="526681" y="67516"/>
                    </a:lnTo>
                    <a:lnTo>
                      <a:pt x="523820" y="69089"/>
                    </a:lnTo>
                    <a:lnTo>
                      <a:pt x="520244" y="69376"/>
                    </a:lnTo>
                    <a:lnTo>
                      <a:pt x="511519" y="70949"/>
                    </a:lnTo>
                    <a:lnTo>
                      <a:pt x="508801" y="71950"/>
                    </a:lnTo>
                    <a:lnTo>
                      <a:pt x="504938" y="72379"/>
                    </a:lnTo>
                    <a:lnTo>
                      <a:pt x="501506" y="73524"/>
                    </a:lnTo>
                    <a:lnTo>
                      <a:pt x="498645" y="75955"/>
                    </a:lnTo>
                    <a:lnTo>
                      <a:pt x="496213" y="77815"/>
                    </a:lnTo>
                    <a:lnTo>
                      <a:pt x="493209" y="78387"/>
                    </a:lnTo>
                    <a:lnTo>
                      <a:pt x="489633" y="78244"/>
                    </a:lnTo>
                    <a:lnTo>
                      <a:pt x="486486" y="77672"/>
                    </a:lnTo>
                    <a:lnTo>
                      <a:pt x="484913" y="77529"/>
                    </a:lnTo>
                    <a:lnTo>
                      <a:pt x="482481" y="78387"/>
                    </a:lnTo>
                    <a:lnTo>
                      <a:pt x="479763" y="78959"/>
                    </a:lnTo>
                    <a:lnTo>
                      <a:pt x="475615" y="77958"/>
                    </a:lnTo>
                    <a:lnTo>
                      <a:pt x="473327" y="77100"/>
                    </a:lnTo>
                    <a:lnTo>
                      <a:pt x="469751" y="76528"/>
                    </a:lnTo>
                    <a:lnTo>
                      <a:pt x="467748" y="73953"/>
                    </a:lnTo>
                    <a:lnTo>
                      <a:pt x="465459" y="72952"/>
                    </a:lnTo>
                    <a:lnTo>
                      <a:pt x="461883" y="72522"/>
                    </a:lnTo>
                    <a:lnTo>
                      <a:pt x="456447" y="71235"/>
                    </a:lnTo>
                    <a:lnTo>
                      <a:pt x="453587" y="69948"/>
                    </a:lnTo>
                    <a:lnTo>
                      <a:pt x="451012" y="69232"/>
                    </a:lnTo>
                    <a:lnTo>
                      <a:pt x="446863" y="66229"/>
                    </a:lnTo>
                    <a:lnTo>
                      <a:pt x="444575" y="63654"/>
                    </a:lnTo>
                    <a:lnTo>
                      <a:pt x="442716" y="63225"/>
                    </a:lnTo>
                    <a:lnTo>
                      <a:pt x="440570" y="62939"/>
                    </a:lnTo>
                    <a:lnTo>
                      <a:pt x="439139" y="61365"/>
                    </a:lnTo>
                    <a:lnTo>
                      <a:pt x="438996" y="59362"/>
                    </a:lnTo>
                    <a:lnTo>
                      <a:pt x="439568" y="58075"/>
                    </a:lnTo>
                    <a:lnTo>
                      <a:pt x="439998" y="56073"/>
                    </a:lnTo>
                    <a:lnTo>
                      <a:pt x="438710" y="54070"/>
                    </a:lnTo>
                    <a:lnTo>
                      <a:pt x="437566" y="53069"/>
                    </a:lnTo>
                    <a:lnTo>
                      <a:pt x="436993" y="51638"/>
                    </a:lnTo>
                    <a:lnTo>
                      <a:pt x="437280" y="48777"/>
                    </a:lnTo>
                    <a:lnTo>
                      <a:pt x="436708" y="45917"/>
                    </a:lnTo>
                    <a:lnTo>
                      <a:pt x="436278" y="42770"/>
                    </a:lnTo>
                    <a:lnTo>
                      <a:pt x="434991" y="40481"/>
                    </a:lnTo>
                    <a:lnTo>
                      <a:pt x="434705" y="36190"/>
                    </a:lnTo>
                    <a:lnTo>
                      <a:pt x="435277" y="34473"/>
                    </a:lnTo>
                    <a:lnTo>
                      <a:pt x="435134" y="32328"/>
                    </a:lnTo>
                    <a:lnTo>
                      <a:pt x="433847" y="30754"/>
                    </a:lnTo>
                    <a:lnTo>
                      <a:pt x="429841" y="29610"/>
                    </a:lnTo>
                    <a:lnTo>
                      <a:pt x="424978" y="28036"/>
                    </a:lnTo>
                    <a:lnTo>
                      <a:pt x="417540" y="26177"/>
                    </a:lnTo>
                    <a:lnTo>
                      <a:pt x="414250" y="26034"/>
                    </a:lnTo>
                    <a:lnTo>
                      <a:pt x="411818" y="26749"/>
                    </a:lnTo>
                    <a:lnTo>
                      <a:pt x="409386" y="25891"/>
                    </a:lnTo>
                    <a:lnTo>
                      <a:pt x="406955" y="24317"/>
                    </a:lnTo>
                    <a:lnTo>
                      <a:pt x="402806" y="22744"/>
                    </a:lnTo>
                    <a:lnTo>
                      <a:pt x="397371" y="20598"/>
                    </a:lnTo>
                    <a:lnTo>
                      <a:pt x="391506" y="18309"/>
                    </a:lnTo>
                    <a:lnTo>
                      <a:pt x="386214" y="16307"/>
                    </a:lnTo>
                    <a:lnTo>
                      <a:pt x="384211" y="15735"/>
                    </a:lnTo>
                    <a:lnTo>
                      <a:pt x="377059" y="15592"/>
                    </a:lnTo>
                    <a:lnTo>
                      <a:pt x="371051" y="15306"/>
                    </a:lnTo>
                    <a:lnTo>
                      <a:pt x="367618" y="14590"/>
                    </a:lnTo>
                    <a:lnTo>
                      <a:pt x="363613" y="11730"/>
                    </a:lnTo>
                    <a:lnTo>
                      <a:pt x="361611" y="9870"/>
                    </a:lnTo>
                    <a:lnTo>
                      <a:pt x="358320" y="9012"/>
                    </a:lnTo>
                    <a:lnTo>
                      <a:pt x="355889" y="8726"/>
                    </a:lnTo>
                    <a:lnTo>
                      <a:pt x="352170" y="7867"/>
                    </a:lnTo>
                    <a:lnTo>
                      <a:pt x="345161" y="4720"/>
                    </a:lnTo>
                    <a:lnTo>
                      <a:pt x="342586" y="3290"/>
                    </a:lnTo>
                    <a:lnTo>
                      <a:pt x="340870" y="3290"/>
                    </a:lnTo>
                    <a:lnTo>
                      <a:pt x="338580" y="572"/>
                    </a:lnTo>
                    <a:lnTo>
                      <a:pt x="336579" y="0"/>
                    </a:lnTo>
                    <a:lnTo>
                      <a:pt x="335291" y="1860"/>
                    </a:lnTo>
                    <a:lnTo>
                      <a:pt x="333861" y="6437"/>
                    </a:lnTo>
                    <a:lnTo>
                      <a:pt x="332573" y="8583"/>
                    </a:lnTo>
                    <a:lnTo>
                      <a:pt x="328997" y="12731"/>
                    </a:lnTo>
                    <a:lnTo>
                      <a:pt x="320271" y="16164"/>
                    </a:lnTo>
                    <a:lnTo>
                      <a:pt x="318841" y="17880"/>
                    </a:lnTo>
                    <a:lnTo>
                      <a:pt x="317982" y="19454"/>
                    </a:lnTo>
                    <a:lnTo>
                      <a:pt x="316839" y="21742"/>
                    </a:lnTo>
                    <a:lnTo>
                      <a:pt x="316266" y="24603"/>
                    </a:lnTo>
                    <a:lnTo>
                      <a:pt x="315265" y="25462"/>
                    </a:lnTo>
                    <a:lnTo>
                      <a:pt x="312833" y="25462"/>
                    </a:lnTo>
                    <a:lnTo>
                      <a:pt x="310830" y="26892"/>
                    </a:lnTo>
                    <a:lnTo>
                      <a:pt x="309400" y="29753"/>
                    </a:lnTo>
                    <a:lnTo>
                      <a:pt x="308112" y="30897"/>
                    </a:lnTo>
                    <a:lnTo>
                      <a:pt x="307397" y="33615"/>
                    </a:lnTo>
                    <a:lnTo>
                      <a:pt x="307397" y="34759"/>
                    </a:lnTo>
                    <a:lnTo>
                      <a:pt x="307112" y="36190"/>
                    </a:lnTo>
                    <a:lnTo>
                      <a:pt x="306969" y="38192"/>
                    </a:lnTo>
                    <a:lnTo>
                      <a:pt x="304680" y="42770"/>
                    </a:lnTo>
                    <a:lnTo>
                      <a:pt x="304394" y="45487"/>
                    </a:lnTo>
                    <a:lnTo>
                      <a:pt x="305252" y="47061"/>
                    </a:lnTo>
                    <a:lnTo>
                      <a:pt x="307254" y="49350"/>
                    </a:lnTo>
                    <a:lnTo>
                      <a:pt x="308256" y="50637"/>
                    </a:lnTo>
                    <a:lnTo>
                      <a:pt x="308542" y="52067"/>
                    </a:lnTo>
                    <a:lnTo>
                      <a:pt x="308542" y="54070"/>
                    </a:lnTo>
                    <a:lnTo>
                      <a:pt x="309687" y="56645"/>
                    </a:lnTo>
                    <a:lnTo>
                      <a:pt x="310545" y="58933"/>
                    </a:lnTo>
                    <a:lnTo>
                      <a:pt x="311975" y="60650"/>
                    </a:lnTo>
                    <a:lnTo>
                      <a:pt x="313978" y="61937"/>
                    </a:lnTo>
                    <a:lnTo>
                      <a:pt x="316266" y="62366"/>
                    </a:lnTo>
                    <a:lnTo>
                      <a:pt x="318126" y="63368"/>
                    </a:lnTo>
                    <a:lnTo>
                      <a:pt x="318555" y="65227"/>
                    </a:lnTo>
                    <a:lnTo>
                      <a:pt x="317982" y="67802"/>
                    </a:lnTo>
                    <a:lnTo>
                      <a:pt x="317267" y="72522"/>
                    </a:lnTo>
                    <a:lnTo>
                      <a:pt x="315694" y="75526"/>
                    </a:lnTo>
                    <a:lnTo>
                      <a:pt x="314836" y="77386"/>
                    </a:lnTo>
                    <a:lnTo>
                      <a:pt x="313405" y="80247"/>
                    </a:lnTo>
                    <a:lnTo>
                      <a:pt x="312833" y="81391"/>
                    </a:lnTo>
                    <a:lnTo>
                      <a:pt x="309829" y="83823"/>
                    </a:lnTo>
                    <a:lnTo>
                      <a:pt x="307684" y="84538"/>
                    </a:lnTo>
                    <a:lnTo>
                      <a:pt x="305252" y="86541"/>
                    </a:lnTo>
                    <a:lnTo>
                      <a:pt x="303249" y="86684"/>
                    </a:lnTo>
                    <a:lnTo>
                      <a:pt x="301247" y="86684"/>
                    </a:lnTo>
                    <a:lnTo>
                      <a:pt x="299101" y="87113"/>
                    </a:lnTo>
                    <a:lnTo>
                      <a:pt x="297242" y="87971"/>
                    </a:lnTo>
                    <a:lnTo>
                      <a:pt x="295811" y="90546"/>
                    </a:lnTo>
                    <a:lnTo>
                      <a:pt x="292092" y="93407"/>
                    </a:lnTo>
                    <a:lnTo>
                      <a:pt x="290375" y="94551"/>
                    </a:lnTo>
                    <a:lnTo>
                      <a:pt x="285798" y="94980"/>
                    </a:lnTo>
                    <a:lnTo>
                      <a:pt x="283653" y="93836"/>
                    </a:lnTo>
                    <a:lnTo>
                      <a:pt x="282365" y="92119"/>
                    </a:lnTo>
                    <a:lnTo>
                      <a:pt x="280935" y="91118"/>
                    </a:lnTo>
                    <a:lnTo>
                      <a:pt x="279075" y="89115"/>
                    </a:lnTo>
                    <a:lnTo>
                      <a:pt x="270779" y="87971"/>
                    </a:lnTo>
                    <a:lnTo>
                      <a:pt x="268634" y="88400"/>
                    </a:lnTo>
                    <a:lnTo>
                      <a:pt x="267346" y="89258"/>
                    </a:lnTo>
                    <a:lnTo>
                      <a:pt x="265629" y="88686"/>
                    </a:lnTo>
                    <a:lnTo>
                      <a:pt x="264485" y="87685"/>
                    </a:lnTo>
                    <a:lnTo>
                      <a:pt x="263340" y="87971"/>
                    </a:lnTo>
                    <a:lnTo>
                      <a:pt x="260765" y="88543"/>
                    </a:lnTo>
                    <a:lnTo>
                      <a:pt x="258764" y="88400"/>
                    </a:lnTo>
                    <a:lnTo>
                      <a:pt x="256188" y="86254"/>
                    </a:lnTo>
                    <a:lnTo>
                      <a:pt x="252612" y="85110"/>
                    </a:lnTo>
                    <a:lnTo>
                      <a:pt x="251182" y="84538"/>
                    </a:lnTo>
                    <a:lnTo>
                      <a:pt x="249895" y="84538"/>
                    </a:lnTo>
                    <a:lnTo>
                      <a:pt x="248894" y="85539"/>
                    </a:lnTo>
                    <a:lnTo>
                      <a:pt x="247319" y="85968"/>
                    </a:lnTo>
                    <a:lnTo>
                      <a:pt x="246176" y="84824"/>
                    </a:lnTo>
                    <a:lnTo>
                      <a:pt x="244745" y="83966"/>
                    </a:lnTo>
                    <a:lnTo>
                      <a:pt x="242885" y="83966"/>
                    </a:lnTo>
                    <a:lnTo>
                      <a:pt x="240454" y="85825"/>
                    </a:lnTo>
                    <a:lnTo>
                      <a:pt x="236163" y="86684"/>
                    </a:lnTo>
                    <a:lnTo>
                      <a:pt x="234875" y="87971"/>
                    </a:lnTo>
                    <a:lnTo>
                      <a:pt x="232443" y="87828"/>
                    </a:lnTo>
                    <a:lnTo>
                      <a:pt x="230727" y="86684"/>
                    </a:lnTo>
                    <a:lnTo>
                      <a:pt x="229011" y="86684"/>
                    </a:lnTo>
                    <a:lnTo>
                      <a:pt x="224147" y="86684"/>
                    </a:lnTo>
                    <a:lnTo>
                      <a:pt x="222430" y="86970"/>
                    </a:lnTo>
                    <a:lnTo>
                      <a:pt x="220428" y="85968"/>
                    </a:lnTo>
                    <a:lnTo>
                      <a:pt x="219427" y="84109"/>
                    </a:lnTo>
                    <a:lnTo>
                      <a:pt x="216995" y="82678"/>
                    </a:lnTo>
                    <a:lnTo>
                      <a:pt x="213419" y="82535"/>
                    </a:lnTo>
                    <a:lnTo>
                      <a:pt x="210558" y="82678"/>
                    </a:lnTo>
                    <a:lnTo>
                      <a:pt x="209271" y="83394"/>
                    </a:lnTo>
                    <a:lnTo>
                      <a:pt x="207411" y="83537"/>
                    </a:lnTo>
                    <a:lnTo>
                      <a:pt x="205981" y="80962"/>
                    </a:lnTo>
                    <a:lnTo>
                      <a:pt x="203835" y="79245"/>
                    </a:lnTo>
                    <a:lnTo>
                      <a:pt x="202690" y="77958"/>
                    </a:lnTo>
                    <a:lnTo>
                      <a:pt x="200974" y="77386"/>
                    </a:lnTo>
                    <a:lnTo>
                      <a:pt x="199544" y="75669"/>
                    </a:lnTo>
                    <a:lnTo>
                      <a:pt x="199401" y="72522"/>
                    </a:lnTo>
                    <a:lnTo>
                      <a:pt x="198543" y="68517"/>
                    </a:lnTo>
                    <a:lnTo>
                      <a:pt x="197541" y="64226"/>
                    </a:lnTo>
                    <a:lnTo>
                      <a:pt x="196397" y="62509"/>
                    </a:lnTo>
                    <a:lnTo>
                      <a:pt x="191104" y="61794"/>
                    </a:lnTo>
                    <a:lnTo>
                      <a:pt x="188529" y="61937"/>
                    </a:lnTo>
                    <a:lnTo>
                      <a:pt x="182665" y="61651"/>
                    </a:lnTo>
                    <a:lnTo>
                      <a:pt x="178659" y="61365"/>
                    </a:lnTo>
                    <a:lnTo>
                      <a:pt x="177515" y="61365"/>
                    </a:lnTo>
                    <a:lnTo>
                      <a:pt x="173797" y="60793"/>
                    </a:lnTo>
                    <a:lnTo>
                      <a:pt x="170363" y="60364"/>
                    </a:lnTo>
                    <a:lnTo>
                      <a:pt x="166930" y="60078"/>
                    </a:lnTo>
                    <a:lnTo>
                      <a:pt x="165357" y="60507"/>
                    </a:lnTo>
                    <a:lnTo>
                      <a:pt x="161781" y="60507"/>
                    </a:lnTo>
                    <a:lnTo>
                      <a:pt x="158920" y="58504"/>
                    </a:lnTo>
                    <a:lnTo>
                      <a:pt x="157776" y="56216"/>
                    </a:lnTo>
                    <a:lnTo>
                      <a:pt x="157633" y="54928"/>
                    </a:lnTo>
                    <a:lnTo>
                      <a:pt x="156918" y="53641"/>
                    </a:lnTo>
                    <a:lnTo>
                      <a:pt x="154342" y="53212"/>
                    </a:lnTo>
                    <a:lnTo>
                      <a:pt x="152054" y="53641"/>
                    </a:lnTo>
                    <a:lnTo>
                      <a:pt x="150766" y="56359"/>
                    </a:lnTo>
                    <a:lnTo>
                      <a:pt x="149050" y="57360"/>
                    </a:lnTo>
                    <a:lnTo>
                      <a:pt x="147476" y="57217"/>
                    </a:lnTo>
                    <a:lnTo>
                      <a:pt x="146046" y="55786"/>
                    </a:lnTo>
                    <a:lnTo>
                      <a:pt x="143185" y="54213"/>
                    </a:lnTo>
                    <a:lnTo>
                      <a:pt x="141326" y="52640"/>
                    </a:lnTo>
                    <a:lnTo>
                      <a:pt x="139180" y="50208"/>
                    </a:lnTo>
                    <a:lnTo>
                      <a:pt x="137463" y="50780"/>
                    </a:lnTo>
                    <a:lnTo>
                      <a:pt x="136891" y="52353"/>
                    </a:lnTo>
                    <a:lnTo>
                      <a:pt x="136462" y="53784"/>
                    </a:lnTo>
                    <a:lnTo>
                      <a:pt x="134317" y="56788"/>
                    </a:lnTo>
                    <a:lnTo>
                      <a:pt x="131599" y="57074"/>
                    </a:lnTo>
                    <a:lnTo>
                      <a:pt x="127165" y="56788"/>
                    </a:lnTo>
                    <a:lnTo>
                      <a:pt x="122587" y="57074"/>
                    </a:lnTo>
                    <a:lnTo>
                      <a:pt x="119583" y="58075"/>
                    </a:lnTo>
                    <a:lnTo>
                      <a:pt x="117438" y="60078"/>
                    </a:lnTo>
                    <a:lnTo>
                      <a:pt x="116293" y="61651"/>
                    </a:lnTo>
                    <a:lnTo>
                      <a:pt x="114005" y="62223"/>
                    </a:lnTo>
                    <a:lnTo>
                      <a:pt x="111859" y="63797"/>
                    </a:lnTo>
                    <a:lnTo>
                      <a:pt x="110858" y="65942"/>
                    </a:lnTo>
                    <a:lnTo>
                      <a:pt x="108569" y="65942"/>
                    </a:lnTo>
                    <a:lnTo>
                      <a:pt x="107425" y="66085"/>
                    </a:lnTo>
                    <a:lnTo>
                      <a:pt x="105422" y="66515"/>
                    </a:lnTo>
                    <a:lnTo>
                      <a:pt x="100273" y="67802"/>
                    </a:lnTo>
                    <a:lnTo>
                      <a:pt x="98985" y="68088"/>
                    </a:lnTo>
                    <a:lnTo>
                      <a:pt x="95838" y="70091"/>
                    </a:lnTo>
                    <a:lnTo>
                      <a:pt x="93407" y="71664"/>
                    </a:lnTo>
                    <a:lnTo>
                      <a:pt x="91118" y="72379"/>
                    </a:lnTo>
                    <a:lnTo>
                      <a:pt x="89688" y="74239"/>
                    </a:lnTo>
                    <a:lnTo>
                      <a:pt x="87828" y="75669"/>
                    </a:lnTo>
                    <a:lnTo>
                      <a:pt x="83679" y="76099"/>
                    </a:lnTo>
                    <a:lnTo>
                      <a:pt x="79103" y="77815"/>
                    </a:lnTo>
                    <a:lnTo>
                      <a:pt x="77529" y="78530"/>
                    </a:lnTo>
                    <a:lnTo>
                      <a:pt x="74954" y="79818"/>
                    </a:lnTo>
                    <a:lnTo>
                      <a:pt x="71235" y="80390"/>
                    </a:lnTo>
                    <a:lnTo>
                      <a:pt x="69805" y="80819"/>
                    </a:lnTo>
                    <a:lnTo>
                      <a:pt x="68231" y="81677"/>
                    </a:lnTo>
                    <a:lnTo>
                      <a:pt x="67373" y="85110"/>
                    </a:lnTo>
                    <a:lnTo>
                      <a:pt x="64369" y="86254"/>
                    </a:lnTo>
                    <a:lnTo>
                      <a:pt x="60364" y="86541"/>
                    </a:lnTo>
                    <a:lnTo>
                      <a:pt x="57360" y="88257"/>
                    </a:lnTo>
                    <a:lnTo>
                      <a:pt x="57074" y="91404"/>
                    </a:lnTo>
                    <a:lnTo>
                      <a:pt x="58075" y="94265"/>
                    </a:lnTo>
                    <a:lnTo>
                      <a:pt x="57646" y="95552"/>
                    </a:lnTo>
                    <a:lnTo>
                      <a:pt x="55357" y="96267"/>
                    </a:lnTo>
                    <a:lnTo>
                      <a:pt x="52211" y="97841"/>
                    </a:lnTo>
                    <a:lnTo>
                      <a:pt x="49922" y="99700"/>
                    </a:lnTo>
                    <a:lnTo>
                      <a:pt x="46918" y="99700"/>
                    </a:lnTo>
                    <a:lnTo>
                      <a:pt x="45344" y="99128"/>
                    </a:lnTo>
                    <a:lnTo>
                      <a:pt x="44057" y="100273"/>
                    </a:lnTo>
                    <a:lnTo>
                      <a:pt x="43342" y="102847"/>
                    </a:lnTo>
                    <a:lnTo>
                      <a:pt x="41196" y="103992"/>
                    </a:lnTo>
                    <a:lnTo>
                      <a:pt x="38192" y="105136"/>
                    </a:lnTo>
                    <a:lnTo>
                      <a:pt x="37048" y="104707"/>
                    </a:lnTo>
                    <a:lnTo>
                      <a:pt x="36332" y="103706"/>
                    </a:lnTo>
                    <a:lnTo>
                      <a:pt x="34902" y="102561"/>
                    </a:lnTo>
                    <a:lnTo>
                      <a:pt x="33758" y="102990"/>
                    </a:lnTo>
                    <a:lnTo>
                      <a:pt x="33758" y="104850"/>
                    </a:lnTo>
                    <a:lnTo>
                      <a:pt x="32900" y="106137"/>
                    </a:lnTo>
                    <a:lnTo>
                      <a:pt x="30325" y="106137"/>
                    </a:lnTo>
                    <a:lnTo>
                      <a:pt x="28322" y="105422"/>
                    </a:lnTo>
                    <a:lnTo>
                      <a:pt x="26892" y="104564"/>
                    </a:lnTo>
                    <a:lnTo>
                      <a:pt x="24174" y="104707"/>
                    </a:lnTo>
                    <a:lnTo>
                      <a:pt x="21456" y="105136"/>
                    </a:lnTo>
                    <a:lnTo>
                      <a:pt x="19597" y="104707"/>
                    </a:lnTo>
                    <a:lnTo>
                      <a:pt x="17880" y="105136"/>
                    </a:lnTo>
                    <a:lnTo>
                      <a:pt x="13589" y="105994"/>
                    </a:lnTo>
                    <a:lnTo>
                      <a:pt x="11873" y="108712"/>
                    </a:lnTo>
                    <a:lnTo>
                      <a:pt x="11730" y="112002"/>
                    </a:lnTo>
                    <a:lnTo>
                      <a:pt x="11158" y="113575"/>
                    </a:lnTo>
                    <a:lnTo>
                      <a:pt x="8582" y="115006"/>
                    </a:lnTo>
                    <a:lnTo>
                      <a:pt x="7438" y="116293"/>
                    </a:lnTo>
                    <a:lnTo>
                      <a:pt x="5722" y="117152"/>
                    </a:lnTo>
                    <a:lnTo>
                      <a:pt x="2288" y="117295"/>
                    </a:lnTo>
                    <a:lnTo>
                      <a:pt x="2146" y="117295"/>
                    </a:lnTo>
                    <a:lnTo>
                      <a:pt x="2431" y="119011"/>
                    </a:lnTo>
                    <a:lnTo>
                      <a:pt x="2146" y="120442"/>
                    </a:lnTo>
                    <a:lnTo>
                      <a:pt x="2718" y="122301"/>
                    </a:lnTo>
                    <a:lnTo>
                      <a:pt x="3862" y="123588"/>
                    </a:lnTo>
                    <a:lnTo>
                      <a:pt x="3433" y="124876"/>
                    </a:lnTo>
                    <a:lnTo>
                      <a:pt x="1860" y="125734"/>
                    </a:lnTo>
                    <a:lnTo>
                      <a:pt x="286" y="126735"/>
                    </a:lnTo>
                    <a:lnTo>
                      <a:pt x="0" y="128166"/>
                    </a:lnTo>
                    <a:lnTo>
                      <a:pt x="2003" y="130025"/>
                    </a:lnTo>
                    <a:lnTo>
                      <a:pt x="2718" y="131742"/>
                    </a:lnTo>
                    <a:lnTo>
                      <a:pt x="6008" y="132743"/>
                    </a:lnTo>
                    <a:lnTo>
                      <a:pt x="8582" y="133887"/>
                    </a:lnTo>
                    <a:lnTo>
                      <a:pt x="9584" y="134889"/>
                    </a:lnTo>
                    <a:lnTo>
                      <a:pt x="9298" y="136176"/>
                    </a:lnTo>
                    <a:lnTo>
                      <a:pt x="8010" y="137607"/>
                    </a:lnTo>
                    <a:lnTo>
                      <a:pt x="6866" y="139037"/>
                    </a:lnTo>
                    <a:lnTo>
                      <a:pt x="6723" y="139895"/>
                    </a:lnTo>
                    <a:lnTo>
                      <a:pt x="7152" y="140897"/>
                    </a:lnTo>
                    <a:lnTo>
                      <a:pt x="9584" y="141469"/>
                    </a:lnTo>
                    <a:lnTo>
                      <a:pt x="12445" y="142613"/>
                    </a:lnTo>
                    <a:lnTo>
                      <a:pt x="17022" y="144044"/>
                    </a:lnTo>
                    <a:lnTo>
                      <a:pt x="20169" y="146761"/>
                    </a:lnTo>
                    <a:lnTo>
                      <a:pt x="23316" y="147476"/>
                    </a:lnTo>
                    <a:lnTo>
                      <a:pt x="24889" y="150051"/>
                    </a:lnTo>
                    <a:lnTo>
                      <a:pt x="25176" y="153770"/>
                    </a:lnTo>
                    <a:lnTo>
                      <a:pt x="28322" y="155773"/>
                    </a:lnTo>
                    <a:lnTo>
                      <a:pt x="33043" y="158348"/>
                    </a:lnTo>
                    <a:lnTo>
                      <a:pt x="35474" y="158777"/>
                    </a:lnTo>
                    <a:lnTo>
                      <a:pt x="37048" y="160350"/>
                    </a:lnTo>
                    <a:lnTo>
                      <a:pt x="39337" y="162210"/>
                    </a:lnTo>
                    <a:lnTo>
                      <a:pt x="41339" y="162782"/>
                    </a:lnTo>
                    <a:lnTo>
                      <a:pt x="43914" y="163068"/>
                    </a:lnTo>
                    <a:lnTo>
                      <a:pt x="47919" y="161351"/>
                    </a:lnTo>
                    <a:lnTo>
                      <a:pt x="52353" y="161209"/>
                    </a:lnTo>
                    <a:lnTo>
                      <a:pt x="54785" y="162067"/>
                    </a:lnTo>
                    <a:lnTo>
                      <a:pt x="57217" y="165786"/>
                    </a:lnTo>
                    <a:lnTo>
                      <a:pt x="58790" y="166930"/>
                    </a:lnTo>
                    <a:lnTo>
                      <a:pt x="59791" y="167932"/>
                    </a:lnTo>
                    <a:lnTo>
                      <a:pt x="61365" y="168933"/>
                    </a:lnTo>
                    <a:lnTo>
                      <a:pt x="63081" y="169076"/>
                    </a:lnTo>
                    <a:lnTo>
                      <a:pt x="65370" y="168218"/>
                    </a:lnTo>
                    <a:lnTo>
                      <a:pt x="66800" y="166644"/>
                    </a:lnTo>
                    <a:lnTo>
                      <a:pt x="68946" y="166930"/>
                    </a:lnTo>
                    <a:lnTo>
                      <a:pt x="69805" y="168074"/>
                    </a:lnTo>
                    <a:lnTo>
                      <a:pt x="70091" y="169791"/>
                    </a:lnTo>
                    <a:lnTo>
                      <a:pt x="71235" y="172080"/>
                    </a:lnTo>
                    <a:lnTo>
                      <a:pt x="73809" y="173653"/>
                    </a:lnTo>
                    <a:lnTo>
                      <a:pt x="77529" y="174655"/>
                    </a:lnTo>
                    <a:lnTo>
                      <a:pt x="78101" y="175513"/>
                    </a:lnTo>
                    <a:lnTo>
                      <a:pt x="78673" y="177801"/>
                    </a:lnTo>
                    <a:lnTo>
                      <a:pt x="79675" y="179232"/>
                    </a:lnTo>
                    <a:lnTo>
                      <a:pt x="80961" y="181234"/>
                    </a:lnTo>
                    <a:lnTo>
                      <a:pt x="82249" y="184954"/>
                    </a:lnTo>
                    <a:lnTo>
                      <a:pt x="82536" y="187957"/>
                    </a:lnTo>
                    <a:lnTo>
                      <a:pt x="83107" y="189674"/>
                    </a:lnTo>
                    <a:lnTo>
                      <a:pt x="84824" y="192392"/>
                    </a:lnTo>
                    <a:lnTo>
                      <a:pt x="87542" y="196683"/>
                    </a:lnTo>
                    <a:lnTo>
                      <a:pt x="89688" y="200402"/>
                    </a:lnTo>
                    <a:lnTo>
                      <a:pt x="92262" y="201117"/>
                    </a:lnTo>
                    <a:lnTo>
                      <a:pt x="94407" y="202262"/>
                    </a:lnTo>
                    <a:lnTo>
                      <a:pt x="95552" y="204979"/>
                    </a:lnTo>
                    <a:lnTo>
                      <a:pt x="97841" y="210129"/>
                    </a:lnTo>
                    <a:lnTo>
                      <a:pt x="98270" y="213419"/>
                    </a:lnTo>
                    <a:lnTo>
                      <a:pt x="98413" y="215850"/>
                    </a:lnTo>
                    <a:lnTo>
                      <a:pt x="99128" y="216995"/>
                    </a:lnTo>
                    <a:lnTo>
                      <a:pt x="99271" y="218425"/>
                    </a:lnTo>
                    <a:lnTo>
                      <a:pt x="97412" y="223718"/>
                    </a:lnTo>
                    <a:lnTo>
                      <a:pt x="95838" y="226150"/>
                    </a:lnTo>
                    <a:lnTo>
                      <a:pt x="95695" y="228152"/>
                    </a:lnTo>
                    <a:lnTo>
                      <a:pt x="96697" y="231728"/>
                    </a:lnTo>
                    <a:lnTo>
                      <a:pt x="98270" y="234446"/>
                    </a:lnTo>
                    <a:lnTo>
                      <a:pt x="98413" y="237021"/>
                    </a:lnTo>
                    <a:lnTo>
                      <a:pt x="97125" y="238880"/>
                    </a:lnTo>
                    <a:lnTo>
                      <a:pt x="94837" y="241312"/>
                    </a:lnTo>
                    <a:lnTo>
                      <a:pt x="93836" y="242742"/>
                    </a:lnTo>
                    <a:lnTo>
                      <a:pt x="92119" y="243887"/>
                    </a:lnTo>
                    <a:lnTo>
                      <a:pt x="89545" y="248464"/>
                    </a:lnTo>
                    <a:lnTo>
                      <a:pt x="88400" y="253614"/>
                    </a:lnTo>
                    <a:lnTo>
                      <a:pt x="88114" y="256188"/>
                    </a:lnTo>
                    <a:lnTo>
                      <a:pt x="89115" y="258048"/>
                    </a:lnTo>
                    <a:lnTo>
                      <a:pt x="90689" y="260194"/>
                    </a:lnTo>
                    <a:lnTo>
                      <a:pt x="91118" y="262053"/>
                    </a:lnTo>
                    <a:lnTo>
                      <a:pt x="93836" y="266058"/>
                    </a:lnTo>
                    <a:lnTo>
                      <a:pt x="94551" y="268490"/>
                    </a:lnTo>
                    <a:lnTo>
                      <a:pt x="95695" y="268633"/>
                    </a:lnTo>
                    <a:lnTo>
                      <a:pt x="96840" y="267775"/>
                    </a:lnTo>
                    <a:lnTo>
                      <a:pt x="99843" y="267775"/>
                    </a:lnTo>
                    <a:lnTo>
                      <a:pt x="102418" y="268633"/>
                    </a:lnTo>
                    <a:lnTo>
                      <a:pt x="104993" y="270493"/>
                    </a:lnTo>
                    <a:lnTo>
                      <a:pt x="107711" y="271351"/>
                    </a:lnTo>
                    <a:lnTo>
                      <a:pt x="111573" y="271208"/>
                    </a:lnTo>
                    <a:lnTo>
                      <a:pt x="113719" y="272209"/>
                    </a:lnTo>
                    <a:lnTo>
                      <a:pt x="116007" y="272924"/>
                    </a:lnTo>
                    <a:lnTo>
                      <a:pt x="120584" y="273211"/>
                    </a:lnTo>
                    <a:lnTo>
                      <a:pt x="124017" y="273211"/>
                    </a:lnTo>
                    <a:lnTo>
                      <a:pt x="129453" y="273211"/>
                    </a:lnTo>
                    <a:lnTo>
                      <a:pt x="133744" y="274498"/>
                    </a:lnTo>
                    <a:lnTo>
                      <a:pt x="141326" y="275499"/>
                    </a:lnTo>
                    <a:lnTo>
                      <a:pt x="146046" y="275356"/>
                    </a:lnTo>
                    <a:lnTo>
                      <a:pt x="152340" y="274498"/>
                    </a:lnTo>
                    <a:lnTo>
                      <a:pt x="156202" y="275070"/>
                    </a:lnTo>
                    <a:lnTo>
                      <a:pt x="167646" y="276500"/>
                    </a:lnTo>
                    <a:lnTo>
                      <a:pt x="174225" y="277931"/>
                    </a:lnTo>
                    <a:lnTo>
                      <a:pt x="178516" y="279504"/>
                    </a:lnTo>
                    <a:lnTo>
                      <a:pt x="181520" y="282079"/>
                    </a:lnTo>
                    <a:lnTo>
                      <a:pt x="184953" y="286084"/>
                    </a:lnTo>
                    <a:lnTo>
                      <a:pt x="187671" y="287944"/>
                    </a:lnTo>
                    <a:lnTo>
                      <a:pt x="194966" y="288945"/>
                    </a:lnTo>
                    <a:lnTo>
                      <a:pt x="199830" y="293665"/>
                    </a:lnTo>
                    <a:lnTo>
                      <a:pt x="203835" y="295382"/>
                    </a:lnTo>
                    <a:lnTo>
                      <a:pt x="210415" y="299959"/>
                    </a:lnTo>
                    <a:lnTo>
                      <a:pt x="214993" y="301676"/>
                    </a:lnTo>
                    <a:lnTo>
                      <a:pt x="220571" y="303249"/>
                    </a:lnTo>
                    <a:lnTo>
                      <a:pt x="229582" y="302677"/>
                    </a:lnTo>
                    <a:lnTo>
                      <a:pt x="230155" y="303249"/>
                    </a:lnTo>
                    <a:lnTo>
                      <a:pt x="229439" y="305681"/>
                    </a:lnTo>
                    <a:lnTo>
                      <a:pt x="228867" y="308971"/>
                    </a:lnTo>
                    <a:lnTo>
                      <a:pt x="228867" y="311403"/>
                    </a:lnTo>
                    <a:lnTo>
                      <a:pt x="229869" y="312690"/>
                    </a:lnTo>
                    <a:lnTo>
                      <a:pt x="233302" y="313405"/>
                    </a:lnTo>
                    <a:lnTo>
                      <a:pt x="235018" y="314550"/>
                    </a:lnTo>
                    <a:lnTo>
                      <a:pt x="236163" y="316838"/>
                    </a:lnTo>
                    <a:lnTo>
                      <a:pt x="236878" y="318269"/>
                    </a:lnTo>
                    <a:lnTo>
                      <a:pt x="239882" y="325278"/>
                    </a:lnTo>
                    <a:lnTo>
                      <a:pt x="244459" y="335577"/>
                    </a:lnTo>
                    <a:lnTo>
                      <a:pt x="245031" y="339439"/>
                    </a:lnTo>
                    <a:lnTo>
                      <a:pt x="246604" y="342014"/>
                    </a:lnTo>
                    <a:lnTo>
                      <a:pt x="251754" y="346019"/>
                    </a:lnTo>
                    <a:lnTo>
                      <a:pt x="254329" y="349023"/>
                    </a:lnTo>
                    <a:lnTo>
                      <a:pt x="258334" y="352170"/>
                    </a:lnTo>
                    <a:lnTo>
                      <a:pt x="259622" y="355031"/>
                    </a:lnTo>
                    <a:lnTo>
                      <a:pt x="259907" y="358750"/>
                    </a:lnTo>
                    <a:lnTo>
                      <a:pt x="260909" y="359751"/>
                    </a:lnTo>
                    <a:lnTo>
                      <a:pt x="268204" y="358893"/>
                    </a:lnTo>
                    <a:lnTo>
                      <a:pt x="274355" y="358321"/>
                    </a:lnTo>
                    <a:lnTo>
                      <a:pt x="285656" y="357176"/>
                    </a:lnTo>
                    <a:lnTo>
                      <a:pt x="301103" y="359179"/>
                    </a:lnTo>
                    <a:lnTo>
                      <a:pt x="317124" y="361038"/>
                    </a:lnTo>
                    <a:lnTo>
                      <a:pt x="331285" y="362755"/>
                    </a:lnTo>
                    <a:lnTo>
                      <a:pt x="338295" y="363613"/>
                    </a:lnTo>
                    <a:lnTo>
                      <a:pt x="354029" y="365330"/>
                    </a:lnTo>
                    <a:lnTo>
                      <a:pt x="362755" y="363041"/>
                    </a:lnTo>
                    <a:lnTo>
                      <a:pt x="369621" y="361325"/>
                    </a:lnTo>
                    <a:lnTo>
                      <a:pt x="372625" y="361610"/>
                    </a:lnTo>
                    <a:lnTo>
                      <a:pt x="385785" y="363470"/>
                    </a:lnTo>
                    <a:lnTo>
                      <a:pt x="393366" y="364614"/>
                    </a:lnTo>
                    <a:lnTo>
                      <a:pt x="402949" y="365902"/>
                    </a:lnTo>
                    <a:lnTo>
                      <a:pt x="409673" y="366331"/>
                    </a:lnTo>
                    <a:lnTo>
                      <a:pt x="415252" y="366331"/>
                    </a:lnTo>
                    <a:lnTo>
                      <a:pt x="417683" y="366903"/>
                    </a:lnTo>
                    <a:lnTo>
                      <a:pt x="420115" y="367761"/>
                    </a:lnTo>
                    <a:lnTo>
                      <a:pt x="421831" y="369049"/>
                    </a:lnTo>
                    <a:lnTo>
                      <a:pt x="426838" y="375343"/>
                    </a:lnTo>
                    <a:lnTo>
                      <a:pt x="429556" y="378060"/>
                    </a:lnTo>
                    <a:lnTo>
                      <a:pt x="435134" y="380206"/>
                    </a:lnTo>
                    <a:lnTo>
                      <a:pt x="447865" y="382495"/>
                    </a:lnTo>
                    <a:lnTo>
                      <a:pt x="454731" y="384068"/>
                    </a:lnTo>
                    <a:lnTo>
                      <a:pt x="462884" y="385642"/>
                    </a:lnTo>
                    <a:lnTo>
                      <a:pt x="468177" y="388216"/>
                    </a:lnTo>
                    <a:lnTo>
                      <a:pt x="474185" y="391077"/>
                    </a:lnTo>
                    <a:lnTo>
                      <a:pt x="482052" y="394939"/>
                    </a:lnTo>
                    <a:lnTo>
                      <a:pt x="490777" y="393223"/>
                    </a:lnTo>
                    <a:lnTo>
                      <a:pt x="500076" y="391506"/>
                    </a:lnTo>
                    <a:lnTo>
                      <a:pt x="505797" y="390362"/>
                    </a:lnTo>
                    <a:lnTo>
                      <a:pt x="505797" y="398229"/>
                    </a:lnTo>
                    <a:lnTo>
                      <a:pt x="514237" y="398801"/>
                    </a:lnTo>
                    <a:lnTo>
                      <a:pt x="516811" y="398801"/>
                    </a:lnTo>
                    <a:lnTo>
                      <a:pt x="520530" y="400518"/>
                    </a:lnTo>
                    <a:lnTo>
                      <a:pt x="522533" y="399803"/>
                    </a:lnTo>
                    <a:lnTo>
                      <a:pt x="524535" y="398086"/>
                    </a:lnTo>
                    <a:lnTo>
                      <a:pt x="526968" y="395368"/>
                    </a:lnTo>
                    <a:lnTo>
                      <a:pt x="530544" y="394224"/>
                    </a:lnTo>
                    <a:lnTo>
                      <a:pt x="536694" y="391077"/>
                    </a:lnTo>
                    <a:lnTo>
                      <a:pt x="538124" y="390362"/>
                    </a:lnTo>
                    <a:lnTo>
                      <a:pt x="547136" y="386071"/>
                    </a:lnTo>
                    <a:lnTo>
                      <a:pt x="560725" y="380778"/>
                    </a:lnTo>
                    <a:lnTo>
                      <a:pt x="566876" y="378203"/>
                    </a:lnTo>
                    <a:lnTo>
                      <a:pt x="568736" y="377631"/>
                    </a:lnTo>
                    <a:lnTo>
                      <a:pt x="572168" y="376344"/>
                    </a:lnTo>
                    <a:lnTo>
                      <a:pt x="574457" y="375486"/>
                    </a:lnTo>
                    <a:lnTo>
                      <a:pt x="578606" y="374770"/>
                    </a:lnTo>
                    <a:lnTo>
                      <a:pt x="584184" y="374198"/>
                    </a:lnTo>
                    <a:lnTo>
                      <a:pt x="590192" y="373197"/>
                    </a:lnTo>
                    <a:lnTo>
                      <a:pt x="604067" y="371337"/>
                    </a:lnTo>
                    <a:lnTo>
                      <a:pt x="605783" y="371194"/>
                    </a:lnTo>
                    <a:lnTo>
                      <a:pt x="613508" y="370479"/>
                    </a:lnTo>
                    <a:lnTo>
                      <a:pt x="616798" y="369621"/>
                    </a:lnTo>
                    <a:lnTo>
                      <a:pt x="621661" y="370050"/>
                    </a:lnTo>
                    <a:lnTo>
                      <a:pt x="628098" y="370336"/>
                    </a:lnTo>
                    <a:lnTo>
                      <a:pt x="632389" y="370765"/>
                    </a:lnTo>
                    <a:lnTo>
                      <a:pt x="637967" y="370479"/>
                    </a:lnTo>
                    <a:lnTo>
                      <a:pt x="645692" y="369907"/>
                    </a:lnTo>
                    <a:lnTo>
                      <a:pt x="651986" y="370050"/>
                    </a:lnTo>
                    <a:lnTo>
                      <a:pt x="655133" y="369335"/>
                    </a:lnTo>
                    <a:lnTo>
                      <a:pt x="659710" y="367332"/>
                    </a:lnTo>
                    <a:lnTo>
                      <a:pt x="662858" y="365759"/>
                    </a:lnTo>
                    <a:lnTo>
                      <a:pt x="667720" y="363899"/>
                    </a:lnTo>
                    <a:lnTo>
                      <a:pt x="673728" y="361897"/>
                    </a:lnTo>
                    <a:lnTo>
                      <a:pt x="677877" y="360180"/>
                    </a:lnTo>
                    <a:lnTo>
                      <a:pt x="680738" y="358893"/>
                    </a:lnTo>
                    <a:lnTo>
                      <a:pt x="684027" y="357748"/>
                    </a:lnTo>
                    <a:lnTo>
                      <a:pt x="684886" y="356318"/>
                    </a:lnTo>
                    <a:lnTo>
                      <a:pt x="685887" y="355317"/>
                    </a:lnTo>
                    <a:lnTo>
                      <a:pt x="687747" y="353314"/>
                    </a:lnTo>
                    <a:lnTo>
                      <a:pt x="690893" y="349881"/>
                    </a:lnTo>
                    <a:lnTo>
                      <a:pt x="693326" y="346877"/>
                    </a:lnTo>
                    <a:lnTo>
                      <a:pt x="694612" y="345447"/>
                    </a:lnTo>
                    <a:lnTo>
                      <a:pt x="697330" y="342443"/>
                    </a:lnTo>
                    <a:lnTo>
                      <a:pt x="699619" y="340154"/>
                    </a:lnTo>
                    <a:lnTo>
                      <a:pt x="702336" y="337007"/>
                    </a:lnTo>
                    <a:lnTo>
                      <a:pt x="704769" y="336006"/>
                    </a:lnTo>
                    <a:lnTo>
                      <a:pt x="707772" y="335291"/>
                    </a:lnTo>
                    <a:lnTo>
                      <a:pt x="715782" y="332144"/>
                    </a:lnTo>
                    <a:lnTo>
                      <a:pt x="717357" y="331572"/>
                    </a:lnTo>
                    <a:lnTo>
                      <a:pt x="718643" y="331429"/>
                    </a:lnTo>
                    <a:lnTo>
                      <a:pt x="721504" y="328997"/>
                    </a:lnTo>
                    <a:lnTo>
                      <a:pt x="723936" y="326851"/>
                    </a:lnTo>
                    <a:lnTo>
                      <a:pt x="725510" y="325278"/>
                    </a:lnTo>
                    <a:lnTo>
                      <a:pt x="728657" y="324706"/>
                    </a:lnTo>
                    <a:lnTo>
                      <a:pt x="730373" y="323561"/>
                    </a:lnTo>
                    <a:lnTo>
                      <a:pt x="730659" y="321988"/>
                    </a:lnTo>
                    <a:lnTo>
                      <a:pt x="730373" y="319699"/>
                    </a:lnTo>
                    <a:lnTo>
                      <a:pt x="728800" y="317268"/>
                    </a:lnTo>
                    <a:lnTo>
                      <a:pt x="727512" y="315265"/>
                    </a:lnTo>
                    <a:lnTo>
                      <a:pt x="722792" y="311403"/>
                    </a:lnTo>
                    <a:lnTo>
                      <a:pt x="720360" y="308971"/>
                    </a:lnTo>
                    <a:lnTo>
                      <a:pt x="717928" y="305824"/>
                    </a:lnTo>
                    <a:lnTo>
                      <a:pt x="716784" y="302820"/>
                    </a:lnTo>
                    <a:lnTo>
                      <a:pt x="715211" y="300961"/>
                    </a:lnTo>
                    <a:lnTo>
                      <a:pt x="714352" y="299244"/>
                    </a:lnTo>
                    <a:lnTo>
                      <a:pt x="714639" y="297385"/>
                    </a:lnTo>
                    <a:lnTo>
                      <a:pt x="716927" y="293952"/>
                    </a:lnTo>
                    <a:lnTo>
                      <a:pt x="717642" y="291806"/>
                    </a:lnTo>
                    <a:lnTo>
                      <a:pt x="718643" y="287944"/>
                    </a:lnTo>
                    <a:lnTo>
                      <a:pt x="720933" y="282222"/>
                    </a:lnTo>
                    <a:lnTo>
                      <a:pt x="722792" y="279504"/>
                    </a:lnTo>
                    <a:lnTo>
                      <a:pt x="724794" y="276930"/>
                    </a:lnTo>
                    <a:lnTo>
                      <a:pt x="729228" y="273497"/>
                    </a:lnTo>
                    <a:lnTo>
                      <a:pt x="733377" y="272781"/>
                    </a:lnTo>
                    <a:lnTo>
                      <a:pt x="735809" y="273497"/>
                    </a:lnTo>
                    <a:lnTo>
                      <a:pt x="741244" y="273497"/>
                    </a:lnTo>
                    <a:lnTo>
                      <a:pt x="744820" y="273640"/>
                    </a:lnTo>
                    <a:lnTo>
                      <a:pt x="747395" y="275356"/>
                    </a:lnTo>
                    <a:lnTo>
                      <a:pt x="750399" y="278932"/>
                    </a:lnTo>
                    <a:lnTo>
                      <a:pt x="753689" y="280219"/>
                    </a:lnTo>
                    <a:lnTo>
                      <a:pt x="763988" y="282937"/>
                    </a:lnTo>
                    <a:lnTo>
                      <a:pt x="768423" y="283510"/>
                    </a:lnTo>
                    <a:lnTo>
                      <a:pt x="771712" y="283510"/>
                    </a:lnTo>
                    <a:lnTo>
                      <a:pt x="776290" y="284511"/>
                    </a:lnTo>
                    <a:lnTo>
                      <a:pt x="777863" y="284654"/>
                    </a:lnTo>
                    <a:lnTo>
                      <a:pt x="780295" y="285226"/>
                    </a:lnTo>
                    <a:lnTo>
                      <a:pt x="782297" y="284654"/>
                    </a:lnTo>
                    <a:lnTo>
                      <a:pt x="785302" y="282222"/>
                    </a:lnTo>
                    <a:lnTo>
                      <a:pt x="789020" y="279647"/>
                    </a:lnTo>
                    <a:lnTo>
                      <a:pt x="790594" y="279075"/>
                    </a:lnTo>
                    <a:lnTo>
                      <a:pt x="793597" y="277931"/>
                    </a:lnTo>
                    <a:lnTo>
                      <a:pt x="795171" y="276930"/>
                    </a:lnTo>
                    <a:lnTo>
                      <a:pt x="797746" y="273926"/>
                    </a:lnTo>
                    <a:lnTo>
                      <a:pt x="801179" y="271637"/>
                    </a:lnTo>
                    <a:lnTo>
                      <a:pt x="805470" y="268204"/>
                    </a:lnTo>
                    <a:lnTo>
                      <a:pt x="807473" y="265629"/>
                    </a:lnTo>
                    <a:lnTo>
                      <a:pt x="807902" y="264056"/>
                    </a:lnTo>
                    <a:lnTo>
                      <a:pt x="808331" y="262196"/>
                    </a:lnTo>
                    <a:lnTo>
                      <a:pt x="809618" y="261195"/>
                    </a:lnTo>
                    <a:lnTo>
                      <a:pt x="812194" y="260337"/>
                    </a:lnTo>
                    <a:lnTo>
                      <a:pt x="815054" y="260194"/>
                    </a:lnTo>
                    <a:lnTo>
                      <a:pt x="820489" y="261767"/>
                    </a:lnTo>
                    <a:lnTo>
                      <a:pt x="827785" y="261195"/>
                    </a:lnTo>
                    <a:lnTo>
                      <a:pt x="829501" y="261052"/>
                    </a:lnTo>
                    <a:lnTo>
                      <a:pt x="836224" y="260194"/>
                    </a:lnTo>
                    <a:lnTo>
                      <a:pt x="839228" y="259478"/>
                    </a:lnTo>
                    <a:lnTo>
                      <a:pt x="843520" y="258763"/>
                    </a:lnTo>
                    <a:lnTo>
                      <a:pt x="846809" y="255902"/>
                    </a:lnTo>
                    <a:lnTo>
                      <a:pt x="851101" y="252469"/>
                    </a:lnTo>
                    <a:lnTo>
                      <a:pt x="854390" y="250467"/>
                    </a:lnTo>
                    <a:lnTo>
                      <a:pt x="856393" y="250181"/>
                    </a:lnTo>
                    <a:lnTo>
                      <a:pt x="859111" y="248178"/>
                    </a:lnTo>
                    <a:lnTo>
                      <a:pt x="860399" y="246032"/>
                    </a:lnTo>
                    <a:lnTo>
                      <a:pt x="860112" y="244173"/>
                    </a:lnTo>
                    <a:lnTo>
                      <a:pt x="859540" y="242600"/>
                    </a:lnTo>
                    <a:lnTo>
                      <a:pt x="861114" y="239739"/>
                    </a:lnTo>
                    <a:lnTo>
                      <a:pt x="863975" y="234732"/>
                    </a:lnTo>
                    <a:lnTo>
                      <a:pt x="866549" y="232443"/>
                    </a:lnTo>
                    <a:lnTo>
                      <a:pt x="868694" y="230441"/>
                    </a:lnTo>
                    <a:lnTo>
                      <a:pt x="870125" y="227437"/>
                    </a:lnTo>
                    <a:lnTo>
                      <a:pt x="871842" y="226579"/>
                    </a:lnTo>
                    <a:lnTo>
                      <a:pt x="873987" y="226293"/>
                    </a:lnTo>
                    <a:lnTo>
                      <a:pt x="876848" y="224147"/>
                    </a:lnTo>
                    <a:lnTo>
                      <a:pt x="879137" y="223718"/>
                    </a:lnTo>
                    <a:lnTo>
                      <a:pt x="882713" y="224719"/>
                    </a:lnTo>
                    <a:lnTo>
                      <a:pt x="888006" y="225005"/>
                    </a:lnTo>
                    <a:lnTo>
                      <a:pt x="891439" y="225148"/>
                    </a:lnTo>
                    <a:lnTo>
                      <a:pt x="893441" y="224719"/>
                    </a:lnTo>
                    <a:lnTo>
                      <a:pt x="894156" y="223575"/>
                    </a:lnTo>
                    <a:lnTo>
                      <a:pt x="894156" y="221858"/>
                    </a:lnTo>
                    <a:lnTo>
                      <a:pt x="895158" y="218139"/>
                    </a:lnTo>
                    <a:lnTo>
                      <a:pt x="895586" y="216852"/>
                    </a:lnTo>
                    <a:lnTo>
                      <a:pt x="896588" y="216280"/>
                    </a:lnTo>
                    <a:lnTo>
                      <a:pt x="899878" y="216137"/>
                    </a:lnTo>
                    <a:lnTo>
                      <a:pt x="902024" y="217567"/>
                    </a:lnTo>
                    <a:lnTo>
                      <a:pt x="903597" y="218712"/>
                    </a:lnTo>
                    <a:lnTo>
                      <a:pt x="905743" y="218854"/>
                    </a:lnTo>
                    <a:lnTo>
                      <a:pt x="907889" y="218139"/>
                    </a:lnTo>
                    <a:lnTo>
                      <a:pt x="910749" y="214992"/>
                    </a:lnTo>
                    <a:lnTo>
                      <a:pt x="915613" y="213133"/>
                    </a:lnTo>
                    <a:lnTo>
                      <a:pt x="918331" y="212704"/>
                    </a:lnTo>
                    <a:lnTo>
                      <a:pt x="922908" y="211273"/>
                    </a:lnTo>
                    <a:lnTo>
                      <a:pt x="925769" y="211845"/>
                    </a:lnTo>
                    <a:lnTo>
                      <a:pt x="931061" y="212274"/>
                    </a:lnTo>
                    <a:lnTo>
                      <a:pt x="933063" y="211845"/>
                    </a:lnTo>
                    <a:lnTo>
                      <a:pt x="935353" y="212274"/>
                    </a:lnTo>
                    <a:lnTo>
                      <a:pt x="937355" y="210129"/>
                    </a:lnTo>
                    <a:lnTo>
                      <a:pt x="939072" y="209700"/>
                    </a:lnTo>
                    <a:lnTo>
                      <a:pt x="942361" y="210558"/>
                    </a:lnTo>
                    <a:lnTo>
                      <a:pt x="944507" y="212274"/>
                    </a:lnTo>
                    <a:lnTo>
                      <a:pt x="948655" y="214277"/>
                    </a:lnTo>
                    <a:lnTo>
                      <a:pt x="953805" y="215135"/>
                    </a:lnTo>
                    <a:lnTo>
                      <a:pt x="958096" y="214706"/>
                    </a:lnTo>
                    <a:lnTo>
                      <a:pt x="962388" y="215565"/>
                    </a:lnTo>
                    <a:lnTo>
                      <a:pt x="965106" y="215421"/>
                    </a:lnTo>
                    <a:lnTo>
                      <a:pt x="966249" y="214706"/>
                    </a:lnTo>
                    <a:lnTo>
                      <a:pt x="969969" y="212990"/>
                    </a:lnTo>
                    <a:lnTo>
                      <a:pt x="970827" y="210701"/>
                    </a:lnTo>
                    <a:lnTo>
                      <a:pt x="970398" y="20841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8" name="Freeform: Shape 467">
                <a:extLst>
                  <a:ext uri="{FF2B5EF4-FFF2-40B4-BE49-F238E27FC236}">
                    <a16:creationId xmlns:a16="http://schemas.microsoft.com/office/drawing/2014/main" id="{EC72A191-E34A-D5FA-991D-AD61B868032B}"/>
                  </a:ext>
                  <a:ext uri="{C183D7F6-B498-43B3-948B-1728B52AA6E4}">
                    <adec:decorative xmlns:adec="http://schemas.microsoft.com/office/drawing/2017/decorative" val="1"/>
                  </a:ext>
                </a:extLst>
              </p:cNvPr>
              <p:cNvSpPr/>
              <p:nvPr/>
            </p:nvSpPr>
            <p:spPr>
              <a:xfrm>
                <a:off x="5624633" y="3786350"/>
                <a:ext cx="498645" cy="460452"/>
              </a:xfrm>
              <a:custGeom>
                <a:avLst/>
                <a:gdLst>
                  <a:gd name="connsiteX0" fmla="*/ 498645 w 498645"/>
                  <a:gd name="connsiteY0" fmla="*/ 242027 h 460452"/>
                  <a:gd name="connsiteX1" fmla="*/ 498502 w 498645"/>
                  <a:gd name="connsiteY1" fmla="*/ 232873 h 460452"/>
                  <a:gd name="connsiteX2" fmla="*/ 498502 w 498645"/>
                  <a:gd name="connsiteY2" fmla="*/ 225291 h 460452"/>
                  <a:gd name="connsiteX3" fmla="*/ 498502 w 498645"/>
                  <a:gd name="connsiteY3" fmla="*/ 215708 h 460452"/>
                  <a:gd name="connsiteX4" fmla="*/ 498502 w 498645"/>
                  <a:gd name="connsiteY4" fmla="*/ 207268 h 460452"/>
                  <a:gd name="connsiteX5" fmla="*/ 498502 w 498645"/>
                  <a:gd name="connsiteY5" fmla="*/ 198113 h 460452"/>
                  <a:gd name="connsiteX6" fmla="*/ 498359 w 498645"/>
                  <a:gd name="connsiteY6" fmla="*/ 189960 h 460452"/>
                  <a:gd name="connsiteX7" fmla="*/ 498359 w 498645"/>
                  <a:gd name="connsiteY7" fmla="*/ 184524 h 460452"/>
                  <a:gd name="connsiteX8" fmla="*/ 488775 w 498645"/>
                  <a:gd name="connsiteY8" fmla="*/ 186384 h 460452"/>
                  <a:gd name="connsiteX9" fmla="*/ 482052 w 498645"/>
                  <a:gd name="connsiteY9" fmla="*/ 187671 h 460452"/>
                  <a:gd name="connsiteX10" fmla="*/ 474614 w 498645"/>
                  <a:gd name="connsiteY10" fmla="*/ 189102 h 460452"/>
                  <a:gd name="connsiteX11" fmla="*/ 473469 w 498645"/>
                  <a:gd name="connsiteY11" fmla="*/ 189245 h 460452"/>
                  <a:gd name="connsiteX12" fmla="*/ 472039 w 498645"/>
                  <a:gd name="connsiteY12" fmla="*/ 189388 h 460452"/>
                  <a:gd name="connsiteX13" fmla="*/ 471181 w 498645"/>
                  <a:gd name="connsiteY13" fmla="*/ 189245 h 460452"/>
                  <a:gd name="connsiteX14" fmla="*/ 469035 w 498645"/>
                  <a:gd name="connsiteY14" fmla="*/ 188529 h 460452"/>
                  <a:gd name="connsiteX15" fmla="*/ 466603 w 498645"/>
                  <a:gd name="connsiteY15" fmla="*/ 186670 h 460452"/>
                  <a:gd name="connsiteX16" fmla="*/ 465030 w 498645"/>
                  <a:gd name="connsiteY16" fmla="*/ 185669 h 460452"/>
                  <a:gd name="connsiteX17" fmla="*/ 464601 w 498645"/>
                  <a:gd name="connsiteY17" fmla="*/ 184238 h 460452"/>
                  <a:gd name="connsiteX18" fmla="*/ 465459 w 498645"/>
                  <a:gd name="connsiteY18" fmla="*/ 182379 h 460452"/>
                  <a:gd name="connsiteX19" fmla="*/ 466746 w 498645"/>
                  <a:gd name="connsiteY19" fmla="*/ 180519 h 460452"/>
                  <a:gd name="connsiteX20" fmla="*/ 467176 w 498645"/>
                  <a:gd name="connsiteY20" fmla="*/ 179232 h 460452"/>
                  <a:gd name="connsiteX21" fmla="*/ 468034 w 498645"/>
                  <a:gd name="connsiteY21" fmla="*/ 178230 h 460452"/>
                  <a:gd name="connsiteX22" fmla="*/ 469035 w 498645"/>
                  <a:gd name="connsiteY22" fmla="*/ 177372 h 460452"/>
                  <a:gd name="connsiteX23" fmla="*/ 469035 w 498645"/>
                  <a:gd name="connsiteY23" fmla="*/ 176085 h 460452"/>
                  <a:gd name="connsiteX24" fmla="*/ 468177 w 498645"/>
                  <a:gd name="connsiteY24" fmla="*/ 174225 h 460452"/>
                  <a:gd name="connsiteX25" fmla="*/ 467462 w 498645"/>
                  <a:gd name="connsiteY25" fmla="*/ 171507 h 460452"/>
                  <a:gd name="connsiteX26" fmla="*/ 467462 w 498645"/>
                  <a:gd name="connsiteY26" fmla="*/ 166501 h 460452"/>
                  <a:gd name="connsiteX27" fmla="*/ 467462 w 498645"/>
                  <a:gd name="connsiteY27" fmla="*/ 164928 h 460452"/>
                  <a:gd name="connsiteX28" fmla="*/ 467462 w 498645"/>
                  <a:gd name="connsiteY28" fmla="*/ 164355 h 460452"/>
                  <a:gd name="connsiteX29" fmla="*/ 465316 w 498645"/>
                  <a:gd name="connsiteY29" fmla="*/ 162496 h 460452"/>
                  <a:gd name="connsiteX30" fmla="*/ 461168 w 498645"/>
                  <a:gd name="connsiteY30" fmla="*/ 160350 h 460452"/>
                  <a:gd name="connsiteX31" fmla="*/ 457306 w 498645"/>
                  <a:gd name="connsiteY31" fmla="*/ 159206 h 460452"/>
                  <a:gd name="connsiteX32" fmla="*/ 455589 w 498645"/>
                  <a:gd name="connsiteY32" fmla="*/ 158777 h 460452"/>
                  <a:gd name="connsiteX33" fmla="*/ 451298 w 498645"/>
                  <a:gd name="connsiteY33" fmla="*/ 157918 h 460452"/>
                  <a:gd name="connsiteX34" fmla="*/ 445433 w 498645"/>
                  <a:gd name="connsiteY34" fmla="*/ 156631 h 460452"/>
                  <a:gd name="connsiteX35" fmla="*/ 443431 w 498645"/>
                  <a:gd name="connsiteY35" fmla="*/ 155773 h 460452"/>
                  <a:gd name="connsiteX36" fmla="*/ 439569 w 498645"/>
                  <a:gd name="connsiteY36" fmla="*/ 151195 h 460452"/>
                  <a:gd name="connsiteX37" fmla="*/ 437709 w 498645"/>
                  <a:gd name="connsiteY37" fmla="*/ 150051 h 460452"/>
                  <a:gd name="connsiteX38" fmla="*/ 428984 w 498645"/>
                  <a:gd name="connsiteY38" fmla="*/ 149193 h 460452"/>
                  <a:gd name="connsiteX39" fmla="*/ 426123 w 498645"/>
                  <a:gd name="connsiteY39" fmla="*/ 148478 h 460452"/>
                  <a:gd name="connsiteX40" fmla="*/ 423691 w 498645"/>
                  <a:gd name="connsiteY40" fmla="*/ 147333 h 460452"/>
                  <a:gd name="connsiteX41" fmla="*/ 421688 w 498645"/>
                  <a:gd name="connsiteY41" fmla="*/ 145903 h 460452"/>
                  <a:gd name="connsiteX42" fmla="*/ 420544 w 498645"/>
                  <a:gd name="connsiteY42" fmla="*/ 143471 h 460452"/>
                  <a:gd name="connsiteX43" fmla="*/ 420115 w 498645"/>
                  <a:gd name="connsiteY43" fmla="*/ 141325 h 460452"/>
                  <a:gd name="connsiteX44" fmla="*/ 419400 w 498645"/>
                  <a:gd name="connsiteY44" fmla="*/ 140324 h 460452"/>
                  <a:gd name="connsiteX45" fmla="*/ 409673 w 498645"/>
                  <a:gd name="connsiteY45" fmla="*/ 135461 h 460452"/>
                  <a:gd name="connsiteX46" fmla="*/ 407241 w 498645"/>
                  <a:gd name="connsiteY46" fmla="*/ 133744 h 460452"/>
                  <a:gd name="connsiteX47" fmla="*/ 405954 w 498645"/>
                  <a:gd name="connsiteY47" fmla="*/ 132171 h 460452"/>
                  <a:gd name="connsiteX48" fmla="*/ 405954 w 498645"/>
                  <a:gd name="connsiteY48" fmla="*/ 129882 h 460452"/>
                  <a:gd name="connsiteX49" fmla="*/ 406240 w 498645"/>
                  <a:gd name="connsiteY49" fmla="*/ 127021 h 460452"/>
                  <a:gd name="connsiteX50" fmla="*/ 405810 w 498645"/>
                  <a:gd name="connsiteY50" fmla="*/ 124447 h 460452"/>
                  <a:gd name="connsiteX51" fmla="*/ 405381 w 498645"/>
                  <a:gd name="connsiteY51" fmla="*/ 123302 h 460452"/>
                  <a:gd name="connsiteX52" fmla="*/ 400947 w 498645"/>
                  <a:gd name="connsiteY52" fmla="*/ 120298 h 460452"/>
                  <a:gd name="connsiteX53" fmla="*/ 391077 w 498645"/>
                  <a:gd name="connsiteY53" fmla="*/ 113575 h 460452"/>
                  <a:gd name="connsiteX54" fmla="*/ 381207 w 498645"/>
                  <a:gd name="connsiteY54" fmla="*/ 106852 h 460452"/>
                  <a:gd name="connsiteX55" fmla="*/ 371338 w 498645"/>
                  <a:gd name="connsiteY55" fmla="*/ 100129 h 460452"/>
                  <a:gd name="connsiteX56" fmla="*/ 361325 w 498645"/>
                  <a:gd name="connsiteY56" fmla="*/ 93263 h 460452"/>
                  <a:gd name="connsiteX57" fmla="*/ 351455 w 498645"/>
                  <a:gd name="connsiteY57" fmla="*/ 86541 h 460452"/>
                  <a:gd name="connsiteX58" fmla="*/ 341585 w 498645"/>
                  <a:gd name="connsiteY58" fmla="*/ 79818 h 460452"/>
                  <a:gd name="connsiteX59" fmla="*/ 331715 w 498645"/>
                  <a:gd name="connsiteY59" fmla="*/ 73095 h 460452"/>
                  <a:gd name="connsiteX60" fmla="*/ 321845 w 498645"/>
                  <a:gd name="connsiteY60" fmla="*/ 66228 h 460452"/>
                  <a:gd name="connsiteX61" fmla="*/ 311975 w 498645"/>
                  <a:gd name="connsiteY61" fmla="*/ 59505 h 460452"/>
                  <a:gd name="connsiteX62" fmla="*/ 302105 w 498645"/>
                  <a:gd name="connsiteY62" fmla="*/ 52783 h 460452"/>
                  <a:gd name="connsiteX63" fmla="*/ 292235 w 498645"/>
                  <a:gd name="connsiteY63" fmla="*/ 45916 h 460452"/>
                  <a:gd name="connsiteX64" fmla="*/ 282222 w 498645"/>
                  <a:gd name="connsiteY64" fmla="*/ 39193 h 460452"/>
                  <a:gd name="connsiteX65" fmla="*/ 272352 w 498645"/>
                  <a:gd name="connsiteY65" fmla="*/ 32327 h 460452"/>
                  <a:gd name="connsiteX66" fmla="*/ 262482 w 498645"/>
                  <a:gd name="connsiteY66" fmla="*/ 25461 h 460452"/>
                  <a:gd name="connsiteX67" fmla="*/ 252612 w 498645"/>
                  <a:gd name="connsiteY67" fmla="*/ 18738 h 460452"/>
                  <a:gd name="connsiteX68" fmla="*/ 242742 w 498645"/>
                  <a:gd name="connsiteY68" fmla="*/ 11873 h 460452"/>
                  <a:gd name="connsiteX69" fmla="*/ 234446 w 498645"/>
                  <a:gd name="connsiteY69" fmla="*/ 6151 h 460452"/>
                  <a:gd name="connsiteX70" fmla="*/ 225149 w 498645"/>
                  <a:gd name="connsiteY70" fmla="*/ 0 h 460452"/>
                  <a:gd name="connsiteX71" fmla="*/ 214563 w 498645"/>
                  <a:gd name="connsiteY71" fmla="*/ 0 h 460452"/>
                  <a:gd name="connsiteX72" fmla="*/ 200402 w 498645"/>
                  <a:gd name="connsiteY72" fmla="*/ 0 h 460452"/>
                  <a:gd name="connsiteX73" fmla="*/ 190818 w 498645"/>
                  <a:gd name="connsiteY73" fmla="*/ 0 h 460452"/>
                  <a:gd name="connsiteX74" fmla="*/ 180948 w 498645"/>
                  <a:gd name="connsiteY74" fmla="*/ 0 h 460452"/>
                  <a:gd name="connsiteX75" fmla="*/ 171651 w 498645"/>
                  <a:gd name="connsiteY75" fmla="*/ 0 h 460452"/>
                  <a:gd name="connsiteX76" fmla="*/ 172509 w 498645"/>
                  <a:gd name="connsiteY76" fmla="*/ 7295 h 460452"/>
                  <a:gd name="connsiteX77" fmla="*/ 173367 w 498645"/>
                  <a:gd name="connsiteY77" fmla="*/ 15162 h 460452"/>
                  <a:gd name="connsiteX78" fmla="*/ 174225 w 498645"/>
                  <a:gd name="connsiteY78" fmla="*/ 23173 h 460452"/>
                  <a:gd name="connsiteX79" fmla="*/ 175084 w 498645"/>
                  <a:gd name="connsiteY79" fmla="*/ 31040 h 460452"/>
                  <a:gd name="connsiteX80" fmla="*/ 175942 w 498645"/>
                  <a:gd name="connsiteY80" fmla="*/ 38907 h 460452"/>
                  <a:gd name="connsiteX81" fmla="*/ 176800 w 498645"/>
                  <a:gd name="connsiteY81" fmla="*/ 46918 h 460452"/>
                  <a:gd name="connsiteX82" fmla="*/ 177658 w 498645"/>
                  <a:gd name="connsiteY82" fmla="*/ 54785 h 460452"/>
                  <a:gd name="connsiteX83" fmla="*/ 178517 w 498645"/>
                  <a:gd name="connsiteY83" fmla="*/ 62652 h 460452"/>
                  <a:gd name="connsiteX84" fmla="*/ 179375 w 498645"/>
                  <a:gd name="connsiteY84" fmla="*/ 70520 h 460452"/>
                  <a:gd name="connsiteX85" fmla="*/ 180233 w 498645"/>
                  <a:gd name="connsiteY85" fmla="*/ 78387 h 460452"/>
                  <a:gd name="connsiteX86" fmla="*/ 181091 w 498645"/>
                  <a:gd name="connsiteY86" fmla="*/ 86254 h 460452"/>
                  <a:gd name="connsiteX87" fmla="*/ 181950 w 498645"/>
                  <a:gd name="connsiteY87" fmla="*/ 93979 h 460452"/>
                  <a:gd name="connsiteX88" fmla="*/ 182808 w 498645"/>
                  <a:gd name="connsiteY88" fmla="*/ 101846 h 460452"/>
                  <a:gd name="connsiteX89" fmla="*/ 183666 w 498645"/>
                  <a:gd name="connsiteY89" fmla="*/ 109713 h 460452"/>
                  <a:gd name="connsiteX90" fmla="*/ 184524 w 498645"/>
                  <a:gd name="connsiteY90" fmla="*/ 117437 h 460452"/>
                  <a:gd name="connsiteX91" fmla="*/ 185383 w 498645"/>
                  <a:gd name="connsiteY91" fmla="*/ 125305 h 460452"/>
                  <a:gd name="connsiteX92" fmla="*/ 186241 w 498645"/>
                  <a:gd name="connsiteY92" fmla="*/ 133172 h 460452"/>
                  <a:gd name="connsiteX93" fmla="*/ 187099 w 498645"/>
                  <a:gd name="connsiteY93" fmla="*/ 140896 h 460452"/>
                  <a:gd name="connsiteX94" fmla="*/ 187958 w 498645"/>
                  <a:gd name="connsiteY94" fmla="*/ 148621 h 460452"/>
                  <a:gd name="connsiteX95" fmla="*/ 188816 w 498645"/>
                  <a:gd name="connsiteY95" fmla="*/ 156488 h 460452"/>
                  <a:gd name="connsiteX96" fmla="*/ 189674 w 498645"/>
                  <a:gd name="connsiteY96" fmla="*/ 164212 h 460452"/>
                  <a:gd name="connsiteX97" fmla="*/ 190532 w 498645"/>
                  <a:gd name="connsiteY97" fmla="*/ 171936 h 460452"/>
                  <a:gd name="connsiteX98" fmla="*/ 191390 w 498645"/>
                  <a:gd name="connsiteY98" fmla="*/ 179661 h 460452"/>
                  <a:gd name="connsiteX99" fmla="*/ 192249 w 498645"/>
                  <a:gd name="connsiteY99" fmla="*/ 187385 h 460452"/>
                  <a:gd name="connsiteX100" fmla="*/ 193107 w 498645"/>
                  <a:gd name="connsiteY100" fmla="*/ 195252 h 460452"/>
                  <a:gd name="connsiteX101" fmla="*/ 193965 w 498645"/>
                  <a:gd name="connsiteY101" fmla="*/ 202977 h 460452"/>
                  <a:gd name="connsiteX102" fmla="*/ 194823 w 498645"/>
                  <a:gd name="connsiteY102" fmla="*/ 210701 h 460452"/>
                  <a:gd name="connsiteX103" fmla="*/ 195682 w 498645"/>
                  <a:gd name="connsiteY103" fmla="*/ 218282 h 460452"/>
                  <a:gd name="connsiteX104" fmla="*/ 196540 w 498645"/>
                  <a:gd name="connsiteY104" fmla="*/ 226007 h 460452"/>
                  <a:gd name="connsiteX105" fmla="*/ 197398 w 498645"/>
                  <a:gd name="connsiteY105" fmla="*/ 233731 h 460452"/>
                  <a:gd name="connsiteX106" fmla="*/ 198257 w 498645"/>
                  <a:gd name="connsiteY106" fmla="*/ 241455 h 460452"/>
                  <a:gd name="connsiteX107" fmla="*/ 199115 w 498645"/>
                  <a:gd name="connsiteY107" fmla="*/ 249179 h 460452"/>
                  <a:gd name="connsiteX108" fmla="*/ 199973 w 498645"/>
                  <a:gd name="connsiteY108" fmla="*/ 256761 h 460452"/>
                  <a:gd name="connsiteX109" fmla="*/ 200831 w 498645"/>
                  <a:gd name="connsiteY109" fmla="*/ 264199 h 460452"/>
                  <a:gd name="connsiteX110" fmla="*/ 204407 w 498645"/>
                  <a:gd name="connsiteY110" fmla="*/ 268204 h 460452"/>
                  <a:gd name="connsiteX111" fmla="*/ 208985 w 498645"/>
                  <a:gd name="connsiteY111" fmla="*/ 273067 h 460452"/>
                  <a:gd name="connsiteX112" fmla="*/ 207554 w 498645"/>
                  <a:gd name="connsiteY112" fmla="*/ 279933 h 460452"/>
                  <a:gd name="connsiteX113" fmla="*/ 205981 w 498645"/>
                  <a:gd name="connsiteY113" fmla="*/ 288230 h 460452"/>
                  <a:gd name="connsiteX114" fmla="*/ 204264 w 498645"/>
                  <a:gd name="connsiteY114" fmla="*/ 297241 h 460452"/>
                  <a:gd name="connsiteX115" fmla="*/ 197970 w 498645"/>
                  <a:gd name="connsiteY115" fmla="*/ 297241 h 460452"/>
                  <a:gd name="connsiteX116" fmla="*/ 191820 w 498645"/>
                  <a:gd name="connsiteY116" fmla="*/ 297241 h 460452"/>
                  <a:gd name="connsiteX117" fmla="*/ 185669 w 498645"/>
                  <a:gd name="connsiteY117" fmla="*/ 297241 h 460452"/>
                  <a:gd name="connsiteX118" fmla="*/ 179518 w 498645"/>
                  <a:gd name="connsiteY118" fmla="*/ 297241 h 460452"/>
                  <a:gd name="connsiteX119" fmla="*/ 173367 w 498645"/>
                  <a:gd name="connsiteY119" fmla="*/ 297241 h 460452"/>
                  <a:gd name="connsiteX120" fmla="*/ 167216 w 498645"/>
                  <a:gd name="connsiteY120" fmla="*/ 297241 h 460452"/>
                  <a:gd name="connsiteX121" fmla="*/ 161066 w 498645"/>
                  <a:gd name="connsiteY121" fmla="*/ 297241 h 460452"/>
                  <a:gd name="connsiteX122" fmla="*/ 154772 w 498645"/>
                  <a:gd name="connsiteY122" fmla="*/ 297241 h 460452"/>
                  <a:gd name="connsiteX123" fmla="*/ 148621 w 498645"/>
                  <a:gd name="connsiteY123" fmla="*/ 297241 h 460452"/>
                  <a:gd name="connsiteX124" fmla="*/ 142470 w 498645"/>
                  <a:gd name="connsiteY124" fmla="*/ 297241 h 460452"/>
                  <a:gd name="connsiteX125" fmla="*/ 136319 w 498645"/>
                  <a:gd name="connsiteY125" fmla="*/ 297241 h 460452"/>
                  <a:gd name="connsiteX126" fmla="*/ 130168 w 498645"/>
                  <a:gd name="connsiteY126" fmla="*/ 297241 h 460452"/>
                  <a:gd name="connsiteX127" fmla="*/ 124018 w 498645"/>
                  <a:gd name="connsiteY127" fmla="*/ 297241 h 460452"/>
                  <a:gd name="connsiteX128" fmla="*/ 117867 w 498645"/>
                  <a:gd name="connsiteY128" fmla="*/ 297241 h 460452"/>
                  <a:gd name="connsiteX129" fmla="*/ 111716 w 498645"/>
                  <a:gd name="connsiteY129" fmla="*/ 297241 h 460452"/>
                  <a:gd name="connsiteX130" fmla="*/ 105565 w 498645"/>
                  <a:gd name="connsiteY130" fmla="*/ 297241 h 460452"/>
                  <a:gd name="connsiteX131" fmla="*/ 99414 w 498645"/>
                  <a:gd name="connsiteY131" fmla="*/ 297241 h 460452"/>
                  <a:gd name="connsiteX132" fmla="*/ 93693 w 498645"/>
                  <a:gd name="connsiteY132" fmla="*/ 297241 h 460452"/>
                  <a:gd name="connsiteX133" fmla="*/ 90117 w 498645"/>
                  <a:gd name="connsiteY133" fmla="*/ 297098 h 460452"/>
                  <a:gd name="connsiteX134" fmla="*/ 88829 w 498645"/>
                  <a:gd name="connsiteY134" fmla="*/ 296383 h 460452"/>
                  <a:gd name="connsiteX135" fmla="*/ 88400 w 498645"/>
                  <a:gd name="connsiteY135" fmla="*/ 291663 h 460452"/>
                  <a:gd name="connsiteX136" fmla="*/ 87399 w 498645"/>
                  <a:gd name="connsiteY136" fmla="*/ 291949 h 460452"/>
                  <a:gd name="connsiteX137" fmla="*/ 86112 w 498645"/>
                  <a:gd name="connsiteY137" fmla="*/ 293379 h 460452"/>
                  <a:gd name="connsiteX138" fmla="*/ 85539 w 498645"/>
                  <a:gd name="connsiteY138" fmla="*/ 294810 h 460452"/>
                  <a:gd name="connsiteX139" fmla="*/ 85683 w 498645"/>
                  <a:gd name="connsiteY139" fmla="*/ 296812 h 460452"/>
                  <a:gd name="connsiteX140" fmla="*/ 85539 w 498645"/>
                  <a:gd name="connsiteY140" fmla="*/ 298386 h 460452"/>
                  <a:gd name="connsiteX141" fmla="*/ 81534 w 498645"/>
                  <a:gd name="connsiteY141" fmla="*/ 299101 h 460452"/>
                  <a:gd name="connsiteX142" fmla="*/ 76242 w 498645"/>
                  <a:gd name="connsiteY142" fmla="*/ 300102 h 460452"/>
                  <a:gd name="connsiteX143" fmla="*/ 70663 w 498645"/>
                  <a:gd name="connsiteY143" fmla="*/ 300961 h 460452"/>
                  <a:gd name="connsiteX144" fmla="*/ 64941 w 498645"/>
                  <a:gd name="connsiteY144" fmla="*/ 300674 h 460452"/>
                  <a:gd name="connsiteX145" fmla="*/ 62938 w 498645"/>
                  <a:gd name="connsiteY145" fmla="*/ 300388 h 460452"/>
                  <a:gd name="connsiteX146" fmla="*/ 60936 w 498645"/>
                  <a:gd name="connsiteY146" fmla="*/ 299673 h 460452"/>
                  <a:gd name="connsiteX147" fmla="*/ 56359 w 498645"/>
                  <a:gd name="connsiteY147" fmla="*/ 299101 h 460452"/>
                  <a:gd name="connsiteX148" fmla="*/ 53927 w 498645"/>
                  <a:gd name="connsiteY148" fmla="*/ 298958 h 460452"/>
                  <a:gd name="connsiteX149" fmla="*/ 51066 w 498645"/>
                  <a:gd name="connsiteY149" fmla="*/ 299101 h 460452"/>
                  <a:gd name="connsiteX150" fmla="*/ 47776 w 498645"/>
                  <a:gd name="connsiteY150" fmla="*/ 299530 h 460452"/>
                  <a:gd name="connsiteX151" fmla="*/ 46775 w 498645"/>
                  <a:gd name="connsiteY151" fmla="*/ 300388 h 460452"/>
                  <a:gd name="connsiteX152" fmla="*/ 44200 w 498645"/>
                  <a:gd name="connsiteY152" fmla="*/ 303821 h 460452"/>
                  <a:gd name="connsiteX153" fmla="*/ 41768 w 498645"/>
                  <a:gd name="connsiteY153" fmla="*/ 307826 h 460452"/>
                  <a:gd name="connsiteX154" fmla="*/ 40195 w 498645"/>
                  <a:gd name="connsiteY154" fmla="*/ 307826 h 460452"/>
                  <a:gd name="connsiteX155" fmla="*/ 38478 w 498645"/>
                  <a:gd name="connsiteY155" fmla="*/ 305681 h 460452"/>
                  <a:gd name="connsiteX156" fmla="*/ 33472 w 498645"/>
                  <a:gd name="connsiteY156" fmla="*/ 301533 h 460452"/>
                  <a:gd name="connsiteX157" fmla="*/ 27607 w 498645"/>
                  <a:gd name="connsiteY157" fmla="*/ 295954 h 460452"/>
                  <a:gd name="connsiteX158" fmla="*/ 24890 w 498645"/>
                  <a:gd name="connsiteY158" fmla="*/ 293236 h 460452"/>
                  <a:gd name="connsiteX159" fmla="*/ 23459 w 498645"/>
                  <a:gd name="connsiteY159" fmla="*/ 292950 h 460452"/>
                  <a:gd name="connsiteX160" fmla="*/ 20598 w 498645"/>
                  <a:gd name="connsiteY160" fmla="*/ 294810 h 460452"/>
                  <a:gd name="connsiteX161" fmla="*/ 18167 w 498645"/>
                  <a:gd name="connsiteY161" fmla="*/ 296812 h 460452"/>
                  <a:gd name="connsiteX162" fmla="*/ 15735 w 498645"/>
                  <a:gd name="connsiteY162" fmla="*/ 299387 h 460452"/>
                  <a:gd name="connsiteX163" fmla="*/ 14591 w 498645"/>
                  <a:gd name="connsiteY163" fmla="*/ 301962 h 460452"/>
                  <a:gd name="connsiteX164" fmla="*/ 13589 w 498645"/>
                  <a:gd name="connsiteY164" fmla="*/ 304966 h 460452"/>
                  <a:gd name="connsiteX165" fmla="*/ 13160 w 498645"/>
                  <a:gd name="connsiteY165" fmla="*/ 308542 h 460452"/>
                  <a:gd name="connsiteX166" fmla="*/ 12302 w 498645"/>
                  <a:gd name="connsiteY166" fmla="*/ 312690 h 460452"/>
                  <a:gd name="connsiteX167" fmla="*/ 10299 w 498645"/>
                  <a:gd name="connsiteY167" fmla="*/ 315980 h 460452"/>
                  <a:gd name="connsiteX168" fmla="*/ 7724 w 498645"/>
                  <a:gd name="connsiteY168" fmla="*/ 318412 h 460452"/>
                  <a:gd name="connsiteX169" fmla="*/ 6008 w 498645"/>
                  <a:gd name="connsiteY169" fmla="*/ 319699 h 460452"/>
                  <a:gd name="connsiteX170" fmla="*/ 5292 w 498645"/>
                  <a:gd name="connsiteY170" fmla="*/ 320271 h 460452"/>
                  <a:gd name="connsiteX171" fmla="*/ 0 w 498645"/>
                  <a:gd name="connsiteY171" fmla="*/ 318269 h 460452"/>
                  <a:gd name="connsiteX172" fmla="*/ 2861 w 498645"/>
                  <a:gd name="connsiteY172" fmla="*/ 323275 h 460452"/>
                  <a:gd name="connsiteX173" fmla="*/ 2146 w 498645"/>
                  <a:gd name="connsiteY173" fmla="*/ 325564 h 460452"/>
                  <a:gd name="connsiteX174" fmla="*/ 1574 w 498645"/>
                  <a:gd name="connsiteY174" fmla="*/ 329140 h 460452"/>
                  <a:gd name="connsiteX175" fmla="*/ 3147 w 498645"/>
                  <a:gd name="connsiteY175" fmla="*/ 331572 h 460452"/>
                  <a:gd name="connsiteX176" fmla="*/ 5007 w 498645"/>
                  <a:gd name="connsiteY176" fmla="*/ 333145 h 460452"/>
                  <a:gd name="connsiteX177" fmla="*/ 6437 w 498645"/>
                  <a:gd name="connsiteY177" fmla="*/ 334718 h 460452"/>
                  <a:gd name="connsiteX178" fmla="*/ 7868 w 498645"/>
                  <a:gd name="connsiteY178" fmla="*/ 336721 h 460452"/>
                  <a:gd name="connsiteX179" fmla="*/ 8154 w 498645"/>
                  <a:gd name="connsiteY179" fmla="*/ 340869 h 460452"/>
                  <a:gd name="connsiteX180" fmla="*/ 7868 w 498645"/>
                  <a:gd name="connsiteY180" fmla="*/ 343873 h 460452"/>
                  <a:gd name="connsiteX181" fmla="*/ 8869 w 498645"/>
                  <a:gd name="connsiteY181" fmla="*/ 345160 h 460452"/>
                  <a:gd name="connsiteX182" fmla="*/ 9584 w 498645"/>
                  <a:gd name="connsiteY182" fmla="*/ 346877 h 460452"/>
                  <a:gd name="connsiteX183" fmla="*/ 9441 w 498645"/>
                  <a:gd name="connsiteY183" fmla="*/ 348307 h 460452"/>
                  <a:gd name="connsiteX184" fmla="*/ 8869 w 498645"/>
                  <a:gd name="connsiteY184" fmla="*/ 349595 h 460452"/>
                  <a:gd name="connsiteX185" fmla="*/ 7152 w 498645"/>
                  <a:gd name="connsiteY185" fmla="*/ 351311 h 460452"/>
                  <a:gd name="connsiteX186" fmla="*/ 6866 w 498645"/>
                  <a:gd name="connsiteY186" fmla="*/ 354315 h 460452"/>
                  <a:gd name="connsiteX187" fmla="*/ 9727 w 498645"/>
                  <a:gd name="connsiteY187" fmla="*/ 358034 h 460452"/>
                  <a:gd name="connsiteX188" fmla="*/ 11586 w 498645"/>
                  <a:gd name="connsiteY188" fmla="*/ 360037 h 460452"/>
                  <a:gd name="connsiteX189" fmla="*/ 11586 w 498645"/>
                  <a:gd name="connsiteY189" fmla="*/ 361324 h 460452"/>
                  <a:gd name="connsiteX190" fmla="*/ 12159 w 498645"/>
                  <a:gd name="connsiteY190" fmla="*/ 362469 h 460452"/>
                  <a:gd name="connsiteX191" fmla="*/ 13589 w 498645"/>
                  <a:gd name="connsiteY191" fmla="*/ 364042 h 460452"/>
                  <a:gd name="connsiteX192" fmla="*/ 14447 w 498645"/>
                  <a:gd name="connsiteY192" fmla="*/ 363613 h 460452"/>
                  <a:gd name="connsiteX193" fmla="*/ 15306 w 498645"/>
                  <a:gd name="connsiteY193" fmla="*/ 362469 h 460452"/>
                  <a:gd name="connsiteX194" fmla="*/ 15735 w 498645"/>
                  <a:gd name="connsiteY194" fmla="*/ 361610 h 460452"/>
                  <a:gd name="connsiteX195" fmla="*/ 18309 w 498645"/>
                  <a:gd name="connsiteY195" fmla="*/ 362040 h 460452"/>
                  <a:gd name="connsiteX196" fmla="*/ 19454 w 498645"/>
                  <a:gd name="connsiteY196" fmla="*/ 362326 h 460452"/>
                  <a:gd name="connsiteX197" fmla="*/ 21027 w 498645"/>
                  <a:gd name="connsiteY197" fmla="*/ 364757 h 460452"/>
                  <a:gd name="connsiteX198" fmla="*/ 21743 w 498645"/>
                  <a:gd name="connsiteY198" fmla="*/ 366474 h 460452"/>
                  <a:gd name="connsiteX199" fmla="*/ 22029 w 498645"/>
                  <a:gd name="connsiteY199" fmla="*/ 368476 h 460452"/>
                  <a:gd name="connsiteX200" fmla="*/ 23745 w 498645"/>
                  <a:gd name="connsiteY200" fmla="*/ 371051 h 460452"/>
                  <a:gd name="connsiteX201" fmla="*/ 25176 w 498645"/>
                  <a:gd name="connsiteY201" fmla="*/ 372768 h 460452"/>
                  <a:gd name="connsiteX202" fmla="*/ 25605 w 498645"/>
                  <a:gd name="connsiteY202" fmla="*/ 373912 h 460452"/>
                  <a:gd name="connsiteX203" fmla="*/ 26892 w 498645"/>
                  <a:gd name="connsiteY203" fmla="*/ 375486 h 460452"/>
                  <a:gd name="connsiteX204" fmla="*/ 26034 w 498645"/>
                  <a:gd name="connsiteY204" fmla="*/ 378775 h 460452"/>
                  <a:gd name="connsiteX205" fmla="*/ 26177 w 498645"/>
                  <a:gd name="connsiteY205" fmla="*/ 380492 h 460452"/>
                  <a:gd name="connsiteX206" fmla="*/ 25176 w 498645"/>
                  <a:gd name="connsiteY206" fmla="*/ 385069 h 460452"/>
                  <a:gd name="connsiteX207" fmla="*/ 25032 w 498645"/>
                  <a:gd name="connsiteY207" fmla="*/ 387072 h 460452"/>
                  <a:gd name="connsiteX208" fmla="*/ 25032 w 498645"/>
                  <a:gd name="connsiteY208" fmla="*/ 387930 h 460452"/>
                  <a:gd name="connsiteX209" fmla="*/ 27035 w 498645"/>
                  <a:gd name="connsiteY209" fmla="*/ 389504 h 460452"/>
                  <a:gd name="connsiteX210" fmla="*/ 26892 w 498645"/>
                  <a:gd name="connsiteY210" fmla="*/ 391792 h 460452"/>
                  <a:gd name="connsiteX211" fmla="*/ 26034 w 498645"/>
                  <a:gd name="connsiteY211" fmla="*/ 392651 h 460452"/>
                  <a:gd name="connsiteX212" fmla="*/ 25176 w 498645"/>
                  <a:gd name="connsiteY212" fmla="*/ 394367 h 460452"/>
                  <a:gd name="connsiteX213" fmla="*/ 24317 w 498645"/>
                  <a:gd name="connsiteY213" fmla="*/ 396656 h 460452"/>
                  <a:gd name="connsiteX214" fmla="*/ 23459 w 498645"/>
                  <a:gd name="connsiteY214" fmla="*/ 398086 h 460452"/>
                  <a:gd name="connsiteX215" fmla="*/ 23745 w 498645"/>
                  <a:gd name="connsiteY215" fmla="*/ 399087 h 460452"/>
                  <a:gd name="connsiteX216" fmla="*/ 26177 w 498645"/>
                  <a:gd name="connsiteY216" fmla="*/ 400947 h 460452"/>
                  <a:gd name="connsiteX217" fmla="*/ 29467 w 498645"/>
                  <a:gd name="connsiteY217" fmla="*/ 403665 h 460452"/>
                  <a:gd name="connsiteX218" fmla="*/ 30754 w 498645"/>
                  <a:gd name="connsiteY218" fmla="*/ 403951 h 460452"/>
                  <a:gd name="connsiteX219" fmla="*/ 32328 w 498645"/>
                  <a:gd name="connsiteY219" fmla="*/ 403379 h 460452"/>
                  <a:gd name="connsiteX220" fmla="*/ 34759 w 498645"/>
                  <a:gd name="connsiteY220" fmla="*/ 401233 h 460452"/>
                  <a:gd name="connsiteX221" fmla="*/ 36619 w 498645"/>
                  <a:gd name="connsiteY221" fmla="*/ 398944 h 460452"/>
                  <a:gd name="connsiteX222" fmla="*/ 38478 w 498645"/>
                  <a:gd name="connsiteY222" fmla="*/ 397800 h 460452"/>
                  <a:gd name="connsiteX223" fmla="*/ 40624 w 498645"/>
                  <a:gd name="connsiteY223" fmla="*/ 397943 h 460452"/>
                  <a:gd name="connsiteX224" fmla="*/ 42341 w 498645"/>
                  <a:gd name="connsiteY224" fmla="*/ 399517 h 460452"/>
                  <a:gd name="connsiteX225" fmla="*/ 44486 w 498645"/>
                  <a:gd name="connsiteY225" fmla="*/ 403093 h 460452"/>
                  <a:gd name="connsiteX226" fmla="*/ 46346 w 498645"/>
                  <a:gd name="connsiteY226" fmla="*/ 406382 h 460452"/>
                  <a:gd name="connsiteX227" fmla="*/ 46632 w 498645"/>
                  <a:gd name="connsiteY227" fmla="*/ 406669 h 460452"/>
                  <a:gd name="connsiteX228" fmla="*/ 47347 w 498645"/>
                  <a:gd name="connsiteY228" fmla="*/ 407241 h 460452"/>
                  <a:gd name="connsiteX229" fmla="*/ 48348 w 498645"/>
                  <a:gd name="connsiteY229" fmla="*/ 407241 h 460452"/>
                  <a:gd name="connsiteX230" fmla="*/ 49350 w 498645"/>
                  <a:gd name="connsiteY230" fmla="*/ 406382 h 460452"/>
                  <a:gd name="connsiteX231" fmla="*/ 50208 w 498645"/>
                  <a:gd name="connsiteY231" fmla="*/ 405953 h 460452"/>
                  <a:gd name="connsiteX232" fmla="*/ 51066 w 498645"/>
                  <a:gd name="connsiteY232" fmla="*/ 404380 h 460452"/>
                  <a:gd name="connsiteX233" fmla="*/ 54785 w 498645"/>
                  <a:gd name="connsiteY233" fmla="*/ 399946 h 460452"/>
                  <a:gd name="connsiteX234" fmla="*/ 57646 w 498645"/>
                  <a:gd name="connsiteY234" fmla="*/ 398658 h 460452"/>
                  <a:gd name="connsiteX235" fmla="*/ 58504 w 498645"/>
                  <a:gd name="connsiteY235" fmla="*/ 398372 h 460452"/>
                  <a:gd name="connsiteX236" fmla="*/ 60507 w 498645"/>
                  <a:gd name="connsiteY236" fmla="*/ 397657 h 460452"/>
                  <a:gd name="connsiteX237" fmla="*/ 63797 w 498645"/>
                  <a:gd name="connsiteY237" fmla="*/ 398658 h 460452"/>
                  <a:gd name="connsiteX238" fmla="*/ 68517 w 498645"/>
                  <a:gd name="connsiteY238" fmla="*/ 400518 h 460452"/>
                  <a:gd name="connsiteX239" fmla="*/ 74239 w 498645"/>
                  <a:gd name="connsiteY239" fmla="*/ 402806 h 460452"/>
                  <a:gd name="connsiteX240" fmla="*/ 76242 w 498645"/>
                  <a:gd name="connsiteY240" fmla="*/ 403236 h 460452"/>
                  <a:gd name="connsiteX241" fmla="*/ 77386 w 498645"/>
                  <a:gd name="connsiteY241" fmla="*/ 402806 h 460452"/>
                  <a:gd name="connsiteX242" fmla="*/ 79102 w 498645"/>
                  <a:gd name="connsiteY242" fmla="*/ 399803 h 460452"/>
                  <a:gd name="connsiteX243" fmla="*/ 81248 w 498645"/>
                  <a:gd name="connsiteY243" fmla="*/ 398515 h 460452"/>
                  <a:gd name="connsiteX244" fmla="*/ 84395 w 498645"/>
                  <a:gd name="connsiteY244" fmla="*/ 397228 h 460452"/>
                  <a:gd name="connsiteX245" fmla="*/ 86827 w 498645"/>
                  <a:gd name="connsiteY245" fmla="*/ 396370 h 460452"/>
                  <a:gd name="connsiteX246" fmla="*/ 88257 w 498645"/>
                  <a:gd name="connsiteY246" fmla="*/ 396370 h 460452"/>
                  <a:gd name="connsiteX247" fmla="*/ 88686 w 498645"/>
                  <a:gd name="connsiteY247" fmla="*/ 395511 h 460452"/>
                  <a:gd name="connsiteX248" fmla="*/ 88972 w 498645"/>
                  <a:gd name="connsiteY248" fmla="*/ 394224 h 460452"/>
                  <a:gd name="connsiteX249" fmla="*/ 88686 w 498645"/>
                  <a:gd name="connsiteY249" fmla="*/ 392937 h 460452"/>
                  <a:gd name="connsiteX250" fmla="*/ 87113 w 498645"/>
                  <a:gd name="connsiteY250" fmla="*/ 390648 h 460452"/>
                  <a:gd name="connsiteX251" fmla="*/ 87113 w 498645"/>
                  <a:gd name="connsiteY251" fmla="*/ 389933 h 460452"/>
                  <a:gd name="connsiteX252" fmla="*/ 87971 w 498645"/>
                  <a:gd name="connsiteY252" fmla="*/ 389504 h 460452"/>
                  <a:gd name="connsiteX253" fmla="*/ 89974 w 498645"/>
                  <a:gd name="connsiteY253" fmla="*/ 389217 h 460452"/>
                  <a:gd name="connsiteX254" fmla="*/ 92548 w 498645"/>
                  <a:gd name="connsiteY254" fmla="*/ 389361 h 460452"/>
                  <a:gd name="connsiteX255" fmla="*/ 95409 w 498645"/>
                  <a:gd name="connsiteY255" fmla="*/ 390362 h 460452"/>
                  <a:gd name="connsiteX256" fmla="*/ 97698 w 498645"/>
                  <a:gd name="connsiteY256" fmla="*/ 391935 h 460452"/>
                  <a:gd name="connsiteX257" fmla="*/ 99128 w 498645"/>
                  <a:gd name="connsiteY257" fmla="*/ 393652 h 460452"/>
                  <a:gd name="connsiteX258" fmla="*/ 100559 w 498645"/>
                  <a:gd name="connsiteY258" fmla="*/ 397228 h 460452"/>
                  <a:gd name="connsiteX259" fmla="*/ 101560 w 498645"/>
                  <a:gd name="connsiteY259" fmla="*/ 400804 h 460452"/>
                  <a:gd name="connsiteX260" fmla="*/ 104564 w 498645"/>
                  <a:gd name="connsiteY260" fmla="*/ 406526 h 460452"/>
                  <a:gd name="connsiteX261" fmla="*/ 104421 w 498645"/>
                  <a:gd name="connsiteY261" fmla="*/ 409959 h 460452"/>
                  <a:gd name="connsiteX262" fmla="*/ 104421 w 498645"/>
                  <a:gd name="connsiteY262" fmla="*/ 414107 h 460452"/>
                  <a:gd name="connsiteX263" fmla="*/ 105708 w 498645"/>
                  <a:gd name="connsiteY263" fmla="*/ 414822 h 460452"/>
                  <a:gd name="connsiteX264" fmla="*/ 107139 w 498645"/>
                  <a:gd name="connsiteY264" fmla="*/ 415108 h 460452"/>
                  <a:gd name="connsiteX265" fmla="*/ 107711 w 498645"/>
                  <a:gd name="connsiteY265" fmla="*/ 415680 h 460452"/>
                  <a:gd name="connsiteX266" fmla="*/ 109141 w 498645"/>
                  <a:gd name="connsiteY266" fmla="*/ 418827 h 460452"/>
                  <a:gd name="connsiteX267" fmla="*/ 110429 w 498645"/>
                  <a:gd name="connsiteY267" fmla="*/ 419828 h 460452"/>
                  <a:gd name="connsiteX268" fmla="*/ 112002 w 498645"/>
                  <a:gd name="connsiteY268" fmla="*/ 419972 h 460452"/>
                  <a:gd name="connsiteX269" fmla="*/ 115006 w 498645"/>
                  <a:gd name="connsiteY269" fmla="*/ 421974 h 460452"/>
                  <a:gd name="connsiteX270" fmla="*/ 116866 w 498645"/>
                  <a:gd name="connsiteY270" fmla="*/ 422832 h 460452"/>
                  <a:gd name="connsiteX271" fmla="*/ 117152 w 498645"/>
                  <a:gd name="connsiteY271" fmla="*/ 423405 h 460452"/>
                  <a:gd name="connsiteX272" fmla="*/ 117152 w 498645"/>
                  <a:gd name="connsiteY272" fmla="*/ 424263 h 460452"/>
                  <a:gd name="connsiteX273" fmla="*/ 116436 w 498645"/>
                  <a:gd name="connsiteY273" fmla="*/ 425264 h 460452"/>
                  <a:gd name="connsiteX274" fmla="*/ 115292 w 498645"/>
                  <a:gd name="connsiteY274" fmla="*/ 425979 h 460452"/>
                  <a:gd name="connsiteX275" fmla="*/ 113575 w 498645"/>
                  <a:gd name="connsiteY275" fmla="*/ 427410 h 460452"/>
                  <a:gd name="connsiteX276" fmla="*/ 112145 w 498645"/>
                  <a:gd name="connsiteY276" fmla="*/ 429126 h 460452"/>
                  <a:gd name="connsiteX277" fmla="*/ 109141 w 498645"/>
                  <a:gd name="connsiteY277" fmla="*/ 433418 h 460452"/>
                  <a:gd name="connsiteX278" fmla="*/ 109141 w 498645"/>
                  <a:gd name="connsiteY278" fmla="*/ 434276 h 460452"/>
                  <a:gd name="connsiteX279" fmla="*/ 109713 w 498645"/>
                  <a:gd name="connsiteY279" fmla="*/ 434848 h 460452"/>
                  <a:gd name="connsiteX280" fmla="*/ 110858 w 498645"/>
                  <a:gd name="connsiteY280" fmla="*/ 434848 h 460452"/>
                  <a:gd name="connsiteX281" fmla="*/ 112145 w 498645"/>
                  <a:gd name="connsiteY281" fmla="*/ 434562 h 460452"/>
                  <a:gd name="connsiteX282" fmla="*/ 114863 w 498645"/>
                  <a:gd name="connsiteY282" fmla="*/ 432988 h 460452"/>
                  <a:gd name="connsiteX283" fmla="*/ 117008 w 498645"/>
                  <a:gd name="connsiteY283" fmla="*/ 433561 h 460452"/>
                  <a:gd name="connsiteX284" fmla="*/ 119011 w 498645"/>
                  <a:gd name="connsiteY284" fmla="*/ 434848 h 460452"/>
                  <a:gd name="connsiteX285" fmla="*/ 119726 w 498645"/>
                  <a:gd name="connsiteY285" fmla="*/ 435992 h 460452"/>
                  <a:gd name="connsiteX286" fmla="*/ 120013 w 498645"/>
                  <a:gd name="connsiteY286" fmla="*/ 437709 h 460452"/>
                  <a:gd name="connsiteX287" fmla="*/ 119440 w 498645"/>
                  <a:gd name="connsiteY287" fmla="*/ 439711 h 460452"/>
                  <a:gd name="connsiteX288" fmla="*/ 119440 w 498645"/>
                  <a:gd name="connsiteY288" fmla="*/ 442143 h 460452"/>
                  <a:gd name="connsiteX289" fmla="*/ 120155 w 498645"/>
                  <a:gd name="connsiteY289" fmla="*/ 446148 h 460452"/>
                  <a:gd name="connsiteX290" fmla="*/ 121157 w 498645"/>
                  <a:gd name="connsiteY290" fmla="*/ 450154 h 460452"/>
                  <a:gd name="connsiteX291" fmla="*/ 122301 w 498645"/>
                  <a:gd name="connsiteY291" fmla="*/ 451584 h 460452"/>
                  <a:gd name="connsiteX292" fmla="*/ 129024 w 498645"/>
                  <a:gd name="connsiteY292" fmla="*/ 455017 h 460452"/>
                  <a:gd name="connsiteX293" fmla="*/ 129596 w 498645"/>
                  <a:gd name="connsiteY293" fmla="*/ 456447 h 460452"/>
                  <a:gd name="connsiteX294" fmla="*/ 130025 w 498645"/>
                  <a:gd name="connsiteY294" fmla="*/ 457878 h 460452"/>
                  <a:gd name="connsiteX295" fmla="*/ 129453 w 498645"/>
                  <a:gd name="connsiteY295" fmla="*/ 459880 h 460452"/>
                  <a:gd name="connsiteX296" fmla="*/ 130454 w 498645"/>
                  <a:gd name="connsiteY296" fmla="*/ 459880 h 460452"/>
                  <a:gd name="connsiteX297" fmla="*/ 132743 w 498645"/>
                  <a:gd name="connsiteY297" fmla="*/ 459165 h 460452"/>
                  <a:gd name="connsiteX298" fmla="*/ 134889 w 498645"/>
                  <a:gd name="connsiteY298" fmla="*/ 457735 h 460452"/>
                  <a:gd name="connsiteX299" fmla="*/ 136748 w 498645"/>
                  <a:gd name="connsiteY299" fmla="*/ 454445 h 460452"/>
                  <a:gd name="connsiteX300" fmla="*/ 139466 w 498645"/>
                  <a:gd name="connsiteY300" fmla="*/ 451870 h 460452"/>
                  <a:gd name="connsiteX301" fmla="*/ 142470 w 498645"/>
                  <a:gd name="connsiteY301" fmla="*/ 452013 h 460452"/>
                  <a:gd name="connsiteX302" fmla="*/ 143328 w 498645"/>
                  <a:gd name="connsiteY302" fmla="*/ 451584 h 460452"/>
                  <a:gd name="connsiteX303" fmla="*/ 144329 w 498645"/>
                  <a:gd name="connsiteY303" fmla="*/ 451584 h 460452"/>
                  <a:gd name="connsiteX304" fmla="*/ 145617 w 498645"/>
                  <a:gd name="connsiteY304" fmla="*/ 453157 h 460452"/>
                  <a:gd name="connsiteX305" fmla="*/ 146905 w 498645"/>
                  <a:gd name="connsiteY305" fmla="*/ 454445 h 460452"/>
                  <a:gd name="connsiteX306" fmla="*/ 147763 w 498645"/>
                  <a:gd name="connsiteY306" fmla="*/ 454588 h 460452"/>
                  <a:gd name="connsiteX307" fmla="*/ 148478 w 498645"/>
                  <a:gd name="connsiteY307" fmla="*/ 457019 h 460452"/>
                  <a:gd name="connsiteX308" fmla="*/ 153913 w 498645"/>
                  <a:gd name="connsiteY308" fmla="*/ 458021 h 460452"/>
                  <a:gd name="connsiteX309" fmla="*/ 156202 w 498645"/>
                  <a:gd name="connsiteY309" fmla="*/ 458736 h 460452"/>
                  <a:gd name="connsiteX310" fmla="*/ 158205 w 498645"/>
                  <a:gd name="connsiteY310" fmla="*/ 460453 h 460452"/>
                  <a:gd name="connsiteX311" fmla="*/ 158920 w 498645"/>
                  <a:gd name="connsiteY311" fmla="*/ 460453 h 460452"/>
                  <a:gd name="connsiteX312" fmla="*/ 159778 w 498645"/>
                  <a:gd name="connsiteY312" fmla="*/ 460166 h 460452"/>
                  <a:gd name="connsiteX313" fmla="*/ 160351 w 498645"/>
                  <a:gd name="connsiteY313" fmla="*/ 459451 h 460452"/>
                  <a:gd name="connsiteX314" fmla="*/ 160493 w 498645"/>
                  <a:gd name="connsiteY314" fmla="*/ 458879 h 460452"/>
                  <a:gd name="connsiteX315" fmla="*/ 159635 w 498645"/>
                  <a:gd name="connsiteY315" fmla="*/ 457162 h 460452"/>
                  <a:gd name="connsiteX316" fmla="*/ 160064 w 498645"/>
                  <a:gd name="connsiteY316" fmla="*/ 455732 h 460452"/>
                  <a:gd name="connsiteX317" fmla="*/ 160922 w 498645"/>
                  <a:gd name="connsiteY317" fmla="*/ 454445 h 460452"/>
                  <a:gd name="connsiteX318" fmla="*/ 162353 w 498645"/>
                  <a:gd name="connsiteY318" fmla="*/ 454445 h 460452"/>
                  <a:gd name="connsiteX319" fmla="*/ 164498 w 498645"/>
                  <a:gd name="connsiteY319" fmla="*/ 454016 h 460452"/>
                  <a:gd name="connsiteX320" fmla="*/ 166930 w 498645"/>
                  <a:gd name="connsiteY320" fmla="*/ 454016 h 460452"/>
                  <a:gd name="connsiteX321" fmla="*/ 168647 w 498645"/>
                  <a:gd name="connsiteY321" fmla="*/ 454302 h 460452"/>
                  <a:gd name="connsiteX322" fmla="*/ 169362 w 498645"/>
                  <a:gd name="connsiteY322" fmla="*/ 453014 h 460452"/>
                  <a:gd name="connsiteX323" fmla="*/ 168647 w 498645"/>
                  <a:gd name="connsiteY323" fmla="*/ 449295 h 460452"/>
                  <a:gd name="connsiteX324" fmla="*/ 168933 w 498645"/>
                  <a:gd name="connsiteY324" fmla="*/ 447293 h 460452"/>
                  <a:gd name="connsiteX325" fmla="*/ 169219 w 498645"/>
                  <a:gd name="connsiteY325" fmla="*/ 445576 h 460452"/>
                  <a:gd name="connsiteX326" fmla="*/ 169791 w 498645"/>
                  <a:gd name="connsiteY326" fmla="*/ 445004 h 460452"/>
                  <a:gd name="connsiteX327" fmla="*/ 172509 w 498645"/>
                  <a:gd name="connsiteY327" fmla="*/ 447007 h 460452"/>
                  <a:gd name="connsiteX328" fmla="*/ 175084 w 498645"/>
                  <a:gd name="connsiteY328" fmla="*/ 447865 h 460452"/>
                  <a:gd name="connsiteX329" fmla="*/ 176800 w 498645"/>
                  <a:gd name="connsiteY329" fmla="*/ 447865 h 460452"/>
                  <a:gd name="connsiteX330" fmla="*/ 177372 w 498645"/>
                  <a:gd name="connsiteY330" fmla="*/ 447436 h 460452"/>
                  <a:gd name="connsiteX331" fmla="*/ 176514 w 498645"/>
                  <a:gd name="connsiteY331" fmla="*/ 445147 h 460452"/>
                  <a:gd name="connsiteX332" fmla="*/ 176800 w 498645"/>
                  <a:gd name="connsiteY332" fmla="*/ 444432 h 460452"/>
                  <a:gd name="connsiteX333" fmla="*/ 177372 w 498645"/>
                  <a:gd name="connsiteY333" fmla="*/ 444003 h 460452"/>
                  <a:gd name="connsiteX334" fmla="*/ 178517 w 498645"/>
                  <a:gd name="connsiteY334" fmla="*/ 443860 h 460452"/>
                  <a:gd name="connsiteX335" fmla="*/ 181664 w 498645"/>
                  <a:gd name="connsiteY335" fmla="*/ 442858 h 460452"/>
                  <a:gd name="connsiteX336" fmla="*/ 182093 w 498645"/>
                  <a:gd name="connsiteY336" fmla="*/ 443144 h 460452"/>
                  <a:gd name="connsiteX337" fmla="*/ 182665 w 498645"/>
                  <a:gd name="connsiteY337" fmla="*/ 446720 h 460452"/>
                  <a:gd name="connsiteX338" fmla="*/ 182379 w 498645"/>
                  <a:gd name="connsiteY338" fmla="*/ 447865 h 460452"/>
                  <a:gd name="connsiteX339" fmla="*/ 183094 w 498645"/>
                  <a:gd name="connsiteY339" fmla="*/ 450439 h 460452"/>
                  <a:gd name="connsiteX340" fmla="*/ 183809 w 498645"/>
                  <a:gd name="connsiteY340" fmla="*/ 452728 h 460452"/>
                  <a:gd name="connsiteX341" fmla="*/ 183809 w 498645"/>
                  <a:gd name="connsiteY341" fmla="*/ 453586 h 460452"/>
                  <a:gd name="connsiteX342" fmla="*/ 183094 w 498645"/>
                  <a:gd name="connsiteY342" fmla="*/ 455017 h 460452"/>
                  <a:gd name="connsiteX343" fmla="*/ 182379 w 498645"/>
                  <a:gd name="connsiteY343" fmla="*/ 456447 h 460452"/>
                  <a:gd name="connsiteX344" fmla="*/ 182379 w 498645"/>
                  <a:gd name="connsiteY344" fmla="*/ 456877 h 460452"/>
                  <a:gd name="connsiteX345" fmla="*/ 183666 w 498645"/>
                  <a:gd name="connsiteY345" fmla="*/ 457878 h 460452"/>
                  <a:gd name="connsiteX346" fmla="*/ 186098 w 498645"/>
                  <a:gd name="connsiteY346" fmla="*/ 458736 h 460452"/>
                  <a:gd name="connsiteX347" fmla="*/ 188529 w 498645"/>
                  <a:gd name="connsiteY347" fmla="*/ 458879 h 460452"/>
                  <a:gd name="connsiteX348" fmla="*/ 189960 w 498645"/>
                  <a:gd name="connsiteY348" fmla="*/ 457592 h 460452"/>
                  <a:gd name="connsiteX349" fmla="*/ 191390 w 498645"/>
                  <a:gd name="connsiteY349" fmla="*/ 456447 h 460452"/>
                  <a:gd name="connsiteX350" fmla="*/ 192392 w 498645"/>
                  <a:gd name="connsiteY350" fmla="*/ 455589 h 460452"/>
                  <a:gd name="connsiteX351" fmla="*/ 192678 w 498645"/>
                  <a:gd name="connsiteY351" fmla="*/ 454159 h 460452"/>
                  <a:gd name="connsiteX352" fmla="*/ 194251 w 498645"/>
                  <a:gd name="connsiteY352" fmla="*/ 453014 h 460452"/>
                  <a:gd name="connsiteX353" fmla="*/ 198828 w 498645"/>
                  <a:gd name="connsiteY353" fmla="*/ 451727 h 460452"/>
                  <a:gd name="connsiteX354" fmla="*/ 202977 w 498645"/>
                  <a:gd name="connsiteY354" fmla="*/ 451441 h 460452"/>
                  <a:gd name="connsiteX355" fmla="*/ 203978 w 498645"/>
                  <a:gd name="connsiteY355" fmla="*/ 451870 h 460452"/>
                  <a:gd name="connsiteX356" fmla="*/ 204550 w 498645"/>
                  <a:gd name="connsiteY356" fmla="*/ 450154 h 460452"/>
                  <a:gd name="connsiteX357" fmla="*/ 205266 w 498645"/>
                  <a:gd name="connsiteY357" fmla="*/ 447722 h 460452"/>
                  <a:gd name="connsiteX358" fmla="*/ 205409 w 498645"/>
                  <a:gd name="connsiteY358" fmla="*/ 445290 h 460452"/>
                  <a:gd name="connsiteX359" fmla="*/ 205981 w 498645"/>
                  <a:gd name="connsiteY359" fmla="*/ 441428 h 460452"/>
                  <a:gd name="connsiteX360" fmla="*/ 205695 w 498645"/>
                  <a:gd name="connsiteY360" fmla="*/ 436564 h 460452"/>
                  <a:gd name="connsiteX361" fmla="*/ 204980 w 498645"/>
                  <a:gd name="connsiteY361" fmla="*/ 433274 h 460452"/>
                  <a:gd name="connsiteX362" fmla="*/ 206982 w 498645"/>
                  <a:gd name="connsiteY362" fmla="*/ 431844 h 460452"/>
                  <a:gd name="connsiteX363" fmla="*/ 209271 w 498645"/>
                  <a:gd name="connsiteY363" fmla="*/ 430557 h 460452"/>
                  <a:gd name="connsiteX364" fmla="*/ 210701 w 498645"/>
                  <a:gd name="connsiteY364" fmla="*/ 428268 h 460452"/>
                  <a:gd name="connsiteX365" fmla="*/ 212274 w 498645"/>
                  <a:gd name="connsiteY365" fmla="*/ 423119 h 460452"/>
                  <a:gd name="connsiteX366" fmla="*/ 212847 w 498645"/>
                  <a:gd name="connsiteY366" fmla="*/ 418684 h 460452"/>
                  <a:gd name="connsiteX367" fmla="*/ 212418 w 498645"/>
                  <a:gd name="connsiteY367" fmla="*/ 416968 h 460452"/>
                  <a:gd name="connsiteX368" fmla="*/ 211703 w 498645"/>
                  <a:gd name="connsiteY368" fmla="*/ 415680 h 460452"/>
                  <a:gd name="connsiteX369" fmla="*/ 210987 w 498645"/>
                  <a:gd name="connsiteY369" fmla="*/ 413821 h 460452"/>
                  <a:gd name="connsiteX370" fmla="*/ 210701 w 498645"/>
                  <a:gd name="connsiteY370" fmla="*/ 411389 h 460452"/>
                  <a:gd name="connsiteX371" fmla="*/ 211130 w 498645"/>
                  <a:gd name="connsiteY371" fmla="*/ 409386 h 460452"/>
                  <a:gd name="connsiteX372" fmla="*/ 212847 w 498645"/>
                  <a:gd name="connsiteY372" fmla="*/ 407527 h 460452"/>
                  <a:gd name="connsiteX373" fmla="*/ 214992 w 498645"/>
                  <a:gd name="connsiteY373" fmla="*/ 405810 h 460452"/>
                  <a:gd name="connsiteX374" fmla="*/ 216566 w 498645"/>
                  <a:gd name="connsiteY374" fmla="*/ 405095 h 460452"/>
                  <a:gd name="connsiteX375" fmla="*/ 220714 w 498645"/>
                  <a:gd name="connsiteY375" fmla="*/ 404380 h 460452"/>
                  <a:gd name="connsiteX376" fmla="*/ 225864 w 498645"/>
                  <a:gd name="connsiteY376" fmla="*/ 403093 h 460452"/>
                  <a:gd name="connsiteX377" fmla="*/ 228867 w 498645"/>
                  <a:gd name="connsiteY377" fmla="*/ 401805 h 460452"/>
                  <a:gd name="connsiteX378" fmla="*/ 231013 w 498645"/>
                  <a:gd name="connsiteY378" fmla="*/ 400518 h 460452"/>
                  <a:gd name="connsiteX379" fmla="*/ 232301 w 498645"/>
                  <a:gd name="connsiteY379" fmla="*/ 399374 h 460452"/>
                  <a:gd name="connsiteX380" fmla="*/ 233445 w 498645"/>
                  <a:gd name="connsiteY380" fmla="*/ 397228 h 460452"/>
                  <a:gd name="connsiteX381" fmla="*/ 235448 w 498645"/>
                  <a:gd name="connsiteY381" fmla="*/ 395511 h 460452"/>
                  <a:gd name="connsiteX382" fmla="*/ 237021 w 498645"/>
                  <a:gd name="connsiteY382" fmla="*/ 393795 h 460452"/>
                  <a:gd name="connsiteX383" fmla="*/ 237307 w 498645"/>
                  <a:gd name="connsiteY383" fmla="*/ 389074 h 460452"/>
                  <a:gd name="connsiteX384" fmla="*/ 237307 w 498645"/>
                  <a:gd name="connsiteY384" fmla="*/ 386357 h 460452"/>
                  <a:gd name="connsiteX385" fmla="*/ 236163 w 498645"/>
                  <a:gd name="connsiteY385" fmla="*/ 384926 h 460452"/>
                  <a:gd name="connsiteX386" fmla="*/ 235448 w 498645"/>
                  <a:gd name="connsiteY386" fmla="*/ 383639 h 460452"/>
                  <a:gd name="connsiteX387" fmla="*/ 243172 w 498645"/>
                  <a:gd name="connsiteY387" fmla="*/ 379920 h 460452"/>
                  <a:gd name="connsiteX388" fmla="*/ 243172 w 498645"/>
                  <a:gd name="connsiteY388" fmla="*/ 377345 h 460452"/>
                  <a:gd name="connsiteX389" fmla="*/ 242170 w 498645"/>
                  <a:gd name="connsiteY389" fmla="*/ 374341 h 460452"/>
                  <a:gd name="connsiteX390" fmla="*/ 240597 w 498645"/>
                  <a:gd name="connsiteY390" fmla="*/ 372052 h 460452"/>
                  <a:gd name="connsiteX391" fmla="*/ 240025 w 498645"/>
                  <a:gd name="connsiteY391" fmla="*/ 370050 h 460452"/>
                  <a:gd name="connsiteX392" fmla="*/ 242170 w 498645"/>
                  <a:gd name="connsiteY392" fmla="*/ 367618 h 460452"/>
                  <a:gd name="connsiteX393" fmla="*/ 244030 w 498645"/>
                  <a:gd name="connsiteY393" fmla="*/ 365902 h 460452"/>
                  <a:gd name="connsiteX394" fmla="*/ 245460 w 498645"/>
                  <a:gd name="connsiteY394" fmla="*/ 364328 h 460452"/>
                  <a:gd name="connsiteX395" fmla="*/ 248464 w 498645"/>
                  <a:gd name="connsiteY395" fmla="*/ 362040 h 460452"/>
                  <a:gd name="connsiteX396" fmla="*/ 251611 w 498645"/>
                  <a:gd name="connsiteY396" fmla="*/ 361324 h 460452"/>
                  <a:gd name="connsiteX397" fmla="*/ 254472 w 498645"/>
                  <a:gd name="connsiteY397" fmla="*/ 362326 h 460452"/>
                  <a:gd name="connsiteX398" fmla="*/ 262768 w 498645"/>
                  <a:gd name="connsiteY398" fmla="*/ 367761 h 460452"/>
                  <a:gd name="connsiteX399" fmla="*/ 264199 w 498645"/>
                  <a:gd name="connsiteY399" fmla="*/ 368047 h 460452"/>
                  <a:gd name="connsiteX400" fmla="*/ 266058 w 498645"/>
                  <a:gd name="connsiteY400" fmla="*/ 367618 h 460452"/>
                  <a:gd name="connsiteX401" fmla="*/ 268204 w 498645"/>
                  <a:gd name="connsiteY401" fmla="*/ 366188 h 460452"/>
                  <a:gd name="connsiteX402" fmla="*/ 271065 w 498645"/>
                  <a:gd name="connsiteY402" fmla="*/ 365043 h 460452"/>
                  <a:gd name="connsiteX403" fmla="*/ 272066 w 498645"/>
                  <a:gd name="connsiteY403" fmla="*/ 361467 h 460452"/>
                  <a:gd name="connsiteX404" fmla="*/ 272066 w 498645"/>
                  <a:gd name="connsiteY404" fmla="*/ 356032 h 460452"/>
                  <a:gd name="connsiteX405" fmla="*/ 272638 w 498645"/>
                  <a:gd name="connsiteY405" fmla="*/ 353600 h 460452"/>
                  <a:gd name="connsiteX406" fmla="*/ 274212 w 498645"/>
                  <a:gd name="connsiteY406" fmla="*/ 353171 h 460452"/>
                  <a:gd name="connsiteX407" fmla="*/ 279075 w 498645"/>
                  <a:gd name="connsiteY407" fmla="*/ 354172 h 460452"/>
                  <a:gd name="connsiteX408" fmla="*/ 280219 w 498645"/>
                  <a:gd name="connsiteY408" fmla="*/ 354172 h 460452"/>
                  <a:gd name="connsiteX409" fmla="*/ 281650 w 498645"/>
                  <a:gd name="connsiteY409" fmla="*/ 353886 h 460452"/>
                  <a:gd name="connsiteX410" fmla="*/ 282651 w 498645"/>
                  <a:gd name="connsiteY410" fmla="*/ 352885 h 460452"/>
                  <a:gd name="connsiteX411" fmla="*/ 282651 w 498645"/>
                  <a:gd name="connsiteY411" fmla="*/ 351168 h 460452"/>
                  <a:gd name="connsiteX412" fmla="*/ 282365 w 498645"/>
                  <a:gd name="connsiteY412" fmla="*/ 349595 h 460452"/>
                  <a:gd name="connsiteX413" fmla="*/ 283939 w 498645"/>
                  <a:gd name="connsiteY413" fmla="*/ 344588 h 460452"/>
                  <a:gd name="connsiteX414" fmla="*/ 286800 w 498645"/>
                  <a:gd name="connsiteY414" fmla="*/ 340869 h 460452"/>
                  <a:gd name="connsiteX415" fmla="*/ 292664 w 498645"/>
                  <a:gd name="connsiteY415" fmla="*/ 336149 h 460452"/>
                  <a:gd name="connsiteX416" fmla="*/ 294524 w 498645"/>
                  <a:gd name="connsiteY416" fmla="*/ 335148 h 460452"/>
                  <a:gd name="connsiteX417" fmla="*/ 296526 w 498645"/>
                  <a:gd name="connsiteY417" fmla="*/ 334718 h 460452"/>
                  <a:gd name="connsiteX418" fmla="*/ 306969 w 498645"/>
                  <a:gd name="connsiteY418" fmla="*/ 338008 h 460452"/>
                  <a:gd name="connsiteX419" fmla="*/ 308685 w 498645"/>
                  <a:gd name="connsiteY419" fmla="*/ 337150 h 460452"/>
                  <a:gd name="connsiteX420" fmla="*/ 311260 w 498645"/>
                  <a:gd name="connsiteY420" fmla="*/ 329140 h 460452"/>
                  <a:gd name="connsiteX421" fmla="*/ 313978 w 498645"/>
                  <a:gd name="connsiteY421" fmla="*/ 328425 h 460452"/>
                  <a:gd name="connsiteX422" fmla="*/ 317410 w 498645"/>
                  <a:gd name="connsiteY422" fmla="*/ 328282 h 460452"/>
                  <a:gd name="connsiteX423" fmla="*/ 319556 w 498645"/>
                  <a:gd name="connsiteY423" fmla="*/ 327566 h 460452"/>
                  <a:gd name="connsiteX424" fmla="*/ 320701 w 498645"/>
                  <a:gd name="connsiteY424" fmla="*/ 326994 h 460452"/>
                  <a:gd name="connsiteX425" fmla="*/ 325707 w 498645"/>
                  <a:gd name="connsiteY425" fmla="*/ 323990 h 460452"/>
                  <a:gd name="connsiteX426" fmla="*/ 334433 w 498645"/>
                  <a:gd name="connsiteY426" fmla="*/ 319842 h 460452"/>
                  <a:gd name="connsiteX427" fmla="*/ 339010 w 498645"/>
                  <a:gd name="connsiteY427" fmla="*/ 317983 h 460452"/>
                  <a:gd name="connsiteX428" fmla="*/ 340011 w 498645"/>
                  <a:gd name="connsiteY428" fmla="*/ 317410 h 460452"/>
                  <a:gd name="connsiteX429" fmla="*/ 343301 w 498645"/>
                  <a:gd name="connsiteY429" fmla="*/ 314407 h 460452"/>
                  <a:gd name="connsiteX430" fmla="*/ 347735 w 498645"/>
                  <a:gd name="connsiteY430" fmla="*/ 310973 h 460452"/>
                  <a:gd name="connsiteX431" fmla="*/ 350596 w 498645"/>
                  <a:gd name="connsiteY431" fmla="*/ 310401 h 460452"/>
                  <a:gd name="connsiteX432" fmla="*/ 354602 w 498645"/>
                  <a:gd name="connsiteY432" fmla="*/ 310115 h 460452"/>
                  <a:gd name="connsiteX433" fmla="*/ 357033 w 498645"/>
                  <a:gd name="connsiteY433" fmla="*/ 310687 h 460452"/>
                  <a:gd name="connsiteX434" fmla="*/ 357748 w 498645"/>
                  <a:gd name="connsiteY434" fmla="*/ 311546 h 460452"/>
                  <a:gd name="connsiteX435" fmla="*/ 358463 w 498645"/>
                  <a:gd name="connsiteY435" fmla="*/ 312118 h 460452"/>
                  <a:gd name="connsiteX436" fmla="*/ 363613 w 498645"/>
                  <a:gd name="connsiteY436" fmla="*/ 310687 h 460452"/>
                  <a:gd name="connsiteX437" fmla="*/ 371051 w 498645"/>
                  <a:gd name="connsiteY437" fmla="*/ 312976 h 460452"/>
                  <a:gd name="connsiteX438" fmla="*/ 377345 w 498645"/>
                  <a:gd name="connsiteY438" fmla="*/ 315122 h 460452"/>
                  <a:gd name="connsiteX439" fmla="*/ 377631 w 498645"/>
                  <a:gd name="connsiteY439" fmla="*/ 313548 h 460452"/>
                  <a:gd name="connsiteX440" fmla="*/ 379348 w 498645"/>
                  <a:gd name="connsiteY440" fmla="*/ 313119 h 460452"/>
                  <a:gd name="connsiteX441" fmla="*/ 383782 w 498645"/>
                  <a:gd name="connsiteY441" fmla="*/ 313119 h 460452"/>
                  <a:gd name="connsiteX442" fmla="*/ 392508 w 498645"/>
                  <a:gd name="connsiteY442" fmla="*/ 313834 h 460452"/>
                  <a:gd name="connsiteX443" fmla="*/ 399374 w 498645"/>
                  <a:gd name="connsiteY443" fmla="*/ 312976 h 460452"/>
                  <a:gd name="connsiteX444" fmla="*/ 399803 w 498645"/>
                  <a:gd name="connsiteY444" fmla="*/ 312833 h 460452"/>
                  <a:gd name="connsiteX445" fmla="*/ 404666 w 498645"/>
                  <a:gd name="connsiteY445" fmla="*/ 308542 h 460452"/>
                  <a:gd name="connsiteX446" fmla="*/ 409959 w 498645"/>
                  <a:gd name="connsiteY446" fmla="*/ 304107 h 460452"/>
                  <a:gd name="connsiteX447" fmla="*/ 418112 w 498645"/>
                  <a:gd name="connsiteY447" fmla="*/ 303678 h 460452"/>
                  <a:gd name="connsiteX448" fmla="*/ 426838 w 498645"/>
                  <a:gd name="connsiteY448" fmla="*/ 303249 h 460452"/>
                  <a:gd name="connsiteX449" fmla="*/ 433847 w 498645"/>
                  <a:gd name="connsiteY449" fmla="*/ 302963 h 460452"/>
                  <a:gd name="connsiteX450" fmla="*/ 443860 w 498645"/>
                  <a:gd name="connsiteY450" fmla="*/ 302677 h 460452"/>
                  <a:gd name="connsiteX451" fmla="*/ 452013 w 498645"/>
                  <a:gd name="connsiteY451" fmla="*/ 302391 h 460452"/>
                  <a:gd name="connsiteX452" fmla="*/ 461311 w 498645"/>
                  <a:gd name="connsiteY452" fmla="*/ 301962 h 460452"/>
                  <a:gd name="connsiteX453" fmla="*/ 461597 w 498645"/>
                  <a:gd name="connsiteY453" fmla="*/ 299959 h 460452"/>
                  <a:gd name="connsiteX454" fmla="*/ 462169 w 498645"/>
                  <a:gd name="connsiteY454" fmla="*/ 299387 h 460452"/>
                  <a:gd name="connsiteX455" fmla="*/ 463170 w 498645"/>
                  <a:gd name="connsiteY455" fmla="*/ 299387 h 460452"/>
                  <a:gd name="connsiteX456" fmla="*/ 470037 w 498645"/>
                  <a:gd name="connsiteY456" fmla="*/ 300531 h 460452"/>
                  <a:gd name="connsiteX457" fmla="*/ 476616 w 498645"/>
                  <a:gd name="connsiteY457" fmla="*/ 301533 h 460452"/>
                  <a:gd name="connsiteX458" fmla="*/ 477046 w 498645"/>
                  <a:gd name="connsiteY458" fmla="*/ 297671 h 460452"/>
                  <a:gd name="connsiteX459" fmla="*/ 482767 w 498645"/>
                  <a:gd name="connsiteY459" fmla="*/ 292807 h 460452"/>
                  <a:gd name="connsiteX460" fmla="*/ 486057 w 498645"/>
                  <a:gd name="connsiteY460" fmla="*/ 291806 h 460452"/>
                  <a:gd name="connsiteX461" fmla="*/ 486772 w 498645"/>
                  <a:gd name="connsiteY461" fmla="*/ 290948 h 460452"/>
                  <a:gd name="connsiteX462" fmla="*/ 487774 w 498645"/>
                  <a:gd name="connsiteY462" fmla="*/ 289231 h 460452"/>
                  <a:gd name="connsiteX463" fmla="*/ 488489 w 498645"/>
                  <a:gd name="connsiteY463" fmla="*/ 286799 h 460452"/>
                  <a:gd name="connsiteX464" fmla="*/ 488775 w 498645"/>
                  <a:gd name="connsiteY464" fmla="*/ 284940 h 460452"/>
                  <a:gd name="connsiteX465" fmla="*/ 489919 w 498645"/>
                  <a:gd name="connsiteY465" fmla="*/ 283366 h 460452"/>
                  <a:gd name="connsiteX466" fmla="*/ 490777 w 498645"/>
                  <a:gd name="connsiteY466" fmla="*/ 280649 h 460452"/>
                  <a:gd name="connsiteX467" fmla="*/ 491922 w 498645"/>
                  <a:gd name="connsiteY467" fmla="*/ 275785 h 460452"/>
                  <a:gd name="connsiteX468" fmla="*/ 495212 w 498645"/>
                  <a:gd name="connsiteY468" fmla="*/ 270779 h 460452"/>
                  <a:gd name="connsiteX469" fmla="*/ 497071 w 498645"/>
                  <a:gd name="connsiteY469" fmla="*/ 263770 h 460452"/>
                  <a:gd name="connsiteX470" fmla="*/ 497358 w 498645"/>
                  <a:gd name="connsiteY470" fmla="*/ 257190 h 460452"/>
                  <a:gd name="connsiteX471" fmla="*/ 497644 w 498645"/>
                  <a:gd name="connsiteY471" fmla="*/ 252040 h 460452"/>
                  <a:gd name="connsiteX472" fmla="*/ 498645 w 498645"/>
                  <a:gd name="connsiteY472" fmla="*/ 251039 h 46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Lst>
                <a:rect l="l" t="t" r="r" b="b"/>
                <a:pathLst>
                  <a:path w="498645" h="460452">
                    <a:moveTo>
                      <a:pt x="498645" y="242027"/>
                    </a:moveTo>
                    <a:lnTo>
                      <a:pt x="498502" y="232873"/>
                    </a:lnTo>
                    <a:lnTo>
                      <a:pt x="498502" y="225291"/>
                    </a:lnTo>
                    <a:lnTo>
                      <a:pt x="498502" y="215708"/>
                    </a:lnTo>
                    <a:lnTo>
                      <a:pt x="498502" y="207268"/>
                    </a:lnTo>
                    <a:lnTo>
                      <a:pt x="498502" y="198113"/>
                    </a:lnTo>
                    <a:lnTo>
                      <a:pt x="498359" y="189960"/>
                    </a:lnTo>
                    <a:lnTo>
                      <a:pt x="498359" y="184524"/>
                    </a:lnTo>
                    <a:lnTo>
                      <a:pt x="488775" y="186384"/>
                    </a:lnTo>
                    <a:lnTo>
                      <a:pt x="482052" y="187671"/>
                    </a:lnTo>
                    <a:lnTo>
                      <a:pt x="474614" y="189102"/>
                    </a:lnTo>
                    <a:lnTo>
                      <a:pt x="473469" y="189245"/>
                    </a:lnTo>
                    <a:lnTo>
                      <a:pt x="472039" y="189388"/>
                    </a:lnTo>
                    <a:lnTo>
                      <a:pt x="471181" y="189245"/>
                    </a:lnTo>
                    <a:lnTo>
                      <a:pt x="469035" y="188529"/>
                    </a:lnTo>
                    <a:lnTo>
                      <a:pt x="466603" y="186670"/>
                    </a:lnTo>
                    <a:lnTo>
                      <a:pt x="465030" y="185669"/>
                    </a:lnTo>
                    <a:lnTo>
                      <a:pt x="464601" y="184238"/>
                    </a:lnTo>
                    <a:lnTo>
                      <a:pt x="465459" y="182379"/>
                    </a:lnTo>
                    <a:lnTo>
                      <a:pt x="466746" y="180519"/>
                    </a:lnTo>
                    <a:lnTo>
                      <a:pt x="467176" y="179232"/>
                    </a:lnTo>
                    <a:lnTo>
                      <a:pt x="468034" y="178230"/>
                    </a:lnTo>
                    <a:lnTo>
                      <a:pt x="469035" y="177372"/>
                    </a:lnTo>
                    <a:lnTo>
                      <a:pt x="469035" y="176085"/>
                    </a:lnTo>
                    <a:lnTo>
                      <a:pt x="468177" y="174225"/>
                    </a:lnTo>
                    <a:lnTo>
                      <a:pt x="467462" y="171507"/>
                    </a:lnTo>
                    <a:lnTo>
                      <a:pt x="467462" y="166501"/>
                    </a:lnTo>
                    <a:lnTo>
                      <a:pt x="467462" y="164928"/>
                    </a:lnTo>
                    <a:lnTo>
                      <a:pt x="467462" y="164355"/>
                    </a:lnTo>
                    <a:lnTo>
                      <a:pt x="465316" y="162496"/>
                    </a:lnTo>
                    <a:lnTo>
                      <a:pt x="461168" y="160350"/>
                    </a:lnTo>
                    <a:lnTo>
                      <a:pt x="457306" y="159206"/>
                    </a:lnTo>
                    <a:lnTo>
                      <a:pt x="455589" y="158777"/>
                    </a:lnTo>
                    <a:lnTo>
                      <a:pt x="451298" y="157918"/>
                    </a:lnTo>
                    <a:lnTo>
                      <a:pt x="445433" y="156631"/>
                    </a:lnTo>
                    <a:lnTo>
                      <a:pt x="443431" y="155773"/>
                    </a:lnTo>
                    <a:lnTo>
                      <a:pt x="439569" y="151195"/>
                    </a:lnTo>
                    <a:lnTo>
                      <a:pt x="437709" y="150051"/>
                    </a:lnTo>
                    <a:lnTo>
                      <a:pt x="428984" y="149193"/>
                    </a:lnTo>
                    <a:lnTo>
                      <a:pt x="426123" y="148478"/>
                    </a:lnTo>
                    <a:lnTo>
                      <a:pt x="423691" y="147333"/>
                    </a:lnTo>
                    <a:lnTo>
                      <a:pt x="421688" y="145903"/>
                    </a:lnTo>
                    <a:lnTo>
                      <a:pt x="420544" y="143471"/>
                    </a:lnTo>
                    <a:lnTo>
                      <a:pt x="420115" y="141325"/>
                    </a:lnTo>
                    <a:lnTo>
                      <a:pt x="419400" y="140324"/>
                    </a:lnTo>
                    <a:lnTo>
                      <a:pt x="409673" y="135461"/>
                    </a:lnTo>
                    <a:lnTo>
                      <a:pt x="407241" y="133744"/>
                    </a:lnTo>
                    <a:lnTo>
                      <a:pt x="405954" y="132171"/>
                    </a:lnTo>
                    <a:lnTo>
                      <a:pt x="405954" y="129882"/>
                    </a:lnTo>
                    <a:lnTo>
                      <a:pt x="406240" y="127021"/>
                    </a:lnTo>
                    <a:lnTo>
                      <a:pt x="405810" y="124447"/>
                    </a:lnTo>
                    <a:lnTo>
                      <a:pt x="405381" y="123302"/>
                    </a:lnTo>
                    <a:lnTo>
                      <a:pt x="400947" y="120298"/>
                    </a:lnTo>
                    <a:lnTo>
                      <a:pt x="391077" y="113575"/>
                    </a:lnTo>
                    <a:lnTo>
                      <a:pt x="381207" y="106852"/>
                    </a:lnTo>
                    <a:lnTo>
                      <a:pt x="371338" y="100129"/>
                    </a:lnTo>
                    <a:lnTo>
                      <a:pt x="361325" y="93263"/>
                    </a:lnTo>
                    <a:lnTo>
                      <a:pt x="351455" y="86541"/>
                    </a:lnTo>
                    <a:lnTo>
                      <a:pt x="341585" y="79818"/>
                    </a:lnTo>
                    <a:lnTo>
                      <a:pt x="331715" y="73095"/>
                    </a:lnTo>
                    <a:lnTo>
                      <a:pt x="321845" y="66228"/>
                    </a:lnTo>
                    <a:lnTo>
                      <a:pt x="311975" y="59505"/>
                    </a:lnTo>
                    <a:lnTo>
                      <a:pt x="302105" y="52783"/>
                    </a:lnTo>
                    <a:lnTo>
                      <a:pt x="292235" y="45916"/>
                    </a:lnTo>
                    <a:lnTo>
                      <a:pt x="282222" y="39193"/>
                    </a:lnTo>
                    <a:lnTo>
                      <a:pt x="272352" y="32327"/>
                    </a:lnTo>
                    <a:lnTo>
                      <a:pt x="262482" y="25461"/>
                    </a:lnTo>
                    <a:lnTo>
                      <a:pt x="252612" y="18738"/>
                    </a:lnTo>
                    <a:lnTo>
                      <a:pt x="242742" y="11873"/>
                    </a:lnTo>
                    <a:lnTo>
                      <a:pt x="234446" y="6151"/>
                    </a:lnTo>
                    <a:lnTo>
                      <a:pt x="225149" y="0"/>
                    </a:lnTo>
                    <a:lnTo>
                      <a:pt x="214563" y="0"/>
                    </a:lnTo>
                    <a:lnTo>
                      <a:pt x="200402" y="0"/>
                    </a:lnTo>
                    <a:lnTo>
                      <a:pt x="190818" y="0"/>
                    </a:lnTo>
                    <a:lnTo>
                      <a:pt x="180948" y="0"/>
                    </a:lnTo>
                    <a:lnTo>
                      <a:pt x="171651" y="0"/>
                    </a:lnTo>
                    <a:lnTo>
                      <a:pt x="172509" y="7295"/>
                    </a:lnTo>
                    <a:lnTo>
                      <a:pt x="173367" y="15162"/>
                    </a:lnTo>
                    <a:lnTo>
                      <a:pt x="174225" y="23173"/>
                    </a:lnTo>
                    <a:lnTo>
                      <a:pt x="175084" y="31040"/>
                    </a:lnTo>
                    <a:lnTo>
                      <a:pt x="175942" y="38907"/>
                    </a:lnTo>
                    <a:lnTo>
                      <a:pt x="176800" y="46918"/>
                    </a:lnTo>
                    <a:lnTo>
                      <a:pt x="177658" y="54785"/>
                    </a:lnTo>
                    <a:lnTo>
                      <a:pt x="178517" y="62652"/>
                    </a:lnTo>
                    <a:lnTo>
                      <a:pt x="179375" y="70520"/>
                    </a:lnTo>
                    <a:lnTo>
                      <a:pt x="180233" y="78387"/>
                    </a:lnTo>
                    <a:lnTo>
                      <a:pt x="181091" y="86254"/>
                    </a:lnTo>
                    <a:lnTo>
                      <a:pt x="181950" y="93979"/>
                    </a:lnTo>
                    <a:lnTo>
                      <a:pt x="182808" y="101846"/>
                    </a:lnTo>
                    <a:lnTo>
                      <a:pt x="183666" y="109713"/>
                    </a:lnTo>
                    <a:lnTo>
                      <a:pt x="184524" y="117437"/>
                    </a:lnTo>
                    <a:lnTo>
                      <a:pt x="185383" y="125305"/>
                    </a:lnTo>
                    <a:lnTo>
                      <a:pt x="186241" y="133172"/>
                    </a:lnTo>
                    <a:lnTo>
                      <a:pt x="187099" y="140896"/>
                    </a:lnTo>
                    <a:lnTo>
                      <a:pt x="187958" y="148621"/>
                    </a:lnTo>
                    <a:lnTo>
                      <a:pt x="188816" y="156488"/>
                    </a:lnTo>
                    <a:lnTo>
                      <a:pt x="189674" y="164212"/>
                    </a:lnTo>
                    <a:lnTo>
                      <a:pt x="190532" y="171936"/>
                    </a:lnTo>
                    <a:lnTo>
                      <a:pt x="191390" y="179661"/>
                    </a:lnTo>
                    <a:lnTo>
                      <a:pt x="192249" y="187385"/>
                    </a:lnTo>
                    <a:lnTo>
                      <a:pt x="193107" y="195252"/>
                    </a:lnTo>
                    <a:lnTo>
                      <a:pt x="193965" y="202977"/>
                    </a:lnTo>
                    <a:lnTo>
                      <a:pt x="194823" y="210701"/>
                    </a:lnTo>
                    <a:lnTo>
                      <a:pt x="195682" y="218282"/>
                    </a:lnTo>
                    <a:lnTo>
                      <a:pt x="196540" y="226007"/>
                    </a:lnTo>
                    <a:lnTo>
                      <a:pt x="197398" y="233731"/>
                    </a:lnTo>
                    <a:lnTo>
                      <a:pt x="198257" y="241455"/>
                    </a:lnTo>
                    <a:lnTo>
                      <a:pt x="199115" y="249179"/>
                    </a:lnTo>
                    <a:lnTo>
                      <a:pt x="199973" y="256761"/>
                    </a:lnTo>
                    <a:lnTo>
                      <a:pt x="200831" y="264199"/>
                    </a:lnTo>
                    <a:lnTo>
                      <a:pt x="204407" y="268204"/>
                    </a:lnTo>
                    <a:lnTo>
                      <a:pt x="208985" y="273067"/>
                    </a:lnTo>
                    <a:lnTo>
                      <a:pt x="207554" y="279933"/>
                    </a:lnTo>
                    <a:lnTo>
                      <a:pt x="205981" y="288230"/>
                    </a:lnTo>
                    <a:lnTo>
                      <a:pt x="204264" y="297241"/>
                    </a:lnTo>
                    <a:lnTo>
                      <a:pt x="197970" y="297241"/>
                    </a:lnTo>
                    <a:lnTo>
                      <a:pt x="191820" y="297241"/>
                    </a:lnTo>
                    <a:lnTo>
                      <a:pt x="185669" y="297241"/>
                    </a:lnTo>
                    <a:lnTo>
                      <a:pt x="179518" y="297241"/>
                    </a:lnTo>
                    <a:lnTo>
                      <a:pt x="173367" y="297241"/>
                    </a:lnTo>
                    <a:lnTo>
                      <a:pt x="167216" y="297241"/>
                    </a:lnTo>
                    <a:lnTo>
                      <a:pt x="161066" y="297241"/>
                    </a:lnTo>
                    <a:lnTo>
                      <a:pt x="154772" y="297241"/>
                    </a:lnTo>
                    <a:lnTo>
                      <a:pt x="148621" y="297241"/>
                    </a:lnTo>
                    <a:lnTo>
                      <a:pt x="142470" y="297241"/>
                    </a:lnTo>
                    <a:lnTo>
                      <a:pt x="136319" y="297241"/>
                    </a:lnTo>
                    <a:lnTo>
                      <a:pt x="130168" y="297241"/>
                    </a:lnTo>
                    <a:lnTo>
                      <a:pt x="124018" y="297241"/>
                    </a:lnTo>
                    <a:lnTo>
                      <a:pt x="117867" y="297241"/>
                    </a:lnTo>
                    <a:lnTo>
                      <a:pt x="111716" y="297241"/>
                    </a:lnTo>
                    <a:lnTo>
                      <a:pt x="105565" y="297241"/>
                    </a:lnTo>
                    <a:lnTo>
                      <a:pt x="99414" y="297241"/>
                    </a:lnTo>
                    <a:lnTo>
                      <a:pt x="93693" y="297241"/>
                    </a:lnTo>
                    <a:lnTo>
                      <a:pt x="90117" y="297098"/>
                    </a:lnTo>
                    <a:lnTo>
                      <a:pt x="88829" y="296383"/>
                    </a:lnTo>
                    <a:lnTo>
                      <a:pt x="88400" y="291663"/>
                    </a:lnTo>
                    <a:lnTo>
                      <a:pt x="87399" y="291949"/>
                    </a:lnTo>
                    <a:lnTo>
                      <a:pt x="86112" y="293379"/>
                    </a:lnTo>
                    <a:lnTo>
                      <a:pt x="85539" y="294810"/>
                    </a:lnTo>
                    <a:lnTo>
                      <a:pt x="85683" y="296812"/>
                    </a:lnTo>
                    <a:lnTo>
                      <a:pt x="85539" y="298386"/>
                    </a:lnTo>
                    <a:lnTo>
                      <a:pt x="81534" y="299101"/>
                    </a:lnTo>
                    <a:lnTo>
                      <a:pt x="76242" y="300102"/>
                    </a:lnTo>
                    <a:lnTo>
                      <a:pt x="70663" y="300961"/>
                    </a:lnTo>
                    <a:lnTo>
                      <a:pt x="64941" y="300674"/>
                    </a:lnTo>
                    <a:lnTo>
                      <a:pt x="62938" y="300388"/>
                    </a:lnTo>
                    <a:lnTo>
                      <a:pt x="60936" y="299673"/>
                    </a:lnTo>
                    <a:lnTo>
                      <a:pt x="56359" y="299101"/>
                    </a:lnTo>
                    <a:lnTo>
                      <a:pt x="53927" y="298958"/>
                    </a:lnTo>
                    <a:lnTo>
                      <a:pt x="51066" y="299101"/>
                    </a:lnTo>
                    <a:lnTo>
                      <a:pt x="47776" y="299530"/>
                    </a:lnTo>
                    <a:lnTo>
                      <a:pt x="46775" y="300388"/>
                    </a:lnTo>
                    <a:lnTo>
                      <a:pt x="44200" y="303821"/>
                    </a:lnTo>
                    <a:lnTo>
                      <a:pt x="41768" y="307826"/>
                    </a:lnTo>
                    <a:lnTo>
                      <a:pt x="40195" y="307826"/>
                    </a:lnTo>
                    <a:lnTo>
                      <a:pt x="38478" y="305681"/>
                    </a:lnTo>
                    <a:lnTo>
                      <a:pt x="33472" y="301533"/>
                    </a:lnTo>
                    <a:lnTo>
                      <a:pt x="27607" y="295954"/>
                    </a:lnTo>
                    <a:lnTo>
                      <a:pt x="24890" y="293236"/>
                    </a:lnTo>
                    <a:lnTo>
                      <a:pt x="23459" y="292950"/>
                    </a:lnTo>
                    <a:lnTo>
                      <a:pt x="20598" y="294810"/>
                    </a:lnTo>
                    <a:lnTo>
                      <a:pt x="18167" y="296812"/>
                    </a:lnTo>
                    <a:lnTo>
                      <a:pt x="15735" y="299387"/>
                    </a:lnTo>
                    <a:lnTo>
                      <a:pt x="14591" y="301962"/>
                    </a:lnTo>
                    <a:lnTo>
                      <a:pt x="13589" y="304966"/>
                    </a:lnTo>
                    <a:lnTo>
                      <a:pt x="13160" y="308542"/>
                    </a:lnTo>
                    <a:lnTo>
                      <a:pt x="12302" y="312690"/>
                    </a:lnTo>
                    <a:lnTo>
                      <a:pt x="10299" y="315980"/>
                    </a:lnTo>
                    <a:lnTo>
                      <a:pt x="7724" y="318412"/>
                    </a:lnTo>
                    <a:lnTo>
                      <a:pt x="6008" y="319699"/>
                    </a:lnTo>
                    <a:lnTo>
                      <a:pt x="5292" y="320271"/>
                    </a:lnTo>
                    <a:lnTo>
                      <a:pt x="0" y="318269"/>
                    </a:lnTo>
                    <a:lnTo>
                      <a:pt x="2861" y="323275"/>
                    </a:lnTo>
                    <a:lnTo>
                      <a:pt x="2146" y="325564"/>
                    </a:lnTo>
                    <a:lnTo>
                      <a:pt x="1574" y="329140"/>
                    </a:lnTo>
                    <a:lnTo>
                      <a:pt x="3147" y="331572"/>
                    </a:lnTo>
                    <a:lnTo>
                      <a:pt x="5007" y="333145"/>
                    </a:lnTo>
                    <a:lnTo>
                      <a:pt x="6437" y="334718"/>
                    </a:lnTo>
                    <a:lnTo>
                      <a:pt x="7868" y="336721"/>
                    </a:lnTo>
                    <a:lnTo>
                      <a:pt x="8154" y="340869"/>
                    </a:lnTo>
                    <a:lnTo>
                      <a:pt x="7868" y="343873"/>
                    </a:lnTo>
                    <a:lnTo>
                      <a:pt x="8869" y="345160"/>
                    </a:lnTo>
                    <a:lnTo>
                      <a:pt x="9584" y="346877"/>
                    </a:lnTo>
                    <a:lnTo>
                      <a:pt x="9441" y="348307"/>
                    </a:lnTo>
                    <a:lnTo>
                      <a:pt x="8869" y="349595"/>
                    </a:lnTo>
                    <a:lnTo>
                      <a:pt x="7152" y="351311"/>
                    </a:lnTo>
                    <a:lnTo>
                      <a:pt x="6866" y="354315"/>
                    </a:lnTo>
                    <a:lnTo>
                      <a:pt x="9727" y="358034"/>
                    </a:lnTo>
                    <a:lnTo>
                      <a:pt x="11586" y="360037"/>
                    </a:lnTo>
                    <a:lnTo>
                      <a:pt x="11586" y="361324"/>
                    </a:lnTo>
                    <a:lnTo>
                      <a:pt x="12159" y="362469"/>
                    </a:lnTo>
                    <a:lnTo>
                      <a:pt x="13589" y="364042"/>
                    </a:lnTo>
                    <a:lnTo>
                      <a:pt x="14447" y="363613"/>
                    </a:lnTo>
                    <a:lnTo>
                      <a:pt x="15306" y="362469"/>
                    </a:lnTo>
                    <a:lnTo>
                      <a:pt x="15735" y="361610"/>
                    </a:lnTo>
                    <a:lnTo>
                      <a:pt x="18309" y="362040"/>
                    </a:lnTo>
                    <a:lnTo>
                      <a:pt x="19454" y="362326"/>
                    </a:lnTo>
                    <a:lnTo>
                      <a:pt x="21027" y="364757"/>
                    </a:lnTo>
                    <a:lnTo>
                      <a:pt x="21743" y="366474"/>
                    </a:lnTo>
                    <a:lnTo>
                      <a:pt x="22029" y="368476"/>
                    </a:lnTo>
                    <a:lnTo>
                      <a:pt x="23745" y="371051"/>
                    </a:lnTo>
                    <a:lnTo>
                      <a:pt x="25176" y="372768"/>
                    </a:lnTo>
                    <a:lnTo>
                      <a:pt x="25605" y="373912"/>
                    </a:lnTo>
                    <a:lnTo>
                      <a:pt x="26892" y="375486"/>
                    </a:lnTo>
                    <a:lnTo>
                      <a:pt x="26034" y="378775"/>
                    </a:lnTo>
                    <a:lnTo>
                      <a:pt x="26177" y="380492"/>
                    </a:lnTo>
                    <a:lnTo>
                      <a:pt x="25176" y="385069"/>
                    </a:lnTo>
                    <a:lnTo>
                      <a:pt x="25032" y="387072"/>
                    </a:lnTo>
                    <a:lnTo>
                      <a:pt x="25032" y="387930"/>
                    </a:lnTo>
                    <a:lnTo>
                      <a:pt x="27035" y="389504"/>
                    </a:lnTo>
                    <a:lnTo>
                      <a:pt x="26892" y="391792"/>
                    </a:lnTo>
                    <a:lnTo>
                      <a:pt x="26034" y="392651"/>
                    </a:lnTo>
                    <a:lnTo>
                      <a:pt x="25176" y="394367"/>
                    </a:lnTo>
                    <a:lnTo>
                      <a:pt x="24317" y="396656"/>
                    </a:lnTo>
                    <a:lnTo>
                      <a:pt x="23459" y="398086"/>
                    </a:lnTo>
                    <a:lnTo>
                      <a:pt x="23745" y="399087"/>
                    </a:lnTo>
                    <a:lnTo>
                      <a:pt x="26177" y="400947"/>
                    </a:lnTo>
                    <a:lnTo>
                      <a:pt x="29467" y="403665"/>
                    </a:lnTo>
                    <a:lnTo>
                      <a:pt x="30754" y="403951"/>
                    </a:lnTo>
                    <a:lnTo>
                      <a:pt x="32328" y="403379"/>
                    </a:lnTo>
                    <a:lnTo>
                      <a:pt x="34759" y="401233"/>
                    </a:lnTo>
                    <a:lnTo>
                      <a:pt x="36619" y="398944"/>
                    </a:lnTo>
                    <a:lnTo>
                      <a:pt x="38478" y="397800"/>
                    </a:lnTo>
                    <a:lnTo>
                      <a:pt x="40624" y="397943"/>
                    </a:lnTo>
                    <a:lnTo>
                      <a:pt x="42341" y="399517"/>
                    </a:lnTo>
                    <a:lnTo>
                      <a:pt x="44486" y="403093"/>
                    </a:lnTo>
                    <a:lnTo>
                      <a:pt x="46346" y="406382"/>
                    </a:lnTo>
                    <a:lnTo>
                      <a:pt x="46632" y="406669"/>
                    </a:lnTo>
                    <a:lnTo>
                      <a:pt x="47347" y="407241"/>
                    </a:lnTo>
                    <a:lnTo>
                      <a:pt x="48348" y="407241"/>
                    </a:lnTo>
                    <a:lnTo>
                      <a:pt x="49350" y="406382"/>
                    </a:lnTo>
                    <a:lnTo>
                      <a:pt x="50208" y="405953"/>
                    </a:lnTo>
                    <a:lnTo>
                      <a:pt x="51066" y="404380"/>
                    </a:lnTo>
                    <a:lnTo>
                      <a:pt x="54785" y="399946"/>
                    </a:lnTo>
                    <a:lnTo>
                      <a:pt x="57646" y="398658"/>
                    </a:lnTo>
                    <a:lnTo>
                      <a:pt x="58504" y="398372"/>
                    </a:lnTo>
                    <a:lnTo>
                      <a:pt x="60507" y="397657"/>
                    </a:lnTo>
                    <a:lnTo>
                      <a:pt x="63797" y="398658"/>
                    </a:lnTo>
                    <a:lnTo>
                      <a:pt x="68517" y="400518"/>
                    </a:lnTo>
                    <a:lnTo>
                      <a:pt x="74239" y="402806"/>
                    </a:lnTo>
                    <a:lnTo>
                      <a:pt x="76242" y="403236"/>
                    </a:lnTo>
                    <a:lnTo>
                      <a:pt x="77386" y="402806"/>
                    </a:lnTo>
                    <a:lnTo>
                      <a:pt x="79102" y="399803"/>
                    </a:lnTo>
                    <a:lnTo>
                      <a:pt x="81248" y="398515"/>
                    </a:lnTo>
                    <a:lnTo>
                      <a:pt x="84395" y="397228"/>
                    </a:lnTo>
                    <a:lnTo>
                      <a:pt x="86827" y="396370"/>
                    </a:lnTo>
                    <a:lnTo>
                      <a:pt x="88257" y="396370"/>
                    </a:lnTo>
                    <a:lnTo>
                      <a:pt x="88686" y="395511"/>
                    </a:lnTo>
                    <a:lnTo>
                      <a:pt x="88972" y="394224"/>
                    </a:lnTo>
                    <a:lnTo>
                      <a:pt x="88686" y="392937"/>
                    </a:lnTo>
                    <a:lnTo>
                      <a:pt x="87113" y="390648"/>
                    </a:lnTo>
                    <a:lnTo>
                      <a:pt x="87113" y="389933"/>
                    </a:lnTo>
                    <a:lnTo>
                      <a:pt x="87971" y="389504"/>
                    </a:lnTo>
                    <a:lnTo>
                      <a:pt x="89974" y="389217"/>
                    </a:lnTo>
                    <a:lnTo>
                      <a:pt x="92548" y="389361"/>
                    </a:lnTo>
                    <a:lnTo>
                      <a:pt x="95409" y="390362"/>
                    </a:lnTo>
                    <a:lnTo>
                      <a:pt x="97698" y="391935"/>
                    </a:lnTo>
                    <a:lnTo>
                      <a:pt x="99128" y="393652"/>
                    </a:lnTo>
                    <a:lnTo>
                      <a:pt x="100559" y="397228"/>
                    </a:lnTo>
                    <a:lnTo>
                      <a:pt x="101560" y="400804"/>
                    </a:lnTo>
                    <a:lnTo>
                      <a:pt x="104564" y="406526"/>
                    </a:lnTo>
                    <a:lnTo>
                      <a:pt x="104421" y="409959"/>
                    </a:lnTo>
                    <a:lnTo>
                      <a:pt x="104421" y="414107"/>
                    </a:lnTo>
                    <a:lnTo>
                      <a:pt x="105708" y="414822"/>
                    </a:lnTo>
                    <a:lnTo>
                      <a:pt x="107139" y="415108"/>
                    </a:lnTo>
                    <a:lnTo>
                      <a:pt x="107711" y="415680"/>
                    </a:lnTo>
                    <a:lnTo>
                      <a:pt x="109141" y="418827"/>
                    </a:lnTo>
                    <a:lnTo>
                      <a:pt x="110429" y="419828"/>
                    </a:lnTo>
                    <a:lnTo>
                      <a:pt x="112002" y="419972"/>
                    </a:lnTo>
                    <a:lnTo>
                      <a:pt x="115006" y="421974"/>
                    </a:lnTo>
                    <a:lnTo>
                      <a:pt x="116866" y="422832"/>
                    </a:lnTo>
                    <a:lnTo>
                      <a:pt x="117152" y="423405"/>
                    </a:lnTo>
                    <a:lnTo>
                      <a:pt x="117152" y="424263"/>
                    </a:lnTo>
                    <a:lnTo>
                      <a:pt x="116436" y="425264"/>
                    </a:lnTo>
                    <a:lnTo>
                      <a:pt x="115292" y="425979"/>
                    </a:lnTo>
                    <a:lnTo>
                      <a:pt x="113575" y="427410"/>
                    </a:lnTo>
                    <a:lnTo>
                      <a:pt x="112145" y="429126"/>
                    </a:lnTo>
                    <a:lnTo>
                      <a:pt x="109141" y="433418"/>
                    </a:lnTo>
                    <a:lnTo>
                      <a:pt x="109141" y="434276"/>
                    </a:lnTo>
                    <a:lnTo>
                      <a:pt x="109713" y="434848"/>
                    </a:lnTo>
                    <a:lnTo>
                      <a:pt x="110858" y="434848"/>
                    </a:lnTo>
                    <a:lnTo>
                      <a:pt x="112145" y="434562"/>
                    </a:lnTo>
                    <a:lnTo>
                      <a:pt x="114863" y="432988"/>
                    </a:lnTo>
                    <a:lnTo>
                      <a:pt x="117008" y="433561"/>
                    </a:lnTo>
                    <a:lnTo>
                      <a:pt x="119011" y="434848"/>
                    </a:lnTo>
                    <a:lnTo>
                      <a:pt x="119726" y="435992"/>
                    </a:lnTo>
                    <a:lnTo>
                      <a:pt x="120013" y="437709"/>
                    </a:lnTo>
                    <a:lnTo>
                      <a:pt x="119440" y="439711"/>
                    </a:lnTo>
                    <a:lnTo>
                      <a:pt x="119440" y="442143"/>
                    </a:lnTo>
                    <a:lnTo>
                      <a:pt x="120155" y="446148"/>
                    </a:lnTo>
                    <a:lnTo>
                      <a:pt x="121157" y="450154"/>
                    </a:lnTo>
                    <a:lnTo>
                      <a:pt x="122301" y="451584"/>
                    </a:lnTo>
                    <a:lnTo>
                      <a:pt x="129024" y="455017"/>
                    </a:lnTo>
                    <a:lnTo>
                      <a:pt x="129596" y="456447"/>
                    </a:lnTo>
                    <a:lnTo>
                      <a:pt x="130025" y="457878"/>
                    </a:lnTo>
                    <a:lnTo>
                      <a:pt x="129453" y="459880"/>
                    </a:lnTo>
                    <a:lnTo>
                      <a:pt x="130454" y="459880"/>
                    </a:lnTo>
                    <a:lnTo>
                      <a:pt x="132743" y="459165"/>
                    </a:lnTo>
                    <a:lnTo>
                      <a:pt x="134889" y="457735"/>
                    </a:lnTo>
                    <a:lnTo>
                      <a:pt x="136748" y="454445"/>
                    </a:lnTo>
                    <a:lnTo>
                      <a:pt x="139466" y="451870"/>
                    </a:lnTo>
                    <a:lnTo>
                      <a:pt x="142470" y="452013"/>
                    </a:lnTo>
                    <a:lnTo>
                      <a:pt x="143328" y="451584"/>
                    </a:lnTo>
                    <a:lnTo>
                      <a:pt x="144329" y="451584"/>
                    </a:lnTo>
                    <a:lnTo>
                      <a:pt x="145617" y="453157"/>
                    </a:lnTo>
                    <a:lnTo>
                      <a:pt x="146905" y="454445"/>
                    </a:lnTo>
                    <a:lnTo>
                      <a:pt x="147763" y="454588"/>
                    </a:lnTo>
                    <a:lnTo>
                      <a:pt x="148478" y="457019"/>
                    </a:lnTo>
                    <a:lnTo>
                      <a:pt x="153913" y="458021"/>
                    </a:lnTo>
                    <a:lnTo>
                      <a:pt x="156202" y="458736"/>
                    </a:lnTo>
                    <a:lnTo>
                      <a:pt x="158205" y="460453"/>
                    </a:lnTo>
                    <a:lnTo>
                      <a:pt x="158920" y="460453"/>
                    </a:lnTo>
                    <a:lnTo>
                      <a:pt x="159778" y="460166"/>
                    </a:lnTo>
                    <a:lnTo>
                      <a:pt x="160351" y="459451"/>
                    </a:lnTo>
                    <a:lnTo>
                      <a:pt x="160493" y="458879"/>
                    </a:lnTo>
                    <a:lnTo>
                      <a:pt x="159635" y="457162"/>
                    </a:lnTo>
                    <a:lnTo>
                      <a:pt x="160064" y="455732"/>
                    </a:lnTo>
                    <a:lnTo>
                      <a:pt x="160922" y="454445"/>
                    </a:lnTo>
                    <a:lnTo>
                      <a:pt x="162353" y="454445"/>
                    </a:lnTo>
                    <a:lnTo>
                      <a:pt x="164498" y="454016"/>
                    </a:lnTo>
                    <a:lnTo>
                      <a:pt x="166930" y="454016"/>
                    </a:lnTo>
                    <a:lnTo>
                      <a:pt x="168647" y="454302"/>
                    </a:lnTo>
                    <a:lnTo>
                      <a:pt x="169362" y="453014"/>
                    </a:lnTo>
                    <a:lnTo>
                      <a:pt x="168647" y="449295"/>
                    </a:lnTo>
                    <a:lnTo>
                      <a:pt x="168933" y="447293"/>
                    </a:lnTo>
                    <a:lnTo>
                      <a:pt x="169219" y="445576"/>
                    </a:lnTo>
                    <a:lnTo>
                      <a:pt x="169791" y="445004"/>
                    </a:lnTo>
                    <a:lnTo>
                      <a:pt x="172509" y="447007"/>
                    </a:lnTo>
                    <a:lnTo>
                      <a:pt x="175084" y="447865"/>
                    </a:lnTo>
                    <a:lnTo>
                      <a:pt x="176800" y="447865"/>
                    </a:lnTo>
                    <a:lnTo>
                      <a:pt x="177372" y="447436"/>
                    </a:lnTo>
                    <a:lnTo>
                      <a:pt x="176514" y="445147"/>
                    </a:lnTo>
                    <a:lnTo>
                      <a:pt x="176800" y="444432"/>
                    </a:lnTo>
                    <a:lnTo>
                      <a:pt x="177372" y="444003"/>
                    </a:lnTo>
                    <a:lnTo>
                      <a:pt x="178517" y="443860"/>
                    </a:lnTo>
                    <a:lnTo>
                      <a:pt x="181664" y="442858"/>
                    </a:lnTo>
                    <a:lnTo>
                      <a:pt x="182093" y="443144"/>
                    </a:lnTo>
                    <a:lnTo>
                      <a:pt x="182665" y="446720"/>
                    </a:lnTo>
                    <a:lnTo>
                      <a:pt x="182379" y="447865"/>
                    </a:lnTo>
                    <a:lnTo>
                      <a:pt x="183094" y="450439"/>
                    </a:lnTo>
                    <a:lnTo>
                      <a:pt x="183809" y="452728"/>
                    </a:lnTo>
                    <a:lnTo>
                      <a:pt x="183809" y="453586"/>
                    </a:lnTo>
                    <a:lnTo>
                      <a:pt x="183094" y="455017"/>
                    </a:lnTo>
                    <a:lnTo>
                      <a:pt x="182379" y="456447"/>
                    </a:lnTo>
                    <a:lnTo>
                      <a:pt x="182379" y="456877"/>
                    </a:lnTo>
                    <a:lnTo>
                      <a:pt x="183666" y="457878"/>
                    </a:lnTo>
                    <a:lnTo>
                      <a:pt x="186098" y="458736"/>
                    </a:lnTo>
                    <a:lnTo>
                      <a:pt x="188529" y="458879"/>
                    </a:lnTo>
                    <a:lnTo>
                      <a:pt x="189960" y="457592"/>
                    </a:lnTo>
                    <a:lnTo>
                      <a:pt x="191390" y="456447"/>
                    </a:lnTo>
                    <a:lnTo>
                      <a:pt x="192392" y="455589"/>
                    </a:lnTo>
                    <a:lnTo>
                      <a:pt x="192678" y="454159"/>
                    </a:lnTo>
                    <a:lnTo>
                      <a:pt x="194251" y="453014"/>
                    </a:lnTo>
                    <a:lnTo>
                      <a:pt x="198828" y="451727"/>
                    </a:lnTo>
                    <a:lnTo>
                      <a:pt x="202977" y="451441"/>
                    </a:lnTo>
                    <a:lnTo>
                      <a:pt x="203978" y="451870"/>
                    </a:lnTo>
                    <a:lnTo>
                      <a:pt x="204550" y="450154"/>
                    </a:lnTo>
                    <a:lnTo>
                      <a:pt x="205266" y="447722"/>
                    </a:lnTo>
                    <a:lnTo>
                      <a:pt x="205409" y="445290"/>
                    </a:lnTo>
                    <a:lnTo>
                      <a:pt x="205981" y="441428"/>
                    </a:lnTo>
                    <a:lnTo>
                      <a:pt x="205695" y="436564"/>
                    </a:lnTo>
                    <a:lnTo>
                      <a:pt x="204980" y="433274"/>
                    </a:lnTo>
                    <a:lnTo>
                      <a:pt x="206982" y="431844"/>
                    </a:lnTo>
                    <a:lnTo>
                      <a:pt x="209271" y="430557"/>
                    </a:lnTo>
                    <a:lnTo>
                      <a:pt x="210701" y="428268"/>
                    </a:lnTo>
                    <a:lnTo>
                      <a:pt x="212274" y="423119"/>
                    </a:lnTo>
                    <a:lnTo>
                      <a:pt x="212847" y="418684"/>
                    </a:lnTo>
                    <a:lnTo>
                      <a:pt x="212418" y="416968"/>
                    </a:lnTo>
                    <a:lnTo>
                      <a:pt x="211703" y="415680"/>
                    </a:lnTo>
                    <a:lnTo>
                      <a:pt x="210987" y="413821"/>
                    </a:lnTo>
                    <a:lnTo>
                      <a:pt x="210701" y="411389"/>
                    </a:lnTo>
                    <a:lnTo>
                      <a:pt x="211130" y="409386"/>
                    </a:lnTo>
                    <a:lnTo>
                      <a:pt x="212847" y="407527"/>
                    </a:lnTo>
                    <a:lnTo>
                      <a:pt x="214992" y="405810"/>
                    </a:lnTo>
                    <a:lnTo>
                      <a:pt x="216566" y="405095"/>
                    </a:lnTo>
                    <a:lnTo>
                      <a:pt x="220714" y="404380"/>
                    </a:lnTo>
                    <a:lnTo>
                      <a:pt x="225864" y="403093"/>
                    </a:lnTo>
                    <a:lnTo>
                      <a:pt x="228867" y="401805"/>
                    </a:lnTo>
                    <a:lnTo>
                      <a:pt x="231013" y="400518"/>
                    </a:lnTo>
                    <a:lnTo>
                      <a:pt x="232301" y="399374"/>
                    </a:lnTo>
                    <a:lnTo>
                      <a:pt x="233445" y="397228"/>
                    </a:lnTo>
                    <a:lnTo>
                      <a:pt x="235448" y="395511"/>
                    </a:lnTo>
                    <a:lnTo>
                      <a:pt x="237021" y="393795"/>
                    </a:lnTo>
                    <a:lnTo>
                      <a:pt x="237307" y="389074"/>
                    </a:lnTo>
                    <a:lnTo>
                      <a:pt x="237307" y="386357"/>
                    </a:lnTo>
                    <a:lnTo>
                      <a:pt x="236163" y="384926"/>
                    </a:lnTo>
                    <a:lnTo>
                      <a:pt x="235448" y="383639"/>
                    </a:lnTo>
                    <a:lnTo>
                      <a:pt x="243172" y="379920"/>
                    </a:lnTo>
                    <a:lnTo>
                      <a:pt x="243172" y="377345"/>
                    </a:lnTo>
                    <a:lnTo>
                      <a:pt x="242170" y="374341"/>
                    </a:lnTo>
                    <a:lnTo>
                      <a:pt x="240597" y="372052"/>
                    </a:lnTo>
                    <a:lnTo>
                      <a:pt x="240025" y="370050"/>
                    </a:lnTo>
                    <a:lnTo>
                      <a:pt x="242170" y="367618"/>
                    </a:lnTo>
                    <a:lnTo>
                      <a:pt x="244030" y="365902"/>
                    </a:lnTo>
                    <a:lnTo>
                      <a:pt x="245460" y="364328"/>
                    </a:lnTo>
                    <a:lnTo>
                      <a:pt x="248464" y="362040"/>
                    </a:lnTo>
                    <a:lnTo>
                      <a:pt x="251611" y="361324"/>
                    </a:lnTo>
                    <a:lnTo>
                      <a:pt x="254472" y="362326"/>
                    </a:lnTo>
                    <a:lnTo>
                      <a:pt x="262768" y="367761"/>
                    </a:lnTo>
                    <a:lnTo>
                      <a:pt x="264199" y="368047"/>
                    </a:lnTo>
                    <a:lnTo>
                      <a:pt x="266058" y="367618"/>
                    </a:lnTo>
                    <a:lnTo>
                      <a:pt x="268204" y="366188"/>
                    </a:lnTo>
                    <a:lnTo>
                      <a:pt x="271065" y="365043"/>
                    </a:lnTo>
                    <a:lnTo>
                      <a:pt x="272066" y="361467"/>
                    </a:lnTo>
                    <a:lnTo>
                      <a:pt x="272066" y="356032"/>
                    </a:lnTo>
                    <a:lnTo>
                      <a:pt x="272638" y="353600"/>
                    </a:lnTo>
                    <a:lnTo>
                      <a:pt x="274212" y="353171"/>
                    </a:lnTo>
                    <a:lnTo>
                      <a:pt x="279075" y="354172"/>
                    </a:lnTo>
                    <a:lnTo>
                      <a:pt x="280219" y="354172"/>
                    </a:lnTo>
                    <a:lnTo>
                      <a:pt x="281650" y="353886"/>
                    </a:lnTo>
                    <a:lnTo>
                      <a:pt x="282651" y="352885"/>
                    </a:lnTo>
                    <a:lnTo>
                      <a:pt x="282651" y="351168"/>
                    </a:lnTo>
                    <a:lnTo>
                      <a:pt x="282365" y="349595"/>
                    </a:lnTo>
                    <a:lnTo>
                      <a:pt x="283939" y="344588"/>
                    </a:lnTo>
                    <a:lnTo>
                      <a:pt x="286800" y="340869"/>
                    </a:lnTo>
                    <a:lnTo>
                      <a:pt x="292664" y="336149"/>
                    </a:lnTo>
                    <a:lnTo>
                      <a:pt x="294524" y="335148"/>
                    </a:lnTo>
                    <a:lnTo>
                      <a:pt x="296526" y="334718"/>
                    </a:lnTo>
                    <a:lnTo>
                      <a:pt x="306969" y="338008"/>
                    </a:lnTo>
                    <a:lnTo>
                      <a:pt x="308685" y="337150"/>
                    </a:lnTo>
                    <a:lnTo>
                      <a:pt x="311260" y="329140"/>
                    </a:lnTo>
                    <a:lnTo>
                      <a:pt x="313978" y="328425"/>
                    </a:lnTo>
                    <a:lnTo>
                      <a:pt x="317410" y="328282"/>
                    </a:lnTo>
                    <a:lnTo>
                      <a:pt x="319556" y="327566"/>
                    </a:lnTo>
                    <a:lnTo>
                      <a:pt x="320701" y="326994"/>
                    </a:lnTo>
                    <a:lnTo>
                      <a:pt x="325707" y="323990"/>
                    </a:lnTo>
                    <a:lnTo>
                      <a:pt x="334433" y="319842"/>
                    </a:lnTo>
                    <a:lnTo>
                      <a:pt x="339010" y="317983"/>
                    </a:lnTo>
                    <a:lnTo>
                      <a:pt x="340011" y="317410"/>
                    </a:lnTo>
                    <a:lnTo>
                      <a:pt x="343301" y="314407"/>
                    </a:lnTo>
                    <a:lnTo>
                      <a:pt x="347735" y="310973"/>
                    </a:lnTo>
                    <a:lnTo>
                      <a:pt x="350596" y="310401"/>
                    </a:lnTo>
                    <a:lnTo>
                      <a:pt x="354602" y="310115"/>
                    </a:lnTo>
                    <a:lnTo>
                      <a:pt x="357033" y="310687"/>
                    </a:lnTo>
                    <a:lnTo>
                      <a:pt x="357748" y="311546"/>
                    </a:lnTo>
                    <a:lnTo>
                      <a:pt x="358463" y="312118"/>
                    </a:lnTo>
                    <a:lnTo>
                      <a:pt x="363613" y="310687"/>
                    </a:lnTo>
                    <a:lnTo>
                      <a:pt x="371051" y="312976"/>
                    </a:lnTo>
                    <a:lnTo>
                      <a:pt x="377345" y="315122"/>
                    </a:lnTo>
                    <a:lnTo>
                      <a:pt x="377631" y="313548"/>
                    </a:lnTo>
                    <a:lnTo>
                      <a:pt x="379348" y="313119"/>
                    </a:lnTo>
                    <a:lnTo>
                      <a:pt x="383782" y="313119"/>
                    </a:lnTo>
                    <a:lnTo>
                      <a:pt x="392508" y="313834"/>
                    </a:lnTo>
                    <a:lnTo>
                      <a:pt x="399374" y="312976"/>
                    </a:lnTo>
                    <a:lnTo>
                      <a:pt x="399803" y="312833"/>
                    </a:lnTo>
                    <a:lnTo>
                      <a:pt x="404666" y="308542"/>
                    </a:lnTo>
                    <a:lnTo>
                      <a:pt x="409959" y="304107"/>
                    </a:lnTo>
                    <a:lnTo>
                      <a:pt x="418112" y="303678"/>
                    </a:lnTo>
                    <a:lnTo>
                      <a:pt x="426838" y="303249"/>
                    </a:lnTo>
                    <a:lnTo>
                      <a:pt x="433847" y="302963"/>
                    </a:lnTo>
                    <a:lnTo>
                      <a:pt x="443860" y="302677"/>
                    </a:lnTo>
                    <a:lnTo>
                      <a:pt x="452013" y="302391"/>
                    </a:lnTo>
                    <a:lnTo>
                      <a:pt x="461311" y="301962"/>
                    </a:lnTo>
                    <a:lnTo>
                      <a:pt x="461597" y="299959"/>
                    </a:lnTo>
                    <a:lnTo>
                      <a:pt x="462169" y="299387"/>
                    </a:lnTo>
                    <a:lnTo>
                      <a:pt x="463170" y="299387"/>
                    </a:lnTo>
                    <a:lnTo>
                      <a:pt x="470037" y="300531"/>
                    </a:lnTo>
                    <a:lnTo>
                      <a:pt x="476616" y="301533"/>
                    </a:lnTo>
                    <a:lnTo>
                      <a:pt x="477046" y="297671"/>
                    </a:lnTo>
                    <a:lnTo>
                      <a:pt x="482767" y="292807"/>
                    </a:lnTo>
                    <a:lnTo>
                      <a:pt x="486057" y="291806"/>
                    </a:lnTo>
                    <a:lnTo>
                      <a:pt x="486772" y="290948"/>
                    </a:lnTo>
                    <a:lnTo>
                      <a:pt x="487774" y="289231"/>
                    </a:lnTo>
                    <a:lnTo>
                      <a:pt x="488489" y="286799"/>
                    </a:lnTo>
                    <a:lnTo>
                      <a:pt x="488775" y="284940"/>
                    </a:lnTo>
                    <a:lnTo>
                      <a:pt x="489919" y="283366"/>
                    </a:lnTo>
                    <a:lnTo>
                      <a:pt x="490777" y="280649"/>
                    </a:lnTo>
                    <a:lnTo>
                      <a:pt x="491922" y="275785"/>
                    </a:lnTo>
                    <a:lnTo>
                      <a:pt x="495212" y="270779"/>
                    </a:lnTo>
                    <a:lnTo>
                      <a:pt x="497071" y="263770"/>
                    </a:lnTo>
                    <a:lnTo>
                      <a:pt x="497358" y="257190"/>
                    </a:lnTo>
                    <a:lnTo>
                      <a:pt x="497644" y="252040"/>
                    </a:lnTo>
                    <a:lnTo>
                      <a:pt x="498645" y="25103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69" name="Freeform: Shape 468">
                <a:extLst>
                  <a:ext uri="{FF2B5EF4-FFF2-40B4-BE49-F238E27FC236}">
                    <a16:creationId xmlns:a16="http://schemas.microsoft.com/office/drawing/2014/main" id="{D1BABBE0-1D9F-C74C-6577-9BF1E13CA91B}"/>
                  </a:ext>
                  <a:ext uri="{C183D7F6-B498-43B3-948B-1728B52AA6E4}">
                    <adec:decorative xmlns:adec="http://schemas.microsoft.com/office/drawing/2017/decorative" val="1"/>
                  </a:ext>
                </a:extLst>
              </p:cNvPr>
              <p:cNvSpPr/>
              <p:nvPr/>
            </p:nvSpPr>
            <p:spPr>
              <a:xfrm>
                <a:off x="6612769" y="3198304"/>
                <a:ext cx="77242" cy="54356"/>
              </a:xfrm>
              <a:custGeom>
                <a:avLst/>
                <a:gdLst>
                  <a:gd name="connsiteX0" fmla="*/ 77243 w 77242"/>
                  <a:gd name="connsiteY0" fmla="*/ 22315 h 54356"/>
                  <a:gd name="connsiteX1" fmla="*/ 76814 w 77242"/>
                  <a:gd name="connsiteY1" fmla="*/ 21742 h 54356"/>
                  <a:gd name="connsiteX2" fmla="*/ 75383 w 77242"/>
                  <a:gd name="connsiteY2" fmla="*/ 21170 h 54356"/>
                  <a:gd name="connsiteX3" fmla="*/ 74382 w 77242"/>
                  <a:gd name="connsiteY3" fmla="*/ 18881 h 54356"/>
                  <a:gd name="connsiteX4" fmla="*/ 72093 w 77242"/>
                  <a:gd name="connsiteY4" fmla="*/ 13160 h 54356"/>
                  <a:gd name="connsiteX5" fmla="*/ 70949 w 77242"/>
                  <a:gd name="connsiteY5" fmla="*/ 12015 h 54356"/>
                  <a:gd name="connsiteX6" fmla="*/ 67516 w 77242"/>
                  <a:gd name="connsiteY6" fmla="*/ 10871 h 54356"/>
                  <a:gd name="connsiteX7" fmla="*/ 64512 w 77242"/>
                  <a:gd name="connsiteY7" fmla="*/ 9155 h 54356"/>
                  <a:gd name="connsiteX8" fmla="*/ 61937 w 77242"/>
                  <a:gd name="connsiteY8" fmla="*/ 7009 h 54356"/>
                  <a:gd name="connsiteX9" fmla="*/ 57217 w 77242"/>
                  <a:gd name="connsiteY9" fmla="*/ 1573 h 54356"/>
                  <a:gd name="connsiteX10" fmla="*/ 56501 w 77242"/>
                  <a:gd name="connsiteY10" fmla="*/ 1287 h 54356"/>
                  <a:gd name="connsiteX11" fmla="*/ 55214 w 77242"/>
                  <a:gd name="connsiteY11" fmla="*/ 286 h 54356"/>
                  <a:gd name="connsiteX12" fmla="*/ 54070 w 77242"/>
                  <a:gd name="connsiteY12" fmla="*/ 0 h 54356"/>
                  <a:gd name="connsiteX13" fmla="*/ 51352 w 77242"/>
                  <a:gd name="connsiteY13" fmla="*/ 1144 h 54356"/>
                  <a:gd name="connsiteX14" fmla="*/ 48491 w 77242"/>
                  <a:gd name="connsiteY14" fmla="*/ 2003 h 54356"/>
                  <a:gd name="connsiteX15" fmla="*/ 46202 w 77242"/>
                  <a:gd name="connsiteY15" fmla="*/ 1430 h 54356"/>
                  <a:gd name="connsiteX16" fmla="*/ 43914 w 77242"/>
                  <a:gd name="connsiteY16" fmla="*/ 1287 h 54356"/>
                  <a:gd name="connsiteX17" fmla="*/ 42484 w 77242"/>
                  <a:gd name="connsiteY17" fmla="*/ 1859 h 54356"/>
                  <a:gd name="connsiteX18" fmla="*/ 41339 w 77242"/>
                  <a:gd name="connsiteY18" fmla="*/ 2003 h 54356"/>
                  <a:gd name="connsiteX19" fmla="*/ 39050 w 77242"/>
                  <a:gd name="connsiteY19" fmla="*/ 3290 h 54356"/>
                  <a:gd name="connsiteX20" fmla="*/ 35331 w 77242"/>
                  <a:gd name="connsiteY20" fmla="*/ 4148 h 54356"/>
                  <a:gd name="connsiteX21" fmla="*/ 33615 w 77242"/>
                  <a:gd name="connsiteY21" fmla="*/ 4005 h 54356"/>
                  <a:gd name="connsiteX22" fmla="*/ 33615 w 77242"/>
                  <a:gd name="connsiteY22" fmla="*/ 4005 h 54356"/>
                  <a:gd name="connsiteX23" fmla="*/ 28465 w 77242"/>
                  <a:gd name="connsiteY23" fmla="*/ 5006 h 54356"/>
                  <a:gd name="connsiteX24" fmla="*/ 26749 w 77242"/>
                  <a:gd name="connsiteY24" fmla="*/ 6151 h 54356"/>
                  <a:gd name="connsiteX25" fmla="*/ 25604 w 77242"/>
                  <a:gd name="connsiteY25" fmla="*/ 8296 h 54356"/>
                  <a:gd name="connsiteX26" fmla="*/ 25318 w 77242"/>
                  <a:gd name="connsiteY26" fmla="*/ 9298 h 54356"/>
                  <a:gd name="connsiteX27" fmla="*/ 24460 w 77242"/>
                  <a:gd name="connsiteY27" fmla="*/ 9441 h 54356"/>
                  <a:gd name="connsiteX28" fmla="*/ 22886 w 77242"/>
                  <a:gd name="connsiteY28" fmla="*/ 8296 h 54356"/>
                  <a:gd name="connsiteX29" fmla="*/ 21027 w 77242"/>
                  <a:gd name="connsiteY29" fmla="*/ 6580 h 54356"/>
                  <a:gd name="connsiteX30" fmla="*/ 18452 w 77242"/>
                  <a:gd name="connsiteY30" fmla="*/ 6723 h 54356"/>
                  <a:gd name="connsiteX31" fmla="*/ 10013 w 77242"/>
                  <a:gd name="connsiteY31" fmla="*/ 10442 h 54356"/>
                  <a:gd name="connsiteX32" fmla="*/ 9154 w 77242"/>
                  <a:gd name="connsiteY32" fmla="*/ 12302 h 54356"/>
                  <a:gd name="connsiteX33" fmla="*/ 9012 w 77242"/>
                  <a:gd name="connsiteY33" fmla="*/ 16450 h 54356"/>
                  <a:gd name="connsiteX34" fmla="*/ 8439 w 77242"/>
                  <a:gd name="connsiteY34" fmla="*/ 17594 h 54356"/>
                  <a:gd name="connsiteX35" fmla="*/ 7438 w 77242"/>
                  <a:gd name="connsiteY35" fmla="*/ 18309 h 54356"/>
                  <a:gd name="connsiteX36" fmla="*/ 4005 w 77242"/>
                  <a:gd name="connsiteY36" fmla="*/ 17880 h 54356"/>
                  <a:gd name="connsiteX37" fmla="*/ 3576 w 77242"/>
                  <a:gd name="connsiteY37" fmla="*/ 17594 h 54356"/>
                  <a:gd name="connsiteX38" fmla="*/ 3147 w 77242"/>
                  <a:gd name="connsiteY38" fmla="*/ 18023 h 54356"/>
                  <a:gd name="connsiteX39" fmla="*/ 1716 w 77242"/>
                  <a:gd name="connsiteY39" fmla="*/ 23602 h 54356"/>
                  <a:gd name="connsiteX40" fmla="*/ 2146 w 77242"/>
                  <a:gd name="connsiteY40" fmla="*/ 26463 h 54356"/>
                  <a:gd name="connsiteX41" fmla="*/ 2146 w 77242"/>
                  <a:gd name="connsiteY41" fmla="*/ 28322 h 54356"/>
                  <a:gd name="connsiteX42" fmla="*/ 858 w 77242"/>
                  <a:gd name="connsiteY42" fmla="*/ 29038 h 54356"/>
                  <a:gd name="connsiteX43" fmla="*/ 0 w 77242"/>
                  <a:gd name="connsiteY43" fmla="*/ 30325 h 54356"/>
                  <a:gd name="connsiteX44" fmla="*/ 1430 w 77242"/>
                  <a:gd name="connsiteY44" fmla="*/ 34902 h 54356"/>
                  <a:gd name="connsiteX45" fmla="*/ 1144 w 77242"/>
                  <a:gd name="connsiteY45" fmla="*/ 36905 h 54356"/>
                  <a:gd name="connsiteX46" fmla="*/ 1287 w 77242"/>
                  <a:gd name="connsiteY46" fmla="*/ 39193 h 54356"/>
                  <a:gd name="connsiteX47" fmla="*/ 3576 w 77242"/>
                  <a:gd name="connsiteY47" fmla="*/ 44343 h 54356"/>
                  <a:gd name="connsiteX48" fmla="*/ 5006 w 77242"/>
                  <a:gd name="connsiteY48" fmla="*/ 46060 h 54356"/>
                  <a:gd name="connsiteX49" fmla="*/ 6294 w 77242"/>
                  <a:gd name="connsiteY49" fmla="*/ 46775 h 54356"/>
                  <a:gd name="connsiteX50" fmla="*/ 7867 w 77242"/>
                  <a:gd name="connsiteY50" fmla="*/ 51495 h 54356"/>
                  <a:gd name="connsiteX51" fmla="*/ 8869 w 77242"/>
                  <a:gd name="connsiteY51" fmla="*/ 52353 h 54356"/>
                  <a:gd name="connsiteX52" fmla="*/ 12731 w 77242"/>
                  <a:gd name="connsiteY52" fmla="*/ 51924 h 54356"/>
                  <a:gd name="connsiteX53" fmla="*/ 14733 w 77242"/>
                  <a:gd name="connsiteY53" fmla="*/ 52496 h 54356"/>
                  <a:gd name="connsiteX54" fmla="*/ 15448 w 77242"/>
                  <a:gd name="connsiteY54" fmla="*/ 53641 h 54356"/>
                  <a:gd name="connsiteX55" fmla="*/ 15592 w 77242"/>
                  <a:gd name="connsiteY55" fmla="*/ 54356 h 54356"/>
                  <a:gd name="connsiteX56" fmla="*/ 19740 w 77242"/>
                  <a:gd name="connsiteY56" fmla="*/ 54070 h 54356"/>
                  <a:gd name="connsiteX57" fmla="*/ 21170 w 77242"/>
                  <a:gd name="connsiteY57" fmla="*/ 53927 h 54356"/>
                  <a:gd name="connsiteX58" fmla="*/ 26462 w 77242"/>
                  <a:gd name="connsiteY58" fmla="*/ 53784 h 54356"/>
                  <a:gd name="connsiteX59" fmla="*/ 28894 w 77242"/>
                  <a:gd name="connsiteY59" fmla="*/ 52353 h 54356"/>
                  <a:gd name="connsiteX60" fmla="*/ 30611 w 77242"/>
                  <a:gd name="connsiteY60" fmla="*/ 52496 h 54356"/>
                  <a:gd name="connsiteX61" fmla="*/ 34044 w 77242"/>
                  <a:gd name="connsiteY61" fmla="*/ 53641 h 54356"/>
                  <a:gd name="connsiteX62" fmla="*/ 35617 w 77242"/>
                  <a:gd name="connsiteY62" fmla="*/ 52639 h 54356"/>
                  <a:gd name="connsiteX63" fmla="*/ 40195 w 77242"/>
                  <a:gd name="connsiteY63" fmla="*/ 50780 h 54356"/>
                  <a:gd name="connsiteX64" fmla="*/ 44772 w 77242"/>
                  <a:gd name="connsiteY64" fmla="*/ 45058 h 54356"/>
                  <a:gd name="connsiteX65" fmla="*/ 46631 w 77242"/>
                  <a:gd name="connsiteY65" fmla="*/ 44343 h 54356"/>
                  <a:gd name="connsiteX66" fmla="*/ 51066 w 77242"/>
                  <a:gd name="connsiteY66" fmla="*/ 43914 h 54356"/>
                  <a:gd name="connsiteX67" fmla="*/ 52496 w 77242"/>
                  <a:gd name="connsiteY67" fmla="*/ 43342 h 54356"/>
                  <a:gd name="connsiteX68" fmla="*/ 54070 w 77242"/>
                  <a:gd name="connsiteY68" fmla="*/ 43342 h 54356"/>
                  <a:gd name="connsiteX69" fmla="*/ 58933 w 77242"/>
                  <a:gd name="connsiteY69" fmla="*/ 44486 h 54356"/>
                  <a:gd name="connsiteX70" fmla="*/ 61794 w 77242"/>
                  <a:gd name="connsiteY70" fmla="*/ 44772 h 54356"/>
                  <a:gd name="connsiteX71" fmla="*/ 65084 w 77242"/>
                  <a:gd name="connsiteY71" fmla="*/ 43914 h 54356"/>
                  <a:gd name="connsiteX72" fmla="*/ 68803 w 77242"/>
                  <a:gd name="connsiteY72" fmla="*/ 42626 h 54356"/>
                  <a:gd name="connsiteX73" fmla="*/ 69661 w 77242"/>
                  <a:gd name="connsiteY73" fmla="*/ 37763 h 54356"/>
                  <a:gd name="connsiteX74" fmla="*/ 70520 w 77242"/>
                  <a:gd name="connsiteY74" fmla="*/ 37048 h 54356"/>
                  <a:gd name="connsiteX75" fmla="*/ 72808 w 77242"/>
                  <a:gd name="connsiteY75" fmla="*/ 36905 h 54356"/>
                  <a:gd name="connsiteX76" fmla="*/ 74525 w 77242"/>
                  <a:gd name="connsiteY76" fmla="*/ 36905 h 54356"/>
                  <a:gd name="connsiteX77" fmla="*/ 74954 w 77242"/>
                  <a:gd name="connsiteY77" fmla="*/ 36190 h 54356"/>
                  <a:gd name="connsiteX78" fmla="*/ 75669 w 77242"/>
                  <a:gd name="connsiteY78" fmla="*/ 27178 h 54356"/>
                  <a:gd name="connsiteX79" fmla="*/ 77243 w 77242"/>
                  <a:gd name="connsiteY79" fmla="*/ 23173 h 5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7242" h="54356">
                    <a:moveTo>
                      <a:pt x="77243" y="22315"/>
                    </a:moveTo>
                    <a:lnTo>
                      <a:pt x="76814" y="21742"/>
                    </a:lnTo>
                    <a:lnTo>
                      <a:pt x="75383" y="21170"/>
                    </a:lnTo>
                    <a:lnTo>
                      <a:pt x="74382" y="18881"/>
                    </a:lnTo>
                    <a:lnTo>
                      <a:pt x="72093" y="13160"/>
                    </a:lnTo>
                    <a:lnTo>
                      <a:pt x="70949" y="12015"/>
                    </a:lnTo>
                    <a:lnTo>
                      <a:pt x="67516" y="10871"/>
                    </a:lnTo>
                    <a:lnTo>
                      <a:pt x="64512" y="9155"/>
                    </a:lnTo>
                    <a:lnTo>
                      <a:pt x="61937" y="7009"/>
                    </a:lnTo>
                    <a:lnTo>
                      <a:pt x="57217" y="1573"/>
                    </a:lnTo>
                    <a:lnTo>
                      <a:pt x="56501" y="1287"/>
                    </a:lnTo>
                    <a:lnTo>
                      <a:pt x="55214" y="286"/>
                    </a:lnTo>
                    <a:lnTo>
                      <a:pt x="54070" y="0"/>
                    </a:lnTo>
                    <a:lnTo>
                      <a:pt x="51352" y="1144"/>
                    </a:lnTo>
                    <a:lnTo>
                      <a:pt x="48491" y="2003"/>
                    </a:lnTo>
                    <a:lnTo>
                      <a:pt x="46202" y="1430"/>
                    </a:lnTo>
                    <a:lnTo>
                      <a:pt x="43914" y="1287"/>
                    </a:lnTo>
                    <a:lnTo>
                      <a:pt x="42484" y="1859"/>
                    </a:lnTo>
                    <a:lnTo>
                      <a:pt x="41339" y="2003"/>
                    </a:lnTo>
                    <a:lnTo>
                      <a:pt x="39050" y="3290"/>
                    </a:lnTo>
                    <a:lnTo>
                      <a:pt x="35331" y="4148"/>
                    </a:lnTo>
                    <a:lnTo>
                      <a:pt x="33615" y="4005"/>
                    </a:lnTo>
                    <a:lnTo>
                      <a:pt x="33615" y="4005"/>
                    </a:lnTo>
                    <a:lnTo>
                      <a:pt x="28465" y="5006"/>
                    </a:lnTo>
                    <a:lnTo>
                      <a:pt x="26749" y="6151"/>
                    </a:lnTo>
                    <a:lnTo>
                      <a:pt x="25604" y="8296"/>
                    </a:lnTo>
                    <a:lnTo>
                      <a:pt x="25318" y="9298"/>
                    </a:lnTo>
                    <a:lnTo>
                      <a:pt x="24460" y="9441"/>
                    </a:lnTo>
                    <a:lnTo>
                      <a:pt x="22886" y="8296"/>
                    </a:lnTo>
                    <a:lnTo>
                      <a:pt x="21027" y="6580"/>
                    </a:lnTo>
                    <a:lnTo>
                      <a:pt x="18452" y="6723"/>
                    </a:lnTo>
                    <a:lnTo>
                      <a:pt x="10013" y="10442"/>
                    </a:lnTo>
                    <a:lnTo>
                      <a:pt x="9154" y="12302"/>
                    </a:lnTo>
                    <a:lnTo>
                      <a:pt x="9012" y="16450"/>
                    </a:lnTo>
                    <a:lnTo>
                      <a:pt x="8439" y="17594"/>
                    </a:lnTo>
                    <a:lnTo>
                      <a:pt x="7438" y="18309"/>
                    </a:lnTo>
                    <a:lnTo>
                      <a:pt x="4005" y="17880"/>
                    </a:lnTo>
                    <a:lnTo>
                      <a:pt x="3576" y="17594"/>
                    </a:lnTo>
                    <a:lnTo>
                      <a:pt x="3147" y="18023"/>
                    </a:lnTo>
                    <a:lnTo>
                      <a:pt x="1716" y="23602"/>
                    </a:lnTo>
                    <a:lnTo>
                      <a:pt x="2146" y="26463"/>
                    </a:lnTo>
                    <a:lnTo>
                      <a:pt x="2146" y="28322"/>
                    </a:lnTo>
                    <a:lnTo>
                      <a:pt x="858" y="29038"/>
                    </a:lnTo>
                    <a:lnTo>
                      <a:pt x="0" y="30325"/>
                    </a:lnTo>
                    <a:lnTo>
                      <a:pt x="1430" y="34902"/>
                    </a:lnTo>
                    <a:lnTo>
                      <a:pt x="1144" y="36905"/>
                    </a:lnTo>
                    <a:lnTo>
                      <a:pt x="1287" y="39193"/>
                    </a:lnTo>
                    <a:lnTo>
                      <a:pt x="3576" y="44343"/>
                    </a:lnTo>
                    <a:lnTo>
                      <a:pt x="5006" y="46060"/>
                    </a:lnTo>
                    <a:lnTo>
                      <a:pt x="6294" y="46775"/>
                    </a:lnTo>
                    <a:lnTo>
                      <a:pt x="7867" y="51495"/>
                    </a:lnTo>
                    <a:lnTo>
                      <a:pt x="8869" y="52353"/>
                    </a:lnTo>
                    <a:lnTo>
                      <a:pt x="12731" y="51924"/>
                    </a:lnTo>
                    <a:lnTo>
                      <a:pt x="14733" y="52496"/>
                    </a:lnTo>
                    <a:lnTo>
                      <a:pt x="15448" y="53641"/>
                    </a:lnTo>
                    <a:lnTo>
                      <a:pt x="15592" y="54356"/>
                    </a:lnTo>
                    <a:lnTo>
                      <a:pt x="19740" y="54070"/>
                    </a:lnTo>
                    <a:lnTo>
                      <a:pt x="21170" y="53927"/>
                    </a:lnTo>
                    <a:lnTo>
                      <a:pt x="26462" y="53784"/>
                    </a:lnTo>
                    <a:lnTo>
                      <a:pt x="28894" y="52353"/>
                    </a:lnTo>
                    <a:lnTo>
                      <a:pt x="30611" y="52496"/>
                    </a:lnTo>
                    <a:lnTo>
                      <a:pt x="34044" y="53641"/>
                    </a:lnTo>
                    <a:lnTo>
                      <a:pt x="35617" y="52639"/>
                    </a:lnTo>
                    <a:lnTo>
                      <a:pt x="40195" y="50780"/>
                    </a:lnTo>
                    <a:lnTo>
                      <a:pt x="44772" y="45058"/>
                    </a:lnTo>
                    <a:lnTo>
                      <a:pt x="46631" y="44343"/>
                    </a:lnTo>
                    <a:lnTo>
                      <a:pt x="51066" y="43914"/>
                    </a:lnTo>
                    <a:lnTo>
                      <a:pt x="52496" y="43342"/>
                    </a:lnTo>
                    <a:lnTo>
                      <a:pt x="54070" y="43342"/>
                    </a:lnTo>
                    <a:lnTo>
                      <a:pt x="58933" y="44486"/>
                    </a:lnTo>
                    <a:lnTo>
                      <a:pt x="61794" y="44772"/>
                    </a:lnTo>
                    <a:lnTo>
                      <a:pt x="65084" y="43914"/>
                    </a:lnTo>
                    <a:lnTo>
                      <a:pt x="68803" y="42626"/>
                    </a:lnTo>
                    <a:lnTo>
                      <a:pt x="69661" y="37763"/>
                    </a:lnTo>
                    <a:lnTo>
                      <a:pt x="70520" y="37048"/>
                    </a:lnTo>
                    <a:lnTo>
                      <a:pt x="72808" y="36905"/>
                    </a:lnTo>
                    <a:lnTo>
                      <a:pt x="74525" y="36905"/>
                    </a:lnTo>
                    <a:lnTo>
                      <a:pt x="74954" y="36190"/>
                    </a:lnTo>
                    <a:lnTo>
                      <a:pt x="75669" y="27178"/>
                    </a:lnTo>
                    <a:lnTo>
                      <a:pt x="77243" y="2317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0" name="Freeform: Shape 469">
                <a:extLst>
                  <a:ext uri="{FF2B5EF4-FFF2-40B4-BE49-F238E27FC236}">
                    <a16:creationId xmlns:a16="http://schemas.microsoft.com/office/drawing/2014/main" id="{7FD3BEAC-A948-D608-6E15-26F62D6D7EFF}"/>
                  </a:ext>
                  <a:ext uri="{C183D7F6-B498-43B3-948B-1728B52AA6E4}">
                    <adec:decorative xmlns:adec="http://schemas.microsoft.com/office/drawing/2017/decorative" val="1"/>
                  </a:ext>
                </a:extLst>
              </p:cNvPr>
              <p:cNvSpPr/>
              <p:nvPr/>
            </p:nvSpPr>
            <p:spPr>
              <a:xfrm>
                <a:off x="11033056" y="4215762"/>
                <a:ext cx="148334" cy="162209"/>
              </a:xfrm>
              <a:custGeom>
                <a:avLst/>
                <a:gdLst>
                  <a:gd name="connsiteX0" fmla="*/ 55357 w 148334"/>
                  <a:gd name="connsiteY0" fmla="*/ 115864 h 162209"/>
                  <a:gd name="connsiteX1" fmla="*/ 55214 w 148334"/>
                  <a:gd name="connsiteY1" fmla="*/ 116293 h 162209"/>
                  <a:gd name="connsiteX2" fmla="*/ 56501 w 148334"/>
                  <a:gd name="connsiteY2" fmla="*/ 116866 h 162209"/>
                  <a:gd name="connsiteX3" fmla="*/ 59362 w 148334"/>
                  <a:gd name="connsiteY3" fmla="*/ 117152 h 162209"/>
                  <a:gd name="connsiteX4" fmla="*/ 59791 w 148334"/>
                  <a:gd name="connsiteY4" fmla="*/ 116722 h 162209"/>
                  <a:gd name="connsiteX5" fmla="*/ 57502 w 148334"/>
                  <a:gd name="connsiteY5" fmla="*/ 116293 h 162209"/>
                  <a:gd name="connsiteX6" fmla="*/ 55357 w 148334"/>
                  <a:gd name="connsiteY6" fmla="*/ 115864 h 162209"/>
                  <a:gd name="connsiteX7" fmla="*/ 429 w 148334"/>
                  <a:gd name="connsiteY7" fmla="*/ 0 h 162209"/>
                  <a:gd name="connsiteX8" fmla="*/ 0 w 148334"/>
                  <a:gd name="connsiteY8" fmla="*/ 429 h 162209"/>
                  <a:gd name="connsiteX9" fmla="*/ 572 w 148334"/>
                  <a:gd name="connsiteY9" fmla="*/ 715 h 162209"/>
                  <a:gd name="connsiteX10" fmla="*/ 1287 w 148334"/>
                  <a:gd name="connsiteY10" fmla="*/ 572 h 162209"/>
                  <a:gd name="connsiteX11" fmla="*/ 1573 w 148334"/>
                  <a:gd name="connsiteY11" fmla="*/ 143 h 162209"/>
                  <a:gd name="connsiteX12" fmla="*/ 1287 w 148334"/>
                  <a:gd name="connsiteY12" fmla="*/ 0 h 162209"/>
                  <a:gd name="connsiteX13" fmla="*/ 429 w 148334"/>
                  <a:gd name="connsiteY13" fmla="*/ 0 h 162209"/>
                  <a:gd name="connsiteX14" fmla="*/ 84681 w 148334"/>
                  <a:gd name="connsiteY14" fmla="*/ 157776 h 162209"/>
                  <a:gd name="connsiteX15" fmla="*/ 83966 w 148334"/>
                  <a:gd name="connsiteY15" fmla="*/ 160493 h 162209"/>
                  <a:gd name="connsiteX16" fmla="*/ 83536 w 148334"/>
                  <a:gd name="connsiteY16" fmla="*/ 161495 h 162209"/>
                  <a:gd name="connsiteX17" fmla="*/ 82821 w 148334"/>
                  <a:gd name="connsiteY17" fmla="*/ 162210 h 162209"/>
                  <a:gd name="connsiteX18" fmla="*/ 83536 w 148334"/>
                  <a:gd name="connsiteY18" fmla="*/ 162210 h 162209"/>
                  <a:gd name="connsiteX19" fmla="*/ 84108 w 148334"/>
                  <a:gd name="connsiteY19" fmla="*/ 161352 h 162209"/>
                  <a:gd name="connsiteX20" fmla="*/ 85253 w 148334"/>
                  <a:gd name="connsiteY20" fmla="*/ 158205 h 162209"/>
                  <a:gd name="connsiteX21" fmla="*/ 86826 w 148334"/>
                  <a:gd name="connsiteY21" fmla="*/ 156917 h 162209"/>
                  <a:gd name="connsiteX22" fmla="*/ 87112 w 148334"/>
                  <a:gd name="connsiteY22" fmla="*/ 155773 h 162209"/>
                  <a:gd name="connsiteX23" fmla="*/ 86111 w 148334"/>
                  <a:gd name="connsiteY23" fmla="*/ 156917 h 162209"/>
                  <a:gd name="connsiteX24" fmla="*/ 84681 w 148334"/>
                  <a:gd name="connsiteY24" fmla="*/ 157776 h 162209"/>
                  <a:gd name="connsiteX25" fmla="*/ 146189 w 148334"/>
                  <a:gd name="connsiteY25" fmla="*/ 125162 h 162209"/>
                  <a:gd name="connsiteX26" fmla="*/ 143900 w 148334"/>
                  <a:gd name="connsiteY26" fmla="*/ 125162 h 162209"/>
                  <a:gd name="connsiteX27" fmla="*/ 142756 w 148334"/>
                  <a:gd name="connsiteY27" fmla="*/ 124447 h 162209"/>
                  <a:gd name="connsiteX28" fmla="*/ 143184 w 148334"/>
                  <a:gd name="connsiteY28" fmla="*/ 125448 h 162209"/>
                  <a:gd name="connsiteX29" fmla="*/ 143900 w 148334"/>
                  <a:gd name="connsiteY29" fmla="*/ 125734 h 162209"/>
                  <a:gd name="connsiteX30" fmla="*/ 145330 w 148334"/>
                  <a:gd name="connsiteY30" fmla="*/ 125591 h 162209"/>
                  <a:gd name="connsiteX31" fmla="*/ 146332 w 148334"/>
                  <a:gd name="connsiteY31" fmla="*/ 125877 h 162209"/>
                  <a:gd name="connsiteX32" fmla="*/ 147476 w 148334"/>
                  <a:gd name="connsiteY32" fmla="*/ 126592 h 162209"/>
                  <a:gd name="connsiteX33" fmla="*/ 148335 w 148334"/>
                  <a:gd name="connsiteY33" fmla="*/ 126735 h 162209"/>
                  <a:gd name="connsiteX34" fmla="*/ 146189 w 148334"/>
                  <a:gd name="connsiteY34" fmla="*/ 125162 h 162209"/>
                  <a:gd name="connsiteX35" fmla="*/ 128452 w 148334"/>
                  <a:gd name="connsiteY35" fmla="*/ 121872 h 162209"/>
                  <a:gd name="connsiteX36" fmla="*/ 126878 w 148334"/>
                  <a:gd name="connsiteY36" fmla="*/ 120871 h 162209"/>
                  <a:gd name="connsiteX37" fmla="*/ 126449 w 148334"/>
                  <a:gd name="connsiteY37" fmla="*/ 121300 h 162209"/>
                  <a:gd name="connsiteX38" fmla="*/ 128308 w 148334"/>
                  <a:gd name="connsiteY38" fmla="*/ 122730 h 162209"/>
                  <a:gd name="connsiteX39" fmla="*/ 131598 w 148334"/>
                  <a:gd name="connsiteY39" fmla="*/ 123875 h 162209"/>
                  <a:gd name="connsiteX40" fmla="*/ 132599 w 148334"/>
                  <a:gd name="connsiteY40" fmla="*/ 124018 h 162209"/>
                  <a:gd name="connsiteX41" fmla="*/ 133458 w 148334"/>
                  <a:gd name="connsiteY41" fmla="*/ 124018 h 162209"/>
                  <a:gd name="connsiteX42" fmla="*/ 134745 w 148334"/>
                  <a:gd name="connsiteY42" fmla="*/ 123588 h 162209"/>
                  <a:gd name="connsiteX43" fmla="*/ 136605 w 148334"/>
                  <a:gd name="connsiteY43" fmla="*/ 123159 h 162209"/>
                  <a:gd name="connsiteX44" fmla="*/ 137463 w 148334"/>
                  <a:gd name="connsiteY44" fmla="*/ 122730 h 162209"/>
                  <a:gd name="connsiteX45" fmla="*/ 132456 w 148334"/>
                  <a:gd name="connsiteY45" fmla="*/ 123445 h 162209"/>
                  <a:gd name="connsiteX46" fmla="*/ 128452 w 148334"/>
                  <a:gd name="connsiteY46" fmla="*/ 121872 h 16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8334" h="162209">
                    <a:moveTo>
                      <a:pt x="55357" y="115864"/>
                    </a:moveTo>
                    <a:lnTo>
                      <a:pt x="55214" y="116293"/>
                    </a:lnTo>
                    <a:lnTo>
                      <a:pt x="56501" y="116866"/>
                    </a:lnTo>
                    <a:lnTo>
                      <a:pt x="59362" y="117152"/>
                    </a:lnTo>
                    <a:lnTo>
                      <a:pt x="59791" y="116722"/>
                    </a:lnTo>
                    <a:lnTo>
                      <a:pt x="57502" y="116293"/>
                    </a:lnTo>
                    <a:lnTo>
                      <a:pt x="55357" y="115864"/>
                    </a:lnTo>
                    <a:close/>
                    <a:moveTo>
                      <a:pt x="429" y="0"/>
                    </a:moveTo>
                    <a:lnTo>
                      <a:pt x="0" y="429"/>
                    </a:lnTo>
                    <a:lnTo>
                      <a:pt x="572" y="715"/>
                    </a:lnTo>
                    <a:lnTo>
                      <a:pt x="1287" y="572"/>
                    </a:lnTo>
                    <a:lnTo>
                      <a:pt x="1573" y="143"/>
                    </a:lnTo>
                    <a:lnTo>
                      <a:pt x="1287" y="0"/>
                    </a:lnTo>
                    <a:lnTo>
                      <a:pt x="429" y="0"/>
                    </a:lnTo>
                    <a:close/>
                    <a:moveTo>
                      <a:pt x="84681" y="157776"/>
                    </a:moveTo>
                    <a:lnTo>
                      <a:pt x="83966" y="160493"/>
                    </a:lnTo>
                    <a:lnTo>
                      <a:pt x="83536" y="161495"/>
                    </a:lnTo>
                    <a:lnTo>
                      <a:pt x="82821" y="162210"/>
                    </a:lnTo>
                    <a:lnTo>
                      <a:pt x="83536" y="162210"/>
                    </a:lnTo>
                    <a:lnTo>
                      <a:pt x="84108" y="161352"/>
                    </a:lnTo>
                    <a:lnTo>
                      <a:pt x="85253" y="158205"/>
                    </a:lnTo>
                    <a:lnTo>
                      <a:pt x="86826" y="156917"/>
                    </a:lnTo>
                    <a:lnTo>
                      <a:pt x="87112" y="155773"/>
                    </a:lnTo>
                    <a:lnTo>
                      <a:pt x="86111" y="156917"/>
                    </a:lnTo>
                    <a:lnTo>
                      <a:pt x="84681" y="157776"/>
                    </a:lnTo>
                    <a:close/>
                    <a:moveTo>
                      <a:pt x="146189" y="125162"/>
                    </a:moveTo>
                    <a:lnTo>
                      <a:pt x="143900" y="125162"/>
                    </a:lnTo>
                    <a:lnTo>
                      <a:pt x="142756" y="124447"/>
                    </a:lnTo>
                    <a:lnTo>
                      <a:pt x="143184" y="125448"/>
                    </a:lnTo>
                    <a:lnTo>
                      <a:pt x="143900" y="125734"/>
                    </a:lnTo>
                    <a:lnTo>
                      <a:pt x="145330" y="125591"/>
                    </a:lnTo>
                    <a:lnTo>
                      <a:pt x="146332" y="125877"/>
                    </a:lnTo>
                    <a:lnTo>
                      <a:pt x="147476" y="126592"/>
                    </a:lnTo>
                    <a:lnTo>
                      <a:pt x="148335" y="126735"/>
                    </a:lnTo>
                    <a:lnTo>
                      <a:pt x="146189" y="125162"/>
                    </a:lnTo>
                    <a:close/>
                    <a:moveTo>
                      <a:pt x="128452" y="121872"/>
                    </a:moveTo>
                    <a:lnTo>
                      <a:pt x="126878" y="120871"/>
                    </a:lnTo>
                    <a:lnTo>
                      <a:pt x="126449" y="121300"/>
                    </a:lnTo>
                    <a:lnTo>
                      <a:pt x="128308" y="122730"/>
                    </a:lnTo>
                    <a:lnTo>
                      <a:pt x="131598" y="123875"/>
                    </a:lnTo>
                    <a:lnTo>
                      <a:pt x="132599" y="124018"/>
                    </a:lnTo>
                    <a:lnTo>
                      <a:pt x="133458" y="124018"/>
                    </a:lnTo>
                    <a:lnTo>
                      <a:pt x="134745" y="123588"/>
                    </a:lnTo>
                    <a:lnTo>
                      <a:pt x="136605" y="123159"/>
                    </a:lnTo>
                    <a:lnTo>
                      <a:pt x="137463" y="122730"/>
                    </a:lnTo>
                    <a:lnTo>
                      <a:pt x="132456" y="123445"/>
                    </a:lnTo>
                    <a:lnTo>
                      <a:pt x="128452" y="12187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1" name="Freeform: Shape 470">
                <a:extLst>
                  <a:ext uri="{FF2B5EF4-FFF2-40B4-BE49-F238E27FC236}">
                    <a16:creationId xmlns:a16="http://schemas.microsoft.com/office/drawing/2014/main" id="{E41DDF5B-509A-37F3-027A-FE33647593F9}"/>
                  </a:ext>
                  <a:ext uri="{C183D7F6-B498-43B3-948B-1728B52AA6E4}">
                    <adec:decorative xmlns:adec="http://schemas.microsoft.com/office/drawing/2017/decorative" val="1"/>
                  </a:ext>
                </a:extLst>
              </p:cNvPr>
              <p:cNvSpPr/>
              <p:nvPr/>
            </p:nvSpPr>
            <p:spPr>
              <a:xfrm>
                <a:off x="7302804" y="4916096"/>
                <a:ext cx="218425" cy="419685"/>
              </a:xfrm>
              <a:custGeom>
                <a:avLst/>
                <a:gdLst>
                  <a:gd name="connsiteX0" fmla="*/ 197970 w 218425"/>
                  <a:gd name="connsiteY0" fmla="*/ 148764 h 419685"/>
                  <a:gd name="connsiteX1" fmla="*/ 196969 w 218425"/>
                  <a:gd name="connsiteY1" fmla="*/ 153484 h 419685"/>
                  <a:gd name="connsiteX2" fmla="*/ 200402 w 218425"/>
                  <a:gd name="connsiteY2" fmla="*/ 147762 h 419685"/>
                  <a:gd name="connsiteX3" fmla="*/ 202977 w 218425"/>
                  <a:gd name="connsiteY3" fmla="*/ 141326 h 419685"/>
                  <a:gd name="connsiteX4" fmla="*/ 201832 w 218425"/>
                  <a:gd name="connsiteY4" fmla="*/ 141898 h 419685"/>
                  <a:gd name="connsiteX5" fmla="*/ 197970 w 218425"/>
                  <a:gd name="connsiteY5" fmla="*/ 148764 h 419685"/>
                  <a:gd name="connsiteX6" fmla="*/ 152197 w 218425"/>
                  <a:gd name="connsiteY6" fmla="*/ 40338 h 419685"/>
                  <a:gd name="connsiteX7" fmla="*/ 152197 w 218425"/>
                  <a:gd name="connsiteY7" fmla="*/ 39193 h 419685"/>
                  <a:gd name="connsiteX8" fmla="*/ 152483 w 218425"/>
                  <a:gd name="connsiteY8" fmla="*/ 37477 h 419685"/>
                  <a:gd name="connsiteX9" fmla="*/ 151196 w 218425"/>
                  <a:gd name="connsiteY9" fmla="*/ 34044 h 419685"/>
                  <a:gd name="connsiteX10" fmla="*/ 150051 w 218425"/>
                  <a:gd name="connsiteY10" fmla="*/ 34187 h 419685"/>
                  <a:gd name="connsiteX11" fmla="*/ 149622 w 218425"/>
                  <a:gd name="connsiteY11" fmla="*/ 35761 h 419685"/>
                  <a:gd name="connsiteX12" fmla="*/ 147620 w 218425"/>
                  <a:gd name="connsiteY12" fmla="*/ 35904 h 419685"/>
                  <a:gd name="connsiteX13" fmla="*/ 148191 w 218425"/>
                  <a:gd name="connsiteY13" fmla="*/ 39766 h 419685"/>
                  <a:gd name="connsiteX14" fmla="*/ 152197 w 218425"/>
                  <a:gd name="connsiteY14" fmla="*/ 40338 h 419685"/>
                  <a:gd name="connsiteX15" fmla="*/ 215565 w 218425"/>
                  <a:gd name="connsiteY15" fmla="*/ 93836 h 419685"/>
                  <a:gd name="connsiteX16" fmla="*/ 211702 w 218425"/>
                  <a:gd name="connsiteY16" fmla="*/ 87256 h 419685"/>
                  <a:gd name="connsiteX17" fmla="*/ 209414 w 218425"/>
                  <a:gd name="connsiteY17" fmla="*/ 80962 h 419685"/>
                  <a:gd name="connsiteX18" fmla="*/ 208412 w 218425"/>
                  <a:gd name="connsiteY18" fmla="*/ 74239 h 419685"/>
                  <a:gd name="connsiteX19" fmla="*/ 207554 w 218425"/>
                  <a:gd name="connsiteY19" fmla="*/ 59791 h 419685"/>
                  <a:gd name="connsiteX20" fmla="*/ 204550 w 218425"/>
                  <a:gd name="connsiteY20" fmla="*/ 45630 h 419685"/>
                  <a:gd name="connsiteX21" fmla="*/ 201403 w 218425"/>
                  <a:gd name="connsiteY21" fmla="*/ 36190 h 419685"/>
                  <a:gd name="connsiteX22" fmla="*/ 200545 w 218425"/>
                  <a:gd name="connsiteY22" fmla="*/ 30182 h 419685"/>
                  <a:gd name="connsiteX23" fmla="*/ 198686 w 218425"/>
                  <a:gd name="connsiteY23" fmla="*/ 27178 h 419685"/>
                  <a:gd name="connsiteX24" fmla="*/ 196540 w 218425"/>
                  <a:gd name="connsiteY24" fmla="*/ 24317 h 419685"/>
                  <a:gd name="connsiteX25" fmla="*/ 191534 w 218425"/>
                  <a:gd name="connsiteY25" fmla="*/ 16879 h 419685"/>
                  <a:gd name="connsiteX26" fmla="*/ 189960 w 218425"/>
                  <a:gd name="connsiteY26" fmla="*/ 13875 h 419685"/>
                  <a:gd name="connsiteX27" fmla="*/ 188529 w 218425"/>
                  <a:gd name="connsiteY27" fmla="*/ 10728 h 419685"/>
                  <a:gd name="connsiteX28" fmla="*/ 186813 w 218425"/>
                  <a:gd name="connsiteY28" fmla="*/ 8154 h 419685"/>
                  <a:gd name="connsiteX29" fmla="*/ 183380 w 218425"/>
                  <a:gd name="connsiteY29" fmla="*/ 4720 h 419685"/>
                  <a:gd name="connsiteX30" fmla="*/ 182379 w 218425"/>
                  <a:gd name="connsiteY30" fmla="*/ 3290 h 419685"/>
                  <a:gd name="connsiteX31" fmla="*/ 181806 w 218425"/>
                  <a:gd name="connsiteY31" fmla="*/ 1287 h 419685"/>
                  <a:gd name="connsiteX32" fmla="*/ 180376 w 218425"/>
                  <a:gd name="connsiteY32" fmla="*/ 0 h 419685"/>
                  <a:gd name="connsiteX33" fmla="*/ 178659 w 218425"/>
                  <a:gd name="connsiteY33" fmla="*/ 0 h 419685"/>
                  <a:gd name="connsiteX34" fmla="*/ 173510 w 218425"/>
                  <a:gd name="connsiteY34" fmla="*/ 7152 h 419685"/>
                  <a:gd name="connsiteX35" fmla="*/ 170363 w 218425"/>
                  <a:gd name="connsiteY35" fmla="*/ 10871 h 419685"/>
                  <a:gd name="connsiteX36" fmla="*/ 169362 w 218425"/>
                  <a:gd name="connsiteY36" fmla="*/ 11443 h 419685"/>
                  <a:gd name="connsiteX37" fmla="*/ 166501 w 218425"/>
                  <a:gd name="connsiteY37" fmla="*/ 10871 h 419685"/>
                  <a:gd name="connsiteX38" fmla="*/ 165929 w 218425"/>
                  <a:gd name="connsiteY38" fmla="*/ 11872 h 419685"/>
                  <a:gd name="connsiteX39" fmla="*/ 167931 w 218425"/>
                  <a:gd name="connsiteY39" fmla="*/ 16164 h 419685"/>
                  <a:gd name="connsiteX40" fmla="*/ 169219 w 218425"/>
                  <a:gd name="connsiteY40" fmla="*/ 19597 h 419685"/>
                  <a:gd name="connsiteX41" fmla="*/ 169934 w 218425"/>
                  <a:gd name="connsiteY41" fmla="*/ 23173 h 419685"/>
                  <a:gd name="connsiteX42" fmla="*/ 169648 w 218425"/>
                  <a:gd name="connsiteY42" fmla="*/ 26177 h 419685"/>
                  <a:gd name="connsiteX43" fmla="*/ 166215 w 218425"/>
                  <a:gd name="connsiteY43" fmla="*/ 36333 h 419685"/>
                  <a:gd name="connsiteX44" fmla="*/ 160922 w 218425"/>
                  <a:gd name="connsiteY44" fmla="*/ 41196 h 419685"/>
                  <a:gd name="connsiteX45" fmla="*/ 157490 w 218425"/>
                  <a:gd name="connsiteY45" fmla="*/ 42484 h 419685"/>
                  <a:gd name="connsiteX46" fmla="*/ 154485 w 218425"/>
                  <a:gd name="connsiteY46" fmla="*/ 44629 h 419685"/>
                  <a:gd name="connsiteX47" fmla="*/ 152483 w 218425"/>
                  <a:gd name="connsiteY47" fmla="*/ 47633 h 419685"/>
                  <a:gd name="connsiteX48" fmla="*/ 150051 w 218425"/>
                  <a:gd name="connsiteY48" fmla="*/ 50065 h 419685"/>
                  <a:gd name="connsiteX49" fmla="*/ 148049 w 218425"/>
                  <a:gd name="connsiteY49" fmla="*/ 49636 h 419685"/>
                  <a:gd name="connsiteX50" fmla="*/ 145045 w 218425"/>
                  <a:gd name="connsiteY50" fmla="*/ 47061 h 419685"/>
                  <a:gd name="connsiteX51" fmla="*/ 143614 w 218425"/>
                  <a:gd name="connsiteY51" fmla="*/ 46203 h 419685"/>
                  <a:gd name="connsiteX52" fmla="*/ 141898 w 218425"/>
                  <a:gd name="connsiteY52" fmla="*/ 46775 h 419685"/>
                  <a:gd name="connsiteX53" fmla="*/ 140610 w 218425"/>
                  <a:gd name="connsiteY53" fmla="*/ 48205 h 419685"/>
                  <a:gd name="connsiteX54" fmla="*/ 139180 w 218425"/>
                  <a:gd name="connsiteY54" fmla="*/ 50351 h 419685"/>
                  <a:gd name="connsiteX55" fmla="*/ 138751 w 218425"/>
                  <a:gd name="connsiteY55" fmla="*/ 52639 h 419685"/>
                  <a:gd name="connsiteX56" fmla="*/ 139323 w 218425"/>
                  <a:gd name="connsiteY56" fmla="*/ 54213 h 419685"/>
                  <a:gd name="connsiteX57" fmla="*/ 142184 w 218425"/>
                  <a:gd name="connsiteY57" fmla="*/ 57360 h 419685"/>
                  <a:gd name="connsiteX58" fmla="*/ 141755 w 218425"/>
                  <a:gd name="connsiteY58" fmla="*/ 58075 h 419685"/>
                  <a:gd name="connsiteX59" fmla="*/ 140897 w 218425"/>
                  <a:gd name="connsiteY59" fmla="*/ 58647 h 419685"/>
                  <a:gd name="connsiteX60" fmla="*/ 140897 w 218425"/>
                  <a:gd name="connsiteY60" fmla="*/ 60507 h 419685"/>
                  <a:gd name="connsiteX61" fmla="*/ 135461 w 218425"/>
                  <a:gd name="connsiteY61" fmla="*/ 69805 h 419685"/>
                  <a:gd name="connsiteX62" fmla="*/ 136605 w 218425"/>
                  <a:gd name="connsiteY62" fmla="*/ 75097 h 419685"/>
                  <a:gd name="connsiteX63" fmla="*/ 141182 w 218425"/>
                  <a:gd name="connsiteY63" fmla="*/ 78959 h 419685"/>
                  <a:gd name="connsiteX64" fmla="*/ 138322 w 218425"/>
                  <a:gd name="connsiteY64" fmla="*/ 78101 h 419685"/>
                  <a:gd name="connsiteX65" fmla="*/ 135461 w 218425"/>
                  <a:gd name="connsiteY65" fmla="*/ 77815 h 419685"/>
                  <a:gd name="connsiteX66" fmla="*/ 133744 w 218425"/>
                  <a:gd name="connsiteY66" fmla="*/ 79102 h 419685"/>
                  <a:gd name="connsiteX67" fmla="*/ 132314 w 218425"/>
                  <a:gd name="connsiteY67" fmla="*/ 80962 h 419685"/>
                  <a:gd name="connsiteX68" fmla="*/ 130025 w 218425"/>
                  <a:gd name="connsiteY68" fmla="*/ 84681 h 419685"/>
                  <a:gd name="connsiteX69" fmla="*/ 128023 w 218425"/>
                  <a:gd name="connsiteY69" fmla="*/ 88543 h 419685"/>
                  <a:gd name="connsiteX70" fmla="*/ 126592 w 218425"/>
                  <a:gd name="connsiteY70" fmla="*/ 89115 h 419685"/>
                  <a:gd name="connsiteX71" fmla="*/ 125162 w 218425"/>
                  <a:gd name="connsiteY71" fmla="*/ 88686 h 419685"/>
                  <a:gd name="connsiteX72" fmla="*/ 125591 w 218425"/>
                  <a:gd name="connsiteY72" fmla="*/ 86540 h 419685"/>
                  <a:gd name="connsiteX73" fmla="*/ 126592 w 218425"/>
                  <a:gd name="connsiteY73" fmla="*/ 84967 h 419685"/>
                  <a:gd name="connsiteX74" fmla="*/ 127307 w 218425"/>
                  <a:gd name="connsiteY74" fmla="*/ 83393 h 419685"/>
                  <a:gd name="connsiteX75" fmla="*/ 127021 w 218425"/>
                  <a:gd name="connsiteY75" fmla="*/ 81677 h 419685"/>
                  <a:gd name="connsiteX76" fmla="*/ 126449 w 218425"/>
                  <a:gd name="connsiteY76" fmla="*/ 80104 h 419685"/>
                  <a:gd name="connsiteX77" fmla="*/ 125734 w 218425"/>
                  <a:gd name="connsiteY77" fmla="*/ 79817 h 419685"/>
                  <a:gd name="connsiteX78" fmla="*/ 123159 w 218425"/>
                  <a:gd name="connsiteY78" fmla="*/ 81677 h 419685"/>
                  <a:gd name="connsiteX79" fmla="*/ 122158 w 218425"/>
                  <a:gd name="connsiteY79" fmla="*/ 83393 h 419685"/>
                  <a:gd name="connsiteX80" fmla="*/ 121014 w 218425"/>
                  <a:gd name="connsiteY80" fmla="*/ 87113 h 419685"/>
                  <a:gd name="connsiteX81" fmla="*/ 118582 w 218425"/>
                  <a:gd name="connsiteY81" fmla="*/ 90260 h 419685"/>
                  <a:gd name="connsiteX82" fmla="*/ 115435 w 218425"/>
                  <a:gd name="connsiteY82" fmla="*/ 93550 h 419685"/>
                  <a:gd name="connsiteX83" fmla="*/ 115435 w 218425"/>
                  <a:gd name="connsiteY83" fmla="*/ 94980 h 419685"/>
                  <a:gd name="connsiteX84" fmla="*/ 115864 w 218425"/>
                  <a:gd name="connsiteY84" fmla="*/ 96410 h 419685"/>
                  <a:gd name="connsiteX85" fmla="*/ 116722 w 218425"/>
                  <a:gd name="connsiteY85" fmla="*/ 98127 h 419685"/>
                  <a:gd name="connsiteX86" fmla="*/ 116722 w 218425"/>
                  <a:gd name="connsiteY86" fmla="*/ 99986 h 419685"/>
                  <a:gd name="connsiteX87" fmla="*/ 115721 w 218425"/>
                  <a:gd name="connsiteY87" fmla="*/ 102275 h 419685"/>
                  <a:gd name="connsiteX88" fmla="*/ 114577 w 218425"/>
                  <a:gd name="connsiteY88" fmla="*/ 102990 h 419685"/>
                  <a:gd name="connsiteX89" fmla="*/ 113575 w 218425"/>
                  <a:gd name="connsiteY89" fmla="*/ 102847 h 419685"/>
                  <a:gd name="connsiteX90" fmla="*/ 113719 w 218425"/>
                  <a:gd name="connsiteY90" fmla="*/ 101989 h 419685"/>
                  <a:gd name="connsiteX91" fmla="*/ 112574 w 218425"/>
                  <a:gd name="connsiteY91" fmla="*/ 96410 h 419685"/>
                  <a:gd name="connsiteX92" fmla="*/ 111001 w 218425"/>
                  <a:gd name="connsiteY92" fmla="*/ 95695 h 419685"/>
                  <a:gd name="connsiteX93" fmla="*/ 109141 w 218425"/>
                  <a:gd name="connsiteY93" fmla="*/ 95981 h 419685"/>
                  <a:gd name="connsiteX94" fmla="*/ 102847 w 218425"/>
                  <a:gd name="connsiteY94" fmla="*/ 100702 h 419685"/>
                  <a:gd name="connsiteX95" fmla="*/ 96839 w 218425"/>
                  <a:gd name="connsiteY95" fmla="*/ 104707 h 419685"/>
                  <a:gd name="connsiteX96" fmla="*/ 94122 w 218425"/>
                  <a:gd name="connsiteY96" fmla="*/ 107425 h 419685"/>
                  <a:gd name="connsiteX97" fmla="*/ 92548 w 218425"/>
                  <a:gd name="connsiteY97" fmla="*/ 110858 h 419685"/>
                  <a:gd name="connsiteX98" fmla="*/ 92405 w 218425"/>
                  <a:gd name="connsiteY98" fmla="*/ 112431 h 419685"/>
                  <a:gd name="connsiteX99" fmla="*/ 92834 w 218425"/>
                  <a:gd name="connsiteY99" fmla="*/ 113861 h 419685"/>
                  <a:gd name="connsiteX100" fmla="*/ 95838 w 218425"/>
                  <a:gd name="connsiteY100" fmla="*/ 116436 h 419685"/>
                  <a:gd name="connsiteX101" fmla="*/ 94551 w 218425"/>
                  <a:gd name="connsiteY101" fmla="*/ 117295 h 419685"/>
                  <a:gd name="connsiteX102" fmla="*/ 93121 w 218425"/>
                  <a:gd name="connsiteY102" fmla="*/ 117152 h 419685"/>
                  <a:gd name="connsiteX103" fmla="*/ 91976 w 218425"/>
                  <a:gd name="connsiteY103" fmla="*/ 116722 h 419685"/>
                  <a:gd name="connsiteX104" fmla="*/ 88257 w 218425"/>
                  <a:gd name="connsiteY104" fmla="*/ 111859 h 419685"/>
                  <a:gd name="connsiteX105" fmla="*/ 87256 w 218425"/>
                  <a:gd name="connsiteY105" fmla="*/ 111573 h 419685"/>
                  <a:gd name="connsiteX106" fmla="*/ 82678 w 218425"/>
                  <a:gd name="connsiteY106" fmla="*/ 112860 h 419685"/>
                  <a:gd name="connsiteX107" fmla="*/ 79102 w 218425"/>
                  <a:gd name="connsiteY107" fmla="*/ 113432 h 419685"/>
                  <a:gd name="connsiteX108" fmla="*/ 73524 w 218425"/>
                  <a:gd name="connsiteY108" fmla="*/ 113861 h 419685"/>
                  <a:gd name="connsiteX109" fmla="*/ 72379 w 218425"/>
                  <a:gd name="connsiteY109" fmla="*/ 114577 h 419685"/>
                  <a:gd name="connsiteX110" fmla="*/ 71807 w 218425"/>
                  <a:gd name="connsiteY110" fmla="*/ 116007 h 419685"/>
                  <a:gd name="connsiteX111" fmla="*/ 71378 w 218425"/>
                  <a:gd name="connsiteY111" fmla="*/ 117867 h 419685"/>
                  <a:gd name="connsiteX112" fmla="*/ 70520 w 218425"/>
                  <a:gd name="connsiteY112" fmla="*/ 119297 h 419685"/>
                  <a:gd name="connsiteX113" fmla="*/ 68803 w 218425"/>
                  <a:gd name="connsiteY113" fmla="*/ 119011 h 419685"/>
                  <a:gd name="connsiteX114" fmla="*/ 67087 w 218425"/>
                  <a:gd name="connsiteY114" fmla="*/ 119011 h 419685"/>
                  <a:gd name="connsiteX115" fmla="*/ 62796 w 218425"/>
                  <a:gd name="connsiteY115" fmla="*/ 120584 h 419685"/>
                  <a:gd name="connsiteX116" fmla="*/ 61651 w 218425"/>
                  <a:gd name="connsiteY116" fmla="*/ 119726 h 419685"/>
                  <a:gd name="connsiteX117" fmla="*/ 60650 w 218425"/>
                  <a:gd name="connsiteY117" fmla="*/ 118296 h 419685"/>
                  <a:gd name="connsiteX118" fmla="*/ 59220 w 218425"/>
                  <a:gd name="connsiteY118" fmla="*/ 117867 h 419685"/>
                  <a:gd name="connsiteX119" fmla="*/ 57503 w 218425"/>
                  <a:gd name="connsiteY119" fmla="*/ 118868 h 419685"/>
                  <a:gd name="connsiteX120" fmla="*/ 53784 w 218425"/>
                  <a:gd name="connsiteY120" fmla="*/ 122301 h 419685"/>
                  <a:gd name="connsiteX121" fmla="*/ 51066 w 218425"/>
                  <a:gd name="connsiteY121" fmla="*/ 124160 h 419685"/>
                  <a:gd name="connsiteX122" fmla="*/ 49636 w 218425"/>
                  <a:gd name="connsiteY122" fmla="*/ 124876 h 419685"/>
                  <a:gd name="connsiteX123" fmla="*/ 38907 w 218425"/>
                  <a:gd name="connsiteY123" fmla="*/ 125734 h 419685"/>
                  <a:gd name="connsiteX124" fmla="*/ 36619 w 218425"/>
                  <a:gd name="connsiteY124" fmla="*/ 126163 h 419685"/>
                  <a:gd name="connsiteX125" fmla="*/ 35617 w 218425"/>
                  <a:gd name="connsiteY125" fmla="*/ 127021 h 419685"/>
                  <a:gd name="connsiteX126" fmla="*/ 35188 w 218425"/>
                  <a:gd name="connsiteY126" fmla="*/ 128452 h 419685"/>
                  <a:gd name="connsiteX127" fmla="*/ 34902 w 218425"/>
                  <a:gd name="connsiteY127" fmla="*/ 132171 h 419685"/>
                  <a:gd name="connsiteX128" fmla="*/ 35475 w 218425"/>
                  <a:gd name="connsiteY128" fmla="*/ 138608 h 419685"/>
                  <a:gd name="connsiteX129" fmla="*/ 35045 w 218425"/>
                  <a:gd name="connsiteY129" fmla="*/ 141039 h 419685"/>
                  <a:gd name="connsiteX130" fmla="*/ 21742 w 218425"/>
                  <a:gd name="connsiteY130" fmla="*/ 162353 h 419685"/>
                  <a:gd name="connsiteX131" fmla="*/ 20598 w 218425"/>
                  <a:gd name="connsiteY131" fmla="*/ 168218 h 419685"/>
                  <a:gd name="connsiteX132" fmla="*/ 22171 w 218425"/>
                  <a:gd name="connsiteY132" fmla="*/ 171651 h 419685"/>
                  <a:gd name="connsiteX133" fmla="*/ 22744 w 218425"/>
                  <a:gd name="connsiteY133" fmla="*/ 175227 h 419685"/>
                  <a:gd name="connsiteX134" fmla="*/ 22600 w 218425"/>
                  <a:gd name="connsiteY134" fmla="*/ 179232 h 419685"/>
                  <a:gd name="connsiteX135" fmla="*/ 23602 w 218425"/>
                  <a:gd name="connsiteY135" fmla="*/ 190246 h 419685"/>
                  <a:gd name="connsiteX136" fmla="*/ 25747 w 218425"/>
                  <a:gd name="connsiteY136" fmla="*/ 196969 h 419685"/>
                  <a:gd name="connsiteX137" fmla="*/ 27893 w 218425"/>
                  <a:gd name="connsiteY137" fmla="*/ 200545 h 419685"/>
                  <a:gd name="connsiteX138" fmla="*/ 29467 w 218425"/>
                  <a:gd name="connsiteY138" fmla="*/ 204407 h 419685"/>
                  <a:gd name="connsiteX139" fmla="*/ 29896 w 218425"/>
                  <a:gd name="connsiteY139" fmla="*/ 208269 h 419685"/>
                  <a:gd name="connsiteX140" fmla="*/ 29610 w 218425"/>
                  <a:gd name="connsiteY140" fmla="*/ 213562 h 419685"/>
                  <a:gd name="connsiteX141" fmla="*/ 29753 w 218425"/>
                  <a:gd name="connsiteY141" fmla="*/ 214849 h 419685"/>
                  <a:gd name="connsiteX142" fmla="*/ 34187 w 218425"/>
                  <a:gd name="connsiteY142" fmla="*/ 222001 h 419685"/>
                  <a:gd name="connsiteX143" fmla="*/ 36046 w 218425"/>
                  <a:gd name="connsiteY143" fmla="*/ 225864 h 419685"/>
                  <a:gd name="connsiteX144" fmla="*/ 36190 w 218425"/>
                  <a:gd name="connsiteY144" fmla="*/ 229726 h 419685"/>
                  <a:gd name="connsiteX145" fmla="*/ 35617 w 218425"/>
                  <a:gd name="connsiteY145" fmla="*/ 233588 h 419685"/>
                  <a:gd name="connsiteX146" fmla="*/ 34759 w 218425"/>
                  <a:gd name="connsiteY146" fmla="*/ 241312 h 419685"/>
                  <a:gd name="connsiteX147" fmla="*/ 34044 w 218425"/>
                  <a:gd name="connsiteY147" fmla="*/ 244888 h 419685"/>
                  <a:gd name="connsiteX148" fmla="*/ 33043 w 218425"/>
                  <a:gd name="connsiteY148" fmla="*/ 248321 h 419685"/>
                  <a:gd name="connsiteX149" fmla="*/ 29753 w 218425"/>
                  <a:gd name="connsiteY149" fmla="*/ 255616 h 419685"/>
                  <a:gd name="connsiteX150" fmla="*/ 26034 w 218425"/>
                  <a:gd name="connsiteY150" fmla="*/ 260766 h 419685"/>
                  <a:gd name="connsiteX151" fmla="*/ 24460 w 218425"/>
                  <a:gd name="connsiteY151" fmla="*/ 264199 h 419685"/>
                  <a:gd name="connsiteX152" fmla="*/ 19883 w 218425"/>
                  <a:gd name="connsiteY152" fmla="*/ 270779 h 419685"/>
                  <a:gd name="connsiteX153" fmla="*/ 18166 w 218425"/>
                  <a:gd name="connsiteY153" fmla="*/ 277359 h 419685"/>
                  <a:gd name="connsiteX154" fmla="*/ 16450 w 218425"/>
                  <a:gd name="connsiteY154" fmla="*/ 280505 h 419685"/>
                  <a:gd name="connsiteX155" fmla="*/ 13589 w 218425"/>
                  <a:gd name="connsiteY155" fmla="*/ 282937 h 419685"/>
                  <a:gd name="connsiteX156" fmla="*/ 10013 w 218425"/>
                  <a:gd name="connsiteY156" fmla="*/ 284081 h 419685"/>
                  <a:gd name="connsiteX157" fmla="*/ 7581 w 218425"/>
                  <a:gd name="connsiteY157" fmla="*/ 286084 h 419685"/>
                  <a:gd name="connsiteX158" fmla="*/ 5579 w 218425"/>
                  <a:gd name="connsiteY158" fmla="*/ 295239 h 419685"/>
                  <a:gd name="connsiteX159" fmla="*/ 4720 w 218425"/>
                  <a:gd name="connsiteY159" fmla="*/ 296812 h 419685"/>
                  <a:gd name="connsiteX160" fmla="*/ 3433 w 218425"/>
                  <a:gd name="connsiteY160" fmla="*/ 298100 h 419685"/>
                  <a:gd name="connsiteX161" fmla="*/ 2575 w 218425"/>
                  <a:gd name="connsiteY161" fmla="*/ 299673 h 419685"/>
                  <a:gd name="connsiteX162" fmla="*/ 2289 w 218425"/>
                  <a:gd name="connsiteY162" fmla="*/ 301533 h 419685"/>
                  <a:gd name="connsiteX163" fmla="*/ 1001 w 218425"/>
                  <a:gd name="connsiteY163" fmla="*/ 304108 h 419685"/>
                  <a:gd name="connsiteX164" fmla="*/ 286 w 218425"/>
                  <a:gd name="connsiteY164" fmla="*/ 307826 h 419685"/>
                  <a:gd name="connsiteX165" fmla="*/ 0 w 218425"/>
                  <a:gd name="connsiteY165" fmla="*/ 314979 h 419685"/>
                  <a:gd name="connsiteX166" fmla="*/ 286 w 218425"/>
                  <a:gd name="connsiteY166" fmla="*/ 318412 h 419685"/>
                  <a:gd name="connsiteX167" fmla="*/ 2289 w 218425"/>
                  <a:gd name="connsiteY167" fmla="*/ 328139 h 419685"/>
                  <a:gd name="connsiteX168" fmla="*/ 3147 w 218425"/>
                  <a:gd name="connsiteY168" fmla="*/ 331286 h 419685"/>
                  <a:gd name="connsiteX169" fmla="*/ 4434 w 218425"/>
                  <a:gd name="connsiteY169" fmla="*/ 334289 h 419685"/>
                  <a:gd name="connsiteX170" fmla="*/ 9584 w 218425"/>
                  <a:gd name="connsiteY170" fmla="*/ 340440 h 419685"/>
                  <a:gd name="connsiteX171" fmla="*/ 11014 w 218425"/>
                  <a:gd name="connsiteY171" fmla="*/ 343873 h 419685"/>
                  <a:gd name="connsiteX172" fmla="*/ 11730 w 218425"/>
                  <a:gd name="connsiteY172" fmla="*/ 347592 h 419685"/>
                  <a:gd name="connsiteX173" fmla="*/ 13589 w 218425"/>
                  <a:gd name="connsiteY173" fmla="*/ 351168 h 419685"/>
                  <a:gd name="connsiteX174" fmla="*/ 14304 w 218425"/>
                  <a:gd name="connsiteY174" fmla="*/ 354602 h 419685"/>
                  <a:gd name="connsiteX175" fmla="*/ 12588 w 218425"/>
                  <a:gd name="connsiteY175" fmla="*/ 357748 h 419685"/>
                  <a:gd name="connsiteX176" fmla="*/ 12015 w 218425"/>
                  <a:gd name="connsiteY176" fmla="*/ 361325 h 419685"/>
                  <a:gd name="connsiteX177" fmla="*/ 12445 w 218425"/>
                  <a:gd name="connsiteY177" fmla="*/ 368906 h 419685"/>
                  <a:gd name="connsiteX178" fmla="*/ 12301 w 218425"/>
                  <a:gd name="connsiteY178" fmla="*/ 373054 h 419685"/>
                  <a:gd name="connsiteX179" fmla="*/ 12731 w 218425"/>
                  <a:gd name="connsiteY179" fmla="*/ 379205 h 419685"/>
                  <a:gd name="connsiteX180" fmla="*/ 13303 w 218425"/>
                  <a:gd name="connsiteY180" fmla="*/ 381064 h 419685"/>
                  <a:gd name="connsiteX181" fmla="*/ 18309 w 218425"/>
                  <a:gd name="connsiteY181" fmla="*/ 386786 h 419685"/>
                  <a:gd name="connsiteX182" fmla="*/ 20026 w 218425"/>
                  <a:gd name="connsiteY182" fmla="*/ 390076 h 419685"/>
                  <a:gd name="connsiteX183" fmla="*/ 21027 w 218425"/>
                  <a:gd name="connsiteY183" fmla="*/ 394796 h 419685"/>
                  <a:gd name="connsiteX184" fmla="*/ 22458 w 218425"/>
                  <a:gd name="connsiteY184" fmla="*/ 397228 h 419685"/>
                  <a:gd name="connsiteX185" fmla="*/ 23030 w 218425"/>
                  <a:gd name="connsiteY185" fmla="*/ 399374 h 419685"/>
                  <a:gd name="connsiteX186" fmla="*/ 23888 w 218425"/>
                  <a:gd name="connsiteY186" fmla="*/ 401376 h 419685"/>
                  <a:gd name="connsiteX187" fmla="*/ 25176 w 218425"/>
                  <a:gd name="connsiteY187" fmla="*/ 402234 h 419685"/>
                  <a:gd name="connsiteX188" fmla="*/ 30611 w 218425"/>
                  <a:gd name="connsiteY188" fmla="*/ 405238 h 419685"/>
                  <a:gd name="connsiteX189" fmla="*/ 33329 w 218425"/>
                  <a:gd name="connsiteY189" fmla="*/ 408671 h 419685"/>
                  <a:gd name="connsiteX190" fmla="*/ 35188 w 218425"/>
                  <a:gd name="connsiteY190" fmla="*/ 409530 h 419685"/>
                  <a:gd name="connsiteX191" fmla="*/ 37191 w 218425"/>
                  <a:gd name="connsiteY191" fmla="*/ 410102 h 419685"/>
                  <a:gd name="connsiteX192" fmla="*/ 43914 w 218425"/>
                  <a:gd name="connsiteY192" fmla="*/ 410960 h 419685"/>
                  <a:gd name="connsiteX193" fmla="*/ 47490 w 218425"/>
                  <a:gd name="connsiteY193" fmla="*/ 412104 h 419685"/>
                  <a:gd name="connsiteX194" fmla="*/ 56645 w 218425"/>
                  <a:gd name="connsiteY194" fmla="*/ 418827 h 419685"/>
                  <a:gd name="connsiteX195" fmla="*/ 59362 w 218425"/>
                  <a:gd name="connsiteY195" fmla="*/ 419686 h 419685"/>
                  <a:gd name="connsiteX196" fmla="*/ 68517 w 218425"/>
                  <a:gd name="connsiteY196" fmla="*/ 419400 h 419685"/>
                  <a:gd name="connsiteX197" fmla="*/ 71378 w 218425"/>
                  <a:gd name="connsiteY197" fmla="*/ 418255 h 419685"/>
                  <a:gd name="connsiteX198" fmla="*/ 73953 w 218425"/>
                  <a:gd name="connsiteY198" fmla="*/ 416395 h 419685"/>
                  <a:gd name="connsiteX199" fmla="*/ 80819 w 218425"/>
                  <a:gd name="connsiteY199" fmla="*/ 412390 h 419685"/>
                  <a:gd name="connsiteX200" fmla="*/ 87971 w 218425"/>
                  <a:gd name="connsiteY200" fmla="*/ 408814 h 419685"/>
                  <a:gd name="connsiteX201" fmla="*/ 94837 w 218425"/>
                  <a:gd name="connsiteY201" fmla="*/ 406955 h 419685"/>
                  <a:gd name="connsiteX202" fmla="*/ 101989 w 218425"/>
                  <a:gd name="connsiteY202" fmla="*/ 406812 h 419685"/>
                  <a:gd name="connsiteX203" fmla="*/ 105136 w 218425"/>
                  <a:gd name="connsiteY203" fmla="*/ 406097 h 419685"/>
                  <a:gd name="connsiteX204" fmla="*/ 111430 w 218425"/>
                  <a:gd name="connsiteY204" fmla="*/ 402807 h 419685"/>
                  <a:gd name="connsiteX205" fmla="*/ 114291 w 218425"/>
                  <a:gd name="connsiteY205" fmla="*/ 400518 h 419685"/>
                  <a:gd name="connsiteX206" fmla="*/ 118582 w 218425"/>
                  <a:gd name="connsiteY206" fmla="*/ 394367 h 419685"/>
                  <a:gd name="connsiteX207" fmla="*/ 121443 w 218425"/>
                  <a:gd name="connsiteY207" fmla="*/ 387215 h 419685"/>
                  <a:gd name="connsiteX208" fmla="*/ 122587 w 218425"/>
                  <a:gd name="connsiteY208" fmla="*/ 383353 h 419685"/>
                  <a:gd name="connsiteX209" fmla="*/ 123302 w 218425"/>
                  <a:gd name="connsiteY209" fmla="*/ 379348 h 419685"/>
                  <a:gd name="connsiteX210" fmla="*/ 124447 w 218425"/>
                  <a:gd name="connsiteY210" fmla="*/ 376201 h 419685"/>
                  <a:gd name="connsiteX211" fmla="*/ 126163 w 218425"/>
                  <a:gd name="connsiteY211" fmla="*/ 373197 h 419685"/>
                  <a:gd name="connsiteX212" fmla="*/ 130168 w 218425"/>
                  <a:gd name="connsiteY212" fmla="*/ 365186 h 419685"/>
                  <a:gd name="connsiteX213" fmla="*/ 131027 w 218425"/>
                  <a:gd name="connsiteY213" fmla="*/ 361467 h 419685"/>
                  <a:gd name="connsiteX214" fmla="*/ 131456 w 218425"/>
                  <a:gd name="connsiteY214" fmla="*/ 357605 h 419685"/>
                  <a:gd name="connsiteX215" fmla="*/ 135604 w 218425"/>
                  <a:gd name="connsiteY215" fmla="*/ 344874 h 419685"/>
                  <a:gd name="connsiteX216" fmla="*/ 137606 w 218425"/>
                  <a:gd name="connsiteY216" fmla="*/ 337150 h 419685"/>
                  <a:gd name="connsiteX217" fmla="*/ 139180 w 218425"/>
                  <a:gd name="connsiteY217" fmla="*/ 329426 h 419685"/>
                  <a:gd name="connsiteX218" fmla="*/ 140753 w 218425"/>
                  <a:gd name="connsiteY218" fmla="*/ 320557 h 419685"/>
                  <a:gd name="connsiteX219" fmla="*/ 141612 w 218425"/>
                  <a:gd name="connsiteY219" fmla="*/ 318269 h 419685"/>
                  <a:gd name="connsiteX220" fmla="*/ 148907 w 218425"/>
                  <a:gd name="connsiteY220" fmla="*/ 300961 h 419685"/>
                  <a:gd name="connsiteX221" fmla="*/ 154199 w 218425"/>
                  <a:gd name="connsiteY221" fmla="*/ 285369 h 419685"/>
                  <a:gd name="connsiteX222" fmla="*/ 157775 w 218425"/>
                  <a:gd name="connsiteY222" fmla="*/ 271208 h 419685"/>
                  <a:gd name="connsiteX223" fmla="*/ 161924 w 218425"/>
                  <a:gd name="connsiteY223" fmla="*/ 257333 h 419685"/>
                  <a:gd name="connsiteX224" fmla="*/ 164928 w 218425"/>
                  <a:gd name="connsiteY224" fmla="*/ 249465 h 419685"/>
                  <a:gd name="connsiteX225" fmla="*/ 167645 w 218425"/>
                  <a:gd name="connsiteY225" fmla="*/ 241598 h 419685"/>
                  <a:gd name="connsiteX226" fmla="*/ 171221 w 218425"/>
                  <a:gd name="connsiteY226" fmla="*/ 228438 h 419685"/>
                  <a:gd name="connsiteX227" fmla="*/ 175513 w 218425"/>
                  <a:gd name="connsiteY227" fmla="*/ 215707 h 419685"/>
                  <a:gd name="connsiteX228" fmla="*/ 179804 w 218425"/>
                  <a:gd name="connsiteY228" fmla="*/ 205551 h 419685"/>
                  <a:gd name="connsiteX229" fmla="*/ 182665 w 218425"/>
                  <a:gd name="connsiteY229" fmla="*/ 197827 h 419685"/>
                  <a:gd name="connsiteX230" fmla="*/ 184667 w 218425"/>
                  <a:gd name="connsiteY230" fmla="*/ 191390 h 419685"/>
                  <a:gd name="connsiteX231" fmla="*/ 188100 w 218425"/>
                  <a:gd name="connsiteY231" fmla="*/ 177801 h 419685"/>
                  <a:gd name="connsiteX232" fmla="*/ 188529 w 218425"/>
                  <a:gd name="connsiteY232" fmla="*/ 170649 h 419685"/>
                  <a:gd name="connsiteX233" fmla="*/ 186813 w 218425"/>
                  <a:gd name="connsiteY233" fmla="*/ 160636 h 419685"/>
                  <a:gd name="connsiteX234" fmla="*/ 187242 w 218425"/>
                  <a:gd name="connsiteY234" fmla="*/ 157346 h 419685"/>
                  <a:gd name="connsiteX235" fmla="*/ 189960 w 218425"/>
                  <a:gd name="connsiteY235" fmla="*/ 150909 h 419685"/>
                  <a:gd name="connsiteX236" fmla="*/ 191676 w 218425"/>
                  <a:gd name="connsiteY236" fmla="*/ 147762 h 419685"/>
                  <a:gd name="connsiteX237" fmla="*/ 192964 w 218425"/>
                  <a:gd name="connsiteY237" fmla="*/ 146618 h 419685"/>
                  <a:gd name="connsiteX238" fmla="*/ 196111 w 218425"/>
                  <a:gd name="connsiteY238" fmla="*/ 145331 h 419685"/>
                  <a:gd name="connsiteX239" fmla="*/ 196969 w 218425"/>
                  <a:gd name="connsiteY239" fmla="*/ 144329 h 419685"/>
                  <a:gd name="connsiteX240" fmla="*/ 196111 w 218425"/>
                  <a:gd name="connsiteY240" fmla="*/ 142613 h 419685"/>
                  <a:gd name="connsiteX241" fmla="*/ 195968 w 218425"/>
                  <a:gd name="connsiteY241" fmla="*/ 140897 h 419685"/>
                  <a:gd name="connsiteX242" fmla="*/ 198256 w 218425"/>
                  <a:gd name="connsiteY242" fmla="*/ 137750 h 419685"/>
                  <a:gd name="connsiteX243" fmla="*/ 199115 w 218425"/>
                  <a:gd name="connsiteY243" fmla="*/ 134174 h 419685"/>
                  <a:gd name="connsiteX244" fmla="*/ 198828 w 218425"/>
                  <a:gd name="connsiteY244" fmla="*/ 127021 h 419685"/>
                  <a:gd name="connsiteX245" fmla="*/ 197398 w 218425"/>
                  <a:gd name="connsiteY245" fmla="*/ 124018 h 419685"/>
                  <a:gd name="connsiteX246" fmla="*/ 196111 w 218425"/>
                  <a:gd name="connsiteY246" fmla="*/ 122873 h 419685"/>
                  <a:gd name="connsiteX247" fmla="*/ 195252 w 218425"/>
                  <a:gd name="connsiteY247" fmla="*/ 121443 h 419685"/>
                  <a:gd name="connsiteX248" fmla="*/ 195252 w 218425"/>
                  <a:gd name="connsiteY248" fmla="*/ 116866 h 419685"/>
                  <a:gd name="connsiteX249" fmla="*/ 194823 w 218425"/>
                  <a:gd name="connsiteY249" fmla="*/ 113290 h 419685"/>
                  <a:gd name="connsiteX250" fmla="*/ 193965 w 218425"/>
                  <a:gd name="connsiteY250" fmla="*/ 109713 h 419685"/>
                  <a:gd name="connsiteX251" fmla="*/ 193393 w 218425"/>
                  <a:gd name="connsiteY251" fmla="*/ 105708 h 419685"/>
                  <a:gd name="connsiteX252" fmla="*/ 193822 w 218425"/>
                  <a:gd name="connsiteY252" fmla="*/ 104278 h 419685"/>
                  <a:gd name="connsiteX253" fmla="*/ 196254 w 218425"/>
                  <a:gd name="connsiteY253" fmla="*/ 102132 h 419685"/>
                  <a:gd name="connsiteX254" fmla="*/ 199544 w 218425"/>
                  <a:gd name="connsiteY254" fmla="*/ 101846 h 419685"/>
                  <a:gd name="connsiteX255" fmla="*/ 200688 w 218425"/>
                  <a:gd name="connsiteY255" fmla="*/ 102418 h 419685"/>
                  <a:gd name="connsiteX256" fmla="*/ 201689 w 218425"/>
                  <a:gd name="connsiteY256" fmla="*/ 105994 h 419685"/>
                  <a:gd name="connsiteX257" fmla="*/ 204550 w 218425"/>
                  <a:gd name="connsiteY257" fmla="*/ 113003 h 419685"/>
                  <a:gd name="connsiteX258" fmla="*/ 206839 w 218425"/>
                  <a:gd name="connsiteY258" fmla="*/ 116007 h 419685"/>
                  <a:gd name="connsiteX259" fmla="*/ 209557 w 218425"/>
                  <a:gd name="connsiteY259" fmla="*/ 117867 h 419685"/>
                  <a:gd name="connsiteX260" fmla="*/ 210272 w 218425"/>
                  <a:gd name="connsiteY260" fmla="*/ 118010 h 419685"/>
                  <a:gd name="connsiteX261" fmla="*/ 211845 w 218425"/>
                  <a:gd name="connsiteY261" fmla="*/ 116150 h 419685"/>
                  <a:gd name="connsiteX262" fmla="*/ 212704 w 218425"/>
                  <a:gd name="connsiteY262" fmla="*/ 114863 h 419685"/>
                  <a:gd name="connsiteX263" fmla="*/ 216136 w 218425"/>
                  <a:gd name="connsiteY263" fmla="*/ 107854 h 419685"/>
                  <a:gd name="connsiteX264" fmla="*/ 218425 w 218425"/>
                  <a:gd name="connsiteY264" fmla="*/ 100415 h 419685"/>
                  <a:gd name="connsiteX265" fmla="*/ 215565 w 218425"/>
                  <a:gd name="connsiteY265" fmla="*/ 93836 h 41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218425" h="419685">
                    <a:moveTo>
                      <a:pt x="197970" y="148764"/>
                    </a:moveTo>
                    <a:lnTo>
                      <a:pt x="196969" y="153484"/>
                    </a:lnTo>
                    <a:lnTo>
                      <a:pt x="200402" y="147762"/>
                    </a:lnTo>
                    <a:lnTo>
                      <a:pt x="202977" y="141326"/>
                    </a:lnTo>
                    <a:lnTo>
                      <a:pt x="201832" y="141898"/>
                    </a:lnTo>
                    <a:lnTo>
                      <a:pt x="197970" y="148764"/>
                    </a:lnTo>
                    <a:close/>
                    <a:moveTo>
                      <a:pt x="152197" y="40338"/>
                    </a:moveTo>
                    <a:lnTo>
                      <a:pt x="152197" y="39193"/>
                    </a:lnTo>
                    <a:lnTo>
                      <a:pt x="152483" y="37477"/>
                    </a:lnTo>
                    <a:lnTo>
                      <a:pt x="151196" y="34044"/>
                    </a:lnTo>
                    <a:lnTo>
                      <a:pt x="150051" y="34187"/>
                    </a:lnTo>
                    <a:lnTo>
                      <a:pt x="149622" y="35761"/>
                    </a:lnTo>
                    <a:lnTo>
                      <a:pt x="147620" y="35904"/>
                    </a:lnTo>
                    <a:lnTo>
                      <a:pt x="148191" y="39766"/>
                    </a:lnTo>
                    <a:lnTo>
                      <a:pt x="152197" y="40338"/>
                    </a:lnTo>
                    <a:close/>
                    <a:moveTo>
                      <a:pt x="215565" y="93836"/>
                    </a:moveTo>
                    <a:lnTo>
                      <a:pt x="211702" y="87256"/>
                    </a:lnTo>
                    <a:lnTo>
                      <a:pt x="209414" y="80962"/>
                    </a:lnTo>
                    <a:lnTo>
                      <a:pt x="208412" y="74239"/>
                    </a:lnTo>
                    <a:lnTo>
                      <a:pt x="207554" y="59791"/>
                    </a:lnTo>
                    <a:lnTo>
                      <a:pt x="204550" y="45630"/>
                    </a:lnTo>
                    <a:lnTo>
                      <a:pt x="201403" y="36190"/>
                    </a:lnTo>
                    <a:lnTo>
                      <a:pt x="200545" y="30182"/>
                    </a:lnTo>
                    <a:lnTo>
                      <a:pt x="198686" y="27178"/>
                    </a:lnTo>
                    <a:lnTo>
                      <a:pt x="196540" y="24317"/>
                    </a:lnTo>
                    <a:lnTo>
                      <a:pt x="191534" y="16879"/>
                    </a:lnTo>
                    <a:lnTo>
                      <a:pt x="189960" y="13875"/>
                    </a:lnTo>
                    <a:lnTo>
                      <a:pt x="188529" y="10728"/>
                    </a:lnTo>
                    <a:lnTo>
                      <a:pt x="186813" y="8154"/>
                    </a:lnTo>
                    <a:lnTo>
                      <a:pt x="183380" y="4720"/>
                    </a:lnTo>
                    <a:lnTo>
                      <a:pt x="182379" y="3290"/>
                    </a:lnTo>
                    <a:lnTo>
                      <a:pt x="181806" y="1287"/>
                    </a:lnTo>
                    <a:lnTo>
                      <a:pt x="180376" y="0"/>
                    </a:lnTo>
                    <a:lnTo>
                      <a:pt x="178659" y="0"/>
                    </a:lnTo>
                    <a:lnTo>
                      <a:pt x="173510" y="7152"/>
                    </a:lnTo>
                    <a:lnTo>
                      <a:pt x="170363" y="10871"/>
                    </a:lnTo>
                    <a:lnTo>
                      <a:pt x="169362" y="11443"/>
                    </a:lnTo>
                    <a:lnTo>
                      <a:pt x="166501" y="10871"/>
                    </a:lnTo>
                    <a:lnTo>
                      <a:pt x="165929" y="11872"/>
                    </a:lnTo>
                    <a:lnTo>
                      <a:pt x="167931" y="16164"/>
                    </a:lnTo>
                    <a:lnTo>
                      <a:pt x="169219" y="19597"/>
                    </a:lnTo>
                    <a:lnTo>
                      <a:pt x="169934" y="23173"/>
                    </a:lnTo>
                    <a:lnTo>
                      <a:pt x="169648" y="26177"/>
                    </a:lnTo>
                    <a:lnTo>
                      <a:pt x="166215" y="36333"/>
                    </a:lnTo>
                    <a:lnTo>
                      <a:pt x="160922" y="41196"/>
                    </a:lnTo>
                    <a:lnTo>
                      <a:pt x="157490" y="42484"/>
                    </a:lnTo>
                    <a:lnTo>
                      <a:pt x="154485" y="44629"/>
                    </a:lnTo>
                    <a:lnTo>
                      <a:pt x="152483" y="47633"/>
                    </a:lnTo>
                    <a:lnTo>
                      <a:pt x="150051" y="50065"/>
                    </a:lnTo>
                    <a:lnTo>
                      <a:pt x="148049" y="49636"/>
                    </a:lnTo>
                    <a:lnTo>
                      <a:pt x="145045" y="47061"/>
                    </a:lnTo>
                    <a:lnTo>
                      <a:pt x="143614" y="46203"/>
                    </a:lnTo>
                    <a:lnTo>
                      <a:pt x="141898" y="46775"/>
                    </a:lnTo>
                    <a:lnTo>
                      <a:pt x="140610" y="48205"/>
                    </a:lnTo>
                    <a:lnTo>
                      <a:pt x="139180" y="50351"/>
                    </a:lnTo>
                    <a:lnTo>
                      <a:pt x="138751" y="52639"/>
                    </a:lnTo>
                    <a:lnTo>
                      <a:pt x="139323" y="54213"/>
                    </a:lnTo>
                    <a:lnTo>
                      <a:pt x="142184" y="57360"/>
                    </a:lnTo>
                    <a:lnTo>
                      <a:pt x="141755" y="58075"/>
                    </a:lnTo>
                    <a:lnTo>
                      <a:pt x="140897" y="58647"/>
                    </a:lnTo>
                    <a:lnTo>
                      <a:pt x="140897" y="60507"/>
                    </a:lnTo>
                    <a:lnTo>
                      <a:pt x="135461" y="69805"/>
                    </a:lnTo>
                    <a:lnTo>
                      <a:pt x="136605" y="75097"/>
                    </a:lnTo>
                    <a:lnTo>
                      <a:pt x="141182" y="78959"/>
                    </a:lnTo>
                    <a:lnTo>
                      <a:pt x="138322" y="78101"/>
                    </a:lnTo>
                    <a:lnTo>
                      <a:pt x="135461" y="77815"/>
                    </a:lnTo>
                    <a:lnTo>
                      <a:pt x="133744" y="79102"/>
                    </a:lnTo>
                    <a:lnTo>
                      <a:pt x="132314" y="80962"/>
                    </a:lnTo>
                    <a:lnTo>
                      <a:pt x="130025" y="84681"/>
                    </a:lnTo>
                    <a:lnTo>
                      <a:pt x="128023" y="88543"/>
                    </a:lnTo>
                    <a:lnTo>
                      <a:pt x="126592" y="89115"/>
                    </a:lnTo>
                    <a:lnTo>
                      <a:pt x="125162" y="88686"/>
                    </a:lnTo>
                    <a:lnTo>
                      <a:pt x="125591" y="86540"/>
                    </a:lnTo>
                    <a:lnTo>
                      <a:pt x="126592" y="84967"/>
                    </a:lnTo>
                    <a:lnTo>
                      <a:pt x="127307" y="83393"/>
                    </a:lnTo>
                    <a:lnTo>
                      <a:pt x="127021" y="81677"/>
                    </a:lnTo>
                    <a:lnTo>
                      <a:pt x="126449" y="80104"/>
                    </a:lnTo>
                    <a:lnTo>
                      <a:pt x="125734" y="79817"/>
                    </a:lnTo>
                    <a:lnTo>
                      <a:pt x="123159" y="81677"/>
                    </a:lnTo>
                    <a:lnTo>
                      <a:pt x="122158" y="83393"/>
                    </a:lnTo>
                    <a:lnTo>
                      <a:pt x="121014" y="87113"/>
                    </a:lnTo>
                    <a:lnTo>
                      <a:pt x="118582" y="90260"/>
                    </a:lnTo>
                    <a:lnTo>
                      <a:pt x="115435" y="93550"/>
                    </a:lnTo>
                    <a:lnTo>
                      <a:pt x="115435" y="94980"/>
                    </a:lnTo>
                    <a:lnTo>
                      <a:pt x="115864" y="96410"/>
                    </a:lnTo>
                    <a:lnTo>
                      <a:pt x="116722" y="98127"/>
                    </a:lnTo>
                    <a:lnTo>
                      <a:pt x="116722" y="99986"/>
                    </a:lnTo>
                    <a:lnTo>
                      <a:pt x="115721" y="102275"/>
                    </a:lnTo>
                    <a:lnTo>
                      <a:pt x="114577" y="102990"/>
                    </a:lnTo>
                    <a:lnTo>
                      <a:pt x="113575" y="102847"/>
                    </a:lnTo>
                    <a:lnTo>
                      <a:pt x="113719" y="101989"/>
                    </a:lnTo>
                    <a:lnTo>
                      <a:pt x="112574" y="96410"/>
                    </a:lnTo>
                    <a:lnTo>
                      <a:pt x="111001" y="95695"/>
                    </a:lnTo>
                    <a:lnTo>
                      <a:pt x="109141" y="95981"/>
                    </a:lnTo>
                    <a:lnTo>
                      <a:pt x="102847" y="100702"/>
                    </a:lnTo>
                    <a:lnTo>
                      <a:pt x="96839" y="104707"/>
                    </a:lnTo>
                    <a:lnTo>
                      <a:pt x="94122" y="107425"/>
                    </a:lnTo>
                    <a:lnTo>
                      <a:pt x="92548" y="110858"/>
                    </a:lnTo>
                    <a:lnTo>
                      <a:pt x="92405" y="112431"/>
                    </a:lnTo>
                    <a:lnTo>
                      <a:pt x="92834" y="113861"/>
                    </a:lnTo>
                    <a:lnTo>
                      <a:pt x="95838" y="116436"/>
                    </a:lnTo>
                    <a:lnTo>
                      <a:pt x="94551" y="117295"/>
                    </a:lnTo>
                    <a:lnTo>
                      <a:pt x="93121" y="117152"/>
                    </a:lnTo>
                    <a:lnTo>
                      <a:pt x="91976" y="116722"/>
                    </a:lnTo>
                    <a:lnTo>
                      <a:pt x="88257" y="111859"/>
                    </a:lnTo>
                    <a:lnTo>
                      <a:pt x="87256" y="111573"/>
                    </a:lnTo>
                    <a:lnTo>
                      <a:pt x="82678" y="112860"/>
                    </a:lnTo>
                    <a:lnTo>
                      <a:pt x="79102" y="113432"/>
                    </a:lnTo>
                    <a:lnTo>
                      <a:pt x="73524" y="113861"/>
                    </a:lnTo>
                    <a:lnTo>
                      <a:pt x="72379" y="114577"/>
                    </a:lnTo>
                    <a:lnTo>
                      <a:pt x="71807" y="116007"/>
                    </a:lnTo>
                    <a:lnTo>
                      <a:pt x="71378" y="117867"/>
                    </a:lnTo>
                    <a:lnTo>
                      <a:pt x="70520" y="119297"/>
                    </a:lnTo>
                    <a:lnTo>
                      <a:pt x="68803" y="119011"/>
                    </a:lnTo>
                    <a:lnTo>
                      <a:pt x="67087" y="119011"/>
                    </a:lnTo>
                    <a:lnTo>
                      <a:pt x="62796" y="120584"/>
                    </a:lnTo>
                    <a:lnTo>
                      <a:pt x="61651" y="119726"/>
                    </a:lnTo>
                    <a:lnTo>
                      <a:pt x="60650" y="118296"/>
                    </a:lnTo>
                    <a:lnTo>
                      <a:pt x="59220" y="117867"/>
                    </a:lnTo>
                    <a:lnTo>
                      <a:pt x="57503" y="118868"/>
                    </a:lnTo>
                    <a:lnTo>
                      <a:pt x="53784" y="122301"/>
                    </a:lnTo>
                    <a:lnTo>
                      <a:pt x="51066" y="124160"/>
                    </a:lnTo>
                    <a:lnTo>
                      <a:pt x="49636" y="124876"/>
                    </a:lnTo>
                    <a:lnTo>
                      <a:pt x="38907" y="125734"/>
                    </a:lnTo>
                    <a:lnTo>
                      <a:pt x="36619" y="126163"/>
                    </a:lnTo>
                    <a:lnTo>
                      <a:pt x="35617" y="127021"/>
                    </a:lnTo>
                    <a:lnTo>
                      <a:pt x="35188" y="128452"/>
                    </a:lnTo>
                    <a:lnTo>
                      <a:pt x="34902" y="132171"/>
                    </a:lnTo>
                    <a:lnTo>
                      <a:pt x="35475" y="138608"/>
                    </a:lnTo>
                    <a:lnTo>
                      <a:pt x="35045" y="141039"/>
                    </a:lnTo>
                    <a:lnTo>
                      <a:pt x="21742" y="162353"/>
                    </a:lnTo>
                    <a:lnTo>
                      <a:pt x="20598" y="168218"/>
                    </a:lnTo>
                    <a:lnTo>
                      <a:pt x="22171" y="171651"/>
                    </a:lnTo>
                    <a:lnTo>
                      <a:pt x="22744" y="175227"/>
                    </a:lnTo>
                    <a:lnTo>
                      <a:pt x="22600" y="179232"/>
                    </a:lnTo>
                    <a:lnTo>
                      <a:pt x="23602" y="190246"/>
                    </a:lnTo>
                    <a:lnTo>
                      <a:pt x="25747" y="196969"/>
                    </a:lnTo>
                    <a:lnTo>
                      <a:pt x="27893" y="200545"/>
                    </a:lnTo>
                    <a:lnTo>
                      <a:pt x="29467" y="204407"/>
                    </a:lnTo>
                    <a:lnTo>
                      <a:pt x="29896" y="208269"/>
                    </a:lnTo>
                    <a:lnTo>
                      <a:pt x="29610" y="213562"/>
                    </a:lnTo>
                    <a:lnTo>
                      <a:pt x="29753" y="214849"/>
                    </a:lnTo>
                    <a:lnTo>
                      <a:pt x="34187" y="222001"/>
                    </a:lnTo>
                    <a:lnTo>
                      <a:pt x="36046" y="225864"/>
                    </a:lnTo>
                    <a:lnTo>
                      <a:pt x="36190" y="229726"/>
                    </a:lnTo>
                    <a:lnTo>
                      <a:pt x="35617" y="233588"/>
                    </a:lnTo>
                    <a:lnTo>
                      <a:pt x="34759" y="241312"/>
                    </a:lnTo>
                    <a:lnTo>
                      <a:pt x="34044" y="244888"/>
                    </a:lnTo>
                    <a:lnTo>
                      <a:pt x="33043" y="248321"/>
                    </a:lnTo>
                    <a:lnTo>
                      <a:pt x="29753" y="255616"/>
                    </a:lnTo>
                    <a:lnTo>
                      <a:pt x="26034" y="260766"/>
                    </a:lnTo>
                    <a:lnTo>
                      <a:pt x="24460" y="264199"/>
                    </a:lnTo>
                    <a:lnTo>
                      <a:pt x="19883" y="270779"/>
                    </a:lnTo>
                    <a:lnTo>
                      <a:pt x="18166" y="277359"/>
                    </a:lnTo>
                    <a:lnTo>
                      <a:pt x="16450" y="280505"/>
                    </a:lnTo>
                    <a:lnTo>
                      <a:pt x="13589" y="282937"/>
                    </a:lnTo>
                    <a:lnTo>
                      <a:pt x="10013" y="284081"/>
                    </a:lnTo>
                    <a:lnTo>
                      <a:pt x="7581" y="286084"/>
                    </a:lnTo>
                    <a:lnTo>
                      <a:pt x="5579" y="295239"/>
                    </a:lnTo>
                    <a:lnTo>
                      <a:pt x="4720" y="296812"/>
                    </a:lnTo>
                    <a:lnTo>
                      <a:pt x="3433" y="298100"/>
                    </a:lnTo>
                    <a:lnTo>
                      <a:pt x="2575" y="299673"/>
                    </a:lnTo>
                    <a:lnTo>
                      <a:pt x="2289" y="301533"/>
                    </a:lnTo>
                    <a:lnTo>
                      <a:pt x="1001" y="304108"/>
                    </a:lnTo>
                    <a:lnTo>
                      <a:pt x="286" y="307826"/>
                    </a:lnTo>
                    <a:lnTo>
                      <a:pt x="0" y="314979"/>
                    </a:lnTo>
                    <a:lnTo>
                      <a:pt x="286" y="318412"/>
                    </a:lnTo>
                    <a:lnTo>
                      <a:pt x="2289" y="328139"/>
                    </a:lnTo>
                    <a:lnTo>
                      <a:pt x="3147" y="331286"/>
                    </a:lnTo>
                    <a:lnTo>
                      <a:pt x="4434" y="334289"/>
                    </a:lnTo>
                    <a:lnTo>
                      <a:pt x="9584" y="340440"/>
                    </a:lnTo>
                    <a:lnTo>
                      <a:pt x="11014" y="343873"/>
                    </a:lnTo>
                    <a:lnTo>
                      <a:pt x="11730" y="347592"/>
                    </a:lnTo>
                    <a:lnTo>
                      <a:pt x="13589" y="351168"/>
                    </a:lnTo>
                    <a:lnTo>
                      <a:pt x="14304" y="354602"/>
                    </a:lnTo>
                    <a:lnTo>
                      <a:pt x="12588" y="357748"/>
                    </a:lnTo>
                    <a:lnTo>
                      <a:pt x="12015" y="361325"/>
                    </a:lnTo>
                    <a:lnTo>
                      <a:pt x="12445" y="368906"/>
                    </a:lnTo>
                    <a:lnTo>
                      <a:pt x="12301" y="373054"/>
                    </a:lnTo>
                    <a:lnTo>
                      <a:pt x="12731" y="379205"/>
                    </a:lnTo>
                    <a:lnTo>
                      <a:pt x="13303" y="381064"/>
                    </a:lnTo>
                    <a:lnTo>
                      <a:pt x="18309" y="386786"/>
                    </a:lnTo>
                    <a:lnTo>
                      <a:pt x="20026" y="390076"/>
                    </a:lnTo>
                    <a:lnTo>
                      <a:pt x="21027" y="394796"/>
                    </a:lnTo>
                    <a:lnTo>
                      <a:pt x="22458" y="397228"/>
                    </a:lnTo>
                    <a:lnTo>
                      <a:pt x="23030" y="399374"/>
                    </a:lnTo>
                    <a:lnTo>
                      <a:pt x="23888" y="401376"/>
                    </a:lnTo>
                    <a:lnTo>
                      <a:pt x="25176" y="402234"/>
                    </a:lnTo>
                    <a:lnTo>
                      <a:pt x="30611" y="405238"/>
                    </a:lnTo>
                    <a:lnTo>
                      <a:pt x="33329" y="408671"/>
                    </a:lnTo>
                    <a:lnTo>
                      <a:pt x="35188" y="409530"/>
                    </a:lnTo>
                    <a:lnTo>
                      <a:pt x="37191" y="410102"/>
                    </a:lnTo>
                    <a:lnTo>
                      <a:pt x="43914" y="410960"/>
                    </a:lnTo>
                    <a:lnTo>
                      <a:pt x="47490" y="412104"/>
                    </a:lnTo>
                    <a:lnTo>
                      <a:pt x="56645" y="418827"/>
                    </a:lnTo>
                    <a:lnTo>
                      <a:pt x="59362" y="419686"/>
                    </a:lnTo>
                    <a:lnTo>
                      <a:pt x="68517" y="419400"/>
                    </a:lnTo>
                    <a:lnTo>
                      <a:pt x="71378" y="418255"/>
                    </a:lnTo>
                    <a:lnTo>
                      <a:pt x="73953" y="416395"/>
                    </a:lnTo>
                    <a:lnTo>
                      <a:pt x="80819" y="412390"/>
                    </a:lnTo>
                    <a:lnTo>
                      <a:pt x="87971" y="408814"/>
                    </a:lnTo>
                    <a:lnTo>
                      <a:pt x="94837" y="406955"/>
                    </a:lnTo>
                    <a:lnTo>
                      <a:pt x="101989" y="406812"/>
                    </a:lnTo>
                    <a:lnTo>
                      <a:pt x="105136" y="406097"/>
                    </a:lnTo>
                    <a:lnTo>
                      <a:pt x="111430" y="402807"/>
                    </a:lnTo>
                    <a:lnTo>
                      <a:pt x="114291" y="400518"/>
                    </a:lnTo>
                    <a:lnTo>
                      <a:pt x="118582" y="394367"/>
                    </a:lnTo>
                    <a:lnTo>
                      <a:pt x="121443" y="387215"/>
                    </a:lnTo>
                    <a:lnTo>
                      <a:pt x="122587" y="383353"/>
                    </a:lnTo>
                    <a:lnTo>
                      <a:pt x="123302" y="379348"/>
                    </a:lnTo>
                    <a:lnTo>
                      <a:pt x="124447" y="376201"/>
                    </a:lnTo>
                    <a:lnTo>
                      <a:pt x="126163" y="373197"/>
                    </a:lnTo>
                    <a:lnTo>
                      <a:pt x="130168" y="365186"/>
                    </a:lnTo>
                    <a:lnTo>
                      <a:pt x="131027" y="361467"/>
                    </a:lnTo>
                    <a:lnTo>
                      <a:pt x="131456" y="357605"/>
                    </a:lnTo>
                    <a:lnTo>
                      <a:pt x="135604" y="344874"/>
                    </a:lnTo>
                    <a:lnTo>
                      <a:pt x="137606" y="337150"/>
                    </a:lnTo>
                    <a:lnTo>
                      <a:pt x="139180" y="329426"/>
                    </a:lnTo>
                    <a:lnTo>
                      <a:pt x="140753" y="320557"/>
                    </a:lnTo>
                    <a:lnTo>
                      <a:pt x="141612" y="318269"/>
                    </a:lnTo>
                    <a:lnTo>
                      <a:pt x="148907" y="300961"/>
                    </a:lnTo>
                    <a:lnTo>
                      <a:pt x="154199" y="285369"/>
                    </a:lnTo>
                    <a:lnTo>
                      <a:pt x="157775" y="271208"/>
                    </a:lnTo>
                    <a:lnTo>
                      <a:pt x="161924" y="257333"/>
                    </a:lnTo>
                    <a:lnTo>
                      <a:pt x="164928" y="249465"/>
                    </a:lnTo>
                    <a:lnTo>
                      <a:pt x="167645" y="241598"/>
                    </a:lnTo>
                    <a:lnTo>
                      <a:pt x="171221" y="228438"/>
                    </a:lnTo>
                    <a:lnTo>
                      <a:pt x="175513" y="215707"/>
                    </a:lnTo>
                    <a:lnTo>
                      <a:pt x="179804" y="205551"/>
                    </a:lnTo>
                    <a:lnTo>
                      <a:pt x="182665" y="197827"/>
                    </a:lnTo>
                    <a:lnTo>
                      <a:pt x="184667" y="191390"/>
                    </a:lnTo>
                    <a:lnTo>
                      <a:pt x="188100" y="177801"/>
                    </a:lnTo>
                    <a:lnTo>
                      <a:pt x="188529" y="170649"/>
                    </a:lnTo>
                    <a:lnTo>
                      <a:pt x="186813" y="160636"/>
                    </a:lnTo>
                    <a:lnTo>
                      <a:pt x="187242" y="157346"/>
                    </a:lnTo>
                    <a:lnTo>
                      <a:pt x="189960" y="150909"/>
                    </a:lnTo>
                    <a:lnTo>
                      <a:pt x="191676" y="147762"/>
                    </a:lnTo>
                    <a:lnTo>
                      <a:pt x="192964" y="146618"/>
                    </a:lnTo>
                    <a:lnTo>
                      <a:pt x="196111" y="145331"/>
                    </a:lnTo>
                    <a:lnTo>
                      <a:pt x="196969" y="144329"/>
                    </a:lnTo>
                    <a:lnTo>
                      <a:pt x="196111" y="142613"/>
                    </a:lnTo>
                    <a:lnTo>
                      <a:pt x="195968" y="140897"/>
                    </a:lnTo>
                    <a:lnTo>
                      <a:pt x="198256" y="137750"/>
                    </a:lnTo>
                    <a:lnTo>
                      <a:pt x="199115" y="134174"/>
                    </a:lnTo>
                    <a:lnTo>
                      <a:pt x="198828" y="127021"/>
                    </a:lnTo>
                    <a:lnTo>
                      <a:pt x="197398" y="124018"/>
                    </a:lnTo>
                    <a:lnTo>
                      <a:pt x="196111" y="122873"/>
                    </a:lnTo>
                    <a:lnTo>
                      <a:pt x="195252" y="121443"/>
                    </a:lnTo>
                    <a:lnTo>
                      <a:pt x="195252" y="116866"/>
                    </a:lnTo>
                    <a:lnTo>
                      <a:pt x="194823" y="113290"/>
                    </a:lnTo>
                    <a:lnTo>
                      <a:pt x="193965" y="109713"/>
                    </a:lnTo>
                    <a:lnTo>
                      <a:pt x="193393" y="105708"/>
                    </a:lnTo>
                    <a:lnTo>
                      <a:pt x="193822" y="104278"/>
                    </a:lnTo>
                    <a:lnTo>
                      <a:pt x="196254" y="102132"/>
                    </a:lnTo>
                    <a:lnTo>
                      <a:pt x="199544" y="101846"/>
                    </a:lnTo>
                    <a:lnTo>
                      <a:pt x="200688" y="102418"/>
                    </a:lnTo>
                    <a:lnTo>
                      <a:pt x="201689" y="105994"/>
                    </a:lnTo>
                    <a:lnTo>
                      <a:pt x="204550" y="113003"/>
                    </a:lnTo>
                    <a:lnTo>
                      <a:pt x="206839" y="116007"/>
                    </a:lnTo>
                    <a:lnTo>
                      <a:pt x="209557" y="117867"/>
                    </a:lnTo>
                    <a:lnTo>
                      <a:pt x="210272" y="118010"/>
                    </a:lnTo>
                    <a:lnTo>
                      <a:pt x="211845" y="116150"/>
                    </a:lnTo>
                    <a:lnTo>
                      <a:pt x="212704" y="114863"/>
                    </a:lnTo>
                    <a:lnTo>
                      <a:pt x="216136" y="107854"/>
                    </a:lnTo>
                    <a:lnTo>
                      <a:pt x="218425" y="100415"/>
                    </a:lnTo>
                    <a:lnTo>
                      <a:pt x="215565" y="9383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2" name="Freeform: Shape 471">
                <a:extLst>
                  <a:ext uri="{FF2B5EF4-FFF2-40B4-BE49-F238E27FC236}">
                    <a16:creationId xmlns:a16="http://schemas.microsoft.com/office/drawing/2014/main" id="{34F912D0-4C60-D7AA-0AD9-36D7D2A23FE0}"/>
                  </a:ext>
                  <a:ext uri="{C183D7F6-B498-43B3-948B-1728B52AA6E4}">
                    <adec:decorative xmlns:adec="http://schemas.microsoft.com/office/drawing/2017/decorative" val="1"/>
                  </a:ext>
                </a:extLst>
              </p:cNvPr>
              <p:cNvSpPr/>
              <p:nvPr/>
            </p:nvSpPr>
            <p:spPr>
              <a:xfrm>
                <a:off x="4089506" y="4002772"/>
                <a:ext cx="3433" cy="1430"/>
              </a:xfrm>
              <a:custGeom>
                <a:avLst/>
                <a:gdLst>
                  <a:gd name="connsiteX0" fmla="*/ 3004 w 3433"/>
                  <a:gd name="connsiteY0" fmla="*/ 0 h 1430"/>
                  <a:gd name="connsiteX1" fmla="*/ 1860 w 3433"/>
                  <a:gd name="connsiteY1" fmla="*/ 0 h 1430"/>
                  <a:gd name="connsiteX2" fmla="*/ 286 w 3433"/>
                  <a:gd name="connsiteY2" fmla="*/ 715 h 1430"/>
                  <a:gd name="connsiteX3" fmla="*/ 0 w 3433"/>
                  <a:gd name="connsiteY3" fmla="*/ 1431 h 1430"/>
                  <a:gd name="connsiteX4" fmla="*/ 3433 w 3433"/>
                  <a:gd name="connsiteY4" fmla="*/ 1431 h 1430"/>
                  <a:gd name="connsiteX5" fmla="*/ 3433 w 3433"/>
                  <a:gd name="connsiteY5" fmla="*/ 286 h 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3" h="1430">
                    <a:moveTo>
                      <a:pt x="3004" y="0"/>
                    </a:moveTo>
                    <a:lnTo>
                      <a:pt x="1860" y="0"/>
                    </a:lnTo>
                    <a:lnTo>
                      <a:pt x="286" y="715"/>
                    </a:lnTo>
                    <a:lnTo>
                      <a:pt x="0" y="1431"/>
                    </a:lnTo>
                    <a:lnTo>
                      <a:pt x="3433" y="1431"/>
                    </a:lnTo>
                    <a:lnTo>
                      <a:pt x="3433" y="28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3" name="Freeform: Shape 472">
                <a:extLst>
                  <a:ext uri="{FF2B5EF4-FFF2-40B4-BE49-F238E27FC236}">
                    <a16:creationId xmlns:a16="http://schemas.microsoft.com/office/drawing/2014/main" id="{B6D26A1A-8556-2BB2-9167-6F97360E29EB}"/>
                  </a:ext>
                  <a:ext uri="{C183D7F6-B498-43B3-948B-1728B52AA6E4}">
                    <adec:decorative xmlns:adec="http://schemas.microsoft.com/office/drawing/2017/decorative" val="1"/>
                  </a:ext>
                </a:extLst>
              </p:cNvPr>
              <p:cNvSpPr/>
              <p:nvPr/>
            </p:nvSpPr>
            <p:spPr>
              <a:xfrm>
                <a:off x="6552118" y="3155105"/>
                <a:ext cx="57645" cy="60935"/>
              </a:xfrm>
              <a:custGeom>
                <a:avLst/>
                <a:gdLst>
                  <a:gd name="connsiteX0" fmla="*/ 57360 w 57645"/>
                  <a:gd name="connsiteY0" fmla="*/ 23745 h 60935"/>
                  <a:gd name="connsiteX1" fmla="*/ 55214 w 57645"/>
                  <a:gd name="connsiteY1" fmla="*/ 22172 h 60935"/>
                  <a:gd name="connsiteX2" fmla="*/ 52211 w 57645"/>
                  <a:gd name="connsiteY2" fmla="*/ 21027 h 60935"/>
                  <a:gd name="connsiteX3" fmla="*/ 45488 w 57645"/>
                  <a:gd name="connsiteY3" fmla="*/ 16879 h 60935"/>
                  <a:gd name="connsiteX4" fmla="*/ 42913 w 57645"/>
                  <a:gd name="connsiteY4" fmla="*/ 16307 h 60935"/>
                  <a:gd name="connsiteX5" fmla="*/ 40481 w 57645"/>
                  <a:gd name="connsiteY5" fmla="*/ 15878 h 60935"/>
                  <a:gd name="connsiteX6" fmla="*/ 37191 w 57645"/>
                  <a:gd name="connsiteY6" fmla="*/ 13875 h 60935"/>
                  <a:gd name="connsiteX7" fmla="*/ 35475 w 57645"/>
                  <a:gd name="connsiteY7" fmla="*/ 13446 h 60935"/>
                  <a:gd name="connsiteX8" fmla="*/ 33615 w 57645"/>
                  <a:gd name="connsiteY8" fmla="*/ 12159 h 60935"/>
                  <a:gd name="connsiteX9" fmla="*/ 29467 w 57645"/>
                  <a:gd name="connsiteY9" fmla="*/ 7295 h 60935"/>
                  <a:gd name="connsiteX10" fmla="*/ 25891 w 57645"/>
                  <a:gd name="connsiteY10" fmla="*/ 4720 h 60935"/>
                  <a:gd name="connsiteX11" fmla="*/ 23602 w 57645"/>
                  <a:gd name="connsiteY11" fmla="*/ 3433 h 60935"/>
                  <a:gd name="connsiteX12" fmla="*/ 22887 w 57645"/>
                  <a:gd name="connsiteY12" fmla="*/ 2146 h 60935"/>
                  <a:gd name="connsiteX13" fmla="*/ 22744 w 57645"/>
                  <a:gd name="connsiteY13" fmla="*/ 715 h 60935"/>
                  <a:gd name="connsiteX14" fmla="*/ 22887 w 57645"/>
                  <a:gd name="connsiteY14" fmla="*/ 286 h 60935"/>
                  <a:gd name="connsiteX15" fmla="*/ 21885 w 57645"/>
                  <a:gd name="connsiteY15" fmla="*/ 286 h 60935"/>
                  <a:gd name="connsiteX16" fmla="*/ 20312 w 57645"/>
                  <a:gd name="connsiteY16" fmla="*/ 572 h 60935"/>
                  <a:gd name="connsiteX17" fmla="*/ 19311 w 57645"/>
                  <a:gd name="connsiteY17" fmla="*/ 858 h 60935"/>
                  <a:gd name="connsiteX18" fmla="*/ 17738 w 57645"/>
                  <a:gd name="connsiteY18" fmla="*/ 429 h 60935"/>
                  <a:gd name="connsiteX19" fmla="*/ 16164 w 57645"/>
                  <a:gd name="connsiteY19" fmla="*/ 0 h 60935"/>
                  <a:gd name="connsiteX20" fmla="*/ 15449 w 57645"/>
                  <a:gd name="connsiteY20" fmla="*/ 572 h 60935"/>
                  <a:gd name="connsiteX21" fmla="*/ 15162 w 57645"/>
                  <a:gd name="connsiteY21" fmla="*/ 1716 h 60935"/>
                  <a:gd name="connsiteX22" fmla="*/ 16164 w 57645"/>
                  <a:gd name="connsiteY22" fmla="*/ 3719 h 60935"/>
                  <a:gd name="connsiteX23" fmla="*/ 18023 w 57645"/>
                  <a:gd name="connsiteY23" fmla="*/ 6723 h 60935"/>
                  <a:gd name="connsiteX24" fmla="*/ 17738 w 57645"/>
                  <a:gd name="connsiteY24" fmla="*/ 9155 h 60935"/>
                  <a:gd name="connsiteX25" fmla="*/ 16307 w 57645"/>
                  <a:gd name="connsiteY25" fmla="*/ 9441 h 60935"/>
                  <a:gd name="connsiteX26" fmla="*/ 15020 w 57645"/>
                  <a:gd name="connsiteY26" fmla="*/ 7438 h 60935"/>
                  <a:gd name="connsiteX27" fmla="*/ 13732 w 57645"/>
                  <a:gd name="connsiteY27" fmla="*/ 7152 h 60935"/>
                  <a:gd name="connsiteX28" fmla="*/ 12445 w 57645"/>
                  <a:gd name="connsiteY28" fmla="*/ 7152 h 60935"/>
                  <a:gd name="connsiteX29" fmla="*/ 9441 w 57645"/>
                  <a:gd name="connsiteY29" fmla="*/ 9441 h 60935"/>
                  <a:gd name="connsiteX30" fmla="*/ 7152 w 57645"/>
                  <a:gd name="connsiteY30" fmla="*/ 11443 h 60935"/>
                  <a:gd name="connsiteX31" fmla="*/ 6580 w 57645"/>
                  <a:gd name="connsiteY31" fmla="*/ 12731 h 60935"/>
                  <a:gd name="connsiteX32" fmla="*/ 5722 w 57645"/>
                  <a:gd name="connsiteY32" fmla="*/ 14304 h 60935"/>
                  <a:gd name="connsiteX33" fmla="*/ 5579 w 57645"/>
                  <a:gd name="connsiteY33" fmla="*/ 15306 h 60935"/>
                  <a:gd name="connsiteX34" fmla="*/ 5579 w 57645"/>
                  <a:gd name="connsiteY34" fmla="*/ 18882 h 60935"/>
                  <a:gd name="connsiteX35" fmla="*/ 1574 w 57645"/>
                  <a:gd name="connsiteY35" fmla="*/ 19454 h 60935"/>
                  <a:gd name="connsiteX36" fmla="*/ 715 w 57645"/>
                  <a:gd name="connsiteY36" fmla="*/ 19883 h 60935"/>
                  <a:gd name="connsiteX37" fmla="*/ 143 w 57645"/>
                  <a:gd name="connsiteY37" fmla="*/ 21027 h 60935"/>
                  <a:gd name="connsiteX38" fmla="*/ 429 w 57645"/>
                  <a:gd name="connsiteY38" fmla="*/ 25604 h 60935"/>
                  <a:gd name="connsiteX39" fmla="*/ 858 w 57645"/>
                  <a:gd name="connsiteY39" fmla="*/ 28036 h 60935"/>
                  <a:gd name="connsiteX40" fmla="*/ 3147 w 57645"/>
                  <a:gd name="connsiteY40" fmla="*/ 31755 h 60935"/>
                  <a:gd name="connsiteX41" fmla="*/ 3290 w 57645"/>
                  <a:gd name="connsiteY41" fmla="*/ 32900 h 60935"/>
                  <a:gd name="connsiteX42" fmla="*/ 2861 w 57645"/>
                  <a:gd name="connsiteY42" fmla="*/ 33758 h 60935"/>
                  <a:gd name="connsiteX43" fmla="*/ 1287 w 57645"/>
                  <a:gd name="connsiteY43" fmla="*/ 35188 h 60935"/>
                  <a:gd name="connsiteX44" fmla="*/ 429 w 57645"/>
                  <a:gd name="connsiteY44" fmla="*/ 35761 h 60935"/>
                  <a:gd name="connsiteX45" fmla="*/ 0 w 57645"/>
                  <a:gd name="connsiteY45" fmla="*/ 35903 h 60935"/>
                  <a:gd name="connsiteX46" fmla="*/ 0 w 57645"/>
                  <a:gd name="connsiteY46" fmla="*/ 37191 h 60935"/>
                  <a:gd name="connsiteX47" fmla="*/ 1145 w 57645"/>
                  <a:gd name="connsiteY47" fmla="*/ 38765 h 60935"/>
                  <a:gd name="connsiteX48" fmla="*/ 2432 w 57645"/>
                  <a:gd name="connsiteY48" fmla="*/ 40481 h 60935"/>
                  <a:gd name="connsiteX49" fmla="*/ 3433 w 57645"/>
                  <a:gd name="connsiteY49" fmla="*/ 40624 h 60935"/>
                  <a:gd name="connsiteX50" fmla="*/ 4577 w 57645"/>
                  <a:gd name="connsiteY50" fmla="*/ 40052 h 60935"/>
                  <a:gd name="connsiteX51" fmla="*/ 6294 w 57645"/>
                  <a:gd name="connsiteY51" fmla="*/ 40195 h 60935"/>
                  <a:gd name="connsiteX52" fmla="*/ 5865 w 57645"/>
                  <a:gd name="connsiteY52" fmla="*/ 40910 h 60935"/>
                  <a:gd name="connsiteX53" fmla="*/ 5436 w 57645"/>
                  <a:gd name="connsiteY53" fmla="*/ 41768 h 60935"/>
                  <a:gd name="connsiteX54" fmla="*/ 5865 w 57645"/>
                  <a:gd name="connsiteY54" fmla="*/ 42484 h 60935"/>
                  <a:gd name="connsiteX55" fmla="*/ 13732 w 57645"/>
                  <a:gd name="connsiteY55" fmla="*/ 47204 h 60935"/>
                  <a:gd name="connsiteX56" fmla="*/ 20598 w 57645"/>
                  <a:gd name="connsiteY56" fmla="*/ 53927 h 60935"/>
                  <a:gd name="connsiteX57" fmla="*/ 22601 w 57645"/>
                  <a:gd name="connsiteY57" fmla="*/ 58075 h 60935"/>
                  <a:gd name="connsiteX58" fmla="*/ 27321 w 57645"/>
                  <a:gd name="connsiteY58" fmla="*/ 60936 h 60935"/>
                  <a:gd name="connsiteX59" fmla="*/ 27321 w 57645"/>
                  <a:gd name="connsiteY59" fmla="*/ 59076 h 60935"/>
                  <a:gd name="connsiteX60" fmla="*/ 27893 w 57645"/>
                  <a:gd name="connsiteY60" fmla="*/ 56216 h 60935"/>
                  <a:gd name="connsiteX61" fmla="*/ 27607 w 57645"/>
                  <a:gd name="connsiteY61" fmla="*/ 55357 h 60935"/>
                  <a:gd name="connsiteX62" fmla="*/ 27893 w 57645"/>
                  <a:gd name="connsiteY62" fmla="*/ 53641 h 60935"/>
                  <a:gd name="connsiteX63" fmla="*/ 27321 w 57645"/>
                  <a:gd name="connsiteY63" fmla="*/ 52210 h 60935"/>
                  <a:gd name="connsiteX64" fmla="*/ 23459 w 57645"/>
                  <a:gd name="connsiteY64" fmla="*/ 50494 h 60935"/>
                  <a:gd name="connsiteX65" fmla="*/ 19883 w 57645"/>
                  <a:gd name="connsiteY65" fmla="*/ 46203 h 60935"/>
                  <a:gd name="connsiteX66" fmla="*/ 22315 w 57645"/>
                  <a:gd name="connsiteY66" fmla="*/ 46203 h 60935"/>
                  <a:gd name="connsiteX67" fmla="*/ 25748 w 57645"/>
                  <a:gd name="connsiteY67" fmla="*/ 46632 h 60935"/>
                  <a:gd name="connsiteX68" fmla="*/ 27750 w 57645"/>
                  <a:gd name="connsiteY68" fmla="*/ 45773 h 60935"/>
                  <a:gd name="connsiteX69" fmla="*/ 29038 w 57645"/>
                  <a:gd name="connsiteY69" fmla="*/ 43771 h 60935"/>
                  <a:gd name="connsiteX70" fmla="*/ 31040 w 57645"/>
                  <a:gd name="connsiteY70" fmla="*/ 41196 h 60935"/>
                  <a:gd name="connsiteX71" fmla="*/ 33329 w 57645"/>
                  <a:gd name="connsiteY71" fmla="*/ 38335 h 60935"/>
                  <a:gd name="connsiteX72" fmla="*/ 35045 w 57645"/>
                  <a:gd name="connsiteY72" fmla="*/ 35618 h 60935"/>
                  <a:gd name="connsiteX73" fmla="*/ 36762 w 57645"/>
                  <a:gd name="connsiteY73" fmla="*/ 33329 h 60935"/>
                  <a:gd name="connsiteX74" fmla="*/ 38192 w 57645"/>
                  <a:gd name="connsiteY74" fmla="*/ 32614 h 60935"/>
                  <a:gd name="connsiteX75" fmla="*/ 38907 w 57645"/>
                  <a:gd name="connsiteY75" fmla="*/ 33186 h 60935"/>
                  <a:gd name="connsiteX76" fmla="*/ 39337 w 57645"/>
                  <a:gd name="connsiteY76" fmla="*/ 34187 h 60935"/>
                  <a:gd name="connsiteX77" fmla="*/ 39194 w 57645"/>
                  <a:gd name="connsiteY77" fmla="*/ 37191 h 60935"/>
                  <a:gd name="connsiteX78" fmla="*/ 39766 w 57645"/>
                  <a:gd name="connsiteY78" fmla="*/ 38192 h 60935"/>
                  <a:gd name="connsiteX79" fmla="*/ 40767 w 57645"/>
                  <a:gd name="connsiteY79" fmla="*/ 38907 h 60935"/>
                  <a:gd name="connsiteX80" fmla="*/ 42913 w 57645"/>
                  <a:gd name="connsiteY80" fmla="*/ 38621 h 60935"/>
                  <a:gd name="connsiteX81" fmla="*/ 45345 w 57645"/>
                  <a:gd name="connsiteY81" fmla="*/ 37763 h 60935"/>
                  <a:gd name="connsiteX82" fmla="*/ 48491 w 57645"/>
                  <a:gd name="connsiteY82" fmla="*/ 36190 h 60935"/>
                  <a:gd name="connsiteX83" fmla="*/ 49064 w 57645"/>
                  <a:gd name="connsiteY83" fmla="*/ 36333 h 60935"/>
                  <a:gd name="connsiteX84" fmla="*/ 49207 w 57645"/>
                  <a:gd name="connsiteY84" fmla="*/ 36047 h 60935"/>
                  <a:gd name="connsiteX85" fmla="*/ 49779 w 57645"/>
                  <a:gd name="connsiteY85" fmla="*/ 33329 h 60935"/>
                  <a:gd name="connsiteX86" fmla="*/ 49064 w 57645"/>
                  <a:gd name="connsiteY86" fmla="*/ 31326 h 60935"/>
                  <a:gd name="connsiteX87" fmla="*/ 48062 w 57645"/>
                  <a:gd name="connsiteY87" fmla="*/ 29610 h 60935"/>
                  <a:gd name="connsiteX88" fmla="*/ 48777 w 57645"/>
                  <a:gd name="connsiteY88" fmla="*/ 28608 h 60935"/>
                  <a:gd name="connsiteX89" fmla="*/ 51066 w 57645"/>
                  <a:gd name="connsiteY89" fmla="*/ 28608 h 60935"/>
                  <a:gd name="connsiteX90" fmla="*/ 52926 w 57645"/>
                  <a:gd name="connsiteY90" fmla="*/ 28751 h 60935"/>
                  <a:gd name="connsiteX91" fmla="*/ 53641 w 57645"/>
                  <a:gd name="connsiteY91" fmla="*/ 27178 h 60935"/>
                  <a:gd name="connsiteX92" fmla="*/ 57503 w 57645"/>
                  <a:gd name="connsiteY92" fmla="*/ 26177 h 60935"/>
                  <a:gd name="connsiteX93" fmla="*/ 57646 w 57645"/>
                  <a:gd name="connsiteY93" fmla="*/ 25175 h 6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7645" h="60935">
                    <a:moveTo>
                      <a:pt x="57360" y="23745"/>
                    </a:moveTo>
                    <a:lnTo>
                      <a:pt x="55214" y="22172"/>
                    </a:lnTo>
                    <a:lnTo>
                      <a:pt x="52211" y="21027"/>
                    </a:lnTo>
                    <a:lnTo>
                      <a:pt x="45488" y="16879"/>
                    </a:lnTo>
                    <a:lnTo>
                      <a:pt x="42913" y="16307"/>
                    </a:lnTo>
                    <a:lnTo>
                      <a:pt x="40481" y="15878"/>
                    </a:lnTo>
                    <a:lnTo>
                      <a:pt x="37191" y="13875"/>
                    </a:lnTo>
                    <a:lnTo>
                      <a:pt x="35475" y="13446"/>
                    </a:lnTo>
                    <a:lnTo>
                      <a:pt x="33615" y="12159"/>
                    </a:lnTo>
                    <a:lnTo>
                      <a:pt x="29467" y="7295"/>
                    </a:lnTo>
                    <a:lnTo>
                      <a:pt x="25891" y="4720"/>
                    </a:lnTo>
                    <a:lnTo>
                      <a:pt x="23602" y="3433"/>
                    </a:lnTo>
                    <a:lnTo>
                      <a:pt x="22887" y="2146"/>
                    </a:lnTo>
                    <a:lnTo>
                      <a:pt x="22744" y="715"/>
                    </a:lnTo>
                    <a:lnTo>
                      <a:pt x="22887" y="286"/>
                    </a:lnTo>
                    <a:lnTo>
                      <a:pt x="21885" y="286"/>
                    </a:lnTo>
                    <a:lnTo>
                      <a:pt x="20312" y="572"/>
                    </a:lnTo>
                    <a:lnTo>
                      <a:pt x="19311" y="858"/>
                    </a:lnTo>
                    <a:lnTo>
                      <a:pt x="17738" y="429"/>
                    </a:lnTo>
                    <a:lnTo>
                      <a:pt x="16164" y="0"/>
                    </a:lnTo>
                    <a:lnTo>
                      <a:pt x="15449" y="572"/>
                    </a:lnTo>
                    <a:lnTo>
                      <a:pt x="15162" y="1716"/>
                    </a:lnTo>
                    <a:lnTo>
                      <a:pt x="16164" y="3719"/>
                    </a:lnTo>
                    <a:lnTo>
                      <a:pt x="18023" y="6723"/>
                    </a:lnTo>
                    <a:lnTo>
                      <a:pt x="17738" y="9155"/>
                    </a:lnTo>
                    <a:lnTo>
                      <a:pt x="16307" y="9441"/>
                    </a:lnTo>
                    <a:lnTo>
                      <a:pt x="15020" y="7438"/>
                    </a:lnTo>
                    <a:lnTo>
                      <a:pt x="13732" y="7152"/>
                    </a:lnTo>
                    <a:lnTo>
                      <a:pt x="12445" y="7152"/>
                    </a:lnTo>
                    <a:lnTo>
                      <a:pt x="9441" y="9441"/>
                    </a:lnTo>
                    <a:lnTo>
                      <a:pt x="7152" y="11443"/>
                    </a:lnTo>
                    <a:lnTo>
                      <a:pt x="6580" y="12731"/>
                    </a:lnTo>
                    <a:lnTo>
                      <a:pt x="5722" y="14304"/>
                    </a:lnTo>
                    <a:lnTo>
                      <a:pt x="5579" y="15306"/>
                    </a:lnTo>
                    <a:lnTo>
                      <a:pt x="5579" y="18882"/>
                    </a:lnTo>
                    <a:lnTo>
                      <a:pt x="1574" y="19454"/>
                    </a:lnTo>
                    <a:lnTo>
                      <a:pt x="715" y="19883"/>
                    </a:lnTo>
                    <a:lnTo>
                      <a:pt x="143" y="21027"/>
                    </a:lnTo>
                    <a:lnTo>
                      <a:pt x="429" y="25604"/>
                    </a:lnTo>
                    <a:lnTo>
                      <a:pt x="858" y="28036"/>
                    </a:lnTo>
                    <a:lnTo>
                      <a:pt x="3147" y="31755"/>
                    </a:lnTo>
                    <a:lnTo>
                      <a:pt x="3290" y="32900"/>
                    </a:lnTo>
                    <a:lnTo>
                      <a:pt x="2861" y="33758"/>
                    </a:lnTo>
                    <a:lnTo>
                      <a:pt x="1287" y="35188"/>
                    </a:lnTo>
                    <a:lnTo>
                      <a:pt x="429" y="35761"/>
                    </a:lnTo>
                    <a:lnTo>
                      <a:pt x="0" y="35903"/>
                    </a:lnTo>
                    <a:lnTo>
                      <a:pt x="0" y="37191"/>
                    </a:lnTo>
                    <a:lnTo>
                      <a:pt x="1145" y="38765"/>
                    </a:lnTo>
                    <a:lnTo>
                      <a:pt x="2432" y="40481"/>
                    </a:lnTo>
                    <a:lnTo>
                      <a:pt x="3433" y="40624"/>
                    </a:lnTo>
                    <a:lnTo>
                      <a:pt x="4577" y="40052"/>
                    </a:lnTo>
                    <a:lnTo>
                      <a:pt x="6294" y="40195"/>
                    </a:lnTo>
                    <a:lnTo>
                      <a:pt x="5865" y="40910"/>
                    </a:lnTo>
                    <a:lnTo>
                      <a:pt x="5436" y="41768"/>
                    </a:lnTo>
                    <a:lnTo>
                      <a:pt x="5865" y="42484"/>
                    </a:lnTo>
                    <a:lnTo>
                      <a:pt x="13732" y="47204"/>
                    </a:lnTo>
                    <a:lnTo>
                      <a:pt x="20598" y="53927"/>
                    </a:lnTo>
                    <a:lnTo>
                      <a:pt x="22601" y="58075"/>
                    </a:lnTo>
                    <a:lnTo>
                      <a:pt x="27321" y="60936"/>
                    </a:lnTo>
                    <a:lnTo>
                      <a:pt x="27321" y="59076"/>
                    </a:lnTo>
                    <a:lnTo>
                      <a:pt x="27893" y="56216"/>
                    </a:lnTo>
                    <a:lnTo>
                      <a:pt x="27607" y="55357"/>
                    </a:lnTo>
                    <a:lnTo>
                      <a:pt x="27893" y="53641"/>
                    </a:lnTo>
                    <a:lnTo>
                      <a:pt x="27321" y="52210"/>
                    </a:lnTo>
                    <a:lnTo>
                      <a:pt x="23459" y="50494"/>
                    </a:lnTo>
                    <a:lnTo>
                      <a:pt x="19883" y="46203"/>
                    </a:lnTo>
                    <a:lnTo>
                      <a:pt x="22315" y="46203"/>
                    </a:lnTo>
                    <a:lnTo>
                      <a:pt x="25748" y="46632"/>
                    </a:lnTo>
                    <a:lnTo>
                      <a:pt x="27750" y="45773"/>
                    </a:lnTo>
                    <a:lnTo>
                      <a:pt x="29038" y="43771"/>
                    </a:lnTo>
                    <a:lnTo>
                      <a:pt x="31040" y="41196"/>
                    </a:lnTo>
                    <a:lnTo>
                      <a:pt x="33329" y="38335"/>
                    </a:lnTo>
                    <a:lnTo>
                      <a:pt x="35045" y="35618"/>
                    </a:lnTo>
                    <a:lnTo>
                      <a:pt x="36762" y="33329"/>
                    </a:lnTo>
                    <a:lnTo>
                      <a:pt x="38192" y="32614"/>
                    </a:lnTo>
                    <a:lnTo>
                      <a:pt x="38907" y="33186"/>
                    </a:lnTo>
                    <a:lnTo>
                      <a:pt x="39337" y="34187"/>
                    </a:lnTo>
                    <a:lnTo>
                      <a:pt x="39194" y="37191"/>
                    </a:lnTo>
                    <a:lnTo>
                      <a:pt x="39766" y="38192"/>
                    </a:lnTo>
                    <a:lnTo>
                      <a:pt x="40767" y="38907"/>
                    </a:lnTo>
                    <a:lnTo>
                      <a:pt x="42913" y="38621"/>
                    </a:lnTo>
                    <a:lnTo>
                      <a:pt x="45345" y="37763"/>
                    </a:lnTo>
                    <a:lnTo>
                      <a:pt x="48491" y="36190"/>
                    </a:lnTo>
                    <a:lnTo>
                      <a:pt x="49064" y="36333"/>
                    </a:lnTo>
                    <a:lnTo>
                      <a:pt x="49207" y="36047"/>
                    </a:lnTo>
                    <a:lnTo>
                      <a:pt x="49779" y="33329"/>
                    </a:lnTo>
                    <a:lnTo>
                      <a:pt x="49064" y="31326"/>
                    </a:lnTo>
                    <a:lnTo>
                      <a:pt x="48062" y="29610"/>
                    </a:lnTo>
                    <a:lnTo>
                      <a:pt x="48777" y="28608"/>
                    </a:lnTo>
                    <a:lnTo>
                      <a:pt x="51066" y="28608"/>
                    </a:lnTo>
                    <a:lnTo>
                      <a:pt x="52926" y="28751"/>
                    </a:lnTo>
                    <a:lnTo>
                      <a:pt x="53641" y="27178"/>
                    </a:lnTo>
                    <a:lnTo>
                      <a:pt x="57503" y="26177"/>
                    </a:lnTo>
                    <a:lnTo>
                      <a:pt x="57646" y="2517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4" name="Freeform: Shape 473">
                <a:extLst>
                  <a:ext uri="{FF2B5EF4-FFF2-40B4-BE49-F238E27FC236}">
                    <a16:creationId xmlns:a16="http://schemas.microsoft.com/office/drawing/2014/main" id="{7B7DA519-2079-7B16-250E-035BE19194CC}"/>
                  </a:ext>
                  <a:ext uri="{C183D7F6-B498-43B3-948B-1728B52AA6E4}">
                    <adec:decorative xmlns:adec="http://schemas.microsoft.com/office/drawing/2017/decorative" val="1"/>
                  </a:ext>
                </a:extLst>
              </p:cNvPr>
              <p:cNvSpPr/>
              <p:nvPr/>
            </p:nvSpPr>
            <p:spPr>
              <a:xfrm>
                <a:off x="6799152" y="2969293"/>
                <a:ext cx="105994" cy="115148"/>
              </a:xfrm>
              <a:custGeom>
                <a:avLst/>
                <a:gdLst>
                  <a:gd name="connsiteX0" fmla="*/ 99700 w 105994"/>
                  <a:gd name="connsiteY0" fmla="*/ 74096 h 115148"/>
                  <a:gd name="connsiteX1" fmla="*/ 100129 w 105994"/>
                  <a:gd name="connsiteY1" fmla="*/ 70806 h 115148"/>
                  <a:gd name="connsiteX2" fmla="*/ 100272 w 105994"/>
                  <a:gd name="connsiteY2" fmla="*/ 67087 h 115148"/>
                  <a:gd name="connsiteX3" fmla="*/ 99557 w 105994"/>
                  <a:gd name="connsiteY3" fmla="*/ 64941 h 115148"/>
                  <a:gd name="connsiteX4" fmla="*/ 98413 w 105994"/>
                  <a:gd name="connsiteY4" fmla="*/ 63082 h 115148"/>
                  <a:gd name="connsiteX5" fmla="*/ 93549 w 105994"/>
                  <a:gd name="connsiteY5" fmla="*/ 61079 h 115148"/>
                  <a:gd name="connsiteX6" fmla="*/ 89830 w 105994"/>
                  <a:gd name="connsiteY6" fmla="*/ 58933 h 115148"/>
                  <a:gd name="connsiteX7" fmla="*/ 89115 w 105994"/>
                  <a:gd name="connsiteY7" fmla="*/ 57932 h 115148"/>
                  <a:gd name="connsiteX8" fmla="*/ 88972 w 105994"/>
                  <a:gd name="connsiteY8" fmla="*/ 56788 h 115148"/>
                  <a:gd name="connsiteX9" fmla="*/ 88829 w 105994"/>
                  <a:gd name="connsiteY9" fmla="*/ 54785 h 115148"/>
                  <a:gd name="connsiteX10" fmla="*/ 87399 w 105994"/>
                  <a:gd name="connsiteY10" fmla="*/ 53212 h 115148"/>
                  <a:gd name="connsiteX11" fmla="*/ 87256 w 105994"/>
                  <a:gd name="connsiteY11" fmla="*/ 51781 h 115148"/>
                  <a:gd name="connsiteX12" fmla="*/ 88257 w 105994"/>
                  <a:gd name="connsiteY12" fmla="*/ 49493 h 115148"/>
                  <a:gd name="connsiteX13" fmla="*/ 88400 w 105994"/>
                  <a:gd name="connsiteY13" fmla="*/ 47204 h 115148"/>
                  <a:gd name="connsiteX14" fmla="*/ 88114 w 105994"/>
                  <a:gd name="connsiteY14" fmla="*/ 46346 h 115148"/>
                  <a:gd name="connsiteX15" fmla="*/ 87256 w 105994"/>
                  <a:gd name="connsiteY15" fmla="*/ 45488 h 115148"/>
                  <a:gd name="connsiteX16" fmla="*/ 85539 w 105994"/>
                  <a:gd name="connsiteY16" fmla="*/ 45488 h 115148"/>
                  <a:gd name="connsiteX17" fmla="*/ 83393 w 105994"/>
                  <a:gd name="connsiteY17" fmla="*/ 44057 h 115148"/>
                  <a:gd name="connsiteX18" fmla="*/ 81963 w 105994"/>
                  <a:gd name="connsiteY18" fmla="*/ 42341 h 115148"/>
                  <a:gd name="connsiteX19" fmla="*/ 77958 w 105994"/>
                  <a:gd name="connsiteY19" fmla="*/ 39623 h 115148"/>
                  <a:gd name="connsiteX20" fmla="*/ 76670 w 105994"/>
                  <a:gd name="connsiteY20" fmla="*/ 39194 h 115148"/>
                  <a:gd name="connsiteX21" fmla="*/ 75955 w 105994"/>
                  <a:gd name="connsiteY21" fmla="*/ 37906 h 115148"/>
                  <a:gd name="connsiteX22" fmla="*/ 75526 w 105994"/>
                  <a:gd name="connsiteY22" fmla="*/ 36333 h 115148"/>
                  <a:gd name="connsiteX23" fmla="*/ 76384 w 105994"/>
                  <a:gd name="connsiteY23" fmla="*/ 34473 h 115148"/>
                  <a:gd name="connsiteX24" fmla="*/ 77529 w 105994"/>
                  <a:gd name="connsiteY24" fmla="*/ 31469 h 115148"/>
                  <a:gd name="connsiteX25" fmla="*/ 78244 w 105994"/>
                  <a:gd name="connsiteY25" fmla="*/ 28752 h 115148"/>
                  <a:gd name="connsiteX26" fmla="*/ 78244 w 105994"/>
                  <a:gd name="connsiteY26" fmla="*/ 27035 h 115148"/>
                  <a:gd name="connsiteX27" fmla="*/ 77672 w 105994"/>
                  <a:gd name="connsiteY27" fmla="*/ 22887 h 115148"/>
                  <a:gd name="connsiteX28" fmla="*/ 75669 w 105994"/>
                  <a:gd name="connsiteY28" fmla="*/ 19740 h 115148"/>
                  <a:gd name="connsiteX29" fmla="*/ 74668 w 105994"/>
                  <a:gd name="connsiteY29" fmla="*/ 19311 h 115148"/>
                  <a:gd name="connsiteX30" fmla="*/ 72952 w 105994"/>
                  <a:gd name="connsiteY30" fmla="*/ 20169 h 115148"/>
                  <a:gd name="connsiteX31" fmla="*/ 71092 w 105994"/>
                  <a:gd name="connsiteY31" fmla="*/ 20884 h 115148"/>
                  <a:gd name="connsiteX32" fmla="*/ 69518 w 105994"/>
                  <a:gd name="connsiteY32" fmla="*/ 20312 h 115148"/>
                  <a:gd name="connsiteX33" fmla="*/ 67802 w 105994"/>
                  <a:gd name="connsiteY33" fmla="*/ 18596 h 115148"/>
                  <a:gd name="connsiteX34" fmla="*/ 65084 w 105994"/>
                  <a:gd name="connsiteY34" fmla="*/ 13732 h 115148"/>
                  <a:gd name="connsiteX35" fmla="*/ 59791 w 105994"/>
                  <a:gd name="connsiteY35" fmla="*/ 12874 h 115148"/>
                  <a:gd name="connsiteX36" fmla="*/ 57646 w 105994"/>
                  <a:gd name="connsiteY36" fmla="*/ 12588 h 115148"/>
                  <a:gd name="connsiteX37" fmla="*/ 55643 w 105994"/>
                  <a:gd name="connsiteY37" fmla="*/ 14877 h 115148"/>
                  <a:gd name="connsiteX38" fmla="*/ 55071 w 105994"/>
                  <a:gd name="connsiteY38" fmla="*/ 14161 h 115148"/>
                  <a:gd name="connsiteX39" fmla="*/ 54499 w 105994"/>
                  <a:gd name="connsiteY39" fmla="*/ 12731 h 115148"/>
                  <a:gd name="connsiteX40" fmla="*/ 53354 w 105994"/>
                  <a:gd name="connsiteY40" fmla="*/ 12159 h 115148"/>
                  <a:gd name="connsiteX41" fmla="*/ 51924 w 105994"/>
                  <a:gd name="connsiteY41" fmla="*/ 12874 h 115148"/>
                  <a:gd name="connsiteX42" fmla="*/ 51495 w 105994"/>
                  <a:gd name="connsiteY42" fmla="*/ 12159 h 115148"/>
                  <a:gd name="connsiteX43" fmla="*/ 52210 w 105994"/>
                  <a:gd name="connsiteY43" fmla="*/ 10156 h 115148"/>
                  <a:gd name="connsiteX44" fmla="*/ 50494 w 105994"/>
                  <a:gd name="connsiteY44" fmla="*/ 9155 h 115148"/>
                  <a:gd name="connsiteX45" fmla="*/ 46489 w 105994"/>
                  <a:gd name="connsiteY45" fmla="*/ 9155 h 115148"/>
                  <a:gd name="connsiteX46" fmla="*/ 44343 w 105994"/>
                  <a:gd name="connsiteY46" fmla="*/ 8440 h 115148"/>
                  <a:gd name="connsiteX47" fmla="*/ 44057 w 105994"/>
                  <a:gd name="connsiteY47" fmla="*/ 7009 h 115148"/>
                  <a:gd name="connsiteX48" fmla="*/ 42769 w 105994"/>
                  <a:gd name="connsiteY48" fmla="*/ 6008 h 115148"/>
                  <a:gd name="connsiteX49" fmla="*/ 40624 w 105994"/>
                  <a:gd name="connsiteY49" fmla="*/ 5579 h 115148"/>
                  <a:gd name="connsiteX50" fmla="*/ 38335 w 105994"/>
                  <a:gd name="connsiteY50" fmla="*/ 4291 h 115148"/>
                  <a:gd name="connsiteX51" fmla="*/ 36190 w 105994"/>
                  <a:gd name="connsiteY51" fmla="*/ 2289 h 115148"/>
                  <a:gd name="connsiteX52" fmla="*/ 33043 w 105994"/>
                  <a:gd name="connsiteY52" fmla="*/ 1001 h 115148"/>
                  <a:gd name="connsiteX53" fmla="*/ 28751 w 105994"/>
                  <a:gd name="connsiteY53" fmla="*/ 429 h 115148"/>
                  <a:gd name="connsiteX54" fmla="*/ 28465 w 105994"/>
                  <a:gd name="connsiteY54" fmla="*/ 286 h 115148"/>
                  <a:gd name="connsiteX55" fmla="*/ 28036 w 105994"/>
                  <a:gd name="connsiteY55" fmla="*/ 0 h 115148"/>
                  <a:gd name="connsiteX56" fmla="*/ 25318 w 105994"/>
                  <a:gd name="connsiteY56" fmla="*/ 1288 h 115148"/>
                  <a:gd name="connsiteX57" fmla="*/ 23602 w 105994"/>
                  <a:gd name="connsiteY57" fmla="*/ 2289 h 115148"/>
                  <a:gd name="connsiteX58" fmla="*/ 21599 w 105994"/>
                  <a:gd name="connsiteY58" fmla="*/ 1717 h 115148"/>
                  <a:gd name="connsiteX59" fmla="*/ 18309 w 105994"/>
                  <a:gd name="connsiteY59" fmla="*/ 4005 h 115148"/>
                  <a:gd name="connsiteX60" fmla="*/ 11729 w 105994"/>
                  <a:gd name="connsiteY60" fmla="*/ 4148 h 115148"/>
                  <a:gd name="connsiteX61" fmla="*/ 8439 w 105994"/>
                  <a:gd name="connsiteY61" fmla="*/ 4005 h 115148"/>
                  <a:gd name="connsiteX62" fmla="*/ 6866 w 105994"/>
                  <a:gd name="connsiteY62" fmla="*/ 3433 h 115148"/>
                  <a:gd name="connsiteX63" fmla="*/ 572 w 105994"/>
                  <a:gd name="connsiteY63" fmla="*/ 7009 h 115148"/>
                  <a:gd name="connsiteX64" fmla="*/ 0 w 105994"/>
                  <a:gd name="connsiteY64" fmla="*/ 8296 h 115148"/>
                  <a:gd name="connsiteX65" fmla="*/ 2861 w 105994"/>
                  <a:gd name="connsiteY65" fmla="*/ 8154 h 115148"/>
                  <a:gd name="connsiteX66" fmla="*/ 5007 w 105994"/>
                  <a:gd name="connsiteY66" fmla="*/ 8583 h 115148"/>
                  <a:gd name="connsiteX67" fmla="*/ 8439 w 105994"/>
                  <a:gd name="connsiteY67" fmla="*/ 10299 h 115148"/>
                  <a:gd name="connsiteX68" fmla="*/ 10871 w 105994"/>
                  <a:gd name="connsiteY68" fmla="*/ 12445 h 115148"/>
                  <a:gd name="connsiteX69" fmla="*/ 11872 w 105994"/>
                  <a:gd name="connsiteY69" fmla="*/ 14161 h 115148"/>
                  <a:gd name="connsiteX70" fmla="*/ 13875 w 105994"/>
                  <a:gd name="connsiteY70" fmla="*/ 16593 h 115148"/>
                  <a:gd name="connsiteX71" fmla="*/ 16021 w 105994"/>
                  <a:gd name="connsiteY71" fmla="*/ 19883 h 115148"/>
                  <a:gd name="connsiteX72" fmla="*/ 18452 w 105994"/>
                  <a:gd name="connsiteY72" fmla="*/ 24460 h 115148"/>
                  <a:gd name="connsiteX73" fmla="*/ 19024 w 105994"/>
                  <a:gd name="connsiteY73" fmla="*/ 26749 h 115148"/>
                  <a:gd name="connsiteX74" fmla="*/ 19883 w 105994"/>
                  <a:gd name="connsiteY74" fmla="*/ 29181 h 115148"/>
                  <a:gd name="connsiteX75" fmla="*/ 21599 w 105994"/>
                  <a:gd name="connsiteY75" fmla="*/ 32184 h 115148"/>
                  <a:gd name="connsiteX76" fmla="*/ 25032 w 105994"/>
                  <a:gd name="connsiteY76" fmla="*/ 35475 h 115148"/>
                  <a:gd name="connsiteX77" fmla="*/ 25461 w 105994"/>
                  <a:gd name="connsiteY77" fmla="*/ 36190 h 115148"/>
                  <a:gd name="connsiteX78" fmla="*/ 27035 w 105994"/>
                  <a:gd name="connsiteY78" fmla="*/ 38478 h 115148"/>
                  <a:gd name="connsiteX79" fmla="*/ 30039 w 105994"/>
                  <a:gd name="connsiteY79" fmla="*/ 43628 h 115148"/>
                  <a:gd name="connsiteX80" fmla="*/ 32470 w 105994"/>
                  <a:gd name="connsiteY80" fmla="*/ 45774 h 115148"/>
                  <a:gd name="connsiteX81" fmla="*/ 34616 w 105994"/>
                  <a:gd name="connsiteY81" fmla="*/ 47919 h 115148"/>
                  <a:gd name="connsiteX82" fmla="*/ 35761 w 105994"/>
                  <a:gd name="connsiteY82" fmla="*/ 50208 h 115148"/>
                  <a:gd name="connsiteX83" fmla="*/ 37191 w 105994"/>
                  <a:gd name="connsiteY83" fmla="*/ 52211 h 115148"/>
                  <a:gd name="connsiteX84" fmla="*/ 40910 w 105994"/>
                  <a:gd name="connsiteY84" fmla="*/ 54928 h 115148"/>
                  <a:gd name="connsiteX85" fmla="*/ 43771 w 105994"/>
                  <a:gd name="connsiteY85" fmla="*/ 57503 h 115148"/>
                  <a:gd name="connsiteX86" fmla="*/ 46202 w 105994"/>
                  <a:gd name="connsiteY86" fmla="*/ 64512 h 115148"/>
                  <a:gd name="connsiteX87" fmla="*/ 47776 w 105994"/>
                  <a:gd name="connsiteY87" fmla="*/ 67802 h 115148"/>
                  <a:gd name="connsiteX88" fmla="*/ 48920 w 105994"/>
                  <a:gd name="connsiteY88" fmla="*/ 70234 h 115148"/>
                  <a:gd name="connsiteX89" fmla="*/ 48348 w 105994"/>
                  <a:gd name="connsiteY89" fmla="*/ 75240 h 115148"/>
                  <a:gd name="connsiteX90" fmla="*/ 49063 w 105994"/>
                  <a:gd name="connsiteY90" fmla="*/ 77386 h 115148"/>
                  <a:gd name="connsiteX91" fmla="*/ 47633 w 105994"/>
                  <a:gd name="connsiteY91" fmla="*/ 81391 h 115148"/>
                  <a:gd name="connsiteX92" fmla="*/ 45201 w 105994"/>
                  <a:gd name="connsiteY92" fmla="*/ 89258 h 115148"/>
                  <a:gd name="connsiteX93" fmla="*/ 44629 w 105994"/>
                  <a:gd name="connsiteY93" fmla="*/ 95552 h 115148"/>
                  <a:gd name="connsiteX94" fmla="*/ 45058 w 105994"/>
                  <a:gd name="connsiteY94" fmla="*/ 98842 h 115148"/>
                  <a:gd name="connsiteX95" fmla="*/ 45201 w 105994"/>
                  <a:gd name="connsiteY95" fmla="*/ 100988 h 115148"/>
                  <a:gd name="connsiteX96" fmla="*/ 45773 w 105994"/>
                  <a:gd name="connsiteY96" fmla="*/ 102418 h 115148"/>
                  <a:gd name="connsiteX97" fmla="*/ 46346 w 105994"/>
                  <a:gd name="connsiteY97" fmla="*/ 105279 h 115148"/>
                  <a:gd name="connsiteX98" fmla="*/ 46489 w 105994"/>
                  <a:gd name="connsiteY98" fmla="*/ 107711 h 115148"/>
                  <a:gd name="connsiteX99" fmla="*/ 45630 w 105994"/>
                  <a:gd name="connsiteY99" fmla="*/ 108426 h 115148"/>
                  <a:gd name="connsiteX100" fmla="*/ 44343 w 105994"/>
                  <a:gd name="connsiteY100" fmla="*/ 108998 h 115148"/>
                  <a:gd name="connsiteX101" fmla="*/ 43914 w 105994"/>
                  <a:gd name="connsiteY101" fmla="*/ 109570 h 115148"/>
                  <a:gd name="connsiteX102" fmla="*/ 45058 w 105994"/>
                  <a:gd name="connsiteY102" fmla="*/ 110715 h 115148"/>
                  <a:gd name="connsiteX103" fmla="*/ 46631 w 105994"/>
                  <a:gd name="connsiteY103" fmla="*/ 112717 h 115148"/>
                  <a:gd name="connsiteX104" fmla="*/ 48062 w 105994"/>
                  <a:gd name="connsiteY104" fmla="*/ 115149 h 115148"/>
                  <a:gd name="connsiteX105" fmla="*/ 49636 w 105994"/>
                  <a:gd name="connsiteY105" fmla="*/ 113862 h 115148"/>
                  <a:gd name="connsiteX106" fmla="*/ 51066 w 105994"/>
                  <a:gd name="connsiteY106" fmla="*/ 113290 h 115148"/>
                  <a:gd name="connsiteX107" fmla="*/ 55930 w 105994"/>
                  <a:gd name="connsiteY107" fmla="*/ 113003 h 115148"/>
                  <a:gd name="connsiteX108" fmla="*/ 56788 w 105994"/>
                  <a:gd name="connsiteY108" fmla="*/ 112574 h 115148"/>
                  <a:gd name="connsiteX109" fmla="*/ 56788 w 105994"/>
                  <a:gd name="connsiteY109" fmla="*/ 111716 h 115148"/>
                  <a:gd name="connsiteX110" fmla="*/ 57217 w 105994"/>
                  <a:gd name="connsiteY110" fmla="*/ 110572 h 115148"/>
                  <a:gd name="connsiteX111" fmla="*/ 57074 w 105994"/>
                  <a:gd name="connsiteY111" fmla="*/ 108855 h 115148"/>
                  <a:gd name="connsiteX112" fmla="*/ 56501 w 105994"/>
                  <a:gd name="connsiteY112" fmla="*/ 106996 h 115148"/>
                  <a:gd name="connsiteX113" fmla="*/ 58647 w 105994"/>
                  <a:gd name="connsiteY113" fmla="*/ 104421 h 115148"/>
                  <a:gd name="connsiteX114" fmla="*/ 61794 w 105994"/>
                  <a:gd name="connsiteY114" fmla="*/ 102275 h 115148"/>
                  <a:gd name="connsiteX115" fmla="*/ 63653 w 105994"/>
                  <a:gd name="connsiteY115" fmla="*/ 99987 h 115148"/>
                  <a:gd name="connsiteX116" fmla="*/ 63940 w 105994"/>
                  <a:gd name="connsiteY116" fmla="*/ 96840 h 115148"/>
                  <a:gd name="connsiteX117" fmla="*/ 67373 w 105994"/>
                  <a:gd name="connsiteY117" fmla="*/ 95266 h 115148"/>
                  <a:gd name="connsiteX118" fmla="*/ 70234 w 105994"/>
                  <a:gd name="connsiteY118" fmla="*/ 92548 h 115148"/>
                  <a:gd name="connsiteX119" fmla="*/ 70949 w 105994"/>
                  <a:gd name="connsiteY119" fmla="*/ 89687 h 115148"/>
                  <a:gd name="connsiteX120" fmla="*/ 72093 w 105994"/>
                  <a:gd name="connsiteY120" fmla="*/ 87828 h 115148"/>
                  <a:gd name="connsiteX121" fmla="*/ 70091 w 105994"/>
                  <a:gd name="connsiteY121" fmla="*/ 83537 h 115148"/>
                  <a:gd name="connsiteX122" fmla="*/ 69805 w 105994"/>
                  <a:gd name="connsiteY122" fmla="*/ 80819 h 115148"/>
                  <a:gd name="connsiteX123" fmla="*/ 69661 w 105994"/>
                  <a:gd name="connsiteY123" fmla="*/ 78530 h 115148"/>
                  <a:gd name="connsiteX124" fmla="*/ 70663 w 105994"/>
                  <a:gd name="connsiteY124" fmla="*/ 77243 h 115148"/>
                  <a:gd name="connsiteX125" fmla="*/ 73381 w 105994"/>
                  <a:gd name="connsiteY125" fmla="*/ 75669 h 115148"/>
                  <a:gd name="connsiteX126" fmla="*/ 76241 w 105994"/>
                  <a:gd name="connsiteY126" fmla="*/ 74525 h 115148"/>
                  <a:gd name="connsiteX127" fmla="*/ 77529 w 105994"/>
                  <a:gd name="connsiteY127" fmla="*/ 74668 h 115148"/>
                  <a:gd name="connsiteX128" fmla="*/ 77958 w 105994"/>
                  <a:gd name="connsiteY128" fmla="*/ 75383 h 115148"/>
                  <a:gd name="connsiteX129" fmla="*/ 77958 w 105994"/>
                  <a:gd name="connsiteY129" fmla="*/ 80104 h 115148"/>
                  <a:gd name="connsiteX130" fmla="*/ 78673 w 105994"/>
                  <a:gd name="connsiteY130" fmla="*/ 80247 h 115148"/>
                  <a:gd name="connsiteX131" fmla="*/ 79531 w 105994"/>
                  <a:gd name="connsiteY131" fmla="*/ 79675 h 115148"/>
                  <a:gd name="connsiteX132" fmla="*/ 81105 w 105994"/>
                  <a:gd name="connsiteY132" fmla="*/ 76814 h 115148"/>
                  <a:gd name="connsiteX133" fmla="*/ 82106 w 105994"/>
                  <a:gd name="connsiteY133" fmla="*/ 77672 h 115148"/>
                  <a:gd name="connsiteX134" fmla="*/ 83680 w 105994"/>
                  <a:gd name="connsiteY134" fmla="*/ 77958 h 115148"/>
                  <a:gd name="connsiteX135" fmla="*/ 84967 w 105994"/>
                  <a:gd name="connsiteY135" fmla="*/ 77243 h 115148"/>
                  <a:gd name="connsiteX136" fmla="*/ 85682 w 105994"/>
                  <a:gd name="connsiteY136" fmla="*/ 77386 h 115148"/>
                  <a:gd name="connsiteX137" fmla="*/ 86683 w 105994"/>
                  <a:gd name="connsiteY137" fmla="*/ 78101 h 115148"/>
                  <a:gd name="connsiteX138" fmla="*/ 88543 w 105994"/>
                  <a:gd name="connsiteY138" fmla="*/ 79102 h 115148"/>
                  <a:gd name="connsiteX139" fmla="*/ 90402 w 105994"/>
                  <a:gd name="connsiteY139" fmla="*/ 79388 h 115148"/>
                  <a:gd name="connsiteX140" fmla="*/ 91976 w 105994"/>
                  <a:gd name="connsiteY140" fmla="*/ 78816 h 115148"/>
                  <a:gd name="connsiteX141" fmla="*/ 93263 w 105994"/>
                  <a:gd name="connsiteY141" fmla="*/ 77529 h 115148"/>
                  <a:gd name="connsiteX142" fmla="*/ 94551 w 105994"/>
                  <a:gd name="connsiteY142" fmla="*/ 77958 h 115148"/>
                  <a:gd name="connsiteX143" fmla="*/ 97125 w 105994"/>
                  <a:gd name="connsiteY143" fmla="*/ 81248 h 115148"/>
                  <a:gd name="connsiteX144" fmla="*/ 98413 w 105994"/>
                  <a:gd name="connsiteY144" fmla="*/ 80819 h 115148"/>
                  <a:gd name="connsiteX145" fmla="*/ 104277 w 105994"/>
                  <a:gd name="connsiteY145" fmla="*/ 80247 h 115148"/>
                  <a:gd name="connsiteX146" fmla="*/ 105279 w 105994"/>
                  <a:gd name="connsiteY146" fmla="*/ 79388 h 115148"/>
                  <a:gd name="connsiteX147" fmla="*/ 105994 w 105994"/>
                  <a:gd name="connsiteY147" fmla="*/ 78530 h 11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05994" h="115148">
                    <a:moveTo>
                      <a:pt x="99700" y="74096"/>
                    </a:moveTo>
                    <a:lnTo>
                      <a:pt x="100129" y="70806"/>
                    </a:lnTo>
                    <a:lnTo>
                      <a:pt x="100272" y="67087"/>
                    </a:lnTo>
                    <a:lnTo>
                      <a:pt x="99557" y="64941"/>
                    </a:lnTo>
                    <a:lnTo>
                      <a:pt x="98413" y="63082"/>
                    </a:lnTo>
                    <a:lnTo>
                      <a:pt x="93549" y="61079"/>
                    </a:lnTo>
                    <a:lnTo>
                      <a:pt x="89830" y="58933"/>
                    </a:lnTo>
                    <a:lnTo>
                      <a:pt x="89115" y="57932"/>
                    </a:lnTo>
                    <a:lnTo>
                      <a:pt x="88972" y="56788"/>
                    </a:lnTo>
                    <a:lnTo>
                      <a:pt x="88829" y="54785"/>
                    </a:lnTo>
                    <a:lnTo>
                      <a:pt x="87399" y="53212"/>
                    </a:lnTo>
                    <a:lnTo>
                      <a:pt x="87256" y="51781"/>
                    </a:lnTo>
                    <a:lnTo>
                      <a:pt x="88257" y="49493"/>
                    </a:lnTo>
                    <a:lnTo>
                      <a:pt x="88400" y="47204"/>
                    </a:lnTo>
                    <a:lnTo>
                      <a:pt x="88114" y="46346"/>
                    </a:lnTo>
                    <a:lnTo>
                      <a:pt x="87256" y="45488"/>
                    </a:lnTo>
                    <a:lnTo>
                      <a:pt x="85539" y="45488"/>
                    </a:lnTo>
                    <a:lnTo>
                      <a:pt x="83393" y="44057"/>
                    </a:lnTo>
                    <a:lnTo>
                      <a:pt x="81963" y="42341"/>
                    </a:lnTo>
                    <a:lnTo>
                      <a:pt x="77958" y="39623"/>
                    </a:lnTo>
                    <a:lnTo>
                      <a:pt x="76670" y="39194"/>
                    </a:lnTo>
                    <a:lnTo>
                      <a:pt x="75955" y="37906"/>
                    </a:lnTo>
                    <a:lnTo>
                      <a:pt x="75526" y="36333"/>
                    </a:lnTo>
                    <a:lnTo>
                      <a:pt x="76384" y="34473"/>
                    </a:lnTo>
                    <a:lnTo>
                      <a:pt x="77529" y="31469"/>
                    </a:lnTo>
                    <a:lnTo>
                      <a:pt x="78244" y="28752"/>
                    </a:lnTo>
                    <a:lnTo>
                      <a:pt x="78244" y="27035"/>
                    </a:lnTo>
                    <a:lnTo>
                      <a:pt x="77672" y="22887"/>
                    </a:lnTo>
                    <a:lnTo>
                      <a:pt x="75669" y="19740"/>
                    </a:lnTo>
                    <a:lnTo>
                      <a:pt x="74668" y="19311"/>
                    </a:lnTo>
                    <a:lnTo>
                      <a:pt x="72952" y="20169"/>
                    </a:lnTo>
                    <a:lnTo>
                      <a:pt x="71092" y="20884"/>
                    </a:lnTo>
                    <a:lnTo>
                      <a:pt x="69518" y="20312"/>
                    </a:lnTo>
                    <a:lnTo>
                      <a:pt x="67802" y="18596"/>
                    </a:lnTo>
                    <a:lnTo>
                      <a:pt x="65084" y="13732"/>
                    </a:lnTo>
                    <a:lnTo>
                      <a:pt x="59791" y="12874"/>
                    </a:lnTo>
                    <a:lnTo>
                      <a:pt x="57646" y="12588"/>
                    </a:lnTo>
                    <a:lnTo>
                      <a:pt x="55643" y="14877"/>
                    </a:lnTo>
                    <a:lnTo>
                      <a:pt x="55071" y="14161"/>
                    </a:lnTo>
                    <a:lnTo>
                      <a:pt x="54499" y="12731"/>
                    </a:lnTo>
                    <a:lnTo>
                      <a:pt x="53354" y="12159"/>
                    </a:lnTo>
                    <a:lnTo>
                      <a:pt x="51924" y="12874"/>
                    </a:lnTo>
                    <a:lnTo>
                      <a:pt x="51495" y="12159"/>
                    </a:lnTo>
                    <a:lnTo>
                      <a:pt x="52210" y="10156"/>
                    </a:lnTo>
                    <a:lnTo>
                      <a:pt x="50494" y="9155"/>
                    </a:lnTo>
                    <a:lnTo>
                      <a:pt x="46489" y="9155"/>
                    </a:lnTo>
                    <a:lnTo>
                      <a:pt x="44343" y="8440"/>
                    </a:lnTo>
                    <a:lnTo>
                      <a:pt x="44057" y="7009"/>
                    </a:lnTo>
                    <a:lnTo>
                      <a:pt x="42769" y="6008"/>
                    </a:lnTo>
                    <a:lnTo>
                      <a:pt x="40624" y="5579"/>
                    </a:lnTo>
                    <a:lnTo>
                      <a:pt x="38335" y="4291"/>
                    </a:lnTo>
                    <a:lnTo>
                      <a:pt x="36190" y="2289"/>
                    </a:lnTo>
                    <a:lnTo>
                      <a:pt x="33043" y="1001"/>
                    </a:lnTo>
                    <a:lnTo>
                      <a:pt x="28751" y="429"/>
                    </a:lnTo>
                    <a:lnTo>
                      <a:pt x="28465" y="286"/>
                    </a:lnTo>
                    <a:lnTo>
                      <a:pt x="28036" y="0"/>
                    </a:lnTo>
                    <a:lnTo>
                      <a:pt x="25318" y="1288"/>
                    </a:lnTo>
                    <a:lnTo>
                      <a:pt x="23602" y="2289"/>
                    </a:lnTo>
                    <a:lnTo>
                      <a:pt x="21599" y="1717"/>
                    </a:lnTo>
                    <a:lnTo>
                      <a:pt x="18309" y="4005"/>
                    </a:lnTo>
                    <a:lnTo>
                      <a:pt x="11729" y="4148"/>
                    </a:lnTo>
                    <a:lnTo>
                      <a:pt x="8439" y="4005"/>
                    </a:lnTo>
                    <a:lnTo>
                      <a:pt x="6866" y="3433"/>
                    </a:lnTo>
                    <a:lnTo>
                      <a:pt x="572" y="7009"/>
                    </a:lnTo>
                    <a:lnTo>
                      <a:pt x="0" y="8296"/>
                    </a:lnTo>
                    <a:lnTo>
                      <a:pt x="2861" y="8154"/>
                    </a:lnTo>
                    <a:lnTo>
                      <a:pt x="5007" y="8583"/>
                    </a:lnTo>
                    <a:lnTo>
                      <a:pt x="8439" y="10299"/>
                    </a:lnTo>
                    <a:lnTo>
                      <a:pt x="10871" y="12445"/>
                    </a:lnTo>
                    <a:lnTo>
                      <a:pt x="11872" y="14161"/>
                    </a:lnTo>
                    <a:lnTo>
                      <a:pt x="13875" y="16593"/>
                    </a:lnTo>
                    <a:lnTo>
                      <a:pt x="16021" y="19883"/>
                    </a:lnTo>
                    <a:lnTo>
                      <a:pt x="18452" y="24460"/>
                    </a:lnTo>
                    <a:lnTo>
                      <a:pt x="19024" y="26749"/>
                    </a:lnTo>
                    <a:lnTo>
                      <a:pt x="19883" y="29181"/>
                    </a:lnTo>
                    <a:lnTo>
                      <a:pt x="21599" y="32184"/>
                    </a:lnTo>
                    <a:lnTo>
                      <a:pt x="25032" y="35475"/>
                    </a:lnTo>
                    <a:lnTo>
                      <a:pt x="25461" y="36190"/>
                    </a:lnTo>
                    <a:lnTo>
                      <a:pt x="27035" y="38478"/>
                    </a:lnTo>
                    <a:lnTo>
                      <a:pt x="30039" y="43628"/>
                    </a:lnTo>
                    <a:lnTo>
                      <a:pt x="32470" y="45774"/>
                    </a:lnTo>
                    <a:lnTo>
                      <a:pt x="34616" y="47919"/>
                    </a:lnTo>
                    <a:lnTo>
                      <a:pt x="35761" y="50208"/>
                    </a:lnTo>
                    <a:lnTo>
                      <a:pt x="37191" y="52211"/>
                    </a:lnTo>
                    <a:lnTo>
                      <a:pt x="40910" y="54928"/>
                    </a:lnTo>
                    <a:lnTo>
                      <a:pt x="43771" y="57503"/>
                    </a:lnTo>
                    <a:lnTo>
                      <a:pt x="46202" y="64512"/>
                    </a:lnTo>
                    <a:lnTo>
                      <a:pt x="47776" y="67802"/>
                    </a:lnTo>
                    <a:lnTo>
                      <a:pt x="48920" y="70234"/>
                    </a:lnTo>
                    <a:lnTo>
                      <a:pt x="48348" y="75240"/>
                    </a:lnTo>
                    <a:lnTo>
                      <a:pt x="49063" y="77386"/>
                    </a:lnTo>
                    <a:lnTo>
                      <a:pt x="47633" y="81391"/>
                    </a:lnTo>
                    <a:lnTo>
                      <a:pt x="45201" y="89258"/>
                    </a:lnTo>
                    <a:lnTo>
                      <a:pt x="44629" y="95552"/>
                    </a:lnTo>
                    <a:lnTo>
                      <a:pt x="45058" y="98842"/>
                    </a:lnTo>
                    <a:lnTo>
                      <a:pt x="45201" y="100988"/>
                    </a:lnTo>
                    <a:lnTo>
                      <a:pt x="45773" y="102418"/>
                    </a:lnTo>
                    <a:lnTo>
                      <a:pt x="46346" y="105279"/>
                    </a:lnTo>
                    <a:lnTo>
                      <a:pt x="46489" y="107711"/>
                    </a:lnTo>
                    <a:lnTo>
                      <a:pt x="45630" y="108426"/>
                    </a:lnTo>
                    <a:lnTo>
                      <a:pt x="44343" y="108998"/>
                    </a:lnTo>
                    <a:lnTo>
                      <a:pt x="43914" y="109570"/>
                    </a:lnTo>
                    <a:lnTo>
                      <a:pt x="45058" y="110715"/>
                    </a:lnTo>
                    <a:lnTo>
                      <a:pt x="46631" y="112717"/>
                    </a:lnTo>
                    <a:lnTo>
                      <a:pt x="48062" y="115149"/>
                    </a:lnTo>
                    <a:lnTo>
                      <a:pt x="49636" y="113862"/>
                    </a:lnTo>
                    <a:lnTo>
                      <a:pt x="51066" y="113290"/>
                    </a:lnTo>
                    <a:lnTo>
                      <a:pt x="55930" y="113003"/>
                    </a:lnTo>
                    <a:lnTo>
                      <a:pt x="56788" y="112574"/>
                    </a:lnTo>
                    <a:lnTo>
                      <a:pt x="56788" y="111716"/>
                    </a:lnTo>
                    <a:lnTo>
                      <a:pt x="57217" y="110572"/>
                    </a:lnTo>
                    <a:lnTo>
                      <a:pt x="57074" y="108855"/>
                    </a:lnTo>
                    <a:lnTo>
                      <a:pt x="56501" y="106996"/>
                    </a:lnTo>
                    <a:lnTo>
                      <a:pt x="58647" y="104421"/>
                    </a:lnTo>
                    <a:lnTo>
                      <a:pt x="61794" y="102275"/>
                    </a:lnTo>
                    <a:lnTo>
                      <a:pt x="63653" y="99987"/>
                    </a:lnTo>
                    <a:lnTo>
                      <a:pt x="63940" y="96840"/>
                    </a:lnTo>
                    <a:lnTo>
                      <a:pt x="67373" y="95266"/>
                    </a:lnTo>
                    <a:lnTo>
                      <a:pt x="70234" y="92548"/>
                    </a:lnTo>
                    <a:lnTo>
                      <a:pt x="70949" y="89687"/>
                    </a:lnTo>
                    <a:lnTo>
                      <a:pt x="72093" y="87828"/>
                    </a:lnTo>
                    <a:lnTo>
                      <a:pt x="70091" y="83537"/>
                    </a:lnTo>
                    <a:lnTo>
                      <a:pt x="69805" y="80819"/>
                    </a:lnTo>
                    <a:lnTo>
                      <a:pt x="69661" y="78530"/>
                    </a:lnTo>
                    <a:lnTo>
                      <a:pt x="70663" y="77243"/>
                    </a:lnTo>
                    <a:lnTo>
                      <a:pt x="73381" y="75669"/>
                    </a:lnTo>
                    <a:lnTo>
                      <a:pt x="76241" y="74525"/>
                    </a:lnTo>
                    <a:lnTo>
                      <a:pt x="77529" y="74668"/>
                    </a:lnTo>
                    <a:lnTo>
                      <a:pt x="77958" y="75383"/>
                    </a:lnTo>
                    <a:lnTo>
                      <a:pt x="77958" y="80104"/>
                    </a:lnTo>
                    <a:lnTo>
                      <a:pt x="78673" y="80247"/>
                    </a:lnTo>
                    <a:lnTo>
                      <a:pt x="79531" y="79675"/>
                    </a:lnTo>
                    <a:lnTo>
                      <a:pt x="81105" y="76814"/>
                    </a:lnTo>
                    <a:lnTo>
                      <a:pt x="82106" y="77672"/>
                    </a:lnTo>
                    <a:lnTo>
                      <a:pt x="83680" y="77958"/>
                    </a:lnTo>
                    <a:lnTo>
                      <a:pt x="84967" y="77243"/>
                    </a:lnTo>
                    <a:lnTo>
                      <a:pt x="85682" y="77386"/>
                    </a:lnTo>
                    <a:lnTo>
                      <a:pt x="86683" y="78101"/>
                    </a:lnTo>
                    <a:lnTo>
                      <a:pt x="88543" y="79102"/>
                    </a:lnTo>
                    <a:lnTo>
                      <a:pt x="90402" y="79388"/>
                    </a:lnTo>
                    <a:lnTo>
                      <a:pt x="91976" y="78816"/>
                    </a:lnTo>
                    <a:lnTo>
                      <a:pt x="93263" y="77529"/>
                    </a:lnTo>
                    <a:lnTo>
                      <a:pt x="94551" y="77958"/>
                    </a:lnTo>
                    <a:lnTo>
                      <a:pt x="97125" y="81248"/>
                    </a:lnTo>
                    <a:lnTo>
                      <a:pt x="98413" y="80819"/>
                    </a:lnTo>
                    <a:lnTo>
                      <a:pt x="104277" y="80247"/>
                    </a:lnTo>
                    <a:lnTo>
                      <a:pt x="105279" y="79388"/>
                    </a:lnTo>
                    <a:lnTo>
                      <a:pt x="105994" y="7853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5" name="Freeform: Shape 474">
                <a:extLst>
                  <a:ext uri="{FF2B5EF4-FFF2-40B4-BE49-F238E27FC236}">
                    <a16:creationId xmlns:a16="http://schemas.microsoft.com/office/drawing/2014/main" id="{4CFF9357-BDB9-9885-3C13-9F2F4D63DD60}"/>
                  </a:ext>
                  <a:ext uri="{C183D7F6-B498-43B3-948B-1728B52AA6E4}">
                    <adec:decorative xmlns:adec="http://schemas.microsoft.com/office/drawing/2017/decorative" val="1"/>
                  </a:ext>
                </a:extLst>
              </p:cNvPr>
              <p:cNvSpPr/>
              <p:nvPr/>
            </p:nvSpPr>
            <p:spPr>
              <a:xfrm>
                <a:off x="6218115" y="3146666"/>
                <a:ext cx="1859" cy="1430"/>
              </a:xfrm>
              <a:custGeom>
                <a:avLst/>
                <a:gdLst>
                  <a:gd name="connsiteX0" fmla="*/ 1859 w 1859"/>
                  <a:gd name="connsiteY0" fmla="*/ 429 h 1430"/>
                  <a:gd name="connsiteX1" fmla="*/ 1144 w 1859"/>
                  <a:gd name="connsiteY1" fmla="*/ 0 h 1430"/>
                  <a:gd name="connsiteX2" fmla="*/ 572 w 1859"/>
                  <a:gd name="connsiteY2" fmla="*/ 286 h 1430"/>
                  <a:gd name="connsiteX3" fmla="*/ 143 w 1859"/>
                  <a:gd name="connsiteY3" fmla="*/ 715 h 1430"/>
                  <a:gd name="connsiteX4" fmla="*/ 0 w 1859"/>
                  <a:gd name="connsiteY4" fmla="*/ 1430 h 1430"/>
                  <a:gd name="connsiteX5" fmla="*/ 1859 w 1859"/>
                  <a:gd name="connsiteY5" fmla="*/ 858 h 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9" h="1430">
                    <a:moveTo>
                      <a:pt x="1859" y="429"/>
                    </a:moveTo>
                    <a:lnTo>
                      <a:pt x="1144" y="0"/>
                    </a:lnTo>
                    <a:lnTo>
                      <a:pt x="572" y="286"/>
                    </a:lnTo>
                    <a:lnTo>
                      <a:pt x="143" y="715"/>
                    </a:lnTo>
                    <a:lnTo>
                      <a:pt x="0" y="1430"/>
                    </a:lnTo>
                    <a:lnTo>
                      <a:pt x="1859" y="85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6" name="Freeform: Shape 475">
                <a:extLst>
                  <a:ext uri="{FF2B5EF4-FFF2-40B4-BE49-F238E27FC236}">
                    <a16:creationId xmlns:a16="http://schemas.microsoft.com/office/drawing/2014/main" id="{3AB8A1B7-1A8F-232D-9069-CEAD31AB0243}"/>
                  </a:ext>
                  <a:ext uri="{C183D7F6-B498-43B3-948B-1728B52AA6E4}">
                    <adec:decorative xmlns:adec="http://schemas.microsoft.com/office/drawing/2017/decorative" val="1"/>
                  </a:ext>
                </a:extLst>
              </p:cNvPr>
              <p:cNvSpPr/>
              <p:nvPr/>
            </p:nvSpPr>
            <p:spPr>
              <a:xfrm>
                <a:off x="5482020" y="3425025"/>
                <a:ext cx="481193" cy="474613"/>
              </a:xfrm>
              <a:custGeom>
                <a:avLst/>
                <a:gdLst>
                  <a:gd name="connsiteX0" fmla="*/ 478333 w 481193"/>
                  <a:gd name="connsiteY0" fmla="*/ 119440 h 474613"/>
                  <a:gd name="connsiteX1" fmla="*/ 481194 w 481193"/>
                  <a:gd name="connsiteY1" fmla="*/ 117152 h 474613"/>
                  <a:gd name="connsiteX2" fmla="*/ 479763 w 481193"/>
                  <a:gd name="connsiteY2" fmla="*/ 114434 h 474613"/>
                  <a:gd name="connsiteX3" fmla="*/ 477475 w 481193"/>
                  <a:gd name="connsiteY3" fmla="*/ 112431 h 474613"/>
                  <a:gd name="connsiteX4" fmla="*/ 474185 w 481193"/>
                  <a:gd name="connsiteY4" fmla="*/ 110286 h 474613"/>
                  <a:gd name="connsiteX5" fmla="*/ 472611 w 481193"/>
                  <a:gd name="connsiteY5" fmla="*/ 109284 h 474613"/>
                  <a:gd name="connsiteX6" fmla="*/ 469607 w 481193"/>
                  <a:gd name="connsiteY6" fmla="*/ 106567 h 474613"/>
                  <a:gd name="connsiteX7" fmla="*/ 467748 w 481193"/>
                  <a:gd name="connsiteY7" fmla="*/ 103420 h 474613"/>
                  <a:gd name="connsiteX8" fmla="*/ 466603 w 481193"/>
                  <a:gd name="connsiteY8" fmla="*/ 96840 h 474613"/>
                  <a:gd name="connsiteX9" fmla="*/ 464315 w 481193"/>
                  <a:gd name="connsiteY9" fmla="*/ 93264 h 474613"/>
                  <a:gd name="connsiteX10" fmla="*/ 462741 w 481193"/>
                  <a:gd name="connsiteY10" fmla="*/ 88686 h 474613"/>
                  <a:gd name="connsiteX11" fmla="*/ 464172 w 481193"/>
                  <a:gd name="connsiteY11" fmla="*/ 80247 h 474613"/>
                  <a:gd name="connsiteX12" fmla="*/ 462026 w 481193"/>
                  <a:gd name="connsiteY12" fmla="*/ 75240 h 474613"/>
                  <a:gd name="connsiteX13" fmla="*/ 461597 w 481193"/>
                  <a:gd name="connsiteY13" fmla="*/ 73095 h 474613"/>
                  <a:gd name="connsiteX14" fmla="*/ 461597 w 481193"/>
                  <a:gd name="connsiteY14" fmla="*/ 70520 h 474613"/>
                  <a:gd name="connsiteX15" fmla="*/ 462312 w 481193"/>
                  <a:gd name="connsiteY15" fmla="*/ 65942 h 474613"/>
                  <a:gd name="connsiteX16" fmla="*/ 461883 w 481193"/>
                  <a:gd name="connsiteY16" fmla="*/ 59649 h 474613"/>
                  <a:gd name="connsiteX17" fmla="*/ 459308 w 481193"/>
                  <a:gd name="connsiteY17" fmla="*/ 53212 h 474613"/>
                  <a:gd name="connsiteX18" fmla="*/ 460453 w 481193"/>
                  <a:gd name="connsiteY18" fmla="*/ 51066 h 474613"/>
                  <a:gd name="connsiteX19" fmla="*/ 461025 w 481193"/>
                  <a:gd name="connsiteY19" fmla="*/ 49922 h 474613"/>
                  <a:gd name="connsiteX20" fmla="*/ 460882 w 481193"/>
                  <a:gd name="connsiteY20" fmla="*/ 48920 h 474613"/>
                  <a:gd name="connsiteX21" fmla="*/ 458593 w 481193"/>
                  <a:gd name="connsiteY21" fmla="*/ 46775 h 474613"/>
                  <a:gd name="connsiteX22" fmla="*/ 457592 w 481193"/>
                  <a:gd name="connsiteY22" fmla="*/ 45058 h 474613"/>
                  <a:gd name="connsiteX23" fmla="*/ 458021 w 481193"/>
                  <a:gd name="connsiteY23" fmla="*/ 43485 h 474613"/>
                  <a:gd name="connsiteX24" fmla="*/ 459308 w 481193"/>
                  <a:gd name="connsiteY24" fmla="*/ 41196 h 474613"/>
                  <a:gd name="connsiteX25" fmla="*/ 459165 w 481193"/>
                  <a:gd name="connsiteY25" fmla="*/ 40195 h 474613"/>
                  <a:gd name="connsiteX26" fmla="*/ 455446 w 481193"/>
                  <a:gd name="connsiteY26" fmla="*/ 37334 h 474613"/>
                  <a:gd name="connsiteX27" fmla="*/ 449009 w 481193"/>
                  <a:gd name="connsiteY27" fmla="*/ 32757 h 474613"/>
                  <a:gd name="connsiteX28" fmla="*/ 447293 w 481193"/>
                  <a:gd name="connsiteY28" fmla="*/ 30754 h 474613"/>
                  <a:gd name="connsiteX29" fmla="*/ 446292 w 481193"/>
                  <a:gd name="connsiteY29" fmla="*/ 28179 h 474613"/>
                  <a:gd name="connsiteX30" fmla="*/ 440141 w 481193"/>
                  <a:gd name="connsiteY30" fmla="*/ 27464 h 474613"/>
                  <a:gd name="connsiteX31" fmla="*/ 433704 w 481193"/>
                  <a:gd name="connsiteY31" fmla="*/ 27893 h 474613"/>
                  <a:gd name="connsiteX32" fmla="*/ 430843 w 481193"/>
                  <a:gd name="connsiteY32" fmla="*/ 27178 h 474613"/>
                  <a:gd name="connsiteX33" fmla="*/ 427696 w 481193"/>
                  <a:gd name="connsiteY33" fmla="*/ 27321 h 474613"/>
                  <a:gd name="connsiteX34" fmla="*/ 426695 w 481193"/>
                  <a:gd name="connsiteY34" fmla="*/ 25891 h 474613"/>
                  <a:gd name="connsiteX35" fmla="*/ 424978 w 481193"/>
                  <a:gd name="connsiteY35" fmla="*/ 21885 h 474613"/>
                  <a:gd name="connsiteX36" fmla="*/ 424263 w 481193"/>
                  <a:gd name="connsiteY36" fmla="*/ 21027 h 474613"/>
                  <a:gd name="connsiteX37" fmla="*/ 424120 w 481193"/>
                  <a:gd name="connsiteY37" fmla="*/ 19311 h 474613"/>
                  <a:gd name="connsiteX38" fmla="*/ 423691 w 481193"/>
                  <a:gd name="connsiteY38" fmla="*/ 17880 h 474613"/>
                  <a:gd name="connsiteX39" fmla="*/ 420830 w 481193"/>
                  <a:gd name="connsiteY39" fmla="*/ 20884 h 474613"/>
                  <a:gd name="connsiteX40" fmla="*/ 416539 w 481193"/>
                  <a:gd name="connsiteY40" fmla="*/ 23602 h 474613"/>
                  <a:gd name="connsiteX41" fmla="*/ 410817 w 481193"/>
                  <a:gd name="connsiteY41" fmla="*/ 24460 h 474613"/>
                  <a:gd name="connsiteX42" fmla="*/ 404952 w 481193"/>
                  <a:gd name="connsiteY42" fmla="*/ 23888 h 474613"/>
                  <a:gd name="connsiteX43" fmla="*/ 401805 w 481193"/>
                  <a:gd name="connsiteY43" fmla="*/ 22172 h 474613"/>
                  <a:gd name="connsiteX44" fmla="*/ 398945 w 481193"/>
                  <a:gd name="connsiteY44" fmla="*/ 23316 h 474613"/>
                  <a:gd name="connsiteX45" fmla="*/ 393080 w 481193"/>
                  <a:gd name="connsiteY45" fmla="*/ 23459 h 474613"/>
                  <a:gd name="connsiteX46" fmla="*/ 382638 w 481193"/>
                  <a:gd name="connsiteY46" fmla="*/ 26177 h 474613"/>
                  <a:gd name="connsiteX47" fmla="*/ 373626 w 481193"/>
                  <a:gd name="connsiteY47" fmla="*/ 24746 h 474613"/>
                  <a:gd name="connsiteX48" fmla="*/ 367332 w 481193"/>
                  <a:gd name="connsiteY48" fmla="*/ 22172 h 474613"/>
                  <a:gd name="connsiteX49" fmla="*/ 359179 w 481193"/>
                  <a:gd name="connsiteY49" fmla="*/ 15735 h 474613"/>
                  <a:gd name="connsiteX50" fmla="*/ 354745 w 481193"/>
                  <a:gd name="connsiteY50" fmla="*/ 10728 h 474613"/>
                  <a:gd name="connsiteX51" fmla="*/ 352170 w 481193"/>
                  <a:gd name="connsiteY51" fmla="*/ 6294 h 474613"/>
                  <a:gd name="connsiteX52" fmla="*/ 352170 w 481193"/>
                  <a:gd name="connsiteY52" fmla="*/ 2432 h 474613"/>
                  <a:gd name="connsiteX53" fmla="*/ 354029 w 481193"/>
                  <a:gd name="connsiteY53" fmla="*/ 858 h 474613"/>
                  <a:gd name="connsiteX54" fmla="*/ 350453 w 481193"/>
                  <a:gd name="connsiteY54" fmla="*/ 0 h 474613"/>
                  <a:gd name="connsiteX55" fmla="*/ 346591 w 481193"/>
                  <a:gd name="connsiteY55" fmla="*/ 2289 h 474613"/>
                  <a:gd name="connsiteX56" fmla="*/ 343587 w 481193"/>
                  <a:gd name="connsiteY56" fmla="*/ 3433 h 474613"/>
                  <a:gd name="connsiteX57" fmla="*/ 339868 w 481193"/>
                  <a:gd name="connsiteY57" fmla="*/ 3862 h 474613"/>
                  <a:gd name="connsiteX58" fmla="*/ 334433 w 481193"/>
                  <a:gd name="connsiteY58" fmla="*/ 4864 h 474613"/>
                  <a:gd name="connsiteX59" fmla="*/ 333431 w 481193"/>
                  <a:gd name="connsiteY59" fmla="*/ 8440 h 474613"/>
                  <a:gd name="connsiteX60" fmla="*/ 321559 w 481193"/>
                  <a:gd name="connsiteY60" fmla="*/ 39337 h 474613"/>
                  <a:gd name="connsiteX61" fmla="*/ 309400 w 481193"/>
                  <a:gd name="connsiteY61" fmla="*/ 61222 h 474613"/>
                  <a:gd name="connsiteX62" fmla="*/ 304966 w 481193"/>
                  <a:gd name="connsiteY62" fmla="*/ 66658 h 474613"/>
                  <a:gd name="connsiteX63" fmla="*/ 297671 w 481193"/>
                  <a:gd name="connsiteY63" fmla="*/ 71378 h 474613"/>
                  <a:gd name="connsiteX64" fmla="*/ 285083 w 481193"/>
                  <a:gd name="connsiteY64" fmla="*/ 77815 h 474613"/>
                  <a:gd name="connsiteX65" fmla="*/ 262768 w 481193"/>
                  <a:gd name="connsiteY65" fmla="*/ 86827 h 474613"/>
                  <a:gd name="connsiteX66" fmla="*/ 256332 w 481193"/>
                  <a:gd name="connsiteY66" fmla="*/ 90832 h 474613"/>
                  <a:gd name="connsiteX67" fmla="*/ 253900 w 481193"/>
                  <a:gd name="connsiteY67" fmla="*/ 93121 h 474613"/>
                  <a:gd name="connsiteX68" fmla="*/ 246605 w 481193"/>
                  <a:gd name="connsiteY68" fmla="*/ 101989 h 474613"/>
                  <a:gd name="connsiteX69" fmla="*/ 234160 w 481193"/>
                  <a:gd name="connsiteY69" fmla="*/ 113719 h 474613"/>
                  <a:gd name="connsiteX70" fmla="*/ 234160 w 481193"/>
                  <a:gd name="connsiteY70" fmla="*/ 116579 h 474613"/>
                  <a:gd name="connsiteX71" fmla="*/ 233016 w 481193"/>
                  <a:gd name="connsiteY71" fmla="*/ 124733 h 474613"/>
                  <a:gd name="connsiteX72" fmla="*/ 231156 w 481193"/>
                  <a:gd name="connsiteY72" fmla="*/ 129882 h 474613"/>
                  <a:gd name="connsiteX73" fmla="*/ 221286 w 481193"/>
                  <a:gd name="connsiteY73" fmla="*/ 142470 h 474613"/>
                  <a:gd name="connsiteX74" fmla="*/ 217281 w 481193"/>
                  <a:gd name="connsiteY74" fmla="*/ 151911 h 474613"/>
                  <a:gd name="connsiteX75" fmla="*/ 216423 w 481193"/>
                  <a:gd name="connsiteY75" fmla="*/ 163783 h 474613"/>
                  <a:gd name="connsiteX76" fmla="*/ 216566 w 481193"/>
                  <a:gd name="connsiteY76" fmla="*/ 171078 h 474613"/>
                  <a:gd name="connsiteX77" fmla="*/ 215135 w 481193"/>
                  <a:gd name="connsiteY77" fmla="*/ 175370 h 474613"/>
                  <a:gd name="connsiteX78" fmla="*/ 215850 w 481193"/>
                  <a:gd name="connsiteY78" fmla="*/ 177801 h 474613"/>
                  <a:gd name="connsiteX79" fmla="*/ 218282 w 481193"/>
                  <a:gd name="connsiteY79" fmla="*/ 179232 h 474613"/>
                  <a:gd name="connsiteX80" fmla="*/ 221858 w 481193"/>
                  <a:gd name="connsiteY80" fmla="*/ 184381 h 474613"/>
                  <a:gd name="connsiteX81" fmla="*/ 222860 w 481193"/>
                  <a:gd name="connsiteY81" fmla="*/ 187385 h 474613"/>
                  <a:gd name="connsiteX82" fmla="*/ 221429 w 481193"/>
                  <a:gd name="connsiteY82" fmla="*/ 195539 h 474613"/>
                  <a:gd name="connsiteX83" fmla="*/ 219141 w 481193"/>
                  <a:gd name="connsiteY83" fmla="*/ 200402 h 474613"/>
                  <a:gd name="connsiteX84" fmla="*/ 215850 w 481193"/>
                  <a:gd name="connsiteY84" fmla="*/ 205408 h 474613"/>
                  <a:gd name="connsiteX85" fmla="*/ 211130 w 481193"/>
                  <a:gd name="connsiteY85" fmla="*/ 210844 h 474613"/>
                  <a:gd name="connsiteX86" fmla="*/ 205409 w 481193"/>
                  <a:gd name="connsiteY86" fmla="*/ 219427 h 474613"/>
                  <a:gd name="connsiteX87" fmla="*/ 196826 w 481193"/>
                  <a:gd name="connsiteY87" fmla="*/ 229726 h 474613"/>
                  <a:gd name="connsiteX88" fmla="*/ 191104 w 481193"/>
                  <a:gd name="connsiteY88" fmla="*/ 233874 h 474613"/>
                  <a:gd name="connsiteX89" fmla="*/ 178803 w 481193"/>
                  <a:gd name="connsiteY89" fmla="*/ 241169 h 474613"/>
                  <a:gd name="connsiteX90" fmla="*/ 172223 w 481193"/>
                  <a:gd name="connsiteY90" fmla="*/ 247320 h 474613"/>
                  <a:gd name="connsiteX91" fmla="*/ 168218 w 481193"/>
                  <a:gd name="connsiteY91" fmla="*/ 252040 h 474613"/>
                  <a:gd name="connsiteX92" fmla="*/ 164498 w 481193"/>
                  <a:gd name="connsiteY92" fmla="*/ 254329 h 474613"/>
                  <a:gd name="connsiteX93" fmla="*/ 151482 w 481193"/>
                  <a:gd name="connsiteY93" fmla="*/ 260337 h 474613"/>
                  <a:gd name="connsiteX94" fmla="*/ 136891 w 481193"/>
                  <a:gd name="connsiteY94" fmla="*/ 264199 h 474613"/>
                  <a:gd name="connsiteX95" fmla="*/ 127165 w 481193"/>
                  <a:gd name="connsiteY95" fmla="*/ 265200 h 474613"/>
                  <a:gd name="connsiteX96" fmla="*/ 122444 w 481193"/>
                  <a:gd name="connsiteY96" fmla="*/ 267203 h 474613"/>
                  <a:gd name="connsiteX97" fmla="*/ 119583 w 481193"/>
                  <a:gd name="connsiteY97" fmla="*/ 271923 h 474613"/>
                  <a:gd name="connsiteX98" fmla="*/ 115578 w 481193"/>
                  <a:gd name="connsiteY98" fmla="*/ 275642 h 474613"/>
                  <a:gd name="connsiteX99" fmla="*/ 115578 w 481193"/>
                  <a:gd name="connsiteY99" fmla="*/ 275785 h 474613"/>
                  <a:gd name="connsiteX100" fmla="*/ 113146 w 481193"/>
                  <a:gd name="connsiteY100" fmla="*/ 282794 h 474613"/>
                  <a:gd name="connsiteX101" fmla="*/ 108426 w 481193"/>
                  <a:gd name="connsiteY101" fmla="*/ 292092 h 474613"/>
                  <a:gd name="connsiteX102" fmla="*/ 105851 w 481193"/>
                  <a:gd name="connsiteY102" fmla="*/ 300961 h 474613"/>
                  <a:gd name="connsiteX103" fmla="*/ 103420 w 481193"/>
                  <a:gd name="connsiteY103" fmla="*/ 305395 h 474613"/>
                  <a:gd name="connsiteX104" fmla="*/ 99844 w 481193"/>
                  <a:gd name="connsiteY104" fmla="*/ 308399 h 474613"/>
                  <a:gd name="connsiteX105" fmla="*/ 92119 w 481193"/>
                  <a:gd name="connsiteY105" fmla="*/ 313405 h 474613"/>
                  <a:gd name="connsiteX106" fmla="*/ 85539 w 481193"/>
                  <a:gd name="connsiteY106" fmla="*/ 315694 h 474613"/>
                  <a:gd name="connsiteX107" fmla="*/ 81248 w 481193"/>
                  <a:gd name="connsiteY107" fmla="*/ 319556 h 474613"/>
                  <a:gd name="connsiteX108" fmla="*/ 78244 w 481193"/>
                  <a:gd name="connsiteY108" fmla="*/ 320987 h 474613"/>
                  <a:gd name="connsiteX109" fmla="*/ 76528 w 481193"/>
                  <a:gd name="connsiteY109" fmla="*/ 323847 h 474613"/>
                  <a:gd name="connsiteX110" fmla="*/ 74954 w 481193"/>
                  <a:gd name="connsiteY110" fmla="*/ 331572 h 474613"/>
                  <a:gd name="connsiteX111" fmla="*/ 72522 w 481193"/>
                  <a:gd name="connsiteY111" fmla="*/ 335291 h 474613"/>
                  <a:gd name="connsiteX112" fmla="*/ 69376 w 481193"/>
                  <a:gd name="connsiteY112" fmla="*/ 343587 h 474613"/>
                  <a:gd name="connsiteX113" fmla="*/ 66658 w 481193"/>
                  <a:gd name="connsiteY113" fmla="*/ 348165 h 474613"/>
                  <a:gd name="connsiteX114" fmla="*/ 65227 w 481193"/>
                  <a:gd name="connsiteY114" fmla="*/ 354172 h 474613"/>
                  <a:gd name="connsiteX115" fmla="*/ 64798 w 481193"/>
                  <a:gd name="connsiteY115" fmla="*/ 365330 h 474613"/>
                  <a:gd name="connsiteX116" fmla="*/ 63368 w 481193"/>
                  <a:gd name="connsiteY116" fmla="*/ 370050 h 474613"/>
                  <a:gd name="connsiteX117" fmla="*/ 59362 w 481193"/>
                  <a:gd name="connsiteY117" fmla="*/ 375629 h 474613"/>
                  <a:gd name="connsiteX118" fmla="*/ 54785 w 481193"/>
                  <a:gd name="connsiteY118" fmla="*/ 377774 h 474613"/>
                  <a:gd name="connsiteX119" fmla="*/ 42770 w 481193"/>
                  <a:gd name="connsiteY119" fmla="*/ 390791 h 474613"/>
                  <a:gd name="connsiteX120" fmla="*/ 37048 w 481193"/>
                  <a:gd name="connsiteY120" fmla="*/ 394510 h 474613"/>
                  <a:gd name="connsiteX121" fmla="*/ 33329 w 481193"/>
                  <a:gd name="connsiteY121" fmla="*/ 397943 h 474613"/>
                  <a:gd name="connsiteX122" fmla="*/ 31755 w 481193"/>
                  <a:gd name="connsiteY122" fmla="*/ 401233 h 474613"/>
                  <a:gd name="connsiteX123" fmla="*/ 30897 w 481193"/>
                  <a:gd name="connsiteY123" fmla="*/ 403522 h 474613"/>
                  <a:gd name="connsiteX124" fmla="*/ 32900 w 481193"/>
                  <a:gd name="connsiteY124" fmla="*/ 401662 h 474613"/>
                  <a:gd name="connsiteX125" fmla="*/ 34616 w 481193"/>
                  <a:gd name="connsiteY125" fmla="*/ 399374 h 474613"/>
                  <a:gd name="connsiteX126" fmla="*/ 36333 w 481193"/>
                  <a:gd name="connsiteY126" fmla="*/ 398086 h 474613"/>
                  <a:gd name="connsiteX127" fmla="*/ 36619 w 481193"/>
                  <a:gd name="connsiteY127" fmla="*/ 399660 h 474613"/>
                  <a:gd name="connsiteX128" fmla="*/ 36190 w 481193"/>
                  <a:gd name="connsiteY128" fmla="*/ 400947 h 474613"/>
                  <a:gd name="connsiteX129" fmla="*/ 32042 w 481193"/>
                  <a:gd name="connsiteY129" fmla="*/ 407241 h 474613"/>
                  <a:gd name="connsiteX130" fmla="*/ 30325 w 481193"/>
                  <a:gd name="connsiteY130" fmla="*/ 411246 h 474613"/>
                  <a:gd name="connsiteX131" fmla="*/ 26892 w 481193"/>
                  <a:gd name="connsiteY131" fmla="*/ 417540 h 474613"/>
                  <a:gd name="connsiteX132" fmla="*/ 23888 w 481193"/>
                  <a:gd name="connsiteY132" fmla="*/ 421688 h 474613"/>
                  <a:gd name="connsiteX133" fmla="*/ 25176 w 481193"/>
                  <a:gd name="connsiteY133" fmla="*/ 423834 h 474613"/>
                  <a:gd name="connsiteX134" fmla="*/ 24174 w 481193"/>
                  <a:gd name="connsiteY134" fmla="*/ 426552 h 474613"/>
                  <a:gd name="connsiteX135" fmla="*/ 21027 w 481193"/>
                  <a:gd name="connsiteY135" fmla="*/ 429985 h 474613"/>
                  <a:gd name="connsiteX136" fmla="*/ 19454 w 481193"/>
                  <a:gd name="connsiteY136" fmla="*/ 437566 h 474613"/>
                  <a:gd name="connsiteX137" fmla="*/ 14733 w 481193"/>
                  <a:gd name="connsiteY137" fmla="*/ 445862 h 474613"/>
                  <a:gd name="connsiteX138" fmla="*/ 9584 w 481193"/>
                  <a:gd name="connsiteY138" fmla="*/ 447722 h 474613"/>
                  <a:gd name="connsiteX139" fmla="*/ 6294 w 481193"/>
                  <a:gd name="connsiteY139" fmla="*/ 451298 h 474613"/>
                  <a:gd name="connsiteX140" fmla="*/ 2146 w 481193"/>
                  <a:gd name="connsiteY140" fmla="*/ 459451 h 474613"/>
                  <a:gd name="connsiteX141" fmla="*/ 0 w 481193"/>
                  <a:gd name="connsiteY141" fmla="*/ 474614 h 474613"/>
                  <a:gd name="connsiteX142" fmla="*/ 0 w 481193"/>
                  <a:gd name="connsiteY142" fmla="*/ 474614 h 474613"/>
                  <a:gd name="connsiteX143" fmla="*/ 1574 w 481193"/>
                  <a:gd name="connsiteY143" fmla="*/ 474328 h 474613"/>
                  <a:gd name="connsiteX144" fmla="*/ 8154 w 481193"/>
                  <a:gd name="connsiteY144" fmla="*/ 473040 h 474613"/>
                  <a:gd name="connsiteX145" fmla="*/ 12731 w 481193"/>
                  <a:gd name="connsiteY145" fmla="*/ 472754 h 474613"/>
                  <a:gd name="connsiteX146" fmla="*/ 24461 w 481193"/>
                  <a:gd name="connsiteY146" fmla="*/ 472754 h 474613"/>
                  <a:gd name="connsiteX147" fmla="*/ 29038 w 481193"/>
                  <a:gd name="connsiteY147" fmla="*/ 472039 h 474613"/>
                  <a:gd name="connsiteX148" fmla="*/ 32614 w 481193"/>
                  <a:gd name="connsiteY148" fmla="*/ 472039 h 474613"/>
                  <a:gd name="connsiteX149" fmla="*/ 37763 w 481193"/>
                  <a:gd name="connsiteY149" fmla="*/ 472325 h 474613"/>
                  <a:gd name="connsiteX150" fmla="*/ 42054 w 481193"/>
                  <a:gd name="connsiteY150" fmla="*/ 473040 h 474613"/>
                  <a:gd name="connsiteX151" fmla="*/ 46632 w 481193"/>
                  <a:gd name="connsiteY151" fmla="*/ 473612 h 474613"/>
                  <a:gd name="connsiteX152" fmla="*/ 51638 w 481193"/>
                  <a:gd name="connsiteY152" fmla="*/ 473612 h 474613"/>
                  <a:gd name="connsiteX153" fmla="*/ 55930 w 481193"/>
                  <a:gd name="connsiteY153" fmla="*/ 473899 h 474613"/>
                  <a:gd name="connsiteX154" fmla="*/ 61365 w 481193"/>
                  <a:gd name="connsiteY154" fmla="*/ 473899 h 474613"/>
                  <a:gd name="connsiteX155" fmla="*/ 65227 w 481193"/>
                  <a:gd name="connsiteY155" fmla="*/ 473612 h 474613"/>
                  <a:gd name="connsiteX156" fmla="*/ 67945 w 481193"/>
                  <a:gd name="connsiteY156" fmla="*/ 472039 h 474613"/>
                  <a:gd name="connsiteX157" fmla="*/ 70377 w 481193"/>
                  <a:gd name="connsiteY157" fmla="*/ 468892 h 474613"/>
                  <a:gd name="connsiteX158" fmla="*/ 71378 w 481193"/>
                  <a:gd name="connsiteY158" fmla="*/ 466460 h 474613"/>
                  <a:gd name="connsiteX159" fmla="*/ 72237 w 481193"/>
                  <a:gd name="connsiteY159" fmla="*/ 464172 h 474613"/>
                  <a:gd name="connsiteX160" fmla="*/ 71950 w 481193"/>
                  <a:gd name="connsiteY160" fmla="*/ 462026 h 474613"/>
                  <a:gd name="connsiteX161" fmla="*/ 71664 w 481193"/>
                  <a:gd name="connsiteY161" fmla="*/ 460739 h 474613"/>
                  <a:gd name="connsiteX162" fmla="*/ 73095 w 481193"/>
                  <a:gd name="connsiteY162" fmla="*/ 459165 h 474613"/>
                  <a:gd name="connsiteX163" fmla="*/ 74954 w 481193"/>
                  <a:gd name="connsiteY163" fmla="*/ 456590 h 474613"/>
                  <a:gd name="connsiteX164" fmla="*/ 76814 w 481193"/>
                  <a:gd name="connsiteY164" fmla="*/ 455017 h 474613"/>
                  <a:gd name="connsiteX165" fmla="*/ 77386 w 481193"/>
                  <a:gd name="connsiteY165" fmla="*/ 453873 h 474613"/>
                  <a:gd name="connsiteX166" fmla="*/ 79102 w 481193"/>
                  <a:gd name="connsiteY166" fmla="*/ 452585 h 474613"/>
                  <a:gd name="connsiteX167" fmla="*/ 81248 w 481193"/>
                  <a:gd name="connsiteY167" fmla="*/ 450297 h 474613"/>
                  <a:gd name="connsiteX168" fmla="*/ 82536 w 481193"/>
                  <a:gd name="connsiteY168" fmla="*/ 448723 h 474613"/>
                  <a:gd name="connsiteX169" fmla="*/ 83966 w 481193"/>
                  <a:gd name="connsiteY169" fmla="*/ 446577 h 474613"/>
                  <a:gd name="connsiteX170" fmla="*/ 84252 w 481193"/>
                  <a:gd name="connsiteY170" fmla="*/ 444718 h 474613"/>
                  <a:gd name="connsiteX171" fmla="*/ 84967 w 481193"/>
                  <a:gd name="connsiteY171" fmla="*/ 442143 h 474613"/>
                  <a:gd name="connsiteX172" fmla="*/ 84967 w 481193"/>
                  <a:gd name="connsiteY172" fmla="*/ 437709 h 474613"/>
                  <a:gd name="connsiteX173" fmla="*/ 85539 w 481193"/>
                  <a:gd name="connsiteY173" fmla="*/ 432416 h 474613"/>
                  <a:gd name="connsiteX174" fmla="*/ 86398 w 481193"/>
                  <a:gd name="connsiteY174" fmla="*/ 428840 h 474613"/>
                  <a:gd name="connsiteX175" fmla="*/ 86970 w 481193"/>
                  <a:gd name="connsiteY175" fmla="*/ 425979 h 474613"/>
                  <a:gd name="connsiteX176" fmla="*/ 87685 w 481193"/>
                  <a:gd name="connsiteY176" fmla="*/ 421545 h 474613"/>
                  <a:gd name="connsiteX177" fmla="*/ 89401 w 481193"/>
                  <a:gd name="connsiteY177" fmla="*/ 413964 h 474613"/>
                  <a:gd name="connsiteX178" fmla="*/ 89974 w 481193"/>
                  <a:gd name="connsiteY178" fmla="*/ 411818 h 474613"/>
                  <a:gd name="connsiteX179" fmla="*/ 91261 w 481193"/>
                  <a:gd name="connsiteY179" fmla="*/ 408242 h 474613"/>
                  <a:gd name="connsiteX180" fmla="*/ 92691 w 481193"/>
                  <a:gd name="connsiteY180" fmla="*/ 405095 h 474613"/>
                  <a:gd name="connsiteX181" fmla="*/ 93979 w 481193"/>
                  <a:gd name="connsiteY181" fmla="*/ 402807 h 474613"/>
                  <a:gd name="connsiteX182" fmla="*/ 95409 w 481193"/>
                  <a:gd name="connsiteY182" fmla="*/ 400947 h 474613"/>
                  <a:gd name="connsiteX183" fmla="*/ 97555 w 481193"/>
                  <a:gd name="connsiteY183" fmla="*/ 399660 h 474613"/>
                  <a:gd name="connsiteX184" fmla="*/ 100845 w 481193"/>
                  <a:gd name="connsiteY184" fmla="*/ 398372 h 474613"/>
                  <a:gd name="connsiteX185" fmla="*/ 103276 w 481193"/>
                  <a:gd name="connsiteY185" fmla="*/ 397228 h 474613"/>
                  <a:gd name="connsiteX186" fmla="*/ 106281 w 481193"/>
                  <a:gd name="connsiteY186" fmla="*/ 395941 h 474613"/>
                  <a:gd name="connsiteX187" fmla="*/ 108998 w 481193"/>
                  <a:gd name="connsiteY187" fmla="*/ 394939 h 474613"/>
                  <a:gd name="connsiteX188" fmla="*/ 111430 w 481193"/>
                  <a:gd name="connsiteY188" fmla="*/ 393652 h 474613"/>
                  <a:gd name="connsiteX189" fmla="*/ 112431 w 481193"/>
                  <a:gd name="connsiteY189" fmla="*/ 392365 h 474613"/>
                  <a:gd name="connsiteX190" fmla="*/ 113862 w 481193"/>
                  <a:gd name="connsiteY190" fmla="*/ 390219 h 474613"/>
                  <a:gd name="connsiteX191" fmla="*/ 116007 w 481193"/>
                  <a:gd name="connsiteY191" fmla="*/ 386071 h 474613"/>
                  <a:gd name="connsiteX192" fmla="*/ 117152 w 481193"/>
                  <a:gd name="connsiteY192" fmla="*/ 383496 h 474613"/>
                  <a:gd name="connsiteX193" fmla="*/ 119011 w 481193"/>
                  <a:gd name="connsiteY193" fmla="*/ 380349 h 474613"/>
                  <a:gd name="connsiteX194" fmla="*/ 121157 w 481193"/>
                  <a:gd name="connsiteY194" fmla="*/ 378060 h 474613"/>
                  <a:gd name="connsiteX195" fmla="*/ 122444 w 481193"/>
                  <a:gd name="connsiteY195" fmla="*/ 377202 h 474613"/>
                  <a:gd name="connsiteX196" fmla="*/ 123589 w 481193"/>
                  <a:gd name="connsiteY196" fmla="*/ 376487 h 474613"/>
                  <a:gd name="connsiteX197" fmla="*/ 126306 w 481193"/>
                  <a:gd name="connsiteY197" fmla="*/ 374913 h 474613"/>
                  <a:gd name="connsiteX198" fmla="*/ 129596 w 481193"/>
                  <a:gd name="connsiteY198" fmla="*/ 372911 h 474613"/>
                  <a:gd name="connsiteX199" fmla="*/ 132028 w 481193"/>
                  <a:gd name="connsiteY199" fmla="*/ 371337 h 474613"/>
                  <a:gd name="connsiteX200" fmla="*/ 134174 w 481193"/>
                  <a:gd name="connsiteY200" fmla="*/ 369764 h 474613"/>
                  <a:gd name="connsiteX201" fmla="*/ 135890 w 481193"/>
                  <a:gd name="connsiteY201" fmla="*/ 368477 h 474613"/>
                  <a:gd name="connsiteX202" fmla="*/ 138036 w 481193"/>
                  <a:gd name="connsiteY202" fmla="*/ 366617 h 474613"/>
                  <a:gd name="connsiteX203" fmla="*/ 138894 w 481193"/>
                  <a:gd name="connsiteY203" fmla="*/ 365044 h 474613"/>
                  <a:gd name="connsiteX204" fmla="*/ 140182 w 481193"/>
                  <a:gd name="connsiteY204" fmla="*/ 362183 h 474613"/>
                  <a:gd name="connsiteX205" fmla="*/ 141612 w 481193"/>
                  <a:gd name="connsiteY205" fmla="*/ 357605 h 474613"/>
                  <a:gd name="connsiteX206" fmla="*/ 142899 w 481193"/>
                  <a:gd name="connsiteY206" fmla="*/ 352885 h 474613"/>
                  <a:gd name="connsiteX207" fmla="*/ 144044 w 481193"/>
                  <a:gd name="connsiteY207" fmla="*/ 347736 h 474613"/>
                  <a:gd name="connsiteX208" fmla="*/ 145045 w 481193"/>
                  <a:gd name="connsiteY208" fmla="*/ 344445 h 474613"/>
                  <a:gd name="connsiteX209" fmla="*/ 145903 w 481193"/>
                  <a:gd name="connsiteY209" fmla="*/ 340726 h 474613"/>
                  <a:gd name="connsiteX210" fmla="*/ 147047 w 481193"/>
                  <a:gd name="connsiteY210" fmla="*/ 337722 h 474613"/>
                  <a:gd name="connsiteX211" fmla="*/ 148049 w 481193"/>
                  <a:gd name="connsiteY211" fmla="*/ 334575 h 474613"/>
                  <a:gd name="connsiteX212" fmla="*/ 148621 w 481193"/>
                  <a:gd name="connsiteY212" fmla="*/ 333288 h 474613"/>
                  <a:gd name="connsiteX213" fmla="*/ 148621 w 481193"/>
                  <a:gd name="connsiteY213" fmla="*/ 331715 h 474613"/>
                  <a:gd name="connsiteX214" fmla="*/ 149193 w 481193"/>
                  <a:gd name="connsiteY214" fmla="*/ 329426 h 474613"/>
                  <a:gd name="connsiteX215" fmla="*/ 149336 w 481193"/>
                  <a:gd name="connsiteY215" fmla="*/ 329283 h 474613"/>
                  <a:gd name="connsiteX216" fmla="*/ 150194 w 481193"/>
                  <a:gd name="connsiteY216" fmla="*/ 328139 h 474613"/>
                  <a:gd name="connsiteX217" fmla="*/ 152197 w 481193"/>
                  <a:gd name="connsiteY217" fmla="*/ 327423 h 474613"/>
                  <a:gd name="connsiteX218" fmla="*/ 154628 w 481193"/>
                  <a:gd name="connsiteY218" fmla="*/ 326851 h 474613"/>
                  <a:gd name="connsiteX219" fmla="*/ 158491 w 481193"/>
                  <a:gd name="connsiteY219" fmla="*/ 326279 h 474613"/>
                  <a:gd name="connsiteX220" fmla="*/ 159635 w 481193"/>
                  <a:gd name="connsiteY220" fmla="*/ 325707 h 474613"/>
                  <a:gd name="connsiteX221" fmla="*/ 160207 w 481193"/>
                  <a:gd name="connsiteY221" fmla="*/ 323847 h 474613"/>
                  <a:gd name="connsiteX222" fmla="*/ 160636 w 481193"/>
                  <a:gd name="connsiteY222" fmla="*/ 322274 h 474613"/>
                  <a:gd name="connsiteX223" fmla="*/ 162067 w 481193"/>
                  <a:gd name="connsiteY223" fmla="*/ 319556 h 474613"/>
                  <a:gd name="connsiteX224" fmla="*/ 163640 w 481193"/>
                  <a:gd name="connsiteY224" fmla="*/ 317554 h 474613"/>
                  <a:gd name="connsiteX225" fmla="*/ 164498 w 481193"/>
                  <a:gd name="connsiteY225" fmla="*/ 316266 h 474613"/>
                  <a:gd name="connsiteX226" fmla="*/ 165786 w 481193"/>
                  <a:gd name="connsiteY226" fmla="*/ 313978 h 474613"/>
                  <a:gd name="connsiteX227" fmla="*/ 167074 w 481193"/>
                  <a:gd name="connsiteY227" fmla="*/ 312404 h 474613"/>
                  <a:gd name="connsiteX228" fmla="*/ 169219 w 481193"/>
                  <a:gd name="connsiteY228" fmla="*/ 310258 h 474613"/>
                  <a:gd name="connsiteX229" fmla="*/ 171079 w 481193"/>
                  <a:gd name="connsiteY229" fmla="*/ 308685 h 474613"/>
                  <a:gd name="connsiteX230" fmla="*/ 171651 w 481193"/>
                  <a:gd name="connsiteY230" fmla="*/ 307111 h 474613"/>
                  <a:gd name="connsiteX231" fmla="*/ 171651 w 481193"/>
                  <a:gd name="connsiteY231" fmla="*/ 305109 h 474613"/>
                  <a:gd name="connsiteX232" fmla="*/ 170363 w 481193"/>
                  <a:gd name="connsiteY232" fmla="*/ 303535 h 474613"/>
                  <a:gd name="connsiteX233" fmla="*/ 169362 w 481193"/>
                  <a:gd name="connsiteY233" fmla="*/ 300675 h 474613"/>
                  <a:gd name="connsiteX234" fmla="*/ 173224 w 481193"/>
                  <a:gd name="connsiteY234" fmla="*/ 299816 h 474613"/>
                  <a:gd name="connsiteX235" fmla="*/ 176657 w 481193"/>
                  <a:gd name="connsiteY235" fmla="*/ 298815 h 474613"/>
                  <a:gd name="connsiteX236" fmla="*/ 179804 w 481193"/>
                  <a:gd name="connsiteY236" fmla="*/ 297814 h 474613"/>
                  <a:gd name="connsiteX237" fmla="*/ 183523 w 481193"/>
                  <a:gd name="connsiteY237" fmla="*/ 296526 h 474613"/>
                  <a:gd name="connsiteX238" fmla="*/ 186384 w 481193"/>
                  <a:gd name="connsiteY238" fmla="*/ 296526 h 474613"/>
                  <a:gd name="connsiteX239" fmla="*/ 188530 w 481193"/>
                  <a:gd name="connsiteY239" fmla="*/ 296240 h 474613"/>
                  <a:gd name="connsiteX240" fmla="*/ 191676 w 481193"/>
                  <a:gd name="connsiteY240" fmla="*/ 296812 h 474613"/>
                  <a:gd name="connsiteX241" fmla="*/ 194823 w 481193"/>
                  <a:gd name="connsiteY241" fmla="*/ 297241 h 474613"/>
                  <a:gd name="connsiteX242" fmla="*/ 196969 w 481193"/>
                  <a:gd name="connsiteY242" fmla="*/ 298100 h 474613"/>
                  <a:gd name="connsiteX243" fmla="*/ 200688 w 481193"/>
                  <a:gd name="connsiteY243" fmla="*/ 300103 h 474613"/>
                  <a:gd name="connsiteX244" fmla="*/ 203835 w 481193"/>
                  <a:gd name="connsiteY244" fmla="*/ 301390 h 474613"/>
                  <a:gd name="connsiteX245" fmla="*/ 205695 w 481193"/>
                  <a:gd name="connsiteY245" fmla="*/ 301390 h 474613"/>
                  <a:gd name="connsiteX246" fmla="*/ 207697 w 481193"/>
                  <a:gd name="connsiteY246" fmla="*/ 300675 h 474613"/>
                  <a:gd name="connsiteX247" fmla="*/ 209414 w 481193"/>
                  <a:gd name="connsiteY247" fmla="*/ 299816 h 474613"/>
                  <a:gd name="connsiteX248" fmla="*/ 210415 w 481193"/>
                  <a:gd name="connsiteY248" fmla="*/ 299816 h 474613"/>
                  <a:gd name="connsiteX249" fmla="*/ 211989 w 481193"/>
                  <a:gd name="connsiteY249" fmla="*/ 300388 h 474613"/>
                  <a:gd name="connsiteX250" fmla="*/ 214420 w 481193"/>
                  <a:gd name="connsiteY250" fmla="*/ 301676 h 474613"/>
                  <a:gd name="connsiteX251" fmla="*/ 216995 w 481193"/>
                  <a:gd name="connsiteY251" fmla="*/ 301676 h 474613"/>
                  <a:gd name="connsiteX252" fmla="*/ 219427 w 481193"/>
                  <a:gd name="connsiteY252" fmla="*/ 301390 h 474613"/>
                  <a:gd name="connsiteX253" fmla="*/ 221286 w 481193"/>
                  <a:gd name="connsiteY253" fmla="*/ 299816 h 474613"/>
                  <a:gd name="connsiteX254" fmla="*/ 224433 w 481193"/>
                  <a:gd name="connsiteY254" fmla="*/ 297241 h 474613"/>
                  <a:gd name="connsiteX255" fmla="*/ 226865 w 481193"/>
                  <a:gd name="connsiteY255" fmla="*/ 295239 h 474613"/>
                  <a:gd name="connsiteX256" fmla="*/ 229154 w 481193"/>
                  <a:gd name="connsiteY256" fmla="*/ 294095 h 474613"/>
                  <a:gd name="connsiteX257" fmla="*/ 231013 w 481193"/>
                  <a:gd name="connsiteY257" fmla="*/ 293665 h 474613"/>
                  <a:gd name="connsiteX258" fmla="*/ 233016 w 481193"/>
                  <a:gd name="connsiteY258" fmla="*/ 293665 h 474613"/>
                  <a:gd name="connsiteX259" fmla="*/ 235304 w 481193"/>
                  <a:gd name="connsiteY259" fmla="*/ 293665 h 474613"/>
                  <a:gd name="connsiteX260" fmla="*/ 239024 w 481193"/>
                  <a:gd name="connsiteY260" fmla="*/ 293952 h 474613"/>
                  <a:gd name="connsiteX261" fmla="*/ 241598 w 481193"/>
                  <a:gd name="connsiteY261" fmla="*/ 293952 h 474613"/>
                  <a:gd name="connsiteX262" fmla="*/ 245031 w 481193"/>
                  <a:gd name="connsiteY262" fmla="*/ 293522 h 474613"/>
                  <a:gd name="connsiteX263" fmla="*/ 247892 w 481193"/>
                  <a:gd name="connsiteY263" fmla="*/ 292950 h 474613"/>
                  <a:gd name="connsiteX264" fmla="*/ 249036 w 481193"/>
                  <a:gd name="connsiteY264" fmla="*/ 291949 h 474613"/>
                  <a:gd name="connsiteX265" fmla="*/ 249036 w 481193"/>
                  <a:gd name="connsiteY265" fmla="*/ 290662 h 474613"/>
                  <a:gd name="connsiteX266" fmla="*/ 248464 w 481193"/>
                  <a:gd name="connsiteY266" fmla="*/ 288802 h 474613"/>
                  <a:gd name="connsiteX267" fmla="*/ 247749 w 481193"/>
                  <a:gd name="connsiteY267" fmla="*/ 286943 h 474613"/>
                  <a:gd name="connsiteX268" fmla="*/ 247606 w 481193"/>
                  <a:gd name="connsiteY268" fmla="*/ 285226 h 474613"/>
                  <a:gd name="connsiteX269" fmla="*/ 248035 w 481193"/>
                  <a:gd name="connsiteY269" fmla="*/ 283367 h 474613"/>
                  <a:gd name="connsiteX270" fmla="*/ 248464 w 481193"/>
                  <a:gd name="connsiteY270" fmla="*/ 281936 h 474613"/>
                  <a:gd name="connsiteX271" fmla="*/ 248178 w 481193"/>
                  <a:gd name="connsiteY271" fmla="*/ 279647 h 474613"/>
                  <a:gd name="connsiteX272" fmla="*/ 247320 w 481193"/>
                  <a:gd name="connsiteY272" fmla="*/ 277073 h 474613"/>
                  <a:gd name="connsiteX273" fmla="*/ 247177 w 481193"/>
                  <a:gd name="connsiteY273" fmla="*/ 275642 h 474613"/>
                  <a:gd name="connsiteX274" fmla="*/ 247177 w 481193"/>
                  <a:gd name="connsiteY274" fmla="*/ 275642 h 474613"/>
                  <a:gd name="connsiteX275" fmla="*/ 251182 w 481193"/>
                  <a:gd name="connsiteY275" fmla="*/ 275642 h 474613"/>
                  <a:gd name="connsiteX276" fmla="*/ 251182 w 481193"/>
                  <a:gd name="connsiteY276" fmla="*/ 267775 h 474613"/>
                  <a:gd name="connsiteX277" fmla="*/ 251182 w 481193"/>
                  <a:gd name="connsiteY277" fmla="*/ 260766 h 474613"/>
                  <a:gd name="connsiteX278" fmla="*/ 251182 w 481193"/>
                  <a:gd name="connsiteY278" fmla="*/ 253900 h 474613"/>
                  <a:gd name="connsiteX279" fmla="*/ 251182 w 481193"/>
                  <a:gd name="connsiteY279" fmla="*/ 249179 h 474613"/>
                  <a:gd name="connsiteX280" fmla="*/ 251182 w 481193"/>
                  <a:gd name="connsiteY280" fmla="*/ 244316 h 474613"/>
                  <a:gd name="connsiteX281" fmla="*/ 251325 w 481193"/>
                  <a:gd name="connsiteY281" fmla="*/ 242027 h 474613"/>
                  <a:gd name="connsiteX282" fmla="*/ 251897 w 481193"/>
                  <a:gd name="connsiteY282" fmla="*/ 241026 h 474613"/>
                  <a:gd name="connsiteX283" fmla="*/ 255044 w 481193"/>
                  <a:gd name="connsiteY283" fmla="*/ 239453 h 474613"/>
                  <a:gd name="connsiteX284" fmla="*/ 259765 w 481193"/>
                  <a:gd name="connsiteY284" fmla="*/ 235734 h 474613"/>
                  <a:gd name="connsiteX285" fmla="*/ 261481 w 481193"/>
                  <a:gd name="connsiteY285" fmla="*/ 234160 h 474613"/>
                  <a:gd name="connsiteX286" fmla="*/ 263770 w 481193"/>
                  <a:gd name="connsiteY286" fmla="*/ 232443 h 474613"/>
                  <a:gd name="connsiteX287" fmla="*/ 271923 w 481193"/>
                  <a:gd name="connsiteY287" fmla="*/ 227580 h 474613"/>
                  <a:gd name="connsiteX288" fmla="*/ 273496 w 481193"/>
                  <a:gd name="connsiteY288" fmla="*/ 226150 h 474613"/>
                  <a:gd name="connsiteX289" fmla="*/ 281364 w 481193"/>
                  <a:gd name="connsiteY289" fmla="*/ 220428 h 474613"/>
                  <a:gd name="connsiteX290" fmla="*/ 283224 w 481193"/>
                  <a:gd name="connsiteY290" fmla="*/ 219570 h 474613"/>
                  <a:gd name="connsiteX291" fmla="*/ 287372 w 481193"/>
                  <a:gd name="connsiteY291" fmla="*/ 218998 h 474613"/>
                  <a:gd name="connsiteX292" fmla="*/ 289088 w 481193"/>
                  <a:gd name="connsiteY292" fmla="*/ 217996 h 474613"/>
                  <a:gd name="connsiteX293" fmla="*/ 291520 w 481193"/>
                  <a:gd name="connsiteY293" fmla="*/ 215708 h 474613"/>
                  <a:gd name="connsiteX294" fmla="*/ 294953 w 481193"/>
                  <a:gd name="connsiteY294" fmla="*/ 212990 h 474613"/>
                  <a:gd name="connsiteX295" fmla="*/ 297241 w 481193"/>
                  <a:gd name="connsiteY295" fmla="*/ 211846 h 474613"/>
                  <a:gd name="connsiteX296" fmla="*/ 297671 w 481193"/>
                  <a:gd name="connsiteY296" fmla="*/ 211559 h 474613"/>
                  <a:gd name="connsiteX297" fmla="*/ 299101 w 481193"/>
                  <a:gd name="connsiteY297" fmla="*/ 211416 h 474613"/>
                  <a:gd name="connsiteX298" fmla="*/ 306396 w 481193"/>
                  <a:gd name="connsiteY298" fmla="*/ 212131 h 474613"/>
                  <a:gd name="connsiteX299" fmla="*/ 309400 w 481193"/>
                  <a:gd name="connsiteY299" fmla="*/ 212704 h 474613"/>
                  <a:gd name="connsiteX300" fmla="*/ 312976 w 481193"/>
                  <a:gd name="connsiteY300" fmla="*/ 213276 h 474613"/>
                  <a:gd name="connsiteX301" fmla="*/ 314121 w 481193"/>
                  <a:gd name="connsiteY301" fmla="*/ 212847 h 474613"/>
                  <a:gd name="connsiteX302" fmla="*/ 315122 w 481193"/>
                  <a:gd name="connsiteY302" fmla="*/ 212131 h 474613"/>
                  <a:gd name="connsiteX303" fmla="*/ 316552 w 481193"/>
                  <a:gd name="connsiteY303" fmla="*/ 210272 h 474613"/>
                  <a:gd name="connsiteX304" fmla="*/ 316838 w 481193"/>
                  <a:gd name="connsiteY304" fmla="*/ 208126 h 474613"/>
                  <a:gd name="connsiteX305" fmla="*/ 316838 w 481193"/>
                  <a:gd name="connsiteY305" fmla="*/ 206124 h 474613"/>
                  <a:gd name="connsiteX306" fmla="*/ 317125 w 481193"/>
                  <a:gd name="connsiteY306" fmla="*/ 205408 h 474613"/>
                  <a:gd name="connsiteX307" fmla="*/ 317697 w 481193"/>
                  <a:gd name="connsiteY307" fmla="*/ 204979 h 474613"/>
                  <a:gd name="connsiteX308" fmla="*/ 319270 w 481193"/>
                  <a:gd name="connsiteY308" fmla="*/ 205123 h 474613"/>
                  <a:gd name="connsiteX309" fmla="*/ 321416 w 481193"/>
                  <a:gd name="connsiteY309" fmla="*/ 205408 h 474613"/>
                  <a:gd name="connsiteX310" fmla="*/ 325707 w 481193"/>
                  <a:gd name="connsiteY310" fmla="*/ 205266 h 474613"/>
                  <a:gd name="connsiteX311" fmla="*/ 327137 w 481193"/>
                  <a:gd name="connsiteY311" fmla="*/ 204979 h 474613"/>
                  <a:gd name="connsiteX312" fmla="*/ 332144 w 481193"/>
                  <a:gd name="connsiteY312" fmla="*/ 204550 h 474613"/>
                  <a:gd name="connsiteX313" fmla="*/ 339010 w 481193"/>
                  <a:gd name="connsiteY313" fmla="*/ 203406 h 474613"/>
                  <a:gd name="connsiteX314" fmla="*/ 344446 w 481193"/>
                  <a:gd name="connsiteY314" fmla="*/ 201832 h 474613"/>
                  <a:gd name="connsiteX315" fmla="*/ 348880 w 481193"/>
                  <a:gd name="connsiteY315" fmla="*/ 200545 h 474613"/>
                  <a:gd name="connsiteX316" fmla="*/ 353600 w 481193"/>
                  <a:gd name="connsiteY316" fmla="*/ 197112 h 474613"/>
                  <a:gd name="connsiteX317" fmla="*/ 357033 w 481193"/>
                  <a:gd name="connsiteY317" fmla="*/ 193536 h 474613"/>
                  <a:gd name="connsiteX318" fmla="*/ 360609 w 481193"/>
                  <a:gd name="connsiteY318" fmla="*/ 188386 h 474613"/>
                  <a:gd name="connsiteX319" fmla="*/ 363327 w 481193"/>
                  <a:gd name="connsiteY319" fmla="*/ 183666 h 474613"/>
                  <a:gd name="connsiteX320" fmla="*/ 369049 w 481193"/>
                  <a:gd name="connsiteY320" fmla="*/ 180805 h 474613"/>
                  <a:gd name="connsiteX321" fmla="*/ 373912 w 481193"/>
                  <a:gd name="connsiteY321" fmla="*/ 179089 h 474613"/>
                  <a:gd name="connsiteX322" fmla="*/ 376630 w 481193"/>
                  <a:gd name="connsiteY322" fmla="*/ 178374 h 474613"/>
                  <a:gd name="connsiteX323" fmla="*/ 382924 w 481193"/>
                  <a:gd name="connsiteY323" fmla="*/ 176085 h 474613"/>
                  <a:gd name="connsiteX324" fmla="*/ 388073 w 481193"/>
                  <a:gd name="connsiteY324" fmla="*/ 172366 h 474613"/>
                  <a:gd name="connsiteX325" fmla="*/ 393080 w 481193"/>
                  <a:gd name="connsiteY325" fmla="*/ 168933 h 474613"/>
                  <a:gd name="connsiteX326" fmla="*/ 396799 w 481193"/>
                  <a:gd name="connsiteY326" fmla="*/ 168504 h 474613"/>
                  <a:gd name="connsiteX327" fmla="*/ 401662 w 481193"/>
                  <a:gd name="connsiteY327" fmla="*/ 167932 h 474613"/>
                  <a:gd name="connsiteX328" fmla="*/ 402663 w 481193"/>
                  <a:gd name="connsiteY328" fmla="*/ 167216 h 474613"/>
                  <a:gd name="connsiteX329" fmla="*/ 403808 w 481193"/>
                  <a:gd name="connsiteY329" fmla="*/ 166072 h 474613"/>
                  <a:gd name="connsiteX330" fmla="*/ 403951 w 481193"/>
                  <a:gd name="connsiteY330" fmla="*/ 163926 h 474613"/>
                  <a:gd name="connsiteX331" fmla="*/ 402521 w 481193"/>
                  <a:gd name="connsiteY331" fmla="*/ 162353 h 474613"/>
                  <a:gd name="connsiteX332" fmla="*/ 400804 w 481193"/>
                  <a:gd name="connsiteY332" fmla="*/ 161638 h 474613"/>
                  <a:gd name="connsiteX333" fmla="*/ 399517 w 481193"/>
                  <a:gd name="connsiteY333" fmla="*/ 160636 h 474613"/>
                  <a:gd name="connsiteX334" fmla="*/ 398229 w 481193"/>
                  <a:gd name="connsiteY334" fmla="*/ 160493 h 474613"/>
                  <a:gd name="connsiteX335" fmla="*/ 397657 w 481193"/>
                  <a:gd name="connsiteY335" fmla="*/ 159492 h 474613"/>
                  <a:gd name="connsiteX336" fmla="*/ 397943 w 481193"/>
                  <a:gd name="connsiteY336" fmla="*/ 157632 h 474613"/>
                  <a:gd name="connsiteX337" fmla="*/ 398229 w 481193"/>
                  <a:gd name="connsiteY337" fmla="*/ 155773 h 474613"/>
                  <a:gd name="connsiteX338" fmla="*/ 398945 w 481193"/>
                  <a:gd name="connsiteY338" fmla="*/ 154056 h 474613"/>
                  <a:gd name="connsiteX339" fmla="*/ 398801 w 481193"/>
                  <a:gd name="connsiteY339" fmla="*/ 151625 h 474613"/>
                  <a:gd name="connsiteX340" fmla="*/ 397514 w 481193"/>
                  <a:gd name="connsiteY340" fmla="*/ 149050 h 474613"/>
                  <a:gd name="connsiteX341" fmla="*/ 397085 w 481193"/>
                  <a:gd name="connsiteY341" fmla="*/ 147333 h 474613"/>
                  <a:gd name="connsiteX342" fmla="*/ 397228 w 481193"/>
                  <a:gd name="connsiteY342" fmla="*/ 145474 h 474613"/>
                  <a:gd name="connsiteX343" fmla="*/ 397800 w 481193"/>
                  <a:gd name="connsiteY343" fmla="*/ 144044 h 474613"/>
                  <a:gd name="connsiteX344" fmla="*/ 399660 w 481193"/>
                  <a:gd name="connsiteY344" fmla="*/ 143185 h 474613"/>
                  <a:gd name="connsiteX345" fmla="*/ 401662 w 481193"/>
                  <a:gd name="connsiteY345" fmla="*/ 142756 h 474613"/>
                  <a:gd name="connsiteX346" fmla="*/ 404523 w 481193"/>
                  <a:gd name="connsiteY346" fmla="*/ 143328 h 474613"/>
                  <a:gd name="connsiteX347" fmla="*/ 409530 w 481193"/>
                  <a:gd name="connsiteY347" fmla="*/ 142613 h 474613"/>
                  <a:gd name="connsiteX348" fmla="*/ 422261 w 481193"/>
                  <a:gd name="connsiteY348" fmla="*/ 138322 h 474613"/>
                  <a:gd name="connsiteX349" fmla="*/ 423119 w 481193"/>
                  <a:gd name="connsiteY349" fmla="*/ 137034 h 474613"/>
                  <a:gd name="connsiteX350" fmla="*/ 423977 w 481193"/>
                  <a:gd name="connsiteY350" fmla="*/ 134031 h 474613"/>
                  <a:gd name="connsiteX351" fmla="*/ 424835 w 481193"/>
                  <a:gd name="connsiteY351" fmla="*/ 131456 h 474613"/>
                  <a:gd name="connsiteX352" fmla="*/ 426266 w 481193"/>
                  <a:gd name="connsiteY352" fmla="*/ 130598 h 474613"/>
                  <a:gd name="connsiteX353" fmla="*/ 426981 w 481193"/>
                  <a:gd name="connsiteY353" fmla="*/ 130311 h 474613"/>
                  <a:gd name="connsiteX354" fmla="*/ 431129 w 481193"/>
                  <a:gd name="connsiteY354" fmla="*/ 129596 h 474613"/>
                  <a:gd name="connsiteX355" fmla="*/ 437137 w 481193"/>
                  <a:gd name="connsiteY355" fmla="*/ 128595 h 474613"/>
                  <a:gd name="connsiteX356" fmla="*/ 439425 w 481193"/>
                  <a:gd name="connsiteY356" fmla="*/ 128452 h 474613"/>
                  <a:gd name="connsiteX357" fmla="*/ 446006 w 481193"/>
                  <a:gd name="connsiteY357" fmla="*/ 128738 h 474613"/>
                  <a:gd name="connsiteX358" fmla="*/ 450726 w 481193"/>
                  <a:gd name="connsiteY358" fmla="*/ 129024 h 474613"/>
                  <a:gd name="connsiteX359" fmla="*/ 458450 w 481193"/>
                  <a:gd name="connsiteY359" fmla="*/ 129310 h 474613"/>
                  <a:gd name="connsiteX360" fmla="*/ 464029 w 481193"/>
                  <a:gd name="connsiteY360" fmla="*/ 129453 h 474613"/>
                  <a:gd name="connsiteX361" fmla="*/ 468749 w 481193"/>
                  <a:gd name="connsiteY361" fmla="*/ 129596 h 474613"/>
                  <a:gd name="connsiteX362" fmla="*/ 474900 w 481193"/>
                  <a:gd name="connsiteY362" fmla="*/ 129882 h 474613"/>
                  <a:gd name="connsiteX363" fmla="*/ 476330 w 481193"/>
                  <a:gd name="connsiteY363" fmla="*/ 129310 h 474613"/>
                  <a:gd name="connsiteX364" fmla="*/ 476330 w 481193"/>
                  <a:gd name="connsiteY364" fmla="*/ 127308 h 474613"/>
                  <a:gd name="connsiteX365" fmla="*/ 475329 w 481193"/>
                  <a:gd name="connsiteY365" fmla="*/ 123732 h 474613"/>
                  <a:gd name="connsiteX366" fmla="*/ 475901 w 481193"/>
                  <a:gd name="connsiteY366" fmla="*/ 121586 h 47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481193" h="474613">
                    <a:moveTo>
                      <a:pt x="478333" y="119440"/>
                    </a:moveTo>
                    <a:lnTo>
                      <a:pt x="481194" y="117152"/>
                    </a:lnTo>
                    <a:lnTo>
                      <a:pt x="479763" y="114434"/>
                    </a:lnTo>
                    <a:lnTo>
                      <a:pt x="477475" y="112431"/>
                    </a:lnTo>
                    <a:lnTo>
                      <a:pt x="474185" y="110286"/>
                    </a:lnTo>
                    <a:lnTo>
                      <a:pt x="472611" y="109284"/>
                    </a:lnTo>
                    <a:lnTo>
                      <a:pt x="469607" y="106567"/>
                    </a:lnTo>
                    <a:lnTo>
                      <a:pt x="467748" y="103420"/>
                    </a:lnTo>
                    <a:lnTo>
                      <a:pt x="466603" y="96840"/>
                    </a:lnTo>
                    <a:lnTo>
                      <a:pt x="464315" y="93264"/>
                    </a:lnTo>
                    <a:lnTo>
                      <a:pt x="462741" y="88686"/>
                    </a:lnTo>
                    <a:lnTo>
                      <a:pt x="464172" y="80247"/>
                    </a:lnTo>
                    <a:lnTo>
                      <a:pt x="462026" y="75240"/>
                    </a:lnTo>
                    <a:lnTo>
                      <a:pt x="461597" y="73095"/>
                    </a:lnTo>
                    <a:lnTo>
                      <a:pt x="461597" y="70520"/>
                    </a:lnTo>
                    <a:lnTo>
                      <a:pt x="462312" y="65942"/>
                    </a:lnTo>
                    <a:lnTo>
                      <a:pt x="461883" y="59649"/>
                    </a:lnTo>
                    <a:lnTo>
                      <a:pt x="459308" y="53212"/>
                    </a:lnTo>
                    <a:lnTo>
                      <a:pt x="460453" y="51066"/>
                    </a:lnTo>
                    <a:lnTo>
                      <a:pt x="461025" y="49922"/>
                    </a:lnTo>
                    <a:lnTo>
                      <a:pt x="460882" y="48920"/>
                    </a:lnTo>
                    <a:lnTo>
                      <a:pt x="458593" y="46775"/>
                    </a:lnTo>
                    <a:lnTo>
                      <a:pt x="457592" y="45058"/>
                    </a:lnTo>
                    <a:lnTo>
                      <a:pt x="458021" y="43485"/>
                    </a:lnTo>
                    <a:lnTo>
                      <a:pt x="459308" y="41196"/>
                    </a:lnTo>
                    <a:lnTo>
                      <a:pt x="459165" y="40195"/>
                    </a:lnTo>
                    <a:lnTo>
                      <a:pt x="455446" y="37334"/>
                    </a:lnTo>
                    <a:lnTo>
                      <a:pt x="449009" y="32757"/>
                    </a:lnTo>
                    <a:lnTo>
                      <a:pt x="447293" y="30754"/>
                    </a:lnTo>
                    <a:lnTo>
                      <a:pt x="446292" y="28179"/>
                    </a:lnTo>
                    <a:lnTo>
                      <a:pt x="440141" y="27464"/>
                    </a:lnTo>
                    <a:lnTo>
                      <a:pt x="433704" y="27893"/>
                    </a:lnTo>
                    <a:lnTo>
                      <a:pt x="430843" y="27178"/>
                    </a:lnTo>
                    <a:lnTo>
                      <a:pt x="427696" y="27321"/>
                    </a:lnTo>
                    <a:lnTo>
                      <a:pt x="426695" y="25891"/>
                    </a:lnTo>
                    <a:lnTo>
                      <a:pt x="424978" y="21885"/>
                    </a:lnTo>
                    <a:lnTo>
                      <a:pt x="424263" y="21027"/>
                    </a:lnTo>
                    <a:lnTo>
                      <a:pt x="424120" y="19311"/>
                    </a:lnTo>
                    <a:lnTo>
                      <a:pt x="423691" y="17880"/>
                    </a:lnTo>
                    <a:lnTo>
                      <a:pt x="420830" y="20884"/>
                    </a:lnTo>
                    <a:lnTo>
                      <a:pt x="416539" y="23602"/>
                    </a:lnTo>
                    <a:lnTo>
                      <a:pt x="410817" y="24460"/>
                    </a:lnTo>
                    <a:lnTo>
                      <a:pt x="404952" y="23888"/>
                    </a:lnTo>
                    <a:lnTo>
                      <a:pt x="401805" y="22172"/>
                    </a:lnTo>
                    <a:lnTo>
                      <a:pt x="398945" y="23316"/>
                    </a:lnTo>
                    <a:lnTo>
                      <a:pt x="393080" y="23459"/>
                    </a:lnTo>
                    <a:lnTo>
                      <a:pt x="382638" y="26177"/>
                    </a:lnTo>
                    <a:lnTo>
                      <a:pt x="373626" y="24746"/>
                    </a:lnTo>
                    <a:lnTo>
                      <a:pt x="367332" y="22172"/>
                    </a:lnTo>
                    <a:lnTo>
                      <a:pt x="359179" y="15735"/>
                    </a:lnTo>
                    <a:lnTo>
                      <a:pt x="354745" y="10728"/>
                    </a:lnTo>
                    <a:lnTo>
                      <a:pt x="352170" y="6294"/>
                    </a:lnTo>
                    <a:lnTo>
                      <a:pt x="352170" y="2432"/>
                    </a:lnTo>
                    <a:lnTo>
                      <a:pt x="354029" y="858"/>
                    </a:lnTo>
                    <a:lnTo>
                      <a:pt x="350453" y="0"/>
                    </a:lnTo>
                    <a:lnTo>
                      <a:pt x="346591" y="2289"/>
                    </a:lnTo>
                    <a:lnTo>
                      <a:pt x="343587" y="3433"/>
                    </a:lnTo>
                    <a:lnTo>
                      <a:pt x="339868" y="3862"/>
                    </a:lnTo>
                    <a:lnTo>
                      <a:pt x="334433" y="4864"/>
                    </a:lnTo>
                    <a:lnTo>
                      <a:pt x="333431" y="8440"/>
                    </a:lnTo>
                    <a:lnTo>
                      <a:pt x="321559" y="39337"/>
                    </a:lnTo>
                    <a:lnTo>
                      <a:pt x="309400" y="61222"/>
                    </a:lnTo>
                    <a:lnTo>
                      <a:pt x="304966" y="66658"/>
                    </a:lnTo>
                    <a:lnTo>
                      <a:pt x="297671" y="71378"/>
                    </a:lnTo>
                    <a:lnTo>
                      <a:pt x="285083" y="77815"/>
                    </a:lnTo>
                    <a:lnTo>
                      <a:pt x="262768" y="86827"/>
                    </a:lnTo>
                    <a:lnTo>
                      <a:pt x="256332" y="90832"/>
                    </a:lnTo>
                    <a:lnTo>
                      <a:pt x="253900" y="93121"/>
                    </a:lnTo>
                    <a:lnTo>
                      <a:pt x="246605" y="101989"/>
                    </a:lnTo>
                    <a:lnTo>
                      <a:pt x="234160" y="113719"/>
                    </a:lnTo>
                    <a:lnTo>
                      <a:pt x="234160" y="116579"/>
                    </a:lnTo>
                    <a:lnTo>
                      <a:pt x="233016" y="124733"/>
                    </a:lnTo>
                    <a:lnTo>
                      <a:pt x="231156" y="129882"/>
                    </a:lnTo>
                    <a:lnTo>
                      <a:pt x="221286" y="142470"/>
                    </a:lnTo>
                    <a:lnTo>
                      <a:pt x="217281" y="151911"/>
                    </a:lnTo>
                    <a:lnTo>
                      <a:pt x="216423" y="163783"/>
                    </a:lnTo>
                    <a:lnTo>
                      <a:pt x="216566" y="171078"/>
                    </a:lnTo>
                    <a:lnTo>
                      <a:pt x="215135" y="175370"/>
                    </a:lnTo>
                    <a:lnTo>
                      <a:pt x="215850" y="177801"/>
                    </a:lnTo>
                    <a:lnTo>
                      <a:pt x="218282" y="179232"/>
                    </a:lnTo>
                    <a:lnTo>
                      <a:pt x="221858" y="184381"/>
                    </a:lnTo>
                    <a:lnTo>
                      <a:pt x="222860" y="187385"/>
                    </a:lnTo>
                    <a:lnTo>
                      <a:pt x="221429" y="195539"/>
                    </a:lnTo>
                    <a:lnTo>
                      <a:pt x="219141" y="200402"/>
                    </a:lnTo>
                    <a:lnTo>
                      <a:pt x="215850" y="205408"/>
                    </a:lnTo>
                    <a:lnTo>
                      <a:pt x="211130" y="210844"/>
                    </a:lnTo>
                    <a:lnTo>
                      <a:pt x="205409" y="219427"/>
                    </a:lnTo>
                    <a:lnTo>
                      <a:pt x="196826" y="229726"/>
                    </a:lnTo>
                    <a:lnTo>
                      <a:pt x="191104" y="233874"/>
                    </a:lnTo>
                    <a:lnTo>
                      <a:pt x="178803" y="241169"/>
                    </a:lnTo>
                    <a:lnTo>
                      <a:pt x="172223" y="247320"/>
                    </a:lnTo>
                    <a:lnTo>
                      <a:pt x="168218" y="252040"/>
                    </a:lnTo>
                    <a:lnTo>
                      <a:pt x="164498" y="254329"/>
                    </a:lnTo>
                    <a:lnTo>
                      <a:pt x="151482" y="260337"/>
                    </a:lnTo>
                    <a:lnTo>
                      <a:pt x="136891" y="264199"/>
                    </a:lnTo>
                    <a:lnTo>
                      <a:pt x="127165" y="265200"/>
                    </a:lnTo>
                    <a:lnTo>
                      <a:pt x="122444" y="267203"/>
                    </a:lnTo>
                    <a:lnTo>
                      <a:pt x="119583" y="271923"/>
                    </a:lnTo>
                    <a:lnTo>
                      <a:pt x="115578" y="275642"/>
                    </a:lnTo>
                    <a:lnTo>
                      <a:pt x="115578" y="275785"/>
                    </a:lnTo>
                    <a:lnTo>
                      <a:pt x="113146" y="282794"/>
                    </a:lnTo>
                    <a:lnTo>
                      <a:pt x="108426" y="292092"/>
                    </a:lnTo>
                    <a:lnTo>
                      <a:pt x="105851" y="300961"/>
                    </a:lnTo>
                    <a:lnTo>
                      <a:pt x="103420" y="305395"/>
                    </a:lnTo>
                    <a:lnTo>
                      <a:pt x="99844" y="308399"/>
                    </a:lnTo>
                    <a:lnTo>
                      <a:pt x="92119" y="313405"/>
                    </a:lnTo>
                    <a:lnTo>
                      <a:pt x="85539" y="315694"/>
                    </a:lnTo>
                    <a:lnTo>
                      <a:pt x="81248" y="319556"/>
                    </a:lnTo>
                    <a:lnTo>
                      <a:pt x="78244" y="320987"/>
                    </a:lnTo>
                    <a:lnTo>
                      <a:pt x="76528" y="323847"/>
                    </a:lnTo>
                    <a:lnTo>
                      <a:pt x="74954" y="331572"/>
                    </a:lnTo>
                    <a:lnTo>
                      <a:pt x="72522" y="335291"/>
                    </a:lnTo>
                    <a:lnTo>
                      <a:pt x="69376" y="343587"/>
                    </a:lnTo>
                    <a:lnTo>
                      <a:pt x="66658" y="348165"/>
                    </a:lnTo>
                    <a:lnTo>
                      <a:pt x="65227" y="354172"/>
                    </a:lnTo>
                    <a:lnTo>
                      <a:pt x="64798" y="365330"/>
                    </a:lnTo>
                    <a:lnTo>
                      <a:pt x="63368" y="370050"/>
                    </a:lnTo>
                    <a:lnTo>
                      <a:pt x="59362" y="375629"/>
                    </a:lnTo>
                    <a:lnTo>
                      <a:pt x="54785" y="377774"/>
                    </a:lnTo>
                    <a:lnTo>
                      <a:pt x="42770" y="390791"/>
                    </a:lnTo>
                    <a:lnTo>
                      <a:pt x="37048" y="394510"/>
                    </a:lnTo>
                    <a:lnTo>
                      <a:pt x="33329" y="397943"/>
                    </a:lnTo>
                    <a:lnTo>
                      <a:pt x="31755" y="401233"/>
                    </a:lnTo>
                    <a:lnTo>
                      <a:pt x="30897" y="403522"/>
                    </a:lnTo>
                    <a:lnTo>
                      <a:pt x="32900" y="401662"/>
                    </a:lnTo>
                    <a:lnTo>
                      <a:pt x="34616" y="399374"/>
                    </a:lnTo>
                    <a:lnTo>
                      <a:pt x="36333" y="398086"/>
                    </a:lnTo>
                    <a:lnTo>
                      <a:pt x="36619" y="399660"/>
                    </a:lnTo>
                    <a:lnTo>
                      <a:pt x="36190" y="400947"/>
                    </a:lnTo>
                    <a:lnTo>
                      <a:pt x="32042" y="407241"/>
                    </a:lnTo>
                    <a:lnTo>
                      <a:pt x="30325" y="411246"/>
                    </a:lnTo>
                    <a:lnTo>
                      <a:pt x="26892" y="417540"/>
                    </a:lnTo>
                    <a:lnTo>
                      <a:pt x="23888" y="421688"/>
                    </a:lnTo>
                    <a:lnTo>
                      <a:pt x="25176" y="423834"/>
                    </a:lnTo>
                    <a:lnTo>
                      <a:pt x="24174" y="426552"/>
                    </a:lnTo>
                    <a:lnTo>
                      <a:pt x="21027" y="429985"/>
                    </a:lnTo>
                    <a:lnTo>
                      <a:pt x="19454" y="437566"/>
                    </a:lnTo>
                    <a:lnTo>
                      <a:pt x="14733" y="445862"/>
                    </a:lnTo>
                    <a:lnTo>
                      <a:pt x="9584" y="447722"/>
                    </a:lnTo>
                    <a:lnTo>
                      <a:pt x="6294" y="451298"/>
                    </a:lnTo>
                    <a:lnTo>
                      <a:pt x="2146" y="459451"/>
                    </a:lnTo>
                    <a:lnTo>
                      <a:pt x="0" y="474614"/>
                    </a:lnTo>
                    <a:lnTo>
                      <a:pt x="0" y="474614"/>
                    </a:lnTo>
                    <a:lnTo>
                      <a:pt x="1574" y="474328"/>
                    </a:lnTo>
                    <a:lnTo>
                      <a:pt x="8154" y="473040"/>
                    </a:lnTo>
                    <a:lnTo>
                      <a:pt x="12731" y="472754"/>
                    </a:lnTo>
                    <a:lnTo>
                      <a:pt x="24461" y="472754"/>
                    </a:lnTo>
                    <a:lnTo>
                      <a:pt x="29038" y="472039"/>
                    </a:lnTo>
                    <a:lnTo>
                      <a:pt x="32614" y="472039"/>
                    </a:lnTo>
                    <a:lnTo>
                      <a:pt x="37763" y="472325"/>
                    </a:lnTo>
                    <a:lnTo>
                      <a:pt x="42054" y="473040"/>
                    </a:lnTo>
                    <a:lnTo>
                      <a:pt x="46632" y="473612"/>
                    </a:lnTo>
                    <a:lnTo>
                      <a:pt x="51638" y="473612"/>
                    </a:lnTo>
                    <a:lnTo>
                      <a:pt x="55930" y="473899"/>
                    </a:lnTo>
                    <a:lnTo>
                      <a:pt x="61365" y="473899"/>
                    </a:lnTo>
                    <a:lnTo>
                      <a:pt x="65227" y="473612"/>
                    </a:lnTo>
                    <a:lnTo>
                      <a:pt x="67945" y="472039"/>
                    </a:lnTo>
                    <a:lnTo>
                      <a:pt x="70377" y="468892"/>
                    </a:lnTo>
                    <a:lnTo>
                      <a:pt x="71378" y="466460"/>
                    </a:lnTo>
                    <a:lnTo>
                      <a:pt x="72237" y="464172"/>
                    </a:lnTo>
                    <a:lnTo>
                      <a:pt x="71950" y="462026"/>
                    </a:lnTo>
                    <a:lnTo>
                      <a:pt x="71664" y="460739"/>
                    </a:lnTo>
                    <a:lnTo>
                      <a:pt x="73095" y="459165"/>
                    </a:lnTo>
                    <a:lnTo>
                      <a:pt x="74954" y="456590"/>
                    </a:lnTo>
                    <a:lnTo>
                      <a:pt x="76814" y="455017"/>
                    </a:lnTo>
                    <a:lnTo>
                      <a:pt x="77386" y="453873"/>
                    </a:lnTo>
                    <a:lnTo>
                      <a:pt x="79102" y="452585"/>
                    </a:lnTo>
                    <a:lnTo>
                      <a:pt x="81248" y="450297"/>
                    </a:lnTo>
                    <a:lnTo>
                      <a:pt x="82536" y="448723"/>
                    </a:lnTo>
                    <a:lnTo>
                      <a:pt x="83966" y="446577"/>
                    </a:lnTo>
                    <a:lnTo>
                      <a:pt x="84252" y="444718"/>
                    </a:lnTo>
                    <a:lnTo>
                      <a:pt x="84967" y="442143"/>
                    </a:lnTo>
                    <a:lnTo>
                      <a:pt x="84967" y="437709"/>
                    </a:lnTo>
                    <a:lnTo>
                      <a:pt x="85539" y="432416"/>
                    </a:lnTo>
                    <a:lnTo>
                      <a:pt x="86398" y="428840"/>
                    </a:lnTo>
                    <a:lnTo>
                      <a:pt x="86970" y="425979"/>
                    </a:lnTo>
                    <a:lnTo>
                      <a:pt x="87685" y="421545"/>
                    </a:lnTo>
                    <a:lnTo>
                      <a:pt x="89401" y="413964"/>
                    </a:lnTo>
                    <a:lnTo>
                      <a:pt x="89974" y="411818"/>
                    </a:lnTo>
                    <a:lnTo>
                      <a:pt x="91261" y="408242"/>
                    </a:lnTo>
                    <a:lnTo>
                      <a:pt x="92691" y="405095"/>
                    </a:lnTo>
                    <a:lnTo>
                      <a:pt x="93979" y="402807"/>
                    </a:lnTo>
                    <a:lnTo>
                      <a:pt x="95409" y="400947"/>
                    </a:lnTo>
                    <a:lnTo>
                      <a:pt x="97555" y="399660"/>
                    </a:lnTo>
                    <a:lnTo>
                      <a:pt x="100845" y="398372"/>
                    </a:lnTo>
                    <a:lnTo>
                      <a:pt x="103276" y="397228"/>
                    </a:lnTo>
                    <a:lnTo>
                      <a:pt x="106281" y="395941"/>
                    </a:lnTo>
                    <a:lnTo>
                      <a:pt x="108998" y="394939"/>
                    </a:lnTo>
                    <a:lnTo>
                      <a:pt x="111430" y="393652"/>
                    </a:lnTo>
                    <a:lnTo>
                      <a:pt x="112431" y="392365"/>
                    </a:lnTo>
                    <a:lnTo>
                      <a:pt x="113862" y="390219"/>
                    </a:lnTo>
                    <a:lnTo>
                      <a:pt x="116007" y="386071"/>
                    </a:lnTo>
                    <a:lnTo>
                      <a:pt x="117152" y="383496"/>
                    </a:lnTo>
                    <a:lnTo>
                      <a:pt x="119011" y="380349"/>
                    </a:lnTo>
                    <a:lnTo>
                      <a:pt x="121157" y="378060"/>
                    </a:lnTo>
                    <a:lnTo>
                      <a:pt x="122444" y="377202"/>
                    </a:lnTo>
                    <a:lnTo>
                      <a:pt x="123589" y="376487"/>
                    </a:lnTo>
                    <a:lnTo>
                      <a:pt x="126306" y="374913"/>
                    </a:lnTo>
                    <a:lnTo>
                      <a:pt x="129596" y="372911"/>
                    </a:lnTo>
                    <a:lnTo>
                      <a:pt x="132028" y="371337"/>
                    </a:lnTo>
                    <a:lnTo>
                      <a:pt x="134174" y="369764"/>
                    </a:lnTo>
                    <a:lnTo>
                      <a:pt x="135890" y="368477"/>
                    </a:lnTo>
                    <a:lnTo>
                      <a:pt x="138036" y="366617"/>
                    </a:lnTo>
                    <a:lnTo>
                      <a:pt x="138894" y="365044"/>
                    </a:lnTo>
                    <a:lnTo>
                      <a:pt x="140182" y="362183"/>
                    </a:lnTo>
                    <a:lnTo>
                      <a:pt x="141612" y="357605"/>
                    </a:lnTo>
                    <a:lnTo>
                      <a:pt x="142899" y="352885"/>
                    </a:lnTo>
                    <a:lnTo>
                      <a:pt x="144044" y="347736"/>
                    </a:lnTo>
                    <a:lnTo>
                      <a:pt x="145045" y="344445"/>
                    </a:lnTo>
                    <a:lnTo>
                      <a:pt x="145903" y="340726"/>
                    </a:lnTo>
                    <a:lnTo>
                      <a:pt x="147047" y="337722"/>
                    </a:lnTo>
                    <a:lnTo>
                      <a:pt x="148049" y="334575"/>
                    </a:lnTo>
                    <a:lnTo>
                      <a:pt x="148621" y="333288"/>
                    </a:lnTo>
                    <a:lnTo>
                      <a:pt x="148621" y="331715"/>
                    </a:lnTo>
                    <a:lnTo>
                      <a:pt x="149193" y="329426"/>
                    </a:lnTo>
                    <a:lnTo>
                      <a:pt x="149336" y="329283"/>
                    </a:lnTo>
                    <a:lnTo>
                      <a:pt x="150194" y="328139"/>
                    </a:lnTo>
                    <a:lnTo>
                      <a:pt x="152197" y="327423"/>
                    </a:lnTo>
                    <a:lnTo>
                      <a:pt x="154628" y="326851"/>
                    </a:lnTo>
                    <a:lnTo>
                      <a:pt x="158491" y="326279"/>
                    </a:lnTo>
                    <a:lnTo>
                      <a:pt x="159635" y="325707"/>
                    </a:lnTo>
                    <a:lnTo>
                      <a:pt x="160207" y="323847"/>
                    </a:lnTo>
                    <a:lnTo>
                      <a:pt x="160636" y="322274"/>
                    </a:lnTo>
                    <a:lnTo>
                      <a:pt x="162067" y="319556"/>
                    </a:lnTo>
                    <a:lnTo>
                      <a:pt x="163640" y="317554"/>
                    </a:lnTo>
                    <a:lnTo>
                      <a:pt x="164498" y="316266"/>
                    </a:lnTo>
                    <a:lnTo>
                      <a:pt x="165786" y="313978"/>
                    </a:lnTo>
                    <a:lnTo>
                      <a:pt x="167074" y="312404"/>
                    </a:lnTo>
                    <a:lnTo>
                      <a:pt x="169219" y="310258"/>
                    </a:lnTo>
                    <a:lnTo>
                      <a:pt x="171079" y="308685"/>
                    </a:lnTo>
                    <a:lnTo>
                      <a:pt x="171651" y="307111"/>
                    </a:lnTo>
                    <a:lnTo>
                      <a:pt x="171651" y="305109"/>
                    </a:lnTo>
                    <a:lnTo>
                      <a:pt x="170363" y="303535"/>
                    </a:lnTo>
                    <a:lnTo>
                      <a:pt x="169362" y="300675"/>
                    </a:lnTo>
                    <a:lnTo>
                      <a:pt x="173224" y="299816"/>
                    </a:lnTo>
                    <a:lnTo>
                      <a:pt x="176657" y="298815"/>
                    </a:lnTo>
                    <a:lnTo>
                      <a:pt x="179804" y="297814"/>
                    </a:lnTo>
                    <a:lnTo>
                      <a:pt x="183523" y="296526"/>
                    </a:lnTo>
                    <a:lnTo>
                      <a:pt x="186384" y="296526"/>
                    </a:lnTo>
                    <a:lnTo>
                      <a:pt x="188530" y="296240"/>
                    </a:lnTo>
                    <a:lnTo>
                      <a:pt x="191676" y="296812"/>
                    </a:lnTo>
                    <a:lnTo>
                      <a:pt x="194823" y="297241"/>
                    </a:lnTo>
                    <a:lnTo>
                      <a:pt x="196969" y="298100"/>
                    </a:lnTo>
                    <a:lnTo>
                      <a:pt x="200688" y="300103"/>
                    </a:lnTo>
                    <a:lnTo>
                      <a:pt x="203835" y="301390"/>
                    </a:lnTo>
                    <a:lnTo>
                      <a:pt x="205695" y="301390"/>
                    </a:lnTo>
                    <a:lnTo>
                      <a:pt x="207697" y="300675"/>
                    </a:lnTo>
                    <a:lnTo>
                      <a:pt x="209414" y="299816"/>
                    </a:lnTo>
                    <a:lnTo>
                      <a:pt x="210415" y="299816"/>
                    </a:lnTo>
                    <a:lnTo>
                      <a:pt x="211989" y="300388"/>
                    </a:lnTo>
                    <a:lnTo>
                      <a:pt x="214420" y="301676"/>
                    </a:lnTo>
                    <a:lnTo>
                      <a:pt x="216995" y="301676"/>
                    </a:lnTo>
                    <a:lnTo>
                      <a:pt x="219427" y="301390"/>
                    </a:lnTo>
                    <a:lnTo>
                      <a:pt x="221286" y="299816"/>
                    </a:lnTo>
                    <a:lnTo>
                      <a:pt x="224433" y="297241"/>
                    </a:lnTo>
                    <a:lnTo>
                      <a:pt x="226865" y="295239"/>
                    </a:lnTo>
                    <a:lnTo>
                      <a:pt x="229154" y="294095"/>
                    </a:lnTo>
                    <a:lnTo>
                      <a:pt x="231013" y="293665"/>
                    </a:lnTo>
                    <a:lnTo>
                      <a:pt x="233016" y="293665"/>
                    </a:lnTo>
                    <a:lnTo>
                      <a:pt x="235304" y="293665"/>
                    </a:lnTo>
                    <a:lnTo>
                      <a:pt x="239024" y="293952"/>
                    </a:lnTo>
                    <a:lnTo>
                      <a:pt x="241598" y="293952"/>
                    </a:lnTo>
                    <a:lnTo>
                      <a:pt x="245031" y="293522"/>
                    </a:lnTo>
                    <a:lnTo>
                      <a:pt x="247892" y="292950"/>
                    </a:lnTo>
                    <a:lnTo>
                      <a:pt x="249036" y="291949"/>
                    </a:lnTo>
                    <a:lnTo>
                      <a:pt x="249036" y="290662"/>
                    </a:lnTo>
                    <a:lnTo>
                      <a:pt x="248464" y="288802"/>
                    </a:lnTo>
                    <a:lnTo>
                      <a:pt x="247749" y="286943"/>
                    </a:lnTo>
                    <a:lnTo>
                      <a:pt x="247606" y="285226"/>
                    </a:lnTo>
                    <a:lnTo>
                      <a:pt x="248035" y="283367"/>
                    </a:lnTo>
                    <a:lnTo>
                      <a:pt x="248464" y="281936"/>
                    </a:lnTo>
                    <a:lnTo>
                      <a:pt x="248178" y="279647"/>
                    </a:lnTo>
                    <a:lnTo>
                      <a:pt x="247320" y="277073"/>
                    </a:lnTo>
                    <a:lnTo>
                      <a:pt x="247177" y="275642"/>
                    </a:lnTo>
                    <a:lnTo>
                      <a:pt x="247177" y="275642"/>
                    </a:lnTo>
                    <a:lnTo>
                      <a:pt x="251182" y="275642"/>
                    </a:lnTo>
                    <a:lnTo>
                      <a:pt x="251182" y="267775"/>
                    </a:lnTo>
                    <a:lnTo>
                      <a:pt x="251182" y="260766"/>
                    </a:lnTo>
                    <a:lnTo>
                      <a:pt x="251182" y="253900"/>
                    </a:lnTo>
                    <a:lnTo>
                      <a:pt x="251182" y="249179"/>
                    </a:lnTo>
                    <a:lnTo>
                      <a:pt x="251182" y="244316"/>
                    </a:lnTo>
                    <a:lnTo>
                      <a:pt x="251325" y="242027"/>
                    </a:lnTo>
                    <a:lnTo>
                      <a:pt x="251897" y="241026"/>
                    </a:lnTo>
                    <a:lnTo>
                      <a:pt x="255044" y="239453"/>
                    </a:lnTo>
                    <a:lnTo>
                      <a:pt x="259765" y="235734"/>
                    </a:lnTo>
                    <a:lnTo>
                      <a:pt x="261481" y="234160"/>
                    </a:lnTo>
                    <a:lnTo>
                      <a:pt x="263770" y="232443"/>
                    </a:lnTo>
                    <a:lnTo>
                      <a:pt x="271923" y="227580"/>
                    </a:lnTo>
                    <a:lnTo>
                      <a:pt x="273496" y="226150"/>
                    </a:lnTo>
                    <a:lnTo>
                      <a:pt x="281364" y="220428"/>
                    </a:lnTo>
                    <a:lnTo>
                      <a:pt x="283224" y="219570"/>
                    </a:lnTo>
                    <a:lnTo>
                      <a:pt x="287372" y="218998"/>
                    </a:lnTo>
                    <a:lnTo>
                      <a:pt x="289088" y="217996"/>
                    </a:lnTo>
                    <a:lnTo>
                      <a:pt x="291520" y="215708"/>
                    </a:lnTo>
                    <a:lnTo>
                      <a:pt x="294953" y="212990"/>
                    </a:lnTo>
                    <a:lnTo>
                      <a:pt x="297241" y="211846"/>
                    </a:lnTo>
                    <a:lnTo>
                      <a:pt x="297671" y="211559"/>
                    </a:lnTo>
                    <a:lnTo>
                      <a:pt x="299101" y="211416"/>
                    </a:lnTo>
                    <a:lnTo>
                      <a:pt x="306396" y="212131"/>
                    </a:lnTo>
                    <a:lnTo>
                      <a:pt x="309400" y="212704"/>
                    </a:lnTo>
                    <a:lnTo>
                      <a:pt x="312976" y="213276"/>
                    </a:lnTo>
                    <a:lnTo>
                      <a:pt x="314121" y="212847"/>
                    </a:lnTo>
                    <a:lnTo>
                      <a:pt x="315122" y="212131"/>
                    </a:lnTo>
                    <a:lnTo>
                      <a:pt x="316552" y="210272"/>
                    </a:lnTo>
                    <a:lnTo>
                      <a:pt x="316838" y="208126"/>
                    </a:lnTo>
                    <a:lnTo>
                      <a:pt x="316838" y="206124"/>
                    </a:lnTo>
                    <a:lnTo>
                      <a:pt x="317125" y="205408"/>
                    </a:lnTo>
                    <a:lnTo>
                      <a:pt x="317697" y="204979"/>
                    </a:lnTo>
                    <a:lnTo>
                      <a:pt x="319270" y="205123"/>
                    </a:lnTo>
                    <a:lnTo>
                      <a:pt x="321416" y="205408"/>
                    </a:lnTo>
                    <a:lnTo>
                      <a:pt x="325707" y="205266"/>
                    </a:lnTo>
                    <a:lnTo>
                      <a:pt x="327137" y="204979"/>
                    </a:lnTo>
                    <a:lnTo>
                      <a:pt x="332144" y="204550"/>
                    </a:lnTo>
                    <a:lnTo>
                      <a:pt x="339010" y="203406"/>
                    </a:lnTo>
                    <a:lnTo>
                      <a:pt x="344446" y="201832"/>
                    </a:lnTo>
                    <a:lnTo>
                      <a:pt x="348880" y="200545"/>
                    </a:lnTo>
                    <a:lnTo>
                      <a:pt x="353600" y="197112"/>
                    </a:lnTo>
                    <a:lnTo>
                      <a:pt x="357033" y="193536"/>
                    </a:lnTo>
                    <a:lnTo>
                      <a:pt x="360609" y="188386"/>
                    </a:lnTo>
                    <a:lnTo>
                      <a:pt x="363327" y="183666"/>
                    </a:lnTo>
                    <a:lnTo>
                      <a:pt x="369049" y="180805"/>
                    </a:lnTo>
                    <a:lnTo>
                      <a:pt x="373912" y="179089"/>
                    </a:lnTo>
                    <a:lnTo>
                      <a:pt x="376630" y="178374"/>
                    </a:lnTo>
                    <a:lnTo>
                      <a:pt x="382924" y="176085"/>
                    </a:lnTo>
                    <a:lnTo>
                      <a:pt x="388073" y="172366"/>
                    </a:lnTo>
                    <a:lnTo>
                      <a:pt x="393080" y="168933"/>
                    </a:lnTo>
                    <a:lnTo>
                      <a:pt x="396799" y="168504"/>
                    </a:lnTo>
                    <a:lnTo>
                      <a:pt x="401662" y="167932"/>
                    </a:lnTo>
                    <a:lnTo>
                      <a:pt x="402663" y="167216"/>
                    </a:lnTo>
                    <a:lnTo>
                      <a:pt x="403808" y="166072"/>
                    </a:lnTo>
                    <a:lnTo>
                      <a:pt x="403951" y="163926"/>
                    </a:lnTo>
                    <a:lnTo>
                      <a:pt x="402521" y="162353"/>
                    </a:lnTo>
                    <a:lnTo>
                      <a:pt x="400804" y="161638"/>
                    </a:lnTo>
                    <a:lnTo>
                      <a:pt x="399517" y="160636"/>
                    </a:lnTo>
                    <a:lnTo>
                      <a:pt x="398229" y="160493"/>
                    </a:lnTo>
                    <a:lnTo>
                      <a:pt x="397657" y="159492"/>
                    </a:lnTo>
                    <a:lnTo>
                      <a:pt x="397943" y="157632"/>
                    </a:lnTo>
                    <a:lnTo>
                      <a:pt x="398229" y="155773"/>
                    </a:lnTo>
                    <a:lnTo>
                      <a:pt x="398945" y="154056"/>
                    </a:lnTo>
                    <a:lnTo>
                      <a:pt x="398801" y="151625"/>
                    </a:lnTo>
                    <a:lnTo>
                      <a:pt x="397514" y="149050"/>
                    </a:lnTo>
                    <a:lnTo>
                      <a:pt x="397085" y="147333"/>
                    </a:lnTo>
                    <a:lnTo>
                      <a:pt x="397228" y="145474"/>
                    </a:lnTo>
                    <a:lnTo>
                      <a:pt x="397800" y="144044"/>
                    </a:lnTo>
                    <a:lnTo>
                      <a:pt x="399660" y="143185"/>
                    </a:lnTo>
                    <a:lnTo>
                      <a:pt x="401662" y="142756"/>
                    </a:lnTo>
                    <a:lnTo>
                      <a:pt x="404523" y="143328"/>
                    </a:lnTo>
                    <a:lnTo>
                      <a:pt x="409530" y="142613"/>
                    </a:lnTo>
                    <a:lnTo>
                      <a:pt x="422261" y="138322"/>
                    </a:lnTo>
                    <a:lnTo>
                      <a:pt x="423119" y="137034"/>
                    </a:lnTo>
                    <a:lnTo>
                      <a:pt x="423977" y="134031"/>
                    </a:lnTo>
                    <a:lnTo>
                      <a:pt x="424835" y="131456"/>
                    </a:lnTo>
                    <a:lnTo>
                      <a:pt x="426266" y="130598"/>
                    </a:lnTo>
                    <a:lnTo>
                      <a:pt x="426981" y="130311"/>
                    </a:lnTo>
                    <a:lnTo>
                      <a:pt x="431129" y="129596"/>
                    </a:lnTo>
                    <a:lnTo>
                      <a:pt x="437137" y="128595"/>
                    </a:lnTo>
                    <a:lnTo>
                      <a:pt x="439425" y="128452"/>
                    </a:lnTo>
                    <a:lnTo>
                      <a:pt x="446006" y="128738"/>
                    </a:lnTo>
                    <a:lnTo>
                      <a:pt x="450726" y="129024"/>
                    </a:lnTo>
                    <a:lnTo>
                      <a:pt x="458450" y="129310"/>
                    </a:lnTo>
                    <a:lnTo>
                      <a:pt x="464029" y="129453"/>
                    </a:lnTo>
                    <a:lnTo>
                      <a:pt x="468749" y="129596"/>
                    </a:lnTo>
                    <a:lnTo>
                      <a:pt x="474900" y="129882"/>
                    </a:lnTo>
                    <a:lnTo>
                      <a:pt x="476330" y="129310"/>
                    </a:lnTo>
                    <a:lnTo>
                      <a:pt x="476330" y="127308"/>
                    </a:lnTo>
                    <a:lnTo>
                      <a:pt x="475329" y="123732"/>
                    </a:lnTo>
                    <a:lnTo>
                      <a:pt x="475901" y="12158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7" name="Freeform: Shape 476">
                <a:extLst>
                  <a:ext uri="{FF2B5EF4-FFF2-40B4-BE49-F238E27FC236}">
                    <a16:creationId xmlns:a16="http://schemas.microsoft.com/office/drawing/2014/main" id="{1875D424-4A48-D36D-4102-1DCFAC8C78BD}"/>
                  </a:ext>
                  <a:ext uri="{C183D7F6-B498-43B3-948B-1728B52AA6E4}">
                    <adec:decorative xmlns:adec="http://schemas.microsoft.com/office/drawing/2017/decorative" val="1"/>
                  </a:ext>
                </a:extLst>
              </p:cNvPr>
              <p:cNvSpPr/>
              <p:nvPr/>
            </p:nvSpPr>
            <p:spPr>
              <a:xfrm>
                <a:off x="6276476" y="3518289"/>
                <a:ext cx="478332" cy="441570"/>
              </a:xfrm>
              <a:custGeom>
                <a:avLst/>
                <a:gdLst>
                  <a:gd name="connsiteX0" fmla="*/ 477188 w 478332"/>
                  <a:gd name="connsiteY0" fmla="*/ 49207 h 441570"/>
                  <a:gd name="connsiteX1" fmla="*/ 474471 w 478332"/>
                  <a:gd name="connsiteY1" fmla="*/ 43485 h 441570"/>
                  <a:gd name="connsiteX2" fmla="*/ 472325 w 478332"/>
                  <a:gd name="connsiteY2" fmla="*/ 41053 h 441570"/>
                  <a:gd name="connsiteX3" fmla="*/ 470036 w 478332"/>
                  <a:gd name="connsiteY3" fmla="*/ 40052 h 441570"/>
                  <a:gd name="connsiteX4" fmla="*/ 464172 w 478332"/>
                  <a:gd name="connsiteY4" fmla="*/ 39050 h 441570"/>
                  <a:gd name="connsiteX5" fmla="*/ 458021 w 478332"/>
                  <a:gd name="connsiteY5" fmla="*/ 39623 h 441570"/>
                  <a:gd name="connsiteX6" fmla="*/ 447436 w 478332"/>
                  <a:gd name="connsiteY6" fmla="*/ 39194 h 441570"/>
                  <a:gd name="connsiteX7" fmla="*/ 444718 w 478332"/>
                  <a:gd name="connsiteY7" fmla="*/ 38335 h 441570"/>
                  <a:gd name="connsiteX8" fmla="*/ 440427 w 478332"/>
                  <a:gd name="connsiteY8" fmla="*/ 35331 h 441570"/>
                  <a:gd name="connsiteX9" fmla="*/ 437423 w 478332"/>
                  <a:gd name="connsiteY9" fmla="*/ 34330 h 441570"/>
                  <a:gd name="connsiteX10" fmla="*/ 421974 w 478332"/>
                  <a:gd name="connsiteY10" fmla="*/ 32471 h 441570"/>
                  <a:gd name="connsiteX11" fmla="*/ 416539 w 478332"/>
                  <a:gd name="connsiteY11" fmla="*/ 28465 h 441570"/>
                  <a:gd name="connsiteX12" fmla="*/ 416682 w 478332"/>
                  <a:gd name="connsiteY12" fmla="*/ 26320 h 441570"/>
                  <a:gd name="connsiteX13" fmla="*/ 417254 w 478332"/>
                  <a:gd name="connsiteY13" fmla="*/ 24603 h 441570"/>
                  <a:gd name="connsiteX14" fmla="*/ 416109 w 478332"/>
                  <a:gd name="connsiteY14" fmla="*/ 18882 h 441570"/>
                  <a:gd name="connsiteX15" fmla="*/ 410817 w 478332"/>
                  <a:gd name="connsiteY15" fmla="*/ 16593 h 441570"/>
                  <a:gd name="connsiteX16" fmla="*/ 405954 w 478332"/>
                  <a:gd name="connsiteY16" fmla="*/ 14877 h 441570"/>
                  <a:gd name="connsiteX17" fmla="*/ 398945 w 478332"/>
                  <a:gd name="connsiteY17" fmla="*/ 13017 h 441570"/>
                  <a:gd name="connsiteX18" fmla="*/ 393509 w 478332"/>
                  <a:gd name="connsiteY18" fmla="*/ 10156 h 441570"/>
                  <a:gd name="connsiteX19" fmla="*/ 388788 w 478332"/>
                  <a:gd name="connsiteY19" fmla="*/ 8869 h 441570"/>
                  <a:gd name="connsiteX20" fmla="*/ 378347 w 478332"/>
                  <a:gd name="connsiteY20" fmla="*/ 9155 h 441570"/>
                  <a:gd name="connsiteX21" fmla="*/ 374771 w 478332"/>
                  <a:gd name="connsiteY21" fmla="*/ 8010 h 441570"/>
                  <a:gd name="connsiteX22" fmla="*/ 372195 w 478332"/>
                  <a:gd name="connsiteY22" fmla="*/ 8154 h 441570"/>
                  <a:gd name="connsiteX23" fmla="*/ 365759 w 478332"/>
                  <a:gd name="connsiteY23" fmla="*/ 12874 h 441570"/>
                  <a:gd name="connsiteX24" fmla="*/ 362612 w 478332"/>
                  <a:gd name="connsiteY24" fmla="*/ 13589 h 441570"/>
                  <a:gd name="connsiteX25" fmla="*/ 354887 w 478332"/>
                  <a:gd name="connsiteY25" fmla="*/ 13589 h 441570"/>
                  <a:gd name="connsiteX26" fmla="*/ 341585 w 478332"/>
                  <a:gd name="connsiteY26" fmla="*/ 20169 h 441570"/>
                  <a:gd name="connsiteX27" fmla="*/ 334003 w 478332"/>
                  <a:gd name="connsiteY27" fmla="*/ 25175 h 441570"/>
                  <a:gd name="connsiteX28" fmla="*/ 326422 w 478332"/>
                  <a:gd name="connsiteY28" fmla="*/ 32327 h 441570"/>
                  <a:gd name="connsiteX29" fmla="*/ 323704 w 478332"/>
                  <a:gd name="connsiteY29" fmla="*/ 35903 h 441570"/>
                  <a:gd name="connsiteX30" fmla="*/ 321988 w 478332"/>
                  <a:gd name="connsiteY30" fmla="*/ 39623 h 441570"/>
                  <a:gd name="connsiteX31" fmla="*/ 320557 w 478332"/>
                  <a:gd name="connsiteY31" fmla="*/ 45630 h 441570"/>
                  <a:gd name="connsiteX32" fmla="*/ 321559 w 478332"/>
                  <a:gd name="connsiteY32" fmla="*/ 54356 h 441570"/>
                  <a:gd name="connsiteX33" fmla="*/ 323418 w 478332"/>
                  <a:gd name="connsiteY33" fmla="*/ 59219 h 441570"/>
                  <a:gd name="connsiteX34" fmla="*/ 325993 w 478332"/>
                  <a:gd name="connsiteY34" fmla="*/ 62795 h 441570"/>
                  <a:gd name="connsiteX35" fmla="*/ 326994 w 478332"/>
                  <a:gd name="connsiteY35" fmla="*/ 66372 h 441570"/>
                  <a:gd name="connsiteX36" fmla="*/ 327280 w 478332"/>
                  <a:gd name="connsiteY36" fmla="*/ 70234 h 441570"/>
                  <a:gd name="connsiteX37" fmla="*/ 326136 w 478332"/>
                  <a:gd name="connsiteY37" fmla="*/ 73953 h 441570"/>
                  <a:gd name="connsiteX38" fmla="*/ 323132 w 478332"/>
                  <a:gd name="connsiteY38" fmla="*/ 79388 h 441570"/>
                  <a:gd name="connsiteX39" fmla="*/ 314120 w 478332"/>
                  <a:gd name="connsiteY39" fmla="*/ 89687 h 441570"/>
                  <a:gd name="connsiteX40" fmla="*/ 310402 w 478332"/>
                  <a:gd name="connsiteY40" fmla="*/ 92119 h 441570"/>
                  <a:gd name="connsiteX41" fmla="*/ 301390 w 478332"/>
                  <a:gd name="connsiteY41" fmla="*/ 96267 h 441570"/>
                  <a:gd name="connsiteX42" fmla="*/ 296383 w 478332"/>
                  <a:gd name="connsiteY42" fmla="*/ 96983 h 441570"/>
                  <a:gd name="connsiteX43" fmla="*/ 290662 w 478332"/>
                  <a:gd name="connsiteY43" fmla="*/ 96267 h 441570"/>
                  <a:gd name="connsiteX44" fmla="*/ 282651 w 478332"/>
                  <a:gd name="connsiteY44" fmla="*/ 92119 h 441570"/>
                  <a:gd name="connsiteX45" fmla="*/ 268204 w 478332"/>
                  <a:gd name="connsiteY45" fmla="*/ 80104 h 441570"/>
                  <a:gd name="connsiteX46" fmla="*/ 260909 w 478332"/>
                  <a:gd name="connsiteY46" fmla="*/ 77672 h 441570"/>
                  <a:gd name="connsiteX47" fmla="*/ 257333 w 478332"/>
                  <a:gd name="connsiteY47" fmla="*/ 75240 h 441570"/>
                  <a:gd name="connsiteX48" fmla="*/ 242742 w 478332"/>
                  <a:gd name="connsiteY48" fmla="*/ 70091 h 441570"/>
                  <a:gd name="connsiteX49" fmla="*/ 225577 w 478332"/>
                  <a:gd name="connsiteY49" fmla="*/ 65656 h 441570"/>
                  <a:gd name="connsiteX50" fmla="*/ 215565 w 478332"/>
                  <a:gd name="connsiteY50" fmla="*/ 65227 h 441570"/>
                  <a:gd name="connsiteX51" fmla="*/ 205695 w 478332"/>
                  <a:gd name="connsiteY51" fmla="*/ 64083 h 441570"/>
                  <a:gd name="connsiteX52" fmla="*/ 196969 w 478332"/>
                  <a:gd name="connsiteY52" fmla="*/ 60793 h 441570"/>
                  <a:gd name="connsiteX53" fmla="*/ 193107 w 478332"/>
                  <a:gd name="connsiteY53" fmla="*/ 58647 h 441570"/>
                  <a:gd name="connsiteX54" fmla="*/ 189817 w 478332"/>
                  <a:gd name="connsiteY54" fmla="*/ 55214 h 441570"/>
                  <a:gd name="connsiteX55" fmla="*/ 186813 w 478332"/>
                  <a:gd name="connsiteY55" fmla="*/ 50923 h 441570"/>
                  <a:gd name="connsiteX56" fmla="*/ 184381 w 478332"/>
                  <a:gd name="connsiteY56" fmla="*/ 45058 h 441570"/>
                  <a:gd name="connsiteX57" fmla="*/ 182808 w 478332"/>
                  <a:gd name="connsiteY57" fmla="*/ 40481 h 441570"/>
                  <a:gd name="connsiteX58" fmla="*/ 182665 w 478332"/>
                  <a:gd name="connsiteY58" fmla="*/ 34187 h 441570"/>
                  <a:gd name="connsiteX59" fmla="*/ 179947 w 478332"/>
                  <a:gd name="connsiteY59" fmla="*/ 29181 h 441570"/>
                  <a:gd name="connsiteX60" fmla="*/ 177086 w 478332"/>
                  <a:gd name="connsiteY60" fmla="*/ 26463 h 441570"/>
                  <a:gd name="connsiteX61" fmla="*/ 157060 w 478332"/>
                  <a:gd name="connsiteY61" fmla="*/ 22458 h 441570"/>
                  <a:gd name="connsiteX62" fmla="*/ 154485 w 478332"/>
                  <a:gd name="connsiteY62" fmla="*/ 21170 h 441570"/>
                  <a:gd name="connsiteX63" fmla="*/ 148764 w 478332"/>
                  <a:gd name="connsiteY63" fmla="*/ 16736 h 441570"/>
                  <a:gd name="connsiteX64" fmla="*/ 146332 w 478332"/>
                  <a:gd name="connsiteY64" fmla="*/ 15878 h 441570"/>
                  <a:gd name="connsiteX65" fmla="*/ 136605 w 478332"/>
                  <a:gd name="connsiteY65" fmla="*/ 13160 h 441570"/>
                  <a:gd name="connsiteX66" fmla="*/ 131027 w 478332"/>
                  <a:gd name="connsiteY66" fmla="*/ 12874 h 441570"/>
                  <a:gd name="connsiteX67" fmla="*/ 127594 w 478332"/>
                  <a:gd name="connsiteY67" fmla="*/ 12015 h 441570"/>
                  <a:gd name="connsiteX68" fmla="*/ 120013 w 478332"/>
                  <a:gd name="connsiteY68" fmla="*/ 9012 h 441570"/>
                  <a:gd name="connsiteX69" fmla="*/ 115578 w 478332"/>
                  <a:gd name="connsiteY69" fmla="*/ 9584 h 441570"/>
                  <a:gd name="connsiteX70" fmla="*/ 103991 w 478332"/>
                  <a:gd name="connsiteY70" fmla="*/ 12731 h 441570"/>
                  <a:gd name="connsiteX71" fmla="*/ 94122 w 478332"/>
                  <a:gd name="connsiteY71" fmla="*/ 11873 h 441570"/>
                  <a:gd name="connsiteX72" fmla="*/ 89687 w 478332"/>
                  <a:gd name="connsiteY72" fmla="*/ 10871 h 441570"/>
                  <a:gd name="connsiteX73" fmla="*/ 75669 w 478332"/>
                  <a:gd name="connsiteY73" fmla="*/ 3004 h 441570"/>
                  <a:gd name="connsiteX74" fmla="*/ 70949 w 478332"/>
                  <a:gd name="connsiteY74" fmla="*/ 2146 h 441570"/>
                  <a:gd name="connsiteX75" fmla="*/ 66229 w 478332"/>
                  <a:gd name="connsiteY75" fmla="*/ 0 h 441570"/>
                  <a:gd name="connsiteX76" fmla="*/ 66229 w 478332"/>
                  <a:gd name="connsiteY76" fmla="*/ 858 h 441570"/>
                  <a:gd name="connsiteX77" fmla="*/ 65084 w 478332"/>
                  <a:gd name="connsiteY77" fmla="*/ 7295 h 441570"/>
                  <a:gd name="connsiteX78" fmla="*/ 64941 w 478332"/>
                  <a:gd name="connsiteY78" fmla="*/ 9584 h 441570"/>
                  <a:gd name="connsiteX79" fmla="*/ 64798 w 478332"/>
                  <a:gd name="connsiteY79" fmla="*/ 13446 h 441570"/>
                  <a:gd name="connsiteX80" fmla="*/ 64798 w 478332"/>
                  <a:gd name="connsiteY80" fmla="*/ 18023 h 441570"/>
                  <a:gd name="connsiteX81" fmla="*/ 67230 w 478332"/>
                  <a:gd name="connsiteY81" fmla="*/ 22029 h 441570"/>
                  <a:gd name="connsiteX82" fmla="*/ 67230 w 478332"/>
                  <a:gd name="connsiteY82" fmla="*/ 23745 h 441570"/>
                  <a:gd name="connsiteX83" fmla="*/ 66229 w 478332"/>
                  <a:gd name="connsiteY83" fmla="*/ 25748 h 441570"/>
                  <a:gd name="connsiteX84" fmla="*/ 61794 w 478332"/>
                  <a:gd name="connsiteY84" fmla="*/ 28036 h 441570"/>
                  <a:gd name="connsiteX85" fmla="*/ 56073 w 478332"/>
                  <a:gd name="connsiteY85" fmla="*/ 31040 h 441570"/>
                  <a:gd name="connsiteX86" fmla="*/ 51209 w 478332"/>
                  <a:gd name="connsiteY86" fmla="*/ 33758 h 441570"/>
                  <a:gd name="connsiteX87" fmla="*/ 45774 w 478332"/>
                  <a:gd name="connsiteY87" fmla="*/ 36905 h 441570"/>
                  <a:gd name="connsiteX88" fmla="*/ 44200 w 478332"/>
                  <a:gd name="connsiteY88" fmla="*/ 38907 h 441570"/>
                  <a:gd name="connsiteX89" fmla="*/ 41482 w 478332"/>
                  <a:gd name="connsiteY89" fmla="*/ 40338 h 441570"/>
                  <a:gd name="connsiteX90" fmla="*/ 39193 w 478332"/>
                  <a:gd name="connsiteY90" fmla="*/ 41911 h 441570"/>
                  <a:gd name="connsiteX91" fmla="*/ 38764 w 478332"/>
                  <a:gd name="connsiteY91" fmla="*/ 43342 h 441570"/>
                  <a:gd name="connsiteX92" fmla="*/ 37334 w 478332"/>
                  <a:gd name="connsiteY92" fmla="*/ 46203 h 441570"/>
                  <a:gd name="connsiteX93" fmla="*/ 35188 w 478332"/>
                  <a:gd name="connsiteY93" fmla="*/ 48348 h 441570"/>
                  <a:gd name="connsiteX94" fmla="*/ 30039 w 478332"/>
                  <a:gd name="connsiteY94" fmla="*/ 49349 h 441570"/>
                  <a:gd name="connsiteX95" fmla="*/ 29181 w 478332"/>
                  <a:gd name="connsiteY95" fmla="*/ 50065 h 441570"/>
                  <a:gd name="connsiteX96" fmla="*/ 26749 w 478332"/>
                  <a:gd name="connsiteY96" fmla="*/ 53355 h 441570"/>
                  <a:gd name="connsiteX97" fmla="*/ 25747 w 478332"/>
                  <a:gd name="connsiteY97" fmla="*/ 54642 h 441570"/>
                  <a:gd name="connsiteX98" fmla="*/ 24317 w 478332"/>
                  <a:gd name="connsiteY98" fmla="*/ 57360 h 441570"/>
                  <a:gd name="connsiteX99" fmla="*/ 26034 w 478332"/>
                  <a:gd name="connsiteY99" fmla="*/ 64512 h 441570"/>
                  <a:gd name="connsiteX100" fmla="*/ 28179 w 478332"/>
                  <a:gd name="connsiteY100" fmla="*/ 71664 h 441570"/>
                  <a:gd name="connsiteX101" fmla="*/ 28608 w 478332"/>
                  <a:gd name="connsiteY101" fmla="*/ 74811 h 441570"/>
                  <a:gd name="connsiteX102" fmla="*/ 28608 w 478332"/>
                  <a:gd name="connsiteY102" fmla="*/ 77243 h 441570"/>
                  <a:gd name="connsiteX103" fmla="*/ 27321 w 478332"/>
                  <a:gd name="connsiteY103" fmla="*/ 79960 h 441570"/>
                  <a:gd name="connsiteX104" fmla="*/ 24603 w 478332"/>
                  <a:gd name="connsiteY104" fmla="*/ 83823 h 441570"/>
                  <a:gd name="connsiteX105" fmla="*/ 22600 w 478332"/>
                  <a:gd name="connsiteY105" fmla="*/ 86683 h 441570"/>
                  <a:gd name="connsiteX106" fmla="*/ 18882 w 478332"/>
                  <a:gd name="connsiteY106" fmla="*/ 91833 h 441570"/>
                  <a:gd name="connsiteX107" fmla="*/ 17737 w 478332"/>
                  <a:gd name="connsiteY107" fmla="*/ 92977 h 441570"/>
                  <a:gd name="connsiteX108" fmla="*/ 15019 w 478332"/>
                  <a:gd name="connsiteY108" fmla="*/ 94551 h 441570"/>
                  <a:gd name="connsiteX109" fmla="*/ 9870 w 478332"/>
                  <a:gd name="connsiteY109" fmla="*/ 96553 h 441570"/>
                  <a:gd name="connsiteX110" fmla="*/ 6294 w 478332"/>
                  <a:gd name="connsiteY110" fmla="*/ 98270 h 441570"/>
                  <a:gd name="connsiteX111" fmla="*/ 3433 w 478332"/>
                  <a:gd name="connsiteY111" fmla="*/ 99843 h 441570"/>
                  <a:gd name="connsiteX112" fmla="*/ 0 w 478332"/>
                  <a:gd name="connsiteY112" fmla="*/ 101989 h 441570"/>
                  <a:gd name="connsiteX113" fmla="*/ 2432 w 478332"/>
                  <a:gd name="connsiteY113" fmla="*/ 105994 h 441570"/>
                  <a:gd name="connsiteX114" fmla="*/ 7152 w 478332"/>
                  <a:gd name="connsiteY114" fmla="*/ 112574 h 441570"/>
                  <a:gd name="connsiteX115" fmla="*/ 10013 w 478332"/>
                  <a:gd name="connsiteY115" fmla="*/ 117724 h 441570"/>
                  <a:gd name="connsiteX116" fmla="*/ 11014 w 478332"/>
                  <a:gd name="connsiteY116" fmla="*/ 120012 h 441570"/>
                  <a:gd name="connsiteX117" fmla="*/ 13160 w 478332"/>
                  <a:gd name="connsiteY117" fmla="*/ 126592 h 441570"/>
                  <a:gd name="connsiteX118" fmla="*/ 15019 w 478332"/>
                  <a:gd name="connsiteY118" fmla="*/ 132886 h 441570"/>
                  <a:gd name="connsiteX119" fmla="*/ 15448 w 478332"/>
                  <a:gd name="connsiteY119" fmla="*/ 134889 h 441570"/>
                  <a:gd name="connsiteX120" fmla="*/ 16164 w 478332"/>
                  <a:gd name="connsiteY120" fmla="*/ 139752 h 441570"/>
                  <a:gd name="connsiteX121" fmla="*/ 15306 w 478332"/>
                  <a:gd name="connsiteY121" fmla="*/ 152912 h 441570"/>
                  <a:gd name="connsiteX122" fmla="*/ 16593 w 478332"/>
                  <a:gd name="connsiteY122" fmla="*/ 169791 h 441570"/>
                  <a:gd name="connsiteX123" fmla="*/ 18309 w 478332"/>
                  <a:gd name="connsiteY123" fmla="*/ 178231 h 441570"/>
                  <a:gd name="connsiteX124" fmla="*/ 15592 w 478332"/>
                  <a:gd name="connsiteY124" fmla="*/ 185669 h 441570"/>
                  <a:gd name="connsiteX125" fmla="*/ 13303 w 478332"/>
                  <a:gd name="connsiteY125" fmla="*/ 192964 h 441570"/>
                  <a:gd name="connsiteX126" fmla="*/ 13446 w 478332"/>
                  <a:gd name="connsiteY126" fmla="*/ 196540 h 441570"/>
                  <a:gd name="connsiteX127" fmla="*/ 14733 w 478332"/>
                  <a:gd name="connsiteY127" fmla="*/ 202119 h 441570"/>
                  <a:gd name="connsiteX128" fmla="*/ 15877 w 478332"/>
                  <a:gd name="connsiteY128" fmla="*/ 206410 h 441570"/>
                  <a:gd name="connsiteX129" fmla="*/ 17737 w 478332"/>
                  <a:gd name="connsiteY129" fmla="*/ 208555 h 441570"/>
                  <a:gd name="connsiteX130" fmla="*/ 17308 w 478332"/>
                  <a:gd name="connsiteY130" fmla="*/ 215565 h 441570"/>
                  <a:gd name="connsiteX131" fmla="*/ 16593 w 478332"/>
                  <a:gd name="connsiteY131" fmla="*/ 218139 h 441570"/>
                  <a:gd name="connsiteX132" fmla="*/ 11300 w 478332"/>
                  <a:gd name="connsiteY132" fmla="*/ 221715 h 441570"/>
                  <a:gd name="connsiteX133" fmla="*/ 5436 w 478332"/>
                  <a:gd name="connsiteY133" fmla="*/ 225148 h 441570"/>
                  <a:gd name="connsiteX134" fmla="*/ 3862 w 478332"/>
                  <a:gd name="connsiteY134" fmla="*/ 228009 h 441570"/>
                  <a:gd name="connsiteX135" fmla="*/ 3433 w 478332"/>
                  <a:gd name="connsiteY135" fmla="*/ 231156 h 441570"/>
                  <a:gd name="connsiteX136" fmla="*/ 4148 w 478332"/>
                  <a:gd name="connsiteY136" fmla="*/ 233731 h 441570"/>
                  <a:gd name="connsiteX137" fmla="*/ 8154 w 478332"/>
                  <a:gd name="connsiteY137" fmla="*/ 239309 h 441570"/>
                  <a:gd name="connsiteX138" fmla="*/ 14304 w 478332"/>
                  <a:gd name="connsiteY138" fmla="*/ 247892 h 441570"/>
                  <a:gd name="connsiteX139" fmla="*/ 20884 w 478332"/>
                  <a:gd name="connsiteY139" fmla="*/ 257333 h 441570"/>
                  <a:gd name="connsiteX140" fmla="*/ 21456 w 478332"/>
                  <a:gd name="connsiteY140" fmla="*/ 259621 h 441570"/>
                  <a:gd name="connsiteX141" fmla="*/ 21742 w 478332"/>
                  <a:gd name="connsiteY141" fmla="*/ 266201 h 441570"/>
                  <a:gd name="connsiteX142" fmla="*/ 24460 w 478332"/>
                  <a:gd name="connsiteY142" fmla="*/ 274641 h 441570"/>
                  <a:gd name="connsiteX143" fmla="*/ 27464 w 478332"/>
                  <a:gd name="connsiteY143" fmla="*/ 278217 h 441570"/>
                  <a:gd name="connsiteX144" fmla="*/ 28608 w 478332"/>
                  <a:gd name="connsiteY144" fmla="*/ 280935 h 441570"/>
                  <a:gd name="connsiteX145" fmla="*/ 30754 w 478332"/>
                  <a:gd name="connsiteY145" fmla="*/ 282937 h 441570"/>
                  <a:gd name="connsiteX146" fmla="*/ 32757 w 478332"/>
                  <a:gd name="connsiteY146" fmla="*/ 284368 h 441570"/>
                  <a:gd name="connsiteX147" fmla="*/ 34044 w 478332"/>
                  <a:gd name="connsiteY147" fmla="*/ 284511 h 441570"/>
                  <a:gd name="connsiteX148" fmla="*/ 41625 w 478332"/>
                  <a:gd name="connsiteY148" fmla="*/ 282222 h 441570"/>
                  <a:gd name="connsiteX149" fmla="*/ 54356 w 478332"/>
                  <a:gd name="connsiteY149" fmla="*/ 285941 h 441570"/>
                  <a:gd name="connsiteX150" fmla="*/ 66372 w 478332"/>
                  <a:gd name="connsiteY150" fmla="*/ 289803 h 441570"/>
                  <a:gd name="connsiteX151" fmla="*/ 67230 w 478332"/>
                  <a:gd name="connsiteY151" fmla="*/ 290518 h 441570"/>
                  <a:gd name="connsiteX152" fmla="*/ 69948 w 478332"/>
                  <a:gd name="connsiteY152" fmla="*/ 295382 h 441570"/>
                  <a:gd name="connsiteX153" fmla="*/ 74239 w 478332"/>
                  <a:gd name="connsiteY153" fmla="*/ 303249 h 441570"/>
                  <a:gd name="connsiteX154" fmla="*/ 77386 w 478332"/>
                  <a:gd name="connsiteY154" fmla="*/ 309543 h 441570"/>
                  <a:gd name="connsiteX155" fmla="*/ 80246 w 478332"/>
                  <a:gd name="connsiteY155" fmla="*/ 315122 h 441570"/>
                  <a:gd name="connsiteX156" fmla="*/ 95981 w 478332"/>
                  <a:gd name="connsiteY156" fmla="*/ 318841 h 441570"/>
                  <a:gd name="connsiteX157" fmla="*/ 111001 w 478332"/>
                  <a:gd name="connsiteY157" fmla="*/ 322274 h 441570"/>
                  <a:gd name="connsiteX158" fmla="*/ 126020 w 478332"/>
                  <a:gd name="connsiteY158" fmla="*/ 325850 h 441570"/>
                  <a:gd name="connsiteX159" fmla="*/ 129453 w 478332"/>
                  <a:gd name="connsiteY159" fmla="*/ 327710 h 441570"/>
                  <a:gd name="connsiteX160" fmla="*/ 137463 w 478332"/>
                  <a:gd name="connsiteY160" fmla="*/ 334575 h 441570"/>
                  <a:gd name="connsiteX161" fmla="*/ 147620 w 478332"/>
                  <a:gd name="connsiteY161" fmla="*/ 343444 h 441570"/>
                  <a:gd name="connsiteX162" fmla="*/ 148191 w 478332"/>
                  <a:gd name="connsiteY162" fmla="*/ 343587 h 441570"/>
                  <a:gd name="connsiteX163" fmla="*/ 148621 w 478332"/>
                  <a:gd name="connsiteY163" fmla="*/ 343587 h 441570"/>
                  <a:gd name="connsiteX164" fmla="*/ 158348 w 478332"/>
                  <a:gd name="connsiteY164" fmla="*/ 338438 h 441570"/>
                  <a:gd name="connsiteX165" fmla="*/ 171221 w 478332"/>
                  <a:gd name="connsiteY165" fmla="*/ 331572 h 441570"/>
                  <a:gd name="connsiteX166" fmla="*/ 171221 w 478332"/>
                  <a:gd name="connsiteY166" fmla="*/ 331572 h 441570"/>
                  <a:gd name="connsiteX167" fmla="*/ 182379 w 478332"/>
                  <a:gd name="connsiteY167" fmla="*/ 326422 h 441570"/>
                  <a:gd name="connsiteX168" fmla="*/ 190818 w 478332"/>
                  <a:gd name="connsiteY168" fmla="*/ 322417 h 441570"/>
                  <a:gd name="connsiteX169" fmla="*/ 201546 w 478332"/>
                  <a:gd name="connsiteY169" fmla="*/ 317410 h 441570"/>
                  <a:gd name="connsiteX170" fmla="*/ 211559 w 478332"/>
                  <a:gd name="connsiteY170" fmla="*/ 322560 h 441570"/>
                  <a:gd name="connsiteX171" fmla="*/ 226006 w 478332"/>
                  <a:gd name="connsiteY171" fmla="*/ 330141 h 441570"/>
                  <a:gd name="connsiteX172" fmla="*/ 240454 w 478332"/>
                  <a:gd name="connsiteY172" fmla="*/ 337579 h 441570"/>
                  <a:gd name="connsiteX173" fmla="*/ 254901 w 478332"/>
                  <a:gd name="connsiteY173" fmla="*/ 345018 h 441570"/>
                  <a:gd name="connsiteX174" fmla="*/ 269348 w 478332"/>
                  <a:gd name="connsiteY174" fmla="*/ 352456 h 441570"/>
                  <a:gd name="connsiteX175" fmla="*/ 283796 w 478332"/>
                  <a:gd name="connsiteY175" fmla="*/ 360037 h 441570"/>
                  <a:gd name="connsiteX176" fmla="*/ 298386 w 478332"/>
                  <a:gd name="connsiteY176" fmla="*/ 367475 h 441570"/>
                  <a:gd name="connsiteX177" fmla="*/ 312833 w 478332"/>
                  <a:gd name="connsiteY177" fmla="*/ 374913 h 441570"/>
                  <a:gd name="connsiteX178" fmla="*/ 327280 w 478332"/>
                  <a:gd name="connsiteY178" fmla="*/ 382352 h 441570"/>
                  <a:gd name="connsiteX179" fmla="*/ 341728 w 478332"/>
                  <a:gd name="connsiteY179" fmla="*/ 389790 h 441570"/>
                  <a:gd name="connsiteX180" fmla="*/ 356175 w 478332"/>
                  <a:gd name="connsiteY180" fmla="*/ 397228 h 441570"/>
                  <a:gd name="connsiteX181" fmla="*/ 370622 w 478332"/>
                  <a:gd name="connsiteY181" fmla="*/ 404523 h 441570"/>
                  <a:gd name="connsiteX182" fmla="*/ 385070 w 478332"/>
                  <a:gd name="connsiteY182" fmla="*/ 411961 h 441570"/>
                  <a:gd name="connsiteX183" fmla="*/ 399517 w 478332"/>
                  <a:gd name="connsiteY183" fmla="*/ 419400 h 441570"/>
                  <a:gd name="connsiteX184" fmla="*/ 414107 w 478332"/>
                  <a:gd name="connsiteY184" fmla="*/ 426838 h 441570"/>
                  <a:gd name="connsiteX185" fmla="*/ 428554 w 478332"/>
                  <a:gd name="connsiteY185" fmla="*/ 434133 h 441570"/>
                  <a:gd name="connsiteX186" fmla="*/ 443001 w 478332"/>
                  <a:gd name="connsiteY186" fmla="*/ 441571 h 441570"/>
                  <a:gd name="connsiteX187" fmla="*/ 443001 w 478332"/>
                  <a:gd name="connsiteY187" fmla="*/ 437566 h 441570"/>
                  <a:gd name="connsiteX188" fmla="*/ 443001 w 478332"/>
                  <a:gd name="connsiteY188" fmla="*/ 433704 h 441570"/>
                  <a:gd name="connsiteX189" fmla="*/ 443001 w 478332"/>
                  <a:gd name="connsiteY189" fmla="*/ 429842 h 441570"/>
                  <a:gd name="connsiteX190" fmla="*/ 443001 w 478332"/>
                  <a:gd name="connsiteY190" fmla="*/ 425979 h 441570"/>
                  <a:gd name="connsiteX191" fmla="*/ 450439 w 478332"/>
                  <a:gd name="connsiteY191" fmla="*/ 425979 h 441570"/>
                  <a:gd name="connsiteX192" fmla="*/ 457878 w 478332"/>
                  <a:gd name="connsiteY192" fmla="*/ 425979 h 441570"/>
                  <a:gd name="connsiteX193" fmla="*/ 465316 w 478332"/>
                  <a:gd name="connsiteY193" fmla="*/ 425979 h 441570"/>
                  <a:gd name="connsiteX194" fmla="*/ 472754 w 478332"/>
                  <a:gd name="connsiteY194" fmla="*/ 425979 h 441570"/>
                  <a:gd name="connsiteX195" fmla="*/ 472897 w 478332"/>
                  <a:gd name="connsiteY195" fmla="*/ 425979 h 441570"/>
                  <a:gd name="connsiteX196" fmla="*/ 472897 w 478332"/>
                  <a:gd name="connsiteY196" fmla="*/ 425836 h 441570"/>
                  <a:gd name="connsiteX197" fmla="*/ 473040 w 478332"/>
                  <a:gd name="connsiteY197" fmla="*/ 425836 h 441570"/>
                  <a:gd name="connsiteX198" fmla="*/ 473183 w 478332"/>
                  <a:gd name="connsiteY198" fmla="*/ 425693 h 441570"/>
                  <a:gd name="connsiteX199" fmla="*/ 473183 w 478332"/>
                  <a:gd name="connsiteY199" fmla="*/ 410102 h 441570"/>
                  <a:gd name="connsiteX200" fmla="*/ 473183 w 478332"/>
                  <a:gd name="connsiteY200" fmla="*/ 394510 h 441570"/>
                  <a:gd name="connsiteX201" fmla="*/ 473183 w 478332"/>
                  <a:gd name="connsiteY201" fmla="*/ 378919 h 441570"/>
                  <a:gd name="connsiteX202" fmla="*/ 473183 w 478332"/>
                  <a:gd name="connsiteY202" fmla="*/ 363184 h 441570"/>
                  <a:gd name="connsiteX203" fmla="*/ 473183 w 478332"/>
                  <a:gd name="connsiteY203" fmla="*/ 356175 h 441570"/>
                  <a:gd name="connsiteX204" fmla="*/ 473183 w 478332"/>
                  <a:gd name="connsiteY204" fmla="*/ 349023 h 441570"/>
                  <a:gd name="connsiteX205" fmla="*/ 473183 w 478332"/>
                  <a:gd name="connsiteY205" fmla="*/ 342014 h 441570"/>
                  <a:gd name="connsiteX206" fmla="*/ 473183 w 478332"/>
                  <a:gd name="connsiteY206" fmla="*/ 334862 h 441570"/>
                  <a:gd name="connsiteX207" fmla="*/ 473183 w 478332"/>
                  <a:gd name="connsiteY207" fmla="*/ 327710 h 441570"/>
                  <a:gd name="connsiteX208" fmla="*/ 473183 w 478332"/>
                  <a:gd name="connsiteY208" fmla="*/ 320700 h 441570"/>
                  <a:gd name="connsiteX209" fmla="*/ 473183 w 478332"/>
                  <a:gd name="connsiteY209" fmla="*/ 313548 h 441570"/>
                  <a:gd name="connsiteX210" fmla="*/ 473183 w 478332"/>
                  <a:gd name="connsiteY210" fmla="*/ 306396 h 441570"/>
                  <a:gd name="connsiteX211" fmla="*/ 473183 w 478332"/>
                  <a:gd name="connsiteY211" fmla="*/ 299244 h 441570"/>
                  <a:gd name="connsiteX212" fmla="*/ 473183 w 478332"/>
                  <a:gd name="connsiteY212" fmla="*/ 292092 h 441570"/>
                  <a:gd name="connsiteX213" fmla="*/ 473183 w 478332"/>
                  <a:gd name="connsiteY213" fmla="*/ 284940 h 441570"/>
                  <a:gd name="connsiteX214" fmla="*/ 473183 w 478332"/>
                  <a:gd name="connsiteY214" fmla="*/ 277788 h 441570"/>
                  <a:gd name="connsiteX215" fmla="*/ 473183 w 478332"/>
                  <a:gd name="connsiteY215" fmla="*/ 270636 h 441570"/>
                  <a:gd name="connsiteX216" fmla="*/ 473183 w 478332"/>
                  <a:gd name="connsiteY216" fmla="*/ 263484 h 441570"/>
                  <a:gd name="connsiteX217" fmla="*/ 473183 w 478332"/>
                  <a:gd name="connsiteY217" fmla="*/ 256188 h 441570"/>
                  <a:gd name="connsiteX218" fmla="*/ 473183 w 478332"/>
                  <a:gd name="connsiteY218" fmla="*/ 249036 h 441570"/>
                  <a:gd name="connsiteX219" fmla="*/ 473183 w 478332"/>
                  <a:gd name="connsiteY219" fmla="*/ 241884 h 441570"/>
                  <a:gd name="connsiteX220" fmla="*/ 473183 w 478332"/>
                  <a:gd name="connsiteY220" fmla="*/ 234589 h 441570"/>
                  <a:gd name="connsiteX221" fmla="*/ 473183 w 478332"/>
                  <a:gd name="connsiteY221" fmla="*/ 227437 h 441570"/>
                  <a:gd name="connsiteX222" fmla="*/ 473183 w 478332"/>
                  <a:gd name="connsiteY222" fmla="*/ 220142 h 441570"/>
                  <a:gd name="connsiteX223" fmla="*/ 473183 w 478332"/>
                  <a:gd name="connsiteY223" fmla="*/ 212990 h 441570"/>
                  <a:gd name="connsiteX224" fmla="*/ 473183 w 478332"/>
                  <a:gd name="connsiteY224" fmla="*/ 205695 h 441570"/>
                  <a:gd name="connsiteX225" fmla="*/ 473183 w 478332"/>
                  <a:gd name="connsiteY225" fmla="*/ 198399 h 441570"/>
                  <a:gd name="connsiteX226" fmla="*/ 473183 w 478332"/>
                  <a:gd name="connsiteY226" fmla="*/ 191104 h 441570"/>
                  <a:gd name="connsiteX227" fmla="*/ 473183 w 478332"/>
                  <a:gd name="connsiteY227" fmla="*/ 183809 h 441570"/>
                  <a:gd name="connsiteX228" fmla="*/ 473183 w 478332"/>
                  <a:gd name="connsiteY228" fmla="*/ 176514 h 441570"/>
                  <a:gd name="connsiteX229" fmla="*/ 473183 w 478332"/>
                  <a:gd name="connsiteY229" fmla="*/ 169219 h 441570"/>
                  <a:gd name="connsiteX230" fmla="*/ 473183 w 478332"/>
                  <a:gd name="connsiteY230" fmla="*/ 161924 h 441570"/>
                  <a:gd name="connsiteX231" fmla="*/ 473183 w 478332"/>
                  <a:gd name="connsiteY231" fmla="*/ 154628 h 441570"/>
                  <a:gd name="connsiteX232" fmla="*/ 473183 w 478332"/>
                  <a:gd name="connsiteY232" fmla="*/ 147333 h 441570"/>
                  <a:gd name="connsiteX233" fmla="*/ 473183 w 478332"/>
                  <a:gd name="connsiteY233" fmla="*/ 140038 h 441570"/>
                  <a:gd name="connsiteX234" fmla="*/ 473183 w 478332"/>
                  <a:gd name="connsiteY234" fmla="*/ 132600 h 441570"/>
                  <a:gd name="connsiteX235" fmla="*/ 472897 w 478332"/>
                  <a:gd name="connsiteY235" fmla="*/ 131313 h 441570"/>
                  <a:gd name="connsiteX236" fmla="*/ 471181 w 478332"/>
                  <a:gd name="connsiteY236" fmla="*/ 126306 h 441570"/>
                  <a:gd name="connsiteX237" fmla="*/ 469750 w 478332"/>
                  <a:gd name="connsiteY237" fmla="*/ 119869 h 441570"/>
                  <a:gd name="connsiteX238" fmla="*/ 468034 w 478332"/>
                  <a:gd name="connsiteY238" fmla="*/ 112145 h 441570"/>
                  <a:gd name="connsiteX239" fmla="*/ 467891 w 478332"/>
                  <a:gd name="connsiteY239" fmla="*/ 109570 h 441570"/>
                  <a:gd name="connsiteX240" fmla="*/ 465030 w 478332"/>
                  <a:gd name="connsiteY240" fmla="*/ 101417 h 441570"/>
                  <a:gd name="connsiteX241" fmla="*/ 464744 w 478332"/>
                  <a:gd name="connsiteY241" fmla="*/ 99128 h 441570"/>
                  <a:gd name="connsiteX242" fmla="*/ 465459 w 478332"/>
                  <a:gd name="connsiteY242" fmla="*/ 97555 h 441570"/>
                  <a:gd name="connsiteX243" fmla="*/ 470036 w 478332"/>
                  <a:gd name="connsiteY243" fmla="*/ 90689 h 441570"/>
                  <a:gd name="connsiteX244" fmla="*/ 471467 w 478332"/>
                  <a:gd name="connsiteY244" fmla="*/ 87399 h 441570"/>
                  <a:gd name="connsiteX245" fmla="*/ 472611 w 478332"/>
                  <a:gd name="connsiteY245" fmla="*/ 83394 h 441570"/>
                  <a:gd name="connsiteX246" fmla="*/ 472897 w 478332"/>
                  <a:gd name="connsiteY246" fmla="*/ 80247 h 441570"/>
                  <a:gd name="connsiteX247" fmla="*/ 471610 w 478332"/>
                  <a:gd name="connsiteY247" fmla="*/ 75240 h 441570"/>
                  <a:gd name="connsiteX248" fmla="*/ 470036 w 478332"/>
                  <a:gd name="connsiteY248" fmla="*/ 70806 h 441570"/>
                  <a:gd name="connsiteX249" fmla="*/ 469464 w 478332"/>
                  <a:gd name="connsiteY249" fmla="*/ 66229 h 441570"/>
                  <a:gd name="connsiteX250" fmla="*/ 469321 w 478332"/>
                  <a:gd name="connsiteY250" fmla="*/ 61651 h 441570"/>
                  <a:gd name="connsiteX251" fmla="*/ 471610 w 478332"/>
                  <a:gd name="connsiteY251" fmla="*/ 58647 h 441570"/>
                  <a:gd name="connsiteX252" fmla="*/ 474471 w 478332"/>
                  <a:gd name="connsiteY252" fmla="*/ 55786 h 441570"/>
                  <a:gd name="connsiteX253" fmla="*/ 475472 w 478332"/>
                  <a:gd name="connsiteY253" fmla="*/ 53927 h 441570"/>
                  <a:gd name="connsiteX254" fmla="*/ 477188 w 478332"/>
                  <a:gd name="connsiteY254" fmla="*/ 51924 h 441570"/>
                  <a:gd name="connsiteX255" fmla="*/ 478333 w 478332"/>
                  <a:gd name="connsiteY255" fmla="*/ 51066 h 44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478332" h="441570">
                    <a:moveTo>
                      <a:pt x="477188" y="49207"/>
                    </a:moveTo>
                    <a:lnTo>
                      <a:pt x="474471" y="43485"/>
                    </a:lnTo>
                    <a:lnTo>
                      <a:pt x="472325" y="41053"/>
                    </a:lnTo>
                    <a:lnTo>
                      <a:pt x="470036" y="40052"/>
                    </a:lnTo>
                    <a:lnTo>
                      <a:pt x="464172" y="39050"/>
                    </a:lnTo>
                    <a:lnTo>
                      <a:pt x="458021" y="39623"/>
                    </a:lnTo>
                    <a:lnTo>
                      <a:pt x="447436" y="39194"/>
                    </a:lnTo>
                    <a:lnTo>
                      <a:pt x="444718" y="38335"/>
                    </a:lnTo>
                    <a:lnTo>
                      <a:pt x="440427" y="35331"/>
                    </a:lnTo>
                    <a:lnTo>
                      <a:pt x="437423" y="34330"/>
                    </a:lnTo>
                    <a:lnTo>
                      <a:pt x="421974" y="32471"/>
                    </a:lnTo>
                    <a:lnTo>
                      <a:pt x="416539" y="28465"/>
                    </a:lnTo>
                    <a:lnTo>
                      <a:pt x="416682" y="26320"/>
                    </a:lnTo>
                    <a:lnTo>
                      <a:pt x="417254" y="24603"/>
                    </a:lnTo>
                    <a:lnTo>
                      <a:pt x="416109" y="18882"/>
                    </a:lnTo>
                    <a:lnTo>
                      <a:pt x="410817" y="16593"/>
                    </a:lnTo>
                    <a:lnTo>
                      <a:pt x="405954" y="14877"/>
                    </a:lnTo>
                    <a:lnTo>
                      <a:pt x="398945" y="13017"/>
                    </a:lnTo>
                    <a:lnTo>
                      <a:pt x="393509" y="10156"/>
                    </a:lnTo>
                    <a:lnTo>
                      <a:pt x="388788" y="8869"/>
                    </a:lnTo>
                    <a:lnTo>
                      <a:pt x="378347" y="9155"/>
                    </a:lnTo>
                    <a:lnTo>
                      <a:pt x="374771" y="8010"/>
                    </a:lnTo>
                    <a:lnTo>
                      <a:pt x="372195" y="8154"/>
                    </a:lnTo>
                    <a:lnTo>
                      <a:pt x="365759" y="12874"/>
                    </a:lnTo>
                    <a:lnTo>
                      <a:pt x="362612" y="13589"/>
                    </a:lnTo>
                    <a:lnTo>
                      <a:pt x="354887" y="13589"/>
                    </a:lnTo>
                    <a:lnTo>
                      <a:pt x="341585" y="20169"/>
                    </a:lnTo>
                    <a:lnTo>
                      <a:pt x="334003" y="25175"/>
                    </a:lnTo>
                    <a:lnTo>
                      <a:pt x="326422" y="32327"/>
                    </a:lnTo>
                    <a:lnTo>
                      <a:pt x="323704" y="35903"/>
                    </a:lnTo>
                    <a:lnTo>
                      <a:pt x="321988" y="39623"/>
                    </a:lnTo>
                    <a:lnTo>
                      <a:pt x="320557" y="45630"/>
                    </a:lnTo>
                    <a:lnTo>
                      <a:pt x="321559" y="54356"/>
                    </a:lnTo>
                    <a:lnTo>
                      <a:pt x="323418" y="59219"/>
                    </a:lnTo>
                    <a:lnTo>
                      <a:pt x="325993" y="62795"/>
                    </a:lnTo>
                    <a:lnTo>
                      <a:pt x="326994" y="66372"/>
                    </a:lnTo>
                    <a:lnTo>
                      <a:pt x="327280" y="70234"/>
                    </a:lnTo>
                    <a:lnTo>
                      <a:pt x="326136" y="73953"/>
                    </a:lnTo>
                    <a:lnTo>
                      <a:pt x="323132" y="79388"/>
                    </a:lnTo>
                    <a:lnTo>
                      <a:pt x="314120" y="89687"/>
                    </a:lnTo>
                    <a:lnTo>
                      <a:pt x="310402" y="92119"/>
                    </a:lnTo>
                    <a:lnTo>
                      <a:pt x="301390" y="96267"/>
                    </a:lnTo>
                    <a:lnTo>
                      <a:pt x="296383" y="96983"/>
                    </a:lnTo>
                    <a:lnTo>
                      <a:pt x="290662" y="96267"/>
                    </a:lnTo>
                    <a:lnTo>
                      <a:pt x="282651" y="92119"/>
                    </a:lnTo>
                    <a:lnTo>
                      <a:pt x="268204" y="80104"/>
                    </a:lnTo>
                    <a:lnTo>
                      <a:pt x="260909" y="77672"/>
                    </a:lnTo>
                    <a:lnTo>
                      <a:pt x="257333" y="75240"/>
                    </a:lnTo>
                    <a:lnTo>
                      <a:pt x="242742" y="70091"/>
                    </a:lnTo>
                    <a:lnTo>
                      <a:pt x="225577" y="65656"/>
                    </a:lnTo>
                    <a:lnTo>
                      <a:pt x="215565" y="65227"/>
                    </a:lnTo>
                    <a:lnTo>
                      <a:pt x="205695" y="64083"/>
                    </a:lnTo>
                    <a:lnTo>
                      <a:pt x="196969" y="60793"/>
                    </a:lnTo>
                    <a:lnTo>
                      <a:pt x="193107" y="58647"/>
                    </a:lnTo>
                    <a:lnTo>
                      <a:pt x="189817" y="55214"/>
                    </a:lnTo>
                    <a:lnTo>
                      <a:pt x="186813" y="50923"/>
                    </a:lnTo>
                    <a:lnTo>
                      <a:pt x="184381" y="45058"/>
                    </a:lnTo>
                    <a:lnTo>
                      <a:pt x="182808" y="40481"/>
                    </a:lnTo>
                    <a:lnTo>
                      <a:pt x="182665" y="34187"/>
                    </a:lnTo>
                    <a:lnTo>
                      <a:pt x="179947" y="29181"/>
                    </a:lnTo>
                    <a:lnTo>
                      <a:pt x="177086" y="26463"/>
                    </a:lnTo>
                    <a:lnTo>
                      <a:pt x="157060" y="22458"/>
                    </a:lnTo>
                    <a:lnTo>
                      <a:pt x="154485" y="21170"/>
                    </a:lnTo>
                    <a:lnTo>
                      <a:pt x="148764" y="16736"/>
                    </a:lnTo>
                    <a:lnTo>
                      <a:pt x="146332" y="15878"/>
                    </a:lnTo>
                    <a:lnTo>
                      <a:pt x="136605" y="13160"/>
                    </a:lnTo>
                    <a:lnTo>
                      <a:pt x="131027" y="12874"/>
                    </a:lnTo>
                    <a:lnTo>
                      <a:pt x="127594" y="12015"/>
                    </a:lnTo>
                    <a:lnTo>
                      <a:pt x="120013" y="9012"/>
                    </a:lnTo>
                    <a:lnTo>
                      <a:pt x="115578" y="9584"/>
                    </a:lnTo>
                    <a:lnTo>
                      <a:pt x="103991" y="12731"/>
                    </a:lnTo>
                    <a:lnTo>
                      <a:pt x="94122" y="11873"/>
                    </a:lnTo>
                    <a:lnTo>
                      <a:pt x="89687" y="10871"/>
                    </a:lnTo>
                    <a:lnTo>
                      <a:pt x="75669" y="3004"/>
                    </a:lnTo>
                    <a:lnTo>
                      <a:pt x="70949" y="2146"/>
                    </a:lnTo>
                    <a:lnTo>
                      <a:pt x="66229" y="0"/>
                    </a:lnTo>
                    <a:lnTo>
                      <a:pt x="66229" y="858"/>
                    </a:lnTo>
                    <a:lnTo>
                      <a:pt x="65084" y="7295"/>
                    </a:lnTo>
                    <a:lnTo>
                      <a:pt x="64941" y="9584"/>
                    </a:lnTo>
                    <a:lnTo>
                      <a:pt x="64798" y="13446"/>
                    </a:lnTo>
                    <a:lnTo>
                      <a:pt x="64798" y="18023"/>
                    </a:lnTo>
                    <a:lnTo>
                      <a:pt x="67230" y="22029"/>
                    </a:lnTo>
                    <a:lnTo>
                      <a:pt x="67230" y="23745"/>
                    </a:lnTo>
                    <a:lnTo>
                      <a:pt x="66229" y="25748"/>
                    </a:lnTo>
                    <a:lnTo>
                      <a:pt x="61794" y="28036"/>
                    </a:lnTo>
                    <a:lnTo>
                      <a:pt x="56073" y="31040"/>
                    </a:lnTo>
                    <a:lnTo>
                      <a:pt x="51209" y="33758"/>
                    </a:lnTo>
                    <a:lnTo>
                      <a:pt x="45774" y="36905"/>
                    </a:lnTo>
                    <a:lnTo>
                      <a:pt x="44200" y="38907"/>
                    </a:lnTo>
                    <a:lnTo>
                      <a:pt x="41482" y="40338"/>
                    </a:lnTo>
                    <a:lnTo>
                      <a:pt x="39193" y="41911"/>
                    </a:lnTo>
                    <a:lnTo>
                      <a:pt x="38764" y="43342"/>
                    </a:lnTo>
                    <a:lnTo>
                      <a:pt x="37334" y="46203"/>
                    </a:lnTo>
                    <a:lnTo>
                      <a:pt x="35188" y="48348"/>
                    </a:lnTo>
                    <a:lnTo>
                      <a:pt x="30039" y="49349"/>
                    </a:lnTo>
                    <a:lnTo>
                      <a:pt x="29181" y="50065"/>
                    </a:lnTo>
                    <a:lnTo>
                      <a:pt x="26749" y="53355"/>
                    </a:lnTo>
                    <a:lnTo>
                      <a:pt x="25747" y="54642"/>
                    </a:lnTo>
                    <a:lnTo>
                      <a:pt x="24317" y="57360"/>
                    </a:lnTo>
                    <a:lnTo>
                      <a:pt x="26034" y="64512"/>
                    </a:lnTo>
                    <a:lnTo>
                      <a:pt x="28179" y="71664"/>
                    </a:lnTo>
                    <a:lnTo>
                      <a:pt x="28608" y="74811"/>
                    </a:lnTo>
                    <a:lnTo>
                      <a:pt x="28608" y="77243"/>
                    </a:lnTo>
                    <a:lnTo>
                      <a:pt x="27321" y="79960"/>
                    </a:lnTo>
                    <a:lnTo>
                      <a:pt x="24603" y="83823"/>
                    </a:lnTo>
                    <a:lnTo>
                      <a:pt x="22600" y="86683"/>
                    </a:lnTo>
                    <a:lnTo>
                      <a:pt x="18882" y="91833"/>
                    </a:lnTo>
                    <a:lnTo>
                      <a:pt x="17737" y="92977"/>
                    </a:lnTo>
                    <a:lnTo>
                      <a:pt x="15019" y="94551"/>
                    </a:lnTo>
                    <a:lnTo>
                      <a:pt x="9870" y="96553"/>
                    </a:lnTo>
                    <a:lnTo>
                      <a:pt x="6294" y="98270"/>
                    </a:lnTo>
                    <a:lnTo>
                      <a:pt x="3433" y="99843"/>
                    </a:lnTo>
                    <a:lnTo>
                      <a:pt x="0" y="101989"/>
                    </a:lnTo>
                    <a:lnTo>
                      <a:pt x="2432" y="105994"/>
                    </a:lnTo>
                    <a:lnTo>
                      <a:pt x="7152" y="112574"/>
                    </a:lnTo>
                    <a:lnTo>
                      <a:pt x="10013" y="117724"/>
                    </a:lnTo>
                    <a:lnTo>
                      <a:pt x="11014" y="120012"/>
                    </a:lnTo>
                    <a:lnTo>
                      <a:pt x="13160" y="126592"/>
                    </a:lnTo>
                    <a:lnTo>
                      <a:pt x="15019" y="132886"/>
                    </a:lnTo>
                    <a:lnTo>
                      <a:pt x="15448" y="134889"/>
                    </a:lnTo>
                    <a:lnTo>
                      <a:pt x="16164" y="139752"/>
                    </a:lnTo>
                    <a:lnTo>
                      <a:pt x="15306" y="152912"/>
                    </a:lnTo>
                    <a:lnTo>
                      <a:pt x="16593" y="169791"/>
                    </a:lnTo>
                    <a:lnTo>
                      <a:pt x="18309" y="178231"/>
                    </a:lnTo>
                    <a:lnTo>
                      <a:pt x="15592" y="185669"/>
                    </a:lnTo>
                    <a:lnTo>
                      <a:pt x="13303" y="192964"/>
                    </a:lnTo>
                    <a:lnTo>
                      <a:pt x="13446" y="196540"/>
                    </a:lnTo>
                    <a:lnTo>
                      <a:pt x="14733" y="202119"/>
                    </a:lnTo>
                    <a:lnTo>
                      <a:pt x="15877" y="206410"/>
                    </a:lnTo>
                    <a:lnTo>
                      <a:pt x="17737" y="208555"/>
                    </a:lnTo>
                    <a:lnTo>
                      <a:pt x="17308" y="215565"/>
                    </a:lnTo>
                    <a:lnTo>
                      <a:pt x="16593" y="218139"/>
                    </a:lnTo>
                    <a:lnTo>
                      <a:pt x="11300" y="221715"/>
                    </a:lnTo>
                    <a:lnTo>
                      <a:pt x="5436" y="225148"/>
                    </a:lnTo>
                    <a:lnTo>
                      <a:pt x="3862" y="228009"/>
                    </a:lnTo>
                    <a:lnTo>
                      <a:pt x="3433" y="231156"/>
                    </a:lnTo>
                    <a:lnTo>
                      <a:pt x="4148" y="233731"/>
                    </a:lnTo>
                    <a:lnTo>
                      <a:pt x="8154" y="239309"/>
                    </a:lnTo>
                    <a:lnTo>
                      <a:pt x="14304" y="247892"/>
                    </a:lnTo>
                    <a:lnTo>
                      <a:pt x="20884" y="257333"/>
                    </a:lnTo>
                    <a:lnTo>
                      <a:pt x="21456" y="259621"/>
                    </a:lnTo>
                    <a:lnTo>
                      <a:pt x="21742" y="266201"/>
                    </a:lnTo>
                    <a:lnTo>
                      <a:pt x="24460" y="274641"/>
                    </a:lnTo>
                    <a:lnTo>
                      <a:pt x="27464" y="278217"/>
                    </a:lnTo>
                    <a:lnTo>
                      <a:pt x="28608" y="280935"/>
                    </a:lnTo>
                    <a:lnTo>
                      <a:pt x="30754" y="282937"/>
                    </a:lnTo>
                    <a:lnTo>
                      <a:pt x="32757" y="284368"/>
                    </a:lnTo>
                    <a:lnTo>
                      <a:pt x="34044" y="284511"/>
                    </a:lnTo>
                    <a:lnTo>
                      <a:pt x="41625" y="282222"/>
                    </a:lnTo>
                    <a:lnTo>
                      <a:pt x="54356" y="285941"/>
                    </a:lnTo>
                    <a:lnTo>
                      <a:pt x="66372" y="289803"/>
                    </a:lnTo>
                    <a:lnTo>
                      <a:pt x="67230" y="290518"/>
                    </a:lnTo>
                    <a:lnTo>
                      <a:pt x="69948" y="295382"/>
                    </a:lnTo>
                    <a:lnTo>
                      <a:pt x="74239" y="303249"/>
                    </a:lnTo>
                    <a:lnTo>
                      <a:pt x="77386" y="309543"/>
                    </a:lnTo>
                    <a:lnTo>
                      <a:pt x="80246" y="315122"/>
                    </a:lnTo>
                    <a:lnTo>
                      <a:pt x="95981" y="318841"/>
                    </a:lnTo>
                    <a:lnTo>
                      <a:pt x="111001" y="322274"/>
                    </a:lnTo>
                    <a:lnTo>
                      <a:pt x="126020" y="325850"/>
                    </a:lnTo>
                    <a:lnTo>
                      <a:pt x="129453" y="327710"/>
                    </a:lnTo>
                    <a:lnTo>
                      <a:pt x="137463" y="334575"/>
                    </a:lnTo>
                    <a:lnTo>
                      <a:pt x="147620" y="343444"/>
                    </a:lnTo>
                    <a:lnTo>
                      <a:pt x="148191" y="343587"/>
                    </a:lnTo>
                    <a:lnTo>
                      <a:pt x="148621" y="343587"/>
                    </a:lnTo>
                    <a:lnTo>
                      <a:pt x="158348" y="338438"/>
                    </a:lnTo>
                    <a:lnTo>
                      <a:pt x="171221" y="331572"/>
                    </a:lnTo>
                    <a:lnTo>
                      <a:pt x="171221" y="331572"/>
                    </a:lnTo>
                    <a:lnTo>
                      <a:pt x="182379" y="326422"/>
                    </a:lnTo>
                    <a:lnTo>
                      <a:pt x="190818" y="322417"/>
                    </a:lnTo>
                    <a:lnTo>
                      <a:pt x="201546" y="317410"/>
                    </a:lnTo>
                    <a:lnTo>
                      <a:pt x="211559" y="322560"/>
                    </a:lnTo>
                    <a:lnTo>
                      <a:pt x="226006" y="330141"/>
                    </a:lnTo>
                    <a:lnTo>
                      <a:pt x="240454" y="337579"/>
                    </a:lnTo>
                    <a:lnTo>
                      <a:pt x="254901" y="345018"/>
                    </a:lnTo>
                    <a:lnTo>
                      <a:pt x="269348" y="352456"/>
                    </a:lnTo>
                    <a:lnTo>
                      <a:pt x="283796" y="360037"/>
                    </a:lnTo>
                    <a:lnTo>
                      <a:pt x="298386" y="367475"/>
                    </a:lnTo>
                    <a:lnTo>
                      <a:pt x="312833" y="374913"/>
                    </a:lnTo>
                    <a:lnTo>
                      <a:pt x="327280" y="382352"/>
                    </a:lnTo>
                    <a:lnTo>
                      <a:pt x="341728" y="389790"/>
                    </a:lnTo>
                    <a:lnTo>
                      <a:pt x="356175" y="397228"/>
                    </a:lnTo>
                    <a:lnTo>
                      <a:pt x="370622" y="404523"/>
                    </a:lnTo>
                    <a:lnTo>
                      <a:pt x="385070" y="411961"/>
                    </a:lnTo>
                    <a:lnTo>
                      <a:pt x="399517" y="419400"/>
                    </a:lnTo>
                    <a:lnTo>
                      <a:pt x="414107" y="426838"/>
                    </a:lnTo>
                    <a:lnTo>
                      <a:pt x="428554" y="434133"/>
                    </a:lnTo>
                    <a:lnTo>
                      <a:pt x="443001" y="441571"/>
                    </a:lnTo>
                    <a:lnTo>
                      <a:pt x="443001" y="437566"/>
                    </a:lnTo>
                    <a:lnTo>
                      <a:pt x="443001" y="433704"/>
                    </a:lnTo>
                    <a:lnTo>
                      <a:pt x="443001" y="429842"/>
                    </a:lnTo>
                    <a:lnTo>
                      <a:pt x="443001" y="425979"/>
                    </a:lnTo>
                    <a:lnTo>
                      <a:pt x="450439" y="425979"/>
                    </a:lnTo>
                    <a:lnTo>
                      <a:pt x="457878" y="425979"/>
                    </a:lnTo>
                    <a:lnTo>
                      <a:pt x="465316" y="425979"/>
                    </a:lnTo>
                    <a:lnTo>
                      <a:pt x="472754" y="425979"/>
                    </a:lnTo>
                    <a:lnTo>
                      <a:pt x="472897" y="425979"/>
                    </a:lnTo>
                    <a:lnTo>
                      <a:pt x="472897" y="425836"/>
                    </a:lnTo>
                    <a:lnTo>
                      <a:pt x="473040" y="425836"/>
                    </a:lnTo>
                    <a:lnTo>
                      <a:pt x="473183" y="425693"/>
                    </a:lnTo>
                    <a:lnTo>
                      <a:pt x="473183" y="410102"/>
                    </a:lnTo>
                    <a:lnTo>
                      <a:pt x="473183" y="394510"/>
                    </a:lnTo>
                    <a:lnTo>
                      <a:pt x="473183" y="378919"/>
                    </a:lnTo>
                    <a:lnTo>
                      <a:pt x="473183" y="363184"/>
                    </a:lnTo>
                    <a:lnTo>
                      <a:pt x="473183" y="356175"/>
                    </a:lnTo>
                    <a:lnTo>
                      <a:pt x="473183" y="349023"/>
                    </a:lnTo>
                    <a:lnTo>
                      <a:pt x="473183" y="342014"/>
                    </a:lnTo>
                    <a:lnTo>
                      <a:pt x="473183" y="334862"/>
                    </a:lnTo>
                    <a:lnTo>
                      <a:pt x="473183" y="327710"/>
                    </a:lnTo>
                    <a:lnTo>
                      <a:pt x="473183" y="320700"/>
                    </a:lnTo>
                    <a:lnTo>
                      <a:pt x="473183" y="313548"/>
                    </a:lnTo>
                    <a:lnTo>
                      <a:pt x="473183" y="306396"/>
                    </a:lnTo>
                    <a:lnTo>
                      <a:pt x="473183" y="299244"/>
                    </a:lnTo>
                    <a:lnTo>
                      <a:pt x="473183" y="292092"/>
                    </a:lnTo>
                    <a:lnTo>
                      <a:pt x="473183" y="284940"/>
                    </a:lnTo>
                    <a:lnTo>
                      <a:pt x="473183" y="277788"/>
                    </a:lnTo>
                    <a:lnTo>
                      <a:pt x="473183" y="270636"/>
                    </a:lnTo>
                    <a:lnTo>
                      <a:pt x="473183" y="263484"/>
                    </a:lnTo>
                    <a:lnTo>
                      <a:pt x="473183" y="256188"/>
                    </a:lnTo>
                    <a:lnTo>
                      <a:pt x="473183" y="249036"/>
                    </a:lnTo>
                    <a:lnTo>
                      <a:pt x="473183" y="241884"/>
                    </a:lnTo>
                    <a:lnTo>
                      <a:pt x="473183" y="234589"/>
                    </a:lnTo>
                    <a:lnTo>
                      <a:pt x="473183" y="227437"/>
                    </a:lnTo>
                    <a:lnTo>
                      <a:pt x="473183" y="220142"/>
                    </a:lnTo>
                    <a:lnTo>
                      <a:pt x="473183" y="212990"/>
                    </a:lnTo>
                    <a:lnTo>
                      <a:pt x="473183" y="205695"/>
                    </a:lnTo>
                    <a:lnTo>
                      <a:pt x="473183" y="198399"/>
                    </a:lnTo>
                    <a:lnTo>
                      <a:pt x="473183" y="191104"/>
                    </a:lnTo>
                    <a:lnTo>
                      <a:pt x="473183" y="183809"/>
                    </a:lnTo>
                    <a:lnTo>
                      <a:pt x="473183" y="176514"/>
                    </a:lnTo>
                    <a:lnTo>
                      <a:pt x="473183" y="169219"/>
                    </a:lnTo>
                    <a:lnTo>
                      <a:pt x="473183" y="161924"/>
                    </a:lnTo>
                    <a:lnTo>
                      <a:pt x="473183" y="154628"/>
                    </a:lnTo>
                    <a:lnTo>
                      <a:pt x="473183" y="147333"/>
                    </a:lnTo>
                    <a:lnTo>
                      <a:pt x="473183" y="140038"/>
                    </a:lnTo>
                    <a:lnTo>
                      <a:pt x="473183" y="132600"/>
                    </a:lnTo>
                    <a:lnTo>
                      <a:pt x="472897" y="131313"/>
                    </a:lnTo>
                    <a:lnTo>
                      <a:pt x="471181" y="126306"/>
                    </a:lnTo>
                    <a:lnTo>
                      <a:pt x="469750" y="119869"/>
                    </a:lnTo>
                    <a:lnTo>
                      <a:pt x="468034" y="112145"/>
                    </a:lnTo>
                    <a:lnTo>
                      <a:pt x="467891" y="109570"/>
                    </a:lnTo>
                    <a:lnTo>
                      <a:pt x="465030" y="101417"/>
                    </a:lnTo>
                    <a:lnTo>
                      <a:pt x="464744" y="99128"/>
                    </a:lnTo>
                    <a:lnTo>
                      <a:pt x="465459" y="97555"/>
                    </a:lnTo>
                    <a:lnTo>
                      <a:pt x="470036" y="90689"/>
                    </a:lnTo>
                    <a:lnTo>
                      <a:pt x="471467" y="87399"/>
                    </a:lnTo>
                    <a:lnTo>
                      <a:pt x="472611" y="83394"/>
                    </a:lnTo>
                    <a:lnTo>
                      <a:pt x="472897" y="80247"/>
                    </a:lnTo>
                    <a:lnTo>
                      <a:pt x="471610" y="75240"/>
                    </a:lnTo>
                    <a:lnTo>
                      <a:pt x="470036" y="70806"/>
                    </a:lnTo>
                    <a:lnTo>
                      <a:pt x="469464" y="66229"/>
                    </a:lnTo>
                    <a:lnTo>
                      <a:pt x="469321" y="61651"/>
                    </a:lnTo>
                    <a:lnTo>
                      <a:pt x="471610" y="58647"/>
                    </a:lnTo>
                    <a:lnTo>
                      <a:pt x="474471" y="55786"/>
                    </a:lnTo>
                    <a:lnTo>
                      <a:pt x="475472" y="53927"/>
                    </a:lnTo>
                    <a:lnTo>
                      <a:pt x="477188" y="51924"/>
                    </a:lnTo>
                    <a:lnTo>
                      <a:pt x="478333" y="5106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8" name="Freeform: Shape 477">
                <a:extLst>
                  <a:ext uri="{FF2B5EF4-FFF2-40B4-BE49-F238E27FC236}">
                    <a16:creationId xmlns:a16="http://schemas.microsoft.com/office/drawing/2014/main" id="{37B3FFFA-B9F7-7B48-E64D-1366DF32DDC4}"/>
                  </a:ext>
                  <a:ext uri="{C183D7F6-B498-43B3-948B-1728B52AA6E4}">
                    <adec:decorative xmlns:adec="http://schemas.microsoft.com/office/drawing/2017/decorative" val="1"/>
                  </a:ext>
                </a:extLst>
              </p:cNvPr>
              <p:cNvSpPr/>
              <p:nvPr/>
            </p:nvSpPr>
            <p:spPr>
              <a:xfrm>
                <a:off x="6629933" y="2575355"/>
                <a:ext cx="216995" cy="103133"/>
              </a:xfrm>
              <a:custGeom>
                <a:avLst/>
                <a:gdLst>
                  <a:gd name="connsiteX0" fmla="*/ 216709 w 216995"/>
                  <a:gd name="connsiteY0" fmla="*/ 75669 h 103133"/>
                  <a:gd name="connsiteX1" fmla="*/ 215994 w 216995"/>
                  <a:gd name="connsiteY1" fmla="*/ 72522 h 103133"/>
                  <a:gd name="connsiteX2" fmla="*/ 214277 w 216995"/>
                  <a:gd name="connsiteY2" fmla="*/ 67230 h 103133"/>
                  <a:gd name="connsiteX3" fmla="*/ 213991 w 216995"/>
                  <a:gd name="connsiteY3" fmla="*/ 65799 h 103133"/>
                  <a:gd name="connsiteX4" fmla="*/ 211130 w 216995"/>
                  <a:gd name="connsiteY4" fmla="*/ 63511 h 103133"/>
                  <a:gd name="connsiteX5" fmla="*/ 210558 w 216995"/>
                  <a:gd name="connsiteY5" fmla="*/ 61508 h 103133"/>
                  <a:gd name="connsiteX6" fmla="*/ 209127 w 216995"/>
                  <a:gd name="connsiteY6" fmla="*/ 58933 h 103133"/>
                  <a:gd name="connsiteX7" fmla="*/ 207554 w 216995"/>
                  <a:gd name="connsiteY7" fmla="*/ 57360 h 103133"/>
                  <a:gd name="connsiteX8" fmla="*/ 207268 w 216995"/>
                  <a:gd name="connsiteY8" fmla="*/ 53784 h 103133"/>
                  <a:gd name="connsiteX9" fmla="*/ 206267 w 216995"/>
                  <a:gd name="connsiteY9" fmla="*/ 52496 h 103133"/>
                  <a:gd name="connsiteX10" fmla="*/ 204980 w 216995"/>
                  <a:gd name="connsiteY10" fmla="*/ 51924 h 103133"/>
                  <a:gd name="connsiteX11" fmla="*/ 200545 w 216995"/>
                  <a:gd name="connsiteY11" fmla="*/ 52926 h 103133"/>
                  <a:gd name="connsiteX12" fmla="*/ 199973 w 216995"/>
                  <a:gd name="connsiteY12" fmla="*/ 52926 h 103133"/>
                  <a:gd name="connsiteX13" fmla="*/ 202119 w 216995"/>
                  <a:gd name="connsiteY13" fmla="*/ 47204 h 103133"/>
                  <a:gd name="connsiteX14" fmla="*/ 202404 w 216995"/>
                  <a:gd name="connsiteY14" fmla="*/ 43914 h 103133"/>
                  <a:gd name="connsiteX15" fmla="*/ 203692 w 216995"/>
                  <a:gd name="connsiteY15" fmla="*/ 40338 h 103133"/>
                  <a:gd name="connsiteX16" fmla="*/ 205266 w 216995"/>
                  <a:gd name="connsiteY16" fmla="*/ 39050 h 103133"/>
                  <a:gd name="connsiteX17" fmla="*/ 205695 w 216995"/>
                  <a:gd name="connsiteY17" fmla="*/ 37763 h 103133"/>
                  <a:gd name="connsiteX18" fmla="*/ 205981 w 216995"/>
                  <a:gd name="connsiteY18" fmla="*/ 35474 h 103133"/>
                  <a:gd name="connsiteX19" fmla="*/ 205695 w 216995"/>
                  <a:gd name="connsiteY19" fmla="*/ 33615 h 103133"/>
                  <a:gd name="connsiteX20" fmla="*/ 204693 w 216995"/>
                  <a:gd name="connsiteY20" fmla="*/ 32471 h 103133"/>
                  <a:gd name="connsiteX21" fmla="*/ 200974 w 216995"/>
                  <a:gd name="connsiteY21" fmla="*/ 30325 h 103133"/>
                  <a:gd name="connsiteX22" fmla="*/ 196969 w 216995"/>
                  <a:gd name="connsiteY22" fmla="*/ 27607 h 103133"/>
                  <a:gd name="connsiteX23" fmla="*/ 196111 w 216995"/>
                  <a:gd name="connsiteY23" fmla="*/ 24174 h 103133"/>
                  <a:gd name="connsiteX24" fmla="*/ 194823 w 216995"/>
                  <a:gd name="connsiteY24" fmla="*/ 23459 h 103133"/>
                  <a:gd name="connsiteX25" fmla="*/ 191247 w 216995"/>
                  <a:gd name="connsiteY25" fmla="*/ 23316 h 103133"/>
                  <a:gd name="connsiteX26" fmla="*/ 190532 w 216995"/>
                  <a:gd name="connsiteY26" fmla="*/ 23459 h 103133"/>
                  <a:gd name="connsiteX27" fmla="*/ 186384 w 216995"/>
                  <a:gd name="connsiteY27" fmla="*/ 22887 h 103133"/>
                  <a:gd name="connsiteX28" fmla="*/ 181664 w 216995"/>
                  <a:gd name="connsiteY28" fmla="*/ 21170 h 103133"/>
                  <a:gd name="connsiteX29" fmla="*/ 179661 w 216995"/>
                  <a:gd name="connsiteY29" fmla="*/ 19883 h 103133"/>
                  <a:gd name="connsiteX30" fmla="*/ 177658 w 216995"/>
                  <a:gd name="connsiteY30" fmla="*/ 19883 h 103133"/>
                  <a:gd name="connsiteX31" fmla="*/ 175227 w 216995"/>
                  <a:gd name="connsiteY31" fmla="*/ 20741 h 103133"/>
                  <a:gd name="connsiteX32" fmla="*/ 166501 w 216995"/>
                  <a:gd name="connsiteY32" fmla="*/ 23173 h 103133"/>
                  <a:gd name="connsiteX33" fmla="*/ 164498 w 216995"/>
                  <a:gd name="connsiteY33" fmla="*/ 22601 h 103133"/>
                  <a:gd name="connsiteX34" fmla="*/ 159492 w 216995"/>
                  <a:gd name="connsiteY34" fmla="*/ 20169 h 103133"/>
                  <a:gd name="connsiteX35" fmla="*/ 156917 w 216995"/>
                  <a:gd name="connsiteY35" fmla="*/ 17451 h 103133"/>
                  <a:gd name="connsiteX36" fmla="*/ 151339 w 216995"/>
                  <a:gd name="connsiteY36" fmla="*/ 12159 h 103133"/>
                  <a:gd name="connsiteX37" fmla="*/ 150910 w 216995"/>
                  <a:gd name="connsiteY37" fmla="*/ 10871 h 103133"/>
                  <a:gd name="connsiteX38" fmla="*/ 150194 w 216995"/>
                  <a:gd name="connsiteY38" fmla="*/ 9870 h 103133"/>
                  <a:gd name="connsiteX39" fmla="*/ 144329 w 216995"/>
                  <a:gd name="connsiteY39" fmla="*/ 8439 h 103133"/>
                  <a:gd name="connsiteX40" fmla="*/ 142041 w 216995"/>
                  <a:gd name="connsiteY40" fmla="*/ 6580 h 103133"/>
                  <a:gd name="connsiteX41" fmla="*/ 140182 w 216995"/>
                  <a:gd name="connsiteY41" fmla="*/ 6294 h 103133"/>
                  <a:gd name="connsiteX42" fmla="*/ 137606 w 216995"/>
                  <a:gd name="connsiteY42" fmla="*/ 5293 h 103133"/>
                  <a:gd name="connsiteX43" fmla="*/ 130598 w 216995"/>
                  <a:gd name="connsiteY43" fmla="*/ 1001 h 103133"/>
                  <a:gd name="connsiteX44" fmla="*/ 128881 w 216995"/>
                  <a:gd name="connsiteY44" fmla="*/ 572 h 103133"/>
                  <a:gd name="connsiteX45" fmla="*/ 128452 w 216995"/>
                  <a:gd name="connsiteY45" fmla="*/ 1287 h 103133"/>
                  <a:gd name="connsiteX46" fmla="*/ 128595 w 216995"/>
                  <a:gd name="connsiteY46" fmla="*/ 2289 h 103133"/>
                  <a:gd name="connsiteX47" fmla="*/ 128166 w 216995"/>
                  <a:gd name="connsiteY47" fmla="*/ 2861 h 103133"/>
                  <a:gd name="connsiteX48" fmla="*/ 127165 w 216995"/>
                  <a:gd name="connsiteY48" fmla="*/ 2861 h 103133"/>
                  <a:gd name="connsiteX49" fmla="*/ 125591 w 216995"/>
                  <a:gd name="connsiteY49" fmla="*/ 1287 h 103133"/>
                  <a:gd name="connsiteX50" fmla="*/ 123589 w 216995"/>
                  <a:gd name="connsiteY50" fmla="*/ 0 h 103133"/>
                  <a:gd name="connsiteX51" fmla="*/ 117581 w 216995"/>
                  <a:gd name="connsiteY51" fmla="*/ 2575 h 103133"/>
                  <a:gd name="connsiteX52" fmla="*/ 115435 w 216995"/>
                  <a:gd name="connsiteY52" fmla="*/ 3290 h 103133"/>
                  <a:gd name="connsiteX53" fmla="*/ 113575 w 216995"/>
                  <a:gd name="connsiteY53" fmla="*/ 3433 h 103133"/>
                  <a:gd name="connsiteX54" fmla="*/ 103992 w 216995"/>
                  <a:gd name="connsiteY54" fmla="*/ 6723 h 103133"/>
                  <a:gd name="connsiteX55" fmla="*/ 100988 w 216995"/>
                  <a:gd name="connsiteY55" fmla="*/ 8583 h 103133"/>
                  <a:gd name="connsiteX56" fmla="*/ 99844 w 216995"/>
                  <a:gd name="connsiteY56" fmla="*/ 8439 h 103133"/>
                  <a:gd name="connsiteX57" fmla="*/ 99271 w 216995"/>
                  <a:gd name="connsiteY57" fmla="*/ 12159 h 103133"/>
                  <a:gd name="connsiteX58" fmla="*/ 101131 w 216995"/>
                  <a:gd name="connsiteY58" fmla="*/ 18309 h 103133"/>
                  <a:gd name="connsiteX59" fmla="*/ 102275 w 216995"/>
                  <a:gd name="connsiteY59" fmla="*/ 32184 h 103133"/>
                  <a:gd name="connsiteX60" fmla="*/ 101703 w 216995"/>
                  <a:gd name="connsiteY60" fmla="*/ 35474 h 103133"/>
                  <a:gd name="connsiteX61" fmla="*/ 98556 w 216995"/>
                  <a:gd name="connsiteY61" fmla="*/ 38764 h 103133"/>
                  <a:gd name="connsiteX62" fmla="*/ 91690 w 216995"/>
                  <a:gd name="connsiteY62" fmla="*/ 43342 h 103133"/>
                  <a:gd name="connsiteX63" fmla="*/ 87971 w 216995"/>
                  <a:gd name="connsiteY63" fmla="*/ 45917 h 103133"/>
                  <a:gd name="connsiteX64" fmla="*/ 79531 w 216995"/>
                  <a:gd name="connsiteY64" fmla="*/ 47490 h 103133"/>
                  <a:gd name="connsiteX65" fmla="*/ 68517 w 216995"/>
                  <a:gd name="connsiteY65" fmla="*/ 42340 h 103133"/>
                  <a:gd name="connsiteX66" fmla="*/ 64083 w 216995"/>
                  <a:gd name="connsiteY66" fmla="*/ 32184 h 103133"/>
                  <a:gd name="connsiteX67" fmla="*/ 61079 w 216995"/>
                  <a:gd name="connsiteY67" fmla="*/ 29324 h 103133"/>
                  <a:gd name="connsiteX68" fmla="*/ 49350 w 216995"/>
                  <a:gd name="connsiteY68" fmla="*/ 20455 h 103133"/>
                  <a:gd name="connsiteX69" fmla="*/ 48348 w 216995"/>
                  <a:gd name="connsiteY69" fmla="*/ 18023 h 103133"/>
                  <a:gd name="connsiteX70" fmla="*/ 46489 w 216995"/>
                  <a:gd name="connsiteY70" fmla="*/ 14876 h 103133"/>
                  <a:gd name="connsiteX71" fmla="*/ 36762 w 216995"/>
                  <a:gd name="connsiteY71" fmla="*/ 17308 h 103133"/>
                  <a:gd name="connsiteX72" fmla="*/ 28037 w 216995"/>
                  <a:gd name="connsiteY72" fmla="*/ 20312 h 103133"/>
                  <a:gd name="connsiteX73" fmla="*/ 21456 w 216995"/>
                  <a:gd name="connsiteY73" fmla="*/ 21456 h 103133"/>
                  <a:gd name="connsiteX74" fmla="*/ 13446 w 216995"/>
                  <a:gd name="connsiteY74" fmla="*/ 32328 h 103133"/>
                  <a:gd name="connsiteX75" fmla="*/ 12302 w 216995"/>
                  <a:gd name="connsiteY75" fmla="*/ 36047 h 103133"/>
                  <a:gd name="connsiteX76" fmla="*/ 11730 w 216995"/>
                  <a:gd name="connsiteY76" fmla="*/ 40624 h 103133"/>
                  <a:gd name="connsiteX77" fmla="*/ 10156 w 216995"/>
                  <a:gd name="connsiteY77" fmla="*/ 45487 h 103133"/>
                  <a:gd name="connsiteX78" fmla="*/ 7295 w 216995"/>
                  <a:gd name="connsiteY78" fmla="*/ 49063 h 103133"/>
                  <a:gd name="connsiteX79" fmla="*/ 1716 w 216995"/>
                  <a:gd name="connsiteY79" fmla="*/ 53784 h 103133"/>
                  <a:gd name="connsiteX80" fmla="*/ 429 w 216995"/>
                  <a:gd name="connsiteY80" fmla="*/ 61937 h 103133"/>
                  <a:gd name="connsiteX81" fmla="*/ 0 w 216995"/>
                  <a:gd name="connsiteY81" fmla="*/ 78101 h 103133"/>
                  <a:gd name="connsiteX82" fmla="*/ 858 w 216995"/>
                  <a:gd name="connsiteY82" fmla="*/ 86111 h 103133"/>
                  <a:gd name="connsiteX83" fmla="*/ 9012 w 216995"/>
                  <a:gd name="connsiteY83" fmla="*/ 81105 h 103133"/>
                  <a:gd name="connsiteX84" fmla="*/ 19311 w 216995"/>
                  <a:gd name="connsiteY84" fmla="*/ 75669 h 103133"/>
                  <a:gd name="connsiteX85" fmla="*/ 21599 w 216995"/>
                  <a:gd name="connsiteY85" fmla="*/ 75240 h 103133"/>
                  <a:gd name="connsiteX86" fmla="*/ 31040 w 216995"/>
                  <a:gd name="connsiteY86" fmla="*/ 71950 h 103133"/>
                  <a:gd name="connsiteX87" fmla="*/ 32328 w 216995"/>
                  <a:gd name="connsiteY87" fmla="*/ 71664 h 103133"/>
                  <a:gd name="connsiteX88" fmla="*/ 40767 w 216995"/>
                  <a:gd name="connsiteY88" fmla="*/ 72379 h 103133"/>
                  <a:gd name="connsiteX89" fmla="*/ 47490 w 216995"/>
                  <a:gd name="connsiteY89" fmla="*/ 73095 h 103133"/>
                  <a:gd name="connsiteX90" fmla="*/ 53069 w 216995"/>
                  <a:gd name="connsiteY90" fmla="*/ 72951 h 103133"/>
                  <a:gd name="connsiteX91" fmla="*/ 56216 w 216995"/>
                  <a:gd name="connsiteY91" fmla="*/ 72236 h 103133"/>
                  <a:gd name="connsiteX92" fmla="*/ 58933 w 216995"/>
                  <a:gd name="connsiteY92" fmla="*/ 72808 h 103133"/>
                  <a:gd name="connsiteX93" fmla="*/ 61222 w 216995"/>
                  <a:gd name="connsiteY93" fmla="*/ 75240 h 103133"/>
                  <a:gd name="connsiteX94" fmla="*/ 63511 w 216995"/>
                  <a:gd name="connsiteY94" fmla="*/ 74954 h 103133"/>
                  <a:gd name="connsiteX95" fmla="*/ 65799 w 216995"/>
                  <a:gd name="connsiteY95" fmla="*/ 73381 h 103133"/>
                  <a:gd name="connsiteX96" fmla="*/ 78387 w 216995"/>
                  <a:gd name="connsiteY96" fmla="*/ 74811 h 103133"/>
                  <a:gd name="connsiteX97" fmla="*/ 81248 w 216995"/>
                  <a:gd name="connsiteY97" fmla="*/ 74811 h 103133"/>
                  <a:gd name="connsiteX98" fmla="*/ 84395 w 216995"/>
                  <a:gd name="connsiteY98" fmla="*/ 75097 h 103133"/>
                  <a:gd name="connsiteX99" fmla="*/ 90403 w 216995"/>
                  <a:gd name="connsiteY99" fmla="*/ 76528 h 103133"/>
                  <a:gd name="connsiteX100" fmla="*/ 93693 w 216995"/>
                  <a:gd name="connsiteY100" fmla="*/ 77815 h 103133"/>
                  <a:gd name="connsiteX101" fmla="*/ 101274 w 216995"/>
                  <a:gd name="connsiteY101" fmla="*/ 76957 h 103133"/>
                  <a:gd name="connsiteX102" fmla="*/ 104421 w 216995"/>
                  <a:gd name="connsiteY102" fmla="*/ 76957 h 103133"/>
                  <a:gd name="connsiteX103" fmla="*/ 106137 w 216995"/>
                  <a:gd name="connsiteY103" fmla="*/ 76528 h 103133"/>
                  <a:gd name="connsiteX104" fmla="*/ 111287 w 216995"/>
                  <a:gd name="connsiteY104" fmla="*/ 72808 h 103133"/>
                  <a:gd name="connsiteX105" fmla="*/ 113433 w 216995"/>
                  <a:gd name="connsiteY105" fmla="*/ 72236 h 103133"/>
                  <a:gd name="connsiteX106" fmla="*/ 115435 w 216995"/>
                  <a:gd name="connsiteY106" fmla="*/ 71521 h 103133"/>
                  <a:gd name="connsiteX107" fmla="*/ 117438 w 216995"/>
                  <a:gd name="connsiteY107" fmla="*/ 72093 h 103133"/>
                  <a:gd name="connsiteX108" fmla="*/ 118582 w 216995"/>
                  <a:gd name="connsiteY108" fmla="*/ 75240 h 103133"/>
                  <a:gd name="connsiteX109" fmla="*/ 122444 w 216995"/>
                  <a:gd name="connsiteY109" fmla="*/ 80533 h 103133"/>
                  <a:gd name="connsiteX110" fmla="*/ 126592 w 216995"/>
                  <a:gd name="connsiteY110" fmla="*/ 81534 h 103133"/>
                  <a:gd name="connsiteX111" fmla="*/ 138036 w 216995"/>
                  <a:gd name="connsiteY111" fmla="*/ 83537 h 103133"/>
                  <a:gd name="connsiteX112" fmla="*/ 140324 w 216995"/>
                  <a:gd name="connsiteY112" fmla="*/ 84681 h 103133"/>
                  <a:gd name="connsiteX113" fmla="*/ 146761 w 216995"/>
                  <a:gd name="connsiteY113" fmla="*/ 89401 h 103133"/>
                  <a:gd name="connsiteX114" fmla="*/ 150623 w 216995"/>
                  <a:gd name="connsiteY114" fmla="*/ 91690 h 103133"/>
                  <a:gd name="connsiteX115" fmla="*/ 153055 w 216995"/>
                  <a:gd name="connsiteY115" fmla="*/ 93406 h 103133"/>
                  <a:gd name="connsiteX116" fmla="*/ 156774 w 216995"/>
                  <a:gd name="connsiteY116" fmla="*/ 97126 h 103133"/>
                  <a:gd name="connsiteX117" fmla="*/ 158920 w 216995"/>
                  <a:gd name="connsiteY117" fmla="*/ 99700 h 103133"/>
                  <a:gd name="connsiteX118" fmla="*/ 162639 w 216995"/>
                  <a:gd name="connsiteY118" fmla="*/ 101703 h 103133"/>
                  <a:gd name="connsiteX119" fmla="*/ 166930 w 216995"/>
                  <a:gd name="connsiteY119" fmla="*/ 102990 h 103133"/>
                  <a:gd name="connsiteX120" fmla="*/ 168361 w 216995"/>
                  <a:gd name="connsiteY120" fmla="*/ 103133 h 103133"/>
                  <a:gd name="connsiteX121" fmla="*/ 169219 w 216995"/>
                  <a:gd name="connsiteY121" fmla="*/ 102704 h 103133"/>
                  <a:gd name="connsiteX122" fmla="*/ 173796 w 216995"/>
                  <a:gd name="connsiteY122" fmla="*/ 102132 h 103133"/>
                  <a:gd name="connsiteX123" fmla="*/ 175370 w 216995"/>
                  <a:gd name="connsiteY123" fmla="*/ 101417 h 103133"/>
                  <a:gd name="connsiteX124" fmla="*/ 179232 w 216995"/>
                  <a:gd name="connsiteY124" fmla="*/ 96983 h 103133"/>
                  <a:gd name="connsiteX125" fmla="*/ 182236 w 216995"/>
                  <a:gd name="connsiteY125" fmla="*/ 96267 h 103133"/>
                  <a:gd name="connsiteX126" fmla="*/ 189960 w 216995"/>
                  <a:gd name="connsiteY126" fmla="*/ 97412 h 103133"/>
                  <a:gd name="connsiteX127" fmla="*/ 193536 w 216995"/>
                  <a:gd name="connsiteY127" fmla="*/ 97269 h 103133"/>
                  <a:gd name="connsiteX128" fmla="*/ 194537 w 216995"/>
                  <a:gd name="connsiteY128" fmla="*/ 97412 h 103133"/>
                  <a:gd name="connsiteX129" fmla="*/ 198113 w 216995"/>
                  <a:gd name="connsiteY129" fmla="*/ 97698 h 103133"/>
                  <a:gd name="connsiteX130" fmla="*/ 198543 w 216995"/>
                  <a:gd name="connsiteY130" fmla="*/ 97269 h 103133"/>
                  <a:gd name="connsiteX131" fmla="*/ 200116 w 216995"/>
                  <a:gd name="connsiteY131" fmla="*/ 92834 h 103133"/>
                  <a:gd name="connsiteX132" fmla="*/ 201689 w 216995"/>
                  <a:gd name="connsiteY132" fmla="*/ 91547 h 103133"/>
                  <a:gd name="connsiteX133" fmla="*/ 207697 w 216995"/>
                  <a:gd name="connsiteY133" fmla="*/ 85825 h 103133"/>
                  <a:gd name="connsiteX134" fmla="*/ 211845 w 216995"/>
                  <a:gd name="connsiteY134" fmla="*/ 83394 h 103133"/>
                  <a:gd name="connsiteX135" fmla="*/ 214420 w 216995"/>
                  <a:gd name="connsiteY135" fmla="*/ 82821 h 103133"/>
                  <a:gd name="connsiteX136" fmla="*/ 215279 w 216995"/>
                  <a:gd name="connsiteY136" fmla="*/ 82964 h 103133"/>
                  <a:gd name="connsiteX137" fmla="*/ 216137 w 216995"/>
                  <a:gd name="connsiteY137" fmla="*/ 80962 h 103133"/>
                  <a:gd name="connsiteX138" fmla="*/ 216995 w 216995"/>
                  <a:gd name="connsiteY138" fmla="*/ 77958 h 10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16995" h="103133">
                    <a:moveTo>
                      <a:pt x="216709" y="75669"/>
                    </a:moveTo>
                    <a:lnTo>
                      <a:pt x="215994" y="72522"/>
                    </a:lnTo>
                    <a:lnTo>
                      <a:pt x="214277" y="67230"/>
                    </a:lnTo>
                    <a:lnTo>
                      <a:pt x="213991" y="65799"/>
                    </a:lnTo>
                    <a:lnTo>
                      <a:pt x="211130" y="63511"/>
                    </a:lnTo>
                    <a:lnTo>
                      <a:pt x="210558" y="61508"/>
                    </a:lnTo>
                    <a:lnTo>
                      <a:pt x="209127" y="58933"/>
                    </a:lnTo>
                    <a:lnTo>
                      <a:pt x="207554" y="57360"/>
                    </a:lnTo>
                    <a:lnTo>
                      <a:pt x="207268" y="53784"/>
                    </a:lnTo>
                    <a:lnTo>
                      <a:pt x="206267" y="52496"/>
                    </a:lnTo>
                    <a:lnTo>
                      <a:pt x="204980" y="51924"/>
                    </a:lnTo>
                    <a:lnTo>
                      <a:pt x="200545" y="52926"/>
                    </a:lnTo>
                    <a:lnTo>
                      <a:pt x="199973" y="52926"/>
                    </a:lnTo>
                    <a:lnTo>
                      <a:pt x="202119" y="47204"/>
                    </a:lnTo>
                    <a:lnTo>
                      <a:pt x="202404" y="43914"/>
                    </a:lnTo>
                    <a:lnTo>
                      <a:pt x="203692" y="40338"/>
                    </a:lnTo>
                    <a:lnTo>
                      <a:pt x="205266" y="39050"/>
                    </a:lnTo>
                    <a:lnTo>
                      <a:pt x="205695" y="37763"/>
                    </a:lnTo>
                    <a:lnTo>
                      <a:pt x="205981" y="35474"/>
                    </a:lnTo>
                    <a:lnTo>
                      <a:pt x="205695" y="33615"/>
                    </a:lnTo>
                    <a:lnTo>
                      <a:pt x="204693" y="32471"/>
                    </a:lnTo>
                    <a:lnTo>
                      <a:pt x="200974" y="30325"/>
                    </a:lnTo>
                    <a:lnTo>
                      <a:pt x="196969" y="27607"/>
                    </a:lnTo>
                    <a:lnTo>
                      <a:pt x="196111" y="24174"/>
                    </a:lnTo>
                    <a:lnTo>
                      <a:pt x="194823" y="23459"/>
                    </a:lnTo>
                    <a:lnTo>
                      <a:pt x="191247" y="23316"/>
                    </a:lnTo>
                    <a:lnTo>
                      <a:pt x="190532" y="23459"/>
                    </a:lnTo>
                    <a:lnTo>
                      <a:pt x="186384" y="22887"/>
                    </a:lnTo>
                    <a:lnTo>
                      <a:pt x="181664" y="21170"/>
                    </a:lnTo>
                    <a:lnTo>
                      <a:pt x="179661" y="19883"/>
                    </a:lnTo>
                    <a:lnTo>
                      <a:pt x="177658" y="19883"/>
                    </a:lnTo>
                    <a:lnTo>
                      <a:pt x="175227" y="20741"/>
                    </a:lnTo>
                    <a:lnTo>
                      <a:pt x="166501" y="23173"/>
                    </a:lnTo>
                    <a:lnTo>
                      <a:pt x="164498" y="22601"/>
                    </a:lnTo>
                    <a:lnTo>
                      <a:pt x="159492" y="20169"/>
                    </a:lnTo>
                    <a:lnTo>
                      <a:pt x="156917" y="17451"/>
                    </a:lnTo>
                    <a:lnTo>
                      <a:pt x="151339" y="12159"/>
                    </a:lnTo>
                    <a:lnTo>
                      <a:pt x="150910" y="10871"/>
                    </a:lnTo>
                    <a:lnTo>
                      <a:pt x="150194" y="9870"/>
                    </a:lnTo>
                    <a:lnTo>
                      <a:pt x="144329" y="8439"/>
                    </a:lnTo>
                    <a:lnTo>
                      <a:pt x="142041" y="6580"/>
                    </a:lnTo>
                    <a:lnTo>
                      <a:pt x="140182" y="6294"/>
                    </a:lnTo>
                    <a:lnTo>
                      <a:pt x="137606" y="5293"/>
                    </a:lnTo>
                    <a:lnTo>
                      <a:pt x="130598" y="1001"/>
                    </a:lnTo>
                    <a:lnTo>
                      <a:pt x="128881" y="572"/>
                    </a:lnTo>
                    <a:lnTo>
                      <a:pt x="128452" y="1287"/>
                    </a:lnTo>
                    <a:lnTo>
                      <a:pt x="128595" y="2289"/>
                    </a:lnTo>
                    <a:lnTo>
                      <a:pt x="128166" y="2861"/>
                    </a:lnTo>
                    <a:lnTo>
                      <a:pt x="127165" y="2861"/>
                    </a:lnTo>
                    <a:lnTo>
                      <a:pt x="125591" y="1287"/>
                    </a:lnTo>
                    <a:lnTo>
                      <a:pt x="123589" y="0"/>
                    </a:lnTo>
                    <a:lnTo>
                      <a:pt x="117581" y="2575"/>
                    </a:lnTo>
                    <a:lnTo>
                      <a:pt x="115435" y="3290"/>
                    </a:lnTo>
                    <a:lnTo>
                      <a:pt x="113575" y="3433"/>
                    </a:lnTo>
                    <a:lnTo>
                      <a:pt x="103992" y="6723"/>
                    </a:lnTo>
                    <a:lnTo>
                      <a:pt x="100988" y="8583"/>
                    </a:lnTo>
                    <a:lnTo>
                      <a:pt x="99844" y="8439"/>
                    </a:lnTo>
                    <a:lnTo>
                      <a:pt x="99271" y="12159"/>
                    </a:lnTo>
                    <a:lnTo>
                      <a:pt x="101131" y="18309"/>
                    </a:lnTo>
                    <a:lnTo>
                      <a:pt x="102275" y="32184"/>
                    </a:lnTo>
                    <a:lnTo>
                      <a:pt x="101703" y="35474"/>
                    </a:lnTo>
                    <a:lnTo>
                      <a:pt x="98556" y="38764"/>
                    </a:lnTo>
                    <a:lnTo>
                      <a:pt x="91690" y="43342"/>
                    </a:lnTo>
                    <a:lnTo>
                      <a:pt x="87971" y="45917"/>
                    </a:lnTo>
                    <a:lnTo>
                      <a:pt x="79531" y="47490"/>
                    </a:lnTo>
                    <a:lnTo>
                      <a:pt x="68517" y="42340"/>
                    </a:lnTo>
                    <a:lnTo>
                      <a:pt x="64083" y="32184"/>
                    </a:lnTo>
                    <a:lnTo>
                      <a:pt x="61079" y="29324"/>
                    </a:lnTo>
                    <a:lnTo>
                      <a:pt x="49350" y="20455"/>
                    </a:lnTo>
                    <a:lnTo>
                      <a:pt x="48348" y="18023"/>
                    </a:lnTo>
                    <a:lnTo>
                      <a:pt x="46489" y="14876"/>
                    </a:lnTo>
                    <a:lnTo>
                      <a:pt x="36762" y="17308"/>
                    </a:lnTo>
                    <a:lnTo>
                      <a:pt x="28037" y="20312"/>
                    </a:lnTo>
                    <a:lnTo>
                      <a:pt x="21456" y="21456"/>
                    </a:lnTo>
                    <a:lnTo>
                      <a:pt x="13446" y="32328"/>
                    </a:lnTo>
                    <a:lnTo>
                      <a:pt x="12302" y="36047"/>
                    </a:lnTo>
                    <a:lnTo>
                      <a:pt x="11730" y="40624"/>
                    </a:lnTo>
                    <a:lnTo>
                      <a:pt x="10156" y="45487"/>
                    </a:lnTo>
                    <a:lnTo>
                      <a:pt x="7295" y="49063"/>
                    </a:lnTo>
                    <a:lnTo>
                      <a:pt x="1716" y="53784"/>
                    </a:lnTo>
                    <a:lnTo>
                      <a:pt x="429" y="61937"/>
                    </a:lnTo>
                    <a:lnTo>
                      <a:pt x="0" y="78101"/>
                    </a:lnTo>
                    <a:lnTo>
                      <a:pt x="858" y="86111"/>
                    </a:lnTo>
                    <a:lnTo>
                      <a:pt x="9012" y="81105"/>
                    </a:lnTo>
                    <a:lnTo>
                      <a:pt x="19311" y="75669"/>
                    </a:lnTo>
                    <a:lnTo>
                      <a:pt x="21599" y="75240"/>
                    </a:lnTo>
                    <a:lnTo>
                      <a:pt x="31040" y="71950"/>
                    </a:lnTo>
                    <a:lnTo>
                      <a:pt x="32328" y="71664"/>
                    </a:lnTo>
                    <a:lnTo>
                      <a:pt x="40767" y="72379"/>
                    </a:lnTo>
                    <a:lnTo>
                      <a:pt x="47490" y="73095"/>
                    </a:lnTo>
                    <a:lnTo>
                      <a:pt x="53069" y="72951"/>
                    </a:lnTo>
                    <a:lnTo>
                      <a:pt x="56216" y="72236"/>
                    </a:lnTo>
                    <a:lnTo>
                      <a:pt x="58933" y="72808"/>
                    </a:lnTo>
                    <a:lnTo>
                      <a:pt x="61222" y="75240"/>
                    </a:lnTo>
                    <a:lnTo>
                      <a:pt x="63511" y="74954"/>
                    </a:lnTo>
                    <a:lnTo>
                      <a:pt x="65799" y="73381"/>
                    </a:lnTo>
                    <a:lnTo>
                      <a:pt x="78387" y="74811"/>
                    </a:lnTo>
                    <a:lnTo>
                      <a:pt x="81248" y="74811"/>
                    </a:lnTo>
                    <a:lnTo>
                      <a:pt x="84395" y="75097"/>
                    </a:lnTo>
                    <a:lnTo>
                      <a:pt x="90403" y="76528"/>
                    </a:lnTo>
                    <a:lnTo>
                      <a:pt x="93693" y="77815"/>
                    </a:lnTo>
                    <a:lnTo>
                      <a:pt x="101274" y="76957"/>
                    </a:lnTo>
                    <a:lnTo>
                      <a:pt x="104421" y="76957"/>
                    </a:lnTo>
                    <a:lnTo>
                      <a:pt x="106137" y="76528"/>
                    </a:lnTo>
                    <a:lnTo>
                      <a:pt x="111287" y="72808"/>
                    </a:lnTo>
                    <a:lnTo>
                      <a:pt x="113433" y="72236"/>
                    </a:lnTo>
                    <a:lnTo>
                      <a:pt x="115435" y="71521"/>
                    </a:lnTo>
                    <a:lnTo>
                      <a:pt x="117438" y="72093"/>
                    </a:lnTo>
                    <a:lnTo>
                      <a:pt x="118582" y="75240"/>
                    </a:lnTo>
                    <a:lnTo>
                      <a:pt x="122444" y="80533"/>
                    </a:lnTo>
                    <a:lnTo>
                      <a:pt x="126592" y="81534"/>
                    </a:lnTo>
                    <a:lnTo>
                      <a:pt x="138036" y="83537"/>
                    </a:lnTo>
                    <a:lnTo>
                      <a:pt x="140324" y="84681"/>
                    </a:lnTo>
                    <a:lnTo>
                      <a:pt x="146761" y="89401"/>
                    </a:lnTo>
                    <a:lnTo>
                      <a:pt x="150623" y="91690"/>
                    </a:lnTo>
                    <a:lnTo>
                      <a:pt x="153055" y="93406"/>
                    </a:lnTo>
                    <a:lnTo>
                      <a:pt x="156774" y="97126"/>
                    </a:lnTo>
                    <a:lnTo>
                      <a:pt x="158920" y="99700"/>
                    </a:lnTo>
                    <a:lnTo>
                      <a:pt x="162639" y="101703"/>
                    </a:lnTo>
                    <a:lnTo>
                      <a:pt x="166930" y="102990"/>
                    </a:lnTo>
                    <a:lnTo>
                      <a:pt x="168361" y="103133"/>
                    </a:lnTo>
                    <a:lnTo>
                      <a:pt x="169219" y="102704"/>
                    </a:lnTo>
                    <a:lnTo>
                      <a:pt x="173796" y="102132"/>
                    </a:lnTo>
                    <a:lnTo>
                      <a:pt x="175370" y="101417"/>
                    </a:lnTo>
                    <a:lnTo>
                      <a:pt x="179232" y="96983"/>
                    </a:lnTo>
                    <a:lnTo>
                      <a:pt x="182236" y="96267"/>
                    </a:lnTo>
                    <a:lnTo>
                      <a:pt x="189960" y="97412"/>
                    </a:lnTo>
                    <a:lnTo>
                      <a:pt x="193536" y="97269"/>
                    </a:lnTo>
                    <a:lnTo>
                      <a:pt x="194537" y="97412"/>
                    </a:lnTo>
                    <a:lnTo>
                      <a:pt x="198113" y="97698"/>
                    </a:lnTo>
                    <a:lnTo>
                      <a:pt x="198543" y="97269"/>
                    </a:lnTo>
                    <a:lnTo>
                      <a:pt x="200116" y="92834"/>
                    </a:lnTo>
                    <a:lnTo>
                      <a:pt x="201689" y="91547"/>
                    </a:lnTo>
                    <a:lnTo>
                      <a:pt x="207697" y="85825"/>
                    </a:lnTo>
                    <a:lnTo>
                      <a:pt x="211845" y="83394"/>
                    </a:lnTo>
                    <a:lnTo>
                      <a:pt x="214420" y="82821"/>
                    </a:lnTo>
                    <a:lnTo>
                      <a:pt x="215279" y="82964"/>
                    </a:lnTo>
                    <a:lnTo>
                      <a:pt x="216137" y="80962"/>
                    </a:lnTo>
                    <a:lnTo>
                      <a:pt x="216995" y="7795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79" name="Freeform: Shape 478">
                <a:extLst>
                  <a:ext uri="{FF2B5EF4-FFF2-40B4-BE49-F238E27FC236}">
                    <a16:creationId xmlns:a16="http://schemas.microsoft.com/office/drawing/2014/main" id="{42D0D61E-770A-5719-8D04-3C0CEBF8676F}"/>
                  </a:ext>
                  <a:ext uri="{C183D7F6-B498-43B3-948B-1728B52AA6E4}">
                    <adec:decorative xmlns:adec="http://schemas.microsoft.com/office/drawing/2017/decorative" val="1"/>
                  </a:ext>
                </a:extLst>
              </p:cNvPr>
              <p:cNvSpPr/>
              <p:nvPr/>
            </p:nvSpPr>
            <p:spPr>
              <a:xfrm>
                <a:off x="6168193" y="2903208"/>
                <a:ext cx="23315" cy="28322"/>
              </a:xfrm>
              <a:custGeom>
                <a:avLst/>
                <a:gdLst>
                  <a:gd name="connsiteX0" fmla="*/ 23030 w 23315"/>
                  <a:gd name="connsiteY0" fmla="*/ 14590 h 28322"/>
                  <a:gd name="connsiteX1" fmla="*/ 21743 w 23315"/>
                  <a:gd name="connsiteY1" fmla="*/ 14304 h 28322"/>
                  <a:gd name="connsiteX2" fmla="*/ 18167 w 23315"/>
                  <a:gd name="connsiteY2" fmla="*/ 13017 h 28322"/>
                  <a:gd name="connsiteX3" fmla="*/ 16164 w 23315"/>
                  <a:gd name="connsiteY3" fmla="*/ 11586 h 28322"/>
                  <a:gd name="connsiteX4" fmla="*/ 14591 w 23315"/>
                  <a:gd name="connsiteY4" fmla="*/ 10013 h 28322"/>
                  <a:gd name="connsiteX5" fmla="*/ 12588 w 23315"/>
                  <a:gd name="connsiteY5" fmla="*/ 7581 h 28322"/>
                  <a:gd name="connsiteX6" fmla="*/ 11730 w 23315"/>
                  <a:gd name="connsiteY6" fmla="*/ 5293 h 28322"/>
                  <a:gd name="connsiteX7" fmla="*/ 11586 w 23315"/>
                  <a:gd name="connsiteY7" fmla="*/ 2861 h 28322"/>
                  <a:gd name="connsiteX8" fmla="*/ 11873 w 23315"/>
                  <a:gd name="connsiteY8" fmla="*/ 1860 h 28322"/>
                  <a:gd name="connsiteX9" fmla="*/ 11730 w 23315"/>
                  <a:gd name="connsiteY9" fmla="*/ 1717 h 28322"/>
                  <a:gd name="connsiteX10" fmla="*/ 11015 w 23315"/>
                  <a:gd name="connsiteY10" fmla="*/ 572 h 28322"/>
                  <a:gd name="connsiteX11" fmla="*/ 10013 w 23315"/>
                  <a:gd name="connsiteY11" fmla="*/ 572 h 28322"/>
                  <a:gd name="connsiteX12" fmla="*/ 7581 w 23315"/>
                  <a:gd name="connsiteY12" fmla="*/ 0 h 28322"/>
                  <a:gd name="connsiteX13" fmla="*/ 4292 w 23315"/>
                  <a:gd name="connsiteY13" fmla="*/ 3433 h 28322"/>
                  <a:gd name="connsiteX14" fmla="*/ 2861 w 23315"/>
                  <a:gd name="connsiteY14" fmla="*/ 6151 h 28322"/>
                  <a:gd name="connsiteX15" fmla="*/ 2003 w 23315"/>
                  <a:gd name="connsiteY15" fmla="*/ 8153 h 28322"/>
                  <a:gd name="connsiteX16" fmla="*/ 572 w 23315"/>
                  <a:gd name="connsiteY16" fmla="*/ 9727 h 28322"/>
                  <a:gd name="connsiteX17" fmla="*/ 429 w 23315"/>
                  <a:gd name="connsiteY17" fmla="*/ 11586 h 28322"/>
                  <a:gd name="connsiteX18" fmla="*/ 572 w 23315"/>
                  <a:gd name="connsiteY18" fmla="*/ 12302 h 28322"/>
                  <a:gd name="connsiteX19" fmla="*/ 143 w 23315"/>
                  <a:gd name="connsiteY19" fmla="*/ 13160 h 28322"/>
                  <a:gd name="connsiteX20" fmla="*/ 0 w 23315"/>
                  <a:gd name="connsiteY20" fmla="*/ 14161 h 28322"/>
                  <a:gd name="connsiteX21" fmla="*/ 2003 w 23315"/>
                  <a:gd name="connsiteY21" fmla="*/ 16164 h 28322"/>
                  <a:gd name="connsiteX22" fmla="*/ 2432 w 23315"/>
                  <a:gd name="connsiteY22" fmla="*/ 17165 h 28322"/>
                  <a:gd name="connsiteX23" fmla="*/ 4721 w 23315"/>
                  <a:gd name="connsiteY23" fmla="*/ 20598 h 28322"/>
                  <a:gd name="connsiteX24" fmla="*/ 4005 w 23315"/>
                  <a:gd name="connsiteY24" fmla="*/ 21885 h 28322"/>
                  <a:gd name="connsiteX25" fmla="*/ 3433 w 23315"/>
                  <a:gd name="connsiteY25" fmla="*/ 23173 h 28322"/>
                  <a:gd name="connsiteX26" fmla="*/ 2861 w 23315"/>
                  <a:gd name="connsiteY26" fmla="*/ 24174 h 28322"/>
                  <a:gd name="connsiteX27" fmla="*/ 2003 w 23315"/>
                  <a:gd name="connsiteY27" fmla="*/ 24746 h 28322"/>
                  <a:gd name="connsiteX28" fmla="*/ 3004 w 23315"/>
                  <a:gd name="connsiteY28" fmla="*/ 26034 h 28322"/>
                  <a:gd name="connsiteX29" fmla="*/ 5436 w 23315"/>
                  <a:gd name="connsiteY29" fmla="*/ 26606 h 28322"/>
                  <a:gd name="connsiteX30" fmla="*/ 6151 w 23315"/>
                  <a:gd name="connsiteY30" fmla="*/ 27178 h 28322"/>
                  <a:gd name="connsiteX31" fmla="*/ 7152 w 23315"/>
                  <a:gd name="connsiteY31" fmla="*/ 28036 h 28322"/>
                  <a:gd name="connsiteX32" fmla="*/ 8726 w 23315"/>
                  <a:gd name="connsiteY32" fmla="*/ 28322 h 28322"/>
                  <a:gd name="connsiteX33" fmla="*/ 10585 w 23315"/>
                  <a:gd name="connsiteY33" fmla="*/ 28036 h 28322"/>
                  <a:gd name="connsiteX34" fmla="*/ 12015 w 23315"/>
                  <a:gd name="connsiteY34" fmla="*/ 26892 h 28322"/>
                  <a:gd name="connsiteX35" fmla="*/ 13875 w 23315"/>
                  <a:gd name="connsiteY35" fmla="*/ 26320 h 28322"/>
                  <a:gd name="connsiteX36" fmla="*/ 15735 w 23315"/>
                  <a:gd name="connsiteY36" fmla="*/ 26463 h 28322"/>
                  <a:gd name="connsiteX37" fmla="*/ 16736 w 23315"/>
                  <a:gd name="connsiteY37" fmla="*/ 27178 h 28322"/>
                  <a:gd name="connsiteX38" fmla="*/ 18738 w 23315"/>
                  <a:gd name="connsiteY38" fmla="*/ 28036 h 28322"/>
                  <a:gd name="connsiteX39" fmla="*/ 18882 w 23315"/>
                  <a:gd name="connsiteY39" fmla="*/ 25748 h 28322"/>
                  <a:gd name="connsiteX40" fmla="*/ 19740 w 23315"/>
                  <a:gd name="connsiteY40" fmla="*/ 22315 h 28322"/>
                  <a:gd name="connsiteX41" fmla="*/ 20598 w 23315"/>
                  <a:gd name="connsiteY41" fmla="*/ 20598 h 28322"/>
                  <a:gd name="connsiteX42" fmla="*/ 21743 w 23315"/>
                  <a:gd name="connsiteY42" fmla="*/ 19168 h 28322"/>
                  <a:gd name="connsiteX43" fmla="*/ 23030 w 23315"/>
                  <a:gd name="connsiteY43" fmla="*/ 18166 h 28322"/>
                  <a:gd name="connsiteX44" fmla="*/ 23316 w 23315"/>
                  <a:gd name="connsiteY44" fmla="*/ 16307 h 28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315" h="28322">
                    <a:moveTo>
                      <a:pt x="23030" y="14590"/>
                    </a:moveTo>
                    <a:lnTo>
                      <a:pt x="21743" y="14304"/>
                    </a:lnTo>
                    <a:lnTo>
                      <a:pt x="18167" y="13017"/>
                    </a:lnTo>
                    <a:lnTo>
                      <a:pt x="16164" y="11586"/>
                    </a:lnTo>
                    <a:lnTo>
                      <a:pt x="14591" y="10013"/>
                    </a:lnTo>
                    <a:lnTo>
                      <a:pt x="12588" y="7581"/>
                    </a:lnTo>
                    <a:lnTo>
                      <a:pt x="11730" y="5293"/>
                    </a:lnTo>
                    <a:lnTo>
                      <a:pt x="11586" y="2861"/>
                    </a:lnTo>
                    <a:lnTo>
                      <a:pt x="11873" y="1860"/>
                    </a:lnTo>
                    <a:lnTo>
                      <a:pt x="11730" y="1717"/>
                    </a:lnTo>
                    <a:lnTo>
                      <a:pt x="11015" y="572"/>
                    </a:lnTo>
                    <a:lnTo>
                      <a:pt x="10013" y="572"/>
                    </a:lnTo>
                    <a:lnTo>
                      <a:pt x="7581" y="0"/>
                    </a:lnTo>
                    <a:lnTo>
                      <a:pt x="4292" y="3433"/>
                    </a:lnTo>
                    <a:lnTo>
                      <a:pt x="2861" y="6151"/>
                    </a:lnTo>
                    <a:lnTo>
                      <a:pt x="2003" y="8153"/>
                    </a:lnTo>
                    <a:lnTo>
                      <a:pt x="572" y="9727"/>
                    </a:lnTo>
                    <a:lnTo>
                      <a:pt x="429" y="11586"/>
                    </a:lnTo>
                    <a:lnTo>
                      <a:pt x="572" y="12302"/>
                    </a:lnTo>
                    <a:lnTo>
                      <a:pt x="143" y="13160"/>
                    </a:lnTo>
                    <a:lnTo>
                      <a:pt x="0" y="14161"/>
                    </a:lnTo>
                    <a:lnTo>
                      <a:pt x="2003" y="16164"/>
                    </a:lnTo>
                    <a:lnTo>
                      <a:pt x="2432" y="17165"/>
                    </a:lnTo>
                    <a:lnTo>
                      <a:pt x="4721" y="20598"/>
                    </a:lnTo>
                    <a:lnTo>
                      <a:pt x="4005" y="21885"/>
                    </a:lnTo>
                    <a:lnTo>
                      <a:pt x="3433" y="23173"/>
                    </a:lnTo>
                    <a:lnTo>
                      <a:pt x="2861" y="24174"/>
                    </a:lnTo>
                    <a:lnTo>
                      <a:pt x="2003" y="24746"/>
                    </a:lnTo>
                    <a:lnTo>
                      <a:pt x="3004" y="26034"/>
                    </a:lnTo>
                    <a:lnTo>
                      <a:pt x="5436" y="26606"/>
                    </a:lnTo>
                    <a:lnTo>
                      <a:pt x="6151" y="27178"/>
                    </a:lnTo>
                    <a:lnTo>
                      <a:pt x="7152" y="28036"/>
                    </a:lnTo>
                    <a:lnTo>
                      <a:pt x="8726" y="28322"/>
                    </a:lnTo>
                    <a:lnTo>
                      <a:pt x="10585" y="28036"/>
                    </a:lnTo>
                    <a:lnTo>
                      <a:pt x="12015" y="26892"/>
                    </a:lnTo>
                    <a:lnTo>
                      <a:pt x="13875" y="26320"/>
                    </a:lnTo>
                    <a:lnTo>
                      <a:pt x="15735" y="26463"/>
                    </a:lnTo>
                    <a:lnTo>
                      <a:pt x="16736" y="27178"/>
                    </a:lnTo>
                    <a:lnTo>
                      <a:pt x="18738" y="28036"/>
                    </a:lnTo>
                    <a:lnTo>
                      <a:pt x="18882" y="25748"/>
                    </a:lnTo>
                    <a:lnTo>
                      <a:pt x="19740" y="22315"/>
                    </a:lnTo>
                    <a:lnTo>
                      <a:pt x="20598" y="20598"/>
                    </a:lnTo>
                    <a:lnTo>
                      <a:pt x="21743" y="19168"/>
                    </a:lnTo>
                    <a:lnTo>
                      <a:pt x="23030" y="18166"/>
                    </a:lnTo>
                    <a:lnTo>
                      <a:pt x="23316" y="1630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0" name="Freeform: Shape 479">
                <a:extLst>
                  <a:ext uri="{FF2B5EF4-FFF2-40B4-BE49-F238E27FC236}">
                    <a16:creationId xmlns:a16="http://schemas.microsoft.com/office/drawing/2014/main" id="{CB7539D0-76CF-9E6D-8E76-F3F1EDD47DFE}"/>
                  </a:ext>
                  <a:ext uri="{C183D7F6-B498-43B3-948B-1728B52AA6E4}">
                    <adec:decorative xmlns:adec="http://schemas.microsoft.com/office/drawing/2017/decorative" val="1"/>
                  </a:ext>
                </a:extLst>
              </p:cNvPr>
              <p:cNvSpPr/>
              <p:nvPr/>
            </p:nvSpPr>
            <p:spPr>
              <a:xfrm>
                <a:off x="6626500" y="2647019"/>
                <a:ext cx="176943" cy="106137"/>
              </a:xfrm>
              <a:custGeom>
                <a:avLst/>
                <a:gdLst>
                  <a:gd name="connsiteX0" fmla="*/ 5578 w 176943"/>
                  <a:gd name="connsiteY0" fmla="*/ 35045 h 106137"/>
                  <a:gd name="connsiteX1" fmla="*/ 4720 w 176943"/>
                  <a:gd name="connsiteY1" fmla="*/ 39480 h 106137"/>
                  <a:gd name="connsiteX2" fmla="*/ 3433 w 176943"/>
                  <a:gd name="connsiteY2" fmla="*/ 42626 h 106137"/>
                  <a:gd name="connsiteX3" fmla="*/ 0 w 176943"/>
                  <a:gd name="connsiteY3" fmla="*/ 47490 h 106137"/>
                  <a:gd name="connsiteX4" fmla="*/ 1716 w 176943"/>
                  <a:gd name="connsiteY4" fmla="*/ 47776 h 106137"/>
                  <a:gd name="connsiteX5" fmla="*/ 4005 w 176943"/>
                  <a:gd name="connsiteY5" fmla="*/ 44772 h 106137"/>
                  <a:gd name="connsiteX6" fmla="*/ 6151 w 176943"/>
                  <a:gd name="connsiteY6" fmla="*/ 39050 h 106137"/>
                  <a:gd name="connsiteX7" fmla="*/ 6580 w 176943"/>
                  <a:gd name="connsiteY7" fmla="*/ 35617 h 106137"/>
                  <a:gd name="connsiteX8" fmla="*/ 6580 w 176943"/>
                  <a:gd name="connsiteY8" fmla="*/ 33615 h 106137"/>
                  <a:gd name="connsiteX9" fmla="*/ 5578 w 176943"/>
                  <a:gd name="connsiteY9" fmla="*/ 35045 h 106137"/>
                  <a:gd name="connsiteX10" fmla="*/ 176943 w 176943"/>
                  <a:gd name="connsiteY10" fmla="*/ 47347 h 106137"/>
                  <a:gd name="connsiteX11" fmla="*/ 174512 w 176943"/>
                  <a:gd name="connsiteY11" fmla="*/ 46775 h 106137"/>
                  <a:gd name="connsiteX12" fmla="*/ 168933 w 176943"/>
                  <a:gd name="connsiteY12" fmla="*/ 46346 h 106137"/>
                  <a:gd name="connsiteX13" fmla="*/ 167789 w 176943"/>
                  <a:gd name="connsiteY13" fmla="*/ 45344 h 106137"/>
                  <a:gd name="connsiteX14" fmla="*/ 168218 w 176943"/>
                  <a:gd name="connsiteY14" fmla="*/ 44057 h 106137"/>
                  <a:gd name="connsiteX15" fmla="*/ 169648 w 176943"/>
                  <a:gd name="connsiteY15" fmla="*/ 40910 h 106137"/>
                  <a:gd name="connsiteX16" fmla="*/ 171078 w 176943"/>
                  <a:gd name="connsiteY16" fmla="*/ 36762 h 106137"/>
                  <a:gd name="connsiteX17" fmla="*/ 171794 w 176943"/>
                  <a:gd name="connsiteY17" fmla="*/ 33472 h 106137"/>
                  <a:gd name="connsiteX18" fmla="*/ 171936 w 176943"/>
                  <a:gd name="connsiteY18" fmla="*/ 31612 h 106137"/>
                  <a:gd name="connsiteX19" fmla="*/ 170363 w 176943"/>
                  <a:gd name="connsiteY19" fmla="*/ 31469 h 106137"/>
                  <a:gd name="connsiteX20" fmla="*/ 166072 w 176943"/>
                  <a:gd name="connsiteY20" fmla="*/ 30182 h 106137"/>
                  <a:gd name="connsiteX21" fmla="*/ 162496 w 176943"/>
                  <a:gd name="connsiteY21" fmla="*/ 28179 h 106137"/>
                  <a:gd name="connsiteX22" fmla="*/ 160350 w 176943"/>
                  <a:gd name="connsiteY22" fmla="*/ 25605 h 106137"/>
                  <a:gd name="connsiteX23" fmla="*/ 156631 w 176943"/>
                  <a:gd name="connsiteY23" fmla="*/ 22028 h 106137"/>
                  <a:gd name="connsiteX24" fmla="*/ 154199 w 176943"/>
                  <a:gd name="connsiteY24" fmla="*/ 20169 h 106137"/>
                  <a:gd name="connsiteX25" fmla="*/ 150337 w 176943"/>
                  <a:gd name="connsiteY25" fmla="*/ 17880 h 106137"/>
                  <a:gd name="connsiteX26" fmla="*/ 143900 w 176943"/>
                  <a:gd name="connsiteY26" fmla="*/ 13160 h 106137"/>
                  <a:gd name="connsiteX27" fmla="*/ 141612 w 176943"/>
                  <a:gd name="connsiteY27" fmla="*/ 12015 h 106137"/>
                  <a:gd name="connsiteX28" fmla="*/ 130168 w 176943"/>
                  <a:gd name="connsiteY28" fmla="*/ 10013 h 106137"/>
                  <a:gd name="connsiteX29" fmla="*/ 126020 w 176943"/>
                  <a:gd name="connsiteY29" fmla="*/ 9012 h 106137"/>
                  <a:gd name="connsiteX30" fmla="*/ 122158 w 176943"/>
                  <a:gd name="connsiteY30" fmla="*/ 3719 h 106137"/>
                  <a:gd name="connsiteX31" fmla="*/ 120871 w 176943"/>
                  <a:gd name="connsiteY31" fmla="*/ 572 h 106137"/>
                  <a:gd name="connsiteX32" fmla="*/ 119011 w 176943"/>
                  <a:gd name="connsiteY32" fmla="*/ 0 h 106137"/>
                  <a:gd name="connsiteX33" fmla="*/ 117008 w 176943"/>
                  <a:gd name="connsiteY33" fmla="*/ 715 h 106137"/>
                  <a:gd name="connsiteX34" fmla="*/ 114720 w 176943"/>
                  <a:gd name="connsiteY34" fmla="*/ 1287 h 106137"/>
                  <a:gd name="connsiteX35" fmla="*/ 109570 w 176943"/>
                  <a:gd name="connsiteY35" fmla="*/ 4863 h 106137"/>
                  <a:gd name="connsiteX36" fmla="*/ 107854 w 176943"/>
                  <a:gd name="connsiteY36" fmla="*/ 5436 h 106137"/>
                  <a:gd name="connsiteX37" fmla="*/ 104707 w 176943"/>
                  <a:gd name="connsiteY37" fmla="*/ 5436 h 106137"/>
                  <a:gd name="connsiteX38" fmla="*/ 97268 w 176943"/>
                  <a:gd name="connsiteY38" fmla="*/ 6294 h 106137"/>
                  <a:gd name="connsiteX39" fmla="*/ 93836 w 176943"/>
                  <a:gd name="connsiteY39" fmla="*/ 5006 h 106137"/>
                  <a:gd name="connsiteX40" fmla="*/ 87971 w 176943"/>
                  <a:gd name="connsiteY40" fmla="*/ 3576 h 106137"/>
                  <a:gd name="connsiteX41" fmla="*/ 84824 w 176943"/>
                  <a:gd name="connsiteY41" fmla="*/ 3290 h 106137"/>
                  <a:gd name="connsiteX42" fmla="*/ 81963 w 176943"/>
                  <a:gd name="connsiteY42" fmla="*/ 3290 h 106137"/>
                  <a:gd name="connsiteX43" fmla="*/ 69376 w 176943"/>
                  <a:gd name="connsiteY43" fmla="*/ 1860 h 106137"/>
                  <a:gd name="connsiteX44" fmla="*/ 67087 w 176943"/>
                  <a:gd name="connsiteY44" fmla="*/ 3433 h 106137"/>
                  <a:gd name="connsiteX45" fmla="*/ 64798 w 176943"/>
                  <a:gd name="connsiteY45" fmla="*/ 3719 h 106137"/>
                  <a:gd name="connsiteX46" fmla="*/ 62509 w 176943"/>
                  <a:gd name="connsiteY46" fmla="*/ 1287 h 106137"/>
                  <a:gd name="connsiteX47" fmla="*/ 59649 w 176943"/>
                  <a:gd name="connsiteY47" fmla="*/ 572 h 106137"/>
                  <a:gd name="connsiteX48" fmla="*/ 56502 w 176943"/>
                  <a:gd name="connsiteY48" fmla="*/ 1430 h 106137"/>
                  <a:gd name="connsiteX49" fmla="*/ 50923 w 176943"/>
                  <a:gd name="connsiteY49" fmla="*/ 1573 h 106137"/>
                  <a:gd name="connsiteX50" fmla="*/ 44200 w 176943"/>
                  <a:gd name="connsiteY50" fmla="*/ 858 h 106137"/>
                  <a:gd name="connsiteX51" fmla="*/ 35761 w 176943"/>
                  <a:gd name="connsiteY51" fmla="*/ 286 h 106137"/>
                  <a:gd name="connsiteX52" fmla="*/ 34473 w 176943"/>
                  <a:gd name="connsiteY52" fmla="*/ 572 h 106137"/>
                  <a:gd name="connsiteX53" fmla="*/ 25032 w 176943"/>
                  <a:gd name="connsiteY53" fmla="*/ 3719 h 106137"/>
                  <a:gd name="connsiteX54" fmla="*/ 22744 w 176943"/>
                  <a:gd name="connsiteY54" fmla="*/ 4148 h 106137"/>
                  <a:gd name="connsiteX55" fmla="*/ 12445 w 176943"/>
                  <a:gd name="connsiteY55" fmla="*/ 9584 h 106137"/>
                  <a:gd name="connsiteX56" fmla="*/ 4291 w 176943"/>
                  <a:gd name="connsiteY56" fmla="*/ 14590 h 106137"/>
                  <a:gd name="connsiteX57" fmla="*/ 4577 w 176943"/>
                  <a:gd name="connsiteY57" fmla="*/ 16593 h 106137"/>
                  <a:gd name="connsiteX58" fmla="*/ 4863 w 176943"/>
                  <a:gd name="connsiteY58" fmla="*/ 25461 h 106137"/>
                  <a:gd name="connsiteX59" fmla="*/ 8154 w 176943"/>
                  <a:gd name="connsiteY59" fmla="*/ 33758 h 106137"/>
                  <a:gd name="connsiteX60" fmla="*/ 10156 w 176943"/>
                  <a:gd name="connsiteY60" fmla="*/ 40624 h 106137"/>
                  <a:gd name="connsiteX61" fmla="*/ 9012 w 176943"/>
                  <a:gd name="connsiteY61" fmla="*/ 45344 h 106137"/>
                  <a:gd name="connsiteX62" fmla="*/ 10013 w 176943"/>
                  <a:gd name="connsiteY62" fmla="*/ 48348 h 106137"/>
                  <a:gd name="connsiteX63" fmla="*/ 10013 w 176943"/>
                  <a:gd name="connsiteY63" fmla="*/ 48634 h 106137"/>
                  <a:gd name="connsiteX64" fmla="*/ 11872 w 176943"/>
                  <a:gd name="connsiteY64" fmla="*/ 48634 h 106137"/>
                  <a:gd name="connsiteX65" fmla="*/ 14590 w 176943"/>
                  <a:gd name="connsiteY65" fmla="*/ 48205 h 106137"/>
                  <a:gd name="connsiteX66" fmla="*/ 16307 w 176943"/>
                  <a:gd name="connsiteY66" fmla="*/ 49922 h 106137"/>
                  <a:gd name="connsiteX67" fmla="*/ 19597 w 176943"/>
                  <a:gd name="connsiteY67" fmla="*/ 51638 h 106137"/>
                  <a:gd name="connsiteX68" fmla="*/ 23459 w 176943"/>
                  <a:gd name="connsiteY68" fmla="*/ 53069 h 106137"/>
                  <a:gd name="connsiteX69" fmla="*/ 29181 w 176943"/>
                  <a:gd name="connsiteY69" fmla="*/ 55643 h 106137"/>
                  <a:gd name="connsiteX70" fmla="*/ 35188 w 176943"/>
                  <a:gd name="connsiteY70" fmla="*/ 57217 h 106137"/>
                  <a:gd name="connsiteX71" fmla="*/ 37191 w 176943"/>
                  <a:gd name="connsiteY71" fmla="*/ 57360 h 106137"/>
                  <a:gd name="connsiteX72" fmla="*/ 43485 w 176943"/>
                  <a:gd name="connsiteY72" fmla="*/ 57217 h 106137"/>
                  <a:gd name="connsiteX73" fmla="*/ 50208 w 176943"/>
                  <a:gd name="connsiteY73" fmla="*/ 57503 h 106137"/>
                  <a:gd name="connsiteX74" fmla="*/ 52067 w 176943"/>
                  <a:gd name="connsiteY74" fmla="*/ 61222 h 106137"/>
                  <a:gd name="connsiteX75" fmla="*/ 55357 w 176943"/>
                  <a:gd name="connsiteY75" fmla="*/ 62938 h 106137"/>
                  <a:gd name="connsiteX76" fmla="*/ 58075 w 176943"/>
                  <a:gd name="connsiteY76" fmla="*/ 65370 h 106137"/>
                  <a:gd name="connsiteX77" fmla="*/ 58218 w 176943"/>
                  <a:gd name="connsiteY77" fmla="*/ 66801 h 106137"/>
                  <a:gd name="connsiteX78" fmla="*/ 54499 w 176943"/>
                  <a:gd name="connsiteY78" fmla="*/ 75383 h 106137"/>
                  <a:gd name="connsiteX79" fmla="*/ 53784 w 176943"/>
                  <a:gd name="connsiteY79" fmla="*/ 78244 h 106137"/>
                  <a:gd name="connsiteX80" fmla="*/ 53641 w 176943"/>
                  <a:gd name="connsiteY80" fmla="*/ 81105 h 106137"/>
                  <a:gd name="connsiteX81" fmla="*/ 54928 w 176943"/>
                  <a:gd name="connsiteY81" fmla="*/ 84681 h 106137"/>
                  <a:gd name="connsiteX82" fmla="*/ 56215 w 176943"/>
                  <a:gd name="connsiteY82" fmla="*/ 86683 h 106137"/>
                  <a:gd name="connsiteX83" fmla="*/ 57932 w 176943"/>
                  <a:gd name="connsiteY83" fmla="*/ 85110 h 106137"/>
                  <a:gd name="connsiteX84" fmla="*/ 60078 w 176943"/>
                  <a:gd name="connsiteY84" fmla="*/ 85396 h 106137"/>
                  <a:gd name="connsiteX85" fmla="*/ 62509 w 176943"/>
                  <a:gd name="connsiteY85" fmla="*/ 86397 h 106137"/>
                  <a:gd name="connsiteX86" fmla="*/ 63654 w 176943"/>
                  <a:gd name="connsiteY86" fmla="*/ 87113 h 106137"/>
                  <a:gd name="connsiteX87" fmla="*/ 64083 w 176943"/>
                  <a:gd name="connsiteY87" fmla="*/ 87971 h 106137"/>
                  <a:gd name="connsiteX88" fmla="*/ 64369 w 176943"/>
                  <a:gd name="connsiteY88" fmla="*/ 88972 h 106137"/>
                  <a:gd name="connsiteX89" fmla="*/ 65799 w 176943"/>
                  <a:gd name="connsiteY89" fmla="*/ 89115 h 106137"/>
                  <a:gd name="connsiteX90" fmla="*/ 68231 w 176943"/>
                  <a:gd name="connsiteY90" fmla="*/ 89830 h 106137"/>
                  <a:gd name="connsiteX91" fmla="*/ 71664 w 176943"/>
                  <a:gd name="connsiteY91" fmla="*/ 91547 h 106137"/>
                  <a:gd name="connsiteX92" fmla="*/ 74382 w 176943"/>
                  <a:gd name="connsiteY92" fmla="*/ 93263 h 106137"/>
                  <a:gd name="connsiteX93" fmla="*/ 76957 w 176943"/>
                  <a:gd name="connsiteY93" fmla="*/ 95695 h 106137"/>
                  <a:gd name="connsiteX94" fmla="*/ 77815 w 176943"/>
                  <a:gd name="connsiteY94" fmla="*/ 98413 h 106137"/>
                  <a:gd name="connsiteX95" fmla="*/ 77815 w 176943"/>
                  <a:gd name="connsiteY95" fmla="*/ 101417 h 106137"/>
                  <a:gd name="connsiteX96" fmla="*/ 77672 w 176943"/>
                  <a:gd name="connsiteY96" fmla="*/ 103419 h 106137"/>
                  <a:gd name="connsiteX97" fmla="*/ 77815 w 176943"/>
                  <a:gd name="connsiteY97" fmla="*/ 104278 h 106137"/>
                  <a:gd name="connsiteX98" fmla="*/ 80104 w 176943"/>
                  <a:gd name="connsiteY98" fmla="*/ 105136 h 106137"/>
                  <a:gd name="connsiteX99" fmla="*/ 85396 w 176943"/>
                  <a:gd name="connsiteY99" fmla="*/ 105422 h 106137"/>
                  <a:gd name="connsiteX100" fmla="*/ 89545 w 176943"/>
                  <a:gd name="connsiteY100" fmla="*/ 104421 h 106137"/>
                  <a:gd name="connsiteX101" fmla="*/ 91690 w 176943"/>
                  <a:gd name="connsiteY101" fmla="*/ 104278 h 106137"/>
                  <a:gd name="connsiteX102" fmla="*/ 93692 w 176943"/>
                  <a:gd name="connsiteY102" fmla="*/ 104564 h 106137"/>
                  <a:gd name="connsiteX103" fmla="*/ 96553 w 176943"/>
                  <a:gd name="connsiteY103" fmla="*/ 103992 h 106137"/>
                  <a:gd name="connsiteX104" fmla="*/ 99128 w 176943"/>
                  <a:gd name="connsiteY104" fmla="*/ 103706 h 106137"/>
                  <a:gd name="connsiteX105" fmla="*/ 100559 w 176943"/>
                  <a:gd name="connsiteY105" fmla="*/ 104993 h 106137"/>
                  <a:gd name="connsiteX106" fmla="*/ 102990 w 176943"/>
                  <a:gd name="connsiteY106" fmla="*/ 106137 h 106137"/>
                  <a:gd name="connsiteX107" fmla="*/ 107854 w 176943"/>
                  <a:gd name="connsiteY107" fmla="*/ 104564 h 106137"/>
                  <a:gd name="connsiteX108" fmla="*/ 112145 w 176943"/>
                  <a:gd name="connsiteY108" fmla="*/ 102561 h 106137"/>
                  <a:gd name="connsiteX109" fmla="*/ 116579 w 176943"/>
                  <a:gd name="connsiteY109" fmla="*/ 102704 h 106137"/>
                  <a:gd name="connsiteX110" fmla="*/ 117152 w 176943"/>
                  <a:gd name="connsiteY110" fmla="*/ 101703 h 106137"/>
                  <a:gd name="connsiteX111" fmla="*/ 118296 w 176943"/>
                  <a:gd name="connsiteY111" fmla="*/ 96696 h 106137"/>
                  <a:gd name="connsiteX112" fmla="*/ 119583 w 176943"/>
                  <a:gd name="connsiteY112" fmla="*/ 95552 h 106137"/>
                  <a:gd name="connsiteX113" fmla="*/ 124876 w 176943"/>
                  <a:gd name="connsiteY113" fmla="*/ 96124 h 106137"/>
                  <a:gd name="connsiteX114" fmla="*/ 126878 w 176943"/>
                  <a:gd name="connsiteY114" fmla="*/ 95266 h 106137"/>
                  <a:gd name="connsiteX115" fmla="*/ 128881 w 176943"/>
                  <a:gd name="connsiteY115" fmla="*/ 92834 h 106137"/>
                  <a:gd name="connsiteX116" fmla="*/ 132028 w 176943"/>
                  <a:gd name="connsiteY116" fmla="*/ 91261 h 106137"/>
                  <a:gd name="connsiteX117" fmla="*/ 134603 w 176943"/>
                  <a:gd name="connsiteY117" fmla="*/ 91261 h 106137"/>
                  <a:gd name="connsiteX118" fmla="*/ 137321 w 176943"/>
                  <a:gd name="connsiteY118" fmla="*/ 89544 h 106137"/>
                  <a:gd name="connsiteX119" fmla="*/ 138608 w 176943"/>
                  <a:gd name="connsiteY119" fmla="*/ 90689 h 106137"/>
                  <a:gd name="connsiteX120" fmla="*/ 139323 w 176943"/>
                  <a:gd name="connsiteY120" fmla="*/ 92691 h 106137"/>
                  <a:gd name="connsiteX121" fmla="*/ 138465 w 176943"/>
                  <a:gd name="connsiteY121" fmla="*/ 94408 h 106137"/>
                  <a:gd name="connsiteX122" fmla="*/ 138894 w 176943"/>
                  <a:gd name="connsiteY122" fmla="*/ 95123 h 106137"/>
                  <a:gd name="connsiteX123" fmla="*/ 140753 w 176943"/>
                  <a:gd name="connsiteY123" fmla="*/ 95981 h 106137"/>
                  <a:gd name="connsiteX124" fmla="*/ 144044 w 176943"/>
                  <a:gd name="connsiteY124" fmla="*/ 95981 h 106137"/>
                  <a:gd name="connsiteX125" fmla="*/ 146046 w 176943"/>
                  <a:gd name="connsiteY125" fmla="*/ 95266 h 106137"/>
                  <a:gd name="connsiteX126" fmla="*/ 146475 w 176943"/>
                  <a:gd name="connsiteY126" fmla="*/ 94265 h 106137"/>
                  <a:gd name="connsiteX127" fmla="*/ 146475 w 176943"/>
                  <a:gd name="connsiteY127" fmla="*/ 92548 h 106137"/>
                  <a:gd name="connsiteX128" fmla="*/ 145903 w 176943"/>
                  <a:gd name="connsiteY128" fmla="*/ 90975 h 106137"/>
                  <a:gd name="connsiteX129" fmla="*/ 144473 w 176943"/>
                  <a:gd name="connsiteY129" fmla="*/ 89544 h 106137"/>
                  <a:gd name="connsiteX130" fmla="*/ 141898 w 176943"/>
                  <a:gd name="connsiteY130" fmla="*/ 88829 h 106137"/>
                  <a:gd name="connsiteX131" fmla="*/ 140038 w 176943"/>
                  <a:gd name="connsiteY131" fmla="*/ 88829 h 106137"/>
                  <a:gd name="connsiteX132" fmla="*/ 139752 w 176943"/>
                  <a:gd name="connsiteY132" fmla="*/ 87971 h 106137"/>
                  <a:gd name="connsiteX133" fmla="*/ 140324 w 176943"/>
                  <a:gd name="connsiteY133" fmla="*/ 86111 h 106137"/>
                  <a:gd name="connsiteX134" fmla="*/ 141898 w 176943"/>
                  <a:gd name="connsiteY134" fmla="*/ 82678 h 106137"/>
                  <a:gd name="connsiteX135" fmla="*/ 143900 w 176943"/>
                  <a:gd name="connsiteY135" fmla="*/ 79531 h 106137"/>
                  <a:gd name="connsiteX136" fmla="*/ 145044 w 176943"/>
                  <a:gd name="connsiteY136" fmla="*/ 78387 h 106137"/>
                  <a:gd name="connsiteX137" fmla="*/ 145188 w 176943"/>
                  <a:gd name="connsiteY137" fmla="*/ 77243 h 106137"/>
                  <a:gd name="connsiteX138" fmla="*/ 144902 w 176943"/>
                  <a:gd name="connsiteY138" fmla="*/ 75383 h 106137"/>
                  <a:gd name="connsiteX139" fmla="*/ 144902 w 176943"/>
                  <a:gd name="connsiteY139" fmla="*/ 71950 h 106137"/>
                  <a:gd name="connsiteX140" fmla="*/ 146618 w 176943"/>
                  <a:gd name="connsiteY140" fmla="*/ 67087 h 106137"/>
                  <a:gd name="connsiteX141" fmla="*/ 149050 w 176943"/>
                  <a:gd name="connsiteY141" fmla="*/ 63511 h 106137"/>
                  <a:gd name="connsiteX142" fmla="*/ 152197 w 176943"/>
                  <a:gd name="connsiteY142" fmla="*/ 62366 h 106137"/>
                  <a:gd name="connsiteX143" fmla="*/ 156059 w 176943"/>
                  <a:gd name="connsiteY143" fmla="*/ 61794 h 106137"/>
                  <a:gd name="connsiteX144" fmla="*/ 158490 w 176943"/>
                  <a:gd name="connsiteY144" fmla="*/ 60078 h 106137"/>
                  <a:gd name="connsiteX145" fmla="*/ 159778 w 176943"/>
                  <a:gd name="connsiteY145" fmla="*/ 58075 h 106137"/>
                  <a:gd name="connsiteX146" fmla="*/ 160207 w 176943"/>
                  <a:gd name="connsiteY146" fmla="*/ 56359 h 106137"/>
                  <a:gd name="connsiteX147" fmla="*/ 160779 w 176943"/>
                  <a:gd name="connsiteY147" fmla="*/ 54928 h 106137"/>
                  <a:gd name="connsiteX148" fmla="*/ 162067 w 176943"/>
                  <a:gd name="connsiteY148" fmla="*/ 54356 h 106137"/>
                  <a:gd name="connsiteX149" fmla="*/ 171365 w 176943"/>
                  <a:gd name="connsiteY149" fmla="*/ 54785 h 106137"/>
                  <a:gd name="connsiteX150" fmla="*/ 172795 w 176943"/>
                  <a:gd name="connsiteY150" fmla="*/ 51638 h 106137"/>
                  <a:gd name="connsiteX151" fmla="*/ 173653 w 176943"/>
                  <a:gd name="connsiteY151" fmla="*/ 50780 h 106137"/>
                  <a:gd name="connsiteX152" fmla="*/ 175513 w 176943"/>
                  <a:gd name="connsiteY152" fmla="*/ 49922 h 106137"/>
                  <a:gd name="connsiteX153" fmla="*/ 176800 w 176943"/>
                  <a:gd name="connsiteY153" fmla="*/ 48777 h 106137"/>
                  <a:gd name="connsiteX154" fmla="*/ 176943 w 176943"/>
                  <a:gd name="connsiteY154" fmla="*/ 47347 h 10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6943" h="106137">
                    <a:moveTo>
                      <a:pt x="5578" y="35045"/>
                    </a:moveTo>
                    <a:lnTo>
                      <a:pt x="4720" y="39480"/>
                    </a:lnTo>
                    <a:lnTo>
                      <a:pt x="3433" y="42626"/>
                    </a:lnTo>
                    <a:lnTo>
                      <a:pt x="0" y="47490"/>
                    </a:lnTo>
                    <a:lnTo>
                      <a:pt x="1716" y="47776"/>
                    </a:lnTo>
                    <a:lnTo>
                      <a:pt x="4005" y="44772"/>
                    </a:lnTo>
                    <a:lnTo>
                      <a:pt x="6151" y="39050"/>
                    </a:lnTo>
                    <a:lnTo>
                      <a:pt x="6580" y="35617"/>
                    </a:lnTo>
                    <a:lnTo>
                      <a:pt x="6580" y="33615"/>
                    </a:lnTo>
                    <a:lnTo>
                      <a:pt x="5578" y="35045"/>
                    </a:lnTo>
                    <a:close/>
                    <a:moveTo>
                      <a:pt x="176943" y="47347"/>
                    </a:moveTo>
                    <a:lnTo>
                      <a:pt x="174512" y="46775"/>
                    </a:lnTo>
                    <a:lnTo>
                      <a:pt x="168933" y="46346"/>
                    </a:lnTo>
                    <a:lnTo>
                      <a:pt x="167789" y="45344"/>
                    </a:lnTo>
                    <a:lnTo>
                      <a:pt x="168218" y="44057"/>
                    </a:lnTo>
                    <a:lnTo>
                      <a:pt x="169648" y="40910"/>
                    </a:lnTo>
                    <a:lnTo>
                      <a:pt x="171078" y="36762"/>
                    </a:lnTo>
                    <a:lnTo>
                      <a:pt x="171794" y="33472"/>
                    </a:lnTo>
                    <a:lnTo>
                      <a:pt x="171936" y="31612"/>
                    </a:lnTo>
                    <a:lnTo>
                      <a:pt x="170363" y="31469"/>
                    </a:lnTo>
                    <a:lnTo>
                      <a:pt x="166072" y="30182"/>
                    </a:lnTo>
                    <a:lnTo>
                      <a:pt x="162496" y="28179"/>
                    </a:lnTo>
                    <a:lnTo>
                      <a:pt x="160350" y="25605"/>
                    </a:lnTo>
                    <a:lnTo>
                      <a:pt x="156631" y="22028"/>
                    </a:lnTo>
                    <a:lnTo>
                      <a:pt x="154199" y="20169"/>
                    </a:lnTo>
                    <a:lnTo>
                      <a:pt x="150337" y="17880"/>
                    </a:lnTo>
                    <a:lnTo>
                      <a:pt x="143900" y="13160"/>
                    </a:lnTo>
                    <a:lnTo>
                      <a:pt x="141612" y="12015"/>
                    </a:lnTo>
                    <a:lnTo>
                      <a:pt x="130168" y="10013"/>
                    </a:lnTo>
                    <a:lnTo>
                      <a:pt x="126020" y="9012"/>
                    </a:lnTo>
                    <a:lnTo>
                      <a:pt x="122158" y="3719"/>
                    </a:lnTo>
                    <a:lnTo>
                      <a:pt x="120871" y="572"/>
                    </a:lnTo>
                    <a:lnTo>
                      <a:pt x="119011" y="0"/>
                    </a:lnTo>
                    <a:lnTo>
                      <a:pt x="117008" y="715"/>
                    </a:lnTo>
                    <a:lnTo>
                      <a:pt x="114720" y="1287"/>
                    </a:lnTo>
                    <a:lnTo>
                      <a:pt x="109570" y="4863"/>
                    </a:lnTo>
                    <a:lnTo>
                      <a:pt x="107854" y="5436"/>
                    </a:lnTo>
                    <a:lnTo>
                      <a:pt x="104707" y="5436"/>
                    </a:lnTo>
                    <a:lnTo>
                      <a:pt x="97268" y="6294"/>
                    </a:lnTo>
                    <a:lnTo>
                      <a:pt x="93836" y="5006"/>
                    </a:lnTo>
                    <a:lnTo>
                      <a:pt x="87971" y="3576"/>
                    </a:lnTo>
                    <a:lnTo>
                      <a:pt x="84824" y="3290"/>
                    </a:lnTo>
                    <a:lnTo>
                      <a:pt x="81963" y="3290"/>
                    </a:lnTo>
                    <a:lnTo>
                      <a:pt x="69376" y="1860"/>
                    </a:lnTo>
                    <a:lnTo>
                      <a:pt x="67087" y="3433"/>
                    </a:lnTo>
                    <a:lnTo>
                      <a:pt x="64798" y="3719"/>
                    </a:lnTo>
                    <a:lnTo>
                      <a:pt x="62509" y="1287"/>
                    </a:lnTo>
                    <a:lnTo>
                      <a:pt x="59649" y="572"/>
                    </a:lnTo>
                    <a:lnTo>
                      <a:pt x="56502" y="1430"/>
                    </a:lnTo>
                    <a:lnTo>
                      <a:pt x="50923" y="1573"/>
                    </a:lnTo>
                    <a:lnTo>
                      <a:pt x="44200" y="858"/>
                    </a:lnTo>
                    <a:lnTo>
                      <a:pt x="35761" y="286"/>
                    </a:lnTo>
                    <a:lnTo>
                      <a:pt x="34473" y="572"/>
                    </a:lnTo>
                    <a:lnTo>
                      <a:pt x="25032" y="3719"/>
                    </a:lnTo>
                    <a:lnTo>
                      <a:pt x="22744" y="4148"/>
                    </a:lnTo>
                    <a:lnTo>
                      <a:pt x="12445" y="9584"/>
                    </a:lnTo>
                    <a:lnTo>
                      <a:pt x="4291" y="14590"/>
                    </a:lnTo>
                    <a:lnTo>
                      <a:pt x="4577" y="16593"/>
                    </a:lnTo>
                    <a:lnTo>
                      <a:pt x="4863" y="25461"/>
                    </a:lnTo>
                    <a:lnTo>
                      <a:pt x="8154" y="33758"/>
                    </a:lnTo>
                    <a:lnTo>
                      <a:pt x="10156" y="40624"/>
                    </a:lnTo>
                    <a:lnTo>
                      <a:pt x="9012" y="45344"/>
                    </a:lnTo>
                    <a:lnTo>
                      <a:pt x="10013" y="48348"/>
                    </a:lnTo>
                    <a:lnTo>
                      <a:pt x="10013" y="48634"/>
                    </a:lnTo>
                    <a:lnTo>
                      <a:pt x="11872" y="48634"/>
                    </a:lnTo>
                    <a:lnTo>
                      <a:pt x="14590" y="48205"/>
                    </a:lnTo>
                    <a:lnTo>
                      <a:pt x="16307" y="49922"/>
                    </a:lnTo>
                    <a:lnTo>
                      <a:pt x="19597" y="51638"/>
                    </a:lnTo>
                    <a:lnTo>
                      <a:pt x="23459" y="53069"/>
                    </a:lnTo>
                    <a:lnTo>
                      <a:pt x="29181" y="55643"/>
                    </a:lnTo>
                    <a:lnTo>
                      <a:pt x="35188" y="57217"/>
                    </a:lnTo>
                    <a:lnTo>
                      <a:pt x="37191" y="57360"/>
                    </a:lnTo>
                    <a:lnTo>
                      <a:pt x="43485" y="57217"/>
                    </a:lnTo>
                    <a:lnTo>
                      <a:pt x="50208" y="57503"/>
                    </a:lnTo>
                    <a:lnTo>
                      <a:pt x="52067" y="61222"/>
                    </a:lnTo>
                    <a:lnTo>
                      <a:pt x="55357" y="62938"/>
                    </a:lnTo>
                    <a:lnTo>
                      <a:pt x="58075" y="65370"/>
                    </a:lnTo>
                    <a:lnTo>
                      <a:pt x="58218" y="66801"/>
                    </a:lnTo>
                    <a:lnTo>
                      <a:pt x="54499" y="75383"/>
                    </a:lnTo>
                    <a:lnTo>
                      <a:pt x="53784" y="78244"/>
                    </a:lnTo>
                    <a:lnTo>
                      <a:pt x="53641" y="81105"/>
                    </a:lnTo>
                    <a:lnTo>
                      <a:pt x="54928" y="84681"/>
                    </a:lnTo>
                    <a:lnTo>
                      <a:pt x="56215" y="86683"/>
                    </a:lnTo>
                    <a:lnTo>
                      <a:pt x="57932" y="85110"/>
                    </a:lnTo>
                    <a:lnTo>
                      <a:pt x="60078" y="85396"/>
                    </a:lnTo>
                    <a:lnTo>
                      <a:pt x="62509" y="86397"/>
                    </a:lnTo>
                    <a:lnTo>
                      <a:pt x="63654" y="87113"/>
                    </a:lnTo>
                    <a:lnTo>
                      <a:pt x="64083" y="87971"/>
                    </a:lnTo>
                    <a:lnTo>
                      <a:pt x="64369" y="88972"/>
                    </a:lnTo>
                    <a:lnTo>
                      <a:pt x="65799" y="89115"/>
                    </a:lnTo>
                    <a:lnTo>
                      <a:pt x="68231" y="89830"/>
                    </a:lnTo>
                    <a:lnTo>
                      <a:pt x="71664" y="91547"/>
                    </a:lnTo>
                    <a:lnTo>
                      <a:pt x="74382" y="93263"/>
                    </a:lnTo>
                    <a:lnTo>
                      <a:pt x="76957" y="95695"/>
                    </a:lnTo>
                    <a:lnTo>
                      <a:pt x="77815" y="98413"/>
                    </a:lnTo>
                    <a:lnTo>
                      <a:pt x="77815" y="101417"/>
                    </a:lnTo>
                    <a:lnTo>
                      <a:pt x="77672" y="103419"/>
                    </a:lnTo>
                    <a:lnTo>
                      <a:pt x="77815" y="104278"/>
                    </a:lnTo>
                    <a:lnTo>
                      <a:pt x="80104" y="105136"/>
                    </a:lnTo>
                    <a:lnTo>
                      <a:pt x="85396" y="105422"/>
                    </a:lnTo>
                    <a:lnTo>
                      <a:pt x="89545" y="104421"/>
                    </a:lnTo>
                    <a:lnTo>
                      <a:pt x="91690" y="104278"/>
                    </a:lnTo>
                    <a:lnTo>
                      <a:pt x="93692" y="104564"/>
                    </a:lnTo>
                    <a:lnTo>
                      <a:pt x="96553" y="103992"/>
                    </a:lnTo>
                    <a:lnTo>
                      <a:pt x="99128" y="103706"/>
                    </a:lnTo>
                    <a:lnTo>
                      <a:pt x="100559" y="104993"/>
                    </a:lnTo>
                    <a:lnTo>
                      <a:pt x="102990" y="106137"/>
                    </a:lnTo>
                    <a:lnTo>
                      <a:pt x="107854" y="104564"/>
                    </a:lnTo>
                    <a:lnTo>
                      <a:pt x="112145" y="102561"/>
                    </a:lnTo>
                    <a:lnTo>
                      <a:pt x="116579" y="102704"/>
                    </a:lnTo>
                    <a:lnTo>
                      <a:pt x="117152" y="101703"/>
                    </a:lnTo>
                    <a:lnTo>
                      <a:pt x="118296" y="96696"/>
                    </a:lnTo>
                    <a:lnTo>
                      <a:pt x="119583" y="95552"/>
                    </a:lnTo>
                    <a:lnTo>
                      <a:pt x="124876" y="96124"/>
                    </a:lnTo>
                    <a:lnTo>
                      <a:pt x="126878" y="95266"/>
                    </a:lnTo>
                    <a:lnTo>
                      <a:pt x="128881" y="92834"/>
                    </a:lnTo>
                    <a:lnTo>
                      <a:pt x="132028" y="91261"/>
                    </a:lnTo>
                    <a:lnTo>
                      <a:pt x="134603" y="91261"/>
                    </a:lnTo>
                    <a:lnTo>
                      <a:pt x="137321" y="89544"/>
                    </a:lnTo>
                    <a:lnTo>
                      <a:pt x="138608" y="90689"/>
                    </a:lnTo>
                    <a:lnTo>
                      <a:pt x="139323" y="92691"/>
                    </a:lnTo>
                    <a:lnTo>
                      <a:pt x="138465" y="94408"/>
                    </a:lnTo>
                    <a:lnTo>
                      <a:pt x="138894" y="95123"/>
                    </a:lnTo>
                    <a:lnTo>
                      <a:pt x="140753" y="95981"/>
                    </a:lnTo>
                    <a:lnTo>
                      <a:pt x="144044" y="95981"/>
                    </a:lnTo>
                    <a:lnTo>
                      <a:pt x="146046" y="95266"/>
                    </a:lnTo>
                    <a:lnTo>
                      <a:pt x="146475" y="94265"/>
                    </a:lnTo>
                    <a:lnTo>
                      <a:pt x="146475" y="92548"/>
                    </a:lnTo>
                    <a:lnTo>
                      <a:pt x="145903" y="90975"/>
                    </a:lnTo>
                    <a:lnTo>
                      <a:pt x="144473" y="89544"/>
                    </a:lnTo>
                    <a:lnTo>
                      <a:pt x="141898" y="88829"/>
                    </a:lnTo>
                    <a:lnTo>
                      <a:pt x="140038" y="88829"/>
                    </a:lnTo>
                    <a:lnTo>
                      <a:pt x="139752" y="87971"/>
                    </a:lnTo>
                    <a:lnTo>
                      <a:pt x="140324" y="86111"/>
                    </a:lnTo>
                    <a:lnTo>
                      <a:pt x="141898" y="82678"/>
                    </a:lnTo>
                    <a:lnTo>
                      <a:pt x="143900" y="79531"/>
                    </a:lnTo>
                    <a:lnTo>
                      <a:pt x="145044" y="78387"/>
                    </a:lnTo>
                    <a:lnTo>
                      <a:pt x="145188" y="77243"/>
                    </a:lnTo>
                    <a:lnTo>
                      <a:pt x="144902" y="75383"/>
                    </a:lnTo>
                    <a:lnTo>
                      <a:pt x="144902" y="71950"/>
                    </a:lnTo>
                    <a:lnTo>
                      <a:pt x="146618" y="67087"/>
                    </a:lnTo>
                    <a:lnTo>
                      <a:pt x="149050" y="63511"/>
                    </a:lnTo>
                    <a:lnTo>
                      <a:pt x="152197" y="62366"/>
                    </a:lnTo>
                    <a:lnTo>
                      <a:pt x="156059" y="61794"/>
                    </a:lnTo>
                    <a:lnTo>
                      <a:pt x="158490" y="60078"/>
                    </a:lnTo>
                    <a:lnTo>
                      <a:pt x="159778" y="58075"/>
                    </a:lnTo>
                    <a:lnTo>
                      <a:pt x="160207" y="56359"/>
                    </a:lnTo>
                    <a:lnTo>
                      <a:pt x="160779" y="54928"/>
                    </a:lnTo>
                    <a:lnTo>
                      <a:pt x="162067" y="54356"/>
                    </a:lnTo>
                    <a:lnTo>
                      <a:pt x="171365" y="54785"/>
                    </a:lnTo>
                    <a:lnTo>
                      <a:pt x="172795" y="51638"/>
                    </a:lnTo>
                    <a:lnTo>
                      <a:pt x="173653" y="50780"/>
                    </a:lnTo>
                    <a:lnTo>
                      <a:pt x="175513" y="49922"/>
                    </a:lnTo>
                    <a:lnTo>
                      <a:pt x="176800" y="48777"/>
                    </a:lnTo>
                    <a:lnTo>
                      <a:pt x="176943" y="4734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1" name="Freeform: Shape 480">
                <a:extLst>
                  <a:ext uri="{FF2B5EF4-FFF2-40B4-BE49-F238E27FC236}">
                    <a16:creationId xmlns:a16="http://schemas.microsoft.com/office/drawing/2014/main" id="{1720397F-F794-FEFF-BAEC-E452D932087B}"/>
                  </a:ext>
                  <a:ext uri="{C183D7F6-B498-43B3-948B-1728B52AA6E4}">
                    <adec:decorative xmlns:adec="http://schemas.microsoft.com/office/drawing/2017/decorative" val="1"/>
                  </a:ext>
                </a:extLst>
              </p:cNvPr>
              <p:cNvSpPr/>
              <p:nvPr/>
            </p:nvSpPr>
            <p:spPr>
              <a:xfrm>
                <a:off x="6812169" y="5433623"/>
                <a:ext cx="70662" cy="67659"/>
              </a:xfrm>
              <a:custGeom>
                <a:avLst/>
                <a:gdLst>
                  <a:gd name="connsiteX0" fmla="*/ 70091 w 70662"/>
                  <a:gd name="connsiteY0" fmla="*/ 20884 h 67659"/>
                  <a:gd name="connsiteX1" fmla="*/ 68946 w 70662"/>
                  <a:gd name="connsiteY1" fmla="*/ 19025 h 67659"/>
                  <a:gd name="connsiteX2" fmla="*/ 67945 w 70662"/>
                  <a:gd name="connsiteY2" fmla="*/ 16593 h 67659"/>
                  <a:gd name="connsiteX3" fmla="*/ 66657 w 70662"/>
                  <a:gd name="connsiteY3" fmla="*/ 16307 h 67659"/>
                  <a:gd name="connsiteX4" fmla="*/ 64226 w 70662"/>
                  <a:gd name="connsiteY4" fmla="*/ 14877 h 67659"/>
                  <a:gd name="connsiteX5" fmla="*/ 60650 w 70662"/>
                  <a:gd name="connsiteY5" fmla="*/ 12159 h 67659"/>
                  <a:gd name="connsiteX6" fmla="*/ 57503 w 70662"/>
                  <a:gd name="connsiteY6" fmla="*/ 9870 h 67659"/>
                  <a:gd name="connsiteX7" fmla="*/ 54499 w 70662"/>
                  <a:gd name="connsiteY7" fmla="*/ 6437 h 67659"/>
                  <a:gd name="connsiteX8" fmla="*/ 53354 w 70662"/>
                  <a:gd name="connsiteY8" fmla="*/ 5865 h 67659"/>
                  <a:gd name="connsiteX9" fmla="*/ 50494 w 70662"/>
                  <a:gd name="connsiteY9" fmla="*/ 3433 h 67659"/>
                  <a:gd name="connsiteX10" fmla="*/ 49207 w 70662"/>
                  <a:gd name="connsiteY10" fmla="*/ 2146 h 67659"/>
                  <a:gd name="connsiteX11" fmla="*/ 48348 w 70662"/>
                  <a:gd name="connsiteY11" fmla="*/ 572 h 67659"/>
                  <a:gd name="connsiteX12" fmla="*/ 47490 w 70662"/>
                  <a:gd name="connsiteY12" fmla="*/ 0 h 67659"/>
                  <a:gd name="connsiteX13" fmla="*/ 46202 w 70662"/>
                  <a:gd name="connsiteY13" fmla="*/ 429 h 67659"/>
                  <a:gd name="connsiteX14" fmla="*/ 42913 w 70662"/>
                  <a:gd name="connsiteY14" fmla="*/ 1145 h 67659"/>
                  <a:gd name="connsiteX15" fmla="*/ 35617 w 70662"/>
                  <a:gd name="connsiteY15" fmla="*/ 4005 h 67659"/>
                  <a:gd name="connsiteX16" fmla="*/ 31183 w 70662"/>
                  <a:gd name="connsiteY16" fmla="*/ 6580 h 67659"/>
                  <a:gd name="connsiteX17" fmla="*/ 27464 w 70662"/>
                  <a:gd name="connsiteY17" fmla="*/ 9584 h 67659"/>
                  <a:gd name="connsiteX18" fmla="*/ 23459 w 70662"/>
                  <a:gd name="connsiteY18" fmla="*/ 10728 h 67659"/>
                  <a:gd name="connsiteX19" fmla="*/ 20598 w 70662"/>
                  <a:gd name="connsiteY19" fmla="*/ 11730 h 67659"/>
                  <a:gd name="connsiteX20" fmla="*/ 18452 w 70662"/>
                  <a:gd name="connsiteY20" fmla="*/ 15306 h 67659"/>
                  <a:gd name="connsiteX21" fmla="*/ 16307 w 70662"/>
                  <a:gd name="connsiteY21" fmla="*/ 18453 h 67659"/>
                  <a:gd name="connsiteX22" fmla="*/ 14304 w 70662"/>
                  <a:gd name="connsiteY22" fmla="*/ 21456 h 67659"/>
                  <a:gd name="connsiteX23" fmla="*/ 13303 w 70662"/>
                  <a:gd name="connsiteY23" fmla="*/ 22744 h 67659"/>
                  <a:gd name="connsiteX24" fmla="*/ 12301 w 70662"/>
                  <a:gd name="connsiteY24" fmla="*/ 23602 h 67659"/>
                  <a:gd name="connsiteX25" fmla="*/ 11300 w 70662"/>
                  <a:gd name="connsiteY25" fmla="*/ 25461 h 67659"/>
                  <a:gd name="connsiteX26" fmla="*/ 9154 w 70662"/>
                  <a:gd name="connsiteY26" fmla="*/ 28608 h 67659"/>
                  <a:gd name="connsiteX27" fmla="*/ 7295 w 70662"/>
                  <a:gd name="connsiteY27" fmla="*/ 30754 h 67659"/>
                  <a:gd name="connsiteX28" fmla="*/ 4720 w 70662"/>
                  <a:gd name="connsiteY28" fmla="*/ 31899 h 67659"/>
                  <a:gd name="connsiteX29" fmla="*/ 1287 w 70662"/>
                  <a:gd name="connsiteY29" fmla="*/ 33329 h 67659"/>
                  <a:gd name="connsiteX30" fmla="*/ 143 w 70662"/>
                  <a:gd name="connsiteY30" fmla="*/ 34187 h 67659"/>
                  <a:gd name="connsiteX31" fmla="*/ 0 w 70662"/>
                  <a:gd name="connsiteY31" fmla="*/ 35475 h 67659"/>
                  <a:gd name="connsiteX32" fmla="*/ 1287 w 70662"/>
                  <a:gd name="connsiteY32" fmla="*/ 38335 h 67659"/>
                  <a:gd name="connsiteX33" fmla="*/ 2431 w 70662"/>
                  <a:gd name="connsiteY33" fmla="*/ 41196 h 67659"/>
                  <a:gd name="connsiteX34" fmla="*/ 4291 w 70662"/>
                  <a:gd name="connsiteY34" fmla="*/ 44629 h 67659"/>
                  <a:gd name="connsiteX35" fmla="*/ 5722 w 70662"/>
                  <a:gd name="connsiteY35" fmla="*/ 47061 h 67659"/>
                  <a:gd name="connsiteX36" fmla="*/ 7867 w 70662"/>
                  <a:gd name="connsiteY36" fmla="*/ 49922 h 67659"/>
                  <a:gd name="connsiteX37" fmla="*/ 9154 w 70662"/>
                  <a:gd name="connsiteY37" fmla="*/ 51781 h 67659"/>
                  <a:gd name="connsiteX38" fmla="*/ 9011 w 70662"/>
                  <a:gd name="connsiteY38" fmla="*/ 54642 h 67659"/>
                  <a:gd name="connsiteX39" fmla="*/ 9440 w 70662"/>
                  <a:gd name="connsiteY39" fmla="*/ 55644 h 67659"/>
                  <a:gd name="connsiteX40" fmla="*/ 10156 w 70662"/>
                  <a:gd name="connsiteY40" fmla="*/ 56931 h 67659"/>
                  <a:gd name="connsiteX41" fmla="*/ 10728 w 70662"/>
                  <a:gd name="connsiteY41" fmla="*/ 57217 h 67659"/>
                  <a:gd name="connsiteX42" fmla="*/ 11443 w 70662"/>
                  <a:gd name="connsiteY42" fmla="*/ 57646 h 67659"/>
                  <a:gd name="connsiteX43" fmla="*/ 13303 w 70662"/>
                  <a:gd name="connsiteY43" fmla="*/ 58504 h 67659"/>
                  <a:gd name="connsiteX44" fmla="*/ 13732 w 70662"/>
                  <a:gd name="connsiteY44" fmla="*/ 59076 h 67659"/>
                  <a:gd name="connsiteX45" fmla="*/ 15019 w 70662"/>
                  <a:gd name="connsiteY45" fmla="*/ 60078 h 67659"/>
                  <a:gd name="connsiteX46" fmla="*/ 16307 w 70662"/>
                  <a:gd name="connsiteY46" fmla="*/ 61937 h 67659"/>
                  <a:gd name="connsiteX47" fmla="*/ 18595 w 70662"/>
                  <a:gd name="connsiteY47" fmla="*/ 64369 h 67659"/>
                  <a:gd name="connsiteX48" fmla="*/ 21170 w 70662"/>
                  <a:gd name="connsiteY48" fmla="*/ 66229 h 67659"/>
                  <a:gd name="connsiteX49" fmla="*/ 25747 w 70662"/>
                  <a:gd name="connsiteY49" fmla="*/ 67087 h 67659"/>
                  <a:gd name="connsiteX50" fmla="*/ 29180 w 70662"/>
                  <a:gd name="connsiteY50" fmla="*/ 67659 h 67659"/>
                  <a:gd name="connsiteX51" fmla="*/ 30325 w 70662"/>
                  <a:gd name="connsiteY51" fmla="*/ 67373 h 67659"/>
                  <a:gd name="connsiteX52" fmla="*/ 31612 w 70662"/>
                  <a:gd name="connsiteY52" fmla="*/ 65799 h 67659"/>
                  <a:gd name="connsiteX53" fmla="*/ 32470 w 70662"/>
                  <a:gd name="connsiteY53" fmla="*/ 63797 h 67659"/>
                  <a:gd name="connsiteX54" fmla="*/ 32900 w 70662"/>
                  <a:gd name="connsiteY54" fmla="*/ 61365 h 67659"/>
                  <a:gd name="connsiteX55" fmla="*/ 33901 w 70662"/>
                  <a:gd name="connsiteY55" fmla="*/ 60078 h 67659"/>
                  <a:gd name="connsiteX56" fmla="*/ 38192 w 70662"/>
                  <a:gd name="connsiteY56" fmla="*/ 53641 h 67659"/>
                  <a:gd name="connsiteX57" fmla="*/ 40481 w 70662"/>
                  <a:gd name="connsiteY57" fmla="*/ 51352 h 67659"/>
                  <a:gd name="connsiteX58" fmla="*/ 41911 w 70662"/>
                  <a:gd name="connsiteY58" fmla="*/ 51209 h 67659"/>
                  <a:gd name="connsiteX59" fmla="*/ 43771 w 70662"/>
                  <a:gd name="connsiteY59" fmla="*/ 50780 h 67659"/>
                  <a:gd name="connsiteX60" fmla="*/ 46060 w 70662"/>
                  <a:gd name="connsiteY60" fmla="*/ 50494 h 67659"/>
                  <a:gd name="connsiteX61" fmla="*/ 47776 w 70662"/>
                  <a:gd name="connsiteY61" fmla="*/ 50780 h 67659"/>
                  <a:gd name="connsiteX62" fmla="*/ 48205 w 70662"/>
                  <a:gd name="connsiteY62" fmla="*/ 50637 h 67659"/>
                  <a:gd name="connsiteX63" fmla="*/ 50923 w 70662"/>
                  <a:gd name="connsiteY63" fmla="*/ 49922 h 67659"/>
                  <a:gd name="connsiteX64" fmla="*/ 55786 w 70662"/>
                  <a:gd name="connsiteY64" fmla="*/ 47776 h 67659"/>
                  <a:gd name="connsiteX65" fmla="*/ 58075 w 70662"/>
                  <a:gd name="connsiteY65" fmla="*/ 46489 h 67659"/>
                  <a:gd name="connsiteX66" fmla="*/ 59648 w 70662"/>
                  <a:gd name="connsiteY66" fmla="*/ 45487 h 67659"/>
                  <a:gd name="connsiteX67" fmla="*/ 61794 w 70662"/>
                  <a:gd name="connsiteY67" fmla="*/ 43771 h 67659"/>
                  <a:gd name="connsiteX68" fmla="*/ 62509 w 70662"/>
                  <a:gd name="connsiteY68" fmla="*/ 39909 h 67659"/>
                  <a:gd name="connsiteX69" fmla="*/ 63081 w 70662"/>
                  <a:gd name="connsiteY69" fmla="*/ 36619 h 67659"/>
                  <a:gd name="connsiteX70" fmla="*/ 64798 w 70662"/>
                  <a:gd name="connsiteY70" fmla="*/ 35045 h 67659"/>
                  <a:gd name="connsiteX71" fmla="*/ 66371 w 70662"/>
                  <a:gd name="connsiteY71" fmla="*/ 34044 h 67659"/>
                  <a:gd name="connsiteX72" fmla="*/ 67659 w 70662"/>
                  <a:gd name="connsiteY72" fmla="*/ 32328 h 67659"/>
                  <a:gd name="connsiteX73" fmla="*/ 69375 w 70662"/>
                  <a:gd name="connsiteY73" fmla="*/ 28179 h 67659"/>
                  <a:gd name="connsiteX74" fmla="*/ 70520 w 70662"/>
                  <a:gd name="connsiteY74" fmla="*/ 24174 h 67659"/>
                  <a:gd name="connsiteX75" fmla="*/ 70663 w 70662"/>
                  <a:gd name="connsiteY75" fmla="*/ 22601 h 6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0662" h="67659">
                    <a:moveTo>
                      <a:pt x="70091" y="20884"/>
                    </a:moveTo>
                    <a:lnTo>
                      <a:pt x="68946" y="19025"/>
                    </a:lnTo>
                    <a:lnTo>
                      <a:pt x="67945" y="16593"/>
                    </a:lnTo>
                    <a:lnTo>
                      <a:pt x="66657" y="16307"/>
                    </a:lnTo>
                    <a:lnTo>
                      <a:pt x="64226" y="14877"/>
                    </a:lnTo>
                    <a:lnTo>
                      <a:pt x="60650" y="12159"/>
                    </a:lnTo>
                    <a:lnTo>
                      <a:pt x="57503" y="9870"/>
                    </a:lnTo>
                    <a:lnTo>
                      <a:pt x="54499" y="6437"/>
                    </a:lnTo>
                    <a:lnTo>
                      <a:pt x="53354" y="5865"/>
                    </a:lnTo>
                    <a:lnTo>
                      <a:pt x="50494" y="3433"/>
                    </a:lnTo>
                    <a:lnTo>
                      <a:pt x="49207" y="2146"/>
                    </a:lnTo>
                    <a:lnTo>
                      <a:pt x="48348" y="572"/>
                    </a:lnTo>
                    <a:lnTo>
                      <a:pt x="47490" y="0"/>
                    </a:lnTo>
                    <a:lnTo>
                      <a:pt x="46202" y="429"/>
                    </a:lnTo>
                    <a:lnTo>
                      <a:pt x="42913" y="1145"/>
                    </a:lnTo>
                    <a:lnTo>
                      <a:pt x="35617" y="4005"/>
                    </a:lnTo>
                    <a:lnTo>
                      <a:pt x="31183" y="6580"/>
                    </a:lnTo>
                    <a:lnTo>
                      <a:pt x="27464" y="9584"/>
                    </a:lnTo>
                    <a:lnTo>
                      <a:pt x="23459" y="10728"/>
                    </a:lnTo>
                    <a:lnTo>
                      <a:pt x="20598" y="11730"/>
                    </a:lnTo>
                    <a:lnTo>
                      <a:pt x="18452" y="15306"/>
                    </a:lnTo>
                    <a:lnTo>
                      <a:pt x="16307" y="18453"/>
                    </a:lnTo>
                    <a:lnTo>
                      <a:pt x="14304" y="21456"/>
                    </a:lnTo>
                    <a:lnTo>
                      <a:pt x="13303" y="22744"/>
                    </a:lnTo>
                    <a:lnTo>
                      <a:pt x="12301" y="23602"/>
                    </a:lnTo>
                    <a:lnTo>
                      <a:pt x="11300" y="25461"/>
                    </a:lnTo>
                    <a:lnTo>
                      <a:pt x="9154" y="28608"/>
                    </a:lnTo>
                    <a:lnTo>
                      <a:pt x="7295" y="30754"/>
                    </a:lnTo>
                    <a:lnTo>
                      <a:pt x="4720" y="31899"/>
                    </a:lnTo>
                    <a:lnTo>
                      <a:pt x="1287" y="33329"/>
                    </a:lnTo>
                    <a:lnTo>
                      <a:pt x="143" y="34187"/>
                    </a:lnTo>
                    <a:lnTo>
                      <a:pt x="0" y="35475"/>
                    </a:lnTo>
                    <a:lnTo>
                      <a:pt x="1287" y="38335"/>
                    </a:lnTo>
                    <a:lnTo>
                      <a:pt x="2431" y="41196"/>
                    </a:lnTo>
                    <a:lnTo>
                      <a:pt x="4291" y="44629"/>
                    </a:lnTo>
                    <a:lnTo>
                      <a:pt x="5722" y="47061"/>
                    </a:lnTo>
                    <a:lnTo>
                      <a:pt x="7867" y="49922"/>
                    </a:lnTo>
                    <a:lnTo>
                      <a:pt x="9154" y="51781"/>
                    </a:lnTo>
                    <a:lnTo>
                      <a:pt x="9011" y="54642"/>
                    </a:lnTo>
                    <a:lnTo>
                      <a:pt x="9440" y="55644"/>
                    </a:lnTo>
                    <a:lnTo>
                      <a:pt x="10156" y="56931"/>
                    </a:lnTo>
                    <a:lnTo>
                      <a:pt x="10728" y="57217"/>
                    </a:lnTo>
                    <a:lnTo>
                      <a:pt x="11443" y="57646"/>
                    </a:lnTo>
                    <a:lnTo>
                      <a:pt x="13303" y="58504"/>
                    </a:lnTo>
                    <a:lnTo>
                      <a:pt x="13732" y="59076"/>
                    </a:lnTo>
                    <a:lnTo>
                      <a:pt x="15019" y="60078"/>
                    </a:lnTo>
                    <a:lnTo>
                      <a:pt x="16307" y="61937"/>
                    </a:lnTo>
                    <a:lnTo>
                      <a:pt x="18595" y="64369"/>
                    </a:lnTo>
                    <a:lnTo>
                      <a:pt x="21170" y="66229"/>
                    </a:lnTo>
                    <a:lnTo>
                      <a:pt x="25747" y="67087"/>
                    </a:lnTo>
                    <a:lnTo>
                      <a:pt x="29180" y="67659"/>
                    </a:lnTo>
                    <a:lnTo>
                      <a:pt x="30325" y="67373"/>
                    </a:lnTo>
                    <a:lnTo>
                      <a:pt x="31612" y="65799"/>
                    </a:lnTo>
                    <a:lnTo>
                      <a:pt x="32470" y="63797"/>
                    </a:lnTo>
                    <a:lnTo>
                      <a:pt x="32900" y="61365"/>
                    </a:lnTo>
                    <a:lnTo>
                      <a:pt x="33901" y="60078"/>
                    </a:lnTo>
                    <a:lnTo>
                      <a:pt x="38192" y="53641"/>
                    </a:lnTo>
                    <a:lnTo>
                      <a:pt x="40481" y="51352"/>
                    </a:lnTo>
                    <a:lnTo>
                      <a:pt x="41911" y="51209"/>
                    </a:lnTo>
                    <a:lnTo>
                      <a:pt x="43771" y="50780"/>
                    </a:lnTo>
                    <a:lnTo>
                      <a:pt x="46060" y="50494"/>
                    </a:lnTo>
                    <a:lnTo>
                      <a:pt x="47776" y="50780"/>
                    </a:lnTo>
                    <a:lnTo>
                      <a:pt x="48205" y="50637"/>
                    </a:lnTo>
                    <a:lnTo>
                      <a:pt x="50923" y="49922"/>
                    </a:lnTo>
                    <a:lnTo>
                      <a:pt x="55786" y="47776"/>
                    </a:lnTo>
                    <a:lnTo>
                      <a:pt x="58075" y="46489"/>
                    </a:lnTo>
                    <a:lnTo>
                      <a:pt x="59648" y="45487"/>
                    </a:lnTo>
                    <a:lnTo>
                      <a:pt x="61794" y="43771"/>
                    </a:lnTo>
                    <a:lnTo>
                      <a:pt x="62509" y="39909"/>
                    </a:lnTo>
                    <a:lnTo>
                      <a:pt x="63081" y="36619"/>
                    </a:lnTo>
                    <a:lnTo>
                      <a:pt x="64798" y="35045"/>
                    </a:lnTo>
                    <a:lnTo>
                      <a:pt x="66371" y="34044"/>
                    </a:lnTo>
                    <a:lnTo>
                      <a:pt x="67659" y="32328"/>
                    </a:lnTo>
                    <a:lnTo>
                      <a:pt x="69375" y="28179"/>
                    </a:lnTo>
                    <a:lnTo>
                      <a:pt x="70520" y="24174"/>
                    </a:lnTo>
                    <a:lnTo>
                      <a:pt x="70663" y="2260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2" name="Freeform: Shape 481">
                <a:extLst>
                  <a:ext uri="{FF2B5EF4-FFF2-40B4-BE49-F238E27FC236}">
                    <a16:creationId xmlns:a16="http://schemas.microsoft.com/office/drawing/2014/main" id="{3E900D1F-B3FC-53E2-6405-2AB8C37883EE}"/>
                  </a:ext>
                  <a:ext uri="{C183D7F6-B498-43B3-948B-1728B52AA6E4}">
                    <adec:decorative xmlns:adec="http://schemas.microsoft.com/office/drawing/2017/decorative" val="1"/>
                  </a:ext>
                </a:extLst>
              </p:cNvPr>
              <p:cNvSpPr/>
              <p:nvPr/>
            </p:nvSpPr>
            <p:spPr>
              <a:xfrm>
                <a:off x="5647949" y="4295437"/>
                <a:ext cx="124017" cy="126020"/>
              </a:xfrm>
              <a:custGeom>
                <a:avLst/>
                <a:gdLst>
                  <a:gd name="connsiteX0" fmla="*/ 123302 w 124017"/>
                  <a:gd name="connsiteY0" fmla="*/ 86970 h 126020"/>
                  <a:gd name="connsiteX1" fmla="*/ 122444 w 124017"/>
                  <a:gd name="connsiteY1" fmla="*/ 81248 h 126020"/>
                  <a:gd name="connsiteX2" fmla="*/ 121872 w 124017"/>
                  <a:gd name="connsiteY2" fmla="*/ 80962 h 126020"/>
                  <a:gd name="connsiteX3" fmla="*/ 121586 w 124017"/>
                  <a:gd name="connsiteY3" fmla="*/ 81105 h 126020"/>
                  <a:gd name="connsiteX4" fmla="*/ 120584 w 124017"/>
                  <a:gd name="connsiteY4" fmla="*/ 81248 h 126020"/>
                  <a:gd name="connsiteX5" fmla="*/ 116866 w 124017"/>
                  <a:gd name="connsiteY5" fmla="*/ 79245 h 126020"/>
                  <a:gd name="connsiteX6" fmla="*/ 114005 w 124017"/>
                  <a:gd name="connsiteY6" fmla="*/ 78959 h 126020"/>
                  <a:gd name="connsiteX7" fmla="*/ 112002 w 124017"/>
                  <a:gd name="connsiteY7" fmla="*/ 77243 h 126020"/>
                  <a:gd name="connsiteX8" fmla="*/ 111859 w 124017"/>
                  <a:gd name="connsiteY8" fmla="*/ 75383 h 126020"/>
                  <a:gd name="connsiteX9" fmla="*/ 111001 w 124017"/>
                  <a:gd name="connsiteY9" fmla="*/ 74239 h 126020"/>
                  <a:gd name="connsiteX10" fmla="*/ 110285 w 124017"/>
                  <a:gd name="connsiteY10" fmla="*/ 71950 h 126020"/>
                  <a:gd name="connsiteX11" fmla="*/ 109284 w 124017"/>
                  <a:gd name="connsiteY11" fmla="*/ 69376 h 126020"/>
                  <a:gd name="connsiteX12" fmla="*/ 106423 w 124017"/>
                  <a:gd name="connsiteY12" fmla="*/ 67945 h 126020"/>
                  <a:gd name="connsiteX13" fmla="*/ 103849 w 124017"/>
                  <a:gd name="connsiteY13" fmla="*/ 67516 h 126020"/>
                  <a:gd name="connsiteX14" fmla="*/ 101989 w 124017"/>
                  <a:gd name="connsiteY14" fmla="*/ 67802 h 126020"/>
                  <a:gd name="connsiteX15" fmla="*/ 99700 w 124017"/>
                  <a:gd name="connsiteY15" fmla="*/ 67802 h 126020"/>
                  <a:gd name="connsiteX16" fmla="*/ 97268 w 124017"/>
                  <a:gd name="connsiteY16" fmla="*/ 66944 h 126020"/>
                  <a:gd name="connsiteX17" fmla="*/ 95552 w 124017"/>
                  <a:gd name="connsiteY17" fmla="*/ 65942 h 126020"/>
                  <a:gd name="connsiteX18" fmla="*/ 93836 w 124017"/>
                  <a:gd name="connsiteY18" fmla="*/ 64083 h 126020"/>
                  <a:gd name="connsiteX19" fmla="*/ 92262 w 124017"/>
                  <a:gd name="connsiteY19" fmla="*/ 62653 h 126020"/>
                  <a:gd name="connsiteX20" fmla="*/ 91118 w 124017"/>
                  <a:gd name="connsiteY20" fmla="*/ 62795 h 126020"/>
                  <a:gd name="connsiteX21" fmla="*/ 89545 w 124017"/>
                  <a:gd name="connsiteY21" fmla="*/ 62366 h 126020"/>
                  <a:gd name="connsiteX22" fmla="*/ 88114 w 124017"/>
                  <a:gd name="connsiteY22" fmla="*/ 61794 h 126020"/>
                  <a:gd name="connsiteX23" fmla="*/ 87685 w 124017"/>
                  <a:gd name="connsiteY23" fmla="*/ 61222 h 126020"/>
                  <a:gd name="connsiteX24" fmla="*/ 93836 w 124017"/>
                  <a:gd name="connsiteY24" fmla="*/ 55214 h 126020"/>
                  <a:gd name="connsiteX25" fmla="*/ 95838 w 124017"/>
                  <a:gd name="connsiteY25" fmla="*/ 52353 h 126020"/>
                  <a:gd name="connsiteX26" fmla="*/ 96124 w 124017"/>
                  <a:gd name="connsiteY26" fmla="*/ 50637 h 126020"/>
                  <a:gd name="connsiteX27" fmla="*/ 96124 w 124017"/>
                  <a:gd name="connsiteY27" fmla="*/ 48777 h 126020"/>
                  <a:gd name="connsiteX28" fmla="*/ 96839 w 124017"/>
                  <a:gd name="connsiteY28" fmla="*/ 46918 h 126020"/>
                  <a:gd name="connsiteX29" fmla="*/ 96983 w 124017"/>
                  <a:gd name="connsiteY29" fmla="*/ 44200 h 126020"/>
                  <a:gd name="connsiteX30" fmla="*/ 93550 w 124017"/>
                  <a:gd name="connsiteY30" fmla="*/ 34044 h 126020"/>
                  <a:gd name="connsiteX31" fmla="*/ 92691 w 124017"/>
                  <a:gd name="connsiteY31" fmla="*/ 30754 h 126020"/>
                  <a:gd name="connsiteX32" fmla="*/ 91833 w 124017"/>
                  <a:gd name="connsiteY32" fmla="*/ 29896 h 126020"/>
                  <a:gd name="connsiteX33" fmla="*/ 91261 w 124017"/>
                  <a:gd name="connsiteY33" fmla="*/ 29610 h 126020"/>
                  <a:gd name="connsiteX34" fmla="*/ 90116 w 124017"/>
                  <a:gd name="connsiteY34" fmla="*/ 28751 h 126020"/>
                  <a:gd name="connsiteX35" fmla="*/ 88829 w 124017"/>
                  <a:gd name="connsiteY35" fmla="*/ 27607 h 126020"/>
                  <a:gd name="connsiteX36" fmla="*/ 88400 w 124017"/>
                  <a:gd name="connsiteY36" fmla="*/ 26034 h 126020"/>
                  <a:gd name="connsiteX37" fmla="*/ 87542 w 124017"/>
                  <a:gd name="connsiteY37" fmla="*/ 25604 h 126020"/>
                  <a:gd name="connsiteX38" fmla="*/ 85968 w 124017"/>
                  <a:gd name="connsiteY38" fmla="*/ 25604 h 126020"/>
                  <a:gd name="connsiteX39" fmla="*/ 84538 w 124017"/>
                  <a:gd name="connsiteY39" fmla="*/ 26463 h 126020"/>
                  <a:gd name="connsiteX40" fmla="*/ 83823 w 124017"/>
                  <a:gd name="connsiteY40" fmla="*/ 28179 h 126020"/>
                  <a:gd name="connsiteX41" fmla="*/ 83823 w 124017"/>
                  <a:gd name="connsiteY41" fmla="*/ 30039 h 126020"/>
                  <a:gd name="connsiteX42" fmla="*/ 83537 w 124017"/>
                  <a:gd name="connsiteY42" fmla="*/ 31469 h 126020"/>
                  <a:gd name="connsiteX43" fmla="*/ 82678 w 124017"/>
                  <a:gd name="connsiteY43" fmla="*/ 32327 h 126020"/>
                  <a:gd name="connsiteX44" fmla="*/ 80962 w 124017"/>
                  <a:gd name="connsiteY44" fmla="*/ 34616 h 126020"/>
                  <a:gd name="connsiteX45" fmla="*/ 80104 w 124017"/>
                  <a:gd name="connsiteY45" fmla="*/ 36619 h 126020"/>
                  <a:gd name="connsiteX46" fmla="*/ 79102 w 124017"/>
                  <a:gd name="connsiteY46" fmla="*/ 38478 h 126020"/>
                  <a:gd name="connsiteX47" fmla="*/ 77529 w 124017"/>
                  <a:gd name="connsiteY47" fmla="*/ 38335 h 126020"/>
                  <a:gd name="connsiteX48" fmla="*/ 76957 w 124017"/>
                  <a:gd name="connsiteY48" fmla="*/ 38049 h 126020"/>
                  <a:gd name="connsiteX49" fmla="*/ 76384 w 124017"/>
                  <a:gd name="connsiteY49" fmla="*/ 38621 h 126020"/>
                  <a:gd name="connsiteX50" fmla="*/ 74096 w 124017"/>
                  <a:gd name="connsiteY50" fmla="*/ 39623 h 126020"/>
                  <a:gd name="connsiteX51" fmla="*/ 72093 w 124017"/>
                  <a:gd name="connsiteY51" fmla="*/ 39909 h 126020"/>
                  <a:gd name="connsiteX52" fmla="*/ 71664 w 124017"/>
                  <a:gd name="connsiteY52" fmla="*/ 38907 h 126020"/>
                  <a:gd name="connsiteX53" fmla="*/ 70520 w 124017"/>
                  <a:gd name="connsiteY53" fmla="*/ 38049 h 126020"/>
                  <a:gd name="connsiteX54" fmla="*/ 69232 w 124017"/>
                  <a:gd name="connsiteY54" fmla="*/ 36333 h 126020"/>
                  <a:gd name="connsiteX55" fmla="*/ 67802 w 124017"/>
                  <a:gd name="connsiteY55" fmla="*/ 35045 h 126020"/>
                  <a:gd name="connsiteX56" fmla="*/ 64941 w 124017"/>
                  <a:gd name="connsiteY56" fmla="*/ 34044 h 126020"/>
                  <a:gd name="connsiteX57" fmla="*/ 63940 w 124017"/>
                  <a:gd name="connsiteY57" fmla="*/ 34473 h 126020"/>
                  <a:gd name="connsiteX58" fmla="*/ 62509 w 124017"/>
                  <a:gd name="connsiteY58" fmla="*/ 34330 h 126020"/>
                  <a:gd name="connsiteX59" fmla="*/ 61651 w 124017"/>
                  <a:gd name="connsiteY59" fmla="*/ 33901 h 126020"/>
                  <a:gd name="connsiteX60" fmla="*/ 61794 w 124017"/>
                  <a:gd name="connsiteY60" fmla="*/ 33043 h 126020"/>
                  <a:gd name="connsiteX61" fmla="*/ 63225 w 124017"/>
                  <a:gd name="connsiteY61" fmla="*/ 31040 h 126020"/>
                  <a:gd name="connsiteX62" fmla="*/ 64083 w 124017"/>
                  <a:gd name="connsiteY62" fmla="*/ 29180 h 126020"/>
                  <a:gd name="connsiteX63" fmla="*/ 64512 w 124017"/>
                  <a:gd name="connsiteY63" fmla="*/ 27178 h 126020"/>
                  <a:gd name="connsiteX64" fmla="*/ 64512 w 124017"/>
                  <a:gd name="connsiteY64" fmla="*/ 25175 h 126020"/>
                  <a:gd name="connsiteX65" fmla="*/ 63797 w 124017"/>
                  <a:gd name="connsiteY65" fmla="*/ 22457 h 126020"/>
                  <a:gd name="connsiteX66" fmla="*/ 62509 w 124017"/>
                  <a:gd name="connsiteY66" fmla="*/ 20312 h 126020"/>
                  <a:gd name="connsiteX67" fmla="*/ 62223 w 124017"/>
                  <a:gd name="connsiteY67" fmla="*/ 19025 h 126020"/>
                  <a:gd name="connsiteX68" fmla="*/ 62367 w 124017"/>
                  <a:gd name="connsiteY68" fmla="*/ 17165 h 126020"/>
                  <a:gd name="connsiteX69" fmla="*/ 62080 w 124017"/>
                  <a:gd name="connsiteY69" fmla="*/ 15592 h 126020"/>
                  <a:gd name="connsiteX70" fmla="*/ 61651 w 124017"/>
                  <a:gd name="connsiteY70" fmla="*/ 14590 h 126020"/>
                  <a:gd name="connsiteX71" fmla="*/ 61508 w 124017"/>
                  <a:gd name="connsiteY71" fmla="*/ 13017 h 126020"/>
                  <a:gd name="connsiteX72" fmla="*/ 61079 w 124017"/>
                  <a:gd name="connsiteY72" fmla="*/ 11443 h 126020"/>
                  <a:gd name="connsiteX73" fmla="*/ 60364 w 124017"/>
                  <a:gd name="connsiteY73" fmla="*/ 10871 h 126020"/>
                  <a:gd name="connsiteX74" fmla="*/ 59935 w 124017"/>
                  <a:gd name="connsiteY74" fmla="*/ 8439 h 126020"/>
                  <a:gd name="connsiteX75" fmla="*/ 60078 w 124017"/>
                  <a:gd name="connsiteY75" fmla="*/ 5722 h 126020"/>
                  <a:gd name="connsiteX76" fmla="*/ 58933 w 124017"/>
                  <a:gd name="connsiteY76" fmla="*/ 4863 h 126020"/>
                  <a:gd name="connsiteX77" fmla="*/ 57217 w 124017"/>
                  <a:gd name="connsiteY77" fmla="*/ 4148 h 126020"/>
                  <a:gd name="connsiteX78" fmla="*/ 56359 w 124017"/>
                  <a:gd name="connsiteY78" fmla="*/ 3004 h 126020"/>
                  <a:gd name="connsiteX79" fmla="*/ 55644 w 124017"/>
                  <a:gd name="connsiteY79" fmla="*/ 2003 h 126020"/>
                  <a:gd name="connsiteX80" fmla="*/ 55071 w 124017"/>
                  <a:gd name="connsiteY80" fmla="*/ 1573 h 126020"/>
                  <a:gd name="connsiteX81" fmla="*/ 54499 w 124017"/>
                  <a:gd name="connsiteY81" fmla="*/ 1716 h 126020"/>
                  <a:gd name="connsiteX82" fmla="*/ 54070 w 124017"/>
                  <a:gd name="connsiteY82" fmla="*/ 2432 h 126020"/>
                  <a:gd name="connsiteX83" fmla="*/ 53498 w 124017"/>
                  <a:gd name="connsiteY83" fmla="*/ 2575 h 126020"/>
                  <a:gd name="connsiteX84" fmla="*/ 52497 w 124017"/>
                  <a:gd name="connsiteY84" fmla="*/ 143 h 126020"/>
                  <a:gd name="connsiteX85" fmla="*/ 52068 w 124017"/>
                  <a:gd name="connsiteY85" fmla="*/ 0 h 126020"/>
                  <a:gd name="connsiteX86" fmla="*/ 51352 w 124017"/>
                  <a:gd name="connsiteY86" fmla="*/ 572 h 126020"/>
                  <a:gd name="connsiteX87" fmla="*/ 43628 w 124017"/>
                  <a:gd name="connsiteY87" fmla="*/ 3290 h 126020"/>
                  <a:gd name="connsiteX88" fmla="*/ 43199 w 124017"/>
                  <a:gd name="connsiteY88" fmla="*/ 2146 h 126020"/>
                  <a:gd name="connsiteX89" fmla="*/ 42627 w 124017"/>
                  <a:gd name="connsiteY89" fmla="*/ 1001 h 126020"/>
                  <a:gd name="connsiteX90" fmla="*/ 41053 w 124017"/>
                  <a:gd name="connsiteY90" fmla="*/ 572 h 126020"/>
                  <a:gd name="connsiteX91" fmla="*/ 38478 w 124017"/>
                  <a:gd name="connsiteY91" fmla="*/ 1431 h 126020"/>
                  <a:gd name="connsiteX92" fmla="*/ 36905 w 124017"/>
                  <a:gd name="connsiteY92" fmla="*/ 1573 h 126020"/>
                  <a:gd name="connsiteX93" fmla="*/ 36905 w 124017"/>
                  <a:gd name="connsiteY93" fmla="*/ 2575 h 126020"/>
                  <a:gd name="connsiteX94" fmla="*/ 36046 w 124017"/>
                  <a:gd name="connsiteY94" fmla="*/ 6866 h 126020"/>
                  <a:gd name="connsiteX95" fmla="*/ 34616 w 124017"/>
                  <a:gd name="connsiteY95" fmla="*/ 10585 h 126020"/>
                  <a:gd name="connsiteX96" fmla="*/ 33758 w 124017"/>
                  <a:gd name="connsiteY96" fmla="*/ 11443 h 126020"/>
                  <a:gd name="connsiteX97" fmla="*/ 29896 w 124017"/>
                  <a:gd name="connsiteY97" fmla="*/ 12445 h 126020"/>
                  <a:gd name="connsiteX98" fmla="*/ 28322 w 124017"/>
                  <a:gd name="connsiteY98" fmla="*/ 14018 h 126020"/>
                  <a:gd name="connsiteX99" fmla="*/ 26892 w 124017"/>
                  <a:gd name="connsiteY99" fmla="*/ 19311 h 126020"/>
                  <a:gd name="connsiteX100" fmla="*/ 26034 w 124017"/>
                  <a:gd name="connsiteY100" fmla="*/ 23459 h 126020"/>
                  <a:gd name="connsiteX101" fmla="*/ 24603 w 124017"/>
                  <a:gd name="connsiteY101" fmla="*/ 24174 h 126020"/>
                  <a:gd name="connsiteX102" fmla="*/ 19025 w 124017"/>
                  <a:gd name="connsiteY102" fmla="*/ 30182 h 126020"/>
                  <a:gd name="connsiteX103" fmla="*/ 15306 w 124017"/>
                  <a:gd name="connsiteY103" fmla="*/ 32471 h 126020"/>
                  <a:gd name="connsiteX104" fmla="*/ 12731 w 124017"/>
                  <a:gd name="connsiteY104" fmla="*/ 34330 h 126020"/>
                  <a:gd name="connsiteX105" fmla="*/ 10299 w 124017"/>
                  <a:gd name="connsiteY105" fmla="*/ 36905 h 126020"/>
                  <a:gd name="connsiteX106" fmla="*/ 7295 w 124017"/>
                  <a:gd name="connsiteY106" fmla="*/ 39337 h 126020"/>
                  <a:gd name="connsiteX107" fmla="*/ 4005 w 124017"/>
                  <a:gd name="connsiteY107" fmla="*/ 43485 h 126020"/>
                  <a:gd name="connsiteX108" fmla="*/ 1574 w 124017"/>
                  <a:gd name="connsiteY108" fmla="*/ 47919 h 126020"/>
                  <a:gd name="connsiteX109" fmla="*/ 0 w 124017"/>
                  <a:gd name="connsiteY109" fmla="*/ 49207 h 126020"/>
                  <a:gd name="connsiteX110" fmla="*/ 6580 w 124017"/>
                  <a:gd name="connsiteY110" fmla="*/ 55786 h 126020"/>
                  <a:gd name="connsiteX111" fmla="*/ 15162 w 124017"/>
                  <a:gd name="connsiteY111" fmla="*/ 59791 h 126020"/>
                  <a:gd name="connsiteX112" fmla="*/ 19883 w 124017"/>
                  <a:gd name="connsiteY112" fmla="*/ 62509 h 126020"/>
                  <a:gd name="connsiteX113" fmla="*/ 21742 w 124017"/>
                  <a:gd name="connsiteY113" fmla="*/ 67230 h 126020"/>
                  <a:gd name="connsiteX114" fmla="*/ 24174 w 124017"/>
                  <a:gd name="connsiteY114" fmla="*/ 68660 h 126020"/>
                  <a:gd name="connsiteX115" fmla="*/ 27464 w 124017"/>
                  <a:gd name="connsiteY115" fmla="*/ 70091 h 126020"/>
                  <a:gd name="connsiteX116" fmla="*/ 32900 w 124017"/>
                  <a:gd name="connsiteY116" fmla="*/ 71521 h 126020"/>
                  <a:gd name="connsiteX117" fmla="*/ 37191 w 124017"/>
                  <a:gd name="connsiteY117" fmla="*/ 74239 h 126020"/>
                  <a:gd name="connsiteX118" fmla="*/ 55930 w 124017"/>
                  <a:gd name="connsiteY118" fmla="*/ 90975 h 126020"/>
                  <a:gd name="connsiteX119" fmla="*/ 64369 w 124017"/>
                  <a:gd name="connsiteY119" fmla="*/ 99414 h 126020"/>
                  <a:gd name="connsiteX120" fmla="*/ 71664 w 124017"/>
                  <a:gd name="connsiteY120" fmla="*/ 104993 h 126020"/>
                  <a:gd name="connsiteX121" fmla="*/ 98127 w 124017"/>
                  <a:gd name="connsiteY121" fmla="*/ 118868 h 126020"/>
                  <a:gd name="connsiteX122" fmla="*/ 105994 w 124017"/>
                  <a:gd name="connsiteY122" fmla="*/ 121300 h 126020"/>
                  <a:gd name="connsiteX123" fmla="*/ 116150 w 124017"/>
                  <a:gd name="connsiteY123" fmla="*/ 125591 h 126020"/>
                  <a:gd name="connsiteX124" fmla="*/ 119583 w 124017"/>
                  <a:gd name="connsiteY124" fmla="*/ 126020 h 126020"/>
                  <a:gd name="connsiteX125" fmla="*/ 118868 w 124017"/>
                  <a:gd name="connsiteY125" fmla="*/ 125019 h 126020"/>
                  <a:gd name="connsiteX126" fmla="*/ 118725 w 124017"/>
                  <a:gd name="connsiteY126" fmla="*/ 119440 h 126020"/>
                  <a:gd name="connsiteX127" fmla="*/ 118296 w 124017"/>
                  <a:gd name="connsiteY127" fmla="*/ 112002 h 126020"/>
                  <a:gd name="connsiteX128" fmla="*/ 118439 w 124017"/>
                  <a:gd name="connsiteY128" fmla="*/ 109141 h 126020"/>
                  <a:gd name="connsiteX129" fmla="*/ 118868 w 124017"/>
                  <a:gd name="connsiteY129" fmla="*/ 106423 h 126020"/>
                  <a:gd name="connsiteX130" fmla="*/ 118868 w 124017"/>
                  <a:gd name="connsiteY130" fmla="*/ 104135 h 126020"/>
                  <a:gd name="connsiteX131" fmla="*/ 120728 w 124017"/>
                  <a:gd name="connsiteY131" fmla="*/ 103276 h 126020"/>
                  <a:gd name="connsiteX132" fmla="*/ 121157 w 124017"/>
                  <a:gd name="connsiteY132" fmla="*/ 102418 h 126020"/>
                  <a:gd name="connsiteX133" fmla="*/ 121443 w 124017"/>
                  <a:gd name="connsiteY133" fmla="*/ 99414 h 126020"/>
                  <a:gd name="connsiteX134" fmla="*/ 123159 w 124017"/>
                  <a:gd name="connsiteY134" fmla="*/ 96840 h 126020"/>
                  <a:gd name="connsiteX135" fmla="*/ 123159 w 124017"/>
                  <a:gd name="connsiteY135" fmla="*/ 92262 h 126020"/>
                  <a:gd name="connsiteX136" fmla="*/ 123589 w 124017"/>
                  <a:gd name="connsiteY136" fmla="*/ 91261 h 126020"/>
                  <a:gd name="connsiteX137" fmla="*/ 124018 w 124017"/>
                  <a:gd name="connsiteY137" fmla="*/ 89973 h 12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24017" h="126020">
                    <a:moveTo>
                      <a:pt x="123302" y="86970"/>
                    </a:moveTo>
                    <a:lnTo>
                      <a:pt x="122444" y="81248"/>
                    </a:lnTo>
                    <a:lnTo>
                      <a:pt x="121872" y="80962"/>
                    </a:lnTo>
                    <a:lnTo>
                      <a:pt x="121586" y="81105"/>
                    </a:lnTo>
                    <a:lnTo>
                      <a:pt x="120584" y="81248"/>
                    </a:lnTo>
                    <a:lnTo>
                      <a:pt x="116866" y="79245"/>
                    </a:lnTo>
                    <a:lnTo>
                      <a:pt x="114005" y="78959"/>
                    </a:lnTo>
                    <a:lnTo>
                      <a:pt x="112002" y="77243"/>
                    </a:lnTo>
                    <a:lnTo>
                      <a:pt x="111859" y="75383"/>
                    </a:lnTo>
                    <a:lnTo>
                      <a:pt x="111001" y="74239"/>
                    </a:lnTo>
                    <a:lnTo>
                      <a:pt x="110285" y="71950"/>
                    </a:lnTo>
                    <a:lnTo>
                      <a:pt x="109284" y="69376"/>
                    </a:lnTo>
                    <a:lnTo>
                      <a:pt x="106423" y="67945"/>
                    </a:lnTo>
                    <a:lnTo>
                      <a:pt x="103849" y="67516"/>
                    </a:lnTo>
                    <a:lnTo>
                      <a:pt x="101989" y="67802"/>
                    </a:lnTo>
                    <a:lnTo>
                      <a:pt x="99700" y="67802"/>
                    </a:lnTo>
                    <a:lnTo>
                      <a:pt x="97268" y="66944"/>
                    </a:lnTo>
                    <a:lnTo>
                      <a:pt x="95552" y="65942"/>
                    </a:lnTo>
                    <a:lnTo>
                      <a:pt x="93836" y="64083"/>
                    </a:lnTo>
                    <a:lnTo>
                      <a:pt x="92262" y="62653"/>
                    </a:lnTo>
                    <a:lnTo>
                      <a:pt x="91118" y="62795"/>
                    </a:lnTo>
                    <a:lnTo>
                      <a:pt x="89545" y="62366"/>
                    </a:lnTo>
                    <a:lnTo>
                      <a:pt x="88114" y="61794"/>
                    </a:lnTo>
                    <a:lnTo>
                      <a:pt x="87685" y="61222"/>
                    </a:lnTo>
                    <a:lnTo>
                      <a:pt x="93836" y="55214"/>
                    </a:lnTo>
                    <a:lnTo>
                      <a:pt x="95838" y="52353"/>
                    </a:lnTo>
                    <a:lnTo>
                      <a:pt x="96124" y="50637"/>
                    </a:lnTo>
                    <a:lnTo>
                      <a:pt x="96124" y="48777"/>
                    </a:lnTo>
                    <a:lnTo>
                      <a:pt x="96839" y="46918"/>
                    </a:lnTo>
                    <a:lnTo>
                      <a:pt x="96983" y="44200"/>
                    </a:lnTo>
                    <a:lnTo>
                      <a:pt x="93550" y="34044"/>
                    </a:lnTo>
                    <a:lnTo>
                      <a:pt x="92691" y="30754"/>
                    </a:lnTo>
                    <a:lnTo>
                      <a:pt x="91833" y="29896"/>
                    </a:lnTo>
                    <a:lnTo>
                      <a:pt x="91261" y="29610"/>
                    </a:lnTo>
                    <a:lnTo>
                      <a:pt x="90116" y="28751"/>
                    </a:lnTo>
                    <a:lnTo>
                      <a:pt x="88829" y="27607"/>
                    </a:lnTo>
                    <a:lnTo>
                      <a:pt x="88400" y="26034"/>
                    </a:lnTo>
                    <a:lnTo>
                      <a:pt x="87542" y="25604"/>
                    </a:lnTo>
                    <a:lnTo>
                      <a:pt x="85968" y="25604"/>
                    </a:lnTo>
                    <a:lnTo>
                      <a:pt x="84538" y="26463"/>
                    </a:lnTo>
                    <a:lnTo>
                      <a:pt x="83823" y="28179"/>
                    </a:lnTo>
                    <a:lnTo>
                      <a:pt x="83823" y="30039"/>
                    </a:lnTo>
                    <a:lnTo>
                      <a:pt x="83537" y="31469"/>
                    </a:lnTo>
                    <a:lnTo>
                      <a:pt x="82678" y="32327"/>
                    </a:lnTo>
                    <a:lnTo>
                      <a:pt x="80962" y="34616"/>
                    </a:lnTo>
                    <a:lnTo>
                      <a:pt x="80104" y="36619"/>
                    </a:lnTo>
                    <a:lnTo>
                      <a:pt x="79102" y="38478"/>
                    </a:lnTo>
                    <a:lnTo>
                      <a:pt x="77529" y="38335"/>
                    </a:lnTo>
                    <a:lnTo>
                      <a:pt x="76957" y="38049"/>
                    </a:lnTo>
                    <a:lnTo>
                      <a:pt x="76384" y="38621"/>
                    </a:lnTo>
                    <a:lnTo>
                      <a:pt x="74096" y="39623"/>
                    </a:lnTo>
                    <a:lnTo>
                      <a:pt x="72093" y="39909"/>
                    </a:lnTo>
                    <a:lnTo>
                      <a:pt x="71664" y="38907"/>
                    </a:lnTo>
                    <a:lnTo>
                      <a:pt x="70520" y="38049"/>
                    </a:lnTo>
                    <a:lnTo>
                      <a:pt x="69232" y="36333"/>
                    </a:lnTo>
                    <a:lnTo>
                      <a:pt x="67802" y="35045"/>
                    </a:lnTo>
                    <a:lnTo>
                      <a:pt x="64941" y="34044"/>
                    </a:lnTo>
                    <a:lnTo>
                      <a:pt x="63940" y="34473"/>
                    </a:lnTo>
                    <a:lnTo>
                      <a:pt x="62509" y="34330"/>
                    </a:lnTo>
                    <a:lnTo>
                      <a:pt x="61651" y="33901"/>
                    </a:lnTo>
                    <a:lnTo>
                      <a:pt x="61794" y="33043"/>
                    </a:lnTo>
                    <a:lnTo>
                      <a:pt x="63225" y="31040"/>
                    </a:lnTo>
                    <a:lnTo>
                      <a:pt x="64083" y="29180"/>
                    </a:lnTo>
                    <a:lnTo>
                      <a:pt x="64512" y="27178"/>
                    </a:lnTo>
                    <a:lnTo>
                      <a:pt x="64512" y="25175"/>
                    </a:lnTo>
                    <a:lnTo>
                      <a:pt x="63797" y="22457"/>
                    </a:lnTo>
                    <a:lnTo>
                      <a:pt x="62509" y="20312"/>
                    </a:lnTo>
                    <a:lnTo>
                      <a:pt x="62223" y="19025"/>
                    </a:lnTo>
                    <a:lnTo>
                      <a:pt x="62367" y="17165"/>
                    </a:lnTo>
                    <a:lnTo>
                      <a:pt x="62080" y="15592"/>
                    </a:lnTo>
                    <a:lnTo>
                      <a:pt x="61651" y="14590"/>
                    </a:lnTo>
                    <a:lnTo>
                      <a:pt x="61508" y="13017"/>
                    </a:lnTo>
                    <a:lnTo>
                      <a:pt x="61079" y="11443"/>
                    </a:lnTo>
                    <a:lnTo>
                      <a:pt x="60364" y="10871"/>
                    </a:lnTo>
                    <a:lnTo>
                      <a:pt x="59935" y="8439"/>
                    </a:lnTo>
                    <a:lnTo>
                      <a:pt x="60078" y="5722"/>
                    </a:lnTo>
                    <a:lnTo>
                      <a:pt x="58933" y="4863"/>
                    </a:lnTo>
                    <a:lnTo>
                      <a:pt x="57217" y="4148"/>
                    </a:lnTo>
                    <a:lnTo>
                      <a:pt x="56359" y="3004"/>
                    </a:lnTo>
                    <a:lnTo>
                      <a:pt x="55644" y="2003"/>
                    </a:lnTo>
                    <a:lnTo>
                      <a:pt x="55071" y="1573"/>
                    </a:lnTo>
                    <a:lnTo>
                      <a:pt x="54499" y="1716"/>
                    </a:lnTo>
                    <a:lnTo>
                      <a:pt x="54070" y="2432"/>
                    </a:lnTo>
                    <a:lnTo>
                      <a:pt x="53498" y="2575"/>
                    </a:lnTo>
                    <a:lnTo>
                      <a:pt x="52497" y="143"/>
                    </a:lnTo>
                    <a:lnTo>
                      <a:pt x="52068" y="0"/>
                    </a:lnTo>
                    <a:lnTo>
                      <a:pt x="51352" y="572"/>
                    </a:lnTo>
                    <a:lnTo>
                      <a:pt x="43628" y="3290"/>
                    </a:lnTo>
                    <a:lnTo>
                      <a:pt x="43199" y="2146"/>
                    </a:lnTo>
                    <a:lnTo>
                      <a:pt x="42627" y="1001"/>
                    </a:lnTo>
                    <a:lnTo>
                      <a:pt x="41053" y="572"/>
                    </a:lnTo>
                    <a:lnTo>
                      <a:pt x="38478" y="1431"/>
                    </a:lnTo>
                    <a:lnTo>
                      <a:pt x="36905" y="1573"/>
                    </a:lnTo>
                    <a:lnTo>
                      <a:pt x="36905" y="2575"/>
                    </a:lnTo>
                    <a:lnTo>
                      <a:pt x="36046" y="6866"/>
                    </a:lnTo>
                    <a:lnTo>
                      <a:pt x="34616" y="10585"/>
                    </a:lnTo>
                    <a:lnTo>
                      <a:pt x="33758" y="11443"/>
                    </a:lnTo>
                    <a:lnTo>
                      <a:pt x="29896" y="12445"/>
                    </a:lnTo>
                    <a:lnTo>
                      <a:pt x="28322" y="14018"/>
                    </a:lnTo>
                    <a:lnTo>
                      <a:pt x="26892" y="19311"/>
                    </a:lnTo>
                    <a:lnTo>
                      <a:pt x="26034" y="23459"/>
                    </a:lnTo>
                    <a:lnTo>
                      <a:pt x="24603" y="24174"/>
                    </a:lnTo>
                    <a:lnTo>
                      <a:pt x="19025" y="30182"/>
                    </a:lnTo>
                    <a:lnTo>
                      <a:pt x="15306" y="32471"/>
                    </a:lnTo>
                    <a:lnTo>
                      <a:pt x="12731" y="34330"/>
                    </a:lnTo>
                    <a:lnTo>
                      <a:pt x="10299" y="36905"/>
                    </a:lnTo>
                    <a:lnTo>
                      <a:pt x="7295" y="39337"/>
                    </a:lnTo>
                    <a:lnTo>
                      <a:pt x="4005" y="43485"/>
                    </a:lnTo>
                    <a:lnTo>
                      <a:pt x="1574" y="47919"/>
                    </a:lnTo>
                    <a:lnTo>
                      <a:pt x="0" y="49207"/>
                    </a:lnTo>
                    <a:lnTo>
                      <a:pt x="6580" y="55786"/>
                    </a:lnTo>
                    <a:lnTo>
                      <a:pt x="15162" y="59791"/>
                    </a:lnTo>
                    <a:lnTo>
                      <a:pt x="19883" y="62509"/>
                    </a:lnTo>
                    <a:lnTo>
                      <a:pt x="21742" y="67230"/>
                    </a:lnTo>
                    <a:lnTo>
                      <a:pt x="24174" y="68660"/>
                    </a:lnTo>
                    <a:lnTo>
                      <a:pt x="27464" y="70091"/>
                    </a:lnTo>
                    <a:lnTo>
                      <a:pt x="32900" y="71521"/>
                    </a:lnTo>
                    <a:lnTo>
                      <a:pt x="37191" y="74239"/>
                    </a:lnTo>
                    <a:lnTo>
                      <a:pt x="55930" y="90975"/>
                    </a:lnTo>
                    <a:lnTo>
                      <a:pt x="64369" y="99414"/>
                    </a:lnTo>
                    <a:lnTo>
                      <a:pt x="71664" y="104993"/>
                    </a:lnTo>
                    <a:lnTo>
                      <a:pt x="98127" y="118868"/>
                    </a:lnTo>
                    <a:lnTo>
                      <a:pt x="105994" y="121300"/>
                    </a:lnTo>
                    <a:lnTo>
                      <a:pt x="116150" y="125591"/>
                    </a:lnTo>
                    <a:lnTo>
                      <a:pt x="119583" y="126020"/>
                    </a:lnTo>
                    <a:lnTo>
                      <a:pt x="118868" y="125019"/>
                    </a:lnTo>
                    <a:lnTo>
                      <a:pt x="118725" y="119440"/>
                    </a:lnTo>
                    <a:lnTo>
                      <a:pt x="118296" y="112002"/>
                    </a:lnTo>
                    <a:lnTo>
                      <a:pt x="118439" y="109141"/>
                    </a:lnTo>
                    <a:lnTo>
                      <a:pt x="118868" y="106423"/>
                    </a:lnTo>
                    <a:lnTo>
                      <a:pt x="118868" y="104135"/>
                    </a:lnTo>
                    <a:lnTo>
                      <a:pt x="120728" y="103276"/>
                    </a:lnTo>
                    <a:lnTo>
                      <a:pt x="121157" y="102418"/>
                    </a:lnTo>
                    <a:lnTo>
                      <a:pt x="121443" y="99414"/>
                    </a:lnTo>
                    <a:lnTo>
                      <a:pt x="123159" y="96840"/>
                    </a:lnTo>
                    <a:lnTo>
                      <a:pt x="123159" y="92262"/>
                    </a:lnTo>
                    <a:lnTo>
                      <a:pt x="123589" y="91261"/>
                    </a:lnTo>
                    <a:lnTo>
                      <a:pt x="124018" y="8997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3" name="Freeform: Shape 482">
                <a:extLst>
                  <a:ext uri="{FF2B5EF4-FFF2-40B4-BE49-F238E27FC236}">
                    <a16:creationId xmlns:a16="http://schemas.microsoft.com/office/drawing/2014/main" id="{69644EE8-906D-DDD8-6611-9A7494211E97}"/>
                  </a:ext>
                  <a:ext uri="{C183D7F6-B498-43B3-948B-1728B52AA6E4}">
                    <adec:decorative xmlns:adec="http://schemas.microsoft.com/office/drawing/2017/decorative" val="1"/>
                  </a:ext>
                </a:extLst>
              </p:cNvPr>
              <p:cNvSpPr/>
              <p:nvPr/>
            </p:nvSpPr>
            <p:spPr>
              <a:xfrm>
                <a:off x="8402511" y="4256958"/>
                <a:ext cx="65513" cy="116722"/>
              </a:xfrm>
              <a:custGeom>
                <a:avLst/>
                <a:gdLst>
                  <a:gd name="connsiteX0" fmla="*/ 3004 w 65513"/>
                  <a:gd name="connsiteY0" fmla="*/ 23745 h 116722"/>
                  <a:gd name="connsiteX1" fmla="*/ 5436 w 65513"/>
                  <a:gd name="connsiteY1" fmla="*/ 25319 h 116722"/>
                  <a:gd name="connsiteX2" fmla="*/ 4577 w 65513"/>
                  <a:gd name="connsiteY2" fmla="*/ 23030 h 116722"/>
                  <a:gd name="connsiteX3" fmla="*/ 4148 w 65513"/>
                  <a:gd name="connsiteY3" fmla="*/ 22601 h 116722"/>
                  <a:gd name="connsiteX4" fmla="*/ 715 w 65513"/>
                  <a:gd name="connsiteY4" fmla="*/ 21456 h 116722"/>
                  <a:gd name="connsiteX5" fmla="*/ 1287 w 65513"/>
                  <a:gd name="connsiteY5" fmla="*/ 22458 h 116722"/>
                  <a:gd name="connsiteX6" fmla="*/ 3004 w 65513"/>
                  <a:gd name="connsiteY6" fmla="*/ 23745 h 116722"/>
                  <a:gd name="connsiteX7" fmla="*/ 5579 w 65513"/>
                  <a:gd name="connsiteY7" fmla="*/ 5722 h 116722"/>
                  <a:gd name="connsiteX8" fmla="*/ 7438 w 65513"/>
                  <a:gd name="connsiteY8" fmla="*/ 5436 h 116722"/>
                  <a:gd name="connsiteX9" fmla="*/ 5722 w 65513"/>
                  <a:gd name="connsiteY9" fmla="*/ 4005 h 116722"/>
                  <a:gd name="connsiteX10" fmla="*/ 5006 w 65513"/>
                  <a:gd name="connsiteY10" fmla="*/ 2146 h 116722"/>
                  <a:gd name="connsiteX11" fmla="*/ 4577 w 65513"/>
                  <a:gd name="connsiteY11" fmla="*/ 2003 h 116722"/>
                  <a:gd name="connsiteX12" fmla="*/ 4148 w 65513"/>
                  <a:gd name="connsiteY12" fmla="*/ 2289 h 116722"/>
                  <a:gd name="connsiteX13" fmla="*/ 3719 w 65513"/>
                  <a:gd name="connsiteY13" fmla="*/ 2861 h 116722"/>
                  <a:gd name="connsiteX14" fmla="*/ 4005 w 65513"/>
                  <a:gd name="connsiteY14" fmla="*/ 3719 h 116722"/>
                  <a:gd name="connsiteX15" fmla="*/ 5579 w 65513"/>
                  <a:gd name="connsiteY15" fmla="*/ 5722 h 116722"/>
                  <a:gd name="connsiteX16" fmla="*/ 64941 w 65513"/>
                  <a:gd name="connsiteY16" fmla="*/ 76241 h 116722"/>
                  <a:gd name="connsiteX17" fmla="*/ 63654 w 65513"/>
                  <a:gd name="connsiteY17" fmla="*/ 71950 h 116722"/>
                  <a:gd name="connsiteX18" fmla="*/ 62653 w 65513"/>
                  <a:gd name="connsiteY18" fmla="*/ 70806 h 116722"/>
                  <a:gd name="connsiteX19" fmla="*/ 60507 w 65513"/>
                  <a:gd name="connsiteY19" fmla="*/ 65942 h 116722"/>
                  <a:gd name="connsiteX20" fmla="*/ 59220 w 65513"/>
                  <a:gd name="connsiteY20" fmla="*/ 64083 h 116722"/>
                  <a:gd name="connsiteX21" fmla="*/ 59076 w 65513"/>
                  <a:gd name="connsiteY21" fmla="*/ 63225 h 116722"/>
                  <a:gd name="connsiteX22" fmla="*/ 59220 w 65513"/>
                  <a:gd name="connsiteY22" fmla="*/ 62366 h 116722"/>
                  <a:gd name="connsiteX23" fmla="*/ 58790 w 65513"/>
                  <a:gd name="connsiteY23" fmla="*/ 61079 h 116722"/>
                  <a:gd name="connsiteX24" fmla="*/ 51924 w 65513"/>
                  <a:gd name="connsiteY24" fmla="*/ 50923 h 116722"/>
                  <a:gd name="connsiteX25" fmla="*/ 51495 w 65513"/>
                  <a:gd name="connsiteY25" fmla="*/ 50065 h 116722"/>
                  <a:gd name="connsiteX26" fmla="*/ 51495 w 65513"/>
                  <a:gd name="connsiteY26" fmla="*/ 48062 h 116722"/>
                  <a:gd name="connsiteX27" fmla="*/ 50065 w 65513"/>
                  <a:gd name="connsiteY27" fmla="*/ 41482 h 116722"/>
                  <a:gd name="connsiteX28" fmla="*/ 48920 w 65513"/>
                  <a:gd name="connsiteY28" fmla="*/ 40195 h 116722"/>
                  <a:gd name="connsiteX29" fmla="*/ 47061 w 65513"/>
                  <a:gd name="connsiteY29" fmla="*/ 39909 h 116722"/>
                  <a:gd name="connsiteX30" fmla="*/ 45630 w 65513"/>
                  <a:gd name="connsiteY30" fmla="*/ 39194 h 116722"/>
                  <a:gd name="connsiteX31" fmla="*/ 45344 w 65513"/>
                  <a:gd name="connsiteY31" fmla="*/ 37906 h 116722"/>
                  <a:gd name="connsiteX32" fmla="*/ 45487 w 65513"/>
                  <a:gd name="connsiteY32" fmla="*/ 36190 h 116722"/>
                  <a:gd name="connsiteX33" fmla="*/ 44915 w 65513"/>
                  <a:gd name="connsiteY33" fmla="*/ 34616 h 116722"/>
                  <a:gd name="connsiteX34" fmla="*/ 39480 w 65513"/>
                  <a:gd name="connsiteY34" fmla="*/ 26463 h 116722"/>
                  <a:gd name="connsiteX35" fmla="*/ 38335 w 65513"/>
                  <a:gd name="connsiteY35" fmla="*/ 25748 h 116722"/>
                  <a:gd name="connsiteX36" fmla="*/ 37047 w 65513"/>
                  <a:gd name="connsiteY36" fmla="*/ 25319 h 116722"/>
                  <a:gd name="connsiteX37" fmla="*/ 36332 w 65513"/>
                  <a:gd name="connsiteY37" fmla="*/ 23745 h 116722"/>
                  <a:gd name="connsiteX38" fmla="*/ 35761 w 65513"/>
                  <a:gd name="connsiteY38" fmla="*/ 21885 h 116722"/>
                  <a:gd name="connsiteX39" fmla="*/ 30325 w 65513"/>
                  <a:gd name="connsiteY39" fmla="*/ 13446 h 116722"/>
                  <a:gd name="connsiteX40" fmla="*/ 20169 w 65513"/>
                  <a:gd name="connsiteY40" fmla="*/ 5150 h 116722"/>
                  <a:gd name="connsiteX41" fmla="*/ 16450 w 65513"/>
                  <a:gd name="connsiteY41" fmla="*/ 429 h 116722"/>
                  <a:gd name="connsiteX42" fmla="*/ 14304 w 65513"/>
                  <a:gd name="connsiteY42" fmla="*/ 0 h 116722"/>
                  <a:gd name="connsiteX43" fmla="*/ 11157 w 65513"/>
                  <a:gd name="connsiteY43" fmla="*/ 143 h 116722"/>
                  <a:gd name="connsiteX44" fmla="*/ 8297 w 65513"/>
                  <a:gd name="connsiteY44" fmla="*/ 0 h 116722"/>
                  <a:gd name="connsiteX45" fmla="*/ 7867 w 65513"/>
                  <a:gd name="connsiteY45" fmla="*/ 572 h 116722"/>
                  <a:gd name="connsiteX46" fmla="*/ 7438 w 65513"/>
                  <a:gd name="connsiteY46" fmla="*/ 2146 h 116722"/>
                  <a:gd name="connsiteX47" fmla="*/ 8154 w 65513"/>
                  <a:gd name="connsiteY47" fmla="*/ 3433 h 116722"/>
                  <a:gd name="connsiteX48" fmla="*/ 10156 w 65513"/>
                  <a:gd name="connsiteY48" fmla="*/ 4863 h 116722"/>
                  <a:gd name="connsiteX49" fmla="*/ 16593 w 65513"/>
                  <a:gd name="connsiteY49" fmla="*/ 6008 h 116722"/>
                  <a:gd name="connsiteX50" fmla="*/ 20455 w 65513"/>
                  <a:gd name="connsiteY50" fmla="*/ 7867 h 116722"/>
                  <a:gd name="connsiteX51" fmla="*/ 21743 w 65513"/>
                  <a:gd name="connsiteY51" fmla="*/ 9870 h 116722"/>
                  <a:gd name="connsiteX52" fmla="*/ 19883 w 65513"/>
                  <a:gd name="connsiteY52" fmla="*/ 9870 h 116722"/>
                  <a:gd name="connsiteX53" fmla="*/ 18309 w 65513"/>
                  <a:gd name="connsiteY53" fmla="*/ 10299 h 116722"/>
                  <a:gd name="connsiteX54" fmla="*/ 16450 w 65513"/>
                  <a:gd name="connsiteY54" fmla="*/ 9441 h 116722"/>
                  <a:gd name="connsiteX55" fmla="*/ 14591 w 65513"/>
                  <a:gd name="connsiteY55" fmla="*/ 8154 h 116722"/>
                  <a:gd name="connsiteX56" fmla="*/ 11300 w 65513"/>
                  <a:gd name="connsiteY56" fmla="*/ 7009 h 116722"/>
                  <a:gd name="connsiteX57" fmla="*/ 12015 w 65513"/>
                  <a:gd name="connsiteY57" fmla="*/ 10728 h 116722"/>
                  <a:gd name="connsiteX58" fmla="*/ 12301 w 65513"/>
                  <a:gd name="connsiteY58" fmla="*/ 14590 h 116722"/>
                  <a:gd name="connsiteX59" fmla="*/ 11730 w 65513"/>
                  <a:gd name="connsiteY59" fmla="*/ 18166 h 116722"/>
                  <a:gd name="connsiteX60" fmla="*/ 10728 w 65513"/>
                  <a:gd name="connsiteY60" fmla="*/ 21599 h 116722"/>
                  <a:gd name="connsiteX61" fmla="*/ 6580 w 65513"/>
                  <a:gd name="connsiteY61" fmla="*/ 27607 h 116722"/>
                  <a:gd name="connsiteX62" fmla="*/ 6580 w 65513"/>
                  <a:gd name="connsiteY62" fmla="*/ 29181 h 116722"/>
                  <a:gd name="connsiteX63" fmla="*/ 7009 w 65513"/>
                  <a:gd name="connsiteY63" fmla="*/ 32327 h 116722"/>
                  <a:gd name="connsiteX64" fmla="*/ 7009 w 65513"/>
                  <a:gd name="connsiteY64" fmla="*/ 33758 h 116722"/>
                  <a:gd name="connsiteX65" fmla="*/ 4291 w 65513"/>
                  <a:gd name="connsiteY65" fmla="*/ 42197 h 116722"/>
                  <a:gd name="connsiteX66" fmla="*/ 3719 w 65513"/>
                  <a:gd name="connsiteY66" fmla="*/ 45488 h 116722"/>
                  <a:gd name="connsiteX67" fmla="*/ 3004 w 65513"/>
                  <a:gd name="connsiteY67" fmla="*/ 53212 h 116722"/>
                  <a:gd name="connsiteX68" fmla="*/ 2288 w 65513"/>
                  <a:gd name="connsiteY68" fmla="*/ 54213 h 116722"/>
                  <a:gd name="connsiteX69" fmla="*/ 1287 w 65513"/>
                  <a:gd name="connsiteY69" fmla="*/ 53355 h 116722"/>
                  <a:gd name="connsiteX70" fmla="*/ 1287 w 65513"/>
                  <a:gd name="connsiteY70" fmla="*/ 45917 h 116722"/>
                  <a:gd name="connsiteX71" fmla="*/ 143 w 65513"/>
                  <a:gd name="connsiteY71" fmla="*/ 49349 h 116722"/>
                  <a:gd name="connsiteX72" fmla="*/ 0 w 65513"/>
                  <a:gd name="connsiteY72" fmla="*/ 52926 h 116722"/>
                  <a:gd name="connsiteX73" fmla="*/ 1573 w 65513"/>
                  <a:gd name="connsiteY73" fmla="*/ 61079 h 116722"/>
                  <a:gd name="connsiteX74" fmla="*/ 2575 w 65513"/>
                  <a:gd name="connsiteY74" fmla="*/ 67516 h 116722"/>
                  <a:gd name="connsiteX75" fmla="*/ 4577 w 65513"/>
                  <a:gd name="connsiteY75" fmla="*/ 90260 h 116722"/>
                  <a:gd name="connsiteX76" fmla="*/ 7152 w 65513"/>
                  <a:gd name="connsiteY76" fmla="*/ 97698 h 116722"/>
                  <a:gd name="connsiteX77" fmla="*/ 9012 w 65513"/>
                  <a:gd name="connsiteY77" fmla="*/ 104278 h 116722"/>
                  <a:gd name="connsiteX78" fmla="*/ 11730 w 65513"/>
                  <a:gd name="connsiteY78" fmla="*/ 110571 h 116722"/>
                  <a:gd name="connsiteX79" fmla="*/ 16879 w 65513"/>
                  <a:gd name="connsiteY79" fmla="*/ 114863 h 116722"/>
                  <a:gd name="connsiteX80" fmla="*/ 23745 w 65513"/>
                  <a:gd name="connsiteY80" fmla="*/ 116722 h 116722"/>
                  <a:gd name="connsiteX81" fmla="*/ 30611 w 65513"/>
                  <a:gd name="connsiteY81" fmla="*/ 115864 h 116722"/>
                  <a:gd name="connsiteX82" fmla="*/ 38049 w 65513"/>
                  <a:gd name="connsiteY82" fmla="*/ 112574 h 116722"/>
                  <a:gd name="connsiteX83" fmla="*/ 48205 w 65513"/>
                  <a:gd name="connsiteY83" fmla="*/ 109141 h 116722"/>
                  <a:gd name="connsiteX84" fmla="*/ 50493 w 65513"/>
                  <a:gd name="connsiteY84" fmla="*/ 107997 h 116722"/>
                  <a:gd name="connsiteX85" fmla="*/ 58218 w 65513"/>
                  <a:gd name="connsiteY85" fmla="*/ 102418 h 116722"/>
                  <a:gd name="connsiteX86" fmla="*/ 60507 w 65513"/>
                  <a:gd name="connsiteY86" fmla="*/ 99843 h 116722"/>
                  <a:gd name="connsiteX87" fmla="*/ 62223 w 65513"/>
                  <a:gd name="connsiteY87" fmla="*/ 96696 h 116722"/>
                  <a:gd name="connsiteX88" fmla="*/ 63797 w 65513"/>
                  <a:gd name="connsiteY88" fmla="*/ 92405 h 116722"/>
                  <a:gd name="connsiteX89" fmla="*/ 65084 w 65513"/>
                  <a:gd name="connsiteY89" fmla="*/ 87971 h 116722"/>
                  <a:gd name="connsiteX90" fmla="*/ 65514 w 65513"/>
                  <a:gd name="connsiteY90" fmla="*/ 84395 h 116722"/>
                  <a:gd name="connsiteX91" fmla="*/ 64941 w 65513"/>
                  <a:gd name="connsiteY91" fmla="*/ 76241 h 11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65513" h="116722">
                    <a:moveTo>
                      <a:pt x="3004" y="23745"/>
                    </a:moveTo>
                    <a:lnTo>
                      <a:pt x="5436" y="25319"/>
                    </a:lnTo>
                    <a:lnTo>
                      <a:pt x="4577" y="23030"/>
                    </a:lnTo>
                    <a:lnTo>
                      <a:pt x="4148" y="22601"/>
                    </a:lnTo>
                    <a:lnTo>
                      <a:pt x="715" y="21456"/>
                    </a:lnTo>
                    <a:lnTo>
                      <a:pt x="1287" y="22458"/>
                    </a:lnTo>
                    <a:lnTo>
                      <a:pt x="3004" y="23745"/>
                    </a:lnTo>
                    <a:close/>
                    <a:moveTo>
                      <a:pt x="5579" y="5722"/>
                    </a:moveTo>
                    <a:lnTo>
                      <a:pt x="7438" y="5436"/>
                    </a:lnTo>
                    <a:lnTo>
                      <a:pt x="5722" y="4005"/>
                    </a:lnTo>
                    <a:lnTo>
                      <a:pt x="5006" y="2146"/>
                    </a:lnTo>
                    <a:lnTo>
                      <a:pt x="4577" y="2003"/>
                    </a:lnTo>
                    <a:lnTo>
                      <a:pt x="4148" y="2289"/>
                    </a:lnTo>
                    <a:lnTo>
                      <a:pt x="3719" y="2861"/>
                    </a:lnTo>
                    <a:lnTo>
                      <a:pt x="4005" y="3719"/>
                    </a:lnTo>
                    <a:lnTo>
                      <a:pt x="5579" y="5722"/>
                    </a:lnTo>
                    <a:close/>
                    <a:moveTo>
                      <a:pt x="64941" y="76241"/>
                    </a:moveTo>
                    <a:lnTo>
                      <a:pt x="63654" y="71950"/>
                    </a:lnTo>
                    <a:lnTo>
                      <a:pt x="62653" y="70806"/>
                    </a:lnTo>
                    <a:lnTo>
                      <a:pt x="60507" y="65942"/>
                    </a:lnTo>
                    <a:lnTo>
                      <a:pt x="59220" y="64083"/>
                    </a:lnTo>
                    <a:lnTo>
                      <a:pt x="59076" y="63225"/>
                    </a:lnTo>
                    <a:lnTo>
                      <a:pt x="59220" y="62366"/>
                    </a:lnTo>
                    <a:lnTo>
                      <a:pt x="58790" y="61079"/>
                    </a:lnTo>
                    <a:lnTo>
                      <a:pt x="51924" y="50923"/>
                    </a:lnTo>
                    <a:lnTo>
                      <a:pt x="51495" y="50065"/>
                    </a:lnTo>
                    <a:lnTo>
                      <a:pt x="51495" y="48062"/>
                    </a:lnTo>
                    <a:lnTo>
                      <a:pt x="50065" y="41482"/>
                    </a:lnTo>
                    <a:lnTo>
                      <a:pt x="48920" y="40195"/>
                    </a:lnTo>
                    <a:lnTo>
                      <a:pt x="47061" y="39909"/>
                    </a:lnTo>
                    <a:lnTo>
                      <a:pt x="45630" y="39194"/>
                    </a:lnTo>
                    <a:lnTo>
                      <a:pt x="45344" y="37906"/>
                    </a:lnTo>
                    <a:lnTo>
                      <a:pt x="45487" y="36190"/>
                    </a:lnTo>
                    <a:lnTo>
                      <a:pt x="44915" y="34616"/>
                    </a:lnTo>
                    <a:lnTo>
                      <a:pt x="39480" y="26463"/>
                    </a:lnTo>
                    <a:lnTo>
                      <a:pt x="38335" y="25748"/>
                    </a:lnTo>
                    <a:lnTo>
                      <a:pt x="37047" y="25319"/>
                    </a:lnTo>
                    <a:lnTo>
                      <a:pt x="36332" y="23745"/>
                    </a:lnTo>
                    <a:lnTo>
                      <a:pt x="35761" y="21885"/>
                    </a:lnTo>
                    <a:lnTo>
                      <a:pt x="30325" y="13446"/>
                    </a:lnTo>
                    <a:lnTo>
                      <a:pt x="20169" y="5150"/>
                    </a:lnTo>
                    <a:lnTo>
                      <a:pt x="16450" y="429"/>
                    </a:lnTo>
                    <a:lnTo>
                      <a:pt x="14304" y="0"/>
                    </a:lnTo>
                    <a:lnTo>
                      <a:pt x="11157" y="143"/>
                    </a:lnTo>
                    <a:lnTo>
                      <a:pt x="8297" y="0"/>
                    </a:lnTo>
                    <a:lnTo>
                      <a:pt x="7867" y="572"/>
                    </a:lnTo>
                    <a:lnTo>
                      <a:pt x="7438" y="2146"/>
                    </a:lnTo>
                    <a:lnTo>
                      <a:pt x="8154" y="3433"/>
                    </a:lnTo>
                    <a:lnTo>
                      <a:pt x="10156" y="4863"/>
                    </a:lnTo>
                    <a:lnTo>
                      <a:pt x="16593" y="6008"/>
                    </a:lnTo>
                    <a:lnTo>
                      <a:pt x="20455" y="7867"/>
                    </a:lnTo>
                    <a:lnTo>
                      <a:pt x="21743" y="9870"/>
                    </a:lnTo>
                    <a:lnTo>
                      <a:pt x="19883" y="9870"/>
                    </a:lnTo>
                    <a:lnTo>
                      <a:pt x="18309" y="10299"/>
                    </a:lnTo>
                    <a:lnTo>
                      <a:pt x="16450" y="9441"/>
                    </a:lnTo>
                    <a:lnTo>
                      <a:pt x="14591" y="8154"/>
                    </a:lnTo>
                    <a:lnTo>
                      <a:pt x="11300" y="7009"/>
                    </a:lnTo>
                    <a:lnTo>
                      <a:pt x="12015" y="10728"/>
                    </a:lnTo>
                    <a:lnTo>
                      <a:pt x="12301" y="14590"/>
                    </a:lnTo>
                    <a:lnTo>
                      <a:pt x="11730" y="18166"/>
                    </a:lnTo>
                    <a:lnTo>
                      <a:pt x="10728" y="21599"/>
                    </a:lnTo>
                    <a:lnTo>
                      <a:pt x="6580" y="27607"/>
                    </a:lnTo>
                    <a:lnTo>
                      <a:pt x="6580" y="29181"/>
                    </a:lnTo>
                    <a:lnTo>
                      <a:pt x="7009" y="32327"/>
                    </a:lnTo>
                    <a:lnTo>
                      <a:pt x="7009" y="33758"/>
                    </a:lnTo>
                    <a:lnTo>
                      <a:pt x="4291" y="42197"/>
                    </a:lnTo>
                    <a:lnTo>
                      <a:pt x="3719" y="45488"/>
                    </a:lnTo>
                    <a:lnTo>
                      <a:pt x="3004" y="53212"/>
                    </a:lnTo>
                    <a:lnTo>
                      <a:pt x="2288" y="54213"/>
                    </a:lnTo>
                    <a:lnTo>
                      <a:pt x="1287" y="53355"/>
                    </a:lnTo>
                    <a:lnTo>
                      <a:pt x="1287" y="45917"/>
                    </a:lnTo>
                    <a:lnTo>
                      <a:pt x="143" y="49349"/>
                    </a:lnTo>
                    <a:lnTo>
                      <a:pt x="0" y="52926"/>
                    </a:lnTo>
                    <a:lnTo>
                      <a:pt x="1573" y="61079"/>
                    </a:lnTo>
                    <a:lnTo>
                      <a:pt x="2575" y="67516"/>
                    </a:lnTo>
                    <a:lnTo>
                      <a:pt x="4577" y="90260"/>
                    </a:lnTo>
                    <a:lnTo>
                      <a:pt x="7152" y="97698"/>
                    </a:lnTo>
                    <a:lnTo>
                      <a:pt x="9012" y="104278"/>
                    </a:lnTo>
                    <a:lnTo>
                      <a:pt x="11730" y="110571"/>
                    </a:lnTo>
                    <a:lnTo>
                      <a:pt x="16879" y="114863"/>
                    </a:lnTo>
                    <a:lnTo>
                      <a:pt x="23745" y="116722"/>
                    </a:lnTo>
                    <a:lnTo>
                      <a:pt x="30611" y="115864"/>
                    </a:lnTo>
                    <a:lnTo>
                      <a:pt x="38049" y="112574"/>
                    </a:lnTo>
                    <a:lnTo>
                      <a:pt x="48205" y="109141"/>
                    </a:lnTo>
                    <a:lnTo>
                      <a:pt x="50493" y="107997"/>
                    </a:lnTo>
                    <a:lnTo>
                      <a:pt x="58218" y="102418"/>
                    </a:lnTo>
                    <a:lnTo>
                      <a:pt x="60507" y="99843"/>
                    </a:lnTo>
                    <a:lnTo>
                      <a:pt x="62223" y="96696"/>
                    </a:lnTo>
                    <a:lnTo>
                      <a:pt x="63797" y="92405"/>
                    </a:lnTo>
                    <a:lnTo>
                      <a:pt x="65084" y="87971"/>
                    </a:lnTo>
                    <a:lnTo>
                      <a:pt x="65514" y="84395"/>
                    </a:lnTo>
                    <a:lnTo>
                      <a:pt x="64941" y="7624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4" name="Freeform: Shape 483">
                <a:extLst>
                  <a:ext uri="{FF2B5EF4-FFF2-40B4-BE49-F238E27FC236}">
                    <a16:creationId xmlns:a16="http://schemas.microsoft.com/office/drawing/2014/main" id="{69CF6A81-DD8C-1CAB-B377-AAA5125C9080}"/>
                  </a:ext>
                  <a:ext uri="{C183D7F6-B498-43B3-948B-1728B52AA6E4}">
                    <adec:decorative xmlns:adec="http://schemas.microsoft.com/office/drawing/2017/decorative" val="1"/>
                  </a:ext>
                </a:extLst>
              </p:cNvPr>
              <p:cNvSpPr/>
              <p:nvPr/>
            </p:nvSpPr>
            <p:spPr>
              <a:xfrm>
                <a:off x="6281626" y="3015639"/>
                <a:ext cx="4005" cy="8153"/>
              </a:xfrm>
              <a:custGeom>
                <a:avLst/>
                <a:gdLst>
                  <a:gd name="connsiteX0" fmla="*/ 3719 w 4005"/>
                  <a:gd name="connsiteY0" fmla="*/ 5292 h 8153"/>
                  <a:gd name="connsiteX1" fmla="*/ 2718 w 4005"/>
                  <a:gd name="connsiteY1" fmla="*/ 4291 h 8153"/>
                  <a:gd name="connsiteX2" fmla="*/ 2289 w 4005"/>
                  <a:gd name="connsiteY2" fmla="*/ 3290 h 8153"/>
                  <a:gd name="connsiteX3" fmla="*/ 2146 w 4005"/>
                  <a:gd name="connsiteY3" fmla="*/ 2146 h 8153"/>
                  <a:gd name="connsiteX4" fmla="*/ 1860 w 4005"/>
                  <a:gd name="connsiteY4" fmla="*/ 1431 h 8153"/>
                  <a:gd name="connsiteX5" fmla="*/ 1717 w 4005"/>
                  <a:gd name="connsiteY5" fmla="*/ 572 h 8153"/>
                  <a:gd name="connsiteX6" fmla="*/ 1431 w 4005"/>
                  <a:gd name="connsiteY6" fmla="*/ 0 h 8153"/>
                  <a:gd name="connsiteX7" fmla="*/ 143 w 4005"/>
                  <a:gd name="connsiteY7" fmla="*/ 3719 h 8153"/>
                  <a:gd name="connsiteX8" fmla="*/ 0 w 4005"/>
                  <a:gd name="connsiteY8" fmla="*/ 6580 h 8153"/>
                  <a:gd name="connsiteX9" fmla="*/ 286 w 4005"/>
                  <a:gd name="connsiteY9" fmla="*/ 7867 h 8153"/>
                  <a:gd name="connsiteX10" fmla="*/ 715 w 4005"/>
                  <a:gd name="connsiteY10" fmla="*/ 7867 h 8153"/>
                  <a:gd name="connsiteX11" fmla="*/ 3004 w 4005"/>
                  <a:gd name="connsiteY11" fmla="*/ 8154 h 8153"/>
                  <a:gd name="connsiteX12" fmla="*/ 3433 w 4005"/>
                  <a:gd name="connsiteY12" fmla="*/ 7438 h 8153"/>
                  <a:gd name="connsiteX13" fmla="*/ 4006 w 4005"/>
                  <a:gd name="connsiteY13" fmla="*/ 6151 h 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5" h="8153">
                    <a:moveTo>
                      <a:pt x="3719" y="5292"/>
                    </a:moveTo>
                    <a:lnTo>
                      <a:pt x="2718" y="4291"/>
                    </a:lnTo>
                    <a:lnTo>
                      <a:pt x="2289" y="3290"/>
                    </a:lnTo>
                    <a:lnTo>
                      <a:pt x="2146" y="2146"/>
                    </a:lnTo>
                    <a:lnTo>
                      <a:pt x="1860" y="1431"/>
                    </a:lnTo>
                    <a:lnTo>
                      <a:pt x="1717" y="572"/>
                    </a:lnTo>
                    <a:lnTo>
                      <a:pt x="1431" y="0"/>
                    </a:lnTo>
                    <a:lnTo>
                      <a:pt x="143" y="3719"/>
                    </a:lnTo>
                    <a:lnTo>
                      <a:pt x="0" y="6580"/>
                    </a:lnTo>
                    <a:lnTo>
                      <a:pt x="286" y="7867"/>
                    </a:lnTo>
                    <a:lnTo>
                      <a:pt x="715" y="7867"/>
                    </a:lnTo>
                    <a:lnTo>
                      <a:pt x="3004" y="8154"/>
                    </a:lnTo>
                    <a:lnTo>
                      <a:pt x="3433" y="7438"/>
                    </a:lnTo>
                    <a:lnTo>
                      <a:pt x="4006" y="615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5" name="Freeform: Shape 484">
                <a:extLst>
                  <a:ext uri="{FF2B5EF4-FFF2-40B4-BE49-F238E27FC236}">
                    <a16:creationId xmlns:a16="http://schemas.microsoft.com/office/drawing/2014/main" id="{135E6EA4-0BCD-BFF1-EFBB-374F854F778C}"/>
                  </a:ext>
                  <a:ext uri="{C183D7F6-B498-43B3-948B-1728B52AA6E4}">
                    <adec:decorative xmlns:adec="http://schemas.microsoft.com/office/drawing/2017/decorative" val="1"/>
                  </a:ext>
                </a:extLst>
              </p:cNvPr>
              <p:cNvSpPr/>
              <p:nvPr/>
            </p:nvSpPr>
            <p:spPr>
              <a:xfrm>
                <a:off x="4151443" y="4126647"/>
                <a:ext cx="5578" cy="11443"/>
              </a:xfrm>
              <a:custGeom>
                <a:avLst/>
                <a:gdLst>
                  <a:gd name="connsiteX0" fmla="*/ 5006 w 5578"/>
                  <a:gd name="connsiteY0" fmla="*/ 0 h 11443"/>
                  <a:gd name="connsiteX1" fmla="*/ 3862 w 5578"/>
                  <a:gd name="connsiteY1" fmla="*/ 572 h 11443"/>
                  <a:gd name="connsiteX2" fmla="*/ 2289 w 5578"/>
                  <a:gd name="connsiteY2" fmla="*/ 2432 h 11443"/>
                  <a:gd name="connsiteX3" fmla="*/ 286 w 5578"/>
                  <a:gd name="connsiteY3" fmla="*/ 5436 h 11443"/>
                  <a:gd name="connsiteX4" fmla="*/ 0 w 5578"/>
                  <a:gd name="connsiteY4" fmla="*/ 6866 h 11443"/>
                  <a:gd name="connsiteX5" fmla="*/ 286 w 5578"/>
                  <a:gd name="connsiteY5" fmla="*/ 9441 h 11443"/>
                  <a:gd name="connsiteX6" fmla="*/ 3576 w 5578"/>
                  <a:gd name="connsiteY6" fmla="*/ 11443 h 11443"/>
                  <a:gd name="connsiteX7" fmla="*/ 5292 w 5578"/>
                  <a:gd name="connsiteY7" fmla="*/ 8296 h 11443"/>
                  <a:gd name="connsiteX8" fmla="*/ 5579 w 5578"/>
                  <a:gd name="connsiteY8" fmla="*/ 2432 h 1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8" h="11443">
                    <a:moveTo>
                      <a:pt x="5006" y="0"/>
                    </a:moveTo>
                    <a:lnTo>
                      <a:pt x="3862" y="572"/>
                    </a:lnTo>
                    <a:lnTo>
                      <a:pt x="2289" y="2432"/>
                    </a:lnTo>
                    <a:lnTo>
                      <a:pt x="286" y="5436"/>
                    </a:lnTo>
                    <a:lnTo>
                      <a:pt x="0" y="6866"/>
                    </a:lnTo>
                    <a:lnTo>
                      <a:pt x="286" y="9441"/>
                    </a:lnTo>
                    <a:lnTo>
                      <a:pt x="3576" y="11443"/>
                    </a:lnTo>
                    <a:lnTo>
                      <a:pt x="5292" y="8296"/>
                    </a:lnTo>
                    <a:lnTo>
                      <a:pt x="5579" y="243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6" name="Freeform: Shape 485">
                <a:extLst>
                  <a:ext uri="{FF2B5EF4-FFF2-40B4-BE49-F238E27FC236}">
                    <a16:creationId xmlns:a16="http://schemas.microsoft.com/office/drawing/2014/main" id="{B18A4CEF-7758-B9C8-2B89-0202248A8DE6}"/>
                  </a:ext>
                  <a:ext uri="{C183D7F6-B498-43B3-948B-1728B52AA6E4}">
                    <adec:decorative xmlns:adec="http://schemas.microsoft.com/office/drawing/2017/decorative" val="1"/>
                  </a:ext>
                </a:extLst>
              </p:cNvPr>
              <p:cNvSpPr/>
              <p:nvPr/>
            </p:nvSpPr>
            <p:spPr>
              <a:xfrm>
                <a:off x="7055484" y="3467652"/>
                <a:ext cx="44486" cy="54212"/>
              </a:xfrm>
              <a:custGeom>
                <a:avLst/>
                <a:gdLst>
                  <a:gd name="connsiteX0" fmla="*/ 42054 w 44486"/>
                  <a:gd name="connsiteY0" fmla="*/ 8439 h 54212"/>
                  <a:gd name="connsiteX1" fmla="*/ 40624 w 44486"/>
                  <a:gd name="connsiteY1" fmla="*/ 7295 h 54212"/>
                  <a:gd name="connsiteX2" fmla="*/ 38192 w 44486"/>
                  <a:gd name="connsiteY2" fmla="*/ 6294 h 54212"/>
                  <a:gd name="connsiteX3" fmla="*/ 36905 w 44486"/>
                  <a:gd name="connsiteY3" fmla="*/ 6151 h 54212"/>
                  <a:gd name="connsiteX4" fmla="*/ 36762 w 44486"/>
                  <a:gd name="connsiteY4" fmla="*/ 5722 h 54212"/>
                  <a:gd name="connsiteX5" fmla="*/ 38622 w 44486"/>
                  <a:gd name="connsiteY5" fmla="*/ 3862 h 54212"/>
                  <a:gd name="connsiteX6" fmla="*/ 39909 w 44486"/>
                  <a:gd name="connsiteY6" fmla="*/ 2289 h 54212"/>
                  <a:gd name="connsiteX7" fmla="*/ 38478 w 44486"/>
                  <a:gd name="connsiteY7" fmla="*/ 715 h 54212"/>
                  <a:gd name="connsiteX8" fmla="*/ 35761 w 44486"/>
                  <a:gd name="connsiteY8" fmla="*/ 0 h 54212"/>
                  <a:gd name="connsiteX9" fmla="*/ 34902 w 44486"/>
                  <a:gd name="connsiteY9" fmla="*/ 1573 h 54212"/>
                  <a:gd name="connsiteX10" fmla="*/ 31469 w 44486"/>
                  <a:gd name="connsiteY10" fmla="*/ 1716 h 54212"/>
                  <a:gd name="connsiteX11" fmla="*/ 26177 w 44486"/>
                  <a:gd name="connsiteY11" fmla="*/ 1716 h 54212"/>
                  <a:gd name="connsiteX12" fmla="*/ 26177 w 44486"/>
                  <a:gd name="connsiteY12" fmla="*/ 4434 h 54212"/>
                  <a:gd name="connsiteX13" fmla="*/ 24461 w 44486"/>
                  <a:gd name="connsiteY13" fmla="*/ 6294 h 54212"/>
                  <a:gd name="connsiteX14" fmla="*/ 21027 w 44486"/>
                  <a:gd name="connsiteY14" fmla="*/ 8296 h 54212"/>
                  <a:gd name="connsiteX15" fmla="*/ 16307 w 44486"/>
                  <a:gd name="connsiteY15" fmla="*/ 14590 h 54212"/>
                  <a:gd name="connsiteX16" fmla="*/ 15162 w 44486"/>
                  <a:gd name="connsiteY16" fmla="*/ 22028 h 54212"/>
                  <a:gd name="connsiteX17" fmla="*/ 12159 w 44486"/>
                  <a:gd name="connsiteY17" fmla="*/ 27178 h 54212"/>
                  <a:gd name="connsiteX18" fmla="*/ 6866 w 44486"/>
                  <a:gd name="connsiteY18" fmla="*/ 39766 h 54212"/>
                  <a:gd name="connsiteX19" fmla="*/ 4292 w 44486"/>
                  <a:gd name="connsiteY19" fmla="*/ 43485 h 54212"/>
                  <a:gd name="connsiteX20" fmla="*/ 2861 w 44486"/>
                  <a:gd name="connsiteY20" fmla="*/ 48062 h 54212"/>
                  <a:gd name="connsiteX21" fmla="*/ 1431 w 44486"/>
                  <a:gd name="connsiteY21" fmla="*/ 51352 h 54212"/>
                  <a:gd name="connsiteX22" fmla="*/ 0 w 44486"/>
                  <a:gd name="connsiteY22" fmla="*/ 53927 h 54212"/>
                  <a:gd name="connsiteX23" fmla="*/ 3433 w 44486"/>
                  <a:gd name="connsiteY23" fmla="*/ 53641 h 54212"/>
                  <a:gd name="connsiteX24" fmla="*/ 6008 w 44486"/>
                  <a:gd name="connsiteY24" fmla="*/ 54070 h 54212"/>
                  <a:gd name="connsiteX25" fmla="*/ 9155 w 44486"/>
                  <a:gd name="connsiteY25" fmla="*/ 54213 h 54212"/>
                  <a:gd name="connsiteX26" fmla="*/ 11586 w 44486"/>
                  <a:gd name="connsiteY26" fmla="*/ 52782 h 54212"/>
                  <a:gd name="connsiteX27" fmla="*/ 12731 w 44486"/>
                  <a:gd name="connsiteY27" fmla="*/ 48348 h 54212"/>
                  <a:gd name="connsiteX28" fmla="*/ 14161 w 44486"/>
                  <a:gd name="connsiteY28" fmla="*/ 47633 h 54212"/>
                  <a:gd name="connsiteX29" fmla="*/ 14877 w 44486"/>
                  <a:gd name="connsiteY29" fmla="*/ 48634 h 54212"/>
                  <a:gd name="connsiteX30" fmla="*/ 15592 w 44486"/>
                  <a:gd name="connsiteY30" fmla="*/ 47490 h 54212"/>
                  <a:gd name="connsiteX31" fmla="*/ 18882 w 44486"/>
                  <a:gd name="connsiteY31" fmla="*/ 45630 h 54212"/>
                  <a:gd name="connsiteX32" fmla="*/ 20455 w 44486"/>
                  <a:gd name="connsiteY32" fmla="*/ 44343 h 54212"/>
                  <a:gd name="connsiteX33" fmla="*/ 22029 w 44486"/>
                  <a:gd name="connsiteY33" fmla="*/ 42769 h 54212"/>
                  <a:gd name="connsiteX34" fmla="*/ 22887 w 44486"/>
                  <a:gd name="connsiteY34" fmla="*/ 42197 h 54212"/>
                  <a:gd name="connsiteX35" fmla="*/ 24317 w 44486"/>
                  <a:gd name="connsiteY35" fmla="*/ 41053 h 54212"/>
                  <a:gd name="connsiteX36" fmla="*/ 24603 w 44486"/>
                  <a:gd name="connsiteY36" fmla="*/ 39909 h 54212"/>
                  <a:gd name="connsiteX37" fmla="*/ 25891 w 44486"/>
                  <a:gd name="connsiteY37" fmla="*/ 38764 h 54212"/>
                  <a:gd name="connsiteX38" fmla="*/ 27607 w 44486"/>
                  <a:gd name="connsiteY38" fmla="*/ 37763 h 54212"/>
                  <a:gd name="connsiteX39" fmla="*/ 27893 w 44486"/>
                  <a:gd name="connsiteY39" fmla="*/ 37048 h 54212"/>
                  <a:gd name="connsiteX40" fmla="*/ 27607 w 44486"/>
                  <a:gd name="connsiteY40" fmla="*/ 36619 h 54212"/>
                  <a:gd name="connsiteX41" fmla="*/ 26034 w 44486"/>
                  <a:gd name="connsiteY41" fmla="*/ 35761 h 54212"/>
                  <a:gd name="connsiteX42" fmla="*/ 25176 w 44486"/>
                  <a:gd name="connsiteY42" fmla="*/ 34330 h 54212"/>
                  <a:gd name="connsiteX43" fmla="*/ 25891 w 44486"/>
                  <a:gd name="connsiteY43" fmla="*/ 32041 h 54212"/>
                  <a:gd name="connsiteX44" fmla="*/ 26463 w 44486"/>
                  <a:gd name="connsiteY44" fmla="*/ 31469 h 54212"/>
                  <a:gd name="connsiteX45" fmla="*/ 27464 w 44486"/>
                  <a:gd name="connsiteY45" fmla="*/ 30325 h 54212"/>
                  <a:gd name="connsiteX46" fmla="*/ 29610 w 44486"/>
                  <a:gd name="connsiteY46" fmla="*/ 28751 h 54212"/>
                  <a:gd name="connsiteX47" fmla="*/ 31326 w 44486"/>
                  <a:gd name="connsiteY47" fmla="*/ 28465 h 54212"/>
                  <a:gd name="connsiteX48" fmla="*/ 32900 w 44486"/>
                  <a:gd name="connsiteY48" fmla="*/ 28465 h 54212"/>
                  <a:gd name="connsiteX49" fmla="*/ 35475 w 44486"/>
                  <a:gd name="connsiteY49" fmla="*/ 28608 h 54212"/>
                  <a:gd name="connsiteX50" fmla="*/ 37334 w 44486"/>
                  <a:gd name="connsiteY50" fmla="*/ 28894 h 54212"/>
                  <a:gd name="connsiteX51" fmla="*/ 37906 w 44486"/>
                  <a:gd name="connsiteY51" fmla="*/ 28465 h 54212"/>
                  <a:gd name="connsiteX52" fmla="*/ 37763 w 44486"/>
                  <a:gd name="connsiteY52" fmla="*/ 27893 h 54212"/>
                  <a:gd name="connsiteX53" fmla="*/ 35331 w 44486"/>
                  <a:gd name="connsiteY53" fmla="*/ 26606 h 54212"/>
                  <a:gd name="connsiteX54" fmla="*/ 35331 w 44486"/>
                  <a:gd name="connsiteY54" fmla="*/ 25604 h 54212"/>
                  <a:gd name="connsiteX55" fmla="*/ 35904 w 44486"/>
                  <a:gd name="connsiteY55" fmla="*/ 24460 h 54212"/>
                  <a:gd name="connsiteX56" fmla="*/ 37620 w 44486"/>
                  <a:gd name="connsiteY56" fmla="*/ 22601 h 54212"/>
                  <a:gd name="connsiteX57" fmla="*/ 39623 w 44486"/>
                  <a:gd name="connsiteY57" fmla="*/ 21313 h 54212"/>
                  <a:gd name="connsiteX58" fmla="*/ 40624 w 44486"/>
                  <a:gd name="connsiteY58" fmla="*/ 21170 h 54212"/>
                  <a:gd name="connsiteX59" fmla="*/ 43056 w 44486"/>
                  <a:gd name="connsiteY59" fmla="*/ 18452 h 54212"/>
                  <a:gd name="connsiteX60" fmla="*/ 44486 w 44486"/>
                  <a:gd name="connsiteY60" fmla="*/ 15592 h 5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486" h="54212">
                    <a:moveTo>
                      <a:pt x="42054" y="8439"/>
                    </a:moveTo>
                    <a:lnTo>
                      <a:pt x="40624" y="7295"/>
                    </a:lnTo>
                    <a:lnTo>
                      <a:pt x="38192" y="6294"/>
                    </a:lnTo>
                    <a:lnTo>
                      <a:pt x="36905" y="6151"/>
                    </a:lnTo>
                    <a:lnTo>
                      <a:pt x="36762" y="5722"/>
                    </a:lnTo>
                    <a:lnTo>
                      <a:pt x="38622" y="3862"/>
                    </a:lnTo>
                    <a:lnTo>
                      <a:pt x="39909" y="2289"/>
                    </a:lnTo>
                    <a:lnTo>
                      <a:pt x="38478" y="715"/>
                    </a:lnTo>
                    <a:lnTo>
                      <a:pt x="35761" y="0"/>
                    </a:lnTo>
                    <a:lnTo>
                      <a:pt x="34902" y="1573"/>
                    </a:lnTo>
                    <a:lnTo>
                      <a:pt x="31469" y="1716"/>
                    </a:lnTo>
                    <a:lnTo>
                      <a:pt x="26177" y="1716"/>
                    </a:lnTo>
                    <a:lnTo>
                      <a:pt x="26177" y="4434"/>
                    </a:lnTo>
                    <a:lnTo>
                      <a:pt x="24461" y="6294"/>
                    </a:lnTo>
                    <a:lnTo>
                      <a:pt x="21027" y="8296"/>
                    </a:lnTo>
                    <a:lnTo>
                      <a:pt x="16307" y="14590"/>
                    </a:lnTo>
                    <a:lnTo>
                      <a:pt x="15162" y="22028"/>
                    </a:lnTo>
                    <a:lnTo>
                      <a:pt x="12159" y="27178"/>
                    </a:lnTo>
                    <a:lnTo>
                      <a:pt x="6866" y="39766"/>
                    </a:lnTo>
                    <a:lnTo>
                      <a:pt x="4292" y="43485"/>
                    </a:lnTo>
                    <a:lnTo>
                      <a:pt x="2861" y="48062"/>
                    </a:lnTo>
                    <a:lnTo>
                      <a:pt x="1431" y="51352"/>
                    </a:lnTo>
                    <a:lnTo>
                      <a:pt x="0" y="53927"/>
                    </a:lnTo>
                    <a:lnTo>
                      <a:pt x="3433" y="53641"/>
                    </a:lnTo>
                    <a:lnTo>
                      <a:pt x="6008" y="54070"/>
                    </a:lnTo>
                    <a:lnTo>
                      <a:pt x="9155" y="54213"/>
                    </a:lnTo>
                    <a:lnTo>
                      <a:pt x="11586" y="52782"/>
                    </a:lnTo>
                    <a:lnTo>
                      <a:pt x="12731" y="48348"/>
                    </a:lnTo>
                    <a:lnTo>
                      <a:pt x="14161" y="47633"/>
                    </a:lnTo>
                    <a:lnTo>
                      <a:pt x="14877" y="48634"/>
                    </a:lnTo>
                    <a:lnTo>
                      <a:pt x="15592" y="47490"/>
                    </a:lnTo>
                    <a:lnTo>
                      <a:pt x="18882" y="45630"/>
                    </a:lnTo>
                    <a:lnTo>
                      <a:pt x="20455" y="44343"/>
                    </a:lnTo>
                    <a:lnTo>
                      <a:pt x="22029" y="42769"/>
                    </a:lnTo>
                    <a:lnTo>
                      <a:pt x="22887" y="42197"/>
                    </a:lnTo>
                    <a:lnTo>
                      <a:pt x="24317" y="41053"/>
                    </a:lnTo>
                    <a:lnTo>
                      <a:pt x="24603" y="39909"/>
                    </a:lnTo>
                    <a:lnTo>
                      <a:pt x="25891" y="38764"/>
                    </a:lnTo>
                    <a:lnTo>
                      <a:pt x="27607" y="37763"/>
                    </a:lnTo>
                    <a:lnTo>
                      <a:pt x="27893" y="37048"/>
                    </a:lnTo>
                    <a:lnTo>
                      <a:pt x="27607" y="36619"/>
                    </a:lnTo>
                    <a:lnTo>
                      <a:pt x="26034" y="35761"/>
                    </a:lnTo>
                    <a:lnTo>
                      <a:pt x="25176" y="34330"/>
                    </a:lnTo>
                    <a:lnTo>
                      <a:pt x="25891" y="32041"/>
                    </a:lnTo>
                    <a:lnTo>
                      <a:pt x="26463" y="31469"/>
                    </a:lnTo>
                    <a:lnTo>
                      <a:pt x="27464" y="30325"/>
                    </a:lnTo>
                    <a:lnTo>
                      <a:pt x="29610" y="28751"/>
                    </a:lnTo>
                    <a:lnTo>
                      <a:pt x="31326" y="28465"/>
                    </a:lnTo>
                    <a:lnTo>
                      <a:pt x="32900" y="28465"/>
                    </a:lnTo>
                    <a:lnTo>
                      <a:pt x="35475" y="28608"/>
                    </a:lnTo>
                    <a:lnTo>
                      <a:pt x="37334" y="28894"/>
                    </a:lnTo>
                    <a:lnTo>
                      <a:pt x="37906" y="28465"/>
                    </a:lnTo>
                    <a:lnTo>
                      <a:pt x="37763" y="27893"/>
                    </a:lnTo>
                    <a:lnTo>
                      <a:pt x="35331" y="26606"/>
                    </a:lnTo>
                    <a:lnTo>
                      <a:pt x="35331" y="25604"/>
                    </a:lnTo>
                    <a:lnTo>
                      <a:pt x="35904" y="24460"/>
                    </a:lnTo>
                    <a:lnTo>
                      <a:pt x="37620" y="22601"/>
                    </a:lnTo>
                    <a:lnTo>
                      <a:pt x="39623" y="21313"/>
                    </a:lnTo>
                    <a:lnTo>
                      <a:pt x="40624" y="21170"/>
                    </a:lnTo>
                    <a:lnTo>
                      <a:pt x="43056" y="18452"/>
                    </a:lnTo>
                    <a:lnTo>
                      <a:pt x="44486" y="1559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7" name="Freeform: Shape 486">
                <a:extLst>
                  <a:ext uri="{FF2B5EF4-FFF2-40B4-BE49-F238E27FC236}">
                    <a16:creationId xmlns:a16="http://schemas.microsoft.com/office/drawing/2014/main" id="{6D306AFB-6168-2A19-A1CB-495454E76C5C}"/>
                  </a:ext>
                  <a:ext uri="{C183D7F6-B498-43B3-948B-1728B52AA6E4}">
                    <adec:decorative xmlns:adec="http://schemas.microsoft.com/office/drawing/2017/decorative" val="1"/>
                  </a:ext>
                </a:extLst>
              </p:cNvPr>
              <p:cNvSpPr/>
              <p:nvPr/>
            </p:nvSpPr>
            <p:spPr>
              <a:xfrm>
                <a:off x="9018164" y="3865738"/>
                <a:ext cx="227580" cy="266201"/>
              </a:xfrm>
              <a:custGeom>
                <a:avLst/>
                <a:gdLst>
                  <a:gd name="connsiteX0" fmla="*/ 226722 w 227580"/>
                  <a:gd name="connsiteY0" fmla="*/ 223575 h 266201"/>
                  <a:gd name="connsiteX1" fmla="*/ 225006 w 227580"/>
                  <a:gd name="connsiteY1" fmla="*/ 221000 h 266201"/>
                  <a:gd name="connsiteX2" fmla="*/ 221858 w 227580"/>
                  <a:gd name="connsiteY2" fmla="*/ 218854 h 266201"/>
                  <a:gd name="connsiteX3" fmla="*/ 218139 w 227580"/>
                  <a:gd name="connsiteY3" fmla="*/ 215850 h 266201"/>
                  <a:gd name="connsiteX4" fmla="*/ 216280 w 227580"/>
                  <a:gd name="connsiteY4" fmla="*/ 214134 h 266201"/>
                  <a:gd name="connsiteX5" fmla="*/ 214993 w 227580"/>
                  <a:gd name="connsiteY5" fmla="*/ 212274 h 266201"/>
                  <a:gd name="connsiteX6" fmla="*/ 213705 w 227580"/>
                  <a:gd name="connsiteY6" fmla="*/ 210129 h 266201"/>
                  <a:gd name="connsiteX7" fmla="*/ 212990 w 227580"/>
                  <a:gd name="connsiteY7" fmla="*/ 208412 h 266201"/>
                  <a:gd name="connsiteX8" fmla="*/ 213562 w 227580"/>
                  <a:gd name="connsiteY8" fmla="*/ 207268 h 266201"/>
                  <a:gd name="connsiteX9" fmla="*/ 218854 w 227580"/>
                  <a:gd name="connsiteY9" fmla="*/ 204836 h 266201"/>
                  <a:gd name="connsiteX10" fmla="*/ 219713 w 227580"/>
                  <a:gd name="connsiteY10" fmla="*/ 203835 h 266201"/>
                  <a:gd name="connsiteX11" fmla="*/ 220285 w 227580"/>
                  <a:gd name="connsiteY11" fmla="*/ 202404 h 266201"/>
                  <a:gd name="connsiteX12" fmla="*/ 219856 w 227580"/>
                  <a:gd name="connsiteY12" fmla="*/ 200974 h 266201"/>
                  <a:gd name="connsiteX13" fmla="*/ 218426 w 227580"/>
                  <a:gd name="connsiteY13" fmla="*/ 200259 h 266201"/>
                  <a:gd name="connsiteX14" fmla="*/ 216852 w 227580"/>
                  <a:gd name="connsiteY14" fmla="*/ 199830 h 266201"/>
                  <a:gd name="connsiteX15" fmla="*/ 214420 w 227580"/>
                  <a:gd name="connsiteY15" fmla="*/ 198113 h 266201"/>
                  <a:gd name="connsiteX16" fmla="*/ 209986 w 227580"/>
                  <a:gd name="connsiteY16" fmla="*/ 193679 h 266201"/>
                  <a:gd name="connsiteX17" fmla="*/ 207984 w 227580"/>
                  <a:gd name="connsiteY17" fmla="*/ 192821 h 266201"/>
                  <a:gd name="connsiteX18" fmla="*/ 205838 w 227580"/>
                  <a:gd name="connsiteY18" fmla="*/ 191533 h 266201"/>
                  <a:gd name="connsiteX19" fmla="*/ 204693 w 227580"/>
                  <a:gd name="connsiteY19" fmla="*/ 190103 h 266201"/>
                  <a:gd name="connsiteX20" fmla="*/ 203406 w 227580"/>
                  <a:gd name="connsiteY20" fmla="*/ 186527 h 266201"/>
                  <a:gd name="connsiteX21" fmla="*/ 202834 w 227580"/>
                  <a:gd name="connsiteY21" fmla="*/ 186098 h 266201"/>
                  <a:gd name="connsiteX22" fmla="*/ 201690 w 227580"/>
                  <a:gd name="connsiteY22" fmla="*/ 187242 h 266201"/>
                  <a:gd name="connsiteX23" fmla="*/ 200116 w 227580"/>
                  <a:gd name="connsiteY23" fmla="*/ 188386 h 266201"/>
                  <a:gd name="connsiteX24" fmla="*/ 198686 w 227580"/>
                  <a:gd name="connsiteY24" fmla="*/ 188243 h 266201"/>
                  <a:gd name="connsiteX25" fmla="*/ 197541 w 227580"/>
                  <a:gd name="connsiteY25" fmla="*/ 187242 h 266201"/>
                  <a:gd name="connsiteX26" fmla="*/ 196969 w 227580"/>
                  <a:gd name="connsiteY26" fmla="*/ 185812 h 266201"/>
                  <a:gd name="connsiteX27" fmla="*/ 195682 w 227580"/>
                  <a:gd name="connsiteY27" fmla="*/ 183809 h 266201"/>
                  <a:gd name="connsiteX28" fmla="*/ 194251 w 227580"/>
                  <a:gd name="connsiteY28" fmla="*/ 182379 h 266201"/>
                  <a:gd name="connsiteX29" fmla="*/ 193822 w 227580"/>
                  <a:gd name="connsiteY29" fmla="*/ 177086 h 266201"/>
                  <a:gd name="connsiteX30" fmla="*/ 193536 w 227580"/>
                  <a:gd name="connsiteY30" fmla="*/ 175370 h 266201"/>
                  <a:gd name="connsiteX31" fmla="*/ 192821 w 227580"/>
                  <a:gd name="connsiteY31" fmla="*/ 172938 h 266201"/>
                  <a:gd name="connsiteX32" fmla="*/ 191820 w 227580"/>
                  <a:gd name="connsiteY32" fmla="*/ 172080 h 266201"/>
                  <a:gd name="connsiteX33" fmla="*/ 190532 w 227580"/>
                  <a:gd name="connsiteY33" fmla="*/ 171507 h 266201"/>
                  <a:gd name="connsiteX34" fmla="*/ 187814 w 227580"/>
                  <a:gd name="connsiteY34" fmla="*/ 167073 h 266201"/>
                  <a:gd name="connsiteX35" fmla="*/ 185812 w 227580"/>
                  <a:gd name="connsiteY35" fmla="*/ 164784 h 266201"/>
                  <a:gd name="connsiteX36" fmla="*/ 177944 w 227580"/>
                  <a:gd name="connsiteY36" fmla="*/ 158634 h 266201"/>
                  <a:gd name="connsiteX37" fmla="*/ 176943 w 227580"/>
                  <a:gd name="connsiteY37" fmla="*/ 157775 h 266201"/>
                  <a:gd name="connsiteX38" fmla="*/ 174798 w 227580"/>
                  <a:gd name="connsiteY38" fmla="*/ 155201 h 266201"/>
                  <a:gd name="connsiteX39" fmla="*/ 171079 w 227580"/>
                  <a:gd name="connsiteY39" fmla="*/ 151625 h 266201"/>
                  <a:gd name="connsiteX40" fmla="*/ 168361 w 227580"/>
                  <a:gd name="connsiteY40" fmla="*/ 148764 h 266201"/>
                  <a:gd name="connsiteX41" fmla="*/ 166501 w 227580"/>
                  <a:gd name="connsiteY41" fmla="*/ 145760 h 266201"/>
                  <a:gd name="connsiteX42" fmla="*/ 165643 w 227580"/>
                  <a:gd name="connsiteY42" fmla="*/ 143185 h 266201"/>
                  <a:gd name="connsiteX43" fmla="*/ 165357 w 227580"/>
                  <a:gd name="connsiteY43" fmla="*/ 141039 h 266201"/>
                  <a:gd name="connsiteX44" fmla="*/ 163212 w 227580"/>
                  <a:gd name="connsiteY44" fmla="*/ 138179 h 266201"/>
                  <a:gd name="connsiteX45" fmla="*/ 161352 w 227580"/>
                  <a:gd name="connsiteY45" fmla="*/ 135747 h 266201"/>
                  <a:gd name="connsiteX46" fmla="*/ 159635 w 227580"/>
                  <a:gd name="connsiteY46" fmla="*/ 135032 h 266201"/>
                  <a:gd name="connsiteX47" fmla="*/ 157633 w 227580"/>
                  <a:gd name="connsiteY47" fmla="*/ 134746 h 266201"/>
                  <a:gd name="connsiteX48" fmla="*/ 155773 w 227580"/>
                  <a:gd name="connsiteY48" fmla="*/ 133315 h 266201"/>
                  <a:gd name="connsiteX49" fmla="*/ 152483 w 227580"/>
                  <a:gd name="connsiteY49" fmla="*/ 130025 h 266201"/>
                  <a:gd name="connsiteX50" fmla="*/ 151052 w 227580"/>
                  <a:gd name="connsiteY50" fmla="*/ 128023 h 266201"/>
                  <a:gd name="connsiteX51" fmla="*/ 150051 w 227580"/>
                  <a:gd name="connsiteY51" fmla="*/ 126592 h 266201"/>
                  <a:gd name="connsiteX52" fmla="*/ 150194 w 227580"/>
                  <a:gd name="connsiteY52" fmla="*/ 125162 h 266201"/>
                  <a:gd name="connsiteX53" fmla="*/ 150909 w 227580"/>
                  <a:gd name="connsiteY53" fmla="*/ 122873 h 266201"/>
                  <a:gd name="connsiteX54" fmla="*/ 151911 w 227580"/>
                  <a:gd name="connsiteY54" fmla="*/ 121443 h 266201"/>
                  <a:gd name="connsiteX55" fmla="*/ 151911 w 227580"/>
                  <a:gd name="connsiteY55" fmla="*/ 120441 h 266201"/>
                  <a:gd name="connsiteX56" fmla="*/ 151052 w 227580"/>
                  <a:gd name="connsiteY56" fmla="*/ 119583 h 266201"/>
                  <a:gd name="connsiteX57" fmla="*/ 147333 w 227580"/>
                  <a:gd name="connsiteY57" fmla="*/ 118010 h 266201"/>
                  <a:gd name="connsiteX58" fmla="*/ 139037 w 227580"/>
                  <a:gd name="connsiteY58" fmla="*/ 115721 h 266201"/>
                  <a:gd name="connsiteX59" fmla="*/ 135890 w 227580"/>
                  <a:gd name="connsiteY59" fmla="*/ 113861 h 266201"/>
                  <a:gd name="connsiteX60" fmla="*/ 133029 w 227580"/>
                  <a:gd name="connsiteY60" fmla="*/ 111573 h 266201"/>
                  <a:gd name="connsiteX61" fmla="*/ 130741 w 227580"/>
                  <a:gd name="connsiteY61" fmla="*/ 109999 h 266201"/>
                  <a:gd name="connsiteX62" fmla="*/ 120584 w 227580"/>
                  <a:gd name="connsiteY62" fmla="*/ 103419 h 266201"/>
                  <a:gd name="connsiteX63" fmla="*/ 117581 w 227580"/>
                  <a:gd name="connsiteY63" fmla="*/ 102418 h 266201"/>
                  <a:gd name="connsiteX64" fmla="*/ 114863 w 227580"/>
                  <a:gd name="connsiteY64" fmla="*/ 101131 h 266201"/>
                  <a:gd name="connsiteX65" fmla="*/ 114005 w 227580"/>
                  <a:gd name="connsiteY65" fmla="*/ 99986 h 266201"/>
                  <a:gd name="connsiteX66" fmla="*/ 114148 w 227580"/>
                  <a:gd name="connsiteY66" fmla="*/ 98985 h 266201"/>
                  <a:gd name="connsiteX67" fmla="*/ 115292 w 227580"/>
                  <a:gd name="connsiteY67" fmla="*/ 98127 h 266201"/>
                  <a:gd name="connsiteX68" fmla="*/ 118153 w 227580"/>
                  <a:gd name="connsiteY68" fmla="*/ 96410 h 266201"/>
                  <a:gd name="connsiteX69" fmla="*/ 119298 w 227580"/>
                  <a:gd name="connsiteY69" fmla="*/ 94551 h 266201"/>
                  <a:gd name="connsiteX70" fmla="*/ 118868 w 227580"/>
                  <a:gd name="connsiteY70" fmla="*/ 91976 h 266201"/>
                  <a:gd name="connsiteX71" fmla="*/ 117724 w 227580"/>
                  <a:gd name="connsiteY71" fmla="*/ 89401 h 266201"/>
                  <a:gd name="connsiteX72" fmla="*/ 118296 w 227580"/>
                  <a:gd name="connsiteY72" fmla="*/ 88543 h 266201"/>
                  <a:gd name="connsiteX73" fmla="*/ 119298 w 227580"/>
                  <a:gd name="connsiteY73" fmla="*/ 88400 h 266201"/>
                  <a:gd name="connsiteX74" fmla="*/ 121157 w 227580"/>
                  <a:gd name="connsiteY74" fmla="*/ 88400 h 266201"/>
                  <a:gd name="connsiteX75" fmla="*/ 125162 w 227580"/>
                  <a:gd name="connsiteY75" fmla="*/ 88257 h 266201"/>
                  <a:gd name="connsiteX76" fmla="*/ 133888 w 227580"/>
                  <a:gd name="connsiteY76" fmla="*/ 90545 h 266201"/>
                  <a:gd name="connsiteX77" fmla="*/ 135032 w 227580"/>
                  <a:gd name="connsiteY77" fmla="*/ 90260 h 266201"/>
                  <a:gd name="connsiteX78" fmla="*/ 139752 w 227580"/>
                  <a:gd name="connsiteY78" fmla="*/ 85968 h 266201"/>
                  <a:gd name="connsiteX79" fmla="*/ 141612 w 227580"/>
                  <a:gd name="connsiteY79" fmla="*/ 83537 h 266201"/>
                  <a:gd name="connsiteX80" fmla="*/ 141898 w 227580"/>
                  <a:gd name="connsiteY80" fmla="*/ 81391 h 266201"/>
                  <a:gd name="connsiteX81" fmla="*/ 142899 w 227580"/>
                  <a:gd name="connsiteY81" fmla="*/ 79960 h 266201"/>
                  <a:gd name="connsiteX82" fmla="*/ 145331 w 227580"/>
                  <a:gd name="connsiteY82" fmla="*/ 77815 h 266201"/>
                  <a:gd name="connsiteX83" fmla="*/ 145331 w 227580"/>
                  <a:gd name="connsiteY83" fmla="*/ 75812 h 266201"/>
                  <a:gd name="connsiteX84" fmla="*/ 144187 w 227580"/>
                  <a:gd name="connsiteY84" fmla="*/ 73094 h 266201"/>
                  <a:gd name="connsiteX85" fmla="*/ 142899 w 227580"/>
                  <a:gd name="connsiteY85" fmla="*/ 72093 h 266201"/>
                  <a:gd name="connsiteX86" fmla="*/ 141898 w 227580"/>
                  <a:gd name="connsiteY86" fmla="*/ 71664 h 266201"/>
                  <a:gd name="connsiteX87" fmla="*/ 138465 w 227580"/>
                  <a:gd name="connsiteY87" fmla="*/ 71950 h 266201"/>
                  <a:gd name="connsiteX88" fmla="*/ 137750 w 227580"/>
                  <a:gd name="connsiteY88" fmla="*/ 71378 h 266201"/>
                  <a:gd name="connsiteX89" fmla="*/ 137321 w 227580"/>
                  <a:gd name="connsiteY89" fmla="*/ 69375 h 266201"/>
                  <a:gd name="connsiteX90" fmla="*/ 137178 w 227580"/>
                  <a:gd name="connsiteY90" fmla="*/ 68088 h 266201"/>
                  <a:gd name="connsiteX91" fmla="*/ 136033 w 227580"/>
                  <a:gd name="connsiteY91" fmla="*/ 66657 h 266201"/>
                  <a:gd name="connsiteX92" fmla="*/ 132314 w 227580"/>
                  <a:gd name="connsiteY92" fmla="*/ 65513 h 266201"/>
                  <a:gd name="connsiteX93" fmla="*/ 129167 w 227580"/>
                  <a:gd name="connsiteY93" fmla="*/ 65084 h 266201"/>
                  <a:gd name="connsiteX94" fmla="*/ 128452 w 227580"/>
                  <a:gd name="connsiteY94" fmla="*/ 64512 h 266201"/>
                  <a:gd name="connsiteX95" fmla="*/ 129596 w 227580"/>
                  <a:gd name="connsiteY95" fmla="*/ 63225 h 266201"/>
                  <a:gd name="connsiteX96" fmla="*/ 131742 w 227580"/>
                  <a:gd name="connsiteY96" fmla="*/ 61794 h 266201"/>
                  <a:gd name="connsiteX97" fmla="*/ 133459 w 227580"/>
                  <a:gd name="connsiteY97" fmla="*/ 61079 h 266201"/>
                  <a:gd name="connsiteX98" fmla="*/ 134746 w 227580"/>
                  <a:gd name="connsiteY98" fmla="*/ 59649 h 266201"/>
                  <a:gd name="connsiteX99" fmla="*/ 134889 w 227580"/>
                  <a:gd name="connsiteY99" fmla="*/ 58218 h 266201"/>
                  <a:gd name="connsiteX100" fmla="*/ 133315 w 227580"/>
                  <a:gd name="connsiteY100" fmla="*/ 56788 h 266201"/>
                  <a:gd name="connsiteX101" fmla="*/ 131313 w 227580"/>
                  <a:gd name="connsiteY101" fmla="*/ 55357 h 266201"/>
                  <a:gd name="connsiteX102" fmla="*/ 127880 w 227580"/>
                  <a:gd name="connsiteY102" fmla="*/ 52639 h 266201"/>
                  <a:gd name="connsiteX103" fmla="*/ 123302 w 227580"/>
                  <a:gd name="connsiteY103" fmla="*/ 49779 h 266201"/>
                  <a:gd name="connsiteX104" fmla="*/ 120442 w 227580"/>
                  <a:gd name="connsiteY104" fmla="*/ 48777 h 266201"/>
                  <a:gd name="connsiteX105" fmla="*/ 118868 w 227580"/>
                  <a:gd name="connsiteY105" fmla="*/ 48920 h 266201"/>
                  <a:gd name="connsiteX106" fmla="*/ 113719 w 227580"/>
                  <a:gd name="connsiteY106" fmla="*/ 51352 h 266201"/>
                  <a:gd name="connsiteX107" fmla="*/ 111001 w 227580"/>
                  <a:gd name="connsiteY107" fmla="*/ 53069 h 266201"/>
                  <a:gd name="connsiteX108" fmla="*/ 108713 w 227580"/>
                  <a:gd name="connsiteY108" fmla="*/ 55929 h 266201"/>
                  <a:gd name="connsiteX109" fmla="*/ 106280 w 227580"/>
                  <a:gd name="connsiteY109" fmla="*/ 56502 h 266201"/>
                  <a:gd name="connsiteX110" fmla="*/ 103849 w 227580"/>
                  <a:gd name="connsiteY110" fmla="*/ 55357 h 266201"/>
                  <a:gd name="connsiteX111" fmla="*/ 101131 w 227580"/>
                  <a:gd name="connsiteY111" fmla="*/ 53927 h 266201"/>
                  <a:gd name="connsiteX112" fmla="*/ 93550 w 227580"/>
                  <a:gd name="connsiteY112" fmla="*/ 52067 h 266201"/>
                  <a:gd name="connsiteX113" fmla="*/ 90260 w 227580"/>
                  <a:gd name="connsiteY113" fmla="*/ 50494 h 266201"/>
                  <a:gd name="connsiteX114" fmla="*/ 83680 w 227580"/>
                  <a:gd name="connsiteY114" fmla="*/ 40767 h 266201"/>
                  <a:gd name="connsiteX115" fmla="*/ 82679 w 227580"/>
                  <a:gd name="connsiteY115" fmla="*/ 38764 h 266201"/>
                  <a:gd name="connsiteX116" fmla="*/ 83251 w 227580"/>
                  <a:gd name="connsiteY116" fmla="*/ 36476 h 266201"/>
                  <a:gd name="connsiteX117" fmla="*/ 83680 w 227580"/>
                  <a:gd name="connsiteY117" fmla="*/ 33329 h 266201"/>
                  <a:gd name="connsiteX118" fmla="*/ 84395 w 227580"/>
                  <a:gd name="connsiteY118" fmla="*/ 31183 h 266201"/>
                  <a:gd name="connsiteX119" fmla="*/ 85540 w 227580"/>
                  <a:gd name="connsiteY119" fmla="*/ 29180 h 266201"/>
                  <a:gd name="connsiteX120" fmla="*/ 85968 w 227580"/>
                  <a:gd name="connsiteY120" fmla="*/ 27464 h 266201"/>
                  <a:gd name="connsiteX121" fmla="*/ 85682 w 227580"/>
                  <a:gd name="connsiteY121" fmla="*/ 25604 h 266201"/>
                  <a:gd name="connsiteX122" fmla="*/ 84682 w 227580"/>
                  <a:gd name="connsiteY122" fmla="*/ 24746 h 266201"/>
                  <a:gd name="connsiteX123" fmla="*/ 83394 w 227580"/>
                  <a:gd name="connsiteY123" fmla="*/ 24317 h 266201"/>
                  <a:gd name="connsiteX124" fmla="*/ 82536 w 227580"/>
                  <a:gd name="connsiteY124" fmla="*/ 24031 h 266201"/>
                  <a:gd name="connsiteX125" fmla="*/ 81534 w 227580"/>
                  <a:gd name="connsiteY125" fmla="*/ 21742 h 266201"/>
                  <a:gd name="connsiteX126" fmla="*/ 81106 w 227580"/>
                  <a:gd name="connsiteY126" fmla="*/ 22028 h 266201"/>
                  <a:gd name="connsiteX127" fmla="*/ 80247 w 227580"/>
                  <a:gd name="connsiteY127" fmla="*/ 24746 h 266201"/>
                  <a:gd name="connsiteX128" fmla="*/ 79246 w 227580"/>
                  <a:gd name="connsiteY128" fmla="*/ 25747 h 266201"/>
                  <a:gd name="connsiteX129" fmla="*/ 77958 w 227580"/>
                  <a:gd name="connsiteY129" fmla="*/ 26320 h 266201"/>
                  <a:gd name="connsiteX130" fmla="*/ 76957 w 227580"/>
                  <a:gd name="connsiteY130" fmla="*/ 25891 h 266201"/>
                  <a:gd name="connsiteX131" fmla="*/ 76242 w 227580"/>
                  <a:gd name="connsiteY131" fmla="*/ 24746 h 266201"/>
                  <a:gd name="connsiteX132" fmla="*/ 75955 w 227580"/>
                  <a:gd name="connsiteY132" fmla="*/ 22887 h 266201"/>
                  <a:gd name="connsiteX133" fmla="*/ 75383 w 227580"/>
                  <a:gd name="connsiteY133" fmla="*/ 20312 h 266201"/>
                  <a:gd name="connsiteX134" fmla="*/ 74525 w 227580"/>
                  <a:gd name="connsiteY134" fmla="*/ 18595 h 266201"/>
                  <a:gd name="connsiteX135" fmla="*/ 71664 w 227580"/>
                  <a:gd name="connsiteY135" fmla="*/ 17022 h 266201"/>
                  <a:gd name="connsiteX136" fmla="*/ 70377 w 227580"/>
                  <a:gd name="connsiteY136" fmla="*/ 14733 h 266201"/>
                  <a:gd name="connsiteX137" fmla="*/ 66085 w 227580"/>
                  <a:gd name="connsiteY137" fmla="*/ 10013 h 266201"/>
                  <a:gd name="connsiteX138" fmla="*/ 62509 w 227580"/>
                  <a:gd name="connsiteY138" fmla="*/ 6723 h 266201"/>
                  <a:gd name="connsiteX139" fmla="*/ 60793 w 227580"/>
                  <a:gd name="connsiteY139" fmla="*/ 3719 h 266201"/>
                  <a:gd name="connsiteX140" fmla="*/ 59649 w 227580"/>
                  <a:gd name="connsiteY140" fmla="*/ 2575 h 266201"/>
                  <a:gd name="connsiteX141" fmla="*/ 57646 w 227580"/>
                  <a:gd name="connsiteY141" fmla="*/ 1859 h 266201"/>
                  <a:gd name="connsiteX142" fmla="*/ 55357 w 227580"/>
                  <a:gd name="connsiteY142" fmla="*/ 1716 h 266201"/>
                  <a:gd name="connsiteX143" fmla="*/ 52211 w 227580"/>
                  <a:gd name="connsiteY143" fmla="*/ 3433 h 266201"/>
                  <a:gd name="connsiteX144" fmla="*/ 49636 w 227580"/>
                  <a:gd name="connsiteY144" fmla="*/ 143 h 266201"/>
                  <a:gd name="connsiteX145" fmla="*/ 49063 w 227580"/>
                  <a:gd name="connsiteY145" fmla="*/ 0 h 266201"/>
                  <a:gd name="connsiteX146" fmla="*/ 48063 w 227580"/>
                  <a:gd name="connsiteY146" fmla="*/ 286 h 266201"/>
                  <a:gd name="connsiteX147" fmla="*/ 47061 w 227580"/>
                  <a:gd name="connsiteY147" fmla="*/ 1001 h 266201"/>
                  <a:gd name="connsiteX148" fmla="*/ 46203 w 227580"/>
                  <a:gd name="connsiteY148" fmla="*/ 2861 h 266201"/>
                  <a:gd name="connsiteX149" fmla="*/ 45487 w 227580"/>
                  <a:gd name="connsiteY149" fmla="*/ 5292 h 266201"/>
                  <a:gd name="connsiteX150" fmla="*/ 43914 w 227580"/>
                  <a:gd name="connsiteY150" fmla="*/ 6866 h 266201"/>
                  <a:gd name="connsiteX151" fmla="*/ 42627 w 227580"/>
                  <a:gd name="connsiteY151" fmla="*/ 7581 h 266201"/>
                  <a:gd name="connsiteX152" fmla="*/ 42913 w 227580"/>
                  <a:gd name="connsiteY152" fmla="*/ 9012 h 266201"/>
                  <a:gd name="connsiteX153" fmla="*/ 43771 w 227580"/>
                  <a:gd name="connsiteY153" fmla="*/ 10585 h 266201"/>
                  <a:gd name="connsiteX154" fmla="*/ 43628 w 227580"/>
                  <a:gd name="connsiteY154" fmla="*/ 11872 h 266201"/>
                  <a:gd name="connsiteX155" fmla="*/ 44200 w 227580"/>
                  <a:gd name="connsiteY155" fmla="*/ 13875 h 266201"/>
                  <a:gd name="connsiteX156" fmla="*/ 44915 w 227580"/>
                  <a:gd name="connsiteY156" fmla="*/ 16021 h 266201"/>
                  <a:gd name="connsiteX157" fmla="*/ 47920 w 227580"/>
                  <a:gd name="connsiteY157" fmla="*/ 19311 h 266201"/>
                  <a:gd name="connsiteX158" fmla="*/ 49063 w 227580"/>
                  <a:gd name="connsiteY158" fmla="*/ 21170 h 266201"/>
                  <a:gd name="connsiteX159" fmla="*/ 49207 w 227580"/>
                  <a:gd name="connsiteY159" fmla="*/ 22600 h 266201"/>
                  <a:gd name="connsiteX160" fmla="*/ 49350 w 227580"/>
                  <a:gd name="connsiteY160" fmla="*/ 28036 h 266201"/>
                  <a:gd name="connsiteX161" fmla="*/ 49207 w 227580"/>
                  <a:gd name="connsiteY161" fmla="*/ 30325 h 266201"/>
                  <a:gd name="connsiteX162" fmla="*/ 48635 w 227580"/>
                  <a:gd name="connsiteY162" fmla="*/ 34616 h 266201"/>
                  <a:gd name="connsiteX163" fmla="*/ 48635 w 227580"/>
                  <a:gd name="connsiteY163" fmla="*/ 37191 h 266201"/>
                  <a:gd name="connsiteX164" fmla="*/ 49779 w 227580"/>
                  <a:gd name="connsiteY164" fmla="*/ 38335 h 266201"/>
                  <a:gd name="connsiteX165" fmla="*/ 50923 w 227580"/>
                  <a:gd name="connsiteY165" fmla="*/ 39623 h 266201"/>
                  <a:gd name="connsiteX166" fmla="*/ 50923 w 227580"/>
                  <a:gd name="connsiteY166" fmla="*/ 40338 h 266201"/>
                  <a:gd name="connsiteX167" fmla="*/ 50351 w 227580"/>
                  <a:gd name="connsiteY167" fmla="*/ 40624 h 266201"/>
                  <a:gd name="connsiteX168" fmla="*/ 48778 w 227580"/>
                  <a:gd name="connsiteY168" fmla="*/ 42197 h 266201"/>
                  <a:gd name="connsiteX169" fmla="*/ 48063 w 227580"/>
                  <a:gd name="connsiteY169" fmla="*/ 42340 h 266201"/>
                  <a:gd name="connsiteX170" fmla="*/ 46918 w 227580"/>
                  <a:gd name="connsiteY170" fmla="*/ 41768 h 266201"/>
                  <a:gd name="connsiteX171" fmla="*/ 45487 w 227580"/>
                  <a:gd name="connsiteY171" fmla="*/ 41339 h 266201"/>
                  <a:gd name="connsiteX172" fmla="*/ 44344 w 227580"/>
                  <a:gd name="connsiteY172" fmla="*/ 40624 h 266201"/>
                  <a:gd name="connsiteX173" fmla="*/ 43199 w 227580"/>
                  <a:gd name="connsiteY173" fmla="*/ 39766 h 266201"/>
                  <a:gd name="connsiteX174" fmla="*/ 40195 w 227580"/>
                  <a:gd name="connsiteY174" fmla="*/ 39766 h 266201"/>
                  <a:gd name="connsiteX175" fmla="*/ 35189 w 227580"/>
                  <a:gd name="connsiteY175" fmla="*/ 41339 h 266201"/>
                  <a:gd name="connsiteX176" fmla="*/ 34187 w 227580"/>
                  <a:gd name="connsiteY176" fmla="*/ 40910 h 266201"/>
                  <a:gd name="connsiteX177" fmla="*/ 33472 w 227580"/>
                  <a:gd name="connsiteY177" fmla="*/ 40052 h 266201"/>
                  <a:gd name="connsiteX178" fmla="*/ 33186 w 227580"/>
                  <a:gd name="connsiteY178" fmla="*/ 38335 h 266201"/>
                  <a:gd name="connsiteX179" fmla="*/ 33329 w 227580"/>
                  <a:gd name="connsiteY179" fmla="*/ 36333 h 266201"/>
                  <a:gd name="connsiteX180" fmla="*/ 32900 w 227580"/>
                  <a:gd name="connsiteY180" fmla="*/ 35045 h 266201"/>
                  <a:gd name="connsiteX181" fmla="*/ 32041 w 227580"/>
                  <a:gd name="connsiteY181" fmla="*/ 34330 h 266201"/>
                  <a:gd name="connsiteX182" fmla="*/ 32757 w 227580"/>
                  <a:gd name="connsiteY182" fmla="*/ 30611 h 266201"/>
                  <a:gd name="connsiteX183" fmla="*/ 30898 w 227580"/>
                  <a:gd name="connsiteY183" fmla="*/ 29323 h 266201"/>
                  <a:gd name="connsiteX184" fmla="*/ 29181 w 227580"/>
                  <a:gd name="connsiteY184" fmla="*/ 32327 h 266201"/>
                  <a:gd name="connsiteX185" fmla="*/ 24604 w 227580"/>
                  <a:gd name="connsiteY185" fmla="*/ 35617 h 266201"/>
                  <a:gd name="connsiteX186" fmla="*/ 21313 w 227580"/>
                  <a:gd name="connsiteY186" fmla="*/ 37191 h 266201"/>
                  <a:gd name="connsiteX187" fmla="*/ 19454 w 227580"/>
                  <a:gd name="connsiteY187" fmla="*/ 37334 h 266201"/>
                  <a:gd name="connsiteX188" fmla="*/ 17737 w 227580"/>
                  <a:gd name="connsiteY188" fmla="*/ 39193 h 266201"/>
                  <a:gd name="connsiteX189" fmla="*/ 16450 w 227580"/>
                  <a:gd name="connsiteY189" fmla="*/ 43056 h 266201"/>
                  <a:gd name="connsiteX190" fmla="*/ 15019 w 227580"/>
                  <a:gd name="connsiteY190" fmla="*/ 45201 h 266201"/>
                  <a:gd name="connsiteX191" fmla="*/ 13732 w 227580"/>
                  <a:gd name="connsiteY191" fmla="*/ 45916 h 266201"/>
                  <a:gd name="connsiteX192" fmla="*/ 12731 w 227580"/>
                  <a:gd name="connsiteY192" fmla="*/ 47347 h 266201"/>
                  <a:gd name="connsiteX193" fmla="*/ 12302 w 227580"/>
                  <a:gd name="connsiteY193" fmla="*/ 49492 h 266201"/>
                  <a:gd name="connsiteX194" fmla="*/ 13161 w 227580"/>
                  <a:gd name="connsiteY194" fmla="*/ 50637 h 266201"/>
                  <a:gd name="connsiteX195" fmla="*/ 15162 w 227580"/>
                  <a:gd name="connsiteY195" fmla="*/ 50923 h 266201"/>
                  <a:gd name="connsiteX196" fmla="*/ 15306 w 227580"/>
                  <a:gd name="connsiteY196" fmla="*/ 51495 h 266201"/>
                  <a:gd name="connsiteX197" fmla="*/ 13589 w 227580"/>
                  <a:gd name="connsiteY197" fmla="*/ 52496 h 266201"/>
                  <a:gd name="connsiteX198" fmla="*/ 11443 w 227580"/>
                  <a:gd name="connsiteY198" fmla="*/ 52926 h 266201"/>
                  <a:gd name="connsiteX199" fmla="*/ 8869 w 227580"/>
                  <a:gd name="connsiteY199" fmla="*/ 52639 h 266201"/>
                  <a:gd name="connsiteX200" fmla="*/ 6437 w 227580"/>
                  <a:gd name="connsiteY200" fmla="*/ 53498 h 266201"/>
                  <a:gd name="connsiteX201" fmla="*/ 4149 w 227580"/>
                  <a:gd name="connsiteY201" fmla="*/ 55500 h 266201"/>
                  <a:gd name="connsiteX202" fmla="*/ 2146 w 227580"/>
                  <a:gd name="connsiteY202" fmla="*/ 59934 h 266201"/>
                  <a:gd name="connsiteX203" fmla="*/ 430 w 227580"/>
                  <a:gd name="connsiteY203" fmla="*/ 66801 h 266201"/>
                  <a:gd name="connsiteX204" fmla="*/ 286 w 227580"/>
                  <a:gd name="connsiteY204" fmla="*/ 68517 h 266201"/>
                  <a:gd name="connsiteX205" fmla="*/ 0 w 227580"/>
                  <a:gd name="connsiteY205" fmla="*/ 70377 h 266201"/>
                  <a:gd name="connsiteX206" fmla="*/ 715 w 227580"/>
                  <a:gd name="connsiteY206" fmla="*/ 70663 h 266201"/>
                  <a:gd name="connsiteX207" fmla="*/ 1860 w 227580"/>
                  <a:gd name="connsiteY207" fmla="*/ 69804 h 266201"/>
                  <a:gd name="connsiteX208" fmla="*/ 3147 w 227580"/>
                  <a:gd name="connsiteY208" fmla="*/ 67802 h 266201"/>
                  <a:gd name="connsiteX209" fmla="*/ 4577 w 227580"/>
                  <a:gd name="connsiteY209" fmla="*/ 66514 h 266201"/>
                  <a:gd name="connsiteX210" fmla="*/ 6151 w 227580"/>
                  <a:gd name="connsiteY210" fmla="*/ 66372 h 266201"/>
                  <a:gd name="connsiteX211" fmla="*/ 7867 w 227580"/>
                  <a:gd name="connsiteY211" fmla="*/ 67802 h 266201"/>
                  <a:gd name="connsiteX212" fmla="*/ 9584 w 227580"/>
                  <a:gd name="connsiteY212" fmla="*/ 70806 h 266201"/>
                  <a:gd name="connsiteX213" fmla="*/ 11443 w 227580"/>
                  <a:gd name="connsiteY213" fmla="*/ 72665 h 266201"/>
                  <a:gd name="connsiteX214" fmla="*/ 12302 w 227580"/>
                  <a:gd name="connsiteY214" fmla="*/ 72808 h 266201"/>
                  <a:gd name="connsiteX215" fmla="*/ 12874 w 227580"/>
                  <a:gd name="connsiteY215" fmla="*/ 74239 h 266201"/>
                  <a:gd name="connsiteX216" fmla="*/ 13017 w 227580"/>
                  <a:gd name="connsiteY216" fmla="*/ 75669 h 266201"/>
                  <a:gd name="connsiteX217" fmla="*/ 12159 w 227580"/>
                  <a:gd name="connsiteY217" fmla="*/ 78530 h 266201"/>
                  <a:gd name="connsiteX218" fmla="*/ 10585 w 227580"/>
                  <a:gd name="connsiteY218" fmla="*/ 81820 h 266201"/>
                  <a:gd name="connsiteX219" fmla="*/ 8583 w 227580"/>
                  <a:gd name="connsiteY219" fmla="*/ 85968 h 266201"/>
                  <a:gd name="connsiteX220" fmla="*/ 9298 w 227580"/>
                  <a:gd name="connsiteY220" fmla="*/ 89401 h 266201"/>
                  <a:gd name="connsiteX221" fmla="*/ 12016 w 227580"/>
                  <a:gd name="connsiteY221" fmla="*/ 92262 h 266201"/>
                  <a:gd name="connsiteX222" fmla="*/ 15449 w 227580"/>
                  <a:gd name="connsiteY222" fmla="*/ 93979 h 266201"/>
                  <a:gd name="connsiteX223" fmla="*/ 19025 w 227580"/>
                  <a:gd name="connsiteY223" fmla="*/ 93549 h 266201"/>
                  <a:gd name="connsiteX224" fmla="*/ 20884 w 227580"/>
                  <a:gd name="connsiteY224" fmla="*/ 92691 h 266201"/>
                  <a:gd name="connsiteX225" fmla="*/ 22458 w 227580"/>
                  <a:gd name="connsiteY225" fmla="*/ 91261 h 266201"/>
                  <a:gd name="connsiteX226" fmla="*/ 23889 w 227580"/>
                  <a:gd name="connsiteY226" fmla="*/ 90689 h 266201"/>
                  <a:gd name="connsiteX227" fmla="*/ 25747 w 227580"/>
                  <a:gd name="connsiteY227" fmla="*/ 90545 h 266201"/>
                  <a:gd name="connsiteX228" fmla="*/ 31469 w 227580"/>
                  <a:gd name="connsiteY228" fmla="*/ 91547 h 266201"/>
                  <a:gd name="connsiteX229" fmla="*/ 33186 w 227580"/>
                  <a:gd name="connsiteY229" fmla="*/ 92405 h 266201"/>
                  <a:gd name="connsiteX230" fmla="*/ 33472 w 227580"/>
                  <a:gd name="connsiteY230" fmla="*/ 94408 h 266201"/>
                  <a:gd name="connsiteX231" fmla="*/ 32757 w 227580"/>
                  <a:gd name="connsiteY231" fmla="*/ 99271 h 266201"/>
                  <a:gd name="connsiteX232" fmla="*/ 33615 w 227580"/>
                  <a:gd name="connsiteY232" fmla="*/ 102990 h 266201"/>
                  <a:gd name="connsiteX233" fmla="*/ 35189 w 227580"/>
                  <a:gd name="connsiteY233" fmla="*/ 106709 h 266201"/>
                  <a:gd name="connsiteX234" fmla="*/ 35332 w 227580"/>
                  <a:gd name="connsiteY234" fmla="*/ 110285 h 266201"/>
                  <a:gd name="connsiteX235" fmla="*/ 33472 w 227580"/>
                  <a:gd name="connsiteY235" fmla="*/ 116007 h 266201"/>
                  <a:gd name="connsiteX236" fmla="*/ 31756 w 227580"/>
                  <a:gd name="connsiteY236" fmla="*/ 121443 h 266201"/>
                  <a:gd name="connsiteX237" fmla="*/ 29896 w 227580"/>
                  <a:gd name="connsiteY237" fmla="*/ 124017 h 266201"/>
                  <a:gd name="connsiteX238" fmla="*/ 28608 w 227580"/>
                  <a:gd name="connsiteY238" fmla="*/ 125734 h 266201"/>
                  <a:gd name="connsiteX239" fmla="*/ 28180 w 227580"/>
                  <a:gd name="connsiteY239" fmla="*/ 126878 h 266201"/>
                  <a:gd name="connsiteX240" fmla="*/ 28323 w 227580"/>
                  <a:gd name="connsiteY240" fmla="*/ 128023 h 266201"/>
                  <a:gd name="connsiteX241" fmla="*/ 29610 w 227580"/>
                  <a:gd name="connsiteY241" fmla="*/ 129596 h 266201"/>
                  <a:gd name="connsiteX242" fmla="*/ 30898 w 227580"/>
                  <a:gd name="connsiteY242" fmla="*/ 131742 h 266201"/>
                  <a:gd name="connsiteX243" fmla="*/ 31183 w 227580"/>
                  <a:gd name="connsiteY243" fmla="*/ 133744 h 266201"/>
                  <a:gd name="connsiteX244" fmla="*/ 31041 w 227580"/>
                  <a:gd name="connsiteY244" fmla="*/ 136176 h 266201"/>
                  <a:gd name="connsiteX245" fmla="*/ 30183 w 227580"/>
                  <a:gd name="connsiteY245" fmla="*/ 139609 h 266201"/>
                  <a:gd name="connsiteX246" fmla="*/ 26749 w 227580"/>
                  <a:gd name="connsiteY246" fmla="*/ 146904 h 266201"/>
                  <a:gd name="connsiteX247" fmla="*/ 24031 w 227580"/>
                  <a:gd name="connsiteY247" fmla="*/ 153484 h 266201"/>
                  <a:gd name="connsiteX248" fmla="*/ 25462 w 227580"/>
                  <a:gd name="connsiteY248" fmla="*/ 154771 h 266201"/>
                  <a:gd name="connsiteX249" fmla="*/ 28180 w 227580"/>
                  <a:gd name="connsiteY249" fmla="*/ 155773 h 266201"/>
                  <a:gd name="connsiteX250" fmla="*/ 29896 w 227580"/>
                  <a:gd name="connsiteY250" fmla="*/ 156774 h 266201"/>
                  <a:gd name="connsiteX251" fmla="*/ 31756 w 227580"/>
                  <a:gd name="connsiteY251" fmla="*/ 156059 h 266201"/>
                  <a:gd name="connsiteX252" fmla="*/ 35761 w 227580"/>
                  <a:gd name="connsiteY252" fmla="*/ 152197 h 266201"/>
                  <a:gd name="connsiteX253" fmla="*/ 39193 w 227580"/>
                  <a:gd name="connsiteY253" fmla="*/ 149336 h 266201"/>
                  <a:gd name="connsiteX254" fmla="*/ 43485 w 227580"/>
                  <a:gd name="connsiteY254" fmla="*/ 146475 h 266201"/>
                  <a:gd name="connsiteX255" fmla="*/ 43771 w 227580"/>
                  <a:gd name="connsiteY255" fmla="*/ 146189 h 266201"/>
                  <a:gd name="connsiteX256" fmla="*/ 47490 w 227580"/>
                  <a:gd name="connsiteY256" fmla="*/ 144043 h 266201"/>
                  <a:gd name="connsiteX257" fmla="*/ 49207 w 227580"/>
                  <a:gd name="connsiteY257" fmla="*/ 142041 h 266201"/>
                  <a:gd name="connsiteX258" fmla="*/ 50208 w 227580"/>
                  <a:gd name="connsiteY258" fmla="*/ 139609 h 266201"/>
                  <a:gd name="connsiteX259" fmla="*/ 51496 w 227580"/>
                  <a:gd name="connsiteY259" fmla="*/ 138608 h 266201"/>
                  <a:gd name="connsiteX260" fmla="*/ 53212 w 227580"/>
                  <a:gd name="connsiteY260" fmla="*/ 139180 h 266201"/>
                  <a:gd name="connsiteX261" fmla="*/ 55357 w 227580"/>
                  <a:gd name="connsiteY261" fmla="*/ 138036 h 266201"/>
                  <a:gd name="connsiteX262" fmla="*/ 57932 w 227580"/>
                  <a:gd name="connsiteY262" fmla="*/ 135318 h 266201"/>
                  <a:gd name="connsiteX263" fmla="*/ 60078 w 227580"/>
                  <a:gd name="connsiteY263" fmla="*/ 134030 h 266201"/>
                  <a:gd name="connsiteX264" fmla="*/ 61366 w 227580"/>
                  <a:gd name="connsiteY264" fmla="*/ 134317 h 266201"/>
                  <a:gd name="connsiteX265" fmla="*/ 63940 w 227580"/>
                  <a:gd name="connsiteY265" fmla="*/ 136033 h 266201"/>
                  <a:gd name="connsiteX266" fmla="*/ 67516 w 227580"/>
                  <a:gd name="connsiteY266" fmla="*/ 139180 h 266201"/>
                  <a:gd name="connsiteX267" fmla="*/ 70806 w 227580"/>
                  <a:gd name="connsiteY267" fmla="*/ 141039 h 266201"/>
                  <a:gd name="connsiteX268" fmla="*/ 73667 w 227580"/>
                  <a:gd name="connsiteY268" fmla="*/ 141612 h 266201"/>
                  <a:gd name="connsiteX269" fmla="*/ 74954 w 227580"/>
                  <a:gd name="connsiteY269" fmla="*/ 142899 h 266201"/>
                  <a:gd name="connsiteX270" fmla="*/ 74954 w 227580"/>
                  <a:gd name="connsiteY270" fmla="*/ 144615 h 266201"/>
                  <a:gd name="connsiteX271" fmla="*/ 75527 w 227580"/>
                  <a:gd name="connsiteY271" fmla="*/ 145760 h 266201"/>
                  <a:gd name="connsiteX272" fmla="*/ 76957 w 227580"/>
                  <a:gd name="connsiteY272" fmla="*/ 146189 h 266201"/>
                  <a:gd name="connsiteX273" fmla="*/ 77529 w 227580"/>
                  <a:gd name="connsiteY273" fmla="*/ 146046 h 266201"/>
                  <a:gd name="connsiteX274" fmla="*/ 77386 w 227580"/>
                  <a:gd name="connsiteY274" fmla="*/ 145188 h 266201"/>
                  <a:gd name="connsiteX275" fmla="*/ 78673 w 227580"/>
                  <a:gd name="connsiteY275" fmla="*/ 143900 h 266201"/>
                  <a:gd name="connsiteX276" fmla="*/ 81391 w 227580"/>
                  <a:gd name="connsiteY276" fmla="*/ 142327 h 266201"/>
                  <a:gd name="connsiteX277" fmla="*/ 84109 w 227580"/>
                  <a:gd name="connsiteY277" fmla="*/ 141325 h 266201"/>
                  <a:gd name="connsiteX278" fmla="*/ 86827 w 227580"/>
                  <a:gd name="connsiteY278" fmla="*/ 141039 h 266201"/>
                  <a:gd name="connsiteX279" fmla="*/ 88686 w 227580"/>
                  <a:gd name="connsiteY279" fmla="*/ 139752 h 266201"/>
                  <a:gd name="connsiteX280" fmla="*/ 89831 w 227580"/>
                  <a:gd name="connsiteY280" fmla="*/ 136319 h 266201"/>
                  <a:gd name="connsiteX281" fmla="*/ 91690 w 227580"/>
                  <a:gd name="connsiteY281" fmla="*/ 133744 h 266201"/>
                  <a:gd name="connsiteX282" fmla="*/ 93121 w 227580"/>
                  <a:gd name="connsiteY282" fmla="*/ 132600 h 266201"/>
                  <a:gd name="connsiteX283" fmla="*/ 95123 w 227580"/>
                  <a:gd name="connsiteY283" fmla="*/ 132028 h 266201"/>
                  <a:gd name="connsiteX284" fmla="*/ 95552 w 227580"/>
                  <a:gd name="connsiteY284" fmla="*/ 131170 h 266201"/>
                  <a:gd name="connsiteX285" fmla="*/ 94694 w 227580"/>
                  <a:gd name="connsiteY285" fmla="*/ 130025 h 266201"/>
                  <a:gd name="connsiteX286" fmla="*/ 94694 w 227580"/>
                  <a:gd name="connsiteY286" fmla="*/ 129024 h 266201"/>
                  <a:gd name="connsiteX287" fmla="*/ 95838 w 227580"/>
                  <a:gd name="connsiteY287" fmla="*/ 127879 h 266201"/>
                  <a:gd name="connsiteX288" fmla="*/ 98270 w 227580"/>
                  <a:gd name="connsiteY288" fmla="*/ 127450 h 266201"/>
                  <a:gd name="connsiteX289" fmla="*/ 101846 w 227580"/>
                  <a:gd name="connsiteY289" fmla="*/ 127594 h 266201"/>
                  <a:gd name="connsiteX290" fmla="*/ 106138 w 227580"/>
                  <a:gd name="connsiteY290" fmla="*/ 128738 h 266201"/>
                  <a:gd name="connsiteX291" fmla="*/ 111001 w 227580"/>
                  <a:gd name="connsiteY291" fmla="*/ 130740 h 266201"/>
                  <a:gd name="connsiteX292" fmla="*/ 114291 w 227580"/>
                  <a:gd name="connsiteY292" fmla="*/ 131456 h 266201"/>
                  <a:gd name="connsiteX293" fmla="*/ 115865 w 227580"/>
                  <a:gd name="connsiteY293" fmla="*/ 130740 h 266201"/>
                  <a:gd name="connsiteX294" fmla="*/ 118868 w 227580"/>
                  <a:gd name="connsiteY294" fmla="*/ 133887 h 266201"/>
                  <a:gd name="connsiteX295" fmla="*/ 123302 w 227580"/>
                  <a:gd name="connsiteY295" fmla="*/ 140896 h 266201"/>
                  <a:gd name="connsiteX296" fmla="*/ 127021 w 227580"/>
                  <a:gd name="connsiteY296" fmla="*/ 146332 h 266201"/>
                  <a:gd name="connsiteX297" fmla="*/ 130312 w 227580"/>
                  <a:gd name="connsiteY297" fmla="*/ 149908 h 266201"/>
                  <a:gd name="connsiteX298" fmla="*/ 133602 w 227580"/>
                  <a:gd name="connsiteY298" fmla="*/ 152626 h 266201"/>
                  <a:gd name="connsiteX299" fmla="*/ 137178 w 227580"/>
                  <a:gd name="connsiteY299" fmla="*/ 154628 h 266201"/>
                  <a:gd name="connsiteX300" fmla="*/ 139609 w 227580"/>
                  <a:gd name="connsiteY300" fmla="*/ 157203 h 266201"/>
                  <a:gd name="connsiteX301" fmla="*/ 142041 w 227580"/>
                  <a:gd name="connsiteY301" fmla="*/ 162210 h 266201"/>
                  <a:gd name="connsiteX302" fmla="*/ 140181 w 227580"/>
                  <a:gd name="connsiteY302" fmla="*/ 169219 h 266201"/>
                  <a:gd name="connsiteX303" fmla="*/ 139752 w 227580"/>
                  <a:gd name="connsiteY303" fmla="*/ 175083 h 266201"/>
                  <a:gd name="connsiteX304" fmla="*/ 140039 w 227580"/>
                  <a:gd name="connsiteY304" fmla="*/ 182379 h 266201"/>
                  <a:gd name="connsiteX305" fmla="*/ 142041 w 227580"/>
                  <a:gd name="connsiteY305" fmla="*/ 187957 h 266201"/>
                  <a:gd name="connsiteX306" fmla="*/ 146046 w 227580"/>
                  <a:gd name="connsiteY306" fmla="*/ 191819 h 266201"/>
                  <a:gd name="connsiteX307" fmla="*/ 148335 w 227580"/>
                  <a:gd name="connsiteY307" fmla="*/ 194966 h 266201"/>
                  <a:gd name="connsiteX308" fmla="*/ 148907 w 227580"/>
                  <a:gd name="connsiteY308" fmla="*/ 197398 h 266201"/>
                  <a:gd name="connsiteX309" fmla="*/ 152054 w 227580"/>
                  <a:gd name="connsiteY309" fmla="*/ 199544 h 266201"/>
                  <a:gd name="connsiteX310" fmla="*/ 157490 w 227580"/>
                  <a:gd name="connsiteY310" fmla="*/ 201260 h 266201"/>
                  <a:gd name="connsiteX311" fmla="*/ 159779 w 227580"/>
                  <a:gd name="connsiteY311" fmla="*/ 202691 h 266201"/>
                  <a:gd name="connsiteX312" fmla="*/ 158920 w 227580"/>
                  <a:gd name="connsiteY312" fmla="*/ 204121 h 266201"/>
                  <a:gd name="connsiteX313" fmla="*/ 158777 w 227580"/>
                  <a:gd name="connsiteY313" fmla="*/ 205694 h 266201"/>
                  <a:gd name="connsiteX314" fmla="*/ 159635 w 227580"/>
                  <a:gd name="connsiteY314" fmla="*/ 207554 h 266201"/>
                  <a:gd name="connsiteX315" fmla="*/ 161495 w 227580"/>
                  <a:gd name="connsiteY315" fmla="*/ 209127 h 266201"/>
                  <a:gd name="connsiteX316" fmla="*/ 164498 w 227580"/>
                  <a:gd name="connsiteY316" fmla="*/ 210272 h 266201"/>
                  <a:gd name="connsiteX317" fmla="*/ 166358 w 227580"/>
                  <a:gd name="connsiteY317" fmla="*/ 211559 h 266201"/>
                  <a:gd name="connsiteX318" fmla="*/ 166931 w 227580"/>
                  <a:gd name="connsiteY318" fmla="*/ 212990 h 266201"/>
                  <a:gd name="connsiteX319" fmla="*/ 166788 w 227580"/>
                  <a:gd name="connsiteY319" fmla="*/ 215135 h 266201"/>
                  <a:gd name="connsiteX320" fmla="*/ 166073 w 227580"/>
                  <a:gd name="connsiteY320" fmla="*/ 218139 h 266201"/>
                  <a:gd name="connsiteX321" fmla="*/ 164785 w 227580"/>
                  <a:gd name="connsiteY321" fmla="*/ 220428 h 266201"/>
                  <a:gd name="connsiteX322" fmla="*/ 163068 w 227580"/>
                  <a:gd name="connsiteY322" fmla="*/ 222001 h 266201"/>
                  <a:gd name="connsiteX323" fmla="*/ 162782 w 227580"/>
                  <a:gd name="connsiteY323" fmla="*/ 223289 h 266201"/>
                  <a:gd name="connsiteX324" fmla="*/ 162353 w 227580"/>
                  <a:gd name="connsiteY324" fmla="*/ 225148 h 266201"/>
                  <a:gd name="connsiteX325" fmla="*/ 162353 w 227580"/>
                  <a:gd name="connsiteY325" fmla="*/ 229153 h 266201"/>
                  <a:gd name="connsiteX326" fmla="*/ 163640 w 227580"/>
                  <a:gd name="connsiteY326" fmla="*/ 231871 h 266201"/>
                  <a:gd name="connsiteX327" fmla="*/ 164070 w 227580"/>
                  <a:gd name="connsiteY327" fmla="*/ 235161 h 266201"/>
                  <a:gd name="connsiteX328" fmla="*/ 163355 w 227580"/>
                  <a:gd name="connsiteY328" fmla="*/ 237879 h 266201"/>
                  <a:gd name="connsiteX329" fmla="*/ 162639 w 227580"/>
                  <a:gd name="connsiteY329" fmla="*/ 243458 h 266201"/>
                  <a:gd name="connsiteX330" fmla="*/ 162497 w 227580"/>
                  <a:gd name="connsiteY330" fmla="*/ 245603 h 266201"/>
                  <a:gd name="connsiteX331" fmla="*/ 161924 w 227580"/>
                  <a:gd name="connsiteY331" fmla="*/ 247463 h 266201"/>
                  <a:gd name="connsiteX332" fmla="*/ 160351 w 227580"/>
                  <a:gd name="connsiteY332" fmla="*/ 249322 h 266201"/>
                  <a:gd name="connsiteX333" fmla="*/ 157919 w 227580"/>
                  <a:gd name="connsiteY333" fmla="*/ 250896 h 266201"/>
                  <a:gd name="connsiteX334" fmla="*/ 154915 w 227580"/>
                  <a:gd name="connsiteY334" fmla="*/ 252469 h 266201"/>
                  <a:gd name="connsiteX335" fmla="*/ 153055 w 227580"/>
                  <a:gd name="connsiteY335" fmla="*/ 253184 h 266201"/>
                  <a:gd name="connsiteX336" fmla="*/ 153198 w 227580"/>
                  <a:gd name="connsiteY336" fmla="*/ 253900 h 266201"/>
                  <a:gd name="connsiteX337" fmla="*/ 153770 w 227580"/>
                  <a:gd name="connsiteY337" fmla="*/ 255759 h 266201"/>
                  <a:gd name="connsiteX338" fmla="*/ 154915 w 227580"/>
                  <a:gd name="connsiteY338" fmla="*/ 257619 h 266201"/>
                  <a:gd name="connsiteX339" fmla="*/ 156059 w 227580"/>
                  <a:gd name="connsiteY339" fmla="*/ 258763 h 266201"/>
                  <a:gd name="connsiteX340" fmla="*/ 158061 w 227580"/>
                  <a:gd name="connsiteY340" fmla="*/ 260337 h 266201"/>
                  <a:gd name="connsiteX341" fmla="*/ 159349 w 227580"/>
                  <a:gd name="connsiteY341" fmla="*/ 260480 h 266201"/>
                  <a:gd name="connsiteX342" fmla="*/ 163640 w 227580"/>
                  <a:gd name="connsiteY342" fmla="*/ 258906 h 266201"/>
                  <a:gd name="connsiteX343" fmla="*/ 169934 w 227580"/>
                  <a:gd name="connsiteY343" fmla="*/ 261052 h 266201"/>
                  <a:gd name="connsiteX344" fmla="*/ 170649 w 227580"/>
                  <a:gd name="connsiteY344" fmla="*/ 262196 h 266201"/>
                  <a:gd name="connsiteX345" fmla="*/ 172652 w 227580"/>
                  <a:gd name="connsiteY345" fmla="*/ 264485 h 266201"/>
                  <a:gd name="connsiteX346" fmla="*/ 174798 w 227580"/>
                  <a:gd name="connsiteY346" fmla="*/ 266058 h 266201"/>
                  <a:gd name="connsiteX347" fmla="*/ 179804 w 227580"/>
                  <a:gd name="connsiteY347" fmla="*/ 266201 h 266201"/>
                  <a:gd name="connsiteX348" fmla="*/ 181520 w 227580"/>
                  <a:gd name="connsiteY348" fmla="*/ 262196 h 266201"/>
                  <a:gd name="connsiteX349" fmla="*/ 180662 w 227580"/>
                  <a:gd name="connsiteY349" fmla="*/ 259764 h 266201"/>
                  <a:gd name="connsiteX350" fmla="*/ 177801 w 227580"/>
                  <a:gd name="connsiteY350" fmla="*/ 255616 h 266201"/>
                  <a:gd name="connsiteX351" fmla="*/ 177086 w 227580"/>
                  <a:gd name="connsiteY351" fmla="*/ 253184 h 266201"/>
                  <a:gd name="connsiteX352" fmla="*/ 177944 w 227580"/>
                  <a:gd name="connsiteY352" fmla="*/ 252755 h 266201"/>
                  <a:gd name="connsiteX353" fmla="*/ 182665 w 227580"/>
                  <a:gd name="connsiteY353" fmla="*/ 252326 h 266201"/>
                  <a:gd name="connsiteX354" fmla="*/ 183523 w 227580"/>
                  <a:gd name="connsiteY354" fmla="*/ 251897 h 266201"/>
                  <a:gd name="connsiteX355" fmla="*/ 184525 w 227580"/>
                  <a:gd name="connsiteY355" fmla="*/ 249179 h 266201"/>
                  <a:gd name="connsiteX356" fmla="*/ 185812 w 227580"/>
                  <a:gd name="connsiteY356" fmla="*/ 249465 h 266201"/>
                  <a:gd name="connsiteX357" fmla="*/ 188387 w 227580"/>
                  <a:gd name="connsiteY357" fmla="*/ 249751 h 266201"/>
                  <a:gd name="connsiteX358" fmla="*/ 191247 w 227580"/>
                  <a:gd name="connsiteY358" fmla="*/ 247892 h 266201"/>
                  <a:gd name="connsiteX359" fmla="*/ 192821 w 227580"/>
                  <a:gd name="connsiteY359" fmla="*/ 246032 h 266201"/>
                  <a:gd name="connsiteX360" fmla="*/ 193822 w 227580"/>
                  <a:gd name="connsiteY360" fmla="*/ 246891 h 266201"/>
                  <a:gd name="connsiteX361" fmla="*/ 194681 w 227580"/>
                  <a:gd name="connsiteY361" fmla="*/ 248321 h 266201"/>
                  <a:gd name="connsiteX362" fmla="*/ 195825 w 227580"/>
                  <a:gd name="connsiteY362" fmla="*/ 249036 h 266201"/>
                  <a:gd name="connsiteX363" fmla="*/ 197827 w 227580"/>
                  <a:gd name="connsiteY363" fmla="*/ 250181 h 266201"/>
                  <a:gd name="connsiteX364" fmla="*/ 199973 w 227580"/>
                  <a:gd name="connsiteY364" fmla="*/ 251897 h 266201"/>
                  <a:gd name="connsiteX365" fmla="*/ 201404 w 227580"/>
                  <a:gd name="connsiteY365" fmla="*/ 253470 h 266201"/>
                  <a:gd name="connsiteX366" fmla="*/ 202548 w 227580"/>
                  <a:gd name="connsiteY366" fmla="*/ 254043 h 266201"/>
                  <a:gd name="connsiteX367" fmla="*/ 205266 w 227580"/>
                  <a:gd name="connsiteY367" fmla="*/ 253614 h 266201"/>
                  <a:gd name="connsiteX368" fmla="*/ 205981 w 227580"/>
                  <a:gd name="connsiteY368" fmla="*/ 253757 h 266201"/>
                  <a:gd name="connsiteX369" fmla="*/ 207697 w 227580"/>
                  <a:gd name="connsiteY369" fmla="*/ 251754 h 266201"/>
                  <a:gd name="connsiteX370" fmla="*/ 208842 w 227580"/>
                  <a:gd name="connsiteY370" fmla="*/ 250753 h 266201"/>
                  <a:gd name="connsiteX371" fmla="*/ 209843 w 227580"/>
                  <a:gd name="connsiteY371" fmla="*/ 251039 h 266201"/>
                  <a:gd name="connsiteX372" fmla="*/ 211273 w 227580"/>
                  <a:gd name="connsiteY372" fmla="*/ 250896 h 266201"/>
                  <a:gd name="connsiteX373" fmla="*/ 214134 w 227580"/>
                  <a:gd name="connsiteY373" fmla="*/ 248464 h 266201"/>
                  <a:gd name="connsiteX374" fmla="*/ 215851 w 227580"/>
                  <a:gd name="connsiteY374" fmla="*/ 246175 h 266201"/>
                  <a:gd name="connsiteX375" fmla="*/ 216709 w 227580"/>
                  <a:gd name="connsiteY375" fmla="*/ 245603 h 266201"/>
                  <a:gd name="connsiteX376" fmla="*/ 219427 w 227580"/>
                  <a:gd name="connsiteY376" fmla="*/ 246748 h 266201"/>
                  <a:gd name="connsiteX377" fmla="*/ 220428 w 227580"/>
                  <a:gd name="connsiteY377" fmla="*/ 246461 h 266201"/>
                  <a:gd name="connsiteX378" fmla="*/ 222002 w 227580"/>
                  <a:gd name="connsiteY378" fmla="*/ 243315 h 266201"/>
                  <a:gd name="connsiteX379" fmla="*/ 223575 w 227580"/>
                  <a:gd name="connsiteY379" fmla="*/ 242170 h 266201"/>
                  <a:gd name="connsiteX380" fmla="*/ 223432 w 227580"/>
                  <a:gd name="connsiteY380" fmla="*/ 238737 h 266201"/>
                  <a:gd name="connsiteX381" fmla="*/ 223718 w 227580"/>
                  <a:gd name="connsiteY381" fmla="*/ 237021 h 266201"/>
                  <a:gd name="connsiteX382" fmla="*/ 223146 w 227580"/>
                  <a:gd name="connsiteY382" fmla="*/ 235733 h 266201"/>
                  <a:gd name="connsiteX383" fmla="*/ 222430 w 227580"/>
                  <a:gd name="connsiteY383" fmla="*/ 233731 h 266201"/>
                  <a:gd name="connsiteX384" fmla="*/ 222860 w 227580"/>
                  <a:gd name="connsiteY384" fmla="*/ 232443 h 266201"/>
                  <a:gd name="connsiteX385" fmla="*/ 224719 w 227580"/>
                  <a:gd name="connsiteY385" fmla="*/ 231299 h 266201"/>
                  <a:gd name="connsiteX386" fmla="*/ 225721 w 227580"/>
                  <a:gd name="connsiteY386" fmla="*/ 229439 h 266201"/>
                  <a:gd name="connsiteX387" fmla="*/ 227008 w 227580"/>
                  <a:gd name="connsiteY387" fmla="*/ 227294 h 266201"/>
                  <a:gd name="connsiteX388" fmla="*/ 227580 w 227580"/>
                  <a:gd name="connsiteY388" fmla="*/ 225291 h 26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Lst>
                <a:rect l="l" t="t" r="r" b="b"/>
                <a:pathLst>
                  <a:path w="227580" h="266201">
                    <a:moveTo>
                      <a:pt x="226722" y="223575"/>
                    </a:moveTo>
                    <a:lnTo>
                      <a:pt x="225006" y="221000"/>
                    </a:lnTo>
                    <a:lnTo>
                      <a:pt x="221858" y="218854"/>
                    </a:lnTo>
                    <a:lnTo>
                      <a:pt x="218139" y="215850"/>
                    </a:lnTo>
                    <a:lnTo>
                      <a:pt x="216280" y="214134"/>
                    </a:lnTo>
                    <a:lnTo>
                      <a:pt x="214993" y="212274"/>
                    </a:lnTo>
                    <a:lnTo>
                      <a:pt x="213705" y="210129"/>
                    </a:lnTo>
                    <a:lnTo>
                      <a:pt x="212990" y="208412"/>
                    </a:lnTo>
                    <a:lnTo>
                      <a:pt x="213562" y="207268"/>
                    </a:lnTo>
                    <a:lnTo>
                      <a:pt x="218854" y="204836"/>
                    </a:lnTo>
                    <a:lnTo>
                      <a:pt x="219713" y="203835"/>
                    </a:lnTo>
                    <a:lnTo>
                      <a:pt x="220285" y="202404"/>
                    </a:lnTo>
                    <a:lnTo>
                      <a:pt x="219856" y="200974"/>
                    </a:lnTo>
                    <a:lnTo>
                      <a:pt x="218426" y="200259"/>
                    </a:lnTo>
                    <a:lnTo>
                      <a:pt x="216852" y="199830"/>
                    </a:lnTo>
                    <a:lnTo>
                      <a:pt x="214420" y="198113"/>
                    </a:lnTo>
                    <a:lnTo>
                      <a:pt x="209986" y="193679"/>
                    </a:lnTo>
                    <a:lnTo>
                      <a:pt x="207984" y="192821"/>
                    </a:lnTo>
                    <a:lnTo>
                      <a:pt x="205838" y="191533"/>
                    </a:lnTo>
                    <a:lnTo>
                      <a:pt x="204693" y="190103"/>
                    </a:lnTo>
                    <a:lnTo>
                      <a:pt x="203406" y="186527"/>
                    </a:lnTo>
                    <a:lnTo>
                      <a:pt x="202834" y="186098"/>
                    </a:lnTo>
                    <a:lnTo>
                      <a:pt x="201690" y="187242"/>
                    </a:lnTo>
                    <a:lnTo>
                      <a:pt x="200116" y="188386"/>
                    </a:lnTo>
                    <a:lnTo>
                      <a:pt x="198686" y="188243"/>
                    </a:lnTo>
                    <a:lnTo>
                      <a:pt x="197541" y="187242"/>
                    </a:lnTo>
                    <a:lnTo>
                      <a:pt x="196969" y="185812"/>
                    </a:lnTo>
                    <a:lnTo>
                      <a:pt x="195682" y="183809"/>
                    </a:lnTo>
                    <a:lnTo>
                      <a:pt x="194251" y="182379"/>
                    </a:lnTo>
                    <a:lnTo>
                      <a:pt x="193822" y="177086"/>
                    </a:lnTo>
                    <a:lnTo>
                      <a:pt x="193536" y="175370"/>
                    </a:lnTo>
                    <a:lnTo>
                      <a:pt x="192821" y="172938"/>
                    </a:lnTo>
                    <a:lnTo>
                      <a:pt x="191820" y="172080"/>
                    </a:lnTo>
                    <a:lnTo>
                      <a:pt x="190532" y="171507"/>
                    </a:lnTo>
                    <a:lnTo>
                      <a:pt x="187814" y="167073"/>
                    </a:lnTo>
                    <a:lnTo>
                      <a:pt x="185812" y="164784"/>
                    </a:lnTo>
                    <a:lnTo>
                      <a:pt x="177944" y="158634"/>
                    </a:lnTo>
                    <a:lnTo>
                      <a:pt x="176943" y="157775"/>
                    </a:lnTo>
                    <a:lnTo>
                      <a:pt x="174798" y="155201"/>
                    </a:lnTo>
                    <a:lnTo>
                      <a:pt x="171079" y="151625"/>
                    </a:lnTo>
                    <a:lnTo>
                      <a:pt x="168361" y="148764"/>
                    </a:lnTo>
                    <a:lnTo>
                      <a:pt x="166501" y="145760"/>
                    </a:lnTo>
                    <a:lnTo>
                      <a:pt x="165643" y="143185"/>
                    </a:lnTo>
                    <a:lnTo>
                      <a:pt x="165357" y="141039"/>
                    </a:lnTo>
                    <a:lnTo>
                      <a:pt x="163212" y="138179"/>
                    </a:lnTo>
                    <a:lnTo>
                      <a:pt x="161352" y="135747"/>
                    </a:lnTo>
                    <a:lnTo>
                      <a:pt x="159635" y="135032"/>
                    </a:lnTo>
                    <a:lnTo>
                      <a:pt x="157633" y="134746"/>
                    </a:lnTo>
                    <a:lnTo>
                      <a:pt x="155773" y="133315"/>
                    </a:lnTo>
                    <a:lnTo>
                      <a:pt x="152483" y="130025"/>
                    </a:lnTo>
                    <a:lnTo>
                      <a:pt x="151052" y="128023"/>
                    </a:lnTo>
                    <a:lnTo>
                      <a:pt x="150051" y="126592"/>
                    </a:lnTo>
                    <a:lnTo>
                      <a:pt x="150194" y="125162"/>
                    </a:lnTo>
                    <a:lnTo>
                      <a:pt x="150909" y="122873"/>
                    </a:lnTo>
                    <a:lnTo>
                      <a:pt x="151911" y="121443"/>
                    </a:lnTo>
                    <a:lnTo>
                      <a:pt x="151911" y="120441"/>
                    </a:lnTo>
                    <a:lnTo>
                      <a:pt x="151052" y="119583"/>
                    </a:lnTo>
                    <a:lnTo>
                      <a:pt x="147333" y="118010"/>
                    </a:lnTo>
                    <a:lnTo>
                      <a:pt x="139037" y="115721"/>
                    </a:lnTo>
                    <a:lnTo>
                      <a:pt x="135890" y="113861"/>
                    </a:lnTo>
                    <a:lnTo>
                      <a:pt x="133029" y="111573"/>
                    </a:lnTo>
                    <a:lnTo>
                      <a:pt x="130741" y="109999"/>
                    </a:lnTo>
                    <a:lnTo>
                      <a:pt x="120584" y="103419"/>
                    </a:lnTo>
                    <a:lnTo>
                      <a:pt x="117581" y="102418"/>
                    </a:lnTo>
                    <a:lnTo>
                      <a:pt x="114863" y="101131"/>
                    </a:lnTo>
                    <a:lnTo>
                      <a:pt x="114005" y="99986"/>
                    </a:lnTo>
                    <a:lnTo>
                      <a:pt x="114148" y="98985"/>
                    </a:lnTo>
                    <a:lnTo>
                      <a:pt x="115292" y="98127"/>
                    </a:lnTo>
                    <a:lnTo>
                      <a:pt x="118153" y="96410"/>
                    </a:lnTo>
                    <a:lnTo>
                      <a:pt x="119298" y="94551"/>
                    </a:lnTo>
                    <a:lnTo>
                      <a:pt x="118868" y="91976"/>
                    </a:lnTo>
                    <a:lnTo>
                      <a:pt x="117724" y="89401"/>
                    </a:lnTo>
                    <a:lnTo>
                      <a:pt x="118296" y="88543"/>
                    </a:lnTo>
                    <a:lnTo>
                      <a:pt x="119298" y="88400"/>
                    </a:lnTo>
                    <a:lnTo>
                      <a:pt x="121157" y="88400"/>
                    </a:lnTo>
                    <a:lnTo>
                      <a:pt x="125162" y="88257"/>
                    </a:lnTo>
                    <a:lnTo>
                      <a:pt x="133888" y="90545"/>
                    </a:lnTo>
                    <a:lnTo>
                      <a:pt x="135032" y="90260"/>
                    </a:lnTo>
                    <a:lnTo>
                      <a:pt x="139752" y="85968"/>
                    </a:lnTo>
                    <a:lnTo>
                      <a:pt x="141612" y="83537"/>
                    </a:lnTo>
                    <a:lnTo>
                      <a:pt x="141898" y="81391"/>
                    </a:lnTo>
                    <a:lnTo>
                      <a:pt x="142899" y="79960"/>
                    </a:lnTo>
                    <a:lnTo>
                      <a:pt x="145331" y="77815"/>
                    </a:lnTo>
                    <a:lnTo>
                      <a:pt x="145331" y="75812"/>
                    </a:lnTo>
                    <a:lnTo>
                      <a:pt x="144187" y="73094"/>
                    </a:lnTo>
                    <a:lnTo>
                      <a:pt x="142899" y="72093"/>
                    </a:lnTo>
                    <a:lnTo>
                      <a:pt x="141898" y="71664"/>
                    </a:lnTo>
                    <a:lnTo>
                      <a:pt x="138465" y="71950"/>
                    </a:lnTo>
                    <a:lnTo>
                      <a:pt x="137750" y="71378"/>
                    </a:lnTo>
                    <a:lnTo>
                      <a:pt x="137321" y="69375"/>
                    </a:lnTo>
                    <a:lnTo>
                      <a:pt x="137178" y="68088"/>
                    </a:lnTo>
                    <a:lnTo>
                      <a:pt x="136033" y="66657"/>
                    </a:lnTo>
                    <a:lnTo>
                      <a:pt x="132314" y="65513"/>
                    </a:lnTo>
                    <a:lnTo>
                      <a:pt x="129167" y="65084"/>
                    </a:lnTo>
                    <a:lnTo>
                      <a:pt x="128452" y="64512"/>
                    </a:lnTo>
                    <a:lnTo>
                      <a:pt x="129596" y="63225"/>
                    </a:lnTo>
                    <a:lnTo>
                      <a:pt x="131742" y="61794"/>
                    </a:lnTo>
                    <a:lnTo>
                      <a:pt x="133459" y="61079"/>
                    </a:lnTo>
                    <a:lnTo>
                      <a:pt x="134746" y="59649"/>
                    </a:lnTo>
                    <a:lnTo>
                      <a:pt x="134889" y="58218"/>
                    </a:lnTo>
                    <a:lnTo>
                      <a:pt x="133315" y="56788"/>
                    </a:lnTo>
                    <a:lnTo>
                      <a:pt x="131313" y="55357"/>
                    </a:lnTo>
                    <a:lnTo>
                      <a:pt x="127880" y="52639"/>
                    </a:lnTo>
                    <a:lnTo>
                      <a:pt x="123302" y="49779"/>
                    </a:lnTo>
                    <a:lnTo>
                      <a:pt x="120442" y="48777"/>
                    </a:lnTo>
                    <a:lnTo>
                      <a:pt x="118868" y="48920"/>
                    </a:lnTo>
                    <a:lnTo>
                      <a:pt x="113719" y="51352"/>
                    </a:lnTo>
                    <a:lnTo>
                      <a:pt x="111001" y="53069"/>
                    </a:lnTo>
                    <a:lnTo>
                      <a:pt x="108713" y="55929"/>
                    </a:lnTo>
                    <a:lnTo>
                      <a:pt x="106280" y="56502"/>
                    </a:lnTo>
                    <a:lnTo>
                      <a:pt x="103849" y="55357"/>
                    </a:lnTo>
                    <a:lnTo>
                      <a:pt x="101131" y="53927"/>
                    </a:lnTo>
                    <a:lnTo>
                      <a:pt x="93550" y="52067"/>
                    </a:lnTo>
                    <a:lnTo>
                      <a:pt x="90260" y="50494"/>
                    </a:lnTo>
                    <a:lnTo>
                      <a:pt x="83680" y="40767"/>
                    </a:lnTo>
                    <a:lnTo>
                      <a:pt x="82679" y="38764"/>
                    </a:lnTo>
                    <a:lnTo>
                      <a:pt x="83251" y="36476"/>
                    </a:lnTo>
                    <a:lnTo>
                      <a:pt x="83680" y="33329"/>
                    </a:lnTo>
                    <a:lnTo>
                      <a:pt x="84395" y="31183"/>
                    </a:lnTo>
                    <a:lnTo>
                      <a:pt x="85540" y="29180"/>
                    </a:lnTo>
                    <a:lnTo>
                      <a:pt x="85968" y="27464"/>
                    </a:lnTo>
                    <a:lnTo>
                      <a:pt x="85682" y="25604"/>
                    </a:lnTo>
                    <a:lnTo>
                      <a:pt x="84682" y="24746"/>
                    </a:lnTo>
                    <a:lnTo>
                      <a:pt x="83394" y="24317"/>
                    </a:lnTo>
                    <a:lnTo>
                      <a:pt x="82536" y="24031"/>
                    </a:lnTo>
                    <a:lnTo>
                      <a:pt x="81534" y="21742"/>
                    </a:lnTo>
                    <a:lnTo>
                      <a:pt x="81106" y="22028"/>
                    </a:lnTo>
                    <a:lnTo>
                      <a:pt x="80247" y="24746"/>
                    </a:lnTo>
                    <a:lnTo>
                      <a:pt x="79246" y="25747"/>
                    </a:lnTo>
                    <a:lnTo>
                      <a:pt x="77958" y="26320"/>
                    </a:lnTo>
                    <a:lnTo>
                      <a:pt x="76957" y="25891"/>
                    </a:lnTo>
                    <a:lnTo>
                      <a:pt x="76242" y="24746"/>
                    </a:lnTo>
                    <a:lnTo>
                      <a:pt x="75955" y="22887"/>
                    </a:lnTo>
                    <a:lnTo>
                      <a:pt x="75383" y="20312"/>
                    </a:lnTo>
                    <a:lnTo>
                      <a:pt x="74525" y="18595"/>
                    </a:lnTo>
                    <a:lnTo>
                      <a:pt x="71664" y="17022"/>
                    </a:lnTo>
                    <a:lnTo>
                      <a:pt x="70377" y="14733"/>
                    </a:lnTo>
                    <a:lnTo>
                      <a:pt x="66085" y="10013"/>
                    </a:lnTo>
                    <a:lnTo>
                      <a:pt x="62509" y="6723"/>
                    </a:lnTo>
                    <a:lnTo>
                      <a:pt x="60793" y="3719"/>
                    </a:lnTo>
                    <a:lnTo>
                      <a:pt x="59649" y="2575"/>
                    </a:lnTo>
                    <a:lnTo>
                      <a:pt x="57646" y="1859"/>
                    </a:lnTo>
                    <a:lnTo>
                      <a:pt x="55357" y="1716"/>
                    </a:lnTo>
                    <a:lnTo>
                      <a:pt x="52211" y="3433"/>
                    </a:lnTo>
                    <a:lnTo>
                      <a:pt x="49636" y="143"/>
                    </a:lnTo>
                    <a:lnTo>
                      <a:pt x="49063" y="0"/>
                    </a:lnTo>
                    <a:lnTo>
                      <a:pt x="48063" y="286"/>
                    </a:lnTo>
                    <a:lnTo>
                      <a:pt x="47061" y="1001"/>
                    </a:lnTo>
                    <a:lnTo>
                      <a:pt x="46203" y="2861"/>
                    </a:lnTo>
                    <a:lnTo>
                      <a:pt x="45487" y="5292"/>
                    </a:lnTo>
                    <a:lnTo>
                      <a:pt x="43914" y="6866"/>
                    </a:lnTo>
                    <a:lnTo>
                      <a:pt x="42627" y="7581"/>
                    </a:lnTo>
                    <a:lnTo>
                      <a:pt x="42913" y="9012"/>
                    </a:lnTo>
                    <a:lnTo>
                      <a:pt x="43771" y="10585"/>
                    </a:lnTo>
                    <a:lnTo>
                      <a:pt x="43628" y="11872"/>
                    </a:lnTo>
                    <a:lnTo>
                      <a:pt x="44200" y="13875"/>
                    </a:lnTo>
                    <a:lnTo>
                      <a:pt x="44915" y="16021"/>
                    </a:lnTo>
                    <a:lnTo>
                      <a:pt x="47920" y="19311"/>
                    </a:lnTo>
                    <a:lnTo>
                      <a:pt x="49063" y="21170"/>
                    </a:lnTo>
                    <a:lnTo>
                      <a:pt x="49207" y="22600"/>
                    </a:lnTo>
                    <a:lnTo>
                      <a:pt x="49350" y="28036"/>
                    </a:lnTo>
                    <a:lnTo>
                      <a:pt x="49207" y="30325"/>
                    </a:lnTo>
                    <a:lnTo>
                      <a:pt x="48635" y="34616"/>
                    </a:lnTo>
                    <a:lnTo>
                      <a:pt x="48635" y="37191"/>
                    </a:lnTo>
                    <a:lnTo>
                      <a:pt x="49779" y="38335"/>
                    </a:lnTo>
                    <a:lnTo>
                      <a:pt x="50923" y="39623"/>
                    </a:lnTo>
                    <a:lnTo>
                      <a:pt x="50923" y="40338"/>
                    </a:lnTo>
                    <a:lnTo>
                      <a:pt x="50351" y="40624"/>
                    </a:lnTo>
                    <a:lnTo>
                      <a:pt x="48778" y="42197"/>
                    </a:lnTo>
                    <a:lnTo>
                      <a:pt x="48063" y="42340"/>
                    </a:lnTo>
                    <a:lnTo>
                      <a:pt x="46918" y="41768"/>
                    </a:lnTo>
                    <a:lnTo>
                      <a:pt x="45487" y="41339"/>
                    </a:lnTo>
                    <a:lnTo>
                      <a:pt x="44344" y="40624"/>
                    </a:lnTo>
                    <a:lnTo>
                      <a:pt x="43199" y="39766"/>
                    </a:lnTo>
                    <a:lnTo>
                      <a:pt x="40195" y="39766"/>
                    </a:lnTo>
                    <a:lnTo>
                      <a:pt x="35189" y="41339"/>
                    </a:lnTo>
                    <a:lnTo>
                      <a:pt x="34187" y="40910"/>
                    </a:lnTo>
                    <a:lnTo>
                      <a:pt x="33472" y="40052"/>
                    </a:lnTo>
                    <a:lnTo>
                      <a:pt x="33186" y="38335"/>
                    </a:lnTo>
                    <a:lnTo>
                      <a:pt x="33329" y="36333"/>
                    </a:lnTo>
                    <a:lnTo>
                      <a:pt x="32900" y="35045"/>
                    </a:lnTo>
                    <a:lnTo>
                      <a:pt x="32041" y="34330"/>
                    </a:lnTo>
                    <a:lnTo>
                      <a:pt x="32757" y="30611"/>
                    </a:lnTo>
                    <a:lnTo>
                      <a:pt x="30898" y="29323"/>
                    </a:lnTo>
                    <a:lnTo>
                      <a:pt x="29181" y="32327"/>
                    </a:lnTo>
                    <a:lnTo>
                      <a:pt x="24604" y="35617"/>
                    </a:lnTo>
                    <a:lnTo>
                      <a:pt x="21313" y="37191"/>
                    </a:lnTo>
                    <a:lnTo>
                      <a:pt x="19454" y="37334"/>
                    </a:lnTo>
                    <a:lnTo>
                      <a:pt x="17737" y="39193"/>
                    </a:lnTo>
                    <a:lnTo>
                      <a:pt x="16450" y="43056"/>
                    </a:lnTo>
                    <a:lnTo>
                      <a:pt x="15019" y="45201"/>
                    </a:lnTo>
                    <a:lnTo>
                      <a:pt x="13732" y="45916"/>
                    </a:lnTo>
                    <a:lnTo>
                      <a:pt x="12731" y="47347"/>
                    </a:lnTo>
                    <a:lnTo>
                      <a:pt x="12302" y="49492"/>
                    </a:lnTo>
                    <a:lnTo>
                      <a:pt x="13161" y="50637"/>
                    </a:lnTo>
                    <a:lnTo>
                      <a:pt x="15162" y="50923"/>
                    </a:lnTo>
                    <a:lnTo>
                      <a:pt x="15306" y="51495"/>
                    </a:lnTo>
                    <a:lnTo>
                      <a:pt x="13589" y="52496"/>
                    </a:lnTo>
                    <a:lnTo>
                      <a:pt x="11443" y="52926"/>
                    </a:lnTo>
                    <a:lnTo>
                      <a:pt x="8869" y="52639"/>
                    </a:lnTo>
                    <a:lnTo>
                      <a:pt x="6437" y="53498"/>
                    </a:lnTo>
                    <a:lnTo>
                      <a:pt x="4149" y="55500"/>
                    </a:lnTo>
                    <a:lnTo>
                      <a:pt x="2146" y="59934"/>
                    </a:lnTo>
                    <a:lnTo>
                      <a:pt x="430" y="66801"/>
                    </a:lnTo>
                    <a:lnTo>
                      <a:pt x="286" y="68517"/>
                    </a:lnTo>
                    <a:lnTo>
                      <a:pt x="0" y="70377"/>
                    </a:lnTo>
                    <a:lnTo>
                      <a:pt x="715" y="70663"/>
                    </a:lnTo>
                    <a:lnTo>
                      <a:pt x="1860" y="69804"/>
                    </a:lnTo>
                    <a:lnTo>
                      <a:pt x="3147" y="67802"/>
                    </a:lnTo>
                    <a:lnTo>
                      <a:pt x="4577" y="66514"/>
                    </a:lnTo>
                    <a:lnTo>
                      <a:pt x="6151" y="66372"/>
                    </a:lnTo>
                    <a:lnTo>
                      <a:pt x="7867" y="67802"/>
                    </a:lnTo>
                    <a:lnTo>
                      <a:pt x="9584" y="70806"/>
                    </a:lnTo>
                    <a:lnTo>
                      <a:pt x="11443" y="72665"/>
                    </a:lnTo>
                    <a:lnTo>
                      <a:pt x="12302" y="72808"/>
                    </a:lnTo>
                    <a:lnTo>
                      <a:pt x="12874" y="74239"/>
                    </a:lnTo>
                    <a:lnTo>
                      <a:pt x="13017" y="75669"/>
                    </a:lnTo>
                    <a:lnTo>
                      <a:pt x="12159" y="78530"/>
                    </a:lnTo>
                    <a:lnTo>
                      <a:pt x="10585" y="81820"/>
                    </a:lnTo>
                    <a:lnTo>
                      <a:pt x="8583" y="85968"/>
                    </a:lnTo>
                    <a:lnTo>
                      <a:pt x="9298" y="89401"/>
                    </a:lnTo>
                    <a:lnTo>
                      <a:pt x="12016" y="92262"/>
                    </a:lnTo>
                    <a:lnTo>
                      <a:pt x="15449" y="93979"/>
                    </a:lnTo>
                    <a:lnTo>
                      <a:pt x="19025" y="93549"/>
                    </a:lnTo>
                    <a:lnTo>
                      <a:pt x="20884" y="92691"/>
                    </a:lnTo>
                    <a:lnTo>
                      <a:pt x="22458" y="91261"/>
                    </a:lnTo>
                    <a:lnTo>
                      <a:pt x="23889" y="90689"/>
                    </a:lnTo>
                    <a:lnTo>
                      <a:pt x="25747" y="90545"/>
                    </a:lnTo>
                    <a:lnTo>
                      <a:pt x="31469" y="91547"/>
                    </a:lnTo>
                    <a:lnTo>
                      <a:pt x="33186" y="92405"/>
                    </a:lnTo>
                    <a:lnTo>
                      <a:pt x="33472" y="94408"/>
                    </a:lnTo>
                    <a:lnTo>
                      <a:pt x="32757" y="99271"/>
                    </a:lnTo>
                    <a:lnTo>
                      <a:pt x="33615" y="102990"/>
                    </a:lnTo>
                    <a:lnTo>
                      <a:pt x="35189" y="106709"/>
                    </a:lnTo>
                    <a:lnTo>
                      <a:pt x="35332" y="110285"/>
                    </a:lnTo>
                    <a:lnTo>
                      <a:pt x="33472" y="116007"/>
                    </a:lnTo>
                    <a:lnTo>
                      <a:pt x="31756" y="121443"/>
                    </a:lnTo>
                    <a:lnTo>
                      <a:pt x="29896" y="124017"/>
                    </a:lnTo>
                    <a:lnTo>
                      <a:pt x="28608" y="125734"/>
                    </a:lnTo>
                    <a:lnTo>
                      <a:pt x="28180" y="126878"/>
                    </a:lnTo>
                    <a:lnTo>
                      <a:pt x="28323" y="128023"/>
                    </a:lnTo>
                    <a:lnTo>
                      <a:pt x="29610" y="129596"/>
                    </a:lnTo>
                    <a:lnTo>
                      <a:pt x="30898" y="131742"/>
                    </a:lnTo>
                    <a:lnTo>
                      <a:pt x="31183" y="133744"/>
                    </a:lnTo>
                    <a:lnTo>
                      <a:pt x="31041" y="136176"/>
                    </a:lnTo>
                    <a:lnTo>
                      <a:pt x="30183" y="139609"/>
                    </a:lnTo>
                    <a:lnTo>
                      <a:pt x="26749" y="146904"/>
                    </a:lnTo>
                    <a:lnTo>
                      <a:pt x="24031" y="153484"/>
                    </a:lnTo>
                    <a:lnTo>
                      <a:pt x="25462" y="154771"/>
                    </a:lnTo>
                    <a:lnTo>
                      <a:pt x="28180" y="155773"/>
                    </a:lnTo>
                    <a:lnTo>
                      <a:pt x="29896" y="156774"/>
                    </a:lnTo>
                    <a:lnTo>
                      <a:pt x="31756" y="156059"/>
                    </a:lnTo>
                    <a:lnTo>
                      <a:pt x="35761" y="152197"/>
                    </a:lnTo>
                    <a:lnTo>
                      <a:pt x="39193" y="149336"/>
                    </a:lnTo>
                    <a:lnTo>
                      <a:pt x="43485" y="146475"/>
                    </a:lnTo>
                    <a:lnTo>
                      <a:pt x="43771" y="146189"/>
                    </a:lnTo>
                    <a:lnTo>
                      <a:pt x="47490" y="144043"/>
                    </a:lnTo>
                    <a:lnTo>
                      <a:pt x="49207" y="142041"/>
                    </a:lnTo>
                    <a:lnTo>
                      <a:pt x="50208" y="139609"/>
                    </a:lnTo>
                    <a:lnTo>
                      <a:pt x="51496" y="138608"/>
                    </a:lnTo>
                    <a:lnTo>
                      <a:pt x="53212" y="139180"/>
                    </a:lnTo>
                    <a:lnTo>
                      <a:pt x="55357" y="138036"/>
                    </a:lnTo>
                    <a:lnTo>
                      <a:pt x="57932" y="135318"/>
                    </a:lnTo>
                    <a:lnTo>
                      <a:pt x="60078" y="134030"/>
                    </a:lnTo>
                    <a:lnTo>
                      <a:pt x="61366" y="134317"/>
                    </a:lnTo>
                    <a:lnTo>
                      <a:pt x="63940" y="136033"/>
                    </a:lnTo>
                    <a:lnTo>
                      <a:pt x="67516" y="139180"/>
                    </a:lnTo>
                    <a:lnTo>
                      <a:pt x="70806" y="141039"/>
                    </a:lnTo>
                    <a:lnTo>
                      <a:pt x="73667" y="141612"/>
                    </a:lnTo>
                    <a:lnTo>
                      <a:pt x="74954" y="142899"/>
                    </a:lnTo>
                    <a:lnTo>
                      <a:pt x="74954" y="144615"/>
                    </a:lnTo>
                    <a:lnTo>
                      <a:pt x="75527" y="145760"/>
                    </a:lnTo>
                    <a:lnTo>
                      <a:pt x="76957" y="146189"/>
                    </a:lnTo>
                    <a:lnTo>
                      <a:pt x="77529" y="146046"/>
                    </a:lnTo>
                    <a:lnTo>
                      <a:pt x="77386" y="145188"/>
                    </a:lnTo>
                    <a:lnTo>
                      <a:pt x="78673" y="143900"/>
                    </a:lnTo>
                    <a:lnTo>
                      <a:pt x="81391" y="142327"/>
                    </a:lnTo>
                    <a:lnTo>
                      <a:pt x="84109" y="141325"/>
                    </a:lnTo>
                    <a:lnTo>
                      <a:pt x="86827" y="141039"/>
                    </a:lnTo>
                    <a:lnTo>
                      <a:pt x="88686" y="139752"/>
                    </a:lnTo>
                    <a:lnTo>
                      <a:pt x="89831" y="136319"/>
                    </a:lnTo>
                    <a:lnTo>
                      <a:pt x="91690" y="133744"/>
                    </a:lnTo>
                    <a:lnTo>
                      <a:pt x="93121" y="132600"/>
                    </a:lnTo>
                    <a:lnTo>
                      <a:pt x="95123" y="132028"/>
                    </a:lnTo>
                    <a:lnTo>
                      <a:pt x="95552" y="131170"/>
                    </a:lnTo>
                    <a:lnTo>
                      <a:pt x="94694" y="130025"/>
                    </a:lnTo>
                    <a:lnTo>
                      <a:pt x="94694" y="129024"/>
                    </a:lnTo>
                    <a:lnTo>
                      <a:pt x="95838" y="127879"/>
                    </a:lnTo>
                    <a:lnTo>
                      <a:pt x="98270" y="127450"/>
                    </a:lnTo>
                    <a:lnTo>
                      <a:pt x="101846" y="127594"/>
                    </a:lnTo>
                    <a:lnTo>
                      <a:pt x="106138" y="128738"/>
                    </a:lnTo>
                    <a:lnTo>
                      <a:pt x="111001" y="130740"/>
                    </a:lnTo>
                    <a:lnTo>
                      <a:pt x="114291" y="131456"/>
                    </a:lnTo>
                    <a:lnTo>
                      <a:pt x="115865" y="130740"/>
                    </a:lnTo>
                    <a:lnTo>
                      <a:pt x="118868" y="133887"/>
                    </a:lnTo>
                    <a:lnTo>
                      <a:pt x="123302" y="140896"/>
                    </a:lnTo>
                    <a:lnTo>
                      <a:pt x="127021" y="146332"/>
                    </a:lnTo>
                    <a:lnTo>
                      <a:pt x="130312" y="149908"/>
                    </a:lnTo>
                    <a:lnTo>
                      <a:pt x="133602" y="152626"/>
                    </a:lnTo>
                    <a:lnTo>
                      <a:pt x="137178" y="154628"/>
                    </a:lnTo>
                    <a:lnTo>
                      <a:pt x="139609" y="157203"/>
                    </a:lnTo>
                    <a:lnTo>
                      <a:pt x="142041" y="162210"/>
                    </a:lnTo>
                    <a:lnTo>
                      <a:pt x="140181" y="169219"/>
                    </a:lnTo>
                    <a:lnTo>
                      <a:pt x="139752" y="175083"/>
                    </a:lnTo>
                    <a:lnTo>
                      <a:pt x="140039" y="182379"/>
                    </a:lnTo>
                    <a:lnTo>
                      <a:pt x="142041" y="187957"/>
                    </a:lnTo>
                    <a:lnTo>
                      <a:pt x="146046" y="191819"/>
                    </a:lnTo>
                    <a:lnTo>
                      <a:pt x="148335" y="194966"/>
                    </a:lnTo>
                    <a:lnTo>
                      <a:pt x="148907" y="197398"/>
                    </a:lnTo>
                    <a:lnTo>
                      <a:pt x="152054" y="199544"/>
                    </a:lnTo>
                    <a:lnTo>
                      <a:pt x="157490" y="201260"/>
                    </a:lnTo>
                    <a:lnTo>
                      <a:pt x="159779" y="202691"/>
                    </a:lnTo>
                    <a:lnTo>
                      <a:pt x="158920" y="204121"/>
                    </a:lnTo>
                    <a:lnTo>
                      <a:pt x="158777" y="205694"/>
                    </a:lnTo>
                    <a:lnTo>
                      <a:pt x="159635" y="207554"/>
                    </a:lnTo>
                    <a:lnTo>
                      <a:pt x="161495" y="209127"/>
                    </a:lnTo>
                    <a:lnTo>
                      <a:pt x="164498" y="210272"/>
                    </a:lnTo>
                    <a:lnTo>
                      <a:pt x="166358" y="211559"/>
                    </a:lnTo>
                    <a:lnTo>
                      <a:pt x="166931" y="212990"/>
                    </a:lnTo>
                    <a:lnTo>
                      <a:pt x="166788" y="215135"/>
                    </a:lnTo>
                    <a:lnTo>
                      <a:pt x="166073" y="218139"/>
                    </a:lnTo>
                    <a:lnTo>
                      <a:pt x="164785" y="220428"/>
                    </a:lnTo>
                    <a:lnTo>
                      <a:pt x="163068" y="222001"/>
                    </a:lnTo>
                    <a:lnTo>
                      <a:pt x="162782" y="223289"/>
                    </a:lnTo>
                    <a:lnTo>
                      <a:pt x="162353" y="225148"/>
                    </a:lnTo>
                    <a:lnTo>
                      <a:pt x="162353" y="229153"/>
                    </a:lnTo>
                    <a:lnTo>
                      <a:pt x="163640" y="231871"/>
                    </a:lnTo>
                    <a:lnTo>
                      <a:pt x="164070" y="235161"/>
                    </a:lnTo>
                    <a:lnTo>
                      <a:pt x="163355" y="237879"/>
                    </a:lnTo>
                    <a:lnTo>
                      <a:pt x="162639" y="243458"/>
                    </a:lnTo>
                    <a:lnTo>
                      <a:pt x="162497" y="245603"/>
                    </a:lnTo>
                    <a:lnTo>
                      <a:pt x="161924" y="247463"/>
                    </a:lnTo>
                    <a:lnTo>
                      <a:pt x="160351" y="249322"/>
                    </a:lnTo>
                    <a:lnTo>
                      <a:pt x="157919" y="250896"/>
                    </a:lnTo>
                    <a:lnTo>
                      <a:pt x="154915" y="252469"/>
                    </a:lnTo>
                    <a:lnTo>
                      <a:pt x="153055" y="253184"/>
                    </a:lnTo>
                    <a:lnTo>
                      <a:pt x="153198" y="253900"/>
                    </a:lnTo>
                    <a:lnTo>
                      <a:pt x="153770" y="255759"/>
                    </a:lnTo>
                    <a:lnTo>
                      <a:pt x="154915" y="257619"/>
                    </a:lnTo>
                    <a:lnTo>
                      <a:pt x="156059" y="258763"/>
                    </a:lnTo>
                    <a:lnTo>
                      <a:pt x="158061" y="260337"/>
                    </a:lnTo>
                    <a:lnTo>
                      <a:pt x="159349" y="260480"/>
                    </a:lnTo>
                    <a:lnTo>
                      <a:pt x="163640" y="258906"/>
                    </a:lnTo>
                    <a:lnTo>
                      <a:pt x="169934" y="261052"/>
                    </a:lnTo>
                    <a:lnTo>
                      <a:pt x="170649" y="262196"/>
                    </a:lnTo>
                    <a:lnTo>
                      <a:pt x="172652" y="264485"/>
                    </a:lnTo>
                    <a:lnTo>
                      <a:pt x="174798" y="266058"/>
                    </a:lnTo>
                    <a:lnTo>
                      <a:pt x="179804" y="266201"/>
                    </a:lnTo>
                    <a:lnTo>
                      <a:pt x="181520" y="262196"/>
                    </a:lnTo>
                    <a:lnTo>
                      <a:pt x="180662" y="259764"/>
                    </a:lnTo>
                    <a:lnTo>
                      <a:pt x="177801" y="255616"/>
                    </a:lnTo>
                    <a:lnTo>
                      <a:pt x="177086" y="253184"/>
                    </a:lnTo>
                    <a:lnTo>
                      <a:pt x="177944" y="252755"/>
                    </a:lnTo>
                    <a:lnTo>
                      <a:pt x="182665" y="252326"/>
                    </a:lnTo>
                    <a:lnTo>
                      <a:pt x="183523" y="251897"/>
                    </a:lnTo>
                    <a:lnTo>
                      <a:pt x="184525" y="249179"/>
                    </a:lnTo>
                    <a:lnTo>
                      <a:pt x="185812" y="249465"/>
                    </a:lnTo>
                    <a:lnTo>
                      <a:pt x="188387" y="249751"/>
                    </a:lnTo>
                    <a:lnTo>
                      <a:pt x="191247" y="247892"/>
                    </a:lnTo>
                    <a:lnTo>
                      <a:pt x="192821" y="246032"/>
                    </a:lnTo>
                    <a:lnTo>
                      <a:pt x="193822" y="246891"/>
                    </a:lnTo>
                    <a:lnTo>
                      <a:pt x="194681" y="248321"/>
                    </a:lnTo>
                    <a:lnTo>
                      <a:pt x="195825" y="249036"/>
                    </a:lnTo>
                    <a:lnTo>
                      <a:pt x="197827" y="250181"/>
                    </a:lnTo>
                    <a:lnTo>
                      <a:pt x="199973" y="251897"/>
                    </a:lnTo>
                    <a:lnTo>
                      <a:pt x="201404" y="253470"/>
                    </a:lnTo>
                    <a:lnTo>
                      <a:pt x="202548" y="254043"/>
                    </a:lnTo>
                    <a:lnTo>
                      <a:pt x="205266" y="253614"/>
                    </a:lnTo>
                    <a:lnTo>
                      <a:pt x="205981" y="253757"/>
                    </a:lnTo>
                    <a:lnTo>
                      <a:pt x="207697" y="251754"/>
                    </a:lnTo>
                    <a:lnTo>
                      <a:pt x="208842" y="250753"/>
                    </a:lnTo>
                    <a:lnTo>
                      <a:pt x="209843" y="251039"/>
                    </a:lnTo>
                    <a:lnTo>
                      <a:pt x="211273" y="250896"/>
                    </a:lnTo>
                    <a:lnTo>
                      <a:pt x="214134" y="248464"/>
                    </a:lnTo>
                    <a:lnTo>
                      <a:pt x="215851" y="246175"/>
                    </a:lnTo>
                    <a:lnTo>
                      <a:pt x="216709" y="245603"/>
                    </a:lnTo>
                    <a:lnTo>
                      <a:pt x="219427" y="246748"/>
                    </a:lnTo>
                    <a:lnTo>
                      <a:pt x="220428" y="246461"/>
                    </a:lnTo>
                    <a:lnTo>
                      <a:pt x="222002" y="243315"/>
                    </a:lnTo>
                    <a:lnTo>
                      <a:pt x="223575" y="242170"/>
                    </a:lnTo>
                    <a:lnTo>
                      <a:pt x="223432" y="238737"/>
                    </a:lnTo>
                    <a:lnTo>
                      <a:pt x="223718" y="237021"/>
                    </a:lnTo>
                    <a:lnTo>
                      <a:pt x="223146" y="235733"/>
                    </a:lnTo>
                    <a:lnTo>
                      <a:pt x="222430" y="233731"/>
                    </a:lnTo>
                    <a:lnTo>
                      <a:pt x="222860" y="232443"/>
                    </a:lnTo>
                    <a:lnTo>
                      <a:pt x="224719" y="231299"/>
                    </a:lnTo>
                    <a:lnTo>
                      <a:pt x="225721" y="229439"/>
                    </a:lnTo>
                    <a:lnTo>
                      <a:pt x="227008" y="227294"/>
                    </a:lnTo>
                    <a:lnTo>
                      <a:pt x="227580" y="22529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8" name="Freeform: Shape 487">
                <a:extLst>
                  <a:ext uri="{FF2B5EF4-FFF2-40B4-BE49-F238E27FC236}">
                    <a16:creationId xmlns:a16="http://schemas.microsoft.com/office/drawing/2014/main" id="{67E06D8B-173E-D62B-8DDE-061E97A8D576}"/>
                  </a:ext>
                  <a:ext uri="{C183D7F6-B498-43B3-948B-1728B52AA6E4}">
                    <adec:decorative xmlns:adec="http://schemas.microsoft.com/office/drawing/2017/decorative" val="1"/>
                  </a:ext>
                </a:extLst>
              </p:cNvPr>
              <p:cNvSpPr/>
              <p:nvPr/>
            </p:nvSpPr>
            <p:spPr>
              <a:xfrm>
                <a:off x="7402075" y="2689932"/>
                <a:ext cx="1229303" cy="570738"/>
              </a:xfrm>
              <a:custGeom>
                <a:avLst/>
                <a:gdLst>
                  <a:gd name="connsiteX0" fmla="*/ 183952 w 1229303"/>
                  <a:gd name="connsiteY0" fmla="*/ 395941 h 570738"/>
                  <a:gd name="connsiteX1" fmla="*/ 184238 w 1229303"/>
                  <a:gd name="connsiteY1" fmla="*/ 394081 h 570738"/>
                  <a:gd name="connsiteX2" fmla="*/ 183237 w 1229303"/>
                  <a:gd name="connsiteY2" fmla="*/ 391935 h 570738"/>
                  <a:gd name="connsiteX3" fmla="*/ 181664 w 1229303"/>
                  <a:gd name="connsiteY3" fmla="*/ 391506 h 570738"/>
                  <a:gd name="connsiteX4" fmla="*/ 179947 w 1229303"/>
                  <a:gd name="connsiteY4" fmla="*/ 393509 h 570738"/>
                  <a:gd name="connsiteX5" fmla="*/ 181234 w 1229303"/>
                  <a:gd name="connsiteY5" fmla="*/ 395225 h 570738"/>
                  <a:gd name="connsiteX6" fmla="*/ 183237 w 1229303"/>
                  <a:gd name="connsiteY6" fmla="*/ 396227 h 570738"/>
                  <a:gd name="connsiteX7" fmla="*/ 183952 w 1229303"/>
                  <a:gd name="connsiteY7" fmla="*/ 395941 h 570738"/>
                  <a:gd name="connsiteX8" fmla="*/ 104135 w 1229303"/>
                  <a:gd name="connsiteY8" fmla="*/ 413106 h 570738"/>
                  <a:gd name="connsiteX9" fmla="*/ 104278 w 1229303"/>
                  <a:gd name="connsiteY9" fmla="*/ 410817 h 570738"/>
                  <a:gd name="connsiteX10" fmla="*/ 106423 w 1229303"/>
                  <a:gd name="connsiteY10" fmla="*/ 408957 h 570738"/>
                  <a:gd name="connsiteX11" fmla="*/ 106280 w 1229303"/>
                  <a:gd name="connsiteY11" fmla="*/ 408099 h 570738"/>
                  <a:gd name="connsiteX12" fmla="*/ 104707 w 1229303"/>
                  <a:gd name="connsiteY12" fmla="*/ 408671 h 570738"/>
                  <a:gd name="connsiteX13" fmla="*/ 103562 w 1229303"/>
                  <a:gd name="connsiteY13" fmla="*/ 409530 h 570738"/>
                  <a:gd name="connsiteX14" fmla="*/ 102704 w 1229303"/>
                  <a:gd name="connsiteY14" fmla="*/ 413535 h 570738"/>
                  <a:gd name="connsiteX15" fmla="*/ 105708 w 1229303"/>
                  <a:gd name="connsiteY15" fmla="*/ 417540 h 570738"/>
                  <a:gd name="connsiteX16" fmla="*/ 107282 w 1229303"/>
                  <a:gd name="connsiteY16" fmla="*/ 417683 h 570738"/>
                  <a:gd name="connsiteX17" fmla="*/ 108426 w 1229303"/>
                  <a:gd name="connsiteY17" fmla="*/ 416682 h 570738"/>
                  <a:gd name="connsiteX18" fmla="*/ 105851 w 1229303"/>
                  <a:gd name="connsiteY18" fmla="*/ 415680 h 570738"/>
                  <a:gd name="connsiteX19" fmla="*/ 104135 w 1229303"/>
                  <a:gd name="connsiteY19" fmla="*/ 413106 h 570738"/>
                  <a:gd name="connsiteX20" fmla="*/ 386929 w 1229303"/>
                  <a:gd name="connsiteY20" fmla="*/ 396513 h 570738"/>
                  <a:gd name="connsiteX21" fmla="*/ 386500 w 1229303"/>
                  <a:gd name="connsiteY21" fmla="*/ 393652 h 570738"/>
                  <a:gd name="connsiteX22" fmla="*/ 386643 w 1229303"/>
                  <a:gd name="connsiteY22" fmla="*/ 391220 h 570738"/>
                  <a:gd name="connsiteX23" fmla="*/ 386214 w 1229303"/>
                  <a:gd name="connsiteY23" fmla="*/ 390076 h 570738"/>
                  <a:gd name="connsiteX24" fmla="*/ 385212 w 1229303"/>
                  <a:gd name="connsiteY24" fmla="*/ 390076 h 570738"/>
                  <a:gd name="connsiteX25" fmla="*/ 384640 w 1229303"/>
                  <a:gd name="connsiteY25" fmla="*/ 389361 h 570738"/>
                  <a:gd name="connsiteX26" fmla="*/ 384497 w 1229303"/>
                  <a:gd name="connsiteY26" fmla="*/ 387930 h 570738"/>
                  <a:gd name="connsiteX27" fmla="*/ 383782 w 1229303"/>
                  <a:gd name="connsiteY27" fmla="*/ 386929 h 570738"/>
                  <a:gd name="connsiteX28" fmla="*/ 382494 w 1229303"/>
                  <a:gd name="connsiteY28" fmla="*/ 386357 h 570738"/>
                  <a:gd name="connsiteX29" fmla="*/ 381350 w 1229303"/>
                  <a:gd name="connsiteY29" fmla="*/ 385212 h 570738"/>
                  <a:gd name="connsiteX30" fmla="*/ 379491 w 1229303"/>
                  <a:gd name="connsiteY30" fmla="*/ 382065 h 570738"/>
                  <a:gd name="connsiteX31" fmla="*/ 378489 w 1229303"/>
                  <a:gd name="connsiteY31" fmla="*/ 381350 h 570738"/>
                  <a:gd name="connsiteX32" fmla="*/ 377631 w 1229303"/>
                  <a:gd name="connsiteY32" fmla="*/ 382208 h 570738"/>
                  <a:gd name="connsiteX33" fmla="*/ 376773 w 1229303"/>
                  <a:gd name="connsiteY33" fmla="*/ 384497 h 570738"/>
                  <a:gd name="connsiteX34" fmla="*/ 376058 w 1229303"/>
                  <a:gd name="connsiteY34" fmla="*/ 385499 h 570738"/>
                  <a:gd name="connsiteX35" fmla="*/ 375486 w 1229303"/>
                  <a:gd name="connsiteY35" fmla="*/ 385355 h 570738"/>
                  <a:gd name="connsiteX36" fmla="*/ 375200 w 1229303"/>
                  <a:gd name="connsiteY36" fmla="*/ 384497 h 570738"/>
                  <a:gd name="connsiteX37" fmla="*/ 375200 w 1229303"/>
                  <a:gd name="connsiteY37" fmla="*/ 382924 h 570738"/>
                  <a:gd name="connsiteX38" fmla="*/ 374771 w 1229303"/>
                  <a:gd name="connsiteY38" fmla="*/ 382208 h 570738"/>
                  <a:gd name="connsiteX39" fmla="*/ 373912 w 1229303"/>
                  <a:gd name="connsiteY39" fmla="*/ 382352 h 570738"/>
                  <a:gd name="connsiteX40" fmla="*/ 373340 w 1229303"/>
                  <a:gd name="connsiteY40" fmla="*/ 383782 h 570738"/>
                  <a:gd name="connsiteX41" fmla="*/ 373054 w 1229303"/>
                  <a:gd name="connsiteY41" fmla="*/ 386500 h 570738"/>
                  <a:gd name="connsiteX42" fmla="*/ 371624 w 1229303"/>
                  <a:gd name="connsiteY42" fmla="*/ 388931 h 570738"/>
                  <a:gd name="connsiteX43" fmla="*/ 368906 w 1229303"/>
                  <a:gd name="connsiteY43" fmla="*/ 391077 h 570738"/>
                  <a:gd name="connsiteX44" fmla="*/ 367046 w 1229303"/>
                  <a:gd name="connsiteY44" fmla="*/ 393366 h 570738"/>
                  <a:gd name="connsiteX45" fmla="*/ 366760 w 1229303"/>
                  <a:gd name="connsiteY45" fmla="*/ 394081 h 570738"/>
                  <a:gd name="connsiteX46" fmla="*/ 368477 w 1229303"/>
                  <a:gd name="connsiteY46" fmla="*/ 395082 h 570738"/>
                  <a:gd name="connsiteX47" fmla="*/ 372625 w 1229303"/>
                  <a:gd name="connsiteY47" fmla="*/ 397514 h 570738"/>
                  <a:gd name="connsiteX48" fmla="*/ 376773 w 1229303"/>
                  <a:gd name="connsiteY48" fmla="*/ 399946 h 570738"/>
                  <a:gd name="connsiteX49" fmla="*/ 380921 w 1229303"/>
                  <a:gd name="connsiteY49" fmla="*/ 402377 h 570738"/>
                  <a:gd name="connsiteX50" fmla="*/ 385069 w 1229303"/>
                  <a:gd name="connsiteY50" fmla="*/ 404809 h 570738"/>
                  <a:gd name="connsiteX51" fmla="*/ 387358 w 1229303"/>
                  <a:gd name="connsiteY51" fmla="*/ 406096 h 570738"/>
                  <a:gd name="connsiteX52" fmla="*/ 387644 w 1229303"/>
                  <a:gd name="connsiteY52" fmla="*/ 405238 h 570738"/>
                  <a:gd name="connsiteX53" fmla="*/ 387930 w 1229303"/>
                  <a:gd name="connsiteY53" fmla="*/ 402949 h 570738"/>
                  <a:gd name="connsiteX54" fmla="*/ 387501 w 1229303"/>
                  <a:gd name="connsiteY54" fmla="*/ 400089 h 570738"/>
                  <a:gd name="connsiteX55" fmla="*/ 386929 w 1229303"/>
                  <a:gd name="connsiteY55" fmla="*/ 396513 h 570738"/>
                  <a:gd name="connsiteX56" fmla="*/ 112431 w 1229303"/>
                  <a:gd name="connsiteY56" fmla="*/ 412247 h 570738"/>
                  <a:gd name="connsiteX57" fmla="*/ 113003 w 1229303"/>
                  <a:gd name="connsiteY57" fmla="*/ 411246 h 570738"/>
                  <a:gd name="connsiteX58" fmla="*/ 113575 w 1229303"/>
                  <a:gd name="connsiteY58" fmla="*/ 408099 h 570738"/>
                  <a:gd name="connsiteX59" fmla="*/ 111859 w 1229303"/>
                  <a:gd name="connsiteY59" fmla="*/ 408385 h 570738"/>
                  <a:gd name="connsiteX60" fmla="*/ 110714 w 1229303"/>
                  <a:gd name="connsiteY60" fmla="*/ 410388 h 570738"/>
                  <a:gd name="connsiteX61" fmla="*/ 111287 w 1229303"/>
                  <a:gd name="connsiteY61" fmla="*/ 412819 h 570738"/>
                  <a:gd name="connsiteX62" fmla="*/ 112431 w 1229303"/>
                  <a:gd name="connsiteY62" fmla="*/ 412247 h 570738"/>
                  <a:gd name="connsiteX63" fmla="*/ 1229161 w 1229303"/>
                  <a:gd name="connsiteY63" fmla="*/ 253328 h 570738"/>
                  <a:gd name="connsiteX64" fmla="*/ 1227301 w 1229303"/>
                  <a:gd name="connsiteY64" fmla="*/ 250610 h 570738"/>
                  <a:gd name="connsiteX65" fmla="*/ 1224726 w 1229303"/>
                  <a:gd name="connsiteY65" fmla="*/ 249752 h 570738"/>
                  <a:gd name="connsiteX66" fmla="*/ 1222438 w 1229303"/>
                  <a:gd name="connsiteY66" fmla="*/ 249179 h 570738"/>
                  <a:gd name="connsiteX67" fmla="*/ 1220292 w 1229303"/>
                  <a:gd name="connsiteY67" fmla="*/ 247892 h 570738"/>
                  <a:gd name="connsiteX68" fmla="*/ 1218862 w 1229303"/>
                  <a:gd name="connsiteY68" fmla="*/ 246605 h 570738"/>
                  <a:gd name="connsiteX69" fmla="*/ 1214570 w 1229303"/>
                  <a:gd name="connsiteY69" fmla="*/ 240168 h 570738"/>
                  <a:gd name="connsiteX70" fmla="*/ 1211567 w 1229303"/>
                  <a:gd name="connsiteY70" fmla="*/ 237450 h 570738"/>
                  <a:gd name="connsiteX71" fmla="*/ 1208849 w 1229303"/>
                  <a:gd name="connsiteY71" fmla="*/ 237307 h 570738"/>
                  <a:gd name="connsiteX72" fmla="*/ 1208419 w 1229303"/>
                  <a:gd name="connsiteY72" fmla="*/ 235447 h 570738"/>
                  <a:gd name="connsiteX73" fmla="*/ 1209994 w 1229303"/>
                  <a:gd name="connsiteY73" fmla="*/ 233588 h 570738"/>
                  <a:gd name="connsiteX74" fmla="*/ 1211996 w 1229303"/>
                  <a:gd name="connsiteY74" fmla="*/ 232014 h 570738"/>
                  <a:gd name="connsiteX75" fmla="*/ 1211996 w 1229303"/>
                  <a:gd name="connsiteY75" fmla="*/ 229869 h 570738"/>
                  <a:gd name="connsiteX76" fmla="*/ 1210422 w 1229303"/>
                  <a:gd name="connsiteY76" fmla="*/ 228724 h 570738"/>
                  <a:gd name="connsiteX77" fmla="*/ 1208419 w 1229303"/>
                  <a:gd name="connsiteY77" fmla="*/ 229010 h 570738"/>
                  <a:gd name="connsiteX78" fmla="*/ 1205702 w 1229303"/>
                  <a:gd name="connsiteY78" fmla="*/ 231442 h 570738"/>
                  <a:gd name="connsiteX79" fmla="*/ 1202555 w 1229303"/>
                  <a:gd name="connsiteY79" fmla="*/ 234160 h 570738"/>
                  <a:gd name="connsiteX80" fmla="*/ 1198836 w 1229303"/>
                  <a:gd name="connsiteY80" fmla="*/ 236162 h 570738"/>
                  <a:gd name="connsiteX81" fmla="*/ 1197263 w 1229303"/>
                  <a:gd name="connsiteY81" fmla="*/ 237736 h 570738"/>
                  <a:gd name="connsiteX82" fmla="*/ 1195403 w 1229303"/>
                  <a:gd name="connsiteY82" fmla="*/ 239596 h 570738"/>
                  <a:gd name="connsiteX83" fmla="*/ 1192685 w 1229303"/>
                  <a:gd name="connsiteY83" fmla="*/ 239309 h 570738"/>
                  <a:gd name="connsiteX84" fmla="*/ 1190826 w 1229303"/>
                  <a:gd name="connsiteY84" fmla="*/ 239452 h 570738"/>
                  <a:gd name="connsiteX85" fmla="*/ 1189109 w 1229303"/>
                  <a:gd name="connsiteY85" fmla="*/ 239596 h 570738"/>
                  <a:gd name="connsiteX86" fmla="*/ 1187821 w 1229303"/>
                  <a:gd name="connsiteY86" fmla="*/ 237593 h 570738"/>
                  <a:gd name="connsiteX87" fmla="*/ 1186248 w 1229303"/>
                  <a:gd name="connsiteY87" fmla="*/ 237307 h 570738"/>
                  <a:gd name="connsiteX88" fmla="*/ 1174662 w 1229303"/>
                  <a:gd name="connsiteY88" fmla="*/ 235447 h 570738"/>
                  <a:gd name="connsiteX89" fmla="*/ 1170799 w 1229303"/>
                  <a:gd name="connsiteY89" fmla="*/ 234732 h 570738"/>
                  <a:gd name="connsiteX90" fmla="*/ 1168368 w 1229303"/>
                  <a:gd name="connsiteY90" fmla="*/ 235733 h 570738"/>
                  <a:gd name="connsiteX91" fmla="*/ 1166508 w 1229303"/>
                  <a:gd name="connsiteY91" fmla="*/ 235161 h 570738"/>
                  <a:gd name="connsiteX92" fmla="*/ 1165793 w 1229303"/>
                  <a:gd name="connsiteY92" fmla="*/ 233302 h 570738"/>
                  <a:gd name="connsiteX93" fmla="*/ 1163505 w 1229303"/>
                  <a:gd name="connsiteY93" fmla="*/ 229869 h 570738"/>
                  <a:gd name="connsiteX94" fmla="*/ 1161645 w 1229303"/>
                  <a:gd name="connsiteY94" fmla="*/ 227151 h 570738"/>
                  <a:gd name="connsiteX95" fmla="*/ 1159356 w 1229303"/>
                  <a:gd name="connsiteY95" fmla="*/ 224290 h 570738"/>
                  <a:gd name="connsiteX96" fmla="*/ 1158641 w 1229303"/>
                  <a:gd name="connsiteY96" fmla="*/ 222001 h 570738"/>
                  <a:gd name="connsiteX97" fmla="*/ 1159356 w 1229303"/>
                  <a:gd name="connsiteY97" fmla="*/ 219713 h 570738"/>
                  <a:gd name="connsiteX98" fmla="*/ 1159070 w 1229303"/>
                  <a:gd name="connsiteY98" fmla="*/ 217710 h 570738"/>
                  <a:gd name="connsiteX99" fmla="*/ 1157068 w 1229303"/>
                  <a:gd name="connsiteY99" fmla="*/ 216709 h 570738"/>
                  <a:gd name="connsiteX100" fmla="*/ 1154493 w 1229303"/>
                  <a:gd name="connsiteY100" fmla="*/ 216566 h 570738"/>
                  <a:gd name="connsiteX101" fmla="*/ 1147483 w 1229303"/>
                  <a:gd name="connsiteY101" fmla="*/ 212131 h 570738"/>
                  <a:gd name="connsiteX102" fmla="*/ 1144194 w 1229303"/>
                  <a:gd name="connsiteY102" fmla="*/ 211416 h 570738"/>
                  <a:gd name="connsiteX103" fmla="*/ 1141190 w 1229303"/>
                  <a:gd name="connsiteY103" fmla="*/ 210558 h 570738"/>
                  <a:gd name="connsiteX104" fmla="*/ 1138901 w 1229303"/>
                  <a:gd name="connsiteY104" fmla="*/ 210558 h 570738"/>
                  <a:gd name="connsiteX105" fmla="*/ 1136898 w 1229303"/>
                  <a:gd name="connsiteY105" fmla="*/ 208555 h 570738"/>
                  <a:gd name="connsiteX106" fmla="*/ 1135039 w 1229303"/>
                  <a:gd name="connsiteY106" fmla="*/ 202691 h 570738"/>
                  <a:gd name="connsiteX107" fmla="*/ 1134467 w 1229303"/>
                  <a:gd name="connsiteY107" fmla="*/ 199401 h 570738"/>
                  <a:gd name="connsiteX108" fmla="*/ 1132179 w 1229303"/>
                  <a:gd name="connsiteY108" fmla="*/ 196111 h 570738"/>
                  <a:gd name="connsiteX109" fmla="*/ 1129318 w 1229303"/>
                  <a:gd name="connsiteY109" fmla="*/ 193250 h 570738"/>
                  <a:gd name="connsiteX110" fmla="*/ 1127601 w 1229303"/>
                  <a:gd name="connsiteY110" fmla="*/ 189388 h 570738"/>
                  <a:gd name="connsiteX111" fmla="*/ 1125027 w 1229303"/>
                  <a:gd name="connsiteY111" fmla="*/ 187671 h 570738"/>
                  <a:gd name="connsiteX112" fmla="*/ 1120735 w 1229303"/>
                  <a:gd name="connsiteY112" fmla="*/ 184953 h 570738"/>
                  <a:gd name="connsiteX113" fmla="*/ 1116587 w 1229303"/>
                  <a:gd name="connsiteY113" fmla="*/ 182951 h 570738"/>
                  <a:gd name="connsiteX114" fmla="*/ 1109864 w 1229303"/>
                  <a:gd name="connsiteY114" fmla="*/ 180662 h 570738"/>
                  <a:gd name="connsiteX115" fmla="*/ 1107289 w 1229303"/>
                  <a:gd name="connsiteY115" fmla="*/ 180662 h 570738"/>
                  <a:gd name="connsiteX116" fmla="*/ 1103856 w 1229303"/>
                  <a:gd name="connsiteY116" fmla="*/ 180805 h 570738"/>
                  <a:gd name="connsiteX117" fmla="*/ 1101853 w 1229303"/>
                  <a:gd name="connsiteY117" fmla="*/ 181949 h 570738"/>
                  <a:gd name="connsiteX118" fmla="*/ 1099565 w 1229303"/>
                  <a:gd name="connsiteY118" fmla="*/ 184524 h 570738"/>
                  <a:gd name="connsiteX119" fmla="*/ 1096560 w 1229303"/>
                  <a:gd name="connsiteY119" fmla="*/ 184667 h 570738"/>
                  <a:gd name="connsiteX120" fmla="*/ 1091841 w 1229303"/>
                  <a:gd name="connsiteY120" fmla="*/ 184667 h 570738"/>
                  <a:gd name="connsiteX121" fmla="*/ 1090553 w 1229303"/>
                  <a:gd name="connsiteY121" fmla="*/ 185669 h 570738"/>
                  <a:gd name="connsiteX122" fmla="*/ 1089838 w 1229303"/>
                  <a:gd name="connsiteY122" fmla="*/ 187385 h 570738"/>
                  <a:gd name="connsiteX123" fmla="*/ 1087406 w 1229303"/>
                  <a:gd name="connsiteY123" fmla="*/ 189531 h 570738"/>
                  <a:gd name="connsiteX124" fmla="*/ 1083830 w 1229303"/>
                  <a:gd name="connsiteY124" fmla="*/ 191247 h 570738"/>
                  <a:gd name="connsiteX125" fmla="*/ 1078823 w 1229303"/>
                  <a:gd name="connsiteY125" fmla="*/ 190675 h 570738"/>
                  <a:gd name="connsiteX126" fmla="*/ 1075391 w 1229303"/>
                  <a:gd name="connsiteY126" fmla="*/ 191533 h 570738"/>
                  <a:gd name="connsiteX127" fmla="*/ 1071958 w 1229303"/>
                  <a:gd name="connsiteY127" fmla="*/ 191819 h 570738"/>
                  <a:gd name="connsiteX128" fmla="*/ 1066952 w 1229303"/>
                  <a:gd name="connsiteY128" fmla="*/ 189674 h 570738"/>
                  <a:gd name="connsiteX129" fmla="*/ 1061516 w 1229303"/>
                  <a:gd name="connsiteY129" fmla="*/ 189817 h 570738"/>
                  <a:gd name="connsiteX130" fmla="*/ 1057940 w 1229303"/>
                  <a:gd name="connsiteY130" fmla="*/ 190818 h 570738"/>
                  <a:gd name="connsiteX131" fmla="*/ 1052933 w 1229303"/>
                  <a:gd name="connsiteY131" fmla="*/ 190818 h 570738"/>
                  <a:gd name="connsiteX132" fmla="*/ 1051931 w 1229303"/>
                  <a:gd name="connsiteY132" fmla="*/ 189531 h 570738"/>
                  <a:gd name="connsiteX133" fmla="*/ 1052504 w 1229303"/>
                  <a:gd name="connsiteY133" fmla="*/ 187385 h 570738"/>
                  <a:gd name="connsiteX134" fmla="*/ 1052075 w 1229303"/>
                  <a:gd name="connsiteY134" fmla="*/ 185526 h 570738"/>
                  <a:gd name="connsiteX135" fmla="*/ 1051216 w 1229303"/>
                  <a:gd name="connsiteY135" fmla="*/ 183952 h 570738"/>
                  <a:gd name="connsiteX136" fmla="*/ 1050501 w 1229303"/>
                  <a:gd name="connsiteY136" fmla="*/ 182093 h 570738"/>
                  <a:gd name="connsiteX137" fmla="*/ 1048355 w 1229303"/>
                  <a:gd name="connsiteY137" fmla="*/ 181663 h 570738"/>
                  <a:gd name="connsiteX138" fmla="*/ 1042491 w 1229303"/>
                  <a:gd name="connsiteY138" fmla="*/ 182522 h 570738"/>
                  <a:gd name="connsiteX139" fmla="*/ 1040918 w 1229303"/>
                  <a:gd name="connsiteY139" fmla="*/ 181663 h 570738"/>
                  <a:gd name="connsiteX140" fmla="*/ 1041060 w 1229303"/>
                  <a:gd name="connsiteY140" fmla="*/ 179804 h 570738"/>
                  <a:gd name="connsiteX141" fmla="*/ 1042061 w 1229303"/>
                  <a:gd name="connsiteY141" fmla="*/ 177515 h 570738"/>
                  <a:gd name="connsiteX142" fmla="*/ 1042920 w 1229303"/>
                  <a:gd name="connsiteY142" fmla="*/ 174511 h 570738"/>
                  <a:gd name="connsiteX143" fmla="*/ 1042491 w 1229303"/>
                  <a:gd name="connsiteY143" fmla="*/ 172795 h 570738"/>
                  <a:gd name="connsiteX144" fmla="*/ 1039487 w 1229303"/>
                  <a:gd name="connsiteY144" fmla="*/ 172938 h 570738"/>
                  <a:gd name="connsiteX145" fmla="*/ 1037627 w 1229303"/>
                  <a:gd name="connsiteY145" fmla="*/ 172795 h 570738"/>
                  <a:gd name="connsiteX146" fmla="*/ 1036626 w 1229303"/>
                  <a:gd name="connsiteY146" fmla="*/ 170649 h 570738"/>
                  <a:gd name="connsiteX147" fmla="*/ 1034909 w 1229303"/>
                  <a:gd name="connsiteY147" fmla="*/ 169076 h 570738"/>
                  <a:gd name="connsiteX148" fmla="*/ 1032907 w 1229303"/>
                  <a:gd name="connsiteY148" fmla="*/ 168933 h 570738"/>
                  <a:gd name="connsiteX149" fmla="*/ 1030618 w 1229303"/>
                  <a:gd name="connsiteY149" fmla="*/ 168504 h 570738"/>
                  <a:gd name="connsiteX150" fmla="*/ 1028044 w 1229303"/>
                  <a:gd name="connsiteY150" fmla="*/ 169076 h 570738"/>
                  <a:gd name="connsiteX151" fmla="*/ 1026756 w 1229303"/>
                  <a:gd name="connsiteY151" fmla="*/ 171221 h 570738"/>
                  <a:gd name="connsiteX152" fmla="*/ 1025039 w 1229303"/>
                  <a:gd name="connsiteY152" fmla="*/ 171507 h 570738"/>
                  <a:gd name="connsiteX153" fmla="*/ 1023180 w 1229303"/>
                  <a:gd name="connsiteY153" fmla="*/ 172080 h 570738"/>
                  <a:gd name="connsiteX154" fmla="*/ 1021893 w 1229303"/>
                  <a:gd name="connsiteY154" fmla="*/ 172795 h 570738"/>
                  <a:gd name="connsiteX155" fmla="*/ 1021035 w 1229303"/>
                  <a:gd name="connsiteY155" fmla="*/ 174654 h 570738"/>
                  <a:gd name="connsiteX156" fmla="*/ 1021463 w 1229303"/>
                  <a:gd name="connsiteY156" fmla="*/ 176371 h 570738"/>
                  <a:gd name="connsiteX157" fmla="*/ 1022036 w 1229303"/>
                  <a:gd name="connsiteY157" fmla="*/ 180090 h 570738"/>
                  <a:gd name="connsiteX158" fmla="*/ 1021178 w 1229303"/>
                  <a:gd name="connsiteY158" fmla="*/ 182093 h 570738"/>
                  <a:gd name="connsiteX159" fmla="*/ 1018745 w 1229303"/>
                  <a:gd name="connsiteY159" fmla="*/ 183237 h 570738"/>
                  <a:gd name="connsiteX160" fmla="*/ 1016457 w 1229303"/>
                  <a:gd name="connsiteY160" fmla="*/ 182951 h 570738"/>
                  <a:gd name="connsiteX161" fmla="*/ 1014884 w 1229303"/>
                  <a:gd name="connsiteY161" fmla="*/ 183523 h 570738"/>
                  <a:gd name="connsiteX162" fmla="*/ 1012023 w 1229303"/>
                  <a:gd name="connsiteY162" fmla="*/ 185669 h 570738"/>
                  <a:gd name="connsiteX163" fmla="*/ 1010735 w 1229303"/>
                  <a:gd name="connsiteY163" fmla="*/ 186384 h 570738"/>
                  <a:gd name="connsiteX164" fmla="*/ 1010306 w 1229303"/>
                  <a:gd name="connsiteY164" fmla="*/ 187671 h 570738"/>
                  <a:gd name="connsiteX165" fmla="*/ 1010163 w 1229303"/>
                  <a:gd name="connsiteY165" fmla="*/ 189674 h 570738"/>
                  <a:gd name="connsiteX166" fmla="*/ 1007732 w 1229303"/>
                  <a:gd name="connsiteY166" fmla="*/ 188959 h 570738"/>
                  <a:gd name="connsiteX167" fmla="*/ 1003869 w 1229303"/>
                  <a:gd name="connsiteY167" fmla="*/ 181807 h 570738"/>
                  <a:gd name="connsiteX168" fmla="*/ 999578 w 1229303"/>
                  <a:gd name="connsiteY168" fmla="*/ 173653 h 570738"/>
                  <a:gd name="connsiteX169" fmla="*/ 994715 w 1229303"/>
                  <a:gd name="connsiteY169" fmla="*/ 164928 h 570738"/>
                  <a:gd name="connsiteX170" fmla="*/ 992140 w 1229303"/>
                  <a:gd name="connsiteY170" fmla="*/ 160350 h 570738"/>
                  <a:gd name="connsiteX171" fmla="*/ 982413 w 1229303"/>
                  <a:gd name="connsiteY171" fmla="*/ 145331 h 570738"/>
                  <a:gd name="connsiteX172" fmla="*/ 977692 w 1229303"/>
                  <a:gd name="connsiteY172" fmla="*/ 138036 h 570738"/>
                  <a:gd name="connsiteX173" fmla="*/ 969539 w 1229303"/>
                  <a:gd name="connsiteY173" fmla="*/ 125448 h 570738"/>
                  <a:gd name="connsiteX174" fmla="*/ 962101 w 1229303"/>
                  <a:gd name="connsiteY174" fmla="*/ 114004 h 570738"/>
                  <a:gd name="connsiteX175" fmla="*/ 953662 w 1229303"/>
                  <a:gd name="connsiteY175" fmla="*/ 102132 h 570738"/>
                  <a:gd name="connsiteX176" fmla="*/ 948655 w 1229303"/>
                  <a:gd name="connsiteY176" fmla="*/ 95409 h 570738"/>
                  <a:gd name="connsiteX177" fmla="*/ 943363 w 1229303"/>
                  <a:gd name="connsiteY177" fmla="*/ 88257 h 570738"/>
                  <a:gd name="connsiteX178" fmla="*/ 941503 w 1229303"/>
                  <a:gd name="connsiteY178" fmla="*/ 86254 h 570738"/>
                  <a:gd name="connsiteX179" fmla="*/ 938642 w 1229303"/>
                  <a:gd name="connsiteY179" fmla="*/ 83680 h 570738"/>
                  <a:gd name="connsiteX180" fmla="*/ 931490 w 1229303"/>
                  <a:gd name="connsiteY180" fmla="*/ 78816 h 570738"/>
                  <a:gd name="connsiteX181" fmla="*/ 921334 w 1229303"/>
                  <a:gd name="connsiteY181" fmla="*/ 71807 h 570738"/>
                  <a:gd name="connsiteX182" fmla="*/ 911893 w 1229303"/>
                  <a:gd name="connsiteY182" fmla="*/ 65513 h 570738"/>
                  <a:gd name="connsiteX183" fmla="*/ 904455 w 1229303"/>
                  <a:gd name="connsiteY183" fmla="*/ 60507 h 570738"/>
                  <a:gd name="connsiteX184" fmla="*/ 902595 w 1229303"/>
                  <a:gd name="connsiteY184" fmla="*/ 58361 h 570738"/>
                  <a:gd name="connsiteX185" fmla="*/ 901737 w 1229303"/>
                  <a:gd name="connsiteY185" fmla="*/ 57217 h 570738"/>
                  <a:gd name="connsiteX186" fmla="*/ 900879 w 1229303"/>
                  <a:gd name="connsiteY186" fmla="*/ 55929 h 570738"/>
                  <a:gd name="connsiteX187" fmla="*/ 899735 w 1229303"/>
                  <a:gd name="connsiteY187" fmla="*/ 53498 h 570738"/>
                  <a:gd name="connsiteX188" fmla="*/ 899735 w 1229303"/>
                  <a:gd name="connsiteY188" fmla="*/ 51924 h 570738"/>
                  <a:gd name="connsiteX189" fmla="*/ 906744 w 1229303"/>
                  <a:gd name="connsiteY189" fmla="*/ 52210 h 570738"/>
                  <a:gd name="connsiteX190" fmla="*/ 908174 w 1229303"/>
                  <a:gd name="connsiteY190" fmla="*/ 50637 h 570738"/>
                  <a:gd name="connsiteX191" fmla="*/ 910749 w 1229303"/>
                  <a:gd name="connsiteY191" fmla="*/ 44915 h 570738"/>
                  <a:gd name="connsiteX192" fmla="*/ 912180 w 1229303"/>
                  <a:gd name="connsiteY192" fmla="*/ 39909 h 570738"/>
                  <a:gd name="connsiteX193" fmla="*/ 909891 w 1229303"/>
                  <a:gd name="connsiteY193" fmla="*/ 40195 h 570738"/>
                  <a:gd name="connsiteX194" fmla="*/ 905600 w 1229303"/>
                  <a:gd name="connsiteY194" fmla="*/ 42197 h 570738"/>
                  <a:gd name="connsiteX195" fmla="*/ 903311 w 1229303"/>
                  <a:gd name="connsiteY195" fmla="*/ 43628 h 570738"/>
                  <a:gd name="connsiteX196" fmla="*/ 902024 w 1229303"/>
                  <a:gd name="connsiteY196" fmla="*/ 44200 h 570738"/>
                  <a:gd name="connsiteX197" fmla="*/ 895015 w 1229303"/>
                  <a:gd name="connsiteY197" fmla="*/ 45201 h 570738"/>
                  <a:gd name="connsiteX198" fmla="*/ 891152 w 1229303"/>
                  <a:gd name="connsiteY198" fmla="*/ 47490 h 570738"/>
                  <a:gd name="connsiteX199" fmla="*/ 883285 w 1229303"/>
                  <a:gd name="connsiteY199" fmla="*/ 51209 h 570738"/>
                  <a:gd name="connsiteX200" fmla="*/ 877563 w 1229303"/>
                  <a:gd name="connsiteY200" fmla="*/ 53355 h 570738"/>
                  <a:gd name="connsiteX201" fmla="*/ 876419 w 1229303"/>
                  <a:gd name="connsiteY201" fmla="*/ 53784 h 570738"/>
                  <a:gd name="connsiteX202" fmla="*/ 869839 w 1229303"/>
                  <a:gd name="connsiteY202" fmla="*/ 54499 h 570738"/>
                  <a:gd name="connsiteX203" fmla="*/ 868694 w 1229303"/>
                  <a:gd name="connsiteY203" fmla="*/ 55357 h 570738"/>
                  <a:gd name="connsiteX204" fmla="*/ 868551 w 1229303"/>
                  <a:gd name="connsiteY204" fmla="*/ 57360 h 570738"/>
                  <a:gd name="connsiteX205" fmla="*/ 868123 w 1229303"/>
                  <a:gd name="connsiteY205" fmla="*/ 59505 h 570738"/>
                  <a:gd name="connsiteX206" fmla="*/ 863402 w 1229303"/>
                  <a:gd name="connsiteY206" fmla="*/ 62652 h 570738"/>
                  <a:gd name="connsiteX207" fmla="*/ 858396 w 1229303"/>
                  <a:gd name="connsiteY207" fmla="*/ 65370 h 570738"/>
                  <a:gd name="connsiteX208" fmla="*/ 856536 w 1229303"/>
                  <a:gd name="connsiteY208" fmla="*/ 65656 h 570738"/>
                  <a:gd name="connsiteX209" fmla="*/ 853389 w 1229303"/>
                  <a:gd name="connsiteY209" fmla="*/ 65084 h 570738"/>
                  <a:gd name="connsiteX210" fmla="*/ 851816 w 1229303"/>
                  <a:gd name="connsiteY210" fmla="*/ 65370 h 570738"/>
                  <a:gd name="connsiteX211" fmla="*/ 847238 w 1229303"/>
                  <a:gd name="connsiteY211" fmla="*/ 68374 h 570738"/>
                  <a:gd name="connsiteX212" fmla="*/ 840372 w 1229303"/>
                  <a:gd name="connsiteY212" fmla="*/ 72808 h 570738"/>
                  <a:gd name="connsiteX213" fmla="*/ 839657 w 1229303"/>
                  <a:gd name="connsiteY213" fmla="*/ 74668 h 570738"/>
                  <a:gd name="connsiteX214" fmla="*/ 839657 w 1229303"/>
                  <a:gd name="connsiteY214" fmla="*/ 76814 h 570738"/>
                  <a:gd name="connsiteX215" fmla="*/ 838799 w 1229303"/>
                  <a:gd name="connsiteY215" fmla="*/ 78673 h 570738"/>
                  <a:gd name="connsiteX216" fmla="*/ 837225 w 1229303"/>
                  <a:gd name="connsiteY216" fmla="*/ 79388 h 570738"/>
                  <a:gd name="connsiteX217" fmla="*/ 834937 w 1229303"/>
                  <a:gd name="connsiteY217" fmla="*/ 77672 h 570738"/>
                  <a:gd name="connsiteX218" fmla="*/ 832934 w 1229303"/>
                  <a:gd name="connsiteY218" fmla="*/ 75669 h 570738"/>
                  <a:gd name="connsiteX219" fmla="*/ 828643 w 1229303"/>
                  <a:gd name="connsiteY219" fmla="*/ 74239 h 570738"/>
                  <a:gd name="connsiteX220" fmla="*/ 822349 w 1229303"/>
                  <a:gd name="connsiteY220" fmla="*/ 73953 h 570738"/>
                  <a:gd name="connsiteX221" fmla="*/ 818487 w 1229303"/>
                  <a:gd name="connsiteY221" fmla="*/ 74668 h 570738"/>
                  <a:gd name="connsiteX222" fmla="*/ 815769 w 1229303"/>
                  <a:gd name="connsiteY222" fmla="*/ 75812 h 570738"/>
                  <a:gd name="connsiteX223" fmla="*/ 810477 w 1229303"/>
                  <a:gd name="connsiteY223" fmla="*/ 80247 h 570738"/>
                  <a:gd name="connsiteX224" fmla="*/ 808617 w 1229303"/>
                  <a:gd name="connsiteY224" fmla="*/ 81105 h 570738"/>
                  <a:gd name="connsiteX225" fmla="*/ 807616 w 1229303"/>
                  <a:gd name="connsiteY225" fmla="*/ 80819 h 570738"/>
                  <a:gd name="connsiteX226" fmla="*/ 807330 w 1229303"/>
                  <a:gd name="connsiteY226" fmla="*/ 78673 h 570738"/>
                  <a:gd name="connsiteX227" fmla="*/ 806328 w 1229303"/>
                  <a:gd name="connsiteY227" fmla="*/ 77100 h 570738"/>
                  <a:gd name="connsiteX228" fmla="*/ 805041 w 1229303"/>
                  <a:gd name="connsiteY228" fmla="*/ 74811 h 570738"/>
                  <a:gd name="connsiteX229" fmla="*/ 805613 w 1229303"/>
                  <a:gd name="connsiteY229" fmla="*/ 70377 h 570738"/>
                  <a:gd name="connsiteX230" fmla="*/ 808474 w 1229303"/>
                  <a:gd name="connsiteY230" fmla="*/ 66085 h 570738"/>
                  <a:gd name="connsiteX231" fmla="*/ 813194 w 1229303"/>
                  <a:gd name="connsiteY231" fmla="*/ 63797 h 570738"/>
                  <a:gd name="connsiteX232" fmla="*/ 816913 w 1229303"/>
                  <a:gd name="connsiteY232" fmla="*/ 61222 h 570738"/>
                  <a:gd name="connsiteX233" fmla="*/ 818058 w 1229303"/>
                  <a:gd name="connsiteY233" fmla="*/ 58504 h 570738"/>
                  <a:gd name="connsiteX234" fmla="*/ 817915 w 1229303"/>
                  <a:gd name="connsiteY234" fmla="*/ 56645 h 570738"/>
                  <a:gd name="connsiteX235" fmla="*/ 816484 w 1229303"/>
                  <a:gd name="connsiteY235" fmla="*/ 55786 h 570738"/>
                  <a:gd name="connsiteX236" fmla="*/ 815054 w 1229303"/>
                  <a:gd name="connsiteY236" fmla="*/ 55643 h 570738"/>
                  <a:gd name="connsiteX237" fmla="*/ 814195 w 1229303"/>
                  <a:gd name="connsiteY237" fmla="*/ 56502 h 570738"/>
                  <a:gd name="connsiteX238" fmla="*/ 811621 w 1229303"/>
                  <a:gd name="connsiteY238" fmla="*/ 58361 h 570738"/>
                  <a:gd name="connsiteX239" fmla="*/ 807902 w 1229303"/>
                  <a:gd name="connsiteY239" fmla="*/ 59935 h 570738"/>
                  <a:gd name="connsiteX240" fmla="*/ 804755 w 1229303"/>
                  <a:gd name="connsiteY240" fmla="*/ 60221 h 570738"/>
                  <a:gd name="connsiteX241" fmla="*/ 803325 w 1229303"/>
                  <a:gd name="connsiteY241" fmla="*/ 60078 h 570738"/>
                  <a:gd name="connsiteX242" fmla="*/ 800034 w 1229303"/>
                  <a:gd name="connsiteY242" fmla="*/ 59076 h 570738"/>
                  <a:gd name="connsiteX243" fmla="*/ 793884 w 1229303"/>
                  <a:gd name="connsiteY243" fmla="*/ 53784 h 570738"/>
                  <a:gd name="connsiteX244" fmla="*/ 788591 w 1229303"/>
                  <a:gd name="connsiteY244" fmla="*/ 53069 h 570738"/>
                  <a:gd name="connsiteX245" fmla="*/ 785015 w 1229303"/>
                  <a:gd name="connsiteY245" fmla="*/ 52640 h 570738"/>
                  <a:gd name="connsiteX246" fmla="*/ 783871 w 1229303"/>
                  <a:gd name="connsiteY246" fmla="*/ 53212 h 570738"/>
                  <a:gd name="connsiteX247" fmla="*/ 783299 w 1229303"/>
                  <a:gd name="connsiteY247" fmla="*/ 54499 h 570738"/>
                  <a:gd name="connsiteX248" fmla="*/ 783585 w 1229303"/>
                  <a:gd name="connsiteY248" fmla="*/ 55929 h 570738"/>
                  <a:gd name="connsiteX249" fmla="*/ 784300 w 1229303"/>
                  <a:gd name="connsiteY249" fmla="*/ 57360 h 570738"/>
                  <a:gd name="connsiteX250" fmla="*/ 783871 w 1229303"/>
                  <a:gd name="connsiteY250" fmla="*/ 58504 h 570738"/>
                  <a:gd name="connsiteX251" fmla="*/ 782154 w 1229303"/>
                  <a:gd name="connsiteY251" fmla="*/ 59362 h 570738"/>
                  <a:gd name="connsiteX252" fmla="*/ 779580 w 1229303"/>
                  <a:gd name="connsiteY252" fmla="*/ 60793 h 570738"/>
                  <a:gd name="connsiteX253" fmla="*/ 778292 w 1229303"/>
                  <a:gd name="connsiteY253" fmla="*/ 59792 h 570738"/>
                  <a:gd name="connsiteX254" fmla="*/ 777577 w 1229303"/>
                  <a:gd name="connsiteY254" fmla="*/ 56072 h 570738"/>
                  <a:gd name="connsiteX255" fmla="*/ 777720 w 1229303"/>
                  <a:gd name="connsiteY255" fmla="*/ 53212 h 570738"/>
                  <a:gd name="connsiteX256" fmla="*/ 776003 w 1229303"/>
                  <a:gd name="connsiteY256" fmla="*/ 50780 h 570738"/>
                  <a:gd name="connsiteX257" fmla="*/ 774144 w 1229303"/>
                  <a:gd name="connsiteY257" fmla="*/ 47061 h 570738"/>
                  <a:gd name="connsiteX258" fmla="*/ 771569 w 1229303"/>
                  <a:gd name="connsiteY258" fmla="*/ 44772 h 570738"/>
                  <a:gd name="connsiteX259" fmla="*/ 769137 w 1229303"/>
                  <a:gd name="connsiteY259" fmla="*/ 45487 h 570738"/>
                  <a:gd name="connsiteX260" fmla="*/ 767993 w 1229303"/>
                  <a:gd name="connsiteY260" fmla="*/ 48634 h 570738"/>
                  <a:gd name="connsiteX261" fmla="*/ 766134 w 1229303"/>
                  <a:gd name="connsiteY261" fmla="*/ 49779 h 570738"/>
                  <a:gd name="connsiteX262" fmla="*/ 762557 w 1229303"/>
                  <a:gd name="connsiteY262" fmla="*/ 49063 h 570738"/>
                  <a:gd name="connsiteX263" fmla="*/ 756264 w 1229303"/>
                  <a:gd name="connsiteY263" fmla="*/ 50923 h 570738"/>
                  <a:gd name="connsiteX264" fmla="*/ 745965 w 1229303"/>
                  <a:gd name="connsiteY264" fmla="*/ 51781 h 570738"/>
                  <a:gd name="connsiteX265" fmla="*/ 738669 w 1229303"/>
                  <a:gd name="connsiteY265" fmla="*/ 49493 h 570738"/>
                  <a:gd name="connsiteX266" fmla="*/ 737382 w 1229303"/>
                  <a:gd name="connsiteY266" fmla="*/ 47490 h 570738"/>
                  <a:gd name="connsiteX267" fmla="*/ 740386 w 1229303"/>
                  <a:gd name="connsiteY267" fmla="*/ 43199 h 570738"/>
                  <a:gd name="connsiteX268" fmla="*/ 740672 w 1229303"/>
                  <a:gd name="connsiteY268" fmla="*/ 39337 h 570738"/>
                  <a:gd name="connsiteX269" fmla="*/ 740672 w 1229303"/>
                  <a:gd name="connsiteY269" fmla="*/ 35903 h 570738"/>
                  <a:gd name="connsiteX270" fmla="*/ 741530 w 1229303"/>
                  <a:gd name="connsiteY270" fmla="*/ 33329 h 570738"/>
                  <a:gd name="connsiteX271" fmla="*/ 739671 w 1229303"/>
                  <a:gd name="connsiteY271" fmla="*/ 28465 h 570738"/>
                  <a:gd name="connsiteX272" fmla="*/ 735665 w 1229303"/>
                  <a:gd name="connsiteY272" fmla="*/ 18595 h 570738"/>
                  <a:gd name="connsiteX273" fmla="*/ 733234 w 1229303"/>
                  <a:gd name="connsiteY273" fmla="*/ 11157 h 570738"/>
                  <a:gd name="connsiteX274" fmla="*/ 729658 w 1229303"/>
                  <a:gd name="connsiteY274" fmla="*/ 5579 h 570738"/>
                  <a:gd name="connsiteX275" fmla="*/ 728084 w 1229303"/>
                  <a:gd name="connsiteY275" fmla="*/ 3719 h 570738"/>
                  <a:gd name="connsiteX276" fmla="*/ 720503 w 1229303"/>
                  <a:gd name="connsiteY276" fmla="*/ 4720 h 570738"/>
                  <a:gd name="connsiteX277" fmla="*/ 718358 w 1229303"/>
                  <a:gd name="connsiteY277" fmla="*/ 6008 h 570738"/>
                  <a:gd name="connsiteX278" fmla="*/ 716927 w 1229303"/>
                  <a:gd name="connsiteY278" fmla="*/ 7724 h 570738"/>
                  <a:gd name="connsiteX279" fmla="*/ 714638 w 1229303"/>
                  <a:gd name="connsiteY279" fmla="*/ 8869 h 570738"/>
                  <a:gd name="connsiteX280" fmla="*/ 711349 w 1229303"/>
                  <a:gd name="connsiteY280" fmla="*/ 9727 h 570738"/>
                  <a:gd name="connsiteX281" fmla="*/ 708488 w 1229303"/>
                  <a:gd name="connsiteY281" fmla="*/ 9155 h 570738"/>
                  <a:gd name="connsiteX282" fmla="*/ 705341 w 1229303"/>
                  <a:gd name="connsiteY282" fmla="*/ 8153 h 570738"/>
                  <a:gd name="connsiteX283" fmla="*/ 701908 w 1229303"/>
                  <a:gd name="connsiteY283" fmla="*/ 6151 h 570738"/>
                  <a:gd name="connsiteX284" fmla="*/ 698045 w 1229303"/>
                  <a:gd name="connsiteY284" fmla="*/ 3576 h 570738"/>
                  <a:gd name="connsiteX285" fmla="*/ 690607 w 1229303"/>
                  <a:gd name="connsiteY285" fmla="*/ 1430 h 570738"/>
                  <a:gd name="connsiteX286" fmla="*/ 683169 w 1229303"/>
                  <a:gd name="connsiteY286" fmla="*/ 715 h 570738"/>
                  <a:gd name="connsiteX287" fmla="*/ 675016 w 1229303"/>
                  <a:gd name="connsiteY287" fmla="*/ 0 h 570738"/>
                  <a:gd name="connsiteX288" fmla="*/ 671011 w 1229303"/>
                  <a:gd name="connsiteY288" fmla="*/ 1287 h 570738"/>
                  <a:gd name="connsiteX289" fmla="*/ 667148 w 1229303"/>
                  <a:gd name="connsiteY289" fmla="*/ 3433 h 570738"/>
                  <a:gd name="connsiteX290" fmla="*/ 661427 w 1229303"/>
                  <a:gd name="connsiteY290" fmla="*/ 7867 h 570738"/>
                  <a:gd name="connsiteX291" fmla="*/ 658852 w 1229303"/>
                  <a:gd name="connsiteY291" fmla="*/ 8296 h 570738"/>
                  <a:gd name="connsiteX292" fmla="*/ 654704 w 1229303"/>
                  <a:gd name="connsiteY292" fmla="*/ 8583 h 570738"/>
                  <a:gd name="connsiteX293" fmla="*/ 651843 w 1229303"/>
                  <a:gd name="connsiteY293" fmla="*/ 9727 h 570738"/>
                  <a:gd name="connsiteX294" fmla="*/ 652415 w 1229303"/>
                  <a:gd name="connsiteY294" fmla="*/ 11586 h 570738"/>
                  <a:gd name="connsiteX295" fmla="*/ 652987 w 1229303"/>
                  <a:gd name="connsiteY295" fmla="*/ 14161 h 570738"/>
                  <a:gd name="connsiteX296" fmla="*/ 651986 w 1229303"/>
                  <a:gd name="connsiteY296" fmla="*/ 16307 h 570738"/>
                  <a:gd name="connsiteX297" fmla="*/ 650413 w 1229303"/>
                  <a:gd name="connsiteY297" fmla="*/ 17451 h 570738"/>
                  <a:gd name="connsiteX298" fmla="*/ 647981 w 1229303"/>
                  <a:gd name="connsiteY298" fmla="*/ 18166 h 570738"/>
                  <a:gd name="connsiteX299" fmla="*/ 643975 w 1229303"/>
                  <a:gd name="connsiteY299" fmla="*/ 18452 h 570738"/>
                  <a:gd name="connsiteX300" fmla="*/ 640686 w 1229303"/>
                  <a:gd name="connsiteY300" fmla="*/ 18882 h 570738"/>
                  <a:gd name="connsiteX301" fmla="*/ 636537 w 1229303"/>
                  <a:gd name="connsiteY301" fmla="*/ 21885 h 570738"/>
                  <a:gd name="connsiteX302" fmla="*/ 630244 w 1229303"/>
                  <a:gd name="connsiteY302" fmla="*/ 22601 h 570738"/>
                  <a:gd name="connsiteX303" fmla="*/ 623377 w 1229303"/>
                  <a:gd name="connsiteY303" fmla="*/ 23745 h 570738"/>
                  <a:gd name="connsiteX304" fmla="*/ 618514 w 1229303"/>
                  <a:gd name="connsiteY304" fmla="*/ 25461 h 570738"/>
                  <a:gd name="connsiteX305" fmla="*/ 608072 w 1229303"/>
                  <a:gd name="connsiteY305" fmla="*/ 27607 h 570738"/>
                  <a:gd name="connsiteX306" fmla="*/ 602064 w 1229303"/>
                  <a:gd name="connsiteY306" fmla="*/ 28608 h 570738"/>
                  <a:gd name="connsiteX307" fmla="*/ 592051 w 1229303"/>
                  <a:gd name="connsiteY307" fmla="*/ 30611 h 570738"/>
                  <a:gd name="connsiteX308" fmla="*/ 583898 w 1229303"/>
                  <a:gd name="connsiteY308" fmla="*/ 30897 h 570738"/>
                  <a:gd name="connsiteX309" fmla="*/ 582611 w 1229303"/>
                  <a:gd name="connsiteY309" fmla="*/ 29467 h 570738"/>
                  <a:gd name="connsiteX310" fmla="*/ 576317 w 1229303"/>
                  <a:gd name="connsiteY310" fmla="*/ 32614 h 570738"/>
                  <a:gd name="connsiteX311" fmla="*/ 569307 w 1229303"/>
                  <a:gd name="connsiteY311" fmla="*/ 32471 h 570738"/>
                  <a:gd name="connsiteX312" fmla="*/ 568020 w 1229303"/>
                  <a:gd name="connsiteY312" fmla="*/ 33758 h 570738"/>
                  <a:gd name="connsiteX313" fmla="*/ 566304 w 1229303"/>
                  <a:gd name="connsiteY313" fmla="*/ 34902 h 570738"/>
                  <a:gd name="connsiteX314" fmla="*/ 564444 w 1229303"/>
                  <a:gd name="connsiteY314" fmla="*/ 35474 h 570738"/>
                  <a:gd name="connsiteX315" fmla="*/ 562013 w 1229303"/>
                  <a:gd name="connsiteY315" fmla="*/ 36905 h 570738"/>
                  <a:gd name="connsiteX316" fmla="*/ 560582 w 1229303"/>
                  <a:gd name="connsiteY316" fmla="*/ 40052 h 570738"/>
                  <a:gd name="connsiteX317" fmla="*/ 559581 w 1229303"/>
                  <a:gd name="connsiteY317" fmla="*/ 43199 h 570738"/>
                  <a:gd name="connsiteX318" fmla="*/ 557435 w 1229303"/>
                  <a:gd name="connsiteY318" fmla="*/ 44200 h 570738"/>
                  <a:gd name="connsiteX319" fmla="*/ 554574 w 1229303"/>
                  <a:gd name="connsiteY319" fmla="*/ 43056 h 570738"/>
                  <a:gd name="connsiteX320" fmla="*/ 552572 w 1229303"/>
                  <a:gd name="connsiteY320" fmla="*/ 41911 h 570738"/>
                  <a:gd name="connsiteX321" fmla="*/ 548996 w 1229303"/>
                  <a:gd name="connsiteY321" fmla="*/ 43056 h 570738"/>
                  <a:gd name="connsiteX322" fmla="*/ 544132 w 1229303"/>
                  <a:gd name="connsiteY322" fmla="*/ 43771 h 570738"/>
                  <a:gd name="connsiteX323" fmla="*/ 540413 w 1229303"/>
                  <a:gd name="connsiteY323" fmla="*/ 43342 h 570738"/>
                  <a:gd name="connsiteX324" fmla="*/ 538553 w 1229303"/>
                  <a:gd name="connsiteY324" fmla="*/ 42483 h 570738"/>
                  <a:gd name="connsiteX325" fmla="*/ 530686 w 1229303"/>
                  <a:gd name="connsiteY325" fmla="*/ 44057 h 570738"/>
                  <a:gd name="connsiteX326" fmla="*/ 526538 w 1229303"/>
                  <a:gd name="connsiteY326" fmla="*/ 45917 h 570738"/>
                  <a:gd name="connsiteX327" fmla="*/ 525823 w 1229303"/>
                  <a:gd name="connsiteY327" fmla="*/ 46918 h 570738"/>
                  <a:gd name="connsiteX328" fmla="*/ 524822 w 1229303"/>
                  <a:gd name="connsiteY328" fmla="*/ 47490 h 570738"/>
                  <a:gd name="connsiteX329" fmla="*/ 520101 w 1229303"/>
                  <a:gd name="connsiteY329" fmla="*/ 48777 h 570738"/>
                  <a:gd name="connsiteX330" fmla="*/ 516239 w 1229303"/>
                  <a:gd name="connsiteY330" fmla="*/ 48491 h 570738"/>
                  <a:gd name="connsiteX331" fmla="*/ 515667 w 1229303"/>
                  <a:gd name="connsiteY331" fmla="*/ 48634 h 570738"/>
                  <a:gd name="connsiteX332" fmla="*/ 512091 w 1229303"/>
                  <a:gd name="connsiteY332" fmla="*/ 49493 h 570738"/>
                  <a:gd name="connsiteX333" fmla="*/ 506941 w 1229303"/>
                  <a:gd name="connsiteY333" fmla="*/ 51066 h 570738"/>
                  <a:gd name="connsiteX334" fmla="*/ 503222 w 1229303"/>
                  <a:gd name="connsiteY334" fmla="*/ 51638 h 570738"/>
                  <a:gd name="connsiteX335" fmla="*/ 500218 w 1229303"/>
                  <a:gd name="connsiteY335" fmla="*/ 51638 h 570738"/>
                  <a:gd name="connsiteX336" fmla="*/ 498215 w 1229303"/>
                  <a:gd name="connsiteY336" fmla="*/ 52926 h 570738"/>
                  <a:gd name="connsiteX337" fmla="*/ 496642 w 1229303"/>
                  <a:gd name="connsiteY337" fmla="*/ 54356 h 570738"/>
                  <a:gd name="connsiteX338" fmla="*/ 483339 w 1229303"/>
                  <a:gd name="connsiteY338" fmla="*/ 55786 h 570738"/>
                  <a:gd name="connsiteX339" fmla="*/ 482052 w 1229303"/>
                  <a:gd name="connsiteY339" fmla="*/ 56788 h 570738"/>
                  <a:gd name="connsiteX340" fmla="*/ 479334 w 1229303"/>
                  <a:gd name="connsiteY340" fmla="*/ 58075 h 570738"/>
                  <a:gd name="connsiteX341" fmla="*/ 465459 w 1229303"/>
                  <a:gd name="connsiteY341" fmla="*/ 58504 h 570738"/>
                  <a:gd name="connsiteX342" fmla="*/ 464315 w 1229303"/>
                  <a:gd name="connsiteY342" fmla="*/ 59505 h 570738"/>
                  <a:gd name="connsiteX343" fmla="*/ 463742 w 1229303"/>
                  <a:gd name="connsiteY343" fmla="*/ 60507 h 570738"/>
                  <a:gd name="connsiteX344" fmla="*/ 462026 w 1229303"/>
                  <a:gd name="connsiteY344" fmla="*/ 60793 h 570738"/>
                  <a:gd name="connsiteX345" fmla="*/ 452013 w 1229303"/>
                  <a:gd name="connsiteY345" fmla="*/ 58790 h 570738"/>
                  <a:gd name="connsiteX346" fmla="*/ 444003 w 1229303"/>
                  <a:gd name="connsiteY346" fmla="*/ 56502 h 570738"/>
                  <a:gd name="connsiteX347" fmla="*/ 440856 w 1229303"/>
                  <a:gd name="connsiteY347" fmla="*/ 57789 h 570738"/>
                  <a:gd name="connsiteX348" fmla="*/ 438281 w 1229303"/>
                  <a:gd name="connsiteY348" fmla="*/ 60078 h 570738"/>
                  <a:gd name="connsiteX349" fmla="*/ 437423 w 1229303"/>
                  <a:gd name="connsiteY349" fmla="*/ 63511 h 570738"/>
                  <a:gd name="connsiteX350" fmla="*/ 437423 w 1229303"/>
                  <a:gd name="connsiteY350" fmla="*/ 66372 h 570738"/>
                  <a:gd name="connsiteX351" fmla="*/ 437423 w 1229303"/>
                  <a:gd name="connsiteY351" fmla="*/ 68803 h 570738"/>
                  <a:gd name="connsiteX352" fmla="*/ 436278 w 1229303"/>
                  <a:gd name="connsiteY352" fmla="*/ 70520 h 570738"/>
                  <a:gd name="connsiteX353" fmla="*/ 433561 w 1229303"/>
                  <a:gd name="connsiteY353" fmla="*/ 72665 h 570738"/>
                  <a:gd name="connsiteX354" fmla="*/ 433417 w 1229303"/>
                  <a:gd name="connsiteY354" fmla="*/ 74096 h 570738"/>
                  <a:gd name="connsiteX355" fmla="*/ 436993 w 1229303"/>
                  <a:gd name="connsiteY355" fmla="*/ 75669 h 570738"/>
                  <a:gd name="connsiteX356" fmla="*/ 441571 w 1229303"/>
                  <a:gd name="connsiteY356" fmla="*/ 76957 h 570738"/>
                  <a:gd name="connsiteX357" fmla="*/ 444289 w 1229303"/>
                  <a:gd name="connsiteY357" fmla="*/ 76384 h 570738"/>
                  <a:gd name="connsiteX358" fmla="*/ 446577 w 1229303"/>
                  <a:gd name="connsiteY358" fmla="*/ 75526 h 570738"/>
                  <a:gd name="connsiteX359" fmla="*/ 448580 w 1229303"/>
                  <a:gd name="connsiteY359" fmla="*/ 75812 h 570738"/>
                  <a:gd name="connsiteX360" fmla="*/ 449868 w 1229303"/>
                  <a:gd name="connsiteY360" fmla="*/ 76814 h 570738"/>
                  <a:gd name="connsiteX361" fmla="*/ 450297 w 1229303"/>
                  <a:gd name="connsiteY361" fmla="*/ 78101 h 570738"/>
                  <a:gd name="connsiteX362" fmla="*/ 450010 w 1229303"/>
                  <a:gd name="connsiteY362" fmla="*/ 78959 h 570738"/>
                  <a:gd name="connsiteX363" fmla="*/ 449152 w 1229303"/>
                  <a:gd name="connsiteY363" fmla="*/ 79674 h 570738"/>
                  <a:gd name="connsiteX364" fmla="*/ 446148 w 1229303"/>
                  <a:gd name="connsiteY364" fmla="*/ 80819 h 570738"/>
                  <a:gd name="connsiteX365" fmla="*/ 443431 w 1229303"/>
                  <a:gd name="connsiteY365" fmla="*/ 80390 h 570738"/>
                  <a:gd name="connsiteX366" fmla="*/ 440999 w 1229303"/>
                  <a:gd name="connsiteY366" fmla="*/ 81248 h 570738"/>
                  <a:gd name="connsiteX367" fmla="*/ 439711 w 1229303"/>
                  <a:gd name="connsiteY367" fmla="*/ 82821 h 570738"/>
                  <a:gd name="connsiteX368" fmla="*/ 438996 w 1229303"/>
                  <a:gd name="connsiteY368" fmla="*/ 85682 h 570738"/>
                  <a:gd name="connsiteX369" fmla="*/ 440140 w 1229303"/>
                  <a:gd name="connsiteY369" fmla="*/ 87685 h 570738"/>
                  <a:gd name="connsiteX370" fmla="*/ 443574 w 1229303"/>
                  <a:gd name="connsiteY370" fmla="*/ 88114 h 570738"/>
                  <a:gd name="connsiteX371" fmla="*/ 447436 w 1229303"/>
                  <a:gd name="connsiteY371" fmla="*/ 89544 h 570738"/>
                  <a:gd name="connsiteX372" fmla="*/ 451584 w 1229303"/>
                  <a:gd name="connsiteY372" fmla="*/ 90260 h 570738"/>
                  <a:gd name="connsiteX373" fmla="*/ 454159 w 1229303"/>
                  <a:gd name="connsiteY373" fmla="*/ 89974 h 570738"/>
                  <a:gd name="connsiteX374" fmla="*/ 457306 w 1229303"/>
                  <a:gd name="connsiteY374" fmla="*/ 92262 h 570738"/>
                  <a:gd name="connsiteX375" fmla="*/ 464744 w 1229303"/>
                  <a:gd name="connsiteY375" fmla="*/ 94980 h 570738"/>
                  <a:gd name="connsiteX376" fmla="*/ 466746 w 1229303"/>
                  <a:gd name="connsiteY376" fmla="*/ 96983 h 570738"/>
                  <a:gd name="connsiteX377" fmla="*/ 466746 w 1229303"/>
                  <a:gd name="connsiteY377" fmla="*/ 99128 h 570738"/>
                  <a:gd name="connsiteX378" fmla="*/ 465316 w 1229303"/>
                  <a:gd name="connsiteY378" fmla="*/ 100702 h 570738"/>
                  <a:gd name="connsiteX379" fmla="*/ 463456 w 1229303"/>
                  <a:gd name="connsiteY379" fmla="*/ 101560 h 570738"/>
                  <a:gd name="connsiteX380" fmla="*/ 460882 w 1229303"/>
                  <a:gd name="connsiteY380" fmla="*/ 101131 h 570738"/>
                  <a:gd name="connsiteX381" fmla="*/ 455732 w 1229303"/>
                  <a:gd name="connsiteY381" fmla="*/ 100559 h 570738"/>
                  <a:gd name="connsiteX382" fmla="*/ 450154 w 1229303"/>
                  <a:gd name="connsiteY382" fmla="*/ 100129 h 570738"/>
                  <a:gd name="connsiteX383" fmla="*/ 446148 w 1229303"/>
                  <a:gd name="connsiteY383" fmla="*/ 99414 h 570738"/>
                  <a:gd name="connsiteX384" fmla="*/ 440284 w 1229303"/>
                  <a:gd name="connsiteY384" fmla="*/ 99700 h 570738"/>
                  <a:gd name="connsiteX385" fmla="*/ 435420 w 1229303"/>
                  <a:gd name="connsiteY385" fmla="*/ 100416 h 570738"/>
                  <a:gd name="connsiteX386" fmla="*/ 434133 w 1229303"/>
                  <a:gd name="connsiteY386" fmla="*/ 101989 h 570738"/>
                  <a:gd name="connsiteX387" fmla="*/ 432273 w 1229303"/>
                  <a:gd name="connsiteY387" fmla="*/ 104993 h 570738"/>
                  <a:gd name="connsiteX388" fmla="*/ 430700 w 1229303"/>
                  <a:gd name="connsiteY388" fmla="*/ 106709 h 570738"/>
                  <a:gd name="connsiteX389" fmla="*/ 427982 w 1229303"/>
                  <a:gd name="connsiteY389" fmla="*/ 109713 h 570738"/>
                  <a:gd name="connsiteX390" fmla="*/ 427124 w 1229303"/>
                  <a:gd name="connsiteY390" fmla="*/ 112574 h 570738"/>
                  <a:gd name="connsiteX391" fmla="*/ 428554 w 1229303"/>
                  <a:gd name="connsiteY391" fmla="*/ 116865 h 570738"/>
                  <a:gd name="connsiteX392" fmla="*/ 433275 w 1229303"/>
                  <a:gd name="connsiteY392" fmla="*/ 124017 h 570738"/>
                  <a:gd name="connsiteX393" fmla="*/ 433704 w 1229303"/>
                  <a:gd name="connsiteY393" fmla="*/ 126306 h 570738"/>
                  <a:gd name="connsiteX394" fmla="*/ 431987 w 1229303"/>
                  <a:gd name="connsiteY394" fmla="*/ 128595 h 570738"/>
                  <a:gd name="connsiteX395" fmla="*/ 428697 w 1229303"/>
                  <a:gd name="connsiteY395" fmla="*/ 130454 h 570738"/>
                  <a:gd name="connsiteX396" fmla="*/ 423977 w 1229303"/>
                  <a:gd name="connsiteY396" fmla="*/ 133744 h 570738"/>
                  <a:gd name="connsiteX397" fmla="*/ 418827 w 1229303"/>
                  <a:gd name="connsiteY397" fmla="*/ 133887 h 570738"/>
                  <a:gd name="connsiteX398" fmla="*/ 416539 w 1229303"/>
                  <a:gd name="connsiteY398" fmla="*/ 134746 h 570738"/>
                  <a:gd name="connsiteX399" fmla="*/ 410817 w 1229303"/>
                  <a:gd name="connsiteY399" fmla="*/ 138894 h 570738"/>
                  <a:gd name="connsiteX400" fmla="*/ 405810 w 1229303"/>
                  <a:gd name="connsiteY400" fmla="*/ 140896 h 570738"/>
                  <a:gd name="connsiteX401" fmla="*/ 404809 w 1229303"/>
                  <a:gd name="connsiteY401" fmla="*/ 142613 h 570738"/>
                  <a:gd name="connsiteX402" fmla="*/ 405954 w 1229303"/>
                  <a:gd name="connsiteY402" fmla="*/ 144329 h 570738"/>
                  <a:gd name="connsiteX403" fmla="*/ 412390 w 1229303"/>
                  <a:gd name="connsiteY403" fmla="*/ 146618 h 570738"/>
                  <a:gd name="connsiteX404" fmla="*/ 415680 w 1229303"/>
                  <a:gd name="connsiteY404" fmla="*/ 149050 h 570738"/>
                  <a:gd name="connsiteX405" fmla="*/ 416682 w 1229303"/>
                  <a:gd name="connsiteY405" fmla="*/ 151768 h 570738"/>
                  <a:gd name="connsiteX406" fmla="*/ 418112 w 1229303"/>
                  <a:gd name="connsiteY406" fmla="*/ 153913 h 570738"/>
                  <a:gd name="connsiteX407" fmla="*/ 423118 w 1229303"/>
                  <a:gd name="connsiteY407" fmla="*/ 155344 h 570738"/>
                  <a:gd name="connsiteX408" fmla="*/ 433417 w 1229303"/>
                  <a:gd name="connsiteY408" fmla="*/ 158491 h 570738"/>
                  <a:gd name="connsiteX409" fmla="*/ 433990 w 1229303"/>
                  <a:gd name="connsiteY409" fmla="*/ 158777 h 570738"/>
                  <a:gd name="connsiteX410" fmla="*/ 434705 w 1229303"/>
                  <a:gd name="connsiteY410" fmla="*/ 160207 h 570738"/>
                  <a:gd name="connsiteX411" fmla="*/ 445290 w 1229303"/>
                  <a:gd name="connsiteY411" fmla="*/ 162210 h 570738"/>
                  <a:gd name="connsiteX412" fmla="*/ 446721 w 1229303"/>
                  <a:gd name="connsiteY412" fmla="*/ 163354 h 570738"/>
                  <a:gd name="connsiteX413" fmla="*/ 451012 w 1229303"/>
                  <a:gd name="connsiteY413" fmla="*/ 166930 h 570738"/>
                  <a:gd name="connsiteX414" fmla="*/ 451870 w 1229303"/>
                  <a:gd name="connsiteY414" fmla="*/ 170792 h 570738"/>
                  <a:gd name="connsiteX415" fmla="*/ 449724 w 1229303"/>
                  <a:gd name="connsiteY415" fmla="*/ 174511 h 570738"/>
                  <a:gd name="connsiteX416" fmla="*/ 448294 w 1229303"/>
                  <a:gd name="connsiteY416" fmla="*/ 180376 h 570738"/>
                  <a:gd name="connsiteX417" fmla="*/ 446005 w 1229303"/>
                  <a:gd name="connsiteY417" fmla="*/ 185526 h 570738"/>
                  <a:gd name="connsiteX418" fmla="*/ 441142 w 1229303"/>
                  <a:gd name="connsiteY418" fmla="*/ 188959 h 570738"/>
                  <a:gd name="connsiteX419" fmla="*/ 432559 w 1229303"/>
                  <a:gd name="connsiteY419" fmla="*/ 192106 h 570738"/>
                  <a:gd name="connsiteX420" fmla="*/ 423405 w 1229303"/>
                  <a:gd name="connsiteY420" fmla="*/ 193393 h 570738"/>
                  <a:gd name="connsiteX421" fmla="*/ 419542 w 1229303"/>
                  <a:gd name="connsiteY421" fmla="*/ 193107 h 570738"/>
                  <a:gd name="connsiteX422" fmla="*/ 416968 w 1229303"/>
                  <a:gd name="connsiteY422" fmla="*/ 192678 h 570738"/>
                  <a:gd name="connsiteX423" fmla="*/ 412819 w 1229303"/>
                  <a:gd name="connsiteY423" fmla="*/ 191676 h 570738"/>
                  <a:gd name="connsiteX424" fmla="*/ 409816 w 1229303"/>
                  <a:gd name="connsiteY424" fmla="*/ 189102 h 570738"/>
                  <a:gd name="connsiteX425" fmla="*/ 407527 w 1229303"/>
                  <a:gd name="connsiteY425" fmla="*/ 186527 h 570738"/>
                  <a:gd name="connsiteX426" fmla="*/ 405954 w 1229303"/>
                  <a:gd name="connsiteY426" fmla="*/ 185955 h 570738"/>
                  <a:gd name="connsiteX427" fmla="*/ 404380 w 1229303"/>
                  <a:gd name="connsiteY427" fmla="*/ 186384 h 570738"/>
                  <a:gd name="connsiteX428" fmla="*/ 402807 w 1229303"/>
                  <a:gd name="connsiteY428" fmla="*/ 187957 h 570738"/>
                  <a:gd name="connsiteX429" fmla="*/ 400804 w 1229303"/>
                  <a:gd name="connsiteY429" fmla="*/ 192249 h 570738"/>
                  <a:gd name="connsiteX430" fmla="*/ 398515 w 1229303"/>
                  <a:gd name="connsiteY430" fmla="*/ 196540 h 570738"/>
                  <a:gd name="connsiteX431" fmla="*/ 396656 w 1229303"/>
                  <a:gd name="connsiteY431" fmla="*/ 198113 h 570738"/>
                  <a:gd name="connsiteX432" fmla="*/ 389790 w 1229303"/>
                  <a:gd name="connsiteY432" fmla="*/ 200116 h 570738"/>
                  <a:gd name="connsiteX433" fmla="*/ 389075 w 1229303"/>
                  <a:gd name="connsiteY433" fmla="*/ 199401 h 570738"/>
                  <a:gd name="connsiteX434" fmla="*/ 389790 w 1229303"/>
                  <a:gd name="connsiteY434" fmla="*/ 196540 h 570738"/>
                  <a:gd name="connsiteX435" fmla="*/ 388932 w 1229303"/>
                  <a:gd name="connsiteY435" fmla="*/ 195682 h 570738"/>
                  <a:gd name="connsiteX436" fmla="*/ 387644 w 1229303"/>
                  <a:gd name="connsiteY436" fmla="*/ 195109 h 570738"/>
                  <a:gd name="connsiteX437" fmla="*/ 379205 w 1229303"/>
                  <a:gd name="connsiteY437" fmla="*/ 193965 h 570738"/>
                  <a:gd name="connsiteX438" fmla="*/ 376058 w 1229303"/>
                  <a:gd name="connsiteY438" fmla="*/ 193107 h 570738"/>
                  <a:gd name="connsiteX439" fmla="*/ 373626 w 1229303"/>
                  <a:gd name="connsiteY439" fmla="*/ 192821 h 570738"/>
                  <a:gd name="connsiteX440" fmla="*/ 370622 w 1229303"/>
                  <a:gd name="connsiteY440" fmla="*/ 192106 h 570738"/>
                  <a:gd name="connsiteX441" fmla="*/ 368477 w 1229303"/>
                  <a:gd name="connsiteY441" fmla="*/ 190389 h 570738"/>
                  <a:gd name="connsiteX442" fmla="*/ 363899 w 1229303"/>
                  <a:gd name="connsiteY442" fmla="*/ 185239 h 570738"/>
                  <a:gd name="connsiteX443" fmla="*/ 360323 w 1229303"/>
                  <a:gd name="connsiteY443" fmla="*/ 181091 h 570738"/>
                  <a:gd name="connsiteX444" fmla="*/ 354602 w 1229303"/>
                  <a:gd name="connsiteY444" fmla="*/ 177372 h 570738"/>
                  <a:gd name="connsiteX445" fmla="*/ 349452 w 1229303"/>
                  <a:gd name="connsiteY445" fmla="*/ 176657 h 570738"/>
                  <a:gd name="connsiteX446" fmla="*/ 349023 w 1229303"/>
                  <a:gd name="connsiteY446" fmla="*/ 177086 h 570738"/>
                  <a:gd name="connsiteX447" fmla="*/ 345161 w 1229303"/>
                  <a:gd name="connsiteY447" fmla="*/ 177229 h 570738"/>
                  <a:gd name="connsiteX448" fmla="*/ 338867 w 1229303"/>
                  <a:gd name="connsiteY448" fmla="*/ 176371 h 570738"/>
                  <a:gd name="connsiteX449" fmla="*/ 338580 w 1229303"/>
                  <a:gd name="connsiteY449" fmla="*/ 176514 h 570738"/>
                  <a:gd name="connsiteX450" fmla="*/ 336578 w 1229303"/>
                  <a:gd name="connsiteY450" fmla="*/ 178230 h 570738"/>
                  <a:gd name="connsiteX451" fmla="*/ 335148 w 1229303"/>
                  <a:gd name="connsiteY451" fmla="*/ 180805 h 570738"/>
                  <a:gd name="connsiteX452" fmla="*/ 333288 w 1229303"/>
                  <a:gd name="connsiteY452" fmla="*/ 183094 h 570738"/>
                  <a:gd name="connsiteX453" fmla="*/ 330427 w 1229303"/>
                  <a:gd name="connsiteY453" fmla="*/ 184238 h 570738"/>
                  <a:gd name="connsiteX454" fmla="*/ 326994 w 1229303"/>
                  <a:gd name="connsiteY454" fmla="*/ 184524 h 570738"/>
                  <a:gd name="connsiteX455" fmla="*/ 323132 w 1229303"/>
                  <a:gd name="connsiteY455" fmla="*/ 182236 h 570738"/>
                  <a:gd name="connsiteX456" fmla="*/ 319127 w 1229303"/>
                  <a:gd name="connsiteY456" fmla="*/ 178660 h 570738"/>
                  <a:gd name="connsiteX457" fmla="*/ 314120 w 1229303"/>
                  <a:gd name="connsiteY457" fmla="*/ 177515 h 570738"/>
                  <a:gd name="connsiteX458" fmla="*/ 309257 w 1229303"/>
                  <a:gd name="connsiteY458" fmla="*/ 178230 h 570738"/>
                  <a:gd name="connsiteX459" fmla="*/ 307541 w 1229303"/>
                  <a:gd name="connsiteY459" fmla="*/ 178803 h 570738"/>
                  <a:gd name="connsiteX460" fmla="*/ 302391 w 1229303"/>
                  <a:gd name="connsiteY460" fmla="*/ 180805 h 570738"/>
                  <a:gd name="connsiteX461" fmla="*/ 300818 w 1229303"/>
                  <a:gd name="connsiteY461" fmla="*/ 179804 h 570738"/>
                  <a:gd name="connsiteX462" fmla="*/ 298529 w 1229303"/>
                  <a:gd name="connsiteY462" fmla="*/ 179232 h 570738"/>
                  <a:gd name="connsiteX463" fmla="*/ 293522 w 1229303"/>
                  <a:gd name="connsiteY463" fmla="*/ 182522 h 570738"/>
                  <a:gd name="connsiteX464" fmla="*/ 288087 w 1229303"/>
                  <a:gd name="connsiteY464" fmla="*/ 186098 h 570738"/>
                  <a:gd name="connsiteX465" fmla="*/ 286942 w 1229303"/>
                  <a:gd name="connsiteY465" fmla="*/ 188816 h 570738"/>
                  <a:gd name="connsiteX466" fmla="*/ 285226 w 1229303"/>
                  <a:gd name="connsiteY466" fmla="*/ 191247 h 570738"/>
                  <a:gd name="connsiteX467" fmla="*/ 281650 w 1229303"/>
                  <a:gd name="connsiteY467" fmla="*/ 193679 h 570738"/>
                  <a:gd name="connsiteX468" fmla="*/ 277645 w 1229303"/>
                  <a:gd name="connsiteY468" fmla="*/ 195682 h 570738"/>
                  <a:gd name="connsiteX469" fmla="*/ 274211 w 1229303"/>
                  <a:gd name="connsiteY469" fmla="*/ 196397 h 570738"/>
                  <a:gd name="connsiteX470" fmla="*/ 269920 w 1229303"/>
                  <a:gd name="connsiteY470" fmla="*/ 195682 h 570738"/>
                  <a:gd name="connsiteX471" fmla="*/ 264485 w 1229303"/>
                  <a:gd name="connsiteY471" fmla="*/ 193107 h 570738"/>
                  <a:gd name="connsiteX472" fmla="*/ 259478 w 1229303"/>
                  <a:gd name="connsiteY472" fmla="*/ 189960 h 570738"/>
                  <a:gd name="connsiteX473" fmla="*/ 254043 w 1229303"/>
                  <a:gd name="connsiteY473" fmla="*/ 184953 h 570738"/>
                  <a:gd name="connsiteX474" fmla="*/ 249609 w 1229303"/>
                  <a:gd name="connsiteY474" fmla="*/ 182093 h 570738"/>
                  <a:gd name="connsiteX475" fmla="*/ 245317 w 1229303"/>
                  <a:gd name="connsiteY475" fmla="*/ 179804 h 570738"/>
                  <a:gd name="connsiteX476" fmla="*/ 242742 w 1229303"/>
                  <a:gd name="connsiteY476" fmla="*/ 179232 h 570738"/>
                  <a:gd name="connsiteX477" fmla="*/ 240740 w 1229303"/>
                  <a:gd name="connsiteY477" fmla="*/ 180090 h 570738"/>
                  <a:gd name="connsiteX478" fmla="*/ 239881 w 1229303"/>
                  <a:gd name="connsiteY478" fmla="*/ 181807 h 570738"/>
                  <a:gd name="connsiteX479" fmla="*/ 240454 w 1229303"/>
                  <a:gd name="connsiteY479" fmla="*/ 183237 h 570738"/>
                  <a:gd name="connsiteX480" fmla="*/ 241741 w 1229303"/>
                  <a:gd name="connsiteY480" fmla="*/ 184524 h 570738"/>
                  <a:gd name="connsiteX481" fmla="*/ 242742 w 1229303"/>
                  <a:gd name="connsiteY481" fmla="*/ 188386 h 570738"/>
                  <a:gd name="connsiteX482" fmla="*/ 243172 w 1229303"/>
                  <a:gd name="connsiteY482" fmla="*/ 193250 h 570738"/>
                  <a:gd name="connsiteX483" fmla="*/ 242742 w 1229303"/>
                  <a:gd name="connsiteY483" fmla="*/ 195968 h 570738"/>
                  <a:gd name="connsiteX484" fmla="*/ 241598 w 1229303"/>
                  <a:gd name="connsiteY484" fmla="*/ 197541 h 570738"/>
                  <a:gd name="connsiteX485" fmla="*/ 240311 w 1229303"/>
                  <a:gd name="connsiteY485" fmla="*/ 198113 h 570738"/>
                  <a:gd name="connsiteX486" fmla="*/ 239166 w 1229303"/>
                  <a:gd name="connsiteY486" fmla="*/ 197970 h 570738"/>
                  <a:gd name="connsiteX487" fmla="*/ 237736 w 1229303"/>
                  <a:gd name="connsiteY487" fmla="*/ 196254 h 570738"/>
                  <a:gd name="connsiteX488" fmla="*/ 236878 w 1229303"/>
                  <a:gd name="connsiteY488" fmla="*/ 192678 h 570738"/>
                  <a:gd name="connsiteX489" fmla="*/ 236163 w 1229303"/>
                  <a:gd name="connsiteY489" fmla="*/ 188386 h 570738"/>
                  <a:gd name="connsiteX490" fmla="*/ 232443 w 1229303"/>
                  <a:gd name="connsiteY490" fmla="*/ 183094 h 570738"/>
                  <a:gd name="connsiteX491" fmla="*/ 229153 w 1229303"/>
                  <a:gd name="connsiteY491" fmla="*/ 179804 h 570738"/>
                  <a:gd name="connsiteX492" fmla="*/ 227580 w 1229303"/>
                  <a:gd name="connsiteY492" fmla="*/ 177944 h 570738"/>
                  <a:gd name="connsiteX493" fmla="*/ 224576 w 1229303"/>
                  <a:gd name="connsiteY493" fmla="*/ 174940 h 570738"/>
                  <a:gd name="connsiteX494" fmla="*/ 222001 w 1229303"/>
                  <a:gd name="connsiteY494" fmla="*/ 173081 h 570738"/>
                  <a:gd name="connsiteX495" fmla="*/ 216566 w 1229303"/>
                  <a:gd name="connsiteY495" fmla="*/ 170935 h 570738"/>
                  <a:gd name="connsiteX496" fmla="*/ 213848 w 1229303"/>
                  <a:gd name="connsiteY496" fmla="*/ 169362 h 570738"/>
                  <a:gd name="connsiteX497" fmla="*/ 209271 w 1229303"/>
                  <a:gd name="connsiteY497" fmla="*/ 163497 h 570738"/>
                  <a:gd name="connsiteX498" fmla="*/ 206696 w 1229303"/>
                  <a:gd name="connsiteY498" fmla="*/ 161638 h 570738"/>
                  <a:gd name="connsiteX499" fmla="*/ 203406 w 1229303"/>
                  <a:gd name="connsiteY499" fmla="*/ 160064 h 570738"/>
                  <a:gd name="connsiteX500" fmla="*/ 200688 w 1229303"/>
                  <a:gd name="connsiteY500" fmla="*/ 159635 h 570738"/>
                  <a:gd name="connsiteX501" fmla="*/ 200116 w 1229303"/>
                  <a:gd name="connsiteY501" fmla="*/ 159921 h 570738"/>
                  <a:gd name="connsiteX502" fmla="*/ 194394 w 1229303"/>
                  <a:gd name="connsiteY502" fmla="*/ 160779 h 570738"/>
                  <a:gd name="connsiteX503" fmla="*/ 190246 w 1229303"/>
                  <a:gd name="connsiteY503" fmla="*/ 160636 h 570738"/>
                  <a:gd name="connsiteX504" fmla="*/ 187814 w 1229303"/>
                  <a:gd name="connsiteY504" fmla="*/ 159492 h 570738"/>
                  <a:gd name="connsiteX505" fmla="*/ 185240 w 1229303"/>
                  <a:gd name="connsiteY505" fmla="*/ 159349 h 570738"/>
                  <a:gd name="connsiteX506" fmla="*/ 185097 w 1229303"/>
                  <a:gd name="connsiteY506" fmla="*/ 159349 h 570738"/>
                  <a:gd name="connsiteX507" fmla="*/ 182236 w 1229303"/>
                  <a:gd name="connsiteY507" fmla="*/ 160064 h 570738"/>
                  <a:gd name="connsiteX508" fmla="*/ 181664 w 1229303"/>
                  <a:gd name="connsiteY508" fmla="*/ 160064 h 570738"/>
                  <a:gd name="connsiteX509" fmla="*/ 180233 w 1229303"/>
                  <a:gd name="connsiteY509" fmla="*/ 160064 h 570738"/>
                  <a:gd name="connsiteX510" fmla="*/ 177944 w 1229303"/>
                  <a:gd name="connsiteY510" fmla="*/ 158777 h 570738"/>
                  <a:gd name="connsiteX511" fmla="*/ 175799 w 1229303"/>
                  <a:gd name="connsiteY511" fmla="*/ 155487 h 570738"/>
                  <a:gd name="connsiteX512" fmla="*/ 173081 w 1229303"/>
                  <a:gd name="connsiteY512" fmla="*/ 152054 h 570738"/>
                  <a:gd name="connsiteX513" fmla="*/ 169648 w 1229303"/>
                  <a:gd name="connsiteY513" fmla="*/ 150909 h 570738"/>
                  <a:gd name="connsiteX514" fmla="*/ 163211 w 1229303"/>
                  <a:gd name="connsiteY514" fmla="*/ 152340 h 570738"/>
                  <a:gd name="connsiteX515" fmla="*/ 156202 w 1229303"/>
                  <a:gd name="connsiteY515" fmla="*/ 157060 h 570738"/>
                  <a:gd name="connsiteX516" fmla="*/ 151196 w 1229303"/>
                  <a:gd name="connsiteY516" fmla="*/ 159921 h 570738"/>
                  <a:gd name="connsiteX517" fmla="*/ 147047 w 1229303"/>
                  <a:gd name="connsiteY517" fmla="*/ 160064 h 570738"/>
                  <a:gd name="connsiteX518" fmla="*/ 144759 w 1229303"/>
                  <a:gd name="connsiteY518" fmla="*/ 160493 h 570738"/>
                  <a:gd name="connsiteX519" fmla="*/ 143185 w 1229303"/>
                  <a:gd name="connsiteY519" fmla="*/ 160350 h 570738"/>
                  <a:gd name="connsiteX520" fmla="*/ 141898 w 1229303"/>
                  <a:gd name="connsiteY520" fmla="*/ 159492 h 570738"/>
                  <a:gd name="connsiteX521" fmla="*/ 141612 w 1229303"/>
                  <a:gd name="connsiteY521" fmla="*/ 157775 h 570738"/>
                  <a:gd name="connsiteX522" fmla="*/ 141039 w 1229303"/>
                  <a:gd name="connsiteY522" fmla="*/ 155630 h 570738"/>
                  <a:gd name="connsiteX523" fmla="*/ 137892 w 1229303"/>
                  <a:gd name="connsiteY523" fmla="*/ 153484 h 570738"/>
                  <a:gd name="connsiteX524" fmla="*/ 133458 w 1229303"/>
                  <a:gd name="connsiteY524" fmla="*/ 152054 h 570738"/>
                  <a:gd name="connsiteX525" fmla="*/ 129310 w 1229303"/>
                  <a:gd name="connsiteY525" fmla="*/ 150480 h 570738"/>
                  <a:gd name="connsiteX526" fmla="*/ 126592 w 1229303"/>
                  <a:gd name="connsiteY526" fmla="*/ 150051 h 570738"/>
                  <a:gd name="connsiteX527" fmla="*/ 125448 w 1229303"/>
                  <a:gd name="connsiteY527" fmla="*/ 152197 h 570738"/>
                  <a:gd name="connsiteX528" fmla="*/ 122015 w 1229303"/>
                  <a:gd name="connsiteY528" fmla="*/ 155630 h 570738"/>
                  <a:gd name="connsiteX529" fmla="*/ 118153 w 1229303"/>
                  <a:gd name="connsiteY529" fmla="*/ 158920 h 570738"/>
                  <a:gd name="connsiteX530" fmla="*/ 113289 w 1229303"/>
                  <a:gd name="connsiteY530" fmla="*/ 164355 h 570738"/>
                  <a:gd name="connsiteX531" fmla="*/ 112002 w 1229303"/>
                  <a:gd name="connsiteY531" fmla="*/ 166215 h 570738"/>
                  <a:gd name="connsiteX532" fmla="*/ 110143 w 1229303"/>
                  <a:gd name="connsiteY532" fmla="*/ 167502 h 570738"/>
                  <a:gd name="connsiteX533" fmla="*/ 105851 w 1229303"/>
                  <a:gd name="connsiteY533" fmla="*/ 168933 h 570738"/>
                  <a:gd name="connsiteX534" fmla="*/ 100702 w 1229303"/>
                  <a:gd name="connsiteY534" fmla="*/ 171221 h 570738"/>
                  <a:gd name="connsiteX535" fmla="*/ 97412 w 1229303"/>
                  <a:gd name="connsiteY535" fmla="*/ 173796 h 570738"/>
                  <a:gd name="connsiteX536" fmla="*/ 92691 w 1229303"/>
                  <a:gd name="connsiteY536" fmla="*/ 174940 h 570738"/>
                  <a:gd name="connsiteX537" fmla="*/ 87542 w 1229303"/>
                  <a:gd name="connsiteY537" fmla="*/ 175656 h 570738"/>
                  <a:gd name="connsiteX538" fmla="*/ 85396 w 1229303"/>
                  <a:gd name="connsiteY538" fmla="*/ 177944 h 570738"/>
                  <a:gd name="connsiteX539" fmla="*/ 83966 w 1229303"/>
                  <a:gd name="connsiteY539" fmla="*/ 181663 h 570738"/>
                  <a:gd name="connsiteX540" fmla="*/ 82249 w 1229303"/>
                  <a:gd name="connsiteY540" fmla="*/ 184953 h 570738"/>
                  <a:gd name="connsiteX541" fmla="*/ 74239 w 1229303"/>
                  <a:gd name="connsiteY541" fmla="*/ 189960 h 570738"/>
                  <a:gd name="connsiteX542" fmla="*/ 69805 w 1229303"/>
                  <a:gd name="connsiteY542" fmla="*/ 193250 h 570738"/>
                  <a:gd name="connsiteX543" fmla="*/ 66658 w 1229303"/>
                  <a:gd name="connsiteY543" fmla="*/ 194966 h 570738"/>
                  <a:gd name="connsiteX544" fmla="*/ 64369 w 1229303"/>
                  <a:gd name="connsiteY544" fmla="*/ 194680 h 570738"/>
                  <a:gd name="connsiteX545" fmla="*/ 61937 w 1229303"/>
                  <a:gd name="connsiteY545" fmla="*/ 194108 h 570738"/>
                  <a:gd name="connsiteX546" fmla="*/ 61079 w 1229303"/>
                  <a:gd name="connsiteY546" fmla="*/ 194394 h 570738"/>
                  <a:gd name="connsiteX547" fmla="*/ 62366 w 1229303"/>
                  <a:gd name="connsiteY547" fmla="*/ 196826 h 570738"/>
                  <a:gd name="connsiteX548" fmla="*/ 63368 w 1229303"/>
                  <a:gd name="connsiteY548" fmla="*/ 204550 h 570738"/>
                  <a:gd name="connsiteX549" fmla="*/ 64798 w 1229303"/>
                  <a:gd name="connsiteY549" fmla="*/ 209557 h 570738"/>
                  <a:gd name="connsiteX550" fmla="*/ 65799 w 1229303"/>
                  <a:gd name="connsiteY550" fmla="*/ 212418 h 570738"/>
                  <a:gd name="connsiteX551" fmla="*/ 66800 w 1229303"/>
                  <a:gd name="connsiteY551" fmla="*/ 214706 h 570738"/>
                  <a:gd name="connsiteX552" fmla="*/ 67516 w 1229303"/>
                  <a:gd name="connsiteY552" fmla="*/ 218139 h 570738"/>
                  <a:gd name="connsiteX553" fmla="*/ 66514 w 1229303"/>
                  <a:gd name="connsiteY553" fmla="*/ 220142 h 570738"/>
                  <a:gd name="connsiteX554" fmla="*/ 64941 w 1229303"/>
                  <a:gd name="connsiteY554" fmla="*/ 221429 h 570738"/>
                  <a:gd name="connsiteX555" fmla="*/ 60078 w 1229303"/>
                  <a:gd name="connsiteY555" fmla="*/ 223575 h 570738"/>
                  <a:gd name="connsiteX556" fmla="*/ 55071 w 1229303"/>
                  <a:gd name="connsiteY556" fmla="*/ 225434 h 570738"/>
                  <a:gd name="connsiteX557" fmla="*/ 52067 w 1229303"/>
                  <a:gd name="connsiteY557" fmla="*/ 224290 h 570738"/>
                  <a:gd name="connsiteX558" fmla="*/ 48777 w 1229303"/>
                  <a:gd name="connsiteY558" fmla="*/ 221429 h 570738"/>
                  <a:gd name="connsiteX559" fmla="*/ 47490 w 1229303"/>
                  <a:gd name="connsiteY559" fmla="*/ 219999 h 570738"/>
                  <a:gd name="connsiteX560" fmla="*/ 43914 w 1229303"/>
                  <a:gd name="connsiteY560" fmla="*/ 215135 h 570738"/>
                  <a:gd name="connsiteX561" fmla="*/ 37477 w 1229303"/>
                  <a:gd name="connsiteY561" fmla="*/ 207697 h 570738"/>
                  <a:gd name="connsiteX562" fmla="*/ 33186 w 1229303"/>
                  <a:gd name="connsiteY562" fmla="*/ 203978 h 570738"/>
                  <a:gd name="connsiteX563" fmla="*/ 30039 w 1229303"/>
                  <a:gd name="connsiteY563" fmla="*/ 202548 h 570738"/>
                  <a:gd name="connsiteX564" fmla="*/ 27178 w 1229303"/>
                  <a:gd name="connsiteY564" fmla="*/ 202977 h 570738"/>
                  <a:gd name="connsiteX565" fmla="*/ 24889 w 1229303"/>
                  <a:gd name="connsiteY565" fmla="*/ 204693 h 570738"/>
                  <a:gd name="connsiteX566" fmla="*/ 23316 w 1229303"/>
                  <a:gd name="connsiteY566" fmla="*/ 206267 h 570738"/>
                  <a:gd name="connsiteX567" fmla="*/ 21742 w 1229303"/>
                  <a:gd name="connsiteY567" fmla="*/ 207983 h 570738"/>
                  <a:gd name="connsiteX568" fmla="*/ 20741 w 1229303"/>
                  <a:gd name="connsiteY568" fmla="*/ 210129 h 570738"/>
                  <a:gd name="connsiteX569" fmla="*/ 20884 w 1229303"/>
                  <a:gd name="connsiteY569" fmla="*/ 213133 h 570738"/>
                  <a:gd name="connsiteX570" fmla="*/ 20741 w 1229303"/>
                  <a:gd name="connsiteY570" fmla="*/ 216423 h 570738"/>
                  <a:gd name="connsiteX571" fmla="*/ 19311 w 1229303"/>
                  <a:gd name="connsiteY571" fmla="*/ 218711 h 570738"/>
                  <a:gd name="connsiteX572" fmla="*/ 15735 w 1229303"/>
                  <a:gd name="connsiteY572" fmla="*/ 221143 h 570738"/>
                  <a:gd name="connsiteX573" fmla="*/ 11586 w 1229303"/>
                  <a:gd name="connsiteY573" fmla="*/ 224576 h 570738"/>
                  <a:gd name="connsiteX574" fmla="*/ 8439 w 1229303"/>
                  <a:gd name="connsiteY574" fmla="*/ 230727 h 570738"/>
                  <a:gd name="connsiteX575" fmla="*/ 6437 w 1229303"/>
                  <a:gd name="connsiteY575" fmla="*/ 238308 h 570738"/>
                  <a:gd name="connsiteX576" fmla="*/ 5865 w 1229303"/>
                  <a:gd name="connsiteY576" fmla="*/ 243601 h 570738"/>
                  <a:gd name="connsiteX577" fmla="*/ 7438 w 1229303"/>
                  <a:gd name="connsiteY577" fmla="*/ 246032 h 570738"/>
                  <a:gd name="connsiteX578" fmla="*/ 10442 w 1229303"/>
                  <a:gd name="connsiteY578" fmla="*/ 248035 h 570738"/>
                  <a:gd name="connsiteX579" fmla="*/ 12445 w 1229303"/>
                  <a:gd name="connsiteY579" fmla="*/ 250038 h 570738"/>
                  <a:gd name="connsiteX580" fmla="*/ 12874 w 1229303"/>
                  <a:gd name="connsiteY580" fmla="*/ 252040 h 570738"/>
                  <a:gd name="connsiteX581" fmla="*/ 12301 w 1229303"/>
                  <a:gd name="connsiteY581" fmla="*/ 254043 h 570738"/>
                  <a:gd name="connsiteX582" fmla="*/ 10728 w 1229303"/>
                  <a:gd name="connsiteY582" fmla="*/ 256331 h 570738"/>
                  <a:gd name="connsiteX583" fmla="*/ 7438 w 1229303"/>
                  <a:gd name="connsiteY583" fmla="*/ 259049 h 570738"/>
                  <a:gd name="connsiteX584" fmla="*/ 2861 w 1229303"/>
                  <a:gd name="connsiteY584" fmla="*/ 265486 h 570738"/>
                  <a:gd name="connsiteX585" fmla="*/ 0 w 1229303"/>
                  <a:gd name="connsiteY585" fmla="*/ 274498 h 570738"/>
                  <a:gd name="connsiteX586" fmla="*/ 1573 w 1229303"/>
                  <a:gd name="connsiteY586" fmla="*/ 280792 h 570738"/>
                  <a:gd name="connsiteX587" fmla="*/ 7438 w 1229303"/>
                  <a:gd name="connsiteY587" fmla="*/ 284225 h 570738"/>
                  <a:gd name="connsiteX588" fmla="*/ 12015 w 1229303"/>
                  <a:gd name="connsiteY588" fmla="*/ 285798 h 570738"/>
                  <a:gd name="connsiteX589" fmla="*/ 13875 w 1229303"/>
                  <a:gd name="connsiteY589" fmla="*/ 287801 h 570738"/>
                  <a:gd name="connsiteX590" fmla="*/ 15448 w 1229303"/>
                  <a:gd name="connsiteY590" fmla="*/ 291806 h 570738"/>
                  <a:gd name="connsiteX591" fmla="*/ 15162 w 1229303"/>
                  <a:gd name="connsiteY591" fmla="*/ 295954 h 570738"/>
                  <a:gd name="connsiteX592" fmla="*/ 14590 w 1229303"/>
                  <a:gd name="connsiteY592" fmla="*/ 298672 h 570738"/>
                  <a:gd name="connsiteX593" fmla="*/ 15735 w 1229303"/>
                  <a:gd name="connsiteY593" fmla="*/ 301390 h 570738"/>
                  <a:gd name="connsiteX594" fmla="*/ 17880 w 1229303"/>
                  <a:gd name="connsiteY594" fmla="*/ 304680 h 570738"/>
                  <a:gd name="connsiteX595" fmla="*/ 20598 w 1229303"/>
                  <a:gd name="connsiteY595" fmla="*/ 306682 h 570738"/>
                  <a:gd name="connsiteX596" fmla="*/ 23459 w 1229303"/>
                  <a:gd name="connsiteY596" fmla="*/ 305681 h 570738"/>
                  <a:gd name="connsiteX597" fmla="*/ 26320 w 1229303"/>
                  <a:gd name="connsiteY597" fmla="*/ 304393 h 570738"/>
                  <a:gd name="connsiteX598" fmla="*/ 29896 w 1229303"/>
                  <a:gd name="connsiteY598" fmla="*/ 304966 h 570738"/>
                  <a:gd name="connsiteX599" fmla="*/ 40052 w 1229303"/>
                  <a:gd name="connsiteY599" fmla="*/ 306110 h 570738"/>
                  <a:gd name="connsiteX600" fmla="*/ 45344 w 1229303"/>
                  <a:gd name="connsiteY600" fmla="*/ 306682 h 570738"/>
                  <a:gd name="connsiteX601" fmla="*/ 47061 w 1229303"/>
                  <a:gd name="connsiteY601" fmla="*/ 308113 h 570738"/>
                  <a:gd name="connsiteX602" fmla="*/ 50351 w 1229303"/>
                  <a:gd name="connsiteY602" fmla="*/ 312690 h 570738"/>
                  <a:gd name="connsiteX603" fmla="*/ 54499 w 1229303"/>
                  <a:gd name="connsiteY603" fmla="*/ 317839 h 570738"/>
                  <a:gd name="connsiteX604" fmla="*/ 58647 w 1229303"/>
                  <a:gd name="connsiteY604" fmla="*/ 322989 h 570738"/>
                  <a:gd name="connsiteX605" fmla="*/ 60078 w 1229303"/>
                  <a:gd name="connsiteY605" fmla="*/ 325278 h 570738"/>
                  <a:gd name="connsiteX606" fmla="*/ 63511 w 1229303"/>
                  <a:gd name="connsiteY606" fmla="*/ 331428 h 570738"/>
                  <a:gd name="connsiteX607" fmla="*/ 67087 w 1229303"/>
                  <a:gd name="connsiteY607" fmla="*/ 337007 h 570738"/>
                  <a:gd name="connsiteX608" fmla="*/ 70949 w 1229303"/>
                  <a:gd name="connsiteY608" fmla="*/ 343873 h 570738"/>
                  <a:gd name="connsiteX609" fmla="*/ 70663 w 1229303"/>
                  <a:gd name="connsiteY609" fmla="*/ 345733 h 570738"/>
                  <a:gd name="connsiteX610" fmla="*/ 68660 w 1229303"/>
                  <a:gd name="connsiteY610" fmla="*/ 346448 h 570738"/>
                  <a:gd name="connsiteX611" fmla="*/ 65370 w 1229303"/>
                  <a:gd name="connsiteY611" fmla="*/ 346305 h 570738"/>
                  <a:gd name="connsiteX612" fmla="*/ 62938 w 1229303"/>
                  <a:gd name="connsiteY612" fmla="*/ 345304 h 570738"/>
                  <a:gd name="connsiteX613" fmla="*/ 61508 w 1229303"/>
                  <a:gd name="connsiteY613" fmla="*/ 344445 h 570738"/>
                  <a:gd name="connsiteX614" fmla="*/ 60221 w 1229303"/>
                  <a:gd name="connsiteY614" fmla="*/ 344159 h 570738"/>
                  <a:gd name="connsiteX615" fmla="*/ 58790 w 1229303"/>
                  <a:gd name="connsiteY615" fmla="*/ 344445 h 570738"/>
                  <a:gd name="connsiteX616" fmla="*/ 57646 w 1229303"/>
                  <a:gd name="connsiteY616" fmla="*/ 345304 h 570738"/>
                  <a:gd name="connsiteX617" fmla="*/ 57217 w 1229303"/>
                  <a:gd name="connsiteY617" fmla="*/ 346591 h 570738"/>
                  <a:gd name="connsiteX618" fmla="*/ 57360 w 1229303"/>
                  <a:gd name="connsiteY618" fmla="*/ 348450 h 570738"/>
                  <a:gd name="connsiteX619" fmla="*/ 58361 w 1229303"/>
                  <a:gd name="connsiteY619" fmla="*/ 350167 h 570738"/>
                  <a:gd name="connsiteX620" fmla="*/ 59648 w 1229303"/>
                  <a:gd name="connsiteY620" fmla="*/ 351311 h 570738"/>
                  <a:gd name="connsiteX621" fmla="*/ 60364 w 1229303"/>
                  <a:gd name="connsiteY621" fmla="*/ 351741 h 570738"/>
                  <a:gd name="connsiteX622" fmla="*/ 65370 w 1229303"/>
                  <a:gd name="connsiteY622" fmla="*/ 353886 h 570738"/>
                  <a:gd name="connsiteX623" fmla="*/ 70949 w 1229303"/>
                  <a:gd name="connsiteY623" fmla="*/ 356318 h 570738"/>
                  <a:gd name="connsiteX624" fmla="*/ 77815 w 1229303"/>
                  <a:gd name="connsiteY624" fmla="*/ 359894 h 570738"/>
                  <a:gd name="connsiteX625" fmla="*/ 79245 w 1229303"/>
                  <a:gd name="connsiteY625" fmla="*/ 360323 h 570738"/>
                  <a:gd name="connsiteX626" fmla="*/ 78387 w 1229303"/>
                  <a:gd name="connsiteY626" fmla="*/ 358463 h 570738"/>
                  <a:gd name="connsiteX627" fmla="*/ 80819 w 1229303"/>
                  <a:gd name="connsiteY627" fmla="*/ 356461 h 570738"/>
                  <a:gd name="connsiteX628" fmla="*/ 83107 w 1229303"/>
                  <a:gd name="connsiteY628" fmla="*/ 357462 h 570738"/>
                  <a:gd name="connsiteX629" fmla="*/ 82535 w 1229303"/>
                  <a:gd name="connsiteY629" fmla="*/ 354601 h 570738"/>
                  <a:gd name="connsiteX630" fmla="*/ 82678 w 1229303"/>
                  <a:gd name="connsiteY630" fmla="*/ 353314 h 570738"/>
                  <a:gd name="connsiteX631" fmla="*/ 85396 w 1229303"/>
                  <a:gd name="connsiteY631" fmla="*/ 352599 h 570738"/>
                  <a:gd name="connsiteX632" fmla="*/ 89830 w 1229303"/>
                  <a:gd name="connsiteY632" fmla="*/ 352313 h 570738"/>
                  <a:gd name="connsiteX633" fmla="*/ 91261 w 1229303"/>
                  <a:gd name="connsiteY633" fmla="*/ 351454 h 570738"/>
                  <a:gd name="connsiteX634" fmla="*/ 95123 w 1229303"/>
                  <a:gd name="connsiteY634" fmla="*/ 351311 h 570738"/>
                  <a:gd name="connsiteX635" fmla="*/ 98985 w 1229303"/>
                  <a:gd name="connsiteY635" fmla="*/ 350453 h 570738"/>
                  <a:gd name="connsiteX636" fmla="*/ 102418 w 1229303"/>
                  <a:gd name="connsiteY636" fmla="*/ 349023 h 570738"/>
                  <a:gd name="connsiteX637" fmla="*/ 105422 w 1229303"/>
                  <a:gd name="connsiteY637" fmla="*/ 346734 h 570738"/>
                  <a:gd name="connsiteX638" fmla="*/ 111573 w 1229303"/>
                  <a:gd name="connsiteY638" fmla="*/ 343015 h 570738"/>
                  <a:gd name="connsiteX639" fmla="*/ 115006 w 1229303"/>
                  <a:gd name="connsiteY639" fmla="*/ 339868 h 570738"/>
                  <a:gd name="connsiteX640" fmla="*/ 116579 w 1229303"/>
                  <a:gd name="connsiteY640" fmla="*/ 339725 h 570738"/>
                  <a:gd name="connsiteX641" fmla="*/ 118296 w 1229303"/>
                  <a:gd name="connsiteY641" fmla="*/ 340154 h 570738"/>
                  <a:gd name="connsiteX642" fmla="*/ 119869 w 1229303"/>
                  <a:gd name="connsiteY642" fmla="*/ 339868 h 570738"/>
                  <a:gd name="connsiteX643" fmla="*/ 122730 w 1229303"/>
                  <a:gd name="connsiteY643" fmla="*/ 337722 h 570738"/>
                  <a:gd name="connsiteX644" fmla="*/ 124304 w 1229303"/>
                  <a:gd name="connsiteY644" fmla="*/ 337293 h 570738"/>
                  <a:gd name="connsiteX645" fmla="*/ 130025 w 1229303"/>
                  <a:gd name="connsiteY645" fmla="*/ 333860 h 570738"/>
                  <a:gd name="connsiteX646" fmla="*/ 137750 w 1229303"/>
                  <a:gd name="connsiteY646" fmla="*/ 331285 h 570738"/>
                  <a:gd name="connsiteX647" fmla="*/ 141182 w 1229303"/>
                  <a:gd name="connsiteY647" fmla="*/ 331715 h 570738"/>
                  <a:gd name="connsiteX648" fmla="*/ 150909 w 1229303"/>
                  <a:gd name="connsiteY648" fmla="*/ 334289 h 570738"/>
                  <a:gd name="connsiteX649" fmla="*/ 151911 w 1229303"/>
                  <a:gd name="connsiteY649" fmla="*/ 334719 h 570738"/>
                  <a:gd name="connsiteX650" fmla="*/ 154772 w 1229303"/>
                  <a:gd name="connsiteY650" fmla="*/ 337866 h 570738"/>
                  <a:gd name="connsiteX651" fmla="*/ 160779 w 1229303"/>
                  <a:gd name="connsiteY651" fmla="*/ 339296 h 570738"/>
                  <a:gd name="connsiteX652" fmla="*/ 162782 w 1229303"/>
                  <a:gd name="connsiteY652" fmla="*/ 339010 h 570738"/>
                  <a:gd name="connsiteX653" fmla="*/ 165071 w 1229303"/>
                  <a:gd name="connsiteY653" fmla="*/ 341442 h 570738"/>
                  <a:gd name="connsiteX654" fmla="*/ 166644 w 1229303"/>
                  <a:gd name="connsiteY654" fmla="*/ 341871 h 570738"/>
                  <a:gd name="connsiteX655" fmla="*/ 168218 w 1229303"/>
                  <a:gd name="connsiteY655" fmla="*/ 341442 h 570738"/>
                  <a:gd name="connsiteX656" fmla="*/ 172795 w 1229303"/>
                  <a:gd name="connsiteY656" fmla="*/ 339296 h 570738"/>
                  <a:gd name="connsiteX657" fmla="*/ 174082 w 1229303"/>
                  <a:gd name="connsiteY657" fmla="*/ 338295 h 570738"/>
                  <a:gd name="connsiteX658" fmla="*/ 175083 w 1229303"/>
                  <a:gd name="connsiteY658" fmla="*/ 336721 h 570738"/>
                  <a:gd name="connsiteX659" fmla="*/ 176943 w 1229303"/>
                  <a:gd name="connsiteY659" fmla="*/ 335720 h 570738"/>
                  <a:gd name="connsiteX660" fmla="*/ 182808 w 1229303"/>
                  <a:gd name="connsiteY660" fmla="*/ 337007 h 570738"/>
                  <a:gd name="connsiteX661" fmla="*/ 189960 w 1229303"/>
                  <a:gd name="connsiteY661" fmla="*/ 337150 h 570738"/>
                  <a:gd name="connsiteX662" fmla="*/ 193536 w 1229303"/>
                  <a:gd name="connsiteY662" fmla="*/ 339439 h 570738"/>
                  <a:gd name="connsiteX663" fmla="*/ 194537 w 1229303"/>
                  <a:gd name="connsiteY663" fmla="*/ 340869 h 570738"/>
                  <a:gd name="connsiteX664" fmla="*/ 196540 w 1229303"/>
                  <a:gd name="connsiteY664" fmla="*/ 345161 h 570738"/>
                  <a:gd name="connsiteX665" fmla="*/ 197541 w 1229303"/>
                  <a:gd name="connsiteY665" fmla="*/ 347878 h 570738"/>
                  <a:gd name="connsiteX666" fmla="*/ 196397 w 1229303"/>
                  <a:gd name="connsiteY666" fmla="*/ 350167 h 570738"/>
                  <a:gd name="connsiteX667" fmla="*/ 194823 w 1229303"/>
                  <a:gd name="connsiteY667" fmla="*/ 352456 h 570738"/>
                  <a:gd name="connsiteX668" fmla="*/ 194394 w 1229303"/>
                  <a:gd name="connsiteY668" fmla="*/ 355173 h 570738"/>
                  <a:gd name="connsiteX669" fmla="*/ 195825 w 1229303"/>
                  <a:gd name="connsiteY669" fmla="*/ 357462 h 570738"/>
                  <a:gd name="connsiteX670" fmla="*/ 196683 w 1229303"/>
                  <a:gd name="connsiteY670" fmla="*/ 365902 h 570738"/>
                  <a:gd name="connsiteX671" fmla="*/ 193822 w 1229303"/>
                  <a:gd name="connsiteY671" fmla="*/ 374341 h 570738"/>
                  <a:gd name="connsiteX672" fmla="*/ 189102 w 1229303"/>
                  <a:gd name="connsiteY672" fmla="*/ 381350 h 570738"/>
                  <a:gd name="connsiteX673" fmla="*/ 185669 w 1229303"/>
                  <a:gd name="connsiteY673" fmla="*/ 389075 h 570738"/>
                  <a:gd name="connsiteX674" fmla="*/ 187528 w 1229303"/>
                  <a:gd name="connsiteY674" fmla="*/ 391935 h 570738"/>
                  <a:gd name="connsiteX675" fmla="*/ 194966 w 1229303"/>
                  <a:gd name="connsiteY675" fmla="*/ 395225 h 570738"/>
                  <a:gd name="connsiteX676" fmla="*/ 198399 w 1229303"/>
                  <a:gd name="connsiteY676" fmla="*/ 398086 h 570738"/>
                  <a:gd name="connsiteX677" fmla="*/ 194680 w 1229303"/>
                  <a:gd name="connsiteY677" fmla="*/ 398944 h 570738"/>
                  <a:gd name="connsiteX678" fmla="*/ 189531 w 1229303"/>
                  <a:gd name="connsiteY678" fmla="*/ 398515 h 570738"/>
                  <a:gd name="connsiteX679" fmla="*/ 185382 w 1229303"/>
                  <a:gd name="connsiteY679" fmla="*/ 397657 h 570738"/>
                  <a:gd name="connsiteX680" fmla="*/ 178088 w 1229303"/>
                  <a:gd name="connsiteY680" fmla="*/ 395654 h 570738"/>
                  <a:gd name="connsiteX681" fmla="*/ 174941 w 1229303"/>
                  <a:gd name="connsiteY681" fmla="*/ 395368 h 570738"/>
                  <a:gd name="connsiteX682" fmla="*/ 163497 w 1229303"/>
                  <a:gd name="connsiteY682" fmla="*/ 395941 h 570738"/>
                  <a:gd name="connsiteX683" fmla="*/ 153913 w 1229303"/>
                  <a:gd name="connsiteY683" fmla="*/ 395511 h 570738"/>
                  <a:gd name="connsiteX684" fmla="*/ 148049 w 1229303"/>
                  <a:gd name="connsiteY684" fmla="*/ 397657 h 570738"/>
                  <a:gd name="connsiteX685" fmla="*/ 144329 w 1229303"/>
                  <a:gd name="connsiteY685" fmla="*/ 397085 h 570738"/>
                  <a:gd name="connsiteX686" fmla="*/ 141898 w 1229303"/>
                  <a:gd name="connsiteY686" fmla="*/ 399946 h 570738"/>
                  <a:gd name="connsiteX687" fmla="*/ 140753 w 1229303"/>
                  <a:gd name="connsiteY687" fmla="*/ 401805 h 570738"/>
                  <a:gd name="connsiteX688" fmla="*/ 139466 w 1229303"/>
                  <a:gd name="connsiteY688" fmla="*/ 405811 h 570738"/>
                  <a:gd name="connsiteX689" fmla="*/ 136605 w 1229303"/>
                  <a:gd name="connsiteY689" fmla="*/ 408814 h 570738"/>
                  <a:gd name="connsiteX690" fmla="*/ 133172 w 1229303"/>
                  <a:gd name="connsiteY690" fmla="*/ 411103 h 570738"/>
                  <a:gd name="connsiteX691" fmla="*/ 132171 w 1229303"/>
                  <a:gd name="connsiteY691" fmla="*/ 413249 h 570738"/>
                  <a:gd name="connsiteX692" fmla="*/ 132457 w 1229303"/>
                  <a:gd name="connsiteY692" fmla="*/ 415823 h 570738"/>
                  <a:gd name="connsiteX693" fmla="*/ 133601 w 1229303"/>
                  <a:gd name="connsiteY693" fmla="*/ 417397 h 570738"/>
                  <a:gd name="connsiteX694" fmla="*/ 138465 w 1229303"/>
                  <a:gd name="connsiteY694" fmla="*/ 421259 h 570738"/>
                  <a:gd name="connsiteX695" fmla="*/ 141182 w 1229303"/>
                  <a:gd name="connsiteY695" fmla="*/ 424549 h 570738"/>
                  <a:gd name="connsiteX696" fmla="*/ 142899 w 1229303"/>
                  <a:gd name="connsiteY696" fmla="*/ 425264 h 570738"/>
                  <a:gd name="connsiteX697" fmla="*/ 144902 w 1229303"/>
                  <a:gd name="connsiteY697" fmla="*/ 425121 h 570738"/>
                  <a:gd name="connsiteX698" fmla="*/ 146761 w 1229303"/>
                  <a:gd name="connsiteY698" fmla="*/ 425979 h 570738"/>
                  <a:gd name="connsiteX699" fmla="*/ 148335 w 1229303"/>
                  <a:gd name="connsiteY699" fmla="*/ 427696 h 570738"/>
                  <a:gd name="connsiteX700" fmla="*/ 143328 w 1229303"/>
                  <a:gd name="connsiteY700" fmla="*/ 427267 h 570738"/>
                  <a:gd name="connsiteX701" fmla="*/ 141326 w 1229303"/>
                  <a:gd name="connsiteY701" fmla="*/ 427553 h 570738"/>
                  <a:gd name="connsiteX702" fmla="*/ 137321 w 1229303"/>
                  <a:gd name="connsiteY702" fmla="*/ 428697 h 570738"/>
                  <a:gd name="connsiteX703" fmla="*/ 135318 w 1229303"/>
                  <a:gd name="connsiteY703" fmla="*/ 428411 h 570738"/>
                  <a:gd name="connsiteX704" fmla="*/ 133458 w 1229303"/>
                  <a:gd name="connsiteY704" fmla="*/ 427553 h 570738"/>
                  <a:gd name="connsiteX705" fmla="*/ 127736 w 1229303"/>
                  <a:gd name="connsiteY705" fmla="*/ 423834 h 570738"/>
                  <a:gd name="connsiteX706" fmla="*/ 121443 w 1229303"/>
                  <a:gd name="connsiteY706" fmla="*/ 423691 h 570738"/>
                  <a:gd name="connsiteX707" fmla="*/ 114148 w 1229303"/>
                  <a:gd name="connsiteY707" fmla="*/ 423977 h 570738"/>
                  <a:gd name="connsiteX708" fmla="*/ 110714 w 1229303"/>
                  <a:gd name="connsiteY708" fmla="*/ 425550 h 570738"/>
                  <a:gd name="connsiteX709" fmla="*/ 109713 w 1229303"/>
                  <a:gd name="connsiteY709" fmla="*/ 427553 h 570738"/>
                  <a:gd name="connsiteX710" fmla="*/ 109427 w 1229303"/>
                  <a:gd name="connsiteY710" fmla="*/ 429984 h 570738"/>
                  <a:gd name="connsiteX711" fmla="*/ 109427 w 1229303"/>
                  <a:gd name="connsiteY711" fmla="*/ 431987 h 570738"/>
                  <a:gd name="connsiteX712" fmla="*/ 110143 w 1229303"/>
                  <a:gd name="connsiteY712" fmla="*/ 433847 h 570738"/>
                  <a:gd name="connsiteX713" fmla="*/ 111859 w 1229303"/>
                  <a:gd name="connsiteY713" fmla="*/ 434991 h 570738"/>
                  <a:gd name="connsiteX714" fmla="*/ 116150 w 1229303"/>
                  <a:gd name="connsiteY714" fmla="*/ 436135 h 570738"/>
                  <a:gd name="connsiteX715" fmla="*/ 122587 w 1229303"/>
                  <a:gd name="connsiteY715" fmla="*/ 437280 h 570738"/>
                  <a:gd name="connsiteX716" fmla="*/ 125591 w 1229303"/>
                  <a:gd name="connsiteY716" fmla="*/ 438710 h 570738"/>
                  <a:gd name="connsiteX717" fmla="*/ 127021 w 1229303"/>
                  <a:gd name="connsiteY717" fmla="*/ 439998 h 570738"/>
                  <a:gd name="connsiteX718" fmla="*/ 130311 w 1229303"/>
                  <a:gd name="connsiteY718" fmla="*/ 448580 h 570738"/>
                  <a:gd name="connsiteX719" fmla="*/ 134030 w 1229303"/>
                  <a:gd name="connsiteY719" fmla="*/ 456304 h 570738"/>
                  <a:gd name="connsiteX720" fmla="*/ 136319 w 1229303"/>
                  <a:gd name="connsiteY720" fmla="*/ 460023 h 570738"/>
                  <a:gd name="connsiteX721" fmla="*/ 139323 w 1229303"/>
                  <a:gd name="connsiteY721" fmla="*/ 462598 h 570738"/>
                  <a:gd name="connsiteX722" fmla="*/ 140324 w 1229303"/>
                  <a:gd name="connsiteY722" fmla="*/ 464172 h 570738"/>
                  <a:gd name="connsiteX723" fmla="*/ 141182 w 1229303"/>
                  <a:gd name="connsiteY723" fmla="*/ 466031 h 570738"/>
                  <a:gd name="connsiteX724" fmla="*/ 141612 w 1229303"/>
                  <a:gd name="connsiteY724" fmla="*/ 468320 h 570738"/>
                  <a:gd name="connsiteX725" fmla="*/ 141612 w 1229303"/>
                  <a:gd name="connsiteY725" fmla="*/ 470752 h 570738"/>
                  <a:gd name="connsiteX726" fmla="*/ 141039 w 1229303"/>
                  <a:gd name="connsiteY726" fmla="*/ 475329 h 570738"/>
                  <a:gd name="connsiteX727" fmla="*/ 141182 w 1229303"/>
                  <a:gd name="connsiteY727" fmla="*/ 477332 h 570738"/>
                  <a:gd name="connsiteX728" fmla="*/ 142756 w 1229303"/>
                  <a:gd name="connsiteY728" fmla="*/ 477617 h 570738"/>
                  <a:gd name="connsiteX729" fmla="*/ 147762 w 1229303"/>
                  <a:gd name="connsiteY729" fmla="*/ 477475 h 570738"/>
                  <a:gd name="connsiteX730" fmla="*/ 150909 w 1229303"/>
                  <a:gd name="connsiteY730" fmla="*/ 477904 h 570738"/>
                  <a:gd name="connsiteX731" fmla="*/ 153484 w 1229303"/>
                  <a:gd name="connsiteY731" fmla="*/ 479906 h 570738"/>
                  <a:gd name="connsiteX732" fmla="*/ 156059 w 1229303"/>
                  <a:gd name="connsiteY732" fmla="*/ 483482 h 570738"/>
                  <a:gd name="connsiteX733" fmla="*/ 156774 w 1229303"/>
                  <a:gd name="connsiteY733" fmla="*/ 485342 h 570738"/>
                  <a:gd name="connsiteX734" fmla="*/ 157775 w 1229303"/>
                  <a:gd name="connsiteY734" fmla="*/ 486915 h 570738"/>
                  <a:gd name="connsiteX735" fmla="*/ 159349 w 1229303"/>
                  <a:gd name="connsiteY735" fmla="*/ 488346 h 570738"/>
                  <a:gd name="connsiteX736" fmla="*/ 161208 w 1229303"/>
                  <a:gd name="connsiteY736" fmla="*/ 489061 h 570738"/>
                  <a:gd name="connsiteX737" fmla="*/ 162925 w 1229303"/>
                  <a:gd name="connsiteY737" fmla="*/ 488632 h 570738"/>
                  <a:gd name="connsiteX738" fmla="*/ 164642 w 1229303"/>
                  <a:gd name="connsiteY738" fmla="*/ 487917 h 570738"/>
                  <a:gd name="connsiteX739" fmla="*/ 167931 w 1229303"/>
                  <a:gd name="connsiteY739" fmla="*/ 488346 h 570738"/>
                  <a:gd name="connsiteX740" fmla="*/ 170649 w 1229303"/>
                  <a:gd name="connsiteY740" fmla="*/ 490921 h 570738"/>
                  <a:gd name="connsiteX741" fmla="*/ 172223 w 1229303"/>
                  <a:gd name="connsiteY741" fmla="*/ 490348 h 570738"/>
                  <a:gd name="connsiteX742" fmla="*/ 175513 w 1229303"/>
                  <a:gd name="connsiteY742" fmla="*/ 490062 h 570738"/>
                  <a:gd name="connsiteX743" fmla="*/ 177372 w 1229303"/>
                  <a:gd name="connsiteY743" fmla="*/ 490205 h 570738"/>
                  <a:gd name="connsiteX744" fmla="*/ 179089 w 1229303"/>
                  <a:gd name="connsiteY744" fmla="*/ 490777 h 570738"/>
                  <a:gd name="connsiteX745" fmla="*/ 180519 w 1229303"/>
                  <a:gd name="connsiteY745" fmla="*/ 492494 h 570738"/>
                  <a:gd name="connsiteX746" fmla="*/ 181806 w 1229303"/>
                  <a:gd name="connsiteY746" fmla="*/ 499932 h 570738"/>
                  <a:gd name="connsiteX747" fmla="*/ 181234 w 1229303"/>
                  <a:gd name="connsiteY747" fmla="*/ 504509 h 570738"/>
                  <a:gd name="connsiteX748" fmla="*/ 179804 w 1229303"/>
                  <a:gd name="connsiteY748" fmla="*/ 508086 h 570738"/>
                  <a:gd name="connsiteX749" fmla="*/ 178088 w 1229303"/>
                  <a:gd name="connsiteY749" fmla="*/ 511519 h 570738"/>
                  <a:gd name="connsiteX750" fmla="*/ 176371 w 1229303"/>
                  <a:gd name="connsiteY750" fmla="*/ 516525 h 570738"/>
                  <a:gd name="connsiteX751" fmla="*/ 176228 w 1229303"/>
                  <a:gd name="connsiteY751" fmla="*/ 518385 h 570738"/>
                  <a:gd name="connsiteX752" fmla="*/ 176514 w 1229303"/>
                  <a:gd name="connsiteY752" fmla="*/ 524249 h 570738"/>
                  <a:gd name="connsiteX753" fmla="*/ 177372 w 1229303"/>
                  <a:gd name="connsiteY753" fmla="*/ 528111 h 570738"/>
                  <a:gd name="connsiteX754" fmla="*/ 183523 w 1229303"/>
                  <a:gd name="connsiteY754" fmla="*/ 522247 h 570738"/>
                  <a:gd name="connsiteX755" fmla="*/ 188816 w 1229303"/>
                  <a:gd name="connsiteY755" fmla="*/ 518098 h 570738"/>
                  <a:gd name="connsiteX756" fmla="*/ 193107 w 1229303"/>
                  <a:gd name="connsiteY756" fmla="*/ 515524 h 570738"/>
                  <a:gd name="connsiteX757" fmla="*/ 194394 w 1229303"/>
                  <a:gd name="connsiteY757" fmla="*/ 514951 h 570738"/>
                  <a:gd name="connsiteX758" fmla="*/ 200259 w 1229303"/>
                  <a:gd name="connsiteY758" fmla="*/ 512806 h 570738"/>
                  <a:gd name="connsiteX759" fmla="*/ 207840 w 1229303"/>
                  <a:gd name="connsiteY759" fmla="*/ 510946 h 570738"/>
                  <a:gd name="connsiteX760" fmla="*/ 213419 w 1229303"/>
                  <a:gd name="connsiteY760" fmla="*/ 509516 h 570738"/>
                  <a:gd name="connsiteX761" fmla="*/ 220714 w 1229303"/>
                  <a:gd name="connsiteY761" fmla="*/ 508372 h 570738"/>
                  <a:gd name="connsiteX762" fmla="*/ 223146 w 1229303"/>
                  <a:gd name="connsiteY762" fmla="*/ 508086 h 570738"/>
                  <a:gd name="connsiteX763" fmla="*/ 226579 w 1229303"/>
                  <a:gd name="connsiteY763" fmla="*/ 508086 h 570738"/>
                  <a:gd name="connsiteX764" fmla="*/ 229440 w 1229303"/>
                  <a:gd name="connsiteY764" fmla="*/ 509230 h 570738"/>
                  <a:gd name="connsiteX765" fmla="*/ 231156 w 1229303"/>
                  <a:gd name="connsiteY765" fmla="*/ 510088 h 570738"/>
                  <a:gd name="connsiteX766" fmla="*/ 237164 w 1229303"/>
                  <a:gd name="connsiteY766" fmla="*/ 513664 h 570738"/>
                  <a:gd name="connsiteX767" fmla="*/ 243315 w 1229303"/>
                  <a:gd name="connsiteY767" fmla="*/ 517383 h 570738"/>
                  <a:gd name="connsiteX768" fmla="*/ 248607 w 1229303"/>
                  <a:gd name="connsiteY768" fmla="*/ 521532 h 570738"/>
                  <a:gd name="connsiteX769" fmla="*/ 250181 w 1229303"/>
                  <a:gd name="connsiteY769" fmla="*/ 523248 h 570738"/>
                  <a:gd name="connsiteX770" fmla="*/ 251039 w 1229303"/>
                  <a:gd name="connsiteY770" fmla="*/ 525251 h 570738"/>
                  <a:gd name="connsiteX771" fmla="*/ 251611 w 1229303"/>
                  <a:gd name="connsiteY771" fmla="*/ 527253 h 570738"/>
                  <a:gd name="connsiteX772" fmla="*/ 256188 w 1229303"/>
                  <a:gd name="connsiteY772" fmla="*/ 533404 h 570738"/>
                  <a:gd name="connsiteX773" fmla="*/ 258048 w 1229303"/>
                  <a:gd name="connsiteY773" fmla="*/ 536265 h 570738"/>
                  <a:gd name="connsiteX774" fmla="*/ 260623 w 1229303"/>
                  <a:gd name="connsiteY774" fmla="*/ 539984 h 570738"/>
                  <a:gd name="connsiteX775" fmla="*/ 262768 w 1229303"/>
                  <a:gd name="connsiteY775" fmla="*/ 541843 h 570738"/>
                  <a:gd name="connsiteX776" fmla="*/ 264914 w 1229303"/>
                  <a:gd name="connsiteY776" fmla="*/ 543989 h 570738"/>
                  <a:gd name="connsiteX777" fmla="*/ 266344 w 1229303"/>
                  <a:gd name="connsiteY777" fmla="*/ 545849 h 570738"/>
                  <a:gd name="connsiteX778" fmla="*/ 267918 w 1229303"/>
                  <a:gd name="connsiteY778" fmla="*/ 546707 h 570738"/>
                  <a:gd name="connsiteX779" fmla="*/ 269634 w 1229303"/>
                  <a:gd name="connsiteY779" fmla="*/ 546993 h 570738"/>
                  <a:gd name="connsiteX780" fmla="*/ 273640 w 1229303"/>
                  <a:gd name="connsiteY780" fmla="*/ 546421 h 570738"/>
                  <a:gd name="connsiteX781" fmla="*/ 278503 w 1229303"/>
                  <a:gd name="connsiteY781" fmla="*/ 545277 h 570738"/>
                  <a:gd name="connsiteX782" fmla="*/ 281364 w 1229303"/>
                  <a:gd name="connsiteY782" fmla="*/ 544847 h 570738"/>
                  <a:gd name="connsiteX783" fmla="*/ 282651 w 1229303"/>
                  <a:gd name="connsiteY783" fmla="*/ 544847 h 570738"/>
                  <a:gd name="connsiteX784" fmla="*/ 282651 w 1229303"/>
                  <a:gd name="connsiteY784" fmla="*/ 536551 h 570738"/>
                  <a:gd name="connsiteX785" fmla="*/ 282651 w 1229303"/>
                  <a:gd name="connsiteY785" fmla="*/ 528255 h 570738"/>
                  <a:gd name="connsiteX786" fmla="*/ 282651 w 1229303"/>
                  <a:gd name="connsiteY786" fmla="*/ 519958 h 570738"/>
                  <a:gd name="connsiteX787" fmla="*/ 282651 w 1229303"/>
                  <a:gd name="connsiteY787" fmla="*/ 511662 h 570738"/>
                  <a:gd name="connsiteX788" fmla="*/ 282651 w 1229303"/>
                  <a:gd name="connsiteY788" fmla="*/ 503365 h 570738"/>
                  <a:gd name="connsiteX789" fmla="*/ 282651 w 1229303"/>
                  <a:gd name="connsiteY789" fmla="*/ 495069 h 570738"/>
                  <a:gd name="connsiteX790" fmla="*/ 282651 w 1229303"/>
                  <a:gd name="connsiteY790" fmla="*/ 486772 h 570738"/>
                  <a:gd name="connsiteX791" fmla="*/ 282651 w 1229303"/>
                  <a:gd name="connsiteY791" fmla="*/ 478333 h 570738"/>
                  <a:gd name="connsiteX792" fmla="*/ 282651 w 1229303"/>
                  <a:gd name="connsiteY792" fmla="*/ 469893 h 570738"/>
                  <a:gd name="connsiteX793" fmla="*/ 282651 w 1229303"/>
                  <a:gd name="connsiteY793" fmla="*/ 461454 h 570738"/>
                  <a:gd name="connsiteX794" fmla="*/ 282651 w 1229303"/>
                  <a:gd name="connsiteY794" fmla="*/ 453014 h 570738"/>
                  <a:gd name="connsiteX795" fmla="*/ 282651 w 1229303"/>
                  <a:gd name="connsiteY795" fmla="*/ 444575 h 570738"/>
                  <a:gd name="connsiteX796" fmla="*/ 282651 w 1229303"/>
                  <a:gd name="connsiteY796" fmla="*/ 436135 h 570738"/>
                  <a:gd name="connsiteX797" fmla="*/ 282651 w 1229303"/>
                  <a:gd name="connsiteY797" fmla="*/ 427696 h 570738"/>
                  <a:gd name="connsiteX798" fmla="*/ 282651 w 1229303"/>
                  <a:gd name="connsiteY798" fmla="*/ 419113 h 570738"/>
                  <a:gd name="connsiteX799" fmla="*/ 282651 w 1229303"/>
                  <a:gd name="connsiteY799" fmla="*/ 410531 h 570738"/>
                  <a:gd name="connsiteX800" fmla="*/ 286370 w 1229303"/>
                  <a:gd name="connsiteY800" fmla="*/ 409530 h 570738"/>
                  <a:gd name="connsiteX801" fmla="*/ 291091 w 1229303"/>
                  <a:gd name="connsiteY801" fmla="*/ 408242 h 570738"/>
                  <a:gd name="connsiteX802" fmla="*/ 295668 w 1229303"/>
                  <a:gd name="connsiteY802" fmla="*/ 406955 h 570738"/>
                  <a:gd name="connsiteX803" fmla="*/ 301103 w 1229303"/>
                  <a:gd name="connsiteY803" fmla="*/ 405381 h 570738"/>
                  <a:gd name="connsiteX804" fmla="*/ 307255 w 1229303"/>
                  <a:gd name="connsiteY804" fmla="*/ 403665 h 570738"/>
                  <a:gd name="connsiteX805" fmla="*/ 312547 w 1229303"/>
                  <a:gd name="connsiteY805" fmla="*/ 402234 h 570738"/>
                  <a:gd name="connsiteX806" fmla="*/ 318841 w 1229303"/>
                  <a:gd name="connsiteY806" fmla="*/ 400518 h 570738"/>
                  <a:gd name="connsiteX807" fmla="*/ 323561 w 1229303"/>
                  <a:gd name="connsiteY807" fmla="*/ 399230 h 570738"/>
                  <a:gd name="connsiteX808" fmla="*/ 327995 w 1229303"/>
                  <a:gd name="connsiteY808" fmla="*/ 397943 h 570738"/>
                  <a:gd name="connsiteX809" fmla="*/ 333717 w 1229303"/>
                  <a:gd name="connsiteY809" fmla="*/ 396513 h 570738"/>
                  <a:gd name="connsiteX810" fmla="*/ 342586 w 1229303"/>
                  <a:gd name="connsiteY810" fmla="*/ 394224 h 570738"/>
                  <a:gd name="connsiteX811" fmla="*/ 347592 w 1229303"/>
                  <a:gd name="connsiteY811" fmla="*/ 392937 h 570738"/>
                  <a:gd name="connsiteX812" fmla="*/ 352599 w 1229303"/>
                  <a:gd name="connsiteY812" fmla="*/ 391649 h 570738"/>
                  <a:gd name="connsiteX813" fmla="*/ 357319 w 1229303"/>
                  <a:gd name="connsiteY813" fmla="*/ 390362 h 570738"/>
                  <a:gd name="connsiteX814" fmla="*/ 360466 w 1229303"/>
                  <a:gd name="connsiteY814" fmla="*/ 389933 h 570738"/>
                  <a:gd name="connsiteX815" fmla="*/ 361467 w 1229303"/>
                  <a:gd name="connsiteY815" fmla="*/ 390505 h 570738"/>
                  <a:gd name="connsiteX816" fmla="*/ 362040 w 1229303"/>
                  <a:gd name="connsiteY816" fmla="*/ 388788 h 570738"/>
                  <a:gd name="connsiteX817" fmla="*/ 362612 w 1229303"/>
                  <a:gd name="connsiteY817" fmla="*/ 388216 h 570738"/>
                  <a:gd name="connsiteX818" fmla="*/ 363470 w 1229303"/>
                  <a:gd name="connsiteY818" fmla="*/ 383925 h 570738"/>
                  <a:gd name="connsiteX819" fmla="*/ 364185 w 1229303"/>
                  <a:gd name="connsiteY819" fmla="*/ 381350 h 570738"/>
                  <a:gd name="connsiteX820" fmla="*/ 365330 w 1229303"/>
                  <a:gd name="connsiteY820" fmla="*/ 378919 h 570738"/>
                  <a:gd name="connsiteX821" fmla="*/ 366903 w 1229303"/>
                  <a:gd name="connsiteY821" fmla="*/ 377202 h 570738"/>
                  <a:gd name="connsiteX822" fmla="*/ 368763 w 1229303"/>
                  <a:gd name="connsiteY822" fmla="*/ 376058 h 570738"/>
                  <a:gd name="connsiteX823" fmla="*/ 370336 w 1229303"/>
                  <a:gd name="connsiteY823" fmla="*/ 375629 h 570738"/>
                  <a:gd name="connsiteX824" fmla="*/ 371624 w 1229303"/>
                  <a:gd name="connsiteY824" fmla="*/ 375915 h 570738"/>
                  <a:gd name="connsiteX825" fmla="*/ 372339 w 1229303"/>
                  <a:gd name="connsiteY825" fmla="*/ 375485 h 570738"/>
                  <a:gd name="connsiteX826" fmla="*/ 372625 w 1229303"/>
                  <a:gd name="connsiteY826" fmla="*/ 374484 h 570738"/>
                  <a:gd name="connsiteX827" fmla="*/ 373340 w 1229303"/>
                  <a:gd name="connsiteY827" fmla="*/ 374198 h 570738"/>
                  <a:gd name="connsiteX828" fmla="*/ 376201 w 1229303"/>
                  <a:gd name="connsiteY828" fmla="*/ 374913 h 570738"/>
                  <a:gd name="connsiteX829" fmla="*/ 378203 w 1229303"/>
                  <a:gd name="connsiteY829" fmla="*/ 374913 h 570738"/>
                  <a:gd name="connsiteX830" fmla="*/ 380063 w 1229303"/>
                  <a:gd name="connsiteY830" fmla="*/ 374341 h 570738"/>
                  <a:gd name="connsiteX831" fmla="*/ 381779 w 1229303"/>
                  <a:gd name="connsiteY831" fmla="*/ 373197 h 570738"/>
                  <a:gd name="connsiteX832" fmla="*/ 383067 w 1229303"/>
                  <a:gd name="connsiteY832" fmla="*/ 373197 h 570738"/>
                  <a:gd name="connsiteX833" fmla="*/ 384068 w 1229303"/>
                  <a:gd name="connsiteY833" fmla="*/ 374198 h 570738"/>
                  <a:gd name="connsiteX834" fmla="*/ 383782 w 1229303"/>
                  <a:gd name="connsiteY834" fmla="*/ 375629 h 570738"/>
                  <a:gd name="connsiteX835" fmla="*/ 382209 w 1229303"/>
                  <a:gd name="connsiteY835" fmla="*/ 377631 h 570738"/>
                  <a:gd name="connsiteX836" fmla="*/ 381350 w 1229303"/>
                  <a:gd name="connsiteY836" fmla="*/ 379634 h 570738"/>
                  <a:gd name="connsiteX837" fmla="*/ 381064 w 1229303"/>
                  <a:gd name="connsiteY837" fmla="*/ 381636 h 570738"/>
                  <a:gd name="connsiteX838" fmla="*/ 381779 w 1229303"/>
                  <a:gd name="connsiteY838" fmla="*/ 383353 h 570738"/>
                  <a:gd name="connsiteX839" fmla="*/ 383639 w 1229303"/>
                  <a:gd name="connsiteY839" fmla="*/ 384640 h 570738"/>
                  <a:gd name="connsiteX840" fmla="*/ 384640 w 1229303"/>
                  <a:gd name="connsiteY840" fmla="*/ 384640 h 570738"/>
                  <a:gd name="connsiteX841" fmla="*/ 384783 w 1229303"/>
                  <a:gd name="connsiteY841" fmla="*/ 383210 h 570738"/>
                  <a:gd name="connsiteX842" fmla="*/ 385355 w 1229303"/>
                  <a:gd name="connsiteY842" fmla="*/ 382495 h 570738"/>
                  <a:gd name="connsiteX843" fmla="*/ 386214 w 1229303"/>
                  <a:gd name="connsiteY843" fmla="*/ 382638 h 570738"/>
                  <a:gd name="connsiteX844" fmla="*/ 386643 w 1229303"/>
                  <a:gd name="connsiteY844" fmla="*/ 383210 h 570738"/>
                  <a:gd name="connsiteX845" fmla="*/ 386786 w 1229303"/>
                  <a:gd name="connsiteY845" fmla="*/ 384354 h 570738"/>
                  <a:gd name="connsiteX846" fmla="*/ 387644 w 1229303"/>
                  <a:gd name="connsiteY846" fmla="*/ 384068 h 570738"/>
                  <a:gd name="connsiteX847" fmla="*/ 389075 w 1229303"/>
                  <a:gd name="connsiteY847" fmla="*/ 382495 h 570738"/>
                  <a:gd name="connsiteX848" fmla="*/ 390505 w 1229303"/>
                  <a:gd name="connsiteY848" fmla="*/ 381779 h 570738"/>
                  <a:gd name="connsiteX849" fmla="*/ 391935 w 1229303"/>
                  <a:gd name="connsiteY849" fmla="*/ 381779 h 570738"/>
                  <a:gd name="connsiteX850" fmla="*/ 392794 w 1229303"/>
                  <a:gd name="connsiteY850" fmla="*/ 380921 h 570738"/>
                  <a:gd name="connsiteX851" fmla="*/ 392937 w 1229303"/>
                  <a:gd name="connsiteY851" fmla="*/ 379348 h 570738"/>
                  <a:gd name="connsiteX852" fmla="*/ 393795 w 1229303"/>
                  <a:gd name="connsiteY852" fmla="*/ 376487 h 570738"/>
                  <a:gd name="connsiteX853" fmla="*/ 395368 w 1229303"/>
                  <a:gd name="connsiteY853" fmla="*/ 372482 h 570738"/>
                  <a:gd name="connsiteX854" fmla="*/ 394510 w 1229303"/>
                  <a:gd name="connsiteY854" fmla="*/ 368190 h 570738"/>
                  <a:gd name="connsiteX855" fmla="*/ 391363 w 1229303"/>
                  <a:gd name="connsiteY855" fmla="*/ 363613 h 570738"/>
                  <a:gd name="connsiteX856" fmla="*/ 389933 w 1229303"/>
                  <a:gd name="connsiteY856" fmla="*/ 361038 h 570738"/>
                  <a:gd name="connsiteX857" fmla="*/ 390219 w 1229303"/>
                  <a:gd name="connsiteY857" fmla="*/ 360466 h 570738"/>
                  <a:gd name="connsiteX858" fmla="*/ 390791 w 1229303"/>
                  <a:gd name="connsiteY858" fmla="*/ 360323 h 570738"/>
                  <a:gd name="connsiteX859" fmla="*/ 391649 w 1229303"/>
                  <a:gd name="connsiteY859" fmla="*/ 360752 h 570738"/>
                  <a:gd name="connsiteX860" fmla="*/ 395368 w 1229303"/>
                  <a:gd name="connsiteY860" fmla="*/ 360895 h 570738"/>
                  <a:gd name="connsiteX861" fmla="*/ 396942 w 1229303"/>
                  <a:gd name="connsiteY861" fmla="*/ 361181 h 570738"/>
                  <a:gd name="connsiteX862" fmla="*/ 397800 w 1229303"/>
                  <a:gd name="connsiteY862" fmla="*/ 361896 h 570738"/>
                  <a:gd name="connsiteX863" fmla="*/ 398515 w 1229303"/>
                  <a:gd name="connsiteY863" fmla="*/ 363613 h 570738"/>
                  <a:gd name="connsiteX864" fmla="*/ 398944 w 1229303"/>
                  <a:gd name="connsiteY864" fmla="*/ 366331 h 570738"/>
                  <a:gd name="connsiteX865" fmla="*/ 398801 w 1229303"/>
                  <a:gd name="connsiteY865" fmla="*/ 368477 h 570738"/>
                  <a:gd name="connsiteX866" fmla="*/ 398086 w 1229303"/>
                  <a:gd name="connsiteY866" fmla="*/ 369907 h 570738"/>
                  <a:gd name="connsiteX867" fmla="*/ 398658 w 1229303"/>
                  <a:gd name="connsiteY867" fmla="*/ 370622 h 570738"/>
                  <a:gd name="connsiteX868" fmla="*/ 400375 w 1229303"/>
                  <a:gd name="connsiteY868" fmla="*/ 370479 h 570738"/>
                  <a:gd name="connsiteX869" fmla="*/ 405381 w 1229303"/>
                  <a:gd name="connsiteY869" fmla="*/ 368619 h 570738"/>
                  <a:gd name="connsiteX870" fmla="*/ 407670 w 1229303"/>
                  <a:gd name="connsiteY870" fmla="*/ 368477 h 570738"/>
                  <a:gd name="connsiteX871" fmla="*/ 409530 w 1229303"/>
                  <a:gd name="connsiteY871" fmla="*/ 369192 h 570738"/>
                  <a:gd name="connsiteX872" fmla="*/ 411675 w 1229303"/>
                  <a:gd name="connsiteY872" fmla="*/ 369478 h 570738"/>
                  <a:gd name="connsiteX873" fmla="*/ 414250 w 1229303"/>
                  <a:gd name="connsiteY873" fmla="*/ 369335 h 570738"/>
                  <a:gd name="connsiteX874" fmla="*/ 424120 w 1229303"/>
                  <a:gd name="connsiteY874" fmla="*/ 370479 h 570738"/>
                  <a:gd name="connsiteX875" fmla="*/ 425121 w 1229303"/>
                  <a:gd name="connsiteY875" fmla="*/ 370193 h 570738"/>
                  <a:gd name="connsiteX876" fmla="*/ 426408 w 1229303"/>
                  <a:gd name="connsiteY876" fmla="*/ 369335 h 570738"/>
                  <a:gd name="connsiteX877" fmla="*/ 428983 w 1229303"/>
                  <a:gd name="connsiteY877" fmla="*/ 366760 h 570738"/>
                  <a:gd name="connsiteX878" fmla="*/ 429412 w 1229303"/>
                  <a:gd name="connsiteY878" fmla="*/ 365043 h 570738"/>
                  <a:gd name="connsiteX879" fmla="*/ 429412 w 1229303"/>
                  <a:gd name="connsiteY879" fmla="*/ 363899 h 570738"/>
                  <a:gd name="connsiteX880" fmla="*/ 427267 w 1229303"/>
                  <a:gd name="connsiteY880" fmla="*/ 359751 h 570738"/>
                  <a:gd name="connsiteX881" fmla="*/ 426552 w 1229303"/>
                  <a:gd name="connsiteY881" fmla="*/ 357891 h 570738"/>
                  <a:gd name="connsiteX882" fmla="*/ 425979 w 1229303"/>
                  <a:gd name="connsiteY882" fmla="*/ 357748 h 570738"/>
                  <a:gd name="connsiteX883" fmla="*/ 425550 w 1229303"/>
                  <a:gd name="connsiteY883" fmla="*/ 358034 h 570738"/>
                  <a:gd name="connsiteX884" fmla="*/ 425121 w 1229303"/>
                  <a:gd name="connsiteY884" fmla="*/ 358750 h 570738"/>
                  <a:gd name="connsiteX885" fmla="*/ 422832 w 1229303"/>
                  <a:gd name="connsiteY885" fmla="*/ 360037 h 570738"/>
                  <a:gd name="connsiteX886" fmla="*/ 422117 w 1229303"/>
                  <a:gd name="connsiteY886" fmla="*/ 360895 h 570738"/>
                  <a:gd name="connsiteX887" fmla="*/ 420973 w 1229303"/>
                  <a:gd name="connsiteY887" fmla="*/ 361038 h 570738"/>
                  <a:gd name="connsiteX888" fmla="*/ 417969 w 1229303"/>
                  <a:gd name="connsiteY888" fmla="*/ 359465 h 570738"/>
                  <a:gd name="connsiteX889" fmla="*/ 416395 w 1229303"/>
                  <a:gd name="connsiteY889" fmla="*/ 357891 h 570738"/>
                  <a:gd name="connsiteX890" fmla="*/ 413535 w 1229303"/>
                  <a:gd name="connsiteY890" fmla="*/ 357605 h 570738"/>
                  <a:gd name="connsiteX891" fmla="*/ 409672 w 1229303"/>
                  <a:gd name="connsiteY891" fmla="*/ 358463 h 570738"/>
                  <a:gd name="connsiteX892" fmla="*/ 406812 w 1229303"/>
                  <a:gd name="connsiteY892" fmla="*/ 358034 h 570738"/>
                  <a:gd name="connsiteX893" fmla="*/ 405095 w 1229303"/>
                  <a:gd name="connsiteY893" fmla="*/ 356175 h 570738"/>
                  <a:gd name="connsiteX894" fmla="*/ 404380 w 1229303"/>
                  <a:gd name="connsiteY894" fmla="*/ 354172 h 570738"/>
                  <a:gd name="connsiteX895" fmla="*/ 404666 w 1229303"/>
                  <a:gd name="connsiteY895" fmla="*/ 352027 h 570738"/>
                  <a:gd name="connsiteX896" fmla="*/ 406525 w 1229303"/>
                  <a:gd name="connsiteY896" fmla="*/ 349881 h 570738"/>
                  <a:gd name="connsiteX897" fmla="*/ 409959 w 1229303"/>
                  <a:gd name="connsiteY897" fmla="*/ 347735 h 570738"/>
                  <a:gd name="connsiteX898" fmla="*/ 412390 w 1229303"/>
                  <a:gd name="connsiteY898" fmla="*/ 346877 h 570738"/>
                  <a:gd name="connsiteX899" fmla="*/ 413821 w 1229303"/>
                  <a:gd name="connsiteY899" fmla="*/ 347306 h 570738"/>
                  <a:gd name="connsiteX900" fmla="*/ 415108 w 1229303"/>
                  <a:gd name="connsiteY900" fmla="*/ 349309 h 570738"/>
                  <a:gd name="connsiteX901" fmla="*/ 416253 w 1229303"/>
                  <a:gd name="connsiteY901" fmla="*/ 352742 h 570738"/>
                  <a:gd name="connsiteX902" fmla="*/ 417254 w 1229303"/>
                  <a:gd name="connsiteY902" fmla="*/ 353314 h 570738"/>
                  <a:gd name="connsiteX903" fmla="*/ 418112 w 1229303"/>
                  <a:gd name="connsiteY903" fmla="*/ 350882 h 570738"/>
                  <a:gd name="connsiteX904" fmla="*/ 419400 w 1229303"/>
                  <a:gd name="connsiteY904" fmla="*/ 350167 h 570738"/>
                  <a:gd name="connsiteX905" fmla="*/ 420973 w 1229303"/>
                  <a:gd name="connsiteY905" fmla="*/ 351168 h 570738"/>
                  <a:gd name="connsiteX906" fmla="*/ 422547 w 1229303"/>
                  <a:gd name="connsiteY906" fmla="*/ 351454 h 570738"/>
                  <a:gd name="connsiteX907" fmla="*/ 423977 w 1229303"/>
                  <a:gd name="connsiteY907" fmla="*/ 351025 h 570738"/>
                  <a:gd name="connsiteX908" fmla="*/ 426265 w 1229303"/>
                  <a:gd name="connsiteY908" fmla="*/ 349595 h 570738"/>
                  <a:gd name="connsiteX909" fmla="*/ 426265 w 1229303"/>
                  <a:gd name="connsiteY909" fmla="*/ 347735 h 570738"/>
                  <a:gd name="connsiteX910" fmla="*/ 423547 w 1229303"/>
                  <a:gd name="connsiteY910" fmla="*/ 346019 h 570738"/>
                  <a:gd name="connsiteX911" fmla="*/ 421974 w 1229303"/>
                  <a:gd name="connsiteY911" fmla="*/ 344731 h 570738"/>
                  <a:gd name="connsiteX912" fmla="*/ 421545 w 1229303"/>
                  <a:gd name="connsiteY912" fmla="*/ 343873 h 570738"/>
                  <a:gd name="connsiteX913" fmla="*/ 423118 w 1229303"/>
                  <a:gd name="connsiteY913" fmla="*/ 343730 h 570738"/>
                  <a:gd name="connsiteX914" fmla="*/ 426838 w 1229303"/>
                  <a:gd name="connsiteY914" fmla="*/ 344302 h 570738"/>
                  <a:gd name="connsiteX915" fmla="*/ 428411 w 1229303"/>
                  <a:gd name="connsiteY915" fmla="*/ 346162 h 570738"/>
                  <a:gd name="connsiteX916" fmla="*/ 427982 w 1229303"/>
                  <a:gd name="connsiteY916" fmla="*/ 349309 h 570738"/>
                  <a:gd name="connsiteX917" fmla="*/ 428411 w 1229303"/>
                  <a:gd name="connsiteY917" fmla="*/ 351741 h 570738"/>
                  <a:gd name="connsiteX918" fmla="*/ 429841 w 1229303"/>
                  <a:gd name="connsiteY918" fmla="*/ 353457 h 570738"/>
                  <a:gd name="connsiteX919" fmla="*/ 432559 w 1229303"/>
                  <a:gd name="connsiteY919" fmla="*/ 354744 h 570738"/>
                  <a:gd name="connsiteX920" fmla="*/ 436708 w 1229303"/>
                  <a:gd name="connsiteY920" fmla="*/ 355603 h 570738"/>
                  <a:gd name="connsiteX921" fmla="*/ 439569 w 1229303"/>
                  <a:gd name="connsiteY921" fmla="*/ 355889 h 570738"/>
                  <a:gd name="connsiteX922" fmla="*/ 441285 w 1229303"/>
                  <a:gd name="connsiteY922" fmla="*/ 355603 h 570738"/>
                  <a:gd name="connsiteX923" fmla="*/ 442429 w 1229303"/>
                  <a:gd name="connsiteY923" fmla="*/ 356175 h 570738"/>
                  <a:gd name="connsiteX924" fmla="*/ 443001 w 1229303"/>
                  <a:gd name="connsiteY924" fmla="*/ 357605 h 570738"/>
                  <a:gd name="connsiteX925" fmla="*/ 442572 w 1229303"/>
                  <a:gd name="connsiteY925" fmla="*/ 359894 h 570738"/>
                  <a:gd name="connsiteX926" fmla="*/ 441285 w 1229303"/>
                  <a:gd name="connsiteY926" fmla="*/ 362898 h 570738"/>
                  <a:gd name="connsiteX927" fmla="*/ 439854 w 1229303"/>
                  <a:gd name="connsiteY927" fmla="*/ 364328 h 570738"/>
                  <a:gd name="connsiteX928" fmla="*/ 438424 w 1229303"/>
                  <a:gd name="connsiteY928" fmla="*/ 364328 h 570738"/>
                  <a:gd name="connsiteX929" fmla="*/ 430843 w 1229303"/>
                  <a:gd name="connsiteY929" fmla="*/ 367761 h 570738"/>
                  <a:gd name="connsiteX930" fmla="*/ 429555 w 1229303"/>
                  <a:gd name="connsiteY930" fmla="*/ 367904 h 570738"/>
                  <a:gd name="connsiteX931" fmla="*/ 427839 w 1229303"/>
                  <a:gd name="connsiteY931" fmla="*/ 369049 h 570738"/>
                  <a:gd name="connsiteX932" fmla="*/ 426265 w 1229303"/>
                  <a:gd name="connsiteY932" fmla="*/ 371051 h 570738"/>
                  <a:gd name="connsiteX933" fmla="*/ 424120 w 1229303"/>
                  <a:gd name="connsiteY933" fmla="*/ 372625 h 570738"/>
                  <a:gd name="connsiteX934" fmla="*/ 421402 w 1229303"/>
                  <a:gd name="connsiteY934" fmla="*/ 373912 h 570738"/>
                  <a:gd name="connsiteX935" fmla="*/ 419400 w 1229303"/>
                  <a:gd name="connsiteY935" fmla="*/ 375629 h 570738"/>
                  <a:gd name="connsiteX936" fmla="*/ 417969 w 1229303"/>
                  <a:gd name="connsiteY936" fmla="*/ 377631 h 570738"/>
                  <a:gd name="connsiteX937" fmla="*/ 416824 w 1229303"/>
                  <a:gd name="connsiteY937" fmla="*/ 378489 h 570738"/>
                  <a:gd name="connsiteX938" fmla="*/ 413821 w 1229303"/>
                  <a:gd name="connsiteY938" fmla="*/ 377917 h 570738"/>
                  <a:gd name="connsiteX939" fmla="*/ 402378 w 1229303"/>
                  <a:gd name="connsiteY939" fmla="*/ 375772 h 570738"/>
                  <a:gd name="connsiteX940" fmla="*/ 400804 w 1229303"/>
                  <a:gd name="connsiteY940" fmla="*/ 375772 h 570738"/>
                  <a:gd name="connsiteX941" fmla="*/ 399803 w 1229303"/>
                  <a:gd name="connsiteY941" fmla="*/ 376058 h 570738"/>
                  <a:gd name="connsiteX942" fmla="*/ 399231 w 1229303"/>
                  <a:gd name="connsiteY942" fmla="*/ 376487 h 570738"/>
                  <a:gd name="connsiteX943" fmla="*/ 399373 w 1229303"/>
                  <a:gd name="connsiteY943" fmla="*/ 377059 h 570738"/>
                  <a:gd name="connsiteX944" fmla="*/ 399660 w 1229303"/>
                  <a:gd name="connsiteY944" fmla="*/ 377631 h 570738"/>
                  <a:gd name="connsiteX945" fmla="*/ 399660 w 1229303"/>
                  <a:gd name="connsiteY945" fmla="*/ 378060 h 570738"/>
                  <a:gd name="connsiteX946" fmla="*/ 399087 w 1229303"/>
                  <a:gd name="connsiteY946" fmla="*/ 378919 h 570738"/>
                  <a:gd name="connsiteX947" fmla="*/ 398944 w 1229303"/>
                  <a:gd name="connsiteY947" fmla="*/ 380349 h 570738"/>
                  <a:gd name="connsiteX948" fmla="*/ 398515 w 1229303"/>
                  <a:gd name="connsiteY948" fmla="*/ 380778 h 570738"/>
                  <a:gd name="connsiteX949" fmla="*/ 398086 w 1229303"/>
                  <a:gd name="connsiteY949" fmla="*/ 381064 h 570738"/>
                  <a:gd name="connsiteX950" fmla="*/ 397800 w 1229303"/>
                  <a:gd name="connsiteY950" fmla="*/ 381636 h 570738"/>
                  <a:gd name="connsiteX951" fmla="*/ 397371 w 1229303"/>
                  <a:gd name="connsiteY951" fmla="*/ 383353 h 570738"/>
                  <a:gd name="connsiteX952" fmla="*/ 396656 w 1229303"/>
                  <a:gd name="connsiteY952" fmla="*/ 384211 h 570738"/>
                  <a:gd name="connsiteX953" fmla="*/ 396370 w 1229303"/>
                  <a:gd name="connsiteY953" fmla="*/ 385499 h 570738"/>
                  <a:gd name="connsiteX954" fmla="*/ 396370 w 1229303"/>
                  <a:gd name="connsiteY954" fmla="*/ 387215 h 570738"/>
                  <a:gd name="connsiteX955" fmla="*/ 396656 w 1229303"/>
                  <a:gd name="connsiteY955" fmla="*/ 388216 h 570738"/>
                  <a:gd name="connsiteX956" fmla="*/ 397371 w 1229303"/>
                  <a:gd name="connsiteY956" fmla="*/ 388645 h 570738"/>
                  <a:gd name="connsiteX957" fmla="*/ 403093 w 1229303"/>
                  <a:gd name="connsiteY957" fmla="*/ 388359 h 570738"/>
                  <a:gd name="connsiteX958" fmla="*/ 404237 w 1229303"/>
                  <a:gd name="connsiteY958" fmla="*/ 388645 h 570738"/>
                  <a:gd name="connsiteX959" fmla="*/ 405381 w 1229303"/>
                  <a:gd name="connsiteY959" fmla="*/ 390791 h 570738"/>
                  <a:gd name="connsiteX960" fmla="*/ 406383 w 1229303"/>
                  <a:gd name="connsiteY960" fmla="*/ 394653 h 570738"/>
                  <a:gd name="connsiteX961" fmla="*/ 406669 w 1229303"/>
                  <a:gd name="connsiteY961" fmla="*/ 398658 h 570738"/>
                  <a:gd name="connsiteX962" fmla="*/ 406240 w 1229303"/>
                  <a:gd name="connsiteY962" fmla="*/ 402664 h 570738"/>
                  <a:gd name="connsiteX963" fmla="*/ 405954 w 1229303"/>
                  <a:gd name="connsiteY963" fmla="*/ 415823 h 570738"/>
                  <a:gd name="connsiteX964" fmla="*/ 409959 w 1229303"/>
                  <a:gd name="connsiteY964" fmla="*/ 418112 h 570738"/>
                  <a:gd name="connsiteX965" fmla="*/ 414107 w 1229303"/>
                  <a:gd name="connsiteY965" fmla="*/ 420544 h 570738"/>
                  <a:gd name="connsiteX966" fmla="*/ 418255 w 1229303"/>
                  <a:gd name="connsiteY966" fmla="*/ 422976 h 570738"/>
                  <a:gd name="connsiteX967" fmla="*/ 422403 w 1229303"/>
                  <a:gd name="connsiteY967" fmla="*/ 425407 h 570738"/>
                  <a:gd name="connsiteX968" fmla="*/ 426552 w 1229303"/>
                  <a:gd name="connsiteY968" fmla="*/ 427839 h 570738"/>
                  <a:gd name="connsiteX969" fmla="*/ 430700 w 1229303"/>
                  <a:gd name="connsiteY969" fmla="*/ 430271 h 570738"/>
                  <a:gd name="connsiteX970" fmla="*/ 434562 w 1229303"/>
                  <a:gd name="connsiteY970" fmla="*/ 432559 h 570738"/>
                  <a:gd name="connsiteX971" fmla="*/ 436278 w 1229303"/>
                  <a:gd name="connsiteY971" fmla="*/ 434276 h 570738"/>
                  <a:gd name="connsiteX972" fmla="*/ 437280 w 1229303"/>
                  <a:gd name="connsiteY972" fmla="*/ 437995 h 570738"/>
                  <a:gd name="connsiteX973" fmla="*/ 439139 w 1229303"/>
                  <a:gd name="connsiteY973" fmla="*/ 440999 h 570738"/>
                  <a:gd name="connsiteX974" fmla="*/ 442429 w 1229303"/>
                  <a:gd name="connsiteY974" fmla="*/ 444146 h 570738"/>
                  <a:gd name="connsiteX975" fmla="*/ 445862 w 1229303"/>
                  <a:gd name="connsiteY975" fmla="*/ 447436 h 570738"/>
                  <a:gd name="connsiteX976" fmla="*/ 450154 w 1229303"/>
                  <a:gd name="connsiteY976" fmla="*/ 451727 h 570738"/>
                  <a:gd name="connsiteX977" fmla="*/ 453157 w 1229303"/>
                  <a:gd name="connsiteY977" fmla="*/ 454731 h 570738"/>
                  <a:gd name="connsiteX978" fmla="*/ 456161 w 1229303"/>
                  <a:gd name="connsiteY978" fmla="*/ 457735 h 570738"/>
                  <a:gd name="connsiteX979" fmla="*/ 461168 w 1229303"/>
                  <a:gd name="connsiteY979" fmla="*/ 462741 h 570738"/>
                  <a:gd name="connsiteX980" fmla="*/ 464315 w 1229303"/>
                  <a:gd name="connsiteY980" fmla="*/ 465888 h 570738"/>
                  <a:gd name="connsiteX981" fmla="*/ 466746 w 1229303"/>
                  <a:gd name="connsiteY981" fmla="*/ 466031 h 570738"/>
                  <a:gd name="connsiteX982" fmla="*/ 471753 w 1229303"/>
                  <a:gd name="connsiteY982" fmla="*/ 465316 h 570738"/>
                  <a:gd name="connsiteX983" fmla="*/ 478476 w 1229303"/>
                  <a:gd name="connsiteY983" fmla="*/ 464315 h 570738"/>
                  <a:gd name="connsiteX984" fmla="*/ 483769 w 1229303"/>
                  <a:gd name="connsiteY984" fmla="*/ 463599 h 570738"/>
                  <a:gd name="connsiteX985" fmla="*/ 490205 w 1229303"/>
                  <a:gd name="connsiteY985" fmla="*/ 462598 h 570738"/>
                  <a:gd name="connsiteX986" fmla="*/ 496356 w 1229303"/>
                  <a:gd name="connsiteY986" fmla="*/ 461740 h 570738"/>
                  <a:gd name="connsiteX987" fmla="*/ 501220 w 1229303"/>
                  <a:gd name="connsiteY987" fmla="*/ 461025 h 570738"/>
                  <a:gd name="connsiteX988" fmla="*/ 508372 w 1229303"/>
                  <a:gd name="connsiteY988" fmla="*/ 461597 h 570738"/>
                  <a:gd name="connsiteX989" fmla="*/ 515524 w 1229303"/>
                  <a:gd name="connsiteY989" fmla="*/ 462169 h 570738"/>
                  <a:gd name="connsiteX990" fmla="*/ 520673 w 1229303"/>
                  <a:gd name="connsiteY990" fmla="*/ 462598 h 570738"/>
                  <a:gd name="connsiteX991" fmla="*/ 525680 w 1229303"/>
                  <a:gd name="connsiteY991" fmla="*/ 463027 h 570738"/>
                  <a:gd name="connsiteX992" fmla="*/ 531545 w 1229303"/>
                  <a:gd name="connsiteY992" fmla="*/ 463456 h 570738"/>
                  <a:gd name="connsiteX993" fmla="*/ 534834 w 1229303"/>
                  <a:gd name="connsiteY993" fmla="*/ 463742 h 570738"/>
                  <a:gd name="connsiteX994" fmla="*/ 538553 w 1229303"/>
                  <a:gd name="connsiteY994" fmla="*/ 464029 h 570738"/>
                  <a:gd name="connsiteX995" fmla="*/ 540127 w 1229303"/>
                  <a:gd name="connsiteY995" fmla="*/ 463313 h 570738"/>
                  <a:gd name="connsiteX996" fmla="*/ 543417 w 1229303"/>
                  <a:gd name="connsiteY996" fmla="*/ 461740 h 570738"/>
                  <a:gd name="connsiteX997" fmla="*/ 546564 w 1229303"/>
                  <a:gd name="connsiteY997" fmla="*/ 460310 h 570738"/>
                  <a:gd name="connsiteX998" fmla="*/ 549711 w 1229303"/>
                  <a:gd name="connsiteY998" fmla="*/ 458736 h 570738"/>
                  <a:gd name="connsiteX999" fmla="*/ 552572 w 1229303"/>
                  <a:gd name="connsiteY999" fmla="*/ 458021 h 570738"/>
                  <a:gd name="connsiteX1000" fmla="*/ 555576 w 1229303"/>
                  <a:gd name="connsiteY1000" fmla="*/ 460452 h 570738"/>
                  <a:gd name="connsiteX1001" fmla="*/ 558007 w 1229303"/>
                  <a:gd name="connsiteY1001" fmla="*/ 463170 h 570738"/>
                  <a:gd name="connsiteX1002" fmla="*/ 560582 w 1229303"/>
                  <a:gd name="connsiteY1002" fmla="*/ 466031 h 570738"/>
                  <a:gd name="connsiteX1003" fmla="*/ 563586 w 1229303"/>
                  <a:gd name="connsiteY1003" fmla="*/ 468892 h 570738"/>
                  <a:gd name="connsiteX1004" fmla="*/ 566447 w 1229303"/>
                  <a:gd name="connsiteY1004" fmla="*/ 470609 h 570738"/>
                  <a:gd name="connsiteX1005" fmla="*/ 570309 w 1229303"/>
                  <a:gd name="connsiteY1005" fmla="*/ 472897 h 570738"/>
                  <a:gd name="connsiteX1006" fmla="*/ 572598 w 1229303"/>
                  <a:gd name="connsiteY1006" fmla="*/ 476759 h 570738"/>
                  <a:gd name="connsiteX1007" fmla="*/ 575601 w 1229303"/>
                  <a:gd name="connsiteY1007" fmla="*/ 481909 h 570738"/>
                  <a:gd name="connsiteX1008" fmla="*/ 577604 w 1229303"/>
                  <a:gd name="connsiteY1008" fmla="*/ 485342 h 570738"/>
                  <a:gd name="connsiteX1009" fmla="*/ 579606 w 1229303"/>
                  <a:gd name="connsiteY1009" fmla="*/ 488775 h 570738"/>
                  <a:gd name="connsiteX1010" fmla="*/ 582611 w 1229303"/>
                  <a:gd name="connsiteY1010" fmla="*/ 487344 h 570738"/>
                  <a:gd name="connsiteX1011" fmla="*/ 585758 w 1229303"/>
                  <a:gd name="connsiteY1011" fmla="*/ 485914 h 570738"/>
                  <a:gd name="connsiteX1012" fmla="*/ 588618 w 1229303"/>
                  <a:gd name="connsiteY1012" fmla="*/ 484627 h 570738"/>
                  <a:gd name="connsiteX1013" fmla="*/ 588332 w 1229303"/>
                  <a:gd name="connsiteY1013" fmla="*/ 488918 h 570738"/>
                  <a:gd name="connsiteX1014" fmla="*/ 588046 w 1229303"/>
                  <a:gd name="connsiteY1014" fmla="*/ 492780 h 570738"/>
                  <a:gd name="connsiteX1015" fmla="*/ 587617 w 1229303"/>
                  <a:gd name="connsiteY1015" fmla="*/ 498645 h 570738"/>
                  <a:gd name="connsiteX1016" fmla="*/ 587188 w 1229303"/>
                  <a:gd name="connsiteY1016" fmla="*/ 503508 h 570738"/>
                  <a:gd name="connsiteX1017" fmla="*/ 586187 w 1229303"/>
                  <a:gd name="connsiteY1017" fmla="*/ 509230 h 570738"/>
                  <a:gd name="connsiteX1018" fmla="*/ 586044 w 1229303"/>
                  <a:gd name="connsiteY1018" fmla="*/ 513521 h 570738"/>
                  <a:gd name="connsiteX1019" fmla="*/ 586044 w 1229303"/>
                  <a:gd name="connsiteY1019" fmla="*/ 517383 h 570738"/>
                  <a:gd name="connsiteX1020" fmla="*/ 586044 w 1229303"/>
                  <a:gd name="connsiteY1020" fmla="*/ 520387 h 570738"/>
                  <a:gd name="connsiteX1021" fmla="*/ 591622 w 1229303"/>
                  <a:gd name="connsiteY1021" fmla="*/ 520530 h 570738"/>
                  <a:gd name="connsiteX1022" fmla="*/ 595770 w 1229303"/>
                  <a:gd name="connsiteY1022" fmla="*/ 520673 h 570738"/>
                  <a:gd name="connsiteX1023" fmla="*/ 600920 w 1229303"/>
                  <a:gd name="connsiteY1023" fmla="*/ 520816 h 570738"/>
                  <a:gd name="connsiteX1024" fmla="*/ 601349 w 1229303"/>
                  <a:gd name="connsiteY1024" fmla="*/ 524678 h 570738"/>
                  <a:gd name="connsiteX1025" fmla="*/ 602064 w 1229303"/>
                  <a:gd name="connsiteY1025" fmla="*/ 529971 h 570738"/>
                  <a:gd name="connsiteX1026" fmla="*/ 603066 w 1229303"/>
                  <a:gd name="connsiteY1026" fmla="*/ 534834 h 570738"/>
                  <a:gd name="connsiteX1027" fmla="*/ 603924 w 1229303"/>
                  <a:gd name="connsiteY1027" fmla="*/ 538840 h 570738"/>
                  <a:gd name="connsiteX1028" fmla="*/ 605211 w 1229303"/>
                  <a:gd name="connsiteY1028" fmla="*/ 544132 h 570738"/>
                  <a:gd name="connsiteX1029" fmla="*/ 605926 w 1229303"/>
                  <a:gd name="connsiteY1029" fmla="*/ 546993 h 570738"/>
                  <a:gd name="connsiteX1030" fmla="*/ 607214 w 1229303"/>
                  <a:gd name="connsiteY1030" fmla="*/ 550283 h 570738"/>
                  <a:gd name="connsiteX1031" fmla="*/ 608358 w 1229303"/>
                  <a:gd name="connsiteY1031" fmla="*/ 551141 h 570738"/>
                  <a:gd name="connsiteX1032" fmla="*/ 610360 w 1229303"/>
                  <a:gd name="connsiteY1032" fmla="*/ 551713 h 570738"/>
                  <a:gd name="connsiteX1033" fmla="*/ 617083 w 1229303"/>
                  <a:gd name="connsiteY1033" fmla="*/ 551284 h 570738"/>
                  <a:gd name="connsiteX1034" fmla="*/ 622662 w 1229303"/>
                  <a:gd name="connsiteY1034" fmla="*/ 550998 h 570738"/>
                  <a:gd name="connsiteX1035" fmla="*/ 627097 w 1229303"/>
                  <a:gd name="connsiteY1035" fmla="*/ 550712 h 570738"/>
                  <a:gd name="connsiteX1036" fmla="*/ 631817 w 1229303"/>
                  <a:gd name="connsiteY1036" fmla="*/ 550426 h 570738"/>
                  <a:gd name="connsiteX1037" fmla="*/ 638111 w 1229303"/>
                  <a:gd name="connsiteY1037" fmla="*/ 549997 h 570738"/>
                  <a:gd name="connsiteX1038" fmla="*/ 640257 w 1229303"/>
                  <a:gd name="connsiteY1038" fmla="*/ 550855 h 570738"/>
                  <a:gd name="connsiteX1039" fmla="*/ 642116 w 1229303"/>
                  <a:gd name="connsiteY1039" fmla="*/ 550283 h 570738"/>
                  <a:gd name="connsiteX1040" fmla="*/ 644262 w 1229303"/>
                  <a:gd name="connsiteY1040" fmla="*/ 549711 h 570738"/>
                  <a:gd name="connsiteX1041" fmla="*/ 645978 w 1229303"/>
                  <a:gd name="connsiteY1041" fmla="*/ 552143 h 570738"/>
                  <a:gd name="connsiteX1042" fmla="*/ 646836 w 1229303"/>
                  <a:gd name="connsiteY1042" fmla="*/ 553287 h 570738"/>
                  <a:gd name="connsiteX1043" fmla="*/ 647981 w 1229303"/>
                  <a:gd name="connsiteY1043" fmla="*/ 554574 h 570738"/>
                  <a:gd name="connsiteX1044" fmla="*/ 649554 w 1229303"/>
                  <a:gd name="connsiteY1044" fmla="*/ 555719 h 570738"/>
                  <a:gd name="connsiteX1045" fmla="*/ 648839 w 1229303"/>
                  <a:gd name="connsiteY1045" fmla="*/ 558150 h 570738"/>
                  <a:gd name="connsiteX1046" fmla="*/ 647838 w 1229303"/>
                  <a:gd name="connsiteY1046" fmla="*/ 561726 h 570738"/>
                  <a:gd name="connsiteX1047" fmla="*/ 647551 w 1229303"/>
                  <a:gd name="connsiteY1047" fmla="*/ 563586 h 570738"/>
                  <a:gd name="connsiteX1048" fmla="*/ 649554 w 1229303"/>
                  <a:gd name="connsiteY1048" fmla="*/ 565589 h 570738"/>
                  <a:gd name="connsiteX1049" fmla="*/ 650985 w 1229303"/>
                  <a:gd name="connsiteY1049" fmla="*/ 566733 h 570738"/>
                  <a:gd name="connsiteX1050" fmla="*/ 654990 w 1229303"/>
                  <a:gd name="connsiteY1050" fmla="*/ 569021 h 570738"/>
                  <a:gd name="connsiteX1051" fmla="*/ 658709 w 1229303"/>
                  <a:gd name="connsiteY1051" fmla="*/ 570309 h 570738"/>
                  <a:gd name="connsiteX1052" fmla="*/ 661141 w 1229303"/>
                  <a:gd name="connsiteY1052" fmla="*/ 570738 h 570738"/>
                  <a:gd name="connsiteX1053" fmla="*/ 663429 w 1229303"/>
                  <a:gd name="connsiteY1053" fmla="*/ 570166 h 570738"/>
                  <a:gd name="connsiteX1054" fmla="*/ 664288 w 1229303"/>
                  <a:gd name="connsiteY1054" fmla="*/ 568878 h 570738"/>
                  <a:gd name="connsiteX1055" fmla="*/ 664144 w 1229303"/>
                  <a:gd name="connsiteY1055" fmla="*/ 567019 h 570738"/>
                  <a:gd name="connsiteX1056" fmla="*/ 663000 w 1229303"/>
                  <a:gd name="connsiteY1056" fmla="*/ 565159 h 570738"/>
                  <a:gd name="connsiteX1057" fmla="*/ 663143 w 1229303"/>
                  <a:gd name="connsiteY1057" fmla="*/ 562871 h 570738"/>
                  <a:gd name="connsiteX1058" fmla="*/ 663858 w 1229303"/>
                  <a:gd name="connsiteY1058" fmla="*/ 561154 h 570738"/>
                  <a:gd name="connsiteX1059" fmla="*/ 666290 w 1229303"/>
                  <a:gd name="connsiteY1059" fmla="*/ 558150 h 570738"/>
                  <a:gd name="connsiteX1060" fmla="*/ 668579 w 1229303"/>
                  <a:gd name="connsiteY1060" fmla="*/ 555289 h 570738"/>
                  <a:gd name="connsiteX1061" fmla="*/ 672012 w 1229303"/>
                  <a:gd name="connsiteY1061" fmla="*/ 552285 h 570738"/>
                  <a:gd name="connsiteX1062" fmla="*/ 676160 w 1229303"/>
                  <a:gd name="connsiteY1062" fmla="*/ 549425 h 570738"/>
                  <a:gd name="connsiteX1063" fmla="*/ 677876 w 1229303"/>
                  <a:gd name="connsiteY1063" fmla="*/ 547279 h 570738"/>
                  <a:gd name="connsiteX1064" fmla="*/ 678592 w 1229303"/>
                  <a:gd name="connsiteY1064" fmla="*/ 543560 h 570738"/>
                  <a:gd name="connsiteX1065" fmla="*/ 681310 w 1229303"/>
                  <a:gd name="connsiteY1065" fmla="*/ 541414 h 570738"/>
                  <a:gd name="connsiteX1066" fmla="*/ 684170 w 1229303"/>
                  <a:gd name="connsiteY1066" fmla="*/ 540127 h 570738"/>
                  <a:gd name="connsiteX1067" fmla="*/ 687746 w 1229303"/>
                  <a:gd name="connsiteY1067" fmla="*/ 538983 h 570738"/>
                  <a:gd name="connsiteX1068" fmla="*/ 688748 w 1229303"/>
                  <a:gd name="connsiteY1068" fmla="*/ 537123 h 570738"/>
                  <a:gd name="connsiteX1069" fmla="*/ 693754 w 1229303"/>
                  <a:gd name="connsiteY1069" fmla="*/ 533976 h 570738"/>
                  <a:gd name="connsiteX1070" fmla="*/ 696758 w 1229303"/>
                  <a:gd name="connsiteY1070" fmla="*/ 532403 h 570738"/>
                  <a:gd name="connsiteX1071" fmla="*/ 700477 w 1229303"/>
                  <a:gd name="connsiteY1071" fmla="*/ 531544 h 570738"/>
                  <a:gd name="connsiteX1072" fmla="*/ 705627 w 1229303"/>
                  <a:gd name="connsiteY1072" fmla="*/ 529542 h 570738"/>
                  <a:gd name="connsiteX1073" fmla="*/ 709775 w 1229303"/>
                  <a:gd name="connsiteY1073" fmla="*/ 527110 h 570738"/>
                  <a:gd name="connsiteX1074" fmla="*/ 713637 w 1229303"/>
                  <a:gd name="connsiteY1074" fmla="*/ 522533 h 570738"/>
                  <a:gd name="connsiteX1075" fmla="*/ 716784 w 1229303"/>
                  <a:gd name="connsiteY1075" fmla="*/ 519529 h 570738"/>
                  <a:gd name="connsiteX1076" fmla="*/ 719359 w 1229303"/>
                  <a:gd name="connsiteY1076" fmla="*/ 517669 h 570738"/>
                  <a:gd name="connsiteX1077" fmla="*/ 721504 w 1229303"/>
                  <a:gd name="connsiteY1077" fmla="*/ 517669 h 570738"/>
                  <a:gd name="connsiteX1078" fmla="*/ 723078 w 1229303"/>
                  <a:gd name="connsiteY1078" fmla="*/ 519100 h 570738"/>
                  <a:gd name="connsiteX1079" fmla="*/ 724365 w 1229303"/>
                  <a:gd name="connsiteY1079" fmla="*/ 519243 h 570738"/>
                  <a:gd name="connsiteX1080" fmla="*/ 725224 w 1229303"/>
                  <a:gd name="connsiteY1080" fmla="*/ 518528 h 570738"/>
                  <a:gd name="connsiteX1081" fmla="*/ 726654 w 1229303"/>
                  <a:gd name="connsiteY1081" fmla="*/ 516668 h 570738"/>
                  <a:gd name="connsiteX1082" fmla="*/ 728227 w 1229303"/>
                  <a:gd name="connsiteY1082" fmla="*/ 514522 h 570738"/>
                  <a:gd name="connsiteX1083" fmla="*/ 729658 w 1229303"/>
                  <a:gd name="connsiteY1083" fmla="*/ 513664 h 570738"/>
                  <a:gd name="connsiteX1084" fmla="*/ 732519 w 1229303"/>
                  <a:gd name="connsiteY1084" fmla="*/ 513235 h 570738"/>
                  <a:gd name="connsiteX1085" fmla="*/ 735093 w 1229303"/>
                  <a:gd name="connsiteY1085" fmla="*/ 511662 h 570738"/>
                  <a:gd name="connsiteX1086" fmla="*/ 733520 w 1229303"/>
                  <a:gd name="connsiteY1086" fmla="*/ 510088 h 570738"/>
                  <a:gd name="connsiteX1087" fmla="*/ 733520 w 1229303"/>
                  <a:gd name="connsiteY1087" fmla="*/ 508372 h 570738"/>
                  <a:gd name="connsiteX1088" fmla="*/ 735380 w 1229303"/>
                  <a:gd name="connsiteY1088" fmla="*/ 505511 h 570738"/>
                  <a:gd name="connsiteX1089" fmla="*/ 736810 w 1229303"/>
                  <a:gd name="connsiteY1089" fmla="*/ 504080 h 570738"/>
                  <a:gd name="connsiteX1090" fmla="*/ 737382 w 1229303"/>
                  <a:gd name="connsiteY1090" fmla="*/ 501363 h 570738"/>
                  <a:gd name="connsiteX1091" fmla="*/ 739528 w 1229303"/>
                  <a:gd name="connsiteY1091" fmla="*/ 499503 h 570738"/>
                  <a:gd name="connsiteX1092" fmla="*/ 741816 w 1229303"/>
                  <a:gd name="connsiteY1092" fmla="*/ 496499 h 570738"/>
                  <a:gd name="connsiteX1093" fmla="*/ 744534 w 1229303"/>
                  <a:gd name="connsiteY1093" fmla="*/ 494067 h 570738"/>
                  <a:gd name="connsiteX1094" fmla="*/ 749541 w 1229303"/>
                  <a:gd name="connsiteY1094" fmla="*/ 492208 h 570738"/>
                  <a:gd name="connsiteX1095" fmla="*/ 752258 w 1229303"/>
                  <a:gd name="connsiteY1095" fmla="*/ 492780 h 570738"/>
                  <a:gd name="connsiteX1096" fmla="*/ 754833 w 1229303"/>
                  <a:gd name="connsiteY1096" fmla="*/ 492351 h 570738"/>
                  <a:gd name="connsiteX1097" fmla="*/ 758838 w 1229303"/>
                  <a:gd name="connsiteY1097" fmla="*/ 490921 h 570738"/>
                  <a:gd name="connsiteX1098" fmla="*/ 759554 w 1229303"/>
                  <a:gd name="connsiteY1098" fmla="*/ 490777 h 570738"/>
                  <a:gd name="connsiteX1099" fmla="*/ 761270 w 1229303"/>
                  <a:gd name="connsiteY1099" fmla="*/ 490777 h 570738"/>
                  <a:gd name="connsiteX1100" fmla="*/ 771712 w 1229303"/>
                  <a:gd name="connsiteY1100" fmla="*/ 493066 h 570738"/>
                  <a:gd name="connsiteX1101" fmla="*/ 775145 w 1229303"/>
                  <a:gd name="connsiteY1101" fmla="*/ 493209 h 570738"/>
                  <a:gd name="connsiteX1102" fmla="*/ 783156 w 1229303"/>
                  <a:gd name="connsiteY1102" fmla="*/ 496070 h 570738"/>
                  <a:gd name="connsiteX1103" fmla="*/ 786875 w 1229303"/>
                  <a:gd name="connsiteY1103" fmla="*/ 496642 h 570738"/>
                  <a:gd name="connsiteX1104" fmla="*/ 789449 w 1229303"/>
                  <a:gd name="connsiteY1104" fmla="*/ 497500 h 570738"/>
                  <a:gd name="connsiteX1105" fmla="*/ 790594 w 1229303"/>
                  <a:gd name="connsiteY1105" fmla="*/ 498788 h 570738"/>
                  <a:gd name="connsiteX1106" fmla="*/ 792453 w 1229303"/>
                  <a:gd name="connsiteY1106" fmla="*/ 500361 h 570738"/>
                  <a:gd name="connsiteX1107" fmla="*/ 802609 w 1229303"/>
                  <a:gd name="connsiteY1107" fmla="*/ 501649 h 570738"/>
                  <a:gd name="connsiteX1108" fmla="*/ 805327 w 1229303"/>
                  <a:gd name="connsiteY1108" fmla="*/ 502507 h 570738"/>
                  <a:gd name="connsiteX1109" fmla="*/ 806328 w 1229303"/>
                  <a:gd name="connsiteY1109" fmla="*/ 503794 h 570738"/>
                  <a:gd name="connsiteX1110" fmla="*/ 809189 w 1229303"/>
                  <a:gd name="connsiteY1110" fmla="*/ 505511 h 570738"/>
                  <a:gd name="connsiteX1111" fmla="*/ 811621 w 1229303"/>
                  <a:gd name="connsiteY1111" fmla="*/ 505940 h 570738"/>
                  <a:gd name="connsiteX1112" fmla="*/ 809475 w 1229303"/>
                  <a:gd name="connsiteY1112" fmla="*/ 499217 h 570738"/>
                  <a:gd name="connsiteX1113" fmla="*/ 810333 w 1229303"/>
                  <a:gd name="connsiteY1113" fmla="*/ 495212 h 570738"/>
                  <a:gd name="connsiteX1114" fmla="*/ 813480 w 1229303"/>
                  <a:gd name="connsiteY1114" fmla="*/ 484340 h 570738"/>
                  <a:gd name="connsiteX1115" fmla="*/ 815197 w 1229303"/>
                  <a:gd name="connsiteY1115" fmla="*/ 482624 h 570738"/>
                  <a:gd name="connsiteX1116" fmla="*/ 818487 w 1229303"/>
                  <a:gd name="connsiteY1116" fmla="*/ 481194 h 570738"/>
                  <a:gd name="connsiteX1117" fmla="*/ 823494 w 1229303"/>
                  <a:gd name="connsiteY1117" fmla="*/ 479620 h 570738"/>
                  <a:gd name="connsiteX1118" fmla="*/ 825353 w 1229303"/>
                  <a:gd name="connsiteY1118" fmla="*/ 477332 h 570738"/>
                  <a:gd name="connsiteX1119" fmla="*/ 829501 w 1229303"/>
                  <a:gd name="connsiteY1119" fmla="*/ 477617 h 570738"/>
                  <a:gd name="connsiteX1120" fmla="*/ 831361 w 1229303"/>
                  <a:gd name="connsiteY1120" fmla="*/ 477475 h 570738"/>
                  <a:gd name="connsiteX1121" fmla="*/ 832648 w 1229303"/>
                  <a:gd name="connsiteY1121" fmla="*/ 477045 h 570738"/>
                  <a:gd name="connsiteX1122" fmla="*/ 833363 w 1229303"/>
                  <a:gd name="connsiteY1122" fmla="*/ 475758 h 570738"/>
                  <a:gd name="connsiteX1123" fmla="*/ 838084 w 1229303"/>
                  <a:gd name="connsiteY1123" fmla="*/ 478047 h 570738"/>
                  <a:gd name="connsiteX1124" fmla="*/ 845951 w 1229303"/>
                  <a:gd name="connsiteY1124" fmla="*/ 482624 h 570738"/>
                  <a:gd name="connsiteX1125" fmla="*/ 851816 w 1229303"/>
                  <a:gd name="connsiteY1125" fmla="*/ 485485 h 570738"/>
                  <a:gd name="connsiteX1126" fmla="*/ 858825 w 1229303"/>
                  <a:gd name="connsiteY1126" fmla="*/ 488203 h 570738"/>
                  <a:gd name="connsiteX1127" fmla="*/ 868409 w 1229303"/>
                  <a:gd name="connsiteY1127" fmla="*/ 490634 h 570738"/>
                  <a:gd name="connsiteX1128" fmla="*/ 876991 w 1229303"/>
                  <a:gd name="connsiteY1128" fmla="*/ 491779 h 570738"/>
                  <a:gd name="connsiteX1129" fmla="*/ 878421 w 1229303"/>
                  <a:gd name="connsiteY1129" fmla="*/ 491207 h 570738"/>
                  <a:gd name="connsiteX1130" fmla="*/ 881712 w 1229303"/>
                  <a:gd name="connsiteY1130" fmla="*/ 487487 h 570738"/>
                  <a:gd name="connsiteX1131" fmla="*/ 883285 w 1229303"/>
                  <a:gd name="connsiteY1131" fmla="*/ 487344 h 570738"/>
                  <a:gd name="connsiteX1132" fmla="*/ 886003 w 1229303"/>
                  <a:gd name="connsiteY1132" fmla="*/ 487631 h 570738"/>
                  <a:gd name="connsiteX1133" fmla="*/ 894585 w 1229303"/>
                  <a:gd name="connsiteY1133" fmla="*/ 487774 h 570738"/>
                  <a:gd name="connsiteX1134" fmla="*/ 903311 w 1229303"/>
                  <a:gd name="connsiteY1134" fmla="*/ 487917 h 570738"/>
                  <a:gd name="connsiteX1135" fmla="*/ 907459 w 1229303"/>
                  <a:gd name="connsiteY1135" fmla="*/ 487487 h 570738"/>
                  <a:gd name="connsiteX1136" fmla="*/ 916471 w 1229303"/>
                  <a:gd name="connsiteY1136" fmla="*/ 485914 h 570738"/>
                  <a:gd name="connsiteX1137" fmla="*/ 917758 w 1229303"/>
                  <a:gd name="connsiteY1137" fmla="*/ 485771 h 570738"/>
                  <a:gd name="connsiteX1138" fmla="*/ 919904 w 1229303"/>
                  <a:gd name="connsiteY1138" fmla="*/ 485914 h 570738"/>
                  <a:gd name="connsiteX1139" fmla="*/ 925339 w 1229303"/>
                  <a:gd name="connsiteY1139" fmla="*/ 488060 h 570738"/>
                  <a:gd name="connsiteX1140" fmla="*/ 929344 w 1229303"/>
                  <a:gd name="connsiteY1140" fmla="*/ 488346 h 570738"/>
                  <a:gd name="connsiteX1141" fmla="*/ 932062 w 1229303"/>
                  <a:gd name="connsiteY1141" fmla="*/ 488346 h 570738"/>
                  <a:gd name="connsiteX1142" fmla="*/ 933636 w 1229303"/>
                  <a:gd name="connsiteY1142" fmla="*/ 488489 h 570738"/>
                  <a:gd name="connsiteX1143" fmla="*/ 936926 w 1229303"/>
                  <a:gd name="connsiteY1143" fmla="*/ 488346 h 570738"/>
                  <a:gd name="connsiteX1144" fmla="*/ 942361 w 1229303"/>
                  <a:gd name="connsiteY1144" fmla="*/ 488632 h 570738"/>
                  <a:gd name="connsiteX1145" fmla="*/ 949084 w 1229303"/>
                  <a:gd name="connsiteY1145" fmla="*/ 490062 h 570738"/>
                  <a:gd name="connsiteX1146" fmla="*/ 957094 w 1229303"/>
                  <a:gd name="connsiteY1146" fmla="*/ 489776 h 570738"/>
                  <a:gd name="connsiteX1147" fmla="*/ 959670 w 1229303"/>
                  <a:gd name="connsiteY1147" fmla="*/ 489490 h 570738"/>
                  <a:gd name="connsiteX1148" fmla="*/ 964104 w 1229303"/>
                  <a:gd name="connsiteY1148" fmla="*/ 489776 h 570738"/>
                  <a:gd name="connsiteX1149" fmla="*/ 967680 w 1229303"/>
                  <a:gd name="connsiteY1149" fmla="*/ 491063 h 570738"/>
                  <a:gd name="connsiteX1150" fmla="*/ 972114 w 1229303"/>
                  <a:gd name="connsiteY1150" fmla="*/ 492494 h 570738"/>
                  <a:gd name="connsiteX1151" fmla="*/ 974975 w 1229303"/>
                  <a:gd name="connsiteY1151" fmla="*/ 493066 h 570738"/>
                  <a:gd name="connsiteX1152" fmla="*/ 976834 w 1229303"/>
                  <a:gd name="connsiteY1152" fmla="*/ 493352 h 570738"/>
                  <a:gd name="connsiteX1153" fmla="*/ 980267 w 1229303"/>
                  <a:gd name="connsiteY1153" fmla="*/ 493495 h 570738"/>
                  <a:gd name="connsiteX1154" fmla="*/ 982270 w 1229303"/>
                  <a:gd name="connsiteY1154" fmla="*/ 493066 h 570738"/>
                  <a:gd name="connsiteX1155" fmla="*/ 983415 w 1229303"/>
                  <a:gd name="connsiteY1155" fmla="*/ 493638 h 570738"/>
                  <a:gd name="connsiteX1156" fmla="*/ 984559 w 1229303"/>
                  <a:gd name="connsiteY1156" fmla="*/ 497071 h 570738"/>
                  <a:gd name="connsiteX1157" fmla="*/ 987419 w 1229303"/>
                  <a:gd name="connsiteY1157" fmla="*/ 499360 h 570738"/>
                  <a:gd name="connsiteX1158" fmla="*/ 989565 w 1229303"/>
                  <a:gd name="connsiteY1158" fmla="*/ 501505 h 570738"/>
                  <a:gd name="connsiteX1159" fmla="*/ 991425 w 1229303"/>
                  <a:gd name="connsiteY1159" fmla="*/ 503794 h 570738"/>
                  <a:gd name="connsiteX1160" fmla="*/ 993284 w 1229303"/>
                  <a:gd name="connsiteY1160" fmla="*/ 504796 h 570738"/>
                  <a:gd name="connsiteX1161" fmla="*/ 996574 w 1229303"/>
                  <a:gd name="connsiteY1161" fmla="*/ 504796 h 570738"/>
                  <a:gd name="connsiteX1162" fmla="*/ 1002725 w 1229303"/>
                  <a:gd name="connsiteY1162" fmla="*/ 505511 h 570738"/>
                  <a:gd name="connsiteX1163" fmla="*/ 1006301 w 1229303"/>
                  <a:gd name="connsiteY1163" fmla="*/ 506369 h 570738"/>
                  <a:gd name="connsiteX1164" fmla="*/ 1010878 w 1229303"/>
                  <a:gd name="connsiteY1164" fmla="*/ 510374 h 570738"/>
                  <a:gd name="connsiteX1165" fmla="*/ 1015027 w 1229303"/>
                  <a:gd name="connsiteY1165" fmla="*/ 514522 h 570738"/>
                  <a:gd name="connsiteX1166" fmla="*/ 1015742 w 1229303"/>
                  <a:gd name="connsiteY1166" fmla="*/ 513950 h 570738"/>
                  <a:gd name="connsiteX1167" fmla="*/ 1016600 w 1229303"/>
                  <a:gd name="connsiteY1167" fmla="*/ 512949 h 570738"/>
                  <a:gd name="connsiteX1168" fmla="*/ 1016457 w 1229303"/>
                  <a:gd name="connsiteY1168" fmla="*/ 511519 h 570738"/>
                  <a:gd name="connsiteX1169" fmla="*/ 1015027 w 1229303"/>
                  <a:gd name="connsiteY1169" fmla="*/ 506941 h 570738"/>
                  <a:gd name="connsiteX1170" fmla="*/ 1014169 w 1229303"/>
                  <a:gd name="connsiteY1170" fmla="*/ 502650 h 570738"/>
                  <a:gd name="connsiteX1171" fmla="*/ 1013596 w 1229303"/>
                  <a:gd name="connsiteY1171" fmla="*/ 498788 h 570738"/>
                  <a:gd name="connsiteX1172" fmla="*/ 1013739 w 1229303"/>
                  <a:gd name="connsiteY1172" fmla="*/ 497357 h 570738"/>
                  <a:gd name="connsiteX1173" fmla="*/ 1014884 w 1229303"/>
                  <a:gd name="connsiteY1173" fmla="*/ 494783 h 570738"/>
                  <a:gd name="connsiteX1174" fmla="*/ 1016314 w 1229303"/>
                  <a:gd name="connsiteY1174" fmla="*/ 492494 h 570738"/>
                  <a:gd name="connsiteX1175" fmla="*/ 1021607 w 1229303"/>
                  <a:gd name="connsiteY1175" fmla="*/ 490348 h 570738"/>
                  <a:gd name="connsiteX1176" fmla="*/ 1025039 w 1229303"/>
                  <a:gd name="connsiteY1176" fmla="*/ 489633 h 570738"/>
                  <a:gd name="connsiteX1177" fmla="*/ 1025183 w 1229303"/>
                  <a:gd name="connsiteY1177" fmla="*/ 488203 h 570738"/>
                  <a:gd name="connsiteX1178" fmla="*/ 1022322 w 1229303"/>
                  <a:gd name="connsiteY1178" fmla="*/ 487344 h 570738"/>
                  <a:gd name="connsiteX1179" fmla="*/ 1020320 w 1229303"/>
                  <a:gd name="connsiteY1179" fmla="*/ 485914 h 570738"/>
                  <a:gd name="connsiteX1180" fmla="*/ 1019890 w 1229303"/>
                  <a:gd name="connsiteY1180" fmla="*/ 485056 h 570738"/>
                  <a:gd name="connsiteX1181" fmla="*/ 1020033 w 1229303"/>
                  <a:gd name="connsiteY1181" fmla="*/ 484198 h 570738"/>
                  <a:gd name="connsiteX1182" fmla="*/ 1020463 w 1229303"/>
                  <a:gd name="connsiteY1182" fmla="*/ 483339 h 570738"/>
                  <a:gd name="connsiteX1183" fmla="*/ 1024039 w 1229303"/>
                  <a:gd name="connsiteY1183" fmla="*/ 481766 h 570738"/>
                  <a:gd name="connsiteX1184" fmla="*/ 1027329 w 1229303"/>
                  <a:gd name="connsiteY1184" fmla="*/ 480192 h 570738"/>
                  <a:gd name="connsiteX1185" fmla="*/ 1031333 w 1229303"/>
                  <a:gd name="connsiteY1185" fmla="*/ 481194 h 570738"/>
                  <a:gd name="connsiteX1186" fmla="*/ 1032191 w 1229303"/>
                  <a:gd name="connsiteY1186" fmla="*/ 480621 h 570738"/>
                  <a:gd name="connsiteX1187" fmla="*/ 1032478 w 1229303"/>
                  <a:gd name="connsiteY1187" fmla="*/ 479048 h 570738"/>
                  <a:gd name="connsiteX1188" fmla="*/ 1031620 w 1229303"/>
                  <a:gd name="connsiteY1188" fmla="*/ 477475 h 570738"/>
                  <a:gd name="connsiteX1189" fmla="*/ 1030761 w 1229303"/>
                  <a:gd name="connsiteY1189" fmla="*/ 474900 h 570738"/>
                  <a:gd name="connsiteX1190" fmla="*/ 1028902 w 1229303"/>
                  <a:gd name="connsiteY1190" fmla="*/ 473612 h 570738"/>
                  <a:gd name="connsiteX1191" fmla="*/ 1028902 w 1229303"/>
                  <a:gd name="connsiteY1191" fmla="*/ 472039 h 570738"/>
                  <a:gd name="connsiteX1192" fmla="*/ 1030046 w 1229303"/>
                  <a:gd name="connsiteY1192" fmla="*/ 469321 h 570738"/>
                  <a:gd name="connsiteX1193" fmla="*/ 1028473 w 1229303"/>
                  <a:gd name="connsiteY1193" fmla="*/ 464315 h 570738"/>
                  <a:gd name="connsiteX1194" fmla="*/ 1026756 w 1229303"/>
                  <a:gd name="connsiteY1194" fmla="*/ 459880 h 570738"/>
                  <a:gd name="connsiteX1195" fmla="*/ 1023752 w 1229303"/>
                  <a:gd name="connsiteY1195" fmla="*/ 452299 h 570738"/>
                  <a:gd name="connsiteX1196" fmla="*/ 1021750 w 1229303"/>
                  <a:gd name="connsiteY1196" fmla="*/ 450153 h 570738"/>
                  <a:gd name="connsiteX1197" fmla="*/ 1020605 w 1229303"/>
                  <a:gd name="connsiteY1197" fmla="*/ 446577 h 570738"/>
                  <a:gd name="connsiteX1198" fmla="*/ 1019318 w 1229303"/>
                  <a:gd name="connsiteY1198" fmla="*/ 444718 h 570738"/>
                  <a:gd name="connsiteX1199" fmla="*/ 1019461 w 1229303"/>
                  <a:gd name="connsiteY1199" fmla="*/ 442000 h 570738"/>
                  <a:gd name="connsiteX1200" fmla="*/ 1019604 w 1229303"/>
                  <a:gd name="connsiteY1200" fmla="*/ 440141 h 570738"/>
                  <a:gd name="connsiteX1201" fmla="*/ 1019318 w 1229303"/>
                  <a:gd name="connsiteY1201" fmla="*/ 436278 h 570738"/>
                  <a:gd name="connsiteX1202" fmla="*/ 1018745 w 1229303"/>
                  <a:gd name="connsiteY1202" fmla="*/ 432130 h 570738"/>
                  <a:gd name="connsiteX1203" fmla="*/ 1019318 w 1229303"/>
                  <a:gd name="connsiteY1203" fmla="*/ 427982 h 570738"/>
                  <a:gd name="connsiteX1204" fmla="*/ 1020463 w 1229303"/>
                  <a:gd name="connsiteY1204" fmla="*/ 425264 h 570738"/>
                  <a:gd name="connsiteX1205" fmla="*/ 1020176 w 1229303"/>
                  <a:gd name="connsiteY1205" fmla="*/ 424263 h 570738"/>
                  <a:gd name="connsiteX1206" fmla="*/ 1020748 w 1229303"/>
                  <a:gd name="connsiteY1206" fmla="*/ 423405 h 570738"/>
                  <a:gd name="connsiteX1207" fmla="*/ 1022465 w 1229303"/>
                  <a:gd name="connsiteY1207" fmla="*/ 423118 h 570738"/>
                  <a:gd name="connsiteX1208" fmla="*/ 1023180 w 1229303"/>
                  <a:gd name="connsiteY1208" fmla="*/ 421974 h 570738"/>
                  <a:gd name="connsiteX1209" fmla="*/ 1022465 w 1229303"/>
                  <a:gd name="connsiteY1209" fmla="*/ 420830 h 570738"/>
                  <a:gd name="connsiteX1210" fmla="*/ 1019604 w 1229303"/>
                  <a:gd name="connsiteY1210" fmla="*/ 419972 h 570738"/>
                  <a:gd name="connsiteX1211" fmla="*/ 1016457 w 1229303"/>
                  <a:gd name="connsiteY1211" fmla="*/ 418541 h 570738"/>
                  <a:gd name="connsiteX1212" fmla="*/ 1012595 w 1229303"/>
                  <a:gd name="connsiteY1212" fmla="*/ 418684 h 570738"/>
                  <a:gd name="connsiteX1213" fmla="*/ 1008590 w 1229303"/>
                  <a:gd name="connsiteY1213" fmla="*/ 418970 h 570738"/>
                  <a:gd name="connsiteX1214" fmla="*/ 1006587 w 1229303"/>
                  <a:gd name="connsiteY1214" fmla="*/ 417969 h 570738"/>
                  <a:gd name="connsiteX1215" fmla="*/ 1004871 w 1229303"/>
                  <a:gd name="connsiteY1215" fmla="*/ 416682 h 570738"/>
                  <a:gd name="connsiteX1216" fmla="*/ 1004728 w 1229303"/>
                  <a:gd name="connsiteY1216" fmla="*/ 415823 h 570738"/>
                  <a:gd name="connsiteX1217" fmla="*/ 1007159 w 1229303"/>
                  <a:gd name="connsiteY1217" fmla="*/ 413535 h 570738"/>
                  <a:gd name="connsiteX1218" fmla="*/ 1010450 w 1229303"/>
                  <a:gd name="connsiteY1218" fmla="*/ 411246 h 570738"/>
                  <a:gd name="connsiteX1219" fmla="*/ 1015599 w 1229303"/>
                  <a:gd name="connsiteY1219" fmla="*/ 410245 h 570738"/>
                  <a:gd name="connsiteX1220" fmla="*/ 1021178 w 1229303"/>
                  <a:gd name="connsiteY1220" fmla="*/ 408671 h 570738"/>
                  <a:gd name="connsiteX1221" fmla="*/ 1024039 w 1229303"/>
                  <a:gd name="connsiteY1221" fmla="*/ 407527 h 570738"/>
                  <a:gd name="connsiteX1222" fmla="*/ 1027900 w 1229303"/>
                  <a:gd name="connsiteY1222" fmla="*/ 406669 h 570738"/>
                  <a:gd name="connsiteX1223" fmla="*/ 1032335 w 1229303"/>
                  <a:gd name="connsiteY1223" fmla="*/ 406383 h 570738"/>
                  <a:gd name="connsiteX1224" fmla="*/ 1034481 w 1229303"/>
                  <a:gd name="connsiteY1224" fmla="*/ 406669 h 570738"/>
                  <a:gd name="connsiteX1225" fmla="*/ 1040059 w 1229303"/>
                  <a:gd name="connsiteY1225" fmla="*/ 405238 h 570738"/>
                  <a:gd name="connsiteX1226" fmla="*/ 1048928 w 1229303"/>
                  <a:gd name="connsiteY1226" fmla="*/ 402377 h 570738"/>
                  <a:gd name="connsiteX1227" fmla="*/ 1056938 w 1229303"/>
                  <a:gd name="connsiteY1227" fmla="*/ 399946 h 570738"/>
                  <a:gd name="connsiteX1228" fmla="*/ 1059656 w 1229303"/>
                  <a:gd name="connsiteY1228" fmla="*/ 398515 h 570738"/>
                  <a:gd name="connsiteX1229" fmla="*/ 1061658 w 1229303"/>
                  <a:gd name="connsiteY1229" fmla="*/ 399946 h 570738"/>
                  <a:gd name="connsiteX1230" fmla="*/ 1062660 w 1229303"/>
                  <a:gd name="connsiteY1230" fmla="*/ 403093 h 570738"/>
                  <a:gd name="connsiteX1231" fmla="*/ 1064949 w 1229303"/>
                  <a:gd name="connsiteY1231" fmla="*/ 404666 h 570738"/>
                  <a:gd name="connsiteX1232" fmla="*/ 1067237 w 1229303"/>
                  <a:gd name="connsiteY1232" fmla="*/ 405524 h 570738"/>
                  <a:gd name="connsiteX1233" fmla="*/ 1068525 w 1229303"/>
                  <a:gd name="connsiteY1233" fmla="*/ 405524 h 570738"/>
                  <a:gd name="connsiteX1234" fmla="*/ 1072529 w 1229303"/>
                  <a:gd name="connsiteY1234" fmla="*/ 404237 h 570738"/>
                  <a:gd name="connsiteX1235" fmla="*/ 1076821 w 1229303"/>
                  <a:gd name="connsiteY1235" fmla="*/ 403379 h 570738"/>
                  <a:gd name="connsiteX1236" fmla="*/ 1078538 w 1229303"/>
                  <a:gd name="connsiteY1236" fmla="*/ 403808 h 570738"/>
                  <a:gd name="connsiteX1237" fmla="*/ 1080683 w 1229303"/>
                  <a:gd name="connsiteY1237" fmla="*/ 405381 h 570738"/>
                  <a:gd name="connsiteX1238" fmla="*/ 1083114 w 1229303"/>
                  <a:gd name="connsiteY1238" fmla="*/ 406812 h 570738"/>
                  <a:gd name="connsiteX1239" fmla="*/ 1084402 w 1229303"/>
                  <a:gd name="connsiteY1239" fmla="*/ 406669 h 570738"/>
                  <a:gd name="connsiteX1240" fmla="*/ 1085547 w 1229303"/>
                  <a:gd name="connsiteY1240" fmla="*/ 405524 h 570738"/>
                  <a:gd name="connsiteX1241" fmla="*/ 1086691 w 1229303"/>
                  <a:gd name="connsiteY1241" fmla="*/ 403236 h 570738"/>
                  <a:gd name="connsiteX1242" fmla="*/ 1087406 w 1229303"/>
                  <a:gd name="connsiteY1242" fmla="*/ 400375 h 570738"/>
                  <a:gd name="connsiteX1243" fmla="*/ 1087549 w 1229303"/>
                  <a:gd name="connsiteY1243" fmla="*/ 397371 h 570738"/>
                  <a:gd name="connsiteX1244" fmla="*/ 1087120 w 1229303"/>
                  <a:gd name="connsiteY1244" fmla="*/ 395511 h 570738"/>
                  <a:gd name="connsiteX1245" fmla="*/ 1086262 w 1229303"/>
                  <a:gd name="connsiteY1245" fmla="*/ 394796 h 570738"/>
                  <a:gd name="connsiteX1246" fmla="*/ 1082256 w 1229303"/>
                  <a:gd name="connsiteY1246" fmla="*/ 393652 h 570738"/>
                  <a:gd name="connsiteX1247" fmla="*/ 1078538 w 1229303"/>
                  <a:gd name="connsiteY1247" fmla="*/ 391792 h 570738"/>
                  <a:gd name="connsiteX1248" fmla="*/ 1078108 w 1229303"/>
                  <a:gd name="connsiteY1248" fmla="*/ 390219 h 570738"/>
                  <a:gd name="connsiteX1249" fmla="*/ 1078252 w 1229303"/>
                  <a:gd name="connsiteY1249" fmla="*/ 389075 h 570738"/>
                  <a:gd name="connsiteX1250" fmla="*/ 1079253 w 1229303"/>
                  <a:gd name="connsiteY1250" fmla="*/ 386214 h 570738"/>
                  <a:gd name="connsiteX1251" fmla="*/ 1081684 w 1229303"/>
                  <a:gd name="connsiteY1251" fmla="*/ 380921 h 570738"/>
                  <a:gd name="connsiteX1252" fmla="*/ 1084116 w 1229303"/>
                  <a:gd name="connsiteY1252" fmla="*/ 373626 h 570738"/>
                  <a:gd name="connsiteX1253" fmla="*/ 1085404 w 1229303"/>
                  <a:gd name="connsiteY1253" fmla="*/ 367904 h 570738"/>
                  <a:gd name="connsiteX1254" fmla="*/ 1089552 w 1229303"/>
                  <a:gd name="connsiteY1254" fmla="*/ 359322 h 570738"/>
                  <a:gd name="connsiteX1255" fmla="*/ 1092842 w 1229303"/>
                  <a:gd name="connsiteY1255" fmla="*/ 350310 h 570738"/>
                  <a:gd name="connsiteX1256" fmla="*/ 1098135 w 1229303"/>
                  <a:gd name="connsiteY1256" fmla="*/ 337293 h 570738"/>
                  <a:gd name="connsiteX1257" fmla="*/ 1098993 w 1229303"/>
                  <a:gd name="connsiteY1257" fmla="*/ 334719 h 570738"/>
                  <a:gd name="connsiteX1258" fmla="*/ 1099421 w 1229303"/>
                  <a:gd name="connsiteY1258" fmla="*/ 330570 h 570738"/>
                  <a:gd name="connsiteX1259" fmla="*/ 1099708 w 1229303"/>
                  <a:gd name="connsiteY1259" fmla="*/ 328854 h 570738"/>
                  <a:gd name="connsiteX1260" fmla="*/ 1101567 w 1229303"/>
                  <a:gd name="connsiteY1260" fmla="*/ 327996 h 570738"/>
                  <a:gd name="connsiteX1261" fmla="*/ 1104714 w 1229303"/>
                  <a:gd name="connsiteY1261" fmla="*/ 328854 h 570738"/>
                  <a:gd name="connsiteX1262" fmla="*/ 1112296 w 1229303"/>
                  <a:gd name="connsiteY1262" fmla="*/ 331858 h 570738"/>
                  <a:gd name="connsiteX1263" fmla="*/ 1118017 w 1229303"/>
                  <a:gd name="connsiteY1263" fmla="*/ 334289 h 570738"/>
                  <a:gd name="connsiteX1264" fmla="*/ 1120449 w 1229303"/>
                  <a:gd name="connsiteY1264" fmla="*/ 335148 h 570738"/>
                  <a:gd name="connsiteX1265" fmla="*/ 1124025 w 1229303"/>
                  <a:gd name="connsiteY1265" fmla="*/ 336006 h 570738"/>
                  <a:gd name="connsiteX1266" fmla="*/ 1129603 w 1229303"/>
                  <a:gd name="connsiteY1266" fmla="*/ 337007 h 570738"/>
                  <a:gd name="connsiteX1267" fmla="*/ 1132751 w 1229303"/>
                  <a:gd name="connsiteY1267" fmla="*/ 336721 h 570738"/>
                  <a:gd name="connsiteX1268" fmla="*/ 1135612 w 1229303"/>
                  <a:gd name="connsiteY1268" fmla="*/ 336149 h 570738"/>
                  <a:gd name="connsiteX1269" fmla="*/ 1139331 w 1229303"/>
                  <a:gd name="connsiteY1269" fmla="*/ 336149 h 570738"/>
                  <a:gd name="connsiteX1270" fmla="*/ 1145195 w 1229303"/>
                  <a:gd name="connsiteY1270" fmla="*/ 336864 h 570738"/>
                  <a:gd name="connsiteX1271" fmla="*/ 1147055 w 1229303"/>
                  <a:gd name="connsiteY1271" fmla="*/ 336864 h 570738"/>
                  <a:gd name="connsiteX1272" fmla="*/ 1149343 w 1229303"/>
                  <a:gd name="connsiteY1272" fmla="*/ 337007 h 570738"/>
                  <a:gd name="connsiteX1273" fmla="*/ 1150917 w 1229303"/>
                  <a:gd name="connsiteY1273" fmla="*/ 338295 h 570738"/>
                  <a:gd name="connsiteX1274" fmla="*/ 1151775 w 1229303"/>
                  <a:gd name="connsiteY1274" fmla="*/ 341155 h 570738"/>
                  <a:gd name="connsiteX1275" fmla="*/ 1152919 w 1229303"/>
                  <a:gd name="connsiteY1275" fmla="*/ 342443 h 570738"/>
                  <a:gd name="connsiteX1276" fmla="*/ 1155065 w 1229303"/>
                  <a:gd name="connsiteY1276" fmla="*/ 342014 h 570738"/>
                  <a:gd name="connsiteX1277" fmla="*/ 1159786 w 1229303"/>
                  <a:gd name="connsiteY1277" fmla="*/ 339439 h 570738"/>
                  <a:gd name="connsiteX1278" fmla="*/ 1162789 w 1229303"/>
                  <a:gd name="connsiteY1278" fmla="*/ 337436 h 570738"/>
                  <a:gd name="connsiteX1279" fmla="*/ 1166508 w 1229303"/>
                  <a:gd name="connsiteY1279" fmla="*/ 334575 h 570738"/>
                  <a:gd name="connsiteX1280" fmla="*/ 1170227 w 1229303"/>
                  <a:gd name="connsiteY1280" fmla="*/ 334146 h 570738"/>
                  <a:gd name="connsiteX1281" fmla="*/ 1174090 w 1229303"/>
                  <a:gd name="connsiteY1281" fmla="*/ 333574 h 570738"/>
                  <a:gd name="connsiteX1282" fmla="*/ 1175377 w 1229303"/>
                  <a:gd name="connsiteY1282" fmla="*/ 332144 h 570738"/>
                  <a:gd name="connsiteX1283" fmla="*/ 1176808 w 1229303"/>
                  <a:gd name="connsiteY1283" fmla="*/ 328854 h 570738"/>
                  <a:gd name="connsiteX1284" fmla="*/ 1179239 w 1229303"/>
                  <a:gd name="connsiteY1284" fmla="*/ 326279 h 570738"/>
                  <a:gd name="connsiteX1285" fmla="*/ 1179668 w 1229303"/>
                  <a:gd name="connsiteY1285" fmla="*/ 323132 h 570738"/>
                  <a:gd name="connsiteX1286" fmla="*/ 1178810 w 1229303"/>
                  <a:gd name="connsiteY1286" fmla="*/ 320843 h 570738"/>
                  <a:gd name="connsiteX1287" fmla="*/ 1177093 w 1229303"/>
                  <a:gd name="connsiteY1287" fmla="*/ 317124 h 570738"/>
                  <a:gd name="connsiteX1288" fmla="*/ 1177093 w 1229303"/>
                  <a:gd name="connsiteY1288" fmla="*/ 314693 h 570738"/>
                  <a:gd name="connsiteX1289" fmla="*/ 1176235 w 1229303"/>
                  <a:gd name="connsiteY1289" fmla="*/ 307540 h 570738"/>
                  <a:gd name="connsiteX1290" fmla="*/ 1175091 w 1229303"/>
                  <a:gd name="connsiteY1290" fmla="*/ 301104 h 570738"/>
                  <a:gd name="connsiteX1291" fmla="*/ 1176235 w 1229303"/>
                  <a:gd name="connsiteY1291" fmla="*/ 295811 h 570738"/>
                  <a:gd name="connsiteX1292" fmla="*/ 1178238 w 1229303"/>
                  <a:gd name="connsiteY1292" fmla="*/ 289946 h 570738"/>
                  <a:gd name="connsiteX1293" fmla="*/ 1178953 w 1229303"/>
                  <a:gd name="connsiteY1293" fmla="*/ 288087 h 570738"/>
                  <a:gd name="connsiteX1294" fmla="*/ 1180241 w 1229303"/>
                  <a:gd name="connsiteY1294" fmla="*/ 285655 h 570738"/>
                  <a:gd name="connsiteX1295" fmla="*/ 1181957 w 1229303"/>
                  <a:gd name="connsiteY1295" fmla="*/ 282794 h 570738"/>
                  <a:gd name="connsiteX1296" fmla="*/ 1184389 w 1229303"/>
                  <a:gd name="connsiteY1296" fmla="*/ 281936 h 570738"/>
                  <a:gd name="connsiteX1297" fmla="*/ 1191254 w 1229303"/>
                  <a:gd name="connsiteY1297" fmla="*/ 281364 h 570738"/>
                  <a:gd name="connsiteX1298" fmla="*/ 1197548 w 1229303"/>
                  <a:gd name="connsiteY1298" fmla="*/ 280220 h 570738"/>
                  <a:gd name="connsiteX1299" fmla="*/ 1200839 w 1229303"/>
                  <a:gd name="connsiteY1299" fmla="*/ 278932 h 570738"/>
                  <a:gd name="connsiteX1300" fmla="*/ 1204128 w 1229303"/>
                  <a:gd name="connsiteY1300" fmla="*/ 278217 h 570738"/>
                  <a:gd name="connsiteX1301" fmla="*/ 1206131 w 1229303"/>
                  <a:gd name="connsiteY1301" fmla="*/ 277359 h 570738"/>
                  <a:gd name="connsiteX1302" fmla="*/ 1209564 w 1229303"/>
                  <a:gd name="connsiteY1302" fmla="*/ 273210 h 570738"/>
                  <a:gd name="connsiteX1303" fmla="*/ 1211137 w 1229303"/>
                  <a:gd name="connsiteY1303" fmla="*/ 270779 h 570738"/>
                  <a:gd name="connsiteX1304" fmla="*/ 1212282 w 1229303"/>
                  <a:gd name="connsiteY1304" fmla="*/ 264485 h 570738"/>
                  <a:gd name="connsiteX1305" fmla="*/ 1211424 w 1229303"/>
                  <a:gd name="connsiteY1305" fmla="*/ 261481 h 570738"/>
                  <a:gd name="connsiteX1306" fmla="*/ 1212139 w 1229303"/>
                  <a:gd name="connsiteY1306" fmla="*/ 258763 h 570738"/>
                  <a:gd name="connsiteX1307" fmla="*/ 1213855 w 1229303"/>
                  <a:gd name="connsiteY1307" fmla="*/ 257190 h 570738"/>
                  <a:gd name="connsiteX1308" fmla="*/ 1216144 w 1229303"/>
                  <a:gd name="connsiteY1308" fmla="*/ 255616 h 570738"/>
                  <a:gd name="connsiteX1309" fmla="*/ 1217718 w 1229303"/>
                  <a:gd name="connsiteY1309" fmla="*/ 255330 h 570738"/>
                  <a:gd name="connsiteX1310" fmla="*/ 1221007 w 1229303"/>
                  <a:gd name="connsiteY1310" fmla="*/ 254901 h 570738"/>
                  <a:gd name="connsiteX1311" fmla="*/ 1226443 w 1229303"/>
                  <a:gd name="connsiteY1311" fmla="*/ 255044 h 570738"/>
                  <a:gd name="connsiteX1312" fmla="*/ 1229304 w 1229303"/>
                  <a:gd name="connsiteY1312" fmla="*/ 255759 h 570738"/>
                  <a:gd name="connsiteX1313" fmla="*/ 1229161 w 1229303"/>
                  <a:gd name="connsiteY1313" fmla="*/ 253328 h 5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229303" h="570738">
                    <a:moveTo>
                      <a:pt x="183952" y="395941"/>
                    </a:moveTo>
                    <a:lnTo>
                      <a:pt x="184238" y="394081"/>
                    </a:lnTo>
                    <a:lnTo>
                      <a:pt x="183237" y="391935"/>
                    </a:lnTo>
                    <a:lnTo>
                      <a:pt x="181664" y="391506"/>
                    </a:lnTo>
                    <a:lnTo>
                      <a:pt x="179947" y="393509"/>
                    </a:lnTo>
                    <a:lnTo>
                      <a:pt x="181234" y="395225"/>
                    </a:lnTo>
                    <a:lnTo>
                      <a:pt x="183237" y="396227"/>
                    </a:lnTo>
                    <a:lnTo>
                      <a:pt x="183952" y="395941"/>
                    </a:lnTo>
                    <a:close/>
                    <a:moveTo>
                      <a:pt x="104135" y="413106"/>
                    </a:moveTo>
                    <a:lnTo>
                      <a:pt x="104278" y="410817"/>
                    </a:lnTo>
                    <a:lnTo>
                      <a:pt x="106423" y="408957"/>
                    </a:lnTo>
                    <a:lnTo>
                      <a:pt x="106280" y="408099"/>
                    </a:lnTo>
                    <a:lnTo>
                      <a:pt x="104707" y="408671"/>
                    </a:lnTo>
                    <a:lnTo>
                      <a:pt x="103562" y="409530"/>
                    </a:lnTo>
                    <a:lnTo>
                      <a:pt x="102704" y="413535"/>
                    </a:lnTo>
                    <a:lnTo>
                      <a:pt x="105708" y="417540"/>
                    </a:lnTo>
                    <a:lnTo>
                      <a:pt x="107282" y="417683"/>
                    </a:lnTo>
                    <a:lnTo>
                      <a:pt x="108426" y="416682"/>
                    </a:lnTo>
                    <a:lnTo>
                      <a:pt x="105851" y="415680"/>
                    </a:lnTo>
                    <a:lnTo>
                      <a:pt x="104135" y="413106"/>
                    </a:lnTo>
                    <a:close/>
                    <a:moveTo>
                      <a:pt x="386929" y="396513"/>
                    </a:moveTo>
                    <a:lnTo>
                      <a:pt x="386500" y="393652"/>
                    </a:lnTo>
                    <a:lnTo>
                      <a:pt x="386643" y="391220"/>
                    </a:lnTo>
                    <a:lnTo>
                      <a:pt x="386214" y="390076"/>
                    </a:lnTo>
                    <a:lnTo>
                      <a:pt x="385212" y="390076"/>
                    </a:lnTo>
                    <a:lnTo>
                      <a:pt x="384640" y="389361"/>
                    </a:lnTo>
                    <a:lnTo>
                      <a:pt x="384497" y="387930"/>
                    </a:lnTo>
                    <a:lnTo>
                      <a:pt x="383782" y="386929"/>
                    </a:lnTo>
                    <a:lnTo>
                      <a:pt x="382494" y="386357"/>
                    </a:lnTo>
                    <a:lnTo>
                      <a:pt x="381350" y="385212"/>
                    </a:lnTo>
                    <a:lnTo>
                      <a:pt x="379491" y="382065"/>
                    </a:lnTo>
                    <a:lnTo>
                      <a:pt x="378489" y="381350"/>
                    </a:lnTo>
                    <a:lnTo>
                      <a:pt x="377631" y="382208"/>
                    </a:lnTo>
                    <a:lnTo>
                      <a:pt x="376773" y="384497"/>
                    </a:lnTo>
                    <a:lnTo>
                      <a:pt x="376058" y="385499"/>
                    </a:lnTo>
                    <a:lnTo>
                      <a:pt x="375486" y="385355"/>
                    </a:lnTo>
                    <a:lnTo>
                      <a:pt x="375200" y="384497"/>
                    </a:lnTo>
                    <a:lnTo>
                      <a:pt x="375200" y="382924"/>
                    </a:lnTo>
                    <a:lnTo>
                      <a:pt x="374771" y="382208"/>
                    </a:lnTo>
                    <a:lnTo>
                      <a:pt x="373912" y="382352"/>
                    </a:lnTo>
                    <a:lnTo>
                      <a:pt x="373340" y="383782"/>
                    </a:lnTo>
                    <a:lnTo>
                      <a:pt x="373054" y="386500"/>
                    </a:lnTo>
                    <a:lnTo>
                      <a:pt x="371624" y="388931"/>
                    </a:lnTo>
                    <a:lnTo>
                      <a:pt x="368906" y="391077"/>
                    </a:lnTo>
                    <a:lnTo>
                      <a:pt x="367046" y="393366"/>
                    </a:lnTo>
                    <a:lnTo>
                      <a:pt x="366760" y="394081"/>
                    </a:lnTo>
                    <a:lnTo>
                      <a:pt x="368477" y="395082"/>
                    </a:lnTo>
                    <a:lnTo>
                      <a:pt x="372625" y="397514"/>
                    </a:lnTo>
                    <a:lnTo>
                      <a:pt x="376773" y="399946"/>
                    </a:lnTo>
                    <a:lnTo>
                      <a:pt x="380921" y="402377"/>
                    </a:lnTo>
                    <a:lnTo>
                      <a:pt x="385069" y="404809"/>
                    </a:lnTo>
                    <a:lnTo>
                      <a:pt x="387358" y="406096"/>
                    </a:lnTo>
                    <a:lnTo>
                      <a:pt x="387644" y="405238"/>
                    </a:lnTo>
                    <a:lnTo>
                      <a:pt x="387930" y="402949"/>
                    </a:lnTo>
                    <a:lnTo>
                      <a:pt x="387501" y="400089"/>
                    </a:lnTo>
                    <a:lnTo>
                      <a:pt x="386929" y="396513"/>
                    </a:lnTo>
                    <a:close/>
                    <a:moveTo>
                      <a:pt x="112431" y="412247"/>
                    </a:moveTo>
                    <a:lnTo>
                      <a:pt x="113003" y="411246"/>
                    </a:lnTo>
                    <a:lnTo>
                      <a:pt x="113575" y="408099"/>
                    </a:lnTo>
                    <a:lnTo>
                      <a:pt x="111859" y="408385"/>
                    </a:lnTo>
                    <a:lnTo>
                      <a:pt x="110714" y="410388"/>
                    </a:lnTo>
                    <a:lnTo>
                      <a:pt x="111287" y="412819"/>
                    </a:lnTo>
                    <a:lnTo>
                      <a:pt x="112431" y="412247"/>
                    </a:lnTo>
                    <a:close/>
                    <a:moveTo>
                      <a:pt x="1229161" y="253328"/>
                    </a:moveTo>
                    <a:lnTo>
                      <a:pt x="1227301" y="250610"/>
                    </a:lnTo>
                    <a:lnTo>
                      <a:pt x="1224726" y="249752"/>
                    </a:lnTo>
                    <a:lnTo>
                      <a:pt x="1222438" y="249179"/>
                    </a:lnTo>
                    <a:lnTo>
                      <a:pt x="1220292" y="247892"/>
                    </a:lnTo>
                    <a:lnTo>
                      <a:pt x="1218862" y="246605"/>
                    </a:lnTo>
                    <a:lnTo>
                      <a:pt x="1214570" y="240168"/>
                    </a:lnTo>
                    <a:lnTo>
                      <a:pt x="1211567" y="237450"/>
                    </a:lnTo>
                    <a:lnTo>
                      <a:pt x="1208849" y="237307"/>
                    </a:lnTo>
                    <a:lnTo>
                      <a:pt x="1208419" y="235447"/>
                    </a:lnTo>
                    <a:lnTo>
                      <a:pt x="1209994" y="233588"/>
                    </a:lnTo>
                    <a:lnTo>
                      <a:pt x="1211996" y="232014"/>
                    </a:lnTo>
                    <a:lnTo>
                      <a:pt x="1211996" y="229869"/>
                    </a:lnTo>
                    <a:lnTo>
                      <a:pt x="1210422" y="228724"/>
                    </a:lnTo>
                    <a:lnTo>
                      <a:pt x="1208419" y="229010"/>
                    </a:lnTo>
                    <a:lnTo>
                      <a:pt x="1205702" y="231442"/>
                    </a:lnTo>
                    <a:lnTo>
                      <a:pt x="1202555" y="234160"/>
                    </a:lnTo>
                    <a:lnTo>
                      <a:pt x="1198836" y="236162"/>
                    </a:lnTo>
                    <a:lnTo>
                      <a:pt x="1197263" y="237736"/>
                    </a:lnTo>
                    <a:lnTo>
                      <a:pt x="1195403" y="239596"/>
                    </a:lnTo>
                    <a:lnTo>
                      <a:pt x="1192685" y="239309"/>
                    </a:lnTo>
                    <a:lnTo>
                      <a:pt x="1190826" y="239452"/>
                    </a:lnTo>
                    <a:lnTo>
                      <a:pt x="1189109" y="239596"/>
                    </a:lnTo>
                    <a:lnTo>
                      <a:pt x="1187821" y="237593"/>
                    </a:lnTo>
                    <a:lnTo>
                      <a:pt x="1186248" y="237307"/>
                    </a:lnTo>
                    <a:lnTo>
                      <a:pt x="1174662" y="235447"/>
                    </a:lnTo>
                    <a:lnTo>
                      <a:pt x="1170799" y="234732"/>
                    </a:lnTo>
                    <a:lnTo>
                      <a:pt x="1168368" y="235733"/>
                    </a:lnTo>
                    <a:lnTo>
                      <a:pt x="1166508" y="235161"/>
                    </a:lnTo>
                    <a:lnTo>
                      <a:pt x="1165793" y="233302"/>
                    </a:lnTo>
                    <a:lnTo>
                      <a:pt x="1163505" y="229869"/>
                    </a:lnTo>
                    <a:lnTo>
                      <a:pt x="1161645" y="227151"/>
                    </a:lnTo>
                    <a:lnTo>
                      <a:pt x="1159356" y="224290"/>
                    </a:lnTo>
                    <a:lnTo>
                      <a:pt x="1158641" y="222001"/>
                    </a:lnTo>
                    <a:lnTo>
                      <a:pt x="1159356" y="219713"/>
                    </a:lnTo>
                    <a:lnTo>
                      <a:pt x="1159070" y="217710"/>
                    </a:lnTo>
                    <a:lnTo>
                      <a:pt x="1157068" y="216709"/>
                    </a:lnTo>
                    <a:lnTo>
                      <a:pt x="1154493" y="216566"/>
                    </a:lnTo>
                    <a:lnTo>
                      <a:pt x="1147483" y="212131"/>
                    </a:lnTo>
                    <a:lnTo>
                      <a:pt x="1144194" y="211416"/>
                    </a:lnTo>
                    <a:lnTo>
                      <a:pt x="1141190" y="210558"/>
                    </a:lnTo>
                    <a:lnTo>
                      <a:pt x="1138901" y="210558"/>
                    </a:lnTo>
                    <a:lnTo>
                      <a:pt x="1136898" y="208555"/>
                    </a:lnTo>
                    <a:lnTo>
                      <a:pt x="1135039" y="202691"/>
                    </a:lnTo>
                    <a:lnTo>
                      <a:pt x="1134467" y="199401"/>
                    </a:lnTo>
                    <a:lnTo>
                      <a:pt x="1132179" y="196111"/>
                    </a:lnTo>
                    <a:lnTo>
                      <a:pt x="1129318" y="193250"/>
                    </a:lnTo>
                    <a:lnTo>
                      <a:pt x="1127601" y="189388"/>
                    </a:lnTo>
                    <a:lnTo>
                      <a:pt x="1125027" y="187671"/>
                    </a:lnTo>
                    <a:lnTo>
                      <a:pt x="1120735" y="184953"/>
                    </a:lnTo>
                    <a:lnTo>
                      <a:pt x="1116587" y="182951"/>
                    </a:lnTo>
                    <a:lnTo>
                      <a:pt x="1109864" y="180662"/>
                    </a:lnTo>
                    <a:lnTo>
                      <a:pt x="1107289" y="180662"/>
                    </a:lnTo>
                    <a:lnTo>
                      <a:pt x="1103856" y="180805"/>
                    </a:lnTo>
                    <a:lnTo>
                      <a:pt x="1101853" y="181949"/>
                    </a:lnTo>
                    <a:lnTo>
                      <a:pt x="1099565" y="184524"/>
                    </a:lnTo>
                    <a:lnTo>
                      <a:pt x="1096560" y="184667"/>
                    </a:lnTo>
                    <a:lnTo>
                      <a:pt x="1091841" y="184667"/>
                    </a:lnTo>
                    <a:lnTo>
                      <a:pt x="1090553" y="185669"/>
                    </a:lnTo>
                    <a:lnTo>
                      <a:pt x="1089838" y="187385"/>
                    </a:lnTo>
                    <a:lnTo>
                      <a:pt x="1087406" y="189531"/>
                    </a:lnTo>
                    <a:lnTo>
                      <a:pt x="1083830" y="191247"/>
                    </a:lnTo>
                    <a:lnTo>
                      <a:pt x="1078823" y="190675"/>
                    </a:lnTo>
                    <a:lnTo>
                      <a:pt x="1075391" y="191533"/>
                    </a:lnTo>
                    <a:lnTo>
                      <a:pt x="1071958" y="191819"/>
                    </a:lnTo>
                    <a:lnTo>
                      <a:pt x="1066952" y="189674"/>
                    </a:lnTo>
                    <a:lnTo>
                      <a:pt x="1061516" y="189817"/>
                    </a:lnTo>
                    <a:lnTo>
                      <a:pt x="1057940" y="190818"/>
                    </a:lnTo>
                    <a:lnTo>
                      <a:pt x="1052933" y="190818"/>
                    </a:lnTo>
                    <a:lnTo>
                      <a:pt x="1051931" y="189531"/>
                    </a:lnTo>
                    <a:lnTo>
                      <a:pt x="1052504" y="187385"/>
                    </a:lnTo>
                    <a:lnTo>
                      <a:pt x="1052075" y="185526"/>
                    </a:lnTo>
                    <a:lnTo>
                      <a:pt x="1051216" y="183952"/>
                    </a:lnTo>
                    <a:lnTo>
                      <a:pt x="1050501" y="182093"/>
                    </a:lnTo>
                    <a:lnTo>
                      <a:pt x="1048355" y="181663"/>
                    </a:lnTo>
                    <a:lnTo>
                      <a:pt x="1042491" y="182522"/>
                    </a:lnTo>
                    <a:lnTo>
                      <a:pt x="1040918" y="181663"/>
                    </a:lnTo>
                    <a:lnTo>
                      <a:pt x="1041060" y="179804"/>
                    </a:lnTo>
                    <a:lnTo>
                      <a:pt x="1042061" y="177515"/>
                    </a:lnTo>
                    <a:lnTo>
                      <a:pt x="1042920" y="174511"/>
                    </a:lnTo>
                    <a:lnTo>
                      <a:pt x="1042491" y="172795"/>
                    </a:lnTo>
                    <a:lnTo>
                      <a:pt x="1039487" y="172938"/>
                    </a:lnTo>
                    <a:lnTo>
                      <a:pt x="1037627" y="172795"/>
                    </a:lnTo>
                    <a:lnTo>
                      <a:pt x="1036626" y="170649"/>
                    </a:lnTo>
                    <a:lnTo>
                      <a:pt x="1034909" y="169076"/>
                    </a:lnTo>
                    <a:lnTo>
                      <a:pt x="1032907" y="168933"/>
                    </a:lnTo>
                    <a:lnTo>
                      <a:pt x="1030618" y="168504"/>
                    </a:lnTo>
                    <a:lnTo>
                      <a:pt x="1028044" y="169076"/>
                    </a:lnTo>
                    <a:lnTo>
                      <a:pt x="1026756" y="171221"/>
                    </a:lnTo>
                    <a:lnTo>
                      <a:pt x="1025039" y="171507"/>
                    </a:lnTo>
                    <a:lnTo>
                      <a:pt x="1023180" y="172080"/>
                    </a:lnTo>
                    <a:lnTo>
                      <a:pt x="1021893" y="172795"/>
                    </a:lnTo>
                    <a:lnTo>
                      <a:pt x="1021035" y="174654"/>
                    </a:lnTo>
                    <a:lnTo>
                      <a:pt x="1021463" y="176371"/>
                    </a:lnTo>
                    <a:lnTo>
                      <a:pt x="1022036" y="180090"/>
                    </a:lnTo>
                    <a:lnTo>
                      <a:pt x="1021178" y="182093"/>
                    </a:lnTo>
                    <a:lnTo>
                      <a:pt x="1018745" y="183237"/>
                    </a:lnTo>
                    <a:lnTo>
                      <a:pt x="1016457" y="182951"/>
                    </a:lnTo>
                    <a:lnTo>
                      <a:pt x="1014884" y="183523"/>
                    </a:lnTo>
                    <a:lnTo>
                      <a:pt x="1012023" y="185669"/>
                    </a:lnTo>
                    <a:lnTo>
                      <a:pt x="1010735" y="186384"/>
                    </a:lnTo>
                    <a:lnTo>
                      <a:pt x="1010306" y="187671"/>
                    </a:lnTo>
                    <a:lnTo>
                      <a:pt x="1010163" y="189674"/>
                    </a:lnTo>
                    <a:lnTo>
                      <a:pt x="1007732" y="188959"/>
                    </a:lnTo>
                    <a:lnTo>
                      <a:pt x="1003869" y="181807"/>
                    </a:lnTo>
                    <a:lnTo>
                      <a:pt x="999578" y="173653"/>
                    </a:lnTo>
                    <a:lnTo>
                      <a:pt x="994715" y="164928"/>
                    </a:lnTo>
                    <a:lnTo>
                      <a:pt x="992140" y="160350"/>
                    </a:lnTo>
                    <a:lnTo>
                      <a:pt x="982413" y="145331"/>
                    </a:lnTo>
                    <a:lnTo>
                      <a:pt x="977692" y="138036"/>
                    </a:lnTo>
                    <a:lnTo>
                      <a:pt x="969539" y="125448"/>
                    </a:lnTo>
                    <a:lnTo>
                      <a:pt x="962101" y="114004"/>
                    </a:lnTo>
                    <a:lnTo>
                      <a:pt x="953662" y="102132"/>
                    </a:lnTo>
                    <a:lnTo>
                      <a:pt x="948655" y="95409"/>
                    </a:lnTo>
                    <a:lnTo>
                      <a:pt x="943363" y="88257"/>
                    </a:lnTo>
                    <a:lnTo>
                      <a:pt x="941503" y="86254"/>
                    </a:lnTo>
                    <a:lnTo>
                      <a:pt x="938642" y="83680"/>
                    </a:lnTo>
                    <a:lnTo>
                      <a:pt x="931490" y="78816"/>
                    </a:lnTo>
                    <a:lnTo>
                      <a:pt x="921334" y="71807"/>
                    </a:lnTo>
                    <a:lnTo>
                      <a:pt x="911893" y="65513"/>
                    </a:lnTo>
                    <a:lnTo>
                      <a:pt x="904455" y="60507"/>
                    </a:lnTo>
                    <a:lnTo>
                      <a:pt x="902595" y="58361"/>
                    </a:lnTo>
                    <a:lnTo>
                      <a:pt x="901737" y="57217"/>
                    </a:lnTo>
                    <a:lnTo>
                      <a:pt x="900879" y="55929"/>
                    </a:lnTo>
                    <a:lnTo>
                      <a:pt x="899735" y="53498"/>
                    </a:lnTo>
                    <a:lnTo>
                      <a:pt x="899735" y="51924"/>
                    </a:lnTo>
                    <a:lnTo>
                      <a:pt x="906744" y="52210"/>
                    </a:lnTo>
                    <a:lnTo>
                      <a:pt x="908174" y="50637"/>
                    </a:lnTo>
                    <a:lnTo>
                      <a:pt x="910749" y="44915"/>
                    </a:lnTo>
                    <a:lnTo>
                      <a:pt x="912180" y="39909"/>
                    </a:lnTo>
                    <a:lnTo>
                      <a:pt x="909891" y="40195"/>
                    </a:lnTo>
                    <a:lnTo>
                      <a:pt x="905600" y="42197"/>
                    </a:lnTo>
                    <a:lnTo>
                      <a:pt x="903311" y="43628"/>
                    </a:lnTo>
                    <a:lnTo>
                      <a:pt x="902024" y="44200"/>
                    </a:lnTo>
                    <a:lnTo>
                      <a:pt x="895015" y="45201"/>
                    </a:lnTo>
                    <a:lnTo>
                      <a:pt x="891152" y="47490"/>
                    </a:lnTo>
                    <a:lnTo>
                      <a:pt x="883285" y="51209"/>
                    </a:lnTo>
                    <a:lnTo>
                      <a:pt x="877563" y="53355"/>
                    </a:lnTo>
                    <a:lnTo>
                      <a:pt x="876419" y="53784"/>
                    </a:lnTo>
                    <a:lnTo>
                      <a:pt x="869839" y="54499"/>
                    </a:lnTo>
                    <a:lnTo>
                      <a:pt x="868694" y="55357"/>
                    </a:lnTo>
                    <a:lnTo>
                      <a:pt x="868551" y="57360"/>
                    </a:lnTo>
                    <a:lnTo>
                      <a:pt x="868123" y="59505"/>
                    </a:lnTo>
                    <a:lnTo>
                      <a:pt x="863402" y="62652"/>
                    </a:lnTo>
                    <a:lnTo>
                      <a:pt x="858396" y="65370"/>
                    </a:lnTo>
                    <a:lnTo>
                      <a:pt x="856536" y="65656"/>
                    </a:lnTo>
                    <a:lnTo>
                      <a:pt x="853389" y="65084"/>
                    </a:lnTo>
                    <a:lnTo>
                      <a:pt x="851816" y="65370"/>
                    </a:lnTo>
                    <a:lnTo>
                      <a:pt x="847238" y="68374"/>
                    </a:lnTo>
                    <a:lnTo>
                      <a:pt x="840372" y="72808"/>
                    </a:lnTo>
                    <a:lnTo>
                      <a:pt x="839657" y="74668"/>
                    </a:lnTo>
                    <a:lnTo>
                      <a:pt x="839657" y="76814"/>
                    </a:lnTo>
                    <a:lnTo>
                      <a:pt x="838799" y="78673"/>
                    </a:lnTo>
                    <a:lnTo>
                      <a:pt x="837225" y="79388"/>
                    </a:lnTo>
                    <a:lnTo>
                      <a:pt x="834937" y="77672"/>
                    </a:lnTo>
                    <a:lnTo>
                      <a:pt x="832934" y="75669"/>
                    </a:lnTo>
                    <a:lnTo>
                      <a:pt x="828643" y="74239"/>
                    </a:lnTo>
                    <a:lnTo>
                      <a:pt x="822349" y="73953"/>
                    </a:lnTo>
                    <a:lnTo>
                      <a:pt x="818487" y="74668"/>
                    </a:lnTo>
                    <a:lnTo>
                      <a:pt x="815769" y="75812"/>
                    </a:lnTo>
                    <a:lnTo>
                      <a:pt x="810477" y="80247"/>
                    </a:lnTo>
                    <a:lnTo>
                      <a:pt x="808617" y="81105"/>
                    </a:lnTo>
                    <a:lnTo>
                      <a:pt x="807616" y="80819"/>
                    </a:lnTo>
                    <a:lnTo>
                      <a:pt x="807330" y="78673"/>
                    </a:lnTo>
                    <a:lnTo>
                      <a:pt x="806328" y="77100"/>
                    </a:lnTo>
                    <a:lnTo>
                      <a:pt x="805041" y="74811"/>
                    </a:lnTo>
                    <a:lnTo>
                      <a:pt x="805613" y="70377"/>
                    </a:lnTo>
                    <a:lnTo>
                      <a:pt x="808474" y="66085"/>
                    </a:lnTo>
                    <a:lnTo>
                      <a:pt x="813194" y="63797"/>
                    </a:lnTo>
                    <a:lnTo>
                      <a:pt x="816913" y="61222"/>
                    </a:lnTo>
                    <a:lnTo>
                      <a:pt x="818058" y="58504"/>
                    </a:lnTo>
                    <a:lnTo>
                      <a:pt x="817915" y="56645"/>
                    </a:lnTo>
                    <a:lnTo>
                      <a:pt x="816484" y="55786"/>
                    </a:lnTo>
                    <a:lnTo>
                      <a:pt x="815054" y="55643"/>
                    </a:lnTo>
                    <a:lnTo>
                      <a:pt x="814195" y="56502"/>
                    </a:lnTo>
                    <a:lnTo>
                      <a:pt x="811621" y="58361"/>
                    </a:lnTo>
                    <a:lnTo>
                      <a:pt x="807902" y="59935"/>
                    </a:lnTo>
                    <a:lnTo>
                      <a:pt x="804755" y="60221"/>
                    </a:lnTo>
                    <a:lnTo>
                      <a:pt x="803325" y="60078"/>
                    </a:lnTo>
                    <a:lnTo>
                      <a:pt x="800034" y="59076"/>
                    </a:lnTo>
                    <a:lnTo>
                      <a:pt x="793884" y="53784"/>
                    </a:lnTo>
                    <a:lnTo>
                      <a:pt x="788591" y="53069"/>
                    </a:lnTo>
                    <a:lnTo>
                      <a:pt x="785015" y="52640"/>
                    </a:lnTo>
                    <a:lnTo>
                      <a:pt x="783871" y="53212"/>
                    </a:lnTo>
                    <a:lnTo>
                      <a:pt x="783299" y="54499"/>
                    </a:lnTo>
                    <a:lnTo>
                      <a:pt x="783585" y="55929"/>
                    </a:lnTo>
                    <a:lnTo>
                      <a:pt x="784300" y="57360"/>
                    </a:lnTo>
                    <a:lnTo>
                      <a:pt x="783871" y="58504"/>
                    </a:lnTo>
                    <a:lnTo>
                      <a:pt x="782154" y="59362"/>
                    </a:lnTo>
                    <a:lnTo>
                      <a:pt x="779580" y="60793"/>
                    </a:lnTo>
                    <a:lnTo>
                      <a:pt x="778292" y="59792"/>
                    </a:lnTo>
                    <a:lnTo>
                      <a:pt x="777577" y="56072"/>
                    </a:lnTo>
                    <a:lnTo>
                      <a:pt x="777720" y="53212"/>
                    </a:lnTo>
                    <a:lnTo>
                      <a:pt x="776003" y="50780"/>
                    </a:lnTo>
                    <a:lnTo>
                      <a:pt x="774144" y="47061"/>
                    </a:lnTo>
                    <a:lnTo>
                      <a:pt x="771569" y="44772"/>
                    </a:lnTo>
                    <a:lnTo>
                      <a:pt x="769137" y="45487"/>
                    </a:lnTo>
                    <a:lnTo>
                      <a:pt x="767993" y="48634"/>
                    </a:lnTo>
                    <a:lnTo>
                      <a:pt x="766134" y="49779"/>
                    </a:lnTo>
                    <a:lnTo>
                      <a:pt x="762557" y="49063"/>
                    </a:lnTo>
                    <a:lnTo>
                      <a:pt x="756264" y="50923"/>
                    </a:lnTo>
                    <a:lnTo>
                      <a:pt x="745965" y="51781"/>
                    </a:lnTo>
                    <a:lnTo>
                      <a:pt x="738669" y="49493"/>
                    </a:lnTo>
                    <a:lnTo>
                      <a:pt x="737382" y="47490"/>
                    </a:lnTo>
                    <a:lnTo>
                      <a:pt x="740386" y="43199"/>
                    </a:lnTo>
                    <a:lnTo>
                      <a:pt x="740672" y="39337"/>
                    </a:lnTo>
                    <a:lnTo>
                      <a:pt x="740672" y="35903"/>
                    </a:lnTo>
                    <a:lnTo>
                      <a:pt x="741530" y="33329"/>
                    </a:lnTo>
                    <a:lnTo>
                      <a:pt x="739671" y="28465"/>
                    </a:lnTo>
                    <a:lnTo>
                      <a:pt x="735665" y="18595"/>
                    </a:lnTo>
                    <a:lnTo>
                      <a:pt x="733234" y="11157"/>
                    </a:lnTo>
                    <a:lnTo>
                      <a:pt x="729658" y="5579"/>
                    </a:lnTo>
                    <a:lnTo>
                      <a:pt x="728084" y="3719"/>
                    </a:lnTo>
                    <a:lnTo>
                      <a:pt x="720503" y="4720"/>
                    </a:lnTo>
                    <a:lnTo>
                      <a:pt x="718358" y="6008"/>
                    </a:lnTo>
                    <a:lnTo>
                      <a:pt x="716927" y="7724"/>
                    </a:lnTo>
                    <a:lnTo>
                      <a:pt x="714638" y="8869"/>
                    </a:lnTo>
                    <a:lnTo>
                      <a:pt x="711349" y="9727"/>
                    </a:lnTo>
                    <a:lnTo>
                      <a:pt x="708488" y="9155"/>
                    </a:lnTo>
                    <a:lnTo>
                      <a:pt x="705341" y="8153"/>
                    </a:lnTo>
                    <a:lnTo>
                      <a:pt x="701908" y="6151"/>
                    </a:lnTo>
                    <a:lnTo>
                      <a:pt x="698045" y="3576"/>
                    </a:lnTo>
                    <a:lnTo>
                      <a:pt x="690607" y="1430"/>
                    </a:lnTo>
                    <a:lnTo>
                      <a:pt x="683169" y="715"/>
                    </a:lnTo>
                    <a:lnTo>
                      <a:pt x="675016" y="0"/>
                    </a:lnTo>
                    <a:lnTo>
                      <a:pt x="671011" y="1287"/>
                    </a:lnTo>
                    <a:lnTo>
                      <a:pt x="667148" y="3433"/>
                    </a:lnTo>
                    <a:lnTo>
                      <a:pt x="661427" y="7867"/>
                    </a:lnTo>
                    <a:lnTo>
                      <a:pt x="658852" y="8296"/>
                    </a:lnTo>
                    <a:lnTo>
                      <a:pt x="654704" y="8583"/>
                    </a:lnTo>
                    <a:lnTo>
                      <a:pt x="651843" y="9727"/>
                    </a:lnTo>
                    <a:lnTo>
                      <a:pt x="652415" y="11586"/>
                    </a:lnTo>
                    <a:lnTo>
                      <a:pt x="652987" y="14161"/>
                    </a:lnTo>
                    <a:lnTo>
                      <a:pt x="651986" y="16307"/>
                    </a:lnTo>
                    <a:lnTo>
                      <a:pt x="650413" y="17451"/>
                    </a:lnTo>
                    <a:lnTo>
                      <a:pt x="647981" y="18166"/>
                    </a:lnTo>
                    <a:lnTo>
                      <a:pt x="643975" y="18452"/>
                    </a:lnTo>
                    <a:lnTo>
                      <a:pt x="640686" y="18882"/>
                    </a:lnTo>
                    <a:lnTo>
                      <a:pt x="636537" y="21885"/>
                    </a:lnTo>
                    <a:lnTo>
                      <a:pt x="630244" y="22601"/>
                    </a:lnTo>
                    <a:lnTo>
                      <a:pt x="623377" y="23745"/>
                    </a:lnTo>
                    <a:lnTo>
                      <a:pt x="618514" y="25461"/>
                    </a:lnTo>
                    <a:lnTo>
                      <a:pt x="608072" y="27607"/>
                    </a:lnTo>
                    <a:lnTo>
                      <a:pt x="602064" y="28608"/>
                    </a:lnTo>
                    <a:lnTo>
                      <a:pt x="592051" y="30611"/>
                    </a:lnTo>
                    <a:lnTo>
                      <a:pt x="583898" y="30897"/>
                    </a:lnTo>
                    <a:lnTo>
                      <a:pt x="582611" y="29467"/>
                    </a:lnTo>
                    <a:lnTo>
                      <a:pt x="576317" y="32614"/>
                    </a:lnTo>
                    <a:lnTo>
                      <a:pt x="569307" y="32471"/>
                    </a:lnTo>
                    <a:lnTo>
                      <a:pt x="568020" y="33758"/>
                    </a:lnTo>
                    <a:lnTo>
                      <a:pt x="566304" y="34902"/>
                    </a:lnTo>
                    <a:lnTo>
                      <a:pt x="564444" y="35474"/>
                    </a:lnTo>
                    <a:lnTo>
                      <a:pt x="562013" y="36905"/>
                    </a:lnTo>
                    <a:lnTo>
                      <a:pt x="560582" y="40052"/>
                    </a:lnTo>
                    <a:lnTo>
                      <a:pt x="559581" y="43199"/>
                    </a:lnTo>
                    <a:lnTo>
                      <a:pt x="557435" y="44200"/>
                    </a:lnTo>
                    <a:lnTo>
                      <a:pt x="554574" y="43056"/>
                    </a:lnTo>
                    <a:lnTo>
                      <a:pt x="552572" y="41911"/>
                    </a:lnTo>
                    <a:lnTo>
                      <a:pt x="548996" y="43056"/>
                    </a:lnTo>
                    <a:lnTo>
                      <a:pt x="544132" y="43771"/>
                    </a:lnTo>
                    <a:lnTo>
                      <a:pt x="540413" y="43342"/>
                    </a:lnTo>
                    <a:lnTo>
                      <a:pt x="538553" y="42483"/>
                    </a:lnTo>
                    <a:lnTo>
                      <a:pt x="530686" y="44057"/>
                    </a:lnTo>
                    <a:lnTo>
                      <a:pt x="526538" y="45917"/>
                    </a:lnTo>
                    <a:lnTo>
                      <a:pt x="525823" y="46918"/>
                    </a:lnTo>
                    <a:lnTo>
                      <a:pt x="524822" y="47490"/>
                    </a:lnTo>
                    <a:lnTo>
                      <a:pt x="520101" y="48777"/>
                    </a:lnTo>
                    <a:lnTo>
                      <a:pt x="516239" y="48491"/>
                    </a:lnTo>
                    <a:lnTo>
                      <a:pt x="515667" y="48634"/>
                    </a:lnTo>
                    <a:lnTo>
                      <a:pt x="512091" y="49493"/>
                    </a:lnTo>
                    <a:lnTo>
                      <a:pt x="506941" y="51066"/>
                    </a:lnTo>
                    <a:lnTo>
                      <a:pt x="503222" y="51638"/>
                    </a:lnTo>
                    <a:lnTo>
                      <a:pt x="500218" y="51638"/>
                    </a:lnTo>
                    <a:lnTo>
                      <a:pt x="498215" y="52926"/>
                    </a:lnTo>
                    <a:lnTo>
                      <a:pt x="496642" y="54356"/>
                    </a:lnTo>
                    <a:lnTo>
                      <a:pt x="483339" y="55786"/>
                    </a:lnTo>
                    <a:lnTo>
                      <a:pt x="482052" y="56788"/>
                    </a:lnTo>
                    <a:lnTo>
                      <a:pt x="479334" y="58075"/>
                    </a:lnTo>
                    <a:lnTo>
                      <a:pt x="465459" y="58504"/>
                    </a:lnTo>
                    <a:lnTo>
                      <a:pt x="464315" y="59505"/>
                    </a:lnTo>
                    <a:lnTo>
                      <a:pt x="463742" y="60507"/>
                    </a:lnTo>
                    <a:lnTo>
                      <a:pt x="462026" y="60793"/>
                    </a:lnTo>
                    <a:lnTo>
                      <a:pt x="452013" y="58790"/>
                    </a:lnTo>
                    <a:lnTo>
                      <a:pt x="444003" y="56502"/>
                    </a:lnTo>
                    <a:lnTo>
                      <a:pt x="440856" y="57789"/>
                    </a:lnTo>
                    <a:lnTo>
                      <a:pt x="438281" y="60078"/>
                    </a:lnTo>
                    <a:lnTo>
                      <a:pt x="437423" y="63511"/>
                    </a:lnTo>
                    <a:lnTo>
                      <a:pt x="437423" y="66372"/>
                    </a:lnTo>
                    <a:lnTo>
                      <a:pt x="437423" y="68803"/>
                    </a:lnTo>
                    <a:lnTo>
                      <a:pt x="436278" y="70520"/>
                    </a:lnTo>
                    <a:lnTo>
                      <a:pt x="433561" y="72665"/>
                    </a:lnTo>
                    <a:lnTo>
                      <a:pt x="433417" y="74096"/>
                    </a:lnTo>
                    <a:lnTo>
                      <a:pt x="436993" y="75669"/>
                    </a:lnTo>
                    <a:lnTo>
                      <a:pt x="441571" y="76957"/>
                    </a:lnTo>
                    <a:lnTo>
                      <a:pt x="444289" y="76384"/>
                    </a:lnTo>
                    <a:lnTo>
                      <a:pt x="446577" y="75526"/>
                    </a:lnTo>
                    <a:lnTo>
                      <a:pt x="448580" y="75812"/>
                    </a:lnTo>
                    <a:lnTo>
                      <a:pt x="449868" y="76814"/>
                    </a:lnTo>
                    <a:lnTo>
                      <a:pt x="450297" y="78101"/>
                    </a:lnTo>
                    <a:lnTo>
                      <a:pt x="450010" y="78959"/>
                    </a:lnTo>
                    <a:lnTo>
                      <a:pt x="449152" y="79674"/>
                    </a:lnTo>
                    <a:lnTo>
                      <a:pt x="446148" y="80819"/>
                    </a:lnTo>
                    <a:lnTo>
                      <a:pt x="443431" y="80390"/>
                    </a:lnTo>
                    <a:lnTo>
                      <a:pt x="440999" y="81248"/>
                    </a:lnTo>
                    <a:lnTo>
                      <a:pt x="439711" y="82821"/>
                    </a:lnTo>
                    <a:lnTo>
                      <a:pt x="438996" y="85682"/>
                    </a:lnTo>
                    <a:lnTo>
                      <a:pt x="440140" y="87685"/>
                    </a:lnTo>
                    <a:lnTo>
                      <a:pt x="443574" y="88114"/>
                    </a:lnTo>
                    <a:lnTo>
                      <a:pt x="447436" y="89544"/>
                    </a:lnTo>
                    <a:lnTo>
                      <a:pt x="451584" y="90260"/>
                    </a:lnTo>
                    <a:lnTo>
                      <a:pt x="454159" y="89974"/>
                    </a:lnTo>
                    <a:lnTo>
                      <a:pt x="457306" y="92262"/>
                    </a:lnTo>
                    <a:lnTo>
                      <a:pt x="464744" y="94980"/>
                    </a:lnTo>
                    <a:lnTo>
                      <a:pt x="466746" y="96983"/>
                    </a:lnTo>
                    <a:lnTo>
                      <a:pt x="466746" y="99128"/>
                    </a:lnTo>
                    <a:lnTo>
                      <a:pt x="465316" y="100702"/>
                    </a:lnTo>
                    <a:lnTo>
                      <a:pt x="463456" y="101560"/>
                    </a:lnTo>
                    <a:lnTo>
                      <a:pt x="460882" y="101131"/>
                    </a:lnTo>
                    <a:lnTo>
                      <a:pt x="455732" y="100559"/>
                    </a:lnTo>
                    <a:lnTo>
                      <a:pt x="450154" y="100129"/>
                    </a:lnTo>
                    <a:lnTo>
                      <a:pt x="446148" y="99414"/>
                    </a:lnTo>
                    <a:lnTo>
                      <a:pt x="440284" y="99700"/>
                    </a:lnTo>
                    <a:lnTo>
                      <a:pt x="435420" y="100416"/>
                    </a:lnTo>
                    <a:lnTo>
                      <a:pt x="434133" y="101989"/>
                    </a:lnTo>
                    <a:lnTo>
                      <a:pt x="432273" y="104993"/>
                    </a:lnTo>
                    <a:lnTo>
                      <a:pt x="430700" y="106709"/>
                    </a:lnTo>
                    <a:lnTo>
                      <a:pt x="427982" y="109713"/>
                    </a:lnTo>
                    <a:lnTo>
                      <a:pt x="427124" y="112574"/>
                    </a:lnTo>
                    <a:lnTo>
                      <a:pt x="428554" y="116865"/>
                    </a:lnTo>
                    <a:lnTo>
                      <a:pt x="433275" y="124017"/>
                    </a:lnTo>
                    <a:lnTo>
                      <a:pt x="433704" y="126306"/>
                    </a:lnTo>
                    <a:lnTo>
                      <a:pt x="431987" y="128595"/>
                    </a:lnTo>
                    <a:lnTo>
                      <a:pt x="428697" y="130454"/>
                    </a:lnTo>
                    <a:lnTo>
                      <a:pt x="423977" y="133744"/>
                    </a:lnTo>
                    <a:lnTo>
                      <a:pt x="418827" y="133887"/>
                    </a:lnTo>
                    <a:lnTo>
                      <a:pt x="416539" y="134746"/>
                    </a:lnTo>
                    <a:lnTo>
                      <a:pt x="410817" y="138894"/>
                    </a:lnTo>
                    <a:lnTo>
                      <a:pt x="405810" y="140896"/>
                    </a:lnTo>
                    <a:lnTo>
                      <a:pt x="404809" y="142613"/>
                    </a:lnTo>
                    <a:lnTo>
                      <a:pt x="405954" y="144329"/>
                    </a:lnTo>
                    <a:lnTo>
                      <a:pt x="412390" y="146618"/>
                    </a:lnTo>
                    <a:lnTo>
                      <a:pt x="415680" y="149050"/>
                    </a:lnTo>
                    <a:lnTo>
                      <a:pt x="416682" y="151768"/>
                    </a:lnTo>
                    <a:lnTo>
                      <a:pt x="418112" y="153913"/>
                    </a:lnTo>
                    <a:lnTo>
                      <a:pt x="423118" y="155344"/>
                    </a:lnTo>
                    <a:lnTo>
                      <a:pt x="433417" y="158491"/>
                    </a:lnTo>
                    <a:lnTo>
                      <a:pt x="433990" y="158777"/>
                    </a:lnTo>
                    <a:lnTo>
                      <a:pt x="434705" y="160207"/>
                    </a:lnTo>
                    <a:lnTo>
                      <a:pt x="445290" y="162210"/>
                    </a:lnTo>
                    <a:lnTo>
                      <a:pt x="446721" y="163354"/>
                    </a:lnTo>
                    <a:lnTo>
                      <a:pt x="451012" y="166930"/>
                    </a:lnTo>
                    <a:lnTo>
                      <a:pt x="451870" y="170792"/>
                    </a:lnTo>
                    <a:lnTo>
                      <a:pt x="449724" y="174511"/>
                    </a:lnTo>
                    <a:lnTo>
                      <a:pt x="448294" y="180376"/>
                    </a:lnTo>
                    <a:lnTo>
                      <a:pt x="446005" y="185526"/>
                    </a:lnTo>
                    <a:lnTo>
                      <a:pt x="441142" y="188959"/>
                    </a:lnTo>
                    <a:lnTo>
                      <a:pt x="432559" y="192106"/>
                    </a:lnTo>
                    <a:lnTo>
                      <a:pt x="423405" y="193393"/>
                    </a:lnTo>
                    <a:lnTo>
                      <a:pt x="419542" y="193107"/>
                    </a:lnTo>
                    <a:lnTo>
                      <a:pt x="416968" y="192678"/>
                    </a:lnTo>
                    <a:lnTo>
                      <a:pt x="412819" y="191676"/>
                    </a:lnTo>
                    <a:lnTo>
                      <a:pt x="409816" y="189102"/>
                    </a:lnTo>
                    <a:lnTo>
                      <a:pt x="407527" y="186527"/>
                    </a:lnTo>
                    <a:lnTo>
                      <a:pt x="405954" y="185955"/>
                    </a:lnTo>
                    <a:lnTo>
                      <a:pt x="404380" y="186384"/>
                    </a:lnTo>
                    <a:lnTo>
                      <a:pt x="402807" y="187957"/>
                    </a:lnTo>
                    <a:lnTo>
                      <a:pt x="400804" y="192249"/>
                    </a:lnTo>
                    <a:lnTo>
                      <a:pt x="398515" y="196540"/>
                    </a:lnTo>
                    <a:lnTo>
                      <a:pt x="396656" y="198113"/>
                    </a:lnTo>
                    <a:lnTo>
                      <a:pt x="389790" y="200116"/>
                    </a:lnTo>
                    <a:lnTo>
                      <a:pt x="389075" y="199401"/>
                    </a:lnTo>
                    <a:lnTo>
                      <a:pt x="389790" y="196540"/>
                    </a:lnTo>
                    <a:lnTo>
                      <a:pt x="388932" y="195682"/>
                    </a:lnTo>
                    <a:lnTo>
                      <a:pt x="387644" y="195109"/>
                    </a:lnTo>
                    <a:lnTo>
                      <a:pt x="379205" y="193965"/>
                    </a:lnTo>
                    <a:lnTo>
                      <a:pt x="376058" y="193107"/>
                    </a:lnTo>
                    <a:lnTo>
                      <a:pt x="373626" y="192821"/>
                    </a:lnTo>
                    <a:lnTo>
                      <a:pt x="370622" y="192106"/>
                    </a:lnTo>
                    <a:lnTo>
                      <a:pt x="368477" y="190389"/>
                    </a:lnTo>
                    <a:lnTo>
                      <a:pt x="363899" y="185239"/>
                    </a:lnTo>
                    <a:lnTo>
                      <a:pt x="360323" y="181091"/>
                    </a:lnTo>
                    <a:lnTo>
                      <a:pt x="354602" y="177372"/>
                    </a:lnTo>
                    <a:lnTo>
                      <a:pt x="349452" y="176657"/>
                    </a:lnTo>
                    <a:lnTo>
                      <a:pt x="349023" y="177086"/>
                    </a:lnTo>
                    <a:lnTo>
                      <a:pt x="345161" y="177229"/>
                    </a:lnTo>
                    <a:lnTo>
                      <a:pt x="338867" y="176371"/>
                    </a:lnTo>
                    <a:lnTo>
                      <a:pt x="338580" y="176514"/>
                    </a:lnTo>
                    <a:lnTo>
                      <a:pt x="336578" y="178230"/>
                    </a:lnTo>
                    <a:lnTo>
                      <a:pt x="335148" y="180805"/>
                    </a:lnTo>
                    <a:lnTo>
                      <a:pt x="333288" y="183094"/>
                    </a:lnTo>
                    <a:lnTo>
                      <a:pt x="330427" y="184238"/>
                    </a:lnTo>
                    <a:lnTo>
                      <a:pt x="326994" y="184524"/>
                    </a:lnTo>
                    <a:lnTo>
                      <a:pt x="323132" y="182236"/>
                    </a:lnTo>
                    <a:lnTo>
                      <a:pt x="319127" y="178660"/>
                    </a:lnTo>
                    <a:lnTo>
                      <a:pt x="314120" y="177515"/>
                    </a:lnTo>
                    <a:lnTo>
                      <a:pt x="309257" y="178230"/>
                    </a:lnTo>
                    <a:lnTo>
                      <a:pt x="307541" y="178803"/>
                    </a:lnTo>
                    <a:lnTo>
                      <a:pt x="302391" y="180805"/>
                    </a:lnTo>
                    <a:lnTo>
                      <a:pt x="300818" y="179804"/>
                    </a:lnTo>
                    <a:lnTo>
                      <a:pt x="298529" y="179232"/>
                    </a:lnTo>
                    <a:lnTo>
                      <a:pt x="293522" y="182522"/>
                    </a:lnTo>
                    <a:lnTo>
                      <a:pt x="288087" y="186098"/>
                    </a:lnTo>
                    <a:lnTo>
                      <a:pt x="286942" y="188816"/>
                    </a:lnTo>
                    <a:lnTo>
                      <a:pt x="285226" y="191247"/>
                    </a:lnTo>
                    <a:lnTo>
                      <a:pt x="281650" y="193679"/>
                    </a:lnTo>
                    <a:lnTo>
                      <a:pt x="277645" y="195682"/>
                    </a:lnTo>
                    <a:lnTo>
                      <a:pt x="274211" y="196397"/>
                    </a:lnTo>
                    <a:lnTo>
                      <a:pt x="269920" y="195682"/>
                    </a:lnTo>
                    <a:lnTo>
                      <a:pt x="264485" y="193107"/>
                    </a:lnTo>
                    <a:lnTo>
                      <a:pt x="259478" y="189960"/>
                    </a:lnTo>
                    <a:lnTo>
                      <a:pt x="254043" y="184953"/>
                    </a:lnTo>
                    <a:lnTo>
                      <a:pt x="249609" y="182093"/>
                    </a:lnTo>
                    <a:lnTo>
                      <a:pt x="245317" y="179804"/>
                    </a:lnTo>
                    <a:lnTo>
                      <a:pt x="242742" y="179232"/>
                    </a:lnTo>
                    <a:lnTo>
                      <a:pt x="240740" y="180090"/>
                    </a:lnTo>
                    <a:lnTo>
                      <a:pt x="239881" y="181807"/>
                    </a:lnTo>
                    <a:lnTo>
                      <a:pt x="240454" y="183237"/>
                    </a:lnTo>
                    <a:lnTo>
                      <a:pt x="241741" y="184524"/>
                    </a:lnTo>
                    <a:lnTo>
                      <a:pt x="242742" y="188386"/>
                    </a:lnTo>
                    <a:lnTo>
                      <a:pt x="243172" y="193250"/>
                    </a:lnTo>
                    <a:lnTo>
                      <a:pt x="242742" y="195968"/>
                    </a:lnTo>
                    <a:lnTo>
                      <a:pt x="241598" y="197541"/>
                    </a:lnTo>
                    <a:lnTo>
                      <a:pt x="240311" y="198113"/>
                    </a:lnTo>
                    <a:lnTo>
                      <a:pt x="239166" y="197970"/>
                    </a:lnTo>
                    <a:lnTo>
                      <a:pt x="237736" y="196254"/>
                    </a:lnTo>
                    <a:lnTo>
                      <a:pt x="236878" y="192678"/>
                    </a:lnTo>
                    <a:lnTo>
                      <a:pt x="236163" y="188386"/>
                    </a:lnTo>
                    <a:lnTo>
                      <a:pt x="232443" y="183094"/>
                    </a:lnTo>
                    <a:lnTo>
                      <a:pt x="229153" y="179804"/>
                    </a:lnTo>
                    <a:lnTo>
                      <a:pt x="227580" y="177944"/>
                    </a:lnTo>
                    <a:lnTo>
                      <a:pt x="224576" y="174940"/>
                    </a:lnTo>
                    <a:lnTo>
                      <a:pt x="222001" y="173081"/>
                    </a:lnTo>
                    <a:lnTo>
                      <a:pt x="216566" y="170935"/>
                    </a:lnTo>
                    <a:lnTo>
                      <a:pt x="213848" y="169362"/>
                    </a:lnTo>
                    <a:lnTo>
                      <a:pt x="209271" y="163497"/>
                    </a:lnTo>
                    <a:lnTo>
                      <a:pt x="206696" y="161638"/>
                    </a:lnTo>
                    <a:lnTo>
                      <a:pt x="203406" y="160064"/>
                    </a:lnTo>
                    <a:lnTo>
                      <a:pt x="200688" y="159635"/>
                    </a:lnTo>
                    <a:lnTo>
                      <a:pt x="200116" y="159921"/>
                    </a:lnTo>
                    <a:lnTo>
                      <a:pt x="194394" y="160779"/>
                    </a:lnTo>
                    <a:lnTo>
                      <a:pt x="190246" y="160636"/>
                    </a:lnTo>
                    <a:lnTo>
                      <a:pt x="187814" y="159492"/>
                    </a:lnTo>
                    <a:lnTo>
                      <a:pt x="185240" y="159349"/>
                    </a:lnTo>
                    <a:lnTo>
                      <a:pt x="185097" y="159349"/>
                    </a:lnTo>
                    <a:lnTo>
                      <a:pt x="182236" y="160064"/>
                    </a:lnTo>
                    <a:lnTo>
                      <a:pt x="181664" y="160064"/>
                    </a:lnTo>
                    <a:lnTo>
                      <a:pt x="180233" y="160064"/>
                    </a:lnTo>
                    <a:lnTo>
                      <a:pt x="177944" y="158777"/>
                    </a:lnTo>
                    <a:lnTo>
                      <a:pt x="175799" y="155487"/>
                    </a:lnTo>
                    <a:lnTo>
                      <a:pt x="173081" y="152054"/>
                    </a:lnTo>
                    <a:lnTo>
                      <a:pt x="169648" y="150909"/>
                    </a:lnTo>
                    <a:lnTo>
                      <a:pt x="163211" y="152340"/>
                    </a:lnTo>
                    <a:lnTo>
                      <a:pt x="156202" y="157060"/>
                    </a:lnTo>
                    <a:lnTo>
                      <a:pt x="151196" y="159921"/>
                    </a:lnTo>
                    <a:lnTo>
                      <a:pt x="147047" y="160064"/>
                    </a:lnTo>
                    <a:lnTo>
                      <a:pt x="144759" y="160493"/>
                    </a:lnTo>
                    <a:lnTo>
                      <a:pt x="143185" y="160350"/>
                    </a:lnTo>
                    <a:lnTo>
                      <a:pt x="141898" y="159492"/>
                    </a:lnTo>
                    <a:lnTo>
                      <a:pt x="141612" y="157775"/>
                    </a:lnTo>
                    <a:lnTo>
                      <a:pt x="141039" y="155630"/>
                    </a:lnTo>
                    <a:lnTo>
                      <a:pt x="137892" y="153484"/>
                    </a:lnTo>
                    <a:lnTo>
                      <a:pt x="133458" y="152054"/>
                    </a:lnTo>
                    <a:lnTo>
                      <a:pt x="129310" y="150480"/>
                    </a:lnTo>
                    <a:lnTo>
                      <a:pt x="126592" y="150051"/>
                    </a:lnTo>
                    <a:lnTo>
                      <a:pt x="125448" y="152197"/>
                    </a:lnTo>
                    <a:lnTo>
                      <a:pt x="122015" y="155630"/>
                    </a:lnTo>
                    <a:lnTo>
                      <a:pt x="118153" y="158920"/>
                    </a:lnTo>
                    <a:lnTo>
                      <a:pt x="113289" y="164355"/>
                    </a:lnTo>
                    <a:lnTo>
                      <a:pt x="112002" y="166215"/>
                    </a:lnTo>
                    <a:lnTo>
                      <a:pt x="110143" y="167502"/>
                    </a:lnTo>
                    <a:lnTo>
                      <a:pt x="105851" y="168933"/>
                    </a:lnTo>
                    <a:lnTo>
                      <a:pt x="100702" y="171221"/>
                    </a:lnTo>
                    <a:lnTo>
                      <a:pt x="97412" y="173796"/>
                    </a:lnTo>
                    <a:lnTo>
                      <a:pt x="92691" y="174940"/>
                    </a:lnTo>
                    <a:lnTo>
                      <a:pt x="87542" y="175656"/>
                    </a:lnTo>
                    <a:lnTo>
                      <a:pt x="85396" y="177944"/>
                    </a:lnTo>
                    <a:lnTo>
                      <a:pt x="83966" y="181663"/>
                    </a:lnTo>
                    <a:lnTo>
                      <a:pt x="82249" y="184953"/>
                    </a:lnTo>
                    <a:lnTo>
                      <a:pt x="74239" y="189960"/>
                    </a:lnTo>
                    <a:lnTo>
                      <a:pt x="69805" y="193250"/>
                    </a:lnTo>
                    <a:lnTo>
                      <a:pt x="66658" y="194966"/>
                    </a:lnTo>
                    <a:lnTo>
                      <a:pt x="64369" y="194680"/>
                    </a:lnTo>
                    <a:lnTo>
                      <a:pt x="61937" y="194108"/>
                    </a:lnTo>
                    <a:lnTo>
                      <a:pt x="61079" y="194394"/>
                    </a:lnTo>
                    <a:lnTo>
                      <a:pt x="62366" y="196826"/>
                    </a:lnTo>
                    <a:lnTo>
                      <a:pt x="63368" y="204550"/>
                    </a:lnTo>
                    <a:lnTo>
                      <a:pt x="64798" y="209557"/>
                    </a:lnTo>
                    <a:lnTo>
                      <a:pt x="65799" y="212418"/>
                    </a:lnTo>
                    <a:lnTo>
                      <a:pt x="66800" y="214706"/>
                    </a:lnTo>
                    <a:lnTo>
                      <a:pt x="67516" y="218139"/>
                    </a:lnTo>
                    <a:lnTo>
                      <a:pt x="66514" y="220142"/>
                    </a:lnTo>
                    <a:lnTo>
                      <a:pt x="64941" y="221429"/>
                    </a:lnTo>
                    <a:lnTo>
                      <a:pt x="60078" y="223575"/>
                    </a:lnTo>
                    <a:lnTo>
                      <a:pt x="55071" y="225434"/>
                    </a:lnTo>
                    <a:lnTo>
                      <a:pt x="52067" y="224290"/>
                    </a:lnTo>
                    <a:lnTo>
                      <a:pt x="48777" y="221429"/>
                    </a:lnTo>
                    <a:lnTo>
                      <a:pt x="47490" y="219999"/>
                    </a:lnTo>
                    <a:lnTo>
                      <a:pt x="43914" y="215135"/>
                    </a:lnTo>
                    <a:lnTo>
                      <a:pt x="37477" y="207697"/>
                    </a:lnTo>
                    <a:lnTo>
                      <a:pt x="33186" y="203978"/>
                    </a:lnTo>
                    <a:lnTo>
                      <a:pt x="30039" y="202548"/>
                    </a:lnTo>
                    <a:lnTo>
                      <a:pt x="27178" y="202977"/>
                    </a:lnTo>
                    <a:lnTo>
                      <a:pt x="24889" y="204693"/>
                    </a:lnTo>
                    <a:lnTo>
                      <a:pt x="23316" y="206267"/>
                    </a:lnTo>
                    <a:lnTo>
                      <a:pt x="21742" y="207983"/>
                    </a:lnTo>
                    <a:lnTo>
                      <a:pt x="20741" y="210129"/>
                    </a:lnTo>
                    <a:lnTo>
                      <a:pt x="20884" y="213133"/>
                    </a:lnTo>
                    <a:lnTo>
                      <a:pt x="20741" y="216423"/>
                    </a:lnTo>
                    <a:lnTo>
                      <a:pt x="19311" y="218711"/>
                    </a:lnTo>
                    <a:lnTo>
                      <a:pt x="15735" y="221143"/>
                    </a:lnTo>
                    <a:lnTo>
                      <a:pt x="11586" y="224576"/>
                    </a:lnTo>
                    <a:lnTo>
                      <a:pt x="8439" y="230727"/>
                    </a:lnTo>
                    <a:lnTo>
                      <a:pt x="6437" y="238308"/>
                    </a:lnTo>
                    <a:lnTo>
                      <a:pt x="5865" y="243601"/>
                    </a:lnTo>
                    <a:lnTo>
                      <a:pt x="7438" y="246032"/>
                    </a:lnTo>
                    <a:lnTo>
                      <a:pt x="10442" y="248035"/>
                    </a:lnTo>
                    <a:lnTo>
                      <a:pt x="12445" y="250038"/>
                    </a:lnTo>
                    <a:lnTo>
                      <a:pt x="12874" y="252040"/>
                    </a:lnTo>
                    <a:lnTo>
                      <a:pt x="12301" y="254043"/>
                    </a:lnTo>
                    <a:lnTo>
                      <a:pt x="10728" y="256331"/>
                    </a:lnTo>
                    <a:lnTo>
                      <a:pt x="7438" y="259049"/>
                    </a:lnTo>
                    <a:lnTo>
                      <a:pt x="2861" y="265486"/>
                    </a:lnTo>
                    <a:lnTo>
                      <a:pt x="0" y="274498"/>
                    </a:lnTo>
                    <a:lnTo>
                      <a:pt x="1573" y="280792"/>
                    </a:lnTo>
                    <a:lnTo>
                      <a:pt x="7438" y="284225"/>
                    </a:lnTo>
                    <a:lnTo>
                      <a:pt x="12015" y="285798"/>
                    </a:lnTo>
                    <a:lnTo>
                      <a:pt x="13875" y="287801"/>
                    </a:lnTo>
                    <a:lnTo>
                      <a:pt x="15448" y="291806"/>
                    </a:lnTo>
                    <a:lnTo>
                      <a:pt x="15162" y="295954"/>
                    </a:lnTo>
                    <a:lnTo>
                      <a:pt x="14590" y="298672"/>
                    </a:lnTo>
                    <a:lnTo>
                      <a:pt x="15735" y="301390"/>
                    </a:lnTo>
                    <a:lnTo>
                      <a:pt x="17880" y="304680"/>
                    </a:lnTo>
                    <a:lnTo>
                      <a:pt x="20598" y="306682"/>
                    </a:lnTo>
                    <a:lnTo>
                      <a:pt x="23459" y="305681"/>
                    </a:lnTo>
                    <a:lnTo>
                      <a:pt x="26320" y="304393"/>
                    </a:lnTo>
                    <a:lnTo>
                      <a:pt x="29896" y="304966"/>
                    </a:lnTo>
                    <a:lnTo>
                      <a:pt x="40052" y="306110"/>
                    </a:lnTo>
                    <a:lnTo>
                      <a:pt x="45344" y="306682"/>
                    </a:lnTo>
                    <a:lnTo>
                      <a:pt x="47061" y="308113"/>
                    </a:lnTo>
                    <a:lnTo>
                      <a:pt x="50351" y="312690"/>
                    </a:lnTo>
                    <a:lnTo>
                      <a:pt x="54499" y="317839"/>
                    </a:lnTo>
                    <a:lnTo>
                      <a:pt x="58647" y="322989"/>
                    </a:lnTo>
                    <a:lnTo>
                      <a:pt x="60078" y="325278"/>
                    </a:lnTo>
                    <a:lnTo>
                      <a:pt x="63511" y="331428"/>
                    </a:lnTo>
                    <a:lnTo>
                      <a:pt x="67087" y="337007"/>
                    </a:lnTo>
                    <a:lnTo>
                      <a:pt x="70949" y="343873"/>
                    </a:lnTo>
                    <a:lnTo>
                      <a:pt x="70663" y="345733"/>
                    </a:lnTo>
                    <a:lnTo>
                      <a:pt x="68660" y="346448"/>
                    </a:lnTo>
                    <a:lnTo>
                      <a:pt x="65370" y="346305"/>
                    </a:lnTo>
                    <a:lnTo>
                      <a:pt x="62938" y="345304"/>
                    </a:lnTo>
                    <a:lnTo>
                      <a:pt x="61508" y="344445"/>
                    </a:lnTo>
                    <a:lnTo>
                      <a:pt x="60221" y="344159"/>
                    </a:lnTo>
                    <a:lnTo>
                      <a:pt x="58790" y="344445"/>
                    </a:lnTo>
                    <a:lnTo>
                      <a:pt x="57646" y="345304"/>
                    </a:lnTo>
                    <a:lnTo>
                      <a:pt x="57217" y="346591"/>
                    </a:lnTo>
                    <a:lnTo>
                      <a:pt x="57360" y="348450"/>
                    </a:lnTo>
                    <a:lnTo>
                      <a:pt x="58361" y="350167"/>
                    </a:lnTo>
                    <a:lnTo>
                      <a:pt x="59648" y="351311"/>
                    </a:lnTo>
                    <a:lnTo>
                      <a:pt x="60364" y="351741"/>
                    </a:lnTo>
                    <a:lnTo>
                      <a:pt x="65370" y="353886"/>
                    </a:lnTo>
                    <a:lnTo>
                      <a:pt x="70949" y="356318"/>
                    </a:lnTo>
                    <a:lnTo>
                      <a:pt x="77815" y="359894"/>
                    </a:lnTo>
                    <a:lnTo>
                      <a:pt x="79245" y="360323"/>
                    </a:lnTo>
                    <a:lnTo>
                      <a:pt x="78387" y="358463"/>
                    </a:lnTo>
                    <a:lnTo>
                      <a:pt x="80819" y="356461"/>
                    </a:lnTo>
                    <a:lnTo>
                      <a:pt x="83107" y="357462"/>
                    </a:lnTo>
                    <a:lnTo>
                      <a:pt x="82535" y="354601"/>
                    </a:lnTo>
                    <a:lnTo>
                      <a:pt x="82678" y="353314"/>
                    </a:lnTo>
                    <a:lnTo>
                      <a:pt x="85396" y="352599"/>
                    </a:lnTo>
                    <a:lnTo>
                      <a:pt x="89830" y="352313"/>
                    </a:lnTo>
                    <a:lnTo>
                      <a:pt x="91261" y="351454"/>
                    </a:lnTo>
                    <a:lnTo>
                      <a:pt x="95123" y="351311"/>
                    </a:lnTo>
                    <a:lnTo>
                      <a:pt x="98985" y="350453"/>
                    </a:lnTo>
                    <a:lnTo>
                      <a:pt x="102418" y="349023"/>
                    </a:lnTo>
                    <a:lnTo>
                      <a:pt x="105422" y="346734"/>
                    </a:lnTo>
                    <a:lnTo>
                      <a:pt x="111573" y="343015"/>
                    </a:lnTo>
                    <a:lnTo>
                      <a:pt x="115006" y="339868"/>
                    </a:lnTo>
                    <a:lnTo>
                      <a:pt x="116579" y="339725"/>
                    </a:lnTo>
                    <a:lnTo>
                      <a:pt x="118296" y="340154"/>
                    </a:lnTo>
                    <a:lnTo>
                      <a:pt x="119869" y="339868"/>
                    </a:lnTo>
                    <a:lnTo>
                      <a:pt x="122730" y="337722"/>
                    </a:lnTo>
                    <a:lnTo>
                      <a:pt x="124304" y="337293"/>
                    </a:lnTo>
                    <a:lnTo>
                      <a:pt x="130025" y="333860"/>
                    </a:lnTo>
                    <a:lnTo>
                      <a:pt x="137750" y="331285"/>
                    </a:lnTo>
                    <a:lnTo>
                      <a:pt x="141182" y="331715"/>
                    </a:lnTo>
                    <a:lnTo>
                      <a:pt x="150909" y="334289"/>
                    </a:lnTo>
                    <a:lnTo>
                      <a:pt x="151911" y="334719"/>
                    </a:lnTo>
                    <a:lnTo>
                      <a:pt x="154772" y="337866"/>
                    </a:lnTo>
                    <a:lnTo>
                      <a:pt x="160779" y="339296"/>
                    </a:lnTo>
                    <a:lnTo>
                      <a:pt x="162782" y="339010"/>
                    </a:lnTo>
                    <a:lnTo>
                      <a:pt x="165071" y="341442"/>
                    </a:lnTo>
                    <a:lnTo>
                      <a:pt x="166644" y="341871"/>
                    </a:lnTo>
                    <a:lnTo>
                      <a:pt x="168218" y="341442"/>
                    </a:lnTo>
                    <a:lnTo>
                      <a:pt x="172795" y="339296"/>
                    </a:lnTo>
                    <a:lnTo>
                      <a:pt x="174082" y="338295"/>
                    </a:lnTo>
                    <a:lnTo>
                      <a:pt x="175083" y="336721"/>
                    </a:lnTo>
                    <a:lnTo>
                      <a:pt x="176943" y="335720"/>
                    </a:lnTo>
                    <a:lnTo>
                      <a:pt x="182808" y="337007"/>
                    </a:lnTo>
                    <a:lnTo>
                      <a:pt x="189960" y="337150"/>
                    </a:lnTo>
                    <a:lnTo>
                      <a:pt x="193536" y="339439"/>
                    </a:lnTo>
                    <a:lnTo>
                      <a:pt x="194537" y="340869"/>
                    </a:lnTo>
                    <a:lnTo>
                      <a:pt x="196540" y="345161"/>
                    </a:lnTo>
                    <a:lnTo>
                      <a:pt x="197541" y="347878"/>
                    </a:lnTo>
                    <a:lnTo>
                      <a:pt x="196397" y="350167"/>
                    </a:lnTo>
                    <a:lnTo>
                      <a:pt x="194823" y="352456"/>
                    </a:lnTo>
                    <a:lnTo>
                      <a:pt x="194394" y="355173"/>
                    </a:lnTo>
                    <a:lnTo>
                      <a:pt x="195825" y="357462"/>
                    </a:lnTo>
                    <a:lnTo>
                      <a:pt x="196683" y="365902"/>
                    </a:lnTo>
                    <a:lnTo>
                      <a:pt x="193822" y="374341"/>
                    </a:lnTo>
                    <a:lnTo>
                      <a:pt x="189102" y="381350"/>
                    </a:lnTo>
                    <a:lnTo>
                      <a:pt x="185669" y="389075"/>
                    </a:lnTo>
                    <a:lnTo>
                      <a:pt x="187528" y="391935"/>
                    </a:lnTo>
                    <a:lnTo>
                      <a:pt x="194966" y="395225"/>
                    </a:lnTo>
                    <a:lnTo>
                      <a:pt x="198399" y="398086"/>
                    </a:lnTo>
                    <a:lnTo>
                      <a:pt x="194680" y="398944"/>
                    </a:lnTo>
                    <a:lnTo>
                      <a:pt x="189531" y="398515"/>
                    </a:lnTo>
                    <a:lnTo>
                      <a:pt x="185382" y="397657"/>
                    </a:lnTo>
                    <a:lnTo>
                      <a:pt x="178088" y="395654"/>
                    </a:lnTo>
                    <a:lnTo>
                      <a:pt x="174941" y="395368"/>
                    </a:lnTo>
                    <a:lnTo>
                      <a:pt x="163497" y="395941"/>
                    </a:lnTo>
                    <a:lnTo>
                      <a:pt x="153913" y="395511"/>
                    </a:lnTo>
                    <a:lnTo>
                      <a:pt x="148049" y="397657"/>
                    </a:lnTo>
                    <a:lnTo>
                      <a:pt x="144329" y="397085"/>
                    </a:lnTo>
                    <a:lnTo>
                      <a:pt x="141898" y="399946"/>
                    </a:lnTo>
                    <a:lnTo>
                      <a:pt x="140753" y="401805"/>
                    </a:lnTo>
                    <a:lnTo>
                      <a:pt x="139466" y="405811"/>
                    </a:lnTo>
                    <a:lnTo>
                      <a:pt x="136605" y="408814"/>
                    </a:lnTo>
                    <a:lnTo>
                      <a:pt x="133172" y="411103"/>
                    </a:lnTo>
                    <a:lnTo>
                      <a:pt x="132171" y="413249"/>
                    </a:lnTo>
                    <a:lnTo>
                      <a:pt x="132457" y="415823"/>
                    </a:lnTo>
                    <a:lnTo>
                      <a:pt x="133601" y="417397"/>
                    </a:lnTo>
                    <a:lnTo>
                      <a:pt x="138465" y="421259"/>
                    </a:lnTo>
                    <a:lnTo>
                      <a:pt x="141182" y="424549"/>
                    </a:lnTo>
                    <a:lnTo>
                      <a:pt x="142899" y="425264"/>
                    </a:lnTo>
                    <a:lnTo>
                      <a:pt x="144902" y="425121"/>
                    </a:lnTo>
                    <a:lnTo>
                      <a:pt x="146761" y="425979"/>
                    </a:lnTo>
                    <a:lnTo>
                      <a:pt x="148335" y="427696"/>
                    </a:lnTo>
                    <a:lnTo>
                      <a:pt x="143328" y="427267"/>
                    </a:lnTo>
                    <a:lnTo>
                      <a:pt x="141326" y="427553"/>
                    </a:lnTo>
                    <a:lnTo>
                      <a:pt x="137321" y="428697"/>
                    </a:lnTo>
                    <a:lnTo>
                      <a:pt x="135318" y="428411"/>
                    </a:lnTo>
                    <a:lnTo>
                      <a:pt x="133458" y="427553"/>
                    </a:lnTo>
                    <a:lnTo>
                      <a:pt x="127736" y="423834"/>
                    </a:lnTo>
                    <a:lnTo>
                      <a:pt x="121443" y="423691"/>
                    </a:lnTo>
                    <a:lnTo>
                      <a:pt x="114148" y="423977"/>
                    </a:lnTo>
                    <a:lnTo>
                      <a:pt x="110714" y="425550"/>
                    </a:lnTo>
                    <a:lnTo>
                      <a:pt x="109713" y="427553"/>
                    </a:lnTo>
                    <a:lnTo>
                      <a:pt x="109427" y="429984"/>
                    </a:lnTo>
                    <a:lnTo>
                      <a:pt x="109427" y="431987"/>
                    </a:lnTo>
                    <a:lnTo>
                      <a:pt x="110143" y="433847"/>
                    </a:lnTo>
                    <a:lnTo>
                      <a:pt x="111859" y="434991"/>
                    </a:lnTo>
                    <a:lnTo>
                      <a:pt x="116150" y="436135"/>
                    </a:lnTo>
                    <a:lnTo>
                      <a:pt x="122587" y="437280"/>
                    </a:lnTo>
                    <a:lnTo>
                      <a:pt x="125591" y="438710"/>
                    </a:lnTo>
                    <a:lnTo>
                      <a:pt x="127021" y="439998"/>
                    </a:lnTo>
                    <a:lnTo>
                      <a:pt x="130311" y="448580"/>
                    </a:lnTo>
                    <a:lnTo>
                      <a:pt x="134030" y="456304"/>
                    </a:lnTo>
                    <a:lnTo>
                      <a:pt x="136319" y="460023"/>
                    </a:lnTo>
                    <a:lnTo>
                      <a:pt x="139323" y="462598"/>
                    </a:lnTo>
                    <a:lnTo>
                      <a:pt x="140324" y="464172"/>
                    </a:lnTo>
                    <a:lnTo>
                      <a:pt x="141182" y="466031"/>
                    </a:lnTo>
                    <a:lnTo>
                      <a:pt x="141612" y="468320"/>
                    </a:lnTo>
                    <a:lnTo>
                      <a:pt x="141612" y="470752"/>
                    </a:lnTo>
                    <a:lnTo>
                      <a:pt x="141039" y="475329"/>
                    </a:lnTo>
                    <a:lnTo>
                      <a:pt x="141182" y="477332"/>
                    </a:lnTo>
                    <a:lnTo>
                      <a:pt x="142756" y="477617"/>
                    </a:lnTo>
                    <a:lnTo>
                      <a:pt x="147762" y="477475"/>
                    </a:lnTo>
                    <a:lnTo>
                      <a:pt x="150909" y="477904"/>
                    </a:lnTo>
                    <a:lnTo>
                      <a:pt x="153484" y="479906"/>
                    </a:lnTo>
                    <a:lnTo>
                      <a:pt x="156059" y="483482"/>
                    </a:lnTo>
                    <a:lnTo>
                      <a:pt x="156774" y="485342"/>
                    </a:lnTo>
                    <a:lnTo>
                      <a:pt x="157775" y="486915"/>
                    </a:lnTo>
                    <a:lnTo>
                      <a:pt x="159349" y="488346"/>
                    </a:lnTo>
                    <a:lnTo>
                      <a:pt x="161208" y="489061"/>
                    </a:lnTo>
                    <a:lnTo>
                      <a:pt x="162925" y="488632"/>
                    </a:lnTo>
                    <a:lnTo>
                      <a:pt x="164642" y="487917"/>
                    </a:lnTo>
                    <a:lnTo>
                      <a:pt x="167931" y="488346"/>
                    </a:lnTo>
                    <a:lnTo>
                      <a:pt x="170649" y="490921"/>
                    </a:lnTo>
                    <a:lnTo>
                      <a:pt x="172223" y="490348"/>
                    </a:lnTo>
                    <a:lnTo>
                      <a:pt x="175513" y="490062"/>
                    </a:lnTo>
                    <a:lnTo>
                      <a:pt x="177372" y="490205"/>
                    </a:lnTo>
                    <a:lnTo>
                      <a:pt x="179089" y="490777"/>
                    </a:lnTo>
                    <a:lnTo>
                      <a:pt x="180519" y="492494"/>
                    </a:lnTo>
                    <a:lnTo>
                      <a:pt x="181806" y="499932"/>
                    </a:lnTo>
                    <a:lnTo>
                      <a:pt x="181234" y="504509"/>
                    </a:lnTo>
                    <a:lnTo>
                      <a:pt x="179804" y="508086"/>
                    </a:lnTo>
                    <a:lnTo>
                      <a:pt x="178088" y="511519"/>
                    </a:lnTo>
                    <a:lnTo>
                      <a:pt x="176371" y="516525"/>
                    </a:lnTo>
                    <a:lnTo>
                      <a:pt x="176228" y="518385"/>
                    </a:lnTo>
                    <a:lnTo>
                      <a:pt x="176514" y="524249"/>
                    </a:lnTo>
                    <a:lnTo>
                      <a:pt x="177372" y="528111"/>
                    </a:lnTo>
                    <a:lnTo>
                      <a:pt x="183523" y="522247"/>
                    </a:lnTo>
                    <a:lnTo>
                      <a:pt x="188816" y="518098"/>
                    </a:lnTo>
                    <a:lnTo>
                      <a:pt x="193107" y="515524"/>
                    </a:lnTo>
                    <a:lnTo>
                      <a:pt x="194394" y="514951"/>
                    </a:lnTo>
                    <a:lnTo>
                      <a:pt x="200259" y="512806"/>
                    </a:lnTo>
                    <a:lnTo>
                      <a:pt x="207840" y="510946"/>
                    </a:lnTo>
                    <a:lnTo>
                      <a:pt x="213419" y="509516"/>
                    </a:lnTo>
                    <a:lnTo>
                      <a:pt x="220714" y="508372"/>
                    </a:lnTo>
                    <a:lnTo>
                      <a:pt x="223146" y="508086"/>
                    </a:lnTo>
                    <a:lnTo>
                      <a:pt x="226579" y="508086"/>
                    </a:lnTo>
                    <a:lnTo>
                      <a:pt x="229440" y="509230"/>
                    </a:lnTo>
                    <a:lnTo>
                      <a:pt x="231156" y="510088"/>
                    </a:lnTo>
                    <a:lnTo>
                      <a:pt x="237164" y="513664"/>
                    </a:lnTo>
                    <a:lnTo>
                      <a:pt x="243315" y="517383"/>
                    </a:lnTo>
                    <a:lnTo>
                      <a:pt x="248607" y="521532"/>
                    </a:lnTo>
                    <a:lnTo>
                      <a:pt x="250181" y="523248"/>
                    </a:lnTo>
                    <a:lnTo>
                      <a:pt x="251039" y="525251"/>
                    </a:lnTo>
                    <a:lnTo>
                      <a:pt x="251611" y="527253"/>
                    </a:lnTo>
                    <a:lnTo>
                      <a:pt x="256188" y="533404"/>
                    </a:lnTo>
                    <a:lnTo>
                      <a:pt x="258048" y="536265"/>
                    </a:lnTo>
                    <a:lnTo>
                      <a:pt x="260623" y="539984"/>
                    </a:lnTo>
                    <a:lnTo>
                      <a:pt x="262768" y="541843"/>
                    </a:lnTo>
                    <a:lnTo>
                      <a:pt x="264914" y="543989"/>
                    </a:lnTo>
                    <a:lnTo>
                      <a:pt x="266344" y="545849"/>
                    </a:lnTo>
                    <a:lnTo>
                      <a:pt x="267918" y="546707"/>
                    </a:lnTo>
                    <a:lnTo>
                      <a:pt x="269634" y="546993"/>
                    </a:lnTo>
                    <a:lnTo>
                      <a:pt x="273640" y="546421"/>
                    </a:lnTo>
                    <a:lnTo>
                      <a:pt x="278503" y="545277"/>
                    </a:lnTo>
                    <a:lnTo>
                      <a:pt x="281364" y="544847"/>
                    </a:lnTo>
                    <a:lnTo>
                      <a:pt x="282651" y="544847"/>
                    </a:lnTo>
                    <a:lnTo>
                      <a:pt x="282651" y="536551"/>
                    </a:lnTo>
                    <a:lnTo>
                      <a:pt x="282651" y="528255"/>
                    </a:lnTo>
                    <a:lnTo>
                      <a:pt x="282651" y="519958"/>
                    </a:lnTo>
                    <a:lnTo>
                      <a:pt x="282651" y="511662"/>
                    </a:lnTo>
                    <a:lnTo>
                      <a:pt x="282651" y="503365"/>
                    </a:lnTo>
                    <a:lnTo>
                      <a:pt x="282651" y="495069"/>
                    </a:lnTo>
                    <a:lnTo>
                      <a:pt x="282651" y="486772"/>
                    </a:lnTo>
                    <a:lnTo>
                      <a:pt x="282651" y="478333"/>
                    </a:lnTo>
                    <a:lnTo>
                      <a:pt x="282651" y="469893"/>
                    </a:lnTo>
                    <a:lnTo>
                      <a:pt x="282651" y="461454"/>
                    </a:lnTo>
                    <a:lnTo>
                      <a:pt x="282651" y="453014"/>
                    </a:lnTo>
                    <a:lnTo>
                      <a:pt x="282651" y="444575"/>
                    </a:lnTo>
                    <a:lnTo>
                      <a:pt x="282651" y="436135"/>
                    </a:lnTo>
                    <a:lnTo>
                      <a:pt x="282651" y="427696"/>
                    </a:lnTo>
                    <a:lnTo>
                      <a:pt x="282651" y="419113"/>
                    </a:lnTo>
                    <a:lnTo>
                      <a:pt x="282651" y="410531"/>
                    </a:lnTo>
                    <a:lnTo>
                      <a:pt x="286370" y="409530"/>
                    </a:lnTo>
                    <a:lnTo>
                      <a:pt x="291091" y="408242"/>
                    </a:lnTo>
                    <a:lnTo>
                      <a:pt x="295668" y="406955"/>
                    </a:lnTo>
                    <a:lnTo>
                      <a:pt x="301103" y="405381"/>
                    </a:lnTo>
                    <a:lnTo>
                      <a:pt x="307255" y="403665"/>
                    </a:lnTo>
                    <a:lnTo>
                      <a:pt x="312547" y="402234"/>
                    </a:lnTo>
                    <a:lnTo>
                      <a:pt x="318841" y="400518"/>
                    </a:lnTo>
                    <a:lnTo>
                      <a:pt x="323561" y="399230"/>
                    </a:lnTo>
                    <a:lnTo>
                      <a:pt x="327995" y="397943"/>
                    </a:lnTo>
                    <a:lnTo>
                      <a:pt x="333717" y="396513"/>
                    </a:lnTo>
                    <a:lnTo>
                      <a:pt x="342586" y="394224"/>
                    </a:lnTo>
                    <a:lnTo>
                      <a:pt x="347592" y="392937"/>
                    </a:lnTo>
                    <a:lnTo>
                      <a:pt x="352599" y="391649"/>
                    </a:lnTo>
                    <a:lnTo>
                      <a:pt x="357319" y="390362"/>
                    </a:lnTo>
                    <a:lnTo>
                      <a:pt x="360466" y="389933"/>
                    </a:lnTo>
                    <a:lnTo>
                      <a:pt x="361467" y="390505"/>
                    </a:lnTo>
                    <a:lnTo>
                      <a:pt x="362040" y="388788"/>
                    </a:lnTo>
                    <a:lnTo>
                      <a:pt x="362612" y="388216"/>
                    </a:lnTo>
                    <a:lnTo>
                      <a:pt x="363470" y="383925"/>
                    </a:lnTo>
                    <a:lnTo>
                      <a:pt x="364185" y="381350"/>
                    </a:lnTo>
                    <a:lnTo>
                      <a:pt x="365330" y="378919"/>
                    </a:lnTo>
                    <a:lnTo>
                      <a:pt x="366903" y="377202"/>
                    </a:lnTo>
                    <a:lnTo>
                      <a:pt x="368763" y="376058"/>
                    </a:lnTo>
                    <a:lnTo>
                      <a:pt x="370336" y="375629"/>
                    </a:lnTo>
                    <a:lnTo>
                      <a:pt x="371624" y="375915"/>
                    </a:lnTo>
                    <a:lnTo>
                      <a:pt x="372339" y="375485"/>
                    </a:lnTo>
                    <a:lnTo>
                      <a:pt x="372625" y="374484"/>
                    </a:lnTo>
                    <a:lnTo>
                      <a:pt x="373340" y="374198"/>
                    </a:lnTo>
                    <a:lnTo>
                      <a:pt x="376201" y="374913"/>
                    </a:lnTo>
                    <a:lnTo>
                      <a:pt x="378203" y="374913"/>
                    </a:lnTo>
                    <a:lnTo>
                      <a:pt x="380063" y="374341"/>
                    </a:lnTo>
                    <a:lnTo>
                      <a:pt x="381779" y="373197"/>
                    </a:lnTo>
                    <a:lnTo>
                      <a:pt x="383067" y="373197"/>
                    </a:lnTo>
                    <a:lnTo>
                      <a:pt x="384068" y="374198"/>
                    </a:lnTo>
                    <a:lnTo>
                      <a:pt x="383782" y="375629"/>
                    </a:lnTo>
                    <a:lnTo>
                      <a:pt x="382209" y="377631"/>
                    </a:lnTo>
                    <a:lnTo>
                      <a:pt x="381350" y="379634"/>
                    </a:lnTo>
                    <a:lnTo>
                      <a:pt x="381064" y="381636"/>
                    </a:lnTo>
                    <a:lnTo>
                      <a:pt x="381779" y="383353"/>
                    </a:lnTo>
                    <a:lnTo>
                      <a:pt x="383639" y="384640"/>
                    </a:lnTo>
                    <a:lnTo>
                      <a:pt x="384640" y="384640"/>
                    </a:lnTo>
                    <a:lnTo>
                      <a:pt x="384783" y="383210"/>
                    </a:lnTo>
                    <a:lnTo>
                      <a:pt x="385355" y="382495"/>
                    </a:lnTo>
                    <a:lnTo>
                      <a:pt x="386214" y="382638"/>
                    </a:lnTo>
                    <a:lnTo>
                      <a:pt x="386643" y="383210"/>
                    </a:lnTo>
                    <a:lnTo>
                      <a:pt x="386786" y="384354"/>
                    </a:lnTo>
                    <a:lnTo>
                      <a:pt x="387644" y="384068"/>
                    </a:lnTo>
                    <a:lnTo>
                      <a:pt x="389075" y="382495"/>
                    </a:lnTo>
                    <a:lnTo>
                      <a:pt x="390505" y="381779"/>
                    </a:lnTo>
                    <a:lnTo>
                      <a:pt x="391935" y="381779"/>
                    </a:lnTo>
                    <a:lnTo>
                      <a:pt x="392794" y="380921"/>
                    </a:lnTo>
                    <a:lnTo>
                      <a:pt x="392937" y="379348"/>
                    </a:lnTo>
                    <a:lnTo>
                      <a:pt x="393795" y="376487"/>
                    </a:lnTo>
                    <a:lnTo>
                      <a:pt x="395368" y="372482"/>
                    </a:lnTo>
                    <a:lnTo>
                      <a:pt x="394510" y="368190"/>
                    </a:lnTo>
                    <a:lnTo>
                      <a:pt x="391363" y="363613"/>
                    </a:lnTo>
                    <a:lnTo>
                      <a:pt x="389933" y="361038"/>
                    </a:lnTo>
                    <a:lnTo>
                      <a:pt x="390219" y="360466"/>
                    </a:lnTo>
                    <a:lnTo>
                      <a:pt x="390791" y="360323"/>
                    </a:lnTo>
                    <a:lnTo>
                      <a:pt x="391649" y="360752"/>
                    </a:lnTo>
                    <a:lnTo>
                      <a:pt x="395368" y="360895"/>
                    </a:lnTo>
                    <a:lnTo>
                      <a:pt x="396942" y="361181"/>
                    </a:lnTo>
                    <a:lnTo>
                      <a:pt x="397800" y="361896"/>
                    </a:lnTo>
                    <a:lnTo>
                      <a:pt x="398515" y="363613"/>
                    </a:lnTo>
                    <a:lnTo>
                      <a:pt x="398944" y="366331"/>
                    </a:lnTo>
                    <a:lnTo>
                      <a:pt x="398801" y="368477"/>
                    </a:lnTo>
                    <a:lnTo>
                      <a:pt x="398086" y="369907"/>
                    </a:lnTo>
                    <a:lnTo>
                      <a:pt x="398658" y="370622"/>
                    </a:lnTo>
                    <a:lnTo>
                      <a:pt x="400375" y="370479"/>
                    </a:lnTo>
                    <a:lnTo>
                      <a:pt x="405381" y="368619"/>
                    </a:lnTo>
                    <a:lnTo>
                      <a:pt x="407670" y="368477"/>
                    </a:lnTo>
                    <a:lnTo>
                      <a:pt x="409530" y="369192"/>
                    </a:lnTo>
                    <a:lnTo>
                      <a:pt x="411675" y="369478"/>
                    </a:lnTo>
                    <a:lnTo>
                      <a:pt x="414250" y="369335"/>
                    </a:lnTo>
                    <a:lnTo>
                      <a:pt x="424120" y="370479"/>
                    </a:lnTo>
                    <a:lnTo>
                      <a:pt x="425121" y="370193"/>
                    </a:lnTo>
                    <a:lnTo>
                      <a:pt x="426408" y="369335"/>
                    </a:lnTo>
                    <a:lnTo>
                      <a:pt x="428983" y="366760"/>
                    </a:lnTo>
                    <a:lnTo>
                      <a:pt x="429412" y="365043"/>
                    </a:lnTo>
                    <a:lnTo>
                      <a:pt x="429412" y="363899"/>
                    </a:lnTo>
                    <a:lnTo>
                      <a:pt x="427267" y="359751"/>
                    </a:lnTo>
                    <a:lnTo>
                      <a:pt x="426552" y="357891"/>
                    </a:lnTo>
                    <a:lnTo>
                      <a:pt x="425979" y="357748"/>
                    </a:lnTo>
                    <a:lnTo>
                      <a:pt x="425550" y="358034"/>
                    </a:lnTo>
                    <a:lnTo>
                      <a:pt x="425121" y="358750"/>
                    </a:lnTo>
                    <a:lnTo>
                      <a:pt x="422832" y="360037"/>
                    </a:lnTo>
                    <a:lnTo>
                      <a:pt x="422117" y="360895"/>
                    </a:lnTo>
                    <a:lnTo>
                      <a:pt x="420973" y="361038"/>
                    </a:lnTo>
                    <a:lnTo>
                      <a:pt x="417969" y="359465"/>
                    </a:lnTo>
                    <a:lnTo>
                      <a:pt x="416395" y="357891"/>
                    </a:lnTo>
                    <a:lnTo>
                      <a:pt x="413535" y="357605"/>
                    </a:lnTo>
                    <a:lnTo>
                      <a:pt x="409672" y="358463"/>
                    </a:lnTo>
                    <a:lnTo>
                      <a:pt x="406812" y="358034"/>
                    </a:lnTo>
                    <a:lnTo>
                      <a:pt x="405095" y="356175"/>
                    </a:lnTo>
                    <a:lnTo>
                      <a:pt x="404380" y="354172"/>
                    </a:lnTo>
                    <a:lnTo>
                      <a:pt x="404666" y="352027"/>
                    </a:lnTo>
                    <a:lnTo>
                      <a:pt x="406525" y="349881"/>
                    </a:lnTo>
                    <a:lnTo>
                      <a:pt x="409959" y="347735"/>
                    </a:lnTo>
                    <a:lnTo>
                      <a:pt x="412390" y="346877"/>
                    </a:lnTo>
                    <a:lnTo>
                      <a:pt x="413821" y="347306"/>
                    </a:lnTo>
                    <a:lnTo>
                      <a:pt x="415108" y="349309"/>
                    </a:lnTo>
                    <a:lnTo>
                      <a:pt x="416253" y="352742"/>
                    </a:lnTo>
                    <a:lnTo>
                      <a:pt x="417254" y="353314"/>
                    </a:lnTo>
                    <a:lnTo>
                      <a:pt x="418112" y="350882"/>
                    </a:lnTo>
                    <a:lnTo>
                      <a:pt x="419400" y="350167"/>
                    </a:lnTo>
                    <a:lnTo>
                      <a:pt x="420973" y="351168"/>
                    </a:lnTo>
                    <a:lnTo>
                      <a:pt x="422547" y="351454"/>
                    </a:lnTo>
                    <a:lnTo>
                      <a:pt x="423977" y="351025"/>
                    </a:lnTo>
                    <a:lnTo>
                      <a:pt x="426265" y="349595"/>
                    </a:lnTo>
                    <a:lnTo>
                      <a:pt x="426265" y="347735"/>
                    </a:lnTo>
                    <a:lnTo>
                      <a:pt x="423547" y="346019"/>
                    </a:lnTo>
                    <a:lnTo>
                      <a:pt x="421974" y="344731"/>
                    </a:lnTo>
                    <a:lnTo>
                      <a:pt x="421545" y="343873"/>
                    </a:lnTo>
                    <a:lnTo>
                      <a:pt x="423118" y="343730"/>
                    </a:lnTo>
                    <a:lnTo>
                      <a:pt x="426838" y="344302"/>
                    </a:lnTo>
                    <a:lnTo>
                      <a:pt x="428411" y="346162"/>
                    </a:lnTo>
                    <a:lnTo>
                      <a:pt x="427982" y="349309"/>
                    </a:lnTo>
                    <a:lnTo>
                      <a:pt x="428411" y="351741"/>
                    </a:lnTo>
                    <a:lnTo>
                      <a:pt x="429841" y="353457"/>
                    </a:lnTo>
                    <a:lnTo>
                      <a:pt x="432559" y="354744"/>
                    </a:lnTo>
                    <a:lnTo>
                      <a:pt x="436708" y="355603"/>
                    </a:lnTo>
                    <a:lnTo>
                      <a:pt x="439569" y="355889"/>
                    </a:lnTo>
                    <a:lnTo>
                      <a:pt x="441285" y="355603"/>
                    </a:lnTo>
                    <a:lnTo>
                      <a:pt x="442429" y="356175"/>
                    </a:lnTo>
                    <a:lnTo>
                      <a:pt x="443001" y="357605"/>
                    </a:lnTo>
                    <a:lnTo>
                      <a:pt x="442572" y="359894"/>
                    </a:lnTo>
                    <a:lnTo>
                      <a:pt x="441285" y="362898"/>
                    </a:lnTo>
                    <a:lnTo>
                      <a:pt x="439854" y="364328"/>
                    </a:lnTo>
                    <a:lnTo>
                      <a:pt x="438424" y="364328"/>
                    </a:lnTo>
                    <a:lnTo>
                      <a:pt x="430843" y="367761"/>
                    </a:lnTo>
                    <a:lnTo>
                      <a:pt x="429555" y="367904"/>
                    </a:lnTo>
                    <a:lnTo>
                      <a:pt x="427839" y="369049"/>
                    </a:lnTo>
                    <a:lnTo>
                      <a:pt x="426265" y="371051"/>
                    </a:lnTo>
                    <a:lnTo>
                      <a:pt x="424120" y="372625"/>
                    </a:lnTo>
                    <a:lnTo>
                      <a:pt x="421402" y="373912"/>
                    </a:lnTo>
                    <a:lnTo>
                      <a:pt x="419400" y="375629"/>
                    </a:lnTo>
                    <a:lnTo>
                      <a:pt x="417969" y="377631"/>
                    </a:lnTo>
                    <a:lnTo>
                      <a:pt x="416824" y="378489"/>
                    </a:lnTo>
                    <a:lnTo>
                      <a:pt x="413821" y="377917"/>
                    </a:lnTo>
                    <a:lnTo>
                      <a:pt x="402378" y="375772"/>
                    </a:lnTo>
                    <a:lnTo>
                      <a:pt x="400804" y="375772"/>
                    </a:lnTo>
                    <a:lnTo>
                      <a:pt x="399803" y="376058"/>
                    </a:lnTo>
                    <a:lnTo>
                      <a:pt x="399231" y="376487"/>
                    </a:lnTo>
                    <a:lnTo>
                      <a:pt x="399373" y="377059"/>
                    </a:lnTo>
                    <a:lnTo>
                      <a:pt x="399660" y="377631"/>
                    </a:lnTo>
                    <a:lnTo>
                      <a:pt x="399660" y="378060"/>
                    </a:lnTo>
                    <a:lnTo>
                      <a:pt x="399087" y="378919"/>
                    </a:lnTo>
                    <a:lnTo>
                      <a:pt x="398944" y="380349"/>
                    </a:lnTo>
                    <a:lnTo>
                      <a:pt x="398515" y="380778"/>
                    </a:lnTo>
                    <a:lnTo>
                      <a:pt x="398086" y="381064"/>
                    </a:lnTo>
                    <a:lnTo>
                      <a:pt x="397800" y="381636"/>
                    </a:lnTo>
                    <a:lnTo>
                      <a:pt x="397371" y="383353"/>
                    </a:lnTo>
                    <a:lnTo>
                      <a:pt x="396656" y="384211"/>
                    </a:lnTo>
                    <a:lnTo>
                      <a:pt x="396370" y="385499"/>
                    </a:lnTo>
                    <a:lnTo>
                      <a:pt x="396370" y="387215"/>
                    </a:lnTo>
                    <a:lnTo>
                      <a:pt x="396656" y="388216"/>
                    </a:lnTo>
                    <a:lnTo>
                      <a:pt x="397371" y="388645"/>
                    </a:lnTo>
                    <a:lnTo>
                      <a:pt x="403093" y="388359"/>
                    </a:lnTo>
                    <a:lnTo>
                      <a:pt x="404237" y="388645"/>
                    </a:lnTo>
                    <a:lnTo>
                      <a:pt x="405381" y="390791"/>
                    </a:lnTo>
                    <a:lnTo>
                      <a:pt x="406383" y="394653"/>
                    </a:lnTo>
                    <a:lnTo>
                      <a:pt x="406669" y="398658"/>
                    </a:lnTo>
                    <a:lnTo>
                      <a:pt x="406240" y="402664"/>
                    </a:lnTo>
                    <a:lnTo>
                      <a:pt x="405954" y="415823"/>
                    </a:lnTo>
                    <a:lnTo>
                      <a:pt x="409959" y="418112"/>
                    </a:lnTo>
                    <a:lnTo>
                      <a:pt x="414107" y="420544"/>
                    </a:lnTo>
                    <a:lnTo>
                      <a:pt x="418255" y="422976"/>
                    </a:lnTo>
                    <a:lnTo>
                      <a:pt x="422403" y="425407"/>
                    </a:lnTo>
                    <a:lnTo>
                      <a:pt x="426552" y="427839"/>
                    </a:lnTo>
                    <a:lnTo>
                      <a:pt x="430700" y="430271"/>
                    </a:lnTo>
                    <a:lnTo>
                      <a:pt x="434562" y="432559"/>
                    </a:lnTo>
                    <a:lnTo>
                      <a:pt x="436278" y="434276"/>
                    </a:lnTo>
                    <a:lnTo>
                      <a:pt x="437280" y="437995"/>
                    </a:lnTo>
                    <a:lnTo>
                      <a:pt x="439139" y="440999"/>
                    </a:lnTo>
                    <a:lnTo>
                      <a:pt x="442429" y="444146"/>
                    </a:lnTo>
                    <a:lnTo>
                      <a:pt x="445862" y="447436"/>
                    </a:lnTo>
                    <a:lnTo>
                      <a:pt x="450154" y="451727"/>
                    </a:lnTo>
                    <a:lnTo>
                      <a:pt x="453157" y="454731"/>
                    </a:lnTo>
                    <a:lnTo>
                      <a:pt x="456161" y="457735"/>
                    </a:lnTo>
                    <a:lnTo>
                      <a:pt x="461168" y="462741"/>
                    </a:lnTo>
                    <a:lnTo>
                      <a:pt x="464315" y="465888"/>
                    </a:lnTo>
                    <a:lnTo>
                      <a:pt x="466746" y="466031"/>
                    </a:lnTo>
                    <a:lnTo>
                      <a:pt x="471753" y="465316"/>
                    </a:lnTo>
                    <a:lnTo>
                      <a:pt x="478476" y="464315"/>
                    </a:lnTo>
                    <a:lnTo>
                      <a:pt x="483769" y="463599"/>
                    </a:lnTo>
                    <a:lnTo>
                      <a:pt x="490205" y="462598"/>
                    </a:lnTo>
                    <a:lnTo>
                      <a:pt x="496356" y="461740"/>
                    </a:lnTo>
                    <a:lnTo>
                      <a:pt x="501220" y="461025"/>
                    </a:lnTo>
                    <a:lnTo>
                      <a:pt x="508372" y="461597"/>
                    </a:lnTo>
                    <a:lnTo>
                      <a:pt x="515524" y="462169"/>
                    </a:lnTo>
                    <a:lnTo>
                      <a:pt x="520673" y="462598"/>
                    </a:lnTo>
                    <a:lnTo>
                      <a:pt x="525680" y="463027"/>
                    </a:lnTo>
                    <a:lnTo>
                      <a:pt x="531545" y="463456"/>
                    </a:lnTo>
                    <a:lnTo>
                      <a:pt x="534834" y="463742"/>
                    </a:lnTo>
                    <a:lnTo>
                      <a:pt x="538553" y="464029"/>
                    </a:lnTo>
                    <a:lnTo>
                      <a:pt x="540127" y="463313"/>
                    </a:lnTo>
                    <a:lnTo>
                      <a:pt x="543417" y="461740"/>
                    </a:lnTo>
                    <a:lnTo>
                      <a:pt x="546564" y="460310"/>
                    </a:lnTo>
                    <a:lnTo>
                      <a:pt x="549711" y="458736"/>
                    </a:lnTo>
                    <a:lnTo>
                      <a:pt x="552572" y="458021"/>
                    </a:lnTo>
                    <a:lnTo>
                      <a:pt x="555576" y="460452"/>
                    </a:lnTo>
                    <a:lnTo>
                      <a:pt x="558007" y="463170"/>
                    </a:lnTo>
                    <a:lnTo>
                      <a:pt x="560582" y="466031"/>
                    </a:lnTo>
                    <a:lnTo>
                      <a:pt x="563586" y="468892"/>
                    </a:lnTo>
                    <a:lnTo>
                      <a:pt x="566447" y="470609"/>
                    </a:lnTo>
                    <a:lnTo>
                      <a:pt x="570309" y="472897"/>
                    </a:lnTo>
                    <a:lnTo>
                      <a:pt x="572598" y="476759"/>
                    </a:lnTo>
                    <a:lnTo>
                      <a:pt x="575601" y="481909"/>
                    </a:lnTo>
                    <a:lnTo>
                      <a:pt x="577604" y="485342"/>
                    </a:lnTo>
                    <a:lnTo>
                      <a:pt x="579606" y="488775"/>
                    </a:lnTo>
                    <a:lnTo>
                      <a:pt x="582611" y="487344"/>
                    </a:lnTo>
                    <a:lnTo>
                      <a:pt x="585758" y="485914"/>
                    </a:lnTo>
                    <a:lnTo>
                      <a:pt x="588618" y="484627"/>
                    </a:lnTo>
                    <a:lnTo>
                      <a:pt x="588332" y="488918"/>
                    </a:lnTo>
                    <a:lnTo>
                      <a:pt x="588046" y="492780"/>
                    </a:lnTo>
                    <a:lnTo>
                      <a:pt x="587617" y="498645"/>
                    </a:lnTo>
                    <a:lnTo>
                      <a:pt x="587188" y="503508"/>
                    </a:lnTo>
                    <a:lnTo>
                      <a:pt x="586187" y="509230"/>
                    </a:lnTo>
                    <a:lnTo>
                      <a:pt x="586044" y="513521"/>
                    </a:lnTo>
                    <a:lnTo>
                      <a:pt x="586044" y="517383"/>
                    </a:lnTo>
                    <a:lnTo>
                      <a:pt x="586044" y="520387"/>
                    </a:lnTo>
                    <a:lnTo>
                      <a:pt x="591622" y="520530"/>
                    </a:lnTo>
                    <a:lnTo>
                      <a:pt x="595770" y="520673"/>
                    </a:lnTo>
                    <a:lnTo>
                      <a:pt x="600920" y="520816"/>
                    </a:lnTo>
                    <a:lnTo>
                      <a:pt x="601349" y="524678"/>
                    </a:lnTo>
                    <a:lnTo>
                      <a:pt x="602064" y="529971"/>
                    </a:lnTo>
                    <a:lnTo>
                      <a:pt x="603066" y="534834"/>
                    </a:lnTo>
                    <a:lnTo>
                      <a:pt x="603924" y="538840"/>
                    </a:lnTo>
                    <a:lnTo>
                      <a:pt x="605211" y="544132"/>
                    </a:lnTo>
                    <a:lnTo>
                      <a:pt x="605926" y="546993"/>
                    </a:lnTo>
                    <a:lnTo>
                      <a:pt x="607214" y="550283"/>
                    </a:lnTo>
                    <a:lnTo>
                      <a:pt x="608358" y="551141"/>
                    </a:lnTo>
                    <a:lnTo>
                      <a:pt x="610360" y="551713"/>
                    </a:lnTo>
                    <a:lnTo>
                      <a:pt x="617083" y="551284"/>
                    </a:lnTo>
                    <a:lnTo>
                      <a:pt x="622662" y="550998"/>
                    </a:lnTo>
                    <a:lnTo>
                      <a:pt x="627097" y="550712"/>
                    </a:lnTo>
                    <a:lnTo>
                      <a:pt x="631817" y="550426"/>
                    </a:lnTo>
                    <a:lnTo>
                      <a:pt x="638111" y="549997"/>
                    </a:lnTo>
                    <a:lnTo>
                      <a:pt x="640257" y="550855"/>
                    </a:lnTo>
                    <a:lnTo>
                      <a:pt x="642116" y="550283"/>
                    </a:lnTo>
                    <a:lnTo>
                      <a:pt x="644262" y="549711"/>
                    </a:lnTo>
                    <a:lnTo>
                      <a:pt x="645978" y="552143"/>
                    </a:lnTo>
                    <a:lnTo>
                      <a:pt x="646836" y="553287"/>
                    </a:lnTo>
                    <a:lnTo>
                      <a:pt x="647981" y="554574"/>
                    </a:lnTo>
                    <a:lnTo>
                      <a:pt x="649554" y="555719"/>
                    </a:lnTo>
                    <a:lnTo>
                      <a:pt x="648839" y="558150"/>
                    </a:lnTo>
                    <a:lnTo>
                      <a:pt x="647838" y="561726"/>
                    </a:lnTo>
                    <a:lnTo>
                      <a:pt x="647551" y="563586"/>
                    </a:lnTo>
                    <a:lnTo>
                      <a:pt x="649554" y="565589"/>
                    </a:lnTo>
                    <a:lnTo>
                      <a:pt x="650985" y="566733"/>
                    </a:lnTo>
                    <a:lnTo>
                      <a:pt x="654990" y="569021"/>
                    </a:lnTo>
                    <a:lnTo>
                      <a:pt x="658709" y="570309"/>
                    </a:lnTo>
                    <a:lnTo>
                      <a:pt x="661141" y="570738"/>
                    </a:lnTo>
                    <a:lnTo>
                      <a:pt x="663429" y="570166"/>
                    </a:lnTo>
                    <a:lnTo>
                      <a:pt x="664288" y="568878"/>
                    </a:lnTo>
                    <a:lnTo>
                      <a:pt x="664144" y="567019"/>
                    </a:lnTo>
                    <a:lnTo>
                      <a:pt x="663000" y="565159"/>
                    </a:lnTo>
                    <a:lnTo>
                      <a:pt x="663143" y="562871"/>
                    </a:lnTo>
                    <a:lnTo>
                      <a:pt x="663858" y="561154"/>
                    </a:lnTo>
                    <a:lnTo>
                      <a:pt x="666290" y="558150"/>
                    </a:lnTo>
                    <a:lnTo>
                      <a:pt x="668579" y="555289"/>
                    </a:lnTo>
                    <a:lnTo>
                      <a:pt x="672012" y="552285"/>
                    </a:lnTo>
                    <a:lnTo>
                      <a:pt x="676160" y="549425"/>
                    </a:lnTo>
                    <a:lnTo>
                      <a:pt x="677876" y="547279"/>
                    </a:lnTo>
                    <a:lnTo>
                      <a:pt x="678592" y="543560"/>
                    </a:lnTo>
                    <a:lnTo>
                      <a:pt x="681310" y="541414"/>
                    </a:lnTo>
                    <a:lnTo>
                      <a:pt x="684170" y="540127"/>
                    </a:lnTo>
                    <a:lnTo>
                      <a:pt x="687746" y="538983"/>
                    </a:lnTo>
                    <a:lnTo>
                      <a:pt x="688748" y="537123"/>
                    </a:lnTo>
                    <a:lnTo>
                      <a:pt x="693754" y="533976"/>
                    </a:lnTo>
                    <a:lnTo>
                      <a:pt x="696758" y="532403"/>
                    </a:lnTo>
                    <a:lnTo>
                      <a:pt x="700477" y="531544"/>
                    </a:lnTo>
                    <a:lnTo>
                      <a:pt x="705627" y="529542"/>
                    </a:lnTo>
                    <a:lnTo>
                      <a:pt x="709775" y="527110"/>
                    </a:lnTo>
                    <a:lnTo>
                      <a:pt x="713637" y="522533"/>
                    </a:lnTo>
                    <a:lnTo>
                      <a:pt x="716784" y="519529"/>
                    </a:lnTo>
                    <a:lnTo>
                      <a:pt x="719359" y="517669"/>
                    </a:lnTo>
                    <a:lnTo>
                      <a:pt x="721504" y="517669"/>
                    </a:lnTo>
                    <a:lnTo>
                      <a:pt x="723078" y="519100"/>
                    </a:lnTo>
                    <a:lnTo>
                      <a:pt x="724365" y="519243"/>
                    </a:lnTo>
                    <a:lnTo>
                      <a:pt x="725224" y="518528"/>
                    </a:lnTo>
                    <a:lnTo>
                      <a:pt x="726654" y="516668"/>
                    </a:lnTo>
                    <a:lnTo>
                      <a:pt x="728227" y="514522"/>
                    </a:lnTo>
                    <a:lnTo>
                      <a:pt x="729658" y="513664"/>
                    </a:lnTo>
                    <a:lnTo>
                      <a:pt x="732519" y="513235"/>
                    </a:lnTo>
                    <a:lnTo>
                      <a:pt x="735093" y="511662"/>
                    </a:lnTo>
                    <a:lnTo>
                      <a:pt x="733520" y="510088"/>
                    </a:lnTo>
                    <a:lnTo>
                      <a:pt x="733520" y="508372"/>
                    </a:lnTo>
                    <a:lnTo>
                      <a:pt x="735380" y="505511"/>
                    </a:lnTo>
                    <a:lnTo>
                      <a:pt x="736810" y="504080"/>
                    </a:lnTo>
                    <a:lnTo>
                      <a:pt x="737382" y="501363"/>
                    </a:lnTo>
                    <a:lnTo>
                      <a:pt x="739528" y="499503"/>
                    </a:lnTo>
                    <a:lnTo>
                      <a:pt x="741816" y="496499"/>
                    </a:lnTo>
                    <a:lnTo>
                      <a:pt x="744534" y="494067"/>
                    </a:lnTo>
                    <a:lnTo>
                      <a:pt x="749541" y="492208"/>
                    </a:lnTo>
                    <a:lnTo>
                      <a:pt x="752258" y="492780"/>
                    </a:lnTo>
                    <a:lnTo>
                      <a:pt x="754833" y="492351"/>
                    </a:lnTo>
                    <a:lnTo>
                      <a:pt x="758838" y="490921"/>
                    </a:lnTo>
                    <a:lnTo>
                      <a:pt x="759554" y="490777"/>
                    </a:lnTo>
                    <a:lnTo>
                      <a:pt x="761270" y="490777"/>
                    </a:lnTo>
                    <a:lnTo>
                      <a:pt x="771712" y="493066"/>
                    </a:lnTo>
                    <a:lnTo>
                      <a:pt x="775145" y="493209"/>
                    </a:lnTo>
                    <a:lnTo>
                      <a:pt x="783156" y="496070"/>
                    </a:lnTo>
                    <a:lnTo>
                      <a:pt x="786875" y="496642"/>
                    </a:lnTo>
                    <a:lnTo>
                      <a:pt x="789449" y="497500"/>
                    </a:lnTo>
                    <a:lnTo>
                      <a:pt x="790594" y="498788"/>
                    </a:lnTo>
                    <a:lnTo>
                      <a:pt x="792453" y="500361"/>
                    </a:lnTo>
                    <a:lnTo>
                      <a:pt x="802609" y="501649"/>
                    </a:lnTo>
                    <a:lnTo>
                      <a:pt x="805327" y="502507"/>
                    </a:lnTo>
                    <a:lnTo>
                      <a:pt x="806328" y="503794"/>
                    </a:lnTo>
                    <a:lnTo>
                      <a:pt x="809189" y="505511"/>
                    </a:lnTo>
                    <a:lnTo>
                      <a:pt x="811621" y="505940"/>
                    </a:lnTo>
                    <a:lnTo>
                      <a:pt x="809475" y="499217"/>
                    </a:lnTo>
                    <a:lnTo>
                      <a:pt x="810333" y="495212"/>
                    </a:lnTo>
                    <a:lnTo>
                      <a:pt x="813480" y="484340"/>
                    </a:lnTo>
                    <a:lnTo>
                      <a:pt x="815197" y="482624"/>
                    </a:lnTo>
                    <a:lnTo>
                      <a:pt x="818487" y="481194"/>
                    </a:lnTo>
                    <a:lnTo>
                      <a:pt x="823494" y="479620"/>
                    </a:lnTo>
                    <a:lnTo>
                      <a:pt x="825353" y="477332"/>
                    </a:lnTo>
                    <a:lnTo>
                      <a:pt x="829501" y="477617"/>
                    </a:lnTo>
                    <a:lnTo>
                      <a:pt x="831361" y="477475"/>
                    </a:lnTo>
                    <a:lnTo>
                      <a:pt x="832648" y="477045"/>
                    </a:lnTo>
                    <a:lnTo>
                      <a:pt x="833363" y="475758"/>
                    </a:lnTo>
                    <a:lnTo>
                      <a:pt x="838084" y="478047"/>
                    </a:lnTo>
                    <a:lnTo>
                      <a:pt x="845951" y="482624"/>
                    </a:lnTo>
                    <a:lnTo>
                      <a:pt x="851816" y="485485"/>
                    </a:lnTo>
                    <a:lnTo>
                      <a:pt x="858825" y="488203"/>
                    </a:lnTo>
                    <a:lnTo>
                      <a:pt x="868409" y="490634"/>
                    </a:lnTo>
                    <a:lnTo>
                      <a:pt x="876991" y="491779"/>
                    </a:lnTo>
                    <a:lnTo>
                      <a:pt x="878421" y="491207"/>
                    </a:lnTo>
                    <a:lnTo>
                      <a:pt x="881712" y="487487"/>
                    </a:lnTo>
                    <a:lnTo>
                      <a:pt x="883285" y="487344"/>
                    </a:lnTo>
                    <a:lnTo>
                      <a:pt x="886003" y="487631"/>
                    </a:lnTo>
                    <a:lnTo>
                      <a:pt x="894585" y="487774"/>
                    </a:lnTo>
                    <a:lnTo>
                      <a:pt x="903311" y="487917"/>
                    </a:lnTo>
                    <a:lnTo>
                      <a:pt x="907459" y="487487"/>
                    </a:lnTo>
                    <a:lnTo>
                      <a:pt x="916471" y="485914"/>
                    </a:lnTo>
                    <a:lnTo>
                      <a:pt x="917758" y="485771"/>
                    </a:lnTo>
                    <a:lnTo>
                      <a:pt x="919904" y="485914"/>
                    </a:lnTo>
                    <a:lnTo>
                      <a:pt x="925339" y="488060"/>
                    </a:lnTo>
                    <a:lnTo>
                      <a:pt x="929344" y="488346"/>
                    </a:lnTo>
                    <a:lnTo>
                      <a:pt x="932062" y="488346"/>
                    </a:lnTo>
                    <a:lnTo>
                      <a:pt x="933636" y="488489"/>
                    </a:lnTo>
                    <a:lnTo>
                      <a:pt x="936926" y="488346"/>
                    </a:lnTo>
                    <a:lnTo>
                      <a:pt x="942361" y="488632"/>
                    </a:lnTo>
                    <a:lnTo>
                      <a:pt x="949084" y="490062"/>
                    </a:lnTo>
                    <a:lnTo>
                      <a:pt x="957094" y="489776"/>
                    </a:lnTo>
                    <a:lnTo>
                      <a:pt x="959670" y="489490"/>
                    </a:lnTo>
                    <a:lnTo>
                      <a:pt x="964104" y="489776"/>
                    </a:lnTo>
                    <a:lnTo>
                      <a:pt x="967680" y="491063"/>
                    </a:lnTo>
                    <a:lnTo>
                      <a:pt x="972114" y="492494"/>
                    </a:lnTo>
                    <a:lnTo>
                      <a:pt x="974975" y="493066"/>
                    </a:lnTo>
                    <a:lnTo>
                      <a:pt x="976834" y="493352"/>
                    </a:lnTo>
                    <a:lnTo>
                      <a:pt x="980267" y="493495"/>
                    </a:lnTo>
                    <a:lnTo>
                      <a:pt x="982270" y="493066"/>
                    </a:lnTo>
                    <a:lnTo>
                      <a:pt x="983415" y="493638"/>
                    </a:lnTo>
                    <a:lnTo>
                      <a:pt x="984559" y="497071"/>
                    </a:lnTo>
                    <a:lnTo>
                      <a:pt x="987419" y="499360"/>
                    </a:lnTo>
                    <a:lnTo>
                      <a:pt x="989565" y="501505"/>
                    </a:lnTo>
                    <a:lnTo>
                      <a:pt x="991425" y="503794"/>
                    </a:lnTo>
                    <a:lnTo>
                      <a:pt x="993284" y="504796"/>
                    </a:lnTo>
                    <a:lnTo>
                      <a:pt x="996574" y="504796"/>
                    </a:lnTo>
                    <a:lnTo>
                      <a:pt x="1002725" y="505511"/>
                    </a:lnTo>
                    <a:lnTo>
                      <a:pt x="1006301" y="506369"/>
                    </a:lnTo>
                    <a:lnTo>
                      <a:pt x="1010878" y="510374"/>
                    </a:lnTo>
                    <a:lnTo>
                      <a:pt x="1015027" y="514522"/>
                    </a:lnTo>
                    <a:lnTo>
                      <a:pt x="1015742" y="513950"/>
                    </a:lnTo>
                    <a:lnTo>
                      <a:pt x="1016600" y="512949"/>
                    </a:lnTo>
                    <a:lnTo>
                      <a:pt x="1016457" y="511519"/>
                    </a:lnTo>
                    <a:lnTo>
                      <a:pt x="1015027" y="506941"/>
                    </a:lnTo>
                    <a:lnTo>
                      <a:pt x="1014169" y="502650"/>
                    </a:lnTo>
                    <a:lnTo>
                      <a:pt x="1013596" y="498788"/>
                    </a:lnTo>
                    <a:lnTo>
                      <a:pt x="1013739" y="497357"/>
                    </a:lnTo>
                    <a:lnTo>
                      <a:pt x="1014884" y="494783"/>
                    </a:lnTo>
                    <a:lnTo>
                      <a:pt x="1016314" y="492494"/>
                    </a:lnTo>
                    <a:lnTo>
                      <a:pt x="1021607" y="490348"/>
                    </a:lnTo>
                    <a:lnTo>
                      <a:pt x="1025039" y="489633"/>
                    </a:lnTo>
                    <a:lnTo>
                      <a:pt x="1025183" y="488203"/>
                    </a:lnTo>
                    <a:lnTo>
                      <a:pt x="1022322" y="487344"/>
                    </a:lnTo>
                    <a:lnTo>
                      <a:pt x="1020320" y="485914"/>
                    </a:lnTo>
                    <a:lnTo>
                      <a:pt x="1019890" y="485056"/>
                    </a:lnTo>
                    <a:lnTo>
                      <a:pt x="1020033" y="484198"/>
                    </a:lnTo>
                    <a:lnTo>
                      <a:pt x="1020463" y="483339"/>
                    </a:lnTo>
                    <a:lnTo>
                      <a:pt x="1024039" y="481766"/>
                    </a:lnTo>
                    <a:lnTo>
                      <a:pt x="1027329" y="480192"/>
                    </a:lnTo>
                    <a:lnTo>
                      <a:pt x="1031333" y="481194"/>
                    </a:lnTo>
                    <a:lnTo>
                      <a:pt x="1032191" y="480621"/>
                    </a:lnTo>
                    <a:lnTo>
                      <a:pt x="1032478" y="479048"/>
                    </a:lnTo>
                    <a:lnTo>
                      <a:pt x="1031620" y="477475"/>
                    </a:lnTo>
                    <a:lnTo>
                      <a:pt x="1030761" y="474900"/>
                    </a:lnTo>
                    <a:lnTo>
                      <a:pt x="1028902" y="473612"/>
                    </a:lnTo>
                    <a:lnTo>
                      <a:pt x="1028902" y="472039"/>
                    </a:lnTo>
                    <a:lnTo>
                      <a:pt x="1030046" y="469321"/>
                    </a:lnTo>
                    <a:lnTo>
                      <a:pt x="1028473" y="464315"/>
                    </a:lnTo>
                    <a:lnTo>
                      <a:pt x="1026756" y="459880"/>
                    </a:lnTo>
                    <a:lnTo>
                      <a:pt x="1023752" y="452299"/>
                    </a:lnTo>
                    <a:lnTo>
                      <a:pt x="1021750" y="450153"/>
                    </a:lnTo>
                    <a:lnTo>
                      <a:pt x="1020605" y="446577"/>
                    </a:lnTo>
                    <a:lnTo>
                      <a:pt x="1019318" y="444718"/>
                    </a:lnTo>
                    <a:lnTo>
                      <a:pt x="1019461" y="442000"/>
                    </a:lnTo>
                    <a:lnTo>
                      <a:pt x="1019604" y="440141"/>
                    </a:lnTo>
                    <a:lnTo>
                      <a:pt x="1019318" y="436278"/>
                    </a:lnTo>
                    <a:lnTo>
                      <a:pt x="1018745" y="432130"/>
                    </a:lnTo>
                    <a:lnTo>
                      <a:pt x="1019318" y="427982"/>
                    </a:lnTo>
                    <a:lnTo>
                      <a:pt x="1020463" y="425264"/>
                    </a:lnTo>
                    <a:lnTo>
                      <a:pt x="1020176" y="424263"/>
                    </a:lnTo>
                    <a:lnTo>
                      <a:pt x="1020748" y="423405"/>
                    </a:lnTo>
                    <a:lnTo>
                      <a:pt x="1022465" y="423118"/>
                    </a:lnTo>
                    <a:lnTo>
                      <a:pt x="1023180" y="421974"/>
                    </a:lnTo>
                    <a:lnTo>
                      <a:pt x="1022465" y="420830"/>
                    </a:lnTo>
                    <a:lnTo>
                      <a:pt x="1019604" y="419972"/>
                    </a:lnTo>
                    <a:lnTo>
                      <a:pt x="1016457" y="418541"/>
                    </a:lnTo>
                    <a:lnTo>
                      <a:pt x="1012595" y="418684"/>
                    </a:lnTo>
                    <a:lnTo>
                      <a:pt x="1008590" y="418970"/>
                    </a:lnTo>
                    <a:lnTo>
                      <a:pt x="1006587" y="417969"/>
                    </a:lnTo>
                    <a:lnTo>
                      <a:pt x="1004871" y="416682"/>
                    </a:lnTo>
                    <a:lnTo>
                      <a:pt x="1004728" y="415823"/>
                    </a:lnTo>
                    <a:lnTo>
                      <a:pt x="1007159" y="413535"/>
                    </a:lnTo>
                    <a:lnTo>
                      <a:pt x="1010450" y="411246"/>
                    </a:lnTo>
                    <a:lnTo>
                      <a:pt x="1015599" y="410245"/>
                    </a:lnTo>
                    <a:lnTo>
                      <a:pt x="1021178" y="408671"/>
                    </a:lnTo>
                    <a:lnTo>
                      <a:pt x="1024039" y="407527"/>
                    </a:lnTo>
                    <a:lnTo>
                      <a:pt x="1027900" y="406669"/>
                    </a:lnTo>
                    <a:lnTo>
                      <a:pt x="1032335" y="406383"/>
                    </a:lnTo>
                    <a:lnTo>
                      <a:pt x="1034481" y="406669"/>
                    </a:lnTo>
                    <a:lnTo>
                      <a:pt x="1040059" y="405238"/>
                    </a:lnTo>
                    <a:lnTo>
                      <a:pt x="1048928" y="402377"/>
                    </a:lnTo>
                    <a:lnTo>
                      <a:pt x="1056938" y="399946"/>
                    </a:lnTo>
                    <a:lnTo>
                      <a:pt x="1059656" y="398515"/>
                    </a:lnTo>
                    <a:lnTo>
                      <a:pt x="1061658" y="399946"/>
                    </a:lnTo>
                    <a:lnTo>
                      <a:pt x="1062660" y="403093"/>
                    </a:lnTo>
                    <a:lnTo>
                      <a:pt x="1064949" y="404666"/>
                    </a:lnTo>
                    <a:lnTo>
                      <a:pt x="1067237" y="405524"/>
                    </a:lnTo>
                    <a:lnTo>
                      <a:pt x="1068525" y="405524"/>
                    </a:lnTo>
                    <a:lnTo>
                      <a:pt x="1072529" y="404237"/>
                    </a:lnTo>
                    <a:lnTo>
                      <a:pt x="1076821" y="403379"/>
                    </a:lnTo>
                    <a:lnTo>
                      <a:pt x="1078538" y="403808"/>
                    </a:lnTo>
                    <a:lnTo>
                      <a:pt x="1080683" y="405381"/>
                    </a:lnTo>
                    <a:lnTo>
                      <a:pt x="1083114" y="406812"/>
                    </a:lnTo>
                    <a:lnTo>
                      <a:pt x="1084402" y="406669"/>
                    </a:lnTo>
                    <a:lnTo>
                      <a:pt x="1085547" y="405524"/>
                    </a:lnTo>
                    <a:lnTo>
                      <a:pt x="1086691" y="403236"/>
                    </a:lnTo>
                    <a:lnTo>
                      <a:pt x="1087406" y="400375"/>
                    </a:lnTo>
                    <a:lnTo>
                      <a:pt x="1087549" y="397371"/>
                    </a:lnTo>
                    <a:lnTo>
                      <a:pt x="1087120" y="395511"/>
                    </a:lnTo>
                    <a:lnTo>
                      <a:pt x="1086262" y="394796"/>
                    </a:lnTo>
                    <a:lnTo>
                      <a:pt x="1082256" y="393652"/>
                    </a:lnTo>
                    <a:lnTo>
                      <a:pt x="1078538" y="391792"/>
                    </a:lnTo>
                    <a:lnTo>
                      <a:pt x="1078108" y="390219"/>
                    </a:lnTo>
                    <a:lnTo>
                      <a:pt x="1078252" y="389075"/>
                    </a:lnTo>
                    <a:lnTo>
                      <a:pt x="1079253" y="386214"/>
                    </a:lnTo>
                    <a:lnTo>
                      <a:pt x="1081684" y="380921"/>
                    </a:lnTo>
                    <a:lnTo>
                      <a:pt x="1084116" y="373626"/>
                    </a:lnTo>
                    <a:lnTo>
                      <a:pt x="1085404" y="367904"/>
                    </a:lnTo>
                    <a:lnTo>
                      <a:pt x="1089552" y="359322"/>
                    </a:lnTo>
                    <a:lnTo>
                      <a:pt x="1092842" y="350310"/>
                    </a:lnTo>
                    <a:lnTo>
                      <a:pt x="1098135" y="337293"/>
                    </a:lnTo>
                    <a:lnTo>
                      <a:pt x="1098993" y="334719"/>
                    </a:lnTo>
                    <a:lnTo>
                      <a:pt x="1099421" y="330570"/>
                    </a:lnTo>
                    <a:lnTo>
                      <a:pt x="1099708" y="328854"/>
                    </a:lnTo>
                    <a:lnTo>
                      <a:pt x="1101567" y="327996"/>
                    </a:lnTo>
                    <a:lnTo>
                      <a:pt x="1104714" y="328854"/>
                    </a:lnTo>
                    <a:lnTo>
                      <a:pt x="1112296" y="331858"/>
                    </a:lnTo>
                    <a:lnTo>
                      <a:pt x="1118017" y="334289"/>
                    </a:lnTo>
                    <a:lnTo>
                      <a:pt x="1120449" y="335148"/>
                    </a:lnTo>
                    <a:lnTo>
                      <a:pt x="1124025" y="336006"/>
                    </a:lnTo>
                    <a:lnTo>
                      <a:pt x="1129603" y="337007"/>
                    </a:lnTo>
                    <a:lnTo>
                      <a:pt x="1132751" y="336721"/>
                    </a:lnTo>
                    <a:lnTo>
                      <a:pt x="1135612" y="336149"/>
                    </a:lnTo>
                    <a:lnTo>
                      <a:pt x="1139331" y="336149"/>
                    </a:lnTo>
                    <a:lnTo>
                      <a:pt x="1145195" y="336864"/>
                    </a:lnTo>
                    <a:lnTo>
                      <a:pt x="1147055" y="336864"/>
                    </a:lnTo>
                    <a:lnTo>
                      <a:pt x="1149343" y="337007"/>
                    </a:lnTo>
                    <a:lnTo>
                      <a:pt x="1150917" y="338295"/>
                    </a:lnTo>
                    <a:lnTo>
                      <a:pt x="1151775" y="341155"/>
                    </a:lnTo>
                    <a:lnTo>
                      <a:pt x="1152919" y="342443"/>
                    </a:lnTo>
                    <a:lnTo>
                      <a:pt x="1155065" y="342014"/>
                    </a:lnTo>
                    <a:lnTo>
                      <a:pt x="1159786" y="339439"/>
                    </a:lnTo>
                    <a:lnTo>
                      <a:pt x="1162789" y="337436"/>
                    </a:lnTo>
                    <a:lnTo>
                      <a:pt x="1166508" y="334575"/>
                    </a:lnTo>
                    <a:lnTo>
                      <a:pt x="1170227" y="334146"/>
                    </a:lnTo>
                    <a:lnTo>
                      <a:pt x="1174090" y="333574"/>
                    </a:lnTo>
                    <a:lnTo>
                      <a:pt x="1175377" y="332144"/>
                    </a:lnTo>
                    <a:lnTo>
                      <a:pt x="1176808" y="328854"/>
                    </a:lnTo>
                    <a:lnTo>
                      <a:pt x="1179239" y="326279"/>
                    </a:lnTo>
                    <a:lnTo>
                      <a:pt x="1179668" y="323132"/>
                    </a:lnTo>
                    <a:lnTo>
                      <a:pt x="1178810" y="320843"/>
                    </a:lnTo>
                    <a:lnTo>
                      <a:pt x="1177093" y="317124"/>
                    </a:lnTo>
                    <a:lnTo>
                      <a:pt x="1177093" y="314693"/>
                    </a:lnTo>
                    <a:lnTo>
                      <a:pt x="1176235" y="307540"/>
                    </a:lnTo>
                    <a:lnTo>
                      <a:pt x="1175091" y="301104"/>
                    </a:lnTo>
                    <a:lnTo>
                      <a:pt x="1176235" y="295811"/>
                    </a:lnTo>
                    <a:lnTo>
                      <a:pt x="1178238" y="289946"/>
                    </a:lnTo>
                    <a:lnTo>
                      <a:pt x="1178953" y="288087"/>
                    </a:lnTo>
                    <a:lnTo>
                      <a:pt x="1180241" y="285655"/>
                    </a:lnTo>
                    <a:lnTo>
                      <a:pt x="1181957" y="282794"/>
                    </a:lnTo>
                    <a:lnTo>
                      <a:pt x="1184389" y="281936"/>
                    </a:lnTo>
                    <a:lnTo>
                      <a:pt x="1191254" y="281364"/>
                    </a:lnTo>
                    <a:lnTo>
                      <a:pt x="1197548" y="280220"/>
                    </a:lnTo>
                    <a:lnTo>
                      <a:pt x="1200839" y="278932"/>
                    </a:lnTo>
                    <a:lnTo>
                      <a:pt x="1204128" y="278217"/>
                    </a:lnTo>
                    <a:lnTo>
                      <a:pt x="1206131" y="277359"/>
                    </a:lnTo>
                    <a:lnTo>
                      <a:pt x="1209564" y="273210"/>
                    </a:lnTo>
                    <a:lnTo>
                      <a:pt x="1211137" y="270779"/>
                    </a:lnTo>
                    <a:lnTo>
                      <a:pt x="1212282" y="264485"/>
                    </a:lnTo>
                    <a:lnTo>
                      <a:pt x="1211424" y="261481"/>
                    </a:lnTo>
                    <a:lnTo>
                      <a:pt x="1212139" y="258763"/>
                    </a:lnTo>
                    <a:lnTo>
                      <a:pt x="1213855" y="257190"/>
                    </a:lnTo>
                    <a:lnTo>
                      <a:pt x="1216144" y="255616"/>
                    </a:lnTo>
                    <a:lnTo>
                      <a:pt x="1217718" y="255330"/>
                    </a:lnTo>
                    <a:lnTo>
                      <a:pt x="1221007" y="254901"/>
                    </a:lnTo>
                    <a:lnTo>
                      <a:pt x="1226443" y="255044"/>
                    </a:lnTo>
                    <a:lnTo>
                      <a:pt x="1229304" y="255759"/>
                    </a:lnTo>
                    <a:lnTo>
                      <a:pt x="1229161" y="25332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89" name="Freeform: Shape 488">
                <a:extLst>
                  <a:ext uri="{FF2B5EF4-FFF2-40B4-BE49-F238E27FC236}">
                    <a16:creationId xmlns:a16="http://schemas.microsoft.com/office/drawing/2014/main" id="{5E37AD26-F9D1-FF01-D4DE-C4C3712A88CE}"/>
                  </a:ext>
                  <a:ext uri="{C183D7F6-B498-43B3-948B-1728B52AA6E4}">
                    <adec:decorative xmlns:adec="http://schemas.microsoft.com/office/drawing/2017/decorative" val="1"/>
                  </a:ext>
                </a:extLst>
              </p:cNvPr>
              <p:cNvSpPr/>
              <p:nvPr/>
            </p:nvSpPr>
            <p:spPr>
              <a:xfrm>
                <a:off x="3536934" y="3951420"/>
                <a:ext cx="50922" cy="15448"/>
              </a:xfrm>
              <a:custGeom>
                <a:avLst/>
                <a:gdLst>
                  <a:gd name="connsiteX0" fmla="*/ 50065 w 50922"/>
                  <a:gd name="connsiteY0" fmla="*/ 0 h 15448"/>
                  <a:gd name="connsiteX1" fmla="*/ 49493 w 50922"/>
                  <a:gd name="connsiteY1" fmla="*/ 0 h 15448"/>
                  <a:gd name="connsiteX2" fmla="*/ 48920 w 50922"/>
                  <a:gd name="connsiteY2" fmla="*/ 286 h 15448"/>
                  <a:gd name="connsiteX3" fmla="*/ 48348 w 50922"/>
                  <a:gd name="connsiteY3" fmla="*/ 715 h 15448"/>
                  <a:gd name="connsiteX4" fmla="*/ 45917 w 50922"/>
                  <a:gd name="connsiteY4" fmla="*/ 2003 h 15448"/>
                  <a:gd name="connsiteX5" fmla="*/ 47061 w 50922"/>
                  <a:gd name="connsiteY5" fmla="*/ 2146 h 15448"/>
                  <a:gd name="connsiteX6" fmla="*/ 48491 w 50922"/>
                  <a:gd name="connsiteY6" fmla="*/ 1716 h 15448"/>
                  <a:gd name="connsiteX7" fmla="*/ 50923 w 50922"/>
                  <a:gd name="connsiteY7" fmla="*/ 572 h 15448"/>
                  <a:gd name="connsiteX8" fmla="*/ 50923 w 50922"/>
                  <a:gd name="connsiteY8" fmla="*/ 429 h 15448"/>
                  <a:gd name="connsiteX9" fmla="*/ 50065 w 50922"/>
                  <a:gd name="connsiteY9" fmla="*/ 0 h 15448"/>
                  <a:gd name="connsiteX10" fmla="*/ 4148 w 50922"/>
                  <a:gd name="connsiteY10" fmla="*/ 12588 h 15448"/>
                  <a:gd name="connsiteX11" fmla="*/ 3862 w 50922"/>
                  <a:gd name="connsiteY11" fmla="*/ 13303 h 15448"/>
                  <a:gd name="connsiteX12" fmla="*/ 2575 w 50922"/>
                  <a:gd name="connsiteY12" fmla="*/ 13732 h 15448"/>
                  <a:gd name="connsiteX13" fmla="*/ 1573 w 50922"/>
                  <a:gd name="connsiteY13" fmla="*/ 13160 h 15448"/>
                  <a:gd name="connsiteX14" fmla="*/ 858 w 50922"/>
                  <a:gd name="connsiteY14" fmla="*/ 12015 h 15448"/>
                  <a:gd name="connsiteX15" fmla="*/ 0 w 50922"/>
                  <a:gd name="connsiteY15" fmla="*/ 12302 h 15448"/>
                  <a:gd name="connsiteX16" fmla="*/ 429 w 50922"/>
                  <a:gd name="connsiteY16" fmla="*/ 15306 h 15448"/>
                  <a:gd name="connsiteX17" fmla="*/ 3433 w 50922"/>
                  <a:gd name="connsiteY17" fmla="*/ 15449 h 15448"/>
                  <a:gd name="connsiteX18" fmla="*/ 4291 w 50922"/>
                  <a:gd name="connsiteY18" fmla="*/ 15306 h 15448"/>
                  <a:gd name="connsiteX19" fmla="*/ 5865 w 50922"/>
                  <a:gd name="connsiteY19" fmla="*/ 14447 h 15448"/>
                  <a:gd name="connsiteX20" fmla="*/ 9441 w 50922"/>
                  <a:gd name="connsiteY20" fmla="*/ 14447 h 15448"/>
                  <a:gd name="connsiteX21" fmla="*/ 8726 w 50922"/>
                  <a:gd name="connsiteY21" fmla="*/ 13160 h 15448"/>
                  <a:gd name="connsiteX22" fmla="*/ 4148 w 50922"/>
                  <a:gd name="connsiteY22" fmla="*/ 12588 h 15448"/>
                  <a:gd name="connsiteX23" fmla="*/ 42484 w 50922"/>
                  <a:gd name="connsiteY23" fmla="*/ 1431 h 15448"/>
                  <a:gd name="connsiteX24" fmla="*/ 40910 w 50922"/>
                  <a:gd name="connsiteY24" fmla="*/ 1716 h 15448"/>
                  <a:gd name="connsiteX25" fmla="*/ 40481 w 50922"/>
                  <a:gd name="connsiteY25" fmla="*/ 1860 h 15448"/>
                  <a:gd name="connsiteX26" fmla="*/ 39909 w 50922"/>
                  <a:gd name="connsiteY26" fmla="*/ 2146 h 15448"/>
                  <a:gd name="connsiteX27" fmla="*/ 39480 w 50922"/>
                  <a:gd name="connsiteY27" fmla="*/ 2575 h 15448"/>
                  <a:gd name="connsiteX28" fmla="*/ 39194 w 50922"/>
                  <a:gd name="connsiteY28" fmla="*/ 3004 h 15448"/>
                  <a:gd name="connsiteX29" fmla="*/ 40195 w 50922"/>
                  <a:gd name="connsiteY29" fmla="*/ 3147 h 15448"/>
                  <a:gd name="connsiteX30" fmla="*/ 42341 w 50922"/>
                  <a:gd name="connsiteY30" fmla="*/ 1860 h 15448"/>
                  <a:gd name="connsiteX31" fmla="*/ 43342 w 50922"/>
                  <a:gd name="connsiteY31" fmla="*/ 2003 h 15448"/>
                  <a:gd name="connsiteX32" fmla="*/ 43628 w 50922"/>
                  <a:gd name="connsiteY32" fmla="*/ 1860 h 15448"/>
                  <a:gd name="connsiteX33" fmla="*/ 43771 w 50922"/>
                  <a:gd name="connsiteY33" fmla="*/ 1860 h 15448"/>
                  <a:gd name="connsiteX34" fmla="*/ 43199 w 50922"/>
                  <a:gd name="connsiteY34" fmla="*/ 1573 h 15448"/>
                  <a:gd name="connsiteX35" fmla="*/ 42484 w 50922"/>
                  <a:gd name="connsiteY35" fmla="*/ 1431 h 1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922" h="15448">
                    <a:moveTo>
                      <a:pt x="50065" y="0"/>
                    </a:moveTo>
                    <a:lnTo>
                      <a:pt x="49493" y="0"/>
                    </a:lnTo>
                    <a:lnTo>
                      <a:pt x="48920" y="286"/>
                    </a:lnTo>
                    <a:lnTo>
                      <a:pt x="48348" y="715"/>
                    </a:lnTo>
                    <a:lnTo>
                      <a:pt x="45917" y="2003"/>
                    </a:lnTo>
                    <a:lnTo>
                      <a:pt x="47061" y="2146"/>
                    </a:lnTo>
                    <a:lnTo>
                      <a:pt x="48491" y="1716"/>
                    </a:lnTo>
                    <a:lnTo>
                      <a:pt x="50923" y="572"/>
                    </a:lnTo>
                    <a:lnTo>
                      <a:pt x="50923" y="429"/>
                    </a:lnTo>
                    <a:lnTo>
                      <a:pt x="50065" y="0"/>
                    </a:lnTo>
                    <a:close/>
                    <a:moveTo>
                      <a:pt x="4148" y="12588"/>
                    </a:moveTo>
                    <a:lnTo>
                      <a:pt x="3862" y="13303"/>
                    </a:lnTo>
                    <a:lnTo>
                      <a:pt x="2575" y="13732"/>
                    </a:lnTo>
                    <a:lnTo>
                      <a:pt x="1573" y="13160"/>
                    </a:lnTo>
                    <a:lnTo>
                      <a:pt x="858" y="12015"/>
                    </a:lnTo>
                    <a:lnTo>
                      <a:pt x="0" y="12302"/>
                    </a:lnTo>
                    <a:lnTo>
                      <a:pt x="429" y="15306"/>
                    </a:lnTo>
                    <a:lnTo>
                      <a:pt x="3433" y="15449"/>
                    </a:lnTo>
                    <a:lnTo>
                      <a:pt x="4291" y="15306"/>
                    </a:lnTo>
                    <a:lnTo>
                      <a:pt x="5865" y="14447"/>
                    </a:lnTo>
                    <a:lnTo>
                      <a:pt x="9441" y="14447"/>
                    </a:lnTo>
                    <a:lnTo>
                      <a:pt x="8726" y="13160"/>
                    </a:lnTo>
                    <a:lnTo>
                      <a:pt x="4148" y="12588"/>
                    </a:lnTo>
                    <a:close/>
                    <a:moveTo>
                      <a:pt x="42484" y="1431"/>
                    </a:moveTo>
                    <a:lnTo>
                      <a:pt x="40910" y="1716"/>
                    </a:lnTo>
                    <a:lnTo>
                      <a:pt x="40481" y="1860"/>
                    </a:lnTo>
                    <a:lnTo>
                      <a:pt x="39909" y="2146"/>
                    </a:lnTo>
                    <a:lnTo>
                      <a:pt x="39480" y="2575"/>
                    </a:lnTo>
                    <a:lnTo>
                      <a:pt x="39194" y="3004"/>
                    </a:lnTo>
                    <a:lnTo>
                      <a:pt x="40195" y="3147"/>
                    </a:lnTo>
                    <a:lnTo>
                      <a:pt x="42341" y="1860"/>
                    </a:lnTo>
                    <a:lnTo>
                      <a:pt x="43342" y="2003"/>
                    </a:lnTo>
                    <a:lnTo>
                      <a:pt x="43628" y="1860"/>
                    </a:lnTo>
                    <a:lnTo>
                      <a:pt x="43771" y="1860"/>
                    </a:lnTo>
                    <a:lnTo>
                      <a:pt x="43199" y="1573"/>
                    </a:lnTo>
                    <a:lnTo>
                      <a:pt x="42484" y="143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90" name="Freeform: Shape 489">
                <a:extLst>
                  <a:ext uri="{FF2B5EF4-FFF2-40B4-BE49-F238E27FC236}">
                    <a16:creationId xmlns:a16="http://schemas.microsoft.com/office/drawing/2014/main" id="{7577BE94-0A91-BB03-0AE0-410986CD3B2C}"/>
                  </a:ext>
                  <a:ext uri="{C183D7F6-B498-43B3-948B-1728B52AA6E4}">
                    <adec:decorative xmlns:adec="http://schemas.microsoft.com/office/drawing/2017/decorative" val="1"/>
                  </a:ext>
                </a:extLst>
              </p:cNvPr>
              <p:cNvSpPr/>
              <p:nvPr/>
            </p:nvSpPr>
            <p:spPr>
              <a:xfrm>
                <a:off x="7400358" y="3620993"/>
                <a:ext cx="57788" cy="51208"/>
              </a:xfrm>
              <a:custGeom>
                <a:avLst/>
                <a:gdLst>
                  <a:gd name="connsiteX0" fmla="*/ 56072 w 57788"/>
                  <a:gd name="connsiteY0" fmla="*/ 47919 h 51208"/>
                  <a:gd name="connsiteX1" fmla="*/ 55500 w 57788"/>
                  <a:gd name="connsiteY1" fmla="*/ 45916 h 51208"/>
                  <a:gd name="connsiteX2" fmla="*/ 54499 w 57788"/>
                  <a:gd name="connsiteY2" fmla="*/ 43628 h 51208"/>
                  <a:gd name="connsiteX3" fmla="*/ 51924 w 57788"/>
                  <a:gd name="connsiteY3" fmla="*/ 39050 h 51208"/>
                  <a:gd name="connsiteX4" fmla="*/ 49778 w 57788"/>
                  <a:gd name="connsiteY4" fmla="*/ 36476 h 51208"/>
                  <a:gd name="connsiteX5" fmla="*/ 47204 w 57788"/>
                  <a:gd name="connsiteY5" fmla="*/ 28894 h 51208"/>
                  <a:gd name="connsiteX6" fmla="*/ 46775 w 57788"/>
                  <a:gd name="connsiteY6" fmla="*/ 26749 h 51208"/>
                  <a:gd name="connsiteX7" fmla="*/ 45773 w 57788"/>
                  <a:gd name="connsiteY7" fmla="*/ 24174 h 51208"/>
                  <a:gd name="connsiteX8" fmla="*/ 44200 w 57788"/>
                  <a:gd name="connsiteY8" fmla="*/ 23173 h 51208"/>
                  <a:gd name="connsiteX9" fmla="*/ 42340 w 57788"/>
                  <a:gd name="connsiteY9" fmla="*/ 23745 h 51208"/>
                  <a:gd name="connsiteX10" fmla="*/ 39623 w 57788"/>
                  <a:gd name="connsiteY10" fmla="*/ 23745 h 51208"/>
                  <a:gd name="connsiteX11" fmla="*/ 35903 w 57788"/>
                  <a:gd name="connsiteY11" fmla="*/ 22887 h 51208"/>
                  <a:gd name="connsiteX12" fmla="*/ 36046 w 57788"/>
                  <a:gd name="connsiteY12" fmla="*/ 22171 h 51208"/>
                  <a:gd name="connsiteX13" fmla="*/ 38764 w 57788"/>
                  <a:gd name="connsiteY13" fmla="*/ 19883 h 51208"/>
                  <a:gd name="connsiteX14" fmla="*/ 43342 w 57788"/>
                  <a:gd name="connsiteY14" fmla="*/ 15592 h 51208"/>
                  <a:gd name="connsiteX15" fmla="*/ 45773 w 57788"/>
                  <a:gd name="connsiteY15" fmla="*/ 16164 h 51208"/>
                  <a:gd name="connsiteX16" fmla="*/ 47061 w 57788"/>
                  <a:gd name="connsiteY16" fmla="*/ 16736 h 51208"/>
                  <a:gd name="connsiteX17" fmla="*/ 48634 w 57788"/>
                  <a:gd name="connsiteY17" fmla="*/ 17022 h 51208"/>
                  <a:gd name="connsiteX18" fmla="*/ 48348 w 57788"/>
                  <a:gd name="connsiteY18" fmla="*/ 15592 h 51208"/>
                  <a:gd name="connsiteX19" fmla="*/ 46631 w 57788"/>
                  <a:gd name="connsiteY19" fmla="*/ 12445 h 51208"/>
                  <a:gd name="connsiteX20" fmla="*/ 44486 w 57788"/>
                  <a:gd name="connsiteY20" fmla="*/ 8439 h 51208"/>
                  <a:gd name="connsiteX21" fmla="*/ 43484 w 57788"/>
                  <a:gd name="connsiteY21" fmla="*/ 4863 h 51208"/>
                  <a:gd name="connsiteX22" fmla="*/ 43628 w 57788"/>
                  <a:gd name="connsiteY22" fmla="*/ 3719 h 51208"/>
                  <a:gd name="connsiteX23" fmla="*/ 36905 w 57788"/>
                  <a:gd name="connsiteY23" fmla="*/ 572 h 51208"/>
                  <a:gd name="connsiteX24" fmla="*/ 34473 w 57788"/>
                  <a:gd name="connsiteY24" fmla="*/ 0 h 51208"/>
                  <a:gd name="connsiteX25" fmla="*/ 33615 w 57788"/>
                  <a:gd name="connsiteY25" fmla="*/ 0 h 51208"/>
                  <a:gd name="connsiteX26" fmla="*/ 29753 w 57788"/>
                  <a:gd name="connsiteY26" fmla="*/ 0 h 51208"/>
                  <a:gd name="connsiteX27" fmla="*/ 24174 w 57788"/>
                  <a:gd name="connsiteY27" fmla="*/ 572 h 51208"/>
                  <a:gd name="connsiteX28" fmla="*/ 20884 w 57788"/>
                  <a:gd name="connsiteY28" fmla="*/ 1859 h 51208"/>
                  <a:gd name="connsiteX29" fmla="*/ 18595 w 57788"/>
                  <a:gd name="connsiteY29" fmla="*/ 3147 h 51208"/>
                  <a:gd name="connsiteX30" fmla="*/ 17594 w 57788"/>
                  <a:gd name="connsiteY30" fmla="*/ 4434 h 51208"/>
                  <a:gd name="connsiteX31" fmla="*/ 17165 w 57788"/>
                  <a:gd name="connsiteY31" fmla="*/ 5150 h 51208"/>
                  <a:gd name="connsiteX32" fmla="*/ 15448 w 57788"/>
                  <a:gd name="connsiteY32" fmla="*/ 9012 h 51208"/>
                  <a:gd name="connsiteX33" fmla="*/ 13446 w 57788"/>
                  <a:gd name="connsiteY33" fmla="*/ 13875 h 51208"/>
                  <a:gd name="connsiteX34" fmla="*/ 11300 w 57788"/>
                  <a:gd name="connsiteY34" fmla="*/ 18309 h 51208"/>
                  <a:gd name="connsiteX35" fmla="*/ 7152 w 57788"/>
                  <a:gd name="connsiteY35" fmla="*/ 24603 h 51208"/>
                  <a:gd name="connsiteX36" fmla="*/ 4863 w 57788"/>
                  <a:gd name="connsiteY36" fmla="*/ 27464 h 51208"/>
                  <a:gd name="connsiteX37" fmla="*/ 0 w 57788"/>
                  <a:gd name="connsiteY37" fmla="*/ 32757 h 51208"/>
                  <a:gd name="connsiteX38" fmla="*/ 5865 w 57788"/>
                  <a:gd name="connsiteY38" fmla="*/ 33472 h 51208"/>
                  <a:gd name="connsiteX39" fmla="*/ 13589 w 57788"/>
                  <a:gd name="connsiteY39" fmla="*/ 34473 h 51208"/>
                  <a:gd name="connsiteX40" fmla="*/ 18309 w 57788"/>
                  <a:gd name="connsiteY40" fmla="*/ 35045 h 51208"/>
                  <a:gd name="connsiteX41" fmla="*/ 27178 w 57788"/>
                  <a:gd name="connsiteY41" fmla="*/ 36190 h 51208"/>
                  <a:gd name="connsiteX42" fmla="*/ 29896 w 57788"/>
                  <a:gd name="connsiteY42" fmla="*/ 41196 h 51208"/>
                  <a:gd name="connsiteX43" fmla="*/ 30897 w 57788"/>
                  <a:gd name="connsiteY43" fmla="*/ 44629 h 51208"/>
                  <a:gd name="connsiteX44" fmla="*/ 31755 w 57788"/>
                  <a:gd name="connsiteY44" fmla="*/ 48062 h 51208"/>
                  <a:gd name="connsiteX45" fmla="*/ 34473 w 57788"/>
                  <a:gd name="connsiteY45" fmla="*/ 51209 h 51208"/>
                  <a:gd name="connsiteX46" fmla="*/ 40481 w 57788"/>
                  <a:gd name="connsiteY46" fmla="*/ 51066 h 51208"/>
                  <a:gd name="connsiteX47" fmla="*/ 45916 w 57788"/>
                  <a:gd name="connsiteY47" fmla="*/ 51066 h 51208"/>
                  <a:gd name="connsiteX48" fmla="*/ 52496 w 57788"/>
                  <a:gd name="connsiteY48" fmla="*/ 50923 h 51208"/>
                  <a:gd name="connsiteX49" fmla="*/ 57789 w 57788"/>
                  <a:gd name="connsiteY49" fmla="*/ 50780 h 51208"/>
                  <a:gd name="connsiteX50" fmla="*/ 56072 w 57788"/>
                  <a:gd name="connsiteY50" fmla="*/ 47919 h 51208"/>
                  <a:gd name="connsiteX51" fmla="*/ 48634 w 57788"/>
                  <a:gd name="connsiteY51" fmla="*/ 14161 h 51208"/>
                  <a:gd name="connsiteX52" fmla="*/ 49778 w 57788"/>
                  <a:gd name="connsiteY52" fmla="*/ 15878 h 51208"/>
                  <a:gd name="connsiteX53" fmla="*/ 50923 w 57788"/>
                  <a:gd name="connsiteY53" fmla="*/ 16164 h 51208"/>
                  <a:gd name="connsiteX54" fmla="*/ 52639 w 57788"/>
                  <a:gd name="connsiteY54" fmla="*/ 15448 h 51208"/>
                  <a:gd name="connsiteX55" fmla="*/ 54642 w 57788"/>
                  <a:gd name="connsiteY55" fmla="*/ 13160 h 51208"/>
                  <a:gd name="connsiteX56" fmla="*/ 54928 w 57788"/>
                  <a:gd name="connsiteY56" fmla="*/ 12302 h 51208"/>
                  <a:gd name="connsiteX57" fmla="*/ 54928 w 57788"/>
                  <a:gd name="connsiteY57" fmla="*/ 10299 h 51208"/>
                  <a:gd name="connsiteX58" fmla="*/ 51352 w 57788"/>
                  <a:gd name="connsiteY58" fmla="*/ 5292 h 51208"/>
                  <a:gd name="connsiteX59" fmla="*/ 50065 w 57788"/>
                  <a:gd name="connsiteY59" fmla="*/ 3862 h 51208"/>
                  <a:gd name="connsiteX60" fmla="*/ 49207 w 57788"/>
                  <a:gd name="connsiteY60" fmla="*/ 4434 h 51208"/>
                  <a:gd name="connsiteX61" fmla="*/ 48634 w 57788"/>
                  <a:gd name="connsiteY61" fmla="*/ 6437 h 51208"/>
                  <a:gd name="connsiteX62" fmla="*/ 48062 w 57788"/>
                  <a:gd name="connsiteY62" fmla="*/ 6723 h 51208"/>
                  <a:gd name="connsiteX63" fmla="*/ 47919 w 57788"/>
                  <a:gd name="connsiteY63" fmla="*/ 7295 h 51208"/>
                  <a:gd name="connsiteX64" fmla="*/ 47919 w 57788"/>
                  <a:gd name="connsiteY64" fmla="*/ 8010 h 51208"/>
                  <a:gd name="connsiteX65" fmla="*/ 46918 w 57788"/>
                  <a:gd name="connsiteY65" fmla="*/ 9584 h 51208"/>
                  <a:gd name="connsiteX66" fmla="*/ 48634 w 57788"/>
                  <a:gd name="connsiteY66" fmla="*/ 14161 h 51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7788" h="51208">
                    <a:moveTo>
                      <a:pt x="56072" y="47919"/>
                    </a:moveTo>
                    <a:lnTo>
                      <a:pt x="55500" y="45916"/>
                    </a:lnTo>
                    <a:lnTo>
                      <a:pt x="54499" y="43628"/>
                    </a:lnTo>
                    <a:lnTo>
                      <a:pt x="51924" y="39050"/>
                    </a:lnTo>
                    <a:lnTo>
                      <a:pt x="49778" y="36476"/>
                    </a:lnTo>
                    <a:lnTo>
                      <a:pt x="47204" y="28894"/>
                    </a:lnTo>
                    <a:lnTo>
                      <a:pt x="46775" y="26749"/>
                    </a:lnTo>
                    <a:lnTo>
                      <a:pt x="45773" y="24174"/>
                    </a:lnTo>
                    <a:lnTo>
                      <a:pt x="44200" y="23173"/>
                    </a:lnTo>
                    <a:lnTo>
                      <a:pt x="42340" y="23745"/>
                    </a:lnTo>
                    <a:lnTo>
                      <a:pt x="39623" y="23745"/>
                    </a:lnTo>
                    <a:lnTo>
                      <a:pt x="35903" y="22887"/>
                    </a:lnTo>
                    <a:lnTo>
                      <a:pt x="36046" y="22171"/>
                    </a:lnTo>
                    <a:lnTo>
                      <a:pt x="38764" y="19883"/>
                    </a:lnTo>
                    <a:lnTo>
                      <a:pt x="43342" y="15592"/>
                    </a:lnTo>
                    <a:lnTo>
                      <a:pt x="45773" y="16164"/>
                    </a:lnTo>
                    <a:lnTo>
                      <a:pt x="47061" y="16736"/>
                    </a:lnTo>
                    <a:lnTo>
                      <a:pt x="48634" y="17022"/>
                    </a:lnTo>
                    <a:lnTo>
                      <a:pt x="48348" y="15592"/>
                    </a:lnTo>
                    <a:lnTo>
                      <a:pt x="46631" y="12445"/>
                    </a:lnTo>
                    <a:lnTo>
                      <a:pt x="44486" y="8439"/>
                    </a:lnTo>
                    <a:lnTo>
                      <a:pt x="43484" y="4863"/>
                    </a:lnTo>
                    <a:lnTo>
                      <a:pt x="43628" y="3719"/>
                    </a:lnTo>
                    <a:lnTo>
                      <a:pt x="36905" y="572"/>
                    </a:lnTo>
                    <a:lnTo>
                      <a:pt x="34473" y="0"/>
                    </a:lnTo>
                    <a:lnTo>
                      <a:pt x="33615" y="0"/>
                    </a:lnTo>
                    <a:lnTo>
                      <a:pt x="29753" y="0"/>
                    </a:lnTo>
                    <a:lnTo>
                      <a:pt x="24174" y="572"/>
                    </a:lnTo>
                    <a:lnTo>
                      <a:pt x="20884" y="1859"/>
                    </a:lnTo>
                    <a:lnTo>
                      <a:pt x="18595" y="3147"/>
                    </a:lnTo>
                    <a:lnTo>
                      <a:pt x="17594" y="4434"/>
                    </a:lnTo>
                    <a:lnTo>
                      <a:pt x="17165" y="5150"/>
                    </a:lnTo>
                    <a:lnTo>
                      <a:pt x="15448" y="9012"/>
                    </a:lnTo>
                    <a:lnTo>
                      <a:pt x="13446" y="13875"/>
                    </a:lnTo>
                    <a:lnTo>
                      <a:pt x="11300" y="18309"/>
                    </a:lnTo>
                    <a:lnTo>
                      <a:pt x="7152" y="24603"/>
                    </a:lnTo>
                    <a:lnTo>
                      <a:pt x="4863" y="27464"/>
                    </a:lnTo>
                    <a:lnTo>
                      <a:pt x="0" y="32757"/>
                    </a:lnTo>
                    <a:lnTo>
                      <a:pt x="5865" y="33472"/>
                    </a:lnTo>
                    <a:lnTo>
                      <a:pt x="13589" y="34473"/>
                    </a:lnTo>
                    <a:lnTo>
                      <a:pt x="18309" y="35045"/>
                    </a:lnTo>
                    <a:lnTo>
                      <a:pt x="27178" y="36190"/>
                    </a:lnTo>
                    <a:lnTo>
                      <a:pt x="29896" y="41196"/>
                    </a:lnTo>
                    <a:lnTo>
                      <a:pt x="30897" y="44629"/>
                    </a:lnTo>
                    <a:lnTo>
                      <a:pt x="31755" y="48062"/>
                    </a:lnTo>
                    <a:lnTo>
                      <a:pt x="34473" y="51209"/>
                    </a:lnTo>
                    <a:lnTo>
                      <a:pt x="40481" y="51066"/>
                    </a:lnTo>
                    <a:lnTo>
                      <a:pt x="45916" y="51066"/>
                    </a:lnTo>
                    <a:lnTo>
                      <a:pt x="52496" y="50923"/>
                    </a:lnTo>
                    <a:lnTo>
                      <a:pt x="57789" y="50780"/>
                    </a:lnTo>
                    <a:lnTo>
                      <a:pt x="56072" y="47919"/>
                    </a:lnTo>
                    <a:close/>
                    <a:moveTo>
                      <a:pt x="48634" y="14161"/>
                    </a:moveTo>
                    <a:lnTo>
                      <a:pt x="49778" y="15878"/>
                    </a:lnTo>
                    <a:lnTo>
                      <a:pt x="50923" y="16164"/>
                    </a:lnTo>
                    <a:lnTo>
                      <a:pt x="52639" y="15448"/>
                    </a:lnTo>
                    <a:lnTo>
                      <a:pt x="54642" y="13160"/>
                    </a:lnTo>
                    <a:lnTo>
                      <a:pt x="54928" y="12302"/>
                    </a:lnTo>
                    <a:lnTo>
                      <a:pt x="54928" y="10299"/>
                    </a:lnTo>
                    <a:lnTo>
                      <a:pt x="51352" y="5292"/>
                    </a:lnTo>
                    <a:lnTo>
                      <a:pt x="50065" y="3862"/>
                    </a:lnTo>
                    <a:lnTo>
                      <a:pt x="49207" y="4434"/>
                    </a:lnTo>
                    <a:lnTo>
                      <a:pt x="48634" y="6437"/>
                    </a:lnTo>
                    <a:lnTo>
                      <a:pt x="48062" y="6723"/>
                    </a:lnTo>
                    <a:lnTo>
                      <a:pt x="47919" y="7295"/>
                    </a:lnTo>
                    <a:lnTo>
                      <a:pt x="47919" y="8010"/>
                    </a:lnTo>
                    <a:lnTo>
                      <a:pt x="46918" y="9584"/>
                    </a:lnTo>
                    <a:lnTo>
                      <a:pt x="48634" y="1416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91" name="Freeform: Shape 490">
                <a:extLst>
                  <a:ext uri="{FF2B5EF4-FFF2-40B4-BE49-F238E27FC236}">
                    <a16:creationId xmlns:a16="http://schemas.microsoft.com/office/drawing/2014/main" id="{F1F763FF-55B9-9AC8-6A0D-AA2D626C0121}"/>
                  </a:ext>
                  <a:ext uri="{C183D7F6-B498-43B3-948B-1728B52AA6E4}">
                    <adec:decorative xmlns:adec="http://schemas.microsoft.com/office/drawing/2017/decorative" val="1"/>
                  </a:ext>
                </a:extLst>
              </p:cNvPr>
              <p:cNvSpPr/>
              <p:nvPr/>
            </p:nvSpPr>
            <p:spPr>
              <a:xfrm>
                <a:off x="9800033" y="3331619"/>
                <a:ext cx="148620" cy="185954"/>
              </a:xfrm>
              <a:custGeom>
                <a:avLst/>
                <a:gdLst>
                  <a:gd name="connsiteX0" fmla="*/ 22600 w 148620"/>
                  <a:gd name="connsiteY0" fmla="*/ 174225 h 185954"/>
                  <a:gd name="connsiteX1" fmla="*/ 20598 w 148620"/>
                  <a:gd name="connsiteY1" fmla="*/ 174368 h 185954"/>
                  <a:gd name="connsiteX2" fmla="*/ 9727 w 148620"/>
                  <a:gd name="connsiteY2" fmla="*/ 177372 h 185954"/>
                  <a:gd name="connsiteX3" fmla="*/ 5578 w 148620"/>
                  <a:gd name="connsiteY3" fmla="*/ 180519 h 185954"/>
                  <a:gd name="connsiteX4" fmla="*/ 4577 w 148620"/>
                  <a:gd name="connsiteY4" fmla="*/ 182379 h 185954"/>
                  <a:gd name="connsiteX5" fmla="*/ 5006 w 148620"/>
                  <a:gd name="connsiteY5" fmla="*/ 183380 h 185954"/>
                  <a:gd name="connsiteX6" fmla="*/ 6579 w 148620"/>
                  <a:gd name="connsiteY6" fmla="*/ 185239 h 185954"/>
                  <a:gd name="connsiteX7" fmla="*/ 6866 w 148620"/>
                  <a:gd name="connsiteY7" fmla="*/ 185526 h 185954"/>
                  <a:gd name="connsiteX8" fmla="*/ 8154 w 148620"/>
                  <a:gd name="connsiteY8" fmla="*/ 185955 h 185954"/>
                  <a:gd name="connsiteX9" fmla="*/ 9440 w 148620"/>
                  <a:gd name="connsiteY9" fmla="*/ 185239 h 185954"/>
                  <a:gd name="connsiteX10" fmla="*/ 17165 w 148620"/>
                  <a:gd name="connsiteY10" fmla="*/ 184810 h 185954"/>
                  <a:gd name="connsiteX11" fmla="*/ 21027 w 148620"/>
                  <a:gd name="connsiteY11" fmla="*/ 183666 h 185954"/>
                  <a:gd name="connsiteX12" fmla="*/ 26034 w 148620"/>
                  <a:gd name="connsiteY12" fmla="*/ 181378 h 185954"/>
                  <a:gd name="connsiteX13" fmla="*/ 27034 w 148620"/>
                  <a:gd name="connsiteY13" fmla="*/ 179947 h 185954"/>
                  <a:gd name="connsiteX14" fmla="*/ 27750 w 148620"/>
                  <a:gd name="connsiteY14" fmla="*/ 177944 h 185954"/>
                  <a:gd name="connsiteX15" fmla="*/ 26892 w 148620"/>
                  <a:gd name="connsiteY15" fmla="*/ 175513 h 185954"/>
                  <a:gd name="connsiteX16" fmla="*/ 22600 w 148620"/>
                  <a:gd name="connsiteY16" fmla="*/ 174225 h 185954"/>
                  <a:gd name="connsiteX17" fmla="*/ 22458 w 148620"/>
                  <a:gd name="connsiteY17" fmla="*/ 147476 h 185954"/>
                  <a:gd name="connsiteX18" fmla="*/ 20884 w 148620"/>
                  <a:gd name="connsiteY18" fmla="*/ 145760 h 185954"/>
                  <a:gd name="connsiteX19" fmla="*/ 19454 w 148620"/>
                  <a:gd name="connsiteY19" fmla="*/ 145903 h 185954"/>
                  <a:gd name="connsiteX20" fmla="*/ 19310 w 148620"/>
                  <a:gd name="connsiteY20" fmla="*/ 147190 h 185954"/>
                  <a:gd name="connsiteX21" fmla="*/ 20598 w 148620"/>
                  <a:gd name="connsiteY21" fmla="*/ 148764 h 185954"/>
                  <a:gd name="connsiteX22" fmla="*/ 23030 w 148620"/>
                  <a:gd name="connsiteY22" fmla="*/ 149050 h 185954"/>
                  <a:gd name="connsiteX23" fmla="*/ 22458 w 148620"/>
                  <a:gd name="connsiteY23" fmla="*/ 147476 h 185954"/>
                  <a:gd name="connsiteX24" fmla="*/ 12445 w 148620"/>
                  <a:gd name="connsiteY24" fmla="*/ 34759 h 185954"/>
                  <a:gd name="connsiteX25" fmla="*/ 13589 w 148620"/>
                  <a:gd name="connsiteY25" fmla="*/ 35188 h 185954"/>
                  <a:gd name="connsiteX26" fmla="*/ 15306 w 148620"/>
                  <a:gd name="connsiteY26" fmla="*/ 35331 h 185954"/>
                  <a:gd name="connsiteX27" fmla="*/ 15448 w 148620"/>
                  <a:gd name="connsiteY27" fmla="*/ 30754 h 185954"/>
                  <a:gd name="connsiteX28" fmla="*/ 14590 w 148620"/>
                  <a:gd name="connsiteY28" fmla="*/ 29181 h 185954"/>
                  <a:gd name="connsiteX29" fmla="*/ 12158 w 148620"/>
                  <a:gd name="connsiteY29" fmla="*/ 27750 h 185954"/>
                  <a:gd name="connsiteX30" fmla="*/ 10871 w 148620"/>
                  <a:gd name="connsiteY30" fmla="*/ 29467 h 185954"/>
                  <a:gd name="connsiteX31" fmla="*/ 12015 w 148620"/>
                  <a:gd name="connsiteY31" fmla="*/ 33758 h 185954"/>
                  <a:gd name="connsiteX32" fmla="*/ 12445 w 148620"/>
                  <a:gd name="connsiteY32" fmla="*/ 34759 h 185954"/>
                  <a:gd name="connsiteX33" fmla="*/ 52210 w 148620"/>
                  <a:gd name="connsiteY33" fmla="*/ 137750 h 185954"/>
                  <a:gd name="connsiteX34" fmla="*/ 53784 w 148620"/>
                  <a:gd name="connsiteY34" fmla="*/ 139323 h 185954"/>
                  <a:gd name="connsiteX35" fmla="*/ 54069 w 148620"/>
                  <a:gd name="connsiteY35" fmla="*/ 138322 h 185954"/>
                  <a:gd name="connsiteX36" fmla="*/ 53641 w 148620"/>
                  <a:gd name="connsiteY36" fmla="*/ 136033 h 185954"/>
                  <a:gd name="connsiteX37" fmla="*/ 52210 w 148620"/>
                  <a:gd name="connsiteY37" fmla="*/ 137750 h 185954"/>
                  <a:gd name="connsiteX38" fmla="*/ 6723 w 148620"/>
                  <a:gd name="connsiteY38" fmla="*/ 146475 h 185954"/>
                  <a:gd name="connsiteX39" fmla="*/ 9727 w 148620"/>
                  <a:gd name="connsiteY39" fmla="*/ 144616 h 185954"/>
                  <a:gd name="connsiteX40" fmla="*/ 11014 w 148620"/>
                  <a:gd name="connsiteY40" fmla="*/ 142184 h 185954"/>
                  <a:gd name="connsiteX41" fmla="*/ 9870 w 148620"/>
                  <a:gd name="connsiteY41" fmla="*/ 140610 h 185954"/>
                  <a:gd name="connsiteX42" fmla="*/ 7009 w 148620"/>
                  <a:gd name="connsiteY42" fmla="*/ 140038 h 185954"/>
                  <a:gd name="connsiteX43" fmla="*/ 6437 w 148620"/>
                  <a:gd name="connsiteY43" fmla="*/ 141040 h 185954"/>
                  <a:gd name="connsiteX44" fmla="*/ 3290 w 148620"/>
                  <a:gd name="connsiteY44" fmla="*/ 144044 h 185954"/>
                  <a:gd name="connsiteX45" fmla="*/ 2861 w 148620"/>
                  <a:gd name="connsiteY45" fmla="*/ 145617 h 185954"/>
                  <a:gd name="connsiteX46" fmla="*/ 3576 w 148620"/>
                  <a:gd name="connsiteY46" fmla="*/ 145903 h 185954"/>
                  <a:gd name="connsiteX47" fmla="*/ 4720 w 148620"/>
                  <a:gd name="connsiteY47" fmla="*/ 147047 h 185954"/>
                  <a:gd name="connsiteX48" fmla="*/ 6723 w 148620"/>
                  <a:gd name="connsiteY48" fmla="*/ 146475 h 185954"/>
                  <a:gd name="connsiteX49" fmla="*/ 4577 w 148620"/>
                  <a:gd name="connsiteY49" fmla="*/ 135175 h 185954"/>
                  <a:gd name="connsiteX50" fmla="*/ 5006 w 148620"/>
                  <a:gd name="connsiteY50" fmla="*/ 134317 h 185954"/>
                  <a:gd name="connsiteX51" fmla="*/ 4863 w 148620"/>
                  <a:gd name="connsiteY51" fmla="*/ 131027 h 185954"/>
                  <a:gd name="connsiteX52" fmla="*/ 2145 w 148620"/>
                  <a:gd name="connsiteY52" fmla="*/ 128166 h 185954"/>
                  <a:gd name="connsiteX53" fmla="*/ 0 w 148620"/>
                  <a:gd name="connsiteY53" fmla="*/ 129739 h 185954"/>
                  <a:gd name="connsiteX54" fmla="*/ 1287 w 148620"/>
                  <a:gd name="connsiteY54" fmla="*/ 130740 h 185954"/>
                  <a:gd name="connsiteX55" fmla="*/ 1860 w 148620"/>
                  <a:gd name="connsiteY55" fmla="*/ 132600 h 185954"/>
                  <a:gd name="connsiteX56" fmla="*/ 3147 w 148620"/>
                  <a:gd name="connsiteY56" fmla="*/ 134889 h 185954"/>
                  <a:gd name="connsiteX57" fmla="*/ 4577 w 148620"/>
                  <a:gd name="connsiteY57" fmla="*/ 135175 h 185954"/>
                  <a:gd name="connsiteX58" fmla="*/ 147762 w 148620"/>
                  <a:gd name="connsiteY58" fmla="*/ 37191 h 185954"/>
                  <a:gd name="connsiteX59" fmla="*/ 145760 w 148620"/>
                  <a:gd name="connsiteY59" fmla="*/ 37763 h 185954"/>
                  <a:gd name="connsiteX60" fmla="*/ 144902 w 148620"/>
                  <a:gd name="connsiteY60" fmla="*/ 38765 h 185954"/>
                  <a:gd name="connsiteX61" fmla="*/ 145044 w 148620"/>
                  <a:gd name="connsiteY61" fmla="*/ 39909 h 185954"/>
                  <a:gd name="connsiteX62" fmla="*/ 146618 w 148620"/>
                  <a:gd name="connsiteY62" fmla="*/ 40910 h 185954"/>
                  <a:gd name="connsiteX63" fmla="*/ 148048 w 148620"/>
                  <a:gd name="connsiteY63" fmla="*/ 39909 h 185954"/>
                  <a:gd name="connsiteX64" fmla="*/ 148620 w 148620"/>
                  <a:gd name="connsiteY64" fmla="*/ 38192 h 185954"/>
                  <a:gd name="connsiteX65" fmla="*/ 147762 w 148620"/>
                  <a:gd name="connsiteY65" fmla="*/ 37191 h 185954"/>
                  <a:gd name="connsiteX66" fmla="*/ 12301 w 148620"/>
                  <a:gd name="connsiteY66" fmla="*/ 73953 h 185954"/>
                  <a:gd name="connsiteX67" fmla="*/ 11300 w 148620"/>
                  <a:gd name="connsiteY67" fmla="*/ 71235 h 185954"/>
                  <a:gd name="connsiteX68" fmla="*/ 9297 w 148620"/>
                  <a:gd name="connsiteY68" fmla="*/ 69805 h 185954"/>
                  <a:gd name="connsiteX69" fmla="*/ 9870 w 148620"/>
                  <a:gd name="connsiteY69" fmla="*/ 74668 h 185954"/>
                  <a:gd name="connsiteX70" fmla="*/ 11872 w 148620"/>
                  <a:gd name="connsiteY70" fmla="*/ 76099 h 185954"/>
                  <a:gd name="connsiteX71" fmla="*/ 12301 w 148620"/>
                  <a:gd name="connsiteY71" fmla="*/ 73953 h 185954"/>
                  <a:gd name="connsiteX72" fmla="*/ 80246 w 148620"/>
                  <a:gd name="connsiteY72" fmla="*/ 124876 h 185954"/>
                  <a:gd name="connsiteX73" fmla="*/ 77815 w 148620"/>
                  <a:gd name="connsiteY73" fmla="*/ 127451 h 185954"/>
                  <a:gd name="connsiteX74" fmla="*/ 74954 w 148620"/>
                  <a:gd name="connsiteY74" fmla="*/ 129739 h 185954"/>
                  <a:gd name="connsiteX75" fmla="*/ 75812 w 148620"/>
                  <a:gd name="connsiteY75" fmla="*/ 131313 h 185954"/>
                  <a:gd name="connsiteX76" fmla="*/ 79675 w 148620"/>
                  <a:gd name="connsiteY76" fmla="*/ 134174 h 185954"/>
                  <a:gd name="connsiteX77" fmla="*/ 82535 w 148620"/>
                  <a:gd name="connsiteY77" fmla="*/ 132028 h 185954"/>
                  <a:gd name="connsiteX78" fmla="*/ 81963 w 148620"/>
                  <a:gd name="connsiteY78" fmla="*/ 124733 h 185954"/>
                  <a:gd name="connsiteX79" fmla="*/ 80246 w 148620"/>
                  <a:gd name="connsiteY79" fmla="*/ 124876 h 185954"/>
                  <a:gd name="connsiteX80" fmla="*/ 59076 w 148620"/>
                  <a:gd name="connsiteY80" fmla="*/ 128738 h 185954"/>
                  <a:gd name="connsiteX81" fmla="*/ 57502 w 148620"/>
                  <a:gd name="connsiteY81" fmla="*/ 127737 h 185954"/>
                  <a:gd name="connsiteX82" fmla="*/ 54928 w 148620"/>
                  <a:gd name="connsiteY82" fmla="*/ 129310 h 185954"/>
                  <a:gd name="connsiteX83" fmla="*/ 55071 w 148620"/>
                  <a:gd name="connsiteY83" fmla="*/ 131456 h 185954"/>
                  <a:gd name="connsiteX84" fmla="*/ 56072 w 148620"/>
                  <a:gd name="connsiteY84" fmla="*/ 134174 h 185954"/>
                  <a:gd name="connsiteX85" fmla="*/ 56787 w 148620"/>
                  <a:gd name="connsiteY85" fmla="*/ 134174 h 185954"/>
                  <a:gd name="connsiteX86" fmla="*/ 58075 w 148620"/>
                  <a:gd name="connsiteY86" fmla="*/ 133172 h 185954"/>
                  <a:gd name="connsiteX87" fmla="*/ 59362 w 148620"/>
                  <a:gd name="connsiteY87" fmla="*/ 135318 h 185954"/>
                  <a:gd name="connsiteX88" fmla="*/ 61508 w 148620"/>
                  <a:gd name="connsiteY88" fmla="*/ 135175 h 185954"/>
                  <a:gd name="connsiteX89" fmla="*/ 61794 w 148620"/>
                  <a:gd name="connsiteY89" fmla="*/ 131885 h 185954"/>
                  <a:gd name="connsiteX90" fmla="*/ 60936 w 148620"/>
                  <a:gd name="connsiteY90" fmla="*/ 129453 h 185954"/>
                  <a:gd name="connsiteX91" fmla="*/ 59076 w 148620"/>
                  <a:gd name="connsiteY91" fmla="*/ 128738 h 185954"/>
                  <a:gd name="connsiteX92" fmla="*/ 104134 w 148620"/>
                  <a:gd name="connsiteY92" fmla="*/ 90689 h 185954"/>
                  <a:gd name="connsiteX93" fmla="*/ 103133 w 148620"/>
                  <a:gd name="connsiteY93" fmla="*/ 90260 h 185954"/>
                  <a:gd name="connsiteX94" fmla="*/ 102418 w 148620"/>
                  <a:gd name="connsiteY94" fmla="*/ 89115 h 185954"/>
                  <a:gd name="connsiteX95" fmla="*/ 102418 w 148620"/>
                  <a:gd name="connsiteY95" fmla="*/ 86111 h 185954"/>
                  <a:gd name="connsiteX96" fmla="*/ 102131 w 148620"/>
                  <a:gd name="connsiteY96" fmla="*/ 83966 h 185954"/>
                  <a:gd name="connsiteX97" fmla="*/ 102131 w 148620"/>
                  <a:gd name="connsiteY97" fmla="*/ 79818 h 185954"/>
                  <a:gd name="connsiteX98" fmla="*/ 103133 w 148620"/>
                  <a:gd name="connsiteY98" fmla="*/ 77672 h 185954"/>
                  <a:gd name="connsiteX99" fmla="*/ 103706 w 148620"/>
                  <a:gd name="connsiteY99" fmla="*/ 74668 h 185954"/>
                  <a:gd name="connsiteX100" fmla="*/ 103276 w 148620"/>
                  <a:gd name="connsiteY100" fmla="*/ 68946 h 185954"/>
                  <a:gd name="connsiteX101" fmla="*/ 104564 w 148620"/>
                  <a:gd name="connsiteY101" fmla="*/ 65370 h 185954"/>
                  <a:gd name="connsiteX102" fmla="*/ 103133 w 148620"/>
                  <a:gd name="connsiteY102" fmla="*/ 59076 h 185954"/>
                  <a:gd name="connsiteX103" fmla="*/ 102847 w 148620"/>
                  <a:gd name="connsiteY103" fmla="*/ 54499 h 185954"/>
                  <a:gd name="connsiteX104" fmla="*/ 100273 w 148620"/>
                  <a:gd name="connsiteY104" fmla="*/ 47061 h 185954"/>
                  <a:gd name="connsiteX105" fmla="*/ 91690 w 148620"/>
                  <a:gd name="connsiteY105" fmla="*/ 33043 h 185954"/>
                  <a:gd name="connsiteX106" fmla="*/ 85682 w 148620"/>
                  <a:gd name="connsiteY106" fmla="*/ 25748 h 185954"/>
                  <a:gd name="connsiteX107" fmla="*/ 78673 w 148620"/>
                  <a:gd name="connsiteY107" fmla="*/ 15592 h 185954"/>
                  <a:gd name="connsiteX108" fmla="*/ 71235 w 148620"/>
                  <a:gd name="connsiteY108" fmla="*/ 0 h 185954"/>
                  <a:gd name="connsiteX109" fmla="*/ 70233 w 148620"/>
                  <a:gd name="connsiteY109" fmla="*/ 572 h 185954"/>
                  <a:gd name="connsiteX110" fmla="*/ 68374 w 148620"/>
                  <a:gd name="connsiteY110" fmla="*/ 3576 h 185954"/>
                  <a:gd name="connsiteX111" fmla="*/ 66657 w 148620"/>
                  <a:gd name="connsiteY111" fmla="*/ 7295 h 185954"/>
                  <a:gd name="connsiteX112" fmla="*/ 65084 w 148620"/>
                  <a:gd name="connsiteY112" fmla="*/ 9298 h 185954"/>
                  <a:gd name="connsiteX113" fmla="*/ 63224 w 148620"/>
                  <a:gd name="connsiteY113" fmla="*/ 10442 h 185954"/>
                  <a:gd name="connsiteX114" fmla="*/ 61222 w 148620"/>
                  <a:gd name="connsiteY114" fmla="*/ 11157 h 185954"/>
                  <a:gd name="connsiteX115" fmla="*/ 57217 w 148620"/>
                  <a:gd name="connsiteY115" fmla="*/ 11443 h 185954"/>
                  <a:gd name="connsiteX116" fmla="*/ 53641 w 148620"/>
                  <a:gd name="connsiteY116" fmla="*/ 11157 h 185954"/>
                  <a:gd name="connsiteX117" fmla="*/ 52496 w 148620"/>
                  <a:gd name="connsiteY117" fmla="*/ 10728 h 185954"/>
                  <a:gd name="connsiteX118" fmla="*/ 47490 w 148620"/>
                  <a:gd name="connsiteY118" fmla="*/ 11014 h 185954"/>
                  <a:gd name="connsiteX119" fmla="*/ 46059 w 148620"/>
                  <a:gd name="connsiteY119" fmla="*/ 11300 h 185954"/>
                  <a:gd name="connsiteX120" fmla="*/ 38907 w 148620"/>
                  <a:gd name="connsiteY120" fmla="*/ 11014 h 185954"/>
                  <a:gd name="connsiteX121" fmla="*/ 35188 w 148620"/>
                  <a:gd name="connsiteY121" fmla="*/ 11300 h 185954"/>
                  <a:gd name="connsiteX122" fmla="*/ 32756 w 148620"/>
                  <a:gd name="connsiteY122" fmla="*/ 12016 h 185954"/>
                  <a:gd name="connsiteX123" fmla="*/ 30325 w 148620"/>
                  <a:gd name="connsiteY123" fmla="*/ 13589 h 185954"/>
                  <a:gd name="connsiteX124" fmla="*/ 28179 w 148620"/>
                  <a:gd name="connsiteY124" fmla="*/ 15878 h 185954"/>
                  <a:gd name="connsiteX125" fmla="*/ 26319 w 148620"/>
                  <a:gd name="connsiteY125" fmla="*/ 18309 h 185954"/>
                  <a:gd name="connsiteX126" fmla="*/ 22600 w 148620"/>
                  <a:gd name="connsiteY126" fmla="*/ 22744 h 185954"/>
                  <a:gd name="connsiteX127" fmla="*/ 20025 w 148620"/>
                  <a:gd name="connsiteY127" fmla="*/ 24889 h 185954"/>
                  <a:gd name="connsiteX128" fmla="*/ 20025 w 148620"/>
                  <a:gd name="connsiteY128" fmla="*/ 28036 h 185954"/>
                  <a:gd name="connsiteX129" fmla="*/ 20025 w 148620"/>
                  <a:gd name="connsiteY129" fmla="*/ 29038 h 185954"/>
                  <a:gd name="connsiteX130" fmla="*/ 19167 w 148620"/>
                  <a:gd name="connsiteY130" fmla="*/ 29753 h 185954"/>
                  <a:gd name="connsiteX131" fmla="*/ 18738 w 148620"/>
                  <a:gd name="connsiteY131" fmla="*/ 30611 h 185954"/>
                  <a:gd name="connsiteX132" fmla="*/ 17451 w 148620"/>
                  <a:gd name="connsiteY132" fmla="*/ 31040 h 185954"/>
                  <a:gd name="connsiteX133" fmla="*/ 17022 w 148620"/>
                  <a:gd name="connsiteY133" fmla="*/ 32042 h 185954"/>
                  <a:gd name="connsiteX134" fmla="*/ 17594 w 148620"/>
                  <a:gd name="connsiteY134" fmla="*/ 34187 h 185954"/>
                  <a:gd name="connsiteX135" fmla="*/ 18452 w 148620"/>
                  <a:gd name="connsiteY135" fmla="*/ 35475 h 185954"/>
                  <a:gd name="connsiteX136" fmla="*/ 19882 w 148620"/>
                  <a:gd name="connsiteY136" fmla="*/ 37763 h 185954"/>
                  <a:gd name="connsiteX137" fmla="*/ 19740 w 148620"/>
                  <a:gd name="connsiteY137" fmla="*/ 41339 h 185954"/>
                  <a:gd name="connsiteX138" fmla="*/ 21170 w 148620"/>
                  <a:gd name="connsiteY138" fmla="*/ 42627 h 185954"/>
                  <a:gd name="connsiteX139" fmla="*/ 24031 w 148620"/>
                  <a:gd name="connsiteY139" fmla="*/ 46632 h 185954"/>
                  <a:gd name="connsiteX140" fmla="*/ 22743 w 148620"/>
                  <a:gd name="connsiteY140" fmla="*/ 50208 h 185954"/>
                  <a:gd name="connsiteX141" fmla="*/ 23601 w 148620"/>
                  <a:gd name="connsiteY141" fmla="*/ 51495 h 185954"/>
                  <a:gd name="connsiteX142" fmla="*/ 23888 w 148620"/>
                  <a:gd name="connsiteY142" fmla="*/ 53355 h 185954"/>
                  <a:gd name="connsiteX143" fmla="*/ 26319 w 148620"/>
                  <a:gd name="connsiteY143" fmla="*/ 57789 h 185954"/>
                  <a:gd name="connsiteX144" fmla="*/ 29037 w 148620"/>
                  <a:gd name="connsiteY144" fmla="*/ 58361 h 185954"/>
                  <a:gd name="connsiteX145" fmla="*/ 29610 w 148620"/>
                  <a:gd name="connsiteY145" fmla="*/ 58933 h 185954"/>
                  <a:gd name="connsiteX146" fmla="*/ 29037 w 148620"/>
                  <a:gd name="connsiteY146" fmla="*/ 60078 h 185954"/>
                  <a:gd name="connsiteX147" fmla="*/ 26606 w 148620"/>
                  <a:gd name="connsiteY147" fmla="*/ 61651 h 185954"/>
                  <a:gd name="connsiteX148" fmla="*/ 26462 w 148620"/>
                  <a:gd name="connsiteY148" fmla="*/ 62939 h 185954"/>
                  <a:gd name="connsiteX149" fmla="*/ 25461 w 148620"/>
                  <a:gd name="connsiteY149" fmla="*/ 62223 h 185954"/>
                  <a:gd name="connsiteX150" fmla="*/ 23888 w 148620"/>
                  <a:gd name="connsiteY150" fmla="*/ 58647 h 185954"/>
                  <a:gd name="connsiteX151" fmla="*/ 20884 w 148620"/>
                  <a:gd name="connsiteY151" fmla="*/ 58218 h 185954"/>
                  <a:gd name="connsiteX152" fmla="*/ 17594 w 148620"/>
                  <a:gd name="connsiteY152" fmla="*/ 56216 h 185954"/>
                  <a:gd name="connsiteX153" fmla="*/ 14876 w 148620"/>
                  <a:gd name="connsiteY153" fmla="*/ 56645 h 185954"/>
                  <a:gd name="connsiteX154" fmla="*/ 13160 w 148620"/>
                  <a:gd name="connsiteY154" fmla="*/ 57932 h 185954"/>
                  <a:gd name="connsiteX155" fmla="*/ 10871 w 148620"/>
                  <a:gd name="connsiteY155" fmla="*/ 58361 h 185954"/>
                  <a:gd name="connsiteX156" fmla="*/ 6866 w 148620"/>
                  <a:gd name="connsiteY156" fmla="*/ 61365 h 185954"/>
                  <a:gd name="connsiteX157" fmla="*/ 5149 w 148620"/>
                  <a:gd name="connsiteY157" fmla="*/ 64798 h 185954"/>
                  <a:gd name="connsiteX158" fmla="*/ 5721 w 148620"/>
                  <a:gd name="connsiteY158" fmla="*/ 67516 h 185954"/>
                  <a:gd name="connsiteX159" fmla="*/ 7152 w 148620"/>
                  <a:gd name="connsiteY159" fmla="*/ 67659 h 185954"/>
                  <a:gd name="connsiteX160" fmla="*/ 11872 w 148620"/>
                  <a:gd name="connsiteY160" fmla="*/ 68946 h 185954"/>
                  <a:gd name="connsiteX161" fmla="*/ 13160 w 148620"/>
                  <a:gd name="connsiteY161" fmla="*/ 68088 h 185954"/>
                  <a:gd name="connsiteX162" fmla="*/ 14876 w 148620"/>
                  <a:gd name="connsiteY162" fmla="*/ 67516 h 185954"/>
                  <a:gd name="connsiteX163" fmla="*/ 15448 w 148620"/>
                  <a:gd name="connsiteY163" fmla="*/ 71235 h 185954"/>
                  <a:gd name="connsiteX164" fmla="*/ 16736 w 148620"/>
                  <a:gd name="connsiteY164" fmla="*/ 74954 h 185954"/>
                  <a:gd name="connsiteX165" fmla="*/ 16879 w 148620"/>
                  <a:gd name="connsiteY165" fmla="*/ 76671 h 185954"/>
                  <a:gd name="connsiteX166" fmla="*/ 16593 w 148620"/>
                  <a:gd name="connsiteY166" fmla="*/ 79675 h 185954"/>
                  <a:gd name="connsiteX167" fmla="*/ 17022 w 148620"/>
                  <a:gd name="connsiteY167" fmla="*/ 83251 h 185954"/>
                  <a:gd name="connsiteX168" fmla="*/ 16449 w 148620"/>
                  <a:gd name="connsiteY168" fmla="*/ 85682 h 185954"/>
                  <a:gd name="connsiteX169" fmla="*/ 18166 w 148620"/>
                  <a:gd name="connsiteY169" fmla="*/ 87828 h 185954"/>
                  <a:gd name="connsiteX170" fmla="*/ 20741 w 148620"/>
                  <a:gd name="connsiteY170" fmla="*/ 90117 h 185954"/>
                  <a:gd name="connsiteX171" fmla="*/ 21027 w 148620"/>
                  <a:gd name="connsiteY171" fmla="*/ 90975 h 185954"/>
                  <a:gd name="connsiteX172" fmla="*/ 20169 w 148620"/>
                  <a:gd name="connsiteY172" fmla="*/ 92405 h 185954"/>
                  <a:gd name="connsiteX173" fmla="*/ 19740 w 148620"/>
                  <a:gd name="connsiteY173" fmla="*/ 94265 h 185954"/>
                  <a:gd name="connsiteX174" fmla="*/ 21885 w 148620"/>
                  <a:gd name="connsiteY174" fmla="*/ 95123 h 185954"/>
                  <a:gd name="connsiteX175" fmla="*/ 22886 w 148620"/>
                  <a:gd name="connsiteY175" fmla="*/ 95981 h 185954"/>
                  <a:gd name="connsiteX176" fmla="*/ 21742 w 148620"/>
                  <a:gd name="connsiteY176" fmla="*/ 99557 h 185954"/>
                  <a:gd name="connsiteX177" fmla="*/ 18309 w 148620"/>
                  <a:gd name="connsiteY177" fmla="*/ 101417 h 185954"/>
                  <a:gd name="connsiteX178" fmla="*/ 16449 w 148620"/>
                  <a:gd name="connsiteY178" fmla="*/ 102990 h 185954"/>
                  <a:gd name="connsiteX179" fmla="*/ 14876 w 148620"/>
                  <a:gd name="connsiteY179" fmla="*/ 103706 h 185954"/>
                  <a:gd name="connsiteX180" fmla="*/ 14876 w 148620"/>
                  <a:gd name="connsiteY180" fmla="*/ 105136 h 185954"/>
                  <a:gd name="connsiteX181" fmla="*/ 17308 w 148620"/>
                  <a:gd name="connsiteY181" fmla="*/ 105708 h 185954"/>
                  <a:gd name="connsiteX182" fmla="*/ 18738 w 148620"/>
                  <a:gd name="connsiteY182" fmla="*/ 106280 h 185954"/>
                  <a:gd name="connsiteX183" fmla="*/ 17737 w 148620"/>
                  <a:gd name="connsiteY183" fmla="*/ 107568 h 185954"/>
                  <a:gd name="connsiteX184" fmla="*/ 15019 w 148620"/>
                  <a:gd name="connsiteY184" fmla="*/ 108712 h 185954"/>
                  <a:gd name="connsiteX185" fmla="*/ 14018 w 148620"/>
                  <a:gd name="connsiteY185" fmla="*/ 110286 h 185954"/>
                  <a:gd name="connsiteX186" fmla="*/ 12015 w 148620"/>
                  <a:gd name="connsiteY186" fmla="*/ 115149 h 185954"/>
                  <a:gd name="connsiteX187" fmla="*/ 11014 w 148620"/>
                  <a:gd name="connsiteY187" fmla="*/ 118439 h 185954"/>
                  <a:gd name="connsiteX188" fmla="*/ 8869 w 148620"/>
                  <a:gd name="connsiteY188" fmla="*/ 120585 h 185954"/>
                  <a:gd name="connsiteX189" fmla="*/ 10013 w 148620"/>
                  <a:gd name="connsiteY189" fmla="*/ 124304 h 185954"/>
                  <a:gd name="connsiteX190" fmla="*/ 12158 w 148620"/>
                  <a:gd name="connsiteY190" fmla="*/ 128166 h 185954"/>
                  <a:gd name="connsiteX191" fmla="*/ 12873 w 148620"/>
                  <a:gd name="connsiteY191" fmla="*/ 131885 h 185954"/>
                  <a:gd name="connsiteX192" fmla="*/ 14590 w 148620"/>
                  <a:gd name="connsiteY192" fmla="*/ 132314 h 185954"/>
                  <a:gd name="connsiteX193" fmla="*/ 16736 w 148620"/>
                  <a:gd name="connsiteY193" fmla="*/ 131456 h 185954"/>
                  <a:gd name="connsiteX194" fmla="*/ 18166 w 148620"/>
                  <a:gd name="connsiteY194" fmla="*/ 131885 h 185954"/>
                  <a:gd name="connsiteX195" fmla="*/ 16449 w 148620"/>
                  <a:gd name="connsiteY195" fmla="*/ 133458 h 185954"/>
                  <a:gd name="connsiteX196" fmla="*/ 14447 w 148620"/>
                  <a:gd name="connsiteY196" fmla="*/ 134174 h 185954"/>
                  <a:gd name="connsiteX197" fmla="*/ 15448 w 148620"/>
                  <a:gd name="connsiteY197" fmla="*/ 134746 h 185954"/>
                  <a:gd name="connsiteX198" fmla="*/ 16021 w 148620"/>
                  <a:gd name="connsiteY198" fmla="*/ 136033 h 185954"/>
                  <a:gd name="connsiteX199" fmla="*/ 13016 w 148620"/>
                  <a:gd name="connsiteY199" fmla="*/ 136176 h 185954"/>
                  <a:gd name="connsiteX200" fmla="*/ 9297 w 148620"/>
                  <a:gd name="connsiteY200" fmla="*/ 135318 h 185954"/>
                  <a:gd name="connsiteX201" fmla="*/ 8154 w 148620"/>
                  <a:gd name="connsiteY201" fmla="*/ 136891 h 185954"/>
                  <a:gd name="connsiteX202" fmla="*/ 10155 w 148620"/>
                  <a:gd name="connsiteY202" fmla="*/ 139752 h 185954"/>
                  <a:gd name="connsiteX203" fmla="*/ 14590 w 148620"/>
                  <a:gd name="connsiteY203" fmla="*/ 143042 h 185954"/>
                  <a:gd name="connsiteX204" fmla="*/ 15306 w 148620"/>
                  <a:gd name="connsiteY204" fmla="*/ 145331 h 185954"/>
                  <a:gd name="connsiteX205" fmla="*/ 15306 w 148620"/>
                  <a:gd name="connsiteY205" fmla="*/ 147906 h 185954"/>
                  <a:gd name="connsiteX206" fmla="*/ 16021 w 148620"/>
                  <a:gd name="connsiteY206" fmla="*/ 149193 h 185954"/>
                  <a:gd name="connsiteX207" fmla="*/ 17594 w 148620"/>
                  <a:gd name="connsiteY207" fmla="*/ 149050 h 185954"/>
                  <a:gd name="connsiteX208" fmla="*/ 18452 w 148620"/>
                  <a:gd name="connsiteY208" fmla="*/ 146189 h 185954"/>
                  <a:gd name="connsiteX209" fmla="*/ 22743 w 148620"/>
                  <a:gd name="connsiteY209" fmla="*/ 142470 h 185954"/>
                  <a:gd name="connsiteX210" fmla="*/ 24031 w 148620"/>
                  <a:gd name="connsiteY210" fmla="*/ 143042 h 185954"/>
                  <a:gd name="connsiteX211" fmla="*/ 24889 w 148620"/>
                  <a:gd name="connsiteY211" fmla="*/ 144473 h 185954"/>
                  <a:gd name="connsiteX212" fmla="*/ 27034 w 148620"/>
                  <a:gd name="connsiteY212" fmla="*/ 144902 h 185954"/>
                  <a:gd name="connsiteX213" fmla="*/ 31040 w 148620"/>
                  <a:gd name="connsiteY213" fmla="*/ 139180 h 185954"/>
                  <a:gd name="connsiteX214" fmla="*/ 37620 w 148620"/>
                  <a:gd name="connsiteY214" fmla="*/ 134174 h 185954"/>
                  <a:gd name="connsiteX215" fmla="*/ 38335 w 148620"/>
                  <a:gd name="connsiteY215" fmla="*/ 135318 h 185954"/>
                  <a:gd name="connsiteX216" fmla="*/ 38049 w 148620"/>
                  <a:gd name="connsiteY216" fmla="*/ 137321 h 185954"/>
                  <a:gd name="connsiteX217" fmla="*/ 36046 w 148620"/>
                  <a:gd name="connsiteY217" fmla="*/ 139180 h 185954"/>
                  <a:gd name="connsiteX218" fmla="*/ 35331 w 148620"/>
                  <a:gd name="connsiteY218" fmla="*/ 141183 h 185954"/>
                  <a:gd name="connsiteX219" fmla="*/ 39908 w 148620"/>
                  <a:gd name="connsiteY219" fmla="*/ 144044 h 185954"/>
                  <a:gd name="connsiteX220" fmla="*/ 41625 w 148620"/>
                  <a:gd name="connsiteY220" fmla="*/ 142756 h 185954"/>
                  <a:gd name="connsiteX221" fmla="*/ 42198 w 148620"/>
                  <a:gd name="connsiteY221" fmla="*/ 141040 h 185954"/>
                  <a:gd name="connsiteX222" fmla="*/ 44486 w 148620"/>
                  <a:gd name="connsiteY222" fmla="*/ 138608 h 185954"/>
                  <a:gd name="connsiteX223" fmla="*/ 42769 w 148620"/>
                  <a:gd name="connsiteY223" fmla="*/ 136462 h 185954"/>
                  <a:gd name="connsiteX224" fmla="*/ 41768 w 148620"/>
                  <a:gd name="connsiteY224" fmla="*/ 134603 h 185954"/>
                  <a:gd name="connsiteX225" fmla="*/ 42198 w 148620"/>
                  <a:gd name="connsiteY225" fmla="*/ 131885 h 185954"/>
                  <a:gd name="connsiteX226" fmla="*/ 44343 w 148620"/>
                  <a:gd name="connsiteY226" fmla="*/ 131170 h 185954"/>
                  <a:gd name="connsiteX227" fmla="*/ 45774 w 148620"/>
                  <a:gd name="connsiteY227" fmla="*/ 131313 h 185954"/>
                  <a:gd name="connsiteX228" fmla="*/ 47061 w 148620"/>
                  <a:gd name="connsiteY228" fmla="*/ 133887 h 185954"/>
                  <a:gd name="connsiteX229" fmla="*/ 49063 w 148620"/>
                  <a:gd name="connsiteY229" fmla="*/ 136462 h 185954"/>
                  <a:gd name="connsiteX230" fmla="*/ 51638 w 148620"/>
                  <a:gd name="connsiteY230" fmla="*/ 135461 h 185954"/>
                  <a:gd name="connsiteX231" fmla="*/ 52496 w 148620"/>
                  <a:gd name="connsiteY231" fmla="*/ 133315 h 185954"/>
                  <a:gd name="connsiteX232" fmla="*/ 50065 w 148620"/>
                  <a:gd name="connsiteY232" fmla="*/ 131313 h 185954"/>
                  <a:gd name="connsiteX233" fmla="*/ 49350 w 148620"/>
                  <a:gd name="connsiteY233" fmla="*/ 129739 h 185954"/>
                  <a:gd name="connsiteX234" fmla="*/ 49922 w 148620"/>
                  <a:gd name="connsiteY234" fmla="*/ 128452 h 185954"/>
                  <a:gd name="connsiteX235" fmla="*/ 51638 w 148620"/>
                  <a:gd name="connsiteY235" fmla="*/ 127451 h 185954"/>
                  <a:gd name="connsiteX236" fmla="*/ 56359 w 148620"/>
                  <a:gd name="connsiteY236" fmla="*/ 127021 h 185954"/>
                  <a:gd name="connsiteX237" fmla="*/ 59505 w 148620"/>
                  <a:gd name="connsiteY237" fmla="*/ 125305 h 185954"/>
                  <a:gd name="connsiteX238" fmla="*/ 61365 w 148620"/>
                  <a:gd name="connsiteY238" fmla="*/ 125162 h 185954"/>
                  <a:gd name="connsiteX239" fmla="*/ 63081 w 148620"/>
                  <a:gd name="connsiteY239" fmla="*/ 128166 h 185954"/>
                  <a:gd name="connsiteX240" fmla="*/ 64798 w 148620"/>
                  <a:gd name="connsiteY240" fmla="*/ 128738 h 185954"/>
                  <a:gd name="connsiteX241" fmla="*/ 68517 w 148620"/>
                  <a:gd name="connsiteY241" fmla="*/ 128881 h 185954"/>
                  <a:gd name="connsiteX242" fmla="*/ 71950 w 148620"/>
                  <a:gd name="connsiteY242" fmla="*/ 130168 h 185954"/>
                  <a:gd name="connsiteX243" fmla="*/ 73666 w 148620"/>
                  <a:gd name="connsiteY243" fmla="*/ 130311 h 185954"/>
                  <a:gd name="connsiteX244" fmla="*/ 73809 w 148620"/>
                  <a:gd name="connsiteY244" fmla="*/ 128166 h 185954"/>
                  <a:gd name="connsiteX245" fmla="*/ 72951 w 148620"/>
                  <a:gd name="connsiteY245" fmla="*/ 125305 h 185954"/>
                  <a:gd name="connsiteX246" fmla="*/ 74096 w 148620"/>
                  <a:gd name="connsiteY246" fmla="*/ 123445 h 185954"/>
                  <a:gd name="connsiteX247" fmla="*/ 75669 w 148620"/>
                  <a:gd name="connsiteY247" fmla="*/ 122301 h 185954"/>
                  <a:gd name="connsiteX248" fmla="*/ 79675 w 148620"/>
                  <a:gd name="connsiteY248" fmla="*/ 121729 h 185954"/>
                  <a:gd name="connsiteX249" fmla="*/ 84251 w 148620"/>
                  <a:gd name="connsiteY249" fmla="*/ 122587 h 185954"/>
                  <a:gd name="connsiteX250" fmla="*/ 89830 w 148620"/>
                  <a:gd name="connsiteY250" fmla="*/ 122301 h 185954"/>
                  <a:gd name="connsiteX251" fmla="*/ 92691 w 148620"/>
                  <a:gd name="connsiteY251" fmla="*/ 121586 h 185954"/>
                  <a:gd name="connsiteX252" fmla="*/ 96839 w 148620"/>
                  <a:gd name="connsiteY252" fmla="*/ 119583 h 185954"/>
                  <a:gd name="connsiteX253" fmla="*/ 100273 w 148620"/>
                  <a:gd name="connsiteY253" fmla="*/ 114434 h 185954"/>
                  <a:gd name="connsiteX254" fmla="*/ 102990 w 148620"/>
                  <a:gd name="connsiteY254" fmla="*/ 108855 h 185954"/>
                  <a:gd name="connsiteX255" fmla="*/ 104992 w 148620"/>
                  <a:gd name="connsiteY255" fmla="*/ 102418 h 185954"/>
                  <a:gd name="connsiteX256" fmla="*/ 107282 w 148620"/>
                  <a:gd name="connsiteY256" fmla="*/ 93550 h 185954"/>
                  <a:gd name="connsiteX257" fmla="*/ 107567 w 148620"/>
                  <a:gd name="connsiteY257" fmla="*/ 89974 h 185954"/>
                  <a:gd name="connsiteX258" fmla="*/ 105707 w 148620"/>
                  <a:gd name="connsiteY258" fmla="*/ 90403 h 185954"/>
                  <a:gd name="connsiteX259" fmla="*/ 104134 w 148620"/>
                  <a:gd name="connsiteY259" fmla="*/ 90689 h 18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148620" h="185954">
                    <a:moveTo>
                      <a:pt x="22600" y="174225"/>
                    </a:moveTo>
                    <a:lnTo>
                      <a:pt x="20598" y="174368"/>
                    </a:lnTo>
                    <a:lnTo>
                      <a:pt x="9727" y="177372"/>
                    </a:lnTo>
                    <a:lnTo>
                      <a:pt x="5578" y="180519"/>
                    </a:lnTo>
                    <a:lnTo>
                      <a:pt x="4577" y="182379"/>
                    </a:lnTo>
                    <a:lnTo>
                      <a:pt x="5006" y="183380"/>
                    </a:lnTo>
                    <a:lnTo>
                      <a:pt x="6579" y="185239"/>
                    </a:lnTo>
                    <a:lnTo>
                      <a:pt x="6866" y="185526"/>
                    </a:lnTo>
                    <a:lnTo>
                      <a:pt x="8154" y="185955"/>
                    </a:lnTo>
                    <a:lnTo>
                      <a:pt x="9440" y="185239"/>
                    </a:lnTo>
                    <a:lnTo>
                      <a:pt x="17165" y="184810"/>
                    </a:lnTo>
                    <a:lnTo>
                      <a:pt x="21027" y="183666"/>
                    </a:lnTo>
                    <a:lnTo>
                      <a:pt x="26034" y="181378"/>
                    </a:lnTo>
                    <a:lnTo>
                      <a:pt x="27034" y="179947"/>
                    </a:lnTo>
                    <a:lnTo>
                      <a:pt x="27750" y="177944"/>
                    </a:lnTo>
                    <a:lnTo>
                      <a:pt x="26892" y="175513"/>
                    </a:lnTo>
                    <a:lnTo>
                      <a:pt x="22600" y="174225"/>
                    </a:lnTo>
                    <a:close/>
                    <a:moveTo>
                      <a:pt x="22458" y="147476"/>
                    </a:moveTo>
                    <a:lnTo>
                      <a:pt x="20884" y="145760"/>
                    </a:lnTo>
                    <a:lnTo>
                      <a:pt x="19454" y="145903"/>
                    </a:lnTo>
                    <a:lnTo>
                      <a:pt x="19310" y="147190"/>
                    </a:lnTo>
                    <a:lnTo>
                      <a:pt x="20598" y="148764"/>
                    </a:lnTo>
                    <a:lnTo>
                      <a:pt x="23030" y="149050"/>
                    </a:lnTo>
                    <a:lnTo>
                      <a:pt x="22458" y="147476"/>
                    </a:lnTo>
                    <a:close/>
                    <a:moveTo>
                      <a:pt x="12445" y="34759"/>
                    </a:moveTo>
                    <a:lnTo>
                      <a:pt x="13589" y="35188"/>
                    </a:lnTo>
                    <a:lnTo>
                      <a:pt x="15306" y="35331"/>
                    </a:lnTo>
                    <a:lnTo>
                      <a:pt x="15448" y="30754"/>
                    </a:lnTo>
                    <a:lnTo>
                      <a:pt x="14590" y="29181"/>
                    </a:lnTo>
                    <a:lnTo>
                      <a:pt x="12158" y="27750"/>
                    </a:lnTo>
                    <a:lnTo>
                      <a:pt x="10871" y="29467"/>
                    </a:lnTo>
                    <a:lnTo>
                      <a:pt x="12015" y="33758"/>
                    </a:lnTo>
                    <a:lnTo>
                      <a:pt x="12445" y="34759"/>
                    </a:lnTo>
                    <a:close/>
                    <a:moveTo>
                      <a:pt x="52210" y="137750"/>
                    </a:moveTo>
                    <a:lnTo>
                      <a:pt x="53784" y="139323"/>
                    </a:lnTo>
                    <a:lnTo>
                      <a:pt x="54069" y="138322"/>
                    </a:lnTo>
                    <a:lnTo>
                      <a:pt x="53641" y="136033"/>
                    </a:lnTo>
                    <a:lnTo>
                      <a:pt x="52210" y="137750"/>
                    </a:lnTo>
                    <a:close/>
                    <a:moveTo>
                      <a:pt x="6723" y="146475"/>
                    </a:moveTo>
                    <a:lnTo>
                      <a:pt x="9727" y="144616"/>
                    </a:lnTo>
                    <a:lnTo>
                      <a:pt x="11014" y="142184"/>
                    </a:lnTo>
                    <a:lnTo>
                      <a:pt x="9870" y="140610"/>
                    </a:lnTo>
                    <a:lnTo>
                      <a:pt x="7009" y="140038"/>
                    </a:lnTo>
                    <a:lnTo>
                      <a:pt x="6437" y="141040"/>
                    </a:lnTo>
                    <a:lnTo>
                      <a:pt x="3290" y="144044"/>
                    </a:lnTo>
                    <a:lnTo>
                      <a:pt x="2861" y="145617"/>
                    </a:lnTo>
                    <a:lnTo>
                      <a:pt x="3576" y="145903"/>
                    </a:lnTo>
                    <a:lnTo>
                      <a:pt x="4720" y="147047"/>
                    </a:lnTo>
                    <a:lnTo>
                      <a:pt x="6723" y="146475"/>
                    </a:lnTo>
                    <a:close/>
                    <a:moveTo>
                      <a:pt x="4577" y="135175"/>
                    </a:moveTo>
                    <a:lnTo>
                      <a:pt x="5006" y="134317"/>
                    </a:lnTo>
                    <a:lnTo>
                      <a:pt x="4863" y="131027"/>
                    </a:lnTo>
                    <a:lnTo>
                      <a:pt x="2145" y="128166"/>
                    </a:lnTo>
                    <a:lnTo>
                      <a:pt x="0" y="129739"/>
                    </a:lnTo>
                    <a:lnTo>
                      <a:pt x="1287" y="130740"/>
                    </a:lnTo>
                    <a:lnTo>
                      <a:pt x="1860" y="132600"/>
                    </a:lnTo>
                    <a:lnTo>
                      <a:pt x="3147" y="134889"/>
                    </a:lnTo>
                    <a:lnTo>
                      <a:pt x="4577" y="135175"/>
                    </a:lnTo>
                    <a:close/>
                    <a:moveTo>
                      <a:pt x="147762" y="37191"/>
                    </a:moveTo>
                    <a:lnTo>
                      <a:pt x="145760" y="37763"/>
                    </a:lnTo>
                    <a:lnTo>
                      <a:pt x="144902" y="38765"/>
                    </a:lnTo>
                    <a:lnTo>
                      <a:pt x="145044" y="39909"/>
                    </a:lnTo>
                    <a:lnTo>
                      <a:pt x="146618" y="40910"/>
                    </a:lnTo>
                    <a:lnTo>
                      <a:pt x="148048" y="39909"/>
                    </a:lnTo>
                    <a:lnTo>
                      <a:pt x="148620" y="38192"/>
                    </a:lnTo>
                    <a:lnTo>
                      <a:pt x="147762" y="37191"/>
                    </a:lnTo>
                    <a:close/>
                    <a:moveTo>
                      <a:pt x="12301" y="73953"/>
                    </a:moveTo>
                    <a:lnTo>
                      <a:pt x="11300" y="71235"/>
                    </a:lnTo>
                    <a:lnTo>
                      <a:pt x="9297" y="69805"/>
                    </a:lnTo>
                    <a:lnTo>
                      <a:pt x="9870" y="74668"/>
                    </a:lnTo>
                    <a:lnTo>
                      <a:pt x="11872" y="76099"/>
                    </a:lnTo>
                    <a:lnTo>
                      <a:pt x="12301" y="73953"/>
                    </a:lnTo>
                    <a:close/>
                    <a:moveTo>
                      <a:pt x="80246" y="124876"/>
                    </a:moveTo>
                    <a:lnTo>
                      <a:pt x="77815" y="127451"/>
                    </a:lnTo>
                    <a:lnTo>
                      <a:pt x="74954" y="129739"/>
                    </a:lnTo>
                    <a:lnTo>
                      <a:pt x="75812" y="131313"/>
                    </a:lnTo>
                    <a:lnTo>
                      <a:pt x="79675" y="134174"/>
                    </a:lnTo>
                    <a:lnTo>
                      <a:pt x="82535" y="132028"/>
                    </a:lnTo>
                    <a:lnTo>
                      <a:pt x="81963" y="124733"/>
                    </a:lnTo>
                    <a:lnTo>
                      <a:pt x="80246" y="124876"/>
                    </a:lnTo>
                    <a:close/>
                    <a:moveTo>
                      <a:pt x="59076" y="128738"/>
                    </a:moveTo>
                    <a:lnTo>
                      <a:pt x="57502" y="127737"/>
                    </a:lnTo>
                    <a:lnTo>
                      <a:pt x="54928" y="129310"/>
                    </a:lnTo>
                    <a:lnTo>
                      <a:pt x="55071" y="131456"/>
                    </a:lnTo>
                    <a:lnTo>
                      <a:pt x="56072" y="134174"/>
                    </a:lnTo>
                    <a:lnTo>
                      <a:pt x="56787" y="134174"/>
                    </a:lnTo>
                    <a:lnTo>
                      <a:pt x="58075" y="133172"/>
                    </a:lnTo>
                    <a:lnTo>
                      <a:pt x="59362" y="135318"/>
                    </a:lnTo>
                    <a:lnTo>
                      <a:pt x="61508" y="135175"/>
                    </a:lnTo>
                    <a:lnTo>
                      <a:pt x="61794" y="131885"/>
                    </a:lnTo>
                    <a:lnTo>
                      <a:pt x="60936" y="129453"/>
                    </a:lnTo>
                    <a:lnTo>
                      <a:pt x="59076" y="128738"/>
                    </a:lnTo>
                    <a:close/>
                    <a:moveTo>
                      <a:pt x="104134" y="90689"/>
                    </a:moveTo>
                    <a:lnTo>
                      <a:pt x="103133" y="90260"/>
                    </a:lnTo>
                    <a:lnTo>
                      <a:pt x="102418" y="89115"/>
                    </a:lnTo>
                    <a:lnTo>
                      <a:pt x="102418" y="86111"/>
                    </a:lnTo>
                    <a:lnTo>
                      <a:pt x="102131" y="83966"/>
                    </a:lnTo>
                    <a:lnTo>
                      <a:pt x="102131" y="79818"/>
                    </a:lnTo>
                    <a:lnTo>
                      <a:pt x="103133" y="77672"/>
                    </a:lnTo>
                    <a:lnTo>
                      <a:pt x="103706" y="74668"/>
                    </a:lnTo>
                    <a:lnTo>
                      <a:pt x="103276" y="68946"/>
                    </a:lnTo>
                    <a:lnTo>
                      <a:pt x="104564" y="65370"/>
                    </a:lnTo>
                    <a:lnTo>
                      <a:pt x="103133" y="59076"/>
                    </a:lnTo>
                    <a:lnTo>
                      <a:pt x="102847" y="54499"/>
                    </a:lnTo>
                    <a:lnTo>
                      <a:pt x="100273" y="47061"/>
                    </a:lnTo>
                    <a:lnTo>
                      <a:pt x="91690" y="33043"/>
                    </a:lnTo>
                    <a:lnTo>
                      <a:pt x="85682" y="25748"/>
                    </a:lnTo>
                    <a:lnTo>
                      <a:pt x="78673" y="15592"/>
                    </a:lnTo>
                    <a:lnTo>
                      <a:pt x="71235" y="0"/>
                    </a:lnTo>
                    <a:lnTo>
                      <a:pt x="70233" y="572"/>
                    </a:lnTo>
                    <a:lnTo>
                      <a:pt x="68374" y="3576"/>
                    </a:lnTo>
                    <a:lnTo>
                      <a:pt x="66657" y="7295"/>
                    </a:lnTo>
                    <a:lnTo>
                      <a:pt x="65084" y="9298"/>
                    </a:lnTo>
                    <a:lnTo>
                      <a:pt x="63224" y="10442"/>
                    </a:lnTo>
                    <a:lnTo>
                      <a:pt x="61222" y="11157"/>
                    </a:lnTo>
                    <a:lnTo>
                      <a:pt x="57217" y="11443"/>
                    </a:lnTo>
                    <a:lnTo>
                      <a:pt x="53641" y="11157"/>
                    </a:lnTo>
                    <a:lnTo>
                      <a:pt x="52496" y="10728"/>
                    </a:lnTo>
                    <a:lnTo>
                      <a:pt x="47490" y="11014"/>
                    </a:lnTo>
                    <a:lnTo>
                      <a:pt x="46059" y="11300"/>
                    </a:lnTo>
                    <a:lnTo>
                      <a:pt x="38907" y="11014"/>
                    </a:lnTo>
                    <a:lnTo>
                      <a:pt x="35188" y="11300"/>
                    </a:lnTo>
                    <a:lnTo>
                      <a:pt x="32756" y="12016"/>
                    </a:lnTo>
                    <a:lnTo>
                      <a:pt x="30325" y="13589"/>
                    </a:lnTo>
                    <a:lnTo>
                      <a:pt x="28179" y="15878"/>
                    </a:lnTo>
                    <a:lnTo>
                      <a:pt x="26319" y="18309"/>
                    </a:lnTo>
                    <a:lnTo>
                      <a:pt x="22600" y="22744"/>
                    </a:lnTo>
                    <a:lnTo>
                      <a:pt x="20025" y="24889"/>
                    </a:lnTo>
                    <a:lnTo>
                      <a:pt x="20025" y="28036"/>
                    </a:lnTo>
                    <a:lnTo>
                      <a:pt x="20025" y="29038"/>
                    </a:lnTo>
                    <a:lnTo>
                      <a:pt x="19167" y="29753"/>
                    </a:lnTo>
                    <a:lnTo>
                      <a:pt x="18738" y="30611"/>
                    </a:lnTo>
                    <a:lnTo>
                      <a:pt x="17451" y="31040"/>
                    </a:lnTo>
                    <a:lnTo>
                      <a:pt x="17022" y="32042"/>
                    </a:lnTo>
                    <a:lnTo>
                      <a:pt x="17594" y="34187"/>
                    </a:lnTo>
                    <a:lnTo>
                      <a:pt x="18452" y="35475"/>
                    </a:lnTo>
                    <a:lnTo>
                      <a:pt x="19882" y="37763"/>
                    </a:lnTo>
                    <a:lnTo>
                      <a:pt x="19740" y="41339"/>
                    </a:lnTo>
                    <a:lnTo>
                      <a:pt x="21170" y="42627"/>
                    </a:lnTo>
                    <a:lnTo>
                      <a:pt x="24031" y="46632"/>
                    </a:lnTo>
                    <a:lnTo>
                      <a:pt x="22743" y="50208"/>
                    </a:lnTo>
                    <a:lnTo>
                      <a:pt x="23601" y="51495"/>
                    </a:lnTo>
                    <a:lnTo>
                      <a:pt x="23888" y="53355"/>
                    </a:lnTo>
                    <a:lnTo>
                      <a:pt x="26319" y="57789"/>
                    </a:lnTo>
                    <a:lnTo>
                      <a:pt x="29037" y="58361"/>
                    </a:lnTo>
                    <a:lnTo>
                      <a:pt x="29610" y="58933"/>
                    </a:lnTo>
                    <a:lnTo>
                      <a:pt x="29037" y="60078"/>
                    </a:lnTo>
                    <a:lnTo>
                      <a:pt x="26606" y="61651"/>
                    </a:lnTo>
                    <a:lnTo>
                      <a:pt x="26462" y="62939"/>
                    </a:lnTo>
                    <a:lnTo>
                      <a:pt x="25461" y="62223"/>
                    </a:lnTo>
                    <a:lnTo>
                      <a:pt x="23888" y="58647"/>
                    </a:lnTo>
                    <a:lnTo>
                      <a:pt x="20884" y="58218"/>
                    </a:lnTo>
                    <a:lnTo>
                      <a:pt x="17594" y="56216"/>
                    </a:lnTo>
                    <a:lnTo>
                      <a:pt x="14876" y="56645"/>
                    </a:lnTo>
                    <a:lnTo>
                      <a:pt x="13160" y="57932"/>
                    </a:lnTo>
                    <a:lnTo>
                      <a:pt x="10871" y="58361"/>
                    </a:lnTo>
                    <a:lnTo>
                      <a:pt x="6866" y="61365"/>
                    </a:lnTo>
                    <a:lnTo>
                      <a:pt x="5149" y="64798"/>
                    </a:lnTo>
                    <a:lnTo>
                      <a:pt x="5721" y="67516"/>
                    </a:lnTo>
                    <a:lnTo>
                      <a:pt x="7152" y="67659"/>
                    </a:lnTo>
                    <a:lnTo>
                      <a:pt x="11872" y="68946"/>
                    </a:lnTo>
                    <a:lnTo>
                      <a:pt x="13160" y="68088"/>
                    </a:lnTo>
                    <a:lnTo>
                      <a:pt x="14876" y="67516"/>
                    </a:lnTo>
                    <a:lnTo>
                      <a:pt x="15448" y="71235"/>
                    </a:lnTo>
                    <a:lnTo>
                      <a:pt x="16736" y="74954"/>
                    </a:lnTo>
                    <a:lnTo>
                      <a:pt x="16879" y="76671"/>
                    </a:lnTo>
                    <a:lnTo>
                      <a:pt x="16593" y="79675"/>
                    </a:lnTo>
                    <a:lnTo>
                      <a:pt x="17022" y="83251"/>
                    </a:lnTo>
                    <a:lnTo>
                      <a:pt x="16449" y="85682"/>
                    </a:lnTo>
                    <a:lnTo>
                      <a:pt x="18166" y="87828"/>
                    </a:lnTo>
                    <a:lnTo>
                      <a:pt x="20741" y="90117"/>
                    </a:lnTo>
                    <a:lnTo>
                      <a:pt x="21027" y="90975"/>
                    </a:lnTo>
                    <a:lnTo>
                      <a:pt x="20169" y="92405"/>
                    </a:lnTo>
                    <a:lnTo>
                      <a:pt x="19740" y="94265"/>
                    </a:lnTo>
                    <a:lnTo>
                      <a:pt x="21885" y="95123"/>
                    </a:lnTo>
                    <a:lnTo>
                      <a:pt x="22886" y="95981"/>
                    </a:lnTo>
                    <a:lnTo>
                      <a:pt x="21742" y="99557"/>
                    </a:lnTo>
                    <a:lnTo>
                      <a:pt x="18309" y="101417"/>
                    </a:lnTo>
                    <a:lnTo>
                      <a:pt x="16449" y="102990"/>
                    </a:lnTo>
                    <a:lnTo>
                      <a:pt x="14876" y="103706"/>
                    </a:lnTo>
                    <a:lnTo>
                      <a:pt x="14876" y="105136"/>
                    </a:lnTo>
                    <a:lnTo>
                      <a:pt x="17308" y="105708"/>
                    </a:lnTo>
                    <a:lnTo>
                      <a:pt x="18738" y="106280"/>
                    </a:lnTo>
                    <a:lnTo>
                      <a:pt x="17737" y="107568"/>
                    </a:lnTo>
                    <a:lnTo>
                      <a:pt x="15019" y="108712"/>
                    </a:lnTo>
                    <a:lnTo>
                      <a:pt x="14018" y="110286"/>
                    </a:lnTo>
                    <a:lnTo>
                      <a:pt x="12015" y="115149"/>
                    </a:lnTo>
                    <a:lnTo>
                      <a:pt x="11014" y="118439"/>
                    </a:lnTo>
                    <a:lnTo>
                      <a:pt x="8869" y="120585"/>
                    </a:lnTo>
                    <a:lnTo>
                      <a:pt x="10013" y="124304"/>
                    </a:lnTo>
                    <a:lnTo>
                      <a:pt x="12158" y="128166"/>
                    </a:lnTo>
                    <a:lnTo>
                      <a:pt x="12873" y="131885"/>
                    </a:lnTo>
                    <a:lnTo>
                      <a:pt x="14590" y="132314"/>
                    </a:lnTo>
                    <a:lnTo>
                      <a:pt x="16736" y="131456"/>
                    </a:lnTo>
                    <a:lnTo>
                      <a:pt x="18166" y="131885"/>
                    </a:lnTo>
                    <a:lnTo>
                      <a:pt x="16449" y="133458"/>
                    </a:lnTo>
                    <a:lnTo>
                      <a:pt x="14447" y="134174"/>
                    </a:lnTo>
                    <a:lnTo>
                      <a:pt x="15448" y="134746"/>
                    </a:lnTo>
                    <a:lnTo>
                      <a:pt x="16021" y="136033"/>
                    </a:lnTo>
                    <a:lnTo>
                      <a:pt x="13016" y="136176"/>
                    </a:lnTo>
                    <a:lnTo>
                      <a:pt x="9297" y="135318"/>
                    </a:lnTo>
                    <a:lnTo>
                      <a:pt x="8154" y="136891"/>
                    </a:lnTo>
                    <a:lnTo>
                      <a:pt x="10155" y="139752"/>
                    </a:lnTo>
                    <a:lnTo>
                      <a:pt x="14590" y="143042"/>
                    </a:lnTo>
                    <a:lnTo>
                      <a:pt x="15306" y="145331"/>
                    </a:lnTo>
                    <a:lnTo>
                      <a:pt x="15306" y="147906"/>
                    </a:lnTo>
                    <a:lnTo>
                      <a:pt x="16021" y="149193"/>
                    </a:lnTo>
                    <a:lnTo>
                      <a:pt x="17594" y="149050"/>
                    </a:lnTo>
                    <a:lnTo>
                      <a:pt x="18452" y="146189"/>
                    </a:lnTo>
                    <a:lnTo>
                      <a:pt x="22743" y="142470"/>
                    </a:lnTo>
                    <a:lnTo>
                      <a:pt x="24031" y="143042"/>
                    </a:lnTo>
                    <a:lnTo>
                      <a:pt x="24889" y="144473"/>
                    </a:lnTo>
                    <a:lnTo>
                      <a:pt x="27034" y="144902"/>
                    </a:lnTo>
                    <a:lnTo>
                      <a:pt x="31040" y="139180"/>
                    </a:lnTo>
                    <a:lnTo>
                      <a:pt x="37620" y="134174"/>
                    </a:lnTo>
                    <a:lnTo>
                      <a:pt x="38335" y="135318"/>
                    </a:lnTo>
                    <a:lnTo>
                      <a:pt x="38049" y="137321"/>
                    </a:lnTo>
                    <a:lnTo>
                      <a:pt x="36046" y="139180"/>
                    </a:lnTo>
                    <a:lnTo>
                      <a:pt x="35331" y="141183"/>
                    </a:lnTo>
                    <a:lnTo>
                      <a:pt x="39908" y="144044"/>
                    </a:lnTo>
                    <a:lnTo>
                      <a:pt x="41625" y="142756"/>
                    </a:lnTo>
                    <a:lnTo>
                      <a:pt x="42198" y="141040"/>
                    </a:lnTo>
                    <a:lnTo>
                      <a:pt x="44486" y="138608"/>
                    </a:lnTo>
                    <a:lnTo>
                      <a:pt x="42769" y="136462"/>
                    </a:lnTo>
                    <a:lnTo>
                      <a:pt x="41768" y="134603"/>
                    </a:lnTo>
                    <a:lnTo>
                      <a:pt x="42198" y="131885"/>
                    </a:lnTo>
                    <a:lnTo>
                      <a:pt x="44343" y="131170"/>
                    </a:lnTo>
                    <a:lnTo>
                      <a:pt x="45774" y="131313"/>
                    </a:lnTo>
                    <a:lnTo>
                      <a:pt x="47061" y="133887"/>
                    </a:lnTo>
                    <a:lnTo>
                      <a:pt x="49063" y="136462"/>
                    </a:lnTo>
                    <a:lnTo>
                      <a:pt x="51638" y="135461"/>
                    </a:lnTo>
                    <a:lnTo>
                      <a:pt x="52496" y="133315"/>
                    </a:lnTo>
                    <a:lnTo>
                      <a:pt x="50065" y="131313"/>
                    </a:lnTo>
                    <a:lnTo>
                      <a:pt x="49350" y="129739"/>
                    </a:lnTo>
                    <a:lnTo>
                      <a:pt x="49922" y="128452"/>
                    </a:lnTo>
                    <a:lnTo>
                      <a:pt x="51638" y="127451"/>
                    </a:lnTo>
                    <a:lnTo>
                      <a:pt x="56359" y="127021"/>
                    </a:lnTo>
                    <a:lnTo>
                      <a:pt x="59505" y="125305"/>
                    </a:lnTo>
                    <a:lnTo>
                      <a:pt x="61365" y="125162"/>
                    </a:lnTo>
                    <a:lnTo>
                      <a:pt x="63081" y="128166"/>
                    </a:lnTo>
                    <a:lnTo>
                      <a:pt x="64798" y="128738"/>
                    </a:lnTo>
                    <a:lnTo>
                      <a:pt x="68517" y="128881"/>
                    </a:lnTo>
                    <a:lnTo>
                      <a:pt x="71950" y="130168"/>
                    </a:lnTo>
                    <a:lnTo>
                      <a:pt x="73666" y="130311"/>
                    </a:lnTo>
                    <a:lnTo>
                      <a:pt x="73809" y="128166"/>
                    </a:lnTo>
                    <a:lnTo>
                      <a:pt x="72951" y="125305"/>
                    </a:lnTo>
                    <a:lnTo>
                      <a:pt x="74096" y="123445"/>
                    </a:lnTo>
                    <a:lnTo>
                      <a:pt x="75669" y="122301"/>
                    </a:lnTo>
                    <a:lnTo>
                      <a:pt x="79675" y="121729"/>
                    </a:lnTo>
                    <a:lnTo>
                      <a:pt x="84251" y="122587"/>
                    </a:lnTo>
                    <a:lnTo>
                      <a:pt x="89830" y="122301"/>
                    </a:lnTo>
                    <a:lnTo>
                      <a:pt x="92691" y="121586"/>
                    </a:lnTo>
                    <a:lnTo>
                      <a:pt x="96839" y="119583"/>
                    </a:lnTo>
                    <a:lnTo>
                      <a:pt x="100273" y="114434"/>
                    </a:lnTo>
                    <a:lnTo>
                      <a:pt x="102990" y="108855"/>
                    </a:lnTo>
                    <a:lnTo>
                      <a:pt x="104992" y="102418"/>
                    </a:lnTo>
                    <a:lnTo>
                      <a:pt x="107282" y="93550"/>
                    </a:lnTo>
                    <a:lnTo>
                      <a:pt x="107567" y="89974"/>
                    </a:lnTo>
                    <a:lnTo>
                      <a:pt x="105707" y="90403"/>
                    </a:lnTo>
                    <a:lnTo>
                      <a:pt x="104134" y="9068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92" name="Freeform: Shape 491">
                <a:extLst>
                  <a:ext uri="{FF2B5EF4-FFF2-40B4-BE49-F238E27FC236}">
                    <a16:creationId xmlns:a16="http://schemas.microsoft.com/office/drawing/2014/main" id="{562A256E-3F8F-D71B-1D1C-CE5C222A857C}"/>
                  </a:ext>
                  <a:ext uri="{C183D7F6-B498-43B3-948B-1728B52AA6E4}">
                    <adec:decorative xmlns:adec="http://schemas.microsoft.com/office/drawing/2017/decorative" val="1"/>
                  </a:ext>
                </a:extLst>
              </p:cNvPr>
              <p:cNvSpPr/>
              <p:nvPr/>
            </p:nvSpPr>
            <p:spPr>
              <a:xfrm>
                <a:off x="9749253" y="3174845"/>
                <a:ext cx="191389" cy="187528"/>
              </a:xfrm>
              <a:custGeom>
                <a:avLst/>
                <a:gdLst>
                  <a:gd name="connsiteX0" fmla="*/ 191104 w 191389"/>
                  <a:gd name="connsiteY0" fmla="*/ 24603 h 187528"/>
                  <a:gd name="connsiteX1" fmla="*/ 190961 w 191389"/>
                  <a:gd name="connsiteY1" fmla="*/ 23030 h 187528"/>
                  <a:gd name="connsiteX2" fmla="*/ 189959 w 191389"/>
                  <a:gd name="connsiteY2" fmla="*/ 21456 h 187528"/>
                  <a:gd name="connsiteX3" fmla="*/ 188100 w 191389"/>
                  <a:gd name="connsiteY3" fmla="*/ 19311 h 187528"/>
                  <a:gd name="connsiteX4" fmla="*/ 187242 w 191389"/>
                  <a:gd name="connsiteY4" fmla="*/ 17165 h 187528"/>
                  <a:gd name="connsiteX5" fmla="*/ 186383 w 191389"/>
                  <a:gd name="connsiteY5" fmla="*/ 15878 h 187528"/>
                  <a:gd name="connsiteX6" fmla="*/ 184953 w 191389"/>
                  <a:gd name="connsiteY6" fmla="*/ 15449 h 187528"/>
                  <a:gd name="connsiteX7" fmla="*/ 182236 w 191389"/>
                  <a:gd name="connsiteY7" fmla="*/ 13589 h 187528"/>
                  <a:gd name="connsiteX8" fmla="*/ 180233 w 191389"/>
                  <a:gd name="connsiteY8" fmla="*/ 11586 h 187528"/>
                  <a:gd name="connsiteX9" fmla="*/ 178803 w 191389"/>
                  <a:gd name="connsiteY9" fmla="*/ 9441 h 187528"/>
                  <a:gd name="connsiteX10" fmla="*/ 178803 w 191389"/>
                  <a:gd name="connsiteY10" fmla="*/ 4720 h 187528"/>
                  <a:gd name="connsiteX11" fmla="*/ 178516 w 191389"/>
                  <a:gd name="connsiteY11" fmla="*/ 4005 h 187528"/>
                  <a:gd name="connsiteX12" fmla="*/ 175798 w 191389"/>
                  <a:gd name="connsiteY12" fmla="*/ 3004 h 187528"/>
                  <a:gd name="connsiteX13" fmla="*/ 174940 w 191389"/>
                  <a:gd name="connsiteY13" fmla="*/ 1573 h 187528"/>
                  <a:gd name="connsiteX14" fmla="*/ 173652 w 191389"/>
                  <a:gd name="connsiteY14" fmla="*/ 858 h 187528"/>
                  <a:gd name="connsiteX15" fmla="*/ 171793 w 191389"/>
                  <a:gd name="connsiteY15" fmla="*/ 1287 h 187528"/>
                  <a:gd name="connsiteX16" fmla="*/ 170363 w 191389"/>
                  <a:gd name="connsiteY16" fmla="*/ 858 h 187528"/>
                  <a:gd name="connsiteX17" fmla="*/ 169218 w 191389"/>
                  <a:gd name="connsiteY17" fmla="*/ 143 h 187528"/>
                  <a:gd name="connsiteX18" fmla="*/ 167931 w 191389"/>
                  <a:gd name="connsiteY18" fmla="*/ 0 h 187528"/>
                  <a:gd name="connsiteX19" fmla="*/ 166787 w 191389"/>
                  <a:gd name="connsiteY19" fmla="*/ 1144 h 187528"/>
                  <a:gd name="connsiteX20" fmla="*/ 166215 w 191389"/>
                  <a:gd name="connsiteY20" fmla="*/ 3719 h 187528"/>
                  <a:gd name="connsiteX21" fmla="*/ 164355 w 191389"/>
                  <a:gd name="connsiteY21" fmla="*/ 8010 h 187528"/>
                  <a:gd name="connsiteX22" fmla="*/ 164212 w 191389"/>
                  <a:gd name="connsiteY22" fmla="*/ 10585 h 187528"/>
                  <a:gd name="connsiteX23" fmla="*/ 163354 w 191389"/>
                  <a:gd name="connsiteY23" fmla="*/ 14304 h 187528"/>
                  <a:gd name="connsiteX24" fmla="*/ 162496 w 191389"/>
                  <a:gd name="connsiteY24" fmla="*/ 19025 h 187528"/>
                  <a:gd name="connsiteX25" fmla="*/ 161781 w 191389"/>
                  <a:gd name="connsiteY25" fmla="*/ 20026 h 187528"/>
                  <a:gd name="connsiteX26" fmla="*/ 159635 w 191389"/>
                  <a:gd name="connsiteY26" fmla="*/ 20169 h 187528"/>
                  <a:gd name="connsiteX27" fmla="*/ 158920 w 191389"/>
                  <a:gd name="connsiteY27" fmla="*/ 20455 h 187528"/>
                  <a:gd name="connsiteX28" fmla="*/ 157775 w 191389"/>
                  <a:gd name="connsiteY28" fmla="*/ 22028 h 187528"/>
                  <a:gd name="connsiteX29" fmla="*/ 156487 w 191389"/>
                  <a:gd name="connsiteY29" fmla="*/ 22315 h 187528"/>
                  <a:gd name="connsiteX30" fmla="*/ 155344 w 191389"/>
                  <a:gd name="connsiteY30" fmla="*/ 21313 h 187528"/>
                  <a:gd name="connsiteX31" fmla="*/ 153484 w 191389"/>
                  <a:gd name="connsiteY31" fmla="*/ 20312 h 187528"/>
                  <a:gd name="connsiteX32" fmla="*/ 151767 w 191389"/>
                  <a:gd name="connsiteY32" fmla="*/ 20169 h 187528"/>
                  <a:gd name="connsiteX33" fmla="*/ 150194 w 191389"/>
                  <a:gd name="connsiteY33" fmla="*/ 21170 h 187528"/>
                  <a:gd name="connsiteX34" fmla="*/ 148335 w 191389"/>
                  <a:gd name="connsiteY34" fmla="*/ 23173 h 187528"/>
                  <a:gd name="connsiteX35" fmla="*/ 147333 w 191389"/>
                  <a:gd name="connsiteY35" fmla="*/ 24746 h 187528"/>
                  <a:gd name="connsiteX36" fmla="*/ 146904 w 191389"/>
                  <a:gd name="connsiteY36" fmla="*/ 26320 h 187528"/>
                  <a:gd name="connsiteX37" fmla="*/ 146618 w 191389"/>
                  <a:gd name="connsiteY37" fmla="*/ 28179 h 187528"/>
                  <a:gd name="connsiteX38" fmla="*/ 144759 w 191389"/>
                  <a:gd name="connsiteY38" fmla="*/ 30039 h 187528"/>
                  <a:gd name="connsiteX39" fmla="*/ 143042 w 191389"/>
                  <a:gd name="connsiteY39" fmla="*/ 31040 h 187528"/>
                  <a:gd name="connsiteX40" fmla="*/ 139466 w 191389"/>
                  <a:gd name="connsiteY40" fmla="*/ 33758 h 187528"/>
                  <a:gd name="connsiteX41" fmla="*/ 138321 w 191389"/>
                  <a:gd name="connsiteY41" fmla="*/ 34902 h 187528"/>
                  <a:gd name="connsiteX42" fmla="*/ 135747 w 191389"/>
                  <a:gd name="connsiteY42" fmla="*/ 34902 h 187528"/>
                  <a:gd name="connsiteX43" fmla="*/ 133029 w 191389"/>
                  <a:gd name="connsiteY43" fmla="*/ 34759 h 187528"/>
                  <a:gd name="connsiteX44" fmla="*/ 129310 w 191389"/>
                  <a:gd name="connsiteY44" fmla="*/ 35474 h 187528"/>
                  <a:gd name="connsiteX45" fmla="*/ 123302 w 191389"/>
                  <a:gd name="connsiteY45" fmla="*/ 35903 h 187528"/>
                  <a:gd name="connsiteX46" fmla="*/ 119726 w 191389"/>
                  <a:gd name="connsiteY46" fmla="*/ 35331 h 187528"/>
                  <a:gd name="connsiteX47" fmla="*/ 115292 w 191389"/>
                  <a:gd name="connsiteY47" fmla="*/ 35903 h 187528"/>
                  <a:gd name="connsiteX48" fmla="*/ 111858 w 191389"/>
                  <a:gd name="connsiteY48" fmla="*/ 36762 h 187528"/>
                  <a:gd name="connsiteX49" fmla="*/ 111429 w 191389"/>
                  <a:gd name="connsiteY49" fmla="*/ 38049 h 187528"/>
                  <a:gd name="connsiteX50" fmla="*/ 111573 w 191389"/>
                  <a:gd name="connsiteY50" fmla="*/ 39909 h 187528"/>
                  <a:gd name="connsiteX51" fmla="*/ 112288 w 191389"/>
                  <a:gd name="connsiteY51" fmla="*/ 41196 h 187528"/>
                  <a:gd name="connsiteX52" fmla="*/ 113146 w 191389"/>
                  <a:gd name="connsiteY52" fmla="*/ 42054 h 187528"/>
                  <a:gd name="connsiteX53" fmla="*/ 114576 w 191389"/>
                  <a:gd name="connsiteY53" fmla="*/ 44629 h 187528"/>
                  <a:gd name="connsiteX54" fmla="*/ 116150 w 191389"/>
                  <a:gd name="connsiteY54" fmla="*/ 47061 h 187528"/>
                  <a:gd name="connsiteX55" fmla="*/ 118438 w 191389"/>
                  <a:gd name="connsiteY55" fmla="*/ 48634 h 187528"/>
                  <a:gd name="connsiteX56" fmla="*/ 119440 w 191389"/>
                  <a:gd name="connsiteY56" fmla="*/ 50351 h 187528"/>
                  <a:gd name="connsiteX57" fmla="*/ 119440 w 191389"/>
                  <a:gd name="connsiteY57" fmla="*/ 51924 h 187528"/>
                  <a:gd name="connsiteX58" fmla="*/ 118295 w 191389"/>
                  <a:gd name="connsiteY58" fmla="*/ 53927 h 187528"/>
                  <a:gd name="connsiteX59" fmla="*/ 116579 w 191389"/>
                  <a:gd name="connsiteY59" fmla="*/ 56502 h 187528"/>
                  <a:gd name="connsiteX60" fmla="*/ 115006 w 191389"/>
                  <a:gd name="connsiteY60" fmla="*/ 58075 h 187528"/>
                  <a:gd name="connsiteX61" fmla="*/ 113861 w 191389"/>
                  <a:gd name="connsiteY61" fmla="*/ 58075 h 187528"/>
                  <a:gd name="connsiteX62" fmla="*/ 112145 w 191389"/>
                  <a:gd name="connsiteY62" fmla="*/ 57074 h 187528"/>
                  <a:gd name="connsiteX63" fmla="*/ 111000 w 191389"/>
                  <a:gd name="connsiteY63" fmla="*/ 55929 h 187528"/>
                  <a:gd name="connsiteX64" fmla="*/ 108140 w 191389"/>
                  <a:gd name="connsiteY64" fmla="*/ 55500 h 187528"/>
                  <a:gd name="connsiteX65" fmla="*/ 101130 w 191389"/>
                  <a:gd name="connsiteY65" fmla="*/ 56215 h 187528"/>
                  <a:gd name="connsiteX66" fmla="*/ 97697 w 191389"/>
                  <a:gd name="connsiteY66" fmla="*/ 55643 h 187528"/>
                  <a:gd name="connsiteX67" fmla="*/ 95981 w 191389"/>
                  <a:gd name="connsiteY67" fmla="*/ 54642 h 187528"/>
                  <a:gd name="connsiteX68" fmla="*/ 93120 w 191389"/>
                  <a:gd name="connsiteY68" fmla="*/ 54499 h 187528"/>
                  <a:gd name="connsiteX69" fmla="*/ 88542 w 191389"/>
                  <a:gd name="connsiteY69" fmla="*/ 53212 h 187528"/>
                  <a:gd name="connsiteX70" fmla="*/ 85825 w 191389"/>
                  <a:gd name="connsiteY70" fmla="*/ 52783 h 187528"/>
                  <a:gd name="connsiteX71" fmla="*/ 84538 w 191389"/>
                  <a:gd name="connsiteY71" fmla="*/ 51924 h 187528"/>
                  <a:gd name="connsiteX72" fmla="*/ 84251 w 191389"/>
                  <a:gd name="connsiteY72" fmla="*/ 50065 h 187528"/>
                  <a:gd name="connsiteX73" fmla="*/ 82964 w 191389"/>
                  <a:gd name="connsiteY73" fmla="*/ 48777 h 187528"/>
                  <a:gd name="connsiteX74" fmla="*/ 82249 w 191389"/>
                  <a:gd name="connsiteY74" fmla="*/ 47204 h 187528"/>
                  <a:gd name="connsiteX75" fmla="*/ 80675 w 191389"/>
                  <a:gd name="connsiteY75" fmla="*/ 45201 h 187528"/>
                  <a:gd name="connsiteX76" fmla="*/ 79102 w 191389"/>
                  <a:gd name="connsiteY76" fmla="*/ 44200 h 187528"/>
                  <a:gd name="connsiteX77" fmla="*/ 77529 w 191389"/>
                  <a:gd name="connsiteY77" fmla="*/ 43771 h 187528"/>
                  <a:gd name="connsiteX78" fmla="*/ 75812 w 191389"/>
                  <a:gd name="connsiteY78" fmla="*/ 44915 h 187528"/>
                  <a:gd name="connsiteX79" fmla="*/ 73953 w 191389"/>
                  <a:gd name="connsiteY79" fmla="*/ 46060 h 187528"/>
                  <a:gd name="connsiteX80" fmla="*/ 72665 w 191389"/>
                  <a:gd name="connsiteY80" fmla="*/ 45773 h 187528"/>
                  <a:gd name="connsiteX81" fmla="*/ 71950 w 191389"/>
                  <a:gd name="connsiteY81" fmla="*/ 46060 h 187528"/>
                  <a:gd name="connsiteX82" fmla="*/ 71235 w 191389"/>
                  <a:gd name="connsiteY82" fmla="*/ 46918 h 187528"/>
                  <a:gd name="connsiteX83" fmla="*/ 68374 w 191389"/>
                  <a:gd name="connsiteY83" fmla="*/ 48777 h 187528"/>
                  <a:gd name="connsiteX84" fmla="*/ 67659 w 191389"/>
                  <a:gd name="connsiteY84" fmla="*/ 50494 h 187528"/>
                  <a:gd name="connsiteX85" fmla="*/ 66514 w 191389"/>
                  <a:gd name="connsiteY85" fmla="*/ 54070 h 187528"/>
                  <a:gd name="connsiteX86" fmla="*/ 65656 w 191389"/>
                  <a:gd name="connsiteY86" fmla="*/ 57789 h 187528"/>
                  <a:gd name="connsiteX87" fmla="*/ 64941 w 191389"/>
                  <a:gd name="connsiteY87" fmla="*/ 59076 h 187528"/>
                  <a:gd name="connsiteX88" fmla="*/ 63796 w 191389"/>
                  <a:gd name="connsiteY88" fmla="*/ 59362 h 187528"/>
                  <a:gd name="connsiteX89" fmla="*/ 62652 w 191389"/>
                  <a:gd name="connsiteY89" fmla="*/ 60507 h 187528"/>
                  <a:gd name="connsiteX90" fmla="*/ 60077 w 191389"/>
                  <a:gd name="connsiteY90" fmla="*/ 63940 h 187528"/>
                  <a:gd name="connsiteX91" fmla="*/ 57789 w 191389"/>
                  <a:gd name="connsiteY91" fmla="*/ 67087 h 187528"/>
                  <a:gd name="connsiteX92" fmla="*/ 54499 w 191389"/>
                  <a:gd name="connsiteY92" fmla="*/ 69232 h 187528"/>
                  <a:gd name="connsiteX93" fmla="*/ 52925 w 191389"/>
                  <a:gd name="connsiteY93" fmla="*/ 71235 h 187528"/>
                  <a:gd name="connsiteX94" fmla="*/ 52067 w 191389"/>
                  <a:gd name="connsiteY94" fmla="*/ 72951 h 187528"/>
                  <a:gd name="connsiteX95" fmla="*/ 49778 w 191389"/>
                  <a:gd name="connsiteY95" fmla="*/ 75383 h 187528"/>
                  <a:gd name="connsiteX96" fmla="*/ 46346 w 191389"/>
                  <a:gd name="connsiteY96" fmla="*/ 75812 h 187528"/>
                  <a:gd name="connsiteX97" fmla="*/ 43628 w 191389"/>
                  <a:gd name="connsiteY97" fmla="*/ 76527 h 187528"/>
                  <a:gd name="connsiteX98" fmla="*/ 41911 w 191389"/>
                  <a:gd name="connsiteY98" fmla="*/ 76671 h 187528"/>
                  <a:gd name="connsiteX99" fmla="*/ 40767 w 191389"/>
                  <a:gd name="connsiteY99" fmla="*/ 77672 h 187528"/>
                  <a:gd name="connsiteX100" fmla="*/ 39908 w 191389"/>
                  <a:gd name="connsiteY100" fmla="*/ 79245 h 187528"/>
                  <a:gd name="connsiteX101" fmla="*/ 39479 w 191389"/>
                  <a:gd name="connsiteY101" fmla="*/ 79818 h 187528"/>
                  <a:gd name="connsiteX102" fmla="*/ 37906 w 191389"/>
                  <a:gd name="connsiteY102" fmla="*/ 79818 h 187528"/>
                  <a:gd name="connsiteX103" fmla="*/ 36332 w 191389"/>
                  <a:gd name="connsiteY103" fmla="*/ 81105 h 187528"/>
                  <a:gd name="connsiteX104" fmla="*/ 32470 w 191389"/>
                  <a:gd name="connsiteY104" fmla="*/ 84109 h 187528"/>
                  <a:gd name="connsiteX105" fmla="*/ 29323 w 191389"/>
                  <a:gd name="connsiteY105" fmla="*/ 84681 h 187528"/>
                  <a:gd name="connsiteX106" fmla="*/ 25461 w 191389"/>
                  <a:gd name="connsiteY106" fmla="*/ 86683 h 187528"/>
                  <a:gd name="connsiteX107" fmla="*/ 22028 w 191389"/>
                  <a:gd name="connsiteY107" fmla="*/ 88114 h 187528"/>
                  <a:gd name="connsiteX108" fmla="*/ 20597 w 191389"/>
                  <a:gd name="connsiteY108" fmla="*/ 88972 h 187528"/>
                  <a:gd name="connsiteX109" fmla="*/ 20169 w 191389"/>
                  <a:gd name="connsiteY109" fmla="*/ 89830 h 187528"/>
                  <a:gd name="connsiteX110" fmla="*/ 19739 w 191389"/>
                  <a:gd name="connsiteY110" fmla="*/ 90975 h 187528"/>
                  <a:gd name="connsiteX111" fmla="*/ 18023 w 191389"/>
                  <a:gd name="connsiteY111" fmla="*/ 91261 h 187528"/>
                  <a:gd name="connsiteX112" fmla="*/ 16449 w 191389"/>
                  <a:gd name="connsiteY112" fmla="*/ 91261 h 187528"/>
                  <a:gd name="connsiteX113" fmla="*/ 12873 w 191389"/>
                  <a:gd name="connsiteY113" fmla="*/ 93979 h 187528"/>
                  <a:gd name="connsiteX114" fmla="*/ 11014 w 191389"/>
                  <a:gd name="connsiteY114" fmla="*/ 96267 h 187528"/>
                  <a:gd name="connsiteX115" fmla="*/ 4005 w 191389"/>
                  <a:gd name="connsiteY115" fmla="*/ 101131 h 187528"/>
                  <a:gd name="connsiteX116" fmla="*/ 1144 w 191389"/>
                  <a:gd name="connsiteY116" fmla="*/ 103848 h 187528"/>
                  <a:gd name="connsiteX117" fmla="*/ 429 w 191389"/>
                  <a:gd name="connsiteY117" fmla="*/ 107425 h 187528"/>
                  <a:gd name="connsiteX118" fmla="*/ 858 w 191389"/>
                  <a:gd name="connsiteY118" fmla="*/ 107711 h 187528"/>
                  <a:gd name="connsiteX119" fmla="*/ 0 w 191389"/>
                  <a:gd name="connsiteY119" fmla="*/ 110858 h 187528"/>
                  <a:gd name="connsiteX120" fmla="*/ 1716 w 191389"/>
                  <a:gd name="connsiteY120" fmla="*/ 112288 h 187528"/>
                  <a:gd name="connsiteX121" fmla="*/ 6293 w 191389"/>
                  <a:gd name="connsiteY121" fmla="*/ 115006 h 187528"/>
                  <a:gd name="connsiteX122" fmla="*/ 7867 w 191389"/>
                  <a:gd name="connsiteY122" fmla="*/ 117581 h 187528"/>
                  <a:gd name="connsiteX123" fmla="*/ 8725 w 191389"/>
                  <a:gd name="connsiteY123" fmla="*/ 121157 h 187528"/>
                  <a:gd name="connsiteX124" fmla="*/ 10585 w 191389"/>
                  <a:gd name="connsiteY124" fmla="*/ 120584 h 187528"/>
                  <a:gd name="connsiteX125" fmla="*/ 11586 w 191389"/>
                  <a:gd name="connsiteY125" fmla="*/ 119869 h 187528"/>
                  <a:gd name="connsiteX126" fmla="*/ 11729 w 191389"/>
                  <a:gd name="connsiteY126" fmla="*/ 116722 h 187528"/>
                  <a:gd name="connsiteX127" fmla="*/ 12873 w 191389"/>
                  <a:gd name="connsiteY127" fmla="*/ 116150 h 187528"/>
                  <a:gd name="connsiteX128" fmla="*/ 15734 w 191389"/>
                  <a:gd name="connsiteY128" fmla="*/ 118153 h 187528"/>
                  <a:gd name="connsiteX129" fmla="*/ 22743 w 191389"/>
                  <a:gd name="connsiteY129" fmla="*/ 122158 h 187528"/>
                  <a:gd name="connsiteX130" fmla="*/ 25175 w 191389"/>
                  <a:gd name="connsiteY130" fmla="*/ 122444 h 187528"/>
                  <a:gd name="connsiteX131" fmla="*/ 30610 w 191389"/>
                  <a:gd name="connsiteY131" fmla="*/ 124447 h 187528"/>
                  <a:gd name="connsiteX132" fmla="*/ 31040 w 191389"/>
                  <a:gd name="connsiteY132" fmla="*/ 127880 h 187528"/>
                  <a:gd name="connsiteX133" fmla="*/ 32184 w 191389"/>
                  <a:gd name="connsiteY133" fmla="*/ 131456 h 187528"/>
                  <a:gd name="connsiteX134" fmla="*/ 32041 w 191389"/>
                  <a:gd name="connsiteY134" fmla="*/ 132743 h 187528"/>
                  <a:gd name="connsiteX135" fmla="*/ 24460 w 191389"/>
                  <a:gd name="connsiteY135" fmla="*/ 147476 h 187528"/>
                  <a:gd name="connsiteX136" fmla="*/ 24746 w 191389"/>
                  <a:gd name="connsiteY136" fmla="*/ 149765 h 187528"/>
                  <a:gd name="connsiteX137" fmla="*/ 28608 w 191389"/>
                  <a:gd name="connsiteY137" fmla="*/ 151911 h 187528"/>
                  <a:gd name="connsiteX138" fmla="*/ 32327 w 191389"/>
                  <a:gd name="connsiteY138" fmla="*/ 151768 h 187528"/>
                  <a:gd name="connsiteX139" fmla="*/ 34330 w 191389"/>
                  <a:gd name="connsiteY139" fmla="*/ 152483 h 187528"/>
                  <a:gd name="connsiteX140" fmla="*/ 36332 w 191389"/>
                  <a:gd name="connsiteY140" fmla="*/ 153913 h 187528"/>
                  <a:gd name="connsiteX141" fmla="*/ 34473 w 191389"/>
                  <a:gd name="connsiteY141" fmla="*/ 154199 h 187528"/>
                  <a:gd name="connsiteX142" fmla="*/ 32184 w 191389"/>
                  <a:gd name="connsiteY142" fmla="*/ 154056 h 187528"/>
                  <a:gd name="connsiteX143" fmla="*/ 29037 w 191389"/>
                  <a:gd name="connsiteY143" fmla="*/ 154628 h 187528"/>
                  <a:gd name="connsiteX144" fmla="*/ 21742 w 191389"/>
                  <a:gd name="connsiteY144" fmla="*/ 158491 h 187528"/>
                  <a:gd name="connsiteX145" fmla="*/ 18881 w 191389"/>
                  <a:gd name="connsiteY145" fmla="*/ 161208 h 187528"/>
                  <a:gd name="connsiteX146" fmla="*/ 16021 w 191389"/>
                  <a:gd name="connsiteY146" fmla="*/ 166072 h 187528"/>
                  <a:gd name="connsiteX147" fmla="*/ 16021 w 191389"/>
                  <a:gd name="connsiteY147" fmla="*/ 167645 h 187528"/>
                  <a:gd name="connsiteX148" fmla="*/ 15734 w 191389"/>
                  <a:gd name="connsiteY148" fmla="*/ 169791 h 187528"/>
                  <a:gd name="connsiteX149" fmla="*/ 10155 w 191389"/>
                  <a:gd name="connsiteY149" fmla="*/ 173367 h 187528"/>
                  <a:gd name="connsiteX150" fmla="*/ 12873 w 191389"/>
                  <a:gd name="connsiteY150" fmla="*/ 174368 h 187528"/>
                  <a:gd name="connsiteX151" fmla="*/ 16736 w 191389"/>
                  <a:gd name="connsiteY151" fmla="*/ 173939 h 187528"/>
                  <a:gd name="connsiteX152" fmla="*/ 19454 w 191389"/>
                  <a:gd name="connsiteY152" fmla="*/ 175083 h 187528"/>
                  <a:gd name="connsiteX153" fmla="*/ 24460 w 191389"/>
                  <a:gd name="connsiteY153" fmla="*/ 174511 h 187528"/>
                  <a:gd name="connsiteX154" fmla="*/ 25747 w 191389"/>
                  <a:gd name="connsiteY154" fmla="*/ 174940 h 187528"/>
                  <a:gd name="connsiteX155" fmla="*/ 26891 w 191389"/>
                  <a:gd name="connsiteY155" fmla="*/ 175799 h 187528"/>
                  <a:gd name="connsiteX156" fmla="*/ 25318 w 191389"/>
                  <a:gd name="connsiteY156" fmla="*/ 176514 h 187528"/>
                  <a:gd name="connsiteX157" fmla="*/ 19167 w 191389"/>
                  <a:gd name="connsiteY157" fmla="*/ 180233 h 187528"/>
                  <a:gd name="connsiteX158" fmla="*/ 20312 w 191389"/>
                  <a:gd name="connsiteY158" fmla="*/ 180519 h 187528"/>
                  <a:gd name="connsiteX159" fmla="*/ 22600 w 191389"/>
                  <a:gd name="connsiteY159" fmla="*/ 181950 h 187528"/>
                  <a:gd name="connsiteX160" fmla="*/ 28894 w 191389"/>
                  <a:gd name="connsiteY160" fmla="*/ 183237 h 187528"/>
                  <a:gd name="connsiteX161" fmla="*/ 30467 w 191389"/>
                  <a:gd name="connsiteY161" fmla="*/ 186527 h 187528"/>
                  <a:gd name="connsiteX162" fmla="*/ 30325 w 191389"/>
                  <a:gd name="connsiteY162" fmla="*/ 187385 h 187528"/>
                  <a:gd name="connsiteX163" fmla="*/ 31755 w 191389"/>
                  <a:gd name="connsiteY163" fmla="*/ 187528 h 187528"/>
                  <a:gd name="connsiteX164" fmla="*/ 33043 w 191389"/>
                  <a:gd name="connsiteY164" fmla="*/ 187099 h 187528"/>
                  <a:gd name="connsiteX165" fmla="*/ 37047 w 191389"/>
                  <a:gd name="connsiteY165" fmla="*/ 184095 h 187528"/>
                  <a:gd name="connsiteX166" fmla="*/ 39908 w 191389"/>
                  <a:gd name="connsiteY166" fmla="*/ 180519 h 187528"/>
                  <a:gd name="connsiteX167" fmla="*/ 40480 w 191389"/>
                  <a:gd name="connsiteY167" fmla="*/ 178946 h 187528"/>
                  <a:gd name="connsiteX168" fmla="*/ 42769 w 191389"/>
                  <a:gd name="connsiteY168" fmla="*/ 178087 h 187528"/>
                  <a:gd name="connsiteX169" fmla="*/ 47919 w 191389"/>
                  <a:gd name="connsiteY169" fmla="*/ 181950 h 187528"/>
                  <a:gd name="connsiteX170" fmla="*/ 51208 w 191389"/>
                  <a:gd name="connsiteY170" fmla="*/ 182093 h 187528"/>
                  <a:gd name="connsiteX171" fmla="*/ 53211 w 191389"/>
                  <a:gd name="connsiteY171" fmla="*/ 186527 h 187528"/>
                  <a:gd name="connsiteX172" fmla="*/ 54499 w 191389"/>
                  <a:gd name="connsiteY172" fmla="*/ 185812 h 187528"/>
                  <a:gd name="connsiteX173" fmla="*/ 55786 w 191389"/>
                  <a:gd name="connsiteY173" fmla="*/ 183523 h 187528"/>
                  <a:gd name="connsiteX174" fmla="*/ 60793 w 191389"/>
                  <a:gd name="connsiteY174" fmla="*/ 181806 h 187528"/>
                  <a:gd name="connsiteX175" fmla="*/ 66944 w 191389"/>
                  <a:gd name="connsiteY175" fmla="*/ 184667 h 187528"/>
                  <a:gd name="connsiteX176" fmla="*/ 68517 w 191389"/>
                  <a:gd name="connsiteY176" fmla="*/ 184953 h 187528"/>
                  <a:gd name="connsiteX177" fmla="*/ 68803 w 191389"/>
                  <a:gd name="connsiteY177" fmla="*/ 185239 h 187528"/>
                  <a:gd name="connsiteX178" fmla="*/ 69661 w 191389"/>
                  <a:gd name="connsiteY178" fmla="*/ 184524 h 187528"/>
                  <a:gd name="connsiteX179" fmla="*/ 69661 w 191389"/>
                  <a:gd name="connsiteY179" fmla="*/ 183523 h 187528"/>
                  <a:gd name="connsiteX180" fmla="*/ 69661 w 191389"/>
                  <a:gd name="connsiteY180" fmla="*/ 180376 h 187528"/>
                  <a:gd name="connsiteX181" fmla="*/ 72236 w 191389"/>
                  <a:gd name="connsiteY181" fmla="*/ 178230 h 187528"/>
                  <a:gd name="connsiteX182" fmla="*/ 75955 w 191389"/>
                  <a:gd name="connsiteY182" fmla="*/ 173796 h 187528"/>
                  <a:gd name="connsiteX183" fmla="*/ 77814 w 191389"/>
                  <a:gd name="connsiteY183" fmla="*/ 171364 h 187528"/>
                  <a:gd name="connsiteX184" fmla="*/ 79960 w 191389"/>
                  <a:gd name="connsiteY184" fmla="*/ 169076 h 187528"/>
                  <a:gd name="connsiteX185" fmla="*/ 82392 w 191389"/>
                  <a:gd name="connsiteY185" fmla="*/ 167502 h 187528"/>
                  <a:gd name="connsiteX186" fmla="*/ 84824 w 191389"/>
                  <a:gd name="connsiteY186" fmla="*/ 166787 h 187528"/>
                  <a:gd name="connsiteX187" fmla="*/ 88542 w 191389"/>
                  <a:gd name="connsiteY187" fmla="*/ 166501 h 187528"/>
                  <a:gd name="connsiteX188" fmla="*/ 95694 w 191389"/>
                  <a:gd name="connsiteY188" fmla="*/ 166787 h 187528"/>
                  <a:gd name="connsiteX189" fmla="*/ 97125 w 191389"/>
                  <a:gd name="connsiteY189" fmla="*/ 166501 h 187528"/>
                  <a:gd name="connsiteX190" fmla="*/ 102131 w 191389"/>
                  <a:gd name="connsiteY190" fmla="*/ 166215 h 187528"/>
                  <a:gd name="connsiteX191" fmla="*/ 103276 w 191389"/>
                  <a:gd name="connsiteY191" fmla="*/ 166644 h 187528"/>
                  <a:gd name="connsiteX192" fmla="*/ 106852 w 191389"/>
                  <a:gd name="connsiteY192" fmla="*/ 166930 h 187528"/>
                  <a:gd name="connsiteX193" fmla="*/ 110858 w 191389"/>
                  <a:gd name="connsiteY193" fmla="*/ 166644 h 187528"/>
                  <a:gd name="connsiteX194" fmla="*/ 112860 w 191389"/>
                  <a:gd name="connsiteY194" fmla="*/ 165929 h 187528"/>
                  <a:gd name="connsiteX195" fmla="*/ 114719 w 191389"/>
                  <a:gd name="connsiteY195" fmla="*/ 164784 h 187528"/>
                  <a:gd name="connsiteX196" fmla="*/ 116292 w 191389"/>
                  <a:gd name="connsiteY196" fmla="*/ 162782 h 187528"/>
                  <a:gd name="connsiteX197" fmla="*/ 118010 w 191389"/>
                  <a:gd name="connsiteY197" fmla="*/ 159063 h 187528"/>
                  <a:gd name="connsiteX198" fmla="*/ 119868 w 191389"/>
                  <a:gd name="connsiteY198" fmla="*/ 156059 h 187528"/>
                  <a:gd name="connsiteX199" fmla="*/ 120870 w 191389"/>
                  <a:gd name="connsiteY199" fmla="*/ 155487 h 187528"/>
                  <a:gd name="connsiteX200" fmla="*/ 119440 w 191389"/>
                  <a:gd name="connsiteY200" fmla="*/ 153484 h 187528"/>
                  <a:gd name="connsiteX201" fmla="*/ 117008 w 191389"/>
                  <a:gd name="connsiteY201" fmla="*/ 151195 h 187528"/>
                  <a:gd name="connsiteX202" fmla="*/ 114434 w 191389"/>
                  <a:gd name="connsiteY202" fmla="*/ 149765 h 187528"/>
                  <a:gd name="connsiteX203" fmla="*/ 113289 w 191389"/>
                  <a:gd name="connsiteY203" fmla="*/ 148764 h 187528"/>
                  <a:gd name="connsiteX204" fmla="*/ 108712 w 191389"/>
                  <a:gd name="connsiteY204" fmla="*/ 145903 h 187528"/>
                  <a:gd name="connsiteX205" fmla="*/ 103133 w 191389"/>
                  <a:gd name="connsiteY205" fmla="*/ 139323 h 187528"/>
                  <a:gd name="connsiteX206" fmla="*/ 100558 w 191389"/>
                  <a:gd name="connsiteY206" fmla="*/ 137893 h 187528"/>
                  <a:gd name="connsiteX207" fmla="*/ 96982 w 191389"/>
                  <a:gd name="connsiteY207" fmla="*/ 137320 h 187528"/>
                  <a:gd name="connsiteX208" fmla="*/ 94407 w 191389"/>
                  <a:gd name="connsiteY208" fmla="*/ 136033 h 187528"/>
                  <a:gd name="connsiteX209" fmla="*/ 91260 w 191389"/>
                  <a:gd name="connsiteY209" fmla="*/ 135032 h 187528"/>
                  <a:gd name="connsiteX210" fmla="*/ 90975 w 191389"/>
                  <a:gd name="connsiteY210" fmla="*/ 131885 h 187528"/>
                  <a:gd name="connsiteX211" fmla="*/ 92118 w 191389"/>
                  <a:gd name="connsiteY211" fmla="*/ 129167 h 187528"/>
                  <a:gd name="connsiteX212" fmla="*/ 93120 w 191389"/>
                  <a:gd name="connsiteY212" fmla="*/ 128166 h 187528"/>
                  <a:gd name="connsiteX213" fmla="*/ 95122 w 191389"/>
                  <a:gd name="connsiteY213" fmla="*/ 129024 h 187528"/>
                  <a:gd name="connsiteX214" fmla="*/ 95981 w 191389"/>
                  <a:gd name="connsiteY214" fmla="*/ 126020 h 187528"/>
                  <a:gd name="connsiteX215" fmla="*/ 95981 w 191389"/>
                  <a:gd name="connsiteY215" fmla="*/ 122444 h 187528"/>
                  <a:gd name="connsiteX216" fmla="*/ 95409 w 191389"/>
                  <a:gd name="connsiteY216" fmla="*/ 117724 h 187528"/>
                  <a:gd name="connsiteX217" fmla="*/ 96696 w 191389"/>
                  <a:gd name="connsiteY217" fmla="*/ 114720 h 187528"/>
                  <a:gd name="connsiteX218" fmla="*/ 105707 w 191389"/>
                  <a:gd name="connsiteY218" fmla="*/ 110714 h 187528"/>
                  <a:gd name="connsiteX219" fmla="*/ 108712 w 191389"/>
                  <a:gd name="connsiteY219" fmla="*/ 107138 h 187528"/>
                  <a:gd name="connsiteX220" fmla="*/ 112860 w 191389"/>
                  <a:gd name="connsiteY220" fmla="*/ 105851 h 187528"/>
                  <a:gd name="connsiteX221" fmla="*/ 118868 w 191389"/>
                  <a:gd name="connsiteY221" fmla="*/ 105708 h 187528"/>
                  <a:gd name="connsiteX222" fmla="*/ 121586 w 191389"/>
                  <a:gd name="connsiteY222" fmla="*/ 103848 h 187528"/>
                  <a:gd name="connsiteX223" fmla="*/ 125162 w 191389"/>
                  <a:gd name="connsiteY223" fmla="*/ 102418 h 187528"/>
                  <a:gd name="connsiteX224" fmla="*/ 128165 w 191389"/>
                  <a:gd name="connsiteY224" fmla="*/ 99986 h 187528"/>
                  <a:gd name="connsiteX225" fmla="*/ 130883 w 191389"/>
                  <a:gd name="connsiteY225" fmla="*/ 95695 h 187528"/>
                  <a:gd name="connsiteX226" fmla="*/ 135174 w 191389"/>
                  <a:gd name="connsiteY226" fmla="*/ 94265 h 187528"/>
                  <a:gd name="connsiteX227" fmla="*/ 138321 w 191389"/>
                  <a:gd name="connsiteY227" fmla="*/ 91833 h 187528"/>
                  <a:gd name="connsiteX228" fmla="*/ 143328 w 191389"/>
                  <a:gd name="connsiteY228" fmla="*/ 89544 h 187528"/>
                  <a:gd name="connsiteX229" fmla="*/ 147476 w 191389"/>
                  <a:gd name="connsiteY229" fmla="*/ 83537 h 187528"/>
                  <a:gd name="connsiteX230" fmla="*/ 150337 w 191389"/>
                  <a:gd name="connsiteY230" fmla="*/ 81248 h 187528"/>
                  <a:gd name="connsiteX231" fmla="*/ 161494 w 191389"/>
                  <a:gd name="connsiteY231" fmla="*/ 76527 h 187528"/>
                  <a:gd name="connsiteX232" fmla="*/ 162496 w 191389"/>
                  <a:gd name="connsiteY232" fmla="*/ 73810 h 187528"/>
                  <a:gd name="connsiteX233" fmla="*/ 161637 w 191389"/>
                  <a:gd name="connsiteY233" fmla="*/ 66944 h 187528"/>
                  <a:gd name="connsiteX234" fmla="*/ 163211 w 191389"/>
                  <a:gd name="connsiteY234" fmla="*/ 60507 h 187528"/>
                  <a:gd name="connsiteX235" fmla="*/ 163067 w 191389"/>
                  <a:gd name="connsiteY235" fmla="*/ 57360 h 187528"/>
                  <a:gd name="connsiteX236" fmla="*/ 160779 w 191389"/>
                  <a:gd name="connsiteY236" fmla="*/ 53641 h 187528"/>
                  <a:gd name="connsiteX237" fmla="*/ 160922 w 191389"/>
                  <a:gd name="connsiteY237" fmla="*/ 50065 h 187528"/>
                  <a:gd name="connsiteX238" fmla="*/ 163067 w 191389"/>
                  <a:gd name="connsiteY238" fmla="*/ 45773 h 187528"/>
                  <a:gd name="connsiteX239" fmla="*/ 166644 w 191389"/>
                  <a:gd name="connsiteY239" fmla="*/ 42340 h 187528"/>
                  <a:gd name="connsiteX240" fmla="*/ 168217 w 191389"/>
                  <a:gd name="connsiteY240" fmla="*/ 39050 h 187528"/>
                  <a:gd name="connsiteX241" fmla="*/ 170649 w 191389"/>
                  <a:gd name="connsiteY241" fmla="*/ 35617 h 187528"/>
                  <a:gd name="connsiteX242" fmla="*/ 172509 w 191389"/>
                  <a:gd name="connsiteY242" fmla="*/ 33615 h 187528"/>
                  <a:gd name="connsiteX243" fmla="*/ 175942 w 191389"/>
                  <a:gd name="connsiteY243" fmla="*/ 31755 h 187528"/>
                  <a:gd name="connsiteX244" fmla="*/ 177658 w 191389"/>
                  <a:gd name="connsiteY244" fmla="*/ 28608 h 187528"/>
                  <a:gd name="connsiteX245" fmla="*/ 180090 w 191389"/>
                  <a:gd name="connsiteY245" fmla="*/ 27464 h 187528"/>
                  <a:gd name="connsiteX246" fmla="*/ 184381 w 191389"/>
                  <a:gd name="connsiteY246" fmla="*/ 24317 h 187528"/>
                  <a:gd name="connsiteX247" fmla="*/ 187813 w 191389"/>
                  <a:gd name="connsiteY247" fmla="*/ 24746 h 187528"/>
                  <a:gd name="connsiteX248" fmla="*/ 189816 w 191389"/>
                  <a:gd name="connsiteY248" fmla="*/ 25318 h 187528"/>
                  <a:gd name="connsiteX249" fmla="*/ 191390 w 191389"/>
                  <a:gd name="connsiteY249" fmla="*/ 24317 h 187528"/>
                  <a:gd name="connsiteX250" fmla="*/ 191104 w 191389"/>
                  <a:gd name="connsiteY250" fmla="*/ 24603 h 187528"/>
                  <a:gd name="connsiteX251" fmla="*/ 18309 w 191389"/>
                  <a:gd name="connsiteY251" fmla="*/ 122015 h 187528"/>
                  <a:gd name="connsiteX252" fmla="*/ 16879 w 191389"/>
                  <a:gd name="connsiteY252" fmla="*/ 122158 h 187528"/>
                  <a:gd name="connsiteX253" fmla="*/ 15591 w 191389"/>
                  <a:gd name="connsiteY253" fmla="*/ 123731 h 187528"/>
                  <a:gd name="connsiteX254" fmla="*/ 15734 w 191389"/>
                  <a:gd name="connsiteY254" fmla="*/ 125591 h 187528"/>
                  <a:gd name="connsiteX255" fmla="*/ 17451 w 191389"/>
                  <a:gd name="connsiteY255" fmla="*/ 124590 h 187528"/>
                  <a:gd name="connsiteX256" fmla="*/ 18309 w 191389"/>
                  <a:gd name="connsiteY256" fmla="*/ 122015 h 18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Lst>
                <a:rect l="l" t="t" r="r" b="b"/>
                <a:pathLst>
                  <a:path w="191389" h="187528">
                    <a:moveTo>
                      <a:pt x="191104" y="24603"/>
                    </a:moveTo>
                    <a:lnTo>
                      <a:pt x="190961" y="23030"/>
                    </a:lnTo>
                    <a:lnTo>
                      <a:pt x="189959" y="21456"/>
                    </a:lnTo>
                    <a:lnTo>
                      <a:pt x="188100" y="19311"/>
                    </a:lnTo>
                    <a:lnTo>
                      <a:pt x="187242" y="17165"/>
                    </a:lnTo>
                    <a:lnTo>
                      <a:pt x="186383" y="15878"/>
                    </a:lnTo>
                    <a:lnTo>
                      <a:pt x="184953" y="15449"/>
                    </a:lnTo>
                    <a:lnTo>
                      <a:pt x="182236" y="13589"/>
                    </a:lnTo>
                    <a:lnTo>
                      <a:pt x="180233" y="11586"/>
                    </a:lnTo>
                    <a:lnTo>
                      <a:pt x="178803" y="9441"/>
                    </a:lnTo>
                    <a:lnTo>
                      <a:pt x="178803" y="4720"/>
                    </a:lnTo>
                    <a:lnTo>
                      <a:pt x="178516" y="4005"/>
                    </a:lnTo>
                    <a:lnTo>
                      <a:pt x="175798" y="3004"/>
                    </a:lnTo>
                    <a:lnTo>
                      <a:pt x="174940" y="1573"/>
                    </a:lnTo>
                    <a:lnTo>
                      <a:pt x="173652" y="858"/>
                    </a:lnTo>
                    <a:lnTo>
                      <a:pt x="171793" y="1287"/>
                    </a:lnTo>
                    <a:lnTo>
                      <a:pt x="170363" y="858"/>
                    </a:lnTo>
                    <a:lnTo>
                      <a:pt x="169218" y="143"/>
                    </a:lnTo>
                    <a:lnTo>
                      <a:pt x="167931" y="0"/>
                    </a:lnTo>
                    <a:lnTo>
                      <a:pt x="166787" y="1144"/>
                    </a:lnTo>
                    <a:lnTo>
                      <a:pt x="166215" y="3719"/>
                    </a:lnTo>
                    <a:lnTo>
                      <a:pt x="164355" y="8010"/>
                    </a:lnTo>
                    <a:lnTo>
                      <a:pt x="164212" y="10585"/>
                    </a:lnTo>
                    <a:lnTo>
                      <a:pt x="163354" y="14304"/>
                    </a:lnTo>
                    <a:lnTo>
                      <a:pt x="162496" y="19025"/>
                    </a:lnTo>
                    <a:lnTo>
                      <a:pt x="161781" y="20026"/>
                    </a:lnTo>
                    <a:lnTo>
                      <a:pt x="159635" y="20169"/>
                    </a:lnTo>
                    <a:lnTo>
                      <a:pt x="158920" y="20455"/>
                    </a:lnTo>
                    <a:lnTo>
                      <a:pt x="157775" y="22028"/>
                    </a:lnTo>
                    <a:lnTo>
                      <a:pt x="156487" y="22315"/>
                    </a:lnTo>
                    <a:lnTo>
                      <a:pt x="155344" y="21313"/>
                    </a:lnTo>
                    <a:lnTo>
                      <a:pt x="153484" y="20312"/>
                    </a:lnTo>
                    <a:lnTo>
                      <a:pt x="151767" y="20169"/>
                    </a:lnTo>
                    <a:lnTo>
                      <a:pt x="150194" y="21170"/>
                    </a:lnTo>
                    <a:lnTo>
                      <a:pt x="148335" y="23173"/>
                    </a:lnTo>
                    <a:lnTo>
                      <a:pt x="147333" y="24746"/>
                    </a:lnTo>
                    <a:lnTo>
                      <a:pt x="146904" y="26320"/>
                    </a:lnTo>
                    <a:lnTo>
                      <a:pt x="146618" y="28179"/>
                    </a:lnTo>
                    <a:lnTo>
                      <a:pt x="144759" y="30039"/>
                    </a:lnTo>
                    <a:lnTo>
                      <a:pt x="143042" y="31040"/>
                    </a:lnTo>
                    <a:lnTo>
                      <a:pt x="139466" y="33758"/>
                    </a:lnTo>
                    <a:lnTo>
                      <a:pt x="138321" y="34902"/>
                    </a:lnTo>
                    <a:lnTo>
                      <a:pt x="135747" y="34902"/>
                    </a:lnTo>
                    <a:lnTo>
                      <a:pt x="133029" y="34759"/>
                    </a:lnTo>
                    <a:lnTo>
                      <a:pt x="129310" y="35474"/>
                    </a:lnTo>
                    <a:lnTo>
                      <a:pt x="123302" y="35903"/>
                    </a:lnTo>
                    <a:lnTo>
                      <a:pt x="119726" y="35331"/>
                    </a:lnTo>
                    <a:lnTo>
                      <a:pt x="115292" y="35903"/>
                    </a:lnTo>
                    <a:lnTo>
                      <a:pt x="111858" y="36762"/>
                    </a:lnTo>
                    <a:lnTo>
                      <a:pt x="111429" y="38049"/>
                    </a:lnTo>
                    <a:lnTo>
                      <a:pt x="111573" y="39909"/>
                    </a:lnTo>
                    <a:lnTo>
                      <a:pt x="112288" y="41196"/>
                    </a:lnTo>
                    <a:lnTo>
                      <a:pt x="113146" y="42054"/>
                    </a:lnTo>
                    <a:lnTo>
                      <a:pt x="114576" y="44629"/>
                    </a:lnTo>
                    <a:lnTo>
                      <a:pt x="116150" y="47061"/>
                    </a:lnTo>
                    <a:lnTo>
                      <a:pt x="118438" y="48634"/>
                    </a:lnTo>
                    <a:lnTo>
                      <a:pt x="119440" y="50351"/>
                    </a:lnTo>
                    <a:lnTo>
                      <a:pt x="119440" y="51924"/>
                    </a:lnTo>
                    <a:lnTo>
                      <a:pt x="118295" y="53927"/>
                    </a:lnTo>
                    <a:lnTo>
                      <a:pt x="116579" y="56502"/>
                    </a:lnTo>
                    <a:lnTo>
                      <a:pt x="115006" y="58075"/>
                    </a:lnTo>
                    <a:lnTo>
                      <a:pt x="113861" y="58075"/>
                    </a:lnTo>
                    <a:lnTo>
                      <a:pt x="112145" y="57074"/>
                    </a:lnTo>
                    <a:lnTo>
                      <a:pt x="111000" y="55929"/>
                    </a:lnTo>
                    <a:lnTo>
                      <a:pt x="108140" y="55500"/>
                    </a:lnTo>
                    <a:lnTo>
                      <a:pt x="101130" y="56215"/>
                    </a:lnTo>
                    <a:lnTo>
                      <a:pt x="97697" y="55643"/>
                    </a:lnTo>
                    <a:lnTo>
                      <a:pt x="95981" y="54642"/>
                    </a:lnTo>
                    <a:lnTo>
                      <a:pt x="93120" y="54499"/>
                    </a:lnTo>
                    <a:lnTo>
                      <a:pt x="88542" y="53212"/>
                    </a:lnTo>
                    <a:lnTo>
                      <a:pt x="85825" y="52783"/>
                    </a:lnTo>
                    <a:lnTo>
                      <a:pt x="84538" y="51924"/>
                    </a:lnTo>
                    <a:lnTo>
                      <a:pt x="84251" y="50065"/>
                    </a:lnTo>
                    <a:lnTo>
                      <a:pt x="82964" y="48777"/>
                    </a:lnTo>
                    <a:lnTo>
                      <a:pt x="82249" y="47204"/>
                    </a:lnTo>
                    <a:lnTo>
                      <a:pt x="80675" y="45201"/>
                    </a:lnTo>
                    <a:lnTo>
                      <a:pt x="79102" y="44200"/>
                    </a:lnTo>
                    <a:lnTo>
                      <a:pt x="77529" y="43771"/>
                    </a:lnTo>
                    <a:lnTo>
                      <a:pt x="75812" y="44915"/>
                    </a:lnTo>
                    <a:lnTo>
                      <a:pt x="73953" y="46060"/>
                    </a:lnTo>
                    <a:lnTo>
                      <a:pt x="72665" y="45773"/>
                    </a:lnTo>
                    <a:lnTo>
                      <a:pt x="71950" y="46060"/>
                    </a:lnTo>
                    <a:lnTo>
                      <a:pt x="71235" y="46918"/>
                    </a:lnTo>
                    <a:lnTo>
                      <a:pt x="68374" y="48777"/>
                    </a:lnTo>
                    <a:lnTo>
                      <a:pt x="67659" y="50494"/>
                    </a:lnTo>
                    <a:lnTo>
                      <a:pt x="66514" y="54070"/>
                    </a:lnTo>
                    <a:lnTo>
                      <a:pt x="65656" y="57789"/>
                    </a:lnTo>
                    <a:lnTo>
                      <a:pt x="64941" y="59076"/>
                    </a:lnTo>
                    <a:lnTo>
                      <a:pt x="63796" y="59362"/>
                    </a:lnTo>
                    <a:lnTo>
                      <a:pt x="62652" y="60507"/>
                    </a:lnTo>
                    <a:lnTo>
                      <a:pt x="60077" y="63940"/>
                    </a:lnTo>
                    <a:lnTo>
                      <a:pt x="57789" y="67087"/>
                    </a:lnTo>
                    <a:lnTo>
                      <a:pt x="54499" y="69232"/>
                    </a:lnTo>
                    <a:lnTo>
                      <a:pt x="52925" y="71235"/>
                    </a:lnTo>
                    <a:lnTo>
                      <a:pt x="52067" y="72951"/>
                    </a:lnTo>
                    <a:lnTo>
                      <a:pt x="49778" y="75383"/>
                    </a:lnTo>
                    <a:lnTo>
                      <a:pt x="46346" y="75812"/>
                    </a:lnTo>
                    <a:lnTo>
                      <a:pt x="43628" y="76527"/>
                    </a:lnTo>
                    <a:lnTo>
                      <a:pt x="41911" y="76671"/>
                    </a:lnTo>
                    <a:lnTo>
                      <a:pt x="40767" y="77672"/>
                    </a:lnTo>
                    <a:lnTo>
                      <a:pt x="39908" y="79245"/>
                    </a:lnTo>
                    <a:lnTo>
                      <a:pt x="39479" y="79818"/>
                    </a:lnTo>
                    <a:lnTo>
                      <a:pt x="37906" y="79818"/>
                    </a:lnTo>
                    <a:lnTo>
                      <a:pt x="36332" y="81105"/>
                    </a:lnTo>
                    <a:lnTo>
                      <a:pt x="32470" y="84109"/>
                    </a:lnTo>
                    <a:lnTo>
                      <a:pt x="29323" y="84681"/>
                    </a:lnTo>
                    <a:lnTo>
                      <a:pt x="25461" y="86683"/>
                    </a:lnTo>
                    <a:lnTo>
                      <a:pt x="22028" y="88114"/>
                    </a:lnTo>
                    <a:lnTo>
                      <a:pt x="20597" y="88972"/>
                    </a:lnTo>
                    <a:lnTo>
                      <a:pt x="20169" y="89830"/>
                    </a:lnTo>
                    <a:lnTo>
                      <a:pt x="19739" y="90975"/>
                    </a:lnTo>
                    <a:lnTo>
                      <a:pt x="18023" y="91261"/>
                    </a:lnTo>
                    <a:lnTo>
                      <a:pt x="16449" y="91261"/>
                    </a:lnTo>
                    <a:lnTo>
                      <a:pt x="12873" y="93979"/>
                    </a:lnTo>
                    <a:lnTo>
                      <a:pt x="11014" y="96267"/>
                    </a:lnTo>
                    <a:lnTo>
                      <a:pt x="4005" y="101131"/>
                    </a:lnTo>
                    <a:lnTo>
                      <a:pt x="1144" y="103848"/>
                    </a:lnTo>
                    <a:lnTo>
                      <a:pt x="429" y="107425"/>
                    </a:lnTo>
                    <a:lnTo>
                      <a:pt x="858" y="107711"/>
                    </a:lnTo>
                    <a:lnTo>
                      <a:pt x="0" y="110858"/>
                    </a:lnTo>
                    <a:lnTo>
                      <a:pt x="1716" y="112288"/>
                    </a:lnTo>
                    <a:lnTo>
                      <a:pt x="6293" y="115006"/>
                    </a:lnTo>
                    <a:lnTo>
                      <a:pt x="7867" y="117581"/>
                    </a:lnTo>
                    <a:lnTo>
                      <a:pt x="8725" y="121157"/>
                    </a:lnTo>
                    <a:lnTo>
                      <a:pt x="10585" y="120584"/>
                    </a:lnTo>
                    <a:lnTo>
                      <a:pt x="11586" y="119869"/>
                    </a:lnTo>
                    <a:lnTo>
                      <a:pt x="11729" y="116722"/>
                    </a:lnTo>
                    <a:lnTo>
                      <a:pt x="12873" y="116150"/>
                    </a:lnTo>
                    <a:lnTo>
                      <a:pt x="15734" y="118153"/>
                    </a:lnTo>
                    <a:lnTo>
                      <a:pt x="22743" y="122158"/>
                    </a:lnTo>
                    <a:lnTo>
                      <a:pt x="25175" y="122444"/>
                    </a:lnTo>
                    <a:lnTo>
                      <a:pt x="30610" y="124447"/>
                    </a:lnTo>
                    <a:lnTo>
                      <a:pt x="31040" y="127880"/>
                    </a:lnTo>
                    <a:lnTo>
                      <a:pt x="32184" y="131456"/>
                    </a:lnTo>
                    <a:lnTo>
                      <a:pt x="32041" y="132743"/>
                    </a:lnTo>
                    <a:lnTo>
                      <a:pt x="24460" y="147476"/>
                    </a:lnTo>
                    <a:lnTo>
                      <a:pt x="24746" y="149765"/>
                    </a:lnTo>
                    <a:lnTo>
                      <a:pt x="28608" y="151911"/>
                    </a:lnTo>
                    <a:lnTo>
                      <a:pt x="32327" y="151768"/>
                    </a:lnTo>
                    <a:lnTo>
                      <a:pt x="34330" y="152483"/>
                    </a:lnTo>
                    <a:lnTo>
                      <a:pt x="36332" y="153913"/>
                    </a:lnTo>
                    <a:lnTo>
                      <a:pt x="34473" y="154199"/>
                    </a:lnTo>
                    <a:lnTo>
                      <a:pt x="32184" y="154056"/>
                    </a:lnTo>
                    <a:lnTo>
                      <a:pt x="29037" y="154628"/>
                    </a:lnTo>
                    <a:lnTo>
                      <a:pt x="21742" y="158491"/>
                    </a:lnTo>
                    <a:lnTo>
                      <a:pt x="18881" y="161208"/>
                    </a:lnTo>
                    <a:lnTo>
                      <a:pt x="16021" y="166072"/>
                    </a:lnTo>
                    <a:lnTo>
                      <a:pt x="16021" y="167645"/>
                    </a:lnTo>
                    <a:lnTo>
                      <a:pt x="15734" y="169791"/>
                    </a:lnTo>
                    <a:lnTo>
                      <a:pt x="10155" y="173367"/>
                    </a:lnTo>
                    <a:lnTo>
                      <a:pt x="12873" y="174368"/>
                    </a:lnTo>
                    <a:lnTo>
                      <a:pt x="16736" y="173939"/>
                    </a:lnTo>
                    <a:lnTo>
                      <a:pt x="19454" y="175083"/>
                    </a:lnTo>
                    <a:lnTo>
                      <a:pt x="24460" y="174511"/>
                    </a:lnTo>
                    <a:lnTo>
                      <a:pt x="25747" y="174940"/>
                    </a:lnTo>
                    <a:lnTo>
                      <a:pt x="26891" y="175799"/>
                    </a:lnTo>
                    <a:lnTo>
                      <a:pt x="25318" y="176514"/>
                    </a:lnTo>
                    <a:lnTo>
                      <a:pt x="19167" y="180233"/>
                    </a:lnTo>
                    <a:lnTo>
                      <a:pt x="20312" y="180519"/>
                    </a:lnTo>
                    <a:lnTo>
                      <a:pt x="22600" y="181950"/>
                    </a:lnTo>
                    <a:lnTo>
                      <a:pt x="28894" y="183237"/>
                    </a:lnTo>
                    <a:lnTo>
                      <a:pt x="30467" y="186527"/>
                    </a:lnTo>
                    <a:lnTo>
                      <a:pt x="30325" y="187385"/>
                    </a:lnTo>
                    <a:lnTo>
                      <a:pt x="31755" y="187528"/>
                    </a:lnTo>
                    <a:lnTo>
                      <a:pt x="33043" y="187099"/>
                    </a:lnTo>
                    <a:lnTo>
                      <a:pt x="37047" y="184095"/>
                    </a:lnTo>
                    <a:lnTo>
                      <a:pt x="39908" y="180519"/>
                    </a:lnTo>
                    <a:lnTo>
                      <a:pt x="40480" y="178946"/>
                    </a:lnTo>
                    <a:lnTo>
                      <a:pt x="42769" y="178087"/>
                    </a:lnTo>
                    <a:lnTo>
                      <a:pt x="47919" y="181950"/>
                    </a:lnTo>
                    <a:lnTo>
                      <a:pt x="51208" y="182093"/>
                    </a:lnTo>
                    <a:lnTo>
                      <a:pt x="53211" y="186527"/>
                    </a:lnTo>
                    <a:lnTo>
                      <a:pt x="54499" y="185812"/>
                    </a:lnTo>
                    <a:lnTo>
                      <a:pt x="55786" y="183523"/>
                    </a:lnTo>
                    <a:lnTo>
                      <a:pt x="60793" y="181806"/>
                    </a:lnTo>
                    <a:lnTo>
                      <a:pt x="66944" y="184667"/>
                    </a:lnTo>
                    <a:lnTo>
                      <a:pt x="68517" y="184953"/>
                    </a:lnTo>
                    <a:lnTo>
                      <a:pt x="68803" y="185239"/>
                    </a:lnTo>
                    <a:lnTo>
                      <a:pt x="69661" y="184524"/>
                    </a:lnTo>
                    <a:lnTo>
                      <a:pt x="69661" y="183523"/>
                    </a:lnTo>
                    <a:lnTo>
                      <a:pt x="69661" y="180376"/>
                    </a:lnTo>
                    <a:lnTo>
                      <a:pt x="72236" y="178230"/>
                    </a:lnTo>
                    <a:lnTo>
                      <a:pt x="75955" y="173796"/>
                    </a:lnTo>
                    <a:lnTo>
                      <a:pt x="77814" y="171364"/>
                    </a:lnTo>
                    <a:lnTo>
                      <a:pt x="79960" y="169076"/>
                    </a:lnTo>
                    <a:lnTo>
                      <a:pt x="82392" y="167502"/>
                    </a:lnTo>
                    <a:lnTo>
                      <a:pt x="84824" y="166787"/>
                    </a:lnTo>
                    <a:lnTo>
                      <a:pt x="88542" y="166501"/>
                    </a:lnTo>
                    <a:lnTo>
                      <a:pt x="95694" y="166787"/>
                    </a:lnTo>
                    <a:lnTo>
                      <a:pt x="97125" y="166501"/>
                    </a:lnTo>
                    <a:lnTo>
                      <a:pt x="102131" y="166215"/>
                    </a:lnTo>
                    <a:lnTo>
                      <a:pt x="103276" y="166644"/>
                    </a:lnTo>
                    <a:lnTo>
                      <a:pt x="106852" y="166930"/>
                    </a:lnTo>
                    <a:lnTo>
                      <a:pt x="110858" y="166644"/>
                    </a:lnTo>
                    <a:lnTo>
                      <a:pt x="112860" y="165929"/>
                    </a:lnTo>
                    <a:lnTo>
                      <a:pt x="114719" y="164784"/>
                    </a:lnTo>
                    <a:lnTo>
                      <a:pt x="116292" y="162782"/>
                    </a:lnTo>
                    <a:lnTo>
                      <a:pt x="118010" y="159063"/>
                    </a:lnTo>
                    <a:lnTo>
                      <a:pt x="119868" y="156059"/>
                    </a:lnTo>
                    <a:lnTo>
                      <a:pt x="120870" y="155487"/>
                    </a:lnTo>
                    <a:lnTo>
                      <a:pt x="119440" y="153484"/>
                    </a:lnTo>
                    <a:lnTo>
                      <a:pt x="117008" y="151195"/>
                    </a:lnTo>
                    <a:lnTo>
                      <a:pt x="114434" y="149765"/>
                    </a:lnTo>
                    <a:lnTo>
                      <a:pt x="113289" y="148764"/>
                    </a:lnTo>
                    <a:lnTo>
                      <a:pt x="108712" y="145903"/>
                    </a:lnTo>
                    <a:lnTo>
                      <a:pt x="103133" y="139323"/>
                    </a:lnTo>
                    <a:lnTo>
                      <a:pt x="100558" y="137893"/>
                    </a:lnTo>
                    <a:lnTo>
                      <a:pt x="96982" y="137320"/>
                    </a:lnTo>
                    <a:lnTo>
                      <a:pt x="94407" y="136033"/>
                    </a:lnTo>
                    <a:lnTo>
                      <a:pt x="91260" y="135032"/>
                    </a:lnTo>
                    <a:lnTo>
                      <a:pt x="90975" y="131885"/>
                    </a:lnTo>
                    <a:lnTo>
                      <a:pt x="92118" y="129167"/>
                    </a:lnTo>
                    <a:lnTo>
                      <a:pt x="93120" y="128166"/>
                    </a:lnTo>
                    <a:lnTo>
                      <a:pt x="95122" y="129024"/>
                    </a:lnTo>
                    <a:lnTo>
                      <a:pt x="95981" y="126020"/>
                    </a:lnTo>
                    <a:lnTo>
                      <a:pt x="95981" y="122444"/>
                    </a:lnTo>
                    <a:lnTo>
                      <a:pt x="95409" y="117724"/>
                    </a:lnTo>
                    <a:lnTo>
                      <a:pt x="96696" y="114720"/>
                    </a:lnTo>
                    <a:lnTo>
                      <a:pt x="105707" y="110714"/>
                    </a:lnTo>
                    <a:lnTo>
                      <a:pt x="108712" y="107138"/>
                    </a:lnTo>
                    <a:lnTo>
                      <a:pt x="112860" y="105851"/>
                    </a:lnTo>
                    <a:lnTo>
                      <a:pt x="118868" y="105708"/>
                    </a:lnTo>
                    <a:lnTo>
                      <a:pt x="121586" y="103848"/>
                    </a:lnTo>
                    <a:lnTo>
                      <a:pt x="125162" y="102418"/>
                    </a:lnTo>
                    <a:lnTo>
                      <a:pt x="128165" y="99986"/>
                    </a:lnTo>
                    <a:lnTo>
                      <a:pt x="130883" y="95695"/>
                    </a:lnTo>
                    <a:lnTo>
                      <a:pt x="135174" y="94265"/>
                    </a:lnTo>
                    <a:lnTo>
                      <a:pt x="138321" y="91833"/>
                    </a:lnTo>
                    <a:lnTo>
                      <a:pt x="143328" y="89544"/>
                    </a:lnTo>
                    <a:lnTo>
                      <a:pt x="147476" y="83537"/>
                    </a:lnTo>
                    <a:lnTo>
                      <a:pt x="150337" y="81248"/>
                    </a:lnTo>
                    <a:lnTo>
                      <a:pt x="161494" y="76527"/>
                    </a:lnTo>
                    <a:lnTo>
                      <a:pt x="162496" y="73810"/>
                    </a:lnTo>
                    <a:lnTo>
                      <a:pt x="161637" y="66944"/>
                    </a:lnTo>
                    <a:lnTo>
                      <a:pt x="163211" y="60507"/>
                    </a:lnTo>
                    <a:lnTo>
                      <a:pt x="163067" y="57360"/>
                    </a:lnTo>
                    <a:lnTo>
                      <a:pt x="160779" y="53641"/>
                    </a:lnTo>
                    <a:lnTo>
                      <a:pt x="160922" y="50065"/>
                    </a:lnTo>
                    <a:lnTo>
                      <a:pt x="163067" y="45773"/>
                    </a:lnTo>
                    <a:lnTo>
                      <a:pt x="166644" y="42340"/>
                    </a:lnTo>
                    <a:lnTo>
                      <a:pt x="168217" y="39050"/>
                    </a:lnTo>
                    <a:lnTo>
                      <a:pt x="170649" y="35617"/>
                    </a:lnTo>
                    <a:lnTo>
                      <a:pt x="172509" y="33615"/>
                    </a:lnTo>
                    <a:lnTo>
                      <a:pt x="175942" y="31755"/>
                    </a:lnTo>
                    <a:lnTo>
                      <a:pt x="177658" y="28608"/>
                    </a:lnTo>
                    <a:lnTo>
                      <a:pt x="180090" y="27464"/>
                    </a:lnTo>
                    <a:lnTo>
                      <a:pt x="184381" y="24317"/>
                    </a:lnTo>
                    <a:lnTo>
                      <a:pt x="187813" y="24746"/>
                    </a:lnTo>
                    <a:lnTo>
                      <a:pt x="189816" y="25318"/>
                    </a:lnTo>
                    <a:lnTo>
                      <a:pt x="191390" y="24317"/>
                    </a:lnTo>
                    <a:lnTo>
                      <a:pt x="191104" y="24603"/>
                    </a:lnTo>
                    <a:close/>
                    <a:moveTo>
                      <a:pt x="18309" y="122015"/>
                    </a:moveTo>
                    <a:lnTo>
                      <a:pt x="16879" y="122158"/>
                    </a:lnTo>
                    <a:lnTo>
                      <a:pt x="15591" y="123731"/>
                    </a:lnTo>
                    <a:lnTo>
                      <a:pt x="15734" y="125591"/>
                    </a:lnTo>
                    <a:lnTo>
                      <a:pt x="17451" y="124590"/>
                    </a:lnTo>
                    <a:lnTo>
                      <a:pt x="18309" y="12201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93" name="Freeform: Shape 492">
                <a:extLst>
                  <a:ext uri="{FF2B5EF4-FFF2-40B4-BE49-F238E27FC236}">
                    <a16:creationId xmlns:a16="http://schemas.microsoft.com/office/drawing/2014/main" id="{0ADC9605-56E8-FA2A-7D62-547AAA37B77E}"/>
                  </a:ext>
                  <a:ext uri="{C183D7F6-B498-43B3-948B-1728B52AA6E4}">
                    <adec:decorative xmlns:adec="http://schemas.microsoft.com/office/drawing/2017/decorative" val="1"/>
                  </a:ext>
                </a:extLst>
              </p:cNvPr>
              <p:cNvSpPr/>
              <p:nvPr/>
            </p:nvSpPr>
            <p:spPr>
              <a:xfrm>
                <a:off x="4097945" y="4024801"/>
                <a:ext cx="9297" cy="9154"/>
              </a:xfrm>
              <a:custGeom>
                <a:avLst/>
                <a:gdLst>
                  <a:gd name="connsiteX0" fmla="*/ 5007 w 9297"/>
                  <a:gd name="connsiteY0" fmla="*/ 3433 h 9154"/>
                  <a:gd name="connsiteX1" fmla="*/ 3862 w 9297"/>
                  <a:gd name="connsiteY1" fmla="*/ 1573 h 9154"/>
                  <a:gd name="connsiteX2" fmla="*/ 1431 w 9297"/>
                  <a:gd name="connsiteY2" fmla="*/ 0 h 9154"/>
                  <a:gd name="connsiteX3" fmla="*/ 429 w 9297"/>
                  <a:gd name="connsiteY3" fmla="*/ 572 h 9154"/>
                  <a:gd name="connsiteX4" fmla="*/ 0 w 9297"/>
                  <a:gd name="connsiteY4" fmla="*/ 1287 h 9154"/>
                  <a:gd name="connsiteX5" fmla="*/ 0 w 9297"/>
                  <a:gd name="connsiteY5" fmla="*/ 1860 h 9154"/>
                  <a:gd name="connsiteX6" fmla="*/ 0 w 9297"/>
                  <a:gd name="connsiteY6" fmla="*/ 2146 h 9154"/>
                  <a:gd name="connsiteX7" fmla="*/ 1860 w 9297"/>
                  <a:gd name="connsiteY7" fmla="*/ 3290 h 9154"/>
                  <a:gd name="connsiteX8" fmla="*/ 4148 w 9297"/>
                  <a:gd name="connsiteY8" fmla="*/ 3862 h 9154"/>
                  <a:gd name="connsiteX9" fmla="*/ 5579 w 9297"/>
                  <a:gd name="connsiteY9" fmla="*/ 5722 h 9154"/>
                  <a:gd name="connsiteX10" fmla="*/ 6294 w 9297"/>
                  <a:gd name="connsiteY10" fmla="*/ 5292 h 9154"/>
                  <a:gd name="connsiteX11" fmla="*/ 6008 w 9297"/>
                  <a:gd name="connsiteY11" fmla="*/ 4577 h 9154"/>
                  <a:gd name="connsiteX12" fmla="*/ 5007 w 9297"/>
                  <a:gd name="connsiteY12" fmla="*/ 3433 h 9154"/>
                  <a:gd name="connsiteX13" fmla="*/ 9298 w 9297"/>
                  <a:gd name="connsiteY13" fmla="*/ 7152 h 9154"/>
                  <a:gd name="connsiteX14" fmla="*/ 8010 w 9297"/>
                  <a:gd name="connsiteY14" fmla="*/ 6151 h 9154"/>
                  <a:gd name="connsiteX15" fmla="*/ 6723 w 9297"/>
                  <a:gd name="connsiteY15" fmla="*/ 6151 h 9154"/>
                  <a:gd name="connsiteX16" fmla="*/ 6437 w 9297"/>
                  <a:gd name="connsiteY16" fmla="*/ 8296 h 9154"/>
                  <a:gd name="connsiteX17" fmla="*/ 7724 w 9297"/>
                  <a:gd name="connsiteY17" fmla="*/ 9155 h 9154"/>
                  <a:gd name="connsiteX18" fmla="*/ 9298 w 9297"/>
                  <a:gd name="connsiteY18" fmla="*/ 8439 h 9154"/>
                  <a:gd name="connsiteX19" fmla="*/ 9298 w 9297"/>
                  <a:gd name="connsiteY19" fmla="*/ 7152 h 9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97" h="9154">
                    <a:moveTo>
                      <a:pt x="5007" y="3433"/>
                    </a:moveTo>
                    <a:lnTo>
                      <a:pt x="3862" y="1573"/>
                    </a:lnTo>
                    <a:lnTo>
                      <a:pt x="1431" y="0"/>
                    </a:lnTo>
                    <a:lnTo>
                      <a:pt x="429" y="572"/>
                    </a:lnTo>
                    <a:lnTo>
                      <a:pt x="0" y="1287"/>
                    </a:lnTo>
                    <a:lnTo>
                      <a:pt x="0" y="1860"/>
                    </a:lnTo>
                    <a:lnTo>
                      <a:pt x="0" y="2146"/>
                    </a:lnTo>
                    <a:lnTo>
                      <a:pt x="1860" y="3290"/>
                    </a:lnTo>
                    <a:lnTo>
                      <a:pt x="4148" y="3862"/>
                    </a:lnTo>
                    <a:lnTo>
                      <a:pt x="5579" y="5722"/>
                    </a:lnTo>
                    <a:lnTo>
                      <a:pt x="6294" y="5292"/>
                    </a:lnTo>
                    <a:lnTo>
                      <a:pt x="6008" y="4577"/>
                    </a:lnTo>
                    <a:lnTo>
                      <a:pt x="5007" y="3433"/>
                    </a:lnTo>
                    <a:close/>
                    <a:moveTo>
                      <a:pt x="9298" y="7152"/>
                    </a:moveTo>
                    <a:lnTo>
                      <a:pt x="8010" y="6151"/>
                    </a:lnTo>
                    <a:lnTo>
                      <a:pt x="6723" y="6151"/>
                    </a:lnTo>
                    <a:lnTo>
                      <a:pt x="6437" y="8296"/>
                    </a:lnTo>
                    <a:lnTo>
                      <a:pt x="7724" y="9155"/>
                    </a:lnTo>
                    <a:lnTo>
                      <a:pt x="9298" y="8439"/>
                    </a:lnTo>
                    <a:lnTo>
                      <a:pt x="9298" y="715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94" name="Freeform: Shape 493">
                <a:extLst>
                  <a:ext uri="{FF2B5EF4-FFF2-40B4-BE49-F238E27FC236}">
                    <a16:creationId xmlns:a16="http://schemas.microsoft.com/office/drawing/2014/main" id="{2E5A8BBE-E31C-26DA-1D37-9858AF901E34}"/>
                  </a:ext>
                  <a:ext uri="{C183D7F6-B498-43B3-948B-1728B52AA6E4}">
                    <adec:decorative xmlns:adec="http://schemas.microsoft.com/office/drawing/2017/decorative" val="1"/>
                  </a:ext>
                </a:extLst>
              </p:cNvPr>
              <p:cNvSpPr/>
              <p:nvPr/>
            </p:nvSpPr>
            <p:spPr>
              <a:xfrm>
                <a:off x="7300658" y="4894497"/>
                <a:ext cx="39050" cy="30468"/>
              </a:xfrm>
              <a:custGeom>
                <a:avLst/>
                <a:gdLst>
                  <a:gd name="connsiteX0" fmla="*/ 4577 w 39050"/>
                  <a:gd name="connsiteY0" fmla="*/ 7581 h 30468"/>
                  <a:gd name="connsiteX1" fmla="*/ 5007 w 39050"/>
                  <a:gd name="connsiteY1" fmla="*/ 1287 h 30468"/>
                  <a:gd name="connsiteX2" fmla="*/ 3433 w 39050"/>
                  <a:gd name="connsiteY2" fmla="*/ 0 h 30468"/>
                  <a:gd name="connsiteX3" fmla="*/ 2146 w 39050"/>
                  <a:gd name="connsiteY3" fmla="*/ 143 h 30468"/>
                  <a:gd name="connsiteX4" fmla="*/ 1573 w 39050"/>
                  <a:gd name="connsiteY4" fmla="*/ 715 h 30468"/>
                  <a:gd name="connsiteX5" fmla="*/ 858 w 39050"/>
                  <a:gd name="connsiteY5" fmla="*/ 2003 h 30468"/>
                  <a:gd name="connsiteX6" fmla="*/ 0 w 39050"/>
                  <a:gd name="connsiteY6" fmla="*/ 11730 h 30468"/>
                  <a:gd name="connsiteX7" fmla="*/ 2289 w 39050"/>
                  <a:gd name="connsiteY7" fmla="*/ 14591 h 30468"/>
                  <a:gd name="connsiteX8" fmla="*/ 3862 w 39050"/>
                  <a:gd name="connsiteY8" fmla="*/ 15020 h 30468"/>
                  <a:gd name="connsiteX9" fmla="*/ 6580 w 39050"/>
                  <a:gd name="connsiteY9" fmla="*/ 16736 h 30468"/>
                  <a:gd name="connsiteX10" fmla="*/ 7152 w 39050"/>
                  <a:gd name="connsiteY10" fmla="*/ 16307 h 30468"/>
                  <a:gd name="connsiteX11" fmla="*/ 7867 w 39050"/>
                  <a:gd name="connsiteY11" fmla="*/ 15162 h 30468"/>
                  <a:gd name="connsiteX12" fmla="*/ 6580 w 39050"/>
                  <a:gd name="connsiteY12" fmla="*/ 11873 h 30468"/>
                  <a:gd name="connsiteX13" fmla="*/ 4577 w 39050"/>
                  <a:gd name="connsiteY13" fmla="*/ 7581 h 30468"/>
                  <a:gd name="connsiteX14" fmla="*/ 14304 w 39050"/>
                  <a:gd name="connsiteY14" fmla="*/ 27035 h 30468"/>
                  <a:gd name="connsiteX15" fmla="*/ 12159 w 39050"/>
                  <a:gd name="connsiteY15" fmla="*/ 26749 h 30468"/>
                  <a:gd name="connsiteX16" fmla="*/ 12159 w 39050"/>
                  <a:gd name="connsiteY16" fmla="*/ 28037 h 30468"/>
                  <a:gd name="connsiteX17" fmla="*/ 13017 w 39050"/>
                  <a:gd name="connsiteY17" fmla="*/ 29753 h 30468"/>
                  <a:gd name="connsiteX18" fmla="*/ 18882 w 39050"/>
                  <a:gd name="connsiteY18" fmla="*/ 30468 h 30468"/>
                  <a:gd name="connsiteX19" fmla="*/ 16736 w 39050"/>
                  <a:gd name="connsiteY19" fmla="*/ 28608 h 30468"/>
                  <a:gd name="connsiteX20" fmla="*/ 14304 w 39050"/>
                  <a:gd name="connsiteY20" fmla="*/ 27035 h 30468"/>
                  <a:gd name="connsiteX21" fmla="*/ 37620 w 39050"/>
                  <a:gd name="connsiteY21" fmla="*/ 21743 h 30468"/>
                  <a:gd name="connsiteX22" fmla="*/ 36905 w 39050"/>
                  <a:gd name="connsiteY22" fmla="*/ 21456 h 30468"/>
                  <a:gd name="connsiteX23" fmla="*/ 35761 w 39050"/>
                  <a:gd name="connsiteY23" fmla="*/ 22172 h 30468"/>
                  <a:gd name="connsiteX24" fmla="*/ 35617 w 39050"/>
                  <a:gd name="connsiteY24" fmla="*/ 23030 h 30468"/>
                  <a:gd name="connsiteX25" fmla="*/ 34759 w 39050"/>
                  <a:gd name="connsiteY25" fmla="*/ 24461 h 30468"/>
                  <a:gd name="connsiteX26" fmla="*/ 33472 w 39050"/>
                  <a:gd name="connsiteY26" fmla="*/ 24746 h 30468"/>
                  <a:gd name="connsiteX27" fmla="*/ 32184 w 39050"/>
                  <a:gd name="connsiteY27" fmla="*/ 24461 h 30468"/>
                  <a:gd name="connsiteX28" fmla="*/ 30039 w 39050"/>
                  <a:gd name="connsiteY28" fmla="*/ 24603 h 30468"/>
                  <a:gd name="connsiteX29" fmla="*/ 34759 w 39050"/>
                  <a:gd name="connsiteY29" fmla="*/ 27035 h 30468"/>
                  <a:gd name="connsiteX30" fmla="*/ 37191 w 39050"/>
                  <a:gd name="connsiteY30" fmla="*/ 29610 h 30468"/>
                  <a:gd name="connsiteX31" fmla="*/ 38478 w 39050"/>
                  <a:gd name="connsiteY31" fmla="*/ 30325 h 30468"/>
                  <a:gd name="connsiteX32" fmla="*/ 39050 w 39050"/>
                  <a:gd name="connsiteY32" fmla="*/ 29324 h 30468"/>
                  <a:gd name="connsiteX33" fmla="*/ 39050 w 39050"/>
                  <a:gd name="connsiteY33" fmla="*/ 26177 h 30468"/>
                  <a:gd name="connsiteX34" fmla="*/ 37620 w 39050"/>
                  <a:gd name="connsiteY34" fmla="*/ 21743 h 3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050" h="30468">
                    <a:moveTo>
                      <a:pt x="4577" y="7581"/>
                    </a:moveTo>
                    <a:lnTo>
                      <a:pt x="5007" y="1287"/>
                    </a:lnTo>
                    <a:lnTo>
                      <a:pt x="3433" y="0"/>
                    </a:lnTo>
                    <a:lnTo>
                      <a:pt x="2146" y="143"/>
                    </a:lnTo>
                    <a:lnTo>
                      <a:pt x="1573" y="715"/>
                    </a:lnTo>
                    <a:lnTo>
                      <a:pt x="858" y="2003"/>
                    </a:lnTo>
                    <a:lnTo>
                      <a:pt x="0" y="11730"/>
                    </a:lnTo>
                    <a:lnTo>
                      <a:pt x="2289" y="14591"/>
                    </a:lnTo>
                    <a:lnTo>
                      <a:pt x="3862" y="15020"/>
                    </a:lnTo>
                    <a:lnTo>
                      <a:pt x="6580" y="16736"/>
                    </a:lnTo>
                    <a:lnTo>
                      <a:pt x="7152" y="16307"/>
                    </a:lnTo>
                    <a:lnTo>
                      <a:pt x="7867" y="15162"/>
                    </a:lnTo>
                    <a:lnTo>
                      <a:pt x="6580" y="11873"/>
                    </a:lnTo>
                    <a:lnTo>
                      <a:pt x="4577" y="7581"/>
                    </a:lnTo>
                    <a:close/>
                    <a:moveTo>
                      <a:pt x="14304" y="27035"/>
                    </a:moveTo>
                    <a:lnTo>
                      <a:pt x="12159" y="26749"/>
                    </a:lnTo>
                    <a:lnTo>
                      <a:pt x="12159" y="28037"/>
                    </a:lnTo>
                    <a:lnTo>
                      <a:pt x="13017" y="29753"/>
                    </a:lnTo>
                    <a:lnTo>
                      <a:pt x="18882" y="30468"/>
                    </a:lnTo>
                    <a:lnTo>
                      <a:pt x="16736" y="28608"/>
                    </a:lnTo>
                    <a:lnTo>
                      <a:pt x="14304" y="27035"/>
                    </a:lnTo>
                    <a:close/>
                    <a:moveTo>
                      <a:pt x="37620" y="21743"/>
                    </a:moveTo>
                    <a:lnTo>
                      <a:pt x="36905" y="21456"/>
                    </a:lnTo>
                    <a:lnTo>
                      <a:pt x="35761" y="22172"/>
                    </a:lnTo>
                    <a:lnTo>
                      <a:pt x="35617" y="23030"/>
                    </a:lnTo>
                    <a:lnTo>
                      <a:pt x="34759" y="24461"/>
                    </a:lnTo>
                    <a:lnTo>
                      <a:pt x="33472" y="24746"/>
                    </a:lnTo>
                    <a:lnTo>
                      <a:pt x="32184" y="24461"/>
                    </a:lnTo>
                    <a:lnTo>
                      <a:pt x="30039" y="24603"/>
                    </a:lnTo>
                    <a:lnTo>
                      <a:pt x="34759" y="27035"/>
                    </a:lnTo>
                    <a:lnTo>
                      <a:pt x="37191" y="29610"/>
                    </a:lnTo>
                    <a:lnTo>
                      <a:pt x="38478" y="30325"/>
                    </a:lnTo>
                    <a:lnTo>
                      <a:pt x="39050" y="29324"/>
                    </a:lnTo>
                    <a:lnTo>
                      <a:pt x="39050" y="26177"/>
                    </a:lnTo>
                    <a:lnTo>
                      <a:pt x="37620" y="2174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95" name="Freeform: Shape 494">
                <a:extLst>
                  <a:ext uri="{FF2B5EF4-FFF2-40B4-BE49-F238E27FC236}">
                    <a16:creationId xmlns:a16="http://schemas.microsoft.com/office/drawing/2014/main" id="{40AD153E-918B-51EB-CC60-5CBF6F5B2682}"/>
                  </a:ext>
                  <a:ext uri="{C183D7F6-B498-43B3-948B-1728B52AA6E4}">
                    <adec:decorative xmlns:adec="http://schemas.microsoft.com/office/drawing/2017/decorative" val="1"/>
                  </a:ext>
                </a:extLst>
              </p:cNvPr>
              <p:cNvSpPr/>
              <p:nvPr/>
            </p:nvSpPr>
            <p:spPr>
              <a:xfrm>
                <a:off x="1182175" y="4434617"/>
                <a:ext cx="10517313" cy="462598"/>
              </a:xfrm>
              <a:custGeom>
                <a:avLst/>
                <a:gdLst>
                  <a:gd name="connsiteX0" fmla="*/ 229869 w 10517313"/>
                  <a:gd name="connsiteY0" fmla="*/ 460596 h 462598"/>
                  <a:gd name="connsiteX1" fmla="*/ 229583 w 10517313"/>
                  <a:gd name="connsiteY1" fmla="*/ 460596 h 462598"/>
                  <a:gd name="connsiteX2" fmla="*/ 229440 w 10517313"/>
                  <a:gd name="connsiteY2" fmla="*/ 461168 h 462598"/>
                  <a:gd name="connsiteX3" fmla="*/ 229583 w 10517313"/>
                  <a:gd name="connsiteY3" fmla="*/ 461883 h 462598"/>
                  <a:gd name="connsiteX4" fmla="*/ 229869 w 10517313"/>
                  <a:gd name="connsiteY4" fmla="*/ 462455 h 462598"/>
                  <a:gd name="connsiteX5" fmla="*/ 230298 w 10517313"/>
                  <a:gd name="connsiteY5" fmla="*/ 462598 h 462598"/>
                  <a:gd name="connsiteX6" fmla="*/ 230584 w 10517313"/>
                  <a:gd name="connsiteY6" fmla="*/ 462169 h 462598"/>
                  <a:gd name="connsiteX7" fmla="*/ 230298 w 10517313"/>
                  <a:gd name="connsiteY7" fmla="*/ 461311 h 462598"/>
                  <a:gd name="connsiteX8" fmla="*/ 229869 w 10517313"/>
                  <a:gd name="connsiteY8" fmla="*/ 460596 h 462598"/>
                  <a:gd name="connsiteX9" fmla="*/ 133601 w 10517313"/>
                  <a:gd name="connsiteY9" fmla="*/ 238737 h 462598"/>
                  <a:gd name="connsiteX10" fmla="*/ 132743 w 10517313"/>
                  <a:gd name="connsiteY10" fmla="*/ 239023 h 462598"/>
                  <a:gd name="connsiteX11" fmla="*/ 132743 w 10517313"/>
                  <a:gd name="connsiteY11" fmla="*/ 239166 h 462598"/>
                  <a:gd name="connsiteX12" fmla="*/ 133315 w 10517313"/>
                  <a:gd name="connsiteY12" fmla="*/ 239596 h 462598"/>
                  <a:gd name="connsiteX13" fmla="*/ 134030 w 10517313"/>
                  <a:gd name="connsiteY13" fmla="*/ 240025 h 462598"/>
                  <a:gd name="connsiteX14" fmla="*/ 134460 w 10517313"/>
                  <a:gd name="connsiteY14" fmla="*/ 240311 h 462598"/>
                  <a:gd name="connsiteX15" fmla="*/ 134603 w 10517313"/>
                  <a:gd name="connsiteY15" fmla="*/ 240168 h 462598"/>
                  <a:gd name="connsiteX16" fmla="*/ 134746 w 10517313"/>
                  <a:gd name="connsiteY16" fmla="*/ 239166 h 462598"/>
                  <a:gd name="connsiteX17" fmla="*/ 134889 w 10517313"/>
                  <a:gd name="connsiteY17" fmla="*/ 238737 h 462598"/>
                  <a:gd name="connsiteX18" fmla="*/ 134603 w 10517313"/>
                  <a:gd name="connsiteY18" fmla="*/ 238451 h 462598"/>
                  <a:gd name="connsiteX19" fmla="*/ 133601 w 10517313"/>
                  <a:gd name="connsiteY19" fmla="*/ 238737 h 462598"/>
                  <a:gd name="connsiteX20" fmla="*/ 10035548 w 10517313"/>
                  <a:gd name="connsiteY20" fmla="*/ 23173 h 462598"/>
                  <a:gd name="connsiteX21" fmla="*/ 10035548 w 10517313"/>
                  <a:gd name="connsiteY21" fmla="*/ 23030 h 462598"/>
                  <a:gd name="connsiteX22" fmla="*/ 10033260 w 10517313"/>
                  <a:gd name="connsiteY22" fmla="*/ 24460 h 462598"/>
                  <a:gd name="connsiteX23" fmla="*/ 10033832 w 10517313"/>
                  <a:gd name="connsiteY23" fmla="*/ 24603 h 462598"/>
                  <a:gd name="connsiteX24" fmla="*/ 10035691 w 10517313"/>
                  <a:gd name="connsiteY24" fmla="*/ 23602 h 462598"/>
                  <a:gd name="connsiteX25" fmla="*/ 10035548 w 10517313"/>
                  <a:gd name="connsiteY25" fmla="*/ 23173 h 462598"/>
                  <a:gd name="connsiteX26" fmla="*/ 10029969 w 10517313"/>
                  <a:gd name="connsiteY26" fmla="*/ 26463 h 462598"/>
                  <a:gd name="connsiteX27" fmla="*/ 10029111 w 10517313"/>
                  <a:gd name="connsiteY27" fmla="*/ 26463 h 462598"/>
                  <a:gd name="connsiteX28" fmla="*/ 10029684 w 10517313"/>
                  <a:gd name="connsiteY28" fmla="*/ 27035 h 462598"/>
                  <a:gd name="connsiteX29" fmla="*/ 10031972 w 10517313"/>
                  <a:gd name="connsiteY29" fmla="*/ 25891 h 462598"/>
                  <a:gd name="connsiteX30" fmla="*/ 10033117 w 10517313"/>
                  <a:gd name="connsiteY30" fmla="*/ 25891 h 462598"/>
                  <a:gd name="connsiteX31" fmla="*/ 10033260 w 10517313"/>
                  <a:gd name="connsiteY31" fmla="*/ 25319 h 462598"/>
                  <a:gd name="connsiteX32" fmla="*/ 10031400 w 10517313"/>
                  <a:gd name="connsiteY32" fmla="*/ 25461 h 462598"/>
                  <a:gd name="connsiteX33" fmla="*/ 10029969 w 10517313"/>
                  <a:gd name="connsiteY33" fmla="*/ 26463 h 462598"/>
                  <a:gd name="connsiteX34" fmla="*/ 105708 w 10517313"/>
                  <a:gd name="connsiteY34" fmla="*/ 285941 h 462598"/>
                  <a:gd name="connsiteX35" fmla="*/ 105422 w 10517313"/>
                  <a:gd name="connsiteY35" fmla="*/ 285941 h 462598"/>
                  <a:gd name="connsiteX36" fmla="*/ 105136 w 10517313"/>
                  <a:gd name="connsiteY36" fmla="*/ 285941 h 462598"/>
                  <a:gd name="connsiteX37" fmla="*/ 105136 w 10517313"/>
                  <a:gd name="connsiteY37" fmla="*/ 286227 h 462598"/>
                  <a:gd name="connsiteX38" fmla="*/ 105565 w 10517313"/>
                  <a:gd name="connsiteY38" fmla="*/ 286657 h 462598"/>
                  <a:gd name="connsiteX39" fmla="*/ 106423 w 10517313"/>
                  <a:gd name="connsiteY39" fmla="*/ 286657 h 462598"/>
                  <a:gd name="connsiteX40" fmla="*/ 107139 w 10517313"/>
                  <a:gd name="connsiteY40" fmla="*/ 286513 h 462598"/>
                  <a:gd name="connsiteX41" fmla="*/ 107139 w 10517313"/>
                  <a:gd name="connsiteY41" fmla="*/ 286227 h 462598"/>
                  <a:gd name="connsiteX42" fmla="*/ 106852 w 10517313"/>
                  <a:gd name="connsiteY42" fmla="*/ 285941 h 462598"/>
                  <a:gd name="connsiteX43" fmla="*/ 105708 w 10517313"/>
                  <a:gd name="connsiteY43" fmla="*/ 285941 h 462598"/>
                  <a:gd name="connsiteX44" fmla="*/ 1287 w 10517313"/>
                  <a:gd name="connsiteY44" fmla="*/ 0 h 462598"/>
                  <a:gd name="connsiteX45" fmla="*/ 572 w 10517313"/>
                  <a:gd name="connsiteY45" fmla="*/ 572 h 462598"/>
                  <a:gd name="connsiteX46" fmla="*/ 0 w 10517313"/>
                  <a:gd name="connsiteY46" fmla="*/ 1431 h 462598"/>
                  <a:gd name="connsiteX47" fmla="*/ 1001 w 10517313"/>
                  <a:gd name="connsiteY47" fmla="*/ 2289 h 462598"/>
                  <a:gd name="connsiteX48" fmla="*/ 1144 w 10517313"/>
                  <a:gd name="connsiteY48" fmla="*/ 1287 h 462598"/>
                  <a:gd name="connsiteX49" fmla="*/ 1716 w 10517313"/>
                  <a:gd name="connsiteY49" fmla="*/ 1287 h 462598"/>
                  <a:gd name="connsiteX50" fmla="*/ 2575 w 10517313"/>
                  <a:gd name="connsiteY50" fmla="*/ 1860 h 462598"/>
                  <a:gd name="connsiteX51" fmla="*/ 3147 w 10517313"/>
                  <a:gd name="connsiteY51" fmla="*/ 2575 h 462598"/>
                  <a:gd name="connsiteX52" fmla="*/ 2861 w 10517313"/>
                  <a:gd name="connsiteY52" fmla="*/ 3004 h 462598"/>
                  <a:gd name="connsiteX53" fmla="*/ 1430 w 10517313"/>
                  <a:gd name="connsiteY53" fmla="*/ 3290 h 462598"/>
                  <a:gd name="connsiteX54" fmla="*/ 2289 w 10517313"/>
                  <a:gd name="connsiteY54" fmla="*/ 3719 h 462598"/>
                  <a:gd name="connsiteX55" fmla="*/ 4005 w 10517313"/>
                  <a:gd name="connsiteY55" fmla="*/ 3862 h 462598"/>
                  <a:gd name="connsiteX56" fmla="*/ 4434 w 10517313"/>
                  <a:gd name="connsiteY56" fmla="*/ 2575 h 462598"/>
                  <a:gd name="connsiteX57" fmla="*/ 2003 w 10517313"/>
                  <a:gd name="connsiteY57" fmla="*/ 0 h 462598"/>
                  <a:gd name="connsiteX58" fmla="*/ 1287 w 10517313"/>
                  <a:gd name="connsiteY58" fmla="*/ 0 h 462598"/>
                  <a:gd name="connsiteX59" fmla="*/ 10037264 w 10517313"/>
                  <a:gd name="connsiteY59" fmla="*/ 62080 h 462598"/>
                  <a:gd name="connsiteX60" fmla="*/ 10036120 w 10517313"/>
                  <a:gd name="connsiteY60" fmla="*/ 60507 h 462598"/>
                  <a:gd name="connsiteX61" fmla="*/ 10035691 w 10517313"/>
                  <a:gd name="connsiteY61" fmla="*/ 60078 h 462598"/>
                  <a:gd name="connsiteX62" fmla="*/ 10035119 w 10517313"/>
                  <a:gd name="connsiteY62" fmla="*/ 59506 h 462598"/>
                  <a:gd name="connsiteX63" fmla="*/ 10034690 w 10517313"/>
                  <a:gd name="connsiteY63" fmla="*/ 59219 h 462598"/>
                  <a:gd name="connsiteX64" fmla="*/ 10034690 w 10517313"/>
                  <a:gd name="connsiteY64" fmla="*/ 59792 h 462598"/>
                  <a:gd name="connsiteX65" fmla="*/ 10035691 w 10517313"/>
                  <a:gd name="connsiteY65" fmla="*/ 61079 h 462598"/>
                  <a:gd name="connsiteX66" fmla="*/ 10037408 w 10517313"/>
                  <a:gd name="connsiteY66" fmla="*/ 62939 h 462598"/>
                  <a:gd name="connsiteX67" fmla="*/ 10037264 w 10517313"/>
                  <a:gd name="connsiteY67" fmla="*/ 62080 h 462598"/>
                  <a:gd name="connsiteX68" fmla="*/ 10037551 w 10517313"/>
                  <a:gd name="connsiteY68" fmla="*/ 65084 h 462598"/>
                  <a:gd name="connsiteX69" fmla="*/ 10037264 w 10517313"/>
                  <a:gd name="connsiteY69" fmla="*/ 65656 h 462598"/>
                  <a:gd name="connsiteX70" fmla="*/ 10036406 w 10517313"/>
                  <a:gd name="connsiteY70" fmla="*/ 66086 h 462598"/>
                  <a:gd name="connsiteX71" fmla="*/ 10037551 w 10517313"/>
                  <a:gd name="connsiteY71" fmla="*/ 65942 h 462598"/>
                  <a:gd name="connsiteX72" fmla="*/ 10037980 w 10517313"/>
                  <a:gd name="connsiteY72" fmla="*/ 65227 h 462598"/>
                  <a:gd name="connsiteX73" fmla="*/ 10037836 w 10517313"/>
                  <a:gd name="connsiteY73" fmla="*/ 64083 h 462598"/>
                  <a:gd name="connsiteX74" fmla="*/ 10037694 w 10517313"/>
                  <a:gd name="connsiteY74" fmla="*/ 63368 h 462598"/>
                  <a:gd name="connsiteX75" fmla="*/ 10037264 w 10517313"/>
                  <a:gd name="connsiteY75" fmla="*/ 63225 h 462598"/>
                  <a:gd name="connsiteX76" fmla="*/ 10037551 w 10517313"/>
                  <a:gd name="connsiteY76" fmla="*/ 65084 h 462598"/>
                  <a:gd name="connsiteX77" fmla="*/ 63225 w 10517313"/>
                  <a:gd name="connsiteY77" fmla="*/ 58504 h 462598"/>
                  <a:gd name="connsiteX78" fmla="*/ 59649 w 10517313"/>
                  <a:gd name="connsiteY78" fmla="*/ 56788 h 462598"/>
                  <a:gd name="connsiteX79" fmla="*/ 58075 w 10517313"/>
                  <a:gd name="connsiteY79" fmla="*/ 56645 h 462598"/>
                  <a:gd name="connsiteX80" fmla="*/ 61937 w 10517313"/>
                  <a:gd name="connsiteY80" fmla="*/ 59076 h 462598"/>
                  <a:gd name="connsiteX81" fmla="*/ 61079 w 10517313"/>
                  <a:gd name="connsiteY81" fmla="*/ 59649 h 462598"/>
                  <a:gd name="connsiteX82" fmla="*/ 59792 w 10517313"/>
                  <a:gd name="connsiteY82" fmla="*/ 62080 h 462598"/>
                  <a:gd name="connsiteX83" fmla="*/ 57646 w 10517313"/>
                  <a:gd name="connsiteY83" fmla="*/ 60936 h 462598"/>
                  <a:gd name="connsiteX84" fmla="*/ 56931 w 10517313"/>
                  <a:gd name="connsiteY84" fmla="*/ 59649 h 462598"/>
                  <a:gd name="connsiteX85" fmla="*/ 55500 w 10517313"/>
                  <a:gd name="connsiteY85" fmla="*/ 60364 h 462598"/>
                  <a:gd name="connsiteX86" fmla="*/ 60364 w 10517313"/>
                  <a:gd name="connsiteY86" fmla="*/ 63797 h 462598"/>
                  <a:gd name="connsiteX87" fmla="*/ 65656 w 10517313"/>
                  <a:gd name="connsiteY87" fmla="*/ 65513 h 462598"/>
                  <a:gd name="connsiteX88" fmla="*/ 67802 w 10517313"/>
                  <a:gd name="connsiteY88" fmla="*/ 65227 h 462598"/>
                  <a:gd name="connsiteX89" fmla="*/ 62795 w 10517313"/>
                  <a:gd name="connsiteY89" fmla="*/ 61794 h 462598"/>
                  <a:gd name="connsiteX90" fmla="*/ 63225 w 10517313"/>
                  <a:gd name="connsiteY90" fmla="*/ 58504 h 462598"/>
                  <a:gd name="connsiteX91" fmla="*/ 9931699 w 10517313"/>
                  <a:gd name="connsiteY91" fmla="*/ 143042 h 462598"/>
                  <a:gd name="connsiteX92" fmla="*/ 9931556 w 10517313"/>
                  <a:gd name="connsiteY92" fmla="*/ 143471 h 462598"/>
                  <a:gd name="connsiteX93" fmla="*/ 9932129 w 10517313"/>
                  <a:gd name="connsiteY93" fmla="*/ 143757 h 462598"/>
                  <a:gd name="connsiteX94" fmla="*/ 9932414 w 10517313"/>
                  <a:gd name="connsiteY94" fmla="*/ 143757 h 462598"/>
                  <a:gd name="connsiteX95" fmla="*/ 9932558 w 10517313"/>
                  <a:gd name="connsiteY95" fmla="*/ 143185 h 462598"/>
                  <a:gd name="connsiteX96" fmla="*/ 9931986 w 10517313"/>
                  <a:gd name="connsiteY96" fmla="*/ 142899 h 462598"/>
                  <a:gd name="connsiteX97" fmla="*/ 9931699 w 10517313"/>
                  <a:gd name="connsiteY97" fmla="*/ 143042 h 462598"/>
                  <a:gd name="connsiteX98" fmla="*/ 10499720 w 10517313"/>
                  <a:gd name="connsiteY98" fmla="*/ 201117 h 462598"/>
                  <a:gd name="connsiteX99" fmla="*/ 10498718 w 10517313"/>
                  <a:gd name="connsiteY99" fmla="*/ 200545 h 462598"/>
                  <a:gd name="connsiteX100" fmla="*/ 10498147 w 10517313"/>
                  <a:gd name="connsiteY100" fmla="*/ 200402 h 462598"/>
                  <a:gd name="connsiteX101" fmla="*/ 10498003 w 10517313"/>
                  <a:gd name="connsiteY101" fmla="*/ 200545 h 462598"/>
                  <a:gd name="connsiteX102" fmla="*/ 10497860 w 10517313"/>
                  <a:gd name="connsiteY102" fmla="*/ 200688 h 462598"/>
                  <a:gd name="connsiteX103" fmla="*/ 10498003 w 10517313"/>
                  <a:gd name="connsiteY103" fmla="*/ 200974 h 462598"/>
                  <a:gd name="connsiteX104" fmla="*/ 10498147 w 10517313"/>
                  <a:gd name="connsiteY104" fmla="*/ 200831 h 462598"/>
                  <a:gd name="connsiteX105" fmla="*/ 10498575 w 10517313"/>
                  <a:gd name="connsiteY105" fmla="*/ 200688 h 462598"/>
                  <a:gd name="connsiteX106" fmla="*/ 10499147 w 10517313"/>
                  <a:gd name="connsiteY106" fmla="*/ 200831 h 462598"/>
                  <a:gd name="connsiteX107" fmla="*/ 10499577 w 10517313"/>
                  <a:gd name="connsiteY107" fmla="*/ 201117 h 462598"/>
                  <a:gd name="connsiteX108" fmla="*/ 10500005 w 10517313"/>
                  <a:gd name="connsiteY108" fmla="*/ 201403 h 462598"/>
                  <a:gd name="connsiteX109" fmla="*/ 10500578 w 10517313"/>
                  <a:gd name="connsiteY109" fmla="*/ 202262 h 462598"/>
                  <a:gd name="connsiteX110" fmla="*/ 10500578 w 10517313"/>
                  <a:gd name="connsiteY110" fmla="*/ 202834 h 462598"/>
                  <a:gd name="connsiteX111" fmla="*/ 10500005 w 10517313"/>
                  <a:gd name="connsiteY111" fmla="*/ 202691 h 462598"/>
                  <a:gd name="connsiteX112" fmla="*/ 10499290 w 10517313"/>
                  <a:gd name="connsiteY112" fmla="*/ 202262 h 462598"/>
                  <a:gd name="connsiteX113" fmla="*/ 10498718 w 10517313"/>
                  <a:gd name="connsiteY113" fmla="*/ 202262 h 462598"/>
                  <a:gd name="connsiteX114" fmla="*/ 10498718 w 10517313"/>
                  <a:gd name="connsiteY114" fmla="*/ 202405 h 462598"/>
                  <a:gd name="connsiteX115" fmla="*/ 10499005 w 10517313"/>
                  <a:gd name="connsiteY115" fmla="*/ 202548 h 462598"/>
                  <a:gd name="connsiteX116" fmla="*/ 10499577 w 10517313"/>
                  <a:gd name="connsiteY116" fmla="*/ 202977 h 462598"/>
                  <a:gd name="connsiteX117" fmla="*/ 10500292 w 10517313"/>
                  <a:gd name="connsiteY117" fmla="*/ 203263 h 462598"/>
                  <a:gd name="connsiteX118" fmla="*/ 10500864 w 10517313"/>
                  <a:gd name="connsiteY118" fmla="*/ 203263 h 462598"/>
                  <a:gd name="connsiteX119" fmla="*/ 10500864 w 10517313"/>
                  <a:gd name="connsiteY119" fmla="*/ 202977 h 462598"/>
                  <a:gd name="connsiteX120" fmla="*/ 10500435 w 10517313"/>
                  <a:gd name="connsiteY120" fmla="*/ 201976 h 462598"/>
                  <a:gd name="connsiteX121" fmla="*/ 10499720 w 10517313"/>
                  <a:gd name="connsiteY121" fmla="*/ 201117 h 462598"/>
                  <a:gd name="connsiteX122" fmla="*/ 10036836 w 10517313"/>
                  <a:gd name="connsiteY122" fmla="*/ 86683 h 462598"/>
                  <a:gd name="connsiteX123" fmla="*/ 10036406 w 10517313"/>
                  <a:gd name="connsiteY123" fmla="*/ 86683 h 462598"/>
                  <a:gd name="connsiteX124" fmla="*/ 10036836 w 10517313"/>
                  <a:gd name="connsiteY124" fmla="*/ 87685 h 462598"/>
                  <a:gd name="connsiteX125" fmla="*/ 10036978 w 10517313"/>
                  <a:gd name="connsiteY125" fmla="*/ 87685 h 462598"/>
                  <a:gd name="connsiteX126" fmla="*/ 10037408 w 10517313"/>
                  <a:gd name="connsiteY126" fmla="*/ 87399 h 462598"/>
                  <a:gd name="connsiteX127" fmla="*/ 10038552 w 10517313"/>
                  <a:gd name="connsiteY127" fmla="*/ 88543 h 462598"/>
                  <a:gd name="connsiteX128" fmla="*/ 10037694 w 10517313"/>
                  <a:gd name="connsiteY128" fmla="*/ 89974 h 462598"/>
                  <a:gd name="connsiteX129" fmla="*/ 10035691 w 10517313"/>
                  <a:gd name="connsiteY129" fmla="*/ 92119 h 462598"/>
                  <a:gd name="connsiteX130" fmla="*/ 10036263 w 10517313"/>
                  <a:gd name="connsiteY130" fmla="*/ 92405 h 462598"/>
                  <a:gd name="connsiteX131" fmla="*/ 10038409 w 10517313"/>
                  <a:gd name="connsiteY131" fmla="*/ 89974 h 462598"/>
                  <a:gd name="connsiteX132" fmla="*/ 10038981 w 10517313"/>
                  <a:gd name="connsiteY132" fmla="*/ 88972 h 462598"/>
                  <a:gd name="connsiteX133" fmla="*/ 10039124 w 10517313"/>
                  <a:gd name="connsiteY133" fmla="*/ 88114 h 462598"/>
                  <a:gd name="connsiteX134" fmla="*/ 10037551 w 10517313"/>
                  <a:gd name="connsiteY134" fmla="*/ 86970 h 462598"/>
                  <a:gd name="connsiteX135" fmla="*/ 10036836 w 10517313"/>
                  <a:gd name="connsiteY135" fmla="*/ 86683 h 462598"/>
                  <a:gd name="connsiteX136" fmla="*/ 10512164 w 10517313"/>
                  <a:gd name="connsiteY136" fmla="*/ 250753 h 462598"/>
                  <a:gd name="connsiteX137" fmla="*/ 10511878 w 10517313"/>
                  <a:gd name="connsiteY137" fmla="*/ 251039 h 462598"/>
                  <a:gd name="connsiteX138" fmla="*/ 10511878 w 10517313"/>
                  <a:gd name="connsiteY138" fmla="*/ 251325 h 462598"/>
                  <a:gd name="connsiteX139" fmla="*/ 10512164 w 10517313"/>
                  <a:gd name="connsiteY139" fmla="*/ 251468 h 462598"/>
                  <a:gd name="connsiteX140" fmla="*/ 10512451 w 10517313"/>
                  <a:gd name="connsiteY140" fmla="*/ 251468 h 462598"/>
                  <a:gd name="connsiteX141" fmla="*/ 10512736 w 10517313"/>
                  <a:gd name="connsiteY141" fmla="*/ 251325 h 462598"/>
                  <a:gd name="connsiteX142" fmla="*/ 10512736 w 10517313"/>
                  <a:gd name="connsiteY142" fmla="*/ 251039 h 462598"/>
                  <a:gd name="connsiteX143" fmla="*/ 10512451 w 10517313"/>
                  <a:gd name="connsiteY143" fmla="*/ 250753 h 462598"/>
                  <a:gd name="connsiteX144" fmla="*/ 10512164 w 10517313"/>
                  <a:gd name="connsiteY144" fmla="*/ 250753 h 462598"/>
                  <a:gd name="connsiteX145" fmla="*/ 10517171 w 10517313"/>
                  <a:gd name="connsiteY145" fmla="*/ 210987 h 462598"/>
                  <a:gd name="connsiteX146" fmla="*/ 10517027 w 10517313"/>
                  <a:gd name="connsiteY146" fmla="*/ 211273 h 462598"/>
                  <a:gd name="connsiteX147" fmla="*/ 10516885 w 10517313"/>
                  <a:gd name="connsiteY147" fmla="*/ 211559 h 462598"/>
                  <a:gd name="connsiteX148" fmla="*/ 10517027 w 10517313"/>
                  <a:gd name="connsiteY148" fmla="*/ 211702 h 462598"/>
                  <a:gd name="connsiteX149" fmla="*/ 10517171 w 10517313"/>
                  <a:gd name="connsiteY149" fmla="*/ 211416 h 462598"/>
                  <a:gd name="connsiteX150" fmla="*/ 10517314 w 10517313"/>
                  <a:gd name="connsiteY150" fmla="*/ 210987 h 462598"/>
                  <a:gd name="connsiteX151" fmla="*/ 10517171 w 10517313"/>
                  <a:gd name="connsiteY151" fmla="*/ 210987 h 462598"/>
                  <a:gd name="connsiteX152" fmla="*/ 10483270 w 10517313"/>
                  <a:gd name="connsiteY152" fmla="*/ 253042 h 462598"/>
                  <a:gd name="connsiteX153" fmla="*/ 10483126 w 10517313"/>
                  <a:gd name="connsiteY153" fmla="*/ 252899 h 462598"/>
                  <a:gd name="connsiteX154" fmla="*/ 10483126 w 10517313"/>
                  <a:gd name="connsiteY154" fmla="*/ 252612 h 462598"/>
                  <a:gd name="connsiteX155" fmla="*/ 10483413 w 10517313"/>
                  <a:gd name="connsiteY155" fmla="*/ 252469 h 462598"/>
                  <a:gd name="connsiteX156" fmla="*/ 10483556 w 10517313"/>
                  <a:gd name="connsiteY156" fmla="*/ 252469 h 462598"/>
                  <a:gd name="connsiteX157" fmla="*/ 10483556 w 10517313"/>
                  <a:gd name="connsiteY157" fmla="*/ 252326 h 462598"/>
                  <a:gd name="connsiteX158" fmla="*/ 10483556 w 10517313"/>
                  <a:gd name="connsiteY158" fmla="*/ 252183 h 462598"/>
                  <a:gd name="connsiteX159" fmla="*/ 10483126 w 10517313"/>
                  <a:gd name="connsiteY159" fmla="*/ 252183 h 462598"/>
                  <a:gd name="connsiteX160" fmla="*/ 10482698 w 10517313"/>
                  <a:gd name="connsiteY160" fmla="*/ 252612 h 462598"/>
                  <a:gd name="connsiteX161" fmla="*/ 10483126 w 10517313"/>
                  <a:gd name="connsiteY161" fmla="*/ 253184 h 462598"/>
                  <a:gd name="connsiteX162" fmla="*/ 10483985 w 10517313"/>
                  <a:gd name="connsiteY162" fmla="*/ 253042 h 462598"/>
                  <a:gd name="connsiteX163" fmla="*/ 10484271 w 10517313"/>
                  <a:gd name="connsiteY163" fmla="*/ 252899 h 462598"/>
                  <a:gd name="connsiteX164" fmla="*/ 10483842 w 10517313"/>
                  <a:gd name="connsiteY164" fmla="*/ 252899 h 462598"/>
                  <a:gd name="connsiteX165" fmla="*/ 10483270 w 10517313"/>
                  <a:gd name="connsiteY165" fmla="*/ 253042 h 462598"/>
                  <a:gd name="connsiteX166" fmla="*/ 10413751 w 10517313"/>
                  <a:gd name="connsiteY166" fmla="*/ 257762 h 462598"/>
                  <a:gd name="connsiteX167" fmla="*/ 10413180 w 10517313"/>
                  <a:gd name="connsiteY167" fmla="*/ 257333 h 462598"/>
                  <a:gd name="connsiteX168" fmla="*/ 10412893 w 10517313"/>
                  <a:gd name="connsiteY168" fmla="*/ 257333 h 462598"/>
                  <a:gd name="connsiteX169" fmla="*/ 10412893 w 10517313"/>
                  <a:gd name="connsiteY169" fmla="*/ 257476 h 462598"/>
                  <a:gd name="connsiteX170" fmla="*/ 10413180 w 10517313"/>
                  <a:gd name="connsiteY170" fmla="*/ 257619 h 462598"/>
                  <a:gd name="connsiteX171" fmla="*/ 10413465 w 10517313"/>
                  <a:gd name="connsiteY171" fmla="*/ 257905 h 462598"/>
                  <a:gd name="connsiteX172" fmla="*/ 10413751 w 10517313"/>
                  <a:gd name="connsiteY172" fmla="*/ 258191 h 462598"/>
                  <a:gd name="connsiteX173" fmla="*/ 10413608 w 10517313"/>
                  <a:gd name="connsiteY173" fmla="*/ 258191 h 462598"/>
                  <a:gd name="connsiteX174" fmla="*/ 10413180 w 10517313"/>
                  <a:gd name="connsiteY174" fmla="*/ 258048 h 462598"/>
                  <a:gd name="connsiteX175" fmla="*/ 10413322 w 10517313"/>
                  <a:gd name="connsiteY175" fmla="*/ 258334 h 462598"/>
                  <a:gd name="connsiteX176" fmla="*/ 10413895 w 10517313"/>
                  <a:gd name="connsiteY176" fmla="*/ 258477 h 462598"/>
                  <a:gd name="connsiteX177" fmla="*/ 10414038 w 10517313"/>
                  <a:gd name="connsiteY177" fmla="*/ 258477 h 462598"/>
                  <a:gd name="connsiteX178" fmla="*/ 10414038 w 10517313"/>
                  <a:gd name="connsiteY178" fmla="*/ 258334 h 462598"/>
                  <a:gd name="connsiteX179" fmla="*/ 10413751 w 10517313"/>
                  <a:gd name="connsiteY179" fmla="*/ 257762 h 462598"/>
                  <a:gd name="connsiteX180" fmla="*/ 10081179 w 10517313"/>
                  <a:gd name="connsiteY180" fmla="*/ 136748 h 462598"/>
                  <a:gd name="connsiteX181" fmla="*/ 10080034 w 10517313"/>
                  <a:gd name="connsiteY181" fmla="*/ 136319 h 462598"/>
                  <a:gd name="connsiteX182" fmla="*/ 10078747 w 10517313"/>
                  <a:gd name="connsiteY182" fmla="*/ 135318 h 462598"/>
                  <a:gd name="connsiteX183" fmla="*/ 10078317 w 10517313"/>
                  <a:gd name="connsiteY183" fmla="*/ 135318 h 462598"/>
                  <a:gd name="connsiteX184" fmla="*/ 10079176 w 10517313"/>
                  <a:gd name="connsiteY184" fmla="*/ 136462 h 462598"/>
                  <a:gd name="connsiteX185" fmla="*/ 10080463 w 10517313"/>
                  <a:gd name="connsiteY185" fmla="*/ 137034 h 462598"/>
                  <a:gd name="connsiteX186" fmla="*/ 10081322 w 10517313"/>
                  <a:gd name="connsiteY186" fmla="*/ 140897 h 462598"/>
                  <a:gd name="connsiteX187" fmla="*/ 10080892 w 10517313"/>
                  <a:gd name="connsiteY187" fmla="*/ 141755 h 462598"/>
                  <a:gd name="connsiteX188" fmla="*/ 10081322 w 10517313"/>
                  <a:gd name="connsiteY188" fmla="*/ 142470 h 462598"/>
                  <a:gd name="connsiteX189" fmla="*/ 10082323 w 10517313"/>
                  <a:gd name="connsiteY189" fmla="*/ 141612 h 462598"/>
                  <a:gd name="connsiteX190" fmla="*/ 10081894 w 10517313"/>
                  <a:gd name="connsiteY190" fmla="*/ 139323 h 462598"/>
                  <a:gd name="connsiteX191" fmla="*/ 10081179 w 10517313"/>
                  <a:gd name="connsiteY191" fmla="*/ 136748 h 462598"/>
                  <a:gd name="connsiteX192" fmla="*/ 10040984 w 10517313"/>
                  <a:gd name="connsiteY192" fmla="*/ 76099 h 462598"/>
                  <a:gd name="connsiteX193" fmla="*/ 10037551 w 10517313"/>
                  <a:gd name="connsiteY193" fmla="*/ 76814 h 462598"/>
                  <a:gd name="connsiteX194" fmla="*/ 10036978 w 10517313"/>
                  <a:gd name="connsiteY194" fmla="*/ 77386 h 462598"/>
                  <a:gd name="connsiteX195" fmla="*/ 10037836 w 10517313"/>
                  <a:gd name="connsiteY195" fmla="*/ 77243 h 462598"/>
                  <a:gd name="connsiteX196" fmla="*/ 10038552 w 10517313"/>
                  <a:gd name="connsiteY196" fmla="*/ 77100 h 462598"/>
                  <a:gd name="connsiteX197" fmla="*/ 10039839 w 10517313"/>
                  <a:gd name="connsiteY197" fmla="*/ 76814 h 462598"/>
                  <a:gd name="connsiteX198" fmla="*/ 10041556 w 10517313"/>
                  <a:gd name="connsiteY198" fmla="*/ 76814 h 462598"/>
                  <a:gd name="connsiteX199" fmla="*/ 10041842 w 10517313"/>
                  <a:gd name="connsiteY199" fmla="*/ 76671 h 462598"/>
                  <a:gd name="connsiteX200" fmla="*/ 10041842 w 10517313"/>
                  <a:gd name="connsiteY200" fmla="*/ 76384 h 462598"/>
                  <a:gd name="connsiteX201" fmla="*/ 10041270 w 10517313"/>
                  <a:gd name="connsiteY201" fmla="*/ 75955 h 462598"/>
                  <a:gd name="connsiteX202" fmla="*/ 10040984 w 10517313"/>
                  <a:gd name="connsiteY202" fmla="*/ 76099 h 462598"/>
                  <a:gd name="connsiteX203" fmla="*/ 10090047 w 10517313"/>
                  <a:gd name="connsiteY203" fmla="*/ 153055 h 462598"/>
                  <a:gd name="connsiteX204" fmla="*/ 10089332 w 10517313"/>
                  <a:gd name="connsiteY204" fmla="*/ 151911 h 462598"/>
                  <a:gd name="connsiteX205" fmla="*/ 10088474 w 10517313"/>
                  <a:gd name="connsiteY205" fmla="*/ 151482 h 462598"/>
                  <a:gd name="connsiteX206" fmla="*/ 10089189 w 10517313"/>
                  <a:gd name="connsiteY206" fmla="*/ 153055 h 462598"/>
                  <a:gd name="connsiteX207" fmla="*/ 10089475 w 10517313"/>
                  <a:gd name="connsiteY207" fmla="*/ 154628 h 462598"/>
                  <a:gd name="connsiteX208" fmla="*/ 10089761 w 10517313"/>
                  <a:gd name="connsiteY208" fmla="*/ 155201 h 462598"/>
                  <a:gd name="connsiteX209" fmla="*/ 10090477 w 10517313"/>
                  <a:gd name="connsiteY209" fmla="*/ 155344 h 462598"/>
                  <a:gd name="connsiteX210" fmla="*/ 10090333 w 10517313"/>
                  <a:gd name="connsiteY210" fmla="*/ 153770 h 462598"/>
                  <a:gd name="connsiteX211" fmla="*/ 10090047 w 10517313"/>
                  <a:gd name="connsiteY211" fmla="*/ 153055 h 46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10517313" h="462598">
                    <a:moveTo>
                      <a:pt x="229869" y="460596"/>
                    </a:moveTo>
                    <a:lnTo>
                      <a:pt x="229583" y="460596"/>
                    </a:lnTo>
                    <a:lnTo>
                      <a:pt x="229440" y="461168"/>
                    </a:lnTo>
                    <a:lnTo>
                      <a:pt x="229583" y="461883"/>
                    </a:lnTo>
                    <a:lnTo>
                      <a:pt x="229869" y="462455"/>
                    </a:lnTo>
                    <a:lnTo>
                      <a:pt x="230298" y="462598"/>
                    </a:lnTo>
                    <a:lnTo>
                      <a:pt x="230584" y="462169"/>
                    </a:lnTo>
                    <a:lnTo>
                      <a:pt x="230298" y="461311"/>
                    </a:lnTo>
                    <a:lnTo>
                      <a:pt x="229869" y="460596"/>
                    </a:lnTo>
                    <a:close/>
                    <a:moveTo>
                      <a:pt x="133601" y="238737"/>
                    </a:moveTo>
                    <a:lnTo>
                      <a:pt x="132743" y="239023"/>
                    </a:lnTo>
                    <a:lnTo>
                      <a:pt x="132743" y="239166"/>
                    </a:lnTo>
                    <a:lnTo>
                      <a:pt x="133315" y="239596"/>
                    </a:lnTo>
                    <a:lnTo>
                      <a:pt x="134030" y="240025"/>
                    </a:lnTo>
                    <a:lnTo>
                      <a:pt x="134460" y="240311"/>
                    </a:lnTo>
                    <a:lnTo>
                      <a:pt x="134603" y="240168"/>
                    </a:lnTo>
                    <a:lnTo>
                      <a:pt x="134746" y="239166"/>
                    </a:lnTo>
                    <a:lnTo>
                      <a:pt x="134889" y="238737"/>
                    </a:lnTo>
                    <a:lnTo>
                      <a:pt x="134603" y="238451"/>
                    </a:lnTo>
                    <a:lnTo>
                      <a:pt x="133601" y="238737"/>
                    </a:lnTo>
                    <a:close/>
                    <a:moveTo>
                      <a:pt x="10035548" y="23173"/>
                    </a:moveTo>
                    <a:lnTo>
                      <a:pt x="10035548" y="23030"/>
                    </a:lnTo>
                    <a:lnTo>
                      <a:pt x="10033260" y="24460"/>
                    </a:lnTo>
                    <a:lnTo>
                      <a:pt x="10033832" y="24603"/>
                    </a:lnTo>
                    <a:lnTo>
                      <a:pt x="10035691" y="23602"/>
                    </a:lnTo>
                    <a:lnTo>
                      <a:pt x="10035548" y="23173"/>
                    </a:lnTo>
                    <a:close/>
                    <a:moveTo>
                      <a:pt x="10029969" y="26463"/>
                    </a:moveTo>
                    <a:lnTo>
                      <a:pt x="10029111" y="26463"/>
                    </a:lnTo>
                    <a:lnTo>
                      <a:pt x="10029684" y="27035"/>
                    </a:lnTo>
                    <a:lnTo>
                      <a:pt x="10031972" y="25891"/>
                    </a:lnTo>
                    <a:lnTo>
                      <a:pt x="10033117" y="25891"/>
                    </a:lnTo>
                    <a:lnTo>
                      <a:pt x="10033260" y="25319"/>
                    </a:lnTo>
                    <a:lnTo>
                      <a:pt x="10031400" y="25461"/>
                    </a:lnTo>
                    <a:lnTo>
                      <a:pt x="10029969" y="26463"/>
                    </a:lnTo>
                    <a:close/>
                    <a:moveTo>
                      <a:pt x="105708" y="285941"/>
                    </a:moveTo>
                    <a:lnTo>
                      <a:pt x="105422" y="285941"/>
                    </a:lnTo>
                    <a:lnTo>
                      <a:pt x="105136" y="285941"/>
                    </a:lnTo>
                    <a:lnTo>
                      <a:pt x="105136" y="286227"/>
                    </a:lnTo>
                    <a:lnTo>
                      <a:pt x="105565" y="286657"/>
                    </a:lnTo>
                    <a:lnTo>
                      <a:pt x="106423" y="286657"/>
                    </a:lnTo>
                    <a:lnTo>
                      <a:pt x="107139" y="286513"/>
                    </a:lnTo>
                    <a:lnTo>
                      <a:pt x="107139" y="286227"/>
                    </a:lnTo>
                    <a:lnTo>
                      <a:pt x="106852" y="285941"/>
                    </a:lnTo>
                    <a:lnTo>
                      <a:pt x="105708" y="285941"/>
                    </a:lnTo>
                    <a:close/>
                    <a:moveTo>
                      <a:pt x="1287" y="0"/>
                    </a:moveTo>
                    <a:lnTo>
                      <a:pt x="572" y="572"/>
                    </a:lnTo>
                    <a:lnTo>
                      <a:pt x="0" y="1431"/>
                    </a:lnTo>
                    <a:lnTo>
                      <a:pt x="1001" y="2289"/>
                    </a:lnTo>
                    <a:lnTo>
                      <a:pt x="1144" y="1287"/>
                    </a:lnTo>
                    <a:lnTo>
                      <a:pt x="1716" y="1287"/>
                    </a:lnTo>
                    <a:lnTo>
                      <a:pt x="2575" y="1860"/>
                    </a:lnTo>
                    <a:lnTo>
                      <a:pt x="3147" y="2575"/>
                    </a:lnTo>
                    <a:lnTo>
                      <a:pt x="2861" y="3004"/>
                    </a:lnTo>
                    <a:lnTo>
                      <a:pt x="1430" y="3290"/>
                    </a:lnTo>
                    <a:lnTo>
                      <a:pt x="2289" y="3719"/>
                    </a:lnTo>
                    <a:lnTo>
                      <a:pt x="4005" y="3862"/>
                    </a:lnTo>
                    <a:lnTo>
                      <a:pt x="4434" y="2575"/>
                    </a:lnTo>
                    <a:lnTo>
                      <a:pt x="2003" y="0"/>
                    </a:lnTo>
                    <a:lnTo>
                      <a:pt x="1287" y="0"/>
                    </a:lnTo>
                    <a:close/>
                    <a:moveTo>
                      <a:pt x="10037264" y="62080"/>
                    </a:moveTo>
                    <a:lnTo>
                      <a:pt x="10036120" y="60507"/>
                    </a:lnTo>
                    <a:lnTo>
                      <a:pt x="10035691" y="60078"/>
                    </a:lnTo>
                    <a:lnTo>
                      <a:pt x="10035119" y="59506"/>
                    </a:lnTo>
                    <a:lnTo>
                      <a:pt x="10034690" y="59219"/>
                    </a:lnTo>
                    <a:lnTo>
                      <a:pt x="10034690" y="59792"/>
                    </a:lnTo>
                    <a:lnTo>
                      <a:pt x="10035691" y="61079"/>
                    </a:lnTo>
                    <a:lnTo>
                      <a:pt x="10037408" y="62939"/>
                    </a:lnTo>
                    <a:lnTo>
                      <a:pt x="10037264" y="62080"/>
                    </a:lnTo>
                    <a:close/>
                    <a:moveTo>
                      <a:pt x="10037551" y="65084"/>
                    </a:moveTo>
                    <a:lnTo>
                      <a:pt x="10037264" y="65656"/>
                    </a:lnTo>
                    <a:lnTo>
                      <a:pt x="10036406" y="66086"/>
                    </a:lnTo>
                    <a:lnTo>
                      <a:pt x="10037551" y="65942"/>
                    </a:lnTo>
                    <a:lnTo>
                      <a:pt x="10037980" y="65227"/>
                    </a:lnTo>
                    <a:lnTo>
                      <a:pt x="10037836" y="64083"/>
                    </a:lnTo>
                    <a:lnTo>
                      <a:pt x="10037694" y="63368"/>
                    </a:lnTo>
                    <a:lnTo>
                      <a:pt x="10037264" y="63225"/>
                    </a:lnTo>
                    <a:lnTo>
                      <a:pt x="10037551" y="65084"/>
                    </a:lnTo>
                    <a:close/>
                    <a:moveTo>
                      <a:pt x="63225" y="58504"/>
                    </a:moveTo>
                    <a:lnTo>
                      <a:pt x="59649" y="56788"/>
                    </a:lnTo>
                    <a:lnTo>
                      <a:pt x="58075" y="56645"/>
                    </a:lnTo>
                    <a:lnTo>
                      <a:pt x="61937" y="59076"/>
                    </a:lnTo>
                    <a:lnTo>
                      <a:pt x="61079" y="59649"/>
                    </a:lnTo>
                    <a:lnTo>
                      <a:pt x="59792" y="62080"/>
                    </a:lnTo>
                    <a:lnTo>
                      <a:pt x="57646" y="60936"/>
                    </a:lnTo>
                    <a:lnTo>
                      <a:pt x="56931" y="59649"/>
                    </a:lnTo>
                    <a:lnTo>
                      <a:pt x="55500" y="60364"/>
                    </a:lnTo>
                    <a:lnTo>
                      <a:pt x="60364" y="63797"/>
                    </a:lnTo>
                    <a:lnTo>
                      <a:pt x="65656" y="65513"/>
                    </a:lnTo>
                    <a:lnTo>
                      <a:pt x="67802" y="65227"/>
                    </a:lnTo>
                    <a:lnTo>
                      <a:pt x="62795" y="61794"/>
                    </a:lnTo>
                    <a:lnTo>
                      <a:pt x="63225" y="58504"/>
                    </a:lnTo>
                    <a:close/>
                    <a:moveTo>
                      <a:pt x="9931699" y="143042"/>
                    </a:moveTo>
                    <a:lnTo>
                      <a:pt x="9931556" y="143471"/>
                    </a:lnTo>
                    <a:lnTo>
                      <a:pt x="9932129" y="143757"/>
                    </a:lnTo>
                    <a:lnTo>
                      <a:pt x="9932414" y="143757"/>
                    </a:lnTo>
                    <a:lnTo>
                      <a:pt x="9932558" y="143185"/>
                    </a:lnTo>
                    <a:lnTo>
                      <a:pt x="9931986" y="142899"/>
                    </a:lnTo>
                    <a:lnTo>
                      <a:pt x="9931699" y="143042"/>
                    </a:lnTo>
                    <a:close/>
                    <a:moveTo>
                      <a:pt x="10499720" y="201117"/>
                    </a:moveTo>
                    <a:lnTo>
                      <a:pt x="10498718" y="200545"/>
                    </a:lnTo>
                    <a:lnTo>
                      <a:pt x="10498147" y="200402"/>
                    </a:lnTo>
                    <a:lnTo>
                      <a:pt x="10498003" y="200545"/>
                    </a:lnTo>
                    <a:lnTo>
                      <a:pt x="10497860" y="200688"/>
                    </a:lnTo>
                    <a:lnTo>
                      <a:pt x="10498003" y="200974"/>
                    </a:lnTo>
                    <a:lnTo>
                      <a:pt x="10498147" y="200831"/>
                    </a:lnTo>
                    <a:lnTo>
                      <a:pt x="10498575" y="200688"/>
                    </a:lnTo>
                    <a:lnTo>
                      <a:pt x="10499147" y="200831"/>
                    </a:lnTo>
                    <a:lnTo>
                      <a:pt x="10499577" y="201117"/>
                    </a:lnTo>
                    <a:lnTo>
                      <a:pt x="10500005" y="201403"/>
                    </a:lnTo>
                    <a:lnTo>
                      <a:pt x="10500578" y="202262"/>
                    </a:lnTo>
                    <a:lnTo>
                      <a:pt x="10500578" y="202834"/>
                    </a:lnTo>
                    <a:lnTo>
                      <a:pt x="10500005" y="202691"/>
                    </a:lnTo>
                    <a:lnTo>
                      <a:pt x="10499290" y="202262"/>
                    </a:lnTo>
                    <a:lnTo>
                      <a:pt x="10498718" y="202262"/>
                    </a:lnTo>
                    <a:lnTo>
                      <a:pt x="10498718" y="202405"/>
                    </a:lnTo>
                    <a:lnTo>
                      <a:pt x="10499005" y="202548"/>
                    </a:lnTo>
                    <a:lnTo>
                      <a:pt x="10499577" y="202977"/>
                    </a:lnTo>
                    <a:lnTo>
                      <a:pt x="10500292" y="203263"/>
                    </a:lnTo>
                    <a:lnTo>
                      <a:pt x="10500864" y="203263"/>
                    </a:lnTo>
                    <a:lnTo>
                      <a:pt x="10500864" y="202977"/>
                    </a:lnTo>
                    <a:lnTo>
                      <a:pt x="10500435" y="201976"/>
                    </a:lnTo>
                    <a:lnTo>
                      <a:pt x="10499720" y="201117"/>
                    </a:lnTo>
                    <a:close/>
                    <a:moveTo>
                      <a:pt x="10036836" y="86683"/>
                    </a:moveTo>
                    <a:lnTo>
                      <a:pt x="10036406" y="86683"/>
                    </a:lnTo>
                    <a:lnTo>
                      <a:pt x="10036836" y="87685"/>
                    </a:lnTo>
                    <a:lnTo>
                      <a:pt x="10036978" y="87685"/>
                    </a:lnTo>
                    <a:lnTo>
                      <a:pt x="10037408" y="87399"/>
                    </a:lnTo>
                    <a:lnTo>
                      <a:pt x="10038552" y="88543"/>
                    </a:lnTo>
                    <a:lnTo>
                      <a:pt x="10037694" y="89974"/>
                    </a:lnTo>
                    <a:lnTo>
                      <a:pt x="10035691" y="92119"/>
                    </a:lnTo>
                    <a:lnTo>
                      <a:pt x="10036263" y="92405"/>
                    </a:lnTo>
                    <a:lnTo>
                      <a:pt x="10038409" y="89974"/>
                    </a:lnTo>
                    <a:lnTo>
                      <a:pt x="10038981" y="88972"/>
                    </a:lnTo>
                    <a:lnTo>
                      <a:pt x="10039124" y="88114"/>
                    </a:lnTo>
                    <a:lnTo>
                      <a:pt x="10037551" y="86970"/>
                    </a:lnTo>
                    <a:lnTo>
                      <a:pt x="10036836" y="86683"/>
                    </a:lnTo>
                    <a:close/>
                    <a:moveTo>
                      <a:pt x="10512164" y="250753"/>
                    </a:moveTo>
                    <a:lnTo>
                      <a:pt x="10511878" y="251039"/>
                    </a:lnTo>
                    <a:lnTo>
                      <a:pt x="10511878" y="251325"/>
                    </a:lnTo>
                    <a:lnTo>
                      <a:pt x="10512164" y="251468"/>
                    </a:lnTo>
                    <a:lnTo>
                      <a:pt x="10512451" y="251468"/>
                    </a:lnTo>
                    <a:lnTo>
                      <a:pt x="10512736" y="251325"/>
                    </a:lnTo>
                    <a:lnTo>
                      <a:pt x="10512736" y="251039"/>
                    </a:lnTo>
                    <a:lnTo>
                      <a:pt x="10512451" y="250753"/>
                    </a:lnTo>
                    <a:lnTo>
                      <a:pt x="10512164" y="250753"/>
                    </a:lnTo>
                    <a:close/>
                    <a:moveTo>
                      <a:pt x="10517171" y="210987"/>
                    </a:moveTo>
                    <a:lnTo>
                      <a:pt x="10517027" y="211273"/>
                    </a:lnTo>
                    <a:lnTo>
                      <a:pt x="10516885" y="211559"/>
                    </a:lnTo>
                    <a:lnTo>
                      <a:pt x="10517027" y="211702"/>
                    </a:lnTo>
                    <a:lnTo>
                      <a:pt x="10517171" y="211416"/>
                    </a:lnTo>
                    <a:lnTo>
                      <a:pt x="10517314" y="210987"/>
                    </a:lnTo>
                    <a:lnTo>
                      <a:pt x="10517171" y="210987"/>
                    </a:lnTo>
                    <a:close/>
                    <a:moveTo>
                      <a:pt x="10483270" y="253042"/>
                    </a:moveTo>
                    <a:lnTo>
                      <a:pt x="10483126" y="252899"/>
                    </a:lnTo>
                    <a:lnTo>
                      <a:pt x="10483126" y="252612"/>
                    </a:lnTo>
                    <a:lnTo>
                      <a:pt x="10483413" y="252469"/>
                    </a:lnTo>
                    <a:lnTo>
                      <a:pt x="10483556" y="252469"/>
                    </a:lnTo>
                    <a:lnTo>
                      <a:pt x="10483556" y="252326"/>
                    </a:lnTo>
                    <a:lnTo>
                      <a:pt x="10483556" y="252183"/>
                    </a:lnTo>
                    <a:lnTo>
                      <a:pt x="10483126" y="252183"/>
                    </a:lnTo>
                    <a:lnTo>
                      <a:pt x="10482698" y="252612"/>
                    </a:lnTo>
                    <a:lnTo>
                      <a:pt x="10483126" y="253184"/>
                    </a:lnTo>
                    <a:lnTo>
                      <a:pt x="10483985" y="253042"/>
                    </a:lnTo>
                    <a:lnTo>
                      <a:pt x="10484271" y="252899"/>
                    </a:lnTo>
                    <a:lnTo>
                      <a:pt x="10483842" y="252899"/>
                    </a:lnTo>
                    <a:lnTo>
                      <a:pt x="10483270" y="253042"/>
                    </a:lnTo>
                    <a:close/>
                    <a:moveTo>
                      <a:pt x="10413751" y="257762"/>
                    </a:moveTo>
                    <a:lnTo>
                      <a:pt x="10413180" y="257333"/>
                    </a:lnTo>
                    <a:lnTo>
                      <a:pt x="10412893" y="257333"/>
                    </a:lnTo>
                    <a:lnTo>
                      <a:pt x="10412893" y="257476"/>
                    </a:lnTo>
                    <a:lnTo>
                      <a:pt x="10413180" y="257619"/>
                    </a:lnTo>
                    <a:lnTo>
                      <a:pt x="10413465" y="257905"/>
                    </a:lnTo>
                    <a:lnTo>
                      <a:pt x="10413751" y="258191"/>
                    </a:lnTo>
                    <a:lnTo>
                      <a:pt x="10413608" y="258191"/>
                    </a:lnTo>
                    <a:lnTo>
                      <a:pt x="10413180" y="258048"/>
                    </a:lnTo>
                    <a:lnTo>
                      <a:pt x="10413322" y="258334"/>
                    </a:lnTo>
                    <a:lnTo>
                      <a:pt x="10413895" y="258477"/>
                    </a:lnTo>
                    <a:lnTo>
                      <a:pt x="10414038" y="258477"/>
                    </a:lnTo>
                    <a:lnTo>
                      <a:pt x="10414038" y="258334"/>
                    </a:lnTo>
                    <a:lnTo>
                      <a:pt x="10413751" y="257762"/>
                    </a:lnTo>
                    <a:close/>
                    <a:moveTo>
                      <a:pt x="10081179" y="136748"/>
                    </a:moveTo>
                    <a:lnTo>
                      <a:pt x="10080034" y="136319"/>
                    </a:lnTo>
                    <a:lnTo>
                      <a:pt x="10078747" y="135318"/>
                    </a:lnTo>
                    <a:lnTo>
                      <a:pt x="10078317" y="135318"/>
                    </a:lnTo>
                    <a:lnTo>
                      <a:pt x="10079176" y="136462"/>
                    </a:lnTo>
                    <a:lnTo>
                      <a:pt x="10080463" y="137034"/>
                    </a:lnTo>
                    <a:lnTo>
                      <a:pt x="10081322" y="140897"/>
                    </a:lnTo>
                    <a:lnTo>
                      <a:pt x="10080892" y="141755"/>
                    </a:lnTo>
                    <a:lnTo>
                      <a:pt x="10081322" y="142470"/>
                    </a:lnTo>
                    <a:lnTo>
                      <a:pt x="10082323" y="141612"/>
                    </a:lnTo>
                    <a:lnTo>
                      <a:pt x="10081894" y="139323"/>
                    </a:lnTo>
                    <a:lnTo>
                      <a:pt x="10081179" y="136748"/>
                    </a:lnTo>
                    <a:close/>
                    <a:moveTo>
                      <a:pt x="10040984" y="76099"/>
                    </a:moveTo>
                    <a:lnTo>
                      <a:pt x="10037551" y="76814"/>
                    </a:lnTo>
                    <a:lnTo>
                      <a:pt x="10036978" y="77386"/>
                    </a:lnTo>
                    <a:lnTo>
                      <a:pt x="10037836" y="77243"/>
                    </a:lnTo>
                    <a:lnTo>
                      <a:pt x="10038552" y="77100"/>
                    </a:lnTo>
                    <a:lnTo>
                      <a:pt x="10039839" y="76814"/>
                    </a:lnTo>
                    <a:lnTo>
                      <a:pt x="10041556" y="76814"/>
                    </a:lnTo>
                    <a:lnTo>
                      <a:pt x="10041842" y="76671"/>
                    </a:lnTo>
                    <a:lnTo>
                      <a:pt x="10041842" y="76384"/>
                    </a:lnTo>
                    <a:lnTo>
                      <a:pt x="10041270" y="75955"/>
                    </a:lnTo>
                    <a:lnTo>
                      <a:pt x="10040984" y="76099"/>
                    </a:lnTo>
                    <a:close/>
                    <a:moveTo>
                      <a:pt x="10090047" y="153055"/>
                    </a:moveTo>
                    <a:lnTo>
                      <a:pt x="10089332" y="151911"/>
                    </a:lnTo>
                    <a:lnTo>
                      <a:pt x="10088474" y="151482"/>
                    </a:lnTo>
                    <a:lnTo>
                      <a:pt x="10089189" y="153055"/>
                    </a:lnTo>
                    <a:lnTo>
                      <a:pt x="10089475" y="154628"/>
                    </a:lnTo>
                    <a:lnTo>
                      <a:pt x="10089761" y="155201"/>
                    </a:lnTo>
                    <a:lnTo>
                      <a:pt x="10090477" y="155344"/>
                    </a:lnTo>
                    <a:lnTo>
                      <a:pt x="10090333" y="153770"/>
                    </a:lnTo>
                    <a:lnTo>
                      <a:pt x="10090047" y="15305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96" name="Freeform: Shape 495">
                <a:extLst>
                  <a:ext uri="{FF2B5EF4-FFF2-40B4-BE49-F238E27FC236}">
                    <a16:creationId xmlns:a16="http://schemas.microsoft.com/office/drawing/2014/main" id="{C056C533-41E0-FB1C-641E-52348BE23822}"/>
                  </a:ext>
                  <a:ext uri="{C183D7F6-B498-43B3-948B-1728B52AA6E4}">
                    <adec:decorative xmlns:adec="http://schemas.microsoft.com/office/drawing/2017/decorative" val="1"/>
                  </a:ext>
                </a:extLst>
              </p:cNvPr>
              <p:cNvSpPr/>
              <p:nvPr/>
            </p:nvSpPr>
            <p:spPr>
              <a:xfrm>
                <a:off x="9085251" y="4107765"/>
                <a:ext cx="159205" cy="130740"/>
              </a:xfrm>
              <a:custGeom>
                <a:avLst/>
                <a:gdLst>
                  <a:gd name="connsiteX0" fmla="*/ 20313 w 159205"/>
                  <a:gd name="connsiteY0" fmla="*/ 101417 h 130740"/>
                  <a:gd name="connsiteX1" fmla="*/ 19883 w 159205"/>
                  <a:gd name="connsiteY1" fmla="*/ 102418 h 130740"/>
                  <a:gd name="connsiteX2" fmla="*/ 19883 w 159205"/>
                  <a:gd name="connsiteY2" fmla="*/ 104135 h 130740"/>
                  <a:gd name="connsiteX3" fmla="*/ 20455 w 159205"/>
                  <a:gd name="connsiteY3" fmla="*/ 104564 h 130740"/>
                  <a:gd name="connsiteX4" fmla="*/ 21028 w 159205"/>
                  <a:gd name="connsiteY4" fmla="*/ 104564 h 130740"/>
                  <a:gd name="connsiteX5" fmla="*/ 21599 w 159205"/>
                  <a:gd name="connsiteY5" fmla="*/ 104278 h 130740"/>
                  <a:gd name="connsiteX6" fmla="*/ 21313 w 159205"/>
                  <a:gd name="connsiteY6" fmla="*/ 101131 h 130740"/>
                  <a:gd name="connsiteX7" fmla="*/ 20313 w 159205"/>
                  <a:gd name="connsiteY7" fmla="*/ 101417 h 130740"/>
                  <a:gd name="connsiteX8" fmla="*/ 26749 w 159205"/>
                  <a:gd name="connsiteY8" fmla="*/ 120441 h 130740"/>
                  <a:gd name="connsiteX9" fmla="*/ 28465 w 159205"/>
                  <a:gd name="connsiteY9" fmla="*/ 122873 h 130740"/>
                  <a:gd name="connsiteX10" fmla="*/ 29610 w 159205"/>
                  <a:gd name="connsiteY10" fmla="*/ 121729 h 130740"/>
                  <a:gd name="connsiteX11" fmla="*/ 26749 w 159205"/>
                  <a:gd name="connsiteY11" fmla="*/ 119869 h 130740"/>
                  <a:gd name="connsiteX12" fmla="*/ 26749 w 159205"/>
                  <a:gd name="connsiteY12" fmla="*/ 120441 h 130740"/>
                  <a:gd name="connsiteX13" fmla="*/ 156203 w 159205"/>
                  <a:gd name="connsiteY13" fmla="*/ 57217 h 130740"/>
                  <a:gd name="connsiteX14" fmla="*/ 155344 w 159205"/>
                  <a:gd name="connsiteY14" fmla="*/ 54213 h 130740"/>
                  <a:gd name="connsiteX15" fmla="*/ 155201 w 159205"/>
                  <a:gd name="connsiteY15" fmla="*/ 51209 h 130740"/>
                  <a:gd name="connsiteX16" fmla="*/ 157346 w 159205"/>
                  <a:gd name="connsiteY16" fmla="*/ 45201 h 130740"/>
                  <a:gd name="connsiteX17" fmla="*/ 159206 w 159205"/>
                  <a:gd name="connsiteY17" fmla="*/ 38764 h 130740"/>
                  <a:gd name="connsiteX18" fmla="*/ 158920 w 159205"/>
                  <a:gd name="connsiteY18" fmla="*/ 36190 h 130740"/>
                  <a:gd name="connsiteX19" fmla="*/ 156918 w 159205"/>
                  <a:gd name="connsiteY19" fmla="*/ 32184 h 130740"/>
                  <a:gd name="connsiteX20" fmla="*/ 154915 w 159205"/>
                  <a:gd name="connsiteY20" fmla="*/ 27321 h 130740"/>
                  <a:gd name="connsiteX21" fmla="*/ 152769 w 159205"/>
                  <a:gd name="connsiteY21" fmla="*/ 21885 h 130740"/>
                  <a:gd name="connsiteX22" fmla="*/ 151911 w 159205"/>
                  <a:gd name="connsiteY22" fmla="*/ 21027 h 130740"/>
                  <a:gd name="connsiteX23" fmla="*/ 151339 w 159205"/>
                  <a:gd name="connsiteY23" fmla="*/ 19454 h 130740"/>
                  <a:gd name="connsiteX24" fmla="*/ 151052 w 159205"/>
                  <a:gd name="connsiteY24" fmla="*/ 17737 h 130740"/>
                  <a:gd name="connsiteX25" fmla="*/ 151911 w 159205"/>
                  <a:gd name="connsiteY25" fmla="*/ 12158 h 130740"/>
                  <a:gd name="connsiteX26" fmla="*/ 152054 w 159205"/>
                  <a:gd name="connsiteY26" fmla="*/ 10299 h 130740"/>
                  <a:gd name="connsiteX27" fmla="*/ 154628 w 159205"/>
                  <a:gd name="connsiteY27" fmla="*/ 7724 h 130740"/>
                  <a:gd name="connsiteX28" fmla="*/ 155916 w 159205"/>
                  <a:gd name="connsiteY28" fmla="*/ 4863 h 130740"/>
                  <a:gd name="connsiteX29" fmla="*/ 157203 w 159205"/>
                  <a:gd name="connsiteY29" fmla="*/ 1716 h 130740"/>
                  <a:gd name="connsiteX30" fmla="*/ 156774 w 159205"/>
                  <a:gd name="connsiteY30" fmla="*/ 0 h 130740"/>
                  <a:gd name="connsiteX31" fmla="*/ 155201 w 159205"/>
                  <a:gd name="connsiteY31" fmla="*/ 1287 h 130740"/>
                  <a:gd name="connsiteX32" fmla="*/ 153627 w 159205"/>
                  <a:gd name="connsiteY32" fmla="*/ 4434 h 130740"/>
                  <a:gd name="connsiteX33" fmla="*/ 152627 w 159205"/>
                  <a:gd name="connsiteY33" fmla="*/ 4720 h 130740"/>
                  <a:gd name="connsiteX34" fmla="*/ 150051 w 159205"/>
                  <a:gd name="connsiteY34" fmla="*/ 3576 h 130740"/>
                  <a:gd name="connsiteX35" fmla="*/ 149193 w 159205"/>
                  <a:gd name="connsiteY35" fmla="*/ 4148 h 130740"/>
                  <a:gd name="connsiteX36" fmla="*/ 147476 w 159205"/>
                  <a:gd name="connsiteY36" fmla="*/ 6437 h 130740"/>
                  <a:gd name="connsiteX37" fmla="*/ 144473 w 159205"/>
                  <a:gd name="connsiteY37" fmla="*/ 8869 h 130740"/>
                  <a:gd name="connsiteX38" fmla="*/ 143042 w 159205"/>
                  <a:gd name="connsiteY38" fmla="*/ 8869 h 130740"/>
                  <a:gd name="connsiteX39" fmla="*/ 142041 w 159205"/>
                  <a:gd name="connsiteY39" fmla="*/ 8582 h 130740"/>
                  <a:gd name="connsiteX40" fmla="*/ 140897 w 159205"/>
                  <a:gd name="connsiteY40" fmla="*/ 9584 h 130740"/>
                  <a:gd name="connsiteX41" fmla="*/ 139323 w 159205"/>
                  <a:gd name="connsiteY41" fmla="*/ 11586 h 130740"/>
                  <a:gd name="connsiteX42" fmla="*/ 138608 w 159205"/>
                  <a:gd name="connsiteY42" fmla="*/ 11586 h 130740"/>
                  <a:gd name="connsiteX43" fmla="*/ 135747 w 159205"/>
                  <a:gd name="connsiteY43" fmla="*/ 12015 h 130740"/>
                  <a:gd name="connsiteX44" fmla="*/ 134603 w 159205"/>
                  <a:gd name="connsiteY44" fmla="*/ 11443 h 130740"/>
                  <a:gd name="connsiteX45" fmla="*/ 133172 w 159205"/>
                  <a:gd name="connsiteY45" fmla="*/ 9870 h 130740"/>
                  <a:gd name="connsiteX46" fmla="*/ 131027 w 159205"/>
                  <a:gd name="connsiteY46" fmla="*/ 8296 h 130740"/>
                  <a:gd name="connsiteX47" fmla="*/ 129024 w 159205"/>
                  <a:gd name="connsiteY47" fmla="*/ 7152 h 130740"/>
                  <a:gd name="connsiteX48" fmla="*/ 127880 w 159205"/>
                  <a:gd name="connsiteY48" fmla="*/ 6437 h 130740"/>
                  <a:gd name="connsiteX49" fmla="*/ 126878 w 159205"/>
                  <a:gd name="connsiteY49" fmla="*/ 5150 h 130740"/>
                  <a:gd name="connsiteX50" fmla="*/ 126020 w 159205"/>
                  <a:gd name="connsiteY50" fmla="*/ 4291 h 130740"/>
                  <a:gd name="connsiteX51" fmla="*/ 124447 w 159205"/>
                  <a:gd name="connsiteY51" fmla="*/ 6294 h 130740"/>
                  <a:gd name="connsiteX52" fmla="*/ 121729 w 159205"/>
                  <a:gd name="connsiteY52" fmla="*/ 8153 h 130740"/>
                  <a:gd name="connsiteX53" fmla="*/ 119154 w 159205"/>
                  <a:gd name="connsiteY53" fmla="*/ 7867 h 130740"/>
                  <a:gd name="connsiteX54" fmla="*/ 117867 w 159205"/>
                  <a:gd name="connsiteY54" fmla="*/ 7581 h 130740"/>
                  <a:gd name="connsiteX55" fmla="*/ 116866 w 159205"/>
                  <a:gd name="connsiteY55" fmla="*/ 10299 h 130740"/>
                  <a:gd name="connsiteX56" fmla="*/ 116150 w 159205"/>
                  <a:gd name="connsiteY56" fmla="*/ 10728 h 130740"/>
                  <a:gd name="connsiteX57" fmla="*/ 111430 w 159205"/>
                  <a:gd name="connsiteY57" fmla="*/ 11157 h 130740"/>
                  <a:gd name="connsiteX58" fmla="*/ 110572 w 159205"/>
                  <a:gd name="connsiteY58" fmla="*/ 11586 h 130740"/>
                  <a:gd name="connsiteX59" fmla="*/ 111287 w 159205"/>
                  <a:gd name="connsiteY59" fmla="*/ 14018 h 130740"/>
                  <a:gd name="connsiteX60" fmla="*/ 114148 w 159205"/>
                  <a:gd name="connsiteY60" fmla="*/ 18166 h 130740"/>
                  <a:gd name="connsiteX61" fmla="*/ 115006 w 159205"/>
                  <a:gd name="connsiteY61" fmla="*/ 20598 h 130740"/>
                  <a:gd name="connsiteX62" fmla="*/ 113290 w 159205"/>
                  <a:gd name="connsiteY62" fmla="*/ 24460 h 130740"/>
                  <a:gd name="connsiteX63" fmla="*/ 108426 w 159205"/>
                  <a:gd name="connsiteY63" fmla="*/ 24317 h 130740"/>
                  <a:gd name="connsiteX64" fmla="*/ 106280 w 159205"/>
                  <a:gd name="connsiteY64" fmla="*/ 22744 h 130740"/>
                  <a:gd name="connsiteX65" fmla="*/ 104278 w 159205"/>
                  <a:gd name="connsiteY65" fmla="*/ 20598 h 130740"/>
                  <a:gd name="connsiteX66" fmla="*/ 103562 w 159205"/>
                  <a:gd name="connsiteY66" fmla="*/ 19454 h 130740"/>
                  <a:gd name="connsiteX67" fmla="*/ 97268 w 159205"/>
                  <a:gd name="connsiteY67" fmla="*/ 17308 h 130740"/>
                  <a:gd name="connsiteX68" fmla="*/ 93121 w 159205"/>
                  <a:gd name="connsiteY68" fmla="*/ 18738 h 130740"/>
                  <a:gd name="connsiteX69" fmla="*/ 91834 w 159205"/>
                  <a:gd name="connsiteY69" fmla="*/ 18595 h 130740"/>
                  <a:gd name="connsiteX70" fmla="*/ 89831 w 159205"/>
                  <a:gd name="connsiteY70" fmla="*/ 17022 h 130740"/>
                  <a:gd name="connsiteX71" fmla="*/ 88686 w 159205"/>
                  <a:gd name="connsiteY71" fmla="*/ 15878 h 130740"/>
                  <a:gd name="connsiteX72" fmla="*/ 87542 w 159205"/>
                  <a:gd name="connsiteY72" fmla="*/ 14018 h 130740"/>
                  <a:gd name="connsiteX73" fmla="*/ 86827 w 159205"/>
                  <a:gd name="connsiteY73" fmla="*/ 12158 h 130740"/>
                  <a:gd name="connsiteX74" fmla="*/ 86827 w 159205"/>
                  <a:gd name="connsiteY74" fmla="*/ 11300 h 130740"/>
                  <a:gd name="connsiteX75" fmla="*/ 86398 w 159205"/>
                  <a:gd name="connsiteY75" fmla="*/ 11586 h 130740"/>
                  <a:gd name="connsiteX76" fmla="*/ 85110 w 159205"/>
                  <a:gd name="connsiteY76" fmla="*/ 13303 h 130740"/>
                  <a:gd name="connsiteX77" fmla="*/ 83537 w 159205"/>
                  <a:gd name="connsiteY77" fmla="*/ 14876 h 130740"/>
                  <a:gd name="connsiteX78" fmla="*/ 82249 w 159205"/>
                  <a:gd name="connsiteY78" fmla="*/ 14876 h 130740"/>
                  <a:gd name="connsiteX79" fmla="*/ 81391 w 159205"/>
                  <a:gd name="connsiteY79" fmla="*/ 14018 h 130740"/>
                  <a:gd name="connsiteX80" fmla="*/ 80819 w 159205"/>
                  <a:gd name="connsiteY80" fmla="*/ 12874 h 130740"/>
                  <a:gd name="connsiteX81" fmla="*/ 80390 w 159205"/>
                  <a:gd name="connsiteY81" fmla="*/ 10585 h 130740"/>
                  <a:gd name="connsiteX82" fmla="*/ 77672 w 159205"/>
                  <a:gd name="connsiteY82" fmla="*/ 9441 h 130740"/>
                  <a:gd name="connsiteX83" fmla="*/ 74668 w 159205"/>
                  <a:gd name="connsiteY83" fmla="*/ 8726 h 130740"/>
                  <a:gd name="connsiteX84" fmla="*/ 68518 w 159205"/>
                  <a:gd name="connsiteY84" fmla="*/ 9870 h 130740"/>
                  <a:gd name="connsiteX85" fmla="*/ 63511 w 159205"/>
                  <a:gd name="connsiteY85" fmla="*/ 10442 h 130740"/>
                  <a:gd name="connsiteX86" fmla="*/ 57932 w 159205"/>
                  <a:gd name="connsiteY86" fmla="*/ 9584 h 130740"/>
                  <a:gd name="connsiteX87" fmla="*/ 52639 w 159205"/>
                  <a:gd name="connsiteY87" fmla="*/ 10585 h 130740"/>
                  <a:gd name="connsiteX88" fmla="*/ 50494 w 159205"/>
                  <a:gd name="connsiteY88" fmla="*/ 10728 h 130740"/>
                  <a:gd name="connsiteX89" fmla="*/ 47920 w 159205"/>
                  <a:gd name="connsiteY89" fmla="*/ 10585 h 130740"/>
                  <a:gd name="connsiteX90" fmla="*/ 45487 w 159205"/>
                  <a:gd name="connsiteY90" fmla="*/ 10585 h 130740"/>
                  <a:gd name="connsiteX91" fmla="*/ 43199 w 159205"/>
                  <a:gd name="connsiteY91" fmla="*/ 10156 h 130740"/>
                  <a:gd name="connsiteX92" fmla="*/ 38908 w 159205"/>
                  <a:gd name="connsiteY92" fmla="*/ 8726 h 130740"/>
                  <a:gd name="connsiteX93" fmla="*/ 37334 w 159205"/>
                  <a:gd name="connsiteY93" fmla="*/ 8869 h 130740"/>
                  <a:gd name="connsiteX94" fmla="*/ 33901 w 159205"/>
                  <a:gd name="connsiteY94" fmla="*/ 10013 h 130740"/>
                  <a:gd name="connsiteX95" fmla="*/ 30325 w 159205"/>
                  <a:gd name="connsiteY95" fmla="*/ 10871 h 130740"/>
                  <a:gd name="connsiteX96" fmla="*/ 26892 w 159205"/>
                  <a:gd name="connsiteY96" fmla="*/ 11443 h 130740"/>
                  <a:gd name="connsiteX97" fmla="*/ 21743 w 159205"/>
                  <a:gd name="connsiteY97" fmla="*/ 13875 h 130740"/>
                  <a:gd name="connsiteX98" fmla="*/ 18023 w 159205"/>
                  <a:gd name="connsiteY98" fmla="*/ 17451 h 130740"/>
                  <a:gd name="connsiteX99" fmla="*/ 16879 w 159205"/>
                  <a:gd name="connsiteY99" fmla="*/ 20026 h 130740"/>
                  <a:gd name="connsiteX100" fmla="*/ 15019 w 159205"/>
                  <a:gd name="connsiteY100" fmla="*/ 22601 h 130740"/>
                  <a:gd name="connsiteX101" fmla="*/ 12445 w 159205"/>
                  <a:gd name="connsiteY101" fmla="*/ 26606 h 130740"/>
                  <a:gd name="connsiteX102" fmla="*/ 9155 w 159205"/>
                  <a:gd name="connsiteY102" fmla="*/ 30468 h 130740"/>
                  <a:gd name="connsiteX103" fmla="*/ 6867 w 159205"/>
                  <a:gd name="connsiteY103" fmla="*/ 32184 h 130740"/>
                  <a:gd name="connsiteX104" fmla="*/ 7438 w 159205"/>
                  <a:gd name="connsiteY104" fmla="*/ 33186 h 130740"/>
                  <a:gd name="connsiteX105" fmla="*/ 6867 w 159205"/>
                  <a:gd name="connsiteY105" fmla="*/ 34473 h 130740"/>
                  <a:gd name="connsiteX106" fmla="*/ 3291 w 159205"/>
                  <a:gd name="connsiteY106" fmla="*/ 35045 h 130740"/>
                  <a:gd name="connsiteX107" fmla="*/ 573 w 159205"/>
                  <a:gd name="connsiteY107" fmla="*/ 35331 h 130740"/>
                  <a:gd name="connsiteX108" fmla="*/ 0 w 159205"/>
                  <a:gd name="connsiteY108" fmla="*/ 35903 h 130740"/>
                  <a:gd name="connsiteX109" fmla="*/ 286 w 159205"/>
                  <a:gd name="connsiteY109" fmla="*/ 43628 h 130740"/>
                  <a:gd name="connsiteX110" fmla="*/ 1288 w 159205"/>
                  <a:gd name="connsiteY110" fmla="*/ 46489 h 130740"/>
                  <a:gd name="connsiteX111" fmla="*/ 3147 w 159205"/>
                  <a:gd name="connsiteY111" fmla="*/ 50065 h 130740"/>
                  <a:gd name="connsiteX112" fmla="*/ 4291 w 159205"/>
                  <a:gd name="connsiteY112" fmla="*/ 51924 h 130740"/>
                  <a:gd name="connsiteX113" fmla="*/ 5149 w 159205"/>
                  <a:gd name="connsiteY113" fmla="*/ 57646 h 130740"/>
                  <a:gd name="connsiteX114" fmla="*/ 5436 w 159205"/>
                  <a:gd name="connsiteY114" fmla="*/ 62509 h 130740"/>
                  <a:gd name="connsiteX115" fmla="*/ 9298 w 159205"/>
                  <a:gd name="connsiteY115" fmla="*/ 65513 h 130740"/>
                  <a:gd name="connsiteX116" fmla="*/ 11586 w 159205"/>
                  <a:gd name="connsiteY116" fmla="*/ 67802 h 130740"/>
                  <a:gd name="connsiteX117" fmla="*/ 13161 w 159205"/>
                  <a:gd name="connsiteY117" fmla="*/ 69804 h 130740"/>
                  <a:gd name="connsiteX118" fmla="*/ 12588 w 159205"/>
                  <a:gd name="connsiteY118" fmla="*/ 71092 h 130740"/>
                  <a:gd name="connsiteX119" fmla="*/ 11586 w 159205"/>
                  <a:gd name="connsiteY119" fmla="*/ 74954 h 130740"/>
                  <a:gd name="connsiteX120" fmla="*/ 12445 w 159205"/>
                  <a:gd name="connsiteY120" fmla="*/ 79960 h 130740"/>
                  <a:gd name="connsiteX121" fmla="*/ 17880 w 159205"/>
                  <a:gd name="connsiteY121" fmla="*/ 90832 h 130740"/>
                  <a:gd name="connsiteX122" fmla="*/ 18310 w 159205"/>
                  <a:gd name="connsiteY122" fmla="*/ 91547 h 130740"/>
                  <a:gd name="connsiteX123" fmla="*/ 18310 w 159205"/>
                  <a:gd name="connsiteY123" fmla="*/ 90546 h 130740"/>
                  <a:gd name="connsiteX124" fmla="*/ 18738 w 159205"/>
                  <a:gd name="connsiteY124" fmla="*/ 89544 h 130740"/>
                  <a:gd name="connsiteX125" fmla="*/ 20455 w 159205"/>
                  <a:gd name="connsiteY125" fmla="*/ 91404 h 130740"/>
                  <a:gd name="connsiteX126" fmla="*/ 20598 w 159205"/>
                  <a:gd name="connsiteY126" fmla="*/ 95123 h 130740"/>
                  <a:gd name="connsiteX127" fmla="*/ 24031 w 159205"/>
                  <a:gd name="connsiteY127" fmla="*/ 98985 h 130740"/>
                  <a:gd name="connsiteX128" fmla="*/ 23459 w 159205"/>
                  <a:gd name="connsiteY128" fmla="*/ 101846 h 130740"/>
                  <a:gd name="connsiteX129" fmla="*/ 23030 w 159205"/>
                  <a:gd name="connsiteY129" fmla="*/ 106566 h 130740"/>
                  <a:gd name="connsiteX130" fmla="*/ 23459 w 159205"/>
                  <a:gd name="connsiteY130" fmla="*/ 110714 h 130740"/>
                  <a:gd name="connsiteX131" fmla="*/ 24889 w 159205"/>
                  <a:gd name="connsiteY131" fmla="*/ 115578 h 130740"/>
                  <a:gd name="connsiteX132" fmla="*/ 28465 w 159205"/>
                  <a:gd name="connsiteY132" fmla="*/ 115721 h 130740"/>
                  <a:gd name="connsiteX133" fmla="*/ 30898 w 159205"/>
                  <a:gd name="connsiteY133" fmla="*/ 115292 h 130740"/>
                  <a:gd name="connsiteX134" fmla="*/ 32614 w 159205"/>
                  <a:gd name="connsiteY134" fmla="*/ 113575 h 130740"/>
                  <a:gd name="connsiteX135" fmla="*/ 34330 w 159205"/>
                  <a:gd name="connsiteY135" fmla="*/ 110285 h 130740"/>
                  <a:gd name="connsiteX136" fmla="*/ 36333 w 159205"/>
                  <a:gd name="connsiteY136" fmla="*/ 108426 h 130740"/>
                  <a:gd name="connsiteX137" fmla="*/ 38193 w 159205"/>
                  <a:gd name="connsiteY137" fmla="*/ 109570 h 130740"/>
                  <a:gd name="connsiteX138" fmla="*/ 40052 w 159205"/>
                  <a:gd name="connsiteY138" fmla="*/ 111001 h 130740"/>
                  <a:gd name="connsiteX139" fmla="*/ 42054 w 159205"/>
                  <a:gd name="connsiteY139" fmla="*/ 116150 h 130740"/>
                  <a:gd name="connsiteX140" fmla="*/ 40768 w 159205"/>
                  <a:gd name="connsiteY140" fmla="*/ 120155 h 130740"/>
                  <a:gd name="connsiteX141" fmla="*/ 38050 w 159205"/>
                  <a:gd name="connsiteY141" fmla="*/ 121300 h 130740"/>
                  <a:gd name="connsiteX142" fmla="*/ 36476 w 159205"/>
                  <a:gd name="connsiteY142" fmla="*/ 122873 h 130740"/>
                  <a:gd name="connsiteX143" fmla="*/ 36190 w 159205"/>
                  <a:gd name="connsiteY143" fmla="*/ 124876 h 130740"/>
                  <a:gd name="connsiteX144" fmla="*/ 37907 w 159205"/>
                  <a:gd name="connsiteY144" fmla="*/ 126449 h 130740"/>
                  <a:gd name="connsiteX145" fmla="*/ 40195 w 159205"/>
                  <a:gd name="connsiteY145" fmla="*/ 127736 h 130740"/>
                  <a:gd name="connsiteX146" fmla="*/ 45630 w 159205"/>
                  <a:gd name="connsiteY146" fmla="*/ 125591 h 130740"/>
                  <a:gd name="connsiteX147" fmla="*/ 46489 w 159205"/>
                  <a:gd name="connsiteY147" fmla="*/ 123302 h 130740"/>
                  <a:gd name="connsiteX148" fmla="*/ 47490 w 159205"/>
                  <a:gd name="connsiteY148" fmla="*/ 123588 h 130740"/>
                  <a:gd name="connsiteX149" fmla="*/ 48491 w 159205"/>
                  <a:gd name="connsiteY149" fmla="*/ 125305 h 130740"/>
                  <a:gd name="connsiteX150" fmla="*/ 58361 w 159205"/>
                  <a:gd name="connsiteY150" fmla="*/ 126735 h 130740"/>
                  <a:gd name="connsiteX151" fmla="*/ 63368 w 159205"/>
                  <a:gd name="connsiteY151" fmla="*/ 130740 h 130740"/>
                  <a:gd name="connsiteX152" fmla="*/ 64655 w 159205"/>
                  <a:gd name="connsiteY152" fmla="*/ 130454 h 130740"/>
                  <a:gd name="connsiteX153" fmla="*/ 66085 w 159205"/>
                  <a:gd name="connsiteY153" fmla="*/ 129167 h 130740"/>
                  <a:gd name="connsiteX154" fmla="*/ 67660 w 159205"/>
                  <a:gd name="connsiteY154" fmla="*/ 127594 h 130740"/>
                  <a:gd name="connsiteX155" fmla="*/ 71378 w 159205"/>
                  <a:gd name="connsiteY155" fmla="*/ 127307 h 130740"/>
                  <a:gd name="connsiteX156" fmla="*/ 75240 w 159205"/>
                  <a:gd name="connsiteY156" fmla="*/ 127450 h 130740"/>
                  <a:gd name="connsiteX157" fmla="*/ 76242 w 159205"/>
                  <a:gd name="connsiteY157" fmla="*/ 127021 h 130740"/>
                  <a:gd name="connsiteX158" fmla="*/ 77815 w 159205"/>
                  <a:gd name="connsiteY158" fmla="*/ 125305 h 130740"/>
                  <a:gd name="connsiteX159" fmla="*/ 80246 w 159205"/>
                  <a:gd name="connsiteY159" fmla="*/ 123159 h 130740"/>
                  <a:gd name="connsiteX160" fmla="*/ 82106 w 159205"/>
                  <a:gd name="connsiteY160" fmla="*/ 122015 h 130740"/>
                  <a:gd name="connsiteX161" fmla="*/ 82536 w 159205"/>
                  <a:gd name="connsiteY161" fmla="*/ 121014 h 130740"/>
                  <a:gd name="connsiteX162" fmla="*/ 81821 w 159205"/>
                  <a:gd name="connsiteY162" fmla="*/ 118725 h 130740"/>
                  <a:gd name="connsiteX163" fmla="*/ 81391 w 159205"/>
                  <a:gd name="connsiteY163" fmla="*/ 116436 h 130740"/>
                  <a:gd name="connsiteX164" fmla="*/ 82106 w 159205"/>
                  <a:gd name="connsiteY164" fmla="*/ 115721 h 130740"/>
                  <a:gd name="connsiteX165" fmla="*/ 85540 w 159205"/>
                  <a:gd name="connsiteY165" fmla="*/ 116150 h 130740"/>
                  <a:gd name="connsiteX166" fmla="*/ 89258 w 159205"/>
                  <a:gd name="connsiteY166" fmla="*/ 117294 h 130740"/>
                  <a:gd name="connsiteX167" fmla="*/ 90116 w 159205"/>
                  <a:gd name="connsiteY167" fmla="*/ 117724 h 130740"/>
                  <a:gd name="connsiteX168" fmla="*/ 92262 w 159205"/>
                  <a:gd name="connsiteY168" fmla="*/ 114863 h 130740"/>
                  <a:gd name="connsiteX169" fmla="*/ 92834 w 159205"/>
                  <a:gd name="connsiteY169" fmla="*/ 114577 h 130740"/>
                  <a:gd name="connsiteX170" fmla="*/ 94265 w 159205"/>
                  <a:gd name="connsiteY170" fmla="*/ 114577 h 130740"/>
                  <a:gd name="connsiteX171" fmla="*/ 97984 w 159205"/>
                  <a:gd name="connsiteY171" fmla="*/ 114005 h 130740"/>
                  <a:gd name="connsiteX172" fmla="*/ 101703 w 159205"/>
                  <a:gd name="connsiteY172" fmla="*/ 113289 h 130740"/>
                  <a:gd name="connsiteX173" fmla="*/ 103420 w 159205"/>
                  <a:gd name="connsiteY173" fmla="*/ 113432 h 130740"/>
                  <a:gd name="connsiteX174" fmla="*/ 105136 w 159205"/>
                  <a:gd name="connsiteY174" fmla="*/ 115435 h 130740"/>
                  <a:gd name="connsiteX175" fmla="*/ 106423 w 159205"/>
                  <a:gd name="connsiteY175" fmla="*/ 117294 h 130740"/>
                  <a:gd name="connsiteX176" fmla="*/ 107138 w 159205"/>
                  <a:gd name="connsiteY176" fmla="*/ 117437 h 130740"/>
                  <a:gd name="connsiteX177" fmla="*/ 108998 w 159205"/>
                  <a:gd name="connsiteY177" fmla="*/ 116579 h 130740"/>
                  <a:gd name="connsiteX178" fmla="*/ 110572 w 159205"/>
                  <a:gd name="connsiteY178" fmla="*/ 117581 h 130740"/>
                  <a:gd name="connsiteX179" fmla="*/ 113862 w 159205"/>
                  <a:gd name="connsiteY179" fmla="*/ 119297 h 130740"/>
                  <a:gd name="connsiteX180" fmla="*/ 115865 w 159205"/>
                  <a:gd name="connsiteY180" fmla="*/ 119297 h 130740"/>
                  <a:gd name="connsiteX181" fmla="*/ 114863 w 159205"/>
                  <a:gd name="connsiteY181" fmla="*/ 115435 h 130740"/>
                  <a:gd name="connsiteX182" fmla="*/ 116007 w 159205"/>
                  <a:gd name="connsiteY182" fmla="*/ 112717 h 130740"/>
                  <a:gd name="connsiteX183" fmla="*/ 115865 w 159205"/>
                  <a:gd name="connsiteY183" fmla="*/ 112002 h 130740"/>
                  <a:gd name="connsiteX184" fmla="*/ 114005 w 159205"/>
                  <a:gd name="connsiteY184" fmla="*/ 110714 h 130740"/>
                  <a:gd name="connsiteX185" fmla="*/ 107711 w 159205"/>
                  <a:gd name="connsiteY185" fmla="*/ 105708 h 130740"/>
                  <a:gd name="connsiteX186" fmla="*/ 106567 w 159205"/>
                  <a:gd name="connsiteY186" fmla="*/ 104135 h 130740"/>
                  <a:gd name="connsiteX187" fmla="*/ 106710 w 159205"/>
                  <a:gd name="connsiteY187" fmla="*/ 101703 h 130740"/>
                  <a:gd name="connsiteX188" fmla="*/ 106567 w 159205"/>
                  <a:gd name="connsiteY188" fmla="*/ 98270 h 130740"/>
                  <a:gd name="connsiteX189" fmla="*/ 105995 w 159205"/>
                  <a:gd name="connsiteY189" fmla="*/ 96124 h 130740"/>
                  <a:gd name="connsiteX190" fmla="*/ 106138 w 159205"/>
                  <a:gd name="connsiteY190" fmla="*/ 94837 h 130740"/>
                  <a:gd name="connsiteX191" fmla="*/ 106567 w 159205"/>
                  <a:gd name="connsiteY191" fmla="*/ 93836 h 130740"/>
                  <a:gd name="connsiteX192" fmla="*/ 107711 w 159205"/>
                  <a:gd name="connsiteY192" fmla="*/ 93406 h 130740"/>
                  <a:gd name="connsiteX193" fmla="*/ 108855 w 159205"/>
                  <a:gd name="connsiteY193" fmla="*/ 93263 h 130740"/>
                  <a:gd name="connsiteX194" fmla="*/ 109714 w 159205"/>
                  <a:gd name="connsiteY194" fmla="*/ 92405 h 130740"/>
                  <a:gd name="connsiteX195" fmla="*/ 111287 w 159205"/>
                  <a:gd name="connsiteY195" fmla="*/ 90116 h 130740"/>
                  <a:gd name="connsiteX196" fmla="*/ 114148 w 159205"/>
                  <a:gd name="connsiteY196" fmla="*/ 90260 h 130740"/>
                  <a:gd name="connsiteX197" fmla="*/ 118296 w 159205"/>
                  <a:gd name="connsiteY197" fmla="*/ 91547 h 130740"/>
                  <a:gd name="connsiteX198" fmla="*/ 121300 w 159205"/>
                  <a:gd name="connsiteY198" fmla="*/ 92405 h 130740"/>
                  <a:gd name="connsiteX199" fmla="*/ 123159 w 159205"/>
                  <a:gd name="connsiteY199" fmla="*/ 92262 h 130740"/>
                  <a:gd name="connsiteX200" fmla="*/ 123589 w 159205"/>
                  <a:gd name="connsiteY200" fmla="*/ 91976 h 130740"/>
                  <a:gd name="connsiteX201" fmla="*/ 123589 w 159205"/>
                  <a:gd name="connsiteY201" fmla="*/ 90689 h 130740"/>
                  <a:gd name="connsiteX202" fmla="*/ 123732 w 159205"/>
                  <a:gd name="connsiteY202" fmla="*/ 85396 h 130740"/>
                  <a:gd name="connsiteX203" fmla="*/ 123589 w 159205"/>
                  <a:gd name="connsiteY203" fmla="*/ 84252 h 130740"/>
                  <a:gd name="connsiteX204" fmla="*/ 126163 w 159205"/>
                  <a:gd name="connsiteY204" fmla="*/ 83680 h 130740"/>
                  <a:gd name="connsiteX205" fmla="*/ 130169 w 159205"/>
                  <a:gd name="connsiteY205" fmla="*/ 83537 h 130740"/>
                  <a:gd name="connsiteX206" fmla="*/ 132314 w 159205"/>
                  <a:gd name="connsiteY206" fmla="*/ 83250 h 130740"/>
                  <a:gd name="connsiteX207" fmla="*/ 134317 w 159205"/>
                  <a:gd name="connsiteY207" fmla="*/ 80962 h 130740"/>
                  <a:gd name="connsiteX208" fmla="*/ 139323 w 159205"/>
                  <a:gd name="connsiteY208" fmla="*/ 80247 h 130740"/>
                  <a:gd name="connsiteX209" fmla="*/ 142899 w 159205"/>
                  <a:gd name="connsiteY209" fmla="*/ 77243 h 130740"/>
                  <a:gd name="connsiteX210" fmla="*/ 146189 w 159205"/>
                  <a:gd name="connsiteY210" fmla="*/ 74096 h 130740"/>
                  <a:gd name="connsiteX211" fmla="*/ 147763 w 159205"/>
                  <a:gd name="connsiteY211" fmla="*/ 73237 h 130740"/>
                  <a:gd name="connsiteX212" fmla="*/ 149766 w 159205"/>
                  <a:gd name="connsiteY212" fmla="*/ 72665 h 130740"/>
                  <a:gd name="connsiteX213" fmla="*/ 151339 w 159205"/>
                  <a:gd name="connsiteY213" fmla="*/ 72808 h 130740"/>
                  <a:gd name="connsiteX214" fmla="*/ 153198 w 159205"/>
                  <a:gd name="connsiteY214" fmla="*/ 74525 h 130740"/>
                  <a:gd name="connsiteX215" fmla="*/ 154772 w 159205"/>
                  <a:gd name="connsiteY215" fmla="*/ 73524 h 130740"/>
                  <a:gd name="connsiteX216" fmla="*/ 156631 w 159205"/>
                  <a:gd name="connsiteY216" fmla="*/ 71378 h 130740"/>
                  <a:gd name="connsiteX217" fmla="*/ 157633 w 159205"/>
                  <a:gd name="connsiteY217" fmla="*/ 69375 h 130740"/>
                  <a:gd name="connsiteX218" fmla="*/ 158205 w 159205"/>
                  <a:gd name="connsiteY218" fmla="*/ 66085 h 130740"/>
                  <a:gd name="connsiteX219" fmla="*/ 157776 w 159205"/>
                  <a:gd name="connsiteY219" fmla="*/ 61079 h 130740"/>
                  <a:gd name="connsiteX220" fmla="*/ 156203 w 159205"/>
                  <a:gd name="connsiteY220" fmla="*/ 57217 h 1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159205" h="130740">
                    <a:moveTo>
                      <a:pt x="20313" y="101417"/>
                    </a:moveTo>
                    <a:lnTo>
                      <a:pt x="19883" y="102418"/>
                    </a:lnTo>
                    <a:lnTo>
                      <a:pt x="19883" y="104135"/>
                    </a:lnTo>
                    <a:lnTo>
                      <a:pt x="20455" y="104564"/>
                    </a:lnTo>
                    <a:lnTo>
                      <a:pt x="21028" y="104564"/>
                    </a:lnTo>
                    <a:lnTo>
                      <a:pt x="21599" y="104278"/>
                    </a:lnTo>
                    <a:lnTo>
                      <a:pt x="21313" y="101131"/>
                    </a:lnTo>
                    <a:lnTo>
                      <a:pt x="20313" y="101417"/>
                    </a:lnTo>
                    <a:close/>
                    <a:moveTo>
                      <a:pt x="26749" y="120441"/>
                    </a:moveTo>
                    <a:lnTo>
                      <a:pt x="28465" y="122873"/>
                    </a:lnTo>
                    <a:lnTo>
                      <a:pt x="29610" y="121729"/>
                    </a:lnTo>
                    <a:lnTo>
                      <a:pt x="26749" y="119869"/>
                    </a:lnTo>
                    <a:lnTo>
                      <a:pt x="26749" y="120441"/>
                    </a:lnTo>
                    <a:close/>
                    <a:moveTo>
                      <a:pt x="156203" y="57217"/>
                    </a:moveTo>
                    <a:lnTo>
                      <a:pt x="155344" y="54213"/>
                    </a:lnTo>
                    <a:lnTo>
                      <a:pt x="155201" y="51209"/>
                    </a:lnTo>
                    <a:lnTo>
                      <a:pt x="157346" y="45201"/>
                    </a:lnTo>
                    <a:lnTo>
                      <a:pt x="159206" y="38764"/>
                    </a:lnTo>
                    <a:lnTo>
                      <a:pt x="158920" y="36190"/>
                    </a:lnTo>
                    <a:lnTo>
                      <a:pt x="156918" y="32184"/>
                    </a:lnTo>
                    <a:lnTo>
                      <a:pt x="154915" y="27321"/>
                    </a:lnTo>
                    <a:lnTo>
                      <a:pt x="152769" y="21885"/>
                    </a:lnTo>
                    <a:lnTo>
                      <a:pt x="151911" y="21027"/>
                    </a:lnTo>
                    <a:lnTo>
                      <a:pt x="151339" y="19454"/>
                    </a:lnTo>
                    <a:lnTo>
                      <a:pt x="151052" y="17737"/>
                    </a:lnTo>
                    <a:lnTo>
                      <a:pt x="151911" y="12158"/>
                    </a:lnTo>
                    <a:lnTo>
                      <a:pt x="152054" y="10299"/>
                    </a:lnTo>
                    <a:lnTo>
                      <a:pt x="154628" y="7724"/>
                    </a:lnTo>
                    <a:lnTo>
                      <a:pt x="155916" y="4863"/>
                    </a:lnTo>
                    <a:lnTo>
                      <a:pt x="157203" y="1716"/>
                    </a:lnTo>
                    <a:lnTo>
                      <a:pt x="156774" y="0"/>
                    </a:lnTo>
                    <a:lnTo>
                      <a:pt x="155201" y="1287"/>
                    </a:lnTo>
                    <a:lnTo>
                      <a:pt x="153627" y="4434"/>
                    </a:lnTo>
                    <a:lnTo>
                      <a:pt x="152627" y="4720"/>
                    </a:lnTo>
                    <a:lnTo>
                      <a:pt x="150051" y="3576"/>
                    </a:lnTo>
                    <a:lnTo>
                      <a:pt x="149193" y="4148"/>
                    </a:lnTo>
                    <a:lnTo>
                      <a:pt x="147476" y="6437"/>
                    </a:lnTo>
                    <a:lnTo>
                      <a:pt x="144473" y="8869"/>
                    </a:lnTo>
                    <a:lnTo>
                      <a:pt x="143042" y="8869"/>
                    </a:lnTo>
                    <a:lnTo>
                      <a:pt x="142041" y="8582"/>
                    </a:lnTo>
                    <a:lnTo>
                      <a:pt x="140897" y="9584"/>
                    </a:lnTo>
                    <a:lnTo>
                      <a:pt x="139323" y="11586"/>
                    </a:lnTo>
                    <a:lnTo>
                      <a:pt x="138608" y="11586"/>
                    </a:lnTo>
                    <a:lnTo>
                      <a:pt x="135747" y="12015"/>
                    </a:lnTo>
                    <a:lnTo>
                      <a:pt x="134603" y="11443"/>
                    </a:lnTo>
                    <a:lnTo>
                      <a:pt x="133172" y="9870"/>
                    </a:lnTo>
                    <a:lnTo>
                      <a:pt x="131027" y="8296"/>
                    </a:lnTo>
                    <a:lnTo>
                      <a:pt x="129024" y="7152"/>
                    </a:lnTo>
                    <a:lnTo>
                      <a:pt x="127880" y="6437"/>
                    </a:lnTo>
                    <a:lnTo>
                      <a:pt x="126878" y="5150"/>
                    </a:lnTo>
                    <a:lnTo>
                      <a:pt x="126020" y="4291"/>
                    </a:lnTo>
                    <a:lnTo>
                      <a:pt x="124447" y="6294"/>
                    </a:lnTo>
                    <a:lnTo>
                      <a:pt x="121729" y="8153"/>
                    </a:lnTo>
                    <a:lnTo>
                      <a:pt x="119154" y="7867"/>
                    </a:lnTo>
                    <a:lnTo>
                      <a:pt x="117867" y="7581"/>
                    </a:lnTo>
                    <a:lnTo>
                      <a:pt x="116866" y="10299"/>
                    </a:lnTo>
                    <a:lnTo>
                      <a:pt x="116150" y="10728"/>
                    </a:lnTo>
                    <a:lnTo>
                      <a:pt x="111430" y="11157"/>
                    </a:lnTo>
                    <a:lnTo>
                      <a:pt x="110572" y="11586"/>
                    </a:lnTo>
                    <a:lnTo>
                      <a:pt x="111287" y="14018"/>
                    </a:lnTo>
                    <a:lnTo>
                      <a:pt x="114148" y="18166"/>
                    </a:lnTo>
                    <a:lnTo>
                      <a:pt x="115006" y="20598"/>
                    </a:lnTo>
                    <a:lnTo>
                      <a:pt x="113290" y="24460"/>
                    </a:lnTo>
                    <a:lnTo>
                      <a:pt x="108426" y="24317"/>
                    </a:lnTo>
                    <a:lnTo>
                      <a:pt x="106280" y="22744"/>
                    </a:lnTo>
                    <a:lnTo>
                      <a:pt x="104278" y="20598"/>
                    </a:lnTo>
                    <a:lnTo>
                      <a:pt x="103562" y="19454"/>
                    </a:lnTo>
                    <a:lnTo>
                      <a:pt x="97268" y="17308"/>
                    </a:lnTo>
                    <a:lnTo>
                      <a:pt x="93121" y="18738"/>
                    </a:lnTo>
                    <a:lnTo>
                      <a:pt x="91834" y="18595"/>
                    </a:lnTo>
                    <a:lnTo>
                      <a:pt x="89831" y="17022"/>
                    </a:lnTo>
                    <a:lnTo>
                      <a:pt x="88686" y="15878"/>
                    </a:lnTo>
                    <a:lnTo>
                      <a:pt x="87542" y="14018"/>
                    </a:lnTo>
                    <a:lnTo>
                      <a:pt x="86827" y="12158"/>
                    </a:lnTo>
                    <a:lnTo>
                      <a:pt x="86827" y="11300"/>
                    </a:lnTo>
                    <a:lnTo>
                      <a:pt x="86398" y="11586"/>
                    </a:lnTo>
                    <a:lnTo>
                      <a:pt x="85110" y="13303"/>
                    </a:lnTo>
                    <a:lnTo>
                      <a:pt x="83537" y="14876"/>
                    </a:lnTo>
                    <a:lnTo>
                      <a:pt x="82249" y="14876"/>
                    </a:lnTo>
                    <a:lnTo>
                      <a:pt x="81391" y="14018"/>
                    </a:lnTo>
                    <a:lnTo>
                      <a:pt x="80819" y="12874"/>
                    </a:lnTo>
                    <a:lnTo>
                      <a:pt x="80390" y="10585"/>
                    </a:lnTo>
                    <a:lnTo>
                      <a:pt x="77672" y="9441"/>
                    </a:lnTo>
                    <a:lnTo>
                      <a:pt x="74668" y="8726"/>
                    </a:lnTo>
                    <a:lnTo>
                      <a:pt x="68518" y="9870"/>
                    </a:lnTo>
                    <a:lnTo>
                      <a:pt x="63511" y="10442"/>
                    </a:lnTo>
                    <a:lnTo>
                      <a:pt x="57932" y="9584"/>
                    </a:lnTo>
                    <a:lnTo>
                      <a:pt x="52639" y="10585"/>
                    </a:lnTo>
                    <a:lnTo>
                      <a:pt x="50494" y="10728"/>
                    </a:lnTo>
                    <a:lnTo>
                      <a:pt x="47920" y="10585"/>
                    </a:lnTo>
                    <a:lnTo>
                      <a:pt x="45487" y="10585"/>
                    </a:lnTo>
                    <a:lnTo>
                      <a:pt x="43199" y="10156"/>
                    </a:lnTo>
                    <a:lnTo>
                      <a:pt x="38908" y="8726"/>
                    </a:lnTo>
                    <a:lnTo>
                      <a:pt x="37334" y="8869"/>
                    </a:lnTo>
                    <a:lnTo>
                      <a:pt x="33901" y="10013"/>
                    </a:lnTo>
                    <a:lnTo>
                      <a:pt x="30325" y="10871"/>
                    </a:lnTo>
                    <a:lnTo>
                      <a:pt x="26892" y="11443"/>
                    </a:lnTo>
                    <a:lnTo>
                      <a:pt x="21743" y="13875"/>
                    </a:lnTo>
                    <a:lnTo>
                      <a:pt x="18023" y="17451"/>
                    </a:lnTo>
                    <a:lnTo>
                      <a:pt x="16879" y="20026"/>
                    </a:lnTo>
                    <a:lnTo>
                      <a:pt x="15019" y="22601"/>
                    </a:lnTo>
                    <a:lnTo>
                      <a:pt x="12445" y="26606"/>
                    </a:lnTo>
                    <a:lnTo>
                      <a:pt x="9155" y="30468"/>
                    </a:lnTo>
                    <a:lnTo>
                      <a:pt x="6867" y="32184"/>
                    </a:lnTo>
                    <a:lnTo>
                      <a:pt x="7438" y="33186"/>
                    </a:lnTo>
                    <a:lnTo>
                      <a:pt x="6867" y="34473"/>
                    </a:lnTo>
                    <a:lnTo>
                      <a:pt x="3291" y="35045"/>
                    </a:lnTo>
                    <a:lnTo>
                      <a:pt x="573" y="35331"/>
                    </a:lnTo>
                    <a:lnTo>
                      <a:pt x="0" y="35903"/>
                    </a:lnTo>
                    <a:lnTo>
                      <a:pt x="286" y="43628"/>
                    </a:lnTo>
                    <a:lnTo>
                      <a:pt x="1288" y="46489"/>
                    </a:lnTo>
                    <a:lnTo>
                      <a:pt x="3147" y="50065"/>
                    </a:lnTo>
                    <a:lnTo>
                      <a:pt x="4291" y="51924"/>
                    </a:lnTo>
                    <a:lnTo>
                      <a:pt x="5149" y="57646"/>
                    </a:lnTo>
                    <a:lnTo>
                      <a:pt x="5436" y="62509"/>
                    </a:lnTo>
                    <a:lnTo>
                      <a:pt x="9298" y="65513"/>
                    </a:lnTo>
                    <a:lnTo>
                      <a:pt x="11586" y="67802"/>
                    </a:lnTo>
                    <a:lnTo>
                      <a:pt x="13161" y="69804"/>
                    </a:lnTo>
                    <a:lnTo>
                      <a:pt x="12588" y="71092"/>
                    </a:lnTo>
                    <a:lnTo>
                      <a:pt x="11586" y="74954"/>
                    </a:lnTo>
                    <a:lnTo>
                      <a:pt x="12445" y="79960"/>
                    </a:lnTo>
                    <a:lnTo>
                      <a:pt x="17880" y="90832"/>
                    </a:lnTo>
                    <a:lnTo>
                      <a:pt x="18310" y="91547"/>
                    </a:lnTo>
                    <a:lnTo>
                      <a:pt x="18310" y="90546"/>
                    </a:lnTo>
                    <a:lnTo>
                      <a:pt x="18738" y="89544"/>
                    </a:lnTo>
                    <a:lnTo>
                      <a:pt x="20455" y="91404"/>
                    </a:lnTo>
                    <a:lnTo>
                      <a:pt x="20598" y="95123"/>
                    </a:lnTo>
                    <a:lnTo>
                      <a:pt x="24031" y="98985"/>
                    </a:lnTo>
                    <a:lnTo>
                      <a:pt x="23459" y="101846"/>
                    </a:lnTo>
                    <a:lnTo>
                      <a:pt x="23030" y="106566"/>
                    </a:lnTo>
                    <a:lnTo>
                      <a:pt x="23459" y="110714"/>
                    </a:lnTo>
                    <a:lnTo>
                      <a:pt x="24889" y="115578"/>
                    </a:lnTo>
                    <a:lnTo>
                      <a:pt x="28465" y="115721"/>
                    </a:lnTo>
                    <a:lnTo>
                      <a:pt x="30898" y="115292"/>
                    </a:lnTo>
                    <a:lnTo>
                      <a:pt x="32614" y="113575"/>
                    </a:lnTo>
                    <a:lnTo>
                      <a:pt x="34330" y="110285"/>
                    </a:lnTo>
                    <a:lnTo>
                      <a:pt x="36333" y="108426"/>
                    </a:lnTo>
                    <a:lnTo>
                      <a:pt x="38193" y="109570"/>
                    </a:lnTo>
                    <a:lnTo>
                      <a:pt x="40052" y="111001"/>
                    </a:lnTo>
                    <a:lnTo>
                      <a:pt x="42054" y="116150"/>
                    </a:lnTo>
                    <a:lnTo>
                      <a:pt x="40768" y="120155"/>
                    </a:lnTo>
                    <a:lnTo>
                      <a:pt x="38050" y="121300"/>
                    </a:lnTo>
                    <a:lnTo>
                      <a:pt x="36476" y="122873"/>
                    </a:lnTo>
                    <a:lnTo>
                      <a:pt x="36190" y="124876"/>
                    </a:lnTo>
                    <a:lnTo>
                      <a:pt x="37907" y="126449"/>
                    </a:lnTo>
                    <a:lnTo>
                      <a:pt x="40195" y="127736"/>
                    </a:lnTo>
                    <a:lnTo>
                      <a:pt x="45630" y="125591"/>
                    </a:lnTo>
                    <a:lnTo>
                      <a:pt x="46489" y="123302"/>
                    </a:lnTo>
                    <a:lnTo>
                      <a:pt x="47490" y="123588"/>
                    </a:lnTo>
                    <a:lnTo>
                      <a:pt x="48491" y="125305"/>
                    </a:lnTo>
                    <a:lnTo>
                      <a:pt x="58361" y="126735"/>
                    </a:lnTo>
                    <a:lnTo>
                      <a:pt x="63368" y="130740"/>
                    </a:lnTo>
                    <a:lnTo>
                      <a:pt x="64655" y="130454"/>
                    </a:lnTo>
                    <a:lnTo>
                      <a:pt x="66085" y="129167"/>
                    </a:lnTo>
                    <a:lnTo>
                      <a:pt x="67660" y="127594"/>
                    </a:lnTo>
                    <a:lnTo>
                      <a:pt x="71378" y="127307"/>
                    </a:lnTo>
                    <a:lnTo>
                      <a:pt x="75240" y="127450"/>
                    </a:lnTo>
                    <a:lnTo>
                      <a:pt x="76242" y="127021"/>
                    </a:lnTo>
                    <a:lnTo>
                      <a:pt x="77815" y="125305"/>
                    </a:lnTo>
                    <a:lnTo>
                      <a:pt x="80246" y="123159"/>
                    </a:lnTo>
                    <a:lnTo>
                      <a:pt x="82106" y="122015"/>
                    </a:lnTo>
                    <a:lnTo>
                      <a:pt x="82536" y="121014"/>
                    </a:lnTo>
                    <a:lnTo>
                      <a:pt x="81821" y="118725"/>
                    </a:lnTo>
                    <a:lnTo>
                      <a:pt x="81391" y="116436"/>
                    </a:lnTo>
                    <a:lnTo>
                      <a:pt x="82106" y="115721"/>
                    </a:lnTo>
                    <a:lnTo>
                      <a:pt x="85540" y="116150"/>
                    </a:lnTo>
                    <a:lnTo>
                      <a:pt x="89258" y="117294"/>
                    </a:lnTo>
                    <a:lnTo>
                      <a:pt x="90116" y="117724"/>
                    </a:lnTo>
                    <a:lnTo>
                      <a:pt x="92262" y="114863"/>
                    </a:lnTo>
                    <a:lnTo>
                      <a:pt x="92834" y="114577"/>
                    </a:lnTo>
                    <a:lnTo>
                      <a:pt x="94265" y="114577"/>
                    </a:lnTo>
                    <a:lnTo>
                      <a:pt x="97984" y="114005"/>
                    </a:lnTo>
                    <a:lnTo>
                      <a:pt x="101703" y="113289"/>
                    </a:lnTo>
                    <a:lnTo>
                      <a:pt x="103420" y="113432"/>
                    </a:lnTo>
                    <a:lnTo>
                      <a:pt x="105136" y="115435"/>
                    </a:lnTo>
                    <a:lnTo>
                      <a:pt x="106423" y="117294"/>
                    </a:lnTo>
                    <a:lnTo>
                      <a:pt x="107138" y="117437"/>
                    </a:lnTo>
                    <a:lnTo>
                      <a:pt x="108998" y="116579"/>
                    </a:lnTo>
                    <a:lnTo>
                      <a:pt x="110572" y="117581"/>
                    </a:lnTo>
                    <a:lnTo>
                      <a:pt x="113862" y="119297"/>
                    </a:lnTo>
                    <a:lnTo>
                      <a:pt x="115865" y="119297"/>
                    </a:lnTo>
                    <a:lnTo>
                      <a:pt x="114863" y="115435"/>
                    </a:lnTo>
                    <a:lnTo>
                      <a:pt x="116007" y="112717"/>
                    </a:lnTo>
                    <a:lnTo>
                      <a:pt x="115865" y="112002"/>
                    </a:lnTo>
                    <a:lnTo>
                      <a:pt x="114005" y="110714"/>
                    </a:lnTo>
                    <a:lnTo>
                      <a:pt x="107711" y="105708"/>
                    </a:lnTo>
                    <a:lnTo>
                      <a:pt x="106567" y="104135"/>
                    </a:lnTo>
                    <a:lnTo>
                      <a:pt x="106710" y="101703"/>
                    </a:lnTo>
                    <a:lnTo>
                      <a:pt x="106567" y="98270"/>
                    </a:lnTo>
                    <a:lnTo>
                      <a:pt x="105995" y="96124"/>
                    </a:lnTo>
                    <a:lnTo>
                      <a:pt x="106138" y="94837"/>
                    </a:lnTo>
                    <a:lnTo>
                      <a:pt x="106567" y="93836"/>
                    </a:lnTo>
                    <a:lnTo>
                      <a:pt x="107711" y="93406"/>
                    </a:lnTo>
                    <a:lnTo>
                      <a:pt x="108855" y="93263"/>
                    </a:lnTo>
                    <a:lnTo>
                      <a:pt x="109714" y="92405"/>
                    </a:lnTo>
                    <a:lnTo>
                      <a:pt x="111287" y="90116"/>
                    </a:lnTo>
                    <a:lnTo>
                      <a:pt x="114148" y="90260"/>
                    </a:lnTo>
                    <a:lnTo>
                      <a:pt x="118296" y="91547"/>
                    </a:lnTo>
                    <a:lnTo>
                      <a:pt x="121300" y="92405"/>
                    </a:lnTo>
                    <a:lnTo>
                      <a:pt x="123159" y="92262"/>
                    </a:lnTo>
                    <a:lnTo>
                      <a:pt x="123589" y="91976"/>
                    </a:lnTo>
                    <a:lnTo>
                      <a:pt x="123589" y="90689"/>
                    </a:lnTo>
                    <a:lnTo>
                      <a:pt x="123732" y="85396"/>
                    </a:lnTo>
                    <a:lnTo>
                      <a:pt x="123589" y="84252"/>
                    </a:lnTo>
                    <a:lnTo>
                      <a:pt x="126163" y="83680"/>
                    </a:lnTo>
                    <a:lnTo>
                      <a:pt x="130169" y="83537"/>
                    </a:lnTo>
                    <a:lnTo>
                      <a:pt x="132314" y="83250"/>
                    </a:lnTo>
                    <a:lnTo>
                      <a:pt x="134317" y="80962"/>
                    </a:lnTo>
                    <a:lnTo>
                      <a:pt x="139323" y="80247"/>
                    </a:lnTo>
                    <a:lnTo>
                      <a:pt x="142899" y="77243"/>
                    </a:lnTo>
                    <a:lnTo>
                      <a:pt x="146189" y="74096"/>
                    </a:lnTo>
                    <a:lnTo>
                      <a:pt x="147763" y="73237"/>
                    </a:lnTo>
                    <a:lnTo>
                      <a:pt x="149766" y="72665"/>
                    </a:lnTo>
                    <a:lnTo>
                      <a:pt x="151339" y="72808"/>
                    </a:lnTo>
                    <a:lnTo>
                      <a:pt x="153198" y="74525"/>
                    </a:lnTo>
                    <a:lnTo>
                      <a:pt x="154772" y="73524"/>
                    </a:lnTo>
                    <a:lnTo>
                      <a:pt x="156631" y="71378"/>
                    </a:lnTo>
                    <a:lnTo>
                      <a:pt x="157633" y="69375"/>
                    </a:lnTo>
                    <a:lnTo>
                      <a:pt x="158205" y="66085"/>
                    </a:lnTo>
                    <a:lnTo>
                      <a:pt x="157776" y="61079"/>
                    </a:lnTo>
                    <a:lnTo>
                      <a:pt x="156203" y="5721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97" name="Freeform: Shape 496">
                <a:extLst>
                  <a:ext uri="{FF2B5EF4-FFF2-40B4-BE49-F238E27FC236}">
                    <a16:creationId xmlns:a16="http://schemas.microsoft.com/office/drawing/2014/main" id="{6EC5CC93-716C-20A4-8D61-8A017C2C9B6B}"/>
                  </a:ext>
                  <a:ext uri="{C183D7F6-B498-43B3-948B-1728B52AA6E4}">
                    <adec:decorative xmlns:adec="http://schemas.microsoft.com/office/drawing/2017/decorative" val="1"/>
                  </a:ext>
                </a:extLst>
              </p:cNvPr>
              <p:cNvSpPr/>
              <p:nvPr/>
            </p:nvSpPr>
            <p:spPr>
              <a:xfrm>
                <a:off x="8086388" y="3165976"/>
                <a:ext cx="332715" cy="143900"/>
              </a:xfrm>
              <a:custGeom>
                <a:avLst/>
                <a:gdLst>
                  <a:gd name="connsiteX0" fmla="*/ 331429 w 332715"/>
                  <a:gd name="connsiteY0" fmla="*/ 40624 h 143900"/>
                  <a:gd name="connsiteX1" fmla="*/ 330856 w 332715"/>
                  <a:gd name="connsiteY1" fmla="*/ 38478 h 143900"/>
                  <a:gd name="connsiteX2" fmla="*/ 326708 w 332715"/>
                  <a:gd name="connsiteY2" fmla="*/ 34330 h 143900"/>
                  <a:gd name="connsiteX3" fmla="*/ 322131 w 332715"/>
                  <a:gd name="connsiteY3" fmla="*/ 30325 h 143900"/>
                  <a:gd name="connsiteX4" fmla="*/ 318555 w 332715"/>
                  <a:gd name="connsiteY4" fmla="*/ 29467 h 143900"/>
                  <a:gd name="connsiteX5" fmla="*/ 312404 w 332715"/>
                  <a:gd name="connsiteY5" fmla="*/ 28752 h 143900"/>
                  <a:gd name="connsiteX6" fmla="*/ 309114 w 332715"/>
                  <a:gd name="connsiteY6" fmla="*/ 28752 h 143900"/>
                  <a:gd name="connsiteX7" fmla="*/ 307255 w 332715"/>
                  <a:gd name="connsiteY7" fmla="*/ 27750 h 143900"/>
                  <a:gd name="connsiteX8" fmla="*/ 305395 w 332715"/>
                  <a:gd name="connsiteY8" fmla="*/ 25461 h 143900"/>
                  <a:gd name="connsiteX9" fmla="*/ 303249 w 332715"/>
                  <a:gd name="connsiteY9" fmla="*/ 23316 h 143900"/>
                  <a:gd name="connsiteX10" fmla="*/ 300389 w 332715"/>
                  <a:gd name="connsiteY10" fmla="*/ 21027 h 143900"/>
                  <a:gd name="connsiteX11" fmla="*/ 299244 w 332715"/>
                  <a:gd name="connsiteY11" fmla="*/ 17594 h 143900"/>
                  <a:gd name="connsiteX12" fmla="*/ 298100 w 332715"/>
                  <a:gd name="connsiteY12" fmla="*/ 17022 h 143900"/>
                  <a:gd name="connsiteX13" fmla="*/ 296097 w 332715"/>
                  <a:gd name="connsiteY13" fmla="*/ 17451 h 143900"/>
                  <a:gd name="connsiteX14" fmla="*/ 292664 w 332715"/>
                  <a:gd name="connsiteY14" fmla="*/ 17308 h 143900"/>
                  <a:gd name="connsiteX15" fmla="*/ 290804 w 332715"/>
                  <a:gd name="connsiteY15" fmla="*/ 17022 h 143900"/>
                  <a:gd name="connsiteX16" fmla="*/ 287943 w 332715"/>
                  <a:gd name="connsiteY16" fmla="*/ 16450 h 143900"/>
                  <a:gd name="connsiteX17" fmla="*/ 283509 w 332715"/>
                  <a:gd name="connsiteY17" fmla="*/ 15019 h 143900"/>
                  <a:gd name="connsiteX18" fmla="*/ 279933 w 332715"/>
                  <a:gd name="connsiteY18" fmla="*/ 13732 h 143900"/>
                  <a:gd name="connsiteX19" fmla="*/ 275499 w 332715"/>
                  <a:gd name="connsiteY19" fmla="*/ 13446 h 143900"/>
                  <a:gd name="connsiteX20" fmla="*/ 272924 w 332715"/>
                  <a:gd name="connsiteY20" fmla="*/ 13732 h 143900"/>
                  <a:gd name="connsiteX21" fmla="*/ 264914 w 332715"/>
                  <a:gd name="connsiteY21" fmla="*/ 14018 h 143900"/>
                  <a:gd name="connsiteX22" fmla="*/ 258191 w 332715"/>
                  <a:gd name="connsiteY22" fmla="*/ 12588 h 143900"/>
                  <a:gd name="connsiteX23" fmla="*/ 252756 w 332715"/>
                  <a:gd name="connsiteY23" fmla="*/ 12302 h 143900"/>
                  <a:gd name="connsiteX24" fmla="*/ 249465 w 332715"/>
                  <a:gd name="connsiteY24" fmla="*/ 12445 h 143900"/>
                  <a:gd name="connsiteX25" fmla="*/ 247892 w 332715"/>
                  <a:gd name="connsiteY25" fmla="*/ 12302 h 143900"/>
                  <a:gd name="connsiteX26" fmla="*/ 245174 w 332715"/>
                  <a:gd name="connsiteY26" fmla="*/ 12302 h 143900"/>
                  <a:gd name="connsiteX27" fmla="*/ 241169 w 332715"/>
                  <a:gd name="connsiteY27" fmla="*/ 12016 h 143900"/>
                  <a:gd name="connsiteX28" fmla="*/ 235590 w 332715"/>
                  <a:gd name="connsiteY28" fmla="*/ 10013 h 143900"/>
                  <a:gd name="connsiteX29" fmla="*/ 233444 w 332715"/>
                  <a:gd name="connsiteY29" fmla="*/ 9870 h 143900"/>
                  <a:gd name="connsiteX30" fmla="*/ 232158 w 332715"/>
                  <a:gd name="connsiteY30" fmla="*/ 10013 h 143900"/>
                  <a:gd name="connsiteX31" fmla="*/ 223146 w 332715"/>
                  <a:gd name="connsiteY31" fmla="*/ 11587 h 143900"/>
                  <a:gd name="connsiteX32" fmla="*/ 218998 w 332715"/>
                  <a:gd name="connsiteY32" fmla="*/ 12016 h 143900"/>
                  <a:gd name="connsiteX33" fmla="*/ 210272 w 332715"/>
                  <a:gd name="connsiteY33" fmla="*/ 11873 h 143900"/>
                  <a:gd name="connsiteX34" fmla="*/ 201689 w 332715"/>
                  <a:gd name="connsiteY34" fmla="*/ 11730 h 143900"/>
                  <a:gd name="connsiteX35" fmla="*/ 198972 w 332715"/>
                  <a:gd name="connsiteY35" fmla="*/ 11443 h 143900"/>
                  <a:gd name="connsiteX36" fmla="*/ 197398 w 332715"/>
                  <a:gd name="connsiteY36" fmla="*/ 11587 h 143900"/>
                  <a:gd name="connsiteX37" fmla="*/ 194108 w 332715"/>
                  <a:gd name="connsiteY37" fmla="*/ 15306 h 143900"/>
                  <a:gd name="connsiteX38" fmla="*/ 192678 w 332715"/>
                  <a:gd name="connsiteY38" fmla="*/ 15735 h 143900"/>
                  <a:gd name="connsiteX39" fmla="*/ 184524 w 332715"/>
                  <a:gd name="connsiteY39" fmla="*/ 14877 h 143900"/>
                  <a:gd name="connsiteX40" fmla="*/ 174941 w 332715"/>
                  <a:gd name="connsiteY40" fmla="*/ 12445 h 143900"/>
                  <a:gd name="connsiteX41" fmla="*/ 167932 w 332715"/>
                  <a:gd name="connsiteY41" fmla="*/ 9727 h 143900"/>
                  <a:gd name="connsiteX42" fmla="*/ 162067 w 332715"/>
                  <a:gd name="connsiteY42" fmla="*/ 6866 h 143900"/>
                  <a:gd name="connsiteX43" fmla="*/ 154199 w 332715"/>
                  <a:gd name="connsiteY43" fmla="*/ 2289 h 143900"/>
                  <a:gd name="connsiteX44" fmla="*/ 149479 w 332715"/>
                  <a:gd name="connsiteY44" fmla="*/ 0 h 143900"/>
                  <a:gd name="connsiteX45" fmla="*/ 148764 w 332715"/>
                  <a:gd name="connsiteY45" fmla="*/ 1288 h 143900"/>
                  <a:gd name="connsiteX46" fmla="*/ 147476 w 332715"/>
                  <a:gd name="connsiteY46" fmla="*/ 1717 h 143900"/>
                  <a:gd name="connsiteX47" fmla="*/ 145617 w 332715"/>
                  <a:gd name="connsiteY47" fmla="*/ 1860 h 143900"/>
                  <a:gd name="connsiteX48" fmla="*/ 141469 w 332715"/>
                  <a:gd name="connsiteY48" fmla="*/ 1573 h 143900"/>
                  <a:gd name="connsiteX49" fmla="*/ 139609 w 332715"/>
                  <a:gd name="connsiteY49" fmla="*/ 3862 h 143900"/>
                  <a:gd name="connsiteX50" fmla="*/ 134603 w 332715"/>
                  <a:gd name="connsiteY50" fmla="*/ 5436 h 143900"/>
                  <a:gd name="connsiteX51" fmla="*/ 131313 w 332715"/>
                  <a:gd name="connsiteY51" fmla="*/ 6866 h 143900"/>
                  <a:gd name="connsiteX52" fmla="*/ 129596 w 332715"/>
                  <a:gd name="connsiteY52" fmla="*/ 8583 h 143900"/>
                  <a:gd name="connsiteX53" fmla="*/ 126449 w 332715"/>
                  <a:gd name="connsiteY53" fmla="*/ 19454 h 143900"/>
                  <a:gd name="connsiteX54" fmla="*/ 125591 w 332715"/>
                  <a:gd name="connsiteY54" fmla="*/ 23459 h 143900"/>
                  <a:gd name="connsiteX55" fmla="*/ 127736 w 332715"/>
                  <a:gd name="connsiteY55" fmla="*/ 30182 h 143900"/>
                  <a:gd name="connsiteX56" fmla="*/ 125305 w 332715"/>
                  <a:gd name="connsiteY56" fmla="*/ 29753 h 143900"/>
                  <a:gd name="connsiteX57" fmla="*/ 122444 w 332715"/>
                  <a:gd name="connsiteY57" fmla="*/ 28036 h 143900"/>
                  <a:gd name="connsiteX58" fmla="*/ 121443 w 332715"/>
                  <a:gd name="connsiteY58" fmla="*/ 26749 h 143900"/>
                  <a:gd name="connsiteX59" fmla="*/ 118725 w 332715"/>
                  <a:gd name="connsiteY59" fmla="*/ 25891 h 143900"/>
                  <a:gd name="connsiteX60" fmla="*/ 108569 w 332715"/>
                  <a:gd name="connsiteY60" fmla="*/ 24603 h 143900"/>
                  <a:gd name="connsiteX61" fmla="*/ 106709 w 332715"/>
                  <a:gd name="connsiteY61" fmla="*/ 23030 h 143900"/>
                  <a:gd name="connsiteX62" fmla="*/ 105565 w 332715"/>
                  <a:gd name="connsiteY62" fmla="*/ 21742 h 143900"/>
                  <a:gd name="connsiteX63" fmla="*/ 102990 w 332715"/>
                  <a:gd name="connsiteY63" fmla="*/ 20884 h 143900"/>
                  <a:gd name="connsiteX64" fmla="*/ 99271 w 332715"/>
                  <a:gd name="connsiteY64" fmla="*/ 20312 h 143900"/>
                  <a:gd name="connsiteX65" fmla="*/ 91261 w 332715"/>
                  <a:gd name="connsiteY65" fmla="*/ 17451 h 143900"/>
                  <a:gd name="connsiteX66" fmla="*/ 87828 w 332715"/>
                  <a:gd name="connsiteY66" fmla="*/ 17308 h 143900"/>
                  <a:gd name="connsiteX67" fmla="*/ 77386 w 332715"/>
                  <a:gd name="connsiteY67" fmla="*/ 15019 h 143900"/>
                  <a:gd name="connsiteX68" fmla="*/ 75669 w 332715"/>
                  <a:gd name="connsiteY68" fmla="*/ 15019 h 143900"/>
                  <a:gd name="connsiteX69" fmla="*/ 74954 w 332715"/>
                  <a:gd name="connsiteY69" fmla="*/ 15163 h 143900"/>
                  <a:gd name="connsiteX70" fmla="*/ 70949 w 332715"/>
                  <a:gd name="connsiteY70" fmla="*/ 16593 h 143900"/>
                  <a:gd name="connsiteX71" fmla="*/ 68374 w 332715"/>
                  <a:gd name="connsiteY71" fmla="*/ 17022 h 143900"/>
                  <a:gd name="connsiteX72" fmla="*/ 65656 w 332715"/>
                  <a:gd name="connsiteY72" fmla="*/ 16450 h 143900"/>
                  <a:gd name="connsiteX73" fmla="*/ 60650 w 332715"/>
                  <a:gd name="connsiteY73" fmla="*/ 18309 h 143900"/>
                  <a:gd name="connsiteX74" fmla="*/ 57932 w 332715"/>
                  <a:gd name="connsiteY74" fmla="*/ 20741 h 143900"/>
                  <a:gd name="connsiteX75" fmla="*/ 55644 w 332715"/>
                  <a:gd name="connsiteY75" fmla="*/ 23745 h 143900"/>
                  <a:gd name="connsiteX76" fmla="*/ 53498 w 332715"/>
                  <a:gd name="connsiteY76" fmla="*/ 25605 h 143900"/>
                  <a:gd name="connsiteX77" fmla="*/ 52926 w 332715"/>
                  <a:gd name="connsiteY77" fmla="*/ 28322 h 143900"/>
                  <a:gd name="connsiteX78" fmla="*/ 51495 w 332715"/>
                  <a:gd name="connsiteY78" fmla="*/ 29753 h 143900"/>
                  <a:gd name="connsiteX79" fmla="*/ 49636 w 332715"/>
                  <a:gd name="connsiteY79" fmla="*/ 32614 h 143900"/>
                  <a:gd name="connsiteX80" fmla="*/ 49636 w 332715"/>
                  <a:gd name="connsiteY80" fmla="*/ 34330 h 143900"/>
                  <a:gd name="connsiteX81" fmla="*/ 51209 w 332715"/>
                  <a:gd name="connsiteY81" fmla="*/ 35904 h 143900"/>
                  <a:gd name="connsiteX82" fmla="*/ 52210 w 332715"/>
                  <a:gd name="connsiteY82" fmla="*/ 35188 h 143900"/>
                  <a:gd name="connsiteX83" fmla="*/ 53927 w 332715"/>
                  <a:gd name="connsiteY83" fmla="*/ 34473 h 143900"/>
                  <a:gd name="connsiteX84" fmla="*/ 56788 w 332715"/>
                  <a:gd name="connsiteY84" fmla="*/ 35761 h 143900"/>
                  <a:gd name="connsiteX85" fmla="*/ 59220 w 332715"/>
                  <a:gd name="connsiteY85" fmla="*/ 37334 h 143900"/>
                  <a:gd name="connsiteX86" fmla="*/ 59791 w 332715"/>
                  <a:gd name="connsiteY86" fmla="*/ 38049 h 143900"/>
                  <a:gd name="connsiteX87" fmla="*/ 59649 w 332715"/>
                  <a:gd name="connsiteY87" fmla="*/ 38907 h 143900"/>
                  <a:gd name="connsiteX88" fmla="*/ 53784 w 332715"/>
                  <a:gd name="connsiteY88" fmla="*/ 42054 h 143900"/>
                  <a:gd name="connsiteX89" fmla="*/ 50065 w 332715"/>
                  <a:gd name="connsiteY89" fmla="*/ 43485 h 143900"/>
                  <a:gd name="connsiteX90" fmla="*/ 48491 w 332715"/>
                  <a:gd name="connsiteY90" fmla="*/ 43771 h 143900"/>
                  <a:gd name="connsiteX91" fmla="*/ 48062 w 332715"/>
                  <a:gd name="connsiteY91" fmla="*/ 44200 h 143900"/>
                  <a:gd name="connsiteX92" fmla="*/ 46918 w 332715"/>
                  <a:gd name="connsiteY92" fmla="*/ 47776 h 143900"/>
                  <a:gd name="connsiteX93" fmla="*/ 44629 w 332715"/>
                  <a:gd name="connsiteY93" fmla="*/ 48348 h 143900"/>
                  <a:gd name="connsiteX94" fmla="*/ 41768 w 332715"/>
                  <a:gd name="connsiteY94" fmla="*/ 49350 h 143900"/>
                  <a:gd name="connsiteX95" fmla="*/ 39766 w 332715"/>
                  <a:gd name="connsiteY95" fmla="*/ 50923 h 143900"/>
                  <a:gd name="connsiteX96" fmla="*/ 36476 w 332715"/>
                  <a:gd name="connsiteY96" fmla="*/ 54785 h 143900"/>
                  <a:gd name="connsiteX97" fmla="*/ 28179 w 332715"/>
                  <a:gd name="connsiteY97" fmla="*/ 60364 h 143900"/>
                  <a:gd name="connsiteX98" fmla="*/ 28036 w 332715"/>
                  <a:gd name="connsiteY98" fmla="*/ 61508 h 143900"/>
                  <a:gd name="connsiteX99" fmla="*/ 28752 w 332715"/>
                  <a:gd name="connsiteY99" fmla="*/ 62366 h 143900"/>
                  <a:gd name="connsiteX100" fmla="*/ 31469 w 332715"/>
                  <a:gd name="connsiteY100" fmla="*/ 62939 h 143900"/>
                  <a:gd name="connsiteX101" fmla="*/ 35045 w 332715"/>
                  <a:gd name="connsiteY101" fmla="*/ 64655 h 143900"/>
                  <a:gd name="connsiteX102" fmla="*/ 36905 w 332715"/>
                  <a:gd name="connsiteY102" fmla="*/ 65942 h 143900"/>
                  <a:gd name="connsiteX103" fmla="*/ 42198 w 332715"/>
                  <a:gd name="connsiteY103" fmla="*/ 64226 h 143900"/>
                  <a:gd name="connsiteX104" fmla="*/ 43485 w 332715"/>
                  <a:gd name="connsiteY104" fmla="*/ 64655 h 143900"/>
                  <a:gd name="connsiteX105" fmla="*/ 44915 w 332715"/>
                  <a:gd name="connsiteY105" fmla="*/ 66372 h 143900"/>
                  <a:gd name="connsiteX106" fmla="*/ 46346 w 332715"/>
                  <a:gd name="connsiteY106" fmla="*/ 71378 h 143900"/>
                  <a:gd name="connsiteX107" fmla="*/ 48634 w 332715"/>
                  <a:gd name="connsiteY107" fmla="*/ 72665 h 143900"/>
                  <a:gd name="connsiteX108" fmla="*/ 51781 w 332715"/>
                  <a:gd name="connsiteY108" fmla="*/ 73667 h 143900"/>
                  <a:gd name="connsiteX109" fmla="*/ 53641 w 332715"/>
                  <a:gd name="connsiteY109" fmla="*/ 73953 h 143900"/>
                  <a:gd name="connsiteX110" fmla="*/ 56215 w 332715"/>
                  <a:gd name="connsiteY110" fmla="*/ 75240 h 143900"/>
                  <a:gd name="connsiteX111" fmla="*/ 59649 w 332715"/>
                  <a:gd name="connsiteY111" fmla="*/ 75669 h 143900"/>
                  <a:gd name="connsiteX112" fmla="*/ 61937 w 332715"/>
                  <a:gd name="connsiteY112" fmla="*/ 75240 h 143900"/>
                  <a:gd name="connsiteX113" fmla="*/ 64798 w 332715"/>
                  <a:gd name="connsiteY113" fmla="*/ 76241 h 143900"/>
                  <a:gd name="connsiteX114" fmla="*/ 65227 w 332715"/>
                  <a:gd name="connsiteY114" fmla="*/ 75812 h 143900"/>
                  <a:gd name="connsiteX115" fmla="*/ 65656 w 332715"/>
                  <a:gd name="connsiteY115" fmla="*/ 68374 h 143900"/>
                  <a:gd name="connsiteX116" fmla="*/ 68088 w 332715"/>
                  <a:gd name="connsiteY116" fmla="*/ 69662 h 143900"/>
                  <a:gd name="connsiteX117" fmla="*/ 69519 w 332715"/>
                  <a:gd name="connsiteY117" fmla="*/ 69662 h 143900"/>
                  <a:gd name="connsiteX118" fmla="*/ 70663 w 332715"/>
                  <a:gd name="connsiteY118" fmla="*/ 68803 h 143900"/>
                  <a:gd name="connsiteX119" fmla="*/ 71235 w 332715"/>
                  <a:gd name="connsiteY119" fmla="*/ 67516 h 143900"/>
                  <a:gd name="connsiteX120" fmla="*/ 71664 w 332715"/>
                  <a:gd name="connsiteY120" fmla="*/ 65084 h 143900"/>
                  <a:gd name="connsiteX121" fmla="*/ 71092 w 332715"/>
                  <a:gd name="connsiteY121" fmla="*/ 62653 h 143900"/>
                  <a:gd name="connsiteX122" fmla="*/ 72093 w 332715"/>
                  <a:gd name="connsiteY122" fmla="*/ 61508 h 143900"/>
                  <a:gd name="connsiteX123" fmla="*/ 72952 w 332715"/>
                  <a:gd name="connsiteY123" fmla="*/ 61222 h 143900"/>
                  <a:gd name="connsiteX124" fmla="*/ 73524 w 332715"/>
                  <a:gd name="connsiteY124" fmla="*/ 61508 h 143900"/>
                  <a:gd name="connsiteX125" fmla="*/ 73953 w 332715"/>
                  <a:gd name="connsiteY125" fmla="*/ 62080 h 143900"/>
                  <a:gd name="connsiteX126" fmla="*/ 74096 w 332715"/>
                  <a:gd name="connsiteY126" fmla="*/ 64369 h 143900"/>
                  <a:gd name="connsiteX127" fmla="*/ 75812 w 332715"/>
                  <a:gd name="connsiteY127" fmla="*/ 65370 h 143900"/>
                  <a:gd name="connsiteX128" fmla="*/ 76814 w 332715"/>
                  <a:gd name="connsiteY128" fmla="*/ 65942 h 143900"/>
                  <a:gd name="connsiteX129" fmla="*/ 77815 w 332715"/>
                  <a:gd name="connsiteY129" fmla="*/ 67802 h 143900"/>
                  <a:gd name="connsiteX130" fmla="*/ 78816 w 332715"/>
                  <a:gd name="connsiteY130" fmla="*/ 69518 h 143900"/>
                  <a:gd name="connsiteX131" fmla="*/ 79388 w 332715"/>
                  <a:gd name="connsiteY131" fmla="*/ 73667 h 143900"/>
                  <a:gd name="connsiteX132" fmla="*/ 81820 w 332715"/>
                  <a:gd name="connsiteY132" fmla="*/ 73953 h 143900"/>
                  <a:gd name="connsiteX133" fmla="*/ 84681 w 332715"/>
                  <a:gd name="connsiteY133" fmla="*/ 74811 h 143900"/>
                  <a:gd name="connsiteX134" fmla="*/ 86540 w 332715"/>
                  <a:gd name="connsiteY134" fmla="*/ 74096 h 143900"/>
                  <a:gd name="connsiteX135" fmla="*/ 87971 w 332715"/>
                  <a:gd name="connsiteY135" fmla="*/ 74525 h 143900"/>
                  <a:gd name="connsiteX136" fmla="*/ 88543 w 332715"/>
                  <a:gd name="connsiteY136" fmla="*/ 76528 h 143900"/>
                  <a:gd name="connsiteX137" fmla="*/ 88543 w 332715"/>
                  <a:gd name="connsiteY137" fmla="*/ 78387 h 143900"/>
                  <a:gd name="connsiteX138" fmla="*/ 88686 w 332715"/>
                  <a:gd name="connsiteY138" fmla="*/ 79818 h 143900"/>
                  <a:gd name="connsiteX139" fmla="*/ 89401 w 332715"/>
                  <a:gd name="connsiteY139" fmla="*/ 80247 h 143900"/>
                  <a:gd name="connsiteX140" fmla="*/ 91833 w 332715"/>
                  <a:gd name="connsiteY140" fmla="*/ 79388 h 143900"/>
                  <a:gd name="connsiteX141" fmla="*/ 93979 w 332715"/>
                  <a:gd name="connsiteY141" fmla="*/ 79245 h 143900"/>
                  <a:gd name="connsiteX142" fmla="*/ 95838 w 332715"/>
                  <a:gd name="connsiteY142" fmla="*/ 80104 h 143900"/>
                  <a:gd name="connsiteX143" fmla="*/ 98270 w 332715"/>
                  <a:gd name="connsiteY143" fmla="*/ 81391 h 143900"/>
                  <a:gd name="connsiteX144" fmla="*/ 101703 w 332715"/>
                  <a:gd name="connsiteY144" fmla="*/ 84824 h 143900"/>
                  <a:gd name="connsiteX145" fmla="*/ 102847 w 332715"/>
                  <a:gd name="connsiteY145" fmla="*/ 85253 h 143900"/>
                  <a:gd name="connsiteX146" fmla="*/ 107997 w 332715"/>
                  <a:gd name="connsiteY146" fmla="*/ 85539 h 143900"/>
                  <a:gd name="connsiteX147" fmla="*/ 109141 w 332715"/>
                  <a:gd name="connsiteY147" fmla="*/ 86254 h 143900"/>
                  <a:gd name="connsiteX148" fmla="*/ 111001 w 332715"/>
                  <a:gd name="connsiteY148" fmla="*/ 86254 h 143900"/>
                  <a:gd name="connsiteX149" fmla="*/ 113003 w 332715"/>
                  <a:gd name="connsiteY149" fmla="*/ 85682 h 143900"/>
                  <a:gd name="connsiteX150" fmla="*/ 117295 w 332715"/>
                  <a:gd name="connsiteY150" fmla="*/ 86827 h 143900"/>
                  <a:gd name="connsiteX151" fmla="*/ 117437 w 332715"/>
                  <a:gd name="connsiteY151" fmla="*/ 87399 h 143900"/>
                  <a:gd name="connsiteX152" fmla="*/ 116722 w 332715"/>
                  <a:gd name="connsiteY152" fmla="*/ 88257 h 143900"/>
                  <a:gd name="connsiteX153" fmla="*/ 106423 w 332715"/>
                  <a:gd name="connsiteY153" fmla="*/ 93121 h 143900"/>
                  <a:gd name="connsiteX154" fmla="*/ 105708 w 332715"/>
                  <a:gd name="connsiteY154" fmla="*/ 94551 h 143900"/>
                  <a:gd name="connsiteX155" fmla="*/ 103562 w 332715"/>
                  <a:gd name="connsiteY155" fmla="*/ 96410 h 143900"/>
                  <a:gd name="connsiteX156" fmla="*/ 101274 w 332715"/>
                  <a:gd name="connsiteY156" fmla="*/ 97555 h 143900"/>
                  <a:gd name="connsiteX157" fmla="*/ 100129 w 332715"/>
                  <a:gd name="connsiteY157" fmla="*/ 97555 h 143900"/>
                  <a:gd name="connsiteX158" fmla="*/ 95123 w 332715"/>
                  <a:gd name="connsiteY158" fmla="*/ 95695 h 143900"/>
                  <a:gd name="connsiteX159" fmla="*/ 94551 w 332715"/>
                  <a:gd name="connsiteY159" fmla="*/ 96124 h 143900"/>
                  <a:gd name="connsiteX160" fmla="*/ 94122 w 332715"/>
                  <a:gd name="connsiteY160" fmla="*/ 96840 h 143900"/>
                  <a:gd name="connsiteX161" fmla="*/ 94122 w 332715"/>
                  <a:gd name="connsiteY161" fmla="*/ 97698 h 143900"/>
                  <a:gd name="connsiteX162" fmla="*/ 95266 w 332715"/>
                  <a:gd name="connsiteY162" fmla="*/ 99700 h 143900"/>
                  <a:gd name="connsiteX163" fmla="*/ 94694 w 332715"/>
                  <a:gd name="connsiteY163" fmla="*/ 100988 h 143900"/>
                  <a:gd name="connsiteX164" fmla="*/ 93692 w 332715"/>
                  <a:gd name="connsiteY164" fmla="*/ 101846 h 143900"/>
                  <a:gd name="connsiteX165" fmla="*/ 90545 w 332715"/>
                  <a:gd name="connsiteY165" fmla="*/ 100988 h 143900"/>
                  <a:gd name="connsiteX166" fmla="*/ 89974 w 332715"/>
                  <a:gd name="connsiteY166" fmla="*/ 100416 h 143900"/>
                  <a:gd name="connsiteX167" fmla="*/ 89974 w 332715"/>
                  <a:gd name="connsiteY167" fmla="*/ 99844 h 143900"/>
                  <a:gd name="connsiteX168" fmla="*/ 88829 w 332715"/>
                  <a:gd name="connsiteY168" fmla="*/ 99844 h 143900"/>
                  <a:gd name="connsiteX169" fmla="*/ 86969 w 332715"/>
                  <a:gd name="connsiteY169" fmla="*/ 100416 h 143900"/>
                  <a:gd name="connsiteX170" fmla="*/ 83393 w 332715"/>
                  <a:gd name="connsiteY170" fmla="*/ 103849 h 143900"/>
                  <a:gd name="connsiteX171" fmla="*/ 82106 w 332715"/>
                  <a:gd name="connsiteY171" fmla="*/ 105708 h 143900"/>
                  <a:gd name="connsiteX172" fmla="*/ 81677 w 332715"/>
                  <a:gd name="connsiteY172" fmla="*/ 106852 h 143900"/>
                  <a:gd name="connsiteX173" fmla="*/ 80104 w 332715"/>
                  <a:gd name="connsiteY173" fmla="*/ 107425 h 143900"/>
                  <a:gd name="connsiteX174" fmla="*/ 78387 w 332715"/>
                  <a:gd name="connsiteY174" fmla="*/ 107711 h 143900"/>
                  <a:gd name="connsiteX175" fmla="*/ 76241 w 332715"/>
                  <a:gd name="connsiteY175" fmla="*/ 109284 h 143900"/>
                  <a:gd name="connsiteX176" fmla="*/ 73810 w 332715"/>
                  <a:gd name="connsiteY176" fmla="*/ 110572 h 143900"/>
                  <a:gd name="connsiteX177" fmla="*/ 73095 w 332715"/>
                  <a:gd name="connsiteY177" fmla="*/ 109570 h 143900"/>
                  <a:gd name="connsiteX178" fmla="*/ 72665 w 332715"/>
                  <a:gd name="connsiteY178" fmla="*/ 108569 h 143900"/>
                  <a:gd name="connsiteX179" fmla="*/ 72093 w 332715"/>
                  <a:gd name="connsiteY179" fmla="*/ 108283 h 143900"/>
                  <a:gd name="connsiteX180" fmla="*/ 70663 w 332715"/>
                  <a:gd name="connsiteY180" fmla="*/ 108569 h 143900"/>
                  <a:gd name="connsiteX181" fmla="*/ 68803 w 332715"/>
                  <a:gd name="connsiteY181" fmla="*/ 108569 h 143900"/>
                  <a:gd name="connsiteX182" fmla="*/ 66944 w 332715"/>
                  <a:gd name="connsiteY182" fmla="*/ 107425 h 143900"/>
                  <a:gd name="connsiteX183" fmla="*/ 64512 w 332715"/>
                  <a:gd name="connsiteY183" fmla="*/ 106280 h 143900"/>
                  <a:gd name="connsiteX184" fmla="*/ 62367 w 332715"/>
                  <a:gd name="connsiteY184" fmla="*/ 105851 h 143900"/>
                  <a:gd name="connsiteX185" fmla="*/ 56073 w 332715"/>
                  <a:gd name="connsiteY185" fmla="*/ 106423 h 143900"/>
                  <a:gd name="connsiteX186" fmla="*/ 52926 w 332715"/>
                  <a:gd name="connsiteY186" fmla="*/ 106996 h 143900"/>
                  <a:gd name="connsiteX187" fmla="*/ 51924 w 332715"/>
                  <a:gd name="connsiteY187" fmla="*/ 107568 h 143900"/>
                  <a:gd name="connsiteX188" fmla="*/ 52068 w 332715"/>
                  <a:gd name="connsiteY188" fmla="*/ 108283 h 143900"/>
                  <a:gd name="connsiteX189" fmla="*/ 51638 w 332715"/>
                  <a:gd name="connsiteY189" fmla="*/ 109427 h 143900"/>
                  <a:gd name="connsiteX190" fmla="*/ 45345 w 332715"/>
                  <a:gd name="connsiteY190" fmla="*/ 111430 h 143900"/>
                  <a:gd name="connsiteX191" fmla="*/ 42484 w 332715"/>
                  <a:gd name="connsiteY191" fmla="*/ 113146 h 143900"/>
                  <a:gd name="connsiteX192" fmla="*/ 41911 w 332715"/>
                  <a:gd name="connsiteY192" fmla="*/ 116150 h 143900"/>
                  <a:gd name="connsiteX193" fmla="*/ 41196 w 332715"/>
                  <a:gd name="connsiteY193" fmla="*/ 117009 h 143900"/>
                  <a:gd name="connsiteX194" fmla="*/ 39909 w 332715"/>
                  <a:gd name="connsiteY194" fmla="*/ 117724 h 143900"/>
                  <a:gd name="connsiteX195" fmla="*/ 38622 w 332715"/>
                  <a:gd name="connsiteY195" fmla="*/ 117867 h 143900"/>
                  <a:gd name="connsiteX196" fmla="*/ 36762 w 332715"/>
                  <a:gd name="connsiteY196" fmla="*/ 114291 h 143900"/>
                  <a:gd name="connsiteX197" fmla="*/ 34616 w 332715"/>
                  <a:gd name="connsiteY197" fmla="*/ 113575 h 143900"/>
                  <a:gd name="connsiteX198" fmla="*/ 31469 w 332715"/>
                  <a:gd name="connsiteY198" fmla="*/ 112288 h 143900"/>
                  <a:gd name="connsiteX199" fmla="*/ 25318 w 332715"/>
                  <a:gd name="connsiteY199" fmla="*/ 109856 h 143900"/>
                  <a:gd name="connsiteX200" fmla="*/ 22171 w 332715"/>
                  <a:gd name="connsiteY200" fmla="*/ 108855 h 143900"/>
                  <a:gd name="connsiteX201" fmla="*/ 16021 w 332715"/>
                  <a:gd name="connsiteY201" fmla="*/ 110429 h 143900"/>
                  <a:gd name="connsiteX202" fmla="*/ 8869 w 332715"/>
                  <a:gd name="connsiteY202" fmla="*/ 112574 h 143900"/>
                  <a:gd name="connsiteX203" fmla="*/ 7724 w 332715"/>
                  <a:gd name="connsiteY203" fmla="*/ 113862 h 143900"/>
                  <a:gd name="connsiteX204" fmla="*/ 7009 w 332715"/>
                  <a:gd name="connsiteY204" fmla="*/ 115292 h 143900"/>
                  <a:gd name="connsiteX205" fmla="*/ 7009 w 332715"/>
                  <a:gd name="connsiteY205" fmla="*/ 116293 h 143900"/>
                  <a:gd name="connsiteX206" fmla="*/ 7581 w 332715"/>
                  <a:gd name="connsiteY206" fmla="*/ 117724 h 143900"/>
                  <a:gd name="connsiteX207" fmla="*/ 7295 w 332715"/>
                  <a:gd name="connsiteY207" fmla="*/ 118868 h 143900"/>
                  <a:gd name="connsiteX208" fmla="*/ 6008 w 332715"/>
                  <a:gd name="connsiteY208" fmla="*/ 119154 h 143900"/>
                  <a:gd name="connsiteX209" fmla="*/ 4005 w 332715"/>
                  <a:gd name="connsiteY209" fmla="*/ 117867 h 143900"/>
                  <a:gd name="connsiteX210" fmla="*/ 2289 w 332715"/>
                  <a:gd name="connsiteY210" fmla="*/ 117152 h 143900"/>
                  <a:gd name="connsiteX211" fmla="*/ 1431 w 332715"/>
                  <a:gd name="connsiteY211" fmla="*/ 119011 h 143900"/>
                  <a:gd name="connsiteX212" fmla="*/ 429 w 332715"/>
                  <a:gd name="connsiteY212" fmla="*/ 122158 h 143900"/>
                  <a:gd name="connsiteX213" fmla="*/ 0 w 332715"/>
                  <a:gd name="connsiteY213" fmla="*/ 124447 h 143900"/>
                  <a:gd name="connsiteX214" fmla="*/ 1574 w 332715"/>
                  <a:gd name="connsiteY214" fmla="*/ 127880 h 143900"/>
                  <a:gd name="connsiteX215" fmla="*/ 2146 w 332715"/>
                  <a:gd name="connsiteY215" fmla="*/ 132886 h 143900"/>
                  <a:gd name="connsiteX216" fmla="*/ 5007 w 332715"/>
                  <a:gd name="connsiteY216" fmla="*/ 132600 h 143900"/>
                  <a:gd name="connsiteX217" fmla="*/ 7152 w 332715"/>
                  <a:gd name="connsiteY217" fmla="*/ 132600 h 143900"/>
                  <a:gd name="connsiteX218" fmla="*/ 11300 w 332715"/>
                  <a:gd name="connsiteY218" fmla="*/ 131170 h 143900"/>
                  <a:gd name="connsiteX219" fmla="*/ 13303 w 332715"/>
                  <a:gd name="connsiteY219" fmla="*/ 131170 h 143900"/>
                  <a:gd name="connsiteX220" fmla="*/ 16450 w 332715"/>
                  <a:gd name="connsiteY220" fmla="*/ 131742 h 143900"/>
                  <a:gd name="connsiteX221" fmla="*/ 22029 w 332715"/>
                  <a:gd name="connsiteY221" fmla="*/ 131885 h 143900"/>
                  <a:gd name="connsiteX222" fmla="*/ 26463 w 332715"/>
                  <a:gd name="connsiteY222" fmla="*/ 131599 h 143900"/>
                  <a:gd name="connsiteX223" fmla="*/ 27464 w 332715"/>
                  <a:gd name="connsiteY223" fmla="*/ 131742 h 143900"/>
                  <a:gd name="connsiteX224" fmla="*/ 28465 w 332715"/>
                  <a:gd name="connsiteY224" fmla="*/ 130740 h 143900"/>
                  <a:gd name="connsiteX225" fmla="*/ 29610 w 332715"/>
                  <a:gd name="connsiteY225" fmla="*/ 131027 h 143900"/>
                  <a:gd name="connsiteX226" fmla="*/ 30754 w 332715"/>
                  <a:gd name="connsiteY226" fmla="*/ 132171 h 143900"/>
                  <a:gd name="connsiteX227" fmla="*/ 35188 w 332715"/>
                  <a:gd name="connsiteY227" fmla="*/ 130740 h 143900"/>
                  <a:gd name="connsiteX228" fmla="*/ 38478 w 332715"/>
                  <a:gd name="connsiteY228" fmla="*/ 130598 h 143900"/>
                  <a:gd name="connsiteX229" fmla="*/ 40481 w 332715"/>
                  <a:gd name="connsiteY229" fmla="*/ 131027 h 143900"/>
                  <a:gd name="connsiteX230" fmla="*/ 41625 w 332715"/>
                  <a:gd name="connsiteY230" fmla="*/ 131456 h 143900"/>
                  <a:gd name="connsiteX231" fmla="*/ 43771 w 332715"/>
                  <a:gd name="connsiteY231" fmla="*/ 134746 h 143900"/>
                  <a:gd name="connsiteX232" fmla="*/ 45487 w 332715"/>
                  <a:gd name="connsiteY232" fmla="*/ 136748 h 143900"/>
                  <a:gd name="connsiteX233" fmla="*/ 47490 w 332715"/>
                  <a:gd name="connsiteY233" fmla="*/ 137463 h 143900"/>
                  <a:gd name="connsiteX234" fmla="*/ 53641 w 332715"/>
                  <a:gd name="connsiteY234" fmla="*/ 136891 h 143900"/>
                  <a:gd name="connsiteX235" fmla="*/ 55500 w 332715"/>
                  <a:gd name="connsiteY235" fmla="*/ 134031 h 143900"/>
                  <a:gd name="connsiteX236" fmla="*/ 57074 w 332715"/>
                  <a:gd name="connsiteY236" fmla="*/ 133315 h 143900"/>
                  <a:gd name="connsiteX237" fmla="*/ 59649 w 332715"/>
                  <a:gd name="connsiteY237" fmla="*/ 133029 h 143900"/>
                  <a:gd name="connsiteX238" fmla="*/ 61794 w 332715"/>
                  <a:gd name="connsiteY238" fmla="*/ 132457 h 143900"/>
                  <a:gd name="connsiteX239" fmla="*/ 63511 w 332715"/>
                  <a:gd name="connsiteY239" fmla="*/ 131313 h 143900"/>
                  <a:gd name="connsiteX240" fmla="*/ 65799 w 332715"/>
                  <a:gd name="connsiteY240" fmla="*/ 130311 h 143900"/>
                  <a:gd name="connsiteX241" fmla="*/ 67802 w 332715"/>
                  <a:gd name="connsiteY241" fmla="*/ 130168 h 143900"/>
                  <a:gd name="connsiteX242" fmla="*/ 68803 w 332715"/>
                  <a:gd name="connsiteY242" fmla="*/ 130884 h 143900"/>
                  <a:gd name="connsiteX243" fmla="*/ 69232 w 332715"/>
                  <a:gd name="connsiteY243" fmla="*/ 131885 h 143900"/>
                  <a:gd name="connsiteX244" fmla="*/ 68946 w 332715"/>
                  <a:gd name="connsiteY244" fmla="*/ 133172 h 143900"/>
                  <a:gd name="connsiteX245" fmla="*/ 68803 w 332715"/>
                  <a:gd name="connsiteY245" fmla="*/ 134460 h 143900"/>
                  <a:gd name="connsiteX246" fmla="*/ 70091 w 332715"/>
                  <a:gd name="connsiteY246" fmla="*/ 135318 h 143900"/>
                  <a:gd name="connsiteX247" fmla="*/ 73953 w 332715"/>
                  <a:gd name="connsiteY247" fmla="*/ 135461 h 143900"/>
                  <a:gd name="connsiteX248" fmla="*/ 75812 w 332715"/>
                  <a:gd name="connsiteY248" fmla="*/ 136319 h 143900"/>
                  <a:gd name="connsiteX249" fmla="*/ 75955 w 332715"/>
                  <a:gd name="connsiteY249" fmla="*/ 137893 h 143900"/>
                  <a:gd name="connsiteX250" fmla="*/ 75669 w 332715"/>
                  <a:gd name="connsiteY250" fmla="*/ 140467 h 143900"/>
                  <a:gd name="connsiteX251" fmla="*/ 77243 w 332715"/>
                  <a:gd name="connsiteY251" fmla="*/ 141469 h 143900"/>
                  <a:gd name="connsiteX252" fmla="*/ 78101 w 332715"/>
                  <a:gd name="connsiteY252" fmla="*/ 141612 h 143900"/>
                  <a:gd name="connsiteX253" fmla="*/ 83680 w 332715"/>
                  <a:gd name="connsiteY253" fmla="*/ 138894 h 143900"/>
                  <a:gd name="connsiteX254" fmla="*/ 85253 w 332715"/>
                  <a:gd name="connsiteY254" fmla="*/ 138894 h 143900"/>
                  <a:gd name="connsiteX255" fmla="*/ 86540 w 332715"/>
                  <a:gd name="connsiteY255" fmla="*/ 140324 h 143900"/>
                  <a:gd name="connsiteX256" fmla="*/ 88400 w 332715"/>
                  <a:gd name="connsiteY256" fmla="*/ 142041 h 143900"/>
                  <a:gd name="connsiteX257" fmla="*/ 90832 w 332715"/>
                  <a:gd name="connsiteY257" fmla="*/ 143901 h 143900"/>
                  <a:gd name="connsiteX258" fmla="*/ 91404 w 332715"/>
                  <a:gd name="connsiteY258" fmla="*/ 143614 h 143900"/>
                  <a:gd name="connsiteX259" fmla="*/ 92548 w 332715"/>
                  <a:gd name="connsiteY259" fmla="*/ 141612 h 143900"/>
                  <a:gd name="connsiteX260" fmla="*/ 94694 w 332715"/>
                  <a:gd name="connsiteY260" fmla="*/ 139323 h 143900"/>
                  <a:gd name="connsiteX261" fmla="*/ 98699 w 332715"/>
                  <a:gd name="connsiteY261" fmla="*/ 138608 h 143900"/>
                  <a:gd name="connsiteX262" fmla="*/ 100845 w 332715"/>
                  <a:gd name="connsiteY262" fmla="*/ 137893 h 143900"/>
                  <a:gd name="connsiteX263" fmla="*/ 103133 w 332715"/>
                  <a:gd name="connsiteY263" fmla="*/ 137607 h 143900"/>
                  <a:gd name="connsiteX264" fmla="*/ 110143 w 332715"/>
                  <a:gd name="connsiteY264" fmla="*/ 138465 h 143900"/>
                  <a:gd name="connsiteX265" fmla="*/ 112431 w 332715"/>
                  <a:gd name="connsiteY265" fmla="*/ 138608 h 143900"/>
                  <a:gd name="connsiteX266" fmla="*/ 117295 w 332715"/>
                  <a:gd name="connsiteY266" fmla="*/ 138465 h 143900"/>
                  <a:gd name="connsiteX267" fmla="*/ 121157 w 332715"/>
                  <a:gd name="connsiteY267" fmla="*/ 138036 h 143900"/>
                  <a:gd name="connsiteX268" fmla="*/ 124160 w 332715"/>
                  <a:gd name="connsiteY268" fmla="*/ 136748 h 143900"/>
                  <a:gd name="connsiteX269" fmla="*/ 125734 w 332715"/>
                  <a:gd name="connsiteY269" fmla="*/ 135747 h 143900"/>
                  <a:gd name="connsiteX270" fmla="*/ 128309 w 332715"/>
                  <a:gd name="connsiteY270" fmla="*/ 135175 h 143900"/>
                  <a:gd name="connsiteX271" fmla="*/ 131456 w 332715"/>
                  <a:gd name="connsiteY271" fmla="*/ 135318 h 143900"/>
                  <a:gd name="connsiteX272" fmla="*/ 133172 w 332715"/>
                  <a:gd name="connsiteY272" fmla="*/ 135604 h 143900"/>
                  <a:gd name="connsiteX273" fmla="*/ 135747 w 332715"/>
                  <a:gd name="connsiteY273" fmla="*/ 135175 h 143900"/>
                  <a:gd name="connsiteX274" fmla="*/ 139037 w 332715"/>
                  <a:gd name="connsiteY274" fmla="*/ 134174 h 143900"/>
                  <a:gd name="connsiteX275" fmla="*/ 140610 w 332715"/>
                  <a:gd name="connsiteY275" fmla="*/ 132600 h 143900"/>
                  <a:gd name="connsiteX276" fmla="*/ 141612 w 332715"/>
                  <a:gd name="connsiteY276" fmla="*/ 131027 h 143900"/>
                  <a:gd name="connsiteX277" fmla="*/ 141898 w 332715"/>
                  <a:gd name="connsiteY277" fmla="*/ 130025 h 143900"/>
                  <a:gd name="connsiteX278" fmla="*/ 140897 w 332715"/>
                  <a:gd name="connsiteY278" fmla="*/ 126163 h 143900"/>
                  <a:gd name="connsiteX279" fmla="*/ 139609 w 332715"/>
                  <a:gd name="connsiteY279" fmla="*/ 124447 h 143900"/>
                  <a:gd name="connsiteX280" fmla="*/ 139466 w 332715"/>
                  <a:gd name="connsiteY280" fmla="*/ 123159 h 143900"/>
                  <a:gd name="connsiteX281" fmla="*/ 140038 w 332715"/>
                  <a:gd name="connsiteY281" fmla="*/ 122158 h 143900"/>
                  <a:gd name="connsiteX282" fmla="*/ 140897 w 332715"/>
                  <a:gd name="connsiteY282" fmla="*/ 120442 h 143900"/>
                  <a:gd name="connsiteX283" fmla="*/ 142470 w 332715"/>
                  <a:gd name="connsiteY283" fmla="*/ 116866 h 143900"/>
                  <a:gd name="connsiteX284" fmla="*/ 144044 w 332715"/>
                  <a:gd name="connsiteY284" fmla="*/ 114577 h 143900"/>
                  <a:gd name="connsiteX285" fmla="*/ 144902 w 332715"/>
                  <a:gd name="connsiteY285" fmla="*/ 114005 h 143900"/>
                  <a:gd name="connsiteX286" fmla="*/ 146904 w 332715"/>
                  <a:gd name="connsiteY286" fmla="*/ 113433 h 143900"/>
                  <a:gd name="connsiteX287" fmla="*/ 151625 w 332715"/>
                  <a:gd name="connsiteY287" fmla="*/ 112860 h 143900"/>
                  <a:gd name="connsiteX288" fmla="*/ 156774 w 332715"/>
                  <a:gd name="connsiteY288" fmla="*/ 111287 h 143900"/>
                  <a:gd name="connsiteX289" fmla="*/ 162782 w 332715"/>
                  <a:gd name="connsiteY289" fmla="*/ 106423 h 143900"/>
                  <a:gd name="connsiteX290" fmla="*/ 164784 w 332715"/>
                  <a:gd name="connsiteY290" fmla="*/ 104993 h 143900"/>
                  <a:gd name="connsiteX291" fmla="*/ 167502 w 332715"/>
                  <a:gd name="connsiteY291" fmla="*/ 104278 h 143900"/>
                  <a:gd name="connsiteX292" fmla="*/ 169362 w 332715"/>
                  <a:gd name="connsiteY292" fmla="*/ 104278 h 143900"/>
                  <a:gd name="connsiteX293" fmla="*/ 169648 w 332715"/>
                  <a:gd name="connsiteY293" fmla="*/ 103706 h 143900"/>
                  <a:gd name="connsiteX294" fmla="*/ 168360 w 332715"/>
                  <a:gd name="connsiteY294" fmla="*/ 100702 h 143900"/>
                  <a:gd name="connsiteX295" fmla="*/ 168647 w 332715"/>
                  <a:gd name="connsiteY295" fmla="*/ 99557 h 143900"/>
                  <a:gd name="connsiteX296" fmla="*/ 169362 w 332715"/>
                  <a:gd name="connsiteY296" fmla="*/ 98699 h 143900"/>
                  <a:gd name="connsiteX297" fmla="*/ 170220 w 332715"/>
                  <a:gd name="connsiteY297" fmla="*/ 98270 h 143900"/>
                  <a:gd name="connsiteX298" fmla="*/ 174368 w 332715"/>
                  <a:gd name="connsiteY298" fmla="*/ 99844 h 143900"/>
                  <a:gd name="connsiteX299" fmla="*/ 177658 w 332715"/>
                  <a:gd name="connsiteY299" fmla="*/ 99700 h 143900"/>
                  <a:gd name="connsiteX300" fmla="*/ 181520 w 332715"/>
                  <a:gd name="connsiteY300" fmla="*/ 98699 h 143900"/>
                  <a:gd name="connsiteX301" fmla="*/ 189960 w 332715"/>
                  <a:gd name="connsiteY301" fmla="*/ 93406 h 143900"/>
                  <a:gd name="connsiteX302" fmla="*/ 190961 w 332715"/>
                  <a:gd name="connsiteY302" fmla="*/ 93550 h 143900"/>
                  <a:gd name="connsiteX303" fmla="*/ 191820 w 332715"/>
                  <a:gd name="connsiteY303" fmla="*/ 94265 h 143900"/>
                  <a:gd name="connsiteX304" fmla="*/ 192821 w 332715"/>
                  <a:gd name="connsiteY304" fmla="*/ 97412 h 143900"/>
                  <a:gd name="connsiteX305" fmla="*/ 193966 w 332715"/>
                  <a:gd name="connsiteY305" fmla="*/ 104135 h 143900"/>
                  <a:gd name="connsiteX306" fmla="*/ 194537 w 332715"/>
                  <a:gd name="connsiteY306" fmla="*/ 104993 h 143900"/>
                  <a:gd name="connsiteX307" fmla="*/ 200402 w 332715"/>
                  <a:gd name="connsiteY307" fmla="*/ 105136 h 143900"/>
                  <a:gd name="connsiteX308" fmla="*/ 204407 w 332715"/>
                  <a:gd name="connsiteY308" fmla="*/ 102704 h 143900"/>
                  <a:gd name="connsiteX309" fmla="*/ 206124 w 332715"/>
                  <a:gd name="connsiteY309" fmla="*/ 102132 h 143900"/>
                  <a:gd name="connsiteX310" fmla="*/ 208985 w 332715"/>
                  <a:gd name="connsiteY310" fmla="*/ 102561 h 143900"/>
                  <a:gd name="connsiteX311" fmla="*/ 210415 w 332715"/>
                  <a:gd name="connsiteY311" fmla="*/ 101417 h 143900"/>
                  <a:gd name="connsiteX312" fmla="*/ 211988 w 332715"/>
                  <a:gd name="connsiteY312" fmla="*/ 100559 h 143900"/>
                  <a:gd name="connsiteX313" fmla="*/ 213848 w 332715"/>
                  <a:gd name="connsiteY313" fmla="*/ 103420 h 143900"/>
                  <a:gd name="connsiteX314" fmla="*/ 216137 w 332715"/>
                  <a:gd name="connsiteY314" fmla="*/ 102132 h 143900"/>
                  <a:gd name="connsiteX315" fmla="*/ 218712 w 332715"/>
                  <a:gd name="connsiteY315" fmla="*/ 99987 h 143900"/>
                  <a:gd name="connsiteX316" fmla="*/ 219998 w 332715"/>
                  <a:gd name="connsiteY316" fmla="*/ 97841 h 143900"/>
                  <a:gd name="connsiteX317" fmla="*/ 221716 w 332715"/>
                  <a:gd name="connsiteY317" fmla="*/ 95409 h 143900"/>
                  <a:gd name="connsiteX318" fmla="*/ 223003 w 332715"/>
                  <a:gd name="connsiteY318" fmla="*/ 92405 h 143900"/>
                  <a:gd name="connsiteX319" fmla="*/ 223574 w 332715"/>
                  <a:gd name="connsiteY319" fmla="*/ 89545 h 143900"/>
                  <a:gd name="connsiteX320" fmla="*/ 224147 w 332715"/>
                  <a:gd name="connsiteY320" fmla="*/ 88257 h 143900"/>
                  <a:gd name="connsiteX321" fmla="*/ 225577 w 332715"/>
                  <a:gd name="connsiteY321" fmla="*/ 86827 h 143900"/>
                  <a:gd name="connsiteX322" fmla="*/ 229010 w 332715"/>
                  <a:gd name="connsiteY322" fmla="*/ 80962 h 143900"/>
                  <a:gd name="connsiteX323" fmla="*/ 231585 w 332715"/>
                  <a:gd name="connsiteY323" fmla="*/ 79532 h 143900"/>
                  <a:gd name="connsiteX324" fmla="*/ 234017 w 332715"/>
                  <a:gd name="connsiteY324" fmla="*/ 78959 h 143900"/>
                  <a:gd name="connsiteX325" fmla="*/ 239881 w 332715"/>
                  <a:gd name="connsiteY325" fmla="*/ 79961 h 143900"/>
                  <a:gd name="connsiteX326" fmla="*/ 243029 w 332715"/>
                  <a:gd name="connsiteY326" fmla="*/ 79818 h 143900"/>
                  <a:gd name="connsiteX327" fmla="*/ 252041 w 332715"/>
                  <a:gd name="connsiteY327" fmla="*/ 80533 h 143900"/>
                  <a:gd name="connsiteX328" fmla="*/ 256188 w 332715"/>
                  <a:gd name="connsiteY328" fmla="*/ 79388 h 143900"/>
                  <a:gd name="connsiteX329" fmla="*/ 259049 w 332715"/>
                  <a:gd name="connsiteY329" fmla="*/ 78244 h 143900"/>
                  <a:gd name="connsiteX330" fmla="*/ 263341 w 332715"/>
                  <a:gd name="connsiteY330" fmla="*/ 78387 h 143900"/>
                  <a:gd name="connsiteX331" fmla="*/ 268347 w 332715"/>
                  <a:gd name="connsiteY331" fmla="*/ 77529 h 143900"/>
                  <a:gd name="connsiteX332" fmla="*/ 275070 w 332715"/>
                  <a:gd name="connsiteY332" fmla="*/ 70091 h 143900"/>
                  <a:gd name="connsiteX333" fmla="*/ 275213 w 332715"/>
                  <a:gd name="connsiteY333" fmla="*/ 68517 h 143900"/>
                  <a:gd name="connsiteX334" fmla="*/ 275642 w 332715"/>
                  <a:gd name="connsiteY334" fmla="*/ 66801 h 143900"/>
                  <a:gd name="connsiteX335" fmla="*/ 278073 w 332715"/>
                  <a:gd name="connsiteY335" fmla="*/ 65084 h 143900"/>
                  <a:gd name="connsiteX336" fmla="*/ 281078 w 332715"/>
                  <a:gd name="connsiteY336" fmla="*/ 63511 h 143900"/>
                  <a:gd name="connsiteX337" fmla="*/ 287085 w 332715"/>
                  <a:gd name="connsiteY337" fmla="*/ 59935 h 143900"/>
                  <a:gd name="connsiteX338" fmla="*/ 299387 w 332715"/>
                  <a:gd name="connsiteY338" fmla="*/ 54213 h 143900"/>
                  <a:gd name="connsiteX339" fmla="*/ 303822 w 332715"/>
                  <a:gd name="connsiteY339" fmla="*/ 51924 h 143900"/>
                  <a:gd name="connsiteX340" fmla="*/ 305681 w 332715"/>
                  <a:gd name="connsiteY340" fmla="*/ 51924 h 143900"/>
                  <a:gd name="connsiteX341" fmla="*/ 310258 w 332715"/>
                  <a:gd name="connsiteY341" fmla="*/ 50494 h 143900"/>
                  <a:gd name="connsiteX342" fmla="*/ 318126 w 332715"/>
                  <a:gd name="connsiteY342" fmla="*/ 47633 h 143900"/>
                  <a:gd name="connsiteX343" fmla="*/ 320414 w 332715"/>
                  <a:gd name="connsiteY343" fmla="*/ 44200 h 143900"/>
                  <a:gd name="connsiteX344" fmla="*/ 322560 w 332715"/>
                  <a:gd name="connsiteY344" fmla="*/ 43485 h 143900"/>
                  <a:gd name="connsiteX345" fmla="*/ 331857 w 332715"/>
                  <a:gd name="connsiteY345" fmla="*/ 42913 h 143900"/>
                  <a:gd name="connsiteX346" fmla="*/ 332430 w 332715"/>
                  <a:gd name="connsiteY346" fmla="*/ 42484 h 143900"/>
                  <a:gd name="connsiteX347" fmla="*/ 332716 w 332715"/>
                  <a:gd name="connsiteY347" fmla="*/ 41911 h 143900"/>
                  <a:gd name="connsiteX348" fmla="*/ 331429 w 332715"/>
                  <a:gd name="connsiteY348" fmla="*/ 40624 h 143900"/>
                  <a:gd name="connsiteX349" fmla="*/ 41053 w 332715"/>
                  <a:gd name="connsiteY349" fmla="*/ 124590 h 143900"/>
                  <a:gd name="connsiteX350" fmla="*/ 39480 w 332715"/>
                  <a:gd name="connsiteY350" fmla="*/ 124447 h 143900"/>
                  <a:gd name="connsiteX351" fmla="*/ 38192 w 332715"/>
                  <a:gd name="connsiteY351" fmla="*/ 123159 h 143900"/>
                  <a:gd name="connsiteX352" fmla="*/ 37334 w 332715"/>
                  <a:gd name="connsiteY352" fmla="*/ 121872 h 143900"/>
                  <a:gd name="connsiteX353" fmla="*/ 37191 w 332715"/>
                  <a:gd name="connsiteY353" fmla="*/ 121157 h 143900"/>
                  <a:gd name="connsiteX354" fmla="*/ 37620 w 332715"/>
                  <a:gd name="connsiteY354" fmla="*/ 121157 h 143900"/>
                  <a:gd name="connsiteX355" fmla="*/ 39766 w 332715"/>
                  <a:gd name="connsiteY355" fmla="*/ 121729 h 143900"/>
                  <a:gd name="connsiteX356" fmla="*/ 42627 w 332715"/>
                  <a:gd name="connsiteY356" fmla="*/ 122158 h 143900"/>
                  <a:gd name="connsiteX357" fmla="*/ 43628 w 332715"/>
                  <a:gd name="connsiteY357" fmla="*/ 122444 h 143900"/>
                  <a:gd name="connsiteX358" fmla="*/ 43771 w 332715"/>
                  <a:gd name="connsiteY358" fmla="*/ 123159 h 143900"/>
                  <a:gd name="connsiteX359" fmla="*/ 41053 w 332715"/>
                  <a:gd name="connsiteY359" fmla="*/ 124590 h 143900"/>
                  <a:gd name="connsiteX360" fmla="*/ 59220 w 332715"/>
                  <a:gd name="connsiteY360" fmla="*/ 120298 h 143900"/>
                  <a:gd name="connsiteX361" fmla="*/ 58933 w 332715"/>
                  <a:gd name="connsiteY361" fmla="*/ 120871 h 143900"/>
                  <a:gd name="connsiteX362" fmla="*/ 57360 w 332715"/>
                  <a:gd name="connsiteY362" fmla="*/ 121157 h 143900"/>
                  <a:gd name="connsiteX363" fmla="*/ 54642 w 332715"/>
                  <a:gd name="connsiteY363" fmla="*/ 121157 h 143900"/>
                  <a:gd name="connsiteX364" fmla="*/ 53069 w 332715"/>
                  <a:gd name="connsiteY364" fmla="*/ 120728 h 143900"/>
                  <a:gd name="connsiteX365" fmla="*/ 54070 w 332715"/>
                  <a:gd name="connsiteY365" fmla="*/ 117867 h 143900"/>
                  <a:gd name="connsiteX366" fmla="*/ 54070 w 332715"/>
                  <a:gd name="connsiteY366" fmla="*/ 117295 h 143900"/>
                  <a:gd name="connsiteX367" fmla="*/ 53927 w 332715"/>
                  <a:gd name="connsiteY367" fmla="*/ 117152 h 143900"/>
                  <a:gd name="connsiteX368" fmla="*/ 53069 w 332715"/>
                  <a:gd name="connsiteY368" fmla="*/ 116722 h 143900"/>
                  <a:gd name="connsiteX369" fmla="*/ 51924 w 332715"/>
                  <a:gd name="connsiteY369" fmla="*/ 115578 h 143900"/>
                  <a:gd name="connsiteX370" fmla="*/ 51495 w 332715"/>
                  <a:gd name="connsiteY370" fmla="*/ 113862 h 143900"/>
                  <a:gd name="connsiteX371" fmla="*/ 51924 w 332715"/>
                  <a:gd name="connsiteY371" fmla="*/ 112288 h 143900"/>
                  <a:gd name="connsiteX372" fmla="*/ 52783 w 332715"/>
                  <a:gd name="connsiteY372" fmla="*/ 111573 h 143900"/>
                  <a:gd name="connsiteX373" fmla="*/ 53355 w 332715"/>
                  <a:gd name="connsiteY373" fmla="*/ 111716 h 143900"/>
                  <a:gd name="connsiteX374" fmla="*/ 55071 w 332715"/>
                  <a:gd name="connsiteY374" fmla="*/ 114148 h 143900"/>
                  <a:gd name="connsiteX375" fmla="*/ 56645 w 332715"/>
                  <a:gd name="connsiteY375" fmla="*/ 114863 h 143900"/>
                  <a:gd name="connsiteX376" fmla="*/ 59649 w 332715"/>
                  <a:gd name="connsiteY376" fmla="*/ 115292 h 143900"/>
                  <a:gd name="connsiteX377" fmla="*/ 58218 w 332715"/>
                  <a:gd name="connsiteY377" fmla="*/ 117724 h 143900"/>
                  <a:gd name="connsiteX378" fmla="*/ 59220 w 332715"/>
                  <a:gd name="connsiteY378" fmla="*/ 120298 h 143900"/>
                  <a:gd name="connsiteX379" fmla="*/ 76241 w 332715"/>
                  <a:gd name="connsiteY379" fmla="*/ 118725 h 143900"/>
                  <a:gd name="connsiteX380" fmla="*/ 75383 w 332715"/>
                  <a:gd name="connsiteY380" fmla="*/ 120298 h 143900"/>
                  <a:gd name="connsiteX381" fmla="*/ 73953 w 332715"/>
                  <a:gd name="connsiteY381" fmla="*/ 119869 h 143900"/>
                  <a:gd name="connsiteX382" fmla="*/ 72808 w 332715"/>
                  <a:gd name="connsiteY382" fmla="*/ 118868 h 143900"/>
                  <a:gd name="connsiteX383" fmla="*/ 73237 w 332715"/>
                  <a:gd name="connsiteY383" fmla="*/ 118010 h 143900"/>
                  <a:gd name="connsiteX384" fmla="*/ 74954 w 332715"/>
                  <a:gd name="connsiteY384" fmla="*/ 117581 h 143900"/>
                  <a:gd name="connsiteX385" fmla="*/ 75812 w 332715"/>
                  <a:gd name="connsiteY385" fmla="*/ 117152 h 143900"/>
                  <a:gd name="connsiteX386" fmla="*/ 76528 w 332715"/>
                  <a:gd name="connsiteY386" fmla="*/ 117009 h 143900"/>
                  <a:gd name="connsiteX387" fmla="*/ 76241 w 332715"/>
                  <a:gd name="connsiteY387" fmla="*/ 118725 h 14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332715" h="143900">
                    <a:moveTo>
                      <a:pt x="331429" y="40624"/>
                    </a:moveTo>
                    <a:lnTo>
                      <a:pt x="330856" y="38478"/>
                    </a:lnTo>
                    <a:lnTo>
                      <a:pt x="326708" y="34330"/>
                    </a:lnTo>
                    <a:lnTo>
                      <a:pt x="322131" y="30325"/>
                    </a:lnTo>
                    <a:lnTo>
                      <a:pt x="318555" y="29467"/>
                    </a:lnTo>
                    <a:lnTo>
                      <a:pt x="312404" y="28752"/>
                    </a:lnTo>
                    <a:lnTo>
                      <a:pt x="309114" y="28752"/>
                    </a:lnTo>
                    <a:lnTo>
                      <a:pt x="307255" y="27750"/>
                    </a:lnTo>
                    <a:lnTo>
                      <a:pt x="305395" y="25461"/>
                    </a:lnTo>
                    <a:lnTo>
                      <a:pt x="303249" y="23316"/>
                    </a:lnTo>
                    <a:lnTo>
                      <a:pt x="300389" y="21027"/>
                    </a:lnTo>
                    <a:lnTo>
                      <a:pt x="299244" y="17594"/>
                    </a:lnTo>
                    <a:lnTo>
                      <a:pt x="298100" y="17022"/>
                    </a:lnTo>
                    <a:lnTo>
                      <a:pt x="296097" y="17451"/>
                    </a:lnTo>
                    <a:lnTo>
                      <a:pt x="292664" y="17308"/>
                    </a:lnTo>
                    <a:lnTo>
                      <a:pt x="290804" y="17022"/>
                    </a:lnTo>
                    <a:lnTo>
                      <a:pt x="287943" y="16450"/>
                    </a:lnTo>
                    <a:lnTo>
                      <a:pt x="283509" y="15019"/>
                    </a:lnTo>
                    <a:lnTo>
                      <a:pt x="279933" y="13732"/>
                    </a:lnTo>
                    <a:lnTo>
                      <a:pt x="275499" y="13446"/>
                    </a:lnTo>
                    <a:lnTo>
                      <a:pt x="272924" y="13732"/>
                    </a:lnTo>
                    <a:lnTo>
                      <a:pt x="264914" y="14018"/>
                    </a:lnTo>
                    <a:lnTo>
                      <a:pt x="258191" y="12588"/>
                    </a:lnTo>
                    <a:lnTo>
                      <a:pt x="252756" y="12302"/>
                    </a:lnTo>
                    <a:lnTo>
                      <a:pt x="249465" y="12445"/>
                    </a:lnTo>
                    <a:lnTo>
                      <a:pt x="247892" y="12302"/>
                    </a:lnTo>
                    <a:lnTo>
                      <a:pt x="245174" y="12302"/>
                    </a:lnTo>
                    <a:lnTo>
                      <a:pt x="241169" y="12016"/>
                    </a:lnTo>
                    <a:lnTo>
                      <a:pt x="235590" y="10013"/>
                    </a:lnTo>
                    <a:lnTo>
                      <a:pt x="233444" y="9870"/>
                    </a:lnTo>
                    <a:lnTo>
                      <a:pt x="232158" y="10013"/>
                    </a:lnTo>
                    <a:lnTo>
                      <a:pt x="223146" y="11587"/>
                    </a:lnTo>
                    <a:lnTo>
                      <a:pt x="218998" y="12016"/>
                    </a:lnTo>
                    <a:lnTo>
                      <a:pt x="210272" y="11873"/>
                    </a:lnTo>
                    <a:lnTo>
                      <a:pt x="201689" y="11730"/>
                    </a:lnTo>
                    <a:lnTo>
                      <a:pt x="198972" y="11443"/>
                    </a:lnTo>
                    <a:lnTo>
                      <a:pt x="197398" y="11587"/>
                    </a:lnTo>
                    <a:lnTo>
                      <a:pt x="194108" y="15306"/>
                    </a:lnTo>
                    <a:lnTo>
                      <a:pt x="192678" y="15735"/>
                    </a:lnTo>
                    <a:lnTo>
                      <a:pt x="184524" y="14877"/>
                    </a:lnTo>
                    <a:lnTo>
                      <a:pt x="174941" y="12445"/>
                    </a:lnTo>
                    <a:lnTo>
                      <a:pt x="167932" y="9727"/>
                    </a:lnTo>
                    <a:lnTo>
                      <a:pt x="162067" y="6866"/>
                    </a:lnTo>
                    <a:lnTo>
                      <a:pt x="154199" y="2289"/>
                    </a:lnTo>
                    <a:lnTo>
                      <a:pt x="149479" y="0"/>
                    </a:lnTo>
                    <a:lnTo>
                      <a:pt x="148764" y="1288"/>
                    </a:lnTo>
                    <a:lnTo>
                      <a:pt x="147476" y="1717"/>
                    </a:lnTo>
                    <a:lnTo>
                      <a:pt x="145617" y="1860"/>
                    </a:lnTo>
                    <a:lnTo>
                      <a:pt x="141469" y="1573"/>
                    </a:lnTo>
                    <a:lnTo>
                      <a:pt x="139609" y="3862"/>
                    </a:lnTo>
                    <a:lnTo>
                      <a:pt x="134603" y="5436"/>
                    </a:lnTo>
                    <a:lnTo>
                      <a:pt x="131313" y="6866"/>
                    </a:lnTo>
                    <a:lnTo>
                      <a:pt x="129596" y="8583"/>
                    </a:lnTo>
                    <a:lnTo>
                      <a:pt x="126449" y="19454"/>
                    </a:lnTo>
                    <a:lnTo>
                      <a:pt x="125591" y="23459"/>
                    </a:lnTo>
                    <a:lnTo>
                      <a:pt x="127736" y="30182"/>
                    </a:lnTo>
                    <a:lnTo>
                      <a:pt x="125305" y="29753"/>
                    </a:lnTo>
                    <a:lnTo>
                      <a:pt x="122444" y="28036"/>
                    </a:lnTo>
                    <a:lnTo>
                      <a:pt x="121443" y="26749"/>
                    </a:lnTo>
                    <a:lnTo>
                      <a:pt x="118725" y="25891"/>
                    </a:lnTo>
                    <a:lnTo>
                      <a:pt x="108569" y="24603"/>
                    </a:lnTo>
                    <a:lnTo>
                      <a:pt x="106709" y="23030"/>
                    </a:lnTo>
                    <a:lnTo>
                      <a:pt x="105565" y="21742"/>
                    </a:lnTo>
                    <a:lnTo>
                      <a:pt x="102990" y="20884"/>
                    </a:lnTo>
                    <a:lnTo>
                      <a:pt x="99271" y="20312"/>
                    </a:lnTo>
                    <a:lnTo>
                      <a:pt x="91261" y="17451"/>
                    </a:lnTo>
                    <a:lnTo>
                      <a:pt x="87828" y="17308"/>
                    </a:lnTo>
                    <a:lnTo>
                      <a:pt x="77386" y="15019"/>
                    </a:lnTo>
                    <a:lnTo>
                      <a:pt x="75669" y="15019"/>
                    </a:lnTo>
                    <a:lnTo>
                      <a:pt x="74954" y="15163"/>
                    </a:lnTo>
                    <a:lnTo>
                      <a:pt x="70949" y="16593"/>
                    </a:lnTo>
                    <a:lnTo>
                      <a:pt x="68374" y="17022"/>
                    </a:lnTo>
                    <a:lnTo>
                      <a:pt x="65656" y="16450"/>
                    </a:lnTo>
                    <a:lnTo>
                      <a:pt x="60650" y="18309"/>
                    </a:lnTo>
                    <a:lnTo>
                      <a:pt x="57932" y="20741"/>
                    </a:lnTo>
                    <a:lnTo>
                      <a:pt x="55644" y="23745"/>
                    </a:lnTo>
                    <a:lnTo>
                      <a:pt x="53498" y="25605"/>
                    </a:lnTo>
                    <a:lnTo>
                      <a:pt x="52926" y="28322"/>
                    </a:lnTo>
                    <a:lnTo>
                      <a:pt x="51495" y="29753"/>
                    </a:lnTo>
                    <a:lnTo>
                      <a:pt x="49636" y="32614"/>
                    </a:lnTo>
                    <a:lnTo>
                      <a:pt x="49636" y="34330"/>
                    </a:lnTo>
                    <a:lnTo>
                      <a:pt x="51209" y="35904"/>
                    </a:lnTo>
                    <a:lnTo>
                      <a:pt x="52210" y="35188"/>
                    </a:lnTo>
                    <a:lnTo>
                      <a:pt x="53927" y="34473"/>
                    </a:lnTo>
                    <a:lnTo>
                      <a:pt x="56788" y="35761"/>
                    </a:lnTo>
                    <a:lnTo>
                      <a:pt x="59220" y="37334"/>
                    </a:lnTo>
                    <a:lnTo>
                      <a:pt x="59791" y="38049"/>
                    </a:lnTo>
                    <a:lnTo>
                      <a:pt x="59649" y="38907"/>
                    </a:lnTo>
                    <a:lnTo>
                      <a:pt x="53784" y="42054"/>
                    </a:lnTo>
                    <a:lnTo>
                      <a:pt x="50065" y="43485"/>
                    </a:lnTo>
                    <a:lnTo>
                      <a:pt x="48491" y="43771"/>
                    </a:lnTo>
                    <a:lnTo>
                      <a:pt x="48062" y="44200"/>
                    </a:lnTo>
                    <a:lnTo>
                      <a:pt x="46918" y="47776"/>
                    </a:lnTo>
                    <a:lnTo>
                      <a:pt x="44629" y="48348"/>
                    </a:lnTo>
                    <a:lnTo>
                      <a:pt x="41768" y="49350"/>
                    </a:lnTo>
                    <a:lnTo>
                      <a:pt x="39766" y="50923"/>
                    </a:lnTo>
                    <a:lnTo>
                      <a:pt x="36476" y="54785"/>
                    </a:lnTo>
                    <a:lnTo>
                      <a:pt x="28179" y="60364"/>
                    </a:lnTo>
                    <a:lnTo>
                      <a:pt x="28036" y="61508"/>
                    </a:lnTo>
                    <a:lnTo>
                      <a:pt x="28752" y="62366"/>
                    </a:lnTo>
                    <a:lnTo>
                      <a:pt x="31469" y="62939"/>
                    </a:lnTo>
                    <a:lnTo>
                      <a:pt x="35045" y="64655"/>
                    </a:lnTo>
                    <a:lnTo>
                      <a:pt x="36905" y="65942"/>
                    </a:lnTo>
                    <a:lnTo>
                      <a:pt x="42198" y="64226"/>
                    </a:lnTo>
                    <a:lnTo>
                      <a:pt x="43485" y="64655"/>
                    </a:lnTo>
                    <a:lnTo>
                      <a:pt x="44915" y="66372"/>
                    </a:lnTo>
                    <a:lnTo>
                      <a:pt x="46346" y="71378"/>
                    </a:lnTo>
                    <a:lnTo>
                      <a:pt x="48634" y="72665"/>
                    </a:lnTo>
                    <a:lnTo>
                      <a:pt x="51781" y="73667"/>
                    </a:lnTo>
                    <a:lnTo>
                      <a:pt x="53641" y="73953"/>
                    </a:lnTo>
                    <a:lnTo>
                      <a:pt x="56215" y="75240"/>
                    </a:lnTo>
                    <a:lnTo>
                      <a:pt x="59649" y="75669"/>
                    </a:lnTo>
                    <a:lnTo>
                      <a:pt x="61937" y="75240"/>
                    </a:lnTo>
                    <a:lnTo>
                      <a:pt x="64798" y="76241"/>
                    </a:lnTo>
                    <a:lnTo>
                      <a:pt x="65227" y="75812"/>
                    </a:lnTo>
                    <a:lnTo>
                      <a:pt x="65656" y="68374"/>
                    </a:lnTo>
                    <a:lnTo>
                      <a:pt x="68088" y="69662"/>
                    </a:lnTo>
                    <a:lnTo>
                      <a:pt x="69519" y="69662"/>
                    </a:lnTo>
                    <a:lnTo>
                      <a:pt x="70663" y="68803"/>
                    </a:lnTo>
                    <a:lnTo>
                      <a:pt x="71235" y="67516"/>
                    </a:lnTo>
                    <a:lnTo>
                      <a:pt x="71664" y="65084"/>
                    </a:lnTo>
                    <a:lnTo>
                      <a:pt x="71092" y="62653"/>
                    </a:lnTo>
                    <a:lnTo>
                      <a:pt x="72093" y="61508"/>
                    </a:lnTo>
                    <a:lnTo>
                      <a:pt x="72952" y="61222"/>
                    </a:lnTo>
                    <a:lnTo>
                      <a:pt x="73524" y="61508"/>
                    </a:lnTo>
                    <a:lnTo>
                      <a:pt x="73953" y="62080"/>
                    </a:lnTo>
                    <a:lnTo>
                      <a:pt x="74096" y="64369"/>
                    </a:lnTo>
                    <a:lnTo>
                      <a:pt x="75812" y="65370"/>
                    </a:lnTo>
                    <a:lnTo>
                      <a:pt x="76814" y="65942"/>
                    </a:lnTo>
                    <a:lnTo>
                      <a:pt x="77815" y="67802"/>
                    </a:lnTo>
                    <a:lnTo>
                      <a:pt x="78816" y="69518"/>
                    </a:lnTo>
                    <a:lnTo>
                      <a:pt x="79388" y="73667"/>
                    </a:lnTo>
                    <a:lnTo>
                      <a:pt x="81820" y="73953"/>
                    </a:lnTo>
                    <a:lnTo>
                      <a:pt x="84681" y="74811"/>
                    </a:lnTo>
                    <a:lnTo>
                      <a:pt x="86540" y="74096"/>
                    </a:lnTo>
                    <a:lnTo>
                      <a:pt x="87971" y="74525"/>
                    </a:lnTo>
                    <a:lnTo>
                      <a:pt x="88543" y="76528"/>
                    </a:lnTo>
                    <a:lnTo>
                      <a:pt x="88543" y="78387"/>
                    </a:lnTo>
                    <a:lnTo>
                      <a:pt x="88686" y="79818"/>
                    </a:lnTo>
                    <a:lnTo>
                      <a:pt x="89401" y="80247"/>
                    </a:lnTo>
                    <a:lnTo>
                      <a:pt x="91833" y="79388"/>
                    </a:lnTo>
                    <a:lnTo>
                      <a:pt x="93979" y="79245"/>
                    </a:lnTo>
                    <a:lnTo>
                      <a:pt x="95838" y="80104"/>
                    </a:lnTo>
                    <a:lnTo>
                      <a:pt x="98270" y="81391"/>
                    </a:lnTo>
                    <a:lnTo>
                      <a:pt x="101703" y="84824"/>
                    </a:lnTo>
                    <a:lnTo>
                      <a:pt x="102847" y="85253"/>
                    </a:lnTo>
                    <a:lnTo>
                      <a:pt x="107997" y="85539"/>
                    </a:lnTo>
                    <a:lnTo>
                      <a:pt x="109141" y="86254"/>
                    </a:lnTo>
                    <a:lnTo>
                      <a:pt x="111001" y="86254"/>
                    </a:lnTo>
                    <a:lnTo>
                      <a:pt x="113003" y="85682"/>
                    </a:lnTo>
                    <a:lnTo>
                      <a:pt x="117295" y="86827"/>
                    </a:lnTo>
                    <a:lnTo>
                      <a:pt x="117437" y="87399"/>
                    </a:lnTo>
                    <a:lnTo>
                      <a:pt x="116722" y="88257"/>
                    </a:lnTo>
                    <a:lnTo>
                      <a:pt x="106423" y="93121"/>
                    </a:lnTo>
                    <a:lnTo>
                      <a:pt x="105708" y="94551"/>
                    </a:lnTo>
                    <a:lnTo>
                      <a:pt x="103562" y="96410"/>
                    </a:lnTo>
                    <a:lnTo>
                      <a:pt x="101274" y="97555"/>
                    </a:lnTo>
                    <a:lnTo>
                      <a:pt x="100129" y="97555"/>
                    </a:lnTo>
                    <a:lnTo>
                      <a:pt x="95123" y="95695"/>
                    </a:lnTo>
                    <a:lnTo>
                      <a:pt x="94551" y="96124"/>
                    </a:lnTo>
                    <a:lnTo>
                      <a:pt x="94122" y="96840"/>
                    </a:lnTo>
                    <a:lnTo>
                      <a:pt x="94122" y="97698"/>
                    </a:lnTo>
                    <a:lnTo>
                      <a:pt x="95266" y="99700"/>
                    </a:lnTo>
                    <a:lnTo>
                      <a:pt x="94694" y="100988"/>
                    </a:lnTo>
                    <a:lnTo>
                      <a:pt x="93692" y="101846"/>
                    </a:lnTo>
                    <a:lnTo>
                      <a:pt x="90545" y="100988"/>
                    </a:lnTo>
                    <a:lnTo>
                      <a:pt x="89974" y="100416"/>
                    </a:lnTo>
                    <a:lnTo>
                      <a:pt x="89974" y="99844"/>
                    </a:lnTo>
                    <a:lnTo>
                      <a:pt x="88829" y="99844"/>
                    </a:lnTo>
                    <a:lnTo>
                      <a:pt x="86969" y="100416"/>
                    </a:lnTo>
                    <a:lnTo>
                      <a:pt x="83393" y="103849"/>
                    </a:lnTo>
                    <a:lnTo>
                      <a:pt x="82106" y="105708"/>
                    </a:lnTo>
                    <a:lnTo>
                      <a:pt x="81677" y="106852"/>
                    </a:lnTo>
                    <a:lnTo>
                      <a:pt x="80104" y="107425"/>
                    </a:lnTo>
                    <a:lnTo>
                      <a:pt x="78387" y="107711"/>
                    </a:lnTo>
                    <a:lnTo>
                      <a:pt x="76241" y="109284"/>
                    </a:lnTo>
                    <a:lnTo>
                      <a:pt x="73810" y="110572"/>
                    </a:lnTo>
                    <a:lnTo>
                      <a:pt x="73095" y="109570"/>
                    </a:lnTo>
                    <a:lnTo>
                      <a:pt x="72665" y="108569"/>
                    </a:lnTo>
                    <a:lnTo>
                      <a:pt x="72093" y="108283"/>
                    </a:lnTo>
                    <a:lnTo>
                      <a:pt x="70663" y="108569"/>
                    </a:lnTo>
                    <a:lnTo>
                      <a:pt x="68803" y="108569"/>
                    </a:lnTo>
                    <a:lnTo>
                      <a:pt x="66944" y="107425"/>
                    </a:lnTo>
                    <a:lnTo>
                      <a:pt x="64512" y="106280"/>
                    </a:lnTo>
                    <a:lnTo>
                      <a:pt x="62367" y="105851"/>
                    </a:lnTo>
                    <a:lnTo>
                      <a:pt x="56073" y="106423"/>
                    </a:lnTo>
                    <a:lnTo>
                      <a:pt x="52926" y="106996"/>
                    </a:lnTo>
                    <a:lnTo>
                      <a:pt x="51924" y="107568"/>
                    </a:lnTo>
                    <a:lnTo>
                      <a:pt x="52068" y="108283"/>
                    </a:lnTo>
                    <a:lnTo>
                      <a:pt x="51638" y="109427"/>
                    </a:lnTo>
                    <a:lnTo>
                      <a:pt x="45345" y="111430"/>
                    </a:lnTo>
                    <a:lnTo>
                      <a:pt x="42484" y="113146"/>
                    </a:lnTo>
                    <a:lnTo>
                      <a:pt x="41911" y="116150"/>
                    </a:lnTo>
                    <a:lnTo>
                      <a:pt x="41196" y="117009"/>
                    </a:lnTo>
                    <a:lnTo>
                      <a:pt x="39909" y="117724"/>
                    </a:lnTo>
                    <a:lnTo>
                      <a:pt x="38622" y="117867"/>
                    </a:lnTo>
                    <a:lnTo>
                      <a:pt x="36762" y="114291"/>
                    </a:lnTo>
                    <a:lnTo>
                      <a:pt x="34616" y="113575"/>
                    </a:lnTo>
                    <a:lnTo>
                      <a:pt x="31469" y="112288"/>
                    </a:lnTo>
                    <a:lnTo>
                      <a:pt x="25318" y="109856"/>
                    </a:lnTo>
                    <a:lnTo>
                      <a:pt x="22171" y="108855"/>
                    </a:lnTo>
                    <a:lnTo>
                      <a:pt x="16021" y="110429"/>
                    </a:lnTo>
                    <a:lnTo>
                      <a:pt x="8869" y="112574"/>
                    </a:lnTo>
                    <a:lnTo>
                      <a:pt x="7724" y="113862"/>
                    </a:lnTo>
                    <a:lnTo>
                      <a:pt x="7009" y="115292"/>
                    </a:lnTo>
                    <a:lnTo>
                      <a:pt x="7009" y="116293"/>
                    </a:lnTo>
                    <a:lnTo>
                      <a:pt x="7581" y="117724"/>
                    </a:lnTo>
                    <a:lnTo>
                      <a:pt x="7295" y="118868"/>
                    </a:lnTo>
                    <a:lnTo>
                      <a:pt x="6008" y="119154"/>
                    </a:lnTo>
                    <a:lnTo>
                      <a:pt x="4005" y="117867"/>
                    </a:lnTo>
                    <a:lnTo>
                      <a:pt x="2289" y="117152"/>
                    </a:lnTo>
                    <a:lnTo>
                      <a:pt x="1431" y="119011"/>
                    </a:lnTo>
                    <a:lnTo>
                      <a:pt x="429" y="122158"/>
                    </a:lnTo>
                    <a:lnTo>
                      <a:pt x="0" y="124447"/>
                    </a:lnTo>
                    <a:lnTo>
                      <a:pt x="1574" y="127880"/>
                    </a:lnTo>
                    <a:lnTo>
                      <a:pt x="2146" y="132886"/>
                    </a:lnTo>
                    <a:lnTo>
                      <a:pt x="5007" y="132600"/>
                    </a:lnTo>
                    <a:lnTo>
                      <a:pt x="7152" y="132600"/>
                    </a:lnTo>
                    <a:lnTo>
                      <a:pt x="11300" y="131170"/>
                    </a:lnTo>
                    <a:lnTo>
                      <a:pt x="13303" y="131170"/>
                    </a:lnTo>
                    <a:lnTo>
                      <a:pt x="16450" y="131742"/>
                    </a:lnTo>
                    <a:lnTo>
                      <a:pt x="22029" y="131885"/>
                    </a:lnTo>
                    <a:lnTo>
                      <a:pt x="26463" y="131599"/>
                    </a:lnTo>
                    <a:lnTo>
                      <a:pt x="27464" y="131742"/>
                    </a:lnTo>
                    <a:lnTo>
                      <a:pt x="28465" y="130740"/>
                    </a:lnTo>
                    <a:lnTo>
                      <a:pt x="29610" y="131027"/>
                    </a:lnTo>
                    <a:lnTo>
                      <a:pt x="30754" y="132171"/>
                    </a:lnTo>
                    <a:lnTo>
                      <a:pt x="35188" y="130740"/>
                    </a:lnTo>
                    <a:lnTo>
                      <a:pt x="38478" y="130598"/>
                    </a:lnTo>
                    <a:lnTo>
                      <a:pt x="40481" y="131027"/>
                    </a:lnTo>
                    <a:lnTo>
                      <a:pt x="41625" y="131456"/>
                    </a:lnTo>
                    <a:lnTo>
                      <a:pt x="43771" y="134746"/>
                    </a:lnTo>
                    <a:lnTo>
                      <a:pt x="45487" y="136748"/>
                    </a:lnTo>
                    <a:lnTo>
                      <a:pt x="47490" y="137463"/>
                    </a:lnTo>
                    <a:lnTo>
                      <a:pt x="53641" y="136891"/>
                    </a:lnTo>
                    <a:lnTo>
                      <a:pt x="55500" y="134031"/>
                    </a:lnTo>
                    <a:lnTo>
                      <a:pt x="57074" y="133315"/>
                    </a:lnTo>
                    <a:lnTo>
                      <a:pt x="59649" y="133029"/>
                    </a:lnTo>
                    <a:lnTo>
                      <a:pt x="61794" y="132457"/>
                    </a:lnTo>
                    <a:lnTo>
                      <a:pt x="63511" y="131313"/>
                    </a:lnTo>
                    <a:lnTo>
                      <a:pt x="65799" y="130311"/>
                    </a:lnTo>
                    <a:lnTo>
                      <a:pt x="67802" y="130168"/>
                    </a:lnTo>
                    <a:lnTo>
                      <a:pt x="68803" y="130884"/>
                    </a:lnTo>
                    <a:lnTo>
                      <a:pt x="69232" y="131885"/>
                    </a:lnTo>
                    <a:lnTo>
                      <a:pt x="68946" y="133172"/>
                    </a:lnTo>
                    <a:lnTo>
                      <a:pt x="68803" y="134460"/>
                    </a:lnTo>
                    <a:lnTo>
                      <a:pt x="70091" y="135318"/>
                    </a:lnTo>
                    <a:lnTo>
                      <a:pt x="73953" y="135461"/>
                    </a:lnTo>
                    <a:lnTo>
                      <a:pt x="75812" y="136319"/>
                    </a:lnTo>
                    <a:lnTo>
                      <a:pt x="75955" y="137893"/>
                    </a:lnTo>
                    <a:lnTo>
                      <a:pt x="75669" y="140467"/>
                    </a:lnTo>
                    <a:lnTo>
                      <a:pt x="77243" y="141469"/>
                    </a:lnTo>
                    <a:lnTo>
                      <a:pt x="78101" y="141612"/>
                    </a:lnTo>
                    <a:lnTo>
                      <a:pt x="83680" y="138894"/>
                    </a:lnTo>
                    <a:lnTo>
                      <a:pt x="85253" y="138894"/>
                    </a:lnTo>
                    <a:lnTo>
                      <a:pt x="86540" y="140324"/>
                    </a:lnTo>
                    <a:lnTo>
                      <a:pt x="88400" y="142041"/>
                    </a:lnTo>
                    <a:lnTo>
                      <a:pt x="90832" y="143901"/>
                    </a:lnTo>
                    <a:lnTo>
                      <a:pt x="91404" y="143614"/>
                    </a:lnTo>
                    <a:lnTo>
                      <a:pt x="92548" y="141612"/>
                    </a:lnTo>
                    <a:lnTo>
                      <a:pt x="94694" y="139323"/>
                    </a:lnTo>
                    <a:lnTo>
                      <a:pt x="98699" y="138608"/>
                    </a:lnTo>
                    <a:lnTo>
                      <a:pt x="100845" y="137893"/>
                    </a:lnTo>
                    <a:lnTo>
                      <a:pt x="103133" y="137607"/>
                    </a:lnTo>
                    <a:lnTo>
                      <a:pt x="110143" y="138465"/>
                    </a:lnTo>
                    <a:lnTo>
                      <a:pt x="112431" y="138608"/>
                    </a:lnTo>
                    <a:lnTo>
                      <a:pt x="117295" y="138465"/>
                    </a:lnTo>
                    <a:lnTo>
                      <a:pt x="121157" y="138036"/>
                    </a:lnTo>
                    <a:lnTo>
                      <a:pt x="124160" y="136748"/>
                    </a:lnTo>
                    <a:lnTo>
                      <a:pt x="125734" y="135747"/>
                    </a:lnTo>
                    <a:lnTo>
                      <a:pt x="128309" y="135175"/>
                    </a:lnTo>
                    <a:lnTo>
                      <a:pt x="131456" y="135318"/>
                    </a:lnTo>
                    <a:lnTo>
                      <a:pt x="133172" y="135604"/>
                    </a:lnTo>
                    <a:lnTo>
                      <a:pt x="135747" y="135175"/>
                    </a:lnTo>
                    <a:lnTo>
                      <a:pt x="139037" y="134174"/>
                    </a:lnTo>
                    <a:lnTo>
                      <a:pt x="140610" y="132600"/>
                    </a:lnTo>
                    <a:lnTo>
                      <a:pt x="141612" y="131027"/>
                    </a:lnTo>
                    <a:lnTo>
                      <a:pt x="141898" y="130025"/>
                    </a:lnTo>
                    <a:lnTo>
                      <a:pt x="140897" y="126163"/>
                    </a:lnTo>
                    <a:lnTo>
                      <a:pt x="139609" y="124447"/>
                    </a:lnTo>
                    <a:lnTo>
                      <a:pt x="139466" y="123159"/>
                    </a:lnTo>
                    <a:lnTo>
                      <a:pt x="140038" y="122158"/>
                    </a:lnTo>
                    <a:lnTo>
                      <a:pt x="140897" y="120442"/>
                    </a:lnTo>
                    <a:lnTo>
                      <a:pt x="142470" y="116866"/>
                    </a:lnTo>
                    <a:lnTo>
                      <a:pt x="144044" y="114577"/>
                    </a:lnTo>
                    <a:lnTo>
                      <a:pt x="144902" y="114005"/>
                    </a:lnTo>
                    <a:lnTo>
                      <a:pt x="146904" y="113433"/>
                    </a:lnTo>
                    <a:lnTo>
                      <a:pt x="151625" y="112860"/>
                    </a:lnTo>
                    <a:lnTo>
                      <a:pt x="156774" y="111287"/>
                    </a:lnTo>
                    <a:lnTo>
                      <a:pt x="162782" y="106423"/>
                    </a:lnTo>
                    <a:lnTo>
                      <a:pt x="164784" y="104993"/>
                    </a:lnTo>
                    <a:lnTo>
                      <a:pt x="167502" y="104278"/>
                    </a:lnTo>
                    <a:lnTo>
                      <a:pt x="169362" y="104278"/>
                    </a:lnTo>
                    <a:lnTo>
                      <a:pt x="169648" y="103706"/>
                    </a:lnTo>
                    <a:lnTo>
                      <a:pt x="168360" y="100702"/>
                    </a:lnTo>
                    <a:lnTo>
                      <a:pt x="168647" y="99557"/>
                    </a:lnTo>
                    <a:lnTo>
                      <a:pt x="169362" y="98699"/>
                    </a:lnTo>
                    <a:lnTo>
                      <a:pt x="170220" y="98270"/>
                    </a:lnTo>
                    <a:lnTo>
                      <a:pt x="174368" y="99844"/>
                    </a:lnTo>
                    <a:lnTo>
                      <a:pt x="177658" y="99700"/>
                    </a:lnTo>
                    <a:lnTo>
                      <a:pt x="181520" y="98699"/>
                    </a:lnTo>
                    <a:lnTo>
                      <a:pt x="189960" y="93406"/>
                    </a:lnTo>
                    <a:lnTo>
                      <a:pt x="190961" y="93550"/>
                    </a:lnTo>
                    <a:lnTo>
                      <a:pt x="191820" y="94265"/>
                    </a:lnTo>
                    <a:lnTo>
                      <a:pt x="192821" y="97412"/>
                    </a:lnTo>
                    <a:lnTo>
                      <a:pt x="193966" y="104135"/>
                    </a:lnTo>
                    <a:lnTo>
                      <a:pt x="194537" y="104993"/>
                    </a:lnTo>
                    <a:lnTo>
                      <a:pt x="200402" y="105136"/>
                    </a:lnTo>
                    <a:lnTo>
                      <a:pt x="204407" y="102704"/>
                    </a:lnTo>
                    <a:lnTo>
                      <a:pt x="206124" y="102132"/>
                    </a:lnTo>
                    <a:lnTo>
                      <a:pt x="208985" y="102561"/>
                    </a:lnTo>
                    <a:lnTo>
                      <a:pt x="210415" y="101417"/>
                    </a:lnTo>
                    <a:lnTo>
                      <a:pt x="211988" y="100559"/>
                    </a:lnTo>
                    <a:lnTo>
                      <a:pt x="213848" y="103420"/>
                    </a:lnTo>
                    <a:lnTo>
                      <a:pt x="216137" y="102132"/>
                    </a:lnTo>
                    <a:lnTo>
                      <a:pt x="218712" y="99987"/>
                    </a:lnTo>
                    <a:lnTo>
                      <a:pt x="219998" y="97841"/>
                    </a:lnTo>
                    <a:lnTo>
                      <a:pt x="221716" y="95409"/>
                    </a:lnTo>
                    <a:lnTo>
                      <a:pt x="223003" y="92405"/>
                    </a:lnTo>
                    <a:lnTo>
                      <a:pt x="223574" y="89545"/>
                    </a:lnTo>
                    <a:lnTo>
                      <a:pt x="224147" y="88257"/>
                    </a:lnTo>
                    <a:lnTo>
                      <a:pt x="225577" y="86827"/>
                    </a:lnTo>
                    <a:lnTo>
                      <a:pt x="229010" y="80962"/>
                    </a:lnTo>
                    <a:lnTo>
                      <a:pt x="231585" y="79532"/>
                    </a:lnTo>
                    <a:lnTo>
                      <a:pt x="234017" y="78959"/>
                    </a:lnTo>
                    <a:lnTo>
                      <a:pt x="239881" y="79961"/>
                    </a:lnTo>
                    <a:lnTo>
                      <a:pt x="243029" y="79818"/>
                    </a:lnTo>
                    <a:lnTo>
                      <a:pt x="252041" y="80533"/>
                    </a:lnTo>
                    <a:lnTo>
                      <a:pt x="256188" y="79388"/>
                    </a:lnTo>
                    <a:lnTo>
                      <a:pt x="259049" y="78244"/>
                    </a:lnTo>
                    <a:lnTo>
                      <a:pt x="263341" y="78387"/>
                    </a:lnTo>
                    <a:lnTo>
                      <a:pt x="268347" y="77529"/>
                    </a:lnTo>
                    <a:lnTo>
                      <a:pt x="275070" y="70091"/>
                    </a:lnTo>
                    <a:lnTo>
                      <a:pt x="275213" y="68517"/>
                    </a:lnTo>
                    <a:lnTo>
                      <a:pt x="275642" y="66801"/>
                    </a:lnTo>
                    <a:lnTo>
                      <a:pt x="278073" y="65084"/>
                    </a:lnTo>
                    <a:lnTo>
                      <a:pt x="281078" y="63511"/>
                    </a:lnTo>
                    <a:lnTo>
                      <a:pt x="287085" y="59935"/>
                    </a:lnTo>
                    <a:lnTo>
                      <a:pt x="299387" y="54213"/>
                    </a:lnTo>
                    <a:lnTo>
                      <a:pt x="303822" y="51924"/>
                    </a:lnTo>
                    <a:lnTo>
                      <a:pt x="305681" y="51924"/>
                    </a:lnTo>
                    <a:lnTo>
                      <a:pt x="310258" y="50494"/>
                    </a:lnTo>
                    <a:lnTo>
                      <a:pt x="318126" y="47633"/>
                    </a:lnTo>
                    <a:lnTo>
                      <a:pt x="320414" y="44200"/>
                    </a:lnTo>
                    <a:lnTo>
                      <a:pt x="322560" y="43485"/>
                    </a:lnTo>
                    <a:lnTo>
                      <a:pt x="331857" y="42913"/>
                    </a:lnTo>
                    <a:lnTo>
                      <a:pt x="332430" y="42484"/>
                    </a:lnTo>
                    <a:lnTo>
                      <a:pt x="332716" y="41911"/>
                    </a:lnTo>
                    <a:lnTo>
                      <a:pt x="331429" y="40624"/>
                    </a:lnTo>
                    <a:close/>
                    <a:moveTo>
                      <a:pt x="41053" y="124590"/>
                    </a:moveTo>
                    <a:lnTo>
                      <a:pt x="39480" y="124447"/>
                    </a:lnTo>
                    <a:lnTo>
                      <a:pt x="38192" y="123159"/>
                    </a:lnTo>
                    <a:lnTo>
                      <a:pt x="37334" y="121872"/>
                    </a:lnTo>
                    <a:lnTo>
                      <a:pt x="37191" y="121157"/>
                    </a:lnTo>
                    <a:lnTo>
                      <a:pt x="37620" y="121157"/>
                    </a:lnTo>
                    <a:lnTo>
                      <a:pt x="39766" y="121729"/>
                    </a:lnTo>
                    <a:lnTo>
                      <a:pt x="42627" y="122158"/>
                    </a:lnTo>
                    <a:lnTo>
                      <a:pt x="43628" y="122444"/>
                    </a:lnTo>
                    <a:lnTo>
                      <a:pt x="43771" y="123159"/>
                    </a:lnTo>
                    <a:lnTo>
                      <a:pt x="41053" y="124590"/>
                    </a:lnTo>
                    <a:close/>
                    <a:moveTo>
                      <a:pt x="59220" y="120298"/>
                    </a:moveTo>
                    <a:lnTo>
                      <a:pt x="58933" y="120871"/>
                    </a:lnTo>
                    <a:lnTo>
                      <a:pt x="57360" y="121157"/>
                    </a:lnTo>
                    <a:lnTo>
                      <a:pt x="54642" y="121157"/>
                    </a:lnTo>
                    <a:lnTo>
                      <a:pt x="53069" y="120728"/>
                    </a:lnTo>
                    <a:lnTo>
                      <a:pt x="54070" y="117867"/>
                    </a:lnTo>
                    <a:lnTo>
                      <a:pt x="54070" y="117295"/>
                    </a:lnTo>
                    <a:lnTo>
                      <a:pt x="53927" y="117152"/>
                    </a:lnTo>
                    <a:lnTo>
                      <a:pt x="53069" y="116722"/>
                    </a:lnTo>
                    <a:lnTo>
                      <a:pt x="51924" y="115578"/>
                    </a:lnTo>
                    <a:lnTo>
                      <a:pt x="51495" y="113862"/>
                    </a:lnTo>
                    <a:lnTo>
                      <a:pt x="51924" y="112288"/>
                    </a:lnTo>
                    <a:lnTo>
                      <a:pt x="52783" y="111573"/>
                    </a:lnTo>
                    <a:lnTo>
                      <a:pt x="53355" y="111716"/>
                    </a:lnTo>
                    <a:lnTo>
                      <a:pt x="55071" y="114148"/>
                    </a:lnTo>
                    <a:lnTo>
                      <a:pt x="56645" y="114863"/>
                    </a:lnTo>
                    <a:lnTo>
                      <a:pt x="59649" y="115292"/>
                    </a:lnTo>
                    <a:lnTo>
                      <a:pt x="58218" y="117724"/>
                    </a:lnTo>
                    <a:lnTo>
                      <a:pt x="59220" y="120298"/>
                    </a:lnTo>
                    <a:close/>
                    <a:moveTo>
                      <a:pt x="76241" y="118725"/>
                    </a:moveTo>
                    <a:lnTo>
                      <a:pt x="75383" y="120298"/>
                    </a:lnTo>
                    <a:lnTo>
                      <a:pt x="73953" y="119869"/>
                    </a:lnTo>
                    <a:lnTo>
                      <a:pt x="72808" y="118868"/>
                    </a:lnTo>
                    <a:lnTo>
                      <a:pt x="73237" y="118010"/>
                    </a:lnTo>
                    <a:lnTo>
                      <a:pt x="74954" y="117581"/>
                    </a:lnTo>
                    <a:lnTo>
                      <a:pt x="75812" y="117152"/>
                    </a:lnTo>
                    <a:lnTo>
                      <a:pt x="76528" y="117009"/>
                    </a:lnTo>
                    <a:lnTo>
                      <a:pt x="76241" y="11872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498" name="Freeform: Shape 497">
                <a:extLst>
                  <a:ext uri="{FF2B5EF4-FFF2-40B4-BE49-F238E27FC236}">
                    <a16:creationId xmlns:a16="http://schemas.microsoft.com/office/drawing/2014/main" id="{8B3C0953-5A6A-05B6-B78F-A78863509E81}"/>
                  </a:ext>
                  <a:ext uri="{C183D7F6-B498-43B3-948B-1728B52AA6E4}">
                    <adec:decorative xmlns:adec="http://schemas.microsoft.com/office/drawing/2017/decorative" val="1"/>
                  </a:ext>
                </a:extLst>
              </p:cNvPr>
              <p:cNvSpPr/>
              <p:nvPr/>
            </p:nvSpPr>
            <p:spPr>
              <a:xfrm>
                <a:off x="7021297" y="4386984"/>
                <a:ext cx="238737" cy="305252"/>
              </a:xfrm>
              <a:custGeom>
                <a:avLst/>
                <a:gdLst>
                  <a:gd name="connsiteX0" fmla="*/ 214563 w 238737"/>
                  <a:gd name="connsiteY0" fmla="*/ 226150 h 305252"/>
                  <a:gd name="connsiteX1" fmla="*/ 211273 w 238737"/>
                  <a:gd name="connsiteY1" fmla="*/ 228295 h 305252"/>
                  <a:gd name="connsiteX2" fmla="*/ 210701 w 238737"/>
                  <a:gd name="connsiteY2" fmla="*/ 230012 h 305252"/>
                  <a:gd name="connsiteX3" fmla="*/ 211845 w 238737"/>
                  <a:gd name="connsiteY3" fmla="*/ 229726 h 305252"/>
                  <a:gd name="connsiteX4" fmla="*/ 215565 w 238737"/>
                  <a:gd name="connsiteY4" fmla="*/ 228009 h 305252"/>
                  <a:gd name="connsiteX5" fmla="*/ 216136 w 238737"/>
                  <a:gd name="connsiteY5" fmla="*/ 227580 h 305252"/>
                  <a:gd name="connsiteX6" fmla="*/ 216280 w 238737"/>
                  <a:gd name="connsiteY6" fmla="*/ 227151 h 305252"/>
                  <a:gd name="connsiteX7" fmla="*/ 215994 w 238737"/>
                  <a:gd name="connsiteY7" fmla="*/ 226579 h 305252"/>
                  <a:gd name="connsiteX8" fmla="*/ 214563 w 238737"/>
                  <a:gd name="connsiteY8" fmla="*/ 226150 h 305252"/>
                  <a:gd name="connsiteX9" fmla="*/ 234303 w 238737"/>
                  <a:gd name="connsiteY9" fmla="*/ 45774 h 305252"/>
                  <a:gd name="connsiteX10" fmla="*/ 226579 w 238737"/>
                  <a:gd name="connsiteY10" fmla="*/ 46203 h 305252"/>
                  <a:gd name="connsiteX11" fmla="*/ 223289 w 238737"/>
                  <a:gd name="connsiteY11" fmla="*/ 46775 h 305252"/>
                  <a:gd name="connsiteX12" fmla="*/ 221715 w 238737"/>
                  <a:gd name="connsiteY12" fmla="*/ 46918 h 305252"/>
                  <a:gd name="connsiteX13" fmla="*/ 218711 w 238737"/>
                  <a:gd name="connsiteY13" fmla="*/ 46918 h 305252"/>
                  <a:gd name="connsiteX14" fmla="*/ 216280 w 238737"/>
                  <a:gd name="connsiteY14" fmla="*/ 46346 h 305252"/>
                  <a:gd name="connsiteX15" fmla="*/ 214706 w 238737"/>
                  <a:gd name="connsiteY15" fmla="*/ 45488 h 305252"/>
                  <a:gd name="connsiteX16" fmla="*/ 212704 w 238737"/>
                  <a:gd name="connsiteY16" fmla="*/ 43485 h 305252"/>
                  <a:gd name="connsiteX17" fmla="*/ 208269 w 238737"/>
                  <a:gd name="connsiteY17" fmla="*/ 39480 h 305252"/>
                  <a:gd name="connsiteX18" fmla="*/ 204979 w 238737"/>
                  <a:gd name="connsiteY18" fmla="*/ 37048 h 305252"/>
                  <a:gd name="connsiteX19" fmla="*/ 197827 w 238737"/>
                  <a:gd name="connsiteY19" fmla="*/ 39909 h 305252"/>
                  <a:gd name="connsiteX20" fmla="*/ 191390 w 238737"/>
                  <a:gd name="connsiteY20" fmla="*/ 42770 h 305252"/>
                  <a:gd name="connsiteX21" fmla="*/ 182236 w 238737"/>
                  <a:gd name="connsiteY21" fmla="*/ 46775 h 305252"/>
                  <a:gd name="connsiteX22" fmla="*/ 177086 w 238737"/>
                  <a:gd name="connsiteY22" fmla="*/ 49636 h 305252"/>
                  <a:gd name="connsiteX23" fmla="*/ 175513 w 238737"/>
                  <a:gd name="connsiteY23" fmla="*/ 52496 h 305252"/>
                  <a:gd name="connsiteX24" fmla="*/ 171507 w 238737"/>
                  <a:gd name="connsiteY24" fmla="*/ 57789 h 305252"/>
                  <a:gd name="connsiteX25" fmla="*/ 167931 w 238737"/>
                  <a:gd name="connsiteY25" fmla="*/ 61079 h 305252"/>
                  <a:gd name="connsiteX26" fmla="*/ 166644 w 238737"/>
                  <a:gd name="connsiteY26" fmla="*/ 61508 h 305252"/>
                  <a:gd name="connsiteX27" fmla="*/ 158490 w 238737"/>
                  <a:gd name="connsiteY27" fmla="*/ 60793 h 305252"/>
                  <a:gd name="connsiteX28" fmla="*/ 155487 w 238737"/>
                  <a:gd name="connsiteY28" fmla="*/ 60078 h 305252"/>
                  <a:gd name="connsiteX29" fmla="*/ 150623 w 238737"/>
                  <a:gd name="connsiteY29" fmla="*/ 59506 h 305252"/>
                  <a:gd name="connsiteX30" fmla="*/ 144186 w 238737"/>
                  <a:gd name="connsiteY30" fmla="*/ 58361 h 305252"/>
                  <a:gd name="connsiteX31" fmla="*/ 139752 w 238737"/>
                  <a:gd name="connsiteY31" fmla="*/ 57074 h 305252"/>
                  <a:gd name="connsiteX32" fmla="*/ 135032 w 238737"/>
                  <a:gd name="connsiteY32" fmla="*/ 56931 h 305252"/>
                  <a:gd name="connsiteX33" fmla="*/ 128166 w 238737"/>
                  <a:gd name="connsiteY33" fmla="*/ 56502 h 305252"/>
                  <a:gd name="connsiteX34" fmla="*/ 124017 w 238737"/>
                  <a:gd name="connsiteY34" fmla="*/ 55643 h 305252"/>
                  <a:gd name="connsiteX35" fmla="*/ 119726 w 238737"/>
                  <a:gd name="connsiteY35" fmla="*/ 52640 h 305252"/>
                  <a:gd name="connsiteX36" fmla="*/ 114291 w 238737"/>
                  <a:gd name="connsiteY36" fmla="*/ 49064 h 305252"/>
                  <a:gd name="connsiteX37" fmla="*/ 108569 w 238737"/>
                  <a:gd name="connsiteY37" fmla="*/ 45488 h 305252"/>
                  <a:gd name="connsiteX38" fmla="*/ 102704 w 238737"/>
                  <a:gd name="connsiteY38" fmla="*/ 41768 h 305252"/>
                  <a:gd name="connsiteX39" fmla="*/ 95838 w 238737"/>
                  <a:gd name="connsiteY39" fmla="*/ 37477 h 305252"/>
                  <a:gd name="connsiteX40" fmla="*/ 88257 w 238737"/>
                  <a:gd name="connsiteY40" fmla="*/ 32757 h 305252"/>
                  <a:gd name="connsiteX41" fmla="*/ 86540 w 238737"/>
                  <a:gd name="connsiteY41" fmla="*/ 32328 h 305252"/>
                  <a:gd name="connsiteX42" fmla="*/ 85825 w 238737"/>
                  <a:gd name="connsiteY42" fmla="*/ 32184 h 305252"/>
                  <a:gd name="connsiteX43" fmla="*/ 77672 w 238737"/>
                  <a:gd name="connsiteY43" fmla="*/ 32042 h 305252"/>
                  <a:gd name="connsiteX44" fmla="*/ 69232 w 238737"/>
                  <a:gd name="connsiteY44" fmla="*/ 31755 h 305252"/>
                  <a:gd name="connsiteX45" fmla="*/ 63511 w 238737"/>
                  <a:gd name="connsiteY45" fmla="*/ 31612 h 305252"/>
                  <a:gd name="connsiteX46" fmla="*/ 61651 w 238737"/>
                  <a:gd name="connsiteY46" fmla="*/ 31040 h 305252"/>
                  <a:gd name="connsiteX47" fmla="*/ 60364 w 238737"/>
                  <a:gd name="connsiteY47" fmla="*/ 29896 h 305252"/>
                  <a:gd name="connsiteX48" fmla="*/ 58647 w 238737"/>
                  <a:gd name="connsiteY48" fmla="*/ 26463 h 305252"/>
                  <a:gd name="connsiteX49" fmla="*/ 56359 w 238737"/>
                  <a:gd name="connsiteY49" fmla="*/ 24031 h 305252"/>
                  <a:gd name="connsiteX50" fmla="*/ 53927 w 238737"/>
                  <a:gd name="connsiteY50" fmla="*/ 20884 h 305252"/>
                  <a:gd name="connsiteX51" fmla="*/ 53784 w 238737"/>
                  <a:gd name="connsiteY51" fmla="*/ 16593 h 305252"/>
                  <a:gd name="connsiteX52" fmla="*/ 54499 w 238737"/>
                  <a:gd name="connsiteY52" fmla="*/ 11873 h 305252"/>
                  <a:gd name="connsiteX53" fmla="*/ 55071 w 238737"/>
                  <a:gd name="connsiteY53" fmla="*/ 10299 h 305252"/>
                  <a:gd name="connsiteX54" fmla="*/ 54642 w 238737"/>
                  <a:gd name="connsiteY54" fmla="*/ 8726 h 305252"/>
                  <a:gd name="connsiteX55" fmla="*/ 54785 w 238737"/>
                  <a:gd name="connsiteY55" fmla="*/ 6580 h 305252"/>
                  <a:gd name="connsiteX56" fmla="*/ 53354 w 238737"/>
                  <a:gd name="connsiteY56" fmla="*/ 4577 h 305252"/>
                  <a:gd name="connsiteX57" fmla="*/ 45058 w 238737"/>
                  <a:gd name="connsiteY57" fmla="*/ 2289 h 305252"/>
                  <a:gd name="connsiteX58" fmla="*/ 43771 w 238737"/>
                  <a:gd name="connsiteY58" fmla="*/ 2432 h 305252"/>
                  <a:gd name="connsiteX59" fmla="*/ 42340 w 238737"/>
                  <a:gd name="connsiteY59" fmla="*/ 3290 h 305252"/>
                  <a:gd name="connsiteX60" fmla="*/ 40767 w 238737"/>
                  <a:gd name="connsiteY60" fmla="*/ 3862 h 305252"/>
                  <a:gd name="connsiteX61" fmla="*/ 39623 w 238737"/>
                  <a:gd name="connsiteY61" fmla="*/ 3290 h 305252"/>
                  <a:gd name="connsiteX62" fmla="*/ 38907 w 238737"/>
                  <a:gd name="connsiteY62" fmla="*/ 2432 h 305252"/>
                  <a:gd name="connsiteX63" fmla="*/ 38907 w 238737"/>
                  <a:gd name="connsiteY63" fmla="*/ 1001 h 305252"/>
                  <a:gd name="connsiteX64" fmla="*/ 39050 w 238737"/>
                  <a:gd name="connsiteY64" fmla="*/ 0 h 305252"/>
                  <a:gd name="connsiteX65" fmla="*/ 33472 w 238737"/>
                  <a:gd name="connsiteY65" fmla="*/ 5436 h 305252"/>
                  <a:gd name="connsiteX66" fmla="*/ 27178 w 238737"/>
                  <a:gd name="connsiteY66" fmla="*/ 11587 h 305252"/>
                  <a:gd name="connsiteX67" fmla="*/ 20026 w 238737"/>
                  <a:gd name="connsiteY67" fmla="*/ 18596 h 305252"/>
                  <a:gd name="connsiteX68" fmla="*/ 12159 w 238737"/>
                  <a:gd name="connsiteY68" fmla="*/ 26320 h 305252"/>
                  <a:gd name="connsiteX69" fmla="*/ 6008 w 238737"/>
                  <a:gd name="connsiteY69" fmla="*/ 32328 h 305252"/>
                  <a:gd name="connsiteX70" fmla="*/ 0 w 238737"/>
                  <a:gd name="connsiteY70" fmla="*/ 38335 h 305252"/>
                  <a:gd name="connsiteX71" fmla="*/ 4720 w 238737"/>
                  <a:gd name="connsiteY71" fmla="*/ 48348 h 305252"/>
                  <a:gd name="connsiteX72" fmla="*/ 6294 w 238737"/>
                  <a:gd name="connsiteY72" fmla="*/ 48920 h 305252"/>
                  <a:gd name="connsiteX73" fmla="*/ 6008 w 238737"/>
                  <a:gd name="connsiteY73" fmla="*/ 49779 h 305252"/>
                  <a:gd name="connsiteX74" fmla="*/ 5578 w 238737"/>
                  <a:gd name="connsiteY74" fmla="*/ 50637 h 305252"/>
                  <a:gd name="connsiteX75" fmla="*/ 8725 w 238737"/>
                  <a:gd name="connsiteY75" fmla="*/ 53069 h 305252"/>
                  <a:gd name="connsiteX76" fmla="*/ 12588 w 238737"/>
                  <a:gd name="connsiteY76" fmla="*/ 54356 h 305252"/>
                  <a:gd name="connsiteX77" fmla="*/ 13875 w 238737"/>
                  <a:gd name="connsiteY77" fmla="*/ 55643 h 305252"/>
                  <a:gd name="connsiteX78" fmla="*/ 14018 w 238737"/>
                  <a:gd name="connsiteY78" fmla="*/ 56931 h 305252"/>
                  <a:gd name="connsiteX79" fmla="*/ 12731 w 238737"/>
                  <a:gd name="connsiteY79" fmla="*/ 62795 h 305252"/>
                  <a:gd name="connsiteX80" fmla="*/ 13017 w 238737"/>
                  <a:gd name="connsiteY80" fmla="*/ 64512 h 305252"/>
                  <a:gd name="connsiteX81" fmla="*/ 14304 w 238737"/>
                  <a:gd name="connsiteY81" fmla="*/ 70377 h 305252"/>
                  <a:gd name="connsiteX82" fmla="*/ 16593 w 238737"/>
                  <a:gd name="connsiteY82" fmla="*/ 71664 h 305252"/>
                  <a:gd name="connsiteX83" fmla="*/ 18595 w 238737"/>
                  <a:gd name="connsiteY83" fmla="*/ 77529 h 305252"/>
                  <a:gd name="connsiteX84" fmla="*/ 22600 w 238737"/>
                  <a:gd name="connsiteY84" fmla="*/ 79961 h 305252"/>
                  <a:gd name="connsiteX85" fmla="*/ 23173 w 238737"/>
                  <a:gd name="connsiteY85" fmla="*/ 80676 h 305252"/>
                  <a:gd name="connsiteX86" fmla="*/ 24174 w 238737"/>
                  <a:gd name="connsiteY86" fmla="*/ 83537 h 305252"/>
                  <a:gd name="connsiteX87" fmla="*/ 25461 w 238737"/>
                  <a:gd name="connsiteY87" fmla="*/ 86684 h 305252"/>
                  <a:gd name="connsiteX88" fmla="*/ 26463 w 238737"/>
                  <a:gd name="connsiteY88" fmla="*/ 87399 h 305252"/>
                  <a:gd name="connsiteX89" fmla="*/ 27035 w 238737"/>
                  <a:gd name="connsiteY89" fmla="*/ 87542 h 305252"/>
                  <a:gd name="connsiteX90" fmla="*/ 28179 w 238737"/>
                  <a:gd name="connsiteY90" fmla="*/ 90832 h 305252"/>
                  <a:gd name="connsiteX91" fmla="*/ 27464 w 238737"/>
                  <a:gd name="connsiteY91" fmla="*/ 92691 h 305252"/>
                  <a:gd name="connsiteX92" fmla="*/ 28465 w 238737"/>
                  <a:gd name="connsiteY92" fmla="*/ 98270 h 305252"/>
                  <a:gd name="connsiteX93" fmla="*/ 30039 w 238737"/>
                  <a:gd name="connsiteY93" fmla="*/ 103276 h 305252"/>
                  <a:gd name="connsiteX94" fmla="*/ 30468 w 238737"/>
                  <a:gd name="connsiteY94" fmla="*/ 109284 h 305252"/>
                  <a:gd name="connsiteX95" fmla="*/ 30468 w 238737"/>
                  <a:gd name="connsiteY95" fmla="*/ 111859 h 305252"/>
                  <a:gd name="connsiteX96" fmla="*/ 30468 w 238737"/>
                  <a:gd name="connsiteY96" fmla="*/ 113433 h 305252"/>
                  <a:gd name="connsiteX97" fmla="*/ 30182 w 238737"/>
                  <a:gd name="connsiteY97" fmla="*/ 115721 h 305252"/>
                  <a:gd name="connsiteX98" fmla="*/ 29467 w 238737"/>
                  <a:gd name="connsiteY98" fmla="*/ 117009 h 305252"/>
                  <a:gd name="connsiteX99" fmla="*/ 28179 w 238737"/>
                  <a:gd name="connsiteY99" fmla="*/ 118296 h 305252"/>
                  <a:gd name="connsiteX100" fmla="*/ 26749 w 238737"/>
                  <a:gd name="connsiteY100" fmla="*/ 120298 h 305252"/>
                  <a:gd name="connsiteX101" fmla="*/ 25461 w 238737"/>
                  <a:gd name="connsiteY101" fmla="*/ 122444 h 305252"/>
                  <a:gd name="connsiteX102" fmla="*/ 24746 w 238737"/>
                  <a:gd name="connsiteY102" fmla="*/ 123445 h 305252"/>
                  <a:gd name="connsiteX103" fmla="*/ 25318 w 238737"/>
                  <a:gd name="connsiteY103" fmla="*/ 126735 h 305252"/>
                  <a:gd name="connsiteX104" fmla="*/ 25175 w 238737"/>
                  <a:gd name="connsiteY104" fmla="*/ 127594 h 305252"/>
                  <a:gd name="connsiteX105" fmla="*/ 24889 w 238737"/>
                  <a:gd name="connsiteY105" fmla="*/ 128023 h 305252"/>
                  <a:gd name="connsiteX106" fmla="*/ 23030 w 238737"/>
                  <a:gd name="connsiteY106" fmla="*/ 128452 h 305252"/>
                  <a:gd name="connsiteX107" fmla="*/ 20741 w 238737"/>
                  <a:gd name="connsiteY107" fmla="*/ 129310 h 305252"/>
                  <a:gd name="connsiteX108" fmla="*/ 19311 w 238737"/>
                  <a:gd name="connsiteY108" fmla="*/ 130168 h 305252"/>
                  <a:gd name="connsiteX109" fmla="*/ 17308 w 238737"/>
                  <a:gd name="connsiteY109" fmla="*/ 131885 h 305252"/>
                  <a:gd name="connsiteX110" fmla="*/ 15735 w 238737"/>
                  <a:gd name="connsiteY110" fmla="*/ 133602 h 305252"/>
                  <a:gd name="connsiteX111" fmla="*/ 13589 w 238737"/>
                  <a:gd name="connsiteY111" fmla="*/ 138894 h 305252"/>
                  <a:gd name="connsiteX112" fmla="*/ 10013 w 238737"/>
                  <a:gd name="connsiteY112" fmla="*/ 143042 h 305252"/>
                  <a:gd name="connsiteX113" fmla="*/ 9441 w 238737"/>
                  <a:gd name="connsiteY113" fmla="*/ 144330 h 305252"/>
                  <a:gd name="connsiteX114" fmla="*/ 6008 w 238737"/>
                  <a:gd name="connsiteY114" fmla="*/ 146761 h 305252"/>
                  <a:gd name="connsiteX115" fmla="*/ 4577 w 238737"/>
                  <a:gd name="connsiteY115" fmla="*/ 149765 h 305252"/>
                  <a:gd name="connsiteX116" fmla="*/ 3576 w 238737"/>
                  <a:gd name="connsiteY116" fmla="*/ 153484 h 305252"/>
                  <a:gd name="connsiteX117" fmla="*/ 2289 w 238737"/>
                  <a:gd name="connsiteY117" fmla="*/ 156059 h 305252"/>
                  <a:gd name="connsiteX118" fmla="*/ 429 w 238737"/>
                  <a:gd name="connsiteY118" fmla="*/ 158491 h 305252"/>
                  <a:gd name="connsiteX119" fmla="*/ 429 w 238737"/>
                  <a:gd name="connsiteY119" fmla="*/ 158491 h 305252"/>
                  <a:gd name="connsiteX120" fmla="*/ 429 w 238737"/>
                  <a:gd name="connsiteY120" fmla="*/ 162210 h 305252"/>
                  <a:gd name="connsiteX121" fmla="*/ 715 w 238737"/>
                  <a:gd name="connsiteY121" fmla="*/ 164069 h 305252"/>
                  <a:gd name="connsiteX122" fmla="*/ 1287 w 238737"/>
                  <a:gd name="connsiteY122" fmla="*/ 165500 h 305252"/>
                  <a:gd name="connsiteX123" fmla="*/ 2002 w 238737"/>
                  <a:gd name="connsiteY123" fmla="*/ 166644 h 305252"/>
                  <a:gd name="connsiteX124" fmla="*/ 2861 w 238737"/>
                  <a:gd name="connsiteY124" fmla="*/ 167216 h 305252"/>
                  <a:gd name="connsiteX125" fmla="*/ 4577 w 238737"/>
                  <a:gd name="connsiteY125" fmla="*/ 167216 h 305252"/>
                  <a:gd name="connsiteX126" fmla="*/ 4863 w 238737"/>
                  <a:gd name="connsiteY126" fmla="*/ 167502 h 305252"/>
                  <a:gd name="connsiteX127" fmla="*/ 4291 w 238737"/>
                  <a:gd name="connsiteY127" fmla="*/ 168790 h 305252"/>
                  <a:gd name="connsiteX128" fmla="*/ 4577 w 238737"/>
                  <a:gd name="connsiteY128" fmla="*/ 169648 h 305252"/>
                  <a:gd name="connsiteX129" fmla="*/ 7867 w 238737"/>
                  <a:gd name="connsiteY129" fmla="*/ 172509 h 305252"/>
                  <a:gd name="connsiteX130" fmla="*/ 9584 w 238737"/>
                  <a:gd name="connsiteY130" fmla="*/ 175227 h 305252"/>
                  <a:gd name="connsiteX131" fmla="*/ 10299 w 238737"/>
                  <a:gd name="connsiteY131" fmla="*/ 175370 h 305252"/>
                  <a:gd name="connsiteX132" fmla="*/ 11014 w 238737"/>
                  <a:gd name="connsiteY132" fmla="*/ 174797 h 305252"/>
                  <a:gd name="connsiteX133" fmla="*/ 11586 w 238737"/>
                  <a:gd name="connsiteY133" fmla="*/ 174082 h 305252"/>
                  <a:gd name="connsiteX134" fmla="*/ 12159 w 238737"/>
                  <a:gd name="connsiteY134" fmla="*/ 171937 h 305252"/>
                  <a:gd name="connsiteX135" fmla="*/ 13589 w 238737"/>
                  <a:gd name="connsiteY135" fmla="*/ 170506 h 305252"/>
                  <a:gd name="connsiteX136" fmla="*/ 17165 w 238737"/>
                  <a:gd name="connsiteY136" fmla="*/ 168933 h 305252"/>
                  <a:gd name="connsiteX137" fmla="*/ 22600 w 238737"/>
                  <a:gd name="connsiteY137" fmla="*/ 167359 h 305252"/>
                  <a:gd name="connsiteX138" fmla="*/ 25461 w 238737"/>
                  <a:gd name="connsiteY138" fmla="*/ 172938 h 305252"/>
                  <a:gd name="connsiteX139" fmla="*/ 25032 w 238737"/>
                  <a:gd name="connsiteY139" fmla="*/ 173510 h 305252"/>
                  <a:gd name="connsiteX140" fmla="*/ 22171 w 238737"/>
                  <a:gd name="connsiteY140" fmla="*/ 174368 h 305252"/>
                  <a:gd name="connsiteX141" fmla="*/ 18309 w 238737"/>
                  <a:gd name="connsiteY141" fmla="*/ 174512 h 305252"/>
                  <a:gd name="connsiteX142" fmla="*/ 15306 w 238737"/>
                  <a:gd name="connsiteY142" fmla="*/ 175227 h 305252"/>
                  <a:gd name="connsiteX143" fmla="*/ 14733 w 238737"/>
                  <a:gd name="connsiteY143" fmla="*/ 175656 h 305252"/>
                  <a:gd name="connsiteX144" fmla="*/ 15306 w 238737"/>
                  <a:gd name="connsiteY144" fmla="*/ 178517 h 305252"/>
                  <a:gd name="connsiteX145" fmla="*/ 14733 w 238737"/>
                  <a:gd name="connsiteY145" fmla="*/ 179375 h 305252"/>
                  <a:gd name="connsiteX146" fmla="*/ 13732 w 238737"/>
                  <a:gd name="connsiteY146" fmla="*/ 179518 h 305252"/>
                  <a:gd name="connsiteX147" fmla="*/ 12301 w 238737"/>
                  <a:gd name="connsiteY147" fmla="*/ 178231 h 305252"/>
                  <a:gd name="connsiteX148" fmla="*/ 10871 w 238737"/>
                  <a:gd name="connsiteY148" fmla="*/ 178231 h 305252"/>
                  <a:gd name="connsiteX149" fmla="*/ 9298 w 238737"/>
                  <a:gd name="connsiteY149" fmla="*/ 177801 h 305252"/>
                  <a:gd name="connsiteX150" fmla="*/ 7581 w 238737"/>
                  <a:gd name="connsiteY150" fmla="*/ 177658 h 305252"/>
                  <a:gd name="connsiteX151" fmla="*/ 6294 w 238737"/>
                  <a:gd name="connsiteY151" fmla="*/ 178517 h 305252"/>
                  <a:gd name="connsiteX152" fmla="*/ 3433 w 238737"/>
                  <a:gd name="connsiteY152" fmla="*/ 181807 h 305252"/>
                  <a:gd name="connsiteX153" fmla="*/ 2861 w 238737"/>
                  <a:gd name="connsiteY153" fmla="*/ 183809 h 305252"/>
                  <a:gd name="connsiteX154" fmla="*/ 3147 w 238737"/>
                  <a:gd name="connsiteY154" fmla="*/ 186241 h 305252"/>
                  <a:gd name="connsiteX155" fmla="*/ 4291 w 238737"/>
                  <a:gd name="connsiteY155" fmla="*/ 188386 h 305252"/>
                  <a:gd name="connsiteX156" fmla="*/ 6008 w 238737"/>
                  <a:gd name="connsiteY156" fmla="*/ 190818 h 305252"/>
                  <a:gd name="connsiteX157" fmla="*/ 5436 w 238737"/>
                  <a:gd name="connsiteY157" fmla="*/ 192678 h 305252"/>
                  <a:gd name="connsiteX158" fmla="*/ 4720 w 238737"/>
                  <a:gd name="connsiteY158" fmla="*/ 193679 h 305252"/>
                  <a:gd name="connsiteX159" fmla="*/ 3147 w 238737"/>
                  <a:gd name="connsiteY159" fmla="*/ 194394 h 305252"/>
                  <a:gd name="connsiteX160" fmla="*/ 3004 w 238737"/>
                  <a:gd name="connsiteY160" fmla="*/ 195539 h 305252"/>
                  <a:gd name="connsiteX161" fmla="*/ 2718 w 238737"/>
                  <a:gd name="connsiteY161" fmla="*/ 195825 h 305252"/>
                  <a:gd name="connsiteX162" fmla="*/ 5007 w 238737"/>
                  <a:gd name="connsiteY162" fmla="*/ 197112 h 305252"/>
                  <a:gd name="connsiteX163" fmla="*/ 11443 w 238737"/>
                  <a:gd name="connsiteY163" fmla="*/ 200688 h 305252"/>
                  <a:gd name="connsiteX164" fmla="*/ 17880 w 238737"/>
                  <a:gd name="connsiteY164" fmla="*/ 204264 h 305252"/>
                  <a:gd name="connsiteX165" fmla="*/ 24317 w 238737"/>
                  <a:gd name="connsiteY165" fmla="*/ 207840 h 305252"/>
                  <a:gd name="connsiteX166" fmla="*/ 30754 w 238737"/>
                  <a:gd name="connsiteY166" fmla="*/ 211416 h 305252"/>
                  <a:gd name="connsiteX167" fmla="*/ 37191 w 238737"/>
                  <a:gd name="connsiteY167" fmla="*/ 214992 h 305252"/>
                  <a:gd name="connsiteX168" fmla="*/ 43628 w 238737"/>
                  <a:gd name="connsiteY168" fmla="*/ 218568 h 305252"/>
                  <a:gd name="connsiteX169" fmla="*/ 50065 w 238737"/>
                  <a:gd name="connsiteY169" fmla="*/ 222144 h 305252"/>
                  <a:gd name="connsiteX170" fmla="*/ 56501 w 238737"/>
                  <a:gd name="connsiteY170" fmla="*/ 225720 h 305252"/>
                  <a:gd name="connsiteX171" fmla="*/ 62938 w 238737"/>
                  <a:gd name="connsiteY171" fmla="*/ 229296 h 305252"/>
                  <a:gd name="connsiteX172" fmla="*/ 69376 w 238737"/>
                  <a:gd name="connsiteY172" fmla="*/ 232873 h 305252"/>
                  <a:gd name="connsiteX173" fmla="*/ 75812 w 238737"/>
                  <a:gd name="connsiteY173" fmla="*/ 236449 h 305252"/>
                  <a:gd name="connsiteX174" fmla="*/ 82249 w 238737"/>
                  <a:gd name="connsiteY174" fmla="*/ 240025 h 305252"/>
                  <a:gd name="connsiteX175" fmla="*/ 88686 w 238737"/>
                  <a:gd name="connsiteY175" fmla="*/ 243601 h 305252"/>
                  <a:gd name="connsiteX176" fmla="*/ 95123 w 238737"/>
                  <a:gd name="connsiteY176" fmla="*/ 247177 h 305252"/>
                  <a:gd name="connsiteX177" fmla="*/ 101560 w 238737"/>
                  <a:gd name="connsiteY177" fmla="*/ 250753 h 305252"/>
                  <a:gd name="connsiteX178" fmla="*/ 107997 w 238737"/>
                  <a:gd name="connsiteY178" fmla="*/ 254329 h 305252"/>
                  <a:gd name="connsiteX179" fmla="*/ 111000 w 238737"/>
                  <a:gd name="connsiteY179" fmla="*/ 256046 h 305252"/>
                  <a:gd name="connsiteX180" fmla="*/ 111429 w 238737"/>
                  <a:gd name="connsiteY180" fmla="*/ 256761 h 305252"/>
                  <a:gd name="connsiteX181" fmla="*/ 112002 w 238737"/>
                  <a:gd name="connsiteY181" fmla="*/ 260051 h 305252"/>
                  <a:gd name="connsiteX182" fmla="*/ 112288 w 238737"/>
                  <a:gd name="connsiteY182" fmla="*/ 262053 h 305252"/>
                  <a:gd name="connsiteX183" fmla="*/ 112145 w 238737"/>
                  <a:gd name="connsiteY183" fmla="*/ 263913 h 305252"/>
                  <a:gd name="connsiteX184" fmla="*/ 110429 w 238737"/>
                  <a:gd name="connsiteY184" fmla="*/ 266917 h 305252"/>
                  <a:gd name="connsiteX185" fmla="*/ 109856 w 238737"/>
                  <a:gd name="connsiteY185" fmla="*/ 268490 h 305252"/>
                  <a:gd name="connsiteX186" fmla="*/ 109856 w 238737"/>
                  <a:gd name="connsiteY186" fmla="*/ 269634 h 305252"/>
                  <a:gd name="connsiteX187" fmla="*/ 110285 w 238737"/>
                  <a:gd name="connsiteY187" fmla="*/ 270064 h 305252"/>
                  <a:gd name="connsiteX188" fmla="*/ 111716 w 238737"/>
                  <a:gd name="connsiteY188" fmla="*/ 270207 h 305252"/>
                  <a:gd name="connsiteX189" fmla="*/ 113003 w 238737"/>
                  <a:gd name="connsiteY189" fmla="*/ 270922 h 305252"/>
                  <a:gd name="connsiteX190" fmla="*/ 113432 w 238737"/>
                  <a:gd name="connsiteY190" fmla="*/ 271494 h 305252"/>
                  <a:gd name="connsiteX191" fmla="*/ 114434 w 238737"/>
                  <a:gd name="connsiteY191" fmla="*/ 273783 h 305252"/>
                  <a:gd name="connsiteX192" fmla="*/ 115578 w 238737"/>
                  <a:gd name="connsiteY192" fmla="*/ 274927 h 305252"/>
                  <a:gd name="connsiteX193" fmla="*/ 118296 w 238737"/>
                  <a:gd name="connsiteY193" fmla="*/ 276930 h 305252"/>
                  <a:gd name="connsiteX194" fmla="*/ 122873 w 238737"/>
                  <a:gd name="connsiteY194" fmla="*/ 280220 h 305252"/>
                  <a:gd name="connsiteX195" fmla="*/ 127451 w 238737"/>
                  <a:gd name="connsiteY195" fmla="*/ 283510 h 305252"/>
                  <a:gd name="connsiteX196" fmla="*/ 132028 w 238737"/>
                  <a:gd name="connsiteY196" fmla="*/ 286799 h 305252"/>
                  <a:gd name="connsiteX197" fmla="*/ 136605 w 238737"/>
                  <a:gd name="connsiteY197" fmla="*/ 290089 h 305252"/>
                  <a:gd name="connsiteX198" fmla="*/ 141182 w 238737"/>
                  <a:gd name="connsiteY198" fmla="*/ 293380 h 305252"/>
                  <a:gd name="connsiteX199" fmla="*/ 145760 w 238737"/>
                  <a:gd name="connsiteY199" fmla="*/ 296669 h 305252"/>
                  <a:gd name="connsiteX200" fmla="*/ 150337 w 238737"/>
                  <a:gd name="connsiteY200" fmla="*/ 299959 h 305252"/>
                  <a:gd name="connsiteX201" fmla="*/ 154914 w 238737"/>
                  <a:gd name="connsiteY201" fmla="*/ 303249 h 305252"/>
                  <a:gd name="connsiteX202" fmla="*/ 157203 w 238737"/>
                  <a:gd name="connsiteY202" fmla="*/ 304823 h 305252"/>
                  <a:gd name="connsiteX203" fmla="*/ 158205 w 238737"/>
                  <a:gd name="connsiteY203" fmla="*/ 305252 h 305252"/>
                  <a:gd name="connsiteX204" fmla="*/ 158348 w 238737"/>
                  <a:gd name="connsiteY204" fmla="*/ 304394 h 305252"/>
                  <a:gd name="connsiteX205" fmla="*/ 160207 w 238737"/>
                  <a:gd name="connsiteY205" fmla="*/ 302677 h 305252"/>
                  <a:gd name="connsiteX206" fmla="*/ 162925 w 238737"/>
                  <a:gd name="connsiteY206" fmla="*/ 303249 h 305252"/>
                  <a:gd name="connsiteX207" fmla="*/ 166358 w 238737"/>
                  <a:gd name="connsiteY207" fmla="*/ 298815 h 305252"/>
                  <a:gd name="connsiteX208" fmla="*/ 170792 w 238737"/>
                  <a:gd name="connsiteY208" fmla="*/ 289088 h 305252"/>
                  <a:gd name="connsiteX209" fmla="*/ 171364 w 238737"/>
                  <a:gd name="connsiteY209" fmla="*/ 288087 h 305252"/>
                  <a:gd name="connsiteX210" fmla="*/ 172222 w 238737"/>
                  <a:gd name="connsiteY210" fmla="*/ 286513 h 305252"/>
                  <a:gd name="connsiteX211" fmla="*/ 173510 w 238737"/>
                  <a:gd name="connsiteY211" fmla="*/ 284225 h 305252"/>
                  <a:gd name="connsiteX212" fmla="*/ 173939 w 238737"/>
                  <a:gd name="connsiteY212" fmla="*/ 283080 h 305252"/>
                  <a:gd name="connsiteX213" fmla="*/ 174368 w 238737"/>
                  <a:gd name="connsiteY213" fmla="*/ 281793 h 305252"/>
                  <a:gd name="connsiteX214" fmla="*/ 176085 w 238737"/>
                  <a:gd name="connsiteY214" fmla="*/ 277931 h 305252"/>
                  <a:gd name="connsiteX215" fmla="*/ 177372 w 238737"/>
                  <a:gd name="connsiteY215" fmla="*/ 271637 h 305252"/>
                  <a:gd name="connsiteX216" fmla="*/ 178374 w 238737"/>
                  <a:gd name="connsiteY216" fmla="*/ 270350 h 305252"/>
                  <a:gd name="connsiteX217" fmla="*/ 179661 w 238737"/>
                  <a:gd name="connsiteY217" fmla="*/ 267489 h 305252"/>
                  <a:gd name="connsiteX218" fmla="*/ 181377 w 238737"/>
                  <a:gd name="connsiteY218" fmla="*/ 264771 h 305252"/>
                  <a:gd name="connsiteX219" fmla="*/ 185097 w 238737"/>
                  <a:gd name="connsiteY219" fmla="*/ 261767 h 305252"/>
                  <a:gd name="connsiteX220" fmla="*/ 185526 w 238737"/>
                  <a:gd name="connsiteY220" fmla="*/ 259478 h 305252"/>
                  <a:gd name="connsiteX221" fmla="*/ 187528 w 238737"/>
                  <a:gd name="connsiteY221" fmla="*/ 254901 h 305252"/>
                  <a:gd name="connsiteX222" fmla="*/ 187099 w 238737"/>
                  <a:gd name="connsiteY222" fmla="*/ 248893 h 305252"/>
                  <a:gd name="connsiteX223" fmla="*/ 188386 w 238737"/>
                  <a:gd name="connsiteY223" fmla="*/ 245031 h 305252"/>
                  <a:gd name="connsiteX224" fmla="*/ 190103 w 238737"/>
                  <a:gd name="connsiteY224" fmla="*/ 243172 h 305252"/>
                  <a:gd name="connsiteX225" fmla="*/ 193965 w 238737"/>
                  <a:gd name="connsiteY225" fmla="*/ 241026 h 305252"/>
                  <a:gd name="connsiteX226" fmla="*/ 201260 w 238737"/>
                  <a:gd name="connsiteY226" fmla="*/ 240597 h 305252"/>
                  <a:gd name="connsiteX227" fmla="*/ 206410 w 238737"/>
                  <a:gd name="connsiteY227" fmla="*/ 236163 h 305252"/>
                  <a:gd name="connsiteX228" fmla="*/ 206553 w 238737"/>
                  <a:gd name="connsiteY228" fmla="*/ 234446 h 305252"/>
                  <a:gd name="connsiteX229" fmla="*/ 208842 w 238737"/>
                  <a:gd name="connsiteY229" fmla="*/ 232443 h 305252"/>
                  <a:gd name="connsiteX230" fmla="*/ 209557 w 238737"/>
                  <a:gd name="connsiteY230" fmla="*/ 230155 h 305252"/>
                  <a:gd name="connsiteX231" fmla="*/ 209127 w 238737"/>
                  <a:gd name="connsiteY231" fmla="*/ 228438 h 305252"/>
                  <a:gd name="connsiteX232" fmla="*/ 208698 w 238737"/>
                  <a:gd name="connsiteY232" fmla="*/ 225005 h 305252"/>
                  <a:gd name="connsiteX233" fmla="*/ 209557 w 238737"/>
                  <a:gd name="connsiteY233" fmla="*/ 225577 h 305252"/>
                  <a:gd name="connsiteX234" fmla="*/ 210558 w 238737"/>
                  <a:gd name="connsiteY234" fmla="*/ 226007 h 305252"/>
                  <a:gd name="connsiteX235" fmla="*/ 211130 w 238737"/>
                  <a:gd name="connsiteY235" fmla="*/ 224147 h 305252"/>
                  <a:gd name="connsiteX236" fmla="*/ 211845 w 238737"/>
                  <a:gd name="connsiteY236" fmla="*/ 222860 h 305252"/>
                  <a:gd name="connsiteX237" fmla="*/ 213705 w 238737"/>
                  <a:gd name="connsiteY237" fmla="*/ 223575 h 305252"/>
                  <a:gd name="connsiteX238" fmla="*/ 215135 w 238737"/>
                  <a:gd name="connsiteY238" fmla="*/ 223718 h 305252"/>
                  <a:gd name="connsiteX239" fmla="*/ 219999 w 238737"/>
                  <a:gd name="connsiteY239" fmla="*/ 222574 h 305252"/>
                  <a:gd name="connsiteX240" fmla="*/ 223575 w 238737"/>
                  <a:gd name="connsiteY240" fmla="*/ 220285 h 305252"/>
                  <a:gd name="connsiteX241" fmla="*/ 228009 w 238737"/>
                  <a:gd name="connsiteY241" fmla="*/ 215135 h 305252"/>
                  <a:gd name="connsiteX242" fmla="*/ 228152 w 238737"/>
                  <a:gd name="connsiteY242" fmla="*/ 212704 h 305252"/>
                  <a:gd name="connsiteX243" fmla="*/ 227723 w 238737"/>
                  <a:gd name="connsiteY243" fmla="*/ 211416 h 305252"/>
                  <a:gd name="connsiteX244" fmla="*/ 224862 w 238737"/>
                  <a:gd name="connsiteY244" fmla="*/ 207697 h 305252"/>
                  <a:gd name="connsiteX245" fmla="*/ 219570 w 238737"/>
                  <a:gd name="connsiteY245" fmla="*/ 200831 h 305252"/>
                  <a:gd name="connsiteX246" fmla="*/ 215565 w 238737"/>
                  <a:gd name="connsiteY246" fmla="*/ 195682 h 305252"/>
                  <a:gd name="connsiteX247" fmla="*/ 211416 w 238737"/>
                  <a:gd name="connsiteY247" fmla="*/ 190389 h 305252"/>
                  <a:gd name="connsiteX248" fmla="*/ 211416 w 238737"/>
                  <a:gd name="connsiteY248" fmla="*/ 186098 h 305252"/>
                  <a:gd name="connsiteX249" fmla="*/ 211416 w 238737"/>
                  <a:gd name="connsiteY249" fmla="*/ 173510 h 305252"/>
                  <a:gd name="connsiteX250" fmla="*/ 211273 w 238737"/>
                  <a:gd name="connsiteY250" fmla="*/ 148192 h 305252"/>
                  <a:gd name="connsiteX251" fmla="*/ 211130 w 238737"/>
                  <a:gd name="connsiteY251" fmla="*/ 122873 h 305252"/>
                  <a:gd name="connsiteX252" fmla="*/ 210987 w 238737"/>
                  <a:gd name="connsiteY252" fmla="*/ 97555 h 305252"/>
                  <a:gd name="connsiteX253" fmla="*/ 210987 w 238737"/>
                  <a:gd name="connsiteY253" fmla="*/ 84967 h 305252"/>
                  <a:gd name="connsiteX254" fmla="*/ 210987 w 238737"/>
                  <a:gd name="connsiteY254" fmla="*/ 79818 h 305252"/>
                  <a:gd name="connsiteX255" fmla="*/ 211416 w 238737"/>
                  <a:gd name="connsiteY255" fmla="*/ 78959 h 305252"/>
                  <a:gd name="connsiteX256" fmla="*/ 216136 w 238737"/>
                  <a:gd name="connsiteY256" fmla="*/ 74382 h 305252"/>
                  <a:gd name="connsiteX257" fmla="*/ 222430 w 238737"/>
                  <a:gd name="connsiteY257" fmla="*/ 68231 h 305252"/>
                  <a:gd name="connsiteX258" fmla="*/ 230584 w 238737"/>
                  <a:gd name="connsiteY258" fmla="*/ 56502 h 305252"/>
                  <a:gd name="connsiteX259" fmla="*/ 235018 w 238737"/>
                  <a:gd name="connsiteY259" fmla="*/ 50208 h 305252"/>
                  <a:gd name="connsiteX260" fmla="*/ 238737 w 238737"/>
                  <a:gd name="connsiteY260" fmla="*/ 44915 h 305252"/>
                  <a:gd name="connsiteX261" fmla="*/ 234303 w 238737"/>
                  <a:gd name="connsiteY261" fmla="*/ 45774 h 30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38737" h="305252">
                    <a:moveTo>
                      <a:pt x="214563" y="226150"/>
                    </a:moveTo>
                    <a:lnTo>
                      <a:pt x="211273" y="228295"/>
                    </a:lnTo>
                    <a:lnTo>
                      <a:pt x="210701" y="230012"/>
                    </a:lnTo>
                    <a:lnTo>
                      <a:pt x="211845" y="229726"/>
                    </a:lnTo>
                    <a:lnTo>
                      <a:pt x="215565" y="228009"/>
                    </a:lnTo>
                    <a:lnTo>
                      <a:pt x="216136" y="227580"/>
                    </a:lnTo>
                    <a:lnTo>
                      <a:pt x="216280" y="227151"/>
                    </a:lnTo>
                    <a:lnTo>
                      <a:pt x="215994" y="226579"/>
                    </a:lnTo>
                    <a:lnTo>
                      <a:pt x="214563" y="226150"/>
                    </a:lnTo>
                    <a:close/>
                    <a:moveTo>
                      <a:pt x="234303" y="45774"/>
                    </a:moveTo>
                    <a:lnTo>
                      <a:pt x="226579" y="46203"/>
                    </a:lnTo>
                    <a:lnTo>
                      <a:pt x="223289" y="46775"/>
                    </a:lnTo>
                    <a:lnTo>
                      <a:pt x="221715" y="46918"/>
                    </a:lnTo>
                    <a:lnTo>
                      <a:pt x="218711" y="46918"/>
                    </a:lnTo>
                    <a:lnTo>
                      <a:pt x="216280" y="46346"/>
                    </a:lnTo>
                    <a:lnTo>
                      <a:pt x="214706" y="45488"/>
                    </a:lnTo>
                    <a:lnTo>
                      <a:pt x="212704" y="43485"/>
                    </a:lnTo>
                    <a:lnTo>
                      <a:pt x="208269" y="39480"/>
                    </a:lnTo>
                    <a:lnTo>
                      <a:pt x="204979" y="37048"/>
                    </a:lnTo>
                    <a:lnTo>
                      <a:pt x="197827" y="39909"/>
                    </a:lnTo>
                    <a:lnTo>
                      <a:pt x="191390" y="42770"/>
                    </a:lnTo>
                    <a:lnTo>
                      <a:pt x="182236" y="46775"/>
                    </a:lnTo>
                    <a:lnTo>
                      <a:pt x="177086" y="49636"/>
                    </a:lnTo>
                    <a:lnTo>
                      <a:pt x="175513" y="52496"/>
                    </a:lnTo>
                    <a:lnTo>
                      <a:pt x="171507" y="57789"/>
                    </a:lnTo>
                    <a:lnTo>
                      <a:pt x="167931" y="61079"/>
                    </a:lnTo>
                    <a:lnTo>
                      <a:pt x="166644" y="61508"/>
                    </a:lnTo>
                    <a:lnTo>
                      <a:pt x="158490" y="60793"/>
                    </a:lnTo>
                    <a:lnTo>
                      <a:pt x="155487" y="60078"/>
                    </a:lnTo>
                    <a:lnTo>
                      <a:pt x="150623" y="59506"/>
                    </a:lnTo>
                    <a:lnTo>
                      <a:pt x="144186" y="58361"/>
                    </a:lnTo>
                    <a:lnTo>
                      <a:pt x="139752" y="57074"/>
                    </a:lnTo>
                    <a:lnTo>
                      <a:pt x="135032" y="56931"/>
                    </a:lnTo>
                    <a:lnTo>
                      <a:pt x="128166" y="56502"/>
                    </a:lnTo>
                    <a:lnTo>
                      <a:pt x="124017" y="55643"/>
                    </a:lnTo>
                    <a:lnTo>
                      <a:pt x="119726" y="52640"/>
                    </a:lnTo>
                    <a:lnTo>
                      <a:pt x="114291" y="49064"/>
                    </a:lnTo>
                    <a:lnTo>
                      <a:pt x="108569" y="45488"/>
                    </a:lnTo>
                    <a:lnTo>
                      <a:pt x="102704" y="41768"/>
                    </a:lnTo>
                    <a:lnTo>
                      <a:pt x="95838" y="37477"/>
                    </a:lnTo>
                    <a:lnTo>
                      <a:pt x="88257" y="32757"/>
                    </a:lnTo>
                    <a:lnTo>
                      <a:pt x="86540" y="32328"/>
                    </a:lnTo>
                    <a:lnTo>
                      <a:pt x="85825" y="32184"/>
                    </a:lnTo>
                    <a:lnTo>
                      <a:pt x="77672" y="32042"/>
                    </a:lnTo>
                    <a:lnTo>
                      <a:pt x="69232" y="31755"/>
                    </a:lnTo>
                    <a:lnTo>
                      <a:pt x="63511" y="31612"/>
                    </a:lnTo>
                    <a:lnTo>
                      <a:pt x="61651" y="31040"/>
                    </a:lnTo>
                    <a:lnTo>
                      <a:pt x="60364" y="29896"/>
                    </a:lnTo>
                    <a:lnTo>
                      <a:pt x="58647" y="26463"/>
                    </a:lnTo>
                    <a:lnTo>
                      <a:pt x="56359" y="24031"/>
                    </a:lnTo>
                    <a:lnTo>
                      <a:pt x="53927" y="20884"/>
                    </a:lnTo>
                    <a:lnTo>
                      <a:pt x="53784" y="16593"/>
                    </a:lnTo>
                    <a:lnTo>
                      <a:pt x="54499" y="11873"/>
                    </a:lnTo>
                    <a:lnTo>
                      <a:pt x="55071" y="10299"/>
                    </a:lnTo>
                    <a:lnTo>
                      <a:pt x="54642" y="8726"/>
                    </a:lnTo>
                    <a:lnTo>
                      <a:pt x="54785" y="6580"/>
                    </a:lnTo>
                    <a:lnTo>
                      <a:pt x="53354" y="4577"/>
                    </a:lnTo>
                    <a:lnTo>
                      <a:pt x="45058" y="2289"/>
                    </a:lnTo>
                    <a:lnTo>
                      <a:pt x="43771" y="2432"/>
                    </a:lnTo>
                    <a:lnTo>
                      <a:pt x="42340" y="3290"/>
                    </a:lnTo>
                    <a:lnTo>
                      <a:pt x="40767" y="3862"/>
                    </a:lnTo>
                    <a:lnTo>
                      <a:pt x="39623" y="3290"/>
                    </a:lnTo>
                    <a:lnTo>
                      <a:pt x="38907" y="2432"/>
                    </a:lnTo>
                    <a:lnTo>
                      <a:pt x="38907" y="1001"/>
                    </a:lnTo>
                    <a:lnTo>
                      <a:pt x="39050" y="0"/>
                    </a:lnTo>
                    <a:lnTo>
                      <a:pt x="33472" y="5436"/>
                    </a:lnTo>
                    <a:lnTo>
                      <a:pt x="27178" y="11587"/>
                    </a:lnTo>
                    <a:lnTo>
                      <a:pt x="20026" y="18596"/>
                    </a:lnTo>
                    <a:lnTo>
                      <a:pt x="12159" y="26320"/>
                    </a:lnTo>
                    <a:lnTo>
                      <a:pt x="6008" y="32328"/>
                    </a:lnTo>
                    <a:lnTo>
                      <a:pt x="0" y="38335"/>
                    </a:lnTo>
                    <a:lnTo>
                      <a:pt x="4720" y="48348"/>
                    </a:lnTo>
                    <a:lnTo>
                      <a:pt x="6294" y="48920"/>
                    </a:lnTo>
                    <a:lnTo>
                      <a:pt x="6008" y="49779"/>
                    </a:lnTo>
                    <a:lnTo>
                      <a:pt x="5578" y="50637"/>
                    </a:lnTo>
                    <a:lnTo>
                      <a:pt x="8725" y="53069"/>
                    </a:lnTo>
                    <a:lnTo>
                      <a:pt x="12588" y="54356"/>
                    </a:lnTo>
                    <a:lnTo>
                      <a:pt x="13875" y="55643"/>
                    </a:lnTo>
                    <a:lnTo>
                      <a:pt x="14018" y="56931"/>
                    </a:lnTo>
                    <a:lnTo>
                      <a:pt x="12731" y="62795"/>
                    </a:lnTo>
                    <a:lnTo>
                      <a:pt x="13017" y="64512"/>
                    </a:lnTo>
                    <a:lnTo>
                      <a:pt x="14304" y="70377"/>
                    </a:lnTo>
                    <a:lnTo>
                      <a:pt x="16593" y="71664"/>
                    </a:lnTo>
                    <a:lnTo>
                      <a:pt x="18595" y="77529"/>
                    </a:lnTo>
                    <a:lnTo>
                      <a:pt x="22600" y="79961"/>
                    </a:lnTo>
                    <a:lnTo>
                      <a:pt x="23173" y="80676"/>
                    </a:lnTo>
                    <a:lnTo>
                      <a:pt x="24174" y="83537"/>
                    </a:lnTo>
                    <a:lnTo>
                      <a:pt x="25461" y="86684"/>
                    </a:lnTo>
                    <a:lnTo>
                      <a:pt x="26463" y="87399"/>
                    </a:lnTo>
                    <a:lnTo>
                      <a:pt x="27035" y="87542"/>
                    </a:lnTo>
                    <a:lnTo>
                      <a:pt x="28179" y="90832"/>
                    </a:lnTo>
                    <a:lnTo>
                      <a:pt x="27464" y="92691"/>
                    </a:lnTo>
                    <a:lnTo>
                      <a:pt x="28465" y="98270"/>
                    </a:lnTo>
                    <a:lnTo>
                      <a:pt x="30039" y="103276"/>
                    </a:lnTo>
                    <a:lnTo>
                      <a:pt x="30468" y="109284"/>
                    </a:lnTo>
                    <a:lnTo>
                      <a:pt x="30468" y="111859"/>
                    </a:lnTo>
                    <a:lnTo>
                      <a:pt x="30468" y="113433"/>
                    </a:lnTo>
                    <a:lnTo>
                      <a:pt x="30182" y="115721"/>
                    </a:lnTo>
                    <a:lnTo>
                      <a:pt x="29467" y="117009"/>
                    </a:lnTo>
                    <a:lnTo>
                      <a:pt x="28179" y="118296"/>
                    </a:lnTo>
                    <a:lnTo>
                      <a:pt x="26749" y="120298"/>
                    </a:lnTo>
                    <a:lnTo>
                      <a:pt x="25461" y="122444"/>
                    </a:lnTo>
                    <a:lnTo>
                      <a:pt x="24746" y="123445"/>
                    </a:lnTo>
                    <a:lnTo>
                      <a:pt x="25318" y="126735"/>
                    </a:lnTo>
                    <a:lnTo>
                      <a:pt x="25175" y="127594"/>
                    </a:lnTo>
                    <a:lnTo>
                      <a:pt x="24889" y="128023"/>
                    </a:lnTo>
                    <a:lnTo>
                      <a:pt x="23030" y="128452"/>
                    </a:lnTo>
                    <a:lnTo>
                      <a:pt x="20741" y="129310"/>
                    </a:lnTo>
                    <a:lnTo>
                      <a:pt x="19311" y="130168"/>
                    </a:lnTo>
                    <a:lnTo>
                      <a:pt x="17308" y="131885"/>
                    </a:lnTo>
                    <a:lnTo>
                      <a:pt x="15735" y="133602"/>
                    </a:lnTo>
                    <a:lnTo>
                      <a:pt x="13589" y="138894"/>
                    </a:lnTo>
                    <a:lnTo>
                      <a:pt x="10013" y="143042"/>
                    </a:lnTo>
                    <a:lnTo>
                      <a:pt x="9441" y="144330"/>
                    </a:lnTo>
                    <a:lnTo>
                      <a:pt x="6008" y="146761"/>
                    </a:lnTo>
                    <a:lnTo>
                      <a:pt x="4577" y="149765"/>
                    </a:lnTo>
                    <a:lnTo>
                      <a:pt x="3576" y="153484"/>
                    </a:lnTo>
                    <a:lnTo>
                      <a:pt x="2289" y="156059"/>
                    </a:lnTo>
                    <a:lnTo>
                      <a:pt x="429" y="158491"/>
                    </a:lnTo>
                    <a:lnTo>
                      <a:pt x="429" y="158491"/>
                    </a:lnTo>
                    <a:lnTo>
                      <a:pt x="429" y="162210"/>
                    </a:lnTo>
                    <a:lnTo>
                      <a:pt x="715" y="164069"/>
                    </a:lnTo>
                    <a:lnTo>
                      <a:pt x="1287" y="165500"/>
                    </a:lnTo>
                    <a:lnTo>
                      <a:pt x="2002" y="166644"/>
                    </a:lnTo>
                    <a:lnTo>
                      <a:pt x="2861" y="167216"/>
                    </a:lnTo>
                    <a:lnTo>
                      <a:pt x="4577" y="167216"/>
                    </a:lnTo>
                    <a:lnTo>
                      <a:pt x="4863" y="167502"/>
                    </a:lnTo>
                    <a:lnTo>
                      <a:pt x="4291" y="168790"/>
                    </a:lnTo>
                    <a:lnTo>
                      <a:pt x="4577" y="169648"/>
                    </a:lnTo>
                    <a:lnTo>
                      <a:pt x="7867" y="172509"/>
                    </a:lnTo>
                    <a:lnTo>
                      <a:pt x="9584" y="175227"/>
                    </a:lnTo>
                    <a:lnTo>
                      <a:pt x="10299" y="175370"/>
                    </a:lnTo>
                    <a:lnTo>
                      <a:pt x="11014" y="174797"/>
                    </a:lnTo>
                    <a:lnTo>
                      <a:pt x="11586" y="174082"/>
                    </a:lnTo>
                    <a:lnTo>
                      <a:pt x="12159" y="171937"/>
                    </a:lnTo>
                    <a:lnTo>
                      <a:pt x="13589" y="170506"/>
                    </a:lnTo>
                    <a:lnTo>
                      <a:pt x="17165" y="168933"/>
                    </a:lnTo>
                    <a:lnTo>
                      <a:pt x="22600" y="167359"/>
                    </a:lnTo>
                    <a:lnTo>
                      <a:pt x="25461" y="172938"/>
                    </a:lnTo>
                    <a:lnTo>
                      <a:pt x="25032" y="173510"/>
                    </a:lnTo>
                    <a:lnTo>
                      <a:pt x="22171" y="174368"/>
                    </a:lnTo>
                    <a:lnTo>
                      <a:pt x="18309" y="174512"/>
                    </a:lnTo>
                    <a:lnTo>
                      <a:pt x="15306" y="175227"/>
                    </a:lnTo>
                    <a:lnTo>
                      <a:pt x="14733" y="175656"/>
                    </a:lnTo>
                    <a:lnTo>
                      <a:pt x="15306" y="178517"/>
                    </a:lnTo>
                    <a:lnTo>
                      <a:pt x="14733" y="179375"/>
                    </a:lnTo>
                    <a:lnTo>
                      <a:pt x="13732" y="179518"/>
                    </a:lnTo>
                    <a:lnTo>
                      <a:pt x="12301" y="178231"/>
                    </a:lnTo>
                    <a:lnTo>
                      <a:pt x="10871" y="178231"/>
                    </a:lnTo>
                    <a:lnTo>
                      <a:pt x="9298" y="177801"/>
                    </a:lnTo>
                    <a:lnTo>
                      <a:pt x="7581" y="177658"/>
                    </a:lnTo>
                    <a:lnTo>
                      <a:pt x="6294" y="178517"/>
                    </a:lnTo>
                    <a:lnTo>
                      <a:pt x="3433" y="181807"/>
                    </a:lnTo>
                    <a:lnTo>
                      <a:pt x="2861" y="183809"/>
                    </a:lnTo>
                    <a:lnTo>
                      <a:pt x="3147" y="186241"/>
                    </a:lnTo>
                    <a:lnTo>
                      <a:pt x="4291" y="188386"/>
                    </a:lnTo>
                    <a:lnTo>
                      <a:pt x="6008" y="190818"/>
                    </a:lnTo>
                    <a:lnTo>
                      <a:pt x="5436" y="192678"/>
                    </a:lnTo>
                    <a:lnTo>
                      <a:pt x="4720" y="193679"/>
                    </a:lnTo>
                    <a:lnTo>
                      <a:pt x="3147" y="194394"/>
                    </a:lnTo>
                    <a:lnTo>
                      <a:pt x="3004" y="195539"/>
                    </a:lnTo>
                    <a:lnTo>
                      <a:pt x="2718" y="195825"/>
                    </a:lnTo>
                    <a:lnTo>
                      <a:pt x="5007" y="197112"/>
                    </a:lnTo>
                    <a:lnTo>
                      <a:pt x="11443" y="200688"/>
                    </a:lnTo>
                    <a:lnTo>
                      <a:pt x="17880" y="204264"/>
                    </a:lnTo>
                    <a:lnTo>
                      <a:pt x="24317" y="207840"/>
                    </a:lnTo>
                    <a:lnTo>
                      <a:pt x="30754" y="211416"/>
                    </a:lnTo>
                    <a:lnTo>
                      <a:pt x="37191" y="214992"/>
                    </a:lnTo>
                    <a:lnTo>
                      <a:pt x="43628" y="218568"/>
                    </a:lnTo>
                    <a:lnTo>
                      <a:pt x="50065" y="222144"/>
                    </a:lnTo>
                    <a:lnTo>
                      <a:pt x="56501" y="225720"/>
                    </a:lnTo>
                    <a:lnTo>
                      <a:pt x="62938" y="229296"/>
                    </a:lnTo>
                    <a:lnTo>
                      <a:pt x="69376" y="232873"/>
                    </a:lnTo>
                    <a:lnTo>
                      <a:pt x="75812" y="236449"/>
                    </a:lnTo>
                    <a:lnTo>
                      <a:pt x="82249" y="240025"/>
                    </a:lnTo>
                    <a:lnTo>
                      <a:pt x="88686" y="243601"/>
                    </a:lnTo>
                    <a:lnTo>
                      <a:pt x="95123" y="247177"/>
                    </a:lnTo>
                    <a:lnTo>
                      <a:pt x="101560" y="250753"/>
                    </a:lnTo>
                    <a:lnTo>
                      <a:pt x="107997" y="254329"/>
                    </a:lnTo>
                    <a:lnTo>
                      <a:pt x="111000" y="256046"/>
                    </a:lnTo>
                    <a:lnTo>
                      <a:pt x="111429" y="256761"/>
                    </a:lnTo>
                    <a:lnTo>
                      <a:pt x="112002" y="260051"/>
                    </a:lnTo>
                    <a:lnTo>
                      <a:pt x="112288" y="262053"/>
                    </a:lnTo>
                    <a:lnTo>
                      <a:pt x="112145" y="263913"/>
                    </a:lnTo>
                    <a:lnTo>
                      <a:pt x="110429" y="266917"/>
                    </a:lnTo>
                    <a:lnTo>
                      <a:pt x="109856" y="268490"/>
                    </a:lnTo>
                    <a:lnTo>
                      <a:pt x="109856" y="269634"/>
                    </a:lnTo>
                    <a:lnTo>
                      <a:pt x="110285" y="270064"/>
                    </a:lnTo>
                    <a:lnTo>
                      <a:pt x="111716" y="270207"/>
                    </a:lnTo>
                    <a:lnTo>
                      <a:pt x="113003" y="270922"/>
                    </a:lnTo>
                    <a:lnTo>
                      <a:pt x="113432" y="271494"/>
                    </a:lnTo>
                    <a:lnTo>
                      <a:pt x="114434" y="273783"/>
                    </a:lnTo>
                    <a:lnTo>
                      <a:pt x="115578" y="274927"/>
                    </a:lnTo>
                    <a:lnTo>
                      <a:pt x="118296" y="276930"/>
                    </a:lnTo>
                    <a:lnTo>
                      <a:pt x="122873" y="280220"/>
                    </a:lnTo>
                    <a:lnTo>
                      <a:pt x="127451" y="283510"/>
                    </a:lnTo>
                    <a:lnTo>
                      <a:pt x="132028" y="286799"/>
                    </a:lnTo>
                    <a:lnTo>
                      <a:pt x="136605" y="290089"/>
                    </a:lnTo>
                    <a:lnTo>
                      <a:pt x="141182" y="293380"/>
                    </a:lnTo>
                    <a:lnTo>
                      <a:pt x="145760" y="296669"/>
                    </a:lnTo>
                    <a:lnTo>
                      <a:pt x="150337" y="299959"/>
                    </a:lnTo>
                    <a:lnTo>
                      <a:pt x="154914" y="303249"/>
                    </a:lnTo>
                    <a:lnTo>
                      <a:pt x="157203" y="304823"/>
                    </a:lnTo>
                    <a:lnTo>
                      <a:pt x="158205" y="305252"/>
                    </a:lnTo>
                    <a:lnTo>
                      <a:pt x="158348" y="304394"/>
                    </a:lnTo>
                    <a:lnTo>
                      <a:pt x="160207" y="302677"/>
                    </a:lnTo>
                    <a:lnTo>
                      <a:pt x="162925" y="303249"/>
                    </a:lnTo>
                    <a:lnTo>
                      <a:pt x="166358" y="298815"/>
                    </a:lnTo>
                    <a:lnTo>
                      <a:pt x="170792" y="289088"/>
                    </a:lnTo>
                    <a:lnTo>
                      <a:pt x="171364" y="288087"/>
                    </a:lnTo>
                    <a:lnTo>
                      <a:pt x="172222" y="286513"/>
                    </a:lnTo>
                    <a:lnTo>
                      <a:pt x="173510" y="284225"/>
                    </a:lnTo>
                    <a:lnTo>
                      <a:pt x="173939" y="283080"/>
                    </a:lnTo>
                    <a:lnTo>
                      <a:pt x="174368" y="281793"/>
                    </a:lnTo>
                    <a:lnTo>
                      <a:pt x="176085" y="277931"/>
                    </a:lnTo>
                    <a:lnTo>
                      <a:pt x="177372" y="271637"/>
                    </a:lnTo>
                    <a:lnTo>
                      <a:pt x="178374" y="270350"/>
                    </a:lnTo>
                    <a:lnTo>
                      <a:pt x="179661" y="267489"/>
                    </a:lnTo>
                    <a:lnTo>
                      <a:pt x="181377" y="264771"/>
                    </a:lnTo>
                    <a:lnTo>
                      <a:pt x="185097" y="261767"/>
                    </a:lnTo>
                    <a:lnTo>
                      <a:pt x="185526" y="259478"/>
                    </a:lnTo>
                    <a:lnTo>
                      <a:pt x="187528" y="254901"/>
                    </a:lnTo>
                    <a:lnTo>
                      <a:pt x="187099" y="248893"/>
                    </a:lnTo>
                    <a:lnTo>
                      <a:pt x="188386" y="245031"/>
                    </a:lnTo>
                    <a:lnTo>
                      <a:pt x="190103" y="243172"/>
                    </a:lnTo>
                    <a:lnTo>
                      <a:pt x="193965" y="241026"/>
                    </a:lnTo>
                    <a:lnTo>
                      <a:pt x="201260" y="240597"/>
                    </a:lnTo>
                    <a:lnTo>
                      <a:pt x="206410" y="236163"/>
                    </a:lnTo>
                    <a:lnTo>
                      <a:pt x="206553" y="234446"/>
                    </a:lnTo>
                    <a:lnTo>
                      <a:pt x="208842" y="232443"/>
                    </a:lnTo>
                    <a:lnTo>
                      <a:pt x="209557" y="230155"/>
                    </a:lnTo>
                    <a:lnTo>
                      <a:pt x="209127" y="228438"/>
                    </a:lnTo>
                    <a:lnTo>
                      <a:pt x="208698" y="225005"/>
                    </a:lnTo>
                    <a:lnTo>
                      <a:pt x="209557" y="225577"/>
                    </a:lnTo>
                    <a:lnTo>
                      <a:pt x="210558" y="226007"/>
                    </a:lnTo>
                    <a:lnTo>
                      <a:pt x="211130" y="224147"/>
                    </a:lnTo>
                    <a:lnTo>
                      <a:pt x="211845" y="222860"/>
                    </a:lnTo>
                    <a:lnTo>
                      <a:pt x="213705" y="223575"/>
                    </a:lnTo>
                    <a:lnTo>
                      <a:pt x="215135" y="223718"/>
                    </a:lnTo>
                    <a:lnTo>
                      <a:pt x="219999" y="222574"/>
                    </a:lnTo>
                    <a:lnTo>
                      <a:pt x="223575" y="220285"/>
                    </a:lnTo>
                    <a:lnTo>
                      <a:pt x="228009" y="215135"/>
                    </a:lnTo>
                    <a:lnTo>
                      <a:pt x="228152" y="212704"/>
                    </a:lnTo>
                    <a:lnTo>
                      <a:pt x="227723" y="211416"/>
                    </a:lnTo>
                    <a:lnTo>
                      <a:pt x="224862" y="207697"/>
                    </a:lnTo>
                    <a:lnTo>
                      <a:pt x="219570" y="200831"/>
                    </a:lnTo>
                    <a:lnTo>
                      <a:pt x="215565" y="195682"/>
                    </a:lnTo>
                    <a:lnTo>
                      <a:pt x="211416" y="190389"/>
                    </a:lnTo>
                    <a:lnTo>
                      <a:pt x="211416" y="186098"/>
                    </a:lnTo>
                    <a:lnTo>
                      <a:pt x="211416" y="173510"/>
                    </a:lnTo>
                    <a:lnTo>
                      <a:pt x="211273" y="148192"/>
                    </a:lnTo>
                    <a:lnTo>
                      <a:pt x="211130" y="122873"/>
                    </a:lnTo>
                    <a:lnTo>
                      <a:pt x="210987" y="97555"/>
                    </a:lnTo>
                    <a:lnTo>
                      <a:pt x="210987" y="84967"/>
                    </a:lnTo>
                    <a:lnTo>
                      <a:pt x="210987" y="79818"/>
                    </a:lnTo>
                    <a:lnTo>
                      <a:pt x="211416" y="78959"/>
                    </a:lnTo>
                    <a:lnTo>
                      <a:pt x="216136" y="74382"/>
                    </a:lnTo>
                    <a:lnTo>
                      <a:pt x="222430" y="68231"/>
                    </a:lnTo>
                    <a:lnTo>
                      <a:pt x="230584" y="56502"/>
                    </a:lnTo>
                    <a:lnTo>
                      <a:pt x="235018" y="50208"/>
                    </a:lnTo>
                    <a:lnTo>
                      <a:pt x="238737" y="44915"/>
                    </a:lnTo>
                    <a:lnTo>
                      <a:pt x="234303" y="4577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00" name="Freeform: Shape 499">
                <a:extLst>
                  <a:ext uri="{FF2B5EF4-FFF2-40B4-BE49-F238E27FC236}">
                    <a16:creationId xmlns:a16="http://schemas.microsoft.com/office/drawing/2014/main" id="{C799B27B-A049-AA44-06FE-34F6F96BFAAB}"/>
                  </a:ext>
                  <a:ext uri="{C183D7F6-B498-43B3-948B-1728B52AA6E4}">
                    <adec:decorative xmlns:adec="http://schemas.microsoft.com/office/drawing/2017/decorative" val="1"/>
                  </a:ext>
                </a:extLst>
              </p:cNvPr>
              <p:cNvSpPr/>
              <p:nvPr/>
            </p:nvSpPr>
            <p:spPr>
              <a:xfrm>
                <a:off x="7050620" y="3511852"/>
                <a:ext cx="131169" cy="138750"/>
              </a:xfrm>
              <a:custGeom>
                <a:avLst/>
                <a:gdLst>
                  <a:gd name="connsiteX0" fmla="*/ 129739 w 131169"/>
                  <a:gd name="connsiteY0" fmla="*/ 34330 h 138750"/>
                  <a:gd name="connsiteX1" fmla="*/ 126592 w 131169"/>
                  <a:gd name="connsiteY1" fmla="*/ 34902 h 138750"/>
                  <a:gd name="connsiteX2" fmla="*/ 123589 w 131169"/>
                  <a:gd name="connsiteY2" fmla="*/ 35761 h 138750"/>
                  <a:gd name="connsiteX3" fmla="*/ 121729 w 131169"/>
                  <a:gd name="connsiteY3" fmla="*/ 30182 h 138750"/>
                  <a:gd name="connsiteX4" fmla="*/ 124018 w 131169"/>
                  <a:gd name="connsiteY4" fmla="*/ 29467 h 138750"/>
                  <a:gd name="connsiteX5" fmla="*/ 121872 w 131169"/>
                  <a:gd name="connsiteY5" fmla="*/ 22315 h 138750"/>
                  <a:gd name="connsiteX6" fmla="*/ 119726 w 131169"/>
                  <a:gd name="connsiteY6" fmla="*/ 14733 h 138750"/>
                  <a:gd name="connsiteX7" fmla="*/ 117581 w 131169"/>
                  <a:gd name="connsiteY7" fmla="*/ 7438 h 138750"/>
                  <a:gd name="connsiteX8" fmla="*/ 115435 w 131169"/>
                  <a:gd name="connsiteY8" fmla="*/ 0 h 138750"/>
                  <a:gd name="connsiteX9" fmla="*/ 107711 w 131169"/>
                  <a:gd name="connsiteY9" fmla="*/ 4577 h 138750"/>
                  <a:gd name="connsiteX10" fmla="*/ 99844 w 131169"/>
                  <a:gd name="connsiteY10" fmla="*/ 9155 h 138750"/>
                  <a:gd name="connsiteX11" fmla="*/ 93836 w 131169"/>
                  <a:gd name="connsiteY11" fmla="*/ 12731 h 138750"/>
                  <a:gd name="connsiteX12" fmla="*/ 84681 w 131169"/>
                  <a:gd name="connsiteY12" fmla="*/ 18309 h 138750"/>
                  <a:gd name="connsiteX13" fmla="*/ 79389 w 131169"/>
                  <a:gd name="connsiteY13" fmla="*/ 21456 h 138750"/>
                  <a:gd name="connsiteX14" fmla="*/ 71521 w 131169"/>
                  <a:gd name="connsiteY14" fmla="*/ 26320 h 138750"/>
                  <a:gd name="connsiteX15" fmla="*/ 64655 w 131169"/>
                  <a:gd name="connsiteY15" fmla="*/ 30468 h 138750"/>
                  <a:gd name="connsiteX16" fmla="*/ 56502 w 131169"/>
                  <a:gd name="connsiteY16" fmla="*/ 35474 h 138750"/>
                  <a:gd name="connsiteX17" fmla="*/ 46203 w 131169"/>
                  <a:gd name="connsiteY17" fmla="*/ 33901 h 138750"/>
                  <a:gd name="connsiteX18" fmla="*/ 42913 w 131169"/>
                  <a:gd name="connsiteY18" fmla="*/ 33043 h 138750"/>
                  <a:gd name="connsiteX19" fmla="*/ 40338 w 131169"/>
                  <a:gd name="connsiteY19" fmla="*/ 30754 h 138750"/>
                  <a:gd name="connsiteX20" fmla="*/ 38335 w 131169"/>
                  <a:gd name="connsiteY20" fmla="*/ 29467 h 138750"/>
                  <a:gd name="connsiteX21" fmla="*/ 33472 w 131169"/>
                  <a:gd name="connsiteY21" fmla="*/ 28179 h 138750"/>
                  <a:gd name="connsiteX22" fmla="*/ 30468 w 131169"/>
                  <a:gd name="connsiteY22" fmla="*/ 23745 h 138750"/>
                  <a:gd name="connsiteX23" fmla="*/ 28608 w 131169"/>
                  <a:gd name="connsiteY23" fmla="*/ 22172 h 138750"/>
                  <a:gd name="connsiteX24" fmla="*/ 25319 w 131169"/>
                  <a:gd name="connsiteY24" fmla="*/ 21456 h 138750"/>
                  <a:gd name="connsiteX25" fmla="*/ 23745 w 131169"/>
                  <a:gd name="connsiteY25" fmla="*/ 21599 h 138750"/>
                  <a:gd name="connsiteX26" fmla="*/ 20026 w 131169"/>
                  <a:gd name="connsiteY26" fmla="*/ 23173 h 138750"/>
                  <a:gd name="connsiteX27" fmla="*/ 19454 w 131169"/>
                  <a:gd name="connsiteY27" fmla="*/ 23745 h 138750"/>
                  <a:gd name="connsiteX28" fmla="*/ 18882 w 131169"/>
                  <a:gd name="connsiteY28" fmla="*/ 24603 h 138750"/>
                  <a:gd name="connsiteX29" fmla="*/ 18738 w 131169"/>
                  <a:gd name="connsiteY29" fmla="*/ 25319 h 138750"/>
                  <a:gd name="connsiteX30" fmla="*/ 18167 w 131169"/>
                  <a:gd name="connsiteY30" fmla="*/ 32757 h 138750"/>
                  <a:gd name="connsiteX31" fmla="*/ 18882 w 131169"/>
                  <a:gd name="connsiteY31" fmla="*/ 38049 h 138750"/>
                  <a:gd name="connsiteX32" fmla="*/ 17737 w 131169"/>
                  <a:gd name="connsiteY32" fmla="*/ 42626 h 138750"/>
                  <a:gd name="connsiteX33" fmla="*/ 17594 w 131169"/>
                  <a:gd name="connsiteY33" fmla="*/ 46489 h 138750"/>
                  <a:gd name="connsiteX34" fmla="*/ 18453 w 131169"/>
                  <a:gd name="connsiteY34" fmla="*/ 53784 h 138750"/>
                  <a:gd name="connsiteX35" fmla="*/ 16593 w 131169"/>
                  <a:gd name="connsiteY35" fmla="*/ 56931 h 138750"/>
                  <a:gd name="connsiteX36" fmla="*/ 15592 w 131169"/>
                  <a:gd name="connsiteY36" fmla="*/ 60507 h 138750"/>
                  <a:gd name="connsiteX37" fmla="*/ 15162 w 131169"/>
                  <a:gd name="connsiteY37" fmla="*/ 63368 h 138750"/>
                  <a:gd name="connsiteX38" fmla="*/ 14304 w 131169"/>
                  <a:gd name="connsiteY38" fmla="*/ 68374 h 138750"/>
                  <a:gd name="connsiteX39" fmla="*/ 14304 w 131169"/>
                  <a:gd name="connsiteY39" fmla="*/ 68517 h 138750"/>
                  <a:gd name="connsiteX40" fmla="*/ 13589 w 131169"/>
                  <a:gd name="connsiteY40" fmla="*/ 71521 h 138750"/>
                  <a:gd name="connsiteX41" fmla="*/ 13875 w 131169"/>
                  <a:gd name="connsiteY41" fmla="*/ 72093 h 138750"/>
                  <a:gd name="connsiteX42" fmla="*/ 14733 w 131169"/>
                  <a:gd name="connsiteY42" fmla="*/ 74811 h 138750"/>
                  <a:gd name="connsiteX43" fmla="*/ 13160 w 131169"/>
                  <a:gd name="connsiteY43" fmla="*/ 79818 h 138750"/>
                  <a:gd name="connsiteX44" fmla="*/ 11157 w 131169"/>
                  <a:gd name="connsiteY44" fmla="*/ 83823 h 138750"/>
                  <a:gd name="connsiteX45" fmla="*/ 10585 w 131169"/>
                  <a:gd name="connsiteY45" fmla="*/ 85825 h 138750"/>
                  <a:gd name="connsiteX46" fmla="*/ 8726 w 131169"/>
                  <a:gd name="connsiteY46" fmla="*/ 89973 h 138750"/>
                  <a:gd name="connsiteX47" fmla="*/ 6866 w 131169"/>
                  <a:gd name="connsiteY47" fmla="*/ 94980 h 138750"/>
                  <a:gd name="connsiteX48" fmla="*/ 5722 w 131169"/>
                  <a:gd name="connsiteY48" fmla="*/ 98413 h 138750"/>
                  <a:gd name="connsiteX49" fmla="*/ 6008 w 131169"/>
                  <a:gd name="connsiteY49" fmla="*/ 99557 h 138750"/>
                  <a:gd name="connsiteX50" fmla="*/ 5579 w 131169"/>
                  <a:gd name="connsiteY50" fmla="*/ 105851 h 138750"/>
                  <a:gd name="connsiteX51" fmla="*/ 5865 w 131169"/>
                  <a:gd name="connsiteY51" fmla="*/ 107568 h 138750"/>
                  <a:gd name="connsiteX52" fmla="*/ 3576 w 131169"/>
                  <a:gd name="connsiteY52" fmla="*/ 113003 h 138750"/>
                  <a:gd name="connsiteX53" fmla="*/ 3147 w 131169"/>
                  <a:gd name="connsiteY53" fmla="*/ 115578 h 138750"/>
                  <a:gd name="connsiteX54" fmla="*/ 2289 w 131169"/>
                  <a:gd name="connsiteY54" fmla="*/ 119297 h 138750"/>
                  <a:gd name="connsiteX55" fmla="*/ 715 w 131169"/>
                  <a:gd name="connsiteY55" fmla="*/ 126878 h 138750"/>
                  <a:gd name="connsiteX56" fmla="*/ 1001 w 131169"/>
                  <a:gd name="connsiteY56" fmla="*/ 129167 h 138750"/>
                  <a:gd name="connsiteX57" fmla="*/ 0 w 131169"/>
                  <a:gd name="connsiteY57" fmla="*/ 133458 h 138750"/>
                  <a:gd name="connsiteX58" fmla="*/ 6437 w 131169"/>
                  <a:gd name="connsiteY58" fmla="*/ 134603 h 138750"/>
                  <a:gd name="connsiteX59" fmla="*/ 11730 w 131169"/>
                  <a:gd name="connsiteY59" fmla="*/ 135461 h 138750"/>
                  <a:gd name="connsiteX60" fmla="*/ 19454 w 131169"/>
                  <a:gd name="connsiteY60" fmla="*/ 136748 h 138750"/>
                  <a:gd name="connsiteX61" fmla="*/ 27464 w 131169"/>
                  <a:gd name="connsiteY61" fmla="*/ 138036 h 138750"/>
                  <a:gd name="connsiteX62" fmla="*/ 32184 w 131169"/>
                  <a:gd name="connsiteY62" fmla="*/ 138751 h 138750"/>
                  <a:gd name="connsiteX63" fmla="*/ 33758 w 131169"/>
                  <a:gd name="connsiteY63" fmla="*/ 138465 h 138750"/>
                  <a:gd name="connsiteX64" fmla="*/ 40338 w 131169"/>
                  <a:gd name="connsiteY64" fmla="*/ 133458 h 138750"/>
                  <a:gd name="connsiteX65" fmla="*/ 46060 w 131169"/>
                  <a:gd name="connsiteY65" fmla="*/ 128881 h 138750"/>
                  <a:gd name="connsiteX66" fmla="*/ 49636 w 131169"/>
                  <a:gd name="connsiteY66" fmla="*/ 123159 h 138750"/>
                  <a:gd name="connsiteX67" fmla="*/ 52926 w 131169"/>
                  <a:gd name="connsiteY67" fmla="*/ 117724 h 138750"/>
                  <a:gd name="connsiteX68" fmla="*/ 54499 w 131169"/>
                  <a:gd name="connsiteY68" fmla="*/ 116579 h 138750"/>
                  <a:gd name="connsiteX69" fmla="*/ 59791 w 131169"/>
                  <a:gd name="connsiteY69" fmla="*/ 115578 h 138750"/>
                  <a:gd name="connsiteX70" fmla="*/ 67945 w 131169"/>
                  <a:gd name="connsiteY70" fmla="*/ 114005 h 138750"/>
                  <a:gd name="connsiteX71" fmla="*/ 76099 w 131169"/>
                  <a:gd name="connsiteY71" fmla="*/ 112431 h 138750"/>
                  <a:gd name="connsiteX72" fmla="*/ 76814 w 131169"/>
                  <a:gd name="connsiteY72" fmla="*/ 111859 h 138750"/>
                  <a:gd name="connsiteX73" fmla="*/ 78673 w 131169"/>
                  <a:gd name="connsiteY73" fmla="*/ 107425 h 138750"/>
                  <a:gd name="connsiteX74" fmla="*/ 81105 w 131169"/>
                  <a:gd name="connsiteY74" fmla="*/ 101989 h 138750"/>
                  <a:gd name="connsiteX75" fmla="*/ 81534 w 131169"/>
                  <a:gd name="connsiteY75" fmla="*/ 101274 h 138750"/>
                  <a:gd name="connsiteX76" fmla="*/ 82106 w 131169"/>
                  <a:gd name="connsiteY76" fmla="*/ 100702 h 138750"/>
                  <a:gd name="connsiteX77" fmla="*/ 87971 w 131169"/>
                  <a:gd name="connsiteY77" fmla="*/ 97698 h 138750"/>
                  <a:gd name="connsiteX78" fmla="*/ 91547 w 131169"/>
                  <a:gd name="connsiteY78" fmla="*/ 95695 h 138750"/>
                  <a:gd name="connsiteX79" fmla="*/ 86541 w 131169"/>
                  <a:gd name="connsiteY79" fmla="*/ 90117 h 138750"/>
                  <a:gd name="connsiteX80" fmla="*/ 81677 w 131169"/>
                  <a:gd name="connsiteY80" fmla="*/ 84824 h 138750"/>
                  <a:gd name="connsiteX81" fmla="*/ 76384 w 131169"/>
                  <a:gd name="connsiteY81" fmla="*/ 78959 h 138750"/>
                  <a:gd name="connsiteX82" fmla="*/ 71807 w 131169"/>
                  <a:gd name="connsiteY82" fmla="*/ 74382 h 138750"/>
                  <a:gd name="connsiteX83" fmla="*/ 65084 w 131169"/>
                  <a:gd name="connsiteY83" fmla="*/ 67516 h 138750"/>
                  <a:gd name="connsiteX84" fmla="*/ 60650 w 131169"/>
                  <a:gd name="connsiteY84" fmla="*/ 62938 h 138750"/>
                  <a:gd name="connsiteX85" fmla="*/ 68374 w 131169"/>
                  <a:gd name="connsiteY85" fmla="*/ 60793 h 138750"/>
                  <a:gd name="connsiteX86" fmla="*/ 76814 w 131169"/>
                  <a:gd name="connsiteY86" fmla="*/ 58504 h 138750"/>
                  <a:gd name="connsiteX87" fmla="*/ 85253 w 131169"/>
                  <a:gd name="connsiteY87" fmla="*/ 56072 h 138750"/>
                  <a:gd name="connsiteX88" fmla="*/ 95552 w 131169"/>
                  <a:gd name="connsiteY88" fmla="*/ 53355 h 138750"/>
                  <a:gd name="connsiteX89" fmla="*/ 103420 w 131169"/>
                  <a:gd name="connsiteY89" fmla="*/ 51066 h 138750"/>
                  <a:gd name="connsiteX90" fmla="*/ 115292 w 131169"/>
                  <a:gd name="connsiteY90" fmla="*/ 47776 h 138750"/>
                  <a:gd name="connsiteX91" fmla="*/ 121157 w 131169"/>
                  <a:gd name="connsiteY91" fmla="*/ 46203 h 138750"/>
                  <a:gd name="connsiteX92" fmla="*/ 122158 w 131169"/>
                  <a:gd name="connsiteY92" fmla="*/ 45773 h 138750"/>
                  <a:gd name="connsiteX93" fmla="*/ 126736 w 131169"/>
                  <a:gd name="connsiteY93" fmla="*/ 41911 h 138750"/>
                  <a:gd name="connsiteX94" fmla="*/ 131170 w 131169"/>
                  <a:gd name="connsiteY94" fmla="*/ 37906 h 13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31169" h="138750">
                    <a:moveTo>
                      <a:pt x="129739" y="34330"/>
                    </a:moveTo>
                    <a:lnTo>
                      <a:pt x="126592" y="34902"/>
                    </a:lnTo>
                    <a:lnTo>
                      <a:pt x="123589" y="35761"/>
                    </a:lnTo>
                    <a:lnTo>
                      <a:pt x="121729" y="30182"/>
                    </a:lnTo>
                    <a:lnTo>
                      <a:pt x="124018" y="29467"/>
                    </a:lnTo>
                    <a:lnTo>
                      <a:pt x="121872" y="22315"/>
                    </a:lnTo>
                    <a:lnTo>
                      <a:pt x="119726" y="14733"/>
                    </a:lnTo>
                    <a:lnTo>
                      <a:pt x="117581" y="7438"/>
                    </a:lnTo>
                    <a:lnTo>
                      <a:pt x="115435" y="0"/>
                    </a:lnTo>
                    <a:lnTo>
                      <a:pt x="107711" y="4577"/>
                    </a:lnTo>
                    <a:lnTo>
                      <a:pt x="99844" y="9155"/>
                    </a:lnTo>
                    <a:lnTo>
                      <a:pt x="93836" y="12731"/>
                    </a:lnTo>
                    <a:lnTo>
                      <a:pt x="84681" y="18309"/>
                    </a:lnTo>
                    <a:lnTo>
                      <a:pt x="79389" y="21456"/>
                    </a:lnTo>
                    <a:lnTo>
                      <a:pt x="71521" y="26320"/>
                    </a:lnTo>
                    <a:lnTo>
                      <a:pt x="64655" y="30468"/>
                    </a:lnTo>
                    <a:lnTo>
                      <a:pt x="56502" y="35474"/>
                    </a:lnTo>
                    <a:lnTo>
                      <a:pt x="46203" y="33901"/>
                    </a:lnTo>
                    <a:lnTo>
                      <a:pt x="42913" y="33043"/>
                    </a:lnTo>
                    <a:lnTo>
                      <a:pt x="40338" y="30754"/>
                    </a:lnTo>
                    <a:lnTo>
                      <a:pt x="38335" y="29467"/>
                    </a:lnTo>
                    <a:lnTo>
                      <a:pt x="33472" y="28179"/>
                    </a:lnTo>
                    <a:lnTo>
                      <a:pt x="30468" y="23745"/>
                    </a:lnTo>
                    <a:lnTo>
                      <a:pt x="28608" y="22172"/>
                    </a:lnTo>
                    <a:lnTo>
                      <a:pt x="25319" y="21456"/>
                    </a:lnTo>
                    <a:lnTo>
                      <a:pt x="23745" y="21599"/>
                    </a:lnTo>
                    <a:lnTo>
                      <a:pt x="20026" y="23173"/>
                    </a:lnTo>
                    <a:lnTo>
                      <a:pt x="19454" y="23745"/>
                    </a:lnTo>
                    <a:lnTo>
                      <a:pt x="18882" y="24603"/>
                    </a:lnTo>
                    <a:lnTo>
                      <a:pt x="18738" y="25319"/>
                    </a:lnTo>
                    <a:lnTo>
                      <a:pt x="18167" y="32757"/>
                    </a:lnTo>
                    <a:lnTo>
                      <a:pt x="18882" y="38049"/>
                    </a:lnTo>
                    <a:lnTo>
                      <a:pt x="17737" y="42626"/>
                    </a:lnTo>
                    <a:lnTo>
                      <a:pt x="17594" y="46489"/>
                    </a:lnTo>
                    <a:lnTo>
                      <a:pt x="18453" y="53784"/>
                    </a:lnTo>
                    <a:lnTo>
                      <a:pt x="16593" y="56931"/>
                    </a:lnTo>
                    <a:lnTo>
                      <a:pt x="15592" y="60507"/>
                    </a:lnTo>
                    <a:lnTo>
                      <a:pt x="15162" y="63368"/>
                    </a:lnTo>
                    <a:lnTo>
                      <a:pt x="14304" y="68374"/>
                    </a:lnTo>
                    <a:lnTo>
                      <a:pt x="14304" y="68517"/>
                    </a:lnTo>
                    <a:lnTo>
                      <a:pt x="13589" y="71521"/>
                    </a:lnTo>
                    <a:lnTo>
                      <a:pt x="13875" y="72093"/>
                    </a:lnTo>
                    <a:lnTo>
                      <a:pt x="14733" y="74811"/>
                    </a:lnTo>
                    <a:lnTo>
                      <a:pt x="13160" y="79818"/>
                    </a:lnTo>
                    <a:lnTo>
                      <a:pt x="11157" y="83823"/>
                    </a:lnTo>
                    <a:lnTo>
                      <a:pt x="10585" y="85825"/>
                    </a:lnTo>
                    <a:lnTo>
                      <a:pt x="8726" y="89973"/>
                    </a:lnTo>
                    <a:lnTo>
                      <a:pt x="6866" y="94980"/>
                    </a:lnTo>
                    <a:lnTo>
                      <a:pt x="5722" y="98413"/>
                    </a:lnTo>
                    <a:lnTo>
                      <a:pt x="6008" y="99557"/>
                    </a:lnTo>
                    <a:lnTo>
                      <a:pt x="5579" y="105851"/>
                    </a:lnTo>
                    <a:lnTo>
                      <a:pt x="5865" y="107568"/>
                    </a:lnTo>
                    <a:lnTo>
                      <a:pt x="3576" y="113003"/>
                    </a:lnTo>
                    <a:lnTo>
                      <a:pt x="3147" y="115578"/>
                    </a:lnTo>
                    <a:lnTo>
                      <a:pt x="2289" y="119297"/>
                    </a:lnTo>
                    <a:lnTo>
                      <a:pt x="715" y="126878"/>
                    </a:lnTo>
                    <a:lnTo>
                      <a:pt x="1001" y="129167"/>
                    </a:lnTo>
                    <a:lnTo>
                      <a:pt x="0" y="133458"/>
                    </a:lnTo>
                    <a:lnTo>
                      <a:pt x="6437" y="134603"/>
                    </a:lnTo>
                    <a:lnTo>
                      <a:pt x="11730" y="135461"/>
                    </a:lnTo>
                    <a:lnTo>
                      <a:pt x="19454" y="136748"/>
                    </a:lnTo>
                    <a:lnTo>
                      <a:pt x="27464" y="138036"/>
                    </a:lnTo>
                    <a:lnTo>
                      <a:pt x="32184" y="138751"/>
                    </a:lnTo>
                    <a:lnTo>
                      <a:pt x="33758" y="138465"/>
                    </a:lnTo>
                    <a:lnTo>
                      <a:pt x="40338" y="133458"/>
                    </a:lnTo>
                    <a:lnTo>
                      <a:pt x="46060" y="128881"/>
                    </a:lnTo>
                    <a:lnTo>
                      <a:pt x="49636" y="123159"/>
                    </a:lnTo>
                    <a:lnTo>
                      <a:pt x="52926" y="117724"/>
                    </a:lnTo>
                    <a:lnTo>
                      <a:pt x="54499" y="116579"/>
                    </a:lnTo>
                    <a:lnTo>
                      <a:pt x="59791" y="115578"/>
                    </a:lnTo>
                    <a:lnTo>
                      <a:pt x="67945" y="114005"/>
                    </a:lnTo>
                    <a:lnTo>
                      <a:pt x="76099" y="112431"/>
                    </a:lnTo>
                    <a:lnTo>
                      <a:pt x="76814" y="111859"/>
                    </a:lnTo>
                    <a:lnTo>
                      <a:pt x="78673" y="107425"/>
                    </a:lnTo>
                    <a:lnTo>
                      <a:pt x="81105" y="101989"/>
                    </a:lnTo>
                    <a:lnTo>
                      <a:pt x="81534" y="101274"/>
                    </a:lnTo>
                    <a:lnTo>
                      <a:pt x="82106" y="100702"/>
                    </a:lnTo>
                    <a:lnTo>
                      <a:pt x="87971" y="97698"/>
                    </a:lnTo>
                    <a:lnTo>
                      <a:pt x="91547" y="95695"/>
                    </a:lnTo>
                    <a:lnTo>
                      <a:pt x="86541" y="90117"/>
                    </a:lnTo>
                    <a:lnTo>
                      <a:pt x="81677" y="84824"/>
                    </a:lnTo>
                    <a:lnTo>
                      <a:pt x="76384" y="78959"/>
                    </a:lnTo>
                    <a:lnTo>
                      <a:pt x="71807" y="74382"/>
                    </a:lnTo>
                    <a:lnTo>
                      <a:pt x="65084" y="67516"/>
                    </a:lnTo>
                    <a:lnTo>
                      <a:pt x="60650" y="62938"/>
                    </a:lnTo>
                    <a:lnTo>
                      <a:pt x="68374" y="60793"/>
                    </a:lnTo>
                    <a:lnTo>
                      <a:pt x="76814" y="58504"/>
                    </a:lnTo>
                    <a:lnTo>
                      <a:pt x="85253" y="56072"/>
                    </a:lnTo>
                    <a:lnTo>
                      <a:pt x="95552" y="53355"/>
                    </a:lnTo>
                    <a:lnTo>
                      <a:pt x="103420" y="51066"/>
                    </a:lnTo>
                    <a:lnTo>
                      <a:pt x="115292" y="47776"/>
                    </a:lnTo>
                    <a:lnTo>
                      <a:pt x="121157" y="46203"/>
                    </a:lnTo>
                    <a:lnTo>
                      <a:pt x="122158" y="45773"/>
                    </a:lnTo>
                    <a:lnTo>
                      <a:pt x="126736" y="41911"/>
                    </a:lnTo>
                    <a:lnTo>
                      <a:pt x="131170" y="3790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01" name="Freeform: Shape 500">
                <a:extLst>
                  <a:ext uri="{FF2B5EF4-FFF2-40B4-BE49-F238E27FC236}">
                    <a16:creationId xmlns:a16="http://schemas.microsoft.com/office/drawing/2014/main" id="{F4242BC7-833A-5D24-26F3-F24AE3143B33}"/>
                  </a:ext>
                  <a:ext uri="{C183D7F6-B498-43B3-948B-1728B52AA6E4}">
                    <adec:decorative xmlns:adec="http://schemas.microsoft.com/office/drawing/2017/decorative" val="1"/>
                  </a:ext>
                </a:extLst>
              </p:cNvPr>
              <p:cNvSpPr/>
              <p:nvPr/>
            </p:nvSpPr>
            <p:spPr>
              <a:xfrm>
                <a:off x="3630055" y="3990185"/>
                <a:ext cx="64225" cy="25032"/>
              </a:xfrm>
              <a:custGeom>
                <a:avLst/>
                <a:gdLst>
                  <a:gd name="connsiteX0" fmla="*/ 63654 w 64225"/>
                  <a:gd name="connsiteY0" fmla="*/ 17022 h 25032"/>
                  <a:gd name="connsiteX1" fmla="*/ 60078 w 64225"/>
                  <a:gd name="connsiteY1" fmla="*/ 11443 h 25032"/>
                  <a:gd name="connsiteX2" fmla="*/ 49492 w 64225"/>
                  <a:gd name="connsiteY2" fmla="*/ 8153 h 25032"/>
                  <a:gd name="connsiteX3" fmla="*/ 46775 w 64225"/>
                  <a:gd name="connsiteY3" fmla="*/ 6723 h 25032"/>
                  <a:gd name="connsiteX4" fmla="*/ 43199 w 64225"/>
                  <a:gd name="connsiteY4" fmla="*/ 4005 h 25032"/>
                  <a:gd name="connsiteX5" fmla="*/ 41625 w 64225"/>
                  <a:gd name="connsiteY5" fmla="*/ 3719 h 25032"/>
                  <a:gd name="connsiteX6" fmla="*/ 40052 w 64225"/>
                  <a:gd name="connsiteY6" fmla="*/ 3719 h 25032"/>
                  <a:gd name="connsiteX7" fmla="*/ 36190 w 64225"/>
                  <a:gd name="connsiteY7" fmla="*/ 3004 h 25032"/>
                  <a:gd name="connsiteX8" fmla="*/ 32614 w 64225"/>
                  <a:gd name="connsiteY8" fmla="*/ 2003 h 25032"/>
                  <a:gd name="connsiteX9" fmla="*/ 29753 w 64225"/>
                  <a:gd name="connsiteY9" fmla="*/ 1716 h 25032"/>
                  <a:gd name="connsiteX10" fmla="*/ 26892 w 64225"/>
                  <a:gd name="connsiteY10" fmla="*/ 1716 h 25032"/>
                  <a:gd name="connsiteX11" fmla="*/ 14161 w 64225"/>
                  <a:gd name="connsiteY11" fmla="*/ 0 h 25032"/>
                  <a:gd name="connsiteX12" fmla="*/ 12445 w 64225"/>
                  <a:gd name="connsiteY12" fmla="*/ 572 h 25032"/>
                  <a:gd name="connsiteX13" fmla="*/ 10871 w 64225"/>
                  <a:gd name="connsiteY13" fmla="*/ 1573 h 25032"/>
                  <a:gd name="connsiteX14" fmla="*/ 7438 w 64225"/>
                  <a:gd name="connsiteY14" fmla="*/ 2289 h 25032"/>
                  <a:gd name="connsiteX15" fmla="*/ 3719 w 64225"/>
                  <a:gd name="connsiteY15" fmla="*/ 2289 h 25032"/>
                  <a:gd name="connsiteX16" fmla="*/ 2575 w 64225"/>
                  <a:gd name="connsiteY16" fmla="*/ 2861 h 25032"/>
                  <a:gd name="connsiteX17" fmla="*/ 429 w 64225"/>
                  <a:gd name="connsiteY17" fmla="*/ 5292 h 25032"/>
                  <a:gd name="connsiteX18" fmla="*/ 0 w 64225"/>
                  <a:gd name="connsiteY18" fmla="*/ 7295 h 25032"/>
                  <a:gd name="connsiteX19" fmla="*/ 1430 w 64225"/>
                  <a:gd name="connsiteY19" fmla="*/ 9441 h 25032"/>
                  <a:gd name="connsiteX20" fmla="*/ 8010 w 64225"/>
                  <a:gd name="connsiteY20" fmla="*/ 10156 h 25032"/>
                  <a:gd name="connsiteX21" fmla="*/ 8869 w 64225"/>
                  <a:gd name="connsiteY21" fmla="*/ 10728 h 25032"/>
                  <a:gd name="connsiteX22" fmla="*/ 11443 w 64225"/>
                  <a:gd name="connsiteY22" fmla="*/ 14733 h 25032"/>
                  <a:gd name="connsiteX23" fmla="*/ 13875 w 64225"/>
                  <a:gd name="connsiteY23" fmla="*/ 15592 h 25032"/>
                  <a:gd name="connsiteX24" fmla="*/ 14876 w 64225"/>
                  <a:gd name="connsiteY24" fmla="*/ 16593 h 25032"/>
                  <a:gd name="connsiteX25" fmla="*/ 17308 w 64225"/>
                  <a:gd name="connsiteY25" fmla="*/ 19883 h 25032"/>
                  <a:gd name="connsiteX26" fmla="*/ 20169 w 64225"/>
                  <a:gd name="connsiteY26" fmla="*/ 20455 h 25032"/>
                  <a:gd name="connsiteX27" fmla="*/ 26463 w 64225"/>
                  <a:gd name="connsiteY27" fmla="*/ 20598 h 25032"/>
                  <a:gd name="connsiteX28" fmla="*/ 29610 w 64225"/>
                  <a:gd name="connsiteY28" fmla="*/ 21313 h 25032"/>
                  <a:gd name="connsiteX29" fmla="*/ 32041 w 64225"/>
                  <a:gd name="connsiteY29" fmla="*/ 23030 h 25032"/>
                  <a:gd name="connsiteX30" fmla="*/ 34330 w 64225"/>
                  <a:gd name="connsiteY30" fmla="*/ 25032 h 25032"/>
                  <a:gd name="connsiteX31" fmla="*/ 35617 w 64225"/>
                  <a:gd name="connsiteY31" fmla="*/ 20884 h 25032"/>
                  <a:gd name="connsiteX32" fmla="*/ 36905 w 64225"/>
                  <a:gd name="connsiteY32" fmla="*/ 19883 h 25032"/>
                  <a:gd name="connsiteX33" fmla="*/ 38335 w 64225"/>
                  <a:gd name="connsiteY33" fmla="*/ 19168 h 25032"/>
                  <a:gd name="connsiteX34" fmla="*/ 39337 w 64225"/>
                  <a:gd name="connsiteY34" fmla="*/ 20598 h 25032"/>
                  <a:gd name="connsiteX35" fmla="*/ 42197 w 64225"/>
                  <a:gd name="connsiteY35" fmla="*/ 20884 h 25032"/>
                  <a:gd name="connsiteX36" fmla="*/ 43628 w 64225"/>
                  <a:gd name="connsiteY36" fmla="*/ 19168 h 25032"/>
                  <a:gd name="connsiteX37" fmla="*/ 44915 w 64225"/>
                  <a:gd name="connsiteY37" fmla="*/ 17022 h 25032"/>
                  <a:gd name="connsiteX38" fmla="*/ 46632 w 64225"/>
                  <a:gd name="connsiteY38" fmla="*/ 16879 h 25032"/>
                  <a:gd name="connsiteX39" fmla="*/ 48062 w 64225"/>
                  <a:gd name="connsiteY39" fmla="*/ 17165 h 25032"/>
                  <a:gd name="connsiteX40" fmla="*/ 47347 w 64225"/>
                  <a:gd name="connsiteY40" fmla="*/ 18023 h 25032"/>
                  <a:gd name="connsiteX41" fmla="*/ 50494 w 64225"/>
                  <a:gd name="connsiteY41" fmla="*/ 18452 h 25032"/>
                  <a:gd name="connsiteX42" fmla="*/ 51781 w 64225"/>
                  <a:gd name="connsiteY42" fmla="*/ 19168 h 25032"/>
                  <a:gd name="connsiteX43" fmla="*/ 54785 w 64225"/>
                  <a:gd name="connsiteY43" fmla="*/ 20312 h 25032"/>
                  <a:gd name="connsiteX44" fmla="*/ 58075 w 64225"/>
                  <a:gd name="connsiteY44" fmla="*/ 20169 h 25032"/>
                  <a:gd name="connsiteX45" fmla="*/ 61508 w 64225"/>
                  <a:gd name="connsiteY45" fmla="*/ 19883 h 25032"/>
                  <a:gd name="connsiteX46" fmla="*/ 64226 w 64225"/>
                  <a:gd name="connsiteY46" fmla="*/ 18881 h 2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4225" h="25032">
                    <a:moveTo>
                      <a:pt x="63654" y="17022"/>
                    </a:moveTo>
                    <a:lnTo>
                      <a:pt x="60078" y="11443"/>
                    </a:lnTo>
                    <a:lnTo>
                      <a:pt x="49492" y="8153"/>
                    </a:lnTo>
                    <a:lnTo>
                      <a:pt x="46775" y="6723"/>
                    </a:lnTo>
                    <a:lnTo>
                      <a:pt x="43199" y="4005"/>
                    </a:lnTo>
                    <a:lnTo>
                      <a:pt x="41625" y="3719"/>
                    </a:lnTo>
                    <a:lnTo>
                      <a:pt x="40052" y="3719"/>
                    </a:lnTo>
                    <a:lnTo>
                      <a:pt x="36190" y="3004"/>
                    </a:lnTo>
                    <a:lnTo>
                      <a:pt x="32614" y="2003"/>
                    </a:lnTo>
                    <a:lnTo>
                      <a:pt x="29753" y="1716"/>
                    </a:lnTo>
                    <a:lnTo>
                      <a:pt x="26892" y="1716"/>
                    </a:lnTo>
                    <a:lnTo>
                      <a:pt x="14161" y="0"/>
                    </a:lnTo>
                    <a:lnTo>
                      <a:pt x="12445" y="572"/>
                    </a:lnTo>
                    <a:lnTo>
                      <a:pt x="10871" y="1573"/>
                    </a:lnTo>
                    <a:lnTo>
                      <a:pt x="7438" y="2289"/>
                    </a:lnTo>
                    <a:lnTo>
                      <a:pt x="3719" y="2289"/>
                    </a:lnTo>
                    <a:lnTo>
                      <a:pt x="2575" y="2861"/>
                    </a:lnTo>
                    <a:lnTo>
                      <a:pt x="429" y="5292"/>
                    </a:lnTo>
                    <a:lnTo>
                      <a:pt x="0" y="7295"/>
                    </a:lnTo>
                    <a:lnTo>
                      <a:pt x="1430" y="9441"/>
                    </a:lnTo>
                    <a:lnTo>
                      <a:pt x="8010" y="10156"/>
                    </a:lnTo>
                    <a:lnTo>
                      <a:pt x="8869" y="10728"/>
                    </a:lnTo>
                    <a:lnTo>
                      <a:pt x="11443" y="14733"/>
                    </a:lnTo>
                    <a:lnTo>
                      <a:pt x="13875" y="15592"/>
                    </a:lnTo>
                    <a:lnTo>
                      <a:pt x="14876" y="16593"/>
                    </a:lnTo>
                    <a:lnTo>
                      <a:pt x="17308" y="19883"/>
                    </a:lnTo>
                    <a:lnTo>
                      <a:pt x="20169" y="20455"/>
                    </a:lnTo>
                    <a:lnTo>
                      <a:pt x="26463" y="20598"/>
                    </a:lnTo>
                    <a:lnTo>
                      <a:pt x="29610" y="21313"/>
                    </a:lnTo>
                    <a:lnTo>
                      <a:pt x="32041" y="23030"/>
                    </a:lnTo>
                    <a:lnTo>
                      <a:pt x="34330" y="25032"/>
                    </a:lnTo>
                    <a:lnTo>
                      <a:pt x="35617" y="20884"/>
                    </a:lnTo>
                    <a:lnTo>
                      <a:pt x="36905" y="19883"/>
                    </a:lnTo>
                    <a:lnTo>
                      <a:pt x="38335" y="19168"/>
                    </a:lnTo>
                    <a:lnTo>
                      <a:pt x="39337" y="20598"/>
                    </a:lnTo>
                    <a:lnTo>
                      <a:pt x="42197" y="20884"/>
                    </a:lnTo>
                    <a:lnTo>
                      <a:pt x="43628" y="19168"/>
                    </a:lnTo>
                    <a:lnTo>
                      <a:pt x="44915" y="17022"/>
                    </a:lnTo>
                    <a:lnTo>
                      <a:pt x="46632" y="16879"/>
                    </a:lnTo>
                    <a:lnTo>
                      <a:pt x="48062" y="17165"/>
                    </a:lnTo>
                    <a:lnTo>
                      <a:pt x="47347" y="18023"/>
                    </a:lnTo>
                    <a:lnTo>
                      <a:pt x="50494" y="18452"/>
                    </a:lnTo>
                    <a:lnTo>
                      <a:pt x="51781" y="19168"/>
                    </a:lnTo>
                    <a:lnTo>
                      <a:pt x="54785" y="20312"/>
                    </a:lnTo>
                    <a:lnTo>
                      <a:pt x="58075" y="20169"/>
                    </a:lnTo>
                    <a:lnTo>
                      <a:pt x="61508" y="19883"/>
                    </a:lnTo>
                    <a:lnTo>
                      <a:pt x="64226" y="1888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02" name="Freeform: Shape 501">
                <a:extLst>
                  <a:ext uri="{FF2B5EF4-FFF2-40B4-BE49-F238E27FC236}">
                    <a16:creationId xmlns:a16="http://schemas.microsoft.com/office/drawing/2014/main" id="{73C668AB-FEE4-0690-29D0-D6C7592649BA}"/>
                  </a:ext>
                  <a:ext uri="{C183D7F6-B498-43B3-948B-1728B52AA6E4}">
                    <adec:decorative xmlns:adec="http://schemas.microsoft.com/office/drawing/2017/decorative" val="1"/>
                  </a:ext>
                </a:extLst>
              </p:cNvPr>
              <p:cNvSpPr/>
              <p:nvPr/>
            </p:nvSpPr>
            <p:spPr>
              <a:xfrm>
                <a:off x="6195515" y="3022362"/>
                <a:ext cx="358034" cy="376343"/>
              </a:xfrm>
              <a:custGeom>
                <a:avLst/>
                <a:gdLst>
                  <a:gd name="connsiteX0" fmla="*/ 50065 w 358034"/>
                  <a:gd name="connsiteY0" fmla="*/ 223432 h 376343"/>
                  <a:gd name="connsiteX1" fmla="*/ 51066 w 358034"/>
                  <a:gd name="connsiteY1" fmla="*/ 222573 h 376343"/>
                  <a:gd name="connsiteX2" fmla="*/ 51781 w 358034"/>
                  <a:gd name="connsiteY2" fmla="*/ 221143 h 376343"/>
                  <a:gd name="connsiteX3" fmla="*/ 51066 w 358034"/>
                  <a:gd name="connsiteY3" fmla="*/ 220428 h 376343"/>
                  <a:gd name="connsiteX4" fmla="*/ 49492 w 358034"/>
                  <a:gd name="connsiteY4" fmla="*/ 221286 h 376343"/>
                  <a:gd name="connsiteX5" fmla="*/ 48205 w 358034"/>
                  <a:gd name="connsiteY5" fmla="*/ 223718 h 376343"/>
                  <a:gd name="connsiteX6" fmla="*/ 47633 w 358034"/>
                  <a:gd name="connsiteY6" fmla="*/ 224862 h 376343"/>
                  <a:gd name="connsiteX7" fmla="*/ 49063 w 358034"/>
                  <a:gd name="connsiteY7" fmla="*/ 225005 h 376343"/>
                  <a:gd name="connsiteX8" fmla="*/ 50065 w 358034"/>
                  <a:gd name="connsiteY8" fmla="*/ 223432 h 376343"/>
                  <a:gd name="connsiteX9" fmla="*/ 92262 w 358034"/>
                  <a:gd name="connsiteY9" fmla="*/ 231442 h 376343"/>
                  <a:gd name="connsiteX10" fmla="*/ 90689 w 358034"/>
                  <a:gd name="connsiteY10" fmla="*/ 229154 h 376343"/>
                  <a:gd name="connsiteX11" fmla="*/ 88972 w 358034"/>
                  <a:gd name="connsiteY11" fmla="*/ 228009 h 376343"/>
                  <a:gd name="connsiteX12" fmla="*/ 88400 w 358034"/>
                  <a:gd name="connsiteY12" fmla="*/ 227437 h 376343"/>
                  <a:gd name="connsiteX13" fmla="*/ 89545 w 358034"/>
                  <a:gd name="connsiteY13" fmla="*/ 225291 h 376343"/>
                  <a:gd name="connsiteX14" fmla="*/ 90546 w 358034"/>
                  <a:gd name="connsiteY14" fmla="*/ 224862 h 376343"/>
                  <a:gd name="connsiteX15" fmla="*/ 90403 w 358034"/>
                  <a:gd name="connsiteY15" fmla="*/ 224433 h 376343"/>
                  <a:gd name="connsiteX16" fmla="*/ 89258 w 358034"/>
                  <a:gd name="connsiteY16" fmla="*/ 224004 h 376343"/>
                  <a:gd name="connsiteX17" fmla="*/ 88114 w 358034"/>
                  <a:gd name="connsiteY17" fmla="*/ 223146 h 376343"/>
                  <a:gd name="connsiteX18" fmla="*/ 86970 w 358034"/>
                  <a:gd name="connsiteY18" fmla="*/ 221286 h 376343"/>
                  <a:gd name="connsiteX19" fmla="*/ 85539 w 358034"/>
                  <a:gd name="connsiteY19" fmla="*/ 219713 h 376343"/>
                  <a:gd name="connsiteX20" fmla="*/ 82392 w 358034"/>
                  <a:gd name="connsiteY20" fmla="*/ 218139 h 376343"/>
                  <a:gd name="connsiteX21" fmla="*/ 80390 w 358034"/>
                  <a:gd name="connsiteY21" fmla="*/ 217996 h 376343"/>
                  <a:gd name="connsiteX22" fmla="*/ 78673 w 358034"/>
                  <a:gd name="connsiteY22" fmla="*/ 215994 h 376343"/>
                  <a:gd name="connsiteX23" fmla="*/ 77243 w 358034"/>
                  <a:gd name="connsiteY23" fmla="*/ 216566 h 376343"/>
                  <a:gd name="connsiteX24" fmla="*/ 76671 w 358034"/>
                  <a:gd name="connsiteY24" fmla="*/ 218568 h 376343"/>
                  <a:gd name="connsiteX25" fmla="*/ 74954 w 358034"/>
                  <a:gd name="connsiteY25" fmla="*/ 220142 h 376343"/>
                  <a:gd name="connsiteX26" fmla="*/ 71664 w 358034"/>
                  <a:gd name="connsiteY26" fmla="*/ 221286 h 376343"/>
                  <a:gd name="connsiteX27" fmla="*/ 66372 w 358034"/>
                  <a:gd name="connsiteY27" fmla="*/ 227008 h 376343"/>
                  <a:gd name="connsiteX28" fmla="*/ 62653 w 358034"/>
                  <a:gd name="connsiteY28" fmla="*/ 229010 h 376343"/>
                  <a:gd name="connsiteX29" fmla="*/ 58791 w 358034"/>
                  <a:gd name="connsiteY29" fmla="*/ 230584 h 376343"/>
                  <a:gd name="connsiteX30" fmla="*/ 55644 w 358034"/>
                  <a:gd name="connsiteY30" fmla="*/ 231156 h 376343"/>
                  <a:gd name="connsiteX31" fmla="*/ 52497 w 358034"/>
                  <a:gd name="connsiteY31" fmla="*/ 230727 h 376343"/>
                  <a:gd name="connsiteX32" fmla="*/ 50923 w 358034"/>
                  <a:gd name="connsiteY32" fmla="*/ 230298 h 376343"/>
                  <a:gd name="connsiteX33" fmla="*/ 48921 w 358034"/>
                  <a:gd name="connsiteY33" fmla="*/ 228581 h 376343"/>
                  <a:gd name="connsiteX34" fmla="*/ 48348 w 358034"/>
                  <a:gd name="connsiteY34" fmla="*/ 228295 h 376343"/>
                  <a:gd name="connsiteX35" fmla="*/ 47776 w 358034"/>
                  <a:gd name="connsiteY35" fmla="*/ 229869 h 376343"/>
                  <a:gd name="connsiteX36" fmla="*/ 47061 w 358034"/>
                  <a:gd name="connsiteY36" fmla="*/ 233445 h 376343"/>
                  <a:gd name="connsiteX37" fmla="*/ 47347 w 358034"/>
                  <a:gd name="connsiteY37" fmla="*/ 237736 h 376343"/>
                  <a:gd name="connsiteX38" fmla="*/ 48634 w 358034"/>
                  <a:gd name="connsiteY38" fmla="*/ 239309 h 376343"/>
                  <a:gd name="connsiteX39" fmla="*/ 50637 w 358034"/>
                  <a:gd name="connsiteY39" fmla="*/ 241026 h 376343"/>
                  <a:gd name="connsiteX40" fmla="*/ 52353 w 358034"/>
                  <a:gd name="connsiteY40" fmla="*/ 243029 h 376343"/>
                  <a:gd name="connsiteX41" fmla="*/ 53355 w 358034"/>
                  <a:gd name="connsiteY41" fmla="*/ 245031 h 376343"/>
                  <a:gd name="connsiteX42" fmla="*/ 54070 w 358034"/>
                  <a:gd name="connsiteY42" fmla="*/ 248178 h 376343"/>
                  <a:gd name="connsiteX43" fmla="*/ 55930 w 358034"/>
                  <a:gd name="connsiteY43" fmla="*/ 250324 h 376343"/>
                  <a:gd name="connsiteX44" fmla="*/ 55930 w 358034"/>
                  <a:gd name="connsiteY44" fmla="*/ 256045 h 376343"/>
                  <a:gd name="connsiteX45" fmla="*/ 55500 w 358034"/>
                  <a:gd name="connsiteY45" fmla="*/ 257905 h 376343"/>
                  <a:gd name="connsiteX46" fmla="*/ 54070 w 358034"/>
                  <a:gd name="connsiteY46" fmla="*/ 259335 h 376343"/>
                  <a:gd name="connsiteX47" fmla="*/ 53784 w 358034"/>
                  <a:gd name="connsiteY47" fmla="*/ 261481 h 376343"/>
                  <a:gd name="connsiteX48" fmla="*/ 54070 w 358034"/>
                  <a:gd name="connsiteY48" fmla="*/ 263627 h 376343"/>
                  <a:gd name="connsiteX49" fmla="*/ 56788 w 358034"/>
                  <a:gd name="connsiteY49" fmla="*/ 264342 h 376343"/>
                  <a:gd name="connsiteX50" fmla="*/ 58361 w 358034"/>
                  <a:gd name="connsiteY50" fmla="*/ 266344 h 376343"/>
                  <a:gd name="connsiteX51" fmla="*/ 58075 w 358034"/>
                  <a:gd name="connsiteY51" fmla="*/ 268776 h 376343"/>
                  <a:gd name="connsiteX52" fmla="*/ 58075 w 358034"/>
                  <a:gd name="connsiteY52" fmla="*/ 270064 h 376343"/>
                  <a:gd name="connsiteX53" fmla="*/ 57217 w 358034"/>
                  <a:gd name="connsiteY53" fmla="*/ 270350 h 376343"/>
                  <a:gd name="connsiteX54" fmla="*/ 56073 w 358034"/>
                  <a:gd name="connsiteY54" fmla="*/ 269348 h 376343"/>
                  <a:gd name="connsiteX55" fmla="*/ 55500 w 358034"/>
                  <a:gd name="connsiteY55" fmla="*/ 270350 h 376343"/>
                  <a:gd name="connsiteX56" fmla="*/ 55786 w 358034"/>
                  <a:gd name="connsiteY56" fmla="*/ 272924 h 376343"/>
                  <a:gd name="connsiteX57" fmla="*/ 55357 w 358034"/>
                  <a:gd name="connsiteY57" fmla="*/ 275928 h 376343"/>
                  <a:gd name="connsiteX58" fmla="*/ 54499 w 358034"/>
                  <a:gd name="connsiteY58" fmla="*/ 277359 h 376343"/>
                  <a:gd name="connsiteX59" fmla="*/ 53927 w 358034"/>
                  <a:gd name="connsiteY59" fmla="*/ 278789 h 376343"/>
                  <a:gd name="connsiteX60" fmla="*/ 54213 w 358034"/>
                  <a:gd name="connsiteY60" fmla="*/ 285512 h 376343"/>
                  <a:gd name="connsiteX61" fmla="*/ 54499 w 358034"/>
                  <a:gd name="connsiteY61" fmla="*/ 288516 h 376343"/>
                  <a:gd name="connsiteX62" fmla="*/ 56502 w 358034"/>
                  <a:gd name="connsiteY62" fmla="*/ 291806 h 376343"/>
                  <a:gd name="connsiteX63" fmla="*/ 58504 w 358034"/>
                  <a:gd name="connsiteY63" fmla="*/ 294667 h 376343"/>
                  <a:gd name="connsiteX64" fmla="*/ 59791 w 358034"/>
                  <a:gd name="connsiteY64" fmla="*/ 296955 h 376343"/>
                  <a:gd name="connsiteX65" fmla="*/ 61365 w 358034"/>
                  <a:gd name="connsiteY65" fmla="*/ 298243 h 376343"/>
                  <a:gd name="connsiteX66" fmla="*/ 63511 w 358034"/>
                  <a:gd name="connsiteY66" fmla="*/ 298243 h 376343"/>
                  <a:gd name="connsiteX67" fmla="*/ 65943 w 358034"/>
                  <a:gd name="connsiteY67" fmla="*/ 298815 h 376343"/>
                  <a:gd name="connsiteX68" fmla="*/ 68374 w 358034"/>
                  <a:gd name="connsiteY68" fmla="*/ 298672 h 376343"/>
                  <a:gd name="connsiteX69" fmla="*/ 70949 w 358034"/>
                  <a:gd name="connsiteY69" fmla="*/ 296812 h 376343"/>
                  <a:gd name="connsiteX70" fmla="*/ 72666 w 358034"/>
                  <a:gd name="connsiteY70" fmla="*/ 293952 h 376343"/>
                  <a:gd name="connsiteX71" fmla="*/ 73667 w 358034"/>
                  <a:gd name="connsiteY71" fmla="*/ 287085 h 376343"/>
                  <a:gd name="connsiteX72" fmla="*/ 75097 w 358034"/>
                  <a:gd name="connsiteY72" fmla="*/ 288087 h 376343"/>
                  <a:gd name="connsiteX73" fmla="*/ 76528 w 358034"/>
                  <a:gd name="connsiteY73" fmla="*/ 288659 h 376343"/>
                  <a:gd name="connsiteX74" fmla="*/ 78244 w 358034"/>
                  <a:gd name="connsiteY74" fmla="*/ 288087 h 376343"/>
                  <a:gd name="connsiteX75" fmla="*/ 79960 w 358034"/>
                  <a:gd name="connsiteY75" fmla="*/ 287944 h 376343"/>
                  <a:gd name="connsiteX76" fmla="*/ 83680 w 358034"/>
                  <a:gd name="connsiteY76" fmla="*/ 289660 h 376343"/>
                  <a:gd name="connsiteX77" fmla="*/ 86683 w 358034"/>
                  <a:gd name="connsiteY77" fmla="*/ 290661 h 376343"/>
                  <a:gd name="connsiteX78" fmla="*/ 88972 w 358034"/>
                  <a:gd name="connsiteY78" fmla="*/ 289660 h 376343"/>
                  <a:gd name="connsiteX79" fmla="*/ 89545 w 358034"/>
                  <a:gd name="connsiteY79" fmla="*/ 286513 h 376343"/>
                  <a:gd name="connsiteX80" fmla="*/ 90546 w 358034"/>
                  <a:gd name="connsiteY80" fmla="*/ 282937 h 376343"/>
                  <a:gd name="connsiteX81" fmla="*/ 92691 w 358034"/>
                  <a:gd name="connsiteY81" fmla="*/ 262768 h 376343"/>
                  <a:gd name="connsiteX82" fmla="*/ 93263 w 358034"/>
                  <a:gd name="connsiteY82" fmla="*/ 259478 h 376343"/>
                  <a:gd name="connsiteX83" fmla="*/ 93121 w 358034"/>
                  <a:gd name="connsiteY83" fmla="*/ 256761 h 376343"/>
                  <a:gd name="connsiteX84" fmla="*/ 91833 w 358034"/>
                  <a:gd name="connsiteY84" fmla="*/ 254329 h 376343"/>
                  <a:gd name="connsiteX85" fmla="*/ 91404 w 358034"/>
                  <a:gd name="connsiteY85" fmla="*/ 250467 h 376343"/>
                  <a:gd name="connsiteX86" fmla="*/ 94694 w 358034"/>
                  <a:gd name="connsiteY86" fmla="*/ 245746 h 376343"/>
                  <a:gd name="connsiteX87" fmla="*/ 95552 w 358034"/>
                  <a:gd name="connsiteY87" fmla="*/ 244316 h 376343"/>
                  <a:gd name="connsiteX88" fmla="*/ 96267 w 358034"/>
                  <a:gd name="connsiteY88" fmla="*/ 242313 h 376343"/>
                  <a:gd name="connsiteX89" fmla="*/ 95981 w 358034"/>
                  <a:gd name="connsiteY89" fmla="*/ 240311 h 376343"/>
                  <a:gd name="connsiteX90" fmla="*/ 92262 w 358034"/>
                  <a:gd name="connsiteY90" fmla="*/ 231442 h 376343"/>
                  <a:gd name="connsiteX91" fmla="*/ 114720 w 358034"/>
                  <a:gd name="connsiteY91" fmla="*/ 159206 h 376343"/>
                  <a:gd name="connsiteX92" fmla="*/ 113719 w 358034"/>
                  <a:gd name="connsiteY92" fmla="*/ 157775 h 376343"/>
                  <a:gd name="connsiteX93" fmla="*/ 112574 w 358034"/>
                  <a:gd name="connsiteY93" fmla="*/ 159063 h 376343"/>
                  <a:gd name="connsiteX94" fmla="*/ 110429 w 358034"/>
                  <a:gd name="connsiteY94" fmla="*/ 158920 h 376343"/>
                  <a:gd name="connsiteX95" fmla="*/ 109284 w 358034"/>
                  <a:gd name="connsiteY95" fmla="*/ 159349 h 376343"/>
                  <a:gd name="connsiteX96" fmla="*/ 105708 w 358034"/>
                  <a:gd name="connsiteY96" fmla="*/ 159492 h 376343"/>
                  <a:gd name="connsiteX97" fmla="*/ 105136 w 358034"/>
                  <a:gd name="connsiteY97" fmla="*/ 160350 h 376343"/>
                  <a:gd name="connsiteX98" fmla="*/ 105851 w 358034"/>
                  <a:gd name="connsiteY98" fmla="*/ 161924 h 376343"/>
                  <a:gd name="connsiteX99" fmla="*/ 108140 w 358034"/>
                  <a:gd name="connsiteY99" fmla="*/ 162067 h 376343"/>
                  <a:gd name="connsiteX100" fmla="*/ 112002 w 358034"/>
                  <a:gd name="connsiteY100" fmla="*/ 161209 h 376343"/>
                  <a:gd name="connsiteX101" fmla="*/ 114577 w 358034"/>
                  <a:gd name="connsiteY101" fmla="*/ 162925 h 376343"/>
                  <a:gd name="connsiteX102" fmla="*/ 114291 w 358034"/>
                  <a:gd name="connsiteY102" fmla="*/ 160779 h 376343"/>
                  <a:gd name="connsiteX103" fmla="*/ 115006 w 358034"/>
                  <a:gd name="connsiteY103" fmla="*/ 159778 h 376343"/>
                  <a:gd name="connsiteX104" fmla="*/ 114720 w 358034"/>
                  <a:gd name="connsiteY104" fmla="*/ 159206 h 376343"/>
                  <a:gd name="connsiteX105" fmla="*/ 52497 w 358034"/>
                  <a:gd name="connsiteY105" fmla="*/ 291806 h 376343"/>
                  <a:gd name="connsiteX106" fmla="*/ 52210 w 358034"/>
                  <a:gd name="connsiteY106" fmla="*/ 292378 h 376343"/>
                  <a:gd name="connsiteX107" fmla="*/ 52210 w 358034"/>
                  <a:gd name="connsiteY107" fmla="*/ 294524 h 376343"/>
                  <a:gd name="connsiteX108" fmla="*/ 54070 w 358034"/>
                  <a:gd name="connsiteY108" fmla="*/ 296955 h 376343"/>
                  <a:gd name="connsiteX109" fmla="*/ 55786 w 358034"/>
                  <a:gd name="connsiteY109" fmla="*/ 293522 h 376343"/>
                  <a:gd name="connsiteX110" fmla="*/ 54642 w 358034"/>
                  <a:gd name="connsiteY110" fmla="*/ 292664 h 376343"/>
                  <a:gd name="connsiteX111" fmla="*/ 52497 w 358034"/>
                  <a:gd name="connsiteY111" fmla="*/ 291806 h 376343"/>
                  <a:gd name="connsiteX112" fmla="*/ 357319 w 358034"/>
                  <a:gd name="connsiteY112" fmla="*/ 252755 h 376343"/>
                  <a:gd name="connsiteX113" fmla="*/ 353314 w 358034"/>
                  <a:gd name="connsiteY113" fmla="*/ 247463 h 376343"/>
                  <a:gd name="connsiteX114" fmla="*/ 344446 w 358034"/>
                  <a:gd name="connsiteY114" fmla="*/ 240597 h 376343"/>
                  <a:gd name="connsiteX115" fmla="*/ 342014 w 358034"/>
                  <a:gd name="connsiteY115" fmla="*/ 237307 h 376343"/>
                  <a:gd name="connsiteX116" fmla="*/ 327566 w 358034"/>
                  <a:gd name="connsiteY116" fmla="*/ 230727 h 376343"/>
                  <a:gd name="connsiteX117" fmla="*/ 321559 w 358034"/>
                  <a:gd name="connsiteY117" fmla="*/ 225863 h 376343"/>
                  <a:gd name="connsiteX118" fmla="*/ 316409 w 358034"/>
                  <a:gd name="connsiteY118" fmla="*/ 222716 h 376343"/>
                  <a:gd name="connsiteX119" fmla="*/ 299816 w 358034"/>
                  <a:gd name="connsiteY119" fmla="*/ 216566 h 376343"/>
                  <a:gd name="connsiteX120" fmla="*/ 283510 w 358034"/>
                  <a:gd name="connsiteY120" fmla="*/ 209271 h 376343"/>
                  <a:gd name="connsiteX121" fmla="*/ 280077 w 358034"/>
                  <a:gd name="connsiteY121" fmla="*/ 206553 h 376343"/>
                  <a:gd name="connsiteX122" fmla="*/ 280506 w 358034"/>
                  <a:gd name="connsiteY122" fmla="*/ 202691 h 376343"/>
                  <a:gd name="connsiteX123" fmla="*/ 284082 w 358034"/>
                  <a:gd name="connsiteY123" fmla="*/ 199830 h 376343"/>
                  <a:gd name="connsiteX124" fmla="*/ 287658 w 358034"/>
                  <a:gd name="connsiteY124" fmla="*/ 197684 h 376343"/>
                  <a:gd name="connsiteX125" fmla="*/ 288802 w 358034"/>
                  <a:gd name="connsiteY125" fmla="*/ 195682 h 376343"/>
                  <a:gd name="connsiteX126" fmla="*/ 288087 w 358034"/>
                  <a:gd name="connsiteY126" fmla="*/ 192678 h 376343"/>
                  <a:gd name="connsiteX127" fmla="*/ 284940 w 358034"/>
                  <a:gd name="connsiteY127" fmla="*/ 191533 h 376343"/>
                  <a:gd name="connsiteX128" fmla="*/ 281936 w 358034"/>
                  <a:gd name="connsiteY128" fmla="*/ 191104 h 376343"/>
                  <a:gd name="connsiteX129" fmla="*/ 265057 w 358034"/>
                  <a:gd name="connsiteY129" fmla="*/ 192105 h 376343"/>
                  <a:gd name="connsiteX130" fmla="*/ 257905 w 358034"/>
                  <a:gd name="connsiteY130" fmla="*/ 191390 h 376343"/>
                  <a:gd name="connsiteX131" fmla="*/ 248750 w 358034"/>
                  <a:gd name="connsiteY131" fmla="*/ 187099 h 376343"/>
                  <a:gd name="connsiteX132" fmla="*/ 238880 w 358034"/>
                  <a:gd name="connsiteY132" fmla="*/ 180090 h 376343"/>
                  <a:gd name="connsiteX133" fmla="*/ 228009 w 358034"/>
                  <a:gd name="connsiteY133" fmla="*/ 170649 h 376343"/>
                  <a:gd name="connsiteX134" fmla="*/ 222860 w 358034"/>
                  <a:gd name="connsiteY134" fmla="*/ 163926 h 376343"/>
                  <a:gd name="connsiteX135" fmla="*/ 220285 w 358034"/>
                  <a:gd name="connsiteY135" fmla="*/ 158062 h 376343"/>
                  <a:gd name="connsiteX136" fmla="*/ 216709 w 358034"/>
                  <a:gd name="connsiteY136" fmla="*/ 146046 h 376343"/>
                  <a:gd name="connsiteX137" fmla="*/ 213276 w 358034"/>
                  <a:gd name="connsiteY137" fmla="*/ 138322 h 376343"/>
                  <a:gd name="connsiteX138" fmla="*/ 209414 w 358034"/>
                  <a:gd name="connsiteY138" fmla="*/ 131599 h 376343"/>
                  <a:gd name="connsiteX139" fmla="*/ 207697 w 358034"/>
                  <a:gd name="connsiteY139" fmla="*/ 130168 h 376343"/>
                  <a:gd name="connsiteX140" fmla="*/ 201260 w 358034"/>
                  <a:gd name="connsiteY140" fmla="*/ 127451 h 376343"/>
                  <a:gd name="connsiteX141" fmla="*/ 189531 w 358034"/>
                  <a:gd name="connsiteY141" fmla="*/ 118725 h 376343"/>
                  <a:gd name="connsiteX142" fmla="*/ 182951 w 358034"/>
                  <a:gd name="connsiteY142" fmla="*/ 116007 h 376343"/>
                  <a:gd name="connsiteX143" fmla="*/ 176800 w 358034"/>
                  <a:gd name="connsiteY143" fmla="*/ 110858 h 376343"/>
                  <a:gd name="connsiteX144" fmla="*/ 174082 w 358034"/>
                  <a:gd name="connsiteY144" fmla="*/ 107568 h 376343"/>
                  <a:gd name="connsiteX145" fmla="*/ 171365 w 358034"/>
                  <a:gd name="connsiteY145" fmla="*/ 99987 h 376343"/>
                  <a:gd name="connsiteX146" fmla="*/ 169648 w 358034"/>
                  <a:gd name="connsiteY146" fmla="*/ 89115 h 376343"/>
                  <a:gd name="connsiteX147" fmla="*/ 170506 w 358034"/>
                  <a:gd name="connsiteY147" fmla="*/ 84967 h 376343"/>
                  <a:gd name="connsiteX148" fmla="*/ 171651 w 358034"/>
                  <a:gd name="connsiteY148" fmla="*/ 84967 h 376343"/>
                  <a:gd name="connsiteX149" fmla="*/ 173653 w 358034"/>
                  <a:gd name="connsiteY149" fmla="*/ 86254 h 376343"/>
                  <a:gd name="connsiteX150" fmla="*/ 176085 w 358034"/>
                  <a:gd name="connsiteY150" fmla="*/ 84538 h 376343"/>
                  <a:gd name="connsiteX151" fmla="*/ 177086 w 358034"/>
                  <a:gd name="connsiteY151" fmla="*/ 82535 h 376343"/>
                  <a:gd name="connsiteX152" fmla="*/ 177801 w 358034"/>
                  <a:gd name="connsiteY152" fmla="*/ 79960 h 376343"/>
                  <a:gd name="connsiteX153" fmla="*/ 173796 w 358034"/>
                  <a:gd name="connsiteY153" fmla="*/ 77243 h 376343"/>
                  <a:gd name="connsiteX154" fmla="*/ 170649 w 358034"/>
                  <a:gd name="connsiteY154" fmla="*/ 70949 h 376343"/>
                  <a:gd name="connsiteX155" fmla="*/ 168790 w 358034"/>
                  <a:gd name="connsiteY155" fmla="*/ 69661 h 376343"/>
                  <a:gd name="connsiteX156" fmla="*/ 169505 w 358034"/>
                  <a:gd name="connsiteY156" fmla="*/ 64941 h 376343"/>
                  <a:gd name="connsiteX157" fmla="*/ 170220 w 358034"/>
                  <a:gd name="connsiteY157" fmla="*/ 62080 h 376343"/>
                  <a:gd name="connsiteX158" fmla="*/ 172652 w 358034"/>
                  <a:gd name="connsiteY158" fmla="*/ 60364 h 376343"/>
                  <a:gd name="connsiteX159" fmla="*/ 176800 w 358034"/>
                  <a:gd name="connsiteY159" fmla="*/ 58361 h 376343"/>
                  <a:gd name="connsiteX160" fmla="*/ 178088 w 358034"/>
                  <a:gd name="connsiteY160" fmla="*/ 58361 h 376343"/>
                  <a:gd name="connsiteX161" fmla="*/ 174941 w 358034"/>
                  <a:gd name="connsiteY161" fmla="*/ 61222 h 376343"/>
                  <a:gd name="connsiteX162" fmla="*/ 176943 w 358034"/>
                  <a:gd name="connsiteY162" fmla="*/ 61508 h 376343"/>
                  <a:gd name="connsiteX163" fmla="*/ 180376 w 358034"/>
                  <a:gd name="connsiteY163" fmla="*/ 60221 h 376343"/>
                  <a:gd name="connsiteX164" fmla="*/ 184953 w 358034"/>
                  <a:gd name="connsiteY164" fmla="*/ 58504 h 376343"/>
                  <a:gd name="connsiteX165" fmla="*/ 189245 w 358034"/>
                  <a:gd name="connsiteY165" fmla="*/ 56072 h 376343"/>
                  <a:gd name="connsiteX166" fmla="*/ 193107 w 358034"/>
                  <a:gd name="connsiteY166" fmla="*/ 55071 h 376343"/>
                  <a:gd name="connsiteX167" fmla="*/ 195825 w 358034"/>
                  <a:gd name="connsiteY167" fmla="*/ 52783 h 376343"/>
                  <a:gd name="connsiteX168" fmla="*/ 196969 w 358034"/>
                  <a:gd name="connsiteY168" fmla="*/ 50923 h 376343"/>
                  <a:gd name="connsiteX169" fmla="*/ 198399 w 358034"/>
                  <a:gd name="connsiteY169" fmla="*/ 49922 h 376343"/>
                  <a:gd name="connsiteX170" fmla="*/ 206267 w 358034"/>
                  <a:gd name="connsiteY170" fmla="*/ 52210 h 376343"/>
                  <a:gd name="connsiteX171" fmla="*/ 209127 w 358034"/>
                  <a:gd name="connsiteY171" fmla="*/ 49922 h 376343"/>
                  <a:gd name="connsiteX172" fmla="*/ 211273 w 358034"/>
                  <a:gd name="connsiteY172" fmla="*/ 49922 h 376343"/>
                  <a:gd name="connsiteX173" fmla="*/ 215994 w 358034"/>
                  <a:gd name="connsiteY173" fmla="*/ 55357 h 376343"/>
                  <a:gd name="connsiteX174" fmla="*/ 214134 w 358034"/>
                  <a:gd name="connsiteY174" fmla="*/ 56788 h 376343"/>
                  <a:gd name="connsiteX175" fmla="*/ 215850 w 358034"/>
                  <a:gd name="connsiteY175" fmla="*/ 56931 h 376343"/>
                  <a:gd name="connsiteX176" fmla="*/ 217996 w 358034"/>
                  <a:gd name="connsiteY176" fmla="*/ 56502 h 376343"/>
                  <a:gd name="connsiteX177" fmla="*/ 218855 w 358034"/>
                  <a:gd name="connsiteY177" fmla="*/ 55643 h 376343"/>
                  <a:gd name="connsiteX178" fmla="*/ 217567 w 358034"/>
                  <a:gd name="connsiteY178" fmla="*/ 53212 h 376343"/>
                  <a:gd name="connsiteX179" fmla="*/ 214277 w 358034"/>
                  <a:gd name="connsiteY179" fmla="*/ 50208 h 376343"/>
                  <a:gd name="connsiteX180" fmla="*/ 212561 w 358034"/>
                  <a:gd name="connsiteY180" fmla="*/ 49063 h 376343"/>
                  <a:gd name="connsiteX181" fmla="*/ 210129 w 358034"/>
                  <a:gd name="connsiteY181" fmla="*/ 48348 h 376343"/>
                  <a:gd name="connsiteX182" fmla="*/ 209700 w 358034"/>
                  <a:gd name="connsiteY182" fmla="*/ 47490 h 376343"/>
                  <a:gd name="connsiteX183" fmla="*/ 210987 w 358034"/>
                  <a:gd name="connsiteY183" fmla="*/ 42626 h 376343"/>
                  <a:gd name="connsiteX184" fmla="*/ 210558 w 358034"/>
                  <a:gd name="connsiteY184" fmla="*/ 41911 h 376343"/>
                  <a:gd name="connsiteX185" fmla="*/ 207840 w 358034"/>
                  <a:gd name="connsiteY185" fmla="*/ 42197 h 376343"/>
                  <a:gd name="connsiteX186" fmla="*/ 207125 w 358034"/>
                  <a:gd name="connsiteY186" fmla="*/ 41625 h 376343"/>
                  <a:gd name="connsiteX187" fmla="*/ 206839 w 358034"/>
                  <a:gd name="connsiteY187" fmla="*/ 40767 h 376343"/>
                  <a:gd name="connsiteX188" fmla="*/ 206982 w 358034"/>
                  <a:gd name="connsiteY188" fmla="*/ 39623 h 376343"/>
                  <a:gd name="connsiteX189" fmla="*/ 208842 w 358034"/>
                  <a:gd name="connsiteY189" fmla="*/ 37763 h 376343"/>
                  <a:gd name="connsiteX190" fmla="*/ 210844 w 358034"/>
                  <a:gd name="connsiteY190" fmla="*/ 36047 h 376343"/>
                  <a:gd name="connsiteX191" fmla="*/ 211416 w 358034"/>
                  <a:gd name="connsiteY191" fmla="*/ 35188 h 376343"/>
                  <a:gd name="connsiteX192" fmla="*/ 211273 w 358034"/>
                  <a:gd name="connsiteY192" fmla="*/ 34473 h 376343"/>
                  <a:gd name="connsiteX193" fmla="*/ 208556 w 358034"/>
                  <a:gd name="connsiteY193" fmla="*/ 33758 h 376343"/>
                  <a:gd name="connsiteX194" fmla="*/ 206982 w 358034"/>
                  <a:gd name="connsiteY194" fmla="*/ 33043 h 376343"/>
                  <a:gd name="connsiteX195" fmla="*/ 205695 w 358034"/>
                  <a:gd name="connsiteY195" fmla="*/ 32757 h 376343"/>
                  <a:gd name="connsiteX196" fmla="*/ 204836 w 358034"/>
                  <a:gd name="connsiteY196" fmla="*/ 33186 h 376343"/>
                  <a:gd name="connsiteX197" fmla="*/ 204264 w 358034"/>
                  <a:gd name="connsiteY197" fmla="*/ 32757 h 376343"/>
                  <a:gd name="connsiteX198" fmla="*/ 203549 w 358034"/>
                  <a:gd name="connsiteY198" fmla="*/ 31326 h 376343"/>
                  <a:gd name="connsiteX199" fmla="*/ 204121 w 358034"/>
                  <a:gd name="connsiteY199" fmla="*/ 29180 h 376343"/>
                  <a:gd name="connsiteX200" fmla="*/ 206553 w 358034"/>
                  <a:gd name="connsiteY200" fmla="*/ 27178 h 376343"/>
                  <a:gd name="connsiteX201" fmla="*/ 209127 w 358034"/>
                  <a:gd name="connsiteY201" fmla="*/ 25461 h 376343"/>
                  <a:gd name="connsiteX202" fmla="*/ 211416 w 358034"/>
                  <a:gd name="connsiteY202" fmla="*/ 24174 h 376343"/>
                  <a:gd name="connsiteX203" fmla="*/ 212704 w 358034"/>
                  <a:gd name="connsiteY203" fmla="*/ 23602 h 376343"/>
                  <a:gd name="connsiteX204" fmla="*/ 213276 w 358034"/>
                  <a:gd name="connsiteY204" fmla="*/ 21456 h 376343"/>
                  <a:gd name="connsiteX205" fmla="*/ 206982 w 358034"/>
                  <a:gd name="connsiteY205" fmla="*/ 20169 h 376343"/>
                  <a:gd name="connsiteX206" fmla="*/ 202834 w 358034"/>
                  <a:gd name="connsiteY206" fmla="*/ 20026 h 376343"/>
                  <a:gd name="connsiteX207" fmla="*/ 197255 w 358034"/>
                  <a:gd name="connsiteY207" fmla="*/ 19454 h 376343"/>
                  <a:gd name="connsiteX208" fmla="*/ 186241 w 358034"/>
                  <a:gd name="connsiteY208" fmla="*/ 17451 h 376343"/>
                  <a:gd name="connsiteX209" fmla="*/ 183094 w 358034"/>
                  <a:gd name="connsiteY209" fmla="*/ 16593 h 376343"/>
                  <a:gd name="connsiteX210" fmla="*/ 180090 w 358034"/>
                  <a:gd name="connsiteY210" fmla="*/ 16307 h 376343"/>
                  <a:gd name="connsiteX211" fmla="*/ 176514 w 358034"/>
                  <a:gd name="connsiteY211" fmla="*/ 15592 h 376343"/>
                  <a:gd name="connsiteX212" fmla="*/ 173796 w 358034"/>
                  <a:gd name="connsiteY212" fmla="*/ 14447 h 376343"/>
                  <a:gd name="connsiteX213" fmla="*/ 172080 w 358034"/>
                  <a:gd name="connsiteY213" fmla="*/ 12302 h 376343"/>
                  <a:gd name="connsiteX214" fmla="*/ 170220 w 358034"/>
                  <a:gd name="connsiteY214" fmla="*/ 9441 h 376343"/>
                  <a:gd name="connsiteX215" fmla="*/ 166787 w 358034"/>
                  <a:gd name="connsiteY215" fmla="*/ 5722 h 376343"/>
                  <a:gd name="connsiteX216" fmla="*/ 166072 w 358034"/>
                  <a:gd name="connsiteY216" fmla="*/ 3862 h 376343"/>
                  <a:gd name="connsiteX217" fmla="*/ 167073 w 358034"/>
                  <a:gd name="connsiteY217" fmla="*/ 2146 h 376343"/>
                  <a:gd name="connsiteX218" fmla="*/ 168218 w 358034"/>
                  <a:gd name="connsiteY218" fmla="*/ 858 h 376343"/>
                  <a:gd name="connsiteX219" fmla="*/ 168074 w 358034"/>
                  <a:gd name="connsiteY219" fmla="*/ 286 h 376343"/>
                  <a:gd name="connsiteX220" fmla="*/ 167216 w 358034"/>
                  <a:gd name="connsiteY220" fmla="*/ 0 h 376343"/>
                  <a:gd name="connsiteX221" fmla="*/ 161208 w 358034"/>
                  <a:gd name="connsiteY221" fmla="*/ 1573 h 376343"/>
                  <a:gd name="connsiteX222" fmla="*/ 155344 w 358034"/>
                  <a:gd name="connsiteY222" fmla="*/ 3576 h 376343"/>
                  <a:gd name="connsiteX223" fmla="*/ 153055 w 358034"/>
                  <a:gd name="connsiteY223" fmla="*/ 3576 h 376343"/>
                  <a:gd name="connsiteX224" fmla="*/ 150767 w 358034"/>
                  <a:gd name="connsiteY224" fmla="*/ 3147 h 376343"/>
                  <a:gd name="connsiteX225" fmla="*/ 147763 w 358034"/>
                  <a:gd name="connsiteY225" fmla="*/ 3147 h 376343"/>
                  <a:gd name="connsiteX226" fmla="*/ 144902 w 358034"/>
                  <a:gd name="connsiteY226" fmla="*/ 3719 h 376343"/>
                  <a:gd name="connsiteX227" fmla="*/ 139180 w 358034"/>
                  <a:gd name="connsiteY227" fmla="*/ 4005 h 376343"/>
                  <a:gd name="connsiteX228" fmla="*/ 135890 w 358034"/>
                  <a:gd name="connsiteY228" fmla="*/ 5436 h 376343"/>
                  <a:gd name="connsiteX229" fmla="*/ 133744 w 358034"/>
                  <a:gd name="connsiteY229" fmla="*/ 8296 h 376343"/>
                  <a:gd name="connsiteX230" fmla="*/ 132600 w 358034"/>
                  <a:gd name="connsiteY230" fmla="*/ 10728 h 376343"/>
                  <a:gd name="connsiteX231" fmla="*/ 131599 w 358034"/>
                  <a:gd name="connsiteY231" fmla="*/ 11443 h 376343"/>
                  <a:gd name="connsiteX232" fmla="*/ 129596 w 358034"/>
                  <a:gd name="connsiteY232" fmla="*/ 11729 h 376343"/>
                  <a:gd name="connsiteX233" fmla="*/ 126592 w 358034"/>
                  <a:gd name="connsiteY233" fmla="*/ 11443 h 376343"/>
                  <a:gd name="connsiteX234" fmla="*/ 124447 w 358034"/>
                  <a:gd name="connsiteY234" fmla="*/ 10728 h 376343"/>
                  <a:gd name="connsiteX235" fmla="*/ 122301 w 358034"/>
                  <a:gd name="connsiteY235" fmla="*/ 8726 h 376343"/>
                  <a:gd name="connsiteX236" fmla="*/ 119011 w 358034"/>
                  <a:gd name="connsiteY236" fmla="*/ 8439 h 376343"/>
                  <a:gd name="connsiteX237" fmla="*/ 116007 w 358034"/>
                  <a:gd name="connsiteY237" fmla="*/ 8439 h 376343"/>
                  <a:gd name="connsiteX238" fmla="*/ 115149 w 358034"/>
                  <a:gd name="connsiteY238" fmla="*/ 8010 h 376343"/>
                  <a:gd name="connsiteX239" fmla="*/ 113719 w 358034"/>
                  <a:gd name="connsiteY239" fmla="*/ 13017 h 376343"/>
                  <a:gd name="connsiteX240" fmla="*/ 113861 w 358034"/>
                  <a:gd name="connsiteY240" fmla="*/ 16307 h 376343"/>
                  <a:gd name="connsiteX241" fmla="*/ 115149 w 358034"/>
                  <a:gd name="connsiteY241" fmla="*/ 18023 h 376343"/>
                  <a:gd name="connsiteX242" fmla="*/ 115292 w 358034"/>
                  <a:gd name="connsiteY242" fmla="*/ 19454 h 376343"/>
                  <a:gd name="connsiteX243" fmla="*/ 115006 w 358034"/>
                  <a:gd name="connsiteY243" fmla="*/ 20741 h 376343"/>
                  <a:gd name="connsiteX244" fmla="*/ 113003 w 358034"/>
                  <a:gd name="connsiteY244" fmla="*/ 20884 h 376343"/>
                  <a:gd name="connsiteX245" fmla="*/ 110285 w 358034"/>
                  <a:gd name="connsiteY245" fmla="*/ 20169 h 376343"/>
                  <a:gd name="connsiteX246" fmla="*/ 107997 w 358034"/>
                  <a:gd name="connsiteY246" fmla="*/ 18023 h 376343"/>
                  <a:gd name="connsiteX247" fmla="*/ 106280 w 358034"/>
                  <a:gd name="connsiteY247" fmla="*/ 18309 h 376343"/>
                  <a:gd name="connsiteX248" fmla="*/ 104707 w 358034"/>
                  <a:gd name="connsiteY248" fmla="*/ 18881 h 376343"/>
                  <a:gd name="connsiteX249" fmla="*/ 103991 w 358034"/>
                  <a:gd name="connsiteY249" fmla="*/ 20884 h 376343"/>
                  <a:gd name="connsiteX250" fmla="*/ 103276 w 358034"/>
                  <a:gd name="connsiteY250" fmla="*/ 23316 h 376343"/>
                  <a:gd name="connsiteX251" fmla="*/ 103562 w 358034"/>
                  <a:gd name="connsiteY251" fmla="*/ 24603 h 376343"/>
                  <a:gd name="connsiteX252" fmla="*/ 104707 w 358034"/>
                  <a:gd name="connsiteY252" fmla="*/ 25604 h 376343"/>
                  <a:gd name="connsiteX253" fmla="*/ 105565 w 358034"/>
                  <a:gd name="connsiteY253" fmla="*/ 27750 h 376343"/>
                  <a:gd name="connsiteX254" fmla="*/ 106137 w 358034"/>
                  <a:gd name="connsiteY254" fmla="*/ 30611 h 376343"/>
                  <a:gd name="connsiteX255" fmla="*/ 106567 w 358034"/>
                  <a:gd name="connsiteY255" fmla="*/ 31898 h 376343"/>
                  <a:gd name="connsiteX256" fmla="*/ 105994 w 358034"/>
                  <a:gd name="connsiteY256" fmla="*/ 32471 h 376343"/>
                  <a:gd name="connsiteX257" fmla="*/ 104564 w 358034"/>
                  <a:gd name="connsiteY257" fmla="*/ 32900 h 376343"/>
                  <a:gd name="connsiteX258" fmla="*/ 103420 w 358034"/>
                  <a:gd name="connsiteY258" fmla="*/ 32471 h 376343"/>
                  <a:gd name="connsiteX259" fmla="*/ 101274 w 358034"/>
                  <a:gd name="connsiteY259" fmla="*/ 29038 h 376343"/>
                  <a:gd name="connsiteX260" fmla="*/ 100273 w 358034"/>
                  <a:gd name="connsiteY260" fmla="*/ 27750 h 376343"/>
                  <a:gd name="connsiteX261" fmla="*/ 98556 w 358034"/>
                  <a:gd name="connsiteY261" fmla="*/ 27464 h 376343"/>
                  <a:gd name="connsiteX262" fmla="*/ 95695 w 358034"/>
                  <a:gd name="connsiteY262" fmla="*/ 28322 h 376343"/>
                  <a:gd name="connsiteX263" fmla="*/ 91261 w 358034"/>
                  <a:gd name="connsiteY263" fmla="*/ 30182 h 376343"/>
                  <a:gd name="connsiteX264" fmla="*/ 89401 w 358034"/>
                  <a:gd name="connsiteY264" fmla="*/ 30182 h 376343"/>
                  <a:gd name="connsiteX265" fmla="*/ 87828 w 358034"/>
                  <a:gd name="connsiteY265" fmla="*/ 29753 h 376343"/>
                  <a:gd name="connsiteX266" fmla="*/ 86398 w 358034"/>
                  <a:gd name="connsiteY266" fmla="*/ 28179 h 376343"/>
                  <a:gd name="connsiteX267" fmla="*/ 85110 w 358034"/>
                  <a:gd name="connsiteY267" fmla="*/ 25032 h 376343"/>
                  <a:gd name="connsiteX268" fmla="*/ 84681 w 358034"/>
                  <a:gd name="connsiteY268" fmla="*/ 23030 h 376343"/>
                  <a:gd name="connsiteX269" fmla="*/ 83823 w 358034"/>
                  <a:gd name="connsiteY269" fmla="*/ 23030 h 376343"/>
                  <a:gd name="connsiteX270" fmla="*/ 80962 w 358034"/>
                  <a:gd name="connsiteY270" fmla="*/ 22457 h 376343"/>
                  <a:gd name="connsiteX271" fmla="*/ 79675 w 358034"/>
                  <a:gd name="connsiteY271" fmla="*/ 23173 h 376343"/>
                  <a:gd name="connsiteX272" fmla="*/ 79675 w 358034"/>
                  <a:gd name="connsiteY272" fmla="*/ 26320 h 376343"/>
                  <a:gd name="connsiteX273" fmla="*/ 79389 w 358034"/>
                  <a:gd name="connsiteY273" fmla="*/ 30325 h 376343"/>
                  <a:gd name="connsiteX274" fmla="*/ 77958 w 358034"/>
                  <a:gd name="connsiteY274" fmla="*/ 32900 h 376343"/>
                  <a:gd name="connsiteX275" fmla="*/ 73953 w 358034"/>
                  <a:gd name="connsiteY275" fmla="*/ 37334 h 376343"/>
                  <a:gd name="connsiteX276" fmla="*/ 72522 w 358034"/>
                  <a:gd name="connsiteY276" fmla="*/ 39194 h 376343"/>
                  <a:gd name="connsiteX277" fmla="*/ 71950 w 358034"/>
                  <a:gd name="connsiteY277" fmla="*/ 40624 h 376343"/>
                  <a:gd name="connsiteX278" fmla="*/ 71807 w 358034"/>
                  <a:gd name="connsiteY278" fmla="*/ 41768 h 376343"/>
                  <a:gd name="connsiteX279" fmla="*/ 72379 w 358034"/>
                  <a:gd name="connsiteY279" fmla="*/ 43771 h 376343"/>
                  <a:gd name="connsiteX280" fmla="*/ 73237 w 358034"/>
                  <a:gd name="connsiteY280" fmla="*/ 45773 h 376343"/>
                  <a:gd name="connsiteX281" fmla="*/ 72522 w 358034"/>
                  <a:gd name="connsiteY281" fmla="*/ 46918 h 376343"/>
                  <a:gd name="connsiteX282" fmla="*/ 70377 w 358034"/>
                  <a:gd name="connsiteY282" fmla="*/ 47490 h 376343"/>
                  <a:gd name="connsiteX283" fmla="*/ 68946 w 358034"/>
                  <a:gd name="connsiteY283" fmla="*/ 46346 h 376343"/>
                  <a:gd name="connsiteX284" fmla="*/ 68374 w 358034"/>
                  <a:gd name="connsiteY284" fmla="*/ 44200 h 376343"/>
                  <a:gd name="connsiteX285" fmla="*/ 65084 w 358034"/>
                  <a:gd name="connsiteY285" fmla="*/ 41339 h 376343"/>
                  <a:gd name="connsiteX286" fmla="*/ 66514 w 358034"/>
                  <a:gd name="connsiteY286" fmla="*/ 38907 h 376343"/>
                  <a:gd name="connsiteX287" fmla="*/ 66229 w 358034"/>
                  <a:gd name="connsiteY287" fmla="*/ 38335 h 376343"/>
                  <a:gd name="connsiteX288" fmla="*/ 60936 w 358034"/>
                  <a:gd name="connsiteY288" fmla="*/ 37048 h 376343"/>
                  <a:gd name="connsiteX289" fmla="*/ 58647 w 358034"/>
                  <a:gd name="connsiteY289" fmla="*/ 35188 h 376343"/>
                  <a:gd name="connsiteX290" fmla="*/ 55357 w 358034"/>
                  <a:gd name="connsiteY290" fmla="*/ 31898 h 376343"/>
                  <a:gd name="connsiteX291" fmla="*/ 54785 w 358034"/>
                  <a:gd name="connsiteY291" fmla="*/ 30468 h 376343"/>
                  <a:gd name="connsiteX292" fmla="*/ 54928 w 358034"/>
                  <a:gd name="connsiteY292" fmla="*/ 25891 h 376343"/>
                  <a:gd name="connsiteX293" fmla="*/ 54785 w 358034"/>
                  <a:gd name="connsiteY293" fmla="*/ 24746 h 376343"/>
                  <a:gd name="connsiteX294" fmla="*/ 54356 w 358034"/>
                  <a:gd name="connsiteY294" fmla="*/ 24174 h 376343"/>
                  <a:gd name="connsiteX295" fmla="*/ 52783 w 358034"/>
                  <a:gd name="connsiteY295" fmla="*/ 24174 h 376343"/>
                  <a:gd name="connsiteX296" fmla="*/ 50637 w 358034"/>
                  <a:gd name="connsiteY296" fmla="*/ 25748 h 376343"/>
                  <a:gd name="connsiteX297" fmla="*/ 48634 w 358034"/>
                  <a:gd name="connsiteY297" fmla="*/ 28036 h 376343"/>
                  <a:gd name="connsiteX298" fmla="*/ 44486 w 358034"/>
                  <a:gd name="connsiteY298" fmla="*/ 30754 h 376343"/>
                  <a:gd name="connsiteX299" fmla="*/ 44057 w 358034"/>
                  <a:gd name="connsiteY299" fmla="*/ 31326 h 376343"/>
                  <a:gd name="connsiteX300" fmla="*/ 45487 w 358034"/>
                  <a:gd name="connsiteY300" fmla="*/ 33901 h 376343"/>
                  <a:gd name="connsiteX301" fmla="*/ 45487 w 358034"/>
                  <a:gd name="connsiteY301" fmla="*/ 34902 h 376343"/>
                  <a:gd name="connsiteX302" fmla="*/ 42198 w 358034"/>
                  <a:gd name="connsiteY302" fmla="*/ 39050 h 376343"/>
                  <a:gd name="connsiteX303" fmla="*/ 41625 w 358034"/>
                  <a:gd name="connsiteY303" fmla="*/ 40338 h 376343"/>
                  <a:gd name="connsiteX304" fmla="*/ 37334 w 358034"/>
                  <a:gd name="connsiteY304" fmla="*/ 42913 h 376343"/>
                  <a:gd name="connsiteX305" fmla="*/ 35331 w 358034"/>
                  <a:gd name="connsiteY305" fmla="*/ 43914 h 376343"/>
                  <a:gd name="connsiteX306" fmla="*/ 29467 w 358034"/>
                  <a:gd name="connsiteY306" fmla="*/ 42054 h 376343"/>
                  <a:gd name="connsiteX307" fmla="*/ 27893 w 358034"/>
                  <a:gd name="connsiteY307" fmla="*/ 41768 h 376343"/>
                  <a:gd name="connsiteX308" fmla="*/ 25318 w 358034"/>
                  <a:gd name="connsiteY308" fmla="*/ 43056 h 376343"/>
                  <a:gd name="connsiteX309" fmla="*/ 21599 w 358034"/>
                  <a:gd name="connsiteY309" fmla="*/ 44200 h 376343"/>
                  <a:gd name="connsiteX310" fmla="*/ 15592 w 358034"/>
                  <a:gd name="connsiteY310" fmla="*/ 45344 h 376343"/>
                  <a:gd name="connsiteX311" fmla="*/ 13446 w 358034"/>
                  <a:gd name="connsiteY311" fmla="*/ 44486 h 376343"/>
                  <a:gd name="connsiteX312" fmla="*/ 12445 w 358034"/>
                  <a:gd name="connsiteY312" fmla="*/ 43628 h 376343"/>
                  <a:gd name="connsiteX313" fmla="*/ 9441 w 358034"/>
                  <a:gd name="connsiteY313" fmla="*/ 46346 h 376343"/>
                  <a:gd name="connsiteX314" fmla="*/ 5292 w 358034"/>
                  <a:gd name="connsiteY314" fmla="*/ 48348 h 376343"/>
                  <a:gd name="connsiteX315" fmla="*/ 4863 w 358034"/>
                  <a:gd name="connsiteY315" fmla="*/ 49636 h 376343"/>
                  <a:gd name="connsiteX316" fmla="*/ 4863 w 358034"/>
                  <a:gd name="connsiteY316" fmla="*/ 51066 h 376343"/>
                  <a:gd name="connsiteX317" fmla="*/ 5292 w 358034"/>
                  <a:gd name="connsiteY317" fmla="*/ 52210 h 376343"/>
                  <a:gd name="connsiteX318" fmla="*/ 7581 w 358034"/>
                  <a:gd name="connsiteY318" fmla="*/ 53641 h 376343"/>
                  <a:gd name="connsiteX319" fmla="*/ 10013 w 358034"/>
                  <a:gd name="connsiteY319" fmla="*/ 57074 h 376343"/>
                  <a:gd name="connsiteX320" fmla="*/ 11586 w 358034"/>
                  <a:gd name="connsiteY320" fmla="*/ 60078 h 376343"/>
                  <a:gd name="connsiteX321" fmla="*/ 15020 w 358034"/>
                  <a:gd name="connsiteY321" fmla="*/ 62938 h 376343"/>
                  <a:gd name="connsiteX322" fmla="*/ 15878 w 358034"/>
                  <a:gd name="connsiteY322" fmla="*/ 63797 h 376343"/>
                  <a:gd name="connsiteX323" fmla="*/ 15735 w 358034"/>
                  <a:gd name="connsiteY323" fmla="*/ 64512 h 376343"/>
                  <a:gd name="connsiteX324" fmla="*/ 14877 w 358034"/>
                  <a:gd name="connsiteY324" fmla="*/ 65799 h 376343"/>
                  <a:gd name="connsiteX325" fmla="*/ 13732 w 358034"/>
                  <a:gd name="connsiteY325" fmla="*/ 69805 h 376343"/>
                  <a:gd name="connsiteX326" fmla="*/ 12302 w 358034"/>
                  <a:gd name="connsiteY326" fmla="*/ 70520 h 376343"/>
                  <a:gd name="connsiteX327" fmla="*/ 10728 w 358034"/>
                  <a:gd name="connsiteY327" fmla="*/ 70806 h 376343"/>
                  <a:gd name="connsiteX328" fmla="*/ 6580 w 358034"/>
                  <a:gd name="connsiteY328" fmla="*/ 73810 h 376343"/>
                  <a:gd name="connsiteX329" fmla="*/ 4721 w 358034"/>
                  <a:gd name="connsiteY329" fmla="*/ 73381 h 376343"/>
                  <a:gd name="connsiteX330" fmla="*/ 2003 w 358034"/>
                  <a:gd name="connsiteY330" fmla="*/ 73381 h 376343"/>
                  <a:gd name="connsiteX331" fmla="*/ 0 w 358034"/>
                  <a:gd name="connsiteY331" fmla="*/ 74382 h 376343"/>
                  <a:gd name="connsiteX332" fmla="*/ 143 w 358034"/>
                  <a:gd name="connsiteY332" fmla="*/ 76241 h 376343"/>
                  <a:gd name="connsiteX333" fmla="*/ 1860 w 358034"/>
                  <a:gd name="connsiteY333" fmla="*/ 77958 h 376343"/>
                  <a:gd name="connsiteX334" fmla="*/ 2861 w 358034"/>
                  <a:gd name="connsiteY334" fmla="*/ 79818 h 376343"/>
                  <a:gd name="connsiteX335" fmla="*/ 3290 w 358034"/>
                  <a:gd name="connsiteY335" fmla="*/ 81677 h 376343"/>
                  <a:gd name="connsiteX336" fmla="*/ 5150 w 358034"/>
                  <a:gd name="connsiteY336" fmla="*/ 83107 h 376343"/>
                  <a:gd name="connsiteX337" fmla="*/ 7868 w 358034"/>
                  <a:gd name="connsiteY337" fmla="*/ 83966 h 376343"/>
                  <a:gd name="connsiteX338" fmla="*/ 9441 w 358034"/>
                  <a:gd name="connsiteY338" fmla="*/ 83966 h 376343"/>
                  <a:gd name="connsiteX339" fmla="*/ 10442 w 358034"/>
                  <a:gd name="connsiteY339" fmla="*/ 84538 h 376343"/>
                  <a:gd name="connsiteX340" fmla="*/ 11014 w 358034"/>
                  <a:gd name="connsiteY340" fmla="*/ 85253 h 376343"/>
                  <a:gd name="connsiteX341" fmla="*/ 12159 w 358034"/>
                  <a:gd name="connsiteY341" fmla="*/ 89401 h 376343"/>
                  <a:gd name="connsiteX342" fmla="*/ 11444 w 358034"/>
                  <a:gd name="connsiteY342" fmla="*/ 90403 h 376343"/>
                  <a:gd name="connsiteX343" fmla="*/ 10013 w 358034"/>
                  <a:gd name="connsiteY343" fmla="*/ 90832 h 376343"/>
                  <a:gd name="connsiteX344" fmla="*/ 9155 w 358034"/>
                  <a:gd name="connsiteY344" fmla="*/ 92548 h 376343"/>
                  <a:gd name="connsiteX345" fmla="*/ 7438 w 358034"/>
                  <a:gd name="connsiteY345" fmla="*/ 94980 h 376343"/>
                  <a:gd name="connsiteX346" fmla="*/ 6437 w 358034"/>
                  <a:gd name="connsiteY346" fmla="*/ 96983 h 376343"/>
                  <a:gd name="connsiteX347" fmla="*/ 7581 w 358034"/>
                  <a:gd name="connsiteY347" fmla="*/ 98699 h 376343"/>
                  <a:gd name="connsiteX348" fmla="*/ 8010 w 358034"/>
                  <a:gd name="connsiteY348" fmla="*/ 99987 h 376343"/>
                  <a:gd name="connsiteX349" fmla="*/ 7438 w 358034"/>
                  <a:gd name="connsiteY349" fmla="*/ 101274 h 376343"/>
                  <a:gd name="connsiteX350" fmla="*/ 8154 w 358034"/>
                  <a:gd name="connsiteY350" fmla="*/ 103419 h 376343"/>
                  <a:gd name="connsiteX351" fmla="*/ 10156 w 358034"/>
                  <a:gd name="connsiteY351" fmla="*/ 105422 h 376343"/>
                  <a:gd name="connsiteX352" fmla="*/ 15592 w 358034"/>
                  <a:gd name="connsiteY352" fmla="*/ 108283 h 376343"/>
                  <a:gd name="connsiteX353" fmla="*/ 20741 w 358034"/>
                  <a:gd name="connsiteY353" fmla="*/ 110571 h 376343"/>
                  <a:gd name="connsiteX354" fmla="*/ 22315 w 358034"/>
                  <a:gd name="connsiteY354" fmla="*/ 111001 h 376343"/>
                  <a:gd name="connsiteX355" fmla="*/ 29181 w 358034"/>
                  <a:gd name="connsiteY355" fmla="*/ 109427 h 376343"/>
                  <a:gd name="connsiteX356" fmla="*/ 30325 w 358034"/>
                  <a:gd name="connsiteY356" fmla="*/ 109570 h 376343"/>
                  <a:gd name="connsiteX357" fmla="*/ 31183 w 358034"/>
                  <a:gd name="connsiteY357" fmla="*/ 111430 h 376343"/>
                  <a:gd name="connsiteX358" fmla="*/ 31612 w 358034"/>
                  <a:gd name="connsiteY358" fmla="*/ 112574 h 376343"/>
                  <a:gd name="connsiteX359" fmla="*/ 30897 w 358034"/>
                  <a:gd name="connsiteY359" fmla="*/ 114434 h 376343"/>
                  <a:gd name="connsiteX360" fmla="*/ 29038 w 358034"/>
                  <a:gd name="connsiteY360" fmla="*/ 117008 h 376343"/>
                  <a:gd name="connsiteX361" fmla="*/ 27035 w 358034"/>
                  <a:gd name="connsiteY361" fmla="*/ 119011 h 376343"/>
                  <a:gd name="connsiteX362" fmla="*/ 25748 w 358034"/>
                  <a:gd name="connsiteY362" fmla="*/ 120728 h 376343"/>
                  <a:gd name="connsiteX363" fmla="*/ 26034 w 358034"/>
                  <a:gd name="connsiteY363" fmla="*/ 122301 h 376343"/>
                  <a:gd name="connsiteX364" fmla="*/ 26177 w 358034"/>
                  <a:gd name="connsiteY364" fmla="*/ 124304 h 376343"/>
                  <a:gd name="connsiteX365" fmla="*/ 33472 w 358034"/>
                  <a:gd name="connsiteY365" fmla="*/ 123016 h 376343"/>
                  <a:gd name="connsiteX366" fmla="*/ 41625 w 358034"/>
                  <a:gd name="connsiteY366" fmla="*/ 120298 h 376343"/>
                  <a:gd name="connsiteX367" fmla="*/ 43914 w 358034"/>
                  <a:gd name="connsiteY367" fmla="*/ 118725 h 376343"/>
                  <a:gd name="connsiteX368" fmla="*/ 50208 w 358034"/>
                  <a:gd name="connsiteY368" fmla="*/ 110715 h 376343"/>
                  <a:gd name="connsiteX369" fmla="*/ 58075 w 358034"/>
                  <a:gd name="connsiteY369" fmla="*/ 102990 h 376343"/>
                  <a:gd name="connsiteX370" fmla="*/ 64512 w 358034"/>
                  <a:gd name="connsiteY370" fmla="*/ 100129 h 376343"/>
                  <a:gd name="connsiteX371" fmla="*/ 69519 w 358034"/>
                  <a:gd name="connsiteY371" fmla="*/ 100702 h 376343"/>
                  <a:gd name="connsiteX372" fmla="*/ 77529 w 358034"/>
                  <a:gd name="connsiteY372" fmla="*/ 103848 h 376343"/>
                  <a:gd name="connsiteX373" fmla="*/ 80390 w 358034"/>
                  <a:gd name="connsiteY373" fmla="*/ 103992 h 376343"/>
                  <a:gd name="connsiteX374" fmla="*/ 93693 w 358034"/>
                  <a:gd name="connsiteY374" fmla="*/ 112002 h 376343"/>
                  <a:gd name="connsiteX375" fmla="*/ 103276 w 358034"/>
                  <a:gd name="connsiteY375" fmla="*/ 115006 h 376343"/>
                  <a:gd name="connsiteX376" fmla="*/ 107568 w 358034"/>
                  <a:gd name="connsiteY376" fmla="*/ 117724 h 376343"/>
                  <a:gd name="connsiteX377" fmla="*/ 109284 w 358034"/>
                  <a:gd name="connsiteY377" fmla="*/ 121300 h 376343"/>
                  <a:gd name="connsiteX378" fmla="*/ 111573 w 358034"/>
                  <a:gd name="connsiteY378" fmla="*/ 133744 h 376343"/>
                  <a:gd name="connsiteX379" fmla="*/ 115435 w 358034"/>
                  <a:gd name="connsiteY379" fmla="*/ 138894 h 376343"/>
                  <a:gd name="connsiteX380" fmla="*/ 117581 w 358034"/>
                  <a:gd name="connsiteY380" fmla="*/ 145045 h 376343"/>
                  <a:gd name="connsiteX381" fmla="*/ 117867 w 358034"/>
                  <a:gd name="connsiteY381" fmla="*/ 147333 h 376343"/>
                  <a:gd name="connsiteX382" fmla="*/ 117437 w 358034"/>
                  <a:gd name="connsiteY382" fmla="*/ 150051 h 376343"/>
                  <a:gd name="connsiteX383" fmla="*/ 117295 w 358034"/>
                  <a:gd name="connsiteY383" fmla="*/ 153627 h 376343"/>
                  <a:gd name="connsiteX384" fmla="*/ 119583 w 358034"/>
                  <a:gd name="connsiteY384" fmla="*/ 154199 h 376343"/>
                  <a:gd name="connsiteX385" fmla="*/ 121157 w 358034"/>
                  <a:gd name="connsiteY385" fmla="*/ 154056 h 376343"/>
                  <a:gd name="connsiteX386" fmla="*/ 123016 w 358034"/>
                  <a:gd name="connsiteY386" fmla="*/ 154771 h 376343"/>
                  <a:gd name="connsiteX387" fmla="*/ 123875 w 358034"/>
                  <a:gd name="connsiteY387" fmla="*/ 156059 h 376343"/>
                  <a:gd name="connsiteX388" fmla="*/ 124733 w 358034"/>
                  <a:gd name="connsiteY388" fmla="*/ 158062 h 376343"/>
                  <a:gd name="connsiteX389" fmla="*/ 125877 w 358034"/>
                  <a:gd name="connsiteY389" fmla="*/ 159492 h 376343"/>
                  <a:gd name="connsiteX390" fmla="*/ 129882 w 358034"/>
                  <a:gd name="connsiteY390" fmla="*/ 161924 h 376343"/>
                  <a:gd name="connsiteX391" fmla="*/ 136891 w 358034"/>
                  <a:gd name="connsiteY391" fmla="*/ 169362 h 376343"/>
                  <a:gd name="connsiteX392" fmla="*/ 137464 w 358034"/>
                  <a:gd name="connsiteY392" fmla="*/ 172223 h 376343"/>
                  <a:gd name="connsiteX393" fmla="*/ 136176 w 358034"/>
                  <a:gd name="connsiteY393" fmla="*/ 172652 h 376343"/>
                  <a:gd name="connsiteX394" fmla="*/ 135032 w 358034"/>
                  <a:gd name="connsiteY394" fmla="*/ 173653 h 376343"/>
                  <a:gd name="connsiteX395" fmla="*/ 136176 w 358034"/>
                  <a:gd name="connsiteY395" fmla="*/ 174655 h 376343"/>
                  <a:gd name="connsiteX396" fmla="*/ 137606 w 358034"/>
                  <a:gd name="connsiteY396" fmla="*/ 174511 h 376343"/>
                  <a:gd name="connsiteX397" fmla="*/ 139466 w 358034"/>
                  <a:gd name="connsiteY397" fmla="*/ 173653 h 376343"/>
                  <a:gd name="connsiteX398" fmla="*/ 140897 w 358034"/>
                  <a:gd name="connsiteY398" fmla="*/ 173367 h 376343"/>
                  <a:gd name="connsiteX399" fmla="*/ 147047 w 358034"/>
                  <a:gd name="connsiteY399" fmla="*/ 175513 h 376343"/>
                  <a:gd name="connsiteX400" fmla="*/ 151196 w 358034"/>
                  <a:gd name="connsiteY400" fmla="*/ 178231 h 376343"/>
                  <a:gd name="connsiteX401" fmla="*/ 156345 w 358034"/>
                  <a:gd name="connsiteY401" fmla="*/ 185669 h 376343"/>
                  <a:gd name="connsiteX402" fmla="*/ 164498 w 358034"/>
                  <a:gd name="connsiteY402" fmla="*/ 190818 h 376343"/>
                  <a:gd name="connsiteX403" fmla="*/ 168504 w 358034"/>
                  <a:gd name="connsiteY403" fmla="*/ 195396 h 376343"/>
                  <a:gd name="connsiteX404" fmla="*/ 181377 w 358034"/>
                  <a:gd name="connsiteY404" fmla="*/ 207697 h 376343"/>
                  <a:gd name="connsiteX405" fmla="*/ 187958 w 358034"/>
                  <a:gd name="connsiteY405" fmla="*/ 209843 h 376343"/>
                  <a:gd name="connsiteX406" fmla="*/ 193250 w 358034"/>
                  <a:gd name="connsiteY406" fmla="*/ 213705 h 376343"/>
                  <a:gd name="connsiteX407" fmla="*/ 193822 w 358034"/>
                  <a:gd name="connsiteY407" fmla="*/ 214992 h 376343"/>
                  <a:gd name="connsiteX408" fmla="*/ 195252 w 358034"/>
                  <a:gd name="connsiteY408" fmla="*/ 215850 h 376343"/>
                  <a:gd name="connsiteX409" fmla="*/ 198113 w 358034"/>
                  <a:gd name="connsiteY409" fmla="*/ 214563 h 376343"/>
                  <a:gd name="connsiteX410" fmla="*/ 199973 w 358034"/>
                  <a:gd name="connsiteY410" fmla="*/ 214134 h 376343"/>
                  <a:gd name="connsiteX411" fmla="*/ 203406 w 358034"/>
                  <a:gd name="connsiteY411" fmla="*/ 214563 h 376343"/>
                  <a:gd name="connsiteX412" fmla="*/ 209271 w 358034"/>
                  <a:gd name="connsiteY412" fmla="*/ 216280 h 376343"/>
                  <a:gd name="connsiteX413" fmla="*/ 212704 w 358034"/>
                  <a:gd name="connsiteY413" fmla="*/ 215421 h 376343"/>
                  <a:gd name="connsiteX414" fmla="*/ 214563 w 358034"/>
                  <a:gd name="connsiteY414" fmla="*/ 216137 h 376343"/>
                  <a:gd name="connsiteX415" fmla="*/ 218425 w 358034"/>
                  <a:gd name="connsiteY415" fmla="*/ 219856 h 376343"/>
                  <a:gd name="connsiteX416" fmla="*/ 224147 w 358034"/>
                  <a:gd name="connsiteY416" fmla="*/ 229154 h 376343"/>
                  <a:gd name="connsiteX417" fmla="*/ 224004 w 358034"/>
                  <a:gd name="connsiteY417" fmla="*/ 231299 h 376343"/>
                  <a:gd name="connsiteX418" fmla="*/ 225005 w 358034"/>
                  <a:gd name="connsiteY418" fmla="*/ 232014 h 376343"/>
                  <a:gd name="connsiteX419" fmla="*/ 225864 w 358034"/>
                  <a:gd name="connsiteY419" fmla="*/ 230870 h 376343"/>
                  <a:gd name="connsiteX420" fmla="*/ 227151 w 358034"/>
                  <a:gd name="connsiteY420" fmla="*/ 231156 h 376343"/>
                  <a:gd name="connsiteX421" fmla="*/ 232014 w 358034"/>
                  <a:gd name="connsiteY421" fmla="*/ 231442 h 376343"/>
                  <a:gd name="connsiteX422" fmla="*/ 235590 w 358034"/>
                  <a:gd name="connsiteY422" fmla="*/ 233302 h 376343"/>
                  <a:gd name="connsiteX423" fmla="*/ 236592 w 358034"/>
                  <a:gd name="connsiteY423" fmla="*/ 234446 h 376343"/>
                  <a:gd name="connsiteX424" fmla="*/ 233016 w 358034"/>
                  <a:gd name="connsiteY424" fmla="*/ 239023 h 376343"/>
                  <a:gd name="connsiteX425" fmla="*/ 234303 w 358034"/>
                  <a:gd name="connsiteY425" fmla="*/ 239023 h 376343"/>
                  <a:gd name="connsiteX426" fmla="*/ 236592 w 358034"/>
                  <a:gd name="connsiteY426" fmla="*/ 237879 h 376343"/>
                  <a:gd name="connsiteX427" fmla="*/ 239596 w 358034"/>
                  <a:gd name="connsiteY427" fmla="*/ 238165 h 376343"/>
                  <a:gd name="connsiteX428" fmla="*/ 241169 w 358034"/>
                  <a:gd name="connsiteY428" fmla="*/ 237450 h 376343"/>
                  <a:gd name="connsiteX429" fmla="*/ 245889 w 358034"/>
                  <a:gd name="connsiteY429" fmla="*/ 236592 h 376343"/>
                  <a:gd name="connsiteX430" fmla="*/ 248178 w 358034"/>
                  <a:gd name="connsiteY430" fmla="*/ 238022 h 376343"/>
                  <a:gd name="connsiteX431" fmla="*/ 250181 w 358034"/>
                  <a:gd name="connsiteY431" fmla="*/ 240597 h 376343"/>
                  <a:gd name="connsiteX432" fmla="*/ 251468 w 358034"/>
                  <a:gd name="connsiteY432" fmla="*/ 243744 h 376343"/>
                  <a:gd name="connsiteX433" fmla="*/ 252612 w 358034"/>
                  <a:gd name="connsiteY433" fmla="*/ 247034 h 376343"/>
                  <a:gd name="connsiteX434" fmla="*/ 250896 w 358034"/>
                  <a:gd name="connsiteY434" fmla="*/ 249465 h 376343"/>
                  <a:gd name="connsiteX435" fmla="*/ 250896 w 358034"/>
                  <a:gd name="connsiteY435" fmla="*/ 251039 h 376343"/>
                  <a:gd name="connsiteX436" fmla="*/ 251611 w 358034"/>
                  <a:gd name="connsiteY436" fmla="*/ 251897 h 376343"/>
                  <a:gd name="connsiteX437" fmla="*/ 262053 w 358034"/>
                  <a:gd name="connsiteY437" fmla="*/ 257905 h 376343"/>
                  <a:gd name="connsiteX438" fmla="*/ 264914 w 358034"/>
                  <a:gd name="connsiteY438" fmla="*/ 258477 h 376343"/>
                  <a:gd name="connsiteX439" fmla="*/ 270779 w 358034"/>
                  <a:gd name="connsiteY439" fmla="*/ 258477 h 376343"/>
                  <a:gd name="connsiteX440" fmla="*/ 274069 w 358034"/>
                  <a:gd name="connsiteY440" fmla="*/ 260766 h 376343"/>
                  <a:gd name="connsiteX441" fmla="*/ 276214 w 358034"/>
                  <a:gd name="connsiteY441" fmla="*/ 265057 h 376343"/>
                  <a:gd name="connsiteX442" fmla="*/ 278932 w 358034"/>
                  <a:gd name="connsiteY442" fmla="*/ 273640 h 376343"/>
                  <a:gd name="connsiteX443" fmla="*/ 284082 w 358034"/>
                  <a:gd name="connsiteY443" fmla="*/ 283223 h 376343"/>
                  <a:gd name="connsiteX444" fmla="*/ 285512 w 358034"/>
                  <a:gd name="connsiteY444" fmla="*/ 290805 h 376343"/>
                  <a:gd name="connsiteX445" fmla="*/ 286657 w 358034"/>
                  <a:gd name="connsiteY445" fmla="*/ 294810 h 376343"/>
                  <a:gd name="connsiteX446" fmla="*/ 289803 w 358034"/>
                  <a:gd name="connsiteY446" fmla="*/ 297671 h 376343"/>
                  <a:gd name="connsiteX447" fmla="*/ 289374 w 358034"/>
                  <a:gd name="connsiteY447" fmla="*/ 304107 h 376343"/>
                  <a:gd name="connsiteX448" fmla="*/ 285369 w 358034"/>
                  <a:gd name="connsiteY448" fmla="*/ 304966 h 376343"/>
                  <a:gd name="connsiteX449" fmla="*/ 282508 w 358034"/>
                  <a:gd name="connsiteY449" fmla="*/ 305824 h 376343"/>
                  <a:gd name="connsiteX450" fmla="*/ 281078 w 358034"/>
                  <a:gd name="connsiteY450" fmla="*/ 307254 h 376343"/>
                  <a:gd name="connsiteX451" fmla="*/ 279648 w 358034"/>
                  <a:gd name="connsiteY451" fmla="*/ 309257 h 376343"/>
                  <a:gd name="connsiteX452" fmla="*/ 280363 w 358034"/>
                  <a:gd name="connsiteY452" fmla="*/ 313834 h 376343"/>
                  <a:gd name="connsiteX453" fmla="*/ 277931 w 358034"/>
                  <a:gd name="connsiteY453" fmla="*/ 320128 h 376343"/>
                  <a:gd name="connsiteX454" fmla="*/ 274212 w 358034"/>
                  <a:gd name="connsiteY454" fmla="*/ 321559 h 376343"/>
                  <a:gd name="connsiteX455" fmla="*/ 272495 w 358034"/>
                  <a:gd name="connsiteY455" fmla="*/ 324563 h 376343"/>
                  <a:gd name="connsiteX456" fmla="*/ 272638 w 358034"/>
                  <a:gd name="connsiteY456" fmla="*/ 329426 h 376343"/>
                  <a:gd name="connsiteX457" fmla="*/ 275070 w 358034"/>
                  <a:gd name="connsiteY457" fmla="*/ 332716 h 376343"/>
                  <a:gd name="connsiteX458" fmla="*/ 285083 w 358034"/>
                  <a:gd name="connsiteY458" fmla="*/ 332573 h 376343"/>
                  <a:gd name="connsiteX459" fmla="*/ 286657 w 358034"/>
                  <a:gd name="connsiteY459" fmla="*/ 329855 h 376343"/>
                  <a:gd name="connsiteX460" fmla="*/ 287658 w 358034"/>
                  <a:gd name="connsiteY460" fmla="*/ 327423 h 376343"/>
                  <a:gd name="connsiteX461" fmla="*/ 291806 w 358034"/>
                  <a:gd name="connsiteY461" fmla="*/ 321702 h 376343"/>
                  <a:gd name="connsiteX462" fmla="*/ 299816 w 358034"/>
                  <a:gd name="connsiteY462" fmla="*/ 316123 h 376343"/>
                  <a:gd name="connsiteX463" fmla="*/ 300674 w 358034"/>
                  <a:gd name="connsiteY463" fmla="*/ 313119 h 376343"/>
                  <a:gd name="connsiteX464" fmla="*/ 300245 w 358034"/>
                  <a:gd name="connsiteY464" fmla="*/ 305395 h 376343"/>
                  <a:gd name="connsiteX465" fmla="*/ 301962 w 358034"/>
                  <a:gd name="connsiteY465" fmla="*/ 302391 h 376343"/>
                  <a:gd name="connsiteX466" fmla="*/ 306110 w 358034"/>
                  <a:gd name="connsiteY466" fmla="*/ 299244 h 376343"/>
                  <a:gd name="connsiteX467" fmla="*/ 311975 w 358034"/>
                  <a:gd name="connsiteY467" fmla="*/ 297528 h 376343"/>
                  <a:gd name="connsiteX468" fmla="*/ 316409 w 358034"/>
                  <a:gd name="connsiteY468" fmla="*/ 298243 h 376343"/>
                  <a:gd name="connsiteX469" fmla="*/ 318698 w 358034"/>
                  <a:gd name="connsiteY469" fmla="*/ 295525 h 376343"/>
                  <a:gd name="connsiteX470" fmla="*/ 317125 w 358034"/>
                  <a:gd name="connsiteY470" fmla="*/ 290661 h 376343"/>
                  <a:gd name="connsiteX471" fmla="*/ 316838 w 358034"/>
                  <a:gd name="connsiteY471" fmla="*/ 282079 h 376343"/>
                  <a:gd name="connsiteX472" fmla="*/ 313405 w 358034"/>
                  <a:gd name="connsiteY472" fmla="*/ 278503 h 376343"/>
                  <a:gd name="connsiteX473" fmla="*/ 308113 w 358034"/>
                  <a:gd name="connsiteY473" fmla="*/ 275070 h 376343"/>
                  <a:gd name="connsiteX474" fmla="*/ 301247 w 358034"/>
                  <a:gd name="connsiteY474" fmla="*/ 272924 h 376343"/>
                  <a:gd name="connsiteX475" fmla="*/ 298958 w 358034"/>
                  <a:gd name="connsiteY475" fmla="*/ 269062 h 376343"/>
                  <a:gd name="connsiteX476" fmla="*/ 299244 w 358034"/>
                  <a:gd name="connsiteY476" fmla="*/ 265057 h 376343"/>
                  <a:gd name="connsiteX477" fmla="*/ 303392 w 358034"/>
                  <a:gd name="connsiteY477" fmla="*/ 255187 h 376343"/>
                  <a:gd name="connsiteX478" fmla="*/ 307541 w 358034"/>
                  <a:gd name="connsiteY478" fmla="*/ 248464 h 376343"/>
                  <a:gd name="connsiteX479" fmla="*/ 311260 w 358034"/>
                  <a:gd name="connsiteY479" fmla="*/ 243744 h 376343"/>
                  <a:gd name="connsiteX480" fmla="*/ 314407 w 358034"/>
                  <a:gd name="connsiteY480" fmla="*/ 241741 h 376343"/>
                  <a:gd name="connsiteX481" fmla="*/ 318841 w 358034"/>
                  <a:gd name="connsiteY481" fmla="*/ 242170 h 376343"/>
                  <a:gd name="connsiteX482" fmla="*/ 319842 w 358034"/>
                  <a:gd name="connsiteY482" fmla="*/ 242742 h 376343"/>
                  <a:gd name="connsiteX483" fmla="*/ 320843 w 358034"/>
                  <a:gd name="connsiteY483" fmla="*/ 244459 h 376343"/>
                  <a:gd name="connsiteX484" fmla="*/ 321130 w 358034"/>
                  <a:gd name="connsiteY484" fmla="*/ 245889 h 376343"/>
                  <a:gd name="connsiteX485" fmla="*/ 325278 w 358034"/>
                  <a:gd name="connsiteY485" fmla="*/ 248035 h 376343"/>
                  <a:gd name="connsiteX486" fmla="*/ 327710 w 358034"/>
                  <a:gd name="connsiteY486" fmla="*/ 248893 h 376343"/>
                  <a:gd name="connsiteX487" fmla="*/ 339439 w 358034"/>
                  <a:gd name="connsiteY487" fmla="*/ 250181 h 376343"/>
                  <a:gd name="connsiteX488" fmla="*/ 345876 w 358034"/>
                  <a:gd name="connsiteY488" fmla="*/ 262339 h 376343"/>
                  <a:gd name="connsiteX489" fmla="*/ 350167 w 358034"/>
                  <a:gd name="connsiteY489" fmla="*/ 265343 h 376343"/>
                  <a:gd name="connsiteX490" fmla="*/ 353886 w 358034"/>
                  <a:gd name="connsiteY490" fmla="*/ 266488 h 376343"/>
                  <a:gd name="connsiteX491" fmla="*/ 355317 w 358034"/>
                  <a:gd name="connsiteY491" fmla="*/ 263627 h 376343"/>
                  <a:gd name="connsiteX492" fmla="*/ 356175 w 358034"/>
                  <a:gd name="connsiteY492" fmla="*/ 260623 h 376343"/>
                  <a:gd name="connsiteX493" fmla="*/ 358034 w 358034"/>
                  <a:gd name="connsiteY493" fmla="*/ 256474 h 376343"/>
                  <a:gd name="connsiteX494" fmla="*/ 357319 w 358034"/>
                  <a:gd name="connsiteY494" fmla="*/ 252755 h 376343"/>
                  <a:gd name="connsiteX495" fmla="*/ 176800 w 358034"/>
                  <a:gd name="connsiteY495" fmla="*/ 119583 h 376343"/>
                  <a:gd name="connsiteX496" fmla="*/ 175083 w 358034"/>
                  <a:gd name="connsiteY496" fmla="*/ 119869 h 376343"/>
                  <a:gd name="connsiteX497" fmla="*/ 174225 w 358034"/>
                  <a:gd name="connsiteY497" fmla="*/ 118439 h 376343"/>
                  <a:gd name="connsiteX498" fmla="*/ 175513 w 358034"/>
                  <a:gd name="connsiteY498" fmla="*/ 116722 h 376343"/>
                  <a:gd name="connsiteX499" fmla="*/ 177372 w 358034"/>
                  <a:gd name="connsiteY499" fmla="*/ 116436 h 376343"/>
                  <a:gd name="connsiteX500" fmla="*/ 177658 w 358034"/>
                  <a:gd name="connsiteY500" fmla="*/ 117724 h 376343"/>
                  <a:gd name="connsiteX501" fmla="*/ 176800 w 358034"/>
                  <a:gd name="connsiteY501" fmla="*/ 119583 h 376343"/>
                  <a:gd name="connsiteX502" fmla="*/ 162925 w 358034"/>
                  <a:gd name="connsiteY502" fmla="*/ 371909 h 376343"/>
                  <a:gd name="connsiteX503" fmla="*/ 160636 w 358034"/>
                  <a:gd name="connsiteY503" fmla="*/ 371194 h 376343"/>
                  <a:gd name="connsiteX504" fmla="*/ 160350 w 358034"/>
                  <a:gd name="connsiteY504" fmla="*/ 371767 h 376343"/>
                  <a:gd name="connsiteX505" fmla="*/ 160493 w 358034"/>
                  <a:gd name="connsiteY505" fmla="*/ 373483 h 376343"/>
                  <a:gd name="connsiteX506" fmla="*/ 162353 w 358034"/>
                  <a:gd name="connsiteY506" fmla="*/ 374627 h 376343"/>
                  <a:gd name="connsiteX507" fmla="*/ 163783 w 358034"/>
                  <a:gd name="connsiteY507" fmla="*/ 374198 h 376343"/>
                  <a:gd name="connsiteX508" fmla="*/ 163640 w 358034"/>
                  <a:gd name="connsiteY508" fmla="*/ 373483 h 376343"/>
                  <a:gd name="connsiteX509" fmla="*/ 162925 w 358034"/>
                  <a:gd name="connsiteY509" fmla="*/ 371909 h 376343"/>
                  <a:gd name="connsiteX510" fmla="*/ 220714 w 358034"/>
                  <a:gd name="connsiteY510" fmla="*/ 235447 h 376343"/>
                  <a:gd name="connsiteX511" fmla="*/ 221429 w 358034"/>
                  <a:gd name="connsiteY511" fmla="*/ 235018 h 376343"/>
                  <a:gd name="connsiteX512" fmla="*/ 221429 w 358034"/>
                  <a:gd name="connsiteY512" fmla="*/ 234303 h 376343"/>
                  <a:gd name="connsiteX513" fmla="*/ 218712 w 358034"/>
                  <a:gd name="connsiteY513" fmla="*/ 233445 h 376343"/>
                  <a:gd name="connsiteX514" fmla="*/ 218139 w 358034"/>
                  <a:gd name="connsiteY514" fmla="*/ 234732 h 376343"/>
                  <a:gd name="connsiteX515" fmla="*/ 218568 w 358034"/>
                  <a:gd name="connsiteY515" fmla="*/ 235304 h 376343"/>
                  <a:gd name="connsiteX516" fmla="*/ 219284 w 358034"/>
                  <a:gd name="connsiteY516" fmla="*/ 235733 h 376343"/>
                  <a:gd name="connsiteX517" fmla="*/ 220714 w 358034"/>
                  <a:gd name="connsiteY517" fmla="*/ 235447 h 376343"/>
                  <a:gd name="connsiteX518" fmla="*/ 267775 w 358034"/>
                  <a:gd name="connsiteY518" fmla="*/ 320843 h 376343"/>
                  <a:gd name="connsiteX519" fmla="*/ 263055 w 358034"/>
                  <a:gd name="connsiteY519" fmla="*/ 323418 h 376343"/>
                  <a:gd name="connsiteX520" fmla="*/ 261195 w 358034"/>
                  <a:gd name="connsiteY520" fmla="*/ 322989 h 376343"/>
                  <a:gd name="connsiteX521" fmla="*/ 259479 w 358034"/>
                  <a:gd name="connsiteY521" fmla="*/ 323704 h 376343"/>
                  <a:gd name="connsiteX522" fmla="*/ 258048 w 358034"/>
                  <a:gd name="connsiteY522" fmla="*/ 325135 h 376343"/>
                  <a:gd name="connsiteX523" fmla="*/ 256332 w 358034"/>
                  <a:gd name="connsiteY523" fmla="*/ 325707 h 376343"/>
                  <a:gd name="connsiteX524" fmla="*/ 252183 w 358034"/>
                  <a:gd name="connsiteY524" fmla="*/ 325135 h 376343"/>
                  <a:gd name="connsiteX525" fmla="*/ 248035 w 358034"/>
                  <a:gd name="connsiteY525" fmla="*/ 324992 h 376343"/>
                  <a:gd name="connsiteX526" fmla="*/ 246319 w 358034"/>
                  <a:gd name="connsiteY526" fmla="*/ 325135 h 376343"/>
                  <a:gd name="connsiteX527" fmla="*/ 244745 w 358034"/>
                  <a:gd name="connsiteY527" fmla="*/ 325707 h 376343"/>
                  <a:gd name="connsiteX528" fmla="*/ 241741 w 358034"/>
                  <a:gd name="connsiteY528" fmla="*/ 327995 h 376343"/>
                  <a:gd name="connsiteX529" fmla="*/ 237736 w 358034"/>
                  <a:gd name="connsiteY529" fmla="*/ 329426 h 376343"/>
                  <a:gd name="connsiteX530" fmla="*/ 235018 w 358034"/>
                  <a:gd name="connsiteY530" fmla="*/ 329569 h 376343"/>
                  <a:gd name="connsiteX531" fmla="*/ 231156 w 358034"/>
                  <a:gd name="connsiteY531" fmla="*/ 330427 h 376343"/>
                  <a:gd name="connsiteX532" fmla="*/ 224004 w 358034"/>
                  <a:gd name="connsiteY532" fmla="*/ 329569 h 376343"/>
                  <a:gd name="connsiteX533" fmla="*/ 220571 w 358034"/>
                  <a:gd name="connsiteY533" fmla="*/ 330141 h 376343"/>
                  <a:gd name="connsiteX534" fmla="*/ 216137 w 358034"/>
                  <a:gd name="connsiteY534" fmla="*/ 331572 h 376343"/>
                  <a:gd name="connsiteX535" fmla="*/ 214563 w 358034"/>
                  <a:gd name="connsiteY535" fmla="*/ 331429 h 376343"/>
                  <a:gd name="connsiteX536" fmla="*/ 212990 w 358034"/>
                  <a:gd name="connsiteY536" fmla="*/ 330856 h 376343"/>
                  <a:gd name="connsiteX537" fmla="*/ 207268 w 358034"/>
                  <a:gd name="connsiteY537" fmla="*/ 327280 h 376343"/>
                  <a:gd name="connsiteX538" fmla="*/ 205551 w 358034"/>
                  <a:gd name="connsiteY538" fmla="*/ 326994 h 376343"/>
                  <a:gd name="connsiteX539" fmla="*/ 203978 w 358034"/>
                  <a:gd name="connsiteY539" fmla="*/ 326422 h 376343"/>
                  <a:gd name="connsiteX540" fmla="*/ 202977 w 358034"/>
                  <a:gd name="connsiteY540" fmla="*/ 324563 h 376343"/>
                  <a:gd name="connsiteX541" fmla="*/ 201117 w 358034"/>
                  <a:gd name="connsiteY541" fmla="*/ 324133 h 376343"/>
                  <a:gd name="connsiteX542" fmla="*/ 197112 w 358034"/>
                  <a:gd name="connsiteY542" fmla="*/ 324133 h 376343"/>
                  <a:gd name="connsiteX543" fmla="*/ 193965 w 358034"/>
                  <a:gd name="connsiteY543" fmla="*/ 326279 h 376343"/>
                  <a:gd name="connsiteX544" fmla="*/ 193679 w 358034"/>
                  <a:gd name="connsiteY544" fmla="*/ 327852 h 376343"/>
                  <a:gd name="connsiteX545" fmla="*/ 190818 w 358034"/>
                  <a:gd name="connsiteY545" fmla="*/ 329283 h 376343"/>
                  <a:gd name="connsiteX546" fmla="*/ 189245 w 358034"/>
                  <a:gd name="connsiteY546" fmla="*/ 329569 h 376343"/>
                  <a:gd name="connsiteX547" fmla="*/ 187671 w 358034"/>
                  <a:gd name="connsiteY547" fmla="*/ 328568 h 376343"/>
                  <a:gd name="connsiteX548" fmla="*/ 184095 w 358034"/>
                  <a:gd name="connsiteY548" fmla="*/ 324419 h 376343"/>
                  <a:gd name="connsiteX549" fmla="*/ 183094 w 358034"/>
                  <a:gd name="connsiteY549" fmla="*/ 325850 h 376343"/>
                  <a:gd name="connsiteX550" fmla="*/ 181950 w 358034"/>
                  <a:gd name="connsiteY550" fmla="*/ 326994 h 376343"/>
                  <a:gd name="connsiteX551" fmla="*/ 180090 w 358034"/>
                  <a:gd name="connsiteY551" fmla="*/ 327852 h 376343"/>
                  <a:gd name="connsiteX552" fmla="*/ 178517 w 358034"/>
                  <a:gd name="connsiteY552" fmla="*/ 328997 h 376343"/>
                  <a:gd name="connsiteX553" fmla="*/ 176657 w 358034"/>
                  <a:gd name="connsiteY553" fmla="*/ 333002 h 376343"/>
                  <a:gd name="connsiteX554" fmla="*/ 175083 w 358034"/>
                  <a:gd name="connsiteY554" fmla="*/ 337150 h 376343"/>
                  <a:gd name="connsiteX555" fmla="*/ 175656 w 358034"/>
                  <a:gd name="connsiteY555" fmla="*/ 338724 h 376343"/>
                  <a:gd name="connsiteX556" fmla="*/ 177801 w 358034"/>
                  <a:gd name="connsiteY556" fmla="*/ 342300 h 376343"/>
                  <a:gd name="connsiteX557" fmla="*/ 181235 w 358034"/>
                  <a:gd name="connsiteY557" fmla="*/ 344875 h 376343"/>
                  <a:gd name="connsiteX558" fmla="*/ 182951 w 358034"/>
                  <a:gd name="connsiteY558" fmla="*/ 345590 h 376343"/>
                  <a:gd name="connsiteX559" fmla="*/ 184667 w 358034"/>
                  <a:gd name="connsiteY559" fmla="*/ 345733 h 376343"/>
                  <a:gd name="connsiteX560" fmla="*/ 188100 w 358034"/>
                  <a:gd name="connsiteY560" fmla="*/ 345447 h 376343"/>
                  <a:gd name="connsiteX561" fmla="*/ 189674 w 358034"/>
                  <a:gd name="connsiteY561" fmla="*/ 345590 h 376343"/>
                  <a:gd name="connsiteX562" fmla="*/ 193250 w 358034"/>
                  <a:gd name="connsiteY562" fmla="*/ 347878 h 376343"/>
                  <a:gd name="connsiteX563" fmla="*/ 197112 w 358034"/>
                  <a:gd name="connsiteY563" fmla="*/ 348880 h 376343"/>
                  <a:gd name="connsiteX564" fmla="*/ 198686 w 358034"/>
                  <a:gd name="connsiteY564" fmla="*/ 349881 h 376343"/>
                  <a:gd name="connsiteX565" fmla="*/ 199973 w 358034"/>
                  <a:gd name="connsiteY565" fmla="*/ 351311 h 376343"/>
                  <a:gd name="connsiteX566" fmla="*/ 202834 w 358034"/>
                  <a:gd name="connsiteY566" fmla="*/ 353457 h 376343"/>
                  <a:gd name="connsiteX567" fmla="*/ 209700 w 358034"/>
                  <a:gd name="connsiteY567" fmla="*/ 356747 h 376343"/>
                  <a:gd name="connsiteX568" fmla="*/ 216137 w 358034"/>
                  <a:gd name="connsiteY568" fmla="*/ 360895 h 376343"/>
                  <a:gd name="connsiteX569" fmla="*/ 219284 w 358034"/>
                  <a:gd name="connsiteY569" fmla="*/ 362183 h 376343"/>
                  <a:gd name="connsiteX570" fmla="*/ 222860 w 358034"/>
                  <a:gd name="connsiteY570" fmla="*/ 361897 h 376343"/>
                  <a:gd name="connsiteX571" fmla="*/ 226436 w 358034"/>
                  <a:gd name="connsiteY571" fmla="*/ 362040 h 376343"/>
                  <a:gd name="connsiteX572" fmla="*/ 230012 w 358034"/>
                  <a:gd name="connsiteY572" fmla="*/ 364042 h 376343"/>
                  <a:gd name="connsiteX573" fmla="*/ 233302 w 358034"/>
                  <a:gd name="connsiteY573" fmla="*/ 366617 h 376343"/>
                  <a:gd name="connsiteX574" fmla="*/ 237307 w 358034"/>
                  <a:gd name="connsiteY574" fmla="*/ 372625 h 376343"/>
                  <a:gd name="connsiteX575" fmla="*/ 238880 w 358034"/>
                  <a:gd name="connsiteY575" fmla="*/ 373340 h 376343"/>
                  <a:gd name="connsiteX576" fmla="*/ 240597 w 358034"/>
                  <a:gd name="connsiteY576" fmla="*/ 373626 h 376343"/>
                  <a:gd name="connsiteX577" fmla="*/ 245460 w 358034"/>
                  <a:gd name="connsiteY577" fmla="*/ 375629 h 376343"/>
                  <a:gd name="connsiteX578" fmla="*/ 248893 w 358034"/>
                  <a:gd name="connsiteY578" fmla="*/ 375199 h 376343"/>
                  <a:gd name="connsiteX579" fmla="*/ 252326 w 358034"/>
                  <a:gd name="connsiteY579" fmla="*/ 376201 h 376343"/>
                  <a:gd name="connsiteX580" fmla="*/ 255616 w 358034"/>
                  <a:gd name="connsiteY580" fmla="*/ 376344 h 376343"/>
                  <a:gd name="connsiteX581" fmla="*/ 255759 w 358034"/>
                  <a:gd name="connsiteY581" fmla="*/ 374627 h 376343"/>
                  <a:gd name="connsiteX582" fmla="*/ 255330 w 358034"/>
                  <a:gd name="connsiteY582" fmla="*/ 372911 h 376343"/>
                  <a:gd name="connsiteX583" fmla="*/ 255616 w 358034"/>
                  <a:gd name="connsiteY583" fmla="*/ 371051 h 376343"/>
                  <a:gd name="connsiteX584" fmla="*/ 256474 w 358034"/>
                  <a:gd name="connsiteY584" fmla="*/ 369192 h 376343"/>
                  <a:gd name="connsiteX585" fmla="*/ 257762 w 358034"/>
                  <a:gd name="connsiteY585" fmla="*/ 367761 h 376343"/>
                  <a:gd name="connsiteX586" fmla="*/ 261052 w 358034"/>
                  <a:gd name="connsiteY586" fmla="*/ 365044 h 376343"/>
                  <a:gd name="connsiteX587" fmla="*/ 261052 w 358034"/>
                  <a:gd name="connsiteY587" fmla="*/ 363613 h 376343"/>
                  <a:gd name="connsiteX588" fmla="*/ 260909 w 358034"/>
                  <a:gd name="connsiteY588" fmla="*/ 362183 h 376343"/>
                  <a:gd name="connsiteX589" fmla="*/ 259335 w 358034"/>
                  <a:gd name="connsiteY589" fmla="*/ 360752 h 376343"/>
                  <a:gd name="connsiteX590" fmla="*/ 257476 w 358034"/>
                  <a:gd name="connsiteY590" fmla="*/ 358321 h 376343"/>
                  <a:gd name="connsiteX591" fmla="*/ 259192 w 358034"/>
                  <a:gd name="connsiteY591" fmla="*/ 357033 h 376343"/>
                  <a:gd name="connsiteX592" fmla="*/ 258048 w 358034"/>
                  <a:gd name="connsiteY592" fmla="*/ 355746 h 376343"/>
                  <a:gd name="connsiteX593" fmla="*/ 256618 w 358034"/>
                  <a:gd name="connsiteY593" fmla="*/ 354887 h 376343"/>
                  <a:gd name="connsiteX594" fmla="*/ 255759 w 358034"/>
                  <a:gd name="connsiteY594" fmla="*/ 354029 h 376343"/>
                  <a:gd name="connsiteX595" fmla="*/ 255473 w 358034"/>
                  <a:gd name="connsiteY595" fmla="*/ 352599 h 376343"/>
                  <a:gd name="connsiteX596" fmla="*/ 255330 w 358034"/>
                  <a:gd name="connsiteY596" fmla="*/ 349738 h 376343"/>
                  <a:gd name="connsiteX597" fmla="*/ 256332 w 358034"/>
                  <a:gd name="connsiteY597" fmla="*/ 347163 h 376343"/>
                  <a:gd name="connsiteX598" fmla="*/ 257333 w 358034"/>
                  <a:gd name="connsiteY598" fmla="*/ 345161 h 376343"/>
                  <a:gd name="connsiteX599" fmla="*/ 258048 w 358034"/>
                  <a:gd name="connsiteY599" fmla="*/ 343015 h 376343"/>
                  <a:gd name="connsiteX600" fmla="*/ 258620 w 358034"/>
                  <a:gd name="connsiteY600" fmla="*/ 340583 h 376343"/>
                  <a:gd name="connsiteX601" fmla="*/ 259479 w 358034"/>
                  <a:gd name="connsiteY601" fmla="*/ 338295 h 376343"/>
                  <a:gd name="connsiteX602" fmla="*/ 266773 w 358034"/>
                  <a:gd name="connsiteY602" fmla="*/ 328568 h 376343"/>
                  <a:gd name="connsiteX603" fmla="*/ 267775 w 358034"/>
                  <a:gd name="connsiteY603" fmla="*/ 326994 h 376343"/>
                  <a:gd name="connsiteX604" fmla="*/ 269778 w 358034"/>
                  <a:gd name="connsiteY604" fmla="*/ 322989 h 376343"/>
                  <a:gd name="connsiteX605" fmla="*/ 271494 w 358034"/>
                  <a:gd name="connsiteY605" fmla="*/ 321273 h 376343"/>
                  <a:gd name="connsiteX606" fmla="*/ 269491 w 358034"/>
                  <a:gd name="connsiteY606" fmla="*/ 320271 h 376343"/>
                  <a:gd name="connsiteX607" fmla="*/ 267775 w 358034"/>
                  <a:gd name="connsiteY607" fmla="*/ 320843 h 37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Lst>
                <a:rect l="l" t="t" r="r" b="b"/>
                <a:pathLst>
                  <a:path w="358034" h="376343">
                    <a:moveTo>
                      <a:pt x="50065" y="223432"/>
                    </a:moveTo>
                    <a:lnTo>
                      <a:pt x="51066" y="222573"/>
                    </a:lnTo>
                    <a:lnTo>
                      <a:pt x="51781" y="221143"/>
                    </a:lnTo>
                    <a:lnTo>
                      <a:pt x="51066" y="220428"/>
                    </a:lnTo>
                    <a:lnTo>
                      <a:pt x="49492" y="221286"/>
                    </a:lnTo>
                    <a:lnTo>
                      <a:pt x="48205" y="223718"/>
                    </a:lnTo>
                    <a:lnTo>
                      <a:pt x="47633" y="224862"/>
                    </a:lnTo>
                    <a:lnTo>
                      <a:pt x="49063" y="225005"/>
                    </a:lnTo>
                    <a:lnTo>
                      <a:pt x="50065" y="223432"/>
                    </a:lnTo>
                    <a:close/>
                    <a:moveTo>
                      <a:pt x="92262" y="231442"/>
                    </a:moveTo>
                    <a:lnTo>
                      <a:pt x="90689" y="229154"/>
                    </a:lnTo>
                    <a:lnTo>
                      <a:pt x="88972" y="228009"/>
                    </a:lnTo>
                    <a:lnTo>
                      <a:pt x="88400" y="227437"/>
                    </a:lnTo>
                    <a:lnTo>
                      <a:pt x="89545" y="225291"/>
                    </a:lnTo>
                    <a:lnTo>
                      <a:pt x="90546" y="224862"/>
                    </a:lnTo>
                    <a:lnTo>
                      <a:pt x="90403" y="224433"/>
                    </a:lnTo>
                    <a:lnTo>
                      <a:pt x="89258" y="224004"/>
                    </a:lnTo>
                    <a:lnTo>
                      <a:pt x="88114" y="223146"/>
                    </a:lnTo>
                    <a:lnTo>
                      <a:pt x="86970" y="221286"/>
                    </a:lnTo>
                    <a:lnTo>
                      <a:pt x="85539" y="219713"/>
                    </a:lnTo>
                    <a:lnTo>
                      <a:pt x="82392" y="218139"/>
                    </a:lnTo>
                    <a:lnTo>
                      <a:pt x="80390" y="217996"/>
                    </a:lnTo>
                    <a:lnTo>
                      <a:pt x="78673" y="215994"/>
                    </a:lnTo>
                    <a:lnTo>
                      <a:pt x="77243" y="216566"/>
                    </a:lnTo>
                    <a:lnTo>
                      <a:pt x="76671" y="218568"/>
                    </a:lnTo>
                    <a:lnTo>
                      <a:pt x="74954" y="220142"/>
                    </a:lnTo>
                    <a:lnTo>
                      <a:pt x="71664" y="221286"/>
                    </a:lnTo>
                    <a:lnTo>
                      <a:pt x="66372" y="227008"/>
                    </a:lnTo>
                    <a:lnTo>
                      <a:pt x="62653" y="229010"/>
                    </a:lnTo>
                    <a:lnTo>
                      <a:pt x="58791" y="230584"/>
                    </a:lnTo>
                    <a:lnTo>
                      <a:pt x="55644" y="231156"/>
                    </a:lnTo>
                    <a:lnTo>
                      <a:pt x="52497" y="230727"/>
                    </a:lnTo>
                    <a:lnTo>
                      <a:pt x="50923" y="230298"/>
                    </a:lnTo>
                    <a:lnTo>
                      <a:pt x="48921" y="228581"/>
                    </a:lnTo>
                    <a:lnTo>
                      <a:pt x="48348" y="228295"/>
                    </a:lnTo>
                    <a:lnTo>
                      <a:pt x="47776" y="229869"/>
                    </a:lnTo>
                    <a:lnTo>
                      <a:pt x="47061" y="233445"/>
                    </a:lnTo>
                    <a:lnTo>
                      <a:pt x="47347" y="237736"/>
                    </a:lnTo>
                    <a:lnTo>
                      <a:pt x="48634" y="239309"/>
                    </a:lnTo>
                    <a:lnTo>
                      <a:pt x="50637" y="241026"/>
                    </a:lnTo>
                    <a:lnTo>
                      <a:pt x="52353" y="243029"/>
                    </a:lnTo>
                    <a:lnTo>
                      <a:pt x="53355" y="245031"/>
                    </a:lnTo>
                    <a:lnTo>
                      <a:pt x="54070" y="248178"/>
                    </a:lnTo>
                    <a:lnTo>
                      <a:pt x="55930" y="250324"/>
                    </a:lnTo>
                    <a:lnTo>
                      <a:pt x="55930" y="256045"/>
                    </a:lnTo>
                    <a:lnTo>
                      <a:pt x="55500" y="257905"/>
                    </a:lnTo>
                    <a:lnTo>
                      <a:pt x="54070" y="259335"/>
                    </a:lnTo>
                    <a:lnTo>
                      <a:pt x="53784" y="261481"/>
                    </a:lnTo>
                    <a:lnTo>
                      <a:pt x="54070" y="263627"/>
                    </a:lnTo>
                    <a:lnTo>
                      <a:pt x="56788" y="264342"/>
                    </a:lnTo>
                    <a:lnTo>
                      <a:pt x="58361" y="266344"/>
                    </a:lnTo>
                    <a:lnTo>
                      <a:pt x="58075" y="268776"/>
                    </a:lnTo>
                    <a:lnTo>
                      <a:pt x="58075" y="270064"/>
                    </a:lnTo>
                    <a:lnTo>
                      <a:pt x="57217" y="270350"/>
                    </a:lnTo>
                    <a:lnTo>
                      <a:pt x="56073" y="269348"/>
                    </a:lnTo>
                    <a:lnTo>
                      <a:pt x="55500" y="270350"/>
                    </a:lnTo>
                    <a:lnTo>
                      <a:pt x="55786" y="272924"/>
                    </a:lnTo>
                    <a:lnTo>
                      <a:pt x="55357" y="275928"/>
                    </a:lnTo>
                    <a:lnTo>
                      <a:pt x="54499" y="277359"/>
                    </a:lnTo>
                    <a:lnTo>
                      <a:pt x="53927" y="278789"/>
                    </a:lnTo>
                    <a:lnTo>
                      <a:pt x="54213" y="285512"/>
                    </a:lnTo>
                    <a:lnTo>
                      <a:pt x="54499" y="288516"/>
                    </a:lnTo>
                    <a:lnTo>
                      <a:pt x="56502" y="291806"/>
                    </a:lnTo>
                    <a:lnTo>
                      <a:pt x="58504" y="294667"/>
                    </a:lnTo>
                    <a:lnTo>
                      <a:pt x="59791" y="296955"/>
                    </a:lnTo>
                    <a:lnTo>
                      <a:pt x="61365" y="298243"/>
                    </a:lnTo>
                    <a:lnTo>
                      <a:pt x="63511" y="298243"/>
                    </a:lnTo>
                    <a:lnTo>
                      <a:pt x="65943" y="298815"/>
                    </a:lnTo>
                    <a:lnTo>
                      <a:pt x="68374" y="298672"/>
                    </a:lnTo>
                    <a:lnTo>
                      <a:pt x="70949" y="296812"/>
                    </a:lnTo>
                    <a:lnTo>
                      <a:pt x="72666" y="293952"/>
                    </a:lnTo>
                    <a:lnTo>
                      <a:pt x="73667" y="287085"/>
                    </a:lnTo>
                    <a:lnTo>
                      <a:pt x="75097" y="288087"/>
                    </a:lnTo>
                    <a:lnTo>
                      <a:pt x="76528" y="288659"/>
                    </a:lnTo>
                    <a:lnTo>
                      <a:pt x="78244" y="288087"/>
                    </a:lnTo>
                    <a:lnTo>
                      <a:pt x="79960" y="287944"/>
                    </a:lnTo>
                    <a:lnTo>
                      <a:pt x="83680" y="289660"/>
                    </a:lnTo>
                    <a:lnTo>
                      <a:pt x="86683" y="290661"/>
                    </a:lnTo>
                    <a:lnTo>
                      <a:pt x="88972" y="289660"/>
                    </a:lnTo>
                    <a:lnTo>
                      <a:pt x="89545" y="286513"/>
                    </a:lnTo>
                    <a:lnTo>
                      <a:pt x="90546" y="282937"/>
                    </a:lnTo>
                    <a:lnTo>
                      <a:pt x="92691" y="262768"/>
                    </a:lnTo>
                    <a:lnTo>
                      <a:pt x="93263" y="259478"/>
                    </a:lnTo>
                    <a:lnTo>
                      <a:pt x="93121" y="256761"/>
                    </a:lnTo>
                    <a:lnTo>
                      <a:pt x="91833" y="254329"/>
                    </a:lnTo>
                    <a:lnTo>
                      <a:pt x="91404" y="250467"/>
                    </a:lnTo>
                    <a:lnTo>
                      <a:pt x="94694" y="245746"/>
                    </a:lnTo>
                    <a:lnTo>
                      <a:pt x="95552" y="244316"/>
                    </a:lnTo>
                    <a:lnTo>
                      <a:pt x="96267" y="242313"/>
                    </a:lnTo>
                    <a:lnTo>
                      <a:pt x="95981" y="240311"/>
                    </a:lnTo>
                    <a:lnTo>
                      <a:pt x="92262" y="231442"/>
                    </a:lnTo>
                    <a:close/>
                    <a:moveTo>
                      <a:pt x="114720" y="159206"/>
                    </a:moveTo>
                    <a:lnTo>
                      <a:pt x="113719" y="157775"/>
                    </a:lnTo>
                    <a:lnTo>
                      <a:pt x="112574" y="159063"/>
                    </a:lnTo>
                    <a:lnTo>
                      <a:pt x="110429" y="158920"/>
                    </a:lnTo>
                    <a:lnTo>
                      <a:pt x="109284" y="159349"/>
                    </a:lnTo>
                    <a:lnTo>
                      <a:pt x="105708" y="159492"/>
                    </a:lnTo>
                    <a:lnTo>
                      <a:pt x="105136" y="160350"/>
                    </a:lnTo>
                    <a:lnTo>
                      <a:pt x="105851" y="161924"/>
                    </a:lnTo>
                    <a:lnTo>
                      <a:pt x="108140" y="162067"/>
                    </a:lnTo>
                    <a:lnTo>
                      <a:pt x="112002" y="161209"/>
                    </a:lnTo>
                    <a:lnTo>
                      <a:pt x="114577" y="162925"/>
                    </a:lnTo>
                    <a:lnTo>
                      <a:pt x="114291" y="160779"/>
                    </a:lnTo>
                    <a:lnTo>
                      <a:pt x="115006" y="159778"/>
                    </a:lnTo>
                    <a:lnTo>
                      <a:pt x="114720" y="159206"/>
                    </a:lnTo>
                    <a:close/>
                    <a:moveTo>
                      <a:pt x="52497" y="291806"/>
                    </a:moveTo>
                    <a:lnTo>
                      <a:pt x="52210" y="292378"/>
                    </a:lnTo>
                    <a:lnTo>
                      <a:pt x="52210" y="294524"/>
                    </a:lnTo>
                    <a:lnTo>
                      <a:pt x="54070" y="296955"/>
                    </a:lnTo>
                    <a:lnTo>
                      <a:pt x="55786" y="293522"/>
                    </a:lnTo>
                    <a:lnTo>
                      <a:pt x="54642" y="292664"/>
                    </a:lnTo>
                    <a:lnTo>
                      <a:pt x="52497" y="291806"/>
                    </a:lnTo>
                    <a:close/>
                    <a:moveTo>
                      <a:pt x="357319" y="252755"/>
                    </a:moveTo>
                    <a:lnTo>
                      <a:pt x="353314" y="247463"/>
                    </a:lnTo>
                    <a:lnTo>
                      <a:pt x="344446" y="240597"/>
                    </a:lnTo>
                    <a:lnTo>
                      <a:pt x="342014" y="237307"/>
                    </a:lnTo>
                    <a:lnTo>
                      <a:pt x="327566" y="230727"/>
                    </a:lnTo>
                    <a:lnTo>
                      <a:pt x="321559" y="225863"/>
                    </a:lnTo>
                    <a:lnTo>
                      <a:pt x="316409" y="222716"/>
                    </a:lnTo>
                    <a:lnTo>
                      <a:pt x="299816" y="216566"/>
                    </a:lnTo>
                    <a:lnTo>
                      <a:pt x="283510" y="209271"/>
                    </a:lnTo>
                    <a:lnTo>
                      <a:pt x="280077" y="206553"/>
                    </a:lnTo>
                    <a:lnTo>
                      <a:pt x="280506" y="202691"/>
                    </a:lnTo>
                    <a:lnTo>
                      <a:pt x="284082" y="199830"/>
                    </a:lnTo>
                    <a:lnTo>
                      <a:pt x="287658" y="197684"/>
                    </a:lnTo>
                    <a:lnTo>
                      <a:pt x="288802" y="195682"/>
                    </a:lnTo>
                    <a:lnTo>
                      <a:pt x="288087" y="192678"/>
                    </a:lnTo>
                    <a:lnTo>
                      <a:pt x="284940" y="191533"/>
                    </a:lnTo>
                    <a:lnTo>
                      <a:pt x="281936" y="191104"/>
                    </a:lnTo>
                    <a:lnTo>
                      <a:pt x="265057" y="192105"/>
                    </a:lnTo>
                    <a:lnTo>
                      <a:pt x="257905" y="191390"/>
                    </a:lnTo>
                    <a:lnTo>
                      <a:pt x="248750" y="187099"/>
                    </a:lnTo>
                    <a:lnTo>
                      <a:pt x="238880" y="180090"/>
                    </a:lnTo>
                    <a:lnTo>
                      <a:pt x="228009" y="170649"/>
                    </a:lnTo>
                    <a:lnTo>
                      <a:pt x="222860" y="163926"/>
                    </a:lnTo>
                    <a:lnTo>
                      <a:pt x="220285" y="158062"/>
                    </a:lnTo>
                    <a:lnTo>
                      <a:pt x="216709" y="146046"/>
                    </a:lnTo>
                    <a:lnTo>
                      <a:pt x="213276" y="138322"/>
                    </a:lnTo>
                    <a:lnTo>
                      <a:pt x="209414" y="131599"/>
                    </a:lnTo>
                    <a:lnTo>
                      <a:pt x="207697" y="130168"/>
                    </a:lnTo>
                    <a:lnTo>
                      <a:pt x="201260" y="127451"/>
                    </a:lnTo>
                    <a:lnTo>
                      <a:pt x="189531" y="118725"/>
                    </a:lnTo>
                    <a:lnTo>
                      <a:pt x="182951" y="116007"/>
                    </a:lnTo>
                    <a:lnTo>
                      <a:pt x="176800" y="110858"/>
                    </a:lnTo>
                    <a:lnTo>
                      <a:pt x="174082" y="107568"/>
                    </a:lnTo>
                    <a:lnTo>
                      <a:pt x="171365" y="99987"/>
                    </a:lnTo>
                    <a:lnTo>
                      <a:pt x="169648" y="89115"/>
                    </a:lnTo>
                    <a:lnTo>
                      <a:pt x="170506" y="84967"/>
                    </a:lnTo>
                    <a:lnTo>
                      <a:pt x="171651" y="84967"/>
                    </a:lnTo>
                    <a:lnTo>
                      <a:pt x="173653" y="86254"/>
                    </a:lnTo>
                    <a:lnTo>
                      <a:pt x="176085" y="84538"/>
                    </a:lnTo>
                    <a:lnTo>
                      <a:pt x="177086" y="82535"/>
                    </a:lnTo>
                    <a:lnTo>
                      <a:pt x="177801" y="79960"/>
                    </a:lnTo>
                    <a:lnTo>
                      <a:pt x="173796" y="77243"/>
                    </a:lnTo>
                    <a:lnTo>
                      <a:pt x="170649" y="70949"/>
                    </a:lnTo>
                    <a:lnTo>
                      <a:pt x="168790" y="69661"/>
                    </a:lnTo>
                    <a:lnTo>
                      <a:pt x="169505" y="64941"/>
                    </a:lnTo>
                    <a:lnTo>
                      <a:pt x="170220" y="62080"/>
                    </a:lnTo>
                    <a:lnTo>
                      <a:pt x="172652" y="60364"/>
                    </a:lnTo>
                    <a:lnTo>
                      <a:pt x="176800" y="58361"/>
                    </a:lnTo>
                    <a:lnTo>
                      <a:pt x="178088" y="58361"/>
                    </a:lnTo>
                    <a:lnTo>
                      <a:pt x="174941" y="61222"/>
                    </a:lnTo>
                    <a:lnTo>
                      <a:pt x="176943" y="61508"/>
                    </a:lnTo>
                    <a:lnTo>
                      <a:pt x="180376" y="60221"/>
                    </a:lnTo>
                    <a:lnTo>
                      <a:pt x="184953" y="58504"/>
                    </a:lnTo>
                    <a:lnTo>
                      <a:pt x="189245" y="56072"/>
                    </a:lnTo>
                    <a:lnTo>
                      <a:pt x="193107" y="55071"/>
                    </a:lnTo>
                    <a:lnTo>
                      <a:pt x="195825" y="52783"/>
                    </a:lnTo>
                    <a:lnTo>
                      <a:pt x="196969" y="50923"/>
                    </a:lnTo>
                    <a:lnTo>
                      <a:pt x="198399" y="49922"/>
                    </a:lnTo>
                    <a:lnTo>
                      <a:pt x="206267" y="52210"/>
                    </a:lnTo>
                    <a:lnTo>
                      <a:pt x="209127" y="49922"/>
                    </a:lnTo>
                    <a:lnTo>
                      <a:pt x="211273" y="49922"/>
                    </a:lnTo>
                    <a:lnTo>
                      <a:pt x="215994" y="55357"/>
                    </a:lnTo>
                    <a:lnTo>
                      <a:pt x="214134" y="56788"/>
                    </a:lnTo>
                    <a:lnTo>
                      <a:pt x="215850" y="56931"/>
                    </a:lnTo>
                    <a:lnTo>
                      <a:pt x="217996" y="56502"/>
                    </a:lnTo>
                    <a:lnTo>
                      <a:pt x="218855" y="55643"/>
                    </a:lnTo>
                    <a:lnTo>
                      <a:pt x="217567" y="53212"/>
                    </a:lnTo>
                    <a:lnTo>
                      <a:pt x="214277" y="50208"/>
                    </a:lnTo>
                    <a:lnTo>
                      <a:pt x="212561" y="49063"/>
                    </a:lnTo>
                    <a:lnTo>
                      <a:pt x="210129" y="48348"/>
                    </a:lnTo>
                    <a:lnTo>
                      <a:pt x="209700" y="47490"/>
                    </a:lnTo>
                    <a:lnTo>
                      <a:pt x="210987" y="42626"/>
                    </a:lnTo>
                    <a:lnTo>
                      <a:pt x="210558" y="41911"/>
                    </a:lnTo>
                    <a:lnTo>
                      <a:pt x="207840" y="42197"/>
                    </a:lnTo>
                    <a:lnTo>
                      <a:pt x="207125" y="41625"/>
                    </a:lnTo>
                    <a:lnTo>
                      <a:pt x="206839" y="40767"/>
                    </a:lnTo>
                    <a:lnTo>
                      <a:pt x="206982" y="39623"/>
                    </a:lnTo>
                    <a:lnTo>
                      <a:pt x="208842" y="37763"/>
                    </a:lnTo>
                    <a:lnTo>
                      <a:pt x="210844" y="36047"/>
                    </a:lnTo>
                    <a:lnTo>
                      <a:pt x="211416" y="35188"/>
                    </a:lnTo>
                    <a:lnTo>
                      <a:pt x="211273" y="34473"/>
                    </a:lnTo>
                    <a:lnTo>
                      <a:pt x="208556" y="33758"/>
                    </a:lnTo>
                    <a:lnTo>
                      <a:pt x="206982" y="33043"/>
                    </a:lnTo>
                    <a:lnTo>
                      <a:pt x="205695" y="32757"/>
                    </a:lnTo>
                    <a:lnTo>
                      <a:pt x="204836" y="33186"/>
                    </a:lnTo>
                    <a:lnTo>
                      <a:pt x="204264" y="32757"/>
                    </a:lnTo>
                    <a:lnTo>
                      <a:pt x="203549" y="31326"/>
                    </a:lnTo>
                    <a:lnTo>
                      <a:pt x="204121" y="29180"/>
                    </a:lnTo>
                    <a:lnTo>
                      <a:pt x="206553" y="27178"/>
                    </a:lnTo>
                    <a:lnTo>
                      <a:pt x="209127" y="25461"/>
                    </a:lnTo>
                    <a:lnTo>
                      <a:pt x="211416" y="24174"/>
                    </a:lnTo>
                    <a:lnTo>
                      <a:pt x="212704" y="23602"/>
                    </a:lnTo>
                    <a:lnTo>
                      <a:pt x="213276" y="21456"/>
                    </a:lnTo>
                    <a:lnTo>
                      <a:pt x="206982" y="20169"/>
                    </a:lnTo>
                    <a:lnTo>
                      <a:pt x="202834" y="20026"/>
                    </a:lnTo>
                    <a:lnTo>
                      <a:pt x="197255" y="19454"/>
                    </a:lnTo>
                    <a:lnTo>
                      <a:pt x="186241" y="17451"/>
                    </a:lnTo>
                    <a:lnTo>
                      <a:pt x="183094" y="16593"/>
                    </a:lnTo>
                    <a:lnTo>
                      <a:pt x="180090" y="16307"/>
                    </a:lnTo>
                    <a:lnTo>
                      <a:pt x="176514" y="15592"/>
                    </a:lnTo>
                    <a:lnTo>
                      <a:pt x="173796" y="14447"/>
                    </a:lnTo>
                    <a:lnTo>
                      <a:pt x="172080" y="12302"/>
                    </a:lnTo>
                    <a:lnTo>
                      <a:pt x="170220" y="9441"/>
                    </a:lnTo>
                    <a:lnTo>
                      <a:pt x="166787" y="5722"/>
                    </a:lnTo>
                    <a:lnTo>
                      <a:pt x="166072" y="3862"/>
                    </a:lnTo>
                    <a:lnTo>
                      <a:pt x="167073" y="2146"/>
                    </a:lnTo>
                    <a:lnTo>
                      <a:pt x="168218" y="858"/>
                    </a:lnTo>
                    <a:lnTo>
                      <a:pt x="168074" y="286"/>
                    </a:lnTo>
                    <a:lnTo>
                      <a:pt x="167216" y="0"/>
                    </a:lnTo>
                    <a:lnTo>
                      <a:pt x="161208" y="1573"/>
                    </a:lnTo>
                    <a:lnTo>
                      <a:pt x="155344" y="3576"/>
                    </a:lnTo>
                    <a:lnTo>
                      <a:pt x="153055" y="3576"/>
                    </a:lnTo>
                    <a:lnTo>
                      <a:pt x="150767" y="3147"/>
                    </a:lnTo>
                    <a:lnTo>
                      <a:pt x="147763" y="3147"/>
                    </a:lnTo>
                    <a:lnTo>
                      <a:pt x="144902" y="3719"/>
                    </a:lnTo>
                    <a:lnTo>
                      <a:pt x="139180" y="4005"/>
                    </a:lnTo>
                    <a:lnTo>
                      <a:pt x="135890" y="5436"/>
                    </a:lnTo>
                    <a:lnTo>
                      <a:pt x="133744" y="8296"/>
                    </a:lnTo>
                    <a:lnTo>
                      <a:pt x="132600" y="10728"/>
                    </a:lnTo>
                    <a:lnTo>
                      <a:pt x="131599" y="11443"/>
                    </a:lnTo>
                    <a:lnTo>
                      <a:pt x="129596" y="11729"/>
                    </a:lnTo>
                    <a:lnTo>
                      <a:pt x="126592" y="11443"/>
                    </a:lnTo>
                    <a:lnTo>
                      <a:pt x="124447" y="10728"/>
                    </a:lnTo>
                    <a:lnTo>
                      <a:pt x="122301" y="8726"/>
                    </a:lnTo>
                    <a:lnTo>
                      <a:pt x="119011" y="8439"/>
                    </a:lnTo>
                    <a:lnTo>
                      <a:pt x="116007" y="8439"/>
                    </a:lnTo>
                    <a:lnTo>
                      <a:pt x="115149" y="8010"/>
                    </a:lnTo>
                    <a:lnTo>
                      <a:pt x="113719" y="13017"/>
                    </a:lnTo>
                    <a:lnTo>
                      <a:pt x="113861" y="16307"/>
                    </a:lnTo>
                    <a:lnTo>
                      <a:pt x="115149" y="18023"/>
                    </a:lnTo>
                    <a:lnTo>
                      <a:pt x="115292" y="19454"/>
                    </a:lnTo>
                    <a:lnTo>
                      <a:pt x="115006" y="20741"/>
                    </a:lnTo>
                    <a:lnTo>
                      <a:pt x="113003" y="20884"/>
                    </a:lnTo>
                    <a:lnTo>
                      <a:pt x="110285" y="20169"/>
                    </a:lnTo>
                    <a:lnTo>
                      <a:pt x="107997" y="18023"/>
                    </a:lnTo>
                    <a:lnTo>
                      <a:pt x="106280" y="18309"/>
                    </a:lnTo>
                    <a:lnTo>
                      <a:pt x="104707" y="18881"/>
                    </a:lnTo>
                    <a:lnTo>
                      <a:pt x="103991" y="20884"/>
                    </a:lnTo>
                    <a:lnTo>
                      <a:pt x="103276" y="23316"/>
                    </a:lnTo>
                    <a:lnTo>
                      <a:pt x="103562" y="24603"/>
                    </a:lnTo>
                    <a:lnTo>
                      <a:pt x="104707" y="25604"/>
                    </a:lnTo>
                    <a:lnTo>
                      <a:pt x="105565" y="27750"/>
                    </a:lnTo>
                    <a:lnTo>
                      <a:pt x="106137" y="30611"/>
                    </a:lnTo>
                    <a:lnTo>
                      <a:pt x="106567" y="31898"/>
                    </a:lnTo>
                    <a:lnTo>
                      <a:pt x="105994" y="32471"/>
                    </a:lnTo>
                    <a:lnTo>
                      <a:pt x="104564" y="32900"/>
                    </a:lnTo>
                    <a:lnTo>
                      <a:pt x="103420" y="32471"/>
                    </a:lnTo>
                    <a:lnTo>
                      <a:pt x="101274" y="29038"/>
                    </a:lnTo>
                    <a:lnTo>
                      <a:pt x="100273" y="27750"/>
                    </a:lnTo>
                    <a:lnTo>
                      <a:pt x="98556" y="27464"/>
                    </a:lnTo>
                    <a:lnTo>
                      <a:pt x="95695" y="28322"/>
                    </a:lnTo>
                    <a:lnTo>
                      <a:pt x="91261" y="30182"/>
                    </a:lnTo>
                    <a:lnTo>
                      <a:pt x="89401" y="30182"/>
                    </a:lnTo>
                    <a:lnTo>
                      <a:pt x="87828" y="29753"/>
                    </a:lnTo>
                    <a:lnTo>
                      <a:pt x="86398" y="28179"/>
                    </a:lnTo>
                    <a:lnTo>
                      <a:pt x="85110" y="25032"/>
                    </a:lnTo>
                    <a:lnTo>
                      <a:pt x="84681" y="23030"/>
                    </a:lnTo>
                    <a:lnTo>
                      <a:pt x="83823" y="23030"/>
                    </a:lnTo>
                    <a:lnTo>
                      <a:pt x="80962" y="22457"/>
                    </a:lnTo>
                    <a:lnTo>
                      <a:pt x="79675" y="23173"/>
                    </a:lnTo>
                    <a:lnTo>
                      <a:pt x="79675" y="26320"/>
                    </a:lnTo>
                    <a:lnTo>
                      <a:pt x="79389" y="30325"/>
                    </a:lnTo>
                    <a:lnTo>
                      <a:pt x="77958" y="32900"/>
                    </a:lnTo>
                    <a:lnTo>
                      <a:pt x="73953" y="37334"/>
                    </a:lnTo>
                    <a:lnTo>
                      <a:pt x="72522" y="39194"/>
                    </a:lnTo>
                    <a:lnTo>
                      <a:pt x="71950" y="40624"/>
                    </a:lnTo>
                    <a:lnTo>
                      <a:pt x="71807" y="41768"/>
                    </a:lnTo>
                    <a:lnTo>
                      <a:pt x="72379" y="43771"/>
                    </a:lnTo>
                    <a:lnTo>
                      <a:pt x="73237" y="45773"/>
                    </a:lnTo>
                    <a:lnTo>
                      <a:pt x="72522" y="46918"/>
                    </a:lnTo>
                    <a:lnTo>
                      <a:pt x="70377" y="47490"/>
                    </a:lnTo>
                    <a:lnTo>
                      <a:pt x="68946" y="46346"/>
                    </a:lnTo>
                    <a:lnTo>
                      <a:pt x="68374" y="44200"/>
                    </a:lnTo>
                    <a:lnTo>
                      <a:pt x="65084" y="41339"/>
                    </a:lnTo>
                    <a:lnTo>
                      <a:pt x="66514" y="38907"/>
                    </a:lnTo>
                    <a:lnTo>
                      <a:pt x="66229" y="38335"/>
                    </a:lnTo>
                    <a:lnTo>
                      <a:pt x="60936" y="37048"/>
                    </a:lnTo>
                    <a:lnTo>
                      <a:pt x="58647" y="35188"/>
                    </a:lnTo>
                    <a:lnTo>
                      <a:pt x="55357" y="31898"/>
                    </a:lnTo>
                    <a:lnTo>
                      <a:pt x="54785" y="30468"/>
                    </a:lnTo>
                    <a:lnTo>
                      <a:pt x="54928" y="25891"/>
                    </a:lnTo>
                    <a:lnTo>
                      <a:pt x="54785" y="24746"/>
                    </a:lnTo>
                    <a:lnTo>
                      <a:pt x="54356" y="24174"/>
                    </a:lnTo>
                    <a:lnTo>
                      <a:pt x="52783" y="24174"/>
                    </a:lnTo>
                    <a:lnTo>
                      <a:pt x="50637" y="25748"/>
                    </a:lnTo>
                    <a:lnTo>
                      <a:pt x="48634" y="28036"/>
                    </a:lnTo>
                    <a:lnTo>
                      <a:pt x="44486" y="30754"/>
                    </a:lnTo>
                    <a:lnTo>
                      <a:pt x="44057" y="31326"/>
                    </a:lnTo>
                    <a:lnTo>
                      <a:pt x="45487" y="33901"/>
                    </a:lnTo>
                    <a:lnTo>
                      <a:pt x="45487" y="34902"/>
                    </a:lnTo>
                    <a:lnTo>
                      <a:pt x="42198" y="39050"/>
                    </a:lnTo>
                    <a:lnTo>
                      <a:pt x="41625" y="40338"/>
                    </a:lnTo>
                    <a:lnTo>
                      <a:pt x="37334" y="42913"/>
                    </a:lnTo>
                    <a:lnTo>
                      <a:pt x="35331" y="43914"/>
                    </a:lnTo>
                    <a:lnTo>
                      <a:pt x="29467" y="42054"/>
                    </a:lnTo>
                    <a:lnTo>
                      <a:pt x="27893" y="41768"/>
                    </a:lnTo>
                    <a:lnTo>
                      <a:pt x="25318" y="43056"/>
                    </a:lnTo>
                    <a:lnTo>
                      <a:pt x="21599" y="44200"/>
                    </a:lnTo>
                    <a:lnTo>
                      <a:pt x="15592" y="45344"/>
                    </a:lnTo>
                    <a:lnTo>
                      <a:pt x="13446" y="44486"/>
                    </a:lnTo>
                    <a:lnTo>
                      <a:pt x="12445" y="43628"/>
                    </a:lnTo>
                    <a:lnTo>
                      <a:pt x="9441" y="46346"/>
                    </a:lnTo>
                    <a:lnTo>
                      <a:pt x="5292" y="48348"/>
                    </a:lnTo>
                    <a:lnTo>
                      <a:pt x="4863" y="49636"/>
                    </a:lnTo>
                    <a:lnTo>
                      <a:pt x="4863" y="51066"/>
                    </a:lnTo>
                    <a:lnTo>
                      <a:pt x="5292" y="52210"/>
                    </a:lnTo>
                    <a:lnTo>
                      <a:pt x="7581" y="53641"/>
                    </a:lnTo>
                    <a:lnTo>
                      <a:pt x="10013" y="57074"/>
                    </a:lnTo>
                    <a:lnTo>
                      <a:pt x="11586" y="60078"/>
                    </a:lnTo>
                    <a:lnTo>
                      <a:pt x="15020" y="62938"/>
                    </a:lnTo>
                    <a:lnTo>
                      <a:pt x="15878" y="63797"/>
                    </a:lnTo>
                    <a:lnTo>
                      <a:pt x="15735" y="64512"/>
                    </a:lnTo>
                    <a:lnTo>
                      <a:pt x="14877" y="65799"/>
                    </a:lnTo>
                    <a:lnTo>
                      <a:pt x="13732" y="69805"/>
                    </a:lnTo>
                    <a:lnTo>
                      <a:pt x="12302" y="70520"/>
                    </a:lnTo>
                    <a:lnTo>
                      <a:pt x="10728" y="70806"/>
                    </a:lnTo>
                    <a:lnTo>
                      <a:pt x="6580" y="73810"/>
                    </a:lnTo>
                    <a:lnTo>
                      <a:pt x="4721" y="73381"/>
                    </a:lnTo>
                    <a:lnTo>
                      <a:pt x="2003" y="73381"/>
                    </a:lnTo>
                    <a:lnTo>
                      <a:pt x="0" y="74382"/>
                    </a:lnTo>
                    <a:lnTo>
                      <a:pt x="143" y="76241"/>
                    </a:lnTo>
                    <a:lnTo>
                      <a:pt x="1860" y="77958"/>
                    </a:lnTo>
                    <a:lnTo>
                      <a:pt x="2861" y="79818"/>
                    </a:lnTo>
                    <a:lnTo>
                      <a:pt x="3290" y="81677"/>
                    </a:lnTo>
                    <a:lnTo>
                      <a:pt x="5150" y="83107"/>
                    </a:lnTo>
                    <a:lnTo>
                      <a:pt x="7868" y="83966"/>
                    </a:lnTo>
                    <a:lnTo>
                      <a:pt x="9441" y="83966"/>
                    </a:lnTo>
                    <a:lnTo>
                      <a:pt x="10442" y="84538"/>
                    </a:lnTo>
                    <a:lnTo>
                      <a:pt x="11014" y="85253"/>
                    </a:lnTo>
                    <a:lnTo>
                      <a:pt x="12159" y="89401"/>
                    </a:lnTo>
                    <a:lnTo>
                      <a:pt x="11444" y="90403"/>
                    </a:lnTo>
                    <a:lnTo>
                      <a:pt x="10013" y="90832"/>
                    </a:lnTo>
                    <a:lnTo>
                      <a:pt x="9155" y="92548"/>
                    </a:lnTo>
                    <a:lnTo>
                      <a:pt x="7438" y="94980"/>
                    </a:lnTo>
                    <a:lnTo>
                      <a:pt x="6437" y="96983"/>
                    </a:lnTo>
                    <a:lnTo>
                      <a:pt x="7581" y="98699"/>
                    </a:lnTo>
                    <a:lnTo>
                      <a:pt x="8010" y="99987"/>
                    </a:lnTo>
                    <a:lnTo>
                      <a:pt x="7438" y="101274"/>
                    </a:lnTo>
                    <a:lnTo>
                      <a:pt x="8154" y="103419"/>
                    </a:lnTo>
                    <a:lnTo>
                      <a:pt x="10156" y="105422"/>
                    </a:lnTo>
                    <a:lnTo>
                      <a:pt x="15592" y="108283"/>
                    </a:lnTo>
                    <a:lnTo>
                      <a:pt x="20741" y="110571"/>
                    </a:lnTo>
                    <a:lnTo>
                      <a:pt x="22315" y="111001"/>
                    </a:lnTo>
                    <a:lnTo>
                      <a:pt x="29181" y="109427"/>
                    </a:lnTo>
                    <a:lnTo>
                      <a:pt x="30325" y="109570"/>
                    </a:lnTo>
                    <a:lnTo>
                      <a:pt x="31183" y="111430"/>
                    </a:lnTo>
                    <a:lnTo>
                      <a:pt x="31612" y="112574"/>
                    </a:lnTo>
                    <a:lnTo>
                      <a:pt x="30897" y="114434"/>
                    </a:lnTo>
                    <a:lnTo>
                      <a:pt x="29038" y="117008"/>
                    </a:lnTo>
                    <a:lnTo>
                      <a:pt x="27035" y="119011"/>
                    </a:lnTo>
                    <a:lnTo>
                      <a:pt x="25748" y="120728"/>
                    </a:lnTo>
                    <a:lnTo>
                      <a:pt x="26034" y="122301"/>
                    </a:lnTo>
                    <a:lnTo>
                      <a:pt x="26177" y="124304"/>
                    </a:lnTo>
                    <a:lnTo>
                      <a:pt x="33472" y="123016"/>
                    </a:lnTo>
                    <a:lnTo>
                      <a:pt x="41625" y="120298"/>
                    </a:lnTo>
                    <a:lnTo>
                      <a:pt x="43914" y="118725"/>
                    </a:lnTo>
                    <a:lnTo>
                      <a:pt x="50208" y="110715"/>
                    </a:lnTo>
                    <a:lnTo>
                      <a:pt x="58075" y="102990"/>
                    </a:lnTo>
                    <a:lnTo>
                      <a:pt x="64512" y="100129"/>
                    </a:lnTo>
                    <a:lnTo>
                      <a:pt x="69519" y="100702"/>
                    </a:lnTo>
                    <a:lnTo>
                      <a:pt x="77529" y="103848"/>
                    </a:lnTo>
                    <a:lnTo>
                      <a:pt x="80390" y="103992"/>
                    </a:lnTo>
                    <a:lnTo>
                      <a:pt x="93693" y="112002"/>
                    </a:lnTo>
                    <a:lnTo>
                      <a:pt x="103276" y="115006"/>
                    </a:lnTo>
                    <a:lnTo>
                      <a:pt x="107568" y="117724"/>
                    </a:lnTo>
                    <a:lnTo>
                      <a:pt x="109284" y="121300"/>
                    </a:lnTo>
                    <a:lnTo>
                      <a:pt x="111573" y="133744"/>
                    </a:lnTo>
                    <a:lnTo>
                      <a:pt x="115435" y="138894"/>
                    </a:lnTo>
                    <a:lnTo>
                      <a:pt x="117581" y="145045"/>
                    </a:lnTo>
                    <a:lnTo>
                      <a:pt x="117867" y="147333"/>
                    </a:lnTo>
                    <a:lnTo>
                      <a:pt x="117437" y="150051"/>
                    </a:lnTo>
                    <a:lnTo>
                      <a:pt x="117295" y="153627"/>
                    </a:lnTo>
                    <a:lnTo>
                      <a:pt x="119583" y="154199"/>
                    </a:lnTo>
                    <a:lnTo>
                      <a:pt x="121157" y="154056"/>
                    </a:lnTo>
                    <a:lnTo>
                      <a:pt x="123016" y="154771"/>
                    </a:lnTo>
                    <a:lnTo>
                      <a:pt x="123875" y="156059"/>
                    </a:lnTo>
                    <a:lnTo>
                      <a:pt x="124733" y="158062"/>
                    </a:lnTo>
                    <a:lnTo>
                      <a:pt x="125877" y="159492"/>
                    </a:lnTo>
                    <a:lnTo>
                      <a:pt x="129882" y="161924"/>
                    </a:lnTo>
                    <a:lnTo>
                      <a:pt x="136891" y="169362"/>
                    </a:lnTo>
                    <a:lnTo>
                      <a:pt x="137464" y="172223"/>
                    </a:lnTo>
                    <a:lnTo>
                      <a:pt x="136176" y="172652"/>
                    </a:lnTo>
                    <a:lnTo>
                      <a:pt x="135032" y="173653"/>
                    </a:lnTo>
                    <a:lnTo>
                      <a:pt x="136176" y="174655"/>
                    </a:lnTo>
                    <a:lnTo>
                      <a:pt x="137606" y="174511"/>
                    </a:lnTo>
                    <a:lnTo>
                      <a:pt x="139466" y="173653"/>
                    </a:lnTo>
                    <a:lnTo>
                      <a:pt x="140897" y="173367"/>
                    </a:lnTo>
                    <a:lnTo>
                      <a:pt x="147047" y="175513"/>
                    </a:lnTo>
                    <a:lnTo>
                      <a:pt x="151196" y="178231"/>
                    </a:lnTo>
                    <a:lnTo>
                      <a:pt x="156345" y="185669"/>
                    </a:lnTo>
                    <a:lnTo>
                      <a:pt x="164498" y="190818"/>
                    </a:lnTo>
                    <a:lnTo>
                      <a:pt x="168504" y="195396"/>
                    </a:lnTo>
                    <a:lnTo>
                      <a:pt x="181377" y="207697"/>
                    </a:lnTo>
                    <a:lnTo>
                      <a:pt x="187958" y="209843"/>
                    </a:lnTo>
                    <a:lnTo>
                      <a:pt x="193250" y="213705"/>
                    </a:lnTo>
                    <a:lnTo>
                      <a:pt x="193822" y="214992"/>
                    </a:lnTo>
                    <a:lnTo>
                      <a:pt x="195252" y="215850"/>
                    </a:lnTo>
                    <a:lnTo>
                      <a:pt x="198113" y="214563"/>
                    </a:lnTo>
                    <a:lnTo>
                      <a:pt x="199973" y="214134"/>
                    </a:lnTo>
                    <a:lnTo>
                      <a:pt x="203406" y="214563"/>
                    </a:lnTo>
                    <a:lnTo>
                      <a:pt x="209271" y="216280"/>
                    </a:lnTo>
                    <a:lnTo>
                      <a:pt x="212704" y="215421"/>
                    </a:lnTo>
                    <a:lnTo>
                      <a:pt x="214563" y="216137"/>
                    </a:lnTo>
                    <a:lnTo>
                      <a:pt x="218425" y="219856"/>
                    </a:lnTo>
                    <a:lnTo>
                      <a:pt x="224147" y="229154"/>
                    </a:lnTo>
                    <a:lnTo>
                      <a:pt x="224004" y="231299"/>
                    </a:lnTo>
                    <a:lnTo>
                      <a:pt x="225005" y="232014"/>
                    </a:lnTo>
                    <a:lnTo>
                      <a:pt x="225864" y="230870"/>
                    </a:lnTo>
                    <a:lnTo>
                      <a:pt x="227151" y="231156"/>
                    </a:lnTo>
                    <a:lnTo>
                      <a:pt x="232014" y="231442"/>
                    </a:lnTo>
                    <a:lnTo>
                      <a:pt x="235590" y="233302"/>
                    </a:lnTo>
                    <a:lnTo>
                      <a:pt x="236592" y="234446"/>
                    </a:lnTo>
                    <a:lnTo>
                      <a:pt x="233016" y="239023"/>
                    </a:lnTo>
                    <a:lnTo>
                      <a:pt x="234303" y="239023"/>
                    </a:lnTo>
                    <a:lnTo>
                      <a:pt x="236592" y="237879"/>
                    </a:lnTo>
                    <a:lnTo>
                      <a:pt x="239596" y="238165"/>
                    </a:lnTo>
                    <a:lnTo>
                      <a:pt x="241169" y="237450"/>
                    </a:lnTo>
                    <a:lnTo>
                      <a:pt x="245889" y="236592"/>
                    </a:lnTo>
                    <a:lnTo>
                      <a:pt x="248178" y="238022"/>
                    </a:lnTo>
                    <a:lnTo>
                      <a:pt x="250181" y="240597"/>
                    </a:lnTo>
                    <a:lnTo>
                      <a:pt x="251468" y="243744"/>
                    </a:lnTo>
                    <a:lnTo>
                      <a:pt x="252612" y="247034"/>
                    </a:lnTo>
                    <a:lnTo>
                      <a:pt x="250896" y="249465"/>
                    </a:lnTo>
                    <a:lnTo>
                      <a:pt x="250896" y="251039"/>
                    </a:lnTo>
                    <a:lnTo>
                      <a:pt x="251611" y="251897"/>
                    </a:lnTo>
                    <a:lnTo>
                      <a:pt x="262053" y="257905"/>
                    </a:lnTo>
                    <a:lnTo>
                      <a:pt x="264914" y="258477"/>
                    </a:lnTo>
                    <a:lnTo>
                      <a:pt x="270779" y="258477"/>
                    </a:lnTo>
                    <a:lnTo>
                      <a:pt x="274069" y="260766"/>
                    </a:lnTo>
                    <a:lnTo>
                      <a:pt x="276214" y="265057"/>
                    </a:lnTo>
                    <a:lnTo>
                      <a:pt x="278932" y="273640"/>
                    </a:lnTo>
                    <a:lnTo>
                      <a:pt x="284082" y="283223"/>
                    </a:lnTo>
                    <a:lnTo>
                      <a:pt x="285512" y="290805"/>
                    </a:lnTo>
                    <a:lnTo>
                      <a:pt x="286657" y="294810"/>
                    </a:lnTo>
                    <a:lnTo>
                      <a:pt x="289803" y="297671"/>
                    </a:lnTo>
                    <a:lnTo>
                      <a:pt x="289374" y="304107"/>
                    </a:lnTo>
                    <a:lnTo>
                      <a:pt x="285369" y="304966"/>
                    </a:lnTo>
                    <a:lnTo>
                      <a:pt x="282508" y="305824"/>
                    </a:lnTo>
                    <a:lnTo>
                      <a:pt x="281078" y="307254"/>
                    </a:lnTo>
                    <a:lnTo>
                      <a:pt x="279648" y="309257"/>
                    </a:lnTo>
                    <a:lnTo>
                      <a:pt x="280363" y="313834"/>
                    </a:lnTo>
                    <a:lnTo>
                      <a:pt x="277931" y="320128"/>
                    </a:lnTo>
                    <a:lnTo>
                      <a:pt x="274212" y="321559"/>
                    </a:lnTo>
                    <a:lnTo>
                      <a:pt x="272495" y="324563"/>
                    </a:lnTo>
                    <a:lnTo>
                      <a:pt x="272638" y="329426"/>
                    </a:lnTo>
                    <a:lnTo>
                      <a:pt x="275070" y="332716"/>
                    </a:lnTo>
                    <a:lnTo>
                      <a:pt x="285083" y="332573"/>
                    </a:lnTo>
                    <a:lnTo>
                      <a:pt x="286657" y="329855"/>
                    </a:lnTo>
                    <a:lnTo>
                      <a:pt x="287658" y="327423"/>
                    </a:lnTo>
                    <a:lnTo>
                      <a:pt x="291806" y="321702"/>
                    </a:lnTo>
                    <a:lnTo>
                      <a:pt x="299816" y="316123"/>
                    </a:lnTo>
                    <a:lnTo>
                      <a:pt x="300674" y="313119"/>
                    </a:lnTo>
                    <a:lnTo>
                      <a:pt x="300245" y="305395"/>
                    </a:lnTo>
                    <a:lnTo>
                      <a:pt x="301962" y="302391"/>
                    </a:lnTo>
                    <a:lnTo>
                      <a:pt x="306110" y="299244"/>
                    </a:lnTo>
                    <a:lnTo>
                      <a:pt x="311975" y="297528"/>
                    </a:lnTo>
                    <a:lnTo>
                      <a:pt x="316409" y="298243"/>
                    </a:lnTo>
                    <a:lnTo>
                      <a:pt x="318698" y="295525"/>
                    </a:lnTo>
                    <a:lnTo>
                      <a:pt x="317125" y="290661"/>
                    </a:lnTo>
                    <a:lnTo>
                      <a:pt x="316838" y="282079"/>
                    </a:lnTo>
                    <a:lnTo>
                      <a:pt x="313405" y="278503"/>
                    </a:lnTo>
                    <a:lnTo>
                      <a:pt x="308113" y="275070"/>
                    </a:lnTo>
                    <a:lnTo>
                      <a:pt x="301247" y="272924"/>
                    </a:lnTo>
                    <a:lnTo>
                      <a:pt x="298958" y="269062"/>
                    </a:lnTo>
                    <a:lnTo>
                      <a:pt x="299244" y="265057"/>
                    </a:lnTo>
                    <a:lnTo>
                      <a:pt x="303392" y="255187"/>
                    </a:lnTo>
                    <a:lnTo>
                      <a:pt x="307541" y="248464"/>
                    </a:lnTo>
                    <a:lnTo>
                      <a:pt x="311260" y="243744"/>
                    </a:lnTo>
                    <a:lnTo>
                      <a:pt x="314407" y="241741"/>
                    </a:lnTo>
                    <a:lnTo>
                      <a:pt x="318841" y="242170"/>
                    </a:lnTo>
                    <a:lnTo>
                      <a:pt x="319842" y="242742"/>
                    </a:lnTo>
                    <a:lnTo>
                      <a:pt x="320843" y="244459"/>
                    </a:lnTo>
                    <a:lnTo>
                      <a:pt x="321130" y="245889"/>
                    </a:lnTo>
                    <a:lnTo>
                      <a:pt x="325278" y="248035"/>
                    </a:lnTo>
                    <a:lnTo>
                      <a:pt x="327710" y="248893"/>
                    </a:lnTo>
                    <a:lnTo>
                      <a:pt x="339439" y="250181"/>
                    </a:lnTo>
                    <a:lnTo>
                      <a:pt x="345876" y="262339"/>
                    </a:lnTo>
                    <a:lnTo>
                      <a:pt x="350167" y="265343"/>
                    </a:lnTo>
                    <a:lnTo>
                      <a:pt x="353886" y="266488"/>
                    </a:lnTo>
                    <a:lnTo>
                      <a:pt x="355317" y="263627"/>
                    </a:lnTo>
                    <a:lnTo>
                      <a:pt x="356175" y="260623"/>
                    </a:lnTo>
                    <a:lnTo>
                      <a:pt x="358034" y="256474"/>
                    </a:lnTo>
                    <a:lnTo>
                      <a:pt x="357319" y="252755"/>
                    </a:lnTo>
                    <a:close/>
                    <a:moveTo>
                      <a:pt x="176800" y="119583"/>
                    </a:moveTo>
                    <a:lnTo>
                      <a:pt x="175083" y="119869"/>
                    </a:lnTo>
                    <a:lnTo>
                      <a:pt x="174225" y="118439"/>
                    </a:lnTo>
                    <a:lnTo>
                      <a:pt x="175513" y="116722"/>
                    </a:lnTo>
                    <a:lnTo>
                      <a:pt x="177372" y="116436"/>
                    </a:lnTo>
                    <a:lnTo>
                      <a:pt x="177658" y="117724"/>
                    </a:lnTo>
                    <a:lnTo>
                      <a:pt x="176800" y="119583"/>
                    </a:lnTo>
                    <a:close/>
                    <a:moveTo>
                      <a:pt x="162925" y="371909"/>
                    </a:moveTo>
                    <a:lnTo>
                      <a:pt x="160636" y="371194"/>
                    </a:lnTo>
                    <a:lnTo>
                      <a:pt x="160350" y="371767"/>
                    </a:lnTo>
                    <a:lnTo>
                      <a:pt x="160493" y="373483"/>
                    </a:lnTo>
                    <a:lnTo>
                      <a:pt x="162353" y="374627"/>
                    </a:lnTo>
                    <a:lnTo>
                      <a:pt x="163783" y="374198"/>
                    </a:lnTo>
                    <a:lnTo>
                      <a:pt x="163640" y="373483"/>
                    </a:lnTo>
                    <a:lnTo>
                      <a:pt x="162925" y="371909"/>
                    </a:lnTo>
                    <a:close/>
                    <a:moveTo>
                      <a:pt x="220714" y="235447"/>
                    </a:moveTo>
                    <a:lnTo>
                      <a:pt x="221429" y="235018"/>
                    </a:lnTo>
                    <a:lnTo>
                      <a:pt x="221429" y="234303"/>
                    </a:lnTo>
                    <a:lnTo>
                      <a:pt x="218712" y="233445"/>
                    </a:lnTo>
                    <a:lnTo>
                      <a:pt x="218139" y="234732"/>
                    </a:lnTo>
                    <a:lnTo>
                      <a:pt x="218568" y="235304"/>
                    </a:lnTo>
                    <a:lnTo>
                      <a:pt x="219284" y="235733"/>
                    </a:lnTo>
                    <a:lnTo>
                      <a:pt x="220714" y="235447"/>
                    </a:lnTo>
                    <a:close/>
                    <a:moveTo>
                      <a:pt x="267775" y="320843"/>
                    </a:moveTo>
                    <a:lnTo>
                      <a:pt x="263055" y="323418"/>
                    </a:lnTo>
                    <a:lnTo>
                      <a:pt x="261195" y="322989"/>
                    </a:lnTo>
                    <a:lnTo>
                      <a:pt x="259479" y="323704"/>
                    </a:lnTo>
                    <a:lnTo>
                      <a:pt x="258048" y="325135"/>
                    </a:lnTo>
                    <a:lnTo>
                      <a:pt x="256332" y="325707"/>
                    </a:lnTo>
                    <a:lnTo>
                      <a:pt x="252183" y="325135"/>
                    </a:lnTo>
                    <a:lnTo>
                      <a:pt x="248035" y="324992"/>
                    </a:lnTo>
                    <a:lnTo>
                      <a:pt x="246319" y="325135"/>
                    </a:lnTo>
                    <a:lnTo>
                      <a:pt x="244745" y="325707"/>
                    </a:lnTo>
                    <a:lnTo>
                      <a:pt x="241741" y="327995"/>
                    </a:lnTo>
                    <a:lnTo>
                      <a:pt x="237736" y="329426"/>
                    </a:lnTo>
                    <a:lnTo>
                      <a:pt x="235018" y="329569"/>
                    </a:lnTo>
                    <a:lnTo>
                      <a:pt x="231156" y="330427"/>
                    </a:lnTo>
                    <a:lnTo>
                      <a:pt x="224004" y="329569"/>
                    </a:lnTo>
                    <a:lnTo>
                      <a:pt x="220571" y="330141"/>
                    </a:lnTo>
                    <a:lnTo>
                      <a:pt x="216137" y="331572"/>
                    </a:lnTo>
                    <a:lnTo>
                      <a:pt x="214563" y="331429"/>
                    </a:lnTo>
                    <a:lnTo>
                      <a:pt x="212990" y="330856"/>
                    </a:lnTo>
                    <a:lnTo>
                      <a:pt x="207268" y="327280"/>
                    </a:lnTo>
                    <a:lnTo>
                      <a:pt x="205551" y="326994"/>
                    </a:lnTo>
                    <a:lnTo>
                      <a:pt x="203978" y="326422"/>
                    </a:lnTo>
                    <a:lnTo>
                      <a:pt x="202977" y="324563"/>
                    </a:lnTo>
                    <a:lnTo>
                      <a:pt x="201117" y="324133"/>
                    </a:lnTo>
                    <a:lnTo>
                      <a:pt x="197112" y="324133"/>
                    </a:lnTo>
                    <a:lnTo>
                      <a:pt x="193965" y="326279"/>
                    </a:lnTo>
                    <a:lnTo>
                      <a:pt x="193679" y="327852"/>
                    </a:lnTo>
                    <a:lnTo>
                      <a:pt x="190818" y="329283"/>
                    </a:lnTo>
                    <a:lnTo>
                      <a:pt x="189245" y="329569"/>
                    </a:lnTo>
                    <a:lnTo>
                      <a:pt x="187671" y="328568"/>
                    </a:lnTo>
                    <a:lnTo>
                      <a:pt x="184095" y="324419"/>
                    </a:lnTo>
                    <a:lnTo>
                      <a:pt x="183094" y="325850"/>
                    </a:lnTo>
                    <a:lnTo>
                      <a:pt x="181950" y="326994"/>
                    </a:lnTo>
                    <a:lnTo>
                      <a:pt x="180090" y="327852"/>
                    </a:lnTo>
                    <a:lnTo>
                      <a:pt x="178517" y="328997"/>
                    </a:lnTo>
                    <a:lnTo>
                      <a:pt x="176657" y="333002"/>
                    </a:lnTo>
                    <a:lnTo>
                      <a:pt x="175083" y="337150"/>
                    </a:lnTo>
                    <a:lnTo>
                      <a:pt x="175656" y="338724"/>
                    </a:lnTo>
                    <a:lnTo>
                      <a:pt x="177801" y="342300"/>
                    </a:lnTo>
                    <a:lnTo>
                      <a:pt x="181235" y="344875"/>
                    </a:lnTo>
                    <a:lnTo>
                      <a:pt x="182951" y="345590"/>
                    </a:lnTo>
                    <a:lnTo>
                      <a:pt x="184667" y="345733"/>
                    </a:lnTo>
                    <a:lnTo>
                      <a:pt x="188100" y="345447"/>
                    </a:lnTo>
                    <a:lnTo>
                      <a:pt x="189674" y="345590"/>
                    </a:lnTo>
                    <a:lnTo>
                      <a:pt x="193250" y="347878"/>
                    </a:lnTo>
                    <a:lnTo>
                      <a:pt x="197112" y="348880"/>
                    </a:lnTo>
                    <a:lnTo>
                      <a:pt x="198686" y="349881"/>
                    </a:lnTo>
                    <a:lnTo>
                      <a:pt x="199973" y="351311"/>
                    </a:lnTo>
                    <a:lnTo>
                      <a:pt x="202834" y="353457"/>
                    </a:lnTo>
                    <a:lnTo>
                      <a:pt x="209700" y="356747"/>
                    </a:lnTo>
                    <a:lnTo>
                      <a:pt x="216137" y="360895"/>
                    </a:lnTo>
                    <a:lnTo>
                      <a:pt x="219284" y="362183"/>
                    </a:lnTo>
                    <a:lnTo>
                      <a:pt x="222860" y="361897"/>
                    </a:lnTo>
                    <a:lnTo>
                      <a:pt x="226436" y="362040"/>
                    </a:lnTo>
                    <a:lnTo>
                      <a:pt x="230012" y="364042"/>
                    </a:lnTo>
                    <a:lnTo>
                      <a:pt x="233302" y="366617"/>
                    </a:lnTo>
                    <a:lnTo>
                      <a:pt x="237307" y="372625"/>
                    </a:lnTo>
                    <a:lnTo>
                      <a:pt x="238880" y="373340"/>
                    </a:lnTo>
                    <a:lnTo>
                      <a:pt x="240597" y="373626"/>
                    </a:lnTo>
                    <a:lnTo>
                      <a:pt x="245460" y="375629"/>
                    </a:lnTo>
                    <a:lnTo>
                      <a:pt x="248893" y="375199"/>
                    </a:lnTo>
                    <a:lnTo>
                      <a:pt x="252326" y="376201"/>
                    </a:lnTo>
                    <a:lnTo>
                      <a:pt x="255616" y="376344"/>
                    </a:lnTo>
                    <a:lnTo>
                      <a:pt x="255759" y="374627"/>
                    </a:lnTo>
                    <a:lnTo>
                      <a:pt x="255330" y="372911"/>
                    </a:lnTo>
                    <a:lnTo>
                      <a:pt x="255616" y="371051"/>
                    </a:lnTo>
                    <a:lnTo>
                      <a:pt x="256474" y="369192"/>
                    </a:lnTo>
                    <a:lnTo>
                      <a:pt x="257762" y="367761"/>
                    </a:lnTo>
                    <a:lnTo>
                      <a:pt x="261052" y="365044"/>
                    </a:lnTo>
                    <a:lnTo>
                      <a:pt x="261052" y="363613"/>
                    </a:lnTo>
                    <a:lnTo>
                      <a:pt x="260909" y="362183"/>
                    </a:lnTo>
                    <a:lnTo>
                      <a:pt x="259335" y="360752"/>
                    </a:lnTo>
                    <a:lnTo>
                      <a:pt x="257476" y="358321"/>
                    </a:lnTo>
                    <a:lnTo>
                      <a:pt x="259192" y="357033"/>
                    </a:lnTo>
                    <a:lnTo>
                      <a:pt x="258048" y="355746"/>
                    </a:lnTo>
                    <a:lnTo>
                      <a:pt x="256618" y="354887"/>
                    </a:lnTo>
                    <a:lnTo>
                      <a:pt x="255759" y="354029"/>
                    </a:lnTo>
                    <a:lnTo>
                      <a:pt x="255473" y="352599"/>
                    </a:lnTo>
                    <a:lnTo>
                      <a:pt x="255330" y="349738"/>
                    </a:lnTo>
                    <a:lnTo>
                      <a:pt x="256332" y="347163"/>
                    </a:lnTo>
                    <a:lnTo>
                      <a:pt x="257333" y="345161"/>
                    </a:lnTo>
                    <a:lnTo>
                      <a:pt x="258048" y="343015"/>
                    </a:lnTo>
                    <a:lnTo>
                      <a:pt x="258620" y="340583"/>
                    </a:lnTo>
                    <a:lnTo>
                      <a:pt x="259479" y="338295"/>
                    </a:lnTo>
                    <a:lnTo>
                      <a:pt x="266773" y="328568"/>
                    </a:lnTo>
                    <a:lnTo>
                      <a:pt x="267775" y="326994"/>
                    </a:lnTo>
                    <a:lnTo>
                      <a:pt x="269778" y="322989"/>
                    </a:lnTo>
                    <a:lnTo>
                      <a:pt x="271494" y="321273"/>
                    </a:lnTo>
                    <a:lnTo>
                      <a:pt x="269491" y="320271"/>
                    </a:lnTo>
                    <a:lnTo>
                      <a:pt x="267775" y="32084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03" name="Freeform: Shape 502">
                <a:extLst>
                  <a:ext uri="{FF2B5EF4-FFF2-40B4-BE49-F238E27FC236}">
                    <a16:creationId xmlns:a16="http://schemas.microsoft.com/office/drawing/2014/main" id="{198E896B-04D9-57D0-FA66-F613E4FC943A}"/>
                  </a:ext>
                  <a:ext uri="{C183D7F6-B498-43B3-948B-1728B52AA6E4}">
                    <adec:decorative xmlns:adec="http://schemas.microsoft.com/office/drawing/2017/decorative" val="1"/>
                  </a:ext>
                </a:extLst>
              </p:cNvPr>
              <p:cNvSpPr/>
              <p:nvPr/>
            </p:nvSpPr>
            <p:spPr>
              <a:xfrm>
                <a:off x="5256443" y="2177841"/>
                <a:ext cx="329711" cy="153198"/>
              </a:xfrm>
              <a:custGeom>
                <a:avLst/>
                <a:gdLst>
                  <a:gd name="connsiteX0" fmla="*/ 329569 w 329711"/>
                  <a:gd name="connsiteY0" fmla="*/ 69805 h 153198"/>
                  <a:gd name="connsiteX1" fmla="*/ 328854 w 329711"/>
                  <a:gd name="connsiteY1" fmla="*/ 68946 h 153198"/>
                  <a:gd name="connsiteX2" fmla="*/ 323704 w 329711"/>
                  <a:gd name="connsiteY2" fmla="*/ 66515 h 153198"/>
                  <a:gd name="connsiteX3" fmla="*/ 325135 w 329711"/>
                  <a:gd name="connsiteY3" fmla="*/ 65370 h 153198"/>
                  <a:gd name="connsiteX4" fmla="*/ 326136 w 329711"/>
                  <a:gd name="connsiteY4" fmla="*/ 65084 h 153198"/>
                  <a:gd name="connsiteX5" fmla="*/ 326851 w 329711"/>
                  <a:gd name="connsiteY5" fmla="*/ 64369 h 153198"/>
                  <a:gd name="connsiteX6" fmla="*/ 327137 w 329711"/>
                  <a:gd name="connsiteY6" fmla="*/ 63368 h 153198"/>
                  <a:gd name="connsiteX7" fmla="*/ 327137 w 329711"/>
                  <a:gd name="connsiteY7" fmla="*/ 62509 h 153198"/>
                  <a:gd name="connsiteX8" fmla="*/ 326708 w 329711"/>
                  <a:gd name="connsiteY8" fmla="*/ 61794 h 153198"/>
                  <a:gd name="connsiteX9" fmla="*/ 324563 w 329711"/>
                  <a:gd name="connsiteY9" fmla="*/ 61651 h 153198"/>
                  <a:gd name="connsiteX10" fmla="*/ 323132 w 329711"/>
                  <a:gd name="connsiteY10" fmla="*/ 60078 h 153198"/>
                  <a:gd name="connsiteX11" fmla="*/ 322131 w 329711"/>
                  <a:gd name="connsiteY11" fmla="*/ 58504 h 153198"/>
                  <a:gd name="connsiteX12" fmla="*/ 322846 w 329711"/>
                  <a:gd name="connsiteY12" fmla="*/ 57789 h 153198"/>
                  <a:gd name="connsiteX13" fmla="*/ 325135 w 329711"/>
                  <a:gd name="connsiteY13" fmla="*/ 57217 h 153198"/>
                  <a:gd name="connsiteX14" fmla="*/ 326279 w 329711"/>
                  <a:gd name="connsiteY14" fmla="*/ 56359 h 153198"/>
                  <a:gd name="connsiteX15" fmla="*/ 326708 w 329711"/>
                  <a:gd name="connsiteY15" fmla="*/ 54213 h 153198"/>
                  <a:gd name="connsiteX16" fmla="*/ 327852 w 329711"/>
                  <a:gd name="connsiteY16" fmla="*/ 51924 h 153198"/>
                  <a:gd name="connsiteX17" fmla="*/ 327852 w 329711"/>
                  <a:gd name="connsiteY17" fmla="*/ 50351 h 153198"/>
                  <a:gd name="connsiteX18" fmla="*/ 326136 w 329711"/>
                  <a:gd name="connsiteY18" fmla="*/ 48920 h 153198"/>
                  <a:gd name="connsiteX19" fmla="*/ 325135 w 329711"/>
                  <a:gd name="connsiteY19" fmla="*/ 48777 h 153198"/>
                  <a:gd name="connsiteX20" fmla="*/ 322703 w 329711"/>
                  <a:gd name="connsiteY20" fmla="*/ 49636 h 153198"/>
                  <a:gd name="connsiteX21" fmla="*/ 321130 w 329711"/>
                  <a:gd name="connsiteY21" fmla="*/ 47061 h 153198"/>
                  <a:gd name="connsiteX22" fmla="*/ 318126 w 329711"/>
                  <a:gd name="connsiteY22" fmla="*/ 45630 h 153198"/>
                  <a:gd name="connsiteX23" fmla="*/ 311260 w 329711"/>
                  <a:gd name="connsiteY23" fmla="*/ 44200 h 153198"/>
                  <a:gd name="connsiteX24" fmla="*/ 307111 w 329711"/>
                  <a:gd name="connsiteY24" fmla="*/ 45058 h 153198"/>
                  <a:gd name="connsiteX25" fmla="*/ 301962 w 329711"/>
                  <a:gd name="connsiteY25" fmla="*/ 47633 h 153198"/>
                  <a:gd name="connsiteX26" fmla="*/ 306396 w 329711"/>
                  <a:gd name="connsiteY26" fmla="*/ 43485 h 153198"/>
                  <a:gd name="connsiteX27" fmla="*/ 306682 w 329711"/>
                  <a:gd name="connsiteY27" fmla="*/ 42197 h 153198"/>
                  <a:gd name="connsiteX28" fmla="*/ 305681 w 329711"/>
                  <a:gd name="connsiteY28" fmla="*/ 40910 h 153198"/>
                  <a:gd name="connsiteX29" fmla="*/ 305109 w 329711"/>
                  <a:gd name="connsiteY29" fmla="*/ 39480 h 153198"/>
                  <a:gd name="connsiteX30" fmla="*/ 304966 w 329711"/>
                  <a:gd name="connsiteY30" fmla="*/ 37906 h 153198"/>
                  <a:gd name="connsiteX31" fmla="*/ 304394 w 329711"/>
                  <a:gd name="connsiteY31" fmla="*/ 37048 h 153198"/>
                  <a:gd name="connsiteX32" fmla="*/ 303392 w 329711"/>
                  <a:gd name="connsiteY32" fmla="*/ 36905 h 153198"/>
                  <a:gd name="connsiteX33" fmla="*/ 293380 w 329711"/>
                  <a:gd name="connsiteY33" fmla="*/ 38621 h 153198"/>
                  <a:gd name="connsiteX34" fmla="*/ 291234 w 329711"/>
                  <a:gd name="connsiteY34" fmla="*/ 38192 h 153198"/>
                  <a:gd name="connsiteX35" fmla="*/ 290948 w 329711"/>
                  <a:gd name="connsiteY35" fmla="*/ 37334 h 153198"/>
                  <a:gd name="connsiteX36" fmla="*/ 293522 w 329711"/>
                  <a:gd name="connsiteY36" fmla="*/ 34759 h 153198"/>
                  <a:gd name="connsiteX37" fmla="*/ 295525 w 329711"/>
                  <a:gd name="connsiteY37" fmla="*/ 31612 h 153198"/>
                  <a:gd name="connsiteX38" fmla="*/ 296097 w 329711"/>
                  <a:gd name="connsiteY38" fmla="*/ 28465 h 153198"/>
                  <a:gd name="connsiteX39" fmla="*/ 295954 w 329711"/>
                  <a:gd name="connsiteY39" fmla="*/ 26892 h 153198"/>
                  <a:gd name="connsiteX40" fmla="*/ 295239 w 329711"/>
                  <a:gd name="connsiteY40" fmla="*/ 25461 h 153198"/>
                  <a:gd name="connsiteX41" fmla="*/ 293951 w 329711"/>
                  <a:gd name="connsiteY41" fmla="*/ 23888 h 153198"/>
                  <a:gd name="connsiteX42" fmla="*/ 292521 w 329711"/>
                  <a:gd name="connsiteY42" fmla="*/ 23459 h 153198"/>
                  <a:gd name="connsiteX43" fmla="*/ 289231 w 329711"/>
                  <a:gd name="connsiteY43" fmla="*/ 24460 h 153198"/>
                  <a:gd name="connsiteX44" fmla="*/ 285798 w 329711"/>
                  <a:gd name="connsiteY44" fmla="*/ 23316 h 153198"/>
                  <a:gd name="connsiteX45" fmla="*/ 282508 w 329711"/>
                  <a:gd name="connsiteY45" fmla="*/ 21313 h 153198"/>
                  <a:gd name="connsiteX46" fmla="*/ 282508 w 329711"/>
                  <a:gd name="connsiteY46" fmla="*/ 20169 h 153198"/>
                  <a:gd name="connsiteX47" fmla="*/ 285083 w 329711"/>
                  <a:gd name="connsiteY47" fmla="*/ 17451 h 153198"/>
                  <a:gd name="connsiteX48" fmla="*/ 288659 w 329711"/>
                  <a:gd name="connsiteY48" fmla="*/ 12159 h 153198"/>
                  <a:gd name="connsiteX49" fmla="*/ 292521 w 329711"/>
                  <a:gd name="connsiteY49" fmla="*/ 9727 h 153198"/>
                  <a:gd name="connsiteX50" fmla="*/ 295096 w 329711"/>
                  <a:gd name="connsiteY50" fmla="*/ 9298 h 153198"/>
                  <a:gd name="connsiteX51" fmla="*/ 298386 w 329711"/>
                  <a:gd name="connsiteY51" fmla="*/ 7581 h 153198"/>
                  <a:gd name="connsiteX52" fmla="*/ 298243 w 329711"/>
                  <a:gd name="connsiteY52" fmla="*/ 7295 h 153198"/>
                  <a:gd name="connsiteX53" fmla="*/ 295668 w 329711"/>
                  <a:gd name="connsiteY53" fmla="*/ 7581 h 153198"/>
                  <a:gd name="connsiteX54" fmla="*/ 290375 w 329711"/>
                  <a:gd name="connsiteY54" fmla="*/ 7295 h 153198"/>
                  <a:gd name="connsiteX55" fmla="*/ 286942 w 329711"/>
                  <a:gd name="connsiteY55" fmla="*/ 8296 h 153198"/>
                  <a:gd name="connsiteX56" fmla="*/ 281221 w 329711"/>
                  <a:gd name="connsiteY56" fmla="*/ 12302 h 153198"/>
                  <a:gd name="connsiteX57" fmla="*/ 278789 w 329711"/>
                  <a:gd name="connsiteY57" fmla="*/ 13446 h 153198"/>
                  <a:gd name="connsiteX58" fmla="*/ 273067 w 329711"/>
                  <a:gd name="connsiteY58" fmla="*/ 15162 h 153198"/>
                  <a:gd name="connsiteX59" fmla="*/ 269634 w 329711"/>
                  <a:gd name="connsiteY59" fmla="*/ 15019 h 153198"/>
                  <a:gd name="connsiteX60" fmla="*/ 266488 w 329711"/>
                  <a:gd name="connsiteY60" fmla="*/ 13446 h 153198"/>
                  <a:gd name="connsiteX61" fmla="*/ 264771 w 329711"/>
                  <a:gd name="connsiteY61" fmla="*/ 12159 h 153198"/>
                  <a:gd name="connsiteX62" fmla="*/ 264485 w 329711"/>
                  <a:gd name="connsiteY62" fmla="*/ 8440 h 153198"/>
                  <a:gd name="connsiteX63" fmla="*/ 263054 w 329711"/>
                  <a:gd name="connsiteY63" fmla="*/ 6723 h 153198"/>
                  <a:gd name="connsiteX64" fmla="*/ 260337 w 329711"/>
                  <a:gd name="connsiteY64" fmla="*/ 4720 h 153198"/>
                  <a:gd name="connsiteX65" fmla="*/ 256331 w 329711"/>
                  <a:gd name="connsiteY65" fmla="*/ 572 h 153198"/>
                  <a:gd name="connsiteX66" fmla="*/ 254758 w 329711"/>
                  <a:gd name="connsiteY66" fmla="*/ 0 h 153198"/>
                  <a:gd name="connsiteX67" fmla="*/ 248321 w 329711"/>
                  <a:gd name="connsiteY67" fmla="*/ 143 h 153198"/>
                  <a:gd name="connsiteX68" fmla="*/ 241026 w 329711"/>
                  <a:gd name="connsiteY68" fmla="*/ 2289 h 153198"/>
                  <a:gd name="connsiteX69" fmla="*/ 239596 w 329711"/>
                  <a:gd name="connsiteY69" fmla="*/ 4005 h 153198"/>
                  <a:gd name="connsiteX70" fmla="*/ 242886 w 329711"/>
                  <a:gd name="connsiteY70" fmla="*/ 12445 h 153198"/>
                  <a:gd name="connsiteX71" fmla="*/ 242599 w 329711"/>
                  <a:gd name="connsiteY71" fmla="*/ 13732 h 153198"/>
                  <a:gd name="connsiteX72" fmla="*/ 241169 w 329711"/>
                  <a:gd name="connsiteY72" fmla="*/ 16593 h 153198"/>
                  <a:gd name="connsiteX73" fmla="*/ 237021 w 329711"/>
                  <a:gd name="connsiteY73" fmla="*/ 17880 h 153198"/>
                  <a:gd name="connsiteX74" fmla="*/ 233302 w 329711"/>
                  <a:gd name="connsiteY74" fmla="*/ 19883 h 153198"/>
                  <a:gd name="connsiteX75" fmla="*/ 230584 w 329711"/>
                  <a:gd name="connsiteY75" fmla="*/ 20169 h 153198"/>
                  <a:gd name="connsiteX76" fmla="*/ 227866 w 329711"/>
                  <a:gd name="connsiteY76" fmla="*/ 19168 h 153198"/>
                  <a:gd name="connsiteX77" fmla="*/ 226579 w 329711"/>
                  <a:gd name="connsiteY77" fmla="*/ 18023 h 153198"/>
                  <a:gd name="connsiteX78" fmla="*/ 223718 w 329711"/>
                  <a:gd name="connsiteY78" fmla="*/ 16593 h 153198"/>
                  <a:gd name="connsiteX79" fmla="*/ 222144 w 329711"/>
                  <a:gd name="connsiteY79" fmla="*/ 16021 h 153198"/>
                  <a:gd name="connsiteX80" fmla="*/ 221000 w 329711"/>
                  <a:gd name="connsiteY80" fmla="*/ 16307 h 153198"/>
                  <a:gd name="connsiteX81" fmla="*/ 215565 w 329711"/>
                  <a:gd name="connsiteY81" fmla="*/ 22028 h 153198"/>
                  <a:gd name="connsiteX82" fmla="*/ 213133 w 329711"/>
                  <a:gd name="connsiteY82" fmla="*/ 25175 h 153198"/>
                  <a:gd name="connsiteX83" fmla="*/ 211559 w 329711"/>
                  <a:gd name="connsiteY83" fmla="*/ 26463 h 153198"/>
                  <a:gd name="connsiteX84" fmla="*/ 209413 w 329711"/>
                  <a:gd name="connsiteY84" fmla="*/ 27464 h 153198"/>
                  <a:gd name="connsiteX85" fmla="*/ 208984 w 329711"/>
                  <a:gd name="connsiteY85" fmla="*/ 28179 h 153198"/>
                  <a:gd name="connsiteX86" fmla="*/ 208126 w 329711"/>
                  <a:gd name="connsiteY86" fmla="*/ 27893 h 153198"/>
                  <a:gd name="connsiteX87" fmla="*/ 206553 w 329711"/>
                  <a:gd name="connsiteY87" fmla="*/ 26463 h 153198"/>
                  <a:gd name="connsiteX88" fmla="*/ 200974 w 329711"/>
                  <a:gd name="connsiteY88" fmla="*/ 20741 h 153198"/>
                  <a:gd name="connsiteX89" fmla="*/ 198256 w 329711"/>
                  <a:gd name="connsiteY89" fmla="*/ 19311 h 153198"/>
                  <a:gd name="connsiteX90" fmla="*/ 190103 w 329711"/>
                  <a:gd name="connsiteY90" fmla="*/ 18309 h 153198"/>
                  <a:gd name="connsiteX91" fmla="*/ 186527 w 329711"/>
                  <a:gd name="connsiteY91" fmla="*/ 18596 h 153198"/>
                  <a:gd name="connsiteX92" fmla="*/ 185812 w 329711"/>
                  <a:gd name="connsiteY92" fmla="*/ 20026 h 153198"/>
                  <a:gd name="connsiteX93" fmla="*/ 185955 w 329711"/>
                  <a:gd name="connsiteY93" fmla="*/ 21742 h 153198"/>
                  <a:gd name="connsiteX94" fmla="*/ 190961 w 329711"/>
                  <a:gd name="connsiteY94" fmla="*/ 31183 h 153198"/>
                  <a:gd name="connsiteX95" fmla="*/ 192535 w 329711"/>
                  <a:gd name="connsiteY95" fmla="*/ 34902 h 153198"/>
                  <a:gd name="connsiteX96" fmla="*/ 192392 w 329711"/>
                  <a:gd name="connsiteY96" fmla="*/ 37763 h 153198"/>
                  <a:gd name="connsiteX97" fmla="*/ 191962 w 329711"/>
                  <a:gd name="connsiteY97" fmla="*/ 38907 h 153198"/>
                  <a:gd name="connsiteX98" fmla="*/ 191247 w 329711"/>
                  <a:gd name="connsiteY98" fmla="*/ 39766 h 153198"/>
                  <a:gd name="connsiteX99" fmla="*/ 190532 w 329711"/>
                  <a:gd name="connsiteY99" fmla="*/ 39623 h 153198"/>
                  <a:gd name="connsiteX100" fmla="*/ 189960 w 329711"/>
                  <a:gd name="connsiteY100" fmla="*/ 38478 h 153198"/>
                  <a:gd name="connsiteX101" fmla="*/ 187099 w 329711"/>
                  <a:gd name="connsiteY101" fmla="*/ 32184 h 153198"/>
                  <a:gd name="connsiteX102" fmla="*/ 181806 w 329711"/>
                  <a:gd name="connsiteY102" fmla="*/ 28179 h 153198"/>
                  <a:gd name="connsiteX103" fmla="*/ 177515 w 329711"/>
                  <a:gd name="connsiteY103" fmla="*/ 22887 h 153198"/>
                  <a:gd name="connsiteX104" fmla="*/ 174082 w 329711"/>
                  <a:gd name="connsiteY104" fmla="*/ 19597 h 153198"/>
                  <a:gd name="connsiteX105" fmla="*/ 171936 w 329711"/>
                  <a:gd name="connsiteY105" fmla="*/ 18023 h 153198"/>
                  <a:gd name="connsiteX106" fmla="*/ 169934 w 329711"/>
                  <a:gd name="connsiteY106" fmla="*/ 17165 h 153198"/>
                  <a:gd name="connsiteX107" fmla="*/ 167931 w 329711"/>
                  <a:gd name="connsiteY107" fmla="*/ 17308 h 153198"/>
                  <a:gd name="connsiteX108" fmla="*/ 165500 w 329711"/>
                  <a:gd name="connsiteY108" fmla="*/ 18452 h 153198"/>
                  <a:gd name="connsiteX109" fmla="*/ 162496 w 329711"/>
                  <a:gd name="connsiteY109" fmla="*/ 20312 h 153198"/>
                  <a:gd name="connsiteX110" fmla="*/ 159349 w 329711"/>
                  <a:gd name="connsiteY110" fmla="*/ 21456 h 153198"/>
                  <a:gd name="connsiteX111" fmla="*/ 153770 w 329711"/>
                  <a:gd name="connsiteY111" fmla="*/ 22601 h 153198"/>
                  <a:gd name="connsiteX112" fmla="*/ 152340 w 329711"/>
                  <a:gd name="connsiteY112" fmla="*/ 24460 h 153198"/>
                  <a:gd name="connsiteX113" fmla="*/ 151482 w 329711"/>
                  <a:gd name="connsiteY113" fmla="*/ 27178 h 153198"/>
                  <a:gd name="connsiteX114" fmla="*/ 152197 w 329711"/>
                  <a:gd name="connsiteY114" fmla="*/ 35761 h 153198"/>
                  <a:gd name="connsiteX115" fmla="*/ 151911 w 329711"/>
                  <a:gd name="connsiteY115" fmla="*/ 37048 h 153198"/>
                  <a:gd name="connsiteX116" fmla="*/ 151338 w 329711"/>
                  <a:gd name="connsiteY116" fmla="*/ 37763 h 153198"/>
                  <a:gd name="connsiteX117" fmla="*/ 150480 w 329711"/>
                  <a:gd name="connsiteY117" fmla="*/ 38049 h 153198"/>
                  <a:gd name="connsiteX118" fmla="*/ 147333 w 329711"/>
                  <a:gd name="connsiteY118" fmla="*/ 37477 h 153198"/>
                  <a:gd name="connsiteX119" fmla="*/ 145760 w 329711"/>
                  <a:gd name="connsiteY119" fmla="*/ 36333 h 153198"/>
                  <a:gd name="connsiteX120" fmla="*/ 142613 w 329711"/>
                  <a:gd name="connsiteY120" fmla="*/ 33043 h 153198"/>
                  <a:gd name="connsiteX121" fmla="*/ 138894 w 329711"/>
                  <a:gd name="connsiteY121" fmla="*/ 29896 h 153198"/>
                  <a:gd name="connsiteX122" fmla="*/ 134316 w 329711"/>
                  <a:gd name="connsiteY122" fmla="*/ 23888 h 153198"/>
                  <a:gd name="connsiteX123" fmla="*/ 132028 w 329711"/>
                  <a:gd name="connsiteY123" fmla="*/ 22458 h 153198"/>
                  <a:gd name="connsiteX124" fmla="*/ 128881 w 329711"/>
                  <a:gd name="connsiteY124" fmla="*/ 21456 h 153198"/>
                  <a:gd name="connsiteX125" fmla="*/ 126306 w 329711"/>
                  <a:gd name="connsiteY125" fmla="*/ 22172 h 153198"/>
                  <a:gd name="connsiteX126" fmla="*/ 124304 w 329711"/>
                  <a:gd name="connsiteY126" fmla="*/ 24746 h 153198"/>
                  <a:gd name="connsiteX127" fmla="*/ 123731 w 329711"/>
                  <a:gd name="connsiteY127" fmla="*/ 29038 h 153198"/>
                  <a:gd name="connsiteX128" fmla="*/ 124733 w 329711"/>
                  <a:gd name="connsiteY128" fmla="*/ 35045 h 153198"/>
                  <a:gd name="connsiteX129" fmla="*/ 124304 w 329711"/>
                  <a:gd name="connsiteY129" fmla="*/ 40481 h 153198"/>
                  <a:gd name="connsiteX130" fmla="*/ 122730 w 329711"/>
                  <a:gd name="connsiteY130" fmla="*/ 45344 h 153198"/>
                  <a:gd name="connsiteX131" fmla="*/ 121300 w 329711"/>
                  <a:gd name="connsiteY131" fmla="*/ 47776 h 153198"/>
                  <a:gd name="connsiteX132" fmla="*/ 120441 w 329711"/>
                  <a:gd name="connsiteY132" fmla="*/ 48062 h 153198"/>
                  <a:gd name="connsiteX133" fmla="*/ 118582 w 329711"/>
                  <a:gd name="connsiteY133" fmla="*/ 47347 h 153198"/>
                  <a:gd name="connsiteX134" fmla="*/ 115435 w 329711"/>
                  <a:gd name="connsiteY134" fmla="*/ 43628 h 153198"/>
                  <a:gd name="connsiteX135" fmla="*/ 114577 w 329711"/>
                  <a:gd name="connsiteY135" fmla="*/ 43199 h 153198"/>
                  <a:gd name="connsiteX136" fmla="*/ 112717 w 329711"/>
                  <a:gd name="connsiteY136" fmla="*/ 43485 h 153198"/>
                  <a:gd name="connsiteX137" fmla="*/ 110858 w 329711"/>
                  <a:gd name="connsiteY137" fmla="*/ 44486 h 153198"/>
                  <a:gd name="connsiteX138" fmla="*/ 106709 w 329711"/>
                  <a:gd name="connsiteY138" fmla="*/ 48062 h 153198"/>
                  <a:gd name="connsiteX139" fmla="*/ 105565 w 329711"/>
                  <a:gd name="connsiteY139" fmla="*/ 52783 h 153198"/>
                  <a:gd name="connsiteX140" fmla="*/ 104993 w 329711"/>
                  <a:gd name="connsiteY140" fmla="*/ 54070 h 153198"/>
                  <a:gd name="connsiteX141" fmla="*/ 104278 w 329711"/>
                  <a:gd name="connsiteY141" fmla="*/ 54785 h 153198"/>
                  <a:gd name="connsiteX142" fmla="*/ 103420 w 329711"/>
                  <a:gd name="connsiteY142" fmla="*/ 54928 h 153198"/>
                  <a:gd name="connsiteX143" fmla="*/ 102561 w 329711"/>
                  <a:gd name="connsiteY143" fmla="*/ 57074 h 153198"/>
                  <a:gd name="connsiteX144" fmla="*/ 101703 w 329711"/>
                  <a:gd name="connsiteY144" fmla="*/ 61222 h 153198"/>
                  <a:gd name="connsiteX145" fmla="*/ 100988 w 329711"/>
                  <a:gd name="connsiteY145" fmla="*/ 62939 h 153198"/>
                  <a:gd name="connsiteX146" fmla="*/ 99986 w 329711"/>
                  <a:gd name="connsiteY146" fmla="*/ 61079 h 153198"/>
                  <a:gd name="connsiteX147" fmla="*/ 97984 w 329711"/>
                  <a:gd name="connsiteY147" fmla="*/ 55214 h 153198"/>
                  <a:gd name="connsiteX148" fmla="*/ 95409 w 329711"/>
                  <a:gd name="connsiteY148" fmla="*/ 53355 h 153198"/>
                  <a:gd name="connsiteX149" fmla="*/ 93836 w 329711"/>
                  <a:gd name="connsiteY149" fmla="*/ 53069 h 153198"/>
                  <a:gd name="connsiteX150" fmla="*/ 92119 w 329711"/>
                  <a:gd name="connsiteY150" fmla="*/ 53212 h 153198"/>
                  <a:gd name="connsiteX151" fmla="*/ 91833 w 329711"/>
                  <a:gd name="connsiteY151" fmla="*/ 52640 h 153198"/>
                  <a:gd name="connsiteX152" fmla="*/ 92977 w 329711"/>
                  <a:gd name="connsiteY152" fmla="*/ 51209 h 153198"/>
                  <a:gd name="connsiteX153" fmla="*/ 93550 w 329711"/>
                  <a:gd name="connsiteY153" fmla="*/ 49493 h 153198"/>
                  <a:gd name="connsiteX154" fmla="*/ 93836 w 329711"/>
                  <a:gd name="connsiteY154" fmla="*/ 47490 h 153198"/>
                  <a:gd name="connsiteX155" fmla="*/ 93263 w 329711"/>
                  <a:gd name="connsiteY155" fmla="*/ 46775 h 153198"/>
                  <a:gd name="connsiteX156" fmla="*/ 91690 w 329711"/>
                  <a:gd name="connsiteY156" fmla="*/ 47347 h 153198"/>
                  <a:gd name="connsiteX157" fmla="*/ 91118 w 329711"/>
                  <a:gd name="connsiteY157" fmla="*/ 47061 h 153198"/>
                  <a:gd name="connsiteX158" fmla="*/ 91833 w 329711"/>
                  <a:gd name="connsiteY158" fmla="*/ 45917 h 153198"/>
                  <a:gd name="connsiteX159" fmla="*/ 90832 w 329711"/>
                  <a:gd name="connsiteY159" fmla="*/ 44629 h 153198"/>
                  <a:gd name="connsiteX160" fmla="*/ 86398 w 329711"/>
                  <a:gd name="connsiteY160" fmla="*/ 42340 h 153198"/>
                  <a:gd name="connsiteX161" fmla="*/ 84967 w 329711"/>
                  <a:gd name="connsiteY161" fmla="*/ 40195 h 153198"/>
                  <a:gd name="connsiteX162" fmla="*/ 91118 w 329711"/>
                  <a:gd name="connsiteY162" fmla="*/ 41482 h 153198"/>
                  <a:gd name="connsiteX163" fmla="*/ 92405 w 329711"/>
                  <a:gd name="connsiteY163" fmla="*/ 40767 h 153198"/>
                  <a:gd name="connsiteX164" fmla="*/ 93550 w 329711"/>
                  <a:gd name="connsiteY164" fmla="*/ 39337 h 153198"/>
                  <a:gd name="connsiteX165" fmla="*/ 95695 w 329711"/>
                  <a:gd name="connsiteY165" fmla="*/ 32614 h 153198"/>
                  <a:gd name="connsiteX166" fmla="*/ 95552 w 329711"/>
                  <a:gd name="connsiteY166" fmla="*/ 31612 h 153198"/>
                  <a:gd name="connsiteX167" fmla="*/ 93121 w 329711"/>
                  <a:gd name="connsiteY167" fmla="*/ 29467 h 153198"/>
                  <a:gd name="connsiteX168" fmla="*/ 89830 w 329711"/>
                  <a:gd name="connsiteY168" fmla="*/ 28608 h 153198"/>
                  <a:gd name="connsiteX169" fmla="*/ 89258 w 329711"/>
                  <a:gd name="connsiteY169" fmla="*/ 28036 h 153198"/>
                  <a:gd name="connsiteX170" fmla="*/ 91833 w 329711"/>
                  <a:gd name="connsiteY170" fmla="*/ 26892 h 153198"/>
                  <a:gd name="connsiteX171" fmla="*/ 92977 w 329711"/>
                  <a:gd name="connsiteY171" fmla="*/ 25891 h 153198"/>
                  <a:gd name="connsiteX172" fmla="*/ 92548 w 329711"/>
                  <a:gd name="connsiteY172" fmla="*/ 25175 h 153198"/>
                  <a:gd name="connsiteX173" fmla="*/ 85968 w 329711"/>
                  <a:gd name="connsiteY173" fmla="*/ 21885 h 153198"/>
                  <a:gd name="connsiteX174" fmla="*/ 79531 w 329711"/>
                  <a:gd name="connsiteY174" fmla="*/ 16450 h 153198"/>
                  <a:gd name="connsiteX175" fmla="*/ 76241 w 329711"/>
                  <a:gd name="connsiteY175" fmla="*/ 14304 h 153198"/>
                  <a:gd name="connsiteX176" fmla="*/ 75669 w 329711"/>
                  <a:gd name="connsiteY176" fmla="*/ 13589 h 153198"/>
                  <a:gd name="connsiteX177" fmla="*/ 69518 w 329711"/>
                  <a:gd name="connsiteY177" fmla="*/ 11014 h 153198"/>
                  <a:gd name="connsiteX178" fmla="*/ 65084 w 329711"/>
                  <a:gd name="connsiteY178" fmla="*/ 7009 h 153198"/>
                  <a:gd name="connsiteX179" fmla="*/ 61794 w 329711"/>
                  <a:gd name="connsiteY179" fmla="*/ 4863 h 153198"/>
                  <a:gd name="connsiteX180" fmla="*/ 57789 w 329711"/>
                  <a:gd name="connsiteY180" fmla="*/ 4005 h 153198"/>
                  <a:gd name="connsiteX181" fmla="*/ 52783 w 329711"/>
                  <a:gd name="connsiteY181" fmla="*/ 4720 h 153198"/>
                  <a:gd name="connsiteX182" fmla="*/ 47919 w 329711"/>
                  <a:gd name="connsiteY182" fmla="*/ 4291 h 153198"/>
                  <a:gd name="connsiteX183" fmla="*/ 46203 w 329711"/>
                  <a:gd name="connsiteY183" fmla="*/ 4863 h 153198"/>
                  <a:gd name="connsiteX184" fmla="*/ 42627 w 329711"/>
                  <a:gd name="connsiteY184" fmla="*/ 7152 h 153198"/>
                  <a:gd name="connsiteX185" fmla="*/ 40910 w 329711"/>
                  <a:gd name="connsiteY185" fmla="*/ 8440 h 153198"/>
                  <a:gd name="connsiteX186" fmla="*/ 40910 w 329711"/>
                  <a:gd name="connsiteY186" fmla="*/ 9441 h 153198"/>
                  <a:gd name="connsiteX187" fmla="*/ 45344 w 329711"/>
                  <a:gd name="connsiteY187" fmla="*/ 10156 h 153198"/>
                  <a:gd name="connsiteX188" fmla="*/ 49922 w 329711"/>
                  <a:gd name="connsiteY188" fmla="*/ 10156 h 153198"/>
                  <a:gd name="connsiteX189" fmla="*/ 53927 w 329711"/>
                  <a:gd name="connsiteY189" fmla="*/ 9441 h 153198"/>
                  <a:gd name="connsiteX190" fmla="*/ 54356 w 329711"/>
                  <a:gd name="connsiteY190" fmla="*/ 10728 h 153198"/>
                  <a:gd name="connsiteX191" fmla="*/ 55214 w 329711"/>
                  <a:gd name="connsiteY191" fmla="*/ 11300 h 153198"/>
                  <a:gd name="connsiteX192" fmla="*/ 58647 w 329711"/>
                  <a:gd name="connsiteY192" fmla="*/ 12016 h 153198"/>
                  <a:gd name="connsiteX193" fmla="*/ 60078 w 329711"/>
                  <a:gd name="connsiteY193" fmla="*/ 13017 h 153198"/>
                  <a:gd name="connsiteX194" fmla="*/ 59362 w 329711"/>
                  <a:gd name="connsiteY194" fmla="*/ 13446 h 153198"/>
                  <a:gd name="connsiteX195" fmla="*/ 51924 w 329711"/>
                  <a:gd name="connsiteY195" fmla="*/ 13446 h 153198"/>
                  <a:gd name="connsiteX196" fmla="*/ 48634 w 329711"/>
                  <a:gd name="connsiteY196" fmla="*/ 13875 h 153198"/>
                  <a:gd name="connsiteX197" fmla="*/ 46632 w 329711"/>
                  <a:gd name="connsiteY197" fmla="*/ 14733 h 153198"/>
                  <a:gd name="connsiteX198" fmla="*/ 46060 w 329711"/>
                  <a:gd name="connsiteY198" fmla="*/ 15735 h 153198"/>
                  <a:gd name="connsiteX199" fmla="*/ 48491 w 329711"/>
                  <a:gd name="connsiteY199" fmla="*/ 17737 h 153198"/>
                  <a:gd name="connsiteX200" fmla="*/ 50351 w 329711"/>
                  <a:gd name="connsiteY200" fmla="*/ 18738 h 153198"/>
                  <a:gd name="connsiteX201" fmla="*/ 61222 w 329711"/>
                  <a:gd name="connsiteY201" fmla="*/ 22887 h 153198"/>
                  <a:gd name="connsiteX202" fmla="*/ 61651 w 329711"/>
                  <a:gd name="connsiteY202" fmla="*/ 23602 h 153198"/>
                  <a:gd name="connsiteX203" fmla="*/ 61937 w 329711"/>
                  <a:gd name="connsiteY203" fmla="*/ 26463 h 153198"/>
                  <a:gd name="connsiteX204" fmla="*/ 61794 w 329711"/>
                  <a:gd name="connsiteY204" fmla="*/ 30039 h 153198"/>
                  <a:gd name="connsiteX205" fmla="*/ 61365 w 329711"/>
                  <a:gd name="connsiteY205" fmla="*/ 31040 h 153198"/>
                  <a:gd name="connsiteX206" fmla="*/ 58075 w 329711"/>
                  <a:gd name="connsiteY206" fmla="*/ 31183 h 153198"/>
                  <a:gd name="connsiteX207" fmla="*/ 56072 w 329711"/>
                  <a:gd name="connsiteY207" fmla="*/ 33043 h 153198"/>
                  <a:gd name="connsiteX208" fmla="*/ 55930 w 329711"/>
                  <a:gd name="connsiteY208" fmla="*/ 32614 h 153198"/>
                  <a:gd name="connsiteX209" fmla="*/ 56502 w 329711"/>
                  <a:gd name="connsiteY209" fmla="*/ 29181 h 153198"/>
                  <a:gd name="connsiteX210" fmla="*/ 56359 w 329711"/>
                  <a:gd name="connsiteY210" fmla="*/ 27607 h 153198"/>
                  <a:gd name="connsiteX211" fmla="*/ 55930 w 329711"/>
                  <a:gd name="connsiteY211" fmla="*/ 26463 h 153198"/>
                  <a:gd name="connsiteX212" fmla="*/ 54785 w 329711"/>
                  <a:gd name="connsiteY212" fmla="*/ 25175 h 153198"/>
                  <a:gd name="connsiteX213" fmla="*/ 52926 w 329711"/>
                  <a:gd name="connsiteY213" fmla="*/ 24460 h 153198"/>
                  <a:gd name="connsiteX214" fmla="*/ 50065 w 329711"/>
                  <a:gd name="connsiteY214" fmla="*/ 27321 h 153198"/>
                  <a:gd name="connsiteX215" fmla="*/ 48920 w 329711"/>
                  <a:gd name="connsiteY215" fmla="*/ 27464 h 153198"/>
                  <a:gd name="connsiteX216" fmla="*/ 46775 w 329711"/>
                  <a:gd name="connsiteY216" fmla="*/ 26749 h 153198"/>
                  <a:gd name="connsiteX217" fmla="*/ 43914 w 329711"/>
                  <a:gd name="connsiteY217" fmla="*/ 27321 h 153198"/>
                  <a:gd name="connsiteX218" fmla="*/ 43628 w 329711"/>
                  <a:gd name="connsiteY218" fmla="*/ 26606 h 153198"/>
                  <a:gd name="connsiteX219" fmla="*/ 44057 w 329711"/>
                  <a:gd name="connsiteY219" fmla="*/ 24746 h 153198"/>
                  <a:gd name="connsiteX220" fmla="*/ 43628 w 329711"/>
                  <a:gd name="connsiteY220" fmla="*/ 23173 h 153198"/>
                  <a:gd name="connsiteX221" fmla="*/ 42627 w 329711"/>
                  <a:gd name="connsiteY221" fmla="*/ 22172 h 153198"/>
                  <a:gd name="connsiteX222" fmla="*/ 35475 w 329711"/>
                  <a:gd name="connsiteY222" fmla="*/ 18023 h 153198"/>
                  <a:gd name="connsiteX223" fmla="*/ 33186 w 329711"/>
                  <a:gd name="connsiteY223" fmla="*/ 17308 h 153198"/>
                  <a:gd name="connsiteX224" fmla="*/ 30897 w 329711"/>
                  <a:gd name="connsiteY224" fmla="*/ 17308 h 153198"/>
                  <a:gd name="connsiteX225" fmla="*/ 28608 w 329711"/>
                  <a:gd name="connsiteY225" fmla="*/ 18166 h 153198"/>
                  <a:gd name="connsiteX226" fmla="*/ 28465 w 329711"/>
                  <a:gd name="connsiteY226" fmla="*/ 19168 h 153198"/>
                  <a:gd name="connsiteX227" fmla="*/ 27893 w 329711"/>
                  <a:gd name="connsiteY227" fmla="*/ 20312 h 153198"/>
                  <a:gd name="connsiteX228" fmla="*/ 26463 w 329711"/>
                  <a:gd name="connsiteY228" fmla="*/ 21027 h 153198"/>
                  <a:gd name="connsiteX229" fmla="*/ 26606 w 329711"/>
                  <a:gd name="connsiteY229" fmla="*/ 21742 h 153198"/>
                  <a:gd name="connsiteX230" fmla="*/ 29896 w 329711"/>
                  <a:gd name="connsiteY230" fmla="*/ 23745 h 153198"/>
                  <a:gd name="connsiteX231" fmla="*/ 31326 w 329711"/>
                  <a:gd name="connsiteY231" fmla="*/ 25175 h 153198"/>
                  <a:gd name="connsiteX232" fmla="*/ 29753 w 329711"/>
                  <a:gd name="connsiteY232" fmla="*/ 25175 h 153198"/>
                  <a:gd name="connsiteX233" fmla="*/ 22315 w 329711"/>
                  <a:gd name="connsiteY233" fmla="*/ 22887 h 153198"/>
                  <a:gd name="connsiteX234" fmla="*/ 21599 w 329711"/>
                  <a:gd name="connsiteY234" fmla="*/ 23316 h 153198"/>
                  <a:gd name="connsiteX235" fmla="*/ 21313 w 329711"/>
                  <a:gd name="connsiteY235" fmla="*/ 24317 h 153198"/>
                  <a:gd name="connsiteX236" fmla="*/ 21027 w 329711"/>
                  <a:gd name="connsiteY236" fmla="*/ 25605 h 153198"/>
                  <a:gd name="connsiteX237" fmla="*/ 21313 w 329711"/>
                  <a:gd name="connsiteY237" fmla="*/ 26606 h 153198"/>
                  <a:gd name="connsiteX238" fmla="*/ 24317 w 329711"/>
                  <a:gd name="connsiteY238" fmla="*/ 28751 h 153198"/>
                  <a:gd name="connsiteX239" fmla="*/ 28608 w 329711"/>
                  <a:gd name="connsiteY239" fmla="*/ 32471 h 153198"/>
                  <a:gd name="connsiteX240" fmla="*/ 22171 w 329711"/>
                  <a:gd name="connsiteY240" fmla="*/ 32184 h 153198"/>
                  <a:gd name="connsiteX241" fmla="*/ 20026 w 329711"/>
                  <a:gd name="connsiteY241" fmla="*/ 33043 h 153198"/>
                  <a:gd name="connsiteX242" fmla="*/ 19311 w 329711"/>
                  <a:gd name="connsiteY242" fmla="*/ 33901 h 153198"/>
                  <a:gd name="connsiteX243" fmla="*/ 21170 w 329711"/>
                  <a:gd name="connsiteY243" fmla="*/ 36047 h 153198"/>
                  <a:gd name="connsiteX244" fmla="*/ 23173 w 329711"/>
                  <a:gd name="connsiteY244" fmla="*/ 37334 h 153198"/>
                  <a:gd name="connsiteX245" fmla="*/ 27321 w 329711"/>
                  <a:gd name="connsiteY245" fmla="*/ 38192 h 153198"/>
                  <a:gd name="connsiteX246" fmla="*/ 34902 w 329711"/>
                  <a:gd name="connsiteY246" fmla="*/ 38335 h 153198"/>
                  <a:gd name="connsiteX247" fmla="*/ 35904 w 329711"/>
                  <a:gd name="connsiteY247" fmla="*/ 38907 h 153198"/>
                  <a:gd name="connsiteX248" fmla="*/ 32614 w 329711"/>
                  <a:gd name="connsiteY248" fmla="*/ 40052 h 153198"/>
                  <a:gd name="connsiteX249" fmla="*/ 30325 w 329711"/>
                  <a:gd name="connsiteY249" fmla="*/ 41625 h 153198"/>
                  <a:gd name="connsiteX250" fmla="*/ 25891 w 329711"/>
                  <a:gd name="connsiteY250" fmla="*/ 42340 h 153198"/>
                  <a:gd name="connsiteX251" fmla="*/ 17022 w 329711"/>
                  <a:gd name="connsiteY251" fmla="*/ 38192 h 153198"/>
                  <a:gd name="connsiteX252" fmla="*/ 13303 w 329711"/>
                  <a:gd name="connsiteY252" fmla="*/ 37334 h 153198"/>
                  <a:gd name="connsiteX253" fmla="*/ 11586 w 329711"/>
                  <a:gd name="connsiteY253" fmla="*/ 37620 h 153198"/>
                  <a:gd name="connsiteX254" fmla="*/ 10871 w 329711"/>
                  <a:gd name="connsiteY254" fmla="*/ 38478 h 153198"/>
                  <a:gd name="connsiteX255" fmla="*/ 12301 w 329711"/>
                  <a:gd name="connsiteY255" fmla="*/ 40910 h 153198"/>
                  <a:gd name="connsiteX256" fmla="*/ 13732 w 329711"/>
                  <a:gd name="connsiteY256" fmla="*/ 41911 h 153198"/>
                  <a:gd name="connsiteX257" fmla="*/ 14161 w 329711"/>
                  <a:gd name="connsiteY257" fmla="*/ 44057 h 153198"/>
                  <a:gd name="connsiteX258" fmla="*/ 14018 w 329711"/>
                  <a:gd name="connsiteY258" fmla="*/ 45487 h 153198"/>
                  <a:gd name="connsiteX259" fmla="*/ 18595 w 329711"/>
                  <a:gd name="connsiteY259" fmla="*/ 49493 h 153198"/>
                  <a:gd name="connsiteX260" fmla="*/ 15019 w 329711"/>
                  <a:gd name="connsiteY260" fmla="*/ 48634 h 153198"/>
                  <a:gd name="connsiteX261" fmla="*/ 9584 w 329711"/>
                  <a:gd name="connsiteY261" fmla="*/ 45917 h 153198"/>
                  <a:gd name="connsiteX262" fmla="*/ 6866 w 329711"/>
                  <a:gd name="connsiteY262" fmla="*/ 45630 h 153198"/>
                  <a:gd name="connsiteX263" fmla="*/ 4005 w 329711"/>
                  <a:gd name="connsiteY263" fmla="*/ 46346 h 153198"/>
                  <a:gd name="connsiteX264" fmla="*/ 0 w 329711"/>
                  <a:gd name="connsiteY264" fmla="*/ 50065 h 153198"/>
                  <a:gd name="connsiteX265" fmla="*/ 572 w 329711"/>
                  <a:gd name="connsiteY265" fmla="*/ 51352 h 153198"/>
                  <a:gd name="connsiteX266" fmla="*/ 7581 w 329711"/>
                  <a:gd name="connsiteY266" fmla="*/ 51924 h 153198"/>
                  <a:gd name="connsiteX267" fmla="*/ 13732 w 329711"/>
                  <a:gd name="connsiteY267" fmla="*/ 54070 h 153198"/>
                  <a:gd name="connsiteX268" fmla="*/ 17308 w 329711"/>
                  <a:gd name="connsiteY268" fmla="*/ 55930 h 153198"/>
                  <a:gd name="connsiteX269" fmla="*/ 20455 w 329711"/>
                  <a:gd name="connsiteY269" fmla="*/ 55214 h 153198"/>
                  <a:gd name="connsiteX270" fmla="*/ 26320 w 329711"/>
                  <a:gd name="connsiteY270" fmla="*/ 52926 h 153198"/>
                  <a:gd name="connsiteX271" fmla="*/ 40767 w 329711"/>
                  <a:gd name="connsiteY271" fmla="*/ 49636 h 153198"/>
                  <a:gd name="connsiteX272" fmla="*/ 47490 w 329711"/>
                  <a:gd name="connsiteY272" fmla="*/ 47347 h 153198"/>
                  <a:gd name="connsiteX273" fmla="*/ 50208 w 329711"/>
                  <a:gd name="connsiteY273" fmla="*/ 48920 h 153198"/>
                  <a:gd name="connsiteX274" fmla="*/ 55214 w 329711"/>
                  <a:gd name="connsiteY274" fmla="*/ 47919 h 153198"/>
                  <a:gd name="connsiteX275" fmla="*/ 62938 w 329711"/>
                  <a:gd name="connsiteY275" fmla="*/ 49636 h 153198"/>
                  <a:gd name="connsiteX276" fmla="*/ 65370 w 329711"/>
                  <a:gd name="connsiteY276" fmla="*/ 52210 h 153198"/>
                  <a:gd name="connsiteX277" fmla="*/ 74525 w 329711"/>
                  <a:gd name="connsiteY277" fmla="*/ 51638 h 153198"/>
                  <a:gd name="connsiteX278" fmla="*/ 79388 w 329711"/>
                  <a:gd name="connsiteY278" fmla="*/ 53927 h 153198"/>
                  <a:gd name="connsiteX279" fmla="*/ 79245 w 329711"/>
                  <a:gd name="connsiteY279" fmla="*/ 55214 h 153198"/>
                  <a:gd name="connsiteX280" fmla="*/ 77529 w 329711"/>
                  <a:gd name="connsiteY280" fmla="*/ 56359 h 153198"/>
                  <a:gd name="connsiteX281" fmla="*/ 70234 w 329711"/>
                  <a:gd name="connsiteY281" fmla="*/ 59076 h 153198"/>
                  <a:gd name="connsiteX282" fmla="*/ 65227 w 329711"/>
                  <a:gd name="connsiteY282" fmla="*/ 61651 h 153198"/>
                  <a:gd name="connsiteX283" fmla="*/ 60364 w 329711"/>
                  <a:gd name="connsiteY283" fmla="*/ 64798 h 153198"/>
                  <a:gd name="connsiteX284" fmla="*/ 59362 w 329711"/>
                  <a:gd name="connsiteY284" fmla="*/ 66372 h 153198"/>
                  <a:gd name="connsiteX285" fmla="*/ 62653 w 329711"/>
                  <a:gd name="connsiteY285" fmla="*/ 68231 h 153198"/>
                  <a:gd name="connsiteX286" fmla="*/ 71664 w 329711"/>
                  <a:gd name="connsiteY286" fmla="*/ 69805 h 153198"/>
                  <a:gd name="connsiteX287" fmla="*/ 73523 w 329711"/>
                  <a:gd name="connsiteY287" fmla="*/ 69805 h 153198"/>
                  <a:gd name="connsiteX288" fmla="*/ 81391 w 329711"/>
                  <a:gd name="connsiteY288" fmla="*/ 66801 h 153198"/>
                  <a:gd name="connsiteX289" fmla="*/ 81820 w 329711"/>
                  <a:gd name="connsiteY289" fmla="*/ 67516 h 153198"/>
                  <a:gd name="connsiteX290" fmla="*/ 80676 w 329711"/>
                  <a:gd name="connsiteY290" fmla="*/ 70806 h 153198"/>
                  <a:gd name="connsiteX291" fmla="*/ 79817 w 329711"/>
                  <a:gd name="connsiteY291" fmla="*/ 72093 h 153198"/>
                  <a:gd name="connsiteX292" fmla="*/ 77958 w 329711"/>
                  <a:gd name="connsiteY292" fmla="*/ 73667 h 153198"/>
                  <a:gd name="connsiteX293" fmla="*/ 65370 w 329711"/>
                  <a:gd name="connsiteY293" fmla="*/ 73810 h 153198"/>
                  <a:gd name="connsiteX294" fmla="*/ 59791 w 329711"/>
                  <a:gd name="connsiteY294" fmla="*/ 74096 h 153198"/>
                  <a:gd name="connsiteX295" fmla="*/ 56645 w 329711"/>
                  <a:gd name="connsiteY295" fmla="*/ 74668 h 153198"/>
                  <a:gd name="connsiteX296" fmla="*/ 54070 w 329711"/>
                  <a:gd name="connsiteY296" fmla="*/ 74668 h 153198"/>
                  <a:gd name="connsiteX297" fmla="*/ 50923 w 329711"/>
                  <a:gd name="connsiteY297" fmla="*/ 73667 h 153198"/>
                  <a:gd name="connsiteX298" fmla="*/ 49922 w 329711"/>
                  <a:gd name="connsiteY298" fmla="*/ 74382 h 153198"/>
                  <a:gd name="connsiteX299" fmla="*/ 49779 w 329711"/>
                  <a:gd name="connsiteY299" fmla="*/ 74954 h 153198"/>
                  <a:gd name="connsiteX300" fmla="*/ 47490 w 329711"/>
                  <a:gd name="connsiteY300" fmla="*/ 75812 h 153198"/>
                  <a:gd name="connsiteX301" fmla="*/ 41196 w 329711"/>
                  <a:gd name="connsiteY301" fmla="*/ 77672 h 153198"/>
                  <a:gd name="connsiteX302" fmla="*/ 40338 w 329711"/>
                  <a:gd name="connsiteY302" fmla="*/ 76528 h 153198"/>
                  <a:gd name="connsiteX303" fmla="*/ 38478 w 329711"/>
                  <a:gd name="connsiteY303" fmla="*/ 75955 h 153198"/>
                  <a:gd name="connsiteX304" fmla="*/ 37334 w 329711"/>
                  <a:gd name="connsiteY304" fmla="*/ 76385 h 153198"/>
                  <a:gd name="connsiteX305" fmla="*/ 35045 w 329711"/>
                  <a:gd name="connsiteY305" fmla="*/ 78101 h 153198"/>
                  <a:gd name="connsiteX306" fmla="*/ 33901 w 329711"/>
                  <a:gd name="connsiteY306" fmla="*/ 78387 h 153198"/>
                  <a:gd name="connsiteX307" fmla="*/ 29896 w 329711"/>
                  <a:gd name="connsiteY307" fmla="*/ 78673 h 153198"/>
                  <a:gd name="connsiteX308" fmla="*/ 23602 w 329711"/>
                  <a:gd name="connsiteY308" fmla="*/ 80247 h 153198"/>
                  <a:gd name="connsiteX309" fmla="*/ 18453 w 329711"/>
                  <a:gd name="connsiteY309" fmla="*/ 79674 h 153198"/>
                  <a:gd name="connsiteX310" fmla="*/ 16593 w 329711"/>
                  <a:gd name="connsiteY310" fmla="*/ 80104 h 153198"/>
                  <a:gd name="connsiteX311" fmla="*/ 14161 w 329711"/>
                  <a:gd name="connsiteY311" fmla="*/ 81105 h 153198"/>
                  <a:gd name="connsiteX312" fmla="*/ 13589 w 329711"/>
                  <a:gd name="connsiteY312" fmla="*/ 82678 h 153198"/>
                  <a:gd name="connsiteX313" fmla="*/ 14877 w 329711"/>
                  <a:gd name="connsiteY313" fmla="*/ 84967 h 153198"/>
                  <a:gd name="connsiteX314" fmla="*/ 16307 w 329711"/>
                  <a:gd name="connsiteY314" fmla="*/ 86827 h 153198"/>
                  <a:gd name="connsiteX315" fmla="*/ 18023 w 329711"/>
                  <a:gd name="connsiteY315" fmla="*/ 88257 h 153198"/>
                  <a:gd name="connsiteX316" fmla="*/ 19740 w 329711"/>
                  <a:gd name="connsiteY316" fmla="*/ 88829 h 153198"/>
                  <a:gd name="connsiteX317" fmla="*/ 23745 w 329711"/>
                  <a:gd name="connsiteY317" fmla="*/ 87971 h 153198"/>
                  <a:gd name="connsiteX318" fmla="*/ 30182 w 329711"/>
                  <a:gd name="connsiteY318" fmla="*/ 85396 h 153198"/>
                  <a:gd name="connsiteX319" fmla="*/ 34044 w 329711"/>
                  <a:gd name="connsiteY319" fmla="*/ 84681 h 153198"/>
                  <a:gd name="connsiteX320" fmla="*/ 52926 w 329711"/>
                  <a:gd name="connsiteY320" fmla="*/ 86397 h 153198"/>
                  <a:gd name="connsiteX321" fmla="*/ 60650 w 329711"/>
                  <a:gd name="connsiteY321" fmla="*/ 86111 h 153198"/>
                  <a:gd name="connsiteX322" fmla="*/ 65370 w 329711"/>
                  <a:gd name="connsiteY322" fmla="*/ 89115 h 153198"/>
                  <a:gd name="connsiteX323" fmla="*/ 67230 w 329711"/>
                  <a:gd name="connsiteY323" fmla="*/ 89401 h 153198"/>
                  <a:gd name="connsiteX324" fmla="*/ 67659 w 329711"/>
                  <a:gd name="connsiteY324" fmla="*/ 89974 h 153198"/>
                  <a:gd name="connsiteX325" fmla="*/ 65084 w 329711"/>
                  <a:gd name="connsiteY325" fmla="*/ 93263 h 153198"/>
                  <a:gd name="connsiteX326" fmla="*/ 64941 w 329711"/>
                  <a:gd name="connsiteY326" fmla="*/ 94408 h 153198"/>
                  <a:gd name="connsiteX327" fmla="*/ 66085 w 329711"/>
                  <a:gd name="connsiteY327" fmla="*/ 96267 h 153198"/>
                  <a:gd name="connsiteX328" fmla="*/ 67087 w 329711"/>
                  <a:gd name="connsiteY328" fmla="*/ 96983 h 153198"/>
                  <a:gd name="connsiteX329" fmla="*/ 69805 w 329711"/>
                  <a:gd name="connsiteY329" fmla="*/ 98556 h 153198"/>
                  <a:gd name="connsiteX330" fmla="*/ 71521 w 329711"/>
                  <a:gd name="connsiteY330" fmla="*/ 98842 h 153198"/>
                  <a:gd name="connsiteX331" fmla="*/ 76957 w 329711"/>
                  <a:gd name="connsiteY331" fmla="*/ 97412 h 153198"/>
                  <a:gd name="connsiteX332" fmla="*/ 84538 w 329711"/>
                  <a:gd name="connsiteY332" fmla="*/ 93263 h 153198"/>
                  <a:gd name="connsiteX333" fmla="*/ 86111 w 329711"/>
                  <a:gd name="connsiteY333" fmla="*/ 93693 h 153198"/>
                  <a:gd name="connsiteX334" fmla="*/ 87113 w 329711"/>
                  <a:gd name="connsiteY334" fmla="*/ 94265 h 153198"/>
                  <a:gd name="connsiteX335" fmla="*/ 86254 w 329711"/>
                  <a:gd name="connsiteY335" fmla="*/ 95123 h 153198"/>
                  <a:gd name="connsiteX336" fmla="*/ 83680 w 329711"/>
                  <a:gd name="connsiteY336" fmla="*/ 95695 h 153198"/>
                  <a:gd name="connsiteX337" fmla="*/ 76241 w 329711"/>
                  <a:gd name="connsiteY337" fmla="*/ 99700 h 153198"/>
                  <a:gd name="connsiteX338" fmla="*/ 74525 w 329711"/>
                  <a:gd name="connsiteY338" fmla="*/ 102847 h 153198"/>
                  <a:gd name="connsiteX339" fmla="*/ 74668 w 329711"/>
                  <a:gd name="connsiteY339" fmla="*/ 104707 h 153198"/>
                  <a:gd name="connsiteX340" fmla="*/ 75526 w 329711"/>
                  <a:gd name="connsiteY340" fmla="*/ 105565 h 153198"/>
                  <a:gd name="connsiteX341" fmla="*/ 77672 w 329711"/>
                  <a:gd name="connsiteY341" fmla="*/ 105708 h 153198"/>
                  <a:gd name="connsiteX342" fmla="*/ 74525 w 329711"/>
                  <a:gd name="connsiteY342" fmla="*/ 107711 h 153198"/>
                  <a:gd name="connsiteX343" fmla="*/ 73237 w 329711"/>
                  <a:gd name="connsiteY343" fmla="*/ 108855 h 153198"/>
                  <a:gd name="connsiteX344" fmla="*/ 73094 w 329711"/>
                  <a:gd name="connsiteY344" fmla="*/ 109427 h 153198"/>
                  <a:gd name="connsiteX345" fmla="*/ 76241 w 329711"/>
                  <a:gd name="connsiteY345" fmla="*/ 109427 h 153198"/>
                  <a:gd name="connsiteX346" fmla="*/ 85396 w 329711"/>
                  <a:gd name="connsiteY346" fmla="*/ 105422 h 153198"/>
                  <a:gd name="connsiteX347" fmla="*/ 88114 w 329711"/>
                  <a:gd name="connsiteY347" fmla="*/ 105422 h 153198"/>
                  <a:gd name="connsiteX348" fmla="*/ 90975 w 329711"/>
                  <a:gd name="connsiteY348" fmla="*/ 106280 h 153198"/>
                  <a:gd name="connsiteX349" fmla="*/ 86540 w 329711"/>
                  <a:gd name="connsiteY349" fmla="*/ 106996 h 153198"/>
                  <a:gd name="connsiteX350" fmla="*/ 84681 w 329711"/>
                  <a:gd name="connsiteY350" fmla="*/ 107854 h 153198"/>
                  <a:gd name="connsiteX351" fmla="*/ 83107 w 329711"/>
                  <a:gd name="connsiteY351" fmla="*/ 109141 h 153198"/>
                  <a:gd name="connsiteX352" fmla="*/ 81677 w 329711"/>
                  <a:gd name="connsiteY352" fmla="*/ 110858 h 153198"/>
                  <a:gd name="connsiteX353" fmla="*/ 79817 w 329711"/>
                  <a:gd name="connsiteY353" fmla="*/ 114720 h 153198"/>
                  <a:gd name="connsiteX354" fmla="*/ 78816 w 329711"/>
                  <a:gd name="connsiteY354" fmla="*/ 116007 h 153198"/>
                  <a:gd name="connsiteX355" fmla="*/ 76670 w 329711"/>
                  <a:gd name="connsiteY355" fmla="*/ 117294 h 153198"/>
                  <a:gd name="connsiteX356" fmla="*/ 74668 w 329711"/>
                  <a:gd name="connsiteY356" fmla="*/ 119726 h 153198"/>
                  <a:gd name="connsiteX357" fmla="*/ 72952 w 329711"/>
                  <a:gd name="connsiteY357" fmla="*/ 121300 h 153198"/>
                  <a:gd name="connsiteX358" fmla="*/ 69089 w 329711"/>
                  <a:gd name="connsiteY358" fmla="*/ 122730 h 153198"/>
                  <a:gd name="connsiteX359" fmla="*/ 59362 w 329711"/>
                  <a:gd name="connsiteY359" fmla="*/ 125162 h 153198"/>
                  <a:gd name="connsiteX360" fmla="*/ 57789 w 329711"/>
                  <a:gd name="connsiteY360" fmla="*/ 124161 h 153198"/>
                  <a:gd name="connsiteX361" fmla="*/ 56502 w 329711"/>
                  <a:gd name="connsiteY361" fmla="*/ 122301 h 153198"/>
                  <a:gd name="connsiteX362" fmla="*/ 55071 w 329711"/>
                  <a:gd name="connsiteY362" fmla="*/ 121014 h 153198"/>
                  <a:gd name="connsiteX363" fmla="*/ 53498 w 329711"/>
                  <a:gd name="connsiteY363" fmla="*/ 120728 h 153198"/>
                  <a:gd name="connsiteX364" fmla="*/ 52496 w 329711"/>
                  <a:gd name="connsiteY364" fmla="*/ 122301 h 153198"/>
                  <a:gd name="connsiteX365" fmla="*/ 52210 w 329711"/>
                  <a:gd name="connsiteY365" fmla="*/ 123731 h 153198"/>
                  <a:gd name="connsiteX366" fmla="*/ 52639 w 329711"/>
                  <a:gd name="connsiteY366" fmla="*/ 126592 h 153198"/>
                  <a:gd name="connsiteX367" fmla="*/ 53784 w 329711"/>
                  <a:gd name="connsiteY367" fmla="*/ 131027 h 153198"/>
                  <a:gd name="connsiteX368" fmla="*/ 55071 w 329711"/>
                  <a:gd name="connsiteY368" fmla="*/ 133029 h 153198"/>
                  <a:gd name="connsiteX369" fmla="*/ 56359 w 329711"/>
                  <a:gd name="connsiteY369" fmla="*/ 132600 h 153198"/>
                  <a:gd name="connsiteX370" fmla="*/ 63511 w 329711"/>
                  <a:gd name="connsiteY370" fmla="*/ 132171 h 153198"/>
                  <a:gd name="connsiteX371" fmla="*/ 91404 w 329711"/>
                  <a:gd name="connsiteY371" fmla="*/ 131456 h 153198"/>
                  <a:gd name="connsiteX372" fmla="*/ 93263 w 329711"/>
                  <a:gd name="connsiteY372" fmla="*/ 130884 h 153198"/>
                  <a:gd name="connsiteX373" fmla="*/ 97412 w 329711"/>
                  <a:gd name="connsiteY373" fmla="*/ 127737 h 153198"/>
                  <a:gd name="connsiteX374" fmla="*/ 100273 w 329711"/>
                  <a:gd name="connsiteY374" fmla="*/ 127307 h 153198"/>
                  <a:gd name="connsiteX375" fmla="*/ 101703 w 329711"/>
                  <a:gd name="connsiteY375" fmla="*/ 127594 h 153198"/>
                  <a:gd name="connsiteX376" fmla="*/ 101989 w 329711"/>
                  <a:gd name="connsiteY376" fmla="*/ 127880 h 153198"/>
                  <a:gd name="connsiteX377" fmla="*/ 100129 w 329711"/>
                  <a:gd name="connsiteY377" fmla="*/ 129167 h 153198"/>
                  <a:gd name="connsiteX378" fmla="*/ 100845 w 329711"/>
                  <a:gd name="connsiteY378" fmla="*/ 130025 h 153198"/>
                  <a:gd name="connsiteX379" fmla="*/ 104707 w 329711"/>
                  <a:gd name="connsiteY379" fmla="*/ 132457 h 153198"/>
                  <a:gd name="connsiteX380" fmla="*/ 108569 w 329711"/>
                  <a:gd name="connsiteY380" fmla="*/ 134173 h 153198"/>
                  <a:gd name="connsiteX381" fmla="*/ 113003 w 329711"/>
                  <a:gd name="connsiteY381" fmla="*/ 134603 h 153198"/>
                  <a:gd name="connsiteX382" fmla="*/ 113146 w 329711"/>
                  <a:gd name="connsiteY382" fmla="*/ 136033 h 153198"/>
                  <a:gd name="connsiteX383" fmla="*/ 115435 w 329711"/>
                  <a:gd name="connsiteY383" fmla="*/ 137320 h 153198"/>
                  <a:gd name="connsiteX384" fmla="*/ 117152 w 329711"/>
                  <a:gd name="connsiteY384" fmla="*/ 137463 h 153198"/>
                  <a:gd name="connsiteX385" fmla="*/ 121157 w 329711"/>
                  <a:gd name="connsiteY385" fmla="*/ 134746 h 153198"/>
                  <a:gd name="connsiteX386" fmla="*/ 122587 w 329711"/>
                  <a:gd name="connsiteY386" fmla="*/ 134030 h 153198"/>
                  <a:gd name="connsiteX387" fmla="*/ 124160 w 329711"/>
                  <a:gd name="connsiteY387" fmla="*/ 136033 h 153198"/>
                  <a:gd name="connsiteX388" fmla="*/ 123875 w 329711"/>
                  <a:gd name="connsiteY388" fmla="*/ 136319 h 153198"/>
                  <a:gd name="connsiteX389" fmla="*/ 121872 w 329711"/>
                  <a:gd name="connsiteY389" fmla="*/ 136319 h 153198"/>
                  <a:gd name="connsiteX390" fmla="*/ 120871 w 329711"/>
                  <a:gd name="connsiteY390" fmla="*/ 136748 h 153198"/>
                  <a:gd name="connsiteX391" fmla="*/ 120298 w 329711"/>
                  <a:gd name="connsiteY391" fmla="*/ 137607 h 153198"/>
                  <a:gd name="connsiteX392" fmla="*/ 120012 w 329711"/>
                  <a:gd name="connsiteY392" fmla="*/ 138751 h 153198"/>
                  <a:gd name="connsiteX393" fmla="*/ 120155 w 329711"/>
                  <a:gd name="connsiteY393" fmla="*/ 139752 h 153198"/>
                  <a:gd name="connsiteX394" fmla="*/ 123016 w 329711"/>
                  <a:gd name="connsiteY394" fmla="*/ 142184 h 153198"/>
                  <a:gd name="connsiteX395" fmla="*/ 129167 w 329711"/>
                  <a:gd name="connsiteY395" fmla="*/ 146046 h 153198"/>
                  <a:gd name="connsiteX396" fmla="*/ 136605 w 329711"/>
                  <a:gd name="connsiteY396" fmla="*/ 146189 h 153198"/>
                  <a:gd name="connsiteX397" fmla="*/ 141755 w 329711"/>
                  <a:gd name="connsiteY397" fmla="*/ 146904 h 153198"/>
                  <a:gd name="connsiteX398" fmla="*/ 150623 w 329711"/>
                  <a:gd name="connsiteY398" fmla="*/ 149765 h 153198"/>
                  <a:gd name="connsiteX399" fmla="*/ 157775 w 329711"/>
                  <a:gd name="connsiteY399" fmla="*/ 151482 h 153198"/>
                  <a:gd name="connsiteX400" fmla="*/ 175799 w 329711"/>
                  <a:gd name="connsiteY400" fmla="*/ 153198 h 153198"/>
                  <a:gd name="connsiteX401" fmla="*/ 186384 w 329711"/>
                  <a:gd name="connsiteY401" fmla="*/ 150909 h 153198"/>
                  <a:gd name="connsiteX402" fmla="*/ 188816 w 329711"/>
                  <a:gd name="connsiteY402" fmla="*/ 150051 h 153198"/>
                  <a:gd name="connsiteX403" fmla="*/ 187385 w 329711"/>
                  <a:gd name="connsiteY403" fmla="*/ 148049 h 153198"/>
                  <a:gd name="connsiteX404" fmla="*/ 187528 w 329711"/>
                  <a:gd name="connsiteY404" fmla="*/ 147476 h 153198"/>
                  <a:gd name="connsiteX405" fmla="*/ 187814 w 329711"/>
                  <a:gd name="connsiteY405" fmla="*/ 147333 h 153198"/>
                  <a:gd name="connsiteX406" fmla="*/ 188816 w 329711"/>
                  <a:gd name="connsiteY406" fmla="*/ 147190 h 153198"/>
                  <a:gd name="connsiteX407" fmla="*/ 191104 w 329711"/>
                  <a:gd name="connsiteY407" fmla="*/ 148907 h 153198"/>
                  <a:gd name="connsiteX408" fmla="*/ 193107 w 329711"/>
                  <a:gd name="connsiteY408" fmla="*/ 148907 h 153198"/>
                  <a:gd name="connsiteX409" fmla="*/ 197112 w 329711"/>
                  <a:gd name="connsiteY409" fmla="*/ 147047 h 153198"/>
                  <a:gd name="connsiteX410" fmla="*/ 199114 w 329711"/>
                  <a:gd name="connsiteY410" fmla="*/ 144330 h 153198"/>
                  <a:gd name="connsiteX411" fmla="*/ 198972 w 329711"/>
                  <a:gd name="connsiteY411" fmla="*/ 143614 h 153198"/>
                  <a:gd name="connsiteX412" fmla="*/ 197970 w 329711"/>
                  <a:gd name="connsiteY412" fmla="*/ 143042 h 153198"/>
                  <a:gd name="connsiteX413" fmla="*/ 198113 w 329711"/>
                  <a:gd name="connsiteY413" fmla="*/ 142184 h 153198"/>
                  <a:gd name="connsiteX414" fmla="*/ 200402 w 329711"/>
                  <a:gd name="connsiteY414" fmla="*/ 140038 h 153198"/>
                  <a:gd name="connsiteX415" fmla="*/ 200974 w 329711"/>
                  <a:gd name="connsiteY415" fmla="*/ 138465 h 153198"/>
                  <a:gd name="connsiteX416" fmla="*/ 206553 w 329711"/>
                  <a:gd name="connsiteY416" fmla="*/ 136891 h 153198"/>
                  <a:gd name="connsiteX417" fmla="*/ 222859 w 329711"/>
                  <a:gd name="connsiteY417" fmla="*/ 133887 h 153198"/>
                  <a:gd name="connsiteX418" fmla="*/ 227723 w 329711"/>
                  <a:gd name="connsiteY418" fmla="*/ 132314 h 153198"/>
                  <a:gd name="connsiteX419" fmla="*/ 233588 w 329711"/>
                  <a:gd name="connsiteY419" fmla="*/ 131885 h 153198"/>
                  <a:gd name="connsiteX420" fmla="*/ 236592 w 329711"/>
                  <a:gd name="connsiteY420" fmla="*/ 131170 h 153198"/>
                  <a:gd name="connsiteX421" fmla="*/ 241741 w 329711"/>
                  <a:gd name="connsiteY421" fmla="*/ 128738 h 153198"/>
                  <a:gd name="connsiteX422" fmla="*/ 248750 w 329711"/>
                  <a:gd name="connsiteY422" fmla="*/ 122873 h 153198"/>
                  <a:gd name="connsiteX423" fmla="*/ 254043 w 329711"/>
                  <a:gd name="connsiteY423" fmla="*/ 119297 h 153198"/>
                  <a:gd name="connsiteX424" fmla="*/ 260909 w 329711"/>
                  <a:gd name="connsiteY424" fmla="*/ 116150 h 153198"/>
                  <a:gd name="connsiteX425" fmla="*/ 271065 w 329711"/>
                  <a:gd name="connsiteY425" fmla="*/ 112145 h 153198"/>
                  <a:gd name="connsiteX426" fmla="*/ 278360 w 329711"/>
                  <a:gd name="connsiteY426" fmla="*/ 110285 h 153198"/>
                  <a:gd name="connsiteX427" fmla="*/ 285369 w 329711"/>
                  <a:gd name="connsiteY427" fmla="*/ 110429 h 153198"/>
                  <a:gd name="connsiteX428" fmla="*/ 288230 w 329711"/>
                  <a:gd name="connsiteY428" fmla="*/ 109284 h 153198"/>
                  <a:gd name="connsiteX429" fmla="*/ 292378 w 329711"/>
                  <a:gd name="connsiteY429" fmla="*/ 106280 h 153198"/>
                  <a:gd name="connsiteX430" fmla="*/ 297241 w 329711"/>
                  <a:gd name="connsiteY430" fmla="*/ 104564 h 153198"/>
                  <a:gd name="connsiteX431" fmla="*/ 299673 w 329711"/>
                  <a:gd name="connsiteY431" fmla="*/ 103133 h 153198"/>
                  <a:gd name="connsiteX432" fmla="*/ 301962 w 329711"/>
                  <a:gd name="connsiteY432" fmla="*/ 100702 h 153198"/>
                  <a:gd name="connsiteX433" fmla="*/ 303249 w 329711"/>
                  <a:gd name="connsiteY433" fmla="*/ 98556 h 153198"/>
                  <a:gd name="connsiteX434" fmla="*/ 303679 w 329711"/>
                  <a:gd name="connsiteY434" fmla="*/ 96410 h 153198"/>
                  <a:gd name="connsiteX435" fmla="*/ 302677 w 329711"/>
                  <a:gd name="connsiteY435" fmla="*/ 95552 h 153198"/>
                  <a:gd name="connsiteX436" fmla="*/ 302248 w 329711"/>
                  <a:gd name="connsiteY436" fmla="*/ 93836 h 153198"/>
                  <a:gd name="connsiteX437" fmla="*/ 304966 w 329711"/>
                  <a:gd name="connsiteY437" fmla="*/ 91833 h 153198"/>
                  <a:gd name="connsiteX438" fmla="*/ 304680 w 329711"/>
                  <a:gd name="connsiteY438" fmla="*/ 88543 h 153198"/>
                  <a:gd name="connsiteX439" fmla="*/ 307255 w 329711"/>
                  <a:gd name="connsiteY439" fmla="*/ 89544 h 153198"/>
                  <a:gd name="connsiteX440" fmla="*/ 312118 w 329711"/>
                  <a:gd name="connsiteY440" fmla="*/ 89974 h 153198"/>
                  <a:gd name="connsiteX441" fmla="*/ 314979 w 329711"/>
                  <a:gd name="connsiteY441" fmla="*/ 88686 h 153198"/>
                  <a:gd name="connsiteX442" fmla="*/ 317696 w 329711"/>
                  <a:gd name="connsiteY442" fmla="*/ 86541 h 153198"/>
                  <a:gd name="connsiteX443" fmla="*/ 320700 w 329711"/>
                  <a:gd name="connsiteY443" fmla="*/ 82821 h 153198"/>
                  <a:gd name="connsiteX444" fmla="*/ 321416 w 329711"/>
                  <a:gd name="connsiteY444" fmla="*/ 80247 h 153198"/>
                  <a:gd name="connsiteX445" fmla="*/ 321416 w 329711"/>
                  <a:gd name="connsiteY445" fmla="*/ 78101 h 153198"/>
                  <a:gd name="connsiteX446" fmla="*/ 320700 w 329711"/>
                  <a:gd name="connsiteY446" fmla="*/ 76385 h 153198"/>
                  <a:gd name="connsiteX447" fmla="*/ 322989 w 329711"/>
                  <a:gd name="connsiteY447" fmla="*/ 75383 h 153198"/>
                  <a:gd name="connsiteX448" fmla="*/ 326708 w 329711"/>
                  <a:gd name="connsiteY448" fmla="*/ 75240 h 153198"/>
                  <a:gd name="connsiteX449" fmla="*/ 328282 w 329711"/>
                  <a:gd name="connsiteY449" fmla="*/ 74239 h 153198"/>
                  <a:gd name="connsiteX450" fmla="*/ 329283 w 329711"/>
                  <a:gd name="connsiteY450" fmla="*/ 72665 h 153198"/>
                  <a:gd name="connsiteX451" fmla="*/ 329712 w 329711"/>
                  <a:gd name="connsiteY451" fmla="*/ 71235 h 153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Lst>
                <a:rect l="l" t="t" r="r" b="b"/>
                <a:pathLst>
                  <a:path w="329711" h="153198">
                    <a:moveTo>
                      <a:pt x="329569" y="69805"/>
                    </a:moveTo>
                    <a:lnTo>
                      <a:pt x="328854" y="68946"/>
                    </a:lnTo>
                    <a:lnTo>
                      <a:pt x="323704" y="66515"/>
                    </a:lnTo>
                    <a:lnTo>
                      <a:pt x="325135" y="65370"/>
                    </a:lnTo>
                    <a:lnTo>
                      <a:pt x="326136" y="65084"/>
                    </a:lnTo>
                    <a:lnTo>
                      <a:pt x="326851" y="64369"/>
                    </a:lnTo>
                    <a:lnTo>
                      <a:pt x="327137" y="63368"/>
                    </a:lnTo>
                    <a:lnTo>
                      <a:pt x="327137" y="62509"/>
                    </a:lnTo>
                    <a:lnTo>
                      <a:pt x="326708" y="61794"/>
                    </a:lnTo>
                    <a:lnTo>
                      <a:pt x="324563" y="61651"/>
                    </a:lnTo>
                    <a:lnTo>
                      <a:pt x="323132" y="60078"/>
                    </a:lnTo>
                    <a:lnTo>
                      <a:pt x="322131" y="58504"/>
                    </a:lnTo>
                    <a:lnTo>
                      <a:pt x="322846" y="57789"/>
                    </a:lnTo>
                    <a:lnTo>
                      <a:pt x="325135" y="57217"/>
                    </a:lnTo>
                    <a:lnTo>
                      <a:pt x="326279" y="56359"/>
                    </a:lnTo>
                    <a:lnTo>
                      <a:pt x="326708" y="54213"/>
                    </a:lnTo>
                    <a:lnTo>
                      <a:pt x="327852" y="51924"/>
                    </a:lnTo>
                    <a:lnTo>
                      <a:pt x="327852" y="50351"/>
                    </a:lnTo>
                    <a:lnTo>
                      <a:pt x="326136" y="48920"/>
                    </a:lnTo>
                    <a:lnTo>
                      <a:pt x="325135" y="48777"/>
                    </a:lnTo>
                    <a:lnTo>
                      <a:pt x="322703" y="49636"/>
                    </a:lnTo>
                    <a:lnTo>
                      <a:pt x="321130" y="47061"/>
                    </a:lnTo>
                    <a:lnTo>
                      <a:pt x="318126" y="45630"/>
                    </a:lnTo>
                    <a:lnTo>
                      <a:pt x="311260" y="44200"/>
                    </a:lnTo>
                    <a:lnTo>
                      <a:pt x="307111" y="45058"/>
                    </a:lnTo>
                    <a:lnTo>
                      <a:pt x="301962" y="47633"/>
                    </a:lnTo>
                    <a:lnTo>
                      <a:pt x="306396" y="43485"/>
                    </a:lnTo>
                    <a:lnTo>
                      <a:pt x="306682" y="42197"/>
                    </a:lnTo>
                    <a:lnTo>
                      <a:pt x="305681" y="40910"/>
                    </a:lnTo>
                    <a:lnTo>
                      <a:pt x="305109" y="39480"/>
                    </a:lnTo>
                    <a:lnTo>
                      <a:pt x="304966" y="37906"/>
                    </a:lnTo>
                    <a:lnTo>
                      <a:pt x="304394" y="37048"/>
                    </a:lnTo>
                    <a:lnTo>
                      <a:pt x="303392" y="36905"/>
                    </a:lnTo>
                    <a:lnTo>
                      <a:pt x="293380" y="38621"/>
                    </a:lnTo>
                    <a:lnTo>
                      <a:pt x="291234" y="38192"/>
                    </a:lnTo>
                    <a:lnTo>
                      <a:pt x="290948" y="37334"/>
                    </a:lnTo>
                    <a:lnTo>
                      <a:pt x="293522" y="34759"/>
                    </a:lnTo>
                    <a:lnTo>
                      <a:pt x="295525" y="31612"/>
                    </a:lnTo>
                    <a:lnTo>
                      <a:pt x="296097" y="28465"/>
                    </a:lnTo>
                    <a:lnTo>
                      <a:pt x="295954" y="26892"/>
                    </a:lnTo>
                    <a:lnTo>
                      <a:pt x="295239" y="25461"/>
                    </a:lnTo>
                    <a:lnTo>
                      <a:pt x="293951" y="23888"/>
                    </a:lnTo>
                    <a:lnTo>
                      <a:pt x="292521" y="23459"/>
                    </a:lnTo>
                    <a:lnTo>
                      <a:pt x="289231" y="24460"/>
                    </a:lnTo>
                    <a:lnTo>
                      <a:pt x="285798" y="23316"/>
                    </a:lnTo>
                    <a:lnTo>
                      <a:pt x="282508" y="21313"/>
                    </a:lnTo>
                    <a:lnTo>
                      <a:pt x="282508" y="20169"/>
                    </a:lnTo>
                    <a:lnTo>
                      <a:pt x="285083" y="17451"/>
                    </a:lnTo>
                    <a:lnTo>
                      <a:pt x="288659" y="12159"/>
                    </a:lnTo>
                    <a:lnTo>
                      <a:pt x="292521" y="9727"/>
                    </a:lnTo>
                    <a:lnTo>
                      <a:pt x="295096" y="9298"/>
                    </a:lnTo>
                    <a:lnTo>
                      <a:pt x="298386" y="7581"/>
                    </a:lnTo>
                    <a:lnTo>
                      <a:pt x="298243" y="7295"/>
                    </a:lnTo>
                    <a:lnTo>
                      <a:pt x="295668" y="7581"/>
                    </a:lnTo>
                    <a:lnTo>
                      <a:pt x="290375" y="7295"/>
                    </a:lnTo>
                    <a:lnTo>
                      <a:pt x="286942" y="8296"/>
                    </a:lnTo>
                    <a:lnTo>
                      <a:pt x="281221" y="12302"/>
                    </a:lnTo>
                    <a:lnTo>
                      <a:pt x="278789" y="13446"/>
                    </a:lnTo>
                    <a:lnTo>
                      <a:pt x="273067" y="15162"/>
                    </a:lnTo>
                    <a:lnTo>
                      <a:pt x="269634" y="15019"/>
                    </a:lnTo>
                    <a:lnTo>
                      <a:pt x="266488" y="13446"/>
                    </a:lnTo>
                    <a:lnTo>
                      <a:pt x="264771" y="12159"/>
                    </a:lnTo>
                    <a:lnTo>
                      <a:pt x="264485" y="8440"/>
                    </a:lnTo>
                    <a:lnTo>
                      <a:pt x="263054" y="6723"/>
                    </a:lnTo>
                    <a:lnTo>
                      <a:pt x="260337" y="4720"/>
                    </a:lnTo>
                    <a:lnTo>
                      <a:pt x="256331" y="572"/>
                    </a:lnTo>
                    <a:lnTo>
                      <a:pt x="254758" y="0"/>
                    </a:lnTo>
                    <a:lnTo>
                      <a:pt x="248321" y="143"/>
                    </a:lnTo>
                    <a:lnTo>
                      <a:pt x="241026" y="2289"/>
                    </a:lnTo>
                    <a:lnTo>
                      <a:pt x="239596" y="4005"/>
                    </a:lnTo>
                    <a:lnTo>
                      <a:pt x="242886" y="12445"/>
                    </a:lnTo>
                    <a:lnTo>
                      <a:pt x="242599" y="13732"/>
                    </a:lnTo>
                    <a:lnTo>
                      <a:pt x="241169" y="16593"/>
                    </a:lnTo>
                    <a:lnTo>
                      <a:pt x="237021" y="17880"/>
                    </a:lnTo>
                    <a:lnTo>
                      <a:pt x="233302" y="19883"/>
                    </a:lnTo>
                    <a:lnTo>
                      <a:pt x="230584" y="20169"/>
                    </a:lnTo>
                    <a:lnTo>
                      <a:pt x="227866" y="19168"/>
                    </a:lnTo>
                    <a:lnTo>
                      <a:pt x="226579" y="18023"/>
                    </a:lnTo>
                    <a:lnTo>
                      <a:pt x="223718" y="16593"/>
                    </a:lnTo>
                    <a:lnTo>
                      <a:pt x="222144" y="16021"/>
                    </a:lnTo>
                    <a:lnTo>
                      <a:pt x="221000" y="16307"/>
                    </a:lnTo>
                    <a:lnTo>
                      <a:pt x="215565" y="22028"/>
                    </a:lnTo>
                    <a:lnTo>
                      <a:pt x="213133" y="25175"/>
                    </a:lnTo>
                    <a:lnTo>
                      <a:pt x="211559" y="26463"/>
                    </a:lnTo>
                    <a:lnTo>
                      <a:pt x="209413" y="27464"/>
                    </a:lnTo>
                    <a:lnTo>
                      <a:pt x="208984" y="28179"/>
                    </a:lnTo>
                    <a:lnTo>
                      <a:pt x="208126" y="27893"/>
                    </a:lnTo>
                    <a:lnTo>
                      <a:pt x="206553" y="26463"/>
                    </a:lnTo>
                    <a:lnTo>
                      <a:pt x="200974" y="20741"/>
                    </a:lnTo>
                    <a:lnTo>
                      <a:pt x="198256" y="19311"/>
                    </a:lnTo>
                    <a:lnTo>
                      <a:pt x="190103" y="18309"/>
                    </a:lnTo>
                    <a:lnTo>
                      <a:pt x="186527" y="18596"/>
                    </a:lnTo>
                    <a:lnTo>
                      <a:pt x="185812" y="20026"/>
                    </a:lnTo>
                    <a:lnTo>
                      <a:pt x="185955" y="21742"/>
                    </a:lnTo>
                    <a:lnTo>
                      <a:pt x="190961" y="31183"/>
                    </a:lnTo>
                    <a:lnTo>
                      <a:pt x="192535" y="34902"/>
                    </a:lnTo>
                    <a:lnTo>
                      <a:pt x="192392" y="37763"/>
                    </a:lnTo>
                    <a:lnTo>
                      <a:pt x="191962" y="38907"/>
                    </a:lnTo>
                    <a:lnTo>
                      <a:pt x="191247" y="39766"/>
                    </a:lnTo>
                    <a:lnTo>
                      <a:pt x="190532" y="39623"/>
                    </a:lnTo>
                    <a:lnTo>
                      <a:pt x="189960" y="38478"/>
                    </a:lnTo>
                    <a:lnTo>
                      <a:pt x="187099" y="32184"/>
                    </a:lnTo>
                    <a:lnTo>
                      <a:pt x="181806" y="28179"/>
                    </a:lnTo>
                    <a:lnTo>
                      <a:pt x="177515" y="22887"/>
                    </a:lnTo>
                    <a:lnTo>
                      <a:pt x="174082" y="19597"/>
                    </a:lnTo>
                    <a:lnTo>
                      <a:pt x="171936" y="18023"/>
                    </a:lnTo>
                    <a:lnTo>
                      <a:pt x="169934" y="17165"/>
                    </a:lnTo>
                    <a:lnTo>
                      <a:pt x="167931" y="17308"/>
                    </a:lnTo>
                    <a:lnTo>
                      <a:pt x="165500" y="18452"/>
                    </a:lnTo>
                    <a:lnTo>
                      <a:pt x="162496" y="20312"/>
                    </a:lnTo>
                    <a:lnTo>
                      <a:pt x="159349" y="21456"/>
                    </a:lnTo>
                    <a:lnTo>
                      <a:pt x="153770" y="22601"/>
                    </a:lnTo>
                    <a:lnTo>
                      <a:pt x="152340" y="24460"/>
                    </a:lnTo>
                    <a:lnTo>
                      <a:pt x="151482" y="27178"/>
                    </a:lnTo>
                    <a:lnTo>
                      <a:pt x="152197" y="35761"/>
                    </a:lnTo>
                    <a:lnTo>
                      <a:pt x="151911" y="37048"/>
                    </a:lnTo>
                    <a:lnTo>
                      <a:pt x="151338" y="37763"/>
                    </a:lnTo>
                    <a:lnTo>
                      <a:pt x="150480" y="38049"/>
                    </a:lnTo>
                    <a:lnTo>
                      <a:pt x="147333" y="37477"/>
                    </a:lnTo>
                    <a:lnTo>
                      <a:pt x="145760" y="36333"/>
                    </a:lnTo>
                    <a:lnTo>
                      <a:pt x="142613" y="33043"/>
                    </a:lnTo>
                    <a:lnTo>
                      <a:pt x="138894" y="29896"/>
                    </a:lnTo>
                    <a:lnTo>
                      <a:pt x="134316" y="23888"/>
                    </a:lnTo>
                    <a:lnTo>
                      <a:pt x="132028" y="22458"/>
                    </a:lnTo>
                    <a:lnTo>
                      <a:pt x="128881" y="21456"/>
                    </a:lnTo>
                    <a:lnTo>
                      <a:pt x="126306" y="22172"/>
                    </a:lnTo>
                    <a:lnTo>
                      <a:pt x="124304" y="24746"/>
                    </a:lnTo>
                    <a:lnTo>
                      <a:pt x="123731" y="29038"/>
                    </a:lnTo>
                    <a:lnTo>
                      <a:pt x="124733" y="35045"/>
                    </a:lnTo>
                    <a:lnTo>
                      <a:pt x="124304" y="40481"/>
                    </a:lnTo>
                    <a:lnTo>
                      <a:pt x="122730" y="45344"/>
                    </a:lnTo>
                    <a:lnTo>
                      <a:pt x="121300" y="47776"/>
                    </a:lnTo>
                    <a:lnTo>
                      <a:pt x="120441" y="48062"/>
                    </a:lnTo>
                    <a:lnTo>
                      <a:pt x="118582" y="47347"/>
                    </a:lnTo>
                    <a:lnTo>
                      <a:pt x="115435" y="43628"/>
                    </a:lnTo>
                    <a:lnTo>
                      <a:pt x="114577" y="43199"/>
                    </a:lnTo>
                    <a:lnTo>
                      <a:pt x="112717" y="43485"/>
                    </a:lnTo>
                    <a:lnTo>
                      <a:pt x="110858" y="44486"/>
                    </a:lnTo>
                    <a:lnTo>
                      <a:pt x="106709" y="48062"/>
                    </a:lnTo>
                    <a:lnTo>
                      <a:pt x="105565" y="52783"/>
                    </a:lnTo>
                    <a:lnTo>
                      <a:pt x="104993" y="54070"/>
                    </a:lnTo>
                    <a:lnTo>
                      <a:pt x="104278" y="54785"/>
                    </a:lnTo>
                    <a:lnTo>
                      <a:pt x="103420" y="54928"/>
                    </a:lnTo>
                    <a:lnTo>
                      <a:pt x="102561" y="57074"/>
                    </a:lnTo>
                    <a:lnTo>
                      <a:pt x="101703" y="61222"/>
                    </a:lnTo>
                    <a:lnTo>
                      <a:pt x="100988" y="62939"/>
                    </a:lnTo>
                    <a:lnTo>
                      <a:pt x="99986" y="61079"/>
                    </a:lnTo>
                    <a:lnTo>
                      <a:pt x="97984" y="55214"/>
                    </a:lnTo>
                    <a:lnTo>
                      <a:pt x="95409" y="53355"/>
                    </a:lnTo>
                    <a:lnTo>
                      <a:pt x="93836" y="53069"/>
                    </a:lnTo>
                    <a:lnTo>
                      <a:pt x="92119" y="53212"/>
                    </a:lnTo>
                    <a:lnTo>
                      <a:pt x="91833" y="52640"/>
                    </a:lnTo>
                    <a:lnTo>
                      <a:pt x="92977" y="51209"/>
                    </a:lnTo>
                    <a:lnTo>
                      <a:pt x="93550" y="49493"/>
                    </a:lnTo>
                    <a:lnTo>
                      <a:pt x="93836" y="47490"/>
                    </a:lnTo>
                    <a:lnTo>
                      <a:pt x="93263" y="46775"/>
                    </a:lnTo>
                    <a:lnTo>
                      <a:pt x="91690" y="47347"/>
                    </a:lnTo>
                    <a:lnTo>
                      <a:pt x="91118" y="47061"/>
                    </a:lnTo>
                    <a:lnTo>
                      <a:pt x="91833" y="45917"/>
                    </a:lnTo>
                    <a:lnTo>
                      <a:pt x="90832" y="44629"/>
                    </a:lnTo>
                    <a:lnTo>
                      <a:pt x="86398" y="42340"/>
                    </a:lnTo>
                    <a:lnTo>
                      <a:pt x="84967" y="40195"/>
                    </a:lnTo>
                    <a:lnTo>
                      <a:pt x="91118" y="41482"/>
                    </a:lnTo>
                    <a:lnTo>
                      <a:pt x="92405" y="40767"/>
                    </a:lnTo>
                    <a:lnTo>
                      <a:pt x="93550" y="39337"/>
                    </a:lnTo>
                    <a:lnTo>
                      <a:pt x="95695" y="32614"/>
                    </a:lnTo>
                    <a:lnTo>
                      <a:pt x="95552" y="31612"/>
                    </a:lnTo>
                    <a:lnTo>
                      <a:pt x="93121" y="29467"/>
                    </a:lnTo>
                    <a:lnTo>
                      <a:pt x="89830" y="28608"/>
                    </a:lnTo>
                    <a:lnTo>
                      <a:pt x="89258" y="28036"/>
                    </a:lnTo>
                    <a:lnTo>
                      <a:pt x="91833" y="26892"/>
                    </a:lnTo>
                    <a:lnTo>
                      <a:pt x="92977" y="25891"/>
                    </a:lnTo>
                    <a:lnTo>
                      <a:pt x="92548" y="25175"/>
                    </a:lnTo>
                    <a:lnTo>
                      <a:pt x="85968" y="21885"/>
                    </a:lnTo>
                    <a:lnTo>
                      <a:pt x="79531" y="16450"/>
                    </a:lnTo>
                    <a:lnTo>
                      <a:pt x="76241" y="14304"/>
                    </a:lnTo>
                    <a:lnTo>
                      <a:pt x="75669" y="13589"/>
                    </a:lnTo>
                    <a:lnTo>
                      <a:pt x="69518" y="11014"/>
                    </a:lnTo>
                    <a:lnTo>
                      <a:pt x="65084" y="7009"/>
                    </a:lnTo>
                    <a:lnTo>
                      <a:pt x="61794" y="4863"/>
                    </a:lnTo>
                    <a:lnTo>
                      <a:pt x="57789" y="4005"/>
                    </a:lnTo>
                    <a:lnTo>
                      <a:pt x="52783" y="4720"/>
                    </a:lnTo>
                    <a:lnTo>
                      <a:pt x="47919" y="4291"/>
                    </a:lnTo>
                    <a:lnTo>
                      <a:pt x="46203" y="4863"/>
                    </a:lnTo>
                    <a:lnTo>
                      <a:pt x="42627" y="7152"/>
                    </a:lnTo>
                    <a:lnTo>
                      <a:pt x="40910" y="8440"/>
                    </a:lnTo>
                    <a:lnTo>
                      <a:pt x="40910" y="9441"/>
                    </a:lnTo>
                    <a:lnTo>
                      <a:pt x="45344" y="10156"/>
                    </a:lnTo>
                    <a:lnTo>
                      <a:pt x="49922" y="10156"/>
                    </a:lnTo>
                    <a:lnTo>
                      <a:pt x="53927" y="9441"/>
                    </a:lnTo>
                    <a:lnTo>
                      <a:pt x="54356" y="10728"/>
                    </a:lnTo>
                    <a:lnTo>
                      <a:pt x="55214" y="11300"/>
                    </a:lnTo>
                    <a:lnTo>
                      <a:pt x="58647" y="12016"/>
                    </a:lnTo>
                    <a:lnTo>
                      <a:pt x="60078" y="13017"/>
                    </a:lnTo>
                    <a:lnTo>
                      <a:pt x="59362" y="13446"/>
                    </a:lnTo>
                    <a:lnTo>
                      <a:pt x="51924" y="13446"/>
                    </a:lnTo>
                    <a:lnTo>
                      <a:pt x="48634" y="13875"/>
                    </a:lnTo>
                    <a:lnTo>
                      <a:pt x="46632" y="14733"/>
                    </a:lnTo>
                    <a:lnTo>
                      <a:pt x="46060" y="15735"/>
                    </a:lnTo>
                    <a:lnTo>
                      <a:pt x="48491" y="17737"/>
                    </a:lnTo>
                    <a:lnTo>
                      <a:pt x="50351" y="18738"/>
                    </a:lnTo>
                    <a:lnTo>
                      <a:pt x="61222" y="22887"/>
                    </a:lnTo>
                    <a:lnTo>
                      <a:pt x="61651" y="23602"/>
                    </a:lnTo>
                    <a:lnTo>
                      <a:pt x="61937" y="26463"/>
                    </a:lnTo>
                    <a:lnTo>
                      <a:pt x="61794" y="30039"/>
                    </a:lnTo>
                    <a:lnTo>
                      <a:pt x="61365" y="31040"/>
                    </a:lnTo>
                    <a:lnTo>
                      <a:pt x="58075" y="31183"/>
                    </a:lnTo>
                    <a:lnTo>
                      <a:pt x="56072" y="33043"/>
                    </a:lnTo>
                    <a:lnTo>
                      <a:pt x="55930" y="32614"/>
                    </a:lnTo>
                    <a:lnTo>
                      <a:pt x="56502" y="29181"/>
                    </a:lnTo>
                    <a:lnTo>
                      <a:pt x="56359" y="27607"/>
                    </a:lnTo>
                    <a:lnTo>
                      <a:pt x="55930" y="26463"/>
                    </a:lnTo>
                    <a:lnTo>
                      <a:pt x="54785" y="25175"/>
                    </a:lnTo>
                    <a:lnTo>
                      <a:pt x="52926" y="24460"/>
                    </a:lnTo>
                    <a:lnTo>
                      <a:pt x="50065" y="27321"/>
                    </a:lnTo>
                    <a:lnTo>
                      <a:pt x="48920" y="27464"/>
                    </a:lnTo>
                    <a:lnTo>
                      <a:pt x="46775" y="26749"/>
                    </a:lnTo>
                    <a:lnTo>
                      <a:pt x="43914" y="27321"/>
                    </a:lnTo>
                    <a:lnTo>
                      <a:pt x="43628" y="26606"/>
                    </a:lnTo>
                    <a:lnTo>
                      <a:pt x="44057" y="24746"/>
                    </a:lnTo>
                    <a:lnTo>
                      <a:pt x="43628" y="23173"/>
                    </a:lnTo>
                    <a:lnTo>
                      <a:pt x="42627" y="22172"/>
                    </a:lnTo>
                    <a:lnTo>
                      <a:pt x="35475" y="18023"/>
                    </a:lnTo>
                    <a:lnTo>
                      <a:pt x="33186" y="17308"/>
                    </a:lnTo>
                    <a:lnTo>
                      <a:pt x="30897" y="17308"/>
                    </a:lnTo>
                    <a:lnTo>
                      <a:pt x="28608" y="18166"/>
                    </a:lnTo>
                    <a:lnTo>
                      <a:pt x="28465" y="19168"/>
                    </a:lnTo>
                    <a:lnTo>
                      <a:pt x="27893" y="20312"/>
                    </a:lnTo>
                    <a:lnTo>
                      <a:pt x="26463" y="21027"/>
                    </a:lnTo>
                    <a:lnTo>
                      <a:pt x="26606" y="21742"/>
                    </a:lnTo>
                    <a:lnTo>
                      <a:pt x="29896" y="23745"/>
                    </a:lnTo>
                    <a:lnTo>
                      <a:pt x="31326" y="25175"/>
                    </a:lnTo>
                    <a:lnTo>
                      <a:pt x="29753" y="25175"/>
                    </a:lnTo>
                    <a:lnTo>
                      <a:pt x="22315" y="22887"/>
                    </a:lnTo>
                    <a:lnTo>
                      <a:pt x="21599" y="23316"/>
                    </a:lnTo>
                    <a:lnTo>
                      <a:pt x="21313" y="24317"/>
                    </a:lnTo>
                    <a:lnTo>
                      <a:pt x="21027" y="25605"/>
                    </a:lnTo>
                    <a:lnTo>
                      <a:pt x="21313" y="26606"/>
                    </a:lnTo>
                    <a:lnTo>
                      <a:pt x="24317" y="28751"/>
                    </a:lnTo>
                    <a:lnTo>
                      <a:pt x="28608" y="32471"/>
                    </a:lnTo>
                    <a:lnTo>
                      <a:pt x="22171" y="32184"/>
                    </a:lnTo>
                    <a:lnTo>
                      <a:pt x="20026" y="33043"/>
                    </a:lnTo>
                    <a:lnTo>
                      <a:pt x="19311" y="33901"/>
                    </a:lnTo>
                    <a:lnTo>
                      <a:pt x="21170" y="36047"/>
                    </a:lnTo>
                    <a:lnTo>
                      <a:pt x="23173" y="37334"/>
                    </a:lnTo>
                    <a:lnTo>
                      <a:pt x="27321" y="38192"/>
                    </a:lnTo>
                    <a:lnTo>
                      <a:pt x="34902" y="38335"/>
                    </a:lnTo>
                    <a:lnTo>
                      <a:pt x="35904" y="38907"/>
                    </a:lnTo>
                    <a:lnTo>
                      <a:pt x="32614" y="40052"/>
                    </a:lnTo>
                    <a:lnTo>
                      <a:pt x="30325" y="41625"/>
                    </a:lnTo>
                    <a:lnTo>
                      <a:pt x="25891" y="42340"/>
                    </a:lnTo>
                    <a:lnTo>
                      <a:pt x="17022" y="38192"/>
                    </a:lnTo>
                    <a:lnTo>
                      <a:pt x="13303" y="37334"/>
                    </a:lnTo>
                    <a:lnTo>
                      <a:pt x="11586" y="37620"/>
                    </a:lnTo>
                    <a:lnTo>
                      <a:pt x="10871" y="38478"/>
                    </a:lnTo>
                    <a:lnTo>
                      <a:pt x="12301" y="40910"/>
                    </a:lnTo>
                    <a:lnTo>
                      <a:pt x="13732" y="41911"/>
                    </a:lnTo>
                    <a:lnTo>
                      <a:pt x="14161" y="44057"/>
                    </a:lnTo>
                    <a:lnTo>
                      <a:pt x="14018" y="45487"/>
                    </a:lnTo>
                    <a:lnTo>
                      <a:pt x="18595" y="49493"/>
                    </a:lnTo>
                    <a:lnTo>
                      <a:pt x="15019" y="48634"/>
                    </a:lnTo>
                    <a:lnTo>
                      <a:pt x="9584" y="45917"/>
                    </a:lnTo>
                    <a:lnTo>
                      <a:pt x="6866" y="45630"/>
                    </a:lnTo>
                    <a:lnTo>
                      <a:pt x="4005" y="46346"/>
                    </a:lnTo>
                    <a:lnTo>
                      <a:pt x="0" y="50065"/>
                    </a:lnTo>
                    <a:lnTo>
                      <a:pt x="572" y="51352"/>
                    </a:lnTo>
                    <a:lnTo>
                      <a:pt x="7581" y="51924"/>
                    </a:lnTo>
                    <a:lnTo>
                      <a:pt x="13732" y="54070"/>
                    </a:lnTo>
                    <a:lnTo>
                      <a:pt x="17308" y="55930"/>
                    </a:lnTo>
                    <a:lnTo>
                      <a:pt x="20455" y="55214"/>
                    </a:lnTo>
                    <a:lnTo>
                      <a:pt x="26320" y="52926"/>
                    </a:lnTo>
                    <a:lnTo>
                      <a:pt x="40767" y="49636"/>
                    </a:lnTo>
                    <a:lnTo>
                      <a:pt x="47490" y="47347"/>
                    </a:lnTo>
                    <a:lnTo>
                      <a:pt x="50208" y="48920"/>
                    </a:lnTo>
                    <a:lnTo>
                      <a:pt x="55214" y="47919"/>
                    </a:lnTo>
                    <a:lnTo>
                      <a:pt x="62938" y="49636"/>
                    </a:lnTo>
                    <a:lnTo>
                      <a:pt x="65370" y="52210"/>
                    </a:lnTo>
                    <a:lnTo>
                      <a:pt x="74525" y="51638"/>
                    </a:lnTo>
                    <a:lnTo>
                      <a:pt x="79388" y="53927"/>
                    </a:lnTo>
                    <a:lnTo>
                      <a:pt x="79245" y="55214"/>
                    </a:lnTo>
                    <a:lnTo>
                      <a:pt x="77529" y="56359"/>
                    </a:lnTo>
                    <a:lnTo>
                      <a:pt x="70234" y="59076"/>
                    </a:lnTo>
                    <a:lnTo>
                      <a:pt x="65227" y="61651"/>
                    </a:lnTo>
                    <a:lnTo>
                      <a:pt x="60364" y="64798"/>
                    </a:lnTo>
                    <a:lnTo>
                      <a:pt x="59362" y="66372"/>
                    </a:lnTo>
                    <a:lnTo>
                      <a:pt x="62653" y="68231"/>
                    </a:lnTo>
                    <a:lnTo>
                      <a:pt x="71664" y="69805"/>
                    </a:lnTo>
                    <a:lnTo>
                      <a:pt x="73523" y="69805"/>
                    </a:lnTo>
                    <a:lnTo>
                      <a:pt x="81391" y="66801"/>
                    </a:lnTo>
                    <a:lnTo>
                      <a:pt x="81820" y="67516"/>
                    </a:lnTo>
                    <a:lnTo>
                      <a:pt x="80676" y="70806"/>
                    </a:lnTo>
                    <a:lnTo>
                      <a:pt x="79817" y="72093"/>
                    </a:lnTo>
                    <a:lnTo>
                      <a:pt x="77958" y="73667"/>
                    </a:lnTo>
                    <a:lnTo>
                      <a:pt x="65370" y="73810"/>
                    </a:lnTo>
                    <a:lnTo>
                      <a:pt x="59791" y="74096"/>
                    </a:lnTo>
                    <a:lnTo>
                      <a:pt x="56645" y="74668"/>
                    </a:lnTo>
                    <a:lnTo>
                      <a:pt x="54070" y="74668"/>
                    </a:lnTo>
                    <a:lnTo>
                      <a:pt x="50923" y="73667"/>
                    </a:lnTo>
                    <a:lnTo>
                      <a:pt x="49922" y="74382"/>
                    </a:lnTo>
                    <a:lnTo>
                      <a:pt x="49779" y="74954"/>
                    </a:lnTo>
                    <a:lnTo>
                      <a:pt x="47490" y="75812"/>
                    </a:lnTo>
                    <a:lnTo>
                      <a:pt x="41196" y="77672"/>
                    </a:lnTo>
                    <a:lnTo>
                      <a:pt x="40338" y="76528"/>
                    </a:lnTo>
                    <a:lnTo>
                      <a:pt x="38478" y="75955"/>
                    </a:lnTo>
                    <a:lnTo>
                      <a:pt x="37334" y="76385"/>
                    </a:lnTo>
                    <a:lnTo>
                      <a:pt x="35045" y="78101"/>
                    </a:lnTo>
                    <a:lnTo>
                      <a:pt x="33901" y="78387"/>
                    </a:lnTo>
                    <a:lnTo>
                      <a:pt x="29896" y="78673"/>
                    </a:lnTo>
                    <a:lnTo>
                      <a:pt x="23602" y="80247"/>
                    </a:lnTo>
                    <a:lnTo>
                      <a:pt x="18453" y="79674"/>
                    </a:lnTo>
                    <a:lnTo>
                      <a:pt x="16593" y="80104"/>
                    </a:lnTo>
                    <a:lnTo>
                      <a:pt x="14161" y="81105"/>
                    </a:lnTo>
                    <a:lnTo>
                      <a:pt x="13589" y="82678"/>
                    </a:lnTo>
                    <a:lnTo>
                      <a:pt x="14877" y="84967"/>
                    </a:lnTo>
                    <a:lnTo>
                      <a:pt x="16307" y="86827"/>
                    </a:lnTo>
                    <a:lnTo>
                      <a:pt x="18023" y="88257"/>
                    </a:lnTo>
                    <a:lnTo>
                      <a:pt x="19740" y="88829"/>
                    </a:lnTo>
                    <a:lnTo>
                      <a:pt x="23745" y="87971"/>
                    </a:lnTo>
                    <a:lnTo>
                      <a:pt x="30182" y="85396"/>
                    </a:lnTo>
                    <a:lnTo>
                      <a:pt x="34044" y="84681"/>
                    </a:lnTo>
                    <a:lnTo>
                      <a:pt x="52926" y="86397"/>
                    </a:lnTo>
                    <a:lnTo>
                      <a:pt x="60650" y="86111"/>
                    </a:lnTo>
                    <a:lnTo>
                      <a:pt x="65370" y="89115"/>
                    </a:lnTo>
                    <a:lnTo>
                      <a:pt x="67230" y="89401"/>
                    </a:lnTo>
                    <a:lnTo>
                      <a:pt x="67659" y="89974"/>
                    </a:lnTo>
                    <a:lnTo>
                      <a:pt x="65084" y="93263"/>
                    </a:lnTo>
                    <a:lnTo>
                      <a:pt x="64941" y="94408"/>
                    </a:lnTo>
                    <a:lnTo>
                      <a:pt x="66085" y="96267"/>
                    </a:lnTo>
                    <a:lnTo>
                      <a:pt x="67087" y="96983"/>
                    </a:lnTo>
                    <a:lnTo>
                      <a:pt x="69805" y="98556"/>
                    </a:lnTo>
                    <a:lnTo>
                      <a:pt x="71521" y="98842"/>
                    </a:lnTo>
                    <a:lnTo>
                      <a:pt x="76957" y="97412"/>
                    </a:lnTo>
                    <a:lnTo>
                      <a:pt x="84538" y="93263"/>
                    </a:lnTo>
                    <a:lnTo>
                      <a:pt x="86111" y="93693"/>
                    </a:lnTo>
                    <a:lnTo>
                      <a:pt x="87113" y="94265"/>
                    </a:lnTo>
                    <a:lnTo>
                      <a:pt x="86254" y="95123"/>
                    </a:lnTo>
                    <a:lnTo>
                      <a:pt x="83680" y="95695"/>
                    </a:lnTo>
                    <a:lnTo>
                      <a:pt x="76241" y="99700"/>
                    </a:lnTo>
                    <a:lnTo>
                      <a:pt x="74525" y="102847"/>
                    </a:lnTo>
                    <a:lnTo>
                      <a:pt x="74668" y="104707"/>
                    </a:lnTo>
                    <a:lnTo>
                      <a:pt x="75526" y="105565"/>
                    </a:lnTo>
                    <a:lnTo>
                      <a:pt x="77672" y="105708"/>
                    </a:lnTo>
                    <a:lnTo>
                      <a:pt x="74525" y="107711"/>
                    </a:lnTo>
                    <a:lnTo>
                      <a:pt x="73237" y="108855"/>
                    </a:lnTo>
                    <a:lnTo>
                      <a:pt x="73094" y="109427"/>
                    </a:lnTo>
                    <a:lnTo>
                      <a:pt x="76241" y="109427"/>
                    </a:lnTo>
                    <a:lnTo>
                      <a:pt x="85396" y="105422"/>
                    </a:lnTo>
                    <a:lnTo>
                      <a:pt x="88114" y="105422"/>
                    </a:lnTo>
                    <a:lnTo>
                      <a:pt x="90975" y="106280"/>
                    </a:lnTo>
                    <a:lnTo>
                      <a:pt x="86540" y="106996"/>
                    </a:lnTo>
                    <a:lnTo>
                      <a:pt x="84681" y="107854"/>
                    </a:lnTo>
                    <a:lnTo>
                      <a:pt x="83107" y="109141"/>
                    </a:lnTo>
                    <a:lnTo>
                      <a:pt x="81677" y="110858"/>
                    </a:lnTo>
                    <a:lnTo>
                      <a:pt x="79817" y="114720"/>
                    </a:lnTo>
                    <a:lnTo>
                      <a:pt x="78816" y="116007"/>
                    </a:lnTo>
                    <a:lnTo>
                      <a:pt x="76670" y="117294"/>
                    </a:lnTo>
                    <a:lnTo>
                      <a:pt x="74668" y="119726"/>
                    </a:lnTo>
                    <a:lnTo>
                      <a:pt x="72952" y="121300"/>
                    </a:lnTo>
                    <a:lnTo>
                      <a:pt x="69089" y="122730"/>
                    </a:lnTo>
                    <a:lnTo>
                      <a:pt x="59362" y="125162"/>
                    </a:lnTo>
                    <a:lnTo>
                      <a:pt x="57789" y="124161"/>
                    </a:lnTo>
                    <a:lnTo>
                      <a:pt x="56502" y="122301"/>
                    </a:lnTo>
                    <a:lnTo>
                      <a:pt x="55071" y="121014"/>
                    </a:lnTo>
                    <a:lnTo>
                      <a:pt x="53498" y="120728"/>
                    </a:lnTo>
                    <a:lnTo>
                      <a:pt x="52496" y="122301"/>
                    </a:lnTo>
                    <a:lnTo>
                      <a:pt x="52210" y="123731"/>
                    </a:lnTo>
                    <a:lnTo>
                      <a:pt x="52639" y="126592"/>
                    </a:lnTo>
                    <a:lnTo>
                      <a:pt x="53784" y="131027"/>
                    </a:lnTo>
                    <a:lnTo>
                      <a:pt x="55071" y="133029"/>
                    </a:lnTo>
                    <a:lnTo>
                      <a:pt x="56359" y="132600"/>
                    </a:lnTo>
                    <a:lnTo>
                      <a:pt x="63511" y="132171"/>
                    </a:lnTo>
                    <a:lnTo>
                      <a:pt x="91404" y="131456"/>
                    </a:lnTo>
                    <a:lnTo>
                      <a:pt x="93263" y="130884"/>
                    </a:lnTo>
                    <a:lnTo>
                      <a:pt x="97412" y="127737"/>
                    </a:lnTo>
                    <a:lnTo>
                      <a:pt x="100273" y="127307"/>
                    </a:lnTo>
                    <a:lnTo>
                      <a:pt x="101703" y="127594"/>
                    </a:lnTo>
                    <a:lnTo>
                      <a:pt x="101989" y="127880"/>
                    </a:lnTo>
                    <a:lnTo>
                      <a:pt x="100129" y="129167"/>
                    </a:lnTo>
                    <a:lnTo>
                      <a:pt x="100845" y="130025"/>
                    </a:lnTo>
                    <a:lnTo>
                      <a:pt x="104707" y="132457"/>
                    </a:lnTo>
                    <a:lnTo>
                      <a:pt x="108569" y="134173"/>
                    </a:lnTo>
                    <a:lnTo>
                      <a:pt x="113003" y="134603"/>
                    </a:lnTo>
                    <a:lnTo>
                      <a:pt x="113146" y="136033"/>
                    </a:lnTo>
                    <a:lnTo>
                      <a:pt x="115435" y="137320"/>
                    </a:lnTo>
                    <a:lnTo>
                      <a:pt x="117152" y="137463"/>
                    </a:lnTo>
                    <a:lnTo>
                      <a:pt x="121157" y="134746"/>
                    </a:lnTo>
                    <a:lnTo>
                      <a:pt x="122587" y="134030"/>
                    </a:lnTo>
                    <a:lnTo>
                      <a:pt x="124160" y="136033"/>
                    </a:lnTo>
                    <a:lnTo>
                      <a:pt x="123875" y="136319"/>
                    </a:lnTo>
                    <a:lnTo>
                      <a:pt x="121872" y="136319"/>
                    </a:lnTo>
                    <a:lnTo>
                      <a:pt x="120871" y="136748"/>
                    </a:lnTo>
                    <a:lnTo>
                      <a:pt x="120298" y="137607"/>
                    </a:lnTo>
                    <a:lnTo>
                      <a:pt x="120012" y="138751"/>
                    </a:lnTo>
                    <a:lnTo>
                      <a:pt x="120155" y="139752"/>
                    </a:lnTo>
                    <a:lnTo>
                      <a:pt x="123016" y="142184"/>
                    </a:lnTo>
                    <a:lnTo>
                      <a:pt x="129167" y="146046"/>
                    </a:lnTo>
                    <a:lnTo>
                      <a:pt x="136605" y="146189"/>
                    </a:lnTo>
                    <a:lnTo>
                      <a:pt x="141755" y="146904"/>
                    </a:lnTo>
                    <a:lnTo>
                      <a:pt x="150623" y="149765"/>
                    </a:lnTo>
                    <a:lnTo>
                      <a:pt x="157775" y="151482"/>
                    </a:lnTo>
                    <a:lnTo>
                      <a:pt x="175799" y="153198"/>
                    </a:lnTo>
                    <a:lnTo>
                      <a:pt x="186384" y="150909"/>
                    </a:lnTo>
                    <a:lnTo>
                      <a:pt x="188816" y="150051"/>
                    </a:lnTo>
                    <a:lnTo>
                      <a:pt x="187385" y="148049"/>
                    </a:lnTo>
                    <a:lnTo>
                      <a:pt x="187528" y="147476"/>
                    </a:lnTo>
                    <a:lnTo>
                      <a:pt x="187814" y="147333"/>
                    </a:lnTo>
                    <a:lnTo>
                      <a:pt x="188816" y="147190"/>
                    </a:lnTo>
                    <a:lnTo>
                      <a:pt x="191104" y="148907"/>
                    </a:lnTo>
                    <a:lnTo>
                      <a:pt x="193107" y="148907"/>
                    </a:lnTo>
                    <a:lnTo>
                      <a:pt x="197112" y="147047"/>
                    </a:lnTo>
                    <a:lnTo>
                      <a:pt x="199114" y="144330"/>
                    </a:lnTo>
                    <a:lnTo>
                      <a:pt x="198972" y="143614"/>
                    </a:lnTo>
                    <a:lnTo>
                      <a:pt x="197970" y="143042"/>
                    </a:lnTo>
                    <a:lnTo>
                      <a:pt x="198113" y="142184"/>
                    </a:lnTo>
                    <a:lnTo>
                      <a:pt x="200402" y="140038"/>
                    </a:lnTo>
                    <a:lnTo>
                      <a:pt x="200974" y="138465"/>
                    </a:lnTo>
                    <a:lnTo>
                      <a:pt x="206553" y="136891"/>
                    </a:lnTo>
                    <a:lnTo>
                      <a:pt x="222859" y="133887"/>
                    </a:lnTo>
                    <a:lnTo>
                      <a:pt x="227723" y="132314"/>
                    </a:lnTo>
                    <a:lnTo>
                      <a:pt x="233588" y="131885"/>
                    </a:lnTo>
                    <a:lnTo>
                      <a:pt x="236592" y="131170"/>
                    </a:lnTo>
                    <a:lnTo>
                      <a:pt x="241741" y="128738"/>
                    </a:lnTo>
                    <a:lnTo>
                      <a:pt x="248750" y="122873"/>
                    </a:lnTo>
                    <a:lnTo>
                      <a:pt x="254043" y="119297"/>
                    </a:lnTo>
                    <a:lnTo>
                      <a:pt x="260909" y="116150"/>
                    </a:lnTo>
                    <a:lnTo>
                      <a:pt x="271065" y="112145"/>
                    </a:lnTo>
                    <a:lnTo>
                      <a:pt x="278360" y="110285"/>
                    </a:lnTo>
                    <a:lnTo>
                      <a:pt x="285369" y="110429"/>
                    </a:lnTo>
                    <a:lnTo>
                      <a:pt x="288230" y="109284"/>
                    </a:lnTo>
                    <a:lnTo>
                      <a:pt x="292378" y="106280"/>
                    </a:lnTo>
                    <a:lnTo>
                      <a:pt x="297241" y="104564"/>
                    </a:lnTo>
                    <a:lnTo>
                      <a:pt x="299673" y="103133"/>
                    </a:lnTo>
                    <a:lnTo>
                      <a:pt x="301962" y="100702"/>
                    </a:lnTo>
                    <a:lnTo>
                      <a:pt x="303249" y="98556"/>
                    </a:lnTo>
                    <a:lnTo>
                      <a:pt x="303679" y="96410"/>
                    </a:lnTo>
                    <a:lnTo>
                      <a:pt x="302677" y="95552"/>
                    </a:lnTo>
                    <a:lnTo>
                      <a:pt x="302248" y="93836"/>
                    </a:lnTo>
                    <a:lnTo>
                      <a:pt x="304966" y="91833"/>
                    </a:lnTo>
                    <a:lnTo>
                      <a:pt x="304680" y="88543"/>
                    </a:lnTo>
                    <a:lnTo>
                      <a:pt x="307255" y="89544"/>
                    </a:lnTo>
                    <a:lnTo>
                      <a:pt x="312118" y="89974"/>
                    </a:lnTo>
                    <a:lnTo>
                      <a:pt x="314979" y="88686"/>
                    </a:lnTo>
                    <a:lnTo>
                      <a:pt x="317696" y="86541"/>
                    </a:lnTo>
                    <a:lnTo>
                      <a:pt x="320700" y="82821"/>
                    </a:lnTo>
                    <a:lnTo>
                      <a:pt x="321416" y="80247"/>
                    </a:lnTo>
                    <a:lnTo>
                      <a:pt x="321416" y="78101"/>
                    </a:lnTo>
                    <a:lnTo>
                      <a:pt x="320700" y="76385"/>
                    </a:lnTo>
                    <a:lnTo>
                      <a:pt x="322989" y="75383"/>
                    </a:lnTo>
                    <a:lnTo>
                      <a:pt x="326708" y="75240"/>
                    </a:lnTo>
                    <a:lnTo>
                      <a:pt x="328282" y="74239"/>
                    </a:lnTo>
                    <a:lnTo>
                      <a:pt x="329283" y="72665"/>
                    </a:lnTo>
                    <a:lnTo>
                      <a:pt x="329712" y="7123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04" name="Freeform: Shape 503">
                <a:extLst>
                  <a:ext uri="{FF2B5EF4-FFF2-40B4-BE49-F238E27FC236}">
                    <a16:creationId xmlns:a16="http://schemas.microsoft.com/office/drawing/2014/main" id="{D8615D92-E21D-73FF-C652-5BE3CF3A6BC6}"/>
                  </a:ext>
                  <a:ext uri="{C183D7F6-B498-43B3-948B-1728B52AA6E4}">
                    <adec:decorative xmlns:adec="http://schemas.microsoft.com/office/drawing/2017/decorative" val="1"/>
                  </a:ext>
                </a:extLst>
              </p:cNvPr>
              <p:cNvSpPr/>
              <p:nvPr/>
            </p:nvSpPr>
            <p:spPr>
              <a:xfrm>
                <a:off x="7325261" y="3290566"/>
                <a:ext cx="581466" cy="491206"/>
              </a:xfrm>
              <a:custGeom>
                <a:avLst/>
                <a:gdLst>
                  <a:gd name="connsiteX0" fmla="*/ 363184 w 581466"/>
                  <a:gd name="connsiteY0" fmla="*/ 431844 h 491206"/>
                  <a:gd name="connsiteX1" fmla="*/ 358177 w 581466"/>
                  <a:gd name="connsiteY1" fmla="*/ 434276 h 491206"/>
                  <a:gd name="connsiteX2" fmla="*/ 353600 w 581466"/>
                  <a:gd name="connsiteY2" fmla="*/ 432989 h 491206"/>
                  <a:gd name="connsiteX3" fmla="*/ 353314 w 581466"/>
                  <a:gd name="connsiteY3" fmla="*/ 433561 h 491206"/>
                  <a:gd name="connsiteX4" fmla="*/ 354458 w 581466"/>
                  <a:gd name="connsiteY4" fmla="*/ 435992 h 491206"/>
                  <a:gd name="connsiteX5" fmla="*/ 353743 w 581466"/>
                  <a:gd name="connsiteY5" fmla="*/ 437423 h 491206"/>
                  <a:gd name="connsiteX6" fmla="*/ 346734 w 581466"/>
                  <a:gd name="connsiteY6" fmla="*/ 440713 h 491206"/>
                  <a:gd name="connsiteX7" fmla="*/ 341156 w 581466"/>
                  <a:gd name="connsiteY7" fmla="*/ 442715 h 491206"/>
                  <a:gd name="connsiteX8" fmla="*/ 339582 w 581466"/>
                  <a:gd name="connsiteY8" fmla="*/ 442429 h 491206"/>
                  <a:gd name="connsiteX9" fmla="*/ 339582 w 581466"/>
                  <a:gd name="connsiteY9" fmla="*/ 443001 h 491206"/>
                  <a:gd name="connsiteX10" fmla="*/ 340011 w 581466"/>
                  <a:gd name="connsiteY10" fmla="*/ 444432 h 491206"/>
                  <a:gd name="connsiteX11" fmla="*/ 340869 w 581466"/>
                  <a:gd name="connsiteY11" fmla="*/ 444718 h 491206"/>
                  <a:gd name="connsiteX12" fmla="*/ 343444 w 581466"/>
                  <a:gd name="connsiteY12" fmla="*/ 444861 h 491206"/>
                  <a:gd name="connsiteX13" fmla="*/ 347020 w 581466"/>
                  <a:gd name="connsiteY13" fmla="*/ 443717 h 491206"/>
                  <a:gd name="connsiteX14" fmla="*/ 351025 w 581466"/>
                  <a:gd name="connsiteY14" fmla="*/ 441571 h 491206"/>
                  <a:gd name="connsiteX15" fmla="*/ 353171 w 581466"/>
                  <a:gd name="connsiteY15" fmla="*/ 441285 h 491206"/>
                  <a:gd name="connsiteX16" fmla="*/ 356175 w 581466"/>
                  <a:gd name="connsiteY16" fmla="*/ 439997 h 491206"/>
                  <a:gd name="connsiteX17" fmla="*/ 357605 w 581466"/>
                  <a:gd name="connsiteY17" fmla="*/ 439997 h 491206"/>
                  <a:gd name="connsiteX18" fmla="*/ 359465 w 581466"/>
                  <a:gd name="connsiteY18" fmla="*/ 440999 h 491206"/>
                  <a:gd name="connsiteX19" fmla="*/ 363756 w 581466"/>
                  <a:gd name="connsiteY19" fmla="*/ 437709 h 491206"/>
                  <a:gd name="connsiteX20" fmla="*/ 366617 w 581466"/>
                  <a:gd name="connsiteY20" fmla="*/ 433847 h 491206"/>
                  <a:gd name="connsiteX21" fmla="*/ 369335 w 581466"/>
                  <a:gd name="connsiteY21" fmla="*/ 432845 h 491206"/>
                  <a:gd name="connsiteX22" fmla="*/ 367332 w 581466"/>
                  <a:gd name="connsiteY22" fmla="*/ 431129 h 491206"/>
                  <a:gd name="connsiteX23" fmla="*/ 363184 w 581466"/>
                  <a:gd name="connsiteY23" fmla="*/ 431844 h 491206"/>
                  <a:gd name="connsiteX24" fmla="*/ 579606 w 581466"/>
                  <a:gd name="connsiteY24" fmla="*/ 428840 h 491206"/>
                  <a:gd name="connsiteX25" fmla="*/ 581466 w 581466"/>
                  <a:gd name="connsiteY25" fmla="*/ 427267 h 491206"/>
                  <a:gd name="connsiteX26" fmla="*/ 581323 w 581466"/>
                  <a:gd name="connsiteY26" fmla="*/ 426408 h 491206"/>
                  <a:gd name="connsiteX27" fmla="*/ 579892 w 581466"/>
                  <a:gd name="connsiteY27" fmla="*/ 424549 h 491206"/>
                  <a:gd name="connsiteX28" fmla="*/ 578033 w 581466"/>
                  <a:gd name="connsiteY28" fmla="*/ 423405 h 491206"/>
                  <a:gd name="connsiteX29" fmla="*/ 577175 w 581466"/>
                  <a:gd name="connsiteY29" fmla="*/ 423119 h 491206"/>
                  <a:gd name="connsiteX30" fmla="*/ 569594 w 581466"/>
                  <a:gd name="connsiteY30" fmla="*/ 424263 h 491206"/>
                  <a:gd name="connsiteX31" fmla="*/ 566447 w 581466"/>
                  <a:gd name="connsiteY31" fmla="*/ 423977 h 491206"/>
                  <a:gd name="connsiteX32" fmla="*/ 565016 w 581466"/>
                  <a:gd name="connsiteY32" fmla="*/ 423262 h 491206"/>
                  <a:gd name="connsiteX33" fmla="*/ 564730 w 581466"/>
                  <a:gd name="connsiteY33" fmla="*/ 422832 h 491206"/>
                  <a:gd name="connsiteX34" fmla="*/ 565016 w 581466"/>
                  <a:gd name="connsiteY34" fmla="*/ 421688 h 491206"/>
                  <a:gd name="connsiteX35" fmla="*/ 565016 w 581466"/>
                  <a:gd name="connsiteY35" fmla="*/ 419829 h 491206"/>
                  <a:gd name="connsiteX36" fmla="*/ 566160 w 581466"/>
                  <a:gd name="connsiteY36" fmla="*/ 416968 h 491206"/>
                  <a:gd name="connsiteX37" fmla="*/ 566447 w 581466"/>
                  <a:gd name="connsiteY37" fmla="*/ 415251 h 491206"/>
                  <a:gd name="connsiteX38" fmla="*/ 565588 w 581466"/>
                  <a:gd name="connsiteY38" fmla="*/ 405381 h 491206"/>
                  <a:gd name="connsiteX39" fmla="*/ 564301 w 581466"/>
                  <a:gd name="connsiteY39" fmla="*/ 398801 h 491206"/>
                  <a:gd name="connsiteX40" fmla="*/ 565016 w 581466"/>
                  <a:gd name="connsiteY40" fmla="*/ 392364 h 491206"/>
                  <a:gd name="connsiteX41" fmla="*/ 564873 w 581466"/>
                  <a:gd name="connsiteY41" fmla="*/ 391077 h 491206"/>
                  <a:gd name="connsiteX42" fmla="*/ 564587 w 581466"/>
                  <a:gd name="connsiteY42" fmla="*/ 390791 h 491206"/>
                  <a:gd name="connsiteX43" fmla="*/ 563586 w 581466"/>
                  <a:gd name="connsiteY43" fmla="*/ 390791 h 491206"/>
                  <a:gd name="connsiteX44" fmla="*/ 559008 w 581466"/>
                  <a:gd name="connsiteY44" fmla="*/ 391363 h 491206"/>
                  <a:gd name="connsiteX45" fmla="*/ 555003 w 581466"/>
                  <a:gd name="connsiteY45" fmla="*/ 387215 h 491206"/>
                  <a:gd name="connsiteX46" fmla="*/ 552572 w 581466"/>
                  <a:gd name="connsiteY46" fmla="*/ 385498 h 491206"/>
                  <a:gd name="connsiteX47" fmla="*/ 545849 w 581466"/>
                  <a:gd name="connsiteY47" fmla="*/ 383353 h 491206"/>
                  <a:gd name="connsiteX48" fmla="*/ 542845 w 581466"/>
                  <a:gd name="connsiteY48" fmla="*/ 382924 h 491206"/>
                  <a:gd name="connsiteX49" fmla="*/ 538553 w 581466"/>
                  <a:gd name="connsiteY49" fmla="*/ 381064 h 491206"/>
                  <a:gd name="connsiteX50" fmla="*/ 534548 w 581466"/>
                  <a:gd name="connsiteY50" fmla="*/ 377059 h 491206"/>
                  <a:gd name="connsiteX51" fmla="*/ 530543 w 581466"/>
                  <a:gd name="connsiteY51" fmla="*/ 373054 h 491206"/>
                  <a:gd name="connsiteX52" fmla="*/ 528969 w 581466"/>
                  <a:gd name="connsiteY52" fmla="*/ 370479 h 491206"/>
                  <a:gd name="connsiteX53" fmla="*/ 527110 w 581466"/>
                  <a:gd name="connsiteY53" fmla="*/ 366045 h 491206"/>
                  <a:gd name="connsiteX54" fmla="*/ 521961 w 581466"/>
                  <a:gd name="connsiteY54" fmla="*/ 357605 h 491206"/>
                  <a:gd name="connsiteX55" fmla="*/ 521961 w 581466"/>
                  <a:gd name="connsiteY55" fmla="*/ 355460 h 491206"/>
                  <a:gd name="connsiteX56" fmla="*/ 521388 w 581466"/>
                  <a:gd name="connsiteY56" fmla="*/ 354172 h 491206"/>
                  <a:gd name="connsiteX57" fmla="*/ 516382 w 581466"/>
                  <a:gd name="connsiteY57" fmla="*/ 348594 h 491206"/>
                  <a:gd name="connsiteX58" fmla="*/ 512806 w 581466"/>
                  <a:gd name="connsiteY58" fmla="*/ 344588 h 491206"/>
                  <a:gd name="connsiteX59" fmla="*/ 507084 w 581466"/>
                  <a:gd name="connsiteY59" fmla="*/ 338152 h 491206"/>
                  <a:gd name="connsiteX60" fmla="*/ 507799 w 581466"/>
                  <a:gd name="connsiteY60" fmla="*/ 337293 h 491206"/>
                  <a:gd name="connsiteX61" fmla="*/ 514952 w 581466"/>
                  <a:gd name="connsiteY61" fmla="*/ 329283 h 491206"/>
                  <a:gd name="connsiteX62" fmla="*/ 521817 w 581466"/>
                  <a:gd name="connsiteY62" fmla="*/ 321559 h 491206"/>
                  <a:gd name="connsiteX63" fmla="*/ 528684 w 581466"/>
                  <a:gd name="connsiteY63" fmla="*/ 313834 h 491206"/>
                  <a:gd name="connsiteX64" fmla="*/ 535407 w 581466"/>
                  <a:gd name="connsiteY64" fmla="*/ 306110 h 491206"/>
                  <a:gd name="connsiteX65" fmla="*/ 536265 w 581466"/>
                  <a:gd name="connsiteY65" fmla="*/ 303392 h 491206"/>
                  <a:gd name="connsiteX66" fmla="*/ 536408 w 581466"/>
                  <a:gd name="connsiteY66" fmla="*/ 298100 h 491206"/>
                  <a:gd name="connsiteX67" fmla="*/ 534691 w 581466"/>
                  <a:gd name="connsiteY67" fmla="*/ 291091 h 491206"/>
                  <a:gd name="connsiteX68" fmla="*/ 531830 w 581466"/>
                  <a:gd name="connsiteY68" fmla="*/ 287801 h 491206"/>
                  <a:gd name="connsiteX69" fmla="*/ 522390 w 581466"/>
                  <a:gd name="connsiteY69" fmla="*/ 286513 h 491206"/>
                  <a:gd name="connsiteX70" fmla="*/ 515238 w 581466"/>
                  <a:gd name="connsiteY70" fmla="*/ 285512 h 491206"/>
                  <a:gd name="connsiteX71" fmla="*/ 507513 w 581466"/>
                  <a:gd name="connsiteY71" fmla="*/ 284511 h 491206"/>
                  <a:gd name="connsiteX72" fmla="*/ 506512 w 581466"/>
                  <a:gd name="connsiteY72" fmla="*/ 284082 h 491206"/>
                  <a:gd name="connsiteX73" fmla="*/ 505654 w 581466"/>
                  <a:gd name="connsiteY73" fmla="*/ 278646 h 491206"/>
                  <a:gd name="connsiteX74" fmla="*/ 506083 w 581466"/>
                  <a:gd name="connsiteY74" fmla="*/ 276214 h 491206"/>
                  <a:gd name="connsiteX75" fmla="*/ 505511 w 581466"/>
                  <a:gd name="connsiteY75" fmla="*/ 271494 h 491206"/>
                  <a:gd name="connsiteX76" fmla="*/ 505654 w 581466"/>
                  <a:gd name="connsiteY76" fmla="*/ 267775 h 491206"/>
                  <a:gd name="connsiteX77" fmla="*/ 506798 w 581466"/>
                  <a:gd name="connsiteY77" fmla="*/ 261767 h 491206"/>
                  <a:gd name="connsiteX78" fmla="*/ 506798 w 581466"/>
                  <a:gd name="connsiteY78" fmla="*/ 259049 h 491206"/>
                  <a:gd name="connsiteX79" fmla="*/ 503222 w 581466"/>
                  <a:gd name="connsiteY79" fmla="*/ 247320 h 491206"/>
                  <a:gd name="connsiteX80" fmla="*/ 501219 w 581466"/>
                  <a:gd name="connsiteY80" fmla="*/ 240740 h 491206"/>
                  <a:gd name="connsiteX81" fmla="*/ 499217 w 581466"/>
                  <a:gd name="connsiteY81" fmla="*/ 234017 h 491206"/>
                  <a:gd name="connsiteX82" fmla="*/ 498788 w 581466"/>
                  <a:gd name="connsiteY82" fmla="*/ 231871 h 491206"/>
                  <a:gd name="connsiteX83" fmla="*/ 498788 w 581466"/>
                  <a:gd name="connsiteY83" fmla="*/ 229154 h 491206"/>
                  <a:gd name="connsiteX84" fmla="*/ 503508 w 581466"/>
                  <a:gd name="connsiteY84" fmla="*/ 222860 h 491206"/>
                  <a:gd name="connsiteX85" fmla="*/ 504938 w 581466"/>
                  <a:gd name="connsiteY85" fmla="*/ 221572 h 491206"/>
                  <a:gd name="connsiteX86" fmla="*/ 507799 w 581466"/>
                  <a:gd name="connsiteY86" fmla="*/ 218425 h 491206"/>
                  <a:gd name="connsiteX87" fmla="*/ 509516 w 581466"/>
                  <a:gd name="connsiteY87" fmla="*/ 216709 h 491206"/>
                  <a:gd name="connsiteX88" fmla="*/ 509230 w 581466"/>
                  <a:gd name="connsiteY88" fmla="*/ 215564 h 491206"/>
                  <a:gd name="connsiteX89" fmla="*/ 506226 w 581466"/>
                  <a:gd name="connsiteY89" fmla="*/ 214849 h 491206"/>
                  <a:gd name="connsiteX90" fmla="*/ 501649 w 581466"/>
                  <a:gd name="connsiteY90" fmla="*/ 214849 h 491206"/>
                  <a:gd name="connsiteX91" fmla="*/ 499217 w 581466"/>
                  <a:gd name="connsiteY91" fmla="*/ 213848 h 491206"/>
                  <a:gd name="connsiteX92" fmla="*/ 497357 w 581466"/>
                  <a:gd name="connsiteY92" fmla="*/ 212131 h 491206"/>
                  <a:gd name="connsiteX93" fmla="*/ 496642 w 581466"/>
                  <a:gd name="connsiteY93" fmla="*/ 209700 h 491206"/>
                  <a:gd name="connsiteX94" fmla="*/ 497930 w 581466"/>
                  <a:gd name="connsiteY94" fmla="*/ 205266 h 491206"/>
                  <a:gd name="connsiteX95" fmla="*/ 496642 w 581466"/>
                  <a:gd name="connsiteY95" fmla="*/ 196683 h 491206"/>
                  <a:gd name="connsiteX96" fmla="*/ 499217 w 581466"/>
                  <a:gd name="connsiteY96" fmla="*/ 192392 h 491206"/>
                  <a:gd name="connsiteX97" fmla="*/ 501362 w 581466"/>
                  <a:gd name="connsiteY97" fmla="*/ 189388 h 491206"/>
                  <a:gd name="connsiteX98" fmla="*/ 508801 w 581466"/>
                  <a:gd name="connsiteY98" fmla="*/ 188959 h 491206"/>
                  <a:gd name="connsiteX99" fmla="*/ 506226 w 581466"/>
                  <a:gd name="connsiteY99" fmla="*/ 185669 h 491206"/>
                  <a:gd name="connsiteX100" fmla="*/ 504938 w 581466"/>
                  <a:gd name="connsiteY100" fmla="*/ 183666 h 491206"/>
                  <a:gd name="connsiteX101" fmla="*/ 504080 w 581466"/>
                  <a:gd name="connsiteY101" fmla="*/ 183094 h 491206"/>
                  <a:gd name="connsiteX102" fmla="*/ 503794 w 581466"/>
                  <a:gd name="connsiteY102" fmla="*/ 182236 h 491206"/>
                  <a:gd name="connsiteX103" fmla="*/ 504223 w 581466"/>
                  <a:gd name="connsiteY103" fmla="*/ 181377 h 491206"/>
                  <a:gd name="connsiteX104" fmla="*/ 506083 w 581466"/>
                  <a:gd name="connsiteY104" fmla="*/ 181091 h 491206"/>
                  <a:gd name="connsiteX105" fmla="*/ 507370 w 581466"/>
                  <a:gd name="connsiteY105" fmla="*/ 179947 h 491206"/>
                  <a:gd name="connsiteX106" fmla="*/ 509516 w 581466"/>
                  <a:gd name="connsiteY106" fmla="*/ 178374 h 491206"/>
                  <a:gd name="connsiteX107" fmla="*/ 510660 w 581466"/>
                  <a:gd name="connsiteY107" fmla="*/ 177658 h 491206"/>
                  <a:gd name="connsiteX108" fmla="*/ 510803 w 581466"/>
                  <a:gd name="connsiteY108" fmla="*/ 175799 h 491206"/>
                  <a:gd name="connsiteX109" fmla="*/ 511805 w 581466"/>
                  <a:gd name="connsiteY109" fmla="*/ 174511 h 491206"/>
                  <a:gd name="connsiteX110" fmla="*/ 513235 w 581466"/>
                  <a:gd name="connsiteY110" fmla="*/ 172795 h 491206"/>
                  <a:gd name="connsiteX111" fmla="*/ 514379 w 581466"/>
                  <a:gd name="connsiteY111" fmla="*/ 170935 h 491206"/>
                  <a:gd name="connsiteX112" fmla="*/ 514093 w 581466"/>
                  <a:gd name="connsiteY112" fmla="*/ 168647 h 491206"/>
                  <a:gd name="connsiteX113" fmla="*/ 515238 w 581466"/>
                  <a:gd name="connsiteY113" fmla="*/ 165929 h 491206"/>
                  <a:gd name="connsiteX114" fmla="*/ 515667 w 581466"/>
                  <a:gd name="connsiteY114" fmla="*/ 164212 h 491206"/>
                  <a:gd name="connsiteX115" fmla="*/ 516525 w 581466"/>
                  <a:gd name="connsiteY115" fmla="*/ 162782 h 491206"/>
                  <a:gd name="connsiteX116" fmla="*/ 515810 w 581466"/>
                  <a:gd name="connsiteY116" fmla="*/ 160636 h 491206"/>
                  <a:gd name="connsiteX117" fmla="*/ 515238 w 581466"/>
                  <a:gd name="connsiteY117" fmla="*/ 158777 h 491206"/>
                  <a:gd name="connsiteX118" fmla="*/ 515094 w 581466"/>
                  <a:gd name="connsiteY118" fmla="*/ 156631 h 491206"/>
                  <a:gd name="connsiteX119" fmla="*/ 516239 w 581466"/>
                  <a:gd name="connsiteY119" fmla="*/ 156059 h 491206"/>
                  <a:gd name="connsiteX120" fmla="*/ 517669 w 581466"/>
                  <a:gd name="connsiteY120" fmla="*/ 155201 h 491206"/>
                  <a:gd name="connsiteX121" fmla="*/ 517955 w 581466"/>
                  <a:gd name="connsiteY121" fmla="*/ 153484 h 491206"/>
                  <a:gd name="connsiteX122" fmla="*/ 518814 w 581466"/>
                  <a:gd name="connsiteY122" fmla="*/ 151339 h 491206"/>
                  <a:gd name="connsiteX123" fmla="*/ 519386 w 581466"/>
                  <a:gd name="connsiteY123" fmla="*/ 149622 h 491206"/>
                  <a:gd name="connsiteX124" fmla="*/ 520387 w 581466"/>
                  <a:gd name="connsiteY124" fmla="*/ 148335 h 491206"/>
                  <a:gd name="connsiteX125" fmla="*/ 520530 w 581466"/>
                  <a:gd name="connsiteY125" fmla="*/ 147047 h 491206"/>
                  <a:gd name="connsiteX126" fmla="*/ 519958 w 581466"/>
                  <a:gd name="connsiteY126" fmla="*/ 144759 h 491206"/>
                  <a:gd name="connsiteX127" fmla="*/ 519243 w 581466"/>
                  <a:gd name="connsiteY127" fmla="*/ 143471 h 491206"/>
                  <a:gd name="connsiteX128" fmla="*/ 519100 w 581466"/>
                  <a:gd name="connsiteY128" fmla="*/ 141898 h 491206"/>
                  <a:gd name="connsiteX129" fmla="*/ 519815 w 581466"/>
                  <a:gd name="connsiteY129" fmla="*/ 140038 h 491206"/>
                  <a:gd name="connsiteX130" fmla="*/ 519672 w 581466"/>
                  <a:gd name="connsiteY130" fmla="*/ 136462 h 491206"/>
                  <a:gd name="connsiteX131" fmla="*/ 518241 w 581466"/>
                  <a:gd name="connsiteY131" fmla="*/ 133887 h 491206"/>
                  <a:gd name="connsiteX132" fmla="*/ 516668 w 581466"/>
                  <a:gd name="connsiteY132" fmla="*/ 132743 h 491206"/>
                  <a:gd name="connsiteX133" fmla="*/ 516811 w 581466"/>
                  <a:gd name="connsiteY133" fmla="*/ 131885 h 491206"/>
                  <a:gd name="connsiteX134" fmla="*/ 517526 w 581466"/>
                  <a:gd name="connsiteY134" fmla="*/ 130025 h 491206"/>
                  <a:gd name="connsiteX135" fmla="*/ 518384 w 581466"/>
                  <a:gd name="connsiteY135" fmla="*/ 128452 h 491206"/>
                  <a:gd name="connsiteX136" fmla="*/ 518384 w 581466"/>
                  <a:gd name="connsiteY136" fmla="*/ 125305 h 491206"/>
                  <a:gd name="connsiteX137" fmla="*/ 517240 w 581466"/>
                  <a:gd name="connsiteY137" fmla="*/ 121872 h 491206"/>
                  <a:gd name="connsiteX138" fmla="*/ 516811 w 581466"/>
                  <a:gd name="connsiteY138" fmla="*/ 117008 h 491206"/>
                  <a:gd name="connsiteX139" fmla="*/ 517097 w 581466"/>
                  <a:gd name="connsiteY139" fmla="*/ 112145 h 491206"/>
                  <a:gd name="connsiteX140" fmla="*/ 515523 w 581466"/>
                  <a:gd name="connsiteY140" fmla="*/ 109713 h 491206"/>
                  <a:gd name="connsiteX141" fmla="*/ 503079 w 581466"/>
                  <a:gd name="connsiteY141" fmla="*/ 109713 h 491206"/>
                  <a:gd name="connsiteX142" fmla="*/ 492065 w 581466"/>
                  <a:gd name="connsiteY142" fmla="*/ 109856 h 491206"/>
                  <a:gd name="connsiteX143" fmla="*/ 491492 w 581466"/>
                  <a:gd name="connsiteY143" fmla="*/ 109284 h 491206"/>
                  <a:gd name="connsiteX144" fmla="*/ 487201 w 581466"/>
                  <a:gd name="connsiteY144" fmla="*/ 103276 h 491206"/>
                  <a:gd name="connsiteX145" fmla="*/ 483769 w 581466"/>
                  <a:gd name="connsiteY145" fmla="*/ 98699 h 491206"/>
                  <a:gd name="connsiteX146" fmla="*/ 480335 w 581466"/>
                  <a:gd name="connsiteY146" fmla="*/ 95981 h 491206"/>
                  <a:gd name="connsiteX147" fmla="*/ 472468 w 581466"/>
                  <a:gd name="connsiteY147" fmla="*/ 92691 h 491206"/>
                  <a:gd name="connsiteX148" fmla="*/ 468749 w 581466"/>
                  <a:gd name="connsiteY148" fmla="*/ 91261 h 491206"/>
                  <a:gd name="connsiteX149" fmla="*/ 465459 w 581466"/>
                  <a:gd name="connsiteY149" fmla="*/ 88686 h 491206"/>
                  <a:gd name="connsiteX150" fmla="*/ 462884 w 581466"/>
                  <a:gd name="connsiteY150" fmla="*/ 85825 h 491206"/>
                  <a:gd name="connsiteX151" fmla="*/ 462169 w 581466"/>
                  <a:gd name="connsiteY151" fmla="*/ 81963 h 491206"/>
                  <a:gd name="connsiteX152" fmla="*/ 461597 w 581466"/>
                  <a:gd name="connsiteY152" fmla="*/ 80676 h 491206"/>
                  <a:gd name="connsiteX153" fmla="*/ 460882 w 581466"/>
                  <a:gd name="connsiteY153" fmla="*/ 79674 h 491206"/>
                  <a:gd name="connsiteX154" fmla="*/ 460023 w 581466"/>
                  <a:gd name="connsiteY154" fmla="*/ 79245 h 491206"/>
                  <a:gd name="connsiteX155" fmla="*/ 459022 w 581466"/>
                  <a:gd name="connsiteY155" fmla="*/ 79388 h 491206"/>
                  <a:gd name="connsiteX156" fmla="*/ 449867 w 581466"/>
                  <a:gd name="connsiteY156" fmla="*/ 74954 h 491206"/>
                  <a:gd name="connsiteX157" fmla="*/ 446148 w 581466"/>
                  <a:gd name="connsiteY157" fmla="*/ 73810 h 491206"/>
                  <a:gd name="connsiteX158" fmla="*/ 442715 w 581466"/>
                  <a:gd name="connsiteY158" fmla="*/ 74811 h 491206"/>
                  <a:gd name="connsiteX159" fmla="*/ 441142 w 581466"/>
                  <a:gd name="connsiteY159" fmla="*/ 74954 h 491206"/>
                  <a:gd name="connsiteX160" fmla="*/ 438138 w 581466"/>
                  <a:gd name="connsiteY160" fmla="*/ 73667 h 491206"/>
                  <a:gd name="connsiteX161" fmla="*/ 434705 w 581466"/>
                  <a:gd name="connsiteY161" fmla="*/ 75383 h 491206"/>
                  <a:gd name="connsiteX162" fmla="*/ 433274 w 581466"/>
                  <a:gd name="connsiteY162" fmla="*/ 75526 h 491206"/>
                  <a:gd name="connsiteX163" fmla="*/ 431272 w 581466"/>
                  <a:gd name="connsiteY163" fmla="*/ 75097 h 491206"/>
                  <a:gd name="connsiteX164" fmla="*/ 429555 w 581466"/>
                  <a:gd name="connsiteY164" fmla="*/ 74382 h 491206"/>
                  <a:gd name="connsiteX165" fmla="*/ 424978 w 581466"/>
                  <a:gd name="connsiteY165" fmla="*/ 70234 h 491206"/>
                  <a:gd name="connsiteX166" fmla="*/ 421116 w 581466"/>
                  <a:gd name="connsiteY166" fmla="*/ 68517 h 491206"/>
                  <a:gd name="connsiteX167" fmla="*/ 418398 w 581466"/>
                  <a:gd name="connsiteY167" fmla="*/ 67516 h 491206"/>
                  <a:gd name="connsiteX168" fmla="*/ 413106 w 581466"/>
                  <a:gd name="connsiteY168" fmla="*/ 65942 h 491206"/>
                  <a:gd name="connsiteX169" fmla="*/ 407384 w 581466"/>
                  <a:gd name="connsiteY169" fmla="*/ 65084 h 491206"/>
                  <a:gd name="connsiteX170" fmla="*/ 404380 w 581466"/>
                  <a:gd name="connsiteY170" fmla="*/ 64369 h 491206"/>
                  <a:gd name="connsiteX171" fmla="*/ 402234 w 581466"/>
                  <a:gd name="connsiteY171" fmla="*/ 63511 h 491206"/>
                  <a:gd name="connsiteX172" fmla="*/ 401662 w 581466"/>
                  <a:gd name="connsiteY172" fmla="*/ 62938 h 491206"/>
                  <a:gd name="connsiteX173" fmla="*/ 401662 w 581466"/>
                  <a:gd name="connsiteY173" fmla="*/ 61508 h 491206"/>
                  <a:gd name="connsiteX174" fmla="*/ 401519 w 581466"/>
                  <a:gd name="connsiteY174" fmla="*/ 59506 h 491206"/>
                  <a:gd name="connsiteX175" fmla="*/ 400804 w 581466"/>
                  <a:gd name="connsiteY175" fmla="*/ 58075 h 491206"/>
                  <a:gd name="connsiteX176" fmla="*/ 399373 w 581466"/>
                  <a:gd name="connsiteY176" fmla="*/ 56359 h 491206"/>
                  <a:gd name="connsiteX177" fmla="*/ 397371 w 581466"/>
                  <a:gd name="connsiteY177" fmla="*/ 55071 h 491206"/>
                  <a:gd name="connsiteX178" fmla="*/ 393938 w 581466"/>
                  <a:gd name="connsiteY178" fmla="*/ 55357 h 491206"/>
                  <a:gd name="connsiteX179" fmla="*/ 388788 w 581466"/>
                  <a:gd name="connsiteY179" fmla="*/ 55214 h 491206"/>
                  <a:gd name="connsiteX180" fmla="*/ 384783 w 581466"/>
                  <a:gd name="connsiteY180" fmla="*/ 53927 h 491206"/>
                  <a:gd name="connsiteX181" fmla="*/ 381636 w 581466"/>
                  <a:gd name="connsiteY181" fmla="*/ 53641 h 491206"/>
                  <a:gd name="connsiteX182" fmla="*/ 377774 w 581466"/>
                  <a:gd name="connsiteY182" fmla="*/ 53927 h 491206"/>
                  <a:gd name="connsiteX183" fmla="*/ 374627 w 581466"/>
                  <a:gd name="connsiteY183" fmla="*/ 53927 h 491206"/>
                  <a:gd name="connsiteX184" fmla="*/ 372339 w 581466"/>
                  <a:gd name="connsiteY184" fmla="*/ 54928 h 491206"/>
                  <a:gd name="connsiteX185" fmla="*/ 371051 w 581466"/>
                  <a:gd name="connsiteY185" fmla="*/ 56072 h 491206"/>
                  <a:gd name="connsiteX186" fmla="*/ 370193 w 581466"/>
                  <a:gd name="connsiteY186" fmla="*/ 59506 h 491206"/>
                  <a:gd name="connsiteX187" fmla="*/ 369478 w 581466"/>
                  <a:gd name="connsiteY187" fmla="*/ 60078 h 491206"/>
                  <a:gd name="connsiteX188" fmla="*/ 368190 w 581466"/>
                  <a:gd name="connsiteY188" fmla="*/ 60364 h 491206"/>
                  <a:gd name="connsiteX189" fmla="*/ 366474 w 581466"/>
                  <a:gd name="connsiteY189" fmla="*/ 60221 h 491206"/>
                  <a:gd name="connsiteX190" fmla="*/ 362755 w 581466"/>
                  <a:gd name="connsiteY190" fmla="*/ 60221 h 491206"/>
                  <a:gd name="connsiteX191" fmla="*/ 356461 w 581466"/>
                  <a:gd name="connsiteY191" fmla="*/ 59649 h 491206"/>
                  <a:gd name="connsiteX192" fmla="*/ 348594 w 581466"/>
                  <a:gd name="connsiteY192" fmla="*/ 59506 h 491206"/>
                  <a:gd name="connsiteX193" fmla="*/ 342586 w 581466"/>
                  <a:gd name="connsiteY193" fmla="*/ 61222 h 491206"/>
                  <a:gd name="connsiteX194" fmla="*/ 337865 w 581466"/>
                  <a:gd name="connsiteY194" fmla="*/ 63654 h 491206"/>
                  <a:gd name="connsiteX195" fmla="*/ 333431 w 581466"/>
                  <a:gd name="connsiteY195" fmla="*/ 66372 h 491206"/>
                  <a:gd name="connsiteX196" fmla="*/ 328139 w 581466"/>
                  <a:gd name="connsiteY196" fmla="*/ 70663 h 491206"/>
                  <a:gd name="connsiteX197" fmla="*/ 326565 w 581466"/>
                  <a:gd name="connsiteY197" fmla="*/ 72522 h 491206"/>
                  <a:gd name="connsiteX198" fmla="*/ 323418 w 581466"/>
                  <a:gd name="connsiteY198" fmla="*/ 80247 h 491206"/>
                  <a:gd name="connsiteX199" fmla="*/ 321987 w 581466"/>
                  <a:gd name="connsiteY199" fmla="*/ 81391 h 491206"/>
                  <a:gd name="connsiteX200" fmla="*/ 320128 w 581466"/>
                  <a:gd name="connsiteY200" fmla="*/ 82249 h 491206"/>
                  <a:gd name="connsiteX201" fmla="*/ 318269 w 581466"/>
                  <a:gd name="connsiteY201" fmla="*/ 82392 h 491206"/>
                  <a:gd name="connsiteX202" fmla="*/ 314693 w 581466"/>
                  <a:gd name="connsiteY202" fmla="*/ 83537 h 491206"/>
                  <a:gd name="connsiteX203" fmla="*/ 309829 w 581466"/>
                  <a:gd name="connsiteY203" fmla="*/ 85396 h 491206"/>
                  <a:gd name="connsiteX204" fmla="*/ 306539 w 581466"/>
                  <a:gd name="connsiteY204" fmla="*/ 86111 h 491206"/>
                  <a:gd name="connsiteX205" fmla="*/ 298100 w 581466"/>
                  <a:gd name="connsiteY205" fmla="*/ 85682 h 491206"/>
                  <a:gd name="connsiteX206" fmla="*/ 299244 w 581466"/>
                  <a:gd name="connsiteY206" fmla="*/ 91261 h 491206"/>
                  <a:gd name="connsiteX207" fmla="*/ 301247 w 581466"/>
                  <a:gd name="connsiteY207" fmla="*/ 99128 h 491206"/>
                  <a:gd name="connsiteX208" fmla="*/ 301390 w 581466"/>
                  <a:gd name="connsiteY208" fmla="*/ 100845 h 491206"/>
                  <a:gd name="connsiteX209" fmla="*/ 301103 w 581466"/>
                  <a:gd name="connsiteY209" fmla="*/ 102561 h 491206"/>
                  <a:gd name="connsiteX210" fmla="*/ 299673 w 581466"/>
                  <a:gd name="connsiteY210" fmla="*/ 103706 h 491206"/>
                  <a:gd name="connsiteX211" fmla="*/ 297814 w 581466"/>
                  <a:gd name="connsiteY211" fmla="*/ 103848 h 491206"/>
                  <a:gd name="connsiteX212" fmla="*/ 293665 w 581466"/>
                  <a:gd name="connsiteY212" fmla="*/ 103706 h 491206"/>
                  <a:gd name="connsiteX213" fmla="*/ 290948 w 581466"/>
                  <a:gd name="connsiteY213" fmla="*/ 102561 h 491206"/>
                  <a:gd name="connsiteX214" fmla="*/ 295382 w 581466"/>
                  <a:gd name="connsiteY214" fmla="*/ 101560 h 491206"/>
                  <a:gd name="connsiteX215" fmla="*/ 298100 w 581466"/>
                  <a:gd name="connsiteY215" fmla="*/ 99843 h 491206"/>
                  <a:gd name="connsiteX216" fmla="*/ 293665 w 581466"/>
                  <a:gd name="connsiteY216" fmla="*/ 99843 h 491206"/>
                  <a:gd name="connsiteX217" fmla="*/ 281793 w 581466"/>
                  <a:gd name="connsiteY217" fmla="*/ 101989 h 491206"/>
                  <a:gd name="connsiteX218" fmla="*/ 246032 w 581466"/>
                  <a:gd name="connsiteY218" fmla="*/ 110571 h 491206"/>
                  <a:gd name="connsiteX219" fmla="*/ 233158 w 581466"/>
                  <a:gd name="connsiteY219" fmla="*/ 110858 h 491206"/>
                  <a:gd name="connsiteX220" fmla="*/ 213705 w 581466"/>
                  <a:gd name="connsiteY220" fmla="*/ 106423 h 491206"/>
                  <a:gd name="connsiteX221" fmla="*/ 207983 w 581466"/>
                  <a:gd name="connsiteY221" fmla="*/ 104135 h 491206"/>
                  <a:gd name="connsiteX222" fmla="*/ 196111 w 581466"/>
                  <a:gd name="connsiteY222" fmla="*/ 97125 h 491206"/>
                  <a:gd name="connsiteX223" fmla="*/ 190246 w 581466"/>
                  <a:gd name="connsiteY223" fmla="*/ 92405 h 491206"/>
                  <a:gd name="connsiteX224" fmla="*/ 186527 w 581466"/>
                  <a:gd name="connsiteY224" fmla="*/ 85825 h 491206"/>
                  <a:gd name="connsiteX225" fmla="*/ 185382 w 581466"/>
                  <a:gd name="connsiteY225" fmla="*/ 84395 h 491206"/>
                  <a:gd name="connsiteX226" fmla="*/ 183952 w 581466"/>
                  <a:gd name="connsiteY226" fmla="*/ 83537 h 491206"/>
                  <a:gd name="connsiteX227" fmla="*/ 179374 w 581466"/>
                  <a:gd name="connsiteY227" fmla="*/ 82249 h 491206"/>
                  <a:gd name="connsiteX228" fmla="*/ 171651 w 581466"/>
                  <a:gd name="connsiteY228" fmla="*/ 80962 h 491206"/>
                  <a:gd name="connsiteX229" fmla="*/ 163926 w 581466"/>
                  <a:gd name="connsiteY229" fmla="*/ 80390 h 491206"/>
                  <a:gd name="connsiteX230" fmla="*/ 160922 w 581466"/>
                  <a:gd name="connsiteY230" fmla="*/ 79531 h 491206"/>
                  <a:gd name="connsiteX231" fmla="*/ 154914 w 581466"/>
                  <a:gd name="connsiteY231" fmla="*/ 76671 h 491206"/>
                  <a:gd name="connsiteX232" fmla="*/ 152197 w 581466"/>
                  <a:gd name="connsiteY232" fmla="*/ 74382 h 491206"/>
                  <a:gd name="connsiteX233" fmla="*/ 150194 w 581466"/>
                  <a:gd name="connsiteY233" fmla="*/ 70663 h 491206"/>
                  <a:gd name="connsiteX234" fmla="*/ 148478 w 581466"/>
                  <a:gd name="connsiteY234" fmla="*/ 66658 h 491206"/>
                  <a:gd name="connsiteX235" fmla="*/ 147476 w 581466"/>
                  <a:gd name="connsiteY235" fmla="*/ 62366 h 491206"/>
                  <a:gd name="connsiteX236" fmla="*/ 146761 w 581466"/>
                  <a:gd name="connsiteY236" fmla="*/ 57932 h 491206"/>
                  <a:gd name="connsiteX237" fmla="*/ 145903 w 581466"/>
                  <a:gd name="connsiteY237" fmla="*/ 49207 h 491206"/>
                  <a:gd name="connsiteX238" fmla="*/ 145903 w 581466"/>
                  <a:gd name="connsiteY238" fmla="*/ 47633 h 491206"/>
                  <a:gd name="connsiteX239" fmla="*/ 145044 w 581466"/>
                  <a:gd name="connsiteY239" fmla="*/ 47633 h 491206"/>
                  <a:gd name="connsiteX240" fmla="*/ 138894 w 581466"/>
                  <a:gd name="connsiteY240" fmla="*/ 48920 h 491206"/>
                  <a:gd name="connsiteX241" fmla="*/ 137606 w 581466"/>
                  <a:gd name="connsiteY241" fmla="*/ 48491 h 491206"/>
                  <a:gd name="connsiteX242" fmla="*/ 132314 w 581466"/>
                  <a:gd name="connsiteY242" fmla="*/ 42341 h 491206"/>
                  <a:gd name="connsiteX243" fmla="*/ 131169 w 581466"/>
                  <a:gd name="connsiteY243" fmla="*/ 41625 h 491206"/>
                  <a:gd name="connsiteX244" fmla="*/ 128881 w 581466"/>
                  <a:gd name="connsiteY244" fmla="*/ 41339 h 491206"/>
                  <a:gd name="connsiteX245" fmla="*/ 127593 w 581466"/>
                  <a:gd name="connsiteY245" fmla="*/ 40338 h 491206"/>
                  <a:gd name="connsiteX246" fmla="*/ 126449 w 581466"/>
                  <a:gd name="connsiteY246" fmla="*/ 38621 h 491206"/>
                  <a:gd name="connsiteX247" fmla="*/ 125877 w 581466"/>
                  <a:gd name="connsiteY247" fmla="*/ 37334 h 491206"/>
                  <a:gd name="connsiteX248" fmla="*/ 120441 w 581466"/>
                  <a:gd name="connsiteY248" fmla="*/ 34044 h 491206"/>
                  <a:gd name="connsiteX249" fmla="*/ 119583 w 581466"/>
                  <a:gd name="connsiteY249" fmla="*/ 32757 h 491206"/>
                  <a:gd name="connsiteX250" fmla="*/ 119440 w 581466"/>
                  <a:gd name="connsiteY250" fmla="*/ 31755 h 491206"/>
                  <a:gd name="connsiteX251" fmla="*/ 120298 w 581466"/>
                  <a:gd name="connsiteY251" fmla="*/ 30754 h 491206"/>
                  <a:gd name="connsiteX252" fmla="*/ 121157 w 581466"/>
                  <a:gd name="connsiteY252" fmla="*/ 29896 h 491206"/>
                  <a:gd name="connsiteX253" fmla="*/ 123875 w 581466"/>
                  <a:gd name="connsiteY253" fmla="*/ 29038 h 491206"/>
                  <a:gd name="connsiteX254" fmla="*/ 127021 w 581466"/>
                  <a:gd name="connsiteY254" fmla="*/ 28322 h 491206"/>
                  <a:gd name="connsiteX255" fmla="*/ 128022 w 581466"/>
                  <a:gd name="connsiteY255" fmla="*/ 27750 h 491206"/>
                  <a:gd name="connsiteX256" fmla="*/ 128595 w 581466"/>
                  <a:gd name="connsiteY256" fmla="*/ 26892 h 491206"/>
                  <a:gd name="connsiteX257" fmla="*/ 128595 w 581466"/>
                  <a:gd name="connsiteY257" fmla="*/ 25461 h 491206"/>
                  <a:gd name="connsiteX258" fmla="*/ 128022 w 581466"/>
                  <a:gd name="connsiteY258" fmla="*/ 24031 h 491206"/>
                  <a:gd name="connsiteX259" fmla="*/ 123588 w 581466"/>
                  <a:gd name="connsiteY259" fmla="*/ 21456 h 491206"/>
                  <a:gd name="connsiteX260" fmla="*/ 123159 w 581466"/>
                  <a:gd name="connsiteY260" fmla="*/ 20312 h 491206"/>
                  <a:gd name="connsiteX261" fmla="*/ 123016 w 581466"/>
                  <a:gd name="connsiteY261" fmla="*/ 19025 h 491206"/>
                  <a:gd name="connsiteX262" fmla="*/ 123302 w 581466"/>
                  <a:gd name="connsiteY262" fmla="*/ 17594 h 491206"/>
                  <a:gd name="connsiteX263" fmla="*/ 124017 w 581466"/>
                  <a:gd name="connsiteY263" fmla="*/ 16450 h 491206"/>
                  <a:gd name="connsiteX264" fmla="*/ 127736 w 581466"/>
                  <a:gd name="connsiteY264" fmla="*/ 14876 h 491206"/>
                  <a:gd name="connsiteX265" fmla="*/ 129739 w 581466"/>
                  <a:gd name="connsiteY265" fmla="*/ 13303 h 491206"/>
                  <a:gd name="connsiteX266" fmla="*/ 128452 w 581466"/>
                  <a:gd name="connsiteY266" fmla="*/ 11586 h 491206"/>
                  <a:gd name="connsiteX267" fmla="*/ 124446 w 581466"/>
                  <a:gd name="connsiteY267" fmla="*/ 7581 h 491206"/>
                  <a:gd name="connsiteX268" fmla="*/ 119726 w 581466"/>
                  <a:gd name="connsiteY268" fmla="*/ 3147 h 491206"/>
                  <a:gd name="connsiteX269" fmla="*/ 116579 w 581466"/>
                  <a:gd name="connsiteY269" fmla="*/ 3147 h 491206"/>
                  <a:gd name="connsiteX270" fmla="*/ 113003 w 581466"/>
                  <a:gd name="connsiteY270" fmla="*/ 4434 h 491206"/>
                  <a:gd name="connsiteX271" fmla="*/ 107282 w 581466"/>
                  <a:gd name="connsiteY271" fmla="*/ 8153 h 491206"/>
                  <a:gd name="connsiteX272" fmla="*/ 104135 w 581466"/>
                  <a:gd name="connsiteY272" fmla="*/ 9727 h 491206"/>
                  <a:gd name="connsiteX273" fmla="*/ 99986 w 581466"/>
                  <a:gd name="connsiteY273" fmla="*/ 12302 h 491206"/>
                  <a:gd name="connsiteX274" fmla="*/ 95409 w 581466"/>
                  <a:gd name="connsiteY274" fmla="*/ 15162 h 491206"/>
                  <a:gd name="connsiteX275" fmla="*/ 91690 w 581466"/>
                  <a:gd name="connsiteY275" fmla="*/ 18309 h 491206"/>
                  <a:gd name="connsiteX276" fmla="*/ 89401 w 581466"/>
                  <a:gd name="connsiteY276" fmla="*/ 20884 h 491206"/>
                  <a:gd name="connsiteX277" fmla="*/ 85253 w 581466"/>
                  <a:gd name="connsiteY277" fmla="*/ 22028 h 491206"/>
                  <a:gd name="connsiteX278" fmla="*/ 83107 w 581466"/>
                  <a:gd name="connsiteY278" fmla="*/ 24174 h 491206"/>
                  <a:gd name="connsiteX279" fmla="*/ 76241 w 581466"/>
                  <a:gd name="connsiteY279" fmla="*/ 30611 h 491206"/>
                  <a:gd name="connsiteX280" fmla="*/ 74239 w 581466"/>
                  <a:gd name="connsiteY280" fmla="*/ 30468 h 491206"/>
                  <a:gd name="connsiteX281" fmla="*/ 69089 w 581466"/>
                  <a:gd name="connsiteY281" fmla="*/ 30325 h 491206"/>
                  <a:gd name="connsiteX282" fmla="*/ 64655 w 581466"/>
                  <a:gd name="connsiteY282" fmla="*/ 31898 h 491206"/>
                  <a:gd name="connsiteX283" fmla="*/ 62938 w 581466"/>
                  <a:gd name="connsiteY283" fmla="*/ 31612 h 491206"/>
                  <a:gd name="connsiteX284" fmla="*/ 57074 w 581466"/>
                  <a:gd name="connsiteY284" fmla="*/ 30611 h 491206"/>
                  <a:gd name="connsiteX285" fmla="*/ 46631 w 581466"/>
                  <a:gd name="connsiteY285" fmla="*/ 28322 h 491206"/>
                  <a:gd name="connsiteX286" fmla="*/ 43771 w 581466"/>
                  <a:gd name="connsiteY286" fmla="*/ 27178 h 491206"/>
                  <a:gd name="connsiteX287" fmla="*/ 41053 w 581466"/>
                  <a:gd name="connsiteY287" fmla="*/ 24031 h 491206"/>
                  <a:gd name="connsiteX288" fmla="*/ 39479 w 581466"/>
                  <a:gd name="connsiteY288" fmla="*/ 22457 h 491206"/>
                  <a:gd name="connsiteX289" fmla="*/ 37048 w 581466"/>
                  <a:gd name="connsiteY289" fmla="*/ 20455 h 491206"/>
                  <a:gd name="connsiteX290" fmla="*/ 35045 w 581466"/>
                  <a:gd name="connsiteY290" fmla="*/ 19740 h 491206"/>
                  <a:gd name="connsiteX291" fmla="*/ 33615 w 581466"/>
                  <a:gd name="connsiteY291" fmla="*/ 18309 h 491206"/>
                  <a:gd name="connsiteX292" fmla="*/ 32756 w 581466"/>
                  <a:gd name="connsiteY292" fmla="*/ 16307 h 491206"/>
                  <a:gd name="connsiteX293" fmla="*/ 31469 w 581466"/>
                  <a:gd name="connsiteY293" fmla="*/ 14447 h 491206"/>
                  <a:gd name="connsiteX294" fmla="*/ 29323 w 581466"/>
                  <a:gd name="connsiteY294" fmla="*/ 12302 h 491206"/>
                  <a:gd name="connsiteX295" fmla="*/ 24460 w 581466"/>
                  <a:gd name="connsiteY295" fmla="*/ 5007 h 491206"/>
                  <a:gd name="connsiteX296" fmla="*/ 23888 w 581466"/>
                  <a:gd name="connsiteY296" fmla="*/ 4291 h 491206"/>
                  <a:gd name="connsiteX297" fmla="*/ 22887 w 581466"/>
                  <a:gd name="connsiteY297" fmla="*/ 4291 h 491206"/>
                  <a:gd name="connsiteX298" fmla="*/ 21170 w 581466"/>
                  <a:gd name="connsiteY298" fmla="*/ 3147 h 491206"/>
                  <a:gd name="connsiteX299" fmla="*/ 17022 w 581466"/>
                  <a:gd name="connsiteY299" fmla="*/ 0 h 491206"/>
                  <a:gd name="connsiteX300" fmla="*/ 14876 w 581466"/>
                  <a:gd name="connsiteY300" fmla="*/ 1287 h 491206"/>
                  <a:gd name="connsiteX301" fmla="*/ 13017 w 581466"/>
                  <a:gd name="connsiteY301" fmla="*/ 3576 h 491206"/>
                  <a:gd name="connsiteX302" fmla="*/ 11014 w 581466"/>
                  <a:gd name="connsiteY302" fmla="*/ 12159 h 491206"/>
                  <a:gd name="connsiteX303" fmla="*/ 9441 w 581466"/>
                  <a:gd name="connsiteY303" fmla="*/ 13017 h 491206"/>
                  <a:gd name="connsiteX304" fmla="*/ 6580 w 581466"/>
                  <a:gd name="connsiteY304" fmla="*/ 13017 h 491206"/>
                  <a:gd name="connsiteX305" fmla="*/ 3004 w 581466"/>
                  <a:gd name="connsiteY305" fmla="*/ 12731 h 491206"/>
                  <a:gd name="connsiteX306" fmla="*/ 572 w 581466"/>
                  <a:gd name="connsiteY306" fmla="*/ 13160 h 491206"/>
                  <a:gd name="connsiteX307" fmla="*/ 0 w 581466"/>
                  <a:gd name="connsiteY307" fmla="*/ 13732 h 491206"/>
                  <a:gd name="connsiteX308" fmla="*/ 286 w 581466"/>
                  <a:gd name="connsiteY308" fmla="*/ 14733 h 491206"/>
                  <a:gd name="connsiteX309" fmla="*/ 1001 w 581466"/>
                  <a:gd name="connsiteY309" fmla="*/ 16164 h 491206"/>
                  <a:gd name="connsiteX310" fmla="*/ 1573 w 581466"/>
                  <a:gd name="connsiteY310" fmla="*/ 18023 h 491206"/>
                  <a:gd name="connsiteX311" fmla="*/ 1716 w 581466"/>
                  <a:gd name="connsiteY311" fmla="*/ 19454 h 491206"/>
                  <a:gd name="connsiteX312" fmla="*/ 3004 w 581466"/>
                  <a:gd name="connsiteY312" fmla="*/ 20741 h 491206"/>
                  <a:gd name="connsiteX313" fmla="*/ 4720 w 581466"/>
                  <a:gd name="connsiteY313" fmla="*/ 22028 h 491206"/>
                  <a:gd name="connsiteX314" fmla="*/ 4863 w 581466"/>
                  <a:gd name="connsiteY314" fmla="*/ 23316 h 491206"/>
                  <a:gd name="connsiteX315" fmla="*/ 4577 w 581466"/>
                  <a:gd name="connsiteY315" fmla="*/ 25175 h 491206"/>
                  <a:gd name="connsiteX316" fmla="*/ 4148 w 581466"/>
                  <a:gd name="connsiteY316" fmla="*/ 26606 h 491206"/>
                  <a:gd name="connsiteX317" fmla="*/ 3719 w 581466"/>
                  <a:gd name="connsiteY317" fmla="*/ 27321 h 491206"/>
                  <a:gd name="connsiteX318" fmla="*/ 4577 w 581466"/>
                  <a:gd name="connsiteY318" fmla="*/ 29467 h 491206"/>
                  <a:gd name="connsiteX319" fmla="*/ 6437 w 581466"/>
                  <a:gd name="connsiteY319" fmla="*/ 32042 h 491206"/>
                  <a:gd name="connsiteX320" fmla="*/ 7581 w 581466"/>
                  <a:gd name="connsiteY320" fmla="*/ 33043 h 491206"/>
                  <a:gd name="connsiteX321" fmla="*/ 7152 w 581466"/>
                  <a:gd name="connsiteY321" fmla="*/ 37763 h 491206"/>
                  <a:gd name="connsiteX322" fmla="*/ 7867 w 581466"/>
                  <a:gd name="connsiteY322" fmla="*/ 39909 h 491206"/>
                  <a:gd name="connsiteX323" fmla="*/ 8439 w 581466"/>
                  <a:gd name="connsiteY323" fmla="*/ 42770 h 491206"/>
                  <a:gd name="connsiteX324" fmla="*/ 8296 w 581466"/>
                  <a:gd name="connsiteY324" fmla="*/ 47633 h 491206"/>
                  <a:gd name="connsiteX325" fmla="*/ 8583 w 581466"/>
                  <a:gd name="connsiteY325" fmla="*/ 48777 h 491206"/>
                  <a:gd name="connsiteX326" fmla="*/ 9154 w 581466"/>
                  <a:gd name="connsiteY326" fmla="*/ 49207 h 491206"/>
                  <a:gd name="connsiteX327" fmla="*/ 10871 w 581466"/>
                  <a:gd name="connsiteY327" fmla="*/ 49349 h 491206"/>
                  <a:gd name="connsiteX328" fmla="*/ 12588 w 581466"/>
                  <a:gd name="connsiteY328" fmla="*/ 49779 h 491206"/>
                  <a:gd name="connsiteX329" fmla="*/ 13160 w 581466"/>
                  <a:gd name="connsiteY329" fmla="*/ 50637 h 491206"/>
                  <a:gd name="connsiteX330" fmla="*/ 13160 w 581466"/>
                  <a:gd name="connsiteY330" fmla="*/ 51209 h 491206"/>
                  <a:gd name="connsiteX331" fmla="*/ 11014 w 581466"/>
                  <a:gd name="connsiteY331" fmla="*/ 53355 h 491206"/>
                  <a:gd name="connsiteX332" fmla="*/ 10728 w 581466"/>
                  <a:gd name="connsiteY332" fmla="*/ 54928 h 491206"/>
                  <a:gd name="connsiteX333" fmla="*/ 10013 w 581466"/>
                  <a:gd name="connsiteY333" fmla="*/ 57074 h 491206"/>
                  <a:gd name="connsiteX334" fmla="*/ 9441 w 581466"/>
                  <a:gd name="connsiteY334" fmla="*/ 58361 h 491206"/>
                  <a:gd name="connsiteX335" fmla="*/ 7581 w 581466"/>
                  <a:gd name="connsiteY335" fmla="*/ 60793 h 491206"/>
                  <a:gd name="connsiteX336" fmla="*/ 6437 w 581466"/>
                  <a:gd name="connsiteY336" fmla="*/ 63225 h 491206"/>
                  <a:gd name="connsiteX337" fmla="*/ 5865 w 581466"/>
                  <a:gd name="connsiteY337" fmla="*/ 65227 h 491206"/>
                  <a:gd name="connsiteX338" fmla="*/ 6151 w 581466"/>
                  <a:gd name="connsiteY338" fmla="*/ 66229 h 491206"/>
                  <a:gd name="connsiteX339" fmla="*/ 9584 w 581466"/>
                  <a:gd name="connsiteY339" fmla="*/ 66514 h 491206"/>
                  <a:gd name="connsiteX340" fmla="*/ 11443 w 581466"/>
                  <a:gd name="connsiteY340" fmla="*/ 67945 h 491206"/>
                  <a:gd name="connsiteX341" fmla="*/ 16450 w 581466"/>
                  <a:gd name="connsiteY341" fmla="*/ 70949 h 491206"/>
                  <a:gd name="connsiteX342" fmla="*/ 17308 w 581466"/>
                  <a:gd name="connsiteY342" fmla="*/ 72093 h 491206"/>
                  <a:gd name="connsiteX343" fmla="*/ 16021 w 581466"/>
                  <a:gd name="connsiteY343" fmla="*/ 73953 h 491206"/>
                  <a:gd name="connsiteX344" fmla="*/ 16021 w 581466"/>
                  <a:gd name="connsiteY344" fmla="*/ 74668 h 491206"/>
                  <a:gd name="connsiteX345" fmla="*/ 16593 w 581466"/>
                  <a:gd name="connsiteY345" fmla="*/ 75669 h 491206"/>
                  <a:gd name="connsiteX346" fmla="*/ 16879 w 581466"/>
                  <a:gd name="connsiteY346" fmla="*/ 77386 h 491206"/>
                  <a:gd name="connsiteX347" fmla="*/ 16736 w 581466"/>
                  <a:gd name="connsiteY347" fmla="*/ 79245 h 491206"/>
                  <a:gd name="connsiteX348" fmla="*/ 16736 w 581466"/>
                  <a:gd name="connsiteY348" fmla="*/ 81677 h 491206"/>
                  <a:gd name="connsiteX349" fmla="*/ 17594 w 581466"/>
                  <a:gd name="connsiteY349" fmla="*/ 82106 h 491206"/>
                  <a:gd name="connsiteX350" fmla="*/ 20884 w 581466"/>
                  <a:gd name="connsiteY350" fmla="*/ 84395 h 491206"/>
                  <a:gd name="connsiteX351" fmla="*/ 23316 w 581466"/>
                  <a:gd name="connsiteY351" fmla="*/ 86683 h 491206"/>
                  <a:gd name="connsiteX352" fmla="*/ 23459 w 581466"/>
                  <a:gd name="connsiteY352" fmla="*/ 87399 h 491206"/>
                  <a:gd name="connsiteX353" fmla="*/ 22315 w 581466"/>
                  <a:gd name="connsiteY353" fmla="*/ 89258 h 491206"/>
                  <a:gd name="connsiteX354" fmla="*/ 22600 w 581466"/>
                  <a:gd name="connsiteY354" fmla="*/ 91404 h 491206"/>
                  <a:gd name="connsiteX355" fmla="*/ 22600 w 581466"/>
                  <a:gd name="connsiteY355" fmla="*/ 91833 h 491206"/>
                  <a:gd name="connsiteX356" fmla="*/ 22600 w 581466"/>
                  <a:gd name="connsiteY356" fmla="*/ 92119 h 491206"/>
                  <a:gd name="connsiteX357" fmla="*/ 23602 w 581466"/>
                  <a:gd name="connsiteY357" fmla="*/ 94551 h 491206"/>
                  <a:gd name="connsiteX358" fmla="*/ 26034 w 581466"/>
                  <a:gd name="connsiteY358" fmla="*/ 103706 h 491206"/>
                  <a:gd name="connsiteX359" fmla="*/ 27464 w 581466"/>
                  <a:gd name="connsiteY359" fmla="*/ 104850 h 491206"/>
                  <a:gd name="connsiteX360" fmla="*/ 29038 w 581466"/>
                  <a:gd name="connsiteY360" fmla="*/ 105851 h 491206"/>
                  <a:gd name="connsiteX361" fmla="*/ 30182 w 581466"/>
                  <a:gd name="connsiteY361" fmla="*/ 107139 h 491206"/>
                  <a:gd name="connsiteX362" fmla="*/ 30611 w 581466"/>
                  <a:gd name="connsiteY362" fmla="*/ 108569 h 491206"/>
                  <a:gd name="connsiteX363" fmla="*/ 30468 w 581466"/>
                  <a:gd name="connsiteY363" fmla="*/ 110715 h 491206"/>
                  <a:gd name="connsiteX364" fmla="*/ 30468 w 581466"/>
                  <a:gd name="connsiteY364" fmla="*/ 113146 h 491206"/>
                  <a:gd name="connsiteX365" fmla="*/ 31183 w 581466"/>
                  <a:gd name="connsiteY365" fmla="*/ 115006 h 491206"/>
                  <a:gd name="connsiteX366" fmla="*/ 32041 w 581466"/>
                  <a:gd name="connsiteY366" fmla="*/ 116436 h 491206"/>
                  <a:gd name="connsiteX367" fmla="*/ 32900 w 581466"/>
                  <a:gd name="connsiteY367" fmla="*/ 117152 h 491206"/>
                  <a:gd name="connsiteX368" fmla="*/ 34187 w 581466"/>
                  <a:gd name="connsiteY368" fmla="*/ 117152 h 491206"/>
                  <a:gd name="connsiteX369" fmla="*/ 35761 w 581466"/>
                  <a:gd name="connsiteY369" fmla="*/ 117438 h 491206"/>
                  <a:gd name="connsiteX370" fmla="*/ 36762 w 581466"/>
                  <a:gd name="connsiteY370" fmla="*/ 118868 h 491206"/>
                  <a:gd name="connsiteX371" fmla="*/ 40052 w 581466"/>
                  <a:gd name="connsiteY371" fmla="*/ 129167 h 491206"/>
                  <a:gd name="connsiteX372" fmla="*/ 40338 w 581466"/>
                  <a:gd name="connsiteY372" fmla="*/ 130454 h 491206"/>
                  <a:gd name="connsiteX373" fmla="*/ 41768 w 581466"/>
                  <a:gd name="connsiteY373" fmla="*/ 130883 h 491206"/>
                  <a:gd name="connsiteX374" fmla="*/ 44057 w 581466"/>
                  <a:gd name="connsiteY374" fmla="*/ 130740 h 491206"/>
                  <a:gd name="connsiteX375" fmla="*/ 46346 w 581466"/>
                  <a:gd name="connsiteY375" fmla="*/ 131885 h 491206"/>
                  <a:gd name="connsiteX376" fmla="*/ 48920 w 581466"/>
                  <a:gd name="connsiteY376" fmla="*/ 133601 h 491206"/>
                  <a:gd name="connsiteX377" fmla="*/ 51352 w 581466"/>
                  <a:gd name="connsiteY377" fmla="*/ 136748 h 491206"/>
                  <a:gd name="connsiteX378" fmla="*/ 52925 w 581466"/>
                  <a:gd name="connsiteY378" fmla="*/ 137321 h 491206"/>
                  <a:gd name="connsiteX379" fmla="*/ 57932 w 581466"/>
                  <a:gd name="connsiteY379" fmla="*/ 136891 h 491206"/>
                  <a:gd name="connsiteX380" fmla="*/ 64798 w 581466"/>
                  <a:gd name="connsiteY380" fmla="*/ 137463 h 491206"/>
                  <a:gd name="connsiteX381" fmla="*/ 67945 w 581466"/>
                  <a:gd name="connsiteY381" fmla="*/ 139037 h 491206"/>
                  <a:gd name="connsiteX382" fmla="*/ 67659 w 581466"/>
                  <a:gd name="connsiteY382" fmla="*/ 140038 h 491206"/>
                  <a:gd name="connsiteX383" fmla="*/ 65227 w 581466"/>
                  <a:gd name="connsiteY383" fmla="*/ 141182 h 491206"/>
                  <a:gd name="connsiteX384" fmla="*/ 60936 w 581466"/>
                  <a:gd name="connsiteY384" fmla="*/ 142470 h 491206"/>
                  <a:gd name="connsiteX385" fmla="*/ 59648 w 581466"/>
                  <a:gd name="connsiteY385" fmla="*/ 144759 h 491206"/>
                  <a:gd name="connsiteX386" fmla="*/ 58933 w 581466"/>
                  <a:gd name="connsiteY386" fmla="*/ 147619 h 491206"/>
                  <a:gd name="connsiteX387" fmla="*/ 59076 w 581466"/>
                  <a:gd name="connsiteY387" fmla="*/ 149193 h 491206"/>
                  <a:gd name="connsiteX388" fmla="*/ 60077 w 581466"/>
                  <a:gd name="connsiteY388" fmla="*/ 150909 h 491206"/>
                  <a:gd name="connsiteX389" fmla="*/ 63082 w 581466"/>
                  <a:gd name="connsiteY389" fmla="*/ 154486 h 491206"/>
                  <a:gd name="connsiteX390" fmla="*/ 63224 w 581466"/>
                  <a:gd name="connsiteY390" fmla="*/ 155773 h 491206"/>
                  <a:gd name="connsiteX391" fmla="*/ 63797 w 581466"/>
                  <a:gd name="connsiteY391" fmla="*/ 157489 h 491206"/>
                  <a:gd name="connsiteX392" fmla="*/ 64369 w 581466"/>
                  <a:gd name="connsiteY392" fmla="*/ 158634 h 491206"/>
                  <a:gd name="connsiteX393" fmla="*/ 63797 w 581466"/>
                  <a:gd name="connsiteY393" fmla="*/ 160922 h 491206"/>
                  <a:gd name="connsiteX394" fmla="*/ 61079 w 581466"/>
                  <a:gd name="connsiteY394" fmla="*/ 162496 h 491206"/>
                  <a:gd name="connsiteX395" fmla="*/ 57360 w 581466"/>
                  <a:gd name="connsiteY395" fmla="*/ 164212 h 491206"/>
                  <a:gd name="connsiteX396" fmla="*/ 50065 w 581466"/>
                  <a:gd name="connsiteY396" fmla="*/ 172080 h 491206"/>
                  <a:gd name="connsiteX397" fmla="*/ 49492 w 581466"/>
                  <a:gd name="connsiteY397" fmla="*/ 173796 h 491206"/>
                  <a:gd name="connsiteX398" fmla="*/ 49492 w 581466"/>
                  <a:gd name="connsiteY398" fmla="*/ 178374 h 491206"/>
                  <a:gd name="connsiteX399" fmla="*/ 48777 w 581466"/>
                  <a:gd name="connsiteY399" fmla="*/ 179661 h 491206"/>
                  <a:gd name="connsiteX400" fmla="*/ 46489 w 581466"/>
                  <a:gd name="connsiteY400" fmla="*/ 179661 h 491206"/>
                  <a:gd name="connsiteX401" fmla="*/ 44629 w 581466"/>
                  <a:gd name="connsiteY401" fmla="*/ 179375 h 491206"/>
                  <a:gd name="connsiteX402" fmla="*/ 44486 w 581466"/>
                  <a:gd name="connsiteY402" fmla="*/ 180948 h 491206"/>
                  <a:gd name="connsiteX403" fmla="*/ 43342 w 581466"/>
                  <a:gd name="connsiteY403" fmla="*/ 183094 h 491206"/>
                  <a:gd name="connsiteX404" fmla="*/ 42626 w 581466"/>
                  <a:gd name="connsiteY404" fmla="*/ 184953 h 491206"/>
                  <a:gd name="connsiteX405" fmla="*/ 45344 w 581466"/>
                  <a:gd name="connsiteY405" fmla="*/ 189388 h 491206"/>
                  <a:gd name="connsiteX406" fmla="*/ 45773 w 581466"/>
                  <a:gd name="connsiteY406" fmla="*/ 191676 h 491206"/>
                  <a:gd name="connsiteX407" fmla="*/ 45344 w 581466"/>
                  <a:gd name="connsiteY407" fmla="*/ 193822 h 491206"/>
                  <a:gd name="connsiteX408" fmla="*/ 42913 w 581466"/>
                  <a:gd name="connsiteY408" fmla="*/ 197541 h 491206"/>
                  <a:gd name="connsiteX409" fmla="*/ 41482 w 581466"/>
                  <a:gd name="connsiteY409" fmla="*/ 199973 h 491206"/>
                  <a:gd name="connsiteX410" fmla="*/ 41911 w 581466"/>
                  <a:gd name="connsiteY410" fmla="*/ 200545 h 491206"/>
                  <a:gd name="connsiteX411" fmla="*/ 43914 w 581466"/>
                  <a:gd name="connsiteY411" fmla="*/ 201546 h 491206"/>
                  <a:gd name="connsiteX412" fmla="*/ 49922 w 581466"/>
                  <a:gd name="connsiteY412" fmla="*/ 209557 h 491206"/>
                  <a:gd name="connsiteX413" fmla="*/ 51924 w 581466"/>
                  <a:gd name="connsiteY413" fmla="*/ 212418 h 491206"/>
                  <a:gd name="connsiteX414" fmla="*/ 54499 w 581466"/>
                  <a:gd name="connsiteY414" fmla="*/ 211702 h 491206"/>
                  <a:gd name="connsiteX415" fmla="*/ 55500 w 581466"/>
                  <a:gd name="connsiteY415" fmla="*/ 211702 h 491206"/>
                  <a:gd name="connsiteX416" fmla="*/ 56215 w 581466"/>
                  <a:gd name="connsiteY416" fmla="*/ 212131 h 491206"/>
                  <a:gd name="connsiteX417" fmla="*/ 56645 w 581466"/>
                  <a:gd name="connsiteY417" fmla="*/ 213133 h 491206"/>
                  <a:gd name="connsiteX418" fmla="*/ 56645 w 581466"/>
                  <a:gd name="connsiteY418" fmla="*/ 214277 h 491206"/>
                  <a:gd name="connsiteX419" fmla="*/ 55930 w 581466"/>
                  <a:gd name="connsiteY419" fmla="*/ 216137 h 491206"/>
                  <a:gd name="connsiteX420" fmla="*/ 59219 w 581466"/>
                  <a:gd name="connsiteY420" fmla="*/ 216852 h 491206"/>
                  <a:gd name="connsiteX421" fmla="*/ 60364 w 581466"/>
                  <a:gd name="connsiteY421" fmla="*/ 218711 h 491206"/>
                  <a:gd name="connsiteX422" fmla="*/ 64226 w 581466"/>
                  <a:gd name="connsiteY422" fmla="*/ 225005 h 491206"/>
                  <a:gd name="connsiteX423" fmla="*/ 64083 w 581466"/>
                  <a:gd name="connsiteY423" fmla="*/ 226865 h 491206"/>
                  <a:gd name="connsiteX424" fmla="*/ 62223 w 581466"/>
                  <a:gd name="connsiteY424" fmla="*/ 229869 h 491206"/>
                  <a:gd name="connsiteX425" fmla="*/ 62223 w 581466"/>
                  <a:gd name="connsiteY425" fmla="*/ 231871 h 491206"/>
                  <a:gd name="connsiteX426" fmla="*/ 62653 w 581466"/>
                  <a:gd name="connsiteY426" fmla="*/ 233588 h 491206"/>
                  <a:gd name="connsiteX427" fmla="*/ 63224 w 581466"/>
                  <a:gd name="connsiteY427" fmla="*/ 234160 h 491206"/>
                  <a:gd name="connsiteX428" fmla="*/ 68803 w 581466"/>
                  <a:gd name="connsiteY428" fmla="*/ 234446 h 491206"/>
                  <a:gd name="connsiteX429" fmla="*/ 71235 w 581466"/>
                  <a:gd name="connsiteY429" fmla="*/ 235161 h 491206"/>
                  <a:gd name="connsiteX430" fmla="*/ 77099 w 581466"/>
                  <a:gd name="connsiteY430" fmla="*/ 238308 h 491206"/>
                  <a:gd name="connsiteX431" fmla="*/ 83680 w 581466"/>
                  <a:gd name="connsiteY431" fmla="*/ 243172 h 491206"/>
                  <a:gd name="connsiteX432" fmla="*/ 89115 w 581466"/>
                  <a:gd name="connsiteY432" fmla="*/ 247177 h 491206"/>
                  <a:gd name="connsiteX433" fmla="*/ 93692 w 581466"/>
                  <a:gd name="connsiteY433" fmla="*/ 250610 h 491206"/>
                  <a:gd name="connsiteX434" fmla="*/ 98699 w 581466"/>
                  <a:gd name="connsiteY434" fmla="*/ 250324 h 491206"/>
                  <a:gd name="connsiteX435" fmla="*/ 99986 w 581466"/>
                  <a:gd name="connsiteY435" fmla="*/ 250896 h 491206"/>
                  <a:gd name="connsiteX436" fmla="*/ 101274 w 581466"/>
                  <a:gd name="connsiteY436" fmla="*/ 251897 h 491206"/>
                  <a:gd name="connsiteX437" fmla="*/ 102704 w 581466"/>
                  <a:gd name="connsiteY437" fmla="*/ 254758 h 491206"/>
                  <a:gd name="connsiteX438" fmla="*/ 105565 w 581466"/>
                  <a:gd name="connsiteY438" fmla="*/ 261052 h 491206"/>
                  <a:gd name="connsiteX439" fmla="*/ 107997 w 581466"/>
                  <a:gd name="connsiteY439" fmla="*/ 263197 h 491206"/>
                  <a:gd name="connsiteX440" fmla="*/ 111716 w 581466"/>
                  <a:gd name="connsiteY440" fmla="*/ 268204 h 491206"/>
                  <a:gd name="connsiteX441" fmla="*/ 115149 w 581466"/>
                  <a:gd name="connsiteY441" fmla="*/ 272924 h 491206"/>
                  <a:gd name="connsiteX442" fmla="*/ 112860 w 581466"/>
                  <a:gd name="connsiteY442" fmla="*/ 279361 h 491206"/>
                  <a:gd name="connsiteX443" fmla="*/ 110571 w 581466"/>
                  <a:gd name="connsiteY443" fmla="*/ 286084 h 491206"/>
                  <a:gd name="connsiteX444" fmla="*/ 110571 w 581466"/>
                  <a:gd name="connsiteY444" fmla="*/ 294667 h 491206"/>
                  <a:gd name="connsiteX445" fmla="*/ 110571 w 581466"/>
                  <a:gd name="connsiteY445" fmla="*/ 299244 h 491206"/>
                  <a:gd name="connsiteX446" fmla="*/ 115292 w 581466"/>
                  <a:gd name="connsiteY446" fmla="*/ 299387 h 491206"/>
                  <a:gd name="connsiteX447" fmla="*/ 120584 w 581466"/>
                  <a:gd name="connsiteY447" fmla="*/ 299673 h 491206"/>
                  <a:gd name="connsiteX448" fmla="*/ 120584 w 581466"/>
                  <a:gd name="connsiteY448" fmla="*/ 305109 h 491206"/>
                  <a:gd name="connsiteX449" fmla="*/ 120584 w 581466"/>
                  <a:gd name="connsiteY449" fmla="*/ 310687 h 491206"/>
                  <a:gd name="connsiteX450" fmla="*/ 120584 w 581466"/>
                  <a:gd name="connsiteY450" fmla="*/ 316981 h 491206"/>
                  <a:gd name="connsiteX451" fmla="*/ 122158 w 581466"/>
                  <a:gd name="connsiteY451" fmla="*/ 317267 h 491206"/>
                  <a:gd name="connsiteX452" fmla="*/ 124590 w 581466"/>
                  <a:gd name="connsiteY452" fmla="*/ 318555 h 491206"/>
                  <a:gd name="connsiteX453" fmla="*/ 125591 w 581466"/>
                  <a:gd name="connsiteY453" fmla="*/ 320557 h 491206"/>
                  <a:gd name="connsiteX454" fmla="*/ 126878 w 581466"/>
                  <a:gd name="connsiteY454" fmla="*/ 321702 h 491206"/>
                  <a:gd name="connsiteX455" fmla="*/ 128452 w 581466"/>
                  <a:gd name="connsiteY455" fmla="*/ 321845 h 491206"/>
                  <a:gd name="connsiteX456" fmla="*/ 130025 w 581466"/>
                  <a:gd name="connsiteY456" fmla="*/ 322846 h 491206"/>
                  <a:gd name="connsiteX457" fmla="*/ 131598 w 581466"/>
                  <a:gd name="connsiteY457" fmla="*/ 324706 h 491206"/>
                  <a:gd name="connsiteX458" fmla="*/ 132171 w 581466"/>
                  <a:gd name="connsiteY458" fmla="*/ 326136 h 491206"/>
                  <a:gd name="connsiteX459" fmla="*/ 131742 w 581466"/>
                  <a:gd name="connsiteY459" fmla="*/ 327137 h 491206"/>
                  <a:gd name="connsiteX460" fmla="*/ 132028 w 581466"/>
                  <a:gd name="connsiteY460" fmla="*/ 328854 h 491206"/>
                  <a:gd name="connsiteX461" fmla="*/ 133172 w 581466"/>
                  <a:gd name="connsiteY461" fmla="*/ 331286 h 491206"/>
                  <a:gd name="connsiteX462" fmla="*/ 134459 w 581466"/>
                  <a:gd name="connsiteY462" fmla="*/ 332430 h 491206"/>
                  <a:gd name="connsiteX463" fmla="*/ 136462 w 581466"/>
                  <a:gd name="connsiteY463" fmla="*/ 333860 h 491206"/>
                  <a:gd name="connsiteX464" fmla="*/ 137892 w 581466"/>
                  <a:gd name="connsiteY464" fmla="*/ 333431 h 491206"/>
                  <a:gd name="connsiteX465" fmla="*/ 140181 w 581466"/>
                  <a:gd name="connsiteY465" fmla="*/ 331715 h 491206"/>
                  <a:gd name="connsiteX466" fmla="*/ 145044 w 581466"/>
                  <a:gd name="connsiteY466" fmla="*/ 331429 h 491206"/>
                  <a:gd name="connsiteX467" fmla="*/ 146189 w 581466"/>
                  <a:gd name="connsiteY467" fmla="*/ 330570 h 491206"/>
                  <a:gd name="connsiteX468" fmla="*/ 147620 w 581466"/>
                  <a:gd name="connsiteY468" fmla="*/ 328711 h 491206"/>
                  <a:gd name="connsiteX469" fmla="*/ 147333 w 581466"/>
                  <a:gd name="connsiteY469" fmla="*/ 324706 h 491206"/>
                  <a:gd name="connsiteX470" fmla="*/ 146761 w 581466"/>
                  <a:gd name="connsiteY470" fmla="*/ 321845 h 491206"/>
                  <a:gd name="connsiteX471" fmla="*/ 147476 w 581466"/>
                  <a:gd name="connsiteY471" fmla="*/ 319556 h 491206"/>
                  <a:gd name="connsiteX472" fmla="*/ 151052 w 581466"/>
                  <a:gd name="connsiteY472" fmla="*/ 317840 h 491206"/>
                  <a:gd name="connsiteX473" fmla="*/ 150051 w 581466"/>
                  <a:gd name="connsiteY473" fmla="*/ 315980 h 491206"/>
                  <a:gd name="connsiteX474" fmla="*/ 153913 w 581466"/>
                  <a:gd name="connsiteY474" fmla="*/ 315837 h 491206"/>
                  <a:gd name="connsiteX475" fmla="*/ 156774 w 581466"/>
                  <a:gd name="connsiteY475" fmla="*/ 317124 h 491206"/>
                  <a:gd name="connsiteX476" fmla="*/ 157489 w 581466"/>
                  <a:gd name="connsiteY476" fmla="*/ 319127 h 491206"/>
                  <a:gd name="connsiteX477" fmla="*/ 155773 w 581466"/>
                  <a:gd name="connsiteY477" fmla="*/ 320414 h 491206"/>
                  <a:gd name="connsiteX478" fmla="*/ 152912 w 581466"/>
                  <a:gd name="connsiteY478" fmla="*/ 319413 h 491206"/>
                  <a:gd name="connsiteX479" fmla="*/ 151482 w 581466"/>
                  <a:gd name="connsiteY479" fmla="*/ 319699 h 491206"/>
                  <a:gd name="connsiteX480" fmla="*/ 150051 w 581466"/>
                  <a:gd name="connsiteY480" fmla="*/ 320414 h 491206"/>
                  <a:gd name="connsiteX481" fmla="*/ 150909 w 581466"/>
                  <a:gd name="connsiteY481" fmla="*/ 321702 h 491206"/>
                  <a:gd name="connsiteX482" fmla="*/ 151767 w 581466"/>
                  <a:gd name="connsiteY482" fmla="*/ 322560 h 491206"/>
                  <a:gd name="connsiteX483" fmla="*/ 163068 w 581466"/>
                  <a:gd name="connsiteY483" fmla="*/ 328425 h 491206"/>
                  <a:gd name="connsiteX484" fmla="*/ 166787 w 581466"/>
                  <a:gd name="connsiteY484" fmla="*/ 331715 h 491206"/>
                  <a:gd name="connsiteX485" fmla="*/ 179661 w 581466"/>
                  <a:gd name="connsiteY485" fmla="*/ 325707 h 491206"/>
                  <a:gd name="connsiteX486" fmla="*/ 182379 w 581466"/>
                  <a:gd name="connsiteY486" fmla="*/ 325993 h 491206"/>
                  <a:gd name="connsiteX487" fmla="*/ 184095 w 581466"/>
                  <a:gd name="connsiteY487" fmla="*/ 330999 h 491206"/>
                  <a:gd name="connsiteX488" fmla="*/ 185239 w 581466"/>
                  <a:gd name="connsiteY488" fmla="*/ 335148 h 491206"/>
                  <a:gd name="connsiteX489" fmla="*/ 187099 w 581466"/>
                  <a:gd name="connsiteY489" fmla="*/ 336721 h 491206"/>
                  <a:gd name="connsiteX490" fmla="*/ 191820 w 581466"/>
                  <a:gd name="connsiteY490" fmla="*/ 343158 h 491206"/>
                  <a:gd name="connsiteX491" fmla="*/ 196540 w 581466"/>
                  <a:gd name="connsiteY491" fmla="*/ 347449 h 491206"/>
                  <a:gd name="connsiteX492" fmla="*/ 199687 w 581466"/>
                  <a:gd name="connsiteY492" fmla="*/ 351598 h 491206"/>
                  <a:gd name="connsiteX493" fmla="*/ 200259 w 581466"/>
                  <a:gd name="connsiteY493" fmla="*/ 354172 h 491206"/>
                  <a:gd name="connsiteX494" fmla="*/ 199543 w 581466"/>
                  <a:gd name="connsiteY494" fmla="*/ 358321 h 491206"/>
                  <a:gd name="connsiteX495" fmla="*/ 200402 w 581466"/>
                  <a:gd name="connsiteY495" fmla="*/ 360466 h 491206"/>
                  <a:gd name="connsiteX496" fmla="*/ 203978 w 581466"/>
                  <a:gd name="connsiteY496" fmla="*/ 361467 h 491206"/>
                  <a:gd name="connsiteX497" fmla="*/ 206410 w 581466"/>
                  <a:gd name="connsiteY497" fmla="*/ 363327 h 491206"/>
                  <a:gd name="connsiteX498" fmla="*/ 206410 w 581466"/>
                  <a:gd name="connsiteY498" fmla="*/ 365186 h 491206"/>
                  <a:gd name="connsiteX499" fmla="*/ 205408 w 581466"/>
                  <a:gd name="connsiteY499" fmla="*/ 367761 h 491206"/>
                  <a:gd name="connsiteX500" fmla="*/ 206124 w 581466"/>
                  <a:gd name="connsiteY500" fmla="*/ 369621 h 491206"/>
                  <a:gd name="connsiteX501" fmla="*/ 210844 w 581466"/>
                  <a:gd name="connsiteY501" fmla="*/ 372482 h 491206"/>
                  <a:gd name="connsiteX502" fmla="*/ 212131 w 581466"/>
                  <a:gd name="connsiteY502" fmla="*/ 374341 h 491206"/>
                  <a:gd name="connsiteX503" fmla="*/ 213133 w 581466"/>
                  <a:gd name="connsiteY503" fmla="*/ 381350 h 491206"/>
                  <a:gd name="connsiteX504" fmla="*/ 214134 w 581466"/>
                  <a:gd name="connsiteY504" fmla="*/ 383925 h 491206"/>
                  <a:gd name="connsiteX505" fmla="*/ 218568 w 581466"/>
                  <a:gd name="connsiteY505" fmla="*/ 390934 h 491206"/>
                  <a:gd name="connsiteX506" fmla="*/ 218711 w 581466"/>
                  <a:gd name="connsiteY506" fmla="*/ 393795 h 491206"/>
                  <a:gd name="connsiteX507" fmla="*/ 226006 w 581466"/>
                  <a:gd name="connsiteY507" fmla="*/ 400947 h 491206"/>
                  <a:gd name="connsiteX508" fmla="*/ 228152 w 581466"/>
                  <a:gd name="connsiteY508" fmla="*/ 402378 h 491206"/>
                  <a:gd name="connsiteX509" fmla="*/ 230441 w 581466"/>
                  <a:gd name="connsiteY509" fmla="*/ 402950 h 491206"/>
                  <a:gd name="connsiteX510" fmla="*/ 235733 w 581466"/>
                  <a:gd name="connsiteY510" fmla="*/ 402807 h 491206"/>
                  <a:gd name="connsiteX511" fmla="*/ 241455 w 581466"/>
                  <a:gd name="connsiteY511" fmla="*/ 403522 h 491206"/>
                  <a:gd name="connsiteX512" fmla="*/ 246319 w 581466"/>
                  <a:gd name="connsiteY512" fmla="*/ 406955 h 491206"/>
                  <a:gd name="connsiteX513" fmla="*/ 254901 w 581466"/>
                  <a:gd name="connsiteY513" fmla="*/ 410245 h 491206"/>
                  <a:gd name="connsiteX514" fmla="*/ 258763 w 581466"/>
                  <a:gd name="connsiteY514" fmla="*/ 414250 h 491206"/>
                  <a:gd name="connsiteX515" fmla="*/ 259765 w 581466"/>
                  <a:gd name="connsiteY515" fmla="*/ 417540 h 491206"/>
                  <a:gd name="connsiteX516" fmla="*/ 261338 w 581466"/>
                  <a:gd name="connsiteY516" fmla="*/ 419829 h 491206"/>
                  <a:gd name="connsiteX517" fmla="*/ 270064 w 581466"/>
                  <a:gd name="connsiteY517" fmla="*/ 425693 h 491206"/>
                  <a:gd name="connsiteX518" fmla="*/ 280934 w 581466"/>
                  <a:gd name="connsiteY518" fmla="*/ 430128 h 491206"/>
                  <a:gd name="connsiteX519" fmla="*/ 284368 w 581466"/>
                  <a:gd name="connsiteY519" fmla="*/ 432130 h 491206"/>
                  <a:gd name="connsiteX520" fmla="*/ 285941 w 581466"/>
                  <a:gd name="connsiteY520" fmla="*/ 435134 h 491206"/>
                  <a:gd name="connsiteX521" fmla="*/ 291949 w 581466"/>
                  <a:gd name="connsiteY521" fmla="*/ 439139 h 491206"/>
                  <a:gd name="connsiteX522" fmla="*/ 295525 w 581466"/>
                  <a:gd name="connsiteY522" fmla="*/ 439712 h 491206"/>
                  <a:gd name="connsiteX523" fmla="*/ 302963 w 581466"/>
                  <a:gd name="connsiteY523" fmla="*/ 438853 h 491206"/>
                  <a:gd name="connsiteX524" fmla="*/ 308399 w 581466"/>
                  <a:gd name="connsiteY524" fmla="*/ 439997 h 491206"/>
                  <a:gd name="connsiteX525" fmla="*/ 316695 w 581466"/>
                  <a:gd name="connsiteY525" fmla="*/ 443431 h 491206"/>
                  <a:gd name="connsiteX526" fmla="*/ 320414 w 581466"/>
                  <a:gd name="connsiteY526" fmla="*/ 446005 h 491206"/>
                  <a:gd name="connsiteX527" fmla="*/ 323847 w 581466"/>
                  <a:gd name="connsiteY527" fmla="*/ 446148 h 491206"/>
                  <a:gd name="connsiteX528" fmla="*/ 327995 w 581466"/>
                  <a:gd name="connsiteY528" fmla="*/ 444432 h 491206"/>
                  <a:gd name="connsiteX529" fmla="*/ 335863 w 581466"/>
                  <a:gd name="connsiteY529" fmla="*/ 438996 h 491206"/>
                  <a:gd name="connsiteX530" fmla="*/ 340011 w 581466"/>
                  <a:gd name="connsiteY530" fmla="*/ 436994 h 491206"/>
                  <a:gd name="connsiteX531" fmla="*/ 343873 w 581466"/>
                  <a:gd name="connsiteY531" fmla="*/ 437423 h 491206"/>
                  <a:gd name="connsiteX532" fmla="*/ 346734 w 581466"/>
                  <a:gd name="connsiteY532" fmla="*/ 435563 h 491206"/>
                  <a:gd name="connsiteX533" fmla="*/ 348879 w 581466"/>
                  <a:gd name="connsiteY533" fmla="*/ 432273 h 491206"/>
                  <a:gd name="connsiteX534" fmla="*/ 350596 w 581466"/>
                  <a:gd name="connsiteY534" fmla="*/ 430843 h 491206"/>
                  <a:gd name="connsiteX535" fmla="*/ 359322 w 581466"/>
                  <a:gd name="connsiteY535" fmla="*/ 428840 h 491206"/>
                  <a:gd name="connsiteX536" fmla="*/ 364614 w 581466"/>
                  <a:gd name="connsiteY536" fmla="*/ 425407 h 491206"/>
                  <a:gd name="connsiteX537" fmla="*/ 369621 w 581466"/>
                  <a:gd name="connsiteY537" fmla="*/ 423834 h 491206"/>
                  <a:gd name="connsiteX538" fmla="*/ 371766 w 581466"/>
                  <a:gd name="connsiteY538" fmla="*/ 423548 h 491206"/>
                  <a:gd name="connsiteX539" fmla="*/ 383067 w 581466"/>
                  <a:gd name="connsiteY539" fmla="*/ 425836 h 491206"/>
                  <a:gd name="connsiteX540" fmla="*/ 385641 w 581466"/>
                  <a:gd name="connsiteY540" fmla="*/ 427124 h 491206"/>
                  <a:gd name="connsiteX541" fmla="*/ 388645 w 581466"/>
                  <a:gd name="connsiteY541" fmla="*/ 430271 h 491206"/>
                  <a:gd name="connsiteX542" fmla="*/ 390791 w 581466"/>
                  <a:gd name="connsiteY542" fmla="*/ 433131 h 491206"/>
                  <a:gd name="connsiteX543" fmla="*/ 392364 w 581466"/>
                  <a:gd name="connsiteY543" fmla="*/ 436565 h 491206"/>
                  <a:gd name="connsiteX544" fmla="*/ 393509 w 581466"/>
                  <a:gd name="connsiteY544" fmla="*/ 440427 h 491206"/>
                  <a:gd name="connsiteX545" fmla="*/ 394510 w 581466"/>
                  <a:gd name="connsiteY545" fmla="*/ 450440 h 491206"/>
                  <a:gd name="connsiteX546" fmla="*/ 397371 w 581466"/>
                  <a:gd name="connsiteY546" fmla="*/ 457306 h 491206"/>
                  <a:gd name="connsiteX547" fmla="*/ 397514 w 581466"/>
                  <a:gd name="connsiteY547" fmla="*/ 461168 h 491206"/>
                  <a:gd name="connsiteX548" fmla="*/ 399231 w 581466"/>
                  <a:gd name="connsiteY548" fmla="*/ 465030 h 491206"/>
                  <a:gd name="connsiteX549" fmla="*/ 401519 w 581466"/>
                  <a:gd name="connsiteY549" fmla="*/ 469178 h 491206"/>
                  <a:gd name="connsiteX550" fmla="*/ 413535 w 581466"/>
                  <a:gd name="connsiteY550" fmla="*/ 471324 h 491206"/>
                  <a:gd name="connsiteX551" fmla="*/ 415394 w 581466"/>
                  <a:gd name="connsiteY551" fmla="*/ 473612 h 491206"/>
                  <a:gd name="connsiteX552" fmla="*/ 419686 w 581466"/>
                  <a:gd name="connsiteY552" fmla="*/ 472325 h 491206"/>
                  <a:gd name="connsiteX553" fmla="*/ 422260 w 581466"/>
                  <a:gd name="connsiteY553" fmla="*/ 473899 h 491206"/>
                  <a:gd name="connsiteX554" fmla="*/ 427696 w 581466"/>
                  <a:gd name="connsiteY554" fmla="*/ 475472 h 491206"/>
                  <a:gd name="connsiteX555" fmla="*/ 430986 w 581466"/>
                  <a:gd name="connsiteY555" fmla="*/ 475758 h 491206"/>
                  <a:gd name="connsiteX556" fmla="*/ 437566 w 581466"/>
                  <a:gd name="connsiteY556" fmla="*/ 475329 h 491206"/>
                  <a:gd name="connsiteX557" fmla="*/ 445576 w 581466"/>
                  <a:gd name="connsiteY557" fmla="*/ 476473 h 491206"/>
                  <a:gd name="connsiteX558" fmla="*/ 453014 w 581466"/>
                  <a:gd name="connsiteY558" fmla="*/ 480908 h 491206"/>
                  <a:gd name="connsiteX559" fmla="*/ 458450 w 581466"/>
                  <a:gd name="connsiteY559" fmla="*/ 480622 h 491206"/>
                  <a:gd name="connsiteX560" fmla="*/ 465316 w 581466"/>
                  <a:gd name="connsiteY560" fmla="*/ 478905 h 491206"/>
                  <a:gd name="connsiteX561" fmla="*/ 470179 w 581466"/>
                  <a:gd name="connsiteY561" fmla="*/ 481480 h 491206"/>
                  <a:gd name="connsiteX562" fmla="*/ 476330 w 581466"/>
                  <a:gd name="connsiteY562" fmla="*/ 481623 h 491206"/>
                  <a:gd name="connsiteX563" fmla="*/ 478762 w 581466"/>
                  <a:gd name="connsiteY563" fmla="*/ 482910 h 491206"/>
                  <a:gd name="connsiteX564" fmla="*/ 482624 w 581466"/>
                  <a:gd name="connsiteY564" fmla="*/ 482195 h 491206"/>
                  <a:gd name="connsiteX565" fmla="*/ 493924 w 581466"/>
                  <a:gd name="connsiteY565" fmla="*/ 484484 h 491206"/>
                  <a:gd name="connsiteX566" fmla="*/ 497214 w 581466"/>
                  <a:gd name="connsiteY566" fmla="*/ 480478 h 491206"/>
                  <a:gd name="connsiteX567" fmla="*/ 499503 w 581466"/>
                  <a:gd name="connsiteY567" fmla="*/ 481194 h 491206"/>
                  <a:gd name="connsiteX568" fmla="*/ 500361 w 581466"/>
                  <a:gd name="connsiteY568" fmla="*/ 483911 h 491206"/>
                  <a:gd name="connsiteX569" fmla="*/ 501792 w 581466"/>
                  <a:gd name="connsiteY569" fmla="*/ 485485 h 491206"/>
                  <a:gd name="connsiteX570" fmla="*/ 515238 w 581466"/>
                  <a:gd name="connsiteY570" fmla="*/ 488632 h 491206"/>
                  <a:gd name="connsiteX571" fmla="*/ 519243 w 581466"/>
                  <a:gd name="connsiteY571" fmla="*/ 489919 h 491206"/>
                  <a:gd name="connsiteX572" fmla="*/ 524392 w 581466"/>
                  <a:gd name="connsiteY572" fmla="*/ 491207 h 491206"/>
                  <a:gd name="connsiteX573" fmla="*/ 526681 w 581466"/>
                  <a:gd name="connsiteY573" fmla="*/ 489490 h 491206"/>
                  <a:gd name="connsiteX574" fmla="*/ 527968 w 581466"/>
                  <a:gd name="connsiteY574" fmla="*/ 488203 h 491206"/>
                  <a:gd name="connsiteX575" fmla="*/ 529685 w 581466"/>
                  <a:gd name="connsiteY575" fmla="*/ 487917 h 491206"/>
                  <a:gd name="connsiteX576" fmla="*/ 530543 w 581466"/>
                  <a:gd name="connsiteY576" fmla="*/ 485199 h 491206"/>
                  <a:gd name="connsiteX577" fmla="*/ 531258 w 581466"/>
                  <a:gd name="connsiteY577" fmla="*/ 475615 h 491206"/>
                  <a:gd name="connsiteX578" fmla="*/ 532260 w 581466"/>
                  <a:gd name="connsiteY578" fmla="*/ 472182 h 491206"/>
                  <a:gd name="connsiteX579" fmla="*/ 531974 w 581466"/>
                  <a:gd name="connsiteY579" fmla="*/ 470323 h 491206"/>
                  <a:gd name="connsiteX580" fmla="*/ 532116 w 581466"/>
                  <a:gd name="connsiteY580" fmla="*/ 469750 h 491206"/>
                  <a:gd name="connsiteX581" fmla="*/ 534262 w 581466"/>
                  <a:gd name="connsiteY581" fmla="*/ 468034 h 491206"/>
                  <a:gd name="connsiteX582" fmla="*/ 534834 w 581466"/>
                  <a:gd name="connsiteY582" fmla="*/ 467319 h 491206"/>
                  <a:gd name="connsiteX583" fmla="*/ 535692 w 581466"/>
                  <a:gd name="connsiteY583" fmla="*/ 462455 h 491206"/>
                  <a:gd name="connsiteX584" fmla="*/ 536551 w 581466"/>
                  <a:gd name="connsiteY584" fmla="*/ 457019 h 491206"/>
                  <a:gd name="connsiteX585" fmla="*/ 537552 w 581466"/>
                  <a:gd name="connsiteY585" fmla="*/ 455017 h 491206"/>
                  <a:gd name="connsiteX586" fmla="*/ 538410 w 581466"/>
                  <a:gd name="connsiteY586" fmla="*/ 454445 h 491206"/>
                  <a:gd name="connsiteX587" fmla="*/ 544991 w 581466"/>
                  <a:gd name="connsiteY587" fmla="*/ 452013 h 491206"/>
                  <a:gd name="connsiteX588" fmla="*/ 546135 w 581466"/>
                  <a:gd name="connsiteY588" fmla="*/ 450440 h 491206"/>
                  <a:gd name="connsiteX589" fmla="*/ 549568 w 581466"/>
                  <a:gd name="connsiteY589" fmla="*/ 450869 h 491206"/>
                  <a:gd name="connsiteX590" fmla="*/ 549854 w 581466"/>
                  <a:gd name="connsiteY590" fmla="*/ 450440 h 491206"/>
                  <a:gd name="connsiteX591" fmla="*/ 550140 w 581466"/>
                  <a:gd name="connsiteY591" fmla="*/ 448580 h 491206"/>
                  <a:gd name="connsiteX592" fmla="*/ 551714 w 581466"/>
                  <a:gd name="connsiteY592" fmla="*/ 446577 h 491206"/>
                  <a:gd name="connsiteX593" fmla="*/ 553859 w 581466"/>
                  <a:gd name="connsiteY593" fmla="*/ 444861 h 491206"/>
                  <a:gd name="connsiteX594" fmla="*/ 555432 w 581466"/>
                  <a:gd name="connsiteY594" fmla="*/ 444289 h 491206"/>
                  <a:gd name="connsiteX595" fmla="*/ 561440 w 581466"/>
                  <a:gd name="connsiteY595" fmla="*/ 443288 h 491206"/>
                  <a:gd name="connsiteX596" fmla="*/ 564873 w 581466"/>
                  <a:gd name="connsiteY596" fmla="*/ 441857 h 491206"/>
                  <a:gd name="connsiteX597" fmla="*/ 565875 w 581466"/>
                  <a:gd name="connsiteY597" fmla="*/ 441714 h 491206"/>
                  <a:gd name="connsiteX598" fmla="*/ 575172 w 581466"/>
                  <a:gd name="connsiteY598" fmla="*/ 442143 h 491206"/>
                  <a:gd name="connsiteX599" fmla="*/ 577175 w 581466"/>
                  <a:gd name="connsiteY599" fmla="*/ 441571 h 491206"/>
                  <a:gd name="connsiteX600" fmla="*/ 577461 w 581466"/>
                  <a:gd name="connsiteY600" fmla="*/ 440999 h 491206"/>
                  <a:gd name="connsiteX601" fmla="*/ 578033 w 581466"/>
                  <a:gd name="connsiteY601" fmla="*/ 435420 h 491206"/>
                  <a:gd name="connsiteX602" fmla="*/ 579750 w 581466"/>
                  <a:gd name="connsiteY602" fmla="*/ 434562 h 491206"/>
                  <a:gd name="connsiteX603" fmla="*/ 580036 w 581466"/>
                  <a:gd name="connsiteY603" fmla="*/ 434133 h 491206"/>
                  <a:gd name="connsiteX604" fmla="*/ 579463 w 581466"/>
                  <a:gd name="connsiteY604" fmla="*/ 430271 h 491206"/>
                  <a:gd name="connsiteX605" fmla="*/ 579606 w 581466"/>
                  <a:gd name="connsiteY605" fmla="*/ 428840 h 49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581466" h="491206">
                    <a:moveTo>
                      <a:pt x="363184" y="431844"/>
                    </a:moveTo>
                    <a:lnTo>
                      <a:pt x="358177" y="434276"/>
                    </a:lnTo>
                    <a:lnTo>
                      <a:pt x="353600" y="432989"/>
                    </a:lnTo>
                    <a:lnTo>
                      <a:pt x="353314" y="433561"/>
                    </a:lnTo>
                    <a:lnTo>
                      <a:pt x="354458" y="435992"/>
                    </a:lnTo>
                    <a:lnTo>
                      <a:pt x="353743" y="437423"/>
                    </a:lnTo>
                    <a:lnTo>
                      <a:pt x="346734" y="440713"/>
                    </a:lnTo>
                    <a:lnTo>
                      <a:pt x="341156" y="442715"/>
                    </a:lnTo>
                    <a:lnTo>
                      <a:pt x="339582" y="442429"/>
                    </a:lnTo>
                    <a:lnTo>
                      <a:pt x="339582" y="443001"/>
                    </a:lnTo>
                    <a:lnTo>
                      <a:pt x="340011" y="444432"/>
                    </a:lnTo>
                    <a:lnTo>
                      <a:pt x="340869" y="444718"/>
                    </a:lnTo>
                    <a:lnTo>
                      <a:pt x="343444" y="444861"/>
                    </a:lnTo>
                    <a:lnTo>
                      <a:pt x="347020" y="443717"/>
                    </a:lnTo>
                    <a:lnTo>
                      <a:pt x="351025" y="441571"/>
                    </a:lnTo>
                    <a:lnTo>
                      <a:pt x="353171" y="441285"/>
                    </a:lnTo>
                    <a:lnTo>
                      <a:pt x="356175" y="439997"/>
                    </a:lnTo>
                    <a:lnTo>
                      <a:pt x="357605" y="439997"/>
                    </a:lnTo>
                    <a:lnTo>
                      <a:pt x="359465" y="440999"/>
                    </a:lnTo>
                    <a:lnTo>
                      <a:pt x="363756" y="437709"/>
                    </a:lnTo>
                    <a:lnTo>
                      <a:pt x="366617" y="433847"/>
                    </a:lnTo>
                    <a:lnTo>
                      <a:pt x="369335" y="432845"/>
                    </a:lnTo>
                    <a:lnTo>
                      <a:pt x="367332" y="431129"/>
                    </a:lnTo>
                    <a:lnTo>
                      <a:pt x="363184" y="431844"/>
                    </a:lnTo>
                    <a:close/>
                    <a:moveTo>
                      <a:pt x="579606" y="428840"/>
                    </a:moveTo>
                    <a:lnTo>
                      <a:pt x="581466" y="427267"/>
                    </a:lnTo>
                    <a:lnTo>
                      <a:pt x="581323" y="426408"/>
                    </a:lnTo>
                    <a:lnTo>
                      <a:pt x="579892" y="424549"/>
                    </a:lnTo>
                    <a:lnTo>
                      <a:pt x="578033" y="423405"/>
                    </a:lnTo>
                    <a:lnTo>
                      <a:pt x="577175" y="423119"/>
                    </a:lnTo>
                    <a:lnTo>
                      <a:pt x="569594" y="424263"/>
                    </a:lnTo>
                    <a:lnTo>
                      <a:pt x="566447" y="423977"/>
                    </a:lnTo>
                    <a:lnTo>
                      <a:pt x="565016" y="423262"/>
                    </a:lnTo>
                    <a:lnTo>
                      <a:pt x="564730" y="422832"/>
                    </a:lnTo>
                    <a:lnTo>
                      <a:pt x="565016" y="421688"/>
                    </a:lnTo>
                    <a:lnTo>
                      <a:pt x="565016" y="419829"/>
                    </a:lnTo>
                    <a:lnTo>
                      <a:pt x="566160" y="416968"/>
                    </a:lnTo>
                    <a:lnTo>
                      <a:pt x="566447" y="415251"/>
                    </a:lnTo>
                    <a:lnTo>
                      <a:pt x="565588" y="405381"/>
                    </a:lnTo>
                    <a:lnTo>
                      <a:pt x="564301" y="398801"/>
                    </a:lnTo>
                    <a:lnTo>
                      <a:pt x="565016" y="392364"/>
                    </a:lnTo>
                    <a:lnTo>
                      <a:pt x="564873" y="391077"/>
                    </a:lnTo>
                    <a:lnTo>
                      <a:pt x="564587" y="390791"/>
                    </a:lnTo>
                    <a:lnTo>
                      <a:pt x="563586" y="390791"/>
                    </a:lnTo>
                    <a:lnTo>
                      <a:pt x="559008" y="391363"/>
                    </a:lnTo>
                    <a:lnTo>
                      <a:pt x="555003" y="387215"/>
                    </a:lnTo>
                    <a:lnTo>
                      <a:pt x="552572" y="385498"/>
                    </a:lnTo>
                    <a:lnTo>
                      <a:pt x="545849" y="383353"/>
                    </a:lnTo>
                    <a:lnTo>
                      <a:pt x="542845" y="382924"/>
                    </a:lnTo>
                    <a:lnTo>
                      <a:pt x="538553" y="381064"/>
                    </a:lnTo>
                    <a:lnTo>
                      <a:pt x="534548" y="377059"/>
                    </a:lnTo>
                    <a:lnTo>
                      <a:pt x="530543" y="373054"/>
                    </a:lnTo>
                    <a:lnTo>
                      <a:pt x="528969" y="370479"/>
                    </a:lnTo>
                    <a:lnTo>
                      <a:pt x="527110" y="366045"/>
                    </a:lnTo>
                    <a:lnTo>
                      <a:pt x="521961" y="357605"/>
                    </a:lnTo>
                    <a:lnTo>
                      <a:pt x="521961" y="355460"/>
                    </a:lnTo>
                    <a:lnTo>
                      <a:pt x="521388" y="354172"/>
                    </a:lnTo>
                    <a:lnTo>
                      <a:pt x="516382" y="348594"/>
                    </a:lnTo>
                    <a:lnTo>
                      <a:pt x="512806" y="344588"/>
                    </a:lnTo>
                    <a:lnTo>
                      <a:pt x="507084" y="338152"/>
                    </a:lnTo>
                    <a:lnTo>
                      <a:pt x="507799" y="337293"/>
                    </a:lnTo>
                    <a:lnTo>
                      <a:pt x="514952" y="329283"/>
                    </a:lnTo>
                    <a:lnTo>
                      <a:pt x="521817" y="321559"/>
                    </a:lnTo>
                    <a:lnTo>
                      <a:pt x="528684" y="313834"/>
                    </a:lnTo>
                    <a:lnTo>
                      <a:pt x="535407" y="306110"/>
                    </a:lnTo>
                    <a:lnTo>
                      <a:pt x="536265" y="303392"/>
                    </a:lnTo>
                    <a:lnTo>
                      <a:pt x="536408" y="298100"/>
                    </a:lnTo>
                    <a:lnTo>
                      <a:pt x="534691" y="291091"/>
                    </a:lnTo>
                    <a:lnTo>
                      <a:pt x="531830" y="287801"/>
                    </a:lnTo>
                    <a:lnTo>
                      <a:pt x="522390" y="286513"/>
                    </a:lnTo>
                    <a:lnTo>
                      <a:pt x="515238" y="285512"/>
                    </a:lnTo>
                    <a:lnTo>
                      <a:pt x="507513" y="284511"/>
                    </a:lnTo>
                    <a:lnTo>
                      <a:pt x="506512" y="284082"/>
                    </a:lnTo>
                    <a:lnTo>
                      <a:pt x="505654" y="278646"/>
                    </a:lnTo>
                    <a:lnTo>
                      <a:pt x="506083" y="276214"/>
                    </a:lnTo>
                    <a:lnTo>
                      <a:pt x="505511" y="271494"/>
                    </a:lnTo>
                    <a:lnTo>
                      <a:pt x="505654" y="267775"/>
                    </a:lnTo>
                    <a:lnTo>
                      <a:pt x="506798" y="261767"/>
                    </a:lnTo>
                    <a:lnTo>
                      <a:pt x="506798" y="259049"/>
                    </a:lnTo>
                    <a:lnTo>
                      <a:pt x="503222" y="247320"/>
                    </a:lnTo>
                    <a:lnTo>
                      <a:pt x="501219" y="240740"/>
                    </a:lnTo>
                    <a:lnTo>
                      <a:pt x="499217" y="234017"/>
                    </a:lnTo>
                    <a:lnTo>
                      <a:pt x="498788" y="231871"/>
                    </a:lnTo>
                    <a:lnTo>
                      <a:pt x="498788" y="229154"/>
                    </a:lnTo>
                    <a:lnTo>
                      <a:pt x="503508" y="222860"/>
                    </a:lnTo>
                    <a:lnTo>
                      <a:pt x="504938" y="221572"/>
                    </a:lnTo>
                    <a:lnTo>
                      <a:pt x="507799" y="218425"/>
                    </a:lnTo>
                    <a:lnTo>
                      <a:pt x="509516" y="216709"/>
                    </a:lnTo>
                    <a:lnTo>
                      <a:pt x="509230" y="215564"/>
                    </a:lnTo>
                    <a:lnTo>
                      <a:pt x="506226" y="214849"/>
                    </a:lnTo>
                    <a:lnTo>
                      <a:pt x="501649" y="214849"/>
                    </a:lnTo>
                    <a:lnTo>
                      <a:pt x="499217" y="213848"/>
                    </a:lnTo>
                    <a:lnTo>
                      <a:pt x="497357" y="212131"/>
                    </a:lnTo>
                    <a:lnTo>
                      <a:pt x="496642" y="209700"/>
                    </a:lnTo>
                    <a:lnTo>
                      <a:pt x="497930" y="205266"/>
                    </a:lnTo>
                    <a:lnTo>
                      <a:pt x="496642" y="196683"/>
                    </a:lnTo>
                    <a:lnTo>
                      <a:pt x="499217" y="192392"/>
                    </a:lnTo>
                    <a:lnTo>
                      <a:pt x="501362" y="189388"/>
                    </a:lnTo>
                    <a:lnTo>
                      <a:pt x="508801" y="188959"/>
                    </a:lnTo>
                    <a:lnTo>
                      <a:pt x="506226" y="185669"/>
                    </a:lnTo>
                    <a:lnTo>
                      <a:pt x="504938" y="183666"/>
                    </a:lnTo>
                    <a:lnTo>
                      <a:pt x="504080" y="183094"/>
                    </a:lnTo>
                    <a:lnTo>
                      <a:pt x="503794" y="182236"/>
                    </a:lnTo>
                    <a:lnTo>
                      <a:pt x="504223" y="181377"/>
                    </a:lnTo>
                    <a:lnTo>
                      <a:pt x="506083" y="181091"/>
                    </a:lnTo>
                    <a:lnTo>
                      <a:pt x="507370" y="179947"/>
                    </a:lnTo>
                    <a:lnTo>
                      <a:pt x="509516" y="178374"/>
                    </a:lnTo>
                    <a:lnTo>
                      <a:pt x="510660" y="177658"/>
                    </a:lnTo>
                    <a:lnTo>
                      <a:pt x="510803" y="175799"/>
                    </a:lnTo>
                    <a:lnTo>
                      <a:pt x="511805" y="174511"/>
                    </a:lnTo>
                    <a:lnTo>
                      <a:pt x="513235" y="172795"/>
                    </a:lnTo>
                    <a:lnTo>
                      <a:pt x="514379" y="170935"/>
                    </a:lnTo>
                    <a:lnTo>
                      <a:pt x="514093" y="168647"/>
                    </a:lnTo>
                    <a:lnTo>
                      <a:pt x="515238" y="165929"/>
                    </a:lnTo>
                    <a:lnTo>
                      <a:pt x="515667" y="164212"/>
                    </a:lnTo>
                    <a:lnTo>
                      <a:pt x="516525" y="162782"/>
                    </a:lnTo>
                    <a:lnTo>
                      <a:pt x="515810" y="160636"/>
                    </a:lnTo>
                    <a:lnTo>
                      <a:pt x="515238" y="158777"/>
                    </a:lnTo>
                    <a:lnTo>
                      <a:pt x="515094" y="156631"/>
                    </a:lnTo>
                    <a:lnTo>
                      <a:pt x="516239" y="156059"/>
                    </a:lnTo>
                    <a:lnTo>
                      <a:pt x="517669" y="155201"/>
                    </a:lnTo>
                    <a:lnTo>
                      <a:pt x="517955" y="153484"/>
                    </a:lnTo>
                    <a:lnTo>
                      <a:pt x="518814" y="151339"/>
                    </a:lnTo>
                    <a:lnTo>
                      <a:pt x="519386" y="149622"/>
                    </a:lnTo>
                    <a:lnTo>
                      <a:pt x="520387" y="148335"/>
                    </a:lnTo>
                    <a:lnTo>
                      <a:pt x="520530" y="147047"/>
                    </a:lnTo>
                    <a:lnTo>
                      <a:pt x="519958" y="144759"/>
                    </a:lnTo>
                    <a:lnTo>
                      <a:pt x="519243" y="143471"/>
                    </a:lnTo>
                    <a:lnTo>
                      <a:pt x="519100" y="141898"/>
                    </a:lnTo>
                    <a:lnTo>
                      <a:pt x="519815" y="140038"/>
                    </a:lnTo>
                    <a:lnTo>
                      <a:pt x="519672" y="136462"/>
                    </a:lnTo>
                    <a:lnTo>
                      <a:pt x="518241" y="133887"/>
                    </a:lnTo>
                    <a:lnTo>
                      <a:pt x="516668" y="132743"/>
                    </a:lnTo>
                    <a:lnTo>
                      <a:pt x="516811" y="131885"/>
                    </a:lnTo>
                    <a:lnTo>
                      <a:pt x="517526" y="130025"/>
                    </a:lnTo>
                    <a:lnTo>
                      <a:pt x="518384" y="128452"/>
                    </a:lnTo>
                    <a:lnTo>
                      <a:pt x="518384" y="125305"/>
                    </a:lnTo>
                    <a:lnTo>
                      <a:pt x="517240" y="121872"/>
                    </a:lnTo>
                    <a:lnTo>
                      <a:pt x="516811" y="117008"/>
                    </a:lnTo>
                    <a:lnTo>
                      <a:pt x="517097" y="112145"/>
                    </a:lnTo>
                    <a:lnTo>
                      <a:pt x="515523" y="109713"/>
                    </a:lnTo>
                    <a:lnTo>
                      <a:pt x="503079" y="109713"/>
                    </a:lnTo>
                    <a:lnTo>
                      <a:pt x="492065" y="109856"/>
                    </a:lnTo>
                    <a:lnTo>
                      <a:pt x="491492" y="109284"/>
                    </a:lnTo>
                    <a:lnTo>
                      <a:pt x="487201" y="103276"/>
                    </a:lnTo>
                    <a:lnTo>
                      <a:pt x="483769" y="98699"/>
                    </a:lnTo>
                    <a:lnTo>
                      <a:pt x="480335" y="95981"/>
                    </a:lnTo>
                    <a:lnTo>
                      <a:pt x="472468" y="92691"/>
                    </a:lnTo>
                    <a:lnTo>
                      <a:pt x="468749" y="91261"/>
                    </a:lnTo>
                    <a:lnTo>
                      <a:pt x="465459" y="88686"/>
                    </a:lnTo>
                    <a:lnTo>
                      <a:pt x="462884" y="85825"/>
                    </a:lnTo>
                    <a:lnTo>
                      <a:pt x="462169" y="81963"/>
                    </a:lnTo>
                    <a:lnTo>
                      <a:pt x="461597" y="80676"/>
                    </a:lnTo>
                    <a:lnTo>
                      <a:pt x="460882" y="79674"/>
                    </a:lnTo>
                    <a:lnTo>
                      <a:pt x="460023" y="79245"/>
                    </a:lnTo>
                    <a:lnTo>
                      <a:pt x="459022" y="79388"/>
                    </a:lnTo>
                    <a:lnTo>
                      <a:pt x="449867" y="74954"/>
                    </a:lnTo>
                    <a:lnTo>
                      <a:pt x="446148" y="73810"/>
                    </a:lnTo>
                    <a:lnTo>
                      <a:pt x="442715" y="74811"/>
                    </a:lnTo>
                    <a:lnTo>
                      <a:pt x="441142" y="74954"/>
                    </a:lnTo>
                    <a:lnTo>
                      <a:pt x="438138" y="73667"/>
                    </a:lnTo>
                    <a:lnTo>
                      <a:pt x="434705" y="75383"/>
                    </a:lnTo>
                    <a:lnTo>
                      <a:pt x="433274" y="75526"/>
                    </a:lnTo>
                    <a:lnTo>
                      <a:pt x="431272" y="75097"/>
                    </a:lnTo>
                    <a:lnTo>
                      <a:pt x="429555" y="74382"/>
                    </a:lnTo>
                    <a:lnTo>
                      <a:pt x="424978" y="70234"/>
                    </a:lnTo>
                    <a:lnTo>
                      <a:pt x="421116" y="68517"/>
                    </a:lnTo>
                    <a:lnTo>
                      <a:pt x="418398" y="67516"/>
                    </a:lnTo>
                    <a:lnTo>
                      <a:pt x="413106" y="65942"/>
                    </a:lnTo>
                    <a:lnTo>
                      <a:pt x="407384" y="65084"/>
                    </a:lnTo>
                    <a:lnTo>
                      <a:pt x="404380" y="64369"/>
                    </a:lnTo>
                    <a:lnTo>
                      <a:pt x="402234" y="63511"/>
                    </a:lnTo>
                    <a:lnTo>
                      <a:pt x="401662" y="62938"/>
                    </a:lnTo>
                    <a:lnTo>
                      <a:pt x="401662" y="61508"/>
                    </a:lnTo>
                    <a:lnTo>
                      <a:pt x="401519" y="59506"/>
                    </a:lnTo>
                    <a:lnTo>
                      <a:pt x="400804" y="58075"/>
                    </a:lnTo>
                    <a:lnTo>
                      <a:pt x="399373" y="56359"/>
                    </a:lnTo>
                    <a:lnTo>
                      <a:pt x="397371" y="55071"/>
                    </a:lnTo>
                    <a:lnTo>
                      <a:pt x="393938" y="55357"/>
                    </a:lnTo>
                    <a:lnTo>
                      <a:pt x="388788" y="55214"/>
                    </a:lnTo>
                    <a:lnTo>
                      <a:pt x="384783" y="53927"/>
                    </a:lnTo>
                    <a:lnTo>
                      <a:pt x="381636" y="53641"/>
                    </a:lnTo>
                    <a:lnTo>
                      <a:pt x="377774" y="53927"/>
                    </a:lnTo>
                    <a:lnTo>
                      <a:pt x="374627" y="53927"/>
                    </a:lnTo>
                    <a:lnTo>
                      <a:pt x="372339" y="54928"/>
                    </a:lnTo>
                    <a:lnTo>
                      <a:pt x="371051" y="56072"/>
                    </a:lnTo>
                    <a:lnTo>
                      <a:pt x="370193" y="59506"/>
                    </a:lnTo>
                    <a:lnTo>
                      <a:pt x="369478" y="60078"/>
                    </a:lnTo>
                    <a:lnTo>
                      <a:pt x="368190" y="60364"/>
                    </a:lnTo>
                    <a:lnTo>
                      <a:pt x="366474" y="60221"/>
                    </a:lnTo>
                    <a:lnTo>
                      <a:pt x="362755" y="60221"/>
                    </a:lnTo>
                    <a:lnTo>
                      <a:pt x="356461" y="59649"/>
                    </a:lnTo>
                    <a:lnTo>
                      <a:pt x="348594" y="59506"/>
                    </a:lnTo>
                    <a:lnTo>
                      <a:pt x="342586" y="61222"/>
                    </a:lnTo>
                    <a:lnTo>
                      <a:pt x="337865" y="63654"/>
                    </a:lnTo>
                    <a:lnTo>
                      <a:pt x="333431" y="66372"/>
                    </a:lnTo>
                    <a:lnTo>
                      <a:pt x="328139" y="70663"/>
                    </a:lnTo>
                    <a:lnTo>
                      <a:pt x="326565" y="72522"/>
                    </a:lnTo>
                    <a:lnTo>
                      <a:pt x="323418" y="80247"/>
                    </a:lnTo>
                    <a:lnTo>
                      <a:pt x="321987" y="81391"/>
                    </a:lnTo>
                    <a:lnTo>
                      <a:pt x="320128" y="82249"/>
                    </a:lnTo>
                    <a:lnTo>
                      <a:pt x="318269" y="82392"/>
                    </a:lnTo>
                    <a:lnTo>
                      <a:pt x="314693" y="83537"/>
                    </a:lnTo>
                    <a:lnTo>
                      <a:pt x="309829" y="85396"/>
                    </a:lnTo>
                    <a:lnTo>
                      <a:pt x="306539" y="86111"/>
                    </a:lnTo>
                    <a:lnTo>
                      <a:pt x="298100" y="85682"/>
                    </a:lnTo>
                    <a:lnTo>
                      <a:pt x="299244" y="91261"/>
                    </a:lnTo>
                    <a:lnTo>
                      <a:pt x="301247" y="99128"/>
                    </a:lnTo>
                    <a:lnTo>
                      <a:pt x="301390" y="100845"/>
                    </a:lnTo>
                    <a:lnTo>
                      <a:pt x="301103" y="102561"/>
                    </a:lnTo>
                    <a:lnTo>
                      <a:pt x="299673" y="103706"/>
                    </a:lnTo>
                    <a:lnTo>
                      <a:pt x="297814" y="103848"/>
                    </a:lnTo>
                    <a:lnTo>
                      <a:pt x="293665" y="103706"/>
                    </a:lnTo>
                    <a:lnTo>
                      <a:pt x="290948" y="102561"/>
                    </a:lnTo>
                    <a:lnTo>
                      <a:pt x="295382" y="101560"/>
                    </a:lnTo>
                    <a:lnTo>
                      <a:pt x="298100" y="99843"/>
                    </a:lnTo>
                    <a:lnTo>
                      <a:pt x="293665" y="99843"/>
                    </a:lnTo>
                    <a:lnTo>
                      <a:pt x="281793" y="101989"/>
                    </a:lnTo>
                    <a:lnTo>
                      <a:pt x="246032" y="110571"/>
                    </a:lnTo>
                    <a:lnTo>
                      <a:pt x="233158" y="110858"/>
                    </a:lnTo>
                    <a:lnTo>
                      <a:pt x="213705" y="106423"/>
                    </a:lnTo>
                    <a:lnTo>
                      <a:pt x="207983" y="104135"/>
                    </a:lnTo>
                    <a:lnTo>
                      <a:pt x="196111" y="97125"/>
                    </a:lnTo>
                    <a:lnTo>
                      <a:pt x="190246" y="92405"/>
                    </a:lnTo>
                    <a:lnTo>
                      <a:pt x="186527" y="85825"/>
                    </a:lnTo>
                    <a:lnTo>
                      <a:pt x="185382" y="84395"/>
                    </a:lnTo>
                    <a:lnTo>
                      <a:pt x="183952" y="83537"/>
                    </a:lnTo>
                    <a:lnTo>
                      <a:pt x="179374" y="82249"/>
                    </a:lnTo>
                    <a:lnTo>
                      <a:pt x="171651" y="80962"/>
                    </a:lnTo>
                    <a:lnTo>
                      <a:pt x="163926" y="80390"/>
                    </a:lnTo>
                    <a:lnTo>
                      <a:pt x="160922" y="79531"/>
                    </a:lnTo>
                    <a:lnTo>
                      <a:pt x="154914" y="76671"/>
                    </a:lnTo>
                    <a:lnTo>
                      <a:pt x="152197" y="74382"/>
                    </a:lnTo>
                    <a:lnTo>
                      <a:pt x="150194" y="70663"/>
                    </a:lnTo>
                    <a:lnTo>
                      <a:pt x="148478" y="66658"/>
                    </a:lnTo>
                    <a:lnTo>
                      <a:pt x="147476" y="62366"/>
                    </a:lnTo>
                    <a:lnTo>
                      <a:pt x="146761" y="57932"/>
                    </a:lnTo>
                    <a:lnTo>
                      <a:pt x="145903" y="49207"/>
                    </a:lnTo>
                    <a:lnTo>
                      <a:pt x="145903" y="47633"/>
                    </a:lnTo>
                    <a:lnTo>
                      <a:pt x="145044" y="47633"/>
                    </a:lnTo>
                    <a:lnTo>
                      <a:pt x="138894" y="48920"/>
                    </a:lnTo>
                    <a:lnTo>
                      <a:pt x="137606" y="48491"/>
                    </a:lnTo>
                    <a:lnTo>
                      <a:pt x="132314" y="42341"/>
                    </a:lnTo>
                    <a:lnTo>
                      <a:pt x="131169" y="41625"/>
                    </a:lnTo>
                    <a:lnTo>
                      <a:pt x="128881" y="41339"/>
                    </a:lnTo>
                    <a:lnTo>
                      <a:pt x="127593" y="40338"/>
                    </a:lnTo>
                    <a:lnTo>
                      <a:pt x="126449" y="38621"/>
                    </a:lnTo>
                    <a:lnTo>
                      <a:pt x="125877" y="37334"/>
                    </a:lnTo>
                    <a:lnTo>
                      <a:pt x="120441" y="34044"/>
                    </a:lnTo>
                    <a:lnTo>
                      <a:pt x="119583" y="32757"/>
                    </a:lnTo>
                    <a:lnTo>
                      <a:pt x="119440" y="31755"/>
                    </a:lnTo>
                    <a:lnTo>
                      <a:pt x="120298" y="30754"/>
                    </a:lnTo>
                    <a:lnTo>
                      <a:pt x="121157" y="29896"/>
                    </a:lnTo>
                    <a:lnTo>
                      <a:pt x="123875" y="29038"/>
                    </a:lnTo>
                    <a:lnTo>
                      <a:pt x="127021" y="28322"/>
                    </a:lnTo>
                    <a:lnTo>
                      <a:pt x="128022" y="27750"/>
                    </a:lnTo>
                    <a:lnTo>
                      <a:pt x="128595" y="26892"/>
                    </a:lnTo>
                    <a:lnTo>
                      <a:pt x="128595" y="25461"/>
                    </a:lnTo>
                    <a:lnTo>
                      <a:pt x="128022" y="24031"/>
                    </a:lnTo>
                    <a:lnTo>
                      <a:pt x="123588" y="21456"/>
                    </a:lnTo>
                    <a:lnTo>
                      <a:pt x="123159" y="20312"/>
                    </a:lnTo>
                    <a:lnTo>
                      <a:pt x="123016" y="19025"/>
                    </a:lnTo>
                    <a:lnTo>
                      <a:pt x="123302" y="17594"/>
                    </a:lnTo>
                    <a:lnTo>
                      <a:pt x="124017" y="16450"/>
                    </a:lnTo>
                    <a:lnTo>
                      <a:pt x="127736" y="14876"/>
                    </a:lnTo>
                    <a:lnTo>
                      <a:pt x="129739" y="13303"/>
                    </a:lnTo>
                    <a:lnTo>
                      <a:pt x="128452" y="11586"/>
                    </a:lnTo>
                    <a:lnTo>
                      <a:pt x="124446" y="7581"/>
                    </a:lnTo>
                    <a:lnTo>
                      <a:pt x="119726" y="3147"/>
                    </a:lnTo>
                    <a:lnTo>
                      <a:pt x="116579" y="3147"/>
                    </a:lnTo>
                    <a:lnTo>
                      <a:pt x="113003" y="4434"/>
                    </a:lnTo>
                    <a:lnTo>
                      <a:pt x="107282" y="8153"/>
                    </a:lnTo>
                    <a:lnTo>
                      <a:pt x="104135" y="9727"/>
                    </a:lnTo>
                    <a:lnTo>
                      <a:pt x="99986" y="12302"/>
                    </a:lnTo>
                    <a:lnTo>
                      <a:pt x="95409" y="15162"/>
                    </a:lnTo>
                    <a:lnTo>
                      <a:pt x="91690" y="18309"/>
                    </a:lnTo>
                    <a:lnTo>
                      <a:pt x="89401" y="20884"/>
                    </a:lnTo>
                    <a:lnTo>
                      <a:pt x="85253" y="22028"/>
                    </a:lnTo>
                    <a:lnTo>
                      <a:pt x="83107" y="24174"/>
                    </a:lnTo>
                    <a:lnTo>
                      <a:pt x="76241" y="30611"/>
                    </a:lnTo>
                    <a:lnTo>
                      <a:pt x="74239" y="30468"/>
                    </a:lnTo>
                    <a:lnTo>
                      <a:pt x="69089" y="30325"/>
                    </a:lnTo>
                    <a:lnTo>
                      <a:pt x="64655" y="31898"/>
                    </a:lnTo>
                    <a:lnTo>
                      <a:pt x="62938" y="31612"/>
                    </a:lnTo>
                    <a:lnTo>
                      <a:pt x="57074" y="30611"/>
                    </a:lnTo>
                    <a:lnTo>
                      <a:pt x="46631" y="28322"/>
                    </a:lnTo>
                    <a:lnTo>
                      <a:pt x="43771" y="27178"/>
                    </a:lnTo>
                    <a:lnTo>
                      <a:pt x="41053" y="24031"/>
                    </a:lnTo>
                    <a:lnTo>
                      <a:pt x="39479" y="22457"/>
                    </a:lnTo>
                    <a:lnTo>
                      <a:pt x="37048" y="20455"/>
                    </a:lnTo>
                    <a:lnTo>
                      <a:pt x="35045" y="19740"/>
                    </a:lnTo>
                    <a:lnTo>
                      <a:pt x="33615" y="18309"/>
                    </a:lnTo>
                    <a:lnTo>
                      <a:pt x="32756" y="16307"/>
                    </a:lnTo>
                    <a:lnTo>
                      <a:pt x="31469" y="14447"/>
                    </a:lnTo>
                    <a:lnTo>
                      <a:pt x="29323" y="12302"/>
                    </a:lnTo>
                    <a:lnTo>
                      <a:pt x="24460" y="5007"/>
                    </a:lnTo>
                    <a:lnTo>
                      <a:pt x="23888" y="4291"/>
                    </a:lnTo>
                    <a:lnTo>
                      <a:pt x="22887" y="4291"/>
                    </a:lnTo>
                    <a:lnTo>
                      <a:pt x="21170" y="3147"/>
                    </a:lnTo>
                    <a:lnTo>
                      <a:pt x="17022" y="0"/>
                    </a:lnTo>
                    <a:lnTo>
                      <a:pt x="14876" y="1287"/>
                    </a:lnTo>
                    <a:lnTo>
                      <a:pt x="13017" y="3576"/>
                    </a:lnTo>
                    <a:lnTo>
                      <a:pt x="11014" y="12159"/>
                    </a:lnTo>
                    <a:lnTo>
                      <a:pt x="9441" y="13017"/>
                    </a:lnTo>
                    <a:lnTo>
                      <a:pt x="6580" y="13017"/>
                    </a:lnTo>
                    <a:lnTo>
                      <a:pt x="3004" y="12731"/>
                    </a:lnTo>
                    <a:lnTo>
                      <a:pt x="572" y="13160"/>
                    </a:lnTo>
                    <a:lnTo>
                      <a:pt x="0" y="13732"/>
                    </a:lnTo>
                    <a:lnTo>
                      <a:pt x="286" y="14733"/>
                    </a:lnTo>
                    <a:lnTo>
                      <a:pt x="1001" y="16164"/>
                    </a:lnTo>
                    <a:lnTo>
                      <a:pt x="1573" y="18023"/>
                    </a:lnTo>
                    <a:lnTo>
                      <a:pt x="1716" y="19454"/>
                    </a:lnTo>
                    <a:lnTo>
                      <a:pt x="3004" y="20741"/>
                    </a:lnTo>
                    <a:lnTo>
                      <a:pt x="4720" y="22028"/>
                    </a:lnTo>
                    <a:lnTo>
                      <a:pt x="4863" y="23316"/>
                    </a:lnTo>
                    <a:lnTo>
                      <a:pt x="4577" y="25175"/>
                    </a:lnTo>
                    <a:lnTo>
                      <a:pt x="4148" y="26606"/>
                    </a:lnTo>
                    <a:lnTo>
                      <a:pt x="3719" y="27321"/>
                    </a:lnTo>
                    <a:lnTo>
                      <a:pt x="4577" y="29467"/>
                    </a:lnTo>
                    <a:lnTo>
                      <a:pt x="6437" y="32042"/>
                    </a:lnTo>
                    <a:lnTo>
                      <a:pt x="7581" y="33043"/>
                    </a:lnTo>
                    <a:lnTo>
                      <a:pt x="7152" y="37763"/>
                    </a:lnTo>
                    <a:lnTo>
                      <a:pt x="7867" y="39909"/>
                    </a:lnTo>
                    <a:lnTo>
                      <a:pt x="8439" y="42770"/>
                    </a:lnTo>
                    <a:lnTo>
                      <a:pt x="8296" y="47633"/>
                    </a:lnTo>
                    <a:lnTo>
                      <a:pt x="8583" y="48777"/>
                    </a:lnTo>
                    <a:lnTo>
                      <a:pt x="9154" y="49207"/>
                    </a:lnTo>
                    <a:lnTo>
                      <a:pt x="10871" y="49349"/>
                    </a:lnTo>
                    <a:lnTo>
                      <a:pt x="12588" y="49779"/>
                    </a:lnTo>
                    <a:lnTo>
                      <a:pt x="13160" y="50637"/>
                    </a:lnTo>
                    <a:lnTo>
                      <a:pt x="13160" y="51209"/>
                    </a:lnTo>
                    <a:lnTo>
                      <a:pt x="11014" y="53355"/>
                    </a:lnTo>
                    <a:lnTo>
                      <a:pt x="10728" y="54928"/>
                    </a:lnTo>
                    <a:lnTo>
                      <a:pt x="10013" y="57074"/>
                    </a:lnTo>
                    <a:lnTo>
                      <a:pt x="9441" y="58361"/>
                    </a:lnTo>
                    <a:lnTo>
                      <a:pt x="7581" y="60793"/>
                    </a:lnTo>
                    <a:lnTo>
                      <a:pt x="6437" y="63225"/>
                    </a:lnTo>
                    <a:lnTo>
                      <a:pt x="5865" y="65227"/>
                    </a:lnTo>
                    <a:lnTo>
                      <a:pt x="6151" y="66229"/>
                    </a:lnTo>
                    <a:lnTo>
                      <a:pt x="9584" y="66514"/>
                    </a:lnTo>
                    <a:lnTo>
                      <a:pt x="11443" y="67945"/>
                    </a:lnTo>
                    <a:lnTo>
                      <a:pt x="16450" y="70949"/>
                    </a:lnTo>
                    <a:lnTo>
                      <a:pt x="17308" y="72093"/>
                    </a:lnTo>
                    <a:lnTo>
                      <a:pt x="16021" y="73953"/>
                    </a:lnTo>
                    <a:lnTo>
                      <a:pt x="16021" y="74668"/>
                    </a:lnTo>
                    <a:lnTo>
                      <a:pt x="16593" y="75669"/>
                    </a:lnTo>
                    <a:lnTo>
                      <a:pt x="16879" y="77386"/>
                    </a:lnTo>
                    <a:lnTo>
                      <a:pt x="16736" y="79245"/>
                    </a:lnTo>
                    <a:lnTo>
                      <a:pt x="16736" y="81677"/>
                    </a:lnTo>
                    <a:lnTo>
                      <a:pt x="17594" y="82106"/>
                    </a:lnTo>
                    <a:lnTo>
                      <a:pt x="20884" y="84395"/>
                    </a:lnTo>
                    <a:lnTo>
                      <a:pt x="23316" y="86683"/>
                    </a:lnTo>
                    <a:lnTo>
                      <a:pt x="23459" y="87399"/>
                    </a:lnTo>
                    <a:lnTo>
                      <a:pt x="22315" y="89258"/>
                    </a:lnTo>
                    <a:lnTo>
                      <a:pt x="22600" y="91404"/>
                    </a:lnTo>
                    <a:lnTo>
                      <a:pt x="22600" y="91833"/>
                    </a:lnTo>
                    <a:lnTo>
                      <a:pt x="22600" y="92119"/>
                    </a:lnTo>
                    <a:lnTo>
                      <a:pt x="23602" y="94551"/>
                    </a:lnTo>
                    <a:lnTo>
                      <a:pt x="26034" y="103706"/>
                    </a:lnTo>
                    <a:lnTo>
                      <a:pt x="27464" y="104850"/>
                    </a:lnTo>
                    <a:lnTo>
                      <a:pt x="29038" y="105851"/>
                    </a:lnTo>
                    <a:lnTo>
                      <a:pt x="30182" y="107139"/>
                    </a:lnTo>
                    <a:lnTo>
                      <a:pt x="30611" y="108569"/>
                    </a:lnTo>
                    <a:lnTo>
                      <a:pt x="30468" y="110715"/>
                    </a:lnTo>
                    <a:lnTo>
                      <a:pt x="30468" y="113146"/>
                    </a:lnTo>
                    <a:lnTo>
                      <a:pt x="31183" y="115006"/>
                    </a:lnTo>
                    <a:lnTo>
                      <a:pt x="32041" y="116436"/>
                    </a:lnTo>
                    <a:lnTo>
                      <a:pt x="32900" y="117152"/>
                    </a:lnTo>
                    <a:lnTo>
                      <a:pt x="34187" y="117152"/>
                    </a:lnTo>
                    <a:lnTo>
                      <a:pt x="35761" y="117438"/>
                    </a:lnTo>
                    <a:lnTo>
                      <a:pt x="36762" y="118868"/>
                    </a:lnTo>
                    <a:lnTo>
                      <a:pt x="40052" y="129167"/>
                    </a:lnTo>
                    <a:lnTo>
                      <a:pt x="40338" y="130454"/>
                    </a:lnTo>
                    <a:lnTo>
                      <a:pt x="41768" y="130883"/>
                    </a:lnTo>
                    <a:lnTo>
                      <a:pt x="44057" y="130740"/>
                    </a:lnTo>
                    <a:lnTo>
                      <a:pt x="46346" y="131885"/>
                    </a:lnTo>
                    <a:lnTo>
                      <a:pt x="48920" y="133601"/>
                    </a:lnTo>
                    <a:lnTo>
                      <a:pt x="51352" y="136748"/>
                    </a:lnTo>
                    <a:lnTo>
                      <a:pt x="52925" y="137321"/>
                    </a:lnTo>
                    <a:lnTo>
                      <a:pt x="57932" y="136891"/>
                    </a:lnTo>
                    <a:lnTo>
                      <a:pt x="64798" y="137463"/>
                    </a:lnTo>
                    <a:lnTo>
                      <a:pt x="67945" y="139037"/>
                    </a:lnTo>
                    <a:lnTo>
                      <a:pt x="67659" y="140038"/>
                    </a:lnTo>
                    <a:lnTo>
                      <a:pt x="65227" y="141182"/>
                    </a:lnTo>
                    <a:lnTo>
                      <a:pt x="60936" y="142470"/>
                    </a:lnTo>
                    <a:lnTo>
                      <a:pt x="59648" y="144759"/>
                    </a:lnTo>
                    <a:lnTo>
                      <a:pt x="58933" y="147619"/>
                    </a:lnTo>
                    <a:lnTo>
                      <a:pt x="59076" y="149193"/>
                    </a:lnTo>
                    <a:lnTo>
                      <a:pt x="60077" y="150909"/>
                    </a:lnTo>
                    <a:lnTo>
                      <a:pt x="63082" y="154486"/>
                    </a:lnTo>
                    <a:lnTo>
                      <a:pt x="63224" y="155773"/>
                    </a:lnTo>
                    <a:lnTo>
                      <a:pt x="63797" y="157489"/>
                    </a:lnTo>
                    <a:lnTo>
                      <a:pt x="64369" y="158634"/>
                    </a:lnTo>
                    <a:lnTo>
                      <a:pt x="63797" y="160922"/>
                    </a:lnTo>
                    <a:lnTo>
                      <a:pt x="61079" y="162496"/>
                    </a:lnTo>
                    <a:lnTo>
                      <a:pt x="57360" y="164212"/>
                    </a:lnTo>
                    <a:lnTo>
                      <a:pt x="50065" y="172080"/>
                    </a:lnTo>
                    <a:lnTo>
                      <a:pt x="49492" y="173796"/>
                    </a:lnTo>
                    <a:lnTo>
                      <a:pt x="49492" y="178374"/>
                    </a:lnTo>
                    <a:lnTo>
                      <a:pt x="48777" y="179661"/>
                    </a:lnTo>
                    <a:lnTo>
                      <a:pt x="46489" y="179661"/>
                    </a:lnTo>
                    <a:lnTo>
                      <a:pt x="44629" y="179375"/>
                    </a:lnTo>
                    <a:lnTo>
                      <a:pt x="44486" y="180948"/>
                    </a:lnTo>
                    <a:lnTo>
                      <a:pt x="43342" y="183094"/>
                    </a:lnTo>
                    <a:lnTo>
                      <a:pt x="42626" y="184953"/>
                    </a:lnTo>
                    <a:lnTo>
                      <a:pt x="45344" y="189388"/>
                    </a:lnTo>
                    <a:lnTo>
                      <a:pt x="45773" y="191676"/>
                    </a:lnTo>
                    <a:lnTo>
                      <a:pt x="45344" y="193822"/>
                    </a:lnTo>
                    <a:lnTo>
                      <a:pt x="42913" y="197541"/>
                    </a:lnTo>
                    <a:lnTo>
                      <a:pt x="41482" y="199973"/>
                    </a:lnTo>
                    <a:lnTo>
                      <a:pt x="41911" y="200545"/>
                    </a:lnTo>
                    <a:lnTo>
                      <a:pt x="43914" y="201546"/>
                    </a:lnTo>
                    <a:lnTo>
                      <a:pt x="49922" y="209557"/>
                    </a:lnTo>
                    <a:lnTo>
                      <a:pt x="51924" y="212418"/>
                    </a:lnTo>
                    <a:lnTo>
                      <a:pt x="54499" y="211702"/>
                    </a:lnTo>
                    <a:lnTo>
                      <a:pt x="55500" y="211702"/>
                    </a:lnTo>
                    <a:lnTo>
                      <a:pt x="56215" y="212131"/>
                    </a:lnTo>
                    <a:lnTo>
                      <a:pt x="56645" y="213133"/>
                    </a:lnTo>
                    <a:lnTo>
                      <a:pt x="56645" y="214277"/>
                    </a:lnTo>
                    <a:lnTo>
                      <a:pt x="55930" y="216137"/>
                    </a:lnTo>
                    <a:lnTo>
                      <a:pt x="59219" y="216852"/>
                    </a:lnTo>
                    <a:lnTo>
                      <a:pt x="60364" y="218711"/>
                    </a:lnTo>
                    <a:lnTo>
                      <a:pt x="64226" y="225005"/>
                    </a:lnTo>
                    <a:lnTo>
                      <a:pt x="64083" y="226865"/>
                    </a:lnTo>
                    <a:lnTo>
                      <a:pt x="62223" y="229869"/>
                    </a:lnTo>
                    <a:lnTo>
                      <a:pt x="62223" y="231871"/>
                    </a:lnTo>
                    <a:lnTo>
                      <a:pt x="62653" y="233588"/>
                    </a:lnTo>
                    <a:lnTo>
                      <a:pt x="63224" y="234160"/>
                    </a:lnTo>
                    <a:lnTo>
                      <a:pt x="68803" y="234446"/>
                    </a:lnTo>
                    <a:lnTo>
                      <a:pt x="71235" y="235161"/>
                    </a:lnTo>
                    <a:lnTo>
                      <a:pt x="77099" y="238308"/>
                    </a:lnTo>
                    <a:lnTo>
                      <a:pt x="83680" y="243172"/>
                    </a:lnTo>
                    <a:lnTo>
                      <a:pt x="89115" y="247177"/>
                    </a:lnTo>
                    <a:lnTo>
                      <a:pt x="93692" y="250610"/>
                    </a:lnTo>
                    <a:lnTo>
                      <a:pt x="98699" y="250324"/>
                    </a:lnTo>
                    <a:lnTo>
                      <a:pt x="99986" y="250896"/>
                    </a:lnTo>
                    <a:lnTo>
                      <a:pt x="101274" y="251897"/>
                    </a:lnTo>
                    <a:lnTo>
                      <a:pt x="102704" y="254758"/>
                    </a:lnTo>
                    <a:lnTo>
                      <a:pt x="105565" y="261052"/>
                    </a:lnTo>
                    <a:lnTo>
                      <a:pt x="107997" y="263197"/>
                    </a:lnTo>
                    <a:lnTo>
                      <a:pt x="111716" y="268204"/>
                    </a:lnTo>
                    <a:lnTo>
                      <a:pt x="115149" y="272924"/>
                    </a:lnTo>
                    <a:lnTo>
                      <a:pt x="112860" y="279361"/>
                    </a:lnTo>
                    <a:lnTo>
                      <a:pt x="110571" y="286084"/>
                    </a:lnTo>
                    <a:lnTo>
                      <a:pt x="110571" y="294667"/>
                    </a:lnTo>
                    <a:lnTo>
                      <a:pt x="110571" y="299244"/>
                    </a:lnTo>
                    <a:lnTo>
                      <a:pt x="115292" y="299387"/>
                    </a:lnTo>
                    <a:lnTo>
                      <a:pt x="120584" y="299673"/>
                    </a:lnTo>
                    <a:lnTo>
                      <a:pt x="120584" y="305109"/>
                    </a:lnTo>
                    <a:lnTo>
                      <a:pt x="120584" y="310687"/>
                    </a:lnTo>
                    <a:lnTo>
                      <a:pt x="120584" y="316981"/>
                    </a:lnTo>
                    <a:lnTo>
                      <a:pt x="122158" y="317267"/>
                    </a:lnTo>
                    <a:lnTo>
                      <a:pt x="124590" y="318555"/>
                    </a:lnTo>
                    <a:lnTo>
                      <a:pt x="125591" y="320557"/>
                    </a:lnTo>
                    <a:lnTo>
                      <a:pt x="126878" y="321702"/>
                    </a:lnTo>
                    <a:lnTo>
                      <a:pt x="128452" y="321845"/>
                    </a:lnTo>
                    <a:lnTo>
                      <a:pt x="130025" y="322846"/>
                    </a:lnTo>
                    <a:lnTo>
                      <a:pt x="131598" y="324706"/>
                    </a:lnTo>
                    <a:lnTo>
                      <a:pt x="132171" y="326136"/>
                    </a:lnTo>
                    <a:lnTo>
                      <a:pt x="131742" y="327137"/>
                    </a:lnTo>
                    <a:lnTo>
                      <a:pt x="132028" y="328854"/>
                    </a:lnTo>
                    <a:lnTo>
                      <a:pt x="133172" y="331286"/>
                    </a:lnTo>
                    <a:lnTo>
                      <a:pt x="134459" y="332430"/>
                    </a:lnTo>
                    <a:lnTo>
                      <a:pt x="136462" y="333860"/>
                    </a:lnTo>
                    <a:lnTo>
                      <a:pt x="137892" y="333431"/>
                    </a:lnTo>
                    <a:lnTo>
                      <a:pt x="140181" y="331715"/>
                    </a:lnTo>
                    <a:lnTo>
                      <a:pt x="145044" y="331429"/>
                    </a:lnTo>
                    <a:lnTo>
                      <a:pt x="146189" y="330570"/>
                    </a:lnTo>
                    <a:lnTo>
                      <a:pt x="147620" y="328711"/>
                    </a:lnTo>
                    <a:lnTo>
                      <a:pt x="147333" y="324706"/>
                    </a:lnTo>
                    <a:lnTo>
                      <a:pt x="146761" y="321845"/>
                    </a:lnTo>
                    <a:lnTo>
                      <a:pt x="147476" y="319556"/>
                    </a:lnTo>
                    <a:lnTo>
                      <a:pt x="151052" y="317840"/>
                    </a:lnTo>
                    <a:lnTo>
                      <a:pt x="150051" y="315980"/>
                    </a:lnTo>
                    <a:lnTo>
                      <a:pt x="153913" y="315837"/>
                    </a:lnTo>
                    <a:lnTo>
                      <a:pt x="156774" y="317124"/>
                    </a:lnTo>
                    <a:lnTo>
                      <a:pt x="157489" y="319127"/>
                    </a:lnTo>
                    <a:lnTo>
                      <a:pt x="155773" y="320414"/>
                    </a:lnTo>
                    <a:lnTo>
                      <a:pt x="152912" y="319413"/>
                    </a:lnTo>
                    <a:lnTo>
                      <a:pt x="151482" y="319699"/>
                    </a:lnTo>
                    <a:lnTo>
                      <a:pt x="150051" y="320414"/>
                    </a:lnTo>
                    <a:lnTo>
                      <a:pt x="150909" y="321702"/>
                    </a:lnTo>
                    <a:lnTo>
                      <a:pt x="151767" y="322560"/>
                    </a:lnTo>
                    <a:lnTo>
                      <a:pt x="163068" y="328425"/>
                    </a:lnTo>
                    <a:lnTo>
                      <a:pt x="166787" y="331715"/>
                    </a:lnTo>
                    <a:lnTo>
                      <a:pt x="179661" y="325707"/>
                    </a:lnTo>
                    <a:lnTo>
                      <a:pt x="182379" y="325993"/>
                    </a:lnTo>
                    <a:lnTo>
                      <a:pt x="184095" y="330999"/>
                    </a:lnTo>
                    <a:lnTo>
                      <a:pt x="185239" y="335148"/>
                    </a:lnTo>
                    <a:lnTo>
                      <a:pt x="187099" y="336721"/>
                    </a:lnTo>
                    <a:lnTo>
                      <a:pt x="191820" y="343158"/>
                    </a:lnTo>
                    <a:lnTo>
                      <a:pt x="196540" y="347449"/>
                    </a:lnTo>
                    <a:lnTo>
                      <a:pt x="199687" y="351598"/>
                    </a:lnTo>
                    <a:lnTo>
                      <a:pt x="200259" y="354172"/>
                    </a:lnTo>
                    <a:lnTo>
                      <a:pt x="199543" y="358321"/>
                    </a:lnTo>
                    <a:lnTo>
                      <a:pt x="200402" y="360466"/>
                    </a:lnTo>
                    <a:lnTo>
                      <a:pt x="203978" y="361467"/>
                    </a:lnTo>
                    <a:lnTo>
                      <a:pt x="206410" y="363327"/>
                    </a:lnTo>
                    <a:lnTo>
                      <a:pt x="206410" y="365186"/>
                    </a:lnTo>
                    <a:lnTo>
                      <a:pt x="205408" y="367761"/>
                    </a:lnTo>
                    <a:lnTo>
                      <a:pt x="206124" y="369621"/>
                    </a:lnTo>
                    <a:lnTo>
                      <a:pt x="210844" y="372482"/>
                    </a:lnTo>
                    <a:lnTo>
                      <a:pt x="212131" y="374341"/>
                    </a:lnTo>
                    <a:lnTo>
                      <a:pt x="213133" y="381350"/>
                    </a:lnTo>
                    <a:lnTo>
                      <a:pt x="214134" y="383925"/>
                    </a:lnTo>
                    <a:lnTo>
                      <a:pt x="218568" y="390934"/>
                    </a:lnTo>
                    <a:lnTo>
                      <a:pt x="218711" y="393795"/>
                    </a:lnTo>
                    <a:lnTo>
                      <a:pt x="226006" y="400947"/>
                    </a:lnTo>
                    <a:lnTo>
                      <a:pt x="228152" y="402378"/>
                    </a:lnTo>
                    <a:lnTo>
                      <a:pt x="230441" y="402950"/>
                    </a:lnTo>
                    <a:lnTo>
                      <a:pt x="235733" y="402807"/>
                    </a:lnTo>
                    <a:lnTo>
                      <a:pt x="241455" y="403522"/>
                    </a:lnTo>
                    <a:lnTo>
                      <a:pt x="246319" y="406955"/>
                    </a:lnTo>
                    <a:lnTo>
                      <a:pt x="254901" y="410245"/>
                    </a:lnTo>
                    <a:lnTo>
                      <a:pt x="258763" y="414250"/>
                    </a:lnTo>
                    <a:lnTo>
                      <a:pt x="259765" y="417540"/>
                    </a:lnTo>
                    <a:lnTo>
                      <a:pt x="261338" y="419829"/>
                    </a:lnTo>
                    <a:lnTo>
                      <a:pt x="270064" y="425693"/>
                    </a:lnTo>
                    <a:lnTo>
                      <a:pt x="280934" y="430128"/>
                    </a:lnTo>
                    <a:lnTo>
                      <a:pt x="284368" y="432130"/>
                    </a:lnTo>
                    <a:lnTo>
                      <a:pt x="285941" y="435134"/>
                    </a:lnTo>
                    <a:lnTo>
                      <a:pt x="291949" y="439139"/>
                    </a:lnTo>
                    <a:lnTo>
                      <a:pt x="295525" y="439712"/>
                    </a:lnTo>
                    <a:lnTo>
                      <a:pt x="302963" y="438853"/>
                    </a:lnTo>
                    <a:lnTo>
                      <a:pt x="308399" y="439997"/>
                    </a:lnTo>
                    <a:lnTo>
                      <a:pt x="316695" y="443431"/>
                    </a:lnTo>
                    <a:lnTo>
                      <a:pt x="320414" y="446005"/>
                    </a:lnTo>
                    <a:lnTo>
                      <a:pt x="323847" y="446148"/>
                    </a:lnTo>
                    <a:lnTo>
                      <a:pt x="327995" y="444432"/>
                    </a:lnTo>
                    <a:lnTo>
                      <a:pt x="335863" y="438996"/>
                    </a:lnTo>
                    <a:lnTo>
                      <a:pt x="340011" y="436994"/>
                    </a:lnTo>
                    <a:lnTo>
                      <a:pt x="343873" y="437423"/>
                    </a:lnTo>
                    <a:lnTo>
                      <a:pt x="346734" y="435563"/>
                    </a:lnTo>
                    <a:lnTo>
                      <a:pt x="348879" y="432273"/>
                    </a:lnTo>
                    <a:lnTo>
                      <a:pt x="350596" y="430843"/>
                    </a:lnTo>
                    <a:lnTo>
                      <a:pt x="359322" y="428840"/>
                    </a:lnTo>
                    <a:lnTo>
                      <a:pt x="364614" y="425407"/>
                    </a:lnTo>
                    <a:lnTo>
                      <a:pt x="369621" y="423834"/>
                    </a:lnTo>
                    <a:lnTo>
                      <a:pt x="371766" y="423548"/>
                    </a:lnTo>
                    <a:lnTo>
                      <a:pt x="383067" y="425836"/>
                    </a:lnTo>
                    <a:lnTo>
                      <a:pt x="385641" y="427124"/>
                    </a:lnTo>
                    <a:lnTo>
                      <a:pt x="388645" y="430271"/>
                    </a:lnTo>
                    <a:lnTo>
                      <a:pt x="390791" y="433131"/>
                    </a:lnTo>
                    <a:lnTo>
                      <a:pt x="392364" y="436565"/>
                    </a:lnTo>
                    <a:lnTo>
                      <a:pt x="393509" y="440427"/>
                    </a:lnTo>
                    <a:lnTo>
                      <a:pt x="394510" y="450440"/>
                    </a:lnTo>
                    <a:lnTo>
                      <a:pt x="397371" y="457306"/>
                    </a:lnTo>
                    <a:lnTo>
                      <a:pt x="397514" y="461168"/>
                    </a:lnTo>
                    <a:lnTo>
                      <a:pt x="399231" y="465030"/>
                    </a:lnTo>
                    <a:lnTo>
                      <a:pt x="401519" y="469178"/>
                    </a:lnTo>
                    <a:lnTo>
                      <a:pt x="413535" y="471324"/>
                    </a:lnTo>
                    <a:lnTo>
                      <a:pt x="415394" y="473612"/>
                    </a:lnTo>
                    <a:lnTo>
                      <a:pt x="419686" y="472325"/>
                    </a:lnTo>
                    <a:lnTo>
                      <a:pt x="422260" y="473899"/>
                    </a:lnTo>
                    <a:lnTo>
                      <a:pt x="427696" y="475472"/>
                    </a:lnTo>
                    <a:lnTo>
                      <a:pt x="430986" y="475758"/>
                    </a:lnTo>
                    <a:lnTo>
                      <a:pt x="437566" y="475329"/>
                    </a:lnTo>
                    <a:lnTo>
                      <a:pt x="445576" y="476473"/>
                    </a:lnTo>
                    <a:lnTo>
                      <a:pt x="453014" y="480908"/>
                    </a:lnTo>
                    <a:lnTo>
                      <a:pt x="458450" y="480622"/>
                    </a:lnTo>
                    <a:lnTo>
                      <a:pt x="465316" y="478905"/>
                    </a:lnTo>
                    <a:lnTo>
                      <a:pt x="470179" y="481480"/>
                    </a:lnTo>
                    <a:lnTo>
                      <a:pt x="476330" y="481623"/>
                    </a:lnTo>
                    <a:lnTo>
                      <a:pt x="478762" y="482910"/>
                    </a:lnTo>
                    <a:lnTo>
                      <a:pt x="482624" y="482195"/>
                    </a:lnTo>
                    <a:lnTo>
                      <a:pt x="493924" y="484484"/>
                    </a:lnTo>
                    <a:lnTo>
                      <a:pt x="497214" y="480478"/>
                    </a:lnTo>
                    <a:lnTo>
                      <a:pt x="499503" y="481194"/>
                    </a:lnTo>
                    <a:lnTo>
                      <a:pt x="500361" y="483911"/>
                    </a:lnTo>
                    <a:lnTo>
                      <a:pt x="501792" y="485485"/>
                    </a:lnTo>
                    <a:lnTo>
                      <a:pt x="515238" y="488632"/>
                    </a:lnTo>
                    <a:lnTo>
                      <a:pt x="519243" y="489919"/>
                    </a:lnTo>
                    <a:lnTo>
                      <a:pt x="524392" y="491207"/>
                    </a:lnTo>
                    <a:lnTo>
                      <a:pt x="526681" y="489490"/>
                    </a:lnTo>
                    <a:lnTo>
                      <a:pt x="527968" y="488203"/>
                    </a:lnTo>
                    <a:lnTo>
                      <a:pt x="529685" y="487917"/>
                    </a:lnTo>
                    <a:lnTo>
                      <a:pt x="530543" y="485199"/>
                    </a:lnTo>
                    <a:lnTo>
                      <a:pt x="531258" y="475615"/>
                    </a:lnTo>
                    <a:lnTo>
                      <a:pt x="532260" y="472182"/>
                    </a:lnTo>
                    <a:lnTo>
                      <a:pt x="531974" y="470323"/>
                    </a:lnTo>
                    <a:lnTo>
                      <a:pt x="532116" y="469750"/>
                    </a:lnTo>
                    <a:lnTo>
                      <a:pt x="534262" y="468034"/>
                    </a:lnTo>
                    <a:lnTo>
                      <a:pt x="534834" y="467319"/>
                    </a:lnTo>
                    <a:lnTo>
                      <a:pt x="535692" y="462455"/>
                    </a:lnTo>
                    <a:lnTo>
                      <a:pt x="536551" y="457019"/>
                    </a:lnTo>
                    <a:lnTo>
                      <a:pt x="537552" y="455017"/>
                    </a:lnTo>
                    <a:lnTo>
                      <a:pt x="538410" y="454445"/>
                    </a:lnTo>
                    <a:lnTo>
                      <a:pt x="544991" y="452013"/>
                    </a:lnTo>
                    <a:lnTo>
                      <a:pt x="546135" y="450440"/>
                    </a:lnTo>
                    <a:lnTo>
                      <a:pt x="549568" y="450869"/>
                    </a:lnTo>
                    <a:lnTo>
                      <a:pt x="549854" y="450440"/>
                    </a:lnTo>
                    <a:lnTo>
                      <a:pt x="550140" y="448580"/>
                    </a:lnTo>
                    <a:lnTo>
                      <a:pt x="551714" y="446577"/>
                    </a:lnTo>
                    <a:lnTo>
                      <a:pt x="553859" y="444861"/>
                    </a:lnTo>
                    <a:lnTo>
                      <a:pt x="555432" y="444289"/>
                    </a:lnTo>
                    <a:lnTo>
                      <a:pt x="561440" y="443288"/>
                    </a:lnTo>
                    <a:lnTo>
                      <a:pt x="564873" y="441857"/>
                    </a:lnTo>
                    <a:lnTo>
                      <a:pt x="565875" y="441714"/>
                    </a:lnTo>
                    <a:lnTo>
                      <a:pt x="575172" y="442143"/>
                    </a:lnTo>
                    <a:lnTo>
                      <a:pt x="577175" y="441571"/>
                    </a:lnTo>
                    <a:lnTo>
                      <a:pt x="577461" y="440999"/>
                    </a:lnTo>
                    <a:lnTo>
                      <a:pt x="578033" y="435420"/>
                    </a:lnTo>
                    <a:lnTo>
                      <a:pt x="579750" y="434562"/>
                    </a:lnTo>
                    <a:lnTo>
                      <a:pt x="580036" y="434133"/>
                    </a:lnTo>
                    <a:lnTo>
                      <a:pt x="579463" y="430271"/>
                    </a:lnTo>
                    <a:lnTo>
                      <a:pt x="579606" y="42884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05" name="Freeform: Shape 504">
                <a:extLst>
                  <a:ext uri="{FF2B5EF4-FFF2-40B4-BE49-F238E27FC236}">
                    <a16:creationId xmlns:a16="http://schemas.microsoft.com/office/drawing/2014/main" id="{205BBBA5-98B1-5B02-98B3-47919F8132D4}"/>
                  </a:ext>
                  <a:ext uri="{C183D7F6-B498-43B3-948B-1728B52AA6E4}">
                    <adec:decorative xmlns:adec="http://schemas.microsoft.com/office/drawing/2017/decorative" val="1"/>
                  </a:ext>
                </a:extLst>
              </p:cNvPr>
              <p:cNvSpPr/>
              <p:nvPr/>
            </p:nvSpPr>
            <p:spPr>
              <a:xfrm>
                <a:off x="7166055" y="3375247"/>
                <a:ext cx="295095" cy="279504"/>
              </a:xfrm>
              <a:custGeom>
                <a:avLst/>
                <a:gdLst>
                  <a:gd name="connsiteX0" fmla="*/ 293093 w 295095"/>
                  <a:gd name="connsiteY0" fmla="*/ 248750 h 279504"/>
                  <a:gd name="connsiteX1" fmla="*/ 291806 w 295095"/>
                  <a:gd name="connsiteY1" fmla="*/ 247606 h 279504"/>
                  <a:gd name="connsiteX2" fmla="*/ 290662 w 295095"/>
                  <a:gd name="connsiteY2" fmla="*/ 245174 h 279504"/>
                  <a:gd name="connsiteX3" fmla="*/ 290375 w 295095"/>
                  <a:gd name="connsiteY3" fmla="*/ 243601 h 279504"/>
                  <a:gd name="connsiteX4" fmla="*/ 290804 w 295095"/>
                  <a:gd name="connsiteY4" fmla="*/ 242600 h 279504"/>
                  <a:gd name="connsiteX5" fmla="*/ 290233 w 295095"/>
                  <a:gd name="connsiteY5" fmla="*/ 241312 h 279504"/>
                  <a:gd name="connsiteX6" fmla="*/ 288659 w 295095"/>
                  <a:gd name="connsiteY6" fmla="*/ 239453 h 279504"/>
                  <a:gd name="connsiteX7" fmla="*/ 287086 w 295095"/>
                  <a:gd name="connsiteY7" fmla="*/ 238451 h 279504"/>
                  <a:gd name="connsiteX8" fmla="*/ 285512 w 295095"/>
                  <a:gd name="connsiteY8" fmla="*/ 238308 h 279504"/>
                  <a:gd name="connsiteX9" fmla="*/ 284081 w 295095"/>
                  <a:gd name="connsiteY9" fmla="*/ 237164 h 279504"/>
                  <a:gd name="connsiteX10" fmla="*/ 283080 w 295095"/>
                  <a:gd name="connsiteY10" fmla="*/ 235161 h 279504"/>
                  <a:gd name="connsiteX11" fmla="*/ 280649 w 295095"/>
                  <a:gd name="connsiteY11" fmla="*/ 233731 h 279504"/>
                  <a:gd name="connsiteX12" fmla="*/ 279075 w 295095"/>
                  <a:gd name="connsiteY12" fmla="*/ 233445 h 279504"/>
                  <a:gd name="connsiteX13" fmla="*/ 279075 w 295095"/>
                  <a:gd name="connsiteY13" fmla="*/ 227151 h 279504"/>
                  <a:gd name="connsiteX14" fmla="*/ 278932 w 295095"/>
                  <a:gd name="connsiteY14" fmla="*/ 221715 h 279504"/>
                  <a:gd name="connsiteX15" fmla="*/ 278932 w 295095"/>
                  <a:gd name="connsiteY15" fmla="*/ 216137 h 279504"/>
                  <a:gd name="connsiteX16" fmla="*/ 273640 w 295095"/>
                  <a:gd name="connsiteY16" fmla="*/ 215994 h 279504"/>
                  <a:gd name="connsiteX17" fmla="*/ 268919 w 295095"/>
                  <a:gd name="connsiteY17" fmla="*/ 215708 h 279504"/>
                  <a:gd name="connsiteX18" fmla="*/ 268919 w 295095"/>
                  <a:gd name="connsiteY18" fmla="*/ 211130 h 279504"/>
                  <a:gd name="connsiteX19" fmla="*/ 268919 w 295095"/>
                  <a:gd name="connsiteY19" fmla="*/ 202548 h 279504"/>
                  <a:gd name="connsiteX20" fmla="*/ 271208 w 295095"/>
                  <a:gd name="connsiteY20" fmla="*/ 195825 h 279504"/>
                  <a:gd name="connsiteX21" fmla="*/ 273496 w 295095"/>
                  <a:gd name="connsiteY21" fmla="*/ 189388 h 279504"/>
                  <a:gd name="connsiteX22" fmla="*/ 270064 w 295095"/>
                  <a:gd name="connsiteY22" fmla="*/ 184667 h 279504"/>
                  <a:gd name="connsiteX23" fmla="*/ 266344 w 295095"/>
                  <a:gd name="connsiteY23" fmla="*/ 179661 h 279504"/>
                  <a:gd name="connsiteX24" fmla="*/ 263913 w 295095"/>
                  <a:gd name="connsiteY24" fmla="*/ 177515 h 279504"/>
                  <a:gd name="connsiteX25" fmla="*/ 261052 w 295095"/>
                  <a:gd name="connsiteY25" fmla="*/ 171221 h 279504"/>
                  <a:gd name="connsiteX26" fmla="*/ 259621 w 295095"/>
                  <a:gd name="connsiteY26" fmla="*/ 168504 h 279504"/>
                  <a:gd name="connsiteX27" fmla="*/ 258334 w 295095"/>
                  <a:gd name="connsiteY27" fmla="*/ 167359 h 279504"/>
                  <a:gd name="connsiteX28" fmla="*/ 257047 w 295095"/>
                  <a:gd name="connsiteY28" fmla="*/ 166787 h 279504"/>
                  <a:gd name="connsiteX29" fmla="*/ 252040 w 295095"/>
                  <a:gd name="connsiteY29" fmla="*/ 167073 h 279504"/>
                  <a:gd name="connsiteX30" fmla="*/ 247463 w 295095"/>
                  <a:gd name="connsiteY30" fmla="*/ 163640 h 279504"/>
                  <a:gd name="connsiteX31" fmla="*/ 242027 w 295095"/>
                  <a:gd name="connsiteY31" fmla="*/ 159635 h 279504"/>
                  <a:gd name="connsiteX32" fmla="*/ 235447 w 295095"/>
                  <a:gd name="connsiteY32" fmla="*/ 154772 h 279504"/>
                  <a:gd name="connsiteX33" fmla="*/ 229582 w 295095"/>
                  <a:gd name="connsiteY33" fmla="*/ 151482 h 279504"/>
                  <a:gd name="connsiteX34" fmla="*/ 227294 w 295095"/>
                  <a:gd name="connsiteY34" fmla="*/ 150767 h 279504"/>
                  <a:gd name="connsiteX35" fmla="*/ 221572 w 295095"/>
                  <a:gd name="connsiteY35" fmla="*/ 150623 h 279504"/>
                  <a:gd name="connsiteX36" fmla="*/ 221000 w 295095"/>
                  <a:gd name="connsiteY36" fmla="*/ 149908 h 279504"/>
                  <a:gd name="connsiteX37" fmla="*/ 220714 w 295095"/>
                  <a:gd name="connsiteY37" fmla="*/ 148192 h 279504"/>
                  <a:gd name="connsiteX38" fmla="*/ 220714 w 295095"/>
                  <a:gd name="connsiteY38" fmla="*/ 146189 h 279504"/>
                  <a:gd name="connsiteX39" fmla="*/ 222430 w 295095"/>
                  <a:gd name="connsiteY39" fmla="*/ 143328 h 279504"/>
                  <a:gd name="connsiteX40" fmla="*/ 222573 w 295095"/>
                  <a:gd name="connsiteY40" fmla="*/ 141469 h 279504"/>
                  <a:gd name="connsiteX41" fmla="*/ 218854 w 295095"/>
                  <a:gd name="connsiteY41" fmla="*/ 135175 h 279504"/>
                  <a:gd name="connsiteX42" fmla="*/ 217710 w 295095"/>
                  <a:gd name="connsiteY42" fmla="*/ 133315 h 279504"/>
                  <a:gd name="connsiteX43" fmla="*/ 214420 w 295095"/>
                  <a:gd name="connsiteY43" fmla="*/ 132600 h 279504"/>
                  <a:gd name="connsiteX44" fmla="*/ 214992 w 295095"/>
                  <a:gd name="connsiteY44" fmla="*/ 130740 h 279504"/>
                  <a:gd name="connsiteX45" fmla="*/ 214992 w 295095"/>
                  <a:gd name="connsiteY45" fmla="*/ 129596 h 279504"/>
                  <a:gd name="connsiteX46" fmla="*/ 214563 w 295095"/>
                  <a:gd name="connsiteY46" fmla="*/ 128595 h 279504"/>
                  <a:gd name="connsiteX47" fmla="*/ 213848 w 295095"/>
                  <a:gd name="connsiteY47" fmla="*/ 128166 h 279504"/>
                  <a:gd name="connsiteX48" fmla="*/ 212847 w 295095"/>
                  <a:gd name="connsiteY48" fmla="*/ 128166 h 279504"/>
                  <a:gd name="connsiteX49" fmla="*/ 210272 w 295095"/>
                  <a:gd name="connsiteY49" fmla="*/ 128881 h 279504"/>
                  <a:gd name="connsiteX50" fmla="*/ 208412 w 295095"/>
                  <a:gd name="connsiteY50" fmla="*/ 126020 h 279504"/>
                  <a:gd name="connsiteX51" fmla="*/ 202261 w 295095"/>
                  <a:gd name="connsiteY51" fmla="*/ 118010 h 279504"/>
                  <a:gd name="connsiteX52" fmla="*/ 200402 w 295095"/>
                  <a:gd name="connsiteY52" fmla="*/ 117009 h 279504"/>
                  <a:gd name="connsiteX53" fmla="*/ 199973 w 295095"/>
                  <a:gd name="connsiteY53" fmla="*/ 116436 h 279504"/>
                  <a:gd name="connsiteX54" fmla="*/ 201546 w 295095"/>
                  <a:gd name="connsiteY54" fmla="*/ 114005 h 279504"/>
                  <a:gd name="connsiteX55" fmla="*/ 203978 w 295095"/>
                  <a:gd name="connsiteY55" fmla="*/ 110286 h 279504"/>
                  <a:gd name="connsiteX56" fmla="*/ 204407 w 295095"/>
                  <a:gd name="connsiteY56" fmla="*/ 108140 h 279504"/>
                  <a:gd name="connsiteX57" fmla="*/ 203978 w 295095"/>
                  <a:gd name="connsiteY57" fmla="*/ 105851 h 279504"/>
                  <a:gd name="connsiteX58" fmla="*/ 201260 w 295095"/>
                  <a:gd name="connsiteY58" fmla="*/ 101417 h 279504"/>
                  <a:gd name="connsiteX59" fmla="*/ 201975 w 295095"/>
                  <a:gd name="connsiteY59" fmla="*/ 99557 h 279504"/>
                  <a:gd name="connsiteX60" fmla="*/ 203120 w 295095"/>
                  <a:gd name="connsiteY60" fmla="*/ 97412 h 279504"/>
                  <a:gd name="connsiteX61" fmla="*/ 203120 w 295095"/>
                  <a:gd name="connsiteY61" fmla="*/ 95695 h 279504"/>
                  <a:gd name="connsiteX62" fmla="*/ 204979 w 295095"/>
                  <a:gd name="connsiteY62" fmla="*/ 95981 h 279504"/>
                  <a:gd name="connsiteX63" fmla="*/ 207268 w 295095"/>
                  <a:gd name="connsiteY63" fmla="*/ 95981 h 279504"/>
                  <a:gd name="connsiteX64" fmla="*/ 207983 w 295095"/>
                  <a:gd name="connsiteY64" fmla="*/ 94694 h 279504"/>
                  <a:gd name="connsiteX65" fmla="*/ 207983 w 295095"/>
                  <a:gd name="connsiteY65" fmla="*/ 90117 h 279504"/>
                  <a:gd name="connsiteX66" fmla="*/ 208555 w 295095"/>
                  <a:gd name="connsiteY66" fmla="*/ 88400 h 279504"/>
                  <a:gd name="connsiteX67" fmla="*/ 215850 w 295095"/>
                  <a:gd name="connsiteY67" fmla="*/ 80533 h 279504"/>
                  <a:gd name="connsiteX68" fmla="*/ 219427 w 295095"/>
                  <a:gd name="connsiteY68" fmla="*/ 78816 h 279504"/>
                  <a:gd name="connsiteX69" fmla="*/ 222288 w 295095"/>
                  <a:gd name="connsiteY69" fmla="*/ 77100 h 279504"/>
                  <a:gd name="connsiteX70" fmla="*/ 222859 w 295095"/>
                  <a:gd name="connsiteY70" fmla="*/ 74811 h 279504"/>
                  <a:gd name="connsiteX71" fmla="*/ 222288 w 295095"/>
                  <a:gd name="connsiteY71" fmla="*/ 73524 h 279504"/>
                  <a:gd name="connsiteX72" fmla="*/ 221858 w 295095"/>
                  <a:gd name="connsiteY72" fmla="*/ 71807 h 279504"/>
                  <a:gd name="connsiteX73" fmla="*/ 221572 w 295095"/>
                  <a:gd name="connsiteY73" fmla="*/ 70520 h 279504"/>
                  <a:gd name="connsiteX74" fmla="*/ 218568 w 295095"/>
                  <a:gd name="connsiteY74" fmla="*/ 66944 h 279504"/>
                  <a:gd name="connsiteX75" fmla="*/ 217424 w 295095"/>
                  <a:gd name="connsiteY75" fmla="*/ 65227 h 279504"/>
                  <a:gd name="connsiteX76" fmla="*/ 217424 w 295095"/>
                  <a:gd name="connsiteY76" fmla="*/ 63654 h 279504"/>
                  <a:gd name="connsiteX77" fmla="*/ 218139 w 295095"/>
                  <a:gd name="connsiteY77" fmla="*/ 60793 h 279504"/>
                  <a:gd name="connsiteX78" fmla="*/ 219427 w 295095"/>
                  <a:gd name="connsiteY78" fmla="*/ 58504 h 279504"/>
                  <a:gd name="connsiteX79" fmla="*/ 223718 w 295095"/>
                  <a:gd name="connsiteY79" fmla="*/ 57217 h 279504"/>
                  <a:gd name="connsiteX80" fmla="*/ 226150 w 295095"/>
                  <a:gd name="connsiteY80" fmla="*/ 56072 h 279504"/>
                  <a:gd name="connsiteX81" fmla="*/ 226435 w 295095"/>
                  <a:gd name="connsiteY81" fmla="*/ 55071 h 279504"/>
                  <a:gd name="connsiteX82" fmla="*/ 223289 w 295095"/>
                  <a:gd name="connsiteY82" fmla="*/ 53498 h 279504"/>
                  <a:gd name="connsiteX83" fmla="*/ 216423 w 295095"/>
                  <a:gd name="connsiteY83" fmla="*/ 52926 h 279504"/>
                  <a:gd name="connsiteX84" fmla="*/ 211416 w 295095"/>
                  <a:gd name="connsiteY84" fmla="*/ 53355 h 279504"/>
                  <a:gd name="connsiteX85" fmla="*/ 209843 w 295095"/>
                  <a:gd name="connsiteY85" fmla="*/ 52926 h 279504"/>
                  <a:gd name="connsiteX86" fmla="*/ 207554 w 295095"/>
                  <a:gd name="connsiteY86" fmla="*/ 49779 h 279504"/>
                  <a:gd name="connsiteX87" fmla="*/ 204979 w 295095"/>
                  <a:gd name="connsiteY87" fmla="*/ 48062 h 279504"/>
                  <a:gd name="connsiteX88" fmla="*/ 202690 w 295095"/>
                  <a:gd name="connsiteY88" fmla="*/ 47061 h 279504"/>
                  <a:gd name="connsiteX89" fmla="*/ 200402 w 295095"/>
                  <a:gd name="connsiteY89" fmla="*/ 47204 h 279504"/>
                  <a:gd name="connsiteX90" fmla="*/ 198972 w 295095"/>
                  <a:gd name="connsiteY90" fmla="*/ 46775 h 279504"/>
                  <a:gd name="connsiteX91" fmla="*/ 198685 w 295095"/>
                  <a:gd name="connsiteY91" fmla="*/ 45488 h 279504"/>
                  <a:gd name="connsiteX92" fmla="*/ 195252 w 295095"/>
                  <a:gd name="connsiteY92" fmla="*/ 35045 h 279504"/>
                  <a:gd name="connsiteX93" fmla="*/ 194251 w 295095"/>
                  <a:gd name="connsiteY93" fmla="*/ 33615 h 279504"/>
                  <a:gd name="connsiteX94" fmla="*/ 192678 w 295095"/>
                  <a:gd name="connsiteY94" fmla="*/ 33329 h 279504"/>
                  <a:gd name="connsiteX95" fmla="*/ 191390 w 295095"/>
                  <a:gd name="connsiteY95" fmla="*/ 33186 h 279504"/>
                  <a:gd name="connsiteX96" fmla="*/ 190532 w 295095"/>
                  <a:gd name="connsiteY96" fmla="*/ 32471 h 279504"/>
                  <a:gd name="connsiteX97" fmla="*/ 189674 w 295095"/>
                  <a:gd name="connsiteY97" fmla="*/ 31040 h 279504"/>
                  <a:gd name="connsiteX98" fmla="*/ 188959 w 295095"/>
                  <a:gd name="connsiteY98" fmla="*/ 29181 h 279504"/>
                  <a:gd name="connsiteX99" fmla="*/ 188959 w 295095"/>
                  <a:gd name="connsiteY99" fmla="*/ 26749 h 279504"/>
                  <a:gd name="connsiteX100" fmla="*/ 189102 w 295095"/>
                  <a:gd name="connsiteY100" fmla="*/ 24603 h 279504"/>
                  <a:gd name="connsiteX101" fmla="*/ 188673 w 295095"/>
                  <a:gd name="connsiteY101" fmla="*/ 23316 h 279504"/>
                  <a:gd name="connsiteX102" fmla="*/ 187528 w 295095"/>
                  <a:gd name="connsiteY102" fmla="*/ 21885 h 279504"/>
                  <a:gd name="connsiteX103" fmla="*/ 185812 w 295095"/>
                  <a:gd name="connsiteY103" fmla="*/ 20884 h 279504"/>
                  <a:gd name="connsiteX104" fmla="*/ 184381 w 295095"/>
                  <a:gd name="connsiteY104" fmla="*/ 19740 h 279504"/>
                  <a:gd name="connsiteX105" fmla="*/ 181950 w 295095"/>
                  <a:gd name="connsiteY105" fmla="*/ 10585 h 279504"/>
                  <a:gd name="connsiteX106" fmla="*/ 180948 w 295095"/>
                  <a:gd name="connsiteY106" fmla="*/ 8154 h 279504"/>
                  <a:gd name="connsiteX107" fmla="*/ 180948 w 295095"/>
                  <a:gd name="connsiteY107" fmla="*/ 7867 h 279504"/>
                  <a:gd name="connsiteX108" fmla="*/ 179947 w 295095"/>
                  <a:gd name="connsiteY108" fmla="*/ 7152 h 279504"/>
                  <a:gd name="connsiteX109" fmla="*/ 178088 w 295095"/>
                  <a:gd name="connsiteY109" fmla="*/ 6866 h 279504"/>
                  <a:gd name="connsiteX110" fmla="*/ 176085 w 295095"/>
                  <a:gd name="connsiteY110" fmla="*/ 6723 h 279504"/>
                  <a:gd name="connsiteX111" fmla="*/ 174941 w 295095"/>
                  <a:gd name="connsiteY111" fmla="*/ 7295 h 279504"/>
                  <a:gd name="connsiteX112" fmla="*/ 172795 w 295095"/>
                  <a:gd name="connsiteY112" fmla="*/ 9012 h 279504"/>
                  <a:gd name="connsiteX113" fmla="*/ 169934 w 295095"/>
                  <a:gd name="connsiteY113" fmla="*/ 10871 h 279504"/>
                  <a:gd name="connsiteX114" fmla="*/ 167645 w 295095"/>
                  <a:gd name="connsiteY114" fmla="*/ 12445 h 279504"/>
                  <a:gd name="connsiteX115" fmla="*/ 166358 w 295095"/>
                  <a:gd name="connsiteY115" fmla="*/ 13589 h 279504"/>
                  <a:gd name="connsiteX116" fmla="*/ 165213 w 295095"/>
                  <a:gd name="connsiteY116" fmla="*/ 13446 h 279504"/>
                  <a:gd name="connsiteX117" fmla="*/ 164355 w 295095"/>
                  <a:gd name="connsiteY117" fmla="*/ 12445 h 279504"/>
                  <a:gd name="connsiteX118" fmla="*/ 163926 w 295095"/>
                  <a:gd name="connsiteY118" fmla="*/ 11014 h 279504"/>
                  <a:gd name="connsiteX119" fmla="*/ 164213 w 295095"/>
                  <a:gd name="connsiteY119" fmla="*/ 5865 h 279504"/>
                  <a:gd name="connsiteX120" fmla="*/ 163640 w 295095"/>
                  <a:gd name="connsiteY120" fmla="*/ 4148 h 279504"/>
                  <a:gd name="connsiteX121" fmla="*/ 162496 w 295095"/>
                  <a:gd name="connsiteY121" fmla="*/ 3004 h 279504"/>
                  <a:gd name="connsiteX122" fmla="*/ 161351 w 295095"/>
                  <a:gd name="connsiteY122" fmla="*/ 2432 h 279504"/>
                  <a:gd name="connsiteX123" fmla="*/ 159778 w 295095"/>
                  <a:gd name="connsiteY123" fmla="*/ 2003 h 279504"/>
                  <a:gd name="connsiteX124" fmla="*/ 158205 w 295095"/>
                  <a:gd name="connsiteY124" fmla="*/ 2003 h 279504"/>
                  <a:gd name="connsiteX125" fmla="*/ 156059 w 295095"/>
                  <a:gd name="connsiteY125" fmla="*/ 3576 h 279504"/>
                  <a:gd name="connsiteX126" fmla="*/ 152912 w 295095"/>
                  <a:gd name="connsiteY126" fmla="*/ 5150 h 279504"/>
                  <a:gd name="connsiteX127" fmla="*/ 148049 w 295095"/>
                  <a:gd name="connsiteY127" fmla="*/ 5007 h 279504"/>
                  <a:gd name="connsiteX128" fmla="*/ 144759 w 295095"/>
                  <a:gd name="connsiteY128" fmla="*/ 4720 h 279504"/>
                  <a:gd name="connsiteX129" fmla="*/ 143185 w 295095"/>
                  <a:gd name="connsiteY129" fmla="*/ 4434 h 279504"/>
                  <a:gd name="connsiteX130" fmla="*/ 136891 w 295095"/>
                  <a:gd name="connsiteY130" fmla="*/ 1860 h 279504"/>
                  <a:gd name="connsiteX131" fmla="*/ 135604 w 295095"/>
                  <a:gd name="connsiteY131" fmla="*/ 1860 h 279504"/>
                  <a:gd name="connsiteX132" fmla="*/ 133315 w 295095"/>
                  <a:gd name="connsiteY132" fmla="*/ 858 h 279504"/>
                  <a:gd name="connsiteX133" fmla="*/ 130454 w 295095"/>
                  <a:gd name="connsiteY133" fmla="*/ 143 h 279504"/>
                  <a:gd name="connsiteX134" fmla="*/ 125734 w 295095"/>
                  <a:gd name="connsiteY134" fmla="*/ 1573 h 279504"/>
                  <a:gd name="connsiteX135" fmla="*/ 123731 w 295095"/>
                  <a:gd name="connsiteY135" fmla="*/ 1287 h 279504"/>
                  <a:gd name="connsiteX136" fmla="*/ 120871 w 295095"/>
                  <a:gd name="connsiteY136" fmla="*/ 0 h 279504"/>
                  <a:gd name="connsiteX137" fmla="*/ 119869 w 295095"/>
                  <a:gd name="connsiteY137" fmla="*/ 286 h 279504"/>
                  <a:gd name="connsiteX138" fmla="*/ 116579 w 295095"/>
                  <a:gd name="connsiteY138" fmla="*/ 4148 h 279504"/>
                  <a:gd name="connsiteX139" fmla="*/ 111287 w 295095"/>
                  <a:gd name="connsiteY139" fmla="*/ 8439 h 279504"/>
                  <a:gd name="connsiteX140" fmla="*/ 108283 w 295095"/>
                  <a:gd name="connsiteY140" fmla="*/ 9012 h 279504"/>
                  <a:gd name="connsiteX141" fmla="*/ 108283 w 295095"/>
                  <a:gd name="connsiteY141" fmla="*/ 9584 h 279504"/>
                  <a:gd name="connsiteX142" fmla="*/ 107997 w 295095"/>
                  <a:gd name="connsiteY142" fmla="*/ 10728 h 279504"/>
                  <a:gd name="connsiteX143" fmla="*/ 104564 w 295095"/>
                  <a:gd name="connsiteY143" fmla="*/ 14161 h 279504"/>
                  <a:gd name="connsiteX144" fmla="*/ 99986 w 295095"/>
                  <a:gd name="connsiteY144" fmla="*/ 18882 h 279504"/>
                  <a:gd name="connsiteX145" fmla="*/ 96697 w 295095"/>
                  <a:gd name="connsiteY145" fmla="*/ 21742 h 279504"/>
                  <a:gd name="connsiteX146" fmla="*/ 91118 w 295095"/>
                  <a:gd name="connsiteY146" fmla="*/ 26749 h 279504"/>
                  <a:gd name="connsiteX147" fmla="*/ 86969 w 295095"/>
                  <a:gd name="connsiteY147" fmla="*/ 27750 h 279504"/>
                  <a:gd name="connsiteX148" fmla="*/ 79817 w 295095"/>
                  <a:gd name="connsiteY148" fmla="*/ 29610 h 279504"/>
                  <a:gd name="connsiteX149" fmla="*/ 77958 w 295095"/>
                  <a:gd name="connsiteY149" fmla="*/ 31326 h 279504"/>
                  <a:gd name="connsiteX150" fmla="*/ 76241 w 295095"/>
                  <a:gd name="connsiteY150" fmla="*/ 34187 h 279504"/>
                  <a:gd name="connsiteX151" fmla="*/ 75240 w 295095"/>
                  <a:gd name="connsiteY151" fmla="*/ 37906 h 279504"/>
                  <a:gd name="connsiteX152" fmla="*/ 74811 w 295095"/>
                  <a:gd name="connsiteY152" fmla="*/ 40338 h 279504"/>
                  <a:gd name="connsiteX153" fmla="*/ 74668 w 295095"/>
                  <a:gd name="connsiteY153" fmla="*/ 44772 h 279504"/>
                  <a:gd name="connsiteX154" fmla="*/ 76384 w 295095"/>
                  <a:gd name="connsiteY154" fmla="*/ 49349 h 279504"/>
                  <a:gd name="connsiteX155" fmla="*/ 77958 w 295095"/>
                  <a:gd name="connsiteY155" fmla="*/ 53784 h 279504"/>
                  <a:gd name="connsiteX156" fmla="*/ 78101 w 295095"/>
                  <a:gd name="connsiteY156" fmla="*/ 56788 h 279504"/>
                  <a:gd name="connsiteX157" fmla="*/ 77958 w 295095"/>
                  <a:gd name="connsiteY157" fmla="*/ 59649 h 279504"/>
                  <a:gd name="connsiteX158" fmla="*/ 76384 w 295095"/>
                  <a:gd name="connsiteY158" fmla="*/ 62653 h 279504"/>
                  <a:gd name="connsiteX159" fmla="*/ 74811 w 295095"/>
                  <a:gd name="connsiteY159" fmla="*/ 66944 h 279504"/>
                  <a:gd name="connsiteX160" fmla="*/ 73810 w 295095"/>
                  <a:gd name="connsiteY160" fmla="*/ 71664 h 279504"/>
                  <a:gd name="connsiteX161" fmla="*/ 73237 w 295095"/>
                  <a:gd name="connsiteY161" fmla="*/ 80533 h 279504"/>
                  <a:gd name="connsiteX162" fmla="*/ 73237 w 295095"/>
                  <a:gd name="connsiteY162" fmla="*/ 88114 h 279504"/>
                  <a:gd name="connsiteX163" fmla="*/ 73094 w 295095"/>
                  <a:gd name="connsiteY163" fmla="*/ 89401 h 279504"/>
                  <a:gd name="connsiteX164" fmla="*/ 70234 w 295095"/>
                  <a:gd name="connsiteY164" fmla="*/ 94694 h 279504"/>
                  <a:gd name="connsiteX165" fmla="*/ 66944 w 295095"/>
                  <a:gd name="connsiteY165" fmla="*/ 100988 h 279504"/>
                  <a:gd name="connsiteX166" fmla="*/ 65370 w 295095"/>
                  <a:gd name="connsiteY166" fmla="*/ 102418 h 279504"/>
                  <a:gd name="connsiteX167" fmla="*/ 57932 w 295095"/>
                  <a:gd name="connsiteY167" fmla="*/ 104278 h 279504"/>
                  <a:gd name="connsiteX168" fmla="*/ 49779 w 295095"/>
                  <a:gd name="connsiteY168" fmla="*/ 108712 h 279504"/>
                  <a:gd name="connsiteX169" fmla="*/ 40767 w 295095"/>
                  <a:gd name="connsiteY169" fmla="*/ 113862 h 279504"/>
                  <a:gd name="connsiteX170" fmla="*/ 32614 w 295095"/>
                  <a:gd name="connsiteY170" fmla="*/ 118439 h 279504"/>
                  <a:gd name="connsiteX171" fmla="*/ 23888 w 295095"/>
                  <a:gd name="connsiteY171" fmla="*/ 123302 h 279504"/>
                  <a:gd name="connsiteX172" fmla="*/ 15019 w 295095"/>
                  <a:gd name="connsiteY172" fmla="*/ 128309 h 279504"/>
                  <a:gd name="connsiteX173" fmla="*/ 8583 w 295095"/>
                  <a:gd name="connsiteY173" fmla="*/ 131885 h 279504"/>
                  <a:gd name="connsiteX174" fmla="*/ 0 w 295095"/>
                  <a:gd name="connsiteY174" fmla="*/ 136605 h 279504"/>
                  <a:gd name="connsiteX175" fmla="*/ 2146 w 295095"/>
                  <a:gd name="connsiteY175" fmla="*/ 144044 h 279504"/>
                  <a:gd name="connsiteX176" fmla="*/ 4291 w 295095"/>
                  <a:gd name="connsiteY176" fmla="*/ 151339 h 279504"/>
                  <a:gd name="connsiteX177" fmla="*/ 6437 w 295095"/>
                  <a:gd name="connsiteY177" fmla="*/ 158920 h 279504"/>
                  <a:gd name="connsiteX178" fmla="*/ 8583 w 295095"/>
                  <a:gd name="connsiteY178" fmla="*/ 166072 h 279504"/>
                  <a:gd name="connsiteX179" fmla="*/ 6294 w 295095"/>
                  <a:gd name="connsiteY179" fmla="*/ 166787 h 279504"/>
                  <a:gd name="connsiteX180" fmla="*/ 8154 w 295095"/>
                  <a:gd name="connsiteY180" fmla="*/ 172366 h 279504"/>
                  <a:gd name="connsiteX181" fmla="*/ 11157 w 295095"/>
                  <a:gd name="connsiteY181" fmla="*/ 171508 h 279504"/>
                  <a:gd name="connsiteX182" fmla="*/ 14304 w 295095"/>
                  <a:gd name="connsiteY182" fmla="*/ 170935 h 279504"/>
                  <a:gd name="connsiteX183" fmla="*/ 15735 w 295095"/>
                  <a:gd name="connsiteY183" fmla="*/ 174511 h 279504"/>
                  <a:gd name="connsiteX184" fmla="*/ 11300 w 295095"/>
                  <a:gd name="connsiteY184" fmla="*/ 178516 h 279504"/>
                  <a:gd name="connsiteX185" fmla="*/ 18023 w 295095"/>
                  <a:gd name="connsiteY185" fmla="*/ 179518 h 279504"/>
                  <a:gd name="connsiteX186" fmla="*/ 28179 w 295095"/>
                  <a:gd name="connsiteY186" fmla="*/ 181234 h 279504"/>
                  <a:gd name="connsiteX187" fmla="*/ 37906 w 295095"/>
                  <a:gd name="connsiteY187" fmla="*/ 182808 h 279504"/>
                  <a:gd name="connsiteX188" fmla="*/ 48205 w 295095"/>
                  <a:gd name="connsiteY188" fmla="*/ 184667 h 279504"/>
                  <a:gd name="connsiteX189" fmla="*/ 51495 w 295095"/>
                  <a:gd name="connsiteY189" fmla="*/ 186098 h 279504"/>
                  <a:gd name="connsiteX190" fmla="*/ 61508 w 295095"/>
                  <a:gd name="connsiteY190" fmla="*/ 191820 h 279504"/>
                  <a:gd name="connsiteX191" fmla="*/ 67945 w 295095"/>
                  <a:gd name="connsiteY191" fmla="*/ 195396 h 279504"/>
                  <a:gd name="connsiteX192" fmla="*/ 75526 w 295095"/>
                  <a:gd name="connsiteY192" fmla="*/ 199544 h 279504"/>
                  <a:gd name="connsiteX193" fmla="*/ 84967 w 295095"/>
                  <a:gd name="connsiteY193" fmla="*/ 204836 h 279504"/>
                  <a:gd name="connsiteX194" fmla="*/ 91404 w 295095"/>
                  <a:gd name="connsiteY194" fmla="*/ 208555 h 279504"/>
                  <a:gd name="connsiteX195" fmla="*/ 99700 w 295095"/>
                  <a:gd name="connsiteY195" fmla="*/ 213133 h 279504"/>
                  <a:gd name="connsiteX196" fmla="*/ 106137 w 295095"/>
                  <a:gd name="connsiteY196" fmla="*/ 218425 h 279504"/>
                  <a:gd name="connsiteX197" fmla="*/ 114291 w 295095"/>
                  <a:gd name="connsiteY197" fmla="*/ 225148 h 279504"/>
                  <a:gd name="connsiteX198" fmla="*/ 123302 w 295095"/>
                  <a:gd name="connsiteY198" fmla="*/ 232586 h 279504"/>
                  <a:gd name="connsiteX199" fmla="*/ 130740 w 295095"/>
                  <a:gd name="connsiteY199" fmla="*/ 238165 h 279504"/>
                  <a:gd name="connsiteX200" fmla="*/ 140897 w 295095"/>
                  <a:gd name="connsiteY200" fmla="*/ 246032 h 279504"/>
                  <a:gd name="connsiteX201" fmla="*/ 151052 w 295095"/>
                  <a:gd name="connsiteY201" fmla="*/ 253757 h 279504"/>
                  <a:gd name="connsiteX202" fmla="*/ 160922 w 295095"/>
                  <a:gd name="connsiteY202" fmla="*/ 261338 h 279504"/>
                  <a:gd name="connsiteX203" fmla="*/ 168790 w 295095"/>
                  <a:gd name="connsiteY203" fmla="*/ 267346 h 279504"/>
                  <a:gd name="connsiteX204" fmla="*/ 178659 w 295095"/>
                  <a:gd name="connsiteY204" fmla="*/ 275070 h 279504"/>
                  <a:gd name="connsiteX205" fmla="*/ 179518 w 295095"/>
                  <a:gd name="connsiteY205" fmla="*/ 275356 h 279504"/>
                  <a:gd name="connsiteX206" fmla="*/ 189531 w 295095"/>
                  <a:gd name="connsiteY206" fmla="*/ 276214 h 279504"/>
                  <a:gd name="connsiteX207" fmla="*/ 203120 w 295095"/>
                  <a:gd name="connsiteY207" fmla="*/ 277359 h 279504"/>
                  <a:gd name="connsiteX208" fmla="*/ 216709 w 295095"/>
                  <a:gd name="connsiteY208" fmla="*/ 278503 h 279504"/>
                  <a:gd name="connsiteX209" fmla="*/ 229011 w 295095"/>
                  <a:gd name="connsiteY209" fmla="*/ 279504 h 279504"/>
                  <a:gd name="connsiteX210" fmla="*/ 234303 w 295095"/>
                  <a:gd name="connsiteY210" fmla="*/ 278503 h 279504"/>
                  <a:gd name="connsiteX211" fmla="*/ 239166 w 295095"/>
                  <a:gd name="connsiteY211" fmla="*/ 273211 h 279504"/>
                  <a:gd name="connsiteX212" fmla="*/ 241455 w 295095"/>
                  <a:gd name="connsiteY212" fmla="*/ 270207 h 279504"/>
                  <a:gd name="connsiteX213" fmla="*/ 245603 w 295095"/>
                  <a:gd name="connsiteY213" fmla="*/ 264056 h 279504"/>
                  <a:gd name="connsiteX214" fmla="*/ 247749 w 295095"/>
                  <a:gd name="connsiteY214" fmla="*/ 259621 h 279504"/>
                  <a:gd name="connsiteX215" fmla="*/ 249751 w 295095"/>
                  <a:gd name="connsiteY215" fmla="*/ 254615 h 279504"/>
                  <a:gd name="connsiteX216" fmla="*/ 251468 w 295095"/>
                  <a:gd name="connsiteY216" fmla="*/ 250753 h 279504"/>
                  <a:gd name="connsiteX217" fmla="*/ 251897 w 295095"/>
                  <a:gd name="connsiteY217" fmla="*/ 250181 h 279504"/>
                  <a:gd name="connsiteX218" fmla="*/ 252898 w 295095"/>
                  <a:gd name="connsiteY218" fmla="*/ 248750 h 279504"/>
                  <a:gd name="connsiteX219" fmla="*/ 255187 w 295095"/>
                  <a:gd name="connsiteY219" fmla="*/ 247463 h 279504"/>
                  <a:gd name="connsiteX220" fmla="*/ 258477 w 295095"/>
                  <a:gd name="connsiteY220" fmla="*/ 246176 h 279504"/>
                  <a:gd name="connsiteX221" fmla="*/ 263913 w 295095"/>
                  <a:gd name="connsiteY221" fmla="*/ 245603 h 279504"/>
                  <a:gd name="connsiteX222" fmla="*/ 267918 w 295095"/>
                  <a:gd name="connsiteY222" fmla="*/ 245603 h 279504"/>
                  <a:gd name="connsiteX223" fmla="*/ 268776 w 295095"/>
                  <a:gd name="connsiteY223" fmla="*/ 245746 h 279504"/>
                  <a:gd name="connsiteX224" fmla="*/ 271208 w 295095"/>
                  <a:gd name="connsiteY224" fmla="*/ 246319 h 279504"/>
                  <a:gd name="connsiteX225" fmla="*/ 277931 w 295095"/>
                  <a:gd name="connsiteY225" fmla="*/ 249465 h 279504"/>
                  <a:gd name="connsiteX226" fmla="*/ 278074 w 295095"/>
                  <a:gd name="connsiteY226" fmla="*/ 248464 h 279504"/>
                  <a:gd name="connsiteX227" fmla="*/ 280792 w 295095"/>
                  <a:gd name="connsiteY227" fmla="*/ 247463 h 279504"/>
                  <a:gd name="connsiteX228" fmla="*/ 282937 w 295095"/>
                  <a:gd name="connsiteY228" fmla="*/ 247463 h 279504"/>
                  <a:gd name="connsiteX229" fmla="*/ 289374 w 295095"/>
                  <a:gd name="connsiteY229" fmla="*/ 250324 h 279504"/>
                  <a:gd name="connsiteX230" fmla="*/ 292378 w 295095"/>
                  <a:gd name="connsiteY230" fmla="*/ 250896 h 279504"/>
                  <a:gd name="connsiteX231" fmla="*/ 295096 w 295095"/>
                  <a:gd name="connsiteY231" fmla="*/ 250038 h 27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295095" h="279504">
                    <a:moveTo>
                      <a:pt x="293093" y="248750"/>
                    </a:moveTo>
                    <a:lnTo>
                      <a:pt x="291806" y="247606"/>
                    </a:lnTo>
                    <a:lnTo>
                      <a:pt x="290662" y="245174"/>
                    </a:lnTo>
                    <a:lnTo>
                      <a:pt x="290375" y="243601"/>
                    </a:lnTo>
                    <a:lnTo>
                      <a:pt x="290804" y="242600"/>
                    </a:lnTo>
                    <a:lnTo>
                      <a:pt x="290233" y="241312"/>
                    </a:lnTo>
                    <a:lnTo>
                      <a:pt x="288659" y="239453"/>
                    </a:lnTo>
                    <a:lnTo>
                      <a:pt x="287086" y="238451"/>
                    </a:lnTo>
                    <a:lnTo>
                      <a:pt x="285512" y="238308"/>
                    </a:lnTo>
                    <a:lnTo>
                      <a:pt x="284081" y="237164"/>
                    </a:lnTo>
                    <a:lnTo>
                      <a:pt x="283080" y="235161"/>
                    </a:lnTo>
                    <a:lnTo>
                      <a:pt x="280649" y="233731"/>
                    </a:lnTo>
                    <a:lnTo>
                      <a:pt x="279075" y="233445"/>
                    </a:lnTo>
                    <a:lnTo>
                      <a:pt x="279075" y="227151"/>
                    </a:lnTo>
                    <a:lnTo>
                      <a:pt x="278932" y="221715"/>
                    </a:lnTo>
                    <a:lnTo>
                      <a:pt x="278932" y="216137"/>
                    </a:lnTo>
                    <a:lnTo>
                      <a:pt x="273640" y="215994"/>
                    </a:lnTo>
                    <a:lnTo>
                      <a:pt x="268919" y="215708"/>
                    </a:lnTo>
                    <a:lnTo>
                      <a:pt x="268919" y="211130"/>
                    </a:lnTo>
                    <a:lnTo>
                      <a:pt x="268919" y="202548"/>
                    </a:lnTo>
                    <a:lnTo>
                      <a:pt x="271208" y="195825"/>
                    </a:lnTo>
                    <a:lnTo>
                      <a:pt x="273496" y="189388"/>
                    </a:lnTo>
                    <a:lnTo>
                      <a:pt x="270064" y="184667"/>
                    </a:lnTo>
                    <a:lnTo>
                      <a:pt x="266344" y="179661"/>
                    </a:lnTo>
                    <a:lnTo>
                      <a:pt x="263913" y="177515"/>
                    </a:lnTo>
                    <a:lnTo>
                      <a:pt x="261052" y="171221"/>
                    </a:lnTo>
                    <a:lnTo>
                      <a:pt x="259621" y="168504"/>
                    </a:lnTo>
                    <a:lnTo>
                      <a:pt x="258334" y="167359"/>
                    </a:lnTo>
                    <a:lnTo>
                      <a:pt x="257047" y="166787"/>
                    </a:lnTo>
                    <a:lnTo>
                      <a:pt x="252040" y="167073"/>
                    </a:lnTo>
                    <a:lnTo>
                      <a:pt x="247463" y="163640"/>
                    </a:lnTo>
                    <a:lnTo>
                      <a:pt x="242027" y="159635"/>
                    </a:lnTo>
                    <a:lnTo>
                      <a:pt x="235447" y="154772"/>
                    </a:lnTo>
                    <a:lnTo>
                      <a:pt x="229582" y="151482"/>
                    </a:lnTo>
                    <a:lnTo>
                      <a:pt x="227294" y="150767"/>
                    </a:lnTo>
                    <a:lnTo>
                      <a:pt x="221572" y="150623"/>
                    </a:lnTo>
                    <a:lnTo>
                      <a:pt x="221000" y="149908"/>
                    </a:lnTo>
                    <a:lnTo>
                      <a:pt x="220714" y="148192"/>
                    </a:lnTo>
                    <a:lnTo>
                      <a:pt x="220714" y="146189"/>
                    </a:lnTo>
                    <a:lnTo>
                      <a:pt x="222430" y="143328"/>
                    </a:lnTo>
                    <a:lnTo>
                      <a:pt x="222573" y="141469"/>
                    </a:lnTo>
                    <a:lnTo>
                      <a:pt x="218854" y="135175"/>
                    </a:lnTo>
                    <a:lnTo>
                      <a:pt x="217710" y="133315"/>
                    </a:lnTo>
                    <a:lnTo>
                      <a:pt x="214420" y="132600"/>
                    </a:lnTo>
                    <a:lnTo>
                      <a:pt x="214992" y="130740"/>
                    </a:lnTo>
                    <a:lnTo>
                      <a:pt x="214992" y="129596"/>
                    </a:lnTo>
                    <a:lnTo>
                      <a:pt x="214563" y="128595"/>
                    </a:lnTo>
                    <a:lnTo>
                      <a:pt x="213848" y="128166"/>
                    </a:lnTo>
                    <a:lnTo>
                      <a:pt x="212847" y="128166"/>
                    </a:lnTo>
                    <a:lnTo>
                      <a:pt x="210272" y="128881"/>
                    </a:lnTo>
                    <a:lnTo>
                      <a:pt x="208412" y="126020"/>
                    </a:lnTo>
                    <a:lnTo>
                      <a:pt x="202261" y="118010"/>
                    </a:lnTo>
                    <a:lnTo>
                      <a:pt x="200402" y="117009"/>
                    </a:lnTo>
                    <a:lnTo>
                      <a:pt x="199973" y="116436"/>
                    </a:lnTo>
                    <a:lnTo>
                      <a:pt x="201546" y="114005"/>
                    </a:lnTo>
                    <a:lnTo>
                      <a:pt x="203978" y="110286"/>
                    </a:lnTo>
                    <a:lnTo>
                      <a:pt x="204407" y="108140"/>
                    </a:lnTo>
                    <a:lnTo>
                      <a:pt x="203978" y="105851"/>
                    </a:lnTo>
                    <a:lnTo>
                      <a:pt x="201260" y="101417"/>
                    </a:lnTo>
                    <a:lnTo>
                      <a:pt x="201975" y="99557"/>
                    </a:lnTo>
                    <a:lnTo>
                      <a:pt x="203120" y="97412"/>
                    </a:lnTo>
                    <a:lnTo>
                      <a:pt x="203120" y="95695"/>
                    </a:lnTo>
                    <a:lnTo>
                      <a:pt x="204979" y="95981"/>
                    </a:lnTo>
                    <a:lnTo>
                      <a:pt x="207268" y="95981"/>
                    </a:lnTo>
                    <a:lnTo>
                      <a:pt x="207983" y="94694"/>
                    </a:lnTo>
                    <a:lnTo>
                      <a:pt x="207983" y="90117"/>
                    </a:lnTo>
                    <a:lnTo>
                      <a:pt x="208555" y="88400"/>
                    </a:lnTo>
                    <a:lnTo>
                      <a:pt x="215850" y="80533"/>
                    </a:lnTo>
                    <a:lnTo>
                      <a:pt x="219427" y="78816"/>
                    </a:lnTo>
                    <a:lnTo>
                      <a:pt x="222288" y="77100"/>
                    </a:lnTo>
                    <a:lnTo>
                      <a:pt x="222859" y="74811"/>
                    </a:lnTo>
                    <a:lnTo>
                      <a:pt x="222288" y="73524"/>
                    </a:lnTo>
                    <a:lnTo>
                      <a:pt x="221858" y="71807"/>
                    </a:lnTo>
                    <a:lnTo>
                      <a:pt x="221572" y="70520"/>
                    </a:lnTo>
                    <a:lnTo>
                      <a:pt x="218568" y="66944"/>
                    </a:lnTo>
                    <a:lnTo>
                      <a:pt x="217424" y="65227"/>
                    </a:lnTo>
                    <a:lnTo>
                      <a:pt x="217424" y="63654"/>
                    </a:lnTo>
                    <a:lnTo>
                      <a:pt x="218139" y="60793"/>
                    </a:lnTo>
                    <a:lnTo>
                      <a:pt x="219427" y="58504"/>
                    </a:lnTo>
                    <a:lnTo>
                      <a:pt x="223718" y="57217"/>
                    </a:lnTo>
                    <a:lnTo>
                      <a:pt x="226150" y="56072"/>
                    </a:lnTo>
                    <a:lnTo>
                      <a:pt x="226435" y="55071"/>
                    </a:lnTo>
                    <a:lnTo>
                      <a:pt x="223289" y="53498"/>
                    </a:lnTo>
                    <a:lnTo>
                      <a:pt x="216423" y="52926"/>
                    </a:lnTo>
                    <a:lnTo>
                      <a:pt x="211416" y="53355"/>
                    </a:lnTo>
                    <a:lnTo>
                      <a:pt x="209843" y="52926"/>
                    </a:lnTo>
                    <a:lnTo>
                      <a:pt x="207554" y="49779"/>
                    </a:lnTo>
                    <a:lnTo>
                      <a:pt x="204979" y="48062"/>
                    </a:lnTo>
                    <a:lnTo>
                      <a:pt x="202690" y="47061"/>
                    </a:lnTo>
                    <a:lnTo>
                      <a:pt x="200402" y="47204"/>
                    </a:lnTo>
                    <a:lnTo>
                      <a:pt x="198972" y="46775"/>
                    </a:lnTo>
                    <a:lnTo>
                      <a:pt x="198685" y="45488"/>
                    </a:lnTo>
                    <a:lnTo>
                      <a:pt x="195252" y="35045"/>
                    </a:lnTo>
                    <a:lnTo>
                      <a:pt x="194251" y="33615"/>
                    </a:lnTo>
                    <a:lnTo>
                      <a:pt x="192678" y="33329"/>
                    </a:lnTo>
                    <a:lnTo>
                      <a:pt x="191390" y="33186"/>
                    </a:lnTo>
                    <a:lnTo>
                      <a:pt x="190532" y="32471"/>
                    </a:lnTo>
                    <a:lnTo>
                      <a:pt x="189674" y="31040"/>
                    </a:lnTo>
                    <a:lnTo>
                      <a:pt x="188959" y="29181"/>
                    </a:lnTo>
                    <a:lnTo>
                      <a:pt x="188959" y="26749"/>
                    </a:lnTo>
                    <a:lnTo>
                      <a:pt x="189102" y="24603"/>
                    </a:lnTo>
                    <a:lnTo>
                      <a:pt x="188673" y="23316"/>
                    </a:lnTo>
                    <a:lnTo>
                      <a:pt x="187528" y="21885"/>
                    </a:lnTo>
                    <a:lnTo>
                      <a:pt x="185812" y="20884"/>
                    </a:lnTo>
                    <a:lnTo>
                      <a:pt x="184381" y="19740"/>
                    </a:lnTo>
                    <a:lnTo>
                      <a:pt x="181950" y="10585"/>
                    </a:lnTo>
                    <a:lnTo>
                      <a:pt x="180948" y="8154"/>
                    </a:lnTo>
                    <a:lnTo>
                      <a:pt x="180948" y="7867"/>
                    </a:lnTo>
                    <a:lnTo>
                      <a:pt x="179947" y="7152"/>
                    </a:lnTo>
                    <a:lnTo>
                      <a:pt x="178088" y="6866"/>
                    </a:lnTo>
                    <a:lnTo>
                      <a:pt x="176085" y="6723"/>
                    </a:lnTo>
                    <a:lnTo>
                      <a:pt x="174941" y="7295"/>
                    </a:lnTo>
                    <a:lnTo>
                      <a:pt x="172795" y="9012"/>
                    </a:lnTo>
                    <a:lnTo>
                      <a:pt x="169934" y="10871"/>
                    </a:lnTo>
                    <a:lnTo>
                      <a:pt x="167645" y="12445"/>
                    </a:lnTo>
                    <a:lnTo>
                      <a:pt x="166358" y="13589"/>
                    </a:lnTo>
                    <a:lnTo>
                      <a:pt x="165213" y="13446"/>
                    </a:lnTo>
                    <a:lnTo>
                      <a:pt x="164355" y="12445"/>
                    </a:lnTo>
                    <a:lnTo>
                      <a:pt x="163926" y="11014"/>
                    </a:lnTo>
                    <a:lnTo>
                      <a:pt x="164213" y="5865"/>
                    </a:lnTo>
                    <a:lnTo>
                      <a:pt x="163640" y="4148"/>
                    </a:lnTo>
                    <a:lnTo>
                      <a:pt x="162496" y="3004"/>
                    </a:lnTo>
                    <a:lnTo>
                      <a:pt x="161351" y="2432"/>
                    </a:lnTo>
                    <a:lnTo>
                      <a:pt x="159778" y="2003"/>
                    </a:lnTo>
                    <a:lnTo>
                      <a:pt x="158205" y="2003"/>
                    </a:lnTo>
                    <a:lnTo>
                      <a:pt x="156059" y="3576"/>
                    </a:lnTo>
                    <a:lnTo>
                      <a:pt x="152912" y="5150"/>
                    </a:lnTo>
                    <a:lnTo>
                      <a:pt x="148049" y="5007"/>
                    </a:lnTo>
                    <a:lnTo>
                      <a:pt x="144759" y="4720"/>
                    </a:lnTo>
                    <a:lnTo>
                      <a:pt x="143185" y="4434"/>
                    </a:lnTo>
                    <a:lnTo>
                      <a:pt x="136891" y="1860"/>
                    </a:lnTo>
                    <a:lnTo>
                      <a:pt x="135604" y="1860"/>
                    </a:lnTo>
                    <a:lnTo>
                      <a:pt x="133315" y="858"/>
                    </a:lnTo>
                    <a:lnTo>
                      <a:pt x="130454" y="143"/>
                    </a:lnTo>
                    <a:lnTo>
                      <a:pt x="125734" y="1573"/>
                    </a:lnTo>
                    <a:lnTo>
                      <a:pt x="123731" y="1287"/>
                    </a:lnTo>
                    <a:lnTo>
                      <a:pt x="120871" y="0"/>
                    </a:lnTo>
                    <a:lnTo>
                      <a:pt x="119869" y="286"/>
                    </a:lnTo>
                    <a:lnTo>
                      <a:pt x="116579" y="4148"/>
                    </a:lnTo>
                    <a:lnTo>
                      <a:pt x="111287" y="8439"/>
                    </a:lnTo>
                    <a:lnTo>
                      <a:pt x="108283" y="9012"/>
                    </a:lnTo>
                    <a:lnTo>
                      <a:pt x="108283" y="9584"/>
                    </a:lnTo>
                    <a:lnTo>
                      <a:pt x="107997" y="10728"/>
                    </a:lnTo>
                    <a:lnTo>
                      <a:pt x="104564" y="14161"/>
                    </a:lnTo>
                    <a:lnTo>
                      <a:pt x="99986" y="18882"/>
                    </a:lnTo>
                    <a:lnTo>
                      <a:pt x="96697" y="21742"/>
                    </a:lnTo>
                    <a:lnTo>
                      <a:pt x="91118" y="26749"/>
                    </a:lnTo>
                    <a:lnTo>
                      <a:pt x="86969" y="27750"/>
                    </a:lnTo>
                    <a:lnTo>
                      <a:pt x="79817" y="29610"/>
                    </a:lnTo>
                    <a:lnTo>
                      <a:pt x="77958" y="31326"/>
                    </a:lnTo>
                    <a:lnTo>
                      <a:pt x="76241" y="34187"/>
                    </a:lnTo>
                    <a:lnTo>
                      <a:pt x="75240" y="37906"/>
                    </a:lnTo>
                    <a:lnTo>
                      <a:pt x="74811" y="40338"/>
                    </a:lnTo>
                    <a:lnTo>
                      <a:pt x="74668" y="44772"/>
                    </a:lnTo>
                    <a:lnTo>
                      <a:pt x="76384" y="49349"/>
                    </a:lnTo>
                    <a:lnTo>
                      <a:pt x="77958" y="53784"/>
                    </a:lnTo>
                    <a:lnTo>
                      <a:pt x="78101" y="56788"/>
                    </a:lnTo>
                    <a:lnTo>
                      <a:pt x="77958" y="59649"/>
                    </a:lnTo>
                    <a:lnTo>
                      <a:pt x="76384" y="62653"/>
                    </a:lnTo>
                    <a:lnTo>
                      <a:pt x="74811" y="66944"/>
                    </a:lnTo>
                    <a:lnTo>
                      <a:pt x="73810" y="71664"/>
                    </a:lnTo>
                    <a:lnTo>
                      <a:pt x="73237" y="80533"/>
                    </a:lnTo>
                    <a:lnTo>
                      <a:pt x="73237" y="88114"/>
                    </a:lnTo>
                    <a:lnTo>
                      <a:pt x="73094" y="89401"/>
                    </a:lnTo>
                    <a:lnTo>
                      <a:pt x="70234" y="94694"/>
                    </a:lnTo>
                    <a:lnTo>
                      <a:pt x="66944" y="100988"/>
                    </a:lnTo>
                    <a:lnTo>
                      <a:pt x="65370" y="102418"/>
                    </a:lnTo>
                    <a:lnTo>
                      <a:pt x="57932" y="104278"/>
                    </a:lnTo>
                    <a:lnTo>
                      <a:pt x="49779" y="108712"/>
                    </a:lnTo>
                    <a:lnTo>
                      <a:pt x="40767" y="113862"/>
                    </a:lnTo>
                    <a:lnTo>
                      <a:pt x="32614" y="118439"/>
                    </a:lnTo>
                    <a:lnTo>
                      <a:pt x="23888" y="123302"/>
                    </a:lnTo>
                    <a:lnTo>
                      <a:pt x="15019" y="128309"/>
                    </a:lnTo>
                    <a:lnTo>
                      <a:pt x="8583" y="131885"/>
                    </a:lnTo>
                    <a:lnTo>
                      <a:pt x="0" y="136605"/>
                    </a:lnTo>
                    <a:lnTo>
                      <a:pt x="2146" y="144044"/>
                    </a:lnTo>
                    <a:lnTo>
                      <a:pt x="4291" y="151339"/>
                    </a:lnTo>
                    <a:lnTo>
                      <a:pt x="6437" y="158920"/>
                    </a:lnTo>
                    <a:lnTo>
                      <a:pt x="8583" y="166072"/>
                    </a:lnTo>
                    <a:lnTo>
                      <a:pt x="6294" y="166787"/>
                    </a:lnTo>
                    <a:lnTo>
                      <a:pt x="8154" y="172366"/>
                    </a:lnTo>
                    <a:lnTo>
                      <a:pt x="11157" y="171508"/>
                    </a:lnTo>
                    <a:lnTo>
                      <a:pt x="14304" y="170935"/>
                    </a:lnTo>
                    <a:lnTo>
                      <a:pt x="15735" y="174511"/>
                    </a:lnTo>
                    <a:lnTo>
                      <a:pt x="11300" y="178516"/>
                    </a:lnTo>
                    <a:lnTo>
                      <a:pt x="18023" y="179518"/>
                    </a:lnTo>
                    <a:lnTo>
                      <a:pt x="28179" y="181234"/>
                    </a:lnTo>
                    <a:lnTo>
                      <a:pt x="37906" y="182808"/>
                    </a:lnTo>
                    <a:lnTo>
                      <a:pt x="48205" y="184667"/>
                    </a:lnTo>
                    <a:lnTo>
                      <a:pt x="51495" y="186098"/>
                    </a:lnTo>
                    <a:lnTo>
                      <a:pt x="61508" y="191820"/>
                    </a:lnTo>
                    <a:lnTo>
                      <a:pt x="67945" y="195396"/>
                    </a:lnTo>
                    <a:lnTo>
                      <a:pt x="75526" y="199544"/>
                    </a:lnTo>
                    <a:lnTo>
                      <a:pt x="84967" y="204836"/>
                    </a:lnTo>
                    <a:lnTo>
                      <a:pt x="91404" y="208555"/>
                    </a:lnTo>
                    <a:lnTo>
                      <a:pt x="99700" y="213133"/>
                    </a:lnTo>
                    <a:lnTo>
                      <a:pt x="106137" y="218425"/>
                    </a:lnTo>
                    <a:lnTo>
                      <a:pt x="114291" y="225148"/>
                    </a:lnTo>
                    <a:lnTo>
                      <a:pt x="123302" y="232586"/>
                    </a:lnTo>
                    <a:lnTo>
                      <a:pt x="130740" y="238165"/>
                    </a:lnTo>
                    <a:lnTo>
                      <a:pt x="140897" y="246032"/>
                    </a:lnTo>
                    <a:lnTo>
                      <a:pt x="151052" y="253757"/>
                    </a:lnTo>
                    <a:lnTo>
                      <a:pt x="160922" y="261338"/>
                    </a:lnTo>
                    <a:lnTo>
                      <a:pt x="168790" y="267346"/>
                    </a:lnTo>
                    <a:lnTo>
                      <a:pt x="178659" y="275070"/>
                    </a:lnTo>
                    <a:lnTo>
                      <a:pt x="179518" y="275356"/>
                    </a:lnTo>
                    <a:lnTo>
                      <a:pt x="189531" y="276214"/>
                    </a:lnTo>
                    <a:lnTo>
                      <a:pt x="203120" y="277359"/>
                    </a:lnTo>
                    <a:lnTo>
                      <a:pt x="216709" y="278503"/>
                    </a:lnTo>
                    <a:lnTo>
                      <a:pt x="229011" y="279504"/>
                    </a:lnTo>
                    <a:lnTo>
                      <a:pt x="234303" y="278503"/>
                    </a:lnTo>
                    <a:lnTo>
                      <a:pt x="239166" y="273211"/>
                    </a:lnTo>
                    <a:lnTo>
                      <a:pt x="241455" y="270207"/>
                    </a:lnTo>
                    <a:lnTo>
                      <a:pt x="245603" y="264056"/>
                    </a:lnTo>
                    <a:lnTo>
                      <a:pt x="247749" y="259621"/>
                    </a:lnTo>
                    <a:lnTo>
                      <a:pt x="249751" y="254615"/>
                    </a:lnTo>
                    <a:lnTo>
                      <a:pt x="251468" y="250753"/>
                    </a:lnTo>
                    <a:lnTo>
                      <a:pt x="251897" y="250181"/>
                    </a:lnTo>
                    <a:lnTo>
                      <a:pt x="252898" y="248750"/>
                    </a:lnTo>
                    <a:lnTo>
                      <a:pt x="255187" y="247463"/>
                    </a:lnTo>
                    <a:lnTo>
                      <a:pt x="258477" y="246176"/>
                    </a:lnTo>
                    <a:lnTo>
                      <a:pt x="263913" y="245603"/>
                    </a:lnTo>
                    <a:lnTo>
                      <a:pt x="267918" y="245603"/>
                    </a:lnTo>
                    <a:lnTo>
                      <a:pt x="268776" y="245746"/>
                    </a:lnTo>
                    <a:lnTo>
                      <a:pt x="271208" y="246319"/>
                    </a:lnTo>
                    <a:lnTo>
                      <a:pt x="277931" y="249465"/>
                    </a:lnTo>
                    <a:lnTo>
                      <a:pt x="278074" y="248464"/>
                    </a:lnTo>
                    <a:lnTo>
                      <a:pt x="280792" y="247463"/>
                    </a:lnTo>
                    <a:lnTo>
                      <a:pt x="282937" y="247463"/>
                    </a:lnTo>
                    <a:lnTo>
                      <a:pt x="289374" y="250324"/>
                    </a:lnTo>
                    <a:lnTo>
                      <a:pt x="292378" y="250896"/>
                    </a:lnTo>
                    <a:lnTo>
                      <a:pt x="295096" y="25003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06" name="Freeform: Shape 505">
                <a:extLst>
                  <a:ext uri="{FF2B5EF4-FFF2-40B4-BE49-F238E27FC236}">
                    <a16:creationId xmlns:a16="http://schemas.microsoft.com/office/drawing/2014/main" id="{86B66FA1-EDAB-7F48-AA41-F83E9C126226}"/>
                  </a:ext>
                  <a:ext uri="{C183D7F6-B498-43B3-948B-1728B52AA6E4}">
                    <adec:decorative xmlns:adec="http://schemas.microsoft.com/office/drawing/2017/decorative" val="1"/>
                  </a:ext>
                </a:extLst>
              </p:cNvPr>
              <p:cNvSpPr/>
              <p:nvPr/>
            </p:nvSpPr>
            <p:spPr>
              <a:xfrm>
                <a:off x="8179938" y="4769049"/>
                <a:ext cx="4434" cy="6436"/>
              </a:xfrm>
              <a:custGeom>
                <a:avLst/>
                <a:gdLst>
                  <a:gd name="connsiteX0" fmla="*/ 4291 w 4434"/>
                  <a:gd name="connsiteY0" fmla="*/ 1287 h 6436"/>
                  <a:gd name="connsiteX1" fmla="*/ 2861 w 4434"/>
                  <a:gd name="connsiteY1" fmla="*/ 0 h 6436"/>
                  <a:gd name="connsiteX2" fmla="*/ 2575 w 4434"/>
                  <a:gd name="connsiteY2" fmla="*/ 286 h 6436"/>
                  <a:gd name="connsiteX3" fmla="*/ 3433 w 4434"/>
                  <a:gd name="connsiteY3" fmla="*/ 1716 h 6436"/>
                  <a:gd name="connsiteX4" fmla="*/ 3719 w 4434"/>
                  <a:gd name="connsiteY4" fmla="*/ 2718 h 6436"/>
                  <a:gd name="connsiteX5" fmla="*/ 3290 w 4434"/>
                  <a:gd name="connsiteY5" fmla="*/ 3576 h 6436"/>
                  <a:gd name="connsiteX6" fmla="*/ 3433 w 4434"/>
                  <a:gd name="connsiteY6" fmla="*/ 4434 h 6436"/>
                  <a:gd name="connsiteX7" fmla="*/ 2861 w 4434"/>
                  <a:gd name="connsiteY7" fmla="*/ 5292 h 6436"/>
                  <a:gd name="connsiteX8" fmla="*/ 2289 w 4434"/>
                  <a:gd name="connsiteY8" fmla="*/ 2432 h 6436"/>
                  <a:gd name="connsiteX9" fmla="*/ 572 w 4434"/>
                  <a:gd name="connsiteY9" fmla="*/ 1287 h 6436"/>
                  <a:gd name="connsiteX10" fmla="*/ 0 w 4434"/>
                  <a:gd name="connsiteY10" fmla="*/ 1287 h 6436"/>
                  <a:gd name="connsiteX11" fmla="*/ 1716 w 4434"/>
                  <a:gd name="connsiteY11" fmla="*/ 3433 h 6436"/>
                  <a:gd name="connsiteX12" fmla="*/ 2289 w 4434"/>
                  <a:gd name="connsiteY12" fmla="*/ 6437 h 6436"/>
                  <a:gd name="connsiteX13" fmla="*/ 3576 w 4434"/>
                  <a:gd name="connsiteY13" fmla="*/ 5865 h 6436"/>
                  <a:gd name="connsiteX14" fmla="*/ 4291 w 4434"/>
                  <a:gd name="connsiteY14" fmla="*/ 4720 h 6436"/>
                  <a:gd name="connsiteX15" fmla="*/ 4434 w 4434"/>
                  <a:gd name="connsiteY15" fmla="*/ 2289 h 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4" h="6436">
                    <a:moveTo>
                      <a:pt x="4291" y="1287"/>
                    </a:moveTo>
                    <a:lnTo>
                      <a:pt x="2861" y="0"/>
                    </a:lnTo>
                    <a:lnTo>
                      <a:pt x="2575" y="286"/>
                    </a:lnTo>
                    <a:lnTo>
                      <a:pt x="3433" y="1716"/>
                    </a:lnTo>
                    <a:lnTo>
                      <a:pt x="3719" y="2718"/>
                    </a:lnTo>
                    <a:lnTo>
                      <a:pt x="3290" y="3576"/>
                    </a:lnTo>
                    <a:lnTo>
                      <a:pt x="3433" y="4434"/>
                    </a:lnTo>
                    <a:lnTo>
                      <a:pt x="2861" y="5292"/>
                    </a:lnTo>
                    <a:lnTo>
                      <a:pt x="2289" y="2432"/>
                    </a:lnTo>
                    <a:lnTo>
                      <a:pt x="572" y="1287"/>
                    </a:lnTo>
                    <a:lnTo>
                      <a:pt x="0" y="1287"/>
                    </a:lnTo>
                    <a:lnTo>
                      <a:pt x="1716" y="3433"/>
                    </a:lnTo>
                    <a:lnTo>
                      <a:pt x="2289" y="6437"/>
                    </a:lnTo>
                    <a:lnTo>
                      <a:pt x="3576" y="5865"/>
                    </a:lnTo>
                    <a:lnTo>
                      <a:pt x="4291" y="4720"/>
                    </a:lnTo>
                    <a:lnTo>
                      <a:pt x="4434" y="228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08" name="Freeform: Shape 507">
                <a:extLst>
                  <a:ext uri="{FF2B5EF4-FFF2-40B4-BE49-F238E27FC236}">
                    <a16:creationId xmlns:a16="http://schemas.microsoft.com/office/drawing/2014/main" id="{0BE81275-DC3C-086F-F149-542F2F836B1E}"/>
                  </a:ext>
                  <a:ext uri="{C183D7F6-B498-43B3-948B-1728B52AA6E4}">
                    <adec:decorative xmlns:adec="http://schemas.microsoft.com/office/drawing/2017/decorative" val="1"/>
                  </a:ext>
                </a:extLst>
              </p:cNvPr>
              <p:cNvSpPr/>
              <p:nvPr/>
            </p:nvSpPr>
            <p:spPr>
              <a:xfrm>
                <a:off x="7029307" y="3509849"/>
                <a:ext cx="50493" cy="131455"/>
              </a:xfrm>
              <a:custGeom>
                <a:avLst/>
                <a:gdLst>
                  <a:gd name="connsiteX0" fmla="*/ 49492 w 50493"/>
                  <a:gd name="connsiteY0" fmla="*/ 14590 h 131455"/>
                  <a:gd name="connsiteX1" fmla="*/ 49207 w 50493"/>
                  <a:gd name="connsiteY1" fmla="*/ 13160 h 131455"/>
                  <a:gd name="connsiteX2" fmla="*/ 49063 w 50493"/>
                  <a:gd name="connsiteY2" fmla="*/ 11586 h 131455"/>
                  <a:gd name="connsiteX3" fmla="*/ 50208 w 50493"/>
                  <a:gd name="connsiteY3" fmla="*/ 10013 h 131455"/>
                  <a:gd name="connsiteX4" fmla="*/ 49636 w 50493"/>
                  <a:gd name="connsiteY4" fmla="*/ 8010 h 131455"/>
                  <a:gd name="connsiteX5" fmla="*/ 48777 w 50493"/>
                  <a:gd name="connsiteY5" fmla="*/ 6151 h 131455"/>
                  <a:gd name="connsiteX6" fmla="*/ 48062 w 50493"/>
                  <a:gd name="connsiteY6" fmla="*/ 5150 h 131455"/>
                  <a:gd name="connsiteX7" fmla="*/ 48062 w 50493"/>
                  <a:gd name="connsiteY7" fmla="*/ 3433 h 131455"/>
                  <a:gd name="connsiteX8" fmla="*/ 48634 w 50493"/>
                  <a:gd name="connsiteY8" fmla="*/ 2146 h 131455"/>
                  <a:gd name="connsiteX9" fmla="*/ 49063 w 50493"/>
                  <a:gd name="connsiteY9" fmla="*/ 0 h 131455"/>
                  <a:gd name="connsiteX10" fmla="*/ 48205 w 50493"/>
                  <a:gd name="connsiteY10" fmla="*/ 572 h 131455"/>
                  <a:gd name="connsiteX11" fmla="*/ 46632 w 50493"/>
                  <a:gd name="connsiteY11" fmla="*/ 2146 h 131455"/>
                  <a:gd name="connsiteX12" fmla="*/ 45058 w 50493"/>
                  <a:gd name="connsiteY12" fmla="*/ 3433 h 131455"/>
                  <a:gd name="connsiteX13" fmla="*/ 41768 w 50493"/>
                  <a:gd name="connsiteY13" fmla="*/ 5292 h 131455"/>
                  <a:gd name="connsiteX14" fmla="*/ 41053 w 50493"/>
                  <a:gd name="connsiteY14" fmla="*/ 6437 h 131455"/>
                  <a:gd name="connsiteX15" fmla="*/ 40338 w 50493"/>
                  <a:gd name="connsiteY15" fmla="*/ 5436 h 131455"/>
                  <a:gd name="connsiteX16" fmla="*/ 38907 w 50493"/>
                  <a:gd name="connsiteY16" fmla="*/ 6151 h 131455"/>
                  <a:gd name="connsiteX17" fmla="*/ 37763 w 50493"/>
                  <a:gd name="connsiteY17" fmla="*/ 10585 h 131455"/>
                  <a:gd name="connsiteX18" fmla="*/ 35331 w 50493"/>
                  <a:gd name="connsiteY18" fmla="*/ 12015 h 131455"/>
                  <a:gd name="connsiteX19" fmla="*/ 32184 w 50493"/>
                  <a:gd name="connsiteY19" fmla="*/ 11873 h 131455"/>
                  <a:gd name="connsiteX20" fmla="*/ 29610 w 50493"/>
                  <a:gd name="connsiteY20" fmla="*/ 11443 h 131455"/>
                  <a:gd name="connsiteX21" fmla="*/ 26177 w 50493"/>
                  <a:gd name="connsiteY21" fmla="*/ 11729 h 131455"/>
                  <a:gd name="connsiteX22" fmla="*/ 25176 w 50493"/>
                  <a:gd name="connsiteY22" fmla="*/ 15592 h 131455"/>
                  <a:gd name="connsiteX23" fmla="*/ 23030 w 50493"/>
                  <a:gd name="connsiteY23" fmla="*/ 20312 h 131455"/>
                  <a:gd name="connsiteX24" fmla="*/ 20455 w 50493"/>
                  <a:gd name="connsiteY24" fmla="*/ 27464 h 131455"/>
                  <a:gd name="connsiteX25" fmla="*/ 16879 w 50493"/>
                  <a:gd name="connsiteY25" fmla="*/ 41482 h 131455"/>
                  <a:gd name="connsiteX26" fmla="*/ 13160 w 50493"/>
                  <a:gd name="connsiteY26" fmla="*/ 51495 h 131455"/>
                  <a:gd name="connsiteX27" fmla="*/ 7295 w 50493"/>
                  <a:gd name="connsiteY27" fmla="*/ 61508 h 131455"/>
                  <a:gd name="connsiteX28" fmla="*/ 7009 w 50493"/>
                  <a:gd name="connsiteY28" fmla="*/ 61794 h 131455"/>
                  <a:gd name="connsiteX29" fmla="*/ 8439 w 50493"/>
                  <a:gd name="connsiteY29" fmla="*/ 63225 h 131455"/>
                  <a:gd name="connsiteX30" fmla="*/ 8583 w 50493"/>
                  <a:gd name="connsiteY30" fmla="*/ 63797 h 131455"/>
                  <a:gd name="connsiteX31" fmla="*/ 3290 w 50493"/>
                  <a:gd name="connsiteY31" fmla="*/ 69232 h 131455"/>
                  <a:gd name="connsiteX32" fmla="*/ 3147 w 50493"/>
                  <a:gd name="connsiteY32" fmla="*/ 71521 h 131455"/>
                  <a:gd name="connsiteX33" fmla="*/ 0 w 50493"/>
                  <a:gd name="connsiteY33" fmla="*/ 74382 h 131455"/>
                  <a:gd name="connsiteX34" fmla="*/ 2575 w 50493"/>
                  <a:gd name="connsiteY34" fmla="*/ 81391 h 131455"/>
                  <a:gd name="connsiteX35" fmla="*/ 4720 w 50493"/>
                  <a:gd name="connsiteY35" fmla="*/ 86970 h 131455"/>
                  <a:gd name="connsiteX36" fmla="*/ 7438 w 50493"/>
                  <a:gd name="connsiteY36" fmla="*/ 94551 h 131455"/>
                  <a:gd name="connsiteX37" fmla="*/ 8296 w 50493"/>
                  <a:gd name="connsiteY37" fmla="*/ 97555 h 131455"/>
                  <a:gd name="connsiteX38" fmla="*/ 8725 w 50493"/>
                  <a:gd name="connsiteY38" fmla="*/ 99557 h 131455"/>
                  <a:gd name="connsiteX39" fmla="*/ 12588 w 50493"/>
                  <a:gd name="connsiteY39" fmla="*/ 107997 h 131455"/>
                  <a:gd name="connsiteX40" fmla="*/ 14877 w 50493"/>
                  <a:gd name="connsiteY40" fmla="*/ 114863 h 131455"/>
                  <a:gd name="connsiteX41" fmla="*/ 16593 w 50493"/>
                  <a:gd name="connsiteY41" fmla="*/ 120441 h 131455"/>
                  <a:gd name="connsiteX42" fmla="*/ 18882 w 50493"/>
                  <a:gd name="connsiteY42" fmla="*/ 128595 h 131455"/>
                  <a:gd name="connsiteX43" fmla="*/ 20026 w 50493"/>
                  <a:gd name="connsiteY43" fmla="*/ 131456 h 131455"/>
                  <a:gd name="connsiteX44" fmla="*/ 22029 w 50493"/>
                  <a:gd name="connsiteY44" fmla="*/ 128881 h 131455"/>
                  <a:gd name="connsiteX45" fmla="*/ 23602 w 50493"/>
                  <a:gd name="connsiteY45" fmla="*/ 121300 h 131455"/>
                  <a:gd name="connsiteX46" fmla="*/ 24460 w 50493"/>
                  <a:gd name="connsiteY46" fmla="*/ 117581 h 131455"/>
                  <a:gd name="connsiteX47" fmla="*/ 24889 w 50493"/>
                  <a:gd name="connsiteY47" fmla="*/ 115006 h 131455"/>
                  <a:gd name="connsiteX48" fmla="*/ 27178 w 50493"/>
                  <a:gd name="connsiteY48" fmla="*/ 109570 h 131455"/>
                  <a:gd name="connsiteX49" fmla="*/ 26892 w 50493"/>
                  <a:gd name="connsiteY49" fmla="*/ 107854 h 131455"/>
                  <a:gd name="connsiteX50" fmla="*/ 27321 w 50493"/>
                  <a:gd name="connsiteY50" fmla="*/ 101560 h 131455"/>
                  <a:gd name="connsiteX51" fmla="*/ 27035 w 50493"/>
                  <a:gd name="connsiteY51" fmla="*/ 100416 h 131455"/>
                  <a:gd name="connsiteX52" fmla="*/ 28179 w 50493"/>
                  <a:gd name="connsiteY52" fmla="*/ 96983 h 131455"/>
                  <a:gd name="connsiteX53" fmla="*/ 30039 w 50493"/>
                  <a:gd name="connsiteY53" fmla="*/ 91976 h 131455"/>
                  <a:gd name="connsiteX54" fmla="*/ 31898 w 50493"/>
                  <a:gd name="connsiteY54" fmla="*/ 87828 h 131455"/>
                  <a:gd name="connsiteX55" fmla="*/ 32470 w 50493"/>
                  <a:gd name="connsiteY55" fmla="*/ 85825 h 131455"/>
                  <a:gd name="connsiteX56" fmla="*/ 34473 w 50493"/>
                  <a:gd name="connsiteY56" fmla="*/ 81820 h 131455"/>
                  <a:gd name="connsiteX57" fmla="*/ 36046 w 50493"/>
                  <a:gd name="connsiteY57" fmla="*/ 76814 h 131455"/>
                  <a:gd name="connsiteX58" fmla="*/ 35188 w 50493"/>
                  <a:gd name="connsiteY58" fmla="*/ 74096 h 131455"/>
                  <a:gd name="connsiteX59" fmla="*/ 34902 w 50493"/>
                  <a:gd name="connsiteY59" fmla="*/ 73524 h 131455"/>
                  <a:gd name="connsiteX60" fmla="*/ 35617 w 50493"/>
                  <a:gd name="connsiteY60" fmla="*/ 70520 h 131455"/>
                  <a:gd name="connsiteX61" fmla="*/ 35617 w 50493"/>
                  <a:gd name="connsiteY61" fmla="*/ 70377 h 131455"/>
                  <a:gd name="connsiteX62" fmla="*/ 36476 w 50493"/>
                  <a:gd name="connsiteY62" fmla="*/ 65370 h 131455"/>
                  <a:gd name="connsiteX63" fmla="*/ 35188 w 50493"/>
                  <a:gd name="connsiteY63" fmla="*/ 65227 h 131455"/>
                  <a:gd name="connsiteX64" fmla="*/ 31183 w 50493"/>
                  <a:gd name="connsiteY64" fmla="*/ 67230 h 131455"/>
                  <a:gd name="connsiteX65" fmla="*/ 25891 w 50493"/>
                  <a:gd name="connsiteY65" fmla="*/ 69089 h 131455"/>
                  <a:gd name="connsiteX66" fmla="*/ 20026 w 50493"/>
                  <a:gd name="connsiteY66" fmla="*/ 69518 h 131455"/>
                  <a:gd name="connsiteX67" fmla="*/ 19311 w 50493"/>
                  <a:gd name="connsiteY67" fmla="*/ 69089 h 131455"/>
                  <a:gd name="connsiteX68" fmla="*/ 19024 w 50493"/>
                  <a:gd name="connsiteY68" fmla="*/ 68088 h 131455"/>
                  <a:gd name="connsiteX69" fmla="*/ 20741 w 50493"/>
                  <a:gd name="connsiteY69" fmla="*/ 63368 h 131455"/>
                  <a:gd name="connsiteX70" fmla="*/ 21313 w 50493"/>
                  <a:gd name="connsiteY70" fmla="*/ 61222 h 131455"/>
                  <a:gd name="connsiteX71" fmla="*/ 23888 w 50493"/>
                  <a:gd name="connsiteY71" fmla="*/ 58933 h 131455"/>
                  <a:gd name="connsiteX72" fmla="*/ 27464 w 50493"/>
                  <a:gd name="connsiteY72" fmla="*/ 56788 h 131455"/>
                  <a:gd name="connsiteX73" fmla="*/ 29038 w 50493"/>
                  <a:gd name="connsiteY73" fmla="*/ 56359 h 131455"/>
                  <a:gd name="connsiteX74" fmla="*/ 28894 w 50493"/>
                  <a:gd name="connsiteY74" fmla="*/ 55500 h 131455"/>
                  <a:gd name="connsiteX75" fmla="*/ 26749 w 50493"/>
                  <a:gd name="connsiteY75" fmla="*/ 54070 h 131455"/>
                  <a:gd name="connsiteX76" fmla="*/ 24460 w 50493"/>
                  <a:gd name="connsiteY76" fmla="*/ 53355 h 131455"/>
                  <a:gd name="connsiteX77" fmla="*/ 22315 w 50493"/>
                  <a:gd name="connsiteY77" fmla="*/ 54070 h 131455"/>
                  <a:gd name="connsiteX78" fmla="*/ 21742 w 50493"/>
                  <a:gd name="connsiteY78" fmla="*/ 53927 h 131455"/>
                  <a:gd name="connsiteX79" fmla="*/ 21456 w 50493"/>
                  <a:gd name="connsiteY79" fmla="*/ 53355 h 131455"/>
                  <a:gd name="connsiteX80" fmla="*/ 22171 w 50493"/>
                  <a:gd name="connsiteY80" fmla="*/ 52496 h 131455"/>
                  <a:gd name="connsiteX81" fmla="*/ 22600 w 50493"/>
                  <a:gd name="connsiteY81" fmla="*/ 50923 h 131455"/>
                  <a:gd name="connsiteX82" fmla="*/ 22171 w 50493"/>
                  <a:gd name="connsiteY82" fmla="*/ 48348 h 131455"/>
                  <a:gd name="connsiteX83" fmla="*/ 22029 w 50493"/>
                  <a:gd name="connsiteY83" fmla="*/ 45058 h 131455"/>
                  <a:gd name="connsiteX84" fmla="*/ 21456 w 50493"/>
                  <a:gd name="connsiteY84" fmla="*/ 42626 h 131455"/>
                  <a:gd name="connsiteX85" fmla="*/ 22887 w 50493"/>
                  <a:gd name="connsiteY85" fmla="*/ 38621 h 131455"/>
                  <a:gd name="connsiteX86" fmla="*/ 23173 w 50493"/>
                  <a:gd name="connsiteY86" fmla="*/ 36762 h 131455"/>
                  <a:gd name="connsiteX87" fmla="*/ 24889 w 50493"/>
                  <a:gd name="connsiteY87" fmla="*/ 32614 h 131455"/>
                  <a:gd name="connsiteX88" fmla="*/ 28752 w 50493"/>
                  <a:gd name="connsiteY88" fmla="*/ 30182 h 131455"/>
                  <a:gd name="connsiteX89" fmla="*/ 32041 w 50493"/>
                  <a:gd name="connsiteY89" fmla="*/ 30897 h 131455"/>
                  <a:gd name="connsiteX90" fmla="*/ 33758 w 50493"/>
                  <a:gd name="connsiteY90" fmla="*/ 31040 h 131455"/>
                  <a:gd name="connsiteX91" fmla="*/ 34473 w 50493"/>
                  <a:gd name="connsiteY91" fmla="*/ 31469 h 131455"/>
                  <a:gd name="connsiteX92" fmla="*/ 35045 w 50493"/>
                  <a:gd name="connsiteY92" fmla="*/ 32900 h 131455"/>
                  <a:gd name="connsiteX93" fmla="*/ 37477 w 50493"/>
                  <a:gd name="connsiteY93" fmla="*/ 34616 h 131455"/>
                  <a:gd name="connsiteX94" fmla="*/ 39480 w 50493"/>
                  <a:gd name="connsiteY94" fmla="*/ 34759 h 131455"/>
                  <a:gd name="connsiteX95" fmla="*/ 40052 w 50493"/>
                  <a:gd name="connsiteY95" fmla="*/ 27321 h 131455"/>
                  <a:gd name="connsiteX96" fmla="*/ 40195 w 50493"/>
                  <a:gd name="connsiteY96" fmla="*/ 26606 h 131455"/>
                  <a:gd name="connsiteX97" fmla="*/ 40767 w 50493"/>
                  <a:gd name="connsiteY97" fmla="*/ 25748 h 131455"/>
                  <a:gd name="connsiteX98" fmla="*/ 41339 w 50493"/>
                  <a:gd name="connsiteY98" fmla="*/ 25175 h 131455"/>
                  <a:gd name="connsiteX99" fmla="*/ 45058 w 50493"/>
                  <a:gd name="connsiteY99" fmla="*/ 23602 h 131455"/>
                  <a:gd name="connsiteX100" fmla="*/ 46632 w 50493"/>
                  <a:gd name="connsiteY100" fmla="*/ 23459 h 131455"/>
                  <a:gd name="connsiteX101" fmla="*/ 47061 w 50493"/>
                  <a:gd name="connsiteY101" fmla="*/ 21885 h 131455"/>
                  <a:gd name="connsiteX102" fmla="*/ 48777 w 50493"/>
                  <a:gd name="connsiteY102" fmla="*/ 19168 h 131455"/>
                  <a:gd name="connsiteX103" fmla="*/ 50494 w 50493"/>
                  <a:gd name="connsiteY103" fmla="*/ 16307 h 13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0493" h="131455">
                    <a:moveTo>
                      <a:pt x="49492" y="14590"/>
                    </a:moveTo>
                    <a:lnTo>
                      <a:pt x="49207" y="13160"/>
                    </a:lnTo>
                    <a:lnTo>
                      <a:pt x="49063" y="11586"/>
                    </a:lnTo>
                    <a:lnTo>
                      <a:pt x="50208" y="10013"/>
                    </a:lnTo>
                    <a:lnTo>
                      <a:pt x="49636" y="8010"/>
                    </a:lnTo>
                    <a:lnTo>
                      <a:pt x="48777" y="6151"/>
                    </a:lnTo>
                    <a:lnTo>
                      <a:pt x="48062" y="5150"/>
                    </a:lnTo>
                    <a:lnTo>
                      <a:pt x="48062" y="3433"/>
                    </a:lnTo>
                    <a:lnTo>
                      <a:pt x="48634" y="2146"/>
                    </a:lnTo>
                    <a:lnTo>
                      <a:pt x="49063" y="0"/>
                    </a:lnTo>
                    <a:lnTo>
                      <a:pt x="48205" y="572"/>
                    </a:lnTo>
                    <a:lnTo>
                      <a:pt x="46632" y="2146"/>
                    </a:lnTo>
                    <a:lnTo>
                      <a:pt x="45058" y="3433"/>
                    </a:lnTo>
                    <a:lnTo>
                      <a:pt x="41768" y="5292"/>
                    </a:lnTo>
                    <a:lnTo>
                      <a:pt x="41053" y="6437"/>
                    </a:lnTo>
                    <a:lnTo>
                      <a:pt x="40338" y="5436"/>
                    </a:lnTo>
                    <a:lnTo>
                      <a:pt x="38907" y="6151"/>
                    </a:lnTo>
                    <a:lnTo>
                      <a:pt x="37763" y="10585"/>
                    </a:lnTo>
                    <a:lnTo>
                      <a:pt x="35331" y="12015"/>
                    </a:lnTo>
                    <a:lnTo>
                      <a:pt x="32184" y="11873"/>
                    </a:lnTo>
                    <a:lnTo>
                      <a:pt x="29610" y="11443"/>
                    </a:lnTo>
                    <a:lnTo>
                      <a:pt x="26177" y="11729"/>
                    </a:lnTo>
                    <a:lnTo>
                      <a:pt x="25176" y="15592"/>
                    </a:lnTo>
                    <a:lnTo>
                      <a:pt x="23030" y="20312"/>
                    </a:lnTo>
                    <a:lnTo>
                      <a:pt x="20455" y="27464"/>
                    </a:lnTo>
                    <a:lnTo>
                      <a:pt x="16879" y="41482"/>
                    </a:lnTo>
                    <a:lnTo>
                      <a:pt x="13160" y="51495"/>
                    </a:lnTo>
                    <a:lnTo>
                      <a:pt x="7295" y="61508"/>
                    </a:lnTo>
                    <a:lnTo>
                      <a:pt x="7009" y="61794"/>
                    </a:lnTo>
                    <a:lnTo>
                      <a:pt x="8439" y="63225"/>
                    </a:lnTo>
                    <a:lnTo>
                      <a:pt x="8583" y="63797"/>
                    </a:lnTo>
                    <a:lnTo>
                      <a:pt x="3290" y="69232"/>
                    </a:lnTo>
                    <a:lnTo>
                      <a:pt x="3147" y="71521"/>
                    </a:lnTo>
                    <a:lnTo>
                      <a:pt x="0" y="74382"/>
                    </a:lnTo>
                    <a:lnTo>
                      <a:pt x="2575" y="81391"/>
                    </a:lnTo>
                    <a:lnTo>
                      <a:pt x="4720" y="86970"/>
                    </a:lnTo>
                    <a:lnTo>
                      <a:pt x="7438" y="94551"/>
                    </a:lnTo>
                    <a:lnTo>
                      <a:pt x="8296" y="97555"/>
                    </a:lnTo>
                    <a:lnTo>
                      <a:pt x="8725" y="99557"/>
                    </a:lnTo>
                    <a:lnTo>
                      <a:pt x="12588" y="107997"/>
                    </a:lnTo>
                    <a:lnTo>
                      <a:pt x="14877" y="114863"/>
                    </a:lnTo>
                    <a:lnTo>
                      <a:pt x="16593" y="120441"/>
                    </a:lnTo>
                    <a:lnTo>
                      <a:pt x="18882" y="128595"/>
                    </a:lnTo>
                    <a:lnTo>
                      <a:pt x="20026" y="131456"/>
                    </a:lnTo>
                    <a:lnTo>
                      <a:pt x="22029" y="128881"/>
                    </a:lnTo>
                    <a:lnTo>
                      <a:pt x="23602" y="121300"/>
                    </a:lnTo>
                    <a:lnTo>
                      <a:pt x="24460" y="117581"/>
                    </a:lnTo>
                    <a:lnTo>
                      <a:pt x="24889" y="115006"/>
                    </a:lnTo>
                    <a:lnTo>
                      <a:pt x="27178" y="109570"/>
                    </a:lnTo>
                    <a:lnTo>
                      <a:pt x="26892" y="107854"/>
                    </a:lnTo>
                    <a:lnTo>
                      <a:pt x="27321" y="101560"/>
                    </a:lnTo>
                    <a:lnTo>
                      <a:pt x="27035" y="100416"/>
                    </a:lnTo>
                    <a:lnTo>
                      <a:pt x="28179" y="96983"/>
                    </a:lnTo>
                    <a:lnTo>
                      <a:pt x="30039" y="91976"/>
                    </a:lnTo>
                    <a:lnTo>
                      <a:pt x="31898" y="87828"/>
                    </a:lnTo>
                    <a:lnTo>
                      <a:pt x="32470" y="85825"/>
                    </a:lnTo>
                    <a:lnTo>
                      <a:pt x="34473" y="81820"/>
                    </a:lnTo>
                    <a:lnTo>
                      <a:pt x="36046" y="76814"/>
                    </a:lnTo>
                    <a:lnTo>
                      <a:pt x="35188" y="74096"/>
                    </a:lnTo>
                    <a:lnTo>
                      <a:pt x="34902" y="73524"/>
                    </a:lnTo>
                    <a:lnTo>
                      <a:pt x="35617" y="70520"/>
                    </a:lnTo>
                    <a:lnTo>
                      <a:pt x="35617" y="70377"/>
                    </a:lnTo>
                    <a:lnTo>
                      <a:pt x="36476" y="65370"/>
                    </a:lnTo>
                    <a:lnTo>
                      <a:pt x="35188" y="65227"/>
                    </a:lnTo>
                    <a:lnTo>
                      <a:pt x="31183" y="67230"/>
                    </a:lnTo>
                    <a:lnTo>
                      <a:pt x="25891" y="69089"/>
                    </a:lnTo>
                    <a:lnTo>
                      <a:pt x="20026" y="69518"/>
                    </a:lnTo>
                    <a:lnTo>
                      <a:pt x="19311" y="69089"/>
                    </a:lnTo>
                    <a:lnTo>
                      <a:pt x="19024" y="68088"/>
                    </a:lnTo>
                    <a:lnTo>
                      <a:pt x="20741" y="63368"/>
                    </a:lnTo>
                    <a:lnTo>
                      <a:pt x="21313" y="61222"/>
                    </a:lnTo>
                    <a:lnTo>
                      <a:pt x="23888" y="58933"/>
                    </a:lnTo>
                    <a:lnTo>
                      <a:pt x="27464" y="56788"/>
                    </a:lnTo>
                    <a:lnTo>
                      <a:pt x="29038" y="56359"/>
                    </a:lnTo>
                    <a:lnTo>
                      <a:pt x="28894" y="55500"/>
                    </a:lnTo>
                    <a:lnTo>
                      <a:pt x="26749" y="54070"/>
                    </a:lnTo>
                    <a:lnTo>
                      <a:pt x="24460" y="53355"/>
                    </a:lnTo>
                    <a:lnTo>
                      <a:pt x="22315" y="54070"/>
                    </a:lnTo>
                    <a:lnTo>
                      <a:pt x="21742" y="53927"/>
                    </a:lnTo>
                    <a:lnTo>
                      <a:pt x="21456" y="53355"/>
                    </a:lnTo>
                    <a:lnTo>
                      <a:pt x="22171" y="52496"/>
                    </a:lnTo>
                    <a:lnTo>
                      <a:pt x="22600" y="50923"/>
                    </a:lnTo>
                    <a:lnTo>
                      <a:pt x="22171" y="48348"/>
                    </a:lnTo>
                    <a:lnTo>
                      <a:pt x="22029" y="45058"/>
                    </a:lnTo>
                    <a:lnTo>
                      <a:pt x="21456" y="42626"/>
                    </a:lnTo>
                    <a:lnTo>
                      <a:pt x="22887" y="38621"/>
                    </a:lnTo>
                    <a:lnTo>
                      <a:pt x="23173" y="36762"/>
                    </a:lnTo>
                    <a:lnTo>
                      <a:pt x="24889" y="32614"/>
                    </a:lnTo>
                    <a:lnTo>
                      <a:pt x="28752" y="30182"/>
                    </a:lnTo>
                    <a:lnTo>
                      <a:pt x="32041" y="30897"/>
                    </a:lnTo>
                    <a:lnTo>
                      <a:pt x="33758" y="31040"/>
                    </a:lnTo>
                    <a:lnTo>
                      <a:pt x="34473" y="31469"/>
                    </a:lnTo>
                    <a:lnTo>
                      <a:pt x="35045" y="32900"/>
                    </a:lnTo>
                    <a:lnTo>
                      <a:pt x="37477" y="34616"/>
                    </a:lnTo>
                    <a:lnTo>
                      <a:pt x="39480" y="34759"/>
                    </a:lnTo>
                    <a:lnTo>
                      <a:pt x="40052" y="27321"/>
                    </a:lnTo>
                    <a:lnTo>
                      <a:pt x="40195" y="26606"/>
                    </a:lnTo>
                    <a:lnTo>
                      <a:pt x="40767" y="25748"/>
                    </a:lnTo>
                    <a:lnTo>
                      <a:pt x="41339" y="25175"/>
                    </a:lnTo>
                    <a:lnTo>
                      <a:pt x="45058" y="23602"/>
                    </a:lnTo>
                    <a:lnTo>
                      <a:pt x="46632" y="23459"/>
                    </a:lnTo>
                    <a:lnTo>
                      <a:pt x="47061" y="21885"/>
                    </a:lnTo>
                    <a:lnTo>
                      <a:pt x="48777" y="19168"/>
                    </a:lnTo>
                    <a:lnTo>
                      <a:pt x="50494" y="1630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0" name="Freeform: Shape 509">
                <a:extLst>
                  <a:ext uri="{FF2B5EF4-FFF2-40B4-BE49-F238E27FC236}">
                    <a16:creationId xmlns:a16="http://schemas.microsoft.com/office/drawing/2014/main" id="{0DAB518C-D640-BFFF-B4F9-2F7D4CA02357}"/>
                  </a:ext>
                  <a:ext uri="{C183D7F6-B498-43B3-948B-1728B52AA6E4}">
                    <adec:decorative xmlns:adec="http://schemas.microsoft.com/office/drawing/2017/decorative" val="1"/>
                  </a:ext>
                </a:extLst>
              </p:cNvPr>
              <p:cNvSpPr/>
              <p:nvPr/>
            </p:nvSpPr>
            <p:spPr>
              <a:xfrm>
                <a:off x="8870402" y="4374825"/>
                <a:ext cx="1382358" cy="505510"/>
              </a:xfrm>
              <a:custGeom>
                <a:avLst/>
                <a:gdLst>
                  <a:gd name="connsiteX0" fmla="*/ 388502 w 1382358"/>
                  <a:gd name="connsiteY0" fmla="*/ 61651 h 505510"/>
                  <a:gd name="connsiteX1" fmla="*/ 393223 w 1382358"/>
                  <a:gd name="connsiteY1" fmla="*/ 62938 h 505510"/>
                  <a:gd name="connsiteX2" fmla="*/ 392936 w 1382358"/>
                  <a:gd name="connsiteY2" fmla="*/ 63654 h 505510"/>
                  <a:gd name="connsiteX3" fmla="*/ 392364 w 1382358"/>
                  <a:gd name="connsiteY3" fmla="*/ 64083 h 505510"/>
                  <a:gd name="connsiteX4" fmla="*/ 391506 w 1382358"/>
                  <a:gd name="connsiteY4" fmla="*/ 64226 h 505510"/>
                  <a:gd name="connsiteX5" fmla="*/ 388932 w 1382358"/>
                  <a:gd name="connsiteY5" fmla="*/ 66085 h 505510"/>
                  <a:gd name="connsiteX6" fmla="*/ 391363 w 1382358"/>
                  <a:gd name="connsiteY6" fmla="*/ 67659 h 505510"/>
                  <a:gd name="connsiteX7" fmla="*/ 395511 w 1382358"/>
                  <a:gd name="connsiteY7" fmla="*/ 66514 h 505510"/>
                  <a:gd name="connsiteX8" fmla="*/ 397800 w 1382358"/>
                  <a:gd name="connsiteY8" fmla="*/ 62080 h 505510"/>
                  <a:gd name="connsiteX9" fmla="*/ 397942 w 1382358"/>
                  <a:gd name="connsiteY9" fmla="*/ 60936 h 505510"/>
                  <a:gd name="connsiteX10" fmla="*/ 397800 w 1382358"/>
                  <a:gd name="connsiteY10" fmla="*/ 57646 h 505510"/>
                  <a:gd name="connsiteX11" fmla="*/ 393651 w 1382358"/>
                  <a:gd name="connsiteY11" fmla="*/ 52639 h 505510"/>
                  <a:gd name="connsiteX12" fmla="*/ 393366 w 1382358"/>
                  <a:gd name="connsiteY12" fmla="*/ 50637 h 505510"/>
                  <a:gd name="connsiteX13" fmla="*/ 391935 w 1382358"/>
                  <a:gd name="connsiteY13" fmla="*/ 51209 h 505510"/>
                  <a:gd name="connsiteX14" fmla="*/ 385927 w 1382358"/>
                  <a:gd name="connsiteY14" fmla="*/ 55930 h 505510"/>
                  <a:gd name="connsiteX15" fmla="*/ 385927 w 1382358"/>
                  <a:gd name="connsiteY15" fmla="*/ 57789 h 505510"/>
                  <a:gd name="connsiteX16" fmla="*/ 387214 w 1382358"/>
                  <a:gd name="connsiteY16" fmla="*/ 60650 h 505510"/>
                  <a:gd name="connsiteX17" fmla="*/ 388502 w 1382358"/>
                  <a:gd name="connsiteY17" fmla="*/ 61651 h 505510"/>
                  <a:gd name="connsiteX18" fmla="*/ 373340 w 1382358"/>
                  <a:gd name="connsiteY18" fmla="*/ 265486 h 505510"/>
                  <a:gd name="connsiteX19" fmla="*/ 373626 w 1382358"/>
                  <a:gd name="connsiteY19" fmla="*/ 266630 h 505510"/>
                  <a:gd name="connsiteX20" fmla="*/ 373768 w 1382358"/>
                  <a:gd name="connsiteY20" fmla="*/ 269062 h 505510"/>
                  <a:gd name="connsiteX21" fmla="*/ 375056 w 1382358"/>
                  <a:gd name="connsiteY21" fmla="*/ 271065 h 505510"/>
                  <a:gd name="connsiteX22" fmla="*/ 374341 w 1382358"/>
                  <a:gd name="connsiteY22" fmla="*/ 273639 h 505510"/>
                  <a:gd name="connsiteX23" fmla="*/ 375771 w 1382358"/>
                  <a:gd name="connsiteY23" fmla="*/ 273496 h 505510"/>
                  <a:gd name="connsiteX24" fmla="*/ 380635 w 1382358"/>
                  <a:gd name="connsiteY24" fmla="*/ 272209 h 505510"/>
                  <a:gd name="connsiteX25" fmla="*/ 381064 w 1382358"/>
                  <a:gd name="connsiteY25" fmla="*/ 270350 h 505510"/>
                  <a:gd name="connsiteX26" fmla="*/ 381779 w 1382358"/>
                  <a:gd name="connsiteY26" fmla="*/ 270063 h 505510"/>
                  <a:gd name="connsiteX27" fmla="*/ 384211 w 1382358"/>
                  <a:gd name="connsiteY27" fmla="*/ 271351 h 505510"/>
                  <a:gd name="connsiteX28" fmla="*/ 385069 w 1382358"/>
                  <a:gd name="connsiteY28" fmla="*/ 272495 h 505510"/>
                  <a:gd name="connsiteX29" fmla="*/ 385355 w 1382358"/>
                  <a:gd name="connsiteY29" fmla="*/ 274212 h 505510"/>
                  <a:gd name="connsiteX30" fmla="*/ 387644 w 1382358"/>
                  <a:gd name="connsiteY30" fmla="*/ 274355 h 505510"/>
                  <a:gd name="connsiteX31" fmla="*/ 388502 w 1382358"/>
                  <a:gd name="connsiteY31" fmla="*/ 273353 h 505510"/>
                  <a:gd name="connsiteX32" fmla="*/ 391077 w 1382358"/>
                  <a:gd name="connsiteY32" fmla="*/ 271780 h 505510"/>
                  <a:gd name="connsiteX33" fmla="*/ 391792 w 1382358"/>
                  <a:gd name="connsiteY33" fmla="*/ 270636 h 505510"/>
                  <a:gd name="connsiteX34" fmla="*/ 392221 w 1382358"/>
                  <a:gd name="connsiteY34" fmla="*/ 267489 h 505510"/>
                  <a:gd name="connsiteX35" fmla="*/ 394796 w 1382358"/>
                  <a:gd name="connsiteY35" fmla="*/ 262482 h 505510"/>
                  <a:gd name="connsiteX36" fmla="*/ 392508 w 1382358"/>
                  <a:gd name="connsiteY36" fmla="*/ 258477 h 505510"/>
                  <a:gd name="connsiteX37" fmla="*/ 388216 w 1382358"/>
                  <a:gd name="connsiteY37" fmla="*/ 255473 h 505510"/>
                  <a:gd name="connsiteX38" fmla="*/ 382208 w 1382358"/>
                  <a:gd name="connsiteY38" fmla="*/ 254329 h 505510"/>
                  <a:gd name="connsiteX39" fmla="*/ 381064 w 1382358"/>
                  <a:gd name="connsiteY39" fmla="*/ 253471 h 505510"/>
                  <a:gd name="connsiteX40" fmla="*/ 375914 w 1382358"/>
                  <a:gd name="connsiteY40" fmla="*/ 254615 h 505510"/>
                  <a:gd name="connsiteX41" fmla="*/ 375199 w 1382358"/>
                  <a:gd name="connsiteY41" fmla="*/ 259621 h 505510"/>
                  <a:gd name="connsiteX42" fmla="*/ 373911 w 1382358"/>
                  <a:gd name="connsiteY42" fmla="*/ 261624 h 505510"/>
                  <a:gd name="connsiteX43" fmla="*/ 374055 w 1382358"/>
                  <a:gd name="connsiteY43" fmla="*/ 263484 h 505510"/>
                  <a:gd name="connsiteX44" fmla="*/ 372768 w 1382358"/>
                  <a:gd name="connsiteY44" fmla="*/ 265200 h 505510"/>
                  <a:gd name="connsiteX45" fmla="*/ 373340 w 1382358"/>
                  <a:gd name="connsiteY45" fmla="*/ 265486 h 505510"/>
                  <a:gd name="connsiteX46" fmla="*/ 368762 w 1382358"/>
                  <a:gd name="connsiteY46" fmla="*/ 265057 h 505510"/>
                  <a:gd name="connsiteX47" fmla="*/ 370050 w 1382358"/>
                  <a:gd name="connsiteY47" fmla="*/ 264342 h 505510"/>
                  <a:gd name="connsiteX48" fmla="*/ 370908 w 1382358"/>
                  <a:gd name="connsiteY48" fmla="*/ 262768 h 505510"/>
                  <a:gd name="connsiteX49" fmla="*/ 370192 w 1382358"/>
                  <a:gd name="connsiteY49" fmla="*/ 262482 h 505510"/>
                  <a:gd name="connsiteX50" fmla="*/ 368476 w 1382358"/>
                  <a:gd name="connsiteY50" fmla="*/ 262625 h 505510"/>
                  <a:gd name="connsiteX51" fmla="*/ 367904 w 1382358"/>
                  <a:gd name="connsiteY51" fmla="*/ 263627 h 505510"/>
                  <a:gd name="connsiteX52" fmla="*/ 368047 w 1382358"/>
                  <a:gd name="connsiteY52" fmla="*/ 264485 h 505510"/>
                  <a:gd name="connsiteX53" fmla="*/ 368762 w 1382358"/>
                  <a:gd name="connsiteY53" fmla="*/ 265057 h 505510"/>
                  <a:gd name="connsiteX54" fmla="*/ 316695 w 1382358"/>
                  <a:gd name="connsiteY54" fmla="*/ 89115 h 505510"/>
                  <a:gd name="connsiteX55" fmla="*/ 316695 w 1382358"/>
                  <a:gd name="connsiteY55" fmla="*/ 90689 h 505510"/>
                  <a:gd name="connsiteX56" fmla="*/ 317124 w 1382358"/>
                  <a:gd name="connsiteY56" fmla="*/ 91547 h 505510"/>
                  <a:gd name="connsiteX57" fmla="*/ 318411 w 1382358"/>
                  <a:gd name="connsiteY57" fmla="*/ 91404 h 505510"/>
                  <a:gd name="connsiteX58" fmla="*/ 319842 w 1382358"/>
                  <a:gd name="connsiteY58" fmla="*/ 90117 h 505510"/>
                  <a:gd name="connsiteX59" fmla="*/ 320700 w 1382358"/>
                  <a:gd name="connsiteY59" fmla="*/ 87971 h 505510"/>
                  <a:gd name="connsiteX60" fmla="*/ 320271 w 1382358"/>
                  <a:gd name="connsiteY60" fmla="*/ 87685 h 505510"/>
                  <a:gd name="connsiteX61" fmla="*/ 319412 w 1382358"/>
                  <a:gd name="connsiteY61" fmla="*/ 87399 h 505510"/>
                  <a:gd name="connsiteX62" fmla="*/ 318411 w 1382358"/>
                  <a:gd name="connsiteY62" fmla="*/ 86826 h 505510"/>
                  <a:gd name="connsiteX63" fmla="*/ 317553 w 1382358"/>
                  <a:gd name="connsiteY63" fmla="*/ 86111 h 505510"/>
                  <a:gd name="connsiteX64" fmla="*/ 316409 w 1382358"/>
                  <a:gd name="connsiteY64" fmla="*/ 85396 h 505510"/>
                  <a:gd name="connsiteX65" fmla="*/ 316409 w 1382358"/>
                  <a:gd name="connsiteY65" fmla="*/ 86970 h 505510"/>
                  <a:gd name="connsiteX66" fmla="*/ 316838 w 1382358"/>
                  <a:gd name="connsiteY66" fmla="*/ 87828 h 505510"/>
                  <a:gd name="connsiteX67" fmla="*/ 316695 w 1382358"/>
                  <a:gd name="connsiteY67" fmla="*/ 89115 h 505510"/>
                  <a:gd name="connsiteX68" fmla="*/ 334003 w 1382358"/>
                  <a:gd name="connsiteY68" fmla="*/ 84681 h 505510"/>
                  <a:gd name="connsiteX69" fmla="*/ 334003 w 1382358"/>
                  <a:gd name="connsiteY69" fmla="*/ 82678 h 505510"/>
                  <a:gd name="connsiteX70" fmla="*/ 333573 w 1382358"/>
                  <a:gd name="connsiteY70" fmla="*/ 80962 h 505510"/>
                  <a:gd name="connsiteX71" fmla="*/ 332143 w 1382358"/>
                  <a:gd name="connsiteY71" fmla="*/ 80533 h 505510"/>
                  <a:gd name="connsiteX72" fmla="*/ 331428 w 1382358"/>
                  <a:gd name="connsiteY72" fmla="*/ 81248 h 505510"/>
                  <a:gd name="connsiteX73" fmla="*/ 331857 w 1382358"/>
                  <a:gd name="connsiteY73" fmla="*/ 83537 h 505510"/>
                  <a:gd name="connsiteX74" fmla="*/ 334003 w 1382358"/>
                  <a:gd name="connsiteY74" fmla="*/ 84681 h 505510"/>
                  <a:gd name="connsiteX75" fmla="*/ 304107 w 1382358"/>
                  <a:gd name="connsiteY75" fmla="*/ 240740 h 505510"/>
                  <a:gd name="connsiteX76" fmla="*/ 305681 w 1382358"/>
                  <a:gd name="connsiteY76" fmla="*/ 241026 h 505510"/>
                  <a:gd name="connsiteX77" fmla="*/ 311975 w 1382358"/>
                  <a:gd name="connsiteY77" fmla="*/ 239596 h 505510"/>
                  <a:gd name="connsiteX78" fmla="*/ 313405 w 1382358"/>
                  <a:gd name="connsiteY78" fmla="*/ 240311 h 505510"/>
                  <a:gd name="connsiteX79" fmla="*/ 316551 w 1382358"/>
                  <a:gd name="connsiteY79" fmla="*/ 241169 h 505510"/>
                  <a:gd name="connsiteX80" fmla="*/ 318984 w 1382358"/>
                  <a:gd name="connsiteY80" fmla="*/ 242599 h 505510"/>
                  <a:gd name="connsiteX81" fmla="*/ 319556 w 1382358"/>
                  <a:gd name="connsiteY81" fmla="*/ 246319 h 505510"/>
                  <a:gd name="connsiteX82" fmla="*/ 321272 w 1382358"/>
                  <a:gd name="connsiteY82" fmla="*/ 249608 h 505510"/>
                  <a:gd name="connsiteX83" fmla="*/ 322703 w 1382358"/>
                  <a:gd name="connsiteY83" fmla="*/ 250753 h 505510"/>
                  <a:gd name="connsiteX84" fmla="*/ 323703 w 1382358"/>
                  <a:gd name="connsiteY84" fmla="*/ 252040 h 505510"/>
                  <a:gd name="connsiteX85" fmla="*/ 322703 w 1382358"/>
                  <a:gd name="connsiteY85" fmla="*/ 256474 h 505510"/>
                  <a:gd name="connsiteX86" fmla="*/ 323561 w 1382358"/>
                  <a:gd name="connsiteY86" fmla="*/ 259478 h 505510"/>
                  <a:gd name="connsiteX87" fmla="*/ 325421 w 1382358"/>
                  <a:gd name="connsiteY87" fmla="*/ 261910 h 505510"/>
                  <a:gd name="connsiteX88" fmla="*/ 329282 w 1382358"/>
                  <a:gd name="connsiteY88" fmla="*/ 262768 h 505510"/>
                  <a:gd name="connsiteX89" fmla="*/ 333002 w 1382358"/>
                  <a:gd name="connsiteY89" fmla="*/ 263913 h 505510"/>
                  <a:gd name="connsiteX90" fmla="*/ 335719 w 1382358"/>
                  <a:gd name="connsiteY90" fmla="*/ 265486 h 505510"/>
                  <a:gd name="connsiteX91" fmla="*/ 337436 w 1382358"/>
                  <a:gd name="connsiteY91" fmla="*/ 266058 h 505510"/>
                  <a:gd name="connsiteX92" fmla="*/ 339009 w 1382358"/>
                  <a:gd name="connsiteY92" fmla="*/ 266917 h 505510"/>
                  <a:gd name="connsiteX93" fmla="*/ 340440 w 1382358"/>
                  <a:gd name="connsiteY93" fmla="*/ 267918 h 505510"/>
                  <a:gd name="connsiteX94" fmla="*/ 342013 w 1382358"/>
                  <a:gd name="connsiteY94" fmla="*/ 268776 h 505510"/>
                  <a:gd name="connsiteX95" fmla="*/ 343873 w 1382358"/>
                  <a:gd name="connsiteY95" fmla="*/ 269205 h 505510"/>
                  <a:gd name="connsiteX96" fmla="*/ 345589 w 1382358"/>
                  <a:gd name="connsiteY96" fmla="*/ 269205 h 505510"/>
                  <a:gd name="connsiteX97" fmla="*/ 345303 w 1382358"/>
                  <a:gd name="connsiteY97" fmla="*/ 267060 h 505510"/>
                  <a:gd name="connsiteX98" fmla="*/ 344159 w 1382358"/>
                  <a:gd name="connsiteY98" fmla="*/ 265057 h 505510"/>
                  <a:gd name="connsiteX99" fmla="*/ 344016 w 1382358"/>
                  <a:gd name="connsiteY99" fmla="*/ 263770 h 505510"/>
                  <a:gd name="connsiteX100" fmla="*/ 346019 w 1382358"/>
                  <a:gd name="connsiteY100" fmla="*/ 258048 h 505510"/>
                  <a:gd name="connsiteX101" fmla="*/ 346877 w 1382358"/>
                  <a:gd name="connsiteY101" fmla="*/ 256618 h 505510"/>
                  <a:gd name="connsiteX102" fmla="*/ 348021 w 1382358"/>
                  <a:gd name="connsiteY102" fmla="*/ 255473 h 505510"/>
                  <a:gd name="connsiteX103" fmla="*/ 350310 w 1382358"/>
                  <a:gd name="connsiteY103" fmla="*/ 254186 h 505510"/>
                  <a:gd name="connsiteX104" fmla="*/ 336578 w 1382358"/>
                  <a:gd name="connsiteY104" fmla="*/ 250896 h 505510"/>
                  <a:gd name="connsiteX105" fmla="*/ 331857 w 1382358"/>
                  <a:gd name="connsiteY105" fmla="*/ 242599 h 505510"/>
                  <a:gd name="connsiteX106" fmla="*/ 330427 w 1382358"/>
                  <a:gd name="connsiteY106" fmla="*/ 233016 h 505510"/>
                  <a:gd name="connsiteX107" fmla="*/ 329426 w 1382358"/>
                  <a:gd name="connsiteY107" fmla="*/ 231013 h 505510"/>
                  <a:gd name="connsiteX108" fmla="*/ 327995 w 1382358"/>
                  <a:gd name="connsiteY108" fmla="*/ 229153 h 505510"/>
                  <a:gd name="connsiteX109" fmla="*/ 326994 w 1382358"/>
                  <a:gd name="connsiteY109" fmla="*/ 227151 h 505510"/>
                  <a:gd name="connsiteX110" fmla="*/ 326421 w 1382358"/>
                  <a:gd name="connsiteY110" fmla="*/ 224862 h 505510"/>
                  <a:gd name="connsiteX111" fmla="*/ 324991 w 1382358"/>
                  <a:gd name="connsiteY111" fmla="*/ 223289 h 505510"/>
                  <a:gd name="connsiteX112" fmla="*/ 322845 w 1382358"/>
                  <a:gd name="connsiteY112" fmla="*/ 222287 h 505510"/>
                  <a:gd name="connsiteX113" fmla="*/ 319985 w 1382358"/>
                  <a:gd name="connsiteY113" fmla="*/ 222287 h 505510"/>
                  <a:gd name="connsiteX114" fmla="*/ 317124 w 1382358"/>
                  <a:gd name="connsiteY114" fmla="*/ 223146 h 505510"/>
                  <a:gd name="connsiteX115" fmla="*/ 318126 w 1382358"/>
                  <a:gd name="connsiteY115" fmla="*/ 226865 h 505510"/>
                  <a:gd name="connsiteX116" fmla="*/ 316551 w 1382358"/>
                  <a:gd name="connsiteY116" fmla="*/ 229010 h 505510"/>
                  <a:gd name="connsiteX117" fmla="*/ 315551 w 1382358"/>
                  <a:gd name="connsiteY117" fmla="*/ 227437 h 505510"/>
                  <a:gd name="connsiteX118" fmla="*/ 314693 w 1382358"/>
                  <a:gd name="connsiteY118" fmla="*/ 225291 h 505510"/>
                  <a:gd name="connsiteX119" fmla="*/ 312975 w 1382358"/>
                  <a:gd name="connsiteY119" fmla="*/ 222716 h 505510"/>
                  <a:gd name="connsiteX120" fmla="*/ 309114 w 1382358"/>
                  <a:gd name="connsiteY120" fmla="*/ 224147 h 505510"/>
                  <a:gd name="connsiteX121" fmla="*/ 307683 w 1382358"/>
                  <a:gd name="connsiteY121" fmla="*/ 225291 h 505510"/>
                  <a:gd name="connsiteX122" fmla="*/ 306539 w 1382358"/>
                  <a:gd name="connsiteY122" fmla="*/ 226722 h 505510"/>
                  <a:gd name="connsiteX123" fmla="*/ 306253 w 1382358"/>
                  <a:gd name="connsiteY123" fmla="*/ 228152 h 505510"/>
                  <a:gd name="connsiteX124" fmla="*/ 306968 w 1382358"/>
                  <a:gd name="connsiteY124" fmla="*/ 229583 h 505510"/>
                  <a:gd name="connsiteX125" fmla="*/ 306682 w 1382358"/>
                  <a:gd name="connsiteY125" fmla="*/ 231442 h 505510"/>
                  <a:gd name="connsiteX126" fmla="*/ 304965 w 1382358"/>
                  <a:gd name="connsiteY126" fmla="*/ 232873 h 505510"/>
                  <a:gd name="connsiteX127" fmla="*/ 301247 w 1382358"/>
                  <a:gd name="connsiteY127" fmla="*/ 234589 h 505510"/>
                  <a:gd name="connsiteX128" fmla="*/ 299673 w 1382358"/>
                  <a:gd name="connsiteY128" fmla="*/ 236305 h 505510"/>
                  <a:gd name="connsiteX129" fmla="*/ 299530 w 1382358"/>
                  <a:gd name="connsiteY129" fmla="*/ 238451 h 505510"/>
                  <a:gd name="connsiteX130" fmla="*/ 302963 w 1382358"/>
                  <a:gd name="connsiteY130" fmla="*/ 239596 h 505510"/>
                  <a:gd name="connsiteX131" fmla="*/ 304107 w 1382358"/>
                  <a:gd name="connsiteY131" fmla="*/ 240740 h 505510"/>
                  <a:gd name="connsiteX132" fmla="*/ 856393 w 1382358"/>
                  <a:gd name="connsiteY132" fmla="*/ 338438 h 505510"/>
                  <a:gd name="connsiteX133" fmla="*/ 857537 w 1382358"/>
                  <a:gd name="connsiteY133" fmla="*/ 338581 h 505510"/>
                  <a:gd name="connsiteX134" fmla="*/ 857680 w 1382358"/>
                  <a:gd name="connsiteY134" fmla="*/ 335577 h 505510"/>
                  <a:gd name="connsiteX135" fmla="*/ 855677 w 1382358"/>
                  <a:gd name="connsiteY135" fmla="*/ 334862 h 505510"/>
                  <a:gd name="connsiteX136" fmla="*/ 855105 w 1382358"/>
                  <a:gd name="connsiteY136" fmla="*/ 335434 h 505510"/>
                  <a:gd name="connsiteX137" fmla="*/ 855105 w 1382358"/>
                  <a:gd name="connsiteY137" fmla="*/ 336292 h 505510"/>
                  <a:gd name="connsiteX138" fmla="*/ 855392 w 1382358"/>
                  <a:gd name="connsiteY138" fmla="*/ 337293 h 505510"/>
                  <a:gd name="connsiteX139" fmla="*/ 856393 w 1382358"/>
                  <a:gd name="connsiteY139" fmla="*/ 338438 h 505510"/>
                  <a:gd name="connsiteX140" fmla="*/ 347878 w 1382358"/>
                  <a:gd name="connsiteY140" fmla="*/ 265200 h 505510"/>
                  <a:gd name="connsiteX141" fmla="*/ 348021 w 1382358"/>
                  <a:gd name="connsiteY141" fmla="*/ 266058 h 505510"/>
                  <a:gd name="connsiteX142" fmla="*/ 348736 w 1382358"/>
                  <a:gd name="connsiteY142" fmla="*/ 266917 h 505510"/>
                  <a:gd name="connsiteX143" fmla="*/ 349880 w 1382358"/>
                  <a:gd name="connsiteY143" fmla="*/ 267775 h 505510"/>
                  <a:gd name="connsiteX144" fmla="*/ 351597 w 1382358"/>
                  <a:gd name="connsiteY144" fmla="*/ 268061 h 505510"/>
                  <a:gd name="connsiteX145" fmla="*/ 352170 w 1382358"/>
                  <a:gd name="connsiteY145" fmla="*/ 267489 h 505510"/>
                  <a:gd name="connsiteX146" fmla="*/ 352885 w 1382358"/>
                  <a:gd name="connsiteY146" fmla="*/ 265343 h 505510"/>
                  <a:gd name="connsiteX147" fmla="*/ 349452 w 1382358"/>
                  <a:gd name="connsiteY147" fmla="*/ 264342 h 505510"/>
                  <a:gd name="connsiteX148" fmla="*/ 347878 w 1382358"/>
                  <a:gd name="connsiteY148" fmla="*/ 265200 h 505510"/>
                  <a:gd name="connsiteX149" fmla="*/ 767277 w 1382358"/>
                  <a:gd name="connsiteY149" fmla="*/ 388073 h 505510"/>
                  <a:gd name="connsiteX150" fmla="*/ 767564 w 1382358"/>
                  <a:gd name="connsiteY150" fmla="*/ 391077 h 505510"/>
                  <a:gd name="connsiteX151" fmla="*/ 768565 w 1382358"/>
                  <a:gd name="connsiteY151" fmla="*/ 391363 h 505510"/>
                  <a:gd name="connsiteX152" fmla="*/ 771711 w 1382358"/>
                  <a:gd name="connsiteY152" fmla="*/ 391220 h 505510"/>
                  <a:gd name="connsiteX153" fmla="*/ 771998 w 1382358"/>
                  <a:gd name="connsiteY153" fmla="*/ 389504 h 505510"/>
                  <a:gd name="connsiteX154" fmla="*/ 770853 w 1382358"/>
                  <a:gd name="connsiteY154" fmla="*/ 389361 h 505510"/>
                  <a:gd name="connsiteX155" fmla="*/ 767277 w 1382358"/>
                  <a:gd name="connsiteY155" fmla="*/ 388073 h 505510"/>
                  <a:gd name="connsiteX156" fmla="*/ 803181 w 1382358"/>
                  <a:gd name="connsiteY156" fmla="*/ 333431 h 505510"/>
                  <a:gd name="connsiteX157" fmla="*/ 802752 w 1382358"/>
                  <a:gd name="connsiteY157" fmla="*/ 335005 h 505510"/>
                  <a:gd name="connsiteX158" fmla="*/ 804326 w 1382358"/>
                  <a:gd name="connsiteY158" fmla="*/ 337865 h 505510"/>
                  <a:gd name="connsiteX159" fmla="*/ 807902 w 1382358"/>
                  <a:gd name="connsiteY159" fmla="*/ 341298 h 505510"/>
                  <a:gd name="connsiteX160" fmla="*/ 809761 w 1382358"/>
                  <a:gd name="connsiteY160" fmla="*/ 340440 h 505510"/>
                  <a:gd name="connsiteX161" fmla="*/ 810333 w 1382358"/>
                  <a:gd name="connsiteY161" fmla="*/ 333860 h 505510"/>
                  <a:gd name="connsiteX162" fmla="*/ 809761 w 1382358"/>
                  <a:gd name="connsiteY162" fmla="*/ 332001 h 505510"/>
                  <a:gd name="connsiteX163" fmla="*/ 808473 w 1382358"/>
                  <a:gd name="connsiteY163" fmla="*/ 331429 h 505510"/>
                  <a:gd name="connsiteX164" fmla="*/ 807472 w 1382358"/>
                  <a:gd name="connsiteY164" fmla="*/ 329426 h 505510"/>
                  <a:gd name="connsiteX165" fmla="*/ 805899 w 1382358"/>
                  <a:gd name="connsiteY165" fmla="*/ 329283 h 505510"/>
                  <a:gd name="connsiteX166" fmla="*/ 804469 w 1382358"/>
                  <a:gd name="connsiteY166" fmla="*/ 329998 h 505510"/>
                  <a:gd name="connsiteX167" fmla="*/ 804754 w 1382358"/>
                  <a:gd name="connsiteY167" fmla="*/ 331429 h 505510"/>
                  <a:gd name="connsiteX168" fmla="*/ 804182 w 1382358"/>
                  <a:gd name="connsiteY168" fmla="*/ 331715 h 505510"/>
                  <a:gd name="connsiteX169" fmla="*/ 803181 w 1382358"/>
                  <a:gd name="connsiteY169" fmla="*/ 333431 h 505510"/>
                  <a:gd name="connsiteX170" fmla="*/ 685458 w 1382358"/>
                  <a:gd name="connsiteY170" fmla="*/ 55643 h 505510"/>
                  <a:gd name="connsiteX171" fmla="*/ 685314 w 1382358"/>
                  <a:gd name="connsiteY171" fmla="*/ 54499 h 505510"/>
                  <a:gd name="connsiteX172" fmla="*/ 684313 w 1382358"/>
                  <a:gd name="connsiteY172" fmla="*/ 51638 h 505510"/>
                  <a:gd name="connsiteX173" fmla="*/ 680165 w 1382358"/>
                  <a:gd name="connsiteY173" fmla="*/ 52210 h 505510"/>
                  <a:gd name="connsiteX174" fmla="*/ 677304 w 1382358"/>
                  <a:gd name="connsiteY174" fmla="*/ 52210 h 505510"/>
                  <a:gd name="connsiteX175" fmla="*/ 676589 w 1382358"/>
                  <a:gd name="connsiteY175" fmla="*/ 53641 h 505510"/>
                  <a:gd name="connsiteX176" fmla="*/ 680022 w 1382358"/>
                  <a:gd name="connsiteY176" fmla="*/ 57217 h 505510"/>
                  <a:gd name="connsiteX177" fmla="*/ 685458 w 1382358"/>
                  <a:gd name="connsiteY177" fmla="*/ 55643 h 505510"/>
                  <a:gd name="connsiteX178" fmla="*/ 801036 w 1382358"/>
                  <a:gd name="connsiteY178" fmla="*/ 189531 h 505510"/>
                  <a:gd name="connsiteX179" fmla="*/ 798747 w 1382358"/>
                  <a:gd name="connsiteY179" fmla="*/ 191676 h 505510"/>
                  <a:gd name="connsiteX180" fmla="*/ 798175 w 1382358"/>
                  <a:gd name="connsiteY180" fmla="*/ 193107 h 505510"/>
                  <a:gd name="connsiteX181" fmla="*/ 798890 w 1382358"/>
                  <a:gd name="connsiteY181" fmla="*/ 193107 h 505510"/>
                  <a:gd name="connsiteX182" fmla="*/ 800178 w 1382358"/>
                  <a:gd name="connsiteY182" fmla="*/ 192249 h 505510"/>
                  <a:gd name="connsiteX183" fmla="*/ 801178 w 1382358"/>
                  <a:gd name="connsiteY183" fmla="*/ 192105 h 505510"/>
                  <a:gd name="connsiteX184" fmla="*/ 803896 w 1382358"/>
                  <a:gd name="connsiteY184" fmla="*/ 192105 h 505510"/>
                  <a:gd name="connsiteX185" fmla="*/ 804897 w 1382358"/>
                  <a:gd name="connsiteY185" fmla="*/ 192535 h 505510"/>
                  <a:gd name="connsiteX186" fmla="*/ 805612 w 1382358"/>
                  <a:gd name="connsiteY186" fmla="*/ 190961 h 505510"/>
                  <a:gd name="connsiteX187" fmla="*/ 804326 w 1382358"/>
                  <a:gd name="connsiteY187" fmla="*/ 189674 h 505510"/>
                  <a:gd name="connsiteX188" fmla="*/ 802323 w 1382358"/>
                  <a:gd name="connsiteY188" fmla="*/ 189960 h 505510"/>
                  <a:gd name="connsiteX189" fmla="*/ 801036 w 1382358"/>
                  <a:gd name="connsiteY189" fmla="*/ 189531 h 505510"/>
                  <a:gd name="connsiteX190" fmla="*/ 720360 w 1382358"/>
                  <a:gd name="connsiteY190" fmla="*/ 421974 h 505510"/>
                  <a:gd name="connsiteX191" fmla="*/ 719072 w 1382358"/>
                  <a:gd name="connsiteY191" fmla="*/ 422547 h 505510"/>
                  <a:gd name="connsiteX192" fmla="*/ 718643 w 1382358"/>
                  <a:gd name="connsiteY192" fmla="*/ 423834 h 505510"/>
                  <a:gd name="connsiteX193" fmla="*/ 718929 w 1382358"/>
                  <a:gd name="connsiteY193" fmla="*/ 424978 h 505510"/>
                  <a:gd name="connsiteX194" fmla="*/ 720217 w 1382358"/>
                  <a:gd name="connsiteY194" fmla="*/ 424978 h 505510"/>
                  <a:gd name="connsiteX195" fmla="*/ 721218 w 1382358"/>
                  <a:gd name="connsiteY195" fmla="*/ 424549 h 505510"/>
                  <a:gd name="connsiteX196" fmla="*/ 722076 w 1382358"/>
                  <a:gd name="connsiteY196" fmla="*/ 423691 h 505510"/>
                  <a:gd name="connsiteX197" fmla="*/ 721933 w 1382358"/>
                  <a:gd name="connsiteY197" fmla="*/ 423118 h 505510"/>
                  <a:gd name="connsiteX198" fmla="*/ 721075 w 1382358"/>
                  <a:gd name="connsiteY198" fmla="*/ 421974 h 505510"/>
                  <a:gd name="connsiteX199" fmla="*/ 720360 w 1382358"/>
                  <a:gd name="connsiteY199" fmla="*/ 421974 h 505510"/>
                  <a:gd name="connsiteX200" fmla="*/ 762128 w 1382358"/>
                  <a:gd name="connsiteY200" fmla="*/ 365043 h 505510"/>
                  <a:gd name="connsiteX201" fmla="*/ 762414 w 1382358"/>
                  <a:gd name="connsiteY201" fmla="*/ 369621 h 505510"/>
                  <a:gd name="connsiteX202" fmla="*/ 762986 w 1382358"/>
                  <a:gd name="connsiteY202" fmla="*/ 371337 h 505510"/>
                  <a:gd name="connsiteX203" fmla="*/ 764274 w 1382358"/>
                  <a:gd name="connsiteY203" fmla="*/ 366331 h 505510"/>
                  <a:gd name="connsiteX204" fmla="*/ 764846 w 1382358"/>
                  <a:gd name="connsiteY204" fmla="*/ 356461 h 505510"/>
                  <a:gd name="connsiteX205" fmla="*/ 764417 w 1382358"/>
                  <a:gd name="connsiteY205" fmla="*/ 354458 h 505510"/>
                  <a:gd name="connsiteX206" fmla="*/ 762700 w 1382358"/>
                  <a:gd name="connsiteY206" fmla="*/ 350596 h 505510"/>
                  <a:gd name="connsiteX207" fmla="*/ 761699 w 1382358"/>
                  <a:gd name="connsiteY207" fmla="*/ 353600 h 505510"/>
                  <a:gd name="connsiteX208" fmla="*/ 761842 w 1382358"/>
                  <a:gd name="connsiteY208" fmla="*/ 360180 h 505510"/>
                  <a:gd name="connsiteX209" fmla="*/ 761413 w 1382358"/>
                  <a:gd name="connsiteY209" fmla="*/ 362755 h 505510"/>
                  <a:gd name="connsiteX210" fmla="*/ 762128 w 1382358"/>
                  <a:gd name="connsiteY210" fmla="*/ 365043 h 505510"/>
                  <a:gd name="connsiteX211" fmla="*/ 734235 w 1382358"/>
                  <a:gd name="connsiteY211" fmla="*/ 435563 h 505510"/>
                  <a:gd name="connsiteX212" fmla="*/ 734807 w 1382358"/>
                  <a:gd name="connsiteY212" fmla="*/ 434419 h 505510"/>
                  <a:gd name="connsiteX213" fmla="*/ 734807 w 1382358"/>
                  <a:gd name="connsiteY213" fmla="*/ 433417 h 505510"/>
                  <a:gd name="connsiteX214" fmla="*/ 734521 w 1382358"/>
                  <a:gd name="connsiteY214" fmla="*/ 432273 h 505510"/>
                  <a:gd name="connsiteX215" fmla="*/ 733233 w 1382358"/>
                  <a:gd name="connsiteY215" fmla="*/ 432273 h 505510"/>
                  <a:gd name="connsiteX216" fmla="*/ 732661 w 1382358"/>
                  <a:gd name="connsiteY216" fmla="*/ 431987 h 505510"/>
                  <a:gd name="connsiteX217" fmla="*/ 732375 w 1382358"/>
                  <a:gd name="connsiteY217" fmla="*/ 431415 h 505510"/>
                  <a:gd name="connsiteX218" fmla="*/ 731660 w 1382358"/>
                  <a:gd name="connsiteY218" fmla="*/ 430557 h 505510"/>
                  <a:gd name="connsiteX219" fmla="*/ 731231 w 1382358"/>
                  <a:gd name="connsiteY219" fmla="*/ 431272 h 505510"/>
                  <a:gd name="connsiteX220" fmla="*/ 730945 w 1382358"/>
                  <a:gd name="connsiteY220" fmla="*/ 433847 h 505510"/>
                  <a:gd name="connsiteX221" fmla="*/ 729657 w 1382358"/>
                  <a:gd name="connsiteY221" fmla="*/ 435277 h 505510"/>
                  <a:gd name="connsiteX222" fmla="*/ 730373 w 1382358"/>
                  <a:gd name="connsiteY222" fmla="*/ 437137 h 505510"/>
                  <a:gd name="connsiteX223" fmla="*/ 729943 w 1382358"/>
                  <a:gd name="connsiteY223" fmla="*/ 439854 h 505510"/>
                  <a:gd name="connsiteX224" fmla="*/ 731088 w 1382358"/>
                  <a:gd name="connsiteY224" fmla="*/ 440284 h 505510"/>
                  <a:gd name="connsiteX225" fmla="*/ 732233 w 1382358"/>
                  <a:gd name="connsiteY225" fmla="*/ 439998 h 505510"/>
                  <a:gd name="connsiteX226" fmla="*/ 731660 w 1382358"/>
                  <a:gd name="connsiteY226" fmla="*/ 437852 h 505510"/>
                  <a:gd name="connsiteX227" fmla="*/ 732804 w 1382358"/>
                  <a:gd name="connsiteY227" fmla="*/ 436564 h 505510"/>
                  <a:gd name="connsiteX228" fmla="*/ 734235 w 1382358"/>
                  <a:gd name="connsiteY228" fmla="*/ 435563 h 505510"/>
                  <a:gd name="connsiteX229" fmla="*/ 412676 w 1382358"/>
                  <a:gd name="connsiteY229" fmla="*/ 90117 h 505510"/>
                  <a:gd name="connsiteX230" fmla="*/ 412676 w 1382358"/>
                  <a:gd name="connsiteY230" fmla="*/ 87256 h 505510"/>
                  <a:gd name="connsiteX231" fmla="*/ 412104 w 1382358"/>
                  <a:gd name="connsiteY231" fmla="*/ 87399 h 505510"/>
                  <a:gd name="connsiteX232" fmla="*/ 409672 w 1382358"/>
                  <a:gd name="connsiteY232" fmla="*/ 90546 h 505510"/>
                  <a:gd name="connsiteX233" fmla="*/ 411246 w 1382358"/>
                  <a:gd name="connsiteY233" fmla="*/ 91547 h 505510"/>
                  <a:gd name="connsiteX234" fmla="*/ 412676 w 1382358"/>
                  <a:gd name="connsiteY234" fmla="*/ 90117 h 505510"/>
                  <a:gd name="connsiteX235" fmla="*/ 218854 w 1382358"/>
                  <a:gd name="connsiteY235" fmla="*/ 148764 h 505510"/>
                  <a:gd name="connsiteX236" fmla="*/ 218425 w 1382358"/>
                  <a:gd name="connsiteY236" fmla="*/ 150623 h 505510"/>
                  <a:gd name="connsiteX237" fmla="*/ 219569 w 1382358"/>
                  <a:gd name="connsiteY237" fmla="*/ 151625 h 505510"/>
                  <a:gd name="connsiteX238" fmla="*/ 221143 w 1382358"/>
                  <a:gd name="connsiteY238" fmla="*/ 152340 h 505510"/>
                  <a:gd name="connsiteX239" fmla="*/ 226292 w 1382358"/>
                  <a:gd name="connsiteY239" fmla="*/ 153770 h 505510"/>
                  <a:gd name="connsiteX240" fmla="*/ 228295 w 1382358"/>
                  <a:gd name="connsiteY240" fmla="*/ 153913 h 505510"/>
                  <a:gd name="connsiteX241" fmla="*/ 234160 w 1382358"/>
                  <a:gd name="connsiteY241" fmla="*/ 155201 h 505510"/>
                  <a:gd name="connsiteX242" fmla="*/ 235304 w 1382358"/>
                  <a:gd name="connsiteY242" fmla="*/ 156059 h 505510"/>
                  <a:gd name="connsiteX243" fmla="*/ 235876 w 1382358"/>
                  <a:gd name="connsiteY243" fmla="*/ 154915 h 505510"/>
                  <a:gd name="connsiteX244" fmla="*/ 235161 w 1382358"/>
                  <a:gd name="connsiteY244" fmla="*/ 151482 h 505510"/>
                  <a:gd name="connsiteX245" fmla="*/ 233444 w 1382358"/>
                  <a:gd name="connsiteY245" fmla="*/ 150480 h 505510"/>
                  <a:gd name="connsiteX246" fmla="*/ 228438 w 1382358"/>
                  <a:gd name="connsiteY246" fmla="*/ 148478 h 505510"/>
                  <a:gd name="connsiteX247" fmla="*/ 226865 w 1382358"/>
                  <a:gd name="connsiteY247" fmla="*/ 147619 h 505510"/>
                  <a:gd name="connsiteX248" fmla="*/ 224004 w 1382358"/>
                  <a:gd name="connsiteY248" fmla="*/ 145617 h 505510"/>
                  <a:gd name="connsiteX249" fmla="*/ 221429 w 1382358"/>
                  <a:gd name="connsiteY249" fmla="*/ 143328 h 505510"/>
                  <a:gd name="connsiteX250" fmla="*/ 220141 w 1382358"/>
                  <a:gd name="connsiteY250" fmla="*/ 144616 h 505510"/>
                  <a:gd name="connsiteX251" fmla="*/ 219712 w 1382358"/>
                  <a:gd name="connsiteY251" fmla="*/ 147619 h 505510"/>
                  <a:gd name="connsiteX252" fmla="*/ 218854 w 1382358"/>
                  <a:gd name="connsiteY252" fmla="*/ 148764 h 505510"/>
                  <a:gd name="connsiteX253" fmla="*/ 36904 w 1382358"/>
                  <a:gd name="connsiteY253" fmla="*/ 103276 h 505510"/>
                  <a:gd name="connsiteX254" fmla="*/ 36189 w 1382358"/>
                  <a:gd name="connsiteY254" fmla="*/ 101846 h 505510"/>
                  <a:gd name="connsiteX255" fmla="*/ 29037 w 1382358"/>
                  <a:gd name="connsiteY255" fmla="*/ 97412 h 505510"/>
                  <a:gd name="connsiteX256" fmla="*/ 27464 w 1382358"/>
                  <a:gd name="connsiteY256" fmla="*/ 95695 h 505510"/>
                  <a:gd name="connsiteX257" fmla="*/ 26606 w 1382358"/>
                  <a:gd name="connsiteY257" fmla="*/ 95123 h 505510"/>
                  <a:gd name="connsiteX258" fmla="*/ 23458 w 1382358"/>
                  <a:gd name="connsiteY258" fmla="*/ 93979 h 505510"/>
                  <a:gd name="connsiteX259" fmla="*/ 20312 w 1382358"/>
                  <a:gd name="connsiteY259" fmla="*/ 90689 h 505510"/>
                  <a:gd name="connsiteX260" fmla="*/ 17594 w 1382358"/>
                  <a:gd name="connsiteY260" fmla="*/ 89830 h 505510"/>
                  <a:gd name="connsiteX261" fmla="*/ 16593 w 1382358"/>
                  <a:gd name="connsiteY261" fmla="*/ 91690 h 505510"/>
                  <a:gd name="connsiteX262" fmla="*/ 14876 w 1382358"/>
                  <a:gd name="connsiteY262" fmla="*/ 92548 h 505510"/>
                  <a:gd name="connsiteX263" fmla="*/ 15305 w 1382358"/>
                  <a:gd name="connsiteY263" fmla="*/ 94265 h 505510"/>
                  <a:gd name="connsiteX264" fmla="*/ 17594 w 1382358"/>
                  <a:gd name="connsiteY264" fmla="*/ 97555 h 505510"/>
                  <a:gd name="connsiteX265" fmla="*/ 19739 w 1382358"/>
                  <a:gd name="connsiteY265" fmla="*/ 97984 h 505510"/>
                  <a:gd name="connsiteX266" fmla="*/ 21456 w 1382358"/>
                  <a:gd name="connsiteY266" fmla="*/ 99271 h 505510"/>
                  <a:gd name="connsiteX267" fmla="*/ 24031 w 1382358"/>
                  <a:gd name="connsiteY267" fmla="*/ 99414 h 505510"/>
                  <a:gd name="connsiteX268" fmla="*/ 32184 w 1382358"/>
                  <a:gd name="connsiteY268" fmla="*/ 104421 h 505510"/>
                  <a:gd name="connsiteX269" fmla="*/ 33758 w 1382358"/>
                  <a:gd name="connsiteY269" fmla="*/ 106137 h 505510"/>
                  <a:gd name="connsiteX270" fmla="*/ 35617 w 1382358"/>
                  <a:gd name="connsiteY270" fmla="*/ 106709 h 505510"/>
                  <a:gd name="connsiteX271" fmla="*/ 37477 w 1382358"/>
                  <a:gd name="connsiteY271" fmla="*/ 106423 h 505510"/>
                  <a:gd name="connsiteX272" fmla="*/ 37334 w 1382358"/>
                  <a:gd name="connsiteY272" fmla="*/ 104707 h 505510"/>
                  <a:gd name="connsiteX273" fmla="*/ 36904 w 1382358"/>
                  <a:gd name="connsiteY273" fmla="*/ 103276 h 505510"/>
                  <a:gd name="connsiteX274" fmla="*/ 207125 w 1382358"/>
                  <a:gd name="connsiteY274" fmla="*/ 132314 h 505510"/>
                  <a:gd name="connsiteX275" fmla="*/ 209556 w 1382358"/>
                  <a:gd name="connsiteY275" fmla="*/ 133315 h 505510"/>
                  <a:gd name="connsiteX276" fmla="*/ 212989 w 1382358"/>
                  <a:gd name="connsiteY276" fmla="*/ 133744 h 505510"/>
                  <a:gd name="connsiteX277" fmla="*/ 215850 w 1382358"/>
                  <a:gd name="connsiteY277" fmla="*/ 134889 h 505510"/>
                  <a:gd name="connsiteX278" fmla="*/ 217566 w 1382358"/>
                  <a:gd name="connsiteY278" fmla="*/ 136462 h 505510"/>
                  <a:gd name="connsiteX279" fmla="*/ 219856 w 1382358"/>
                  <a:gd name="connsiteY279" fmla="*/ 137463 h 505510"/>
                  <a:gd name="connsiteX280" fmla="*/ 219569 w 1382358"/>
                  <a:gd name="connsiteY280" fmla="*/ 133601 h 505510"/>
                  <a:gd name="connsiteX281" fmla="*/ 218854 w 1382358"/>
                  <a:gd name="connsiteY281" fmla="*/ 132028 h 505510"/>
                  <a:gd name="connsiteX282" fmla="*/ 205980 w 1382358"/>
                  <a:gd name="connsiteY282" fmla="*/ 128595 h 505510"/>
                  <a:gd name="connsiteX283" fmla="*/ 205408 w 1382358"/>
                  <a:gd name="connsiteY283" fmla="*/ 129167 h 505510"/>
                  <a:gd name="connsiteX284" fmla="*/ 205265 w 1382358"/>
                  <a:gd name="connsiteY284" fmla="*/ 129882 h 505510"/>
                  <a:gd name="connsiteX285" fmla="*/ 205408 w 1382358"/>
                  <a:gd name="connsiteY285" fmla="*/ 130740 h 505510"/>
                  <a:gd name="connsiteX286" fmla="*/ 207125 w 1382358"/>
                  <a:gd name="connsiteY286" fmla="*/ 132314 h 505510"/>
                  <a:gd name="connsiteX287" fmla="*/ 247891 w 1382358"/>
                  <a:gd name="connsiteY287" fmla="*/ 147476 h 505510"/>
                  <a:gd name="connsiteX288" fmla="*/ 247748 w 1382358"/>
                  <a:gd name="connsiteY288" fmla="*/ 145760 h 505510"/>
                  <a:gd name="connsiteX289" fmla="*/ 247176 w 1382358"/>
                  <a:gd name="connsiteY289" fmla="*/ 145045 h 505510"/>
                  <a:gd name="connsiteX290" fmla="*/ 246461 w 1382358"/>
                  <a:gd name="connsiteY290" fmla="*/ 143185 h 505510"/>
                  <a:gd name="connsiteX291" fmla="*/ 245746 w 1382358"/>
                  <a:gd name="connsiteY291" fmla="*/ 143614 h 505510"/>
                  <a:gd name="connsiteX292" fmla="*/ 244602 w 1382358"/>
                  <a:gd name="connsiteY292" fmla="*/ 145045 h 505510"/>
                  <a:gd name="connsiteX293" fmla="*/ 246032 w 1382358"/>
                  <a:gd name="connsiteY293" fmla="*/ 147047 h 505510"/>
                  <a:gd name="connsiteX294" fmla="*/ 247891 w 1382358"/>
                  <a:gd name="connsiteY294" fmla="*/ 147476 h 505510"/>
                  <a:gd name="connsiteX295" fmla="*/ 239166 w 1382358"/>
                  <a:gd name="connsiteY295" fmla="*/ 160779 h 505510"/>
                  <a:gd name="connsiteX296" fmla="*/ 240167 w 1382358"/>
                  <a:gd name="connsiteY296" fmla="*/ 161208 h 505510"/>
                  <a:gd name="connsiteX297" fmla="*/ 243600 w 1382358"/>
                  <a:gd name="connsiteY297" fmla="*/ 161065 h 505510"/>
                  <a:gd name="connsiteX298" fmla="*/ 243887 w 1382358"/>
                  <a:gd name="connsiteY298" fmla="*/ 158920 h 505510"/>
                  <a:gd name="connsiteX299" fmla="*/ 242170 w 1382358"/>
                  <a:gd name="connsiteY299" fmla="*/ 156345 h 505510"/>
                  <a:gd name="connsiteX300" fmla="*/ 240596 w 1382358"/>
                  <a:gd name="connsiteY300" fmla="*/ 156345 h 505510"/>
                  <a:gd name="connsiteX301" fmla="*/ 239596 w 1382358"/>
                  <a:gd name="connsiteY301" fmla="*/ 158062 h 505510"/>
                  <a:gd name="connsiteX302" fmla="*/ 239166 w 1382358"/>
                  <a:gd name="connsiteY302" fmla="*/ 160779 h 505510"/>
                  <a:gd name="connsiteX303" fmla="*/ 284940 w 1382358"/>
                  <a:gd name="connsiteY303" fmla="*/ 179232 h 505510"/>
                  <a:gd name="connsiteX304" fmla="*/ 284225 w 1382358"/>
                  <a:gd name="connsiteY304" fmla="*/ 177944 h 505510"/>
                  <a:gd name="connsiteX305" fmla="*/ 281364 w 1382358"/>
                  <a:gd name="connsiteY305" fmla="*/ 176800 h 505510"/>
                  <a:gd name="connsiteX306" fmla="*/ 279933 w 1382358"/>
                  <a:gd name="connsiteY306" fmla="*/ 181091 h 505510"/>
                  <a:gd name="connsiteX307" fmla="*/ 278359 w 1382358"/>
                  <a:gd name="connsiteY307" fmla="*/ 182951 h 505510"/>
                  <a:gd name="connsiteX308" fmla="*/ 279218 w 1382358"/>
                  <a:gd name="connsiteY308" fmla="*/ 183666 h 505510"/>
                  <a:gd name="connsiteX309" fmla="*/ 282079 w 1382358"/>
                  <a:gd name="connsiteY309" fmla="*/ 184667 h 505510"/>
                  <a:gd name="connsiteX310" fmla="*/ 286227 w 1382358"/>
                  <a:gd name="connsiteY310" fmla="*/ 183523 h 505510"/>
                  <a:gd name="connsiteX311" fmla="*/ 292664 w 1382358"/>
                  <a:gd name="connsiteY311" fmla="*/ 186956 h 505510"/>
                  <a:gd name="connsiteX312" fmla="*/ 293093 w 1382358"/>
                  <a:gd name="connsiteY312" fmla="*/ 186813 h 505510"/>
                  <a:gd name="connsiteX313" fmla="*/ 293808 w 1382358"/>
                  <a:gd name="connsiteY313" fmla="*/ 185812 h 505510"/>
                  <a:gd name="connsiteX314" fmla="*/ 295525 w 1382358"/>
                  <a:gd name="connsiteY314" fmla="*/ 185812 h 505510"/>
                  <a:gd name="connsiteX315" fmla="*/ 293808 w 1382358"/>
                  <a:gd name="connsiteY315" fmla="*/ 184810 h 505510"/>
                  <a:gd name="connsiteX316" fmla="*/ 292520 w 1382358"/>
                  <a:gd name="connsiteY316" fmla="*/ 183809 h 505510"/>
                  <a:gd name="connsiteX317" fmla="*/ 290518 w 1382358"/>
                  <a:gd name="connsiteY317" fmla="*/ 181663 h 505510"/>
                  <a:gd name="connsiteX318" fmla="*/ 289374 w 1382358"/>
                  <a:gd name="connsiteY318" fmla="*/ 183237 h 505510"/>
                  <a:gd name="connsiteX319" fmla="*/ 288516 w 1382358"/>
                  <a:gd name="connsiteY319" fmla="*/ 182808 h 505510"/>
                  <a:gd name="connsiteX320" fmla="*/ 286513 w 1382358"/>
                  <a:gd name="connsiteY320" fmla="*/ 180662 h 505510"/>
                  <a:gd name="connsiteX321" fmla="*/ 284653 w 1382358"/>
                  <a:gd name="connsiteY321" fmla="*/ 179804 h 505510"/>
                  <a:gd name="connsiteX322" fmla="*/ 284940 w 1382358"/>
                  <a:gd name="connsiteY322" fmla="*/ 179232 h 505510"/>
                  <a:gd name="connsiteX323" fmla="*/ 189673 w 1382358"/>
                  <a:gd name="connsiteY323" fmla="*/ 125305 h 505510"/>
                  <a:gd name="connsiteX324" fmla="*/ 192820 w 1382358"/>
                  <a:gd name="connsiteY324" fmla="*/ 125877 h 505510"/>
                  <a:gd name="connsiteX325" fmla="*/ 196397 w 1382358"/>
                  <a:gd name="connsiteY325" fmla="*/ 123731 h 505510"/>
                  <a:gd name="connsiteX326" fmla="*/ 196825 w 1382358"/>
                  <a:gd name="connsiteY326" fmla="*/ 120871 h 505510"/>
                  <a:gd name="connsiteX327" fmla="*/ 197970 w 1382358"/>
                  <a:gd name="connsiteY327" fmla="*/ 119011 h 505510"/>
                  <a:gd name="connsiteX328" fmla="*/ 197683 w 1382358"/>
                  <a:gd name="connsiteY328" fmla="*/ 117437 h 505510"/>
                  <a:gd name="connsiteX329" fmla="*/ 196110 w 1382358"/>
                  <a:gd name="connsiteY329" fmla="*/ 115006 h 505510"/>
                  <a:gd name="connsiteX330" fmla="*/ 194107 w 1382358"/>
                  <a:gd name="connsiteY330" fmla="*/ 113575 h 505510"/>
                  <a:gd name="connsiteX331" fmla="*/ 191247 w 1382358"/>
                  <a:gd name="connsiteY331" fmla="*/ 115578 h 505510"/>
                  <a:gd name="connsiteX332" fmla="*/ 188386 w 1382358"/>
                  <a:gd name="connsiteY332" fmla="*/ 115435 h 505510"/>
                  <a:gd name="connsiteX333" fmla="*/ 187098 w 1382358"/>
                  <a:gd name="connsiteY333" fmla="*/ 116865 h 505510"/>
                  <a:gd name="connsiteX334" fmla="*/ 186955 w 1382358"/>
                  <a:gd name="connsiteY334" fmla="*/ 120441 h 505510"/>
                  <a:gd name="connsiteX335" fmla="*/ 188958 w 1382358"/>
                  <a:gd name="connsiteY335" fmla="*/ 124733 h 505510"/>
                  <a:gd name="connsiteX336" fmla="*/ 189673 w 1382358"/>
                  <a:gd name="connsiteY336" fmla="*/ 125305 h 505510"/>
                  <a:gd name="connsiteX337" fmla="*/ 215564 w 1382358"/>
                  <a:gd name="connsiteY337" fmla="*/ 136891 h 505510"/>
                  <a:gd name="connsiteX338" fmla="*/ 213132 w 1382358"/>
                  <a:gd name="connsiteY338" fmla="*/ 135461 h 505510"/>
                  <a:gd name="connsiteX339" fmla="*/ 212560 w 1382358"/>
                  <a:gd name="connsiteY339" fmla="*/ 135461 h 505510"/>
                  <a:gd name="connsiteX340" fmla="*/ 211702 w 1382358"/>
                  <a:gd name="connsiteY340" fmla="*/ 136891 h 505510"/>
                  <a:gd name="connsiteX341" fmla="*/ 211845 w 1382358"/>
                  <a:gd name="connsiteY341" fmla="*/ 139466 h 505510"/>
                  <a:gd name="connsiteX342" fmla="*/ 212417 w 1382358"/>
                  <a:gd name="connsiteY342" fmla="*/ 143042 h 505510"/>
                  <a:gd name="connsiteX343" fmla="*/ 213132 w 1382358"/>
                  <a:gd name="connsiteY343" fmla="*/ 145188 h 505510"/>
                  <a:gd name="connsiteX344" fmla="*/ 214563 w 1382358"/>
                  <a:gd name="connsiteY344" fmla="*/ 147190 h 505510"/>
                  <a:gd name="connsiteX345" fmla="*/ 216280 w 1382358"/>
                  <a:gd name="connsiteY345" fmla="*/ 148621 h 505510"/>
                  <a:gd name="connsiteX346" fmla="*/ 217710 w 1382358"/>
                  <a:gd name="connsiteY346" fmla="*/ 147763 h 505510"/>
                  <a:gd name="connsiteX347" fmla="*/ 217710 w 1382358"/>
                  <a:gd name="connsiteY347" fmla="*/ 145474 h 505510"/>
                  <a:gd name="connsiteX348" fmla="*/ 218282 w 1382358"/>
                  <a:gd name="connsiteY348" fmla="*/ 142756 h 505510"/>
                  <a:gd name="connsiteX349" fmla="*/ 218139 w 1382358"/>
                  <a:gd name="connsiteY349" fmla="*/ 140467 h 505510"/>
                  <a:gd name="connsiteX350" fmla="*/ 217281 w 1382358"/>
                  <a:gd name="connsiteY350" fmla="*/ 139609 h 505510"/>
                  <a:gd name="connsiteX351" fmla="*/ 215564 w 1382358"/>
                  <a:gd name="connsiteY351" fmla="*/ 136891 h 505510"/>
                  <a:gd name="connsiteX352" fmla="*/ 3718 w 1382358"/>
                  <a:gd name="connsiteY352" fmla="*/ 3576 h 505510"/>
                  <a:gd name="connsiteX353" fmla="*/ 4291 w 1382358"/>
                  <a:gd name="connsiteY353" fmla="*/ 2718 h 505510"/>
                  <a:gd name="connsiteX354" fmla="*/ 4434 w 1382358"/>
                  <a:gd name="connsiteY354" fmla="*/ 1859 h 505510"/>
                  <a:gd name="connsiteX355" fmla="*/ 4291 w 1382358"/>
                  <a:gd name="connsiteY355" fmla="*/ 858 h 505510"/>
                  <a:gd name="connsiteX356" fmla="*/ 2002 w 1382358"/>
                  <a:gd name="connsiteY356" fmla="*/ 286 h 505510"/>
                  <a:gd name="connsiteX357" fmla="*/ 715 w 1382358"/>
                  <a:gd name="connsiteY357" fmla="*/ 0 h 505510"/>
                  <a:gd name="connsiteX358" fmla="*/ 0 w 1382358"/>
                  <a:gd name="connsiteY358" fmla="*/ 572 h 505510"/>
                  <a:gd name="connsiteX359" fmla="*/ 2002 w 1382358"/>
                  <a:gd name="connsiteY359" fmla="*/ 3290 h 505510"/>
                  <a:gd name="connsiteX360" fmla="*/ 3718 w 1382358"/>
                  <a:gd name="connsiteY360" fmla="*/ 3576 h 505510"/>
                  <a:gd name="connsiteX361" fmla="*/ 281507 w 1382358"/>
                  <a:gd name="connsiteY361" fmla="*/ 170649 h 505510"/>
                  <a:gd name="connsiteX362" fmla="*/ 280219 w 1382358"/>
                  <a:gd name="connsiteY362" fmla="*/ 170363 h 505510"/>
                  <a:gd name="connsiteX363" fmla="*/ 283366 w 1382358"/>
                  <a:gd name="connsiteY363" fmla="*/ 174511 h 505510"/>
                  <a:gd name="connsiteX364" fmla="*/ 283938 w 1382358"/>
                  <a:gd name="connsiteY364" fmla="*/ 174940 h 505510"/>
                  <a:gd name="connsiteX365" fmla="*/ 284796 w 1382358"/>
                  <a:gd name="connsiteY365" fmla="*/ 175513 h 505510"/>
                  <a:gd name="connsiteX366" fmla="*/ 286227 w 1382358"/>
                  <a:gd name="connsiteY366" fmla="*/ 176371 h 505510"/>
                  <a:gd name="connsiteX367" fmla="*/ 285941 w 1382358"/>
                  <a:gd name="connsiteY367" fmla="*/ 175656 h 505510"/>
                  <a:gd name="connsiteX368" fmla="*/ 285083 w 1382358"/>
                  <a:gd name="connsiteY368" fmla="*/ 174368 h 505510"/>
                  <a:gd name="connsiteX369" fmla="*/ 281507 w 1382358"/>
                  <a:gd name="connsiteY369" fmla="*/ 170649 h 505510"/>
                  <a:gd name="connsiteX370" fmla="*/ 276071 w 1382358"/>
                  <a:gd name="connsiteY370" fmla="*/ 189388 h 505510"/>
                  <a:gd name="connsiteX371" fmla="*/ 275356 w 1382358"/>
                  <a:gd name="connsiteY371" fmla="*/ 188816 h 505510"/>
                  <a:gd name="connsiteX372" fmla="*/ 274640 w 1382358"/>
                  <a:gd name="connsiteY372" fmla="*/ 188673 h 505510"/>
                  <a:gd name="connsiteX373" fmla="*/ 274211 w 1382358"/>
                  <a:gd name="connsiteY373" fmla="*/ 188816 h 505510"/>
                  <a:gd name="connsiteX374" fmla="*/ 272781 w 1382358"/>
                  <a:gd name="connsiteY374" fmla="*/ 191104 h 505510"/>
                  <a:gd name="connsiteX375" fmla="*/ 274927 w 1382358"/>
                  <a:gd name="connsiteY375" fmla="*/ 193393 h 505510"/>
                  <a:gd name="connsiteX376" fmla="*/ 275928 w 1382358"/>
                  <a:gd name="connsiteY376" fmla="*/ 196969 h 505510"/>
                  <a:gd name="connsiteX377" fmla="*/ 277501 w 1382358"/>
                  <a:gd name="connsiteY377" fmla="*/ 194680 h 505510"/>
                  <a:gd name="connsiteX378" fmla="*/ 279647 w 1382358"/>
                  <a:gd name="connsiteY378" fmla="*/ 195539 h 505510"/>
                  <a:gd name="connsiteX379" fmla="*/ 280219 w 1382358"/>
                  <a:gd name="connsiteY379" fmla="*/ 195109 h 505510"/>
                  <a:gd name="connsiteX380" fmla="*/ 281364 w 1382358"/>
                  <a:gd name="connsiteY380" fmla="*/ 192821 h 505510"/>
                  <a:gd name="connsiteX381" fmla="*/ 282794 w 1382358"/>
                  <a:gd name="connsiteY381" fmla="*/ 191247 h 505510"/>
                  <a:gd name="connsiteX382" fmla="*/ 282079 w 1382358"/>
                  <a:gd name="connsiteY382" fmla="*/ 190246 h 505510"/>
                  <a:gd name="connsiteX383" fmla="*/ 279218 w 1382358"/>
                  <a:gd name="connsiteY383" fmla="*/ 187385 h 505510"/>
                  <a:gd name="connsiteX384" fmla="*/ 276071 w 1382358"/>
                  <a:gd name="connsiteY384" fmla="*/ 189388 h 505510"/>
                  <a:gd name="connsiteX385" fmla="*/ 245889 w 1382358"/>
                  <a:gd name="connsiteY385" fmla="*/ 151768 h 505510"/>
                  <a:gd name="connsiteX386" fmla="*/ 245174 w 1382358"/>
                  <a:gd name="connsiteY386" fmla="*/ 153913 h 505510"/>
                  <a:gd name="connsiteX387" fmla="*/ 247748 w 1382358"/>
                  <a:gd name="connsiteY387" fmla="*/ 157775 h 505510"/>
                  <a:gd name="connsiteX388" fmla="*/ 248321 w 1382358"/>
                  <a:gd name="connsiteY388" fmla="*/ 157346 h 505510"/>
                  <a:gd name="connsiteX389" fmla="*/ 249751 w 1382358"/>
                  <a:gd name="connsiteY389" fmla="*/ 155630 h 505510"/>
                  <a:gd name="connsiteX390" fmla="*/ 248893 w 1382358"/>
                  <a:gd name="connsiteY390" fmla="*/ 153913 h 505510"/>
                  <a:gd name="connsiteX391" fmla="*/ 247748 w 1382358"/>
                  <a:gd name="connsiteY391" fmla="*/ 152483 h 505510"/>
                  <a:gd name="connsiteX392" fmla="*/ 246318 w 1382358"/>
                  <a:gd name="connsiteY392" fmla="*/ 151195 h 505510"/>
                  <a:gd name="connsiteX393" fmla="*/ 245889 w 1382358"/>
                  <a:gd name="connsiteY393" fmla="*/ 151768 h 505510"/>
                  <a:gd name="connsiteX394" fmla="*/ 273925 w 1382358"/>
                  <a:gd name="connsiteY394" fmla="*/ 146761 h 505510"/>
                  <a:gd name="connsiteX395" fmla="*/ 278359 w 1382358"/>
                  <a:gd name="connsiteY395" fmla="*/ 145760 h 505510"/>
                  <a:gd name="connsiteX396" fmla="*/ 279074 w 1382358"/>
                  <a:gd name="connsiteY396" fmla="*/ 147476 h 505510"/>
                  <a:gd name="connsiteX397" fmla="*/ 278074 w 1382358"/>
                  <a:gd name="connsiteY397" fmla="*/ 148621 h 505510"/>
                  <a:gd name="connsiteX398" fmla="*/ 279647 w 1382358"/>
                  <a:gd name="connsiteY398" fmla="*/ 149336 h 505510"/>
                  <a:gd name="connsiteX399" fmla="*/ 279361 w 1382358"/>
                  <a:gd name="connsiteY399" fmla="*/ 149908 h 505510"/>
                  <a:gd name="connsiteX400" fmla="*/ 279647 w 1382358"/>
                  <a:gd name="connsiteY400" fmla="*/ 150766 h 505510"/>
                  <a:gd name="connsiteX401" fmla="*/ 280362 w 1382358"/>
                  <a:gd name="connsiteY401" fmla="*/ 151768 h 505510"/>
                  <a:gd name="connsiteX402" fmla="*/ 282508 w 1382358"/>
                  <a:gd name="connsiteY402" fmla="*/ 152340 h 505510"/>
                  <a:gd name="connsiteX403" fmla="*/ 283223 w 1382358"/>
                  <a:gd name="connsiteY403" fmla="*/ 151482 h 505510"/>
                  <a:gd name="connsiteX404" fmla="*/ 284796 w 1382358"/>
                  <a:gd name="connsiteY404" fmla="*/ 148478 h 505510"/>
                  <a:gd name="connsiteX405" fmla="*/ 285083 w 1382358"/>
                  <a:gd name="connsiteY405" fmla="*/ 145760 h 505510"/>
                  <a:gd name="connsiteX406" fmla="*/ 284653 w 1382358"/>
                  <a:gd name="connsiteY406" fmla="*/ 144043 h 505510"/>
                  <a:gd name="connsiteX407" fmla="*/ 282937 w 1382358"/>
                  <a:gd name="connsiteY407" fmla="*/ 142899 h 505510"/>
                  <a:gd name="connsiteX408" fmla="*/ 282794 w 1382358"/>
                  <a:gd name="connsiteY408" fmla="*/ 140610 h 505510"/>
                  <a:gd name="connsiteX409" fmla="*/ 280219 w 1382358"/>
                  <a:gd name="connsiteY409" fmla="*/ 141755 h 505510"/>
                  <a:gd name="connsiteX410" fmla="*/ 278074 w 1382358"/>
                  <a:gd name="connsiteY410" fmla="*/ 141325 h 505510"/>
                  <a:gd name="connsiteX411" fmla="*/ 276071 w 1382358"/>
                  <a:gd name="connsiteY411" fmla="*/ 141755 h 505510"/>
                  <a:gd name="connsiteX412" fmla="*/ 272638 w 1382358"/>
                  <a:gd name="connsiteY412" fmla="*/ 144186 h 505510"/>
                  <a:gd name="connsiteX413" fmla="*/ 272495 w 1382358"/>
                  <a:gd name="connsiteY413" fmla="*/ 144902 h 505510"/>
                  <a:gd name="connsiteX414" fmla="*/ 272781 w 1382358"/>
                  <a:gd name="connsiteY414" fmla="*/ 146761 h 505510"/>
                  <a:gd name="connsiteX415" fmla="*/ 273925 w 1382358"/>
                  <a:gd name="connsiteY415" fmla="*/ 146761 h 505510"/>
                  <a:gd name="connsiteX416" fmla="*/ 260050 w 1382358"/>
                  <a:gd name="connsiteY416" fmla="*/ 154056 h 505510"/>
                  <a:gd name="connsiteX417" fmla="*/ 259907 w 1382358"/>
                  <a:gd name="connsiteY417" fmla="*/ 153198 h 505510"/>
                  <a:gd name="connsiteX418" fmla="*/ 259192 w 1382358"/>
                  <a:gd name="connsiteY418" fmla="*/ 151911 h 505510"/>
                  <a:gd name="connsiteX419" fmla="*/ 257476 w 1382358"/>
                  <a:gd name="connsiteY419" fmla="*/ 150623 h 505510"/>
                  <a:gd name="connsiteX420" fmla="*/ 257046 w 1382358"/>
                  <a:gd name="connsiteY420" fmla="*/ 151195 h 505510"/>
                  <a:gd name="connsiteX421" fmla="*/ 257046 w 1382358"/>
                  <a:gd name="connsiteY421" fmla="*/ 152483 h 505510"/>
                  <a:gd name="connsiteX422" fmla="*/ 260050 w 1382358"/>
                  <a:gd name="connsiteY422" fmla="*/ 154056 h 505510"/>
                  <a:gd name="connsiteX423" fmla="*/ 264055 w 1382358"/>
                  <a:gd name="connsiteY423" fmla="*/ 146904 h 505510"/>
                  <a:gd name="connsiteX424" fmla="*/ 267203 w 1382358"/>
                  <a:gd name="connsiteY424" fmla="*/ 147619 h 505510"/>
                  <a:gd name="connsiteX425" fmla="*/ 269062 w 1382358"/>
                  <a:gd name="connsiteY425" fmla="*/ 144472 h 505510"/>
                  <a:gd name="connsiteX426" fmla="*/ 269348 w 1382358"/>
                  <a:gd name="connsiteY426" fmla="*/ 143328 h 505510"/>
                  <a:gd name="connsiteX427" fmla="*/ 269348 w 1382358"/>
                  <a:gd name="connsiteY427" fmla="*/ 142184 h 505510"/>
                  <a:gd name="connsiteX428" fmla="*/ 267774 w 1382358"/>
                  <a:gd name="connsiteY428" fmla="*/ 143042 h 505510"/>
                  <a:gd name="connsiteX429" fmla="*/ 265915 w 1382358"/>
                  <a:gd name="connsiteY429" fmla="*/ 141755 h 505510"/>
                  <a:gd name="connsiteX430" fmla="*/ 265200 w 1382358"/>
                  <a:gd name="connsiteY430" fmla="*/ 143042 h 505510"/>
                  <a:gd name="connsiteX431" fmla="*/ 263912 w 1382358"/>
                  <a:gd name="connsiteY431" fmla="*/ 143042 h 505510"/>
                  <a:gd name="connsiteX432" fmla="*/ 263627 w 1382358"/>
                  <a:gd name="connsiteY432" fmla="*/ 144616 h 505510"/>
                  <a:gd name="connsiteX433" fmla="*/ 263197 w 1382358"/>
                  <a:gd name="connsiteY433" fmla="*/ 145045 h 505510"/>
                  <a:gd name="connsiteX434" fmla="*/ 263483 w 1382358"/>
                  <a:gd name="connsiteY434" fmla="*/ 145760 h 505510"/>
                  <a:gd name="connsiteX435" fmla="*/ 264055 w 1382358"/>
                  <a:gd name="connsiteY435" fmla="*/ 146904 h 505510"/>
                  <a:gd name="connsiteX436" fmla="*/ 268346 w 1382358"/>
                  <a:gd name="connsiteY436" fmla="*/ 149336 h 505510"/>
                  <a:gd name="connsiteX437" fmla="*/ 268061 w 1382358"/>
                  <a:gd name="connsiteY437" fmla="*/ 149765 h 505510"/>
                  <a:gd name="connsiteX438" fmla="*/ 267918 w 1382358"/>
                  <a:gd name="connsiteY438" fmla="*/ 150337 h 505510"/>
                  <a:gd name="connsiteX439" fmla="*/ 270349 w 1382358"/>
                  <a:gd name="connsiteY439" fmla="*/ 153055 h 505510"/>
                  <a:gd name="connsiteX440" fmla="*/ 272209 w 1382358"/>
                  <a:gd name="connsiteY440" fmla="*/ 152197 h 505510"/>
                  <a:gd name="connsiteX441" fmla="*/ 271780 w 1382358"/>
                  <a:gd name="connsiteY441" fmla="*/ 150766 h 505510"/>
                  <a:gd name="connsiteX442" fmla="*/ 270063 w 1382358"/>
                  <a:gd name="connsiteY442" fmla="*/ 150194 h 505510"/>
                  <a:gd name="connsiteX443" fmla="*/ 268633 w 1382358"/>
                  <a:gd name="connsiteY443" fmla="*/ 148764 h 505510"/>
                  <a:gd name="connsiteX444" fmla="*/ 268346 w 1382358"/>
                  <a:gd name="connsiteY444" fmla="*/ 149336 h 505510"/>
                  <a:gd name="connsiteX445" fmla="*/ 228438 w 1382358"/>
                  <a:gd name="connsiteY445" fmla="*/ 146332 h 505510"/>
                  <a:gd name="connsiteX446" fmla="*/ 231442 w 1382358"/>
                  <a:gd name="connsiteY446" fmla="*/ 147333 h 505510"/>
                  <a:gd name="connsiteX447" fmla="*/ 233730 w 1382358"/>
                  <a:gd name="connsiteY447" fmla="*/ 148907 h 505510"/>
                  <a:gd name="connsiteX448" fmla="*/ 235876 w 1382358"/>
                  <a:gd name="connsiteY448" fmla="*/ 150766 h 505510"/>
                  <a:gd name="connsiteX449" fmla="*/ 237450 w 1382358"/>
                  <a:gd name="connsiteY449" fmla="*/ 151768 h 505510"/>
                  <a:gd name="connsiteX450" fmla="*/ 239023 w 1382358"/>
                  <a:gd name="connsiteY450" fmla="*/ 151911 h 505510"/>
                  <a:gd name="connsiteX451" fmla="*/ 239881 w 1382358"/>
                  <a:gd name="connsiteY451" fmla="*/ 151052 h 505510"/>
                  <a:gd name="connsiteX452" fmla="*/ 236878 w 1382358"/>
                  <a:gd name="connsiteY452" fmla="*/ 146761 h 505510"/>
                  <a:gd name="connsiteX453" fmla="*/ 234875 w 1382358"/>
                  <a:gd name="connsiteY453" fmla="*/ 145188 h 505510"/>
                  <a:gd name="connsiteX454" fmla="*/ 228581 w 1382358"/>
                  <a:gd name="connsiteY454" fmla="*/ 142327 h 505510"/>
                  <a:gd name="connsiteX455" fmla="*/ 226578 w 1382358"/>
                  <a:gd name="connsiteY455" fmla="*/ 142470 h 505510"/>
                  <a:gd name="connsiteX456" fmla="*/ 225863 w 1382358"/>
                  <a:gd name="connsiteY456" fmla="*/ 145617 h 505510"/>
                  <a:gd name="connsiteX457" fmla="*/ 226578 w 1382358"/>
                  <a:gd name="connsiteY457" fmla="*/ 146046 h 505510"/>
                  <a:gd name="connsiteX458" fmla="*/ 228438 w 1382358"/>
                  <a:gd name="connsiteY458" fmla="*/ 146332 h 505510"/>
                  <a:gd name="connsiteX459" fmla="*/ 998719 w 1382358"/>
                  <a:gd name="connsiteY459" fmla="*/ 116293 h 505510"/>
                  <a:gd name="connsiteX460" fmla="*/ 1003440 w 1382358"/>
                  <a:gd name="connsiteY460" fmla="*/ 115721 h 505510"/>
                  <a:gd name="connsiteX461" fmla="*/ 1006301 w 1382358"/>
                  <a:gd name="connsiteY461" fmla="*/ 114291 h 505510"/>
                  <a:gd name="connsiteX462" fmla="*/ 1008589 w 1382358"/>
                  <a:gd name="connsiteY462" fmla="*/ 110429 h 505510"/>
                  <a:gd name="connsiteX463" fmla="*/ 1010592 w 1382358"/>
                  <a:gd name="connsiteY463" fmla="*/ 102990 h 505510"/>
                  <a:gd name="connsiteX464" fmla="*/ 1008017 w 1382358"/>
                  <a:gd name="connsiteY464" fmla="*/ 99271 h 505510"/>
                  <a:gd name="connsiteX465" fmla="*/ 1007016 w 1382358"/>
                  <a:gd name="connsiteY465" fmla="*/ 99271 h 505510"/>
                  <a:gd name="connsiteX466" fmla="*/ 1004155 w 1382358"/>
                  <a:gd name="connsiteY466" fmla="*/ 99986 h 505510"/>
                  <a:gd name="connsiteX467" fmla="*/ 999864 w 1382358"/>
                  <a:gd name="connsiteY467" fmla="*/ 102990 h 505510"/>
                  <a:gd name="connsiteX468" fmla="*/ 996431 w 1382358"/>
                  <a:gd name="connsiteY468" fmla="*/ 108140 h 505510"/>
                  <a:gd name="connsiteX469" fmla="*/ 997719 w 1382358"/>
                  <a:gd name="connsiteY469" fmla="*/ 114577 h 505510"/>
                  <a:gd name="connsiteX470" fmla="*/ 998719 w 1382358"/>
                  <a:gd name="connsiteY470" fmla="*/ 116293 h 505510"/>
                  <a:gd name="connsiteX471" fmla="*/ 1071671 w 1382358"/>
                  <a:gd name="connsiteY471" fmla="*/ 210415 h 505510"/>
                  <a:gd name="connsiteX472" fmla="*/ 1072529 w 1382358"/>
                  <a:gd name="connsiteY472" fmla="*/ 212417 h 505510"/>
                  <a:gd name="connsiteX473" fmla="*/ 1073816 w 1382358"/>
                  <a:gd name="connsiteY473" fmla="*/ 214849 h 505510"/>
                  <a:gd name="connsiteX474" fmla="*/ 1075676 w 1382358"/>
                  <a:gd name="connsiteY474" fmla="*/ 216709 h 505510"/>
                  <a:gd name="connsiteX475" fmla="*/ 1079395 w 1382358"/>
                  <a:gd name="connsiteY475" fmla="*/ 217424 h 505510"/>
                  <a:gd name="connsiteX476" fmla="*/ 1080397 w 1382358"/>
                  <a:gd name="connsiteY476" fmla="*/ 216566 h 505510"/>
                  <a:gd name="connsiteX477" fmla="*/ 1081684 w 1382358"/>
                  <a:gd name="connsiteY477" fmla="*/ 212704 h 505510"/>
                  <a:gd name="connsiteX478" fmla="*/ 1082543 w 1382358"/>
                  <a:gd name="connsiteY478" fmla="*/ 206124 h 505510"/>
                  <a:gd name="connsiteX479" fmla="*/ 1081255 w 1382358"/>
                  <a:gd name="connsiteY479" fmla="*/ 204550 h 505510"/>
                  <a:gd name="connsiteX480" fmla="*/ 1078394 w 1382358"/>
                  <a:gd name="connsiteY480" fmla="*/ 204550 h 505510"/>
                  <a:gd name="connsiteX481" fmla="*/ 1077107 w 1382358"/>
                  <a:gd name="connsiteY481" fmla="*/ 203835 h 505510"/>
                  <a:gd name="connsiteX482" fmla="*/ 1070384 w 1382358"/>
                  <a:gd name="connsiteY482" fmla="*/ 205981 h 505510"/>
                  <a:gd name="connsiteX483" fmla="*/ 1070240 w 1382358"/>
                  <a:gd name="connsiteY483" fmla="*/ 206696 h 505510"/>
                  <a:gd name="connsiteX484" fmla="*/ 1071385 w 1382358"/>
                  <a:gd name="connsiteY484" fmla="*/ 208698 h 505510"/>
                  <a:gd name="connsiteX485" fmla="*/ 1071671 w 1382358"/>
                  <a:gd name="connsiteY485" fmla="*/ 210415 h 505510"/>
                  <a:gd name="connsiteX486" fmla="*/ 972543 w 1382358"/>
                  <a:gd name="connsiteY486" fmla="*/ 143042 h 505510"/>
                  <a:gd name="connsiteX487" fmla="*/ 975261 w 1382358"/>
                  <a:gd name="connsiteY487" fmla="*/ 149479 h 505510"/>
                  <a:gd name="connsiteX488" fmla="*/ 977836 w 1382358"/>
                  <a:gd name="connsiteY488" fmla="*/ 151768 h 505510"/>
                  <a:gd name="connsiteX489" fmla="*/ 977549 w 1382358"/>
                  <a:gd name="connsiteY489" fmla="*/ 153341 h 505510"/>
                  <a:gd name="connsiteX490" fmla="*/ 976548 w 1382358"/>
                  <a:gd name="connsiteY490" fmla="*/ 154915 h 505510"/>
                  <a:gd name="connsiteX491" fmla="*/ 975833 w 1382358"/>
                  <a:gd name="connsiteY491" fmla="*/ 156774 h 505510"/>
                  <a:gd name="connsiteX492" fmla="*/ 975690 w 1382358"/>
                  <a:gd name="connsiteY492" fmla="*/ 158920 h 505510"/>
                  <a:gd name="connsiteX493" fmla="*/ 976262 w 1382358"/>
                  <a:gd name="connsiteY493" fmla="*/ 162496 h 505510"/>
                  <a:gd name="connsiteX494" fmla="*/ 978121 w 1382358"/>
                  <a:gd name="connsiteY494" fmla="*/ 165643 h 505510"/>
                  <a:gd name="connsiteX495" fmla="*/ 979695 w 1382358"/>
                  <a:gd name="connsiteY495" fmla="*/ 167073 h 505510"/>
                  <a:gd name="connsiteX496" fmla="*/ 980839 w 1382358"/>
                  <a:gd name="connsiteY496" fmla="*/ 168504 h 505510"/>
                  <a:gd name="connsiteX497" fmla="*/ 980124 w 1382358"/>
                  <a:gd name="connsiteY497" fmla="*/ 172652 h 505510"/>
                  <a:gd name="connsiteX498" fmla="*/ 979981 w 1382358"/>
                  <a:gd name="connsiteY498" fmla="*/ 176085 h 505510"/>
                  <a:gd name="connsiteX499" fmla="*/ 980124 w 1382358"/>
                  <a:gd name="connsiteY499" fmla="*/ 179518 h 505510"/>
                  <a:gd name="connsiteX500" fmla="*/ 979695 w 1382358"/>
                  <a:gd name="connsiteY500" fmla="*/ 181950 h 505510"/>
                  <a:gd name="connsiteX501" fmla="*/ 980267 w 1382358"/>
                  <a:gd name="connsiteY501" fmla="*/ 184381 h 505510"/>
                  <a:gd name="connsiteX502" fmla="*/ 981697 w 1382358"/>
                  <a:gd name="connsiteY502" fmla="*/ 186098 h 505510"/>
                  <a:gd name="connsiteX503" fmla="*/ 985131 w 1382358"/>
                  <a:gd name="connsiteY503" fmla="*/ 188529 h 505510"/>
                  <a:gd name="connsiteX504" fmla="*/ 986275 w 1382358"/>
                  <a:gd name="connsiteY504" fmla="*/ 189817 h 505510"/>
                  <a:gd name="connsiteX505" fmla="*/ 989994 w 1382358"/>
                  <a:gd name="connsiteY505" fmla="*/ 196826 h 505510"/>
                  <a:gd name="connsiteX506" fmla="*/ 991138 w 1382358"/>
                  <a:gd name="connsiteY506" fmla="*/ 198256 h 505510"/>
                  <a:gd name="connsiteX507" fmla="*/ 996717 w 1382358"/>
                  <a:gd name="connsiteY507" fmla="*/ 200688 h 505510"/>
                  <a:gd name="connsiteX508" fmla="*/ 998004 w 1382358"/>
                  <a:gd name="connsiteY508" fmla="*/ 203120 h 505510"/>
                  <a:gd name="connsiteX509" fmla="*/ 1002438 w 1382358"/>
                  <a:gd name="connsiteY509" fmla="*/ 203835 h 505510"/>
                  <a:gd name="connsiteX510" fmla="*/ 999721 w 1382358"/>
                  <a:gd name="connsiteY510" fmla="*/ 201546 h 505510"/>
                  <a:gd name="connsiteX511" fmla="*/ 997289 w 1382358"/>
                  <a:gd name="connsiteY511" fmla="*/ 198972 h 505510"/>
                  <a:gd name="connsiteX512" fmla="*/ 992283 w 1382358"/>
                  <a:gd name="connsiteY512" fmla="*/ 191533 h 505510"/>
                  <a:gd name="connsiteX513" fmla="*/ 988849 w 1382358"/>
                  <a:gd name="connsiteY513" fmla="*/ 184381 h 505510"/>
                  <a:gd name="connsiteX514" fmla="*/ 986132 w 1382358"/>
                  <a:gd name="connsiteY514" fmla="*/ 175513 h 505510"/>
                  <a:gd name="connsiteX515" fmla="*/ 986847 w 1382358"/>
                  <a:gd name="connsiteY515" fmla="*/ 172509 h 505510"/>
                  <a:gd name="connsiteX516" fmla="*/ 986991 w 1382358"/>
                  <a:gd name="connsiteY516" fmla="*/ 170792 h 505510"/>
                  <a:gd name="connsiteX517" fmla="*/ 986132 w 1382358"/>
                  <a:gd name="connsiteY517" fmla="*/ 168074 h 505510"/>
                  <a:gd name="connsiteX518" fmla="*/ 986561 w 1382358"/>
                  <a:gd name="connsiteY518" fmla="*/ 165929 h 505510"/>
                  <a:gd name="connsiteX519" fmla="*/ 987276 w 1382358"/>
                  <a:gd name="connsiteY519" fmla="*/ 163926 h 505510"/>
                  <a:gd name="connsiteX520" fmla="*/ 988992 w 1382358"/>
                  <a:gd name="connsiteY520" fmla="*/ 162925 h 505510"/>
                  <a:gd name="connsiteX521" fmla="*/ 992712 w 1382358"/>
                  <a:gd name="connsiteY521" fmla="*/ 163211 h 505510"/>
                  <a:gd name="connsiteX522" fmla="*/ 996145 w 1382358"/>
                  <a:gd name="connsiteY522" fmla="*/ 164641 h 505510"/>
                  <a:gd name="connsiteX523" fmla="*/ 999577 w 1382358"/>
                  <a:gd name="connsiteY523" fmla="*/ 165071 h 505510"/>
                  <a:gd name="connsiteX524" fmla="*/ 1003011 w 1382358"/>
                  <a:gd name="connsiteY524" fmla="*/ 165214 h 505510"/>
                  <a:gd name="connsiteX525" fmla="*/ 1005871 w 1382358"/>
                  <a:gd name="connsiteY525" fmla="*/ 166787 h 505510"/>
                  <a:gd name="connsiteX526" fmla="*/ 1016743 w 1382358"/>
                  <a:gd name="connsiteY526" fmla="*/ 170506 h 505510"/>
                  <a:gd name="connsiteX527" fmla="*/ 1015599 w 1382358"/>
                  <a:gd name="connsiteY527" fmla="*/ 168933 h 505510"/>
                  <a:gd name="connsiteX528" fmla="*/ 1014168 w 1382358"/>
                  <a:gd name="connsiteY528" fmla="*/ 167788 h 505510"/>
                  <a:gd name="connsiteX529" fmla="*/ 1012023 w 1382358"/>
                  <a:gd name="connsiteY529" fmla="*/ 167216 h 505510"/>
                  <a:gd name="connsiteX530" fmla="*/ 1010449 w 1382358"/>
                  <a:gd name="connsiteY530" fmla="*/ 166072 h 505510"/>
                  <a:gd name="connsiteX531" fmla="*/ 1010163 w 1382358"/>
                  <a:gd name="connsiteY531" fmla="*/ 163783 h 505510"/>
                  <a:gd name="connsiteX532" fmla="*/ 1009305 w 1382358"/>
                  <a:gd name="connsiteY532" fmla="*/ 161638 h 505510"/>
                  <a:gd name="connsiteX533" fmla="*/ 1008017 w 1382358"/>
                  <a:gd name="connsiteY533" fmla="*/ 160350 h 505510"/>
                  <a:gd name="connsiteX534" fmla="*/ 1001580 w 1382358"/>
                  <a:gd name="connsiteY534" fmla="*/ 157632 h 505510"/>
                  <a:gd name="connsiteX535" fmla="*/ 997432 w 1382358"/>
                  <a:gd name="connsiteY535" fmla="*/ 154771 h 505510"/>
                  <a:gd name="connsiteX536" fmla="*/ 997289 w 1382358"/>
                  <a:gd name="connsiteY536" fmla="*/ 152626 h 505510"/>
                  <a:gd name="connsiteX537" fmla="*/ 998577 w 1382358"/>
                  <a:gd name="connsiteY537" fmla="*/ 150480 h 505510"/>
                  <a:gd name="connsiteX538" fmla="*/ 1000007 w 1382358"/>
                  <a:gd name="connsiteY538" fmla="*/ 149622 h 505510"/>
                  <a:gd name="connsiteX539" fmla="*/ 1005156 w 1382358"/>
                  <a:gd name="connsiteY539" fmla="*/ 147476 h 505510"/>
                  <a:gd name="connsiteX540" fmla="*/ 1009877 w 1382358"/>
                  <a:gd name="connsiteY540" fmla="*/ 144759 h 505510"/>
                  <a:gd name="connsiteX541" fmla="*/ 1010878 w 1382358"/>
                  <a:gd name="connsiteY541" fmla="*/ 143614 h 505510"/>
                  <a:gd name="connsiteX542" fmla="*/ 1011307 w 1382358"/>
                  <a:gd name="connsiteY542" fmla="*/ 135747 h 505510"/>
                  <a:gd name="connsiteX543" fmla="*/ 1010449 w 1382358"/>
                  <a:gd name="connsiteY543" fmla="*/ 132886 h 505510"/>
                  <a:gd name="connsiteX544" fmla="*/ 1011022 w 1382358"/>
                  <a:gd name="connsiteY544" fmla="*/ 131027 h 505510"/>
                  <a:gd name="connsiteX545" fmla="*/ 1010449 w 1382358"/>
                  <a:gd name="connsiteY545" fmla="*/ 129739 h 505510"/>
                  <a:gd name="connsiteX546" fmla="*/ 1006015 w 1382358"/>
                  <a:gd name="connsiteY546" fmla="*/ 130168 h 505510"/>
                  <a:gd name="connsiteX547" fmla="*/ 1002582 w 1382358"/>
                  <a:gd name="connsiteY547" fmla="*/ 131456 h 505510"/>
                  <a:gd name="connsiteX548" fmla="*/ 996431 w 1382358"/>
                  <a:gd name="connsiteY548" fmla="*/ 135032 h 505510"/>
                  <a:gd name="connsiteX549" fmla="*/ 994428 w 1382358"/>
                  <a:gd name="connsiteY549" fmla="*/ 137606 h 505510"/>
                  <a:gd name="connsiteX550" fmla="*/ 994285 w 1382358"/>
                  <a:gd name="connsiteY550" fmla="*/ 139895 h 505510"/>
                  <a:gd name="connsiteX551" fmla="*/ 994571 w 1382358"/>
                  <a:gd name="connsiteY551" fmla="*/ 142327 h 505510"/>
                  <a:gd name="connsiteX552" fmla="*/ 993284 w 1382358"/>
                  <a:gd name="connsiteY552" fmla="*/ 143185 h 505510"/>
                  <a:gd name="connsiteX553" fmla="*/ 991425 w 1382358"/>
                  <a:gd name="connsiteY553" fmla="*/ 143471 h 505510"/>
                  <a:gd name="connsiteX554" fmla="*/ 988707 w 1382358"/>
                  <a:gd name="connsiteY554" fmla="*/ 145617 h 505510"/>
                  <a:gd name="connsiteX555" fmla="*/ 987562 w 1382358"/>
                  <a:gd name="connsiteY555" fmla="*/ 148907 h 505510"/>
                  <a:gd name="connsiteX556" fmla="*/ 987276 w 1382358"/>
                  <a:gd name="connsiteY556" fmla="*/ 150623 h 505510"/>
                  <a:gd name="connsiteX557" fmla="*/ 986132 w 1382358"/>
                  <a:gd name="connsiteY557" fmla="*/ 151911 h 505510"/>
                  <a:gd name="connsiteX558" fmla="*/ 983843 w 1382358"/>
                  <a:gd name="connsiteY558" fmla="*/ 152054 h 505510"/>
                  <a:gd name="connsiteX559" fmla="*/ 981697 w 1382358"/>
                  <a:gd name="connsiteY559" fmla="*/ 151339 h 505510"/>
                  <a:gd name="connsiteX560" fmla="*/ 979981 w 1382358"/>
                  <a:gd name="connsiteY560" fmla="*/ 150194 h 505510"/>
                  <a:gd name="connsiteX561" fmla="*/ 978694 w 1382358"/>
                  <a:gd name="connsiteY561" fmla="*/ 148764 h 505510"/>
                  <a:gd name="connsiteX562" fmla="*/ 978694 w 1382358"/>
                  <a:gd name="connsiteY562" fmla="*/ 147476 h 505510"/>
                  <a:gd name="connsiteX563" fmla="*/ 979266 w 1382358"/>
                  <a:gd name="connsiteY563" fmla="*/ 146332 h 505510"/>
                  <a:gd name="connsiteX564" fmla="*/ 986275 w 1382358"/>
                  <a:gd name="connsiteY564" fmla="*/ 141898 h 505510"/>
                  <a:gd name="connsiteX565" fmla="*/ 989422 w 1382358"/>
                  <a:gd name="connsiteY565" fmla="*/ 138036 h 505510"/>
                  <a:gd name="connsiteX566" fmla="*/ 990137 w 1382358"/>
                  <a:gd name="connsiteY566" fmla="*/ 136748 h 505510"/>
                  <a:gd name="connsiteX567" fmla="*/ 990567 w 1382358"/>
                  <a:gd name="connsiteY567" fmla="*/ 133029 h 505510"/>
                  <a:gd name="connsiteX568" fmla="*/ 990567 w 1382358"/>
                  <a:gd name="connsiteY568" fmla="*/ 129310 h 505510"/>
                  <a:gd name="connsiteX569" fmla="*/ 990137 w 1382358"/>
                  <a:gd name="connsiteY569" fmla="*/ 125734 h 505510"/>
                  <a:gd name="connsiteX570" fmla="*/ 988134 w 1382358"/>
                  <a:gd name="connsiteY570" fmla="*/ 123016 h 505510"/>
                  <a:gd name="connsiteX571" fmla="*/ 986275 w 1382358"/>
                  <a:gd name="connsiteY571" fmla="*/ 121729 h 505510"/>
                  <a:gd name="connsiteX572" fmla="*/ 986418 w 1382358"/>
                  <a:gd name="connsiteY572" fmla="*/ 119583 h 505510"/>
                  <a:gd name="connsiteX573" fmla="*/ 986847 w 1382358"/>
                  <a:gd name="connsiteY573" fmla="*/ 118439 h 505510"/>
                  <a:gd name="connsiteX574" fmla="*/ 990567 w 1382358"/>
                  <a:gd name="connsiteY574" fmla="*/ 113146 h 505510"/>
                  <a:gd name="connsiteX575" fmla="*/ 990852 w 1382358"/>
                  <a:gd name="connsiteY575" fmla="*/ 112002 h 505510"/>
                  <a:gd name="connsiteX576" fmla="*/ 990709 w 1382358"/>
                  <a:gd name="connsiteY576" fmla="*/ 110714 h 505510"/>
                  <a:gd name="connsiteX577" fmla="*/ 988564 w 1382358"/>
                  <a:gd name="connsiteY577" fmla="*/ 111430 h 505510"/>
                  <a:gd name="connsiteX578" fmla="*/ 986561 w 1382358"/>
                  <a:gd name="connsiteY578" fmla="*/ 112574 h 505510"/>
                  <a:gd name="connsiteX579" fmla="*/ 981412 w 1382358"/>
                  <a:gd name="connsiteY579" fmla="*/ 117724 h 505510"/>
                  <a:gd name="connsiteX580" fmla="*/ 978408 w 1382358"/>
                  <a:gd name="connsiteY580" fmla="*/ 121443 h 505510"/>
                  <a:gd name="connsiteX581" fmla="*/ 976548 w 1382358"/>
                  <a:gd name="connsiteY581" fmla="*/ 125734 h 505510"/>
                  <a:gd name="connsiteX582" fmla="*/ 976119 w 1382358"/>
                  <a:gd name="connsiteY582" fmla="*/ 127736 h 505510"/>
                  <a:gd name="connsiteX583" fmla="*/ 975404 w 1382358"/>
                  <a:gd name="connsiteY583" fmla="*/ 129596 h 505510"/>
                  <a:gd name="connsiteX584" fmla="*/ 975546 w 1382358"/>
                  <a:gd name="connsiteY584" fmla="*/ 132743 h 505510"/>
                  <a:gd name="connsiteX585" fmla="*/ 971970 w 1382358"/>
                  <a:gd name="connsiteY585" fmla="*/ 139180 h 505510"/>
                  <a:gd name="connsiteX586" fmla="*/ 972543 w 1382358"/>
                  <a:gd name="connsiteY586" fmla="*/ 143042 h 505510"/>
                  <a:gd name="connsiteX587" fmla="*/ 856822 w 1382358"/>
                  <a:gd name="connsiteY587" fmla="*/ 228438 h 505510"/>
                  <a:gd name="connsiteX588" fmla="*/ 857394 w 1382358"/>
                  <a:gd name="connsiteY588" fmla="*/ 226150 h 505510"/>
                  <a:gd name="connsiteX589" fmla="*/ 856393 w 1382358"/>
                  <a:gd name="connsiteY589" fmla="*/ 225005 h 505510"/>
                  <a:gd name="connsiteX590" fmla="*/ 855820 w 1382358"/>
                  <a:gd name="connsiteY590" fmla="*/ 223861 h 505510"/>
                  <a:gd name="connsiteX591" fmla="*/ 855392 w 1382358"/>
                  <a:gd name="connsiteY591" fmla="*/ 222573 h 505510"/>
                  <a:gd name="connsiteX592" fmla="*/ 854819 w 1382358"/>
                  <a:gd name="connsiteY592" fmla="*/ 222431 h 505510"/>
                  <a:gd name="connsiteX593" fmla="*/ 853532 w 1382358"/>
                  <a:gd name="connsiteY593" fmla="*/ 223432 h 505510"/>
                  <a:gd name="connsiteX594" fmla="*/ 853389 w 1382358"/>
                  <a:gd name="connsiteY594" fmla="*/ 227866 h 505510"/>
                  <a:gd name="connsiteX595" fmla="*/ 854819 w 1382358"/>
                  <a:gd name="connsiteY595" fmla="*/ 228724 h 505510"/>
                  <a:gd name="connsiteX596" fmla="*/ 856822 w 1382358"/>
                  <a:gd name="connsiteY596" fmla="*/ 228438 h 505510"/>
                  <a:gd name="connsiteX597" fmla="*/ 1034051 w 1382358"/>
                  <a:gd name="connsiteY597" fmla="*/ 181234 h 505510"/>
                  <a:gd name="connsiteX598" fmla="*/ 1035196 w 1382358"/>
                  <a:gd name="connsiteY598" fmla="*/ 182951 h 505510"/>
                  <a:gd name="connsiteX599" fmla="*/ 1036483 w 1382358"/>
                  <a:gd name="connsiteY599" fmla="*/ 182808 h 505510"/>
                  <a:gd name="connsiteX600" fmla="*/ 1036339 w 1382358"/>
                  <a:gd name="connsiteY600" fmla="*/ 181377 h 505510"/>
                  <a:gd name="connsiteX601" fmla="*/ 1029330 w 1382358"/>
                  <a:gd name="connsiteY601" fmla="*/ 175799 h 505510"/>
                  <a:gd name="connsiteX602" fmla="*/ 1031190 w 1382358"/>
                  <a:gd name="connsiteY602" fmla="*/ 179089 h 505510"/>
                  <a:gd name="connsiteX603" fmla="*/ 1034051 w 1382358"/>
                  <a:gd name="connsiteY603" fmla="*/ 181234 h 505510"/>
                  <a:gd name="connsiteX604" fmla="*/ 973545 w 1382358"/>
                  <a:gd name="connsiteY604" fmla="*/ 201403 h 505510"/>
                  <a:gd name="connsiteX605" fmla="*/ 974545 w 1382358"/>
                  <a:gd name="connsiteY605" fmla="*/ 201260 h 505510"/>
                  <a:gd name="connsiteX606" fmla="*/ 978408 w 1382358"/>
                  <a:gd name="connsiteY606" fmla="*/ 200116 h 505510"/>
                  <a:gd name="connsiteX607" fmla="*/ 978980 w 1382358"/>
                  <a:gd name="connsiteY607" fmla="*/ 200688 h 505510"/>
                  <a:gd name="connsiteX608" fmla="*/ 979695 w 1382358"/>
                  <a:gd name="connsiteY608" fmla="*/ 202118 h 505510"/>
                  <a:gd name="connsiteX609" fmla="*/ 982556 w 1382358"/>
                  <a:gd name="connsiteY609" fmla="*/ 203692 h 505510"/>
                  <a:gd name="connsiteX610" fmla="*/ 984988 w 1382358"/>
                  <a:gd name="connsiteY610" fmla="*/ 202548 h 505510"/>
                  <a:gd name="connsiteX611" fmla="*/ 986132 w 1382358"/>
                  <a:gd name="connsiteY611" fmla="*/ 201403 h 505510"/>
                  <a:gd name="connsiteX612" fmla="*/ 985560 w 1382358"/>
                  <a:gd name="connsiteY612" fmla="*/ 199973 h 505510"/>
                  <a:gd name="connsiteX613" fmla="*/ 984845 w 1382358"/>
                  <a:gd name="connsiteY613" fmla="*/ 198972 h 505510"/>
                  <a:gd name="connsiteX614" fmla="*/ 983843 w 1382358"/>
                  <a:gd name="connsiteY614" fmla="*/ 198113 h 505510"/>
                  <a:gd name="connsiteX615" fmla="*/ 979409 w 1382358"/>
                  <a:gd name="connsiteY615" fmla="*/ 197970 h 505510"/>
                  <a:gd name="connsiteX616" fmla="*/ 977836 w 1382358"/>
                  <a:gd name="connsiteY616" fmla="*/ 195539 h 505510"/>
                  <a:gd name="connsiteX617" fmla="*/ 980124 w 1382358"/>
                  <a:gd name="connsiteY617" fmla="*/ 191247 h 505510"/>
                  <a:gd name="connsiteX618" fmla="*/ 976691 w 1382358"/>
                  <a:gd name="connsiteY618" fmla="*/ 186813 h 505510"/>
                  <a:gd name="connsiteX619" fmla="*/ 975546 w 1382358"/>
                  <a:gd name="connsiteY619" fmla="*/ 186384 h 505510"/>
                  <a:gd name="connsiteX620" fmla="*/ 974403 w 1382358"/>
                  <a:gd name="connsiteY620" fmla="*/ 187242 h 505510"/>
                  <a:gd name="connsiteX621" fmla="*/ 973258 w 1382358"/>
                  <a:gd name="connsiteY621" fmla="*/ 189388 h 505510"/>
                  <a:gd name="connsiteX622" fmla="*/ 970684 w 1382358"/>
                  <a:gd name="connsiteY622" fmla="*/ 187099 h 505510"/>
                  <a:gd name="connsiteX623" fmla="*/ 969253 w 1382358"/>
                  <a:gd name="connsiteY623" fmla="*/ 187242 h 505510"/>
                  <a:gd name="connsiteX624" fmla="*/ 969396 w 1382358"/>
                  <a:gd name="connsiteY624" fmla="*/ 188959 h 505510"/>
                  <a:gd name="connsiteX625" fmla="*/ 968394 w 1382358"/>
                  <a:gd name="connsiteY625" fmla="*/ 191104 h 505510"/>
                  <a:gd name="connsiteX626" fmla="*/ 968538 w 1382358"/>
                  <a:gd name="connsiteY626" fmla="*/ 192249 h 505510"/>
                  <a:gd name="connsiteX627" fmla="*/ 970969 w 1382358"/>
                  <a:gd name="connsiteY627" fmla="*/ 195252 h 505510"/>
                  <a:gd name="connsiteX628" fmla="*/ 973687 w 1382358"/>
                  <a:gd name="connsiteY628" fmla="*/ 196540 h 505510"/>
                  <a:gd name="connsiteX629" fmla="*/ 972829 w 1382358"/>
                  <a:gd name="connsiteY629" fmla="*/ 199401 h 505510"/>
                  <a:gd name="connsiteX630" fmla="*/ 973545 w 1382358"/>
                  <a:gd name="connsiteY630" fmla="*/ 201403 h 505510"/>
                  <a:gd name="connsiteX631" fmla="*/ 970827 w 1382358"/>
                  <a:gd name="connsiteY631" fmla="*/ 158205 h 505510"/>
                  <a:gd name="connsiteX632" fmla="*/ 971112 w 1382358"/>
                  <a:gd name="connsiteY632" fmla="*/ 158348 h 505510"/>
                  <a:gd name="connsiteX633" fmla="*/ 972257 w 1382358"/>
                  <a:gd name="connsiteY633" fmla="*/ 158062 h 505510"/>
                  <a:gd name="connsiteX634" fmla="*/ 973115 w 1382358"/>
                  <a:gd name="connsiteY634" fmla="*/ 156774 h 505510"/>
                  <a:gd name="connsiteX635" fmla="*/ 972972 w 1382358"/>
                  <a:gd name="connsiteY635" fmla="*/ 155201 h 505510"/>
                  <a:gd name="connsiteX636" fmla="*/ 972400 w 1382358"/>
                  <a:gd name="connsiteY636" fmla="*/ 154915 h 505510"/>
                  <a:gd name="connsiteX637" fmla="*/ 971112 w 1382358"/>
                  <a:gd name="connsiteY637" fmla="*/ 154915 h 505510"/>
                  <a:gd name="connsiteX638" fmla="*/ 970540 w 1382358"/>
                  <a:gd name="connsiteY638" fmla="*/ 156917 h 505510"/>
                  <a:gd name="connsiteX639" fmla="*/ 970827 w 1382358"/>
                  <a:gd name="connsiteY639" fmla="*/ 158205 h 505510"/>
                  <a:gd name="connsiteX640" fmla="*/ 973258 w 1382358"/>
                  <a:gd name="connsiteY640" fmla="*/ 177515 h 505510"/>
                  <a:gd name="connsiteX641" fmla="*/ 973115 w 1382358"/>
                  <a:gd name="connsiteY641" fmla="*/ 175227 h 505510"/>
                  <a:gd name="connsiteX642" fmla="*/ 972543 w 1382358"/>
                  <a:gd name="connsiteY642" fmla="*/ 173081 h 505510"/>
                  <a:gd name="connsiteX643" fmla="*/ 972257 w 1382358"/>
                  <a:gd name="connsiteY643" fmla="*/ 173653 h 505510"/>
                  <a:gd name="connsiteX644" fmla="*/ 971542 w 1382358"/>
                  <a:gd name="connsiteY644" fmla="*/ 176943 h 505510"/>
                  <a:gd name="connsiteX645" fmla="*/ 972114 w 1382358"/>
                  <a:gd name="connsiteY645" fmla="*/ 177229 h 505510"/>
                  <a:gd name="connsiteX646" fmla="*/ 972972 w 1382358"/>
                  <a:gd name="connsiteY646" fmla="*/ 178516 h 505510"/>
                  <a:gd name="connsiteX647" fmla="*/ 973258 w 1382358"/>
                  <a:gd name="connsiteY647" fmla="*/ 177515 h 505510"/>
                  <a:gd name="connsiteX648" fmla="*/ 1046639 w 1382358"/>
                  <a:gd name="connsiteY648" fmla="*/ 236878 h 505510"/>
                  <a:gd name="connsiteX649" fmla="*/ 1052933 w 1382358"/>
                  <a:gd name="connsiteY649" fmla="*/ 238165 h 505510"/>
                  <a:gd name="connsiteX650" fmla="*/ 1054077 w 1382358"/>
                  <a:gd name="connsiteY650" fmla="*/ 239166 h 505510"/>
                  <a:gd name="connsiteX651" fmla="*/ 1057510 w 1382358"/>
                  <a:gd name="connsiteY651" fmla="*/ 238737 h 505510"/>
                  <a:gd name="connsiteX652" fmla="*/ 1058654 w 1382358"/>
                  <a:gd name="connsiteY652" fmla="*/ 237593 h 505510"/>
                  <a:gd name="connsiteX653" fmla="*/ 1060370 w 1382358"/>
                  <a:gd name="connsiteY653" fmla="*/ 236735 h 505510"/>
                  <a:gd name="connsiteX654" fmla="*/ 1061372 w 1382358"/>
                  <a:gd name="connsiteY654" fmla="*/ 237021 h 505510"/>
                  <a:gd name="connsiteX655" fmla="*/ 1062803 w 1382358"/>
                  <a:gd name="connsiteY655" fmla="*/ 236449 h 505510"/>
                  <a:gd name="connsiteX656" fmla="*/ 1062088 w 1382358"/>
                  <a:gd name="connsiteY656" fmla="*/ 235590 h 505510"/>
                  <a:gd name="connsiteX657" fmla="*/ 1061658 w 1382358"/>
                  <a:gd name="connsiteY657" fmla="*/ 234446 h 505510"/>
                  <a:gd name="connsiteX658" fmla="*/ 1062373 w 1382358"/>
                  <a:gd name="connsiteY658" fmla="*/ 234017 h 505510"/>
                  <a:gd name="connsiteX659" fmla="*/ 1062946 w 1382358"/>
                  <a:gd name="connsiteY659" fmla="*/ 231442 h 505510"/>
                  <a:gd name="connsiteX660" fmla="*/ 1061086 w 1382358"/>
                  <a:gd name="connsiteY660" fmla="*/ 229869 h 505510"/>
                  <a:gd name="connsiteX661" fmla="*/ 1060657 w 1382358"/>
                  <a:gd name="connsiteY661" fmla="*/ 228152 h 505510"/>
                  <a:gd name="connsiteX662" fmla="*/ 1059655 w 1382358"/>
                  <a:gd name="connsiteY662" fmla="*/ 228152 h 505510"/>
                  <a:gd name="connsiteX663" fmla="*/ 1056079 w 1382358"/>
                  <a:gd name="connsiteY663" fmla="*/ 229296 h 505510"/>
                  <a:gd name="connsiteX664" fmla="*/ 1053218 w 1382358"/>
                  <a:gd name="connsiteY664" fmla="*/ 229296 h 505510"/>
                  <a:gd name="connsiteX665" fmla="*/ 1049785 w 1382358"/>
                  <a:gd name="connsiteY665" fmla="*/ 230155 h 505510"/>
                  <a:gd name="connsiteX666" fmla="*/ 1042061 w 1382358"/>
                  <a:gd name="connsiteY666" fmla="*/ 233445 h 505510"/>
                  <a:gd name="connsiteX667" fmla="*/ 1042633 w 1382358"/>
                  <a:gd name="connsiteY667" fmla="*/ 234303 h 505510"/>
                  <a:gd name="connsiteX668" fmla="*/ 1046639 w 1382358"/>
                  <a:gd name="connsiteY668" fmla="*/ 236878 h 505510"/>
                  <a:gd name="connsiteX669" fmla="*/ 1198550 w 1382358"/>
                  <a:gd name="connsiteY669" fmla="*/ 211273 h 505510"/>
                  <a:gd name="connsiteX670" fmla="*/ 1199980 w 1382358"/>
                  <a:gd name="connsiteY670" fmla="*/ 210701 h 505510"/>
                  <a:gd name="connsiteX671" fmla="*/ 1200981 w 1382358"/>
                  <a:gd name="connsiteY671" fmla="*/ 208269 h 505510"/>
                  <a:gd name="connsiteX672" fmla="*/ 1199836 w 1382358"/>
                  <a:gd name="connsiteY672" fmla="*/ 208126 h 505510"/>
                  <a:gd name="connsiteX673" fmla="*/ 1199408 w 1382358"/>
                  <a:gd name="connsiteY673" fmla="*/ 206553 h 505510"/>
                  <a:gd name="connsiteX674" fmla="*/ 1197835 w 1382358"/>
                  <a:gd name="connsiteY674" fmla="*/ 205408 h 505510"/>
                  <a:gd name="connsiteX675" fmla="*/ 1195975 w 1382358"/>
                  <a:gd name="connsiteY675" fmla="*/ 206553 h 505510"/>
                  <a:gd name="connsiteX676" fmla="*/ 1195402 w 1382358"/>
                  <a:gd name="connsiteY676" fmla="*/ 208269 h 505510"/>
                  <a:gd name="connsiteX677" fmla="*/ 1196976 w 1382358"/>
                  <a:gd name="connsiteY677" fmla="*/ 210558 h 505510"/>
                  <a:gd name="connsiteX678" fmla="*/ 1198550 w 1382358"/>
                  <a:gd name="connsiteY678" fmla="*/ 211273 h 505510"/>
                  <a:gd name="connsiteX679" fmla="*/ 1214141 w 1382358"/>
                  <a:gd name="connsiteY679" fmla="*/ 200402 h 505510"/>
                  <a:gd name="connsiteX680" fmla="*/ 1215715 w 1382358"/>
                  <a:gd name="connsiteY680" fmla="*/ 201403 h 505510"/>
                  <a:gd name="connsiteX681" fmla="*/ 1216000 w 1382358"/>
                  <a:gd name="connsiteY681" fmla="*/ 200974 h 505510"/>
                  <a:gd name="connsiteX682" fmla="*/ 1217002 w 1382358"/>
                  <a:gd name="connsiteY682" fmla="*/ 200974 h 505510"/>
                  <a:gd name="connsiteX683" fmla="*/ 1220721 w 1382358"/>
                  <a:gd name="connsiteY683" fmla="*/ 203835 h 505510"/>
                  <a:gd name="connsiteX684" fmla="*/ 1223725 w 1382358"/>
                  <a:gd name="connsiteY684" fmla="*/ 202118 h 505510"/>
                  <a:gd name="connsiteX685" fmla="*/ 1226157 w 1382358"/>
                  <a:gd name="connsiteY685" fmla="*/ 208269 h 505510"/>
                  <a:gd name="connsiteX686" fmla="*/ 1226586 w 1382358"/>
                  <a:gd name="connsiteY686" fmla="*/ 210987 h 505510"/>
                  <a:gd name="connsiteX687" fmla="*/ 1228874 w 1382358"/>
                  <a:gd name="connsiteY687" fmla="*/ 212704 h 505510"/>
                  <a:gd name="connsiteX688" fmla="*/ 1231449 w 1382358"/>
                  <a:gd name="connsiteY688" fmla="*/ 212417 h 505510"/>
                  <a:gd name="connsiteX689" fmla="*/ 1234739 w 1382358"/>
                  <a:gd name="connsiteY689" fmla="*/ 213848 h 505510"/>
                  <a:gd name="connsiteX690" fmla="*/ 1236313 w 1382358"/>
                  <a:gd name="connsiteY690" fmla="*/ 213848 h 505510"/>
                  <a:gd name="connsiteX691" fmla="*/ 1240604 w 1382358"/>
                  <a:gd name="connsiteY691" fmla="*/ 212561 h 505510"/>
                  <a:gd name="connsiteX692" fmla="*/ 1242749 w 1382358"/>
                  <a:gd name="connsiteY692" fmla="*/ 210129 h 505510"/>
                  <a:gd name="connsiteX693" fmla="*/ 1239889 w 1382358"/>
                  <a:gd name="connsiteY693" fmla="*/ 209270 h 505510"/>
                  <a:gd name="connsiteX694" fmla="*/ 1236027 w 1382358"/>
                  <a:gd name="connsiteY694" fmla="*/ 206696 h 505510"/>
                  <a:gd name="connsiteX695" fmla="*/ 1233452 w 1382358"/>
                  <a:gd name="connsiteY695" fmla="*/ 203692 h 505510"/>
                  <a:gd name="connsiteX696" fmla="*/ 1228159 w 1382358"/>
                  <a:gd name="connsiteY696" fmla="*/ 199115 h 505510"/>
                  <a:gd name="connsiteX697" fmla="*/ 1226586 w 1382358"/>
                  <a:gd name="connsiteY697" fmla="*/ 198685 h 505510"/>
                  <a:gd name="connsiteX698" fmla="*/ 1223868 w 1382358"/>
                  <a:gd name="connsiteY698" fmla="*/ 199258 h 505510"/>
                  <a:gd name="connsiteX699" fmla="*/ 1221579 w 1382358"/>
                  <a:gd name="connsiteY699" fmla="*/ 197970 h 505510"/>
                  <a:gd name="connsiteX700" fmla="*/ 1219291 w 1382358"/>
                  <a:gd name="connsiteY700" fmla="*/ 197970 h 505510"/>
                  <a:gd name="connsiteX701" fmla="*/ 1212854 w 1382358"/>
                  <a:gd name="connsiteY701" fmla="*/ 196826 h 505510"/>
                  <a:gd name="connsiteX702" fmla="*/ 1212997 w 1382358"/>
                  <a:gd name="connsiteY702" fmla="*/ 198399 h 505510"/>
                  <a:gd name="connsiteX703" fmla="*/ 1214141 w 1382358"/>
                  <a:gd name="connsiteY703" fmla="*/ 200402 h 505510"/>
                  <a:gd name="connsiteX704" fmla="*/ 1230591 w 1382358"/>
                  <a:gd name="connsiteY704" fmla="*/ 226293 h 505510"/>
                  <a:gd name="connsiteX705" fmla="*/ 1227301 w 1382358"/>
                  <a:gd name="connsiteY705" fmla="*/ 226436 h 505510"/>
                  <a:gd name="connsiteX706" fmla="*/ 1215428 w 1382358"/>
                  <a:gd name="connsiteY706" fmla="*/ 224862 h 505510"/>
                  <a:gd name="connsiteX707" fmla="*/ 1215285 w 1382358"/>
                  <a:gd name="connsiteY707" fmla="*/ 225577 h 505510"/>
                  <a:gd name="connsiteX708" fmla="*/ 1215858 w 1382358"/>
                  <a:gd name="connsiteY708" fmla="*/ 227151 h 505510"/>
                  <a:gd name="connsiteX709" fmla="*/ 1227301 w 1382358"/>
                  <a:gd name="connsiteY709" fmla="*/ 229726 h 505510"/>
                  <a:gd name="connsiteX710" fmla="*/ 1232880 w 1382358"/>
                  <a:gd name="connsiteY710" fmla="*/ 231871 h 505510"/>
                  <a:gd name="connsiteX711" fmla="*/ 1237171 w 1382358"/>
                  <a:gd name="connsiteY711" fmla="*/ 232873 h 505510"/>
                  <a:gd name="connsiteX712" fmla="*/ 1238315 w 1382358"/>
                  <a:gd name="connsiteY712" fmla="*/ 233874 h 505510"/>
                  <a:gd name="connsiteX713" fmla="*/ 1241319 w 1382358"/>
                  <a:gd name="connsiteY713" fmla="*/ 233302 h 505510"/>
                  <a:gd name="connsiteX714" fmla="*/ 1245325 w 1382358"/>
                  <a:gd name="connsiteY714" fmla="*/ 233874 h 505510"/>
                  <a:gd name="connsiteX715" fmla="*/ 1250188 w 1382358"/>
                  <a:gd name="connsiteY715" fmla="*/ 233302 h 505510"/>
                  <a:gd name="connsiteX716" fmla="*/ 1252762 w 1382358"/>
                  <a:gd name="connsiteY716" fmla="*/ 232300 h 505510"/>
                  <a:gd name="connsiteX717" fmla="*/ 1258341 w 1382358"/>
                  <a:gd name="connsiteY717" fmla="*/ 231156 h 505510"/>
                  <a:gd name="connsiteX718" fmla="*/ 1256053 w 1382358"/>
                  <a:gd name="connsiteY718" fmla="*/ 229726 h 505510"/>
                  <a:gd name="connsiteX719" fmla="*/ 1253049 w 1382358"/>
                  <a:gd name="connsiteY719" fmla="*/ 229153 h 505510"/>
                  <a:gd name="connsiteX720" fmla="*/ 1243179 w 1382358"/>
                  <a:gd name="connsiteY720" fmla="*/ 228724 h 505510"/>
                  <a:gd name="connsiteX721" fmla="*/ 1237457 w 1382358"/>
                  <a:gd name="connsiteY721" fmla="*/ 226722 h 505510"/>
                  <a:gd name="connsiteX722" fmla="*/ 1230591 w 1382358"/>
                  <a:gd name="connsiteY722" fmla="*/ 226293 h 505510"/>
                  <a:gd name="connsiteX723" fmla="*/ 1069097 w 1382358"/>
                  <a:gd name="connsiteY723" fmla="*/ 193107 h 505510"/>
                  <a:gd name="connsiteX724" fmla="*/ 1070813 w 1382358"/>
                  <a:gd name="connsiteY724" fmla="*/ 191390 h 505510"/>
                  <a:gd name="connsiteX725" fmla="*/ 1069955 w 1382358"/>
                  <a:gd name="connsiteY725" fmla="*/ 190389 h 505510"/>
                  <a:gd name="connsiteX726" fmla="*/ 1068667 w 1382358"/>
                  <a:gd name="connsiteY726" fmla="*/ 189817 h 505510"/>
                  <a:gd name="connsiteX727" fmla="*/ 1068095 w 1382358"/>
                  <a:gd name="connsiteY727" fmla="*/ 189817 h 505510"/>
                  <a:gd name="connsiteX728" fmla="*/ 1067094 w 1382358"/>
                  <a:gd name="connsiteY728" fmla="*/ 190532 h 505510"/>
                  <a:gd name="connsiteX729" fmla="*/ 1065949 w 1382358"/>
                  <a:gd name="connsiteY729" fmla="*/ 190818 h 505510"/>
                  <a:gd name="connsiteX730" fmla="*/ 1064090 w 1382358"/>
                  <a:gd name="connsiteY730" fmla="*/ 191962 h 505510"/>
                  <a:gd name="connsiteX731" fmla="*/ 1067237 w 1382358"/>
                  <a:gd name="connsiteY731" fmla="*/ 193250 h 505510"/>
                  <a:gd name="connsiteX732" fmla="*/ 1069097 w 1382358"/>
                  <a:gd name="connsiteY732" fmla="*/ 193107 h 505510"/>
                  <a:gd name="connsiteX733" fmla="*/ 1063375 w 1382358"/>
                  <a:gd name="connsiteY733" fmla="*/ 203835 h 505510"/>
                  <a:gd name="connsiteX734" fmla="*/ 1062230 w 1382358"/>
                  <a:gd name="connsiteY734" fmla="*/ 204979 h 505510"/>
                  <a:gd name="connsiteX735" fmla="*/ 1075247 w 1382358"/>
                  <a:gd name="connsiteY735" fmla="*/ 203120 h 505510"/>
                  <a:gd name="connsiteX736" fmla="*/ 1076677 w 1382358"/>
                  <a:gd name="connsiteY736" fmla="*/ 202118 h 505510"/>
                  <a:gd name="connsiteX737" fmla="*/ 1077392 w 1382358"/>
                  <a:gd name="connsiteY737" fmla="*/ 200545 h 505510"/>
                  <a:gd name="connsiteX738" fmla="*/ 1074389 w 1382358"/>
                  <a:gd name="connsiteY738" fmla="*/ 200116 h 505510"/>
                  <a:gd name="connsiteX739" fmla="*/ 1074532 w 1382358"/>
                  <a:gd name="connsiteY739" fmla="*/ 201546 h 505510"/>
                  <a:gd name="connsiteX740" fmla="*/ 1071814 w 1382358"/>
                  <a:gd name="connsiteY740" fmla="*/ 201832 h 505510"/>
                  <a:gd name="connsiteX741" fmla="*/ 1069097 w 1382358"/>
                  <a:gd name="connsiteY741" fmla="*/ 201546 h 505510"/>
                  <a:gd name="connsiteX742" fmla="*/ 1067809 w 1382358"/>
                  <a:gd name="connsiteY742" fmla="*/ 201975 h 505510"/>
                  <a:gd name="connsiteX743" fmla="*/ 1067094 w 1382358"/>
                  <a:gd name="connsiteY743" fmla="*/ 201832 h 505510"/>
                  <a:gd name="connsiteX744" fmla="*/ 1066379 w 1382358"/>
                  <a:gd name="connsiteY744" fmla="*/ 201975 h 505510"/>
                  <a:gd name="connsiteX745" fmla="*/ 1065806 w 1382358"/>
                  <a:gd name="connsiteY745" fmla="*/ 202262 h 505510"/>
                  <a:gd name="connsiteX746" fmla="*/ 1064519 w 1382358"/>
                  <a:gd name="connsiteY746" fmla="*/ 202118 h 505510"/>
                  <a:gd name="connsiteX747" fmla="*/ 1063661 w 1382358"/>
                  <a:gd name="connsiteY747" fmla="*/ 202691 h 505510"/>
                  <a:gd name="connsiteX748" fmla="*/ 1063375 w 1382358"/>
                  <a:gd name="connsiteY748" fmla="*/ 203835 h 505510"/>
                  <a:gd name="connsiteX749" fmla="*/ 1182243 w 1382358"/>
                  <a:gd name="connsiteY749" fmla="*/ 241026 h 505510"/>
                  <a:gd name="connsiteX750" fmla="*/ 1183530 w 1382358"/>
                  <a:gd name="connsiteY750" fmla="*/ 238880 h 505510"/>
                  <a:gd name="connsiteX751" fmla="*/ 1182672 w 1382358"/>
                  <a:gd name="connsiteY751" fmla="*/ 238308 h 505510"/>
                  <a:gd name="connsiteX752" fmla="*/ 1181956 w 1382358"/>
                  <a:gd name="connsiteY752" fmla="*/ 238165 h 505510"/>
                  <a:gd name="connsiteX753" fmla="*/ 1181384 w 1382358"/>
                  <a:gd name="connsiteY753" fmla="*/ 238451 h 505510"/>
                  <a:gd name="connsiteX754" fmla="*/ 1180956 w 1382358"/>
                  <a:gd name="connsiteY754" fmla="*/ 240168 h 505510"/>
                  <a:gd name="connsiteX755" fmla="*/ 1181241 w 1382358"/>
                  <a:gd name="connsiteY755" fmla="*/ 241455 h 505510"/>
                  <a:gd name="connsiteX756" fmla="*/ 1182243 w 1382358"/>
                  <a:gd name="connsiteY756" fmla="*/ 241026 h 505510"/>
                  <a:gd name="connsiteX757" fmla="*/ 1065091 w 1382358"/>
                  <a:gd name="connsiteY757" fmla="*/ 185239 h 505510"/>
                  <a:gd name="connsiteX758" fmla="*/ 1066807 w 1382358"/>
                  <a:gd name="connsiteY758" fmla="*/ 188243 h 505510"/>
                  <a:gd name="connsiteX759" fmla="*/ 1067522 w 1382358"/>
                  <a:gd name="connsiteY759" fmla="*/ 188100 h 505510"/>
                  <a:gd name="connsiteX760" fmla="*/ 1068524 w 1382358"/>
                  <a:gd name="connsiteY760" fmla="*/ 187099 h 505510"/>
                  <a:gd name="connsiteX761" fmla="*/ 1070956 w 1382358"/>
                  <a:gd name="connsiteY761" fmla="*/ 186098 h 505510"/>
                  <a:gd name="connsiteX762" fmla="*/ 1071242 w 1382358"/>
                  <a:gd name="connsiteY762" fmla="*/ 188959 h 505510"/>
                  <a:gd name="connsiteX763" fmla="*/ 1072816 w 1382358"/>
                  <a:gd name="connsiteY763" fmla="*/ 190532 h 505510"/>
                  <a:gd name="connsiteX764" fmla="*/ 1077250 w 1382358"/>
                  <a:gd name="connsiteY764" fmla="*/ 189674 h 505510"/>
                  <a:gd name="connsiteX765" fmla="*/ 1077392 w 1382358"/>
                  <a:gd name="connsiteY765" fmla="*/ 187528 h 505510"/>
                  <a:gd name="connsiteX766" fmla="*/ 1075676 w 1382358"/>
                  <a:gd name="connsiteY766" fmla="*/ 186098 h 505510"/>
                  <a:gd name="connsiteX767" fmla="*/ 1074389 w 1382358"/>
                  <a:gd name="connsiteY767" fmla="*/ 186241 h 505510"/>
                  <a:gd name="connsiteX768" fmla="*/ 1073245 w 1382358"/>
                  <a:gd name="connsiteY768" fmla="*/ 185955 h 505510"/>
                  <a:gd name="connsiteX769" fmla="*/ 1071099 w 1382358"/>
                  <a:gd name="connsiteY769" fmla="*/ 182665 h 505510"/>
                  <a:gd name="connsiteX770" fmla="*/ 1069525 w 1382358"/>
                  <a:gd name="connsiteY770" fmla="*/ 181520 h 505510"/>
                  <a:gd name="connsiteX771" fmla="*/ 1069097 w 1382358"/>
                  <a:gd name="connsiteY771" fmla="*/ 179804 h 505510"/>
                  <a:gd name="connsiteX772" fmla="*/ 1070956 w 1382358"/>
                  <a:gd name="connsiteY772" fmla="*/ 179661 h 505510"/>
                  <a:gd name="connsiteX773" fmla="*/ 1074675 w 1382358"/>
                  <a:gd name="connsiteY773" fmla="*/ 184095 h 505510"/>
                  <a:gd name="connsiteX774" fmla="*/ 1077392 w 1382358"/>
                  <a:gd name="connsiteY774" fmla="*/ 185382 h 505510"/>
                  <a:gd name="connsiteX775" fmla="*/ 1078967 w 1382358"/>
                  <a:gd name="connsiteY775" fmla="*/ 187385 h 505510"/>
                  <a:gd name="connsiteX776" fmla="*/ 1080683 w 1382358"/>
                  <a:gd name="connsiteY776" fmla="*/ 188100 h 505510"/>
                  <a:gd name="connsiteX777" fmla="*/ 1083544 w 1382358"/>
                  <a:gd name="connsiteY777" fmla="*/ 187242 h 505510"/>
                  <a:gd name="connsiteX778" fmla="*/ 1085975 w 1382358"/>
                  <a:gd name="connsiteY778" fmla="*/ 187671 h 505510"/>
                  <a:gd name="connsiteX779" fmla="*/ 1087120 w 1382358"/>
                  <a:gd name="connsiteY779" fmla="*/ 188529 h 505510"/>
                  <a:gd name="connsiteX780" fmla="*/ 1088264 w 1382358"/>
                  <a:gd name="connsiteY780" fmla="*/ 188243 h 505510"/>
                  <a:gd name="connsiteX781" fmla="*/ 1090696 w 1382358"/>
                  <a:gd name="connsiteY781" fmla="*/ 185955 h 505510"/>
                  <a:gd name="connsiteX782" fmla="*/ 1089552 w 1382358"/>
                  <a:gd name="connsiteY782" fmla="*/ 184524 h 505510"/>
                  <a:gd name="connsiteX783" fmla="*/ 1089980 w 1382358"/>
                  <a:gd name="connsiteY783" fmla="*/ 183380 h 505510"/>
                  <a:gd name="connsiteX784" fmla="*/ 1088836 w 1382358"/>
                  <a:gd name="connsiteY784" fmla="*/ 181806 h 505510"/>
                  <a:gd name="connsiteX785" fmla="*/ 1081255 w 1382358"/>
                  <a:gd name="connsiteY785" fmla="*/ 178516 h 505510"/>
                  <a:gd name="connsiteX786" fmla="*/ 1080110 w 1382358"/>
                  <a:gd name="connsiteY786" fmla="*/ 178659 h 505510"/>
                  <a:gd name="connsiteX787" fmla="*/ 1074818 w 1382358"/>
                  <a:gd name="connsiteY787" fmla="*/ 177372 h 505510"/>
                  <a:gd name="connsiteX788" fmla="*/ 1072100 w 1382358"/>
                  <a:gd name="connsiteY788" fmla="*/ 178087 h 505510"/>
                  <a:gd name="connsiteX789" fmla="*/ 1067952 w 1382358"/>
                  <a:gd name="connsiteY789" fmla="*/ 178516 h 505510"/>
                  <a:gd name="connsiteX790" fmla="*/ 1066807 w 1382358"/>
                  <a:gd name="connsiteY790" fmla="*/ 179232 h 505510"/>
                  <a:gd name="connsiteX791" fmla="*/ 1065377 w 1382358"/>
                  <a:gd name="connsiteY791" fmla="*/ 178946 h 505510"/>
                  <a:gd name="connsiteX792" fmla="*/ 1063375 w 1382358"/>
                  <a:gd name="connsiteY792" fmla="*/ 180090 h 505510"/>
                  <a:gd name="connsiteX793" fmla="*/ 1061372 w 1382358"/>
                  <a:gd name="connsiteY793" fmla="*/ 179375 h 505510"/>
                  <a:gd name="connsiteX794" fmla="*/ 1059370 w 1382358"/>
                  <a:gd name="connsiteY794" fmla="*/ 180233 h 505510"/>
                  <a:gd name="connsiteX795" fmla="*/ 1059083 w 1382358"/>
                  <a:gd name="connsiteY795" fmla="*/ 181806 h 505510"/>
                  <a:gd name="connsiteX796" fmla="*/ 1057510 w 1382358"/>
                  <a:gd name="connsiteY796" fmla="*/ 183523 h 505510"/>
                  <a:gd name="connsiteX797" fmla="*/ 1060657 w 1382358"/>
                  <a:gd name="connsiteY797" fmla="*/ 185097 h 505510"/>
                  <a:gd name="connsiteX798" fmla="*/ 1065091 w 1382358"/>
                  <a:gd name="connsiteY798" fmla="*/ 185239 h 505510"/>
                  <a:gd name="connsiteX799" fmla="*/ 969825 w 1382358"/>
                  <a:gd name="connsiteY799" fmla="*/ 154486 h 505510"/>
                  <a:gd name="connsiteX800" fmla="*/ 970827 w 1382358"/>
                  <a:gd name="connsiteY800" fmla="*/ 153484 h 505510"/>
                  <a:gd name="connsiteX801" fmla="*/ 970254 w 1382358"/>
                  <a:gd name="connsiteY801" fmla="*/ 151768 h 505510"/>
                  <a:gd name="connsiteX802" fmla="*/ 969253 w 1382358"/>
                  <a:gd name="connsiteY802" fmla="*/ 151482 h 505510"/>
                  <a:gd name="connsiteX803" fmla="*/ 968394 w 1382358"/>
                  <a:gd name="connsiteY803" fmla="*/ 152054 h 505510"/>
                  <a:gd name="connsiteX804" fmla="*/ 968252 w 1382358"/>
                  <a:gd name="connsiteY804" fmla="*/ 152912 h 505510"/>
                  <a:gd name="connsiteX805" fmla="*/ 968824 w 1382358"/>
                  <a:gd name="connsiteY805" fmla="*/ 154199 h 505510"/>
                  <a:gd name="connsiteX806" fmla="*/ 969825 w 1382358"/>
                  <a:gd name="connsiteY806" fmla="*/ 154486 h 505510"/>
                  <a:gd name="connsiteX807" fmla="*/ 837797 w 1382358"/>
                  <a:gd name="connsiteY807" fmla="*/ 298243 h 505510"/>
                  <a:gd name="connsiteX808" fmla="*/ 837797 w 1382358"/>
                  <a:gd name="connsiteY808" fmla="*/ 299244 h 505510"/>
                  <a:gd name="connsiteX809" fmla="*/ 838513 w 1382358"/>
                  <a:gd name="connsiteY809" fmla="*/ 301819 h 505510"/>
                  <a:gd name="connsiteX810" fmla="*/ 840944 w 1382358"/>
                  <a:gd name="connsiteY810" fmla="*/ 304250 h 505510"/>
                  <a:gd name="connsiteX811" fmla="*/ 842947 w 1382358"/>
                  <a:gd name="connsiteY811" fmla="*/ 304394 h 505510"/>
                  <a:gd name="connsiteX812" fmla="*/ 845950 w 1382358"/>
                  <a:gd name="connsiteY812" fmla="*/ 300818 h 505510"/>
                  <a:gd name="connsiteX813" fmla="*/ 846094 w 1382358"/>
                  <a:gd name="connsiteY813" fmla="*/ 298672 h 505510"/>
                  <a:gd name="connsiteX814" fmla="*/ 845092 w 1382358"/>
                  <a:gd name="connsiteY814" fmla="*/ 297384 h 505510"/>
                  <a:gd name="connsiteX815" fmla="*/ 839514 w 1382358"/>
                  <a:gd name="connsiteY815" fmla="*/ 296955 h 505510"/>
                  <a:gd name="connsiteX816" fmla="*/ 837797 w 1382358"/>
                  <a:gd name="connsiteY816" fmla="*/ 298243 h 505510"/>
                  <a:gd name="connsiteX817" fmla="*/ 817056 w 1382358"/>
                  <a:gd name="connsiteY817" fmla="*/ 337007 h 505510"/>
                  <a:gd name="connsiteX818" fmla="*/ 817772 w 1382358"/>
                  <a:gd name="connsiteY818" fmla="*/ 338867 h 505510"/>
                  <a:gd name="connsiteX819" fmla="*/ 819774 w 1382358"/>
                  <a:gd name="connsiteY819" fmla="*/ 338867 h 505510"/>
                  <a:gd name="connsiteX820" fmla="*/ 820346 w 1382358"/>
                  <a:gd name="connsiteY820" fmla="*/ 337436 h 505510"/>
                  <a:gd name="connsiteX821" fmla="*/ 822778 w 1382358"/>
                  <a:gd name="connsiteY821" fmla="*/ 338724 h 505510"/>
                  <a:gd name="connsiteX822" fmla="*/ 824209 w 1382358"/>
                  <a:gd name="connsiteY822" fmla="*/ 339010 h 505510"/>
                  <a:gd name="connsiteX823" fmla="*/ 825495 w 1382358"/>
                  <a:gd name="connsiteY823" fmla="*/ 338867 h 505510"/>
                  <a:gd name="connsiteX824" fmla="*/ 827212 w 1382358"/>
                  <a:gd name="connsiteY824" fmla="*/ 337293 h 505510"/>
                  <a:gd name="connsiteX825" fmla="*/ 827927 w 1382358"/>
                  <a:gd name="connsiteY825" fmla="*/ 335291 h 505510"/>
                  <a:gd name="connsiteX826" fmla="*/ 826926 w 1382358"/>
                  <a:gd name="connsiteY826" fmla="*/ 331429 h 505510"/>
                  <a:gd name="connsiteX827" fmla="*/ 831361 w 1382358"/>
                  <a:gd name="connsiteY827" fmla="*/ 325278 h 505510"/>
                  <a:gd name="connsiteX828" fmla="*/ 830788 w 1382358"/>
                  <a:gd name="connsiteY828" fmla="*/ 317553 h 505510"/>
                  <a:gd name="connsiteX829" fmla="*/ 829644 w 1382358"/>
                  <a:gd name="connsiteY829" fmla="*/ 315837 h 505510"/>
                  <a:gd name="connsiteX830" fmla="*/ 828356 w 1382358"/>
                  <a:gd name="connsiteY830" fmla="*/ 316266 h 505510"/>
                  <a:gd name="connsiteX831" fmla="*/ 824209 w 1382358"/>
                  <a:gd name="connsiteY831" fmla="*/ 318412 h 505510"/>
                  <a:gd name="connsiteX832" fmla="*/ 819488 w 1382358"/>
                  <a:gd name="connsiteY832" fmla="*/ 320271 h 505510"/>
                  <a:gd name="connsiteX833" fmla="*/ 818487 w 1382358"/>
                  <a:gd name="connsiteY833" fmla="*/ 322703 h 505510"/>
                  <a:gd name="connsiteX834" fmla="*/ 820203 w 1382358"/>
                  <a:gd name="connsiteY834" fmla="*/ 327280 h 505510"/>
                  <a:gd name="connsiteX835" fmla="*/ 820346 w 1382358"/>
                  <a:gd name="connsiteY835" fmla="*/ 329426 h 505510"/>
                  <a:gd name="connsiteX836" fmla="*/ 818343 w 1382358"/>
                  <a:gd name="connsiteY836" fmla="*/ 331429 h 505510"/>
                  <a:gd name="connsiteX837" fmla="*/ 817056 w 1382358"/>
                  <a:gd name="connsiteY837" fmla="*/ 337007 h 505510"/>
                  <a:gd name="connsiteX838" fmla="*/ 842947 w 1382358"/>
                  <a:gd name="connsiteY838" fmla="*/ 230441 h 505510"/>
                  <a:gd name="connsiteX839" fmla="*/ 841946 w 1382358"/>
                  <a:gd name="connsiteY839" fmla="*/ 230870 h 505510"/>
                  <a:gd name="connsiteX840" fmla="*/ 841373 w 1382358"/>
                  <a:gd name="connsiteY840" fmla="*/ 231728 h 505510"/>
                  <a:gd name="connsiteX841" fmla="*/ 840944 w 1382358"/>
                  <a:gd name="connsiteY841" fmla="*/ 232873 h 505510"/>
                  <a:gd name="connsiteX842" fmla="*/ 841231 w 1382358"/>
                  <a:gd name="connsiteY842" fmla="*/ 234160 h 505510"/>
                  <a:gd name="connsiteX843" fmla="*/ 843519 w 1382358"/>
                  <a:gd name="connsiteY843" fmla="*/ 231728 h 505510"/>
                  <a:gd name="connsiteX844" fmla="*/ 842947 w 1382358"/>
                  <a:gd name="connsiteY844" fmla="*/ 230441 h 505510"/>
                  <a:gd name="connsiteX845" fmla="*/ 837797 w 1382358"/>
                  <a:gd name="connsiteY845" fmla="*/ 339582 h 505510"/>
                  <a:gd name="connsiteX846" fmla="*/ 838370 w 1382358"/>
                  <a:gd name="connsiteY846" fmla="*/ 339153 h 505510"/>
                  <a:gd name="connsiteX847" fmla="*/ 840086 w 1382358"/>
                  <a:gd name="connsiteY847" fmla="*/ 339868 h 505510"/>
                  <a:gd name="connsiteX848" fmla="*/ 842374 w 1382358"/>
                  <a:gd name="connsiteY848" fmla="*/ 339010 h 505510"/>
                  <a:gd name="connsiteX849" fmla="*/ 844377 w 1382358"/>
                  <a:gd name="connsiteY849" fmla="*/ 337150 h 505510"/>
                  <a:gd name="connsiteX850" fmla="*/ 844807 w 1382358"/>
                  <a:gd name="connsiteY850" fmla="*/ 335291 h 505510"/>
                  <a:gd name="connsiteX851" fmla="*/ 843233 w 1382358"/>
                  <a:gd name="connsiteY851" fmla="*/ 333860 h 505510"/>
                  <a:gd name="connsiteX852" fmla="*/ 840229 w 1382358"/>
                  <a:gd name="connsiteY852" fmla="*/ 331858 h 505510"/>
                  <a:gd name="connsiteX853" fmla="*/ 839371 w 1382358"/>
                  <a:gd name="connsiteY853" fmla="*/ 332001 h 505510"/>
                  <a:gd name="connsiteX854" fmla="*/ 838083 w 1382358"/>
                  <a:gd name="connsiteY854" fmla="*/ 332716 h 505510"/>
                  <a:gd name="connsiteX855" fmla="*/ 837797 w 1382358"/>
                  <a:gd name="connsiteY855" fmla="*/ 331286 h 505510"/>
                  <a:gd name="connsiteX856" fmla="*/ 838226 w 1382358"/>
                  <a:gd name="connsiteY856" fmla="*/ 325993 h 505510"/>
                  <a:gd name="connsiteX857" fmla="*/ 839085 w 1382358"/>
                  <a:gd name="connsiteY857" fmla="*/ 324419 h 505510"/>
                  <a:gd name="connsiteX858" fmla="*/ 839228 w 1382358"/>
                  <a:gd name="connsiteY858" fmla="*/ 322131 h 505510"/>
                  <a:gd name="connsiteX859" fmla="*/ 840372 w 1382358"/>
                  <a:gd name="connsiteY859" fmla="*/ 319556 h 505510"/>
                  <a:gd name="connsiteX860" fmla="*/ 841231 w 1382358"/>
                  <a:gd name="connsiteY860" fmla="*/ 319556 h 505510"/>
                  <a:gd name="connsiteX861" fmla="*/ 841802 w 1382358"/>
                  <a:gd name="connsiteY861" fmla="*/ 319270 h 505510"/>
                  <a:gd name="connsiteX862" fmla="*/ 842231 w 1382358"/>
                  <a:gd name="connsiteY862" fmla="*/ 318841 h 505510"/>
                  <a:gd name="connsiteX863" fmla="*/ 842804 w 1382358"/>
                  <a:gd name="connsiteY863" fmla="*/ 319270 h 505510"/>
                  <a:gd name="connsiteX864" fmla="*/ 844520 w 1382358"/>
                  <a:gd name="connsiteY864" fmla="*/ 321702 h 505510"/>
                  <a:gd name="connsiteX865" fmla="*/ 844807 w 1382358"/>
                  <a:gd name="connsiteY865" fmla="*/ 319985 h 505510"/>
                  <a:gd name="connsiteX866" fmla="*/ 844091 w 1382358"/>
                  <a:gd name="connsiteY866" fmla="*/ 313548 h 505510"/>
                  <a:gd name="connsiteX867" fmla="*/ 840801 w 1382358"/>
                  <a:gd name="connsiteY867" fmla="*/ 309972 h 505510"/>
                  <a:gd name="connsiteX868" fmla="*/ 840944 w 1382358"/>
                  <a:gd name="connsiteY868" fmla="*/ 308542 h 505510"/>
                  <a:gd name="connsiteX869" fmla="*/ 839800 w 1382358"/>
                  <a:gd name="connsiteY869" fmla="*/ 308828 h 505510"/>
                  <a:gd name="connsiteX870" fmla="*/ 837082 w 1382358"/>
                  <a:gd name="connsiteY870" fmla="*/ 310258 h 505510"/>
                  <a:gd name="connsiteX871" fmla="*/ 834221 w 1382358"/>
                  <a:gd name="connsiteY871" fmla="*/ 315551 h 505510"/>
                  <a:gd name="connsiteX872" fmla="*/ 834079 w 1382358"/>
                  <a:gd name="connsiteY872" fmla="*/ 321988 h 505510"/>
                  <a:gd name="connsiteX873" fmla="*/ 833220 w 1382358"/>
                  <a:gd name="connsiteY873" fmla="*/ 325421 h 505510"/>
                  <a:gd name="connsiteX874" fmla="*/ 832648 w 1382358"/>
                  <a:gd name="connsiteY874" fmla="*/ 327137 h 505510"/>
                  <a:gd name="connsiteX875" fmla="*/ 832362 w 1382358"/>
                  <a:gd name="connsiteY875" fmla="*/ 328711 h 505510"/>
                  <a:gd name="connsiteX876" fmla="*/ 831503 w 1382358"/>
                  <a:gd name="connsiteY876" fmla="*/ 332430 h 505510"/>
                  <a:gd name="connsiteX877" fmla="*/ 831503 w 1382358"/>
                  <a:gd name="connsiteY877" fmla="*/ 333431 h 505510"/>
                  <a:gd name="connsiteX878" fmla="*/ 830502 w 1382358"/>
                  <a:gd name="connsiteY878" fmla="*/ 335005 h 505510"/>
                  <a:gd name="connsiteX879" fmla="*/ 828643 w 1382358"/>
                  <a:gd name="connsiteY879" fmla="*/ 337150 h 505510"/>
                  <a:gd name="connsiteX880" fmla="*/ 827785 w 1382358"/>
                  <a:gd name="connsiteY880" fmla="*/ 338724 h 505510"/>
                  <a:gd name="connsiteX881" fmla="*/ 827785 w 1382358"/>
                  <a:gd name="connsiteY881" fmla="*/ 340011 h 505510"/>
                  <a:gd name="connsiteX882" fmla="*/ 826068 w 1382358"/>
                  <a:gd name="connsiteY882" fmla="*/ 341871 h 505510"/>
                  <a:gd name="connsiteX883" fmla="*/ 826068 w 1382358"/>
                  <a:gd name="connsiteY883" fmla="*/ 343587 h 505510"/>
                  <a:gd name="connsiteX884" fmla="*/ 827927 w 1382358"/>
                  <a:gd name="connsiteY884" fmla="*/ 347163 h 505510"/>
                  <a:gd name="connsiteX885" fmla="*/ 829072 w 1382358"/>
                  <a:gd name="connsiteY885" fmla="*/ 347306 h 505510"/>
                  <a:gd name="connsiteX886" fmla="*/ 830502 w 1382358"/>
                  <a:gd name="connsiteY886" fmla="*/ 346305 h 505510"/>
                  <a:gd name="connsiteX887" fmla="*/ 832934 w 1382358"/>
                  <a:gd name="connsiteY887" fmla="*/ 347449 h 505510"/>
                  <a:gd name="connsiteX888" fmla="*/ 834079 w 1382358"/>
                  <a:gd name="connsiteY888" fmla="*/ 346448 h 505510"/>
                  <a:gd name="connsiteX889" fmla="*/ 836080 w 1382358"/>
                  <a:gd name="connsiteY889" fmla="*/ 342872 h 505510"/>
                  <a:gd name="connsiteX890" fmla="*/ 835795 w 1382358"/>
                  <a:gd name="connsiteY890" fmla="*/ 341584 h 505510"/>
                  <a:gd name="connsiteX891" fmla="*/ 836510 w 1382358"/>
                  <a:gd name="connsiteY891" fmla="*/ 340297 h 505510"/>
                  <a:gd name="connsiteX892" fmla="*/ 837797 w 1382358"/>
                  <a:gd name="connsiteY892" fmla="*/ 339582 h 505510"/>
                  <a:gd name="connsiteX893" fmla="*/ 852387 w 1382358"/>
                  <a:gd name="connsiteY893" fmla="*/ 222287 h 505510"/>
                  <a:gd name="connsiteX894" fmla="*/ 854247 w 1382358"/>
                  <a:gd name="connsiteY894" fmla="*/ 220714 h 505510"/>
                  <a:gd name="connsiteX895" fmla="*/ 855248 w 1382358"/>
                  <a:gd name="connsiteY895" fmla="*/ 217424 h 505510"/>
                  <a:gd name="connsiteX896" fmla="*/ 854677 w 1382358"/>
                  <a:gd name="connsiteY896" fmla="*/ 215850 h 505510"/>
                  <a:gd name="connsiteX897" fmla="*/ 853532 w 1382358"/>
                  <a:gd name="connsiteY897" fmla="*/ 214992 h 505510"/>
                  <a:gd name="connsiteX898" fmla="*/ 851816 w 1382358"/>
                  <a:gd name="connsiteY898" fmla="*/ 214277 h 505510"/>
                  <a:gd name="connsiteX899" fmla="*/ 848955 w 1382358"/>
                  <a:gd name="connsiteY899" fmla="*/ 214849 h 505510"/>
                  <a:gd name="connsiteX900" fmla="*/ 845950 w 1382358"/>
                  <a:gd name="connsiteY900" fmla="*/ 218854 h 505510"/>
                  <a:gd name="connsiteX901" fmla="*/ 844807 w 1382358"/>
                  <a:gd name="connsiteY901" fmla="*/ 215850 h 505510"/>
                  <a:gd name="connsiteX902" fmla="*/ 845950 w 1382358"/>
                  <a:gd name="connsiteY902" fmla="*/ 214277 h 505510"/>
                  <a:gd name="connsiteX903" fmla="*/ 845235 w 1382358"/>
                  <a:gd name="connsiteY903" fmla="*/ 212417 h 505510"/>
                  <a:gd name="connsiteX904" fmla="*/ 843662 w 1382358"/>
                  <a:gd name="connsiteY904" fmla="*/ 211988 h 505510"/>
                  <a:gd name="connsiteX905" fmla="*/ 838083 w 1382358"/>
                  <a:gd name="connsiteY905" fmla="*/ 212990 h 505510"/>
                  <a:gd name="connsiteX906" fmla="*/ 836080 w 1382358"/>
                  <a:gd name="connsiteY906" fmla="*/ 212847 h 505510"/>
                  <a:gd name="connsiteX907" fmla="*/ 833792 w 1382358"/>
                  <a:gd name="connsiteY907" fmla="*/ 215850 h 505510"/>
                  <a:gd name="connsiteX908" fmla="*/ 833077 w 1382358"/>
                  <a:gd name="connsiteY908" fmla="*/ 220285 h 505510"/>
                  <a:gd name="connsiteX909" fmla="*/ 834507 w 1382358"/>
                  <a:gd name="connsiteY909" fmla="*/ 223718 h 505510"/>
                  <a:gd name="connsiteX910" fmla="*/ 835509 w 1382358"/>
                  <a:gd name="connsiteY910" fmla="*/ 224862 h 505510"/>
                  <a:gd name="connsiteX911" fmla="*/ 838370 w 1382358"/>
                  <a:gd name="connsiteY911" fmla="*/ 222573 h 505510"/>
                  <a:gd name="connsiteX912" fmla="*/ 841946 w 1382358"/>
                  <a:gd name="connsiteY912" fmla="*/ 217424 h 505510"/>
                  <a:gd name="connsiteX913" fmla="*/ 843376 w 1382358"/>
                  <a:gd name="connsiteY913" fmla="*/ 216423 h 505510"/>
                  <a:gd name="connsiteX914" fmla="*/ 844377 w 1382358"/>
                  <a:gd name="connsiteY914" fmla="*/ 222001 h 505510"/>
                  <a:gd name="connsiteX915" fmla="*/ 842518 w 1382358"/>
                  <a:gd name="connsiteY915" fmla="*/ 223861 h 505510"/>
                  <a:gd name="connsiteX916" fmla="*/ 842804 w 1382358"/>
                  <a:gd name="connsiteY916" fmla="*/ 224433 h 505510"/>
                  <a:gd name="connsiteX917" fmla="*/ 844091 w 1382358"/>
                  <a:gd name="connsiteY917" fmla="*/ 225577 h 505510"/>
                  <a:gd name="connsiteX918" fmla="*/ 845522 w 1382358"/>
                  <a:gd name="connsiteY918" fmla="*/ 225005 h 505510"/>
                  <a:gd name="connsiteX919" fmla="*/ 846094 w 1382358"/>
                  <a:gd name="connsiteY919" fmla="*/ 224433 h 505510"/>
                  <a:gd name="connsiteX920" fmla="*/ 847238 w 1382358"/>
                  <a:gd name="connsiteY920" fmla="*/ 220285 h 505510"/>
                  <a:gd name="connsiteX921" fmla="*/ 848811 w 1382358"/>
                  <a:gd name="connsiteY921" fmla="*/ 220428 h 505510"/>
                  <a:gd name="connsiteX922" fmla="*/ 849956 w 1382358"/>
                  <a:gd name="connsiteY922" fmla="*/ 222287 h 505510"/>
                  <a:gd name="connsiteX923" fmla="*/ 852387 w 1382358"/>
                  <a:gd name="connsiteY923" fmla="*/ 222287 h 505510"/>
                  <a:gd name="connsiteX924" fmla="*/ 862257 w 1382358"/>
                  <a:gd name="connsiteY924" fmla="*/ 234875 h 505510"/>
                  <a:gd name="connsiteX925" fmla="*/ 863116 w 1382358"/>
                  <a:gd name="connsiteY925" fmla="*/ 237164 h 505510"/>
                  <a:gd name="connsiteX926" fmla="*/ 864975 w 1382358"/>
                  <a:gd name="connsiteY926" fmla="*/ 237164 h 505510"/>
                  <a:gd name="connsiteX927" fmla="*/ 864403 w 1382358"/>
                  <a:gd name="connsiteY927" fmla="*/ 236019 h 505510"/>
                  <a:gd name="connsiteX928" fmla="*/ 862401 w 1382358"/>
                  <a:gd name="connsiteY928" fmla="*/ 233731 h 505510"/>
                  <a:gd name="connsiteX929" fmla="*/ 862257 w 1382358"/>
                  <a:gd name="connsiteY929" fmla="*/ 234875 h 505510"/>
                  <a:gd name="connsiteX930" fmla="*/ 965248 w 1382358"/>
                  <a:gd name="connsiteY930" fmla="*/ 192964 h 505510"/>
                  <a:gd name="connsiteX931" fmla="*/ 967107 w 1382358"/>
                  <a:gd name="connsiteY931" fmla="*/ 192249 h 505510"/>
                  <a:gd name="connsiteX932" fmla="*/ 967966 w 1382358"/>
                  <a:gd name="connsiteY932" fmla="*/ 189102 h 505510"/>
                  <a:gd name="connsiteX933" fmla="*/ 967107 w 1382358"/>
                  <a:gd name="connsiteY933" fmla="*/ 186956 h 505510"/>
                  <a:gd name="connsiteX934" fmla="*/ 968252 w 1382358"/>
                  <a:gd name="connsiteY934" fmla="*/ 185955 h 505510"/>
                  <a:gd name="connsiteX935" fmla="*/ 965248 w 1382358"/>
                  <a:gd name="connsiteY935" fmla="*/ 185097 h 505510"/>
                  <a:gd name="connsiteX936" fmla="*/ 963388 w 1382358"/>
                  <a:gd name="connsiteY936" fmla="*/ 185812 h 505510"/>
                  <a:gd name="connsiteX937" fmla="*/ 962673 w 1382358"/>
                  <a:gd name="connsiteY937" fmla="*/ 189817 h 505510"/>
                  <a:gd name="connsiteX938" fmla="*/ 963102 w 1382358"/>
                  <a:gd name="connsiteY938" fmla="*/ 192964 h 505510"/>
                  <a:gd name="connsiteX939" fmla="*/ 965248 w 1382358"/>
                  <a:gd name="connsiteY939" fmla="*/ 192964 h 505510"/>
                  <a:gd name="connsiteX940" fmla="*/ 839085 w 1382358"/>
                  <a:gd name="connsiteY940" fmla="*/ 431272 h 505510"/>
                  <a:gd name="connsiteX941" fmla="*/ 836796 w 1382358"/>
                  <a:gd name="connsiteY941" fmla="*/ 432702 h 505510"/>
                  <a:gd name="connsiteX942" fmla="*/ 835938 w 1382358"/>
                  <a:gd name="connsiteY942" fmla="*/ 433704 h 505510"/>
                  <a:gd name="connsiteX943" fmla="*/ 835509 w 1382358"/>
                  <a:gd name="connsiteY943" fmla="*/ 435420 h 505510"/>
                  <a:gd name="connsiteX944" fmla="*/ 837225 w 1382358"/>
                  <a:gd name="connsiteY944" fmla="*/ 435993 h 505510"/>
                  <a:gd name="connsiteX945" fmla="*/ 838226 w 1382358"/>
                  <a:gd name="connsiteY945" fmla="*/ 434276 h 505510"/>
                  <a:gd name="connsiteX946" fmla="*/ 839800 w 1382358"/>
                  <a:gd name="connsiteY946" fmla="*/ 432702 h 505510"/>
                  <a:gd name="connsiteX947" fmla="*/ 843519 w 1382358"/>
                  <a:gd name="connsiteY947" fmla="*/ 432130 h 505510"/>
                  <a:gd name="connsiteX948" fmla="*/ 843090 w 1382358"/>
                  <a:gd name="connsiteY948" fmla="*/ 431558 h 505510"/>
                  <a:gd name="connsiteX949" fmla="*/ 841659 w 1382358"/>
                  <a:gd name="connsiteY949" fmla="*/ 430986 h 505510"/>
                  <a:gd name="connsiteX950" fmla="*/ 839085 w 1382358"/>
                  <a:gd name="connsiteY950" fmla="*/ 431272 h 505510"/>
                  <a:gd name="connsiteX951" fmla="*/ 848383 w 1382358"/>
                  <a:gd name="connsiteY951" fmla="*/ 428411 h 505510"/>
                  <a:gd name="connsiteX952" fmla="*/ 848955 w 1382358"/>
                  <a:gd name="connsiteY952" fmla="*/ 425836 h 505510"/>
                  <a:gd name="connsiteX953" fmla="*/ 845379 w 1382358"/>
                  <a:gd name="connsiteY953" fmla="*/ 424835 h 505510"/>
                  <a:gd name="connsiteX954" fmla="*/ 842804 w 1382358"/>
                  <a:gd name="connsiteY954" fmla="*/ 425407 h 505510"/>
                  <a:gd name="connsiteX955" fmla="*/ 842089 w 1382358"/>
                  <a:gd name="connsiteY955" fmla="*/ 425979 h 505510"/>
                  <a:gd name="connsiteX956" fmla="*/ 839800 w 1382358"/>
                  <a:gd name="connsiteY956" fmla="*/ 427839 h 505510"/>
                  <a:gd name="connsiteX957" fmla="*/ 839514 w 1382358"/>
                  <a:gd name="connsiteY957" fmla="*/ 429555 h 505510"/>
                  <a:gd name="connsiteX958" fmla="*/ 847667 w 1382358"/>
                  <a:gd name="connsiteY958" fmla="*/ 429699 h 505510"/>
                  <a:gd name="connsiteX959" fmla="*/ 848383 w 1382358"/>
                  <a:gd name="connsiteY959" fmla="*/ 428411 h 505510"/>
                  <a:gd name="connsiteX960" fmla="*/ 952803 w 1382358"/>
                  <a:gd name="connsiteY960" fmla="*/ 61937 h 505510"/>
                  <a:gd name="connsiteX961" fmla="*/ 952803 w 1382358"/>
                  <a:gd name="connsiteY961" fmla="*/ 62795 h 505510"/>
                  <a:gd name="connsiteX962" fmla="*/ 953518 w 1382358"/>
                  <a:gd name="connsiteY962" fmla="*/ 63654 h 505510"/>
                  <a:gd name="connsiteX963" fmla="*/ 954663 w 1382358"/>
                  <a:gd name="connsiteY963" fmla="*/ 64512 h 505510"/>
                  <a:gd name="connsiteX964" fmla="*/ 955092 w 1382358"/>
                  <a:gd name="connsiteY964" fmla="*/ 64226 h 505510"/>
                  <a:gd name="connsiteX965" fmla="*/ 955235 w 1382358"/>
                  <a:gd name="connsiteY965" fmla="*/ 63654 h 505510"/>
                  <a:gd name="connsiteX966" fmla="*/ 955235 w 1382358"/>
                  <a:gd name="connsiteY966" fmla="*/ 62938 h 505510"/>
                  <a:gd name="connsiteX967" fmla="*/ 953662 w 1382358"/>
                  <a:gd name="connsiteY967" fmla="*/ 61508 h 505510"/>
                  <a:gd name="connsiteX968" fmla="*/ 952803 w 1382358"/>
                  <a:gd name="connsiteY968" fmla="*/ 61937 h 505510"/>
                  <a:gd name="connsiteX969" fmla="*/ 950657 w 1382358"/>
                  <a:gd name="connsiteY969" fmla="*/ 55071 h 505510"/>
                  <a:gd name="connsiteX970" fmla="*/ 950800 w 1382358"/>
                  <a:gd name="connsiteY970" fmla="*/ 56645 h 505510"/>
                  <a:gd name="connsiteX971" fmla="*/ 952803 w 1382358"/>
                  <a:gd name="connsiteY971" fmla="*/ 56931 h 505510"/>
                  <a:gd name="connsiteX972" fmla="*/ 954090 w 1382358"/>
                  <a:gd name="connsiteY972" fmla="*/ 56359 h 505510"/>
                  <a:gd name="connsiteX973" fmla="*/ 955092 w 1382358"/>
                  <a:gd name="connsiteY973" fmla="*/ 51924 h 505510"/>
                  <a:gd name="connsiteX974" fmla="*/ 957238 w 1382358"/>
                  <a:gd name="connsiteY974" fmla="*/ 48634 h 505510"/>
                  <a:gd name="connsiteX975" fmla="*/ 956236 w 1382358"/>
                  <a:gd name="connsiteY975" fmla="*/ 46203 h 505510"/>
                  <a:gd name="connsiteX976" fmla="*/ 955521 w 1382358"/>
                  <a:gd name="connsiteY976" fmla="*/ 42913 h 505510"/>
                  <a:gd name="connsiteX977" fmla="*/ 953948 w 1382358"/>
                  <a:gd name="connsiteY977" fmla="*/ 41196 h 505510"/>
                  <a:gd name="connsiteX978" fmla="*/ 952231 w 1382358"/>
                  <a:gd name="connsiteY978" fmla="*/ 40910 h 505510"/>
                  <a:gd name="connsiteX979" fmla="*/ 951087 w 1382358"/>
                  <a:gd name="connsiteY979" fmla="*/ 44915 h 505510"/>
                  <a:gd name="connsiteX980" fmla="*/ 951087 w 1382358"/>
                  <a:gd name="connsiteY980" fmla="*/ 47061 h 505510"/>
                  <a:gd name="connsiteX981" fmla="*/ 952517 w 1382358"/>
                  <a:gd name="connsiteY981" fmla="*/ 48920 h 505510"/>
                  <a:gd name="connsiteX982" fmla="*/ 953948 w 1382358"/>
                  <a:gd name="connsiteY982" fmla="*/ 49636 h 505510"/>
                  <a:gd name="connsiteX983" fmla="*/ 952660 w 1382358"/>
                  <a:gd name="connsiteY983" fmla="*/ 52496 h 505510"/>
                  <a:gd name="connsiteX984" fmla="*/ 950657 w 1382358"/>
                  <a:gd name="connsiteY984" fmla="*/ 55071 h 505510"/>
                  <a:gd name="connsiteX985" fmla="*/ 951087 w 1382358"/>
                  <a:gd name="connsiteY985" fmla="*/ 62223 h 505510"/>
                  <a:gd name="connsiteX986" fmla="*/ 950944 w 1382358"/>
                  <a:gd name="connsiteY986" fmla="*/ 60936 h 505510"/>
                  <a:gd name="connsiteX987" fmla="*/ 951516 w 1382358"/>
                  <a:gd name="connsiteY987" fmla="*/ 59649 h 505510"/>
                  <a:gd name="connsiteX988" fmla="*/ 949942 w 1382358"/>
                  <a:gd name="connsiteY988" fmla="*/ 57074 h 505510"/>
                  <a:gd name="connsiteX989" fmla="*/ 948512 w 1382358"/>
                  <a:gd name="connsiteY989" fmla="*/ 55786 h 505510"/>
                  <a:gd name="connsiteX990" fmla="*/ 949227 w 1382358"/>
                  <a:gd name="connsiteY990" fmla="*/ 59219 h 505510"/>
                  <a:gd name="connsiteX991" fmla="*/ 951087 w 1382358"/>
                  <a:gd name="connsiteY991" fmla="*/ 62223 h 505510"/>
                  <a:gd name="connsiteX992" fmla="*/ 866835 w 1382358"/>
                  <a:gd name="connsiteY992" fmla="*/ 431272 h 505510"/>
                  <a:gd name="connsiteX993" fmla="*/ 869553 w 1382358"/>
                  <a:gd name="connsiteY993" fmla="*/ 431129 h 505510"/>
                  <a:gd name="connsiteX994" fmla="*/ 870983 w 1382358"/>
                  <a:gd name="connsiteY994" fmla="*/ 434419 h 505510"/>
                  <a:gd name="connsiteX995" fmla="*/ 873415 w 1382358"/>
                  <a:gd name="connsiteY995" fmla="*/ 433847 h 505510"/>
                  <a:gd name="connsiteX996" fmla="*/ 874559 w 1382358"/>
                  <a:gd name="connsiteY996" fmla="*/ 432846 h 505510"/>
                  <a:gd name="connsiteX997" fmla="*/ 875847 w 1382358"/>
                  <a:gd name="connsiteY997" fmla="*/ 429555 h 505510"/>
                  <a:gd name="connsiteX998" fmla="*/ 877706 w 1382358"/>
                  <a:gd name="connsiteY998" fmla="*/ 427696 h 505510"/>
                  <a:gd name="connsiteX999" fmla="*/ 878278 w 1382358"/>
                  <a:gd name="connsiteY999" fmla="*/ 424692 h 505510"/>
                  <a:gd name="connsiteX1000" fmla="*/ 877706 w 1382358"/>
                  <a:gd name="connsiteY1000" fmla="*/ 424120 h 505510"/>
                  <a:gd name="connsiteX1001" fmla="*/ 876991 w 1382358"/>
                  <a:gd name="connsiteY1001" fmla="*/ 423977 h 505510"/>
                  <a:gd name="connsiteX1002" fmla="*/ 876133 w 1382358"/>
                  <a:gd name="connsiteY1002" fmla="*/ 423977 h 505510"/>
                  <a:gd name="connsiteX1003" fmla="*/ 872271 w 1382358"/>
                  <a:gd name="connsiteY1003" fmla="*/ 428840 h 505510"/>
                  <a:gd name="connsiteX1004" fmla="*/ 871841 w 1382358"/>
                  <a:gd name="connsiteY1004" fmla="*/ 428554 h 505510"/>
                  <a:gd name="connsiteX1005" fmla="*/ 870983 w 1382358"/>
                  <a:gd name="connsiteY1005" fmla="*/ 427410 h 505510"/>
                  <a:gd name="connsiteX1006" fmla="*/ 869266 w 1382358"/>
                  <a:gd name="connsiteY1006" fmla="*/ 427410 h 505510"/>
                  <a:gd name="connsiteX1007" fmla="*/ 867979 w 1382358"/>
                  <a:gd name="connsiteY1007" fmla="*/ 428411 h 505510"/>
                  <a:gd name="connsiteX1008" fmla="*/ 866835 w 1382358"/>
                  <a:gd name="connsiteY1008" fmla="*/ 431272 h 505510"/>
                  <a:gd name="connsiteX1009" fmla="*/ 870554 w 1382358"/>
                  <a:gd name="connsiteY1009" fmla="*/ 356604 h 505510"/>
                  <a:gd name="connsiteX1010" fmla="*/ 869696 w 1382358"/>
                  <a:gd name="connsiteY1010" fmla="*/ 354458 h 505510"/>
                  <a:gd name="connsiteX1011" fmla="*/ 868265 w 1382358"/>
                  <a:gd name="connsiteY1011" fmla="*/ 353743 h 505510"/>
                  <a:gd name="connsiteX1012" fmla="*/ 868123 w 1382358"/>
                  <a:gd name="connsiteY1012" fmla="*/ 355460 h 505510"/>
                  <a:gd name="connsiteX1013" fmla="*/ 869123 w 1382358"/>
                  <a:gd name="connsiteY1013" fmla="*/ 356318 h 505510"/>
                  <a:gd name="connsiteX1014" fmla="*/ 870268 w 1382358"/>
                  <a:gd name="connsiteY1014" fmla="*/ 358034 h 505510"/>
                  <a:gd name="connsiteX1015" fmla="*/ 870554 w 1382358"/>
                  <a:gd name="connsiteY1015" fmla="*/ 356604 h 505510"/>
                  <a:gd name="connsiteX1016" fmla="*/ 914325 w 1382358"/>
                  <a:gd name="connsiteY1016" fmla="*/ 69518 h 505510"/>
                  <a:gd name="connsiteX1017" fmla="*/ 914754 w 1382358"/>
                  <a:gd name="connsiteY1017" fmla="*/ 70806 h 505510"/>
                  <a:gd name="connsiteX1018" fmla="*/ 914611 w 1382358"/>
                  <a:gd name="connsiteY1018" fmla="*/ 73524 h 505510"/>
                  <a:gd name="connsiteX1019" fmla="*/ 918330 w 1382358"/>
                  <a:gd name="connsiteY1019" fmla="*/ 75240 h 505510"/>
                  <a:gd name="connsiteX1020" fmla="*/ 919046 w 1382358"/>
                  <a:gd name="connsiteY1020" fmla="*/ 74382 h 505510"/>
                  <a:gd name="connsiteX1021" fmla="*/ 918616 w 1382358"/>
                  <a:gd name="connsiteY1021" fmla="*/ 73237 h 505510"/>
                  <a:gd name="connsiteX1022" fmla="*/ 916900 w 1382358"/>
                  <a:gd name="connsiteY1022" fmla="*/ 70377 h 505510"/>
                  <a:gd name="connsiteX1023" fmla="*/ 915612 w 1382358"/>
                  <a:gd name="connsiteY1023" fmla="*/ 67373 h 505510"/>
                  <a:gd name="connsiteX1024" fmla="*/ 913324 w 1382358"/>
                  <a:gd name="connsiteY1024" fmla="*/ 65513 h 505510"/>
                  <a:gd name="connsiteX1025" fmla="*/ 912894 w 1382358"/>
                  <a:gd name="connsiteY1025" fmla="*/ 66944 h 505510"/>
                  <a:gd name="connsiteX1026" fmla="*/ 913324 w 1382358"/>
                  <a:gd name="connsiteY1026" fmla="*/ 68231 h 505510"/>
                  <a:gd name="connsiteX1027" fmla="*/ 914325 w 1382358"/>
                  <a:gd name="connsiteY1027" fmla="*/ 69518 h 505510"/>
                  <a:gd name="connsiteX1028" fmla="*/ 715211 w 1382358"/>
                  <a:gd name="connsiteY1028" fmla="*/ 256188 h 505510"/>
                  <a:gd name="connsiteX1029" fmla="*/ 713636 w 1382358"/>
                  <a:gd name="connsiteY1029" fmla="*/ 256761 h 505510"/>
                  <a:gd name="connsiteX1030" fmla="*/ 712350 w 1382358"/>
                  <a:gd name="connsiteY1030" fmla="*/ 257762 h 505510"/>
                  <a:gd name="connsiteX1031" fmla="*/ 711635 w 1382358"/>
                  <a:gd name="connsiteY1031" fmla="*/ 258906 h 505510"/>
                  <a:gd name="connsiteX1032" fmla="*/ 711635 w 1382358"/>
                  <a:gd name="connsiteY1032" fmla="*/ 260194 h 505510"/>
                  <a:gd name="connsiteX1033" fmla="*/ 713065 w 1382358"/>
                  <a:gd name="connsiteY1033" fmla="*/ 262768 h 505510"/>
                  <a:gd name="connsiteX1034" fmla="*/ 713923 w 1382358"/>
                  <a:gd name="connsiteY1034" fmla="*/ 265057 h 505510"/>
                  <a:gd name="connsiteX1035" fmla="*/ 712778 w 1382358"/>
                  <a:gd name="connsiteY1035" fmla="*/ 268490 h 505510"/>
                  <a:gd name="connsiteX1036" fmla="*/ 712493 w 1382358"/>
                  <a:gd name="connsiteY1036" fmla="*/ 271923 h 505510"/>
                  <a:gd name="connsiteX1037" fmla="*/ 713065 w 1382358"/>
                  <a:gd name="connsiteY1037" fmla="*/ 275642 h 505510"/>
                  <a:gd name="connsiteX1038" fmla="*/ 714066 w 1382358"/>
                  <a:gd name="connsiteY1038" fmla="*/ 279218 h 505510"/>
                  <a:gd name="connsiteX1039" fmla="*/ 715782 w 1382358"/>
                  <a:gd name="connsiteY1039" fmla="*/ 281793 h 505510"/>
                  <a:gd name="connsiteX1040" fmla="*/ 717928 w 1382358"/>
                  <a:gd name="connsiteY1040" fmla="*/ 283509 h 505510"/>
                  <a:gd name="connsiteX1041" fmla="*/ 725366 w 1382358"/>
                  <a:gd name="connsiteY1041" fmla="*/ 281650 h 505510"/>
                  <a:gd name="connsiteX1042" fmla="*/ 729085 w 1382358"/>
                  <a:gd name="connsiteY1042" fmla="*/ 281221 h 505510"/>
                  <a:gd name="connsiteX1043" fmla="*/ 730802 w 1382358"/>
                  <a:gd name="connsiteY1043" fmla="*/ 281650 h 505510"/>
                  <a:gd name="connsiteX1044" fmla="*/ 732233 w 1382358"/>
                  <a:gd name="connsiteY1044" fmla="*/ 282794 h 505510"/>
                  <a:gd name="connsiteX1045" fmla="*/ 733091 w 1382358"/>
                  <a:gd name="connsiteY1045" fmla="*/ 284082 h 505510"/>
                  <a:gd name="connsiteX1046" fmla="*/ 732948 w 1382358"/>
                  <a:gd name="connsiteY1046" fmla="*/ 285655 h 505510"/>
                  <a:gd name="connsiteX1047" fmla="*/ 732518 w 1382358"/>
                  <a:gd name="connsiteY1047" fmla="*/ 287515 h 505510"/>
                  <a:gd name="connsiteX1048" fmla="*/ 732518 w 1382358"/>
                  <a:gd name="connsiteY1048" fmla="*/ 289374 h 505510"/>
                  <a:gd name="connsiteX1049" fmla="*/ 732948 w 1382358"/>
                  <a:gd name="connsiteY1049" fmla="*/ 290518 h 505510"/>
                  <a:gd name="connsiteX1050" fmla="*/ 736524 w 1382358"/>
                  <a:gd name="connsiteY1050" fmla="*/ 297528 h 505510"/>
                  <a:gd name="connsiteX1051" fmla="*/ 736952 w 1382358"/>
                  <a:gd name="connsiteY1051" fmla="*/ 298529 h 505510"/>
                  <a:gd name="connsiteX1052" fmla="*/ 736524 w 1382358"/>
                  <a:gd name="connsiteY1052" fmla="*/ 310258 h 505510"/>
                  <a:gd name="connsiteX1053" fmla="*/ 735951 w 1382358"/>
                  <a:gd name="connsiteY1053" fmla="*/ 313262 h 505510"/>
                  <a:gd name="connsiteX1054" fmla="*/ 734521 w 1382358"/>
                  <a:gd name="connsiteY1054" fmla="*/ 316552 h 505510"/>
                  <a:gd name="connsiteX1055" fmla="*/ 733663 w 1382358"/>
                  <a:gd name="connsiteY1055" fmla="*/ 319842 h 505510"/>
                  <a:gd name="connsiteX1056" fmla="*/ 733806 w 1382358"/>
                  <a:gd name="connsiteY1056" fmla="*/ 323847 h 505510"/>
                  <a:gd name="connsiteX1057" fmla="*/ 731231 w 1382358"/>
                  <a:gd name="connsiteY1057" fmla="*/ 329855 h 505510"/>
                  <a:gd name="connsiteX1058" fmla="*/ 729943 w 1382358"/>
                  <a:gd name="connsiteY1058" fmla="*/ 333574 h 505510"/>
                  <a:gd name="connsiteX1059" fmla="*/ 729085 w 1382358"/>
                  <a:gd name="connsiteY1059" fmla="*/ 337007 h 505510"/>
                  <a:gd name="connsiteX1060" fmla="*/ 729515 w 1382358"/>
                  <a:gd name="connsiteY1060" fmla="*/ 340297 h 505510"/>
                  <a:gd name="connsiteX1061" fmla="*/ 732089 w 1382358"/>
                  <a:gd name="connsiteY1061" fmla="*/ 343158 h 505510"/>
                  <a:gd name="connsiteX1062" fmla="*/ 734950 w 1382358"/>
                  <a:gd name="connsiteY1062" fmla="*/ 345876 h 505510"/>
                  <a:gd name="connsiteX1063" fmla="*/ 739813 w 1382358"/>
                  <a:gd name="connsiteY1063" fmla="*/ 348307 h 505510"/>
                  <a:gd name="connsiteX1064" fmla="*/ 741243 w 1382358"/>
                  <a:gd name="connsiteY1064" fmla="*/ 348164 h 505510"/>
                  <a:gd name="connsiteX1065" fmla="*/ 742818 w 1382358"/>
                  <a:gd name="connsiteY1065" fmla="*/ 347306 h 505510"/>
                  <a:gd name="connsiteX1066" fmla="*/ 745535 w 1382358"/>
                  <a:gd name="connsiteY1066" fmla="*/ 345304 h 505510"/>
                  <a:gd name="connsiteX1067" fmla="*/ 746822 w 1382358"/>
                  <a:gd name="connsiteY1067" fmla="*/ 344731 h 505510"/>
                  <a:gd name="connsiteX1068" fmla="*/ 750542 w 1382358"/>
                  <a:gd name="connsiteY1068" fmla="*/ 344731 h 505510"/>
                  <a:gd name="connsiteX1069" fmla="*/ 754261 w 1382358"/>
                  <a:gd name="connsiteY1069" fmla="*/ 344302 h 505510"/>
                  <a:gd name="connsiteX1070" fmla="*/ 755977 w 1382358"/>
                  <a:gd name="connsiteY1070" fmla="*/ 343873 h 505510"/>
                  <a:gd name="connsiteX1071" fmla="*/ 757694 w 1382358"/>
                  <a:gd name="connsiteY1071" fmla="*/ 343730 h 505510"/>
                  <a:gd name="connsiteX1072" fmla="*/ 761270 w 1382358"/>
                  <a:gd name="connsiteY1072" fmla="*/ 345160 h 505510"/>
                  <a:gd name="connsiteX1073" fmla="*/ 760841 w 1382358"/>
                  <a:gd name="connsiteY1073" fmla="*/ 342157 h 505510"/>
                  <a:gd name="connsiteX1074" fmla="*/ 760125 w 1382358"/>
                  <a:gd name="connsiteY1074" fmla="*/ 339153 h 505510"/>
                  <a:gd name="connsiteX1075" fmla="*/ 756692 w 1382358"/>
                  <a:gd name="connsiteY1075" fmla="*/ 331715 h 505510"/>
                  <a:gd name="connsiteX1076" fmla="*/ 756692 w 1382358"/>
                  <a:gd name="connsiteY1076" fmla="*/ 330141 h 505510"/>
                  <a:gd name="connsiteX1077" fmla="*/ 757550 w 1382358"/>
                  <a:gd name="connsiteY1077" fmla="*/ 326279 h 505510"/>
                  <a:gd name="connsiteX1078" fmla="*/ 760411 w 1382358"/>
                  <a:gd name="connsiteY1078" fmla="*/ 319127 h 505510"/>
                  <a:gd name="connsiteX1079" fmla="*/ 760841 w 1382358"/>
                  <a:gd name="connsiteY1079" fmla="*/ 315837 h 505510"/>
                  <a:gd name="connsiteX1080" fmla="*/ 759696 w 1382358"/>
                  <a:gd name="connsiteY1080" fmla="*/ 309829 h 505510"/>
                  <a:gd name="connsiteX1081" fmla="*/ 758981 w 1382358"/>
                  <a:gd name="connsiteY1081" fmla="*/ 299959 h 505510"/>
                  <a:gd name="connsiteX1082" fmla="*/ 759553 w 1382358"/>
                  <a:gd name="connsiteY1082" fmla="*/ 292950 h 505510"/>
                  <a:gd name="connsiteX1083" fmla="*/ 761127 w 1382358"/>
                  <a:gd name="connsiteY1083" fmla="*/ 289803 h 505510"/>
                  <a:gd name="connsiteX1084" fmla="*/ 761127 w 1382358"/>
                  <a:gd name="connsiteY1084" fmla="*/ 288516 h 505510"/>
                  <a:gd name="connsiteX1085" fmla="*/ 759840 w 1382358"/>
                  <a:gd name="connsiteY1085" fmla="*/ 277788 h 505510"/>
                  <a:gd name="connsiteX1086" fmla="*/ 758838 w 1382358"/>
                  <a:gd name="connsiteY1086" fmla="*/ 274784 h 505510"/>
                  <a:gd name="connsiteX1087" fmla="*/ 756979 w 1382358"/>
                  <a:gd name="connsiteY1087" fmla="*/ 272066 h 505510"/>
                  <a:gd name="connsiteX1088" fmla="*/ 755548 w 1382358"/>
                  <a:gd name="connsiteY1088" fmla="*/ 269062 h 505510"/>
                  <a:gd name="connsiteX1089" fmla="*/ 755691 w 1382358"/>
                  <a:gd name="connsiteY1089" fmla="*/ 265915 h 505510"/>
                  <a:gd name="connsiteX1090" fmla="*/ 758123 w 1382358"/>
                  <a:gd name="connsiteY1090" fmla="*/ 263484 h 505510"/>
                  <a:gd name="connsiteX1091" fmla="*/ 764274 w 1382358"/>
                  <a:gd name="connsiteY1091" fmla="*/ 259335 h 505510"/>
                  <a:gd name="connsiteX1092" fmla="*/ 767564 w 1382358"/>
                  <a:gd name="connsiteY1092" fmla="*/ 257333 h 505510"/>
                  <a:gd name="connsiteX1093" fmla="*/ 770853 w 1382358"/>
                  <a:gd name="connsiteY1093" fmla="*/ 256618 h 505510"/>
                  <a:gd name="connsiteX1094" fmla="*/ 774286 w 1382358"/>
                  <a:gd name="connsiteY1094" fmla="*/ 256761 h 505510"/>
                  <a:gd name="connsiteX1095" fmla="*/ 777577 w 1382358"/>
                  <a:gd name="connsiteY1095" fmla="*/ 257476 h 505510"/>
                  <a:gd name="connsiteX1096" fmla="*/ 779436 w 1382358"/>
                  <a:gd name="connsiteY1096" fmla="*/ 259907 h 505510"/>
                  <a:gd name="connsiteX1097" fmla="*/ 779865 w 1382358"/>
                  <a:gd name="connsiteY1097" fmla="*/ 263770 h 505510"/>
                  <a:gd name="connsiteX1098" fmla="*/ 780008 w 1382358"/>
                  <a:gd name="connsiteY1098" fmla="*/ 267632 h 505510"/>
                  <a:gd name="connsiteX1099" fmla="*/ 779580 w 1382358"/>
                  <a:gd name="connsiteY1099" fmla="*/ 272352 h 505510"/>
                  <a:gd name="connsiteX1100" fmla="*/ 779150 w 1382358"/>
                  <a:gd name="connsiteY1100" fmla="*/ 273496 h 505510"/>
                  <a:gd name="connsiteX1101" fmla="*/ 775145 w 1382358"/>
                  <a:gd name="connsiteY1101" fmla="*/ 279504 h 505510"/>
                  <a:gd name="connsiteX1102" fmla="*/ 774716 w 1382358"/>
                  <a:gd name="connsiteY1102" fmla="*/ 281221 h 505510"/>
                  <a:gd name="connsiteX1103" fmla="*/ 774716 w 1382358"/>
                  <a:gd name="connsiteY1103" fmla="*/ 283080 h 505510"/>
                  <a:gd name="connsiteX1104" fmla="*/ 775431 w 1382358"/>
                  <a:gd name="connsiteY1104" fmla="*/ 284082 h 505510"/>
                  <a:gd name="connsiteX1105" fmla="*/ 787447 w 1382358"/>
                  <a:gd name="connsiteY1105" fmla="*/ 294953 h 505510"/>
                  <a:gd name="connsiteX1106" fmla="*/ 790593 w 1382358"/>
                  <a:gd name="connsiteY1106" fmla="*/ 296955 h 505510"/>
                  <a:gd name="connsiteX1107" fmla="*/ 794312 w 1382358"/>
                  <a:gd name="connsiteY1107" fmla="*/ 297814 h 505510"/>
                  <a:gd name="connsiteX1108" fmla="*/ 796744 w 1382358"/>
                  <a:gd name="connsiteY1108" fmla="*/ 300102 h 505510"/>
                  <a:gd name="connsiteX1109" fmla="*/ 796602 w 1382358"/>
                  <a:gd name="connsiteY1109" fmla="*/ 301962 h 505510"/>
                  <a:gd name="connsiteX1110" fmla="*/ 795742 w 1382358"/>
                  <a:gd name="connsiteY1110" fmla="*/ 303535 h 505510"/>
                  <a:gd name="connsiteX1111" fmla="*/ 794884 w 1382358"/>
                  <a:gd name="connsiteY1111" fmla="*/ 304537 h 505510"/>
                  <a:gd name="connsiteX1112" fmla="*/ 794456 w 1382358"/>
                  <a:gd name="connsiteY1112" fmla="*/ 305681 h 505510"/>
                  <a:gd name="connsiteX1113" fmla="*/ 792739 w 1382358"/>
                  <a:gd name="connsiteY1113" fmla="*/ 314693 h 505510"/>
                  <a:gd name="connsiteX1114" fmla="*/ 793597 w 1382358"/>
                  <a:gd name="connsiteY1114" fmla="*/ 317696 h 505510"/>
                  <a:gd name="connsiteX1115" fmla="*/ 795886 w 1382358"/>
                  <a:gd name="connsiteY1115" fmla="*/ 319985 h 505510"/>
                  <a:gd name="connsiteX1116" fmla="*/ 797602 w 1382358"/>
                  <a:gd name="connsiteY1116" fmla="*/ 320700 h 505510"/>
                  <a:gd name="connsiteX1117" fmla="*/ 800749 w 1382358"/>
                  <a:gd name="connsiteY1117" fmla="*/ 321702 h 505510"/>
                  <a:gd name="connsiteX1118" fmla="*/ 805899 w 1382358"/>
                  <a:gd name="connsiteY1118" fmla="*/ 322703 h 505510"/>
                  <a:gd name="connsiteX1119" fmla="*/ 809618 w 1382358"/>
                  <a:gd name="connsiteY1119" fmla="*/ 322274 h 505510"/>
                  <a:gd name="connsiteX1120" fmla="*/ 810619 w 1382358"/>
                  <a:gd name="connsiteY1120" fmla="*/ 320987 h 505510"/>
                  <a:gd name="connsiteX1121" fmla="*/ 809904 w 1382358"/>
                  <a:gd name="connsiteY1121" fmla="*/ 317553 h 505510"/>
                  <a:gd name="connsiteX1122" fmla="*/ 810047 w 1382358"/>
                  <a:gd name="connsiteY1122" fmla="*/ 315837 h 505510"/>
                  <a:gd name="connsiteX1123" fmla="*/ 811906 w 1382358"/>
                  <a:gd name="connsiteY1123" fmla="*/ 313405 h 505510"/>
                  <a:gd name="connsiteX1124" fmla="*/ 814767 w 1382358"/>
                  <a:gd name="connsiteY1124" fmla="*/ 312118 h 505510"/>
                  <a:gd name="connsiteX1125" fmla="*/ 822778 w 1382358"/>
                  <a:gd name="connsiteY1125" fmla="*/ 309829 h 505510"/>
                  <a:gd name="connsiteX1126" fmla="*/ 827069 w 1382358"/>
                  <a:gd name="connsiteY1126" fmla="*/ 309686 h 505510"/>
                  <a:gd name="connsiteX1127" fmla="*/ 828786 w 1382358"/>
                  <a:gd name="connsiteY1127" fmla="*/ 309829 h 505510"/>
                  <a:gd name="connsiteX1128" fmla="*/ 830359 w 1382358"/>
                  <a:gd name="connsiteY1128" fmla="*/ 309543 h 505510"/>
                  <a:gd name="connsiteX1129" fmla="*/ 830216 w 1382358"/>
                  <a:gd name="connsiteY1129" fmla="*/ 308542 h 505510"/>
                  <a:gd name="connsiteX1130" fmla="*/ 830359 w 1382358"/>
                  <a:gd name="connsiteY1130" fmla="*/ 307541 h 505510"/>
                  <a:gd name="connsiteX1131" fmla="*/ 833363 w 1382358"/>
                  <a:gd name="connsiteY1131" fmla="*/ 308971 h 505510"/>
                  <a:gd name="connsiteX1132" fmla="*/ 835079 w 1382358"/>
                  <a:gd name="connsiteY1132" fmla="*/ 308971 h 505510"/>
                  <a:gd name="connsiteX1133" fmla="*/ 835795 w 1382358"/>
                  <a:gd name="connsiteY1133" fmla="*/ 307684 h 505510"/>
                  <a:gd name="connsiteX1134" fmla="*/ 835938 w 1382358"/>
                  <a:gd name="connsiteY1134" fmla="*/ 304107 h 505510"/>
                  <a:gd name="connsiteX1135" fmla="*/ 835795 w 1382358"/>
                  <a:gd name="connsiteY1135" fmla="*/ 302248 h 505510"/>
                  <a:gd name="connsiteX1136" fmla="*/ 835222 w 1382358"/>
                  <a:gd name="connsiteY1136" fmla="*/ 300531 h 505510"/>
                  <a:gd name="connsiteX1137" fmla="*/ 834364 w 1382358"/>
                  <a:gd name="connsiteY1137" fmla="*/ 299244 h 505510"/>
                  <a:gd name="connsiteX1138" fmla="*/ 832934 w 1382358"/>
                  <a:gd name="connsiteY1138" fmla="*/ 298958 h 505510"/>
                  <a:gd name="connsiteX1139" fmla="*/ 832362 w 1382358"/>
                  <a:gd name="connsiteY1139" fmla="*/ 299816 h 505510"/>
                  <a:gd name="connsiteX1140" fmla="*/ 831503 w 1382358"/>
                  <a:gd name="connsiteY1140" fmla="*/ 300388 h 505510"/>
                  <a:gd name="connsiteX1141" fmla="*/ 829644 w 1382358"/>
                  <a:gd name="connsiteY1141" fmla="*/ 299959 h 505510"/>
                  <a:gd name="connsiteX1142" fmla="*/ 828500 w 1382358"/>
                  <a:gd name="connsiteY1142" fmla="*/ 298100 h 505510"/>
                  <a:gd name="connsiteX1143" fmla="*/ 827212 w 1382358"/>
                  <a:gd name="connsiteY1143" fmla="*/ 296955 h 505510"/>
                  <a:gd name="connsiteX1144" fmla="*/ 827355 w 1382358"/>
                  <a:gd name="connsiteY1144" fmla="*/ 295096 h 505510"/>
                  <a:gd name="connsiteX1145" fmla="*/ 826354 w 1382358"/>
                  <a:gd name="connsiteY1145" fmla="*/ 293808 h 505510"/>
                  <a:gd name="connsiteX1146" fmla="*/ 824924 w 1382358"/>
                  <a:gd name="connsiteY1146" fmla="*/ 292950 h 505510"/>
                  <a:gd name="connsiteX1147" fmla="*/ 822063 w 1382358"/>
                  <a:gd name="connsiteY1147" fmla="*/ 289517 h 505510"/>
                  <a:gd name="connsiteX1148" fmla="*/ 820633 w 1382358"/>
                  <a:gd name="connsiteY1148" fmla="*/ 288659 h 505510"/>
                  <a:gd name="connsiteX1149" fmla="*/ 818916 w 1382358"/>
                  <a:gd name="connsiteY1149" fmla="*/ 288087 h 505510"/>
                  <a:gd name="connsiteX1150" fmla="*/ 817628 w 1382358"/>
                  <a:gd name="connsiteY1150" fmla="*/ 287085 h 505510"/>
                  <a:gd name="connsiteX1151" fmla="*/ 816627 w 1382358"/>
                  <a:gd name="connsiteY1151" fmla="*/ 285798 h 505510"/>
                  <a:gd name="connsiteX1152" fmla="*/ 816627 w 1382358"/>
                  <a:gd name="connsiteY1152" fmla="*/ 284511 h 505510"/>
                  <a:gd name="connsiteX1153" fmla="*/ 816913 w 1382358"/>
                  <a:gd name="connsiteY1153" fmla="*/ 283080 h 505510"/>
                  <a:gd name="connsiteX1154" fmla="*/ 818487 w 1382358"/>
                  <a:gd name="connsiteY1154" fmla="*/ 278789 h 505510"/>
                  <a:gd name="connsiteX1155" fmla="*/ 818630 w 1382358"/>
                  <a:gd name="connsiteY1155" fmla="*/ 275499 h 505510"/>
                  <a:gd name="connsiteX1156" fmla="*/ 821061 w 1382358"/>
                  <a:gd name="connsiteY1156" fmla="*/ 273210 h 505510"/>
                  <a:gd name="connsiteX1157" fmla="*/ 820489 w 1382358"/>
                  <a:gd name="connsiteY1157" fmla="*/ 271494 h 505510"/>
                  <a:gd name="connsiteX1158" fmla="*/ 818200 w 1382358"/>
                  <a:gd name="connsiteY1158" fmla="*/ 268776 h 505510"/>
                  <a:gd name="connsiteX1159" fmla="*/ 817772 w 1382358"/>
                  <a:gd name="connsiteY1159" fmla="*/ 267346 h 505510"/>
                  <a:gd name="connsiteX1160" fmla="*/ 818200 w 1382358"/>
                  <a:gd name="connsiteY1160" fmla="*/ 265772 h 505510"/>
                  <a:gd name="connsiteX1161" fmla="*/ 817915 w 1382358"/>
                  <a:gd name="connsiteY1161" fmla="*/ 264485 h 505510"/>
                  <a:gd name="connsiteX1162" fmla="*/ 811621 w 1382358"/>
                  <a:gd name="connsiteY1162" fmla="*/ 259765 h 505510"/>
                  <a:gd name="connsiteX1163" fmla="*/ 809475 w 1382358"/>
                  <a:gd name="connsiteY1163" fmla="*/ 256904 h 505510"/>
                  <a:gd name="connsiteX1164" fmla="*/ 808188 w 1382358"/>
                  <a:gd name="connsiteY1164" fmla="*/ 253471 h 505510"/>
                  <a:gd name="connsiteX1165" fmla="*/ 804469 w 1382358"/>
                  <a:gd name="connsiteY1165" fmla="*/ 247177 h 505510"/>
                  <a:gd name="connsiteX1166" fmla="*/ 802036 w 1382358"/>
                  <a:gd name="connsiteY1166" fmla="*/ 244459 h 505510"/>
                  <a:gd name="connsiteX1167" fmla="*/ 800749 w 1382358"/>
                  <a:gd name="connsiteY1167" fmla="*/ 243458 h 505510"/>
                  <a:gd name="connsiteX1168" fmla="*/ 797602 w 1382358"/>
                  <a:gd name="connsiteY1168" fmla="*/ 242456 h 505510"/>
                  <a:gd name="connsiteX1169" fmla="*/ 796172 w 1382358"/>
                  <a:gd name="connsiteY1169" fmla="*/ 241741 h 505510"/>
                  <a:gd name="connsiteX1170" fmla="*/ 794026 w 1382358"/>
                  <a:gd name="connsiteY1170" fmla="*/ 238594 h 505510"/>
                  <a:gd name="connsiteX1171" fmla="*/ 791166 w 1382358"/>
                  <a:gd name="connsiteY1171" fmla="*/ 236305 h 505510"/>
                  <a:gd name="connsiteX1172" fmla="*/ 789449 w 1382358"/>
                  <a:gd name="connsiteY1172" fmla="*/ 235590 h 505510"/>
                  <a:gd name="connsiteX1173" fmla="*/ 789592 w 1382358"/>
                  <a:gd name="connsiteY1173" fmla="*/ 233588 h 505510"/>
                  <a:gd name="connsiteX1174" fmla="*/ 790736 w 1382358"/>
                  <a:gd name="connsiteY1174" fmla="*/ 232300 h 505510"/>
                  <a:gd name="connsiteX1175" fmla="*/ 794312 w 1382358"/>
                  <a:gd name="connsiteY1175" fmla="*/ 233874 h 505510"/>
                  <a:gd name="connsiteX1176" fmla="*/ 796029 w 1382358"/>
                  <a:gd name="connsiteY1176" fmla="*/ 234446 h 505510"/>
                  <a:gd name="connsiteX1177" fmla="*/ 798460 w 1382358"/>
                  <a:gd name="connsiteY1177" fmla="*/ 234160 h 505510"/>
                  <a:gd name="connsiteX1178" fmla="*/ 800463 w 1382358"/>
                  <a:gd name="connsiteY1178" fmla="*/ 233159 h 505510"/>
                  <a:gd name="connsiteX1179" fmla="*/ 802323 w 1382358"/>
                  <a:gd name="connsiteY1179" fmla="*/ 230298 h 505510"/>
                  <a:gd name="connsiteX1180" fmla="*/ 804754 w 1382358"/>
                  <a:gd name="connsiteY1180" fmla="*/ 228152 h 505510"/>
                  <a:gd name="connsiteX1181" fmla="*/ 813766 w 1382358"/>
                  <a:gd name="connsiteY1181" fmla="*/ 225148 h 505510"/>
                  <a:gd name="connsiteX1182" fmla="*/ 816627 w 1382358"/>
                  <a:gd name="connsiteY1182" fmla="*/ 224004 h 505510"/>
                  <a:gd name="connsiteX1183" fmla="*/ 819202 w 1382358"/>
                  <a:gd name="connsiteY1183" fmla="*/ 222287 h 505510"/>
                  <a:gd name="connsiteX1184" fmla="*/ 824351 w 1382358"/>
                  <a:gd name="connsiteY1184" fmla="*/ 217853 h 505510"/>
                  <a:gd name="connsiteX1185" fmla="*/ 828786 w 1382358"/>
                  <a:gd name="connsiteY1185" fmla="*/ 212704 h 505510"/>
                  <a:gd name="connsiteX1186" fmla="*/ 830931 w 1382358"/>
                  <a:gd name="connsiteY1186" fmla="*/ 209414 h 505510"/>
                  <a:gd name="connsiteX1187" fmla="*/ 833363 w 1382358"/>
                  <a:gd name="connsiteY1187" fmla="*/ 206410 h 505510"/>
                  <a:gd name="connsiteX1188" fmla="*/ 834794 w 1382358"/>
                  <a:gd name="connsiteY1188" fmla="*/ 205265 h 505510"/>
                  <a:gd name="connsiteX1189" fmla="*/ 836367 w 1382358"/>
                  <a:gd name="connsiteY1189" fmla="*/ 204407 h 505510"/>
                  <a:gd name="connsiteX1190" fmla="*/ 840801 w 1382358"/>
                  <a:gd name="connsiteY1190" fmla="*/ 203549 h 505510"/>
                  <a:gd name="connsiteX1191" fmla="*/ 843948 w 1382358"/>
                  <a:gd name="connsiteY1191" fmla="*/ 204550 h 505510"/>
                  <a:gd name="connsiteX1192" fmla="*/ 846094 w 1382358"/>
                  <a:gd name="connsiteY1192" fmla="*/ 207411 h 505510"/>
                  <a:gd name="connsiteX1193" fmla="*/ 848383 w 1382358"/>
                  <a:gd name="connsiteY1193" fmla="*/ 208126 h 505510"/>
                  <a:gd name="connsiteX1194" fmla="*/ 850814 w 1382358"/>
                  <a:gd name="connsiteY1194" fmla="*/ 207411 h 505510"/>
                  <a:gd name="connsiteX1195" fmla="*/ 851386 w 1382358"/>
                  <a:gd name="connsiteY1195" fmla="*/ 206124 h 505510"/>
                  <a:gd name="connsiteX1196" fmla="*/ 852531 w 1382358"/>
                  <a:gd name="connsiteY1196" fmla="*/ 200688 h 505510"/>
                  <a:gd name="connsiteX1197" fmla="*/ 851959 w 1382358"/>
                  <a:gd name="connsiteY1197" fmla="*/ 198542 h 505510"/>
                  <a:gd name="connsiteX1198" fmla="*/ 850814 w 1382358"/>
                  <a:gd name="connsiteY1198" fmla="*/ 196826 h 505510"/>
                  <a:gd name="connsiteX1199" fmla="*/ 847810 w 1382358"/>
                  <a:gd name="connsiteY1199" fmla="*/ 195109 h 505510"/>
                  <a:gd name="connsiteX1200" fmla="*/ 844520 w 1382358"/>
                  <a:gd name="connsiteY1200" fmla="*/ 194537 h 505510"/>
                  <a:gd name="connsiteX1201" fmla="*/ 839943 w 1382358"/>
                  <a:gd name="connsiteY1201" fmla="*/ 195396 h 505510"/>
                  <a:gd name="connsiteX1202" fmla="*/ 835509 w 1382358"/>
                  <a:gd name="connsiteY1202" fmla="*/ 196683 h 505510"/>
                  <a:gd name="connsiteX1203" fmla="*/ 834221 w 1382358"/>
                  <a:gd name="connsiteY1203" fmla="*/ 197255 h 505510"/>
                  <a:gd name="connsiteX1204" fmla="*/ 834507 w 1382358"/>
                  <a:gd name="connsiteY1204" fmla="*/ 198113 h 505510"/>
                  <a:gd name="connsiteX1205" fmla="*/ 835795 w 1382358"/>
                  <a:gd name="connsiteY1205" fmla="*/ 199115 h 505510"/>
                  <a:gd name="connsiteX1206" fmla="*/ 835938 w 1382358"/>
                  <a:gd name="connsiteY1206" fmla="*/ 200116 h 505510"/>
                  <a:gd name="connsiteX1207" fmla="*/ 828928 w 1382358"/>
                  <a:gd name="connsiteY1207" fmla="*/ 200545 h 505510"/>
                  <a:gd name="connsiteX1208" fmla="*/ 825067 w 1382358"/>
                  <a:gd name="connsiteY1208" fmla="*/ 200116 h 505510"/>
                  <a:gd name="connsiteX1209" fmla="*/ 817485 w 1382358"/>
                  <a:gd name="connsiteY1209" fmla="*/ 200116 h 505510"/>
                  <a:gd name="connsiteX1210" fmla="*/ 814339 w 1382358"/>
                  <a:gd name="connsiteY1210" fmla="*/ 201260 h 505510"/>
                  <a:gd name="connsiteX1211" fmla="*/ 813194 w 1382358"/>
                  <a:gd name="connsiteY1211" fmla="*/ 202691 h 505510"/>
                  <a:gd name="connsiteX1212" fmla="*/ 811906 w 1382358"/>
                  <a:gd name="connsiteY1212" fmla="*/ 203835 h 505510"/>
                  <a:gd name="connsiteX1213" fmla="*/ 808188 w 1382358"/>
                  <a:gd name="connsiteY1213" fmla="*/ 205551 h 505510"/>
                  <a:gd name="connsiteX1214" fmla="*/ 804612 w 1382358"/>
                  <a:gd name="connsiteY1214" fmla="*/ 205981 h 505510"/>
                  <a:gd name="connsiteX1215" fmla="*/ 801178 w 1382358"/>
                  <a:gd name="connsiteY1215" fmla="*/ 205408 h 505510"/>
                  <a:gd name="connsiteX1216" fmla="*/ 799462 w 1382358"/>
                  <a:gd name="connsiteY1216" fmla="*/ 204264 h 505510"/>
                  <a:gd name="connsiteX1217" fmla="*/ 798032 w 1382358"/>
                  <a:gd name="connsiteY1217" fmla="*/ 202834 h 505510"/>
                  <a:gd name="connsiteX1218" fmla="*/ 796315 w 1382358"/>
                  <a:gd name="connsiteY1218" fmla="*/ 202548 h 505510"/>
                  <a:gd name="connsiteX1219" fmla="*/ 794599 w 1382358"/>
                  <a:gd name="connsiteY1219" fmla="*/ 203406 h 505510"/>
                  <a:gd name="connsiteX1220" fmla="*/ 791881 w 1382358"/>
                  <a:gd name="connsiteY1220" fmla="*/ 205838 h 505510"/>
                  <a:gd name="connsiteX1221" fmla="*/ 787160 w 1382358"/>
                  <a:gd name="connsiteY1221" fmla="*/ 211273 h 505510"/>
                  <a:gd name="connsiteX1222" fmla="*/ 785157 w 1382358"/>
                  <a:gd name="connsiteY1222" fmla="*/ 214134 h 505510"/>
                  <a:gd name="connsiteX1223" fmla="*/ 783156 w 1382358"/>
                  <a:gd name="connsiteY1223" fmla="*/ 217996 h 505510"/>
                  <a:gd name="connsiteX1224" fmla="*/ 779722 w 1382358"/>
                  <a:gd name="connsiteY1224" fmla="*/ 219999 h 505510"/>
                  <a:gd name="connsiteX1225" fmla="*/ 776146 w 1382358"/>
                  <a:gd name="connsiteY1225" fmla="*/ 219140 h 505510"/>
                  <a:gd name="connsiteX1226" fmla="*/ 772570 w 1382358"/>
                  <a:gd name="connsiteY1226" fmla="*/ 218711 h 505510"/>
                  <a:gd name="connsiteX1227" fmla="*/ 770568 w 1382358"/>
                  <a:gd name="connsiteY1227" fmla="*/ 218997 h 505510"/>
                  <a:gd name="connsiteX1228" fmla="*/ 768708 w 1382358"/>
                  <a:gd name="connsiteY1228" fmla="*/ 218997 h 505510"/>
                  <a:gd name="connsiteX1229" fmla="*/ 766849 w 1382358"/>
                  <a:gd name="connsiteY1229" fmla="*/ 215708 h 505510"/>
                  <a:gd name="connsiteX1230" fmla="*/ 764274 w 1382358"/>
                  <a:gd name="connsiteY1230" fmla="*/ 209127 h 505510"/>
                  <a:gd name="connsiteX1231" fmla="*/ 761556 w 1382358"/>
                  <a:gd name="connsiteY1231" fmla="*/ 206696 h 505510"/>
                  <a:gd name="connsiteX1232" fmla="*/ 756835 w 1382358"/>
                  <a:gd name="connsiteY1232" fmla="*/ 204836 h 505510"/>
                  <a:gd name="connsiteX1233" fmla="*/ 755977 w 1382358"/>
                  <a:gd name="connsiteY1233" fmla="*/ 203978 h 505510"/>
                  <a:gd name="connsiteX1234" fmla="*/ 751686 w 1382358"/>
                  <a:gd name="connsiteY1234" fmla="*/ 197398 h 505510"/>
                  <a:gd name="connsiteX1235" fmla="*/ 750685 w 1382358"/>
                  <a:gd name="connsiteY1235" fmla="*/ 194537 h 505510"/>
                  <a:gd name="connsiteX1236" fmla="*/ 749683 w 1382358"/>
                  <a:gd name="connsiteY1236" fmla="*/ 190818 h 505510"/>
                  <a:gd name="connsiteX1237" fmla="*/ 749111 w 1382358"/>
                  <a:gd name="connsiteY1237" fmla="*/ 187099 h 505510"/>
                  <a:gd name="connsiteX1238" fmla="*/ 749111 w 1382358"/>
                  <a:gd name="connsiteY1238" fmla="*/ 183809 h 505510"/>
                  <a:gd name="connsiteX1239" fmla="*/ 749827 w 1382358"/>
                  <a:gd name="connsiteY1239" fmla="*/ 180662 h 505510"/>
                  <a:gd name="connsiteX1240" fmla="*/ 751113 w 1382358"/>
                  <a:gd name="connsiteY1240" fmla="*/ 176800 h 505510"/>
                  <a:gd name="connsiteX1241" fmla="*/ 752544 w 1382358"/>
                  <a:gd name="connsiteY1241" fmla="*/ 172938 h 505510"/>
                  <a:gd name="connsiteX1242" fmla="*/ 754547 w 1382358"/>
                  <a:gd name="connsiteY1242" fmla="*/ 169934 h 505510"/>
                  <a:gd name="connsiteX1243" fmla="*/ 757980 w 1382358"/>
                  <a:gd name="connsiteY1243" fmla="*/ 165786 h 505510"/>
                  <a:gd name="connsiteX1244" fmla="*/ 759267 w 1382358"/>
                  <a:gd name="connsiteY1244" fmla="*/ 164498 h 505510"/>
                  <a:gd name="connsiteX1245" fmla="*/ 762557 w 1382358"/>
                  <a:gd name="connsiteY1245" fmla="*/ 162639 h 505510"/>
                  <a:gd name="connsiteX1246" fmla="*/ 766134 w 1382358"/>
                  <a:gd name="connsiteY1246" fmla="*/ 162067 h 505510"/>
                  <a:gd name="connsiteX1247" fmla="*/ 769852 w 1382358"/>
                  <a:gd name="connsiteY1247" fmla="*/ 162496 h 505510"/>
                  <a:gd name="connsiteX1248" fmla="*/ 776146 w 1382358"/>
                  <a:gd name="connsiteY1248" fmla="*/ 164498 h 505510"/>
                  <a:gd name="connsiteX1249" fmla="*/ 779293 w 1382358"/>
                  <a:gd name="connsiteY1249" fmla="*/ 164641 h 505510"/>
                  <a:gd name="connsiteX1250" fmla="*/ 791738 w 1382358"/>
                  <a:gd name="connsiteY1250" fmla="*/ 163068 h 505510"/>
                  <a:gd name="connsiteX1251" fmla="*/ 794456 w 1382358"/>
                  <a:gd name="connsiteY1251" fmla="*/ 162925 h 505510"/>
                  <a:gd name="connsiteX1252" fmla="*/ 797173 w 1382358"/>
                  <a:gd name="connsiteY1252" fmla="*/ 163354 h 505510"/>
                  <a:gd name="connsiteX1253" fmla="*/ 800749 w 1382358"/>
                  <a:gd name="connsiteY1253" fmla="*/ 164355 h 505510"/>
                  <a:gd name="connsiteX1254" fmla="*/ 804326 w 1382358"/>
                  <a:gd name="connsiteY1254" fmla="*/ 164784 h 505510"/>
                  <a:gd name="connsiteX1255" fmla="*/ 810906 w 1382358"/>
                  <a:gd name="connsiteY1255" fmla="*/ 163783 h 505510"/>
                  <a:gd name="connsiteX1256" fmla="*/ 817485 w 1382358"/>
                  <a:gd name="connsiteY1256" fmla="*/ 163354 h 505510"/>
                  <a:gd name="connsiteX1257" fmla="*/ 836510 w 1382358"/>
                  <a:gd name="connsiteY1257" fmla="*/ 163211 h 505510"/>
                  <a:gd name="connsiteX1258" fmla="*/ 839085 w 1382358"/>
                  <a:gd name="connsiteY1258" fmla="*/ 162925 h 505510"/>
                  <a:gd name="connsiteX1259" fmla="*/ 841659 w 1382358"/>
                  <a:gd name="connsiteY1259" fmla="*/ 163211 h 505510"/>
                  <a:gd name="connsiteX1260" fmla="*/ 844520 w 1382358"/>
                  <a:gd name="connsiteY1260" fmla="*/ 165357 h 505510"/>
                  <a:gd name="connsiteX1261" fmla="*/ 847095 w 1382358"/>
                  <a:gd name="connsiteY1261" fmla="*/ 168074 h 505510"/>
                  <a:gd name="connsiteX1262" fmla="*/ 848525 w 1382358"/>
                  <a:gd name="connsiteY1262" fmla="*/ 168360 h 505510"/>
                  <a:gd name="connsiteX1263" fmla="*/ 855105 w 1382358"/>
                  <a:gd name="connsiteY1263" fmla="*/ 168933 h 505510"/>
                  <a:gd name="connsiteX1264" fmla="*/ 858538 w 1382358"/>
                  <a:gd name="connsiteY1264" fmla="*/ 169076 h 505510"/>
                  <a:gd name="connsiteX1265" fmla="*/ 861971 w 1382358"/>
                  <a:gd name="connsiteY1265" fmla="*/ 168790 h 505510"/>
                  <a:gd name="connsiteX1266" fmla="*/ 872414 w 1382358"/>
                  <a:gd name="connsiteY1266" fmla="*/ 166787 h 505510"/>
                  <a:gd name="connsiteX1267" fmla="*/ 875847 w 1382358"/>
                  <a:gd name="connsiteY1267" fmla="*/ 166644 h 505510"/>
                  <a:gd name="connsiteX1268" fmla="*/ 877706 w 1382358"/>
                  <a:gd name="connsiteY1268" fmla="*/ 166072 h 505510"/>
                  <a:gd name="connsiteX1269" fmla="*/ 880853 w 1382358"/>
                  <a:gd name="connsiteY1269" fmla="*/ 164641 h 505510"/>
                  <a:gd name="connsiteX1270" fmla="*/ 882140 w 1382358"/>
                  <a:gd name="connsiteY1270" fmla="*/ 163926 h 505510"/>
                  <a:gd name="connsiteX1271" fmla="*/ 884715 w 1382358"/>
                  <a:gd name="connsiteY1271" fmla="*/ 161351 h 505510"/>
                  <a:gd name="connsiteX1272" fmla="*/ 887003 w 1382358"/>
                  <a:gd name="connsiteY1272" fmla="*/ 158348 h 505510"/>
                  <a:gd name="connsiteX1273" fmla="*/ 888578 w 1382358"/>
                  <a:gd name="connsiteY1273" fmla="*/ 155630 h 505510"/>
                  <a:gd name="connsiteX1274" fmla="*/ 890294 w 1382358"/>
                  <a:gd name="connsiteY1274" fmla="*/ 153198 h 505510"/>
                  <a:gd name="connsiteX1275" fmla="*/ 896015 w 1382358"/>
                  <a:gd name="connsiteY1275" fmla="*/ 148048 h 505510"/>
                  <a:gd name="connsiteX1276" fmla="*/ 898304 w 1382358"/>
                  <a:gd name="connsiteY1276" fmla="*/ 145474 h 505510"/>
                  <a:gd name="connsiteX1277" fmla="*/ 900164 w 1382358"/>
                  <a:gd name="connsiteY1277" fmla="*/ 142613 h 505510"/>
                  <a:gd name="connsiteX1278" fmla="*/ 902882 w 1382358"/>
                  <a:gd name="connsiteY1278" fmla="*/ 136605 h 505510"/>
                  <a:gd name="connsiteX1279" fmla="*/ 903597 w 1382358"/>
                  <a:gd name="connsiteY1279" fmla="*/ 135747 h 505510"/>
                  <a:gd name="connsiteX1280" fmla="*/ 906028 w 1382358"/>
                  <a:gd name="connsiteY1280" fmla="*/ 133601 h 505510"/>
                  <a:gd name="connsiteX1281" fmla="*/ 906458 w 1382358"/>
                  <a:gd name="connsiteY1281" fmla="*/ 132886 h 505510"/>
                  <a:gd name="connsiteX1282" fmla="*/ 904312 w 1382358"/>
                  <a:gd name="connsiteY1282" fmla="*/ 128595 h 505510"/>
                  <a:gd name="connsiteX1283" fmla="*/ 902739 w 1382358"/>
                  <a:gd name="connsiteY1283" fmla="*/ 127307 h 505510"/>
                  <a:gd name="connsiteX1284" fmla="*/ 899019 w 1382358"/>
                  <a:gd name="connsiteY1284" fmla="*/ 126878 h 505510"/>
                  <a:gd name="connsiteX1285" fmla="*/ 897732 w 1382358"/>
                  <a:gd name="connsiteY1285" fmla="*/ 127736 h 505510"/>
                  <a:gd name="connsiteX1286" fmla="*/ 895157 w 1382358"/>
                  <a:gd name="connsiteY1286" fmla="*/ 130597 h 505510"/>
                  <a:gd name="connsiteX1287" fmla="*/ 893012 w 1382358"/>
                  <a:gd name="connsiteY1287" fmla="*/ 133887 h 505510"/>
                  <a:gd name="connsiteX1288" fmla="*/ 891724 w 1382358"/>
                  <a:gd name="connsiteY1288" fmla="*/ 134603 h 505510"/>
                  <a:gd name="connsiteX1289" fmla="*/ 888578 w 1382358"/>
                  <a:gd name="connsiteY1289" fmla="*/ 135318 h 505510"/>
                  <a:gd name="connsiteX1290" fmla="*/ 887290 w 1382358"/>
                  <a:gd name="connsiteY1290" fmla="*/ 136033 h 505510"/>
                  <a:gd name="connsiteX1291" fmla="*/ 886575 w 1382358"/>
                  <a:gd name="connsiteY1291" fmla="*/ 138751 h 505510"/>
                  <a:gd name="connsiteX1292" fmla="*/ 885287 w 1382358"/>
                  <a:gd name="connsiteY1292" fmla="*/ 140896 h 505510"/>
                  <a:gd name="connsiteX1293" fmla="*/ 881568 w 1382358"/>
                  <a:gd name="connsiteY1293" fmla="*/ 142327 h 505510"/>
                  <a:gd name="connsiteX1294" fmla="*/ 877420 w 1382358"/>
                  <a:gd name="connsiteY1294" fmla="*/ 147190 h 505510"/>
                  <a:gd name="connsiteX1295" fmla="*/ 867121 w 1382358"/>
                  <a:gd name="connsiteY1295" fmla="*/ 152340 h 505510"/>
                  <a:gd name="connsiteX1296" fmla="*/ 864547 w 1382358"/>
                  <a:gd name="connsiteY1296" fmla="*/ 152769 h 505510"/>
                  <a:gd name="connsiteX1297" fmla="*/ 847381 w 1382358"/>
                  <a:gd name="connsiteY1297" fmla="*/ 150051 h 505510"/>
                  <a:gd name="connsiteX1298" fmla="*/ 840944 w 1382358"/>
                  <a:gd name="connsiteY1298" fmla="*/ 149622 h 505510"/>
                  <a:gd name="connsiteX1299" fmla="*/ 839371 w 1382358"/>
                  <a:gd name="connsiteY1299" fmla="*/ 149765 h 505510"/>
                  <a:gd name="connsiteX1300" fmla="*/ 837797 w 1382358"/>
                  <a:gd name="connsiteY1300" fmla="*/ 150194 h 505510"/>
                  <a:gd name="connsiteX1301" fmla="*/ 835795 w 1382358"/>
                  <a:gd name="connsiteY1301" fmla="*/ 152340 h 505510"/>
                  <a:gd name="connsiteX1302" fmla="*/ 834221 w 1382358"/>
                  <a:gd name="connsiteY1302" fmla="*/ 152483 h 505510"/>
                  <a:gd name="connsiteX1303" fmla="*/ 832791 w 1382358"/>
                  <a:gd name="connsiteY1303" fmla="*/ 151911 h 505510"/>
                  <a:gd name="connsiteX1304" fmla="*/ 828786 w 1382358"/>
                  <a:gd name="connsiteY1304" fmla="*/ 149622 h 505510"/>
                  <a:gd name="connsiteX1305" fmla="*/ 825495 w 1382358"/>
                  <a:gd name="connsiteY1305" fmla="*/ 148335 h 505510"/>
                  <a:gd name="connsiteX1306" fmla="*/ 822063 w 1382358"/>
                  <a:gd name="connsiteY1306" fmla="*/ 147333 h 505510"/>
                  <a:gd name="connsiteX1307" fmla="*/ 812193 w 1382358"/>
                  <a:gd name="connsiteY1307" fmla="*/ 146904 h 505510"/>
                  <a:gd name="connsiteX1308" fmla="*/ 804897 w 1382358"/>
                  <a:gd name="connsiteY1308" fmla="*/ 145188 h 505510"/>
                  <a:gd name="connsiteX1309" fmla="*/ 796602 w 1382358"/>
                  <a:gd name="connsiteY1309" fmla="*/ 145760 h 505510"/>
                  <a:gd name="connsiteX1310" fmla="*/ 795314 w 1382358"/>
                  <a:gd name="connsiteY1310" fmla="*/ 145474 h 505510"/>
                  <a:gd name="connsiteX1311" fmla="*/ 794169 w 1382358"/>
                  <a:gd name="connsiteY1311" fmla="*/ 144759 h 505510"/>
                  <a:gd name="connsiteX1312" fmla="*/ 792882 w 1382358"/>
                  <a:gd name="connsiteY1312" fmla="*/ 143185 h 505510"/>
                  <a:gd name="connsiteX1313" fmla="*/ 791881 w 1382358"/>
                  <a:gd name="connsiteY1313" fmla="*/ 141469 h 505510"/>
                  <a:gd name="connsiteX1314" fmla="*/ 790736 w 1382358"/>
                  <a:gd name="connsiteY1314" fmla="*/ 140610 h 505510"/>
                  <a:gd name="connsiteX1315" fmla="*/ 789306 w 1382358"/>
                  <a:gd name="connsiteY1315" fmla="*/ 140324 h 505510"/>
                  <a:gd name="connsiteX1316" fmla="*/ 787017 w 1382358"/>
                  <a:gd name="connsiteY1316" fmla="*/ 140467 h 505510"/>
                  <a:gd name="connsiteX1317" fmla="*/ 784872 w 1382358"/>
                  <a:gd name="connsiteY1317" fmla="*/ 140038 h 505510"/>
                  <a:gd name="connsiteX1318" fmla="*/ 781010 w 1382358"/>
                  <a:gd name="connsiteY1318" fmla="*/ 138036 h 505510"/>
                  <a:gd name="connsiteX1319" fmla="*/ 779293 w 1382358"/>
                  <a:gd name="connsiteY1319" fmla="*/ 138036 h 505510"/>
                  <a:gd name="connsiteX1320" fmla="*/ 777577 w 1382358"/>
                  <a:gd name="connsiteY1320" fmla="*/ 138465 h 505510"/>
                  <a:gd name="connsiteX1321" fmla="*/ 776003 w 1382358"/>
                  <a:gd name="connsiteY1321" fmla="*/ 139180 h 505510"/>
                  <a:gd name="connsiteX1322" fmla="*/ 774716 w 1382358"/>
                  <a:gd name="connsiteY1322" fmla="*/ 140324 h 505510"/>
                  <a:gd name="connsiteX1323" fmla="*/ 772713 w 1382358"/>
                  <a:gd name="connsiteY1323" fmla="*/ 143471 h 505510"/>
                  <a:gd name="connsiteX1324" fmla="*/ 771283 w 1382358"/>
                  <a:gd name="connsiteY1324" fmla="*/ 146904 h 505510"/>
                  <a:gd name="connsiteX1325" fmla="*/ 769995 w 1382358"/>
                  <a:gd name="connsiteY1325" fmla="*/ 148335 h 505510"/>
                  <a:gd name="connsiteX1326" fmla="*/ 768422 w 1382358"/>
                  <a:gd name="connsiteY1326" fmla="*/ 149622 h 505510"/>
                  <a:gd name="connsiteX1327" fmla="*/ 767420 w 1382358"/>
                  <a:gd name="connsiteY1327" fmla="*/ 150909 h 505510"/>
                  <a:gd name="connsiteX1328" fmla="*/ 766705 w 1382358"/>
                  <a:gd name="connsiteY1328" fmla="*/ 152340 h 505510"/>
                  <a:gd name="connsiteX1329" fmla="*/ 764131 w 1382358"/>
                  <a:gd name="connsiteY1329" fmla="*/ 153484 h 505510"/>
                  <a:gd name="connsiteX1330" fmla="*/ 761127 w 1382358"/>
                  <a:gd name="connsiteY1330" fmla="*/ 152483 h 505510"/>
                  <a:gd name="connsiteX1331" fmla="*/ 759696 w 1382358"/>
                  <a:gd name="connsiteY1331" fmla="*/ 151339 h 505510"/>
                  <a:gd name="connsiteX1332" fmla="*/ 758409 w 1382358"/>
                  <a:gd name="connsiteY1332" fmla="*/ 148478 h 505510"/>
                  <a:gd name="connsiteX1333" fmla="*/ 757550 w 1382358"/>
                  <a:gd name="connsiteY1333" fmla="*/ 148621 h 505510"/>
                  <a:gd name="connsiteX1334" fmla="*/ 756835 w 1382358"/>
                  <a:gd name="connsiteY1334" fmla="*/ 148907 h 505510"/>
                  <a:gd name="connsiteX1335" fmla="*/ 755691 w 1382358"/>
                  <a:gd name="connsiteY1335" fmla="*/ 152197 h 505510"/>
                  <a:gd name="connsiteX1336" fmla="*/ 753546 w 1382358"/>
                  <a:gd name="connsiteY1336" fmla="*/ 154771 h 505510"/>
                  <a:gd name="connsiteX1337" fmla="*/ 751829 w 1382358"/>
                  <a:gd name="connsiteY1337" fmla="*/ 155773 h 505510"/>
                  <a:gd name="connsiteX1338" fmla="*/ 750542 w 1382358"/>
                  <a:gd name="connsiteY1338" fmla="*/ 157203 h 505510"/>
                  <a:gd name="connsiteX1339" fmla="*/ 749827 w 1382358"/>
                  <a:gd name="connsiteY1339" fmla="*/ 160922 h 505510"/>
                  <a:gd name="connsiteX1340" fmla="*/ 748682 w 1382358"/>
                  <a:gd name="connsiteY1340" fmla="*/ 162353 h 505510"/>
                  <a:gd name="connsiteX1341" fmla="*/ 746107 w 1382358"/>
                  <a:gd name="connsiteY1341" fmla="*/ 164641 h 505510"/>
                  <a:gd name="connsiteX1342" fmla="*/ 742961 w 1382358"/>
                  <a:gd name="connsiteY1342" fmla="*/ 170792 h 505510"/>
                  <a:gd name="connsiteX1343" fmla="*/ 743103 w 1382358"/>
                  <a:gd name="connsiteY1343" fmla="*/ 172366 h 505510"/>
                  <a:gd name="connsiteX1344" fmla="*/ 744677 w 1382358"/>
                  <a:gd name="connsiteY1344" fmla="*/ 176800 h 505510"/>
                  <a:gd name="connsiteX1345" fmla="*/ 743819 w 1382358"/>
                  <a:gd name="connsiteY1345" fmla="*/ 178659 h 505510"/>
                  <a:gd name="connsiteX1346" fmla="*/ 742245 w 1382358"/>
                  <a:gd name="connsiteY1346" fmla="*/ 179661 h 505510"/>
                  <a:gd name="connsiteX1347" fmla="*/ 740672 w 1382358"/>
                  <a:gd name="connsiteY1347" fmla="*/ 179518 h 505510"/>
                  <a:gd name="connsiteX1348" fmla="*/ 740243 w 1382358"/>
                  <a:gd name="connsiteY1348" fmla="*/ 180662 h 505510"/>
                  <a:gd name="connsiteX1349" fmla="*/ 741816 w 1382358"/>
                  <a:gd name="connsiteY1349" fmla="*/ 192535 h 505510"/>
                  <a:gd name="connsiteX1350" fmla="*/ 743533 w 1382358"/>
                  <a:gd name="connsiteY1350" fmla="*/ 198685 h 505510"/>
                  <a:gd name="connsiteX1351" fmla="*/ 743961 w 1382358"/>
                  <a:gd name="connsiteY1351" fmla="*/ 201260 h 505510"/>
                  <a:gd name="connsiteX1352" fmla="*/ 743961 w 1382358"/>
                  <a:gd name="connsiteY1352" fmla="*/ 203978 h 505510"/>
                  <a:gd name="connsiteX1353" fmla="*/ 742245 w 1382358"/>
                  <a:gd name="connsiteY1353" fmla="*/ 200974 h 505510"/>
                  <a:gd name="connsiteX1354" fmla="*/ 739957 w 1382358"/>
                  <a:gd name="connsiteY1354" fmla="*/ 198542 h 505510"/>
                  <a:gd name="connsiteX1355" fmla="*/ 738240 w 1382358"/>
                  <a:gd name="connsiteY1355" fmla="*/ 199973 h 505510"/>
                  <a:gd name="connsiteX1356" fmla="*/ 733806 w 1382358"/>
                  <a:gd name="connsiteY1356" fmla="*/ 205408 h 505510"/>
                  <a:gd name="connsiteX1357" fmla="*/ 729372 w 1382358"/>
                  <a:gd name="connsiteY1357" fmla="*/ 215564 h 505510"/>
                  <a:gd name="connsiteX1358" fmla="*/ 727797 w 1382358"/>
                  <a:gd name="connsiteY1358" fmla="*/ 220571 h 505510"/>
                  <a:gd name="connsiteX1359" fmla="*/ 727797 w 1382358"/>
                  <a:gd name="connsiteY1359" fmla="*/ 223146 h 505510"/>
                  <a:gd name="connsiteX1360" fmla="*/ 728227 w 1382358"/>
                  <a:gd name="connsiteY1360" fmla="*/ 225863 h 505510"/>
                  <a:gd name="connsiteX1361" fmla="*/ 727797 w 1382358"/>
                  <a:gd name="connsiteY1361" fmla="*/ 228152 h 505510"/>
                  <a:gd name="connsiteX1362" fmla="*/ 728942 w 1382358"/>
                  <a:gd name="connsiteY1362" fmla="*/ 233159 h 505510"/>
                  <a:gd name="connsiteX1363" fmla="*/ 728084 w 1382358"/>
                  <a:gd name="connsiteY1363" fmla="*/ 236305 h 505510"/>
                  <a:gd name="connsiteX1364" fmla="*/ 725652 w 1382358"/>
                  <a:gd name="connsiteY1364" fmla="*/ 239309 h 505510"/>
                  <a:gd name="connsiteX1365" fmla="*/ 723650 w 1382358"/>
                  <a:gd name="connsiteY1365" fmla="*/ 242599 h 505510"/>
                  <a:gd name="connsiteX1366" fmla="*/ 722648 w 1382358"/>
                  <a:gd name="connsiteY1366" fmla="*/ 246175 h 505510"/>
                  <a:gd name="connsiteX1367" fmla="*/ 722505 w 1382358"/>
                  <a:gd name="connsiteY1367" fmla="*/ 249895 h 505510"/>
                  <a:gd name="connsiteX1368" fmla="*/ 721218 w 1382358"/>
                  <a:gd name="connsiteY1368" fmla="*/ 252898 h 505510"/>
                  <a:gd name="connsiteX1369" fmla="*/ 717212 w 1382358"/>
                  <a:gd name="connsiteY1369" fmla="*/ 256331 h 505510"/>
                  <a:gd name="connsiteX1370" fmla="*/ 715211 w 1382358"/>
                  <a:gd name="connsiteY1370" fmla="*/ 256188 h 505510"/>
                  <a:gd name="connsiteX1371" fmla="*/ 411103 w 1382358"/>
                  <a:gd name="connsiteY1371" fmla="*/ 227151 h 505510"/>
                  <a:gd name="connsiteX1372" fmla="*/ 414536 w 1382358"/>
                  <a:gd name="connsiteY1372" fmla="*/ 225863 h 505510"/>
                  <a:gd name="connsiteX1373" fmla="*/ 414679 w 1382358"/>
                  <a:gd name="connsiteY1373" fmla="*/ 224147 h 505510"/>
                  <a:gd name="connsiteX1374" fmla="*/ 412247 w 1382358"/>
                  <a:gd name="connsiteY1374" fmla="*/ 223432 h 505510"/>
                  <a:gd name="connsiteX1375" fmla="*/ 409958 w 1382358"/>
                  <a:gd name="connsiteY1375" fmla="*/ 224290 h 505510"/>
                  <a:gd name="connsiteX1376" fmla="*/ 411103 w 1382358"/>
                  <a:gd name="connsiteY1376" fmla="*/ 227151 h 505510"/>
                  <a:gd name="connsiteX1377" fmla="*/ 985131 w 1382358"/>
                  <a:gd name="connsiteY1377" fmla="*/ 267775 h 505510"/>
                  <a:gd name="connsiteX1378" fmla="*/ 987849 w 1382358"/>
                  <a:gd name="connsiteY1378" fmla="*/ 267918 h 505510"/>
                  <a:gd name="connsiteX1379" fmla="*/ 989422 w 1382358"/>
                  <a:gd name="connsiteY1379" fmla="*/ 265343 h 505510"/>
                  <a:gd name="connsiteX1380" fmla="*/ 987991 w 1382358"/>
                  <a:gd name="connsiteY1380" fmla="*/ 265772 h 505510"/>
                  <a:gd name="connsiteX1381" fmla="*/ 984845 w 1382358"/>
                  <a:gd name="connsiteY1381" fmla="*/ 267346 h 505510"/>
                  <a:gd name="connsiteX1382" fmla="*/ 985131 w 1382358"/>
                  <a:gd name="connsiteY1382" fmla="*/ 267775 h 505510"/>
                  <a:gd name="connsiteX1383" fmla="*/ 991567 w 1382358"/>
                  <a:gd name="connsiteY1383" fmla="*/ 228581 h 505510"/>
                  <a:gd name="connsiteX1384" fmla="*/ 992425 w 1382358"/>
                  <a:gd name="connsiteY1384" fmla="*/ 228295 h 505510"/>
                  <a:gd name="connsiteX1385" fmla="*/ 994285 w 1382358"/>
                  <a:gd name="connsiteY1385" fmla="*/ 227008 h 505510"/>
                  <a:gd name="connsiteX1386" fmla="*/ 994143 w 1382358"/>
                  <a:gd name="connsiteY1386" fmla="*/ 225291 h 505510"/>
                  <a:gd name="connsiteX1387" fmla="*/ 990709 w 1382358"/>
                  <a:gd name="connsiteY1387" fmla="*/ 223146 h 505510"/>
                  <a:gd name="connsiteX1388" fmla="*/ 986847 w 1382358"/>
                  <a:gd name="connsiteY1388" fmla="*/ 220428 h 505510"/>
                  <a:gd name="connsiteX1389" fmla="*/ 981984 w 1382358"/>
                  <a:gd name="connsiteY1389" fmla="*/ 217996 h 505510"/>
                  <a:gd name="connsiteX1390" fmla="*/ 979123 w 1382358"/>
                  <a:gd name="connsiteY1390" fmla="*/ 217138 h 505510"/>
                  <a:gd name="connsiteX1391" fmla="*/ 977406 w 1382358"/>
                  <a:gd name="connsiteY1391" fmla="*/ 217710 h 505510"/>
                  <a:gd name="connsiteX1392" fmla="*/ 973258 w 1382358"/>
                  <a:gd name="connsiteY1392" fmla="*/ 220857 h 505510"/>
                  <a:gd name="connsiteX1393" fmla="*/ 971399 w 1382358"/>
                  <a:gd name="connsiteY1393" fmla="*/ 225005 h 505510"/>
                  <a:gd name="connsiteX1394" fmla="*/ 971255 w 1382358"/>
                  <a:gd name="connsiteY1394" fmla="*/ 226722 h 505510"/>
                  <a:gd name="connsiteX1395" fmla="*/ 973258 w 1382358"/>
                  <a:gd name="connsiteY1395" fmla="*/ 228295 h 505510"/>
                  <a:gd name="connsiteX1396" fmla="*/ 976405 w 1382358"/>
                  <a:gd name="connsiteY1396" fmla="*/ 229296 h 505510"/>
                  <a:gd name="connsiteX1397" fmla="*/ 981840 w 1382358"/>
                  <a:gd name="connsiteY1397" fmla="*/ 228152 h 505510"/>
                  <a:gd name="connsiteX1398" fmla="*/ 986991 w 1382358"/>
                  <a:gd name="connsiteY1398" fmla="*/ 228009 h 505510"/>
                  <a:gd name="connsiteX1399" fmla="*/ 991567 w 1382358"/>
                  <a:gd name="connsiteY1399" fmla="*/ 228581 h 505510"/>
                  <a:gd name="connsiteX1400" fmla="*/ 976262 w 1382358"/>
                  <a:gd name="connsiteY1400" fmla="*/ 274927 h 505510"/>
                  <a:gd name="connsiteX1401" fmla="*/ 975546 w 1382358"/>
                  <a:gd name="connsiteY1401" fmla="*/ 275213 h 505510"/>
                  <a:gd name="connsiteX1402" fmla="*/ 974260 w 1382358"/>
                  <a:gd name="connsiteY1402" fmla="*/ 276071 h 505510"/>
                  <a:gd name="connsiteX1403" fmla="*/ 975546 w 1382358"/>
                  <a:gd name="connsiteY1403" fmla="*/ 277359 h 505510"/>
                  <a:gd name="connsiteX1404" fmla="*/ 978551 w 1382358"/>
                  <a:gd name="connsiteY1404" fmla="*/ 278217 h 505510"/>
                  <a:gd name="connsiteX1405" fmla="*/ 977836 w 1382358"/>
                  <a:gd name="connsiteY1405" fmla="*/ 276930 h 505510"/>
                  <a:gd name="connsiteX1406" fmla="*/ 976262 w 1382358"/>
                  <a:gd name="connsiteY1406" fmla="*/ 274927 h 505510"/>
                  <a:gd name="connsiteX1407" fmla="*/ 989708 w 1382358"/>
                  <a:gd name="connsiteY1407" fmla="*/ 421974 h 505510"/>
                  <a:gd name="connsiteX1408" fmla="*/ 984415 w 1382358"/>
                  <a:gd name="connsiteY1408" fmla="*/ 420830 h 505510"/>
                  <a:gd name="connsiteX1409" fmla="*/ 983271 w 1382358"/>
                  <a:gd name="connsiteY1409" fmla="*/ 421545 h 505510"/>
                  <a:gd name="connsiteX1410" fmla="*/ 984273 w 1382358"/>
                  <a:gd name="connsiteY1410" fmla="*/ 423691 h 505510"/>
                  <a:gd name="connsiteX1411" fmla="*/ 990423 w 1382358"/>
                  <a:gd name="connsiteY1411" fmla="*/ 425693 h 505510"/>
                  <a:gd name="connsiteX1412" fmla="*/ 993284 w 1382358"/>
                  <a:gd name="connsiteY1412" fmla="*/ 423118 h 505510"/>
                  <a:gd name="connsiteX1413" fmla="*/ 992712 w 1382358"/>
                  <a:gd name="connsiteY1413" fmla="*/ 421974 h 505510"/>
                  <a:gd name="connsiteX1414" fmla="*/ 989708 w 1382358"/>
                  <a:gd name="connsiteY1414" fmla="*/ 421974 h 505510"/>
                  <a:gd name="connsiteX1415" fmla="*/ 1009591 w 1382358"/>
                  <a:gd name="connsiteY1415" fmla="*/ 390362 h 505510"/>
                  <a:gd name="connsiteX1416" fmla="*/ 1008732 w 1382358"/>
                  <a:gd name="connsiteY1416" fmla="*/ 389647 h 505510"/>
                  <a:gd name="connsiteX1417" fmla="*/ 1007159 w 1382358"/>
                  <a:gd name="connsiteY1417" fmla="*/ 390076 h 505510"/>
                  <a:gd name="connsiteX1418" fmla="*/ 1005729 w 1382358"/>
                  <a:gd name="connsiteY1418" fmla="*/ 391649 h 505510"/>
                  <a:gd name="connsiteX1419" fmla="*/ 1006301 w 1382358"/>
                  <a:gd name="connsiteY1419" fmla="*/ 392364 h 505510"/>
                  <a:gd name="connsiteX1420" fmla="*/ 1008589 w 1382358"/>
                  <a:gd name="connsiteY1420" fmla="*/ 393938 h 505510"/>
                  <a:gd name="connsiteX1421" fmla="*/ 1010020 w 1382358"/>
                  <a:gd name="connsiteY1421" fmla="*/ 393223 h 505510"/>
                  <a:gd name="connsiteX1422" fmla="*/ 1009877 w 1382358"/>
                  <a:gd name="connsiteY1422" fmla="*/ 391792 h 505510"/>
                  <a:gd name="connsiteX1423" fmla="*/ 1010020 w 1382358"/>
                  <a:gd name="connsiteY1423" fmla="*/ 391077 h 505510"/>
                  <a:gd name="connsiteX1424" fmla="*/ 1009591 w 1382358"/>
                  <a:gd name="connsiteY1424" fmla="*/ 390362 h 505510"/>
                  <a:gd name="connsiteX1425" fmla="*/ 1009877 w 1382358"/>
                  <a:gd name="connsiteY1425" fmla="*/ 282794 h 505510"/>
                  <a:gd name="connsiteX1426" fmla="*/ 1007731 w 1382358"/>
                  <a:gd name="connsiteY1426" fmla="*/ 282079 h 505510"/>
                  <a:gd name="connsiteX1427" fmla="*/ 1007445 w 1382358"/>
                  <a:gd name="connsiteY1427" fmla="*/ 282651 h 505510"/>
                  <a:gd name="connsiteX1428" fmla="*/ 1008447 w 1382358"/>
                  <a:gd name="connsiteY1428" fmla="*/ 284940 h 505510"/>
                  <a:gd name="connsiteX1429" fmla="*/ 1009591 w 1382358"/>
                  <a:gd name="connsiteY1429" fmla="*/ 284940 h 505510"/>
                  <a:gd name="connsiteX1430" fmla="*/ 1011165 w 1382358"/>
                  <a:gd name="connsiteY1430" fmla="*/ 285369 h 505510"/>
                  <a:gd name="connsiteX1431" fmla="*/ 1011307 w 1382358"/>
                  <a:gd name="connsiteY1431" fmla="*/ 284940 h 505510"/>
                  <a:gd name="connsiteX1432" fmla="*/ 1011307 w 1382358"/>
                  <a:gd name="connsiteY1432" fmla="*/ 283653 h 505510"/>
                  <a:gd name="connsiteX1433" fmla="*/ 1010735 w 1382358"/>
                  <a:gd name="connsiteY1433" fmla="*/ 283080 h 505510"/>
                  <a:gd name="connsiteX1434" fmla="*/ 1009877 w 1382358"/>
                  <a:gd name="connsiteY1434" fmla="*/ 282794 h 505510"/>
                  <a:gd name="connsiteX1435" fmla="*/ 970827 w 1382358"/>
                  <a:gd name="connsiteY1435" fmla="*/ 404809 h 505510"/>
                  <a:gd name="connsiteX1436" fmla="*/ 970254 w 1382358"/>
                  <a:gd name="connsiteY1436" fmla="*/ 407098 h 505510"/>
                  <a:gd name="connsiteX1437" fmla="*/ 972257 w 1382358"/>
                  <a:gd name="connsiteY1437" fmla="*/ 406383 h 505510"/>
                  <a:gd name="connsiteX1438" fmla="*/ 973545 w 1382358"/>
                  <a:gd name="connsiteY1438" fmla="*/ 405524 h 505510"/>
                  <a:gd name="connsiteX1439" fmla="*/ 973830 w 1382358"/>
                  <a:gd name="connsiteY1439" fmla="*/ 404952 h 505510"/>
                  <a:gd name="connsiteX1440" fmla="*/ 973830 w 1382358"/>
                  <a:gd name="connsiteY1440" fmla="*/ 403522 h 505510"/>
                  <a:gd name="connsiteX1441" fmla="*/ 970684 w 1382358"/>
                  <a:gd name="connsiteY1441" fmla="*/ 402950 h 505510"/>
                  <a:gd name="connsiteX1442" fmla="*/ 970827 w 1382358"/>
                  <a:gd name="connsiteY1442" fmla="*/ 404809 h 505510"/>
                  <a:gd name="connsiteX1443" fmla="*/ 993284 w 1382358"/>
                  <a:gd name="connsiteY1443" fmla="*/ 284940 h 505510"/>
                  <a:gd name="connsiteX1444" fmla="*/ 990137 w 1382358"/>
                  <a:gd name="connsiteY1444" fmla="*/ 285369 h 505510"/>
                  <a:gd name="connsiteX1445" fmla="*/ 987419 w 1382358"/>
                  <a:gd name="connsiteY1445" fmla="*/ 287658 h 505510"/>
                  <a:gd name="connsiteX1446" fmla="*/ 987276 w 1382358"/>
                  <a:gd name="connsiteY1446" fmla="*/ 288230 h 505510"/>
                  <a:gd name="connsiteX1447" fmla="*/ 987562 w 1382358"/>
                  <a:gd name="connsiteY1447" fmla="*/ 289517 h 505510"/>
                  <a:gd name="connsiteX1448" fmla="*/ 988849 w 1382358"/>
                  <a:gd name="connsiteY1448" fmla="*/ 290376 h 505510"/>
                  <a:gd name="connsiteX1449" fmla="*/ 991138 w 1382358"/>
                  <a:gd name="connsiteY1449" fmla="*/ 288659 h 505510"/>
                  <a:gd name="connsiteX1450" fmla="*/ 992855 w 1382358"/>
                  <a:gd name="connsiteY1450" fmla="*/ 287801 h 505510"/>
                  <a:gd name="connsiteX1451" fmla="*/ 993999 w 1382358"/>
                  <a:gd name="connsiteY1451" fmla="*/ 287515 h 505510"/>
                  <a:gd name="connsiteX1452" fmla="*/ 994428 w 1382358"/>
                  <a:gd name="connsiteY1452" fmla="*/ 288087 h 505510"/>
                  <a:gd name="connsiteX1453" fmla="*/ 993999 w 1382358"/>
                  <a:gd name="connsiteY1453" fmla="*/ 289088 h 505510"/>
                  <a:gd name="connsiteX1454" fmla="*/ 995430 w 1382358"/>
                  <a:gd name="connsiteY1454" fmla="*/ 289231 h 505510"/>
                  <a:gd name="connsiteX1455" fmla="*/ 997146 w 1382358"/>
                  <a:gd name="connsiteY1455" fmla="*/ 288516 h 505510"/>
                  <a:gd name="connsiteX1456" fmla="*/ 997861 w 1382358"/>
                  <a:gd name="connsiteY1456" fmla="*/ 287372 h 505510"/>
                  <a:gd name="connsiteX1457" fmla="*/ 997861 w 1382358"/>
                  <a:gd name="connsiteY1457" fmla="*/ 286084 h 505510"/>
                  <a:gd name="connsiteX1458" fmla="*/ 998291 w 1382358"/>
                  <a:gd name="connsiteY1458" fmla="*/ 285083 h 505510"/>
                  <a:gd name="connsiteX1459" fmla="*/ 999006 w 1382358"/>
                  <a:gd name="connsiteY1459" fmla="*/ 284082 h 505510"/>
                  <a:gd name="connsiteX1460" fmla="*/ 999435 w 1382358"/>
                  <a:gd name="connsiteY1460" fmla="*/ 282651 h 505510"/>
                  <a:gd name="connsiteX1461" fmla="*/ 997432 w 1382358"/>
                  <a:gd name="connsiteY1461" fmla="*/ 282508 h 505510"/>
                  <a:gd name="connsiteX1462" fmla="*/ 993284 w 1382358"/>
                  <a:gd name="connsiteY1462" fmla="*/ 284940 h 505510"/>
                  <a:gd name="connsiteX1463" fmla="*/ 1005871 w 1382358"/>
                  <a:gd name="connsiteY1463" fmla="*/ 283509 h 505510"/>
                  <a:gd name="connsiteX1464" fmla="*/ 1003297 w 1382358"/>
                  <a:gd name="connsiteY1464" fmla="*/ 282651 h 505510"/>
                  <a:gd name="connsiteX1465" fmla="*/ 1002582 w 1382358"/>
                  <a:gd name="connsiteY1465" fmla="*/ 283366 h 505510"/>
                  <a:gd name="connsiteX1466" fmla="*/ 1001437 w 1382358"/>
                  <a:gd name="connsiteY1466" fmla="*/ 286227 h 505510"/>
                  <a:gd name="connsiteX1467" fmla="*/ 1006587 w 1382358"/>
                  <a:gd name="connsiteY1467" fmla="*/ 284654 h 505510"/>
                  <a:gd name="connsiteX1468" fmla="*/ 1005871 w 1382358"/>
                  <a:gd name="connsiteY1468" fmla="*/ 283509 h 505510"/>
                  <a:gd name="connsiteX1469" fmla="*/ 928056 w 1382358"/>
                  <a:gd name="connsiteY1469" fmla="*/ 234732 h 505510"/>
                  <a:gd name="connsiteX1470" fmla="*/ 938070 w 1382358"/>
                  <a:gd name="connsiteY1470" fmla="*/ 233016 h 505510"/>
                  <a:gd name="connsiteX1471" fmla="*/ 939357 w 1382358"/>
                  <a:gd name="connsiteY1471" fmla="*/ 231871 h 505510"/>
                  <a:gd name="connsiteX1472" fmla="*/ 930059 w 1382358"/>
                  <a:gd name="connsiteY1472" fmla="*/ 230870 h 505510"/>
                  <a:gd name="connsiteX1473" fmla="*/ 920904 w 1382358"/>
                  <a:gd name="connsiteY1473" fmla="*/ 231585 h 505510"/>
                  <a:gd name="connsiteX1474" fmla="*/ 914897 w 1382358"/>
                  <a:gd name="connsiteY1474" fmla="*/ 231156 h 505510"/>
                  <a:gd name="connsiteX1475" fmla="*/ 912608 w 1382358"/>
                  <a:gd name="connsiteY1475" fmla="*/ 231442 h 505510"/>
                  <a:gd name="connsiteX1476" fmla="*/ 910892 w 1382358"/>
                  <a:gd name="connsiteY1476" fmla="*/ 232443 h 505510"/>
                  <a:gd name="connsiteX1477" fmla="*/ 912036 w 1382358"/>
                  <a:gd name="connsiteY1477" fmla="*/ 233588 h 505510"/>
                  <a:gd name="connsiteX1478" fmla="*/ 912179 w 1382358"/>
                  <a:gd name="connsiteY1478" fmla="*/ 235304 h 505510"/>
                  <a:gd name="connsiteX1479" fmla="*/ 913610 w 1382358"/>
                  <a:gd name="connsiteY1479" fmla="*/ 235304 h 505510"/>
                  <a:gd name="connsiteX1480" fmla="*/ 924480 w 1382358"/>
                  <a:gd name="connsiteY1480" fmla="*/ 234303 h 505510"/>
                  <a:gd name="connsiteX1481" fmla="*/ 928056 w 1382358"/>
                  <a:gd name="connsiteY1481" fmla="*/ 234732 h 505510"/>
                  <a:gd name="connsiteX1482" fmla="*/ 911464 w 1382358"/>
                  <a:gd name="connsiteY1482" fmla="*/ 97698 h 505510"/>
                  <a:gd name="connsiteX1483" fmla="*/ 911321 w 1382358"/>
                  <a:gd name="connsiteY1483" fmla="*/ 95981 h 505510"/>
                  <a:gd name="connsiteX1484" fmla="*/ 912608 w 1382358"/>
                  <a:gd name="connsiteY1484" fmla="*/ 94265 h 505510"/>
                  <a:gd name="connsiteX1485" fmla="*/ 912322 w 1382358"/>
                  <a:gd name="connsiteY1485" fmla="*/ 93693 h 505510"/>
                  <a:gd name="connsiteX1486" fmla="*/ 911035 w 1382358"/>
                  <a:gd name="connsiteY1486" fmla="*/ 92977 h 505510"/>
                  <a:gd name="connsiteX1487" fmla="*/ 910176 w 1382358"/>
                  <a:gd name="connsiteY1487" fmla="*/ 94694 h 505510"/>
                  <a:gd name="connsiteX1488" fmla="*/ 911321 w 1382358"/>
                  <a:gd name="connsiteY1488" fmla="*/ 98270 h 505510"/>
                  <a:gd name="connsiteX1489" fmla="*/ 911464 w 1382358"/>
                  <a:gd name="connsiteY1489" fmla="*/ 97698 h 505510"/>
                  <a:gd name="connsiteX1490" fmla="*/ 880424 w 1382358"/>
                  <a:gd name="connsiteY1490" fmla="*/ 430270 h 505510"/>
                  <a:gd name="connsiteX1491" fmla="*/ 882284 w 1382358"/>
                  <a:gd name="connsiteY1491" fmla="*/ 431129 h 505510"/>
                  <a:gd name="connsiteX1492" fmla="*/ 902024 w 1382358"/>
                  <a:gd name="connsiteY1492" fmla="*/ 428411 h 505510"/>
                  <a:gd name="connsiteX1493" fmla="*/ 903024 w 1382358"/>
                  <a:gd name="connsiteY1493" fmla="*/ 427553 h 505510"/>
                  <a:gd name="connsiteX1494" fmla="*/ 902739 w 1382358"/>
                  <a:gd name="connsiteY1494" fmla="*/ 423834 h 505510"/>
                  <a:gd name="connsiteX1495" fmla="*/ 900449 w 1382358"/>
                  <a:gd name="connsiteY1495" fmla="*/ 423118 h 505510"/>
                  <a:gd name="connsiteX1496" fmla="*/ 896588 w 1382358"/>
                  <a:gd name="connsiteY1496" fmla="*/ 422689 h 505510"/>
                  <a:gd name="connsiteX1497" fmla="*/ 891438 w 1382358"/>
                  <a:gd name="connsiteY1497" fmla="*/ 422547 h 505510"/>
                  <a:gd name="connsiteX1498" fmla="*/ 889149 w 1382358"/>
                  <a:gd name="connsiteY1498" fmla="*/ 422832 h 505510"/>
                  <a:gd name="connsiteX1499" fmla="*/ 886861 w 1382358"/>
                  <a:gd name="connsiteY1499" fmla="*/ 423834 h 505510"/>
                  <a:gd name="connsiteX1500" fmla="*/ 886145 w 1382358"/>
                  <a:gd name="connsiteY1500" fmla="*/ 421974 h 505510"/>
                  <a:gd name="connsiteX1501" fmla="*/ 884143 w 1382358"/>
                  <a:gd name="connsiteY1501" fmla="*/ 421831 h 505510"/>
                  <a:gd name="connsiteX1502" fmla="*/ 881997 w 1382358"/>
                  <a:gd name="connsiteY1502" fmla="*/ 423262 h 505510"/>
                  <a:gd name="connsiteX1503" fmla="*/ 880853 w 1382358"/>
                  <a:gd name="connsiteY1503" fmla="*/ 425407 h 505510"/>
                  <a:gd name="connsiteX1504" fmla="*/ 881854 w 1382358"/>
                  <a:gd name="connsiteY1504" fmla="*/ 426694 h 505510"/>
                  <a:gd name="connsiteX1505" fmla="*/ 879709 w 1382358"/>
                  <a:gd name="connsiteY1505" fmla="*/ 429412 h 505510"/>
                  <a:gd name="connsiteX1506" fmla="*/ 880424 w 1382358"/>
                  <a:gd name="connsiteY1506" fmla="*/ 430270 h 505510"/>
                  <a:gd name="connsiteX1507" fmla="*/ 77529 w 1382358"/>
                  <a:gd name="connsiteY1507" fmla="*/ 142899 h 505510"/>
                  <a:gd name="connsiteX1508" fmla="*/ 74811 w 1382358"/>
                  <a:gd name="connsiteY1508" fmla="*/ 141755 h 505510"/>
                  <a:gd name="connsiteX1509" fmla="*/ 68230 w 1382358"/>
                  <a:gd name="connsiteY1509" fmla="*/ 133315 h 505510"/>
                  <a:gd name="connsiteX1510" fmla="*/ 64369 w 1382358"/>
                  <a:gd name="connsiteY1510" fmla="*/ 131027 h 505510"/>
                  <a:gd name="connsiteX1511" fmla="*/ 63939 w 1382358"/>
                  <a:gd name="connsiteY1511" fmla="*/ 131313 h 505510"/>
                  <a:gd name="connsiteX1512" fmla="*/ 63368 w 1382358"/>
                  <a:gd name="connsiteY1512" fmla="*/ 132743 h 505510"/>
                  <a:gd name="connsiteX1513" fmla="*/ 60935 w 1382358"/>
                  <a:gd name="connsiteY1513" fmla="*/ 134459 h 505510"/>
                  <a:gd name="connsiteX1514" fmla="*/ 55929 w 1382358"/>
                  <a:gd name="connsiteY1514" fmla="*/ 134459 h 505510"/>
                  <a:gd name="connsiteX1515" fmla="*/ 62509 w 1382358"/>
                  <a:gd name="connsiteY1515" fmla="*/ 141612 h 505510"/>
                  <a:gd name="connsiteX1516" fmla="*/ 64654 w 1382358"/>
                  <a:gd name="connsiteY1516" fmla="*/ 145474 h 505510"/>
                  <a:gd name="connsiteX1517" fmla="*/ 65799 w 1382358"/>
                  <a:gd name="connsiteY1517" fmla="*/ 148764 h 505510"/>
                  <a:gd name="connsiteX1518" fmla="*/ 67515 w 1382358"/>
                  <a:gd name="connsiteY1518" fmla="*/ 148907 h 505510"/>
                  <a:gd name="connsiteX1519" fmla="*/ 71807 w 1382358"/>
                  <a:gd name="connsiteY1519" fmla="*/ 152197 h 505510"/>
                  <a:gd name="connsiteX1520" fmla="*/ 74239 w 1382358"/>
                  <a:gd name="connsiteY1520" fmla="*/ 157918 h 505510"/>
                  <a:gd name="connsiteX1521" fmla="*/ 74239 w 1382358"/>
                  <a:gd name="connsiteY1521" fmla="*/ 159206 h 505510"/>
                  <a:gd name="connsiteX1522" fmla="*/ 78387 w 1382358"/>
                  <a:gd name="connsiteY1522" fmla="*/ 160207 h 505510"/>
                  <a:gd name="connsiteX1523" fmla="*/ 80103 w 1382358"/>
                  <a:gd name="connsiteY1523" fmla="*/ 158348 h 505510"/>
                  <a:gd name="connsiteX1524" fmla="*/ 80818 w 1382358"/>
                  <a:gd name="connsiteY1524" fmla="*/ 150623 h 505510"/>
                  <a:gd name="connsiteX1525" fmla="*/ 81676 w 1382358"/>
                  <a:gd name="connsiteY1525" fmla="*/ 147905 h 505510"/>
                  <a:gd name="connsiteX1526" fmla="*/ 80818 w 1382358"/>
                  <a:gd name="connsiteY1526" fmla="*/ 146618 h 505510"/>
                  <a:gd name="connsiteX1527" fmla="*/ 77529 w 1382358"/>
                  <a:gd name="connsiteY1527" fmla="*/ 142899 h 505510"/>
                  <a:gd name="connsiteX1528" fmla="*/ 964533 w 1382358"/>
                  <a:gd name="connsiteY1528" fmla="*/ 277502 h 505510"/>
                  <a:gd name="connsiteX1529" fmla="*/ 963388 w 1382358"/>
                  <a:gd name="connsiteY1529" fmla="*/ 276643 h 505510"/>
                  <a:gd name="connsiteX1530" fmla="*/ 962387 w 1382358"/>
                  <a:gd name="connsiteY1530" fmla="*/ 275642 h 505510"/>
                  <a:gd name="connsiteX1531" fmla="*/ 961529 w 1382358"/>
                  <a:gd name="connsiteY1531" fmla="*/ 273783 h 505510"/>
                  <a:gd name="connsiteX1532" fmla="*/ 960384 w 1382358"/>
                  <a:gd name="connsiteY1532" fmla="*/ 272209 h 505510"/>
                  <a:gd name="connsiteX1533" fmla="*/ 955378 w 1382358"/>
                  <a:gd name="connsiteY1533" fmla="*/ 269920 h 505510"/>
                  <a:gd name="connsiteX1534" fmla="*/ 953805 w 1382358"/>
                  <a:gd name="connsiteY1534" fmla="*/ 269348 h 505510"/>
                  <a:gd name="connsiteX1535" fmla="*/ 946223 w 1382358"/>
                  <a:gd name="connsiteY1535" fmla="*/ 269205 h 505510"/>
                  <a:gd name="connsiteX1536" fmla="*/ 938642 w 1382358"/>
                  <a:gd name="connsiteY1536" fmla="*/ 270350 h 505510"/>
                  <a:gd name="connsiteX1537" fmla="*/ 936068 w 1382358"/>
                  <a:gd name="connsiteY1537" fmla="*/ 271637 h 505510"/>
                  <a:gd name="connsiteX1538" fmla="*/ 932062 w 1382358"/>
                  <a:gd name="connsiteY1538" fmla="*/ 270350 h 505510"/>
                  <a:gd name="connsiteX1539" fmla="*/ 930917 w 1382358"/>
                  <a:gd name="connsiteY1539" fmla="*/ 271065 h 505510"/>
                  <a:gd name="connsiteX1540" fmla="*/ 930202 w 1382358"/>
                  <a:gd name="connsiteY1540" fmla="*/ 272352 h 505510"/>
                  <a:gd name="connsiteX1541" fmla="*/ 930489 w 1382358"/>
                  <a:gd name="connsiteY1541" fmla="*/ 277931 h 505510"/>
                  <a:gd name="connsiteX1542" fmla="*/ 931204 w 1382358"/>
                  <a:gd name="connsiteY1542" fmla="*/ 279933 h 505510"/>
                  <a:gd name="connsiteX1543" fmla="*/ 933922 w 1382358"/>
                  <a:gd name="connsiteY1543" fmla="*/ 282937 h 505510"/>
                  <a:gd name="connsiteX1544" fmla="*/ 934923 w 1382358"/>
                  <a:gd name="connsiteY1544" fmla="*/ 284654 h 505510"/>
                  <a:gd name="connsiteX1545" fmla="*/ 936068 w 1382358"/>
                  <a:gd name="connsiteY1545" fmla="*/ 285369 h 505510"/>
                  <a:gd name="connsiteX1546" fmla="*/ 942075 w 1382358"/>
                  <a:gd name="connsiteY1546" fmla="*/ 288516 h 505510"/>
                  <a:gd name="connsiteX1547" fmla="*/ 946223 w 1382358"/>
                  <a:gd name="connsiteY1547" fmla="*/ 290376 h 505510"/>
                  <a:gd name="connsiteX1548" fmla="*/ 950372 w 1382358"/>
                  <a:gd name="connsiteY1548" fmla="*/ 291949 h 505510"/>
                  <a:gd name="connsiteX1549" fmla="*/ 951945 w 1382358"/>
                  <a:gd name="connsiteY1549" fmla="*/ 291663 h 505510"/>
                  <a:gd name="connsiteX1550" fmla="*/ 953518 w 1382358"/>
                  <a:gd name="connsiteY1550" fmla="*/ 290948 h 505510"/>
                  <a:gd name="connsiteX1551" fmla="*/ 955807 w 1382358"/>
                  <a:gd name="connsiteY1551" fmla="*/ 290805 h 505510"/>
                  <a:gd name="connsiteX1552" fmla="*/ 957953 w 1382358"/>
                  <a:gd name="connsiteY1552" fmla="*/ 290232 h 505510"/>
                  <a:gd name="connsiteX1553" fmla="*/ 962244 w 1382358"/>
                  <a:gd name="connsiteY1553" fmla="*/ 287372 h 505510"/>
                  <a:gd name="connsiteX1554" fmla="*/ 964390 w 1382358"/>
                  <a:gd name="connsiteY1554" fmla="*/ 286656 h 505510"/>
                  <a:gd name="connsiteX1555" fmla="*/ 966678 w 1382358"/>
                  <a:gd name="connsiteY1555" fmla="*/ 286227 h 505510"/>
                  <a:gd name="connsiteX1556" fmla="*/ 967107 w 1382358"/>
                  <a:gd name="connsiteY1556" fmla="*/ 281364 h 505510"/>
                  <a:gd name="connsiteX1557" fmla="*/ 966535 w 1382358"/>
                  <a:gd name="connsiteY1557" fmla="*/ 278932 h 505510"/>
                  <a:gd name="connsiteX1558" fmla="*/ 964533 w 1382358"/>
                  <a:gd name="connsiteY1558" fmla="*/ 277502 h 505510"/>
                  <a:gd name="connsiteX1559" fmla="*/ 951230 w 1382358"/>
                  <a:gd name="connsiteY1559" fmla="*/ 407527 h 505510"/>
                  <a:gd name="connsiteX1560" fmla="*/ 947654 w 1382358"/>
                  <a:gd name="connsiteY1560" fmla="*/ 404809 h 505510"/>
                  <a:gd name="connsiteX1561" fmla="*/ 943220 w 1382358"/>
                  <a:gd name="connsiteY1561" fmla="*/ 405953 h 505510"/>
                  <a:gd name="connsiteX1562" fmla="*/ 940072 w 1382358"/>
                  <a:gd name="connsiteY1562" fmla="*/ 408099 h 505510"/>
                  <a:gd name="connsiteX1563" fmla="*/ 935638 w 1382358"/>
                  <a:gd name="connsiteY1563" fmla="*/ 408957 h 505510"/>
                  <a:gd name="connsiteX1564" fmla="*/ 931776 w 1382358"/>
                  <a:gd name="connsiteY1564" fmla="*/ 408671 h 505510"/>
                  <a:gd name="connsiteX1565" fmla="*/ 928486 w 1382358"/>
                  <a:gd name="connsiteY1565" fmla="*/ 407670 h 505510"/>
                  <a:gd name="connsiteX1566" fmla="*/ 924480 w 1382358"/>
                  <a:gd name="connsiteY1566" fmla="*/ 412247 h 505510"/>
                  <a:gd name="connsiteX1567" fmla="*/ 923480 w 1382358"/>
                  <a:gd name="connsiteY1567" fmla="*/ 414107 h 505510"/>
                  <a:gd name="connsiteX1568" fmla="*/ 923193 w 1382358"/>
                  <a:gd name="connsiteY1568" fmla="*/ 417254 h 505510"/>
                  <a:gd name="connsiteX1569" fmla="*/ 924052 w 1382358"/>
                  <a:gd name="connsiteY1569" fmla="*/ 417111 h 505510"/>
                  <a:gd name="connsiteX1570" fmla="*/ 927771 w 1382358"/>
                  <a:gd name="connsiteY1570" fmla="*/ 415108 h 505510"/>
                  <a:gd name="connsiteX1571" fmla="*/ 930489 w 1382358"/>
                  <a:gd name="connsiteY1571" fmla="*/ 414393 h 505510"/>
                  <a:gd name="connsiteX1572" fmla="*/ 932492 w 1382358"/>
                  <a:gd name="connsiteY1572" fmla="*/ 414393 h 505510"/>
                  <a:gd name="connsiteX1573" fmla="*/ 934350 w 1382358"/>
                  <a:gd name="connsiteY1573" fmla="*/ 415251 h 505510"/>
                  <a:gd name="connsiteX1574" fmla="*/ 938642 w 1382358"/>
                  <a:gd name="connsiteY1574" fmla="*/ 415394 h 505510"/>
                  <a:gd name="connsiteX1575" fmla="*/ 943505 w 1382358"/>
                  <a:gd name="connsiteY1575" fmla="*/ 416395 h 505510"/>
                  <a:gd name="connsiteX1576" fmla="*/ 944936 w 1382358"/>
                  <a:gd name="connsiteY1576" fmla="*/ 413964 h 505510"/>
                  <a:gd name="connsiteX1577" fmla="*/ 946653 w 1382358"/>
                  <a:gd name="connsiteY1577" fmla="*/ 412104 h 505510"/>
                  <a:gd name="connsiteX1578" fmla="*/ 950085 w 1382358"/>
                  <a:gd name="connsiteY1578" fmla="*/ 410531 h 505510"/>
                  <a:gd name="connsiteX1579" fmla="*/ 953662 w 1382358"/>
                  <a:gd name="connsiteY1579" fmla="*/ 410101 h 505510"/>
                  <a:gd name="connsiteX1580" fmla="*/ 953662 w 1382358"/>
                  <a:gd name="connsiteY1580" fmla="*/ 409386 h 505510"/>
                  <a:gd name="connsiteX1581" fmla="*/ 953232 w 1382358"/>
                  <a:gd name="connsiteY1581" fmla="*/ 407956 h 505510"/>
                  <a:gd name="connsiteX1582" fmla="*/ 951230 w 1382358"/>
                  <a:gd name="connsiteY1582" fmla="*/ 407527 h 505510"/>
                  <a:gd name="connsiteX1583" fmla="*/ 965820 w 1382358"/>
                  <a:gd name="connsiteY1583" fmla="*/ 195825 h 505510"/>
                  <a:gd name="connsiteX1584" fmla="*/ 964246 w 1382358"/>
                  <a:gd name="connsiteY1584" fmla="*/ 200116 h 505510"/>
                  <a:gd name="connsiteX1585" fmla="*/ 965105 w 1382358"/>
                  <a:gd name="connsiteY1585" fmla="*/ 200545 h 505510"/>
                  <a:gd name="connsiteX1586" fmla="*/ 968252 w 1382358"/>
                  <a:gd name="connsiteY1586" fmla="*/ 201260 h 505510"/>
                  <a:gd name="connsiteX1587" fmla="*/ 968538 w 1382358"/>
                  <a:gd name="connsiteY1587" fmla="*/ 200688 h 505510"/>
                  <a:gd name="connsiteX1588" fmla="*/ 968538 w 1382358"/>
                  <a:gd name="connsiteY1588" fmla="*/ 199973 h 505510"/>
                  <a:gd name="connsiteX1589" fmla="*/ 967251 w 1382358"/>
                  <a:gd name="connsiteY1589" fmla="*/ 195968 h 505510"/>
                  <a:gd name="connsiteX1590" fmla="*/ 965820 w 1382358"/>
                  <a:gd name="connsiteY1590" fmla="*/ 195825 h 505510"/>
                  <a:gd name="connsiteX1591" fmla="*/ 906886 w 1382358"/>
                  <a:gd name="connsiteY1591" fmla="*/ 230441 h 505510"/>
                  <a:gd name="connsiteX1592" fmla="*/ 905027 w 1382358"/>
                  <a:gd name="connsiteY1592" fmla="*/ 230727 h 505510"/>
                  <a:gd name="connsiteX1593" fmla="*/ 904741 w 1382358"/>
                  <a:gd name="connsiteY1593" fmla="*/ 228724 h 505510"/>
                  <a:gd name="connsiteX1594" fmla="*/ 903454 w 1382358"/>
                  <a:gd name="connsiteY1594" fmla="*/ 228152 h 505510"/>
                  <a:gd name="connsiteX1595" fmla="*/ 902882 w 1382358"/>
                  <a:gd name="connsiteY1595" fmla="*/ 228295 h 505510"/>
                  <a:gd name="connsiteX1596" fmla="*/ 901880 w 1382358"/>
                  <a:gd name="connsiteY1596" fmla="*/ 229583 h 505510"/>
                  <a:gd name="connsiteX1597" fmla="*/ 900879 w 1382358"/>
                  <a:gd name="connsiteY1597" fmla="*/ 229583 h 505510"/>
                  <a:gd name="connsiteX1598" fmla="*/ 898018 w 1382358"/>
                  <a:gd name="connsiteY1598" fmla="*/ 228581 h 505510"/>
                  <a:gd name="connsiteX1599" fmla="*/ 888863 w 1382358"/>
                  <a:gd name="connsiteY1599" fmla="*/ 226436 h 505510"/>
                  <a:gd name="connsiteX1600" fmla="*/ 883427 w 1382358"/>
                  <a:gd name="connsiteY1600" fmla="*/ 226722 h 505510"/>
                  <a:gd name="connsiteX1601" fmla="*/ 881425 w 1382358"/>
                  <a:gd name="connsiteY1601" fmla="*/ 227151 h 505510"/>
                  <a:gd name="connsiteX1602" fmla="*/ 880281 w 1382358"/>
                  <a:gd name="connsiteY1602" fmla="*/ 228009 h 505510"/>
                  <a:gd name="connsiteX1603" fmla="*/ 878708 w 1382358"/>
                  <a:gd name="connsiteY1603" fmla="*/ 233159 h 505510"/>
                  <a:gd name="connsiteX1604" fmla="*/ 881425 w 1382358"/>
                  <a:gd name="connsiteY1604" fmla="*/ 237593 h 505510"/>
                  <a:gd name="connsiteX1605" fmla="*/ 884572 w 1382358"/>
                  <a:gd name="connsiteY1605" fmla="*/ 237593 h 505510"/>
                  <a:gd name="connsiteX1606" fmla="*/ 888148 w 1382358"/>
                  <a:gd name="connsiteY1606" fmla="*/ 236735 h 505510"/>
                  <a:gd name="connsiteX1607" fmla="*/ 894013 w 1382358"/>
                  <a:gd name="connsiteY1607" fmla="*/ 234160 h 505510"/>
                  <a:gd name="connsiteX1608" fmla="*/ 899162 w 1382358"/>
                  <a:gd name="connsiteY1608" fmla="*/ 235590 h 505510"/>
                  <a:gd name="connsiteX1609" fmla="*/ 903024 w 1382358"/>
                  <a:gd name="connsiteY1609" fmla="*/ 234017 h 505510"/>
                  <a:gd name="connsiteX1610" fmla="*/ 908460 w 1382358"/>
                  <a:gd name="connsiteY1610" fmla="*/ 233731 h 505510"/>
                  <a:gd name="connsiteX1611" fmla="*/ 908603 w 1382358"/>
                  <a:gd name="connsiteY1611" fmla="*/ 231728 h 505510"/>
                  <a:gd name="connsiteX1612" fmla="*/ 908174 w 1382358"/>
                  <a:gd name="connsiteY1612" fmla="*/ 231299 h 505510"/>
                  <a:gd name="connsiteX1613" fmla="*/ 906886 w 1382358"/>
                  <a:gd name="connsiteY1613" fmla="*/ 230441 h 505510"/>
                  <a:gd name="connsiteX1614" fmla="*/ 1192399 w 1382358"/>
                  <a:gd name="connsiteY1614" fmla="*/ 355889 h 505510"/>
                  <a:gd name="connsiteX1615" fmla="*/ 1193686 w 1382358"/>
                  <a:gd name="connsiteY1615" fmla="*/ 353886 h 505510"/>
                  <a:gd name="connsiteX1616" fmla="*/ 1193114 w 1382358"/>
                  <a:gd name="connsiteY1616" fmla="*/ 351883 h 505510"/>
                  <a:gd name="connsiteX1617" fmla="*/ 1193114 w 1382358"/>
                  <a:gd name="connsiteY1617" fmla="*/ 349738 h 505510"/>
                  <a:gd name="connsiteX1618" fmla="*/ 1193400 w 1382358"/>
                  <a:gd name="connsiteY1618" fmla="*/ 348594 h 505510"/>
                  <a:gd name="connsiteX1619" fmla="*/ 1191969 w 1382358"/>
                  <a:gd name="connsiteY1619" fmla="*/ 345447 h 505510"/>
                  <a:gd name="connsiteX1620" fmla="*/ 1190253 w 1382358"/>
                  <a:gd name="connsiteY1620" fmla="*/ 344731 h 505510"/>
                  <a:gd name="connsiteX1621" fmla="*/ 1190682 w 1382358"/>
                  <a:gd name="connsiteY1621" fmla="*/ 343444 h 505510"/>
                  <a:gd name="connsiteX1622" fmla="*/ 1190396 w 1382358"/>
                  <a:gd name="connsiteY1622" fmla="*/ 342014 h 505510"/>
                  <a:gd name="connsiteX1623" fmla="*/ 1189538 w 1382358"/>
                  <a:gd name="connsiteY1623" fmla="*/ 340440 h 505510"/>
                  <a:gd name="connsiteX1624" fmla="*/ 1188108 w 1382358"/>
                  <a:gd name="connsiteY1624" fmla="*/ 340154 h 505510"/>
                  <a:gd name="connsiteX1625" fmla="*/ 1186105 w 1382358"/>
                  <a:gd name="connsiteY1625" fmla="*/ 340440 h 505510"/>
                  <a:gd name="connsiteX1626" fmla="*/ 1185675 w 1382358"/>
                  <a:gd name="connsiteY1626" fmla="*/ 343015 h 505510"/>
                  <a:gd name="connsiteX1627" fmla="*/ 1184674 w 1382358"/>
                  <a:gd name="connsiteY1627" fmla="*/ 344016 h 505510"/>
                  <a:gd name="connsiteX1628" fmla="*/ 1181241 w 1382358"/>
                  <a:gd name="connsiteY1628" fmla="*/ 348737 h 505510"/>
                  <a:gd name="connsiteX1629" fmla="*/ 1178380 w 1382358"/>
                  <a:gd name="connsiteY1629" fmla="*/ 347735 h 505510"/>
                  <a:gd name="connsiteX1630" fmla="*/ 1177093 w 1382358"/>
                  <a:gd name="connsiteY1630" fmla="*/ 348451 h 505510"/>
                  <a:gd name="connsiteX1631" fmla="*/ 1177665 w 1382358"/>
                  <a:gd name="connsiteY1631" fmla="*/ 349595 h 505510"/>
                  <a:gd name="connsiteX1632" fmla="*/ 1181241 w 1382358"/>
                  <a:gd name="connsiteY1632" fmla="*/ 352313 h 505510"/>
                  <a:gd name="connsiteX1633" fmla="*/ 1179954 w 1382358"/>
                  <a:gd name="connsiteY1633" fmla="*/ 356461 h 505510"/>
                  <a:gd name="connsiteX1634" fmla="*/ 1180097 w 1382358"/>
                  <a:gd name="connsiteY1634" fmla="*/ 357605 h 505510"/>
                  <a:gd name="connsiteX1635" fmla="*/ 1177808 w 1382358"/>
                  <a:gd name="connsiteY1635" fmla="*/ 357605 h 505510"/>
                  <a:gd name="connsiteX1636" fmla="*/ 1175663 w 1382358"/>
                  <a:gd name="connsiteY1636" fmla="*/ 357891 h 505510"/>
                  <a:gd name="connsiteX1637" fmla="*/ 1175663 w 1382358"/>
                  <a:gd name="connsiteY1637" fmla="*/ 359179 h 505510"/>
                  <a:gd name="connsiteX1638" fmla="*/ 1176235 w 1382358"/>
                  <a:gd name="connsiteY1638" fmla="*/ 360037 h 505510"/>
                  <a:gd name="connsiteX1639" fmla="*/ 1178953 w 1382358"/>
                  <a:gd name="connsiteY1639" fmla="*/ 362469 h 505510"/>
                  <a:gd name="connsiteX1640" fmla="*/ 1179382 w 1382358"/>
                  <a:gd name="connsiteY1640" fmla="*/ 363327 h 505510"/>
                  <a:gd name="connsiteX1641" fmla="*/ 1181671 w 1382358"/>
                  <a:gd name="connsiteY1641" fmla="*/ 365473 h 505510"/>
                  <a:gd name="connsiteX1642" fmla="*/ 1184245 w 1382358"/>
                  <a:gd name="connsiteY1642" fmla="*/ 367475 h 505510"/>
                  <a:gd name="connsiteX1643" fmla="*/ 1190110 w 1382358"/>
                  <a:gd name="connsiteY1643" fmla="*/ 368333 h 505510"/>
                  <a:gd name="connsiteX1644" fmla="*/ 1190826 w 1382358"/>
                  <a:gd name="connsiteY1644" fmla="*/ 367475 h 505510"/>
                  <a:gd name="connsiteX1645" fmla="*/ 1191541 w 1382358"/>
                  <a:gd name="connsiteY1645" fmla="*/ 367189 h 505510"/>
                  <a:gd name="connsiteX1646" fmla="*/ 1192399 w 1382358"/>
                  <a:gd name="connsiteY1646" fmla="*/ 366188 h 505510"/>
                  <a:gd name="connsiteX1647" fmla="*/ 1193257 w 1382358"/>
                  <a:gd name="connsiteY1647" fmla="*/ 363327 h 505510"/>
                  <a:gd name="connsiteX1648" fmla="*/ 1193543 w 1382358"/>
                  <a:gd name="connsiteY1648" fmla="*/ 362326 h 505510"/>
                  <a:gd name="connsiteX1649" fmla="*/ 1193543 w 1382358"/>
                  <a:gd name="connsiteY1649" fmla="*/ 360180 h 505510"/>
                  <a:gd name="connsiteX1650" fmla="*/ 1193400 w 1382358"/>
                  <a:gd name="connsiteY1650" fmla="*/ 358750 h 505510"/>
                  <a:gd name="connsiteX1651" fmla="*/ 1192399 w 1382358"/>
                  <a:gd name="connsiteY1651" fmla="*/ 355889 h 505510"/>
                  <a:gd name="connsiteX1652" fmla="*/ 1180526 w 1382358"/>
                  <a:gd name="connsiteY1652" fmla="*/ 366903 h 505510"/>
                  <a:gd name="connsiteX1653" fmla="*/ 1177951 w 1382358"/>
                  <a:gd name="connsiteY1653" fmla="*/ 364185 h 505510"/>
                  <a:gd name="connsiteX1654" fmla="*/ 1175949 w 1382358"/>
                  <a:gd name="connsiteY1654" fmla="*/ 362612 h 505510"/>
                  <a:gd name="connsiteX1655" fmla="*/ 1174375 w 1382358"/>
                  <a:gd name="connsiteY1655" fmla="*/ 363041 h 505510"/>
                  <a:gd name="connsiteX1656" fmla="*/ 1174232 w 1382358"/>
                  <a:gd name="connsiteY1656" fmla="*/ 365043 h 505510"/>
                  <a:gd name="connsiteX1657" fmla="*/ 1174662 w 1382358"/>
                  <a:gd name="connsiteY1657" fmla="*/ 370193 h 505510"/>
                  <a:gd name="connsiteX1658" fmla="*/ 1176807 w 1382358"/>
                  <a:gd name="connsiteY1658" fmla="*/ 371194 h 505510"/>
                  <a:gd name="connsiteX1659" fmla="*/ 1176521 w 1382358"/>
                  <a:gd name="connsiteY1659" fmla="*/ 371766 h 505510"/>
                  <a:gd name="connsiteX1660" fmla="*/ 1175663 w 1382358"/>
                  <a:gd name="connsiteY1660" fmla="*/ 371766 h 505510"/>
                  <a:gd name="connsiteX1661" fmla="*/ 1174232 w 1382358"/>
                  <a:gd name="connsiteY1661" fmla="*/ 371480 h 505510"/>
                  <a:gd name="connsiteX1662" fmla="*/ 1172802 w 1382358"/>
                  <a:gd name="connsiteY1662" fmla="*/ 380492 h 505510"/>
                  <a:gd name="connsiteX1663" fmla="*/ 1173804 w 1382358"/>
                  <a:gd name="connsiteY1663" fmla="*/ 382494 h 505510"/>
                  <a:gd name="connsiteX1664" fmla="*/ 1177093 w 1382358"/>
                  <a:gd name="connsiteY1664" fmla="*/ 384783 h 505510"/>
                  <a:gd name="connsiteX1665" fmla="*/ 1180812 w 1382358"/>
                  <a:gd name="connsiteY1665" fmla="*/ 382924 h 505510"/>
                  <a:gd name="connsiteX1666" fmla="*/ 1181814 w 1382358"/>
                  <a:gd name="connsiteY1666" fmla="*/ 381922 h 505510"/>
                  <a:gd name="connsiteX1667" fmla="*/ 1183530 w 1382358"/>
                  <a:gd name="connsiteY1667" fmla="*/ 377917 h 505510"/>
                  <a:gd name="connsiteX1668" fmla="*/ 1186248 w 1382358"/>
                  <a:gd name="connsiteY1668" fmla="*/ 375199 h 505510"/>
                  <a:gd name="connsiteX1669" fmla="*/ 1186677 w 1382358"/>
                  <a:gd name="connsiteY1669" fmla="*/ 372768 h 505510"/>
                  <a:gd name="connsiteX1670" fmla="*/ 1187106 w 1382358"/>
                  <a:gd name="connsiteY1670" fmla="*/ 370622 h 505510"/>
                  <a:gd name="connsiteX1671" fmla="*/ 1183387 w 1382358"/>
                  <a:gd name="connsiteY1671" fmla="*/ 368906 h 505510"/>
                  <a:gd name="connsiteX1672" fmla="*/ 1180526 w 1382358"/>
                  <a:gd name="connsiteY1672" fmla="*/ 366903 h 505510"/>
                  <a:gd name="connsiteX1673" fmla="*/ 1195689 w 1382358"/>
                  <a:gd name="connsiteY1673" fmla="*/ 367904 h 505510"/>
                  <a:gd name="connsiteX1674" fmla="*/ 1194830 w 1382358"/>
                  <a:gd name="connsiteY1674" fmla="*/ 369192 h 505510"/>
                  <a:gd name="connsiteX1675" fmla="*/ 1194830 w 1382358"/>
                  <a:gd name="connsiteY1675" fmla="*/ 370622 h 505510"/>
                  <a:gd name="connsiteX1676" fmla="*/ 1195545 w 1382358"/>
                  <a:gd name="connsiteY1676" fmla="*/ 370336 h 505510"/>
                  <a:gd name="connsiteX1677" fmla="*/ 1197548 w 1382358"/>
                  <a:gd name="connsiteY1677" fmla="*/ 367046 h 505510"/>
                  <a:gd name="connsiteX1678" fmla="*/ 1196547 w 1382358"/>
                  <a:gd name="connsiteY1678" fmla="*/ 367046 h 505510"/>
                  <a:gd name="connsiteX1679" fmla="*/ 1195689 w 1382358"/>
                  <a:gd name="connsiteY1679" fmla="*/ 367904 h 505510"/>
                  <a:gd name="connsiteX1680" fmla="*/ 1190968 w 1382358"/>
                  <a:gd name="connsiteY1680" fmla="*/ 377202 h 505510"/>
                  <a:gd name="connsiteX1681" fmla="*/ 1189967 w 1382358"/>
                  <a:gd name="connsiteY1681" fmla="*/ 378918 h 505510"/>
                  <a:gd name="connsiteX1682" fmla="*/ 1190110 w 1382358"/>
                  <a:gd name="connsiteY1682" fmla="*/ 379491 h 505510"/>
                  <a:gd name="connsiteX1683" fmla="*/ 1190826 w 1382358"/>
                  <a:gd name="connsiteY1683" fmla="*/ 380492 h 505510"/>
                  <a:gd name="connsiteX1684" fmla="*/ 1191397 w 1382358"/>
                  <a:gd name="connsiteY1684" fmla="*/ 380063 h 505510"/>
                  <a:gd name="connsiteX1685" fmla="*/ 1192971 w 1382358"/>
                  <a:gd name="connsiteY1685" fmla="*/ 377631 h 505510"/>
                  <a:gd name="connsiteX1686" fmla="*/ 1193257 w 1382358"/>
                  <a:gd name="connsiteY1686" fmla="*/ 376201 h 505510"/>
                  <a:gd name="connsiteX1687" fmla="*/ 1192112 w 1382358"/>
                  <a:gd name="connsiteY1687" fmla="*/ 376201 h 505510"/>
                  <a:gd name="connsiteX1688" fmla="*/ 1190968 w 1382358"/>
                  <a:gd name="connsiteY1688" fmla="*/ 377202 h 505510"/>
                  <a:gd name="connsiteX1689" fmla="*/ 1192828 w 1382358"/>
                  <a:gd name="connsiteY1689" fmla="*/ 372625 h 505510"/>
                  <a:gd name="connsiteX1690" fmla="*/ 1191397 w 1382358"/>
                  <a:gd name="connsiteY1690" fmla="*/ 371194 h 505510"/>
                  <a:gd name="connsiteX1691" fmla="*/ 1189967 w 1382358"/>
                  <a:gd name="connsiteY1691" fmla="*/ 371766 h 505510"/>
                  <a:gd name="connsiteX1692" fmla="*/ 1190826 w 1382358"/>
                  <a:gd name="connsiteY1692" fmla="*/ 374198 h 505510"/>
                  <a:gd name="connsiteX1693" fmla="*/ 1192542 w 1382358"/>
                  <a:gd name="connsiteY1693" fmla="*/ 373912 h 505510"/>
                  <a:gd name="connsiteX1694" fmla="*/ 1192828 w 1382358"/>
                  <a:gd name="connsiteY1694" fmla="*/ 372625 h 505510"/>
                  <a:gd name="connsiteX1695" fmla="*/ 1315415 w 1382358"/>
                  <a:gd name="connsiteY1695" fmla="*/ 419542 h 505510"/>
                  <a:gd name="connsiteX1696" fmla="*/ 1318705 w 1382358"/>
                  <a:gd name="connsiteY1696" fmla="*/ 414250 h 505510"/>
                  <a:gd name="connsiteX1697" fmla="*/ 1321565 w 1382358"/>
                  <a:gd name="connsiteY1697" fmla="*/ 408671 h 505510"/>
                  <a:gd name="connsiteX1698" fmla="*/ 1320707 w 1382358"/>
                  <a:gd name="connsiteY1698" fmla="*/ 405381 h 505510"/>
                  <a:gd name="connsiteX1699" fmla="*/ 1318848 w 1382358"/>
                  <a:gd name="connsiteY1699" fmla="*/ 403093 h 505510"/>
                  <a:gd name="connsiteX1700" fmla="*/ 1315844 w 1382358"/>
                  <a:gd name="connsiteY1700" fmla="*/ 400232 h 505510"/>
                  <a:gd name="connsiteX1701" fmla="*/ 1314843 w 1382358"/>
                  <a:gd name="connsiteY1701" fmla="*/ 399517 h 505510"/>
                  <a:gd name="connsiteX1702" fmla="*/ 1307977 w 1382358"/>
                  <a:gd name="connsiteY1702" fmla="*/ 399231 h 505510"/>
                  <a:gd name="connsiteX1703" fmla="*/ 1300539 w 1382358"/>
                  <a:gd name="connsiteY1703" fmla="*/ 400947 h 505510"/>
                  <a:gd name="connsiteX1704" fmla="*/ 1297249 w 1382358"/>
                  <a:gd name="connsiteY1704" fmla="*/ 402663 h 505510"/>
                  <a:gd name="connsiteX1705" fmla="*/ 1294102 w 1382358"/>
                  <a:gd name="connsiteY1705" fmla="*/ 404809 h 505510"/>
                  <a:gd name="connsiteX1706" fmla="*/ 1291813 w 1382358"/>
                  <a:gd name="connsiteY1706" fmla="*/ 407098 h 505510"/>
                  <a:gd name="connsiteX1707" fmla="*/ 1286521 w 1382358"/>
                  <a:gd name="connsiteY1707" fmla="*/ 415824 h 505510"/>
                  <a:gd name="connsiteX1708" fmla="*/ 1282086 w 1382358"/>
                  <a:gd name="connsiteY1708" fmla="*/ 425836 h 505510"/>
                  <a:gd name="connsiteX1709" fmla="*/ 1281085 w 1382358"/>
                  <a:gd name="connsiteY1709" fmla="*/ 429555 h 505510"/>
                  <a:gd name="connsiteX1710" fmla="*/ 1282229 w 1382358"/>
                  <a:gd name="connsiteY1710" fmla="*/ 430270 h 505510"/>
                  <a:gd name="connsiteX1711" fmla="*/ 1287808 w 1382358"/>
                  <a:gd name="connsiteY1711" fmla="*/ 429270 h 505510"/>
                  <a:gd name="connsiteX1712" fmla="*/ 1291097 w 1382358"/>
                  <a:gd name="connsiteY1712" fmla="*/ 429270 h 505510"/>
                  <a:gd name="connsiteX1713" fmla="*/ 1300539 w 1382358"/>
                  <a:gd name="connsiteY1713" fmla="*/ 429985 h 505510"/>
                  <a:gd name="connsiteX1714" fmla="*/ 1307691 w 1382358"/>
                  <a:gd name="connsiteY1714" fmla="*/ 425979 h 505510"/>
                  <a:gd name="connsiteX1715" fmla="*/ 1309979 w 1382358"/>
                  <a:gd name="connsiteY1715" fmla="*/ 423691 h 505510"/>
                  <a:gd name="connsiteX1716" fmla="*/ 1315415 w 1382358"/>
                  <a:gd name="connsiteY1716" fmla="*/ 419542 h 505510"/>
                  <a:gd name="connsiteX1717" fmla="*/ 1381500 w 1382358"/>
                  <a:gd name="connsiteY1717" fmla="*/ 451155 h 505510"/>
                  <a:gd name="connsiteX1718" fmla="*/ 1381500 w 1382358"/>
                  <a:gd name="connsiteY1718" fmla="*/ 445004 h 505510"/>
                  <a:gd name="connsiteX1719" fmla="*/ 1381500 w 1382358"/>
                  <a:gd name="connsiteY1719" fmla="*/ 438853 h 505510"/>
                  <a:gd name="connsiteX1720" fmla="*/ 1381500 w 1382358"/>
                  <a:gd name="connsiteY1720" fmla="*/ 432702 h 505510"/>
                  <a:gd name="connsiteX1721" fmla="*/ 1381500 w 1382358"/>
                  <a:gd name="connsiteY1721" fmla="*/ 426552 h 505510"/>
                  <a:gd name="connsiteX1722" fmla="*/ 1381500 w 1382358"/>
                  <a:gd name="connsiteY1722" fmla="*/ 420401 h 505510"/>
                  <a:gd name="connsiteX1723" fmla="*/ 1381500 w 1382358"/>
                  <a:gd name="connsiteY1723" fmla="*/ 414250 h 505510"/>
                  <a:gd name="connsiteX1724" fmla="*/ 1381500 w 1382358"/>
                  <a:gd name="connsiteY1724" fmla="*/ 408099 h 505510"/>
                  <a:gd name="connsiteX1725" fmla="*/ 1381500 w 1382358"/>
                  <a:gd name="connsiteY1725" fmla="*/ 401948 h 505510"/>
                  <a:gd name="connsiteX1726" fmla="*/ 1381500 w 1382358"/>
                  <a:gd name="connsiteY1726" fmla="*/ 395797 h 505510"/>
                  <a:gd name="connsiteX1727" fmla="*/ 1381500 w 1382358"/>
                  <a:gd name="connsiteY1727" fmla="*/ 389647 h 505510"/>
                  <a:gd name="connsiteX1728" fmla="*/ 1381500 w 1382358"/>
                  <a:gd name="connsiteY1728" fmla="*/ 384640 h 505510"/>
                  <a:gd name="connsiteX1729" fmla="*/ 1379784 w 1382358"/>
                  <a:gd name="connsiteY1729" fmla="*/ 382638 h 505510"/>
                  <a:gd name="connsiteX1730" fmla="*/ 1378067 w 1382358"/>
                  <a:gd name="connsiteY1730" fmla="*/ 379634 h 505510"/>
                  <a:gd name="connsiteX1731" fmla="*/ 1378497 w 1382358"/>
                  <a:gd name="connsiteY1731" fmla="*/ 375771 h 505510"/>
                  <a:gd name="connsiteX1732" fmla="*/ 1380642 w 1382358"/>
                  <a:gd name="connsiteY1732" fmla="*/ 370908 h 505510"/>
                  <a:gd name="connsiteX1733" fmla="*/ 1381643 w 1382358"/>
                  <a:gd name="connsiteY1733" fmla="*/ 367761 h 505510"/>
                  <a:gd name="connsiteX1734" fmla="*/ 1381643 w 1382358"/>
                  <a:gd name="connsiteY1734" fmla="*/ 365186 h 505510"/>
                  <a:gd name="connsiteX1735" fmla="*/ 1381643 w 1382358"/>
                  <a:gd name="connsiteY1735" fmla="*/ 359036 h 505510"/>
                  <a:gd name="connsiteX1736" fmla="*/ 1381643 w 1382358"/>
                  <a:gd name="connsiteY1736" fmla="*/ 352885 h 505510"/>
                  <a:gd name="connsiteX1737" fmla="*/ 1381643 w 1382358"/>
                  <a:gd name="connsiteY1737" fmla="*/ 346734 h 505510"/>
                  <a:gd name="connsiteX1738" fmla="*/ 1381643 w 1382358"/>
                  <a:gd name="connsiteY1738" fmla="*/ 340583 h 505510"/>
                  <a:gd name="connsiteX1739" fmla="*/ 1381643 w 1382358"/>
                  <a:gd name="connsiteY1739" fmla="*/ 334432 h 505510"/>
                  <a:gd name="connsiteX1740" fmla="*/ 1381643 w 1382358"/>
                  <a:gd name="connsiteY1740" fmla="*/ 328282 h 505510"/>
                  <a:gd name="connsiteX1741" fmla="*/ 1381643 w 1382358"/>
                  <a:gd name="connsiteY1741" fmla="*/ 322131 h 505510"/>
                  <a:gd name="connsiteX1742" fmla="*/ 1381643 w 1382358"/>
                  <a:gd name="connsiteY1742" fmla="*/ 315980 h 505510"/>
                  <a:gd name="connsiteX1743" fmla="*/ 1381643 w 1382358"/>
                  <a:gd name="connsiteY1743" fmla="*/ 309829 h 505510"/>
                  <a:gd name="connsiteX1744" fmla="*/ 1381643 w 1382358"/>
                  <a:gd name="connsiteY1744" fmla="*/ 303678 h 505510"/>
                  <a:gd name="connsiteX1745" fmla="*/ 1381643 w 1382358"/>
                  <a:gd name="connsiteY1745" fmla="*/ 297528 h 505510"/>
                  <a:gd name="connsiteX1746" fmla="*/ 1381643 w 1382358"/>
                  <a:gd name="connsiteY1746" fmla="*/ 291377 h 505510"/>
                  <a:gd name="connsiteX1747" fmla="*/ 1381643 w 1382358"/>
                  <a:gd name="connsiteY1747" fmla="*/ 285226 h 505510"/>
                  <a:gd name="connsiteX1748" fmla="*/ 1381643 w 1382358"/>
                  <a:gd name="connsiteY1748" fmla="*/ 279075 h 505510"/>
                  <a:gd name="connsiteX1749" fmla="*/ 1381643 w 1382358"/>
                  <a:gd name="connsiteY1749" fmla="*/ 272924 h 505510"/>
                  <a:gd name="connsiteX1750" fmla="*/ 1381643 w 1382358"/>
                  <a:gd name="connsiteY1750" fmla="*/ 266773 h 505510"/>
                  <a:gd name="connsiteX1751" fmla="*/ 1381643 w 1382358"/>
                  <a:gd name="connsiteY1751" fmla="*/ 260623 h 505510"/>
                  <a:gd name="connsiteX1752" fmla="*/ 1381643 w 1382358"/>
                  <a:gd name="connsiteY1752" fmla="*/ 254758 h 505510"/>
                  <a:gd name="connsiteX1753" fmla="*/ 1374778 w 1382358"/>
                  <a:gd name="connsiteY1753" fmla="*/ 254615 h 505510"/>
                  <a:gd name="connsiteX1754" fmla="*/ 1373919 w 1382358"/>
                  <a:gd name="connsiteY1754" fmla="*/ 251611 h 505510"/>
                  <a:gd name="connsiteX1755" fmla="*/ 1372488 w 1382358"/>
                  <a:gd name="connsiteY1755" fmla="*/ 250467 h 505510"/>
                  <a:gd name="connsiteX1756" fmla="*/ 1370915 w 1382358"/>
                  <a:gd name="connsiteY1756" fmla="*/ 249608 h 505510"/>
                  <a:gd name="connsiteX1757" fmla="*/ 1361045 w 1382358"/>
                  <a:gd name="connsiteY1757" fmla="*/ 248893 h 505510"/>
                  <a:gd name="connsiteX1758" fmla="*/ 1359758 w 1382358"/>
                  <a:gd name="connsiteY1758" fmla="*/ 248607 h 505510"/>
                  <a:gd name="connsiteX1759" fmla="*/ 1358327 w 1382358"/>
                  <a:gd name="connsiteY1759" fmla="*/ 247463 h 505510"/>
                  <a:gd name="connsiteX1760" fmla="*/ 1356897 w 1382358"/>
                  <a:gd name="connsiteY1760" fmla="*/ 246748 h 505510"/>
                  <a:gd name="connsiteX1761" fmla="*/ 1348314 w 1382358"/>
                  <a:gd name="connsiteY1761" fmla="*/ 246891 h 505510"/>
                  <a:gd name="connsiteX1762" fmla="*/ 1345883 w 1382358"/>
                  <a:gd name="connsiteY1762" fmla="*/ 246604 h 505510"/>
                  <a:gd name="connsiteX1763" fmla="*/ 1336586 w 1382358"/>
                  <a:gd name="connsiteY1763" fmla="*/ 242456 h 505510"/>
                  <a:gd name="connsiteX1764" fmla="*/ 1329719 w 1382358"/>
                  <a:gd name="connsiteY1764" fmla="*/ 239023 h 505510"/>
                  <a:gd name="connsiteX1765" fmla="*/ 1326572 w 1382358"/>
                  <a:gd name="connsiteY1765" fmla="*/ 237164 h 505510"/>
                  <a:gd name="connsiteX1766" fmla="*/ 1323282 w 1382358"/>
                  <a:gd name="connsiteY1766" fmla="*/ 235733 h 505510"/>
                  <a:gd name="connsiteX1767" fmla="*/ 1319706 w 1382358"/>
                  <a:gd name="connsiteY1767" fmla="*/ 235018 h 505510"/>
                  <a:gd name="connsiteX1768" fmla="*/ 1316416 w 1382358"/>
                  <a:gd name="connsiteY1768" fmla="*/ 233445 h 505510"/>
                  <a:gd name="connsiteX1769" fmla="*/ 1314128 w 1382358"/>
                  <a:gd name="connsiteY1769" fmla="*/ 231299 h 505510"/>
                  <a:gd name="connsiteX1770" fmla="*/ 1311553 w 1382358"/>
                  <a:gd name="connsiteY1770" fmla="*/ 229726 h 505510"/>
                  <a:gd name="connsiteX1771" fmla="*/ 1295246 w 1382358"/>
                  <a:gd name="connsiteY1771" fmla="*/ 224433 h 505510"/>
                  <a:gd name="connsiteX1772" fmla="*/ 1292099 w 1382358"/>
                  <a:gd name="connsiteY1772" fmla="*/ 222716 h 505510"/>
                  <a:gd name="connsiteX1773" fmla="*/ 1289238 w 1382358"/>
                  <a:gd name="connsiteY1773" fmla="*/ 220571 h 505510"/>
                  <a:gd name="connsiteX1774" fmla="*/ 1286091 w 1382358"/>
                  <a:gd name="connsiteY1774" fmla="*/ 220571 h 505510"/>
                  <a:gd name="connsiteX1775" fmla="*/ 1280369 w 1382358"/>
                  <a:gd name="connsiteY1775" fmla="*/ 223003 h 505510"/>
                  <a:gd name="connsiteX1776" fmla="*/ 1273217 w 1382358"/>
                  <a:gd name="connsiteY1776" fmla="*/ 226579 h 505510"/>
                  <a:gd name="connsiteX1777" fmla="*/ 1267066 w 1382358"/>
                  <a:gd name="connsiteY1777" fmla="*/ 230012 h 505510"/>
                  <a:gd name="connsiteX1778" fmla="*/ 1265493 w 1382358"/>
                  <a:gd name="connsiteY1778" fmla="*/ 231156 h 505510"/>
                  <a:gd name="connsiteX1779" fmla="*/ 1265493 w 1382358"/>
                  <a:gd name="connsiteY1779" fmla="*/ 232300 h 505510"/>
                  <a:gd name="connsiteX1780" fmla="*/ 1267066 w 1382358"/>
                  <a:gd name="connsiteY1780" fmla="*/ 235018 h 505510"/>
                  <a:gd name="connsiteX1781" fmla="*/ 1266923 w 1382358"/>
                  <a:gd name="connsiteY1781" fmla="*/ 236592 h 505510"/>
                  <a:gd name="connsiteX1782" fmla="*/ 1263920 w 1382358"/>
                  <a:gd name="connsiteY1782" fmla="*/ 239023 h 505510"/>
                  <a:gd name="connsiteX1783" fmla="*/ 1257053 w 1382358"/>
                  <a:gd name="connsiteY1783" fmla="*/ 241741 h 505510"/>
                  <a:gd name="connsiteX1784" fmla="*/ 1250044 w 1382358"/>
                  <a:gd name="connsiteY1784" fmla="*/ 242599 h 505510"/>
                  <a:gd name="connsiteX1785" fmla="*/ 1243322 w 1382358"/>
                  <a:gd name="connsiteY1785" fmla="*/ 244030 h 505510"/>
                  <a:gd name="connsiteX1786" fmla="*/ 1242177 w 1382358"/>
                  <a:gd name="connsiteY1786" fmla="*/ 245603 h 505510"/>
                  <a:gd name="connsiteX1787" fmla="*/ 1240604 w 1382358"/>
                  <a:gd name="connsiteY1787" fmla="*/ 248607 h 505510"/>
                  <a:gd name="connsiteX1788" fmla="*/ 1239603 w 1382358"/>
                  <a:gd name="connsiteY1788" fmla="*/ 251754 h 505510"/>
                  <a:gd name="connsiteX1789" fmla="*/ 1238744 w 1382358"/>
                  <a:gd name="connsiteY1789" fmla="*/ 253327 h 505510"/>
                  <a:gd name="connsiteX1790" fmla="*/ 1231735 w 1382358"/>
                  <a:gd name="connsiteY1790" fmla="*/ 257905 h 505510"/>
                  <a:gd name="connsiteX1791" fmla="*/ 1231020 w 1382358"/>
                  <a:gd name="connsiteY1791" fmla="*/ 258763 h 505510"/>
                  <a:gd name="connsiteX1792" fmla="*/ 1229018 w 1382358"/>
                  <a:gd name="connsiteY1792" fmla="*/ 262911 h 505510"/>
                  <a:gd name="connsiteX1793" fmla="*/ 1227015 w 1382358"/>
                  <a:gd name="connsiteY1793" fmla="*/ 265629 h 505510"/>
                  <a:gd name="connsiteX1794" fmla="*/ 1220006 w 1382358"/>
                  <a:gd name="connsiteY1794" fmla="*/ 271351 h 505510"/>
                  <a:gd name="connsiteX1795" fmla="*/ 1218003 w 1382358"/>
                  <a:gd name="connsiteY1795" fmla="*/ 273783 h 505510"/>
                  <a:gd name="connsiteX1796" fmla="*/ 1215715 w 1382358"/>
                  <a:gd name="connsiteY1796" fmla="*/ 276071 h 505510"/>
                  <a:gd name="connsiteX1797" fmla="*/ 1212282 w 1382358"/>
                  <a:gd name="connsiteY1797" fmla="*/ 276930 h 505510"/>
                  <a:gd name="connsiteX1798" fmla="*/ 1208706 w 1382358"/>
                  <a:gd name="connsiteY1798" fmla="*/ 276786 h 505510"/>
                  <a:gd name="connsiteX1799" fmla="*/ 1203842 w 1382358"/>
                  <a:gd name="connsiteY1799" fmla="*/ 276214 h 505510"/>
                  <a:gd name="connsiteX1800" fmla="*/ 1202126 w 1382358"/>
                  <a:gd name="connsiteY1800" fmla="*/ 275785 h 505510"/>
                  <a:gd name="connsiteX1801" fmla="*/ 1198550 w 1382358"/>
                  <a:gd name="connsiteY1801" fmla="*/ 273353 h 505510"/>
                  <a:gd name="connsiteX1802" fmla="*/ 1197691 w 1382358"/>
                  <a:gd name="connsiteY1802" fmla="*/ 272209 h 505510"/>
                  <a:gd name="connsiteX1803" fmla="*/ 1196690 w 1382358"/>
                  <a:gd name="connsiteY1803" fmla="*/ 269205 h 505510"/>
                  <a:gd name="connsiteX1804" fmla="*/ 1196833 w 1382358"/>
                  <a:gd name="connsiteY1804" fmla="*/ 265343 h 505510"/>
                  <a:gd name="connsiteX1805" fmla="*/ 1196404 w 1382358"/>
                  <a:gd name="connsiteY1805" fmla="*/ 263197 h 505510"/>
                  <a:gd name="connsiteX1806" fmla="*/ 1194115 w 1382358"/>
                  <a:gd name="connsiteY1806" fmla="*/ 264199 h 505510"/>
                  <a:gd name="connsiteX1807" fmla="*/ 1192112 w 1382358"/>
                  <a:gd name="connsiteY1807" fmla="*/ 263913 h 505510"/>
                  <a:gd name="connsiteX1808" fmla="*/ 1190539 w 1382358"/>
                  <a:gd name="connsiteY1808" fmla="*/ 257047 h 505510"/>
                  <a:gd name="connsiteX1809" fmla="*/ 1190396 w 1382358"/>
                  <a:gd name="connsiteY1809" fmla="*/ 253614 h 505510"/>
                  <a:gd name="connsiteX1810" fmla="*/ 1189824 w 1382358"/>
                  <a:gd name="connsiteY1810" fmla="*/ 252040 h 505510"/>
                  <a:gd name="connsiteX1811" fmla="*/ 1187965 w 1382358"/>
                  <a:gd name="connsiteY1811" fmla="*/ 251325 h 505510"/>
                  <a:gd name="connsiteX1812" fmla="*/ 1186534 w 1382358"/>
                  <a:gd name="connsiteY1812" fmla="*/ 252040 h 505510"/>
                  <a:gd name="connsiteX1813" fmla="*/ 1185532 w 1382358"/>
                  <a:gd name="connsiteY1813" fmla="*/ 253471 h 505510"/>
                  <a:gd name="connsiteX1814" fmla="*/ 1185819 w 1382358"/>
                  <a:gd name="connsiteY1814" fmla="*/ 257476 h 505510"/>
                  <a:gd name="connsiteX1815" fmla="*/ 1184817 w 1382358"/>
                  <a:gd name="connsiteY1815" fmla="*/ 261052 h 505510"/>
                  <a:gd name="connsiteX1816" fmla="*/ 1181814 w 1382358"/>
                  <a:gd name="connsiteY1816" fmla="*/ 254758 h 505510"/>
                  <a:gd name="connsiteX1817" fmla="*/ 1176807 w 1382358"/>
                  <a:gd name="connsiteY1817" fmla="*/ 245460 h 505510"/>
                  <a:gd name="connsiteX1818" fmla="*/ 1175663 w 1382358"/>
                  <a:gd name="connsiteY1818" fmla="*/ 242027 h 505510"/>
                  <a:gd name="connsiteX1819" fmla="*/ 1175234 w 1382358"/>
                  <a:gd name="connsiteY1819" fmla="*/ 238594 h 505510"/>
                  <a:gd name="connsiteX1820" fmla="*/ 1175377 w 1382358"/>
                  <a:gd name="connsiteY1820" fmla="*/ 235161 h 505510"/>
                  <a:gd name="connsiteX1821" fmla="*/ 1174947 w 1382358"/>
                  <a:gd name="connsiteY1821" fmla="*/ 231442 h 505510"/>
                  <a:gd name="connsiteX1822" fmla="*/ 1174232 w 1382358"/>
                  <a:gd name="connsiteY1822" fmla="*/ 227723 h 505510"/>
                  <a:gd name="connsiteX1823" fmla="*/ 1175377 w 1382358"/>
                  <a:gd name="connsiteY1823" fmla="*/ 224719 h 505510"/>
                  <a:gd name="connsiteX1824" fmla="*/ 1177522 w 1382358"/>
                  <a:gd name="connsiteY1824" fmla="*/ 222001 h 505510"/>
                  <a:gd name="connsiteX1825" fmla="*/ 1178095 w 1382358"/>
                  <a:gd name="connsiteY1825" fmla="*/ 220285 h 505510"/>
                  <a:gd name="connsiteX1826" fmla="*/ 1178810 w 1382358"/>
                  <a:gd name="connsiteY1826" fmla="*/ 216995 h 505510"/>
                  <a:gd name="connsiteX1827" fmla="*/ 1178380 w 1382358"/>
                  <a:gd name="connsiteY1827" fmla="*/ 215421 h 505510"/>
                  <a:gd name="connsiteX1828" fmla="*/ 1176664 w 1382358"/>
                  <a:gd name="connsiteY1828" fmla="*/ 212131 h 505510"/>
                  <a:gd name="connsiteX1829" fmla="*/ 1174519 w 1382358"/>
                  <a:gd name="connsiteY1829" fmla="*/ 209127 h 505510"/>
                  <a:gd name="connsiteX1830" fmla="*/ 1173231 w 1382358"/>
                  <a:gd name="connsiteY1830" fmla="*/ 206124 h 505510"/>
                  <a:gd name="connsiteX1831" fmla="*/ 1173660 w 1382358"/>
                  <a:gd name="connsiteY1831" fmla="*/ 202977 h 505510"/>
                  <a:gd name="connsiteX1832" fmla="*/ 1174375 w 1382358"/>
                  <a:gd name="connsiteY1832" fmla="*/ 201403 h 505510"/>
                  <a:gd name="connsiteX1833" fmla="*/ 1171801 w 1382358"/>
                  <a:gd name="connsiteY1833" fmla="*/ 199115 h 505510"/>
                  <a:gd name="connsiteX1834" fmla="*/ 1170227 w 1382358"/>
                  <a:gd name="connsiteY1834" fmla="*/ 198399 h 505510"/>
                  <a:gd name="connsiteX1835" fmla="*/ 1166508 w 1382358"/>
                  <a:gd name="connsiteY1835" fmla="*/ 197970 h 505510"/>
                  <a:gd name="connsiteX1836" fmla="*/ 1162646 w 1382358"/>
                  <a:gd name="connsiteY1836" fmla="*/ 198256 h 505510"/>
                  <a:gd name="connsiteX1837" fmla="*/ 1155065 w 1382358"/>
                  <a:gd name="connsiteY1837" fmla="*/ 197827 h 505510"/>
                  <a:gd name="connsiteX1838" fmla="*/ 1148913 w 1382358"/>
                  <a:gd name="connsiteY1838" fmla="*/ 195109 h 505510"/>
                  <a:gd name="connsiteX1839" fmla="*/ 1143192 w 1382358"/>
                  <a:gd name="connsiteY1839" fmla="*/ 191390 h 505510"/>
                  <a:gd name="connsiteX1840" fmla="*/ 1136469 w 1382358"/>
                  <a:gd name="connsiteY1840" fmla="*/ 188529 h 505510"/>
                  <a:gd name="connsiteX1841" fmla="*/ 1129460 w 1382358"/>
                  <a:gd name="connsiteY1841" fmla="*/ 186813 h 505510"/>
                  <a:gd name="connsiteX1842" fmla="*/ 1125884 w 1382358"/>
                  <a:gd name="connsiteY1842" fmla="*/ 186527 h 505510"/>
                  <a:gd name="connsiteX1843" fmla="*/ 1122451 w 1382358"/>
                  <a:gd name="connsiteY1843" fmla="*/ 186813 h 505510"/>
                  <a:gd name="connsiteX1844" fmla="*/ 1114441 w 1382358"/>
                  <a:gd name="connsiteY1844" fmla="*/ 189817 h 505510"/>
                  <a:gd name="connsiteX1845" fmla="*/ 1113153 w 1382358"/>
                  <a:gd name="connsiteY1845" fmla="*/ 190961 h 505510"/>
                  <a:gd name="connsiteX1846" fmla="*/ 1112009 w 1382358"/>
                  <a:gd name="connsiteY1846" fmla="*/ 192392 h 505510"/>
                  <a:gd name="connsiteX1847" fmla="*/ 1109435 w 1382358"/>
                  <a:gd name="connsiteY1847" fmla="*/ 193822 h 505510"/>
                  <a:gd name="connsiteX1848" fmla="*/ 1107289 w 1382358"/>
                  <a:gd name="connsiteY1848" fmla="*/ 196111 h 505510"/>
                  <a:gd name="connsiteX1849" fmla="*/ 1104714 w 1382358"/>
                  <a:gd name="connsiteY1849" fmla="*/ 197541 h 505510"/>
                  <a:gd name="connsiteX1850" fmla="*/ 1094414 w 1382358"/>
                  <a:gd name="connsiteY1850" fmla="*/ 199830 h 505510"/>
                  <a:gd name="connsiteX1851" fmla="*/ 1089408 w 1382358"/>
                  <a:gd name="connsiteY1851" fmla="*/ 201403 h 505510"/>
                  <a:gd name="connsiteX1852" fmla="*/ 1088264 w 1382358"/>
                  <a:gd name="connsiteY1852" fmla="*/ 202118 h 505510"/>
                  <a:gd name="connsiteX1853" fmla="*/ 1088121 w 1382358"/>
                  <a:gd name="connsiteY1853" fmla="*/ 203406 h 505510"/>
                  <a:gd name="connsiteX1854" fmla="*/ 1088264 w 1382358"/>
                  <a:gd name="connsiteY1854" fmla="*/ 205122 h 505510"/>
                  <a:gd name="connsiteX1855" fmla="*/ 1088121 w 1382358"/>
                  <a:gd name="connsiteY1855" fmla="*/ 206696 h 505510"/>
                  <a:gd name="connsiteX1856" fmla="*/ 1086262 w 1382358"/>
                  <a:gd name="connsiteY1856" fmla="*/ 211416 h 505510"/>
                  <a:gd name="connsiteX1857" fmla="*/ 1085117 w 1382358"/>
                  <a:gd name="connsiteY1857" fmla="*/ 212990 h 505510"/>
                  <a:gd name="connsiteX1858" fmla="*/ 1083258 w 1382358"/>
                  <a:gd name="connsiteY1858" fmla="*/ 213848 h 505510"/>
                  <a:gd name="connsiteX1859" fmla="*/ 1081970 w 1382358"/>
                  <a:gd name="connsiteY1859" fmla="*/ 214992 h 505510"/>
                  <a:gd name="connsiteX1860" fmla="*/ 1080540 w 1382358"/>
                  <a:gd name="connsiteY1860" fmla="*/ 217996 h 505510"/>
                  <a:gd name="connsiteX1861" fmla="*/ 1080397 w 1382358"/>
                  <a:gd name="connsiteY1861" fmla="*/ 219284 h 505510"/>
                  <a:gd name="connsiteX1862" fmla="*/ 1082256 w 1382358"/>
                  <a:gd name="connsiteY1862" fmla="*/ 219999 h 505510"/>
                  <a:gd name="connsiteX1863" fmla="*/ 1084116 w 1382358"/>
                  <a:gd name="connsiteY1863" fmla="*/ 220285 h 505510"/>
                  <a:gd name="connsiteX1864" fmla="*/ 1085975 w 1382358"/>
                  <a:gd name="connsiteY1864" fmla="*/ 220142 h 505510"/>
                  <a:gd name="connsiteX1865" fmla="*/ 1087835 w 1382358"/>
                  <a:gd name="connsiteY1865" fmla="*/ 219570 h 505510"/>
                  <a:gd name="connsiteX1866" fmla="*/ 1089408 w 1382358"/>
                  <a:gd name="connsiteY1866" fmla="*/ 218425 h 505510"/>
                  <a:gd name="connsiteX1867" fmla="*/ 1102568 w 1382358"/>
                  <a:gd name="connsiteY1867" fmla="*/ 222860 h 505510"/>
                  <a:gd name="connsiteX1868" fmla="*/ 1105572 w 1382358"/>
                  <a:gd name="connsiteY1868" fmla="*/ 223289 h 505510"/>
                  <a:gd name="connsiteX1869" fmla="*/ 1108576 w 1382358"/>
                  <a:gd name="connsiteY1869" fmla="*/ 223432 h 505510"/>
                  <a:gd name="connsiteX1870" fmla="*/ 1108719 w 1382358"/>
                  <a:gd name="connsiteY1870" fmla="*/ 228152 h 505510"/>
                  <a:gd name="connsiteX1871" fmla="*/ 1110578 w 1382358"/>
                  <a:gd name="connsiteY1871" fmla="*/ 234732 h 505510"/>
                  <a:gd name="connsiteX1872" fmla="*/ 1111294 w 1382358"/>
                  <a:gd name="connsiteY1872" fmla="*/ 236449 h 505510"/>
                  <a:gd name="connsiteX1873" fmla="*/ 1113011 w 1382358"/>
                  <a:gd name="connsiteY1873" fmla="*/ 237736 h 505510"/>
                  <a:gd name="connsiteX1874" fmla="*/ 1114298 w 1382358"/>
                  <a:gd name="connsiteY1874" fmla="*/ 239452 h 505510"/>
                  <a:gd name="connsiteX1875" fmla="*/ 1116872 w 1382358"/>
                  <a:gd name="connsiteY1875" fmla="*/ 242027 h 505510"/>
                  <a:gd name="connsiteX1876" fmla="*/ 1119876 w 1382358"/>
                  <a:gd name="connsiteY1876" fmla="*/ 244030 h 505510"/>
                  <a:gd name="connsiteX1877" fmla="*/ 1122737 w 1382358"/>
                  <a:gd name="connsiteY1877" fmla="*/ 244030 h 505510"/>
                  <a:gd name="connsiteX1878" fmla="*/ 1125741 w 1382358"/>
                  <a:gd name="connsiteY1878" fmla="*/ 243315 h 505510"/>
                  <a:gd name="connsiteX1879" fmla="*/ 1129603 w 1382358"/>
                  <a:gd name="connsiteY1879" fmla="*/ 244173 h 505510"/>
                  <a:gd name="connsiteX1880" fmla="*/ 1136612 w 1382358"/>
                  <a:gd name="connsiteY1880" fmla="*/ 244888 h 505510"/>
                  <a:gd name="connsiteX1881" fmla="*/ 1139616 w 1382358"/>
                  <a:gd name="connsiteY1881" fmla="*/ 244888 h 505510"/>
                  <a:gd name="connsiteX1882" fmla="*/ 1147483 w 1382358"/>
                  <a:gd name="connsiteY1882" fmla="*/ 243172 h 505510"/>
                  <a:gd name="connsiteX1883" fmla="*/ 1151489 w 1382358"/>
                  <a:gd name="connsiteY1883" fmla="*/ 243172 h 505510"/>
                  <a:gd name="connsiteX1884" fmla="*/ 1155494 w 1382358"/>
                  <a:gd name="connsiteY1884" fmla="*/ 243458 h 505510"/>
                  <a:gd name="connsiteX1885" fmla="*/ 1162217 w 1382358"/>
                  <a:gd name="connsiteY1885" fmla="*/ 242313 h 505510"/>
                  <a:gd name="connsiteX1886" fmla="*/ 1168653 w 1382358"/>
                  <a:gd name="connsiteY1886" fmla="*/ 239738 h 505510"/>
                  <a:gd name="connsiteX1887" fmla="*/ 1168653 w 1382358"/>
                  <a:gd name="connsiteY1887" fmla="*/ 241169 h 505510"/>
                  <a:gd name="connsiteX1888" fmla="*/ 1168082 w 1382358"/>
                  <a:gd name="connsiteY1888" fmla="*/ 242313 h 505510"/>
                  <a:gd name="connsiteX1889" fmla="*/ 1166508 w 1382358"/>
                  <a:gd name="connsiteY1889" fmla="*/ 243458 h 505510"/>
                  <a:gd name="connsiteX1890" fmla="*/ 1164792 w 1382358"/>
                  <a:gd name="connsiteY1890" fmla="*/ 245746 h 505510"/>
                  <a:gd name="connsiteX1891" fmla="*/ 1168082 w 1382358"/>
                  <a:gd name="connsiteY1891" fmla="*/ 246032 h 505510"/>
                  <a:gd name="connsiteX1892" fmla="*/ 1168225 w 1382358"/>
                  <a:gd name="connsiteY1892" fmla="*/ 248607 h 505510"/>
                  <a:gd name="connsiteX1893" fmla="*/ 1167366 w 1382358"/>
                  <a:gd name="connsiteY1893" fmla="*/ 249322 h 505510"/>
                  <a:gd name="connsiteX1894" fmla="*/ 1166079 w 1382358"/>
                  <a:gd name="connsiteY1894" fmla="*/ 249465 h 505510"/>
                  <a:gd name="connsiteX1895" fmla="*/ 1163647 w 1382358"/>
                  <a:gd name="connsiteY1895" fmla="*/ 250324 h 505510"/>
                  <a:gd name="connsiteX1896" fmla="*/ 1162359 w 1382358"/>
                  <a:gd name="connsiteY1896" fmla="*/ 253184 h 505510"/>
                  <a:gd name="connsiteX1897" fmla="*/ 1162074 w 1382358"/>
                  <a:gd name="connsiteY1897" fmla="*/ 255616 h 505510"/>
                  <a:gd name="connsiteX1898" fmla="*/ 1160643 w 1382358"/>
                  <a:gd name="connsiteY1898" fmla="*/ 254901 h 505510"/>
                  <a:gd name="connsiteX1899" fmla="*/ 1159356 w 1382358"/>
                  <a:gd name="connsiteY1899" fmla="*/ 253327 h 505510"/>
                  <a:gd name="connsiteX1900" fmla="*/ 1156924 w 1382358"/>
                  <a:gd name="connsiteY1900" fmla="*/ 253184 h 505510"/>
                  <a:gd name="connsiteX1901" fmla="*/ 1153491 w 1382358"/>
                  <a:gd name="connsiteY1901" fmla="*/ 252326 h 505510"/>
                  <a:gd name="connsiteX1902" fmla="*/ 1149057 w 1382358"/>
                  <a:gd name="connsiteY1902" fmla="*/ 250467 h 505510"/>
                  <a:gd name="connsiteX1903" fmla="*/ 1146768 w 1382358"/>
                  <a:gd name="connsiteY1903" fmla="*/ 250038 h 505510"/>
                  <a:gd name="connsiteX1904" fmla="*/ 1144622 w 1382358"/>
                  <a:gd name="connsiteY1904" fmla="*/ 250467 h 505510"/>
                  <a:gd name="connsiteX1905" fmla="*/ 1142048 w 1382358"/>
                  <a:gd name="connsiteY1905" fmla="*/ 251611 h 505510"/>
                  <a:gd name="connsiteX1906" fmla="*/ 1137900 w 1382358"/>
                  <a:gd name="connsiteY1906" fmla="*/ 256761 h 505510"/>
                  <a:gd name="connsiteX1907" fmla="*/ 1132751 w 1382358"/>
                  <a:gd name="connsiteY1907" fmla="*/ 260623 h 505510"/>
                  <a:gd name="connsiteX1908" fmla="*/ 1130605 w 1382358"/>
                  <a:gd name="connsiteY1908" fmla="*/ 259907 h 505510"/>
                  <a:gd name="connsiteX1909" fmla="*/ 1128315 w 1382358"/>
                  <a:gd name="connsiteY1909" fmla="*/ 258763 h 505510"/>
                  <a:gd name="connsiteX1910" fmla="*/ 1120735 w 1382358"/>
                  <a:gd name="connsiteY1910" fmla="*/ 257476 h 505510"/>
                  <a:gd name="connsiteX1911" fmla="*/ 1117874 w 1382358"/>
                  <a:gd name="connsiteY1911" fmla="*/ 257333 h 505510"/>
                  <a:gd name="connsiteX1912" fmla="*/ 1112867 w 1382358"/>
                  <a:gd name="connsiteY1912" fmla="*/ 259765 h 505510"/>
                  <a:gd name="connsiteX1913" fmla="*/ 1110006 w 1382358"/>
                  <a:gd name="connsiteY1913" fmla="*/ 260623 h 505510"/>
                  <a:gd name="connsiteX1914" fmla="*/ 1111008 w 1382358"/>
                  <a:gd name="connsiteY1914" fmla="*/ 262625 h 505510"/>
                  <a:gd name="connsiteX1915" fmla="*/ 1112438 w 1382358"/>
                  <a:gd name="connsiteY1915" fmla="*/ 264342 h 505510"/>
                  <a:gd name="connsiteX1916" fmla="*/ 1113869 w 1382358"/>
                  <a:gd name="connsiteY1916" fmla="*/ 264771 h 505510"/>
                  <a:gd name="connsiteX1917" fmla="*/ 1118446 w 1382358"/>
                  <a:gd name="connsiteY1917" fmla="*/ 265200 h 505510"/>
                  <a:gd name="connsiteX1918" fmla="*/ 1121306 w 1382358"/>
                  <a:gd name="connsiteY1918" fmla="*/ 266201 h 505510"/>
                  <a:gd name="connsiteX1919" fmla="*/ 1127457 w 1382358"/>
                  <a:gd name="connsiteY1919" fmla="*/ 270922 h 505510"/>
                  <a:gd name="connsiteX1920" fmla="*/ 1133466 w 1382358"/>
                  <a:gd name="connsiteY1920" fmla="*/ 275785 h 505510"/>
                  <a:gd name="connsiteX1921" fmla="*/ 1135897 w 1382358"/>
                  <a:gd name="connsiteY1921" fmla="*/ 279361 h 505510"/>
                  <a:gd name="connsiteX1922" fmla="*/ 1137042 w 1382358"/>
                  <a:gd name="connsiteY1922" fmla="*/ 283509 h 505510"/>
                  <a:gd name="connsiteX1923" fmla="*/ 1133609 w 1382358"/>
                  <a:gd name="connsiteY1923" fmla="*/ 288087 h 505510"/>
                  <a:gd name="connsiteX1924" fmla="*/ 1134752 w 1382358"/>
                  <a:gd name="connsiteY1924" fmla="*/ 291806 h 505510"/>
                  <a:gd name="connsiteX1925" fmla="*/ 1136183 w 1382358"/>
                  <a:gd name="connsiteY1925" fmla="*/ 295382 h 505510"/>
                  <a:gd name="connsiteX1926" fmla="*/ 1137185 w 1382358"/>
                  <a:gd name="connsiteY1926" fmla="*/ 297098 h 505510"/>
                  <a:gd name="connsiteX1927" fmla="*/ 1138472 w 1382358"/>
                  <a:gd name="connsiteY1927" fmla="*/ 298529 h 505510"/>
                  <a:gd name="connsiteX1928" fmla="*/ 1140045 w 1382358"/>
                  <a:gd name="connsiteY1928" fmla="*/ 299673 h 505510"/>
                  <a:gd name="connsiteX1929" fmla="*/ 1143621 w 1382358"/>
                  <a:gd name="connsiteY1929" fmla="*/ 298958 h 505510"/>
                  <a:gd name="connsiteX1930" fmla="*/ 1147055 w 1382358"/>
                  <a:gd name="connsiteY1930" fmla="*/ 298958 h 505510"/>
                  <a:gd name="connsiteX1931" fmla="*/ 1148628 w 1382358"/>
                  <a:gd name="connsiteY1931" fmla="*/ 298672 h 505510"/>
                  <a:gd name="connsiteX1932" fmla="*/ 1153205 w 1382358"/>
                  <a:gd name="connsiteY1932" fmla="*/ 293808 h 505510"/>
                  <a:gd name="connsiteX1933" fmla="*/ 1153920 w 1382358"/>
                  <a:gd name="connsiteY1933" fmla="*/ 292092 h 505510"/>
                  <a:gd name="connsiteX1934" fmla="*/ 1153491 w 1382358"/>
                  <a:gd name="connsiteY1934" fmla="*/ 290376 h 505510"/>
                  <a:gd name="connsiteX1935" fmla="*/ 1153777 w 1382358"/>
                  <a:gd name="connsiteY1935" fmla="*/ 288802 h 505510"/>
                  <a:gd name="connsiteX1936" fmla="*/ 1156638 w 1382358"/>
                  <a:gd name="connsiteY1936" fmla="*/ 285369 h 505510"/>
                  <a:gd name="connsiteX1937" fmla="*/ 1157640 w 1382358"/>
                  <a:gd name="connsiteY1937" fmla="*/ 282365 h 505510"/>
                  <a:gd name="connsiteX1938" fmla="*/ 1156924 w 1382358"/>
                  <a:gd name="connsiteY1938" fmla="*/ 279218 h 505510"/>
                  <a:gd name="connsiteX1939" fmla="*/ 1159356 w 1382358"/>
                  <a:gd name="connsiteY1939" fmla="*/ 279361 h 505510"/>
                  <a:gd name="connsiteX1940" fmla="*/ 1160929 w 1382358"/>
                  <a:gd name="connsiteY1940" fmla="*/ 277788 h 505510"/>
                  <a:gd name="connsiteX1941" fmla="*/ 1161216 w 1382358"/>
                  <a:gd name="connsiteY1941" fmla="*/ 272352 h 505510"/>
                  <a:gd name="connsiteX1942" fmla="*/ 1161501 w 1382358"/>
                  <a:gd name="connsiteY1942" fmla="*/ 270779 h 505510"/>
                  <a:gd name="connsiteX1943" fmla="*/ 1162359 w 1382358"/>
                  <a:gd name="connsiteY1943" fmla="*/ 269491 h 505510"/>
                  <a:gd name="connsiteX1944" fmla="*/ 1164362 w 1382358"/>
                  <a:gd name="connsiteY1944" fmla="*/ 268204 h 505510"/>
                  <a:gd name="connsiteX1945" fmla="*/ 1166651 w 1382358"/>
                  <a:gd name="connsiteY1945" fmla="*/ 268490 h 505510"/>
                  <a:gd name="connsiteX1946" fmla="*/ 1164792 w 1382358"/>
                  <a:gd name="connsiteY1946" fmla="*/ 271351 h 505510"/>
                  <a:gd name="connsiteX1947" fmla="*/ 1162217 w 1382358"/>
                  <a:gd name="connsiteY1947" fmla="*/ 274355 h 505510"/>
                  <a:gd name="connsiteX1948" fmla="*/ 1161788 w 1382358"/>
                  <a:gd name="connsiteY1948" fmla="*/ 276214 h 505510"/>
                  <a:gd name="connsiteX1949" fmla="*/ 1161644 w 1382358"/>
                  <a:gd name="connsiteY1949" fmla="*/ 281364 h 505510"/>
                  <a:gd name="connsiteX1950" fmla="*/ 1162932 w 1382358"/>
                  <a:gd name="connsiteY1950" fmla="*/ 284368 h 505510"/>
                  <a:gd name="connsiteX1951" fmla="*/ 1165507 w 1382358"/>
                  <a:gd name="connsiteY1951" fmla="*/ 286513 h 505510"/>
                  <a:gd name="connsiteX1952" fmla="*/ 1167080 w 1382358"/>
                  <a:gd name="connsiteY1952" fmla="*/ 287372 h 505510"/>
                  <a:gd name="connsiteX1953" fmla="*/ 1168368 w 1382358"/>
                  <a:gd name="connsiteY1953" fmla="*/ 288516 h 505510"/>
                  <a:gd name="connsiteX1954" fmla="*/ 1169226 w 1382358"/>
                  <a:gd name="connsiteY1954" fmla="*/ 290232 h 505510"/>
                  <a:gd name="connsiteX1955" fmla="*/ 1170513 w 1382358"/>
                  <a:gd name="connsiteY1955" fmla="*/ 291520 h 505510"/>
                  <a:gd name="connsiteX1956" fmla="*/ 1172373 w 1382358"/>
                  <a:gd name="connsiteY1956" fmla="*/ 291663 h 505510"/>
                  <a:gd name="connsiteX1957" fmla="*/ 1174232 w 1382358"/>
                  <a:gd name="connsiteY1957" fmla="*/ 290948 h 505510"/>
                  <a:gd name="connsiteX1958" fmla="*/ 1175663 w 1382358"/>
                  <a:gd name="connsiteY1958" fmla="*/ 290805 h 505510"/>
                  <a:gd name="connsiteX1959" fmla="*/ 1176664 w 1382358"/>
                  <a:gd name="connsiteY1959" fmla="*/ 291663 h 505510"/>
                  <a:gd name="connsiteX1960" fmla="*/ 1177380 w 1382358"/>
                  <a:gd name="connsiteY1960" fmla="*/ 293522 h 505510"/>
                  <a:gd name="connsiteX1961" fmla="*/ 1179239 w 1382358"/>
                  <a:gd name="connsiteY1961" fmla="*/ 295239 h 505510"/>
                  <a:gd name="connsiteX1962" fmla="*/ 1182958 w 1382358"/>
                  <a:gd name="connsiteY1962" fmla="*/ 294095 h 505510"/>
                  <a:gd name="connsiteX1963" fmla="*/ 1185247 w 1382358"/>
                  <a:gd name="connsiteY1963" fmla="*/ 295239 h 505510"/>
                  <a:gd name="connsiteX1964" fmla="*/ 1187678 w 1382358"/>
                  <a:gd name="connsiteY1964" fmla="*/ 296097 h 505510"/>
                  <a:gd name="connsiteX1965" fmla="*/ 1189395 w 1382358"/>
                  <a:gd name="connsiteY1965" fmla="*/ 295954 h 505510"/>
                  <a:gd name="connsiteX1966" fmla="*/ 1192542 w 1382358"/>
                  <a:gd name="connsiteY1966" fmla="*/ 294524 h 505510"/>
                  <a:gd name="connsiteX1967" fmla="*/ 1194115 w 1382358"/>
                  <a:gd name="connsiteY1967" fmla="*/ 294238 h 505510"/>
                  <a:gd name="connsiteX1968" fmla="*/ 1197978 w 1382358"/>
                  <a:gd name="connsiteY1968" fmla="*/ 294667 h 505510"/>
                  <a:gd name="connsiteX1969" fmla="*/ 1192542 w 1382358"/>
                  <a:gd name="connsiteY1969" fmla="*/ 295096 h 505510"/>
                  <a:gd name="connsiteX1970" fmla="*/ 1191969 w 1382358"/>
                  <a:gd name="connsiteY1970" fmla="*/ 296812 h 505510"/>
                  <a:gd name="connsiteX1971" fmla="*/ 1191684 w 1382358"/>
                  <a:gd name="connsiteY1971" fmla="*/ 298815 h 505510"/>
                  <a:gd name="connsiteX1972" fmla="*/ 1193972 w 1382358"/>
                  <a:gd name="connsiteY1972" fmla="*/ 302248 h 505510"/>
                  <a:gd name="connsiteX1973" fmla="*/ 1207275 w 1382358"/>
                  <a:gd name="connsiteY1973" fmla="*/ 309972 h 505510"/>
                  <a:gd name="connsiteX1974" fmla="*/ 1209564 w 1382358"/>
                  <a:gd name="connsiteY1974" fmla="*/ 310115 h 505510"/>
                  <a:gd name="connsiteX1975" fmla="*/ 1211996 w 1382358"/>
                  <a:gd name="connsiteY1975" fmla="*/ 309829 h 505510"/>
                  <a:gd name="connsiteX1976" fmla="*/ 1214857 w 1382358"/>
                  <a:gd name="connsiteY1976" fmla="*/ 309829 h 505510"/>
                  <a:gd name="connsiteX1977" fmla="*/ 1222867 w 1382358"/>
                  <a:gd name="connsiteY1977" fmla="*/ 310830 h 505510"/>
                  <a:gd name="connsiteX1978" fmla="*/ 1230877 w 1382358"/>
                  <a:gd name="connsiteY1978" fmla="*/ 312404 h 505510"/>
                  <a:gd name="connsiteX1979" fmla="*/ 1234453 w 1382358"/>
                  <a:gd name="connsiteY1979" fmla="*/ 313977 h 505510"/>
                  <a:gd name="connsiteX1980" fmla="*/ 1237886 w 1382358"/>
                  <a:gd name="connsiteY1980" fmla="*/ 315980 h 505510"/>
                  <a:gd name="connsiteX1981" fmla="*/ 1243465 w 1382358"/>
                  <a:gd name="connsiteY1981" fmla="*/ 317553 h 505510"/>
                  <a:gd name="connsiteX1982" fmla="*/ 1250331 w 1382358"/>
                  <a:gd name="connsiteY1982" fmla="*/ 321129 h 505510"/>
                  <a:gd name="connsiteX1983" fmla="*/ 1257483 w 1382358"/>
                  <a:gd name="connsiteY1983" fmla="*/ 323418 h 505510"/>
                  <a:gd name="connsiteX1984" fmla="*/ 1259342 w 1382358"/>
                  <a:gd name="connsiteY1984" fmla="*/ 323418 h 505510"/>
                  <a:gd name="connsiteX1985" fmla="*/ 1261059 w 1382358"/>
                  <a:gd name="connsiteY1985" fmla="*/ 323847 h 505510"/>
                  <a:gd name="connsiteX1986" fmla="*/ 1262775 w 1382358"/>
                  <a:gd name="connsiteY1986" fmla="*/ 324419 h 505510"/>
                  <a:gd name="connsiteX1987" fmla="*/ 1264635 w 1382358"/>
                  <a:gd name="connsiteY1987" fmla="*/ 324276 h 505510"/>
                  <a:gd name="connsiteX1988" fmla="*/ 1266351 w 1382358"/>
                  <a:gd name="connsiteY1988" fmla="*/ 325135 h 505510"/>
                  <a:gd name="connsiteX1989" fmla="*/ 1267925 w 1382358"/>
                  <a:gd name="connsiteY1989" fmla="*/ 326279 h 505510"/>
                  <a:gd name="connsiteX1990" fmla="*/ 1269212 w 1382358"/>
                  <a:gd name="connsiteY1990" fmla="*/ 325850 h 505510"/>
                  <a:gd name="connsiteX1991" fmla="*/ 1270499 w 1382358"/>
                  <a:gd name="connsiteY1991" fmla="*/ 324992 h 505510"/>
                  <a:gd name="connsiteX1992" fmla="*/ 1271357 w 1382358"/>
                  <a:gd name="connsiteY1992" fmla="*/ 326994 h 505510"/>
                  <a:gd name="connsiteX1993" fmla="*/ 1285090 w 1382358"/>
                  <a:gd name="connsiteY1993" fmla="*/ 334289 h 505510"/>
                  <a:gd name="connsiteX1994" fmla="*/ 1286234 w 1382358"/>
                  <a:gd name="connsiteY1994" fmla="*/ 336006 h 505510"/>
                  <a:gd name="connsiteX1995" fmla="*/ 1287665 w 1382358"/>
                  <a:gd name="connsiteY1995" fmla="*/ 337150 h 505510"/>
                  <a:gd name="connsiteX1996" fmla="*/ 1289095 w 1382358"/>
                  <a:gd name="connsiteY1996" fmla="*/ 337150 h 505510"/>
                  <a:gd name="connsiteX1997" fmla="*/ 1290097 w 1382358"/>
                  <a:gd name="connsiteY1997" fmla="*/ 337722 h 505510"/>
                  <a:gd name="connsiteX1998" fmla="*/ 1291956 w 1382358"/>
                  <a:gd name="connsiteY1998" fmla="*/ 339439 h 505510"/>
                  <a:gd name="connsiteX1999" fmla="*/ 1294245 w 1382358"/>
                  <a:gd name="connsiteY1999" fmla="*/ 340583 h 505510"/>
                  <a:gd name="connsiteX2000" fmla="*/ 1294673 w 1382358"/>
                  <a:gd name="connsiteY2000" fmla="*/ 343015 h 505510"/>
                  <a:gd name="connsiteX2001" fmla="*/ 1294245 w 1382358"/>
                  <a:gd name="connsiteY2001" fmla="*/ 345447 h 505510"/>
                  <a:gd name="connsiteX2002" fmla="*/ 1294388 w 1382358"/>
                  <a:gd name="connsiteY2002" fmla="*/ 346877 h 505510"/>
                  <a:gd name="connsiteX2003" fmla="*/ 1294960 w 1382358"/>
                  <a:gd name="connsiteY2003" fmla="*/ 347878 h 505510"/>
                  <a:gd name="connsiteX2004" fmla="*/ 1296248 w 1382358"/>
                  <a:gd name="connsiteY2004" fmla="*/ 348164 h 505510"/>
                  <a:gd name="connsiteX2005" fmla="*/ 1297391 w 1382358"/>
                  <a:gd name="connsiteY2005" fmla="*/ 348021 h 505510"/>
                  <a:gd name="connsiteX2006" fmla="*/ 1299966 w 1382358"/>
                  <a:gd name="connsiteY2006" fmla="*/ 347306 h 505510"/>
                  <a:gd name="connsiteX2007" fmla="*/ 1302541 w 1382358"/>
                  <a:gd name="connsiteY2007" fmla="*/ 346877 h 505510"/>
                  <a:gd name="connsiteX2008" fmla="*/ 1299680 w 1382358"/>
                  <a:gd name="connsiteY2008" fmla="*/ 348307 h 505510"/>
                  <a:gd name="connsiteX2009" fmla="*/ 1298393 w 1382358"/>
                  <a:gd name="connsiteY2009" fmla="*/ 350739 h 505510"/>
                  <a:gd name="connsiteX2010" fmla="*/ 1300967 w 1382358"/>
                  <a:gd name="connsiteY2010" fmla="*/ 351741 h 505510"/>
                  <a:gd name="connsiteX2011" fmla="*/ 1303685 w 1382358"/>
                  <a:gd name="connsiteY2011" fmla="*/ 351883 h 505510"/>
                  <a:gd name="connsiteX2012" fmla="*/ 1301826 w 1382358"/>
                  <a:gd name="connsiteY2012" fmla="*/ 353171 h 505510"/>
                  <a:gd name="connsiteX2013" fmla="*/ 1301254 w 1382358"/>
                  <a:gd name="connsiteY2013" fmla="*/ 355030 h 505510"/>
                  <a:gd name="connsiteX2014" fmla="*/ 1303400 w 1382358"/>
                  <a:gd name="connsiteY2014" fmla="*/ 360180 h 505510"/>
                  <a:gd name="connsiteX2015" fmla="*/ 1305545 w 1382358"/>
                  <a:gd name="connsiteY2015" fmla="*/ 366903 h 505510"/>
                  <a:gd name="connsiteX2016" fmla="*/ 1307977 w 1382358"/>
                  <a:gd name="connsiteY2016" fmla="*/ 370193 h 505510"/>
                  <a:gd name="connsiteX2017" fmla="*/ 1311553 w 1382358"/>
                  <a:gd name="connsiteY2017" fmla="*/ 373340 h 505510"/>
                  <a:gd name="connsiteX2018" fmla="*/ 1313270 w 1382358"/>
                  <a:gd name="connsiteY2018" fmla="*/ 375342 h 505510"/>
                  <a:gd name="connsiteX2019" fmla="*/ 1314128 w 1382358"/>
                  <a:gd name="connsiteY2019" fmla="*/ 378489 h 505510"/>
                  <a:gd name="connsiteX2020" fmla="*/ 1316559 w 1382358"/>
                  <a:gd name="connsiteY2020" fmla="*/ 380206 h 505510"/>
                  <a:gd name="connsiteX2021" fmla="*/ 1318276 w 1382358"/>
                  <a:gd name="connsiteY2021" fmla="*/ 382209 h 505510"/>
                  <a:gd name="connsiteX2022" fmla="*/ 1312840 w 1382358"/>
                  <a:gd name="connsiteY2022" fmla="*/ 383067 h 505510"/>
                  <a:gd name="connsiteX2023" fmla="*/ 1310265 w 1382358"/>
                  <a:gd name="connsiteY2023" fmla="*/ 383782 h 505510"/>
                  <a:gd name="connsiteX2024" fmla="*/ 1310265 w 1382358"/>
                  <a:gd name="connsiteY2024" fmla="*/ 384497 h 505510"/>
                  <a:gd name="connsiteX2025" fmla="*/ 1313841 w 1382358"/>
                  <a:gd name="connsiteY2025" fmla="*/ 388502 h 505510"/>
                  <a:gd name="connsiteX2026" fmla="*/ 1317704 w 1382358"/>
                  <a:gd name="connsiteY2026" fmla="*/ 390505 h 505510"/>
                  <a:gd name="connsiteX2027" fmla="*/ 1323855 w 1382358"/>
                  <a:gd name="connsiteY2027" fmla="*/ 392508 h 505510"/>
                  <a:gd name="connsiteX2028" fmla="*/ 1325714 w 1382358"/>
                  <a:gd name="connsiteY2028" fmla="*/ 392508 h 505510"/>
                  <a:gd name="connsiteX2029" fmla="*/ 1327716 w 1382358"/>
                  <a:gd name="connsiteY2029" fmla="*/ 392221 h 505510"/>
                  <a:gd name="connsiteX2030" fmla="*/ 1324283 w 1382358"/>
                  <a:gd name="connsiteY2030" fmla="*/ 393366 h 505510"/>
                  <a:gd name="connsiteX2031" fmla="*/ 1322996 w 1382358"/>
                  <a:gd name="connsiteY2031" fmla="*/ 393366 h 505510"/>
                  <a:gd name="connsiteX2032" fmla="*/ 1319992 w 1382358"/>
                  <a:gd name="connsiteY2032" fmla="*/ 392651 h 505510"/>
                  <a:gd name="connsiteX2033" fmla="*/ 1318419 w 1382358"/>
                  <a:gd name="connsiteY2033" fmla="*/ 392651 h 505510"/>
                  <a:gd name="connsiteX2034" fmla="*/ 1316416 w 1382358"/>
                  <a:gd name="connsiteY2034" fmla="*/ 393080 h 505510"/>
                  <a:gd name="connsiteX2035" fmla="*/ 1314843 w 1382358"/>
                  <a:gd name="connsiteY2035" fmla="*/ 394224 h 505510"/>
                  <a:gd name="connsiteX2036" fmla="*/ 1316273 w 1382358"/>
                  <a:gd name="connsiteY2036" fmla="*/ 395655 h 505510"/>
                  <a:gd name="connsiteX2037" fmla="*/ 1318133 w 1382358"/>
                  <a:gd name="connsiteY2037" fmla="*/ 396942 h 505510"/>
                  <a:gd name="connsiteX2038" fmla="*/ 1319134 w 1382358"/>
                  <a:gd name="connsiteY2038" fmla="*/ 397943 h 505510"/>
                  <a:gd name="connsiteX2039" fmla="*/ 1320707 w 1382358"/>
                  <a:gd name="connsiteY2039" fmla="*/ 400947 h 505510"/>
                  <a:gd name="connsiteX2040" fmla="*/ 1322138 w 1382358"/>
                  <a:gd name="connsiteY2040" fmla="*/ 402091 h 505510"/>
                  <a:gd name="connsiteX2041" fmla="*/ 1324140 w 1382358"/>
                  <a:gd name="connsiteY2041" fmla="*/ 402663 h 505510"/>
                  <a:gd name="connsiteX2042" fmla="*/ 1325285 w 1382358"/>
                  <a:gd name="connsiteY2042" fmla="*/ 404380 h 505510"/>
                  <a:gd name="connsiteX2043" fmla="*/ 1324856 w 1382358"/>
                  <a:gd name="connsiteY2043" fmla="*/ 405953 h 505510"/>
                  <a:gd name="connsiteX2044" fmla="*/ 1323998 w 1382358"/>
                  <a:gd name="connsiteY2044" fmla="*/ 407527 h 505510"/>
                  <a:gd name="connsiteX2045" fmla="*/ 1322710 w 1382358"/>
                  <a:gd name="connsiteY2045" fmla="*/ 411961 h 505510"/>
                  <a:gd name="connsiteX2046" fmla="*/ 1320707 w 1382358"/>
                  <a:gd name="connsiteY2046" fmla="*/ 414250 h 505510"/>
                  <a:gd name="connsiteX2047" fmla="*/ 1319849 w 1382358"/>
                  <a:gd name="connsiteY2047" fmla="*/ 418112 h 505510"/>
                  <a:gd name="connsiteX2048" fmla="*/ 1319277 w 1382358"/>
                  <a:gd name="connsiteY2048" fmla="*/ 419686 h 505510"/>
                  <a:gd name="connsiteX2049" fmla="*/ 1318419 w 1382358"/>
                  <a:gd name="connsiteY2049" fmla="*/ 421259 h 505510"/>
                  <a:gd name="connsiteX2050" fmla="*/ 1318705 w 1382358"/>
                  <a:gd name="connsiteY2050" fmla="*/ 422689 h 505510"/>
                  <a:gd name="connsiteX2051" fmla="*/ 1319420 w 1382358"/>
                  <a:gd name="connsiteY2051" fmla="*/ 424120 h 505510"/>
                  <a:gd name="connsiteX2052" fmla="*/ 1320707 w 1382358"/>
                  <a:gd name="connsiteY2052" fmla="*/ 424835 h 505510"/>
                  <a:gd name="connsiteX2053" fmla="*/ 1325285 w 1382358"/>
                  <a:gd name="connsiteY2053" fmla="*/ 421259 h 505510"/>
                  <a:gd name="connsiteX2054" fmla="*/ 1328574 w 1382358"/>
                  <a:gd name="connsiteY2054" fmla="*/ 419542 h 505510"/>
                  <a:gd name="connsiteX2055" fmla="*/ 1330292 w 1382358"/>
                  <a:gd name="connsiteY2055" fmla="*/ 416395 h 505510"/>
                  <a:gd name="connsiteX2056" fmla="*/ 1330577 w 1382358"/>
                  <a:gd name="connsiteY2056" fmla="*/ 418398 h 505510"/>
                  <a:gd name="connsiteX2057" fmla="*/ 1331150 w 1382358"/>
                  <a:gd name="connsiteY2057" fmla="*/ 420258 h 505510"/>
                  <a:gd name="connsiteX2058" fmla="*/ 1332294 w 1382358"/>
                  <a:gd name="connsiteY2058" fmla="*/ 421974 h 505510"/>
                  <a:gd name="connsiteX2059" fmla="*/ 1334296 w 1382358"/>
                  <a:gd name="connsiteY2059" fmla="*/ 422689 h 505510"/>
                  <a:gd name="connsiteX2060" fmla="*/ 1338302 w 1382358"/>
                  <a:gd name="connsiteY2060" fmla="*/ 422260 h 505510"/>
                  <a:gd name="connsiteX2061" fmla="*/ 1342307 w 1382358"/>
                  <a:gd name="connsiteY2061" fmla="*/ 420830 h 505510"/>
                  <a:gd name="connsiteX2062" fmla="*/ 1346598 w 1382358"/>
                  <a:gd name="connsiteY2062" fmla="*/ 420258 h 505510"/>
                  <a:gd name="connsiteX2063" fmla="*/ 1350890 w 1382358"/>
                  <a:gd name="connsiteY2063" fmla="*/ 420115 h 505510"/>
                  <a:gd name="connsiteX2064" fmla="*/ 1353893 w 1382358"/>
                  <a:gd name="connsiteY2064" fmla="*/ 417683 h 505510"/>
                  <a:gd name="connsiteX2065" fmla="*/ 1356468 w 1382358"/>
                  <a:gd name="connsiteY2065" fmla="*/ 414679 h 505510"/>
                  <a:gd name="connsiteX2066" fmla="*/ 1354036 w 1382358"/>
                  <a:gd name="connsiteY2066" fmla="*/ 419542 h 505510"/>
                  <a:gd name="connsiteX2067" fmla="*/ 1352748 w 1382358"/>
                  <a:gd name="connsiteY2067" fmla="*/ 421259 h 505510"/>
                  <a:gd name="connsiteX2068" fmla="*/ 1352463 w 1382358"/>
                  <a:gd name="connsiteY2068" fmla="*/ 422117 h 505510"/>
                  <a:gd name="connsiteX2069" fmla="*/ 1353035 w 1382358"/>
                  <a:gd name="connsiteY2069" fmla="*/ 422976 h 505510"/>
                  <a:gd name="connsiteX2070" fmla="*/ 1356039 w 1382358"/>
                  <a:gd name="connsiteY2070" fmla="*/ 426123 h 505510"/>
                  <a:gd name="connsiteX2071" fmla="*/ 1367769 w 1382358"/>
                  <a:gd name="connsiteY2071" fmla="*/ 435849 h 505510"/>
                  <a:gd name="connsiteX2072" fmla="*/ 1370486 w 1382358"/>
                  <a:gd name="connsiteY2072" fmla="*/ 439139 h 505510"/>
                  <a:gd name="connsiteX2073" fmla="*/ 1372918 w 1382358"/>
                  <a:gd name="connsiteY2073" fmla="*/ 442715 h 505510"/>
                  <a:gd name="connsiteX2074" fmla="*/ 1376637 w 1382358"/>
                  <a:gd name="connsiteY2074" fmla="*/ 446577 h 505510"/>
                  <a:gd name="connsiteX2075" fmla="*/ 1380785 w 1382358"/>
                  <a:gd name="connsiteY2075" fmla="*/ 450010 h 505510"/>
                  <a:gd name="connsiteX2076" fmla="*/ 1382358 w 1382358"/>
                  <a:gd name="connsiteY2076" fmla="*/ 451012 h 505510"/>
                  <a:gd name="connsiteX2077" fmla="*/ 1381500 w 1382358"/>
                  <a:gd name="connsiteY2077" fmla="*/ 451155 h 505510"/>
                  <a:gd name="connsiteX2078" fmla="*/ 1314700 w 1382358"/>
                  <a:gd name="connsiteY2078" fmla="*/ 422976 h 505510"/>
                  <a:gd name="connsiteX2079" fmla="*/ 1312125 w 1382358"/>
                  <a:gd name="connsiteY2079" fmla="*/ 423691 h 505510"/>
                  <a:gd name="connsiteX2080" fmla="*/ 1310409 w 1382358"/>
                  <a:gd name="connsiteY2080" fmla="*/ 425836 h 505510"/>
                  <a:gd name="connsiteX2081" fmla="*/ 1308692 w 1382358"/>
                  <a:gd name="connsiteY2081" fmla="*/ 427124 h 505510"/>
                  <a:gd name="connsiteX2082" fmla="*/ 1308835 w 1382358"/>
                  <a:gd name="connsiteY2082" fmla="*/ 427696 h 505510"/>
                  <a:gd name="connsiteX2083" fmla="*/ 1309694 w 1382358"/>
                  <a:gd name="connsiteY2083" fmla="*/ 428983 h 505510"/>
                  <a:gd name="connsiteX2084" fmla="*/ 1317274 w 1382358"/>
                  <a:gd name="connsiteY2084" fmla="*/ 429841 h 505510"/>
                  <a:gd name="connsiteX2085" fmla="*/ 1318705 w 1382358"/>
                  <a:gd name="connsiteY2085" fmla="*/ 429412 h 505510"/>
                  <a:gd name="connsiteX2086" fmla="*/ 1318848 w 1382358"/>
                  <a:gd name="connsiteY2086" fmla="*/ 427839 h 505510"/>
                  <a:gd name="connsiteX2087" fmla="*/ 1315844 w 1382358"/>
                  <a:gd name="connsiteY2087" fmla="*/ 422832 h 505510"/>
                  <a:gd name="connsiteX2088" fmla="*/ 1314700 w 1382358"/>
                  <a:gd name="connsiteY2088" fmla="*/ 422976 h 505510"/>
                  <a:gd name="connsiteX2089" fmla="*/ 1144194 w 1382358"/>
                  <a:gd name="connsiteY2089" fmla="*/ 336721 h 505510"/>
                  <a:gd name="connsiteX2090" fmla="*/ 1141046 w 1382358"/>
                  <a:gd name="connsiteY2090" fmla="*/ 346019 h 505510"/>
                  <a:gd name="connsiteX2091" fmla="*/ 1138901 w 1382358"/>
                  <a:gd name="connsiteY2091" fmla="*/ 347878 h 505510"/>
                  <a:gd name="connsiteX2092" fmla="*/ 1138472 w 1382358"/>
                  <a:gd name="connsiteY2092" fmla="*/ 351025 h 505510"/>
                  <a:gd name="connsiteX2093" fmla="*/ 1136183 w 1382358"/>
                  <a:gd name="connsiteY2093" fmla="*/ 357176 h 505510"/>
                  <a:gd name="connsiteX2094" fmla="*/ 1138615 w 1382358"/>
                  <a:gd name="connsiteY2094" fmla="*/ 354601 h 505510"/>
                  <a:gd name="connsiteX2095" fmla="*/ 1139903 w 1382358"/>
                  <a:gd name="connsiteY2095" fmla="*/ 349595 h 505510"/>
                  <a:gd name="connsiteX2096" fmla="*/ 1144337 w 1382358"/>
                  <a:gd name="connsiteY2096" fmla="*/ 344731 h 505510"/>
                  <a:gd name="connsiteX2097" fmla="*/ 1145910 w 1382358"/>
                  <a:gd name="connsiteY2097" fmla="*/ 337865 h 505510"/>
                  <a:gd name="connsiteX2098" fmla="*/ 1144909 w 1382358"/>
                  <a:gd name="connsiteY2098" fmla="*/ 337007 h 505510"/>
                  <a:gd name="connsiteX2099" fmla="*/ 1144194 w 1382358"/>
                  <a:gd name="connsiteY2099" fmla="*/ 336721 h 505510"/>
                  <a:gd name="connsiteX2100" fmla="*/ 1080968 w 1382358"/>
                  <a:gd name="connsiteY2100" fmla="*/ 420544 h 505510"/>
                  <a:gd name="connsiteX2101" fmla="*/ 1075391 w 1382358"/>
                  <a:gd name="connsiteY2101" fmla="*/ 425979 h 505510"/>
                  <a:gd name="connsiteX2102" fmla="*/ 1073674 w 1382358"/>
                  <a:gd name="connsiteY2102" fmla="*/ 428411 h 505510"/>
                  <a:gd name="connsiteX2103" fmla="*/ 1076249 w 1382358"/>
                  <a:gd name="connsiteY2103" fmla="*/ 427410 h 505510"/>
                  <a:gd name="connsiteX2104" fmla="*/ 1077679 w 1382358"/>
                  <a:gd name="connsiteY2104" fmla="*/ 425264 h 505510"/>
                  <a:gd name="connsiteX2105" fmla="*/ 1081827 w 1382358"/>
                  <a:gd name="connsiteY2105" fmla="*/ 424263 h 505510"/>
                  <a:gd name="connsiteX2106" fmla="*/ 1085832 w 1382358"/>
                  <a:gd name="connsiteY2106" fmla="*/ 421831 h 505510"/>
                  <a:gd name="connsiteX2107" fmla="*/ 1083114 w 1382358"/>
                  <a:gd name="connsiteY2107" fmla="*/ 421688 h 505510"/>
                  <a:gd name="connsiteX2108" fmla="*/ 1080968 w 1382358"/>
                  <a:gd name="connsiteY2108" fmla="*/ 420544 h 505510"/>
                  <a:gd name="connsiteX2109" fmla="*/ 1076106 w 1382358"/>
                  <a:gd name="connsiteY2109" fmla="*/ 284368 h 505510"/>
                  <a:gd name="connsiteX2110" fmla="*/ 1075676 w 1382358"/>
                  <a:gd name="connsiteY2110" fmla="*/ 283223 h 505510"/>
                  <a:gd name="connsiteX2111" fmla="*/ 1073531 w 1382358"/>
                  <a:gd name="connsiteY2111" fmla="*/ 279790 h 505510"/>
                  <a:gd name="connsiteX2112" fmla="*/ 1071814 w 1382358"/>
                  <a:gd name="connsiteY2112" fmla="*/ 279504 h 505510"/>
                  <a:gd name="connsiteX2113" fmla="*/ 1070384 w 1382358"/>
                  <a:gd name="connsiteY2113" fmla="*/ 278932 h 505510"/>
                  <a:gd name="connsiteX2114" fmla="*/ 1069525 w 1382358"/>
                  <a:gd name="connsiteY2114" fmla="*/ 276500 h 505510"/>
                  <a:gd name="connsiteX2115" fmla="*/ 1069097 w 1382358"/>
                  <a:gd name="connsiteY2115" fmla="*/ 273926 h 505510"/>
                  <a:gd name="connsiteX2116" fmla="*/ 1067380 w 1382358"/>
                  <a:gd name="connsiteY2116" fmla="*/ 271065 h 505510"/>
                  <a:gd name="connsiteX2117" fmla="*/ 1061658 w 1382358"/>
                  <a:gd name="connsiteY2117" fmla="*/ 266773 h 505510"/>
                  <a:gd name="connsiteX2118" fmla="*/ 1059370 w 1382358"/>
                  <a:gd name="connsiteY2118" fmla="*/ 266487 h 505510"/>
                  <a:gd name="connsiteX2119" fmla="*/ 1053361 w 1382358"/>
                  <a:gd name="connsiteY2119" fmla="*/ 266917 h 505510"/>
                  <a:gd name="connsiteX2120" fmla="*/ 1049785 w 1382358"/>
                  <a:gd name="connsiteY2120" fmla="*/ 266487 h 505510"/>
                  <a:gd name="connsiteX2121" fmla="*/ 1042920 w 1382358"/>
                  <a:gd name="connsiteY2121" fmla="*/ 263197 h 505510"/>
                  <a:gd name="connsiteX2122" fmla="*/ 1038199 w 1382358"/>
                  <a:gd name="connsiteY2122" fmla="*/ 261338 h 505510"/>
                  <a:gd name="connsiteX2123" fmla="*/ 1036483 w 1382358"/>
                  <a:gd name="connsiteY2123" fmla="*/ 260909 h 505510"/>
                  <a:gd name="connsiteX2124" fmla="*/ 1034766 w 1382358"/>
                  <a:gd name="connsiteY2124" fmla="*/ 260766 h 505510"/>
                  <a:gd name="connsiteX2125" fmla="*/ 1033050 w 1382358"/>
                  <a:gd name="connsiteY2125" fmla="*/ 260909 h 505510"/>
                  <a:gd name="connsiteX2126" fmla="*/ 1031333 w 1382358"/>
                  <a:gd name="connsiteY2126" fmla="*/ 261767 h 505510"/>
                  <a:gd name="connsiteX2127" fmla="*/ 1028615 w 1382358"/>
                  <a:gd name="connsiteY2127" fmla="*/ 263770 h 505510"/>
                  <a:gd name="connsiteX2128" fmla="*/ 1025469 w 1382358"/>
                  <a:gd name="connsiteY2128" fmla="*/ 265057 h 505510"/>
                  <a:gd name="connsiteX2129" fmla="*/ 1023752 w 1382358"/>
                  <a:gd name="connsiteY2129" fmla="*/ 265200 h 505510"/>
                  <a:gd name="connsiteX2130" fmla="*/ 1022465 w 1382358"/>
                  <a:gd name="connsiteY2130" fmla="*/ 263913 h 505510"/>
                  <a:gd name="connsiteX2131" fmla="*/ 1022035 w 1382358"/>
                  <a:gd name="connsiteY2131" fmla="*/ 262196 h 505510"/>
                  <a:gd name="connsiteX2132" fmla="*/ 1020033 w 1382358"/>
                  <a:gd name="connsiteY2132" fmla="*/ 261910 h 505510"/>
                  <a:gd name="connsiteX2133" fmla="*/ 1017601 w 1382358"/>
                  <a:gd name="connsiteY2133" fmla="*/ 262482 h 505510"/>
                  <a:gd name="connsiteX2134" fmla="*/ 1014025 w 1382358"/>
                  <a:gd name="connsiteY2134" fmla="*/ 262625 h 505510"/>
                  <a:gd name="connsiteX2135" fmla="*/ 1007302 w 1382358"/>
                  <a:gd name="connsiteY2135" fmla="*/ 262196 h 505510"/>
                  <a:gd name="connsiteX2136" fmla="*/ 996145 w 1382358"/>
                  <a:gd name="connsiteY2136" fmla="*/ 262911 h 505510"/>
                  <a:gd name="connsiteX2137" fmla="*/ 993570 w 1382358"/>
                  <a:gd name="connsiteY2137" fmla="*/ 264914 h 505510"/>
                  <a:gd name="connsiteX2138" fmla="*/ 986418 w 1382358"/>
                  <a:gd name="connsiteY2138" fmla="*/ 273496 h 505510"/>
                  <a:gd name="connsiteX2139" fmla="*/ 986991 w 1382358"/>
                  <a:gd name="connsiteY2139" fmla="*/ 275356 h 505510"/>
                  <a:gd name="connsiteX2140" fmla="*/ 987849 w 1382358"/>
                  <a:gd name="connsiteY2140" fmla="*/ 277073 h 505510"/>
                  <a:gd name="connsiteX2141" fmla="*/ 987849 w 1382358"/>
                  <a:gd name="connsiteY2141" fmla="*/ 278789 h 505510"/>
                  <a:gd name="connsiteX2142" fmla="*/ 987133 w 1382358"/>
                  <a:gd name="connsiteY2142" fmla="*/ 281793 h 505510"/>
                  <a:gd name="connsiteX2143" fmla="*/ 987706 w 1382358"/>
                  <a:gd name="connsiteY2143" fmla="*/ 282079 h 505510"/>
                  <a:gd name="connsiteX2144" fmla="*/ 989136 w 1382358"/>
                  <a:gd name="connsiteY2144" fmla="*/ 280219 h 505510"/>
                  <a:gd name="connsiteX2145" fmla="*/ 990995 w 1382358"/>
                  <a:gd name="connsiteY2145" fmla="*/ 277073 h 505510"/>
                  <a:gd name="connsiteX2146" fmla="*/ 991425 w 1382358"/>
                  <a:gd name="connsiteY2146" fmla="*/ 275928 h 505510"/>
                  <a:gd name="connsiteX2147" fmla="*/ 991710 w 1382358"/>
                  <a:gd name="connsiteY2147" fmla="*/ 273926 h 505510"/>
                  <a:gd name="connsiteX2148" fmla="*/ 992569 w 1382358"/>
                  <a:gd name="connsiteY2148" fmla="*/ 272352 h 505510"/>
                  <a:gd name="connsiteX2149" fmla="*/ 994143 w 1382358"/>
                  <a:gd name="connsiteY2149" fmla="*/ 271494 h 505510"/>
                  <a:gd name="connsiteX2150" fmla="*/ 995573 w 1382358"/>
                  <a:gd name="connsiteY2150" fmla="*/ 271923 h 505510"/>
                  <a:gd name="connsiteX2151" fmla="*/ 997146 w 1382358"/>
                  <a:gd name="connsiteY2151" fmla="*/ 272924 h 505510"/>
                  <a:gd name="connsiteX2152" fmla="*/ 998577 w 1382358"/>
                  <a:gd name="connsiteY2152" fmla="*/ 274069 h 505510"/>
                  <a:gd name="connsiteX2153" fmla="*/ 1002725 w 1382358"/>
                  <a:gd name="connsiteY2153" fmla="*/ 279361 h 505510"/>
                  <a:gd name="connsiteX2154" fmla="*/ 1004155 w 1382358"/>
                  <a:gd name="connsiteY2154" fmla="*/ 280076 h 505510"/>
                  <a:gd name="connsiteX2155" fmla="*/ 1005729 w 1382358"/>
                  <a:gd name="connsiteY2155" fmla="*/ 280362 h 505510"/>
                  <a:gd name="connsiteX2156" fmla="*/ 1009447 w 1382358"/>
                  <a:gd name="connsiteY2156" fmla="*/ 279933 h 505510"/>
                  <a:gd name="connsiteX2157" fmla="*/ 1010592 w 1382358"/>
                  <a:gd name="connsiteY2157" fmla="*/ 278789 h 505510"/>
                  <a:gd name="connsiteX2158" fmla="*/ 1012881 w 1382358"/>
                  <a:gd name="connsiteY2158" fmla="*/ 275928 h 505510"/>
                  <a:gd name="connsiteX2159" fmla="*/ 1014454 w 1382358"/>
                  <a:gd name="connsiteY2159" fmla="*/ 274927 h 505510"/>
                  <a:gd name="connsiteX2160" fmla="*/ 1016314 w 1382358"/>
                  <a:gd name="connsiteY2160" fmla="*/ 274069 h 505510"/>
                  <a:gd name="connsiteX2161" fmla="*/ 1018174 w 1382358"/>
                  <a:gd name="connsiteY2161" fmla="*/ 273926 h 505510"/>
                  <a:gd name="connsiteX2162" fmla="*/ 1019175 w 1382358"/>
                  <a:gd name="connsiteY2162" fmla="*/ 274212 h 505510"/>
                  <a:gd name="connsiteX2163" fmla="*/ 1019317 w 1382358"/>
                  <a:gd name="connsiteY2163" fmla="*/ 275070 h 505510"/>
                  <a:gd name="connsiteX2164" fmla="*/ 1018889 w 1382358"/>
                  <a:gd name="connsiteY2164" fmla="*/ 276071 h 505510"/>
                  <a:gd name="connsiteX2165" fmla="*/ 1019317 w 1382358"/>
                  <a:gd name="connsiteY2165" fmla="*/ 276786 h 505510"/>
                  <a:gd name="connsiteX2166" fmla="*/ 1023609 w 1382358"/>
                  <a:gd name="connsiteY2166" fmla="*/ 277502 h 505510"/>
                  <a:gd name="connsiteX2167" fmla="*/ 1026756 w 1382358"/>
                  <a:gd name="connsiteY2167" fmla="*/ 278789 h 505510"/>
                  <a:gd name="connsiteX2168" fmla="*/ 1030332 w 1382358"/>
                  <a:gd name="connsiteY2168" fmla="*/ 279218 h 505510"/>
                  <a:gd name="connsiteX2169" fmla="*/ 1034337 w 1382358"/>
                  <a:gd name="connsiteY2169" fmla="*/ 280506 h 505510"/>
                  <a:gd name="connsiteX2170" fmla="*/ 1035911 w 1382358"/>
                  <a:gd name="connsiteY2170" fmla="*/ 279933 h 505510"/>
                  <a:gd name="connsiteX2171" fmla="*/ 1035911 w 1382358"/>
                  <a:gd name="connsiteY2171" fmla="*/ 277788 h 505510"/>
                  <a:gd name="connsiteX2172" fmla="*/ 1035624 w 1382358"/>
                  <a:gd name="connsiteY2172" fmla="*/ 276786 h 505510"/>
                  <a:gd name="connsiteX2173" fmla="*/ 1036626 w 1382358"/>
                  <a:gd name="connsiteY2173" fmla="*/ 276500 h 505510"/>
                  <a:gd name="connsiteX2174" fmla="*/ 1039057 w 1382358"/>
                  <a:gd name="connsiteY2174" fmla="*/ 276500 h 505510"/>
                  <a:gd name="connsiteX2175" fmla="*/ 1045637 w 1382358"/>
                  <a:gd name="connsiteY2175" fmla="*/ 276786 h 505510"/>
                  <a:gd name="connsiteX2176" fmla="*/ 1048927 w 1382358"/>
                  <a:gd name="connsiteY2176" fmla="*/ 278789 h 505510"/>
                  <a:gd name="connsiteX2177" fmla="*/ 1049785 w 1382358"/>
                  <a:gd name="connsiteY2177" fmla="*/ 280219 h 505510"/>
                  <a:gd name="connsiteX2178" fmla="*/ 1050930 w 1382358"/>
                  <a:gd name="connsiteY2178" fmla="*/ 281364 h 505510"/>
                  <a:gd name="connsiteX2179" fmla="*/ 1058512 w 1382358"/>
                  <a:gd name="connsiteY2179" fmla="*/ 284511 h 505510"/>
                  <a:gd name="connsiteX2180" fmla="*/ 1061372 w 1382358"/>
                  <a:gd name="connsiteY2180" fmla="*/ 285941 h 505510"/>
                  <a:gd name="connsiteX2181" fmla="*/ 1067952 w 1382358"/>
                  <a:gd name="connsiteY2181" fmla="*/ 289660 h 505510"/>
                  <a:gd name="connsiteX2182" fmla="*/ 1074675 w 1382358"/>
                  <a:gd name="connsiteY2182" fmla="*/ 292950 h 505510"/>
                  <a:gd name="connsiteX2183" fmla="*/ 1076106 w 1382358"/>
                  <a:gd name="connsiteY2183" fmla="*/ 284368 h 505510"/>
                  <a:gd name="connsiteX2184" fmla="*/ 1154779 w 1382358"/>
                  <a:gd name="connsiteY2184" fmla="*/ 303249 h 505510"/>
                  <a:gd name="connsiteX2185" fmla="*/ 1150488 w 1382358"/>
                  <a:gd name="connsiteY2185" fmla="*/ 300531 h 505510"/>
                  <a:gd name="connsiteX2186" fmla="*/ 1150916 w 1382358"/>
                  <a:gd name="connsiteY2186" fmla="*/ 302248 h 505510"/>
                  <a:gd name="connsiteX2187" fmla="*/ 1156066 w 1382358"/>
                  <a:gd name="connsiteY2187" fmla="*/ 304823 h 505510"/>
                  <a:gd name="connsiteX2188" fmla="*/ 1159642 w 1382358"/>
                  <a:gd name="connsiteY2188" fmla="*/ 306110 h 505510"/>
                  <a:gd name="connsiteX2189" fmla="*/ 1158068 w 1382358"/>
                  <a:gd name="connsiteY2189" fmla="*/ 304537 h 505510"/>
                  <a:gd name="connsiteX2190" fmla="*/ 1154779 w 1382358"/>
                  <a:gd name="connsiteY2190" fmla="*/ 303249 h 505510"/>
                  <a:gd name="connsiteX2191" fmla="*/ 1101424 w 1382358"/>
                  <a:gd name="connsiteY2191" fmla="*/ 391792 h 505510"/>
                  <a:gd name="connsiteX2192" fmla="*/ 1099707 w 1382358"/>
                  <a:gd name="connsiteY2192" fmla="*/ 390934 h 505510"/>
                  <a:gd name="connsiteX2193" fmla="*/ 1097275 w 1382358"/>
                  <a:gd name="connsiteY2193" fmla="*/ 391649 h 505510"/>
                  <a:gd name="connsiteX2194" fmla="*/ 1096417 w 1382358"/>
                  <a:gd name="connsiteY2194" fmla="*/ 392508 h 505510"/>
                  <a:gd name="connsiteX2195" fmla="*/ 1096560 w 1382358"/>
                  <a:gd name="connsiteY2195" fmla="*/ 394224 h 505510"/>
                  <a:gd name="connsiteX2196" fmla="*/ 1094987 w 1382358"/>
                  <a:gd name="connsiteY2196" fmla="*/ 395082 h 505510"/>
                  <a:gd name="connsiteX2197" fmla="*/ 1093843 w 1382358"/>
                  <a:gd name="connsiteY2197" fmla="*/ 397085 h 505510"/>
                  <a:gd name="connsiteX2198" fmla="*/ 1092841 w 1382358"/>
                  <a:gd name="connsiteY2198" fmla="*/ 397800 h 505510"/>
                  <a:gd name="connsiteX2199" fmla="*/ 1090982 w 1382358"/>
                  <a:gd name="connsiteY2199" fmla="*/ 400375 h 505510"/>
                  <a:gd name="connsiteX2200" fmla="*/ 1089408 w 1382358"/>
                  <a:gd name="connsiteY2200" fmla="*/ 400804 h 505510"/>
                  <a:gd name="connsiteX2201" fmla="*/ 1088264 w 1382358"/>
                  <a:gd name="connsiteY2201" fmla="*/ 401805 h 505510"/>
                  <a:gd name="connsiteX2202" fmla="*/ 1086404 w 1382358"/>
                  <a:gd name="connsiteY2202" fmla="*/ 406240 h 505510"/>
                  <a:gd name="connsiteX2203" fmla="*/ 1086119 w 1382358"/>
                  <a:gd name="connsiteY2203" fmla="*/ 407956 h 505510"/>
                  <a:gd name="connsiteX2204" fmla="*/ 1084545 w 1382358"/>
                  <a:gd name="connsiteY2204" fmla="*/ 408385 h 505510"/>
                  <a:gd name="connsiteX2205" fmla="*/ 1084545 w 1382358"/>
                  <a:gd name="connsiteY2205" fmla="*/ 411246 h 505510"/>
                  <a:gd name="connsiteX2206" fmla="*/ 1082971 w 1382358"/>
                  <a:gd name="connsiteY2206" fmla="*/ 413821 h 505510"/>
                  <a:gd name="connsiteX2207" fmla="*/ 1084116 w 1382358"/>
                  <a:gd name="connsiteY2207" fmla="*/ 415537 h 505510"/>
                  <a:gd name="connsiteX2208" fmla="*/ 1083830 w 1382358"/>
                  <a:gd name="connsiteY2208" fmla="*/ 417826 h 505510"/>
                  <a:gd name="connsiteX2209" fmla="*/ 1085975 w 1382358"/>
                  <a:gd name="connsiteY2209" fmla="*/ 417826 h 505510"/>
                  <a:gd name="connsiteX2210" fmla="*/ 1089695 w 1382358"/>
                  <a:gd name="connsiteY2210" fmla="*/ 418255 h 505510"/>
                  <a:gd name="connsiteX2211" fmla="*/ 1090123 w 1382358"/>
                  <a:gd name="connsiteY2211" fmla="*/ 417969 h 505510"/>
                  <a:gd name="connsiteX2212" fmla="*/ 1090696 w 1382358"/>
                  <a:gd name="connsiteY2212" fmla="*/ 417397 h 505510"/>
                  <a:gd name="connsiteX2213" fmla="*/ 1090838 w 1382358"/>
                  <a:gd name="connsiteY2213" fmla="*/ 416395 h 505510"/>
                  <a:gd name="connsiteX2214" fmla="*/ 1091697 w 1382358"/>
                  <a:gd name="connsiteY2214" fmla="*/ 413964 h 505510"/>
                  <a:gd name="connsiteX2215" fmla="*/ 1094558 w 1382358"/>
                  <a:gd name="connsiteY2215" fmla="*/ 411103 h 505510"/>
                  <a:gd name="connsiteX2216" fmla="*/ 1095273 w 1382358"/>
                  <a:gd name="connsiteY2216" fmla="*/ 409672 h 505510"/>
                  <a:gd name="connsiteX2217" fmla="*/ 1097705 w 1382358"/>
                  <a:gd name="connsiteY2217" fmla="*/ 408242 h 505510"/>
                  <a:gd name="connsiteX2218" fmla="*/ 1098992 w 1382358"/>
                  <a:gd name="connsiteY2218" fmla="*/ 406526 h 505510"/>
                  <a:gd name="connsiteX2219" fmla="*/ 1100995 w 1382358"/>
                  <a:gd name="connsiteY2219" fmla="*/ 400804 h 505510"/>
                  <a:gd name="connsiteX2220" fmla="*/ 1099565 w 1382358"/>
                  <a:gd name="connsiteY2220" fmla="*/ 395655 h 505510"/>
                  <a:gd name="connsiteX2221" fmla="*/ 1102282 w 1382358"/>
                  <a:gd name="connsiteY2221" fmla="*/ 393509 h 505510"/>
                  <a:gd name="connsiteX2222" fmla="*/ 1101424 w 1382358"/>
                  <a:gd name="connsiteY2222" fmla="*/ 391792 h 505510"/>
                  <a:gd name="connsiteX2223" fmla="*/ 1039773 w 1382358"/>
                  <a:gd name="connsiteY2223" fmla="*/ 411532 h 505510"/>
                  <a:gd name="connsiteX2224" fmla="*/ 1038342 w 1382358"/>
                  <a:gd name="connsiteY2224" fmla="*/ 411818 h 505510"/>
                  <a:gd name="connsiteX2225" fmla="*/ 1038056 w 1382358"/>
                  <a:gd name="connsiteY2225" fmla="*/ 412677 h 505510"/>
                  <a:gd name="connsiteX2226" fmla="*/ 1037914 w 1382358"/>
                  <a:gd name="connsiteY2226" fmla="*/ 415251 h 505510"/>
                  <a:gd name="connsiteX2227" fmla="*/ 1041632 w 1382358"/>
                  <a:gd name="connsiteY2227" fmla="*/ 418970 h 505510"/>
                  <a:gd name="connsiteX2228" fmla="*/ 1043635 w 1382358"/>
                  <a:gd name="connsiteY2228" fmla="*/ 419113 h 505510"/>
                  <a:gd name="connsiteX2229" fmla="*/ 1045351 w 1382358"/>
                  <a:gd name="connsiteY2229" fmla="*/ 416395 h 505510"/>
                  <a:gd name="connsiteX2230" fmla="*/ 1045494 w 1382358"/>
                  <a:gd name="connsiteY2230" fmla="*/ 414393 h 505510"/>
                  <a:gd name="connsiteX2231" fmla="*/ 1044636 w 1382358"/>
                  <a:gd name="connsiteY2231" fmla="*/ 412247 h 505510"/>
                  <a:gd name="connsiteX2232" fmla="*/ 1039773 w 1382358"/>
                  <a:gd name="connsiteY2232" fmla="*/ 411532 h 505510"/>
                  <a:gd name="connsiteX2233" fmla="*/ 1132751 w 1382358"/>
                  <a:gd name="connsiteY2233" fmla="*/ 347306 h 505510"/>
                  <a:gd name="connsiteX2234" fmla="*/ 1132178 w 1382358"/>
                  <a:gd name="connsiteY2234" fmla="*/ 346877 h 505510"/>
                  <a:gd name="connsiteX2235" fmla="*/ 1131606 w 1382358"/>
                  <a:gd name="connsiteY2235" fmla="*/ 345733 h 505510"/>
                  <a:gd name="connsiteX2236" fmla="*/ 1129603 w 1382358"/>
                  <a:gd name="connsiteY2236" fmla="*/ 345733 h 505510"/>
                  <a:gd name="connsiteX2237" fmla="*/ 1131176 w 1382358"/>
                  <a:gd name="connsiteY2237" fmla="*/ 349738 h 505510"/>
                  <a:gd name="connsiteX2238" fmla="*/ 1130748 w 1382358"/>
                  <a:gd name="connsiteY2238" fmla="*/ 353314 h 505510"/>
                  <a:gd name="connsiteX2239" fmla="*/ 1131176 w 1382358"/>
                  <a:gd name="connsiteY2239" fmla="*/ 355030 h 505510"/>
                  <a:gd name="connsiteX2240" fmla="*/ 1131891 w 1382358"/>
                  <a:gd name="connsiteY2240" fmla="*/ 355030 h 505510"/>
                  <a:gd name="connsiteX2241" fmla="*/ 1133179 w 1382358"/>
                  <a:gd name="connsiteY2241" fmla="*/ 356032 h 505510"/>
                  <a:gd name="connsiteX2242" fmla="*/ 1135039 w 1382358"/>
                  <a:gd name="connsiteY2242" fmla="*/ 353171 h 505510"/>
                  <a:gd name="connsiteX2243" fmla="*/ 1134896 w 1382358"/>
                  <a:gd name="connsiteY2243" fmla="*/ 351311 h 505510"/>
                  <a:gd name="connsiteX2244" fmla="*/ 1132751 w 1382358"/>
                  <a:gd name="connsiteY2244" fmla="*/ 347306 h 505510"/>
                  <a:gd name="connsiteX2245" fmla="*/ 1102998 w 1382358"/>
                  <a:gd name="connsiteY2245" fmla="*/ 391077 h 505510"/>
                  <a:gd name="connsiteX2246" fmla="*/ 1103856 w 1382358"/>
                  <a:gd name="connsiteY2246" fmla="*/ 391935 h 505510"/>
                  <a:gd name="connsiteX2247" fmla="*/ 1105286 w 1382358"/>
                  <a:gd name="connsiteY2247" fmla="*/ 392364 h 505510"/>
                  <a:gd name="connsiteX2248" fmla="*/ 1107145 w 1382358"/>
                  <a:gd name="connsiteY2248" fmla="*/ 392651 h 505510"/>
                  <a:gd name="connsiteX2249" fmla="*/ 1108433 w 1382358"/>
                  <a:gd name="connsiteY2249" fmla="*/ 394367 h 505510"/>
                  <a:gd name="connsiteX2250" fmla="*/ 1109720 w 1382358"/>
                  <a:gd name="connsiteY2250" fmla="*/ 395225 h 505510"/>
                  <a:gd name="connsiteX2251" fmla="*/ 1110150 w 1382358"/>
                  <a:gd name="connsiteY2251" fmla="*/ 393795 h 505510"/>
                  <a:gd name="connsiteX2252" fmla="*/ 1108290 w 1382358"/>
                  <a:gd name="connsiteY2252" fmla="*/ 390791 h 505510"/>
                  <a:gd name="connsiteX2253" fmla="*/ 1102998 w 1382358"/>
                  <a:gd name="connsiteY2253" fmla="*/ 391077 h 505510"/>
                  <a:gd name="connsiteX2254" fmla="*/ 928200 w 1382358"/>
                  <a:gd name="connsiteY2254" fmla="*/ 236592 h 505510"/>
                  <a:gd name="connsiteX2255" fmla="*/ 927056 w 1382358"/>
                  <a:gd name="connsiteY2255" fmla="*/ 236592 h 505510"/>
                  <a:gd name="connsiteX2256" fmla="*/ 925625 w 1382358"/>
                  <a:gd name="connsiteY2256" fmla="*/ 238451 h 505510"/>
                  <a:gd name="connsiteX2257" fmla="*/ 925339 w 1382358"/>
                  <a:gd name="connsiteY2257" fmla="*/ 239738 h 505510"/>
                  <a:gd name="connsiteX2258" fmla="*/ 926626 w 1382358"/>
                  <a:gd name="connsiteY2258" fmla="*/ 244030 h 505510"/>
                  <a:gd name="connsiteX2259" fmla="*/ 927628 w 1382358"/>
                  <a:gd name="connsiteY2259" fmla="*/ 245317 h 505510"/>
                  <a:gd name="connsiteX2260" fmla="*/ 928915 w 1382358"/>
                  <a:gd name="connsiteY2260" fmla="*/ 249895 h 505510"/>
                  <a:gd name="connsiteX2261" fmla="*/ 930774 w 1382358"/>
                  <a:gd name="connsiteY2261" fmla="*/ 251468 h 505510"/>
                  <a:gd name="connsiteX2262" fmla="*/ 931347 w 1382358"/>
                  <a:gd name="connsiteY2262" fmla="*/ 250896 h 505510"/>
                  <a:gd name="connsiteX2263" fmla="*/ 931632 w 1382358"/>
                  <a:gd name="connsiteY2263" fmla="*/ 248321 h 505510"/>
                  <a:gd name="connsiteX2264" fmla="*/ 928915 w 1382358"/>
                  <a:gd name="connsiteY2264" fmla="*/ 242313 h 505510"/>
                  <a:gd name="connsiteX2265" fmla="*/ 929487 w 1382358"/>
                  <a:gd name="connsiteY2265" fmla="*/ 237593 h 505510"/>
                  <a:gd name="connsiteX2266" fmla="*/ 928200 w 1382358"/>
                  <a:gd name="connsiteY2266" fmla="*/ 236592 h 505510"/>
                  <a:gd name="connsiteX2267" fmla="*/ 437565 w 1382358"/>
                  <a:gd name="connsiteY2267" fmla="*/ 212704 h 505510"/>
                  <a:gd name="connsiteX2268" fmla="*/ 438853 w 1382358"/>
                  <a:gd name="connsiteY2268" fmla="*/ 211702 h 505510"/>
                  <a:gd name="connsiteX2269" fmla="*/ 439139 w 1382358"/>
                  <a:gd name="connsiteY2269" fmla="*/ 210558 h 505510"/>
                  <a:gd name="connsiteX2270" fmla="*/ 438567 w 1382358"/>
                  <a:gd name="connsiteY2270" fmla="*/ 208555 h 505510"/>
                  <a:gd name="connsiteX2271" fmla="*/ 437279 w 1382358"/>
                  <a:gd name="connsiteY2271" fmla="*/ 207554 h 505510"/>
                  <a:gd name="connsiteX2272" fmla="*/ 434704 w 1382358"/>
                  <a:gd name="connsiteY2272" fmla="*/ 206696 h 505510"/>
                  <a:gd name="connsiteX2273" fmla="*/ 430556 w 1382358"/>
                  <a:gd name="connsiteY2273" fmla="*/ 206839 h 505510"/>
                  <a:gd name="connsiteX2274" fmla="*/ 429841 w 1382358"/>
                  <a:gd name="connsiteY2274" fmla="*/ 208555 h 505510"/>
                  <a:gd name="connsiteX2275" fmla="*/ 429126 w 1382358"/>
                  <a:gd name="connsiteY2275" fmla="*/ 214420 h 505510"/>
                  <a:gd name="connsiteX2276" fmla="*/ 430127 w 1382358"/>
                  <a:gd name="connsiteY2276" fmla="*/ 215564 h 505510"/>
                  <a:gd name="connsiteX2277" fmla="*/ 431558 w 1382358"/>
                  <a:gd name="connsiteY2277" fmla="*/ 215708 h 505510"/>
                  <a:gd name="connsiteX2278" fmla="*/ 437565 w 1382358"/>
                  <a:gd name="connsiteY2278" fmla="*/ 212704 h 505510"/>
                  <a:gd name="connsiteX2279" fmla="*/ 581609 w 1382358"/>
                  <a:gd name="connsiteY2279" fmla="*/ 435993 h 505510"/>
                  <a:gd name="connsiteX2280" fmla="*/ 580607 w 1382358"/>
                  <a:gd name="connsiteY2280" fmla="*/ 434705 h 505510"/>
                  <a:gd name="connsiteX2281" fmla="*/ 578748 w 1382358"/>
                  <a:gd name="connsiteY2281" fmla="*/ 429985 h 505510"/>
                  <a:gd name="connsiteX2282" fmla="*/ 578605 w 1382358"/>
                  <a:gd name="connsiteY2282" fmla="*/ 427839 h 505510"/>
                  <a:gd name="connsiteX2283" fmla="*/ 578748 w 1382358"/>
                  <a:gd name="connsiteY2283" fmla="*/ 425693 h 505510"/>
                  <a:gd name="connsiteX2284" fmla="*/ 580464 w 1382358"/>
                  <a:gd name="connsiteY2284" fmla="*/ 417826 h 505510"/>
                  <a:gd name="connsiteX2285" fmla="*/ 580464 w 1382358"/>
                  <a:gd name="connsiteY2285" fmla="*/ 414536 h 505510"/>
                  <a:gd name="connsiteX2286" fmla="*/ 579463 w 1382358"/>
                  <a:gd name="connsiteY2286" fmla="*/ 411389 h 505510"/>
                  <a:gd name="connsiteX2287" fmla="*/ 578605 w 1382358"/>
                  <a:gd name="connsiteY2287" fmla="*/ 410674 h 505510"/>
                  <a:gd name="connsiteX2288" fmla="*/ 569164 w 1382358"/>
                  <a:gd name="connsiteY2288" fmla="*/ 406526 h 505510"/>
                  <a:gd name="connsiteX2289" fmla="*/ 568163 w 1382358"/>
                  <a:gd name="connsiteY2289" fmla="*/ 406526 h 505510"/>
                  <a:gd name="connsiteX2290" fmla="*/ 563299 w 1382358"/>
                  <a:gd name="connsiteY2290" fmla="*/ 407956 h 505510"/>
                  <a:gd name="connsiteX2291" fmla="*/ 559437 w 1382358"/>
                  <a:gd name="connsiteY2291" fmla="*/ 408671 h 505510"/>
                  <a:gd name="connsiteX2292" fmla="*/ 551856 w 1382358"/>
                  <a:gd name="connsiteY2292" fmla="*/ 409243 h 505510"/>
                  <a:gd name="connsiteX2293" fmla="*/ 544275 w 1382358"/>
                  <a:gd name="connsiteY2293" fmla="*/ 409101 h 505510"/>
                  <a:gd name="connsiteX2294" fmla="*/ 537123 w 1382358"/>
                  <a:gd name="connsiteY2294" fmla="*/ 407241 h 505510"/>
                  <a:gd name="connsiteX2295" fmla="*/ 530543 w 1382358"/>
                  <a:gd name="connsiteY2295" fmla="*/ 404094 h 505510"/>
                  <a:gd name="connsiteX2296" fmla="*/ 530256 w 1382358"/>
                  <a:gd name="connsiteY2296" fmla="*/ 400518 h 505510"/>
                  <a:gd name="connsiteX2297" fmla="*/ 530543 w 1382358"/>
                  <a:gd name="connsiteY2297" fmla="*/ 396656 h 505510"/>
                  <a:gd name="connsiteX2298" fmla="*/ 529256 w 1382358"/>
                  <a:gd name="connsiteY2298" fmla="*/ 395511 h 505510"/>
                  <a:gd name="connsiteX2299" fmla="*/ 526108 w 1382358"/>
                  <a:gd name="connsiteY2299" fmla="*/ 394224 h 505510"/>
                  <a:gd name="connsiteX2300" fmla="*/ 525393 w 1382358"/>
                  <a:gd name="connsiteY2300" fmla="*/ 392937 h 505510"/>
                  <a:gd name="connsiteX2301" fmla="*/ 524249 w 1382358"/>
                  <a:gd name="connsiteY2301" fmla="*/ 389074 h 505510"/>
                  <a:gd name="connsiteX2302" fmla="*/ 522819 w 1382358"/>
                  <a:gd name="connsiteY2302" fmla="*/ 385355 h 505510"/>
                  <a:gd name="connsiteX2303" fmla="*/ 519671 w 1382358"/>
                  <a:gd name="connsiteY2303" fmla="*/ 384640 h 505510"/>
                  <a:gd name="connsiteX2304" fmla="*/ 515952 w 1382358"/>
                  <a:gd name="connsiteY2304" fmla="*/ 384354 h 505510"/>
                  <a:gd name="connsiteX2305" fmla="*/ 510660 w 1382358"/>
                  <a:gd name="connsiteY2305" fmla="*/ 384640 h 505510"/>
                  <a:gd name="connsiteX2306" fmla="*/ 509230 w 1382358"/>
                  <a:gd name="connsiteY2306" fmla="*/ 384354 h 505510"/>
                  <a:gd name="connsiteX2307" fmla="*/ 506225 w 1382358"/>
                  <a:gd name="connsiteY2307" fmla="*/ 381779 h 505510"/>
                  <a:gd name="connsiteX2308" fmla="*/ 498645 w 1382358"/>
                  <a:gd name="connsiteY2308" fmla="*/ 380778 h 505510"/>
                  <a:gd name="connsiteX2309" fmla="*/ 497214 w 1382358"/>
                  <a:gd name="connsiteY2309" fmla="*/ 379777 h 505510"/>
                  <a:gd name="connsiteX2310" fmla="*/ 495927 w 1382358"/>
                  <a:gd name="connsiteY2310" fmla="*/ 378489 h 505510"/>
                  <a:gd name="connsiteX2311" fmla="*/ 492779 w 1382358"/>
                  <a:gd name="connsiteY2311" fmla="*/ 376916 h 505510"/>
                  <a:gd name="connsiteX2312" fmla="*/ 491063 w 1382358"/>
                  <a:gd name="connsiteY2312" fmla="*/ 377059 h 505510"/>
                  <a:gd name="connsiteX2313" fmla="*/ 488060 w 1382358"/>
                  <a:gd name="connsiteY2313" fmla="*/ 378346 h 505510"/>
                  <a:gd name="connsiteX2314" fmla="*/ 486772 w 1382358"/>
                  <a:gd name="connsiteY2314" fmla="*/ 378489 h 505510"/>
                  <a:gd name="connsiteX2315" fmla="*/ 481909 w 1382358"/>
                  <a:gd name="connsiteY2315" fmla="*/ 378060 h 505510"/>
                  <a:gd name="connsiteX2316" fmla="*/ 481050 w 1382358"/>
                  <a:gd name="connsiteY2316" fmla="*/ 377488 h 505510"/>
                  <a:gd name="connsiteX2317" fmla="*/ 476473 w 1382358"/>
                  <a:gd name="connsiteY2317" fmla="*/ 371337 h 505510"/>
                  <a:gd name="connsiteX2318" fmla="*/ 475615 w 1382358"/>
                  <a:gd name="connsiteY2318" fmla="*/ 370479 h 505510"/>
                  <a:gd name="connsiteX2319" fmla="*/ 471466 w 1382358"/>
                  <a:gd name="connsiteY2319" fmla="*/ 370193 h 505510"/>
                  <a:gd name="connsiteX2320" fmla="*/ 469893 w 1382358"/>
                  <a:gd name="connsiteY2320" fmla="*/ 370765 h 505510"/>
                  <a:gd name="connsiteX2321" fmla="*/ 468463 w 1382358"/>
                  <a:gd name="connsiteY2321" fmla="*/ 371623 h 505510"/>
                  <a:gd name="connsiteX2322" fmla="*/ 467318 w 1382358"/>
                  <a:gd name="connsiteY2322" fmla="*/ 373054 h 505510"/>
                  <a:gd name="connsiteX2323" fmla="*/ 466460 w 1382358"/>
                  <a:gd name="connsiteY2323" fmla="*/ 374627 h 505510"/>
                  <a:gd name="connsiteX2324" fmla="*/ 465316 w 1382358"/>
                  <a:gd name="connsiteY2324" fmla="*/ 378203 h 505510"/>
                  <a:gd name="connsiteX2325" fmla="*/ 463742 w 1382358"/>
                  <a:gd name="connsiteY2325" fmla="*/ 381636 h 505510"/>
                  <a:gd name="connsiteX2326" fmla="*/ 461883 w 1382358"/>
                  <a:gd name="connsiteY2326" fmla="*/ 384354 h 505510"/>
                  <a:gd name="connsiteX2327" fmla="*/ 459022 w 1382358"/>
                  <a:gd name="connsiteY2327" fmla="*/ 385928 h 505510"/>
                  <a:gd name="connsiteX2328" fmla="*/ 457448 w 1382358"/>
                  <a:gd name="connsiteY2328" fmla="*/ 385928 h 505510"/>
                  <a:gd name="connsiteX2329" fmla="*/ 455875 w 1382358"/>
                  <a:gd name="connsiteY2329" fmla="*/ 385641 h 505510"/>
                  <a:gd name="connsiteX2330" fmla="*/ 454016 w 1382358"/>
                  <a:gd name="connsiteY2330" fmla="*/ 384926 h 505510"/>
                  <a:gd name="connsiteX2331" fmla="*/ 452156 w 1382358"/>
                  <a:gd name="connsiteY2331" fmla="*/ 384354 h 505510"/>
                  <a:gd name="connsiteX2332" fmla="*/ 448150 w 1382358"/>
                  <a:gd name="connsiteY2332" fmla="*/ 384497 h 505510"/>
                  <a:gd name="connsiteX2333" fmla="*/ 444146 w 1382358"/>
                  <a:gd name="connsiteY2333" fmla="*/ 385069 h 505510"/>
                  <a:gd name="connsiteX2334" fmla="*/ 440713 w 1382358"/>
                  <a:gd name="connsiteY2334" fmla="*/ 384640 h 505510"/>
                  <a:gd name="connsiteX2335" fmla="*/ 433703 w 1382358"/>
                  <a:gd name="connsiteY2335" fmla="*/ 382781 h 505510"/>
                  <a:gd name="connsiteX2336" fmla="*/ 431128 w 1382358"/>
                  <a:gd name="connsiteY2336" fmla="*/ 381779 h 505510"/>
                  <a:gd name="connsiteX2337" fmla="*/ 428268 w 1382358"/>
                  <a:gd name="connsiteY2337" fmla="*/ 383353 h 505510"/>
                  <a:gd name="connsiteX2338" fmla="*/ 424978 w 1382358"/>
                  <a:gd name="connsiteY2338" fmla="*/ 383496 h 505510"/>
                  <a:gd name="connsiteX2339" fmla="*/ 416681 w 1382358"/>
                  <a:gd name="connsiteY2339" fmla="*/ 382065 h 505510"/>
                  <a:gd name="connsiteX2340" fmla="*/ 413105 w 1382358"/>
                  <a:gd name="connsiteY2340" fmla="*/ 381779 h 505510"/>
                  <a:gd name="connsiteX2341" fmla="*/ 409529 w 1382358"/>
                  <a:gd name="connsiteY2341" fmla="*/ 381779 h 505510"/>
                  <a:gd name="connsiteX2342" fmla="*/ 406382 w 1382358"/>
                  <a:gd name="connsiteY2342" fmla="*/ 381207 h 505510"/>
                  <a:gd name="connsiteX2343" fmla="*/ 404094 w 1382358"/>
                  <a:gd name="connsiteY2343" fmla="*/ 379348 h 505510"/>
                  <a:gd name="connsiteX2344" fmla="*/ 402091 w 1382358"/>
                  <a:gd name="connsiteY2344" fmla="*/ 372911 h 505510"/>
                  <a:gd name="connsiteX2345" fmla="*/ 401376 w 1382358"/>
                  <a:gd name="connsiteY2345" fmla="*/ 371623 h 505510"/>
                  <a:gd name="connsiteX2346" fmla="*/ 398515 w 1382358"/>
                  <a:gd name="connsiteY2346" fmla="*/ 368906 h 505510"/>
                  <a:gd name="connsiteX2347" fmla="*/ 395797 w 1382358"/>
                  <a:gd name="connsiteY2347" fmla="*/ 366045 h 505510"/>
                  <a:gd name="connsiteX2348" fmla="*/ 394796 w 1382358"/>
                  <a:gd name="connsiteY2348" fmla="*/ 365473 h 505510"/>
                  <a:gd name="connsiteX2349" fmla="*/ 393508 w 1382358"/>
                  <a:gd name="connsiteY2349" fmla="*/ 365473 h 505510"/>
                  <a:gd name="connsiteX2350" fmla="*/ 391792 w 1382358"/>
                  <a:gd name="connsiteY2350" fmla="*/ 366188 h 505510"/>
                  <a:gd name="connsiteX2351" fmla="*/ 389932 w 1382358"/>
                  <a:gd name="connsiteY2351" fmla="*/ 366474 h 505510"/>
                  <a:gd name="connsiteX2352" fmla="*/ 386071 w 1382358"/>
                  <a:gd name="connsiteY2352" fmla="*/ 365902 h 505510"/>
                  <a:gd name="connsiteX2353" fmla="*/ 382351 w 1382358"/>
                  <a:gd name="connsiteY2353" fmla="*/ 364614 h 505510"/>
                  <a:gd name="connsiteX2354" fmla="*/ 379062 w 1382358"/>
                  <a:gd name="connsiteY2354" fmla="*/ 364185 h 505510"/>
                  <a:gd name="connsiteX2355" fmla="*/ 375771 w 1382358"/>
                  <a:gd name="connsiteY2355" fmla="*/ 364042 h 505510"/>
                  <a:gd name="connsiteX2356" fmla="*/ 372625 w 1382358"/>
                  <a:gd name="connsiteY2356" fmla="*/ 363041 h 505510"/>
                  <a:gd name="connsiteX2357" fmla="*/ 369907 w 1382358"/>
                  <a:gd name="connsiteY2357" fmla="*/ 361181 h 505510"/>
                  <a:gd name="connsiteX2358" fmla="*/ 366902 w 1382358"/>
                  <a:gd name="connsiteY2358" fmla="*/ 357748 h 505510"/>
                  <a:gd name="connsiteX2359" fmla="*/ 365616 w 1382358"/>
                  <a:gd name="connsiteY2359" fmla="*/ 356890 h 505510"/>
                  <a:gd name="connsiteX2360" fmla="*/ 360465 w 1382358"/>
                  <a:gd name="connsiteY2360" fmla="*/ 356318 h 505510"/>
                  <a:gd name="connsiteX2361" fmla="*/ 357033 w 1382358"/>
                  <a:gd name="connsiteY2361" fmla="*/ 354744 h 505510"/>
                  <a:gd name="connsiteX2362" fmla="*/ 356031 w 1382358"/>
                  <a:gd name="connsiteY2362" fmla="*/ 357891 h 505510"/>
                  <a:gd name="connsiteX2363" fmla="*/ 353600 w 1382358"/>
                  <a:gd name="connsiteY2363" fmla="*/ 359894 h 505510"/>
                  <a:gd name="connsiteX2364" fmla="*/ 352026 w 1382358"/>
                  <a:gd name="connsiteY2364" fmla="*/ 360466 h 505510"/>
                  <a:gd name="connsiteX2365" fmla="*/ 350453 w 1382358"/>
                  <a:gd name="connsiteY2365" fmla="*/ 360609 h 505510"/>
                  <a:gd name="connsiteX2366" fmla="*/ 345876 w 1382358"/>
                  <a:gd name="connsiteY2366" fmla="*/ 358750 h 505510"/>
                  <a:gd name="connsiteX2367" fmla="*/ 342585 w 1382358"/>
                  <a:gd name="connsiteY2367" fmla="*/ 358321 h 505510"/>
                  <a:gd name="connsiteX2368" fmla="*/ 339295 w 1382358"/>
                  <a:gd name="connsiteY2368" fmla="*/ 358177 h 505510"/>
                  <a:gd name="connsiteX2369" fmla="*/ 336006 w 1382358"/>
                  <a:gd name="connsiteY2369" fmla="*/ 357176 h 505510"/>
                  <a:gd name="connsiteX2370" fmla="*/ 330427 w 1382358"/>
                  <a:gd name="connsiteY2370" fmla="*/ 356604 h 505510"/>
                  <a:gd name="connsiteX2371" fmla="*/ 327709 w 1382358"/>
                  <a:gd name="connsiteY2371" fmla="*/ 355030 h 505510"/>
                  <a:gd name="connsiteX2372" fmla="*/ 326279 w 1382358"/>
                  <a:gd name="connsiteY2372" fmla="*/ 355603 h 505510"/>
                  <a:gd name="connsiteX2373" fmla="*/ 323418 w 1382358"/>
                  <a:gd name="connsiteY2373" fmla="*/ 358034 h 505510"/>
                  <a:gd name="connsiteX2374" fmla="*/ 321415 w 1382358"/>
                  <a:gd name="connsiteY2374" fmla="*/ 361038 h 505510"/>
                  <a:gd name="connsiteX2375" fmla="*/ 318984 w 1382358"/>
                  <a:gd name="connsiteY2375" fmla="*/ 371337 h 505510"/>
                  <a:gd name="connsiteX2376" fmla="*/ 318126 w 1382358"/>
                  <a:gd name="connsiteY2376" fmla="*/ 372052 h 505510"/>
                  <a:gd name="connsiteX2377" fmla="*/ 316551 w 1382358"/>
                  <a:gd name="connsiteY2377" fmla="*/ 372625 h 505510"/>
                  <a:gd name="connsiteX2378" fmla="*/ 314978 w 1382358"/>
                  <a:gd name="connsiteY2378" fmla="*/ 371766 h 505510"/>
                  <a:gd name="connsiteX2379" fmla="*/ 313548 w 1382358"/>
                  <a:gd name="connsiteY2379" fmla="*/ 376201 h 505510"/>
                  <a:gd name="connsiteX2380" fmla="*/ 312690 w 1382358"/>
                  <a:gd name="connsiteY2380" fmla="*/ 377774 h 505510"/>
                  <a:gd name="connsiteX2381" fmla="*/ 309686 w 1382358"/>
                  <a:gd name="connsiteY2381" fmla="*/ 381064 h 505510"/>
                  <a:gd name="connsiteX2382" fmla="*/ 308971 w 1382358"/>
                  <a:gd name="connsiteY2382" fmla="*/ 381207 h 505510"/>
                  <a:gd name="connsiteX2383" fmla="*/ 307254 w 1382358"/>
                  <a:gd name="connsiteY2383" fmla="*/ 380635 h 505510"/>
                  <a:gd name="connsiteX2384" fmla="*/ 306682 w 1382358"/>
                  <a:gd name="connsiteY2384" fmla="*/ 380063 h 505510"/>
                  <a:gd name="connsiteX2385" fmla="*/ 306253 w 1382358"/>
                  <a:gd name="connsiteY2385" fmla="*/ 377488 h 505510"/>
                  <a:gd name="connsiteX2386" fmla="*/ 305251 w 1382358"/>
                  <a:gd name="connsiteY2386" fmla="*/ 377774 h 505510"/>
                  <a:gd name="connsiteX2387" fmla="*/ 303392 w 1382358"/>
                  <a:gd name="connsiteY2387" fmla="*/ 379491 h 505510"/>
                  <a:gd name="connsiteX2388" fmla="*/ 302534 w 1382358"/>
                  <a:gd name="connsiteY2388" fmla="*/ 380921 h 505510"/>
                  <a:gd name="connsiteX2389" fmla="*/ 302963 w 1382358"/>
                  <a:gd name="connsiteY2389" fmla="*/ 382638 h 505510"/>
                  <a:gd name="connsiteX2390" fmla="*/ 304393 w 1382358"/>
                  <a:gd name="connsiteY2390" fmla="*/ 382781 h 505510"/>
                  <a:gd name="connsiteX2391" fmla="*/ 306110 w 1382358"/>
                  <a:gd name="connsiteY2391" fmla="*/ 382352 h 505510"/>
                  <a:gd name="connsiteX2392" fmla="*/ 307826 w 1382358"/>
                  <a:gd name="connsiteY2392" fmla="*/ 382494 h 505510"/>
                  <a:gd name="connsiteX2393" fmla="*/ 309542 w 1382358"/>
                  <a:gd name="connsiteY2393" fmla="*/ 383067 h 505510"/>
                  <a:gd name="connsiteX2394" fmla="*/ 313262 w 1382358"/>
                  <a:gd name="connsiteY2394" fmla="*/ 383210 h 505510"/>
                  <a:gd name="connsiteX2395" fmla="*/ 316981 w 1382358"/>
                  <a:gd name="connsiteY2395" fmla="*/ 382781 h 505510"/>
                  <a:gd name="connsiteX2396" fmla="*/ 320271 w 1382358"/>
                  <a:gd name="connsiteY2396" fmla="*/ 382781 h 505510"/>
                  <a:gd name="connsiteX2397" fmla="*/ 323561 w 1382358"/>
                  <a:gd name="connsiteY2397" fmla="*/ 383210 h 505510"/>
                  <a:gd name="connsiteX2398" fmla="*/ 331285 w 1382358"/>
                  <a:gd name="connsiteY2398" fmla="*/ 385355 h 505510"/>
                  <a:gd name="connsiteX2399" fmla="*/ 341012 w 1382358"/>
                  <a:gd name="connsiteY2399" fmla="*/ 389217 h 505510"/>
                  <a:gd name="connsiteX2400" fmla="*/ 340154 w 1382358"/>
                  <a:gd name="connsiteY2400" fmla="*/ 391077 h 505510"/>
                  <a:gd name="connsiteX2401" fmla="*/ 338867 w 1382358"/>
                  <a:gd name="connsiteY2401" fmla="*/ 392937 h 505510"/>
                  <a:gd name="connsiteX2402" fmla="*/ 337865 w 1382358"/>
                  <a:gd name="connsiteY2402" fmla="*/ 394796 h 505510"/>
                  <a:gd name="connsiteX2403" fmla="*/ 337722 w 1382358"/>
                  <a:gd name="connsiteY2403" fmla="*/ 396942 h 505510"/>
                  <a:gd name="connsiteX2404" fmla="*/ 339009 w 1382358"/>
                  <a:gd name="connsiteY2404" fmla="*/ 398658 h 505510"/>
                  <a:gd name="connsiteX2405" fmla="*/ 341441 w 1382358"/>
                  <a:gd name="connsiteY2405" fmla="*/ 399374 h 505510"/>
                  <a:gd name="connsiteX2406" fmla="*/ 344302 w 1382358"/>
                  <a:gd name="connsiteY2406" fmla="*/ 399946 h 505510"/>
                  <a:gd name="connsiteX2407" fmla="*/ 357605 w 1382358"/>
                  <a:gd name="connsiteY2407" fmla="*/ 400947 h 505510"/>
                  <a:gd name="connsiteX2408" fmla="*/ 364041 w 1382358"/>
                  <a:gd name="connsiteY2408" fmla="*/ 401662 h 505510"/>
                  <a:gd name="connsiteX2409" fmla="*/ 371909 w 1382358"/>
                  <a:gd name="connsiteY2409" fmla="*/ 403808 h 505510"/>
                  <a:gd name="connsiteX2410" fmla="*/ 373483 w 1382358"/>
                  <a:gd name="connsiteY2410" fmla="*/ 404523 h 505510"/>
                  <a:gd name="connsiteX2411" fmla="*/ 376486 w 1382358"/>
                  <a:gd name="connsiteY2411" fmla="*/ 406669 h 505510"/>
                  <a:gd name="connsiteX2412" fmla="*/ 379777 w 1382358"/>
                  <a:gd name="connsiteY2412" fmla="*/ 408242 h 505510"/>
                  <a:gd name="connsiteX2413" fmla="*/ 383210 w 1382358"/>
                  <a:gd name="connsiteY2413" fmla="*/ 409386 h 505510"/>
                  <a:gd name="connsiteX2414" fmla="*/ 392364 w 1382358"/>
                  <a:gd name="connsiteY2414" fmla="*/ 411103 h 505510"/>
                  <a:gd name="connsiteX2415" fmla="*/ 395797 w 1382358"/>
                  <a:gd name="connsiteY2415" fmla="*/ 411389 h 505510"/>
                  <a:gd name="connsiteX2416" fmla="*/ 399373 w 1382358"/>
                  <a:gd name="connsiteY2416" fmla="*/ 411532 h 505510"/>
                  <a:gd name="connsiteX2417" fmla="*/ 401376 w 1382358"/>
                  <a:gd name="connsiteY2417" fmla="*/ 409672 h 505510"/>
                  <a:gd name="connsiteX2418" fmla="*/ 402949 w 1382358"/>
                  <a:gd name="connsiteY2418" fmla="*/ 408814 h 505510"/>
                  <a:gd name="connsiteX2419" fmla="*/ 408099 w 1382358"/>
                  <a:gd name="connsiteY2419" fmla="*/ 407670 h 505510"/>
                  <a:gd name="connsiteX2420" fmla="*/ 411532 w 1382358"/>
                  <a:gd name="connsiteY2420" fmla="*/ 407670 h 505510"/>
                  <a:gd name="connsiteX2421" fmla="*/ 415537 w 1382358"/>
                  <a:gd name="connsiteY2421" fmla="*/ 408814 h 505510"/>
                  <a:gd name="connsiteX2422" fmla="*/ 421831 w 1382358"/>
                  <a:gd name="connsiteY2422" fmla="*/ 408528 h 505510"/>
                  <a:gd name="connsiteX2423" fmla="*/ 424549 w 1382358"/>
                  <a:gd name="connsiteY2423" fmla="*/ 408814 h 505510"/>
                  <a:gd name="connsiteX2424" fmla="*/ 441856 w 1382358"/>
                  <a:gd name="connsiteY2424" fmla="*/ 412533 h 505510"/>
                  <a:gd name="connsiteX2425" fmla="*/ 447435 w 1382358"/>
                  <a:gd name="connsiteY2425" fmla="*/ 414393 h 505510"/>
                  <a:gd name="connsiteX2426" fmla="*/ 464600 w 1382358"/>
                  <a:gd name="connsiteY2426" fmla="*/ 422260 h 505510"/>
                  <a:gd name="connsiteX2427" fmla="*/ 471323 w 1382358"/>
                  <a:gd name="connsiteY2427" fmla="*/ 423834 h 505510"/>
                  <a:gd name="connsiteX2428" fmla="*/ 478190 w 1382358"/>
                  <a:gd name="connsiteY2428" fmla="*/ 424978 h 505510"/>
                  <a:gd name="connsiteX2429" fmla="*/ 486772 w 1382358"/>
                  <a:gd name="connsiteY2429" fmla="*/ 425693 h 505510"/>
                  <a:gd name="connsiteX2430" fmla="*/ 491921 w 1382358"/>
                  <a:gd name="connsiteY2430" fmla="*/ 426981 h 505510"/>
                  <a:gd name="connsiteX2431" fmla="*/ 510231 w 1382358"/>
                  <a:gd name="connsiteY2431" fmla="*/ 427553 h 505510"/>
                  <a:gd name="connsiteX2432" fmla="*/ 517383 w 1382358"/>
                  <a:gd name="connsiteY2432" fmla="*/ 428411 h 505510"/>
                  <a:gd name="connsiteX2433" fmla="*/ 524392 w 1382358"/>
                  <a:gd name="connsiteY2433" fmla="*/ 429841 h 505510"/>
                  <a:gd name="connsiteX2434" fmla="*/ 527253 w 1382358"/>
                  <a:gd name="connsiteY2434" fmla="*/ 430128 h 505510"/>
                  <a:gd name="connsiteX2435" fmla="*/ 530114 w 1382358"/>
                  <a:gd name="connsiteY2435" fmla="*/ 429699 h 505510"/>
                  <a:gd name="connsiteX2436" fmla="*/ 533976 w 1382358"/>
                  <a:gd name="connsiteY2436" fmla="*/ 428697 h 505510"/>
                  <a:gd name="connsiteX2437" fmla="*/ 537695 w 1382358"/>
                  <a:gd name="connsiteY2437" fmla="*/ 427267 h 505510"/>
                  <a:gd name="connsiteX2438" fmla="*/ 541128 w 1382358"/>
                  <a:gd name="connsiteY2438" fmla="*/ 426552 h 505510"/>
                  <a:gd name="connsiteX2439" fmla="*/ 544704 w 1382358"/>
                  <a:gd name="connsiteY2439" fmla="*/ 426552 h 505510"/>
                  <a:gd name="connsiteX2440" fmla="*/ 558007 w 1382358"/>
                  <a:gd name="connsiteY2440" fmla="*/ 432273 h 505510"/>
                  <a:gd name="connsiteX2441" fmla="*/ 565445 w 1382358"/>
                  <a:gd name="connsiteY2441" fmla="*/ 434991 h 505510"/>
                  <a:gd name="connsiteX2442" fmla="*/ 572025 w 1382358"/>
                  <a:gd name="connsiteY2442" fmla="*/ 436708 h 505510"/>
                  <a:gd name="connsiteX2443" fmla="*/ 575601 w 1382358"/>
                  <a:gd name="connsiteY2443" fmla="*/ 436278 h 505510"/>
                  <a:gd name="connsiteX2444" fmla="*/ 577461 w 1382358"/>
                  <a:gd name="connsiteY2444" fmla="*/ 437280 h 505510"/>
                  <a:gd name="connsiteX2445" fmla="*/ 578748 w 1382358"/>
                  <a:gd name="connsiteY2445" fmla="*/ 438996 h 505510"/>
                  <a:gd name="connsiteX2446" fmla="*/ 581037 w 1382358"/>
                  <a:gd name="connsiteY2446" fmla="*/ 439998 h 505510"/>
                  <a:gd name="connsiteX2447" fmla="*/ 584755 w 1382358"/>
                  <a:gd name="connsiteY2447" fmla="*/ 440856 h 505510"/>
                  <a:gd name="connsiteX2448" fmla="*/ 585185 w 1382358"/>
                  <a:gd name="connsiteY2448" fmla="*/ 439569 h 505510"/>
                  <a:gd name="connsiteX2449" fmla="*/ 585042 w 1382358"/>
                  <a:gd name="connsiteY2449" fmla="*/ 438281 h 505510"/>
                  <a:gd name="connsiteX2450" fmla="*/ 581609 w 1382358"/>
                  <a:gd name="connsiteY2450" fmla="*/ 435993 h 505510"/>
                  <a:gd name="connsiteX2451" fmla="*/ 303678 w 1382358"/>
                  <a:gd name="connsiteY2451" fmla="*/ 374341 h 505510"/>
                  <a:gd name="connsiteX2452" fmla="*/ 303106 w 1382358"/>
                  <a:gd name="connsiteY2452" fmla="*/ 373197 h 505510"/>
                  <a:gd name="connsiteX2453" fmla="*/ 302105 w 1382358"/>
                  <a:gd name="connsiteY2453" fmla="*/ 373340 h 505510"/>
                  <a:gd name="connsiteX2454" fmla="*/ 301103 w 1382358"/>
                  <a:gd name="connsiteY2454" fmla="*/ 373769 h 505510"/>
                  <a:gd name="connsiteX2455" fmla="*/ 298957 w 1382358"/>
                  <a:gd name="connsiteY2455" fmla="*/ 375915 h 505510"/>
                  <a:gd name="connsiteX2456" fmla="*/ 299673 w 1382358"/>
                  <a:gd name="connsiteY2456" fmla="*/ 376773 h 505510"/>
                  <a:gd name="connsiteX2457" fmla="*/ 301103 w 1382358"/>
                  <a:gd name="connsiteY2457" fmla="*/ 377345 h 505510"/>
                  <a:gd name="connsiteX2458" fmla="*/ 302963 w 1382358"/>
                  <a:gd name="connsiteY2458" fmla="*/ 376630 h 505510"/>
                  <a:gd name="connsiteX2459" fmla="*/ 303678 w 1382358"/>
                  <a:gd name="connsiteY2459" fmla="*/ 374341 h 505510"/>
                  <a:gd name="connsiteX2460" fmla="*/ 304536 w 1382358"/>
                  <a:gd name="connsiteY2460" fmla="*/ 344445 h 505510"/>
                  <a:gd name="connsiteX2461" fmla="*/ 305966 w 1382358"/>
                  <a:gd name="connsiteY2461" fmla="*/ 343873 h 505510"/>
                  <a:gd name="connsiteX2462" fmla="*/ 311259 w 1382358"/>
                  <a:gd name="connsiteY2462" fmla="*/ 347592 h 505510"/>
                  <a:gd name="connsiteX2463" fmla="*/ 312260 w 1382358"/>
                  <a:gd name="connsiteY2463" fmla="*/ 348737 h 505510"/>
                  <a:gd name="connsiteX2464" fmla="*/ 312975 w 1382358"/>
                  <a:gd name="connsiteY2464" fmla="*/ 350167 h 505510"/>
                  <a:gd name="connsiteX2465" fmla="*/ 314263 w 1382358"/>
                  <a:gd name="connsiteY2465" fmla="*/ 351311 h 505510"/>
                  <a:gd name="connsiteX2466" fmla="*/ 315980 w 1382358"/>
                  <a:gd name="connsiteY2466" fmla="*/ 351883 h 505510"/>
                  <a:gd name="connsiteX2467" fmla="*/ 318126 w 1382358"/>
                  <a:gd name="connsiteY2467" fmla="*/ 351883 h 505510"/>
                  <a:gd name="connsiteX2468" fmla="*/ 319699 w 1382358"/>
                  <a:gd name="connsiteY2468" fmla="*/ 348880 h 505510"/>
                  <a:gd name="connsiteX2469" fmla="*/ 320127 w 1382358"/>
                  <a:gd name="connsiteY2469" fmla="*/ 347735 h 505510"/>
                  <a:gd name="connsiteX2470" fmla="*/ 322273 w 1382358"/>
                  <a:gd name="connsiteY2470" fmla="*/ 327710 h 505510"/>
                  <a:gd name="connsiteX2471" fmla="*/ 321987 w 1382358"/>
                  <a:gd name="connsiteY2471" fmla="*/ 321272 h 505510"/>
                  <a:gd name="connsiteX2472" fmla="*/ 322273 w 1382358"/>
                  <a:gd name="connsiteY2472" fmla="*/ 317267 h 505510"/>
                  <a:gd name="connsiteX2473" fmla="*/ 322130 w 1382358"/>
                  <a:gd name="connsiteY2473" fmla="*/ 314120 h 505510"/>
                  <a:gd name="connsiteX2474" fmla="*/ 320414 w 1382358"/>
                  <a:gd name="connsiteY2474" fmla="*/ 302391 h 505510"/>
                  <a:gd name="connsiteX2475" fmla="*/ 320700 w 1382358"/>
                  <a:gd name="connsiteY2475" fmla="*/ 301104 h 505510"/>
                  <a:gd name="connsiteX2476" fmla="*/ 323275 w 1382358"/>
                  <a:gd name="connsiteY2476" fmla="*/ 293808 h 505510"/>
                  <a:gd name="connsiteX2477" fmla="*/ 323418 w 1382358"/>
                  <a:gd name="connsiteY2477" fmla="*/ 292378 h 505510"/>
                  <a:gd name="connsiteX2478" fmla="*/ 322417 w 1382358"/>
                  <a:gd name="connsiteY2478" fmla="*/ 290805 h 505510"/>
                  <a:gd name="connsiteX2479" fmla="*/ 321129 w 1382358"/>
                  <a:gd name="connsiteY2479" fmla="*/ 289374 h 505510"/>
                  <a:gd name="connsiteX2480" fmla="*/ 320843 w 1382358"/>
                  <a:gd name="connsiteY2480" fmla="*/ 285798 h 505510"/>
                  <a:gd name="connsiteX2481" fmla="*/ 322130 w 1382358"/>
                  <a:gd name="connsiteY2481" fmla="*/ 280935 h 505510"/>
                  <a:gd name="connsiteX2482" fmla="*/ 322560 w 1382358"/>
                  <a:gd name="connsiteY2482" fmla="*/ 279647 h 505510"/>
                  <a:gd name="connsiteX2483" fmla="*/ 326565 w 1382358"/>
                  <a:gd name="connsiteY2483" fmla="*/ 275213 h 505510"/>
                  <a:gd name="connsiteX2484" fmla="*/ 327280 w 1382358"/>
                  <a:gd name="connsiteY2484" fmla="*/ 273926 h 505510"/>
                  <a:gd name="connsiteX2485" fmla="*/ 327137 w 1382358"/>
                  <a:gd name="connsiteY2485" fmla="*/ 272209 h 505510"/>
                  <a:gd name="connsiteX2486" fmla="*/ 326851 w 1382358"/>
                  <a:gd name="connsiteY2486" fmla="*/ 270636 h 505510"/>
                  <a:gd name="connsiteX2487" fmla="*/ 322417 w 1382358"/>
                  <a:gd name="connsiteY2487" fmla="*/ 264056 h 505510"/>
                  <a:gd name="connsiteX2488" fmla="*/ 312833 w 1382358"/>
                  <a:gd name="connsiteY2488" fmla="*/ 252183 h 505510"/>
                  <a:gd name="connsiteX2489" fmla="*/ 310258 w 1382358"/>
                  <a:gd name="connsiteY2489" fmla="*/ 250324 h 505510"/>
                  <a:gd name="connsiteX2490" fmla="*/ 307254 w 1382358"/>
                  <a:gd name="connsiteY2490" fmla="*/ 248893 h 505510"/>
                  <a:gd name="connsiteX2491" fmla="*/ 303964 w 1382358"/>
                  <a:gd name="connsiteY2491" fmla="*/ 248178 h 505510"/>
                  <a:gd name="connsiteX2492" fmla="*/ 296096 w 1382358"/>
                  <a:gd name="connsiteY2492" fmla="*/ 248178 h 505510"/>
                  <a:gd name="connsiteX2493" fmla="*/ 294380 w 1382358"/>
                  <a:gd name="connsiteY2493" fmla="*/ 248607 h 505510"/>
                  <a:gd name="connsiteX2494" fmla="*/ 292807 w 1382358"/>
                  <a:gd name="connsiteY2494" fmla="*/ 249179 h 505510"/>
                  <a:gd name="connsiteX2495" fmla="*/ 291662 w 1382358"/>
                  <a:gd name="connsiteY2495" fmla="*/ 250038 h 505510"/>
                  <a:gd name="connsiteX2496" fmla="*/ 287371 w 1382358"/>
                  <a:gd name="connsiteY2496" fmla="*/ 254615 h 505510"/>
                  <a:gd name="connsiteX2497" fmla="*/ 286227 w 1382358"/>
                  <a:gd name="connsiteY2497" fmla="*/ 255473 h 505510"/>
                  <a:gd name="connsiteX2498" fmla="*/ 284796 w 1382358"/>
                  <a:gd name="connsiteY2498" fmla="*/ 255330 h 505510"/>
                  <a:gd name="connsiteX2499" fmla="*/ 284225 w 1382358"/>
                  <a:gd name="connsiteY2499" fmla="*/ 253757 h 505510"/>
                  <a:gd name="connsiteX2500" fmla="*/ 284796 w 1382358"/>
                  <a:gd name="connsiteY2500" fmla="*/ 250324 h 505510"/>
                  <a:gd name="connsiteX2501" fmla="*/ 285368 w 1382358"/>
                  <a:gd name="connsiteY2501" fmla="*/ 249036 h 505510"/>
                  <a:gd name="connsiteX2502" fmla="*/ 288944 w 1382358"/>
                  <a:gd name="connsiteY2502" fmla="*/ 245889 h 505510"/>
                  <a:gd name="connsiteX2503" fmla="*/ 290089 w 1382358"/>
                  <a:gd name="connsiteY2503" fmla="*/ 244459 h 505510"/>
                  <a:gd name="connsiteX2504" fmla="*/ 290661 w 1382358"/>
                  <a:gd name="connsiteY2504" fmla="*/ 242599 h 505510"/>
                  <a:gd name="connsiteX2505" fmla="*/ 290661 w 1382358"/>
                  <a:gd name="connsiteY2505" fmla="*/ 240168 h 505510"/>
                  <a:gd name="connsiteX2506" fmla="*/ 289088 w 1382358"/>
                  <a:gd name="connsiteY2506" fmla="*/ 238594 h 505510"/>
                  <a:gd name="connsiteX2507" fmla="*/ 285655 w 1382358"/>
                  <a:gd name="connsiteY2507" fmla="*/ 237021 h 505510"/>
                  <a:gd name="connsiteX2508" fmla="*/ 282365 w 1382358"/>
                  <a:gd name="connsiteY2508" fmla="*/ 235018 h 505510"/>
                  <a:gd name="connsiteX2509" fmla="*/ 280791 w 1382358"/>
                  <a:gd name="connsiteY2509" fmla="*/ 232014 h 505510"/>
                  <a:gd name="connsiteX2510" fmla="*/ 280934 w 1382358"/>
                  <a:gd name="connsiteY2510" fmla="*/ 228438 h 505510"/>
                  <a:gd name="connsiteX2511" fmla="*/ 279790 w 1382358"/>
                  <a:gd name="connsiteY2511" fmla="*/ 225434 h 505510"/>
                  <a:gd name="connsiteX2512" fmla="*/ 278789 w 1382358"/>
                  <a:gd name="connsiteY2512" fmla="*/ 218282 h 505510"/>
                  <a:gd name="connsiteX2513" fmla="*/ 278216 w 1382358"/>
                  <a:gd name="connsiteY2513" fmla="*/ 214992 h 505510"/>
                  <a:gd name="connsiteX2514" fmla="*/ 276929 w 1382358"/>
                  <a:gd name="connsiteY2514" fmla="*/ 209700 h 505510"/>
                  <a:gd name="connsiteX2515" fmla="*/ 276357 w 1382358"/>
                  <a:gd name="connsiteY2515" fmla="*/ 208555 h 505510"/>
                  <a:gd name="connsiteX2516" fmla="*/ 273210 w 1382358"/>
                  <a:gd name="connsiteY2516" fmla="*/ 208985 h 505510"/>
                  <a:gd name="connsiteX2517" fmla="*/ 271494 w 1382358"/>
                  <a:gd name="connsiteY2517" fmla="*/ 208985 h 505510"/>
                  <a:gd name="connsiteX2518" fmla="*/ 267346 w 1382358"/>
                  <a:gd name="connsiteY2518" fmla="*/ 207983 h 505510"/>
                  <a:gd name="connsiteX2519" fmla="*/ 263627 w 1382358"/>
                  <a:gd name="connsiteY2519" fmla="*/ 206696 h 505510"/>
                  <a:gd name="connsiteX2520" fmla="*/ 257046 w 1382358"/>
                  <a:gd name="connsiteY2520" fmla="*/ 203978 h 505510"/>
                  <a:gd name="connsiteX2521" fmla="*/ 252755 w 1382358"/>
                  <a:gd name="connsiteY2521" fmla="*/ 201260 h 505510"/>
                  <a:gd name="connsiteX2522" fmla="*/ 251467 w 1382358"/>
                  <a:gd name="connsiteY2522" fmla="*/ 199973 h 505510"/>
                  <a:gd name="connsiteX2523" fmla="*/ 248606 w 1382358"/>
                  <a:gd name="connsiteY2523" fmla="*/ 194537 h 505510"/>
                  <a:gd name="connsiteX2524" fmla="*/ 248321 w 1382358"/>
                  <a:gd name="connsiteY2524" fmla="*/ 193250 h 505510"/>
                  <a:gd name="connsiteX2525" fmla="*/ 250609 w 1382358"/>
                  <a:gd name="connsiteY2525" fmla="*/ 191247 h 505510"/>
                  <a:gd name="connsiteX2526" fmla="*/ 250181 w 1382358"/>
                  <a:gd name="connsiteY2526" fmla="*/ 189817 h 505510"/>
                  <a:gd name="connsiteX2527" fmla="*/ 247463 w 1382358"/>
                  <a:gd name="connsiteY2527" fmla="*/ 188100 h 505510"/>
                  <a:gd name="connsiteX2528" fmla="*/ 248606 w 1382358"/>
                  <a:gd name="connsiteY2528" fmla="*/ 185382 h 505510"/>
                  <a:gd name="connsiteX2529" fmla="*/ 247606 w 1382358"/>
                  <a:gd name="connsiteY2529" fmla="*/ 184381 h 505510"/>
                  <a:gd name="connsiteX2530" fmla="*/ 248178 w 1382358"/>
                  <a:gd name="connsiteY2530" fmla="*/ 182951 h 505510"/>
                  <a:gd name="connsiteX2531" fmla="*/ 253042 w 1382358"/>
                  <a:gd name="connsiteY2531" fmla="*/ 179232 h 505510"/>
                  <a:gd name="connsiteX2532" fmla="*/ 256618 w 1382358"/>
                  <a:gd name="connsiteY2532" fmla="*/ 177801 h 505510"/>
                  <a:gd name="connsiteX2533" fmla="*/ 259049 w 1382358"/>
                  <a:gd name="connsiteY2533" fmla="*/ 175799 h 505510"/>
                  <a:gd name="connsiteX2534" fmla="*/ 257761 w 1382358"/>
                  <a:gd name="connsiteY2534" fmla="*/ 171936 h 505510"/>
                  <a:gd name="connsiteX2535" fmla="*/ 255616 w 1382358"/>
                  <a:gd name="connsiteY2535" fmla="*/ 168504 h 505510"/>
                  <a:gd name="connsiteX2536" fmla="*/ 252755 w 1382358"/>
                  <a:gd name="connsiteY2536" fmla="*/ 165500 h 505510"/>
                  <a:gd name="connsiteX2537" fmla="*/ 249751 w 1382358"/>
                  <a:gd name="connsiteY2537" fmla="*/ 162639 h 505510"/>
                  <a:gd name="connsiteX2538" fmla="*/ 247748 w 1382358"/>
                  <a:gd name="connsiteY2538" fmla="*/ 161781 h 505510"/>
                  <a:gd name="connsiteX2539" fmla="*/ 245603 w 1382358"/>
                  <a:gd name="connsiteY2539" fmla="*/ 161638 h 505510"/>
                  <a:gd name="connsiteX2540" fmla="*/ 243743 w 1382358"/>
                  <a:gd name="connsiteY2540" fmla="*/ 162210 h 505510"/>
                  <a:gd name="connsiteX2541" fmla="*/ 238737 w 1382358"/>
                  <a:gd name="connsiteY2541" fmla="*/ 165071 h 505510"/>
                  <a:gd name="connsiteX2542" fmla="*/ 235590 w 1382358"/>
                  <a:gd name="connsiteY2542" fmla="*/ 167073 h 505510"/>
                  <a:gd name="connsiteX2543" fmla="*/ 232300 w 1382358"/>
                  <a:gd name="connsiteY2543" fmla="*/ 168647 h 505510"/>
                  <a:gd name="connsiteX2544" fmla="*/ 228724 w 1382358"/>
                  <a:gd name="connsiteY2544" fmla="*/ 169648 h 505510"/>
                  <a:gd name="connsiteX2545" fmla="*/ 221858 w 1382358"/>
                  <a:gd name="connsiteY2545" fmla="*/ 170506 h 505510"/>
                  <a:gd name="connsiteX2546" fmla="*/ 229010 w 1382358"/>
                  <a:gd name="connsiteY2546" fmla="*/ 168074 h 505510"/>
                  <a:gd name="connsiteX2547" fmla="*/ 235733 w 1382358"/>
                  <a:gd name="connsiteY2547" fmla="*/ 164498 h 505510"/>
                  <a:gd name="connsiteX2548" fmla="*/ 237450 w 1382358"/>
                  <a:gd name="connsiteY2548" fmla="*/ 162210 h 505510"/>
                  <a:gd name="connsiteX2549" fmla="*/ 236448 w 1382358"/>
                  <a:gd name="connsiteY2549" fmla="*/ 159635 h 505510"/>
                  <a:gd name="connsiteX2550" fmla="*/ 234017 w 1382358"/>
                  <a:gd name="connsiteY2550" fmla="*/ 157060 h 505510"/>
                  <a:gd name="connsiteX2551" fmla="*/ 231012 w 1382358"/>
                  <a:gd name="connsiteY2551" fmla="*/ 155487 h 505510"/>
                  <a:gd name="connsiteX2552" fmla="*/ 222430 w 1382358"/>
                  <a:gd name="connsiteY2552" fmla="*/ 154486 h 505510"/>
                  <a:gd name="connsiteX2553" fmla="*/ 219426 w 1382358"/>
                  <a:gd name="connsiteY2553" fmla="*/ 153627 h 505510"/>
                  <a:gd name="connsiteX2554" fmla="*/ 216995 w 1382358"/>
                  <a:gd name="connsiteY2554" fmla="*/ 151768 h 505510"/>
                  <a:gd name="connsiteX2555" fmla="*/ 212417 w 1382358"/>
                  <a:gd name="connsiteY2555" fmla="*/ 147333 h 505510"/>
                  <a:gd name="connsiteX2556" fmla="*/ 211988 w 1382358"/>
                  <a:gd name="connsiteY2556" fmla="*/ 146475 h 505510"/>
                  <a:gd name="connsiteX2557" fmla="*/ 211273 w 1382358"/>
                  <a:gd name="connsiteY2557" fmla="*/ 142756 h 505510"/>
                  <a:gd name="connsiteX2558" fmla="*/ 209986 w 1382358"/>
                  <a:gd name="connsiteY2558" fmla="*/ 139180 h 505510"/>
                  <a:gd name="connsiteX2559" fmla="*/ 208269 w 1382358"/>
                  <a:gd name="connsiteY2559" fmla="*/ 136176 h 505510"/>
                  <a:gd name="connsiteX2560" fmla="*/ 205980 w 1382358"/>
                  <a:gd name="connsiteY2560" fmla="*/ 133601 h 505510"/>
                  <a:gd name="connsiteX2561" fmla="*/ 198828 w 1382358"/>
                  <a:gd name="connsiteY2561" fmla="*/ 128166 h 505510"/>
                  <a:gd name="connsiteX2562" fmla="*/ 195825 w 1382358"/>
                  <a:gd name="connsiteY2562" fmla="*/ 127021 h 505510"/>
                  <a:gd name="connsiteX2563" fmla="*/ 192534 w 1382358"/>
                  <a:gd name="connsiteY2563" fmla="*/ 126735 h 505510"/>
                  <a:gd name="connsiteX2564" fmla="*/ 189531 w 1382358"/>
                  <a:gd name="connsiteY2564" fmla="*/ 126020 h 505510"/>
                  <a:gd name="connsiteX2565" fmla="*/ 187385 w 1382358"/>
                  <a:gd name="connsiteY2565" fmla="*/ 124160 h 505510"/>
                  <a:gd name="connsiteX2566" fmla="*/ 185955 w 1382358"/>
                  <a:gd name="connsiteY2566" fmla="*/ 120298 h 505510"/>
                  <a:gd name="connsiteX2567" fmla="*/ 184237 w 1382358"/>
                  <a:gd name="connsiteY2567" fmla="*/ 116579 h 505510"/>
                  <a:gd name="connsiteX2568" fmla="*/ 181949 w 1382358"/>
                  <a:gd name="connsiteY2568" fmla="*/ 113861 h 505510"/>
                  <a:gd name="connsiteX2569" fmla="*/ 176513 w 1382358"/>
                  <a:gd name="connsiteY2569" fmla="*/ 109141 h 505510"/>
                  <a:gd name="connsiteX2570" fmla="*/ 173224 w 1382358"/>
                  <a:gd name="connsiteY2570" fmla="*/ 107997 h 505510"/>
                  <a:gd name="connsiteX2571" fmla="*/ 171507 w 1382358"/>
                  <a:gd name="connsiteY2571" fmla="*/ 108283 h 505510"/>
                  <a:gd name="connsiteX2572" fmla="*/ 170076 w 1382358"/>
                  <a:gd name="connsiteY2572" fmla="*/ 109570 h 505510"/>
                  <a:gd name="connsiteX2573" fmla="*/ 169791 w 1382358"/>
                  <a:gd name="connsiteY2573" fmla="*/ 111001 h 505510"/>
                  <a:gd name="connsiteX2574" fmla="*/ 169791 w 1382358"/>
                  <a:gd name="connsiteY2574" fmla="*/ 112574 h 505510"/>
                  <a:gd name="connsiteX2575" fmla="*/ 171651 w 1382358"/>
                  <a:gd name="connsiteY2575" fmla="*/ 115292 h 505510"/>
                  <a:gd name="connsiteX2576" fmla="*/ 171936 w 1382358"/>
                  <a:gd name="connsiteY2576" fmla="*/ 118296 h 505510"/>
                  <a:gd name="connsiteX2577" fmla="*/ 169791 w 1382358"/>
                  <a:gd name="connsiteY2577" fmla="*/ 117008 h 505510"/>
                  <a:gd name="connsiteX2578" fmla="*/ 165785 w 1382358"/>
                  <a:gd name="connsiteY2578" fmla="*/ 113146 h 505510"/>
                  <a:gd name="connsiteX2579" fmla="*/ 163354 w 1382358"/>
                  <a:gd name="connsiteY2579" fmla="*/ 112574 h 505510"/>
                  <a:gd name="connsiteX2580" fmla="*/ 160922 w 1382358"/>
                  <a:gd name="connsiteY2580" fmla="*/ 111001 h 505510"/>
                  <a:gd name="connsiteX2581" fmla="*/ 158920 w 1382358"/>
                  <a:gd name="connsiteY2581" fmla="*/ 108998 h 505510"/>
                  <a:gd name="connsiteX2582" fmla="*/ 157203 w 1382358"/>
                  <a:gd name="connsiteY2582" fmla="*/ 106709 h 505510"/>
                  <a:gd name="connsiteX2583" fmla="*/ 155772 w 1382358"/>
                  <a:gd name="connsiteY2583" fmla="*/ 104278 h 505510"/>
                  <a:gd name="connsiteX2584" fmla="*/ 154342 w 1382358"/>
                  <a:gd name="connsiteY2584" fmla="*/ 102561 h 505510"/>
                  <a:gd name="connsiteX2585" fmla="*/ 148906 w 1382358"/>
                  <a:gd name="connsiteY2585" fmla="*/ 97125 h 505510"/>
                  <a:gd name="connsiteX2586" fmla="*/ 145760 w 1382358"/>
                  <a:gd name="connsiteY2586" fmla="*/ 92691 h 505510"/>
                  <a:gd name="connsiteX2587" fmla="*/ 144186 w 1382358"/>
                  <a:gd name="connsiteY2587" fmla="*/ 89687 h 505510"/>
                  <a:gd name="connsiteX2588" fmla="*/ 142326 w 1382358"/>
                  <a:gd name="connsiteY2588" fmla="*/ 86826 h 505510"/>
                  <a:gd name="connsiteX2589" fmla="*/ 137034 w 1382358"/>
                  <a:gd name="connsiteY2589" fmla="*/ 80962 h 505510"/>
                  <a:gd name="connsiteX2590" fmla="*/ 130597 w 1382358"/>
                  <a:gd name="connsiteY2590" fmla="*/ 77100 h 505510"/>
                  <a:gd name="connsiteX2591" fmla="*/ 119440 w 1382358"/>
                  <a:gd name="connsiteY2591" fmla="*/ 68946 h 505510"/>
                  <a:gd name="connsiteX2592" fmla="*/ 110858 w 1382358"/>
                  <a:gd name="connsiteY2592" fmla="*/ 65084 h 505510"/>
                  <a:gd name="connsiteX2593" fmla="*/ 108140 w 1382358"/>
                  <a:gd name="connsiteY2593" fmla="*/ 63654 h 505510"/>
                  <a:gd name="connsiteX2594" fmla="*/ 105994 w 1382358"/>
                  <a:gd name="connsiteY2594" fmla="*/ 61365 h 505510"/>
                  <a:gd name="connsiteX2595" fmla="*/ 105422 w 1382358"/>
                  <a:gd name="connsiteY2595" fmla="*/ 59791 h 505510"/>
                  <a:gd name="connsiteX2596" fmla="*/ 104564 w 1382358"/>
                  <a:gd name="connsiteY2596" fmla="*/ 58504 h 505510"/>
                  <a:gd name="connsiteX2597" fmla="*/ 100558 w 1382358"/>
                  <a:gd name="connsiteY2597" fmla="*/ 56359 h 505510"/>
                  <a:gd name="connsiteX2598" fmla="*/ 93836 w 1382358"/>
                  <a:gd name="connsiteY2598" fmla="*/ 53498 h 505510"/>
                  <a:gd name="connsiteX2599" fmla="*/ 91833 w 1382358"/>
                  <a:gd name="connsiteY2599" fmla="*/ 50494 h 505510"/>
                  <a:gd name="connsiteX2600" fmla="*/ 92834 w 1382358"/>
                  <a:gd name="connsiteY2600" fmla="*/ 46632 h 505510"/>
                  <a:gd name="connsiteX2601" fmla="*/ 92119 w 1382358"/>
                  <a:gd name="connsiteY2601" fmla="*/ 43914 h 505510"/>
                  <a:gd name="connsiteX2602" fmla="*/ 85253 w 1382358"/>
                  <a:gd name="connsiteY2602" fmla="*/ 37334 h 505510"/>
                  <a:gd name="connsiteX2603" fmla="*/ 84681 w 1382358"/>
                  <a:gd name="connsiteY2603" fmla="*/ 36476 h 505510"/>
                  <a:gd name="connsiteX2604" fmla="*/ 83679 w 1382358"/>
                  <a:gd name="connsiteY2604" fmla="*/ 33043 h 505510"/>
                  <a:gd name="connsiteX2605" fmla="*/ 81963 w 1382358"/>
                  <a:gd name="connsiteY2605" fmla="*/ 29896 h 505510"/>
                  <a:gd name="connsiteX2606" fmla="*/ 75812 w 1382358"/>
                  <a:gd name="connsiteY2606" fmla="*/ 25032 h 505510"/>
                  <a:gd name="connsiteX2607" fmla="*/ 72236 w 1382358"/>
                  <a:gd name="connsiteY2607" fmla="*/ 21170 h 505510"/>
                  <a:gd name="connsiteX2608" fmla="*/ 70948 w 1382358"/>
                  <a:gd name="connsiteY2608" fmla="*/ 20169 h 505510"/>
                  <a:gd name="connsiteX2609" fmla="*/ 69518 w 1382358"/>
                  <a:gd name="connsiteY2609" fmla="*/ 19454 h 505510"/>
                  <a:gd name="connsiteX2610" fmla="*/ 68087 w 1382358"/>
                  <a:gd name="connsiteY2610" fmla="*/ 19168 h 505510"/>
                  <a:gd name="connsiteX2611" fmla="*/ 60220 w 1382358"/>
                  <a:gd name="connsiteY2611" fmla="*/ 20026 h 505510"/>
                  <a:gd name="connsiteX2612" fmla="*/ 57074 w 1382358"/>
                  <a:gd name="connsiteY2612" fmla="*/ 19311 h 505510"/>
                  <a:gd name="connsiteX2613" fmla="*/ 53498 w 1382358"/>
                  <a:gd name="connsiteY2613" fmla="*/ 18166 h 505510"/>
                  <a:gd name="connsiteX2614" fmla="*/ 49778 w 1382358"/>
                  <a:gd name="connsiteY2614" fmla="*/ 18023 h 505510"/>
                  <a:gd name="connsiteX2615" fmla="*/ 42913 w 1382358"/>
                  <a:gd name="connsiteY2615" fmla="*/ 19597 h 505510"/>
                  <a:gd name="connsiteX2616" fmla="*/ 39193 w 1382358"/>
                  <a:gd name="connsiteY2616" fmla="*/ 19311 h 505510"/>
                  <a:gd name="connsiteX2617" fmla="*/ 31898 w 1382358"/>
                  <a:gd name="connsiteY2617" fmla="*/ 18166 h 505510"/>
                  <a:gd name="connsiteX2618" fmla="*/ 28322 w 1382358"/>
                  <a:gd name="connsiteY2618" fmla="*/ 17308 h 505510"/>
                  <a:gd name="connsiteX2619" fmla="*/ 25175 w 1382358"/>
                  <a:gd name="connsiteY2619" fmla="*/ 15592 h 505510"/>
                  <a:gd name="connsiteX2620" fmla="*/ 19597 w 1382358"/>
                  <a:gd name="connsiteY2620" fmla="*/ 10728 h 505510"/>
                  <a:gd name="connsiteX2621" fmla="*/ 16449 w 1382358"/>
                  <a:gd name="connsiteY2621" fmla="*/ 8726 h 505510"/>
                  <a:gd name="connsiteX2622" fmla="*/ 13160 w 1382358"/>
                  <a:gd name="connsiteY2622" fmla="*/ 7867 h 505510"/>
                  <a:gd name="connsiteX2623" fmla="*/ 9727 w 1382358"/>
                  <a:gd name="connsiteY2623" fmla="*/ 7438 h 505510"/>
                  <a:gd name="connsiteX2624" fmla="*/ 6008 w 1382358"/>
                  <a:gd name="connsiteY2624" fmla="*/ 7295 h 505510"/>
                  <a:gd name="connsiteX2625" fmla="*/ 2431 w 1382358"/>
                  <a:gd name="connsiteY2625" fmla="*/ 8439 h 505510"/>
                  <a:gd name="connsiteX2626" fmla="*/ 858 w 1382358"/>
                  <a:gd name="connsiteY2626" fmla="*/ 9298 h 505510"/>
                  <a:gd name="connsiteX2627" fmla="*/ 715 w 1382358"/>
                  <a:gd name="connsiteY2627" fmla="*/ 10728 h 505510"/>
                  <a:gd name="connsiteX2628" fmla="*/ 1287 w 1382358"/>
                  <a:gd name="connsiteY2628" fmla="*/ 12302 h 505510"/>
                  <a:gd name="connsiteX2629" fmla="*/ 1430 w 1382358"/>
                  <a:gd name="connsiteY2629" fmla="*/ 13875 h 505510"/>
                  <a:gd name="connsiteX2630" fmla="*/ 572 w 1382358"/>
                  <a:gd name="connsiteY2630" fmla="*/ 15878 h 505510"/>
                  <a:gd name="connsiteX2631" fmla="*/ 142 w 1382358"/>
                  <a:gd name="connsiteY2631" fmla="*/ 17737 h 505510"/>
                  <a:gd name="connsiteX2632" fmla="*/ 5435 w 1382358"/>
                  <a:gd name="connsiteY2632" fmla="*/ 27035 h 505510"/>
                  <a:gd name="connsiteX2633" fmla="*/ 7009 w 1382358"/>
                  <a:gd name="connsiteY2633" fmla="*/ 30325 h 505510"/>
                  <a:gd name="connsiteX2634" fmla="*/ 8869 w 1382358"/>
                  <a:gd name="connsiteY2634" fmla="*/ 33472 h 505510"/>
                  <a:gd name="connsiteX2635" fmla="*/ 11443 w 1382358"/>
                  <a:gd name="connsiteY2635" fmla="*/ 36476 h 505510"/>
                  <a:gd name="connsiteX2636" fmla="*/ 23745 w 1382358"/>
                  <a:gd name="connsiteY2636" fmla="*/ 48491 h 505510"/>
                  <a:gd name="connsiteX2637" fmla="*/ 31040 w 1382358"/>
                  <a:gd name="connsiteY2637" fmla="*/ 54213 h 505510"/>
                  <a:gd name="connsiteX2638" fmla="*/ 33471 w 1382358"/>
                  <a:gd name="connsiteY2638" fmla="*/ 56788 h 505510"/>
                  <a:gd name="connsiteX2639" fmla="*/ 37477 w 1382358"/>
                  <a:gd name="connsiteY2639" fmla="*/ 61937 h 505510"/>
                  <a:gd name="connsiteX2640" fmla="*/ 39908 w 1382358"/>
                  <a:gd name="connsiteY2640" fmla="*/ 63368 h 505510"/>
                  <a:gd name="connsiteX2641" fmla="*/ 48205 w 1382358"/>
                  <a:gd name="connsiteY2641" fmla="*/ 65084 h 505510"/>
                  <a:gd name="connsiteX2642" fmla="*/ 51065 w 1382358"/>
                  <a:gd name="connsiteY2642" fmla="*/ 66801 h 505510"/>
                  <a:gd name="connsiteX2643" fmla="*/ 53354 w 1382358"/>
                  <a:gd name="connsiteY2643" fmla="*/ 69089 h 505510"/>
                  <a:gd name="connsiteX2644" fmla="*/ 59935 w 1382358"/>
                  <a:gd name="connsiteY2644" fmla="*/ 78101 h 505510"/>
                  <a:gd name="connsiteX2645" fmla="*/ 61793 w 1382358"/>
                  <a:gd name="connsiteY2645" fmla="*/ 80676 h 505510"/>
                  <a:gd name="connsiteX2646" fmla="*/ 63796 w 1382358"/>
                  <a:gd name="connsiteY2646" fmla="*/ 84109 h 505510"/>
                  <a:gd name="connsiteX2647" fmla="*/ 66085 w 1382358"/>
                  <a:gd name="connsiteY2647" fmla="*/ 87113 h 505510"/>
                  <a:gd name="connsiteX2648" fmla="*/ 72093 w 1382358"/>
                  <a:gd name="connsiteY2648" fmla="*/ 90975 h 505510"/>
                  <a:gd name="connsiteX2649" fmla="*/ 72808 w 1382358"/>
                  <a:gd name="connsiteY2649" fmla="*/ 92834 h 505510"/>
                  <a:gd name="connsiteX2650" fmla="*/ 73523 w 1382358"/>
                  <a:gd name="connsiteY2650" fmla="*/ 96124 h 505510"/>
                  <a:gd name="connsiteX2651" fmla="*/ 74239 w 1382358"/>
                  <a:gd name="connsiteY2651" fmla="*/ 101560 h 505510"/>
                  <a:gd name="connsiteX2652" fmla="*/ 75383 w 1382358"/>
                  <a:gd name="connsiteY2652" fmla="*/ 105565 h 505510"/>
                  <a:gd name="connsiteX2653" fmla="*/ 78244 w 1382358"/>
                  <a:gd name="connsiteY2653" fmla="*/ 107854 h 505510"/>
                  <a:gd name="connsiteX2654" fmla="*/ 81963 w 1382358"/>
                  <a:gd name="connsiteY2654" fmla="*/ 108426 h 505510"/>
                  <a:gd name="connsiteX2655" fmla="*/ 84538 w 1382358"/>
                  <a:gd name="connsiteY2655" fmla="*/ 109141 h 505510"/>
                  <a:gd name="connsiteX2656" fmla="*/ 86969 w 1382358"/>
                  <a:gd name="connsiteY2656" fmla="*/ 110429 h 505510"/>
                  <a:gd name="connsiteX2657" fmla="*/ 101416 w 1382358"/>
                  <a:gd name="connsiteY2657" fmla="*/ 119154 h 505510"/>
                  <a:gd name="connsiteX2658" fmla="*/ 102418 w 1382358"/>
                  <a:gd name="connsiteY2658" fmla="*/ 120298 h 505510"/>
                  <a:gd name="connsiteX2659" fmla="*/ 105707 w 1382358"/>
                  <a:gd name="connsiteY2659" fmla="*/ 125162 h 505510"/>
                  <a:gd name="connsiteX2660" fmla="*/ 108568 w 1382358"/>
                  <a:gd name="connsiteY2660" fmla="*/ 131313 h 505510"/>
                  <a:gd name="connsiteX2661" fmla="*/ 112716 w 1382358"/>
                  <a:gd name="connsiteY2661" fmla="*/ 145188 h 505510"/>
                  <a:gd name="connsiteX2662" fmla="*/ 116436 w 1382358"/>
                  <a:gd name="connsiteY2662" fmla="*/ 155487 h 505510"/>
                  <a:gd name="connsiteX2663" fmla="*/ 118010 w 1382358"/>
                  <a:gd name="connsiteY2663" fmla="*/ 162353 h 505510"/>
                  <a:gd name="connsiteX2664" fmla="*/ 119440 w 1382358"/>
                  <a:gd name="connsiteY2664" fmla="*/ 165500 h 505510"/>
                  <a:gd name="connsiteX2665" fmla="*/ 121728 w 1382358"/>
                  <a:gd name="connsiteY2665" fmla="*/ 168074 h 505510"/>
                  <a:gd name="connsiteX2666" fmla="*/ 124732 w 1382358"/>
                  <a:gd name="connsiteY2666" fmla="*/ 169791 h 505510"/>
                  <a:gd name="connsiteX2667" fmla="*/ 132743 w 1382358"/>
                  <a:gd name="connsiteY2667" fmla="*/ 172938 h 505510"/>
                  <a:gd name="connsiteX2668" fmla="*/ 134889 w 1382358"/>
                  <a:gd name="connsiteY2668" fmla="*/ 174654 h 505510"/>
                  <a:gd name="connsiteX2669" fmla="*/ 136462 w 1382358"/>
                  <a:gd name="connsiteY2669" fmla="*/ 176943 h 505510"/>
                  <a:gd name="connsiteX2670" fmla="*/ 140610 w 1382358"/>
                  <a:gd name="connsiteY2670" fmla="*/ 185382 h 505510"/>
                  <a:gd name="connsiteX2671" fmla="*/ 142756 w 1382358"/>
                  <a:gd name="connsiteY2671" fmla="*/ 187957 h 505510"/>
                  <a:gd name="connsiteX2672" fmla="*/ 145330 w 1382358"/>
                  <a:gd name="connsiteY2672" fmla="*/ 190246 h 505510"/>
                  <a:gd name="connsiteX2673" fmla="*/ 147476 w 1382358"/>
                  <a:gd name="connsiteY2673" fmla="*/ 192678 h 505510"/>
                  <a:gd name="connsiteX2674" fmla="*/ 153484 w 1382358"/>
                  <a:gd name="connsiteY2674" fmla="*/ 200116 h 505510"/>
                  <a:gd name="connsiteX2675" fmla="*/ 154056 w 1382358"/>
                  <a:gd name="connsiteY2675" fmla="*/ 200974 h 505510"/>
                  <a:gd name="connsiteX2676" fmla="*/ 156630 w 1382358"/>
                  <a:gd name="connsiteY2676" fmla="*/ 209270 h 505510"/>
                  <a:gd name="connsiteX2677" fmla="*/ 159491 w 1382358"/>
                  <a:gd name="connsiteY2677" fmla="*/ 215135 h 505510"/>
                  <a:gd name="connsiteX2678" fmla="*/ 170649 w 1382358"/>
                  <a:gd name="connsiteY2678" fmla="*/ 234160 h 505510"/>
                  <a:gd name="connsiteX2679" fmla="*/ 170363 w 1382358"/>
                  <a:gd name="connsiteY2679" fmla="*/ 240454 h 505510"/>
                  <a:gd name="connsiteX2680" fmla="*/ 171651 w 1382358"/>
                  <a:gd name="connsiteY2680" fmla="*/ 243601 h 505510"/>
                  <a:gd name="connsiteX2681" fmla="*/ 173367 w 1382358"/>
                  <a:gd name="connsiteY2681" fmla="*/ 246461 h 505510"/>
                  <a:gd name="connsiteX2682" fmla="*/ 178659 w 1382358"/>
                  <a:gd name="connsiteY2682" fmla="*/ 253757 h 505510"/>
                  <a:gd name="connsiteX2683" fmla="*/ 181377 w 1382358"/>
                  <a:gd name="connsiteY2683" fmla="*/ 256045 h 505510"/>
                  <a:gd name="connsiteX2684" fmla="*/ 184381 w 1382358"/>
                  <a:gd name="connsiteY2684" fmla="*/ 258048 h 505510"/>
                  <a:gd name="connsiteX2685" fmla="*/ 186240 w 1382358"/>
                  <a:gd name="connsiteY2685" fmla="*/ 260480 h 505510"/>
                  <a:gd name="connsiteX2686" fmla="*/ 187671 w 1382358"/>
                  <a:gd name="connsiteY2686" fmla="*/ 263197 h 505510"/>
                  <a:gd name="connsiteX2687" fmla="*/ 192677 w 1382358"/>
                  <a:gd name="connsiteY2687" fmla="*/ 271208 h 505510"/>
                  <a:gd name="connsiteX2688" fmla="*/ 194823 w 1382358"/>
                  <a:gd name="connsiteY2688" fmla="*/ 273496 h 505510"/>
                  <a:gd name="connsiteX2689" fmla="*/ 199973 w 1382358"/>
                  <a:gd name="connsiteY2689" fmla="*/ 277502 h 505510"/>
                  <a:gd name="connsiteX2690" fmla="*/ 209270 w 1382358"/>
                  <a:gd name="connsiteY2690" fmla="*/ 284082 h 505510"/>
                  <a:gd name="connsiteX2691" fmla="*/ 211129 w 1382358"/>
                  <a:gd name="connsiteY2691" fmla="*/ 286370 h 505510"/>
                  <a:gd name="connsiteX2692" fmla="*/ 216708 w 1382358"/>
                  <a:gd name="connsiteY2692" fmla="*/ 295239 h 505510"/>
                  <a:gd name="connsiteX2693" fmla="*/ 221715 w 1382358"/>
                  <a:gd name="connsiteY2693" fmla="*/ 300674 h 505510"/>
                  <a:gd name="connsiteX2694" fmla="*/ 233158 w 1382358"/>
                  <a:gd name="connsiteY2694" fmla="*/ 310258 h 505510"/>
                  <a:gd name="connsiteX2695" fmla="*/ 239738 w 1382358"/>
                  <a:gd name="connsiteY2695" fmla="*/ 313977 h 505510"/>
                  <a:gd name="connsiteX2696" fmla="*/ 242742 w 1382358"/>
                  <a:gd name="connsiteY2696" fmla="*/ 316409 h 505510"/>
                  <a:gd name="connsiteX2697" fmla="*/ 245603 w 1382358"/>
                  <a:gd name="connsiteY2697" fmla="*/ 319127 h 505510"/>
                  <a:gd name="connsiteX2698" fmla="*/ 247891 w 1382358"/>
                  <a:gd name="connsiteY2698" fmla="*/ 320700 h 505510"/>
                  <a:gd name="connsiteX2699" fmla="*/ 258906 w 1382358"/>
                  <a:gd name="connsiteY2699" fmla="*/ 327137 h 505510"/>
                  <a:gd name="connsiteX2700" fmla="*/ 260765 w 1382358"/>
                  <a:gd name="connsiteY2700" fmla="*/ 328568 h 505510"/>
                  <a:gd name="connsiteX2701" fmla="*/ 267918 w 1382358"/>
                  <a:gd name="connsiteY2701" fmla="*/ 337722 h 505510"/>
                  <a:gd name="connsiteX2702" fmla="*/ 270492 w 1382358"/>
                  <a:gd name="connsiteY2702" fmla="*/ 340154 h 505510"/>
                  <a:gd name="connsiteX2703" fmla="*/ 273353 w 1382358"/>
                  <a:gd name="connsiteY2703" fmla="*/ 342300 h 505510"/>
                  <a:gd name="connsiteX2704" fmla="*/ 277215 w 1382358"/>
                  <a:gd name="connsiteY2704" fmla="*/ 346877 h 505510"/>
                  <a:gd name="connsiteX2705" fmla="*/ 280649 w 1382358"/>
                  <a:gd name="connsiteY2705" fmla="*/ 350310 h 505510"/>
                  <a:gd name="connsiteX2706" fmla="*/ 284225 w 1382358"/>
                  <a:gd name="connsiteY2706" fmla="*/ 353314 h 505510"/>
                  <a:gd name="connsiteX2707" fmla="*/ 285083 w 1382358"/>
                  <a:gd name="connsiteY2707" fmla="*/ 353457 h 505510"/>
                  <a:gd name="connsiteX2708" fmla="*/ 286656 w 1382358"/>
                  <a:gd name="connsiteY2708" fmla="*/ 353028 h 505510"/>
                  <a:gd name="connsiteX2709" fmla="*/ 286370 w 1382358"/>
                  <a:gd name="connsiteY2709" fmla="*/ 350739 h 505510"/>
                  <a:gd name="connsiteX2710" fmla="*/ 284653 w 1382358"/>
                  <a:gd name="connsiteY2710" fmla="*/ 345447 h 505510"/>
                  <a:gd name="connsiteX2711" fmla="*/ 284796 w 1382358"/>
                  <a:gd name="connsiteY2711" fmla="*/ 343301 h 505510"/>
                  <a:gd name="connsiteX2712" fmla="*/ 285368 w 1382358"/>
                  <a:gd name="connsiteY2712" fmla="*/ 341728 h 505510"/>
                  <a:gd name="connsiteX2713" fmla="*/ 294095 w 1382358"/>
                  <a:gd name="connsiteY2713" fmla="*/ 346591 h 505510"/>
                  <a:gd name="connsiteX2714" fmla="*/ 296812 w 1382358"/>
                  <a:gd name="connsiteY2714" fmla="*/ 348021 h 505510"/>
                  <a:gd name="connsiteX2715" fmla="*/ 298529 w 1382358"/>
                  <a:gd name="connsiteY2715" fmla="*/ 348594 h 505510"/>
                  <a:gd name="connsiteX2716" fmla="*/ 299959 w 1382358"/>
                  <a:gd name="connsiteY2716" fmla="*/ 347878 h 505510"/>
                  <a:gd name="connsiteX2717" fmla="*/ 304536 w 1382358"/>
                  <a:gd name="connsiteY2717" fmla="*/ 344445 h 505510"/>
                  <a:gd name="connsiteX2718" fmla="*/ 251467 w 1382358"/>
                  <a:gd name="connsiteY2718" fmla="*/ 184095 h 505510"/>
                  <a:gd name="connsiteX2719" fmla="*/ 249322 w 1382358"/>
                  <a:gd name="connsiteY2719" fmla="*/ 186241 h 505510"/>
                  <a:gd name="connsiteX2720" fmla="*/ 248750 w 1382358"/>
                  <a:gd name="connsiteY2720" fmla="*/ 188100 h 505510"/>
                  <a:gd name="connsiteX2721" fmla="*/ 253184 w 1382358"/>
                  <a:gd name="connsiteY2721" fmla="*/ 188816 h 505510"/>
                  <a:gd name="connsiteX2722" fmla="*/ 257046 w 1382358"/>
                  <a:gd name="connsiteY2722" fmla="*/ 187814 h 505510"/>
                  <a:gd name="connsiteX2723" fmla="*/ 257904 w 1382358"/>
                  <a:gd name="connsiteY2723" fmla="*/ 186956 h 505510"/>
                  <a:gd name="connsiteX2724" fmla="*/ 256618 w 1382358"/>
                  <a:gd name="connsiteY2724" fmla="*/ 185669 h 505510"/>
                  <a:gd name="connsiteX2725" fmla="*/ 253184 w 1382358"/>
                  <a:gd name="connsiteY2725" fmla="*/ 184238 h 505510"/>
                  <a:gd name="connsiteX2726" fmla="*/ 251467 w 1382358"/>
                  <a:gd name="connsiteY2726" fmla="*/ 184095 h 505510"/>
                  <a:gd name="connsiteX2727" fmla="*/ 579463 w 1382358"/>
                  <a:gd name="connsiteY2727" fmla="*/ 391649 h 505510"/>
                  <a:gd name="connsiteX2728" fmla="*/ 578605 w 1382358"/>
                  <a:gd name="connsiteY2728" fmla="*/ 390076 h 505510"/>
                  <a:gd name="connsiteX2729" fmla="*/ 577603 w 1382358"/>
                  <a:gd name="connsiteY2729" fmla="*/ 389790 h 505510"/>
                  <a:gd name="connsiteX2730" fmla="*/ 576745 w 1382358"/>
                  <a:gd name="connsiteY2730" fmla="*/ 389933 h 505510"/>
                  <a:gd name="connsiteX2731" fmla="*/ 576030 w 1382358"/>
                  <a:gd name="connsiteY2731" fmla="*/ 390505 h 505510"/>
                  <a:gd name="connsiteX2732" fmla="*/ 577461 w 1382358"/>
                  <a:gd name="connsiteY2732" fmla="*/ 392508 h 505510"/>
                  <a:gd name="connsiteX2733" fmla="*/ 579034 w 1382358"/>
                  <a:gd name="connsiteY2733" fmla="*/ 392794 h 505510"/>
                  <a:gd name="connsiteX2734" fmla="*/ 579463 w 1382358"/>
                  <a:gd name="connsiteY2734" fmla="*/ 391649 h 505510"/>
                  <a:gd name="connsiteX2735" fmla="*/ 526252 w 1382358"/>
                  <a:gd name="connsiteY2735" fmla="*/ 349309 h 505510"/>
                  <a:gd name="connsiteX2736" fmla="*/ 524392 w 1382358"/>
                  <a:gd name="connsiteY2736" fmla="*/ 351454 h 505510"/>
                  <a:gd name="connsiteX2737" fmla="*/ 524822 w 1382358"/>
                  <a:gd name="connsiteY2737" fmla="*/ 352599 h 505510"/>
                  <a:gd name="connsiteX2738" fmla="*/ 527682 w 1382358"/>
                  <a:gd name="connsiteY2738" fmla="*/ 352742 h 505510"/>
                  <a:gd name="connsiteX2739" fmla="*/ 528398 w 1382358"/>
                  <a:gd name="connsiteY2739" fmla="*/ 351741 h 505510"/>
                  <a:gd name="connsiteX2740" fmla="*/ 528683 w 1382358"/>
                  <a:gd name="connsiteY2740" fmla="*/ 350024 h 505510"/>
                  <a:gd name="connsiteX2741" fmla="*/ 527539 w 1382358"/>
                  <a:gd name="connsiteY2741" fmla="*/ 349166 h 505510"/>
                  <a:gd name="connsiteX2742" fmla="*/ 526252 w 1382358"/>
                  <a:gd name="connsiteY2742" fmla="*/ 349309 h 505510"/>
                  <a:gd name="connsiteX2743" fmla="*/ 538124 w 1382358"/>
                  <a:gd name="connsiteY2743" fmla="*/ 393938 h 505510"/>
                  <a:gd name="connsiteX2744" fmla="*/ 540699 w 1382358"/>
                  <a:gd name="connsiteY2744" fmla="*/ 394367 h 505510"/>
                  <a:gd name="connsiteX2745" fmla="*/ 541128 w 1382358"/>
                  <a:gd name="connsiteY2745" fmla="*/ 393938 h 505510"/>
                  <a:gd name="connsiteX2746" fmla="*/ 541843 w 1382358"/>
                  <a:gd name="connsiteY2746" fmla="*/ 393938 h 505510"/>
                  <a:gd name="connsiteX2747" fmla="*/ 542844 w 1382358"/>
                  <a:gd name="connsiteY2747" fmla="*/ 394224 h 505510"/>
                  <a:gd name="connsiteX2748" fmla="*/ 550998 w 1382358"/>
                  <a:gd name="connsiteY2748" fmla="*/ 394224 h 505510"/>
                  <a:gd name="connsiteX2749" fmla="*/ 553287 w 1382358"/>
                  <a:gd name="connsiteY2749" fmla="*/ 393509 h 505510"/>
                  <a:gd name="connsiteX2750" fmla="*/ 556576 w 1382358"/>
                  <a:gd name="connsiteY2750" fmla="*/ 391077 h 505510"/>
                  <a:gd name="connsiteX2751" fmla="*/ 561726 w 1382358"/>
                  <a:gd name="connsiteY2751" fmla="*/ 391363 h 505510"/>
                  <a:gd name="connsiteX2752" fmla="*/ 562299 w 1382358"/>
                  <a:gd name="connsiteY2752" fmla="*/ 390934 h 505510"/>
                  <a:gd name="connsiteX2753" fmla="*/ 563585 w 1382358"/>
                  <a:gd name="connsiteY2753" fmla="*/ 389217 h 505510"/>
                  <a:gd name="connsiteX2754" fmla="*/ 569593 w 1382358"/>
                  <a:gd name="connsiteY2754" fmla="*/ 387358 h 505510"/>
                  <a:gd name="connsiteX2755" fmla="*/ 569307 w 1382358"/>
                  <a:gd name="connsiteY2755" fmla="*/ 386500 h 505510"/>
                  <a:gd name="connsiteX2756" fmla="*/ 566303 w 1382358"/>
                  <a:gd name="connsiteY2756" fmla="*/ 383925 h 505510"/>
                  <a:gd name="connsiteX2757" fmla="*/ 538839 w 1382358"/>
                  <a:gd name="connsiteY2757" fmla="*/ 384068 h 505510"/>
                  <a:gd name="connsiteX2758" fmla="*/ 532832 w 1382358"/>
                  <a:gd name="connsiteY2758" fmla="*/ 384640 h 505510"/>
                  <a:gd name="connsiteX2759" fmla="*/ 529828 w 1382358"/>
                  <a:gd name="connsiteY2759" fmla="*/ 387644 h 505510"/>
                  <a:gd name="connsiteX2760" fmla="*/ 528540 w 1382358"/>
                  <a:gd name="connsiteY2760" fmla="*/ 389790 h 505510"/>
                  <a:gd name="connsiteX2761" fmla="*/ 529684 w 1382358"/>
                  <a:gd name="connsiteY2761" fmla="*/ 391792 h 505510"/>
                  <a:gd name="connsiteX2762" fmla="*/ 538124 w 1382358"/>
                  <a:gd name="connsiteY2762" fmla="*/ 393938 h 505510"/>
                  <a:gd name="connsiteX2763" fmla="*/ 613507 w 1382358"/>
                  <a:gd name="connsiteY2763" fmla="*/ 438138 h 505510"/>
                  <a:gd name="connsiteX2764" fmla="*/ 611647 w 1382358"/>
                  <a:gd name="connsiteY2764" fmla="*/ 439282 h 505510"/>
                  <a:gd name="connsiteX2765" fmla="*/ 612220 w 1382358"/>
                  <a:gd name="connsiteY2765" fmla="*/ 440140 h 505510"/>
                  <a:gd name="connsiteX2766" fmla="*/ 614652 w 1382358"/>
                  <a:gd name="connsiteY2766" fmla="*/ 442000 h 505510"/>
                  <a:gd name="connsiteX2767" fmla="*/ 615510 w 1382358"/>
                  <a:gd name="connsiteY2767" fmla="*/ 440999 h 505510"/>
                  <a:gd name="connsiteX2768" fmla="*/ 615653 w 1382358"/>
                  <a:gd name="connsiteY2768" fmla="*/ 439282 h 505510"/>
                  <a:gd name="connsiteX2769" fmla="*/ 614080 w 1382358"/>
                  <a:gd name="connsiteY2769" fmla="*/ 437995 h 505510"/>
                  <a:gd name="connsiteX2770" fmla="*/ 613507 w 1382358"/>
                  <a:gd name="connsiteY2770" fmla="*/ 438138 h 505510"/>
                  <a:gd name="connsiteX2771" fmla="*/ 96410 w 1382358"/>
                  <a:gd name="connsiteY2771" fmla="*/ 177801 h 505510"/>
                  <a:gd name="connsiteX2772" fmla="*/ 95122 w 1382358"/>
                  <a:gd name="connsiteY2772" fmla="*/ 177086 h 505510"/>
                  <a:gd name="connsiteX2773" fmla="*/ 93549 w 1382358"/>
                  <a:gd name="connsiteY2773" fmla="*/ 177372 h 505510"/>
                  <a:gd name="connsiteX2774" fmla="*/ 96696 w 1382358"/>
                  <a:gd name="connsiteY2774" fmla="*/ 184095 h 505510"/>
                  <a:gd name="connsiteX2775" fmla="*/ 96124 w 1382358"/>
                  <a:gd name="connsiteY2775" fmla="*/ 186527 h 505510"/>
                  <a:gd name="connsiteX2776" fmla="*/ 94551 w 1382358"/>
                  <a:gd name="connsiteY2776" fmla="*/ 188673 h 505510"/>
                  <a:gd name="connsiteX2777" fmla="*/ 94121 w 1382358"/>
                  <a:gd name="connsiteY2777" fmla="*/ 191390 h 505510"/>
                  <a:gd name="connsiteX2778" fmla="*/ 93263 w 1382358"/>
                  <a:gd name="connsiteY2778" fmla="*/ 193250 h 505510"/>
                  <a:gd name="connsiteX2779" fmla="*/ 95981 w 1382358"/>
                  <a:gd name="connsiteY2779" fmla="*/ 194537 h 505510"/>
                  <a:gd name="connsiteX2780" fmla="*/ 97840 w 1382358"/>
                  <a:gd name="connsiteY2780" fmla="*/ 193107 h 505510"/>
                  <a:gd name="connsiteX2781" fmla="*/ 99700 w 1382358"/>
                  <a:gd name="connsiteY2781" fmla="*/ 188529 h 505510"/>
                  <a:gd name="connsiteX2782" fmla="*/ 100415 w 1382358"/>
                  <a:gd name="connsiteY2782" fmla="*/ 184810 h 505510"/>
                  <a:gd name="connsiteX2783" fmla="*/ 98555 w 1382358"/>
                  <a:gd name="connsiteY2783" fmla="*/ 182093 h 505510"/>
                  <a:gd name="connsiteX2784" fmla="*/ 96410 w 1382358"/>
                  <a:gd name="connsiteY2784" fmla="*/ 177801 h 505510"/>
                  <a:gd name="connsiteX2785" fmla="*/ 210701 w 1382358"/>
                  <a:gd name="connsiteY2785" fmla="*/ 336006 h 505510"/>
                  <a:gd name="connsiteX2786" fmla="*/ 209413 w 1382358"/>
                  <a:gd name="connsiteY2786" fmla="*/ 335863 h 505510"/>
                  <a:gd name="connsiteX2787" fmla="*/ 208126 w 1382358"/>
                  <a:gd name="connsiteY2787" fmla="*/ 337007 h 505510"/>
                  <a:gd name="connsiteX2788" fmla="*/ 208841 w 1382358"/>
                  <a:gd name="connsiteY2788" fmla="*/ 338152 h 505510"/>
                  <a:gd name="connsiteX2789" fmla="*/ 213419 w 1382358"/>
                  <a:gd name="connsiteY2789" fmla="*/ 341871 h 505510"/>
                  <a:gd name="connsiteX2790" fmla="*/ 215850 w 1382358"/>
                  <a:gd name="connsiteY2790" fmla="*/ 341728 h 505510"/>
                  <a:gd name="connsiteX2791" fmla="*/ 216995 w 1382358"/>
                  <a:gd name="connsiteY2791" fmla="*/ 339439 h 505510"/>
                  <a:gd name="connsiteX2792" fmla="*/ 215993 w 1382358"/>
                  <a:gd name="connsiteY2792" fmla="*/ 338295 h 505510"/>
                  <a:gd name="connsiteX2793" fmla="*/ 210701 w 1382358"/>
                  <a:gd name="connsiteY2793" fmla="*/ 336006 h 505510"/>
                  <a:gd name="connsiteX2794" fmla="*/ 63796 w 1382358"/>
                  <a:gd name="connsiteY2794" fmla="*/ 115006 h 505510"/>
                  <a:gd name="connsiteX2795" fmla="*/ 63653 w 1382358"/>
                  <a:gd name="connsiteY2795" fmla="*/ 112860 h 505510"/>
                  <a:gd name="connsiteX2796" fmla="*/ 62509 w 1382358"/>
                  <a:gd name="connsiteY2796" fmla="*/ 111287 h 505510"/>
                  <a:gd name="connsiteX2797" fmla="*/ 61365 w 1382358"/>
                  <a:gd name="connsiteY2797" fmla="*/ 110858 h 505510"/>
                  <a:gd name="connsiteX2798" fmla="*/ 58504 w 1382358"/>
                  <a:gd name="connsiteY2798" fmla="*/ 110429 h 505510"/>
                  <a:gd name="connsiteX2799" fmla="*/ 57074 w 1382358"/>
                  <a:gd name="connsiteY2799" fmla="*/ 110858 h 505510"/>
                  <a:gd name="connsiteX2800" fmla="*/ 60650 w 1382358"/>
                  <a:gd name="connsiteY2800" fmla="*/ 112574 h 505510"/>
                  <a:gd name="connsiteX2801" fmla="*/ 63796 w 1382358"/>
                  <a:gd name="connsiteY2801" fmla="*/ 115721 h 505510"/>
                  <a:gd name="connsiteX2802" fmla="*/ 63796 w 1382358"/>
                  <a:gd name="connsiteY2802" fmla="*/ 115006 h 505510"/>
                  <a:gd name="connsiteX2803" fmla="*/ 120441 w 1382358"/>
                  <a:gd name="connsiteY2803" fmla="*/ 224004 h 505510"/>
                  <a:gd name="connsiteX2804" fmla="*/ 118010 w 1382358"/>
                  <a:gd name="connsiteY2804" fmla="*/ 220428 h 505510"/>
                  <a:gd name="connsiteX2805" fmla="*/ 118295 w 1382358"/>
                  <a:gd name="connsiteY2805" fmla="*/ 219713 h 505510"/>
                  <a:gd name="connsiteX2806" fmla="*/ 118010 w 1382358"/>
                  <a:gd name="connsiteY2806" fmla="*/ 218711 h 505510"/>
                  <a:gd name="connsiteX2807" fmla="*/ 117152 w 1382358"/>
                  <a:gd name="connsiteY2807" fmla="*/ 217424 h 505510"/>
                  <a:gd name="connsiteX2808" fmla="*/ 116007 w 1382358"/>
                  <a:gd name="connsiteY2808" fmla="*/ 214420 h 505510"/>
                  <a:gd name="connsiteX2809" fmla="*/ 112716 w 1382358"/>
                  <a:gd name="connsiteY2809" fmla="*/ 208841 h 505510"/>
                  <a:gd name="connsiteX2810" fmla="*/ 112001 w 1382358"/>
                  <a:gd name="connsiteY2810" fmla="*/ 205838 h 505510"/>
                  <a:gd name="connsiteX2811" fmla="*/ 110142 w 1382358"/>
                  <a:gd name="connsiteY2811" fmla="*/ 204693 h 505510"/>
                  <a:gd name="connsiteX2812" fmla="*/ 104277 w 1382358"/>
                  <a:gd name="connsiteY2812" fmla="*/ 206410 h 505510"/>
                  <a:gd name="connsiteX2813" fmla="*/ 101988 w 1382358"/>
                  <a:gd name="connsiteY2813" fmla="*/ 213276 h 505510"/>
                  <a:gd name="connsiteX2814" fmla="*/ 102704 w 1382358"/>
                  <a:gd name="connsiteY2814" fmla="*/ 215135 h 505510"/>
                  <a:gd name="connsiteX2815" fmla="*/ 108425 w 1382358"/>
                  <a:gd name="connsiteY2815" fmla="*/ 223432 h 505510"/>
                  <a:gd name="connsiteX2816" fmla="*/ 108712 w 1382358"/>
                  <a:gd name="connsiteY2816" fmla="*/ 225577 h 505510"/>
                  <a:gd name="connsiteX2817" fmla="*/ 110142 w 1382358"/>
                  <a:gd name="connsiteY2817" fmla="*/ 227151 h 505510"/>
                  <a:gd name="connsiteX2818" fmla="*/ 116150 w 1382358"/>
                  <a:gd name="connsiteY2818" fmla="*/ 230727 h 505510"/>
                  <a:gd name="connsiteX2819" fmla="*/ 118868 w 1382358"/>
                  <a:gd name="connsiteY2819" fmla="*/ 230584 h 505510"/>
                  <a:gd name="connsiteX2820" fmla="*/ 122158 w 1382358"/>
                  <a:gd name="connsiteY2820" fmla="*/ 229439 h 505510"/>
                  <a:gd name="connsiteX2821" fmla="*/ 122014 w 1382358"/>
                  <a:gd name="connsiteY2821" fmla="*/ 226150 h 505510"/>
                  <a:gd name="connsiteX2822" fmla="*/ 120441 w 1382358"/>
                  <a:gd name="connsiteY2822" fmla="*/ 224004 h 505510"/>
                  <a:gd name="connsiteX2823" fmla="*/ 158347 w 1382358"/>
                  <a:gd name="connsiteY2823" fmla="*/ 270779 h 505510"/>
                  <a:gd name="connsiteX2824" fmla="*/ 158490 w 1382358"/>
                  <a:gd name="connsiteY2824" fmla="*/ 268490 h 505510"/>
                  <a:gd name="connsiteX2825" fmla="*/ 158061 w 1382358"/>
                  <a:gd name="connsiteY2825" fmla="*/ 267346 h 505510"/>
                  <a:gd name="connsiteX2826" fmla="*/ 151767 w 1382358"/>
                  <a:gd name="connsiteY2826" fmla="*/ 260766 h 505510"/>
                  <a:gd name="connsiteX2827" fmla="*/ 150337 w 1382358"/>
                  <a:gd name="connsiteY2827" fmla="*/ 260766 h 505510"/>
                  <a:gd name="connsiteX2828" fmla="*/ 149765 w 1382358"/>
                  <a:gd name="connsiteY2828" fmla="*/ 261767 h 505510"/>
                  <a:gd name="connsiteX2829" fmla="*/ 150480 w 1382358"/>
                  <a:gd name="connsiteY2829" fmla="*/ 266773 h 505510"/>
                  <a:gd name="connsiteX2830" fmla="*/ 152196 w 1382358"/>
                  <a:gd name="connsiteY2830" fmla="*/ 268919 h 505510"/>
                  <a:gd name="connsiteX2831" fmla="*/ 154342 w 1382358"/>
                  <a:gd name="connsiteY2831" fmla="*/ 270636 h 505510"/>
                  <a:gd name="connsiteX2832" fmla="*/ 154771 w 1382358"/>
                  <a:gd name="connsiteY2832" fmla="*/ 272066 h 505510"/>
                  <a:gd name="connsiteX2833" fmla="*/ 154628 w 1382358"/>
                  <a:gd name="connsiteY2833" fmla="*/ 274212 h 505510"/>
                  <a:gd name="connsiteX2834" fmla="*/ 158205 w 1382358"/>
                  <a:gd name="connsiteY2834" fmla="*/ 277215 h 505510"/>
                  <a:gd name="connsiteX2835" fmla="*/ 157060 w 1382358"/>
                  <a:gd name="connsiteY2835" fmla="*/ 272781 h 505510"/>
                  <a:gd name="connsiteX2836" fmla="*/ 157346 w 1382358"/>
                  <a:gd name="connsiteY2836" fmla="*/ 271494 h 505510"/>
                  <a:gd name="connsiteX2837" fmla="*/ 158347 w 1382358"/>
                  <a:gd name="connsiteY2837" fmla="*/ 270779 h 505510"/>
                  <a:gd name="connsiteX2838" fmla="*/ 150480 w 1382358"/>
                  <a:gd name="connsiteY2838" fmla="*/ 257619 h 505510"/>
                  <a:gd name="connsiteX2839" fmla="*/ 144759 w 1382358"/>
                  <a:gd name="connsiteY2839" fmla="*/ 252469 h 505510"/>
                  <a:gd name="connsiteX2840" fmla="*/ 144043 w 1382358"/>
                  <a:gd name="connsiteY2840" fmla="*/ 252898 h 505510"/>
                  <a:gd name="connsiteX2841" fmla="*/ 143471 w 1382358"/>
                  <a:gd name="connsiteY2841" fmla="*/ 254901 h 505510"/>
                  <a:gd name="connsiteX2842" fmla="*/ 143471 w 1382358"/>
                  <a:gd name="connsiteY2842" fmla="*/ 255330 h 505510"/>
                  <a:gd name="connsiteX2843" fmla="*/ 144329 w 1382358"/>
                  <a:gd name="connsiteY2843" fmla="*/ 256474 h 505510"/>
                  <a:gd name="connsiteX2844" fmla="*/ 144186 w 1382358"/>
                  <a:gd name="connsiteY2844" fmla="*/ 260050 h 505510"/>
                  <a:gd name="connsiteX2845" fmla="*/ 144901 w 1382358"/>
                  <a:gd name="connsiteY2845" fmla="*/ 261481 h 505510"/>
                  <a:gd name="connsiteX2846" fmla="*/ 148477 w 1382358"/>
                  <a:gd name="connsiteY2846" fmla="*/ 261481 h 505510"/>
                  <a:gd name="connsiteX2847" fmla="*/ 150623 w 1382358"/>
                  <a:gd name="connsiteY2847" fmla="*/ 259049 h 505510"/>
                  <a:gd name="connsiteX2848" fmla="*/ 150480 w 1382358"/>
                  <a:gd name="connsiteY2848" fmla="*/ 257619 h 505510"/>
                  <a:gd name="connsiteX2849" fmla="*/ 138750 w 1382358"/>
                  <a:gd name="connsiteY2849" fmla="*/ 245746 h 505510"/>
                  <a:gd name="connsiteX2850" fmla="*/ 136319 w 1382358"/>
                  <a:gd name="connsiteY2850" fmla="*/ 242599 h 505510"/>
                  <a:gd name="connsiteX2851" fmla="*/ 134889 w 1382358"/>
                  <a:gd name="connsiteY2851" fmla="*/ 239166 h 505510"/>
                  <a:gd name="connsiteX2852" fmla="*/ 132886 w 1382358"/>
                  <a:gd name="connsiteY2852" fmla="*/ 237736 h 505510"/>
                  <a:gd name="connsiteX2853" fmla="*/ 131313 w 1382358"/>
                  <a:gd name="connsiteY2853" fmla="*/ 238022 h 505510"/>
                  <a:gd name="connsiteX2854" fmla="*/ 131026 w 1382358"/>
                  <a:gd name="connsiteY2854" fmla="*/ 238737 h 505510"/>
                  <a:gd name="connsiteX2855" fmla="*/ 130883 w 1382358"/>
                  <a:gd name="connsiteY2855" fmla="*/ 240597 h 505510"/>
                  <a:gd name="connsiteX2856" fmla="*/ 130168 w 1382358"/>
                  <a:gd name="connsiteY2856" fmla="*/ 242027 h 505510"/>
                  <a:gd name="connsiteX2857" fmla="*/ 132314 w 1382358"/>
                  <a:gd name="connsiteY2857" fmla="*/ 244888 h 505510"/>
                  <a:gd name="connsiteX2858" fmla="*/ 134602 w 1382358"/>
                  <a:gd name="connsiteY2858" fmla="*/ 245603 h 505510"/>
                  <a:gd name="connsiteX2859" fmla="*/ 139466 w 1382358"/>
                  <a:gd name="connsiteY2859" fmla="*/ 248178 h 505510"/>
                  <a:gd name="connsiteX2860" fmla="*/ 139323 w 1382358"/>
                  <a:gd name="connsiteY2860" fmla="*/ 247320 h 505510"/>
                  <a:gd name="connsiteX2861" fmla="*/ 138750 w 1382358"/>
                  <a:gd name="connsiteY2861" fmla="*/ 245746 h 505510"/>
                  <a:gd name="connsiteX2862" fmla="*/ 856679 w 1382358"/>
                  <a:gd name="connsiteY2862" fmla="*/ 432130 h 505510"/>
                  <a:gd name="connsiteX2863" fmla="*/ 857823 w 1382358"/>
                  <a:gd name="connsiteY2863" fmla="*/ 430414 h 505510"/>
                  <a:gd name="connsiteX2864" fmla="*/ 859826 w 1382358"/>
                  <a:gd name="connsiteY2864" fmla="*/ 430414 h 505510"/>
                  <a:gd name="connsiteX2865" fmla="*/ 862401 w 1382358"/>
                  <a:gd name="connsiteY2865" fmla="*/ 426694 h 505510"/>
                  <a:gd name="connsiteX2866" fmla="*/ 866692 w 1382358"/>
                  <a:gd name="connsiteY2866" fmla="*/ 425836 h 505510"/>
                  <a:gd name="connsiteX2867" fmla="*/ 865833 w 1382358"/>
                  <a:gd name="connsiteY2867" fmla="*/ 424835 h 505510"/>
                  <a:gd name="connsiteX2868" fmla="*/ 864260 w 1382358"/>
                  <a:gd name="connsiteY2868" fmla="*/ 424120 h 505510"/>
                  <a:gd name="connsiteX2869" fmla="*/ 862114 w 1382358"/>
                  <a:gd name="connsiteY2869" fmla="*/ 423405 h 505510"/>
                  <a:gd name="connsiteX2870" fmla="*/ 856822 w 1382358"/>
                  <a:gd name="connsiteY2870" fmla="*/ 426408 h 505510"/>
                  <a:gd name="connsiteX2871" fmla="*/ 855964 w 1382358"/>
                  <a:gd name="connsiteY2871" fmla="*/ 426408 h 505510"/>
                  <a:gd name="connsiteX2872" fmla="*/ 854677 w 1382358"/>
                  <a:gd name="connsiteY2872" fmla="*/ 425550 h 505510"/>
                  <a:gd name="connsiteX2873" fmla="*/ 852959 w 1382358"/>
                  <a:gd name="connsiteY2873" fmla="*/ 425550 h 505510"/>
                  <a:gd name="connsiteX2874" fmla="*/ 850528 w 1382358"/>
                  <a:gd name="connsiteY2874" fmla="*/ 425979 h 505510"/>
                  <a:gd name="connsiteX2875" fmla="*/ 850671 w 1382358"/>
                  <a:gd name="connsiteY2875" fmla="*/ 426552 h 505510"/>
                  <a:gd name="connsiteX2876" fmla="*/ 851529 w 1382358"/>
                  <a:gd name="connsiteY2876" fmla="*/ 426981 h 505510"/>
                  <a:gd name="connsiteX2877" fmla="*/ 853102 w 1382358"/>
                  <a:gd name="connsiteY2877" fmla="*/ 427267 h 505510"/>
                  <a:gd name="connsiteX2878" fmla="*/ 852531 w 1382358"/>
                  <a:gd name="connsiteY2878" fmla="*/ 428268 h 505510"/>
                  <a:gd name="connsiteX2879" fmla="*/ 848668 w 1382358"/>
                  <a:gd name="connsiteY2879" fmla="*/ 430843 h 505510"/>
                  <a:gd name="connsiteX2880" fmla="*/ 845807 w 1382358"/>
                  <a:gd name="connsiteY2880" fmla="*/ 433561 h 505510"/>
                  <a:gd name="connsiteX2881" fmla="*/ 846523 w 1382358"/>
                  <a:gd name="connsiteY2881" fmla="*/ 433847 h 505510"/>
                  <a:gd name="connsiteX2882" fmla="*/ 848811 w 1382358"/>
                  <a:gd name="connsiteY2882" fmla="*/ 433704 h 505510"/>
                  <a:gd name="connsiteX2883" fmla="*/ 851243 w 1382358"/>
                  <a:gd name="connsiteY2883" fmla="*/ 435277 h 505510"/>
                  <a:gd name="connsiteX2884" fmla="*/ 851959 w 1382358"/>
                  <a:gd name="connsiteY2884" fmla="*/ 434991 h 505510"/>
                  <a:gd name="connsiteX2885" fmla="*/ 853675 w 1382358"/>
                  <a:gd name="connsiteY2885" fmla="*/ 433704 h 505510"/>
                  <a:gd name="connsiteX2886" fmla="*/ 855677 w 1382358"/>
                  <a:gd name="connsiteY2886" fmla="*/ 434705 h 505510"/>
                  <a:gd name="connsiteX2887" fmla="*/ 856535 w 1382358"/>
                  <a:gd name="connsiteY2887" fmla="*/ 433990 h 505510"/>
                  <a:gd name="connsiteX2888" fmla="*/ 856822 w 1382358"/>
                  <a:gd name="connsiteY2888" fmla="*/ 433417 h 505510"/>
                  <a:gd name="connsiteX2889" fmla="*/ 856679 w 1382358"/>
                  <a:gd name="connsiteY2889" fmla="*/ 432702 h 505510"/>
                  <a:gd name="connsiteX2890" fmla="*/ 856679 w 1382358"/>
                  <a:gd name="connsiteY2890" fmla="*/ 432130 h 505510"/>
                  <a:gd name="connsiteX2891" fmla="*/ 804612 w 1382358"/>
                  <a:gd name="connsiteY2891" fmla="*/ 491492 h 505510"/>
                  <a:gd name="connsiteX2892" fmla="*/ 802466 w 1382358"/>
                  <a:gd name="connsiteY2892" fmla="*/ 493638 h 505510"/>
                  <a:gd name="connsiteX2893" fmla="*/ 799748 w 1382358"/>
                  <a:gd name="connsiteY2893" fmla="*/ 495069 h 505510"/>
                  <a:gd name="connsiteX2894" fmla="*/ 800463 w 1382358"/>
                  <a:gd name="connsiteY2894" fmla="*/ 495641 h 505510"/>
                  <a:gd name="connsiteX2895" fmla="*/ 803754 w 1382358"/>
                  <a:gd name="connsiteY2895" fmla="*/ 496499 h 505510"/>
                  <a:gd name="connsiteX2896" fmla="*/ 805327 w 1382358"/>
                  <a:gd name="connsiteY2896" fmla="*/ 496070 h 505510"/>
                  <a:gd name="connsiteX2897" fmla="*/ 808330 w 1382358"/>
                  <a:gd name="connsiteY2897" fmla="*/ 494210 h 505510"/>
                  <a:gd name="connsiteX2898" fmla="*/ 808903 w 1382358"/>
                  <a:gd name="connsiteY2898" fmla="*/ 491779 h 505510"/>
                  <a:gd name="connsiteX2899" fmla="*/ 807472 w 1382358"/>
                  <a:gd name="connsiteY2899" fmla="*/ 491350 h 505510"/>
                  <a:gd name="connsiteX2900" fmla="*/ 804612 w 1382358"/>
                  <a:gd name="connsiteY2900" fmla="*/ 491492 h 505510"/>
                  <a:gd name="connsiteX2901" fmla="*/ 613793 w 1382358"/>
                  <a:gd name="connsiteY2901" fmla="*/ 423977 h 505510"/>
                  <a:gd name="connsiteX2902" fmla="*/ 610789 w 1382358"/>
                  <a:gd name="connsiteY2902" fmla="*/ 422403 h 505510"/>
                  <a:gd name="connsiteX2903" fmla="*/ 607499 w 1382358"/>
                  <a:gd name="connsiteY2903" fmla="*/ 421259 h 505510"/>
                  <a:gd name="connsiteX2904" fmla="*/ 603065 w 1382358"/>
                  <a:gd name="connsiteY2904" fmla="*/ 419829 h 505510"/>
                  <a:gd name="connsiteX2905" fmla="*/ 601921 w 1382358"/>
                  <a:gd name="connsiteY2905" fmla="*/ 419829 h 505510"/>
                  <a:gd name="connsiteX2906" fmla="*/ 597201 w 1382358"/>
                  <a:gd name="connsiteY2906" fmla="*/ 423118 h 505510"/>
                  <a:gd name="connsiteX2907" fmla="*/ 595341 w 1382358"/>
                  <a:gd name="connsiteY2907" fmla="*/ 423547 h 505510"/>
                  <a:gd name="connsiteX2908" fmla="*/ 592194 w 1382358"/>
                  <a:gd name="connsiteY2908" fmla="*/ 423405 h 505510"/>
                  <a:gd name="connsiteX2909" fmla="*/ 585757 w 1382358"/>
                  <a:gd name="connsiteY2909" fmla="*/ 421688 h 505510"/>
                  <a:gd name="connsiteX2910" fmla="*/ 582324 w 1382358"/>
                  <a:gd name="connsiteY2910" fmla="*/ 421402 h 505510"/>
                  <a:gd name="connsiteX2911" fmla="*/ 581466 w 1382358"/>
                  <a:gd name="connsiteY2911" fmla="*/ 421545 h 505510"/>
                  <a:gd name="connsiteX2912" fmla="*/ 581179 w 1382358"/>
                  <a:gd name="connsiteY2912" fmla="*/ 422976 h 505510"/>
                  <a:gd name="connsiteX2913" fmla="*/ 581466 w 1382358"/>
                  <a:gd name="connsiteY2913" fmla="*/ 424406 h 505510"/>
                  <a:gd name="connsiteX2914" fmla="*/ 582181 w 1382358"/>
                  <a:gd name="connsiteY2914" fmla="*/ 425836 h 505510"/>
                  <a:gd name="connsiteX2915" fmla="*/ 584327 w 1382358"/>
                  <a:gd name="connsiteY2915" fmla="*/ 428411 h 505510"/>
                  <a:gd name="connsiteX2916" fmla="*/ 585614 w 1382358"/>
                  <a:gd name="connsiteY2916" fmla="*/ 429412 h 505510"/>
                  <a:gd name="connsiteX2917" fmla="*/ 589190 w 1382358"/>
                  <a:gd name="connsiteY2917" fmla="*/ 429841 h 505510"/>
                  <a:gd name="connsiteX2918" fmla="*/ 592480 w 1382358"/>
                  <a:gd name="connsiteY2918" fmla="*/ 430843 h 505510"/>
                  <a:gd name="connsiteX2919" fmla="*/ 595770 w 1382358"/>
                  <a:gd name="connsiteY2919" fmla="*/ 432846 h 505510"/>
                  <a:gd name="connsiteX2920" fmla="*/ 598917 w 1382358"/>
                  <a:gd name="connsiteY2920" fmla="*/ 435134 h 505510"/>
                  <a:gd name="connsiteX2921" fmla="*/ 600491 w 1382358"/>
                  <a:gd name="connsiteY2921" fmla="*/ 436851 h 505510"/>
                  <a:gd name="connsiteX2922" fmla="*/ 601635 w 1382358"/>
                  <a:gd name="connsiteY2922" fmla="*/ 438853 h 505510"/>
                  <a:gd name="connsiteX2923" fmla="*/ 601635 w 1382358"/>
                  <a:gd name="connsiteY2923" fmla="*/ 440999 h 505510"/>
                  <a:gd name="connsiteX2924" fmla="*/ 600204 w 1382358"/>
                  <a:gd name="connsiteY2924" fmla="*/ 442858 h 505510"/>
                  <a:gd name="connsiteX2925" fmla="*/ 601777 w 1382358"/>
                  <a:gd name="connsiteY2925" fmla="*/ 443431 h 505510"/>
                  <a:gd name="connsiteX2926" fmla="*/ 603208 w 1382358"/>
                  <a:gd name="connsiteY2926" fmla="*/ 443001 h 505510"/>
                  <a:gd name="connsiteX2927" fmla="*/ 603923 w 1382358"/>
                  <a:gd name="connsiteY2927" fmla="*/ 442572 h 505510"/>
                  <a:gd name="connsiteX2928" fmla="*/ 604353 w 1382358"/>
                  <a:gd name="connsiteY2928" fmla="*/ 441857 h 505510"/>
                  <a:gd name="connsiteX2929" fmla="*/ 604638 w 1382358"/>
                  <a:gd name="connsiteY2929" fmla="*/ 440713 h 505510"/>
                  <a:gd name="connsiteX2930" fmla="*/ 606069 w 1382358"/>
                  <a:gd name="connsiteY2930" fmla="*/ 437852 h 505510"/>
                  <a:gd name="connsiteX2931" fmla="*/ 607213 w 1382358"/>
                  <a:gd name="connsiteY2931" fmla="*/ 436422 h 505510"/>
                  <a:gd name="connsiteX2932" fmla="*/ 614080 w 1382358"/>
                  <a:gd name="connsiteY2932" fmla="*/ 433417 h 505510"/>
                  <a:gd name="connsiteX2933" fmla="*/ 617083 w 1382358"/>
                  <a:gd name="connsiteY2933" fmla="*/ 431415 h 505510"/>
                  <a:gd name="connsiteX2934" fmla="*/ 618371 w 1382358"/>
                  <a:gd name="connsiteY2934" fmla="*/ 430128 h 505510"/>
                  <a:gd name="connsiteX2935" fmla="*/ 617941 w 1382358"/>
                  <a:gd name="connsiteY2935" fmla="*/ 428840 h 505510"/>
                  <a:gd name="connsiteX2936" fmla="*/ 613793 w 1382358"/>
                  <a:gd name="connsiteY2936" fmla="*/ 423977 h 505510"/>
                  <a:gd name="connsiteX2937" fmla="*/ 769280 w 1382358"/>
                  <a:gd name="connsiteY2937" fmla="*/ 475329 h 505510"/>
                  <a:gd name="connsiteX2938" fmla="*/ 767277 w 1382358"/>
                  <a:gd name="connsiteY2938" fmla="*/ 472468 h 505510"/>
                  <a:gd name="connsiteX2939" fmla="*/ 764989 w 1382358"/>
                  <a:gd name="connsiteY2939" fmla="*/ 469750 h 505510"/>
                  <a:gd name="connsiteX2940" fmla="*/ 763416 w 1382358"/>
                  <a:gd name="connsiteY2940" fmla="*/ 468320 h 505510"/>
                  <a:gd name="connsiteX2941" fmla="*/ 761556 w 1382358"/>
                  <a:gd name="connsiteY2941" fmla="*/ 467462 h 505510"/>
                  <a:gd name="connsiteX2942" fmla="*/ 759124 w 1382358"/>
                  <a:gd name="connsiteY2942" fmla="*/ 467747 h 505510"/>
                  <a:gd name="connsiteX2943" fmla="*/ 756835 w 1382358"/>
                  <a:gd name="connsiteY2943" fmla="*/ 467605 h 505510"/>
                  <a:gd name="connsiteX2944" fmla="*/ 755834 w 1382358"/>
                  <a:gd name="connsiteY2944" fmla="*/ 466317 h 505510"/>
                  <a:gd name="connsiteX2945" fmla="*/ 755548 w 1382358"/>
                  <a:gd name="connsiteY2945" fmla="*/ 464458 h 505510"/>
                  <a:gd name="connsiteX2946" fmla="*/ 754689 w 1382358"/>
                  <a:gd name="connsiteY2946" fmla="*/ 463313 h 505510"/>
                  <a:gd name="connsiteX2947" fmla="*/ 749683 w 1382358"/>
                  <a:gd name="connsiteY2947" fmla="*/ 460739 h 505510"/>
                  <a:gd name="connsiteX2948" fmla="*/ 748253 w 1382358"/>
                  <a:gd name="connsiteY2948" fmla="*/ 459308 h 505510"/>
                  <a:gd name="connsiteX2949" fmla="*/ 747109 w 1382358"/>
                  <a:gd name="connsiteY2949" fmla="*/ 457735 h 505510"/>
                  <a:gd name="connsiteX2950" fmla="*/ 746107 w 1382358"/>
                  <a:gd name="connsiteY2950" fmla="*/ 457162 h 505510"/>
                  <a:gd name="connsiteX2951" fmla="*/ 743389 w 1382358"/>
                  <a:gd name="connsiteY2951" fmla="*/ 458879 h 505510"/>
                  <a:gd name="connsiteX2952" fmla="*/ 741673 w 1382358"/>
                  <a:gd name="connsiteY2952" fmla="*/ 459451 h 505510"/>
                  <a:gd name="connsiteX2953" fmla="*/ 736237 w 1382358"/>
                  <a:gd name="connsiteY2953" fmla="*/ 458593 h 505510"/>
                  <a:gd name="connsiteX2954" fmla="*/ 730515 w 1382358"/>
                  <a:gd name="connsiteY2954" fmla="*/ 459165 h 505510"/>
                  <a:gd name="connsiteX2955" fmla="*/ 726654 w 1382358"/>
                  <a:gd name="connsiteY2955" fmla="*/ 459022 h 505510"/>
                  <a:gd name="connsiteX2956" fmla="*/ 723363 w 1382358"/>
                  <a:gd name="connsiteY2956" fmla="*/ 459594 h 505510"/>
                  <a:gd name="connsiteX2957" fmla="*/ 718643 w 1382358"/>
                  <a:gd name="connsiteY2957" fmla="*/ 461311 h 505510"/>
                  <a:gd name="connsiteX2958" fmla="*/ 717499 w 1382358"/>
                  <a:gd name="connsiteY2958" fmla="*/ 462312 h 505510"/>
                  <a:gd name="connsiteX2959" fmla="*/ 716497 w 1382358"/>
                  <a:gd name="connsiteY2959" fmla="*/ 463742 h 505510"/>
                  <a:gd name="connsiteX2960" fmla="*/ 717069 w 1382358"/>
                  <a:gd name="connsiteY2960" fmla="*/ 465316 h 505510"/>
                  <a:gd name="connsiteX2961" fmla="*/ 718071 w 1382358"/>
                  <a:gd name="connsiteY2961" fmla="*/ 466746 h 505510"/>
                  <a:gd name="connsiteX2962" fmla="*/ 719072 w 1382358"/>
                  <a:gd name="connsiteY2962" fmla="*/ 468177 h 505510"/>
                  <a:gd name="connsiteX2963" fmla="*/ 720360 w 1382358"/>
                  <a:gd name="connsiteY2963" fmla="*/ 469321 h 505510"/>
                  <a:gd name="connsiteX2964" fmla="*/ 728657 w 1382358"/>
                  <a:gd name="connsiteY2964" fmla="*/ 471323 h 505510"/>
                  <a:gd name="connsiteX2965" fmla="*/ 730230 w 1382358"/>
                  <a:gd name="connsiteY2965" fmla="*/ 471323 h 505510"/>
                  <a:gd name="connsiteX2966" fmla="*/ 731803 w 1382358"/>
                  <a:gd name="connsiteY2966" fmla="*/ 471038 h 505510"/>
                  <a:gd name="connsiteX2967" fmla="*/ 735809 w 1382358"/>
                  <a:gd name="connsiteY2967" fmla="*/ 471467 h 505510"/>
                  <a:gd name="connsiteX2968" fmla="*/ 742245 w 1382358"/>
                  <a:gd name="connsiteY2968" fmla="*/ 475758 h 505510"/>
                  <a:gd name="connsiteX2969" fmla="*/ 745821 w 1382358"/>
                  <a:gd name="connsiteY2969" fmla="*/ 477188 h 505510"/>
                  <a:gd name="connsiteX2970" fmla="*/ 747824 w 1382358"/>
                  <a:gd name="connsiteY2970" fmla="*/ 479477 h 505510"/>
                  <a:gd name="connsiteX2971" fmla="*/ 749397 w 1382358"/>
                  <a:gd name="connsiteY2971" fmla="*/ 482052 h 505510"/>
                  <a:gd name="connsiteX2972" fmla="*/ 752258 w 1382358"/>
                  <a:gd name="connsiteY2972" fmla="*/ 484340 h 505510"/>
                  <a:gd name="connsiteX2973" fmla="*/ 755548 w 1382358"/>
                  <a:gd name="connsiteY2973" fmla="*/ 485628 h 505510"/>
                  <a:gd name="connsiteX2974" fmla="*/ 759696 w 1382358"/>
                  <a:gd name="connsiteY2974" fmla="*/ 486200 h 505510"/>
                  <a:gd name="connsiteX2975" fmla="*/ 760983 w 1382358"/>
                  <a:gd name="connsiteY2975" fmla="*/ 487058 h 505510"/>
                  <a:gd name="connsiteX2976" fmla="*/ 764703 w 1382358"/>
                  <a:gd name="connsiteY2976" fmla="*/ 485342 h 505510"/>
                  <a:gd name="connsiteX2977" fmla="*/ 767134 w 1382358"/>
                  <a:gd name="connsiteY2977" fmla="*/ 485056 h 505510"/>
                  <a:gd name="connsiteX2978" fmla="*/ 768851 w 1382358"/>
                  <a:gd name="connsiteY2978" fmla="*/ 484340 h 505510"/>
                  <a:gd name="connsiteX2979" fmla="*/ 771998 w 1382358"/>
                  <a:gd name="connsiteY2979" fmla="*/ 481337 h 505510"/>
                  <a:gd name="connsiteX2980" fmla="*/ 772856 w 1382358"/>
                  <a:gd name="connsiteY2980" fmla="*/ 479191 h 505510"/>
                  <a:gd name="connsiteX2981" fmla="*/ 771426 w 1382358"/>
                  <a:gd name="connsiteY2981" fmla="*/ 476759 h 505510"/>
                  <a:gd name="connsiteX2982" fmla="*/ 769280 w 1382358"/>
                  <a:gd name="connsiteY2982" fmla="*/ 475329 h 505510"/>
                  <a:gd name="connsiteX2983" fmla="*/ 850385 w 1382358"/>
                  <a:gd name="connsiteY2983" fmla="*/ 495355 h 505510"/>
                  <a:gd name="connsiteX2984" fmla="*/ 849956 w 1382358"/>
                  <a:gd name="connsiteY2984" fmla="*/ 492494 h 505510"/>
                  <a:gd name="connsiteX2985" fmla="*/ 849526 w 1382358"/>
                  <a:gd name="connsiteY2985" fmla="*/ 492351 h 505510"/>
                  <a:gd name="connsiteX2986" fmla="*/ 848955 w 1382358"/>
                  <a:gd name="connsiteY2986" fmla="*/ 492780 h 505510"/>
                  <a:gd name="connsiteX2987" fmla="*/ 846666 w 1382358"/>
                  <a:gd name="connsiteY2987" fmla="*/ 493781 h 505510"/>
                  <a:gd name="connsiteX2988" fmla="*/ 843090 w 1382358"/>
                  <a:gd name="connsiteY2988" fmla="*/ 497500 h 505510"/>
                  <a:gd name="connsiteX2989" fmla="*/ 840515 w 1382358"/>
                  <a:gd name="connsiteY2989" fmla="*/ 499217 h 505510"/>
                  <a:gd name="connsiteX2990" fmla="*/ 833935 w 1382358"/>
                  <a:gd name="connsiteY2990" fmla="*/ 501076 h 505510"/>
                  <a:gd name="connsiteX2991" fmla="*/ 833077 w 1382358"/>
                  <a:gd name="connsiteY2991" fmla="*/ 502507 h 505510"/>
                  <a:gd name="connsiteX2992" fmla="*/ 833363 w 1382358"/>
                  <a:gd name="connsiteY2992" fmla="*/ 505225 h 505510"/>
                  <a:gd name="connsiteX2993" fmla="*/ 834221 w 1382358"/>
                  <a:gd name="connsiteY2993" fmla="*/ 505511 h 505510"/>
                  <a:gd name="connsiteX2994" fmla="*/ 837082 w 1382358"/>
                  <a:gd name="connsiteY2994" fmla="*/ 505511 h 505510"/>
                  <a:gd name="connsiteX2995" fmla="*/ 838798 w 1382358"/>
                  <a:gd name="connsiteY2995" fmla="*/ 504509 h 505510"/>
                  <a:gd name="connsiteX2996" fmla="*/ 845092 w 1382358"/>
                  <a:gd name="connsiteY2996" fmla="*/ 502364 h 505510"/>
                  <a:gd name="connsiteX2997" fmla="*/ 847953 w 1382358"/>
                  <a:gd name="connsiteY2997" fmla="*/ 499074 h 505510"/>
                  <a:gd name="connsiteX2998" fmla="*/ 851243 w 1382358"/>
                  <a:gd name="connsiteY2998" fmla="*/ 497644 h 505510"/>
                  <a:gd name="connsiteX2999" fmla="*/ 851101 w 1382358"/>
                  <a:gd name="connsiteY2999" fmla="*/ 496785 h 505510"/>
                  <a:gd name="connsiteX3000" fmla="*/ 850385 w 1382358"/>
                  <a:gd name="connsiteY3000" fmla="*/ 495355 h 505510"/>
                  <a:gd name="connsiteX3001" fmla="*/ 718214 w 1382358"/>
                  <a:gd name="connsiteY3001" fmla="*/ 440427 h 505510"/>
                  <a:gd name="connsiteX3002" fmla="*/ 720360 w 1382358"/>
                  <a:gd name="connsiteY3002" fmla="*/ 439854 h 505510"/>
                  <a:gd name="connsiteX3003" fmla="*/ 721075 w 1382358"/>
                  <a:gd name="connsiteY3003" fmla="*/ 439282 h 505510"/>
                  <a:gd name="connsiteX3004" fmla="*/ 721790 w 1382358"/>
                  <a:gd name="connsiteY3004" fmla="*/ 437995 h 505510"/>
                  <a:gd name="connsiteX3005" fmla="*/ 720932 w 1382358"/>
                  <a:gd name="connsiteY3005" fmla="*/ 436851 h 505510"/>
                  <a:gd name="connsiteX3006" fmla="*/ 719787 w 1382358"/>
                  <a:gd name="connsiteY3006" fmla="*/ 435993 h 505510"/>
                  <a:gd name="connsiteX3007" fmla="*/ 719215 w 1382358"/>
                  <a:gd name="connsiteY3007" fmla="*/ 434848 h 505510"/>
                  <a:gd name="connsiteX3008" fmla="*/ 719215 w 1382358"/>
                  <a:gd name="connsiteY3008" fmla="*/ 431701 h 505510"/>
                  <a:gd name="connsiteX3009" fmla="*/ 717499 w 1382358"/>
                  <a:gd name="connsiteY3009" fmla="*/ 428125 h 505510"/>
                  <a:gd name="connsiteX3010" fmla="*/ 715639 w 1382358"/>
                  <a:gd name="connsiteY3010" fmla="*/ 426981 h 505510"/>
                  <a:gd name="connsiteX3011" fmla="*/ 713208 w 1382358"/>
                  <a:gd name="connsiteY3011" fmla="*/ 426838 h 505510"/>
                  <a:gd name="connsiteX3012" fmla="*/ 711635 w 1382358"/>
                  <a:gd name="connsiteY3012" fmla="*/ 427267 h 505510"/>
                  <a:gd name="connsiteX3013" fmla="*/ 710204 w 1382358"/>
                  <a:gd name="connsiteY3013" fmla="*/ 427982 h 505510"/>
                  <a:gd name="connsiteX3014" fmla="*/ 709202 w 1382358"/>
                  <a:gd name="connsiteY3014" fmla="*/ 430557 h 505510"/>
                  <a:gd name="connsiteX3015" fmla="*/ 708487 w 1382358"/>
                  <a:gd name="connsiteY3015" fmla="*/ 429841 h 505510"/>
                  <a:gd name="connsiteX3016" fmla="*/ 707915 w 1382358"/>
                  <a:gd name="connsiteY3016" fmla="*/ 427696 h 505510"/>
                  <a:gd name="connsiteX3017" fmla="*/ 706199 w 1382358"/>
                  <a:gd name="connsiteY3017" fmla="*/ 426408 h 505510"/>
                  <a:gd name="connsiteX3018" fmla="*/ 704339 w 1382358"/>
                  <a:gd name="connsiteY3018" fmla="*/ 426123 h 505510"/>
                  <a:gd name="connsiteX3019" fmla="*/ 702480 w 1382358"/>
                  <a:gd name="connsiteY3019" fmla="*/ 426123 h 505510"/>
                  <a:gd name="connsiteX3020" fmla="*/ 700763 w 1382358"/>
                  <a:gd name="connsiteY3020" fmla="*/ 426838 h 505510"/>
                  <a:gd name="connsiteX3021" fmla="*/ 697902 w 1382358"/>
                  <a:gd name="connsiteY3021" fmla="*/ 428697 h 505510"/>
                  <a:gd name="connsiteX3022" fmla="*/ 696472 w 1382358"/>
                  <a:gd name="connsiteY3022" fmla="*/ 428840 h 505510"/>
                  <a:gd name="connsiteX3023" fmla="*/ 694898 w 1382358"/>
                  <a:gd name="connsiteY3023" fmla="*/ 427696 h 505510"/>
                  <a:gd name="connsiteX3024" fmla="*/ 693754 w 1382358"/>
                  <a:gd name="connsiteY3024" fmla="*/ 426123 h 505510"/>
                  <a:gd name="connsiteX3025" fmla="*/ 692180 w 1382358"/>
                  <a:gd name="connsiteY3025" fmla="*/ 422547 h 505510"/>
                  <a:gd name="connsiteX3026" fmla="*/ 691179 w 1382358"/>
                  <a:gd name="connsiteY3026" fmla="*/ 421688 h 505510"/>
                  <a:gd name="connsiteX3027" fmla="*/ 685314 w 1382358"/>
                  <a:gd name="connsiteY3027" fmla="*/ 420687 h 505510"/>
                  <a:gd name="connsiteX3028" fmla="*/ 683741 w 1382358"/>
                  <a:gd name="connsiteY3028" fmla="*/ 420973 h 505510"/>
                  <a:gd name="connsiteX3029" fmla="*/ 680308 w 1382358"/>
                  <a:gd name="connsiteY3029" fmla="*/ 422403 h 505510"/>
                  <a:gd name="connsiteX3030" fmla="*/ 679736 w 1382358"/>
                  <a:gd name="connsiteY3030" fmla="*/ 424120 h 505510"/>
                  <a:gd name="connsiteX3031" fmla="*/ 680594 w 1382358"/>
                  <a:gd name="connsiteY3031" fmla="*/ 426408 h 505510"/>
                  <a:gd name="connsiteX3032" fmla="*/ 682025 w 1382358"/>
                  <a:gd name="connsiteY3032" fmla="*/ 428268 h 505510"/>
                  <a:gd name="connsiteX3033" fmla="*/ 687031 w 1382358"/>
                  <a:gd name="connsiteY3033" fmla="*/ 431844 h 505510"/>
                  <a:gd name="connsiteX3034" fmla="*/ 688175 w 1382358"/>
                  <a:gd name="connsiteY3034" fmla="*/ 432130 h 505510"/>
                  <a:gd name="connsiteX3035" fmla="*/ 689462 w 1382358"/>
                  <a:gd name="connsiteY3035" fmla="*/ 431987 h 505510"/>
                  <a:gd name="connsiteX3036" fmla="*/ 690607 w 1382358"/>
                  <a:gd name="connsiteY3036" fmla="*/ 432273 h 505510"/>
                  <a:gd name="connsiteX3037" fmla="*/ 692896 w 1382358"/>
                  <a:gd name="connsiteY3037" fmla="*/ 433847 h 505510"/>
                  <a:gd name="connsiteX3038" fmla="*/ 694755 w 1382358"/>
                  <a:gd name="connsiteY3038" fmla="*/ 435849 h 505510"/>
                  <a:gd name="connsiteX3039" fmla="*/ 693897 w 1382358"/>
                  <a:gd name="connsiteY3039" fmla="*/ 437709 h 505510"/>
                  <a:gd name="connsiteX3040" fmla="*/ 690750 w 1382358"/>
                  <a:gd name="connsiteY3040" fmla="*/ 437709 h 505510"/>
                  <a:gd name="connsiteX3041" fmla="*/ 686744 w 1382358"/>
                  <a:gd name="connsiteY3041" fmla="*/ 439998 h 505510"/>
                  <a:gd name="connsiteX3042" fmla="*/ 684456 w 1382358"/>
                  <a:gd name="connsiteY3042" fmla="*/ 439282 h 505510"/>
                  <a:gd name="connsiteX3043" fmla="*/ 681882 w 1382358"/>
                  <a:gd name="connsiteY3043" fmla="*/ 439425 h 505510"/>
                  <a:gd name="connsiteX3044" fmla="*/ 679020 w 1382358"/>
                  <a:gd name="connsiteY3044" fmla="*/ 435563 h 505510"/>
                  <a:gd name="connsiteX3045" fmla="*/ 677876 w 1382358"/>
                  <a:gd name="connsiteY3045" fmla="*/ 434991 h 505510"/>
                  <a:gd name="connsiteX3046" fmla="*/ 677018 w 1382358"/>
                  <a:gd name="connsiteY3046" fmla="*/ 434133 h 505510"/>
                  <a:gd name="connsiteX3047" fmla="*/ 676303 w 1382358"/>
                  <a:gd name="connsiteY3047" fmla="*/ 431844 h 505510"/>
                  <a:gd name="connsiteX3048" fmla="*/ 674586 w 1382358"/>
                  <a:gd name="connsiteY3048" fmla="*/ 430843 h 505510"/>
                  <a:gd name="connsiteX3049" fmla="*/ 670581 w 1382358"/>
                  <a:gd name="connsiteY3049" fmla="*/ 431129 h 505510"/>
                  <a:gd name="connsiteX3050" fmla="*/ 668292 w 1382358"/>
                  <a:gd name="connsiteY3050" fmla="*/ 430986 h 505510"/>
                  <a:gd name="connsiteX3051" fmla="*/ 664288 w 1382358"/>
                  <a:gd name="connsiteY3051" fmla="*/ 429412 h 505510"/>
                  <a:gd name="connsiteX3052" fmla="*/ 662570 w 1382358"/>
                  <a:gd name="connsiteY3052" fmla="*/ 429126 h 505510"/>
                  <a:gd name="connsiteX3053" fmla="*/ 659567 w 1382358"/>
                  <a:gd name="connsiteY3053" fmla="*/ 431415 h 505510"/>
                  <a:gd name="connsiteX3054" fmla="*/ 656276 w 1382358"/>
                  <a:gd name="connsiteY3054" fmla="*/ 433131 h 505510"/>
                  <a:gd name="connsiteX3055" fmla="*/ 654274 w 1382358"/>
                  <a:gd name="connsiteY3055" fmla="*/ 433275 h 505510"/>
                  <a:gd name="connsiteX3056" fmla="*/ 652700 w 1382358"/>
                  <a:gd name="connsiteY3056" fmla="*/ 433990 h 505510"/>
                  <a:gd name="connsiteX3057" fmla="*/ 651700 w 1382358"/>
                  <a:gd name="connsiteY3057" fmla="*/ 435993 h 505510"/>
                  <a:gd name="connsiteX3058" fmla="*/ 651127 w 1382358"/>
                  <a:gd name="connsiteY3058" fmla="*/ 437995 h 505510"/>
                  <a:gd name="connsiteX3059" fmla="*/ 651842 w 1382358"/>
                  <a:gd name="connsiteY3059" fmla="*/ 442429 h 505510"/>
                  <a:gd name="connsiteX3060" fmla="*/ 650842 w 1382358"/>
                  <a:gd name="connsiteY3060" fmla="*/ 445004 h 505510"/>
                  <a:gd name="connsiteX3061" fmla="*/ 650698 w 1382358"/>
                  <a:gd name="connsiteY3061" fmla="*/ 446863 h 505510"/>
                  <a:gd name="connsiteX3062" fmla="*/ 651270 w 1382358"/>
                  <a:gd name="connsiteY3062" fmla="*/ 448437 h 505510"/>
                  <a:gd name="connsiteX3063" fmla="*/ 653702 w 1382358"/>
                  <a:gd name="connsiteY3063" fmla="*/ 449581 h 505510"/>
                  <a:gd name="connsiteX3064" fmla="*/ 656276 w 1382358"/>
                  <a:gd name="connsiteY3064" fmla="*/ 450439 h 505510"/>
                  <a:gd name="connsiteX3065" fmla="*/ 659424 w 1382358"/>
                  <a:gd name="connsiteY3065" fmla="*/ 451155 h 505510"/>
                  <a:gd name="connsiteX3066" fmla="*/ 662428 w 1382358"/>
                  <a:gd name="connsiteY3066" fmla="*/ 450297 h 505510"/>
                  <a:gd name="connsiteX3067" fmla="*/ 663858 w 1382358"/>
                  <a:gd name="connsiteY3067" fmla="*/ 449295 h 505510"/>
                  <a:gd name="connsiteX3068" fmla="*/ 665574 w 1382358"/>
                  <a:gd name="connsiteY3068" fmla="*/ 449009 h 505510"/>
                  <a:gd name="connsiteX3069" fmla="*/ 667434 w 1382358"/>
                  <a:gd name="connsiteY3069" fmla="*/ 449295 h 505510"/>
                  <a:gd name="connsiteX3070" fmla="*/ 669294 w 1382358"/>
                  <a:gd name="connsiteY3070" fmla="*/ 449295 h 505510"/>
                  <a:gd name="connsiteX3071" fmla="*/ 672870 w 1382358"/>
                  <a:gd name="connsiteY3071" fmla="*/ 448580 h 505510"/>
                  <a:gd name="connsiteX3072" fmla="*/ 679592 w 1382358"/>
                  <a:gd name="connsiteY3072" fmla="*/ 445862 h 505510"/>
                  <a:gd name="connsiteX3073" fmla="*/ 681452 w 1382358"/>
                  <a:gd name="connsiteY3073" fmla="*/ 445862 h 505510"/>
                  <a:gd name="connsiteX3074" fmla="*/ 683455 w 1382358"/>
                  <a:gd name="connsiteY3074" fmla="*/ 446148 h 505510"/>
                  <a:gd name="connsiteX3075" fmla="*/ 689749 w 1382358"/>
                  <a:gd name="connsiteY3075" fmla="*/ 443716 h 505510"/>
                  <a:gd name="connsiteX3076" fmla="*/ 691608 w 1382358"/>
                  <a:gd name="connsiteY3076" fmla="*/ 443860 h 505510"/>
                  <a:gd name="connsiteX3077" fmla="*/ 693325 w 1382358"/>
                  <a:gd name="connsiteY3077" fmla="*/ 443431 h 505510"/>
                  <a:gd name="connsiteX3078" fmla="*/ 694612 w 1382358"/>
                  <a:gd name="connsiteY3078" fmla="*/ 442429 h 505510"/>
                  <a:gd name="connsiteX3079" fmla="*/ 699047 w 1382358"/>
                  <a:gd name="connsiteY3079" fmla="*/ 438424 h 505510"/>
                  <a:gd name="connsiteX3080" fmla="*/ 699619 w 1382358"/>
                  <a:gd name="connsiteY3080" fmla="*/ 439282 h 505510"/>
                  <a:gd name="connsiteX3081" fmla="*/ 699619 w 1382358"/>
                  <a:gd name="connsiteY3081" fmla="*/ 442572 h 505510"/>
                  <a:gd name="connsiteX3082" fmla="*/ 700477 w 1382358"/>
                  <a:gd name="connsiteY3082" fmla="*/ 443860 h 505510"/>
                  <a:gd name="connsiteX3083" fmla="*/ 702050 w 1382358"/>
                  <a:gd name="connsiteY3083" fmla="*/ 443860 h 505510"/>
                  <a:gd name="connsiteX3084" fmla="*/ 707915 w 1382358"/>
                  <a:gd name="connsiteY3084" fmla="*/ 442572 h 505510"/>
                  <a:gd name="connsiteX3085" fmla="*/ 709489 w 1382358"/>
                  <a:gd name="connsiteY3085" fmla="*/ 442429 h 505510"/>
                  <a:gd name="connsiteX3086" fmla="*/ 711920 w 1382358"/>
                  <a:gd name="connsiteY3086" fmla="*/ 443431 h 505510"/>
                  <a:gd name="connsiteX3087" fmla="*/ 712635 w 1382358"/>
                  <a:gd name="connsiteY3087" fmla="*/ 443287 h 505510"/>
                  <a:gd name="connsiteX3088" fmla="*/ 712778 w 1382358"/>
                  <a:gd name="connsiteY3088" fmla="*/ 442572 h 505510"/>
                  <a:gd name="connsiteX3089" fmla="*/ 712206 w 1382358"/>
                  <a:gd name="connsiteY3089" fmla="*/ 442000 h 505510"/>
                  <a:gd name="connsiteX3090" fmla="*/ 710347 w 1382358"/>
                  <a:gd name="connsiteY3090" fmla="*/ 441428 h 505510"/>
                  <a:gd name="connsiteX3091" fmla="*/ 710060 w 1382358"/>
                  <a:gd name="connsiteY3091" fmla="*/ 440284 h 505510"/>
                  <a:gd name="connsiteX3092" fmla="*/ 712350 w 1382358"/>
                  <a:gd name="connsiteY3092" fmla="*/ 439569 h 505510"/>
                  <a:gd name="connsiteX3093" fmla="*/ 714781 w 1382358"/>
                  <a:gd name="connsiteY3093" fmla="*/ 439282 h 505510"/>
                  <a:gd name="connsiteX3094" fmla="*/ 715926 w 1382358"/>
                  <a:gd name="connsiteY3094" fmla="*/ 439569 h 505510"/>
                  <a:gd name="connsiteX3095" fmla="*/ 716927 w 1382358"/>
                  <a:gd name="connsiteY3095" fmla="*/ 440427 h 505510"/>
                  <a:gd name="connsiteX3096" fmla="*/ 718214 w 1382358"/>
                  <a:gd name="connsiteY3096" fmla="*/ 440427 h 505510"/>
                  <a:gd name="connsiteX3097" fmla="*/ 902882 w 1382358"/>
                  <a:gd name="connsiteY3097" fmla="*/ 448437 h 505510"/>
                  <a:gd name="connsiteX3098" fmla="*/ 902166 w 1382358"/>
                  <a:gd name="connsiteY3098" fmla="*/ 448151 h 505510"/>
                  <a:gd name="connsiteX3099" fmla="*/ 898304 w 1382358"/>
                  <a:gd name="connsiteY3099" fmla="*/ 450010 h 505510"/>
                  <a:gd name="connsiteX3100" fmla="*/ 897160 w 1382358"/>
                  <a:gd name="connsiteY3100" fmla="*/ 449724 h 505510"/>
                  <a:gd name="connsiteX3101" fmla="*/ 896445 w 1382358"/>
                  <a:gd name="connsiteY3101" fmla="*/ 449009 h 505510"/>
                  <a:gd name="connsiteX3102" fmla="*/ 896731 w 1382358"/>
                  <a:gd name="connsiteY3102" fmla="*/ 446291 h 505510"/>
                  <a:gd name="connsiteX3103" fmla="*/ 895730 w 1382358"/>
                  <a:gd name="connsiteY3103" fmla="*/ 447007 h 505510"/>
                  <a:gd name="connsiteX3104" fmla="*/ 890294 w 1382358"/>
                  <a:gd name="connsiteY3104" fmla="*/ 449867 h 505510"/>
                  <a:gd name="connsiteX3105" fmla="*/ 888434 w 1382358"/>
                  <a:gd name="connsiteY3105" fmla="*/ 451584 h 505510"/>
                  <a:gd name="connsiteX3106" fmla="*/ 886288 w 1382358"/>
                  <a:gd name="connsiteY3106" fmla="*/ 452728 h 505510"/>
                  <a:gd name="connsiteX3107" fmla="*/ 882284 w 1382358"/>
                  <a:gd name="connsiteY3107" fmla="*/ 453730 h 505510"/>
                  <a:gd name="connsiteX3108" fmla="*/ 882140 w 1382358"/>
                  <a:gd name="connsiteY3108" fmla="*/ 455160 h 505510"/>
                  <a:gd name="connsiteX3109" fmla="*/ 881425 w 1382358"/>
                  <a:gd name="connsiteY3109" fmla="*/ 457449 h 505510"/>
                  <a:gd name="connsiteX3110" fmla="*/ 880281 w 1382358"/>
                  <a:gd name="connsiteY3110" fmla="*/ 458593 h 505510"/>
                  <a:gd name="connsiteX3111" fmla="*/ 878564 w 1382358"/>
                  <a:gd name="connsiteY3111" fmla="*/ 460595 h 505510"/>
                  <a:gd name="connsiteX3112" fmla="*/ 877420 w 1382358"/>
                  <a:gd name="connsiteY3112" fmla="*/ 461025 h 505510"/>
                  <a:gd name="connsiteX3113" fmla="*/ 872986 w 1382358"/>
                  <a:gd name="connsiteY3113" fmla="*/ 460595 h 505510"/>
                  <a:gd name="connsiteX3114" fmla="*/ 872414 w 1382358"/>
                  <a:gd name="connsiteY3114" fmla="*/ 460882 h 505510"/>
                  <a:gd name="connsiteX3115" fmla="*/ 871699 w 1382358"/>
                  <a:gd name="connsiteY3115" fmla="*/ 460739 h 505510"/>
                  <a:gd name="connsiteX3116" fmla="*/ 870554 w 1382358"/>
                  <a:gd name="connsiteY3116" fmla="*/ 459451 h 505510"/>
                  <a:gd name="connsiteX3117" fmla="*/ 870125 w 1382358"/>
                  <a:gd name="connsiteY3117" fmla="*/ 458450 h 505510"/>
                  <a:gd name="connsiteX3118" fmla="*/ 868265 w 1382358"/>
                  <a:gd name="connsiteY3118" fmla="*/ 459451 h 505510"/>
                  <a:gd name="connsiteX3119" fmla="*/ 865262 w 1382358"/>
                  <a:gd name="connsiteY3119" fmla="*/ 461883 h 505510"/>
                  <a:gd name="connsiteX3120" fmla="*/ 860255 w 1382358"/>
                  <a:gd name="connsiteY3120" fmla="*/ 466746 h 505510"/>
                  <a:gd name="connsiteX3121" fmla="*/ 858968 w 1382358"/>
                  <a:gd name="connsiteY3121" fmla="*/ 469464 h 505510"/>
                  <a:gd name="connsiteX3122" fmla="*/ 858109 w 1382358"/>
                  <a:gd name="connsiteY3122" fmla="*/ 473469 h 505510"/>
                  <a:gd name="connsiteX3123" fmla="*/ 856679 w 1382358"/>
                  <a:gd name="connsiteY3123" fmla="*/ 477331 h 505510"/>
                  <a:gd name="connsiteX3124" fmla="*/ 856965 w 1382358"/>
                  <a:gd name="connsiteY3124" fmla="*/ 478762 h 505510"/>
                  <a:gd name="connsiteX3125" fmla="*/ 860541 w 1382358"/>
                  <a:gd name="connsiteY3125" fmla="*/ 480622 h 505510"/>
                  <a:gd name="connsiteX3126" fmla="*/ 859683 w 1382358"/>
                  <a:gd name="connsiteY3126" fmla="*/ 482195 h 505510"/>
                  <a:gd name="connsiteX3127" fmla="*/ 858395 w 1382358"/>
                  <a:gd name="connsiteY3127" fmla="*/ 483339 h 505510"/>
                  <a:gd name="connsiteX3128" fmla="*/ 857394 w 1382358"/>
                  <a:gd name="connsiteY3128" fmla="*/ 484769 h 505510"/>
                  <a:gd name="connsiteX3129" fmla="*/ 857108 w 1382358"/>
                  <a:gd name="connsiteY3129" fmla="*/ 486486 h 505510"/>
                  <a:gd name="connsiteX3130" fmla="*/ 858253 w 1382358"/>
                  <a:gd name="connsiteY3130" fmla="*/ 487774 h 505510"/>
                  <a:gd name="connsiteX3131" fmla="*/ 861399 w 1382358"/>
                  <a:gd name="connsiteY3131" fmla="*/ 488918 h 505510"/>
                  <a:gd name="connsiteX3132" fmla="*/ 864689 w 1382358"/>
                  <a:gd name="connsiteY3132" fmla="*/ 488775 h 505510"/>
                  <a:gd name="connsiteX3133" fmla="*/ 868123 w 1382358"/>
                  <a:gd name="connsiteY3133" fmla="*/ 487345 h 505510"/>
                  <a:gd name="connsiteX3134" fmla="*/ 874273 w 1382358"/>
                  <a:gd name="connsiteY3134" fmla="*/ 483911 h 505510"/>
                  <a:gd name="connsiteX3135" fmla="*/ 878851 w 1382358"/>
                  <a:gd name="connsiteY3135" fmla="*/ 483482 h 505510"/>
                  <a:gd name="connsiteX3136" fmla="*/ 881854 w 1382358"/>
                  <a:gd name="connsiteY3136" fmla="*/ 482910 h 505510"/>
                  <a:gd name="connsiteX3137" fmla="*/ 884286 w 1382358"/>
                  <a:gd name="connsiteY3137" fmla="*/ 481051 h 505510"/>
                  <a:gd name="connsiteX3138" fmla="*/ 887147 w 1382358"/>
                  <a:gd name="connsiteY3138" fmla="*/ 478190 h 505510"/>
                  <a:gd name="connsiteX3139" fmla="*/ 890294 w 1382358"/>
                  <a:gd name="connsiteY3139" fmla="*/ 475758 h 505510"/>
                  <a:gd name="connsiteX3140" fmla="*/ 894299 w 1382358"/>
                  <a:gd name="connsiteY3140" fmla="*/ 471038 h 505510"/>
                  <a:gd name="connsiteX3141" fmla="*/ 898018 w 1382358"/>
                  <a:gd name="connsiteY3141" fmla="*/ 468177 h 505510"/>
                  <a:gd name="connsiteX3142" fmla="*/ 899019 w 1382358"/>
                  <a:gd name="connsiteY3142" fmla="*/ 465173 h 505510"/>
                  <a:gd name="connsiteX3143" fmla="*/ 901165 w 1382358"/>
                  <a:gd name="connsiteY3143" fmla="*/ 463600 h 505510"/>
                  <a:gd name="connsiteX3144" fmla="*/ 900164 w 1382358"/>
                  <a:gd name="connsiteY3144" fmla="*/ 459594 h 505510"/>
                  <a:gd name="connsiteX3145" fmla="*/ 899019 w 1382358"/>
                  <a:gd name="connsiteY3145" fmla="*/ 457878 h 505510"/>
                  <a:gd name="connsiteX3146" fmla="*/ 898161 w 1382358"/>
                  <a:gd name="connsiteY3146" fmla="*/ 456877 h 505510"/>
                  <a:gd name="connsiteX3147" fmla="*/ 897875 w 1382358"/>
                  <a:gd name="connsiteY3147" fmla="*/ 455732 h 505510"/>
                  <a:gd name="connsiteX3148" fmla="*/ 897875 w 1382358"/>
                  <a:gd name="connsiteY3148" fmla="*/ 454445 h 505510"/>
                  <a:gd name="connsiteX3149" fmla="*/ 898447 w 1382358"/>
                  <a:gd name="connsiteY3149" fmla="*/ 453873 h 505510"/>
                  <a:gd name="connsiteX3150" fmla="*/ 902166 w 1382358"/>
                  <a:gd name="connsiteY3150" fmla="*/ 453730 h 505510"/>
                  <a:gd name="connsiteX3151" fmla="*/ 903597 w 1382358"/>
                  <a:gd name="connsiteY3151" fmla="*/ 451727 h 505510"/>
                  <a:gd name="connsiteX3152" fmla="*/ 903597 w 1382358"/>
                  <a:gd name="connsiteY3152" fmla="*/ 449295 h 505510"/>
                  <a:gd name="connsiteX3153" fmla="*/ 902882 w 1382358"/>
                  <a:gd name="connsiteY3153" fmla="*/ 448437 h 505510"/>
                  <a:gd name="connsiteX3154" fmla="*/ 852674 w 1382358"/>
                  <a:gd name="connsiteY3154" fmla="*/ 482481 h 505510"/>
                  <a:gd name="connsiteX3155" fmla="*/ 850814 w 1382358"/>
                  <a:gd name="connsiteY3155" fmla="*/ 483482 h 505510"/>
                  <a:gd name="connsiteX3156" fmla="*/ 848668 w 1382358"/>
                  <a:gd name="connsiteY3156" fmla="*/ 486343 h 505510"/>
                  <a:gd name="connsiteX3157" fmla="*/ 848668 w 1382358"/>
                  <a:gd name="connsiteY3157" fmla="*/ 488632 h 505510"/>
                  <a:gd name="connsiteX3158" fmla="*/ 851386 w 1382358"/>
                  <a:gd name="connsiteY3158" fmla="*/ 487631 h 505510"/>
                  <a:gd name="connsiteX3159" fmla="*/ 851101 w 1382358"/>
                  <a:gd name="connsiteY3159" fmla="*/ 485342 h 505510"/>
                  <a:gd name="connsiteX3160" fmla="*/ 853818 w 1382358"/>
                  <a:gd name="connsiteY3160" fmla="*/ 484340 h 505510"/>
                  <a:gd name="connsiteX3161" fmla="*/ 853675 w 1382358"/>
                  <a:gd name="connsiteY3161" fmla="*/ 483769 h 505510"/>
                  <a:gd name="connsiteX3162" fmla="*/ 852674 w 1382358"/>
                  <a:gd name="connsiteY3162" fmla="*/ 482481 h 505510"/>
                  <a:gd name="connsiteX3163" fmla="*/ 834079 w 1382358"/>
                  <a:gd name="connsiteY3163" fmla="*/ 434705 h 505510"/>
                  <a:gd name="connsiteX3164" fmla="*/ 832934 w 1382358"/>
                  <a:gd name="connsiteY3164" fmla="*/ 432273 h 505510"/>
                  <a:gd name="connsiteX3165" fmla="*/ 835652 w 1382358"/>
                  <a:gd name="connsiteY3165" fmla="*/ 430270 h 505510"/>
                  <a:gd name="connsiteX3166" fmla="*/ 836367 w 1382358"/>
                  <a:gd name="connsiteY3166" fmla="*/ 429270 h 505510"/>
                  <a:gd name="connsiteX3167" fmla="*/ 837368 w 1382358"/>
                  <a:gd name="connsiteY3167" fmla="*/ 428411 h 505510"/>
                  <a:gd name="connsiteX3168" fmla="*/ 838941 w 1382358"/>
                  <a:gd name="connsiteY3168" fmla="*/ 427696 h 505510"/>
                  <a:gd name="connsiteX3169" fmla="*/ 838083 w 1382358"/>
                  <a:gd name="connsiteY3169" fmla="*/ 422403 h 505510"/>
                  <a:gd name="connsiteX3170" fmla="*/ 836224 w 1382358"/>
                  <a:gd name="connsiteY3170" fmla="*/ 420973 h 505510"/>
                  <a:gd name="connsiteX3171" fmla="*/ 834079 w 1382358"/>
                  <a:gd name="connsiteY3171" fmla="*/ 420544 h 505510"/>
                  <a:gd name="connsiteX3172" fmla="*/ 832504 w 1382358"/>
                  <a:gd name="connsiteY3172" fmla="*/ 421545 h 505510"/>
                  <a:gd name="connsiteX3173" fmla="*/ 831503 w 1382358"/>
                  <a:gd name="connsiteY3173" fmla="*/ 423405 h 505510"/>
                  <a:gd name="connsiteX3174" fmla="*/ 836367 w 1382358"/>
                  <a:gd name="connsiteY3174" fmla="*/ 424549 h 505510"/>
                  <a:gd name="connsiteX3175" fmla="*/ 834364 w 1382358"/>
                  <a:gd name="connsiteY3175" fmla="*/ 426981 h 505510"/>
                  <a:gd name="connsiteX3176" fmla="*/ 831361 w 1382358"/>
                  <a:gd name="connsiteY3176" fmla="*/ 428411 h 505510"/>
                  <a:gd name="connsiteX3177" fmla="*/ 826926 w 1382358"/>
                  <a:gd name="connsiteY3177" fmla="*/ 429841 h 505510"/>
                  <a:gd name="connsiteX3178" fmla="*/ 825495 w 1382358"/>
                  <a:gd name="connsiteY3178" fmla="*/ 430700 h 505510"/>
                  <a:gd name="connsiteX3179" fmla="*/ 824209 w 1382358"/>
                  <a:gd name="connsiteY3179" fmla="*/ 431844 h 505510"/>
                  <a:gd name="connsiteX3180" fmla="*/ 823350 w 1382358"/>
                  <a:gd name="connsiteY3180" fmla="*/ 433131 h 505510"/>
                  <a:gd name="connsiteX3181" fmla="*/ 822778 w 1382358"/>
                  <a:gd name="connsiteY3181" fmla="*/ 434705 h 505510"/>
                  <a:gd name="connsiteX3182" fmla="*/ 821776 w 1382358"/>
                  <a:gd name="connsiteY3182" fmla="*/ 435706 h 505510"/>
                  <a:gd name="connsiteX3183" fmla="*/ 818487 w 1382358"/>
                  <a:gd name="connsiteY3183" fmla="*/ 436564 h 505510"/>
                  <a:gd name="connsiteX3184" fmla="*/ 816627 w 1382358"/>
                  <a:gd name="connsiteY3184" fmla="*/ 436422 h 505510"/>
                  <a:gd name="connsiteX3185" fmla="*/ 810763 w 1382358"/>
                  <a:gd name="connsiteY3185" fmla="*/ 432559 h 505510"/>
                  <a:gd name="connsiteX3186" fmla="*/ 809332 w 1382358"/>
                  <a:gd name="connsiteY3186" fmla="*/ 431844 h 505510"/>
                  <a:gd name="connsiteX3187" fmla="*/ 807758 w 1382358"/>
                  <a:gd name="connsiteY3187" fmla="*/ 431272 h 505510"/>
                  <a:gd name="connsiteX3188" fmla="*/ 806042 w 1382358"/>
                  <a:gd name="connsiteY3188" fmla="*/ 432130 h 505510"/>
                  <a:gd name="connsiteX3189" fmla="*/ 804612 w 1382358"/>
                  <a:gd name="connsiteY3189" fmla="*/ 432416 h 505510"/>
                  <a:gd name="connsiteX3190" fmla="*/ 801178 w 1382358"/>
                  <a:gd name="connsiteY3190" fmla="*/ 432846 h 505510"/>
                  <a:gd name="connsiteX3191" fmla="*/ 799319 w 1382358"/>
                  <a:gd name="connsiteY3191" fmla="*/ 432846 h 505510"/>
                  <a:gd name="connsiteX3192" fmla="*/ 797173 w 1382358"/>
                  <a:gd name="connsiteY3192" fmla="*/ 433417 h 505510"/>
                  <a:gd name="connsiteX3193" fmla="*/ 795314 w 1382358"/>
                  <a:gd name="connsiteY3193" fmla="*/ 434848 h 505510"/>
                  <a:gd name="connsiteX3194" fmla="*/ 793884 w 1382358"/>
                  <a:gd name="connsiteY3194" fmla="*/ 435134 h 505510"/>
                  <a:gd name="connsiteX3195" fmla="*/ 792310 w 1382358"/>
                  <a:gd name="connsiteY3195" fmla="*/ 434848 h 505510"/>
                  <a:gd name="connsiteX3196" fmla="*/ 790164 w 1382358"/>
                  <a:gd name="connsiteY3196" fmla="*/ 433990 h 505510"/>
                  <a:gd name="connsiteX3197" fmla="*/ 787303 w 1382358"/>
                  <a:gd name="connsiteY3197" fmla="*/ 431844 h 505510"/>
                  <a:gd name="connsiteX3198" fmla="*/ 782583 w 1382358"/>
                  <a:gd name="connsiteY3198" fmla="*/ 430270 h 505510"/>
                  <a:gd name="connsiteX3199" fmla="*/ 779293 w 1382358"/>
                  <a:gd name="connsiteY3199" fmla="*/ 428554 h 505510"/>
                  <a:gd name="connsiteX3200" fmla="*/ 775574 w 1382358"/>
                  <a:gd name="connsiteY3200" fmla="*/ 427410 h 505510"/>
                  <a:gd name="connsiteX3201" fmla="*/ 771569 w 1382358"/>
                  <a:gd name="connsiteY3201" fmla="*/ 427267 h 505510"/>
                  <a:gd name="connsiteX3202" fmla="*/ 770281 w 1382358"/>
                  <a:gd name="connsiteY3202" fmla="*/ 426838 h 505510"/>
                  <a:gd name="connsiteX3203" fmla="*/ 767277 w 1382358"/>
                  <a:gd name="connsiteY3203" fmla="*/ 424835 h 505510"/>
                  <a:gd name="connsiteX3204" fmla="*/ 765418 w 1382358"/>
                  <a:gd name="connsiteY3204" fmla="*/ 425407 h 505510"/>
                  <a:gd name="connsiteX3205" fmla="*/ 763558 w 1382358"/>
                  <a:gd name="connsiteY3205" fmla="*/ 425550 h 505510"/>
                  <a:gd name="connsiteX3206" fmla="*/ 761699 w 1382358"/>
                  <a:gd name="connsiteY3206" fmla="*/ 424978 h 505510"/>
                  <a:gd name="connsiteX3207" fmla="*/ 759553 w 1382358"/>
                  <a:gd name="connsiteY3207" fmla="*/ 425264 h 505510"/>
                  <a:gd name="connsiteX3208" fmla="*/ 755834 w 1382358"/>
                  <a:gd name="connsiteY3208" fmla="*/ 426265 h 505510"/>
                  <a:gd name="connsiteX3209" fmla="*/ 751829 w 1382358"/>
                  <a:gd name="connsiteY3209" fmla="*/ 428983 h 505510"/>
                  <a:gd name="connsiteX3210" fmla="*/ 747681 w 1382358"/>
                  <a:gd name="connsiteY3210" fmla="*/ 430700 h 505510"/>
                  <a:gd name="connsiteX3211" fmla="*/ 746250 w 1382358"/>
                  <a:gd name="connsiteY3211" fmla="*/ 430986 h 505510"/>
                  <a:gd name="connsiteX3212" fmla="*/ 744963 w 1382358"/>
                  <a:gd name="connsiteY3212" fmla="*/ 430270 h 505510"/>
                  <a:gd name="connsiteX3213" fmla="*/ 744677 w 1382358"/>
                  <a:gd name="connsiteY3213" fmla="*/ 431844 h 505510"/>
                  <a:gd name="connsiteX3214" fmla="*/ 744104 w 1382358"/>
                  <a:gd name="connsiteY3214" fmla="*/ 433417 h 505510"/>
                  <a:gd name="connsiteX3215" fmla="*/ 743246 w 1382358"/>
                  <a:gd name="connsiteY3215" fmla="*/ 434848 h 505510"/>
                  <a:gd name="connsiteX3216" fmla="*/ 742961 w 1382358"/>
                  <a:gd name="connsiteY3216" fmla="*/ 436422 h 505510"/>
                  <a:gd name="connsiteX3217" fmla="*/ 742961 w 1382358"/>
                  <a:gd name="connsiteY3217" fmla="*/ 438710 h 505510"/>
                  <a:gd name="connsiteX3218" fmla="*/ 743961 w 1382358"/>
                  <a:gd name="connsiteY3218" fmla="*/ 440713 h 505510"/>
                  <a:gd name="connsiteX3219" fmla="*/ 745106 w 1382358"/>
                  <a:gd name="connsiteY3219" fmla="*/ 442000 h 505510"/>
                  <a:gd name="connsiteX3220" fmla="*/ 745964 w 1382358"/>
                  <a:gd name="connsiteY3220" fmla="*/ 443574 h 505510"/>
                  <a:gd name="connsiteX3221" fmla="*/ 749111 w 1382358"/>
                  <a:gd name="connsiteY3221" fmla="*/ 442143 h 505510"/>
                  <a:gd name="connsiteX3222" fmla="*/ 752401 w 1382358"/>
                  <a:gd name="connsiteY3222" fmla="*/ 441142 h 505510"/>
                  <a:gd name="connsiteX3223" fmla="*/ 758409 w 1382358"/>
                  <a:gd name="connsiteY3223" fmla="*/ 442429 h 505510"/>
                  <a:gd name="connsiteX3224" fmla="*/ 765418 w 1382358"/>
                  <a:gd name="connsiteY3224" fmla="*/ 441857 h 505510"/>
                  <a:gd name="connsiteX3225" fmla="*/ 772427 w 1382358"/>
                  <a:gd name="connsiteY3225" fmla="*/ 443287 h 505510"/>
                  <a:gd name="connsiteX3226" fmla="*/ 778435 w 1382358"/>
                  <a:gd name="connsiteY3226" fmla="*/ 445719 h 505510"/>
                  <a:gd name="connsiteX3227" fmla="*/ 780008 w 1382358"/>
                  <a:gd name="connsiteY3227" fmla="*/ 446005 h 505510"/>
                  <a:gd name="connsiteX3228" fmla="*/ 781581 w 1382358"/>
                  <a:gd name="connsiteY3228" fmla="*/ 445719 h 505510"/>
                  <a:gd name="connsiteX3229" fmla="*/ 783156 w 1382358"/>
                  <a:gd name="connsiteY3229" fmla="*/ 445004 h 505510"/>
                  <a:gd name="connsiteX3230" fmla="*/ 784729 w 1382358"/>
                  <a:gd name="connsiteY3230" fmla="*/ 444718 h 505510"/>
                  <a:gd name="connsiteX3231" fmla="*/ 788877 w 1382358"/>
                  <a:gd name="connsiteY3231" fmla="*/ 445433 h 505510"/>
                  <a:gd name="connsiteX3232" fmla="*/ 791451 w 1382358"/>
                  <a:gd name="connsiteY3232" fmla="*/ 442286 h 505510"/>
                  <a:gd name="connsiteX3233" fmla="*/ 794026 w 1382358"/>
                  <a:gd name="connsiteY3233" fmla="*/ 442143 h 505510"/>
                  <a:gd name="connsiteX3234" fmla="*/ 796602 w 1382358"/>
                  <a:gd name="connsiteY3234" fmla="*/ 442429 h 505510"/>
                  <a:gd name="connsiteX3235" fmla="*/ 797745 w 1382358"/>
                  <a:gd name="connsiteY3235" fmla="*/ 443431 h 505510"/>
                  <a:gd name="connsiteX3236" fmla="*/ 798603 w 1382358"/>
                  <a:gd name="connsiteY3236" fmla="*/ 444718 h 505510"/>
                  <a:gd name="connsiteX3237" fmla="*/ 801178 w 1382358"/>
                  <a:gd name="connsiteY3237" fmla="*/ 443860 h 505510"/>
                  <a:gd name="connsiteX3238" fmla="*/ 804182 w 1382358"/>
                  <a:gd name="connsiteY3238" fmla="*/ 443574 h 505510"/>
                  <a:gd name="connsiteX3239" fmla="*/ 811906 w 1382358"/>
                  <a:gd name="connsiteY3239" fmla="*/ 440140 h 505510"/>
                  <a:gd name="connsiteX3240" fmla="*/ 814624 w 1382358"/>
                  <a:gd name="connsiteY3240" fmla="*/ 439711 h 505510"/>
                  <a:gd name="connsiteX3241" fmla="*/ 818773 w 1382358"/>
                  <a:gd name="connsiteY3241" fmla="*/ 439998 h 505510"/>
                  <a:gd name="connsiteX3242" fmla="*/ 821634 w 1382358"/>
                  <a:gd name="connsiteY3242" fmla="*/ 439854 h 505510"/>
                  <a:gd name="connsiteX3243" fmla="*/ 823207 w 1382358"/>
                  <a:gd name="connsiteY3243" fmla="*/ 439569 h 505510"/>
                  <a:gd name="connsiteX3244" fmla="*/ 825782 w 1382358"/>
                  <a:gd name="connsiteY3244" fmla="*/ 438281 h 505510"/>
                  <a:gd name="connsiteX3245" fmla="*/ 828356 w 1382358"/>
                  <a:gd name="connsiteY3245" fmla="*/ 437280 h 505510"/>
                  <a:gd name="connsiteX3246" fmla="*/ 832648 w 1382358"/>
                  <a:gd name="connsiteY3246" fmla="*/ 436135 h 505510"/>
                  <a:gd name="connsiteX3247" fmla="*/ 833792 w 1382358"/>
                  <a:gd name="connsiteY3247" fmla="*/ 435706 h 505510"/>
                  <a:gd name="connsiteX3248" fmla="*/ 834079 w 1382358"/>
                  <a:gd name="connsiteY3248" fmla="*/ 434705 h 505510"/>
                  <a:gd name="connsiteX3249" fmla="*/ 634678 w 1382358"/>
                  <a:gd name="connsiteY3249" fmla="*/ 275070 h 505510"/>
                  <a:gd name="connsiteX3250" fmla="*/ 630959 w 1382358"/>
                  <a:gd name="connsiteY3250" fmla="*/ 277502 h 505510"/>
                  <a:gd name="connsiteX3251" fmla="*/ 629385 w 1382358"/>
                  <a:gd name="connsiteY3251" fmla="*/ 281078 h 505510"/>
                  <a:gd name="connsiteX3252" fmla="*/ 628098 w 1382358"/>
                  <a:gd name="connsiteY3252" fmla="*/ 285655 h 505510"/>
                  <a:gd name="connsiteX3253" fmla="*/ 627954 w 1382358"/>
                  <a:gd name="connsiteY3253" fmla="*/ 288230 h 505510"/>
                  <a:gd name="connsiteX3254" fmla="*/ 629671 w 1382358"/>
                  <a:gd name="connsiteY3254" fmla="*/ 291806 h 505510"/>
                  <a:gd name="connsiteX3255" fmla="*/ 629099 w 1382358"/>
                  <a:gd name="connsiteY3255" fmla="*/ 297528 h 505510"/>
                  <a:gd name="connsiteX3256" fmla="*/ 630100 w 1382358"/>
                  <a:gd name="connsiteY3256" fmla="*/ 298958 h 505510"/>
                  <a:gd name="connsiteX3257" fmla="*/ 636394 w 1382358"/>
                  <a:gd name="connsiteY3257" fmla="*/ 293379 h 505510"/>
                  <a:gd name="connsiteX3258" fmla="*/ 635965 w 1382358"/>
                  <a:gd name="connsiteY3258" fmla="*/ 291949 h 505510"/>
                  <a:gd name="connsiteX3259" fmla="*/ 636823 w 1382358"/>
                  <a:gd name="connsiteY3259" fmla="*/ 290232 h 505510"/>
                  <a:gd name="connsiteX3260" fmla="*/ 636394 w 1382358"/>
                  <a:gd name="connsiteY3260" fmla="*/ 288945 h 505510"/>
                  <a:gd name="connsiteX3261" fmla="*/ 635679 w 1382358"/>
                  <a:gd name="connsiteY3261" fmla="*/ 283366 h 505510"/>
                  <a:gd name="connsiteX3262" fmla="*/ 636108 w 1382358"/>
                  <a:gd name="connsiteY3262" fmla="*/ 282222 h 505510"/>
                  <a:gd name="connsiteX3263" fmla="*/ 635821 w 1382358"/>
                  <a:gd name="connsiteY3263" fmla="*/ 280792 h 505510"/>
                  <a:gd name="connsiteX3264" fmla="*/ 635106 w 1382358"/>
                  <a:gd name="connsiteY3264" fmla="*/ 279218 h 505510"/>
                  <a:gd name="connsiteX3265" fmla="*/ 635393 w 1382358"/>
                  <a:gd name="connsiteY3265" fmla="*/ 274927 h 505510"/>
                  <a:gd name="connsiteX3266" fmla="*/ 634678 w 1382358"/>
                  <a:gd name="connsiteY3266" fmla="*/ 275070 h 505510"/>
                  <a:gd name="connsiteX3267" fmla="*/ 648124 w 1382358"/>
                  <a:gd name="connsiteY3267" fmla="*/ 426981 h 505510"/>
                  <a:gd name="connsiteX3268" fmla="*/ 646836 w 1382358"/>
                  <a:gd name="connsiteY3268" fmla="*/ 426265 h 505510"/>
                  <a:gd name="connsiteX3269" fmla="*/ 639398 w 1382358"/>
                  <a:gd name="connsiteY3269" fmla="*/ 423834 h 505510"/>
                  <a:gd name="connsiteX3270" fmla="*/ 636394 w 1382358"/>
                  <a:gd name="connsiteY3270" fmla="*/ 424835 h 505510"/>
                  <a:gd name="connsiteX3271" fmla="*/ 633820 w 1382358"/>
                  <a:gd name="connsiteY3271" fmla="*/ 426552 h 505510"/>
                  <a:gd name="connsiteX3272" fmla="*/ 629099 w 1382358"/>
                  <a:gd name="connsiteY3272" fmla="*/ 430843 h 505510"/>
                  <a:gd name="connsiteX3273" fmla="*/ 629528 w 1382358"/>
                  <a:gd name="connsiteY3273" fmla="*/ 436135 h 505510"/>
                  <a:gd name="connsiteX3274" fmla="*/ 629528 w 1382358"/>
                  <a:gd name="connsiteY3274" fmla="*/ 440140 h 505510"/>
                  <a:gd name="connsiteX3275" fmla="*/ 628241 w 1382358"/>
                  <a:gd name="connsiteY3275" fmla="*/ 440713 h 505510"/>
                  <a:gd name="connsiteX3276" fmla="*/ 624665 w 1382358"/>
                  <a:gd name="connsiteY3276" fmla="*/ 440427 h 505510"/>
                  <a:gd name="connsiteX3277" fmla="*/ 623234 w 1382358"/>
                  <a:gd name="connsiteY3277" fmla="*/ 439998 h 505510"/>
                  <a:gd name="connsiteX3278" fmla="*/ 622805 w 1382358"/>
                  <a:gd name="connsiteY3278" fmla="*/ 441428 h 505510"/>
                  <a:gd name="connsiteX3279" fmla="*/ 623377 w 1382358"/>
                  <a:gd name="connsiteY3279" fmla="*/ 442572 h 505510"/>
                  <a:gd name="connsiteX3280" fmla="*/ 627954 w 1382358"/>
                  <a:gd name="connsiteY3280" fmla="*/ 444003 h 505510"/>
                  <a:gd name="connsiteX3281" fmla="*/ 634391 w 1382358"/>
                  <a:gd name="connsiteY3281" fmla="*/ 445147 h 505510"/>
                  <a:gd name="connsiteX3282" fmla="*/ 635965 w 1382358"/>
                  <a:gd name="connsiteY3282" fmla="*/ 445004 h 505510"/>
                  <a:gd name="connsiteX3283" fmla="*/ 638539 w 1382358"/>
                  <a:gd name="connsiteY3283" fmla="*/ 445719 h 505510"/>
                  <a:gd name="connsiteX3284" fmla="*/ 644833 w 1382358"/>
                  <a:gd name="connsiteY3284" fmla="*/ 444432 h 505510"/>
                  <a:gd name="connsiteX3285" fmla="*/ 643975 w 1382358"/>
                  <a:gd name="connsiteY3285" fmla="*/ 443431 h 505510"/>
                  <a:gd name="connsiteX3286" fmla="*/ 642545 w 1382358"/>
                  <a:gd name="connsiteY3286" fmla="*/ 442429 h 505510"/>
                  <a:gd name="connsiteX3287" fmla="*/ 646407 w 1382358"/>
                  <a:gd name="connsiteY3287" fmla="*/ 436135 h 505510"/>
                  <a:gd name="connsiteX3288" fmla="*/ 649267 w 1382358"/>
                  <a:gd name="connsiteY3288" fmla="*/ 429270 h 505510"/>
                  <a:gd name="connsiteX3289" fmla="*/ 648839 w 1382358"/>
                  <a:gd name="connsiteY3289" fmla="*/ 427696 h 505510"/>
                  <a:gd name="connsiteX3290" fmla="*/ 648124 w 1382358"/>
                  <a:gd name="connsiteY3290" fmla="*/ 426981 h 505510"/>
                  <a:gd name="connsiteX3291" fmla="*/ 610074 w 1382358"/>
                  <a:gd name="connsiteY3291" fmla="*/ 385785 h 505510"/>
                  <a:gd name="connsiteX3292" fmla="*/ 613793 w 1382358"/>
                  <a:gd name="connsiteY3292" fmla="*/ 385785 h 505510"/>
                  <a:gd name="connsiteX3293" fmla="*/ 613078 w 1382358"/>
                  <a:gd name="connsiteY3293" fmla="*/ 384640 h 505510"/>
                  <a:gd name="connsiteX3294" fmla="*/ 611647 w 1382358"/>
                  <a:gd name="connsiteY3294" fmla="*/ 383639 h 505510"/>
                  <a:gd name="connsiteX3295" fmla="*/ 609645 w 1382358"/>
                  <a:gd name="connsiteY3295" fmla="*/ 382781 h 505510"/>
                  <a:gd name="connsiteX3296" fmla="*/ 607786 w 1382358"/>
                  <a:gd name="connsiteY3296" fmla="*/ 382781 h 505510"/>
                  <a:gd name="connsiteX3297" fmla="*/ 604353 w 1382358"/>
                  <a:gd name="connsiteY3297" fmla="*/ 383496 h 505510"/>
                  <a:gd name="connsiteX3298" fmla="*/ 603780 w 1382358"/>
                  <a:gd name="connsiteY3298" fmla="*/ 384783 h 505510"/>
                  <a:gd name="connsiteX3299" fmla="*/ 603780 w 1382358"/>
                  <a:gd name="connsiteY3299" fmla="*/ 386214 h 505510"/>
                  <a:gd name="connsiteX3300" fmla="*/ 606069 w 1382358"/>
                  <a:gd name="connsiteY3300" fmla="*/ 387215 h 505510"/>
                  <a:gd name="connsiteX3301" fmla="*/ 608501 w 1382358"/>
                  <a:gd name="connsiteY3301" fmla="*/ 386643 h 505510"/>
                  <a:gd name="connsiteX3302" fmla="*/ 610074 w 1382358"/>
                  <a:gd name="connsiteY3302" fmla="*/ 385785 h 505510"/>
                  <a:gd name="connsiteX3303" fmla="*/ 673871 w 1382358"/>
                  <a:gd name="connsiteY3303" fmla="*/ 75669 h 505510"/>
                  <a:gd name="connsiteX3304" fmla="*/ 674586 w 1382358"/>
                  <a:gd name="connsiteY3304" fmla="*/ 77386 h 505510"/>
                  <a:gd name="connsiteX3305" fmla="*/ 677161 w 1382358"/>
                  <a:gd name="connsiteY3305" fmla="*/ 79818 h 505510"/>
                  <a:gd name="connsiteX3306" fmla="*/ 677590 w 1382358"/>
                  <a:gd name="connsiteY3306" fmla="*/ 78816 h 505510"/>
                  <a:gd name="connsiteX3307" fmla="*/ 678305 w 1382358"/>
                  <a:gd name="connsiteY3307" fmla="*/ 74954 h 505510"/>
                  <a:gd name="connsiteX3308" fmla="*/ 677018 w 1382358"/>
                  <a:gd name="connsiteY3308" fmla="*/ 74096 h 505510"/>
                  <a:gd name="connsiteX3309" fmla="*/ 674300 w 1382358"/>
                  <a:gd name="connsiteY3309" fmla="*/ 74239 h 505510"/>
                  <a:gd name="connsiteX3310" fmla="*/ 673871 w 1382358"/>
                  <a:gd name="connsiteY3310" fmla="*/ 75669 h 505510"/>
                  <a:gd name="connsiteX3311" fmla="*/ 640256 w 1382358"/>
                  <a:gd name="connsiteY3311" fmla="*/ 279361 h 505510"/>
                  <a:gd name="connsiteX3312" fmla="*/ 639255 w 1382358"/>
                  <a:gd name="connsiteY3312" fmla="*/ 280076 h 505510"/>
                  <a:gd name="connsiteX3313" fmla="*/ 637252 w 1382358"/>
                  <a:gd name="connsiteY3313" fmla="*/ 283509 h 505510"/>
                  <a:gd name="connsiteX3314" fmla="*/ 639112 w 1382358"/>
                  <a:gd name="connsiteY3314" fmla="*/ 286370 h 505510"/>
                  <a:gd name="connsiteX3315" fmla="*/ 640256 w 1382358"/>
                  <a:gd name="connsiteY3315" fmla="*/ 281221 h 505510"/>
                  <a:gd name="connsiteX3316" fmla="*/ 640256 w 1382358"/>
                  <a:gd name="connsiteY3316" fmla="*/ 279361 h 505510"/>
                  <a:gd name="connsiteX3317" fmla="*/ 673728 w 1382358"/>
                  <a:gd name="connsiteY3317" fmla="*/ 428840 h 505510"/>
                  <a:gd name="connsiteX3318" fmla="*/ 674443 w 1382358"/>
                  <a:gd name="connsiteY3318" fmla="*/ 428840 h 505510"/>
                  <a:gd name="connsiteX3319" fmla="*/ 677876 w 1382358"/>
                  <a:gd name="connsiteY3319" fmla="*/ 423405 h 505510"/>
                  <a:gd name="connsiteX3320" fmla="*/ 677733 w 1382358"/>
                  <a:gd name="connsiteY3320" fmla="*/ 422117 h 505510"/>
                  <a:gd name="connsiteX3321" fmla="*/ 674157 w 1382358"/>
                  <a:gd name="connsiteY3321" fmla="*/ 422260 h 505510"/>
                  <a:gd name="connsiteX3322" fmla="*/ 672440 w 1382358"/>
                  <a:gd name="connsiteY3322" fmla="*/ 423262 h 505510"/>
                  <a:gd name="connsiteX3323" fmla="*/ 672155 w 1382358"/>
                  <a:gd name="connsiteY3323" fmla="*/ 424978 h 505510"/>
                  <a:gd name="connsiteX3324" fmla="*/ 672870 w 1382358"/>
                  <a:gd name="connsiteY3324" fmla="*/ 426981 h 505510"/>
                  <a:gd name="connsiteX3325" fmla="*/ 672440 w 1382358"/>
                  <a:gd name="connsiteY3325" fmla="*/ 428268 h 505510"/>
                  <a:gd name="connsiteX3326" fmla="*/ 673728 w 1382358"/>
                  <a:gd name="connsiteY3326" fmla="*/ 428840 h 505510"/>
                  <a:gd name="connsiteX3327" fmla="*/ 650269 w 1382358"/>
                  <a:gd name="connsiteY3327" fmla="*/ 213419 h 505510"/>
                  <a:gd name="connsiteX3328" fmla="*/ 649411 w 1382358"/>
                  <a:gd name="connsiteY3328" fmla="*/ 211702 h 505510"/>
                  <a:gd name="connsiteX3329" fmla="*/ 649267 w 1382358"/>
                  <a:gd name="connsiteY3329" fmla="*/ 210129 h 505510"/>
                  <a:gd name="connsiteX3330" fmla="*/ 649697 w 1382358"/>
                  <a:gd name="connsiteY3330" fmla="*/ 208555 h 505510"/>
                  <a:gd name="connsiteX3331" fmla="*/ 650269 w 1382358"/>
                  <a:gd name="connsiteY3331" fmla="*/ 210701 h 505510"/>
                  <a:gd name="connsiteX3332" fmla="*/ 651413 w 1382358"/>
                  <a:gd name="connsiteY3332" fmla="*/ 212704 h 505510"/>
                  <a:gd name="connsiteX3333" fmla="*/ 652987 w 1382358"/>
                  <a:gd name="connsiteY3333" fmla="*/ 213705 h 505510"/>
                  <a:gd name="connsiteX3334" fmla="*/ 654990 w 1382358"/>
                  <a:gd name="connsiteY3334" fmla="*/ 213848 h 505510"/>
                  <a:gd name="connsiteX3335" fmla="*/ 657707 w 1382358"/>
                  <a:gd name="connsiteY3335" fmla="*/ 212704 h 505510"/>
                  <a:gd name="connsiteX3336" fmla="*/ 659710 w 1382358"/>
                  <a:gd name="connsiteY3336" fmla="*/ 210415 h 505510"/>
                  <a:gd name="connsiteX3337" fmla="*/ 661998 w 1382358"/>
                  <a:gd name="connsiteY3337" fmla="*/ 207268 h 505510"/>
                  <a:gd name="connsiteX3338" fmla="*/ 664859 w 1382358"/>
                  <a:gd name="connsiteY3338" fmla="*/ 204836 h 505510"/>
                  <a:gd name="connsiteX3339" fmla="*/ 668436 w 1382358"/>
                  <a:gd name="connsiteY3339" fmla="*/ 203120 h 505510"/>
                  <a:gd name="connsiteX3340" fmla="*/ 673442 w 1382358"/>
                  <a:gd name="connsiteY3340" fmla="*/ 200974 h 505510"/>
                  <a:gd name="connsiteX3341" fmla="*/ 674729 w 1382358"/>
                  <a:gd name="connsiteY3341" fmla="*/ 200259 h 505510"/>
                  <a:gd name="connsiteX3342" fmla="*/ 675016 w 1382358"/>
                  <a:gd name="connsiteY3342" fmla="*/ 198972 h 505510"/>
                  <a:gd name="connsiteX3343" fmla="*/ 674443 w 1382358"/>
                  <a:gd name="connsiteY3343" fmla="*/ 197398 h 505510"/>
                  <a:gd name="connsiteX3344" fmla="*/ 674157 w 1382358"/>
                  <a:gd name="connsiteY3344" fmla="*/ 193822 h 505510"/>
                  <a:gd name="connsiteX3345" fmla="*/ 671582 w 1382358"/>
                  <a:gd name="connsiteY3345" fmla="*/ 186956 h 505510"/>
                  <a:gd name="connsiteX3346" fmla="*/ 671582 w 1382358"/>
                  <a:gd name="connsiteY3346" fmla="*/ 183237 h 505510"/>
                  <a:gd name="connsiteX3347" fmla="*/ 673298 w 1382358"/>
                  <a:gd name="connsiteY3347" fmla="*/ 170220 h 505510"/>
                  <a:gd name="connsiteX3348" fmla="*/ 674300 w 1382358"/>
                  <a:gd name="connsiteY3348" fmla="*/ 167073 h 505510"/>
                  <a:gd name="connsiteX3349" fmla="*/ 680022 w 1382358"/>
                  <a:gd name="connsiteY3349" fmla="*/ 155487 h 505510"/>
                  <a:gd name="connsiteX3350" fmla="*/ 681023 w 1382358"/>
                  <a:gd name="connsiteY3350" fmla="*/ 154771 h 505510"/>
                  <a:gd name="connsiteX3351" fmla="*/ 683312 w 1382358"/>
                  <a:gd name="connsiteY3351" fmla="*/ 153770 h 505510"/>
                  <a:gd name="connsiteX3352" fmla="*/ 685458 w 1382358"/>
                  <a:gd name="connsiteY3352" fmla="*/ 152483 h 505510"/>
                  <a:gd name="connsiteX3353" fmla="*/ 686744 w 1382358"/>
                  <a:gd name="connsiteY3353" fmla="*/ 150766 h 505510"/>
                  <a:gd name="connsiteX3354" fmla="*/ 687174 w 1382358"/>
                  <a:gd name="connsiteY3354" fmla="*/ 148478 h 505510"/>
                  <a:gd name="connsiteX3355" fmla="*/ 686459 w 1382358"/>
                  <a:gd name="connsiteY3355" fmla="*/ 146475 h 505510"/>
                  <a:gd name="connsiteX3356" fmla="*/ 685171 w 1382358"/>
                  <a:gd name="connsiteY3356" fmla="*/ 144472 h 505510"/>
                  <a:gd name="connsiteX3357" fmla="*/ 688319 w 1382358"/>
                  <a:gd name="connsiteY3357" fmla="*/ 146189 h 505510"/>
                  <a:gd name="connsiteX3358" fmla="*/ 690750 w 1382358"/>
                  <a:gd name="connsiteY3358" fmla="*/ 149479 h 505510"/>
                  <a:gd name="connsiteX3359" fmla="*/ 693754 w 1382358"/>
                  <a:gd name="connsiteY3359" fmla="*/ 151052 h 505510"/>
                  <a:gd name="connsiteX3360" fmla="*/ 697187 w 1382358"/>
                  <a:gd name="connsiteY3360" fmla="*/ 151911 h 505510"/>
                  <a:gd name="connsiteX3361" fmla="*/ 703910 w 1382358"/>
                  <a:gd name="connsiteY3361" fmla="*/ 152912 h 505510"/>
                  <a:gd name="connsiteX3362" fmla="*/ 710633 w 1382358"/>
                  <a:gd name="connsiteY3362" fmla="*/ 152197 h 505510"/>
                  <a:gd name="connsiteX3363" fmla="*/ 714638 w 1382358"/>
                  <a:gd name="connsiteY3363" fmla="*/ 150766 h 505510"/>
                  <a:gd name="connsiteX3364" fmla="*/ 717499 w 1382358"/>
                  <a:gd name="connsiteY3364" fmla="*/ 147905 h 505510"/>
                  <a:gd name="connsiteX3365" fmla="*/ 716784 w 1382358"/>
                  <a:gd name="connsiteY3365" fmla="*/ 146046 h 505510"/>
                  <a:gd name="connsiteX3366" fmla="*/ 713493 w 1382358"/>
                  <a:gd name="connsiteY3366" fmla="*/ 144472 h 505510"/>
                  <a:gd name="connsiteX3367" fmla="*/ 707057 w 1382358"/>
                  <a:gd name="connsiteY3367" fmla="*/ 137749 h 505510"/>
                  <a:gd name="connsiteX3368" fmla="*/ 702050 w 1382358"/>
                  <a:gd name="connsiteY3368" fmla="*/ 134889 h 505510"/>
                  <a:gd name="connsiteX3369" fmla="*/ 692610 w 1382358"/>
                  <a:gd name="connsiteY3369" fmla="*/ 128166 h 505510"/>
                  <a:gd name="connsiteX3370" fmla="*/ 690320 w 1382358"/>
                  <a:gd name="connsiteY3370" fmla="*/ 126306 h 505510"/>
                  <a:gd name="connsiteX3371" fmla="*/ 685744 w 1382358"/>
                  <a:gd name="connsiteY3371" fmla="*/ 121300 h 505510"/>
                  <a:gd name="connsiteX3372" fmla="*/ 683884 w 1382358"/>
                  <a:gd name="connsiteY3372" fmla="*/ 118296 h 505510"/>
                  <a:gd name="connsiteX3373" fmla="*/ 682883 w 1382358"/>
                  <a:gd name="connsiteY3373" fmla="*/ 117294 h 505510"/>
                  <a:gd name="connsiteX3374" fmla="*/ 681595 w 1382358"/>
                  <a:gd name="connsiteY3374" fmla="*/ 116579 h 505510"/>
                  <a:gd name="connsiteX3375" fmla="*/ 684313 w 1382358"/>
                  <a:gd name="connsiteY3375" fmla="*/ 115578 h 505510"/>
                  <a:gd name="connsiteX3376" fmla="*/ 684599 w 1382358"/>
                  <a:gd name="connsiteY3376" fmla="*/ 114720 h 505510"/>
                  <a:gd name="connsiteX3377" fmla="*/ 686602 w 1382358"/>
                  <a:gd name="connsiteY3377" fmla="*/ 112574 h 505510"/>
                  <a:gd name="connsiteX3378" fmla="*/ 689177 w 1382358"/>
                  <a:gd name="connsiteY3378" fmla="*/ 110858 h 505510"/>
                  <a:gd name="connsiteX3379" fmla="*/ 689892 w 1382358"/>
                  <a:gd name="connsiteY3379" fmla="*/ 109427 h 505510"/>
                  <a:gd name="connsiteX3380" fmla="*/ 689892 w 1382358"/>
                  <a:gd name="connsiteY3380" fmla="*/ 107711 h 505510"/>
                  <a:gd name="connsiteX3381" fmla="*/ 688890 w 1382358"/>
                  <a:gd name="connsiteY3381" fmla="*/ 105851 h 505510"/>
                  <a:gd name="connsiteX3382" fmla="*/ 684456 w 1382358"/>
                  <a:gd name="connsiteY3382" fmla="*/ 100988 h 505510"/>
                  <a:gd name="connsiteX3383" fmla="*/ 682025 w 1382358"/>
                  <a:gd name="connsiteY3383" fmla="*/ 97125 h 505510"/>
                  <a:gd name="connsiteX3384" fmla="*/ 681452 w 1382358"/>
                  <a:gd name="connsiteY3384" fmla="*/ 94837 h 505510"/>
                  <a:gd name="connsiteX3385" fmla="*/ 680308 w 1382358"/>
                  <a:gd name="connsiteY3385" fmla="*/ 93979 h 505510"/>
                  <a:gd name="connsiteX3386" fmla="*/ 677733 w 1382358"/>
                  <a:gd name="connsiteY3386" fmla="*/ 92977 h 505510"/>
                  <a:gd name="connsiteX3387" fmla="*/ 676875 w 1382358"/>
                  <a:gd name="connsiteY3387" fmla="*/ 92405 h 505510"/>
                  <a:gd name="connsiteX3388" fmla="*/ 677590 w 1382358"/>
                  <a:gd name="connsiteY3388" fmla="*/ 91404 h 505510"/>
                  <a:gd name="connsiteX3389" fmla="*/ 678592 w 1382358"/>
                  <a:gd name="connsiteY3389" fmla="*/ 90546 h 505510"/>
                  <a:gd name="connsiteX3390" fmla="*/ 676732 w 1382358"/>
                  <a:gd name="connsiteY3390" fmla="*/ 89687 h 505510"/>
                  <a:gd name="connsiteX3391" fmla="*/ 674729 w 1382358"/>
                  <a:gd name="connsiteY3391" fmla="*/ 89258 h 505510"/>
                  <a:gd name="connsiteX3392" fmla="*/ 676875 w 1382358"/>
                  <a:gd name="connsiteY3392" fmla="*/ 88543 h 505510"/>
                  <a:gd name="connsiteX3393" fmla="*/ 676159 w 1382358"/>
                  <a:gd name="connsiteY3393" fmla="*/ 86970 h 505510"/>
                  <a:gd name="connsiteX3394" fmla="*/ 676159 w 1382358"/>
                  <a:gd name="connsiteY3394" fmla="*/ 85253 h 505510"/>
                  <a:gd name="connsiteX3395" fmla="*/ 674873 w 1382358"/>
                  <a:gd name="connsiteY3395" fmla="*/ 84252 h 505510"/>
                  <a:gd name="connsiteX3396" fmla="*/ 673013 w 1382358"/>
                  <a:gd name="connsiteY3396" fmla="*/ 84109 h 505510"/>
                  <a:gd name="connsiteX3397" fmla="*/ 670438 w 1382358"/>
                  <a:gd name="connsiteY3397" fmla="*/ 82249 h 505510"/>
                  <a:gd name="connsiteX3398" fmla="*/ 668292 w 1382358"/>
                  <a:gd name="connsiteY3398" fmla="*/ 81391 h 505510"/>
                  <a:gd name="connsiteX3399" fmla="*/ 667434 w 1382358"/>
                  <a:gd name="connsiteY3399" fmla="*/ 79960 h 505510"/>
                  <a:gd name="connsiteX3400" fmla="*/ 669294 w 1382358"/>
                  <a:gd name="connsiteY3400" fmla="*/ 76241 h 505510"/>
                  <a:gd name="connsiteX3401" fmla="*/ 668149 w 1382358"/>
                  <a:gd name="connsiteY3401" fmla="*/ 74382 h 505510"/>
                  <a:gd name="connsiteX3402" fmla="*/ 662713 w 1382358"/>
                  <a:gd name="connsiteY3402" fmla="*/ 69375 h 505510"/>
                  <a:gd name="connsiteX3403" fmla="*/ 661140 w 1382358"/>
                  <a:gd name="connsiteY3403" fmla="*/ 68803 h 505510"/>
                  <a:gd name="connsiteX3404" fmla="*/ 659424 w 1382358"/>
                  <a:gd name="connsiteY3404" fmla="*/ 68517 h 505510"/>
                  <a:gd name="connsiteX3405" fmla="*/ 662857 w 1382358"/>
                  <a:gd name="connsiteY3405" fmla="*/ 68088 h 505510"/>
                  <a:gd name="connsiteX3406" fmla="*/ 666433 w 1382358"/>
                  <a:gd name="connsiteY3406" fmla="*/ 68088 h 505510"/>
                  <a:gd name="connsiteX3407" fmla="*/ 671297 w 1382358"/>
                  <a:gd name="connsiteY3407" fmla="*/ 68374 h 505510"/>
                  <a:gd name="connsiteX3408" fmla="*/ 672583 w 1382358"/>
                  <a:gd name="connsiteY3408" fmla="*/ 67230 h 505510"/>
                  <a:gd name="connsiteX3409" fmla="*/ 673013 w 1382358"/>
                  <a:gd name="connsiteY3409" fmla="*/ 65227 h 505510"/>
                  <a:gd name="connsiteX3410" fmla="*/ 674729 w 1382358"/>
                  <a:gd name="connsiteY3410" fmla="*/ 66801 h 505510"/>
                  <a:gd name="connsiteX3411" fmla="*/ 676589 w 1382358"/>
                  <a:gd name="connsiteY3411" fmla="*/ 68088 h 505510"/>
                  <a:gd name="connsiteX3412" fmla="*/ 679164 w 1382358"/>
                  <a:gd name="connsiteY3412" fmla="*/ 67802 h 505510"/>
                  <a:gd name="connsiteX3413" fmla="*/ 681023 w 1382358"/>
                  <a:gd name="connsiteY3413" fmla="*/ 66514 h 505510"/>
                  <a:gd name="connsiteX3414" fmla="*/ 680594 w 1382358"/>
                  <a:gd name="connsiteY3414" fmla="*/ 65227 h 505510"/>
                  <a:gd name="connsiteX3415" fmla="*/ 679736 w 1382358"/>
                  <a:gd name="connsiteY3415" fmla="*/ 64083 h 505510"/>
                  <a:gd name="connsiteX3416" fmla="*/ 679592 w 1382358"/>
                  <a:gd name="connsiteY3416" fmla="*/ 63225 h 505510"/>
                  <a:gd name="connsiteX3417" fmla="*/ 676875 w 1382358"/>
                  <a:gd name="connsiteY3417" fmla="*/ 60793 h 505510"/>
                  <a:gd name="connsiteX3418" fmla="*/ 674729 w 1382358"/>
                  <a:gd name="connsiteY3418" fmla="*/ 59219 h 505510"/>
                  <a:gd name="connsiteX3419" fmla="*/ 674586 w 1382358"/>
                  <a:gd name="connsiteY3419" fmla="*/ 57503 h 505510"/>
                  <a:gd name="connsiteX3420" fmla="*/ 671725 w 1382358"/>
                  <a:gd name="connsiteY3420" fmla="*/ 54928 h 505510"/>
                  <a:gd name="connsiteX3421" fmla="*/ 672727 w 1382358"/>
                  <a:gd name="connsiteY3421" fmla="*/ 53212 h 505510"/>
                  <a:gd name="connsiteX3422" fmla="*/ 674873 w 1382358"/>
                  <a:gd name="connsiteY3422" fmla="*/ 52353 h 505510"/>
                  <a:gd name="connsiteX3423" fmla="*/ 675158 w 1382358"/>
                  <a:gd name="connsiteY3423" fmla="*/ 52067 h 505510"/>
                  <a:gd name="connsiteX3424" fmla="*/ 674014 w 1382358"/>
                  <a:gd name="connsiteY3424" fmla="*/ 52067 h 505510"/>
                  <a:gd name="connsiteX3425" fmla="*/ 671440 w 1382358"/>
                  <a:gd name="connsiteY3425" fmla="*/ 51495 h 505510"/>
                  <a:gd name="connsiteX3426" fmla="*/ 666146 w 1382358"/>
                  <a:gd name="connsiteY3426" fmla="*/ 48348 h 505510"/>
                  <a:gd name="connsiteX3427" fmla="*/ 660854 w 1382358"/>
                  <a:gd name="connsiteY3427" fmla="*/ 47204 h 505510"/>
                  <a:gd name="connsiteX3428" fmla="*/ 653130 w 1382358"/>
                  <a:gd name="connsiteY3428" fmla="*/ 47061 h 505510"/>
                  <a:gd name="connsiteX3429" fmla="*/ 648696 w 1382358"/>
                  <a:gd name="connsiteY3429" fmla="*/ 46632 h 505510"/>
                  <a:gd name="connsiteX3430" fmla="*/ 646979 w 1382358"/>
                  <a:gd name="connsiteY3430" fmla="*/ 47061 h 505510"/>
                  <a:gd name="connsiteX3431" fmla="*/ 645548 w 1382358"/>
                  <a:gd name="connsiteY3431" fmla="*/ 47061 h 505510"/>
                  <a:gd name="connsiteX3432" fmla="*/ 644405 w 1382358"/>
                  <a:gd name="connsiteY3432" fmla="*/ 46489 h 505510"/>
                  <a:gd name="connsiteX3433" fmla="*/ 643260 w 1382358"/>
                  <a:gd name="connsiteY3433" fmla="*/ 46203 h 505510"/>
                  <a:gd name="connsiteX3434" fmla="*/ 640256 w 1382358"/>
                  <a:gd name="connsiteY3434" fmla="*/ 48062 h 505510"/>
                  <a:gd name="connsiteX3435" fmla="*/ 638826 w 1382358"/>
                  <a:gd name="connsiteY3435" fmla="*/ 47490 h 505510"/>
                  <a:gd name="connsiteX3436" fmla="*/ 637396 w 1382358"/>
                  <a:gd name="connsiteY3436" fmla="*/ 46632 h 505510"/>
                  <a:gd name="connsiteX3437" fmla="*/ 634820 w 1382358"/>
                  <a:gd name="connsiteY3437" fmla="*/ 46346 h 505510"/>
                  <a:gd name="connsiteX3438" fmla="*/ 631817 w 1382358"/>
                  <a:gd name="connsiteY3438" fmla="*/ 46632 h 505510"/>
                  <a:gd name="connsiteX3439" fmla="*/ 628384 w 1382358"/>
                  <a:gd name="connsiteY3439" fmla="*/ 48634 h 505510"/>
                  <a:gd name="connsiteX3440" fmla="*/ 624665 w 1382358"/>
                  <a:gd name="connsiteY3440" fmla="*/ 46918 h 505510"/>
                  <a:gd name="connsiteX3441" fmla="*/ 623663 w 1382358"/>
                  <a:gd name="connsiteY3441" fmla="*/ 46918 h 505510"/>
                  <a:gd name="connsiteX3442" fmla="*/ 622948 w 1382358"/>
                  <a:gd name="connsiteY3442" fmla="*/ 47347 h 505510"/>
                  <a:gd name="connsiteX3443" fmla="*/ 621375 w 1382358"/>
                  <a:gd name="connsiteY3443" fmla="*/ 49779 h 505510"/>
                  <a:gd name="connsiteX3444" fmla="*/ 618228 w 1382358"/>
                  <a:gd name="connsiteY3444" fmla="*/ 51638 h 505510"/>
                  <a:gd name="connsiteX3445" fmla="*/ 616654 w 1382358"/>
                  <a:gd name="connsiteY3445" fmla="*/ 54928 h 505510"/>
                  <a:gd name="connsiteX3446" fmla="*/ 615653 w 1382358"/>
                  <a:gd name="connsiteY3446" fmla="*/ 58075 h 505510"/>
                  <a:gd name="connsiteX3447" fmla="*/ 614795 w 1382358"/>
                  <a:gd name="connsiteY3447" fmla="*/ 59219 h 505510"/>
                  <a:gd name="connsiteX3448" fmla="*/ 614508 w 1382358"/>
                  <a:gd name="connsiteY3448" fmla="*/ 65370 h 505510"/>
                  <a:gd name="connsiteX3449" fmla="*/ 614080 w 1382358"/>
                  <a:gd name="connsiteY3449" fmla="*/ 68374 h 505510"/>
                  <a:gd name="connsiteX3450" fmla="*/ 614938 w 1382358"/>
                  <a:gd name="connsiteY3450" fmla="*/ 72379 h 505510"/>
                  <a:gd name="connsiteX3451" fmla="*/ 614795 w 1382358"/>
                  <a:gd name="connsiteY3451" fmla="*/ 74096 h 505510"/>
                  <a:gd name="connsiteX3452" fmla="*/ 613364 w 1382358"/>
                  <a:gd name="connsiteY3452" fmla="*/ 76671 h 505510"/>
                  <a:gd name="connsiteX3453" fmla="*/ 613221 w 1382358"/>
                  <a:gd name="connsiteY3453" fmla="*/ 77243 h 505510"/>
                  <a:gd name="connsiteX3454" fmla="*/ 612506 w 1382358"/>
                  <a:gd name="connsiteY3454" fmla="*/ 81248 h 505510"/>
                  <a:gd name="connsiteX3455" fmla="*/ 612792 w 1382358"/>
                  <a:gd name="connsiteY3455" fmla="*/ 82249 h 505510"/>
                  <a:gd name="connsiteX3456" fmla="*/ 612649 w 1382358"/>
                  <a:gd name="connsiteY3456" fmla="*/ 83537 h 505510"/>
                  <a:gd name="connsiteX3457" fmla="*/ 611505 w 1382358"/>
                  <a:gd name="connsiteY3457" fmla="*/ 86397 h 505510"/>
                  <a:gd name="connsiteX3458" fmla="*/ 609359 w 1382358"/>
                  <a:gd name="connsiteY3458" fmla="*/ 87113 h 505510"/>
                  <a:gd name="connsiteX3459" fmla="*/ 607071 w 1382358"/>
                  <a:gd name="connsiteY3459" fmla="*/ 87542 h 505510"/>
                  <a:gd name="connsiteX3460" fmla="*/ 605211 w 1382358"/>
                  <a:gd name="connsiteY3460" fmla="*/ 86541 h 505510"/>
                  <a:gd name="connsiteX3461" fmla="*/ 603495 w 1382358"/>
                  <a:gd name="connsiteY3461" fmla="*/ 88114 h 505510"/>
                  <a:gd name="connsiteX3462" fmla="*/ 601349 w 1382358"/>
                  <a:gd name="connsiteY3462" fmla="*/ 90546 h 505510"/>
                  <a:gd name="connsiteX3463" fmla="*/ 600347 w 1382358"/>
                  <a:gd name="connsiteY3463" fmla="*/ 92119 h 505510"/>
                  <a:gd name="connsiteX3464" fmla="*/ 600347 w 1382358"/>
                  <a:gd name="connsiteY3464" fmla="*/ 93549 h 505510"/>
                  <a:gd name="connsiteX3465" fmla="*/ 600634 w 1382358"/>
                  <a:gd name="connsiteY3465" fmla="*/ 94551 h 505510"/>
                  <a:gd name="connsiteX3466" fmla="*/ 600204 w 1382358"/>
                  <a:gd name="connsiteY3466" fmla="*/ 95552 h 505510"/>
                  <a:gd name="connsiteX3467" fmla="*/ 600204 w 1382358"/>
                  <a:gd name="connsiteY3467" fmla="*/ 96696 h 505510"/>
                  <a:gd name="connsiteX3468" fmla="*/ 600347 w 1382358"/>
                  <a:gd name="connsiteY3468" fmla="*/ 98270 h 505510"/>
                  <a:gd name="connsiteX3469" fmla="*/ 601777 w 1382358"/>
                  <a:gd name="connsiteY3469" fmla="*/ 98985 h 505510"/>
                  <a:gd name="connsiteX3470" fmla="*/ 603352 w 1382358"/>
                  <a:gd name="connsiteY3470" fmla="*/ 100415 h 505510"/>
                  <a:gd name="connsiteX3471" fmla="*/ 603352 w 1382358"/>
                  <a:gd name="connsiteY3471" fmla="*/ 101703 h 505510"/>
                  <a:gd name="connsiteX3472" fmla="*/ 602493 w 1382358"/>
                  <a:gd name="connsiteY3472" fmla="*/ 102561 h 505510"/>
                  <a:gd name="connsiteX3473" fmla="*/ 600491 w 1382358"/>
                  <a:gd name="connsiteY3473" fmla="*/ 103991 h 505510"/>
                  <a:gd name="connsiteX3474" fmla="*/ 596914 w 1382358"/>
                  <a:gd name="connsiteY3474" fmla="*/ 106852 h 505510"/>
                  <a:gd name="connsiteX3475" fmla="*/ 592909 w 1382358"/>
                  <a:gd name="connsiteY3475" fmla="*/ 109284 h 505510"/>
                  <a:gd name="connsiteX3476" fmla="*/ 591336 w 1382358"/>
                  <a:gd name="connsiteY3476" fmla="*/ 109856 h 505510"/>
                  <a:gd name="connsiteX3477" fmla="*/ 590764 w 1382358"/>
                  <a:gd name="connsiteY3477" fmla="*/ 111001 h 505510"/>
                  <a:gd name="connsiteX3478" fmla="*/ 590477 w 1382358"/>
                  <a:gd name="connsiteY3478" fmla="*/ 112574 h 505510"/>
                  <a:gd name="connsiteX3479" fmla="*/ 591336 w 1382358"/>
                  <a:gd name="connsiteY3479" fmla="*/ 115864 h 505510"/>
                  <a:gd name="connsiteX3480" fmla="*/ 592194 w 1382358"/>
                  <a:gd name="connsiteY3480" fmla="*/ 116865 h 505510"/>
                  <a:gd name="connsiteX3481" fmla="*/ 592623 w 1382358"/>
                  <a:gd name="connsiteY3481" fmla="*/ 118010 h 505510"/>
                  <a:gd name="connsiteX3482" fmla="*/ 592051 w 1382358"/>
                  <a:gd name="connsiteY3482" fmla="*/ 119440 h 505510"/>
                  <a:gd name="connsiteX3483" fmla="*/ 591622 w 1382358"/>
                  <a:gd name="connsiteY3483" fmla="*/ 120584 h 505510"/>
                  <a:gd name="connsiteX3484" fmla="*/ 590191 w 1382358"/>
                  <a:gd name="connsiteY3484" fmla="*/ 121300 h 505510"/>
                  <a:gd name="connsiteX3485" fmla="*/ 588761 w 1382358"/>
                  <a:gd name="connsiteY3485" fmla="*/ 121872 h 505510"/>
                  <a:gd name="connsiteX3486" fmla="*/ 588189 w 1382358"/>
                  <a:gd name="connsiteY3486" fmla="*/ 122873 h 505510"/>
                  <a:gd name="connsiteX3487" fmla="*/ 587473 w 1382358"/>
                  <a:gd name="connsiteY3487" fmla="*/ 126878 h 505510"/>
                  <a:gd name="connsiteX3488" fmla="*/ 586615 w 1382358"/>
                  <a:gd name="connsiteY3488" fmla="*/ 129024 h 505510"/>
                  <a:gd name="connsiteX3489" fmla="*/ 584613 w 1382358"/>
                  <a:gd name="connsiteY3489" fmla="*/ 132171 h 505510"/>
                  <a:gd name="connsiteX3490" fmla="*/ 583897 w 1382358"/>
                  <a:gd name="connsiteY3490" fmla="*/ 133601 h 505510"/>
                  <a:gd name="connsiteX3491" fmla="*/ 582897 w 1382358"/>
                  <a:gd name="connsiteY3491" fmla="*/ 134030 h 505510"/>
                  <a:gd name="connsiteX3492" fmla="*/ 579177 w 1382358"/>
                  <a:gd name="connsiteY3492" fmla="*/ 132600 h 505510"/>
                  <a:gd name="connsiteX3493" fmla="*/ 575745 w 1382358"/>
                  <a:gd name="connsiteY3493" fmla="*/ 133458 h 505510"/>
                  <a:gd name="connsiteX3494" fmla="*/ 571310 w 1382358"/>
                  <a:gd name="connsiteY3494" fmla="*/ 134030 h 505510"/>
                  <a:gd name="connsiteX3495" fmla="*/ 567448 w 1382358"/>
                  <a:gd name="connsiteY3495" fmla="*/ 133887 h 505510"/>
                  <a:gd name="connsiteX3496" fmla="*/ 564444 w 1382358"/>
                  <a:gd name="connsiteY3496" fmla="*/ 134459 h 505510"/>
                  <a:gd name="connsiteX3497" fmla="*/ 562441 w 1382358"/>
                  <a:gd name="connsiteY3497" fmla="*/ 136033 h 505510"/>
                  <a:gd name="connsiteX3498" fmla="*/ 560153 w 1382358"/>
                  <a:gd name="connsiteY3498" fmla="*/ 138036 h 505510"/>
                  <a:gd name="connsiteX3499" fmla="*/ 557721 w 1382358"/>
                  <a:gd name="connsiteY3499" fmla="*/ 139609 h 505510"/>
                  <a:gd name="connsiteX3500" fmla="*/ 555861 w 1382358"/>
                  <a:gd name="connsiteY3500" fmla="*/ 140324 h 505510"/>
                  <a:gd name="connsiteX3501" fmla="*/ 552571 w 1382358"/>
                  <a:gd name="connsiteY3501" fmla="*/ 138179 h 505510"/>
                  <a:gd name="connsiteX3502" fmla="*/ 550854 w 1382358"/>
                  <a:gd name="connsiteY3502" fmla="*/ 138322 h 505510"/>
                  <a:gd name="connsiteX3503" fmla="*/ 547851 w 1382358"/>
                  <a:gd name="connsiteY3503" fmla="*/ 137606 h 505510"/>
                  <a:gd name="connsiteX3504" fmla="*/ 540842 w 1382358"/>
                  <a:gd name="connsiteY3504" fmla="*/ 135175 h 505510"/>
                  <a:gd name="connsiteX3505" fmla="*/ 539126 w 1382358"/>
                  <a:gd name="connsiteY3505" fmla="*/ 134459 h 505510"/>
                  <a:gd name="connsiteX3506" fmla="*/ 537266 w 1382358"/>
                  <a:gd name="connsiteY3506" fmla="*/ 134459 h 505510"/>
                  <a:gd name="connsiteX3507" fmla="*/ 536693 w 1382358"/>
                  <a:gd name="connsiteY3507" fmla="*/ 133744 h 505510"/>
                  <a:gd name="connsiteX3508" fmla="*/ 536980 w 1382358"/>
                  <a:gd name="connsiteY3508" fmla="*/ 132600 h 505510"/>
                  <a:gd name="connsiteX3509" fmla="*/ 536693 w 1382358"/>
                  <a:gd name="connsiteY3509" fmla="*/ 131027 h 505510"/>
                  <a:gd name="connsiteX3510" fmla="*/ 535263 w 1382358"/>
                  <a:gd name="connsiteY3510" fmla="*/ 130454 h 505510"/>
                  <a:gd name="connsiteX3511" fmla="*/ 521102 w 1382358"/>
                  <a:gd name="connsiteY3511" fmla="*/ 130740 h 505510"/>
                  <a:gd name="connsiteX3512" fmla="*/ 517097 w 1382358"/>
                  <a:gd name="connsiteY3512" fmla="*/ 132028 h 505510"/>
                  <a:gd name="connsiteX3513" fmla="*/ 514379 w 1382358"/>
                  <a:gd name="connsiteY3513" fmla="*/ 133029 h 505510"/>
                  <a:gd name="connsiteX3514" fmla="*/ 512376 w 1382358"/>
                  <a:gd name="connsiteY3514" fmla="*/ 134317 h 505510"/>
                  <a:gd name="connsiteX3515" fmla="*/ 511804 w 1382358"/>
                  <a:gd name="connsiteY3515" fmla="*/ 137320 h 505510"/>
                  <a:gd name="connsiteX3516" fmla="*/ 510660 w 1382358"/>
                  <a:gd name="connsiteY3516" fmla="*/ 140181 h 505510"/>
                  <a:gd name="connsiteX3517" fmla="*/ 509086 w 1382358"/>
                  <a:gd name="connsiteY3517" fmla="*/ 143185 h 505510"/>
                  <a:gd name="connsiteX3518" fmla="*/ 504366 w 1382358"/>
                  <a:gd name="connsiteY3518" fmla="*/ 144043 h 505510"/>
                  <a:gd name="connsiteX3519" fmla="*/ 500933 w 1382358"/>
                  <a:gd name="connsiteY3519" fmla="*/ 147047 h 505510"/>
                  <a:gd name="connsiteX3520" fmla="*/ 499789 w 1382358"/>
                  <a:gd name="connsiteY3520" fmla="*/ 147476 h 505510"/>
                  <a:gd name="connsiteX3521" fmla="*/ 497357 w 1382358"/>
                  <a:gd name="connsiteY3521" fmla="*/ 147047 h 505510"/>
                  <a:gd name="connsiteX3522" fmla="*/ 494782 w 1382358"/>
                  <a:gd name="connsiteY3522" fmla="*/ 146761 h 505510"/>
                  <a:gd name="connsiteX3523" fmla="*/ 492923 w 1382358"/>
                  <a:gd name="connsiteY3523" fmla="*/ 147619 h 505510"/>
                  <a:gd name="connsiteX3524" fmla="*/ 491063 w 1382358"/>
                  <a:gd name="connsiteY3524" fmla="*/ 147619 h 505510"/>
                  <a:gd name="connsiteX3525" fmla="*/ 485199 w 1382358"/>
                  <a:gd name="connsiteY3525" fmla="*/ 146189 h 505510"/>
                  <a:gd name="connsiteX3526" fmla="*/ 479620 w 1382358"/>
                  <a:gd name="connsiteY3526" fmla="*/ 145903 h 505510"/>
                  <a:gd name="connsiteX3527" fmla="*/ 476473 w 1382358"/>
                  <a:gd name="connsiteY3527" fmla="*/ 146618 h 505510"/>
                  <a:gd name="connsiteX3528" fmla="*/ 474757 w 1382358"/>
                  <a:gd name="connsiteY3528" fmla="*/ 146904 h 505510"/>
                  <a:gd name="connsiteX3529" fmla="*/ 465029 w 1382358"/>
                  <a:gd name="connsiteY3529" fmla="*/ 151052 h 505510"/>
                  <a:gd name="connsiteX3530" fmla="*/ 461739 w 1382358"/>
                  <a:gd name="connsiteY3530" fmla="*/ 151482 h 505510"/>
                  <a:gd name="connsiteX3531" fmla="*/ 460453 w 1382358"/>
                  <a:gd name="connsiteY3531" fmla="*/ 150909 h 505510"/>
                  <a:gd name="connsiteX3532" fmla="*/ 458593 w 1382358"/>
                  <a:gd name="connsiteY3532" fmla="*/ 149193 h 505510"/>
                  <a:gd name="connsiteX3533" fmla="*/ 456017 w 1382358"/>
                  <a:gd name="connsiteY3533" fmla="*/ 147476 h 505510"/>
                  <a:gd name="connsiteX3534" fmla="*/ 450010 w 1382358"/>
                  <a:gd name="connsiteY3534" fmla="*/ 141612 h 505510"/>
                  <a:gd name="connsiteX3535" fmla="*/ 447722 w 1382358"/>
                  <a:gd name="connsiteY3535" fmla="*/ 140181 h 505510"/>
                  <a:gd name="connsiteX3536" fmla="*/ 446291 w 1382358"/>
                  <a:gd name="connsiteY3536" fmla="*/ 138751 h 505510"/>
                  <a:gd name="connsiteX3537" fmla="*/ 444861 w 1382358"/>
                  <a:gd name="connsiteY3537" fmla="*/ 137034 h 505510"/>
                  <a:gd name="connsiteX3538" fmla="*/ 442858 w 1382358"/>
                  <a:gd name="connsiteY3538" fmla="*/ 135175 h 505510"/>
                  <a:gd name="connsiteX3539" fmla="*/ 440998 w 1382358"/>
                  <a:gd name="connsiteY3539" fmla="*/ 133887 h 505510"/>
                  <a:gd name="connsiteX3540" fmla="*/ 438567 w 1382358"/>
                  <a:gd name="connsiteY3540" fmla="*/ 131313 h 505510"/>
                  <a:gd name="connsiteX3541" fmla="*/ 436135 w 1382358"/>
                  <a:gd name="connsiteY3541" fmla="*/ 128595 h 505510"/>
                  <a:gd name="connsiteX3542" fmla="*/ 435563 w 1382358"/>
                  <a:gd name="connsiteY3542" fmla="*/ 123731 h 505510"/>
                  <a:gd name="connsiteX3543" fmla="*/ 433561 w 1382358"/>
                  <a:gd name="connsiteY3543" fmla="*/ 122873 h 505510"/>
                  <a:gd name="connsiteX3544" fmla="*/ 432845 w 1382358"/>
                  <a:gd name="connsiteY3544" fmla="*/ 121586 h 505510"/>
                  <a:gd name="connsiteX3545" fmla="*/ 432559 w 1382358"/>
                  <a:gd name="connsiteY3545" fmla="*/ 120155 h 505510"/>
                  <a:gd name="connsiteX3546" fmla="*/ 435277 w 1382358"/>
                  <a:gd name="connsiteY3546" fmla="*/ 116150 h 505510"/>
                  <a:gd name="connsiteX3547" fmla="*/ 427695 w 1382358"/>
                  <a:gd name="connsiteY3547" fmla="*/ 119297 h 505510"/>
                  <a:gd name="connsiteX3548" fmla="*/ 425836 w 1382358"/>
                  <a:gd name="connsiteY3548" fmla="*/ 122301 h 505510"/>
                  <a:gd name="connsiteX3549" fmla="*/ 424549 w 1382358"/>
                  <a:gd name="connsiteY3549" fmla="*/ 125734 h 505510"/>
                  <a:gd name="connsiteX3550" fmla="*/ 421401 w 1382358"/>
                  <a:gd name="connsiteY3550" fmla="*/ 128738 h 505510"/>
                  <a:gd name="connsiteX3551" fmla="*/ 418684 w 1382358"/>
                  <a:gd name="connsiteY3551" fmla="*/ 132028 h 505510"/>
                  <a:gd name="connsiteX3552" fmla="*/ 418112 w 1382358"/>
                  <a:gd name="connsiteY3552" fmla="*/ 133744 h 505510"/>
                  <a:gd name="connsiteX3553" fmla="*/ 416681 w 1382358"/>
                  <a:gd name="connsiteY3553" fmla="*/ 139752 h 505510"/>
                  <a:gd name="connsiteX3554" fmla="*/ 418398 w 1382358"/>
                  <a:gd name="connsiteY3554" fmla="*/ 139466 h 505510"/>
                  <a:gd name="connsiteX3555" fmla="*/ 419256 w 1382358"/>
                  <a:gd name="connsiteY3555" fmla="*/ 139180 h 505510"/>
                  <a:gd name="connsiteX3556" fmla="*/ 420257 w 1382358"/>
                  <a:gd name="connsiteY3556" fmla="*/ 139323 h 505510"/>
                  <a:gd name="connsiteX3557" fmla="*/ 418970 w 1382358"/>
                  <a:gd name="connsiteY3557" fmla="*/ 140181 h 505510"/>
                  <a:gd name="connsiteX3558" fmla="*/ 417254 w 1382358"/>
                  <a:gd name="connsiteY3558" fmla="*/ 140753 h 505510"/>
                  <a:gd name="connsiteX3559" fmla="*/ 415108 w 1382358"/>
                  <a:gd name="connsiteY3559" fmla="*/ 142899 h 505510"/>
                  <a:gd name="connsiteX3560" fmla="*/ 413821 w 1382358"/>
                  <a:gd name="connsiteY3560" fmla="*/ 149622 h 505510"/>
                  <a:gd name="connsiteX3561" fmla="*/ 413534 w 1382358"/>
                  <a:gd name="connsiteY3561" fmla="*/ 153198 h 505510"/>
                  <a:gd name="connsiteX3562" fmla="*/ 414106 w 1382358"/>
                  <a:gd name="connsiteY3562" fmla="*/ 161065 h 505510"/>
                  <a:gd name="connsiteX3563" fmla="*/ 414822 w 1382358"/>
                  <a:gd name="connsiteY3563" fmla="*/ 166358 h 505510"/>
                  <a:gd name="connsiteX3564" fmla="*/ 418827 w 1382358"/>
                  <a:gd name="connsiteY3564" fmla="*/ 169505 h 505510"/>
                  <a:gd name="connsiteX3565" fmla="*/ 421116 w 1382358"/>
                  <a:gd name="connsiteY3565" fmla="*/ 172080 h 505510"/>
                  <a:gd name="connsiteX3566" fmla="*/ 422117 w 1382358"/>
                  <a:gd name="connsiteY3566" fmla="*/ 173653 h 505510"/>
                  <a:gd name="connsiteX3567" fmla="*/ 423261 w 1382358"/>
                  <a:gd name="connsiteY3567" fmla="*/ 174940 h 505510"/>
                  <a:gd name="connsiteX3568" fmla="*/ 424119 w 1382358"/>
                  <a:gd name="connsiteY3568" fmla="*/ 175513 h 505510"/>
                  <a:gd name="connsiteX3569" fmla="*/ 424406 w 1382358"/>
                  <a:gd name="connsiteY3569" fmla="*/ 176228 h 505510"/>
                  <a:gd name="connsiteX3570" fmla="*/ 422546 w 1382358"/>
                  <a:gd name="connsiteY3570" fmla="*/ 177515 h 505510"/>
                  <a:gd name="connsiteX3571" fmla="*/ 421688 w 1382358"/>
                  <a:gd name="connsiteY3571" fmla="*/ 181520 h 505510"/>
                  <a:gd name="connsiteX3572" fmla="*/ 421258 w 1382358"/>
                  <a:gd name="connsiteY3572" fmla="*/ 182808 h 505510"/>
                  <a:gd name="connsiteX3573" fmla="*/ 420400 w 1382358"/>
                  <a:gd name="connsiteY3573" fmla="*/ 185239 h 505510"/>
                  <a:gd name="connsiteX3574" fmla="*/ 420400 w 1382358"/>
                  <a:gd name="connsiteY3574" fmla="*/ 188959 h 505510"/>
                  <a:gd name="connsiteX3575" fmla="*/ 420686 w 1382358"/>
                  <a:gd name="connsiteY3575" fmla="*/ 190532 h 505510"/>
                  <a:gd name="connsiteX3576" fmla="*/ 421545 w 1382358"/>
                  <a:gd name="connsiteY3576" fmla="*/ 191962 h 505510"/>
                  <a:gd name="connsiteX3577" fmla="*/ 424406 w 1382358"/>
                  <a:gd name="connsiteY3577" fmla="*/ 194394 h 505510"/>
                  <a:gd name="connsiteX3578" fmla="*/ 427839 w 1382358"/>
                  <a:gd name="connsiteY3578" fmla="*/ 196254 h 505510"/>
                  <a:gd name="connsiteX3579" fmla="*/ 427695 w 1382358"/>
                  <a:gd name="connsiteY3579" fmla="*/ 197112 h 505510"/>
                  <a:gd name="connsiteX3580" fmla="*/ 425979 w 1382358"/>
                  <a:gd name="connsiteY3580" fmla="*/ 197541 h 505510"/>
                  <a:gd name="connsiteX3581" fmla="*/ 424692 w 1382358"/>
                  <a:gd name="connsiteY3581" fmla="*/ 199115 h 505510"/>
                  <a:gd name="connsiteX3582" fmla="*/ 424263 w 1382358"/>
                  <a:gd name="connsiteY3582" fmla="*/ 201403 h 505510"/>
                  <a:gd name="connsiteX3583" fmla="*/ 425121 w 1382358"/>
                  <a:gd name="connsiteY3583" fmla="*/ 202548 h 505510"/>
                  <a:gd name="connsiteX3584" fmla="*/ 426408 w 1382358"/>
                  <a:gd name="connsiteY3584" fmla="*/ 203406 h 505510"/>
                  <a:gd name="connsiteX3585" fmla="*/ 429985 w 1382358"/>
                  <a:gd name="connsiteY3585" fmla="*/ 203263 h 505510"/>
                  <a:gd name="connsiteX3586" fmla="*/ 436850 w 1382358"/>
                  <a:gd name="connsiteY3586" fmla="*/ 205551 h 505510"/>
                  <a:gd name="connsiteX3587" fmla="*/ 439997 w 1382358"/>
                  <a:gd name="connsiteY3587" fmla="*/ 207554 h 505510"/>
                  <a:gd name="connsiteX3588" fmla="*/ 442572 w 1382358"/>
                  <a:gd name="connsiteY3588" fmla="*/ 210272 h 505510"/>
                  <a:gd name="connsiteX3589" fmla="*/ 444574 w 1382358"/>
                  <a:gd name="connsiteY3589" fmla="*/ 212704 h 505510"/>
                  <a:gd name="connsiteX3590" fmla="*/ 446005 w 1382358"/>
                  <a:gd name="connsiteY3590" fmla="*/ 215564 h 505510"/>
                  <a:gd name="connsiteX3591" fmla="*/ 447149 w 1382358"/>
                  <a:gd name="connsiteY3591" fmla="*/ 219284 h 505510"/>
                  <a:gd name="connsiteX3592" fmla="*/ 447722 w 1382358"/>
                  <a:gd name="connsiteY3592" fmla="*/ 223146 h 505510"/>
                  <a:gd name="connsiteX3593" fmla="*/ 447292 w 1382358"/>
                  <a:gd name="connsiteY3593" fmla="*/ 226722 h 505510"/>
                  <a:gd name="connsiteX3594" fmla="*/ 445432 w 1382358"/>
                  <a:gd name="connsiteY3594" fmla="*/ 229726 h 505510"/>
                  <a:gd name="connsiteX3595" fmla="*/ 445289 w 1382358"/>
                  <a:gd name="connsiteY3595" fmla="*/ 233302 h 505510"/>
                  <a:gd name="connsiteX3596" fmla="*/ 448723 w 1382358"/>
                  <a:gd name="connsiteY3596" fmla="*/ 235876 h 505510"/>
                  <a:gd name="connsiteX3597" fmla="*/ 449438 w 1382358"/>
                  <a:gd name="connsiteY3597" fmla="*/ 237593 h 505510"/>
                  <a:gd name="connsiteX3598" fmla="*/ 450296 w 1382358"/>
                  <a:gd name="connsiteY3598" fmla="*/ 244602 h 505510"/>
                  <a:gd name="connsiteX3599" fmla="*/ 453300 w 1382358"/>
                  <a:gd name="connsiteY3599" fmla="*/ 258191 h 505510"/>
                  <a:gd name="connsiteX3600" fmla="*/ 453586 w 1382358"/>
                  <a:gd name="connsiteY3600" fmla="*/ 265343 h 505510"/>
                  <a:gd name="connsiteX3601" fmla="*/ 454301 w 1382358"/>
                  <a:gd name="connsiteY3601" fmla="*/ 266630 h 505510"/>
                  <a:gd name="connsiteX3602" fmla="*/ 455732 w 1382358"/>
                  <a:gd name="connsiteY3602" fmla="*/ 267203 h 505510"/>
                  <a:gd name="connsiteX3603" fmla="*/ 457162 w 1382358"/>
                  <a:gd name="connsiteY3603" fmla="*/ 266058 h 505510"/>
                  <a:gd name="connsiteX3604" fmla="*/ 458020 w 1382358"/>
                  <a:gd name="connsiteY3604" fmla="*/ 265629 h 505510"/>
                  <a:gd name="connsiteX3605" fmla="*/ 463885 w 1382358"/>
                  <a:gd name="connsiteY3605" fmla="*/ 264342 h 505510"/>
                  <a:gd name="connsiteX3606" fmla="*/ 466746 w 1382358"/>
                  <a:gd name="connsiteY3606" fmla="*/ 267775 h 505510"/>
                  <a:gd name="connsiteX3607" fmla="*/ 467747 w 1382358"/>
                  <a:gd name="connsiteY3607" fmla="*/ 268204 h 505510"/>
                  <a:gd name="connsiteX3608" fmla="*/ 468748 w 1382358"/>
                  <a:gd name="connsiteY3608" fmla="*/ 267203 h 505510"/>
                  <a:gd name="connsiteX3609" fmla="*/ 471038 w 1382358"/>
                  <a:gd name="connsiteY3609" fmla="*/ 265629 h 505510"/>
                  <a:gd name="connsiteX3610" fmla="*/ 473755 w 1382358"/>
                  <a:gd name="connsiteY3610" fmla="*/ 264771 h 505510"/>
                  <a:gd name="connsiteX3611" fmla="*/ 472324 w 1382358"/>
                  <a:gd name="connsiteY3611" fmla="*/ 265915 h 505510"/>
                  <a:gd name="connsiteX3612" fmla="*/ 471609 w 1382358"/>
                  <a:gd name="connsiteY3612" fmla="*/ 267346 h 505510"/>
                  <a:gd name="connsiteX3613" fmla="*/ 472754 w 1382358"/>
                  <a:gd name="connsiteY3613" fmla="*/ 268919 h 505510"/>
                  <a:gd name="connsiteX3614" fmla="*/ 474614 w 1382358"/>
                  <a:gd name="connsiteY3614" fmla="*/ 269634 h 505510"/>
                  <a:gd name="connsiteX3615" fmla="*/ 478046 w 1382358"/>
                  <a:gd name="connsiteY3615" fmla="*/ 269205 h 505510"/>
                  <a:gd name="connsiteX3616" fmla="*/ 484484 w 1382358"/>
                  <a:gd name="connsiteY3616" fmla="*/ 266201 h 505510"/>
                  <a:gd name="connsiteX3617" fmla="*/ 487773 w 1382358"/>
                  <a:gd name="connsiteY3617" fmla="*/ 265486 h 505510"/>
                  <a:gd name="connsiteX3618" fmla="*/ 491636 w 1382358"/>
                  <a:gd name="connsiteY3618" fmla="*/ 266630 h 505510"/>
                  <a:gd name="connsiteX3619" fmla="*/ 495640 w 1382358"/>
                  <a:gd name="connsiteY3619" fmla="*/ 266630 h 505510"/>
                  <a:gd name="connsiteX3620" fmla="*/ 496642 w 1382358"/>
                  <a:gd name="connsiteY3620" fmla="*/ 265200 h 505510"/>
                  <a:gd name="connsiteX3621" fmla="*/ 497786 w 1382358"/>
                  <a:gd name="connsiteY3621" fmla="*/ 264056 h 505510"/>
                  <a:gd name="connsiteX3622" fmla="*/ 499789 w 1382358"/>
                  <a:gd name="connsiteY3622" fmla="*/ 265486 h 505510"/>
                  <a:gd name="connsiteX3623" fmla="*/ 501219 w 1382358"/>
                  <a:gd name="connsiteY3623" fmla="*/ 267489 h 505510"/>
                  <a:gd name="connsiteX3624" fmla="*/ 501648 w 1382358"/>
                  <a:gd name="connsiteY3624" fmla="*/ 268919 h 505510"/>
                  <a:gd name="connsiteX3625" fmla="*/ 502077 w 1382358"/>
                  <a:gd name="connsiteY3625" fmla="*/ 276500 h 505510"/>
                  <a:gd name="connsiteX3626" fmla="*/ 502077 w 1382358"/>
                  <a:gd name="connsiteY3626" fmla="*/ 279933 h 505510"/>
                  <a:gd name="connsiteX3627" fmla="*/ 501648 w 1382358"/>
                  <a:gd name="connsiteY3627" fmla="*/ 283366 h 505510"/>
                  <a:gd name="connsiteX3628" fmla="*/ 502792 w 1382358"/>
                  <a:gd name="connsiteY3628" fmla="*/ 283938 h 505510"/>
                  <a:gd name="connsiteX3629" fmla="*/ 504223 w 1382358"/>
                  <a:gd name="connsiteY3629" fmla="*/ 283938 h 505510"/>
                  <a:gd name="connsiteX3630" fmla="*/ 505654 w 1382358"/>
                  <a:gd name="connsiteY3630" fmla="*/ 283223 h 505510"/>
                  <a:gd name="connsiteX3631" fmla="*/ 510803 w 1382358"/>
                  <a:gd name="connsiteY3631" fmla="*/ 278789 h 505510"/>
                  <a:gd name="connsiteX3632" fmla="*/ 515523 w 1382358"/>
                  <a:gd name="connsiteY3632" fmla="*/ 276930 h 505510"/>
                  <a:gd name="connsiteX3633" fmla="*/ 520386 w 1382358"/>
                  <a:gd name="connsiteY3633" fmla="*/ 278503 h 505510"/>
                  <a:gd name="connsiteX3634" fmla="*/ 525107 w 1382358"/>
                  <a:gd name="connsiteY3634" fmla="*/ 279361 h 505510"/>
                  <a:gd name="connsiteX3635" fmla="*/ 529828 w 1382358"/>
                  <a:gd name="connsiteY3635" fmla="*/ 277073 h 505510"/>
                  <a:gd name="connsiteX3636" fmla="*/ 536265 w 1382358"/>
                  <a:gd name="connsiteY3636" fmla="*/ 273067 h 505510"/>
                  <a:gd name="connsiteX3637" fmla="*/ 538124 w 1382358"/>
                  <a:gd name="connsiteY3637" fmla="*/ 265486 h 505510"/>
                  <a:gd name="connsiteX3638" fmla="*/ 547422 w 1382358"/>
                  <a:gd name="connsiteY3638" fmla="*/ 274927 h 505510"/>
                  <a:gd name="connsiteX3639" fmla="*/ 548137 w 1382358"/>
                  <a:gd name="connsiteY3639" fmla="*/ 274212 h 505510"/>
                  <a:gd name="connsiteX3640" fmla="*/ 549424 w 1382358"/>
                  <a:gd name="connsiteY3640" fmla="*/ 274355 h 505510"/>
                  <a:gd name="connsiteX3641" fmla="*/ 553000 w 1382358"/>
                  <a:gd name="connsiteY3641" fmla="*/ 273067 h 505510"/>
                  <a:gd name="connsiteX3642" fmla="*/ 554288 w 1382358"/>
                  <a:gd name="connsiteY3642" fmla="*/ 272924 h 505510"/>
                  <a:gd name="connsiteX3643" fmla="*/ 555575 w 1382358"/>
                  <a:gd name="connsiteY3643" fmla="*/ 273496 h 505510"/>
                  <a:gd name="connsiteX3644" fmla="*/ 556147 w 1382358"/>
                  <a:gd name="connsiteY3644" fmla="*/ 275070 h 505510"/>
                  <a:gd name="connsiteX3645" fmla="*/ 556433 w 1382358"/>
                  <a:gd name="connsiteY3645" fmla="*/ 277645 h 505510"/>
                  <a:gd name="connsiteX3646" fmla="*/ 556290 w 1382358"/>
                  <a:gd name="connsiteY3646" fmla="*/ 280219 h 505510"/>
                  <a:gd name="connsiteX3647" fmla="*/ 558436 w 1382358"/>
                  <a:gd name="connsiteY3647" fmla="*/ 281221 h 505510"/>
                  <a:gd name="connsiteX3648" fmla="*/ 561154 w 1382358"/>
                  <a:gd name="connsiteY3648" fmla="*/ 281221 h 505510"/>
                  <a:gd name="connsiteX3649" fmla="*/ 566017 w 1382358"/>
                  <a:gd name="connsiteY3649" fmla="*/ 279361 h 505510"/>
                  <a:gd name="connsiteX3650" fmla="*/ 569736 w 1382358"/>
                  <a:gd name="connsiteY3650" fmla="*/ 275928 h 505510"/>
                  <a:gd name="connsiteX3651" fmla="*/ 570594 w 1382358"/>
                  <a:gd name="connsiteY3651" fmla="*/ 276071 h 505510"/>
                  <a:gd name="connsiteX3652" fmla="*/ 571167 w 1382358"/>
                  <a:gd name="connsiteY3652" fmla="*/ 277359 h 505510"/>
                  <a:gd name="connsiteX3653" fmla="*/ 572740 w 1382358"/>
                  <a:gd name="connsiteY3653" fmla="*/ 278217 h 505510"/>
                  <a:gd name="connsiteX3654" fmla="*/ 574457 w 1382358"/>
                  <a:gd name="connsiteY3654" fmla="*/ 278360 h 505510"/>
                  <a:gd name="connsiteX3655" fmla="*/ 576173 w 1382358"/>
                  <a:gd name="connsiteY3655" fmla="*/ 276643 h 505510"/>
                  <a:gd name="connsiteX3656" fmla="*/ 577746 w 1382358"/>
                  <a:gd name="connsiteY3656" fmla="*/ 274498 h 505510"/>
                  <a:gd name="connsiteX3657" fmla="*/ 576460 w 1382358"/>
                  <a:gd name="connsiteY3657" fmla="*/ 278360 h 505510"/>
                  <a:gd name="connsiteX3658" fmla="*/ 576603 w 1382358"/>
                  <a:gd name="connsiteY3658" fmla="*/ 279790 h 505510"/>
                  <a:gd name="connsiteX3659" fmla="*/ 577746 w 1382358"/>
                  <a:gd name="connsiteY3659" fmla="*/ 280792 h 505510"/>
                  <a:gd name="connsiteX3660" fmla="*/ 579321 w 1382358"/>
                  <a:gd name="connsiteY3660" fmla="*/ 281650 h 505510"/>
                  <a:gd name="connsiteX3661" fmla="*/ 580751 w 1382358"/>
                  <a:gd name="connsiteY3661" fmla="*/ 281936 h 505510"/>
                  <a:gd name="connsiteX3662" fmla="*/ 583182 w 1382358"/>
                  <a:gd name="connsiteY3662" fmla="*/ 278789 h 505510"/>
                  <a:gd name="connsiteX3663" fmla="*/ 583468 w 1382358"/>
                  <a:gd name="connsiteY3663" fmla="*/ 282365 h 505510"/>
                  <a:gd name="connsiteX3664" fmla="*/ 585614 w 1382358"/>
                  <a:gd name="connsiteY3664" fmla="*/ 288659 h 505510"/>
                  <a:gd name="connsiteX3665" fmla="*/ 586186 w 1382358"/>
                  <a:gd name="connsiteY3665" fmla="*/ 300961 h 505510"/>
                  <a:gd name="connsiteX3666" fmla="*/ 587045 w 1382358"/>
                  <a:gd name="connsiteY3666" fmla="*/ 302105 h 505510"/>
                  <a:gd name="connsiteX3667" fmla="*/ 588331 w 1382358"/>
                  <a:gd name="connsiteY3667" fmla="*/ 302677 h 505510"/>
                  <a:gd name="connsiteX3668" fmla="*/ 605353 w 1382358"/>
                  <a:gd name="connsiteY3668" fmla="*/ 294810 h 505510"/>
                  <a:gd name="connsiteX3669" fmla="*/ 626381 w 1382358"/>
                  <a:gd name="connsiteY3669" fmla="*/ 285512 h 505510"/>
                  <a:gd name="connsiteX3670" fmla="*/ 627668 w 1382358"/>
                  <a:gd name="connsiteY3670" fmla="*/ 283366 h 505510"/>
                  <a:gd name="connsiteX3671" fmla="*/ 628241 w 1382358"/>
                  <a:gd name="connsiteY3671" fmla="*/ 280649 h 505510"/>
                  <a:gd name="connsiteX3672" fmla="*/ 629528 w 1382358"/>
                  <a:gd name="connsiteY3672" fmla="*/ 278074 h 505510"/>
                  <a:gd name="connsiteX3673" fmla="*/ 632389 w 1382358"/>
                  <a:gd name="connsiteY3673" fmla="*/ 274641 h 505510"/>
                  <a:gd name="connsiteX3674" fmla="*/ 632961 w 1382358"/>
                  <a:gd name="connsiteY3674" fmla="*/ 273067 h 505510"/>
                  <a:gd name="connsiteX3675" fmla="*/ 634105 w 1382358"/>
                  <a:gd name="connsiteY3675" fmla="*/ 272066 h 505510"/>
                  <a:gd name="connsiteX3676" fmla="*/ 635679 w 1382358"/>
                  <a:gd name="connsiteY3676" fmla="*/ 271351 h 505510"/>
                  <a:gd name="connsiteX3677" fmla="*/ 633104 w 1382358"/>
                  <a:gd name="connsiteY3677" fmla="*/ 268347 h 505510"/>
                  <a:gd name="connsiteX3678" fmla="*/ 632532 w 1382358"/>
                  <a:gd name="connsiteY3678" fmla="*/ 267060 h 505510"/>
                  <a:gd name="connsiteX3679" fmla="*/ 632961 w 1382358"/>
                  <a:gd name="connsiteY3679" fmla="*/ 265629 h 505510"/>
                  <a:gd name="connsiteX3680" fmla="*/ 634820 w 1382358"/>
                  <a:gd name="connsiteY3680" fmla="*/ 266917 h 505510"/>
                  <a:gd name="connsiteX3681" fmla="*/ 636680 w 1382358"/>
                  <a:gd name="connsiteY3681" fmla="*/ 266344 h 505510"/>
                  <a:gd name="connsiteX3682" fmla="*/ 637967 w 1382358"/>
                  <a:gd name="connsiteY3682" fmla="*/ 264628 h 505510"/>
                  <a:gd name="connsiteX3683" fmla="*/ 638683 w 1382358"/>
                  <a:gd name="connsiteY3683" fmla="*/ 262482 h 505510"/>
                  <a:gd name="connsiteX3684" fmla="*/ 639255 w 1382358"/>
                  <a:gd name="connsiteY3684" fmla="*/ 258763 h 505510"/>
                  <a:gd name="connsiteX3685" fmla="*/ 639398 w 1382358"/>
                  <a:gd name="connsiteY3685" fmla="*/ 254901 h 505510"/>
                  <a:gd name="connsiteX3686" fmla="*/ 637396 w 1382358"/>
                  <a:gd name="connsiteY3686" fmla="*/ 255616 h 505510"/>
                  <a:gd name="connsiteX3687" fmla="*/ 637681 w 1382358"/>
                  <a:gd name="connsiteY3687" fmla="*/ 254043 h 505510"/>
                  <a:gd name="connsiteX3688" fmla="*/ 638826 w 1382358"/>
                  <a:gd name="connsiteY3688" fmla="*/ 253184 h 505510"/>
                  <a:gd name="connsiteX3689" fmla="*/ 640256 w 1382358"/>
                  <a:gd name="connsiteY3689" fmla="*/ 253184 h 505510"/>
                  <a:gd name="connsiteX3690" fmla="*/ 641687 w 1382358"/>
                  <a:gd name="connsiteY3690" fmla="*/ 253757 h 505510"/>
                  <a:gd name="connsiteX3691" fmla="*/ 644118 w 1382358"/>
                  <a:gd name="connsiteY3691" fmla="*/ 252898 h 505510"/>
                  <a:gd name="connsiteX3692" fmla="*/ 644690 w 1382358"/>
                  <a:gd name="connsiteY3692" fmla="*/ 249895 h 505510"/>
                  <a:gd name="connsiteX3693" fmla="*/ 645120 w 1382358"/>
                  <a:gd name="connsiteY3693" fmla="*/ 246604 h 505510"/>
                  <a:gd name="connsiteX3694" fmla="*/ 643975 w 1382358"/>
                  <a:gd name="connsiteY3694" fmla="*/ 243887 h 505510"/>
                  <a:gd name="connsiteX3695" fmla="*/ 640685 w 1382358"/>
                  <a:gd name="connsiteY3695" fmla="*/ 243315 h 505510"/>
                  <a:gd name="connsiteX3696" fmla="*/ 639255 w 1382358"/>
                  <a:gd name="connsiteY3696" fmla="*/ 242456 h 505510"/>
                  <a:gd name="connsiteX3697" fmla="*/ 637538 w 1382358"/>
                  <a:gd name="connsiteY3697" fmla="*/ 241884 h 505510"/>
                  <a:gd name="connsiteX3698" fmla="*/ 640828 w 1382358"/>
                  <a:gd name="connsiteY3698" fmla="*/ 239309 h 505510"/>
                  <a:gd name="connsiteX3699" fmla="*/ 641687 w 1382358"/>
                  <a:gd name="connsiteY3699" fmla="*/ 235447 h 505510"/>
                  <a:gd name="connsiteX3700" fmla="*/ 640972 w 1382358"/>
                  <a:gd name="connsiteY3700" fmla="*/ 233731 h 505510"/>
                  <a:gd name="connsiteX3701" fmla="*/ 640828 w 1382358"/>
                  <a:gd name="connsiteY3701" fmla="*/ 231299 h 505510"/>
                  <a:gd name="connsiteX3702" fmla="*/ 638683 w 1382358"/>
                  <a:gd name="connsiteY3702" fmla="*/ 231156 h 505510"/>
                  <a:gd name="connsiteX3703" fmla="*/ 636394 w 1382358"/>
                  <a:gd name="connsiteY3703" fmla="*/ 231299 h 505510"/>
                  <a:gd name="connsiteX3704" fmla="*/ 637109 w 1382358"/>
                  <a:gd name="connsiteY3704" fmla="*/ 230155 h 505510"/>
                  <a:gd name="connsiteX3705" fmla="*/ 638111 w 1382358"/>
                  <a:gd name="connsiteY3705" fmla="*/ 229153 h 505510"/>
                  <a:gd name="connsiteX3706" fmla="*/ 642545 w 1382358"/>
                  <a:gd name="connsiteY3706" fmla="*/ 226722 h 505510"/>
                  <a:gd name="connsiteX3707" fmla="*/ 643690 w 1382358"/>
                  <a:gd name="connsiteY3707" fmla="*/ 225720 h 505510"/>
                  <a:gd name="connsiteX3708" fmla="*/ 644548 w 1382358"/>
                  <a:gd name="connsiteY3708" fmla="*/ 224433 h 505510"/>
                  <a:gd name="connsiteX3709" fmla="*/ 644833 w 1382358"/>
                  <a:gd name="connsiteY3709" fmla="*/ 222001 h 505510"/>
                  <a:gd name="connsiteX3710" fmla="*/ 646550 w 1382358"/>
                  <a:gd name="connsiteY3710" fmla="*/ 220571 h 505510"/>
                  <a:gd name="connsiteX3711" fmla="*/ 649697 w 1382358"/>
                  <a:gd name="connsiteY3711" fmla="*/ 218997 h 505510"/>
                  <a:gd name="connsiteX3712" fmla="*/ 650842 w 1382358"/>
                  <a:gd name="connsiteY3712" fmla="*/ 217567 h 505510"/>
                  <a:gd name="connsiteX3713" fmla="*/ 651413 w 1382358"/>
                  <a:gd name="connsiteY3713" fmla="*/ 215708 h 505510"/>
                  <a:gd name="connsiteX3714" fmla="*/ 650269 w 1382358"/>
                  <a:gd name="connsiteY3714" fmla="*/ 213419 h 50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Lst>
                <a:rect l="l" t="t" r="r" b="b"/>
                <a:pathLst>
                  <a:path w="1382358" h="505510">
                    <a:moveTo>
                      <a:pt x="388502" y="61651"/>
                    </a:moveTo>
                    <a:lnTo>
                      <a:pt x="393223" y="62938"/>
                    </a:lnTo>
                    <a:lnTo>
                      <a:pt x="392936" y="63654"/>
                    </a:lnTo>
                    <a:lnTo>
                      <a:pt x="392364" y="64083"/>
                    </a:lnTo>
                    <a:lnTo>
                      <a:pt x="391506" y="64226"/>
                    </a:lnTo>
                    <a:lnTo>
                      <a:pt x="388932" y="66085"/>
                    </a:lnTo>
                    <a:lnTo>
                      <a:pt x="391363" y="67659"/>
                    </a:lnTo>
                    <a:lnTo>
                      <a:pt x="395511" y="66514"/>
                    </a:lnTo>
                    <a:lnTo>
                      <a:pt x="397800" y="62080"/>
                    </a:lnTo>
                    <a:lnTo>
                      <a:pt x="397942" y="60936"/>
                    </a:lnTo>
                    <a:lnTo>
                      <a:pt x="397800" y="57646"/>
                    </a:lnTo>
                    <a:lnTo>
                      <a:pt x="393651" y="52639"/>
                    </a:lnTo>
                    <a:lnTo>
                      <a:pt x="393366" y="50637"/>
                    </a:lnTo>
                    <a:lnTo>
                      <a:pt x="391935" y="51209"/>
                    </a:lnTo>
                    <a:lnTo>
                      <a:pt x="385927" y="55930"/>
                    </a:lnTo>
                    <a:lnTo>
                      <a:pt x="385927" y="57789"/>
                    </a:lnTo>
                    <a:lnTo>
                      <a:pt x="387214" y="60650"/>
                    </a:lnTo>
                    <a:lnTo>
                      <a:pt x="388502" y="61651"/>
                    </a:lnTo>
                    <a:close/>
                    <a:moveTo>
                      <a:pt x="373340" y="265486"/>
                    </a:moveTo>
                    <a:lnTo>
                      <a:pt x="373626" y="266630"/>
                    </a:lnTo>
                    <a:lnTo>
                      <a:pt x="373768" y="269062"/>
                    </a:lnTo>
                    <a:lnTo>
                      <a:pt x="375056" y="271065"/>
                    </a:lnTo>
                    <a:lnTo>
                      <a:pt x="374341" y="273639"/>
                    </a:lnTo>
                    <a:lnTo>
                      <a:pt x="375771" y="273496"/>
                    </a:lnTo>
                    <a:lnTo>
                      <a:pt x="380635" y="272209"/>
                    </a:lnTo>
                    <a:lnTo>
                      <a:pt x="381064" y="270350"/>
                    </a:lnTo>
                    <a:lnTo>
                      <a:pt x="381779" y="270063"/>
                    </a:lnTo>
                    <a:lnTo>
                      <a:pt x="384211" y="271351"/>
                    </a:lnTo>
                    <a:lnTo>
                      <a:pt x="385069" y="272495"/>
                    </a:lnTo>
                    <a:lnTo>
                      <a:pt x="385355" y="274212"/>
                    </a:lnTo>
                    <a:lnTo>
                      <a:pt x="387644" y="274355"/>
                    </a:lnTo>
                    <a:lnTo>
                      <a:pt x="388502" y="273353"/>
                    </a:lnTo>
                    <a:lnTo>
                      <a:pt x="391077" y="271780"/>
                    </a:lnTo>
                    <a:lnTo>
                      <a:pt x="391792" y="270636"/>
                    </a:lnTo>
                    <a:lnTo>
                      <a:pt x="392221" y="267489"/>
                    </a:lnTo>
                    <a:lnTo>
                      <a:pt x="394796" y="262482"/>
                    </a:lnTo>
                    <a:lnTo>
                      <a:pt x="392508" y="258477"/>
                    </a:lnTo>
                    <a:lnTo>
                      <a:pt x="388216" y="255473"/>
                    </a:lnTo>
                    <a:lnTo>
                      <a:pt x="382208" y="254329"/>
                    </a:lnTo>
                    <a:lnTo>
                      <a:pt x="381064" y="253471"/>
                    </a:lnTo>
                    <a:lnTo>
                      <a:pt x="375914" y="254615"/>
                    </a:lnTo>
                    <a:lnTo>
                      <a:pt x="375199" y="259621"/>
                    </a:lnTo>
                    <a:lnTo>
                      <a:pt x="373911" y="261624"/>
                    </a:lnTo>
                    <a:lnTo>
                      <a:pt x="374055" y="263484"/>
                    </a:lnTo>
                    <a:lnTo>
                      <a:pt x="372768" y="265200"/>
                    </a:lnTo>
                    <a:lnTo>
                      <a:pt x="373340" y="265486"/>
                    </a:lnTo>
                    <a:close/>
                    <a:moveTo>
                      <a:pt x="368762" y="265057"/>
                    </a:moveTo>
                    <a:lnTo>
                      <a:pt x="370050" y="264342"/>
                    </a:lnTo>
                    <a:lnTo>
                      <a:pt x="370908" y="262768"/>
                    </a:lnTo>
                    <a:lnTo>
                      <a:pt x="370192" y="262482"/>
                    </a:lnTo>
                    <a:lnTo>
                      <a:pt x="368476" y="262625"/>
                    </a:lnTo>
                    <a:lnTo>
                      <a:pt x="367904" y="263627"/>
                    </a:lnTo>
                    <a:lnTo>
                      <a:pt x="368047" y="264485"/>
                    </a:lnTo>
                    <a:lnTo>
                      <a:pt x="368762" y="265057"/>
                    </a:lnTo>
                    <a:close/>
                    <a:moveTo>
                      <a:pt x="316695" y="89115"/>
                    </a:moveTo>
                    <a:lnTo>
                      <a:pt x="316695" y="90689"/>
                    </a:lnTo>
                    <a:lnTo>
                      <a:pt x="317124" y="91547"/>
                    </a:lnTo>
                    <a:lnTo>
                      <a:pt x="318411" y="91404"/>
                    </a:lnTo>
                    <a:lnTo>
                      <a:pt x="319842" y="90117"/>
                    </a:lnTo>
                    <a:lnTo>
                      <a:pt x="320700" y="87971"/>
                    </a:lnTo>
                    <a:lnTo>
                      <a:pt x="320271" y="87685"/>
                    </a:lnTo>
                    <a:lnTo>
                      <a:pt x="319412" y="87399"/>
                    </a:lnTo>
                    <a:lnTo>
                      <a:pt x="318411" y="86826"/>
                    </a:lnTo>
                    <a:lnTo>
                      <a:pt x="317553" y="86111"/>
                    </a:lnTo>
                    <a:lnTo>
                      <a:pt x="316409" y="85396"/>
                    </a:lnTo>
                    <a:lnTo>
                      <a:pt x="316409" y="86970"/>
                    </a:lnTo>
                    <a:lnTo>
                      <a:pt x="316838" y="87828"/>
                    </a:lnTo>
                    <a:lnTo>
                      <a:pt x="316695" y="89115"/>
                    </a:lnTo>
                    <a:close/>
                    <a:moveTo>
                      <a:pt x="334003" y="84681"/>
                    </a:moveTo>
                    <a:lnTo>
                      <a:pt x="334003" y="82678"/>
                    </a:lnTo>
                    <a:lnTo>
                      <a:pt x="333573" y="80962"/>
                    </a:lnTo>
                    <a:lnTo>
                      <a:pt x="332143" y="80533"/>
                    </a:lnTo>
                    <a:lnTo>
                      <a:pt x="331428" y="81248"/>
                    </a:lnTo>
                    <a:lnTo>
                      <a:pt x="331857" y="83537"/>
                    </a:lnTo>
                    <a:lnTo>
                      <a:pt x="334003" y="84681"/>
                    </a:lnTo>
                    <a:close/>
                    <a:moveTo>
                      <a:pt x="304107" y="240740"/>
                    </a:moveTo>
                    <a:lnTo>
                      <a:pt x="305681" y="241026"/>
                    </a:lnTo>
                    <a:lnTo>
                      <a:pt x="311975" y="239596"/>
                    </a:lnTo>
                    <a:lnTo>
                      <a:pt x="313405" y="240311"/>
                    </a:lnTo>
                    <a:lnTo>
                      <a:pt x="316551" y="241169"/>
                    </a:lnTo>
                    <a:lnTo>
                      <a:pt x="318984" y="242599"/>
                    </a:lnTo>
                    <a:lnTo>
                      <a:pt x="319556" y="246319"/>
                    </a:lnTo>
                    <a:lnTo>
                      <a:pt x="321272" y="249608"/>
                    </a:lnTo>
                    <a:lnTo>
                      <a:pt x="322703" y="250753"/>
                    </a:lnTo>
                    <a:lnTo>
                      <a:pt x="323703" y="252040"/>
                    </a:lnTo>
                    <a:lnTo>
                      <a:pt x="322703" y="256474"/>
                    </a:lnTo>
                    <a:lnTo>
                      <a:pt x="323561" y="259478"/>
                    </a:lnTo>
                    <a:lnTo>
                      <a:pt x="325421" y="261910"/>
                    </a:lnTo>
                    <a:lnTo>
                      <a:pt x="329282" y="262768"/>
                    </a:lnTo>
                    <a:lnTo>
                      <a:pt x="333002" y="263913"/>
                    </a:lnTo>
                    <a:lnTo>
                      <a:pt x="335719" y="265486"/>
                    </a:lnTo>
                    <a:lnTo>
                      <a:pt x="337436" y="266058"/>
                    </a:lnTo>
                    <a:lnTo>
                      <a:pt x="339009" y="266917"/>
                    </a:lnTo>
                    <a:lnTo>
                      <a:pt x="340440" y="267918"/>
                    </a:lnTo>
                    <a:lnTo>
                      <a:pt x="342013" y="268776"/>
                    </a:lnTo>
                    <a:lnTo>
                      <a:pt x="343873" y="269205"/>
                    </a:lnTo>
                    <a:lnTo>
                      <a:pt x="345589" y="269205"/>
                    </a:lnTo>
                    <a:lnTo>
                      <a:pt x="345303" y="267060"/>
                    </a:lnTo>
                    <a:lnTo>
                      <a:pt x="344159" y="265057"/>
                    </a:lnTo>
                    <a:lnTo>
                      <a:pt x="344016" y="263770"/>
                    </a:lnTo>
                    <a:lnTo>
                      <a:pt x="346019" y="258048"/>
                    </a:lnTo>
                    <a:lnTo>
                      <a:pt x="346877" y="256618"/>
                    </a:lnTo>
                    <a:lnTo>
                      <a:pt x="348021" y="255473"/>
                    </a:lnTo>
                    <a:lnTo>
                      <a:pt x="350310" y="254186"/>
                    </a:lnTo>
                    <a:lnTo>
                      <a:pt x="336578" y="250896"/>
                    </a:lnTo>
                    <a:lnTo>
                      <a:pt x="331857" y="242599"/>
                    </a:lnTo>
                    <a:lnTo>
                      <a:pt x="330427" y="233016"/>
                    </a:lnTo>
                    <a:lnTo>
                      <a:pt x="329426" y="231013"/>
                    </a:lnTo>
                    <a:lnTo>
                      <a:pt x="327995" y="229153"/>
                    </a:lnTo>
                    <a:lnTo>
                      <a:pt x="326994" y="227151"/>
                    </a:lnTo>
                    <a:lnTo>
                      <a:pt x="326421" y="224862"/>
                    </a:lnTo>
                    <a:lnTo>
                      <a:pt x="324991" y="223289"/>
                    </a:lnTo>
                    <a:lnTo>
                      <a:pt x="322845" y="222287"/>
                    </a:lnTo>
                    <a:lnTo>
                      <a:pt x="319985" y="222287"/>
                    </a:lnTo>
                    <a:lnTo>
                      <a:pt x="317124" y="223146"/>
                    </a:lnTo>
                    <a:lnTo>
                      <a:pt x="318126" y="226865"/>
                    </a:lnTo>
                    <a:lnTo>
                      <a:pt x="316551" y="229010"/>
                    </a:lnTo>
                    <a:lnTo>
                      <a:pt x="315551" y="227437"/>
                    </a:lnTo>
                    <a:lnTo>
                      <a:pt x="314693" y="225291"/>
                    </a:lnTo>
                    <a:lnTo>
                      <a:pt x="312975" y="222716"/>
                    </a:lnTo>
                    <a:lnTo>
                      <a:pt x="309114" y="224147"/>
                    </a:lnTo>
                    <a:lnTo>
                      <a:pt x="307683" y="225291"/>
                    </a:lnTo>
                    <a:lnTo>
                      <a:pt x="306539" y="226722"/>
                    </a:lnTo>
                    <a:lnTo>
                      <a:pt x="306253" y="228152"/>
                    </a:lnTo>
                    <a:lnTo>
                      <a:pt x="306968" y="229583"/>
                    </a:lnTo>
                    <a:lnTo>
                      <a:pt x="306682" y="231442"/>
                    </a:lnTo>
                    <a:lnTo>
                      <a:pt x="304965" y="232873"/>
                    </a:lnTo>
                    <a:lnTo>
                      <a:pt x="301247" y="234589"/>
                    </a:lnTo>
                    <a:lnTo>
                      <a:pt x="299673" y="236305"/>
                    </a:lnTo>
                    <a:lnTo>
                      <a:pt x="299530" y="238451"/>
                    </a:lnTo>
                    <a:lnTo>
                      <a:pt x="302963" y="239596"/>
                    </a:lnTo>
                    <a:lnTo>
                      <a:pt x="304107" y="240740"/>
                    </a:lnTo>
                    <a:close/>
                    <a:moveTo>
                      <a:pt x="856393" y="338438"/>
                    </a:moveTo>
                    <a:lnTo>
                      <a:pt x="857537" y="338581"/>
                    </a:lnTo>
                    <a:lnTo>
                      <a:pt x="857680" y="335577"/>
                    </a:lnTo>
                    <a:lnTo>
                      <a:pt x="855677" y="334862"/>
                    </a:lnTo>
                    <a:lnTo>
                      <a:pt x="855105" y="335434"/>
                    </a:lnTo>
                    <a:lnTo>
                      <a:pt x="855105" y="336292"/>
                    </a:lnTo>
                    <a:lnTo>
                      <a:pt x="855392" y="337293"/>
                    </a:lnTo>
                    <a:lnTo>
                      <a:pt x="856393" y="338438"/>
                    </a:lnTo>
                    <a:close/>
                    <a:moveTo>
                      <a:pt x="347878" y="265200"/>
                    </a:moveTo>
                    <a:lnTo>
                      <a:pt x="348021" y="266058"/>
                    </a:lnTo>
                    <a:lnTo>
                      <a:pt x="348736" y="266917"/>
                    </a:lnTo>
                    <a:lnTo>
                      <a:pt x="349880" y="267775"/>
                    </a:lnTo>
                    <a:lnTo>
                      <a:pt x="351597" y="268061"/>
                    </a:lnTo>
                    <a:lnTo>
                      <a:pt x="352170" y="267489"/>
                    </a:lnTo>
                    <a:lnTo>
                      <a:pt x="352885" y="265343"/>
                    </a:lnTo>
                    <a:lnTo>
                      <a:pt x="349452" y="264342"/>
                    </a:lnTo>
                    <a:lnTo>
                      <a:pt x="347878" y="265200"/>
                    </a:lnTo>
                    <a:close/>
                    <a:moveTo>
                      <a:pt x="767277" y="388073"/>
                    </a:moveTo>
                    <a:lnTo>
                      <a:pt x="767564" y="391077"/>
                    </a:lnTo>
                    <a:lnTo>
                      <a:pt x="768565" y="391363"/>
                    </a:lnTo>
                    <a:lnTo>
                      <a:pt x="771711" y="391220"/>
                    </a:lnTo>
                    <a:lnTo>
                      <a:pt x="771998" y="389504"/>
                    </a:lnTo>
                    <a:lnTo>
                      <a:pt x="770853" y="389361"/>
                    </a:lnTo>
                    <a:lnTo>
                      <a:pt x="767277" y="388073"/>
                    </a:lnTo>
                    <a:close/>
                    <a:moveTo>
                      <a:pt x="803181" y="333431"/>
                    </a:moveTo>
                    <a:lnTo>
                      <a:pt x="802752" y="335005"/>
                    </a:lnTo>
                    <a:lnTo>
                      <a:pt x="804326" y="337865"/>
                    </a:lnTo>
                    <a:lnTo>
                      <a:pt x="807902" y="341298"/>
                    </a:lnTo>
                    <a:lnTo>
                      <a:pt x="809761" y="340440"/>
                    </a:lnTo>
                    <a:lnTo>
                      <a:pt x="810333" y="333860"/>
                    </a:lnTo>
                    <a:lnTo>
                      <a:pt x="809761" y="332001"/>
                    </a:lnTo>
                    <a:lnTo>
                      <a:pt x="808473" y="331429"/>
                    </a:lnTo>
                    <a:lnTo>
                      <a:pt x="807472" y="329426"/>
                    </a:lnTo>
                    <a:lnTo>
                      <a:pt x="805899" y="329283"/>
                    </a:lnTo>
                    <a:lnTo>
                      <a:pt x="804469" y="329998"/>
                    </a:lnTo>
                    <a:lnTo>
                      <a:pt x="804754" y="331429"/>
                    </a:lnTo>
                    <a:lnTo>
                      <a:pt x="804182" y="331715"/>
                    </a:lnTo>
                    <a:lnTo>
                      <a:pt x="803181" y="333431"/>
                    </a:lnTo>
                    <a:close/>
                    <a:moveTo>
                      <a:pt x="685458" y="55643"/>
                    </a:moveTo>
                    <a:lnTo>
                      <a:pt x="685314" y="54499"/>
                    </a:lnTo>
                    <a:lnTo>
                      <a:pt x="684313" y="51638"/>
                    </a:lnTo>
                    <a:lnTo>
                      <a:pt x="680165" y="52210"/>
                    </a:lnTo>
                    <a:lnTo>
                      <a:pt x="677304" y="52210"/>
                    </a:lnTo>
                    <a:lnTo>
                      <a:pt x="676589" y="53641"/>
                    </a:lnTo>
                    <a:lnTo>
                      <a:pt x="680022" y="57217"/>
                    </a:lnTo>
                    <a:lnTo>
                      <a:pt x="685458" y="55643"/>
                    </a:lnTo>
                    <a:close/>
                    <a:moveTo>
                      <a:pt x="801036" y="189531"/>
                    </a:moveTo>
                    <a:lnTo>
                      <a:pt x="798747" y="191676"/>
                    </a:lnTo>
                    <a:lnTo>
                      <a:pt x="798175" y="193107"/>
                    </a:lnTo>
                    <a:lnTo>
                      <a:pt x="798890" y="193107"/>
                    </a:lnTo>
                    <a:lnTo>
                      <a:pt x="800178" y="192249"/>
                    </a:lnTo>
                    <a:lnTo>
                      <a:pt x="801178" y="192105"/>
                    </a:lnTo>
                    <a:lnTo>
                      <a:pt x="803896" y="192105"/>
                    </a:lnTo>
                    <a:lnTo>
                      <a:pt x="804897" y="192535"/>
                    </a:lnTo>
                    <a:lnTo>
                      <a:pt x="805612" y="190961"/>
                    </a:lnTo>
                    <a:lnTo>
                      <a:pt x="804326" y="189674"/>
                    </a:lnTo>
                    <a:lnTo>
                      <a:pt x="802323" y="189960"/>
                    </a:lnTo>
                    <a:lnTo>
                      <a:pt x="801036" y="189531"/>
                    </a:lnTo>
                    <a:close/>
                    <a:moveTo>
                      <a:pt x="720360" y="421974"/>
                    </a:moveTo>
                    <a:lnTo>
                      <a:pt x="719072" y="422547"/>
                    </a:lnTo>
                    <a:lnTo>
                      <a:pt x="718643" y="423834"/>
                    </a:lnTo>
                    <a:lnTo>
                      <a:pt x="718929" y="424978"/>
                    </a:lnTo>
                    <a:lnTo>
                      <a:pt x="720217" y="424978"/>
                    </a:lnTo>
                    <a:lnTo>
                      <a:pt x="721218" y="424549"/>
                    </a:lnTo>
                    <a:lnTo>
                      <a:pt x="722076" y="423691"/>
                    </a:lnTo>
                    <a:lnTo>
                      <a:pt x="721933" y="423118"/>
                    </a:lnTo>
                    <a:lnTo>
                      <a:pt x="721075" y="421974"/>
                    </a:lnTo>
                    <a:lnTo>
                      <a:pt x="720360" y="421974"/>
                    </a:lnTo>
                    <a:close/>
                    <a:moveTo>
                      <a:pt x="762128" y="365043"/>
                    </a:moveTo>
                    <a:lnTo>
                      <a:pt x="762414" y="369621"/>
                    </a:lnTo>
                    <a:lnTo>
                      <a:pt x="762986" y="371337"/>
                    </a:lnTo>
                    <a:lnTo>
                      <a:pt x="764274" y="366331"/>
                    </a:lnTo>
                    <a:lnTo>
                      <a:pt x="764846" y="356461"/>
                    </a:lnTo>
                    <a:lnTo>
                      <a:pt x="764417" y="354458"/>
                    </a:lnTo>
                    <a:lnTo>
                      <a:pt x="762700" y="350596"/>
                    </a:lnTo>
                    <a:lnTo>
                      <a:pt x="761699" y="353600"/>
                    </a:lnTo>
                    <a:lnTo>
                      <a:pt x="761842" y="360180"/>
                    </a:lnTo>
                    <a:lnTo>
                      <a:pt x="761413" y="362755"/>
                    </a:lnTo>
                    <a:lnTo>
                      <a:pt x="762128" y="365043"/>
                    </a:lnTo>
                    <a:close/>
                    <a:moveTo>
                      <a:pt x="734235" y="435563"/>
                    </a:moveTo>
                    <a:lnTo>
                      <a:pt x="734807" y="434419"/>
                    </a:lnTo>
                    <a:lnTo>
                      <a:pt x="734807" y="433417"/>
                    </a:lnTo>
                    <a:lnTo>
                      <a:pt x="734521" y="432273"/>
                    </a:lnTo>
                    <a:lnTo>
                      <a:pt x="733233" y="432273"/>
                    </a:lnTo>
                    <a:lnTo>
                      <a:pt x="732661" y="431987"/>
                    </a:lnTo>
                    <a:lnTo>
                      <a:pt x="732375" y="431415"/>
                    </a:lnTo>
                    <a:lnTo>
                      <a:pt x="731660" y="430557"/>
                    </a:lnTo>
                    <a:lnTo>
                      <a:pt x="731231" y="431272"/>
                    </a:lnTo>
                    <a:lnTo>
                      <a:pt x="730945" y="433847"/>
                    </a:lnTo>
                    <a:lnTo>
                      <a:pt x="729657" y="435277"/>
                    </a:lnTo>
                    <a:lnTo>
                      <a:pt x="730373" y="437137"/>
                    </a:lnTo>
                    <a:lnTo>
                      <a:pt x="729943" y="439854"/>
                    </a:lnTo>
                    <a:lnTo>
                      <a:pt x="731088" y="440284"/>
                    </a:lnTo>
                    <a:lnTo>
                      <a:pt x="732233" y="439998"/>
                    </a:lnTo>
                    <a:lnTo>
                      <a:pt x="731660" y="437852"/>
                    </a:lnTo>
                    <a:lnTo>
                      <a:pt x="732804" y="436564"/>
                    </a:lnTo>
                    <a:lnTo>
                      <a:pt x="734235" y="435563"/>
                    </a:lnTo>
                    <a:close/>
                    <a:moveTo>
                      <a:pt x="412676" y="90117"/>
                    </a:moveTo>
                    <a:lnTo>
                      <a:pt x="412676" y="87256"/>
                    </a:lnTo>
                    <a:lnTo>
                      <a:pt x="412104" y="87399"/>
                    </a:lnTo>
                    <a:lnTo>
                      <a:pt x="409672" y="90546"/>
                    </a:lnTo>
                    <a:lnTo>
                      <a:pt x="411246" y="91547"/>
                    </a:lnTo>
                    <a:lnTo>
                      <a:pt x="412676" y="90117"/>
                    </a:lnTo>
                    <a:close/>
                    <a:moveTo>
                      <a:pt x="218854" y="148764"/>
                    </a:moveTo>
                    <a:lnTo>
                      <a:pt x="218425" y="150623"/>
                    </a:lnTo>
                    <a:lnTo>
                      <a:pt x="219569" y="151625"/>
                    </a:lnTo>
                    <a:lnTo>
                      <a:pt x="221143" y="152340"/>
                    </a:lnTo>
                    <a:lnTo>
                      <a:pt x="226292" y="153770"/>
                    </a:lnTo>
                    <a:lnTo>
                      <a:pt x="228295" y="153913"/>
                    </a:lnTo>
                    <a:lnTo>
                      <a:pt x="234160" y="155201"/>
                    </a:lnTo>
                    <a:lnTo>
                      <a:pt x="235304" y="156059"/>
                    </a:lnTo>
                    <a:lnTo>
                      <a:pt x="235876" y="154915"/>
                    </a:lnTo>
                    <a:lnTo>
                      <a:pt x="235161" y="151482"/>
                    </a:lnTo>
                    <a:lnTo>
                      <a:pt x="233444" y="150480"/>
                    </a:lnTo>
                    <a:lnTo>
                      <a:pt x="228438" y="148478"/>
                    </a:lnTo>
                    <a:lnTo>
                      <a:pt x="226865" y="147619"/>
                    </a:lnTo>
                    <a:lnTo>
                      <a:pt x="224004" y="145617"/>
                    </a:lnTo>
                    <a:lnTo>
                      <a:pt x="221429" y="143328"/>
                    </a:lnTo>
                    <a:lnTo>
                      <a:pt x="220141" y="144616"/>
                    </a:lnTo>
                    <a:lnTo>
                      <a:pt x="219712" y="147619"/>
                    </a:lnTo>
                    <a:lnTo>
                      <a:pt x="218854" y="148764"/>
                    </a:lnTo>
                    <a:close/>
                    <a:moveTo>
                      <a:pt x="36904" y="103276"/>
                    </a:moveTo>
                    <a:lnTo>
                      <a:pt x="36189" y="101846"/>
                    </a:lnTo>
                    <a:lnTo>
                      <a:pt x="29037" y="97412"/>
                    </a:lnTo>
                    <a:lnTo>
                      <a:pt x="27464" y="95695"/>
                    </a:lnTo>
                    <a:lnTo>
                      <a:pt x="26606" y="95123"/>
                    </a:lnTo>
                    <a:lnTo>
                      <a:pt x="23458" y="93979"/>
                    </a:lnTo>
                    <a:lnTo>
                      <a:pt x="20312" y="90689"/>
                    </a:lnTo>
                    <a:lnTo>
                      <a:pt x="17594" y="89830"/>
                    </a:lnTo>
                    <a:lnTo>
                      <a:pt x="16593" y="91690"/>
                    </a:lnTo>
                    <a:lnTo>
                      <a:pt x="14876" y="92548"/>
                    </a:lnTo>
                    <a:lnTo>
                      <a:pt x="15305" y="94265"/>
                    </a:lnTo>
                    <a:lnTo>
                      <a:pt x="17594" y="97555"/>
                    </a:lnTo>
                    <a:lnTo>
                      <a:pt x="19739" y="97984"/>
                    </a:lnTo>
                    <a:lnTo>
                      <a:pt x="21456" y="99271"/>
                    </a:lnTo>
                    <a:lnTo>
                      <a:pt x="24031" y="99414"/>
                    </a:lnTo>
                    <a:lnTo>
                      <a:pt x="32184" y="104421"/>
                    </a:lnTo>
                    <a:lnTo>
                      <a:pt x="33758" y="106137"/>
                    </a:lnTo>
                    <a:lnTo>
                      <a:pt x="35617" y="106709"/>
                    </a:lnTo>
                    <a:lnTo>
                      <a:pt x="37477" y="106423"/>
                    </a:lnTo>
                    <a:lnTo>
                      <a:pt x="37334" y="104707"/>
                    </a:lnTo>
                    <a:lnTo>
                      <a:pt x="36904" y="103276"/>
                    </a:lnTo>
                    <a:close/>
                    <a:moveTo>
                      <a:pt x="207125" y="132314"/>
                    </a:moveTo>
                    <a:lnTo>
                      <a:pt x="209556" y="133315"/>
                    </a:lnTo>
                    <a:lnTo>
                      <a:pt x="212989" y="133744"/>
                    </a:lnTo>
                    <a:lnTo>
                      <a:pt x="215850" y="134889"/>
                    </a:lnTo>
                    <a:lnTo>
                      <a:pt x="217566" y="136462"/>
                    </a:lnTo>
                    <a:lnTo>
                      <a:pt x="219856" y="137463"/>
                    </a:lnTo>
                    <a:lnTo>
                      <a:pt x="219569" y="133601"/>
                    </a:lnTo>
                    <a:lnTo>
                      <a:pt x="218854" y="132028"/>
                    </a:lnTo>
                    <a:lnTo>
                      <a:pt x="205980" y="128595"/>
                    </a:lnTo>
                    <a:lnTo>
                      <a:pt x="205408" y="129167"/>
                    </a:lnTo>
                    <a:lnTo>
                      <a:pt x="205265" y="129882"/>
                    </a:lnTo>
                    <a:lnTo>
                      <a:pt x="205408" y="130740"/>
                    </a:lnTo>
                    <a:lnTo>
                      <a:pt x="207125" y="132314"/>
                    </a:lnTo>
                    <a:close/>
                    <a:moveTo>
                      <a:pt x="247891" y="147476"/>
                    </a:moveTo>
                    <a:lnTo>
                      <a:pt x="247748" y="145760"/>
                    </a:lnTo>
                    <a:lnTo>
                      <a:pt x="247176" y="145045"/>
                    </a:lnTo>
                    <a:lnTo>
                      <a:pt x="246461" y="143185"/>
                    </a:lnTo>
                    <a:lnTo>
                      <a:pt x="245746" y="143614"/>
                    </a:lnTo>
                    <a:lnTo>
                      <a:pt x="244602" y="145045"/>
                    </a:lnTo>
                    <a:lnTo>
                      <a:pt x="246032" y="147047"/>
                    </a:lnTo>
                    <a:lnTo>
                      <a:pt x="247891" y="147476"/>
                    </a:lnTo>
                    <a:close/>
                    <a:moveTo>
                      <a:pt x="239166" y="160779"/>
                    </a:moveTo>
                    <a:lnTo>
                      <a:pt x="240167" y="161208"/>
                    </a:lnTo>
                    <a:lnTo>
                      <a:pt x="243600" y="161065"/>
                    </a:lnTo>
                    <a:lnTo>
                      <a:pt x="243887" y="158920"/>
                    </a:lnTo>
                    <a:lnTo>
                      <a:pt x="242170" y="156345"/>
                    </a:lnTo>
                    <a:lnTo>
                      <a:pt x="240596" y="156345"/>
                    </a:lnTo>
                    <a:lnTo>
                      <a:pt x="239596" y="158062"/>
                    </a:lnTo>
                    <a:lnTo>
                      <a:pt x="239166" y="160779"/>
                    </a:lnTo>
                    <a:close/>
                    <a:moveTo>
                      <a:pt x="284940" y="179232"/>
                    </a:moveTo>
                    <a:lnTo>
                      <a:pt x="284225" y="177944"/>
                    </a:lnTo>
                    <a:lnTo>
                      <a:pt x="281364" y="176800"/>
                    </a:lnTo>
                    <a:lnTo>
                      <a:pt x="279933" y="181091"/>
                    </a:lnTo>
                    <a:lnTo>
                      <a:pt x="278359" y="182951"/>
                    </a:lnTo>
                    <a:lnTo>
                      <a:pt x="279218" y="183666"/>
                    </a:lnTo>
                    <a:lnTo>
                      <a:pt x="282079" y="184667"/>
                    </a:lnTo>
                    <a:lnTo>
                      <a:pt x="286227" y="183523"/>
                    </a:lnTo>
                    <a:lnTo>
                      <a:pt x="292664" y="186956"/>
                    </a:lnTo>
                    <a:lnTo>
                      <a:pt x="293093" y="186813"/>
                    </a:lnTo>
                    <a:lnTo>
                      <a:pt x="293808" y="185812"/>
                    </a:lnTo>
                    <a:lnTo>
                      <a:pt x="295525" y="185812"/>
                    </a:lnTo>
                    <a:lnTo>
                      <a:pt x="293808" y="184810"/>
                    </a:lnTo>
                    <a:lnTo>
                      <a:pt x="292520" y="183809"/>
                    </a:lnTo>
                    <a:lnTo>
                      <a:pt x="290518" y="181663"/>
                    </a:lnTo>
                    <a:lnTo>
                      <a:pt x="289374" y="183237"/>
                    </a:lnTo>
                    <a:lnTo>
                      <a:pt x="288516" y="182808"/>
                    </a:lnTo>
                    <a:lnTo>
                      <a:pt x="286513" y="180662"/>
                    </a:lnTo>
                    <a:lnTo>
                      <a:pt x="284653" y="179804"/>
                    </a:lnTo>
                    <a:lnTo>
                      <a:pt x="284940" y="179232"/>
                    </a:lnTo>
                    <a:close/>
                    <a:moveTo>
                      <a:pt x="189673" y="125305"/>
                    </a:moveTo>
                    <a:lnTo>
                      <a:pt x="192820" y="125877"/>
                    </a:lnTo>
                    <a:lnTo>
                      <a:pt x="196397" y="123731"/>
                    </a:lnTo>
                    <a:lnTo>
                      <a:pt x="196825" y="120871"/>
                    </a:lnTo>
                    <a:lnTo>
                      <a:pt x="197970" y="119011"/>
                    </a:lnTo>
                    <a:lnTo>
                      <a:pt x="197683" y="117437"/>
                    </a:lnTo>
                    <a:lnTo>
                      <a:pt x="196110" y="115006"/>
                    </a:lnTo>
                    <a:lnTo>
                      <a:pt x="194107" y="113575"/>
                    </a:lnTo>
                    <a:lnTo>
                      <a:pt x="191247" y="115578"/>
                    </a:lnTo>
                    <a:lnTo>
                      <a:pt x="188386" y="115435"/>
                    </a:lnTo>
                    <a:lnTo>
                      <a:pt x="187098" y="116865"/>
                    </a:lnTo>
                    <a:lnTo>
                      <a:pt x="186955" y="120441"/>
                    </a:lnTo>
                    <a:lnTo>
                      <a:pt x="188958" y="124733"/>
                    </a:lnTo>
                    <a:lnTo>
                      <a:pt x="189673" y="125305"/>
                    </a:lnTo>
                    <a:close/>
                    <a:moveTo>
                      <a:pt x="215564" y="136891"/>
                    </a:moveTo>
                    <a:lnTo>
                      <a:pt x="213132" y="135461"/>
                    </a:lnTo>
                    <a:lnTo>
                      <a:pt x="212560" y="135461"/>
                    </a:lnTo>
                    <a:lnTo>
                      <a:pt x="211702" y="136891"/>
                    </a:lnTo>
                    <a:lnTo>
                      <a:pt x="211845" y="139466"/>
                    </a:lnTo>
                    <a:lnTo>
                      <a:pt x="212417" y="143042"/>
                    </a:lnTo>
                    <a:lnTo>
                      <a:pt x="213132" y="145188"/>
                    </a:lnTo>
                    <a:lnTo>
                      <a:pt x="214563" y="147190"/>
                    </a:lnTo>
                    <a:lnTo>
                      <a:pt x="216280" y="148621"/>
                    </a:lnTo>
                    <a:lnTo>
                      <a:pt x="217710" y="147763"/>
                    </a:lnTo>
                    <a:lnTo>
                      <a:pt x="217710" y="145474"/>
                    </a:lnTo>
                    <a:lnTo>
                      <a:pt x="218282" y="142756"/>
                    </a:lnTo>
                    <a:lnTo>
                      <a:pt x="218139" y="140467"/>
                    </a:lnTo>
                    <a:lnTo>
                      <a:pt x="217281" y="139609"/>
                    </a:lnTo>
                    <a:lnTo>
                      <a:pt x="215564" y="136891"/>
                    </a:lnTo>
                    <a:close/>
                    <a:moveTo>
                      <a:pt x="3718" y="3576"/>
                    </a:moveTo>
                    <a:lnTo>
                      <a:pt x="4291" y="2718"/>
                    </a:lnTo>
                    <a:lnTo>
                      <a:pt x="4434" y="1859"/>
                    </a:lnTo>
                    <a:lnTo>
                      <a:pt x="4291" y="858"/>
                    </a:lnTo>
                    <a:lnTo>
                      <a:pt x="2002" y="286"/>
                    </a:lnTo>
                    <a:lnTo>
                      <a:pt x="715" y="0"/>
                    </a:lnTo>
                    <a:lnTo>
                      <a:pt x="0" y="572"/>
                    </a:lnTo>
                    <a:lnTo>
                      <a:pt x="2002" y="3290"/>
                    </a:lnTo>
                    <a:lnTo>
                      <a:pt x="3718" y="3576"/>
                    </a:lnTo>
                    <a:close/>
                    <a:moveTo>
                      <a:pt x="281507" y="170649"/>
                    </a:moveTo>
                    <a:lnTo>
                      <a:pt x="280219" y="170363"/>
                    </a:lnTo>
                    <a:lnTo>
                      <a:pt x="283366" y="174511"/>
                    </a:lnTo>
                    <a:lnTo>
                      <a:pt x="283938" y="174940"/>
                    </a:lnTo>
                    <a:lnTo>
                      <a:pt x="284796" y="175513"/>
                    </a:lnTo>
                    <a:lnTo>
                      <a:pt x="286227" y="176371"/>
                    </a:lnTo>
                    <a:lnTo>
                      <a:pt x="285941" y="175656"/>
                    </a:lnTo>
                    <a:lnTo>
                      <a:pt x="285083" y="174368"/>
                    </a:lnTo>
                    <a:lnTo>
                      <a:pt x="281507" y="170649"/>
                    </a:lnTo>
                    <a:close/>
                    <a:moveTo>
                      <a:pt x="276071" y="189388"/>
                    </a:moveTo>
                    <a:lnTo>
                      <a:pt x="275356" y="188816"/>
                    </a:lnTo>
                    <a:lnTo>
                      <a:pt x="274640" y="188673"/>
                    </a:lnTo>
                    <a:lnTo>
                      <a:pt x="274211" y="188816"/>
                    </a:lnTo>
                    <a:lnTo>
                      <a:pt x="272781" y="191104"/>
                    </a:lnTo>
                    <a:lnTo>
                      <a:pt x="274927" y="193393"/>
                    </a:lnTo>
                    <a:lnTo>
                      <a:pt x="275928" y="196969"/>
                    </a:lnTo>
                    <a:lnTo>
                      <a:pt x="277501" y="194680"/>
                    </a:lnTo>
                    <a:lnTo>
                      <a:pt x="279647" y="195539"/>
                    </a:lnTo>
                    <a:lnTo>
                      <a:pt x="280219" y="195109"/>
                    </a:lnTo>
                    <a:lnTo>
                      <a:pt x="281364" y="192821"/>
                    </a:lnTo>
                    <a:lnTo>
                      <a:pt x="282794" y="191247"/>
                    </a:lnTo>
                    <a:lnTo>
                      <a:pt x="282079" y="190246"/>
                    </a:lnTo>
                    <a:lnTo>
                      <a:pt x="279218" y="187385"/>
                    </a:lnTo>
                    <a:lnTo>
                      <a:pt x="276071" y="189388"/>
                    </a:lnTo>
                    <a:close/>
                    <a:moveTo>
                      <a:pt x="245889" y="151768"/>
                    </a:moveTo>
                    <a:lnTo>
                      <a:pt x="245174" y="153913"/>
                    </a:lnTo>
                    <a:lnTo>
                      <a:pt x="247748" y="157775"/>
                    </a:lnTo>
                    <a:lnTo>
                      <a:pt x="248321" y="157346"/>
                    </a:lnTo>
                    <a:lnTo>
                      <a:pt x="249751" y="155630"/>
                    </a:lnTo>
                    <a:lnTo>
                      <a:pt x="248893" y="153913"/>
                    </a:lnTo>
                    <a:lnTo>
                      <a:pt x="247748" y="152483"/>
                    </a:lnTo>
                    <a:lnTo>
                      <a:pt x="246318" y="151195"/>
                    </a:lnTo>
                    <a:lnTo>
                      <a:pt x="245889" y="151768"/>
                    </a:lnTo>
                    <a:close/>
                    <a:moveTo>
                      <a:pt x="273925" y="146761"/>
                    </a:moveTo>
                    <a:lnTo>
                      <a:pt x="278359" y="145760"/>
                    </a:lnTo>
                    <a:lnTo>
                      <a:pt x="279074" y="147476"/>
                    </a:lnTo>
                    <a:lnTo>
                      <a:pt x="278074" y="148621"/>
                    </a:lnTo>
                    <a:lnTo>
                      <a:pt x="279647" y="149336"/>
                    </a:lnTo>
                    <a:lnTo>
                      <a:pt x="279361" y="149908"/>
                    </a:lnTo>
                    <a:lnTo>
                      <a:pt x="279647" y="150766"/>
                    </a:lnTo>
                    <a:lnTo>
                      <a:pt x="280362" y="151768"/>
                    </a:lnTo>
                    <a:lnTo>
                      <a:pt x="282508" y="152340"/>
                    </a:lnTo>
                    <a:lnTo>
                      <a:pt x="283223" y="151482"/>
                    </a:lnTo>
                    <a:lnTo>
                      <a:pt x="284796" y="148478"/>
                    </a:lnTo>
                    <a:lnTo>
                      <a:pt x="285083" y="145760"/>
                    </a:lnTo>
                    <a:lnTo>
                      <a:pt x="284653" y="144043"/>
                    </a:lnTo>
                    <a:lnTo>
                      <a:pt x="282937" y="142899"/>
                    </a:lnTo>
                    <a:lnTo>
                      <a:pt x="282794" y="140610"/>
                    </a:lnTo>
                    <a:lnTo>
                      <a:pt x="280219" y="141755"/>
                    </a:lnTo>
                    <a:lnTo>
                      <a:pt x="278074" y="141325"/>
                    </a:lnTo>
                    <a:lnTo>
                      <a:pt x="276071" y="141755"/>
                    </a:lnTo>
                    <a:lnTo>
                      <a:pt x="272638" y="144186"/>
                    </a:lnTo>
                    <a:lnTo>
                      <a:pt x="272495" y="144902"/>
                    </a:lnTo>
                    <a:lnTo>
                      <a:pt x="272781" y="146761"/>
                    </a:lnTo>
                    <a:lnTo>
                      <a:pt x="273925" y="146761"/>
                    </a:lnTo>
                    <a:close/>
                    <a:moveTo>
                      <a:pt x="260050" y="154056"/>
                    </a:moveTo>
                    <a:lnTo>
                      <a:pt x="259907" y="153198"/>
                    </a:lnTo>
                    <a:lnTo>
                      <a:pt x="259192" y="151911"/>
                    </a:lnTo>
                    <a:lnTo>
                      <a:pt x="257476" y="150623"/>
                    </a:lnTo>
                    <a:lnTo>
                      <a:pt x="257046" y="151195"/>
                    </a:lnTo>
                    <a:lnTo>
                      <a:pt x="257046" y="152483"/>
                    </a:lnTo>
                    <a:lnTo>
                      <a:pt x="260050" y="154056"/>
                    </a:lnTo>
                    <a:close/>
                    <a:moveTo>
                      <a:pt x="264055" y="146904"/>
                    </a:moveTo>
                    <a:lnTo>
                      <a:pt x="267203" y="147619"/>
                    </a:lnTo>
                    <a:lnTo>
                      <a:pt x="269062" y="144472"/>
                    </a:lnTo>
                    <a:lnTo>
                      <a:pt x="269348" y="143328"/>
                    </a:lnTo>
                    <a:lnTo>
                      <a:pt x="269348" y="142184"/>
                    </a:lnTo>
                    <a:lnTo>
                      <a:pt x="267774" y="143042"/>
                    </a:lnTo>
                    <a:lnTo>
                      <a:pt x="265915" y="141755"/>
                    </a:lnTo>
                    <a:lnTo>
                      <a:pt x="265200" y="143042"/>
                    </a:lnTo>
                    <a:lnTo>
                      <a:pt x="263912" y="143042"/>
                    </a:lnTo>
                    <a:lnTo>
                      <a:pt x="263627" y="144616"/>
                    </a:lnTo>
                    <a:lnTo>
                      <a:pt x="263197" y="145045"/>
                    </a:lnTo>
                    <a:lnTo>
                      <a:pt x="263483" y="145760"/>
                    </a:lnTo>
                    <a:lnTo>
                      <a:pt x="264055" y="146904"/>
                    </a:lnTo>
                    <a:close/>
                    <a:moveTo>
                      <a:pt x="268346" y="149336"/>
                    </a:moveTo>
                    <a:lnTo>
                      <a:pt x="268061" y="149765"/>
                    </a:lnTo>
                    <a:lnTo>
                      <a:pt x="267918" y="150337"/>
                    </a:lnTo>
                    <a:lnTo>
                      <a:pt x="270349" y="153055"/>
                    </a:lnTo>
                    <a:lnTo>
                      <a:pt x="272209" y="152197"/>
                    </a:lnTo>
                    <a:lnTo>
                      <a:pt x="271780" y="150766"/>
                    </a:lnTo>
                    <a:lnTo>
                      <a:pt x="270063" y="150194"/>
                    </a:lnTo>
                    <a:lnTo>
                      <a:pt x="268633" y="148764"/>
                    </a:lnTo>
                    <a:lnTo>
                      <a:pt x="268346" y="149336"/>
                    </a:lnTo>
                    <a:close/>
                    <a:moveTo>
                      <a:pt x="228438" y="146332"/>
                    </a:moveTo>
                    <a:lnTo>
                      <a:pt x="231442" y="147333"/>
                    </a:lnTo>
                    <a:lnTo>
                      <a:pt x="233730" y="148907"/>
                    </a:lnTo>
                    <a:lnTo>
                      <a:pt x="235876" y="150766"/>
                    </a:lnTo>
                    <a:lnTo>
                      <a:pt x="237450" y="151768"/>
                    </a:lnTo>
                    <a:lnTo>
                      <a:pt x="239023" y="151911"/>
                    </a:lnTo>
                    <a:lnTo>
                      <a:pt x="239881" y="151052"/>
                    </a:lnTo>
                    <a:lnTo>
                      <a:pt x="236878" y="146761"/>
                    </a:lnTo>
                    <a:lnTo>
                      <a:pt x="234875" y="145188"/>
                    </a:lnTo>
                    <a:lnTo>
                      <a:pt x="228581" y="142327"/>
                    </a:lnTo>
                    <a:lnTo>
                      <a:pt x="226578" y="142470"/>
                    </a:lnTo>
                    <a:lnTo>
                      <a:pt x="225863" y="145617"/>
                    </a:lnTo>
                    <a:lnTo>
                      <a:pt x="226578" y="146046"/>
                    </a:lnTo>
                    <a:lnTo>
                      <a:pt x="228438" y="146332"/>
                    </a:lnTo>
                    <a:close/>
                    <a:moveTo>
                      <a:pt x="998719" y="116293"/>
                    </a:moveTo>
                    <a:lnTo>
                      <a:pt x="1003440" y="115721"/>
                    </a:lnTo>
                    <a:lnTo>
                      <a:pt x="1006301" y="114291"/>
                    </a:lnTo>
                    <a:lnTo>
                      <a:pt x="1008589" y="110429"/>
                    </a:lnTo>
                    <a:lnTo>
                      <a:pt x="1010592" y="102990"/>
                    </a:lnTo>
                    <a:lnTo>
                      <a:pt x="1008017" y="99271"/>
                    </a:lnTo>
                    <a:lnTo>
                      <a:pt x="1007016" y="99271"/>
                    </a:lnTo>
                    <a:lnTo>
                      <a:pt x="1004155" y="99986"/>
                    </a:lnTo>
                    <a:lnTo>
                      <a:pt x="999864" y="102990"/>
                    </a:lnTo>
                    <a:lnTo>
                      <a:pt x="996431" y="108140"/>
                    </a:lnTo>
                    <a:lnTo>
                      <a:pt x="997719" y="114577"/>
                    </a:lnTo>
                    <a:lnTo>
                      <a:pt x="998719" y="116293"/>
                    </a:lnTo>
                    <a:close/>
                    <a:moveTo>
                      <a:pt x="1071671" y="210415"/>
                    </a:moveTo>
                    <a:lnTo>
                      <a:pt x="1072529" y="212417"/>
                    </a:lnTo>
                    <a:lnTo>
                      <a:pt x="1073816" y="214849"/>
                    </a:lnTo>
                    <a:lnTo>
                      <a:pt x="1075676" y="216709"/>
                    </a:lnTo>
                    <a:lnTo>
                      <a:pt x="1079395" y="217424"/>
                    </a:lnTo>
                    <a:lnTo>
                      <a:pt x="1080397" y="216566"/>
                    </a:lnTo>
                    <a:lnTo>
                      <a:pt x="1081684" y="212704"/>
                    </a:lnTo>
                    <a:lnTo>
                      <a:pt x="1082543" y="206124"/>
                    </a:lnTo>
                    <a:lnTo>
                      <a:pt x="1081255" y="204550"/>
                    </a:lnTo>
                    <a:lnTo>
                      <a:pt x="1078394" y="204550"/>
                    </a:lnTo>
                    <a:lnTo>
                      <a:pt x="1077107" y="203835"/>
                    </a:lnTo>
                    <a:lnTo>
                      <a:pt x="1070384" y="205981"/>
                    </a:lnTo>
                    <a:lnTo>
                      <a:pt x="1070240" y="206696"/>
                    </a:lnTo>
                    <a:lnTo>
                      <a:pt x="1071385" y="208698"/>
                    </a:lnTo>
                    <a:lnTo>
                      <a:pt x="1071671" y="210415"/>
                    </a:lnTo>
                    <a:close/>
                    <a:moveTo>
                      <a:pt x="972543" y="143042"/>
                    </a:moveTo>
                    <a:lnTo>
                      <a:pt x="975261" y="149479"/>
                    </a:lnTo>
                    <a:lnTo>
                      <a:pt x="977836" y="151768"/>
                    </a:lnTo>
                    <a:lnTo>
                      <a:pt x="977549" y="153341"/>
                    </a:lnTo>
                    <a:lnTo>
                      <a:pt x="976548" y="154915"/>
                    </a:lnTo>
                    <a:lnTo>
                      <a:pt x="975833" y="156774"/>
                    </a:lnTo>
                    <a:lnTo>
                      <a:pt x="975690" y="158920"/>
                    </a:lnTo>
                    <a:lnTo>
                      <a:pt x="976262" y="162496"/>
                    </a:lnTo>
                    <a:lnTo>
                      <a:pt x="978121" y="165643"/>
                    </a:lnTo>
                    <a:lnTo>
                      <a:pt x="979695" y="167073"/>
                    </a:lnTo>
                    <a:lnTo>
                      <a:pt x="980839" y="168504"/>
                    </a:lnTo>
                    <a:lnTo>
                      <a:pt x="980124" y="172652"/>
                    </a:lnTo>
                    <a:lnTo>
                      <a:pt x="979981" y="176085"/>
                    </a:lnTo>
                    <a:lnTo>
                      <a:pt x="980124" y="179518"/>
                    </a:lnTo>
                    <a:lnTo>
                      <a:pt x="979695" y="181950"/>
                    </a:lnTo>
                    <a:lnTo>
                      <a:pt x="980267" y="184381"/>
                    </a:lnTo>
                    <a:lnTo>
                      <a:pt x="981697" y="186098"/>
                    </a:lnTo>
                    <a:lnTo>
                      <a:pt x="985131" y="188529"/>
                    </a:lnTo>
                    <a:lnTo>
                      <a:pt x="986275" y="189817"/>
                    </a:lnTo>
                    <a:lnTo>
                      <a:pt x="989994" y="196826"/>
                    </a:lnTo>
                    <a:lnTo>
                      <a:pt x="991138" y="198256"/>
                    </a:lnTo>
                    <a:lnTo>
                      <a:pt x="996717" y="200688"/>
                    </a:lnTo>
                    <a:lnTo>
                      <a:pt x="998004" y="203120"/>
                    </a:lnTo>
                    <a:lnTo>
                      <a:pt x="1002438" y="203835"/>
                    </a:lnTo>
                    <a:lnTo>
                      <a:pt x="999721" y="201546"/>
                    </a:lnTo>
                    <a:lnTo>
                      <a:pt x="997289" y="198972"/>
                    </a:lnTo>
                    <a:lnTo>
                      <a:pt x="992283" y="191533"/>
                    </a:lnTo>
                    <a:lnTo>
                      <a:pt x="988849" y="184381"/>
                    </a:lnTo>
                    <a:lnTo>
                      <a:pt x="986132" y="175513"/>
                    </a:lnTo>
                    <a:lnTo>
                      <a:pt x="986847" y="172509"/>
                    </a:lnTo>
                    <a:lnTo>
                      <a:pt x="986991" y="170792"/>
                    </a:lnTo>
                    <a:lnTo>
                      <a:pt x="986132" y="168074"/>
                    </a:lnTo>
                    <a:lnTo>
                      <a:pt x="986561" y="165929"/>
                    </a:lnTo>
                    <a:lnTo>
                      <a:pt x="987276" y="163926"/>
                    </a:lnTo>
                    <a:lnTo>
                      <a:pt x="988992" y="162925"/>
                    </a:lnTo>
                    <a:lnTo>
                      <a:pt x="992712" y="163211"/>
                    </a:lnTo>
                    <a:lnTo>
                      <a:pt x="996145" y="164641"/>
                    </a:lnTo>
                    <a:lnTo>
                      <a:pt x="999577" y="165071"/>
                    </a:lnTo>
                    <a:lnTo>
                      <a:pt x="1003011" y="165214"/>
                    </a:lnTo>
                    <a:lnTo>
                      <a:pt x="1005871" y="166787"/>
                    </a:lnTo>
                    <a:lnTo>
                      <a:pt x="1016743" y="170506"/>
                    </a:lnTo>
                    <a:lnTo>
                      <a:pt x="1015599" y="168933"/>
                    </a:lnTo>
                    <a:lnTo>
                      <a:pt x="1014168" y="167788"/>
                    </a:lnTo>
                    <a:lnTo>
                      <a:pt x="1012023" y="167216"/>
                    </a:lnTo>
                    <a:lnTo>
                      <a:pt x="1010449" y="166072"/>
                    </a:lnTo>
                    <a:lnTo>
                      <a:pt x="1010163" y="163783"/>
                    </a:lnTo>
                    <a:lnTo>
                      <a:pt x="1009305" y="161638"/>
                    </a:lnTo>
                    <a:lnTo>
                      <a:pt x="1008017" y="160350"/>
                    </a:lnTo>
                    <a:lnTo>
                      <a:pt x="1001580" y="157632"/>
                    </a:lnTo>
                    <a:lnTo>
                      <a:pt x="997432" y="154771"/>
                    </a:lnTo>
                    <a:lnTo>
                      <a:pt x="997289" y="152626"/>
                    </a:lnTo>
                    <a:lnTo>
                      <a:pt x="998577" y="150480"/>
                    </a:lnTo>
                    <a:lnTo>
                      <a:pt x="1000007" y="149622"/>
                    </a:lnTo>
                    <a:lnTo>
                      <a:pt x="1005156" y="147476"/>
                    </a:lnTo>
                    <a:lnTo>
                      <a:pt x="1009877" y="144759"/>
                    </a:lnTo>
                    <a:lnTo>
                      <a:pt x="1010878" y="143614"/>
                    </a:lnTo>
                    <a:lnTo>
                      <a:pt x="1011307" y="135747"/>
                    </a:lnTo>
                    <a:lnTo>
                      <a:pt x="1010449" y="132886"/>
                    </a:lnTo>
                    <a:lnTo>
                      <a:pt x="1011022" y="131027"/>
                    </a:lnTo>
                    <a:lnTo>
                      <a:pt x="1010449" y="129739"/>
                    </a:lnTo>
                    <a:lnTo>
                      <a:pt x="1006015" y="130168"/>
                    </a:lnTo>
                    <a:lnTo>
                      <a:pt x="1002582" y="131456"/>
                    </a:lnTo>
                    <a:lnTo>
                      <a:pt x="996431" y="135032"/>
                    </a:lnTo>
                    <a:lnTo>
                      <a:pt x="994428" y="137606"/>
                    </a:lnTo>
                    <a:lnTo>
                      <a:pt x="994285" y="139895"/>
                    </a:lnTo>
                    <a:lnTo>
                      <a:pt x="994571" y="142327"/>
                    </a:lnTo>
                    <a:lnTo>
                      <a:pt x="993284" y="143185"/>
                    </a:lnTo>
                    <a:lnTo>
                      <a:pt x="991425" y="143471"/>
                    </a:lnTo>
                    <a:lnTo>
                      <a:pt x="988707" y="145617"/>
                    </a:lnTo>
                    <a:lnTo>
                      <a:pt x="987562" y="148907"/>
                    </a:lnTo>
                    <a:lnTo>
                      <a:pt x="987276" y="150623"/>
                    </a:lnTo>
                    <a:lnTo>
                      <a:pt x="986132" y="151911"/>
                    </a:lnTo>
                    <a:lnTo>
                      <a:pt x="983843" y="152054"/>
                    </a:lnTo>
                    <a:lnTo>
                      <a:pt x="981697" y="151339"/>
                    </a:lnTo>
                    <a:lnTo>
                      <a:pt x="979981" y="150194"/>
                    </a:lnTo>
                    <a:lnTo>
                      <a:pt x="978694" y="148764"/>
                    </a:lnTo>
                    <a:lnTo>
                      <a:pt x="978694" y="147476"/>
                    </a:lnTo>
                    <a:lnTo>
                      <a:pt x="979266" y="146332"/>
                    </a:lnTo>
                    <a:lnTo>
                      <a:pt x="986275" y="141898"/>
                    </a:lnTo>
                    <a:lnTo>
                      <a:pt x="989422" y="138036"/>
                    </a:lnTo>
                    <a:lnTo>
                      <a:pt x="990137" y="136748"/>
                    </a:lnTo>
                    <a:lnTo>
                      <a:pt x="990567" y="133029"/>
                    </a:lnTo>
                    <a:lnTo>
                      <a:pt x="990567" y="129310"/>
                    </a:lnTo>
                    <a:lnTo>
                      <a:pt x="990137" y="125734"/>
                    </a:lnTo>
                    <a:lnTo>
                      <a:pt x="988134" y="123016"/>
                    </a:lnTo>
                    <a:lnTo>
                      <a:pt x="986275" y="121729"/>
                    </a:lnTo>
                    <a:lnTo>
                      <a:pt x="986418" y="119583"/>
                    </a:lnTo>
                    <a:lnTo>
                      <a:pt x="986847" y="118439"/>
                    </a:lnTo>
                    <a:lnTo>
                      <a:pt x="990567" y="113146"/>
                    </a:lnTo>
                    <a:lnTo>
                      <a:pt x="990852" y="112002"/>
                    </a:lnTo>
                    <a:lnTo>
                      <a:pt x="990709" y="110714"/>
                    </a:lnTo>
                    <a:lnTo>
                      <a:pt x="988564" y="111430"/>
                    </a:lnTo>
                    <a:lnTo>
                      <a:pt x="986561" y="112574"/>
                    </a:lnTo>
                    <a:lnTo>
                      <a:pt x="981412" y="117724"/>
                    </a:lnTo>
                    <a:lnTo>
                      <a:pt x="978408" y="121443"/>
                    </a:lnTo>
                    <a:lnTo>
                      <a:pt x="976548" y="125734"/>
                    </a:lnTo>
                    <a:lnTo>
                      <a:pt x="976119" y="127736"/>
                    </a:lnTo>
                    <a:lnTo>
                      <a:pt x="975404" y="129596"/>
                    </a:lnTo>
                    <a:lnTo>
                      <a:pt x="975546" y="132743"/>
                    </a:lnTo>
                    <a:lnTo>
                      <a:pt x="971970" y="139180"/>
                    </a:lnTo>
                    <a:lnTo>
                      <a:pt x="972543" y="143042"/>
                    </a:lnTo>
                    <a:close/>
                    <a:moveTo>
                      <a:pt x="856822" y="228438"/>
                    </a:moveTo>
                    <a:lnTo>
                      <a:pt x="857394" y="226150"/>
                    </a:lnTo>
                    <a:lnTo>
                      <a:pt x="856393" y="225005"/>
                    </a:lnTo>
                    <a:lnTo>
                      <a:pt x="855820" y="223861"/>
                    </a:lnTo>
                    <a:lnTo>
                      <a:pt x="855392" y="222573"/>
                    </a:lnTo>
                    <a:lnTo>
                      <a:pt x="854819" y="222431"/>
                    </a:lnTo>
                    <a:lnTo>
                      <a:pt x="853532" y="223432"/>
                    </a:lnTo>
                    <a:lnTo>
                      <a:pt x="853389" y="227866"/>
                    </a:lnTo>
                    <a:lnTo>
                      <a:pt x="854819" y="228724"/>
                    </a:lnTo>
                    <a:lnTo>
                      <a:pt x="856822" y="228438"/>
                    </a:lnTo>
                    <a:close/>
                    <a:moveTo>
                      <a:pt x="1034051" y="181234"/>
                    </a:moveTo>
                    <a:lnTo>
                      <a:pt x="1035196" y="182951"/>
                    </a:lnTo>
                    <a:lnTo>
                      <a:pt x="1036483" y="182808"/>
                    </a:lnTo>
                    <a:lnTo>
                      <a:pt x="1036339" y="181377"/>
                    </a:lnTo>
                    <a:lnTo>
                      <a:pt x="1029330" y="175799"/>
                    </a:lnTo>
                    <a:lnTo>
                      <a:pt x="1031190" y="179089"/>
                    </a:lnTo>
                    <a:lnTo>
                      <a:pt x="1034051" y="181234"/>
                    </a:lnTo>
                    <a:close/>
                    <a:moveTo>
                      <a:pt x="973545" y="201403"/>
                    </a:moveTo>
                    <a:lnTo>
                      <a:pt x="974545" y="201260"/>
                    </a:lnTo>
                    <a:lnTo>
                      <a:pt x="978408" y="200116"/>
                    </a:lnTo>
                    <a:lnTo>
                      <a:pt x="978980" y="200688"/>
                    </a:lnTo>
                    <a:lnTo>
                      <a:pt x="979695" y="202118"/>
                    </a:lnTo>
                    <a:lnTo>
                      <a:pt x="982556" y="203692"/>
                    </a:lnTo>
                    <a:lnTo>
                      <a:pt x="984988" y="202548"/>
                    </a:lnTo>
                    <a:lnTo>
                      <a:pt x="986132" y="201403"/>
                    </a:lnTo>
                    <a:lnTo>
                      <a:pt x="985560" y="199973"/>
                    </a:lnTo>
                    <a:lnTo>
                      <a:pt x="984845" y="198972"/>
                    </a:lnTo>
                    <a:lnTo>
                      <a:pt x="983843" y="198113"/>
                    </a:lnTo>
                    <a:lnTo>
                      <a:pt x="979409" y="197970"/>
                    </a:lnTo>
                    <a:lnTo>
                      <a:pt x="977836" y="195539"/>
                    </a:lnTo>
                    <a:lnTo>
                      <a:pt x="980124" y="191247"/>
                    </a:lnTo>
                    <a:lnTo>
                      <a:pt x="976691" y="186813"/>
                    </a:lnTo>
                    <a:lnTo>
                      <a:pt x="975546" y="186384"/>
                    </a:lnTo>
                    <a:lnTo>
                      <a:pt x="974403" y="187242"/>
                    </a:lnTo>
                    <a:lnTo>
                      <a:pt x="973258" y="189388"/>
                    </a:lnTo>
                    <a:lnTo>
                      <a:pt x="970684" y="187099"/>
                    </a:lnTo>
                    <a:lnTo>
                      <a:pt x="969253" y="187242"/>
                    </a:lnTo>
                    <a:lnTo>
                      <a:pt x="969396" y="188959"/>
                    </a:lnTo>
                    <a:lnTo>
                      <a:pt x="968394" y="191104"/>
                    </a:lnTo>
                    <a:lnTo>
                      <a:pt x="968538" y="192249"/>
                    </a:lnTo>
                    <a:lnTo>
                      <a:pt x="970969" y="195252"/>
                    </a:lnTo>
                    <a:lnTo>
                      <a:pt x="973687" y="196540"/>
                    </a:lnTo>
                    <a:lnTo>
                      <a:pt x="972829" y="199401"/>
                    </a:lnTo>
                    <a:lnTo>
                      <a:pt x="973545" y="201403"/>
                    </a:lnTo>
                    <a:close/>
                    <a:moveTo>
                      <a:pt x="970827" y="158205"/>
                    </a:moveTo>
                    <a:lnTo>
                      <a:pt x="971112" y="158348"/>
                    </a:lnTo>
                    <a:lnTo>
                      <a:pt x="972257" y="158062"/>
                    </a:lnTo>
                    <a:lnTo>
                      <a:pt x="973115" y="156774"/>
                    </a:lnTo>
                    <a:lnTo>
                      <a:pt x="972972" y="155201"/>
                    </a:lnTo>
                    <a:lnTo>
                      <a:pt x="972400" y="154915"/>
                    </a:lnTo>
                    <a:lnTo>
                      <a:pt x="971112" y="154915"/>
                    </a:lnTo>
                    <a:lnTo>
                      <a:pt x="970540" y="156917"/>
                    </a:lnTo>
                    <a:lnTo>
                      <a:pt x="970827" y="158205"/>
                    </a:lnTo>
                    <a:close/>
                    <a:moveTo>
                      <a:pt x="973258" y="177515"/>
                    </a:moveTo>
                    <a:lnTo>
                      <a:pt x="973115" y="175227"/>
                    </a:lnTo>
                    <a:lnTo>
                      <a:pt x="972543" y="173081"/>
                    </a:lnTo>
                    <a:lnTo>
                      <a:pt x="972257" y="173653"/>
                    </a:lnTo>
                    <a:lnTo>
                      <a:pt x="971542" y="176943"/>
                    </a:lnTo>
                    <a:lnTo>
                      <a:pt x="972114" y="177229"/>
                    </a:lnTo>
                    <a:lnTo>
                      <a:pt x="972972" y="178516"/>
                    </a:lnTo>
                    <a:lnTo>
                      <a:pt x="973258" y="177515"/>
                    </a:lnTo>
                    <a:close/>
                    <a:moveTo>
                      <a:pt x="1046639" y="236878"/>
                    </a:moveTo>
                    <a:lnTo>
                      <a:pt x="1052933" y="238165"/>
                    </a:lnTo>
                    <a:lnTo>
                      <a:pt x="1054077" y="239166"/>
                    </a:lnTo>
                    <a:lnTo>
                      <a:pt x="1057510" y="238737"/>
                    </a:lnTo>
                    <a:lnTo>
                      <a:pt x="1058654" y="237593"/>
                    </a:lnTo>
                    <a:lnTo>
                      <a:pt x="1060370" y="236735"/>
                    </a:lnTo>
                    <a:lnTo>
                      <a:pt x="1061372" y="237021"/>
                    </a:lnTo>
                    <a:lnTo>
                      <a:pt x="1062803" y="236449"/>
                    </a:lnTo>
                    <a:lnTo>
                      <a:pt x="1062088" y="235590"/>
                    </a:lnTo>
                    <a:lnTo>
                      <a:pt x="1061658" y="234446"/>
                    </a:lnTo>
                    <a:lnTo>
                      <a:pt x="1062373" y="234017"/>
                    </a:lnTo>
                    <a:lnTo>
                      <a:pt x="1062946" y="231442"/>
                    </a:lnTo>
                    <a:lnTo>
                      <a:pt x="1061086" y="229869"/>
                    </a:lnTo>
                    <a:lnTo>
                      <a:pt x="1060657" y="228152"/>
                    </a:lnTo>
                    <a:lnTo>
                      <a:pt x="1059655" y="228152"/>
                    </a:lnTo>
                    <a:lnTo>
                      <a:pt x="1056079" y="229296"/>
                    </a:lnTo>
                    <a:lnTo>
                      <a:pt x="1053218" y="229296"/>
                    </a:lnTo>
                    <a:lnTo>
                      <a:pt x="1049785" y="230155"/>
                    </a:lnTo>
                    <a:lnTo>
                      <a:pt x="1042061" y="233445"/>
                    </a:lnTo>
                    <a:lnTo>
                      <a:pt x="1042633" y="234303"/>
                    </a:lnTo>
                    <a:lnTo>
                      <a:pt x="1046639" y="236878"/>
                    </a:lnTo>
                    <a:close/>
                    <a:moveTo>
                      <a:pt x="1198550" y="211273"/>
                    </a:moveTo>
                    <a:lnTo>
                      <a:pt x="1199980" y="210701"/>
                    </a:lnTo>
                    <a:lnTo>
                      <a:pt x="1200981" y="208269"/>
                    </a:lnTo>
                    <a:lnTo>
                      <a:pt x="1199836" y="208126"/>
                    </a:lnTo>
                    <a:lnTo>
                      <a:pt x="1199408" y="206553"/>
                    </a:lnTo>
                    <a:lnTo>
                      <a:pt x="1197835" y="205408"/>
                    </a:lnTo>
                    <a:lnTo>
                      <a:pt x="1195975" y="206553"/>
                    </a:lnTo>
                    <a:lnTo>
                      <a:pt x="1195402" y="208269"/>
                    </a:lnTo>
                    <a:lnTo>
                      <a:pt x="1196976" y="210558"/>
                    </a:lnTo>
                    <a:lnTo>
                      <a:pt x="1198550" y="211273"/>
                    </a:lnTo>
                    <a:close/>
                    <a:moveTo>
                      <a:pt x="1214141" y="200402"/>
                    </a:moveTo>
                    <a:lnTo>
                      <a:pt x="1215715" y="201403"/>
                    </a:lnTo>
                    <a:lnTo>
                      <a:pt x="1216000" y="200974"/>
                    </a:lnTo>
                    <a:lnTo>
                      <a:pt x="1217002" y="200974"/>
                    </a:lnTo>
                    <a:lnTo>
                      <a:pt x="1220721" y="203835"/>
                    </a:lnTo>
                    <a:lnTo>
                      <a:pt x="1223725" y="202118"/>
                    </a:lnTo>
                    <a:lnTo>
                      <a:pt x="1226157" y="208269"/>
                    </a:lnTo>
                    <a:lnTo>
                      <a:pt x="1226586" y="210987"/>
                    </a:lnTo>
                    <a:lnTo>
                      <a:pt x="1228874" y="212704"/>
                    </a:lnTo>
                    <a:lnTo>
                      <a:pt x="1231449" y="212417"/>
                    </a:lnTo>
                    <a:lnTo>
                      <a:pt x="1234739" y="213848"/>
                    </a:lnTo>
                    <a:lnTo>
                      <a:pt x="1236313" y="213848"/>
                    </a:lnTo>
                    <a:lnTo>
                      <a:pt x="1240604" y="212561"/>
                    </a:lnTo>
                    <a:lnTo>
                      <a:pt x="1242749" y="210129"/>
                    </a:lnTo>
                    <a:lnTo>
                      <a:pt x="1239889" y="209270"/>
                    </a:lnTo>
                    <a:lnTo>
                      <a:pt x="1236027" y="206696"/>
                    </a:lnTo>
                    <a:lnTo>
                      <a:pt x="1233452" y="203692"/>
                    </a:lnTo>
                    <a:lnTo>
                      <a:pt x="1228159" y="199115"/>
                    </a:lnTo>
                    <a:lnTo>
                      <a:pt x="1226586" y="198685"/>
                    </a:lnTo>
                    <a:lnTo>
                      <a:pt x="1223868" y="199258"/>
                    </a:lnTo>
                    <a:lnTo>
                      <a:pt x="1221579" y="197970"/>
                    </a:lnTo>
                    <a:lnTo>
                      <a:pt x="1219291" y="197970"/>
                    </a:lnTo>
                    <a:lnTo>
                      <a:pt x="1212854" y="196826"/>
                    </a:lnTo>
                    <a:lnTo>
                      <a:pt x="1212997" y="198399"/>
                    </a:lnTo>
                    <a:lnTo>
                      <a:pt x="1214141" y="200402"/>
                    </a:lnTo>
                    <a:close/>
                    <a:moveTo>
                      <a:pt x="1230591" y="226293"/>
                    </a:moveTo>
                    <a:lnTo>
                      <a:pt x="1227301" y="226436"/>
                    </a:lnTo>
                    <a:lnTo>
                      <a:pt x="1215428" y="224862"/>
                    </a:lnTo>
                    <a:lnTo>
                      <a:pt x="1215285" y="225577"/>
                    </a:lnTo>
                    <a:lnTo>
                      <a:pt x="1215858" y="227151"/>
                    </a:lnTo>
                    <a:lnTo>
                      <a:pt x="1227301" y="229726"/>
                    </a:lnTo>
                    <a:lnTo>
                      <a:pt x="1232880" y="231871"/>
                    </a:lnTo>
                    <a:lnTo>
                      <a:pt x="1237171" y="232873"/>
                    </a:lnTo>
                    <a:lnTo>
                      <a:pt x="1238315" y="233874"/>
                    </a:lnTo>
                    <a:lnTo>
                      <a:pt x="1241319" y="233302"/>
                    </a:lnTo>
                    <a:lnTo>
                      <a:pt x="1245325" y="233874"/>
                    </a:lnTo>
                    <a:lnTo>
                      <a:pt x="1250188" y="233302"/>
                    </a:lnTo>
                    <a:lnTo>
                      <a:pt x="1252762" y="232300"/>
                    </a:lnTo>
                    <a:lnTo>
                      <a:pt x="1258341" y="231156"/>
                    </a:lnTo>
                    <a:lnTo>
                      <a:pt x="1256053" y="229726"/>
                    </a:lnTo>
                    <a:lnTo>
                      <a:pt x="1253049" y="229153"/>
                    </a:lnTo>
                    <a:lnTo>
                      <a:pt x="1243179" y="228724"/>
                    </a:lnTo>
                    <a:lnTo>
                      <a:pt x="1237457" y="226722"/>
                    </a:lnTo>
                    <a:lnTo>
                      <a:pt x="1230591" y="226293"/>
                    </a:lnTo>
                    <a:close/>
                    <a:moveTo>
                      <a:pt x="1069097" y="193107"/>
                    </a:moveTo>
                    <a:lnTo>
                      <a:pt x="1070813" y="191390"/>
                    </a:lnTo>
                    <a:lnTo>
                      <a:pt x="1069955" y="190389"/>
                    </a:lnTo>
                    <a:lnTo>
                      <a:pt x="1068667" y="189817"/>
                    </a:lnTo>
                    <a:lnTo>
                      <a:pt x="1068095" y="189817"/>
                    </a:lnTo>
                    <a:lnTo>
                      <a:pt x="1067094" y="190532"/>
                    </a:lnTo>
                    <a:lnTo>
                      <a:pt x="1065949" y="190818"/>
                    </a:lnTo>
                    <a:lnTo>
                      <a:pt x="1064090" y="191962"/>
                    </a:lnTo>
                    <a:lnTo>
                      <a:pt x="1067237" y="193250"/>
                    </a:lnTo>
                    <a:lnTo>
                      <a:pt x="1069097" y="193107"/>
                    </a:lnTo>
                    <a:close/>
                    <a:moveTo>
                      <a:pt x="1063375" y="203835"/>
                    </a:moveTo>
                    <a:lnTo>
                      <a:pt x="1062230" y="204979"/>
                    </a:lnTo>
                    <a:lnTo>
                      <a:pt x="1075247" y="203120"/>
                    </a:lnTo>
                    <a:lnTo>
                      <a:pt x="1076677" y="202118"/>
                    </a:lnTo>
                    <a:lnTo>
                      <a:pt x="1077392" y="200545"/>
                    </a:lnTo>
                    <a:lnTo>
                      <a:pt x="1074389" y="200116"/>
                    </a:lnTo>
                    <a:lnTo>
                      <a:pt x="1074532" y="201546"/>
                    </a:lnTo>
                    <a:lnTo>
                      <a:pt x="1071814" y="201832"/>
                    </a:lnTo>
                    <a:lnTo>
                      <a:pt x="1069097" y="201546"/>
                    </a:lnTo>
                    <a:lnTo>
                      <a:pt x="1067809" y="201975"/>
                    </a:lnTo>
                    <a:lnTo>
                      <a:pt x="1067094" y="201832"/>
                    </a:lnTo>
                    <a:lnTo>
                      <a:pt x="1066379" y="201975"/>
                    </a:lnTo>
                    <a:lnTo>
                      <a:pt x="1065806" y="202262"/>
                    </a:lnTo>
                    <a:lnTo>
                      <a:pt x="1064519" y="202118"/>
                    </a:lnTo>
                    <a:lnTo>
                      <a:pt x="1063661" y="202691"/>
                    </a:lnTo>
                    <a:lnTo>
                      <a:pt x="1063375" y="203835"/>
                    </a:lnTo>
                    <a:close/>
                    <a:moveTo>
                      <a:pt x="1182243" y="241026"/>
                    </a:moveTo>
                    <a:lnTo>
                      <a:pt x="1183530" y="238880"/>
                    </a:lnTo>
                    <a:lnTo>
                      <a:pt x="1182672" y="238308"/>
                    </a:lnTo>
                    <a:lnTo>
                      <a:pt x="1181956" y="238165"/>
                    </a:lnTo>
                    <a:lnTo>
                      <a:pt x="1181384" y="238451"/>
                    </a:lnTo>
                    <a:lnTo>
                      <a:pt x="1180956" y="240168"/>
                    </a:lnTo>
                    <a:lnTo>
                      <a:pt x="1181241" y="241455"/>
                    </a:lnTo>
                    <a:lnTo>
                      <a:pt x="1182243" y="241026"/>
                    </a:lnTo>
                    <a:close/>
                    <a:moveTo>
                      <a:pt x="1065091" y="185239"/>
                    </a:moveTo>
                    <a:lnTo>
                      <a:pt x="1066807" y="188243"/>
                    </a:lnTo>
                    <a:lnTo>
                      <a:pt x="1067522" y="188100"/>
                    </a:lnTo>
                    <a:lnTo>
                      <a:pt x="1068524" y="187099"/>
                    </a:lnTo>
                    <a:lnTo>
                      <a:pt x="1070956" y="186098"/>
                    </a:lnTo>
                    <a:lnTo>
                      <a:pt x="1071242" y="188959"/>
                    </a:lnTo>
                    <a:lnTo>
                      <a:pt x="1072816" y="190532"/>
                    </a:lnTo>
                    <a:lnTo>
                      <a:pt x="1077250" y="189674"/>
                    </a:lnTo>
                    <a:lnTo>
                      <a:pt x="1077392" y="187528"/>
                    </a:lnTo>
                    <a:lnTo>
                      <a:pt x="1075676" y="186098"/>
                    </a:lnTo>
                    <a:lnTo>
                      <a:pt x="1074389" y="186241"/>
                    </a:lnTo>
                    <a:lnTo>
                      <a:pt x="1073245" y="185955"/>
                    </a:lnTo>
                    <a:lnTo>
                      <a:pt x="1071099" y="182665"/>
                    </a:lnTo>
                    <a:lnTo>
                      <a:pt x="1069525" y="181520"/>
                    </a:lnTo>
                    <a:lnTo>
                      <a:pt x="1069097" y="179804"/>
                    </a:lnTo>
                    <a:lnTo>
                      <a:pt x="1070956" y="179661"/>
                    </a:lnTo>
                    <a:lnTo>
                      <a:pt x="1074675" y="184095"/>
                    </a:lnTo>
                    <a:lnTo>
                      <a:pt x="1077392" y="185382"/>
                    </a:lnTo>
                    <a:lnTo>
                      <a:pt x="1078967" y="187385"/>
                    </a:lnTo>
                    <a:lnTo>
                      <a:pt x="1080683" y="188100"/>
                    </a:lnTo>
                    <a:lnTo>
                      <a:pt x="1083544" y="187242"/>
                    </a:lnTo>
                    <a:lnTo>
                      <a:pt x="1085975" y="187671"/>
                    </a:lnTo>
                    <a:lnTo>
                      <a:pt x="1087120" y="188529"/>
                    </a:lnTo>
                    <a:lnTo>
                      <a:pt x="1088264" y="188243"/>
                    </a:lnTo>
                    <a:lnTo>
                      <a:pt x="1090696" y="185955"/>
                    </a:lnTo>
                    <a:lnTo>
                      <a:pt x="1089552" y="184524"/>
                    </a:lnTo>
                    <a:lnTo>
                      <a:pt x="1089980" y="183380"/>
                    </a:lnTo>
                    <a:lnTo>
                      <a:pt x="1088836" y="181806"/>
                    </a:lnTo>
                    <a:lnTo>
                      <a:pt x="1081255" y="178516"/>
                    </a:lnTo>
                    <a:lnTo>
                      <a:pt x="1080110" y="178659"/>
                    </a:lnTo>
                    <a:lnTo>
                      <a:pt x="1074818" y="177372"/>
                    </a:lnTo>
                    <a:lnTo>
                      <a:pt x="1072100" y="178087"/>
                    </a:lnTo>
                    <a:lnTo>
                      <a:pt x="1067952" y="178516"/>
                    </a:lnTo>
                    <a:lnTo>
                      <a:pt x="1066807" y="179232"/>
                    </a:lnTo>
                    <a:lnTo>
                      <a:pt x="1065377" y="178946"/>
                    </a:lnTo>
                    <a:lnTo>
                      <a:pt x="1063375" y="180090"/>
                    </a:lnTo>
                    <a:lnTo>
                      <a:pt x="1061372" y="179375"/>
                    </a:lnTo>
                    <a:lnTo>
                      <a:pt x="1059370" y="180233"/>
                    </a:lnTo>
                    <a:lnTo>
                      <a:pt x="1059083" y="181806"/>
                    </a:lnTo>
                    <a:lnTo>
                      <a:pt x="1057510" y="183523"/>
                    </a:lnTo>
                    <a:lnTo>
                      <a:pt x="1060657" y="185097"/>
                    </a:lnTo>
                    <a:lnTo>
                      <a:pt x="1065091" y="185239"/>
                    </a:lnTo>
                    <a:close/>
                    <a:moveTo>
                      <a:pt x="969825" y="154486"/>
                    </a:moveTo>
                    <a:lnTo>
                      <a:pt x="970827" y="153484"/>
                    </a:lnTo>
                    <a:lnTo>
                      <a:pt x="970254" y="151768"/>
                    </a:lnTo>
                    <a:lnTo>
                      <a:pt x="969253" y="151482"/>
                    </a:lnTo>
                    <a:lnTo>
                      <a:pt x="968394" y="152054"/>
                    </a:lnTo>
                    <a:lnTo>
                      <a:pt x="968252" y="152912"/>
                    </a:lnTo>
                    <a:lnTo>
                      <a:pt x="968824" y="154199"/>
                    </a:lnTo>
                    <a:lnTo>
                      <a:pt x="969825" y="154486"/>
                    </a:lnTo>
                    <a:close/>
                    <a:moveTo>
                      <a:pt x="837797" y="298243"/>
                    </a:moveTo>
                    <a:lnTo>
                      <a:pt x="837797" y="299244"/>
                    </a:lnTo>
                    <a:lnTo>
                      <a:pt x="838513" y="301819"/>
                    </a:lnTo>
                    <a:lnTo>
                      <a:pt x="840944" y="304250"/>
                    </a:lnTo>
                    <a:lnTo>
                      <a:pt x="842947" y="304394"/>
                    </a:lnTo>
                    <a:lnTo>
                      <a:pt x="845950" y="300818"/>
                    </a:lnTo>
                    <a:lnTo>
                      <a:pt x="846094" y="298672"/>
                    </a:lnTo>
                    <a:lnTo>
                      <a:pt x="845092" y="297384"/>
                    </a:lnTo>
                    <a:lnTo>
                      <a:pt x="839514" y="296955"/>
                    </a:lnTo>
                    <a:lnTo>
                      <a:pt x="837797" y="298243"/>
                    </a:lnTo>
                    <a:close/>
                    <a:moveTo>
                      <a:pt x="817056" y="337007"/>
                    </a:moveTo>
                    <a:lnTo>
                      <a:pt x="817772" y="338867"/>
                    </a:lnTo>
                    <a:lnTo>
                      <a:pt x="819774" y="338867"/>
                    </a:lnTo>
                    <a:lnTo>
                      <a:pt x="820346" y="337436"/>
                    </a:lnTo>
                    <a:lnTo>
                      <a:pt x="822778" y="338724"/>
                    </a:lnTo>
                    <a:lnTo>
                      <a:pt x="824209" y="339010"/>
                    </a:lnTo>
                    <a:lnTo>
                      <a:pt x="825495" y="338867"/>
                    </a:lnTo>
                    <a:lnTo>
                      <a:pt x="827212" y="337293"/>
                    </a:lnTo>
                    <a:lnTo>
                      <a:pt x="827927" y="335291"/>
                    </a:lnTo>
                    <a:lnTo>
                      <a:pt x="826926" y="331429"/>
                    </a:lnTo>
                    <a:lnTo>
                      <a:pt x="831361" y="325278"/>
                    </a:lnTo>
                    <a:lnTo>
                      <a:pt x="830788" y="317553"/>
                    </a:lnTo>
                    <a:lnTo>
                      <a:pt x="829644" y="315837"/>
                    </a:lnTo>
                    <a:lnTo>
                      <a:pt x="828356" y="316266"/>
                    </a:lnTo>
                    <a:lnTo>
                      <a:pt x="824209" y="318412"/>
                    </a:lnTo>
                    <a:lnTo>
                      <a:pt x="819488" y="320271"/>
                    </a:lnTo>
                    <a:lnTo>
                      <a:pt x="818487" y="322703"/>
                    </a:lnTo>
                    <a:lnTo>
                      <a:pt x="820203" y="327280"/>
                    </a:lnTo>
                    <a:lnTo>
                      <a:pt x="820346" y="329426"/>
                    </a:lnTo>
                    <a:lnTo>
                      <a:pt x="818343" y="331429"/>
                    </a:lnTo>
                    <a:lnTo>
                      <a:pt x="817056" y="337007"/>
                    </a:lnTo>
                    <a:close/>
                    <a:moveTo>
                      <a:pt x="842947" y="230441"/>
                    </a:moveTo>
                    <a:lnTo>
                      <a:pt x="841946" y="230870"/>
                    </a:lnTo>
                    <a:lnTo>
                      <a:pt x="841373" y="231728"/>
                    </a:lnTo>
                    <a:lnTo>
                      <a:pt x="840944" y="232873"/>
                    </a:lnTo>
                    <a:lnTo>
                      <a:pt x="841231" y="234160"/>
                    </a:lnTo>
                    <a:lnTo>
                      <a:pt x="843519" y="231728"/>
                    </a:lnTo>
                    <a:lnTo>
                      <a:pt x="842947" y="230441"/>
                    </a:lnTo>
                    <a:close/>
                    <a:moveTo>
                      <a:pt x="837797" y="339582"/>
                    </a:moveTo>
                    <a:lnTo>
                      <a:pt x="838370" y="339153"/>
                    </a:lnTo>
                    <a:lnTo>
                      <a:pt x="840086" y="339868"/>
                    </a:lnTo>
                    <a:lnTo>
                      <a:pt x="842374" y="339010"/>
                    </a:lnTo>
                    <a:lnTo>
                      <a:pt x="844377" y="337150"/>
                    </a:lnTo>
                    <a:lnTo>
                      <a:pt x="844807" y="335291"/>
                    </a:lnTo>
                    <a:lnTo>
                      <a:pt x="843233" y="333860"/>
                    </a:lnTo>
                    <a:lnTo>
                      <a:pt x="840229" y="331858"/>
                    </a:lnTo>
                    <a:lnTo>
                      <a:pt x="839371" y="332001"/>
                    </a:lnTo>
                    <a:lnTo>
                      <a:pt x="838083" y="332716"/>
                    </a:lnTo>
                    <a:lnTo>
                      <a:pt x="837797" y="331286"/>
                    </a:lnTo>
                    <a:lnTo>
                      <a:pt x="838226" y="325993"/>
                    </a:lnTo>
                    <a:lnTo>
                      <a:pt x="839085" y="324419"/>
                    </a:lnTo>
                    <a:lnTo>
                      <a:pt x="839228" y="322131"/>
                    </a:lnTo>
                    <a:lnTo>
                      <a:pt x="840372" y="319556"/>
                    </a:lnTo>
                    <a:lnTo>
                      <a:pt x="841231" y="319556"/>
                    </a:lnTo>
                    <a:lnTo>
                      <a:pt x="841802" y="319270"/>
                    </a:lnTo>
                    <a:lnTo>
                      <a:pt x="842231" y="318841"/>
                    </a:lnTo>
                    <a:lnTo>
                      <a:pt x="842804" y="319270"/>
                    </a:lnTo>
                    <a:lnTo>
                      <a:pt x="844520" y="321702"/>
                    </a:lnTo>
                    <a:lnTo>
                      <a:pt x="844807" y="319985"/>
                    </a:lnTo>
                    <a:lnTo>
                      <a:pt x="844091" y="313548"/>
                    </a:lnTo>
                    <a:lnTo>
                      <a:pt x="840801" y="309972"/>
                    </a:lnTo>
                    <a:lnTo>
                      <a:pt x="840944" y="308542"/>
                    </a:lnTo>
                    <a:lnTo>
                      <a:pt x="839800" y="308828"/>
                    </a:lnTo>
                    <a:lnTo>
                      <a:pt x="837082" y="310258"/>
                    </a:lnTo>
                    <a:lnTo>
                      <a:pt x="834221" y="315551"/>
                    </a:lnTo>
                    <a:lnTo>
                      <a:pt x="834079" y="321988"/>
                    </a:lnTo>
                    <a:lnTo>
                      <a:pt x="833220" y="325421"/>
                    </a:lnTo>
                    <a:lnTo>
                      <a:pt x="832648" y="327137"/>
                    </a:lnTo>
                    <a:lnTo>
                      <a:pt x="832362" y="328711"/>
                    </a:lnTo>
                    <a:lnTo>
                      <a:pt x="831503" y="332430"/>
                    </a:lnTo>
                    <a:lnTo>
                      <a:pt x="831503" y="333431"/>
                    </a:lnTo>
                    <a:lnTo>
                      <a:pt x="830502" y="335005"/>
                    </a:lnTo>
                    <a:lnTo>
                      <a:pt x="828643" y="337150"/>
                    </a:lnTo>
                    <a:lnTo>
                      <a:pt x="827785" y="338724"/>
                    </a:lnTo>
                    <a:lnTo>
                      <a:pt x="827785" y="340011"/>
                    </a:lnTo>
                    <a:lnTo>
                      <a:pt x="826068" y="341871"/>
                    </a:lnTo>
                    <a:lnTo>
                      <a:pt x="826068" y="343587"/>
                    </a:lnTo>
                    <a:lnTo>
                      <a:pt x="827927" y="347163"/>
                    </a:lnTo>
                    <a:lnTo>
                      <a:pt x="829072" y="347306"/>
                    </a:lnTo>
                    <a:lnTo>
                      <a:pt x="830502" y="346305"/>
                    </a:lnTo>
                    <a:lnTo>
                      <a:pt x="832934" y="347449"/>
                    </a:lnTo>
                    <a:lnTo>
                      <a:pt x="834079" y="346448"/>
                    </a:lnTo>
                    <a:lnTo>
                      <a:pt x="836080" y="342872"/>
                    </a:lnTo>
                    <a:lnTo>
                      <a:pt x="835795" y="341584"/>
                    </a:lnTo>
                    <a:lnTo>
                      <a:pt x="836510" y="340297"/>
                    </a:lnTo>
                    <a:lnTo>
                      <a:pt x="837797" y="339582"/>
                    </a:lnTo>
                    <a:close/>
                    <a:moveTo>
                      <a:pt x="852387" y="222287"/>
                    </a:moveTo>
                    <a:lnTo>
                      <a:pt x="854247" y="220714"/>
                    </a:lnTo>
                    <a:lnTo>
                      <a:pt x="855248" y="217424"/>
                    </a:lnTo>
                    <a:lnTo>
                      <a:pt x="854677" y="215850"/>
                    </a:lnTo>
                    <a:lnTo>
                      <a:pt x="853532" y="214992"/>
                    </a:lnTo>
                    <a:lnTo>
                      <a:pt x="851816" y="214277"/>
                    </a:lnTo>
                    <a:lnTo>
                      <a:pt x="848955" y="214849"/>
                    </a:lnTo>
                    <a:lnTo>
                      <a:pt x="845950" y="218854"/>
                    </a:lnTo>
                    <a:lnTo>
                      <a:pt x="844807" y="215850"/>
                    </a:lnTo>
                    <a:lnTo>
                      <a:pt x="845950" y="214277"/>
                    </a:lnTo>
                    <a:lnTo>
                      <a:pt x="845235" y="212417"/>
                    </a:lnTo>
                    <a:lnTo>
                      <a:pt x="843662" y="211988"/>
                    </a:lnTo>
                    <a:lnTo>
                      <a:pt x="838083" y="212990"/>
                    </a:lnTo>
                    <a:lnTo>
                      <a:pt x="836080" y="212847"/>
                    </a:lnTo>
                    <a:lnTo>
                      <a:pt x="833792" y="215850"/>
                    </a:lnTo>
                    <a:lnTo>
                      <a:pt x="833077" y="220285"/>
                    </a:lnTo>
                    <a:lnTo>
                      <a:pt x="834507" y="223718"/>
                    </a:lnTo>
                    <a:lnTo>
                      <a:pt x="835509" y="224862"/>
                    </a:lnTo>
                    <a:lnTo>
                      <a:pt x="838370" y="222573"/>
                    </a:lnTo>
                    <a:lnTo>
                      <a:pt x="841946" y="217424"/>
                    </a:lnTo>
                    <a:lnTo>
                      <a:pt x="843376" y="216423"/>
                    </a:lnTo>
                    <a:lnTo>
                      <a:pt x="844377" y="222001"/>
                    </a:lnTo>
                    <a:lnTo>
                      <a:pt x="842518" y="223861"/>
                    </a:lnTo>
                    <a:lnTo>
                      <a:pt x="842804" y="224433"/>
                    </a:lnTo>
                    <a:lnTo>
                      <a:pt x="844091" y="225577"/>
                    </a:lnTo>
                    <a:lnTo>
                      <a:pt x="845522" y="225005"/>
                    </a:lnTo>
                    <a:lnTo>
                      <a:pt x="846094" y="224433"/>
                    </a:lnTo>
                    <a:lnTo>
                      <a:pt x="847238" y="220285"/>
                    </a:lnTo>
                    <a:lnTo>
                      <a:pt x="848811" y="220428"/>
                    </a:lnTo>
                    <a:lnTo>
                      <a:pt x="849956" y="222287"/>
                    </a:lnTo>
                    <a:lnTo>
                      <a:pt x="852387" y="222287"/>
                    </a:lnTo>
                    <a:close/>
                    <a:moveTo>
                      <a:pt x="862257" y="234875"/>
                    </a:moveTo>
                    <a:lnTo>
                      <a:pt x="863116" y="237164"/>
                    </a:lnTo>
                    <a:lnTo>
                      <a:pt x="864975" y="237164"/>
                    </a:lnTo>
                    <a:lnTo>
                      <a:pt x="864403" y="236019"/>
                    </a:lnTo>
                    <a:lnTo>
                      <a:pt x="862401" y="233731"/>
                    </a:lnTo>
                    <a:lnTo>
                      <a:pt x="862257" y="234875"/>
                    </a:lnTo>
                    <a:close/>
                    <a:moveTo>
                      <a:pt x="965248" y="192964"/>
                    </a:moveTo>
                    <a:lnTo>
                      <a:pt x="967107" y="192249"/>
                    </a:lnTo>
                    <a:lnTo>
                      <a:pt x="967966" y="189102"/>
                    </a:lnTo>
                    <a:lnTo>
                      <a:pt x="967107" y="186956"/>
                    </a:lnTo>
                    <a:lnTo>
                      <a:pt x="968252" y="185955"/>
                    </a:lnTo>
                    <a:lnTo>
                      <a:pt x="965248" y="185097"/>
                    </a:lnTo>
                    <a:lnTo>
                      <a:pt x="963388" y="185812"/>
                    </a:lnTo>
                    <a:lnTo>
                      <a:pt x="962673" y="189817"/>
                    </a:lnTo>
                    <a:lnTo>
                      <a:pt x="963102" y="192964"/>
                    </a:lnTo>
                    <a:lnTo>
                      <a:pt x="965248" y="192964"/>
                    </a:lnTo>
                    <a:close/>
                    <a:moveTo>
                      <a:pt x="839085" y="431272"/>
                    </a:moveTo>
                    <a:lnTo>
                      <a:pt x="836796" y="432702"/>
                    </a:lnTo>
                    <a:lnTo>
                      <a:pt x="835938" y="433704"/>
                    </a:lnTo>
                    <a:lnTo>
                      <a:pt x="835509" y="435420"/>
                    </a:lnTo>
                    <a:lnTo>
                      <a:pt x="837225" y="435993"/>
                    </a:lnTo>
                    <a:lnTo>
                      <a:pt x="838226" y="434276"/>
                    </a:lnTo>
                    <a:lnTo>
                      <a:pt x="839800" y="432702"/>
                    </a:lnTo>
                    <a:lnTo>
                      <a:pt x="843519" y="432130"/>
                    </a:lnTo>
                    <a:lnTo>
                      <a:pt x="843090" y="431558"/>
                    </a:lnTo>
                    <a:lnTo>
                      <a:pt x="841659" y="430986"/>
                    </a:lnTo>
                    <a:lnTo>
                      <a:pt x="839085" y="431272"/>
                    </a:lnTo>
                    <a:close/>
                    <a:moveTo>
                      <a:pt x="848383" y="428411"/>
                    </a:moveTo>
                    <a:lnTo>
                      <a:pt x="848955" y="425836"/>
                    </a:lnTo>
                    <a:lnTo>
                      <a:pt x="845379" y="424835"/>
                    </a:lnTo>
                    <a:lnTo>
                      <a:pt x="842804" y="425407"/>
                    </a:lnTo>
                    <a:lnTo>
                      <a:pt x="842089" y="425979"/>
                    </a:lnTo>
                    <a:lnTo>
                      <a:pt x="839800" y="427839"/>
                    </a:lnTo>
                    <a:lnTo>
                      <a:pt x="839514" y="429555"/>
                    </a:lnTo>
                    <a:lnTo>
                      <a:pt x="847667" y="429699"/>
                    </a:lnTo>
                    <a:lnTo>
                      <a:pt x="848383" y="428411"/>
                    </a:lnTo>
                    <a:close/>
                    <a:moveTo>
                      <a:pt x="952803" y="61937"/>
                    </a:moveTo>
                    <a:lnTo>
                      <a:pt x="952803" y="62795"/>
                    </a:lnTo>
                    <a:lnTo>
                      <a:pt x="953518" y="63654"/>
                    </a:lnTo>
                    <a:lnTo>
                      <a:pt x="954663" y="64512"/>
                    </a:lnTo>
                    <a:lnTo>
                      <a:pt x="955092" y="64226"/>
                    </a:lnTo>
                    <a:lnTo>
                      <a:pt x="955235" y="63654"/>
                    </a:lnTo>
                    <a:lnTo>
                      <a:pt x="955235" y="62938"/>
                    </a:lnTo>
                    <a:lnTo>
                      <a:pt x="953662" y="61508"/>
                    </a:lnTo>
                    <a:lnTo>
                      <a:pt x="952803" y="61937"/>
                    </a:lnTo>
                    <a:close/>
                    <a:moveTo>
                      <a:pt x="950657" y="55071"/>
                    </a:moveTo>
                    <a:lnTo>
                      <a:pt x="950800" y="56645"/>
                    </a:lnTo>
                    <a:lnTo>
                      <a:pt x="952803" y="56931"/>
                    </a:lnTo>
                    <a:lnTo>
                      <a:pt x="954090" y="56359"/>
                    </a:lnTo>
                    <a:lnTo>
                      <a:pt x="955092" y="51924"/>
                    </a:lnTo>
                    <a:lnTo>
                      <a:pt x="957238" y="48634"/>
                    </a:lnTo>
                    <a:lnTo>
                      <a:pt x="956236" y="46203"/>
                    </a:lnTo>
                    <a:lnTo>
                      <a:pt x="955521" y="42913"/>
                    </a:lnTo>
                    <a:lnTo>
                      <a:pt x="953948" y="41196"/>
                    </a:lnTo>
                    <a:lnTo>
                      <a:pt x="952231" y="40910"/>
                    </a:lnTo>
                    <a:lnTo>
                      <a:pt x="951087" y="44915"/>
                    </a:lnTo>
                    <a:lnTo>
                      <a:pt x="951087" y="47061"/>
                    </a:lnTo>
                    <a:lnTo>
                      <a:pt x="952517" y="48920"/>
                    </a:lnTo>
                    <a:lnTo>
                      <a:pt x="953948" y="49636"/>
                    </a:lnTo>
                    <a:lnTo>
                      <a:pt x="952660" y="52496"/>
                    </a:lnTo>
                    <a:lnTo>
                      <a:pt x="950657" y="55071"/>
                    </a:lnTo>
                    <a:close/>
                    <a:moveTo>
                      <a:pt x="951087" y="62223"/>
                    </a:moveTo>
                    <a:lnTo>
                      <a:pt x="950944" y="60936"/>
                    </a:lnTo>
                    <a:lnTo>
                      <a:pt x="951516" y="59649"/>
                    </a:lnTo>
                    <a:lnTo>
                      <a:pt x="949942" y="57074"/>
                    </a:lnTo>
                    <a:lnTo>
                      <a:pt x="948512" y="55786"/>
                    </a:lnTo>
                    <a:lnTo>
                      <a:pt x="949227" y="59219"/>
                    </a:lnTo>
                    <a:lnTo>
                      <a:pt x="951087" y="62223"/>
                    </a:lnTo>
                    <a:close/>
                    <a:moveTo>
                      <a:pt x="866835" y="431272"/>
                    </a:moveTo>
                    <a:lnTo>
                      <a:pt x="869553" y="431129"/>
                    </a:lnTo>
                    <a:lnTo>
                      <a:pt x="870983" y="434419"/>
                    </a:lnTo>
                    <a:lnTo>
                      <a:pt x="873415" y="433847"/>
                    </a:lnTo>
                    <a:lnTo>
                      <a:pt x="874559" y="432846"/>
                    </a:lnTo>
                    <a:lnTo>
                      <a:pt x="875847" y="429555"/>
                    </a:lnTo>
                    <a:lnTo>
                      <a:pt x="877706" y="427696"/>
                    </a:lnTo>
                    <a:lnTo>
                      <a:pt x="878278" y="424692"/>
                    </a:lnTo>
                    <a:lnTo>
                      <a:pt x="877706" y="424120"/>
                    </a:lnTo>
                    <a:lnTo>
                      <a:pt x="876991" y="423977"/>
                    </a:lnTo>
                    <a:lnTo>
                      <a:pt x="876133" y="423977"/>
                    </a:lnTo>
                    <a:lnTo>
                      <a:pt x="872271" y="428840"/>
                    </a:lnTo>
                    <a:lnTo>
                      <a:pt x="871841" y="428554"/>
                    </a:lnTo>
                    <a:lnTo>
                      <a:pt x="870983" y="427410"/>
                    </a:lnTo>
                    <a:lnTo>
                      <a:pt x="869266" y="427410"/>
                    </a:lnTo>
                    <a:lnTo>
                      <a:pt x="867979" y="428411"/>
                    </a:lnTo>
                    <a:lnTo>
                      <a:pt x="866835" y="431272"/>
                    </a:lnTo>
                    <a:close/>
                    <a:moveTo>
                      <a:pt x="870554" y="356604"/>
                    </a:moveTo>
                    <a:lnTo>
                      <a:pt x="869696" y="354458"/>
                    </a:lnTo>
                    <a:lnTo>
                      <a:pt x="868265" y="353743"/>
                    </a:lnTo>
                    <a:lnTo>
                      <a:pt x="868123" y="355460"/>
                    </a:lnTo>
                    <a:lnTo>
                      <a:pt x="869123" y="356318"/>
                    </a:lnTo>
                    <a:lnTo>
                      <a:pt x="870268" y="358034"/>
                    </a:lnTo>
                    <a:lnTo>
                      <a:pt x="870554" y="356604"/>
                    </a:lnTo>
                    <a:close/>
                    <a:moveTo>
                      <a:pt x="914325" y="69518"/>
                    </a:moveTo>
                    <a:lnTo>
                      <a:pt x="914754" y="70806"/>
                    </a:lnTo>
                    <a:lnTo>
                      <a:pt x="914611" y="73524"/>
                    </a:lnTo>
                    <a:lnTo>
                      <a:pt x="918330" y="75240"/>
                    </a:lnTo>
                    <a:lnTo>
                      <a:pt x="919046" y="74382"/>
                    </a:lnTo>
                    <a:lnTo>
                      <a:pt x="918616" y="73237"/>
                    </a:lnTo>
                    <a:lnTo>
                      <a:pt x="916900" y="70377"/>
                    </a:lnTo>
                    <a:lnTo>
                      <a:pt x="915612" y="67373"/>
                    </a:lnTo>
                    <a:lnTo>
                      <a:pt x="913324" y="65513"/>
                    </a:lnTo>
                    <a:lnTo>
                      <a:pt x="912894" y="66944"/>
                    </a:lnTo>
                    <a:lnTo>
                      <a:pt x="913324" y="68231"/>
                    </a:lnTo>
                    <a:lnTo>
                      <a:pt x="914325" y="69518"/>
                    </a:lnTo>
                    <a:close/>
                    <a:moveTo>
                      <a:pt x="715211" y="256188"/>
                    </a:moveTo>
                    <a:lnTo>
                      <a:pt x="713636" y="256761"/>
                    </a:lnTo>
                    <a:lnTo>
                      <a:pt x="712350" y="257762"/>
                    </a:lnTo>
                    <a:lnTo>
                      <a:pt x="711635" y="258906"/>
                    </a:lnTo>
                    <a:lnTo>
                      <a:pt x="711635" y="260194"/>
                    </a:lnTo>
                    <a:lnTo>
                      <a:pt x="713065" y="262768"/>
                    </a:lnTo>
                    <a:lnTo>
                      <a:pt x="713923" y="265057"/>
                    </a:lnTo>
                    <a:lnTo>
                      <a:pt x="712778" y="268490"/>
                    </a:lnTo>
                    <a:lnTo>
                      <a:pt x="712493" y="271923"/>
                    </a:lnTo>
                    <a:lnTo>
                      <a:pt x="713065" y="275642"/>
                    </a:lnTo>
                    <a:lnTo>
                      <a:pt x="714066" y="279218"/>
                    </a:lnTo>
                    <a:lnTo>
                      <a:pt x="715782" y="281793"/>
                    </a:lnTo>
                    <a:lnTo>
                      <a:pt x="717928" y="283509"/>
                    </a:lnTo>
                    <a:lnTo>
                      <a:pt x="725366" y="281650"/>
                    </a:lnTo>
                    <a:lnTo>
                      <a:pt x="729085" y="281221"/>
                    </a:lnTo>
                    <a:lnTo>
                      <a:pt x="730802" y="281650"/>
                    </a:lnTo>
                    <a:lnTo>
                      <a:pt x="732233" y="282794"/>
                    </a:lnTo>
                    <a:lnTo>
                      <a:pt x="733091" y="284082"/>
                    </a:lnTo>
                    <a:lnTo>
                      <a:pt x="732948" y="285655"/>
                    </a:lnTo>
                    <a:lnTo>
                      <a:pt x="732518" y="287515"/>
                    </a:lnTo>
                    <a:lnTo>
                      <a:pt x="732518" y="289374"/>
                    </a:lnTo>
                    <a:lnTo>
                      <a:pt x="732948" y="290518"/>
                    </a:lnTo>
                    <a:lnTo>
                      <a:pt x="736524" y="297528"/>
                    </a:lnTo>
                    <a:lnTo>
                      <a:pt x="736952" y="298529"/>
                    </a:lnTo>
                    <a:lnTo>
                      <a:pt x="736524" y="310258"/>
                    </a:lnTo>
                    <a:lnTo>
                      <a:pt x="735951" y="313262"/>
                    </a:lnTo>
                    <a:lnTo>
                      <a:pt x="734521" y="316552"/>
                    </a:lnTo>
                    <a:lnTo>
                      <a:pt x="733663" y="319842"/>
                    </a:lnTo>
                    <a:lnTo>
                      <a:pt x="733806" y="323847"/>
                    </a:lnTo>
                    <a:lnTo>
                      <a:pt x="731231" y="329855"/>
                    </a:lnTo>
                    <a:lnTo>
                      <a:pt x="729943" y="333574"/>
                    </a:lnTo>
                    <a:lnTo>
                      <a:pt x="729085" y="337007"/>
                    </a:lnTo>
                    <a:lnTo>
                      <a:pt x="729515" y="340297"/>
                    </a:lnTo>
                    <a:lnTo>
                      <a:pt x="732089" y="343158"/>
                    </a:lnTo>
                    <a:lnTo>
                      <a:pt x="734950" y="345876"/>
                    </a:lnTo>
                    <a:lnTo>
                      <a:pt x="739813" y="348307"/>
                    </a:lnTo>
                    <a:lnTo>
                      <a:pt x="741243" y="348164"/>
                    </a:lnTo>
                    <a:lnTo>
                      <a:pt x="742818" y="347306"/>
                    </a:lnTo>
                    <a:lnTo>
                      <a:pt x="745535" y="345304"/>
                    </a:lnTo>
                    <a:lnTo>
                      <a:pt x="746822" y="344731"/>
                    </a:lnTo>
                    <a:lnTo>
                      <a:pt x="750542" y="344731"/>
                    </a:lnTo>
                    <a:lnTo>
                      <a:pt x="754261" y="344302"/>
                    </a:lnTo>
                    <a:lnTo>
                      <a:pt x="755977" y="343873"/>
                    </a:lnTo>
                    <a:lnTo>
                      <a:pt x="757694" y="343730"/>
                    </a:lnTo>
                    <a:lnTo>
                      <a:pt x="761270" y="345160"/>
                    </a:lnTo>
                    <a:lnTo>
                      <a:pt x="760841" y="342157"/>
                    </a:lnTo>
                    <a:lnTo>
                      <a:pt x="760125" y="339153"/>
                    </a:lnTo>
                    <a:lnTo>
                      <a:pt x="756692" y="331715"/>
                    </a:lnTo>
                    <a:lnTo>
                      <a:pt x="756692" y="330141"/>
                    </a:lnTo>
                    <a:lnTo>
                      <a:pt x="757550" y="326279"/>
                    </a:lnTo>
                    <a:lnTo>
                      <a:pt x="760411" y="319127"/>
                    </a:lnTo>
                    <a:lnTo>
                      <a:pt x="760841" y="315837"/>
                    </a:lnTo>
                    <a:lnTo>
                      <a:pt x="759696" y="309829"/>
                    </a:lnTo>
                    <a:lnTo>
                      <a:pt x="758981" y="299959"/>
                    </a:lnTo>
                    <a:lnTo>
                      <a:pt x="759553" y="292950"/>
                    </a:lnTo>
                    <a:lnTo>
                      <a:pt x="761127" y="289803"/>
                    </a:lnTo>
                    <a:lnTo>
                      <a:pt x="761127" y="288516"/>
                    </a:lnTo>
                    <a:lnTo>
                      <a:pt x="759840" y="277788"/>
                    </a:lnTo>
                    <a:lnTo>
                      <a:pt x="758838" y="274784"/>
                    </a:lnTo>
                    <a:lnTo>
                      <a:pt x="756979" y="272066"/>
                    </a:lnTo>
                    <a:lnTo>
                      <a:pt x="755548" y="269062"/>
                    </a:lnTo>
                    <a:lnTo>
                      <a:pt x="755691" y="265915"/>
                    </a:lnTo>
                    <a:lnTo>
                      <a:pt x="758123" y="263484"/>
                    </a:lnTo>
                    <a:lnTo>
                      <a:pt x="764274" y="259335"/>
                    </a:lnTo>
                    <a:lnTo>
                      <a:pt x="767564" y="257333"/>
                    </a:lnTo>
                    <a:lnTo>
                      <a:pt x="770853" y="256618"/>
                    </a:lnTo>
                    <a:lnTo>
                      <a:pt x="774286" y="256761"/>
                    </a:lnTo>
                    <a:lnTo>
                      <a:pt x="777577" y="257476"/>
                    </a:lnTo>
                    <a:lnTo>
                      <a:pt x="779436" y="259907"/>
                    </a:lnTo>
                    <a:lnTo>
                      <a:pt x="779865" y="263770"/>
                    </a:lnTo>
                    <a:lnTo>
                      <a:pt x="780008" y="267632"/>
                    </a:lnTo>
                    <a:lnTo>
                      <a:pt x="779580" y="272352"/>
                    </a:lnTo>
                    <a:lnTo>
                      <a:pt x="779150" y="273496"/>
                    </a:lnTo>
                    <a:lnTo>
                      <a:pt x="775145" y="279504"/>
                    </a:lnTo>
                    <a:lnTo>
                      <a:pt x="774716" y="281221"/>
                    </a:lnTo>
                    <a:lnTo>
                      <a:pt x="774716" y="283080"/>
                    </a:lnTo>
                    <a:lnTo>
                      <a:pt x="775431" y="284082"/>
                    </a:lnTo>
                    <a:lnTo>
                      <a:pt x="787447" y="294953"/>
                    </a:lnTo>
                    <a:lnTo>
                      <a:pt x="790593" y="296955"/>
                    </a:lnTo>
                    <a:lnTo>
                      <a:pt x="794312" y="297814"/>
                    </a:lnTo>
                    <a:lnTo>
                      <a:pt x="796744" y="300102"/>
                    </a:lnTo>
                    <a:lnTo>
                      <a:pt x="796602" y="301962"/>
                    </a:lnTo>
                    <a:lnTo>
                      <a:pt x="795742" y="303535"/>
                    </a:lnTo>
                    <a:lnTo>
                      <a:pt x="794884" y="304537"/>
                    </a:lnTo>
                    <a:lnTo>
                      <a:pt x="794456" y="305681"/>
                    </a:lnTo>
                    <a:lnTo>
                      <a:pt x="792739" y="314693"/>
                    </a:lnTo>
                    <a:lnTo>
                      <a:pt x="793597" y="317696"/>
                    </a:lnTo>
                    <a:lnTo>
                      <a:pt x="795886" y="319985"/>
                    </a:lnTo>
                    <a:lnTo>
                      <a:pt x="797602" y="320700"/>
                    </a:lnTo>
                    <a:lnTo>
                      <a:pt x="800749" y="321702"/>
                    </a:lnTo>
                    <a:lnTo>
                      <a:pt x="805899" y="322703"/>
                    </a:lnTo>
                    <a:lnTo>
                      <a:pt x="809618" y="322274"/>
                    </a:lnTo>
                    <a:lnTo>
                      <a:pt x="810619" y="320987"/>
                    </a:lnTo>
                    <a:lnTo>
                      <a:pt x="809904" y="317553"/>
                    </a:lnTo>
                    <a:lnTo>
                      <a:pt x="810047" y="315837"/>
                    </a:lnTo>
                    <a:lnTo>
                      <a:pt x="811906" y="313405"/>
                    </a:lnTo>
                    <a:lnTo>
                      <a:pt x="814767" y="312118"/>
                    </a:lnTo>
                    <a:lnTo>
                      <a:pt x="822778" y="309829"/>
                    </a:lnTo>
                    <a:lnTo>
                      <a:pt x="827069" y="309686"/>
                    </a:lnTo>
                    <a:lnTo>
                      <a:pt x="828786" y="309829"/>
                    </a:lnTo>
                    <a:lnTo>
                      <a:pt x="830359" y="309543"/>
                    </a:lnTo>
                    <a:lnTo>
                      <a:pt x="830216" y="308542"/>
                    </a:lnTo>
                    <a:lnTo>
                      <a:pt x="830359" y="307541"/>
                    </a:lnTo>
                    <a:lnTo>
                      <a:pt x="833363" y="308971"/>
                    </a:lnTo>
                    <a:lnTo>
                      <a:pt x="835079" y="308971"/>
                    </a:lnTo>
                    <a:lnTo>
                      <a:pt x="835795" y="307684"/>
                    </a:lnTo>
                    <a:lnTo>
                      <a:pt x="835938" y="304107"/>
                    </a:lnTo>
                    <a:lnTo>
                      <a:pt x="835795" y="302248"/>
                    </a:lnTo>
                    <a:lnTo>
                      <a:pt x="835222" y="300531"/>
                    </a:lnTo>
                    <a:lnTo>
                      <a:pt x="834364" y="299244"/>
                    </a:lnTo>
                    <a:lnTo>
                      <a:pt x="832934" y="298958"/>
                    </a:lnTo>
                    <a:lnTo>
                      <a:pt x="832362" y="299816"/>
                    </a:lnTo>
                    <a:lnTo>
                      <a:pt x="831503" y="300388"/>
                    </a:lnTo>
                    <a:lnTo>
                      <a:pt x="829644" y="299959"/>
                    </a:lnTo>
                    <a:lnTo>
                      <a:pt x="828500" y="298100"/>
                    </a:lnTo>
                    <a:lnTo>
                      <a:pt x="827212" y="296955"/>
                    </a:lnTo>
                    <a:lnTo>
                      <a:pt x="827355" y="295096"/>
                    </a:lnTo>
                    <a:lnTo>
                      <a:pt x="826354" y="293808"/>
                    </a:lnTo>
                    <a:lnTo>
                      <a:pt x="824924" y="292950"/>
                    </a:lnTo>
                    <a:lnTo>
                      <a:pt x="822063" y="289517"/>
                    </a:lnTo>
                    <a:lnTo>
                      <a:pt x="820633" y="288659"/>
                    </a:lnTo>
                    <a:lnTo>
                      <a:pt x="818916" y="288087"/>
                    </a:lnTo>
                    <a:lnTo>
                      <a:pt x="817628" y="287085"/>
                    </a:lnTo>
                    <a:lnTo>
                      <a:pt x="816627" y="285798"/>
                    </a:lnTo>
                    <a:lnTo>
                      <a:pt x="816627" y="284511"/>
                    </a:lnTo>
                    <a:lnTo>
                      <a:pt x="816913" y="283080"/>
                    </a:lnTo>
                    <a:lnTo>
                      <a:pt x="818487" y="278789"/>
                    </a:lnTo>
                    <a:lnTo>
                      <a:pt x="818630" y="275499"/>
                    </a:lnTo>
                    <a:lnTo>
                      <a:pt x="821061" y="273210"/>
                    </a:lnTo>
                    <a:lnTo>
                      <a:pt x="820489" y="271494"/>
                    </a:lnTo>
                    <a:lnTo>
                      <a:pt x="818200" y="268776"/>
                    </a:lnTo>
                    <a:lnTo>
                      <a:pt x="817772" y="267346"/>
                    </a:lnTo>
                    <a:lnTo>
                      <a:pt x="818200" y="265772"/>
                    </a:lnTo>
                    <a:lnTo>
                      <a:pt x="817915" y="264485"/>
                    </a:lnTo>
                    <a:lnTo>
                      <a:pt x="811621" y="259765"/>
                    </a:lnTo>
                    <a:lnTo>
                      <a:pt x="809475" y="256904"/>
                    </a:lnTo>
                    <a:lnTo>
                      <a:pt x="808188" y="253471"/>
                    </a:lnTo>
                    <a:lnTo>
                      <a:pt x="804469" y="247177"/>
                    </a:lnTo>
                    <a:lnTo>
                      <a:pt x="802036" y="244459"/>
                    </a:lnTo>
                    <a:lnTo>
                      <a:pt x="800749" y="243458"/>
                    </a:lnTo>
                    <a:lnTo>
                      <a:pt x="797602" y="242456"/>
                    </a:lnTo>
                    <a:lnTo>
                      <a:pt x="796172" y="241741"/>
                    </a:lnTo>
                    <a:lnTo>
                      <a:pt x="794026" y="238594"/>
                    </a:lnTo>
                    <a:lnTo>
                      <a:pt x="791166" y="236305"/>
                    </a:lnTo>
                    <a:lnTo>
                      <a:pt x="789449" y="235590"/>
                    </a:lnTo>
                    <a:lnTo>
                      <a:pt x="789592" y="233588"/>
                    </a:lnTo>
                    <a:lnTo>
                      <a:pt x="790736" y="232300"/>
                    </a:lnTo>
                    <a:lnTo>
                      <a:pt x="794312" y="233874"/>
                    </a:lnTo>
                    <a:lnTo>
                      <a:pt x="796029" y="234446"/>
                    </a:lnTo>
                    <a:lnTo>
                      <a:pt x="798460" y="234160"/>
                    </a:lnTo>
                    <a:lnTo>
                      <a:pt x="800463" y="233159"/>
                    </a:lnTo>
                    <a:lnTo>
                      <a:pt x="802323" y="230298"/>
                    </a:lnTo>
                    <a:lnTo>
                      <a:pt x="804754" y="228152"/>
                    </a:lnTo>
                    <a:lnTo>
                      <a:pt x="813766" y="225148"/>
                    </a:lnTo>
                    <a:lnTo>
                      <a:pt x="816627" y="224004"/>
                    </a:lnTo>
                    <a:lnTo>
                      <a:pt x="819202" y="222287"/>
                    </a:lnTo>
                    <a:lnTo>
                      <a:pt x="824351" y="217853"/>
                    </a:lnTo>
                    <a:lnTo>
                      <a:pt x="828786" y="212704"/>
                    </a:lnTo>
                    <a:lnTo>
                      <a:pt x="830931" y="209414"/>
                    </a:lnTo>
                    <a:lnTo>
                      <a:pt x="833363" y="206410"/>
                    </a:lnTo>
                    <a:lnTo>
                      <a:pt x="834794" y="205265"/>
                    </a:lnTo>
                    <a:lnTo>
                      <a:pt x="836367" y="204407"/>
                    </a:lnTo>
                    <a:lnTo>
                      <a:pt x="840801" y="203549"/>
                    </a:lnTo>
                    <a:lnTo>
                      <a:pt x="843948" y="204550"/>
                    </a:lnTo>
                    <a:lnTo>
                      <a:pt x="846094" y="207411"/>
                    </a:lnTo>
                    <a:lnTo>
                      <a:pt x="848383" y="208126"/>
                    </a:lnTo>
                    <a:lnTo>
                      <a:pt x="850814" y="207411"/>
                    </a:lnTo>
                    <a:lnTo>
                      <a:pt x="851386" y="206124"/>
                    </a:lnTo>
                    <a:lnTo>
                      <a:pt x="852531" y="200688"/>
                    </a:lnTo>
                    <a:lnTo>
                      <a:pt x="851959" y="198542"/>
                    </a:lnTo>
                    <a:lnTo>
                      <a:pt x="850814" y="196826"/>
                    </a:lnTo>
                    <a:lnTo>
                      <a:pt x="847810" y="195109"/>
                    </a:lnTo>
                    <a:lnTo>
                      <a:pt x="844520" y="194537"/>
                    </a:lnTo>
                    <a:lnTo>
                      <a:pt x="839943" y="195396"/>
                    </a:lnTo>
                    <a:lnTo>
                      <a:pt x="835509" y="196683"/>
                    </a:lnTo>
                    <a:lnTo>
                      <a:pt x="834221" y="197255"/>
                    </a:lnTo>
                    <a:lnTo>
                      <a:pt x="834507" y="198113"/>
                    </a:lnTo>
                    <a:lnTo>
                      <a:pt x="835795" y="199115"/>
                    </a:lnTo>
                    <a:lnTo>
                      <a:pt x="835938" y="200116"/>
                    </a:lnTo>
                    <a:lnTo>
                      <a:pt x="828928" y="200545"/>
                    </a:lnTo>
                    <a:lnTo>
                      <a:pt x="825067" y="200116"/>
                    </a:lnTo>
                    <a:lnTo>
                      <a:pt x="817485" y="200116"/>
                    </a:lnTo>
                    <a:lnTo>
                      <a:pt x="814339" y="201260"/>
                    </a:lnTo>
                    <a:lnTo>
                      <a:pt x="813194" y="202691"/>
                    </a:lnTo>
                    <a:lnTo>
                      <a:pt x="811906" y="203835"/>
                    </a:lnTo>
                    <a:lnTo>
                      <a:pt x="808188" y="205551"/>
                    </a:lnTo>
                    <a:lnTo>
                      <a:pt x="804612" y="205981"/>
                    </a:lnTo>
                    <a:lnTo>
                      <a:pt x="801178" y="205408"/>
                    </a:lnTo>
                    <a:lnTo>
                      <a:pt x="799462" y="204264"/>
                    </a:lnTo>
                    <a:lnTo>
                      <a:pt x="798032" y="202834"/>
                    </a:lnTo>
                    <a:lnTo>
                      <a:pt x="796315" y="202548"/>
                    </a:lnTo>
                    <a:lnTo>
                      <a:pt x="794599" y="203406"/>
                    </a:lnTo>
                    <a:lnTo>
                      <a:pt x="791881" y="205838"/>
                    </a:lnTo>
                    <a:lnTo>
                      <a:pt x="787160" y="211273"/>
                    </a:lnTo>
                    <a:lnTo>
                      <a:pt x="785157" y="214134"/>
                    </a:lnTo>
                    <a:lnTo>
                      <a:pt x="783156" y="217996"/>
                    </a:lnTo>
                    <a:lnTo>
                      <a:pt x="779722" y="219999"/>
                    </a:lnTo>
                    <a:lnTo>
                      <a:pt x="776146" y="219140"/>
                    </a:lnTo>
                    <a:lnTo>
                      <a:pt x="772570" y="218711"/>
                    </a:lnTo>
                    <a:lnTo>
                      <a:pt x="770568" y="218997"/>
                    </a:lnTo>
                    <a:lnTo>
                      <a:pt x="768708" y="218997"/>
                    </a:lnTo>
                    <a:lnTo>
                      <a:pt x="766849" y="215708"/>
                    </a:lnTo>
                    <a:lnTo>
                      <a:pt x="764274" y="209127"/>
                    </a:lnTo>
                    <a:lnTo>
                      <a:pt x="761556" y="206696"/>
                    </a:lnTo>
                    <a:lnTo>
                      <a:pt x="756835" y="204836"/>
                    </a:lnTo>
                    <a:lnTo>
                      <a:pt x="755977" y="203978"/>
                    </a:lnTo>
                    <a:lnTo>
                      <a:pt x="751686" y="197398"/>
                    </a:lnTo>
                    <a:lnTo>
                      <a:pt x="750685" y="194537"/>
                    </a:lnTo>
                    <a:lnTo>
                      <a:pt x="749683" y="190818"/>
                    </a:lnTo>
                    <a:lnTo>
                      <a:pt x="749111" y="187099"/>
                    </a:lnTo>
                    <a:lnTo>
                      <a:pt x="749111" y="183809"/>
                    </a:lnTo>
                    <a:lnTo>
                      <a:pt x="749827" y="180662"/>
                    </a:lnTo>
                    <a:lnTo>
                      <a:pt x="751113" y="176800"/>
                    </a:lnTo>
                    <a:lnTo>
                      <a:pt x="752544" y="172938"/>
                    </a:lnTo>
                    <a:lnTo>
                      <a:pt x="754547" y="169934"/>
                    </a:lnTo>
                    <a:lnTo>
                      <a:pt x="757980" y="165786"/>
                    </a:lnTo>
                    <a:lnTo>
                      <a:pt x="759267" y="164498"/>
                    </a:lnTo>
                    <a:lnTo>
                      <a:pt x="762557" y="162639"/>
                    </a:lnTo>
                    <a:lnTo>
                      <a:pt x="766134" y="162067"/>
                    </a:lnTo>
                    <a:lnTo>
                      <a:pt x="769852" y="162496"/>
                    </a:lnTo>
                    <a:lnTo>
                      <a:pt x="776146" y="164498"/>
                    </a:lnTo>
                    <a:lnTo>
                      <a:pt x="779293" y="164641"/>
                    </a:lnTo>
                    <a:lnTo>
                      <a:pt x="791738" y="163068"/>
                    </a:lnTo>
                    <a:lnTo>
                      <a:pt x="794456" y="162925"/>
                    </a:lnTo>
                    <a:lnTo>
                      <a:pt x="797173" y="163354"/>
                    </a:lnTo>
                    <a:lnTo>
                      <a:pt x="800749" y="164355"/>
                    </a:lnTo>
                    <a:lnTo>
                      <a:pt x="804326" y="164784"/>
                    </a:lnTo>
                    <a:lnTo>
                      <a:pt x="810906" y="163783"/>
                    </a:lnTo>
                    <a:lnTo>
                      <a:pt x="817485" y="163354"/>
                    </a:lnTo>
                    <a:lnTo>
                      <a:pt x="836510" y="163211"/>
                    </a:lnTo>
                    <a:lnTo>
                      <a:pt x="839085" y="162925"/>
                    </a:lnTo>
                    <a:lnTo>
                      <a:pt x="841659" y="163211"/>
                    </a:lnTo>
                    <a:lnTo>
                      <a:pt x="844520" y="165357"/>
                    </a:lnTo>
                    <a:lnTo>
                      <a:pt x="847095" y="168074"/>
                    </a:lnTo>
                    <a:lnTo>
                      <a:pt x="848525" y="168360"/>
                    </a:lnTo>
                    <a:lnTo>
                      <a:pt x="855105" y="168933"/>
                    </a:lnTo>
                    <a:lnTo>
                      <a:pt x="858538" y="169076"/>
                    </a:lnTo>
                    <a:lnTo>
                      <a:pt x="861971" y="168790"/>
                    </a:lnTo>
                    <a:lnTo>
                      <a:pt x="872414" y="166787"/>
                    </a:lnTo>
                    <a:lnTo>
                      <a:pt x="875847" y="166644"/>
                    </a:lnTo>
                    <a:lnTo>
                      <a:pt x="877706" y="166072"/>
                    </a:lnTo>
                    <a:lnTo>
                      <a:pt x="880853" y="164641"/>
                    </a:lnTo>
                    <a:lnTo>
                      <a:pt x="882140" y="163926"/>
                    </a:lnTo>
                    <a:lnTo>
                      <a:pt x="884715" y="161351"/>
                    </a:lnTo>
                    <a:lnTo>
                      <a:pt x="887003" y="158348"/>
                    </a:lnTo>
                    <a:lnTo>
                      <a:pt x="888578" y="155630"/>
                    </a:lnTo>
                    <a:lnTo>
                      <a:pt x="890294" y="153198"/>
                    </a:lnTo>
                    <a:lnTo>
                      <a:pt x="896015" y="148048"/>
                    </a:lnTo>
                    <a:lnTo>
                      <a:pt x="898304" y="145474"/>
                    </a:lnTo>
                    <a:lnTo>
                      <a:pt x="900164" y="142613"/>
                    </a:lnTo>
                    <a:lnTo>
                      <a:pt x="902882" y="136605"/>
                    </a:lnTo>
                    <a:lnTo>
                      <a:pt x="903597" y="135747"/>
                    </a:lnTo>
                    <a:lnTo>
                      <a:pt x="906028" y="133601"/>
                    </a:lnTo>
                    <a:lnTo>
                      <a:pt x="906458" y="132886"/>
                    </a:lnTo>
                    <a:lnTo>
                      <a:pt x="904312" y="128595"/>
                    </a:lnTo>
                    <a:lnTo>
                      <a:pt x="902739" y="127307"/>
                    </a:lnTo>
                    <a:lnTo>
                      <a:pt x="899019" y="126878"/>
                    </a:lnTo>
                    <a:lnTo>
                      <a:pt x="897732" y="127736"/>
                    </a:lnTo>
                    <a:lnTo>
                      <a:pt x="895157" y="130597"/>
                    </a:lnTo>
                    <a:lnTo>
                      <a:pt x="893012" y="133887"/>
                    </a:lnTo>
                    <a:lnTo>
                      <a:pt x="891724" y="134603"/>
                    </a:lnTo>
                    <a:lnTo>
                      <a:pt x="888578" y="135318"/>
                    </a:lnTo>
                    <a:lnTo>
                      <a:pt x="887290" y="136033"/>
                    </a:lnTo>
                    <a:lnTo>
                      <a:pt x="886575" y="138751"/>
                    </a:lnTo>
                    <a:lnTo>
                      <a:pt x="885287" y="140896"/>
                    </a:lnTo>
                    <a:lnTo>
                      <a:pt x="881568" y="142327"/>
                    </a:lnTo>
                    <a:lnTo>
                      <a:pt x="877420" y="147190"/>
                    </a:lnTo>
                    <a:lnTo>
                      <a:pt x="867121" y="152340"/>
                    </a:lnTo>
                    <a:lnTo>
                      <a:pt x="864547" y="152769"/>
                    </a:lnTo>
                    <a:lnTo>
                      <a:pt x="847381" y="150051"/>
                    </a:lnTo>
                    <a:lnTo>
                      <a:pt x="840944" y="149622"/>
                    </a:lnTo>
                    <a:lnTo>
                      <a:pt x="839371" y="149765"/>
                    </a:lnTo>
                    <a:lnTo>
                      <a:pt x="837797" y="150194"/>
                    </a:lnTo>
                    <a:lnTo>
                      <a:pt x="835795" y="152340"/>
                    </a:lnTo>
                    <a:lnTo>
                      <a:pt x="834221" y="152483"/>
                    </a:lnTo>
                    <a:lnTo>
                      <a:pt x="832791" y="151911"/>
                    </a:lnTo>
                    <a:lnTo>
                      <a:pt x="828786" y="149622"/>
                    </a:lnTo>
                    <a:lnTo>
                      <a:pt x="825495" y="148335"/>
                    </a:lnTo>
                    <a:lnTo>
                      <a:pt x="822063" y="147333"/>
                    </a:lnTo>
                    <a:lnTo>
                      <a:pt x="812193" y="146904"/>
                    </a:lnTo>
                    <a:lnTo>
                      <a:pt x="804897" y="145188"/>
                    </a:lnTo>
                    <a:lnTo>
                      <a:pt x="796602" y="145760"/>
                    </a:lnTo>
                    <a:lnTo>
                      <a:pt x="795314" y="145474"/>
                    </a:lnTo>
                    <a:lnTo>
                      <a:pt x="794169" y="144759"/>
                    </a:lnTo>
                    <a:lnTo>
                      <a:pt x="792882" y="143185"/>
                    </a:lnTo>
                    <a:lnTo>
                      <a:pt x="791881" y="141469"/>
                    </a:lnTo>
                    <a:lnTo>
                      <a:pt x="790736" y="140610"/>
                    </a:lnTo>
                    <a:lnTo>
                      <a:pt x="789306" y="140324"/>
                    </a:lnTo>
                    <a:lnTo>
                      <a:pt x="787017" y="140467"/>
                    </a:lnTo>
                    <a:lnTo>
                      <a:pt x="784872" y="140038"/>
                    </a:lnTo>
                    <a:lnTo>
                      <a:pt x="781010" y="138036"/>
                    </a:lnTo>
                    <a:lnTo>
                      <a:pt x="779293" y="138036"/>
                    </a:lnTo>
                    <a:lnTo>
                      <a:pt x="777577" y="138465"/>
                    </a:lnTo>
                    <a:lnTo>
                      <a:pt x="776003" y="139180"/>
                    </a:lnTo>
                    <a:lnTo>
                      <a:pt x="774716" y="140324"/>
                    </a:lnTo>
                    <a:lnTo>
                      <a:pt x="772713" y="143471"/>
                    </a:lnTo>
                    <a:lnTo>
                      <a:pt x="771283" y="146904"/>
                    </a:lnTo>
                    <a:lnTo>
                      <a:pt x="769995" y="148335"/>
                    </a:lnTo>
                    <a:lnTo>
                      <a:pt x="768422" y="149622"/>
                    </a:lnTo>
                    <a:lnTo>
                      <a:pt x="767420" y="150909"/>
                    </a:lnTo>
                    <a:lnTo>
                      <a:pt x="766705" y="152340"/>
                    </a:lnTo>
                    <a:lnTo>
                      <a:pt x="764131" y="153484"/>
                    </a:lnTo>
                    <a:lnTo>
                      <a:pt x="761127" y="152483"/>
                    </a:lnTo>
                    <a:lnTo>
                      <a:pt x="759696" y="151339"/>
                    </a:lnTo>
                    <a:lnTo>
                      <a:pt x="758409" y="148478"/>
                    </a:lnTo>
                    <a:lnTo>
                      <a:pt x="757550" y="148621"/>
                    </a:lnTo>
                    <a:lnTo>
                      <a:pt x="756835" y="148907"/>
                    </a:lnTo>
                    <a:lnTo>
                      <a:pt x="755691" y="152197"/>
                    </a:lnTo>
                    <a:lnTo>
                      <a:pt x="753546" y="154771"/>
                    </a:lnTo>
                    <a:lnTo>
                      <a:pt x="751829" y="155773"/>
                    </a:lnTo>
                    <a:lnTo>
                      <a:pt x="750542" y="157203"/>
                    </a:lnTo>
                    <a:lnTo>
                      <a:pt x="749827" y="160922"/>
                    </a:lnTo>
                    <a:lnTo>
                      <a:pt x="748682" y="162353"/>
                    </a:lnTo>
                    <a:lnTo>
                      <a:pt x="746107" y="164641"/>
                    </a:lnTo>
                    <a:lnTo>
                      <a:pt x="742961" y="170792"/>
                    </a:lnTo>
                    <a:lnTo>
                      <a:pt x="743103" y="172366"/>
                    </a:lnTo>
                    <a:lnTo>
                      <a:pt x="744677" y="176800"/>
                    </a:lnTo>
                    <a:lnTo>
                      <a:pt x="743819" y="178659"/>
                    </a:lnTo>
                    <a:lnTo>
                      <a:pt x="742245" y="179661"/>
                    </a:lnTo>
                    <a:lnTo>
                      <a:pt x="740672" y="179518"/>
                    </a:lnTo>
                    <a:lnTo>
                      <a:pt x="740243" y="180662"/>
                    </a:lnTo>
                    <a:lnTo>
                      <a:pt x="741816" y="192535"/>
                    </a:lnTo>
                    <a:lnTo>
                      <a:pt x="743533" y="198685"/>
                    </a:lnTo>
                    <a:lnTo>
                      <a:pt x="743961" y="201260"/>
                    </a:lnTo>
                    <a:lnTo>
                      <a:pt x="743961" y="203978"/>
                    </a:lnTo>
                    <a:lnTo>
                      <a:pt x="742245" y="200974"/>
                    </a:lnTo>
                    <a:lnTo>
                      <a:pt x="739957" y="198542"/>
                    </a:lnTo>
                    <a:lnTo>
                      <a:pt x="738240" y="199973"/>
                    </a:lnTo>
                    <a:lnTo>
                      <a:pt x="733806" y="205408"/>
                    </a:lnTo>
                    <a:lnTo>
                      <a:pt x="729372" y="215564"/>
                    </a:lnTo>
                    <a:lnTo>
                      <a:pt x="727797" y="220571"/>
                    </a:lnTo>
                    <a:lnTo>
                      <a:pt x="727797" y="223146"/>
                    </a:lnTo>
                    <a:lnTo>
                      <a:pt x="728227" y="225863"/>
                    </a:lnTo>
                    <a:lnTo>
                      <a:pt x="727797" y="228152"/>
                    </a:lnTo>
                    <a:lnTo>
                      <a:pt x="728942" y="233159"/>
                    </a:lnTo>
                    <a:lnTo>
                      <a:pt x="728084" y="236305"/>
                    </a:lnTo>
                    <a:lnTo>
                      <a:pt x="725652" y="239309"/>
                    </a:lnTo>
                    <a:lnTo>
                      <a:pt x="723650" y="242599"/>
                    </a:lnTo>
                    <a:lnTo>
                      <a:pt x="722648" y="246175"/>
                    </a:lnTo>
                    <a:lnTo>
                      <a:pt x="722505" y="249895"/>
                    </a:lnTo>
                    <a:lnTo>
                      <a:pt x="721218" y="252898"/>
                    </a:lnTo>
                    <a:lnTo>
                      <a:pt x="717212" y="256331"/>
                    </a:lnTo>
                    <a:lnTo>
                      <a:pt x="715211" y="256188"/>
                    </a:lnTo>
                    <a:close/>
                    <a:moveTo>
                      <a:pt x="411103" y="227151"/>
                    </a:moveTo>
                    <a:lnTo>
                      <a:pt x="414536" y="225863"/>
                    </a:lnTo>
                    <a:lnTo>
                      <a:pt x="414679" y="224147"/>
                    </a:lnTo>
                    <a:lnTo>
                      <a:pt x="412247" y="223432"/>
                    </a:lnTo>
                    <a:lnTo>
                      <a:pt x="409958" y="224290"/>
                    </a:lnTo>
                    <a:lnTo>
                      <a:pt x="411103" y="227151"/>
                    </a:lnTo>
                    <a:close/>
                    <a:moveTo>
                      <a:pt x="985131" y="267775"/>
                    </a:moveTo>
                    <a:lnTo>
                      <a:pt x="987849" y="267918"/>
                    </a:lnTo>
                    <a:lnTo>
                      <a:pt x="989422" y="265343"/>
                    </a:lnTo>
                    <a:lnTo>
                      <a:pt x="987991" y="265772"/>
                    </a:lnTo>
                    <a:lnTo>
                      <a:pt x="984845" y="267346"/>
                    </a:lnTo>
                    <a:lnTo>
                      <a:pt x="985131" y="267775"/>
                    </a:lnTo>
                    <a:close/>
                    <a:moveTo>
                      <a:pt x="991567" y="228581"/>
                    </a:moveTo>
                    <a:lnTo>
                      <a:pt x="992425" y="228295"/>
                    </a:lnTo>
                    <a:lnTo>
                      <a:pt x="994285" y="227008"/>
                    </a:lnTo>
                    <a:lnTo>
                      <a:pt x="994143" y="225291"/>
                    </a:lnTo>
                    <a:lnTo>
                      <a:pt x="990709" y="223146"/>
                    </a:lnTo>
                    <a:lnTo>
                      <a:pt x="986847" y="220428"/>
                    </a:lnTo>
                    <a:lnTo>
                      <a:pt x="981984" y="217996"/>
                    </a:lnTo>
                    <a:lnTo>
                      <a:pt x="979123" y="217138"/>
                    </a:lnTo>
                    <a:lnTo>
                      <a:pt x="977406" y="217710"/>
                    </a:lnTo>
                    <a:lnTo>
                      <a:pt x="973258" y="220857"/>
                    </a:lnTo>
                    <a:lnTo>
                      <a:pt x="971399" y="225005"/>
                    </a:lnTo>
                    <a:lnTo>
                      <a:pt x="971255" y="226722"/>
                    </a:lnTo>
                    <a:lnTo>
                      <a:pt x="973258" y="228295"/>
                    </a:lnTo>
                    <a:lnTo>
                      <a:pt x="976405" y="229296"/>
                    </a:lnTo>
                    <a:lnTo>
                      <a:pt x="981840" y="228152"/>
                    </a:lnTo>
                    <a:lnTo>
                      <a:pt x="986991" y="228009"/>
                    </a:lnTo>
                    <a:lnTo>
                      <a:pt x="991567" y="228581"/>
                    </a:lnTo>
                    <a:close/>
                    <a:moveTo>
                      <a:pt x="976262" y="274927"/>
                    </a:moveTo>
                    <a:lnTo>
                      <a:pt x="975546" y="275213"/>
                    </a:lnTo>
                    <a:lnTo>
                      <a:pt x="974260" y="276071"/>
                    </a:lnTo>
                    <a:lnTo>
                      <a:pt x="975546" y="277359"/>
                    </a:lnTo>
                    <a:lnTo>
                      <a:pt x="978551" y="278217"/>
                    </a:lnTo>
                    <a:lnTo>
                      <a:pt x="977836" y="276930"/>
                    </a:lnTo>
                    <a:lnTo>
                      <a:pt x="976262" y="274927"/>
                    </a:lnTo>
                    <a:close/>
                    <a:moveTo>
                      <a:pt x="989708" y="421974"/>
                    </a:moveTo>
                    <a:lnTo>
                      <a:pt x="984415" y="420830"/>
                    </a:lnTo>
                    <a:lnTo>
                      <a:pt x="983271" y="421545"/>
                    </a:lnTo>
                    <a:lnTo>
                      <a:pt x="984273" y="423691"/>
                    </a:lnTo>
                    <a:lnTo>
                      <a:pt x="990423" y="425693"/>
                    </a:lnTo>
                    <a:lnTo>
                      <a:pt x="993284" y="423118"/>
                    </a:lnTo>
                    <a:lnTo>
                      <a:pt x="992712" y="421974"/>
                    </a:lnTo>
                    <a:lnTo>
                      <a:pt x="989708" y="421974"/>
                    </a:lnTo>
                    <a:close/>
                    <a:moveTo>
                      <a:pt x="1009591" y="390362"/>
                    </a:moveTo>
                    <a:lnTo>
                      <a:pt x="1008732" y="389647"/>
                    </a:lnTo>
                    <a:lnTo>
                      <a:pt x="1007159" y="390076"/>
                    </a:lnTo>
                    <a:lnTo>
                      <a:pt x="1005729" y="391649"/>
                    </a:lnTo>
                    <a:lnTo>
                      <a:pt x="1006301" y="392364"/>
                    </a:lnTo>
                    <a:lnTo>
                      <a:pt x="1008589" y="393938"/>
                    </a:lnTo>
                    <a:lnTo>
                      <a:pt x="1010020" y="393223"/>
                    </a:lnTo>
                    <a:lnTo>
                      <a:pt x="1009877" y="391792"/>
                    </a:lnTo>
                    <a:lnTo>
                      <a:pt x="1010020" y="391077"/>
                    </a:lnTo>
                    <a:lnTo>
                      <a:pt x="1009591" y="390362"/>
                    </a:lnTo>
                    <a:close/>
                    <a:moveTo>
                      <a:pt x="1009877" y="282794"/>
                    </a:moveTo>
                    <a:lnTo>
                      <a:pt x="1007731" y="282079"/>
                    </a:lnTo>
                    <a:lnTo>
                      <a:pt x="1007445" y="282651"/>
                    </a:lnTo>
                    <a:lnTo>
                      <a:pt x="1008447" y="284940"/>
                    </a:lnTo>
                    <a:lnTo>
                      <a:pt x="1009591" y="284940"/>
                    </a:lnTo>
                    <a:lnTo>
                      <a:pt x="1011165" y="285369"/>
                    </a:lnTo>
                    <a:lnTo>
                      <a:pt x="1011307" y="284940"/>
                    </a:lnTo>
                    <a:lnTo>
                      <a:pt x="1011307" y="283653"/>
                    </a:lnTo>
                    <a:lnTo>
                      <a:pt x="1010735" y="283080"/>
                    </a:lnTo>
                    <a:lnTo>
                      <a:pt x="1009877" y="282794"/>
                    </a:lnTo>
                    <a:close/>
                    <a:moveTo>
                      <a:pt x="970827" y="404809"/>
                    </a:moveTo>
                    <a:lnTo>
                      <a:pt x="970254" y="407098"/>
                    </a:lnTo>
                    <a:lnTo>
                      <a:pt x="972257" y="406383"/>
                    </a:lnTo>
                    <a:lnTo>
                      <a:pt x="973545" y="405524"/>
                    </a:lnTo>
                    <a:lnTo>
                      <a:pt x="973830" y="404952"/>
                    </a:lnTo>
                    <a:lnTo>
                      <a:pt x="973830" y="403522"/>
                    </a:lnTo>
                    <a:lnTo>
                      <a:pt x="970684" y="402950"/>
                    </a:lnTo>
                    <a:lnTo>
                      <a:pt x="970827" y="404809"/>
                    </a:lnTo>
                    <a:close/>
                    <a:moveTo>
                      <a:pt x="993284" y="284940"/>
                    </a:moveTo>
                    <a:lnTo>
                      <a:pt x="990137" y="285369"/>
                    </a:lnTo>
                    <a:lnTo>
                      <a:pt x="987419" y="287658"/>
                    </a:lnTo>
                    <a:lnTo>
                      <a:pt x="987276" y="288230"/>
                    </a:lnTo>
                    <a:lnTo>
                      <a:pt x="987562" y="289517"/>
                    </a:lnTo>
                    <a:lnTo>
                      <a:pt x="988849" y="290376"/>
                    </a:lnTo>
                    <a:lnTo>
                      <a:pt x="991138" y="288659"/>
                    </a:lnTo>
                    <a:lnTo>
                      <a:pt x="992855" y="287801"/>
                    </a:lnTo>
                    <a:lnTo>
                      <a:pt x="993999" y="287515"/>
                    </a:lnTo>
                    <a:lnTo>
                      <a:pt x="994428" y="288087"/>
                    </a:lnTo>
                    <a:lnTo>
                      <a:pt x="993999" y="289088"/>
                    </a:lnTo>
                    <a:lnTo>
                      <a:pt x="995430" y="289231"/>
                    </a:lnTo>
                    <a:lnTo>
                      <a:pt x="997146" y="288516"/>
                    </a:lnTo>
                    <a:lnTo>
                      <a:pt x="997861" y="287372"/>
                    </a:lnTo>
                    <a:lnTo>
                      <a:pt x="997861" y="286084"/>
                    </a:lnTo>
                    <a:lnTo>
                      <a:pt x="998291" y="285083"/>
                    </a:lnTo>
                    <a:lnTo>
                      <a:pt x="999006" y="284082"/>
                    </a:lnTo>
                    <a:lnTo>
                      <a:pt x="999435" y="282651"/>
                    </a:lnTo>
                    <a:lnTo>
                      <a:pt x="997432" y="282508"/>
                    </a:lnTo>
                    <a:lnTo>
                      <a:pt x="993284" y="284940"/>
                    </a:lnTo>
                    <a:close/>
                    <a:moveTo>
                      <a:pt x="1005871" y="283509"/>
                    </a:moveTo>
                    <a:lnTo>
                      <a:pt x="1003297" y="282651"/>
                    </a:lnTo>
                    <a:lnTo>
                      <a:pt x="1002582" y="283366"/>
                    </a:lnTo>
                    <a:lnTo>
                      <a:pt x="1001437" y="286227"/>
                    </a:lnTo>
                    <a:lnTo>
                      <a:pt x="1006587" y="284654"/>
                    </a:lnTo>
                    <a:lnTo>
                      <a:pt x="1005871" y="283509"/>
                    </a:lnTo>
                    <a:close/>
                    <a:moveTo>
                      <a:pt x="928056" y="234732"/>
                    </a:moveTo>
                    <a:lnTo>
                      <a:pt x="938070" y="233016"/>
                    </a:lnTo>
                    <a:lnTo>
                      <a:pt x="939357" y="231871"/>
                    </a:lnTo>
                    <a:lnTo>
                      <a:pt x="930059" y="230870"/>
                    </a:lnTo>
                    <a:lnTo>
                      <a:pt x="920904" y="231585"/>
                    </a:lnTo>
                    <a:lnTo>
                      <a:pt x="914897" y="231156"/>
                    </a:lnTo>
                    <a:lnTo>
                      <a:pt x="912608" y="231442"/>
                    </a:lnTo>
                    <a:lnTo>
                      <a:pt x="910892" y="232443"/>
                    </a:lnTo>
                    <a:lnTo>
                      <a:pt x="912036" y="233588"/>
                    </a:lnTo>
                    <a:lnTo>
                      <a:pt x="912179" y="235304"/>
                    </a:lnTo>
                    <a:lnTo>
                      <a:pt x="913610" y="235304"/>
                    </a:lnTo>
                    <a:lnTo>
                      <a:pt x="924480" y="234303"/>
                    </a:lnTo>
                    <a:lnTo>
                      <a:pt x="928056" y="234732"/>
                    </a:lnTo>
                    <a:close/>
                    <a:moveTo>
                      <a:pt x="911464" y="97698"/>
                    </a:moveTo>
                    <a:lnTo>
                      <a:pt x="911321" y="95981"/>
                    </a:lnTo>
                    <a:lnTo>
                      <a:pt x="912608" y="94265"/>
                    </a:lnTo>
                    <a:lnTo>
                      <a:pt x="912322" y="93693"/>
                    </a:lnTo>
                    <a:lnTo>
                      <a:pt x="911035" y="92977"/>
                    </a:lnTo>
                    <a:lnTo>
                      <a:pt x="910176" y="94694"/>
                    </a:lnTo>
                    <a:lnTo>
                      <a:pt x="911321" y="98270"/>
                    </a:lnTo>
                    <a:lnTo>
                      <a:pt x="911464" y="97698"/>
                    </a:lnTo>
                    <a:close/>
                    <a:moveTo>
                      <a:pt x="880424" y="430270"/>
                    </a:moveTo>
                    <a:lnTo>
                      <a:pt x="882284" y="431129"/>
                    </a:lnTo>
                    <a:lnTo>
                      <a:pt x="902024" y="428411"/>
                    </a:lnTo>
                    <a:lnTo>
                      <a:pt x="903024" y="427553"/>
                    </a:lnTo>
                    <a:lnTo>
                      <a:pt x="902739" y="423834"/>
                    </a:lnTo>
                    <a:lnTo>
                      <a:pt x="900449" y="423118"/>
                    </a:lnTo>
                    <a:lnTo>
                      <a:pt x="896588" y="422689"/>
                    </a:lnTo>
                    <a:lnTo>
                      <a:pt x="891438" y="422547"/>
                    </a:lnTo>
                    <a:lnTo>
                      <a:pt x="889149" y="422832"/>
                    </a:lnTo>
                    <a:lnTo>
                      <a:pt x="886861" y="423834"/>
                    </a:lnTo>
                    <a:lnTo>
                      <a:pt x="886145" y="421974"/>
                    </a:lnTo>
                    <a:lnTo>
                      <a:pt x="884143" y="421831"/>
                    </a:lnTo>
                    <a:lnTo>
                      <a:pt x="881997" y="423262"/>
                    </a:lnTo>
                    <a:lnTo>
                      <a:pt x="880853" y="425407"/>
                    </a:lnTo>
                    <a:lnTo>
                      <a:pt x="881854" y="426694"/>
                    </a:lnTo>
                    <a:lnTo>
                      <a:pt x="879709" y="429412"/>
                    </a:lnTo>
                    <a:lnTo>
                      <a:pt x="880424" y="430270"/>
                    </a:lnTo>
                    <a:close/>
                    <a:moveTo>
                      <a:pt x="77529" y="142899"/>
                    </a:moveTo>
                    <a:lnTo>
                      <a:pt x="74811" y="141755"/>
                    </a:lnTo>
                    <a:lnTo>
                      <a:pt x="68230" y="133315"/>
                    </a:lnTo>
                    <a:lnTo>
                      <a:pt x="64369" y="131027"/>
                    </a:lnTo>
                    <a:lnTo>
                      <a:pt x="63939" y="131313"/>
                    </a:lnTo>
                    <a:lnTo>
                      <a:pt x="63368" y="132743"/>
                    </a:lnTo>
                    <a:lnTo>
                      <a:pt x="60935" y="134459"/>
                    </a:lnTo>
                    <a:lnTo>
                      <a:pt x="55929" y="134459"/>
                    </a:lnTo>
                    <a:lnTo>
                      <a:pt x="62509" y="141612"/>
                    </a:lnTo>
                    <a:lnTo>
                      <a:pt x="64654" y="145474"/>
                    </a:lnTo>
                    <a:lnTo>
                      <a:pt x="65799" y="148764"/>
                    </a:lnTo>
                    <a:lnTo>
                      <a:pt x="67515" y="148907"/>
                    </a:lnTo>
                    <a:lnTo>
                      <a:pt x="71807" y="152197"/>
                    </a:lnTo>
                    <a:lnTo>
                      <a:pt x="74239" y="157918"/>
                    </a:lnTo>
                    <a:lnTo>
                      <a:pt x="74239" y="159206"/>
                    </a:lnTo>
                    <a:lnTo>
                      <a:pt x="78387" y="160207"/>
                    </a:lnTo>
                    <a:lnTo>
                      <a:pt x="80103" y="158348"/>
                    </a:lnTo>
                    <a:lnTo>
                      <a:pt x="80818" y="150623"/>
                    </a:lnTo>
                    <a:lnTo>
                      <a:pt x="81676" y="147905"/>
                    </a:lnTo>
                    <a:lnTo>
                      <a:pt x="80818" y="146618"/>
                    </a:lnTo>
                    <a:lnTo>
                      <a:pt x="77529" y="142899"/>
                    </a:lnTo>
                    <a:close/>
                    <a:moveTo>
                      <a:pt x="964533" y="277502"/>
                    </a:moveTo>
                    <a:lnTo>
                      <a:pt x="963388" y="276643"/>
                    </a:lnTo>
                    <a:lnTo>
                      <a:pt x="962387" y="275642"/>
                    </a:lnTo>
                    <a:lnTo>
                      <a:pt x="961529" y="273783"/>
                    </a:lnTo>
                    <a:lnTo>
                      <a:pt x="960384" y="272209"/>
                    </a:lnTo>
                    <a:lnTo>
                      <a:pt x="955378" y="269920"/>
                    </a:lnTo>
                    <a:lnTo>
                      <a:pt x="953805" y="269348"/>
                    </a:lnTo>
                    <a:lnTo>
                      <a:pt x="946223" y="269205"/>
                    </a:lnTo>
                    <a:lnTo>
                      <a:pt x="938642" y="270350"/>
                    </a:lnTo>
                    <a:lnTo>
                      <a:pt x="936068" y="271637"/>
                    </a:lnTo>
                    <a:lnTo>
                      <a:pt x="932062" y="270350"/>
                    </a:lnTo>
                    <a:lnTo>
                      <a:pt x="930917" y="271065"/>
                    </a:lnTo>
                    <a:lnTo>
                      <a:pt x="930202" y="272352"/>
                    </a:lnTo>
                    <a:lnTo>
                      <a:pt x="930489" y="277931"/>
                    </a:lnTo>
                    <a:lnTo>
                      <a:pt x="931204" y="279933"/>
                    </a:lnTo>
                    <a:lnTo>
                      <a:pt x="933922" y="282937"/>
                    </a:lnTo>
                    <a:lnTo>
                      <a:pt x="934923" y="284654"/>
                    </a:lnTo>
                    <a:lnTo>
                      <a:pt x="936068" y="285369"/>
                    </a:lnTo>
                    <a:lnTo>
                      <a:pt x="942075" y="288516"/>
                    </a:lnTo>
                    <a:lnTo>
                      <a:pt x="946223" y="290376"/>
                    </a:lnTo>
                    <a:lnTo>
                      <a:pt x="950372" y="291949"/>
                    </a:lnTo>
                    <a:lnTo>
                      <a:pt x="951945" y="291663"/>
                    </a:lnTo>
                    <a:lnTo>
                      <a:pt x="953518" y="290948"/>
                    </a:lnTo>
                    <a:lnTo>
                      <a:pt x="955807" y="290805"/>
                    </a:lnTo>
                    <a:lnTo>
                      <a:pt x="957953" y="290232"/>
                    </a:lnTo>
                    <a:lnTo>
                      <a:pt x="962244" y="287372"/>
                    </a:lnTo>
                    <a:lnTo>
                      <a:pt x="964390" y="286656"/>
                    </a:lnTo>
                    <a:lnTo>
                      <a:pt x="966678" y="286227"/>
                    </a:lnTo>
                    <a:lnTo>
                      <a:pt x="967107" y="281364"/>
                    </a:lnTo>
                    <a:lnTo>
                      <a:pt x="966535" y="278932"/>
                    </a:lnTo>
                    <a:lnTo>
                      <a:pt x="964533" y="277502"/>
                    </a:lnTo>
                    <a:close/>
                    <a:moveTo>
                      <a:pt x="951230" y="407527"/>
                    </a:moveTo>
                    <a:lnTo>
                      <a:pt x="947654" y="404809"/>
                    </a:lnTo>
                    <a:lnTo>
                      <a:pt x="943220" y="405953"/>
                    </a:lnTo>
                    <a:lnTo>
                      <a:pt x="940072" y="408099"/>
                    </a:lnTo>
                    <a:lnTo>
                      <a:pt x="935638" y="408957"/>
                    </a:lnTo>
                    <a:lnTo>
                      <a:pt x="931776" y="408671"/>
                    </a:lnTo>
                    <a:lnTo>
                      <a:pt x="928486" y="407670"/>
                    </a:lnTo>
                    <a:lnTo>
                      <a:pt x="924480" y="412247"/>
                    </a:lnTo>
                    <a:lnTo>
                      <a:pt x="923480" y="414107"/>
                    </a:lnTo>
                    <a:lnTo>
                      <a:pt x="923193" y="417254"/>
                    </a:lnTo>
                    <a:lnTo>
                      <a:pt x="924052" y="417111"/>
                    </a:lnTo>
                    <a:lnTo>
                      <a:pt x="927771" y="415108"/>
                    </a:lnTo>
                    <a:lnTo>
                      <a:pt x="930489" y="414393"/>
                    </a:lnTo>
                    <a:lnTo>
                      <a:pt x="932492" y="414393"/>
                    </a:lnTo>
                    <a:lnTo>
                      <a:pt x="934350" y="415251"/>
                    </a:lnTo>
                    <a:lnTo>
                      <a:pt x="938642" y="415394"/>
                    </a:lnTo>
                    <a:lnTo>
                      <a:pt x="943505" y="416395"/>
                    </a:lnTo>
                    <a:lnTo>
                      <a:pt x="944936" y="413964"/>
                    </a:lnTo>
                    <a:lnTo>
                      <a:pt x="946653" y="412104"/>
                    </a:lnTo>
                    <a:lnTo>
                      <a:pt x="950085" y="410531"/>
                    </a:lnTo>
                    <a:lnTo>
                      <a:pt x="953662" y="410101"/>
                    </a:lnTo>
                    <a:lnTo>
                      <a:pt x="953662" y="409386"/>
                    </a:lnTo>
                    <a:lnTo>
                      <a:pt x="953232" y="407956"/>
                    </a:lnTo>
                    <a:lnTo>
                      <a:pt x="951230" y="407527"/>
                    </a:lnTo>
                    <a:close/>
                    <a:moveTo>
                      <a:pt x="965820" y="195825"/>
                    </a:moveTo>
                    <a:lnTo>
                      <a:pt x="964246" y="200116"/>
                    </a:lnTo>
                    <a:lnTo>
                      <a:pt x="965105" y="200545"/>
                    </a:lnTo>
                    <a:lnTo>
                      <a:pt x="968252" y="201260"/>
                    </a:lnTo>
                    <a:lnTo>
                      <a:pt x="968538" y="200688"/>
                    </a:lnTo>
                    <a:lnTo>
                      <a:pt x="968538" y="199973"/>
                    </a:lnTo>
                    <a:lnTo>
                      <a:pt x="967251" y="195968"/>
                    </a:lnTo>
                    <a:lnTo>
                      <a:pt x="965820" y="195825"/>
                    </a:lnTo>
                    <a:close/>
                    <a:moveTo>
                      <a:pt x="906886" y="230441"/>
                    </a:moveTo>
                    <a:lnTo>
                      <a:pt x="905027" y="230727"/>
                    </a:lnTo>
                    <a:lnTo>
                      <a:pt x="904741" y="228724"/>
                    </a:lnTo>
                    <a:lnTo>
                      <a:pt x="903454" y="228152"/>
                    </a:lnTo>
                    <a:lnTo>
                      <a:pt x="902882" y="228295"/>
                    </a:lnTo>
                    <a:lnTo>
                      <a:pt x="901880" y="229583"/>
                    </a:lnTo>
                    <a:lnTo>
                      <a:pt x="900879" y="229583"/>
                    </a:lnTo>
                    <a:lnTo>
                      <a:pt x="898018" y="228581"/>
                    </a:lnTo>
                    <a:lnTo>
                      <a:pt x="888863" y="226436"/>
                    </a:lnTo>
                    <a:lnTo>
                      <a:pt x="883427" y="226722"/>
                    </a:lnTo>
                    <a:lnTo>
                      <a:pt x="881425" y="227151"/>
                    </a:lnTo>
                    <a:lnTo>
                      <a:pt x="880281" y="228009"/>
                    </a:lnTo>
                    <a:lnTo>
                      <a:pt x="878708" y="233159"/>
                    </a:lnTo>
                    <a:lnTo>
                      <a:pt x="881425" y="237593"/>
                    </a:lnTo>
                    <a:lnTo>
                      <a:pt x="884572" y="237593"/>
                    </a:lnTo>
                    <a:lnTo>
                      <a:pt x="888148" y="236735"/>
                    </a:lnTo>
                    <a:lnTo>
                      <a:pt x="894013" y="234160"/>
                    </a:lnTo>
                    <a:lnTo>
                      <a:pt x="899162" y="235590"/>
                    </a:lnTo>
                    <a:lnTo>
                      <a:pt x="903024" y="234017"/>
                    </a:lnTo>
                    <a:lnTo>
                      <a:pt x="908460" y="233731"/>
                    </a:lnTo>
                    <a:lnTo>
                      <a:pt x="908603" y="231728"/>
                    </a:lnTo>
                    <a:lnTo>
                      <a:pt x="908174" y="231299"/>
                    </a:lnTo>
                    <a:lnTo>
                      <a:pt x="906886" y="230441"/>
                    </a:lnTo>
                    <a:close/>
                    <a:moveTo>
                      <a:pt x="1192399" y="355889"/>
                    </a:moveTo>
                    <a:lnTo>
                      <a:pt x="1193686" y="353886"/>
                    </a:lnTo>
                    <a:lnTo>
                      <a:pt x="1193114" y="351883"/>
                    </a:lnTo>
                    <a:lnTo>
                      <a:pt x="1193114" y="349738"/>
                    </a:lnTo>
                    <a:lnTo>
                      <a:pt x="1193400" y="348594"/>
                    </a:lnTo>
                    <a:lnTo>
                      <a:pt x="1191969" y="345447"/>
                    </a:lnTo>
                    <a:lnTo>
                      <a:pt x="1190253" y="344731"/>
                    </a:lnTo>
                    <a:lnTo>
                      <a:pt x="1190682" y="343444"/>
                    </a:lnTo>
                    <a:lnTo>
                      <a:pt x="1190396" y="342014"/>
                    </a:lnTo>
                    <a:lnTo>
                      <a:pt x="1189538" y="340440"/>
                    </a:lnTo>
                    <a:lnTo>
                      <a:pt x="1188108" y="340154"/>
                    </a:lnTo>
                    <a:lnTo>
                      <a:pt x="1186105" y="340440"/>
                    </a:lnTo>
                    <a:lnTo>
                      <a:pt x="1185675" y="343015"/>
                    </a:lnTo>
                    <a:lnTo>
                      <a:pt x="1184674" y="344016"/>
                    </a:lnTo>
                    <a:lnTo>
                      <a:pt x="1181241" y="348737"/>
                    </a:lnTo>
                    <a:lnTo>
                      <a:pt x="1178380" y="347735"/>
                    </a:lnTo>
                    <a:lnTo>
                      <a:pt x="1177093" y="348451"/>
                    </a:lnTo>
                    <a:lnTo>
                      <a:pt x="1177665" y="349595"/>
                    </a:lnTo>
                    <a:lnTo>
                      <a:pt x="1181241" y="352313"/>
                    </a:lnTo>
                    <a:lnTo>
                      <a:pt x="1179954" y="356461"/>
                    </a:lnTo>
                    <a:lnTo>
                      <a:pt x="1180097" y="357605"/>
                    </a:lnTo>
                    <a:lnTo>
                      <a:pt x="1177808" y="357605"/>
                    </a:lnTo>
                    <a:lnTo>
                      <a:pt x="1175663" y="357891"/>
                    </a:lnTo>
                    <a:lnTo>
                      <a:pt x="1175663" y="359179"/>
                    </a:lnTo>
                    <a:lnTo>
                      <a:pt x="1176235" y="360037"/>
                    </a:lnTo>
                    <a:lnTo>
                      <a:pt x="1178953" y="362469"/>
                    </a:lnTo>
                    <a:lnTo>
                      <a:pt x="1179382" y="363327"/>
                    </a:lnTo>
                    <a:lnTo>
                      <a:pt x="1181671" y="365473"/>
                    </a:lnTo>
                    <a:lnTo>
                      <a:pt x="1184245" y="367475"/>
                    </a:lnTo>
                    <a:lnTo>
                      <a:pt x="1190110" y="368333"/>
                    </a:lnTo>
                    <a:lnTo>
                      <a:pt x="1190826" y="367475"/>
                    </a:lnTo>
                    <a:lnTo>
                      <a:pt x="1191541" y="367189"/>
                    </a:lnTo>
                    <a:lnTo>
                      <a:pt x="1192399" y="366188"/>
                    </a:lnTo>
                    <a:lnTo>
                      <a:pt x="1193257" y="363327"/>
                    </a:lnTo>
                    <a:lnTo>
                      <a:pt x="1193543" y="362326"/>
                    </a:lnTo>
                    <a:lnTo>
                      <a:pt x="1193543" y="360180"/>
                    </a:lnTo>
                    <a:lnTo>
                      <a:pt x="1193400" y="358750"/>
                    </a:lnTo>
                    <a:lnTo>
                      <a:pt x="1192399" y="355889"/>
                    </a:lnTo>
                    <a:close/>
                    <a:moveTo>
                      <a:pt x="1180526" y="366903"/>
                    </a:moveTo>
                    <a:lnTo>
                      <a:pt x="1177951" y="364185"/>
                    </a:lnTo>
                    <a:lnTo>
                      <a:pt x="1175949" y="362612"/>
                    </a:lnTo>
                    <a:lnTo>
                      <a:pt x="1174375" y="363041"/>
                    </a:lnTo>
                    <a:lnTo>
                      <a:pt x="1174232" y="365043"/>
                    </a:lnTo>
                    <a:lnTo>
                      <a:pt x="1174662" y="370193"/>
                    </a:lnTo>
                    <a:lnTo>
                      <a:pt x="1176807" y="371194"/>
                    </a:lnTo>
                    <a:lnTo>
                      <a:pt x="1176521" y="371766"/>
                    </a:lnTo>
                    <a:lnTo>
                      <a:pt x="1175663" y="371766"/>
                    </a:lnTo>
                    <a:lnTo>
                      <a:pt x="1174232" y="371480"/>
                    </a:lnTo>
                    <a:lnTo>
                      <a:pt x="1172802" y="380492"/>
                    </a:lnTo>
                    <a:lnTo>
                      <a:pt x="1173804" y="382494"/>
                    </a:lnTo>
                    <a:lnTo>
                      <a:pt x="1177093" y="384783"/>
                    </a:lnTo>
                    <a:lnTo>
                      <a:pt x="1180812" y="382924"/>
                    </a:lnTo>
                    <a:lnTo>
                      <a:pt x="1181814" y="381922"/>
                    </a:lnTo>
                    <a:lnTo>
                      <a:pt x="1183530" y="377917"/>
                    </a:lnTo>
                    <a:lnTo>
                      <a:pt x="1186248" y="375199"/>
                    </a:lnTo>
                    <a:lnTo>
                      <a:pt x="1186677" y="372768"/>
                    </a:lnTo>
                    <a:lnTo>
                      <a:pt x="1187106" y="370622"/>
                    </a:lnTo>
                    <a:lnTo>
                      <a:pt x="1183387" y="368906"/>
                    </a:lnTo>
                    <a:lnTo>
                      <a:pt x="1180526" y="366903"/>
                    </a:lnTo>
                    <a:close/>
                    <a:moveTo>
                      <a:pt x="1195689" y="367904"/>
                    </a:moveTo>
                    <a:lnTo>
                      <a:pt x="1194830" y="369192"/>
                    </a:lnTo>
                    <a:lnTo>
                      <a:pt x="1194830" y="370622"/>
                    </a:lnTo>
                    <a:lnTo>
                      <a:pt x="1195545" y="370336"/>
                    </a:lnTo>
                    <a:lnTo>
                      <a:pt x="1197548" y="367046"/>
                    </a:lnTo>
                    <a:lnTo>
                      <a:pt x="1196547" y="367046"/>
                    </a:lnTo>
                    <a:lnTo>
                      <a:pt x="1195689" y="367904"/>
                    </a:lnTo>
                    <a:close/>
                    <a:moveTo>
                      <a:pt x="1190968" y="377202"/>
                    </a:moveTo>
                    <a:lnTo>
                      <a:pt x="1189967" y="378918"/>
                    </a:lnTo>
                    <a:lnTo>
                      <a:pt x="1190110" y="379491"/>
                    </a:lnTo>
                    <a:lnTo>
                      <a:pt x="1190826" y="380492"/>
                    </a:lnTo>
                    <a:lnTo>
                      <a:pt x="1191397" y="380063"/>
                    </a:lnTo>
                    <a:lnTo>
                      <a:pt x="1192971" y="377631"/>
                    </a:lnTo>
                    <a:lnTo>
                      <a:pt x="1193257" y="376201"/>
                    </a:lnTo>
                    <a:lnTo>
                      <a:pt x="1192112" y="376201"/>
                    </a:lnTo>
                    <a:lnTo>
                      <a:pt x="1190968" y="377202"/>
                    </a:lnTo>
                    <a:close/>
                    <a:moveTo>
                      <a:pt x="1192828" y="372625"/>
                    </a:moveTo>
                    <a:lnTo>
                      <a:pt x="1191397" y="371194"/>
                    </a:lnTo>
                    <a:lnTo>
                      <a:pt x="1189967" y="371766"/>
                    </a:lnTo>
                    <a:lnTo>
                      <a:pt x="1190826" y="374198"/>
                    </a:lnTo>
                    <a:lnTo>
                      <a:pt x="1192542" y="373912"/>
                    </a:lnTo>
                    <a:lnTo>
                      <a:pt x="1192828" y="372625"/>
                    </a:lnTo>
                    <a:close/>
                    <a:moveTo>
                      <a:pt x="1315415" y="419542"/>
                    </a:moveTo>
                    <a:lnTo>
                      <a:pt x="1318705" y="414250"/>
                    </a:lnTo>
                    <a:lnTo>
                      <a:pt x="1321565" y="408671"/>
                    </a:lnTo>
                    <a:lnTo>
                      <a:pt x="1320707" y="405381"/>
                    </a:lnTo>
                    <a:lnTo>
                      <a:pt x="1318848" y="403093"/>
                    </a:lnTo>
                    <a:lnTo>
                      <a:pt x="1315844" y="400232"/>
                    </a:lnTo>
                    <a:lnTo>
                      <a:pt x="1314843" y="399517"/>
                    </a:lnTo>
                    <a:lnTo>
                      <a:pt x="1307977" y="399231"/>
                    </a:lnTo>
                    <a:lnTo>
                      <a:pt x="1300539" y="400947"/>
                    </a:lnTo>
                    <a:lnTo>
                      <a:pt x="1297249" y="402663"/>
                    </a:lnTo>
                    <a:lnTo>
                      <a:pt x="1294102" y="404809"/>
                    </a:lnTo>
                    <a:lnTo>
                      <a:pt x="1291813" y="407098"/>
                    </a:lnTo>
                    <a:lnTo>
                      <a:pt x="1286521" y="415824"/>
                    </a:lnTo>
                    <a:lnTo>
                      <a:pt x="1282086" y="425836"/>
                    </a:lnTo>
                    <a:lnTo>
                      <a:pt x="1281085" y="429555"/>
                    </a:lnTo>
                    <a:lnTo>
                      <a:pt x="1282229" y="430270"/>
                    </a:lnTo>
                    <a:lnTo>
                      <a:pt x="1287808" y="429270"/>
                    </a:lnTo>
                    <a:lnTo>
                      <a:pt x="1291097" y="429270"/>
                    </a:lnTo>
                    <a:lnTo>
                      <a:pt x="1300539" y="429985"/>
                    </a:lnTo>
                    <a:lnTo>
                      <a:pt x="1307691" y="425979"/>
                    </a:lnTo>
                    <a:lnTo>
                      <a:pt x="1309979" y="423691"/>
                    </a:lnTo>
                    <a:lnTo>
                      <a:pt x="1315415" y="419542"/>
                    </a:lnTo>
                    <a:close/>
                    <a:moveTo>
                      <a:pt x="1381500" y="451155"/>
                    </a:moveTo>
                    <a:lnTo>
                      <a:pt x="1381500" y="445004"/>
                    </a:lnTo>
                    <a:lnTo>
                      <a:pt x="1381500" y="438853"/>
                    </a:lnTo>
                    <a:lnTo>
                      <a:pt x="1381500" y="432702"/>
                    </a:lnTo>
                    <a:lnTo>
                      <a:pt x="1381500" y="426552"/>
                    </a:lnTo>
                    <a:lnTo>
                      <a:pt x="1381500" y="420401"/>
                    </a:lnTo>
                    <a:lnTo>
                      <a:pt x="1381500" y="414250"/>
                    </a:lnTo>
                    <a:lnTo>
                      <a:pt x="1381500" y="408099"/>
                    </a:lnTo>
                    <a:lnTo>
                      <a:pt x="1381500" y="401948"/>
                    </a:lnTo>
                    <a:lnTo>
                      <a:pt x="1381500" y="395797"/>
                    </a:lnTo>
                    <a:lnTo>
                      <a:pt x="1381500" y="389647"/>
                    </a:lnTo>
                    <a:lnTo>
                      <a:pt x="1381500" y="384640"/>
                    </a:lnTo>
                    <a:lnTo>
                      <a:pt x="1379784" y="382638"/>
                    </a:lnTo>
                    <a:lnTo>
                      <a:pt x="1378067" y="379634"/>
                    </a:lnTo>
                    <a:lnTo>
                      <a:pt x="1378497" y="375771"/>
                    </a:lnTo>
                    <a:lnTo>
                      <a:pt x="1380642" y="370908"/>
                    </a:lnTo>
                    <a:lnTo>
                      <a:pt x="1381643" y="367761"/>
                    </a:lnTo>
                    <a:lnTo>
                      <a:pt x="1381643" y="365186"/>
                    </a:lnTo>
                    <a:lnTo>
                      <a:pt x="1381643" y="359036"/>
                    </a:lnTo>
                    <a:lnTo>
                      <a:pt x="1381643" y="352885"/>
                    </a:lnTo>
                    <a:lnTo>
                      <a:pt x="1381643" y="346734"/>
                    </a:lnTo>
                    <a:lnTo>
                      <a:pt x="1381643" y="340583"/>
                    </a:lnTo>
                    <a:lnTo>
                      <a:pt x="1381643" y="334432"/>
                    </a:lnTo>
                    <a:lnTo>
                      <a:pt x="1381643" y="328282"/>
                    </a:lnTo>
                    <a:lnTo>
                      <a:pt x="1381643" y="322131"/>
                    </a:lnTo>
                    <a:lnTo>
                      <a:pt x="1381643" y="315980"/>
                    </a:lnTo>
                    <a:lnTo>
                      <a:pt x="1381643" y="309829"/>
                    </a:lnTo>
                    <a:lnTo>
                      <a:pt x="1381643" y="303678"/>
                    </a:lnTo>
                    <a:lnTo>
                      <a:pt x="1381643" y="297528"/>
                    </a:lnTo>
                    <a:lnTo>
                      <a:pt x="1381643" y="291377"/>
                    </a:lnTo>
                    <a:lnTo>
                      <a:pt x="1381643" y="285226"/>
                    </a:lnTo>
                    <a:lnTo>
                      <a:pt x="1381643" y="279075"/>
                    </a:lnTo>
                    <a:lnTo>
                      <a:pt x="1381643" y="272924"/>
                    </a:lnTo>
                    <a:lnTo>
                      <a:pt x="1381643" y="266773"/>
                    </a:lnTo>
                    <a:lnTo>
                      <a:pt x="1381643" y="260623"/>
                    </a:lnTo>
                    <a:lnTo>
                      <a:pt x="1381643" y="254758"/>
                    </a:lnTo>
                    <a:lnTo>
                      <a:pt x="1374778" y="254615"/>
                    </a:lnTo>
                    <a:lnTo>
                      <a:pt x="1373919" y="251611"/>
                    </a:lnTo>
                    <a:lnTo>
                      <a:pt x="1372488" y="250467"/>
                    </a:lnTo>
                    <a:lnTo>
                      <a:pt x="1370915" y="249608"/>
                    </a:lnTo>
                    <a:lnTo>
                      <a:pt x="1361045" y="248893"/>
                    </a:lnTo>
                    <a:lnTo>
                      <a:pt x="1359758" y="248607"/>
                    </a:lnTo>
                    <a:lnTo>
                      <a:pt x="1358327" y="247463"/>
                    </a:lnTo>
                    <a:lnTo>
                      <a:pt x="1356897" y="246748"/>
                    </a:lnTo>
                    <a:lnTo>
                      <a:pt x="1348314" y="246891"/>
                    </a:lnTo>
                    <a:lnTo>
                      <a:pt x="1345883" y="246604"/>
                    </a:lnTo>
                    <a:lnTo>
                      <a:pt x="1336586" y="242456"/>
                    </a:lnTo>
                    <a:lnTo>
                      <a:pt x="1329719" y="239023"/>
                    </a:lnTo>
                    <a:lnTo>
                      <a:pt x="1326572" y="237164"/>
                    </a:lnTo>
                    <a:lnTo>
                      <a:pt x="1323282" y="235733"/>
                    </a:lnTo>
                    <a:lnTo>
                      <a:pt x="1319706" y="235018"/>
                    </a:lnTo>
                    <a:lnTo>
                      <a:pt x="1316416" y="233445"/>
                    </a:lnTo>
                    <a:lnTo>
                      <a:pt x="1314128" y="231299"/>
                    </a:lnTo>
                    <a:lnTo>
                      <a:pt x="1311553" y="229726"/>
                    </a:lnTo>
                    <a:lnTo>
                      <a:pt x="1295246" y="224433"/>
                    </a:lnTo>
                    <a:lnTo>
                      <a:pt x="1292099" y="222716"/>
                    </a:lnTo>
                    <a:lnTo>
                      <a:pt x="1289238" y="220571"/>
                    </a:lnTo>
                    <a:lnTo>
                      <a:pt x="1286091" y="220571"/>
                    </a:lnTo>
                    <a:lnTo>
                      <a:pt x="1280369" y="223003"/>
                    </a:lnTo>
                    <a:lnTo>
                      <a:pt x="1273217" y="226579"/>
                    </a:lnTo>
                    <a:lnTo>
                      <a:pt x="1267066" y="230012"/>
                    </a:lnTo>
                    <a:lnTo>
                      <a:pt x="1265493" y="231156"/>
                    </a:lnTo>
                    <a:lnTo>
                      <a:pt x="1265493" y="232300"/>
                    </a:lnTo>
                    <a:lnTo>
                      <a:pt x="1267066" y="235018"/>
                    </a:lnTo>
                    <a:lnTo>
                      <a:pt x="1266923" y="236592"/>
                    </a:lnTo>
                    <a:lnTo>
                      <a:pt x="1263920" y="239023"/>
                    </a:lnTo>
                    <a:lnTo>
                      <a:pt x="1257053" y="241741"/>
                    </a:lnTo>
                    <a:lnTo>
                      <a:pt x="1250044" y="242599"/>
                    </a:lnTo>
                    <a:lnTo>
                      <a:pt x="1243322" y="244030"/>
                    </a:lnTo>
                    <a:lnTo>
                      <a:pt x="1242177" y="245603"/>
                    </a:lnTo>
                    <a:lnTo>
                      <a:pt x="1240604" y="248607"/>
                    </a:lnTo>
                    <a:lnTo>
                      <a:pt x="1239603" y="251754"/>
                    </a:lnTo>
                    <a:lnTo>
                      <a:pt x="1238744" y="253327"/>
                    </a:lnTo>
                    <a:lnTo>
                      <a:pt x="1231735" y="257905"/>
                    </a:lnTo>
                    <a:lnTo>
                      <a:pt x="1231020" y="258763"/>
                    </a:lnTo>
                    <a:lnTo>
                      <a:pt x="1229018" y="262911"/>
                    </a:lnTo>
                    <a:lnTo>
                      <a:pt x="1227015" y="265629"/>
                    </a:lnTo>
                    <a:lnTo>
                      <a:pt x="1220006" y="271351"/>
                    </a:lnTo>
                    <a:lnTo>
                      <a:pt x="1218003" y="273783"/>
                    </a:lnTo>
                    <a:lnTo>
                      <a:pt x="1215715" y="276071"/>
                    </a:lnTo>
                    <a:lnTo>
                      <a:pt x="1212282" y="276930"/>
                    </a:lnTo>
                    <a:lnTo>
                      <a:pt x="1208706" y="276786"/>
                    </a:lnTo>
                    <a:lnTo>
                      <a:pt x="1203842" y="276214"/>
                    </a:lnTo>
                    <a:lnTo>
                      <a:pt x="1202126" y="275785"/>
                    </a:lnTo>
                    <a:lnTo>
                      <a:pt x="1198550" y="273353"/>
                    </a:lnTo>
                    <a:lnTo>
                      <a:pt x="1197691" y="272209"/>
                    </a:lnTo>
                    <a:lnTo>
                      <a:pt x="1196690" y="269205"/>
                    </a:lnTo>
                    <a:lnTo>
                      <a:pt x="1196833" y="265343"/>
                    </a:lnTo>
                    <a:lnTo>
                      <a:pt x="1196404" y="263197"/>
                    </a:lnTo>
                    <a:lnTo>
                      <a:pt x="1194115" y="264199"/>
                    </a:lnTo>
                    <a:lnTo>
                      <a:pt x="1192112" y="263913"/>
                    </a:lnTo>
                    <a:lnTo>
                      <a:pt x="1190539" y="257047"/>
                    </a:lnTo>
                    <a:lnTo>
                      <a:pt x="1190396" y="253614"/>
                    </a:lnTo>
                    <a:lnTo>
                      <a:pt x="1189824" y="252040"/>
                    </a:lnTo>
                    <a:lnTo>
                      <a:pt x="1187965" y="251325"/>
                    </a:lnTo>
                    <a:lnTo>
                      <a:pt x="1186534" y="252040"/>
                    </a:lnTo>
                    <a:lnTo>
                      <a:pt x="1185532" y="253471"/>
                    </a:lnTo>
                    <a:lnTo>
                      <a:pt x="1185819" y="257476"/>
                    </a:lnTo>
                    <a:lnTo>
                      <a:pt x="1184817" y="261052"/>
                    </a:lnTo>
                    <a:lnTo>
                      <a:pt x="1181814" y="254758"/>
                    </a:lnTo>
                    <a:lnTo>
                      <a:pt x="1176807" y="245460"/>
                    </a:lnTo>
                    <a:lnTo>
                      <a:pt x="1175663" y="242027"/>
                    </a:lnTo>
                    <a:lnTo>
                      <a:pt x="1175234" y="238594"/>
                    </a:lnTo>
                    <a:lnTo>
                      <a:pt x="1175377" y="235161"/>
                    </a:lnTo>
                    <a:lnTo>
                      <a:pt x="1174947" y="231442"/>
                    </a:lnTo>
                    <a:lnTo>
                      <a:pt x="1174232" y="227723"/>
                    </a:lnTo>
                    <a:lnTo>
                      <a:pt x="1175377" y="224719"/>
                    </a:lnTo>
                    <a:lnTo>
                      <a:pt x="1177522" y="222001"/>
                    </a:lnTo>
                    <a:lnTo>
                      <a:pt x="1178095" y="220285"/>
                    </a:lnTo>
                    <a:lnTo>
                      <a:pt x="1178810" y="216995"/>
                    </a:lnTo>
                    <a:lnTo>
                      <a:pt x="1178380" y="215421"/>
                    </a:lnTo>
                    <a:lnTo>
                      <a:pt x="1176664" y="212131"/>
                    </a:lnTo>
                    <a:lnTo>
                      <a:pt x="1174519" y="209127"/>
                    </a:lnTo>
                    <a:lnTo>
                      <a:pt x="1173231" y="206124"/>
                    </a:lnTo>
                    <a:lnTo>
                      <a:pt x="1173660" y="202977"/>
                    </a:lnTo>
                    <a:lnTo>
                      <a:pt x="1174375" y="201403"/>
                    </a:lnTo>
                    <a:lnTo>
                      <a:pt x="1171801" y="199115"/>
                    </a:lnTo>
                    <a:lnTo>
                      <a:pt x="1170227" y="198399"/>
                    </a:lnTo>
                    <a:lnTo>
                      <a:pt x="1166508" y="197970"/>
                    </a:lnTo>
                    <a:lnTo>
                      <a:pt x="1162646" y="198256"/>
                    </a:lnTo>
                    <a:lnTo>
                      <a:pt x="1155065" y="197827"/>
                    </a:lnTo>
                    <a:lnTo>
                      <a:pt x="1148913" y="195109"/>
                    </a:lnTo>
                    <a:lnTo>
                      <a:pt x="1143192" y="191390"/>
                    </a:lnTo>
                    <a:lnTo>
                      <a:pt x="1136469" y="188529"/>
                    </a:lnTo>
                    <a:lnTo>
                      <a:pt x="1129460" y="186813"/>
                    </a:lnTo>
                    <a:lnTo>
                      <a:pt x="1125884" y="186527"/>
                    </a:lnTo>
                    <a:lnTo>
                      <a:pt x="1122451" y="186813"/>
                    </a:lnTo>
                    <a:lnTo>
                      <a:pt x="1114441" y="189817"/>
                    </a:lnTo>
                    <a:lnTo>
                      <a:pt x="1113153" y="190961"/>
                    </a:lnTo>
                    <a:lnTo>
                      <a:pt x="1112009" y="192392"/>
                    </a:lnTo>
                    <a:lnTo>
                      <a:pt x="1109435" y="193822"/>
                    </a:lnTo>
                    <a:lnTo>
                      <a:pt x="1107289" y="196111"/>
                    </a:lnTo>
                    <a:lnTo>
                      <a:pt x="1104714" y="197541"/>
                    </a:lnTo>
                    <a:lnTo>
                      <a:pt x="1094414" y="199830"/>
                    </a:lnTo>
                    <a:lnTo>
                      <a:pt x="1089408" y="201403"/>
                    </a:lnTo>
                    <a:lnTo>
                      <a:pt x="1088264" y="202118"/>
                    </a:lnTo>
                    <a:lnTo>
                      <a:pt x="1088121" y="203406"/>
                    </a:lnTo>
                    <a:lnTo>
                      <a:pt x="1088264" y="205122"/>
                    </a:lnTo>
                    <a:lnTo>
                      <a:pt x="1088121" y="206696"/>
                    </a:lnTo>
                    <a:lnTo>
                      <a:pt x="1086262" y="211416"/>
                    </a:lnTo>
                    <a:lnTo>
                      <a:pt x="1085117" y="212990"/>
                    </a:lnTo>
                    <a:lnTo>
                      <a:pt x="1083258" y="213848"/>
                    </a:lnTo>
                    <a:lnTo>
                      <a:pt x="1081970" y="214992"/>
                    </a:lnTo>
                    <a:lnTo>
                      <a:pt x="1080540" y="217996"/>
                    </a:lnTo>
                    <a:lnTo>
                      <a:pt x="1080397" y="219284"/>
                    </a:lnTo>
                    <a:lnTo>
                      <a:pt x="1082256" y="219999"/>
                    </a:lnTo>
                    <a:lnTo>
                      <a:pt x="1084116" y="220285"/>
                    </a:lnTo>
                    <a:lnTo>
                      <a:pt x="1085975" y="220142"/>
                    </a:lnTo>
                    <a:lnTo>
                      <a:pt x="1087835" y="219570"/>
                    </a:lnTo>
                    <a:lnTo>
                      <a:pt x="1089408" y="218425"/>
                    </a:lnTo>
                    <a:lnTo>
                      <a:pt x="1102568" y="222860"/>
                    </a:lnTo>
                    <a:lnTo>
                      <a:pt x="1105572" y="223289"/>
                    </a:lnTo>
                    <a:lnTo>
                      <a:pt x="1108576" y="223432"/>
                    </a:lnTo>
                    <a:lnTo>
                      <a:pt x="1108719" y="228152"/>
                    </a:lnTo>
                    <a:lnTo>
                      <a:pt x="1110578" y="234732"/>
                    </a:lnTo>
                    <a:lnTo>
                      <a:pt x="1111294" y="236449"/>
                    </a:lnTo>
                    <a:lnTo>
                      <a:pt x="1113011" y="237736"/>
                    </a:lnTo>
                    <a:lnTo>
                      <a:pt x="1114298" y="239452"/>
                    </a:lnTo>
                    <a:lnTo>
                      <a:pt x="1116872" y="242027"/>
                    </a:lnTo>
                    <a:lnTo>
                      <a:pt x="1119876" y="244030"/>
                    </a:lnTo>
                    <a:lnTo>
                      <a:pt x="1122737" y="244030"/>
                    </a:lnTo>
                    <a:lnTo>
                      <a:pt x="1125741" y="243315"/>
                    </a:lnTo>
                    <a:lnTo>
                      <a:pt x="1129603" y="244173"/>
                    </a:lnTo>
                    <a:lnTo>
                      <a:pt x="1136612" y="244888"/>
                    </a:lnTo>
                    <a:lnTo>
                      <a:pt x="1139616" y="244888"/>
                    </a:lnTo>
                    <a:lnTo>
                      <a:pt x="1147483" y="243172"/>
                    </a:lnTo>
                    <a:lnTo>
                      <a:pt x="1151489" y="243172"/>
                    </a:lnTo>
                    <a:lnTo>
                      <a:pt x="1155494" y="243458"/>
                    </a:lnTo>
                    <a:lnTo>
                      <a:pt x="1162217" y="242313"/>
                    </a:lnTo>
                    <a:lnTo>
                      <a:pt x="1168653" y="239738"/>
                    </a:lnTo>
                    <a:lnTo>
                      <a:pt x="1168653" y="241169"/>
                    </a:lnTo>
                    <a:lnTo>
                      <a:pt x="1168082" y="242313"/>
                    </a:lnTo>
                    <a:lnTo>
                      <a:pt x="1166508" y="243458"/>
                    </a:lnTo>
                    <a:lnTo>
                      <a:pt x="1164792" y="245746"/>
                    </a:lnTo>
                    <a:lnTo>
                      <a:pt x="1168082" y="246032"/>
                    </a:lnTo>
                    <a:lnTo>
                      <a:pt x="1168225" y="248607"/>
                    </a:lnTo>
                    <a:lnTo>
                      <a:pt x="1167366" y="249322"/>
                    </a:lnTo>
                    <a:lnTo>
                      <a:pt x="1166079" y="249465"/>
                    </a:lnTo>
                    <a:lnTo>
                      <a:pt x="1163647" y="250324"/>
                    </a:lnTo>
                    <a:lnTo>
                      <a:pt x="1162359" y="253184"/>
                    </a:lnTo>
                    <a:lnTo>
                      <a:pt x="1162074" y="255616"/>
                    </a:lnTo>
                    <a:lnTo>
                      <a:pt x="1160643" y="254901"/>
                    </a:lnTo>
                    <a:lnTo>
                      <a:pt x="1159356" y="253327"/>
                    </a:lnTo>
                    <a:lnTo>
                      <a:pt x="1156924" y="253184"/>
                    </a:lnTo>
                    <a:lnTo>
                      <a:pt x="1153491" y="252326"/>
                    </a:lnTo>
                    <a:lnTo>
                      <a:pt x="1149057" y="250467"/>
                    </a:lnTo>
                    <a:lnTo>
                      <a:pt x="1146768" y="250038"/>
                    </a:lnTo>
                    <a:lnTo>
                      <a:pt x="1144622" y="250467"/>
                    </a:lnTo>
                    <a:lnTo>
                      <a:pt x="1142048" y="251611"/>
                    </a:lnTo>
                    <a:lnTo>
                      <a:pt x="1137900" y="256761"/>
                    </a:lnTo>
                    <a:lnTo>
                      <a:pt x="1132751" y="260623"/>
                    </a:lnTo>
                    <a:lnTo>
                      <a:pt x="1130605" y="259907"/>
                    </a:lnTo>
                    <a:lnTo>
                      <a:pt x="1128315" y="258763"/>
                    </a:lnTo>
                    <a:lnTo>
                      <a:pt x="1120735" y="257476"/>
                    </a:lnTo>
                    <a:lnTo>
                      <a:pt x="1117874" y="257333"/>
                    </a:lnTo>
                    <a:lnTo>
                      <a:pt x="1112867" y="259765"/>
                    </a:lnTo>
                    <a:lnTo>
                      <a:pt x="1110006" y="260623"/>
                    </a:lnTo>
                    <a:lnTo>
                      <a:pt x="1111008" y="262625"/>
                    </a:lnTo>
                    <a:lnTo>
                      <a:pt x="1112438" y="264342"/>
                    </a:lnTo>
                    <a:lnTo>
                      <a:pt x="1113869" y="264771"/>
                    </a:lnTo>
                    <a:lnTo>
                      <a:pt x="1118446" y="265200"/>
                    </a:lnTo>
                    <a:lnTo>
                      <a:pt x="1121306" y="266201"/>
                    </a:lnTo>
                    <a:lnTo>
                      <a:pt x="1127457" y="270922"/>
                    </a:lnTo>
                    <a:lnTo>
                      <a:pt x="1133466" y="275785"/>
                    </a:lnTo>
                    <a:lnTo>
                      <a:pt x="1135897" y="279361"/>
                    </a:lnTo>
                    <a:lnTo>
                      <a:pt x="1137042" y="283509"/>
                    </a:lnTo>
                    <a:lnTo>
                      <a:pt x="1133609" y="288087"/>
                    </a:lnTo>
                    <a:lnTo>
                      <a:pt x="1134752" y="291806"/>
                    </a:lnTo>
                    <a:lnTo>
                      <a:pt x="1136183" y="295382"/>
                    </a:lnTo>
                    <a:lnTo>
                      <a:pt x="1137185" y="297098"/>
                    </a:lnTo>
                    <a:lnTo>
                      <a:pt x="1138472" y="298529"/>
                    </a:lnTo>
                    <a:lnTo>
                      <a:pt x="1140045" y="299673"/>
                    </a:lnTo>
                    <a:lnTo>
                      <a:pt x="1143621" y="298958"/>
                    </a:lnTo>
                    <a:lnTo>
                      <a:pt x="1147055" y="298958"/>
                    </a:lnTo>
                    <a:lnTo>
                      <a:pt x="1148628" y="298672"/>
                    </a:lnTo>
                    <a:lnTo>
                      <a:pt x="1153205" y="293808"/>
                    </a:lnTo>
                    <a:lnTo>
                      <a:pt x="1153920" y="292092"/>
                    </a:lnTo>
                    <a:lnTo>
                      <a:pt x="1153491" y="290376"/>
                    </a:lnTo>
                    <a:lnTo>
                      <a:pt x="1153777" y="288802"/>
                    </a:lnTo>
                    <a:lnTo>
                      <a:pt x="1156638" y="285369"/>
                    </a:lnTo>
                    <a:lnTo>
                      <a:pt x="1157640" y="282365"/>
                    </a:lnTo>
                    <a:lnTo>
                      <a:pt x="1156924" y="279218"/>
                    </a:lnTo>
                    <a:lnTo>
                      <a:pt x="1159356" y="279361"/>
                    </a:lnTo>
                    <a:lnTo>
                      <a:pt x="1160929" y="277788"/>
                    </a:lnTo>
                    <a:lnTo>
                      <a:pt x="1161216" y="272352"/>
                    </a:lnTo>
                    <a:lnTo>
                      <a:pt x="1161501" y="270779"/>
                    </a:lnTo>
                    <a:lnTo>
                      <a:pt x="1162359" y="269491"/>
                    </a:lnTo>
                    <a:lnTo>
                      <a:pt x="1164362" y="268204"/>
                    </a:lnTo>
                    <a:lnTo>
                      <a:pt x="1166651" y="268490"/>
                    </a:lnTo>
                    <a:lnTo>
                      <a:pt x="1164792" y="271351"/>
                    </a:lnTo>
                    <a:lnTo>
                      <a:pt x="1162217" y="274355"/>
                    </a:lnTo>
                    <a:lnTo>
                      <a:pt x="1161788" y="276214"/>
                    </a:lnTo>
                    <a:lnTo>
                      <a:pt x="1161644" y="281364"/>
                    </a:lnTo>
                    <a:lnTo>
                      <a:pt x="1162932" y="284368"/>
                    </a:lnTo>
                    <a:lnTo>
                      <a:pt x="1165507" y="286513"/>
                    </a:lnTo>
                    <a:lnTo>
                      <a:pt x="1167080" y="287372"/>
                    </a:lnTo>
                    <a:lnTo>
                      <a:pt x="1168368" y="288516"/>
                    </a:lnTo>
                    <a:lnTo>
                      <a:pt x="1169226" y="290232"/>
                    </a:lnTo>
                    <a:lnTo>
                      <a:pt x="1170513" y="291520"/>
                    </a:lnTo>
                    <a:lnTo>
                      <a:pt x="1172373" y="291663"/>
                    </a:lnTo>
                    <a:lnTo>
                      <a:pt x="1174232" y="290948"/>
                    </a:lnTo>
                    <a:lnTo>
                      <a:pt x="1175663" y="290805"/>
                    </a:lnTo>
                    <a:lnTo>
                      <a:pt x="1176664" y="291663"/>
                    </a:lnTo>
                    <a:lnTo>
                      <a:pt x="1177380" y="293522"/>
                    </a:lnTo>
                    <a:lnTo>
                      <a:pt x="1179239" y="295239"/>
                    </a:lnTo>
                    <a:lnTo>
                      <a:pt x="1182958" y="294095"/>
                    </a:lnTo>
                    <a:lnTo>
                      <a:pt x="1185247" y="295239"/>
                    </a:lnTo>
                    <a:lnTo>
                      <a:pt x="1187678" y="296097"/>
                    </a:lnTo>
                    <a:lnTo>
                      <a:pt x="1189395" y="295954"/>
                    </a:lnTo>
                    <a:lnTo>
                      <a:pt x="1192542" y="294524"/>
                    </a:lnTo>
                    <a:lnTo>
                      <a:pt x="1194115" y="294238"/>
                    </a:lnTo>
                    <a:lnTo>
                      <a:pt x="1197978" y="294667"/>
                    </a:lnTo>
                    <a:lnTo>
                      <a:pt x="1192542" y="295096"/>
                    </a:lnTo>
                    <a:lnTo>
                      <a:pt x="1191969" y="296812"/>
                    </a:lnTo>
                    <a:lnTo>
                      <a:pt x="1191684" y="298815"/>
                    </a:lnTo>
                    <a:lnTo>
                      <a:pt x="1193972" y="302248"/>
                    </a:lnTo>
                    <a:lnTo>
                      <a:pt x="1207275" y="309972"/>
                    </a:lnTo>
                    <a:lnTo>
                      <a:pt x="1209564" y="310115"/>
                    </a:lnTo>
                    <a:lnTo>
                      <a:pt x="1211996" y="309829"/>
                    </a:lnTo>
                    <a:lnTo>
                      <a:pt x="1214857" y="309829"/>
                    </a:lnTo>
                    <a:lnTo>
                      <a:pt x="1222867" y="310830"/>
                    </a:lnTo>
                    <a:lnTo>
                      <a:pt x="1230877" y="312404"/>
                    </a:lnTo>
                    <a:lnTo>
                      <a:pt x="1234453" y="313977"/>
                    </a:lnTo>
                    <a:lnTo>
                      <a:pt x="1237886" y="315980"/>
                    </a:lnTo>
                    <a:lnTo>
                      <a:pt x="1243465" y="317553"/>
                    </a:lnTo>
                    <a:lnTo>
                      <a:pt x="1250331" y="321129"/>
                    </a:lnTo>
                    <a:lnTo>
                      <a:pt x="1257483" y="323418"/>
                    </a:lnTo>
                    <a:lnTo>
                      <a:pt x="1259342" y="323418"/>
                    </a:lnTo>
                    <a:lnTo>
                      <a:pt x="1261059" y="323847"/>
                    </a:lnTo>
                    <a:lnTo>
                      <a:pt x="1262775" y="324419"/>
                    </a:lnTo>
                    <a:lnTo>
                      <a:pt x="1264635" y="324276"/>
                    </a:lnTo>
                    <a:lnTo>
                      <a:pt x="1266351" y="325135"/>
                    </a:lnTo>
                    <a:lnTo>
                      <a:pt x="1267925" y="326279"/>
                    </a:lnTo>
                    <a:lnTo>
                      <a:pt x="1269212" y="325850"/>
                    </a:lnTo>
                    <a:lnTo>
                      <a:pt x="1270499" y="324992"/>
                    </a:lnTo>
                    <a:lnTo>
                      <a:pt x="1271357" y="326994"/>
                    </a:lnTo>
                    <a:lnTo>
                      <a:pt x="1285090" y="334289"/>
                    </a:lnTo>
                    <a:lnTo>
                      <a:pt x="1286234" y="336006"/>
                    </a:lnTo>
                    <a:lnTo>
                      <a:pt x="1287665" y="337150"/>
                    </a:lnTo>
                    <a:lnTo>
                      <a:pt x="1289095" y="337150"/>
                    </a:lnTo>
                    <a:lnTo>
                      <a:pt x="1290097" y="337722"/>
                    </a:lnTo>
                    <a:lnTo>
                      <a:pt x="1291956" y="339439"/>
                    </a:lnTo>
                    <a:lnTo>
                      <a:pt x="1294245" y="340583"/>
                    </a:lnTo>
                    <a:lnTo>
                      <a:pt x="1294673" y="343015"/>
                    </a:lnTo>
                    <a:lnTo>
                      <a:pt x="1294245" y="345447"/>
                    </a:lnTo>
                    <a:lnTo>
                      <a:pt x="1294388" y="346877"/>
                    </a:lnTo>
                    <a:lnTo>
                      <a:pt x="1294960" y="347878"/>
                    </a:lnTo>
                    <a:lnTo>
                      <a:pt x="1296248" y="348164"/>
                    </a:lnTo>
                    <a:lnTo>
                      <a:pt x="1297391" y="348021"/>
                    </a:lnTo>
                    <a:lnTo>
                      <a:pt x="1299966" y="347306"/>
                    </a:lnTo>
                    <a:lnTo>
                      <a:pt x="1302541" y="346877"/>
                    </a:lnTo>
                    <a:lnTo>
                      <a:pt x="1299680" y="348307"/>
                    </a:lnTo>
                    <a:lnTo>
                      <a:pt x="1298393" y="350739"/>
                    </a:lnTo>
                    <a:lnTo>
                      <a:pt x="1300967" y="351741"/>
                    </a:lnTo>
                    <a:lnTo>
                      <a:pt x="1303685" y="351883"/>
                    </a:lnTo>
                    <a:lnTo>
                      <a:pt x="1301826" y="353171"/>
                    </a:lnTo>
                    <a:lnTo>
                      <a:pt x="1301254" y="355030"/>
                    </a:lnTo>
                    <a:lnTo>
                      <a:pt x="1303400" y="360180"/>
                    </a:lnTo>
                    <a:lnTo>
                      <a:pt x="1305545" y="366903"/>
                    </a:lnTo>
                    <a:lnTo>
                      <a:pt x="1307977" y="370193"/>
                    </a:lnTo>
                    <a:lnTo>
                      <a:pt x="1311553" y="373340"/>
                    </a:lnTo>
                    <a:lnTo>
                      <a:pt x="1313270" y="375342"/>
                    </a:lnTo>
                    <a:lnTo>
                      <a:pt x="1314128" y="378489"/>
                    </a:lnTo>
                    <a:lnTo>
                      <a:pt x="1316559" y="380206"/>
                    </a:lnTo>
                    <a:lnTo>
                      <a:pt x="1318276" y="382209"/>
                    </a:lnTo>
                    <a:lnTo>
                      <a:pt x="1312840" y="383067"/>
                    </a:lnTo>
                    <a:lnTo>
                      <a:pt x="1310265" y="383782"/>
                    </a:lnTo>
                    <a:lnTo>
                      <a:pt x="1310265" y="384497"/>
                    </a:lnTo>
                    <a:lnTo>
                      <a:pt x="1313841" y="388502"/>
                    </a:lnTo>
                    <a:lnTo>
                      <a:pt x="1317704" y="390505"/>
                    </a:lnTo>
                    <a:lnTo>
                      <a:pt x="1323855" y="392508"/>
                    </a:lnTo>
                    <a:lnTo>
                      <a:pt x="1325714" y="392508"/>
                    </a:lnTo>
                    <a:lnTo>
                      <a:pt x="1327716" y="392221"/>
                    </a:lnTo>
                    <a:lnTo>
                      <a:pt x="1324283" y="393366"/>
                    </a:lnTo>
                    <a:lnTo>
                      <a:pt x="1322996" y="393366"/>
                    </a:lnTo>
                    <a:lnTo>
                      <a:pt x="1319992" y="392651"/>
                    </a:lnTo>
                    <a:lnTo>
                      <a:pt x="1318419" y="392651"/>
                    </a:lnTo>
                    <a:lnTo>
                      <a:pt x="1316416" y="393080"/>
                    </a:lnTo>
                    <a:lnTo>
                      <a:pt x="1314843" y="394224"/>
                    </a:lnTo>
                    <a:lnTo>
                      <a:pt x="1316273" y="395655"/>
                    </a:lnTo>
                    <a:lnTo>
                      <a:pt x="1318133" y="396942"/>
                    </a:lnTo>
                    <a:lnTo>
                      <a:pt x="1319134" y="397943"/>
                    </a:lnTo>
                    <a:lnTo>
                      <a:pt x="1320707" y="400947"/>
                    </a:lnTo>
                    <a:lnTo>
                      <a:pt x="1322138" y="402091"/>
                    </a:lnTo>
                    <a:lnTo>
                      <a:pt x="1324140" y="402663"/>
                    </a:lnTo>
                    <a:lnTo>
                      <a:pt x="1325285" y="404380"/>
                    </a:lnTo>
                    <a:lnTo>
                      <a:pt x="1324856" y="405953"/>
                    </a:lnTo>
                    <a:lnTo>
                      <a:pt x="1323998" y="407527"/>
                    </a:lnTo>
                    <a:lnTo>
                      <a:pt x="1322710" y="411961"/>
                    </a:lnTo>
                    <a:lnTo>
                      <a:pt x="1320707" y="414250"/>
                    </a:lnTo>
                    <a:lnTo>
                      <a:pt x="1319849" y="418112"/>
                    </a:lnTo>
                    <a:lnTo>
                      <a:pt x="1319277" y="419686"/>
                    </a:lnTo>
                    <a:lnTo>
                      <a:pt x="1318419" y="421259"/>
                    </a:lnTo>
                    <a:lnTo>
                      <a:pt x="1318705" y="422689"/>
                    </a:lnTo>
                    <a:lnTo>
                      <a:pt x="1319420" y="424120"/>
                    </a:lnTo>
                    <a:lnTo>
                      <a:pt x="1320707" y="424835"/>
                    </a:lnTo>
                    <a:lnTo>
                      <a:pt x="1325285" y="421259"/>
                    </a:lnTo>
                    <a:lnTo>
                      <a:pt x="1328574" y="419542"/>
                    </a:lnTo>
                    <a:lnTo>
                      <a:pt x="1330292" y="416395"/>
                    </a:lnTo>
                    <a:lnTo>
                      <a:pt x="1330577" y="418398"/>
                    </a:lnTo>
                    <a:lnTo>
                      <a:pt x="1331150" y="420258"/>
                    </a:lnTo>
                    <a:lnTo>
                      <a:pt x="1332294" y="421974"/>
                    </a:lnTo>
                    <a:lnTo>
                      <a:pt x="1334296" y="422689"/>
                    </a:lnTo>
                    <a:lnTo>
                      <a:pt x="1338302" y="422260"/>
                    </a:lnTo>
                    <a:lnTo>
                      <a:pt x="1342307" y="420830"/>
                    </a:lnTo>
                    <a:lnTo>
                      <a:pt x="1346598" y="420258"/>
                    </a:lnTo>
                    <a:lnTo>
                      <a:pt x="1350890" y="420115"/>
                    </a:lnTo>
                    <a:lnTo>
                      <a:pt x="1353893" y="417683"/>
                    </a:lnTo>
                    <a:lnTo>
                      <a:pt x="1356468" y="414679"/>
                    </a:lnTo>
                    <a:lnTo>
                      <a:pt x="1354036" y="419542"/>
                    </a:lnTo>
                    <a:lnTo>
                      <a:pt x="1352748" y="421259"/>
                    </a:lnTo>
                    <a:lnTo>
                      <a:pt x="1352463" y="422117"/>
                    </a:lnTo>
                    <a:lnTo>
                      <a:pt x="1353035" y="422976"/>
                    </a:lnTo>
                    <a:lnTo>
                      <a:pt x="1356039" y="426123"/>
                    </a:lnTo>
                    <a:lnTo>
                      <a:pt x="1367769" y="435849"/>
                    </a:lnTo>
                    <a:lnTo>
                      <a:pt x="1370486" y="439139"/>
                    </a:lnTo>
                    <a:lnTo>
                      <a:pt x="1372918" y="442715"/>
                    </a:lnTo>
                    <a:lnTo>
                      <a:pt x="1376637" y="446577"/>
                    </a:lnTo>
                    <a:lnTo>
                      <a:pt x="1380785" y="450010"/>
                    </a:lnTo>
                    <a:lnTo>
                      <a:pt x="1382358" y="451012"/>
                    </a:lnTo>
                    <a:lnTo>
                      <a:pt x="1381500" y="451155"/>
                    </a:lnTo>
                    <a:close/>
                    <a:moveTo>
                      <a:pt x="1314700" y="422976"/>
                    </a:moveTo>
                    <a:lnTo>
                      <a:pt x="1312125" y="423691"/>
                    </a:lnTo>
                    <a:lnTo>
                      <a:pt x="1310409" y="425836"/>
                    </a:lnTo>
                    <a:lnTo>
                      <a:pt x="1308692" y="427124"/>
                    </a:lnTo>
                    <a:lnTo>
                      <a:pt x="1308835" y="427696"/>
                    </a:lnTo>
                    <a:lnTo>
                      <a:pt x="1309694" y="428983"/>
                    </a:lnTo>
                    <a:lnTo>
                      <a:pt x="1317274" y="429841"/>
                    </a:lnTo>
                    <a:lnTo>
                      <a:pt x="1318705" y="429412"/>
                    </a:lnTo>
                    <a:lnTo>
                      <a:pt x="1318848" y="427839"/>
                    </a:lnTo>
                    <a:lnTo>
                      <a:pt x="1315844" y="422832"/>
                    </a:lnTo>
                    <a:lnTo>
                      <a:pt x="1314700" y="422976"/>
                    </a:lnTo>
                    <a:close/>
                    <a:moveTo>
                      <a:pt x="1144194" y="336721"/>
                    </a:moveTo>
                    <a:lnTo>
                      <a:pt x="1141046" y="346019"/>
                    </a:lnTo>
                    <a:lnTo>
                      <a:pt x="1138901" y="347878"/>
                    </a:lnTo>
                    <a:lnTo>
                      <a:pt x="1138472" y="351025"/>
                    </a:lnTo>
                    <a:lnTo>
                      <a:pt x="1136183" y="357176"/>
                    </a:lnTo>
                    <a:lnTo>
                      <a:pt x="1138615" y="354601"/>
                    </a:lnTo>
                    <a:lnTo>
                      <a:pt x="1139903" y="349595"/>
                    </a:lnTo>
                    <a:lnTo>
                      <a:pt x="1144337" y="344731"/>
                    </a:lnTo>
                    <a:lnTo>
                      <a:pt x="1145910" y="337865"/>
                    </a:lnTo>
                    <a:lnTo>
                      <a:pt x="1144909" y="337007"/>
                    </a:lnTo>
                    <a:lnTo>
                      <a:pt x="1144194" y="336721"/>
                    </a:lnTo>
                    <a:close/>
                    <a:moveTo>
                      <a:pt x="1080968" y="420544"/>
                    </a:moveTo>
                    <a:lnTo>
                      <a:pt x="1075391" y="425979"/>
                    </a:lnTo>
                    <a:lnTo>
                      <a:pt x="1073674" y="428411"/>
                    </a:lnTo>
                    <a:lnTo>
                      <a:pt x="1076249" y="427410"/>
                    </a:lnTo>
                    <a:lnTo>
                      <a:pt x="1077679" y="425264"/>
                    </a:lnTo>
                    <a:lnTo>
                      <a:pt x="1081827" y="424263"/>
                    </a:lnTo>
                    <a:lnTo>
                      <a:pt x="1085832" y="421831"/>
                    </a:lnTo>
                    <a:lnTo>
                      <a:pt x="1083114" y="421688"/>
                    </a:lnTo>
                    <a:lnTo>
                      <a:pt x="1080968" y="420544"/>
                    </a:lnTo>
                    <a:close/>
                    <a:moveTo>
                      <a:pt x="1076106" y="284368"/>
                    </a:moveTo>
                    <a:lnTo>
                      <a:pt x="1075676" y="283223"/>
                    </a:lnTo>
                    <a:lnTo>
                      <a:pt x="1073531" y="279790"/>
                    </a:lnTo>
                    <a:lnTo>
                      <a:pt x="1071814" y="279504"/>
                    </a:lnTo>
                    <a:lnTo>
                      <a:pt x="1070384" y="278932"/>
                    </a:lnTo>
                    <a:lnTo>
                      <a:pt x="1069525" y="276500"/>
                    </a:lnTo>
                    <a:lnTo>
                      <a:pt x="1069097" y="273926"/>
                    </a:lnTo>
                    <a:lnTo>
                      <a:pt x="1067380" y="271065"/>
                    </a:lnTo>
                    <a:lnTo>
                      <a:pt x="1061658" y="266773"/>
                    </a:lnTo>
                    <a:lnTo>
                      <a:pt x="1059370" y="266487"/>
                    </a:lnTo>
                    <a:lnTo>
                      <a:pt x="1053361" y="266917"/>
                    </a:lnTo>
                    <a:lnTo>
                      <a:pt x="1049785" y="266487"/>
                    </a:lnTo>
                    <a:lnTo>
                      <a:pt x="1042920" y="263197"/>
                    </a:lnTo>
                    <a:lnTo>
                      <a:pt x="1038199" y="261338"/>
                    </a:lnTo>
                    <a:lnTo>
                      <a:pt x="1036483" y="260909"/>
                    </a:lnTo>
                    <a:lnTo>
                      <a:pt x="1034766" y="260766"/>
                    </a:lnTo>
                    <a:lnTo>
                      <a:pt x="1033050" y="260909"/>
                    </a:lnTo>
                    <a:lnTo>
                      <a:pt x="1031333" y="261767"/>
                    </a:lnTo>
                    <a:lnTo>
                      <a:pt x="1028615" y="263770"/>
                    </a:lnTo>
                    <a:lnTo>
                      <a:pt x="1025469" y="265057"/>
                    </a:lnTo>
                    <a:lnTo>
                      <a:pt x="1023752" y="265200"/>
                    </a:lnTo>
                    <a:lnTo>
                      <a:pt x="1022465" y="263913"/>
                    </a:lnTo>
                    <a:lnTo>
                      <a:pt x="1022035" y="262196"/>
                    </a:lnTo>
                    <a:lnTo>
                      <a:pt x="1020033" y="261910"/>
                    </a:lnTo>
                    <a:lnTo>
                      <a:pt x="1017601" y="262482"/>
                    </a:lnTo>
                    <a:lnTo>
                      <a:pt x="1014025" y="262625"/>
                    </a:lnTo>
                    <a:lnTo>
                      <a:pt x="1007302" y="262196"/>
                    </a:lnTo>
                    <a:lnTo>
                      <a:pt x="996145" y="262911"/>
                    </a:lnTo>
                    <a:lnTo>
                      <a:pt x="993570" y="264914"/>
                    </a:lnTo>
                    <a:lnTo>
                      <a:pt x="986418" y="273496"/>
                    </a:lnTo>
                    <a:lnTo>
                      <a:pt x="986991" y="275356"/>
                    </a:lnTo>
                    <a:lnTo>
                      <a:pt x="987849" y="277073"/>
                    </a:lnTo>
                    <a:lnTo>
                      <a:pt x="987849" y="278789"/>
                    </a:lnTo>
                    <a:lnTo>
                      <a:pt x="987133" y="281793"/>
                    </a:lnTo>
                    <a:lnTo>
                      <a:pt x="987706" y="282079"/>
                    </a:lnTo>
                    <a:lnTo>
                      <a:pt x="989136" y="280219"/>
                    </a:lnTo>
                    <a:lnTo>
                      <a:pt x="990995" y="277073"/>
                    </a:lnTo>
                    <a:lnTo>
                      <a:pt x="991425" y="275928"/>
                    </a:lnTo>
                    <a:lnTo>
                      <a:pt x="991710" y="273926"/>
                    </a:lnTo>
                    <a:lnTo>
                      <a:pt x="992569" y="272352"/>
                    </a:lnTo>
                    <a:lnTo>
                      <a:pt x="994143" y="271494"/>
                    </a:lnTo>
                    <a:lnTo>
                      <a:pt x="995573" y="271923"/>
                    </a:lnTo>
                    <a:lnTo>
                      <a:pt x="997146" y="272924"/>
                    </a:lnTo>
                    <a:lnTo>
                      <a:pt x="998577" y="274069"/>
                    </a:lnTo>
                    <a:lnTo>
                      <a:pt x="1002725" y="279361"/>
                    </a:lnTo>
                    <a:lnTo>
                      <a:pt x="1004155" y="280076"/>
                    </a:lnTo>
                    <a:lnTo>
                      <a:pt x="1005729" y="280362"/>
                    </a:lnTo>
                    <a:lnTo>
                      <a:pt x="1009447" y="279933"/>
                    </a:lnTo>
                    <a:lnTo>
                      <a:pt x="1010592" y="278789"/>
                    </a:lnTo>
                    <a:lnTo>
                      <a:pt x="1012881" y="275928"/>
                    </a:lnTo>
                    <a:lnTo>
                      <a:pt x="1014454" y="274927"/>
                    </a:lnTo>
                    <a:lnTo>
                      <a:pt x="1016314" y="274069"/>
                    </a:lnTo>
                    <a:lnTo>
                      <a:pt x="1018174" y="273926"/>
                    </a:lnTo>
                    <a:lnTo>
                      <a:pt x="1019175" y="274212"/>
                    </a:lnTo>
                    <a:lnTo>
                      <a:pt x="1019317" y="275070"/>
                    </a:lnTo>
                    <a:lnTo>
                      <a:pt x="1018889" y="276071"/>
                    </a:lnTo>
                    <a:lnTo>
                      <a:pt x="1019317" y="276786"/>
                    </a:lnTo>
                    <a:lnTo>
                      <a:pt x="1023609" y="277502"/>
                    </a:lnTo>
                    <a:lnTo>
                      <a:pt x="1026756" y="278789"/>
                    </a:lnTo>
                    <a:lnTo>
                      <a:pt x="1030332" y="279218"/>
                    </a:lnTo>
                    <a:lnTo>
                      <a:pt x="1034337" y="280506"/>
                    </a:lnTo>
                    <a:lnTo>
                      <a:pt x="1035911" y="279933"/>
                    </a:lnTo>
                    <a:lnTo>
                      <a:pt x="1035911" y="277788"/>
                    </a:lnTo>
                    <a:lnTo>
                      <a:pt x="1035624" y="276786"/>
                    </a:lnTo>
                    <a:lnTo>
                      <a:pt x="1036626" y="276500"/>
                    </a:lnTo>
                    <a:lnTo>
                      <a:pt x="1039057" y="276500"/>
                    </a:lnTo>
                    <a:lnTo>
                      <a:pt x="1045637" y="276786"/>
                    </a:lnTo>
                    <a:lnTo>
                      <a:pt x="1048927" y="278789"/>
                    </a:lnTo>
                    <a:lnTo>
                      <a:pt x="1049785" y="280219"/>
                    </a:lnTo>
                    <a:lnTo>
                      <a:pt x="1050930" y="281364"/>
                    </a:lnTo>
                    <a:lnTo>
                      <a:pt x="1058512" y="284511"/>
                    </a:lnTo>
                    <a:lnTo>
                      <a:pt x="1061372" y="285941"/>
                    </a:lnTo>
                    <a:lnTo>
                      <a:pt x="1067952" y="289660"/>
                    </a:lnTo>
                    <a:lnTo>
                      <a:pt x="1074675" y="292950"/>
                    </a:lnTo>
                    <a:lnTo>
                      <a:pt x="1076106" y="284368"/>
                    </a:lnTo>
                    <a:close/>
                    <a:moveTo>
                      <a:pt x="1154779" y="303249"/>
                    </a:moveTo>
                    <a:lnTo>
                      <a:pt x="1150488" y="300531"/>
                    </a:lnTo>
                    <a:lnTo>
                      <a:pt x="1150916" y="302248"/>
                    </a:lnTo>
                    <a:lnTo>
                      <a:pt x="1156066" y="304823"/>
                    </a:lnTo>
                    <a:lnTo>
                      <a:pt x="1159642" y="306110"/>
                    </a:lnTo>
                    <a:lnTo>
                      <a:pt x="1158068" y="304537"/>
                    </a:lnTo>
                    <a:lnTo>
                      <a:pt x="1154779" y="303249"/>
                    </a:lnTo>
                    <a:close/>
                    <a:moveTo>
                      <a:pt x="1101424" y="391792"/>
                    </a:moveTo>
                    <a:lnTo>
                      <a:pt x="1099707" y="390934"/>
                    </a:lnTo>
                    <a:lnTo>
                      <a:pt x="1097275" y="391649"/>
                    </a:lnTo>
                    <a:lnTo>
                      <a:pt x="1096417" y="392508"/>
                    </a:lnTo>
                    <a:lnTo>
                      <a:pt x="1096560" y="394224"/>
                    </a:lnTo>
                    <a:lnTo>
                      <a:pt x="1094987" y="395082"/>
                    </a:lnTo>
                    <a:lnTo>
                      <a:pt x="1093843" y="397085"/>
                    </a:lnTo>
                    <a:lnTo>
                      <a:pt x="1092841" y="397800"/>
                    </a:lnTo>
                    <a:lnTo>
                      <a:pt x="1090982" y="400375"/>
                    </a:lnTo>
                    <a:lnTo>
                      <a:pt x="1089408" y="400804"/>
                    </a:lnTo>
                    <a:lnTo>
                      <a:pt x="1088264" y="401805"/>
                    </a:lnTo>
                    <a:lnTo>
                      <a:pt x="1086404" y="406240"/>
                    </a:lnTo>
                    <a:lnTo>
                      <a:pt x="1086119" y="407956"/>
                    </a:lnTo>
                    <a:lnTo>
                      <a:pt x="1084545" y="408385"/>
                    </a:lnTo>
                    <a:lnTo>
                      <a:pt x="1084545" y="411246"/>
                    </a:lnTo>
                    <a:lnTo>
                      <a:pt x="1082971" y="413821"/>
                    </a:lnTo>
                    <a:lnTo>
                      <a:pt x="1084116" y="415537"/>
                    </a:lnTo>
                    <a:lnTo>
                      <a:pt x="1083830" y="417826"/>
                    </a:lnTo>
                    <a:lnTo>
                      <a:pt x="1085975" y="417826"/>
                    </a:lnTo>
                    <a:lnTo>
                      <a:pt x="1089695" y="418255"/>
                    </a:lnTo>
                    <a:lnTo>
                      <a:pt x="1090123" y="417969"/>
                    </a:lnTo>
                    <a:lnTo>
                      <a:pt x="1090696" y="417397"/>
                    </a:lnTo>
                    <a:lnTo>
                      <a:pt x="1090838" y="416395"/>
                    </a:lnTo>
                    <a:lnTo>
                      <a:pt x="1091697" y="413964"/>
                    </a:lnTo>
                    <a:lnTo>
                      <a:pt x="1094558" y="411103"/>
                    </a:lnTo>
                    <a:lnTo>
                      <a:pt x="1095273" y="409672"/>
                    </a:lnTo>
                    <a:lnTo>
                      <a:pt x="1097705" y="408242"/>
                    </a:lnTo>
                    <a:lnTo>
                      <a:pt x="1098992" y="406526"/>
                    </a:lnTo>
                    <a:lnTo>
                      <a:pt x="1100995" y="400804"/>
                    </a:lnTo>
                    <a:lnTo>
                      <a:pt x="1099565" y="395655"/>
                    </a:lnTo>
                    <a:lnTo>
                      <a:pt x="1102282" y="393509"/>
                    </a:lnTo>
                    <a:lnTo>
                      <a:pt x="1101424" y="391792"/>
                    </a:lnTo>
                    <a:close/>
                    <a:moveTo>
                      <a:pt x="1039773" y="411532"/>
                    </a:moveTo>
                    <a:lnTo>
                      <a:pt x="1038342" y="411818"/>
                    </a:lnTo>
                    <a:lnTo>
                      <a:pt x="1038056" y="412677"/>
                    </a:lnTo>
                    <a:lnTo>
                      <a:pt x="1037914" y="415251"/>
                    </a:lnTo>
                    <a:lnTo>
                      <a:pt x="1041632" y="418970"/>
                    </a:lnTo>
                    <a:lnTo>
                      <a:pt x="1043635" y="419113"/>
                    </a:lnTo>
                    <a:lnTo>
                      <a:pt x="1045351" y="416395"/>
                    </a:lnTo>
                    <a:lnTo>
                      <a:pt x="1045494" y="414393"/>
                    </a:lnTo>
                    <a:lnTo>
                      <a:pt x="1044636" y="412247"/>
                    </a:lnTo>
                    <a:lnTo>
                      <a:pt x="1039773" y="411532"/>
                    </a:lnTo>
                    <a:close/>
                    <a:moveTo>
                      <a:pt x="1132751" y="347306"/>
                    </a:moveTo>
                    <a:lnTo>
                      <a:pt x="1132178" y="346877"/>
                    </a:lnTo>
                    <a:lnTo>
                      <a:pt x="1131606" y="345733"/>
                    </a:lnTo>
                    <a:lnTo>
                      <a:pt x="1129603" y="345733"/>
                    </a:lnTo>
                    <a:lnTo>
                      <a:pt x="1131176" y="349738"/>
                    </a:lnTo>
                    <a:lnTo>
                      <a:pt x="1130748" y="353314"/>
                    </a:lnTo>
                    <a:lnTo>
                      <a:pt x="1131176" y="355030"/>
                    </a:lnTo>
                    <a:lnTo>
                      <a:pt x="1131891" y="355030"/>
                    </a:lnTo>
                    <a:lnTo>
                      <a:pt x="1133179" y="356032"/>
                    </a:lnTo>
                    <a:lnTo>
                      <a:pt x="1135039" y="353171"/>
                    </a:lnTo>
                    <a:lnTo>
                      <a:pt x="1134896" y="351311"/>
                    </a:lnTo>
                    <a:lnTo>
                      <a:pt x="1132751" y="347306"/>
                    </a:lnTo>
                    <a:close/>
                    <a:moveTo>
                      <a:pt x="1102998" y="391077"/>
                    </a:moveTo>
                    <a:lnTo>
                      <a:pt x="1103856" y="391935"/>
                    </a:lnTo>
                    <a:lnTo>
                      <a:pt x="1105286" y="392364"/>
                    </a:lnTo>
                    <a:lnTo>
                      <a:pt x="1107145" y="392651"/>
                    </a:lnTo>
                    <a:lnTo>
                      <a:pt x="1108433" y="394367"/>
                    </a:lnTo>
                    <a:lnTo>
                      <a:pt x="1109720" y="395225"/>
                    </a:lnTo>
                    <a:lnTo>
                      <a:pt x="1110150" y="393795"/>
                    </a:lnTo>
                    <a:lnTo>
                      <a:pt x="1108290" y="390791"/>
                    </a:lnTo>
                    <a:lnTo>
                      <a:pt x="1102998" y="391077"/>
                    </a:lnTo>
                    <a:close/>
                    <a:moveTo>
                      <a:pt x="928200" y="236592"/>
                    </a:moveTo>
                    <a:lnTo>
                      <a:pt x="927056" y="236592"/>
                    </a:lnTo>
                    <a:lnTo>
                      <a:pt x="925625" y="238451"/>
                    </a:lnTo>
                    <a:lnTo>
                      <a:pt x="925339" y="239738"/>
                    </a:lnTo>
                    <a:lnTo>
                      <a:pt x="926626" y="244030"/>
                    </a:lnTo>
                    <a:lnTo>
                      <a:pt x="927628" y="245317"/>
                    </a:lnTo>
                    <a:lnTo>
                      <a:pt x="928915" y="249895"/>
                    </a:lnTo>
                    <a:lnTo>
                      <a:pt x="930774" y="251468"/>
                    </a:lnTo>
                    <a:lnTo>
                      <a:pt x="931347" y="250896"/>
                    </a:lnTo>
                    <a:lnTo>
                      <a:pt x="931632" y="248321"/>
                    </a:lnTo>
                    <a:lnTo>
                      <a:pt x="928915" y="242313"/>
                    </a:lnTo>
                    <a:lnTo>
                      <a:pt x="929487" y="237593"/>
                    </a:lnTo>
                    <a:lnTo>
                      <a:pt x="928200" y="236592"/>
                    </a:lnTo>
                    <a:close/>
                    <a:moveTo>
                      <a:pt x="437565" y="212704"/>
                    </a:moveTo>
                    <a:lnTo>
                      <a:pt x="438853" y="211702"/>
                    </a:lnTo>
                    <a:lnTo>
                      <a:pt x="439139" y="210558"/>
                    </a:lnTo>
                    <a:lnTo>
                      <a:pt x="438567" y="208555"/>
                    </a:lnTo>
                    <a:lnTo>
                      <a:pt x="437279" y="207554"/>
                    </a:lnTo>
                    <a:lnTo>
                      <a:pt x="434704" y="206696"/>
                    </a:lnTo>
                    <a:lnTo>
                      <a:pt x="430556" y="206839"/>
                    </a:lnTo>
                    <a:lnTo>
                      <a:pt x="429841" y="208555"/>
                    </a:lnTo>
                    <a:lnTo>
                      <a:pt x="429126" y="214420"/>
                    </a:lnTo>
                    <a:lnTo>
                      <a:pt x="430127" y="215564"/>
                    </a:lnTo>
                    <a:lnTo>
                      <a:pt x="431558" y="215708"/>
                    </a:lnTo>
                    <a:lnTo>
                      <a:pt x="437565" y="212704"/>
                    </a:lnTo>
                    <a:close/>
                    <a:moveTo>
                      <a:pt x="581609" y="435993"/>
                    </a:moveTo>
                    <a:lnTo>
                      <a:pt x="580607" y="434705"/>
                    </a:lnTo>
                    <a:lnTo>
                      <a:pt x="578748" y="429985"/>
                    </a:lnTo>
                    <a:lnTo>
                      <a:pt x="578605" y="427839"/>
                    </a:lnTo>
                    <a:lnTo>
                      <a:pt x="578748" y="425693"/>
                    </a:lnTo>
                    <a:lnTo>
                      <a:pt x="580464" y="417826"/>
                    </a:lnTo>
                    <a:lnTo>
                      <a:pt x="580464" y="414536"/>
                    </a:lnTo>
                    <a:lnTo>
                      <a:pt x="579463" y="411389"/>
                    </a:lnTo>
                    <a:lnTo>
                      <a:pt x="578605" y="410674"/>
                    </a:lnTo>
                    <a:lnTo>
                      <a:pt x="569164" y="406526"/>
                    </a:lnTo>
                    <a:lnTo>
                      <a:pt x="568163" y="406526"/>
                    </a:lnTo>
                    <a:lnTo>
                      <a:pt x="563299" y="407956"/>
                    </a:lnTo>
                    <a:lnTo>
                      <a:pt x="559437" y="408671"/>
                    </a:lnTo>
                    <a:lnTo>
                      <a:pt x="551856" y="409243"/>
                    </a:lnTo>
                    <a:lnTo>
                      <a:pt x="544275" y="409101"/>
                    </a:lnTo>
                    <a:lnTo>
                      <a:pt x="537123" y="407241"/>
                    </a:lnTo>
                    <a:lnTo>
                      <a:pt x="530543" y="404094"/>
                    </a:lnTo>
                    <a:lnTo>
                      <a:pt x="530256" y="400518"/>
                    </a:lnTo>
                    <a:lnTo>
                      <a:pt x="530543" y="396656"/>
                    </a:lnTo>
                    <a:lnTo>
                      <a:pt x="529256" y="395511"/>
                    </a:lnTo>
                    <a:lnTo>
                      <a:pt x="526108" y="394224"/>
                    </a:lnTo>
                    <a:lnTo>
                      <a:pt x="525393" y="392937"/>
                    </a:lnTo>
                    <a:lnTo>
                      <a:pt x="524249" y="389074"/>
                    </a:lnTo>
                    <a:lnTo>
                      <a:pt x="522819" y="385355"/>
                    </a:lnTo>
                    <a:lnTo>
                      <a:pt x="519671" y="384640"/>
                    </a:lnTo>
                    <a:lnTo>
                      <a:pt x="515952" y="384354"/>
                    </a:lnTo>
                    <a:lnTo>
                      <a:pt x="510660" y="384640"/>
                    </a:lnTo>
                    <a:lnTo>
                      <a:pt x="509230" y="384354"/>
                    </a:lnTo>
                    <a:lnTo>
                      <a:pt x="506225" y="381779"/>
                    </a:lnTo>
                    <a:lnTo>
                      <a:pt x="498645" y="380778"/>
                    </a:lnTo>
                    <a:lnTo>
                      <a:pt x="497214" y="379777"/>
                    </a:lnTo>
                    <a:lnTo>
                      <a:pt x="495927" y="378489"/>
                    </a:lnTo>
                    <a:lnTo>
                      <a:pt x="492779" y="376916"/>
                    </a:lnTo>
                    <a:lnTo>
                      <a:pt x="491063" y="377059"/>
                    </a:lnTo>
                    <a:lnTo>
                      <a:pt x="488060" y="378346"/>
                    </a:lnTo>
                    <a:lnTo>
                      <a:pt x="486772" y="378489"/>
                    </a:lnTo>
                    <a:lnTo>
                      <a:pt x="481909" y="378060"/>
                    </a:lnTo>
                    <a:lnTo>
                      <a:pt x="481050" y="377488"/>
                    </a:lnTo>
                    <a:lnTo>
                      <a:pt x="476473" y="371337"/>
                    </a:lnTo>
                    <a:lnTo>
                      <a:pt x="475615" y="370479"/>
                    </a:lnTo>
                    <a:lnTo>
                      <a:pt x="471466" y="370193"/>
                    </a:lnTo>
                    <a:lnTo>
                      <a:pt x="469893" y="370765"/>
                    </a:lnTo>
                    <a:lnTo>
                      <a:pt x="468463" y="371623"/>
                    </a:lnTo>
                    <a:lnTo>
                      <a:pt x="467318" y="373054"/>
                    </a:lnTo>
                    <a:lnTo>
                      <a:pt x="466460" y="374627"/>
                    </a:lnTo>
                    <a:lnTo>
                      <a:pt x="465316" y="378203"/>
                    </a:lnTo>
                    <a:lnTo>
                      <a:pt x="463742" y="381636"/>
                    </a:lnTo>
                    <a:lnTo>
                      <a:pt x="461883" y="384354"/>
                    </a:lnTo>
                    <a:lnTo>
                      <a:pt x="459022" y="385928"/>
                    </a:lnTo>
                    <a:lnTo>
                      <a:pt x="457448" y="385928"/>
                    </a:lnTo>
                    <a:lnTo>
                      <a:pt x="455875" y="385641"/>
                    </a:lnTo>
                    <a:lnTo>
                      <a:pt x="454016" y="384926"/>
                    </a:lnTo>
                    <a:lnTo>
                      <a:pt x="452156" y="384354"/>
                    </a:lnTo>
                    <a:lnTo>
                      <a:pt x="448150" y="384497"/>
                    </a:lnTo>
                    <a:lnTo>
                      <a:pt x="444146" y="385069"/>
                    </a:lnTo>
                    <a:lnTo>
                      <a:pt x="440713" y="384640"/>
                    </a:lnTo>
                    <a:lnTo>
                      <a:pt x="433703" y="382781"/>
                    </a:lnTo>
                    <a:lnTo>
                      <a:pt x="431128" y="381779"/>
                    </a:lnTo>
                    <a:lnTo>
                      <a:pt x="428268" y="383353"/>
                    </a:lnTo>
                    <a:lnTo>
                      <a:pt x="424978" y="383496"/>
                    </a:lnTo>
                    <a:lnTo>
                      <a:pt x="416681" y="382065"/>
                    </a:lnTo>
                    <a:lnTo>
                      <a:pt x="413105" y="381779"/>
                    </a:lnTo>
                    <a:lnTo>
                      <a:pt x="409529" y="381779"/>
                    </a:lnTo>
                    <a:lnTo>
                      <a:pt x="406382" y="381207"/>
                    </a:lnTo>
                    <a:lnTo>
                      <a:pt x="404094" y="379348"/>
                    </a:lnTo>
                    <a:lnTo>
                      <a:pt x="402091" y="372911"/>
                    </a:lnTo>
                    <a:lnTo>
                      <a:pt x="401376" y="371623"/>
                    </a:lnTo>
                    <a:lnTo>
                      <a:pt x="398515" y="368906"/>
                    </a:lnTo>
                    <a:lnTo>
                      <a:pt x="395797" y="366045"/>
                    </a:lnTo>
                    <a:lnTo>
                      <a:pt x="394796" y="365473"/>
                    </a:lnTo>
                    <a:lnTo>
                      <a:pt x="393508" y="365473"/>
                    </a:lnTo>
                    <a:lnTo>
                      <a:pt x="391792" y="366188"/>
                    </a:lnTo>
                    <a:lnTo>
                      <a:pt x="389932" y="366474"/>
                    </a:lnTo>
                    <a:lnTo>
                      <a:pt x="386071" y="365902"/>
                    </a:lnTo>
                    <a:lnTo>
                      <a:pt x="382351" y="364614"/>
                    </a:lnTo>
                    <a:lnTo>
                      <a:pt x="379062" y="364185"/>
                    </a:lnTo>
                    <a:lnTo>
                      <a:pt x="375771" y="364042"/>
                    </a:lnTo>
                    <a:lnTo>
                      <a:pt x="372625" y="363041"/>
                    </a:lnTo>
                    <a:lnTo>
                      <a:pt x="369907" y="361181"/>
                    </a:lnTo>
                    <a:lnTo>
                      <a:pt x="366902" y="357748"/>
                    </a:lnTo>
                    <a:lnTo>
                      <a:pt x="365616" y="356890"/>
                    </a:lnTo>
                    <a:lnTo>
                      <a:pt x="360465" y="356318"/>
                    </a:lnTo>
                    <a:lnTo>
                      <a:pt x="357033" y="354744"/>
                    </a:lnTo>
                    <a:lnTo>
                      <a:pt x="356031" y="357891"/>
                    </a:lnTo>
                    <a:lnTo>
                      <a:pt x="353600" y="359894"/>
                    </a:lnTo>
                    <a:lnTo>
                      <a:pt x="352026" y="360466"/>
                    </a:lnTo>
                    <a:lnTo>
                      <a:pt x="350453" y="360609"/>
                    </a:lnTo>
                    <a:lnTo>
                      <a:pt x="345876" y="358750"/>
                    </a:lnTo>
                    <a:lnTo>
                      <a:pt x="342585" y="358321"/>
                    </a:lnTo>
                    <a:lnTo>
                      <a:pt x="339295" y="358177"/>
                    </a:lnTo>
                    <a:lnTo>
                      <a:pt x="336006" y="357176"/>
                    </a:lnTo>
                    <a:lnTo>
                      <a:pt x="330427" y="356604"/>
                    </a:lnTo>
                    <a:lnTo>
                      <a:pt x="327709" y="355030"/>
                    </a:lnTo>
                    <a:lnTo>
                      <a:pt x="326279" y="355603"/>
                    </a:lnTo>
                    <a:lnTo>
                      <a:pt x="323418" y="358034"/>
                    </a:lnTo>
                    <a:lnTo>
                      <a:pt x="321415" y="361038"/>
                    </a:lnTo>
                    <a:lnTo>
                      <a:pt x="318984" y="371337"/>
                    </a:lnTo>
                    <a:lnTo>
                      <a:pt x="318126" y="372052"/>
                    </a:lnTo>
                    <a:lnTo>
                      <a:pt x="316551" y="372625"/>
                    </a:lnTo>
                    <a:lnTo>
                      <a:pt x="314978" y="371766"/>
                    </a:lnTo>
                    <a:lnTo>
                      <a:pt x="313548" y="376201"/>
                    </a:lnTo>
                    <a:lnTo>
                      <a:pt x="312690" y="377774"/>
                    </a:lnTo>
                    <a:lnTo>
                      <a:pt x="309686" y="381064"/>
                    </a:lnTo>
                    <a:lnTo>
                      <a:pt x="308971" y="381207"/>
                    </a:lnTo>
                    <a:lnTo>
                      <a:pt x="307254" y="380635"/>
                    </a:lnTo>
                    <a:lnTo>
                      <a:pt x="306682" y="380063"/>
                    </a:lnTo>
                    <a:lnTo>
                      <a:pt x="306253" y="377488"/>
                    </a:lnTo>
                    <a:lnTo>
                      <a:pt x="305251" y="377774"/>
                    </a:lnTo>
                    <a:lnTo>
                      <a:pt x="303392" y="379491"/>
                    </a:lnTo>
                    <a:lnTo>
                      <a:pt x="302534" y="380921"/>
                    </a:lnTo>
                    <a:lnTo>
                      <a:pt x="302963" y="382638"/>
                    </a:lnTo>
                    <a:lnTo>
                      <a:pt x="304393" y="382781"/>
                    </a:lnTo>
                    <a:lnTo>
                      <a:pt x="306110" y="382352"/>
                    </a:lnTo>
                    <a:lnTo>
                      <a:pt x="307826" y="382494"/>
                    </a:lnTo>
                    <a:lnTo>
                      <a:pt x="309542" y="383067"/>
                    </a:lnTo>
                    <a:lnTo>
                      <a:pt x="313262" y="383210"/>
                    </a:lnTo>
                    <a:lnTo>
                      <a:pt x="316981" y="382781"/>
                    </a:lnTo>
                    <a:lnTo>
                      <a:pt x="320271" y="382781"/>
                    </a:lnTo>
                    <a:lnTo>
                      <a:pt x="323561" y="383210"/>
                    </a:lnTo>
                    <a:lnTo>
                      <a:pt x="331285" y="385355"/>
                    </a:lnTo>
                    <a:lnTo>
                      <a:pt x="341012" y="389217"/>
                    </a:lnTo>
                    <a:lnTo>
                      <a:pt x="340154" y="391077"/>
                    </a:lnTo>
                    <a:lnTo>
                      <a:pt x="338867" y="392937"/>
                    </a:lnTo>
                    <a:lnTo>
                      <a:pt x="337865" y="394796"/>
                    </a:lnTo>
                    <a:lnTo>
                      <a:pt x="337722" y="396942"/>
                    </a:lnTo>
                    <a:lnTo>
                      <a:pt x="339009" y="398658"/>
                    </a:lnTo>
                    <a:lnTo>
                      <a:pt x="341441" y="399374"/>
                    </a:lnTo>
                    <a:lnTo>
                      <a:pt x="344302" y="399946"/>
                    </a:lnTo>
                    <a:lnTo>
                      <a:pt x="357605" y="400947"/>
                    </a:lnTo>
                    <a:lnTo>
                      <a:pt x="364041" y="401662"/>
                    </a:lnTo>
                    <a:lnTo>
                      <a:pt x="371909" y="403808"/>
                    </a:lnTo>
                    <a:lnTo>
                      <a:pt x="373483" y="404523"/>
                    </a:lnTo>
                    <a:lnTo>
                      <a:pt x="376486" y="406669"/>
                    </a:lnTo>
                    <a:lnTo>
                      <a:pt x="379777" y="408242"/>
                    </a:lnTo>
                    <a:lnTo>
                      <a:pt x="383210" y="409386"/>
                    </a:lnTo>
                    <a:lnTo>
                      <a:pt x="392364" y="411103"/>
                    </a:lnTo>
                    <a:lnTo>
                      <a:pt x="395797" y="411389"/>
                    </a:lnTo>
                    <a:lnTo>
                      <a:pt x="399373" y="411532"/>
                    </a:lnTo>
                    <a:lnTo>
                      <a:pt x="401376" y="409672"/>
                    </a:lnTo>
                    <a:lnTo>
                      <a:pt x="402949" y="408814"/>
                    </a:lnTo>
                    <a:lnTo>
                      <a:pt x="408099" y="407670"/>
                    </a:lnTo>
                    <a:lnTo>
                      <a:pt x="411532" y="407670"/>
                    </a:lnTo>
                    <a:lnTo>
                      <a:pt x="415537" y="408814"/>
                    </a:lnTo>
                    <a:lnTo>
                      <a:pt x="421831" y="408528"/>
                    </a:lnTo>
                    <a:lnTo>
                      <a:pt x="424549" y="408814"/>
                    </a:lnTo>
                    <a:lnTo>
                      <a:pt x="441856" y="412533"/>
                    </a:lnTo>
                    <a:lnTo>
                      <a:pt x="447435" y="414393"/>
                    </a:lnTo>
                    <a:lnTo>
                      <a:pt x="464600" y="422260"/>
                    </a:lnTo>
                    <a:lnTo>
                      <a:pt x="471323" y="423834"/>
                    </a:lnTo>
                    <a:lnTo>
                      <a:pt x="478190" y="424978"/>
                    </a:lnTo>
                    <a:lnTo>
                      <a:pt x="486772" y="425693"/>
                    </a:lnTo>
                    <a:lnTo>
                      <a:pt x="491921" y="426981"/>
                    </a:lnTo>
                    <a:lnTo>
                      <a:pt x="510231" y="427553"/>
                    </a:lnTo>
                    <a:lnTo>
                      <a:pt x="517383" y="428411"/>
                    </a:lnTo>
                    <a:lnTo>
                      <a:pt x="524392" y="429841"/>
                    </a:lnTo>
                    <a:lnTo>
                      <a:pt x="527253" y="430128"/>
                    </a:lnTo>
                    <a:lnTo>
                      <a:pt x="530114" y="429699"/>
                    </a:lnTo>
                    <a:lnTo>
                      <a:pt x="533976" y="428697"/>
                    </a:lnTo>
                    <a:lnTo>
                      <a:pt x="537695" y="427267"/>
                    </a:lnTo>
                    <a:lnTo>
                      <a:pt x="541128" y="426552"/>
                    </a:lnTo>
                    <a:lnTo>
                      <a:pt x="544704" y="426552"/>
                    </a:lnTo>
                    <a:lnTo>
                      <a:pt x="558007" y="432273"/>
                    </a:lnTo>
                    <a:lnTo>
                      <a:pt x="565445" y="434991"/>
                    </a:lnTo>
                    <a:lnTo>
                      <a:pt x="572025" y="436708"/>
                    </a:lnTo>
                    <a:lnTo>
                      <a:pt x="575601" y="436278"/>
                    </a:lnTo>
                    <a:lnTo>
                      <a:pt x="577461" y="437280"/>
                    </a:lnTo>
                    <a:lnTo>
                      <a:pt x="578748" y="438996"/>
                    </a:lnTo>
                    <a:lnTo>
                      <a:pt x="581037" y="439998"/>
                    </a:lnTo>
                    <a:lnTo>
                      <a:pt x="584755" y="440856"/>
                    </a:lnTo>
                    <a:lnTo>
                      <a:pt x="585185" y="439569"/>
                    </a:lnTo>
                    <a:lnTo>
                      <a:pt x="585042" y="438281"/>
                    </a:lnTo>
                    <a:lnTo>
                      <a:pt x="581609" y="435993"/>
                    </a:lnTo>
                    <a:close/>
                    <a:moveTo>
                      <a:pt x="303678" y="374341"/>
                    </a:moveTo>
                    <a:lnTo>
                      <a:pt x="303106" y="373197"/>
                    </a:lnTo>
                    <a:lnTo>
                      <a:pt x="302105" y="373340"/>
                    </a:lnTo>
                    <a:lnTo>
                      <a:pt x="301103" y="373769"/>
                    </a:lnTo>
                    <a:lnTo>
                      <a:pt x="298957" y="375915"/>
                    </a:lnTo>
                    <a:lnTo>
                      <a:pt x="299673" y="376773"/>
                    </a:lnTo>
                    <a:lnTo>
                      <a:pt x="301103" y="377345"/>
                    </a:lnTo>
                    <a:lnTo>
                      <a:pt x="302963" y="376630"/>
                    </a:lnTo>
                    <a:lnTo>
                      <a:pt x="303678" y="374341"/>
                    </a:lnTo>
                    <a:close/>
                    <a:moveTo>
                      <a:pt x="304536" y="344445"/>
                    </a:moveTo>
                    <a:lnTo>
                      <a:pt x="305966" y="343873"/>
                    </a:lnTo>
                    <a:lnTo>
                      <a:pt x="311259" y="347592"/>
                    </a:lnTo>
                    <a:lnTo>
                      <a:pt x="312260" y="348737"/>
                    </a:lnTo>
                    <a:lnTo>
                      <a:pt x="312975" y="350167"/>
                    </a:lnTo>
                    <a:lnTo>
                      <a:pt x="314263" y="351311"/>
                    </a:lnTo>
                    <a:lnTo>
                      <a:pt x="315980" y="351883"/>
                    </a:lnTo>
                    <a:lnTo>
                      <a:pt x="318126" y="351883"/>
                    </a:lnTo>
                    <a:lnTo>
                      <a:pt x="319699" y="348880"/>
                    </a:lnTo>
                    <a:lnTo>
                      <a:pt x="320127" y="347735"/>
                    </a:lnTo>
                    <a:lnTo>
                      <a:pt x="322273" y="327710"/>
                    </a:lnTo>
                    <a:lnTo>
                      <a:pt x="321987" y="321272"/>
                    </a:lnTo>
                    <a:lnTo>
                      <a:pt x="322273" y="317267"/>
                    </a:lnTo>
                    <a:lnTo>
                      <a:pt x="322130" y="314120"/>
                    </a:lnTo>
                    <a:lnTo>
                      <a:pt x="320414" y="302391"/>
                    </a:lnTo>
                    <a:lnTo>
                      <a:pt x="320700" y="301104"/>
                    </a:lnTo>
                    <a:lnTo>
                      <a:pt x="323275" y="293808"/>
                    </a:lnTo>
                    <a:lnTo>
                      <a:pt x="323418" y="292378"/>
                    </a:lnTo>
                    <a:lnTo>
                      <a:pt x="322417" y="290805"/>
                    </a:lnTo>
                    <a:lnTo>
                      <a:pt x="321129" y="289374"/>
                    </a:lnTo>
                    <a:lnTo>
                      <a:pt x="320843" y="285798"/>
                    </a:lnTo>
                    <a:lnTo>
                      <a:pt x="322130" y="280935"/>
                    </a:lnTo>
                    <a:lnTo>
                      <a:pt x="322560" y="279647"/>
                    </a:lnTo>
                    <a:lnTo>
                      <a:pt x="326565" y="275213"/>
                    </a:lnTo>
                    <a:lnTo>
                      <a:pt x="327280" y="273926"/>
                    </a:lnTo>
                    <a:lnTo>
                      <a:pt x="327137" y="272209"/>
                    </a:lnTo>
                    <a:lnTo>
                      <a:pt x="326851" y="270636"/>
                    </a:lnTo>
                    <a:lnTo>
                      <a:pt x="322417" y="264056"/>
                    </a:lnTo>
                    <a:lnTo>
                      <a:pt x="312833" y="252183"/>
                    </a:lnTo>
                    <a:lnTo>
                      <a:pt x="310258" y="250324"/>
                    </a:lnTo>
                    <a:lnTo>
                      <a:pt x="307254" y="248893"/>
                    </a:lnTo>
                    <a:lnTo>
                      <a:pt x="303964" y="248178"/>
                    </a:lnTo>
                    <a:lnTo>
                      <a:pt x="296096" y="248178"/>
                    </a:lnTo>
                    <a:lnTo>
                      <a:pt x="294380" y="248607"/>
                    </a:lnTo>
                    <a:lnTo>
                      <a:pt x="292807" y="249179"/>
                    </a:lnTo>
                    <a:lnTo>
                      <a:pt x="291662" y="250038"/>
                    </a:lnTo>
                    <a:lnTo>
                      <a:pt x="287371" y="254615"/>
                    </a:lnTo>
                    <a:lnTo>
                      <a:pt x="286227" y="255473"/>
                    </a:lnTo>
                    <a:lnTo>
                      <a:pt x="284796" y="255330"/>
                    </a:lnTo>
                    <a:lnTo>
                      <a:pt x="284225" y="253757"/>
                    </a:lnTo>
                    <a:lnTo>
                      <a:pt x="284796" y="250324"/>
                    </a:lnTo>
                    <a:lnTo>
                      <a:pt x="285368" y="249036"/>
                    </a:lnTo>
                    <a:lnTo>
                      <a:pt x="288944" y="245889"/>
                    </a:lnTo>
                    <a:lnTo>
                      <a:pt x="290089" y="244459"/>
                    </a:lnTo>
                    <a:lnTo>
                      <a:pt x="290661" y="242599"/>
                    </a:lnTo>
                    <a:lnTo>
                      <a:pt x="290661" y="240168"/>
                    </a:lnTo>
                    <a:lnTo>
                      <a:pt x="289088" y="238594"/>
                    </a:lnTo>
                    <a:lnTo>
                      <a:pt x="285655" y="237021"/>
                    </a:lnTo>
                    <a:lnTo>
                      <a:pt x="282365" y="235018"/>
                    </a:lnTo>
                    <a:lnTo>
                      <a:pt x="280791" y="232014"/>
                    </a:lnTo>
                    <a:lnTo>
                      <a:pt x="280934" y="228438"/>
                    </a:lnTo>
                    <a:lnTo>
                      <a:pt x="279790" y="225434"/>
                    </a:lnTo>
                    <a:lnTo>
                      <a:pt x="278789" y="218282"/>
                    </a:lnTo>
                    <a:lnTo>
                      <a:pt x="278216" y="214992"/>
                    </a:lnTo>
                    <a:lnTo>
                      <a:pt x="276929" y="209700"/>
                    </a:lnTo>
                    <a:lnTo>
                      <a:pt x="276357" y="208555"/>
                    </a:lnTo>
                    <a:lnTo>
                      <a:pt x="273210" y="208985"/>
                    </a:lnTo>
                    <a:lnTo>
                      <a:pt x="271494" y="208985"/>
                    </a:lnTo>
                    <a:lnTo>
                      <a:pt x="267346" y="207983"/>
                    </a:lnTo>
                    <a:lnTo>
                      <a:pt x="263627" y="206696"/>
                    </a:lnTo>
                    <a:lnTo>
                      <a:pt x="257046" y="203978"/>
                    </a:lnTo>
                    <a:lnTo>
                      <a:pt x="252755" y="201260"/>
                    </a:lnTo>
                    <a:lnTo>
                      <a:pt x="251467" y="199973"/>
                    </a:lnTo>
                    <a:lnTo>
                      <a:pt x="248606" y="194537"/>
                    </a:lnTo>
                    <a:lnTo>
                      <a:pt x="248321" y="193250"/>
                    </a:lnTo>
                    <a:lnTo>
                      <a:pt x="250609" y="191247"/>
                    </a:lnTo>
                    <a:lnTo>
                      <a:pt x="250181" y="189817"/>
                    </a:lnTo>
                    <a:lnTo>
                      <a:pt x="247463" y="188100"/>
                    </a:lnTo>
                    <a:lnTo>
                      <a:pt x="248606" y="185382"/>
                    </a:lnTo>
                    <a:lnTo>
                      <a:pt x="247606" y="184381"/>
                    </a:lnTo>
                    <a:lnTo>
                      <a:pt x="248178" y="182951"/>
                    </a:lnTo>
                    <a:lnTo>
                      <a:pt x="253042" y="179232"/>
                    </a:lnTo>
                    <a:lnTo>
                      <a:pt x="256618" y="177801"/>
                    </a:lnTo>
                    <a:lnTo>
                      <a:pt x="259049" y="175799"/>
                    </a:lnTo>
                    <a:lnTo>
                      <a:pt x="257761" y="171936"/>
                    </a:lnTo>
                    <a:lnTo>
                      <a:pt x="255616" y="168504"/>
                    </a:lnTo>
                    <a:lnTo>
                      <a:pt x="252755" y="165500"/>
                    </a:lnTo>
                    <a:lnTo>
                      <a:pt x="249751" y="162639"/>
                    </a:lnTo>
                    <a:lnTo>
                      <a:pt x="247748" y="161781"/>
                    </a:lnTo>
                    <a:lnTo>
                      <a:pt x="245603" y="161638"/>
                    </a:lnTo>
                    <a:lnTo>
                      <a:pt x="243743" y="162210"/>
                    </a:lnTo>
                    <a:lnTo>
                      <a:pt x="238737" y="165071"/>
                    </a:lnTo>
                    <a:lnTo>
                      <a:pt x="235590" y="167073"/>
                    </a:lnTo>
                    <a:lnTo>
                      <a:pt x="232300" y="168647"/>
                    </a:lnTo>
                    <a:lnTo>
                      <a:pt x="228724" y="169648"/>
                    </a:lnTo>
                    <a:lnTo>
                      <a:pt x="221858" y="170506"/>
                    </a:lnTo>
                    <a:lnTo>
                      <a:pt x="229010" y="168074"/>
                    </a:lnTo>
                    <a:lnTo>
                      <a:pt x="235733" y="164498"/>
                    </a:lnTo>
                    <a:lnTo>
                      <a:pt x="237450" y="162210"/>
                    </a:lnTo>
                    <a:lnTo>
                      <a:pt x="236448" y="159635"/>
                    </a:lnTo>
                    <a:lnTo>
                      <a:pt x="234017" y="157060"/>
                    </a:lnTo>
                    <a:lnTo>
                      <a:pt x="231012" y="155487"/>
                    </a:lnTo>
                    <a:lnTo>
                      <a:pt x="222430" y="154486"/>
                    </a:lnTo>
                    <a:lnTo>
                      <a:pt x="219426" y="153627"/>
                    </a:lnTo>
                    <a:lnTo>
                      <a:pt x="216995" y="151768"/>
                    </a:lnTo>
                    <a:lnTo>
                      <a:pt x="212417" y="147333"/>
                    </a:lnTo>
                    <a:lnTo>
                      <a:pt x="211988" y="146475"/>
                    </a:lnTo>
                    <a:lnTo>
                      <a:pt x="211273" y="142756"/>
                    </a:lnTo>
                    <a:lnTo>
                      <a:pt x="209986" y="139180"/>
                    </a:lnTo>
                    <a:lnTo>
                      <a:pt x="208269" y="136176"/>
                    </a:lnTo>
                    <a:lnTo>
                      <a:pt x="205980" y="133601"/>
                    </a:lnTo>
                    <a:lnTo>
                      <a:pt x="198828" y="128166"/>
                    </a:lnTo>
                    <a:lnTo>
                      <a:pt x="195825" y="127021"/>
                    </a:lnTo>
                    <a:lnTo>
                      <a:pt x="192534" y="126735"/>
                    </a:lnTo>
                    <a:lnTo>
                      <a:pt x="189531" y="126020"/>
                    </a:lnTo>
                    <a:lnTo>
                      <a:pt x="187385" y="124160"/>
                    </a:lnTo>
                    <a:lnTo>
                      <a:pt x="185955" y="120298"/>
                    </a:lnTo>
                    <a:lnTo>
                      <a:pt x="184237" y="116579"/>
                    </a:lnTo>
                    <a:lnTo>
                      <a:pt x="181949" y="113861"/>
                    </a:lnTo>
                    <a:lnTo>
                      <a:pt x="176513" y="109141"/>
                    </a:lnTo>
                    <a:lnTo>
                      <a:pt x="173224" y="107997"/>
                    </a:lnTo>
                    <a:lnTo>
                      <a:pt x="171507" y="108283"/>
                    </a:lnTo>
                    <a:lnTo>
                      <a:pt x="170076" y="109570"/>
                    </a:lnTo>
                    <a:lnTo>
                      <a:pt x="169791" y="111001"/>
                    </a:lnTo>
                    <a:lnTo>
                      <a:pt x="169791" y="112574"/>
                    </a:lnTo>
                    <a:lnTo>
                      <a:pt x="171651" y="115292"/>
                    </a:lnTo>
                    <a:lnTo>
                      <a:pt x="171936" y="118296"/>
                    </a:lnTo>
                    <a:lnTo>
                      <a:pt x="169791" y="117008"/>
                    </a:lnTo>
                    <a:lnTo>
                      <a:pt x="165785" y="113146"/>
                    </a:lnTo>
                    <a:lnTo>
                      <a:pt x="163354" y="112574"/>
                    </a:lnTo>
                    <a:lnTo>
                      <a:pt x="160922" y="111001"/>
                    </a:lnTo>
                    <a:lnTo>
                      <a:pt x="158920" y="108998"/>
                    </a:lnTo>
                    <a:lnTo>
                      <a:pt x="157203" y="106709"/>
                    </a:lnTo>
                    <a:lnTo>
                      <a:pt x="155772" y="104278"/>
                    </a:lnTo>
                    <a:lnTo>
                      <a:pt x="154342" y="102561"/>
                    </a:lnTo>
                    <a:lnTo>
                      <a:pt x="148906" y="97125"/>
                    </a:lnTo>
                    <a:lnTo>
                      <a:pt x="145760" y="92691"/>
                    </a:lnTo>
                    <a:lnTo>
                      <a:pt x="144186" y="89687"/>
                    </a:lnTo>
                    <a:lnTo>
                      <a:pt x="142326" y="86826"/>
                    </a:lnTo>
                    <a:lnTo>
                      <a:pt x="137034" y="80962"/>
                    </a:lnTo>
                    <a:lnTo>
                      <a:pt x="130597" y="77100"/>
                    </a:lnTo>
                    <a:lnTo>
                      <a:pt x="119440" y="68946"/>
                    </a:lnTo>
                    <a:lnTo>
                      <a:pt x="110858" y="65084"/>
                    </a:lnTo>
                    <a:lnTo>
                      <a:pt x="108140" y="63654"/>
                    </a:lnTo>
                    <a:lnTo>
                      <a:pt x="105994" y="61365"/>
                    </a:lnTo>
                    <a:lnTo>
                      <a:pt x="105422" y="59791"/>
                    </a:lnTo>
                    <a:lnTo>
                      <a:pt x="104564" y="58504"/>
                    </a:lnTo>
                    <a:lnTo>
                      <a:pt x="100558" y="56359"/>
                    </a:lnTo>
                    <a:lnTo>
                      <a:pt x="93836" y="53498"/>
                    </a:lnTo>
                    <a:lnTo>
                      <a:pt x="91833" y="50494"/>
                    </a:lnTo>
                    <a:lnTo>
                      <a:pt x="92834" y="46632"/>
                    </a:lnTo>
                    <a:lnTo>
                      <a:pt x="92119" y="43914"/>
                    </a:lnTo>
                    <a:lnTo>
                      <a:pt x="85253" y="37334"/>
                    </a:lnTo>
                    <a:lnTo>
                      <a:pt x="84681" y="36476"/>
                    </a:lnTo>
                    <a:lnTo>
                      <a:pt x="83679" y="33043"/>
                    </a:lnTo>
                    <a:lnTo>
                      <a:pt x="81963" y="29896"/>
                    </a:lnTo>
                    <a:lnTo>
                      <a:pt x="75812" y="25032"/>
                    </a:lnTo>
                    <a:lnTo>
                      <a:pt x="72236" y="21170"/>
                    </a:lnTo>
                    <a:lnTo>
                      <a:pt x="70948" y="20169"/>
                    </a:lnTo>
                    <a:lnTo>
                      <a:pt x="69518" y="19454"/>
                    </a:lnTo>
                    <a:lnTo>
                      <a:pt x="68087" y="19168"/>
                    </a:lnTo>
                    <a:lnTo>
                      <a:pt x="60220" y="20026"/>
                    </a:lnTo>
                    <a:lnTo>
                      <a:pt x="57074" y="19311"/>
                    </a:lnTo>
                    <a:lnTo>
                      <a:pt x="53498" y="18166"/>
                    </a:lnTo>
                    <a:lnTo>
                      <a:pt x="49778" y="18023"/>
                    </a:lnTo>
                    <a:lnTo>
                      <a:pt x="42913" y="19597"/>
                    </a:lnTo>
                    <a:lnTo>
                      <a:pt x="39193" y="19311"/>
                    </a:lnTo>
                    <a:lnTo>
                      <a:pt x="31898" y="18166"/>
                    </a:lnTo>
                    <a:lnTo>
                      <a:pt x="28322" y="17308"/>
                    </a:lnTo>
                    <a:lnTo>
                      <a:pt x="25175" y="15592"/>
                    </a:lnTo>
                    <a:lnTo>
                      <a:pt x="19597" y="10728"/>
                    </a:lnTo>
                    <a:lnTo>
                      <a:pt x="16449" y="8726"/>
                    </a:lnTo>
                    <a:lnTo>
                      <a:pt x="13160" y="7867"/>
                    </a:lnTo>
                    <a:lnTo>
                      <a:pt x="9727" y="7438"/>
                    </a:lnTo>
                    <a:lnTo>
                      <a:pt x="6008" y="7295"/>
                    </a:lnTo>
                    <a:lnTo>
                      <a:pt x="2431" y="8439"/>
                    </a:lnTo>
                    <a:lnTo>
                      <a:pt x="858" y="9298"/>
                    </a:lnTo>
                    <a:lnTo>
                      <a:pt x="715" y="10728"/>
                    </a:lnTo>
                    <a:lnTo>
                      <a:pt x="1287" y="12302"/>
                    </a:lnTo>
                    <a:lnTo>
                      <a:pt x="1430" y="13875"/>
                    </a:lnTo>
                    <a:lnTo>
                      <a:pt x="572" y="15878"/>
                    </a:lnTo>
                    <a:lnTo>
                      <a:pt x="142" y="17737"/>
                    </a:lnTo>
                    <a:lnTo>
                      <a:pt x="5435" y="27035"/>
                    </a:lnTo>
                    <a:lnTo>
                      <a:pt x="7009" y="30325"/>
                    </a:lnTo>
                    <a:lnTo>
                      <a:pt x="8869" y="33472"/>
                    </a:lnTo>
                    <a:lnTo>
                      <a:pt x="11443" y="36476"/>
                    </a:lnTo>
                    <a:lnTo>
                      <a:pt x="23745" y="48491"/>
                    </a:lnTo>
                    <a:lnTo>
                      <a:pt x="31040" y="54213"/>
                    </a:lnTo>
                    <a:lnTo>
                      <a:pt x="33471" y="56788"/>
                    </a:lnTo>
                    <a:lnTo>
                      <a:pt x="37477" y="61937"/>
                    </a:lnTo>
                    <a:lnTo>
                      <a:pt x="39908" y="63368"/>
                    </a:lnTo>
                    <a:lnTo>
                      <a:pt x="48205" y="65084"/>
                    </a:lnTo>
                    <a:lnTo>
                      <a:pt x="51065" y="66801"/>
                    </a:lnTo>
                    <a:lnTo>
                      <a:pt x="53354" y="69089"/>
                    </a:lnTo>
                    <a:lnTo>
                      <a:pt x="59935" y="78101"/>
                    </a:lnTo>
                    <a:lnTo>
                      <a:pt x="61793" y="80676"/>
                    </a:lnTo>
                    <a:lnTo>
                      <a:pt x="63796" y="84109"/>
                    </a:lnTo>
                    <a:lnTo>
                      <a:pt x="66085" y="87113"/>
                    </a:lnTo>
                    <a:lnTo>
                      <a:pt x="72093" y="90975"/>
                    </a:lnTo>
                    <a:lnTo>
                      <a:pt x="72808" y="92834"/>
                    </a:lnTo>
                    <a:lnTo>
                      <a:pt x="73523" y="96124"/>
                    </a:lnTo>
                    <a:lnTo>
                      <a:pt x="74239" y="101560"/>
                    </a:lnTo>
                    <a:lnTo>
                      <a:pt x="75383" y="105565"/>
                    </a:lnTo>
                    <a:lnTo>
                      <a:pt x="78244" y="107854"/>
                    </a:lnTo>
                    <a:lnTo>
                      <a:pt x="81963" y="108426"/>
                    </a:lnTo>
                    <a:lnTo>
                      <a:pt x="84538" y="109141"/>
                    </a:lnTo>
                    <a:lnTo>
                      <a:pt x="86969" y="110429"/>
                    </a:lnTo>
                    <a:lnTo>
                      <a:pt x="101416" y="119154"/>
                    </a:lnTo>
                    <a:lnTo>
                      <a:pt x="102418" y="120298"/>
                    </a:lnTo>
                    <a:lnTo>
                      <a:pt x="105707" y="125162"/>
                    </a:lnTo>
                    <a:lnTo>
                      <a:pt x="108568" y="131313"/>
                    </a:lnTo>
                    <a:lnTo>
                      <a:pt x="112716" y="145188"/>
                    </a:lnTo>
                    <a:lnTo>
                      <a:pt x="116436" y="155487"/>
                    </a:lnTo>
                    <a:lnTo>
                      <a:pt x="118010" y="162353"/>
                    </a:lnTo>
                    <a:lnTo>
                      <a:pt x="119440" y="165500"/>
                    </a:lnTo>
                    <a:lnTo>
                      <a:pt x="121728" y="168074"/>
                    </a:lnTo>
                    <a:lnTo>
                      <a:pt x="124732" y="169791"/>
                    </a:lnTo>
                    <a:lnTo>
                      <a:pt x="132743" y="172938"/>
                    </a:lnTo>
                    <a:lnTo>
                      <a:pt x="134889" y="174654"/>
                    </a:lnTo>
                    <a:lnTo>
                      <a:pt x="136462" y="176943"/>
                    </a:lnTo>
                    <a:lnTo>
                      <a:pt x="140610" y="185382"/>
                    </a:lnTo>
                    <a:lnTo>
                      <a:pt x="142756" y="187957"/>
                    </a:lnTo>
                    <a:lnTo>
                      <a:pt x="145330" y="190246"/>
                    </a:lnTo>
                    <a:lnTo>
                      <a:pt x="147476" y="192678"/>
                    </a:lnTo>
                    <a:lnTo>
                      <a:pt x="153484" y="200116"/>
                    </a:lnTo>
                    <a:lnTo>
                      <a:pt x="154056" y="200974"/>
                    </a:lnTo>
                    <a:lnTo>
                      <a:pt x="156630" y="209270"/>
                    </a:lnTo>
                    <a:lnTo>
                      <a:pt x="159491" y="215135"/>
                    </a:lnTo>
                    <a:lnTo>
                      <a:pt x="170649" y="234160"/>
                    </a:lnTo>
                    <a:lnTo>
                      <a:pt x="170363" y="240454"/>
                    </a:lnTo>
                    <a:lnTo>
                      <a:pt x="171651" y="243601"/>
                    </a:lnTo>
                    <a:lnTo>
                      <a:pt x="173367" y="246461"/>
                    </a:lnTo>
                    <a:lnTo>
                      <a:pt x="178659" y="253757"/>
                    </a:lnTo>
                    <a:lnTo>
                      <a:pt x="181377" y="256045"/>
                    </a:lnTo>
                    <a:lnTo>
                      <a:pt x="184381" y="258048"/>
                    </a:lnTo>
                    <a:lnTo>
                      <a:pt x="186240" y="260480"/>
                    </a:lnTo>
                    <a:lnTo>
                      <a:pt x="187671" y="263197"/>
                    </a:lnTo>
                    <a:lnTo>
                      <a:pt x="192677" y="271208"/>
                    </a:lnTo>
                    <a:lnTo>
                      <a:pt x="194823" y="273496"/>
                    </a:lnTo>
                    <a:lnTo>
                      <a:pt x="199973" y="277502"/>
                    </a:lnTo>
                    <a:lnTo>
                      <a:pt x="209270" y="284082"/>
                    </a:lnTo>
                    <a:lnTo>
                      <a:pt x="211129" y="286370"/>
                    </a:lnTo>
                    <a:lnTo>
                      <a:pt x="216708" y="295239"/>
                    </a:lnTo>
                    <a:lnTo>
                      <a:pt x="221715" y="300674"/>
                    </a:lnTo>
                    <a:lnTo>
                      <a:pt x="233158" y="310258"/>
                    </a:lnTo>
                    <a:lnTo>
                      <a:pt x="239738" y="313977"/>
                    </a:lnTo>
                    <a:lnTo>
                      <a:pt x="242742" y="316409"/>
                    </a:lnTo>
                    <a:lnTo>
                      <a:pt x="245603" y="319127"/>
                    </a:lnTo>
                    <a:lnTo>
                      <a:pt x="247891" y="320700"/>
                    </a:lnTo>
                    <a:lnTo>
                      <a:pt x="258906" y="327137"/>
                    </a:lnTo>
                    <a:lnTo>
                      <a:pt x="260765" y="328568"/>
                    </a:lnTo>
                    <a:lnTo>
                      <a:pt x="267918" y="337722"/>
                    </a:lnTo>
                    <a:lnTo>
                      <a:pt x="270492" y="340154"/>
                    </a:lnTo>
                    <a:lnTo>
                      <a:pt x="273353" y="342300"/>
                    </a:lnTo>
                    <a:lnTo>
                      <a:pt x="277215" y="346877"/>
                    </a:lnTo>
                    <a:lnTo>
                      <a:pt x="280649" y="350310"/>
                    </a:lnTo>
                    <a:lnTo>
                      <a:pt x="284225" y="353314"/>
                    </a:lnTo>
                    <a:lnTo>
                      <a:pt x="285083" y="353457"/>
                    </a:lnTo>
                    <a:lnTo>
                      <a:pt x="286656" y="353028"/>
                    </a:lnTo>
                    <a:lnTo>
                      <a:pt x="286370" y="350739"/>
                    </a:lnTo>
                    <a:lnTo>
                      <a:pt x="284653" y="345447"/>
                    </a:lnTo>
                    <a:lnTo>
                      <a:pt x="284796" y="343301"/>
                    </a:lnTo>
                    <a:lnTo>
                      <a:pt x="285368" y="341728"/>
                    </a:lnTo>
                    <a:lnTo>
                      <a:pt x="294095" y="346591"/>
                    </a:lnTo>
                    <a:lnTo>
                      <a:pt x="296812" y="348021"/>
                    </a:lnTo>
                    <a:lnTo>
                      <a:pt x="298529" y="348594"/>
                    </a:lnTo>
                    <a:lnTo>
                      <a:pt x="299959" y="347878"/>
                    </a:lnTo>
                    <a:lnTo>
                      <a:pt x="304536" y="344445"/>
                    </a:lnTo>
                    <a:close/>
                    <a:moveTo>
                      <a:pt x="251467" y="184095"/>
                    </a:moveTo>
                    <a:lnTo>
                      <a:pt x="249322" y="186241"/>
                    </a:lnTo>
                    <a:lnTo>
                      <a:pt x="248750" y="188100"/>
                    </a:lnTo>
                    <a:lnTo>
                      <a:pt x="253184" y="188816"/>
                    </a:lnTo>
                    <a:lnTo>
                      <a:pt x="257046" y="187814"/>
                    </a:lnTo>
                    <a:lnTo>
                      <a:pt x="257904" y="186956"/>
                    </a:lnTo>
                    <a:lnTo>
                      <a:pt x="256618" y="185669"/>
                    </a:lnTo>
                    <a:lnTo>
                      <a:pt x="253184" y="184238"/>
                    </a:lnTo>
                    <a:lnTo>
                      <a:pt x="251467" y="184095"/>
                    </a:lnTo>
                    <a:close/>
                    <a:moveTo>
                      <a:pt x="579463" y="391649"/>
                    </a:moveTo>
                    <a:lnTo>
                      <a:pt x="578605" y="390076"/>
                    </a:lnTo>
                    <a:lnTo>
                      <a:pt x="577603" y="389790"/>
                    </a:lnTo>
                    <a:lnTo>
                      <a:pt x="576745" y="389933"/>
                    </a:lnTo>
                    <a:lnTo>
                      <a:pt x="576030" y="390505"/>
                    </a:lnTo>
                    <a:lnTo>
                      <a:pt x="577461" y="392508"/>
                    </a:lnTo>
                    <a:lnTo>
                      <a:pt x="579034" y="392794"/>
                    </a:lnTo>
                    <a:lnTo>
                      <a:pt x="579463" y="391649"/>
                    </a:lnTo>
                    <a:close/>
                    <a:moveTo>
                      <a:pt x="526252" y="349309"/>
                    </a:moveTo>
                    <a:lnTo>
                      <a:pt x="524392" y="351454"/>
                    </a:lnTo>
                    <a:lnTo>
                      <a:pt x="524822" y="352599"/>
                    </a:lnTo>
                    <a:lnTo>
                      <a:pt x="527682" y="352742"/>
                    </a:lnTo>
                    <a:lnTo>
                      <a:pt x="528398" y="351741"/>
                    </a:lnTo>
                    <a:lnTo>
                      <a:pt x="528683" y="350024"/>
                    </a:lnTo>
                    <a:lnTo>
                      <a:pt x="527539" y="349166"/>
                    </a:lnTo>
                    <a:lnTo>
                      <a:pt x="526252" y="349309"/>
                    </a:lnTo>
                    <a:close/>
                    <a:moveTo>
                      <a:pt x="538124" y="393938"/>
                    </a:moveTo>
                    <a:lnTo>
                      <a:pt x="540699" y="394367"/>
                    </a:lnTo>
                    <a:lnTo>
                      <a:pt x="541128" y="393938"/>
                    </a:lnTo>
                    <a:lnTo>
                      <a:pt x="541843" y="393938"/>
                    </a:lnTo>
                    <a:lnTo>
                      <a:pt x="542844" y="394224"/>
                    </a:lnTo>
                    <a:lnTo>
                      <a:pt x="550998" y="394224"/>
                    </a:lnTo>
                    <a:lnTo>
                      <a:pt x="553287" y="393509"/>
                    </a:lnTo>
                    <a:lnTo>
                      <a:pt x="556576" y="391077"/>
                    </a:lnTo>
                    <a:lnTo>
                      <a:pt x="561726" y="391363"/>
                    </a:lnTo>
                    <a:lnTo>
                      <a:pt x="562299" y="390934"/>
                    </a:lnTo>
                    <a:lnTo>
                      <a:pt x="563585" y="389217"/>
                    </a:lnTo>
                    <a:lnTo>
                      <a:pt x="569593" y="387358"/>
                    </a:lnTo>
                    <a:lnTo>
                      <a:pt x="569307" y="386500"/>
                    </a:lnTo>
                    <a:lnTo>
                      <a:pt x="566303" y="383925"/>
                    </a:lnTo>
                    <a:lnTo>
                      <a:pt x="538839" y="384068"/>
                    </a:lnTo>
                    <a:lnTo>
                      <a:pt x="532832" y="384640"/>
                    </a:lnTo>
                    <a:lnTo>
                      <a:pt x="529828" y="387644"/>
                    </a:lnTo>
                    <a:lnTo>
                      <a:pt x="528540" y="389790"/>
                    </a:lnTo>
                    <a:lnTo>
                      <a:pt x="529684" y="391792"/>
                    </a:lnTo>
                    <a:lnTo>
                      <a:pt x="538124" y="393938"/>
                    </a:lnTo>
                    <a:close/>
                    <a:moveTo>
                      <a:pt x="613507" y="438138"/>
                    </a:moveTo>
                    <a:lnTo>
                      <a:pt x="611647" y="439282"/>
                    </a:lnTo>
                    <a:lnTo>
                      <a:pt x="612220" y="440140"/>
                    </a:lnTo>
                    <a:lnTo>
                      <a:pt x="614652" y="442000"/>
                    </a:lnTo>
                    <a:lnTo>
                      <a:pt x="615510" y="440999"/>
                    </a:lnTo>
                    <a:lnTo>
                      <a:pt x="615653" y="439282"/>
                    </a:lnTo>
                    <a:lnTo>
                      <a:pt x="614080" y="437995"/>
                    </a:lnTo>
                    <a:lnTo>
                      <a:pt x="613507" y="438138"/>
                    </a:lnTo>
                    <a:close/>
                    <a:moveTo>
                      <a:pt x="96410" y="177801"/>
                    </a:moveTo>
                    <a:lnTo>
                      <a:pt x="95122" y="177086"/>
                    </a:lnTo>
                    <a:lnTo>
                      <a:pt x="93549" y="177372"/>
                    </a:lnTo>
                    <a:lnTo>
                      <a:pt x="96696" y="184095"/>
                    </a:lnTo>
                    <a:lnTo>
                      <a:pt x="96124" y="186527"/>
                    </a:lnTo>
                    <a:lnTo>
                      <a:pt x="94551" y="188673"/>
                    </a:lnTo>
                    <a:lnTo>
                      <a:pt x="94121" y="191390"/>
                    </a:lnTo>
                    <a:lnTo>
                      <a:pt x="93263" y="193250"/>
                    </a:lnTo>
                    <a:lnTo>
                      <a:pt x="95981" y="194537"/>
                    </a:lnTo>
                    <a:lnTo>
                      <a:pt x="97840" y="193107"/>
                    </a:lnTo>
                    <a:lnTo>
                      <a:pt x="99700" y="188529"/>
                    </a:lnTo>
                    <a:lnTo>
                      <a:pt x="100415" y="184810"/>
                    </a:lnTo>
                    <a:lnTo>
                      <a:pt x="98555" y="182093"/>
                    </a:lnTo>
                    <a:lnTo>
                      <a:pt x="96410" y="177801"/>
                    </a:lnTo>
                    <a:close/>
                    <a:moveTo>
                      <a:pt x="210701" y="336006"/>
                    </a:moveTo>
                    <a:lnTo>
                      <a:pt x="209413" y="335863"/>
                    </a:lnTo>
                    <a:lnTo>
                      <a:pt x="208126" y="337007"/>
                    </a:lnTo>
                    <a:lnTo>
                      <a:pt x="208841" y="338152"/>
                    </a:lnTo>
                    <a:lnTo>
                      <a:pt x="213419" y="341871"/>
                    </a:lnTo>
                    <a:lnTo>
                      <a:pt x="215850" y="341728"/>
                    </a:lnTo>
                    <a:lnTo>
                      <a:pt x="216995" y="339439"/>
                    </a:lnTo>
                    <a:lnTo>
                      <a:pt x="215993" y="338295"/>
                    </a:lnTo>
                    <a:lnTo>
                      <a:pt x="210701" y="336006"/>
                    </a:lnTo>
                    <a:close/>
                    <a:moveTo>
                      <a:pt x="63796" y="115006"/>
                    </a:moveTo>
                    <a:lnTo>
                      <a:pt x="63653" y="112860"/>
                    </a:lnTo>
                    <a:lnTo>
                      <a:pt x="62509" y="111287"/>
                    </a:lnTo>
                    <a:lnTo>
                      <a:pt x="61365" y="110858"/>
                    </a:lnTo>
                    <a:lnTo>
                      <a:pt x="58504" y="110429"/>
                    </a:lnTo>
                    <a:lnTo>
                      <a:pt x="57074" y="110858"/>
                    </a:lnTo>
                    <a:lnTo>
                      <a:pt x="60650" y="112574"/>
                    </a:lnTo>
                    <a:lnTo>
                      <a:pt x="63796" y="115721"/>
                    </a:lnTo>
                    <a:lnTo>
                      <a:pt x="63796" y="115006"/>
                    </a:lnTo>
                    <a:close/>
                    <a:moveTo>
                      <a:pt x="120441" y="224004"/>
                    </a:moveTo>
                    <a:lnTo>
                      <a:pt x="118010" y="220428"/>
                    </a:lnTo>
                    <a:lnTo>
                      <a:pt x="118295" y="219713"/>
                    </a:lnTo>
                    <a:lnTo>
                      <a:pt x="118010" y="218711"/>
                    </a:lnTo>
                    <a:lnTo>
                      <a:pt x="117152" y="217424"/>
                    </a:lnTo>
                    <a:lnTo>
                      <a:pt x="116007" y="214420"/>
                    </a:lnTo>
                    <a:lnTo>
                      <a:pt x="112716" y="208841"/>
                    </a:lnTo>
                    <a:lnTo>
                      <a:pt x="112001" y="205838"/>
                    </a:lnTo>
                    <a:lnTo>
                      <a:pt x="110142" y="204693"/>
                    </a:lnTo>
                    <a:lnTo>
                      <a:pt x="104277" y="206410"/>
                    </a:lnTo>
                    <a:lnTo>
                      <a:pt x="101988" y="213276"/>
                    </a:lnTo>
                    <a:lnTo>
                      <a:pt x="102704" y="215135"/>
                    </a:lnTo>
                    <a:lnTo>
                      <a:pt x="108425" y="223432"/>
                    </a:lnTo>
                    <a:lnTo>
                      <a:pt x="108712" y="225577"/>
                    </a:lnTo>
                    <a:lnTo>
                      <a:pt x="110142" y="227151"/>
                    </a:lnTo>
                    <a:lnTo>
                      <a:pt x="116150" y="230727"/>
                    </a:lnTo>
                    <a:lnTo>
                      <a:pt x="118868" y="230584"/>
                    </a:lnTo>
                    <a:lnTo>
                      <a:pt x="122158" y="229439"/>
                    </a:lnTo>
                    <a:lnTo>
                      <a:pt x="122014" y="226150"/>
                    </a:lnTo>
                    <a:lnTo>
                      <a:pt x="120441" y="224004"/>
                    </a:lnTo>
                    <a:close/>
                    <a:moveTo>
                      <a:pt x="158347" y="270779"/>
                    </a:moveTo>
                    <a:lnTo>
                      <a:pt x="158490" y="268490"/>
                    </a:lnTo>
                    <a:lnTo>
                      <a:pt x="158061" y="267346"/>
                    </a:lnTo>
                    <a:lnTo>
                      <a:pt x="151767" y="260766"/>
                    </a:lnTo>
                    <a:lnTo>
                      <a:pt x="150337" y="260766"/>
                    </a:lnTo>
                    <a:lnTo>
                      <a:pt x="149765" y="261767"/>
                    </a:lnTo>
                    <a:lnTo>
                      <a:pt x="150480" y="266773"/>
                    </a:lnTo>
                    <a:lnTo>
                      <a:pt x="152196" y="268919"/>
                    </a:lnTo>
                    <a:lnTo>
                      <a:pt x="154342" y="270636"/>
                    </a:lnTo>
                    <a:lnTo>
                      <a:pt x="154771" y="272066"/>
                    </a:lnTo>
                    <a:lnTo>
                      <a:pt x="154628" y="274212"/>
                    </a:lnTo>
                    <a:lnTo>
                      <a:pt x="158205" y="277215"/>
                    </a:lnTo>
                    <a:lnTo>
                      <a:pt x="157060" y="272781"/>
                    </a:lnTo>
                    <a:lnTo>
                      <a:pt x="157346" y="271494"/>
                    </a:lnTo>
                    <a:lnTo>
                      <a:pt x="158347" y="270779"/>
                    </a:lnTo>
                    <a:close/>
                    <a:moveTo>
                      <a:pt x="150480" y="257619"/>
                    </a:moveTo>
                    <a:lnTo>
                      <a:pt x="144759" y="252469"/>
                    </a:lnTo>
                    <a:lnTo>
                      <a:pt x="144043" y="252898"/>
                    </a:lnTo>
                    <a:lnTo>
                      <a:pt x="143471" y="254901"/>
                    </a:lnTo>
                    <a:lnTo>
                      <a:pt x="143471" y="255330"/>
                    </a:lnTo>
                    <a:lnTo>
                      <a:pt x="144329" y="256474"/>
                    </a:lnTo>
                    <a:lnTo>
                      <a:pt x="144186" y="260050"/>
                    </a:lnTo>
                    <a:lnTo>
                      <a:pt x="144901" y="261481"/>
                    </a:lnTo>
                    <a:lnTo>
                      <a:pt x="148477" y="261481"/>
                    </a:lnTo>
                    <a:lnTo>
                      <a:pt x="150623" y="259049"/>
                    </a:lnTo>
                    <a:lnTo>
                      <a:pt x="150480" y="257619"/>
                    </a:lnTo>
                    <a:close/>
                    <a:moveTo>
                      <a:pt x="138750" y="245746"/>
                    </a:moveTo>
                    <a:lnTo>
                      <a:pt x="136319" y="242599"/>
                    </a:lnTo>
                    <a:lnTo>
                      <a:pt x="134889" y="239166"/>
                    </a:lnTo>
                    <a:lnTo>
                      <a:pt x="132886" y="237736"/>
                    </a:lnTo>
                    <a:lnTo>
                      <a:pt x="131313" y="238022"/>
                    </a:lnTo>
                    <a:lnTo>
                      <a:pt x="131026" y="238737"/>
                    </a:lnTo>
                    <a:lnTo>
                      <a:pt x="130883" y="240597"/>
                    </a:lnTo>
                    <a:lnTo>
                      <a:pt x="130168" y="242027"/>
                    </a:lnTo>
                    <a:lnTo>
                      <a:pt x="132314" y="244888"/>
                    </a:lnTo>
                    <a:lnTo>
                      <a:pt x="134602" y="245603"/>
                    </a:lnTo>
                    <a:lnTo>
                      <a:pt x="139466" y="248178"/>
                    </a:lnTo>
                    <a:lnTo>
                      <a:pt x="139323" y="247320"/>
                    </a:lnTo>
                    <a:lnTo>
                      <a:pt x="138750" y="245746"/>
                    </a:lnTo>
                    <a:close/>
                    <a:moveTo>
                      <a:pt x="856679" y="432130"/>
                    </a:moveTo>
                    <a:lnTo>
                      <a:pt x="857823" y="430414"/>
                    </a:lnTo>
                    <a:lnTo>
                      <a:pt x="859826" y="430414"/>
                    </a:lnTo>
                    <a:lnTo>
                      <a:pt x="862401" y="426694"/>
                    </a:lnTo>
                    <a:lnTo>
                      <a:pt x="866692" y="425836"/>
                    </a:lnTo>
                    <a:lnTo>
                      <a:pt x="865833" y="424835"/>
                    </a:lnTo>
                    <a:lnTo>
                      <a:pt x="864260" y="424120"/>
                    </a:lnTo>
                    <a:lnTo>
                      <a:pt x="862114" y="423405"/>
                    </a:lnTo>
                    <a:lnTo>
                      <a:pt x="856822" y="426408"/>
                    </a:lnTo>
                    <a:lnTo>
                      <a:pt x="855964" y="426408"/>
                    </a:lnTo>
                    <a:lnTo>
                      <a:pt x="854677" y="425550"/>
                    </a:lnTo>
                    <a:lnTo>
                      <a:pt x="852959" y="425550"/>
                    </a:lnTo>
                    <a:lnTo>
                      <a:pt x="850528" y="425979"/>
                    </a:lnTo>
                    <a:lnTo>
                      <a:pt x="850671" y="426552"/>
                    </a:lnTo>
                    <a:lnTo>
                      <a:pt x="851529" y="426981"/>
                    </a:lnTo>
                    <a:lnTo>
                      <a:pt x="853102" y="427267"/>
                    </a:lnTo>
                    <a:lnTo>
                      <a:pt x="852531" y="428268"/>
                    </a:lnTo>
                    <a:lnTo>
                      <a:pt x="848668" y="430843"/>
                    </a:lnTo>
                    <a:lnTo>
                      <a:pt x="845807" y="433561"/>
                    </a:lnTo>
                    <a:lnTo>
                      <a:pt x="846523" y="433847"/>
                    </a:lnTo>
                    <a:lnTo>
                      <a:pt x="848811" y="433704"/>
                    </a:lnTo>
                    <a:lnTo>
                      <a:pt x="851243" y="435277"/>
                    </a:lnTo>
                    <a:lnTo>
                      <a:pt x="851959" y="434991"/>
                    </a:lnTo>
                    <a:lnTo>
                      <a:pt x="853675" y="433704"/>
                    </a:lnTo>
                    <a:lnTo>
                      <a:pt x="855677" y="434705"/>
                    </a:lnTo>
                    <a:lnTo>
                      <a:pt x="856535" y="433990"/>
                    </a:lnTo>
                    <a:lnTo>
                      <a:pt x="856822" y="433417"/>
                    </a:lnTo>
                    <a:lnTo>
                      <a:pt x="856679" y="432702"/>
                    </a:lnTo>
                    <a:lnTo>
                      <a:pt x="856679" y="432130"/>
                    </a:lnTo>
                    <a:close/>
                    <a:moveTo>
                      <a:pt x="804612" y="491492"/>
                    </a:moveTo>
                    <a:lnTo>
                      <a:pt x="802466" y="493638"/>
                    </a:lnTo>
                    <a:lnTo>
                      <a:pt x="799748" y="495069"/>
                    </a:lnTo>
                    <a:lnTo>
                      <a:pt x="800463" y="495641"/>
                    </a:lnTo>
                    <a:lnTo>
                      <a:pt x="803754" y="496499"/>
                    </a:lnTo>
                    <a:lnTo>
                      <a:pt x="805327" y="496070"/>
                    </a:lnTo>
                    <a:lnTo>
                      <a:pt x="808330" y="494210"/>
                    </a:lnTo>
                    <a:lnTo>
                      <a:pt x="808903" y="491779"/>
                    </a:lnTo>
                    <a:lnTo>
                      <a:pt x="807472" y="491350"/>
                    </a:lnTo>
                    <a:lnTo>
                      <a:pt x="804612" y="491492"/>
                    </a:lnTo>
                    <a:close/>
                    <a:moveTo>
                      <a:pt x="613793" y="423977"/>
                    </a:moveTo>
                    <a:lnTo>
                      <a:pt x="610789" y="422403"/>
                    </a:lnTo>
                    <a:lnTo>
                      <a:pt x="607499" y="421259"/>
                    </a:lnTo>
                    <a:lnTo>
                      <a:pt x="603065" y="419829"/>
                    </a:lnTo>
                    <a:lnTo>
                      <a:pt x="601921" y="419829"/>
                    </a:lnTo>
                    <a:lnTo>
                      <a:pt x="597201" y="423118"/>
                    </a:lnTo>
                    <a:lnTo>
                      <a:pt x="595341" y="423547"/>
                    </a:lnTo>
                    <a:lnTo>
                      <a:pt x="592194" y="423405"/>
                    </a:lnTo>
                    <a:lnTo>
                      <a:pt x="585757" y="421688"/>
                    </a:lnTo>
                    <a:lnTo>
                      <a:pt x="582324" y="421402"/>
                    </a:lnTo>
                    <a:lnTo>
                      <a:pt x="581466" y="421545"/>
                    </a:lnTo>
                    <a:lnTo>
                      <a:pt x="581179" y="422976"/>
                    </a:lnTo>
                    <a:lnTo>
                      <a:pt x="581466" y="424406"/>
                    </a:lnTo>
                    <a:lnTo>
                      <a:pt x="582181" y="425836"/>
                    </a:lnTo>
                    <a:lnTo>
                      <a:pt x="584327" y="428411"/>
                    </a:lnTo>
                    <a:lnTo>
                      <a:pt x="585614" y="429412"/>
                    </a:lnTo>
                    <a:lnTo>
                      <a:pt x="589190" y="429841"/>
                    </a:lnTo>
                    <a:lnTo>
                      <a:pt x="592480" y="430843"/>
                    </a:lnTo>
                    <a:lnTo>
                      <a:pt x="595770" y="432846"/>
                    </a:lnTo>
                    <a:lnTo>
                      <a:pt x="598917" y="435134"/>
                    </a:lnTo>
                    <a:lnTo>
                      <a:pt x="600491" y="436851"/>
                    </a:lnTo>
                    <a:lnTo>
                      <a:pt x="601635" y="438853"/>
                    </a:lnTo>
                    <a:lnTo>
                      <a:pt x="601635" y="440999"/>
                    </a:lnTo>
                    <a:lnTo>
                      <a:pt x="600204" y="442858"/>
                    </a:lnTo>
                    <a:lnTo>
                      <a:pt x="601777" y="443431"/>
                    </a:lnTo>
                    <a:lnTo>
                      <a:pt x="603208" y="443001"/>
                    </a:lnTo>
                    <a:lnTo>
                      <a:pt x="603923" y="442572"/>
                    </a:lnTo>
                    <a:lnTo>
                      <a:pt x="604353" y="441857"/>
                    </a:lnTo>
                    <a:lnTo>
                      <a:pt x="604638" y="440713"/>
                    </a:lnTo>
                    <a:lnTo>
                      <a:pt x="606069" y="437852"/>
                    </a:lnTo>
                    <a:lnTo>
                      <a:pt x="607213" y="436422"/>
                    </a:lnTo>
                    <a:lnTo>
                      <a:pt x="614080" y="433417"/>
                    </a:lnTo>
                    <a:lnTo>
                      <a:pt x="617083" y="431415"/>
                    </a:lnTo>
                    <a:lnTo>
                      <a:pt x="618371" y="430128"/>
                    </a:lnTo>
                    <a:lnTo>
                      <a:pt x="617941" y="428840"/>
                    </a:lnTo>
                    <a:lnTo>
                      <a:pt x="613793" y="423977"/>
                    </a:lnTo>
                    <a:close/>
                    <a:moveTo>
                      <a:pt x="769280" y="475329"/>
                    </a:moveTo>
                    <a:lnTo>
                      <a:pt x="767277" y="472468"/>
                    </a:lnTo>
                    <a:lnTo>
                      <a:pt x="764989" y="469750"/>
                    </a:lnTo>
                    <a:lnTo>
                      <a:pt x="763416" y="468320"/>
                    </a:lnTo>
                    <a:lnTo>
                      <a:pt x="761556" y="467462"/>
                    </a:lnTo>
                    <a:lnTo>
                      <a:pt x="759124" y="467747"/>
                    </a:lnTo>
                    <a:lnTo>
                      <a:pt x="756835" y="467605"/>
                    </a:lnTo>
                    <a:lnTo>
                      <a:pt x="755834" y="466317"/>
                    </a:lnTo>
                    <a:lnTo>
                      <a:pt x="755548" y="464458"/>
                    </a:lnTo>
                    <a:lnTo>
                      <a:pt x="754689" y="463313"/>
                    </a:lnTo>
                    <a:lnTo>
                      <a:pt x="749683" y="460739"/>
                    </a:lnTo>
                    <a:lnTo>
                      <a:pt x="748253" y="459308"/>
                    </a:lnTo>
                    <a:lnTo>
                      <a:pt x="747109" y="457735"/>
                    </a:lnTo>
                    <a:lnTo>
                      <a:pt x="746107" y="457162"/>
                    </a:lnTo>
                    <a:lnTo>
                      <a:pt x="743389" y="458879"/>
                    </a:lnTo>
                    <a:lnTo>
                      <a:pt x="741673" y="459451"/>
                    </a:lnTo>
                    <a:lnTo>
                      <a:pt x="736237" y="458593"/>
                    </a:lnTo>
                    <a:lnTo>
                      <a:pt x="730515" y="459165"/>
                    </a:lnTo>
                    <a:lnTo>
                      <a:pt x="726654" y="459022"/>
                    </a:lnTo>
                    <a:lnTo>
                      <a:pt x="723363" y="459594"/>
                    </a:lnTo>
                    <a:lnTo>
                      <a:pt x="718643" y="461311"/>
                    </a:lnTo>
                    <a:lnTo>
                      <a:pt x="717499" y="462312"/>
                    </a:lnTo>
                    <a:lnTo>
                      <a:pt x="716497" y="463742"/>
                    </a:lnTo>
                    <a:lnTo>
                      <a:pt x="717069" y="465316"/>
                    </a:lnTo>
                    <a:lnTo>
                      <a:pt x="718071" y="466746"/>
                    </a:lnTo>
                    <a:lnTo>
                      <a:pt x="719072" y="468177"/>
                    </a:lnTo>
                    <a:lnTo>
                      <a:pt x="720360" y="469321"/>
                    </a:lnTo>
                    <a:lnTo>
                      <a:pt x="728657" y="471323"/>
                    </a:lnTo>
                    <a:lnTo>
                      <a:pt x="730230" y="471323"/>
                    </a:lnTo>
                    <a:lnTo>
                      <a:pt x="731803" y="471038"/>
                    </a:lnTo>
                    <a:lnTo>
                      <a:pt x="735809" y="471467"/>
                    </a:lnTo>
                    <a:lnTo>
                      <a:pt x="742245" y="475758"/>
                    </a:lnTo>
                    <a:lnTo>
                      <a:pt x="745821" y="477188"/>
                    </a:lnTo>
                    <a:lnTo>
                      <a:pt x="747824" y="479477"/>
                    </a:lnTo>
                    <a:lnTo>
                      <a:pt x="749397" y="482052"/>
                    </a:lnTo>
                    <a:lnTo>
                      <a:pt x="752258" y="484340"/>
                    </a:lnTo>
                    <a:lnTo>
                      <a:pt x="755548" y="485628"/>
                    </a:lnTo>
                    <a:lnTo>
                      <a:pt x="759696" y="486200"/>
                    </a:lnTo>
                    <a:lnTo>
                      <a:pt x="760983" y="487058"/>
                    </a:lnTo>
                    <a:lnTo>
                      <a:pt x="764703" y="485342"/>
                    </a:lnTo>
                    <a:lnTo>
                      <a:pt x="767134" y="485056"/>
                    </a:lnTo>
                    <a:lnTo>
                      <a:pt x="768851" y="484340"/>
                    </a:lnTo>
                    <a:lnTo>
                      <a:pt x="771998" y="481337"/>
                    </a:lnTo>
                    <a:lnTo>
                      <a:pt x="772856" y="479191"/>
                    </a:lnTo>
                    <a:lnTo>
                      <a:pt x="771426" y="476759"/>
                    </a:lnTo>
                    <a:lnTo>
                      <a:pt x="769280" y="475329"/>
                    </a:lnTo>
                    <a:close/>
                    <a:moveTo>
                      <a:pt x="850385" y="495355"/>
                    </a:moveTo>
                    <a:lnTo>
                      <a:pt x="849956" y="492494"/>
                    </a:lnTo>
                    <a:lnTo>
                      <a:pt x="849526" y="492351"/>
                    </a:lnTo>
                    <a:lnTo>
                      <a:pt x="848955" y="492780"/>
                    </a:lnTo>
                    <a:lnTo>
                      <a:pt x="846666" y="493781"/>
                    </a:lnTo>
                    <a:lnTo>
                      <a:pt x="843090" y="497500"/>
                    </a:lnTo>
                    <a:lnTo>
                      <a:pt x="840515" y="499217"/>
                    </a:lnTo>
                    <a:lnTo>
                      <a:pt x="833935" y="501076"/>
                    </a:lnTo>
                    <a:lnTo>
                      <a:pt x="833077" y="502507"/>
                    </a:lnTo>
                    <a:lnTo>
                      <a:pt x="833363" y="505225"/>
                    </a:lnTo>
                    <a:lnTo>
                      <a:pt x="834221" y="505511"/>
                    </a:lnTo>
                    <a:lnTo>
                      <a:pt x="837082" y="505511"/>
                    </a:lnTo>
                    <a:lnTo>
                      <a:pt x="838798" y="504509"/>
                    </a:lnTo>
                    <a:lnTo>
                      <a:pt x="845092" y="502364"/>
                    </a:lnTo>
                    <a:lnTo>
                      <a:pt x="847953" y="499074"/>
                    </a:lnTo>
                    <a:lnTo>
                      <a:pt x="851243" y="497644"/>
                    </a:lnTo>
                    <a:lnTo>
                      <a:pt x="851101" y="496785"/>
                    </a:lnTo>
                    <a:lnTo>
                      <a:pt x="850385" y="495355"/>
                    </a:lnTo>
                    <a:close/>
                    <a:moveTo>
                      <a:pt x="718214" y="440427"/>
                    </a:moveTo>
                    <a:lnTo>
                      <a:pt x="720360" y="439854"/>
                    </a:lnTo>
                    <a:lnTo>
                      <a:pt x="721075" y="439282"/>
                    </a:lnTo>
                    <a:lnTo>
                      <a:pt x="721790" y="437995"/>
                    </a:lnTo>
                    <a:lnTo>
                      <a:pt x="720932" y="436851"/>
                    </a:lnTo>
                    <a:lnTo>
                      <a:pt x="719787" y="435993"/>
                    </a:lnTo>
                    <a:lnTo>
                      <a:pt x="719215" y="434848"/>
                    </a:lnTo>
                    <a:lnTo>
                      <a:pt x="719215" y="431701"/>
                    </a:lnTo>
                    <a:lnTo>
                      <a:pt x="717499" y="428125"/>
                    </a:lnTo>
                    <a:lnTo>
                      <a:pt x="715639" y="426981"/>
                    </a:lnTo>
                    <a:lnTo>
                      <a:pt x="713208" y="426838"/>
                    </a:lnTo>
                    <a:lnTo>
                      <a:pt x="711635" y="427267"/>
                    </a:lnTo>
                    <a:lnTo>
                      <a:pt x="710204" y="427982"/>
                    </a:lnTo>
                    <a:lnTo>
                      <a:pt x="709202" y="430557"/>
                    </a:lnTo>
                    <a:lnTo>
                      <a:pt x="708487" y="429841"/>
                    </a:lnTo>
                    <a:lnTo>
                      <a:pt x="707915" y="427696"/>
                    </a:lnTo>
                    <a:lnTo>
                      <a:pt x="706199" y="426408"/>
                    </a:lnTo>
                    <a:lnTo>
                      <a:pt x="704339" y="426123"/>
                    </a:lnTo>
                    <a:lnTo>
                      <a:pt x="702480" y="426123"/>
                    </a:lnTo>
                    <a:lnTo>
                      <a:pt x="700763" y="426838"/>
                    </a:lnTo>
                    <a:lnTo>
                      <a:pt x="697902" y="428697"/>
                    </a:lnTo>
                    <a:lnTo>
                      <a:pt x="696472" y="428840"/>
                    </a:lnTo>
                    <a:lnTo>
                      <a:pt x="694898" y="427696"/>
                    </a:lnTo>
                    <a:lnTo>
                      <a:pt x="693754" y="426123"/>
                    </a:lnTo>
                    <a:lnTo>
                      <a:pt x="692180" y="422547"/>
                    </a:lnTo>
                    <a:lnTo>
                      <a:pt x="691179" y="421688"/>
                    </a:lnTo>
                    <a:lnTo>
                      <a:pt x="685314" y="420687"/>
                    </a:lnTo>
                    <a:lnTo>
                      <a:pt x="683741" y="420973"/>
                    </a:lnTo>
                    <a:lnTo>
                      <a:pt x="680308" y="422403"/>
                    </a:lnTo>
                    <a:lnTo>
                      <a:pt x="679736" y="424120"/>
                    </a:lnTo>
                    <a:lnTo>
                      <a:pt x="680594" y="426408"/>
                    </a:lnTo>
                    <a:lnTo>
                      <a:pt x="682025" y="428268"/>
                    </a:lnTo>
                    <a:lnTo>
                      <a:pt x="687031" y="431844"/>
                    </a:lnTo>
                    <a:lnTo>
                      <a:pt x="688175" y="432130"/>
                    </a:lnTo>
                    <a:lnTo>
                      <a:pt x="689462" y="431987"/>
                    </a:lnTo>
                    <a:lnTo>
                      <a:pt x="690607" y="432273"/>
                    </a:lnTo>
                    <a:lnTo>
                      <a:pt x="692896" y="433847"/>
                    </a:lnTo>
                    <a:lnTo>
                      <a:pt x="694755" y="435849"/>
                    </a:lnTo>
                    <a:lnTo>
                      <a:pt x="693897" y="437709"/>
                    </a:lnTo>
                    <a:lnTo>
                      <a:pt x="690750" y="437709"/>
                    </a:lnTo>
                    <a:lnTo>
                      <a:pt x="686744" y="439998"/>
                    </a:lnTo>
                    <a:lnTo>
                      <a:pt x="684456" y="439282"/>
                    </a:lnTo>
                    <a:lnTo>
                      <a:pt x="681882" y="439425"/>
                    </a:lnTo>
                    <a:lnTo>
                      <a:pt x="679020" y="435563"/>
                    </a:lnTo>
                    <a:lnTo>
                      <a:pt x="677876" y="434991"/>
                    </a:lnTo>
                    <a:lnTo>
                      <a:pt x="677018" y="434133"/>
                    </a:lnTo>
                    <a:lnTo>
                      <a:pt x="676303" y="431844"/>
                    </a:lnTo>
                    <a:lnTo>
                      <a:pt x="674586" y="430843"/>
                    </a:lnTo>
                    <a:lnTo>
                      <a:pt x="670581" y="431129"/>
                    </a:lnTo>
                    <a:lnTo>
                      <a:pt x="668292" y="430986"/>
                    </a:lnTo>
                    <a:lnTo>
                      <a:pt x="664288" y="429412"/>
                    </a:lnTo>
                    <a:lnTo>
                      <a:pt x="662570" y="429126"/>
                    </a:lnTo>
                    <a:lnTo>
                      <a:pt x="659567" y="431415"/>
                    </a:lnTo>
                    <a:lnTo>
                      <a:pt x="656276" y="433131"/>
                    </a:lnTo>
                    <a:lnTo>
                      <a:pt x="654274" y="433275"/>
                    </a:lnTo>
                    <a:lnTo>
                      <a:pt x="652700" y="433990"/>
                    </a:lnTo>
                    <a:lnTo>
                      <a:pt x="651700" y="435993"/>
                    </a:lnTo>
                    <a:lnTo>
                      <a:pt x="651127" y="437995"/>
                    </a:lnTo>
                    <a:lnTo>
                      <a:pt x="651842" y="442429"/>
                    </a:lnTo>
                    <a:lnTo>
                      <a:pt x="650842" y="445004"/>
                    </a:lnTo>
                    <a:lnTo>
                      <a:pt x="650698" y="446863"/>
                    </a:lnTo>
                    <a:lnTo>
                      <a:pt x="651270" y="448437"/>
                    </a:lnTo>
                    <a:lnTo>
                      <a:pt x="653702" y="449581"/>
                    </a:lnTo>
                    <a:lnTo>
                      <a:pt x="656276" y="450439"/>
                    </a:lnTo>
                    <a:lnTo>
                      <a:pt x="659424" y="451155"/>
                    </a:lnTo>
                    <a:lnTo>
                      <a:pt x="662428" y="450297"/>
                    </a:lnTo>
                    <a:lnTo>
                      <a:pt x="663858" y="449295"/>
                    </a:lnTo>
                    <a:lnTo>
                      <a:pt x="665574" y="449009"/>
                    </a:lnTo>
                    <a:lnTo>
                      <a:pt x="667434" y="449295"/>
                    </a:lnTo>
                    <a:lnTo>
                      <a:pt x="669294" y="449295"/>
                    </a:lnTo>
                    <a:lnTo>
                      <a:pt x="672870" y="448580"/>
                    </a:lnTo>
                    <a:lnTo>
                      <a:pt x="679592" y="445862"/>
                    </a:lnTo>
                    <a:lnTo>
                      <a:pt x="681452" y="445862"/>
                    </a:lnTo>
                    <a:lnTo>
                      <a:pt x="683455" y="446148"/>
                    </a:lnTo>
                    <a:lnTo>
                      <a:pt x="689749" y="443716"/>
                    </a:lnTo>
                    <a:lnTo>
                      <a:pt x="691608" y="443860"/>
                    </a:lnTo>
                    <a:lnTo>
                      <a:pt x="693325" y="443431"/>
                    </a:lnTo>
                    <a:lnTo>
                      <a:pt x="694612" y="442429"/>
                    </a:lnTo>
                    <a:lnTo>
                      <a:pt x="699047" y="438424"/>
                    </a:lnTo>
                    <a:lnTo>
                      <a:pt x="699619" y="439282"/>
                    </a:lnTo>
                    <a:lnTo>
                      <a:pt x="699619" y="442572"/>
                    </a:lnTo>
                    <a:lnTo>
                      <a:pt x="700477" y="443860"/>
                    </a:lnTo>
                    <a:lnTo>
                      <a:pt x="702050" y="443860"/>
                    </a:lnTo>
                    <a:lnTo>
                      <a:pt x="707915" y="442572"/>
                    </a:lnTo>
                    <a:lnTo>
                      <a:pt x="709489" y="442429"/>
                    </a:lnTo>
                    <a:lnTo>
                      <a:pt x="711920" y="443431"/>
                    </a:lnTo>
                    <a:lnTo>
                      <a:pt x="712635" y="443287"/>
                    </a:lnTo>
                    <a:lnTo>
                      <a:pt x="712778" y="442572"/>
                    </a:lnTo>
                    <a:lnTo>
                      <a:pt x="712206" y="442000"/>
                    </a:lnTo>
                    <a:lnTo>
                      <a:pt x="710347" y="441428"/>
                    </a:lnTo>
                    <a:lnTo>
                      <a:pt x="710060" y="440284"/>
                    </a:lnTo>
                    <a:lnTo>
                      <a:pt x="712350" y="439569"/>
                    </a:lnTo>
                    <a:lnTo>
                      <a:pt x="714781" y="439282"/>
                    </a:lnTo>
                    <a:lnTo>
                      <a:pt x="715926" y="439569"/>
                    </a:lnTo>
                    <a:lnTo>
                      <a:pt x="716927" y="440427"/>
                    </a:lnTo>
                    <a:lnTo>
                      <a:pt x="718214" y="440427"/>
                    </a:lnTo>
                    <a:close/>
                    <a:moveTo>
                      <a:pt x="902882" y="448437"/>
                    </a:moveTo>
                    <a:lnTo>
                      <a:pt x="902166" y="448151"/>
                    </a:lnTo>
                    <a:lnTo>
                      <a:pt x="898304" y="450010"/>
                    </a:lnTo>
                    <a:lnTo>
                      <a:pt x="897160" y="449724"/>
                    </a:lnTo>
                    <a:lnTo>
                      <a:pt x="896445" y="449009"/>
                    </a:lnTo>
                    <a:lnTo>
                      <a:pt x="896731" y="446291"/>
                    </a:lnTo>
                    <a:lnTo>
                      <a:pt x="895730" y="447007"/>
                    </a:lnTo>
                    <a:lnTo>
                      <a:pt x="890294" y="449867"/>
                    </a:lnTo>
                    <a:lnTo>
                      <a:pt x="888434" y="451584"/>
                    </a:lnTo>
                    <a:lnTo>
                      <a:pt x="886288" y="452728"/>
                    </a:lnTo>
                    <a:lnTo>
                      <a:pt x="882284" y="453730"/>
                    </a:lnTo>
                    <a:lnTo>
                      <a:pt x="882140" y="455160"/>
                    </a:lnTo>
                    <a:lnTo>
                      <a:pt x="881425" y="457449"/>
                    </a:lnTo>
                    <a:lnTo>
                      <a:pt x="880281" y="458593"/>
                    </a:lnTo>
                    <a:lnTo>
                      <a:pt x="878564" y="460595"/>
                    </a:lnTo>
                    <a:lnTo>
                      <a:pt x="877420" y="461025"/>
                    </a:lnTo>
                    <a:lnTo>
                      <a:pt x="872986" y="460595"/>
                    </a:lnTo>
                    <a:lnTo>
                      <a:pt x="872414" y="460882"/>
                    </a:lnTo>
                    <a:lnTo>
                      <a:pt x="871699" y="460739"/>
                    </a:lnTo>
                    <a:lnTo>
                      <a:pt x="870554" y="459451"/>
                    </a:lnTo>
                    <a:lnTo>
                      <a:pt x="870125" y="458450"/>
                    </a:lnTo>
                    <a:lnTo>
                      <a:pt x="868265" y="459451"/>
                    </a:lnTo>
                    <a:lnTo>
                      <a:pt x="865262" y="461883"/>
                    </a:lnTo>
                    <a:lnTo>
                      <a:pt x="860255" y="466746"/>
                    </a:lnTo>
                    <a:lnTo>
                      <a:pt x="858968" y="469464"/>
                    </a:lnTo>
                    <a:lnTo>
                      <a:pt x="858109" y="473469"/>
                    </a:lnTo>
                    <a:lnTo>
                      <a:pt x="856679" y="477331"/>
                    </a:lnTo>
                    <a:lnTo>
                      <a:pt x="856965" y="478762"/>
                    </a:lnTo>
                    <a:lnTo>
                      <a:pt x="860541" y="480622"/>
                    </a:lnTo>
                    <a:lnTo>
                      <a:pt x="859683" y="482195"/>
                    </a:lnTo>
                    <a:lnTo>
                      <a:pt x="858395" y="483339"/>
                    </a:lnTo>
                    <a:lnTo>
                      <a:pt x="857394" y="484769"/>
                    </a:lnTo>
                    <a:lnTo>
                      <a:pt x="857108" y="486486"/>
                    </a:lnTo>
                    <a:lnTo>
                      <a:pt x="858253" y="487774"/>
                    </a:lnTo>
                    <a:lnTo>
                      <a:pt x="861399" y="488918"/>
                    </a:lnTo>
                    <a:lnTo>
                      <a:pt x="864689" y="488775"/>
                    </a:lnTo>
                    <a:lnTo>
                      <a:pt x="868123" y="487345"/>
                    </a:lnTo>
                    <a:lnTo>
                      <a:pt x="874273" y="483911"/>
                    </a:lnTo>
                    <a:lnTo>
                      <a:pt x="878851" y="483482"/>
                    </a:lnTo>
                    <a:lnTo>
                      <a:pt x="881854" y="482910"/>
                    </a:lnTo>
                    <a:lnTo>
                      <a:pt x="884286" y="481051"/>
                    </a:lnTo>
                    <a:lnTo>
                      <a:pt x="887147" y="478190"/>
                    </a:lnTo>
                    <a:lnTo>
                      <a:pt x="890294" y="475758"/>
                    </a:lnTo>
                    <a:lnTo>
                      <a:pt x="894299" y="471038"/>
                    </a:lnTo>
                    <a:lnTo>
                      <a:pt x="898018" y="468177"/>
                    </a:lnTo>
                    <a:lnTo>
                      <a:pt x="899019" y="465173"/>
                    </a:lnTo>
                    <a:lnTo>
                      <a:pt x="901165" y="463600"/>
                    </a:lnTo>
                    <a:lnTo>
                      <a:pt x="900164" y="459594"/>
                    </a:lnTo>
                    <a:lnTo>
                      <a:pt x="899019" y="457878"/>
                    </a:lnTo>
                    <a:lnTo>
                      <a:pt x="898161" y="456877"/>
                    </a:lnTo>
                    <a:lnTo>
                      <a:pt x="897875" y="455732"/>
                    </a:lnTo>
                    <a:lnTo>
                      <a:pt x="897875" y="454445"/>
                    </a:lnTo>
                    <a:lnTo>
                      <a:pt x="898447" y="453873"/>
                    </a:lnTo>
                    <a:lnTo>
                      <a:pt x="902166" y="453730"/>
                    </a:lnTo>
                    <a:lnTo>
                      <a:pt x="903597" y="451727"/>
                    </a:lnTo>
                    <a:lnTo>
                      <a:pt x="903597" y="449295"/>
                    </a:lnTo>
                    <a:lnTo>
                      <a:pt x="902882" y="448437"/>
                    </a:lnTo>
                    <a:close/>
                    <a:moveTo>
                      <a:pt x="852674" y="482481"/>
                    </a:moveTo>
                    <a:lnTo>
                      <a:pt x="850814" y="483482"/>
                    </a:lnTo>
                    <a:lnTo>
                      <a:pt x="848668" y="486343"/>
                    </a:lnTo>
                    <a:lnTo>
                      <a:pt x="848668" y="488632"/>
                    </a:lnTo>
                    <a:lnTo>
                      <a:pt x="851386" y="487631"/>
                    </a:lnTo>
                    <a:lnTo>
                      <a:pt x="851101" y="485342"/>
                    </a:lnTo>
                    <a:lnTo>
                      <a:pt x="853818" y="484340"/>
                    </a:lnTo>
                    <a:lnTo>
                      <a:pt x="853675" y="483769"/>
                    </a:lnTo>
                    <a:lnTo>
                      <a:pt x="852674" y="482481"/>
                    </a:lnTo>
                    <a:close/>
                    <a:moveTo>
                      <a:pt x="834079" y="434705"/>
                    </a:moveTo>
                    <a:lnTo>
                      <a:pt x="832934" y="432273"/>
                    </a:lnTo>
                    <a:lnTo>
                      <a:pt x="835652" y="430270"/>
                    </a:lnTo>
                    <a:lnTo>
                      <a:pt x="836367" y="429270"/>
                    </a:lnTo>
                    <a:lnTo>
                      <a:pt x="837368" y="428411"/>
                    </a:lnTo>
                    <a:lnTo>
                      <a:pt x="838941" y="427696"/>
                    </a:lnTo>
                    <a:lnTo>
                      <a:pt x="838083" y="422403"/>
                    </a:lnTo>
                    <a:lnTo>
                      <a:pt x="836224" y="420973"/>
                    </a:lnTo>
                    <a:lnTo>
                      <a:pt x="834079" y="420544"/>
                    </a:lnTo>
                    <a:lnTo>
                      <a:pt x="832504" y="421545"/>
                    </a:lnTo>
                    <a:lnTo>
                      <a:pt x="831503" y="423405"/>
                    </a:lnTo>
                    <a:lnTo>
                      <a:pt x="836367" y="424549"/>
                    </a:lnTo>
                    <a:lnTo>
                      <a:pt x="834364" y="426981"/>
                    </a:lnTo>
                    <a:lnTo>
                      <a:pt x="831361" y="428411"/>
                    </a:lnTo>
                    <a:lnTo>
                      <a:pt x="826926" y="429841"/>
                    </a:lnTo>
                    <a:lnTo>
                      <a:pt x="825495" y="430700"/>
                    </a:lnTo>
                    <a:lnTo>
                      <a:pt x="824209" y="431844"/>
                    </a:lnTo>
                    <a:lnTo>
                      <a:pt x="823350" y="433131"/>
                    </a:lnTo>
                    <a:lnTo>
                      <a:pt x="822778" y="434705"/>
                    </a:lnTo>
                    <a:lnTo>
                      <a:pt x="821776" y="435706"/>
                    </a:lnTo>
                    <a:lnTo>
                      <a:pt x="818487" y="436564"/>
                    </a:lnTo>
                    <a:lnTo>
                      <a:pt x="816627" y="436422"/>
                    </a:lnTo>
                    <a:lnTo>
                      <a:pt x="810763" y="432559"/>
                    </a:lnTo>
                    <a:lnTo>
                      <a:pt x="809332" y="431844"/>
                    </a:lnTo>
                    <a:lnTo>
                      <a:pt x="807758" y="431272"/>
                    </a:lnTo>
                    <a:lnTo>
                      <a:pt x="806042" y="432130"/>
                    </a:lnTo>
                    <a:lnTo>
                      <a:pt x="804612" y="432416"/>
                    </a:lnTo>
                    <a:lnTo>
                      <a:pt x="801178" y="432846"/>
                    </a:lnTo>
                    <a:lnTo>
                      <a:pt x="799319" y="432846"/>
                    </a:lnTo>
                    <a:lnTo>
                      <a:pt x="797173" y="433417"/>
                    </a:lnTo>
                    <a:lnTo>
                      <a:pt x="795314" y="434848"/>
                    </a:lnTo>
                    <a:lnTo>
                      <a:pt x="793884" y="435134"/>
                    </a:lnTo>
                    <a:lnTo>
                      <a:pt x="792310" y="434848"/>
                    </a:lnTo>
                    <a:lnTo>
                      <a:pt x="790164" y="433990"/>
                    </a:lnTo>
                    <a:lnTo>
                      <a:pt x="787303" y="431844"/>
                    </a:lnTo>
                    <a:lnTo>
                      <a:pt x="782583" y="430270"/>
                    </a:lnTo>
                    <a:lnTo>
                      <a:pt x="779293" y="428554"/>
                    </a:lnTo>
                    <a:lnTo>
                      <a:pt x="775574" y="427410"/>
                    </a:lnTo>
                    <a:lnTo>
                      <a:pt x="771569" y="427267"/>
                    </a:lnTo>
                    <a:lnTo>
                      <a:pt x="770281" y="426838"/>
                    </a:lnTo>
                    <a:lnTo>
                      <a:pt x="767277" y="424835"/>
                    </a:lnTo>
                    <a:lnTo>
                      <a:pt x="765418" y="425407"/>
                    </a:lnTo>
                    <a:lnTo>
                      <a:pt x="763558" y="425550"/>
                    </a:lnTo>
                    <a:lnTo>
                      <a:pt x="761699" y="424978"/>
                    </a:lnTo>
                    <a:lnTo>
                      <a:pt x="759553" y="425264"/>
                    </a:lnTo>
                    <a:lnTo>
                      <a:pt x="755834" y="426265"/>
                    </a:lnTo>
                    <a:lnTo>
                      <a:pt x="751829" y="428983"/>
                    </a:lnTo>
                    <a:lnTo>
                      <a:pt x="747681" y="430700"/>
                    </a:lnTo>
                    <a:lnTo>
                      <a:pt x="746250" y="430986"/>
                    </a:lnTo>
                    <a:lnTo>
                      <a:pt x="744963" y="430270"/>
                    </a:lnTo>
                    <a:lnTo>
                      <a:pt x="744677" y="431844"/>
                    </a:lnTo>
                    <a:lnTo>
                      <a:pt x="744104" y="433417"/>
                    </a:lnTo>
                    <a:lnTo>
                      <a:pt x="743246" y="434848"/>
                    </a:lnTo>
                    <a:lnTo>
                      <a:pt x="742961" y="436422"/>
                    </a:lnTo>
                    <a:lnTo>
                      <a:pt x="742961" y="438710"/>
                    </a:lnTo>
                    <a:lnTo>
                      <a:pt x="743961" y="440713"/>
                    </a:lnTo>
                    <a:lnTo>
                      <a:pt x="745106" y="442000"/>
                    </a:lnTo>
                    <a:lnTo>
                      <a:pt x="745964" y="443574"/>
                    </a:lnTo>
                    <a:lnTo>
                      <a:pt x="749111" y="442143"/>
                    </a:lnTo>
                    <a:lnTo>
                      <a:pt x="752401" y="441142"/>
                    </a:lnTo>
                    <a:lnTo>
                      <a:pt x="758409" y="442429"/>
                    </a:lnTo>
                    <a:lnTo>
                      <a:pt x="765418" y="441857"/>
                    </a:lnTo>
                    <a:lnTo>
                      <a:pt x="772427" y="443287"/>
                    </a:lnTo>
                    <a:lnTo>
                      <a:pt x="778435" y="445719"/>
                    </a:lnTo>
                    <a:lnTo>
                      <a:pt x="780008" y="446005"/>
                    </a:lnTo>
                    <a:lnTo>
                      <a:pt x="781581" y="445719"/>
                    </a:lnTo>
                    <a:lnTo>
                      <a:pt x="783156" y="445004"/>
                    </a:lnTo>
                    <a:lnTo>
                      <a:pt x="784729" y="444718"/>
                    </a:lnTo>
                    <a:lnTo>
                      <a:pt x="788877" y="445433"/>
                    </a:lnTo>
                    <a:lnTo>
                      <a:pt x="791451" y="442286"/>
                    </a:lnTo>
                    <a:lnTo>
                      <a:pt x="794026" y="442143"/>
                    </a:lnTo>
                    <a:lnTo>
                      <a:pt x="796602" y="442429"/>
                    </a:lnTo>
                    <a:lnTo>
                      <a:pt x="797745" y="443431"/>
                    </a:lnTo>
                    <a:lnTo>
                      <a:pt x="798603" y="444718"/>
                    </a:lnTo>
                    <a:lnTo>
                      <a:pt x="801178" y="443860"/>
                    </a:lnTo>
                    <a:lnTo>
                      <a:pt x="804182" y="443574"/>
                    </a:lnTo>
                    <a:lnTo>
                      <a:pt x="811906" y="440140"/>
                    </a:lnTo>
                    <a:lnTo>
                      <a:pt x="814624" y="439711"/>
                    </a:lnTo>
                    <a:lnTo>
                      <a:pt x="818773" y="439998"/>
                    </a:lnTo>
                    <a:lnTo>
                      <a:pt x="821634" y="439854"/>
                    </a:lnTo>
                    <a:lnTo>
                      <a:pt x="823207" y="439569"/>
                    </a:lnTo>
                    <a:lnTo>
                      <a:pt x="825782" y="438281"/>
                    </a:lnTo>
                    <a:lnTo>
                      <a:pt x="828356" y="437280"/>
                    </a:lnTo>
                    <a:lnTo>
                      <a:pt x="832648" y="436135"/>
                    </a:lnTo>
                    <a:lnTo>
                      <a:pt x="833792" y="435706"/>
                    </a:lnTo>
                    <a:lnTo>
                      <a:pt x="834079" y="434705"/>
                    </a:lnTo>
                    <a:close/>
                    <a:moveTo>
                      <a:pt x="634678" y="275070"/>
                    </a:moveTo>
                    <a:lnTo>
                      <a:pt x="630959" y="277502"/>
                    </a:lnTo>
                    <a:lnTo>
                      <a:pt x="629385" y="281078"/>
                    </a:lnTo>
                    <a:lnTo>
                      <a:pt x="628098" y="285655"/>
                    </a:lnTo>
                    <a:lnTo>
                      <a:pt x="627954" y="288230"/>
                    </a:lnTo>
                    <a:lnTo>
                      <a:pt x="629671" y="291806"/>
                    </a:lnTo>
                    <a:lnTo>
                      <a:pt x="629099" y="297528"/>
                    </a:lnTo>
                    <a:lnTo>
                      <a:pt x="630100" y="298958"/>
                    </a:lnTo>
                    <a:lnTo>
                      <a:pt x="636394" y="293379"/>
                    </a:lnTo>
                    <a:lnTo>
                      <a:pt x="635965" y="291949"/>
                    </a:lnTo>
                    <a:lnTo>
                      <a:pt x="636823" y="290232"/>
                    </a:lnTo>
                    <a:lnTo>
                      <a:pt x="636394" y="288945"/>
                    </a:lnTo>
                    <a:lnTo>
                      <a:pt x="635679" y="283366"/>
                    </a:lnTo>
                    <a:lnTo>
                      <a:pt x="636108" y="282222"/>
                    </a:lnTo>
                    <a:lnTo>
                      <a:pt x="635821" y="280792"/>
                    </a:lnTo>
                    <a:lnTo>
                      <a:pt x="635106" y="279218"/>
                    </a:lnTo>
                    <a:lnTo>
                      <a:pt x="635393" y="274927"/>
                    </a:lnTo>
                    <a:lnTo>
                      <a:pt x="634678" y="275070"/>
                    </a:lnTo>
                    <a:close/>
                    <a:moveTo>
                      <a:pt x="648124" y="426981"/>
                    </a:moveTo>
                    <a:lnTo>
                      <a:pt x="646836" y="426265"/>
                    </a:lnTo>
                    <a:lnTo>
                      <a:pt x="639398" y="423834"/>
                    </a:lnTo>
                    <a:lnTo>
                      <a:pt x="636394" y="424835"/>
                    </a:lnTo>
                    <a:lnTo>
                      <a:pt x="633820" y="426552"/>
                    </a:lnTo>
                    <a:lnTo>
                      <a:pt x="629099" y="430843"/>
                    </a:lnTo>
                    <a:lnTo>
                      <a:pt x="629528" y="436135"/>
                    </a:lnTo>
                    <a:lnTo>
                      <a:pt x="629528" y="440140"/>
                    </a:lnTo>
                    <a:lnTo>
                      <a:pt x="628241" y="440713"/>
                    </a:lnTo>
                    <a:lnTo>
                      <a:pt x="624665" y="440427"/>
                    </a:lnTo>
                    <a:lnTo>
                      <a:pt x="623234" y="439998"/>
                    </a:lnTo>
                    <a:lnTo>
                      <a:pt x="622805" y="441428"/>
                    </a:lnTo>
                    <a:lnTo>
                      <a:pt x="623377" y="442572"/>
                    </a:lnTo>
                    <a:lnTo>
                      <a:pt x="627954" y="444003"/>
                    </a:lnTo>
                    <a:lnTo>
                      <a:pt x="634391" y="445147"/>
                    </a:lnTo>
                    <a:lnTo>
                      <a:pt x="635965" y="445004"/>
                    </a:lnTo>
                    <a:lnTo>
                      <a:pt x="638539" y="445719"/>
                    </a:lnTo>
                    <a:lnTo>
                      <a:pt x="644833" y="444432"/>
                    </a:lnTo>
                    <a:lnTo>
                      <a:pt x="643975" y="443431"/>
                    </a:lnTo>
                    <a:lnTo>
                      <a:pt x="642545" y="442429"/>
                    </a:lnTo>
                    <a:lnTo>
                      <a:pt x="646407" y="436135"/>
                    </a:lnTo>
                    <a:lnTo>
                      <a:pt x="649267" y="429270"/>
                    </a:lnTo>
                    <a:lnTo>
                      <a:pt x="648839" y="427696"/>
                    </a:lnTo>
                    <a:lnTo>
                      <a:pt x="648124" y="426981"/>
                    </a:lnTo>
                    <a:close/>
                    <a:moveTo>
                      <a:pt x="610074" y="385785"/>
                    </a:moveTo>
                    <a:lnTo>
                      <a:pt x="613793" y="385785"/>
                    </a:lnTo>
                    <a:lnTo>
                      <a:pt x="613078" y="384640"/>
                    </a:lnTo>
                    <a:lnTo>
                      <a:pt x="611647" y="383639"/>
                    </a:lnTo>
                    <a:lnTo>
                      <a:pt x="609645" y="382781"/>
                    </a:lnTo>
                    <a:lnTo>
                      <a:pt x="607786" y="382781"/>
                    </a:lnTo>
                    <a:lnTo>
                      <a:pt x="604353" y="383496"/>
                    </a:lnTo>
                    <a:lnTo>
                      <a:pt x="603780" y="384783"/>
                    </a:lnTo>
                    <a:lnTo>
                      <a:pt x="603780" y="386214"/>
                    </a:lnTo>
                    <a:lnTo>
                      <a:pt x="606069" y="387215"/>
                    </a:lnTo>
                    <a:lnTo>
                      <a:pt x="608501" y="386643"/>
                    </a:lnTo>
                    <a:lnTo>
                      <a:pt x="610074" y="385785"/>
                    </a:lnTo>
                    <a:close/>
                    <a:moveTo>
                      <a:pt x="673871" y="75669"/>
                    </a:moveTo>
                    <a:lnTo>
                      <a:pt x="674586" y="77386"/>
                    </a:lnTo>
                    <a:lnTo>
                      <a:pt x="677161" y="79818"/>
                    </a:lnTo>
                    <a:lnTo>
                      <a:pt x="677590" y="78816"/>
                    </a:lnTo>
                    <a:lnTo>
                      <a:pt x="678305" y="74954"/>
                    </a:lnTo>
                    <a:lnTo>
                      <a:pt x="677018" y="74096"/>
                    </a:lnTo>
                    <a:lnTo>
                      <a:pt x="674300" y="74239"/>
                    </a:lnTo>
                    <a:lnTo>
                      <a:pt x="673871" y="75669"/>
                    </a:lnTo>
                    <a:close/>
                    <a:moveTo>
                      <a:pt x="640256" y="279361"/>
                    </a:moveTo>
                    <a:lnTo>
                      <a:pt x="639255" y="280076"/>
                    </a:lnTo>
                    <a:lnTo>
                      <a:pt x="637252" y="283509"/>
                    </a:lnTo>
                    <a:lnTo>
                      <a:pt x="639112" y="286370"/>
                    </a:lnTo>
                    <a:lnTo>
                      <a:pt x="640256" y="281221"/>
                    </a:lnTo>
                    <a:lnTo>
                      <a:pt x="640256" y="279361"/>
                    </a:lnTo>
                    <a:close/>
                    <a:moveTo>
                      <a:pt x="673728" y="428840"/>
                    </a:moveTo>
                    <a:lnTo>
                      <a:pt x="674443" y="428840"/>
                    </a:lnTo>
                    <a:lnTo>
                      <a:pt x="677876" y="423405"/>
                    </a:lnTo>
                    <a:lnTo>
                      <a:pt x="677733" y="422117"/>
                    </a:lnTo>
                    <a:lnTo>
                      <a:pt x="674157" y="422260"/>
                    </a:lnTo>
                    <a:lnTo>
                      <a:pt x="672440" y="423262"/>
                    </a:lnTo>
                    <a:lnTo>
                      <a:pt x="672155" y="424978"/>
                    </a:lnTo>
                    <a:lnTo>
                      <a:pt x="672870" y="426981"/>
                    </a:lnTo>
                    <a:lnTo>
                      <a:pt x="672440" y="428268"/>
                    </a:lnTo>
                    <a:lnTo>
                      <a:pt x="673728" y="428840"/>
                    </a:lnTo>
                    <a:close/>
                    <a:moveTo>
                      <a:pt x="650269" y="213419"/>
                    </a:moveTo>
                    <a:lnTo>
                      <a:pt x="649411" y="211702"/>
                    </a:lnTo>
                    <a:lnTo>
                      <a:pt x="649267" y="210129"/>
                    </a:lnTo>
                    <a:lnTo>
                      <a:pt x="649697" y="208555"/>
                    </a:lnTo>
                    <a:lnTo>
                      <a:pt x="650269" y="210701"/>
                    </a:lnTo>
                    <a:lnTo>
                      <a:pt x="651413" y="212704"/>
                    </a:lnTo>
                    <a:lnTo>
                      <a:pt x="652987" y="213705"/>
                    </a:lnTo>
                    <a:lnTo>
                      <a:pt x="654990" y="213848"/>
                    </a:lnTo>
                    <a:lnTo>
                      <a:pt x="657707" y="212704"/>
                    </a:lnTo>
                    <a:lnTo>
                      <a:pt x="659710" y="210415"/>
                    </a:lnTo>
                    <a:lnTo>
                      <a:pt x="661998" y="207268"/>
                    </a:lnTo>
                    <a:lnTo>
                      <a:pt x="664859" y="204836"/>
                    </a:lnTo>
                    <a:lnTo>
                      <a:pt x="668436" y="203120"/>
                    </a:lnTo>
                    <a:lnTo>
                      <a:pt x="673442" y="200974"/>
                    </a:lnTo>
                    <a:lnTo>
                      <a:pt x="674729" y="200259"/>
                    </a:lnTo>
                    <a:lnTo>
                      <a:pt x="675016" y="198972"/>
                    </a:lnTo>
                    <a:lnTo>
                      <a:pt x="674443" y="197398"/>
                    </a:lnTo>
                    <a:lnTo>
                      <a:pt x="674157" y="193822"/>
                    </a:lnTo>
                    <a:lnTo>
                      <a:pt x="671582" y="186956"/>
                    </a:lnTo>
                    <a:lnTo>
                      <a:pt x="671582" y="183237"/>
                    </a:lnTo>
                    <a:lnTo>
                      <a:pt x="673298" y="170220"/>
                    </a:lnTo>
                    <a:lnTo>
                      <a:pt x="674300" y="167073"/>
                    </a:lnTo>
                    <a:lnTo>
                      <a:pt x="680022" y="155487"/>
                    </a:lnTo>
                    <a:lnTo>
                      <a:pt x="681023" y="154771"/>
                    </a:lnTo>
                    <a:lnTo>
                      <a:pt x="683312" y="153770"/>
                    </a:lnTo>
                    <a:lnTo>
                      <a:pt x="685458" y="152483"/>
                    </a:lnTo>
                    <a:lnTo>
                      <a:pt x="686744" y="150766"/>
                    </a:lnTo>
                    <a:lnTo>
                      <a:pt x="687174" y="148478"/>
                    </a:lnTo>
                    <a:lnTo>
                      <a:pt x="686459" y="146475"/>
                    </a:lnTo>
                    <a:lnTo>
                      <a:pt x="685171" y="144472"/>
                    </a:lnTo>
                    <a:lnTo>
                      <a:pt x="688319" y="146189"/>
                    </a:lnTo>
                    <a:lnTo>
                      <a:pt x="690750" y="149479"/>
                    </a:lnTo>
                    <a:lnTo>
                      <a:pt x="693754" y="151052"/>
                    </a:lnTo>
                    <a:lnTo>
                      <a:pt x="697187" y="151911"/>
                    </a:lnTo>
                    <a:lnTo>
                      <a:pt x="703910" y="152912"/>
                    </a:lnTo>
                    <a:lnTo>
                      <a:pt x="710633" y="152197"/>
                    </a:lnTo>
                    <a:lnTo>
                      <a:pt x="714638" y="150766"/>
                    </a:lnTo>
                    <a:lnTo>
                      <a:pt x="717499" y="147905"/>
                    </a:lnTo>
                    <a:lnTo>
                      <a:pt x="716784" y="146046"/>
                    </a:lnTo>
                    <a:lnTo>
                      <a:pt x="713493" y="144472"/>
                    </a:lnTo>
                    <a:lnTo>
                      <a:pt x="707057" y="137749"/>
                    </a:lnTo>
                    <a:lnTo>
                      <a:pt x="702050" y="134889"/>
                    </a:lnTo>
                    <a:lnTo>
                      <a:pt x="692610" y="128166"/>
                    </a:lnTo>
                    <a:lnTo>
                      <a:pt x="690320" y="126306"/>
                    </a:lnTo>
                    <a:lnTo>
                      <a:pt x="685744" y="121300"/>
                    </a:lnTo>
                    <a:lnTo>
                      <a:pt x="683884" y="118296"/>
                    </a:lnTo>
                    <a:lnTo>
                      <a:pt x="682883" y="117294"/>
                    </a:lnTo>
                    <a:lnTo>
                      <a:pt x="681595" y="116579"/>
                    </a:lnTo>
                    <a:lnTo>
                      <a:pt x="684313" y="115578"/>
                    </a:lnTo>
                    <a:lnTo>
                      <a:pt x="684599" y="114720"/>
                    </a:lnTo>
                    <a:lnTo>
                      <a:pt x="686602" y="112574"/>
                    </a:lnTo>
                    <a:lnTo>
                      <a:pt x="689177" y="110858"/>
                    </a:lnTo>
                    <a:lnTo>
                      <a:pt x="689892" y="109427"/>
                    </a:lnTo>
                    <a:lnTo>
                      <a:pt x="689892" y="107711"/>
                    </a:lnTo>
                    <a:lnTo>
                      <a:pt x="688890" y="105851"/>
                    </a:lnTo>
                    <a:lnTo>
                      <a:pt x="684456" y="100988"/>
                    </a:lnTo>
                    <a:lnTo>
                      <a:pt x="682025" y="97125"/>
                    </a:lnTo>
                    <a:lnTo>
                      <a:pt x="681452" y="94837"/>
                    </a:lnTo>
                    <a:lnTo>
                      <a:pt x="680308" y="93979"/>
                    </a:lnTo>
                    <a:lnTo>
                      <a:pt x="677733" y="92977"/>
                    </a:lnTo>
                    <a:lnTo>
                      <a:pt x="676875" y="92405"/>
                    </a:lnTo>
                    <a:lnTo>
                      <a:pt x="677590" y="91404"/>
                    </a:lnTo>
                    <a:lnTo>
                      <a:pt x="678592" y="90546"/>
                    </a:lnTo>
                    <a:lnTo>
                      <a:pt x="676732" y="89687"/>
                    </a:lnTo>
                    <a:lnTo>
                      <a:pt x="674729" y="89258"/>
                    </a:lnTo>
                    <a:lnTo>
                      <a:pt x="676875" y="88543"/>
                    </a:lnTo>
                    <a:lnTo>
                      <a:pt x="676159" y="86970"/>
                    </a:lnTo>
                    <a:lnTo>
                      <a:pt x="676159" y="85253"/>
                    </a:lnTo>
                    <a:lnTo>
                      <a:pt x="674873" y="84252"/>
                    </a:lnTo>
                    <a:lnTo>
                      <a:pt x="673013" y="84109"/>
                    </a:lnTo>
                    <a:lnTo>
                      <a:pt x="670438" y="82249"/>
                    </a:lnTo>
                    <a:lnTo>
                      <a:pt x="668292" y="81391"/>
                    </a:lnTo>
                    <a:lnTo>
                      <a:pt x="667434" y="79960"/>
                    </a:lnTo>
                    <a:lnTo>
                      <a:pt x="669294" y="76241"/>
                    </a:lnTo>
                    <a:lnTo>
                      <a:pt x="668149" y="74382"/>
                    </a:lnTo>
                    <a:lnTo>
                      <a:pt x="662713" y="69375"/>
                    </a:lnTo>
                    <a:lnTo>
                      <a:pt x="661140" y="68803"/>
                    </a:lnTo>
                    <a:lnTo>
                      <a:pt x="659424" y="68517"/>
                    </a:lnTo>
                    <a:lnTo>
                      <a:pt x="662857" y="68088"/>
                    </a:lnTo>
                    <a:lnTo>
                      <a:pt x="666433" y="68088"/>
                    </a:lnTo>
                    <a:lnTo>
                      <a:pt x="671297" y="68374"/>
                    </a:lnTo>
                    <a:lnTo>
                      <a:pt x="672583" y="67230"/>
                    </a:lnTo>
                    <a:lnTo>
                      <a:pt x="673013" y="65227"/>
                    </a:lnTo>
                    <a:lnTo>
                      <a:pt x="674729" y="66801"/>
                    </a:lnTo>
                    <a:lnTo>
                      <a:pt x="676589" y="68088"/>
                    </a:lnTo>
                    <a:lnTo>
                      <a:pt x="679164" y="67802"/>
                    </a:lnTo>
                    <a:lnTo>
                      <a:pt x="681023" y="66514"/>
                    </a:lnTo>
                    <a:lnTo>
                      <a:pt x="680594" y="65227"/>
                    </a:lnTo>
                    <a:lnTo>
                      <a:pt x="679736" y="64083"/>
                    </a:lnTo>
                    <a:lnTo>
                      <a:pt x="679592" y="63225"/>
                    </a:lnTo>
                    <a:lnTo>
                      <a:pt x="676875" y="60793"/>
                    </a:lnTo>
                    <a:lnTo>
                      <a:pt x="674729" y="59219"/>
                    </a:lnTo>
                    <a:lnTo>
                      <a:pt x="674586" y="57503"/>
                    </a:lnTo>
                    <a:lnTo>
                      <a:pt x="671725" y="54928"/>
                    </a:lnTo>
                    <a:lnTo>
                      <a:pt x="672727" y="53212"/>
                    </a:lnTo>
                    <a:lnTo>
                      <a:pt x="674873" y="52353"/>
                    </a:lnTo>
                    <a:lnTo>
                      <a:pt x="675158" y="52067"/>
                    </a:lnTo>
                    <a:lnTo>
                      <a:pt x="674014" y="52067"/>
                    </a:lnTo>
                    <a:lnTo>
                      <a:pt x="671440" y="51495"/>
                    </a:lnTo>
                    <a:lnTo>
                      <a:pt x="666146" y="48348"/>
                    </a:lnTo>
                    <a:lnTo>
                      <a:pt x="660854" y="47204"/>
                    </a:lnTo>
                    <a:lnTo>
                      <a:pt x="653130" y="47061"/>
                    </a:lnTo>
                    <a:lnTo>
                      <a:pt x="648696" y="46632"/>
                    </a:lnTo>
                    <a:lnTo>
                      <a:pt x="646979" y="47061"/>
                    </a:lnTo>
                    <a:lnTo>
                      <a:pt x="645548" y="47061"/>
                    </a:lnTo>
                    <a:lnTo>
                      <a:pt x="644405" y="46489"/>
                    </a:lnTo>
                    <a:lnTo>
                      <a:pt x="643260" y="46203"/>
                    </a:lnTo>
                    <a:lnTo>
                      <a:pt x="640256" y="48062"/>
                    </a:lnTo>
                    <a:lnTo>
                      <a:pt x="638826" y="47490"/>
                    </a:lnTo>
                    <a:lnTo>
                      <a:pt x="637396" y="46632"/>
                    </a:lnTo>
                    <a:lnTo>
                      <a:pt x="634820" y="46346"/>
                    </a:lnTo>
                    <a:lnTo>
                      <a:pt x="631817" y="46632"/>
                    </a:lnTo>
                    <a:lnTo>
                      <a:pt x="628384" y="48634"/>
                    </a:lnTo>
                    <a:lnTo>
                      <a:pt x="624665" y="46918"/>
                    </a:lnTo>
                    <a:lnTo>
                      <a:pt x="623663" y="46918"/>
                    </a:lnTo>
                    <a:lnTo>
                      <a:pt x="622948" y="47347"/>
                    </a:lnTo>
                    <a:lnTo>
                      <a:pt x="621375" y="49779"/>
                    </a:lnTo>
                    <a:lnTo>
                      <a:pt x="618228" y="51638"/>
                    </a:lnTo>
                    <a:lnTo>
                      <a:pt x="616654" y="54928"/>
                    </a:lnTo>
                    <a:lnTo>
                      <a:pt x="615653" y="58075"/>
                    </a:lnTo>
                    <a:lnTo>
                      <a:pt x="614795" y="59219"/>
                    </a:lnTo>
                    <a:lnTo>
                      <a:pt x="614508" y="65370"/>
                    </a:lnTo>
                    <a:lnTo>
                      <a:pt x="614080" y="68374"/>
                    </a:lnTo>
                    <a:lnTo>
                      <a:pt x="614938" y="72379"/>
                    </a:lnTo>
                    <a:lnTo>
                      <a:pt x="614795" y="74096"/>
                    </a:lnTo>
                    <a:lnTo>
                      <a:pt x="613364" y="76671"/>
                    </a:lnTo>
                    <a:lnTo>
                      <a:pt x="613221" y="77243"/>
                    </a:lnTo>
                    <a:lnTo>
                      <a:pt x="612506" y="81248"/>
                    </a:lnTo>
                    <a:lnTo>
                      <a:pt x="612792" y="82249"/>
                    </a:lnTo>
                    <a:lnTo>
                      <a:pt x="612649" y="83537"/>
                    </a:lnTo>
                    <a:lnTo>
                      <a:pt x="611505" y="86397"/>
                    </a:lnTo>
                    <a:lnTo>
                      <a:pt x="609359" y="87113"/>
                    </a:lnTo>
                    <a:lnTo>
                      <a:pt x="607071" y="87542"/>
                    </a:lnTo>
                    <a:lnTo>
                      <a:pt x="605211" y="86541"/>
                    </a:lnTo>
                    <a:lnTo>
                      <a:pt x="603495" y="88114"/>
                    </a:lnTo>
                    <a:lnTo>
                      <a:pt x="601349" y="90546"/>
                    </a:lnTo>
                    <a:lnTo>
                      <a:pt x="600347" y="92119"/>
                    </a:lnTo>
                    <a:lnTo>
                      <a:pt x="600347" y="93549"/>
                    </a:lnTo>
                    <a:lnTo>
                      <a:pt x="600634" y="94551"/>
                    </a:lnTo>
                    <a:lnTo>
                      <a:pt x="600204" y="95552"/>
                    </a:lnTo>
                    <a:lnTo>
                      <a:pt x="600204" y="96696"/>
                    </a:lnTo>
                    <a:lnTo>
                      <a:pt x="600347" y="98270"/>
                    </a:lnTo>
                    <a:lnTo>
                      <a:pt x="601777" y="98985"/>
                    </a:lnTo>
                    <a:lnTo>
                      <a:pt x="603352" y="100415"/>
                    </a:lnTo>
                    <a:lnTo>
                      <a:pt x="603352" y="101703"/>
                    </a:lnTo>
                    <a:lnTo>
                      <a:pt x="602493" y="102561"/>
                    </a:lnTo>
                    <a:lnTo>
                      <a:pt x="600491" y="103991"/>
                    </a:lnTo>
                    <a:lnTo>
                      <a:pt x="596914" y="106852"/>
                    </a:lnTo>
                    <a:lnTo>
                      <a:pt x="592909" y="109284"/>
                    </a:lnTo>
                    <a:lnTo>
                      <a:pt x="591336" y="109856"/>
                    </a:lnTo>
                    <a:lnTo>
                      <a:pt x="590764" y="111001"/>
                    </a:lnTo>
                    <a:lnTo>
                      <a:pt x="590477" y="112574"/>
                    </a:lnTo>
                    <a:lnTo>
                      <a:pt x="591336" y="115864"/>
                    </a:lnTo>
                    <a:lnTo>
                      <a:pt x="592194" y="116865"/>
                    </a:lnTo>
                    <a:lnTo>
                      <a:pt x="592623" y="118010"/>
                    </a:lnTo>
                    <a:lnTo>
                      <a:pt x="592051" y="119440"/>
                    </a:lnTo>
                    <a:lnTo>
                      <a:pt x="591622" y="120584"/>
                    </a:lnTo>
                    <a:lnTo>
                      <a:pt x="590191" y="121300"/>
                    </a:lnTo>
                    <a:lnTo>
                      <a:pt x="588761" y="121872"/>
                    </a:lnTo>
                    <a:lnTo>
                      <a:pt x="588189" y="122873"/>
                    </a:lnTo>
                    <a:lnTo>
                      <a:pt x="587473" y="126878"/>
                    </a:lnTo>
                    <a:lnTo>
                      <a:pt x="586615" y="129024"/>
                    </a:lnTo>
                    <a:lnTo>
                      <a:pt x="584613" y="132171"/>
                    </a:lnTo>
                    <a:lnTo>
                      <a:pt x="583897" y="133601"/>
                    </a:lnTo>
                    <a:lnTo>
                      <a:pt x="582897" y="134030"/>
                    </a:lnTo>
                    <a:lnTo>
                      <a:pt x="579177" y="132600"/>
                    </a:lnTo>
                    <a:lnTo>
                      <a:pt x="575745" y="133458"/>
                    </a:lnTo>
                    <a:lnTo>
                      <a:pt x="571310" y="134030"/>
                    </a:lnTo>
                    <a:lnTo>
                      <a:pt x="567448" y="133887"/>
                    </a:lnTo>
                    <a:lnTo>
                      <a:pt x="564444" y="134459"/>
                    </a:lnTo>
                    <a:lnTo>
                      <a:pt x="562441" y="136033"/>
                    </a:lnTo>
                    <a:lnTo>
                      <a:pt x="560153" y="138036"/>
                    </a:lnTo>
                    <a:lnTo>
                      <a:pt x="557721" y="139609"/>
                    </a:lnTo>
                    <a:lnTo>
                      <a:pt x="555861" y="140324"/>
                    </a:lnTo>
                    <a:lnTo>
                      <a:pt x="552571" y="138179"/>
                    </a:lnTo>
                    <a:lnTo>
                      <a:pt x="550854" y="138322"/>
                    </a:lnTo>
                    <a:lnTo>
                      <a:pt x="547851" y="137606"/>
                    </a:lnTo>
                    <a:lnTo>
                      <a:pt x="540842" y="135175"/>
                    </a:lnTo>
                    <a:lnTo>
                      <a:pt x="539126" y="134459"/>
                    </a:lnTo>
                    <a:lnTo>
                      <a:pt x="537266" y="134459"/>
                    </a:lnTo>
                    <a:lnTo>
                      <a:pt x="536693" y="133744"/>
                    </a:lnTo>
                    <a:lnTo>
                      <a:pt x="536980" y="132600"/>
                    </a:lnTo>
                    <a:lnTo>
                      <a:pt x="536693" y="131027"/>
                    </a:lnTo>
                    <a:lnTo>
                      <a:pt x="535263" y="130454"/>
                    </a:lnTo>
                    <a:lnTo>
                      <a:pt x="521102" y="130740"/>
                    </a:lnTo>
                    <a:lnTo>
                      <a:pt x="517097" y="132028"/>
                    </a:lnTo>
                    <a:lnTo>
                      <a:pt x="514379" y="133029"/>
                    </a:lnTo>
                    <a:lnTo>
                      <a:pt x="512376" y="134317"/>
                    </a:lnTo>
                    <a:lnTo>
                      <a:pt x="511804" y="137320"/>
                    </a:lnTo>
                    <a:lnTo>
                      <a:pt x="510660" y="140181"/>
                    </a:lnTo>
                    <a:lnTo>
                      <a:pt x="509086" y="143185"/>
                    </a:lnTo>
                    <a:lnTo>
                      <a:pt x="504366" y="144043"/>
                    </a:lnTo>
                    <a:lnTo>
                      <a:pt x="500933" y="147047"/>
                    </a:lnTo>
                    <a:lnTo>
                      <a:pt x="499789" y="147476"/>
                    </a:lnTo>
                    <a:lnTo>
                      <a:pt x="497357" y="147047"/>
                    </a:lnTo>
                    <a:lnTo>
                      <a:pt x="494782" y="146761"/>
                    </a:lnTo>
                    <a:lnTo>
                      <a:pt x="492923" y="147619"/>
                    </a:lnTo>
                    <a:lnTo>
                      <a:pt x="491063" y="147619"/>
                    </a:lnTo>
                    <a:lnTo>
                      <a:pt x="485199" y="146189"/>
                    </a:lnTo>
                    <a:lnTo>
                      <a:pt x="479620" y="145903"/>
                    </a:lnTo>
                    <a:lnTo>
                      <a:pt x="476473" y="146618"/>
                    </a:lnTo>
                    <a:lnTo>
                      <a:pt x="474757" y="146904"/>
                    </a:lnTo>
                    <a:lnTo>
                      <a:pt x="465029" y="151052"/>
                    </a:lnTo>
                    <a:lnTo>
                      <a:pt x="461739" y="151482"/>
                    </a:lnTo>
                    <a:lnTo>
                      <a:pt x="460453" y="150909"/>
                    </a:lnTo>
                    <a:lnTo>
                      <a:pt x="458593" y="149193"/>
                    </a:lnTo>
                    <a:lnTo>
                      <a:pt x="456017" y="147476"/>
                    </a:lnTo>
                    <a:lnTo>
                      <a:pt x="450010" y="141612"/>
                    </a:lnTo>
                    <a:lnTo>
                      <a:pt x="447722" y="140181"/>
                    </a:lnTo>
                    <a:lnTo>
                      <a:pt x="446291" y="138751"/>
                    </a:lnTo>
                    <a:lnTo>
                      <a:pt x="444861" y="137034"/>
                    </a:lnTo>
                    <a:lnTo>
                      <a:pt x="442858" y="135175"/>
                    </a:lnTo>
                    <a:lnTo>
                      <a:pt x="440998" y="133887"/>
                    </a:lnTo>
                    <a:lnTo>
                      <a:pt x="438567" y="131313"/>
                    </a:lnTo>
                    <a:lnTo>
                      <a:pt x="436135" y="128595"/>
                    </a:lnTo>
                    <a:lnTo>
                      <a:pt x="435563" y="123731"/>
                    </a:lnTo>
                    <a:lnTo>
                      <a:pt x="433561" y="122873"/>
                    </a:lnTo>
                    <a:lnTo>
                      <a:pt x="432845" y="121586"/>
                    </a:lnTo>
                    <a:lnTo>
                      <a:pt x="432559" y="120155"/>
                    </a:lnTo>
                    <a:lnTo>
                      <a:pt x="435277" y="116150"/>
                    </a:lnTo>
                    <a:lnTo>
                      <a:pt x="427695" y="119297"/>
                    </a:lnTo>
                    <a:lnTo>
                      <a:pt x="425836" y="122301"/>
                    </a:lnTo>
                    <a:lnTo>
                      <a:pt x="424549" y="125734"/>
                    </a:lnTo>
                    <a:lnTo>
                      <a:pt x="421401" y="128738"/>
                    </a:lnTo>
                    <a:lnTo>
                      <a:pt x="418684" y="132028"/>
                    </a:lnTo>
                    <a:lnTo>
                      <a:pt x="418112" y="133744"/>
                    </a:lnTo>
                    <a:lnTo>
                      <a:pt x="416681" y="139752"/>
                    </a:lnTo>
                    <a:lnTo>
                      <a:pt x="418398" y="139466"/>
                    </a:lnTo>
                    <a:lnTo>
                      <a:pt x="419256" y="139180"/>
                    </a:lnTo>
                    <a:lnTo>
                      <a:pt x="420257" y="139323"/>
                    </a:lnTo>
                    <a:lnTo>
                      <a:pt x="418970" y="140181"/>
                    </a:lnTo>
                    <a:lnTo>
                      <a:pt x="417254" y="140753"/>
                    </a:lnTo>
                    <a:lnTo>
                      <a:pt x="415108" y="142899"/>
                    </a:lnTo>
                    <a:lnTo>
                      <a:pt x="413821" y="149622"/>
                    </a:lnTo>
                    <a:lnTo>
                      <a:pt x="413534" y="153198"/>
                    </a:lnTo>
                    <a:lnTo>
                      <a:pt x="414106" y="161065"/>
                    </a:lnTo>
                    <a:lnTo>
                      <a:pt x="414822" y="166358"/>
                    </a:lnTo>
                    <a:lnTo>
                      <a:pt x="418827" y="169505"/>
                    </a:lnTo>
                    <a:lnTo>
                      <a:pt x="421116" y="172080"/>
                    </a:lnTo>
                    <a:lnTo>
                      <a:pt x="422117" y="173653"/>
                    </a:lnTo>
                    <a:lnTo>
                      <a:pt x="423261" y="174940"/>
                    </a:lnTo>
                    <a:lnTo>
                      <a:pt x="424119" y="175513"/>
                    </a:lnTo>
                    <a:lnTo>
                      <a:pt x="424406" y="176228"/>
                    </a:lnTo>
                    <a:lnTo>
                      <a:pt x="422546" y="177515"/>
                    </a:lnTo>
                    <a:lnTo>
                      <a:pt x="421688" y="181520"/>
                    </a:lnTo>
                    <a:lnTo>
                      <a:pt x="421258" y="182808"/>
                    </a:lnTo>
                    <a:lnTo>
                      <a:pt x="420400" y="185239"/>
                    </a:lnTo>
                    <a:lnTo>
                      <a:pt x="420400" y="188959"/>
                    </a:lnTo>
                    <a:lnTo>
                      <a:pt x="420686" y="190532"/>
                    </a:lnTo>
                    <a:lnTo>
                      <a:pt x="421545" y="191962"/>
                    </a:lnTo>
                    <a:lnTo>
                      <a:pt x="424406" y="194394"/>
                    </a:lnTo>
                    <a:lnTo>
                      <a:pt x="427839" y="196254"/>
                    </a:lnTo>
                    <a:lnTo>
                      <a:pt x="427695" y="197112"/>
                    </a:lnTo>
                    <a:lnTo>
                      <a:pt x="425979" y="197541"/>
                    </a:lnTo>
                    <a:lnTo>
                      <a:pt x="424692" y="199115"/>
                    </a:lnTo>
                    <a:lnTo>
                      <a:pt x="424263" y="201403"/>
                    </a:lnTo>
                    <a:lnTo>
                      <a:pt x="425121" y="202548"/>
                    </a:lnTo>
                    <a:lnTo>
                      <a:pt x="426408" y="203406"/>
                    </a:lnTo>
                    <a:lnTo>
                      <a:pt x="429985" y="203263"/>
                    </a:lnTo>
                    <a:lnTo>
                      <a:pt x="436850" y="205551"/>
                    </a:lnTo>
                    <a:lnTo>
                      <a:pt x="439997" y="207554"/>
                    </a:lnTo>
                    <a:lnTo>
                      <a:pt x="442572" y="210272"/>
                    </a:lnTo>
                    <a:lnTo>
                      <a:pt x="444574" y="212704"/>
                    </a:lnTo>
                    <a:lnTo>
                      <a:pt x="446005" y="215564"/>
                    </a:lnTo>
                    <a:lnTo>
                      <a:pt x="447149" y="219284"/>
                    </a:lnTo>
                    <a:lnTo>
                      <a:pt x="447722" y="223146"/>
                    </a:lnTo>
                    <a:lnTo>
                      <a:pt x="447292" y="226722"/>
                    </a:lnTo>
                    <a:lnTo>
                      <a:pt x="445432" y="229726"/>
                    </a:lnTo>
                    <a:lnTo>
                      <a:pt x="445289" y="233302"/>
                    </a:lnTo>
                    <a:lnTo>
                      <a:pt x="448723" y="235876"/>
                    </a:lnTo>
                    <a:lnTo>
                      <a:pt x="449438" y="237593"/>
                    </a:lnTo>
                    <a:lnTo>
                      <a:pt x="450296" y="244602"/>
                    </a:lnTo>
                    <a:lnTo>
                      <a:pt x="453300" y="258191"/>
                    </a:lnTo>
                    <a:lnTo>
                      <a:pt x="453586" y="265343"/>
                    </a:lnTo>
                    <a:lnTo>
                      <a:pt x="454301" y="266630"/>
                    </a:lnTo>
                    <a:lnTo>
                      <a:pt x="455732" y="267203"/>
                    </a:lnTo>
                    <a:lnTo>
                      <a:pt x="457162" y="266058"/>
                    </a:lnTo>
                    <a:lnTo>
                      <a:pt x="458020" y="265629"/>
                    </a:lnTo>
                    <a:lnTo>
                      <a:pt x="463885" y="264342"/>
                    </a:lnTo>
                    <a:lnTo>
                      <a:pt x="466746" y="267775"/>
                    </a:lnTo>
                    <a:lnTo>
                      <a:pt x="467747" y="268204"/>
                    </a:lnTo>
                    <a:lnTo>
                      <a:pt x="468748" y="267203"/>
                    </a:lnTo>
                    <a:lnTo>
                      <a:pt x="471038" y="265629"/>
                    </a:lnTo>
                    <a:lnTo>
                      <a:pt x="473755" y="264771"/>
                    </a:lnTo>
                    <a:lnTo>
                      <a:pt x="472324" y="265915"/>
                    </a:lnTo>
                    <a:lnTo>
                      <a:pt x="471609" y="267346"/>
                    </a:lnTo>
                    <a:lnTo>
                      <a:pt x="472754" y="268919"/>
                    </a:lnTo>
                    <a:lnTo>
                      <a:pt x="474614" y="269634"/>
                    </a:lnTo>
                    <a:lnTo>
                      <a:pt x="478046" y="269205"/>
                    </a:lnTo>
                    <a:lnTo>
                      <a:pt x="484484" y="266201"/>
                    </a:lnTo>
                    <a:lnTo>
                      <a:pt x="487773" y="265486"/>
                    </a:lnTo>
                    <a:lnTo>
                      <a:pt x="491636" y="266630"/>
                    </a:lnTo>
                    <a:lnTo>
                      <a:pt x="495640" y="266630"/>
                    </a:lnTo>
                    <a:lnTo>
                      <a:pt x="496642" y="265200"/>
                    </a:lnTo>
                    <a:lnTo>
                      <a:pt x="497786" y="264056"/>
                    </a:lnTo>
                    <a:lnTo>
                      <a:pt x="499789" y="265486"/>
                    </a:lnTo>
                    <a:lnTo>
                      <a:pt x="501219" y="267489"/>
                    </a:lnTo>
                    <a:lnTo>
                      <a:pt x="501648" y="268919"/>
                    </a:lnTo>
                    <a:lnTo>
                      <a:pt x="502077" y="276500"/>
                    </a:lnTo>
                    <a:lnTo>
                      <a:pt x="502077" y="279933"/>
                    </a:lnTo>
                    <a:lnTo>
                      <a:pt x="501648" y="283366"/>
                    </a:lnTo>
                    <a:lnTo>
                      <a:pt x="502792" y="283938"/>
                    </a:lnTo>
                    <a:lnTo>
                      <a:pt x="504223" y="283938"/>
                    </a:lnTo>
                    <a:lnTo>
                      <a:pt x="505654" y="283223"/>
                    </a:lnTo>
                    <a:lnTo>
                      <a:pt x="510803" y="278789"/>
                    </a:lnTo>
                    <a:lnTo>
                      <a:pt x="515523" y="276930"/>
                    </a:lnTo>
                    <a:lnTo>
                      <a:pt x="520386" y="278503"/>
                    </a:lnTo>
                    <a:lnTo>
                      <a:pt x="525107" y="279361"/>
                    </a:lnTo>
                    <a:lnTo>
                      <a:pt x="529828" y="277073"/>
                    </a:lnTo>
                    <a:lnTo>
                      <a:pt x="536265" y="273067"/>
                    </a:lnTo>
                    <a:lnTo>
                      <a:pt x="538124" y="265486"/>
                    </a:lnTo>
                    <a:lnTo>
                      <a:pt x="547422" y="274927"/>
                    </a:lnTo>
                    <a:lnTo>
                      <a:pt x="548137" y="274212"/>
                    </a:lnTo>
                    <a:lnTo>
                      <a:pt x="549424" y="274355"/>
                    </a:lnTo>
                    <a:lnTo>
                      <a:pt x="553000" y="273067"/>
                    </a:lnTo>
                    <a:lnTo>
                      <a:pt x="554288" y="272924"/>
                    </a:lnTo>
                    <a:lnTo>
                      <a:pt x="555575" y="273496"/>
                    </a:lnTo>
                    <a:lnTo>
                      <a:pt x="556147" y="275070"/>
                    </a:lnTo>
                    <a:lnTo>
                      <a:pt x="556433" y="277645"/>
                    </a:lnTo>
                    <a:lnTo>
                      <a:pt x="556290" y="280219"/>
                    </a:lnTo>
                    <a:lnTo>
                      <a:pt x="558436" y="281221"/>
                    </a:lnTo>
                    <a:lnTo>
                      <a:pt x="561154" y="281221"/>
                    </a:lnTo>
                    <a:lnTo>
                      <a:pt x="566017" y="279361"/>
                    </a:lnTo>
                    <a:lnTo>
                      <a:pt x="569736" y="275928"/>
                    </a:lnTo>
                    <a:lnTo>
                      <a:pt x="570594" y="276071"/>
                    </a:lnTo>
                    <a:lnTo>
                      <a:pt x="571167" y="277359"/>
                    </a:lnTo>
                    <a:lnTo>
                      <a:pt x="572740" y="278217"/>
                    </a:lnTo>
                    <a:lnTo>
                      <a:pt x="574457" y="278360"/>
                    </a:lnTo>
                    <a:lnTo>
                      <a:pt x="576173" y="276643"/>
                    </a:lnTo>
                    <a:lnTo>
                      <a:pt x="577746" y="274498"/>
                    </a:lnTo>
                    <a:lnTo>
                      <a:pt x="576460" y="278360"/>
                    </a:lnTo>
                    <a:lnTo>
                      <a:pt x="576603" y="279790"/>
                    </a:lnTo>
                    <a:lnTo>
                      <a:pt x="577746" y="280792"/>
                    </a:lnTo>
                    <a:lnTo>
                      <a:pt x="579321" y="281650"/>
                    </a:lnTo>
                    <a:lnTo>
                      <a:pt x="580751" y="281936"/>
                    </a:lnTo>
                    <a:lnTo>
                      <a:pt x="583182" y="278789"/>
                    </a:lnTo>
                    <a:lnTo>
                      <a:pt x="583468" y="282365"/>
                    </a:lnTo>
                    <a:lnTo>
                      <a:pt x="585614" y="288659"/>
                    </a:lnTo>
                    <a:lnTo>
                      <a:pt x="586186" y="300961"/>
                    </a:lnTo>
                    <a:lnTo>
                      <a:pt x="587045" y="302105"/>
                    </a:lnTo>
                    <a:lnTo>
                      <a:pt x="588331" y="302677"/>
                    </a:lnTo>
                    <a:lnTo>
                      <a:pt x="605353" y="294810"/>
                    </a:lnTo>
                    <a:lnTo>
                      <a:pt x="626381" y="285512"/>
                    </a:lnTo>
                    <a:lnTo>
                      <a:pt x="627668" y="283366"/>
                    </a:lnTo>
                    <a:lnTo>
                      <a:pt x="628241" y="280649"/>
                    </a:lnTo>
                    <a:lnTo>
                      <a:pt x="629528" y="278074"/>
                    </a:lnTo>
                    <a:lnTo>
                      <a:pt x="632389" y="274641"/>
                    </a:lnTo>
                    <a:lnTo>
                      <a:pt x="632961" y="273067"/>
                    </a:lnTo>
                    <a:lnTo>
                      <a:pt x="634105" y="272066"/>
                    </a:lnTo>
                    <a:lnTo>
                      <a:pt x="635679" y="271351"/>
                    </a:lnTo>
                    <a:lnTo>
                      <a:pt x="633104" y="268347"/>
                    </a:lnTo>
                    <a:lnTo>
                      <a:pt x="632532" y="267060"/>
                    </a:lnTo>
                    <a:lnTo>
                      <a:pt x="632961" y="265629"/>
                    </a:lnTo>
                    <a:lnTo>
                      <a:pt x="634820" y="266917"/>
                    </a:lnTo>
                    <a:lnTo>
                      <a:pt x="636680" y="266344"/>
                    </a:lnTo>
                    <a:lnTo>
                      <a:pt x="637967" y="264628"/>
                    </a:lnTo>
                    <a:lnTo>
                      <a:pt x="638683" y="262482"/>
                    </a:lnTo>
                    <a:lnTo>
                      <a:pt x="639255" y="258763"/>
                    </a:lnTo>
                    <a:lnTo>
                      <a:pt x="639398" y="254901"/>
                    </a:lnTo>
                    <a:lnTo>
                      <a:pt x="637396" y="255616"/>
                    </a:lnTo>
                    <a:lnTo>
                      <a:pt x="637681" y="254043"/>
                    </a:lnTo>
                    <a:lnTo>
                      <a:pt x="638826" y="253184"/>
                    </a:lnTo>
                    <a:lnTo>
                      <a:pt x="640256" y="253184"/>
                    </a:lnTo>
                    <a:lnTo>
                      <a:pt x="641687" y="253757"/>
                    </a:lnTo>
                    <a:lnTo>
                      <a:pt x="644118" y="252898"/>
                    </a:lnTo>
                    <a:lnTo>
                      <a:pt x="644690" y="249895"/>
                    </a:lnTo>
                    <a:lnTo>
                      <a:pt x="645120" y="246604"/>
                    </a:lnTo>
                    <a:lnTo>
                      <a:pt x="643975" y="243887"/>
                    </a:lnTo>
                    <a:lnTo>
                      <a:pt x="640685" y="243315"/>
                    </a:lnTo>
                    <a:lnTo>
                      <a:pt x="639255" y="242456"/>
                    </a:lnTo>
                    <a:lnTo>
                      <a:pt x="637538" y="241884"/>
                    </a:lnTo>
                    <a:lnTo>
                      <a:pt x="640828" y="239309"/>
                    </a:lnTo>
                    <a:lnTo>
                      <a:pt x="641687" y="235447"/>
                    </a:lnTo>
                    <a:lnTo>
                      <a:pt x="640972" y="233731"/>
                    </a:lnTo>
                    <a:lnTo>
                      <a:pt x="640828" y="231299"/>
                    </a:lnTo>
                    <a:lnTo>
                      <a:pt x="638683" y="231156"/>
                    </a:lnTo>
                    <a:lnTo>
                      <a:pt x="636394" y="231299"/>
                    </a:lnTo>
                    <a:lnTo>
                      <a:pt x="637109" y="230155"/>
                    </a:lnTo>
                    <a:lnTo>
                      <a:pt x="638111" y="229153"/>
                    </a:lnTo>
                    <a:lnTo>
                      <a:pt x="642545" y="226722"/>
                    </a:lnTo>
                    <a:lnTo>
                      <a:pt x="643690" y="225720"/>
                    </a:lnTo>
                    <a:lnTo>
                      <a:pt x="644548" y="224433"/>
                    </a:lnTo>
                    <a:lnTo>
                      <a:pt x="644833" y="222001"/>
                    </a:lnTo>
                    <a:lnTo>
                      <a:pt x="646550" y="220571"/>
                    </a:lnTo>
                    <a:lnTo>
                      <a:pt x="649697" y="218997"/>
                    </a:lnTo>
                    <a:lnTo>
                      <a:pt x="650842" y="217567"/>
                    </a:lnTo>
                    <a:lnTo>
                      <a:pt x="651413" y="215708"/>
                    </a:lnTo>
                    <a:lnTo>
                      <a:pt x="650269" y="21341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1" name="Freeform: Shape 510">
                <a:extLst>
                  <a:ext uri="{FF2B5EF4-FFF2-40B4-BE49-F238E27FC236}">
                    <a16:creationId xmlns:a16="http://schemas.microsoft.com/office/drawing/2014/main" id="{0CA2BD98-746C-DCCD-ACA6-806F1300F98C}"/>
                  </a:ext>
                  <a:ext uri="{C183D7F6-B498-43B3-948B-1728B52AA6E4}">
                    <adec:decorative xmlns:adec="http://schemas.microsoft.com/office/drawing/2017/decorative" val="1"/>
                  </a:ext>
                </a:extLst>
              </p:cNvPr>
              <p:cNvSpPr/>
              <p:nvPr/>
            </p:nvSpPr>
            <p:spPr>
              <a:xfrm>
                <a:off x="6481313" y="2966289"/>
                <a:ext cx="204836" cy="106709"/>
              </a:xfrm>
              <a:custGeom>
                <a:avLst/>
                <a:gdLst>
                  <a:gd name="connsiteX0" fmla="*/ 204121 w 204836"/>
                  <a:gd name="connsiteY0" fmla="*/ 22887 h 106709"/>
                  <a:gd name="connsiteX1" fmla="*/ 203835 w 204836"/>
                  <a:gd name="connsiteY1" fmla="*/ 21456 h 106709"/>
                  <a:gd name="connsiteX2" fmla="*/ 204264 w 204836"/>
                  <a:gd name="connsiteY2" fmla="*/ 20169 h 106709"/>
                  <a:gd name="connsiteX3" fmla="*/ 203549 w 204836"/>
                  <a:gd name="connsiteY3" fmla="*/ 19025 h 106709"/>
                  <a:gd name="connsiteX4" fmla="*/ 201975 w 204836"/>
                  <a:gd name="connsiteY4" fmla="*/ 17737 h 106709"/>
                  <a:gd name="connsiteX5" fmla="*/ 201546 w 204836"/>
                  <a:gd name="connsiteY5" fmla="*/ 17165 h 106709"/>
                  <a:gd name="connsiteX6" fmla="*/ 199543 w 204836"/>
                  <a:gd name="connsiteY6" fmla="*/ 17308 h 106709"/>
                  <a:gd name="connsiteX7" fmla="*/ 198972 w 204836"/>
                  <a:gd name="connsiteY7" fmla="*/ 17451 h 106709"/>
                  <a:gd name="connsiteX8" fmla="*/ 198828 w 204836"/>
                  <a:gd name="connsiteY8" fmla="*/ 17308 h 106709"/>
                  <a:gd name="connsiteX9" fmla="*/ 195967 w 204836"/>
                  <a:gd name="connsiteY9" fmla="*/ 16164 h 106709"/>
                  <a:gd name="connsiteX10" fmla="*/ 194108 w 204836"/>
                  <a:gd name="connsiteY10" fmla="*/ 13446 h 106709"/>
                  <a:gd name="connsiteX11" fmla="*/ 191104 w 204836"/>
                  <a:gd name="connsiteY11" fmla="*/ 12015 h 106709"/>
                  <a:gd name="connsiteX12" fmla="*/ 188959 w 204836"/>
                  <a:gd name="connsiteY12" fmla="*/ 11443 h 106709"/>
                  <a:gd name="connsiteX13" fmla="*/ 187957 w 204836"/>
                  <a:gd name="connsiteY13" fmla="*/ 10299 h 106709"/>
                  <a:gd name="connsiteX14" fmla="*/ 187242 w 204836"/>
                  <a:gd name="connsiteY14" fmla="*/ 8726 h 106709"/>
                  <a:gd name="connsiteX15" fmla="*/ 186527 w 204836"/>
                  <a:gd name="connsiteY15" fmla="*/ 7581 h 106709"/>
                  <a:gd name="connsiteX16" fmla="*/ 186527 w 204836"/>
                  <a:gd name="connsiteY16" fmla="*/ 7438 h 106709"/>
                  <a:gd name="connsiteX17" fmla="*/ 185955 w 204836"/>
                  <a:gd name="connsiteY17" fmla="*/ 5722 h 106709"/>
                  <a:gd name="connsiteX18" fmla="*/ 185382 w 204836"/>
                  <a:gd name="connsiteY18" fmla="*/ 5436 h 106709"/>
                  <a:gd name="connsiteX19" fmla="*/ 185239 w 204836"/>
                  <a:gd name="connsiteY19" fmla="*/ 5436 h 106709"/>
                  <a:gd name="connsiteX20" fmla="*/ 182379 w 204836"/>
                  <a:gd name="connsiteY20" fmla="*/ 5722 h 106709"/>
                  <a:gd name="connsiteX21" fmla="*/ 181663 w 204836"/>
                  <a:gd name="connsiteY21" fmla="*/ 6151 h 106709"/>
                  <a:gd name="connsiteX22" fmla="*/ 171364 w 204836"/>
                  <a:gd name="connsiteY22" fmla="*/ 8296 h 106709"/>
                  <a:gd name="connsiteX23" fmla="*/ 169934 w 204836"/>
                  <a:gd name="connsiteY23" fmla="*/ 8010 h 106709"/>
                  <a:gd name="connsiteX24" fmla="*/ 168504 w 204836"/>
                  <a:gd name="connsiteY24" fmla="*/ 6723 h 106709"/>
                  <a:gd name="connsiteX25" fmla="*/ 167788 w 204836"/>
                  <a:gd name="connsiteY25" fmla="*/ 5865 h 106709"/>
                  <a:gd name="connsiteX26" fmla="*/ 167216 w 204836"/>
                  <a:gd name="connsiteY26" fmla="*/ 5292 h 106709"/>
                  <a:gd name="connsiteX27" fmla="*/ 166358 w 204836"/>
                  <a:gd name="connsiteY27" fmla="*/ 3433 h 106709"/>
                  <a:gd name="connsiteX28" fmla="*/ 165213 w 204836"/>
                  <a:gd name="connsiteY28" fmla="*/ 2289 h 106709"/>
                  <a:gd name="connsiteX29" fmla="*/ 163354 w 204836"/>
                  <a:gd name="connsiteY29" fmla="*/ 1287 h 106709"/>
                  <a:gd name="connsiteX30" fmla="*/ 161781 w 204836"/>
                  <a:gd name="connsiteY30" fmla="*/ 0 h 106709"/>
                  <a:gd name="connsiteX31" fmla="*/ 159635 w 204836"/>
                  <a:gd name="connsiteY31" fmla="*/ 0 h 106709"/>
                  <a:gd name="connsiteX32" fmla="*/ 154056 w 204836"/>
                  <a:gd name="connsiteY32" fmla="*/ 1716 h 106709"/>
                  <a:gd name="connsiteX33" fmla="*/ 150194 w 204836"/>
                  <a:gd name="connsiteY33" fmla="*/ 1860 h 106709"/>
                  <a:gd name="connsiteX34" fmla="*/ 147620 w 204836"/>
                  <a:gd name="connsiteY34" fmla="*/ 1287 h 106709"/>
                  <a:gd name="connsiteX35" fmla="*/ 144186 w 204836"/>
                  <a:gd name="connsiteY35" fmla="*/ 286 h 106709"/>
                  <a:gd name="connsiteX36" fmla="*/ 137321 w 204836"/>
                  <a:gd name="connsiteY36" fmla="*/ 143 h 106709"/>
                  <a:gd name="connsiteX37" fmla="*/ 132743 w 204836"/>
                  <a:gd name="connsiteY37" fmla="*/ 1001 h 106709"/>
                  <a:gd name="connsiteX38" fmla="*/ 132314 w 204836"/>
                  <a:gd name="connsiteY38" fmla="*/ 2289 h 106709"/>
                  <a:gd name="connsiteX39" fmla="*/ 128022 w 204836"/>
                  <a:gd name="connsiteY39" fmla="*/ 10013 h 106709"/>
                  <a:gd name="connsiteX40" fmla="*/ 121872 w 204836"/>
                  <a:gd name="connsiteY40" fmla="*/ 12874 h 106709"/>
                  <a:gd name="connsiteX41" fmla="*/ 116436 w 204836"/>
                  <a:gd name="connsiteY41" fmla="*/ 15735 h 106709"/>
                  <a:gd name="connsiteX42" fmla="*/ 114863 w 204836"/>
                  <a:gd name="connsiteY42" fmla="*/ 16307 h 106709"/>
                  <a:gd name="connsiteX43" fmla="*/ 112145 w 204836"/>
                  <a:gd name="connsiteY43" fmla="*/ 15449 h 106709"/>
                  <a:gd name="connsiteX44" fmla="*/ 109141 w 204836"/>
                  <a:gd name="connsiteY44" fmla="*/ 13732 h 106709"/>
                  <a:gd name="connsiteX45" fmla="*/ 106709 w 204836"/>
                  <a:gd name="connsiteY45" fmla="*/ 12731 h 106709"/>
                  <a:gd name="connsiteX46" fmla="*/ 104850 w 204836"/>
                  <a:gd name="connsiteY46" fmla="*/ 13160 h 106709"/>
                  <a:gd name="connsiteX47" fmla="*/ 102847 w 204836"/>
                  <a:gd name="connsiteY47" fmla="*/ 15162 h 106709"/>
                  <a:gd name="connsiteX48" fmla="*/ 101846 w 204836"/>
                  <a:gd name="connsiteY48" fmla="*/ 17165 h 106709"/>
                  <a:gd name="connsiteX49" fmla="*/ 95695 w 204836"/>
                  <a:gd name="connsiteY49" fmla="*/ 18596 h 106709"/>
                  <a:gd name="connsiteX50" fmla="*/ 85110 w 204836"/>
                  <a:gd name="connsiteY50" fmla="*/ 19454 h 106709"/>
                  <a:gd name="connsiteX51" fmla="*/ 81534 w 204836"/>
                  <a:gd name="connsiteY51" fmla="*/ 21313 h 106709"/>
                  <a:gd name="connsiteX52" fmla="*/ 80246 w 204836"/>
                  <a:gd name="connsiteY52" fmla="*/ 23745 h 106709"/>
                  <a:gd name="connsiteX53" fmla="*/ 80104 w 204836"/>
                  <a:gd name="connsiteY53" fmla="*/ 25461 h 106709"/>
                  <a:gd name="connsiteX54" fmla="*/ 81105 w 204836"/>
                  <a:gd name="connsiteY54" fmla="*/ 27035 h 106709"/>
                  <a:gd name="connsiteX55" fmla="*/ 79960 w 204836"/>
                  <a:gd name="connsiteY55" fmla="*/ 28751 h 106709"/>
                  <a:gd name="connsiteX56" fmla="*/ 79388 w 204836"/>
                  <a:gd name="connsiteY56" fmla="*/ 29610 h 106709"/>
                  <a:gd name="connsiteX57" fmla="*/ 71950 w 204836"/>
                  <a:gd name="connsiteY57" fmla="*/ 29896 h 106709"/>
                  <a:gd name="connsiteX58" fmla="*/ 61937 w 204836"/>
                  <a:gd name="connsiteY58" fmla="*/ 30468 h 106709"/>
                  <a:gd name="connsiteX59" fmla="*/ 55930 w 204836"/>
                  <a:gd name="connsiteY59" fmla="*/ 30325 h 106709"/>
                  <a:gd name="connsiteX60" fmla="*/ 50351 w 204836"/>
                  <a:gd name="connsiteY60" fmla="*/ 30182 h 106709"/>
                  <a:gd name="connsiteX61" fmla="*/ 46489 w 204836"/>
                  <a:gd name="connsiteY61" fmla="*/ 28751 h 106709"/>
                  <a:gd name="connsiteX62" fmla="*/ 41911 w 204836"/>
                  <a:gd name="connsiteY62" fmla="*/ 25748 h 106709"/>
                  <a:gd name="connsiteX63" fmla="*/ 36905 w 204836"/>
                  <a:gd name="connsiteY63" fmla="*/ 21742 h 106709"/>
                  <a:gd name="connsiteX64" fmla="*/ 36476 w 204836"/>
                  <a:gd name="connsiteY64" fmla="*/ 21599 h 106709"/>
                  <a:gd name="connsiteX65" fmla="*/ 35761 w 204836"/>
                  <a:gd name="connsiteY65" fmla="*/ 21170 h 106709"/>
                  <a:gd name="connsiteX66" fmla="*/ 32614 w 204836"/>
                  <a:gd name="connsiteY66" fmla="*/ 20884 h 106709"/>
                  <a:gd name="connsiteX67" fmla="*/ 31755 w 204836"/>
                  <a:gd name="connsiteY67" fmla="*/ 21170 h 106709"/>
                  <a:gd name="connsiteX68" fmla="*/ 30039 w 204836"/>
                  <a:gd name="connsiteY68" fmla="*/ 22744 h 106709"/>
                  <a:gd name="connsiteX69" fmla="*/ 29753 w 204836"/>
                  <a:gd name="connsiteY69" fmla="*/ 25175 h 106709"/>
                  <a:gd name="connsiteX70" fmla="*/ 28608 w 204836"/>
                  <a:gd name="connsiteY70" fmla="*/ 26320 h 106709"/>
                  <a:gd name="connsiteX71" fmla="*/ 28322 w 204836"/>
                  <a:gd name="connsiteY71" fmla="*/ 27607 h 106709"/>
                  <a:gd name="connsiteX72" fmla="*/ 28751 w 204836"/>
                  <a:gd name="connsiteY72" fmla="*/ 28895 h 106709"/>
                  <a:gd name="connsiteX73" fmla="*/ 28751 w 204836"/>
                  <a:gd name="connsiteY73" fmla="*/ 30468 h 106709"/>
                  <a:gd name="connsiteX74" fmla="*/ 29323 w 204836"/>
                  <a:gd name="connsiteY74" fmla="*/ 32614 h 106709"/>
                  <a:gd name="connsiteX75" fmla="*/ 26606 w 204836"/>
                  <a:gd name="connsiteY75" fmla="*/ 33043 h 106709"/>
                  <a:gd name="connsiteX76" fmla="*/ 23173 w 204836"/>
                  <a:gd name="connsiteY76" fmla="*/ 33043 h 106709"/>
                  <a:gd name="connsiteX77" fmla="*/ 22028 w 204836"/>
                  <a:gd name="connsiteY77" fmla="*/ 33186 h 106709"/>
                  <a:gd name="connsiteX78" fmla="*/ 20884 w 204836"/>
                  <a:gd name="connsiteY78" fmla="*/ 33758 h 106709"/>
                  <a:gd name="connsiteX79" fmla="*/ 19740 w 204836"/>
                  <a:gd name="connsiteY79" fmla="*/ 33472 h 106709"/>
                  <a:gd name="connsiteX80" fmla="*/ 16736 w 204836"/>
                  <a:gd name="connsiteY80" fmla="*/ 31469 h 106709"/>
                  <a:gd name="connsiteX81" fmla="*/ 15019 w 204836"/>
                  <a:gd name="connsiteY81" fmla="*/ 30897 h 106709"/>
                  <a:gd name="connsiteX82" fmla="*/ 13875 w 204836"/>
                  <a:gd name="connsiteY82" fmla="*/ 31040 h 106709"/>
                  <a:gd name="connsiteX83" fmla="*/ 12874 w 204836"/>
                  <a:gd name="connsiteY83" fmla="*/ 31898 h 106709"/>
                  <a:gd name="connsiteX84" fmla="*/ 11300 w 204836"/>
                  <a:gd name="connsiteY84" fmla="*/ 33043 h 106709"/>
                  <a:gd name="connsiteX85" fmla="*/ 9870 w 204836"/>
                  <a:gd name="connsiteY85" fmla="*/ 33901 h 106709"/>
                  <a:gd name="connsiteX86" fmla="*/ 10156 w 204836"/>
                  <a:gd name="connsiteY86" fmla="*/ 34616 h 106709"/>
                  <a:gd name="connsiteX87" fmla="*/ 16450 w 204836"/>
                  <a:gd name="connsiteY87" fmla="*/ 36333 h 106709"/>
                  <a:gd name="connsiteX88" fmla="*/ 17594 w 204836"/>
                  <a:gd name="connsiteY88" fmla="*/ 39193 h 106709"/>
                  <a:gd name="connsiteX89" fmla="*/ 16450 w 204836"/>
                  <a:gd name="connsiteY89" fmla="*/ 41482 h 106709"/>
                  <a:gd name="connsiteX90" fmla="*/ 16021 w 204836"/>
                  <a:gd name="connsiteY90" fmla="*/ 42626 h 106709"/>
                  <a:gd name="connsiteX91" fmla="*/ 14590 w 204836"/>
                  <a:gd name="connsiteY91" fmla="*/ 43485 h 106709"/>
                  <a:gd name="connsiteX92" fmla="*/ 12731 w 204836"/>
                  <a:gd name="connsiteY92" fmla="*/ 44200 h 106709"/>
                  <a:gd name="connsiteX93" fmla="*/ 10585 w 204836"/>
                  <a:gd name="connsiteY93" fmla="*/ 44343 h 106709"/>
                  <a:gd name="connsiteX94" fmla="*/ 10299 w 204836"/>
                  <a:gd name="connsiteY94" fmla="*/ 45630 h 106709"/>
                  <a:gd name="connsiteX95" fmla="*/ 11157 w 204836"/>
                  <a:gd name="connsiteY95" fmla="*/ 49207 h 106709"/>
                  <a:gd name="connsiteX96" fmla="*/ 10442 w 204836"/>
                  <a:gd name="connsiteY96" fmla="*/ 50065 h 106709"/>
                  <a:gd name="connsiteX97" fmla="*/ 9727 w 204836"/>
                  <a:gd name="connsiteY97" fmla="*/ 51066 h 106709"/>
                  <a:gd name="connsiteX98" fmla="*/ 10442 w 204836"/>
                  <a:gd name="connsiteY98" fmla="*/ 54070 h 106709"/>
                  <a:gd name="connsiteX99" fmla="*/ 11730 w 204836"/>
                  <a:gd name="connsiteY99" fmla="*/ 54356 h 106709"/>
                  <a:gd name="connsiteX100" fmla="*/ 12015 w 204836"/>
                  <a:gd name="connsiteY100" fmla="*/ 54928 h 106709"/>
                  <a:gd name="connsiteX101" fmla="*/ 11872 w 204836"/>
                  <a:gd name="connsiteY101" fmla="*/ 56215 h 106709"/>
                  <a:gd name="connsiteX102" fmla="*/ 11586 w 204836"/>
                  <a:gd name="connsiteY102" fmla="*/ 57360 h 106709"/>
                  <a:gd name="connsiteX103" fmla="*/ 11157 w 204836"/>
                  <a:gd name="connsiteY103" fmla="*/ 58790 h 106709"/>
                  <a:gd name="connsiteX104" fmla="*/ 10871 w 204836"/>
                  <a:gd name="connsiteY104" fmla="*/ 59362 h 106709"/>
                  <a:gd name="connsiteX105" fmla="*/ 10013 w 204836"/>
                  <a:gd name="connsiteY105" fmla="*/ 59791 h 106709"/>
                  <a:gd name="connsiteX106" fmla="*/ 7152 w 204836"/>
                  <a:gd name="connsiteY106" fmla="*/ 59506 h 106709"/>
                  <a:gd name="connsiteX107" fmla="*/ 4863 w 204836"/>
                  <a:gd name="connsiteY107" fmla="*/ 60650 h 106709"/>
                  <a:gd name="connsiteX108" fmla="*/ 0 w 204836"/>
                  <a:gd name="connsiteY108" fmla="*/ 64798 h 106709"/>
                  <a:gd name="connsiteX109" fmla="*/ 5722 w 204836"/>
                  <a:gd name="connsiteY109" fmla="*/ 65084 h 106709"/>
                  <a:gd name="connsiteX110" fmla="*/ 6437 w 204836"/>
                  <a:gd name="connsiteY110" fmla="*/ 66229 h 106709"/>
                  <a:gd name="connsiteX111" fmla="*/ 6723 w 204836"/>
                  <a:gd name="connsiteY111" fmla="*/ 67945 h 106709"/>
                  <a:gd name="connsiteX112" fmla="*/ 7295 w 204836"/>
                  <a:gd name="connsiteY112" fmla="*/ 70234 h 106709"/>
                  <a:gd name="connsiteX113" fmla="*/ 8296 w 204836"/>
                  <a:gd name="connsiteY113" fmla="*/ 70806 h 106709"/>
                  <a:gd name="connsiteX114" fmla="*/ 8725 w 204836"/>
                  <a:gd name="connsiteY114" fmla="*/ 71807 h 106709"/>
                  <a:gd name="connsiteX115" fmla="*/ 8725 w 204836"/>
                  <a:gd name="connsiteY115" fmla="*/ 73381 h 106709"/>
                  <a:gd name="connsiteX116" fmla="*/ 9870 w 204836"/>
                  <a:gd name="connsiteY116" fmla="*/ 74525 h 106709"/>
                  <a:gd name="connsiteX117" fmla="*/ 12445 w 204836"/>
                  <a:gd name="connsiteY117" fmla="*/ 77815 h 106709"/>
                  <a:gd name="connsiteX118" fmla="*/ 12731 w 204836"/>
                  <a:gd name="connsiteY118" fmla="*/ 78673 h 106709"/>
                  <a:gd name="connsiteX119" fmla="*/ 14447 w 204836"/>
                  <a:gd name="connsiteY119" fmla="*/ 79102 h 106709"/>
                  <a:gd name="connsiteX120" fmla="*/ 19740 w 204836"/>
                  <a:gd name="connsiteY120" fmla="*/ 81820 h 106709"/>
                  <a:gd name="connsiteX121" fmla="*/ 23459 w 204836"/>
                  <a:gd name="connsiteY121" fmla="*/ 84681 h 106709"/>
                  <a:gd name="connsiteX122" fmla="*/ 25604 w 204836"/>
                  <a:gd name="connsiteY122" fmla="*/ 87971 h 106709"/>
                  <a:gd name="connsiteX123" fmla="*/ 28322 w 204836"/>
                  <a:gd name="connsiteY123" fmla="*/ 90403 h 106709"/>
                  <a:gd name="connsiteX124" fmla="*/ 31898 w 204836"/>
                  <a:gd name="connsiteY124" fmla="*/ 92119 h 106709"/>
                  <a:gd name="connsiteX125" fmla="*/ 34616 w 204836"/>
                  <a:gd name="connsiteY125" fmla="*/ 94551 h 106709"/>
                  <a:gd name="connsiteX126" fmla="*/ 36762 w 204836"/>
                  <a:gd name="connsiteY126" fmla="*/ 97555 h 106709"/>
                  <a:gd name="connsiteX127" fmla="*/ 39623 w 204836"/>
                  <a:gd name="connsiteY127" fmla="*/ 99271 h 106709"/>
                  <a:gd name="connsiteX128" fmla="*/ 43342 w 204836"/>
                  <a:gd name="connsiteY128" fmla="*/ 99700 h 106709"/>
                  <a:gd name="connsiteX129" fmla="*/ 45630 w 204836"/>
                  <a:gd name="connsiteY129" fmla="*/ 100702 h 106709"/>
                  <a:gd name="connsiteX130" fmla="*/ 46631 w 204836"/>
                  <a:gd name="connsiteY130" fmla="*/ 102418 h 106709"/>
                  <a:gd name="connsiteX131" fmla="*/ 48634 w 204836"/>
                  <a:gd name="connsiteY131" fmla="*/ 103992 h 106709"/>
                  <a:gd name="connsiteX132" fmla="*/ 51781 w 204836"/>
                  <a:gd name="connsiteY132" fmla="*/ 105422 h 106709"/>
                  <a:gd name="connsiteX133" fmla="*/ 56501 w 204836"/>
                  <a:gd name="connsiteY133" fmla="*/ 106137 h 106709"/>
                  <a:gd name="connsiteX134" fmla="*/ 65513 w 204836"/>
                  <a:gd name="connsiteY134" fmla="*/ 106280 h 106709"/>
                  <a:gd name="connsiteX135" fmla="*/ 66371 w 204836"/>
                  <a:gd name="connsiteY135" fmla="*/ 106280 h 106709"/>
                  <a:gd name="connsiteX136" fmla="*/ 68374 w 204836"/>
                  <a:gd name="connsiteY136" fmla="*/ 106709 h 106709"/>
                  <a:gd name="connsiteX137" fmla="*/ 70806 w 204836"/>
                  <a:gd name="connsiteY137" fmla="*/ 106280 h 106709"/>
                  <a:gd name="connsiteX138" fmla="*/ 73667 w 204836"/>
                  <a:gd name="connsiteY138" fmla="*/ 105136 h 106709"/>
                  <a:gd name="connsiteX139" fmla="*/ 74668 w 204836"/>
                  <a:gd name="connsiteY139" fmla="*/ 104564 h 106709"/>
                  <a:gd name="connsiteX140" fmla="*/ 77672 w 204836"/>
                  <a:gd name="connsiteY140" fmla="*/ 100988 h 106709"/>
                  <a:gd name="connsiteX141" fmla="*/ 79388 w 204836"/>
                  <a:gd name="connsiteY141" fmla="*/ 101274 h 106709"/>
                  <a:gd name="connsiteX142" fmla="*/ 82678 w 204836"/>
                  <a:gd name="connsiteY142" fmla="*/ 100845 h 106709"/>
                  <a:gd name="connsiteX143" fmla="*/ 84681 w 204836"/>
                  <a:gd name="connsiteY143" fmla="*/ 99986 h 106709"/>
                  <a:gd name="connsiteX144" fmla="*/ 84967 w 204836"/>
                  <a:gd name="connsiteY144" fmla="*/ 99986 h 106709"/>
                  <a:gd name="connsiteX145" fmla="*/ 85539 w 204836"/>
                  <a:gd name="connsiteY145" fmla="*/ 100129 h 106709"/>
                  <a:gd name="connsiteX146" fmla="*/ 88257 w 204836"/>
                  <a:gd name="connsiteY146" fmla="*/ 98985 h 106709"/>
                  <a:gd name="connsiteX147" fmla="*/ 89258 w 204836"/>
                  <a:gd name="connsiteY147" fmla="*/ 98127 h 106709"/>
                  <a:gd name="connsiteX148" fmla="*/ 89687 w 204836"/>
                  <a:gd name="connsiteY148" fmla="*/ 97125 h 106709"/>
                  <a:gd name="connsiteX149" fmla="*/ 90403 w 204836"/>
                  <a:gd name="connsiteY149" fmla="*/ 96840 h 106709"/>
                  <a:gd name="connsiteX150" fmla="*/ 92119 w 204836"/>
                  <a:gd name="connsiteY150" fmla="*/ 97984 h 106709"/>
                  <a:gd name="connsiteX151" fmla="*/ 93979 w 204836"/>
                  <a:gd name="connsiteY151" fmla="*/ 98127 h 106709"/>
                  <a:gd name="connsiteX152" fmla="*/ 96124 w 204836"/>
                  <a:gd name="connsiteY152" fmla="*/ 97412 h 106709"/>
                  <a:gd name="connsiteX153" fmla="*/ 97698 w 204836"/>
                  <a:gd name="connsiteY153" fmla="*/ 96410 h 106709"/>
                  <a:gd name="connsiteX154" fmla="*/ 99557 w 204836"/>
                  <a:gd name="connsiteY154" fmla="*/ 95552 h 106709"/>
                  <a:gd name="connsiteX155" fmla="*/ 100415 w 204836"/>
                  <a:gd name="connsiteY155" fmla="*/ 94980 h 106709"/>
                  <a:gd name="connsiteX156" fmla="*/ 101560 w 204836"/>
                  <a:gd name="connsiteY156" fmla="*/ 94122 h 106709"/>
                  <a:gd name="connsiteX157" fmla="*/ 103848 w 204836"/>
                  <a:gd name="connsiteY157" fmla="*/ 91690 h 106709"/>
                  <a:gd name="connsiteX158" fmla="*/ 106280 w 204836"/>
                  <a:gd name="connsiteY158" fmla="*/ 91118 h 106709"/>
                  <a:gd name="connsiteX159" fmla="*/ 109570 w 204836"/>
                  <a:gd name="connsiteY159" fmla="*/ 91690 h 106709"/>
                  <a:gd name="connsiteX160" fmla="*/ 113289 w 204836"/>
                  <a:gd name="connsiteY160" fmla="*/ 91976 h 106709"/>
                  <a:gd name="connsiteX161" fmla="*/ 116007 w 204836"/>
                  <a:gd name="connsiteY161" fmla="*/ 91404 h 106709"/>
                  <a:gd name="connsiteX162" fmla="*/ 122873 w 204836"/>
                  <a:gd name="connsiteY162" fmla="*/ 92119 h 106709"/>
                  <a:gd name="connsiteX163" fmla="*/ 124304 w 204836"/>
                  <a:gd name="connsiteY163" fmla="*/ 92691 h 106709"/>
                  <a:gd name="connsiteX164" fmla="*/ 125305 w 204836"/>
                  <a:gd name="connsiteY164" fmla="*/ 93406 h 106709"/>
                  <a:gd name="connsiteX165" fmla="*/ 126449 w 204836"/>
                  <a:gd name="connsiteY165" fmla="*/ 92405 h 106709"/>
                  <a:gd name="connsiteX166" fmla="*/ 133315 w 204836"/>
                  <a:gd name="connsiteY166" fmla="*/ 91118 h 106709"/>
                  <a:gd name="connsiteX167" fmla="*/ 136462 w 204836"/>
                  <a:gd name="connsiteY167" fmla="*/ 92405 h 106709"/>
                  <a:gd name="connsiteX168" fmla="*/ 137892 w 204836"/>
                  <a:gd name="connsiteY168" fmla="*/ 91976 h 106709"/>
                  <a:gd name="connsiteX169" fmla="*/ 139323 w 204836"/>
                  <a:gd name="connsiteY169" fmla="*/ 90975 h 106709"/>
                  <a:gd name="connsiteX170" fmla="*/ 140038 w 204836"/>
                  <a:gd name="connsiteY170" fmla="*/ 90117 h 106709"/>
                  <a:gd name="connsiteX171" fmla="*/ 140181 w 204836"/>
                  <a:gd name="connsiteY171" fmla="*/ 89258 h 106709"/>
                  <a:gd name="connsiteX172" fmla="*/ 140897 w 204836"/>
                  <a:gd name="connsiteY172" fmla="*/ 88257 h 106709"/>
                  <a:gd name="connsiteX173" fmla="*/ 143185 w 204836"/>
                  <a:gd name="connsiteY173" fmla="*/ 87685 h 106709"/>
                  <a:gd name="connsiteX174" fmla="*/ 149336 w 204836"/>
                  <a:gd name="connsiteY174" fmla="*/ 88400 h 106709"/>
                  <a:gd name="connsiteX175" fmla="*/ 151767 w 204836"/>
                  <a:gd name="connsiteY175" fmla="*/ 86826 h 106709"/>
                  <a:gd name="connsiteX176" fmla="*/ 152769 w 204836"/>
                  <a:gd name="connsiteY176" fmla="*/ 85968 h 106709"/>
                  <a:gd name="connsiteX177" fmla="*/ 153341 w 204836"/>
                  <a:gd name="connsiteY177" fmla="*/ 84109 h 106709"/>
                  <a:gd name="connsiteX178" fmla="*/ 153913 w 204836"/>
                  <a:gd name="connsiteY178" fmla="*/ 82678 h 106709"/>
                  <a:gd name="connsiteX179" fmla="*/ 156202 w 204836"/>
                  <a:gd name="connsiteY179" fmla="*/ 81963 h 106709"/>
                  <a:gd name="connsiteX180" fmla="*/ 156059 w 204836"/>
                  <a:gd name="connsiteY180" fmla="*/ 80533 h 106709"/>
                  <a:gd name="connsiteX181" fmla="*/ 155773 w 204836"/>
                  <a:gd name="connsiteY181" fmla="*/ 79102 h 106709"/>
                  <a:gd name="connsiteX182" fmla="*/ 157060 w 204836"/>
                  <a:gd name="connsiteY182" fmla="*/ 75812 h 106709"/>
                  <a:gd name="connsiteX183" fmla="*/ 157775 w 204836"/>
                  <a:gd name="connsiteY183" fmla="*/ 74525 h 106709"/>
                  <a:gd name="connsiteX184" fmla="*/ 159063 w 204836"/>
                  <a:gd name="connsiteY184" fmla="*/ 74096 h 106709"/>
                  <a:gd name="connsiteX185" fmla="*/ 160493 w 204836"/>
                  <a:gd name="connsiteY185" fmla="*/ 72951 h 106709"/>
                  <a:gd name="connsiteX186" fmla="*/ 163211 w 204836"/>
                  <a:gd name="connsiteY186" fmla="*/ 70806 h 106709"/>
                  <a:gd name="connsiteX187" fmla="*/ 162496 w 204836"/>
                  <a:gd name="connsiteY187" fmla="*/ 68946 h 106709"/>
                  <a:gd name="connsiteX188" fmla="*/ 163068 w 204836"/>
                  <a:gd name="connsiteY188" fmla="*/ 67659 h 106709"/>
                  <a:gd name="connsiteX189" fmla="*/ 165786 w 204836"/>
                  <a:gd name="connsiteY189" fmla="*/ 64226 h 106709"/>
                  <a:gd name="connsiteX190" fmla="*/ 167788 w 204836"/>
                  <a:gd name="connsiteY190" fmla="*/ 61079 h 106709"/>
                  <a:gd name="connsiteX191" fmla="*/ 167788 w 204836"/>
                  <a:gd name="connsiteY191" fmla="*/ 59362 h 106709"/>
                  <a:gd name="connsiteX192" fmla="*/ 168074 w 204836"/>
                  <a:gd name="connsiteY192" fmla="*/ 57932 h 106709"/>
                  <a:gd name="connsiteX193" fmla="*/ 169934 w 204836"/>
                  <a:gd name="connsiteY193" fmla="*/ 56359 h 106709"/>
                  <a:gd name="connsiteX194" fmla="*/ 171793 w 204836"/>
                  <a:gd name="connsiteY194" fmla="*/ 54356 h 106709"/>
                  <a:gd name="connsiteX195" fmla="*/ 174368 w 204836"/>
                  <a:gd name="connsiteY195" fmla="*/ 48062 h 106709"/>
                  <a:gd name="connsiteX196" fmla="*/ 175227 w 204836"/>
                  <a:gd name="connsiteY196" fmla="*/ 46918 h 106709"/>
                  <a:gd name="connsiteX197" fmla="*/ 176943 w 204836"/>
                  <a:gd name="connsiteY197" fmla="*/ 45773 h 106709"/>
                  <a:gd name="connsiteX198" fmla="*/ 178230 w 204836"/>
                  <a:gd name="connsiteY198" fmla="*/ 44486 h 106709"/>
                  <a:gd name="connsiteX199" fmla="*/ 178374 w 204836"/>
                  <a:gd name="connsiteY199" fmla="*/ 40338 h 106709"/>
                  <a:gd name="connsiteX200" fmla="*/ 179518 w 204836"/>
                  <a:gd name="connsiteY200" fmla="*/ 39193 h 106709"/>
                  <a:gd name="connsiteX201" fmla="*/ 181663 w 204836"/>
                  <a:gd name="connsiteY201" fmla="*/ 37763 h 106709"/>
                  <a:gd name="connsiteX202" fmla="*/ 183952 w 204836"/>
                  <a:gd name="connsiteY202" fmla="*/ 35617 h 106709"/>
                  <a:gd name="connsiteX203" fmla="*/ 185668 w 204836"/>
                  <a:gd name="connsiteY203" fmla="*/ 33043 h 106709"/>
                  <a:gd name="connsiteX204" fmla="*/ 187099 w 204836"/>
                  <a:gd name="connsiteY204" fmla="*/ 31898 h 106709"/>
                  <a:gd name="connsiteX205" fmla="*/ 188959 w 204836"/>
                  <a:gd name="connsiteY205" fmla="*/ 31469 h 106709"/>
                  <a:gd name="connsiteX206" fmla="*/ 190961 w 204836"/>
                  <a:gd name="connsiteY206" fmla="*/ 30468 h 106709"/>
                  <a:gd name="connsiteX207" fmla="*/ 193107 w 204836"/>
                  <a:gd name="connsiteY207" fmla="*/ 30182 h 106709"/>
                  <a:gd name="connsiteX208" fmla="*/ 195396 w 204836"/>
                  <a:gd name="connsiteY208" fmla="*/ 30611 h 106709"/>
                  <a:gd name="connsiteX209" fmla="*/ 196683 w 204836"/>
                  <a:gd name="connsiteY209" fmla="*/ 30325 h 106709"/>
                  <a:gd name="connsiteX210" fmla="*/ 198828 w 204836"/>
                  <a:gd name="connsiteY210" fmla="*/ 29038 h 106709"/>
                  <a:gd name="connsiteX211" fmla="*/ 204121 w 204836"/>
                  <a:gd name="connsiteY211" fmla="*/ 24317 h 106709"/>
                  <a:gd name="connsiteX212" fmla="*/ 204836 w 204836"/>
                  <a:gd name="connsiteY212" fmla="*/ 23459 h 10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204836" h="106709">
                    <a:moveTo>
                      <a:pt x="204121" y="22887"/>
                    </a:moveTo>
                    <a:lnTo>
                      <a:pt x="203835" y="21456"/>
                    </a:lnTo>
                    <a:lnTo>
                      <a:pt x="204264" y="20169"/>
                    </a:lnTo>
                    <a:lnTo>
                      <a:pt x="203549" y="19025"/>
                    </a:lnTo>
                    <a:lnTo>
                      <a:pt x="201975" y="17737"/>
                    </a:lnTo>
                    <a:lnTo>
                      <a:pt x="201546" y="17165"/>
                    </a:lnTo>
                    <a:lnTo>
                      <a:pt x="199543" y="17308"/>
                    </a:lnTo>
                    <a:lnTo>
                      <a:pt x="198972" y="17451"/>
                    </a:lnTo>
                    <a:lnTo>
                      <a:pt x="198828" y="17308"/>
                    </a:lnTo>
                    <a:lnTo>
                      <a:pt x="195967" y="16164"/>
                    </a:lnTo>
                    <a:lnTo>
                      <a:pt x="194108" y="13446"/>
                    </a:lnTo>
                    <a:lnTo>
                      <a:pt x="191104" y="12015"/>
                    </a:lnTo>
                    <a:lnTo>
                      <a:pt x="188959" y="11443"/>
                    </a:lnTo>
                    <a:lnTo>
                      <a:pt x="187957" y="10299"/>
                    </a:lnTo>
                    <a:lnTo>
                      <a:pt x="187242" y="8726"/>
                    </a:lnTo>
                    <a:lnTo>
                      <a:pt x="186527" y="7581"/>
                    </a:lnTo>
                    <a:lnTo>
                      <a:pt x="186527" y="7438"/>
                    </a:lnTo>
                    <a:lnTo>
                      <a:pt x="185955" y="5722"/>
                    </a:lnTo>
                    <a:lnTo>
                      <a:pt x="185382" y="5436"/>
                    </a:lnTo>
                    <a:lnTo>
                      <a:pt x="185239" y="5436"/>
                    </a:lnTo>
                    <a:lnTo>
                      <a:pt x="182379" y="5722"/>
                    </a:lnTo>
                    <a:lnTo>
                      <a:pt x="181663" y="6151"/>
                    </a:lnTo>
                    <a:lnTo>
                      <a:pt x="171364" y="8296"/>
                    </a:lnTo>
                    <a:lnTo>
                      <a:pt x="169934" y="8010"/>
                    </a:lnTo>
                    <a:lnTo>
                      <a:pt x="168504" y="6723"/>
                    </a:lnTo>
                    <a:lnTo>
                      <a:pt x="167788" y="5865"/>
                    </a:lnTo>
                    <a:lnTo>
                      <a:pt x="167216" y="5292"/>
                    </a:lnTo>
                    <a:lnTo>
                      <a:pt x="166358" y="3433"/>
                    </a:lnTo>
                    <a:lnTo>
                      <a:pt x="165213" y="2289"/>
                    </a:lnTo>
                    <a:lnTo>
                      <a:pt x="163354" y="1287"/>
                    </a:lnTo>
                    <a:lnTo>
                      <a:pt x="161781" y="0"/>
                    </a:lnTo>
                    <a:lnTo>
                      <a:pt x="159635" y="0"/>
                    </a:lnTo>
                    <a:lnTo>
                      <a:pt x="154056" y="1716"/>
                    </a:lnTo>
                    <a:lnTo>
                      <a:pt x="150194" y="1860"/>
                    </a:lnTo>
                    <a:lnTo>
                      <a:pt x="147620" y="1287"/>
                    </a:lnTo>
                    <a:lnTo>
                      <a:pt x="144186" y="286"/>
                    </a:lnTo>
                    <a:lnTo>
                      <a:pt x="137321" y="143"/>
                    </a:lnTo>
                    <a:lnTo>
                      <a:pt x="132743" y="1001"/>
                    </a:lnTo>
                    <a:lnTo>
                      <a:pt x="132314" y="2289"/>
                    </a:lnTo>
                    <a:lnTo>
                      <a:pt x="128022" y="10013"/>
                    </a:lnTo>
                    <a:lnTo>
                      <a:pt x="121872" y="12874"/>
                    </a:lnTo>
                    <a:lnTo>
                      <a:pt x="116436" y="15735"/>
                    </a:lnTo>
                    <a:lnTo>
                      <a:pt x="114863" y="16307"/>
                    </a:lnTo>
                    <a:lnTo>
                      <a:pt x="112145" y="15449"/>
                    </a:lnTo>
                    <a:lnTo>
                      <a:pt x="109141" y="13732"/>
                    </a:lnTo>
                    <a:lnTo>
                      <a:pt x="106709" y="12731"/>
                    </a:lnTo>
                    <a:lnTo>
                      <a:pt x="104850" y="13160"/>
                    </a:lnTo>
                    <a:lnTo>
                      <a:pt x="102847" y="15162"/>
                    </a:lnTo>
                    <a:lnTo>
                      <a:pt x="101846" y="17165"/>
                    </a:lnTo>
                    <a:lnTo>
                      <a:pt x="95695" y="18596"/>
                    </a:lnTo>
                    <a:lnTo>
                      <a:pt x="85110" y="19454"/>
                    </a:lnTo>
                    <a:lnTo>
                      <a:pt x="81534" y="21313"/>
                    </a:lnTo>
                    <a:lnTo>
                      <a:pt x="80246" y="23745"/>
                    </a:lnTo>
                    <a:lnTo>
                      <a:pt x="80104" y="25461"/>
                    </a:lnTo>
                    <a:lnTo>
                      <a:pt x="81105" y="27035"/>
                    </a:lnTo>
                    <a:lnTo>
                      <a:pt x="79960" y="28751"/>
                    </a:lnTo>
                    <a:lnTo>
                      <a:pt x="79388" y="29610"/>
                    </a:lnTo>
                    <a:lnTo>
                      <a:pt x="71950" y="29896"/>
                    </a:lnTo>
                    <a:lnTo>
                      <a:pt x="61937" y="30468"/>
                    </a:lnTo>
                    <a:lnTo>
                      <a:pt x="55930" y="30325"/>
                    </a:lnTo>
                    <a:lnTo>
                      <a:pt x="50351" y="30182"/>
                    </a:lnTo>
                    <a:lnTo>
                      <a:pt x="46489" y="28751"/>
                    </a:lnTo>
                    <a:lnTo>
                      <a:pt x="41911" y="25748"/>
                    </a:lnTo>
                    <a:lnTo>
                      <a:pt x="36905" y="21742"/>
                    </a:lnTo>
                    <a:lnTo>
                      <a:pt x="36476" y="21599"/>
                    </a:lnTo>
                    <a:lnTo>
                      <a:pt x="35761" y="21170"/>
                    </a:lnTo>
                    <a:lnTo>
                      <a:pt x="32614" y="20884"/>
                    </a:lnTo>
                    <a:lnTo>
                      <a:pt x="31755" y="21170"/>
                    </a:lnTo>
                    <a:lnTo>
                      <a:pt x="30039" y="22744"/>
                    </a:lnTo>
                    <a:lnTo>
                      <a:pt x="29753" y="25175"/>
                    </a:lnTo>
                    <a:lnTo>
                      <a:pt x="28608" y="26320"/>
                    </a:lnTo>
                    <a:lnTo>
                      <a:pt x="28322" y="27607"/>
                    </a:lnTo>
                    <a:lnTo>
                      <a:pt x="28751" y="28895"/>
                    </a:lnTo>
                    <a:lnTo>
                      <a:pt x="28751" y="30468"/>
                    </a:lnTo>
                    <a:lnTo>
                      <a:pt x="29323" y="32614"/>
                    </a:lnTo>
                    <a:lnTo>
                      <a:pt x="26606" y="33043"/>
                    </a:lnTo>
                    <a:lnTo>
                      <a:pt x="23173" y="33043"/>
                    </a:lnTo>
                    <a:lnTo>
                      <a:pt x="22028" y="33186"/>
                    </a:lnTo>
                    <a:lnTo>
                      <a:pt x="20884" y="33758"/>
                    </a:lnTo>
                    <a:lnTo>
                      <a:pt x="19740" y="33472"/>
                    </a:lnTo>
                    <a:lnTo>
                      <a:pt x="16736" y="31469"/>
                    </a:lnTo>
                    <a:lnTo>
                      <a:pt x="15019" y="30897"/>
                    </a:lnTo>
                    <a:lnTo>
                      <a:pt x="13875" y="31040"/>
                    </a:lnTo>
                    <a:lnTo>
                      <a:pt x="12874" y="31898"/>
                    </a:lnTo>
                    <a:lnTo>
                      <a:pt x="11300" y="33043"/>
                    </a:lnTo>
                    <a:lnTo>
                      <a:pt x="9870" y="33901"/>
                    </a:lnTo>
                    <a:lnTo>
                      <a:pt x="10156" y="34616"/>
                    </a:lnTo>
                    <a:lnTo>
                      <a:pt x="16450" y="36333"/>
                    </a:lnTo>
                    <a:lnTo>
                      <a:pt x="17594" y="39193"/>
                    </a:lnTo>
                    <a:lnTo>
                      <a:pt x="16450" y="41482"/>
                    </a:lnTo>
                    <a:lnTo>
                      <a:pt x="16021" y="42626"/>
                    </a:lnTo>
                    <a:lnTo>
                      <a:pt x="14590" y="43485"/>
                    </a:lnTo>
                    <a:lnTo>
                      <a:pt x="12731" y="44200"/>
                    </a:lnTo>
                    <a:lnTo>
                      <a:pt x="10585" y="44343"/>
                    </a:lnTo>
                    <a:lnTo>
                      <a:pt x="10299" y="45630"/>
                    </a:lnTo>
                    <a:lnTo>
                      <a:pt x="11157" y="49207"/>
                    </a:lnTo>
                    <a:lnTo>
                      <a:pt x="10442" y="50065"/>
                    </a:lnTo>
                    <a:lnTo>
                      <a:pt x="9727" y="51066"/>
                    </a:lnTo>
                    <a:lnTo>
                      <a:pt x="10442" y="54070"/>
                    </a:lnTo>
                    <a:lnTo>
                      <a:pt x="11730" y="54356"/>
                    </a:lnTo>
                    <a:lnTo>
                      <a:pt x="12015" y="54928"/>
                    </a:lnTo>
                    <a:lnTo>
                      <a:pt x="11872" y="56215"/>
                    </a:lnTo>
                    <a:lnTo>
                      <a:pt x="11586" y="57360"/>
                    </a:lnTo>
                    <a:lnTo>
                      <a:pt x="11157" y="58790"/>
                    </a:lnTo>
                    <a:lnTo>
                      <a:pt x="10871" y="59362"/>
                    </a:lnTo>
                    <a:lnTo>
                      <a:pt x="10013" y="59791"/>
                    </a:lnTo>
                    <a:lnTo>
                      <a:pt x="7152" y="59506"/>
                    </a:lnTo>
                    <a:lnTo>
                      <a:pt x="4863" y="60650"/>
                    </a:lnTo>
                    <a:lnTo>
                      <a:pt x="0" y="64798"/>
                    </a:lnTo>
                    <a:lnTo>
                      <a:pt x="5722" y="65084"/>
                    </a:lnTo>
                    <a:lnTo>
                      <a:pt x="6437" y="66229"/>
                    </a:lnTo>
                    <a:lnTo>
                      <a:pt x="6723" y="67945"/>
                    </a:lnTo>
                    <a:lnTo>
                      <a:pt x="7295" y="70234"/>
                    </a:lnTo>
                    <a:lnTo>
                      <a:pt x="8296" y="70806"/>
                    </a:lnTo>
                    <a:lnTo>
                      <a:pt x="8725" y="71807"/>
                    </a:lnTo>
                    <a:lnTo>
                      <a:pt x="8725" y="73381"/>
                    </a:lnTo>
                    <a:lnTo>
                      <a:pt x="9870" y="74525"/>
                    </a:lnTo>
                    <a:lnTo>
                      <a:pt x="12445" y="77815"/>
                    </a:lnTo>
                    <a:lnTo>
                      <a:pt x="12731" y="78673"/>
                    </a:lnTo>
                    <a:lnTo>
                      <a:pt x="14447" y="79102"/>
                    </a:lnTo>
                    <a:lnTo>
                      <a:pt x="19740" y="81820"/>
                    </a:lnTo>
                    <a:lnTo>
                      <a:pt x="23459" y="84681"/>
                    </a:lnTo>
                    <a:lnTo>
                      <a:pt x="25604" y="87971"/>
                    </a:lnTo>
                    <a:lnTo>
                      <a:pt x="28322" y="90403"/>
                    </a:lnTo>
                    <a:lnTo>
                      <a:pt x="31898" y="92119"/>
                    </a:lnTo>
                    <a:lnTo>
                      <a:pt x="34616" y="94551"/>
                    </a:lnTo>
                    <a:lnTo>
                      <a:pt x="36762" y="97555"/>
                    </a:lnTo>
                    <a:lnTo>
                      <a:pt x="39623" y="99271"/>
                    </a:lnTo>
                    <a:lnTo>
                      <a:pt x="43342" y="99700"/>
                    </a:lnTo>
                    <a:lnTo>
                      <a:pt x="45630" y="100702"/>
                    </a:lnTo>
                    <a:lnTo>
                      <a:pt x="46631" y="102418"/>
                    </a:lnTo>
                    <a:lnTo>
                      <a:pt x="48634" y="103992"/>
                    </a:lnTo>
                    <a:lnTo>
                      <a:pt x="51781" y="105422"/>
                    </a:lnTo>
                    <a:lnTo>
                      <a:pt x="56501" y="106137"/>
                    </a:lnTo>
                    <a:lnTo>
                      <a:pt x="65513" y="106280"/>
                    </a:lnTo>
                    <a:lnTo>
                      <a:pt x="66371" y="106280"/>
                    </a:lnTo>
                    <a:lnTo>
                      <a:pt x="68374" y="106709"/>
                    </a:lnTo>
                    <a:lnTo>
                      <a:pt x="70806" y="106280"/>
                    </a:lnTo>
                    <a:lnTo>
                      <a:pt x="73667" y="105136"/>
                    </a:lnTo>
                    <a:lnTo>
                      <a:pt x="74668" y="104564"/>
                    </a:lnTo>
                    <a:lnTo>
                      <a:pt x="77672" y="100988"/>
                    </a:lnTo>
                    <a:lnTo>
                      <a:pt x="79388" y="101274"/>
                    </a:lnTo>
                    <a:lnTo>
                      <a:pt x="82678" y="100845"/>
                    </a:lnTo>
                    <a:lnTo>
                      <a:pt x="84681" y="99986"/>
                    </a:lnTo>
                    <a:lnTo>
                      <a:pt x="84967" y="99986"/>
                    </a:lnTo>
                    <a:lnTo>
                      <a:pt x="85539" y="100129"/>
                    </a:lnTo>
                    <a:lnTo>
                      <a:pt x="88257" y="98985"/>
                    </a:lnTo>
                    <a:lnTo>
                      <a:pt x="89258" y="98127"/>
                    </a:lnTo>
                    <a:lnTo>
                      <a:pt x="89687" y="97125"/>
                    </a:lnTo>
                    <a:lnTo>
                      <a:pt x="90403" y="96840"/>
                    </a:lnTo>
                    <a:lnTo>
                      <a:pt x="92119" y="97984"/>
                    </a:lnTo>
                    <a:lnTo>
                      <a:pt x="93979" y="98127"/>
                    </a:lnTo>
                    <a:lnTo>
                      <a:pt x="96124" y="97412"/>
                    </a:lnTo>
                    <a:lnTo>
                      <a:pt x="97698" y="96410"/>
                    </a:lnTo>
                    <a:lnTo>
                      <a:pt x="99557" y="95552"/>
                    </a:lnTo>
                    <a:lnTo>
                      <a:pt x="100415" y="94980"/>
                    </a:lnTo>
                    <a:lnTo>
                      <a:pt x="101560" y="94122"/>
                    </a:lnTo>
                    <a:lnTo>
                      <a:pt x="103848" y="91690"/>
                    </a:lnTo>
                    <a:lnTo>
                      <a:pt x="106280" y="91118"/>
                    </a:lnTo>
                    <a:lnTo>
                      <a:pt x="109570" y="91690"/>
                    </a:lnTo>
                    <a:lnTo>
                      <a:pt x="113289" y="91976"/>
                    </a:lnTo>
                    <a:lnTo>
                      <a:pt x="116007" y="91404"/>
                    </a:lnTo>
                    <a:lnTo>
                      <a:pt x="122873" y="92119"/>
                    </a:lnTo>
                    <a:lnTo>
                      <a:pt x="124304" y="92691"/>
                    </a:lnTo>
                    <a:lnTo>
                      <a:pt x="125305" y="93406"/>
                    </a:lnTo>
                    <a:lnTo>
                      <a:pt x="126449" y="92405"/>
                    </a:lnTo>
                    <a:lnTo>
                      <a:pt x="133315" y="91118"/>
                    </a:lnTo>
                    <a:lnTo>
                      <a:pt x="136462" y="92405"/>
                    </a:lnTo>
                    <a:lnTo>
                      <a:pt x="137892" y="91976"/>
                    </a:lnTo>
                    <a:lnTo>
                      <a:pt x="139323" y="90975"/>
                    </a:lnTo>
                    <a:lnTo>
                      <a:pt x="140038" y="90117"/>
                    </a:lnTo>
                    <a:lnTo>
                      <a:pt x="140181" y="89258"/>
                    </a:lnTo>
                    <a:lnTo>
                      <a:pt x="140897" y="88257"/>
                    </a:lnTo>
                    <a:lnTo>
                      <a:pt x="143185" y="87685"/>
                    </a:lnTo>
                    <a:lnTo>
                      <a:pt x="149336" y="88400"/>
                    </a:lnTo>
                    <a:lnTo>
                      <a:pt x="151767" y="86826"/>
                    </a:lnTo>
                    <a:lnTo>
                      <a:pt x="152769" y="85968"/>
                    </a:lnTo>
                    <a:lnTo>
                      <a:pt x="153341" y="84109"/>
                    </a:lnTo>
                    <a:lnTo>
                      <a:pt x="153913" y="82678"/>
                    </a:lnTo>
                    <a:lnTo>
                      <a:pt x="156202" y="81963"/>
                    </a:lnTo>
                    <a:lnTo>
                      <a:pt x="156059" y="80533"/>
                    </a:lnTo>
                    <a:lnTo>
                      <a:pt x="155773" y="79102"/>
                    </a:lnTo>
                    <a:lnTo>
                      <a:pt x="157060" y="75812"/>
                    </a:lnTo>
                    <a:lnTo>
                      <a:pt x="157775" y="74525"/>
                    </a:lnTo>
                    <a:lnTo>
                      <a:pt x="159063" y="74096"/>
                    </a:lnTo>
                    <a:lnTo>
                      <a:pt x="160493" y="72951"/>
                    </a:lnTo>
                    <a:lnTo>
                      <a:pt x="163211" y="70806"/>
                    </a:lnTo>
                    <a:lnTo>
                      <a:pt x="162496" y="68946"/>
                    </a:lnTo>
                    <a:lnTo>
                      <a:pt x="163068" y="67659"/>
                    </a:lnTo>
                    <a:lnTo>
                      <a:pt x="165786" y="64226"/>
                    </a:lnTo>
                    <a:lnTo>
                      <a:pt x="167788" y="61079"/>
                    </a:lnTo>
                    <a:lnTo>
                      <a:pt x="167788" y="59362"/>
                    </a:lnTo>
                    <a:lnTo>
                      <a:pt x="168074" y="57932"/>
                    </a:lnTo>
                    <a:lnTo>
                      <a:pt x="169934" y="56359"/>
                    </a:lnTo>
                    <a:lnTo>
                      <a:pt x="171793" y="54356"/>
                    </a:lnTo>
                    <a:lnTo>
                      <a:pt x="174368" y="48062"/>
                    </a:lnTo>
                    <a:lnTo>
                      <a:pt x="175227" y="46918"/>
                    </a:lnTo>
                    <a:lnTo>
                      <a:pt x="176943" y="45773"/>
                    </a:lnTo>
                    <a:lnTo>
                      <a:pt x="178230" y="44486"/>
                    </a:lnTo>
                    <a:lnTo>
                      <a:pt x="178374" y="40338"/>
                    </a:lnTo>
                    <a:lnTo>
                      <a:pt x="179518" y="39193"/>
                    </a:lnTo>
                    <a:lnTo>
                      <a:pt x="181663" y="37763"/>
                    </a:lnTo>
                    <a:lnTo>
                      <a:pt x="183952" y="35617"/>
                    </a:lnTo>
                    <a:lnTo>
                      <a:pt x="185668" y="33043"/>
                    </a:lnTo>
                    <a:lnTo>
                      <a:pt x="187099" y="31898"/>
                    </a:lnTo>
                    <a:lnTo>
                      <a:pt x="188959" y="31469"/>
                    </a:lnTo>
                    <a:lnTo>
                      <a:pt x="190961" y="30468"/>
                    </a:lnTo>
                    <a:lnTo>
                      <a:pt x="193107" y="30182"/>
                    </a:lnTo>
                    <a:lnTo>
                      <a:pt x="195396" y="30611"/>
                    </a:lnTo>
                    <a:lnTo>
                      <a:pt x="196683" y="30325"/>
                    </a:lnTo>
                    <a:lnTo>
                      <a:pt x="198828" y="29038"/>
                    </a:lnTo>
                    <a:lnTo>
                      <a:pt x="204121" y="24317"/>
                    </a:lnTo>
                    <a:lnTo>
                      <a:pt x="204836" y="2345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2" name="Freeform: Shape 511">
                <a:extLst>
                  <a:ext uri="{FF2B5EF4-FFF2-40B4-BE49-F238E27FC236}">
                    <a16:creationId xmlns:a16="http://schemas.microsoft.com/office/drawing/2014/main" id="{2D42C191-44C6-3DC4-928F-067DFC636ABA}"/>
                  </a:ext>
                  <a:ext uri="{C183D7F6-B498-43B3-948B-1728B52AA6E4}">
                    <adec:decorative xmlns:adec="http://schemas.microsoft.com/office/drawing/2017/decorative" val="1"/>
                  </a:ext>
                </a:extLst>
              </p:cNvPr>
              <p:cNvSpPr/>
              <p:nvPr/>
            </p:nvSpPr>
            <p:spPr>
              <a:xfrm>
                <a:off x="3746491" y="3941264"/>
                <a:ext cx="85682" cy="64225"/>
              </a:xfrm>
              <a:custGeom>
                <a:avLst/>
                <a:gdLst>
                  <a:gd name="connsiteX0" fmla="*/ 48491 w 85682"/>
                  <a:gd name="connsiteY0" fmla="*/ 2003 h 64225"/>
                  <a:gd name="connsiteX1" fmla="*/ 49492 w 85682"/>
                  <a:gd name="connsiteY1" fmla="*/ 1716 h 64225"/>
                  <a:gd name="connsiteX2" fmla="*/ 52639 w 85682"/>
                  <a:gd name="connsiteY2" fmla="*/ 2718 h 64225"/>
                  <a:gd name="connsiteX3" fmla="*/ 55643 w 85682"/>
                  <a:gd name="connsiteY3" fmla="*/ 3290 h 64225"/>
                  <a:gd name="connsiteX4" fmla="*/ 56072 w 85682"/>
                  <a:gd name="connsiteY4" fmla="*/ 2432 h 64225"/>
                  <a:gd name="connsiteX5" fmla="*/ 54785 w 85682"/>
                  <a:gd name="connsiteY5" fmla="*/ 1716 h 64225"/>
                  <a:gd name="connsiteX6" fmla="*/ 50923 w 85682"/>
                  <a:gd name="connsiteY6" fmla="*/ 0 h 64225"/>
                  <a:gd name="connsiteX7" fmla="*/ 49063 w 85682"/>
                  <a:gd name="connsiteY7" fmla="*/ 0 h 64225"/>
                  <a:gd name="connsiteX8" fmla="*/ 47347 w 85682"/>
                  <a:gd name="connsiteY8" fmla="*/ 286 h 64225"/>
                  <a:gd name="connsiteX9" fmla="*/ 45773 w 85682"/>
                  <a:gd name="connsiteY9" fmla="*/ 1001 h 64225"/>
                  <a:gd name="connsiteX10" fmla="*/ 47633 w 85682"/>
                  <a:gd name="connsiteY10" fmla="*/ 2003 h 64225"/>
                  <a:gd name="connsiteX11" fmla="*/ 48491 w 85682"/>
                  <a:gd name="connsiteY11" fmla="*/ 2003 h 64225"/>
                  <a:gd name="connsiteX12" fmla="*/ 85396 w 85682"/>
                  <a:gd name="connsiteY12" fmla="*/ 29896 h 64225"/>
                  <a:gd name="connsiteX13" fmla="*/ 85682 w 85682"/>
                  <a:gd name="connsiteY13" fmla="*/ 28894 h 64225"/>
                  <a:gd name="connsiteX14" fmla="*/ 85682 w 85682"/>
                  <a:gd name="connsiteY14" fmla="*/ 27893 h 64225"/>
                  <a:gd name="connsiteX15" fmla="*/ 82678 w 85682"/>
                  <a:gd name="connsiteY15" fmla="*/ 25032 h 64225"/>
                  <a:gd name="connsiteX16" fmla="*/ 82535 w 85682"/>
                  <a:gd name="connsiteY16" fmla="*/ 23888 h 64225"/>
                  <a:gd name="connsiteX17" fmla="*/ 83966 w 85682"/>
                  <a:gd name="connsiteY17" fmla="*/ 20884 h 64225"/>
                  <a:gd name="connsiteX18" fmla="*/ 83823 w 85682"/>
                  <a:gd name="connsiteY18" fmla="*/ 18881 h 64225"/>
                  <a:gd name="connsiteX19" fmla="*/ 82392 w 85682"/>
                  <a:gd name="connsiteY19" fmla="*/ 12588 h 64225"/>
                  <a:gd name="connsiteX20" fmla="*/ 81677 w 85682"/>
                  <a:gd name="connsiteY20" fmla="*/ 11586 h 64225"/>
                  <a:gd name="connsiteX21" fmla="*/ 79960 w 85682"/>
                  <a:gd name="connsiteY21" fmla="*/ 12302 h 64225"/>
                  <a:gd name="connsiteX22" fmla="*/ 76384 w 85682"/>
                  <a:gd name="connsiteY22" fmla="*/ 11586 h 64225"/>
                  <a:gd name="connsiteX23" fmla="*/ 68374 w 85682"/>
                  <a:gd name="connsiteY23" fmla="*/ 10871 h 64225"/>
                  <a:gd name="connsiteX24" fmla="*/ 62080 w 85682"/>
                  <a:gd name="connsiteY24" fmla="*/ 8726 h 64225"/>
                  <a:gd name="connsiteX25" fmla="*/ 55786 w 85682"/>
                  <a:gd name="connsiteY25" fmla="*/ 6008 h 64225"/>
                  <a:gd name="connsiteX26" fmla="*/ 48491 w 85682"/>
                  <a:gd name="connsiteY26" fmla="*/ 5150 h 64225"/>
                  <a:gd name="connsiteX27" fmla="*/ 41196 w 85682"/>
                  <a:gd name="connsiteY27" fmla="*/ 5865 h 64225"/>
                  <a:gd name="connsiteX28" fmla="*/ 38192 w 85682"/>
                  <a:gd name="connsiteY28" fmla="*/ 6437 h 64225"/>
                  <a:gd name="connsiteX29" fmla="*/ 35188 w 85682"/>
                  <a:gd name="connsiteY29" fmla="*/ 7295 h 64225"/>
                  <a:gd name="connsiteX30" fmla="*/ 32614 w 85682"/>
                  <a:gd name="connsiteY30" fmla="*/ 8726 h 64225"/>
                  <a:gd name="connsiteX31" fmla="*/ 31469 w 85682"/>
                  <a:gd name="connsiteY31" fmla="*/ 11443 h 64225"/>
                  <a:gd name="connsiteX32" fmla="*/ 32757 w 85682"/>
                  <a:gd name="connsiteY32" fmla="*/ 13446 h 64225"/>
                  <a:gd name="connsiteX33" fmla="*/ 35188 w 85682"/>
                  <a:gd name="connsiteY33" fmla="*/ 14161 h 64225"/>
                  <a:gd name="connsiteX34" fmla="*/ 43056 w 85682"/>
                  <a:gd name="connsiteY34" fmla="*/ 15019 h 64225"/>
                  <a:gd name="connsiteX35" fmla="*/ 48777 w 85682"/>
                  <a:gd name="connsiteY35" fmla="*/ 17594 h 64225"/>
                  <a:gd name="connsiteX36" fmla="*/ 53641 w 85682"/>
                  <a:gd name="connsiteY36" fmla="*/ 20312 h 64225"/>
                  <a:gd name="connsiteX37" fmla="*/ 52496 w 85682"/>
                  <a:gd name="connsiteY37" fmla="*/ 23459 h 64225"/>
                  <a:gd name="connsiteX38" fmla="*/ 51638 w 85682"/>
                  <a:gd name="connsiteY38" fmla="*/ 26606 h 64225"/>
                  <a:gd name="connsiteX39" fmla="*/ 52496 w 85682"/>
                  <a:gd name="connsiteY39" fmla="*/ 30039 h 64225"/>
                  <a:gd name="connsiteX40" fmla="*/ 50351 w 85682"/>
                  <a:gd name="connsiteY40" fmla="*/ 31898 h 64225"/>
                  <a:gd name="connsiteX41" fmla="*/ 55214 w 85682"/>
                  <a:gd name="connsiteY41" fmla="*/ 37477 h 64225"/>
                  <a:gd name="connsiteX42" fmla="*/ 60793 w 85682"/>
                  <a:gd name="connsiteY42" fmla="*/ 42197 h 64225"/>
                  <a:gd name="connsiteX43" fmla="*/ 64369 w 85682"/>
                  <a:gd name="connsiteY43" fmla="*/ 44343 h 64225"/>
                  <a:gd name="connsiteX44" fmla="*/ 64369 w 85682"/>
                  <a:gd name="connsiteY44" fmla="*/ 45916 h 64225"/>
                  <a:gd name="connsiteX45" fmla="*/ 63511 w 85682"/>
                  <a:gd name="connsiteY45" fmla="*/ 47490 h 64225"/>
                  <a:gd name="connsiteX46" fmla="*/ 62223 w 85682"/>
                  <a:gd name="connsiteY46" fmla="*/ 47919 h 64225"/>
                  <a:gd name="connsiteX47" fmla="*/ 56215 w 85682"/>
                  <a:gd name="connsiteY47" fmla="*/ 48205 h 64225"/>
                  <a:gd name="connsiteX48" fmla="*/ 54928 w 85682"/>
                  <a:gd name="connsiteY48" fmla="*/ 49349 h 64225"/>
                  <a:gd name="connsiteX49" fmla="*/ 53784 w 85682"/>
                  <a:gd name="connsiteY49" fmla="*/ 50780 h 64225"/>
                  <a:gd name="connsiteX50" fmla="*/ 52496 w 85682"/>
                  <a:gd name="connsiteY50" fmla="*/ 51638 h 64225"/>
                  <a:gd name="connsiteX51" fmla="*/ 50923 w 85682"/>
                  <a:gd name="connsiteY51" fmla="*/ 51924 h 64225"/>
                  <a:gd name="connsiteX52" fmla="*/ 47061 w 85682"/>
                  <a:gd name="connsiteY52" fmla="*/ 51209 h 64225"/>
                  <a:gd name="connsiteX53" fmla="*/ 26749 w 85682"/>
                  <a:gd name="connsiteY53" fmla="*/ 49206 h 64225"/>
                  <a:gd name="connsiteX54" fmla="*/ 23888 w 85682"/>
                  <a:gd name="connsiteY54" fmla="*/ 47919 h 64225"/>
                  <a:gd name="connsiteX55" fmla="*/ 18595 w 85682"/>
                  <a:gd name="connsiteY55" fmla="*/ 47633 h 64225"/>
                  <a:gd name="connsiteX56" fmla="*/ 15162 w 85682"/>
                  <a:gd name="connsiteY56" fmla="*/ 46775 h 64225"/>
                  <a:gd name="connsiteX57" fmla="*/ 11443 w 85682"/>
                  <a:gd name="connsiteY57" fmla="*/ 45487 h 64225"/>
                  <a:gd name="connsiteX58" fmla="*/ 7581 w 85682"/>
                  <a:gd name="connsiteY58" fmla="*/ 44772 h 64225"/>
                  <a:gd name="connsiteX59" fmla="*/ 5865 w 85682"/>
                  <a:gd name="connsiteY59" fmla="*/ 44915 h 64225"/>
                  <a:gd name="connsiteX60" fmla="*/ 2718 w 85682"/>
                  <a:gd name="connsiteY60" fmla="*/ 45916 h 64225"/>
                  <a:gd name="connsiteX61" fmla="*/ 0 w 85682"/>
                  <a:gd name="connsiteY61" fmla="*/ 51352 h 64225"/>
                  <a:gd name="connsiteX62" fmla="*/ 572 w 85682"/>
                  <a:gd name="connsiteY62" fmla="*/ 53069 h 64225"/>
                  <a:gd name="connsiteX63" fmla="*/ 1859 w 85682"/>
                  <a:gd name="connsiteY63" fmla="*/ 54499 h 64225"/>
                  <a:gd name="connsiteX64" fmla="*/ 8582 w 85682"/>
                  <a:gd name="connsiteY64" fmla="*/ 56931 h 64225"/>
                  <a:gd name="connsiteX65" fmla="*/ 11873 w 85682"/>
                  <a:gd name="connsiteY65" fmla="*/ 58647 h 64225"/>
                  <a:gd name="connsiteX66" fmla="*/ 14733 w 85682"/>
                  <a:gd name="connsiteY66" fmla="*/ 60936 h 64225"/>
                  <a:gd name="connsiteX67" fmla="*/ 17880 w 85682"/>
                  <a:gd name="connsiteY67" fmla="*/ 64083 h 64225"/>
                  <a:gd name="connsiteX68" fmla="*/ 19311 w 85682"/>
                  <a:gd name="connsiteY68" fmla="*/ 63511 h 64225"/>
                  <a:gd name="connsiteX69" fmla="*/ 19740 w 85682"/>
                  <a:gd name="connsiteY69" fmla="*/ 61508 h 64225"/>
                  <a:gd name="connsiteX70" fmla="*/ 22028 w 85682"/>
                  <a:gd name="connsiteY70" fmla="*/ 59362 h 64225"/>
                  <a:gd name="connsiteX71" fmla="*/ 25175 w 85682"/>
                  <a:gd name="connsiteY71" fmla="*/ 58218 h 64225"/>
                  <a:gd name="connsiteX72" fmla="*/ 29038 w 85682"/>
                  <a:gd name="connsiteY72" fmla="*/ 57646 h 64225"/>
                  <a:gd name="connsiteX73" fmla="*/ 32900 w 85682"/>
                  <a:gd name="connsiteY73" fmla="*/ 57503 h 64225"/>
                  <a:gd name="connsiteX74" fmla="*/ 36333 w 85682"/>
                  <a:gd name="connsiteY74" fmla="*/ 58075 h 64225"/>
                  <a:gd name="connsiteX75" fmla="*/ 39766 w 85682"/>
                  <a:gd name="connsiteY75" fmla="*/ 58933 h 64225"/>
                  <a:gd name="connsiteX76" fmla="*/ 48348 w 85682"/>
                  <a:gd name="connsiteY76" fmla="*/ 60650 h 64225"/>
                  <a:gd name="connsiteX77" fmla="*/ 52067 w 85682"/>
                  <a:gd name="connsiteY77" fmla="*/ 60507 h 64225"/>
                  <a:gd name="connsiteX78" fmla="*/ 55786 w 85682"/>
                  <a:gd name="connsiteY78" fmla="*/ 59934 h 64225"/>
                  <a:gd name="connsiteX79" fmla="*/ 57074 w 85682"/>
                  <a:gd name="connsiteY79" fmla="*/ 59649 h 64225"/>
                  <a:gd name="connsiteX80" fmla="*/ 58218 w 85682"/>
                  <a:gd name="connsiteY80" fmla="*/ 58933 h 64225"/>
                  <a:gd name="connsiteX81" fmla="*/ 59649 w 85682"/>
                  <a:gd name="connsiteY81" fmla="*/ 58504 h 64225"/>
                  <a:gd name="connsiteX82" fmla="*/ 73095 w 85682"/>
                  <a:gd name="connsiteY82" fmla="*/ 58218 h 64225"/>
                  <a:gd name="connsiteX83" fmla="*/ 74811 w 85682"/>
                  <a:gd name="connsiteY83" fmla="*/ 58790 h 64225"/>
                  <a:gd name="connsiteX84" fmla="*/ 76527 w 85682"/>
                  <a:gd name="connsiteY84" fmla="*/ 59649 h 64225"/>
                  <a:gd name="connsiteX85" fmla="*/ 79388 w 85682"/>
                  <a:gd name="connsiteY85" fmla="*/ 61794 h 64225"/>
                  <a:gd name="connsiteX86" fmla="*/ 81963 w 85682"/>
                  <a:gd name="connsiteY86" fmla="*/ 64226 h 64225"/>
                  <a:gd name="connsiteX87" fmla="*/ 82106 w 85682"/>
                  <a:gd name="connsiteY87" fmla="*/ 59076 h 64225"/>
                  <a:gd name="connsiteX88" fmla="*/ 82964 w 85682"/>
                  <a:gd name="connsiteY88" fmla="*/ 57074 h 64225"/>
                  <a:gd name="connsiteX89" fmla="*/ 82249 w 85682"/>
                  <a:gd name="connsiteY89" fmla="*/ 54928 h 64225"/>
                  <a:gd name="connsiteX90" fmla="*/ 78959 w 85682"/>
                  <a:gd name="connsiteY90" fmla="*/ 52639 h 64225"/>
                  <a:gd name="connsiteX91" fmla="*/ 76957 w 85682"/>
                  <a:gd name="connsiteY91" fmla="*/ 49636 h 64225"/>
                  <a:gd name="connsiteX92" fmla="*/ 75097 w 85682"/>
                  <a:gd name="connsiteY92" fmla="*/ 46918 h 64225"/>
                  <a:gd name="connsiteX93" fmla="*/ 75526 w 85682"/>
                  <a:gd name="connsiteY93" fmla="*/ 46489 h 64225"/>
                  <a:gd name="connsiteX94" fmla="*/ 79102 w 85682"/>
                  <a:gd name="connsiteY94" fmla="*/ 46346 h 64225"/>
                  <a:gd name="connsiteX95" fmla="*/ 80390 w 85682"/>
                  <a:gd name="connsiteY95" fmla="*/ 45344 h 64225"/>
                  <a:gd name="connsiteX96" fmla="*/ 82821 w 85682"/>
                  <a:gd name="connsiteY96" fmla="*/ 42626 h 64225"/>
                  <a:gd name="connsiteX97" fmla="*/ 83250 w 85682"/>
                  <a:gd name="connsiteY97" fmla="*/ 40481 h 64225"/>
                  <a:gd name="connsiteX98" fmla="*/ 83107 w 85682"/>
                  <a:gd name="connsiteY98" fmla="*/ 38764 h 64225"/>
                  <a:gd name="connsiteX99" fmla="*/ 81534 w 85682"/>
                  <a:gd name="connsiteY99" fmla="*/ 36762 h 64225"/>
                  <a:gd name="connsiteX100" fmla="*/ 80962 w 85682"/>
                  <a:gd name="connsiteY100" fmla="*/ 34616 h 64225"/>
                  <a:gd name="connsiteX101" fmla="*/ 82964 w 85682"/>
                  <a:gd name="connsiteY101" fmla="*/ 32757 h 64225"/>
                  <a:gd name="connsiteX102" fmla="*/ 85396 w 85682"/>
                  <a:gd name="connsiteY102" fmla="*/ 29896 h 64225"/>
                  <a:gd name="connsiteX103" fmla="*/ 50637 w 85682"/>
                  <a:gd name="connsiteY103" fmla="*/ 40910 h 64225"/>
                  <a:gd name="connsiteX104" fmla="*/ 47204 w 85682"/>
                  <a:gd name="connsiteY104" fmla="*/ 38335 h 64225"/>
                  <a:gd name="connsiteX105" fmla="*/ 42626 w 85682"/>
                  <a:gd name="connsiteY105" fmla="*/ 36190 h 64225"/>
                  <a:gd name="connsiteX106" fmla="*/ 39623 w 85682"/>
                  <a:gd name="connsiteY106" fmla="*/ 35045 h 64225"/>
                  <a:gd name="connsiteX107" fmla="*/ 36476 w 85682"/>
                  <a:gd name="connsiteY107" fmla="*/ 35474 h 64225"/>
                  <a:gd name="connsiteX108" fmla="*/ 36190 w 85682"/>
                  <a:gd name="connsiteY108" fmla="*/ 37191 h 64225"/>
                  <a:gd name="connsiteX109" fmla="*/ 42484 w 85682"/>
                  <a:gd name="connsiteY109" fmla="*/ 40481 h 64225"/>
                  <a:gd name="connsiteX110" fmla="*/ 50208 w 85682"/>
                  <a:gd name="connsiteY110" fmla="*/ 43056 h 64225"/>
                  <a:gd name="connsiteX111" fmla="*/ 50637 w 85682"/>
                  <a:gd name="connsiteY111" fmla="*/ 40910 h 6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5682" h="64225">
                    <a:moveTo>
                      <a:pt x="48491" y="2003"/>
                    </a:moveTo>
                    <a:lnTo>
                      <a:pt x="49492" y="1716"/>
                    </a:lnTo>
                    <a:lnTo>
                      <a:pt x="52639" y="2718"/>
                    </a:lnTo>
                    <a:lnTo>
                      <a:pt x="55643" y="3290"/>
                    </a:lnTo>
                    <a:lnTo>
                      <a:pt x="56072" y="2432"/>
                    </a:lnTo>
                    <a:lnTo>
                      <a:pt x="54785" y="1716"/>
                    </a:lnTo>
                    <a:lnTo>
                      <a:pt x="50923" y="0"/>
                    </a:lnTo>
                    <a:lnTo>
                      <a:pt x="49063" y="0"/>
                    </a:lnTo>
                    <a:lnTo>
                      <a:pt x="47347" y="286"/>
                    </a:lnTo>
                    <a:lnTo>
                      <a:pt x="45773" y="1001"/>
                    </a:lnTo>
                    <a:lnTo>
                      <a:pt x="47633" y="2003"/>
                    </a:lnTo>
                    <a:lnTo>
                      <a:pt x="48491" y="2003"/>
                    </a:lnTo>
                    <a:close/>
                    <a:moveTo>
                      <a:pt x="85396" y="29896"/>
                    </a:moveTo>
                    <a:lnTo>
                      <a:pt x="85682" y="28894"/>
                    </a:lnTo>
                    <a:lnTo>
                      <a:pt x="85682" y="27893"/>
                    </a:lnTo>
                    <a:lnTo>
                      <a:pt x="82678" y="25032"/>
                    </a:lnTo>
                    <a:lnTo>
                      <a:pt x="82535" y="23888"/>
                    </a:lnTo>
                    <a:lnTo>
                      <a:pt x="83966" y="20884"/>
                    </a:lnTo>
                    <a:lnTo>
                      <a:pt x="83823" y="18881"/>
                    </a:lnTo>
                    <a:lnTo>
                      <a:pt x="82392" y="12588"/>
                    </a:lnTo>
                    <a:lnTo>
                      <a:pt x="81677" y="11586"/>
                    </a:lnTo>
                    <a:lnTo>
                      <a:pt x="79960" y="12302"/>
                    </a:lnTo>
                    <a:lnTo>
                      <a:pt x="76384" y="11586"/>
                    </a:lnTo>
                    <a:lnTo>
                      <a:pt x="68374" y="10871"/>
                    </a:lnTo>
                    <a:lnTo>
                      <a:pt x="62080" y="8726"/>
                    </a:lnTo>
                    <a:lnTo>
                      <a:pt x="55786" y="6008"/>
                    </a:lnTo>
                    <a:lnTo>
                      <a:pt x="48491" y="5150"/>
                    </a:lnTo>
                    <a:lnTo>
                      <a:pt x="41196" y="5865"/>
                    </a:lnTo>
                    <a:lnTo>
                      <a:pt x="38192" y="6437"/>
                    </a:lnTo>
                    <a:lnTo>
                      <a:pt x="35188" y="7295"/>
                    </a:lnTo>
                    <a:lnTo>
                      <a:pt x="32614" y="8726"/>
                    </a:lnTo>
                    <a:lnTo>
                      <a:pt x="31469" y="11443"/>
                    </a:lnTo>
                    <a:lnTo>
                      <a:pt x="32757" y="13446"/>
                    </a:lnTo>
                    <a:lnTo>
                      <a:pt x="35188" y="14161"/>
                    </a:lnTo>
                    <a:lnTo>
                      <a:pt x="43056" y="15019"/>
                    </a:lnTo>
                    <a:lnTo>
                      <a:pt x="48777" y="17594"/>
                    </a:lnTo>
                    <a:lnTo>
                      <a:pt x="53641" y="20312"/>
                    </a:lnTo>
                    <a:lnTo>
                      <a:pt x="52496" y="23459"/>
                    </a:lnTo>
                    <a:lnTo>
                      <a:pt x="51638" y="26606"/>
                    </a:lnTo>
                    <a:lnTo>
                      <a:pt x="52496" y="30039"/>
                    </a:lnTo>
                    <a:lnTo>
                      <a:pt x="50351" y="31898"/>
                    </a:lnTo>
                    <a:lnTo>
                      <a:pt x="55214" y="37477"/>
                    </a:lnTo>
                    <a:lnTo>
                      <a:pt x="60793" y="42197"/>
                    </a:lnTo>
                    <a:lnTo>
                      <a:pt x="64369" y="44343"/>
                    </a:lnTo>
                    <a:lnTo>
                      <a:pt x="64369" y="45916"/>
                    </a:lnTo>
                    <a:lnTo>
                      <a:pt x="63511" y="47490"/>
                    </a:lnTo>
                    <a:lnTo>
                      <a:pt x="62223" y="47919"/>
                    </a:lnTo>
                    <a:lnTo>
                      <a:pt x="56215" y="48205"/>
                    </a:lnTo>
                    <a:lnTo>
                      <a:pt x="54928" y="49349"/>
                    </a:lnTo>
                    <a:lnTo>
                      <a:pt x="53784" y="50780"/>
                    </a:lnTo>
                    <a:lnTo>
                      <a:pt x="52496" y="51638"/>
                    </a:lnTo>
                    <a:lnTo>
                      <a:pt x="50923" y="51924"/>
                    </a:lnTo>
                    <a:lnTo>
                      <a:pt x="47061" y="51209"/>
                    </a:lnTo>
                    <a:lnTo>
                      <a:pt x="26749" y="49206"/>
                    </a:lnTo>
                    <a:lnTo>
                      <a:pt x="23888" y="47919"/>
                    </a:lnTo>
                    <a:lnTo>
                      <a:pt x="18595" y="47633"/>
                    </a:lnTo>
                    <a:lnTo>
                      <a:pt x="15162" y="46775"/>
                    </a:lnTo>
                    <a:lnTo>
                      <a:pt x="11443" y="45487"/>
                    </a:lnTo>
                    <a:lnTo>
                      <a:pt x="7581" y="44772"/>
                    </a:lnTo>
                    <a:lnTo>
                      <a:pt x="5865" y="44915"/>
                    </a:lnTo>
                    <a:lnTo>
                      <a:pt x="2718" y="45916"/>
                    </a:lnTo>
                    <a:lnTo>
                      <a:pt x="0" y="51352"/>
                    </a:lnTo>
                    <a:lnTo>
                      <a:pt x="572" y="53069"/>
                    </a:lnTo>
                    <a:lnTo>
                      <a:pt x="1859" y="54499"/>
                    </a:lnTo>
                    <a:lnTo>
                      <a:pt x="8582" y="56931"/>
                    </a:lnTo>
                    <a:lnTo>
                      <a:pt x="11873" y="58647"/>
                    </a:lnTo>
                    <a:lnTo>
                      <a:pt x="14733" y="60936"/>
                    </a:lnTo>
                    <a:lnTo>
                      <a:pt x="17880" y="64083"/>
                    </a:lnTo>
                    <a:lnTo>
                      <a:pt x="19311" y="63511"/>
                    </a:lnTo>
                    <a:lnTo>
                      <a:pt x="19740" y="61508"/>
                    </a:lnTo>
                    <a:lnTo>
                      <a:pt x="22028" y="59362"/>
                    </a:lnTo>
                    <a:lnTo>
                      <a:pt x="25175" y="58218"/>
                    </a:lnTo>
                    <a:lnTo>
                      <a:pt x="29038" y="57646"/>
                    </a:lnTo>
                    <a:lnTo>
                      <a:pt x="32900" y="57503"/>
                    </a:lnTo>
                    <a:lnTo>
                      <a:pt x="36333" y="58075"/>
                    </a:lnTo>
                    <a:lnTo>
                      <a:pt x="39766" y="58933"/>
                    </a:lnTo>
                    <a:lnTo>
                      <a:pt x="48348" y="60650"/>
                    </a:lnTo>
                    <a:lnTo>
                      <a:pt x="52067" y="60507"/>
                    </a:lnTo>
                    <a:lnTo>
                      <a:pt x="55786" y="59934"/>
                    </a:lnTo>
                    <a:lnTo>
                      <a:pt x="57074" y="59649"/>
                    </a:lnTo>
                    <a:lnTo>
                      <a:pt x="58218" y="58933"/>
                    </a:lnTo>
                    <a:lnTo>
                      <a:pt x="59649" y="58504"/>
                    </a:lnTo>
                    <a:lnTo>
                      <a:pt x="73095" y="58218"/>
                    </a:lnTo>
                    <a:lnTo>
                      <a:pt x="74811" y="58790"/>
                    </a:lnTo>
                    <a:lnTo>
                      <a:pt x="76527" y="59649"/>
                    </a:lnTo>
                    <a:lnTo>
                      <a:pt x="79388" y="61794"/>
                    </a:lnTo>
                    <a:lnTo>
                      <a:pt x="81963" y="64226"/>
                    </a:lnTo>
                    <a:lnTo>
                      <a:pt x="82106" y="59076"/>
                    </a:lnTo>
                    <a:lnTo>
                      <a:pt x="82964" y="57074"/>
                    </a:lnTo>
                    <a:lnTo>
                      <a:pt x="82249" y="54928"/>
                    </a:lnTo>
                    <a:lnTo>
                      <a:pt x="78959" y="52639"/>
                    </a:lnTo>
                    <a:lnTo>
                      <a:pt x="76957" y="49636"/>
                    </a:lnTo>
                    <a:lnTo>
                      <a:pt x="75097" y="46918"/>
                    </a:lnTo>
                    <a:lnTo>
                      <a:pt x="75526" y="46489"/>
                    </a:lnTo>
                    <a:lnTo>
                      <a:pt x="79102" y="46346"/>
                    </a:lnTo>
                    <a:lnTo>
                      <a:pt x="80390" y="45344"/>
                    </a:lnTo>
                    <a:lnTo>
                      <a:pt x="82821" y="42626"/>
                    </a:lnTo>
                    <a:lnTo>
                      <a:pt x="83250" y="40481"/>
                    </a:lnTo>
                    <a:lnTo>
                      <a:pt x="83107" y="38764"/>
                    </a:lnTo>
                    <a:lnTo>
                      <a:pt x="81534" y="36762"/>
                    </a:lnTo>
                    <a:lnTo>
                      <a:pt x="80962" y="34616"/>
                    </a:lnTo>
                    <a:lnTo>
                      <a:pt x="82964" y="32757"/>
                    </a:lnTo>
                    <a:lnTo>
                      <a:pt x="85396" y="29896"/>
                    </a:lnTo>
                    <a:close/>
                    <a:moveTo>
                      <a:pt x="50637" y="40910"/>
                    </a:moveTo>
                    <a:lnTo>
                      <a:pt x="47204" y="38335"/>
                    </a:lnTo>
                    <a:lnTo>
                      <a:pt x="42626" y="36190"/>
                    </a:lnTo>
                    <a:lnTo>
                      <a:pt x="39623" y="35045"/>
                    </a:lnTo>
                    <a:lnTo>
                      <a:pt x="36476" y="35474"/>
                    </a:lnTo>
                    <a:lnTo>
                      <a:pt x="36190" y="37191"/>
                    </a:lnTo>
                    <a:lnTo>
                      <a:pt x="42484" y="40481"/>
                    </a:lnTo>
                    <a:lnTo>
                      <a:pt x="50208" y="43056"/>
                    </a:lnTo>
                    <a:lnTo>
                      <a:pt x="50637" y="4091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3" name="Freeform: Shape 512">
                <a:extLst>
                  <a:ext uri="{FF2B5EF4-FFF2-40B4-BE49-F238E27FC236}">
                    <a16:creationId xmlns:a16="http://schemas.microsoft.com/office/drawing/2014/main" id="{94B22DC2-82AD-B6DD-98C8-64E72A04EEC8}"/>
                  </a:ext>
                  <a:ext uri="{C183D7F6-B498-43B3-948B-1728B52AA6E4}">
                    <adec:decorative xmlns:adec="http://schemas.microsoft.com/office/drawing/2017/decorative" val="1"/>
                  </a:ext>
                </a:extLst>
              </p:cNvPr>
              <p:cNvSpPr/>
              <p:nvPr/>
            </p:nvSpPr>
            <p:spPr>
              <a:xfrm>
                <a:off x="6403784" y="3043961"/>
                <a:ext cx="178230" cy="151624"/>
              </a:xfrm>
              <a:custGeom>
                <a:avLst/>
                <a:gdLst>
                  <a:gd name="connsiteX0" fmla="*/ 43056 w 178230"/>
                  <a:gd name="connsiteY0" fmla="*/ 89974 h 151624"/>
                  <a:gd name="connsiteX1" fmla="*/ 40481 w 178230"/>
                  <a:gd name="connsiteY1" fmla="*/ 88114 h 151624"/>
                  <a:gd name="connsiteX2" fmla="*/ 41339 w 178230"/>
                  <a:gd name="connsiteY2" fmla="*/ 89687 h 151624"/>
                  <a:gd name="connsiteX3" fmla="*/ 48777 w 178230"/>
                  <a:gd name="connsiteY3" fmla="*/ 97698 h 151624"/>
                  <a:gd name="connsiteX4" fmla="*/ 49207 w 178230"/>
                  <a:gd name="connsiteY4" fmla="*/ 97555 h 151624"/>
                  <a:gd name="connsiteX5" fmla="*/ 50780 w 178230"/>
                  <a:gd name="connsiteY5" fmla="*/ 98127 h 151624"/>
                  <a:gd name="connsiteX6" fmla="*/ 50780 w 178230"/>
                  <a:gd name="connsiteY6" fmla="*/ 97698 h 151624"/>
                  <a:gd name="connsiteX7" fmla="*/ 50351 w 178230"/>
                  <a:gd name="connsiteY7" fmla="*/ 97126 h 151624"/>
                  <a:gd name="connsiteX8" fmla="*/ 43056 w 178230"/>
                  <a:gd name="connsiteY8" fmla="*/ 89974 h 151624"/>
                  <a:gd name="connsiteX9" fmla="*/ 52639 w 178230"/>
                  <a:gd name="connsiteY9" fmla="*/ 93979 h 151624"/>
                  <a:gd name="connsiteX10" fmla="*/ 53784 w 178230"/>
                  <a:gd name="connsiteY10" fmla="*/ 95838 h 151624"/>
                  <a:gd name="connsiteX11" fmla="*/ 55786 w 178230"/>
                  <a:gd name="connsiteY11" fmla="*/ 97555 h 151624"/>
                  <a:gd name="connsiteX12" fmla="*/ 57646 w 178230"/>
                  <a:gd name="connsiteY12" fmla="*/ 98127 h 151624"/>
                  <a:gd name="connsiteX13" fmla="*/ 55644 w 178230"/>
                  <a:gd name="connsiteY13" fmla="*/ 95409 h 151624"/>
                  <a:gd name="connsiteX14" fmla="*/ 52639 w 178230"/>
                  <a:gd name="connsiteY14" fmla="*/ 93979 h 151624"/>
                  <a:gd name="connsiteX15" fmla="*/ 41911 w 178230"/>
                  <a:gd name="connsiteY15" fmla="*/ 76385 h 151624"/>
                  <a:gd name="connsiteX16" fmla="*/ 44486 w 178230"/>
                  <a:gd name="connsiteY16" fmla="*/ 78244 h 151624"/>
                  <a:gd name="connsiteX17" fmla="*/ 45774 w 178230"/>
                  <a:gd name="connsiteY17" fmla="*/ 79818 h 151624"/>
                  <a:gd name="connsiteX18" fmla="*/ 47633 w 178230"/>
                  <a:gd name="connsiteY18" fmla="*/ 81105 h 151624"/>
                  <a:gd name="connsiteX19" fmla="*/ 49636 w 178230"/>
                  <a:gd name="connsiteY19" fmla="*/ 82964 h 151624"/>
                  <a:gd name="connsiteX20" fmla="*/ 50351 w 178230"/>
                  <a:gd name="connsiteY20" fmla="*/ 81963 h 151624"/>
                  <a:gd name="connsiteX21" fmla="*/ 51066 w 178230"/>
                  <a:gd name="connsiteY21" fmla="*/ 81534 h 151624"/>
                  <a:gd name="connsiteX22" fmla="*/ 51924 w 178230"/>
                  <a:gd name="connsiteY22" fmla="*/ 81391 h 151624"/>
                  <a:gd name="connsiteX23" fmla="*/ 48062 w 178230"/>
                  <a:gd name="connsiteY23" fmla="*/ 78244 h 151624"/>
                  <a:gd name="connsiteX24" fmla="*/ 44915 w 178230"/>
                  <a:gd name="connsiteY24" fmla="*/ 74525 h 151624"/>
                  <a:gd name="connsiteX25" fmla="*/ 41625 w 178230"/>
                  <a:gd name="connsiteY25" fmla="*/ 71664 h 151624"/>
                  <a:gd name="connsiteX26" fmla="*/ 40338 w 178230"/>
                  <a:gd name="connsiteY26" fmla="*/ 71378 h 151624"/>
                  <a:gd name="connsiteX27" fmla="*/ 38764 w 178230"/>
                  <a:gd name="connsiteY27" fmla="*/ 70234 h 151624"/>
                  <a:gd name="connsiteX28" fmla="*/ 36905 w 178230"/>
                  <a:gd name="connsiteY28" fmla="*/ 68374 h 151624"/>
                  <a:gd name="connsiteX29" fmla="*/ 37477 w 178230"/>
                  <a:gd name="connsiteY29" fmla="*/ 69518 h 151624"/>
                  <a:gd name="connsiteX30" fmla="*/ 41196 w 178230"/>
                  <a:gd name="connsiteY30" fmla="*/ 73953 h 151624"/>
                  <a:gd name="connsiteX31" fmla="*/ 41911 w 178230"/>
                  <a:gd name="connsiteY31" fmla="*/ 76385 h 151624"/>
                  <a:gd name="connsiteX32" fmla="*/ 46489 w 178230"/>
                  <a:gd name="connsiteY32" fmla="*/ 88543 h 151624"/>
                  <a:gd name="connsiteX33" fmla="*/ 46775 w 178230"/>
                  <a:gd name="connsiteY33" fmla="*/ 89258 h 151624"/>
                  <a:gd name="connsiteX34" fmla="*/ 48205 w 178230"/>
                  <a:gd name="connsiteY34" fmla="*/ 90832 h 151624"/>
                  <a:gd name="connsiteX35" fmla="*/ 51924 w 178230"/>
                  <a:gd name="connsiteY35" fmla="*/ 93264 h 151624"/>
                  <a:gd name="connsiteX36" fmla="*/ 51495 w 178230"/>
                  <a:gd name="connsiteY36" fmla="*/ 91976 h 151624"/>
                  <a:gd name="connsiteX37" fmla="*/ 46489 w 178230"/>
                  <a:gd name="connsiteY37" fmla="*/ 88543 h 151624"/>
                  <a:gd name="connsiteX38" fmla="*/ 28466 w 178230"/>
                  <a:gd name="connsiteY38" fmla="*/ 67516 h 151624"/>
                  <a:gd name="connsiteX39" fmla="*/ 28036 w 178230"/>
                  <a:gd name="connsiteY39" fmla="*/ 62223 h 151624"/>
                  <a:gd name="connsiteX40" fmla="*/ 28466 w 178230"/>
                  <a:gd name="connsiteY40" fmla="*/ 58504 h 151624"/>
                  <a:gd name="connsiteX41" fmla="*/ 26177 w 178230"/>
                  <a:gd name="connsiteY41" fmla="*/ 56216 h 151624"/>
                  <a:gd name="connsiteX42" fmla="*/ 25461 w 178230"/>
                  <a:gd name="connsiteY42" fmla="*/ 54356 h 151624"/>
                  <a:gd name="connsiteX43" fmla="*/ 25176 w 178230"/>
                  <a:gd name="connsiteY43" fmla="*/ 51066 h 151624"/>
                  <a:gd name="connsiteX44" fmla="*/ 24317 w 178230"/>
                  <a:gd name="connsiteY44" fmla="*/ 51209 h 151624"/>
                  <a:gd name="connsiteX45" fmla="*/ 22887 w 178230"/>
                  <a:gd name="connsiteY45" fmla="*/ 51924 h 151624"/>
                  <a:gd name="connsiteX46" fmla="*/ 24460 w 178230"/>
                  <a:gd name="connsiteY46" fmla="*/ 56502 h 151624"/>
                  <a:gd name="connsiteX47" fmla="*/ 24460 w 178230"/>
                  <a:gd name="connsiteY47" fmla="*/ 57932 h 151624"/>
                  <a:gd name="connsiteX48" fmla="*/ 23316 w 178230"/>
                  <a:gd name="connsiteY48" fmla="*/ 59363 h 151624"/>
                  <a:gd name="connsiteX49" fmla="*/ 23602 w 178230"/>
                  <a:gd name="connsiteY49" fmla="*/ 60793 h 151624"/>
                  <a:gd name="connsiteX50" fmla="*/ 25891 w 178230"/>
                  <a:gd name="connsiteY50" fmla="*/ 66086 h 151624"/>
                  <a:gd name="connsiteX51" fmla="*/ 26749 w 178230"/>
                  <a:gd name="connsiteY51" fmla="*/ 69376 h 151624"/>
                  <a:gd name="connsiteX52" fmla="*/ 28608 w 178230"/>
                  <a:gd name="connsiteY52" fmla="*/ 71235 h 151624"/>
                  <a:gd name="connsiteX53" fmla="*/ 28895 w 178230"/>
                  <a:gd name="connsiteY53" fmla="*/ 69805 h 151624"/>
                  <a:gd name="connsiteX54" fmla="*/ 28752 w 178230"/>
                  <a:gd name="connsiteY54" fmla="*/ 68517 h 151624"/>
                  <a:gd name="connsiteX55" fmla="*/ 28466 w 178230"/>
                  <a:gd name="connsiteY55" fmla="*/ 67516 h 151624"/>
                  <a:gd name="connsiteX56" fmla="*/ 38764 w 178230"/>
                  <a:gd name="connsiteY56" fmla="*/ 58075 h 151624"/>
                  <a:gd name="connsiteX57" fmla="*/ 36619 w 178230"/>
                  <a:gd name="connsiteY57" fmla="*/ 54785 h 151624"/>
                  <a:gd name="connsiteX58" fmla="*/ 35475 w 178230"/>
                  <a:gd name="connsiteY58" fmla="*/ 53927 h 151624"/>
                  <a:gd name="connsiteX59" fmla="*/ 33329 w 178230"/>
                  <a:gd name="connsiteY59" fmla="*/ 50637 h 151624"/>
                  <a:gd name="connsiteX60" fmla="*/ 31612 w 178230"/>
                  <a:gd name="connsiteY60" fmla="*/ 48920 h 151624"/>
                  <a:gd name="connsiteX61" fmla="*/ 30182 w 178230"/>
                  <a:gd name="connsiteY61" fmla="*/ 51781 h 151624"/>
                  <a:gd name="connsiteX62" fmla="*/ 27607 w 178230"/>
                  <a:gd name="connsiteY62" fmla="*/ 53641 h 151624"/>
                  <a:gd name="connsiteX63" fmla="*/ 28036 w 178230"/>
                  <a:gd name="connsiteY63" fmla="*/ 54356 h 151624"/>
                  <a:gd name="connsiteX64" fmla="*/ 29896 w 178230"/>
                  <a:gd name="connsiteY64" fmla="*/ 55930 h 151624"/>
                  <a:gd name="connsiteX65" fmla="*/ 32900 w 178230"/>
                  <a:gd name="connsiteY65" fmla="*/ 56359 h 151624"/>
                  <a:gd name="connsiteX66" fmla="*/ 33329 w 178230"/>
                  <a:gd name="connsiteY66" fmla="*/ 57503 h 151624"/>
                  <a:gd name="connsiteX67" fmla="*/ 35045 w 178230"/>
                  <a:gd name="connsiteY67" fmla="*/ 58933 h 151624"/>
                  <a:gd name="connsiteX68" fmla="*/ 38764 w 178230"/>
                  <a:gd name="connsiteY68" fmla="*/ 58075 h 151624"/>
                  <a:gd name="connsiteX69" fmla="*/ 40195 w 178230"/>
                  <a:gd name="connsiteY69" fmla="*/ 67802 h 151624"/>
                  <a:gd name="connsiteX70" fmla="*/ 39480 w 178230"/>
                  <a:gd name="connsiteY70" fmla="*/ 66229 h 151624"/>
                  <a:gd name="connsiteX71" fmla="*/ 37477 w 178230"/>
                  <a:gd name="connsiteY71" fmla="*/ 63940 h 151624"/>
                  <a:gd name="connsiteX72" fmla="*/ 37191 w 178230"/>
                  <a:gd name="connsiteY72" fmla="*/ 63082 h 151624"/>
                  <a:gd name="connsiteX73" fmla="*/ 35331 w 178230"/>
                  <a:gd name="connsiteY73" fmla="*/ 62939 h 151624"/>
                  <a:gd name="connsiteX74" fmla="*/ 34759 w 178230"/>
                  <a:gd name="connsiteY74" fmla="*/ 63797 h 151624"/>
                  <a:gd name="connsiteX75" fmla="*/ 34330 w 178230"/>
                  <a:gd name="connsiteY75" fmla="*/ 64655 h 151624"/>
                  <a:gd name="connsiteX76" fmla="*/ 34902 w 178230"/>
                  <a:gd name="connsiteY76" fmla="*/ 65799 h 151624"/>
                  <a:gd name="connsiteX77" fmla="*/ 37477 w 178230"/>
                  <a:gd name="connsiteY77" fmla="*/ 66372 h 151624"/>
                  <a:gd name="connsiteX78" fmla="*/ 40195 w 178230"/>
                  <a:gd name="connsiteY78" fmla="*/ 67802 h 151624"/>
                  <a:gd name="connsiteX79" fmla="*/ 108712 w 178230"/>
                  <a:gd name="connsiteY79" fmla="*/ 126735 h 151624"/>
                  <a:gd name="connsiteX80" fmla="*/ 110858 w 178230"/>
                  <a:gd name="connsiteY80" fmla="*/ 126306 h 151624"/>
                  <a:gd name="connsiteX81" fmla="*/ 106852 w 178230"/>
                  <a:gd name="connsiteY81" fmla="*/ 125591 h 151624"/>
                  <a:gd name="connsiteX82" fmla="*/ 95838 w 178230"/>
                  <a:gd name="connsiteY82" fmla="*/ 124447 h 151624"/>
                  <a:gd name="connsiteX83" fmla="*/ 94551 w 178230"/>
                  <a:gd name="connsiteY83" fmla="*/ 123016 h 151624"/>
                  <a:gd name="connsiteX84" fmla="*/ 90546 w 178230"/>
                  <a:gd name="connsiteY84" fmla="*/ 122444 h 151624"/>
                  <a:gd name="connsiteX85" fmla="*/ 86112 w 178230"/>
                  <a:gd name="connsiteY85" fmla="*/ 123016 h 151624"/>
                  <a:gd name="connsiteX86" fmla="*/ 86970 w 178230"/>
                  <a:gd name="connsiteY86" fmla="*/ 123588 h 151624"/>
                  <a:gd name="connsiteX87" fmla="*/ 91261 w 178230"/>
                  <a:gd name="connsiteY87" fmla="*/ 125591 h 151624"/>
                  <a:gd name="connsiteX88" fmla="*/ 95123 w 178230"/>
                  <a:gd name="connsiteY88" fmla="*/ 126306 h 151624"/>
                  <a:gd name="connsiteX89" fmla="*/ 108712 w 178230"/>
                  <a:gd name="connsiteY89" fmla="*/ 126735 h 151624"/>
                  <a:gd name="connsiteX90" fmla="*/ 118010 w 178230"/>
                  <a:gd name="connsiteY90" fmla="*/ 138322 h 151624"/>
                  <a:gd name="connsiteX91" fmla="*/ 116722 w 178230"/>
                  <a:gd name="connsiteY91" fmla="*/ 138322 h 151624"/>
                  <a:gd name="connsiteX92" fmla="*/ 115292 w 178230"/>
                  <a:gd name="connsiteY92" fmla="*/ 138608 h 151624"/>
                  <a:gd name="connsiteX93" fmla="*/ 127307 w 178230"/>
                  <a:gd name="connsiteY93" fmla="*/ 141898 h 151624"/>
                  <a:gd name="connsiteX94" fmla="*/ 123159 w 178230"/>
                  <a:gd name="connsiteY94" fmla="*/ 139466 h 151624"/>
                  <a:gd name="connsiteX95" fmla="*/ 118010 w 178230"/>
                  <a:gd name="connsiteY95" fmla="*/ 138322 h 151624"/>
                  <a:gd name="connsiteX96" fmla="*/ 177372 w 178230"/>
                  <a:gd name="connsiteY96" fmla="*/ 49350 h 151624"/>
                  <a:gd name="connsiteX97" fmla="*/ 176800 w 178230"/>
                  <a:gd name="connsiteY97" fmla="*/ 48634 h 151624"/>
                  <a:gd name="connsiteX98" fmla="*/ 175942 w 178230"/>
                  <a:gd name="connsiteY98" fmla="*/ 48062 h 151624"/>
                  <a:gd name="connsiteX99" fmla="*/ 175227 w 178230"/>
                  <a:gd name="connsiteY99" fmla="*/ 47204 h 151624"/>
                  <a:gd name="connsiteX100" fmla="*/ 173510 w 178230"/>
                  <a:gd name="connsiteY100" fmla="*/ 46775 h 151624"/>
                  <a:gd name="connsiteX101" fmla="*/ 168074 w 178230"/>
                  <a:gd name="connsiteY101" fmla="*/ 44629 h 151624"/>
                  <a:gd name="connsiteX102" fmla="*/ 165357 w 178230"/>
                  <a:gd name="connsiteY102" fmla="*/ 42341 h 151624"/>
                  <a:gd name="connsiteX103" fmla="*/ 165500 w 178230"/>
                  <a:gd name="connsiteY103" fmla="*/ 39909 h 151624"/>
                  <a:gd name="connsiteX104" fmla="*/ 166215 w 178230"/>
                  <a:gd name="connsiteY104" fmla="*/ 38478 h 151624"/>
                  <a:gd name="connsiteX105" fmla="*/ 167216 w 178230"/>
                  <a:gd name="connsiteY105" fmla="*/ 38049 h 151624"/>
                  <a:gd name="connsiteX106" fmla="*/ 166930 w 178230"/>
                  <a:gd name="connsiteY106" fmla="*/ 37620 h 151624"/>
                  <a:gd name="connsiteX107" fmla="*/ 163926 w 178230"/>
                  <a:gd name="connsiteY107" fmla="*/ 36476 h 151624"/>
                  <a:gd name="connsiteX108" fmla="*/ 162782 w 178230"/>
                  <a:gd name="connsiteY108" fmla="*/ 34902 h 151624"/>
                  <a:gd name="connsiteX109" fmla="*/ 163640 w 178230"/>
                  <a:gd name="connsiteY109" fmla="*/ 32900 h 151624"/>
                  <a:gd name="connsiteX110" fmla="*/ 162067 w 178230"/>
                  <a:gd name="connsiteY110" fmla="*/ 28752 h 151624"/>
                  <a:gd name="connsiteX111" fmla="*/ 160350 w 178230"/>
                  <a:gd name="connsiteY111" fmla="*/ 26177 h 151624"/>
                  <a:gd name="connsiteX112" fmla="*/ 161924 w 178230"/>
                  <a:gd name="connsiteY112" fmla="*/ 25032 h 151624"/>
                  <a:gd name="connsiteX113" fmla="*/ 162210 w 178230"/>
                  <a:gd name="connsiteY113" fmla="*/ 23459 h 151624"/>
                  <a:gd name="connsiteX114" fmla="*/ 162353 w 178230"/>
                  <a:gd name="connsiteY114" fmla="*/ 22601 h 151624"/>
                  <a:gd name="connsiteX115" fmla="*/ 162210 w 178230"/>
                  <a:gd name="connsiteY115" fmla="*/ 22601 h 151624"/>
                  <a:gd name="connsiteX116" fmla="*/ 160207 w 178230"/>
                  <a:gd name="connsiteY116" fmla="*/ 23316 h 151624"/>
                  <a:gd name="connsiteX117" fmla="*/ 156917 w 178230"/>
                  <a:gd name="connsiteY117" fmla="*/ 23745 h 151624"/>
                  <a:gd name="connsiteX118" fmla="*/ 155201 w 178230"/>
                  <a:gd name="connsiteY118" fmla="*/ 23459 h 151624"/>
                  <a:gd name="connsiteX119" fmla="*/ 152197 w 178230"/>
                  <a:gd name="connsiteY119" fmla="*/ 27035 h 151624"/>
                  <a:gd name="connsiteX120" fmla="*/ 151196 w 178230"/>
                  <a:gd name="connsiteY120" fmla="*/ 27607 h 151624"/>
                  <a:gd name="connsiteX121" fmla="*/ 148335 w 178230"/>
                  <a:gd name="connsiteY121" fmla="*/ 28752 h 151624"/>
                  <a:gd name="connsiteX122" fmla="*/ 145903 w 178230"/>
                  <a:gd name="connsiteY122" fmla="*/ 29324 h 151624"/>
                  <a:gd name="connsiteX123" fmla="*/ 143900 w 178230"/>
                  <a:gd name="connsiteY123" fmla="*/ 28895 h 151624"/>
                  <a:gd name="connsiteX124" fmla="*/ 143042 w 178230"/>
                  <a:gd name="connsiteY124" fmla="*/ 28895 h 151624"/>
                  <a:gd name="connsiteX125" fmla="*/ 134030 w 178230"/>
                  <a:gd name="connsiteY125" fmla="*/ 28752 h 151624"/>
                  <a:gd name="connsiteX126" fmla="*/ 129310 w 178230"/>
                  <a:gd name="connsiteY126" fmla="*/ 28036 h 151624"/>
                  <a:gd name="connsiteX127" fmla="*/ 126306 w 178230"/>
                  <a:gd name="connsiteY127" fmla="*/ 26606 h 151624"/>
                  <a:gd name="connsiteX128" fmla="*/ 124304 w 178230"/>
                  <a:gd name="connsiteY128" fmla="*/ 25032 h 151624"/>
                  <a:gd name="connsiteX129" fmla="*/ 123302 w 178230"/>
                  <a:gd name="connsiteY129" fmla="*/ 23316 h 151624"/>
                  <a:gd name="connsiteX130" fmla="*/ 121014 w 178230"/>
                  <a:gd name="connsiteY130" fmla="*/ 22315 h 151624"/>
                  <a:gd name="connsiteX131" fmla="*/ 117295 w 178230"/>
                  <a:gd name="connsiteY131" fmla="*/ 21885 h 151624"/>
                  <a:gd name="connsiteX132" fmla="*/ 114434 w 178230"/>
                  <a:gd name="connsiteY132" fmla="*/ 20169 h 151624"/>
                  <a:gd name="connsiteX133" fmla="*/ 112431 w 178230"/>
                  <a:gd name="connsiteY133" fmla="*/ 17165 h 151624"/>
                  <a:gd name="connsiteX134" fmla="*/ 109570 w 178230"/>
                  <a:gd name="connsiteY134" fmla="*/ 14733 h 151624"/>
                  <a:gd name="connsiteX135" fmla="*/ 105994 w 178230"/>
                  <a:gd name="connsiteY135" fmla="*/ 13017 h 151624"/>
                  <a:gd name="connsiteX136" fmla="*/ 103133 w 178230"/>
                  <a:gd name="connsiteY136" fmla="*/ 10585 h 151624"/>
                  <a:gd name="connsiteX137" fmla="*/ 101131 w 178230"/>
                  <a:gd name="connsiteY137" fmla="*/ 7295 h 151624"/>
                  <a:gd name="connsiteX138" fmla="*/ 97412 w 178230"/>
                  <a:gd name="connsiteY138" fmla="*/ 4434 h 151624"/>
                  <a:gd name="connsiteX139" fmla="*/ 91976 w 178230"/>
                  <a:gd name="connsiteY139" fmla="*/ 1860 h 151624"/>
                  <a:gd name="connsiteX140" fmla="*/ 90403 w 178230"/>
                  <a:gd name="connsiteY140" fmla="*/ 1288 h 151624"/>
                  <a:gd name="connsiteX141" fmla="*/ 87685 w 178230"/>
                  <a:gd name="connsiteY141" fmla="*/ 429 h 151624"/>
                  <a:gd name="connsiteX142" fmla="*/ 84538 w 178230"/>
                  <a:gd name="connsiteY142" fmla="*/ 0 h 151624"/>
                  <a:gd name="connsiteX143" fmla="*/ 83966 w 178230"/>
                  <a:gd name="connsiteY143" fmla="*/ 572 h 151624"/>
                  <a:gd name="connsiteX144" fmla="*/ 82678 w 178230"/>
                  <a:gd name="connsiteY144" fmla="*/ 1144 h 151624"/>
                  <a:gd name="connsiteX145" fmla="*/ 81963 w 178230"/>
                  <a:gd name="connsiteY145" fmla="*/ 2003 h 151624"/>
                  <a:gd name="connsiteX146" fmla="*/ 82536 w 178230"/>
                  <a:gd name="connsiteY146" fmla="*/ 5579 h 151624"/>
                  <a:gd name="connsiteX147" fmla="*/ 81820 w 178230"/>
                  <a:gd name="connsiteY147" fmla="*/ 6151 h 151624"/>
                  <a:gd name="connsiteX148" fmla="*/ 78101 w 178230"/>
                  <a:gd name="connsiteY148" fmla="*/ 5865 h 151624"/>
                  <a:gd name="connsiteX149" fmla="*/ 76957 w 178230"/>
                  <a:gd name="connsiteY149" fmla="*/ 6294 h 151624"/>
                  <a:gd name="connsiteX150" fmla="*/ 74954 w 178230"/>
                  <a:gd name="connsiteY150" fmla="*/ 8726 h 151624"/>
                  <a:gd name="connsiteX151" fmla="*/ 72952 w 178230"/>
                  <a:gd name="connsiteY151" fmla="*/ 9727 h 151624"/>
                  <a:gd name="connsiteX152" fmla="*/ 70377 w 178230"/>
                  <a:gd name="connsiteY152" fmla="*/ 10442 h 151624"/>
                  <a:gd name="connsiteX153" fmla="*/ 68517 w 178230"/>
                  <a:gd name="connsiteY153" fmla="*/ 11300 h 151624"/>
                  <a:gd name="connsiteX154" fmla="*/ 66085 w 178230"/>
                  <a:gd name="connsiteY154" fmla="*/ 12016 h 151624"/>
                  <a:gd name="connsiteX155" fmla="*/ 64083 w 178230"/>
                  <a:gd name="connsiteY155" fmla="*/ 12445 h 151624"/>
                  <a:gd name="connsiteX156" fmla="*/ 63225 w 178230"/>
                  <a:gd name="connsiteY156" fmla="*/ 13589 h 151624"/>
                  <a:gd name="connsiteX157" fmla="*/ 62796 w 178230"/>
                  <a:gd name="connsiteY157" fmla="*/ 14733 h 151624"/>
                  <a:gd name="connsiteX158" fmla="*/ 62938 w 178230"/>
                  <a:gd name="connsiteY158" fmla="*/ 15878 h 151624"/>
                  <a:gd name="connsiteX159" fmla="*/ 65084 w 178230"/>
                  <a:gd name="connsiteY159" fmla="*/ 18166 h 151624"/>
                  <a:gd name="connsiteX160" fmla="*/ 65370 w 178230"/>
                  <a:gd name="connsiteY160" fmla="*/ 20598 h 151624"/>
                  <a:gd name="connsiteX161" fmla="*/ 65084 w 178230"/>
                  <a:gd name="connsiteY161" fmla="*/ 23602 h 151624"/>
                  <a:gd name="connsiteX162" fmla="*/ 64655 w 178230"/>
                  <a:gd name="connsiteY162" fmla="*/ 25176 h 151624"/>
                  <a:gd name="connsiteX163" fmla="*/ 63797 w 178230"/>
                  <a:gd name="connsiteY163" fmla="*/ 26177 h 151624"/>
                  <a:gd name="connsiteX164" fmla="*/ 58647 w 178230"/>
                  <a:gd name="connsiteY164" fmla="*/ 27607 h 151624"/>
                  <a:gd name="connsiteX165" fmla="*/ 53355 w 178230"/>
                  <a:gd name="connsiteY165" fmla="*/ 30039 h 151624"/>
                  <a:gd name="connsiteX166" fmla="*/ 53212 w 178230"/>
                  <a:gd name="connsiteY166" fmla="*/ 30611 h 151624"/>
                  <a:gd name="connsiteX167" fmla="*/ 55644 w 178230"/>
                  <a:gd name="connsiteY167" fmla="*/ 32757 h 151624"/>
                  <a:gd name="connsiteX168" fmla="*/ 55786 w 178230"/>
                  <a:gd name="connsiteY168" fmla="*/ 33329 h 151624"/>
                  <a:gd name="connsiteX169" fmla="*/ 53784 w 178230"/>
                  <a:gd name="connsiteY169" fmla="*/ 34616 h 151624"/>
                  <a:gd name="connsiteX170" fmla="*/ 53641 w 178230"/>
                  <a:gd name="connsiteY170" fmla="*/ 35904 h 151624"/>
                  <a:gd name="connsiteX171" fmla="*/ 53927 w 178230"/>
                  <a:gd name="connsiteY171" fmla="*/ 37334 h 151624"/>
                  <a:gd name="connsiteX172" fmla="*/ 54928 w 178230"/>
                  <a:gd name="connsiteY172" fmla="*/ 38765 h 151624"/>
                  <a:gd name="connsiteX173" fmla="*/ 55357 w 178230"/>
                  <a:gd name="connsiteY173" fmla="*/ 40052 h 151624"/>
                  <a:gd name="connsiteX174" fmla="*/ 52353 w 178230"/>
                  <a:gd name="connsiteY174" fmla="*/ 41053 h 151624"/>
                  <a:gd name="connsiteX175" fmla="*/ 48348 w 178230"/>
                  <a:gd name="connsiteY175" fmla="*/ 40767 h 151624"/>
                  <a:gd name="connsiteX176" fmla="*/ 43628 w 178230"/>
                  <a:gd name="connsiteY176" fmla="*/ 38907 h 151624"/>
                  <a:gd name="connsiteX177" fmla="*/ 41911 w 178230"/>
                  <a:gd name="connsiteY177" fmla="*/ 39194 h 151624"/>
                  <a:gd name="connsiteX178" fmla="*/ 40338 w 178230"/>
                  <a:gd name="connsiteY178" fmla="*/ 40195 h 151624"/>
                  <a:gd name="connsiteX179" fmla="*/ 38764 w 178230"/>
                  <a:gd name="connsiteY179" fmla="*/ 39766 h 151624"/>
                  <a:gd name="connsiteX180" fmla="*/ 36905 w 178230"/>
                  <a:gd name="connsiteY180" fmla="*/ 38622 h 151624"/>
                  <a:gd name="connsiteX181" fmla="*/ 34330 w 178230"/>
                  <a:gd name="connsiteY181" fmla="*/ 36333 h 151624"/>
                  <a:gd name="connsiteX182" fmla="*/ 33043 w 178230"/>
                  <a:gd name="connsiteY182" fmla="*/ 34902 h 151624"/>
                  <a:gd name="connsiteX183" fmla="*/ 32471 w 178230"/>
                  <a:gd name="connsiteY183" fmla="*/ 33329 h 151624"/>
                  <a:gd name="connsiteX184" fmla="*/ 31755 w 178230"/>
                  <a:gd name="connsiteY184" fmla="*/ 33043 h 151624"/>
                  <a:gd name="connsiteX185" fmla="*/ 30754 w 178230"/>
                  <a:gd name="connsiteY185" fmla="*/ 33472 h 151624"/>
                  <a:gd name="connsiteX186" fmla="*/ 29896 w 178230"/>
                  <a:gd name="connsiteY186" fmla="*/ 35331 h 151624"/>
                  <a:gd name="connsiteX187" fmla="*/ 27607 w 178230"/>
                  <a:gd name="connsiteY187" fmla="*/ 38622 h 151624"/>
                  <a:gd name="connsiteX188" fmla="*/ 25891 w 178230"/>
                  <a:gd name="connsiteY188" fmla="*/ 39480 h 151624"/>
                  <a:gd name="connsiteX189" fmla="*/ 23316 w 178230"/>
                  <a:gd name="connsiteY189" fmla="*/ 39337 h 151624"/>
                  <a:gd name="connsiteX190" fmla="*/ 19597 w 178230"/>
                  <a:gd name="connsiteY190" fmla="*/ 39337 h 151624"/>
                  <a:gd name="connsiteX191" fmla="*/ 17308 w 178230"/>
                  <a:gd name="connsiteY191" fmla="*/ 39623 h 151624"/>
                  <a:gd name="connsiteX192" fmla="*/ 14447 w 178230"/>
                  <a:gd name="connsiteY192" fmla="*/ 38478 h 151624"/>
                  <a:gd name="connsiteX193" fmla="*/ 13732 w 178230"/>
                  <a:gd name="connsiteY193" fmla="*/ 38765 h 151624"/>
                  <a:gd name="connsiteX194" fmla="*/ 13732 w 178230"/>
                  <a:gd name="connsiteY194" fmla="*/ 39480 h 151624"/>
                  <a:gd name="connsiteX195" fmla="*/ 12731 w 178230"/>
                  <a:gd name="connsiteY195" fmla="*/ 40767 h 151624"/>
                  <a:gd name="connsiteX196" fmla="*/ 11015 w 178230"/>
                  <a:gd name="connsiteY196" fmla="*/ 41625 h 151624"/>
                  <a:gd name="connsiteX197" fmla="*/ 3004 w 178230"/>
                  <a:gd name="connsiteY197" fmla="*/ 39766 h 151624"/>
                  <a:gd name="connsiteX198" fmla="*/ 1860 w 178230"/>
                  <a:gd name="connsiteY198" fmla="*/ 38192 h 151624"/>
                  <a:gd name="connsiteX199" fmla="*/ 0 w 178230"/>
                  <a:gd name="connsiteY199" fmla="*/ 39480 h 151624"/>
                  <a:gd name="connsiteX200" fmla="*/ 2575 w 178230"/>
                  <a:gd name="connsiteY200" fmla="*/ 48777 h 151624"/>
                  <a:gd name="connsiteX201" fmla="*/ 2861 w 178230"/>
                  <a:gd name="connsiteY201" fmla="*/ 51352 h 151624"/>
                  <a:gd name="connsiteX202" fmla="*/ 3290 w 178230"/>
                  <a:gd name="connsiteY202" fmla="*/ 53355 h 151624"/>
                  <a:gd name="connsiteX203" fmla="*/ 6723 w 178230"/>
                  <a:gd name="connsiteY203" fmla="*/ 57646 h 151624"/>
                  <a:gd name="connsiteX204" fmla="*/ 10299 w 178230"/>
                  <a:gd name="connsiteY204" fmla="*/ 63368 h 151624"/>
                  <a:gd name="connsiteX205" fmla="*/ 11444 w 178230"/>
                  <a:gd name="connsiteY205" fmla="*/ 63654 h 151624"/>
                  <a:gd name="connsiteX206" fmla="*/ 13446 w 178230"/>
                  <a:gd name="connsiteY206" fmla="*/ 63368 h 151624"/>
                  <a:gd name="connsiteX207" fmla="*/ 15735 w 178230"/>
                  <a:gd name="connsiteY207" fmla="*/ 59935 h 151624"/>
                  <a:gd name="connsiteX208" fmla="*/ 17165 w 178230"/>
                  <a:gd name="connsiteY208" fmla="*/ 57360 h 151624"/>
                  <a:gd name="connsiteX209" fmla="*/ 21599 w 178230"/>
                  <a:gd name="connsiteY209" fmla="*/ 51352 h 151624"/>
                  <a:gd name="connsiteX210" fmla="*/ 22601 w 178230"/>
                  <a:gd name="connsiteY210" fmla="*/ 46775 h 151624"/>
                  <a:gd name="connsiteX211" fmla="*/ 23888 w 178230"/>
                  <a:gd name="connsiteY211" fmla="*/ 44772 h 151624"/>
                  <a:gd name="connsiteX212" fmla="*/ 26034 w 178230"/>
                  <a:gd name="connsiteY212" fmla="*/ 44629 h 151624"/>
                  <a:gd name="connsiteX213" fmla="*/ 31040 w 178230"/>
                  <a:gd name="connsiteY213" fmla="*/ 46346 h 151624"/>
                  <a:gd name="connsiteX214" fmla="*/ 33472 w 178230"/>
                  <a:gd name="connsiteY214" fmla="*/ 49207 h 151624"/>
                  <a:gd name="connsiteX215" fmla="*/ 40195 w 178230"/>
                  <a:gd name="connsiteY215" fmla="*/ 54499 h 151624"/>
                  <a:gd name="connsiteX216" fmla="*/ 41768 w 178230"/>
                  <a:gd name="connsiteY216" fmla="*/ 58647 h 151624"/>
                  <a:gd name="connsiteX217" fmla="*/ 41196 w 178230"/>
                  <a:gd name="connsiteY217" fmla="*/ 64369 h 151624"/>
                  <a:gd name="connsiteX218" fmla="*/ 41482 w 178230"/>
                  <a:gd name="connsiteY218" fmla="*/ 68517 h 151624"/>
                  <a:gd name="connsiteX219" fmla="*/ 44057 w 178230"/>
                  <a:gd name="connsiteY219" fmla="*/ 72379 h 151624"/>
                  <a:gd name="connsiteX220" fmla="*/ 52783 w 178230"/>
                  <a:gd name="connsiteY220" fmla="*/ 80533 h 151624"/>
                  <a:gd name="connsiteX221" fmla="*/ 56215 w 178230"/>
                  <a:gd name="connsiteY221" fmla="*/ 82535 h 151624"/>
                  <a:gd name="connsiteX222" fmla="*/ 58933 w 178230"/>
                  <a:gd name="connsiteY222" fmla="*/ 84681 h 151624"/>
                  <a:gd name="connsiteX223" fmla="*/ 55930 w 178230"/>
                  <a:gd name="connsiteY223" fmla="*/ 84109 h 151624"/>
                  <a:gd name="connsiteX224" fmla="*/ 53355 w 178230"/>
                  <a:gd name="connsiteY224" fmla="*/ 84109 h 151624"/>
                  <a:gd name="connsiteX225" fmla="*/ 51781 w 178230"/>
                  <a:gd name="connsiteY225" fmla="*/ 84681 h 151624"/>
                  <a:gd name="connsiteX226" fmla="*/ 50351 w 178230"/>
                  <a:gd name="connsiteY226" fmla="*/ 84681 h 151624"/>
                  <a:gd name="connsiteX227" fmla="*/ 48491 w 178230"/>
                  <a:gd name="connsiteY227" fmla="*/ 85253 h 151624"/>
                  <a:gd name="connsiteX228" fmla="*/ 50351 w 178230"/>
                  <a:gd name="connsiteY228" fmla="*/ 88400 h 151624"/>
                  <a:gd name="connsiteX229" fmla="*/ 59791 w 178230"/>
                  <a:gd name="connsiteY229" fmla="*/ 98127 h 151624"/>
                  <a:gd name="connsiteX230" fmla="*/ 64512 w 178230"/>
                  <a:gd name="connsiteY230" fmla="*/ 101703 h 151624"/>
                  <a:gd name="connsiteX231" fmla="*/ 69519 w 178230"/>
                  <a:gd name="connsiteY231" fmla="*/ 104421 h 151624"/>
                  <a:gd name="connsiteX232" fmla="*/ 73237 w 178230"/>
                  <a:gd name="connsiteY232" fmla="*/ 107282 h 151624"/>
                  <a:gd name="connsiteX233" fmla="*/ 73524 w 178230"/>
                  <a:gd name="connsiteY233" fmla="*/ 109141 h 151624"/>
                  <a:gd name="connsiteX234" fmla="*/ 73381 w 178230"/>
                  <a:gd name="connsiteY234" fmla="*/ 110572 h 151624"/>
                  <a:gd name="connsiteX235" fmla="*/ 74668 w 178230"/>
                  <a:gd name="connsiteY235" fmla="*/ 112431 h 151624"/>
                  <a:gd name="connsiteX236" fmla="*/ 76528 w 178230"/>
                  <a:gd name="connsiteY236" fmla="*/ 113003 h 151624"/>
                  <a:gd name="connsiteX237" fmla="*/ 79102 w 178230"/>
                  <a:gd name="connsiteY237" fmla="*/ 113003 h 151624"/>
                  <a:gd name="connsiteX238" fmla="*/ 83251 w 178230"/>
                  <a:gd name="connsiteY238" fmla="*/ 112145 h 151624"/>
                  <a:gd name="connsiteX239" fmla="*/ 86970 w 178230"/>
                  <a:gd name="connsiteY239" fmla="*/ 111716 h 151624"/>
                  <a:gd name="connsiteX240" fmla="*/ 93264 w 178230"/>
                  <a:gd name="connsiteY240" fmla="*/ 114577 h 151624"/>
                  <a:gd name="connsiteX241" fmla="*/ 102418 w 178230"/>
                  <a:gd name="connsiteY241" fmla="*/ 117152 h 151624"/>
                  <a:gd name="connsiteX242" fmla="*/ 109284 w 178230"/>
                  <a:gd name="connsiteY242" fmla="*/ 123732 h 151624"/>
                  <a:gd name="connsiteX243" fmla="*/ 115292 w 178230"/>
                  <a:gd name="connsiteY243" fmla="*/ 127308 h 151624"/>
                  <a:gd name="connsiteX244" fmla="*/ 121586 w 178230"/>
                  <a:gd name="connsiteY244" fmla="*/ 132886 h 151624"/>
                  <a:gd name="connsiteX245" fmla="*/ 123016 w 178230"/>
                  <a:gd name="connsiteY245" fmla="*/ 133744 h 151624"/>
                  <a:gd name="connsiteX246" fmla="*/ 124733 w 178230"/>
                  <a:gd name="connsiteY246" fmla="*/ 133029 h 151624"/>
                  <a:gd name="connsiteX247" fmla="*/ 125162 w 178230"/>
                  <a:gd name="connsiteY247" fmla="*/ 132314 h 151624"/>
                  <a:gd name="connsiteX248" fmla="*/ 124876 w 178230"/>
                  <a:gd name="connsiteY248" fmla="*/ 131313 h 151624"/>
                  <a:gd name="connsiteX249" fmla="*/ 124160 w 178230"/>
                  <a:gd name="connsiteY249" fmla="*/ 130025 h 151624"/>
                  <a:gd name="connsiteX250" fmla="*/ 117437 w 178230"/>
                  <a:gd name="connsiteY250" fmla="*/ 124304 h 151624"/>
                  <a:gd name="connsiteX251" fmla="*/ 114148 w 178230"/>
                  <a:gd name="connsiteY251" fmla="*/ 120441 h 151624"/>
                  <a:gd name="connsiteX252" fmla="*/ 113575 w 178230"/>
                  <a:gd name="connsiteY252" fmla="*/ 119011 h 151624"/>
                  <a:gd name="connsiteX253" fmla="*/ 113575 w 178230"/>
                  <a:gd name="connsiteY253" fmla="*/ 115292 h 151624"/>
                  <a:gd name="connsiteX254" fmla="*/ 112860 w 178230"/>
                  <a:gd name="connsiteY254" fmla="*/ 114434 h 151624"/>
                  <a:gd name="connsiteX255" fmla="*/ 107854 w 178230"/>
                  <a:gd name="connsiteY255" fmla="*/ 112717 h 151624"/>
                  <a:gd name="connsiteX256" fmla="*/ 102275 w 178230"/>
                  <a:gd name="connsiteY256" fmla="*/ 107854 h 151624"/>
                  <a:gd name="connsiteX257" fmla="*/ 96553 w 178230"/>
                  <a:gd name="connsiteY257" fmla="*/ 103133 h 151624"/>
                  <a:gd name="connsiteX258" fmla="*/ 95838 w 178230"/>
                  <a:gd name="connsiteY258" fmla="*/ 101846 h 151624"/>
                  <a:gd name="connsiteX259" fmla="*/ 92835 w 178230"/>
                  <a:gd name="connsiteY259" fmla="*/ 98270 h 151624"/>
                  <a:gd name="connsiteX260" fmla="*/ 89259 w 178230"/>
                  <a:gd name="connsiteY260" fmla="*/ 94980 h 151624"/>
                  <a:gd name="connsiteX261" fmla="*/ 86398 w 178230"/>
                  <a:gd name="connsiteY261" fmla="*/ 92834 h 151624"/>
                  <a:gd name="connsiteX262" fmla="*/ 84109 w 178230"/>
                  <a:gd name="connsiteY262" fmla="*/ 90403 h 151624"/>
                  <a:gd name="connsiteX263" fmla="*/ 81534 w 178230"/>
                  <a:gd name="connsiteY263" fmla="*/ 87113 h 151624"/>
                  <a:gd name="connsiteX264" fmla="*/ 80247 w 178230"/>
                  <a:gd name="connsiteY264" fmla="*/ 82106 h 151624"/>
                  <a:gd name="connsiteX265" fmla="*/ 79102 w 178230"/>
                  <a:gd name="connsiteY265" fmla="*/ 77529 h 151624"/>
                  <a:gd name="connsiteX266" fmla="*/ 78244 w 178230"/>
                  <a:gd name="connsiteY266" fmla="*/ 75812 h 151624"/>
                  <a:gd name="connsiteX267" fmla="*/ 76671 w 178230"/>
                  <a:gd name="connsiteY267" fmla="*/ 75240 h 151624"/>
                  <a:gd name="connsiteX268" fmla="*/ 71521 w 178230"/>
                  <a:gd name="connsiteY268" fmla="*/ 69948 h 151624"/>
                  <a:gd name="connsiteX269" fmla="*/ 67230 w 178230"/>
                  <a:gd name="connsiteY269" fmla="*/ 66801 h 151624"/>
                  <a:gd name="connsiteX270" fmla="*/ 67230 w 178230"/>
                  <a:gd name="connsiteY270" fmla="*/ 63368 h 151624"/>
                  <a:gd name="connsiteX271" fmla="*/ 67945 w 178230"/>
                  <a:gd name="connsiteY271" fmla="*/ 57789 h 151624"/>
                  <a:gd name="connsiteX272" fmla="*/ 68803 w 178230"/>
                  <a:gd name="connsiteY272" fmla="*/ 51352 h 151624"/>
                  <a:gd name="connsiteX273" fmla="*/ 69805 w 178230"/>
                  <a:gd name="connsiteY273" fmla="*/ 50494 h 151624"/>
                  <a:gd name="connsiteX274" fmla="*/ 71807 w 178230"/>
                  <a:gd name="connsiteY274" fmla="*/ 50065 h 151624"/>
                  <a:gd name="connsiteX275" fmla="*/ 74096 w 178230"/>
                  <a:gd name="connsiteY275" fmla="*/ 50208 h 151624"/>
                  <a:gd name="connsiteX276" fmla="*/ 76099 w 178230"/>
                  <a:gd name="connsiteY276" fmla="*/ 51066 h 151624"/>
                  <a:gd name="connsiteX277" fmla="*/ 79960 w 178230"/>
                  <a:gd name="connsiteY277" fmla="*/ 55500 h 151624"/>
                  <a:gd name="connsiteX278" fmla="*/ 82249 w 178230"/>
                  <a:gd name="connsiteY278" fmla="*/ 57217 h 151624"/>
                  <a:gd name="connsiteX279" fmla="*/ 84109 w 178230"/>
                  <a:gd name="connsiteY279" fmla="*/ 57932 h 151624"/>
                  <a:gd name="connsiteX280" fmla="*/ 86254 w 178230"/>
                  <a:gd name="connsiteY280" fmla="*/ 56072 h 151624"/>
                  <a:gd name="connsiteX281" fmla="*/ 88972 w 178230"/>
                  <a:gd name="connsiteY281" fmla="*/ 52211 h 151624"/>
                  <a:gd name="connsiteX282" fmla="*/ 91261 w 178230"/>
                  <a:gd name="connsiteY282" fmla="*/ 50208 h 151624"/>
                  <a:gd name="connsiteX283" fmla="*/ 99128 w 178230"/>
                  <a:gd name="connsiteY283" fmla="*/ 50923 h 151624"/>
                  <a:gd name="connsiteX284" fmla="*/ 102990 w 178230"/>
                  <a:gd name="connsiteY284" fmla="*/ 47919 h 151624"/>
                  <a:gd name="connsiteX285" fmla="*/ 109284 w 178230"/>
                  <a:gd name="connsiteY285" fmla="*/ 51781 h 151624"/>
                  <a:gd name="connsiteX286" fmla="*/ 111859 w 178230"/>
                  <a:gd name="connsiteY286" fmla="*/ 52353 h 151624"/>
                  <a:gd name="connsiteX287" fmla="*/ 113290 w 178230"/>
                  <a:gd name="connsiteY287" fmla="*/ 51781 h 151624"/>
                  <a:gd name="connsiteX288" fmla="*/ 115292 w 178230"/>
                  <a:gd name="connsiteY288" fmla="*/ 52067 h 151624"/>
                  <a:gd name="connsiteX289" fmla="*/ 119726 w 178230"/>
                  <a:gd name="connsiteY289" fmla="*/ 53212 h 151624"/>
                  <a:gd name="connsiteX290" fmla="*/ 120728 w 178230"/>
                  <a:gd name="connsiteY290" fmla="*/ 53641 h 151624"/>
                  <a:gd name="connsiteX291" fmla="*/ 122015 w 178230"/>
                  <a:gd name="connsiteY291" fmla="*/ 53498 h 151624"/>
                  <a:gd name="connsiteX292" fmla="*/ 125305 w 178230"/>
                  <a:gd name="connsiteY292" fmla="*/ 51924 h 151624"/>
                  <a:gd name="connsiteX293" fmla="*/ 126449 w 178230"/>
                  <a:gd name="connsiteY293" fmla="*/ 52067 h 151624"/>
                  <a:gd name="connsiteX294" fmla="*/ 130168 w 178230"/>
                  <a:gd name="connsiteY294" fmla="*/ 55071 h 151624"/>
                  <a:gd name="connsiteX295" fmla="*/ 132028 w 178230"/>
                  <a:gd name="connsiteY295" fmla="*/ 55071 h 151624"/>
                  <a:gd name="connsiteX296" fmla="*/ 134317 w 178230"/>
                  <a:gd name="connsiteY296" fmla="*/ 53784 h 151624"/>
                  <a:gd name="connsiteX297" fmla="*/ 135747 w 178230"/>
                  <a:gd name="connsiteY297" fmla="*/ 52640 h 151624"/>
                  <a:gd name="connsiteX298" fmla="*/ 140038 w 178230"/>
                  <a:gd name="connsiteY298" fmla="*/ 53498 h 151624"/>
                  <a:gd name="connsiteX299" fmla="*/ 142470 w 178230"/>
                  <a:gd name="connsiteY299" fmla="*/ 52926 h 151624"/>
                  <a:gd name="connsiteX300" fmla="*/ 144473 w 178230"/>
                  <a:gd name="connsiteY300" fmla="*/ 52926 h 151624"/>
                  <a:gd name="connsiteX301" fmla="*/ 146618 w 178230"/>
                  <a:gd name="connsiteY301" fmla="*/ 53498 h 151624"/>
                  <a:gd name="connsiteX302" fmla="*/ 148621 w 178230"/>
                  <a:gd name="connsiteY302" fmla="*/ 54213 h 151624"/>
                  <a:gd name="connsiteX303" fmla="*/ 150623 w 178230"/>
                  <a:gd name="connsiteY303" fmla="*/ 54785 h 151624"/>
                  <a:gd name="connsiteX304" fmla="*/ 155916 w 178230"/>
                  <a:gd name="connsiteY304" fmla="*/ 55071 h 151624"/>
                  <a:gd name="connsiteX305" fmla="*/ 158491 w 178230"/>
                  <a:gd name="connsiteY305" fmla="*/ 56931 h 151624"/>
                  <a:gd name="connsiteX306" fmla="*/ 159492 w 178230"/>
                  <a:gd name="connsiteY306" fmla="*/ 58790 h 151624"/>
                  <a:gd name="connsiteX307" fmla="*/ 159492 w 178230"/>
                  <a:gd name="connsiteY307" fmla="*/ 59935 h 151624"/>
                  <a:gd name="connsiteX308" fmla="*/ 159778 w 178230"/>
                  <a:gd name="connsiteY308" fmla="*/ 61079 h 151624"/>
                  <a:gd name="connsiteX309" fmla="*/ 161209 w 178230"/>
                  <a:gd name="connsiteY309" fmla="*/ 62223 h 151624"/>
                  <a:gd name="connsiteX310" fmla="*/ 164356 w 178230"/>
                  <a:gd name="connsiteY310" fmla="*/ 62939 h 151624"/>
                  <a:gd name="connsiteX311" fmla="*/ 166358 w 178230"/>
                  <a:gd name="connsiteY311" fmla="*/ 62795 h 151624"/>
                  <a:gd name="connsiteX312" fmla="*/ 166072 w 178230"/>
                  <a:gd name="connsiteY312" fmla="*/ 61508 h 151624"/>
                  <a:gd name="connsiteX313" fmla="*/ 166501 w 178230"/>
                  <a:gd name="connsiteY313" fmla="*/ 60936 h 151624"/>
                  <a:gd name="connsiteX314" fmla="*/ 167359 w 178230"/>
                  <a:gd name="connsiteY314" fmla="*/ 60936 h 151624"/>
                  <a:gd name="connsiteX315" fmla="*/ 168074 w 178230"/>
                  <a:gd name="connsiteY315" fmla="*/ 61222 h 151624"/>
                  <a:gd name="connsiteX316" fmla="*/ 168790 w 178230"/>
                  <a:gd name="connsiteY316" fmla="*/ 60650 h 151624"/>
                  <a:gd name="connsiteX317" fmla="*/ 169219 w 178230"/>
                  <a:gd name="connsiteY317" fmla="*/ 58933 h 151624"/>
                  <a:gd name="connsiteX318" fmla="*/ 168074 w 178230"/>
                  <a:gd name="connsiteY318" fmla="*/ 52783 h 151624"/>
                  <a:gd name="connsiteX319" fmla="*/ 170077 w 178230"/>
                  <a:gd name="connsiteY319" fmla="*/ 52211 h 151624"/>
                  <a:gd name="connsiteX320" fmla="*/ 170077 w 178230"/>
                  <a:gd name="connsiteY320" fmla="*/ 51352 h 151624"/>
                  <a:gd name="connsiteX321" fmla="*/ 170220 w 178230"/>
                  <a:gd name="connsiteY321" fmla="*/ 50637 h 151624"/>
                  <a:gd name="connsiteX322" fmla="*/ 172366 w 178230"/>
                  <a:gd name="connsiteY322" fmla="*/ 51638 h 151624"/>
                  <a:gd name="connsiteX323" fmla="*/ 175227 w 178230"/>
                  <a:gd name="connsiteY323" fmla="*/ 51638 h 151624"/>
                  <a:gd name="connsiteX324" fmla="*/ 177801 w 178230"/>
                  <a:gd name="connsiteY324" fmla="*/ 51495 h 151624"/>
                  <a:gd name="connsiteX325" fmla="*/ 178230 w 178230"/>
                  <a:gd name="connsiteY325" fmla="*/ 50923 h 151624"/>
                  <a:gd name="connsiteX326" fmla="*/ 177372 w 178230"/>
                  <a:gd name="connsiteY326" fmla="*/ 49350 h 151624"/>
                  <a:gd name="connsiteX327" fmla="*/ 148335 w 178230"/>
                  <a:gd name="connsiteY327" fmla="*/ 148335 h 151624"/>
                  <a:gd name="connsiteX328" fmla="*/ 148335 w 178230"/>
                  <a:gd name="connsiteY328" fmla="*/ 147047 h 151624"/>
                  <a:gd name="connsiteX329" fmla="*/ 145617 w 178230"/>
                  <a:gd name="connsiteY329" fmla="*/ 146046 h 151624"/>
                  <a:gd name="connsiteX330" fmla="*/ 144329 w 178230"/>
                  <a:gd name="connsiteY330" fmla="*/ 145617 h 151624"/>
                  <a:gd name="connsiteX331" fmla="*/ 138894 w 178230"/>
                  <a:gd name="connsiteY331" fmla="*/ 142327 h 151624"/>
                  <a:gd name="connsiteX332" fmla="*/ 136462 w 178230"/>
                  <a:gd name="connsiteY332" fmla="*/ 140467 h 151624"/>
                  <a:gd name="connsiteX333" fmla="*/ 132600 w 178230"/>
                  <a:gd name="connsiteY333" fmla="*/ 138036 h 151624"/>
                  <a:gd name="connsiteX334" fmla="*/ 130312 w 178230"/>
                  <a:gd name="connsiteY334" fmla="*/ 136605 h 151624"/>
                  <a:gd name="connsiteX335" fmla="*/ 129167 w 178230"/>
                  <a:gd name="connsiteY335" fmla="*/ 134460 h 151624"/>
                  <a:gd name="connsiteX336" fmla="*/ 127307 w 178230"/>
                  <a:gd name="connsiteY336" fmla="*/ 134031 h 151624"/>
                  <a:gd name="connsiteX337" fmla="*/ 125162 w 178230"/>
                  <a:gd name="connsiteY337" fmla="*/ 134746 h 151624"/>
                  <a:gd name="connsiteX338" fmla="*/ 126878 w 178230"/>
                  <a:gd name="connsiteY338" fmla="*/ 136462 h 151624"/>
                  <a:gd name="connsiteX339" fmla="*/ 111716 w 178230"/>
                  <a:gd name="connsiteY339" fmla="*/ 130025 h 151624"/>
                  <a:gd name="connsiteX340" fmla="*/ 108855 w 178230"/>
                  <a:gd name="connsiteY340" fmla="*/ 130025 h 151624"/>
                  <a:gd name="connsiteX341" fmla="*/ 106423 w 178230"/>
                  <a:gd name="connsiteY341" fmla="*/ 130455 h 151624"/>
                  <a:gd name="connsiteX342" fmla="*/ 112860 w 178230"/>
                  <a:gd name="connsiteY342" fmla="*/ 132171 h 151624"/>
                  <a:gd name="connsiteX343" fmla="*/ 122730 w 178230"/>
                  <a:gd name="connsiteY343" fmla="*/ 136891 h 151624"/>
                  <a:gd name="connsiteX344" fmla="*/ 129882 w 178230"/>
                  <a:gd name="connsiteY344" fmla="*/ 138322 h 151624"/>
                  <a:gd name="connsiteX345" fmla="*/ 140038 w 178230"/>
                  <a:gd name="connsiteY345" fmla="*/ 144330 h 151624"/>
                  <a:gd name="connsiteX346" fmla="*/ 145188 w 178230"/>
                  <a:gd name="connsiteY346" fmla="*/ 148192 h 151624"/>
                  <a:gd name="connsiteX347" fmla="*/ 150767 w 178230"/>
                  <a:gd name="connsiteY347" fmla="*/ 151625 h 151624"/>
                  <a:gd name="connsiteX348" fmla="*/ 149479 w 178230"/>
                  <a:gd name="connsiteY348" fmla="*/ 149908 h 151624"/>
                  <a:gd name="connsiteX349" fmla="*/ 148335 w 178230"/>
                  <a:gd name="connsiteY349" fmla="*/ 148335 h 151624"/>
                  <a:gd name="connsiteX350" fmla="*/ 98413 w 178230"/>
                  <a:gd name="connsiteY350" fmla="*/ 121157 h 151624"/>
                  <a:gd name="connsiteX351" fmla="*/ 101131 w 178230"/>
                  <a:gd name="connsiteY351" fmla="*/ 120156 h 151624"/>
                  <a:gd name="connsiteX352" fmla="*/ 101703 w 178230"/>
                  <a:gd name="connsiteY352" fmla="*/ 119583 h 151624"/>
                  <a:gd name="connsiteX353" fmla="*/ 99987 w 178230"/>
                  <a:gd name="connsiteY353" fmla="*/ 118296 h 151624"/>
                  <a:gd name="connsiteX354" fmla="*/ 92977 w 178230"/>
                  <a:gd name="connsiteY354" fmla="*/ 117152 h 151624"/>
                  <a:gd name="connsiteX355" fmla="*/ 88400 w 178230"/>
                  <a:gd name="connsiteY355" fmla="*/ 117009 h 151624"/>
                  <a:gd name="connsiteX356" fmla="*/ 87828 w 178230"/>
                  <a:gd name="connsiteY356" fmla="*/ 118582 h 151624"/>
                  <a:gd name="connsiteX357" fmla="*/ 87685 w 178230"/>
                  <a:gd name="connsiteY357" fmla="*/ 119583 h 151624"/>
                  <a:gd name="connsiteX358" fmla="*/ 89688 w 178230"/>
                  <a:gd name="connsiteY358" fmla="*/ 120728 h 151624"/>
                  <a:gd name="connsiteX359" fmla="*/ 93836 w 178230"/>
                  <a:gd name="connsiteY359" fmla="*/ 121443 h 151624"/>
                  <a:gd name="connsiteX360" fmla="*/ 98413 w 178230"/>
                  <a:gd name="connsiteY360" fmla="*/ 121157 h 151624"/>
                  <a:gd name="connsiteX361" fmla="*/ 107711 w 178230"/>
                  <a:gd name="connsiteY361" fmla="*/ 132314 h 151624"/>
                  <a:gd name="connsiteX362" fmla="*/ 103992 w 178230"/>
                  <a:gd name="connsiteY362" fmla="*/ 131742 h 151624"/>
                  <a:gd name="connsiteX363" fmla="*/ 99844 w 178230"/>
                  <a:gd name="connsiteY363" fmla="*/ 132171 h 151624"/>
                  <a:gd name="connsiteX364" fmla="*/ 94265 w 178230"/>
                  <a:gd name="connsiteY364" fmla="*/ 131170 h 151624"/>
                  <a:gd name="connsiteX365" fmla="*/ 94694 w 178230"/>
                  <a:gd name="connsiteY365" fmla="*/ 132457 h 151624"/>
                  <a:gd name="connsiteX366" fmla="*/ 95552 w 178230"/>
                  <a:gd name="connsiteY366" fmla="*/ 133458 h 151624"/>
                  <a:gd name="connsiteX367" fmla="*/ 96840 w 178230"/>
                  <a:gd name="connsiteY367" fmla="*/ 134174 h 151624"/>
                  <a:gd name="connsiteX368" fmla="*/ 100273 w 178230"/>
                  <a:gd name="connsiteY368" fmla="*/ 134746 h 151624"/>
                  <a:gd name="connsiteX369" fmla="*/ 104135 w 178230"/>
                  <a:gd name="connsiteY369" fmla="*/ 133602 h 151624"/>
                  <a:gd name="connsiteX370" fmla="*/ 107568 w 178230"/>
                  <a:gd name="connsiteY370" fmla="*/ 134031 h 151624"/>
                  <a:gd name="connsiteX371" fmla="*/ 110572 w 178230"/>
                  <a:gd name="connsiteY371" fmla="*/ 133887 h 151624"/>
                  <a:gd name="connsiteX372" fmla="*/ 109999 w 178230"/>
                  <a:gd name="connsiteY372" fmla="*/ 133315 h 151624"/>
                  <a:gd name="connsiteX373" fmla="*/ 107711 w 178230"/>
                  <a:gd name="connsiteY373" fmla="*/ 132314 h 15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178230" h="151624">
                    <a:moveTo>
                      <a:pt x="43056" y="89974"/>
                    </a:moveTo>
                    <a:lnTo>
                      <a:pt x="40481" y="88114"/>
                    </a:lnTo>
                    <a:lnTo>
                      <a:pt x="41339" y="89687"/>
                    </a:lnTo>
                    <a:lnTo>
                      <a:pt x="48777" y="97698"/>
                    </a:lnTo>
                    <a:lnTo>
                      <a:pt x="49207" y="97555"/>
                    </a:lnTo>
                    <a:lnTo>
                      <a:pt x="50780" y="98127"/>
                    </a:lnTo>
                    <a:lnTo>
                      <a:pt x="50780" y="97698"/>
                    </a:lnTo>
                    <a:lnTo>
                      <a:pt x="50351" y="97126"/>
                    </a:lnTo>
                    <a:lnTo>
                      <a:pt x="43056" y="89974"/>
                    </a:lnTo>
                    <a:close/>
                    <a:moveTo>
                      <a:pt x="52639" y="93979"/>
                    </a:moveTo>
                    <a:lnTo>
                      <a:pt x="53784" y="95838"/>
                    </a:lnTo>
                    <a:lnTo>
                      <a:pt x="55786" y="97555"/>
                    </a:lnTo>
                    <a:lnTo>
                      <a:pt x="57646" y="98127"/>
                    </a:lnTo>
                    <a:lnTo>
                      <a:pt x="55644" y="95409"/>
                    </a:lnTo>
                    <a:lnTo>
                      <a:pt x="52639" y="93979"/>
                    </a:lnTo>
                    <a:close/>
                    <a:moveTo>
                      <a:pt x="41911" y="76385"/>
                    </a:moveTo>
                    <a:lnTo>
                      <a:pt x="44486" y="78244"/>
                    </a:lnTo>
                    <a:lnTo>
                      <a:pt x="45774" y="79818"/>
                    </a:lnTo>
                    <a:lnTo>
                      <a:pt x="47633" y="81105"/>
                    </a:lnTo>
                    <a:lnTo>
                      <a:pt x="49636" y="82964"/>
                    </a:lnTo>
                    <a:lnTo>
                      <a:pt x="50351" y="81963"/>
                    </a:lnTo>
                    <a:lnTo>
                      <a:pt x="51066" y="81534"/>
                    </a:lnTo>
                    <a:lnTo>
                      <a:pt x="51924" y="81391"/>
                    </a:lnTo>
                    <a:lnTo>
                      <a:pt x="48062" y="78244"/>
                    </a:lnTo>
                    <a:lnTo>
                      <a:pt x="44915" y="74525"/>
                    </a:lnTo>
                    <a:lnTo>
                      <a:pt x="41625" y="71664"/>
                    </a:lnTo>
                    <a:lnTo>
                      <a:pt x="40338" y="71378"/>
                    </a:lnTo>
                    <a:lnTo>
                      <a:pt x="38764" y="70234"/>
                    </a:lnTo>
                    <a:lnTo>
                      <a:pt x="36905" y="68374"/>
                    </a:lnTo>
                    <a:lnTo>
                      <a:pt x="37477" y="69518"/>
                    </a:lnTo>
                    <a:lnTo>
                      <a:pt x="41196" y="73953"/>
                    </a:lnTo>
                    <a:lnTo>
                      <a:pt x="41911" y="76385"/>
                    </a:lnTo>
                    <a:close/>
                    <a:moveTo>
                      <a:pt x="46489" y="88543"/>
                    </a:moveTo>
                    <a:lnTo>
                      <a:pt x="46775" y="89258"/>
                    </a:lnTo>
                    <a:lnTo>
                      <a:pt x="48205" y="90832"/>
                    </a:lnTo>
                    <a:lnTo>
                      <a:pt x="51924" y="93264"/>
                    </a:lnTo>
                    <a:lnTo>
                      <a:pt x="51495" y="91976"/>
                    </a:lnTo>
                    <a:lnTo>
                      <a:pt x="46489" y="88543"/>
                    </a:lnTo>
                    <a:close/>
                    <a:moveTo>
                      <a:pt x="28466" y="67516"/>
                    </a:moveTo>
                    <a:lnTo>
                      <a:pt x="28036" y="62223"/>
                    </a:lnTo>
                    <a:lnTo>
                      <a:pt x="28466" y="58504"/>
                    </a:lnTo>
                    <a:lnTo>
                      <a:pt x="26177" y="56216"/>
                    </a:lnTo>
                    <a:lnTo>
                      <a:pt x="25461" y="54356"/>
                    </a:lnTo>
                    <a:lnTo>
                      <a:pt x="25176" y="51066"/>
                    </a:lnTo>
                    <a:lnTo>
                      <a:pt x="24317" y="51209"/>
                    </a:lnTo>
                    <a:lnTo>
                      <a:pt x="22887" y="51924"/>
                    </a:lnTo>
                    <a:lnTo>
                      <a:pt x="24460" y="56502"/>
                    </a:lnTo>
                    <a:lnTo>
                      <a:pt x="24460" y="57932"/>
                    </a:lnTo>
                    <a:lnTo>
                      <a:pt x="23316" y="59363"/>
                    </a:lnTo>
                    <a:lnTo>
                      <a:pt x="23602" y="60793"/>
                    </a:lnTo>
                    <a:lnTo>
                      <a:pt x="25891" y="66086"/>
                    </a:lnTo>
                    <a:lnTo>
                      <a:pt x="26749" y="69376"/>
                    </a:lnTo>
                    <a:lnTo>
                      <a:pt x="28608" y="71235"/>
                    </a:lnTo>
                    <a:lnTo>
                      <a:pt x="28895" y="69805"/>
                    </a:lnTo>
                    <a:lnTo>
                      <a:pt x="28752" y="68517"/>
                    </a:lnTo>
                    <a:lnTo>
                      <a:pt x="28466" y="67516"/>
                    </a:lnTo>
                    <a:close/>
                    <a:moveTo>
                      <a:pt x="38764" y="58075"/>
                    </a:moveTo>
                    <a:lnTo>
                      <a:pt x="36619" y="54785"/>
                    </a:lnTo>
                    <a:lnTo>
                      <a:pt x="35475" y="53927"/>
                    </a:lnTo>
                    <a:lnTo>
                      <a:pt x="33329" y="50637"/>
                    </a:lnTo>
                    <a:lnTo>
                      <a:pt x="31612" y="48920"/>
                    </a:lnTo>
                    <a:lnTo>
                      <a:pt x="30182" y="51781"/>
                    </a:lnTo>
                    <a:lnTo>
                      <a:pt x="27607" y="53641"/>
                    </a:lnTo>
                    <a:lnTo>
                      <a:pt x="28036" y="54356"/>
                    </a:lnTo>
                    <a:lnTo>
                      <a:pt x="29896" y="55930"/>
                    </a:lnTo>
                    <a:lnTo>
                      <a:pt x="32900" y="56359"/>
                    </a:lnTo>
                    <a:lnTo>
                      <a:pt x="33329" y="57503"/>
                    </a:lnTo>
                    <a:lnTo>
                      <a:pt x="35045" y="58933"/>
                    </a:lnTo>
                    <a:lnTo>
                      <a:pt x="38764" y="58075"/>
                    </a:lnTo>
                    <a:close/>
                    <a:moveTo>
                      <a:pt x="40195" y="67802"/>
                    </a:moveTo>
                    <a:lnTo>
                      <a:pt x="39480" y="66229"/>
                    </a:lnTo>
                    <a:lnTo>
                      <a:pt x="37477" y="63940"/>
                    </a:lnTo>
                    <a:lnTo>
                      <a:pt x="37191" y="63082"/>
                    </a:lnTo>
                    <a:lnTo>
                      <a:pt x="35331" y="62939"/>
                    </a:lnTo>
                    <a:lnTo>
                      <a:pt x="34759" y="63797"/>
                    </a:lnTo>
                    <a:lnTo>
                      <a:pt x="34330" y="64655"/>
                    </a:lnTo>
                    <a:lnTo>
                      <a:pt x="34902" y="65799"/>
                    </a:lnTo>
                    <a:lnTo>
                      <a:pt x="37477" y="66372"/>
                    </a:lnTo>
                    <a:lnTo>
                      <a:pt x="40195" y="67802"/>
                    </a:lnTo>
                    <a:close/>
                    <a:moveTo>
                      <a:pt x="108712" y="126735"/>
                    </a:moveTo>
                    <a:lnTo>
                      <a:pt x="110858" y="126306"/>
                    </a:lnTo>
                    <a:lnTo>
                      <a:pt x="106852" y="125591"/>
                    </a:lnTo>
                    <a:lnTo>
                      <a:pt x="95838" y="124447"/>
                    </a:lnTo>
                    <a:lnTo>
                      <a:pt x="94551" y="123016"/>
                    </a:lnTo>
                    <a:lnTo>
                      <a:pt x="90546" y="122444"/>
                    </a:lnTo>
                    <a:lnTo>
                      <a:pt x="86112" y="123016"/>
                    </a:lnTo>
                    <a:lnTo>
                      <a:pt x="86970" y="123588"/>
                    </a:lnTo>
                    <a:lnTo>
                      <a:pt x="91261" y="125591"/>
                    </a:lnTo>
                    <a:lnTo>
                      <a:pt x="95123" y="126306"/>
                    </a:lnTo>
                    <a:lnTo>
                      <a:pt x="108712" y="126735"/>
                    </a:lnTo>
                    <a:close/>
                    <a:moveTo>
                      <a:pt x="118010" y="138322"/>
                    </a:moveTo>
                    <a:lnTo>
                      <a:pt x="116722" y="138322"/>
                    </a:lnTo>
                    <a:lnTo>
                      <a:pt x="115292" y="138608"/>
                    </a:lnTo>
                    <a:lnTo>
                      <a:pt x="127307" y="141898"/>
                    </a:lnTo>
                    <a:lnTo>
                      <a:pt x="123159" y="139466"/>
                    </a:lnTo>
                    <a:lnTo>
                      <a:pt x="118010" y="138322"/>
                    </a:lnTo>
                    <a:close/>
                    <a:moveTo>
                      <a:pt x="177372" y="49350"/>
                    </a:moveTo>
                    <a:lnTo>
                      <a:pt x="176800" y="48634"/>
                    </a:lnTo>
                    <a:lnTo>
                      <a:pt x="175942" y="48062"/>
                    </a:lnTo>
                    <a:lnTo>
                      <a:pt x="175227" y="47204"/>
                    </a:lnTo>
                    <a:lnTo>
                      <a:pt x="173510" y="46775"/>
                    </a:lnTo>
                    <a:lnTo>
                      <a:pt x="168074" y="44629"/>
                    </a:lnTo>
                    <a:lnTo>
                      <a:pt x="165357" y="42341"/>
                    </a:lnTo>
                    <a:lnTo>
                      <a:pt x="165500" y="39909"/>
                    </a:lnTo>
                    <a:lnTo>
                      <a:pt x="166215" y="38478"/>
                    </a:lnTo>
                    <a:lnTo>
                      <a:pt x="167216" y="38049"/>
                    </a:lnTo>
                    <a:lnTo>
                      <a:pt x="166930" y="37620"/>
                    </a:lnTo>
                    <a:lnTo>
                      <a:pt x="163926" y="36476"/>
                    </a:lnTo>
                    <a:lnTo>
                      <a:pt x="162782" y="34902"/>
                    </a:lnTo>
                    <a:lnTo>
                      <a:pt x="163640" y="32900"/>
                    </a:lnTo>
                    <a:lnTo>
                      <a:pt x="162067" y="28752"/>
                    </a:lnTo>
                    <a:lnTo>
                      <a:pt x="160350" y="26177"/>
                    </a:lnTo>
                    <a:lnTo>
                      <a:pt x="161924" y="25032"/>
                    </a:lnTo>
                    <a:lnTo>
                      <a:pt x="162210" y="23459"/>
                    </a:lnTo>
                    <a:lnTo>
                      <a:pt x="162353" y="22601"/>
                    </a:lnTo>
                    <a:lnTo>
                      <a:pt x="162210" y="22601"/>
                    </a:lnTo>
                    <a:lnTo>
                      <a:pt x="160207" y="23316"/>
                    </a:lnTo>
                    <a:lnTo>
                      <a:pt x="156917" y="23745"/>
                    </a:lnTo>
                    <a:lnTo>
                      <a:pt x="155201" y="23459"/>
                    </a:lnTo>
                    <a:lnTo>
                      <a:pt x="152197" y="27035"/>
                    </a:lnTo>
                    <a:lnTo>
                      <a:pt x="151196" y="27607"/>
                    </a:lnTo>
                    <a:lnTo>
                      <a:pt x="148335" y="28752"/>
                    </a:lnTo>
                    <a:lnTo>
                      <a:pt x="145903" y="29324"/>
                    </a:lnTo>
                    <a:lnTo>
                      <a:pt x="143900" y="28895"/>
                    </a:lnTo>
                    <a:lnTo>
                      <a:pt x="143042" y="28895"/>
                    </a:lnTo>
                    <a:lnTo>
                      <a:pt x="134030" y="28752"/>
                    </a:lnTo>
                    <a:lnTo>
                      <a:pt x="129310" y="28036"/>
                    </a:lnTo>
                    <a:lnTo>
                      <a:pt x="126306" y="26606"/>
                    </a:lnTo>
                    <a:lnTo>
                      <a:pt x="124304" y="25032"/>
                    </a:lnTo>
                    <a:lnTo>
                      <a:pt x="123302" y="23316"/>
                    </a:lnTo>
                    <a:lnTo>
                      <a:pt x="121014" y="22315"/>
                    </a:lnTo>
                    <a:lnTo>
                      <a:pt x="117295" y="21885"/>
                    </a:lnTo>
                    <a:lnTo>
                      <a:pt x="114434" y="20169"/>
                    </a:lnTo>
                    <a:lnTo>
                      <a:pt x="112431" y="17165"/>
                    </a:lnTo>
                    <a:lnTo>
                      <a:pt x="109570" y="14733"/>
                    </a:lnTo>
                    <a:lnTo>
                      <a:pt x="105994" y="13017"/>
                    </a:lnTo>
                    <a:lnTo>
                      <a:pt x="103133" y="10585"/>
                    </a:lnTo>
                    <a:lnTo>
                      <a:pt x="101131" y="7295"/>
                    </a:lnTo>
                    <a:lnTo>
                      <a:pt x="97412" y="4434"/>
                    </a:lnTo>
                    <a:lnTo>
                      <a:pt x="91976" y="1860"/>
                    </a:lnTo>
                    <a:lnTo>
                      <a:pt x="90403" y="1288"/>
                    </a:lnTo>
                    <a:lnTo>
                      <a:pt x="87685" y="429"/>
                    </a:lnTo>
                    <a:lnTo>
                      <a:pt x="84538" y="0"/>
                    </a:lnTo>
                    <a:lnTo>
                      <a:pt x="83966" y="572"/>
                    </a:lnTo>
                    <a:lnTo>
                      <a:pt x="82678" y="1144"/>
                    </a:lnTo>
                    <a:lnTo>
                      <a:pt x="81963" y="2003"/>
                    </a:lnTo>
                    <a:lnTo>
                      <a:pt x="82536" y="5579"/>
                    </a:lnTo>
                    <a:lnTo>
                      <a:pt x="81820" y="6151"/>
                    </a:lnTo>
                    <a:lnTo>
                      <a:pt x="78101" y="5865"/>
                    </a:lnTo>
                    <a:lnTo>
                      <a:pt x="76957" y="6294"/>
                    </a:lnTo>
                    <a:lnTo>
                      <a:pt x="74954" y="8726"/>
                    </a:lnTo>
                    <a:lnTo>
                      <a:pt x="72952" y="9727"/>
                    </a:lnTo>
                    <a:lnTo>
                      <a:pt x="70377" y="10442"/>
                    </a:lnTo>
                    <a:lnTo>
                      <a:pt x="68517" y="11300"/>
                    </a:lnTo>
                    <a:lnTo>
                      <a:pt x="66085" y="12016"/>
                    </a:lnTo>
                    <a:lnTo>
                      <a:pt x="64083" y="12445"/>
                    </a:lnTo>
                    <a:lnTo>
                      <a:pt x="63225" y="13589"/>
                    </a:lnTo>
                    <a:lnTo>
                      <a:pt x="62796" y="14733"/>
                    </a:lnTo>
                    <a:lnTo>
                      <a:pt x="62938" y="15878"/>
                    </a:lnTo>
                    <a:lnTo>
                      <a:pt x="65084" y="18166"/>
                    </a:lnTo>
                    <a:lnTo>
                      <a:pt x="65370" y="20598"/>
                    </a:lnTo>
                    <a:lnTo>
                      <a:pt x="65084" y="23602"/>
                    </a:lnTo>
                    <a:lnTo>
                      <a:pt x="64655" y="25176"/>
                    </a:lnTo>
                    <a:lnTo>
                      <a:pt x="63797" y="26177"/>
                    </a:lnTo>
                    <a:lnTo>
                      <a:pt x="58647" y="27607"/>
                    </a:lnTo>
                    <a:lnTo>
                      <a:pt x="53355" y="30039"/>
                    </a:lnTo>
                    <a:lnTo>
                      <a:pt x="53212" y="30611"/>
                    </a:lnTo>
                    <a:lnTo>
                      <a:pt x="55644" y="32757"/>
                    </a:lnTo>
                    <a:lnTo>
                      <a:pt x="55786" y="33329"/>
                    </a:lnTo>
                    <a:lnTo>
                      <a:pt x="53784" y="34616"/>
                    </a:lnTo>
                    <a:lnTo>
                      <a:pt x="53641" y="35904"/>
                    </a:lnTo>
                    <a:lnTo>
                      <a:pt x="53927" y="37334"/>
                    </a:lnTo>
                    <a:lnTo>
                      <a:pt x="54928" y="38765"/>
                    </a:lnTo>
                    <a:lnTo>
                      <a:pt x="55357" y="40052"/>
                    </a:lnTo>
                    <a:lnTo>
                      <a:pt x="52353" y="41053"/>
                    </a:lnTo>
                    <a:lnTo>
                      <a:pt x="48348" y="40767"/>
                    </a:lnTo>
                    <a:lnTo>
                      <a:pt x="43628" y="38907"/>
                    </a:lnTo>
                    <a:lnTo>
                      <a:pt x="41911" y="39194"/>
                    </a:lnTo>
                    <a:lnTo>
                      <a:pt x="40338" y="40195"/>
                    </a:lnTo>
                    <a:lnTo>
                      <a:pt x="38764" y="39766"/>
                    </a:lnTo>
                    <a:lnTo>
                      <a:pt x="36905" y="38622"/>
                    </a:lnTo>
                    <a:lnTo>
                      <a:pt x="34330" y="36333"/>
                    </a:lnTo>
                    <a:lnTo>
                      <a:pt x="33043" y="34902"/>
                    </a:lnTo>
                    <a:lnTo>
                      <a:pt x="32471" y="33329"/>
                    </a:lnTo>
                    <a:lnTo>
                      <a:pt x="31755" y="33043"/>
                    </a:lnTo>
                    <a:lnTo>
                      <a:pt x="30754" y="33472"/>
                    </a:lnTo>
                    <a:lnTo>
                      <a:pt x="29896" y="35331"/>
                    </a:lnTo>
                    <a:lnTo>
                      <a:pt x="27607" y="38622"/>
                    </a:lnTo>
                    <a:lnTo>
                      <a:pt x="25891" y="39480"/>
                    </a:lnTo>
                    <a:lnTo>
                      <a:pt x="23316" y="39337"/>
                    </a:lnTo>
                    <a:lnTo>
                      <a:pt x="19597" y="39337"/>
                    </a:lnTo>
                    <a:lnTo>
                      <a:pt x="17308" y="39623"/>
                    </a:lnTo>
                    <a:lnTo>
                      <a:pt x="14447" y="38478"/>
                    </a:lnTo>
                    <a:lnTo>
                      <a:pt x="13732" y="38765"/>
                    </a:lnTo>
                    <a:lnTo>
                      <a:pt x="13732" y="39480"/>
                    </a:lnTo>
                    <a:lnTo>
                      <a:pt x="12731" y="40767"/>
                    </a:lnTo>
                    <a:lnTo>
                      <a:pt x="11015" y="41625"/>
                    </a:lnTo>
                    <a:lnTo>
                      <a:pt x="3004" y="39766"/>
                    </a:lnTo>
                    <a:lnTo>
                      <a:pt x="1860" y="38192"/>
                    </a:lnTo>
                    <a:lnTo>
                      <a:pt x="0" y="39480"/>
                    </a:lnTo>
                    <a:lnTo>
                      <a:pt x="2575" y="48777"/>
                    </a:lnTo>
                    <a:lnTo>
                      <a:pt x="2861" y="51352"/>
                    </a:lnTo>
                    <a:lnTo>
                      <a:pt x="3290" y="53355"/>
                    </a:lnTo>
                    <a:lnTo>
                      <a:pt x="6723" y="57646"/>
                    </a:lnTo>
                    <a:lnTo>
                      <a:pt x="10299" y="63368"/>
                    </a:lnTo>
                    <a:lnTo>
                      <a:pt x="11444" y="63654"/>
                    </a:lnTo>
                    <a:lnTo>
                      <a:pt x="13446" y="63368"/>
                    </a:lnTo>
                    <a:lnTo>
                      <a:pt x="15735" y="59935"/>
                    </a:lnTo>
                    <a:lnTo>
                      <a:pt x="17165" y="57360"/>
                    </a:lnTo>
                    <a:lnTo>
                      <a:pt x="21599" y="51352"/>
                    </a:lnTo>
                    <a:lnTo>
                      <a:pt x="22601" y="46775"/>
                    </a:lnTo>
                    <a:lnTo>
                      <a:pt x="23888" y="44772"/>
                    </a:lnTo>
                    <a:lnTo>
                      <a:pt x="26034" y="44629"/>
                    </a:lnTo>
                    <a:lnTo>
                      <a:pt x="31040" y="46346"/>
                    </a:lnTo>
                    <a:lnTo>
                      <a:pt x="33472" y="49207"/>
                    </a:lnTo>
                    <a:lnTo>
                      <a:pt x="40195" y="54499"/>
                    </a:lnTo>
                    <a:lnTo>
                      <a:pt x="41768" y="58647"/>
                    </a:lnTo>
                    <a:lnTo>
                      <a:pt x="41196" y="64369"/>
                    </a:lnTo>
                    <a:lnTo>
                      <a:pt x="41482" y="68517"/>
                    </a:lnTo>
                    <a:lnTo>
                      <a:pt x="44057" y="72379"/>
                    </a:lnTo>
                    <a:lnTo>
                      <a:pt x="52783" y="80533"/>
                    </a:lnTo>
                    <a:lnTo>
                      <a:pt x="56215" y="82535"/>
                    </a:lnTo>
                    <a:lnTo>
                      <a:pt x="58933" y="84681"/>
                    </a:lnTo>
                    <a:lnTo>
                      <a:pt x="55930" y="84109"/>
                    </a:lnTo>
                    <a:lnTo>
                      <a:pt x="53355" y="84109"/>
                    </a:lnTo>
                    <a:lnTo>
                      <a:pt x="51781" y="84681"/>
                    </a:lnTo>
                    <a:lnTo>
                      <a:pt x="50351" y="84681"/>
                    </a:lnTo>
                    <a:lnTo>
                      <a:pt x="48491" y="85253"/>
                    </a:lnTo>
                    <a:lnTo>
                      <a:pt x="50351" y="88400"/>
                    </a:lnTo>
                    <a:lnTo>
                      <a:pt x="59791" y="98127"/>
                    </a:lnTo>
                    <a:lnTo>
                      <a:pt x="64512" y="101703"/>
                    </a:lnTo>
                    <a:lnTo>
                      <a:pt x="69519" y="104421"/>
                    </a:lnTo>
                    <a:lnTo>
                      <a:pt x="73237" y="107282"/>
                    </a:lnTo>
                    <a:lnTo>
                      <a:pt x="73524" y="109141"/>
                    </a:lnTo>
                    <a:lnTo>
                      <a:pt x="73381" y="110572"/>
                    </a:lnTo>
                    <a:lnTo>
                      <a:pt x="74668" y="112431"/>
                    </a:lnTo>
                    <a:lnTo>
                      <a:pt x="76528" y="113003"/>
                    </a:lnTo>
                    <a:lnTo>
                      <a:pt x="79102" y="113003"/>
                    </a:lnTo>
                    <a:lnTo>
                      <a:pt x="83251" y="112145"/>
                    </a:lnTo>
                    <a:lnTo>
                      <a:pt x="86970" y="111716"/>
                    </a:lnTo>
                    <a:lnTo>
                      <a:pt x="93264" y="114577"/>
                    </a:lnTo>
                    <a:lnTo>
                      <a:pt x="102418" y="117152"/>
                    </a:lnTo>
                    <a:lnTo>
                      <a:pt x="109284" y="123732"/>
                    </a:lnTo>
                    <a:lnTo>
                      <a:pt x="115292" y="127308"/>
                    </a:lnTo>
                    <a:lnTo>
                      <a:pt x="121586" y="132886"/>
                    </a:lnTo>
                    <a:lnTo>
                      <a:pt x="123016" y="133744"/>
                    </a:lnTo>
                    <a:lnTo>
                      <a:pt x="124733" y="133029"/>
                    </a:lnTo>
                    <a:lnTo>
                      <a:pt x="125162" y="132314"/>
                    </a:lnTo>
                    <a:lnTo>
                      <a:pt x="124876" y="131313"/>
                    </a:lnTo>
                    <a:lnTo>
                      <a:pt x="124160" y="130025"/>
                    </a:lnTo>
                    <a:lnTo>
                      <a:pt x="117437" y="124304"/>
                    </a:lnTo>
                    <a:lnTo>
                      <a:pt x="114148" y="120441"/>
                    </a:lnTo>
                    <a:lnTo>
                      <a:pt x="113575" y="119011"/>
                    </a:lnTo>
                    <a:lnTo>
                      <a:pt x="113575" y="115292"/>
                    </a:lnTo>
                    <a:lnTo>
                      <a:pt x="112860" y="114434"/>
                    </a:lnTo>
                    <a:lnTo>
                      <a:pt x="107854" y="112717"/>
                    </a:lnTo>
                    <a:lnTo>
                      <a:pt x="102275" y="107854"/>
                    </a:lnTo>
                    <a:lnTo>
                      <a:pt x="96553" y="103133"/>
                    </a:lnTo>
                    <a:lnTo>
                      <a:pt x="95838" y="101846"/>
                    </a:lnTo>
                    <a:lnTo>
                      <a:pt x="92835" y="98270"/>
                    </a:lnTo>
                    <a:lnTo>
                      <a:pt x="89259" y="94980"/>
                    </a:lnTo>
                    <a:lnTo>
                      <a:pt x="86398" y="92834"/>
                    </a:lnTo>
                    <a:lnTo>
                      <a:pt x="84109" y="90403"/>
                    </a:lnTo>
                    <a:lnTo>
                      <a:pt x="81534" y="87113"/>
                    </a:lnTo>
                    <a:lnTo>
                      <a:pt x="80247" y="82106"/>
                    </a:lnTo>
                    <a:lnTo>
                      <a:pt x="79102" y="77529"/>
                    </a:lnTo>
                    <a:lnTo>
                      <a:pt x="78244" y="75812"/>
                    </a:lnTo>
                    <a:lnTo>
                      <a:pt x="76671" y="75240"/>
                    </a:lnTo>
                    <a:lnTo>
                      <a:pt x="71521" y="69948"/>
                    </a:lnTo>
                    <a:lnTo>
                      <a:pt x="67230" y="66801"/>
                    </a:lnTo>
                    <a:lnTo>
                      <a:pt x="67230" y="63368"/>
                    </a:lnTo>
                    <a:lnTo>
                      <a:pt x="67945" y="57789"/>
                    </a:lnTo>
                    <a:lnTo>
                      <a:pt x="68803" y="51352"/>
                    </a:lnTo>
                    <a:lnTo>
                      <a:pt x="69805" y="50494"/>
                    </a:lnTo>
                    <a:lnTo>
                      <a:pt x="71807" y="50065"/>
                    </a:lnTo>
                    <a:lnTo>
                      <a:pt x="74096" y="50208"/>
                    </a:lnTo>
                    <a:lnTo>
                      <a:pt x="76099" y="51066"/>
                    </a:lnTo>
                    <a:lnTo>
                      <a:pt x="79960" y="55500"/>
                    </a:lnTo>
                    <a:lnTo>
                      <a:pt x="82249" y="57217"/>
                    </a:lnTo>
                    <a:lnTo>
                      <a:pt x="84109" y="57932"/>
                    </a:lnTo>
                    <a:lnTo>
                      <a:pt x="86254" y="56072"/>
                    </a:lnTo>
                    <a:lnTo>
                      <a:pt x="88972" y="52211"/>
                    </a:lnTo>
                    <a:lnTo>
                      <a:pt x="91261" y="50208"/>
                    </a:lnTo>
                    <a:lnTo>
                      <a:pt x="99128" y="50923"/>
                    </a:lnTo>
                    <a:lnTo>
                      <a:pt x="102990" y="47919"/>
                    </a:lnTo>
                    <a:lnTo>
                      <a:pt x="109284" y="51781"/>
                    </a:lnTo>
                    <a:lnTo>
                      <a:pt x="111859" y="52353"/>
                    </a:lnTo>
                    <a:lnTo>
                      <a:pt x="113290" y="51781"/>
                    </a:lnTo>
                    <a:lnTo>
                      <a:pt x="115292" y="52067"/>
                    </a:lnTo>
                    <a:lnTo>
                      <a:pt x="119726" y="53212"/>
                    </a:lnTo>
                    <a:lnTo>
                      <a:pt x="120728" y="53641"/>
                    </a:lnTo>
                    <a:lnTo>
                      <a:pt x="122015" y="53498"/>
                    </a:lnTo>
                    <a:lnTo>
                      <a:pt x="125305" y="51924"/>
                    </a:lnTo>
                    <a:lnTo>
                      <a:pt x="126449" y="52067"/>
                    </a:lnTo>
                    <a:lnTo>
                      <a:pt x="130168" y="55071"/>
                    </a:lnTo>
                    <a:lnTo>
                      <a:pt x="132028" y="55071"/>
                    </a:lnTo>
                    <a:lnTo>
                      <a:pt x="134317" y="53784"/>
                    </a:lnTo>
                    <a:lnTo>
                      <a:pt x="135747" y="52640"/>
                    </a:lnTo>
                    <a:lnTo>
                      <a:pt x="140038" y="53498"/>
                    </a:lnTo>
                    <a:lnTo>
                      <a:pt x="142470" y="52926"/>
                    </a:lnTo>
                    <a:lnTo>
                      <a:pt x="144473" y="52926"/>
                    </a:lnTo>
                    <a:lnTo>
                      <a:pt x="146618" y="53498"/>
                    </a:lnTo>
                    <a:lnTo>
                      <a:pt x="148621" y="54213"/>
                    </a:lnTo>
                    <a:lnTo>
                      <a:pt x="150623" y="54785"/>
                    </a:lnTo>
                    <a:lnTo>
                      <a:pt x="155916" y="55071"/>
                    </a:lnTo>
                    <a:lnTo>
                      <a:pt x="158491" y="56931"/>
                    </a:lnTo>
                    <a:lnTo>
                      <a:pt x="159492" y="58790"/>
                    </a:lnTo>
                    <a:lnTo>
                      <a:pt x="159492" y="59935"/>
                    </a:lnTo>
                    <a:lnTo>
                      <a:pt x="159778" y="61079"/>
                    </a:lnTo>
                    <a:lnTo>
                      <a:pt x="161209" y="62223"/>
                    </a:lnTo>
                    <a:lnTo>
                      <a:pt x="164356" y="62939"/>
                    </a:lnTo>
                    <a:lnTo>
                      <a:pt x="166358" y="62795"/>
                    </a:lnTo>
                    <a:lnTo>
                      <a:pt x="166072" y="61508"/>
                    </a:lnTo>
                    <a:lnTo>
                      <a:pt x="166501" y="60936"/>
                    </a:lnTo>
                    <a:lnTo>
                      <a:pt x="167359" y="60936"/>
                    </a:lnTo>
                    <a:lnTo>
                      <a:pt x="168074" y="61222"/>
                    </a:lnTo>
                    <a:lnTo>
                      <a:pt x="168790" y="60650"/>
                    </a:lnTo>
                    <a:lnTo>
                      <a:pt x="169219" y="58933"/>
                    </a:lnTo>
                    <a:lnTo>
                      <a:pt x="168074" y="52783"/>
                    </a:lnTo>
                    <a:lnTo>
                      <a:pt x="170077" y="52211"/>
                    </a:lnTo>
                    <a:lnTo>
                      <a:pt x="170077" y="51352"/>
                    </a:lnTo>
                    <a:lnTo>
                      <a:pt x="170220" y="50637"/>
                    </a:lnTo>
                    <a:lnTo>
                      <a:pt x="172366" y="51638"/>
                    </a:lnTo>
                    <a:lnTo>
                      <a:pt x="175227" y="51638"/>
                    </a:lnTo>
                    <a:lnTo>
                      <a:pt x="177801" y="51495"/>
                    </a:lnTo>
                    <a:lnTo>
                      <a:pt x="178230" y="50923"/>
                    </a:lnTo>
                    <a:lnTo>
                      <a:pt x="177372" y="49350"/>
                    </a:lnTo>
                    <a:close/>
                    <a:moveTo>
                      <a:pt x="148335" y="148335"/>
                    </a:moveTo>
                    <a:lnTo>
                      <a:pt x="148335" y="147047"/>
                    </a:lnTo>
                    <a:lnTo>
                      <a:pt x="145617" y="146046"/>
                    </a:lnTo>
                    <a:lnTo>
                      <a:pt x="144329" y="145617"/>
                    </a:lnTo>
                    <a:lnTo>
                      <a:pt x="138894" y="142327"/>
                    </a:lnTo>
                    <a:lnTo>
                      <a:pt x="136462" y="140467"/>
                    </a:lnTo>
                    <a:lnTo>
                      <a:pt x="132600" y="138036"/>
                    </a:lnTo>
                    <a:lnTo>
                      <a:pt x="130312" y="136605"/>
                    </a:lnTo>
                    <a:lnTo>
                      <a:pt x="129167" y="134460"/>
                    </a:lnTo>
                    <a:lnTo>
                      <a:pt x="127307" y="134031"/>
                    </a:lnTo>
                    <a:lnTo>
                      <a:pt x="125162" y="134746"/>
                    </a:lnTo>
                    <a:lnTo>
                      <a:pt x="126878" y="136462"/>
                    </a:lnTo>
                    <a:lnTo>
                      <a:pt x="111716" y="130025"/>
                    </a:lnTo>
                    <a:lnTo>
                      <a:pt x="108855" y="130025"/>
                    </a:lnTo>
                    <a:lnTo>
                      <a:pt x="106423" y="130455"/>
                    </a:lnTo>
                    <a:lnTo>
                      <a:pt x="112860" y="132171"/>
                    </a:lnTo>
                    <a:lnTo>
                      <a:pt x="122730" y="136891"/>
                    </a:lnTo>
                    <a:lnTo>
                      <a:pt x="129882" y="138322"/>
                    </a:lnTo>
                    <a:lnTo>
                      <a:pt x="140038" y="144330"/>
                    </a:lnTo>
                    <a:lnTo>
                      <a:pt x="145188" y="148192"/>
                    </a:lnTo>
                    <a:lnTo>
                      <a:pt x="150767" y="151625"/>
                    </a:lnTo>
                    <a:lnTo>
                      <a:pt x="149479" y="149908"/>
                    </a:lnTo>
                    <a:lnTo>
                      <a:pt x="148335" y="148335"/>
                    </a:lnTo>
                    <a:close/>
                    <a:moveTo>
                      <a:pt x="98413" y="121157"/>
                    </a:moveTo>
                    <a:lnTo>
                      <a:pt x="101131" y="120156"/>
                    </a:lnTo>
                    <a:lnTo>
                      <a:pt x="101703" y="119583"/>
                    </a:lnTo>
                    <a:lnTo>
                      <a:pt x="99987" y="118296"/>
                    </a:lnTo>
                    <a:lnTo>
                      <a:pt x="92977" y="117152"/>
                    </a:lnTo>
                    <a:lnTo>
                      <a:pt x="88400" y="117009"/>
                    </a:lnTo>
                    <a:lnTo>
                      <a:pt x="87828" y="118582"/>
                    </a:lnTo>
                    <a:lnTo>
                      <a:pt x="87685" y="119583"/>
                    </a:lnTo>
                    <a:lnTo>
                      <a:pt x="89688" y="120728"/>
                    </a:lnTo>
                    <a:lnTo>
                      <a:pt x="93836" y="121443"/>
                    </a:lnTo>
                    <a:lnTo>
                      <a:pt x="98413" y="121157"/>
                    </a:lnTo>
                    <a:close/>
                    <a:moveTo>
                      <a:pt x="107711" y="132314"/>
                    </a:moveTo>
                    <a:lnTo>
                      <a:pt x="103992" y="131742"/>
                    </a:lnTo>
                    <a:lnTo>
                      <a:pt x="99844" y="132171"/>
                    </a:lnTo>
                    <a:lnTo>
                      <a:pt x="94265" y="131170"/>
                    </a:lnTo>
                    <a:lnTo>
                      <a:pt x="94694" y="132457"/>
                    </a:lnTo>
                    <a:lnTo>
                      <a:pt x="95552" y="133458"/>
                    </a:lnTo>
                    <a:lnTo>
                      <a:pt x="96840" y="134174"/>
                    </a:lnTo>
                    <a:lnTo>
                      <a:pt x="100273" y="134746"/>
                    </a:lnTo>
                    <a:lnTo>
                      <a:pt x="104135" y="133602"/>
                    </a:lnTo>
                    <a:lnTo>
                      <a:pt x="107568" y="134031"/>
                    </a:lnTo>
                    <a:lnTo>
                      <a:pt x="110572" y="133887"/>
                    </a:lnTo>
                    <a:lnTo>
                      <a:pt x="109999" y="133315"/>
                    </a:lnTo>
                    <a:lnTo>
                      <a:pt x="107711" y="13231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4" name="Freeform: Shape 513">
                <a:extLst>
                  <a:ext uri="{FF2B5EF4-FFF2-40B4-BE49-F238E27FC236}">
                    <a16:creationId xmlns:a16="http://schemas.microsoft.com/office/drawing/2014/main" id="{16CDA07A-9BB9-57DC-B77F-C8CC6E506C7C}"/>
                  </a:ext>
                  <a:ext uri="{C183D7F6-B498-43B3-948B-1728B52AA6E4}">
                    <adec:decorative xmlns:adec="http://schemas.microsoft.com/office/drawing/2017/decorative" val="1"/>
                  </a:ext>
                </a:extLst>
              </p:cNvPr>
              <p:cNvSpPr/>
              <p:nvPr/>
            </p:nvSpPr>
            <p:spPr>
              <a:xfrm>
                <a:off x="3297195" y="4052122"/>
                <a:ext cx="186955" cy="108855"/>
              </a:xfrm>
              <a:custGeom>
                <a:avLst/>
                <a:gdLst>
                  <a:gd name="connsiteX0" fmla="*/ 88972 w 186955"/>
                  <a:gd name="connsiteY0" fmla="*/ 4291 h 108855"/>
                  <a:gd name="connsiteX1" fmla="*/ 93979 w 186955"/>
                  <a:gd name="connsiteY1" fmla="*/ 2718 h 108855"/>
                  <a:gd name="connsiteX2" fmla="*/ 91547 w 186955"/>
                  <a:gd name="connsiteY2" fmla="*/ 2432 h 108855"/>
                  <a:gd name="connsiteX3" fmla="*/ 88543 w 186955"/>
                  <a:gd name="connsiteY3" fmla="*/ 3147 h 108855"/>
                  <a:gd name="connsiteX4" fmla="*/ 84967 w 186955"/>
                  <a:gd name="connsiteY4" fmla="*/ 4720 h 108855"/>
                  <a:gd name="connsiteX5" fmla="*/ 82678 w 186955"/>
                  <a:gd name="connsiteY5" fmla="*/ 6580 h 108855"/>
                  <a:gd name="connsiteX6" fmla="*/ 84252 w 186955"/>
                  <a:gd name="connsiteY6" fmla="*/ 6580 h 108855"/>
                  <a:gd name="connsiteX7" fmla="*/ 88972 w 186955"/>
                  <a:gd name="connsiteY7" fmla="*/ 4291 h 108855"/>
                  <a:gd name="connsiteX8" fmla="*/ 105422 w 186955"/>
                  <a:gd name="connsiteY8" fmla="*/ 1716 h 108855"/>
                  <a:gd name="connsiteX9" fmla="*/ 106280 w 186955"/>
                  <a:gd name="connsiteY9" fmla="*/ 858 h 108855"/>
                  <a:gd name="connsiteX10" fmla="*/ 106566 w 186955"/>
                  <a:gd name="connsiteY10" fmla="*/ 143 h 108855"/>
                  <a:gd name="connsiteX11" fmla="*/ 105279 w 186955"/>
                  <a:gd name="connsiteY11" fmla="*/ 0 h 108855"/>
                  <a:gd name="connsiteX12" fmla="*/ 103848 w 186955"/>
                  <a:gd name="connsiteY12" fmla="*/ 1001 h 108855"/>
                  <a:gd name="connsiteX13" fmla="*/ 102704 w 186955"/>
                  <a:gd name="connsiteY13" fmla="*/ 2718 h 108855"/>
                  <a:gd name="connsiteX14" fmla="*/ 103133 w 186955"/>
                  <a:gd name="connsiteY14" fmla="*/ 3576 h 108855"/>
                  <a:gd name="connsiteX15" fmla="*/ 105422 w 186955"/>
                  <a:gd name="connsiteY15" fmla="*/ 1716 h 108855"/>
                  <a:gd name="connsiteX16" fmla="*/ 185382 w 186955"/>
                  <a:gd name="connsiteY16" fmla="*/ 45344 h 108855"/>
                  <a:gd name="connsiteX17" fmla="*/ 183380 w 186955"/>
                  <a:gd name="connsiteY17" fmla="*/ 44200 h 108855"/>
                  <a:gd name="connsiteX18" fmla="*/ 180948 w 186955"/>
                  <a:gd name="connsiteY18" fmla="*/ 39193 h 108855"/>
                  <a:gd name="connsiteX19" fmla="*/ 172509 w 186955"/>
                  <a:gd name="connsiteY19" fmla="*/ 35188 h 108855"/>
                  <a:gd name="connsiteX20" fmla="*/ 171651 w 186955"/>
                  <a:gd name="connsiteY20" fmla="*/ 35331 h 108855"/>
                  <a:gd name="connsiteX21" fmla="*/ 175370 w 186955"/>
                  <a:gd name="connsiteY21" fmla="*/ 37477 h 108855"/>
                  <a:gd name="connsiteX22" fmla="*/ 176943 w 186955"/>
                  <a:gd name="connsiteY22" fmla="*/ 39623 h 108855"/>
                  <a:gd name="connsiteX23" fmla="*/ 175799 w 186955"/>
                  <a:gd name="connsiteY23" fmla="*/ 39766 h 108855"/>
                  <a:gd name="connsiteX24" fmla="*/ 174225 w 186955"/>
                  <a:gd name="connsiteY24" fmla="*/ 38335 h 108855"/>
                  <a:gd name="connsiteX25" fmla="*/ 171793 w 186955"/>
                  <a:gd name="connsiteY25" fmla="*/ 38478 h 108855"/>
                  <a:gd name="connsiteX26" fmla="*/ 170506 w 186955"/>
                  <a:gd name="connsiteY26" fmla="*/ 39766 h 108855"/>
                  <a:gd name="connsiteX27" fmla="*/ 169219 w 186955"/>
                  <a:gd name="connsiteY27" fmla="*/ 39766 h 108855"/>
                  <a:gd name="connsiteX28" fmla="*/ 167932 w 186955"/>
                  <a:gd name="connsiteY28" fmla="*/ 37620 h 108855"/>
                  <a:gd name="connsiteX29" fmla="*/ 165786 w 186955"/>
                  <a:gd name="connsiteY29" fmla="*/ 35617 h 108855"/>
                  <a:gd name="connsiteX30" fmla="*/ 164069 w 186955"/>
                  <a:gd name="connsiteY30" fmla="*/ 34330 h 108855"/>
                  <a:gd name="connsiteX31" fmla="*/ 161494 w 186955"/>
                  <a:gd name="connsiteY31" fmla="*/ 33758 h 108855"/>
                  <a:gd name="connsiteX32" fmla="*/ 160493 w 186955"/>
                  <a:gd name="connsiteY32" fmla="*/ 34330 h 108855"/>
                  <a:gd name="connsiteX33" fmla="*/ 159063 w 186955"/>
                  <a:gd name="connsiteY33" fmla="*/ 34187 h 108855"/>
                  <a:gd name="connsiteX34" fmla="*/ 158777 w 186955"/>
                  <a:gd name="connsiteY34" fmla="*/ 33329 h 108855"/>
                  <a:gd name="connsiteX35" fmla="*/ 158634 w 186955"/>
                  <a:gd name="connsiteY35" fmla="*/ 31469 h 108855"/>
                  <a:gd name="connsiteX36" fmla="*/ 159492 w 186955"/>
                  <a:gd name="connsiteY36" fmla="*/ 30897 h 108855"/>
                  <a:gd name="connsiteX37" fmla="*/ 162782 w 186955"/>
                  <a:gd name="connsiteY37" fmla="*/ 30611 h 108855"/>
                  <a:gd name="connsiteX38" fmla="*/ 169076 w 186955"/>
                  <a:gd name="connsiteY38" fmla="*/ 34187 h 108855"/>
                  <a:gd name="connsiteX39" fmla="*/ 168790 w 186955"/>
                  <a:gd name="connsiteY39" fmla="*/ 33186 h 108855"/>
                  <a:gd name="connsiteX40" fmla="*/ 154056 w 186955"/>
                  <a:gd name="connsiteY40" fmla="*/ 21313 h 108855"/>
                  <a:gd name="connsiteX41" fmla="*/ 146332 w 186955"/>
                  <a:gd name="connsiteY41" fmla="*/ 19740 h 108855"/>
                  <a:gd name="connsiteX42" fmla="*/ 147190 w 186955"/>
                  <a:gd name="connsiteY42" fmla="*/ 20455 h 108855"/>
                  <a:gd name="connsiteX43" fmla="*/ 149193 w 186955"/>
                  <a:gd name="connsiteY43" fmla="*/ 21027 h 108855"/>
                  <a:gd name="connsiteX44" fmla="*/ 148764 w 186955"/>
                  <a:gd name="connsiteY44" fmla="*/ 21599 h 108855"/>
                  <a:gd name="connsiteX45" fmla="*/ 147190 w 186955"/>
                  <a:gd name="connsiteY45" fmla="*/ 22171 h 108855"/>
                  <a:gd name="connsiteX46" fmla="*/ 145188 w 186955"/>
                  <a:gd name="connsiteY46" fmla="*/ 21885 h 108855"/>
                  <a:gd name="connsiteX47" fmla="*/ 142613 w 186955"/>
                  <a:gd name="connsiteY47" fmla="*/ 19311 h 108855"/>
                  <a:gd name="connsiteX48" fmla="*/ 132743 w 186955"/>
                  <a:gd name="connsiteY48" fmla="*/ 16021 h 108855"/>
                  <a:gd name="connsiteX49" fmla="*/ 130454 w 186955"/>
                  <a:gd name="connsiteY49" fmla="*/ 16450 h 108855"/>
                  <a:gd name="connsiteX50" fmla="*/ 127021 w 186955"/>
                  <a:gd name="connsiteY50" fmla="*/ 18166 h 108855"/>
                  <a:gd name="connsiteX51" fmla="*/ 117294 w 186955"/>
                  <a:gd name="connsiteY51" fmla="*/ 18738 h 108855"/>
                  <a:gd name="connsiteX52" fmla="*/ 108283 w 186955"/>
                  <a:gd name="connsiteY52" fmla="*/ 15592 h 108855"/>
                  <a:gd name="connsiteX53" fmla="*/ 102132 w 186955"/>
                  <a:gd name="connsiteY53" fmla="*/ 14876 h 108855"/>
                  <a:gd name="connsiteX54" fmla="*/ 103133 w 186955"/>
                  <a:gd name="connsiteY54" fmla="*/ 15592 h 108855"/>
                  <a:gd name="connsiteX55" fmla="*/ 103706 w 186955"/>
                  <a:gd name="connsiteY55" fmla="*/ 17165 h 108855"/>
                  <a:gd name="connsiteX56" fmla="*/ 99700 w 186955"/>
                  <a:gd name="connsiteY56" fmla="*/ 18595 h 108855"/>
                  <a:gd name="connsiteX57" fmla="*/ 96267 w 186955"/>
                  <a:gd name="connsiteY57" fmla="*/ 19168 h 108855"/>
                  <a:gd name="connsiteX58" fmla="*/ 90975 w 186955"/>
                  <a:gd name="connsiteY58" fmla="*/ 22315 h 108855"/>
                  <a:gd name="connsiteX59" fmla="*/ 87256 w 186955"/>
                  <a:gd name="connsiteY59" fmla="*/ 21742 h 108855"/>
                  <a:gd name="connsiteX60" fmla="*/ 78959 w 186955"/>
                  <a:gd name="connsiteY60" fmla="*/ 21885 h 108855"/>
                  <a:gd name="connsiteX61" fmla="*/ 74382 w 186955"/>
                  <a:gd name="connsiteY61" fmla="*/ 22887 h 108855"/>
                  <a:gd name="connsiteX62" fmla="*/ 62938 w 186955"/>
                  <a:gd name="connsiteY62" fmla="*/ 20741 h 108855"/>
                  <a:gd name="connsiteX63" fmla="*/ 60221 w 186955"/>
                  <a:gd name="connsiteY63" fmla="*/ 21027 h 108855"/>
                  <a:gd name="connsiteX64" fmla="*/ 56931 w 186955"/>
                  <a:gd name="connsiteY64" fmla="*/ 22171 h 108855"/>
                  <a:gd name="connsiteX65" fmla="*/ 55214 w 186955"/>
                  <a:gd name="connsiteY65" fmla="*/ 20884 h 108855"/>
                  <a:gd name="connsiteX66" fmla="*/ 53069 w 186955"/>
                  <a:gd name="connsiteY66" fmla="*/ 18452 h 108855"/>
                  <a:gd name="connsiteX67" fmla="*/ 50494 w 186955"/>
                  <a:gd name="connsiteY67" fmla="*/ 18452 h 108855"/>
                  <a:gd name="connsiteX68" fmla="*/ 45201 w 186955"/>
                  <a:gd name="connsiteY68" fmla="*/ 19454 h 108855"/>
                  <a:gd name="connsiteX69" fmla="*/ 44200 w 186955"/>
                  <a:gd name="connsiteY69" fmla="*/ 20026 h 108855"/>
                  <a:gd name="connsiteX70" fmla="*/ 41053 w 186955"/>
                  <a:gd name="connsiteY70" fmla="*/ 22315 h 108855"/>
                  <a:gd name="connsiteX71" fmla="*/ 39766 w 186955"/>
                  <a:gd name="connsiteY71" fmla="*/ 23030 h 108855"/>
                  <a:gd name="connsiteX72" fmla="*/ 37477 w 186955"/>
                  <a:gd name="connsiteY72" fmla="*/ 25032 h 108855"/>
                  <a:gd name="connsiteX73" fmla="*/ 34473 w 186955"/>
                  <a:gd name="connsiteY73" fmla="*/ 24174 h 108855"/>
                  <a:gd name="connsiteX74" fmla="*/ 33186 w 186955"/>
                  <a:gd name="connsiteY74" fmla="*/ 25175 h 108855"/>
                  <a:gd name="connsiteX75" fmla="*/ 30325 w 186955"/>
                  <a:gd name="connsiteY75" fmla="*/ 27607 h 108855"/>
                  <a:gd name="connsiteX76" fmla="*/ 25175 w 186955"/>
                  <a:gd name="connsiteY76" fmla="*/ 31755 h 108855"/>
                  <a:gd name="connsiteX77" fmla="*/ 20598 w 186955"/>
                  <a:gd name="connsiteY77" fmla="*/ 35474 h 108855"/>
                  <a:gd name="connsiteX78" fmla="*/ 16164 w 186955"/>
                  <a:gd name="connsiteY78" fmla="*/ 38907 h 108855"/>
                  <a:gd name="connsiteX79" fmla="*/ 12159 w 186955"/>
                  <a:gd name="connsiteY79" fmla="*/ 41911 h 108855"/>
                  <a:gd name="connsiteX80" fmla="*/ 11729 w 186955"/>
                  <a:gd name="connsiteY80" fmla="*/ 42197 h 108855"/>
                  <a:gd name="connsiteX81" fmla="*/ 6723 w 186955"/>
                  <a:gd name="connsiteY81" fmla="*/ 44343 h 108855"/>
                  <a:gd name="connsiteX82" fmla="*/ 5865 w 186955"/>
                  <a:gd name="connsiteY82" fmla="*/ 45344 h 108855"/>
                  <a:gd name="connsiteX83" fmla="*/ 4720 w 186955"/>
                  <a:gd name="connsiteY83" fmla="*/ 49636 h 108855"/>
                  <a:gd name="connsiteX84" fmla="*/ 4291 w 186955"/>
                  <a:gd name="connsiteY84" fmla="*/ 50637 h 108855"/>
                  <a:gd name="connsiteX85" fmla="*/ 5150 w 186955"/>
                  <a:gd name="connsiteY85" fmla="*/ 53069 h 108855"/>
                  <a:gd name="connsiteX86" fmla="*/ 6008 w 186955"/>
                  <a:gd name="connsiteY86" fmla="*/ 56788 h 108855"/>
                  <a:gd name="connsiteX87" fmla="*/ 5722 w 186955"/>
                  <a:gd name="connsiteY87" fmla="*/ 58647 h 108855"/>
                  <a:gd name="connsiteX88" fmla="*/ 2289 w 186955"/>
                  <a:gd name="connsiteY88" fmla="*/ 60936 h 108855"/>
                  <a:gd name="connsiteX89" fmla="*/ 715 w 186955"/>
                  <a:gd name="connsiteY89" fmla="*/ 63081 h 108855"/>
                  <a:gd name="connsiteX90" fmla="*/ 0 w 186955"/>
                  <a:gd name="connsiteY90" fmla="*/ 64512 h 108855"/>
                  <a:gd name="connsiteX91" fmla="*/ 715 w 186955"/>
                  <a:gd name="connsiteY91" fmla="*/ 64655 h 108855"/>
                  <a:gd name="connsiteX92" fmla="*/ 5722 w 186955"/>
                  <a:gd name="connsiteY92" fmla="*/ 66228 h 108855"/>
                  <a:gd name="connsiteX93" fmla="*/ 7152 w 186955"/>
                  <a:gd name="connsiteY93" fmla="*/ 65942 h 108855"/>
                  <a:gd name="connsiteX94" fmla="*/ 9012 w 186955"/>
                  <a:gd name="connsiteY94" fmla="*/ 67230 h 108855"/>
                  <a:gd name="connsiteX95" fmla="*/ 9870 w 186955"/>
                  <a:gd name="connsiteY95" fmla="*/ 68231 h 108855"/>
                  <a:gd name="connsiteX96" fmla="*/ 10728 w 186955"/>
                  <a:gd name="connsiteY96" fmla="*/ 69518 h 108855"/>
                  <a:gd name="connsiteX97" fmla="*/ 14733 w 186955"/>
                  <a:gd name="connsiteY97" fmla="*/ 72236 h 108855"/>
                  <a:gd name="connsiteX98" fmla="*/ 15449 w 186955"/>
                  <a:gd name="connsiteY98" fmla="*/ 73380 h 108855"/>
                  <a:gd name="connsiteX99" fmla="*/ 18452 w 186955"/>
                  <a:gd name="connsiteY99" fmla="*/ 74954 h 108855"/>
                  <a:gd name="connsiteX100" fmla="*/ 19597 w 186955"/>
                  <a:gd name="connsiteY100" fmla="*/ 76241 h 108855"/>
                  <a:gd name="connsiteX101" fmla="*/ 20884 w 186955"/>
                  <a:gd name="connsiteY101" fmla="*/ 76814 h 108855"/>
                  <a:gd name="connsiteX102" fmla="*/ 23316 w 186955"/>
                  <a:gd name="connsiteY102" fmla="*/ 77243 h 108855"/>
                  <a:gd name="connsiteX103" fmla="*/ 25461 w 186955"/>
                  <a:gd name="connsiteY103" fmla="*/ 77958 h 108855"/>
                  <a:gd name="connsiteX104" fmla="*/ 25748 w 186955"/>
                  <a:gd name="connsiteY104" fmla="*/ 78387 h 108855"/>
                  <a:gd name="connsiteX105" fmla="*/ 25891 w 186955"/>
                  <a:gd name="connsiteY105" fmla="*/ 80247 h 108855"/>
                  <a:gd name="connsiteX106" fmla="*/ 26320 w 186955"/>
                  <a:gd name="connsiteY106" fmla="*/ 81820 h 108855"/>
                  <a:gd name="connsiteX107" fmla="*/ 27321 w 186955"/>
                  <a:gd name="connsiteY107" fmla="*/ 81963 h 108855"/>
                  <a:gd name="connsiteX108" fmla="*/ 28608 w 186955"/>
                  <a:gd name="connsiteY108" fmla="*/ 81248 h 108855"/>
                  <a:gd name="connsiteX109" fmla="*/ 32614 w 186955"/>
                  <a:gd name="connsiteY109" fmla="*/ 79245 h 108855"/>
                  <a:gd name="connsiteX110" fmla="*/ 36333 w 186955"/>
                  <a:gd name="connsiteY110" fmla="*/ 77815 h 108855"/>
                  <a:gd name="connsiteX111" fmla="*/ 38478 w 186955"/>
                  <a:gd name="connsiteY111" fmla="*/ 78673 h 108855"/>
                  <a:gd name="connsiteX112" fmla="*/ 39766 w 186955"/>
                  <a:gd name="connsiteY112" fmla="*/ 80390 h 108855"/>
                  <a:gd name="connsiteX113" fmla="*/ 41196 w 186955"/>
                  <a:gd name="connsiteY113" fmla="*/ 81105 h 108855"/>
                  <a:gd name="connsiteX114" fmla="*/ 44200 w 186955"/>
                  <a:gd name="connsiteY114" fmla="*/ 80676 h 108855"/>
                  <a:gd name="connsiteX115" fmla="*/ 46918 w 186955"/>
                  <a:gd name="connsiteY115" fmla="*/ 80819 h 108855"/>
                  <a:gd name="connsiteX116" fmla="*/ 49063 w 186955"/>
                  <a:gd name="connsiteY116" fmla="*/ 82249 h 108855"/>
                  <a:gd name="connsiteX117" fmla="*/ 49492 w 186955"/>
                  <a:gd name="connsiteY117" fmla="*/ 83107 h 108855"/>
                  <a:gd name="connsiteX118" fmla="*/ 48205 w 186955"/>
                  <a:gd name="connsiteY118" fmla="*/ 88114 h 108855"/>
                  <a:gd name="connsiteX119" fmla="*/ 47776 w 186955"/>
                  <a:gd name="connsiteY119" fmla="*/ 90260 h 108855"/>
                  <a:gd name="connsiteX120" fmla="*/ 47490 w 186955"/>
                  <a:gd name="connsiteY120" fmla="*/ 92119 h 108855"/>
                  <a:gd name="connsiteX121" fmla="*/ 48205 w 186955"/>
                  <a:gd name="connsiteY121" fmla="*/ 92548 h 108855"/>
                  <a:gd name="connsiteX122" fmla="*/ 48920 w 186955"/>
                  <a:gd name="connsiteY122" fmla="*/ 93263 h 108855"/>
                  <a:gd name="connsiteX123" fmla="*/ 48777 w 186955"/>
                  <a:gd name="connsiteY123" fmla="*/ 94265 h 108855"/>
                  <a:gd name="connsiteX124" fmla="*/ 46489 w 186955"/>
                  <a:gd name="connsiteY124" fmla="*/ 95838 h 108855"/>
                  <a:gd name="connsiteX125" fmla="*/ 47776 w 186955"/>
                  <a:gd name="connsiteY125" fmla="*/ 96553 h 108855"/>
                  <a:gd name="connsiteX126" fmla="*/ 49636 w 186955"/>
                  <a:gd name="connsiteY126" fmla="*/ 97125 h 108855"/>
                  <a:gd name="connsiteX127" fmla="*/ 52783 w 186955"/>
                  <a:gd name="connsiteY127" fmla="*/ 96410 h 108855"/>
                  <a:gd name="connsiteX128" fmla="*/ 56215 w 186955"/>
                  <a:gd name="connsiteY128" fmla="*/ 97412 h 108855"/>
                  <a:gd name="connsiteX129" fmla="*/ 56359 w 186955"/>
                  <a:gd name="connsiteY129" fmla="*/ 98699 h 108855"/>
                  <a:gd name="connsiteX130" fmla="*/ 55930 w 186955"/>
                  <a:gd name="connsiteY130" fmla="*/ 99843 h 108855"/>
                  <a:gd name="connsiteX131" fmla="*/ 57074 w 186955"/>
                  <a:gd name="connsiteY131" fmla="*/ 101703 h 108855"/>
                  <a:gd name="connsiteX132" fmla="*/ 58504 w 186955"/>
                  <a:gd name="connsiteY132" fmla="*/ 104421 h 108855"/>
                  <a:gd name="connsiteX133" fmla="*/ 60936 w 186955"/>
                  <a:gd name="connsiteY133" fmla="*/ 105708 h 108855"/>
                  <a:gd name="connsiteX134" fmla="*/ 60793 w 186955"/>
                  <a:gd name="connsiteY134" fmla="*/ 108855 h 108855"/>
                  <a:gd name="connsiteX135" fmla="*/ 69232 w 186955"/>
                  <a:gd name="connsiteY135" fmla="*/ 108426 h 108855"/>
                  <a:gd name="connsiteX136" fmla="*/ 70806 w 186955"/>
                  <a:gd name="connsiteY136" fmla="*/ 107997 h 108855"/>
                  <a:gd name="connsiteX137" fmla="*/ 72379 w 186955"/>
                  <a:gd name="connsiteY137" fmla="*/ 106566 h 108855"/>
                  <a:gd name="connsiteX138" fmla="*/ 73095 w 186955"/>
                  <a:gd name="connsiteY138" fmla="*/ 104564 h 108855"/>
                  <a:gd name="connsiteX139" fmla="*/ 73237 w 186955"/>
                  <a:gd name="connsiteY139" fmla="*/ 102704 h 108855"/>
                  <a:gd name="connsiteX140" fmla="*/ 73524 w 186955"/>
                  <a:gd name="connsiteY140" fmla="*/ 101417 h 108855"/>
                  <a:gd name="connsiteX141" fmla="*/ 74811 w 186955"/>
                  <a:gd name="connsiteY141" fmla="*/ 100129 h 108855"/>
                  <a:gd name="connsiteX142" fmla="*/ 77243 w 186955"/>
                  <a:gd name="connsiteY142" fmla="*/ 99700 h 108855"/>
                  <a:gd name="connsiteX143" fmla="*/ 79102 w 186955"/>
                  <a:gd name="connsiteY143" fmla="*/ 99557 h 108855"/>
                  <a:gd name="connsiteX144" fmla="*/ 79674 w 186955"/>
                  <a:gd name="connsiteY144" fmla="*/ 98699 h 108855"/>
                  <a:gd name="connsiteX145" fmla="*/ 79102 w 186955"/>
                  <a:gd name="connsiteY145" fmla="*/ 95838 h 108855"/>
                  <a:gd name="connsiteX146" fmla="*/ 78101 w 186955"/>
                  <a:gd name="connsiteY146" fmla="*/ 88829 h 108855"/>
                  <a:gd name="connsiteX147" fmla="*/ 77958 w 186955"/>
                  <a:gd name="connsiteY147" fmla="*/ 86826 h 108855"/>
                  <a:gd name="connsiteX148" fmla="*/ 78244 w 186955"/>
                  <a:gd name="connsiteY148" fmla="*/ 85396 h 108855"/>
                  <a:gd name="connsiteX149" fmla="*/ 78959 w 186955"/>
                  <a:gd name="connsiteY149" fmla="*/ 84824 h 108855"/>
                  <a:gd name="connsiteX150" fmla="*/ 82678 w 186955"/>
                  <a:gd name="connsiteY150" fmla="*/ 84538 h 108855"/>
                  <a:gd name="connsiteX151" fmla="*/ 89687 w 186955"/>
                  <a:gd name="connsiteY151" fmla="*/ 85110 h 108855"/>
                  <a:gd name="connsiteX152" fmla="*/ 91118 w 186955"/>
                  <a:gd name="connsiteY152" fmla="*/ 84681 h 108855"/>
                  <a:gd name="connsiteX153" fmla="*/ 93979 w 186955"/>
                  <a:gd name="connsiteY153" fmla="*/ 80676 h 108855"/>
                  <a:gd name="connsiteX154" fmla="*/ 96553 w 186955"/>
                  <a:gd name="connsiteY154" fmla="*/ 77815 h 108855"/>
                  <a:gd name="connsiteX155" fmla="*/ 98413 w 186955"/>
                  <a:gd name="connsiteY155" fmla="*/ 76527 h 108855"/>
                  <a:gd name="connsiteX156" fmla="*/ 99843 w 186955"/>
                  <a:gd name="connsiteY156" fmla="*/ 76098 h 108855"/>
                  <a:gd name="connsiteX157" fmla="*/ 101560 w 186955"/>
                  <a:gd name="connsiteY157" fmla="*/ 78673 h 108855"/>
                  <a:gd name="connsiteX158" fmla="*/ 107568 w 186955"/>
                  <a:gd name="connsiteY158" fmla="*/ 82392 h 108855"/>
                  <a:gd name="connsiteX159" fmla="*/ 108569 w 186955"/>
                  <a:gd name="connsiteY159" fmla="*/ 82106 h 108855"/>
                  <a:gd name="connsiteX160" fmla="*/ 109141 w 186955"/>
                  <a:gd name="connsiteY160" fmla="*/ 81963 h 108855"/>
                  <a:gd name="connsiteX161" fmla="*/ 109284 w 186955"/>
                  <a:gd name="connsiteY161" fmla="*/ 81391 h 108855"/>
                  <a:gd name="connsiteX162" fmla="*/ 109141 w 186955"/>
                  <a:gd name="connsiteY162" fmla="*/ 79674 h 108855"/>
                  <a:gd name="connsiteX163" fmla="*/ 110571 w 186955"/>
                  <a:gd name="connsiteY163" fmla="*/ 78101 h 108855"/>
                  <a:gd name="connsiteX164" fmla="*/ 113718 w 186955"/>
                  <a:gd name="connsiteY164" fmla="*/ 76671 h 108855"/>
                  <a:gd name="connsiteX165" fmla="*/ 116865 w 186955"/>
                  <a:gd name="connsiteY165" fmla="*/ 74239 h 108855"/>
                  <a:gd name="connsiteX166" fmla="*/ 120012 w 186955"/>
                  <a:gd name="connsiteY166" fmla="*/ 70663 h 108855"/>
                  <a:gd name="connsiteX167" fmla="*/ 122730 w 186955"/>
                  <a:gd name="connsiteY167" fmla="*/ 68517 h 108855"/>
                  <a:gd name="connsiteX168" fmla="*/ 125019 w 186955"/>
                  <a:gd name="connsiteY168" fmla="*/ 67945 h 108855"/>
                  <a:gd name="connsiteX169" fmla="*/ 125877 w 186955"/>
                  <a:gd name="connsiteY169" fmla="*/ 66944 h 108855"/>
                  <a:gd name="connsiteX170" fmla="*/ 125305 w 186955"/>
                  <a:gd name="connsiteY170" fmla="*/ 65656 h 108855"/>
                  <a:gd name="connsiteX171" fmla="*/ 125448 w 186955"/>
                  <a:gd name="connsiteY171" fmla="*/ 63797 h 108855"/>
                  <a:gd name="connsiteX172" fmla="*/ 126306 w 186955"/>
                  <a:gd name="connsiteY172" fmla="*/ 61365 h 108855"/>
                  <a:gd name="connsiteX173" fmla="*/ 127594 w 186955"/>
                  <a:gd name="connsiteY173" fmla="*/ 59934 h 108855"/>
                  <a:gd name="connsiteX174" fmla="*/ 129310 w 186955"/>
                  <a:gd name="connsiteY174" fmla="*/ 59505 h 108855"/>
                  <a:gd name="connsiteX175" fmla="*/ 130025 w 186955"/>
                  <a:gd name="connsiteY175" fmla="*/ 58790 h 108855"/>
                  <a:gd name="connsiteX176" fmla="*/ 129596 w 186955"/>
                  <a:gd name="connsiteY176" fmla="*/ 57646 h 108855"/>
                  <a:gd name="connsiteX177" fmla="*/ 129882 w 186955"/>
                  <a:gd name="connsiteY177" fmla="*/ 56358 h 108855"/>
                  <a:gd name="connsiteX178" fmla="*/ 131456 w 186955"/>
                  <a:gd name="connsiteY178" fmla="*/ 54356 h 108855"/>
                  <a:gd name="connsiteX179" fmla="*/ 135175 w 186955"/>
                  <a:gd name="connsiteY179" fmla="*/ 52639 h 108855"/>
                  <a:gd name="connsiteX180" fmla="*/ 137321 w 186955"/>
                  <a:gd name="connsiteY180" fmla="*/ 53212 h 108855"/>
                  <a:gd name="connsiteX181" fmla="*/ 139180 w 186955"/>
                  <a:gd name="connsiteY181" fmla="*/ 55643 h 108855"/>
                  <a:gd name="connsiteX182" fmla="*/ 141755 w 186955"/>
                  <a:gd name="connsiteY182" fmla="*/ 57217 h 108855"/>
                  <a:gd name="connsiteX183" fmla="*/ 145045 w 186955"/>
                  <a:gd name="connsiteY183" fmla="*/ 58075 h 108855"/>
                  <a:gd name="connsiteX184" fmla="*/ 147619 w 186955"/>
                  <a:gd name="connsiteY184" fmla="*/ 57789 h 108855"/>
                  <a:gd name="connsiteX185" fmla="*/ 149479 w 186955"/>
                  <a:gd name="connsiteY185" fmla="*/ 56358 h 108855"/>
                  <a:gd name="connsiteX186" fmla="*/ 151052 w 186955"/>
                  <a:gd name="connsiteY186" fmla="*/ 55929 h 108855"/>
                  <a:gd name="connsiteX187" fmla="*/ 152483 w 186955"/>
                  <a:gd name="connsiteY187" fmla="*/ 56502 h 108855"/>
                  <a:gd name="connsiteX188" fmla="*/ 153198 w 186955"/>
                  <a:gd name="connsiteY188" fmla="*/ 56215 h 108855"/>
                  <a:gd name="connsiteX189" fmla="*/ 153341 w 186955"/>
                  <a:gd name="connsiteY189" fmla="*/ 54928 h 108855"/>
                  <a:gd name="connsiteX190" fmla="*/ 154056 w 186955"/>
                  <a:gd name="connsiteY190" fmla="*/ 54642 h 108855"/>
                  <a:gd name="connsiteX191" fmla="*/ 155487 w 186955"/>
                  <a:gd name="connsiteY191" fmla="*/ 55357 h 108855"/>
                  <a:gd name="connsiteX192" fmla="*/ 156774 w 186955"/>
                  <a:gd name="connsiteY192" fmla="*/ 55500 h 108855"/>
                  <a:gd name="connsiteX193" fmla="*/ 157918 w 186955"/>
                  <a:gd name="connsiteY193" fmla="*/ 55214 h 108855"/>
                  <a:gd name="connsiteX194" fmla="*/ 158348 w 186955"/>
                  <a:gd name="connsiteY194" fmla="*/ 54642 h 108855"/>
                  <a:gd name="connsiteX195" fmla="*/ 158634 w 186955"/>
                  <a:gd name="connsiteY195" fmla="*/ 54070 h 108855"/>
                  <a:gd name="connsiteX196" fmla="*/ 159492 w 186955"/>
                  <a:gd name="connsiteY196" fmla="*/ 53641 h 108855"/>
                  <a:gd name="connsiteX197" fmla="*/ 162353 w 186955"/>
                  <a:gd name="connsiteY197" fmla="*/ 54070 h 108855"/>
                  <a:gd name="connsiteX198" fmla="*/ 165500 w 186955"/>
                  <a:gd name="connsiteY198" fmla="*/ 53355 h 108855"/>
                  <a:gd name="connsiteX199" fmla="*/ 169076 w 186955"/>
                  <a:gd name="connsiteY199" fmla="*/ 51495 h 108855"/>
                  <a:gd name="connsiteX200" fmla="*/ 171364 w 186955"/>
                  <a:gd name="connsiteY200" fmla="*/ 50637 h 108855"/>
                  <a:gd name="connsiteX201" fmla="*/ 172509 w 186955"/>
                  <a:gd name="connsiteY201" fmla="*/ 50923 h 108855"/>
                  <a:gd name="connsiteX202" fmla="*/ 173939 w 186955"/>
                  <a:gd name="connsiteY202" fmla="*/ 49922 h 108855"/>
                  <a:gd name="connsiteX203" fmla="*/ 175513 w 186955"/>
                  <a:gd name="connsiteY203" fmla="*/ 47776 h 108855"/>
                  <a:gd name="connsiteX204" fmla="*/ 179232 w 186955"/>
                  <a:gd name="connsiteY204" fmla="*/ 46775 h 108855"/>
                  <a:gd name="connsiteX205" fmla="*/ 186956 w 186955"/>
                  <a:gd name="connsiteY205" fmla="*/ 47204 h 108855"/>
                  <a:gd name="connsiteX206" fmla="*/ 185382 w 186955"/>
                  <a:gd name="connsiteY206" fmla="*/ 45344 h 10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86955" h="108855">
                    <a:moveTo>
                      <a:pt x="88972" y="4291"/>
                    </a:moveTo>
                    <a:lnTo>
                      <a:pt x="93979" y="2718"/>
                    </a:lnTo>
                    <a:lnTo>
                      <a:pt x="91547" y="2432"/>
                    </a:lnTo>
                    <a:lnTo>
                      <a:pt x="88543" y="3147"/>
                    </a:lnTo>
                    <a:lnTo>
                      <a:pt x="84967" y="4720"/>
                    </a:lnTo>
                    <a:lnTo>
                      <a:pt x="82678" y="6580"/>
                    </a:lnTo>
                    <a:lnTo>
                      <a:pt x="84252" y="6580"/>
                    </a:lnTo>
                    <a:lnTo>
                      <a:pt x="88972" y="4291"/>
                    </a:lnTo>
                    <a:close/>
                    <a:moveTo>
                      <a:pt x="105422" y="1716"/>
                    </a:moveTo>
                    <a:lnTo>
                      <a:pt x="106280" y="858"/>
                    </a:lnTo>
                    <a:lnTo>
                      <a:pt x="106566" y="143"/>
                    </a:lnTo>
                    <a:lnTo>
                      <a:pt x="105279" y="0"/>
                    </a:lnTo>
                    <a:lnTo>
                      <a:pt x="103848" y="1001"/>
                    </a:lnTo>
                    <a:lnTo>
                      <a:pt x="102704" y="2718"/>
                    </a:lnTo>
                    <a:lnTo>
                      <a:pt x="103133" y="3576"/>
                    </a:lnTo>
                    <a:lnTo>
                      <a:pt x="105422" y="1716"/>
                    </a:lnTo>
                    <a:close/>
                    <a:moveTo>
                      <a:pt x="185382" y="45344"/>
                    </a:moveTo>
                    <a:lnTo>
                      <a:pt x="183380" y="44200"/>
                    </a:lnTo>
                    <a:lnTo>
                      <a:pt x="180948" y="39193"/>
                    </a:lnTo>
                    <a:lnTo>
                      <a:pt x="172509" y="35188"/>
                    </a:lnTo>
                    <a:lnTo>
                      <a:pt x="171651" y="35331"/>
                    </a:lnTo>
                    <a:lnTo>
                      <a:pt x="175370" y="37477"/>
                    </a:lnTo>
                    <a:lnTo>
                      <a:pt x="176943" y="39623"/>
                    </a:lnTo>
                    <a:lnTo>
                      <a:pt x="175799" y="39766"/>
                    </a:lnTo>
                    <a:lnTo>
                      <a:pt x="174225" y="38335"/>
                    </a:lnTo>
                    <a:lnTo>
                      <a:pt x="171793" y="38478"/>
                    </a:lnTo>
                    <a:lnTo>
                      <a:pt x="170506" y="39766"/>
                    </a:lnTo>
                    <a:lnTo>
                      <a:pt x="169219" y="39766"/>
                    </a:lnTo>
                    <a:lnTo>
                      <a:pt x="167932" y="37620"/>
                    </a:lnTo>
                    <a:lnTo>
                      <a:pt x="165786" y="35617"/>
                    </a:lnTo>
                    <a:lnTo>
                      <a:pt x="164069" y="34330"/>
                    </a:lnTo>
                    <a:lnTo>
                      <a:pt x="161494" y="33758"/>
                    </a:lnTo>
                    <a:lnTo>
                      <a:pt x="160493" y="34330"/>
                    </a:lnTo>
                    <a:lnTo>
                      <a:pt x="159063" y="34187"/>
                    </a:lnTo>
                    <a:lnTo>
                      <a:pt x="158777" y="33329"/>
                    </a:lnTo>
                    <a:lnTo>
                      <a:pt x="158634" y="31469"/>
                    </a:lnTo>
                    <a:lnTo>
                      <a:pt x="159492" y="30897"/>
                    </a:lnTo>
                    <a:lnTo>
                      <a:pt x="162782" y="30611"/>
                    </a:lnTo>
                    <a:lnTo>
                      <a:pt x="169076" y="34187"/>
                    </a:lnTo>
                    <a:lnTo>
                      <a:pt x="168790" y="33186"/>
                    </a:lnTo>
                    <a:lnTo>
                      <a:pt x="154056" y="21313"/>
                    </a:lnTo>
                    <a:lnTo>
                      <a:pt x="146332" y="19740"/>
                    </a:lnTo>
                    <a:lnTo>
                      <a:pt x="147190" y="20455"/>
                    </a:lnTo>
                    <a:lnTo>
                      <a:pt x="149193" y="21027"/>
                    </a:lnTo>
                    <a:lnTo>
                      <a:pt x="148764" y="21599"/>
                    </a:lnTo>
                    <a:lnTo>
                      <a:pt x="147190" y="22171"/>
                    </a:lnTo>
                    <a:lnTo>
                      <a:pt x="145188" y="21885"/>
                    </a:lnTo>
                    <a:lnTo>
                      <a:pt x="142613" y="19311"/>
                    </a:lnTo>
                    <a:lnTo>
                      <a:pt x="132743" y="16021"/>
                    </a:lnTo>
                    <a:lnTo>
                      <a:pt x="130454" y="16450"/>
                    </a:lnTo>
                    <a:lnTo>
                      <a:pt x="127021" y="18166"/>
                    </a:lnTo>
                    <a:lnTo>
                      <a:pt x="117294" y="18738"/>
                    </a:lnTo>
                    <a:lnTo>
                      <a:pt x="108283" y="15592"/>
                    </a:lnTo>
                    <a:lnTo>
                      <a:pt x="102132" y="14876"/>
                    </a:lnTo>
                    <a:lnTo>
                      <a:pt x="103133" y="15592"/>
                    </a:lnTo>
                    <a:lnTo>
                      <a:pt x="103706" y="17165"/>
                    </a:lnTo>
                    <a:lnTo>
                      <a:pt x="99700" y="18595"/>
                    </a:lnTo>
                    <a:lnTo>
                      <a:pt x="96267" y="19168"/>
                    </a:lnTo>
                    <a:lnTo>
                      <a:pt x="90975" y="22315"/>
                    </a:lnTo>
                    <a:lnTo>
                      <a:pt x="87256" y="21742"/>
                    </a:lnTo>
                    <a:lnTo>
                      <a:pt x="78959" y="21885"/>
                    </a:lnTo>
                    <a:lnTo>
                      <a:pt x="74382" y="22887"/>
                    </a:lnTo>
                    <a:lnTo>
                      <a:pt x="62938" y="20741"/>
                    </a:lnTo>
                    <a:lnTo>
                      <a:pt x="60221" y="21027"/>
                    </a:lnTo>
                    <a:lnTo>
                      <a:pt x="56931" y="22171"/>
                    </a:lnTo>
                    <a:lnTo>
                      <a:pt x="55214" y="20884"/>
                    </a:lnTo>
                    <a:lnTo>
                      <a:pt x="53069" y="18452"/>
                    </a:lnTo>
                    <a:lnTo>
                      <a:pt x="50494" y="18452"/>
                    </a:lnTo>
                    <a:lnTo>
                      <a:pt x="45201" y="19454"/>
                    </a:lnTo>
                    <a:lnTo>
                      <a:pt x="44200" y="20026"/>
                    </a:lnTo>
                    <a:lnTo>
                      <a:pt x="41053" y="22315"/>
                    </a:lnTo>
                    <a:lnTo>
                      <a:pt x="39766" y="23030"/>
                    </a:lnTo>
                    <a:lnTo>
                      <a:pt x="37477" y="25032"/>
                    </a:lnTo>
                    <a:lnTo>
                      <a:pt x="34473" y="24174"/>
                    </a:lnTo>
                    <a:lnTo>
                      <a:pt x="33186" y="25175"/>
                    </a:lnTo>
                    <a:lnTo>
                      <a:pt x="30325" y="27607"/>
                    </a:lnTo>
                    <a:lnTo>
                      <a:pt x="25175" y="31755"/>
                    </a:lnTo>
                    <a:lnTo>
                      <a:pt x="20598" y="35474"/>
                    </a:lnTo>
                    <a:lnTo>
                      <a:pt x="16164" y="38907"/>
                    </a:lnTo>
                    <a:lnTo>
                      <a:pt x="12159" y="41911"/>
                    </a:lnTo>
                    <a:lnTo>
                      <a:pt x="11729" y="42197"/>
                    </a:lnTo>
                    <a:lnTo>
                      <a:pt x="6723" y="44343"/>
                    </a:lnTo>
                    <a:lnTo>
                      <a:pt x="5865" y="45344"/>
                    </a:lnTo>
                    <a:lnTo>
                      <a:pt x="4720" y="49636"/>
                    </a:lnTo>
                    <a:lnTo>
                      <a:pt x="4291" y="50637"/>
                    </a:lnTo>
                    <a:lnTo>
                      <a:pt x="5150" y="53069"/>
                    </a:lnTo>
                    <a:lnTo>
                      <a:pt x="6008" y="56788"/>
                    </a:lnTo>
                    <a:lnTo>
                      <a:pt x="5722" y="58647"/>
                    </a:lnTo>
                    <a:lnTo>
                      <a:pt x="2289" y="60936"/>
                    </a:lnTo>
                    <a:lnTo>
                      <a:pt x="715" y="63081"/>
                    </a:lnTo>
                    <a:lnTo>
                      <a:pt x="0" y="64512"/>
                    </a:lnTo>
                    <a:lnTo>
                      <a:pt x="715" y="64655"/>
                    </a:lnTo>
                    <a:lnTo>
                      <a:pt x="5722" y="66228"/>
                    </a:lnTo>
                    <a:lnTo>
                      <a:pt x="7152" y="65942"/>
                    </a:lnTo>
                    <a:lnTo>
                      <a:pt x="9012" y="67230"/>
                    </a:lnTo>
                    <a:lnTo>
                      <a:pt x="9870" y="68231"/>
                    </a:lnTo>
                    <a:lnTo>
                      <a:pt x="10728" y="69518"/>
                    </a:lnTo>
                    <a:lnTo>
                      <a:pt x="14733" y="72236"/>
                    </a:lnTo>
                    <a:lnTo>
                      <a:pt x="15449" y="73380"/>
                    </a:lnTo>
                    <a:lnTo>
                      <a:pt x="18452" y="74954"/>
                    </a:lnTo>
                    <a:lnTo>
                      <a:pt x="19597" y="76241"/>
                    </a:lnTo>
                    <a:lnTo>
                      <a:pt x="20884" y="76814"/>
                    </a:lnTo>
                    <a:lnTo>
                      <a:pt x="23316" y="77243"/>
                    </a:lnTo>
                    <a:lnTo>
                      <a:pt x="25461" y="77958"/>
                    </a:lnTo>
                    <a:lnTo>
                      <a:pt x="25748" y="78387"/>
                    </a:lnTo>
                    <a:lnTo>
                      <a:pt x="25891" y="80247"/>
                    </a:lnTo>
                    <a:lnTo>
                      <a:pt x="26320" y="81820"/>
                    </a:lnTo>
                    <a:lnTo>
                      <a:pt x="27321" y="81963"/>
                    </a:lnTo>
                    <a:lnTo>
                      <a:pt x="28608" y="81248"/>
                    </a:lnTo>
                    <a:lnTo>
                      <a:pt x="32614" y="79245"/>
                    </a:lnTo>
                    <a:lnTo>
                      <a:pt x="36333" y="77815"/>
                    </a:lnTo>
                    <a:lnTo>
                      <a:pt x="38478" y="78673"/>
                    </a:lnTo>
                    <a:lnTo>
                      <a:pt x="39766" y="80390"/>
                    </a:lnTo>
                    <a:lnTo>
                      <a:pt x="41196" y="81105"/>
                    </a:lnTo>
                    <a:lnTo>
                      <a:pt x="44200" y="80676"/>
                    </a:lnTo>
                    <a:lnTo>
                      <a:pt x="46918" y="80819"/>
                    </a:lnTo>
                    <a:lnTo>
                      <a:pt x="49063" y="82249"/>
                    </a:lnTo>
                    <a:lnTo>
                      <a:pt x="49492" y="83107"/>
                    </a:lnTo>
                    <a:lnTo>
                      <a:pt x="48205" y="88114"/>
                    </a:lnTo>
                    <a:lnTo>
                      <a:pt x="47776" y="90260"/>
                    </a:lnTo>
                    <a:lnTo>
                      <a:pt x="47490" y="92119"/>
                    </a:lnTo>
                    <a:lnTo>
                      <a:pt x="48205" y="92548"/>
                    </a:lnTo>
                    <a:lnTo>
                      <a:pt x="48920" y="93263"/>
                    </a:lnTo>
                    <a:lnTo>
                      <a:pt x="48777" y="94265"/>
                    </a:lnTo>
                    <a:lnTo>
                      <a:pt x="46489" y="95838"/>
                    </a:lnTo>
                    <a:lnTo>
                      <a:pt x="47776" y="96553"/>
                    </a:lnTo>
                    <a:lnTo>
                      <a:pt x="49636" y="97125"/>
                    </a:lnTo>
                    <a:lnTo>
                      <a:pt x="52783" y="96410"/>
                    </a:lnTo>
                    <a:lnTo>
                      <a:pt x="56215" y="97412"/>
                    </a:lnTo>
                    <a:lnTo>
                      <a:pt x="56359" y="98699"/>
                    </a:lnTo>
                    <a:lnTo>
                      <a:pt x="55930" y="99843"/>
                    </a:lnTo>
                    <a:lnTo>
                      <a:pt x="57074" y="101703"/>
                    </a:lnTo>
                    <a:lnTo>
                      <a:pt x="58504" y="104421"/>
                    </a:lnTo>
                    <a:lnTo>
                      <a:pt x="60936" y="105708"/>
                    </a:lnTo>
                    <a:lnTo>
                      <a:pt x="60793" y="108855"/>
                    </a:lnTo>
                    <a:lnTo>
                      <a:pt x="69232" y="108426"/>
                    </a:lnTo>
                    <a:lnTo>
                      <a:pt x="70806" y="107997"/>
                    </a:lnTo>
                    <a:lnTo>
                      <a:pt x="72379" y="106566"/>
                    </a:lnTo>
                    <a:lnTo>
                      <a:pt x="73095" y="104564"/>
                    </a:lnTo>
                    <a:lnTo>
                      <a:pt x="73237" y="102704"/>
                    </a:lnTo>
                    <a:lnTo>
                      <a:pt x="73524" y="101417"/>
                    </a:lnTo>
                    <a:lnTo>
                      <a:pt x="74811" y="100129"/>
                    </a:lnTo>
                    <a:lnTo>
                      <a:pt x="77243" y="99700"/>
                    </a:lnTo>
                    <a:lnTo>
                      <a:pt x="79102" y="99557"/>
                    </a:lnTo>
                    <a:lnTo>
                      <a:pt x="79674" y="98699"/>
                    </a:lnTo>
                    <a:lnTo>
                      <a:pt x="79102" y="95838"/>
                    </a:lnTo>
                    <a:lnTo>
                      <a:pt x="78101" y="88829"/>
                    </a:lnTo>
                    <a:lnTo>
                      <a:pt x="77958" y="86826"/>
                    </a:lnTo>
                    <a:lnTo>
                      <a:pt x="78244" y="85396"/>
                    </a:lnTo>
                    <a:lnTo>
                      <a:pt x="78959" y="84824"/>
                    </a:lnTo>
                    <a:lnTo>
                      <a:pt x="82678" y="84538"/>
                    </a:lnTo>
                    <a:lnTo>
                      <a:pt x="89687" y="85110"/>
                    </a:lnTo>
                    <a:lnTo>
                      <a:pt x="91118" y="84681"/>
                    </a:lnTo>
                    <a:lnTo>
                      <a:pt x="93979" y="80676"/>
                    </a:lnTo>
                    <a:lnTo>
                      <a:pt x="96553" y="77815"/>
                    </a:lnTo>
                    <a:lnTo>
                      <a:pt x="98413" y="76527"/>
                    </a:lnTo>
                    <a:lnTo>
                      <a:pt x="99843" y="76098"/>
                    </a:lnTo>
                    <a:lnTo>
                      <a:pt x="101560" y="78673"/>
                    </a:lnTo>
                    <a:lnTo>
                      <a:pt x="107568" y="82392"/>
                    </a:lnTo>
                    <a:lnTo>
                      <a:pt x="108569" y="82106"/>
                    </a:lnTo>
                    <a:lnTo>
                      <a:pt x="109141" y="81963"/>
                    </a:lnTo>
                    <a:lnTo>
                      <a:pt x="109284" y="81391"/>
                    </a:lnTo>
                    <a:lnTo>
                      <a:pt x="109141" y="79674"/>
                    </a:lnTo>
                    <a:lnTo>
                      <a:pt x="110571" y="78101"/>
                    </a:lnTo>
                    <a:lnTo>
                      <a:pt x="113718" y="76671"/>
                    </a:lnTo>
                    <a:lnTo>
                      <a:pt x="116865" y="74239"/>
                    </a:lnTo>
                    <a:lnTo>
                      <a:pt x="120012" y="70663"/>
                    </a:lnTo>
                    <a:lnTo>
                      <a:pt x="122730" y="68517"/>
                    </a:lnTo>
                    <a:lnTo>
                      <a:pt x="125019" y="67945"/>
                    </a:lnTo>
                    <a:lnTo>
                      <a:pt x="125877" y="66944"/>
                    </a:lnTo>
                    <a:lnTo>
                      <a:pt x="125305" y="65656"/>
                    </a:lnTo>
                    <a:lnTo>
                      <a:pt x="125448" y="63797"/>
                    </a:lnTo>
                    <a:lnTo>
                      <a:pt x="126306" y="61365"/>
                    </a:lnTo>
                    <a:lnTo>
                      <a:pt x="127594" y="59934"/>
                    </a:lnTo>
                    <a:lnTo>
                      <a:pt x="129310" y="59505"/>
                    </a:lnTo>
                    <a:lnTo>
                      <a:pt x="130025" y="58790"/>
                    </a:lnTo>
                    <a:lnTo>
                      <a:pt x="129596" y="57646"/>
                    </a:lnTo>
                    <a:lnTo>
                      <a:pt x="129882" y="56358"/>
                    </a:lnTo>
                    <a:lnTo>
                      <a:pt x="131456" y="54356"/>
                    </a:lnTo>
                    <a:lnTo>
                      <a:pt x="135175" y="52639"/>
                    </a:lnTo>
                    <a:lnTo>
                      <a:pt x="137321" y="53212"/>
                    </a:lnTo>
                    <a:lnTo>
                      <a:pt x="139180" y="55643"/>
                    </a:lnTo>
                    <a:lnTo>
                      <a:pt x="141755" y="57217"/>
                    </a:lnTo>
                    <a:lnTo>
                      <a:pt x="145045" y="58075"/>
                    </a:lnTo>
                    <a:lnTo>
                      <a:pt x="147619" y="57789"/>
                    </a:lnTo>
                    <a:lnTo>
                      <a:pt x="149479" y="56358"/>
                    </a:lnTo>
                    <a:lnTo>
                      <a:pt x="151052" y="55929"/>
                    </a:lnTo>
                    <a:lnTo>
                      <a:pt x="152483" y="56502"/>
                    </a:lnTo>
                    <a:lnTo>
                      <a:pt x="153198" y="56215"/>
                    </a:lnTo>
                    <a:lnTo>
                      <a:pt x="153341" y="54928"/>
                    </a:lnTo>
                    <a:lnTo>
                      <a:pt x="154056" y="54642"/>
                    </a:lnTo>
                    <a:lnTo>
                      <a:pt x="155487" y="55357"/>
                    </a:lnTo>
                    <a:lnTo>
                      <a:pt x="156774" y="55500"/>
                    </a:lnTo>
                    <a:lnTo>
                      <a:pt x="157918" y="55214"/>
                    </a:lnTo>
                    <a:lnTo>
                      <a:pt x="158348" y="54642"/>
                    </a:lnTo>
                    <a:lnTo>
                      <a:pt x="158634" y="54070"/>
                    </a:lnTo>
                    <a:lnTo>
                      <a:pt x="159492" y="53641"/>
                    </a:lnTo>
                    <a:lnTo>
                      <a:pt x="162353" y="54070"/>
                    </a:lnTo>
                    <a:lnTo>
                      <a:pt x="165500" y="53355"/>
                    </a:lnTo>
                    <a:lnTo>
                      <a:pt x="169076" y="51495"/>
                    </a:lnTo>
                    <a:lnTo>
                      <a:pt x="171364" y="50637"/>
                    </a:lnTo>
                    <a:lnTo>
                      <a:pt x="172509" y="50923"/>
                    </a:lnTo>
                    <a:lnTo>
                      <a:pt x="173939" y="49922"/>
                    </a:lnTo>
                    <a:lnTo>
                      <a:pt x="175513" y="47776"/>
                    </a:lnTo>
                    <a:lnTo>
                      <a:pt x="179232" y="46775"/>
                    </a:lnTo>
                    <a:lnTo>
                      <a:pt x="186956" y="47204"/>
                    </a:lnTo>
                    <a:lnTo>
                      <a:pt x="185382" y="4534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5" name="Freeform: Shape 514">
                <a:extLst>
                  <a:ext uri="{FF2B5EF4-FFF2-40B4-BE49-F238E27FC236}">
                    <a16:creationId xmlns:a16="http://schemas.microsoft.com/office/drawing/2014/main" id="{2B2A79ED-EEB7-0CA9-227C-19D9E6BC8FD9}"/>
                  </a:ext>
                  <a:ext uri="{C183D7F6-B498-43B3-948B-1728B52AA6E4}">
                    <adec:decorative xmlns:adec="http://schemas.microsoft.com/office/drawing/2017/decorative" val="1"/>
                  </a:ext>
                </a:extLst>
              </p:cNvPr>
              <p:cNvSpPr/>
              <p:nvPr/>
            </p:nvSpPr>
            <p:spPr>
              <a:xfrm>
                <a:off x="9432558" y="3863735"/>
                <a:ext cx="14732" cy="11443"/>
              </a:xfrm>
              <a:custGeom>
                <a:avLst/>
                <a:gdLst>
                  <a:gd name="connsiteX0" fmla="*/ 8869 w 14732"/>
                  <a:gd name="connsiteY0" fmla="*/ 8440 h 11443"/>
                  <a:gd name="connsiteX1" fmla="*/ 9012 w 14732"/>
                  <a:gd name="connsiteY1" fmla="*/ 9155 h 11443"/>
                  <a:gd name="connsiteX2" fmla="*/ 11014 w 14732"/>
                  <a:gd name="connsiteY2" fmla="*/ 11443 h 11443"/>
                  <a:gd name="connsiteX3" fmla="*/ 11730 w 14732"/>
                  <a:gd name="connsiteY3" fmla="*/ 11014 h 11443"/>
                  <a:gd name="connsiteX4" fmla="*/ 12015 w 14732"/>
                  <a:gd name="connsiteY4" fmla="*/ 10299 h 11443"/>
                  <a:gd name="connsiteX5" fmla="*/ 12158 w 14732"/>
                  <a:gd name="connsiteY5" fmla="*/ 9298 h 11443"/>
                  <a:gd name="connsiteX6" fmla="*/ 10299 w 14732"/>
                  <a:gd name="connsiteY6" fmla="*/ 8296 h 11443"/>
                  <a:gd name="connsiteX7" fmla="*/ 8869 w 14732"/>
                  <a:gd name="connsiteY7" fmla="*/ 8440 h 11443"/>
                  <a:gd name="connsiteX8" fmla="*/ 0 w 14732"/>
                  <a:gd name="connsiteY8" fmla="*/ 10013 h 11443"/>
                  <a:gd name="connsiteX9" fmla="*/ 429 w 14732"/>
                  <a:gd name="connsiteY9" fmla="*/ 10728 h 11443"/>
                  <a:gd name="connsiteX10" fmla="*/ 1144 w 14732"/>
                  <a:gd name="connsiteY10" fmla="*/ 11014 h 11443"/>
                  <a:gd name="connsiteX11" fmla="*/ 4720 w 14732"/>
                  <a:gd name="connsiteY11" fmla="*/ 11014 h 11443"/>
                  <a:gd name="connsiteX12" fmla="*/ 4863 w 14732"/>
                  <a:gd name="connsiteY12" fmla="*/ 8869 h 11443"/>
                  <a:gd name="connsiteX13" fmla="*/ 6151 w 14732"/>
                  <a:gd name="connsiteY13" fmla="*/ 7152 h 11443"/>
                  <a:gd name="connsiteX14" fmla="*/ 1287 w 14732"/>
                  <a:gd name="connsiteY14" fmla="*/ 8869 h 11443"/>
                  <a:gd name="connsiteX15" fmla="*/ 0 w 14732"/>
                  <a:gd name="connsiteY15" fmla="*/ 10013 h 11443"/>
                  <a:gd name="connsiteX16" fmla="*/ 14733 w 14732"/>
                  <a:gd name="connsiteY16" fmla="*/ 3862 h 11443"/>
                  <a:gd name="connsiteX17" fmla="*/ 13446 w 14732"/>
                  <a:gd name="connsiteY17" fmla="*/ 3290 h 11443"/>
                  <a:gd name="connsiteX18" fmla="*/ 13589 w 14732"/>
                  <a:gd name="connsiteY18" fmla="*/ 2003 h 11443"/>
                  <a:gd name="connsiteX19" fmla="*/ 12873 w 14732"/>
                  <a:gd name="connsiteY19" fmla="*/ 858 h 11443"/>
                  <a:gd name="connsiteX20" fmla="*/ 12731 w 14732"/>
                  <a:gd name="connsiteY20" fmla="*/ 715 h 11443"/>
                  <a:gd name="connsiteX21" fmla="*/ 11586 w 14732"/>
                  <a:gd name="connsiteY21" fmla="*/ 286 h 11443"/>
                  <a:gd name="connsiteX22" fmla="*/ 10442 w 14732"/>
                  <a:gd name="connsiteY22" fmla="*/ 0 h 11443"/>
                  <a:gd name="connsiteX23" fmla="*/ 8439 w 14732"/>
                  <a:gd name="connsiteY23" fmla="*/ 0 h 11443"/>
                  <a:gd name="connsiteX24" fmla="*/ 7724 w 14732"/>
                  <a:gd name="connsiteY24" fmla="*/ 429 h 11443"/>
                  <a:gd name="connsiteX25" fmla="*/ 6294 w 14732"/>
                  <a:gd name="connsiteY25" fmla="*/ 715 h 11443"/>
                  <a:gd name="connsiteX26" fmla="*/ 5292 w 14732"/>
                  <a:gd name="connsiteY26" fmla="*/ 1573 h 11443"/>
                  <a:gd name="connsiteX27" fmla="*/ 5149 w 14732"/>
                  <a:gd name="connsiteY27" fmla="*/ 1717 h 11443"/>
                  <a:gd name="connsiteX28" fmla="*/ 4863 w 14732"/>
                  <a:gd name="connsiteY28" fmla="*/ 2575 h 11443"/>
                  <a:gd name="connsiteX29" fmla="*/ 1573 w 14732"/>
                  <a:gd name="connsiteY29" fmla="*/ 4291 h 11443"/>
                  <a:gd name="connsiteX30" fmla="*/ 1716 w 14732"/>
                  <a:gd name="connsiteY30" fmla="*/ 5293 h 11443"/>
                  <a:gd name="connsiteX31" fmla="*/ 2718 w 14732"/>
                  <a:gd name="connsiteY31" fmla="*/ 6294 h 11443"/>
                  <a:gd name="connsiteX32" fmla="*/ 5579 w 14732"/>
                  <a:gd name="connsiteY32" fmla="*/ 6008 h 11443"/>
                  <a:gd name="connsiteX33" fmla="*/ 8725 w 14732"/>
                  <a:gd name="connsiteY33" fmla="*/ 6866 h 11443"/>
                  <a:gd name="connsiteX34" fmla="*/ 12588 w 14732"/>
                  <a:gd name="connsiteY34" fmla="*/ 8583 h 11443"/>
                  <a:gd name="connsiteX35" fmla="*/ 13160 w 14732"/>
                  <a:gd name="connsiteY35" fmla="*/ 7581 h 11443"/>
                  <a:gd name="connsiteX36" fmla="*/ 13303 w 14732"/>
                  <a:gd name="connsiteY36" fmla="*/ 6008 h 11443"/>
                  <a:gd name="connsiteX37" fmla="*/ 14590 w 14732"/>
                  <a:gd name="connsiteY37" fmla="*/ 5293 h 11443"/>
                  <a:gd name="connsiteX38" fmla="*/ 14733 w 14732"/>
                  <a:gd name="connsiteY38" fmla="*/ 3862 h 1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732" h="11443">
                    <a:moveTo>
                      <a:pt x="8869" y="8440"/>
                    </a:moveTo>
                    <a:lnTo>
                      <a:pt x="9012" y="9155"/>
                    </a:lnTo>
                    <a:lnTo>
                      <a:pt x="11014" y="11443"/>
                    </a:lnTo>
                    <a:lnTo>
                      <a:pt x="11730" y="11014"/>
                    </a:lnTo>
                    <a:lnTo>
                      <a:pt x="12015" y="10299"/>
                    </a:lnTo>
                    <a:lnTo>
                      <a:pt x="12158" y="9298"/>
                    </a:lnTo>
                    <a:lnTo>
                      <a:pt x="10299" y="8296"/>
                    </a:lnTo>
                    <a:lnTo>
                      <a:pt x="8869" y="8440"/>
                    </a:lnTo>
                    <a:close/>
                    <a:moveTo>
                      <a:pt x="0" y="10013"/>
                    </a:moveTo>
                    <a:lnTo>
                      <a:pt x="429" y="10728"/>
                    </a:lnTo>
                    <a:lnTo>
                      <a:pt x="1144" y="11014"/>
                    </a:lnTo>
                    <a:lnTo>
                      <a:pt x="4720" y="11014"/>
                    </a:lnTo>
                    <a:lnTo>
                      <a:pt x="4863" y="8869"/>
                    </a:lnTo>
                    <a:lnTo>
                      <a:pt x="6151" y="7152"/>
                    </a:lnTo>
                    <a:lnTo>
                      <a:pt x="1287" y="8869"/>
                    </a:lnTo>
                    <a:lnTo>
                      <a:pt x="0" y="10013"/>
                    </a:lnTo>
                    <a:close/>
                    <a:moveTo>
                      <a:pt x="14733" y="3862"/>
                    </a:moveTo>
                    <a:lnTo>
                      <a:pt x="13446" y="3290"/>
                    </a:lnTo>
                    <a:lnTo>
                      <a:pt x="13589" y="2003"/>
                    </a:lnTo>
                    <a:lnTo>
                      <a:pt x="12873" y="858"/>
                    </a:lnTo>
                    <a:lnTo>
                      <a:pt x="12731" y="715"/>
                    </a:lnTo>
                    <a:lnTo>
                      <a:pt x="11586" y="286"/>
                    </a:lnTo>
                    <a:lnTo>
                      <a:pt x="10442" y="0"/>
                    </a:lnTo>
                    <a:lnTo>
                      <a:pt x="8439" y="0"/>
                    </a:lnTo>
                    <a:lnTo>
                      <a:pt x="7724" y="429"/>
                    </a:lnTo>
                    <a:lnTo>
                      <a:pt x="6294" y="715"/>
                    </a:lnTo>
                    <a:lnTo>
                      <a:pt x="5292" y="1573"/>
                    </a:lnTo>
                    <a:lnTo>
                      <a:pt x="5149" y="1717"/>
                    </a:lnTo>
                    <a:lnTo>
                      <a:pt x="4863" y="2575"/>
                    </a:lnTo>
                    <a:lnTo>
                      <a:pt x="1573" y="4291"/>
                    </a:lnTo>
                    <a:lnTo>
                      <a:pt x="1716" y="5293"/>
                    </a:lnTo>
                    <a:lnTo>
                      <a:pt x="2718" y="6294"/>
                    </a:lnTo>
                    <a:lnTo>
                      <a:pt x="5579" y="6008"/>
                    </a:lnTo>
                    <a:lnTo>
                      <a:pt x="8725" y="6866"/>
                    </a:lnTo>
                    <a:lnTo>
                      <a:pt x="12588" y="8583"/>
                    </a:lnTo>
                    <a:lnTo>
                      <a:pt x="13160" y="7581"/>
                    </a:lnTo>
                    <a:lnTo>
                      <a:pt x="13303" y="6008"/>
                    </a:lnTo>
                    <a:lnTo>
                      <a:pt x="14590" y="5293"/>
                    </a:lnTo>
                    <a:lnTo>
                      <a:pt x="14733" y="386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6" name="Freeform: Shape 515">
                <a:extLst>
                  <a:ext uri="{FF2B5EF4-FFF2-40B4-BE49-F238E27FC236}">
                    <a16:creationId xmlns:a16="http://schemas.microsoft.com/office/drawing/2014/main" id="{12762C17-B1C1-F389-414A-01CBAFC6EA00}"/>
                  </a:ext>
                  <a:ext uri="{C183D7F6-B498-43B3-948B-1728B52AA6E4}">
                    <adec:decorative xmlns:adec="http://schemas.microsoft.com/office/drawing/2017/decorative" val="1"/>
                  </a:ext>
                </a:extLst>
              </p:cNvPr>
              <p:cNvSpPr/>
              <p:nvPr/>
            </p:nvSpPr>
            <p:spPr>
              <a:xfrm>
                <a:off x="4141859" y="4295008"/>
                <a:ext cx="148191" cy="221142"/>
              </a:xfrm>
              <a:custGeom>
                <a:avLst/>
                <a:gdLst>
                  <a:gd name="connsiteX0" fmla="*/ 146904 w 148191"/>
                  <a:gd name="connsiteY0" fmla="*/ 197827 h 221142"/>
                  <a:gd name="connsiteX1" fmla="*/ 145760 w 148191"/>
                  <a:gd name="connsiteY1" fmla="*/ 196969 h 221142"/>
                  <a:gd name="connsiteX2" fmla="*/ 143757 w 148191"/>
                  <a:gd name="connsiteY2" fmla="*/ 196683 h 221142"/>
                  <a:gd name="connsiteX3" fmla="*/ 141469 w 148191"/>
                  <a:gd name="connsiteY3" fmla="*/ 195968 h 221142"/>
                  <a:gd name="connsiteX4" fmla="*/ 139752 w 148191"/>
                  <a:gd name="connsiteY4" fmla="*/ 193679 h 221142"/>
                  <a:gd name="connsiteX5" fmla="*/ 137893 w 148191"/>
                  <a:gd name="connsiteY5" fmla="*/ 190246 h 221142"/>
                  <a:gd name="connsiteX6" fmla="*/ 137320 w 148191"/>
                  <a:gd name="connsiteY6" fmla="*/ 188816 h 221142"/>
                  <a:gd name="connsiteX7" fmla="*/ 135890 w 148191"/>
                  <a:gd name="connsiteY7" fmla="*/ 187385 h 221142"/>
                  <a:gd name="connsiteX8" fmla="*/ 134602 w 148191"/>
                  <a:gd name="connsiteY8" fmla="*/ 185239 h 221142"/>
                  <a:gd name="connsiteX9" fmla="*/ 134173 w 148191"/>
                  <a:gd name="connsiteY9" fmla="*/ 183380 h 221142"/>
                  <a:gd name="connsiteX10" fmla="*/ 133172 w 148191"/>
                  <a:gd name="connsiteY10" fmla="*/ 181663 h 221142"/>
                  <a:gd name="connsiteX11" fmla="*/ 132600 w 148191"/>
                  <a:gd name="connsiteY11" fmla="*/ 181091 h 221142"/>
                  <a:gd name="connsiteX12" fmla="*/ 131742 w 148191"/>
                  <a:gd name="connsiteY12" fmla="*/ 178803 h 221142"/>
                  <a:gd name="connsiteX13" fmla="*/ 131599 w 148191"/>
                  <a:gd name="connsiteY13" fmla="*/ 177944 h 221142"/>
                  <a:gd name="connsiteX14" fmla="*/ 131313 w 148191"/>
                  <a:gd name="connsiteY14" fmla="*/ 177944 h 221142"/>
                  <a:gd name="connsiteX15" fmla="*/ 130740 w 148191"/>
                  <a:gd name="connsiteY15" fmla="*/ 177086 h 221142"/>
                  <a:gd name="connsiteX16" fmla="*/ 129596 w 148191"/>
                  <a:gd name="connsiteY16" fmla="*/ 174654 h 221142"/>
                  <a:gd name="connsiteX17" fmla="*/ 129310 w 148191"/>
                  <a:gd name="connsiteY17" fmla="*/ 174082 h 221142"/>
                  <a:gd name="connsiteX18" fmla="*/ 128881 w 148191"/>
                  <a:gd name="connsiteY18" fmla="*/ 173796 h 221142"/>
                  <a:gd name="connsiteX19" fmla="*/ 127594 w 148191"/>
                  <a:gd name="connsiteY19" fmla="*/ 172080 h 221142"/>
                  <a:gd name="connsiteX20" fmla="*/ 126592 w 148191"/>
                  <a:gd name="connsiteY20" fmla="*/ 171508 h 221142"/>
                  <a:gd name="connsiteX21" fmla="*/ 126163 w 148191"/>
                  <a:gd name="connsiteY21" fmla="*/ 170649 h 221142"/>
                  <a:gd name="connsiteX22" fmla="*/ 126306 w 148191"/>
                  <a:gd name="connsiteY22" fmla="*/ 168217 h 221142"/>
                  <a:gd name="connsiteX23" fmla="*/ 125734 w 148191"/>
                  <a:gd name="connsiteY23" fmla="*/ 167073 h 221142"/>
                  <a:gd name="connsiteX24" fmla="*/ 125591 w 148191"/>
                  <a:gd name="connsiteY24" fmla="*/ 164785 h 221142"/>
                  <a:gd name="connsiteX25" fmla="*/ 125591 w 148191"/>
                  <a:gd name="connsiteY25" fmla="*/ 163783 h 221142"/>
                  <a:gd name="connsiteX26" fmla="*/ 125019 w 148191"/>
                  <a:gd name="connsiteY26" fmla="*/ 162782 h 221142"/>
                  <a:gd name="connsiteX27" fmla="*/ 124160 w 148191"/>
                  <a:gd name="connsiteY27" fmla="*/ 162210 h 221142"/>
                  <a:gd name="connsiteX28" fmla="*/ 124017 w 148191"/>
                  <a:gd name="connsiteY28" fmla="*/ 160493 h 221142"/>
                  <a:gd name="connsiteX29" fmla="*/ 123731 w 148191"/>
                  <a:gd name="connsiteY29" fmla="*/ 156488 h 221142"/>
                  <a:gd name="connsiteX30" fmla="*/ 123302 w 148191"/>
                  <a:gd name="connsiteY30" fmla="*/ 155773 h 221142"/>
                  <a:gd name="connsiteX31" fmla="*/ 119726 w 148191"/>
                  <a:gd name="connsiteY31" fmla="*/ 155773 h 221142"/>
                  <a:gd name="connsiteX32" fmla="*/ 119297 w 148191"/>
                  <a:gd name="connsiteY32" fmla="*/ 156202 h 221142"/>
                  <a:gd name="connsiteX33" fmla="*/ 117724 w 148191"/>
                  <a:gd name="connsiteY33" fmla="*/ 156488 h 221142"/>
                  <a:gd name="connsiteX34" fmla="*/ 115864 w 148191"/>
                  <a:gd name="connsiteY34" fmla="*/ 156488 h 221142"/>
                  <a:gd name="connsiteX35" fmla="*/ 114291 w 148191"/>
                  <a:gd name="connsiteY35" fmla="*/ 155916 h 221142"/>
                  <a:gd name="connsiteX36" fmla="*/ 113003 w 148191"/>
                  <a:gd name="connsiteY36" fmla="*/ 155201 h 221142"/>
                  <a:gd name="connsiteX37" fmla="*/ 112717 w 148191"/>
                  <a:gd name="connsiteY37" fmla="*/ 154342 h 221142"/>
                  <a:gd name="connsiteX38" fmla="*/ 112860 w 148191"/>
                  <a:gd name="connsiteY38" fmla="*/ 151625 h 221142"/>
                  <a:gd name="connsiteX39" fmla="*/ 110714 w 148191"/>
                  <a:gd name="connsiteY39" fmla="*/ 149479 h 221142"/>
                  <a:gd name="connsiteX40" fmla="*/ 107425 w 148191"/>
                  <a:gd name="connsiteY40" fmla="*/ 146761 h 221142"/>
                  <a:gd name="connsiteX41" fmla="*/ 106423 w 148191"/>
                  <a:gd name="connsiteY41" fmla="*/ 143471 h 221142"/>
                  <a:gd name="connsiteX42" fmla="*/ 105136 w 148191"/>
                  <a:gd name="connsiteY42" fmla="*/ 141326 h 221142"/>
                  <a:gd name="connsiteX43" fmla="*/ 101417 w 148191"/>
                  <a:gd name="connsiteY43" fmla="*/ 137034 h 221142"/>
                  <a:gd name="connsiteX44" fmla="*/ 100702 w 148191"/>
                  <a:gd name="connsiteY44" fmla="*/ 134030 h 221142"/>
                  <a:gd name="connsiteX45" fmla="*/ 100702 w 148191"/>
                  <a:gd name="connsiteY45" fmla="*/ 131885 h 221142"/>
                  <a:gd name="connsiteX46" fmla="*/ 101989 w 148191"/>
                  <a:gd name="connsiteY46" fmla="*/ 130025 h 221142"/>
                  <a:gd name="connsiteX47" fmla="*/ 103848 w 148191"/>
                  <a:gd name="connsiteY47" fmla="*/ 126592 h 221142"/>
                  <a:gd name="connsiteX48" fmla="*/ 104564 w 148191"/>
                  <a:gd name="connsiteY48" fmla="*/ 123445 h 221142"/>
                  <a:gd name="connsiteX49" fmla="*/ 105136 w 148191"/>
                  <a:gd name="connsiteY49" fmla="*/ 121872 h 221142"/>
                  <a:gd name="connsiteX50" fmla="*/ 106137 w 148191"/>
                  <a:gd name="connsiteY50" fmla="*/ 119726 h 221142"/>
                  <a:gd name="connsiteX51" fmla="*/ 106995 w 148191"/>
                  <a:gd name="connsiteY51" fmla="*/ 117008 h 221142"/>
                  <a:gd name="connsiteX52" fmla="*/ 106280 w 148191"/>
                  <a:gd name="connsiteY52" fmla="*/ 115292 h 221142"/>
                  <a:gd name="connsiteX53" fmla="*/ 105136 w 148191"/>
                  <a:gd name="connsiteY53" fmla="*/ 113718 h 221142"/>
                  <a:gd name="connsiteX54" fmla="*/ 104850 w 148191"/>
                  <a:gd name="connsiteY54" fmla="*/ 112431 h 221142"/>
                  <a:gd name="connsiteX55" fmla="*/ 105851 w 148191"/>
                  <a:gd name="connsiteY55" fmla="*/ 110571 h 221142"/>
                  <a:gd name="connsiteX56" fmla="*/ 106995 w 148191"/>
                  <a:gd name="connsiteY56" fmla="*/ 109284 h 221142"/>
                  <a:gd name="connsiteX57" fmla="*/ 108283 w 148191"/>
                  <a:gd name="connsiteY57" fmla="*/ 109141 h 221142"/>
                  <a:gd name="connsiteX58" fmla="*/ 109856 w 148191"/>
                  <a:gd name="connsiteY58" fmla="*/ 108426 h 221142"/>
                  <a:gd name="connsiteX59" fmla="*/ 111001 w 148191"/>
                  <a:gd name="connsiteY59" fmla="*/ 107282 h 221142"/>
                  <a:gd name="connsiteX60" fmla="*/ 113003 w 148191"/>
                  <a:gd name="connsiteY60" fmla="*/ 106995 h 221142"/>
                  <a:gd name="connsiteX61" fmla="*/ 115292 w 148191"/>
                  <a:gd name="connsiteY61" fmla="*/ 106852 h 221142"/>
                  <a:gd name="connsiteX62" fmla="*/ 120012 w 148191"/>
                  <a:gd name="connsiteY62" fmla="*/ 106852 h 221142"/>
                  <a:gd name="connsiteX63" fmla="*/ 122587 w 148191"/>
                  <a:gd name="connsiteY63" fmla="*/ 106423 h 221142"/>
                  <a:gd name="connsiteX64" fmla="*/ 123302 w 148191"/>
                  <a:gd name="connsiteY64" fmla="*/ 105565 h 221142"/>
                  <a:gd name="connsiteX65" fmla="*/ 123159 w 148191"/>
                  <a:gd name="connsiteY65" fmla="*/ 103848 h 221142"/>
                  <a:gd name="connsiteX66" fmla="*/ 124447 w 148191"/>
                  <a:gd name="connsiteY66" fmla="*/ 102275 h 221142"/>
                  <a:gd name="connsiteX67" fmla="*/ 125734 w 148191"/>
                  <a:gd name="connsiteY67" fmla="*/ 101703 h 221142"/>
                  <a:gd name="connsiteX68" fmla="*/ 126163 w 148191"/>
                  <a:gd name="connsiteY68" fmla="*/ 101131 h 221142"/>
                  <a:gd name="connsiteX69" fmla="*/ 126306 w 148191"/>
                  <a:gd name="connsiteY69" fmla="*/ 100559 h 221142"/>
                  <a:gd name="connsiteX70" fmla="*/ 125877 w 148191"/>
                  <a:gd name="connsiteY70" fmla="*/ 100129 h 221142"/>
                  <a:gd name="connsiteX71" fmla="*/ 125448 w 148191"/>
                  <a:gd name="connsiteY71" fmla="*/ 99700 h 221142"/>
                  <a:gd name="connsiteX72" fmla="*/ 124017 w 148191"/>
                  <a:gd name="connsiteY72" fmla="*/ 99557 h 221142"/>
                  <a:gd name="connsiteX73" fmla="*/ 122873 w 148191"/>
                  <a:gd name="connsiteY73" fmla="*/ 96983 h 221142"/>
                  <a:gd name="connsiteX74" fmla="*/ 123731 w 148191"/>
                  <a:gd name="connsiteY74" fmla="*/ 95838 h 221142"/>
                  <a:gd name="connsiteX75" fmla="*/ 124733 w 148191"/>
                  <a:gd name="connsiteY75" fmla="*/ 93693 h 221142"/>
                  <a:gd name="connsiteX76" fmla="*/ 125019 w 148191"/>
                  <a:gd name="connsiteY76" fmla="*/ 92405 h 221142"/>
                  <a:gd name="connsiteX77" fmla="*/ 126592 w 148191"/>
                  <a:gd name="connsiteY77" fmla="*/ 90546 h 221142"/>
                  <a:gd name="connsiteX78" fmla="*/ 126306 w 148191"/>
                  <a:gd name="connsiteY78" fmla="*/ 89973 h 221142"/>
                  <a:gd name="connsiteX79" fmla="*/ 127450 w 148191"/>
                  <a:gd name="connsiteY79" fmla="*/ 80390 h 221142"/>
                  <a:gd name="connsiteX80" fmla="*/ 126735 w 148191"/>
                  <a:gd name="connsiteY80" fmla="*/ 73953 h 221142"/>
                  <a:gd name="connsiteX81" fmla="*/ 125591 w 148191"/>
                  <a:gd name="connsiteY81" fmla="*/ 71521 h 221142"/>
                  <a:gd name="connsiteX82" fmla="*/ 122158 w 148191"/>
                  <a:gd name="connsiteY82" fmla="*/ 68803 h 221142"/>
                  <a:gd name="connsiteX83" fmla="*/ 116150 w 148191"/>
                  <a:gd name="connsiteY83" fmla="*/ 66944 h 221142"/>
                  <a:gd name="connsiteX84" fmla="*/ 114148 w 148191"/>
                  <a:gd name="connsiteY84" fmla="*/ 63368 h 221142"/>
                  <a:gd name="connsiteX85" fmla="*/ 108569 w 148191"/>
                  <a:gd name="connsiteY85" fmla="*/ 58933 h 221142"/>
                  <a:gd name="connsiteX86" fmla="*/ 102847 w 148191"/>
                  <a:gd name="connsiteY86" fmla="*/ 53212 h 221142"/>
                  <a:gd name="connsiteX87" fmla="*/ 100129 w 148191"/>
                  <a:gd name="connsiteY87" fmla="*/ 52210 h 221142"/>
                  <a:gd name="connsiteX88" fmla="*/ 97125 w 148191"/>
                  <a:gd name="connsiteY88" fmla="*/ 51924 h 221142"/>
                  <a:gd name="connsiteX89" fmla="*/ 93263 w 148191"/>
                  <a:gd name="connsiteY89" fmla="*/ 50494 h 221142"/>
                  <a:gd name="connsiteX90" fmla="*/ 89830 w 148191"/>
                  <a:gd name="connsiteY90" fmla="*/ 51352 h 221142"/>
                  <a:gd name="connsiteX91" fmla="*/ 87113 w 148191"/>
                  <a:gd name="connsiteY91" fmla="*/ 54785 h 221142"/>
                  <a:gd name="connsiteX92" fmla="*/ 85110 w 148191"/>
                  <a:gd name="connsiteY92" fmla="*/ 58075 h 221142"/>
                  <a:gd name="connsiteX93" fmla="*/ 84395 w 148191"/>
                  <a:gd name="connsiteY93" fmla="*/ 63368 h 221142"/>
                  <a:gd name="connsiteX94" fmla="*/ 81963 w 148191"/>
                  <a:gd name="connsiteY94" fmla="*/ 65227 h 221142"/>
                  <a:gd name="connsiteX95" fmla="*/ 83823 w 148191"/>
                  <a:gd name="connsiteY95" fmla="*/ 61794 h 221142"/>
                  <a:gd name="connsiteX96" fmla="*/ 83966 w 148191"/>
                  <a:gd name="connsiteY96" fmla="*/ 55930 h 221142"/>
                  <a:gd name="connsiteX97" fmla="*/ 84681 w 148191"/>
                  <a:gd name="connsiteY97" fmla="*/ 51495 h 221142"/>
                  <a:gd name="connsiteX98" fmla="*/ 87828 w 148191"/>
                  <a:gd name="connsiteY98" fmla="*/ 45630 h 221142"/>
                  <a:gd name="connsiteX99" fmla="*/ 87971 w 148191"/>
                  <a:gd name="connsiteY99" fmla="*/ 37048 h 221142"/>
                  <a:gd name="connsiteX100" fmla="*/ 86826 w 148191"/>
                  <a:gd name="connsiteY100" fmla="*/ 34759 h 221142"/>
                  <a:gd name="connsiteX101" fmla="*/ 83394 w 148191"/>
                  <a:gd name="connsiteY101" fmla="*/ 30325 h 221142"/>
                  <a:gd name="connsiteX102" fmla="*/ 81105 w 148191"/>
                  <a:gd name="connsiteY102" fmla="*/ 28465 h 221142"/>
                  <a:gd name="connsiteX103" fmla="*/ 77815 w 148191"/>
                  <a:gd name="connsiteY103" fmla="*/ 24603 h 221142"/>
                  <a:gd name="connsiteX104" fmla="*/ 66085 w 148191"/>
                  <a:gd name="connsiteY104" fmla="*/ 14447 h 221142"/>
                  <a:gd name="connsiteX105" fmla="*/ 57789 w 148191"/>
                  <a:gd name="connsiteY105" fmla="*/ 9012 h 221142"/>
                  <a:gd name="connsiteX106" fmla="*/ 52067 w 148191"/>
                  <a:gd name="connsiteY106" fmla="*/ 5722 h 221142"/>
                  <a:gd name="connsiteX107" fmla="*/ 49779 w 148191"/>
                  <a:gd name="connsiteY107" fmla="*/ 5150 h 221142"/>
                  <a:gd name="connsiteX108" fmla="*/ 49779 w 148191"/>
                  <a:gd name="connsiteY108" fmla="*/ 6437 h 221142"/>
                  <a:gd name="connsiteX109" fmla="*/ 49349 w 148191"/>
                  <a:gd name="connsiteY109" fmla="*/ 6437 h 221142"/>
                  <a:gd name="connsiteX110" fmla="*/ 46918 w 148191"/>
                  <a:gd name="connsiteY110" fmla="*/ 5436 h 221142"/>
                  <a:gd name="connsiteX111" fmla="*/ 42484 w 148191"/>
                  <a:gd name="connsiteY111" fmla="*/ 572 h 221142"/>
                  <a:gd name="connsiteX112" fmla="*/ 41482 w 148191"/>
                  <a:gd name="connsiteY112" fmla="*/ 0 h 221142"/>
                  <a:gd name="connsiteX113" fmla="*/ 47061 w 148191"/>
                  <a:gd name="connsiteY113" fmla="*/ 7438 h 221142"/>
                  <a:gd name="connsiteX114" fmla="*/ 47061 w 148191"/>
                  <a:gd name="connsiteY114" fmla="*/ 8296 h 221142"/>
                  <a:gd name="connsiteX115" fmla="*/ 46489 w 148191"/>
                  <a:gd name="connsiteY115" fmla="*/ 9155 h 221142"/>
                  <a:gd name="connsiteX116" fmla="*/ 43056 w 148191"/>
                  <a:gd name="connsiteY116" fmla="*/ 10871 h 221142"/>
                  <a:gd name="connsiteX117" fmla="*/ 42197 w 148191"/>
                  <a:gd name="connsiteY117" fmla="*/ 11729 h 221142"/>
                  <a:gd name="connsiteX118" fmla="*/ 40910 w 148191"/>
                  <a:gd name="connsiteY118" fmla="*/ 15019 h 221142"/>
                  <a:gd name="connsiteX119" fmla="*/ 36619 w 148191"/>
                  <a:gd name="connsiteY119" fmla="*/ 16879 h 221142"/>
                  <a:gd name="connsiteX120" fmla="*/ 33472 w 148191"/>
                  <a:gd name="connsiteY120" fmla="*/ 19025 h 221142"/>
                  <a:gd name="connsiteX121" fmla="*/ 31469 w 148191"/>
                  <a:gd name="connsiteY121" fmla="*/ 21027 h 221142"/>
                  <a:gd name="connsiteX122" fmla="*/ 30468 w 148191"/>
                  <a:gd name="connsiteY122" fmla="*/ 21885 h 221142"/>
                  <a:gd name="connsiteX123" fmla="*/ 26463 w 148191"/>
                  <a:gd name="connsiteY123" fmla="*/ 22315 h 221142"/>
                  <a:gd name="connsiteX124" fmla="*/ 25175 w 148191"/>
                  <a:gd name="connsiteY124" fmla="*/ 23602 h 221142"/>
                  <a:gd name="connsiteX125" fmla="*/ 23459 w 148191"/>
                  <a:gd name="connsiteY125" fmla="*/ 27321 h 221142"/>
                  <a:gd name="connsiteX126" fmla="*/ 22315 w 148191"/>
                  <a:gd name="connsiteY126" fmla="*/ 28895 h 221142"/>
                  <a:gd name="connsiteX127" fmla="*/ 20312 w 148191"/>
                  <a:gd name="connsiteY127" fmla="*/ 30611 h 221142"/>
                  <a:gd name="connsiteX128" fmla="*/ 20169 w 148191"/>
                  <a:gd name="connsiteY128" fmla="*/ 31755 h 221142"/>
                  <a:gd name="connsiteX129" fmla="*/ 23173 w 148191"/>
                  <a:gd name="connsiteY129" fmla="*/ 35903 h 221142"/>
                  <a:gd name="connsiteX130" fmla="*/ 23602 w 148191"/>
                  <a:gd name="connsiteY130" fmla="*/ 37191 h 221142"/>
                  <a:gd name="connsiteX131" fmla="*/ 22744 w 148191"/>
                  <a:gd name="connsiteY131" fmla="*/ 39050 h 221142"/>
                  <a:gd name="connsiteX132" fmla="*/ 22887 w 148191"/>
                  <a:gd name="connsiteY132" fmla="*/ 40481 h 221142"/>
                  <a:gd name="connsiteX133" fmla="*/ 24317 w 148191"/>
                  <a:gd name="connsiteY133" fmla="*/ 42054 h 221142"/>
                  <a:gd name="connsiteX134" fmla="*/ 26177 w 148191"/>
                  <a:gd name="connsiteY134" fmla="*/ 42484 h 221142"/>
                  <a:gd name="connsiteX135" fmla="*/ 27893 w 148191"/>
                  <a:gd name="connsiteY135" fmla="*/ 41768 h 221142"/>
                  <a:gd name="connsiteX136" fmla="*/ 30039 w 148191"/>
                  <a:gd name="connsiteY136" fmla="*/ 41911 h 221142"/>
                  <a:gd name="connsiteX137" fmla="*/ 31469 w 148191"/>
                  <a:gd name="connsiteY137" fmla="*/ 42340 h 221142"/>
                  <a:gd name="connsiteX138" fmla="*/ 32184 w 148191"/>
                  <a:gd name="connsiteY138" fmla="*/ 42770 h 221142"/>
                  <a:gd name="connsiteX139" fmla="*/ 32184 w 148191"/>
                  <a:gd name="connsiteY139" fmla="*/ 44057 h 221142"/>
                  <a:gd name="connsiteX140" fmla="*/ 31326 w 148191"/>
                  <a:gd name="connsiteY140" fmla="*/ 46775 h 221142"/>
                  <a:gd name="connsiteX141" fmla="*/ 30039 w 148191"/>
                  <a:gd name="connsiteY141" fmla="*/ 48491 h 221142"/>
                  <a:gd name="connsiteX142" fmla="*/ 24317 w 148191"/>
                  <a:gd name="connsiteY142" fmla="*/ 51066 h 221142"/>
                  <a:gd name="connsiteX143" fmla="*/ 21742 w 148191"/>
                  <a:gd name="connsiteY143" fmla="*/ 52639 h 221142"/>
                  <a:gd name="connsiteX144" fmla="*/ 20312 w 148191"/>
                  <a:gd name="connsiteY144" fmla="*/ 53784 h 221142"/>
                  <a:gd name="connsiteX145" fmla="*/ 17165 w 148191"/>
                  <a:gd name="connsiteY145" fmla="*/ 53212 h 221142"/>
                  <a:gd name="connsiteX146" fmla="*/ 15592 w 148191"/>
                  <a:gd name="connsiteY146" fmla="*/ 53212 h 221142"/>
                  <a:gd name="connsiteX147" fmla="*/ 14304 w 148191"/>
                  <a:gd name="connsiteY147" fmla="*/ 54070 h 221142"/>
                  <a:gd name="connsiteX148" fmla="*/ 13589 w 148191"/>
                  <a:gd name="connsiteY148" fmla="*/ 54928 h 221142"/>
                  <a:gd name="connsiteX149" fmla="*/ 11586 w 148191"/>
                  <a:gd name="connsiteY149" fmla="*/ 55071 h 221142"/>
                  <a:gd name="connsiteX150" fmla="*/ 8582 w 148191"/>
                  <a:gd name="connsiteY150" fmla="*/ 55500 h 221142"/>
                  <a:gd name="connsiteX151" fmla="*/ 7295 w 148191"/>
                  <a:gd name="connsiteY151" fmla="*/ 56072 h 221142"/>
                  <a:gd name="connsiteX152" fmla="*/ 6437 w 148191"/>
                  <a:gd name="connsiteY152" fmla="*/ 57360 h 221142"/>
                  <a:gd name="connsiteX153" fmla="*/ 5579 w 148191"/>
                  <a:gd name="connsiteY153" fmla="*/ 59219 h 221142"/>
                  <a:gd name="connsiteX154" fmla="*/ 6294 w 148191"/>
                  <a:gd name="connsiteY154" fmla="*/ 61508 h 221142"/>
                  <a:gd name="connsiteX155" fmla="*/ 7152 w 148191"/>
                  <a:gd name="connsiteY155" fmla="*/ 63511 h 221142"/>
                  <a:gd name="connsiteX156" fmla="*/ 7152 w 148191"/>
                  <a:gd name="connsiteY156" fmla="*/ 65370 h 221142"/>
                  <a:gd name="connsiteX157" fmla="*/ 7867 w 148191"/>
                  <a:gd name="connsiteY157" fmla="*/ 70520 h 221142"/>
                  <a:gd name="connsiteX158" fmla="*/ 6866 w 148191"/>
                  <a:gd name="connsiteY158" fmla="*/ 71664 h 221142"/>
                  <a:gd name="connsiteX159" fmla="*/ 5006 w 148191"/>
                  <a:gd name="connsiteY159" fmla="*/ 73095 h 221142"/>
                  <a:gd name="connsiteX160" fmla="*/ 2575 w 148191"/>
                  <a:gd name="connsiteY160" fmla="*/ 75383 h 221142"/>
                  <a:gd name="connsiteX161" fmla="*/ 0 w 148191"/>
                  <a:gd name="connsiteY161" fmla="*/ 78816 h 221142"/>
                  <a:gd name="connsiteX162" fmla="*/ 429 w 148191"/>
                  <a:gd name="connsiteY162" fmla="*/ 79674 h 221142"/>
                  <a:gd name="connsiteX163" fmla="*/ 6723 w 148191"/>
                  <a:gd name="connsiteY163" fmla="*/ 86683 h 221142"/>
                  <a:gd name="connsiteX164" fmla="*/ 13160 w 148191"/>
                  <a:gd name="connsiteY164" fmla="*/ 93836 h 221142"/>
                  <a:gd name="connsiteX165" fmla="*/ 19597 w 148191"/>
                  <a:gd name="connsiteY165" fmla="*/ 100988 h 221142"/>
                  <a:gd name="connsiteX166" fmla="*/ 22315 w 148191"/>
                  <a:gd name="connsiteY166" fmla="*/ 100416 h 221142"/>
                  <a:gd name="connsiteX167" fmla="*/ 24603 w 148191"/>
                  <a:gd name="connsiteY167" fmla="*/ 101274 h 221142"/>
                  <a:gd name="connsiteX168" fmla="*/ 28036 w 148191"/>
                  <a:gd name="connsiteY168" fmla="*/ 101417 h 221142"/>
                  <a:gd name="connsiteX169" fmla="*/ 29610 w 148191"/>
                  <a:gd name="connsiteY169" fmla="*/ 100702 h 221142"/>
                  <a:gd name="connsiteX170" fmla="*/ 31755 w 148191"/>
                  <a:gd name="connsiteY170" fmla="*/ 100988 h 221142"/>
                  <a:gd name="connsiteX171" fmla="*/ 34616 w 148191"/>
                  <a:gd name="connsiteY171" fmla="*/ 99271 h 221142"/>
                  <a:gd name="connsiteX172" fmla="*/ 36476 w 148191"/>
                  <a:gd name="connsiteY172" fmla="*/ 99843 h 221142"/>
                  <a:gd name="connsiteX173" fmla="*/ 37620 w 148191"/>
                  <a:gd name="connsiteY173" fmla="*/ 99843 h 221142"/>
                  <a:gd name="connsiteX174" fmla="*/ 38764 w 148191"/>
                  <a:gd name="connsiteY174" fmla="*/ 101131 h 221142"/>
                  <a:gd name="connsiteX175" fmla="*/ 39623 w 148191"/>
                  <a:gd name="connsiteY175" fmla="*/ 102704 h 221142"/>
                  <a:gd name="connsiteX176" fmla="*/ 42197 w 148191"/>
                  <a:gd name="connsiteY176" fmla="*/ 104564 h 221142"/>
                  <a:gd name="connsiteX177" fmla="*/ 41911 w 148191"/>
                  <a:gd name="connsiteY177" fmla="*/ 107282 h 221142"/>
                  <a:gd name="connsiteX178" fmla="*/ 41482 w 148191"/>
                  <a:gd name="connsiteY178" fmla="*/ 109856 h 221142"/>
                  <a:gd name="connsiteX179" fmla="*/ 41196 w 148191"/>
                  <a:gd name="connsiteY179" fmla="*/ 112717 h 221142"/>
                  <a:gd name="connsiteX180" fmla="*/ 40910 w 148191"/>
                  <a:gd name="connsiteY180" fmla="*/ 114863 h 221142"/>
                  <a:gd name="connsiteX181" fmla="*/ 39909 w 148191"/>
                  <a:gd name="connsiteY181" fmla="*/ 117008 h 221142"/>
                  <a:gd name="connsiteX182" fmla="*/ 38192 w 148191"/>
                  <a:gd name="connsiteY182" fmla="*/ 119154 h 221142"/>
                  <a:gd name="connsiteX183" fmla="*/ 37620 w 148191"/>
                  <a:gd name="connsiteY183" fmla="*/ 120012 h 221142"/>
                  <a:gd name="connsiteX184" fmla="*/ 37477 w 148191"/>
                  <a:gd name="connsiteY184" fmla="*/ 121014 h 221142"/>
                  <a:gd name="connsiteX185" fmla="*/ 38621 w 148191"/>
                  <a:gd name="connsiteY185" fmla="*/ 121729 h 221142"/>
                  <a:gd name="connsiteX186" fmla="*/ 40624 w 148191"/>
                  <a:gd name="connsiteY186" fmla="*/ 121872 h 221142"/>
                  <a:gd name="connsiteX187" fmla="*/ 43056 w 148191"/>
                  <a:gd name="connsiteY187" fmla="*/ 122015 h 221142"/>
                  <a:gd name="connsiteX188" fmla="*/ 44772 w 148191"/>
                  <a:gd name="connsiteY188" fmla="*/ 122587 h 221142"/>
                  <a:gd name="connsiteX189" fmla="*/ 46918 w 148191"/>
                  <a:gd name="connsiteY189" fmla="*/ 122730 h 221142"/>
                  <a:gd name="connsiteX190" fmla="*/ 49636 w 148191"/>
                  <a:gd name="connsiteY190" fmla="*/ 124590 h 221142"/>
                  <a:gd name="connsiteX191" fmla="*/ 50923 w 148191"/>
                  <a:gd name="connsiteY191" fmla="*/ 125591 h 221142"/>
                  <a:gd name="connsiteX192" fmla="*/ 51066 w 148191"/>
                  <a:gd name="connsiteY192" fmla="*/ 126449 h 221142"/>
                  <a:gd name="connsiteX193" fmla="*/ 50208 w 148191"/>
                  <a:gd name="connsiteY193" fmla="*/ 128452 h 221142"/>
                  <a:gd name="connsiteX194" fmla="*/ 49779 w 148191"/>
                  <a:gd name="connsiteY194" fmla="*/ 130311 h 221142"/>
                  <a:gd name="connsiteX195" fmla="*/ 50494 w 148191"/>
                  <a:gd name="connsiteY195" fmla="*/ 131456 h 221142"/>
                  <a:gd name="connsiteX196" fmla="*/ 51209 w 148191"/>
                  <a:gd name="connsiteY196" fmla="*/ 132314 h 221142"/>
                  <a:gd name="connsiteX197" fmla="*/ 53355 w 148191"/>
                  <a:gd name="connsiteY197" fmla="*/ 136319 h 221142"/>
                  <a:gd name="connsiteX198" fmla="*/ 54499 w 148191"/>
                  <a:gd name="connsiteY198" fmla="*/ 137750 h 221142"/>
                  <a:gd name="connsiteX199" fmla="*/ 55357 w 148191"/>
                  <a:gd name="connsiteY199" fmla="*/ 138322 h 221142"/>
                  <a:gd name="connsiteX200" fmla="*/ 55500 w 148191"/>
                  <a:gd name="connsiteY200" fmla="*/ 139037 h 221142"/>
                  <a:gd name="connsiteX201" fmla="*/ 54785 w 148191"/>
                  <a:gd name="connsiteY201" fmla="*/ 140610 h 221142"/>
                  <a:gd name="connsiteX202" fmla="*/ 53927 w 148191"/>
                  <a:gd name="connsiteY202" fmla="*/ 142470 h 221142"/>
                  <a:gd name="connsiteX203" fmla="*/ 51924 w 148191"/>
                  <a:gd name="connsiteY203" fmla="*/ 144472 h 221142"/>
                  <a:gd name="connsiteX204" fmla="*/ 51638 w 148191"/>
                  <a:gd name="connsiteY204" fmla="*/ 146046 h 221142"/>
                  <a:gd name="connsiteX205" fmla="*/ 50065 w 148191"/>
                  <a:gd name="connsiteY205" fmla="*/ 147047 h 221142"/>
                  <a:gd name="connsiteX206" fmla="*/ 46346 w 148191"/>
                  <a:gd name="connsiteY206" fmla="*/ 149479 h 221142"/>
                  <a:gd name="connsiteX207" fmla="*/ 46918 w 148191"/>
                  <a:gd name="connsiteY207" fmla="*/ 153198 h 221142"/>
                  <a:gd name="connsiteX208" fmla="*/ 47061 w 148191"/>
                  <a:gd name="connsiteY208" fmla="*/ 155201 h 221142"/>
                  <a:gd name="connsiteX209" fmla="*/ 47061 w 148191"/>
                  <a:gd name="connsiteY209" fmla="*/ 156631 h 221142"/>
                  <a:gd name="connsiteX210" fmla="*/ 45773 w 148191"/>
                  <a:gd name="connsiteY210" fmla="*/ 158634 h 221142"/>
                  <a:gd name="connsiteX211" fmla="*/ 43628 w 148191"/>
                  <a:gd name="connsiteY211" fmla="*/ 164498 h 221142"/>
                  <a:gd name="connsiteX212" fmla="*/ 42769 w 148191"/>
                  <a:gd name="connsiteY212" fmla="*/ 167359 h 221142"/>
                  <a:gd name="connsiteX213" fmla="*/ 42054 w 148191"/>
                  <a:gd name="connsiteY213" fmla="*/ 174082 h 221142"/>
                  <a:gd name="connsiteX214" fmla="*/ 42054 w 148191"/>
                  <a:gd name="connsiteY214" fmla="*/ 176371 h 221142"/>
                  <a:gd name="connsiteX215" fmla="*/ 43056 w 148191"/>
                  <a:gd name="connsiteY215" fmla="*/ 179518 h 221142"/>
                  <a:gd name="connsiteX216" fmla="*/ 45344 w 148191"/>
                  <a:gd name="connsiteY216" fmla="*/ 186241 h 221142"/>
                  <a:gd name="connsiteX217" fmla="*/ 46489 w 148191"/>
                  <a:gd name="connsiteY217" fmla="*/ 187242 h 221142"/>
                  <a:gd name="connsiteX218" fmla="*/ 49349 w 148191"/>
                  <a:gd name="connsiteY218" fmla="*/ 188959 h 221142"/>
                  <a:gd name="connsiteX219" fmla="*/ 49636 w 148191"/>
                  <a:gd name="connsiteY219" fmla="*/ 193536 h 221142"/>
                  <a:gd name="connsiteX220" fmla="*/ 49492 w 148191"/>
                  <a:gd name="connsiteY220" fmla="*/ 198256 h 221142"/>
                  <a:gd name="connsiteX221" fmla="*/ 49349 w 148191"/>
                  <a:gd name="connsiteY221" fmla="*/ 200116 h 221142"/>
                  <a:gd name="connsiteX222" fmla="*/ 49779 w 148191"/>
                  <a:gd name="connsiteY222" fmla="*/ 200831 h 221142"/>
                  <a:gd name="connsiteX223" fmla="*/ 51066 w 148191"/>
                  <a:gd name="connsiteY223" fmla="*/ 201260 h 221142"/>
                  <a:gd name="connsiteX224" fmla="*/ 51924 w 148191"/>
                  <a:gd name="connsiteY224" fmla="*/ 201832 h 221142"/>
                  <a:gd name="connsiteX225" fmla="*/ 52067 w 148191"/>
                  <a:gd name="connsiteY225" fmla="*/ 203263 h 221142"/>
                  <a:gd name="connsiteX226" fmla="*/ 52067 w 148191"/>
                  <a:gd name="connsiteY226" fmla="*/ 204693 h 221142"/>
                  <a:gd name="connsiteX227" fmla="*/ 54070 w 148191"/>
                  <a:gd name="connsiteY227" fmla="*/ 205551 h 221142"/>
                  <a:gd name="connsiteX228" fmla="*/ 55929 w 148191"/>
                  <a:gd name="connsiteY228" fmla="*/ 206124 h 221142"/>
                  <a:gd name="connsiteX229" fmla="*/ 57646 w 148191"/>
                  <a:gd name="connsiteY229" fmla="*/ 208126 h 221142"/>
                  <a:gd name="connsiteX230" fmla="*/ 60793 w 148191"/>
                  <a:gd name="connsiteY230" fmla="*/ 211273 h 221142"/>
                  <a:gd name="connsiteX231" fmla="*/ 61937 w 148191"/>
                  <a:gd name="connsiteY231" fmla="*/ 211845 h 221142"/>
                  <a:gd name="connsiteX232" fmla="*/ 62509 w 148191"/>
                  <a:gd name="connsiteY232" fmla="*/ 213133 h 221142"/>
                  <a:gd name="connsiteX233" fmla="*/ 65084 w 148191"/>
                  <a:gd name="connsiteY233" fmla="*/ 215850 h 221142"/>
                  <a:gd name="connsiteX234" fmla="*/ 69089 w 148191"/>
                  <a:gd name="connsiteY234" fmla="*/ 216852 h 221142"/>
                  <a:gd name="connsiteX235" fmla="*/ 73095 w 148191"/>
                  <a:gd name="connsiteY235" fmla="*/ 217996 h 221142"/>
                  <a:gd name="connsiteX236" fmla="*/ 74668 w 148191"/>
                  <a:gd name="connsiteY236" fmla="*/ 219713 h 221142"/>
                  <a:gd name="connsiteX237" fmla="*/ 76241 w 148191"/>
                  <a:gd name="connsiteY237" fmla="*/ 221000 h 221142"/>
                  <a:gd name="connsiteX238" fmla="*/ 77529 w 148191"/>
                  <a:gd name="connsiteY238" fmla="*/ 221143 h 221142"/>
                  <a:gd name="connsiteX239" fmla="*/ 78530 w 148191"/>
                  <a:gd name="connsiteY239" fmla="*/ 220857 h 221142"/>
                  <a:gd name="connsiteX240" fmla="*/ 80247 w 148191"/>
                  <a:gd name="connsiteY240" fmla="*/ 219713 h 221142"/>
                  <a:gd name="connsiteX241" fmla="*/ 81677 w 148191"/>
                  <a:gd name="connsiteY241" fmla="*/ 218711 h 221142"/>
                  <a:gd name="connsiteX242" fmla="*/ 84109 w 148191"/>
                  <a:gd name="connsiteY242" fmla="*/ 218711 h 221142"/>
                  <a:gd name="connsiteX243" fmla="*/ 86826 w 148191"/>
                  <a:gd name="connsiteY243" fmla="*/ 218568 h 221142"/>
                  <a:gd name="connsiteX244" fmla="*/ 87399 w 148191"/>
                  <a:gd name="connsiteY244" fmla="*/ 217710 h 221142"/>
                  <a:gd name="connsiteX245" fmla="*/ 87685 w 148191"/>
                  <a:gd name="connsiteY245" fmla="*/ 216709 h 221142"/>
                  <a:gd name="connsiteX246" fmla="*/ 87113 w 148191"/>
                  <a:gd name="connsiteY246" fmla="*/ 213991 h 221142"/>
                  <a:gd name="connsiteX247" fmla="*/ 88114 w 148191"/>
                  <a:gd name="connsiteY247" fmla="*/ 213133 h 221142"/>
                  <a:gd name="connsiteX248" fmla="*/ 90403 w 148191"/>
                  <a:gd name="connsiteY248" fmla="*/ 212704 h 221142"/>
                  <a:gd name="connsiteX249" fmla="*/ 90832 w 148191"/>
                  <a:gd name="connsiteY249" fmla="*/ 211273 h 221142"/>
                  <a:gd name="connsiteX250" fmla="*/ 91404 w 148191"/>
                  <a:gd name="connsiteY250" fmla="*/ 210415 h 221142"/>
                  <a:gd name="connsiteX251" fmla="*/ 91976 w 148191"/>
                  <a:gd name="connsiteY251" fmla="*/ 209557 h 221142"/>
                  <a:gd name="connsiteX252" fmla="*/ 92834 w 148191"/>
                  <a:gd name="connsiteY252" fmla="*/ 209414 h 221142"/>
                  <a:gd name="connsiteX253" fmla="*/ 93836 w 148191"/>
                  <a:gd name="connsiteY253" fmla="*/ 209843 h 221142"/>
                  <a:gd name="connsiteX254" fmla="*/ 95409 w 148191"/>
                  <a:gd name="connsiteY254" fmla="*/ 210272 h 221142"/>
                  <a:gd name="connsiteX255" fmla="*/ 97125 w 148191"/>
                  <a:gd name="connsiteY255" fmla="*/ 210701 h 221142"/>
                  <a:gd name="connsiteX256" fmla="*/ 97984 w 148191"/>
                  <a:gd name="connsiteY256" fmla="*/ 211559 h 221142"/>
                  <a:gd name="connsiteX257" fmla="*/ 99557 w 148191"/>
                  <a:gd name="connsiteY257" fmla="*/ 211702 h 221142"/>
                  <a:gd name="connsiteX258" fmla="*/ 101274 w 148191"/>
                  <a:gd name="connsiteY258" fmla="*/ 211559 h 221142"/>
                  <a:gd name="connsiteX259" fmla="*/ 101989 w 148191"/>
                  <a:gd name="connsiteY259" fmla="*/ 210987 h 221142"/>
                  <a:gd name="connsiteX260" fmla="*/ 102418 w 148191"/>
                  <a:gd name="connsiteY260" fmla="*/ 209843 h 221142"/>
                  <a:gd name="connsiteX261" fmla="*/ 102847 w 148191"/>
                  <a:gd name="connsiteY261" fmla="*/ 207697 h 221142"/>
                  <a:gd name="connsiteX262" fmla="*/ 103991 w 148191"/>
                  <a:gd name="connsiteY262" fmla="*/ 207554 h 221142"/>
                  <a:gd name="connsiteX263" fmla="*/ 106137 w 148191"/>
                  <a:gd name="connsiteY263" fmla="*/ 207125 h 221142"/>
                  <a:gd name="connsiteX264" fmla="*/ 108569 w 148191"/>
                  <a:gd name="connsiteY264" fmla="*/ 206124 h 221142"/>
                  <a:gd name="connsiteX265" fmla="*/ 111573 w 148191"/>
                  <a:gd name="connsiteY265" fmla="*/ 205981 h 221142"/>
                  <a:gd name="connsiteX266" fmla="*/ 114577 w 148191"/>
                  <a:gd name="connsiteY266" fmla="*/ 205981 h 221142"/>
                  <a:gd name="connsiteX267" fmla="*/ 116007 w 148191"/>
                  <a:gd name="connsiteY267" fmla="*/ 205265 h 221142"/>
                  <a:gd name="connsiteX268" fmla="*/ 117437 w 148191"/>
                  <a:gd name="connsiteY268" fmla="*/ 203835 h 221142"/>
                  <a:gd name="connsiteX269" fmla="*/ 120012 w 148191"/>
                  <a:gd name="connsiteY269" fmla="*/ 199830 h 221142"/>
                  <a:gd name="connsiteX270" fmla="*/ 121443 w 148191"/>
                  <a:gd name="connsiteY270" fmla="*/ 198972 h 221142"/>
                  <a:gd name="connsiteX271" fmla="*/ 122873 w 148191"/>
                  <a:gd name="connsiteY271" fmla="*/ 198256 h 221142"/>
                  <a:gd name="connsiteX272" fmla="*/ 124160 w 148191"/>
                  <a:gd name="connsiteY272" fmla="*/ 198399 h 221142"/>
                  <a:gd name="connsiteX273" fmla="*/ 126735 w 148191"/>
                  <a:gd name="connsiteY273" fmla="*/ 197684 h 221142"/>
                  <a:gd name="connsiteX274" fmla="*/ 128881 w 148191"/>
                  <a:gd name="connsiteY274" fmla="*/ 196683 h 221142"/>
                  <a:gd name="connsiteX275" fmla="*/ 129739 w 148191"/>
                  <a:gd name="connsiteY275" fmla="*/ 196969 h 221142"/>
                  <a:gd name="connsiteX276" fmla="*/ 131456 w 148191"/>
                  <a:gd name="connsiteY276" fmla="*/ 198972 h 221142"/>
                  <a:gd name="connsiteX277" fmla="*/ 132171 w 148191"/>
                  <a:gd name="connsiteY277" fmla="*/ 199544 h 221142"/>
                  <a:gd name="connsiteX278" fmla="*/ 133458 w 148191"/>
                  <a:gd name="connsiteY278" fmla="*/ 199687 h 221142"/>
                  <a:gd name="connsiteX279" fmla="*/ 137463 w 148191"/>
                  <a:gd name="connsiteY279" fmla="*/ 200688 h 221142"/>
                  <a:gd name="connsiteX280" fmla="*/ 139609 w 148191"/>
                  <a:gd name="connsiteY280" fmla="*/ 200402 h 221142"/>
                  <a:gd name="connsiteX281" fmla="*/ 141898 w 148191"/>
                  <a:gd name="connsiteY281" fmla="*/ 199687 h 221142"/>
                  <a:gd name="connsiteX282" fmla="*/ 144043 w 148191"/>
                  <a:gd name="connsiteY282" fmla="*/ 199401 h 221142"/>
                  <a:gd name="connsiteX283" fmla="*/ 145760 w 148191"/>
                  <a:gd name="connsiteY283" fmla="*/ 199830 h 221142"/>
                  <a:gd name="connsiteX284" fmla="*/ 146904 w 148191"/>
                  <a:gd name="connsiteY284" fmla="*/ 199258 h 221142"/>
                  <a:gd name="connsiteX285" fmla="*/ 148192 w 148191"/>
                  <a:gd name="connsiteY285" fmla="*/ 198828 h 22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48191" h="221142">
                    <a:moveTo>
                      <a:pt x="146904" y="197827"/>
                    </a:moveTo>
                    <a:lnTo>
                      <a:pt x="145760" y="196969"/>
                    </a:lnTo>
                    <a:lnTo>
                      <a:pt x="143757" y="196683"/>
                    </a:lnTo>
                    <a:lnTo>
                      <a:pt x="141469" y="195968"/>
                    </a:lnTo>
                    <a:lnTo>
                      <a:pt x="139752" y="193679"/>
                    </a:lnTo>
                    <a:lnTo>
                      <a:pt x="137893" y="190246"/>
                    </a:lnTo>
                    <a:lnTo>
                      <a:pt x="137320" y="188816"/>
                    </a:lnTo>
                    <a:lnTo>
                      <a:pt x="135890" y="187385"/>
                    </a:lnTo>
                    <a:lnTo>
                      <a:pt x="134602" y="185239"/>
                    </a:lnTo>
                    <a:lnTo>
                      <a:pt x="134173" y="183380"/>
                    </a:lnTo>
                    <a:lnTo>
                      <a:pt x="133172" y="181663"/>
                    </a:lnTo>
                    <a:lnTo>
                      <a:pt x="132600" y="181091"/>
                    </a:lnTo>
                    <a:lnTo>
                      <a:pt x="131742" y="178803"/>
                    </a:lnTo>
                    <a:lnTo>
                      <a:pt x="131599" y="177944"/>
                    </a:lnTo>
                    <a:lnTo>
                      <a:pt x="131313" y="177944"/>
                    </a:lnTo>
                    <a:lnTo>
                      <a:pt x="130740" y="177086"/>
                    </a:lnTo>
                    <a:lnTo>
                      <a:pt x="129596" y="174654"/>
                    </a:lnTo>
                    <a:lnTo>
                      <a:pt x="129310" y="174082"/>
                    </a:lnTo>
                    <a:lnTo>
                      <a:pt x="128881" y="173796"/>
                    </a:lnTo>
                    <a:lnTo>
                      <a:pt x="127594" y="172080"/>
                    </a:lnTo>
                    <a:lnTo>
                      <a:pt x="126592" y="171508"/>
                    </a:lnTo>
                    <a:lnTo>
                      <a:pt x="126163" y="170649"/>
                    </a:lnTo>
                    <a:lnTo>
                      <a:pt x="126306" y="168217"/>
                    </a:lnTo>
                    <a:lnTo>
                      <a:pt x="125734" y="167073"/>
                    </a:lnTo>
                    <a:lnTo>
                      <a:pt x="125591" y="164785"/>
                    </a:lnTo>
                    <a:lnTo>
                      <a:pt x="125591" y="163783"/>
                    </a:lnTo>
                    <a:lnTo>
                      <a:pt x="125019" y="162782"/>
                    </a:lnTo>
                    <a:lnTo>
                      <a:pt x="124160" y="162210"/>
                    </a:lnTo>
                    <a:lnTo>
                      <a:pt x="124017" y="160493"/>
                    </a:lnTo>
                    <a:lnTo>
                      <a:pt x="123731" y="156488"/>
                    </a:lnTo>
                    <a:lnTo>
                      <a:pt x="123302" y="155773"/>
                    </a:lnTo>
                    <a:lnTo>
                      <a:pt x="119726" y="155773"/>
                    </a:lnTo>
                    <a:lnTo>
                      <a:pt x="119297" y="156202"/>
                    </a:lnTo>
                    <a:lnTo>
                      <a:pt x="117724" y="156488"/>
                    </a:lnTo>
                    <a:lnTo>
                      <a:pt x="115864" y="156488"/>
                    </a:lnTo>
                    <a:lnTo>
                      <a:pt x="114291" y="155916"/>
                    </a:lnTo>
                    <a:lnTo>
                      <a:pt x="113003" y="155201"/>
                    </a:lnTo>
                    <a:lnTo>
                      <a:pt x="112717" y="154342"/>
                    </a:lnTo>
                    <a:lnTo>
                      <a:pt x="112860" y="151625"/>
                    </a:lnTo>
                    <a:lnTo>
                      <a:pt x="110714" y="149479"/>
                    </a:lnTo>
                    <a:lnTo>
                      <a:pt x="107425" y="146761"/>
                    </a:lnTo>
                    <a:lnTo>
                      <a:pt x="106423" y="143471"/>
                    </a:lnTo>
                    <a:lnTo>
                      <a:pt x="105136" y="141326"/>
                    </a:lnTo>
                    <a:lnTo>
                      <a:pt x="101417" y="137034"/>
                    </a:lnTo>
                    <a:lnTo>
                      <a:pt x="100702" y="134030"/>
                    </a:lnTo>
                    <a:lnTo>
                      <a:pt x="100702" y="131885"/>
                    </a:lnTo>
                    <a:lnTo>
                      <a:pt x="101989" y="130025"/>
                    </a:lnTo>
                    <a:lnTo>
                      <a:pt x="103848" y="126592"/>
                    </a:lnTo>
                    <a:lnTo>
                      <a:pt x="104564" y="123445"/>
                    </a:lnTo>
                    <a:lnTo>
                      <a:pt x="105136" y="121872"/>
                    </a:lnTo>
                    <a:lnTo>
                      <a:pt x="106137" y="119726"/>
                    </a:lnTo>
                    <a:lnTo>
                      <a:pt x="106995" y="117008"/>
                    </a:lnTo>
                    <a:lnTo>
                      <a:pt x="106280" y="115292"/>
                    </a:lnTo>
                    <a:lnTo>
                      <a:pt x="105136" y="113718"/>
                    </a:lnTo>
                    <a:lnTo>
                      <a:pt x="104850" y="112431"/>
                    </a:lnTo>
                    <a:lnTo>
                      <a:pt x="105851" y="110571"/>
                    </a:lnTo>
                    <a:lnTo>
                      <a:pt x="106995" y="109284"/>
                    </a:lnTo>
                    <a:lnTo>
                      <a:pt x="108283" y="109141"/>
                    </a:lnTo>
                    <a:lnTo>
                      <a:pt x="109856" y="108426"/>
                    </a:lnTo>
                    <a:lnTo>
                      <a:pt x="111001" y="107282"/>
                    </a:lnTo>
                    <a:lnTo>
                      <a:pt x="113003" y="106995"/>
                    </a:lnTo>
                    <a:lnTo>
                      <a:pt x="115292" y="106852"/>
                    </a:lnTo>
                    <a:lnTo>
                      <a:pt x="120012" y="106852"/>
                    </a:lnTo>
                    <a:lnTo>
                      <a:pt x="122587" y="106423"/>
                    </a:lnTo>
                    <a:lnTo>
                      <a:pt x="123302" y="105565"/>
                    </a:lnTo>
                    <a:lnTo>
                      <a:pt x="123159" y="103848"/>
                    </a:lnTo>
                    <a:lnTo>
                      <a:pt x="124447" y="102275"/>
                    </a:lnTo>
                    <a:lnTo>
                      <a:pt x="125734" y="101703"/>
                    </a:lnTo>
                    <a:lnTo>
                      <a:pt x="126163" y="101131"/>
                    </a:lnTo>
                    <a:lnTo>
                      <a:pt x="126306" y="100559"/>
                    </a:lnTo>
                    <a:lnTo>
                      <a:pt x="125877" y="100129"/>
                    </a:lnTo>
                    <a:lnTo>
                      <a:pt x="125448" y="99700"/>
                    </a:lnTo>
                    <a:lnTo>
                      <a:pt x="124017" y="99557"/>
                    </a:lnTo>
                    <a:lnTo>
                      <a:pt x="122873" y="96983"/>
                    </a:lnTo>
                    <a:lnTo>
                      <a:pt x="123731" y="95838"/>
                    </a:lnTo>
                    <a:lnTo>
                      <a:pt x="124733" y="93693"/>
                    </a:lnTo>
                    <a:lnTo>
                      <a:pt x="125019" y="92405"/>
                    </a:lnTo>
                    <a:lnTo>
                      <a:pt x="126592" y="90546"/>
                    </a:lnTo>
                    <a:lnTo>
                      <a:pt x="126306" y="89973"/>
                    </a:lnTo>
                    <a:lnTo>
                      <a:pt x="127450" y="80390"/>
                    </a:lnTo>
                    <a:lnTo>
                      <a:pt x="126735" y="73953"/>
                    </a:lnTo>
                    <a:lnTo>
                      <a:pt x="125591" y="71521"/>
                    </a:lnTo>
                    <a:lnTo>
                      <a:pt x="122158" y="68803"/>
                    </a:lnTo>
                    <a:lnTo>
                      <a:pt x="116150" y="66944"/>
                    </a:lnTo>
                    <a:lnTo>
                      <a:pt x="114148" y="63368"/>
                    </a:lnTo>
                    <a:lnTo>
                      <a:pt x="108569" y="58933"/>
                    </a:lnTo>
                    <a:lnTo>
                      <a:pt x="102847" y="53212"/>
                    </a:lnTo>
                    <a:lnTo>
                      <a:pt x="100129" y="52210"/>
                    </a:lnTo>
                    <a:lnTo>
                      <a:pt x="97125" y="51924"/>
                    </a:lnTo>
                    <a:lnTo>
                      <a:pt x="93263" y="50494"/>
                    </a:lnTo>
                    <a:lnTo>
                      <a:pt x="89830" y="51352"/>
                    </a:lnTo>
                    <a:lnTo>
                      <a:pt x="87113" y="54785"/>
                    </a:lnTo>
                    <a:lnTo>
                      <a:pt x="85110" y="58075"/>
                    </a:lnTo>
                    <a:lnTo>
                      <a:pt x="84395" y="63368"/>
                    </a:lnTo>
                    <a:lnTo>
                      <a:pt x="81963" y="65227"/>
                    </a:lnTo>
                    <a:lnTo>
                      <a:pt x="83823" y="61794"/>
                    </a:lnTo>
                    <a:lnTo>
                      <a:pt x="83966" y="55930"/>
                    </a:lnTo>
                    <a:lnTo>
                      <a:pt x="84681" y="51495"/>
                    </a:lnTo>
                    <a:lnTo>
                      <a:pt x="87828" y="45630"/>
                    </a:lnTo>
                    <a:lnTo>
                      <a:pt x="87971" y="37048"/>
                    </a:lnTo>
                    <a:lnTo>
                      <a:pt x="86826" y="34759"/>
                    </a:lnTo>
                    <a:lnTo>
                      <a:pt x="83394" y="30325"/>
                    </a:lnTo>
                    <a:lnTo>
                      <a:pt x="81105" y="28465"/>
                    </a:lnTo>
                    <a:lnTo>
                      <a:pt x="77815" y="24603"/>
                    </a:lnTo>
                    <a:lnTo>
                      <a:pt x="66085" y="14447"/>
                    </a:lnTo>
                    <a:lnTo>
                      <a:pt x="57789" y="9012"/>
                    </a:lnTo>
                    <a:lnTo>
                      <a:pt x="52067" y="5722"/>
                    </a:lnTo>
                    <a:lnTo>
                      <a:pt x="49779" y="5150"/>
                    </a:lnTo>
                    <a:lnTo>
                      <a:pt x="49779" y="6437"/>
                    </a:lnTo>
                    <a:lnTo>
                      <a:pt x="49349" y="6437"/>
                    </a:lnTo>
                    <a:lnTo>
                      <a:pt x="46918" y="5436"/>
                    </a:lnTo>
                    <a:lnTo>
                      <a:pt x="42484" y="572"/>
                    </a:lnTo>
                    <a:lnTo>
                      <a:pt x="41482" y="0"/>
                    </a:lnTo>
                    <a:lnTo>
                      <a:pt x="47061" y="7438"/>
                    </a:lnTo>
                    <a:lnTo>
                      <a:pt x="47061" y="8296"/>
                    </a:lnTo>
                    <a:lnTo>
                      <a:pt x="46489" y="9155"/>
                    </a:lnTo>
                    <a:lnTo>
                      <a:pt x="43056" y="10871"/>
                    </a:lnTo>
                    <a:lnTo>
                      <a:pt x="42197" y="11729"/>
                    </a:lnTo>
                    <a:lnTo>
                      <a:pt x="40910" y="15019"/>
                    </a:lnTo>
                    <a:lnTo>
                      <a:pt x="36619" y="16879"/>
                    </a:lnTo>
                    <a:lnTo>
                      <a:pt x="33472" y="19025"/>
                    </a:lnTo>
                    <a:lnTo>
                      <a:pt x="31469" y="21027"/>
                    </a:lnTo>
                    <a:lnTo>
                      <a:pt x="30468" y="21885"/>
                    </a:lnTo>
                    <a:lnTo>
                      <a:pt x="26463" y="22315"/>
                    </a:lnTo>
                    <a:lnTo>
                      <a:pt x="25175" y="23602"/>
                    </a:lnTo>
                    <a:lnTo>
                      <a:pt x="23459" y="27321"/>
                    </a:lnTo>
                    <a:lnTo>
                      <a:pt x="22315" y="28895"/>
                    </a:lnTo>
                    <a:lnTo>
                      <a:pt x="20312" y="30611"/>
                    </a:lnTo>
                    <a:lnTo>
                      <a:pt x="20169" y="31755"/>
                    </a:lnTo>
                    <a:lnTo>
                      <a:pt x="23173" y="35903"/>
                    </a:lnTo>
                    <a:lnTo>
                      <a:pt x="23602" y="37191"/>
                    </a:lnTo>
                    <a:lnTo>
                      <a:pt x="22744" y="39050"/>
                    </a:lnTo>
                    <a:lnTo>
                      <a:pt x="22887" y="40481"/>
                    </a:lnTo>
                    <a:lnTo>
                      <a:pt x="24317" y="42054"/>
                    </a:lnTo>
                    <a:lnTo>
                      <a:pt x="26177" y="42484"/>
                    </a:lnTo>
                    <a:lnTo>
                      <a:pt x="27893" y="41768"/>
                    </a:lnTo>
                    <a:lnTo>
                      <a:pt x="30039" y="41911"/>
                    </a:lnTo>
                    <a:lnTo>
                      <a:pt x="31469" y="42340"/>
                    </a:lnTo>
                    <a:lnTo>
                      <a:pt x="32184" y="42770"/>
                    </a:lnTo>
                    <a:lnTo>
                      <a:pt x="32184" y="44057"/>
                    </a:lnTo>
                    <a:lnTo>
                      <a:pt x="31326" y="46775"/>
                    </a:lnTo>
                    <a:lnTo>
                      <a:pt x="30039" y="48491"/>
                    </a:lnTo>
                    <a:lnTo>
                      <a:pt x="24317" y="51066"/>
                    </a:lnTo>
                    <a:lnTo>
                      <a:pt x="21742" y="52639"/>
                    </a:lnTo>
                    <a:lnTo>
                      <a:pt x="20312" y="53784"/>
                    </a:lnTo>
                    <a:lnTo>
                      <a:pt x="17165" y="53212"/>
                    </a:lnTo>
                    <a:lnTo>
                      <a:pt x="15592" y="53212"/>
                    </a:lnTo>
                    <a:lnTo>
                      <a:pt x="14304" y="54070"/>
                    </a:lnTo>
                    <a:lnTo>
                      <a:pt x="13589" y="54928"/>
                    </a:lnTo>
                    <a:lnTo>
                      <a:pt x="11586" y="55071"/>
                    </a:lnTo>
                    <a:lnTo>
                      <a:pt x="8582" y="55500"/>
                    </a:lnTo>
                    <a:lnTo>
                      <a:pt x="7295" y="56072"/>
                    </a:lnTo>
                    <a:lnTo>
                      <a:pt x="6437" y="57360"/>
                    </a:lnTo>
                    <a:lnTo>
                      <a:pt x="5579" y="59219"/>
                    </a:lnTo>
                    <a:lnTo>
                      <a:pt x="6294" y="61508"/>
                    </a:lnTo>
                    <a:lnTo>
                      <a:pt x="7152" y="63511"/>
                    </a:lnTo>
                    <a:lnTo>
                      <a:pt x="7152" y="65370"/>
                    </a:lnTo>
                    <a:lnTo>
                      <a:pt x="7867" y="70520"/>
                    </a:lnTo>
                    <a:lnTo>
                      <a:pt x="6866" y="71664"/>
                    </a:lnTo>
                    <a:lnTo>
                      <a:pt x="5006" y="73095"/>
                    </a:lnTo>
                    <a:lnTo>
                      <a:pt x="2575" y="75383"/>
                    </a:lnTo>
                    <a:lnTo>
                      <a:pt x="0" y="78816"/>
                    </a:lnTo>
                    <a:lnTo>
                      <a:pt x="429" y="79674"/>
                    </a:lnTo>
                    <a:lnTo>
                      <a:pt x="6723" y="86683"/>
                    </a:lnTo>
                    <a:lnTo>
                      <a:pt x="13160" y="93836"/>
                    </a:lnTo>
                    <a:lnTo>
                      <a:pt x="19597" y="100988"/>
                    </a:lnTo>
                    <a:lnTo>
                      <a:pt x="22315" y="100416"/>
                    </a:lnTo>
                    <a:lnTo>
                      <a:pt x="24603" y="101274"/>
                    </a:lnTo>
                    <a:lnTo>
                      <a:pt x="28036" y="101417"/>
                    </a:lnTo>
                    <a:lnTo>
                      <a:pt x="29610" y="100702"/>
                    </a:lnTo>
                    <a:lnTo>
                      <a:pt x="31755" y="100988"/>
                    </a:lnTo>
                    <a:lnTo>
                      <a:pt x="34616" y="99271"/>
                    </a:lnTo>
                    <a:lnTo>
                      <a:pt x="36476" y="99843"/>
                    </a:lnTo>
                    <a:lnTo>
                      <a:pt x="37620" y="99843"/>
                    </a:lnTo>
                    <a:lnTo>
                      <a:pt x="38764" y="101131"/>
                    </a:lnTo>
                    <a:lnTo>
                      <a:pt x="39623" y="102704"/>
                    </a:lnTo>
                    <a:lnTo>
                      <a:pt x="42197" y="104564"/>
                    </a:lnTo>
                    <a:lnTo>
                      <a:pt x="41911" y="107282"/>
                    </a:lnTo>
                    <a:lnTo>
                      <a:pt x="41482" y="109856"/>
                    </a:lnTo>
                    <a:lnTo>
                      <a:pt x="41196" y="112717"/>
                    </a:lnTo>
                    <a:lnTo>
                      <a:pt x="40910" y="114863"/>
                    </a:lnTo>
                    <a:lnTo>
                      <a:pt x="39909" y="117008"/>
                    </a:lnTo>
                    <a:lnTo>
                      <a:pt x="38192" y="119154"/>
                    </a:lnTo>
                    <a:lnTo>
                      <a:pt x="37620" y="120012"/>
                    </a:lnTo>
                    <a:lnTo>
                      <a:pt x="37477" y="121014"/>
                    </a:lnTo>
                    <a:lnTo>
                      <a:pt x="38621" y="121729"/>
                    </a:lnTo>
                    <a:lnTo>
                      <a:pt x="40624" y="121872"/>
                    </a:lnTo>
                    <a:lnTo>
                      <a:pt x="43056" y="122015"/>
                    </a:lnTo>
                    <a:lnTo>
                      <a:pt x="44772" y="122587"/>
                    </a:lnTo>
                    <a:lnTo>
                      <a:pt x="46918" y="122730"/>
                    </a:lnTo>
                    <a:lnTo>
                      <a:pt x="49636" y="124590"/>
                    </a:lnTo>
                    <a:lnTo>
                      <a:pt x="50923" y="125591"/>
                    </a:lnTo>
                    <a:lnTo>
                      <a:pt x="51066" y="126449"/>
                    </a:lnTo>
                    <a:lnTo>
                      <a:pt x="50208" y="128452"/>
                    </a:lnTo>
                    <a:lnTo>
                      <a:pt x="49779" y="130311"/>
                    </a:lnTo>
                    <a:lnTo>
                      <a:pt x="50494" y="131456"/>
                    </a:lnTo>
                    <a:lnTo>
                      <a:pt x="51209" y="132314"/>
                    </a:lnTo>
                    <a:lnTo>
                      <a:pt x="53355" y="136319"/>
                    </a:lnTo>
                    <a:lnTo>
                      <a:pt x="54499" y="137750"/>
                    </a:lnTo>
                    <a:lnTo>
                      <a:pt x="55357" y="138322"/>
                    </a:lnTo>
                    <a:lnTo>
                      <a:pt x="55500" y="139037"/>
                    </a:lnTo>
                    <a:lnTo>
                      <a:pt x="54785" y="140610"/>
                    </a:lnTo>
                    <a:lnTo>
                      <a:pt x="53927" y="142470"/>
                    </a:lnTo>
                    <a:lnTo>
                      <a:pt x="51924" y="144472"/>
                    </a:lnTo>
                    <a:lnTo>
                      <a:pt x="51638" y="146046"/>
                    </a:lnTo>
                    <a:lnTo>
                      <a:pt x="50065" y="147047"/>
                    </a:lnTo>
                    <a:lnTo>
                      <a:pt x="46346" y="149479"/>
                    </a:lnTo>
                    <a:lnTo>
                      <a:pt x="46918" y="153198"/>
                    </a:lnTo>
                    <a:lnTo>
                      <a:pt x="47061" y="155201"/>
                    </a:lnTo>
                    <a:lnTo>
                      <a:pt x="47061" y="156631"/>
                    </a:lnTo>
                    <a:lnTo>
                      <a:pt x="45773" y="158634"/>
                    </a:lnTo>
                    <a:lnTo>
                      <a:pt x="43628" y="164498"/>
                    </a:lnTo>
                    <a:lnTo>
                      <a:pt x="42769" y="167359"/>
                    </a:lnTo>
                    <a:lnTo>
                      <a:pt x="42054" y="174082"/>
                    </a:lnTo>
                    <a:lnTo>
                      <a:pt x="42054" y="176371"/>
                    </a:lnTo>
                    <a:lnTo>
                      <a:pt x="43056" y="179518"/>
                    </a:lnTo>
                    <a:lnTo>
                      <a:pt x="45344" y="186241"/>
                    </a:lnTo>
                    <a:lnTo>
                      <a:pt x="46489" y="187242"/>
                    </a:lnTo>
                    <a:lnTo>
                      <a:pt x="49349" y="188959"/>
                    </a:lnTo>
                    <a:lnTo>
                      <a:pt x="49636" y="193536"/>
                    </a:lnTo>
                    <a:lnTo>
                      <a:pt x="49492" y="198256"/>
                    </a:lnTo>
                    <a:lnTo>
                      <a:pt x="49349" y="200116"/>
                    </a:lnTo>
                    <a:lnTo>
                      <a:pt x="49779" y="200831"/>
                    </a:lnTo>
                    <a:lnTo>
                      <a:pt x="51066" y="201260"/>
                    </a:lnTo>
                    <a:lnTo>
                      <a:pt x="51924" y="201832"/>
                    </a:lnTo>
                    <a:lnTo>
                      <a:pt x="52067" y="203263"/>
                    </a:lnTo>
                    <a:lnTo>
                      <a:pt x="52067" y="204693"/>
                    </a:lnTo>
                    <a:lnTo>
                      <a:pt x="54070" y="205551"/>
                    </a:lnTo>
                    <a:lnTo>
                      <a:pt x="55929" y="206124"/>
                    </a:lnTo>
                    <a:lnTo>
                      <a:pt x="57646" y="208126"/>
                    </a:lnTo>
                    <a:lnTo>
                      <a:pt x="60793" y="211273"/>
                    </a:lnTo>
                    <a:lnTo>
                      <a:pt x="61937" y="211845"/>
                    </a:lnTo>
                    <a:lnTo>
                      <a:pt x="62509" y="213133"/>
                    </a:lnTo>
                    <a:lnTo>
                      <a:pt x="65084" y="215850"/>
                    </a:lnTo>
                    <a:lnTo>
                      <a:pt x="69089" y="216852"/>
                    </a:lnTo>
                    <a:lnTo>
                      <a:pt x="73095" y="217996"/>
                    </a:lnTo>
                    <a:lnTo>
                      <a:pt x="74668" y="219713"/>
                    </a:lnTo>
                    <a:lnTo>
                      <a:pt x="76241" y="221000"/>
                    </a:lnTo>
                    <a:lnTo>
                      <a:pt x="77529" y="221143"/>
                    </a:lnTo>
                    <a:lnTo>
                      <a:pt x="78530" y="220857"/>
                    </a:lnTo>
                    <a:lnTo>
                      <a:pt x="80247" y="219713"/>
                    </a:lnTo>
                    <a:lnTo>
                      <a:pt x="81677" y="218711"/>
                    </a:lnTo>
                    <a:lnTo>
                      <a:pt x="84109" y="218711"/>
                    </a:lnTo>
                    <a:lnTo>
                      <a:pt x="86826" y="218568"/>
                    </a:lnTo>
                    <a:lnTo>
                      <a:pt x="87399" y="217710"/>
                    </a:lnTo>
                    <a:lnTo>
                      <a:pt x="87685" y="216709"/>
                    </a:lnTo>
                    <a:lnTo>
                      <a:pt x="87113" y="213991"/>
                    </a:lnTo>
                    <a:lnTo>
                      <a:pt x="88114" y="213133"/>
                    </a:lnTo>
                    <a:lnTo>
                      <a:pt x="90403" y="212704"/>
                    </a:lnTo>
                    <a:lnTo>
                      <a:pt x="90832" y="211273"/>
                    </a:lnTo>
                    <a:lnTo>
                      <a:pt x="91404" y="210415"/>
                    </a:lnTo>
                    <a:lnTo>
                      <a:pt x="91976" y="209557"/>
                    </a:lnTo>
                    <a:lnTo>
                      <a:pt x="92834" y="209414"/>
                    </a:lnTo>
                    <a:lnTo>
                      <a:pt x="93836" y="209843"/>
                    </a:lnTo>
                    <a:lnTo>
                      <a:pt x="95409" y="210272"/>
                    </a:lnTo>
                    <a:lnTo>
                      <a:pt x="97125" y="210701"/>
                    </a:lnTo>
                    <a:lnTo>
                      <a:pt x="97984" y="211559"/>
                    </a:lnTo>
                    <a:lnTo>
                      <a:pt x="99557" y="211702"/>
                    </a:lnTo>
                    <a:lnTo>
                      <a:pt x="101274" y="211559"/>
                    </a:lnTo>
                    <a:lnTo>
                      <a:pt x="101989" y="210987"/>
                    </a:lnTo>
                    <a:lnTo>
                      <a:pt x="102418" y="209843"/>
                    </a:lnTo>
                    <a:lnTo>
                      <a:pt x="102847" y="207697"/>
                    </a:lnTo>
                    <a:lnTo>
                      <a:pt x="103991" y="207554"/>
                    </a:lnTo>
                    <a:lnTo>
                      <a:pt x="106137" y="207125"/>
                    </a:lnTo>
                    <a:lnTo>
                      <a:pt x="108569" y="206124"/>
                    </a:lnTo>
                    <a:lnTo>
                      <a:pt x="111573" y="205981"/>
                    </a:lnTo>
                    <a:lnTo>
                      <a:pt x="114577" y="205981"/>
                    </a:lnTo>
                    <a:lnTo>
                      <a:pt x="116007" y="205265"/>
                    </a:lnTo>
                    <a:lnTo>
                      <a:pt x="117437" y="203835"/>
                    </a:lnTo>
                    <a:lnTo>
                      <a:pt x="120012" y="199830"/>
                    </a:lnTo>
                    <a:lnTo>
                      <a:pt x="121443" y="198972"/>
                    </a:lnTo>
                    <a:lnTo>
                      <a:pt x="122873" y="198256"/>
                    </a:lnTo>
                    <a:lnTo>
                      <a:pt x="124160" y="198399"/>
                    </a:lnTo>
                    <a:lnTo>
                      <a:pt x="126735" y="197684"/>
                    </a:lnTo>
                    <a:lnTo>
                      <a:pt x="128881" y="196683"/>
                    </a:lnTo>
                    <a:lnTo>
                      <a:pt x="129739" y="196969"/>
                    </a:lnTo>
                    <a:lnTo>
                      <a:pt x="131456" y="198972"/>
                    </a:lnTo>
                    <a:lnTo>
                      <a:pt x="132171" y="199544"/>
                    </a:lnTo>
                    <a:lnTo>
                      <a:pt x="133458" y="199687"/>
                    </a:lnTo>
                    <a:lnTo>
                      <a:pt x="137463" y="200688"/>
                    </a:lnTo>
                    <a:lnTo>
                      <a:pt x="139609" y="200402"/>
                    </a:lnTo>
                    <a:lnTo>
                      <a:pt x="141898" y="199687"/>
                    </a:lnTo>
                    <a:lnTo>
                      <a:pt x="144043" y="199401"/>
                    </a:lnTo>
                    <a:lnTo>
                      <a:pt x="145760" y="199830"/>
                    </a:lnTo>
                    <a:lnTo>
                      <a:pt x="146904" y="199258"/>
                    </a:lnTo>
                    <a:lnTo>
                      <a:pt x="148192" y="19882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7" name="Freeform: Shape 516">
                <a:extLst>
                  <a:ext uri="{FF2B5EF4-FFF2-40B4-BE49-F238E27FC236}">
                    <a16:creationId xmlns:a16="http://schemas.microsoft.com/office/drawing/2014/main" id="{5BC9844A-39BC-7804-09DF-5DC8B06AEC7F}"/>
                  </a:ext>
                  <a:ext uri="{C183D7F6-B498-43B3-948B-1728B52AA6E4}">
                    <adec:decorative xmlns:adec="http://schemas.microsoft.com/office/drawing/2017/decorative" val="1"/>
                  </a:ext>
                </a:extLst>
              </p:cNvPr>
              <p:cNvSpPr/>
              <p:nvPr/>
            </p:nvSpPr>
            <p:spPr>
              <a:xfrm>
                <a:off x="5490603" y="4169989"/>
                <a:ext cx="91975" cy="53211"/>
              </a:xfrm>
              <a:custGeom>
                <a:avLst/>
                <a:gdLst>
                  <a:gd name="connsiteX0" fmla="*/ 24603 w 91975"/>
                  <a:gd name="connsiteY0" fmla="*/ 36762 h 53211"/>
                  <a:gd name="connsiteX1" fmla="*/ 24174 w 91975"/>
                  <a:gd name="connsiteY1" fmla="*/ 33043 h 53211"/>
                  <a:gd name="connsiteX2" fmla="*/ 22744 w 91975"/>
                  <a:gd name="connsiteY2" fmla="*/ 32757 h 53211"/>
                  <a:gd name="connsiteX3" fmla="*/ 21027 w 91975"/>
                  <a:gd name="connsiteY3" fmla="*/ 34902 h 53211"/>
                  <a:gd name="connsiteX4" fmla="*/ 20884 w 91975"/>
                  <a:gd name="connsiteY4" fmla="*/ 36476 h 53211"/>
                  <a:gd name="connsiteX5" fmla="*/ 21599 w 91975"/>
                  <a:gd name="connsiteY5" fmla="*/ 37334 h 53211"/>
                  <a:gd name="connsiteX6" fmla="*/ 23030 w 91975"/>
                  <a:gd name="connsiteY6" fmla="*/ 37763 h 53211"/>
                  <a:gd name="connsiteX7" fmla="*/ 24603 w 91975"/>
                  <a:gd name="connsiteY7" fmla="*/ 36762 h 53211"/>
                  <a:gd name="connsiteX8" fmla="*/ 19025 w 91975"/>
                  <a:gd name="connsiteY8" fmla="*/ 44772 h 53211"/>
                  <a:gd name="connsiteX9" fmla="*/ 18453 w 91975"/>
                  <a:gd name="connsiteY9" fmla="*/ 45058 h 53211"/>
                  <a:gd name="connsiteX10" fmla="*/ 17308 w 91975"/>
                  <a:gd name="connsiteY10" fmla="*/ 45773 h 53211"/>
                  <a:gd name="connsiteX11" fmla="*/ 16307 w 91975"/>
                  <a:gd name="connsiteY11" fmla="*/ 46918 h 53211"/>
                  <a:gd name="connsiteX12" fmla="*/ 15735 w 91975"/>
                  <a:gd name="connsiteY12" fmla="*/ 46918 h 53211"/>
                  <a:gd name="connsiteX13" fmla="*/ 14447 w 91975"/>
                  <a:gd name="connsiteY13" fmla="*/ 47490 h 53211"/>
                  <a:gd name="connsiteX14" fmla="*/ 14590 w 91975"/>
                  <a:gd name="connsiteY14" fmla="*/ 48062 h 53211"/>
                  <a:gd name="connsiteX15" fmla="*/ 15735 w 91975"/>
                  <a:gd name="connsiteY15" fmla="*/ 49636 h 53211"/>
                  <a:gd name="connsiteX16" fmla="*/ 18166 w 91975"/>
                  <a:gd name="connsiteY16" fmla="*/ 49207 h 53211"/>
                  <a:gd name="connsiteX17" fmla="*/ 19454 w 91975"/>
                  <a:gd name="connsiteY17" fmla="*/ 48491 h 53211"/>
                  <a:gd name="connsiteX18" fmla="*/ 20026 w 91975"/>
                  <a:gd name="connsiteY18" fmla="*/ 47490 h 53211"/>
                  <a:gd name="connsiteX19" fmla="*/ 19597 w 91975"/>
                  <a:gd name="connsiteY19" fmla="*/ 45058 h 53211"/>
                  <a:gd name="connsiteX20" fmla="*/ 19025 w 91975"/>
                  <a:gd name="connsiteY20" fmla="*/ 44772 h 53211"/>
                  <a:gd name="connsiteX21" fmla="*/ 24460 w 91975"/>
                  <a:gd name="connsiteY21" fmla="*/ 45917 h 53211"/>
                  <a:gd name="connsiteX22" fmla="*/ 23602 w 91975"/>
                  <a:gd name="connsiteY22" fmla="*/ 44915 h 53211"/>
                  <a:gd name="connsiteX23" fmla="*/ 23316 w 91975"/>
                  <a:gd name="connsiteY23" fmla="*/ 45344 h 53211"/>
                  <a:gd name="connsiteX24" fmla="*/ 22744 w 91975"/>
                  <a:gd name="connsiteY24" fmla="*/ 47919 h 53211"/>
                  <a:gd name="connsiteX25" fmla="*/ 23173 w 91975"/>
                  <a:gd name="connsiteY25" fmla="*/ 48205 h 53211"/>
                  <a:gd name="connsiteX26" fmla="*/ 22744 w 91975"/>
                  <a:gd name="connsiteY26" fmla="*/ 49064 h 53211"/>
                  <a:gd name="connsiteX27" fmla="*/ 24460 w 91975"/>
                  <a:gd name="connsiteY27" fmla="*/ 49207 h 53211"/>
                  <a:gd name="connsiteX28" fmla="*/ 24746 w 91975"/>
                  <a:gd name="connsiteY28" fmla="*/ 48348 h 53211"/>
                  <a:gd name="connsiteX29" fmla="*/ 24460 w 91975"/>
                  <a:gd name="connsiteY29" fmla="*/ 46346 h 53211"/>
                  <a:gd name="connsiteX30" fmla="*/ 24460 w 91975"/>
                  <a:gd name="connsiteY30" fmla="*/ 45917 h 53211"/>
                  <a:gd name="connsiteX31" fmla="*/ 21027 w 91975"/>
                  <a:gd name="connsiteY31" fmla="*/ 23888 h 53211"/>
                  <a:gd name="connsiteX32" fmla="*/ 17022 w 91975"/>
                  <a:gd name="connsiteY32" fmla="*/ 24174 h 53211"/>
                  <a:gd name="connsiteX33" fmla="*/ 17165 w 91975"/>
                  <a:gd name="connsiteY33" fmla="*/ 25176 h 53211"/>
                  <a:gd name="connsiteX34" fmla="*/ 18453 w 91975"/>
                  <a:gd name="connsiteY34" fmla="*/ 27321 h 53211"/>
                  <a:gd name="connsiteX35" fmla="*/ 20455 w 91975"/>
                  <a:gd name="connsiteY35" fmla="*/ 27750 h 53211"/>
                  <a:gd name="connsiteX36" fmla="*/ 22029 w 91975"/>
                  <a:gd name="connsiteY36" fmla="*/ 24031 h 53211"/>
                  <a:gd name="connsiteX37" fmla="*/ 21027 w 91975"/>
                  <a:gd name="connsiteY37" fmla="*/ 23888 h 53211"/>
                  <a:gd name="connsiteX38" fmla="*/ 90116 w 91975"/>
                  <a:gd name="connsiteY38" fmla="*/ 2432 h 53211"/>
                  <a:gd name="connsiteX39" fmla="*/ 90260 w 91975"/>
                  <a:gd name="connsiteY39" fmla="*/ 0 h 53211"/>
                  <a:gd name="connsiteX40" fmla="*/ 80104 w 91975"/>
                  <a:gd name="connsiteY40" fmla="*/ 0 h 53211"/>
                  <a:gd name="connsiteX41" fmla="*/ 71521 w 91975"/>
                  <a:gd name="connsiteY41" fmla="*/ 0 h 53211"/>
                  <a:gd name="connsiteX42" fmla="*/ 60650 w 91975"/>
                  <a:gd name="connsiteY42" fmla="*/ 0 h 53211"/>
                  <a:gd name="connsiteX43" fmla="*/ 53069 w 91975"/>
                  <a:gd name="connsiteY43" fmla="*/ 0 h 53211"/>
                  <a:gd name="connsiteX44" fmla="*/ 45916 w 91975"/>
                  <a:gd name="connsiteY44" fmla="*/ 0 h 53211"/>
                  <a:gd name="connsiteX45" fmla="*/ 40481 w 91975"/>
                  <a:gd name="connsiteY45" fmla="*/ 2718 h 53211"/>
                  <a:gd name="connsiteX46" fmla="*/ 34473 w 91975"/>
                  <a:gd name="connsiteY46" fmla="*/ 5722 h 53211"/>
                  <a:gd name="connsiteX47" fmla="*/ 26463 w 91975"/>
                  <a:gd name="connsiteY47" fmla="*/ 7295 h 53211"/>
                  <a:gd name="connsiteX48" fmla="*/ 17308 w 91975"/>
                  <a:gd name="connsiteY48" fmla="*/ 6723 h 53211"/>
                  <a:gd name="connsiteX49" fmla="*/ 14304 w 91975"/>
                  <a:gd name="connsiteY49" fmla="*/ 7152 h 53211"/>
                  <a:gd name="connsiteX50" fmla="*/ 11300 w 91975"/>
                  <a:gd name="connsiteY50" fmla="*/ 8439 h 53211"/>
                  <a:gd name="connsiteX51" fmla="*/ 9012 w 91975"/>
                  <a:gd name="connsiteY51" fmla="*/ 9441 h 53211"/>
                  <a:gd name="connsiteX52" fmla="*/ 5865 w 91975"/>
                  <a:gd name="connsiteY52" fmla="*/ 10013 h 53211"/>
                  <a:gd name="connsiteX53" fmla="*/ 1716 w 91975"/>
                  <a:gd name="connsiteY53" fmla="*/ 9584 h 53211"/>
                  <a:gd name="connsiteX54" fmla="*/ 0 w 91975"/>
                  <a:gd name="connsiteY54" fmla="*/ 9870 h 53211"/>
                  <a:gd name="connsiteX55" fmla="*/ 8297 w 91975"/>
                  <a:gd name="connsiteY55" fmla="*/ 14447 h 53211"/>
                  <a:gd name="connsiteX56" fmla="*/ 12015 w 91975"/>
                  <a:gd name="connsiteY56" fmla="*/ 13303 h 53211"/>
                  <a:gd name="connsiteX57" fmla="*/ 14018 w 91975"/>
                  <a:gd name="connsiteY57" fmla="*/ 13446 h 53211"/>
                  <a:gd name="connsiteX58" fmla="*/ 13732 w 91975"/>
                  <a:gd name="connsiteY58" fmla="*/ 14447 h 53211"/>
                  <a:gd name="connsiteX59" fmla="*/ 11730 w 91975"/>
                  <a:gd name="connsiteY59" fmla="*/ 16307 h 53211"/>
                  <a:gd name="connsiteX60" fmla="*/ 11443 w 91975"/>
                  <a:gd name="connsiteY60" fmla="*/ 19168 h 53211"/>
                  <a:gd name="connsiteX61" fmla="*/ 13017 w 91975"/>
                  <a:gd name="connsiteY61" fmla="*/ 21456 h 53211"/>
                  <a:gd name="connsiteX62" fmla="*/ 17165 w 91975"/>
                  <a:gd name="connsiteY62" fmla="*/ 23316 h 53211"/>
                  <a:gd name="connsiteX63" fmla="*/ 22601 w 91975"/>
                  <a:gd name="connsiteY63" fmla="*/ 22029 h 53211"/>
                  <a:gd name="connsiteX64" fmla="*/ 23745 w 91975"/>
                  <a:gd name="connsiteY64" fmla="*/ 22744 h 53211"/>
                  <a:gd name="connsiteX65" fmla="*/ 24317 w 91975"/>
                  <a:gd name="connsiteY65" fmla="*/ 23316 h 53211"/>
                  <a:gd name="connsiteX66" fmla="*/ 23173 w 91975"/>
                  <a:gd name="connsiteY66" fmla="*/ 27321 h 53211"/>
                  <a:gd name="connsiteX67" fmla="*/ 26892 w 91975"/>
                  <a:gd name="connsiteY67" fmla="*/ 28036 h 53211"/>
                  <a:gd name="connsiteX68" fmla="*/ 32041 w 91975"/>
                  <a:gd name="connsiteY68" fmla="*/ 26320 h 53211"/>
                  <a:gd name="connsiteX69" fmla="*/ 36190 w 91975"/>
                  <a:gd name="connsiteY69" fmla="*/ 23316 h 53211"/>
                  <a:gd name="connsiteX70" fmla="*/ 38622 w 91975"/>
                  <a:gd name="connsiteY70" fmla="*/ 22458 h 53211"/>
                  <a:gd name="connsiteX71" fmla="*/ 46060 w 91975"/>
                  <a:gd name="connsiteY71" fmla="*/ 22887 h 53211"/>
                  <a:gd name="connsiteX72" fmla="*/ 48348 w 91975"/>
                  <a:gd name="connsiteY72" fmla="*/ 21599 h 53211"/>
                  <a:gd name="connsiteX73" fmla="*/ 49350 w 91975"/>
                  <a:gd name="connsiteY73" fmla="*/ 21599 h 53211"/>
                  <a:gd name="connsiteX74" fmla="*/ 49492 w 91975"/>
                  <a:gd name="connsiteY74" fmla="*/ 22315 h 53211"/>
                  <a:gd name="connsiteX75" fmla="*/ 48634 w 91975"/>
                  <a:gd name="connsiteY75" fmla="*/ 23316 h 53211"/>
                  <a:gd name="connsiteX76" fmla="*/ 47633 w 91975"/>
                  <a:gd name="connsiteY76" fmla="*/ 23459 h 53211"/>
                  <a:gd name="connsiteX77" fmla="*/ 45345 w 91975"/>
                  <a:gd name="connsiteY77" fmla="*/ 24603 h 53211"/>
                  <a:gd name="connsiteX78" fmla="*/ 39193 w 91975"/>
                  <a:gd name="connsiteY78" fmla="*/ 24603 h 53211"/>
                  <a:gd name="connsiteX79" fmla="*/ 37620 w 91975"/>
                  <a:gd name="connsiteY79" fmla="*/ 25461 h 53211"/>
                  <a:gd name="connsiteX80" fmla="*/ 36619 w 91975"/>
                  <a:gd name="connsiteY80" fmla="*/ 27464 h 53211"/>
                  <a:gd name="connsiteX81" fmla="*/ 36619 w 91975"/>
                  <a:gd name="connsiteY81" fmla="*/ 29181 h 53211"/>
                  <a:gd name="connsiteX82" fmla="*/ 39337 w 91975"/>
                  <a:gd name="connsiteY82" fmla="*/ 32471 h 53211"/>
                  <a:gd name="connsiteX83" fmla="*/ 40910 w 91975"/>
                  <a:gd name="connsiteY83" fmla="*/ 32184 h 53211"/>
                  <a:gd name="connsiteX84" fmla="*/ 42198 w 91975"/>
                  <a:gd name="connsiteY84" fmla="*/ 30754 h 53211"/>
                  <a:gd name="connsiteX85" fmla="*/ 44772 w 91975"/>
                  <a:gd name="connsiteY85" fmla="*/ 30182 h 53211"/>
                  <a:gd name="connsiteX86" fmla="*/ 48062 w 91975"/>
                  <a:gd name="connsiteY86" fmla="*/ 30897 h 53211"/>
                  <a:gd name="connsiteX87" fmla="*/ 49636 w 91975"/>
                  <a:gd name="connsiteY87" fmla="*/ 32900 h 53211"/>
                  <a:gd name="connsiteX88" fmla="*/ 46918 w 91975"/>
                  <a:gd name="connsiteY88" fmla="*/ 33472 h 53211"/>
                  <a:gd name="connsiteX89" fmla="*/ 44200 w 91975"/>
                  <a:gd name="connsiteY89" fmla="*/ 33758 h 53211"/>
                  <a:gd name="connsiteX90" fmla="*/ 38907 w 91975"/>
                  <a:gd name="connsiteY90" fmla="*/ 36047 h 53211"/>
                  <a:gd name="connsiteX91" fmla="*/ 37334 w 91975"/>
                  <a:gd name="connsiteY91" fmla="*/ 38765 h 53211"/>
                  <a:gd name="connsiteX92" fmla="*/ 38192 w 91975"/>
                  <a:gd name="connsiteY92" fmla="*/ 39337 h 53211"/>
                  <a:gd name="connsiteX93" fmla="*/ 39766 w 91975"/>
                  <a:gd name="connsiteY93" fmla="*/ 39051 h 53211"/>
                  <a:gd name="connsiteX94" fmla="*/ 41053 w 91975"/>
                  <a:gd name="connsiteY94" fmla="*/ 39194 h 53211"/>
                  <a:gd name="connsiteX95" fmla="*/ 41196 w 91975"/>
                  <a:gd name="connsiteY95" fmla="*/ 39766 h 53211"/>
                  <a:gd name="connsiteX96" fmla="*/ 39766 w 91975"/>
                  <a:gd name="connsiteY96" fmla="*/ 41053 h 53211"/>
                  <a:gd name="connsiteX97" fmla="*/ 39623 w 91975"/>
                  <a:gd name="connsiteY97" fmla="*/ 43199 h 53211"/>
                  <a:gd name="connsiteX98" fmla="*/ 39909 w 91975"/>
                  <a:gd name="connsiteY98" fmla="*/ 44629 h 53211"/>
                  <a:gd name="connsiteX99" fmla="*/ 42198 w 91975"/>
                  <a:gd name="connsiteY99" fmla="*/ 46632 h 53211"/>
                  <a:gd name="connsiteX100" fmla="*/ 43771 w 91975"/>
                  <a:gd name="connsiteY100" fmla="*/ 46346 h 53211"/>
                  <a:gd name="connsiteX101" fmla="*/ 45201 w 91975"/>
                  <a:gd name="connsiteY101" fmla="*/ 46489 h 53211"/>
                  <a:gd name="connsiteX102" fmla="*/ 45058 w 91975"/>
                  <a:gd name="connsiteY102" fmla="*/ 50351 h 53211"/>
                  <a:gd name="connsiteX103" fmla="*/ 46346 w 91975"/>
                  <a:gd name="connsiteY103" fmla="*/ 50208 h 53211"/>
                  <a:gd name="connsiteX104" fmla="*/ 48921 w 91975"/>
                  <a:gd name="connsiteY104" fmla="*/ 47061 h 53211"/>
                  <a:gd name="connsiteX105" fmla="*/ 50208 w 91975"/>
                  <a:gd name="connsiteY105" fmla="*/ 47061 h 53211"/>
                  <a:gd name="connsiteX106" fmla="*/ 49063 w 91975"/>
                  <a:gd name="connsiteY106" fmla="*/ 51066 h 53211"/>
                  <a:gd name="connsiteX107" fmla="*/ 50637 w 91975"/>
                  <a:gd name="connsiteY107" fmla="*/ 53212 h 53211"/>
                  <a:gd name="connsiteX108" fmla="*/ 51924 w 91975"/>
                  <a:gd name="connsiteY108" fmla="*/ 51638 h 53211"/>
                  <a:gd name="connsiteX109" fmla="*/ 53641 w 91975"/>
                  <a:gd name="connsiteY109" fmla="*/ 49207 h 53211"/>
                  <a:gd name="connsiteX110" fmla="*/ 58647 w 91975"/>
                  <a:gd name="connsiteY110" fmla="*/ 39051 h 53211"/>
                  <a:gd name="connsiteX111" fmla="*/ 60364 w 91975"/>
                  <a:gd name="connsiteY111" fmla="*/ 36762 h 53211"/>
                  <a:gd name="connsiteX112" fmla="*/ 61508 w 91975"/>
                  <a:gd name="connsiteY112" fmla="*/ 35904 h 53211"/>
                  <a:gd name="connsiteX113" fmla="*/ 63940 w 91975"/>
                  <a:gd name="connsiteY113" fmla="*/ 35761 h 53211"/>
                  <a:gd name="connsiteX114" fmla="*/ 68517 w 91975"/>
                  <a:gd name="connsiteY114" fmla="*/ 34473 h 53211"/>
                  <a:gd name="connsiteX115" fmla="*/ 72236 w 91975"/>
                  <a:gd name="connsiteY115" fmla="*/ 32184 h 53211"/>
                  <a:gd name="connsiteX116" fmla="*/ 74096 w 91975"/>
                  <a:gd name="connsiteY116" fmla="*/ 31326 h 53211"/>
                  <a:gd name="connsiteX117" fmla="*/ 78387 w 91975"/>
                  <a:gd name="connsiteY117" fmla="*/ 31612 h 53211"/>
                  <a:gd name="connsiteX118" fmla="*/ 83537 w 91975"/>
                  <a:gd name="connsiteY118" fmla="*/ 31183 h 53211"/>
                  <a:gd name="connsiteX119" fmla="*/ 90260 w 91975"/>
                  <a:gd name="connsiteY119" fmla="*/ 29038 h 53211"/>
                  <a:gd name="connsiteX120" fmla="*/ 90403 w 91975"/>
                  <a:gd name="connsiteY120" fmla="*/ 26034 h 53211"/>
                  <a:gd name="connsiteX121" fmla="*/ 90403 w 91975"/>
                  <a:gd name="connsiteY121" fmla="*/ 22172 h 53211"/>
                  <a:gd name="connsiteX122" fmla="*/ 90116 w 91975"/>
                  <a:gd name="connsiteY122" fmla="*/ 20598 h 53211"/>
                  <a:gd name="connsiteX123" fmla="*/ 87685 w 91975"/>
                  <a:gd name="connsiteY123" fmla="*/ 19168 h 53211"/>
                  <a:gd name="connsiteX124" fmla="*/ 86254 w 91975"/>
                  <a:gd name="connsiteY124" fmla="*/ 18023 h 53211"/>
                  <a:gd name="connsiteX125" fmla="*/ 85110 w 91975"/>
                  <a:gd name="connsiteY125" fmla="*/ 16450 h 53211"/>
                  <a:gd name="connsiteX126" fmla="*/ 83680 w 91975"/>
                  <a:gd name="connsiteY126" fmla="*/ 15306 h 53211"/>
                  <a:gd name="connsiteX127" fmla="*/ 83680 w 91975"/>
                  <a:gd name="connsiteY127" fmla="*/ 14161 h 53211"/>
                  <a:gd name="connsiteX128" fmla="*/ 85539 w 91975"/>
                  <a:gd name="connsiteY128" fmla="*/ 13160 h 53211"/>
                  <a:gd name="connsiteX129" fmla="*/ 86683 w 91975"/>
                  <a:gd name="connsiteY129" fmla="*/ 12731 h 53211"/>
                  <a:gd name="connsiteX130" fmla="*/ 89401 w 91975"/>
                  <a:gd name="connsiteY130" fmla="*/ 12731 h 53211"/>
                  <a:gd name="connsiteX131" fmla="*/ 90260 w 91975"/>
                  <a:gd name="connsiteY131" fmla="*/ 12159 h 53211"/>
                  <a:gd name="connsiteX132" fmla="*/ 90975 w 91975"/>
                  <a:gd name="connsiteY132" fmla="*/ 11157 h 53211"/>
                  <a:gd name="connsiteX133" fmla="*/ 91690 w 91975"/>
                  <a:gd name="connsiteY133" fmla="*/ 8726 h 53211"/>
                  <a:gd name="connsiteX134" fmla="*/ 91976 w 91975"/>
                  <a:gd name="connsiteY134" fmla="*/ 6151 h 53211"/>
                  <a:gd name="connsiteX135" fmla="*/ 90116 w 91975"/>
                  <a:gd name="connsiteY135" fmla="*/ 2432 h 53211"/>
                  <a:gd name="connsiteX136" fmla="*/ 30182 w 91975"/>
                  <a:gd name="connsiteY136" fmla="*/ 41768 h 53211"/>
                  <a:gd name="connsiteX137" fmla="*/ 29038 w 91975"/>
                  <a:gd name="connsiteY137" fmla="*/ 42770 h 53211"/>
                  <a:gd name="connsiteX138" fmla="*/ 28322 w 91975"/>
                  <a:gd name="connsiteY138" fmla="*/ 45058 h 53211"/>
                  <a:gd name="connsiteX139" fmla="*/ 28752 w 91975"/>
                  <a:gd name="connsiteY139" fmla="*/ 45488 h 53211"/>
                  <a:gd name="connsiteX140" fmla="*/ 30039 w 91975"/>
                  <a:gd name="connsiteY140" fmla="*/ 45773 h 53211"/>
                  <a:gd name="connsiteX141" fmla="*/ 30039 w 91975"/>
                  <a:gd name="connsiteY141" fmla="*/ 44486 h 53211"/>
                  <a:gd name="connsiteX142" fmla="*/ 31183 w 91975"/>
                  <a:gd name="connsiteY142" fmla="*/ 43914 h 53211"/>
                  <a:gd name="connsiteX143" fmla="*/ 31755 w 91975"/>
                  <a:gd name="connsiteY143" fmla="*/ 43199 h 53211"/>
                  <a:gd name="connsiteX144" fmla="*/ 32041 w 91975"/>
                  <a:gd name="connsiteY144" fmla="*/ 42341 h 53211"/>
                  <a:gd name="connsiteX145" fmla="*/ 31612 w 91975"/>
                  <a:gd name="connsiteY145" fmla="*/ 42054 h 53211"/>
                  <a:gd name="connsiteX146" fmla="*/ 30182 w 91975"/>
                  <a:gd name="connsiteY146" fmla="*/ 41768 h 53211"/>
                  <a:gd name="connsiteX147" fmla="*/ 33186 w 91975"/>
                  <a:gd name="connsiteY147" fmla="*/ 34616 h 53211"/>
                  <a:gd name="connsiteX148" fmla="*/ 34902 w 91975"/>
                  <a:gd name="connsiteY148" fmla="*/ 35188 h 53211"/>
                  <a:gd name="connsiteX149" fmla="*/ 35188 w 91975"/>
                  <a:gd name="connsiteY149" fmla="*/ 34473 h 53211"/>
                  <a:gd name="connsiteX150" fmla="*/ 36046 w 91975"/>
                  <a:gd name="connsiteY150" fmla="*/ 33901 h 53211"/>
                  <a:gd name="connsiteX151" fmla="*/ 37334 w 91975"/>
                  <a:gd name="connsiteY151" fmla="*/ 33472 h 53211"/>
                  <a:gd name="connsiteX152" fmla="*/ 37334 w 91975"/>
                  <a:gd name="connsiteY152" fmla="*/ 31469 h 53211"/>
                  <a:gd name="connsiteX153" fmla="*/ 35761 w 91975"/>
                  <a:gd name="connsiteY153" fmla="*/ 31899 h 53211"/>
                  <a:gd name="connsiteX154" fmla="*/ 33186 w 91975"/>
                  <a:gd name="connsiteY154" fmla="*/ 34616 h 5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91975" h="53211">
                    <a:moveTo>
                      <a:pt x="24603" y="36762"/>
                    </a:moveTo>
                    <a:lnTo>
                      <a:pt x="24174" y="33043"/>
                    </a:lnTo>
                    <a:lnTo>
                      <a:pt x="22744" y="32757"/>
                    </a:lnTo>
                    <a:lnTo>
                      <a:pt x="21027" y="34902"/>
                    </a:lnTo>
                    <a:lnTo>
                      <a:pt x="20884" y="36476"/>
                    </a:lnTo>
                    <a:lnTo>
                      <a:pt x="21599" y="37334"/>
                    </a:lnTo>
                    <a:lnTo>
                      <a:pt x="23030" y="37763"/>
                    </a:lnTo>
                    <a:lnTo>
                      <a:pt x="24603" y="36762"/>
                    </a:lnTo>
                    <a:close/>
                    <a:moveTo>
                      <a:pt x="19025" y="44772"/>
                    </a:moveTo>
                    <a:lnTo>
                      <a:pt x="18453" y="45058"/>
                    </a:lnTo>
                    <a:lnTo>
                      <a:pt x="17308" y="45773"/>
                    </a:lnTo>
                    <a:lnTo>
                      <a:pt x="16307" y="46918"/>
                    </a:lnTo>
                    <a:lnTo>
                      <a:pt x="15735" y="46918"/>
                    </a:lnTo>
                    <a:lnTo>
                      <a:pt x="14447" y="47490"/>
                    </a:lnTo>
                    <a:lnTo>
                      <a:pt x="14590" y="48062"/>
                    </a:lnTo>
                    <a:lnTo>
                      <a:pt x="15735" y="49636"/>
                    </a:lnTo>
                    <a:lnTo>
                      <a:pt x="18166" y="49207"/>
                    </a:lnTo>
                    <a:lnTo>
                      <a:pt x="19454" y="48491"/>
                    </a:lnTo>
                    <a:lnTo>
                      <a:pt x="20026" y="47490"/>
                    </a:lnTo>
                    <a:lnTo>
                      <a:pt x="19597" y="45058"/>
                    </a:lnTo>
                    <a:lnTo>
                      <a:pt x="19025" y="44772"/>
                    </a:lnTo>
                    <a:close/>
                    <a:moveTo>
                      <a:pt x="24460" y="45917"/>
                    </a:moveTo>
                    <a:lnTo>
                      <a:pt x="23602" y="44915"/>
                    </a:lnTo>
                    <a:lnTo>
                      <a:pt x="23316" y="45344"/>
                    </a:lnTo>
                    <a:lnTo>
                      <a:pt x="22744" y="47919"/>
                    </a:lnTo>
                    <a:lnTo>
                      <a:pt x="23173" y="48205"/>
                    </a:lnTo>
                    <a:lnTo>
                      <a:pt x="22744" y="49064"/>
                    </a:lnTo>
                    <a:lnTo>
                      <a:pt x="24460" y="49207"/>
                    </a:lnTo>
                    <a:lnTo>
                      <a:pt x="24746" y="48348"/>
                    </a:lnTo>
                    <a:lnTo>
                      <a:pt x="24460" y="46346"/>
                    </a:lnTo>
                    <a:lnTo>
                      <a:pt x="24460" y="45917"/>
                    </a:lnTo>
                    <a:close/>
                    <a:moveTo>
                      <a:pt x="21027" y="23888"/>
                    </a:moveTo>
                    <a:lnTo>
                      <a:pt x="17022" y="24174"/>
                    </a:lnTo>
                    <a:lnTo>
                      <a:pt x="17165" y="25176"/>
                    </a:lnTo>
                    <a:lnTo>
                      <a:pt x="18453" y="27321"/>
                    </a:lnTo>
                    <a:lnTo>
                      <a:pt x="20455" y="27750"/>
                    </a:lnTo>
                    <a:lnTo>
                      <a:pt x="22029" y="24031"/>
                    </a:lnTo>
                    <a:lnTo>
                      <a:pt x="21027" y="23888"/>
                    </a:lnTo>
                    <a:close/>
                    <a:moveTo>
                      <a:pt x="90116" y="2432"/>
                    </a:moveTo>
                    <a:lnTo>
                      <a:pt x="90260" y="0"/>
                    </a:lnTo>
                    <a:lnTo>
                      <a:pt x="80104" y="0"/>
                    </a:lnTo>
                    <a:lnTo>
                      <a:pt x="71521" y="0"/>
                    </a:lnTo>
                    <a:lnTo>
                      <a:pt x="60650" y="0"/>
                    </a:lnTo>
                    <a:lnTo>
                      <a:pt x="53069" y="0"/>
                    </a:lnTo>
                    <a:lnTo>
                      <a:pt x="45916" y="0"/>
                    </a:lnTo>
                    <a:lnTo>
                      <a:pt x="40481" y="2718"/>
                    </a:lnTo>
                    <a:lnTo>
                      <a:pt x="34473" y="5722"/>
                    </a:lnTo>
                    <a:lnTo>
                      <a:pt x="26463" y="7295"/>
                    </a:lnTo>
                    <a:lnTo>
                      <a:pt x="17308" y="6723"/>
                    </a:lnTo>
                    <a:lnTo>
                      <a:pt x="14304" y="7152"/>
                    </a:lnTo>
                    <a:lnTo>
                      <a:pt x="11300" y="8439"/>
                    </a:lnTo>
                    <a:lnTo>
                      <a:pt x="9012" y="9441"/>
                    </a:lnTo>
                    <a:lnTo>
                      <a:pt x="5865" y="10013"/>
                    </a:lnTo>
                    <a:lnTo>
                      <a:pt x="1716" y="9584"/>
                    </a:lnTo>
                    <a:lnTo>
                      <a:pt x="0" y="9870"/>
                    </a:lnTo>
                    <a:lnTo>
                      <a:pt x="8297" y="14447"/>
                    </a:lnTo>
                    <a:lnTo>
                      <a:pt x="12015" y="13303"/>
                    </a:lnTo>
                    <a:lnTo>
                      <a:pt x="14018" y="13446"/>
                    </a:lnTo>
                    <a:lnTo>
                      <a:pt x="13732" y="14447"/>
                    </a:lnTo>
                    <a:lnTo>
                      <a:pt x="11730" y="16307"/>
                    </a:lnTo>
                    <a:lnTo>
                      <a:pt x="11443" y="19168"/>
                    </a:lnTo>
                    <a:lnTo>
                      <a:pt x="13017" y="21456"/>
                    </a:lnTo>
                    <a:lnTo>
                      <a:pt x="17165" y="23316"/>
                    </a:lnTo>
                    <a:lnTo>
                      <a:pt x="22601" y="22029"/>
                    </a:lnTo>
                    <a:lnTo>
                      <a:pt x="23745" y="22744"/>
                    </a:lnTo>
                    <a:lnTo>
                      <a:pt x="24317" y="23316"/>
                    </a:lnTo>
                    <a:lnTo>
                      <a:pt x="23173" y="27321"/>
                    </a:lnTo>
                    <a:lnTo>
                      <a:pt x="26892" y="28036"/>
                    </a:lnTo>
                    <a:lnTo>
                      <a:pt x="32041" y="26320"/>
                    </a:lnTo>
                    <a:lnTo>
                      <a:pt x="36190" y="23316"/>
                    </a:lnTo>
                    <a:lnTo>
                      <a:pt x="38622" y="22458"/>
                    </a:lnTo>
                    <a:lnTo>
                      <a:pt x="46060" y="22887"/>
                    </a:lnTo>
                    <a:lnTo>
                      <a:pt x="48348" y="21599"/>
                    </a:lnTo>
                    <a:lnTo>
                      <a:pt x="49350" y="21599"/>
                    </a:lnTo>
                    <a:lnTo>
                      <a:pt x="49492" y="22315"/>
                    </a:lnTo>
                    <a:lnTo>
                      <a:pt x="48634" y="23316"/>
                    </a:lnTo>
                    <a:lnTo>
                      <a:pt x="47633" y="23459"/>
                    </a:lnTo>
                    <a:lnTo>
                      <a:pt x="45345" y="24603"/>
                    </a:lnTo>
                    <a:lnTo>
                      <a:pt x="39193" y="24603"/>
                    </a:lnTo>
                    <a:lnTo>
                      <a:pt x="37620" y="25461"/>
                    </a:lnTo>
                    <a:lnTo>
                      <a:pt x="36619" y="27464"/>
                    </a:lnTo>
                    <a:lnTo>
                      <a:pt x="36619" y="29181"/>
                    </a:lnTo>
                    <a:lnTo>
                      <a:pt x="39337" y="32471"/>
                    </a:lnTo>
                    <a:lnTo>
                      <a:pt x="40910" y="32184"/>
                    </a:lnTo>
                    <a:lnTo>
                      <a:pt x="42198" y="30754"/>
                    </a:lnTo>
                    <a:lnTo>
                      <a:pt x="44772" y="30182"/>
                    </a:lnTo>
                    <a:lnTo>
                      <a:pt x="48062" y="30897"/>
                    </a:lnTo>
                    <a:lnTo>
                      <a:pt x="49636" y="32900"/>
                    </a:lnTo>
                    <a:lnTo>
                      <a:pt x="46918" y="33472"/>
                    </a:lnTo>
                    <a:lnTo>
                      <a:pt x="44200" y="33758"/>
                    </a:lnTo>
                    <a:lnTo>
                      <a:pt x="38907" y="36047"/>
                    </a:lnTo>
                    <a:lnTo>
                      <a:pt x="37334" y="38765"/>
                    </a:lnTo>
                    <a:lnTo>
                      <a:pt x="38192" y="39337"/>
                    </a:lnTo>
                    <a:lnTo>
                      <a:pt x="39766" y="39051"/>
                    </a:lnTo>
                    <a:lnTo>
                      <a:pt x="41053" y="39194"/>
                    </a:lnTo>
                    <a:lnTo>
                      <a:pt x="41196" y="39766"/>
                    </a:lnTo>
                    <a:lnTo>
                      <a:pt x="39766" y="41053"/>
                    </a:lnTo>
                    <a:lnTo>
                      <a:pt x="39623" y="43199"/>
                    </a:lnTo>
                    <a:lnTo>
                      <a:pt x="39909" y="44629"/>
                    </a:lnTo>
                    <a:lnTo>
                      <a:pt x="42198" y="46632"/>
                    </a:lnTo>
                    <a:lnTo>
                      <a:pt x="43771" y="46346"/>
                    </a:lnTo>
                    <a:lnTo>
                      <a:pt x="45201" y="46489"/>
                    </a:lnTo>
                    <a:lnTo>
                      <a:pt x="45058" y="50351"/>
                    </a:lnTo>
                    <a:lnTo>
                      <a:pt x="46346" y="50208"/>
                    </a:lnTo>
                    <a:lnTo>
                      <a:pt x="48921" y="47061"/>
                    </a:lnTo>
                    <a:lnTo>
                      <a:pt x="50208" y="47061"/>
                    </a:lnTo>
                    <a:lnTo>
                      <a:pt x="49063" y="51066"/>
                    </a:lnTo>
                    <a:lnTo>
                      <a:pt x="50637" y="53212"/>
                    </a:lnTo>
                    <a:lnTo>
                      <a:pt x="51924" y="51638"/>
                    </a:lnTo>
                    <a:lnTo>
                      <a:pt x="53641" y="49207"/>
                    </a:lnTo>
                    <a:lnTo>
                      <a:pt x="58647" y="39051"/>
                    </a:lnTo>
                    <a:lnTo>
                      <a:pt x="60364" y="36762"/>
                    </a:lnTo>
                    <a:lnTo>
                      <a:pt x="61508" y="35904"/>
                    </a:lnTo>
                    <a:lnTo>
                      <a:pt x="63940" y="35761"/>
                    </a:lnTo>
                    <a:lnTo>
                      <a:pt x="68517" y="34473"/>
                    </a:lnTo>
                    <a:lnTo>
                      <a:pt x="72236" y="32184"/>
                    </a:lnTo>
                    <a:lnTo>
                      <a:pt x="74096" y="31326"/>
                    </a:lnTo>
                    <a:lnTo>
                      <a:pt x="78387" y="31612"/>
                    </a:lnTo>
                    <a:lnTo>
                      <a:pt x="83537" y="31183"/>
                    </a:lnTo>
                    <a:lnTo>
                      <a:pt x="90260" y="29038"/>
                    </a:lnTo>
                    <a:lnTo>
                      <a:pt x="90403" y="26034"/>
                    </a:lnTo>
                    <a:lnTo>
                      <a:pt x="90403" y="22172"/>
                    </a:lnTo>
                    <a:lnTo>
                      <a:pt x="90116" y="20598"/>
                    </a:lnTo>
                    <a:lnTo>
                      <a:pt x="87685" y="19168"/>
                    </a:lnTo>
                    <a:lnTo>
                      <a:pt x="86254" y="18023"/>
                    </a:lnTo>
                    <a:lnTo>
                      <a:pt x="85110" y="16450"/>
                    </a:lnTo>
                    <a:lnTo>
                      <a:pt x="83680" y="15306"/>
                    </a:lnTo>
                    <a:lnTo>
                      <a:pt x="83680" y="14161"/>
                    </a:lnTo>
                    <a:lnTo>
                      <a:pt x="85539" y="13160"/>
                    </a:lnTo>
                    <a:lnTo>
                      <a:pt x="86683" y="12731"/>
                    </a:lnTo>
                    <a:lnTo>
                      <a:pt x="89401" y="12731"/>
                    </a:lnTo>
                    <a:lnTo>
                      <a:pt x="90260" y="12159"/>
                    </a:lnTo>
                    <a:lnTo>
                      <a:pt x="90975" y="11157"/>
                    </a:lnTo>
                    <a:lnTo>
                      <a:pt x="91690" y="8726"/>
                    </a:lnTo>
                    <a:lnTo>
                      <a:pt x="91976" y="6151"/>
                    </a:lnTo>
                    <a:lnTo>
                      <a:pt x="90116" y="2432"/>
                    </a:lnTo>
                    <a:close/>
                    <a:moveTo>
                      <a:pt x="30182" y="41768"/>
                    </a:moveTo>
                    <a:lnTo>
                      <a:pt x="29038" y="42770"/>
                    </a:lnTo>
                    <a:lnTo>
                      <a:pt x="28322" y="45058"/>
                    </a:lnTo>
                    <a:lnTo>
                      <a:pt x="28752" y="45488"/>
                    </a:lnTo>
                    <a:lnTo>
                      <a:pt x="30039" y="45773"/>
                    </a:lnTo>
                    <a:lnTo>
                      <a:pt x="30039" y="44486"/>
                    </a:lnTo>
                    <a:lnTo>
                      <a:pt x="31183" y="43914"/>
                    </a:lnTo>
                    <a:lnTo>
                      <a:pt x="31755" y="43199"/>
                    </a:lnTo>
                    <a:lnTo>
                      <a:pt x="32041" y="42341"/>
                    </a:lnTo>
                    <a:lnTo>
                      <a:pt x="31612" y="42054"/>
                    </a:lnTo>
                    <a:lnTo>
                      <a:pt x="30182" y="41768"/>
                    </a:lnTo>
                    <a:close/>
                    <a:moveTo>
                      <a:pt x="33186" y="34616"/>
                    </a:moveTo>
                    <a:lnTo>
                      <a:pt x="34902" y="35188"/>
                    </a:lnTo>
                    <a:lnTo>
                      <a:pt x="35188" y="34473"/>
                    </a:lnTo>
                    <a:lnTo>
                      <a:pt x="36046" y="33901"/>
                    </a:lnTo>
                    <a:lnTo>
                      <a:pt x="37334" y="33472"/>
                    </a:lnTo>
                    <a:lnTo>
                      <a:pt x="37334" y="31469"/>
                    </a:lnTo>
                    <a:lnTo>
                      <a:pt x="35761" y="31899"/>
                    </a:lnTo>
                    <a:lnTo>
                      <a:pt x="33186" y="3461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8" name="Freeform: Shape 517">
                <a:extLst>
                  <a:ext uri="{FF2B5EF4-FFF2-40B4-BE49-F238E27FC236}">
                    <a16:creationId xmlns:a16="http://schemas.microsoft.com/office/drawing/2014/main" id="{E2303D40-F587-15F0-9EB6-0AE1CA33C034}"/>
                  </a:ext>
                  <a:ext uri="{C183D7F6-B498-43B3-948B-1728B52AA6E4}">
                    <adec:decorative xmlns:adec="http://schemas.microsoft.com/office/drawing/2017/decorative" val="1"/>
                  </a:ext>
                </a:extLst>
              </p:cNvPr>
              <p:cNvSpPr/>
              <p:nvPr/>
            </p:nvSpPr>
            <p:spPr>
              <a:xfrm>
                <a:off x="10362903" y="4140951"/>
                <a:ext cx="8725" cy="11157"/>
              </a:xfrm>
              <a:custGeom>
                <a:avLst/>
                <a:gdLst>
                  <a:gd name="connsiteX0" fmla="*/ 7724 w 8725"/>
                  <a:gd name="connsiteY0" fmla="*/ 715 h 11157"/>
                  <a:gd name="connsiteX1" fmla="*/ 6723 w 8725"/>
                  <a:gd name="connsiteY1" fmla="*/ 286 h 11157"/>
                  <a:gd name="connsiteX2" fmla="*/ 5579 w 8725"/>
                  <a:gd name="connsiteY2" fmla="*/ 0 h 11157"/>
                  <a:gd name="connsiteX3" fmla="*/ 4148 w 8725"/>
                  <a:gd name="connsiteY3" fmla="*/ 3004 h 11157"/>
                  <a:gd name="connsiteX4" fmla="*/ 0 w 8725"/>
                  <a:gd name="connsiteY4" fmla="*/ 6008 h 11157"/>
                  <a:gd name="connsiteX5" fmla="*/ 0 w 8725"/>
                  <a:gd name="connsiteY5" fmla="*/ 9441 h 11157"/>
                  <a:gd name="connsiteX6" fmla="*/ 286 w 8725"/>
                  <a:gd name="connsiteY6" fmla="*/ 10156 h 11157"/>
                  <a:gd name="connsiteX7" fmla="*/ 1431 w 8725"/>
                  <a:gd name="connsiteY7" fmla="*/ 11157 h 11157"/>
                  <a:gd name="connsiteX8" fmla="*/ 2718 w 8725"/>
                  <a:gd name="connsiteY8" fmla="*/ 11157 h 11157"/>
                  <a:gd name="connsiteX9" fmla="*/ 3862 w 8725"/>
                  <a:gd name="connsiteY9" fmla="*/ 6437 h 11157"/>
                  <a:gd name="connsiteX10" fmla="*/ 8725 w 8725"/>
                  <a:gd name="connsiteY10" fmla="*/ 1573 h 1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25" h="11157">
                    <a:moveTo>
                      <a:pt x="7724" y="715"/>
                    </a:moveTo>
                    <a:lnTo>
                      <a:pt x="6723" y="286"/>
                    </a:lnTo>
                    <a:lnTo>
                      <a:pt x="5579" y="0"/>
                    </a:lnTo>
                    <a:lnTo>
                      <a:pt x="4148" y="3004"/>
                    </a:lnTo>
                    <a:lnTo>
                      <a:pt x="0" y="6008"/>
                    </a:lnTo>
                    <a:lnTo>
                      <a:pt x="0" y="9441"/>
                    </a:lnTo>
                    <a:lnTo>
                      <a:pt x="286" y="10156"/>
                    </a:lnTo>
                    <a:lnTo>
                      <a:pt x="1431" y="11157"/>
                    </a:lnTo>
                    <a:lnTo>
                      <a:pt x="2718" y="11157"/>
                    </a:lnTo>
                    <a:lnTo>
                      <a:pt x="3862" y="6437"/>
                    </a:lnTo>
                    <a:lnTo>
                      <a:pt x="8725" y="157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19" name="Freeform: Shape 518">
                <a:extLst>
                  <a:ext uri="{FF2B5EF4-FFF2-40B4-BE49-F238E27FC236}">
                    <a16:creationId xmlns:a16="http://schemas.microsoft.com/office/drawing/2014/main" id="{75121467-6E6C-831D-2541-5A20A1EDAA90}"/>
                  </a:ext>
                  <a:ext uri="{C183D7F6-B498-43B3-948B-1728B52AA6E4}">
                    <adec:decorative xmlns:adec="http://schemas.microsoft.com/office/drawing/2017/decorative" val="1"/>
                  </a:ext>
                </a:extLst>
              </p:cNvPr>
              <p:cNvSpPr/>
              <p:nvPr/>
            </p:nvSpPr>
            <p:spPr>
              <a:xfrm>
                <a:off x="3210512" y="4012070"/>
                <a:ext cx="121013" cy="125447"/>
              </a:xfrm>
              <a:custGeom>
                <a:avLst/>
                <a:gdLst>
                  <a:gd name="connsiteX0" fmla="*/ 109999 w 121013"/>
                  <a:gd name="connsiteY0" fmla="*/ 57503 h 125447"/>
                  <a:gd name="connsiteX1" fmla="*/ 109856 w 121013"/>
                  <a:gd name="connsiteY1" fmla="*/ 58218 h 125447"/>
                  <a:gd name="connsiteX2" fmla="*/ 110571 w 121013"/>
                  <a:gd name="connsiteY2" fmla="*/ 59076 h 125447"/>
                  <a:gd name="connsiteX3" fmla="*/ 111716 w 121013"/>
                  <a:gd name="connsiteY3" fmla="*/ 60650 h 125447"/>
                  <a:gd name="connsiteX4" fmla="*/ 109713 w 121013"/>
                  <a:gd name="connsiteY4" fmla="*/ 63225 h 125447"/>
                  <a:gd name="connsiteX5" fmla="*/ 106423 w 121013"/>
                  <a:gd name="connsiteY5" fmla="*/ 61937 h 125447"/>
                  <a:gd name="connsiteX6" fmla="*/ 103706 w 121013"/>
                  <a:gd name="connsiteY6" fmla="*/ 60221 h 125447"/>
                  <a:gd name="connsiteX7" fmla="*/ 102561 w 121013"/>
                  <a:gd name="connsiteY7" fmla="*/ 60078 h 125447"/>
                  <a:gd name="connsiteX8" fmla="*/ 100845 w 121013"/>
                  <a:gd name="connsiteY8" fmla="*/ 59362 h 125447"/>
                  <a:gd name="connsiteX9" fmla="*/ 99557 w 121013"/>
                  <a:gd name="connsiteY9" fmla="*/ 59362 h 125447"/>
                  <a:gd name="connsiteX10" fmla="*/ 94265 w 121013"/>
                  <a:gd name="connsiteY10" fmla="*/ 59076 h 125447"/>
                  <a:gd name="connsiteX11" fmla="*/ 90689 w 121013"/>
                  <a:gd name="connsiteY11" fmla="*/ 59506 h 125447"/>
                  <a:gd name="connsiteX12" fmla="*/ 90546 w 121013"/>
                  <a:gd name="connsiteY12" fmla="*/ 59219 h 125447"/>
                  <a:gd name="connsiteX13" fmla="*/ 90832 w 121013"/>
                  <a:gd name="connsiteY13" fmla="*/ 51638 h 125447"/>
                  <a:gd name="connsiteX14" fmla="*/ 91261 w 121013"/>
                  <a:gd name="connsiteY14" fmla="*/ 39766 h 125447"/>
                  <a:gd name="connsiteX15" fmla="*/ 91547 w 121013"/>
                  <a:gd name="connsiteY15" fmla="*/ 31040 h 125447"/>
                  <a:gd name="connsiteX16" fmla="*/ 91976 w 121013"/>
                  <a:gd name="connsiteY16" fmla="*/ 22601 h 125447"/>
                  <a:gd name="connsiteX17" fmla="*/ 92119 w 121013"/>
                  <a:gd name="connsiteY17" fmla="*/ 16164 h 125447"/>
                  <a:gd name="connsiteX18" fmla="*/ 92548 w 121013"/>
                  <a:gd name="connsiteY18" fmla="*/ 7438 h 125447"/>
                  <a:gd name="connsiteX19" fmla="*/ 92834 w 121013"/>
                  <a:gd name="connsiteY19" fmla="*/ 0 h 125447"/>
                  <a:gd name="connsiteX20" fmla="*/ 86397 w 121013"/>
                  <a:gd name="connsiteY20" fmla="*/ 0 h 125447"/>
                  <a:gd name="connsiteX21" fmla="*/ 75669 w 121013"/>
                  <a:gd name="connsiteY21" fmla="*/ 0 h 125447"/>
                  <a:gd name="connsiteX22" fmla="*/ 61937 w 121013"/>
                  <a:gd name="connsiteY22" fmla="*/ 0 h 125447"/>
                  <a:gd name="connsiteX23" fmla="*/ 48777 w 121013"/>
                  <a:gd name="connsiteY23" fmla="*/ 0 h 125447"/>
                  <a:gd name="connsiteX24" fmla="*/ 37620 w 121013"/>
                  <a:gd name="connsiteY24" fmla="*/ 0 h 125447"/>
                  <a:gd name="connsiteX25" fmla="*/ 37620 w 121013"/>
                  <a:gd name="connsiteY25" fmla="*/ 6008 h 125447"/>
                  <a:gd name="connsiteX26" fmla="*/ 37620 w 121013"/>
                  <a:gd name="connsiteY26" fmla="*/ 11300 h 125447"/>
                  <a:gd name="connsiteX27" fmla="*/ 37477 w 121013"/>
                  <a:gd name="connsiteY27" fmla="*/ 17451 h 125447"/>
                  <a:gd name="connsiteX28" fmla="*/ 31326 w 121013"/>
                  <a:gd name="connsiteY28" fmla="*/ 17308 h 125447"/>
                  <a:gd name="connsiteX29" fmla="*/ 24889 w 121013"/>
                  <a:gd name="connsiteY29" fmla="*/ 17308 h 125447"/>
                  <a:gd name="connsiteX30" fmla="*/ 25461 w 121013"/>
                  <a:gd name="connsiteY30" fmla="*/ 17880 h 125447"/>
                  <a:gd name="connsiteX31" fmla="*/ 27607 w 121013"/>
                  <a:gd name="connsiteY31" fmla="*/ 19025 h 125447"/>
                  <a:gd name="connsiteX32" fmla="*/ 30468 w 121013"/>
                  <a:gd name="connsiteY32" fmla="*/ 21742 h 125447"/>
                  <a:gd name="connsiteX33" fmla="*/ 33901 w 121013"/>
                  <a:gd name="connsiteY33" fmla="*/ 25891 h 125447"/>
                  <a:gd name="connsiteX34" fmla="*/ 38049 w 121013"/>
                  <a:gd name="connsiteY34" fmla="*/ 29324 h 125447"/>
                  <a:gd name="connsiteX35" fmla="*/ 42913 w 121013"/>
                  <a:gd name="connsiteY35" fmla="*/ 31755 h 125447"/>
                  <a:gd name="connsiteX36" fmla="*/ 46060 w 121013"/>
                  <a:gd name="connsiteY36" fmla="*/ 34187 h 125447"/>
                  <a:gd name="connsiteX37" fmla="*/ 47633 w 121013"/>
                  <a:gd name="connsiteY37" fmla="*/ 36619 h 125447"/>
                  <a:gd name="connsiteX38" fmla="*/ 48348 w 121013"/>
                  <a:gd name="connsiteY38" fmla="*/ 38621 h 125447"/>
                  <a:gd name="connsiteX39" fmla="*/ 48348 w 121013"/>
                  <a:gd name="connsiteY39" fmla="*/ 40338 h 125447"/>
                  <a:gd name="connsiteX40" fmla="*/ 50065 w 121013"/>
                  <a:gd name="connsiteY40" fmla="*/ 41625 h 125447"/>
                  <a:gd name="connsiteX41" fmla="*/ 53212 w 121013"/>
                  <a:gd name="connsiteY41" fmla="*/ 42484 h 125447"/>
                  <a:gd name="connsiteX42" fmla="*/ 54928 w 121013"/>
                  <a:gd name="connsiteY42" fmla="*/ 43914 h 125447"/>
                  <a:gd name="connsiteX43" fmla="*/ 54928 w 121013"/>
                  <a:gd name="connsiteY43" fmla="*/ 45201 h 125447"/>
                  <a:gd name="connsiteX44" fmla="*/ 53927 w 121013"/>
                  <a:gd name="connsiteY44" fmla="*/ 47919 h 125447"/>
                  <a:gd name="connsiteX45" fmla="*/ 53641 w 121013"/>
                  <a:gd name="connsiteY45" fmla="*/ 51066 h 125447"/>
                  <a:gd name="connsiteX46" fmla="*/ 53927 w 121013"/>
                  <a:gd name="connsiteY46" fmla="*/ 53784 h 125447"/>
                  <a:gd name="connsiteX47" fmla="*/ 51781 w 121013"/>
                  <a:gd name="connsiteY47" fmla="*/ 53784 h 125447"/>
                  <a:gd name="connsiteX48" fmla="*/ 46203 w 121013"/>
                  <a:gd name="connsiteY48" fmla="*/ 53784 h 125447"/>
                  <a:gd name="connsiteX49" fmla="*/ 37906 w 121013"/>
                  <a:gd name="connsiteY49" fmla="*/ 53784 h 125447"/>
                  <a:gd name="connsiteX50" fmla="*/ 30182 w 121013"/>
                  <a:gd name="connsiteY50" fmla="*/ 53784 h 125447"/>
                  <a:gd name="connsiteX51" fmla="*/ 24174 w 121013"/>
                  <a:gd name="connsiteY51" fmla="*/ 53927 h 125447"/>
                  <a:gd name="connsiteX52" fmla="*/ 15019 w 121013"/>
                  <a:gd name="connsiteY52" fmla="*/ 53927 h 125447"/>
                  <a:gd name="connsiteX53" fmla="*/ 12588 w 121013"/>
                  <a:gd name="connsiteY53" fmla="*/ 58075 h 125447"/>
                  <a:gd name="connsiteX54" fmla="*/ 8439 w 121013"/>
                  <a:gd name="connsiteY54" fmla="*/ 65227 h 125447"/>
                  <a:gd name="connsiteX55" fmla="*/ 4577 w 121013"/>
                  <a:gd name="connsiteY55" fmla="*/ 71521 h 125447"/>
                  <a:gd name="connsiteX56" fmla="*/ 1430 w 121013"/>
                  <a:gd name="connsiteY56" fmla="*/ 76957 h 125447"/>
                  <a:gd name="connsiteX57" fmla="*/ 1001 w 121013"/>
                  <a:gd name="connsiteY57" fmla="*/ 78244 h 125447"/>
                  <a:gd name="connsiteX58" fmla="*/ 1001 w 121013"/>
                  <a:gd name="connsiteY58" fmla="*/ 79388 h 125447"/>
                  <a:gd name="connsiteX59" fmla="*/ 4863 w 121013"/>
                  <a:gd name="connsiteY59" fmla="*/ 84538 h 125447"/>
                  <a:gd name="connsiteX60" fmla="*/ 4148 w 121013"/>
                  <a:gd name="connsiteY60" fmla="*/ 85968 h 125447"/>
                  <a:gd name="connsiteX61" fmla="*/ 2718 w 121013"/>
                  <a:gd name="connsiteY61" fmla="*/ 86683 h 125447"/>
                  <a:gd name="connsiteX62" fmla="*/ 2289 w 121013"/>
                  <a:gd name="connsiteY62" fmla="*/ 87828 h 125447"/>
                  <a:gd name="connsiteX63" fmla="*/ 2432 w 121013"/>
                  <a:gd name="connsiteY63" fmla="*/ 89830 h 125447"/>
                  <a:gd name="connsiteX64" fmla="*/ 1430 w 121013"/>
                  <a:gd name="connsiteY64" fmla="*/ 92262 h 125447"/>
                  <a:gd name="connsiteX65" fmla="*/ 1716 w 121013"/>
                  <a:gd name="connsiteY65" fmla="*/ 94122 h 125447"/>
                  <a:gd name="connsiteX66" fmla="*/ 2289 w 121013"/>
                  <a:gd name="connsiteY66" fmla="*/ 96267 h 125447"/>
                  <a:gd name="connsiteX67" fmla="*/ 1430 w 121013"/>
                  <a:gd name="connsiteY67" fmla="*/ 98127 h 125447"/>
                  <a:gd name="connsiteX68" fmla="*/ 858 w 121013"/>
                  <a:gd name="connsiteY68" fmla="*/ 99843 h 125447"/>
                  <a:gd name="connsiteX69" fmla="*/ 0 w 121013"/>
                  <a:gd name="connsiteY69" fmla="*/ 100702 h 125447"/>
                  <a:gd name="connsiteX70" fmla="*/ 12588 w 121013"/>
                  <a:gd name="connsiteY70" fmla="*/ 110429 h 125447"/>
                  <a:gd name="connsiteX71" fmla="*/ 17880 w 121013"/>
                  <a:gd name="connsiteY71" fmla="*/ 113861 h 125447"/>
                  <a:gd name="connsiteX72" fmla="*/ 25891 w 121013"/>
                  <a:gd name="connsiteY72" fmla="*/ 117724 h 125447"/>
                  <a:gd name="connsiteX73" fmla="*/ 32900 w 121013"/>
                  <a:gd name="connsiteY73" fmla="*/ 119726 h 125447"/>
                  <a:gd name="connsiteX74" fmla="*/ 49207 w 121013"/>
                  <a:gd name="connsiteY74" fmla="*/ 119583 h 125447"/>
                  <a:gd name="connsiteX75" fmla="*/ 53069 w 121013"/>
                  <a:gd name="connsiteY75" fmla="*/ 120441 h 125447"/>
                  <a:gd name="connsiteX76" fmla="*/ 64655 w 121013"/>
                  <a:gd name="connsiteY76" fmla="*/ 125448 h 125447"/>
                  <a:gd name="connsiteX77" fmla="*/ 64226 w 121013"/>
                  <a:gd name="connsiteY77" fmla="*/ 124017 h 125447"/>
                  <a:gd name="connsiteX78" fmla="*/ 64369 w 121013"/>
                  <a:gd name="connsiteY78" fmla="*/ 122444 h 125447"/>
                  <a:gd name="connsiteX79" fmla="*/ 66085 w 121013"/>
                  <a:gd name="connsiteY79" fmla="*/ 120298 h 125447"/>
                  <a:gd name="connsiteX80" fmla="*/ 69232 w 121013"/>
                  <a:gd name="connsiteY80" fmla="*/ 117437 h 125447"/>
                  <a:gd name="connsiteX81" fmla="*/ 71378 w 121013"/>
                  <a:gd name="connsiteY81" fmla="*/ 116007 h 125447"/>
                  <a:gd name="connsiteX82" fmla="*/ 72379 w 121013"/>
                  <a:gd name="connsiteY82" fmla="*/ 115721 h 125447"/>
                  <a:gd name="connsiteX83" fmla="*/ 73667 w 121013"/>
                  <a:gd name="connsiteY83" fmla="*/ 115864 h 125447"/>
                  <a:gd name="connsiteX84" fmla="*/ 75097 w 121013"/>
                  <a:gd name="connsiteY84" fmla="*/ 115006 h 125447"/>
                  <a:gd name="connsiteX85" fmla="*/ 76241 w 121013"/>
                  <a:gd name="connsiteY85" fmla="*/ 113003 h 125447"/>
                  <a:gd name="connsiteX86" fmla="*/ 77386 w 121013"/>
                  <a:gd name="connsiteY86" fmla="*/ 111859 h 125447"/>
                  <a:gd name="connsiteX87" fmla="*/ 80533 w 121013"/>
                  <a:gd name="connsiteY87" fmla="*/ 110571 h 125447"/>
                  <a:gd name="connsiteX88" fmla="*/ 81105 w 121013"/>
                  <a:gd name="connsiteY88" fmla="*/ 109999 h 125447"/>
                  <a:gd name="connsiteX89" fmla="*/ 80962 w 121013"/>
                  <a:gd name="connsiteY89" fmla="*/ 108855 h 125447"/>
                  <a:gd name="connsiteX90" fmla="*/ 80247 w 121013"/>
                  <a:gd name="connsiteY90" fmla="*/ 106709 h 125447"/>
                  <a:gd name="connsiteX91" fmla="*/ 80390 w 121013"/>
                  <a:gd name="connsiteY91" fmla="*/ 105422 h 125447"/>
                  <a:gd name="connsiteX92" fmla="*/ 81391 w 121013"/>
                  <a:gd name="connsiteY92" fmla="*/ 104850 h 125447"/>
                  <a:gd name="connsiteX93" fmla="*/ 82535 w 121013"/>
                  <a:gd name="connsiteY93" fmla="*/ 104707 h 125447"/>
                  <a:gd name="connsiteX94" fmla="*/ 84967 w 121013"/>
                  <a:gd name="connsiteY94" fmla="*/ 104135 h 125447"/>
                  <a:gd name="connsiteX95" fmla="*/ 86111 w 121013"/>
                  <a:gd name="connsiteY95" fmla="*/ 104278 h 125447"/>
                  <a:gd name="connsiteX96" fmla="*/ 86683 w 121013"/>
                  <a:gd name="connsiteY96" fmla="*/ 104707 h 125447"/>
                  <a:gd name="connsiteX97" fmla="*/ 87399 w 121013"/>
                  <a:gd name="connsiteY97" fmla="*/ 103276 h 125447"/>
                  <a:gd name="connsiteX98" fmla="*/ 88972 w 121013"/>
                  <a:gd name="connsiteY98" fmla="*/ 101131 h 125447"/>
                  <a:gd name="connsiteX99" fmla="*/ 92548 w 121013"/>
                  <a:gd name="connsiteY99" fmla="*/ 98842 h 125447"/>
                  <a:gd name="connsiteX100" fmla="*/ 92834 w 121013"/>
                  <a:gd name="connsiteY100" fmla="*/ 96840 h 125447"/>
                  <a:gd name="connsiteX101" fmla="*/ 91833 w 121013"/>
                  <a:gd name="connsiteY101" fmla="*/ 93264 h 125447"/>
                  <a:gd name="connsiteX102" fmla="*/ 90975 w 121013"/>
                  <a:gd name="connsiteY102" fmla="*/ 90832 h 125447"/>
                  <a:gd name="connsiteX103" fmla="*/ 91404 w 121013"/>
                  <a:gd name="connsiteY103" fmla="*/ 89830 h 125447"/>
                  <a:gd name="connsiteX104" fmla="*/ 92548 w 121013"/>
                  <a:gd name="connsiteY104" fmla="*/ 85539 h 125447"/>
                  <a:gd name="connsiteX105" fmla="*/ 93406 w 121013"/>
                  <a:gd name="connsiteY105" fmla="*/ 84538 h 125447"/>
                  <a:gd name="connsiteX106" fmla="*/ 98413 w 121013"/>
                  <a:gd name="connsiteY106" fmla="*/ 82392 h 125447"/>
                  <a:gd name="connsiteX107" fmla="*/ 98842 w 121013"/>
                  <a:gd name="connsiteY107" fmla="*/ 82106 h 125447"/>
                  <a:gd name="connsiteX108" fmla="*/ 102847 w 121013"/>
                  <a:gd name="connsiteY108" fmla="*/ 79102 h 125447"/>
                  <a:gd name="connsiteX109" fmla="*/ 107282 w 121013"/>
                  <a:gd name="connsiteY109" fmla="*/ 75669 h 125447"/>
                  <a:gd name="connsiteX110" fmla="*/ 111716 w 121013"/>
                  <a:gd name="connsiteY110" fmla="*/ 71950 h 125447"/>
                  <a:gd name="connsiteX111" fmla="*/ 116865 w 121013"/>
                  <a:gd name="connsiteY111" fmla="*/ 67802 h 125447"/>
                  <a:gd name="connsiteX112" fmla="*/ 119726 w 121013"/>
                  <a:gd name="connsiteY112" fmla="*/ 65370 h 125447"/>
                  <a:gd name="connsiteX113" fmla="*/ 121014 w 121013"/>
                  <a:gd name="connsiteY113" fmla="*/ 64369 h 12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21013" h="125447">
                    <a:moveTo>
                      <a:pt x="109999" y="57503"/>
                    </a:moveTo>
                    <a:lnTo>
                      <a:pt x="109856" y="58218"/>
                    </a:lnTo>
                    <a:lnTo>
                      <a:pt x="110571" y="59076"/>
                    </a:lnTo>
                    <a:lnTo>
                      <a:pt x="111716" y="60650"/>
                    </a:lnTo>
                    <a:lnTo>
                      <a:pt x="109713" y="63225"/>
                    </a:lnTo>
                    <a:lnTo>
                      <a:pt x="106423" y="61937"/>
                    </a:lnTo>
                    <a:lnTo>
                      <a:pt x="103706" y="60221"/>
                    </a:lnTo>
                    <a:lnTo>
                      <a:pt x="102561" y="60078"/>
                    </a:lnTo>
                    <a:lnTo>
                      <a:pt x="100845" y="59362"/>
                    </a:lnTo>
                    <a:lnTo>
                      <a:pt x="99557" y="59362"/>
                    </a:lnTo>
                    <a:lnTo>
                      <a:pt x="94265" y="59076"/>
                    </a:lnTo>
                    <a:lnTo>
                      <a:pt x="90689" y="59506"/>
                    </a:lnTo>
                    <a:lnTo>
                      <a:pt x="90546" y="59219"/>
                    </a:lnTo>
                    <a:lnTo>
                      <a:pt x="90832" y="51638"/>
                    </a:lnTo>
                    <a:lnTo>
                      <a:pt x="91261" y="39766"/>
                    </a:lnTo>
                    <a:lnTo>
                      <a:pt x="91547" y="31040"/>
                    </a:lnTo>
                    <a:lnTo>
                      <a:pt x="91976" y="22601"/>
                    </a:lnTo>
                    <a:lnTo>
                      <a:pt x="92119" y="16164"/>
                    </a:lnTo>
                    <a:lnTo>
                      <a:pt x="92548" y="7438"/>
                    </a:lnTo>
                    <a:lnTo>
                      <a:pt x="92834" y="0"/>
                    </a:lnTo>
                    <a:lnTo>
                      <a:pt x="86397" y="0"/>
                    </a:lnTo>
                    <a:lnTo>
                      <a:pt x="75669" y="0"/>
                    </a:lnTo>
                    <a:lnTo>
                      <a:pt x="61937" y="0"/>
                    </a:lnTo>
                    <a:lnTo>
                      <a:pt x="48777" y="0"/>
                    </a:lnTo>
                    <a:lnTo>
                      <a:pt x="37620" y="0"/>
                    </a:lnTo>
                    <a:lnTo>
                      <a:pt x="37620" y="6008"/>
                    </a:lnTo>
                    <a:lnTo>
                      <a:pt x="37620" y="11300"/>
                    </a:lnTo>
                    <a:lnTo>
                      <a:pt x="37477" y="17451"/>
                    </a:lnTo>
                    <a:lnTo>
                      <a:pt x="31326" y="17308"/>
                    </a:lnTo>
                    <a:lnTo>
                      <a:pt x="24889" y="17308"/>
                    </a:lnTo>
                    <a:lnTo>
                      <a:pt x="25461" y="17880"/>
                    </a:lnTo>
                    <a:lnTo>
                      <a:pt x="27607" y="19025"/>
                    </a:lnTo>
                    <a:lnTo>
                      <a:pt x="30468" y="21742"/>
                    </a:lnTo>
                    <a:lnTo>
                      <a:pt x="33901" y="25891"/>
                    </a:lnTo>
                    <a:lnTo>
                      <a:pt x="38049" y="29324"/>
                    </a:lnTo>
                    <a:lnTo>
                      <a:pt x="42913" y="31755"/>
                    </a:lnTo>
                    <a:lnTo>
                      <a:pt x="46060" y="34187"/>
                    </a:lnTo>
                    <a:lnTo>
                      <a:pt x="47633" y="36619"/>
                    </a:lnTo>
                    <a:lnTo>
                      <a:pt x="48348" y="38621"/>
                    </a:lnTo>
                    <a:lnTo>
                      <a:pt x="48348" y="40338"/>
                    </a:lnTo>
                    <a:lnTo>
                      <a:pt x="50065" y="41625"/>
                    </a:lnTo>
                    <a:lnTo>
                      <a:pt x="53212" y="42484"/>
                    </a:lnTo>
                    <a:lnTo>
                      <a:pt x="54928" y="43914"/>
                    </a:lnTo>
                    <a:lnTo>
                      <a:pt x="54928" y="45201"/>
                    </a:lnTo>
                    <a:lnTo>
                      <a:pt x="53927" y="47919"/>
                    </a:lnTo>
                    <a:lnTo>
                      <a:pt x="53641" y="51066"/>
                    </a:lnTo>
                    <a:lnTo>
                      <a:pt x="53927" y="53784"/>
                    </a:lnTo>
                    <a:lnTo>
                      <a:pt x="51781" y="53784"/>
                    </a:lnTo>
                    <a:lnTo>
                      <a:pt x="46203" y="53784"/>
                    </a:lnTo>
                    <a:lnTo>
                      <a:pt x="37906" y="53784"/>
                    </a:lnTo>
                    <a:lnTo>
                      <a:pt x="30182" y="53784"/>
                    </a:lnTo>
                    <a:lnTo>
                      <a:pt x="24174" y="53927"/>
                    </a:lnTo>
                    <a:lnTo>
                      <a:pt x="15019" y="53927"/>
                    </a:lnTo>
                    <a:lnTo>
                      <a:pt x="12588" y="58075"/>
                    </a:lnTo>
                    <a:lnTo>
                      <a:pt x="8439" y="65227"/>
                    </a:lnTo>
                    <a:lnTo>
                      <a:pt x="4577" y="71521"/>
                    </a:lnTo>
                    <a:lnTo>
                      <a:pt x="1430" y="76957"/>
                    </a:lnTo>
                    <a:lnTo>
                      <a:pt x="1001" y="78244"/>
                    </a:lnTo>
                    <a:lnTo>
                      <a:pt x="1001" y="79388"/>
                    </a:lnTo>
                    <a:lnTo>
                      <a:pt x="4863" y="84538"/>
                    </a:lnTo>
                    <a:lnTo>
                      <a:pt x="4148" y="85968"/>
                    </a:lnTo>
                    <a:lnTo>
                      <a:pt x="2718" y="86683"/>
                    </a:lnTo>
                    <a:lnTo>
                      <a:pt x="2289" y="87828"/>
                    </a:lnTo>
                    <a:lnTo>
                      <a:pt x="2432" y="89830"/>
                    </a:lnTo>
                    <a:lnTo>
                      <a:pt x="1430" y="92262"/>
                    </a:lnTo>
                    <a:lnTo>
                      <a:pt x="1716" y="94122"/>
                    </a:lnTo>
                    <a:lnTo>
                      <a:pt x="2289" y="96267"/>
                    </a:lnTo>
                    <a:lnTo>
                      <a:pt x="1430" y="98127"/>
                    </a:lnTo>
                    <a:lnTo>
                      <a:pt x="858" y="99843"/>
                    </a:lnTo>
                    <a:lnTo>
                      <a:pt x="0" y="100702"/>
                    </a:lnTo>
                    <a:lnTo>
                      <a:pt x="12588" y="110429"/>
                    </a:lnTo>
                    <a:lnTo>
                      <a:pt x="17880" y="113861"/>
                    </a:lnTo>
                    <a:lnTo>
                      <a:pt x="25891" y="117724"/>
                    </a:lnTo>
                    <a:lnTo>
                      <a:pt x="32900" y="119726"/>
                    </a:lnTo>
                    <a:lnTo>
                      <a:pt x="49207" y="119583"/>
                    </a:lnTo>
                    <a:lnTo>
                      <a:pt x="53069" y="120441"/>
                    </a:lnTo>
                    <a:lnTo>
                      <a:pt x="64655" y="125448"/>
                    </a:lnTo>
                    <a:lnTo>
                      <a:pt x="64226" y="124017"/>
                    </a:lnTo>
                    <a:lnTo>
                      <a:pt x="64369" y="122444"/>
                    </a:lnTo>
                    <a:lnTo>
                      <a:pt x="66085" y="120298"/>
                    </a:lnTo>
                    <a:lnTo>
                      <a:pt x="69232" y="117437"/>
                    </a:lnTo>
                    <a:lnTo>
                      <a:pt x="71378" y="116007"/>
                    </a:lnTo>
                    <a:lnTo>
                      <a:pt x="72379" y="115721"/>
                    </a:lnTo>
                    <a:lnTo>
                      <a:pt x="73667" y="115864"/>
                    </a:lnTo>
                    <a:lnTo>
                      <a:pt x="75097" y="115006"/>
                    </a:lnTo>
                    <a:lnTo>
                      <a:pt x="76241" y="113003"/>
                    </a:lnTo>
                    <a:lnTo>
                      <a:pt x="77386" y="111859"/>
                    </a:lnTo>
                    <a:lnTo>
                      <a:pt x="80533" y="110571"/>
                    </a:lnTo>
                    <a:lnTo>
                      <a:pt x="81105" y="109999"/>
                    </a:lnTo>
                    <a:lnTo>
                      <a:pt x="80962" y="108855"/>
                    </a:lnTo>
                    <a:lnTo>
                      <a:pt x="80247" y="106709"/>
                    </a:lnTo>
                    <a:lnTo>
                      <a:pt x="80390" y="105422"/>
                    </a:lnTo>
                    <a:lnTo>
                      <a:pt x="81391" y="104850"/>
                    </a:lnTo>
                    <a:lnTo>
                      <a:pt x="82535" y="104707"/>
                    </a:lnTo>
                    <a:lnTo>
                      <a:pt x="84967" y="104135"/>
                    </a:lnTo>
                    <a:lnTo>
                      <a:pt x="86111" y="104278"/>
                    </a:lnTo>
                    <a:lnTo>
                      <a:pt x="86683" y="104707"/>
                    </a:lnTo>
                    <a:lnTo>
                      <a:pt x="87399" y="103276"/>
                    </a:lnTo>
                    <a:lnTo>
                      <a:pt x="88972" y="101131"/>
                    </a:lnTo>
                    <a:lnTo>
                      <a:pt x="92548" y="98842"/>
                    </a:lnTo>
                    <a:lnTo>
                      <a:pt x="92834" y="96840"/>
                    </a:lnTo>
                    <a:lnTo>
                      <a:pt x="91833" y="93264"/>
                    </a:lnTo>
                    <a:lnTo>
                      <a:pt x="90975" y="90832"/>
                    </a:lnTo>
                    <a:lnTo>
                      <a:pt x="91404" y="89830"/>
                    </a:lnTo>
                    <a:lnTo>
                      <a:pt x="92548" y="85539"/>
                    </a:lnTo>
                    <a:lnTo>
                      <a:pt x="93406" y="84538"/>
                    </a:lnTo>
                    <a:lnTo>
                      <a:pt x="98413" y="82392"/>
                    </a:lnTo>
                    <a:lnTo>
                      <a:pt x="98842" y="82106"/>
                    </a:lnTo>
                    <a:lnTo>
                      <a:pt x="102847" y="79102"/>
                    </a:lnTo>
                    <a:lnTo>
                      <a:pt x="107282" y="75669"/>
                    </a:lnTo>
                    <a:lnTo>
                      <a:pt x="111716" y="71950"/>
                    </a:lnTo>
                    <a:lnTo>
                      <a:pt x="116865" y="67802"/>
                    </a:lnTo>
                    <a:lnTo>
                      <a:pt x="119726" y="65370"/>
                    </a:lnTo>
                    <a:lnTo>
                      <a:pt x="121014" y="6436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0" name="Freeform: Shape 519">
                <a:extLst>
                  <a:ext uri="{FF2B5EF4-FFF2-40B4-BE49-F238E27FC236}">
                    <a16:creationId xmlns:a16="http://schemas.microsoft.com/office/drawing/2014/main" id="{1B9CEEAC-F592-69D7-EE17-EA4C555AC64D}"/>
                  </a:ext>
                  <a:ext uri="{C183D7F6-B498-43B3-948B-1728B52AA6E4}">
                    <adec:decorative xmlns:adec="http://schemas.microsoft.com/office/drawing/2017/decorative" val="1"/>
                  </a:ext>
                </a:extLst>
              </p:cNvPr>
              <p:cNvSpPr/>
              <p:nvPr/>
            </p:nvSpPr>
            <p:spPr>
              <a:xfrm>
                <a:off x="6588594" y="3221334"/>
                <a:ext cx="258906" cy="237306"/>
              </a:xfrm>
              <a:custGeom>
                <a:avLst/>
                <a:gdLst>
                  <a:gd name="connsiteX0" fmla="*/ 171078 w 258906"/>
                  <a:gd name="connsiteY0" fmla="*/ 149765 h 237306"/>
                  <a:gd name="connsiteX1" fmla="*/ 170935 w 258906"/>
                  <a:gd name="connsiteY1" fmla="*/ 152483 h 237306"/>
                  <a:gd name="connsiteX2" fmla="*/ 173796 w 258906"/>
                  <a:gd name="connsiteY2" fmla="*/ 152340 h 237306"/>
                  <a:gd name="connsiteX3" fmla="*/ 175513 w 258906"/>
                  <a:gd name="connsiteY3" fmla="*/ 151339 h 237306"/>
                  <a:gd name="connsiteX4" fmla="*/ 175656 w 258906"/>
                  <a:gd name="connsiteY4" fmla="*/ 150480 h 237306"/>
                  <a:gd name="connsiteX5" fmla="*/ 172222 w 258906"/>
                  <a:gd name="connsiteY5" fmla="*/ 149193 h 237306"/>
                  <a:gd name="connsiteX6" fmla="*/ 171078 w 258906"/>
                  <a:gd name="connsiteY6" fmla="*/ 149765 h 237306"/>
                  <a:gd name="connsiteX7" fmla="*/ 185668 w 258906"/>
                  <a:gd name="connsiteY7" fmla="*/ 173367 h 237306"/>
                  <a:gd name="connsiteX8" fmla="*/ 184095 w 258906"/>
                  <a:gd name="connsiteY8" fmla="*/ 173939 h 237306"/>
                  <a:gd name="connsiteX9" fmla="*/ 184953 w 258906"/>
                  <a:gd name="connsiteY9" fmla="*/ 174225 h 237306"/>
                  <a:gd name="connsiteX10" fmla="*/ 187671 w 258906"/>
                  <a:gd name="connsiteY10" fmla="*/ 173939 h 237306"/>
                  <a:gd name="connsiteX11" fmla="*/ 191390 w 258906"/>
                  <a:gd name="connsiteY11" fmla="*/ 170792 h 237306"/>
                  <a:gd name="connsiteX12" fmla="*/ 193822 w 258906"/>
                  <a:gd name="connsiteY12" fmla="*/ 169934 h 237306"/>
                  <a:gd name="connsiteX13" fmla="*/ 191962 w 258906"/>
                  <a:gd name="connsiteY13" fmla="*/ 168790 h 237306"/>
                  <a:gd name="connsiteX14" fmla="*/ 190246 w 258906"/>
                  <a:gd name="connsiteY14" fmla="*/ 170506 h 237306"/>
                  <a:gd name="connsiteX15" fmla="*/ 187528 w 258906"/>
                  <a:gd name="connsiteY15" fmla="*/ 171793 h 237306"/>
                  <a:gd name="connsiteX16" fmla="*/ 186956 w 258906"/>
                  <a:gd name="connsiteY16" fmla="*/ 172509 h 237306"/>
                  <a:gd name="connsiteX17" fmla="*/ 185668 w 258906"/>
                  <a:gd name="connsiteY17" fmla="*/ 173367 h 237306"/>
                  <a:gd name="connsiteX18" fmla="*/ 161494 w 258906"/>
                  <a:gd name="connsiteY18" fmla="*/ 143185 h 237306"/>
                  <a:gd name="connsiteX19" fmla="*/ 162067 w 258906"/>
                  <a:gd name="connsiteY19" fmla="*/ 144329 h 237306"/>
                  <a:gd name="connsiteX20" fmla="*/ 163211 w 258906"/>
                  <a:gd name="connsiteY20" fmla="*/ 145474 h 237306"/>
                  <a:gd name="connsiteX21" fmla="*/ 166358 w 258906"/>
                  <a:gd name="connsiteY21" fmla="*/ 147905 h 237306"/>
                  <a:gd name="connsiteX22" fmla="*/ 168217 w 258906"/>
                  <a:gd name="connsiteY22" fmla="*/ 148192 h 237306"/>
                  <a:gd name="connsiteX23" fmla="*/ 169362 w 258906"/>
                  <a:gd name="connsiteY23" fmla="*/ 145903 h 237306"/>
                  <a:gd name="connsiteX24" fmla="*/ 168504 w 258906"/>
                  <a:gd name="connsiteY24" fmla="*/ 144759 h 237306"/>
                  <a:gd name="connsiteX25" fmla="*/ 164498 w 258906"/>
                  <a:gd name="connsiteY25" fmla="*/ 144186 h 237306"/>
                  <a:gd name="connsiteX26" fmla="*/ 162925 w 258906"/>
                  <a:gd name="connsiteY26" fmla="*/ 143042 h 237306"/>
                  <a:gd name="connsiteX27" fmla="*/ 161494 w 258906"/>
                  <a:gd name="connsiteY27" fmla="*/ 143185 h 237306"/>
                  <a:gd name="connsiteX28" fmla="*/ 172080 w 258906"/>
                  <a:gd name="connsiteY28" fmla="*/ 62080 h 237306"/>
                  <a:gd name="connsiteX29" fmla="*/ 170220 w 258906"/>
                  <a:gd name="connsiteY29" fmla="*/ 63081 h 237306"/>
                  <a:gd name="connsiteX30" fmla="*/ 168646 w 258906"/>
                  <a:gd name="connsiteY30" fmla="*/ 61365 h 237306"/>
                  <a:gd name="connsiteX31" fmla="*/ 163354 w 258906"/>
                  <a:gd name="connsiteY31" fmla="*/ 61508 h 237306"/>
                  <a:gd name="connsiteX32" fmla="*/ 163211 w 258906"/>
                  <a:gd name="connsiteY32" fmla="*/ 62366 h 237306"/>
                  <a:gd name="connsiteX33" fmla="*/ 163640 w 258906"/>
                  <a:gd name="connsiteY33" fmla="*/ 64655 h 237306"/>
                  <a:gd name="connsiteX34" fmla="*/ 163497 w 258906"/>
                  <a:gd name="connsiteY34" fmla="*/ 66657 h 237306"/>
                  <a:gd name="connsiteX35" fmla="*/ 165500 w 258906"/>
                  <a:gd name="connsiteY35" fmla="*/ 67659 h 237306"/>
                  <a:gd name="connsiteX36" fmla="*/ 167216 w 258906"/>
                  <a:gd name="connsiteY36" fmla="*/ 67516 h 237306"/>
                  <a:gd name="connsiteX37" fmla="*/ 167788 w 258906"/>
                  <a:gd name="connsiteY37" fmla="*/ 66801 h 237306"/>
                  <a:gd name="connsiteX38" fmla="*/ 168360 w 258906"/>
                  <a:gd name="connsiteY38" fmla="*/ 65227 h 237306"/>
                  <a:gd name="connsiteX39" fmla="*/ 169076 w 258906"/>
                  <a:gd name="connsiteY39" fmla="*/ 65227 h 237306"/>
                  <a:gd name="connsiteX40" fmla="*/ 169076 w 258906"/>
                  <a:gd name="connsiteY40" fmla="*/ 66657 h 237306"/>
                  <a:gd name="connsiteX41" fmla="*/ 169362 w 258906"/>
                  <a:gd name="connsiteY41" fmla="*/ 67802 h 237306"/>
                  <a:gd name="connsiteX42" fmla="*/ 170363 w 258906"/>
                  <a:gd name="connsiteY42" fmla="*/ 68374 h 237306"/>
                  <a:gd name="connsiteX43" fmla="*/ 172080 w 258906"/>
                  <a:gd name="connsiteY43" fmla="*/ 68374 h 237306"/>
                  <a:gd name="connsiteX44" fmla="*/ 172509 w 258906"/>
                  <a:gd name="connsiteY44" fmla="*/ 65370 h 237306"/>
                  <a:gd name="connsiteX45" fmla="*/ 173367 w 258906"/>
                  <a:gd name="connsiteY45" fmla="*/ 63368 h 237306"/>
                  <a:gd name="connsiteX46" fmla="*/ 174511 w 258906"/>
                  <a:gd name="connsiteY46" fmla="*/ 62223 h 237306"/>
                  <a:gd name="connsiteX47" fmla="*/ 174797 w 258906"/>
                  <a:gd name="connsiteY47" fmla="*/ 60364 h 237306"/>
                  <a:gd name="connsiteX48" fmla="*/ 172509 w 258906"/>
                  <a:gd name="connsiteY48" fmla="*/ 61079 h 237306"/>
                  <a:gd name="connsiteX49" fmla="*/ 172080 w 258906"/>
                  <a:gd name="connsiteY49" fmla="*/ 62080 h 237306"/>
                  <a:gd name="connsiteX50" fmla="*/ 167645 w 258906"/>
                  <a:gd name="connsiteY50" fmla="*/ 167073 h 237306"/>
                  <a:gd name="connsiteX51" fmla="*/ 170077 w 258906"/>
                  <a:gd name="connsiteY51" fmla="*/ 164355 h 237306"/>
                  <a:gd name="connsiteX52" fmla="*/ 169791 w 258906"/>
                  <a:gd name="connsiteY52" fmla="*/ 163783 h 237306"/>
                  <a:gd name="connsiteX53" fmla="*/ 169934 w 258906"/>
                  <a:gd name="connsiteY53" fmla="*/ 161924 h 237306"/>
                  <a:gd name="connsiteX54" fmla="*/ 168790 w 258906"/>
                  <a:gd name="connsiteY54" fmla="*/ 161494 h 237306"/>
                  <a:gd name="connsiteX55" fmla="*/ 166072 w 258906"/>
                  <a:gd name="connsiteY55" fmla="*/ 162925 h 237306"/>
                  <a:gd name="connsiteX56" fmla="*/ 164784 w 258906"/>
                  <a:gd name="connsiteY56" fmla="*/ 165500 h 237306"/>
                  <a:gd name="connsiteX57" fmla="*/ 165643 w 258906"/>
                  <a:gd name="connsiteY57" fmla="*/ 166787 h 237306"/>
                  <a:gd name="connsiteX58" fmla="*/ 167645 w 258906"/>
                  <a:gd name="connsiteY58" fmla="*/ 167073 h 237306"/>
                  <a:gd name="connsiteX59" fmla="*/ 172652 w 258906"/>
                  <a:gd name="connsiteY59" fmla="*/ 178516 h 237306"/>
                  <a:gd name="connsiteX60" fmla="*/ 173224 w 258906"/>
                  <a:gd name="connsiteY60" fmla="*/ 177944 h 237306"/>
                  <a:gd name="connsiteX61" fmla="*/ 173939 w 258906"/>
                  <a:gd name="connsiteY61" fmla="*/ 176514 h 237306"/>
                  <a:gd name="connsiteX62" fmla="*/ 170649 w 258906"/>
                  <a:gd name="connsiteY62" fmla="*/ 174082 h 237306"/>
                  <a:gd name="connsiteX63" fmla="*/ 169505 w 258906"/>
                  <a:gd name="connsiteY63" fmla="*/ 175083 h 237306"/>
                  <a:gd name="connsiteX64" fmla="*/ 170363 w 258906"/>
                  <a:gd name="connsiteY64" fmla="*/ 176371 h 237306"/>
                  <a:gd name="connsiteX65" fmla="*/ 172652 w 258906"/>
                  <a:gd name="connsiteY65" fmla="*/ 178516 h 237306"/>
                  <a:gd name="connsiteX66" fmla="*/ 181663 w 258906"/>
                  <a:gd name="connsiteY66" fmla="*/ 45058 h 237306"/>
                  <a:gd name="connsiteX67" fmla="*/ 180519 w 258906"/>
                  <a:gd name="connsiteY67" fmla="*/ 44057 h 237306"/>
                  <a:gd name="connsiteX68" fmla="*/ 178803 w 258906"/>
                  <a:gd name="connsiteY68" fmla="*/ 43199 h 237306"/>
                  <a:gd name="connsiteX69" fmla="*/ 175227 w 258906"/>
                  <a:gd name="connsiteY69" fmla="*/ 44343 h 237306"/>
                  <a:gd name="connsiteX70" fmla="*/ 178945 w 258906"/>
                  <a:gd name="connsiteY70" fmla="*/ 47347 h 237306"/>
                  <a:gd name="connsiteX71" fmla="*/ 182379 w 258906"/>
                  <a:gd name="connsiteY71" fmla="*/ 46346 h 237306"/>
                  <a:gd name="connsiteX72" fmla="*/ 181663 w 258906"/>
                  <a:gd name="connsiteY72" fmla="*/ 45058 h 237306"/>
                  <a:gd name="connsiteX73" fmla="*/ 179232 w 258906"/>
                  <a:gd name="connsiteY73" fmla="*/ 165357 h 237306"/>
                  <a:gd name="connsiteX74" fmla="*/ 179374 w 258906"/>
                  <a:gd name="connsiteY74" fmla="*/ 161494 h 237306"/>
                  <a:gd name="connsiteX75" fmla="*/ 178659 w 258906"/>
                  <a:gd name="connsiteY75" fmla="*/ 160350 h 237306"/>
                  <a:gd name="connsiteX76" fmla="*/ 177515 w 258906"/>
                  <a:gd name="connsiteY76" fmla="*/ 159921 h 237306"/>
                  <a:gd name="connsiteX77" fmla="*/ 172652 w 258906"/>
                  <a:gd name="connsiteY77" fmla="*/ 164355 h 237306"/>
                  <a:gd name="connsiteX78" fmla="*/ 173653 w 258906"/>
                  <a:gd name="connsiteY78" fmla="*/ 167359 h 237306"/>
                  <a:gd name="connsiteX79" fmla="*/ 175513 w 258906"/>
                  <a:gd name="connsiteY79" fmla="*/ 169219 h 237306"/>
                  <a:gd name="connsiteX80" fmla="*/ 178230 w 258906"/>
                  <a:gd name="connsiteY80" fmla="*/ 167931 h 237306"/>
                  <a:gd name="connsiteX81" fmla="*/ 179232 w 258906"/>
                  <a:gd name="connsiteY81" fmla="*/ 165357 h 237306"/>
                  <a:gd name="connsiteX82" fmla="*/ 176228 w 258906"/>
                  <a:gd name="connsiteY82" fmla="*/ 187671 h 237306"/>
                  <a:gd name="connsiteX83" fmla="*/ 175798 w 258906"/>
                  <a:gd name="connsiteY83" fmla="*/ 186241 h 237306"/>
                  <a:gd name="connsiteX84" fmla="*/ 174082 w 258906"/>
                  <a:gd name="connsiteY84" fmla="*/ 184953 h 237306"/>
                  <a:gd name="connsiteX85" fmla="*/ 173653 w 258906"/>
                  <a:gd name="connsiteY85" fmla="*/ 185239 h 237306"/>
                  <a:gd name="connsiteX86" fmla="*/ 174225 w 258906"/>
                  <a:gd name="connsiteY86" fmla="*/ 186098 h 237306"/>
                  <a:gd name="connsiteX87" fmla="*/ 174225 w 258906"/>
                  <a:gd name="connsiteY87" fmla="*/ 187385 h 237306"/>
                  <a:gd name="connsiteX88" fmla="*/ 173796 w 258906"/>
                  <a:gd name="connsiteY88" fmla="*/ 188243 h 237306"/>
                  <a:gd name="connsiteX89" fmla="*/ 172938 w 258906"/>
                  <a:gd name="connsiteY89" fmla="*/ 188959 h 237306"/>
                  <a:gd name="connsiteX90" fmla="*/ 174940 w 258906"/>
                  <a:gd name="connsiteY90" fmla="*/ 189674 h 237306"/>
                  <a:gd name="connsiteX91" fmla="*/ 176228 w 258906"/>
                  <a:gd name="connsiteY91" fmla="*/ 187671 h 237306"/>
                  <a:gd name="connsiteX92" fmla="*/ 29896 w 258906"/>
                  <a:gd name="connsiteY92" fmla="*/ 103419 h 237306"/>
                  <a:gd name="connsiteX93" fmla="*/ 28608 w 258906"/>
                  <a:gd name="connsiteY93" fmla="*/ 105422 h 237306"/>
                  <a:gd name="connsiteX94" fmla="*/ 27607 w 258906"/>
                  <a:gd name="connsiteY94" fmla="*/ 108855 h 237306"/>
                  <a:gd name="connsiteX95" fmla="*/ 27464 w 258906"/>
                  <a:gd name="connsiteY95" fmla="*/ 111573 h 237306"/>
                  <a:gd name="connsiteX96" fmla="*/ 28322 w 258906"/>
                  <a:gd name="connsiteY96" fmla="*/ 110858 h 237306"/>
                  <a:gd name="connsiteX97" fmla="*/ 29180 w 258906"/>
                  <a:gd name="connsiteY97" fmla="*/ 110714 h 237306"/>
                  <a:gd name="connsiteX98" fmla="*/ 30182 w 258906"/>
                  <a:gd name="connsiteY98" fmla="*/ 110858 h 237306"/>
                  <a:gd name="connsiteX99" fmla="*/ 31326 w 258906"/>
                  <a:gd name="connsiteY99" fmla="*/ 110571 h 237306"/>
                  <a:gd name="connsiteX100" fmla="*/ 32184 w 258906"/>
                  <a:gd name="connsiteY100" fmla="*/ 109570 h 237306"/>
                  <a:gd name="connsiteX101" fmla="*/ 32327 w 258906"/>
                  <a:gd name="connsiteY101" fmla="*/ 103991 h 237306"/>
                  <a:gd name="connsiteX102" fmla="*/ 31612 w 258906"/>
                  <a:gd name="connsiteY102" fmla="*/ 102418 h 237306"/>
                  <a:gd name="connsiteX103" fmla="*/ 29896 w 258906"/>
                  <a:gd name="connsiteY103" fmla="*/ 103419 h 237306"/>
                  <a:gd name="connsiteX104" fmla="*/ 34187 w 258906"/>
                  <a:gd name="connsiteY104" fmla="*/ 128881 h 237306"/>
                  <a:gd name="connsiteX105" fmla="*/ 34473 w 258906"/>
                  <a:gd name="connsiteY105" fmla="*/ 127021 h 237306"/>
                  <a:gd name="connsiteX106" fmla="*/ 31612 w 258906"/>
                  <a:gd name="connsiteY106" fmla="*/ 123445 h 237306"/>
                  <a:gd name="connsiteX107" fmla="*/ 29467 w 258906"/>
                  <a:gd name="connsiteY107" fmla="*/ 122730 h 237306"/>
                  <a:gd name="connsiteX108" fmla="*/ 29038 w 258906"/>
                  <a:gd name="connsiteY108" fmla="*/ 118725 h 237306"/>
                  <a:gd name="connsiteX109" fmla="*/ 27607 w 258906"/>
                  <a:gd name="connsiteY109" fmla="*/ 115578 h 237306"/>
                  <a:gd name="connsiteX110" fmla="*/ 27178 w 258906"/>
                  <a:gd name="connsiteY110" fmla="*/ 116293 h 237306"/>
                  <a:gd name="connsiteX111" fmla="*/ 27178 w 258906"/>
                  <a:gd name="connsiteY111" fmla="*/ 118439 h 237306"/>
                  <a:gd name="connsiteX112" fmla="*/ 26320 w 258906"/>
                  <a:gd name="connsiteY112" fmla="*/ 120584 h 237306"/>
                  <a:gd name="connsiteX113" fmla="*/ 25175 w 258906"/>
                  <a:gd name="connsiteY113" fmla="*/ 121014 h 237306"/>
                  <a:gd name="connsiteX114" fmla="*/ 23745 w 258906"/>
                  <a:gd name="connsiteY114" fmla="*/ 119726 h 237306"/>
                  <a:gd name="connsiteX115" fmla="*/ 22887 w 258906"/>
                  <a:gd name="connsiteY115" fmla="*/ 120441 h 237306"/>
                  <a:gd name="connsiteX116" fmla="*/ 21170 w 258906"/>
                  <a:gd name="connsiteY116" fmla="*/ 124447 h 237306"/>
                  <a:gd name="connsiteX117" fmla="*/ 21170 w 258906"/>
                  <a:gd name="connsiteY117" fmla="*/ 125877 h 237306"/>
                  <a:gd name="connsiteX118" fmla="*/ 22315 w 258906"/>
                  <a:gd name="connsiteY118" fmla="*/ 125591 h 237306"/>
                  <a:gd name="connsiteX119" fmla="*/ 24174 w 258906"/>
                  <a:gd name="connsiteY119" fmla="*/ 124017 h 237306"/>
                  <a:gd name="connsiteX120" fmla="*/ 24746 w 258906"/>
                  <a:gd name="connsiteY120" fmla="*/ 124590 h 237306"/>
                  <a:gd name="connsiteX121" fmla="*/ 25461 w 258906"/>
                  <a:gd name="connsiteY121" fmla="*/ 125734 h 237306"/>
                  <a:gd name="connsiteX122" fmla="*/ 25318 w 258906"/>
                  <a:gd name="connsiteY122" fmla="*/ 126449 h 237306"/>
                  <a:gd name="connsiteX123" fmla="*/ 26177 w 258906"/>
                  <a:gd name="connsiteY123" fmla="*/ 128452 h 237306"/>
                  <a:gd name="connsiteX124" fmla="*/ 27607 w 258906"/>
                  <a:gd name="connsiteY124" fmla="*/ 128738 h 237306"/>
                  <a:gd name="connsiteX125" fmla="*/ 28751 w 258906"/>
                  <a:gd name="connsiteY125" fmla="*/ 128023 h 237306"/>
                  <a:gd name="connsiteX126" fmla="*/ 33472 w 258906"/>
                  <a:gd name="connsiteY126" fmla="*/ 129739 h 237306"/>
                  <a:gd name="connsiteX127" fmla="*/ 34187 w 258906"/>
                  <a:gd name="connsiteY127" fmla="*/ 128881 h 237306"/>
                  <a:gd name="connsiteX128" fmla="*/ 31040 w 258906"/>
                  <a:gd name="connsiteY128" fmla="*/ 115292 h 237306"/>
                  <a:gd name="connsiteX129" fmla="*/ 30325 w 258906"/>
                  <a:gd name="connsiteY129" fmla="*/ 115006 h 237306"/>
                  <a:gd name="connsiteX130" fmla="*/ 29610 w 258906"/>
                  <a:gd name="connsiteY130" fmla="*/ 115149 h 237306"/>
                  <a:gd name="connsiteX131" fmla="*/ 30325 w 258906"/>
                  <a:gd name="connsiteY131" fmla="*/ 117437 h 237306"/>
                  <a:gd name="connsiteX132" fmla="*/ 32184 w 258906"/>
                  <a:gd name="connsiteY132" fmla="*/ 120728 h 237306"/>
                  <a:gd name="connsiteX133" fmla="*/ 33615 w 258906"/>
                  <a:gd name="connsiteY133" fmla="*/ 120298 h 237306"/>
                  <a:gd name="connsiteX134" fmla="*/ 33043 w 258906"/>
                  <a:gd name="connsiteY134" fmla="*/ 119011 h 237306"/>
                  <a:gd name="connsiteX135" fmla="*/ 32184 w 258906"/>
                  <a:gd name="connsiteY135" fmla="*/ 117867 h 237306"/>
                  <a:gd name="connsiteX136" fmla="*/ 31898 w 258906"/>
                  <a:gd name="connsiteY136" fmla="*/ 116865 h 237306"/>
                  <a:gd name="connsiteX137" fmla="*/ 31898 w 258906"/>
                  <a:gd name="connsiteY137" fmla="*/ 116007 h 237306"/>
                  <a:gd name="connsiteX138" fmla="*/ 31040 w 258906"/>
                  <a:gd name="connsiteY138" fmla="*/ 115292 h 237306"/>
                  <a:gd name="connsiteX139" fmla="*/ 11443 w 258906"/>
                  <a:gd name="connsiteY139" fmla="*/ 81391 h 237306"/>
                  <a:gd name="connsiteX140" fmla="*/ 9298 w 258906"/>
                  <a:gd name="connsiteY140" fmla="*/ 80390 h 237306"/>
                  <a:gd name="connsiteX141" fmla="*/ 8439 w 258906"/>
                  <a:gd name="connsiteY141" fmla="*/ 79102 h 237306"/>
                  <a:gd name="connsiteX142" fmla="*/ 7724 w 258906"/>
                  <a:gd name="connsiteY142" fmla="*/ 75812 h 237306"/>
                  <a:gd name="connsiteX143" fmla="*/ 7724 w 258906"/>
                  <a:gd name="connsiteY143" fmla="*/ 75097 h 237306"/>
                  <a:gd name="connsiteX144" fmla="*/ 6008 w 258906"/>
                  <a:gd name="connsiteY144" fmla="*/ 73380 h 237306"/>
                  <a:gd name="connsiteX145" fmla="*/ 6437 w 258906"/>
                  <a:gd name="connsiteY145" fmla="*/ 72522 h 237306"/>
                  <a:gd name="connsiteX146" fmla="*/ 8725 w 258906"/>
                  <a:gd name="connsiteY146" fmla="*/ 70663 h 237306"/>
                  <a:gd name="connsiteX147" fmla="*/ 8439 w 258906"/>
                  <a:gd name="connsiteY147" fmla="*/ 69661 h 237306"/>
                  <a:gd name="connsiteX148" fmla="*/ 7438 w 258906"/>
                  <a:gd name="connsiteY148" fmla="*/ 68803 h 237306"/>
                  <a:gd name="connsiteX149" fmla="*/ 5865 w 258906"/>
                  <a:gd name="connsiteY149" fmla="*/ 67945 h 237306"/>
                  <a:gd name="connsiteX150" fmla="*/ 1860 w 258906"/>
                  <a:gd name="connsiteY150" fmla="*/ 68660 h 237306"/>
                  <a:gd name="connsiteX151" fmla="*/ 0 w 258906"/>
                  <a:gd name="connsiteY151" fmla="*/ 69804 h 237306"/>
                  <a:gd name="connsiteX152" fmla="*/ 143 w 258906"/>
                  <a:gd name="connsiteY152" fmla="*/ 71235 h 237306"/>
                  <a:gd name="connsiteX153" fmla="*/ 5007 w 258906"/>
                  <a:gd name="connsiteY153" fmla="*/ 76241 h 237306"/>
                  <a:gd name="connsiteX154" fmla="*/ 7295 w 258906"/>
                  <a:gd name="connsiteY154" fmla="*/ 80676 h 237306"/>
                  <a:gd name="connsiteX155" fmla="*/ 10013 w 258906"/>
                  <a:gd name="connsiteY155" fmla="*/ 82392 h 237306"/>
                  <a:gd name="connsiteX156" fmla="*/ 13732 w 258906"/>
                  <a:gd name="connsiteY156" fmla="*/ 83680 h 237306"/>
                  <a:gd name="connsiteX157" fmla="*/ 13017 w 258906"/>
                  <a:gd name="connsiteY157" fmla="*/ 81677 h 237306"/>
                  <a:gd name="connsiteX158" fmla="*/ 11443 w 258906"/>
                  <a:gd name="connsiteY158" fmla="*/ 81391 h 237306"/>
                  <a:gd name="connsiteX159" fmla="*/ 161351 w 258906"/>
                  <a:gd name="connsiteY159" fmla="*/ 140324 h 237306"/>
                  <a:gd name="connsiteX160" fmla="*/ 161065 w 258906"/>
                  <a:gd name="connsiteY160" fmla="*/ 139037 h 237306"/>
                  <a:gd name="connsiteX161" fmla="*/ 160064 w 258906"/>
                  <a:gd name="connsiteY161" fmla="*/ 136891 h 237306"/>
                  <a:gd name="connsiteX162" fmla="*/ 160350 w 258906"/>
                  <a:gd name="connsiteY162" fmla="*/ 135318 h 237306"/>
                  <a:gd name="connsiteX163" fmla="*/ 157346 w 258906"/>
                  <a:gd name="connsiteY163" fmla="*/ 135032 h 237306"/>
                  <a:gd name="connsiteX164" fmla="*/ 155344 w 258906"/>
                  <a:gd name="connsiteY164" fmla="*/ 132314 h 237306"/>
                  <a:gd name="connsiteX165" fmla="*/ 154485 w 258906"/>
                  <a:gd name="connsiteY165" fmla="*/ 132457 h 237306"/>
                  <a:gd name="connsiteX166" fmla="*/ 152626 w 258906"/>
                  <a:gd name="connsiteY166" fmla="*/ 133315 h 237306"/>
                  <a:gd name="connsiteX167" fmla="*/ 153055 w 258906"/>
                  <a:gd name="connsiteY167" fmla="*/ 135461 h 237306"/>
                  <a:gd name="connsiteX168" fmla="*/ 154628 w 258906"/>
                  <a:gd name="connsiteY168" fmla="*/ 136462 h 237306"/>
                  <a:gd name="connsiteX169" fmla="*/ 155630 w 258906"/>
                  <a:gd name="connsiteY169" fmla="*/ 138036 h 237306"/>
                  <a:gd name="connsiteX170" fmla="*/ 158205 w 258906"/>
                  <a:gd name="connsiteY170" fmla="*/ 139895 h 237306"/>
                  <a:gd name="connsiteX171" fmla="*/ 160493 w 258906"/>
                  <a:gd name="connsiteY171" fmla="*/ 142613 h 237306"/>
                  <a:gd name="connsiteX172" fmla="*/ 161351 w 258906"/>
                  <a:gd name="connsiteY172" fmla="*/ 140324 h 237306"/>
                  <a:gd name="connsiteX173" fmla="*/ 99700 w 258906"/>
                  <a:gd name="connsiteY173" fmla="*/ 187957 h 237306"/>
                  <a:gd name="connsiteX174" fmla="*/ 99128 w 258906"/>
                  <a:gd name="connsiteY174" fmla="*/ 188529 h 237306"/>
                  <a:gd name="connsiteX175" fmla="*/ 98270 w 258906"/>
                  <a:gd name="connsiteY175" fmla="*/ 190246 h 237306"/>
                  <a:gd name="connsiteX176" fmla="*/ 98413 w 258906"/>
                  <a:gd name="connsiteY176" fmla="*/ 193679 h 237306"/>
                  <a:gd name="connsiteX177" fmla="*/ 99271 w 258906"/>
                  <a:gd name="connsiteY177" fmla="*/ 195252 h 237306"/>
                  <a:gd name="connsiteX178" fmla="*/ 102418 w 258906"/>
                  <a:gd name="connsiteY178" fmla="*/ 196254 h 237306"/>
                  <a:gd name="connsiteX179" fmla="*/ 102704 w 258906"/>
                  <a:gd name="connsiteY179" fmla="*/ 194823 h 237306"/>
                  <a:gd name="connsiteX180" fmla="*/ 103991 w 258906"/>
                  <a:gd name="connsiteY180" fmla="*/ 192821 h 237306"/>
                  <a:gd name="connsiteX181" fmla="*/ 100988 w 258906"/>
                  <a:gd name="connsiteY181" fmla="*/ 189960 h 237306"/>
                  <a:gd name="connsiteX182" fmla="*/ 99700 w 258906"/>
                  <a:gd name="connsiteY182" fmla="*/ 187957 h 237306"/>
                  <a:gd name="connsiteX183" fmla="*/ 113575 w 258906"/>
                  <a:gd name="connsiteY183" fmla="*/ 147905 h 237306"/>
                  <a:gd name="connsiteX184" fmla="*/ 113146 w 258906"/>
                  <a:gd name="connsiteY184" fmla="*/ 146618 h 237306"/>
                  <a:gd name="connsiteX185" fmla="*/ 111716 w 258906"/>
                  <a:gd name="connsiteY185" fmla="*/ 146046 h 237306"/>
                  <a:gd name="connsiteX186" fmla="*/ 109141 w 258906"/>
                  <a:gd name="connsiteY186" fmla="*/ 146189 h 237306"/>
                  <a:gd name="connsiteX187" fmla="*/ 107138 w 258906"/>
                  <a:gd name="connsiteY187" fmla="*/ 145331 h 237306"/>
                  <a:gd name="connsiteX188" fmla="*/ 105565 w 258906"/>
                  <a:gd name="connsiteY188" fmla="*/ 142041 h 237306"/>
                  <a:gd name="connsiteX189" fmla="*/ 105565 w 258906"/>
                  <a:gd name="connsiteY189" fmla="*/ 139323 h 237306"/>
                  <a:gd name="connsiteX190" fmla="*/ 103706 w 258906"/>
                  <a:gd name="connsiteY190" fmla="*/ 137320 h 237306"/>
                  <a:gd name="connsiteX191" fmla="*/ 102132 w 258906"/>
                  <a:gd name="connsiteY191" fmla="*/ 136462 h 237306"/>
                  <a:gd name="connsiteX192" fmla="*/ 102418 w 258906"/>
                  <a:gd name="connsiteY192" fmla="*/ 135604 h 237306"/>
                  <a:gd name="connsiteX193" fmla="*/ 103562 w 258906"/>
                  <a:gd name="connsiteY193" fmla="*/ 135318 h 237306"/>
                  <a:gd name="connsiteX194" fmla="*/ 106709 w 258906"/>
                  <a:gd name="connsiteY194" fmla="*/ 133744 h 237306"/>
                  <a:gd name="connsiteX195" fmla="*/ 113575 w 258906"/>
                  <a:gd name="connsiteY195" fmla="*/ 132600 h 237306"/>
                  <a:gd name="connsiteX196" fmla="*/ 116007 w 258906"/>
                  <a:gd name="connsiteY196" fmla="*/ 131170 h 237306"/>
                  <a:gd name="connsiteX197" fmla="*/ 117008 w 258906"/>
                  <a:gd name="connsiteY197" fmla="*/ 131313 h 237306"/>
                  <a:gd name="connsiteX198" fmla="*/ 118296 w 258906"/>
                  <a:gd name="connsiteY198" fmla="*/ 132028 h 237306"/>
                  <a:gd name="connsiteX199" fmla="*/ 122873 w 258906"/>
                  <a:gd name="connsiteY199" fmla="*/ 136462 h 237306"/>
                  <a:gd name="connsiteX200" fmla="*/ 127307 w 258906"/>
                  <a:gd name="connsiteY200" fmla="*/ 140181 h 237306"/>
                  <a:gd name="connsiteX201" fmla="*/ 130168 w 258906"/>
                  <a:gd name="connsiteY201" fmla="*/ 143757 h 237306"/>
                  <a:gd name="connsiteX202" fmla="*/ 131598 w 258906"/>
                  <a:gd name="connsiteY202" fmla="*/ 143757 h 237306"/>
                  <a:gd name="connsiteX203" fmla="*/ 132743 w 258906"/>
                  <a:gd name="connsiteY203" fmla="*/ 142613 h 237306"/>
                  <a:gd name="connsiteX204" fmla="*/ 132886 w 258906"/>
                  <a:gd name="connsiteY204" fmla="*/ 140324 h 237306"/>
                  <a:gd name="connsiteX205" fmla="*/ 132886 w 258906"/>
                  <a:gd name="connsiteY205" fmla="*/ 138751 h 237306"/>
                  <a:gd name="connsiteX206" fmla="*/ 132028 w 258906"/>
                  <a:gd name="connsiteY206" fmla="*/ 134030 h 237306"/>
                  <a:gd name="connsiteX207" fmla="*/ 131742 w 258906"/>
                  <a:gd name="connsiteY207" fmla="*/ 127594 h 237306"/>
                  <a:gd name="connsiteX208" fmla="*/ 131169 w 258906"/>
                  <a:gd name="connsiteY208" fmla="*/ 124590 h 237306"/>
                  <a:gd name="connsiteX209" fmla="*/ 130025 w 258906"/>
                  <a:gd name="connsiteY209" fmla="*/ 122873 h 237306"/>
                  <a:gd name="connsiteX210" fmla="*/ 126020 w 258906"/>
                  <a:gd name="connsiteY210" fmla="*/ 121157 h 237306"/>
                  <a:gd name="connsiteX211" fmla="*/ 121443 w 258906"/>
                  <a:gd name="connsiteY211" fmla="*/ 120155 h 237306"/>
                  <a:gd name="connsiteX212" fmla="*/ 118010 w 258906"/>
                  <a:gd name="connsiteY212" fmla="*/ 115292 h 237306"/>
                  <a:gd name="connsiteX213" fmla="*/ 112002 w 258906"/>
                  <a:gd name="connsiteY213" fmla="*/ 114005 h 237306"/>
                  <a:gd name="connsiteX214" fmla="*/ 108569 w 258906"/>
                  <a:gd name="connsiteY214" fmla="*/ 109284 h 237306"/>
                  <a:gd name="connsiteX215" fmla="*/ 105136 w 258906"/>
                  <a:gd name="connsiteY215" fmla="*/ 108998 h 237306"/>
                  <a:gd name="connsiteX216" fmla="*/ 101560 w 258906"/>
                  <a:gd name="connsiteY216" fmla="*/ 106423 h 237306"/>
                  <a:gd name="connsiteX217" fmla="*/ 94122 w 258906"/>
                  <a:gd name="connsiteY217" fmla="*/ 104421 h 237306"/>
                  <a:gd name="connsiteX218" fmla="*/ 91547 w 258906"/>
                  <a:gd name="connsiteY218" fmla="*/ 102704 h 237306"/>
                  <a:gd name="connsiteX219" fmla="*/ 89973 w 258906"/>
                  <a:gd name="connsiteY219" fmla="*/ 102704 h 237306"/>
                  <a:gd name="connsiteX220" fmla="*/ 87971 w 258906"/>
                  <a:gd name="connsiteY220" fmla="*/ 102132 h 237306"/>
                  <a:gd name="connsiteX221" fmla="*/ 88829 w 258906"/>
                  <a:gd name="connsiteY221" fmla="*/ 101274 h 237306"/>
                  <a:gd name="connsiteX222" fmla="*/ 91261 w 258906"/>
                  <a:gd name="connsiteY222" fmla="*/ 100988 h 237306"/>
                  <a:gd name="connsiteX223" fmla="*/ 95123 w 258906"/>
                  <a:gd name="connsiteY223" fmla="*/ 100845 h 237306"/>
                  <a:gd name="connsiteX224" fmla="*/ 98985 w 258906"/>
                  <a:gd name="connsiteY224" fmla="*/ 99271 h 237306"/>
                  <a:gd name="connsiteX225" fmla="*/ 103133 w 258906"/>
                  <a:gd name="connsiteY225" fmla="*/ 96124 h 237306"/>
                  <a:gd name="connsiteX226" fmla="*/ 100129 w 258906"/>
                  <a:gd name="connsiteY226" fmla="*/ 96410 h 237306"/>
                  <a:gd name="connsiteX227" fmla="*/ 99271 w 258906"/>
                  <a:gd name="connsiteY227" fmla="*/ 93549 h 237306"/>
                  <a:gd name="connsiteX228" fmla="*/ 97698 w 258906"/>
                  <a:gd name="connsiteY228" fmla="*/ 91547 h 237306"/>
                  <a:gd name="connsiteX229" fmla="*/ 96267 w 258906"/>
                  <a:gd name="connsiteY229" fmla="*/ 88400 h 237306"/>
                  <a:gd name="connsiteX230" fmla="*/ 98699 w 258906"/>
                  <a:gd name="connsiteY230" fmla="*/ 86683 h 237306"/>
                  <a:gd name="connsiteX231" fmla="*/ 100845 w 258906"/>
                  <a:gd name="connsiteY231" fmla="*/ 85825 h 237306"/>
                  <a:gd name="connsiteX232" fmla="*/ 105994 w 258906"/>
                  <a:gd name="connsiteY232" fmla="*/ 88400 h 237306"/>
                  <a:gd name="connsiteX233" fmla="*/ 106137 w 258906"/>
                  <a:gd name="connsiteY233" fmla="*/ 90117 h 237306"/>
                  <a:gd name="connsiteX234" fmla="*/ 104707 w 258906"/>
                  <a:gd name="connsiteY234" fmla="*/ 92834 h 237306"/>
                  <a:gd name="connsiteX235" fmla="*/ 105708 w 258906"/>
                  <a:gd name="connsiteY235" fmla="*/ 93979 h 237306"/>
                  <a:gd name="connsiteX236" fmla="*/ 107568 w 258906"/>
                  <a:gd name="connsiteY236" fmla="*/ 93836 h 237306"/>
                  <a:gd name="connsiteX237" fmla="*/ 110858 w 258906"/>
                  <a:gd name="connsiteY237" fmla="*/ 91404 h 237306"/>
                  <a:gd name="connsiteX238" fmla="*/ 109713 w 258906"/>
                  <a:gd name="connsiteY238" fmla="*/ 87399 h 237306"/>
                  <a:gd name="connsiteX239" fmla="*/ 107997 w 258906"/>
                  <a:gd name="connsiteY239" fmla="*/ 84967 h 237306"/>
                  <a:gd name="connsiteX240" fmla="*/ 104135 w 258906"/>
                  <a:gd name="connsiteY240" fmla="*/ 80247 h 237306"/>
                  <a:gd name="connsiteX241" fmla="*/ 100415 w 258906"/>
                  <a:gd name="connsiteY241" fmla="*/ 77672 h 237306"/>
                  <a:gd name="connsiteX242" fmla="*/ 98556 w 258906"/>
                  <a:gd name="connsiteY242" fmla="*/ 75383 h 237306"/>
                  <a:gd name="connsiteX243" fmla="*/ 95981 w 258906"/>
                  <a:gd name="connsiteY243" fmla="*/ 69232 h 237306"/>
                  <a:gd name="connsiteX244" fmla="*/ 88686 w 258906"/>
                  <a:gd name="connsiteY244" fmla="*/ 60793 h 237306"/>
                  <a:gd name="connsiteX245" fmla="*/ 87971 w 258906"/>
                  <a:gd name="connsiteY245" fmla="*/ 57932 h 237306"/>
                  <a:gd name="connsiteX246" fmla="*/ 89115 w 258906"/>
                  <a:gd name="connsiteY246" fmla="*/ 52353 h 237306"/>
                  <a:gd name="connsiteX247" fmla="*/ 90260 w 258906"/>
                  <a:gd name="connsiteY247" fmla="*/ 49207 h 237306"/>
                  <a:gd name="connsiteX248" fmla="*/ 89687 w 258906"/>
                  <a:gd name="connsiteY248" fmla="*/ 47061 h 237306"/>
                  <a:gd name="connsiteX249" fmla="*/ 89830 w 258906"/>
                  <a:gd name="connsiteY249" fmla="*/ 44629 h 237306"/>
                  <a:gd name="connsiteX250" fmla="*/ 93263 w 258906"/>
                  <a:gd name="connsiteY250" fmla="*/ 43199 h 237306"/>
                  <a:gd name="connsiteX251" fmla="*/ 95409 w 258906"/>
                  <a:gd name="connsiteY251" fmla="*/ 41625 h 237306"/>
                  <a:gd name="connsiteX252" fmla="*/ 98699 w 258906"/>
                  <a:gd name="connsiteY252" fmla="*/ 41196 h 237306"/>
                  <a:gd name="connsiteX253" fmla="*/ 97841 w 258906"/>
                  <a:gd name="connsiteY253" fmla="*/ 43628 h 237306"/>
                  <a:gd name="connsiteX254" fmla="*/ 96553 w 258906"/>
                  <a:gd name="connsiteY254" fmla="*/ 44772 h 237306"/>
                  <a:gd name="connsiteX255" fmla="*/ 97984 w 258906"/>
                  <a:gd name="connsiteY255" fmla="*/ 48062 h 237306"/>
                  <a:gd name="connsiteX256" fmla="*/ 104135 w 258906"/>
                  <a:gd name="connsiteY256" fmla="*/ 51495 h 237306"/>
                  <a:gd name="connsiteX257" fmla="*/ 110571 w 258906"/>
                  <a:gd name="connsiteY257" fmla="*/ 54642 h 237306"/>
                  <a:gd name="connsiteX258" fmla="*/ 111000 w 258906"/>
                  <a:gd name="connsiteY258" fmla="*/ 59076 h 237306"/>
                  <a:gd name="connsiteX259" fmla="*/ 113003 w 258906"/>
                  <a:gd name="connsiteY259" fmla="*/ 62652 h 237306"/>
                  <a:gd name="connsiteX260" fmla="*/ 120012 w 258906"/>
                  <a:gd name="connsiteY260" fmla="*/ 64941 h 237306"/>
                  <a:gd name="connsiteX261" fmla="*/ 120870 w 258906"/>
                  <a:gd name="connsiteY261" fmla="*/ 64512 h 237306"/>
                  <a:gd name="connsiteX262" fmla="*/ 121443 w 258906"/>
                  <a:gd name="connsiteY262" fmla="*/ 63654 h 237306"/>
                  <a:gd name="connsiteX263" fmla="*/ 115149 w 258906"/>
                  <a:gd name="connsiteY263" fmla="*/ 59505 h 237306"/>
                  <a:gd name="connsiteX264" fmla="*/ 114147 w 258906"/>
                  <a:gd name="connsiteY264" fmla="*/ 58075 h 237306"/>
                  <a:gd name="connsiteX265" fmla="*/ 112717 w 258906"/>
                  <a:gd name="connsiteY265" fmla="*/ 54356 h 237306"/>
                  <a:gd name="connsiteX266" fmla="*/ 113861 w 258906"/>
                  <a:gd name="connsiteY266" fmla="*/ 52926 h 237306"/>
                  <a:gd name="connsiteX267" fmla="*/ 121014 w 258906"/>
                  <a:gd name="connsiteY267" fmla="*/ 54356 h 237306"/>
                  <a:gd name="connsiteX268" fmla="*/ 126163 w 258906"/>
                  <a:gd name="connsiteY268" fmla="*/ 61508 h 237306"/>
                  <a:gd name="connsiteX269" fmla="*/ 129596 w 258906"/>
                  <a:gd name="connsiteY269" fmla="*/ 63511 h 237306"/>
                  <a:gd name="connsiteX270" fmla="*/ 130598 w 258906"/>
                  <a:gd name="connsiteY270" fmla="*/ 62509 h 237306"/>
                  <a:gd name="connsiteX271" fmla="*/ 131169 w 258906"/>
                  <a:gd name="connsiteY271" fmla="*/ 61365 h 237306"/>
                  <a:gd name="connsiteX272" fmla="*/ 130168 w 258906"/>
                  <a:gd name="connsiteY272" fmla="*/ 58218 h 237306"/>
                  <a:gd name="connsiteX273" fmla="*/ 128595 w 258906"/>
                  <a:gd name="connsiteY273" fmla="*/ 56788 h 237306"/>
                  <a:gd name="connsiteX274" fmla="*/ 125734 w 258906"/>
                  <a:gd name="connsiteY274" fmla="*/ 55071 h 237306"/>
                  <a:gd name="connsiteX275" fmla="*/ 122587 w 258906"/>
                  <a:gd name="connsiteY275" fmla="*/ 52210 h 237306"/>
                  <a:gd name="connsiteX276" fmla="*/ 122873 w 258906"/>
                  <a:gd name="connsiteY276" fmla="*/ 50637 h 237306"/>
                  <a:gd name="connsiteX277" fmla="*/ 125734 w 258906"/>
                  <a:gd name="connsiteY277" fmla="*/ 49207 h 237306"/>
                  <a:gd name="connsiteX278" fmla="*/ 128452 w 258906"/>
                  <a:gd name="connsiteY278" fmla="*/ 49492 h 237306"/>
                  <a:gd name="connsiteX279" fmla="*/ 132743 w 258906"/>
                  <a:gd name="connsiteY279" fmla="*/ 51495 h 237306"/>
                  <a:gd name="connsiteX280" fmla="*/ 135890 w 258906"/>
                  <a:gd name="connsiteY280" fmla="*/ 52353 h 237306"/>
                  <a:gd name="connsiteX281" fmla="*/ 138179 w 258906"/>
                  <a:gd name="connsiteY281" fmla="*/ 54642 h 237306"/>
                  <a:gd name="connsiteX282" fmla="*/ 141468 w 258906"/>
                  <a:gd name="connsiteY282" fmla="*/ 57074 h 237306"/>
                  <a:gd name="connsiteX283" fmla="*/ 139895 w 258906"/>
                  <a:gd name="connsiteY283" fmla="*/ 53784 h 237306"/>
                  <a:gd name="connsiteX284" fmla="*/ 137463 w 258906"/>
                  <a:gd name="connsiteY284" fmla="*/ 50780 h 237306"/>
                  <a:gd name="connsiteX285" fmla="*/ 132028 w 258906"/>
                  <a:gd name="connsiteY285" fmla="*/ 47919 h 237306"/>
                  <a:gd name="connsiteX286" fmla="*/ 129024 w 258906"/>
                  <a:gd name="connsiteY286" fmla="*/ 48062 h 237306"/>
                  <a:gd name="connsiteX287" fmla="*/ 127021 w 258906"/>
                  <a:gd name="connsiteY287" fmla="*/ 47633 h 237306"/>
                  <a:gd name="connsiteX288" fmla="*/ 126020 w 258906"/>
                  <a:gd name="connsiteY288" fmla="*/ 45344 h 237306"/>
                  <a:gd name="connsiteX289" fmla="*/ 127451 w 258906"/>
                  <a:gd name="connsiteY289" fmla="*/ 43056 h 237306"/>
                  <a:gd name="connsiteX290" fmla="*/ 124446 w 258906"/>
                  <a:gd name="connsiteY290" fmla="*/ 40052 h 237306"/>
                  <a:gd name="connsiteX291" fmla="*/ 123445 w 258906"/>
                  <a:gd name="connsiteY291" fmla="*/ 38335 h 237306"/>
                  <a:gd name="connsiteX292" fmla="*/ 124017 w 258906"/>
                  <a:gd name="connsiteY292" fmla="*/ 35761 h 237306"/>
                  <a:gd name="connsiteX293" fmla="*/ 129596 w 258906"/>
                  <a:gd name="connsiteY293" fmla="*/ 35761 h 237306"/>
                  <a:gd name="connsiteX294" fmla="*/ 133744 w 258906"/>
                  <a:gd name="connsiteY294" fmla="*/ 36619 h 237306"/>
                  <a:gd name="connsiteX295" fmla="*/ 138321 w 258906"/>
                  <a:gd name="connsiteY295" fmla="*/ 34473 h 237306"/>
                  <a:gd name="connsiteX296" fmla="*/ 142899 w 258906"/>
                  <a:gd name="connsiteY296" fmla="*/ 29896 h 237306"/>
                  <a:gd name="connsiteX297" fmla="*/ 145760 w 258906"/>
                  <a:gd name="connsiteY297" fmla="*/ 28608 h 237306"/>
                  <a:gd name="connsiteX298" fmla="*/ 148191 w 258906"/>
                  <a:gd name="connsiteY298" fmla="*/ 29038 h 237306"/>
                  <a:gd name="connsiteX299" fmla="*/ 151911 w 258906"/>
                  <a:gd name="connsiteY299" fmla="*/ 31469 h 237306"/>
                  <a:gd name="connsiteX300" fmla="*/ 155344 w 258906"/>
                  <a:gd name="connsiteY300" fmla="*/ 31898 h 237306"/>
                  <a:gd name="connsiteX301" fmla="*/ 161781 w 258906"/>
                  <a:gd name="connsiteY301" fmla="*/ 27893 h 237306"/>
                  <a:gd name="connsiteX302" fmla="*/ 164784 w 258906"/>
                  <a:gd name="connsiteY302" fmla="*/ 26892 h 237306"/>
                  <a:gd name="connsiteX303" fmla="*/ 169219 w 258906"/>
                  <a:gd name="connsiteY303" fmla="*/ 29038 h 237306"/>
                  <a:gd name="connsiteX304" fmla="*/ 171507 w 258906"/>
                  <a:gd name="connsiteY304" fmla="*/ 28608 h 237306"/>
                  <a:gd name="connsiteX305" fmla="*/ 176657 w 258906"/>
                  <a:gd name="connsiteY305" fmla="*/ 30611 h 237306"/>
                  <a:gd name="connsiteX306" fmla="*/ 187528 w 258906"/>
                  <a:gd name="connsiteY306" fmla="*/ 32184 h 237306"/>
                  <a:gd name="connsiteX307" fmla="*/ 192249 w 258906"/>
                  <a:gd name="connsiteY307" fmla="*/ 34902 h 237306"/>
                  <a:gd name="connsiteX308" fmla="*/ 193107 w 258906"/>
                  <a:gd name="connsiteY308" fmla="*/ 36476 h 237306"/>
                  <a:gd name="connsiteX309" fmla="*/ 194108 w 258906"/>
                  <a:gd name="connsiteY309" fmla="*/ 36046 h 237306"/>
                  <a:gd name="connsiteX310" fmla="*/ 195252 w 258906"/>
                  <a:gd name="connsiteY310" fmla="*/ 35761 h 237306"/>
                  <a:gd name="connsiteX311" fmla="*/ 197398 w 258906"/>
                  <a:gd name="connsiteY311" fmla="*/ 33043 h 237306"/>
                  <a:gd name="connsiteX312" fmla="*/ 199258 w 258906"/>
                  <a:gd name="connsiteY312" fmla="*/ 31040 h 237306"/>
                  <a:gd name="connsiteX313" fmla="*/ 201975 w 258906"/>
                  <a:gd name="connsiteY313" fmla="*/ 28465 h 237306"/>
                  <a:gd name="connsiteX314" fmla="*/ 202690 w 258906"/>
                  <a:gd name="connsiteY314" fmla="*/ 26892 h 237306"/>
                  <a:gd name="connsiteX315" fmla="*/ 202690 w 258906"/>
                  <a:gd name="connsiteY315" fmla="*/ 25461 h 237306"/>
                  <a:gd name="connsiteX316" fmla="*/ 201975 w 258906"/>
                  <a:gd name="connsiteY316" fmla="*/ 24460 h 237306"/>
                  <a:gd name="connsiteX317" fmla="*/ 201832 w 258906"/>
                  <a:gd name="connsiteY317" fmla="*/ 23316 h 237306"/>
                  <a:gd name="connsiteX318" fmla="*/ 201689 w 258906"/>
                  <a:gd name="connsiteY318" fmla="*/ 21599 h 237306"/>
                  <a:gd name="connsiteX319" fmla="*/ 201832 w 258906"/>
                  <a:gd name="connsiteY319" fmla="*/ 18166 h 237306"/>
                  <a:gd name="connsiteX320" fmla="*/ 207983 w 258906"/>
                  <a:gd name="connsiteY320" fmla="*/ 14447 h 237306"/>
                  <a:gd name="connsiteX321" fmla="*/ 209986 w 258906"/>
                  <a:gd name="connsiteY321" fmla="*/ 14018 h 237306"/>
                  <a:gd name="connsiteX322" fmla="*/ 210701 w 258906"/>
                  <a:gd name="connsiteY322" fmla="*/ 12302 h 237306"/>
                  <a:gd name="connsiteX323" fmla="*/ 210272 w 258906"/>
                  <a:gd name="connsiteY323" fmla="*/ 8296 h 237306"/>
                  <a:gd name="connsiteX324" fmla="*/ 209413 w 258906"/>
                  <a:gd name="connsiteY324" fmla="*/ 5150 h 237306"/>
                  <a:gd name="connsiteX325" fmla="*/ 208269 w 258906"/>
                  <a:gd name="connsiteY325" fmla="*/ 5006 h 237306"/>
                  <a:gd name="connsiteX326" fmla="*/ 206839 w 258906"/>
                  <a:gd name="connsiteY326" fmla="*/ 4005 h 237306"/>
                  <a:gd name="connsiteX327" fmla="*/ 205837 w 258906"/>
                  <a:gd name="connsiteY327" fmla="*/ 2861 h 237306"/>
                  <a:gd name="connsiteX328" fmla="*/ 204264 w 258906"/>
                  <a:gd name="connsiteY328" fmla="*/ 1716 h 237306"/>
                  <a:gd name="connsiteX329" fmla="*/ 201546 w 258906"/>
                  <a:gd name="connsiteY329" fmla="*/ 1001 h 237306"/>
                  <a:gd name="connsiteX330" fmla="*/ 197970 w 258906"/>
                  <a:gd name="connsiteY330" fmla="*/ 0 h 237306"/>
                  <a:gd name="connsiteX331" fmla="*/ 195109 w 258906"/>
                  <a:gd name="connsiteY331" fmla="*/ 715 h 237306"/>
                  <a:gd name="connsiteX332" fmla="*/ 194394 w 258906"/>
                  <a:gd name="connsiteY332" fmla="*/ 1430 h 237306"/>
                  <a:gd name="connsiteX333" fmla="*/ 193822 w 258906"/>
                  <a:gd name="connsiteY333" fmla="*/ 2575 h 237306"/>
                  <a:gd name="connsiteX334" fmla="*/ 194108 w 258906"/>
                  <a:gd name="connsiteY334" fmla="*/ 3719 h 237306"/>
                  <a:gd name="connsiteX335" fmla="*/ 195109 w 258906"/>
                  <a:gd name="connsiteY335" fmla="*/ 4863 h 237306"/>
                  <a:gd name="connsiteX336" fmla="*/ 196111 w 258906"/>
                  <a:gd name="connsiteY336" fmla="*/ 8010 h 237306"/>
                  <a:gd name="connsiteX337" fmla="*/ 196397 w 258906"/>
                  <a:gd name="connsiteY337" fmla="*/ 11157 h 237306"/>
                  <a:gd name="connsiteX338" fmla="*/ 195825 w 258906"/>
                  <a:gd name="connsiteY338" fmla="*/ 12874 h 237306"/>
                  <a:gd name="connsiteX339" fmla="*/ 193679 w 258906"/>
                  <a:gd name="connsiteY339" fmla="*/ 14161 h 237306"/>
                  <a:gd name="connsiteX340" fmla="*/ 189388 w 258906"/>
                  <a:gd name="connsiteY340" fmla="*/ 15592 h 237306"/>
                  <a:gd name="connsiteX341" fmla="*/ 185239 w 258906"/>
                  <a:gd name="connsiteY341" fmla="*/ 14876 h 237306"/>
                  <a:gd name="connsiteX342" fmla="*/ 183380 w 258906"/>
                  <a:gd name="connsiteY342" fmla="*/ 15449 h 237306"/>
                  <a:gd name="connsiteX343" fmla="*/ 180233 w 258906"/>
                  <a:gd name="connsiteY343" fmla="*/ 15592 h 237306"/>
                  <a:gd name="connsiteX344" fmla="*/ 177372 w 258906"/>
                  <a:gd name="connsiteY344" fmla="*/ 16021 h 237306"/>
                  <a:gd name="connsiteX345" fmla="*/ 172938 w 258906"/>
                  <a:gd name="connsiteY345" fmla="*/ 17308 h 237306"/>
                  <a:gd name="connsiteX346" fmla="*/ 168933 w 258906"/>
                  <a:gd name="connsiteY346" fmla="*/ 18023 h 237306"/>
                  <a:gd name="connsiteX347" fmla="*/ 165357 w 258906"/>
                  <a:gd name="connsiteY347" fmla="*/ 15449 h 237306"/>
                  <a:gd name="connsiteX348" fmla="*/ 161065 w 258906"/>
                  <a:gd name="connsiteY348" fmla="*/ 13732 h 237306"/>
                  <a:gd name="connsiteX349" fmla="*/ 156631 w 258906"/>
                  <a:gd name="connsiteY349" fmla="*/ 12731 h 237306"/>
                  <a:gd name="connsiteX350" fmla="*/ 155058 w 258906"/>
                  <a:gd name="connsiteY350" fmla="*/ 13446 h 237306"/>
                  <a:gd name="connsiteX351" fmla="*/ 154342 w 258906"/>
                  <a:gd name="connsiteY351" fmla="*/ 14018 h 237306"/>
                  <a:gd name="connsiteX352" fmla="*/ 150623 w 258906"/>
                  <a:gd name="connsiteY352" fmla="*/ 11729 h 237306"/>
                  <a:gd name="connsiteX353" fmla="*/ 148907 w 258906"/>
                  <a:gd name="connsiteY353" fmla="*/ 10871 h 237306"/>
                  <a:gd name="connsiteX354" fmla="*/ 148049 w 258906"/>
                  <a:gd name="connsiteY354" fmla="*/ 10013 h 237306"/>
                  <a:gd name="connsiteX355" fmla="*/ 146475 w 258906"/>
                  <a:gd name="connsiteY355" fmla="*/ 7009 h 237306"/>
                  <a:gd name="connsiteX356" fmla="*/ 145617 w 258906"/>
                  <a:gd name="connsiteY356" fmla="*/ 6866 h 237306"/>
                  <a:gd name="connsiteX357" fmla="*/ 142613 w 258906"/>
                  <a:gd name="connsiteY357" fmla="*/ 8010 h 237306"/>
                  <a:gd name="connsiteX358" fmla="*/ 139609 w 258906"/>
                  <a:gd name="connsiteY358" fmla="*/ 8010 h 237306"/>
                  <a:gd name="connsiteX359" fmla="*/ 137892 w 258906"/>
                  <a:gd name="connsiteY359" fmla="*/ 7867 h 237306"/>
                  <a:gd name="connsiteX360" fmla="*/ 132600 w 258906"/>
                  <a:gd name="connsiteY360" fmla="*/ 8010 h 237306"/>
                  <a:gd name="connsiteX361" fmla="*/ 131885 w 258906"/>
                  <a:gd name="connsiteY361" fmla="*/ 10156 h 237306"/>
                  <a:gd name="connsiteX362" fmla="*/ 131169 w 258906"/>
                  <a:gd name="connsiteY362" fmla="*/ 10442 h 237306"/>
                  <a:gd name="connsiteX363" fmla="*/ 130025 w 258906"/>
                  <a:gd name="connsiteY363" fmla="*/ 10728 h 237306"/>
                  <a:gd name="connsiteX364" fmla="*/ 127164 w 258906"/>
                  <a:gd name="connsiteY364" fmla="*/ 10585 h 237306"/>
                  <a:gd name="connsiteX365" fmla="*/ 123588 w 258906"/>
                  <a:gd name="connsiteY365" fmla="*/ 12158 h 237306"/>
                  <a:gd name="connsiteX366" fmla="*/ 119726 w 258906"/>
                  <a:gd name="connsiteY366" fmla="*/ 13160 h 237306"/>
                  <a:gd name="connsiteX367" fmla="*/ 116722 w 258906"/>
                  <a:gd name="connsiteY367" fmla="*/ 13160 h 237306"/>
                  <a:gd name="connsiteX368" fmla="*/ 113575 w 258906"/>
                  <a:gd name="connsiteY368" fmla="*/ 12731 h 237306"/>
                  <a:gd name="connsiteX369" fmla="*/ 111716 w 258906"/>
                  <a:gd name="connsiteY369" fmla="*/ 13017 h 237306"/>
                  <a:gd name="connsiteX370" fmla="*/ 107711 w 258906"/>
                  <a:gd name="connsiteY370" fmla="*/ 13160 h 237306"/>
                  <a:gd name="connsiteX371" fmla="*/ 105136 w 258906"/>
                  <a:gd name="connsiteY371" fmla="*/ 15449 h 237306"/>
                  <a:gd name="connsiteX372" fmla="*/ 101131 w 258906"/>
                  <a:gd name="connsiteY372" fmla="*/ 15305 h 237306"/>
                  <a:gd name="connsiteX373" fmla="*/ 97841 w 258906"/>
                  <a:gd name="connsiteY373" fmla="*/ 14876 h 237306"/>
                  <a:gd name="connsiteX374" fmla="*/ 96124 w 258906"/>
                  <a:gd name="connsiteY374" fmla="*/ 14876 h 237306"/>
                  <a:gd name="connsiteX375" fmla="*/ 93836 w 258906"/>
                  <a:gd name="connsiteY375" fmla="*/ 15019 h 237306"/>
                  <a:gd name="connsiteX376" fmla="*/ 92977 w 258906"/>
                  <a:gd name="connsiteY376" fmla="*/ 15735 h 237306"/>
                  <a:gd name="connsiteX377" fmla="*/ 92119 w 258906"/>
                  <a:gd name="connsiteY377" fmla="*/ 20598 h 237306"/>
                  <a:gd name="connsiteX378" fmla="*/ 88400 w 258906"/>
                  <a:gd name="connsiteY378" fmla="*/ 22028 h 237306"/>
                  <a:gd name="connsiteX379" fmla="*/ 85110 w 258906"/>
                  <a:gd name="connsiteY379" fmla="*/ 22744 h 237306"/>
                  <a:gd name="connsiteX380" fmla="*/ 82249 w 258906"/>
                  <a:gd name="connsiteY380" fmla="*/ 22601 h 237306"/>
                  <a:gd name="connsiteX381" fmla="*/ 77386 w 258906"/>
                  <a:gd name="connsiteY381" fmla="*/ 21456 h 237306"/>
                  <a:gd name="connsiteX382" fmla="*/ 75812 w 258906"/>
                  <a:gd name="connsiteY382" fmla="*/ 21313 h 237306"/>
                  <a:gd name="connsiteX383" fmla="*/ 74382 w 258906"/>
                  <a:gd name="connsiteY383" fmla="*/ 22028 h 237306"/>
                  <a:gd name="connsiteX384" fmla="*/ 69947 w 258906"/>
                  <a:gd name="connsiteY384" fmla="*/ 22315 h 237306"/>
                  <a:gd name="connsiteX385" fmla="*/ 68088 w 258906"/>
                  <a:gd name="connsiteY385" fmla="*/ 23173 h 237306"/>
                  <a:gd name="connsiteX386" fmla="*/ 63511 w 258906"/>
                  <a:gd name="connsiteY386" fmla="*/ 28751 h 237306"/>
                  <a:gd name="connsiteX387" fmla="*/ 58933 w 258906"/>
                  <a:gd name="connsiteY387" fmla="*/ 30754 h 237306"/>
                  <a:gd name="connsiteX388" fmla="*/ 57360 w 258906"/>
                  <a:gd name="connsiteY388" fmla="*/ 31755 h 237306"/>
                  <a:gd name="connsiteX389" fmla="*/ 53784 w 258906"/>
                  <a:gd name="connsiteY389" fmla="*/ 30468 h 237306"/>
                  <a:gd name="connsiteX390" fmla="*/ 52067 w 258906"/>
                  <a:gd name="connsiteY390" fmla="*/ 30325 h 237306"/>
                  <a:gd name="connsiteX391" fmla="*/ 49636 w 258906"/>
                  <a:gd name="connsiteY391" fmla="*/ 31755 h 237306"/>
                  <a:gd name="connsiteX392" fmla="*/ 44343 w 258906"/>
                  <a:gd name="connsiteY392" fmla="*/ 31898 h 237306"/>
                  <a:gd name="connsiteX393" fmla="*/ 42913 w 258906"/>
                  <a:gd name="connsiteY393" fmla="*/ 32184 h 237306"/>
                  <a:gd name="connsiteX394" fmla="*/ 38764 w 258906"/>
                  <a:gd name="connsiteY394" fmla="*/ 32470 h 237306"/>
                  <a:gd name="connsiteX395" fmla="*/ 38478 w 258906"/>
                  <a:gd name="connsiteY395" fmla="*/ 35188 h 237306"/>
                  <a:gd name="connsiteX396" fmla="*/ 39479 w 258906"/>
                  <a:gd name="connsiteY396" fmla="*/ 37191 h 237306"/>
                  <a:gd name="connsiteX397" fmla="*/ 40767 w 258906"/>
                  <a:gd name="connsiteY397" fmla="*/ 39337 h 237306"/>
                  <a:gd name="connsiteX398" fmla="*/ 40767 w 258906"/>
                  <a:gd name="connsiteY398" fmla="*/ 40624 h 237306"/>
                  <a:gd name="connsiteX399" fmla="*/ 39908 w 258906"/>
                  <a:gd name="connsiteY399" fmla="*/ 42769 h 237306"/>
                  <a:gd name="connsiteX400" fmla="*/ 38335 w 258906"/>
                  <a:gd name="connsiteY400" fmla="*/ 45201 h 237306"/>
                  <a:gd name="connsiteX401" fmla="*/ 36332 w 258906"/>
                  <a:gd name="connsiteY401" fmla="*/ 46203 h 237306"/>
                  <a:gd name="connsiteX402" fmla="*/ 34044 w 258906"/>
                  <a:gd name="connsiteY402" fmla="*/ 47061 h 237306"/>
                  <a:gd name="connsiteX403" fmla="*/ 32900 w 258906"/>
                  <a:gd name="connsiteY403" fmla="*/ 48920 h 237306"/>
                  <a:gd name="connsiteX404" fmla="*/ 32327 w 258906"/>
                  <a:gd name="connsiteY404" fmla="*/ 50923 h 237306"/>
                  <a:gd name="connsiteX405" fmla="*/ 31326 w 258906"/>
                  <a:gd name="connsiteY405" fmla="*/ 52496 h 237306"/>
                  <a:gd name="connsiteX406" fmla="*/ 30754 w 258906"/>
                  <a:gd name="connsiteY406" fmla="*/ 54213 h 237306"/>
                  <a:gd name="connsiteX407" fmla="*/ 29753 w 258906"/>
                  <a:gd name="connsiteY407" fmla="*/ 57646 h 237306"/>
                  <a:gd name="connsiteX408" fmla="*/ 29467 w 258906"/>
                  <a:gd name="connsiteY408" fmla="*/ 58933 h 237306"/>
                  <a:gd name="connsiteX409" fmla="*/ 27893 w 258906"/>
                  <a:gd name="connsiteY409" fmla="*/ 60221 h 237306"/>
                  <a:gd name="connsiteX410" fmla="*/ 25461 w 258906"/>
                  <a:gd name="connsiteY410" fmla="*/ 60793 h 237306"/>
                  <a:gd name="connsiteX411" fmla="*/ 23316 w 258906"/>
                  <a:gd name="connsiteY411" fmla="*/ 60936 h 237306"/>
                  <a:gd name="connsiteX412" fmla="*/ 21885 w 258906"/>
                  <a:gd name="connsiteY412" fmla="*/ 61508 h 237306"/>
                  <a:gd name="connsiteX413" fmla="*/ 21170 w 258906"/>
                  <a:gd name="connsiteY413" fmla="*/ 62652 h 237306"/>
                  <a:gd name="connsiteX414" fmla="*/ 19740 w 258906"/>
                  <a:gd name="connsiteY414" fmla="*/ 63654 h 237306"/>
                  <a:gd name="connsiteX415" fmla="*/ 18882 w 258906"/>
                  <a:gd name="connsiteY415" fmla="*/ 64083 h 237306"/>
                  <a:gd name="connsiteX416" fmla="*/ 18882 w 258906"/>
                  <a:gd name="connsiteY416" fmla="*/ 65084 h 237306"/>
                  <a:gd name="connsiteX417" fmla="*/ 19883 w 258906"/>
                  <a:gd name="connsiteY417" fmla="*/ 67230 h 237306"/>
                  <a:gd name="connsiteX418" fmla="*/ 21027 w 258906"/>
                  <a:gd name="connsiteY418" fmla="*/ 68946 h 237306"/>
                  <a:gd name="connsiteX419" fmla="*/ 21027 w 258906"/>
                  <a:gd name="connsiteY419" fmla="*/ 70377 h 237306"/>
                  <a:gd name="connsiteX420" fmla="*/ 20455 w 258906"/>
                  <a:gd name="connsiteY420" fmla="*/ 70806 h 237306"/>
                  <a:gd name="connsiteX421" fmla="*/ 18738 w 258906"/>
                  <a:gd name="connsiteY421" fmla="*/ 70663 h 237306"/>
                  <a:gd name="connsiteX422" fmla="*/ 18309 w 258906"/>
                  <a:gd name="connsiteY422" fmla="*/ 71235 h 237306"/>
                  <a:gd name="connsiteX423" fmla="*/ 18166 w 258906"/>
                  <a:gd name="connsiteY423" fmla="*/ 72808 h 237306"/>
                  <a:gd name="connsiteX424" fmla="*/ 17737 w 258906"/>
                  <a:gd name="connsiteY424" fmla="*/ 74096 h 237306"/>
                  <a:gd name="connsiteX425" fmla="*/ 17022 w 258906"/>
                  <a:gd name="connsiteY425" fmla="*/ 74954 h 237306"/>
                  <a:gd name="connsiteX426" fmla="*/ 15735 w 258906"/>
                  <a:gd name="connsiteY426" fmla="*/ 75812 h 237306"/>
                  <a:gd name="connsiteX427" fmla="*/ 13446 w 258906"/>
                  <a:gd name="connsiteY427" fmla="*/ 75526 h 237306"/>
                  <a:gd name="connsiteX428" fmla="*/ 11300 w 258906"/>
                  <a:gd name="connsiteY428" fmla="*/ 74239 h 237306"/>
                  <a:gd name="connsiteX429" fmla="*/ 10156 w 258906"/>
                  <a:gd name="connsiteY429" fmla="*/ 73810 h 237306"/>
                  <a:gd name="connsiteX430" fmla="*/ 9441 w 258906"/>
                  <a:gd name="connsiteY430" fmla="*/ 73810 h 237306"/>
                  <a:gd name="connsiteX431" fmla="*/ 12445 w 258906"/>
                  <a:gd name="connsiteY431" fmla="*/ 76241 h 237306"/>
                  <a:gd name="connsiteX432" fmla="*/ 15162 w 258906"/>
                  <a:gd name="connsiteY432" fmla="*/ 79674 h 237306"/>
                  <a:gd name="connsiteX433" fmla="*/ 18452 w 258906"/>
                  <a:gd name="connsiteY433" fmla="*/ 87399 h 237306"/>
                  <a:gd name="connsiteX434" fmla="*/ 23459 w 258906"/>
                  <a:gd name="connsiteY434" fmla="*/ 89973 h 237306"/>
                  <a:gd name="connsiteX435" fmla="*/ 26606 w 258906"/>
                  <a:gd name="connsiteY435" fmla="*/ 93836 h 237306"/>
                  <a:gd name="connsiteX436" fmla="*/ 30182 w 258906"/>
                  <a:gd name="connsiteY436" fmla="*/ 96696 h 237306"/>
                  <a:gd name="connsiteX437" fmla="*/ 30897 w 258906"/>
                  <a:gd name="connsiteY437" fmla="*/ 97841 h 237306"/>
                  <a:gd name="connsiteX438" fmla="*/ 32900 w 258906"/>
                  <a:gd name="connsiteY438" fmla="*/ 98842 h 237306"/>
                  <a:gd name="connsiteX439" fmla="*/ 37191 w 258906"/>
                  <a:gd name="connsiteY439" fmla="*/ 97841 h 237306"/>
                  <a:gd name="connsiteX440" fmla="*/ 40481 w 258906"/>
                  <a:gd name="connsiteY440" fmla="*/ 98270 h 237306"/>
                  <a:gd name="connsiteX441" fmla="*/ 41482 w 258906"/>
                  <a:gd name="connsiteY441" fmla="*/ 98127 h 237306"/>
                  <a:gd name="connsiteX442" fmla="*/ 43055 w 258906"/>
                  <a:gd name="connsiteY442" fmla="*/ 98270 h 237306"/>
                  <a:gd name="connsiteX443" fmla="*/ 43914 w 258906"/>
                  <a:gd name="connsiteY443" fmla="*/ 99986 h 237306"/>
                  <a:gd name="connsiteX444" fmla="*/ 44200 w 258906"/>
                  <a:gd name="connsiteY444" fmla="*/ 101989 h 237306"/>
                  <a:gd name="connsiteX445" fmla="*/ 42913 w 258906"/>
                  <a:gd name="connsiteY445" fmla="*/ 102847 h 237306"/>
                  <a:gd name="connsiteX446" fmla="*/ 41768 w 258906"/>
                  <a:gd name="connsiteY446" fmla="*/ 103276 h 237306"/>
                  <a:gd name="connsiteX447" fmla="*/ 36332 w 258906"/>
                  <a:gd name="connsiteY447" fmla="*/ 101274 h 237306"/>
                  <a:gd name="connsiteX448" fmla="*/ 32900 w 258906"/>
                  <a:gd name="connsiteY448" fmla="*/ 101703 h 237306"/>
                  <a:gd name="connsiteX449" fmla="*/ 32614 w 258906"/>
                  <a:gd name="connsiteY449" fmla="*/ 103562 h 237306"/>
                  <a:gd name="connsiteX450" fmla="*/ 32900 w 258906"/>
                  <a:gd name="connsiteY450" fmla="*/ 105851 h 237306"/>
                  <a:gd name="connsiteX451" fmla="*/ 35761 w 258906"/>
                  <a:gd name="connsiteY451" fmla="*/ 106995 h 237306"/>
                  <a:gd name="connsiteX452" fmla="*/ 39337 w 258906"/>
                  <a:gd name="connsiteY452" fmla="*/ 111287 h 237306"/>
                  <a:gd name="connsiteX453" fmla="*/ 41339 w 258906"/>
                  <a:gd name="connsiteY453" fmla="*/ 116579 h 237306"/>
                  <a:gd name="connsiteX454" fmla="*/ 42913 w 258906"/>
                  <a:gd name="connsiteY454" fmla="*/ 120728 h 237306"/>
                  <a:gd name="connsiteX455" fmla="*/ 45058 w 258906"/>
                  <a:gd name="connsiteY455" fmla="*/ 122158 h 237306"/>
                  <a:gd name="connsiteX456" fmla="*/ 48634 w 258906"/>
                  <a:gd name="connsiteY456" fmla="*/ 121157 h 237306"/>
                  <a:gd name="connsiteX457" fmla="*/ 49492 w 258906"/>
                  <a:gd name="connsiteY457" fmla="*/ 119440 h 237306"/>
                  <a:gd name="connsiteX458" fmla="*/ 49492 w 258906"/>
                  <a:gd name="connsiteY458" fmla="*/ 117294 h 237306"/>
                  <a:gd name="connsiteX459" fmla="*/ 50207 w 258906"/>
                  <a:gd name="connsiteY459" fmla="*/ 117724 h 237306"/>
                  <a:gd name="connsiteX460" fmla="*/ 51209 w 258906"/>
                  <a:gd name="connsiteY460" fmla="*/ 120012 h 237306"/>
                  <a:gd name="connsiteX461" fmla="*/ 53641 w 258906"/>
                  <a:gd name="connsiteY461" fmla="*/ 123016 h 237306"/>
                  <a:gd name="connsiteX462" fmla="*/ 56501 w 258906"/>
                  <a:gd name="connsiteY462" fmla="*/ 122587 h 237306"/>
                  <a:gd name="connsiteX463" fmla="*/ 58933 w 258906"/>
                  <a:gd name="connsiteY463" fmla="*/ 121872 h 237306"/>
                  <a:gd name="connsiteX464" fmla="*/ 60936 w 258906"/>
                  <a:gd name="connsiteY464" fmla="*/ 121872 h 237306"/>
                  <a:gd name="connsiteX465" fmla="*/ 63511 w 258906"/>
                  <a:gd name="connsiteY465" fmla="*/ 121443 h 237306"/>
                  <a:gd name="connsiteX466" fmla="*/ 68374 w 258906"/>
                  <a:gd name="connsiteY466" fmla="*/ 119869 h 237306"/>
                  <a:gd name="connsiteX467" fmla="*/ 76241 w 258906"/>
                  <a:gd name="connsiteY467" fmla="*/ 122015 h 237306"/>
                  <a:gd name="connsiteX468" fmla="*/ 79102 w 258906"/>
                  <a:gd name="connsiteY468" fmla="*/ 121872 h 237306"/>
                  <a:gd name="connsiteX469" fmla="*/ 81105 w 258906"/>
                  <a:gd name="connsiteY469" fmla="*/ 120871 h 237306"/>
                  <a:gd name="connsiteX470" fmla="*/ 82249 w 258906"/>
                  <a:gd name="connsiteY470" fmla="*/ 119011 h 237306"/>
                  <a:gd name="connsiteX471" fmla="*/ 87113 w 258906"/>
                  <a:gd name="connsiteY471" fmla="*/ 122301 h 237306"/>
                  <a:gd name="connsiteX472" fmla="*/ 92262 w 258906"/>
                  <a:gd name="connsiteY472" fmla="*/ 124304 h 237306"/>
                  <a:gd name="connsiteX473" fmla="*/ 93120 w 258906"/>
                  <a:gd name="connsiteY473" fmla="*/ 125305 h 237306"/>
                  <a:gd name="connsiteX474" fmla="*/ 94694 w 258906"/>
                  <a:gd name="connsiteY474" fmla="*/ 126306 h 237306"/>
                  <a:gd name="connsiteX475" fmla="*/ 97698 w 258906"/>
                  <a:gd name="connsiteY475" fmla="*/ 127450 h 237306"/>
                  <a:gd name="connsiteX476" fmla="*/ 99557 w 258906"/>
                  <a:gd name="connsiteY476" fmla="*/ 127021 h 237306"/>
                  <a:gd name="connsiteX477" fmla="*/ 100701 w 258906"/>
                  <a:gd name="connsiteY477" fmla="*/ 127450 h 237306"/>
                  <a:gd name="connsiteX478" fmla="*/ 102561 w 258906"/>
                  <a:gd name="connsiteY478" fmla="*/ 127594 h 237306"/>
                  <a:gd name="connsiteX479" fmla="*/ 104277 w 258906"/>
                  <a:gd name="connsiteY479" fmla="*/ 128309 h 237306"/>
                  <a:gd name="connsiteX480" fmla="*/ 105279 w 258906"/>
                  <a:gd name="connsiteY480" fmla="*/ 129739 h 237306"/>
                  <a:gd name="connsiteX481" fmla="*/ 104277 w 258906"/>
                  <a:gd name="connsiteY481" fmla="*/ 131026 h 237306"/>
                  <a:gd name="connsiteX482" fmla="*/ 103419 w 258906"/>
                  <a:gd name="connsiteY482" fmla="*/ 131885 h 237306"/>
                  <a:gd name="connsiteX483" fmla="*/ 98413 w 258906"/>
                  <a:gd name="connsiteY483" fmla="*/ 131885 h 237306"/>
                  <a:gd name="connsiteX484" fmla="*/ 96553 w 258906"/>
                  <a:gd name="connsiteY484" fmla="*/ 132743 h 237306"/>
                  <a:gd name="connsiteX485" fmla="*/ 97268 w 258906"/>
                  <a:gd name="connsiteY485" fmla="*/ 134317 h 237306"/>
                  <a:gd name="connsiteX486" fmla="*/ 97412 w 258906"/>
                  <a:gd name="connsiteY486" fmla="*/ 136033 h 237306"/>
                  <a:gd name="connsiteX487" fmla="*/ 95123 w 258906"/>
                  <a:gd name="connsiteY487" fmla="*/ 135747 h 237306"/>
                  <a:gd name="connsiteX488" fmla="*/ 93692 w 258906"/>
                  <a:gd name="connsiteY488" fmla="*/ 135318 h 237306"/>
                  <a:gd name="connsiteX489" fmla="*/ 90975 w 258906"/>
                  <a:gd name="connsiteY489" fmla="*/ 133029 h 237306"/>
                  <a:gd name="connsiteX490" fmla="*/ 86254 w 258906"/>
                  <a:gd name="connsiteY490" fmla="*/ 130740 h 237306"/>
                  <a:gd name="connsiteX491" fmla="*/ 76814 w 258906"/>
                  <a:gd name="connsiteY491" fmla="*/ 128166 h 237306"/>
                  <a:gd name="connsiteX492" fmla="*/ 68088 w 258906"/>
                  <a:gd name="connsiteY492" fmla="*/ 123588 h 237306"/>
                  <a:gd name="connsiteX493" fmla="*/ 64226 w 258906"/>
                  <a:gd name="connsiteY493" fmla="*/ 123302 h 237306"/>
                  <a:gd name="connsiteX494" fmla="*/ 61937 w 258906"/>
                  <a:gd name="connsiteY494" fmla="*/ 125162 h 237306"/>
                  <a:gd name="connsiteX495" fmla="*/ 59219 w 258906"/>
                  <a:gd name="connsiteY495" fmla="*/ 128595 h 237306"/>
                  <a:gd name="connsiteX496" fmla="*/ 55930 w 258906"/>
                  <a:gd name="connsiteY496" fmla="*/ 129024 h 237306"/>
                  <a:gd name="connsiteX497" fmla="*/ 52925 w 258906"/>
                  <a:gd name="connsiteY497" fmla="*/ 127594 h 237306"/>
                  <a:gd name="connsiteX498" fmla="*/ 51495 w 258906"/>
                  <a:gd name="connsiteY498" fmla="*/ 127880 h 237306"/>
                  <a:gd name="connsiteX499" fmla="*/ 48634 w 258906"/>
                  <a:gd name="connsiteY499" fmla="*/ 133744 h 237306"/>
                  <a:gd name="connsiteX500" fmla="*/ 43771 w 258906"/>
                  <a:gd name="connsiteY500" fmla="*/ 137463 h 237306"/>
                  <a:gd name="connsiteX501" fmla="*/ 43199 w 258906"/>
                  <a:gd name="connsiteY501" fmla="*/ 138465 h 237306"/>
                  <a:gd name="connsiteX502" fmla="*/ 43628 w 258906"/>
                  <a:gd name="connsiteY502" fmla="*/ 139752 h 237306"/>
                  <a:gd name="connsiteX503" fmla="*/ 45630 w 258906"/>
                  <a:gd name="connsiteY503" fmla="*/ 140610 h 237306"/>
                  <a:gd name="connsiteX504" fmla="*/ 48205 w 258906"/>
                  <a:gd name="connsiteY504" fmla="*/ 142470 h 237306"/>
                  <a:gd name="connsiteX505" fmla="*/ 49492 w 258906"/>
                  <a:gd name="connsiteY505" fmla="*/ 146189 h 237306"/>
                  <a:gd name="connsiteX506" fmla="*/ 52067 w 258906"/>
                  <a:gd name="connsiteY506" fmla="*/ 147190 h 237306"/>
                  <a:gd name="connsiteX507" fmla="*/ 56788 w 258906"/>
                  <a:gd name="connsiteY507" fmla="*/ 150623 h 237306"/>
                  <a:gd name="connsiteX508" fmla="*/ 60077 w 258906"/>
                  <a:gd name="connsiteY508" fmla="*/ 155916 h 237306"/>
                  <a:gd name="connsiteX509" fmla="*/ 60507 w 258906"/>
                  <a:gd name="connsiteY509" fmla="*/ 158634 h 237306"/>
                  <a:gd name="connsiteX510" fmla="*/ 57074 w 258906"/>
                  <a:gd name="connsiteY510" fmla="*/ 162353 h 237306"/>
                  <a:gd name="connsiteX511" fmla="*/ 57217 w 258906"/>
                  <a:gd name="connsiteY511" fmla="*/ 166501 h 237306"/>
                  <a:gd name="connsiteX512" fmla="*/ 61937 w 258906"/>
                  <a:gd name="connsiteY512" fmla="*/ 174082 h 237306"/>
                  <a:gd name="connsiteX513" fmla="*/ 66658 w 258906"/>
                  <a:gd name="connsiteY513" fmla="*/ 178374 h 237306"/>
                  <a:gd name="connsiteX514" fmla="*/ 67945 w 258906"/>
                  <a:gd name="connsiteY514" fmla="*/ 176085 h 237306"/>
                  <a:gd name="connsiteX515" fmla="*/ 68088 w 258906"/>
                  <a:gd name="connsiteY515" fmla="*/ 173081 h 237306"/>
                  <a:gd name="connsiteX516" fmla="*/ 68517 w 258906"/>
                  <a:gd name="connsiteY516" fmla="*/ 169648 h 237306"/>
                  <a:gd name="connsiteX517" fmla="*/ 70234 w 258906"/>
                  <a:gd name="connsiteY517" fmla="*/ 168790 h 237306"/>
                  <a:gd name="connsiteX518" fmla="*/ 72379 w 258906"/>
                  <a:gd name="connsiteY518" fmla="*/ 168360 h 237306"/>
                  <a:gd name="connsiteX519" fmla="*/ 73953 w 258906"/>
                  <a:gd name="connsiteY519" fmla="*/ 170649 h 237306"/>
                  <a:gd name="connsiteX520" fmla="*/ 74954 w 258906"/>
                  <a:gd name="connsiteY520" fmla="*/ 172795 h 237306"/>
                  <a:gd name="connsiteX521" fmla="*/ 76957 w 258906"/>
                  <a:gd name="connsiteY521" fmla="*/ 173510 h 237306"/>
                  <a:gd name="connsiteX522" fmla="*/ 81391 w 258906"/>
                  <a:gd name="connsiteY522" fmla="*/ 179804 h 237306"/>
                  <a:gd name="connsiteX523" fmla="*/ 81534 w 258906"/>
                  <a:gd name="connsiteY523" fmla="*/ 181663 h 237306"/>
                  <a:gd name="connsiteX524" fmla="*/ 81391 w 258906"/>
                  <a:gd name="connsiteY524" fmla="*/ 186241 h 237306"/>
                  <a:gd name="connsiteX525" fmla="*/ 82964 w 258906"/>
                  <a:gd name="connsiteY525" fmla="*/ 187528 h 237306"/>
                  <a:gd name="connsiteX526" fmla="*/ 84824 w 258906"/>
                  <a:gd name="connsiteY526" fmla="*/ 188529 h 237306"/>
                  <a:gd name="connsiteX527" fmla="*/ 84824 w 258906"/>
                  <a:gd name="connsiteY527" fmla="*/ 184381 h 237306"/>
                  <a:gd name="connsiteX528" fmla="*/ 88400 w 258906"/>
                  <a:gd name="connsiteY528" fmla="*/ 177086 h 237306"/>
                  <a:gd name="connsiteX529" fmla="*/ 91690 w 258906"/>
                  <a:gd name="connsiteY529" fmla="*/ 176657 h 237306"/>
                  <a:gd name="connsiteX530" fmla="*/ 93549 w 258906"/>
                  <a:gd name="connsiteY530" fmla="*/ 176943 h 237306"/>
                  <a:gd name="connsiteX531" fmla="*/ 95123 w 258906"/>
                  <a:gd name="connsiteY531" fmla="*/ 180376 h 237306"/>
                  <a:gd name="connsiteX532" fmla="*/ 99700 w 258906"/>
                  <a:gd name="connsiteY532" fmla="*/ 185812 h 237306"/>
                  <a:gd name="connsiteX533" fmla="*/ 101989 w 258906"/>
                  <a:gd name="connsiteY533" fmla="*/ 187242 h 237306"/>
                  <a:gd name="connsiteX534" fmla="*/ 103419 w 258906"/>
                  <a:gd name="connsiteY534" fmla="*/ 188386 h 237306"/>
                  <a:gd name="connsiteX535" fmla="*/ 104993 w 258906"/>
                  <a:gd name="connsiteY535" fmla="*/ 188529 h 237306"/>
                  <a:gd name="connsiteX536" fmla="*/ 103562 w 258906"/>
                  <a:gd name="connsiteY536" fmla="*/ 185097 h 237306"/>
                  <a:gd name="connsiteX537" fmla="*/ 101417 w 258906"/>
                  <a:gd name="connsiteY537" fmla="*/ 181806 h 237306"/>
                  <a:gd name="connsiteX538" fmla="*/ 102418 w 258906"/>
                  <a:gd name="connsiteY538" fmla="*/ 177372 h 237306"/>
                  <a:gd name="connsiteX539" fmla="*/ 101989 w 258906"/>
                  <a:gd name="connsiteY539" fmla="*/ 174654 h 237306"/>
                  <a:gd name="connsiteX540" fmla="*/ 99986 w 258906"/>
                  <a:gd name="connsiteY540" fmla="*/ 169076 h 237306"/>
                  <a:gd name="connsiteX541" fmla="*/ 95695 w 258906"/>
                  <a:gd name="connsiteY541" fmla="*/ 159492 h 237306"/>
                  <a:gd name="connsiteX542" fmla="*/ 93120 w 258906"/>
                  <a:gd name="connsiteY542" fmla="*/ 155916 h 237306"/>
                  <a:gd name="connsiteX543" fmla="*/ 91976 w 258906"/>
                  <a:gd name="connsiteY543" fmla="*/ 150766 h 237306"/>
                  <a:gd name="connsiteX544" fmla="*/ 93406 w 258906"/>
                  <a:gd name="connsiteY544" fmla="*/ 149336 h 237306"/>
                  <a:gd name="connsiteX545" fmla="*/ 95695 w 258906"/>
                  <a:gd name="connsiteY545" fmla="*/ 151195 h 237306"/>
                  <a:gd name="connsiteX546" fmla="*/ 98413 w 258906"/>
                  <a:gd name="connsiteY546" fmla="*/ 151768 h 237306"/>
                  <a:gd name="connsiteX547" fmla="*/ 100701 w 258906"/>
                  <a:gd name="connsiteY547" fmla="*/ 153055 h 237306"/>
                  <a:gd name="connsiteX548" fmla="*/ 103133 w 258906"/>
                  <a:gd name="connsiteY548" fmla="*/ 154486 h 237306"/>
                  <a:gd name="connsiteX549" fmla="*/ 103276 w 258906"/>
                  <a:gd name="connsiteY549" fmla="*/ 157203 h 237306"/>
                  <a:gd name="connsiteX550" fmla="*/ 105136 w 258906"/>
                  <a:gd name="connsiteY550" fmla="*/ 158205 h 237306"/>
                  <a:gd name="connsiteX551" fmla="*/ 106423 w 258906"/>
                  <a:gd name="connsiteY551" fmla="*/ 157632 h 237306"/>
                  <a:gd name="connsiteX552" fmla="*/ 107853 w 258906"/>
                  <a:gd name="connsiteY552" fmla="*/ 156631 h 237306"/>
                  <a:gd name="connsiteX553" fmla="*/ 115006 w 258906"/>
                  <a:gd name="connsiteY553" fmla="*/ 154486 h 237306"/>
                  <a:gd name="connsiteX554" fmla="*/ 115006 w 258906"/>
                  <a:gd name="connsiteY554" fmla="*/ 153627 h 237306"/>
                  <a:gd name="connsiteX555" fmla="*/ 114005 w 258906"/>
                  <a:gd name="connsiteY555" fmla="*/ 152483 h 237306"/>
                  <a:gd name="connsiteX556" fmla="*/ 113575 w 258906"/>
                  <a:gd name="connsiteY556" fmla="*/ 147905 h 237306"/>
                  <a:gd name="connsiteX557" fmla="*/ 195109 w 258906"/>
                  <a:gd name="connsiteY557" fmla="*/ 113003 h 237306"/>
                  <a:gd name="connsiteX558" fmla="*/ 192105 w 258906"/>
                  <a:gd name="connsiteY558" fmla="*/ 111001 h 237306"/>
                  <a:gd name="connsiteX559" fmla="*/ 187099 w 258906"/>
                  <a:gd name="connsiteY559" fmla="*/ 112002 h 237306"/>
                  <a:gd name="connsiteX560" fmla="*/ 187242 w 258906"/>
                  <a:gd name="connsiteY560" fmla="*/ 114291 h 237306"/>
                  <a:gd name="connsiteX561" fmla="*/ 190532 w 258906"/>
                  <a:gd name="connsiteY561" fmla="*/ 117581 h 237306"/>
                  <a:gd name="connsiteX562" fmla="*/ 191533 w 258906"/>
                  <a:gd name="connsiteY562" fmla="*/ 119726 h 237306"/>
                  <a:gd name="connsiteX563" fmla="*/ 190389 w 258906"/>
                  <a:gd name="connsiteY563" fmla="*/ 121443 h 237306"/>
                  <a:gd name="connsiteX564" fmla="*/ 187957 w 258906"/>
                  <a:gd name="connsiteY564" fmla="*/ 122587 h 237306"/>
                  <a:gd name="connsiteX565" fmla="*/ 188529 w 258906"/>
                  <a:gd name="connsiteY565" fmla="*/ 123445 h 237306"/>
                  <a:gd name="connsiteX566" fmla="*/ 191820 w 258906"/>
                  <a:gd name="connsiteY566" fmla="*/ 126306 h 237306"/>
                  <a:gd name="connsiteX567" fmla="*/ 194680 w 258906"/>
                  <a:gd name="connsiteY567" fmla="*/ 124304 h 237306"/>
                  <a:gd name="connsiteX568" fmla="*/ 194966 w 258906"/>
                  <a:gd name="connsiteY568" fmla="*/ 123731 h 237306"/>
                  <a:gd name="connsiteX569" fmla="*/ 195252 w 258906"/>
                  <a:gd name="connsiteY569" fmla="*/ 122158 h 237306"/>
                  <a:gd name="connsiteX570" fmla="*/ 196683 w 258906"/>
                  <a:gd name="connsiteY570" fmla="*/ 121300 h 237306"/>
                  <a:gd name="connsiteX571" fmla="*/ 196397 w 258906"/>
                  <a:gd name="connsiteY571" fmla="*/ 115435 h 237306"/>
                  <a:gd name="connsiteX572" fmla="*/ 196111 w 258906"/>
                  <a:gd name="connsiteY572" fmla="*/ 114863 h 237306"/>
                  <a:gd name="connsiteX573" fmla="*/ 196683 w 258906"/>
                  <a:gd name="connsiteY573" fmla="*/ 113003 h 237306"/>
                  <a:gd name="connsiteX574" fmla="*/ 195109 w 258906"/>
                  <a:gd name="connsiteY574" fmla="*/ 113003 h 237306"/>
                  <a:gd name="connsiteX575" fmla="*/ 36046 w 258906"/>
                  <a:gd name="connsiteY575" fmla="*/ 137606 h 237306"/>
                  <a:gd name="connsiteX576" fmla="*/ 33615 w 258906"/>
                  <a:gd name="connsiteY576" fmla="*/ 137177 h 237306"/>
                  <a:gd name="connsiteX577" fmla="*/ 31612 w 258906"/>
                  <a:gd name="connsiteY577" fmla="*/ 134459 h 237306"/>
                  <a:gd name="connsiteX578" fmla="*/ 29467 w 258906"/>
                  <a:gd name="connsiteY578" fmla="*/ 137034 h 237306"/>
                  <a:gd name="connsiteX579" fmla="*/ 29896 w 258906"/>
                  <a:gd name="connsiteY579" fmla="*/ 138179 h 237306"/>
                  <a:gd name="connsiteX580" fmla="*/ 32041 w 258906"/>
                  <a:gd name="connsiteY580" fmla="*/ 140896 h 237306"/>
                  <a:gd name="connsiteX581" fmla="*/ 35474 w 258906"/>
                  <a:gd name="connsiteY581" fmla="*/ 143614 h 237306"/>
                  <a:gd name="connsiteX582" fmla="*/ 38192 w 258906"/>
                  <a:gd name="connsiteY582" fmla="*/ 141325 h 237306"/>
                  <a:gd name="connsiteX583" fmla="*/ 40767 w 258906"/>
                  <a:gd name="connsiteY583" fmla="*/ 142184 h 237306"/>
                  <a:gd name="connsiteX584" fmla="*/ 37620 w 258906"/>
                  <a:gd name="connsiteY584" fmla="*/ 138751 h 237306"/>
                  <a:gd name="connsiteX585" fmla="*/ 36046 w 258906"/>
                  <a:gd name="connsiteY585" fmla="*/ 137606 h 237306"/>
                  <a:gd name="connsiteX586" fmla="*/ 191676 w 258906"/>
                  <a:gd name="connsiteY586" fmla="*/ 147190 h 237306"/>
                  <a:gd name="connsiteX587" fmla="*/ 191247 w 258906"/>
                  <a:gd name="connsiteY587" fmla="*/ 148621 h 237306"/>
                  <a:gd name="connsiteX588" fmla="*/ 192678 w 258906"/>
                  <a:gd name="connsiteY588" fmla="*/ 148478 h 237306"/>
                  <a:gd name="connsiteX589" fmla="*/ 197970 w 258906"/>
                  <a:gd name="connsiteY589" fmla="*/ 147047 h 237306"/>
                  <a:gd name="connsiteX590" fmla="*/ 200688 w 258906"/>
                  <a:gd name="connsiteY590" fmla="*/ 145331 h 237306"/>
                  <a:gd name="connsiteX591" fmla="*/ 202404 w 258906"/>
                  <a:gd name="connsiteY591" fmla="*/ 143471 h 237306"/>
                  <a:gd name="connsiteX592" fmla="*/ 201689 w 258906"/>
                  <a:gd name="connsiteY592" fmla="*/ 143471 h 237306"/>
                  <a:gd name="connsiteX593" fmla="*/ 198256 w 258906"/>
                  <a:gd name="connsiteY593" fmla="*/ 144616 h 237306"/>
                  <a:gd name="connsiteX594" fmla="*/ 194537 w 258906"/>
                  <a:gd name="connsiteY594" fmla="*/ 144759 h 237306"/>
                  <a:gd name="connsiteX595" fmla="*/ 191676 w 258906"/>
                  <a:gd name="connsiteY595" fmla="*/ 147190 h 237306"/>
                  <a:gd name="connsiteX596" fmla="*/ 247319 w 258906"/>
                  <a:gd name="connsiteY596" fmla="*/ 182665 h 237306"/>
                  <a:gd name="connsiteX597" fmla="*/ 248035 w 258906"/>
                  <a:gd name="connsiteY597" fmla="*/ 182093 h 237306"/>
                  <a:gd name="connsiteX598" fmla="*/ 248321 w 258906"/>
                  <a:gd name="connsiteY598" fmla="*/ 181091 h 237306"/>
                  <a:gd name="connsiteX599" fmla="*/ 248321 w 258906"/>
                  <a:gd name="connsiteY599" fmla="*/ 179661 h 237306"/>
                  <a:gd name="connsiteX600" fmla="*/ 248035 w 258906"/>
                  <a:gd name="connsiteY600" fmla="*/ 179089 h 237306"/>
                  <a:gd name="connsiteX601" fmla="*/ 247319 w 258906"/>
                  <a:gd name="connsiteY601" fmla="*/ 179375 h 237306"/>
                  <a:gd name="connsiteX602" fmla="*/ 245746 w 258906"/>
                  <a:gd name="connsiteY602" fmla="*/ 180376 h 237306"/>
                  <a:gd name="connsiteX603" fmla="*/ 245746 w 258906"/>
                  <a:gd name="connsiteY603" fmla="*/ 181234 h 237306"/>
                  <a:gd name="connsiteX604" fmla="*/ 247319 w 258906"/>
                  <a:gd name="connsiteY604" fmla="*/ 182665 h 237306"/>
                  <a:gd name="connsiteX605" fmla="*/ 152626 w 258906"/>
                  <a:gd name="connsiteY605" fmla="*/ 169648 h 237306"/>
                  <a:gd name="connsiteX606" fmla="*/ 153198 w 258906"/>
                  <a:gd name="connsiteY606" fmla="*/ 169505 h 237306"/>
                  <a:gd name="connsiteX607" fmla="*/ 154485 w 258906"/>
                  <a:gd name="connsiteY607" fmla="*/ 168504 h 237306"/>
                  <a:gd name="connsiteX608" fmla="*/ 153055 w 258906"/>
                  <a:gd name="connsiteY608" fmla="*/ 165929 h 237306"/>
                  <a:gd name="connsiteX609" fmla="*/ 152054 w 258906"/>
                  <a:gd name="connsiteY609" fmla="*/ 166072 h 237306"/>
                  <a:gd name="connsiteX610" fmla="*/ 151767 w 258906"/>
                  <a:gd name="connsiteY610" fmla="*/ 166930 h 237306"/>
                  <a:gd name="connsiteX611" fmla="*/ 151911 w 258906"/>
                  <a:gd name="connsiteY611" fmla="*/ 168360 h 237306"/>
                  <a:gd name="connsiteX612" fmla="*/ 152626 w 258906"/>
                  <a:gd name="connsiteY612" fmla="*/ 169648 h 237306"/>
                  <a:gd name="connsiteX613" fmla="*/ 202977 w 258906"/>
                  <a:gd name="connsiteY613" fmla="*/ 179232 h 237306"/>
                  <a:gd name="connsiteX614" fmla="*/ 203406 w 258906"/>
                  <a:gd name="connsiteY614" fmla="*/ 180233 h 237306"/>
                  <a:gd name="connsiteX615" fmla="*/ 201975 w 258906"/>
                  <a:gd name="connsiteY615" fmla="*/ 181234 h 237306"/>
                  <a:gd name="connsiteX616" fmla="*/ 199973 w 258906"/>
                  <a:gd name="connsiteY616" fmla="*/ 180662 h 237306"/>
                  <a:gd name="connsiteX617" fmla="*/ 199973 w 258906"/>
                  <a:gd name="connsiteY617" fmla="*/ 182379 h 237306"/>
                  <a:gd name="connsiteX618" fmla="*/ 201832 w 258906"/>
                  <a:gd name="connsiteY618" fmla="*/ 183666 h 237306"/>
                  <a:gd name="connsiteX619" fmla="*/ 203406 w 258906"/>
                  <a:gd name="connsiteY619" fmla="*/ 181950 h 237306"/>
                  <a:gd name="connsiteX620" fmla="*/ 205837 w 258906"/>
                  <a:gd name="connsiteY620" fmla="*/ 181091 h 237306"/>
                  <a:gd name="connsiteX621" fmla="*/ 204693 w 258906"/>
                  <a:gd name="connsiteY621" fmla="*/ 179804 h 237306"/>
                  <a:gd name="connsiteX622" fmla="*/ 202977 w 258906"/>
                  <a:gd name="connsiteY622" fmla="*/ 179232 h 237306"/>
                  <a:gd name="connsiteX623" fmla="*/ 117437 w 258906"/>
                  <a:gd name="connsiteY623" fmla="*/ 133029 h 237306"/>
                  <a:gd name="connsiteX624" fmla="*/ 116865 w 258906"/>
                  <a:gd name="connsiteY624" fmla="*/ 132457 h 237306"/>
                  <a:gd name="connsiteX625" fmla="*/ 115864 w 258906"/>
                  <a:gd name="connsiteY625" fmla="*/ 132314 h 237306"/>
                  <a:gd name="connsiteX626" fmla="*/ 115149 w 258906"/>
                  <a:gd name="connsiteY626" fmla="*/ 132743 h 237306"/>
                  <a:gd name="connsiteX627" fmla="*/ 114434 w 258906"/>
                  <a:gd name="connsiteY627" fmla="*/ 134173 h 237306"/>
                  <a:gd name="connsiteX628" fmla="*/ 113861 w 258906"/>
                  <a:gd name="connsiteY628" fmla="*/ 134459 h 237306"/>
                  <a:gd name="connsiteX629" fmla="*/ 114291 w 258906"/>
                  <a:gd name="connsiteY629" fmla="*/ 135175 h 237306"/>
                  <a:gd name="connsiteX630" fmla="*/ 115292 w 258906"/>
                  <a:gd name="connsiteY630" fmla="*/ 135461 h 237306"/>
                  <a:gd name="connsiteX631" fmla="*/ 116579 w 258906"/>
                  <a:gd name="connsiteY631" fmla="*/ 135461 h 237306"/>
                  <a:gd name="connsiteX632" fmla="*/ 117723 w 258906"/>
                  <a:gd name="connsiteY632" fmla="*/ 134602 h 237306"/>
                  <a:gd name="connsiteX633" fmla="*/ 117437 w 258906"/>
                  <a:gd name="connsiteY633" fmla="*/ 133029 h 237306"/>
                  <a:gd name="connsiteX634" fmla="*/ 196826 w 258906"/>
                  <a:gd name="connsiteY634" fmla="*/ 228152 h 237306"/>
                  <a:gd name="connsiteX635" fmla="*/ 192535 w 258906"/>
                  <a:gd name="connsiteY635" fmla="*/ 228152 h 237306"/>
                  <a:gd name="connsiteX636" fmla="*/ 188529 w 258906"/>
                  <a:gd name="connsiteY636" fmla="*/ 229439 h 237306"/>
                  <a:gd name="connsiteX637" fmla="*/ 186813 w 258906"/>
                  <a:gd name="connsiteY637" fmla="*/ 231013 h 237306"/>
                  <a:gd name="connsiteX638" fmla="*/ 185382 w 258906"/>
                  <a:gd name="connsiteY638" fmla="*/ 231299 h 237306"/>
                  <a:gd name="connsiteX639" fmla="*/ 183952 w 258906"/>
                  <a:gd name="connsiteY639" fmla="*/ 230584 h 237306"/>
                  <a:gd name="connsiteX640" fmla="*/ 183666 w 258906"/>
                  <a:gd name="connsiteY640" fmla="*/ 229153 h 237306"/>
                  <a:gd name="connsiteX641" fmla="*/ 184238 w 258906"/>
                  <a:gd name="connsiteY641" fmla="*/ 224290 h 237306"/>
                  <a:gd name="connsiteX642" fmla="*/ 183523 w 258906"/>
                  <a:gd name="connsiteY642" fmla="*/ 223575 h 237306"/>
                  <a:gd name="connsiteX643" fmla="*/ 178659 w 258906"/>
                  <a:gd name="connsiteY643" fmla="*/ 224290 h 237306"/>
                  <a:gd name="connsiteX644" fmla="*/ 175798 w 258906"/>
                  <a:gd name="connsiteY644" fmla="*/ 225005 h 237306"/>
                  <a:gd name="connsiteX645" fmla="*/ 170363 w 258906"/>
                  <a:gd name="connsiteY645" fmla="*/ 223861 h 237306"/>
                  <a:gd name="connsiteX646" fmla="*/ 164498 w 258906"/>
                  <a:gd name="connsiteY646" fmla="*/ 223575 h 237306"/>
                  <a:gd name="connsiteX647" fmla="*/ 161494 w 258906"/>
                  <a:gd name="connsiteY647" fmla="*/ 221429 h 237306"/>
                  <a:gd name="connsiteX648" fmla="*/ 153055 w 258906"/>
                  <a:gd name="connsiteY648" fmla="*/ 220857 h 237306"/>
                  <a:gd name="connsiteX649" fmla="*/ 150194 w 258906"/>
                  <a:gd name="connsiteY649" fmla="*/ 221429 h 237306"/>
                  <a:gd name="connsiteX650" fmla="*/ 147476 w 258906"/>
                  <a:gd name="connsiteY650" fmla="*/ 222431 h 237306"/>
                  <a:gd name="connsiteX651" fmla="*/ 144759 w 258906"/>
                  <a:gd name="connsiteY651" fmla="*/ 223003 h 237306"/>
                  <a:gd name="connsiteX652" fmla="*/ 142041 w 258906"/>
                  <a:gd name="connsiteY652" fmla="*/ 223289 h 237306"/>
                  <a:gd name="connsiteX653" fmla="*/ 140753 w 258906"/>
                  <a:gd name="connsiteY653" fmla="*/ 223146 h 237306"/>
                  <a:gd name="connsiteX654" fmla="*/ 139609 w 258906"/>
                  <a:gd name="connsiteY654" fmla="*/ 222431 h 237306"/>
                  <a:gd name="connsiteX655" fmla="*/ 139037 w 258906"/>
                  <a:gd name="connsiteY655" fmla="*/ 221143 h 237306"/>
                  <a:gd name="connsiteX656" fmla="*/ 139037 w 258906"/>
                  <a:gd name="connsiteY656" fmla="*/ 219570 h 237306"/>
                  <a:gd name="connsiteX657" fmla="*/ 136748 w 258906"/>
                  <a:gd name="connsiteY657" fmla="*/ 219856 h 237306"/>
                  <a:gd name="connsiteX658" fmla="*/ 135032 w 258906"/>
                  <a:gd name="connsiteY658" fmla="*/ 218997 h 237306"/>
                  <a:gd name="connsiteX659" fmla="*/ 134603 w 258906"/>
                  <a:gd name="connsiteY659" fmla="*/ 218568 h 237306"/>
                  <a:gd name="connsiteX660" fmla="*/ 135032 w 258906"/>
                  <a:gd name="connsiteY660" fmla="*/ 217996 h 237306"/>
                  <a:gd name="connsiteX661" fmla="*/ 137321 w 258906"/>
                  <a:gd name="connsiteY661" fmla="*/ 217138 h 237306"/>
                  <a:gd name="connsiteX662" fmla="*/ 136319 w 258906"/>
                  <a:gd name="connsiteY662" fmla="*/ 215135 h 237306"/>
                  <a:gd name="connsiteX663" fmla="*/ 134174 w 258906"/>
                  <a:gd name="connsiteY663" fmla="*/ 215135 h 237306"/>
                  <a:gd name="connsiteX664" fmla="*/ 132457 w 258906"/>
                  <a:gd name="connsiteY664" fmla="*/ 217138 h 237306"/>
                  <a:gd name="connsiteX665" fmla="*/ 131885 w 258906"/>
                  <a:gd name="connsiteY665" fmla="*/ 217281 h 237306"/>
                  <a:gd name="connsiteX666" fmla="*/ 129024 w 258906"/>
                  <a:gd name="connsiteY666" fmla="*/ 217281 h 237306"/>
                  <a:gd name="connsiteX667" fmla="*/ 127021 w 258906"/>
                  <a:gd name="connsiteY667" fmla="*/ 216995 h 237306"/>
                  <a:gd name="connsiteX668" fmla="*/ 125305 w 258906"/>
                  <a:gd name="connsiteY668" fmla="*/ 216280 h 237306"/>
                  <a:gd name="connsiteX669" fmla="*/ 124590 w 258906"/>
                  <a:gd name="connsiteY669" fmla="*/ 213562 h 237306"/>
                  <a:gd name="connsiteX670" fmla="*/ 123588 w 258906"/>
                  <a:gd name="connsiteY670" fmla="*/ 212847 h 237306"/>
                  <a:gd name="connsiteX671" fmla="*/ 122873 w 258906"/>
                  <a:gd name="connsiteY671" fmla="*/ 214563 h 237306"/>
                  <a:gd name="connsiteX672" fmla="*/ 122873 w 258906"/>
                  <a:gd name="connsiteY672" fmla="*/ 216423 h 237306"/>
                  <a:gd name="connsiteX673" fmla="*/ 121586 w 258906"/>
                  <a:gd name="connsiteY673" fmla="*/ 217710 h 237306"/>
                  <a:gd name="connsiteX674" fmla="*/ 120155 w 258906"/>
                  <a:gd name="connsiteY674" fmla="*/ 217138 h 237306"/>
                  <a:gd name="connsiteX675" fmla="*/ 119583 w 258906"/>
                  <a:gd name="connsiteY675" fmla="*/ 215850 h 237306"/>
                  <a:gd name="connsiteX676" fmla="*/ 118439 w 258906"/>
                  <a:gd name="connsiteY676" fmla="*/ 216995 h 237306"/>
                  <a:gd name="connsiteX677" fmla="*/ 117723 w 258906"/>
                  <a:gd name="connsiteY677" fmla="*/ 221000 h 237306"/>
                  <a:gd name="connsiteX678" fmla="*/ 118152 w 258906"/>
                  <a:gd name="connsiteY678" fmla="*/ 225148 h 237306"/>
                  <a:gd name="connsiteX679" fmla="*/ 119154 w 258906"/>
                  <a:gd name="connsiteY679" fmla="*/ 226436 h 237306"/>
                  <a:gd name="connsiteX680" fmla="*/ 120584 w 258906"/>
                  <a:gd name="connsiteY680" fmla="*/ 227151 h 237306"/>
                  <a:gd name="connsiteX681" fmla="*/ 122587 w 258906"/>
                  <a:gd name="connsiteY681" fmla="*/ 227151 h 237306"/>
                  <a:gd name="connsiteX682" fmla="*/ 128022 w 258906"/>
                  <a:gd name="connsiteY682" fmla="*/ 226722 h 237306"/>
                  <a:gd name="connsiteX683" fmla="*/ 131313 w 258906"/>
                  <a:gd name="connsiteY683" fmla="*/ 227580 h 237306"/>
                  <a:gd name="connsiteX684" fmla="*/ 145474 w 258906"/>
                  <a:gd name="connsiteY684" fmla="*/ 229726 h 237306"/>
                  <a:gd name="connsiteX685" fmla="*/ 149050 w 258906"/>
                  <a:gd name="connsiteY685" fmla="*/ 231299 h 237306"/>
                  <a:gd name="connsiteX686" fmla="*/ 152769 w 258906"/>
                  <a:gd name="connsiteY686" fmla="*/ 232157 h 237306"/>
                  <a:gd name="connsiteX687" fmla="*/ 153627 w 258906"/>
                  <a:gd name="connsiteY687" fmla="*/ 233159 h 237306"/>
                  <a:gd name="connsiteX688" fmla="*/ 153913 w 258906"/>
                  <a:gd name="connsiteY688" fmla="*/ 234589 h 237306"/>
                  <a:gd name="connsiteX689" fmla="*/ 153913 w 258906"/>
                  <a:gd name="connsiteY689" fmla="*/ 236735 h 237306"/>
                  <a:gd name="connsiteX690" fmla="*/ 155630 w 258906"/>
                  <a:gd name="connsiteY690" fmla="*/ 237307 h 237306"/>
                  <a:gd name="connsiteX691" fmla="*/ 167931 w 258906"/>
                  <a:gd name="connsiteY691" fmla="*/ 236449 h 237306"/>
                  <a:gd name="connsiteX692" fmla="*/ 180233 w 258906"/>
                  <a:gd name="connsiteY692" fmla="*/ 234875 h 237306"/>
                  <a:gd name="connsiteX693" fmla="*/ 186813 w 258906"/>
                  <a:gd name="connsiteY693" fmla="*/ 234303 h 237306"/>
                  <a:gd name="connsiteX694" fmla="*/ 193393 w 258906"/>
                  <a:gd name="connsiteY694" fmla="*/ 234732 h 237306"/>
                  <a:gd name="connsiteX695" fmla="*/ 196969 w 258906"/>
                  <a:gd name="connsiteY695" fmla="*/ 234589 h 237306"/>
                  <a:gd name="connsiteX696" fmla="*/ 199401 w 258906"/>
                  <a:gd name="connsiteY696" fmla="*/ 233731 h 237306"/>
                  <a:gd name="connsiteX697" fmla="*/ 199687 w 258906"/>
                  <a:gd name="connsiteY697" fmla="*/ 232014 h 237306"/>
                  <a:gd name="connsiteX698" fmla="*/ 200402 w 258906"/>
                  <a:gd name="connsiteY698" fmla="*/ 229869 h 237306"/>
                  <a:gd name="connsiteX699" fmla="*/ 200974 w 258906"/>
                  <a:gd name="connsiteY699" fmla="*/ 226150 h 237306"/>
                  <a:gd name="connsiteX700" fmla="*/ 201689 w 258906"/>
                  <a:gd name="connsiteY700" fmla="*/ 224576 h 237306"/>
                  <a:gd name="connsiteX701" fmla="*/ 200688 w 258906"/>
                  <a:gd name="connsiteY701" fmla="*/ 224719 h 237306"/>
                  <a:gd name="connsiteX702" fmla="*/ 196826 w 258906"/>
                  <a:gd name="connsiteY702" fmla="*/ 228152 h 237306"/>
                  <a:gd name="connsiteX703" fmla="*/ 223718 w 258906"/>
                  <a:gd name="connsiteY703" fmla="*/ 142184 h 237306"/>
                  <a:gd name="connsiteX704" fmla="*/ 223289 w 258906"/>
                  <a:gd name="connsiteY704" fmla="*/ 140038 h 237306"/>
                  <a:gd name="connsiteX705" fmla="*/ 221572 w 258906"/>
                  <a:gd name="connsiteY705" fmla="*/ 139609 h 237306"/>
                  <a:gd name="connsiteX706" fmla="*/ 220571 w 258906"/>
                  <a:gd name="connsiteY706" fmla="*/ 139752 h 237306"/>
                  <a:gd name="connsiteX707" fmla="*/ 216852 w 258906"/>
                  <a:gd name="connsiteY707" fmla="*/ 138608 h 237306"/>
                  <a:gd name="connsiteX708" fmla="*/ 214420 w 258906"/>
                  <a:gd name="connsiteY708" fmla="*/ 138608 h 237306"/>
                  <a:gd name="connsiteX709" fmla="*/ 211273 w 258906"/>
                  <a:gd name="connsiteY709" fmla="*/ 139609 h 237306"/>
                  <a:gd name="connsiteX710" fmla="*/ 209557 w 258906"/>
                  <a:gd name="connsiteY710" fmla="*/ 141612 h 237306"/>
                  <a:gd name="connsiteX711" fmla="*/ 210558 w 258906"/>
                  <a:gd name="connsiteY711" fmla="*/ 142041 h 237306"/>
                  <a:gd name="connsiteX712" fmla="*/ 213848 w 258906"/>
                  <a:gd name="connsiteY712" fmla="*/ 142184 h 237306"/>
                  <a:gd name="connsiteX713" fmla="*/ 215850 w 258906"/>
                  <a:gd name="connsiteY713" fmla="*/ 143900 h 237306"/>
                  <a:gd name="connsiteX714" fmla="*/ 217567 w 258906"/>
                  <a:gd name="connsiteY714" fmla="*/ 144329 h 237306"/>
                  <a:gd name="connsiteX715" fmla="*/ 221572 w 258906"/>
                  <a:gd name="connsiteY715" fmla="*/ 142327 h 237306"/>
                  <a:gd name="connsiteX716" fmla="*/ 223718 w 258906"/>
                  <a:gd name="connsiteY716" fmla="*/ 142184 h 237306"/>
                  <a:gd name="connsiteX717" fmla="*/ 206553 w 258906"/>
                  <a:gd name="connsiteY717" fmla="*/ 94265 h 237306"/>
                  <a:gd name="connsiteX718" fmla="*/ 207840 w 258906"/>
                  <a:gd name="connsiteY718" fmla="*/ 94694 h 237306"/>
                  <a:gd name="connsiteX719" fmla="*/ 209413 w 258906"/>
                  <a:gd name="connsiteY719" fmla="*/ 95838 h 237306"/>
                  <a:gd name="connsiteX720" fmla="*/ 209700 w 258906"/>
                  <a:gd name="connsiteY720" fmla="*/ 95266 h 237306"/>
                  <a:gd name="connsiteX721" fmla="*/ 209127 w 258906"/>
                  <a:gd name="connsiteY721" fmla="*/ 93120 h 237306"/>
                  <a:gd name="connsiteX722" fmla="*/ 207697 w 258906"/>
                  <a:gd name="connsiteY722" fmla="*/ 90975 h 237306"/>
                  <a:gd name="connsiteX723" fmla="*/ 203549 w 258906"/>
                  <a:gd name="connsiteY723" fmla="*/ 87542 h 237306"/>
                  <a:gd name="connsiteX724" fmla="*/ 204121 w 258906"/>
                  <a:gd name="connsiteY724" fmla="*/ 85396 h 237306"/>
                  <a:gd name="connsiteX725" fmla="*/ 202261 w 258906"/>
                  <a:gd name="connsiteY725" fmla="*/ 83537 h 237306"/>
                  <a:gd name="connsiteX726" fmla="*/ 196826 w 258906"/>
                  <a:gd name="connsiteY726" fmla="*/ 83823 h 237306"/>
                  <a:gd name="connsiteX727" fmla="*/ 196826 w 258906"/>
                  <a:gd name="connsiteY727" fmla="*/ 85253 h 237306"/>
                  <a:gd name="connsiteX728" fmla="*/ 194537 w 258906"/>
                  <a:gd name="connsiteY728" fmla="*/ 86254 h 237306"/>
                  <a:gd name="connsiteX729" fmla="*/ 192678 w 258906"/>
                  <a:gd name="connsiteY729" fmla="*/ 86970 h 237306"/>
                  <a:gd name="connsiteX730" fmla="*/ 189102 w 258906"/>
                  <a:gd name="connsiteY730" fmla="*/ 86826 h 237306"/>
                  <a:gd name="connsiteX731" fmla="*/ 187099 w 258906"/>
                  <a:gd name="connsiteY731" fmla="*/ 89973 h 237306"/>
                  <a:gd name="connsiteX732" fmla="*/ 187385 w 258906"/>
                  <a:gd name="connsiteY732" fmla="*/ 90689 h 237306"/>
                  <a:gd name="connsiteX733" fmla="*/ 188959 w 258906"/>
                  <a:gd name="connsiteY733" fmla="*/ 92119 h 237306"/>
                  <a:gd name="connsiteX734" fmla="*/ 193965 w 258906"/>
                  <a:gd name="connsiteY734" fmla="*/ 93693 h 237306"/>
                  <a:gd name="connsiteX735" fmla="*/ 197112 w 258906"/>
                  <a:gd name="connsiteY735" fmla="*/ 90260 h 237306"/>
                  <a:gd name="connsiteX736" fmla="*/ 200116 w 258906"/>
                  <a:gd name="connsiteY736" fmla="*/ 90117 h 237306"/>
                  <a:gd name="connsiteX737" fmla="*/ 199258 w 258906"/>
                  <a:gd name="connsiteY737" fmla="*/ 91261 h 237306"/>
                  <a:gd name="connsiteX738" fmla="*/ 195109 w 258906"/>
                  <a:gd name="connsiteY738" fmla="*/ 94122 h 237306"/>
                  <a:gd name="connsiteX739" fmla="*/ 196683 w 258906"/>
                  <a:gd name="connsiteY739" fmla="*/ 96124 h 237306"/>
                  <a:gd name="connsiteX740" fmla="*/ 203549 w 258906"/>
                  <a:gd name="connsiteY740" fmla="*/ 97984 h 237306"/>
                  <a:gd name="connsiteX741" fmla="*/ 205981 w 258906"/>
                  <a:gd name="connsiteY741" fmla="*/ 97984 h 237306"/>
                  <a:gd name="connsiteX742" fmla="*/ 208412 w 258906"/>
                  <a:gd name="connsiteY742" fmla="*/ 97269 h 237306"/>
                  <a:gd name="connsiteX743" fmla="*/ 207125 w 258906"/>
                  <a:gd name="connsiteY743" fmla="*/ 95981 h 237306"/>
                  <a:gd name="connsiteX744" fmla="*/ 206553 w 258906"/>
                  <a:gd name="connsiteY744" fmla="*/ 94265 h 237306"/>
                  <a:gd name="connsiteX745" fmla="*/ 158490 w 258906"/>
                  <a:gd name="connsiteY745" fmla="*/ 152626 h 237306"/>
                  <a:gd name="connsiteX746" fmla="*/ 158920 w 258906"/>
                  <a:gd name="connsiteY746" fmla="*/ 153198 h 237306"/>
                  <a:gd name="connsiteX747" fmla="*/ 159778 w 258906"/>
                  <a:gd name="connsiteY747" fmla="*/ 153198 h 237306"/>
                  <a:gd name="connsiteX748" fmla="*/ 159921 w 258906"/>
                  <a:gd name="connsiteY748" fmla="*/ 149622 h 237306"/>
                  <a:gd name="connsiteX749" fmla="*/ 158777 w 258906"/>
                  <a:gd name="connsiteY749" fmla="*/ 149050 h 237306"/>
                  <a:gd name="connsiteX750" fmla="*/ 158490 w 258906"/>
                  <a:gd name="connsiteY750" fmla="*/ 151195 h 237306"/>
                  <a:gd name="connsiteX751" fmla="*/ 158490 w 258906"/>
                  <a:gd name="connsiteY751" fmla="*/ 152626 h 237306"/>
                  <a:gd name="connsiteX752" fmla="*/ 257333 w 258906"/>
                  <a:gd name="connsiteY752" fmla="*/ 186527 h 237306"/>
                  <a:gd name="connsiteX753" fmla="*/ 249608 w 258906"/>
                  <a:gd name="connsiteY753" fmla="*/ 189245 h 237306"/>
                  <a:gd name="connsiteX754" fmla="*/ 246604 w 258906"/>
                  <a:gd name="connsiteY754" fmla="*/ 191533 h 237306"/>
                  <a:gd name="connsiteX755" fmla="*/ 245317 w 258906"/>
                  <a:gd name="connsiteY755" fmla="*/ 193679 h 237306"/>
                  <a:gd name="connsiteX756" fmla="*/ 243601 w 258906"/>
                  <a:gd name="connsiteY756" fmla="*/ 195109 h 237306"/>
                  <a:gd name="connsiteX757" fmla="*/ 243601 w 258906"/>
                  <a:gd name="connsiteY757" fmla="*/ 196111 h 237306"/>
                  <a:gd name="connsiteX758" fmla="*/ 244745 w 258906"/>
                  <a:gd name="connsiteY758" fmla="*/ 198542 h 237306"/>
                  <a:gd name="connsiteX759" fmla="*/ 243458 w 258906"/>
                  <a:gd name="connsiteY759" fmla="*/ 202404 h 237306"/>
                  <a:gd name="connsiteX760" fmla="*/ 244316 w 258906"/>
                  <a:gd name="connsiteY760" fmla="*/ 203978 h 237306"/>
                  <a:gd name="connsiteX761" fmla="*/ 245031 w 258906"/>
                  <a:gd name="connsiteY761" fmla="*/ 204121 h 237306"/>
                  <a:gd name="connsiteX762" fmla="*/ 247177 w 258906"/>
                  <a:gd name="connsiteY762" fmla="*/ 203406 h 237306"/>
                  <a:gd name="connsiteX763" fmla="*/ 250896 w 258906"/>
                  <a:gd name="connsiteY763" fmla="*/ 199401 h 237306"/>
                  <a:gd name="connsiteX764" fmla="*/ 254615 w 258906"/>
                  <a:gd name="connsiteY764" fmla="*/ 198828 h 237306"/>
                  <a:gd name="connsiteX765" fmla="*/ 254042 w 258906"/>
                  <a:gd name="connsiteY765" fmla="*/ 196683 h 237306"/>
                  <a:gd name="connsiteX766" fmla="*/ 256331 w 258906"/>
                  <a:gd name="connsiteY766" fmla="*/ 193965 h 237306"/>
                  <a:gd name="connsiteX767" fmla="*/ 258906 w 258906"/>
                  <a:gd name="connsiteY767" fmla="*/ 188386 h 237306"/>
                  <a:gd name="connsiteX768" fmla="*/ 258906 w 258906"/>
                  <a:gd name="connsiteY768" fmla="*/ 186241 h 237306"/>
                  <a:gd name="connsiteX769" fmla="*/ 257333 w 258906"/>
                  <a:gd name="connsiteY769" fmla="*/ 186527 h 237306"/>
                  <a:gd name="connsiteX770" fmla="*/ 226722 w 258906"/>
                  <a:gd name="connsiteY770" fmla="*/ 213991 h 237306"/>
                  <a:gd name="connsiteX771" fmla="*/ 228295 w 258906"/>
                  <a:gd name="connsiteY771" fmla="*/ 211130 h 237306"/>
                  <a:gd name="connsiteX772" fmla="*/ 228724 w 258906"/>
                  <a:gd name="connsiteY772" fmla="*/ 207554 h 237306"/>
                  <a:gd name="connsiteX773" fmla="*/ 226722 w 258906"/>
                  <a:gd name="connsiteY773" fmla="*/ 208698 h 237306"/>
                  <a:gd name="connsiteX774" fmla="*/ 226722 w 258906"/>
                  <a:gd name="connsiteY774" fmla="*/ 210844 h 237306"/>
                  <a:gd name="connsiteX775" fmla="*/ 224147 w 258906"/>
                  <a:gd name="connsiteY775" fmla="*/ 215278 h 237306"/>
                  <a:gd name="connsiteX776" fmla="*/ 225577 w 258906"/>
                  <a:gd name="connsiteY776" fmla="*/ 218282 h 237306"/>
                  <a:gd name="connsiteX777" fmla="*/ 225005 w 258906"/>
                  <a:gd name="connsiteY777" fmla="*/ 220142 h 237306"/>
                  <a:gd name="connsiteX778" fmla="*/ 226150 w 258906"/>
                  <a:gd name="connsiteY778" fmla="*/ 221715 h 237306"/>
                  <a:gd name="connsiteX779" fmla="*/ 227294 w 258906"/>
                  <a:gd name="connsiteY779" fmla="*/ 219856 h 237306"/>
                  <a:gd name="connsiteX780" fmla="*/ 229010 w 258906"/>
                  <a:gd name="connsiteY780" fmla="*/ 219427 h 237306"/>
                  <a:gd name="connsiteX781" fmla="*/ 228295 w 258906"/>
                  <a:gd name="connsiteY781" fmla="*/ 216709 h 237306"/>
                  <a:gd name="connsiteX782" fmla="*/ 226722 w 258906"/>
                  <a:gd name="connsiteY782" fmla="*/ 213991 h 237306"/>
                  <a:gd name="connsiteX783" fmla="*/ 219570 w 258906"/>
                  <a:gd name="connsiteY783" fmla="*/ 168647 h 237306"/>
                  <a:gd name="connsiteX784" fmla="*/ 222573 w 258906"/>
                  <a:gd name="connsiteY784" fmla="*/ 168217 h 237306"/>
                  <a:gd name="connsiteX785" fmla="*/ 223003 w 258906"/>
                  <a:gd name="connsiteY785" fmla="*/ 167645 h 237306"/>
                  <a:gd name="connsiteX786" fmla="*/ 223146 w 258906"/>
                  <a:gd name="connsiteY786" fmla="*/ 166787 h 237306"/>
                  <a:gd name="connsiteX787" fmla="*/ 222430 w 258906"/>
                  <a:gd name="connsiteY787" fmla="*/ 166501 h 237306"/>
                  <a:gd name="connsiteX788" fmla="*/ 221000 w 258906"/>
                  <a:gd name="connsiteY788" fmla="*/ 165071 h 237306"/>
                  <a:gd name="connsiteX789" fmla="*/ 218711 w 258906"/>
                  <a:gd name="connsiteY789" fmla="*/ 163783 h 237306"/>
                  <a:gd name="connsiteX790" fmla="*/ 220142 w 258906"/>
                  <a:gd name="connsiteY790" fmla="*/ 165929 h 237306"/>
                  <a:gd name="connsiteX791" fmla="*/ 219570 w 258906"/>
                  <a:gd name="connsiteY791" fmla="*/ 168647 h 237306"/>
                  <a:gd name="connsiteX792" fmla="*/ 228581 w 258906"/>
                  <a:gd name="connsiteY792" fmla="*/ 170220 h 237306"/>
                  <a:gd name="connsiteX793" fmla="*/ 224004 w 258906"/>
                  <a:gd name="connsiteY793" fmla="*/ 172223 h 237306"/>
                  <a:gd name="connsiteX794" fmla="*/ 220857 w 258906"/>
                  <a:gd name="connsiteY794" fmla="*/ 174511 h 237306"/>
                  <a:gd name="connsiteX795" fmla="*/ 219712 w 258906"/>
                  <a:gd name="connsiteY795" fmla="*/ 176228 h 237306"/>
                  <a:gd name="connsiteX796" fmla="*/ 220714 w 258906"/>
                  <a:gd name="connsiteY796" fmla="*/ 176228 h 237306"/>
                  <a:gd name="connsiteX797" fmla="*/ 223289 w 258906"/>
                  <a:gd name="connsiteY797" fmla="*/ 174654 h 237306"/>
                  <a:gd name="connsiteX798" fmla="*/ 226865 w 258906"/>
                  <a:gd name="connsiteY798" fmla="*/ 174368 h 237306"/>
                  <a:gd name="connsiteX799" fmla="*/ 228152 w 258906"/>
                  <a:gd name="connsiteY799" fmla="*/ 173224 h 237306"/>
                  <a:gd name="connsiteX800" fmla="*/ 233015 w 258906"/>
                  <a:gd name="connsiteY800" fmla="*/ 171221 h 237306"/>
                  <a:gd name="connsiteX801" fmla="*/ 230441 w 258906"/>
                  <a:gd name="connsiteY801" fmla="*/ 169934 h 237306"/>
                  <a:gd name="connsiteX802" fmla="*/ 228581 w 258906"/>
                  <a:gd name="connsiteY802" fmla="*/ 170220 h 237306"/>
                  <a:gd name="connsiteX803" fmla="*/ 141182 w 258906"/>
                  <a:gd name="connsiteY803" fmla="*/ 143185 h 237306"/>
                  <a:gd name="connsiteX804" fmla="*/ 139895 w 258906"/>
                  <a:gd name="connsiteY804" fmla="*/ 145903 h 237306"/>
                  <a:gd name="connsiteX805" fmla="*/ 140181 w 258906"/>
                  <a:gd name="connsiteY805" fmla="*/ 148478 h 237306"/>
                  <a:gd name="connsiteX806" fmla="*/ 142184 w 258906"/>
                  <a:gd name="connsiteY806" fmla="*/ 146761 h 237306"/>
                  <a:gd name="connsiteX807" fmla="*/ 143471 w 258906"/>
                  <a:gd name="connsiteY807" fmla="*/ 144186 h 237306"/>
                  <a:gd name="connsiteX808" fmla="*/ 142756 w 258906"/>
                  <a:gd name="connsiteY808" fmla="*/ 143042 h 237306"/>
                  <a:gd name="connsiteX809" fmla="*/ 141182 w 258906"/>
                  <a:gd name="connsiteY809" fmla="*/ 143185 h 237306"/>
                  <a:gd name="connsiteX810" fmla="*/ 146189 w 258906"/>
                  <a:gd name="connsiteY810" fmla="*/ 162925 h 237306"/>
                  <a:gd name="connsiteX811" fmla="*/ 147333 w 258906"/>
                  <a:gd name="connsiteY811" fmla="*/ 162353 h 237306"/>
                  <a:gd name="connsiteX812" fmla="*/ 147762 w 258906"/>
                  <a:gd name="connsiteY812" fmla="*/ 160922 h 237306"/>
                  <a:gd name="connsiteX813" fmla="*/ 147620 w 258906"/>
                  <a:gd name="connsiteY813" fmla="*/ 160064 h 237306"/>
                  <a:gd name="connsiteX814" fmla="*/ 146189 w 258906"/>
                  <a:gd name="connsiteY814" fmla="*/ 159492 h 237306"/>
                  <a:gd name="connsiteX815" fmla="*/ 144902 w 258906"/>
                  <a:gd name="connsiteY815" fmla="*/ 160350 h 237306"/>
                  <a:gd name="connsiteX816" fmla="*/ 144473 w 258906"/>
                  <a:gd name="connsiteY816" fmla="*/ 162210 h 237306"/>
                  <a:gd name="connsiteX817" fmla="*/ 146189 w 258906"/>
                  <a:gd name="connsiteY817" fmla="*/ 162925 h 237306"/>
                  <a:gd name="connsiteX818" fmla="*/ 147620 w 258906"/>
                  <a:gd name="connsiteY818" fmla="*/ 176943 h 237306"/>
                  <a:gd name="connsiteX819" fmla="*/ 147620 w 258906"/>
                  <a:gd name="connsiteY819" fmla="*/ 174940 h 237306"/>
                  <a:gd name="connsiteX820" fmla="*/ 145331 w 258906"/>
                  <a:gd name="connsiteY820" fmla="*/ 175513 h 237306"/>
                  <a:gd name="connsiteX821" fmla="*/ 145044 w 258906"/>
                  <a:gd name="connsiteY821" fmla="*/ 176085 h 237306"/>
                  <a:gd name="connsiteX822" fmla="*/ 144329 w 258906"/>
                  <a:gd name="connsiteY822" fmla="*/ 176657 h 237306"/>
                  <a:gd name="connsiteX823" fmla="*/ 142327 w 258906"/>
                  <a:gd name="connsiteY823" fmla="*/ 175513 h 237306"/>
                  <a:gd name="connsiteX824" fmla="*/ 141898 w 258906"/>
                  <a:gd name="connsiteY824" fmla="*/ 176228 h 237306"/>
                  <a:gd name="connsiteX825" fmla="*/ 141326 w 258906"/>
                  <a:gd name="connsiteY825" fmla="*/ 178516 h 237306"/>
                  <a:gd name="connsiteX826" fmla="*/ 147476 w 258906"/>
                  <a:gd name="connsiteY826" fmla="*/ 177515 h 237306"/>
                  <a:gd name="connsiteX827" fmla="*/ 147620 w 258906"/>
                  <a:gd name="connsiteY827" fmla="*/ 176943 h 237306"/>
                  <a:gd name="connsiteX828" fmla="*/ 144473 w 258906"/>
                  <a:gd name="connsiteY828" fmla="*/ 150337 h 237306"/>
                  <a:gd name="connsiteX829" fmla="*/ 143328 w 258906"/>
                  <a:gd name="connsiteY829" fmla="*/ 151195 h 237306"/>
                  <a:gd name="connsiteX830" fmla="*/ 142613 w 258906"/>
                  <a:gd name="connsiteY830" fmla="*/ 152197 h 237306"/>
                  <a:gd name="connsiteX831" fmla="*/ 143471 w 258906"/>
                  <a:gd name="connsiteY831" fmla="*/ 153484 h 237306"/>
                  <a:gd name="connsiteX832" fmla="*/ 142899 w 258906"/>
                  <a:gd name="connsiteY832" fmla="*/ 155916 h 237306"/>
                  <a:gd name="connsiteX833" fmla="*/ 144615 w 258906"/>
                  <a:gd name="connsiteY833" fmla="*/ 154915 h 237306"/>
                  <a:gd name="connsiteX834" fmla="*/ 146046 w 258906"/>
                  <a:gd name="connsiteY834" fmla="*/ 152769 h 237306"/>
                  <a:gd name="connsiteX835" fmla="*/ 145044 w 258906"/>
                  <a:gd name="connsiteY835" fmla="*/ 151339 h 237306"/>
                  <a:gd name="connsiteX836" fmla="*/ 144473 w 258906"/>
                  <a:gd name="connsiteY836" fmla="*/ 150337 h 237306"/>
                  <a:gd name="connsiteX837" fmla="*/ 154772 w 258906"/>
                  <a:gd name="connsiteY837" fmla="*/ 35617 h 237306"/>
                  <a:gd name="connsiteX838" fmla="*/ 153198 w 258906"/>
                  <a:gd name="connsiteY838" fmla="*/ 33615 h 237306"/>
                  <a:gd name="connsiteX839" fmla="*/ 150337 w 258906"/>
                  <a:gd name="connsiteY839" fmla="*/ 33329 h 237306"/>
                  <a:gd name="connsiteX840" fmla="*/ 149193 w 258906"/>
                  <a:gd name="connsiteY840" fmla="*/ 34187 h 237306"/>
                  <a:gd name="connsiteX841" fmla="*/ 147047 w 258906"/>
                  <a:gd name="connsiteY841" fmla="*/ 37048 h 237306"/>
                  <a:gd name="connsiteX842" fmla="*/ 147047 w 258906"/>
                  <a:gd name="connsiteY842" fmla="*/ 38478 h 237306"/>
                  <a:gd name="connsiteX843" fmla="*/ 151052 w 258906"/>
                  <a:gd name="connsiteY843" fmla="*/ 40910 h 237306"/>
                  <a:gd name="connsiteX844" fmla="*/ 154914 w 258906"/>
                  <a:gd name="connsiteY844" fmla="*/ 39623 h 237306"/>
                  <a:gd name="connsiteX845" fmla="*/ 154772 w 258906"/>
                  <a:gd name="connsiteY845" fmla="*/ 38049 h 237306"/>
                  <a:gd name="connsiteX846" fmla="*/ 155344 w 258906"/>
                  <a:gd name="connsiteY846" fmla="*/ 36476 h 237306"/>
                  <a:gd name="connsiteX847" fmla="*/ 154772 w 258906"/>
                  <a:gd name="connsiteY847" fmla="*/ 35617 h 237306"/>
                  <a:gd name="connsiteX848" fmla="*/ 149050 w 258906"/>
                  <a:gd name="connsiteY848" fmla="*/ 101274 h 237306"/>
                  <a:gd name="connsiteX849" fmla="*/ 148478 w 258906"/>
                  <a:gd name="connsiteY849" fmla="*/ 98985 h 237306"/>
                  <a:gd name="connsiteX850" fmla="*/ 146046 w 258906"/>
                  <a:gd name="connsiteY850" fmla="*/ 97698 h 237306"/>
                  <a:gd name="connsiteX851" fmla="*/ 145617 w 258906"/>
                  <a:gd name="connsiteY851" fmla="*/ 98413 h 237306"/>
                  <a:gd name="connsiteX852" fmla="*/ 145188 w 258906"/>
                  <a:gd name="connsiteY852" fmla="*/ 100988 h 237306"/>
                  <a:gd name="connsiteX853" fmla="*/ 148335 w 258906"/>
                  <a:gd name="connsiteY853" fmla="*/ 102990 h 237306"/>
                  <a:gd name="connsiteX854" fmla="*/ 148335 w 258906"/>
                  <a:gd name="connsiteY854" fmla="*/ 103419 h 237306"/>
                  <a:gd name="connsiteX855" fmla="*/ 147620 w 258906"/>
                  <a:gd name="connsiteY855" fmla="*/ 104564 h 237306"/>
                  <a:gd name="connsiteX856" fmla="*/ 148478 w 258906"/>
                  <a:gd name="connsiteY856" fmla="*/ 104707 h 237306"/>
                  <a:gd name="connsiteX857" fmla="*/ 151625 w 258906"/>
                  <a:gd name="connsiteY857" fmla="*/ 103848 h 237306"/>
                  <a:gd name="connsiteX858" fmla="*/ 149050 w 258906"/>
                  <a:gd name="connsiteY858" fmla="*/ 101274 h 237306"/>
                  <a:gd name="connsiteX859" fmla="*/ 149193 w 258906"/>
                  <a:gd name="connsiteY859" fmla="*/ 127736 h 237306"/>
                  <a:gd name="connsiteX860" fmla="*/ 148478 w 258906"/>
                  <a:gd name="connsiteY860" fmla="*/ 126878 h 237306"/>
                  <a:gd name="connsiteX861" fmla="*/ 145474 w 258906"/>
                  <a:gd name="connsiteY861" fmla="*/ 127021 h 237306"/>
                  <a:gd name="connsiteX862" fmla="*/ 142327 w 258906"/>
                  <a:gd name="connsiteY862" fmla="*/ 126449 h 237306"/>
                  <a:gd name="connsiteX863" fmla="*/ 139752 w 258906"/>
                  <a:gd name="connsiteY863" fmla="*/ 124447 h 237306"/>
                  <a:gd name="connsiteX864" fmla="*/ 138036 w 258906"/>
                  <a:gd name="connsiteY864" fmla="*/ 120298 h 237306"/>
                  <a:gd name="connsiteX865" fmla="*/ 137034 w 258906"/>
                  <a:gd name="connsiteY865" fmla="*/ 115864 h 237306"/>
                  <a:gd name="connsiteX866" fmla="*/ 137750 w 258906"/>
                  <a:gd name="connsiteY866" fmla="*/ 114434 h 237306"/>
                  <a:gd name="connsiteX867" fmla="*/ 137463 w 258906"/>
                  <a:gd name="connsiteY867" fmla="*/ 113146 h 237306"/>
                  <a:gd name="connsiteX868" fmla="*/ 136033 w 258906"/>
                  <a:gd name="connsiteY868" fmla="*/ 111430 h 237306"/>
                  <a:gd name="connsiteX869" fmla="*/ 135175 w 258906"/>
                  <a:gd name="connsiteY869" fmla="*/ 109284 h 237306"/>
                  <a:gd name="connsiteX870" fmla="*/ 134316 w 258906"/>
                  <a:gd name="connsiteY870" fmla="*/ 108426 h 237306"/>
                  <a:gd name="connsiteX871" fmla="*/ 127593 w 258906"/>
                  <a:gd name="connsiteY871" fmla="*/ 107854 h 237306"/>
                  <a:gd name="connsiteX872" fmla="*/ 121872 w 258906"/>
                  <a:gd name="connsiteY872" fmla="*/ 105136 h 237306"/>
                  <a:gd name="connsiteX873" fmla="*/ 120298 w 258906"/>
                  <a:gd name="connsiteY873" fmla="*/ 104993 h 237306"/>
                  <a:gd name="connsiteX874" fmla="*/ 117008 w 258906"/>
                  <a:gd name="connsiteY874" fmla="*/ 103419 h 237306"/>
                  <a:gd name="connsiteX875" fmla="*/ 115435 w 258906"/>
                  <a:gd name="connsiteY875" fmla="*/ 102132 h 237306"/>
                  <a:gd name="connsiteX876" fmla="*/ 113718 w 258906"/>
                  <a:gd name="connsiteY876" fmla="*/ 98270 h 237306"/>
                  <a:gd name="connsiteX877" fmla="*/ 110571 w 258906"/>
                  <a:gd name="connsiteY877" fmla="*/ 95552 h 237306"/>
                  <a:gd name="connsiteX878" fmla="*/ 108855 w 258906"/>
                  <a:gd name="connsiteY878" fmla="*/ 95695 h 237306"/>
                  <a:gd name="connsiteX879" fmla="*/ 105422 w 258906"/>
                  <a:gd name="connsiteY879" fmla="*/ 96696 h 237306"/>
                  <a:gd name="connsiteX880" fmla="*/ 100559 w 258906"/>
                  <a:gd name="connsiteY880" fmla="*/ 99700 h 237306"/>
                  <a:gd name="connsiteX881" fmla="*/ 97125 w 258906"/>
                  <a:gd name="connsiteY881" fmla="*/ 101274 h 237306"/>
                  <a:gd name="connsiteX882" fmla="*/ 97412 w 258906"/>
                  <a:gd name="connsiteY882" fmla="*/ 102132 h 237306"/>
                  <a:gd name="connsiteX883" fmla="*/ 98985 w 258906"/>
                  <a:gd name="connsiteY883" fmla="*/ 102418 h 237306"/>
                  <a:gd name="connsiteX884" fmla="*/ 101846 w 258906"/>
                  <a:gd name="connsiteY884" fmla="*/ 101274 h 237306"/>
                  <a:gd name="connsiteX885" fmla="*/ 105279 w 258906"/>
                  <a:gd name="connsiteY885" fmla="*/ 102275 h 237306"/>
                  <a:gd name="connsiteX886" fmla="*/ 108569 w 258906"/>
                  <a:gd name="connsiteY886" fmla="*/ 103848 h 237306"/>
                  <a:gd name="connsiteX887" fmla="*/ 112002 w 258906"/>
                  <a:gd name="connsiteY887" fmla="*/ 106137 h 237306"/>
                  <a:gd name="connsiteX888" fmla="*/ 115006 w 258906"/>
                  <a:gd name="connsiteY888" fmla="*/ 108855 h 237306"/>
                  <a:gd name="connsiteX889" fmla="*/ 116150 w 258906"/>
                  <a:gd name="connsiteY889" fmla="*/ 110429 h 237306"/>
                  <a:gd name="connsiteX890" fmla="*/ 117581 w 258906"/>
                  <a:gd name="connsiteY890" fmla="*/ 111573 h 237306"/>
                  <a:gd name="connsiteX891" fmla="*/ 119583 w 258906"/>
                  <a:gd name="connsiteY891" fmla="*/ 112574 h 237306"/>
                  <a:gd name="connsiteX892" fmla="*/ 120584 w 258906"/>
                  <a:gd name="connsiteY892" fmla="*/ 116436 h 237306"/>
                  <a:gd name="connsiteX893" fmla="*/ 123875 w 258906"/>
                  <a:gd name="connsiteY893" fmla="*/ 117867 h 237306"/>
                  <a:gd name="connsiteX894" fmla="*/ 127736 w 258906"/>
                  <a:gd name="connsiteY894" fmla="*/ 117867 h 237306"/>
                  <a:gd name="connsiteX895" fmla="*/ 132314 w 258906"/>
                  <a:gd name="connsiteY895" fmla="*/ 118296 h 237306"/>
                  <a:gd name="connsiteX896" fmla="*/ 132314 w 258906"/>
                  <a:gd name="connsiteY896" fmla="*/ 118868 h 237306"/>
                  <a:gd name="connsiteX897" fmla="*/ 133029 w 258906"/>
                  <a:gd name="connsiteY897" fmla="*/ 120155 h 237306"/>
                  <a:gd name="connsiteX898" fmla="*/ 134174 w 258906"/>
                  <a:gd name="connsiteY898" fmla="*/ 120871 h 237306"/>
                  <a:gd name="connsiteX899" fmla="*/ 135461 w 258906"/>
                  <a:gd name="connsiteY899" fmla="*/ 123445 h 237306"/>
                  <a:gd name="connsiteX900" fmla="*/ 136748 w 258906"/>
                  <a:gd name="connsiteY900" fmla="*/ 124733 h 237306"/>
                  <a:gd name="connsiteX901" fmla="*/ 136891 w 258906"/>
                  <a:gd name="connsiteY901" fmla="*/ 126592 h 237306"/>
                  <a:gd name="connsiteX902" fmla="*/ 137463 w 258906"/>
                  <a:gd name="connsiteY902" fmla="*/ 127736 h 237306"/>
                  <a:gd name="connsiteX903" fmla="*/ 140610 w 258906"/>
                  <a:gd name="connsiteY903" fmla="*/ 129739 h 237306"/>
                  <a:gd name="connsiteX904" fmla="*/ 141898 w 258906"/>
                  <a:gd name="connsiteY904" fmla="*/ 131170 h 237306"/>
                  <a:gd name="connsiteX905" fmla="*/ 143614 w 258906"/>
                  <a:gd name="connsiteY905" fmla="*/ 131170 h 237306"/>
                  <a:gd name="connsiteX906" fmla="*/ 144473 w 258906"/>
                  <a:gd name="connsiteY906" fmla="*/ 131599 h 237306"/>
                  <a:gd name="connsiteX907" fmla="*/ 145331 w 258906"/>
                  <a:gd name="connsiteY907" fmla="*/ 132457 h 237306"/>
                  <a:gd name="connsiteX908" fmla="*/ 146189 w 258906"/>
                  <a:gd name="connsiteY908" fmla="*/ 132886 h 237306"/>
                  <a:gd name="connsiteX909" fmla="*/ 147190 w 258906"/>
                  <a:gd name="connsiteY909" fmla="*/ 132600 h 237306"/>
                  <a:gd name="connsiteX910" fmla="*/ 148478 w 258906"/>
                  <a:gd name="connsiteY910" fmla="*/ 131170 h 237306"/>
                  <a:gd name="connsiteX911" fmla="*/ 149193 w 258906"/>
                  <a:gd name="connsiteY911" fmla="*/ 127736 h 237306"/>
                  <a:gd name="connsiteX912" fmla="*/ 129596 w 258906"/>
                  <a:gd name="connsiteY912" fmla="*/ 89830 h 237306"/>
                  <a:gd name="connsiteX913" fmla="*/ 130598 w 258906"/>
                  <a:gd name="connsiteY913" fmla="*/ 87399 h 237306"/>
                  <a:gd name="connsiteX914" fmla="*/ 128166 w 258906"/>
                  <a:gd name="connsiteY914" fmla="*/ 88829 h 237306"/>
                  <a:gd name="connsiteX915" fmla="*/ 126735 w 258906"/>
                  <a:gd name="connsiteY915" fmla="*/ 91690 h 237306"/>
                  <a:gd name="connsiteX916" fmla="*/ 128166 w 258906"/>
                  <a:gd name="connsiteY916" fmla="*/ 91261 h 237306"/>
                  <a:gd name="connsiteX917" fmla="*/ 129596 w 258906"/>
                  <a:gd name="connsiteY917" fmla="*/ 89830 h 237306"/>
                  <a:gd name="connsiteX918" fmla="*/ 123445 w 258906"/>
                  <a:gd name="connsiteY918" fmla="*/ 94122 h 237306"/>
                  <a:gd name="connsiteX919" fmla="*/ 124733 w 258906"/>
                  <a:gd name="connsiteY919" fmla="*/ 92977 h 237306"/>
                  <a:gd name="connsiteX920" fmla="*/ 119154 w 258906"/>
                  <a:gd name="connsiteY920" fmla="*/ 89687 h 237306"/>
                  <a:gd name="connsiteX921" fmla="*/ 121299 w 258906"/>
                  <a:gd name="connsiteY921" fmla="*/ 93693 h 237306"/>
                  <a:gd name="connsiteX922" fmla="*/ 123445 w 258906"/>
                  <a:gd name="connsiteY922" fmla="*/ 94122 h 237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Lst>
                <a:rect l="l" t="t" r="r" b="b"/>
                <a:pathLst>
                  <a:path w="258906" h="237306">
                    <a:moveTo>
                      <a:pt x="171078" y="149765"/>
                    </a:moveTo>
                    <a:lnTo>
                      <a:pt x="170935" y="152483"/>
                    </a:lnTo>
                    <a:lnTo>
                      <a:pt x="173796" y="152340"/>
                    </a:lnTo>
                    <a:lnTo>
                      <a:pt x="175513" y="151339"/>
                    </a:lnTo>
                    <a:lnTo>
                      <a:pt x="175656" y="150480"/>
                    </a:lnTo>
                    <a:lnTo>
                      <a:pt x="172222" y="149193"/>
                    </a:lnTo>
                    <a:lnTo>
                      <a:pt x="171078" y="149765"/>
                    </a:lnTo>
                    <a:close/>
                    <a:moveTo>
                      <a:pt x="185668" y="173367"/>
                    </a:moveTo>
                    <a:lnTo>
                      <a:pt x="184095" y="173939"/>
                    </a:lnTo>
                    <a:lnTo>
                      <a:pt x="184953" y="174225"/>
                    </a:lnTo>
                    <a:lnTo>
                      <a:pt x="187671" y="173939"/>
                    </a:lnTo>
                    <a:lnTo>
                      <a:pt x="191390" y="170792"/>
                    </a:lnTo>
                    <a:lnTo>
                      <a:pt x="193822" y="169934"/>
                    </a:lnTo>
                    <a:lnTo>
                      <a:pt x="191962" y="168790"/>
                    </a:lnTo>
                    <a:lnTo>
                      <a:pt x="190246" y="170506"/>
                    </a:lnTo>
                    <a:lnTo>
                      <a:pt x="187528" y="171793"/>
                    </a:lnTo>
                    <a:lnTo>
                      <a:pt x="186956" y="172509"/>
                    </a:lnTo>
                    <a:lnTo>
                      <a:pt x="185668" y="173367"/>
                    </a:lnTo>
                    <a:close/>
                    <a:moveTo>
                      <a:pt x="161494" y="143185"/>
                    </a:moveTo>
                    <a:lnTo>
                      <a:pt x="162067" y="144329"/>
                    </a:lnTo>
                    <a:lnTo>
                      <a:pt x="163211" y="145474"/>
                    </a:lnTo>
                    <a:lnTo>
                      <a:pt x="166358" y="147905"/>
                    </a:lnTo>
                    <a:lnTo>
                      <a:pt x="168217" y="148192"/>
                    </a:lnTo>
                    <a:lnTo>
                      <a:pt x="169362" y="145903"/>
                    </a:lnTo>
                    <a:lnTo>
                      <a:pt x="168504" y="144759"/>
                    </a:lnTo>
                    <a:lnTo>
                      <a:pt x="164498" y="144186"/>
                    </a:lnTo>
                    <a:lnTo>
                      <a:pt x="162925" y="143042"/>
                    </a:lnTo>
                    <a:lnTo>
                      <a:pt x="161494" y="143185"/>
                    </a:lnTo>
                    <a:close/>
                    <a:moveTo>
                      <a:pt x="172080" y="62080"/>
                    </a:moveTo>
                    <a:lnTo>
                      <a:pt x="170220" y="63081"/>
                    </a:lnTo>
                    <a:lnTo>
                      <a:pt x="168646" y="61365"/>
                    </a:lnTo>
                    <a:lnTo>
                      <a:pt x="163354" y="61508"/>
                    </a:lnTo>
                    <a:lnTo>
                      <a:pt x="163211" y="62366"/>
                    </a:lnTo>
                    <a:lnTo>
                      <a:pt x="163640" y="64655"/>
                    </a:lnTo>
                    <a:lnTo>
                      <a:pt x="163497" y="66657"/>
                    </a:lnTo>
                    <a:lnTo>
                      <a:pt x="165500" y="67659"/>
                    </a:lnTo>
                    <a:lnTo>
                      <a:pt x="167216" y="67516"/>
                    </a:lnTo>
                    <a:lnTo>
                      <a:pt x="167788" y="66801"/>
                    </a:lnTo>
                    <a:lnTo>
                      <a:pt x="168360" y="65227"/>
                    </a:lnTo>
                    <a:lnTo>
                      <a:pt x="169076" y="65227"/>
                    </a:lnTo>
                    <a:lnTo>
                      <a:pt x="169076" y="66657"/>
                    </a:lnTo>
                    <a:lnTo>
                      <a:pt x="169362" y="67802"/>
                    </a:lnTo>
                    <a:lnTo>
                      <a:pt x="170363" y="68374"/>
                    </a:lnTo>
                    <a:lnTo>
                      <a:pt x="172080" y="68374"/>
                    </a:lnTo>
                    <a:lnTo>
                      <a:pt x="172509" y="65370"/>
                    </a:lnTo>
                    <a:lnTo>
                      <a:pt x="173367" y="63368"/>
                    </a:lnTo>
                    <a:lnTo>
                      <a:pt x="174511" y="62223"/>
                    </a:lnTo>
                    <a:lnTo>
                      <a:pt x="174797" y="60364"/>
                    </a:lnTo>
                    <a:lnTo>
                      <a:pt x="172509" y="61079"/>
                    </a:lnTo>
                    <a:lnTo>
                      <a:pt x="172080" y="62080"/>
                    </a:lnTo>
                    <a:close/>
                    <a:moveTo>
                      <a:pt x="167645" y="167073"/>
                    </a:moveTo>
                    <a:lnTo>
                      <a:pt x="170077" y="164355"/>
                    </a:lnTo>
                    <a:lnTo>
                      <a:pt x="169791" y="163783"/>
                    </a:lnTo>
                    <a:lnTo>
                      <a:pt x="169934" y="161924"/>
                    </a:lnTo>
                    <a:lnTo>
                      <a:pt x="168790" y="161494"/>
                    </a:lnTo>
                    <a:lnTo>
                      <a:pt x="166072" y="162925"/>
                    </a:lnTo>
                    <a:lnTo>
                      <a:pt x="164784" y="165500"/>
                    </a:lnTo>
                    <a:lnTo>
                      <a:pt x="165643" y="166787"/>
                    </a:lnTo>
                    <a:lnTo>
                      <a:pt x="167645" y="167073"/>
                    </a:lnTo>
                    <a:close/>
                    <a:moveTo>
                      <a:pt x="172652" y="178516"/>
                    </a:moveTo>
                    <a:lnTo>
                      <a:pt x="173224" y="177944"/>
                    </a:lnTo>
                    <a:lnTo>
                      <a:pt x="173939" y="176514"/>
                    </a:lnTo>
                    <a:lnTo>
                      <a:pt x="170649" y="174082"/>
                    </a:lnTo>
                    <a:lnTo>
                      <a:pt x="169505" y="175083"/>
                    </a:lnTo>
                    <a:lnTo>
                      <a:pt x="170363" y="176371"/>
                    </a:lnTo>
                    <a:lnTo>
                      <a:pt x="172652" y="178516"/>
                    </a:lnTo>
                    <a:close/>
                    <a:moveTo>
                      <a:pt x="181663" y="45058"/>
                    </a:moveTo>
                    <a:lnTo>
                      <a:pt x="180519" y="44057"/>
                    </a:lnTo>
                    <a:lnTo>
                      <a:pt x="178803" y="43199"/>
                    </a:lnTo>
                    <a:lnTo>
                      <a:pt x="175227" y="44343"/>
                    </a:lnTo>
                    <a:lnTo>
                      <a:pt x="178945" y="47347"/>
                    </a:lnTo>
                    <a:lnTo>
                      <a:pt x="182379" y="46346"/>
                    </a:lnTo>
                    <a:lnTo>
                      <a:pt x="181663" y="45058"/>
                    </a:lnTo>
                    <a:close/>
                    <a:moveTo>
                      <a:pt x="179232" y="165357"/>
                    </a:moveTo>
                    <a:lnTo>
                      <a:pt x="179374" y="161494"/>
                    </a:lnTo>
                    <a:lnTo>
                      <a:pt x="178659" y="160350"/>
                    </a:lnTo>
                    <a:lnTo>
                      <a:pt x="177515" y="159921"/>
                    </a:lnTo>
                    <a:lnTo>
                      <a:pt x="172652" y="164355"/>
                    </a:lnTo>
                    <a:lnTo>
                      <a:pt x="173653" y="167359"/>
                    </a:lnTo>
                    <a:lnTo>
                      <a:pt x="175513" y="169219"/>
                    </a:lnTo>
                    <a:lnTo>
                      <a:pt x="178230" y="167931"/>
                    </a:lnTo>
                    <a:lnTo>
                      <a:pt x="179232" y="165357"/>
                    </a:lnTo>
                    <a:close/>
                    <a:moveTo>
                      <a:pt x="176228" y="187671"/>
                    </a:moveTo>
                    <a:lnTo>
                      <a:pt x="175798" y="186241"/>
                    </a:lnTo>
                    <a:lnTo>
                      <a:pt x="174082" y="184953"/>
                    </a:lnTo>
                    <a:lnTo>
                      <a:pt x="173653" y="185239"/>
                    </a:lnTo>
                    <a:lnTo>
                      <a:pt x="174225" y="186098"/>
                    </a:lnTo>
                    <a:lnTo>
                      <a:pt x="174225" y="187385"/>
                    </a:lnTo>
                    <a:lnTo>
                      <a:pt x="173796" y="188243"/>
                    </a:lnTo>
                    <a:lnTo>
                      <a:pt x="172938" y="188959"/>
                    </a:lnTo>
                    <a:lnTo>
                      <a:pt x="174940" y="189674"/>
                    </a:lnTo>
                    <a:lnTo>
                      <a:pt x="176228" y="187671"/>
                    </a:lnTo>
                    <a:close/>
                    <a:moveTo>
                      <a:pt x="29896" y="103419"/>
                    </a:moveTo>
                    <a:lnTo>
                      <a:pt x="28608" y="105422"/>
                    </a:lnTo>
                    <a:lnTo>
                      <a:pt x="27607" y="108855"/>
                    </a:lnTo>
                    <a:lnTo>
                      <a:pt x="27464" y="111573"/>
                    </a:lnTo>
                    <a:lnTo>
                      <a:pt x="28322" y="110858"/>
                    </a:lnTo>
                    <a:lnTo>
                      <a:pt x="29180" y="110714"/>
                    </a:lnTo>
                    <a:lnTo>
                      <a:pt x="30182" y="110858"/>
                    </a:lnTo>
                    <a:lnTo>
                      <a:pt x="31326" y="110571"/>
                    </a:lnTo>
                    <a:lnTo>
                      <a:pt x="32184" y="109570"/>
                    </a:lnTo>
                    <a:lnTo>
                      <a:pt x="32327" y="103991"/>
                    </a:lnTo>
                    <a:lnTo>
                      <a:pt x="31612" y="102418"/>
                    </a:lnTo>
                    <a:lnTo>
                      <a:pt x="29896" y="103419"/>
                    </a:lnTo>
                    <a:close/>
                    <a:moveTo>
                      <a:pt x="34187" y="128881"/>
                    </a:moveTo>
                    <a:lnTo>
                      <a:pt x="34473" y="127021"/>
                    </a:lnTo>
                    <a:lnTo>
                      <a:pt x="31612" y="123445"/>
                    </a:lnTo>
                    <a:lnTo>
                      <a:pt x="29467" y="122730"/>
                    </a:lnTo>
                    <a:lnTo>
                      <a:pt x="29038" y="118725"/>
                    </a:lnTo>
                    <a:lnTo>
                      <a:pt x="27607" y="115578"/>
                    </a:lnTo>
                    <a:lnTo>
                      <a:pt x="27178" y="116293"/>
                    </a:lnTo>
                    <a:lnTo>
                      <a:pt x="27178" y="118439"/>
                    </a:lnTo>
                    <a:lnTo>
                      <a:pt x="26320" y="120584"/>
                    </a:lnTo>
                    <a:lnTo>
                      <a:pt x="25175" y="121014"/>
                    </a:lnTo>
                    <a:lnTo>
                      <a:pt x="23745" y="119726"/>
                    </a:lnTo>
                    <a:lnTo>
                      <a:pt x="22887" y="120441"/>
                    </a:lnTo>
                    <a:lnTo>
                      <a:pt x="21170" y="124447"/>
                    </a:lnTo>
                    <a:lnTo>
                      <a:pt x="21170" y="125877"/>
                    </a:lnTo>
                    <a:lnTo>
                      <a:pt x="22315" y="125591"/>
                    </a:lnTo>
                    <a:lnTo>
                      <a:pt x="24174" y="124017"/>
                    </a:lnTo>
                    <a:lnTo>
                      <a:pt x="24746" y="124590"/>
                    </a:lnTo>
                    <a:lnTo>
                      <a:pt x="25461" y="125734"/>
                    </a:lnTo>
                    <a:lnTo>
                      <a:pt x="25318" y="126449"/>
                    </a:lnTo>
                    <a:lnTo>
                      <a:pt x="26177" y="128452"/>
                    </a:lnTo>
                    <a:lnTo>
                      <a:pt x="27607" y="128738"/>
                    </a:lnTo>
                    <a:lnTo>
                      <a:pt x="28751" y="128023"/>
                    </a:lnTo>
                    <a:lnTo>
                      <a:pt x="33472" y="129739"/>
                    </a:lnTo>
                    <a:lnTo>
                      <a:pt x="34187" y="128881"/>
                    </a:lnTo>
                    <a:close/>
                    <a:moveTo>
                      <a:pt x="31040" y="115292"/>
                    </a:moveTo>
                    <a:lnTo>
                      <a:pt x="30325" y="115006"/>
                    </a:lnTo>
                    <a:lnTo>
                      <a:pt x="29610" y="115149"/>
                    </a:lnTo>
                    <a:lnTo>
                      <a:pt x="30325" y="117437"/>
                    </a:lnTo>
                    <a:lnTo>
                      <a:pt x="32184" y="120728"/>
                    </a:lnTo>
                    <a:lnTo>
                      <a:pt x="33615" y="120298"/>
                    </a:lnTo>
                    <a:lnTo>
                      <a:pt x="33043" y="119011"/>
                    </a:lnTo>
                    <a:lnTo>
                      <a:pt x="32184" y="117867"/>
                    </a:lnTo>
                    <a:lnTo>
                      <a:pt x="31898" y="116865"/>
                    </a:lnTo>
                    <a:lnTo>
                      <a:pt x="31898" y="116007"/>
                    </a:lnTo>
                    <a:lnTo>
                      <a:pt x="31040" y="115292"/>
                    </a:lnTo>
                    <a:close/>
                    <a:moveTo>
                      <a:pt x="11443" y="81391"/>
                    </a:moveTo>
                    <a:lnTo>
                      <a:pt x="9298" y="80390"/>
                    </a:lnTo>
                    <a:lnTo>
                      <a:pt x="8439" y="79102"/>
                    </a:lnTo>
                    <a:lnTo>
                      <a:pt x="7724" y="75812"/>
                    </a:lnTo>
                    <a:lnTo>
                      <a:pt x="7724" y="75097"/>
                    </a:lnTo>
                    <a:lnTo>
                      <a:pt x="6008" y="73380"/>
                    </a:lnTo>
                    <a:lnTo>
                      <a:pt x="6437" y="72522"/>
                    </a:lnTo>
                    <a:lnTo>
                      <a:pt x="8725" y="70663"/>
                    </a:lnTo>
                    <a:lnTo>
                      <a:pt x="8439" y="69661"/>
                    </a:lnTo>
                    <a:lnTo>
                      <a:pt x="7438" y="68803"/>
                    </a:lnTo>
                    <a:lnTo>
                      <a:pt x="5865" y="67945"/>
                    </a:lnTo>
                    <a:lnTo>
                      <a:pt x="1860" y="68660"/>
                    </a:lnTo>
                    <a:lnTo>
                      <a:pt x="0" y="69804"/>
                    </a:lnTo>
                    <a:lnTo>
                      <a:pt x="143" y="71235"/>
                    </a:lnTo>
                    <a:lnTo>
                      <a:pt x="5007" y="76241"/>
                    </a:lnTo>
                    <a:lnTo>
                      <a:pt x="7295" y="80676"/>
                    </a:lnTo>
                    <a:lnTo>
                      <a:pt x="10013" y="82392"/>
                    </a:lnTo>
                    <a:lnTo>
                      <a:pt x="13732" y="83680"/>
                    </a:lnTo>
                    <a:lnTo>
                      <a:pt x="13017" y="81677"/>
                    </a:lnTo>
                    <a:lnTo>
                      <a:pt x="11443" y="81391"/>
                    </a:lnTo>
                    <a:close/>
                    <a:moveTo>
                      <a:pt x="161351" y="140324"/>
                    </a:moveTo>
                    <a:lnTo>
                      <a:pt x="161065" y="139037"/>
                    </a:lnTo>
                    <a:lnTo>
                      <a:pt x="160064" y="136891"/>
                    </a:lnTo>
                    <a:lnTo>
                      <a:pt x="160350" y="135318"/>
                    </a:lnTo>
                    <a:lnTo>
                      <a:pt x="157346" y="135032"/>
                    </a:lnTo>
                    <a:lnTo>
                      <a:pt x="155344" y="132314"/>
                    </a:lnTo>
                    <a:lnTo>
                      <a:pt x="154485" y="132457"/>
                    </a:lnTo>
                    <a:lnTo>
                      <a:pt x="152626" y="133315"/>
                    </a:lnTo>
                    <a:lnTo>
                      <a:pt x="153055" y="135461"/>
                    </a:lnTo>
                    <a:lnTo>
                      <a:pt x="154628" y="136462"/>
                    </a:lnTo>
                    <a:lnTo>
                      <a:pt x="155630" y="138036"/>
                    </a:lnTo>
                    <a:lnTo>
                      <a:pt x="158205" y="139895"/>
                    </a:lnTo>
                    <a:lnTo>
                      <a:pt x="160493" y="142613"/>
                    </a:lnTo>
                    <a:lnTo>
                      <a:pt x="161351" y="140324"/>
                    </a:lnTo>
                    <a:close/>
                    <a:moveTo>
                      <a:pt x="99700" y="187957"/>
                    </a:moveTo>
                    <a:lnTo>
                      <a:pt x="99128" y="188529"/>
                    </a:lnTo>
                    <a:lnTo>
                      <a:pt x="98270" y="190246"/>
                    </a:lnTo>
                    <a:lnTo>
                      <a:pt x="98413" y="193679"/>
                    </a:lnTo>
                    <a:lnTo>
                      <a:pt x="99271" y="195252"/>
                    </a:lnTo>
                    <a:lnTo>
                      <a:pt x="102418" y="196254"/>
                    </a:lnTo>
                    <a:lnTo>
                      <a:pt x="102704" y="194823"/>
                    </a:lnTo>
                    <a:lnTo>
                      <a:pt x="103991" y="192821"/>
                    </a:lnTo>
                    <a:lnTo>
                      <a:pt x="100988" y="189960"/>
                    </a:lnTo>
                    <a:lnTo>
                      <a:pt x="99700" y="187957"/>
                    </a:lnTo>
                    <a:close/>
                    <a:moveTo>
                      <a:pt x="113575" y="147905"/>
                    </a:moveTo>
                    <a:lnTo>
                      <a:pt x="113146" y="146618"/>
                    </a:lnTo>
                    <a:lnTo>
                      <a:pt x="111716" y="146046"/>
                    </a:lnTo>
                    <a:lnTo>
                      <a:pt x="109141" y="146189"/>
                    </a:lnTo>
                    <a:lnTo>
                      <a:pt x="107138" y="145331"/>
                    </a:lnTo>
                    <a:lnTo>
                      <a:pt x="105565" y="142041"/>
                    </a:lnTo>
                    <a:lnTo>
                      <a:pt x="105565" y="139323"/>
                    </a:lnTo>
                    <a:lnTo>
                      <a:pt x="103706" y="137320"/>
                    </a:lnTo>
                    <a:lnTo>
                      <a:pt x="102132" y="136462"/>
                    </a:lnTo>
                    <a:lnTo>
                      <a:pt x="102418" y="135604"/>
                    </a:lnTo>
                    <a:lnTo>
                      <a:pt x="103562" y="135318"/>
                    </a:lnTo>
                    <a:lnTo>
                      <a:pt x="106709" y="133744"/>
                    </a:lnTo>
                    <a:lnTo>
                      <a:pt x="113575" y="132600"/>
                    </a:lnTo>
                    <a:lnTo>
                      <a:pt x="116007" y="131170"/>
                    </a:lnTo>
                    <a:lnTo>
                      <a:pt x="117008" y="131313"/>
                    </a:lnTo>
                    <a:lnTo>
                      <a:pt x="118296" y="132028"/>
                    </a:lnTo>
                    <a:lnTo>
                      <a:pt x="122873" y="136462"/>
                    </a:lnTo>
                    <a:lnTo>
                      <a:pt x="127307" y="140181"/>
                    </a:lnTo>
                    <a:lnTo>
                      <a:pt x="130168" y="143757"/>
                    </a:lnTo>
                    <a:lnTo>
                      <a:pt x="131598" y="143757"/>
                    </a:lnTo>
                    <a:lnTo>
                      <a:pt x="132743" y="142613"/>
                    </a:lnTo>
                    <a:lnTo>
                      <a:pt x="132886" y="140324"/>
                    </a:lnTo>
                    <a:lnTo>
                      <a:pt x="132886" y="138751"/>
                    </a:lnTo>
                    <a:lnTo>
                      <a:pt x="132028" y="134030"/>
                    </a:lnTo>
                    <a:lnTo>
                      <a:pt x="131742" y="127594"/>
                    </a:lnTo>
                    <a:lnTo>
                      <a:pt x="131169" y="124590"/>
                    </a:lnTo>
                    <a:lnTo>
                      <a:pt x="130025" y="122873"/>
                    </a:lnTo>
                    <a:lnTo>
                      <a:pt x="126020" y="121157"/>
                    </a:lnTo>
                    <a:lnTo>
                      <a:pt x="121443" y="120155"/>
                    </a:lnTo>
                    <a:lnTo>
                      <a:pt x="118010" y="115292"/>
                    </a:lnTo>
                    <a:lnTo>
                      <a:pt x="112002" y="114005"/>
                    </a:lnTo>
                    <a:lnTo>
                      <a:pt x="108569" y="109284"/>
                    </a:lnTo>
                    <a:lnTo>
                      <a:pt x="105136" y="108998"/>
                    </a:lnTo>
                    <a:lnTo>
                      <a:pt x="101560" y="106423"/>
                    </a:lnTo>
                    <a:lnTo>
                      <a:pt x="94122" y="104421"/>
                    </a:lnTo>
                    <a:lnTo>
                      <a:pt x="91547" y="102704"/>
                    </a:lnTo>
                    <a:lnTo>
                      <a:pt x="89973" y="102704"/>
                    </a:lnTo>
                    <a:lnTo>
                      <a:pt x="87971" y="102132"/>
                    </a:lnTo>
                    <a:lnTo>
                      <a:pt x="88829" y="101274"/>
                    </a:lnTo>
                    <a:lnTo>
                      <a:pt x="91261" y="100988"/>
                    </a:lnTo>
                    <a:lnTo>
                      <a:pt x="95123" y="100845"/>
                    </a:lnTo>
                    <a:lnTo>
                      <a:pt x="98985" y="99271"/>
                    </a:lnTo>
                    <a:lnTo>
                      <a:pt x="103133" y="96124"/>
                    </a:lnTo>
                    <a:lnTo>
                      <a:pt x="100129" y="96410"/>
                    </a:lnTo>
                    <a:lnTo>
                      <a:pt x="99271" y="93549"/>
                    </a:lnTo>
                    <a:lnTo>
                      <a:pt x="97698" y="91547"/>
                    </a:lnTo>
                    <a:lnTo>
                      <a:pt x="96267" y="88400"/>
                    </a:lnTo>
                    <a:lnTo>
                      <a:pt x="98699" y="86683"/>
                    </a:lnTo>
                    <a:lnTo>
                      <a:pt x="100845" y="85825"/>
                    </a:lnTo>
                    <a:lnTo>
                      <a:pt x="105994" y="88400"/>
                    </a:lnTo>
                    <a:lnTo>
                      <a:pt x="106137" y="90117"/>
                    </a:lnTo>
                    <a:lnTo>
                      <a:pt x="104707" y="92834"/>
                    </a:lnTo>
                    <a:lnTo>
                      <a:pt x="105708" y="93979"/>
                    </a:lnTo>
                    <a:lnTo>
                      <a:pt x="107568" y="93836"/>
                    </a:lnTo>
                    <a:lnTo>
                      <a:pt x="110858" y="91404"/>
                    </a:lnTo>
                    <a:lnTo>
                      <a:pt x="109713" y="87399"/>
                    </a:lnTo>
                    <a:lnTo>
                      <a:pt x="107997" y="84967"/>
                    </a:lnTo>
                    <a:lnTo>
                      <a:pt x="104135" y="80247"/>
                    </a:lnTo>
                    <a:lnTo>
                      <a:pt x="100415" y="77672"/>
                    </a:lnTo>
                    <a:lnTo>
                      <a:pt x="98556" y="75383"/>
                    </a:lnTo>
                    <a:lnTo>
                      <a:pt x="95981" y="69232"/>
                    </a:lnTo>
                    <a:lnTo>
                      <a:pt x="88686" y="60793"/>
                    </a:lnTo>
                    <a:lnTo>
                      <a:pt x="87971" y="57932"/>
                    </a:lnTo>
                    <a:lnTo>
                      <a:pt x="89115" y="52353"/>
                    </a:lnTo>
                    <a:lnTo>
                      <a:pt x="90260" y="49207"/>
                    </a:lnTo>
                    <a:lnTo>
                      <a:pt x="89687" y="47061"/>
                    </a:lnTo>
                    <a:lnTo>
                      <a:pt x="89830" y="44629"/>
                    </a:lnTo>
                    <a:lnTo>
                      <a:pt x="93263" y="43199"/>
                    </a:lnTo>
                    <a:lnTo>
                      <a:pt x="95409" y="41625"/>
                    </a:lnTo>
                    <a:lnTo>
                      <a:pt x="98699" y="41196"/>
                    </a:lnTo>
                    <a:lnTo>
                      <a:pt x="97841" y="43628"/>
                    </a:lnTo>
                    <a:lnTo>
                      <a:pt x="96553" y="44772"/>
                    </a:lnTo>
                    <a:lnTo>
                      <a:pt x="97984" y="48062"/>
                    </a:lnTo>
                    <a:lnTo>
                      <a:pt x="104135" y="51495"/>
                    </a:lnTo>
                    <a:lnTo>
                      <a:pt x="110571" y="54642"/>
                    </a:lnTo>
                    <a:lnTo>
                      <a:pt x="111000" y="59076"/>
                    </a:lnTo>
                    <a:lnTo>
                      <a:pt x="113003" y="62652"/>
                    </a:lnTo>
                    <a:lnTo>
                      <a:pt x="120012" y="64941"/>
                    </a:lnTo>
                    <a:lnTo>
                      <a:pt x="120870" y="64512"/>
                    </a:lnTo>
                    <a:lnTo>
                      <a:pt x="121443" y="63654"/>
                    </a:lnTo>
                    <a:lnTo>
                      <a:pt x="115149" y="59505"/>
                    </a:lnTo>
                    <a:lnTo>
                      <a:pt x="114147" y="58075"/>
                    </a:lnTo>
                    <a:lnTo>
                      <a:pt x="112717" y="54356"/>
                    </a:lnTo>
                    <a:lnTo>
                      <a:pt x="113861" y="52926"/>
                    </a:lnTo>
                    <a:lnTo>
                      <a:pt x="121014" y="54356"/>
                    </a:lnTo>
                    <a:lnTo>
                      <a:pt x="126163" y="61508"/>
                    </a:lnTo>
                    <a:lnTo>
                      <a:pt x="129596" y="63511"/>
                    </a:lnTo>
                    <a:lnTo>
                      <a:pt x="130598" y="62509"/>
                    </a:lnTo>
                    <a:lnTo>
                      <a:pt x="131169" y="61365"/>
                    </a:lnTo>
                    <a:lnTo>
                      <a:pt x="130168" y="58218"/>
                    </a:lnTo>
                    <a:lnTo>
                      <a:pt x="128595" y="56788"/>
                    </a:lnTo>
                    <a:lnTo>
                      <a:pt x="125734" y="55071"/>
                    </a:lnTo>
                    <a:lnTo>
                      <a:pt x="122587" y="52210"/>
                    </a:lnTo>
                    <a:lnTo>
                      <a:pt x="122873" y="50637"/>
                    </a:lnTo>
                    <a:lnTo>
                      <a:pt x="125734" y="49207"/>
                    </a:lnTo>
                    <a:lnTo>
                      <a:pt x="128452" y="49492"/>
                    </a:lnTo>
                    <a:lnTo>
                      <a:pt x="132743" y="51495"/>
                    </a:lnTo>
                    <a:lnTo>
                      <a:pt x="135890" y="52353"/>
                    </a:lnTo>
                    <a:lnTo>
                      <a:pt x="138179" y="54642"/>
                    </a:lnTo>
                    <a:lnTo>
                      <a:pt x="141468" y="57074"/>
                    </a:lnTo>
                    <a:lnTo>
                      <a:pt x="139895" y="53784"/>
                    </a:lnTo>
                    <a:lnTo>
                      <a:pt x="137463" y="50780"/>
                    </a:lnTo>
                    <a:lnTo>
                      <a:pt x="132028" y="47919"/>
                    </a:lnTo>
                    <a:lnTo>
                      <a:pt x="129024" y="48062"/>
                    </a:lnTo>
                    <a:lnTo>
                      <a:pt x="127021" y="47633"/>
                    </a:lnTo>
                    <a:lnTo>
                      <a:pt x="126020" y="45344"/>
                    </a:lnTo>
                    <a:lnTo>
                      <a:pt x="127451" y="43056"/>
                    </a:lnTo>
                    <a:lnTo>
                      <a:pt x="124446" y="40052"/>
                    </a:lnTo>
                    <a:lnTo>
                      <a:pt x="123445" y="38335"/>
                    </a:lnTo>
                    <a:lnTo>
                      <a:pt x="124017" y="35761"/>
                    </a:lnTo>
                    <a:lnTo>
                      <a:pt x="129596" y="35761"/>
                    </a:lnTo>
                    <a:lnTo>
                      <a:pt x="133744" y="36619"/>
                    </a:lnTo>
                    <a:lnTo>
                      <a:pt x="138321" y="34473"/>
                    </a:lnTo>
                    <a:lnTo>
                      <a:pt x="142899" y="29896"/>
                    </a:lnTo>
                    <a:lnTo>
                      <a:pt x="145760" y="28608"/>
                    </a:lnTo>
                    <a:lnTo>
                      <a:pt x="148191" y="29038"/>
                    </a:lnTo>
                    <a:lnTo>
                      <a:pt x="151911" y="31469"/>
                    </a:lnTo>
                    <a:lnTo>
                      <a:pt x="155344" y="31898"/>
                    </a:lnTo>
                    <a:lnTo>
                      <a:pt x="161781" y="27893"/>
                    </a:lnTo>
                    <a:lnTo>
                      <a:pt x="164784" y="26892"/>
                    </a:lnTo>
                    <a:lnTo>
                      <a:pt x="169219" y="29038"/>
                    </a:lnTo>
                    <a:lnTo>
                      <a:pt x="171507" y="28608"/>
                    </a:lnTo>
                    <a:lnTo>
                      <a:pt x="176657" y="30611"/>
                    </a:lnTo>
                    <a:lnTo>
                      <a:pt x="187528" y="32184"/>
                    </a:lnTo>
                    <a:lnTo>
                      <a:pt x="192249" y="34902"/>
                    </a:lnTo>
                    <a:lnTo>
                      <a:pt x="193107" y="36476"/>
                    </a:lnTo>
                    <a:lnTo>
                      <a:pt x="194108" y="36046"/>
                    </a:lnTo>
                    <a:lnTo>
                      <a:pt x="195252" y="35761"/>
                    </a:lnTo>
                    <a:lnTo>
                      <a:pt x="197398" y="33043"/>
                    </a:lnTo>
                    <a:lnTo>
                      <a:pt x="199258" y="31040"/>
                    </a:lnTo>
                    <a:lnTo>
                      <a:pt x="201975" y="28465"/>
                    </a:lnTo>
                    <a:lnTo>
                      <a:pt x="202690" y="26892"/>
                    </a:lnTo>
                    <a:lnTo>
                      <a:pt x="202690" y="25461"/>
                    </a:lnTo>
                    <a:lnTo>
                      <a:pt x="201975" y="24460"/>
                    </a:lnTo>
                    <a:lnTo>
                      <a:pt x="201832" y="23316"/>
                    </a:lnTo>
                    <a:lnTo>
                      <a:pt x="201689" y="21599"/>
                    </a:lnTo>
                    <a:lnTo>
                      <a:pt x="201832" y="18166"/>
                    </a:lnTo>
                    <a:lnTo>
                      <a:pt x="207983" y="14447"/>
                    </a:lnTo>
                    <a:lnTo>
                      <a:pt x="209986" y="14018"/>
                    </a:lnTo>
                    <a:lnTo>
                      <a:pt x="210701" y="12302"/>
                    </a:lnTo>
                    <a:lnTo>
                      <a:pt x="210272" y="8296"/>
                    </a:lnTo>
                    <a:lnTo>
                      <a:pt x="209413" y="5150"/>
                    </a:lnTo>
                    <a:lnTo>
                      <a:pt x="208269" y="5006"/>
                    </a:lnTo>
                    <a:lnTo>
                      <a:pt x="206839" y="4005"/>
                    </a:lnTo>
                    <a:lnTo>
                      <a:pt x="205837" y="2861"/>
                    </a:lnTo>
                    <a:lnTo>
                      <a:pt x="204264" y="1716"/>
                    </a:lnTo>
                    <a:lnTo>
                      <a:pt x="201546" y="1001"/>
                    </a:lnTo>
                    <a:lnTo>
                      <a:pt x="197970" y="0"/>
                    </a:lnTo>
                    <a:lnTo>
                      <a:pt x="195109" y="715"/>
                    </a:lnTo>
                    <a:lnTo>
                      <a:pt x="194394" y="1430"/>
                    </a:lnTo>
                    <a:lnTo>
                      <a:pt x="193822" y="2575"/>
                    </a:lnTo>
                    <a:lnTo>
                      <a:pt x="194108" y="3719"/>
                    </a:lnTo>
                    <a:lnTo>
                      <a:pt x="195109" y="4863"/>
                    </a:lnTo>
                    <a:lnTo>
                      <a:pt x="196111" y="8010"/>
                    </a:lnTo>
                    <a:lnTo>
                      <a:pt x="196397" y="11157"/>
                    </a:lnTo>
                    <a:lnTo>
                      <a:pt x="195825" y="12874"/>
                    </a:lnTo>
                    <a:lnTo>
                      <a:pt x="193679" y="14161"/>
                    </a:lnTo>
                    <a:lnTo>
                      <a:pt x="189388" y="15592"/>
                    </a:lnTo>
                    <a:lnTo>
                      <a:pt x="185239" y="14876"/>
                    </a:lnTo>
                    <a:lnTo>
                      <a:pt x="183380" y="15449"/>
                    </a:lnTo>
                    <a:lnTo>
                      <a:pt x="180233" y="15592"/>
                    </a:lnTo>
                    <a:lnTo>
                      <a:pt x="177372" y="16021"/>
                    </a:lnTo>
                    <a:lnTo>
                      <a:pt x="172938" y="17308"/>
                    </a:lnTo>
                    <a:lnTo>
                      <a:pt x="168933" y="18023"/>
                    </a:lnTo>
                    <a:lnTo>
                      <a:pt x="165357" y="15449"/>
                    </a:lnTo>
                    <a:lnTo>
                      <a:pt x="161065" y="13732"/>
                    </a:lnTo>
                    <a:lnTo>
                      <a:pt x="156631" y="12731"/>
                    </a:lnTo>
                    <a:lnTo>
                      <a:pt x="155058" y="13446"/>
                    </a:lnTo>
                    <a:lnTo>
                      <a:pt x="154342" y="14018"/>
                    </a:lnTo>
                    <a:lnTo>
                      <a:pt x="150623" y="11729"/>
                    </a:lnTo>
                    <a:lnTo>
                      <a:pt x="148907" y="10871"/>
                    </a:lnTo>
                    <a:lnTo>
                      <a:pt x="148049" y="10013"/>
                    </a:lnTo>
                    <a:lnTo>
                      <a:pt x="146475" y="7009"/>
                    </a:lnTo>
                    <a:lnTo>
                      <a:pt x="145617" y="6866"/>
                    </a:lnTo>
                    <a:lnTo>
                      <a:pt x="142613" y="8010"/>
                    </a:lnTo>
                    <a:lnTo>
                      <a:pt x="139609" y="8010"/>
                    </a:lnTo>
                    <a:lnTo>
                      <a:pt x="137892" y="7867"/>
                    </a:lnTo>
                    <a:lnTo>
                      <a:pt x="132600" y="8010"/>
                    </a:lnTo>
                    <a:lnTo>
                      <a:pt x="131885" y="10156"/>
                    </a:lnTo>
                    <a:lnTo>
                      <a:pt x="131169" y="10442"/>
                    </a:lnTo>
                    <a:lnTo>
                      <a:pt x="130025" y="10728"/>
                    </a:lnTo>
                    <a:lnTo>
                      <a:pt x="127164" y="10585"/>
                    </a:lnTo>
                    <a:lnTo>
                      <a:pt x="123588" y="12158"/>
                    </a:lnTo>
                    <a:lnTo>
                      <a:pt x="119726" y="13160"/>
                    </a:lnTo>
                    <a:lnTo>
                      <a:pt x="116722" y="13160"/>
                    </a:lnTo>
                    <a:lnTo>
                      <a:pt x="113575" y="12731"/>
                    </a:lnTo>
                    <a:lnTo>
                      <a:pt x="111716" y="13017"/>
                    </a:lnTo>
                    <a:lnTo>
                      <a:pt x="107711" y="13160"/>
                    </a:lnTo>
                    <a:lnTo>
                      <a:pt x="105136" y="15449"/>
                    </a:lnTo>
                    <a:lnTo>
                      <a:pt x="101131" y="15305"/>
                    </a:lnTo>
                    <a:lnTo>
                      <a:pt x="97841" y="14876"/>
                    </a:lnTo>
                    <a:lnTo>
                      <a:pt x="96124" y="14876"/>
                    </a:lnTo>
                    <a:lnTo>
                      <a:pt x="93836" y="15019"/>
                    </a:lnTo>
                    <a:lnTo>
                      <a:pt x="92977" y="15735"/>
                    </a:lnTo>
                    <a:lnTo>
                      <a:pt x="92119" y="20598"/>
                    </a:lnTo>
                    <a:lnTo>
                      <a:pt x="88400" y="22028"/>
                    </a:lnTo>
                    <a:lnTo>
                      <a:pt x="85110" y="22744"/>
                    </a:lnTo>
                    <a:lnTo>
                      <a:pt x="82249" y="22601"/>
                    </a:lnTo>
                    <a:lnTo>
                      <a:pt x="77386" y="21456"/>
                    </a:lnTo>
                    <a:lnTo>
                      <a:pt x="75812" y="21313"/>
                    </a:lnTo>
                    <a:lnTo>
                      <a:pt x="74382" y="22028"/>
                    </a:lnTo>
                    <a:lnTo>
                      <a:pt x="69947" y="22315"/>
                    </a:lnTo>
                    <a:lnTo>
                      <a:pt x="68088" y="23173"/>
                    </a:lnTo>
                    <a:lnTo>
                      <a:pt x="63511" y="28751"/>
                    </a:lnTo>
                    <a:lnTo>
                      <a:pt x="58933" y="30754"/>
                    </a:lnTo>
                    <a:lnTo>
                      <a:pt x="57360" y="31755"/>
                    </a:lnTo>
                    <a:lnTo>
                      <a:pt x="53784" y="30468"/>
                    </a:lnTo>
                    <a:lnTo>
                      <a:pt x="52067" y="30325"/>
                    </a:lnTo>
                    <a:lnTo>
                      <a:pt x="49636" y="31755"/>
                    </a:lnTo>
                    <a:lnTo>
                      <a:pt x="44343" y="31898"/>
                    </a:lnTo>
                    <a:lnTo>
                      <a:pt x="42913" y="32184"/>
                    </a:lnTo>
                    <a:lnTo>
                      <a:pt x="38764" y="32470"/>
                    </a:lnTo>
                    <a:lnTo>
                      <a:pt x="38478" y="35188"/>
                    </a:lnTo>
                    <a:lnTo>
                      <a:pt x="39479" y="37191"/>
                    </a:lnTo>
                    <a:lnTo>
                      <a:pt x="40767" y="39337"/>
                    </a:lnTo>
                    <a:lnTo>
                      <a:pt x="40767" y="40624"/>
                    </a:lnTo>
                    <a:lnTo>
                      <a:pt x="39908" y="42769"/>
                    </a:lnTo>
                    <a:lnTo>
                      <a:pt x="38335" y="45201"/>
                    </a:lnTo>
                    <a:lnTo>
                      <a:pt x="36332" y="46203"/>
                    </a:lnTo>
                    <a:lnTo>
                      <a:pt x="34044" y="47061"/>
                    </a:lnTo>
                    <a:lnTo>
                      <a:pt x="32900" y="48920"/>
                    </a:lnTo>
                    <a:lnTo>
                      <a:pt x="32327" y="50923"/>
                    </a:lnTo>
                    <a:lnTo>
                      <a:pt x="31326" y="52496"/>
                    </a:lnTo>
                    <a:lnTo>
                      <a:pt x="30754" y="54213"/>
                    </a:lnTo>
                    <a:lnTo>
                      <a:pt x="29753" y="57646"/>
                    </a:lnTo>
                    <a:lnTo>
                      <a:pt x="29467" y="58933"/>
                    </a:lnTo>
                    <a:lnTo>
                      <a:pt x="27893" y="60221"/>
                    </a:lnTo>
                    <a:lnTo>
                      <a:pt x="25461" y="60793"/>
                    </a:lnTo>
                    <a:lnTo>
                      <a:pt x="23316" y="60936"/>
                    </a:lnTo>
                    <a:lnTo>
                      <a:pt x="21885" y="61508"/>
                    </a:lnTo>
                    <a:lnTo>
                      <a:pt x="21170" y="62652"/>
                    </a:lnTo>
                    <a:lnTo>
                      <a:pt x="19740" y="63654"/>
                    </a:lnTo>
                    <a:lnTo>
                      <a:pt x="18882" y="64083"/>
                    </a:lnTo>
                    <a:lnTo>
                      <a:pt x="18882" y="65084"/>
                    </a:lnTo>
                    <a:lnTo>
                      <a:pt x="19883" y="67230"/>
                    </a:lnTo>
                    <a:lnTo>
                      <a:pt x="21027" y="68946"/>
                    </a:lnTo>
                    <a:lnTo>
                      <a:pt x="21027" y="70377"/>
                    </a:lnTo>
                    <a:lnTo>
                      <a:pt x="20455" y="70806"/>
                    </a:lnTo>
                    <a:lnTo>
                      <a:pt x="18738" y="70663"/>
                    </a:lnTo>
                    <a:lnTo>
                      <a:pt x="18309" y="71235"/>
                    </a:lnTo>
                    <a:lnTo>
                      <a:pt x="18166" y="72808"/>
                    </a:lnTo>
                    <a:lnTo>
                      <a:pt x="17737" y="74096"/>
                    </a:lnTo>
                    <a:lnTo>
                      <a:pt x="17022" y="74954"/>
                    </a:lnTo>
                    <a:lnTo>
                      <a:pt x="15735" y="75812"/>
                    </a:lnTo>
                    <a:lnTo>
                      <a:pt x="13446" y="75526"/>
                    </a:lnTo>
                    <a:lnTo>
                      <a:pt x="11300" y="74239"/>
                    </a:lnTo>
                    <a:lnTo>
                      <a:pt x="10156" y="73810"/>
                    </a:lnTo>
                    <a:lnTo>
                      <a:pt x="9441" y="73810"/>
                    </a:lnTo>
                    <a:lnTo>
                      <a:pt x="12445" y="76241"/>
                    </a:lnTo>
                    <a:lnTo>
                      <a:pt x="15162" y="79674"/>
                    </a:lnTo>
                    <a:lnTo>
                      <a:pt x="18452" y="87399"/>
                    </a:lnTo>
                    <a:lnTo>
                      <a:pt x="23459" y="89973"/>
                    </a:lnTo>
                    <a:lnTo>
                      <a:pt x="26606" y="93836"/>
                    </a:lnTo>
                    <a:lnTo>
                      <a:pt x="30182" y="96696"/>
                    </a:lnTo>
                    <a:lnTo>
                      <a:pt x="30897" y="97841"/>
                    </a:lnTo>
                    <a:lnTo>
                      <a:pt x="32900" y="98842"/>
                    </a:lnTo>
                    <a:lnTo>
                      <a:pt x="37191" y="97841"/>
                    </a:lnTo>
                    <a:lnTo>
                      <a:pt x="40481" y="98270"/>
                    </a:lnTo>
                    <a:lnTo>
                      <a:pt x="41482" y="98127"/>
                    </a:lnTo>
                    <a:lnTo>
                      <a:pt x="43055" y="98270"/>
                    </a:lnTo>
                    <a:lnTo>
                      <a:pt x="43914" y="99986"/>
                    </a:lnTo>
                    <a:lnTo>
                      <a:pt x="44200" y="101989"/>
                    </a:lnTo>
                    <a:lnTo>
                      <a:pt x="42913" y="102847"/>
                    </a:lnTo>
                    <a:lnTo>
                      <a:pt x="41768" y="103276"/>
                    </a:lnTo>
                    <a:lnTo>
                      <a:pt x="36332" y="101274"/>
                    </a:lnTo>
                    <a:lnTo>
                      <a:pt x="32900" y="101703"/>
                    </a:lnTo>
                    <a:lnTo>
                      <a:pt x="32614" y="103562"/>
                    </a:lnTo>
                    <a:lnTo>
                      <a:pt x="32900" y="105851"/>
                    </a:lnTo>
                    <a:lnTo>
                      <a:pt x="35761" y="106995"/>
                    </a:lnTo>
                    <a:lnTo>
                      <a:pt x="39337" y="111287"/>
                    </a:lnTo>
                    <a:lnTo>
                      <a:pt x="41339" y="116579"/>
                    </a:lnTo>
                    <a:lnTo>
                      <a:pt x="42913" y="120728"/>
                    </a:lnTo>
                    <a:lnTo>
                      <a:pt x="45058" y="122158"/>
                    </a:lnTo>
                    <a:lnTo>
                      <a:pt x="48634" y="121157"/>
                    </a:lnTo>
                    <a:lnTo>
                      <a:pt x="49492" y="119440"/>
                    </a:lnTo>
                    <a:lnTo>
                      <a:pt x="49492" y="117294"/>
                    </a:lnTo>
                    <a:lnTo>
                      <a:pt x="50207" y="117724"/>
                    </a:lnTo>
                    <a:lnTo>
                      <a:pt x="51209" y="120012"/>
                    </a:lnTo>
                    <a:lnTo>
                      <a:pt x="53641" y="123016"/>
                    </a:lnTo>
                    <a:lnTo>
                      <a:pt x="56501" y="122587"/>
                    </a:lnTo>
                    <a:lnTo>
                      <a:pt x="58933" y="121872"/>
                    </a:lnTo>
                    <a:lnTo>
                      <a:pt x="60936" y="121872"/>
                    </a:lnTo>
                    <a:lnTo>
                      <a:pt x="63511" y="121443"/>
                    </a:lnTo>
                    <a:lnTo>
                      <a:pt x="68374" y="119869"/>
                    </a:lnTo>
                    <a:lnTo>
                      <a:pt x="76241" y="122015"/>
                    </a:lnTo>
                    <a:lnTo>
                      <a:pt x="79102" y="121872"/>
                    </a:lnTo>
                    <a:lnTo>
                      <a:pt x="81105" y="120871"/>
                    </a:lnTo>
                    <a:lnTo>
                      <a:pt x="82249" y="119011"/>
                    </a:lnTo>
                    <a:lnTo>
                      <a:pt x="87113" y="122301"/>
                    </a:lnTo>
                    <a:lnTo>
                      <a:pt x="92262" y="124304"/>
                    </a:lnTo>
                    <a:lnTo>
                      <a:pt x="93120" y="125305"/>
                    </a:lnTo>
                    <a:lnTo>
                      <a:pt x="94694" y="126306"/>
                    </a:lnTo>
                    <a:lnTo>
                      <a:pt x="97698" y="127450"/>
                    </a:lnTo>
                    <a:lnTo>
                      <a:pt x="99557" y="127021"/>
                    </a:lnTo>
                    <a:lnTo>
                      <a:pt x="100701" y="127450"/>
                    </a:lnTo>
                    <a:lnTo>
                      <a:pt x="102561" y="127594"/>
                    </a:lnTo>
                    <a:lnTo>
                      <a:pt x="104277" y="128309"/>
                    </a:lnTo>
                    <a:lnTo>
                      <a:pt x="105279" y="129739"/>
                    </a:lnTo>
                    <a:lnTo>
                      <a:pt x="104277" y="131026"/>
                    </a:lnTo>
                    <a:lnTo>
                      <a:pt x="103419" y="131885"/>
                    </a:lnTo>
                    <a:lnTo>
                      <a:pt x="98413" y="131885"/>
                    </a:lnTo>
                    <a:lnTo>
                      <a:pt x="96553" y="132743"/>
                    </a:lnTo>
                    <a:lnTo>
                      <a:pt x="97268" y="134317"/>
                    </a:lnTo>
                    <a:lnTo>
                      <a:pt x="97412" y="136033"/>
                    </a:lnTo>
                    <a:lnTo>
                      <a:pt x="95123" y="135747"/>
                    </a:lnTo>
                    <a:lnTo>
                      <a:pt x="93692" y="135318"/>
                    </a:lnTo>
                    <a:lnTo>
                      <a:pt x="90975" y="133029"/>
                    </a:lnTo>
                    <a:lnTo>
                      <a:pt x="86254" y="130740"/>
                    </a:lnTo>
                    <a:lnTo>
                      <a:pt x="76814" y="128166"/>
                    </a:lnTo>
                    <a:lnTo>
                      <a:pt x="68088" y="123588"/>
                    </a:lnTo>
                    <a:lnTo>
                      <a:pt x="64226" y="123302"/>
                    </a:lnTo>
                    <a:lnTo>
                      <a:pt x="61937" y="125162"/>
                    </a:lnTo>
                    <a:lnTo>
                      <a:pt x="59219" y="128595"/>
                    </a:lnTo>
                    <a:lnTo>
                      <a:pt x="55930" y="129024"/>
                    </a:lnTo>
                    <a:lnTo>
                      <a:pt x="52925" y="127594"/>
                    </a:lnTo>
                    <a:lnTo>
                      <a:pt x="51495" y="127880"/>
                    </a:lnTo>
                    <a:lnTo>
                      <a:pt x="48634" y="133744"/>
                    </a:lnTo>
                    <a:lnTo>
                      <a:pt x="43771" y="137463"/>
                    </a:lnTo>
                    <a:lnTo>
                      <a:pt x="43199" y="138465"/>
                    </a:lnTo>
                    <a:lnTo>
                      <a:pt x="43628" y="139752"/>
                    </a:lnTo>
                    <a:lnTo>
                      <a:pt x="45630" y="140610"/>
                    </a:lnTo>
                    <a:lnTo>
                      <a:pt x="48205" y="142470"/>
                    </a:lnTo>
                    <a:lnTo>
                      <a:pt x="49492" y="146189"/>
                    </a:lnTo>
                    <a:lnTo>
                      <a:pt x="52067" y="147190"/>
                    </a:lnTo>
                    <a:lnTo>
                      <a:pt x="56788" y="150623"/>
                    </a:lnTo>
                    <a:lnTo>
                      <a:pt x="60077" y="155916"/>
                    </a:lnTo>
                    <a:lnTo>
                      <a:pt x="60507" y="158634"/>
                    </a:lnTo>
                    <a:lnTo>
                      <a:pt x="57074" y="162353"/>
                    </a:lnTo>
                    <a:lnTo>
                      <a:pt x="57217" y="166501"/>
                    </a:lnTo>
                    <a:lnTo>
                      <a:pt x="61937" y="174082"/>
                    </a:lnTo>
                    <a:lnTo>
                      <a:pt x="66658" y="178374"/>
                    </a:lnTo>
                    <a:lnTo>
                      <a:pt x="67945" y="176085"/>
                    </a:lnTo>
                    <a:lnTo>
                      <a:pt x="68088" y="173081"/>
                    </a:lnTo>
                    <a:lnTo>
                      <a:pt x="68517" y="169648"/>
                    </a:lnTo>
                    <a:lnTo>
                      <a:pt x="70234" y="168790"/>
                    </a:lnTo>
                    <a:lnTo>
                      <a:pt x="72379" y="168360"/>
                    </a:lnTo>
                    <a:lnTo>
                      <a:pt x="73953" y="170649"/>
                    </a:lnTo>
                    <a:lnTo>
                      <a:pt x="74954" y="172795"/>
                    </a:lnTo>
                    <a:lnTo>
                      <a:pt x="76957" y="173510"/>
                    </a:lnTo>
                    <a:lnTo>
                      <a:pt x="81391" y="179804"/>
                    </a:lnTo>
                    <a:lnTo>
                      <a:pt x="81534" y="181663"/>
                    </a:lnTo>
                    <a:lnTo>
                      <a:pt x="81391" y="186241"/>
                    </a:lnTo>
                    <a:lnTo>
                      <a:pt x="82964" y="187528"/>
                    </a:lnTo>
                    <a:lnTo>
                      <a:pt x="84824" y="188529"/>
                    </a:lnTo>
                    <a:lnTo>
                      <a:pt x="84824" y="184381"/>
                    </a:lnTo>
                    <a:lnTo>
                      <a:pt x="88400" y="177086"/>
                    </a:lnTo>
                    <a:lnTo>
                      <a:pt x="91690" y="176657"/>
                    </a:lnTo>
                    <a:lnTo>
                      <a:pt x="93549" y="176943"/>
                    </a:lnTo>
                    <a:lnTo>
                      <a:pt x="95123" y="180376"/>
                    </a:lnTo>
                    <a:lnTo>
                      <a:pt x="99700" y="185812"/>
                    </a:lnTo>
                    <a:lnTo>
                      <a:pt x="101989" y="187242"/>
                    </a:lnTo>
                    <a:lnTo>
                      <a:pt x="103419" y="188386"/>
                    </a:lnTo>
                    <a:lnTo>
                      <a:pt x="104993" y="188529"/>
                    </a:lnTo>
                    <a:lnTo>
                      <a:pt x="103562" y="185097"/>
                    </a:lnTo>
                    <a:lnTo>
                      <a:pt x="101417" y="181806"/>
                    </a:lnTo>
                    <a:lnTo>
                      <a:pt x="102418" y="177372"/>
                    </a:lnTo>
                    <a:lnTo>
                      <a:pt x="101989" y="174654"/>
                    </a:lnTo>
                    <a:lnTo>
                      <a:pt x="99986" y="169076"/>
                    </a:lnTo>
                    <a:lnTo>
                      <a:pt x="95695" y="159492"/>
                    </a:lnTo>
                    <a:lnTo>
                      <a:pt x="93120" y="155916"/>
                    </a:lnTo>
                    <a:lnTo>
                      <a:pt x="91976" y="150766"/>
                    </a:lnTo>
                    <a:lnTo>
                      <a:pt x="93406" y="149336"/>
                    </a:lnTo>
                    <a:lnTo>
                      <a:pt x="95695" y="151195"/>
                    </a:lnTo>
                    <a:lnTo>
                      <a:pt x="98413" y="151768"/>
                    </a:lnTo>
                    <a:lnTo>
                      <a:pt x="100701" y="153055"/>
                    </a:lnTo>
                    <a:lnTo>
                      <a:pt x="103133" y="154486"/>
                    </a:lnTo>
                    <a:lnTo>
                      <a:pt x="103276" y="157203"/>
                    </a:lnTo>
                    <a:lnTo>
                      <a:pt x="105136" y="158205"/>
                    </a:lnTo>
                    <a:lnTo>
                      <a:pt x="106423" y="157632"/>
                    </a:lnTo>
                    <a:lnTo>
                      <a:pt x="107853" y="156631"/>
                    </a:lnTo>
                    <a:lnTo>
                      <a:pt x="115006" y="154486"/>
                    </a:lnTo>
                    <a:lnTo>
                      <a:pt x="115006" y="153627"/>
                    </a:lnTo>
                    <a:lnTo>
                      <a:pt x="114005" y="152483"/>
                    </a:lnTo>
                    <a:lnTo>
                      <a:pt x="113575" y="147905"/>
                    </a:lnTo>
                    <a:close/>
                    <a:moveTo>
                      <a:pt x="195109" y="113003"/>
                    </a:moveTo>
                    <a:lnTo>
                      <a:pt x="192105" y="111001"/>
                    </a:lnTo>
                    <a:lnTo>
                      <a:pt x="187099" y="112002"/>
                    </a:lnTo>
                    <a:lnTo>
                      <a:pt x="187242" y="114291"/>
                    </a:lnTo>
                    <a:lnTo>
                      <a:pt x="190532" y="117581"/>
                    </a:lnTo>
                    <a:lnTo>
                      <a:pt x="191533" y="119726"/>
                    </a:lnTo>
                    <a:lnTo>
                      <a:pt x="190389" y="121443"/>
                    </a:lnTo>
                    <a:lnTo>
                      <a:pt x="187957" y="122587"/>
                    </a:lnTo>
                    <a:lnTo>
                      <a:pt x="188529" y="123445"/>
                    </a:lnTo>
                    <a:lnTo>
                      <a:pt x="191820" y="126306"/>
                    </a:lnTo>
                    <a:lnTo>
                      <a:pt x="194680" y="124304"/>
                    </a:lnTo>
                    <a:lnTo>
                      <a:pt x="194966" y="123731"/>
                    </a:lnTo>
                    <a:lnTo>
                      <a:pt x="195252" y="122158"/>
                    </a:lnTo>
                    <a:lnTo>
                      <a:pt x="196683" y="121300"/>
                    </a:lnTo>
                    <a:lnTo>
                      <a:pt x="196397" y="115435"/>
                    </a:lnTo>
                    <a:lnTo>
                      <a:pt x="196111" y="114863"/>
                    </a:lnTo>
                    <a:lnTo>
                      <a:pt x="196683" y="113003"/>
                    </a:lnTo>
                    <a:lnTo>
                      <a:pt x="195109" y="113003"/>
                    </a:lnTo>
                    <a:close/>
                    <a:moveTo>
                      <a:pt x="36046" y="137606"/>
                    </a:moveTo>
                    <a:lnTo>
                      <a:pt x="33615" y="137177"/>
                    </a:lnTo>
                    <a:lnTo>
                      <a:pt x="31612" y="134459"/>
                    </a:lnTo>
                    <a:lnTo>
                      <a:pt x="29467" y="137034"/>
                    </a:lnTo>
                    <a:lnTo>
                      <a:pt x="29896" y="138179"/>
                    </a:lnTo>
                    <a:lnTo>
                      <a:pt x="32041" y="140896"/>
                    </a:lnTo>
                    <a:lnTo>
                      <a:pt x="35474" y="143614"/>
                    </a:lnTo>
                    <a:lnTo>
                      <a:pt x="38192" y="141325"/>
                    </a:lnTo>
                    <a:lnTo>
                      <a:pt x="40767" y="142184"/>
                    </a:lnTo>
                    <a:lnTo>
                      <a:pt x="37620" y="138751"/>
                    </a:lnTo>
                    <a:lnTo>
                      <a:pt x="36046" y="137606"/>
                    </a:lnTo>
                    <a:close/>
                    <a:moveTo>
                      <a:pt x="191676" y="147190"/>
                    </a:moveTo>
                    <a:lnTo>
                      <a:pt x="191247" y="148621"/>
                    </a:lnTo>
                    <a:lnTo>
                      <a:pt x="192678" y="148478"/>
                    </a:lnTo>
                    <a:lnTo>
                      <a:pt x="197970" y="147047"/>
                    </a:lnTo>
                    <a:lnTo>
                      <a:pt x="200688" y="145331"/>
                    </a:lnTo>
                    <a:lnTo>
                      <a:pt x="202404" y="143471"/>
                    </a:lnTo>
                    <a:lnTo>
                      <a:pt x="201689" y="143471"/>
                    </a:lnTo>
                    <a:lnTo>
                      <a:pt x="198256" y="144616"/>
                    </a:lnTo>
                    <a:lnTo>
                      <a:pt x="194537" y="144759"/>
                    </a:lnTo>
                    <a:lnTo>
                      <a:pt x="191676" y="147190"/>
                    </a:lnTo>
                    <a:close/>
                    <a:moveTo>
                      <a:pt x="247319" y="182665"/>
                    </a:moveTo>
                    <a:lnTo>
                      <a:pt x="248035" y="182093"/>
                    </a:lnTo>
                    <a:lnTo>
                      <a:pt x="248321" y="181091"/>
                    </a:lnTo>
                    <a:lnTo>
                      <a:pt x="248321" y="179661"/>
                    </a:lnTo>
                    <a:lnTo>
                      <a:pt x="248035" y="179089"/>
                    </a:lnTo>
                    <a:lnTo>
                      <a:pt x="247319" y="179375"/>
                    </a:lnTo>
                    <a:lnTo>
                      <a:pt x="245746" y="180376"/>
                    </a:lnTo>
                    <a:lnTo>
                      <a:pt x="245746" y="181234"/>
                    </a:lnTo>
                    <a:lnTo>
                      <a:pt x="247319" y="182665"/>
                    </a:lnTo>
                    <a:close/>
                    <a:moveTo>
                      <a:pt x="152626" y="169648"/>
                    </a:moveTo>
                    <a:lnTo>
                      <a:pt x="153198" y="169505"/>
                    </a:lnTo>
                    <a:lnTo>
                      <a:pt x="154485" y="168504"/>
                    </a:lnTo>
                    <a:lnTo>
                      <a:pt x="153055" y="165929"/>
                    </a:lnTo>
                    <a:lnTo>
                      <a:pt x="152054" y="166072"/>
                    </a:lnTo>
                    <a:lnTo>
                      <a:pt x="151767" y="166930"/>
                    </a:lnTo>
                    <a:lnTo>
                      <a:pt x="151911" y="168360"/>
                    </a:lnTo>
                    <a:lnTo>
                      <a:pt x="152626" y="169648"/>
                    </a:lnTo>
                    <a:close/>
                    <a:moveTo>
                      <a:pt x="202977" y="179232"/>
                    </a:moveTo>
                    <a:lnTo>
                      <a:pt x="203406" y="180233"/>
                    </a:lnTo>
                    <a:lnTo>
                      <a:pt x="201975" y="181234"/>
                    </a:lnTo>
                    <a:lnTo>
                      <a:pt x="199973" y="180662"/>
                    </a:lnTo>
                    <a:lnTo>
                      <a:pt x="199973" y="182379"/>
                    </a:lnTo>
                    <a:lnTo>
                      <a:pt x="201832" y="183666"/>
                    </a:lnTo>
                    <a:lnTo>
                      <a:pt x="203406" y="181950"/>
                    </a:lnTo>
                    <a:lnTo>
                      <a:pt x="205837" y="181091"/>
                    </a:lnTo>
                    <a:lnTo>
                      <a:pt x="204693" y="179804"/>
                    </a:lnTo>
                    <a:lnTo>
                      <a:pt x="202977" y="179232"/>
                    </a:lnTo>
                    <a:close/>
                    <a:moveTo>
                      <a:pt x="117437" y="133029"/>
                    </a:moveTo>
                    <a:lnTo>
                      <a:pt x="116865" y="132457"/>
                    </a:lnTo>
                    <a:lnTo>
                      <a:pt x="115864" y="132314"/>
                    </a:lnTo>
                    <a:lnTo>
                      <a:pt x="115149" y="132743"/>
                    </a:lnTo>
                    <a:lnTo>
                      <a:pt x="114434" y="134173"/>
                    </a:lnTo>
                    <a:lnTo>
                      <a:pt x="113861" y="134459"/>
                    </a:lnTo>
                    <a:lnTo>
                      <a:pt x="114291" y="135175"/>
                    </a:lnTo>
                    <a:lnTo>
                      <a:pt x="115292" y="135461"/>
                    </a:lnTo>
                    <a:lnTo>
                      <a:pt x="116579" y="135461"/>
                    </a:lnTo>
                    <a:lnTo>
                      <a:pt x="117723" y="134602"/>
                    </a:lnTo>
                    <a:lnTo>
                      <a:pt x="117437" y="133029"/>
                    </a:lnTo>
                    <a:close/>
                    <a:moveTo>
                      <a:pt x="196826" y="228152"/>
                    </a:moveTo>
                    <a:lnTo>
                      <a:pt x="192535" y="228152"/>
                    </a:lnTo>
                    <a:lnTo>
                      <a:pt x="188529" y="229439"/>
                    </a:lnTo>
                    <a:lnTo>
                      <a:pt x="186813" y="231013"/>
                    </a:lnTo>
                    <a:lnTo>
                      <a:pt x="185382" y="231299"/>
                    </a:lnTo>
                    <a:lnTo>
                      <a:pt x="183952" y="230584"/>
                    </a:lnTo>
                    <a:lnTo>
                      <a:pt x="183666" y="229153"/>
                    </a:lnTo>
                    <a:lnTo>
                      <a:pt x="184238" y="224290"/>
                    </a:lnTo>
                    <a:lnTo>
                      <a:pt x="183523" y="223575"/>
                    </a:lnTo>
                    <a:lnTo>
                      <a:pt x="178659" y="224290"/>
                    </a:lnTo>
                    <a:lnTo>
                      <a:pt x="175798" y="225005"/>
                    </a:lnTo>
                    <a:lnTo>
                      <a:pt x="170363" y="223861"/>
                    </a:lnTo>
                    <a:lnTo>
                      <a:pt x="164498" y="223575"/>
                    </a:lnTo>
                    <a:lnTo>
                      <a:pt x="161494" y="221429"/>
                    </a:lnTo>
                    <a:lnTo>
                      <a:pt x="153055" y="220857"/>
                    </a:lnTo>
                    <a:lnTo>
                      <a:pt x="150194" y="221429"/>
                    </a:lnTo>
                    <a:lnTo>
                      <a:pt x="147476" y="222431"/>
                    </a:lnTo>
                    <a:lnTo>
                      <a:pt x="144759" y="223003"/>
                    </a:lnTo>
                    <a:lnTo>
                      <a:pt x="142041" y="223289"/>
                    </a:lnTo>
                    <a:lnTo>
                      <a:pt x="140753" y="223146"/>
                    </a:lnTo>
                    <a:lnTo>
                      <a:pt x="139609" y="222431"/>
                    </a:lnTo>
                    <a:lnTo>
                      <a:pt x="139037" y="221143"/>
                    </a:lnTo>
                    <a:lnTo>
                      <a:pt x="139037" y="219570"/>
                    </a:lnTo>
                    <a:lnTo>
                      <a:pt x="136748" y="219856"/>
                    </a:lnTo>
                    <a:lnTo>
                      <a:pt x="135032" y="218997"/>
                    </a:lnTo>
                    <a:lnTo>
                      <a:pt x="134603" y="218568"/>
                    </a:lnTo>
                    <a:lnTo>
                      <a:pt x="135032" y="217996"/>
                    </a:lnTo>
                    <a:lnTo>
                      <a:pt x="137321" y="217138"/>
                    </a:lnTo>
                    <a:lnTo>
                      <a:pt x="136319" y="215135"/>
                    </a:lnTo>
                    <a:lnTo>
                      <a:pt x="134174" y="215135"/>
                    </a:lnTo>
                    <a:lnTo>
                      <a:pt x="132457" y="217138"/>
                    </a:lnTo>
                    <a:lnTo>
                      <a:pt x="131885" y="217281"/>
                    </a:lnTo>
                    <a:lnTo>
                      <a:pt x="129024" y="217281"/>
                    </a:lnTo>
                    <a:lnTo>
                      <a:pt x="127021" y="216995"/>
                    </a:lnTo>
                    <a:lnTo>
                      <a:pt x="125305" y="216280"/>
                    </a:lnTo>
                    <a:lnTo>
                      <a:pt x="124590" y="213562"/>
                    </a:lnTo>
                    <a:lnTo>
                      <a:pt x="123588" y="212847"/>
                    </a:lnTo>
                    <a:lnTo>
                      <a:pt x="122873" y="214563"/>
                    </a:lnTo>
                    <a:lnTo>
                      <a:pt x="122873" y="216423"/>
                    </a:lnTo>
                    <a:lnTo>
                      <a:pt x="121586" y="217710"/>
                    </a:lnTo>
                    <a:lnTo>
                      <a:pt x="120155" y="217138"/>
                    </a:lnTo>
                    <a:lnTo>
                      <a:pt x="119583" y="215850"/>
                    </a:lnTo>
                    <a:lnTo>
                      <a:pt x="118439" y="216995"/>
                    </a:lnTo>
                    <a:lnTo>
                      <a:pt x="117723" y="221000"/>
                    </a:lnTo>
                    <a:lnTo>
                      <a:pt x="118152" y="225148"/>
                    </a:lnTo>
                    <a:lnTo>
                      <a:pt x="119154" y="226436"/>
                    </a:lnTo>
                    <a:lnTo>
                      <a:pt x="120584" y="227151"/>
                    </a:lnTo>
                    <a:lnTo>
                      <a:pt x="122587" y="227151"/>
                    </a:lnTo>
                    <a:lnTo>
                      <a:pt x="128022" y="226722"/>
                    </a:lnTo>
                    <a:lnTo>
                      <a:pt x="131313" y="227580"/>
                    </a:lnTo>
                    <a:lnTo>
                      <a:pt x="145474" y="229726"/>
                    </a:lnTo>
                    <a:lnTo>
                      <a:pt x="149050" y="231299"/>
                    </a:lnTo>
                    <a:lnTo>
                      <a:pt x="152769" y="232157"/>
                    </a:lnTo>
                    <a:lnTo>
                      <a:pt x="153627" y="233159"/>
                    </a:lnTo>
                    <a:lnTo>
                      <a:pt x="153913" y="234589"/>
                    </a:lnTo>
                    <a:lnTo>
                      <a:pt x="153913" y="236735"/>
                    </a:lnTo>
                    <a:lnTo>
                      <a:pt x="155630" y="237307"/>
                    </a:lnTo>
                    <a:lnTo>
                      <a:pt x="167931" y="236449"/>
                    </a:lnTo>
                    <a:lnTo>
                      <a:pt x="180233" y="234875"/>
                    </a:lnTo>
                    <a:lnTo>
                      <a:pt x="186813" y="234303"/>
                    </a:lnTo>
                    <a:lnTo>
                      <a:pt x="193393" y="234732"/>
                    </a:lnTo>
                    <a:lnTo>
                      <a:pt x="196969" y="234589"/>
                    </a:lnTo>
                    <a:lnTo>
                      <a:pt x="199401" y="233731"/>
                    </a:lnTo>
                    <a:lnTo>
                      <a:pt x="199687" y="232014"/>
                    </a:lnTo>
                    <a:lnTo>
                      <a:pt x="200402" y="229869"/>
                    </a:lnTo>
                    <a:lnTo>
                      <a:pt x="200974" y="226150"/>
                    </a:lnTo>
                    <a:lnTo>
                      <a:pt x="201689" y="224576"/>
                    </a:lnTo>
                    <a:lnTo>
                      <a:pt x="200688" y="224719"/>
                    </a:lnTo>
                    <a:lnTo>
                      <a:pt x="196826" y="228152"/>
                    </a:lnTo>
                    <a:close/>
                    <a:moveTo>
                      <a:pt x="223718" y="142184"/>
                    </a:moveTo>
                    <a:lnTo>
                      <a:pt x="223289" y="140038"/>
                    </a:lnTo>
                    <a:lnTo>
                      <a:pt x="221572" y="139609"/>
                    </a:lnTo>
                    <a:lnTo>
                      <a:pt x="220571" y="139752"/>
                    </a:lnTo>
                    <a:lnTo>
                      <a:pt x="216852" y="138608"/>
                    </a:lnTo>
                    <a:lnTo>
                      <a:pt x="214420" y="138608"/>
                    </a:lnTo>
                    <a:lnTo>
                      <a:pt x="211273" y="139609"/>
                    </a:lnTo>
                    <a:lnTo>
                      <a:pt x="209557" y="141612"/>
                    </a:lnTo>
                    <a:lnTo>
                      <a:pt x="210558" y="142041"/>
                    </a:lnTo>
                    <a:lnTo>
                      <a:pt x="213848" y="142184"/>
                    </a:lnTo>
                    <a:lnTo>
                      <a:pt x="215850" y="143900"/>
                    </a:lnTo>
                    <a:lnTo>
                      <a:pt x="217567" y="144329"/>
                    </a:lnTo>
                    <a:lnTo>
                      <a:pt x="221572" y="142327"/>
                    </a:lnTo>
                    <a:lnTo>
                      <a:pt x="223718" y="142184"/>
                    </a:lnTo>
                    <a:close/>
                    <a:moveTo>
                      <a:pt x="206553" y="94265"/>
                    </a:moveTo>
                    <a:lnTo>
                      <a:pt x="207840" y="94694"/>
                    </a:lnTo>
                    <a:lnTo>
                      <a:pt x="209413" y="95838"/>
                    </a:lnTo>
                    <a:lnTo>
                      <a:pt x="209700" y="95266"/>
                    </a:lnTo>
                    <a:lnTo>
                      <a:pt x="209127" y="93120"/>
                    </a:lnTo>
                    <a:lnTo>
                      <a:pt x="207697" y="90975"/>
                    </a:lnTo>
                    <a:lnTo>
                      <a:pt x="203549" y="87542"/>
                    </a:lnTo>
                    <a:lnTo>
                      <a:pt x="204121" y="85396"/>
                    </a:lnTo>
                    <a:lnTo>
                      <a:pt x="202261" y="83537"/>
                    </a:lnTo>
                    <a:lnTo>
                      <a:pt x="196826" y="83823"/>
                    </a:lnTo>
                    <a:lnTo>
                      <a:pt x="196826" y="85253"/>
                    </a:lnTo>
                    <a:lnTo>
                      <a:pt x="194537" y="86254"/>
                    </a:lnTo>
                    <a:lnTo>
                      <a:pt x="192678" y="86970"/>
                    </a:lnTo>
                    <a:lnTo>
                      <a:pt x="189102" y="86826"/>
                    </a:lnTo>
                    <a:lnTo>
                      <a:pt x="187099" y="89973"/>
                    </a:lnTo>
                    <a:lnTo>
                      <a:pt x="187385" y="90689"/>
                    </a:lnTo>
                    <a:lnTo>
                      <a:pt x="188959" y="92119"/>
                    </a:lnTo>
                    <a:lnTo>
                      <a:pt x="193965" y="93693"/>
                    </a:lnTo>
                    <a:lnTo>
                      <a:pt x="197112" y="90260"/>
                    </a:lnTo>
                    <a:lnTo>
                      <a:pt x="200116" y="90117"/>
                    </a:lnTo>
                    <a:lnTo>
                      <a:pt x="199258" y="91261"/>
                    </a:lnTo>
                    <a:lnTo>
                      <a:pt x="195109" y="94122"/>
                    </a:lnTo>
                    <a:lnTo>
                      <a:pt x="196683" y="96124"/>
                    </a:lnTo>
                    <a:lnTo>
                      <a:pt x="203549" y="97984"/>
                    </a:lnTo>
                    <a:lnTo>
                      <a:pt x="205981" y="97984"/>
                    </a:lnTo>
                    <a:lnTo>
                      <a:pt x="208412" y="97269"/>
                    </a:lnTo>
                    <a:lnTo>
                      <a:pt x="207125" y="95981"/>
                    </a:lnTo>
                    <a:lnTo>
                      <a:pt x="206553" y="94265"/>
                    </a:lnTo>
                    <a:close/>
                    <a:moveTo>
                      <a:pt x="158490" y="152626"/>
                    </a:moveTo>
                    <a:lnTo>
                      <a:pt x="158920" y="153198"/>
                    </a:lnTo>
                    <a:lnTo>
                      <a:pt x="159778" y="153198"/>
                    </a:lnTo>
                    <a:lnTo>
                      <a:pt x="159921" y="149622"/>
                    </a:lnTo>
                    <a:lnTo>
                      <a:pt x="158777" y="149050"/>
                    </a:lnTo>
                    <a:lnTo>
                      <a:pt x="158490" y="151195"/>
                    </a:lnTo>
                    <a:lnTo>
                      <a:pt x="158490" y="152626"/>
                    </a:lnTo>
                    <a:close/>
                    <a:moveTo>
                      <a:pt x="257333" y="186527"/>
                    </a:moveTo>
                    <a:lnTo>
                      <a:pt x="249608" y="189245"/>
                    </a:lnTo>
                    <a:lnTo>
                      <a:pt x="246604" y="191533"/>
                    </a:lnTo>
                    <a:lnTo>
                      <a:pt x="245317" y="193679"/>
                    </a:lnTo>
                    <a:lnTo>
                      <a:pt x="243601" y="195109"/>
                    </a:lnTo>
                    <a:lnTo>
                      <a:pt x="243601" y="196111"/>
                    </a:lnTo>
                    <a:lnTo>
                      <a:pt x="244745" y="198542"/>
                    </a:lnTo>
                    <a:lnTo>
                      <a:pt x="243458" y="202404"/>
                    </a:lnTo>
                    <a:lnTo>
                      <a:pt x="244316" y="203978"/>
                    </a:lnTo>
                    <a:lnTo>
                      <a:pt x="245031" y="204121"/>
                    </a:lnTo>
                    <a:lnTo>
                      <a:pt x="247177" y="203406"/>
                    </a:lnTo>
                    <a:lnTo>
                      <a:pt x="250896" y="199401"/>
                    </a:lnTo>
                    <a:lnTo>
                      <a:pt x="254615" y="198828"/>
                    </a:lnTo>
                    <a:lnTo>
                      <a:pt x="254042" y="196683"/>
                    </a:lnTo>
                    <a:lnTo>
                      <a:pt x="256331" y="193965"/>
                    </a:lnTo>
                    <a:lnTo>
                      <a:pt x="258906" y="188386"/>
                    </a:lnTo>
                    <a:lnTo>
                      <a:pt x="258906" y="186241"/>
                    </a:lnTo>
                    <a:lnTo>
                      <a:pt x="257333" y="186527"/>
                    </a:lnTo>
                    <a:close/>
                    <a:moveTo>
                      <a:pt x="226722" y="213991"/>
                    </a:moveTo>
                    <a:lnTo>
                      <a:pt x="228295" y="211130"/>
                    </a:lnTo>
                    <a:lnTo>
                      <a:pt x="228724" y="207554"/>
                    </a:lnTo>
                    <a:lnTo>
                      <a:pt x="226722" y="208698"/>
                    </a:lnTo>
                    <a:lnTo>
                      <a:pt x="226722" y="210844"/>
                    </a:lnTo>
                    <a:lnTo>
                      <a:pt x="224147" y="215278"/>
                    </a:lnTo>
                    <a:lnTo>
                      <a:pt x="225577" y="218282"/>
                    </a:lnTo>
                    <a:lnTo>
                      <a:pt x="225005" y="220142"/>
                    </a:lnTo>
                    <a:lnTo>
                      <a:pt x="226150" y="221715"/>
                    </a:lnTo>
                    <a:lnTo>
                      <a:pt x="227294" y="219856"/>
                    </a:lnTo>
                    <a:lnTo>
                      <a:pt x="229010" y="219427"/>
                    </a:lnTo>
                    <a:lnTo>
                      <a:pt x="228295" y="216709"/>
                    </a:lnTo>
                    <a:lnTo>
                      <a:pt x="226722" y="213991"/>
                    </a:lnTo>
                    <a:close/>
                    <a:moveTo>
                      <a:pt x="219570" y="168647"/>
                    </a:moveTo>
                    <a:lnTo>
                      <a:pt x="222573" y="168217"/>
                    </a:lnTo>
                    <a:lnTo>
                      <a:pt x="223003" y="167645"/>
                    </a:lnTo>
                    <a:lnTo>
                      <a:pt x="223146" y="166787"/>
                    </a:lnTo>
                    <a:lnTo>
                      <a:pt x="222430" y="166501"/>
                    </a:lnTo>
                    <a:lnTo>
                      <a:pt x="221000" y="165071"/>
                    </a:lnTo>
                    <a:lnTo>
                      <a:pt x="218711" y="163783"/>
                    </a:lnTo>
                    <a:lnTo>
                      <a:pt x="220142" y="165929"/>
                    </a:lnTo>
                    <a:lnTo>
                      <a:pt x="219570" y="168647"/>
                    </a:lnTo>
                    <a:close/>
                    <a:moveTo>
                      <a:pt x="228581" y="170220"/>
                    </a:moveTo>
                    <a:lnTo>
                      <a:pt x="224004" y="172223"/>
                    </a:lnTo>
                    <a:lnTo>
                      <a:pt x="220857" y="174511"/>
                    </a:lnTo>
                    <a:lnTo>
                      <a:pt x="219712" y="176228"/>
                    </a:lnTo>
                    <a:lnTo>
                      <a:pt x="220714" y="176228"/>
                    </a:lnTo>
                    <a:lnTo>
                      <a:pt x="223289" y="174654"/>
                    </a:lnTo>
                    <a:lnTo>
                      <a:pt x="226865" y="174368"/>
                    </a:lnTo>
                    <a:lnTo>
                      <a:pt x="228152" y="173224"/>
                    </a:lnTo>
                    <a:lnTo>
                      <a:pt x="233015" y="171221"/>
                    </a:lnTo>
                    <a:lnTo>
                      <a:pt x="230441" y="169934"/>
                    </a:lnTo>
                    <a:lnTo>
                      <a:pt x="228581" y="170220"/>
                    </a:lnTo>
                    <a:close/>
                    <a:moveTo>
                      <a:pt x="141182" y="143185"/>
                    </a:moveTo>
                    <a:lnTo>
                      <a:pt x="139895" y="145903"/>
                    </a:lnTo>
                    <a:lnTo>
                      <a:pt x="140181" y="148478"/>
                    </a:lnTo>
                    <a:lnTo>
                      <a:pt x="142184" y="146761"/>
                    </a:lnTo>
                    <a:lnTo>
                      <a:pt x="143471" y="144186"/>
                    </a:lnTo>
                    <a:lnTo>
                      <a:pt x="142756" y="143042"/>
                    </a:lnTo>
                    <a:lnTo>
                      <a:pt x="141182" y="143185"/>
                    </a:lnTo>
                    <a:close/>
                    <a:moveTo>
                      <a:pt x="146189" y="162925"/>
                    </a:moveTo>
                    <a:lnTo>
                      <a:pt x="147333" y="162353"/>
                    </a:lnTo>
                    <a:lnTo>
                      <a:pt x="147762" y="160922"/>
                    </a:lnTo>
                    <a:lnTo>
                      <a:pt x="147620" y="160064"/>
                    </a:lnTo>
                    <a:lnTo>
                      <a:pt x="146189" y="159492"/>
                    </a:lnTo>
                    <a:lnTo>
                      <a:pt x="144902" y="160350"/>
                    </a:lnTo>
                    <a:lnTo>
                      <a:pt x="144473" y="162210"/>
                    </a:lnTo>
                    <a:lnTo>
                      <a:pt x="146189" y="162925"/>
                    </a:lnTo>
                    <a:close/>
                    <a:moveTo>
                      <a:pt x="147620" y="176943"/>
                    </a:moveTo>
                    <a:lnTo>
                      <a:pt x="147620" y="174940"/>
                    </a:lnTo>
                    <a:lnTo>
                      <a:pt x="145331" y="175513"/>
                    </a:lnTo>
                    <a:lnTo>
                      <a:pt x="145044" y="176085"/>
                    </a:lnTo>
                    <a:lnTo>
                      <a:pt x="144329" y="176657"/>
                    </a:lnTo>
                    <a:lnTo>
                      <a:pt x="142327" y="175513"/>
                    </a:lnTo>
                    <a:lnTo>
                      <a:pt x="141898" y="176228"/>
                    </a:lnTo>
                    <a:lnTo>
                      <a:pt x="141326" y="178516"/>
                    </a:lnTo>
                    <a:lnTo>
                      <a:pt x="147476" y="177515"/>
                    </a:lnTo>
                    <a:lnTo>
                      <a:pt x="147620" y="176943"/>
                    </a:lnTo>
                    <a:close/>
                    <a:moveTo>
                      <a:pt x="144473" y="150337"/>
                    </a:moveTo>
                    <a:lnTo>
                      <a:pt x="143328" y="151195"/>
                    </a:lnTo>
                    <a:lnTo>
                      <a:pt x="142613" y="152197"/>
                    </a:lnTo>
                    <a:lnTo>
                      <a:pt x="143471" y="153484"/>
                    </a:lnTo>
                    <a:lnTo>
                      <a:pt x="142899" y="155916"/>
                    </a:lnTo>
                    <a:lnTo>
                      <a:pt x="144615" y="154915"/>
                    </a:lnTo>
                    <a:lnTo>
                      <a:pt x="146046" y="152769"/>
                    </a:lnTo>
                    <a:lnTo>
                      <a:pt x="145044" y="151339"/>
                    </a:lnTo>
                    <a:lnTo>
                      <a:pt x="144473" y="150337"/>
                    </a:lnTo>
                    <a:close/>
                    <a:moveTo>
                      <a:pt x="154772" y="35617"/>
                    </a:moveTo>
                    <a:lnTo>
                      <a:pt x="153198" y="33615"/>
                    </a:lnTo>
                    <a:lnTo>
                      <a:pt x="150337" y="33329"/>
                    </a:lnTo>
                    <a:lnTo>
                      <a:pt x="149193" y="34187"/>
                    </a:lnTo>
                    <a:lnTo>
                      <a:pt x="147047" y="37048"/>
                    </a:lnTo>
                    <a:lnTo>
                      <a:pt x="147047" y="38478"/>
                    </a:lnTo>
                    <a:lnTo>
                      <a:pt x="151052" y="40910"/>
                    </a:lnTo>
                    <a:lnTo>
                      <a:pt x="154914" y="39623"/>
                    </a:lnTo>
                    <a:lnTo>
                      <a:pt x="154772" y="38049"/>
                    </a:lnTo>
                    <a:lnTo>
                      <a:pt x="155344" y="36476"/>
                    </a:lnTo>
                    <a:lnTo>
                      <a:pt x="154772" y="35617"/>
                    </a:lnTo>
                    <a:close/>
                    <a:moveTo>
                      <a:pt x="149050" y="101274"/>
                    </a:moveTo>
                    <a:lnTo>
                      <a:pt x="148478" y="98985"/>
                    </a:lnTo>
                    <a:lnTo>
                      <a:pt x="146046" y="97698"/>
                    </a:lnTo>
                    <a:lnTo>
                      <a:pt x="145617" y="98413"/>
                    </a:lnTo>
                    <a:lnTo>
                      <a:pt x="145188" y="100988"/>
                    </a:lnTo>
                    <a:lnTo>
                      <a:pt x="148335" y="102990"/>
                    </a:lnTo>
                    <a:lnTo>
                      <a:pt x="148335" y="103419"/>
                    </a:lnTo>
                    <a:lnTo>
                      <a:pt x="147620" y="104564"/>
                    </a:lnTo>
                    <a:lnTo>
                      <a:pt x="148478" y="104707"/>
                    </a:lnTo>
                    <a:lnTo>
                      <a:pt x="151625" y="103848"/>
                    </a:lnTo>
                    <a:lnTo>
                      <a:pt x="149050" y="101274"/>
                    </a:lnTo>
                    <a:close/>
                    <a:moveTo>
                      <a:pt x="149193" y="127736"/>
                    </a:moveTo>
                    <a:lnTo>
                      <a:pt x="148478" y="126878"/>
                    </a:lnTo>
                    <a:lnTo>
                      <a:pt x="145474" y="127021"/>
                    </a:lnTo>
                    <a:lnTo>
                      <a:pt x="142327" y="126449"/>
                    </a:lnTo>
                    <a:lnTo>
                      <a:pt x="139752" y="124447"/>
                    </a:lnTo>
                    <a:lnTo>
                      <a:pt x="138036" y="120298"/>
                    </a:lnTo>
                    <a:lnTo>
                      <a:pt x="137034" y="115864"/>
                    </a:lnTo>
                    <a:lnTo>
                      <a:pt x="137750" y="114434"/>
                    </a:lnTo>
                    <a:lnTo>
                      <a:pt x="137463" y="113146"/>
                    </a:lnTo>
                    <a:lnTo>
                      <a:pt x="136033" y="111430"/>
                    </a:lnTo>
                    <a:lnTo>
                      <a:pt x="135175" y="109284"/>
                    </a:lnTo>
                    <a:lnTo>
                      <a:pt x="134316" y="108426"/>
                    </a:lnTo>
                    <a:lnTo>
                      <a:pt x="127593" y="107854"/>
                    </a:lnTo>
                    <a:lnTo>
                      <a:pt x="121872" y="105136"/>
                    </a:lnTo>
                    <a:lnTo>
                      <a:pt x="120298" y="104993"/>
                    </a:lnTo>
                    <a:lnTo>
                      <a:pt x="117008" y="103419"/>
                    </a:lnTo>
                    <a:lnTo>
                      <a:pt x="115435" y="102132"/>
                    </a:lnTo>
                    <a:lnTo>
                      <a:pt x="113718" y="98270"/>
                    </a:lnTo>
                    <a:lnTo>
                      <a:pt x="110571" y="95552"/>
                    </a:lnTo>
                    <a:lnTo>
                      <a:pt x="108855" y="95695"/>
                    </a:lnTo>
                    <a:lnTo>
                      <a:pt x="105422" y="96696"/>
                    </a:lnTo>
                    <a:lnTo>
                      <a:pt x="100559" y="99700"/>
                    </a:lnTo>
                    <a:lnTo>
                      <a:pt x="97125" y="101274"/>
                    </a:lnTo>
                    <a:lnTo>
                      <a:pt x="97412" y="102132"/>
                    </a:lnTo>
                    <a:lnTo>
                      <a:pt x="98985" y="102418"/>
                    </a:lnTo>
                    <a:lnTo>
                      <a:pt x="101846" y="101274"/>
                    </a:lnTo>
                    <a:lnTo>
                      <a:pt x="105279" y="102275"/>
                    </a:lnTo>
                    <a:lnTo>
                      <a:pt x="108569" y="103848"/>
                    </a:lnTo>
                    <a:lnTo>
                      <a:pt x="112002" y="106137"/>
                    </a:lnTo>
                    <a:lnTo>
                      <a:pt x="115006" y="108855"/>
                    </a:lnTo>
                    <a:lnTo>
                      <a:pt x="116150" y="110429"/>
                    </a:lnTo>
                    <a:lnTo>
                      <a:pt x="117581" y="111573"/>
                    </a:lnTo>
                    <a:lnTo>
                      <a:pt x="119583" y="112574"/>
                    </a:lnTo>
                    <a:lnTo>
                      <a:pt x="120584" y="116436"/>
                    </a:lnTo>
                    <a:lnTo>
                      <a:pt x="123875" y="117867"/>
                    </a:lnTo>
                    <a:lnTo>
                      <a:pt x="127736" y="117867"/>
                    </a:lnTo>
                    <a:lnTo>
                      <a:pt x="132314" y="118296"/>
                    </a:lnTo>
                    <a:lnTo>
                      <a:pt x="132314" y="118868"/>
                    </a:lnTo>
                    <a:lnTo>
                      <a:pt x="133029" y="120155"/>
                    </a:lnTo>
                    <a:lnTo>
                      <a:pt x="134174" y="120871"/>
                    </a:lnTo>
                    <a:lnTo>
                      <a:pt x="135461" y="123445"/>
                    </a:lnTo>
                    <a:lnTo>
                      <a:pt x="136748" y="124733"/>
                    </a:lnTo>
                    <a:lnTo>
                      <a:pt x="136891" y="126592"/>
                    </a:lnTo>
                    <a:lnTo>
                      <a:pt x="137463" y="127736"/>
                    </a:lnTo>
                    <a:lnTo>
                      <a:pt x="140610" y="129739"/>
                    </a:lnTo>
                    <a:lnTo>
                      <a:pt x="141898" y="131170"/>
                    </a:lnTo>
                    <a:lnTo>
                      <a:pt x="143614" y="131170"/>
                    </a:lnTo>
                    <a:lnTo>
                      <a:pt x="144473" y="131599"/>
                    </a:lnTo>
                    <a:lnTo>
                      <a:pt x="145331" y="132457"/>
                    </a:lnTo>
                    <a:lnTo>
                      <a:pt x="146189" y="132886"/>
                    </a:lnTo>
                    <a:lnTo>
                      <a:pt x="147190" y="132600"/>
                    </a:lnTo>
                    <a:lnTo>
                      <a:pt x="148478" y="131170"/>
                    </a:lnTo>
                    <a:lnTo>
                      <a:pt x="149193" y="127736"/>
                    </a:lnTo>
                    <a:close/>
                    <a:moveTo>
                      <a:pt x="129596" y="89830"/>
                    </a:moveTo>
                    <a:lnTo>
                      <a:pt x="130598" y="87399"/>
                    </a:lnTo>
                    <a:lnTo>
                      <a:pt x="128166" y="88829"/>
                    </a:lnTo>
                    <a:lnTo>
                      <a:pt x="126735" y="91690"/>
                    </a:lnTo>
                    <a:lnTo>
                      <a:pt x="128166" y="91261"/>
                    </a:lnTo>
                    <a:lnTo>
                      <a:pt x="129596" y="89830"/>
                    </a:lnTo>
                    <a:close/>
                    <a:moveTo>
                      <a:pt x="123445" y="94122"/>
                    </a:moveTo>
                    <a:lnTo>
                      <a:pt x="124733" y="92977"/>
                    </a:lnTo>
                    <a:lnTo>
                      <a:pt x="119154" y="89687"/>
                    </a:lnTo>
                    <a:lnTo>
                      <a:pt x="121299" y="93693"/>
                    </a:lnTo>
                    <a:lnTo>
                      <a:pt x="123445" y="94122"/>
                    </a:lnTo>
                    <a:close/>
                  </a:path>
                </a:pathLst>
              </a:custGeom>
              <a:solidFill>
                <a:schemeClr val="tx1"/>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1" name="Freeform: Shape 520">
                <a:extLst>
                  <a:ext uri="{FF2B5EF4-FFF2-40B4-BE49-F238E27FC236}">
                    <a16:creationId xmlns:a16="http://schemas.microsoft.com/office/drawing/2014/main" id="{0DA97697-2F9B-1660-519E-5E397276B8A8}"/>
                  </a:ext>
                  <a:ext uri="{C183D7F6-B498-43B3-948B-1728B52AA6E4}">
                    <adec:decorative xmlns:adec="http://schemas.microsoft.com/office/drawing/2017/decorative" val="1"/>
                  </a:ext>
                </a:extLst>
              </p:cNvPr>
              <p:cNvSpPr/>
              <p:nvPr/>
            </p:nvSpPr>
            <p:spPr>
              <a:xfrm>
                <a:off x="6249871" y="4439337"/>
                <a:ext cx="88256" cy="84108"/>
              </a:xfrm>
              <a:custGeom>
                <a:avLst/>
                <a:gdLst>
                  <a:gd name="connsiteX0" fmla="*/ 10013 w 88256"/>
                  <a:gd name="connsiteY0" fmla="*/ 143 h 84108"/>
                  <a:gd name="connsiteX1" fmla="*/ 9298 w 88256"/>
                  <a:gd name="connsiteY1" fmla="*/ 0 h 84108"/>
                  <a:gd name="connsiteX2" fmla="*/ 7438 w 88256"/>
                  <a:gd name="connsiteY2" fmla="*/ 715 h 84108"/>
                  <a:gd name="connsiteX3" fmla="*/ 6293 w 88256"/>
                  <a:gd name="connsiteY3" fmla="*/ 2718 h 84108"/>
                  <a:gd name="connsiteX4" fmla="*/ 5864 w 88256"/>
                  <a:gd name="connsiteY4" fmla="*/ 5436 h 84108"/>
                  <a:gd name="connsiteX5" fmla="*/ 4434 w 88256"/>
                  <a:gd name="connsiteY5" fmla="*/ 8296 h 84108"/>
                  <a:gd name="connsiteX6" fmla="*/ 3576 w 88256"/>
                  <a:gd name="connsiteY6" fmla="*/ 8726 h 84108"/>
                  <a:gd name="connsiteX7" fmla="*/ 1001 w 88256"/>
                  <a:gd name="connsiteY7" fmla="*/ 9298 h 84108"/>
                  <a:gd name="connsiteX8" fmla="*/ 572 w 88256"/>
                  <a:gd name="connsiteY8" fmla="*/ 10156 h 84108"/>
                  <a:gd name="connsiteX9" fmla="*/ 0 w 88256"/>
                  <a:gd name="connsiteY9" fmla="*/ 12874 h 84108"/>
                  <a:gd name="connsiteX10" fmla="*/ 286 w 88256"/>
                  <a:gd name="connsiteY10" fmla="*/ 14018 h 84108"/>
                  <a:gd name="connsiteX11" fmla="*/ 1144 w 88256"/>
                  <a:gd name="connsiteY11" fmla="*/ 14877 h 84108"/>
                  <a:gd name="connsiteX12" fmla="*/ 6437 w 88256"/>
                  <a:gd name="connsiteY12" fmla="*/ 16307 h 84108"/>
                  <a:gd name="connsiteX13" fmla="*/ 8010 w 88256"/>
                  <a:gd name="connsiteY13" fmla="*/ 16164 h 84108"/>
                  <a:gd name="connsiteX14" fmla="*/ 9870 w 88256"/>
                  <a:gd name="connsiteY14" fmla="*/ 13732 h 84108"/>
                  <a:gd name="connsiteX15" fmla="*/ 10728 w 88256"/>
                  <a:gd name="connsiteY15" fmla="*/ 10871 h 84108"/>
                  <a:gd name="connsiteX16" fmla="*/ 15305 w 88256"/>
                  <a:gd name="connsiteY16" fmla="*/ 4005 h 84108"/>
                  <a:gd name="connsiteX17" fmla="*/ 15448 w 88256"/>
                  <a:gd name="connsiteY17" fmla="*/ 1716 h 84108"/>
                  <a:gd name="connsiteX18" fmla="*/ 14161 w 88256"/>
                  <a:gd name="connsiteY18" fmla="*/ 143 h 84108"/>
                  <a:gd name="connsiteX19" fmla="*/ 10013 w 88256"/>
                  <a:gd name="connsiteY19" fmla="*/ 143 h 84108"/>
                  <a:gd name="connsiteX20" fmla="*/ 87828 w 88256"/>
                  <a:gd name="connsiteY20" fmla="*/ 79102 h 84108"/>
                  <a:gd name="connsiteX21" fmla="*/ 87828 w 88256"/>
                  <a:gd name="connsiteY21" fmla="*/ 73524 h 84108"/>
                  <a:gd name="connsiteX22" fmla="*/ 87828 w 88256"/>
                  <a:gd name="connsiteY22" fmla="*/ 66944 h 84108"/>
                  <a:gd name="connsiteX23" fmla="*/ 87828 w 88256"/>
                  <a:gd name="connsiteY23" fmla="*/ 60650 h 84108"/>
                  <a:gd name="connsiteX24" fmla="*/ 87828 w 88256"/>
                  <a:gd name="connsiteY24" fmla="*/ 54785 h 84108"/>
                  <a:gd name="connsiteX25" fmla="*/ 87828 w 88256"/>
                  <a:gd name="connsiteY25" fmla="*/ 47776 h 84108"/>
                  <a:gd name="connsiteX26" fmla="*/ 80819 w 88256"/>
                  <a:gd name="connsiteY26" fmla="*/ 47776 h 84108"/>
                  <a:gd name="connsiteX27" fmla="*/ 71521 w 88256"/>
                  <a:gd name="connsiteY27" fmla="*/ 47776 h 84108"/>
                  <a:gd name="connsiteX28" fmla="*/ 62795 w 88256"/>
                  <a:gd name="connsiteY28" fmla="*/ 47776 h 84108"/>
                  <a:gd name="connsiteX29" fmla="*/ 56930 w 88256"/>
                  <a:gd name="connsiteY29" fmla="*/ 47776 h 84108"/>
                  <a:gd name="connsiteX30" fmla="*/ 47061 w 88256"/>
                  <a:gd name="connsiteY30" fmla="*/ 47776 h 84108"/>
                  <a:gd name="connsiteX31" fmla="*/ 43771 w 88256"/>
                  <a:gd name="connsiteY31" fmla="*/ 46346 h 84108"/>
                  <a:gd name="connsiteX32" fmla="*/ 42769 w 88256"/>
                  <a:gd name="connsiteY32" fmla="*/ 45488 h 84108"/>
                  <a:gd name="connsiteX33" fmla="*/ 42626 w 88256"/>
                  <a:gd name="connsiteY33" fmla="*/ 44486 h 84108"/>
                  <a:gd name="connsiteX34" fmla="*/ 42483 w 88256"/>
                  <a:gd name="connsiteY34" fmla="*/ 43771 h 84108"/>
                  <a:gd name="connsiteX35" fmla="*/ 41768 w 88256"/>
                  <a:gd name="connsiteY35" fmla="*/ 43628 h 84108"/>
                  <a:gd name="connsiteX36" fmla="*/ 41196 w 88256"/>
                  <a:gd name="connsiteY36" fmla="*/ 50780 h 84108"/>
                  <a:gd name="connsiteX37" fmla="*/ 42054 w 88256"/>
                  <a:gd name="connsiteY37" fmla="*/ 55071 h 84108"/>
                  <a:gd name="connsiteX38" fmla="*/ 39337 w 88256"/>
                  <a:gd name="connsiteY38" fmla="*/ 59219 h 84108"/>
                  <a:gd name="connsiteX39" fmla="*/ 37191 w 88256"/>
                  <a:gd name="connsiteY39" fmla="*/ 64369 h 84108"/>
                  <a:gd name="connsiteX40" fmla="*/ 36761 w 88256"/>
                  <a:gd name="connsiteY40" fmla="*/ 65942 h 84108"/>
                  <a:gd name="connsiteX41" fmla="*/ 35331 w 88256"/>
                  <a:gd name="connsiteY41" fmla="*/ 66658 h 84108"/>
                  <a:gd name="connsiteX42" fmla="*/ 32614 w 88256"/>
                  <a:gd name="connsiteY42" fmla="*/ 69805 h 84108"/>
                  <a:gd name="connsiteX43" fmla="*/ 30754 w 88256"/>
                  <a:gd name="connsiteY43" fmla="*/ 73953 h 84108"/>
                  <a:gd name="connsiteX44" fmla="*/ 29323 w 88256"/>
                  <a:gd name="connsiteY44" fmla="*/ 78673 h 84108"/>
                  <a:gd name="connsiteX45" fmla="*/ 31183 w 88256"/>
                  <a:gd name="connsiteY45" fmla="*/ 79245 h 84108"/>
                  <a:gd name="connsiteX46" fmla="*/ 33185 w 88256"/>
                  <a:gd name="connsiteY46" fmla="*/ 79388 h 84108"/>
                  <a:gd name="connsiteX47" fmla="*/ 35903 w 88256"/>
                  <a:gd name="connsiteY47" fmla="*/ 81248 h 84108"/>
                  <a:gd name="connsiteX48" fmla="*/ 35617 w 88256"/>
                  <a:gd name="connsiteY48" fmla="*/ 81963 h 84108"/>
                  <a:gd name="connsiteX49" fmla="*/ 37048 w 88256"/>
                  <a:gd name="connsiteY49" fmla="*/ 81534 h 84108"/>
                  <a:gd name="connsiteX50" fmla="*/ 38335 w 88256"/>
                  <a:gd name="connsiteY50" fmla="*/ 80676 h 84108"/>
                  <a:gd name="connsiteX51" fmla="*/ 39193 w 88256"/>
                  <a:gd name="connsiteY51" fmla="*/ 80533 h 84108"/>
                  <a:gd name="connsiteX52" fmla="*/ 40910 w 88256"/>
                  <a:gd name="connsiteY52" fmla="*/ 80676 h 84108"/>
                  <a:gd name="connsiteX53" fmla="*/ 41768 w 88256"/>
                  <a:gd name="connsiteY53" fmla="*/ 82106 h 84108"/>
                  <a:gd name="connsiteX54" fmla="*/ 42197 w 88256"/>
                  <a:gd name="connsiteY54" fmla="*/ 82964 h 84108"/>
                  <a:gd name="connsiteX55" fmla="*/ 43914 w 88256"/>
                  <a:gd name="connsiteY55" fmla="*/ 83394 h 84108"/>
                  <a:gd name="connsiteX56" fmla="*/ 45344 w 88256"/>
                  <a:gd name="connsiteY56" fmla="*/ 84109 h 84108"/>
                  <a:gd name="connsiteX57" fmla="*/ 46489 w 88256"/>
                  <a:gd name="connsiteY57" fmla="*/ 83966 h 84108"/>
                  <a:gd name="connsiteX58" fmla="*/ 47490 w 88256"/>
                  <a:gd name="connsiteY58" fmla="*/ 83107 h 84108"/>
                  <a:gd name="connsiteX59" fmla="*/ 48920 w 88256"/>
                  <a:gd name="connsiteY59" fmla="*/ 82964 h 84108"/>
                  <a:gd name="connsiteX60" fmla="*/ 53498 w 88256"/>
                  <a:gd name="connsiteY60" fmla="*/ 82964 h 84108"/>
                  <a:gd name="connsiteX61" fmla="*/ 57646 w 88256"/>
                  <a:gd name="connsiteY61" fmla="*/ 82964 h 84108"/>
                  <a:gd name="connsiteX62" fmla="*/ 65799 w 88256"/>
                  <a:gd name="connsiteY62" fmla="*/ 82964 h 84108"/>
                  <a:gd name="connsiteX63" fmla="*/ 73953 w 88256"/>
                  <a:gd name="connsiteY63" fmla="*/ 82964 h 84108"/>
                  <a:gd name="connsiteX64" fmla="*/ 82106 w 88256"/>
                  <a:gd name="connsiteY64" fmla="*/ 82964 h 84108"/>
                  <a:gd name="connsiteX65" fmla="*/ 88257 w 88256"/>
                  <a:gd name="connsiteY65" fmla="*/ 82964 h 84108"/>
                  <a:gd name="connsiteX66" fmla="*/ 87828 w 88256"/>
                  <a:gd name="connsiteY66" fmla="*/ 79102 h 8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88256" h="84108">
                    <a:moveTo>
                      <a:pt x="10013" y="143"/>
                    </a:moveTo>
                    <a:lnTo>
                      <a:pt x="9298" y="0"/>
                    </a:lnTo>
                    <a:lnTo>
                      <a:pt x="7438" y="715"/>
                    </a:lnTo>
                    <a:lnTo>
                      <a:pt x="6293" y="2718"/>
                    </a:lnTo>
                    <a:lnTo>
                      <a:pt x="5864" y="5436"/>
                    </a:lnTo>
                    <a:lnTo>
                      <a:pt x="4434" y="8296"/>
                    </a:lnTo>
                    <a:lnTo>
                      <a:pt x="3576" y="8726"/>
                    </a:lnTo>
                    <a:lnTo>
                      <a:pt x="1001" y="9298"/>
                    </a:lnTo>
                    <a:lnTo>
                      <a:pt x="572" y="10156"/>
                    </a:lnTo>
                    <a:lnTo>
                      <a:pt x="0" y="12874"/>
                    </a:lnTo>
                    <a:lnTo>
                      <a:pt x="286" y="14018"/>
                    </a:lnTo>
                    <a:lnTo>
                      <a:pt x="1144" y="14877"/>
                    </a:lnTo>
                    <a:lnTo>
                      <a:pt x="6437" y="16307"/>
                    </a:lnTo>
                    <a:lnTo>
                      <a:pt x="8010" y="16164"/>
                    </a:lnTo>
                    <a:lnTo>
                      <a:pt x="9870" y="13732"/>
                    </a:lnTo>
                    <a:lnTo>
                      <a:pt x="10728" y="10871"/>
                    </a:lnTo>
                    <a:lnTo>
                      <a:pt x="15305" y="4005"/>
                    </a:lnTo>
                    <a:lnTo>
                      <a:pt x="15448" y="1716"/>
                    </a:lnTo>
                    <a:lnTo>
                      <a:pt x="14161" y="143"/>
                    </a:lnTo>
                    <a:lnTo>
                      <a:pt x="10013" y="143"/>
                    </a:lnTo>
                    <a:close/>
                    <a:moveTo>
                      <a:pt x="87828" y="79102"/>
                    </a:moveTo>
                    <a:lnTo>
                      <a:pt x="87828" y="73524"/>
                    </a:lnTo>
                    <a:lnTo>
                      <a:pt x="87828" y="66944"/>
                    </a:lnTo>
                    <a:lnTo>
                      <a:pt x="87828" y="60650"/>
                    </a:lnTo>
                    <a:lnTo>
                      <a:pt x="87828" y="54785"/>
                    </a:lnTo>
                    <a:lnTo>
                      <a:pt x="87828" y="47776"/>
                    </a:lnTo>
                    <a:lnTo>
                      <a:pt x="80819" y="47776"/>
                    </a:lnTo>
                    <a:lnTo>
                      <a:pt x="71521" y="47776"/>
                    </a:lnTo>
                    <a:lnTo>
                      <a:pt x="62795" y="47776"/>
                    </a:lnTo>
                    <a:lnTo>
                      <a:pt x="56930" y="47776"/>
                    </a:lnTo>
                    <a:lnTo>
                      <a:pt x="47061" y="47776"/>
                    </a:lnTo>
                    <a:lnTo>
                      <a:pt x="43771" y="46346"/>
                    </a:lnTo>
                    <a:lnTo>
                      <a:pt x="42769" y="45488"/>
                    </a:lnTo>
                    <a:lnTo>
                      <a:pt x="42626" y="44486"/>
                    </a:lnTo>
                    <a:lnTo>
                      <a:pt x="42483" y="43771"/>
                    </a:lnTo>
                    <a:lnTo>
                      <a:pt x="41768" y="43628"/>
                    </a:lnTo>
                    <a:lnTo>
                      <a:pt x="41196" y="50780"/>
                    </a:lnTo>
                    <a:lnTo>
                      <a:pt x="42054" y="55071"/>
                    </a:lnTo>
                    <a:lnTo>
                      <a:pt x="39337" y="59219"/>
                    </a:lnTo>
                    <a:lnTo>
                      <a:pt x="37191" y="64369"/>
                    </a:lnTo>
                    <a:lnTo>
                      <a:pt x="36761" y="65942"/>
                    </a:lnTo>
                    <a:lnTo>
                      <a:pt x="35331" y="66658"/>
                    </a:lnTo>
                    <a:lnTo>
                      <a:pt x="32614" y="69805"/>
                    </a:lnTo>
                    <a:lnTo>
                      <a:pt x="30754" y="73953"/>
                    </a:lnTo>
                    <a:lnTo>
                      <a:pt x="29323" y="78673"/>
                    </a:lnTo>
                    <a:lnTo>
                      <a:pt x="31183" y="79245"/>
                    </a:lnTo>
                    <a:lnTo>
                      <a:pt x="33185" y="79388"/>
                    </a:lnTo>
                    <a:lnTo>
                      <a:pt x="35903" y="81248"/>
                    </a:lnTo>
                    <a:lnTo>
                      <a:pt x="35617" y="81963"/>
                    </a:lnTo>
                    <a:lnTo>
                      <a:pt x="37048" y="81534"/>
                    </a:lnTo>
                    <a:lnTo>
                      <a:pt x="38335" y="80676"/>
                    </a:lnTo>
                    <a:lnTo>
                      <a:pt x="39193" y="80533"/>
                    </a:lnTo>
                    <a:lnTo>
                      <a:pt x="40910" y="80676"/>
                    </a:lnTo>
                    <a:lnTo>
                      <a:pt x="41768" y="82106"/>
                    </a:lnTo>
                    <a:lnTo>
                      <a:pt x="42197" y="82964"/>
                    </a:lnTo>
                    <a:lnTo>
                      <a:pt x="43914" y="83394"/>
                    </a:lnTo>
                    <a:lnTo>
                      <a:pt x="45344" y="84109"/>
                    </a:lnTo>
                    <a:lnTo>
                      <a:pt x="46489" y="83966"/>
                    </a:lnTo>
                    <a:lnTo>
                      <a:pt x="47490" y="83107"/>
                    </a:lnTo>
                    <a:lnTo>
                      <a:pt x="48920" y="82964"/>
                    </a:lnTo>
                    <a:lnTo>
                      <a:pt x="53498" y="82964"/>
                    </a:lnTo>
                    <a:lnTo>
                      <a:pt x="57646" y="82964"/>
                    </a:lnTo>
                    <a:lnTo>
                      <a:pt x="65799" y="82964"/>
                    </a:lnTo>
                    <a:lnTo>
                      <a:pt x="73953" y="82964"/>
                    </a:lnTo>
                    <a:lnTo>
                      <a:pt x="82106" y="82964"/>
                    </a:lnTo>
                    <a:lnTo>
                      <a:pt x="88257" y="82964"/>
                    </a:lnTo>
                    <a:lnTo>
                      <a:pt x="87828" y="7910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2" name="Freeform: Shape 521">
                <a:extLst>
                  <a:ext uri="{FF2B5EF4-FFF2-40B4-BE49-F238E27FC236}">
                    <a16:creationId xmlns:a16="http://schemas.microsoft.com/office/drawing/2014/main" id="{BAD4D219-ED80-3825-3660-F5185267A9C3}"/>
                  </a:ext>
                  <a:ext uri="{C183D7F6-B498-43B3-948B-1728B52AA6E4}">
                    <adec:decorative xmlns:adec="http://schemas.microsoft.com/office/drawing/2017/decorative" val="1"/>
                  </a:ext>
                </a:extLst>
              </p:cNvPr>
              <p:cNvSpPr/>
              <p:nvPr/>
            </p:nvSpPr>
            <p:spPr>
              <a:xfrm>
                <a:off x="4129701" y="4052408"/>
                <a:ext cx="18738" cy="19167"/>
              </a:xfrm>
              <a:custGeom>
                <a:avLst/>
                <a:gdLst>
                  <a:gd name="connsiteX0" fmla="*/ 5865 w 18738"/>
                  <a:gd name="connsiteY0" fmla="*/ 6723 h 19167"/>
                  <a:gd name="connsiteX1" fmla="*/ 4577 w 18738"/>
                  <a:gd name="connsiteY1" fmla="*/ 5722 h 19167"/>
                  <a:gd name="connsiteX2" fmla="*/ 1431 w 18738"/>
                  <a:gd name="connsiteY2" fmla="*/ 4864 h 19167"/>
                  <a:gd name="connsiteX3" fmla="*/ 858 w 18738"/>
                  <a:gd name="connsiteY3" fmla="*/ 5293 h 19167"/>
                  <a:gd name="connsiteX4" fmla="*/ 0 w 18738"/>
                  <a:gd name="connsiteY4" fmla="*/ 6580 h 19167"/>
                  <a:gd name="connsiteX5" fmla="*/ 1001 w 18738"/>
                  <a:gd name="connsiteY5" fmla="*/ 13875 h 19167"/>
                  <a:gd name="connsiteX6" fmla="*/ 2432 w 18738"/>
                  <a:gd name="connsiteY6" fmla="*/ 16593 h 19167"/>
                  <a:gd name="connsiteX7" fmla="*/ 3576 w 18738"/>
                  <a:gd name="connsiteY7" fmla="*/ 17022 h 19167"/>
                  <a:gd name="connsiteX8" fmla="*/ 6008 w 18738"/>
                  <a:gd name="connsiteY8" fmla="*/ 15592 h 19167"/>
                  <a:gd name="connsiteX9" fmla="*/ 6723 w 18738"/>
                  <a:gd name="connsiteY9" fmla="*/ 14304 h 19167"/>
                  <a:gd name="connsiteX10" fmla="*/ 6437 w 18738"/>
                  <a:gd name="connsiteY10" fmla="*/ 8726 h 19167"/>
                  <a:gd name="connsiteX11" fmla="*/ 7152 w 18738"/>
                  <a:gd name="connsiteY11" fmla="*/ 7438 h 19167"/>
                  <a:gd name="connsiteX12" fmla="*/ 5865 w 18738"/>
                  <a:gd name="connsiteY12" fmla="*/ 6723 h 19167"/>
                  <a:gd name="connsiteX13" fmla="*/ 16307 w 18738"/>
                  <a:gd name="connsiteY13" fmla="*/ 15449 h 19167"/>
                  <a:gd name="connsiteX14" fmla="*/ 15592 w 18738"/>
                  <a:gd name="connsiteY14" fmla="*/ 15735 h 19167"/>
                  <a:gd name="connsiteX15" fmla="*/ 14304 w 18738"/>
                  <a:gd name="connsiteY15" fmla="*/ 17022 h 19167"/>
                  <a:gd name="connsiteX16" fmla="*/ 14590 w 18738"/>
                  <a:gd name="connsiteY16" fmla="*/ 18882 h 19167"/>
                  <a:gd name="connsiteX17" fmla="*/ 15306 w 18738"/>
                  <a:gd name="connsiteY17" fmla="*/ 19168 h 19167"/>
                  <a:gd name="connsiteX18" fmla="*/ 17022 w 18738"/>
                  <a:gd name="connsiteY18" fmla="*/ 19025 h 19167"/>
                  <a:gd name="connsiteX19" fmla="*/ 17880 w 18738"/>
                  <a:gd name="connsiteY19" fmla="*/ 18023 h 19167"/>
                  <a:gd name="connsiteX20" fmla="*/ 17594 w 18738"/>
                  <a:gd name="connsiteY20" fmla="*/ 16879 h 19167"/>
                  <a:gd name="connsiteX21" fmla="*/ 16307 w 18738"/>
                  <a:gd name="connsiteY21" fmla="*/ 15449 h 19167"/>
                  <a:gd name="connsiteX22" fmla="*/ 13160 w 18738"/>
                  <a:gd name="connsiteY22" fmla="*/ 4434 h 19167"/>
                  <a:gd name="connsiteX23" fmla="*/ 11873 w 18738"/>
                  <a:gd name="connsiteY23" fmla="*/ 2861 h 19167"/>
                  <a:gd name="connsiteX24" fmla="*/ 11586 w 18738"/>
                  <a:gd name="connsiteY24" fmla="*/ 1144 h 19167"/>
                  <a:gd name="connsiteX25" fmla="*/ 9584 w 18738"/>
                  <a:gd name="connsiteY25" fmla="*/ 0 h 19167"/>
                  <a:gd name="connsiteX26" fmla="*/ 8439 w 18738"/>
                  <a:gd name="connsiteY26" fmla="*/ 858 h 19167"/>
                  <a:gd name="connsiteX27" fmla="*/ 7867 w 18738"/>
                  <a:gd name="connsiteY27" fmla="*/ 2146 h 19167"/>
                  <a:gd name="connsiteX28" fmla="*/ 8726 w 18738"/>
                  <a:gd name="connsiteY28" fmla="*/ 4434 h 19167"/>
                  <a:gd name="connsiteX29" fmla="*/ 7581 w 18738"/>
                  <a:gd name="connsiteY29" fmla="*/ 6294 h 19167"/>
                  <a:gd name="connsiteX30" fmla="*/ 8154 w 18738"/>
                  <a:gd name="connsiteY30" fmla="*/ 8440 h 19167"/>
                  <a:gd name="connsiteX31" fmla="*/ 10442 w 18738"/>
                  <a:gd name="connsiteY31" fmla="*/ 8726 h 19167"/>
                  <a:gd name="connsiteX32" fmla="*/ 14018 w 18738"/>
                  <a:gd name="connsiteY32" fmla="*/ 8440 h 19167"/>
                  <a:gd name="connsiteX33" fmla="*/ 18738 w 18738"/>
                  <a:gd name="connsiteY33" fmla="*/ 7581 h 19167"/>
                  <a:gd name="connsiteX34" fmla="*/ 13160 w 18738"/>
                  <a:gd name="connsiteY34" fmla="*/ 4434 h 1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738" h="19167">
                    <a:moveTo>
                      <a:pt x="5865" y="6723"/>
                    </a:moveTo>
                    <a:lnTo>
                      <a:pt x="4577" y="5722"/>
                    </a:lnTo>
                    <a:lnTo>
                      <a:pt x="1431" y="4864"/>
                    </a:lnTo>
                    <a:lnTo>
                      <a:pt x="858" y="5293"/>
                    </a:lnTo>
                    <a:lnTo>
                      <a:pt x="0" y="6580"/>
                    </a:lnTo>
                    <a:lnTo>
                      <a:pt x="1001" y="13875"/>
                    </a:lnTo>
                    <a:lnTo>
                      <a:pt x="2432" y="16593"/>
                    </a:lnTo>
                    <a:lnTo>
                      <a:pt x="3576" y="17022"/>
                    </a:lnTo>
                    <a:lnTo>
                      <a:pt x="6008" y="15592"/>
                    </a:lnTo>
                    <a:lnTo>
                      <a:pt x="6723" y="14304"/>
                    </a:lnTo>
                    <a:lnTo>
                      <a:pt x="6437" y="8726"/>
                    </a:lnTo>
                    <a:lnTo>
                      <a:pt x="7152" y="7438"/>
                    </a:lnTo>
                    <a:lnTo>
                      <a:pt x="5865" y="6723"/>
                    </a:lnTo>
                    <a:close/>
                    <a:moveTo>
                      <a:pt x="16307" y="15449"/>
                    </a:moveTo>
                    <a:lnTo>
                      <a:pt x="15592" y="15735"/>
                    </a:lnTo>
                    <a:lnTo>
                      <a:pt x="14304" y="17022"/>
                    </a:lnTo>
                    <a:lnTo>
                      <a:pt x="14590" y="18882"/>
                    </a:lnTo>
                    <a:lnTo>
                      <a:pt x="15306" y="19168"/>
                    </a:lnTo>
                    <a:lnTo>
                      <a:pt x="17022" y="19025"/>
                    </a:lnTo>
                    <a:lnTo>
                      <a:pt x="17880" y="18023"/>
                    </a:lnTo>
                    <a:lnTo>
                      <a:pt x="17594" y="16879"/>
                    </a:lnTo>
                    <a:lnTo>
                      <a:pt x="16307" y="15449"/>
                    </a:lnTo>
                    <a:close/>
                    <a:moveTo>
                      <a:pt x="13160" y="4434"/>
                    </a:moveTo>
                    <a:lnTo>
                      <a:pt x="11873" y="2861"/>
                    </a:lnTo>
                    <a:lnTo>
                      <a:pt x="11586" y="1144"/>
                    </a:lnTo>
                    <a:lnTo>
                      <a:pt x="9584" y="0"/>
                    </a:lnTo>
                    <a:lnTo>
                      <a:pt x="8439" y="858"/>
                    </a:lnTo>
                    <a:lnTo>
                      <a:pt x="7867" y="2146"/>
                    </a:lnTo>
                    <a:lnTo>
                      <a:pt x="8726" y="4434"/>
                    </a:lnTo>
                    <a:lnTo>
                      <a:pt x="7581" y="6294"/>
                    </a:lnTo>
                    <a:lnTo>
                      <a:pt x="8154" y="8440"/>
                    </a:lnTo>
                    <a:lnTo>
                      <a:pt x="10442" y="8726"/>
                    </a:lnTo>
                    <a:lnTo>
                      <a:pt x="14018" y="8440"/>
                    </a:lnTo>
                    <a:lnTo>
                      <a:pt x="18738" y="7581"/>
                    </a:lnTo>
                    <a:lnTo>
                      <a:pt x="13160" y="443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3" name="Freeform: Shape 522">
                <a:extLst>
                  <a:ext uri="{FF2B5EF4-FFF2-40B4-BE49-F238E27FC236}">
                    <a16:creationId xmlns:a16="http://schemas.microsoft.com/office/drawing/2014/main" id="{B913AABE-56CD-0FAA-E7B8-4398C7D3EFD2}"/>
                  </a:ext>
                  <a:ext uri="{C183D7F6-B498-43B3-948B-1728B52AA6E4}">
                    <adec:decorative xmlns:adec="http://schemas.microsoft.com/office/drawing/2017/decorative" val="1"/>
                  </a:ext>
                </a:extLst>
              </p:cNvPr>
              <p:cNvSpPr/>
              <p:nvPr/>
            </p:nvSpPr>
            <p:spPr>
              <a:xfrm>
                <a:off x="5540954" y="4169989"/>
                <a:ext cx="222573" cy="165356"/>
              </a:xfrm>
              <a:custGeom>
                <a:avLst/>
                <a:gdLst>
                  <a:gd name="connsiteX0" fmla="*/ 222288 w 222573"/>
                  <a:gd name="connsiteY0" fmla="*/ 124733 h 165356"/>
                  <a:gd name="connsiteX1" fmla="*/ 221429 w 222573"/>
                  <a:gd name="connsiteY1" fmla="*/ 122301 h 165356"/>
                  <a:gd name="connsiteX2" fmla="*/ 219427 w 222573"/>
                  <a:gd name="connsiteY2" fmla="*/ 119869 h 165356"/>
                  <a:gd name="connsiteX3" fmla="*/ 214420 w 222573"/>
                  <a:gd name="connsiteY3" fmla="*/ 117867 h 165356"/>
                  <a:gd name="connsiteX4" fmla="*/ 214277 w 222573"/>
                  <a:gd name="connsiteY4" fmla="*/ 115149 h 165356"/>
                  <a:gd name="connsiteX5" fmla="*/ 214706 w 222573"/>
                  <a:gd name="connsiteY5" fmla="*/ 112145 h 165356"/>
                  <a:gd name="connsiteX6" fmla="*/ 215851 w 222573"/>
                  <a:gd name="connsiteY6" fmla="*/ 111001 h 165356"/>
                  <a:gd name="connsiteX7" fmla="*/ 219570 w 222573"/>
                  <a:gd name="connsiteY7" fmla="*/ 108998 h 165356"/>
                  <a:gd name="connsiteX8" fmla="*/ 218998 w 222573"/>
                  <a:gd name="connsiteY8" fmla="*/ 107997 h 165356"/>
                  <a:gd name="connsiteX9" fmla="*/ 217710 w 222573"/>
                  <a:gd name="connsiteY9" fmla="*/ 106852 h 165356"/>
                  <a:gd name="connsiteX10" fmla="*/ 215422 w 222573"/>
                  <a:gd name="connsiteY10" fmla="*/ 105708 h 165356"/>
                  <a:gd name="connsiteX11" fmla="*/ 215851 w 222573"/>
                  <a:gd name="connsiteY11" fmla="*/ 102132 h 165356"/>
                  <a:gd name="connsiteX12" fmla="*/ 215994 w 222573"/>
                  <a:gd name="connsiteY12" fmla="*/ 98842 h 165356"/>
                  <a:gd name="connsiteX13" fmla="*/ 213991 w 222573"/>
                  <a:gd name="connsiteY13" fmla="*/ 99271 h 165356"/>
                  <a:gd name="connsiteX14" fmla="*/ 211989 w 222573"/>
                  <a:gd name="connsiteY14" fmla="*/ 99414 h 165356"/>
                  <a:gd name="connsiteX15" fmla="*/ 210272 w 222573"/>
                  <a:gd name="connsiteY15" fmla="*/ 98413 h 165356"/>
                  <a:gd name="connsiteX16" fmla="*/ 208699 w 222573"/>
                  <a:gd name="connsiteY16" fmla="*/ 96410 h 165356"/>
                  <a:gd name="connsiteX17" fmla="*/ 208556 w 222573"/>
                  <a:gd name="connsiteY17" fmla="*/ 91118 h 165356"/>
                  <a:gd name="connsiteX18" fmla="*/ 208556 w 222573"/>
                  <a:gd name="connsiteY18" fmla="*/ 84824 h 165356"/>
                  <a:gd name="connsiteX19" fmla="*/ 208270 w 222573"/>
                  <a:gd name="connsiteY19" fmla="*/ 81963 h 165356"/>
                  <a:gd name="connsiteX20" fmla="*/ 208842 w 222573"/>
                  <a:gd name="connsiteY20" fmla="*/ 80533 h 165356"/>
                  <a:gd name="connsiteX21" fmla="*/ 210558 w 222573"/>
                  <a:gd name="connsiteY21" fmla="*/ 79102 h 165356"/>
                  <a:gd name="connsiteX22" fmla="*/ 212418 w 222573"/>
                  <a:gd name="connsiteY22" fmla="*/ 77386 h 165356"/>
                  <a:gd name="connsiteX23" fmla="*/ 213133 w 222573"/>
                  <a:gd name="connsiteY23" fmla="*/ 76241 h 165356"/>
                  <a:gd name="connsiteX24" fmla="*/ 213705 w 222573"/>
                  <a:gd name="connsiteY24" fmla="*/ 74239 h 165356"/>
                  <a:gd name="connsiteX25" fmla="*/ 213276 w 222573"/>
                  <a:gd name="connsiteY25" fmla="*/ 72808 h 165356"/>
                  <a:gd name="connsiteX26" fmla="*/ 212704 w 222573"/>
                  <a:gd name="connsiteY26" fmla="*/ 71378 h 165356"/>
                  <a:gd name="connsiteX27" fmla="*/ 205981 w 222573"/>
                  <a:gd name="connsiteY27" fmla="*/ 67945 h 165356"/>
                  <a:gd name="connsiteX28" fmla="*/ 204836 w 222573"/>
                  <a:gd name="connsiteY28" fmla="*/ 66515 h 165356"/>
                  <a:gd name="connsiteX29" fmla="*/ 203835 w 222573"/>
                  <a:gd name="connsiteY29" fmla="*/ 62510 h 165356"/>
                  <a:gd name="connsiteX30" fmla="*/ 203120 w 222573"/>
                  <a:gd name="connsiteY30" fmla="*/ 58504 h 165356"/>
                  <a:gd name="connsiteX31" fmla="*/ 203120 w 222573"/>
                  <a:gd name="connsiteY31" fmla="*/ 56072 h 165356"/>
                  <a:gd name="connsiteX32" fmla="*/ 203692 w 222573"/>
                  <a:gd name="connsiteY32" fmla="*/ 54070 h 165356"/>
                  <a:gd name="connsiteX33" fmla="*/ 203406 w 222573"/>
                  <a:gd name="connsiteY33" fmla="*/ 52353 h 165356"/>
                  <a:gd name="connsiteX34" fmla="*/ 202691 w 222573"/>
                  <a:gd name="connsiteY34" fmla="*/ 51209 h 165356"/>
                  <a:gd name="connsiteX35" fmla="*/ 200688 w 222573"/>
                  <a:gd name="connsiteY35" fmla="*/ 49922 h 165356"/>
                  <a:gd name="connsiteX36" fmla="*/ 198543 w 222573"/>
                  <a:gd name="connsiteY36" fmla="*/ 49349 h 165356"/>
                  <a:gd name="connsiteX37" fmla="*/ 195825 w 222573"/>
                  <a:gd name="connsiteY37" fmla="*/ 50923 h 165356"/>
                  <a:gd name="connsiteX38" fmla="*/ 194537 w 222573"/>
                  <a:gd name="connsiteY38" fmla="*/ 51209 h 165356"/>
                  <a:gd name="connsiteX39" fmla="*/ 193393 w 222573"/>
                  <a:gd name="connsiteY39" fmla="*/ 51209 h 165356"/>
                  <a:gd name="connsiteX40" fmla="*/ 192821 w 222573"/>
                  <a:gd name="connsiteY40" fmla="*/ 50637 h 165356"/>
                  <a:gd name="connsiteX41" fmla="*/ 192821 w 222573"/>
                  <a:gd name="connsiteY41" fmla="*/ 49779 h 165356"/>
                  <a:gd name="connsiteX42" fmla="*/ 195825 w 222573"/>
                  <a:gd name="connsiteY42" fmla="*/ 45488 h 165356"/>
                  <a:gd name="connsiteX43" fmla="*/ 197255 w 222573"/>
                  <a:gd name="connsiteY43" fmla="*/ 43771 h 165356"/>
                  <a:gd name="connsiteX44" fmla="*/ 198972 w 222573"/>
                  <a:gd name="connsiteY44" fmla="*/ 42341 h 165356"/>
                  <a:gd name="connsiteX45" fmla="*/ 200116 w 222573"/>
                  <a:gd name="connsiteY45" fmla="*/ 41625 h 165356"/>
                  <a:gd name="connsiteX46" fmla="*/ 200831 w 222573"/>
                  <a:gd name="connsiteY46" fmla="*/ 40624 h 165356"/>
                  <a:gd name="connsiteX47" fmla="*/ 200831 w 222573"/>
                  <a:gd name="connsiteY47" fmla="*/ 39766 h 165356"/>
                  <a:gd name="connsiteX48" fmla="*/ 200545 w 222573"/>
                  <a:gd name="connsiteY48" fmla="*/ 39194 h 165356"/>
                  <a:gd name="connsiteX49" fmla="*/ 198686 w 222573"/>
                  <a:gd name="connsiteY49" fmla="*/ 38335 h 165356"/>
                  <a:gd name="connsiteX50" fmla="*/ 195682 w 222573"/>
                  <a:gd name="connsiteY50" fmla="*/ 36333 h 165356"/>
                  <a:gd name="connsiteX51" fmla="*/ 194108 w 222573"/>
                  <a:gd name="connsiteY51" fmla="*/ 36190 h 165356"/>
                  <a:gd name="connsiteX52" fmla="*/ 192821 w 222573"/>
                  <a:gd name="connsiteY52" fmla="*/ 35188 h 165356"/>
                  <a:gd name="connsiteX53" fmla="*/ 191390 w 222573"/>
                  <a:gd name="connsiteY53" fmla="*/ 32042 h 165356"/>
                  <a:gd name="connsiteX54" fmla="*/ 190819 w 222573"/>
                  <a:gd name="connsiteY54" fmla="*/ 31469 h 165356"/>
                  <a:gd name="connsiteX55" fmla="*/ 189388 w 222573"/>
                  <a:gd name="connsiteY55" fmla="*/ 31183 h 165356"/>
                  <a:gd name="connsiteX56" fmla="*/ 188101 w 222573"/>
                  <a:gd name="connsiteY56" fmla="*/ 30468 h 165356"/>
                  <a:gd name="connsiteX57" fmla="*/ 188101 w 222573"/>
                  <a:gd name="connsiteY57" fmla="*/ 26320 h 165356"/>
                  <a:gd name="connsiteX58" fmla="*/ 188243 w 222573"/>
                  <a:gd name="connsiteY58" fmla="*/ 22887 h 165356"/>
                  <a:gd name="connsiteX59" fmla="*/ 185240 w 222573"/>
                  <a:gd name="connsiteY59" fmla="*/ 17165 h 165356"/>
                  <a:gd name="connsiteX60" fmla="*/ 184238 w 222573"/>
                  <a:gd name="connsiteY60" fmla="*/ 13589 h 165356"/>
                  <a:gd name="connsiteX61" fmla="*/ 182808 w 222573"/>
                  <a:gd name="connsiteY61" fmla="*/ 10013 h 165356"/>
                  <a:gd name="connsiteX62" fmla="*/ 181378 w 222573"/>
                  <a:gd name="connsiteY62" fmla="*/ 8296 h 165356"/>
                  <a:gd name="connsiteX63" fmla="*/ 179089 w 222573"/>
                  <a:gd name="connsiteY63" fmla="*/ 6723 h 165356"/>
                  <a:gd name="connsiteX64" fmla="*/ 176228 w 222573"/>
                  <a:gd name="connsiteY64" fmla="*/ 5722 h 165356"/>
                  <a:gd name="connsiteX65" fmla="*/ 173653 w 222573"/>
                  <a:gd name="connsiteY65" fmla="*/ 5579 h 165356"/>
                  <a:gd name="connsiteX66" fmla="*/ 171651 w 222573"/>
                  <a:gd name="connsiteY66" fmla="*/ 5865 h 165356"/>
                  <a:gd name="connsiteX67" fmla="*/ 170792 w 222573"/>
                  <a:gd name="connsiteY67" fmla="*/ 6294 h 165356"/>
                  <a:gd name="connsiteX68" fmla="*/ 170792 w 222573"/>
                  <a:gd name="connsiteY68" fmla="*/ 7009 h 165356"/>
                  <a:gd name="connsiteX69" fmla="*/ 172366 w 222573"/>
                  <a:gd name="connsiteY69" fmla="*/ 9298 h 165356"/>
                  <a:gd name="connsiteX70" fmla="*/ 172652 w 222573"/>
                  <a:gd name="connsiteY70" fmla="*/ 10585 h 165356"/>
                  <a:gd name="connsiteX71" fmla="*/ 172366 w 222573"/>
                  <a:gd name="connsiteY71" fmla="*/ 11873 h 165356"/>
                  <a:gd name="connsiteX72" fmla="*/ 171937 w 222573"/>
                  <a:gd name="connsiteY72" fmla="*/ 12731 h 165356"/>
                  <a:gd name="connsiteX73" fmla="*/ 170506 w 222573"/>
                  <a:gd name="connsiteY73" fmla="*/ 12731 h 165356"/>
                  <a:gd name="connsiteX74" fmla="*/ 168074 w 222573"/>
                  <a:gd name="connsiteY74" fmla="*/ 13589 h 165356"/>
                  <a:gd name="connsiteX75" fmla="*/ 164928 w 222573"/>
                  <a:gd name="connsiteY75" fmla="*/ 14877 h 165356"/>
                  <a:gd name="connsiteX76" fmla="*/ 162782 w 222573"/>
                  <a:gd name="connsiteY76" fmla="*/ 16164 h 165356"/>
                  <a:gd name="connsiteX77" fmla="*/ 161066 w 222573"/>
                  <a:gd name="connsiteY77" fmla="*/ 19168 h 165356"/>
                  <a:gd name="connsiteX78" fmla="*/ 159921 w 222573"/>
                  <a:gd name="connsiteY78" fmla="*/ 19597 h 165356"/>
                  <a:gd name="connsiteX79" fmla="*/ 157919 w 222573"/>
                  <a:gd name="connsiteY79" fmla="*/ 19168 h 165356"/>
                  <a:gd name="connsiteX80" fmla="*/ 152197 w 222573"/>
                  <a:gd name="connsiteY80" fmla="*/ 16879 h 165356"/>
                  <a:gd name="connsiteX81" fmla="*/ 147477 w 222573"/>
                  <a:gd name="connsiteY81" fmla="*/ 15019 h 165356"/>
                  <a:gd name="connsiteX82" fmla="*/ 144187 w 222573"/>
                  <a:gd name="connsiteY82" fmla="*/ 14018 h 165356"/>
                  <a:gd name="connsiteX83" fmla="*/ 142184 w 222573"/>
                  <a:gd name="connsiteY83" fmla="*/ 14733 h 165356"/>
                  <a:gd name="connsiteX84" fmla="*/ 141326 w 222573"/>
                  <a:gd name="connsiteY84" fmla="*/ 15019 h 165356"/>
                  <a:gd name="connsiteX85" fmla="*/ 138465 w 222573"/>
                  <a:gd name="connsiteY85" fmla="*/ 16307 h 165356"/>
                  <a:gd name="connsiteX86" fmla="*/ 134746 w 222573"/>
                  <a:gd name="connsiteY86" fmla="*/ 20741 h 165356"/>
                  <a:gd name="connsiteX87" fmla="*/ 133888 w 222573"/>
                  <a:gd name="connsiteY87" fmla="*/ 22315 h 165356"/>
                  <a:gd name="connsiteX88" fmla="*/ 133029 w 222573"/>
                  <a:gd name="connsiteY88" fmla="*/ 22744 h 165356"/>
                  <a:gd name="connsiteX89" fmla="*/ 132028 w 222573"/>
                  <a:gd name="connsiteY89" fmla="*/ 23602 h 165356"/>
                  <a:gd name="connsiteX90" fmla="*/ 131027 w 222573"/>
                  <a:gd name="connsiteY90" fmla="*/ 23602 h 165356"/>
                  <a:gd name="connsiteX91" fmla="*/ 130312 w 222573"/>
                  <a:gd name="connsiteY91" fmla="*/ 23030 h 165356"/>
                  <a:gd name="connsiteX92" fmla="*/ 130026 w 222573"/>
                  <a:gd name="connsiteY92" fmla="*/ 22744 h 165356"/>
                  <a:gd name="connsiteX93" fmla="*/ 128166 w 222573"/>
                  <a:gd name="connsiteY93" fmla="*/ 19454 h 165356"/>
                  <a:gd name="connsiteX94" fmla="*/ 126021 w 222573"/>
                  <a:gd name="connsiteY94" fmla="*/ 15878 h 165356"/>
                  <a:gd name="connsiteX95" fmla="*/ 124304 w 222573"/>
                  <a:gd name="connsiteY95" fmla="*/ 14304 h 165356"/>
                  <a:gd name="connsiteX96" fmla="*/ 122158 w 222573"/>
                  <a:gd name="connsiteY96" fmla="*/ 14161 h 165356"/>
                  <a:gd name="connsiteX97" fmla="*/ 120298 w 222573"/>
                  <a:gd name="connsiteY97" fmla="*/ 15306 h 165356"/>
                  <a:gd name="connsiteX98" fmla="*/ 118439 w 222573"/>
                  <a:gd name="connsiteY98" fmla="*/ 17594 h 165356"/>
                  <a:gd name="connsiteX99" fmla="*/ 116007 w 222573"/>
                  <a:gd name="connsiteY99" fmla="*/ 19740 h 165356"/>
                  <a:gd name="connsiteX100" fmla="*/ 114434 w 222573"/>
                  <a:gd name="connsiteY100" fmla="*/ 20312 h 165356"/>
                  <a:gd name="connsiteX101" fmla="*/ 113146 w 222573"/>
                  <a:gd name="connsiteY101" fmla="*/ 20026 h 165356"/>
                  <a:gd name="connsiteX102" fmla="*/ 109857 w 222573"/>
                  <a:gd name="connsiteY102" fmla="*/ 17308 h 165356"/>
                  <a:gd name="connsiteX103" fmla="*/ 107425 w 222573"/>
                  <a:gd name="connsiteY103" fmla="*/ 15449 h 165356"/>
                  <a:gd name="connsiteX104" fmla="*/ 107139 w 222573"/>
                  <a:gd name="connsiteY104" fmla="*/ 14447 h 165356"/>
                  <a:gd name="connsiteX105" fmla="*/ 107997 w 222573"/>
                  <a:gd name="connsiteY105" fmla="*/ 13017 h 165356"/>
                  <a:gd name="connsiteX106" fmla="*/ 108855 w 222573"/>
                  <a:gd name="connsiteY106" fmla="*/ 10728 h 165356"/>
                  <a:gd name="connsiteX107" fmla="*/ 109713 w 222573"/>
                  <a:gd name="connsiteY107" fmla="*/ 9012 h 165356"/>
                  <a:gd name="connsiteX108" fmla="*/ 110572 w 222573"/>
                  <a:gd name="connsiteY108" fmla="*/ 8154 h 165356"/>
                  <a:gd name="connsiteX109" fmla="*/ 108569 w 222573"/>
                  <a:gd name="connsiteY109" fmla="*/ 7724 h 165356"/>
                  <a:gd name="connsiteX110" fmla="*/ 104993 w 222573"/>
                  <a:gd name="connsiteY110" fmla="*/ 7438 h 165356"/>
                  <a:gd name="connsiteX111" fmla="*/ 97984 w 222573"/>
                  <a:gd name="connsiteY111" fmla="*/ 8726 h 165356"/>
                  <a:gd name="connsiteX112" fmla="*/ 95552 w 222573"/>
                  <a:gd name="connsiteY112" fmla="*/ 8154 h 165356"/>
                  <a:gd name="connsiteX113" fmla="*/ 90832 w 222573"/>
                  <a:gd name="connsiteY113" fmla="*/ 8296 h 165356"/>
                  <a:gd name="connsiteX114" fmla="*/ 87542 w 222573"/>
                  <a:gd name="connsiteY114" fmla="*/ 9012 h 165356"/>
                  <a:gd name="connsiteX115" fmla="*/ 83394 w 222573"/>
                  <a:gd name="connsiteY115" fmla="*/ 10442 h 165356"/>
                  <a:gd name="connsiteX116" fmla="*/ 80104 w 222573"/>
                  <a:gd name="connsiteY116" fmla="*/ 10156 h 165356"/>
                  <a:gd name="connsiteX117" fmla="*/ 78244 w 222573"/>
                  <a:gd name="connsiteY117" fmla="*/ 9012 h 165356"/>
                  <a:gd name="connsiteX118" fmla="*/ 75956 w 222573"/>
                  <a:gd name="connsiteY118" fmla="*/ 9012 h 165356"/>
                  <a:gd name="connsiteX119" fmla="*/ 73381 w 222573"/>
                  <a:gd name="connsiteY119" fmla="*/ 8439 h 165356"/>
                  <a:gd name="connsiteX120" fmla="*/ 70663 w 222573"/>
                  <a:gd name="connsiteY120" fmla="*/ 7295 h 165356"/>
                  <a:gd name="connsiteX121" fmla="*/ 68088 w 222573"/>
                  <a:gd name="connsiteY121" fmla="*/ 6723 h 165356"/>
                  <a:gd name="connsiteX122" fmla="*/ 65370 w 222573"/>
                  <a:gd name="connsiteY122" fmla="*/ 4720 h 165356"/>
                  <a:gd name="connsiteX123" fmla="*/ 64083 w 222573"/>
                  <a:gd name="connsiteY123" fmla="*/ 4291 h 165356"/>
                  <a:gd name="connsiteX124" fmla="*/ 63082 w 222573"/>
                  <a:gd name="connsiteY124" fmla="*/ 4863 h 165356"/>
                  <a:gd name="connsiteX125" fmla="*/ 62367 w 222573"/>
                  <a:gd name="connsiteY125" fmla="*/ 5579 h 165356"/>
                  <a:gd name="connsiteX126" fmla="*/ 61508 w 222573"/>
                  <a:gd name="connsiteY126" fmla="*/ 6008 h 165356"/>
                  <a:gd name="connsiteX127" fmla="*/ 60078 w 222573"/>
                  <a:gd name="connsiteY127" fmla="*/ 5579 h 165356"/>
                  <a:gd name="connsiteX128" fmla="*/ 59506 w 222573"/>
                  <a:gd name="connsiteY128" fmla="*/ 4148 h 165356"/>
                  <a:gd name="connsiteX129" fmla="*/ 59935 w 222573"/>
                  <a:gd name="connsiteY129" fmla="*/ 2861 h 165356"/>
                  <a:gd name="connsiteX130" fmla="*/ 60078 w 222573"/>
                  <a:gd name="connsiteY130" fmla="*/ 1717 h 165356"/>
                  <a:gd name="connsiteX131" fmla="*/ 59363 w 222573"/>
                  <a:gd name="connsiteY131" fmla="*/ 1144 h 165356"/>
                  <a:gd name="connsiteX132" fmla="*/ 57789 w 222573"/>
                  <a:gd name="connsiteY132" fmla="*/ 1001 h 165356"/>
                  <a:gd name="connsiteX133" fmla="*/ 55071 w 222573"/>
                  <a:gd name="connsiteY133" fmla="*/ 1001 h 165356"/>
                  <a:gd name="connsiteX134" fmla="*/ 50637 w 222573"/>
                  <a:gd name="connsiteY134" fmla="*/ 572 h 165356"/>
                  <a:gd name="connsiteX135" fmla="*/ 49636 w 222573"/>
                  <a:gd name="connsiteY135" fmla="*/ 286 h 165356"/>
                  <a:gd name="connsiteX136" fmla="*/ 39909 w 222573"/>
                  <a:gd name="connsiteY136" fmla="*/ 0 h 165356"/>
                  <a:gd name="connsiteX137" fmla="*/ 39766 w 222573"/>
                  <a:gd name="connsiteY137" fmla="*/ 2432 h 165356"/>
                  <a:gd name="connsiteX138" fmla="*/ 41625 w 222573"/>
                  <a:gd name="connsiteY138" fmla="*/ 5865 h 165356"/>
                  <a:gd name="connsiteX139" fmla="*/ 41339 w 222573"/>
                  <a:gd name="connsiteY139" fmla="*/ 8439 h 165356"/>
                  <a:gd name="connsiteX140" fmla="*/ 40624 w 222573"/>
                  <a:gd name="connsiteY140" fmla="*/ 11014 h 165356"/>
                  <a:gd name="connsiteX141" fmla="*/ 39909 w 222573"/>
                  <a:gd name="connsiteY141" fmla="*/ 11873 h 165356"/>
                  <a:gd name="connsiteX142" fmla="*/ 39051 w 222573"/>
                  <a:gd name="connsiteY142" fmla="*/ 12445 h 165356"/>
                  <a:gd name="connsiteX143" fmla="*/ 36333 w 222573"/>
                  <a:gd name="connsiteY143" fmla="*/ 12445 h 165356"/>
                  <a:gd name="connsiteX144" fmla="*/ 35189 w 222573"/>
                  <a:gd name="connsiteY144" fmla="*/ 13017 h 165356"/>
                  <a:gd name="connsiteX145" fmla="*/ 33329 w 222573"/>
                  <a:gd name="connsiteY145" fmla="*/ 13875 h 165356"/>
                  <a:gd name="connsiteX146" fmla="*/ 33329 w 222573"/>
                  <a:gd name="connsiteY146" fmla="*/ 15019 h 165356"/>
                  <a:gd name="connsiteX147" fmla="*/ 34760 w 222573"/>
                  <a:gd name="connsiteY147" fmla="*/ 16164 h 165356"/>
                  <a:gd name="connsiteX148" fmla="*/ 35904 w 222573"/>
                  <a:gd name="connsiteY148" fmla="*/ 17594 h 165356"/>
                  <a:gd name="connsiteX149" fmla="*/ 37334 w 222573"/>
                  <a:gd name="connsiteY149" fmla="*/ 18882 h 165356"/>
                  <a:gd name="connsiteX150" fmla="*/ 39623 w 222573"/>
                  <a:gd name="connsiteY150" fmla="*/ 20169 h 165356"/>
                  <a:gd name="connsiteX151" fmla="*/ 39909 w 222573"/>
                  <a:gd name="connsiteY151" fmla="*/ 21742 h 165356"/>
                  <a:gd name="connsiteX152" fmla="*/ 39909 w 222573"/>
                  <a:gd name="connsiteY152" fmla="*/ 25461 h 165356"/>
                  <a:gd name="connsiteX153" fmla="*/ 39766 w 222573"/>
                  <a:gd name="connsiteY153" fmla="*/ 28465 h 165356"/>
                  <a:gd name="connsiteX154" fmla="*/ 33186 w 222573"/>
                  <a:gd name="connsiteY154" fmla="*/ 30754 h 165356"/>
                  <a:gd name="connsiteX155" fmla="*/ 28037 w 222573"/>
                  <a:gd name="connsiteY155" fmla="*/ 31040 h 165356"/>
                  <a:gd name="connsiteX156" fmla="*/ 23745 w 222573"/>
                  <a:gd name="connsiteY156" fmla="*/ 30897 h 165356"/>
                  <a:gd name="connsiteX157" fmla="*/ 21885 w 222573"/>
                  <a:gd name="connsiteY157" fmla="*/ 31755 h 165356"/>
                  <a:gd name="connsiteX158" fmla="*/ 18023 w 222573"/>
                  <a:gd name="connsiteY158" fmla="*/ 34044 h 165356"/>
                  <a:gd name="connsiteX159" fmla="*/ 13446 w 222573"/>
                  <a:gd name="connsiteY159" fmla="*/ 35331 h 165356"/>
                  <a:gd name="connsiteX160" fmla="*/ 11157 w 222573"/>
                  <a:gd name="connsiteY160" fmla="*/ 35475 h 165356"/>
                  <a:gd name="connsiteX161" fmla="*/ 10013 w 222573"/>
                  <a:gd name="connsiteY161" fmla="*/ 36190 h 165356"/>
                  <a:gd name="connsiteX162" fmla="*/ 8154 w 222573"/>
                  <a:gd name="connsiteY162" fmla="*/ 38621 h 165356"/>
                  <a:gd name="connsiteX163" fmla="*/ 3290 w 222573"/>
                  <a:gd name="connsiteY163" fmla="*/ 48634 h 165356"/>
                  <a:gd name="connsiteX164" fmla="*/ 1574 w 222573"/>
                  <a:gd name="connsiteY164" fmla="*/ 51066 h 165356"/>
                  <a:gd name="connsiteX165" fmla="*/ 286 w 222573"/>
                  <a:gd name="connsiteY165" fmla="*/ 52640 h 165356"/>
                  <a:gd name="connsiteX166" fmla="*/ 0 w 222573"/>
                  <a:gd name="connsiteY166" fmla="*/ 55930 h 165356"/>
                  <a:gd name="connsiteX167" fmla="*/ 1145 w 222573"/>
                  <a:gd name="connsiteY167" fmla="*/ 56788 h 165356"/>
                  <a:gd name="connsiteX168" fmla="*/ 2289 w 222573"/>
                  <a:gd name="connsiteY168" fmla="*/ 56788 h 165356"/>
                  <a:gd name="connsiteX169" fmla="*/ 3862 w 222573"/>
                  <a:gd name="connsiteY169" fmla="*/ 52496 h 165356"/>
                  <a:gd name="connsiteX170" fmla="*/ 5007 w 222573"/>
                  <a:gd name="connsiteY170" fmla="*/ 51781 h 165356"/>
                  <a:gd name="connsiteX171" fmla="*/ 6437 w 222573"/>
                  <a:gd name="connsiteY171" fmla="*/ 52067 h 165356"/>
                  <a:gd name="connsiteX172" fmla="*/ 8297 w 222573"/>
                  <a:gd name="connsiteY172" fmla="*/ 52926 h 165356"/>
                  <a:gd name="connsiteX173" fmla="*/ 8869 w 222573"/>
                  <a:gd name="connsiteY173" fmla="*/ 55071 h 165356"/>
                  <a:gd name="connsiteX174" fmla="*/ 10871 w 222573"/>
                  <a:gd name="connsiteY174" fmla="*/ 58790 h 165356"/>
                  <a:gd name="connsiteX175" fmla="*/ 11300 w 222573"/>
                  <a:gd name="connsiteY175" fmla="*/ 60364 h 165356"/>
                  <a:gd name="connsiteX176" fmla="*/ 13875 w 222573"/>
                  <a:gd name="connsiteY176" fmla="*/ 57932 h 165356"/>
                  <a:gd name="connsiteX177" fmla="*/ 14018 w 222573"/>
                  <a:gd name="connsiteY177" fmla="*/ 58933 h 165356"/>
                  <a:gd name="connsiteX178" fmla="*/ 13160 w 222573"/>
                  <a:gd name="connsiteY178" fmla="*/ 62510 h 165356"/>
                  <a:gd name="connsiteX179" fmla="*/ 13303 w 222573"/>
                  <a:gd name="connsiteY179" fmla="*/ 64512 h 165356"/>
                  <a:gd name="connsiteX180" fmla="*/ 18882 w 222573"/>
                  <a:gd name="connsiteY180" fmla="*/ 73667 h 165356"/>
                  <a:gd name="connsiteX181" fmla="*/ 26606 w 222573"/>
                  <a:gd name="connsiteY181" fmla="*/ 77243 h 165356"/>
                  <a:gd name="connsiteX182" fmla="*/ 29181 w 222573"/>
                  <a:gd name="connsiteY182" fmla="*/ 77386 h 165356"/>
                  <a:gd name="connsiteX183" fmla="*/ 30325 w 222573"/>
                  <a:gd name="connsiteY183" fmla="*/ 76957 h 165356"/>
                  <a:gd name="connsiteX184" fmla="*/ 30897 w 222573"/>
                  <a:gd name="connsiteY184" fmla="*/ 77672 h 165356"/>
                  <a:gd name="connsiteX185" fmla="*/ 31040 w 222573"/>
                  <a:gd name="connsiteY185" fmla="*/ 79818 h 165356"/>
                  <a:gd name="connsiteX186" fmla="*/ 33043 w 222573"/>
                  <a:gd name="connsiteY186" fmla="*/ 82106 h 165356"/>
                  <a:gd name="connsiteX187" fmla="*/ 37191 w 222573"/>
                  <a:gd name="connsiteY187" fmla="*/ 84681 h 165356"/>
                  <a:gd name="connsiteX188" fmla="*/ 39194 w 222573"/>
                  <a:gd name="connsiteY188" fmla="*/ 85110 h 165356"/>
                  <a:gd name="connsiteX189" fmla="*/ 40481 w 222573"/>
                  <a:gd name="connsiteY189" fmla="*/ 83537 h 165356"/>
                  <a:gd name="connsiteX190" fmla="*/ 41053 w 222573"/>
                  <a:gd name="connsiteY190" fmla="*/ 83394 h 165356"/>
                  <a:gd name="connsiteX191" fmla="*/ 40767 w 222573"/>
                  <a:gd name="connsiteY191" fmla="*/ 85682 h 165356"/>
                  <a:gd name="connsiteX192" fmla="*/ 42054 w 222573"/>
                  <a:gd name="connsiteY192" fmla="*/ 87971 h 165356"/>
                  <a:gd name="connsiteX193" fmla="*/ 42054 w 222573"/>
                  <a:gd name="connsiteY193" fmla="*/ 92119 h 165356"/>
                  <a:gd name="connsiteX194" fmla="*/ 41053 w 222573"/>
                  <a:gd name="connsiteY194" fmla="*/ 95266 h 165356"/>
                  <a:gd name="connsiteX195" fmla="*/ 44772 w 222573"/>
                  <a:gd name="connsiteY195" fmla="*/ 94980 h 165356"/>
                  <a:gd name="connsiteX196" fmla="*/ 48777 w 222573"/>
                  <a:gd name="connsiteY196" fmla="*/ 98699 h 165356"/>
                  <a:gd name="connsiteX197" fmla="*/ 49636 w 222573"/>
                  <a:gd name="connsiteY197" fmla="*/ 100559 h 165356"/>
                  <a:gd name="connsiteX198" fmla="*/ 49922 w 222573"/>
                  <a:gd name="connsiteY198" fmla="*/ 101989 h 165356"/>
                  <a:gd name="connsiteX199" fmla="*/ 53069 w 222573"/>
                  <a:gd name="connsiteY199" fmla="*/ 104850 h 165356"/>
                  <a:gd name="connsiteX200" fmla="*/ 53784 w 222573"/>
                  <a:gd name="connsiteY200" fmla="*/ 106280 h 165356"/>
                  <a:gd name="connsiteX201" fmla="*/ 52783 w 222573"/>
                  <a:gd name="connsiteY201" fmla="*/ 109141 h 165356"/>
                  <a:gd name="connsiteX202" fmla="*/ 53069 w 222573"/>
                  <a:gd name="connsiteY202" fmla="*/ 109999 h 165356"/>
                  <a:gd name="connsiteX203" fmla="*/ 54929 w 222573"/>
                  <a:gd name="connsiteY203" fmla="*/ 109284 h 165356"/>
                  <a:gd name="connsiteX204" fmla="*/ 56502 w 222573"/>
                  <a:gd name="connsiteY204" fmla="*/ 109570 h 165356"/>
                  <a:gd name="connsiteX205" fmla="*/ 58075 w 222573"/>
                  <a:gd name="connsiteY205" fmla="*/ 109999 h 165356"/>
                  <a:gd name="connsiteX206" fmla="*/ 59649 w 222573"/>
                  <a:gd name="connsiteY206" fmla="*/ 109427 h 165356"/>
                  <a:gd name="connsiteX207" fmla="*/ 61079 w 222573"/>
                  <a:gd name="connsiteY207" fmla="*/ 108283 h 165356"/>
                  <a:gd name="connsiteX208" fmla="*/ 61937 w 222573"/>
                  <a:gd name="connsiteY208" fmla="*/ 106996 h 165356"/>
                  <a:gd name="connsiteX209" fmla="*/ 63225 w 222573"/>
                  <a:gd name="connsiteY209" fmla="*/ 103563 h 165356"/>
                  <a:gd name="connsiteX210" fmla="*/ 67087 w 222573"/>
                  <a:gd name="connsiteY210" fmla="*/ 102275 h 165356"/>
                  <a:gd name="connsiteX211" fmla="*/ 69376 w 222573"/>
                  <a:gd name="connsiteY211" fmla="*/ 100129 h 165356"/>
                  <a:gd name="connsiteX212" fmla="*/ 71521 w 222573"/>
                  <a:gd name="connsiteY212" fmla="*/ 96840 h 165356"/>
                  <a:gd name="connsiteX213" fmla="*/ 72380 w 222573"/>
                  <a:gd name="connsiteY213" fmla="*/ 94408 h 165356"/>
                  <a:gd name="connsiteX214" fmla="*/ 73381 w 222573"/>
                  <a:gd name="connsiteY214" fmla="*/ 93264 h 165356"/>
                  <a:gd name="connsiteX215" fmla="*/ 73953 w 222573"/>
                  <a:gd name="connsiteY215" fmla="*/ 92262 h 165356"/>
                  <a:gd name="connsiteX216" fmla="*/ 74382 w 222573"/>
                  <a:gd name="connsiteY216" fmla="*/ 91118 h 165356"/>
                  <a:gd name="connsiteX217" fmla="*/ 75240 w 222573"/>
                  <a:gd name="connsiteY217" fmla="*/ 90117 h 165356"/>
                  <a:gd name="connsiteX218" fmla="*/ 76242 w 222573"/>
                  <a:gd name="connsiteY218" fmla="*/ 87685 h 165356"/>
                  <a:gd name="connsiteX219" fmla="*/ 76957 w 222573"/>
                  <a:gd name="connsiteY219" fmla="*/ 85396 h 165356"/>
                  <a:gd name="connsiteX220" fmla="*/ 79245 w 222573"/>
                  <a:gd name="connsiteY220" fmla="*/ 84252 h 165356"/>
                  <a:gd name="connsiteX221" fmla="*/ 83680 w 222573"/>
                  <a:gd name="connsiteY221" fmla="*/ 83394 h 165356"/>
                  <a:gd name="connsiteX222" fmla="*/ 87828 w 222573"/>
                  <a:gd name="connsiteY222" fmla="*/ 84967 h 165356"/>
                  <a:gd name="connsiteX223" fmla="*/ 94408 w 222573"/>
                  <a:gd name="connsiteY223" fmla="*/ 83537 h 165356"/>
                  <a:gd name="connsiteX224" fmla="*/ 94837 w 222573"/>
                  <a:gd name="connsiteY224" fmla="*/ 81391 h 165356"/>
                  <a:gd name="connsiteX225" fmla="*/ 100845 w 222573"/>
                  <a:gd name="connsiteY225" fmla="*/ 81391 h 165356"/>
                  <a:gd name="connsiteX226" fmla="*/ 108140 w 222573"/>
                  <a:gd name="connsiteY226" fmla="*/ 81391 h 165356"/>
                  <a:gd name="connsiteX227" fmla="*/ 114005 w 222573"/>
                  <a:gd name="connsiteY227" fmla="*/ 81248 h 165356"/>
                  <a:gd name="connsiteX228" fmla="*/ 116151 w 222573"/>
                  <a:gd name="connsiteY228" fmla="*/ 81820 h 165356"/>
                  <a:gd name="connsiteX229" fmla="*/ 116866 w 222573"/>
                  <a:gd name="connsiteY229" fmla="*/ 83537 h 165356"/>
                  <a:gd name="connsiteX230" fmla="*/ 118868 w 222573"/>
                  <a:gd name="connsiteY230" fmla="*/ 85968 h 165356"/>
                  <a:gd name="connsiteX231" fmla="*/ 120871 w 222573"/>
                  <a:gd name="connsiteY231" fmla="*/ 87685 h 165356"/>
                  <a:gd name="connsiteX232" fmla="*/ 123445 w 222573"/>
                  <a:gd name="connsiteY232" fmla="*/ 91404 h 165356"/>
                  <a:gd name="connsiteX233" fmla="*/ 126450 w 222573"/>
                  <a:gd name="connsiteY233" fmla="*/ 95838 h 165356"/>
                  <a:gd name="connsiteX234" fmla="*/ 129597 w 222573"/>
                  <a:gd name="connsiteY234" fmla="*/ 99844 h 165356"/>
                  <a:gd name="connsiteX235" fmla="*/ 131599 w 222573"/>
                  <a:gd name="connsiteY235" fmla="*/ 101989 h 165356"/>
                  <a:gd name="connsiteX236" fmla="*/ 131885 w 222573"/>
                  <a:gd name="connsiteY236" fmla="*/ 102704 h 165356"/>
                  <a:gd name="connsiteX237" fmla="*/ 131742 w 222573"/>
                  <a:gd name="connsiteY237" fmla="*/ 103563 h 165356"/>
                  <a:gd name="connsiteX238" fmla="*/ 130741 w 222573"/>
                  <a:gd name="connsiteY238" fmla="*/ 105565 h 165356"/>
                  <a:gd name="connsiteX239" fmla="*/ 129882 w 222573"/>
                  <a:gd name="connsiteY239" fmla="*/ 107711 h 165356"/>
                  <a:gd name="connsiteX240" fmla="*/ 130026 w 222573"/>
                  <a:gd name="connsiteY240" fmla="*/ 108569 h 165356"/>
                  <a:gd name="connsiteX241" fmla="*/ 130598 w 222573"/>
                  <a:gd name="connsiteY241" fmla="*/ 108998 h 165356"/>
                  <a:gd name="connsiteX242" fmla="*/ 133888 w 222573"/>
                  <a:gd name="connsiteY242" fmla="*/ 109713 h 165356"/>
                  <a:gd name="connsiteX243" fmla="*/ 134174 w 222573"/>
                  <a:gd name="connsiteY243" fmla="*/ 112145 h 165356"/>
                  <a:gd name="connsiteX244" fmla="*/ 134174 w 222573"/>
                  <a:gd name="connsiteY244" fmla="*/ 115435 h 165356"/>
                  <a:gd name="connsiteX245" fmla="*/ 135890 w 222573"/>
                  <a:gd name="connsiteY245" fmla="*/ 118582 h 165356"/>
                  <a:gd name="connsiteX246" fmla="*/ 137464 w 222573"/>
                  <a:gd name="connsiteY246" fmla="*/ 120871 h 165356"/>
                  <a:gd name="connsiteX247" fmla="*/ 137321 w 222573"/>
                  <a:gd name="connsiteY247" fmla="*/ 121729 h 165356"/>
                  <a:gd name="connsiteX248" fmla="*/ 133602 w 222573"/>
                  <a:gd name="connsiteY248" fmla="*/ 125734 h 165356"/>
                  <a:gd name="connsiteX249" fmla="*/ 132028 w 222573"/>
                  <a:gd name="connsiteY249" fmla="*/ 129596 h 165356"/>
                  <a:gd name="connsiteX250" fmla="*/ 131313 w 222573"/>
                  <a:gd name="connsiteY250" fmla="*/ 130740 h 165356"/>
                  <a:gd name="connsiteX251" fmla="*/ 131027 w 222573"/>
                  <a:gd name="connsiteY251" fmla="*/ 131599 h 165356"/>
                  <a:gd name="connsiteX252" fmla="*/ 131742 w 222573"/>
                  <a:gd name="connsiteY252" fmla="*/ 132028 h 165356"/>
                  <a:gd name="connsiteX253" fmla="*/ 132743 w 222573"/>
                  <a:gd name="connsiteY253" fmla="*/ 131742 h 165356"/>
                  <a:gd name="connsiteX254" fmla="*/ 134317 w 222573"/>
                  <a:gd name="connsiteY254" fmla="*/ 132028 h 165356"/>
                  <a:gd name="connsiteX255" fmla="*/ 135604 w 222573"/>
                  <a:gd name="connsiteY255" fmla="*/ 132171 h 165356"/>
                  <a:gd name="connsiteX256" fmla="*/ 137464 w 222573"/>
                  <a:gd name="connsiteY256" fmla="*/ 130740 h 165356"/>
                  <a:gd name="connsiteX257" fmla="*/ 140611 w 222573"/>
                  <a:gd name="connsiteY257" fmla="*/ 127164 h 165356"/>
                  <a:gd name="connsiteX258" fmla="*/ 141612 w 222573"/>
                  <a:gd name="connsiteY258" fmla="*/ 126735 h 165356"/>
                  <a:gd name="connsiteX259" fmla="*/ 143901 w 222573"/>
                  <a:gd name="connsiteY259" fmla="*/ 127021 h 165356"/>
                  <a:gd name="connsiteX260" fmla="*/ 145474 w 222573"/>
                  <a:gd name="connsiteY260" fmla="*/ 126878 h 165356"/>
                  <a:gd name="connsiteX261" fmla="*/ 148049 w 222573"/>
                  <a:gd name="connsiteY261" fmla="*/ 126020 h 165356"/>
                  <a:gd name="connsiteX262" fmla="*/ 149622 w 222573"/>
                  <a:gd name="connsiteY262" fmla="*/ 126449 h 165356"/>
                  <a:gd name="connsiteX263" fmla="*/ 150194 w 222573"/>
                  <a:gd name="connsiteY263" fmla="*/ 127594 h 165356"/>
                  <a:gd name="connsiteX264" fmla="*/ 150623 w 222573"/>
                  <a:gd name="connsiteY264" fmla="*/ 128738 h 165356"/>
                  <a:gd name="connsiteX265" fmla="*/ 158348 w 222573"/>
                  <a:gd name="connsiteY265" fmla="*/ 126020 h 165356"/>
                  <a:gd name="connsiteX266" fmla="*/ 159063 w 222573"/>
                  <a:gd name="connsiteY266" fmla="*/ 125448 h 165356"/>
                  <a:gd name="connsiteX267" fmla="*/ 159492 w 222573"/>
                  <a:gd name="connsiteY267" fmla="*/ 125591 h 165356"/>
                  <a:gd name="connsiteX268" fmla="*/ 160493 w 222573"/>
                  <a:gd name="connsiteY268" fmla="*/ 128023 h 165356"/>
                  <a:gd name="connsiteX269" fmla="*/ 161066 w 222573"/>
                  <a:gd name="connsiteY269" fmla="*/ 127880 h 165356"/>
                  <a:gd name="connsiteX270" fmla="*/ 161495 w 222573"/>
                  <a:gd name="connsiteY270" fmla="*/ 127164 h 165356"/>
                  <a:gd name="connsiteX271" fmla="*/ 162067 w 222573"/>
                  <a:gd name="connsiteY271" fmla="*/ 127021 h 165356"/>
                  <a:gd name="connsiteX272" fmla="*/ 162639 w 222573"/>
                  <a:gd name="connsiteY272" fmla="*/ 127451 h 165356"/>
                  <a:gd name="connsiteX273" fmla="*/ 163354 w 222573"/>
                  <a:gd name="connsiteY273" fmla="*/ 128452 h 165356"/>
                  <a:gd name="connsiteX274" fmla="*/ 164213 w 222573"/>
                  <a:gd name="connsiteY274" fmla="*/ 129596 h 165356"/>
                  <a:gd name="connsiteX275" fmla="*/ 165929 w 222573"/>
                  <a:gd name="connsiteY275" fmla="*/ 130311 h 165356"/>
                  <a:gd name="connsiteX276" fmla="*/ 167074 w 222573"/>
                  <a:gd name="connsiteY276" fmla="*/ 131170 h 165356"/>
                  <a:gd name="connsiteX277" fmla="*/ 166930 w 222573"/>
                  <a:gd name="connsiteY277" fmla="*/ 133887 h 165356"/>
                  <a:gd name="connsiteX278" fmla="*/ 167359 w 222573"/>
                  <a:gd name="connsiteY278" fmla="*/ 136319 h 165356"/>
                  <a:gd name="connsiteX279" fmla="*/ 168074 w 222573"/>
                  <a:gd name="connsiteY279" fmla="*/ 136891 h 165356"/>
                  <a:gd name="connsiteX280" fmla="*/ 168504 w 222573"/>
                  <a:gd name="connsiteY280" fmla="*/ 138465 h 165356"/>
                  <a:gd name="connsiteX281" fmla="*/ 168647 w 222573"/>
                  <a:gd name="connsiteY281" fmla="*/ 140038 h 165356"/>
                  <a:gd name="connsiteX282" fmla="*/ 169076 w 222573"/>
                  <a:gd name="connsiteY282" fmla="*/ 141040 h 165356"/>
                  <a:gd name="connsiteX283" fmla="*/ 169362 w 222573"/>
                  <a:gd name="connsiteY283" fmla="*/ 142613 h 165356"/>
                  <a:gd name="connsiteX284" fmla="*/ 169219 w 222573"/>
                  <a:gd name="connsiteY284" fmla="*/ 144473 h 165356"/>
                  <a:gd name="connsiteX285" fmla="*/ 169505 w 222573"/>
                  <a:gd name="connsiteY285" fmla="*/ 145760 h 165356"/>
                  <a:gd name="connsiteX286" fmla="*/ 170792 w 222573"/>
                  <a:gd name="connsiteY286" fmla="*/ 147905 h 165356"/>
                  <a:gd name="connsiteX287" fmla="*/ 171508 w 222573"/>
                  <a:gd name="connsiteY287" fmla="*/ 150623 h 165356"/>
                  <a:gd name="connsiteX288" fmla="*/ 171508 w 222573"/>
                  <a:gd name="connsiteY288" fmla="*/ 152626 h 165356"/>
                  <a:gd name="connsiteX289" fmla="*/ 171079 w 222573"/>
                  <a:gd name="connsiteY289" fmla="*/ 154628 h 165356"/>
                  <a:gd name="connsiteX290" fmla="*/ 170220 w 222573"/>
                  <a:gd name="connsiteY290" fmla="*/ 156488 h 165356"/>
                  <a:gd name="connsiteX291" fmla="*/ 168790 w 222573"/>
                  <a:gd name="connsiteY291" fmla="*/ 158491 h 165356"/>
                  <a:gd name="connsiteX292" fmla="*/ 168647 w 222573"/>
                  <a:gd name="connsiteY292" fmla="*/ 159349 h 165356"/>
                  <a:gd name="connsiteX293" fmla="*/ 169505 w 222573"/>
                  <a:gd name="connsiteY293" fmla="*/ 159778 h 165356"/>
                  <a:gd name="connsiteX294" fmla="*/ 170935 w 222573"/>
                  <a:gd name="connsiteY294" fmla="*/ 159921 h 165356"/>
                  <a:gd name="connsiteX295" fmla="*/ 171937 w 222573"/>
                  <a:gd name="connsiteY295" fmla="*/ 159492 h 165356"/>
                  <a:gd name="connsiteX296" fmla="*/ 174797 w 222573"/>
                  <a:gd name="connsiteY296" fmla="*/ 160493 h 165356"/>
                  <a:gd name="connsiteX297" fmla="*/ 176228 w 222573"/>
                  <a:gd name="connsiteY297" fmla="*/ 161781 h 165356"/>
                  <a:gd name="connsiteX298" fmla="*/ 177515 w 222573"/>
                  <a:gd name="connsiteY298" fmla="*/ 163497 h 165356"/>
                  <a:gd name="connsiteX299" fmla="*/ 178660 w 222573"/>
                  <a:gd name="connsiteY299" fmla="*/ 164355 h 165356"/>
                  <a:gd name="connsiteX300" fmla="*/ 179089 w 222573"/>
                  <a:gd name="connsiteY300" fmla="*/ 165357 h 165356"/>
                  <a:gd name="connsiteX301" fmla="*/ 181091 w 222573"/>
                  <a:gd name="connsiteY301" fmla="*/ 165071 h 165356"/>
                  <a:gd name="connsiteX302" fmla="*/ 183380 w 222573"/>
                  <a:gd name="connsiteY302" fmla="*/ 164069 h 165356"/>
                  <a:gd name="connsiteX303" fmla="*/ 183952 w 222573"/>
                  <a:gd name="connsiteY303" fmla="*/ 163497 h 165356"/>
                  <a:gd name="connsiteX304" fmla="*/ 184525 w 222573"/>
                  <a:gd name="connsiteY304" fmla="*/ 163783 h 165356"/>
                  <a:gd name="connsiteX305" fmla="*/ 186098 w 222573"/>
                  <a:gd name="connsiteY305" fmla="*/ 163926 h 165356"/>
                  <a:gd name="connsiteX306" fmla="*/ 187099 w 222573"/>
                  <a:gd name="connsiteY306" fmla="*/ 162067 h 165356"/>
                  <a:gd name="connsiteX307" fmla="*/ 187958 w 222573"/>
                  <a:gd name="connsiteY307" fmla="*/ 160064 h 165356"/>
                  <a:gd name="connsiteX308" fmla="*/ 189674 w 222573"/>
                  <a:gd name="connsiteY308" fmla="*/ 157775 h 165356"/>
                  <a:gd name="connsiteX309" fmla="*/ 190532 w 222573"/>
                  <a:gd name="connsiteY309" fmla="*/ 156917 h 165356"/>
                  <a:gd name="connsiteX310" fmla="*/ 190819 w 222573"/>
                  <a:gd name="connsiteY310" fmla="*/ 155487 h 165356"/>
                  <a:gd name="connsiteX311" fmla="*/ 190819 w 222573"/>
                  <a:gd name="connsiteY311" fmla="*/ 153627 h 165356"/>
                  <a:gd name="connsiteX312" fmla="*/ 191534 w 222573"/>
                  <a:gd name="connsiteY312" fmla="*/ 151911 h 165356"/>
                  <a:gd name="connsiteX313" fmla="*/ 192964 w 222573"/>
                  <a:gd name="connsiteY313" fmla="*/ 151052 h 165356"/>
                  <a:gd name="connsiteX314" fmla="*/ 194537 w 222573"/>
                  <a:gd name="connsiteY314" fmla="*/ 151052 h 165356"/>
                  <a:gd name="connsiteX315" fmla="*/ 195396 w 222573"/>
                  <a:gd name="connsiteY315" fmla="*/ 151482 h 165356"/>
                  <a:gd name="connsiteX316" fmla="*/ 195825 w 222573"/>
                  <a:gd name="connsiteY316" fmla="*/ 153055 h 165356"/>
                  <a:gd name="connsiteX317" fmla="*/ 197112 w 222573"/>
                  <a:gd name="connsiteY317" fmla="*/ 154199 h 165356"/>
                  <a:gd name="connsiteX318" fmla="*/ 198257 w 222573"/>
                  <a:gd name="connsiteY318" fmla="*/ 155058 h 165356"/>
                  <a:gd name="connsiteX319" fmla="*/ 199973 w 222573"/>
                  <a:gd name="connsiteY319" fmla="*/ 153627 h 165356"/>
                  <a:gd name="connsiteX320" fmla="*/ 202262 w 222573"/>
                  <a:gd name="connsiteY320" fmla="*/ 154056 h 165356"/>
                  <a:gd name="connsiteX321" fmla="*/ 205838 w 222573"/>
                  <a:gd name="connsiteY321" fmla="*/ 155058 h 165356"/>
                  <a:gd name="connsiteX322" fmla="*/ 206696 w 222573"/>
                  <a:gd name="connsiteY322" fmla="*/ 154056 h 165356"/>
                  <a:gd name="connsiteX323" fmla="*/ 209414 w 222573"/>
                  <a:gd name="connsiteY323" fmla="*/ 148907 h 165356"/>
                  <a:gd name="connsiteX324" fmla="*/ 209271 w 222573"/>
                  <a:gd name="connsiteY324" fmla="*/ 147047 h 165356"/>
                  <a:gd name="connsiteX325" fmla="*/ 209128 w 222573"/>
                  <a:gd name="connsiteY325" fmla="*/ 145617 h 165356"/>
                  <a:gd name="connsiteX326" fmla="*/ 210701 w 222573"/>
                  <a:gd name="connsiteY326" fmla="*/ 142184 h 165356"/>
                  <a:gd name="connsiteX327" fmla="*/ 211989 w 222573"/>
                  <a:gd name="connsiteY327" fmla="*/ 140753 h 165356"/>
                  <a:gd name="connsiteX328" fmla="*/ 212561 w 222573"/>
                  <a:gd name="connsiteY328" fmla="*/ 139323 h 165356"/>
                  <a:gd name="connsiteX329" fmla="*/ 212418 w 222573"/>
                  <a:gd name="connsiteY329" fmla="*/ 137321 h 165356"/>
                  <a:gd name="connsiteX330" fmla="*/ 211416 w 222573"/>
                  <a:gd name="connsiteY330" fmla="*/ 136605 h 165356"/>
                  <a:gd name="connsiteX331" fmla="*/ 210129 w 222573"/>
                  <a:gd name="connsiteY331" fmla="*/ 136748 h 165356"/>
                  <a:gd name="connsiteX332" fmla="*/ 208699 w 222573"/>
                  <a:gd name="connsiteY332" fmla="*/ 136176 h 165356"/>
                  <a:gd name="connsiteX333" fmla="*/ 206410 w 222573"/>
                  <a:gd name="connsiteY333" fmla="*/ 135032 h 165356"/>
                  <a:gd name="connsiteX334" fmla="*/ 205123 w 222573"/>
                  <a:gd name="connsiteY334" fmla="*/ 134031 h 165356"/>
                  <a:gd name="connsiteX335" fmla="*/ 205552 w 222573"/>
                  <a:gd name="connsiteY335" fmla="*/ 129310 h 165356"/>
                  <a:gd name="connsiteX336" fmla="*/ 205695 w 222573"/>
                  <a:gd name="connsiteY336" fmla="*/ 127880 h 165356"/>
                  <a:gd name="connsiteX337" fmla="*/ 206553 w 222573"/>
                  <a:gd name="connsiteY337" fmla="*/ 127021 h 165356"/>
                  <a:gd name="connsiteX338" fmla="*/ 207840 w 222573"/>
                  <a:gd name="connsiteY338" fmla="*/ 126878 h 165356"/>
                  <a:gd name="connsiteX339" fmla="*/ 211416 w 222573"/>
                  <a:gd name="connsiteY339" fmla="*/ 126735 h 165356"/>
                  <a:gd name="connsiteX340" fmla="*/ 214277 w 222573"/>
                  <a:gd name="connsiteY340" fmla="*/ 127308 h 165356"/>
                  <a:gd name="connsiteX341" fmla="*/ 216852 w 222573"/>
                  <a:gd name="connsiteY341" fmla="*/ 127594 h 165356"/>
                  <a:gd name="connsiteX342" fmla="*/ 218282 w 222573"/>
                  <a:gd name="connsiteY342" fmla="*/ 127594 h 165356"/>
                  <a:gd name="connsiteX343" fmla="*/ 219284 w 222573"/>
                  <a:gd name="connsiteY343" fmla="*/ 128881 h 165356"/>
                  <a:gd name="connsiteX344" fmla="*/ 220714 w 222573"/>
                  <a:gd name="connsiteY344" fmla="*/ 130311 h 165356"/>
                  <a:gd name="connsiteX345" fmla="*/ 222144 w 222573"/>
                  <a:gd name="connsiteY345" fmla="*/ 130311 h 165356"/>
                  <a:gd name="connsiteX346" fmla="*/ 222574 w 222573"/>
                  <a:gd name="connsiteY346" fmla="*/ 129310 h 16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222573" h="165356">
                    <a:moveTo>
                      <a:pt x="222288" y="124733"/>
                    </a:moveTo>
                    <a:lnTo>
                      <a:pt x="221429" y="122301"/>
                    </a:lnTo>
                    <a:lnTo>
                      <a:pt x="219427" y="119869"/>
                    </a:lnTo>
                    <a:lnTo>
                      <a:pt x="214420" y="117867"/>
                    </a:lnTo>
                    <a:lnTo>
                      <a:pt x="214277" y="115149"/>
                    </a:lnTo>
                    <a:lnTo>
                      <a:pt x="214706" y="112145"/>
                    </a:lnTo>
                    <a:lnTo>
                      <a:pt x="215851" y="111001"/>
                    </a:lnTo>
                    <a:lnTo>
                      <a:pt x="219570" y="108998"/>
                    </a:lnTo>
                    <a:lnTo>
                      <a:pt x="218998" y="107997"/>
                    </a:lnTo>
                    <a:lnTo>
                      <a:pt x="217710" y="106852"/>
                    </a:lnTo>
                    <a:lnTo>
                      <a:pt x="215422" y="105708"/>
                    </a:lnTo>
                    <a:lnTo>
                      <a:pt x="215851" y="102132"/>
                    </a:lnTo>
                    <a:lnTo>
                      <a:pt x="215994" y="98842"/>
                    </a:lnTo>
                    <a:lnTo>
                      <a:pt x="213991" y="99271"/>
                    </a:lnTo>
                    <a:lnTo>
                      <a:pt x="211989" y="99414"/>
                    </a:lnTo>
                    <a:lnTo>
                      <a:pt x="210272" y="98413"/>
                    </a:lnTo>
                    <a:lnTo>
                      <a:pt x="208699" y="96410"/>
                    </a:lnTo>
                    <a:lnTo>
                      <a:pt x="208556" y="91118"/>
                    </a:lnTo>
                    <a:lnTo>
                      <a:pt x="208556" y="84824"/>
                    </a:lnTo>
                    <a:lnTo>
                      <a:pt x="208270" y="81963"/>
                    </a:lnTo>
                    <a:lnTo>
                      <a:pt x="208842" y="80533"/>
                    </a:lnTo>
                    <a:lnTo>
                      <a:pt x="210558" y="79102"/>
                    </a:lnTo>
                    <a:lnTo>
                      <a:pt x="212418" y="77386"/>
                    </a:lnTo>
                    <a:lnTo>
                      <a:pt x="213133" y="76241"/>
                    </a:lnTo>
                    <a:lnTo>
                      <a:pt x="213705" y="74239"/>
                    </a:lnTo>
                    <a:lnTo>
                      <a:pt x="213276" y="72808"/>
                    </a:lnTo>
                    <a:lnTo>
                      <a:pt x="212704" y="71378"/>
                    </a:lnTo>
                    <a:lnTo>
                      <a:pt x="205981" y="67945"/>
                    </a:lnTo>
                    <a:lnTo>
                      <a:pt x="204836" y="66515"/>
                    </a:lnTo>
                    <a:lnTo>
                      <a:pt x="203835" y="62510"/>
                    </a:lnTo>
                    <a:lnTo>
                      <a:pt x="203120" y="58504"/>
                    </a:lnTo>
                    <a:lnTo>
                      <a:pt x="203120" y="56072"/>
                    </a:lnTo>
                    <a:lnTo>
                      <a:pt x="203692" y="54070"/>
                    </a:lnTo>
                    <a:lnTo>
                      <a:pt x="203406" y="52353"/>
                    </a:lnTo>
                    <a:lnTo>
                      <a:pt x="202691" y="51209"/>
                    </a:lnTo>
                    <a:lnTo>
                      <a:pt x="200688" y="49922"/>
                    </a:lnTo>
                    <a:lnTo>
                      <a:pt x="198543" y="49349"/>
                    </a:lnTo>
                    <a:lnTo>
                      <a:pt x="195825" y="50923"/>
                    </a:lnTo>
                    <a:lnTo>
                      <a:pt x="194537" y="51209"/>
                    </a:lnTo>
                    <a:lnTo>
                      <a:pt x="193393" y="51209"/>
                    </a:lnTo>
                    <a:lnTo>
                      <a:pt x="192821" y="50637"/>
                    </a:lnTo>
                    <a:lnTo>
                      <a:pt x="192821" y="49779"/>
                    </a:lnTo>
                    <a:lnTo>
                      <a:pt x="195825" y="45488"/>
                    </a:lnTo>
                    <a:lnTo>
                      <a:pt x="197255" y="43771"/>
                    </a:lnTo>
                    <a:lnTo>
                      <a:pt x="198972" y="42341"/>
                    </a:lnTo>
                    <a:lnTo>
                      <a:pt x="200116" y="41625"/>
                    </a:lnTo>
                    <a:lnTo>
                      <a:pt x="200831" y="40624"/>
                    </a:lnTo>
                    <a:lnTo>
                      <a:pt x="200831" y="39766"/>
                    </a:lnTo>
                    <a:lnTo>
                      <a:pt x="200545" y="39194"/>
                    </a:lnTo>
                    <a:lnTo>
                      <a:pt x="198686" y="38335"/>
                    </a:lnTo>
                    <a:lnTo>
                      <a:pt x="195682" y="36333"/>
                    </a:lnTo>
                    <a:lnTo>
                      <a:pt x="194108" y="36190"/>
                    </a:lnTo>
                    <a:lnTo>
                      <a:pt x="192821" y="35188"/>
                    </a:lnTo>
                    <a:lnTo>
                      <a:pt x="191390" y="32042"/>
                    </a:lnTo>
                    <a:lnTo>
                      <a:pt x="190819" y="31469"/>
                    </a:lnTo>
                    <a:lnTo>
                      <a:pt x="189388" y="31183"/>
                    </a:lnTo>
                    <a:lnTo>
                      <a:pt x="188101" y="30468"/>
                    </a:lnTo>
                    <a:lnTo>
                      <a:pt x="188101" y="26320"/>
                    </a:lnTo>
                    <a:lnTo>
                      <a:pt x="188243" y="22887"/>
                    </a:lnTo>
                    <a:lnTo>
                      <a:pt x="185240" y="17165"/>
                    </a:lnTo>
                    <a:lnTo>
                      <a:pt x="184238" y="13589"/>
                    </a:lnTo>
                    <a:lnTo>
                      <a:pt x="182808" y="10013"/>
                    </a:lnTo>
                    <a:lnTo>
                      <a:pt x="181378" y="8296"/>
                    </a:lnTo>
                    <a:lnTo>
                      <a:pt x="179089" y="6723"/>
                    </a:lnTo>
                    <a:lnTo>
                      <a:pt x="176228" y="5722"/>
                    </a:lnTo>
                    <a:lnTo>
                      <a:pt x="173653" y="5579"/>
                    </a:lnTo>
                    <a:lnTo>
                      <a:pt x="171651" y="5865"/>
                    </a:lnTo>
                    <a:lnTo>
                      <a:pt x="170792" y="6294"/>
                    </a:lnTo>
                    <a:lnTo>
                      <a:pt x="170792" y="7009"/>
                    </a:lnTo>
                    <a:lnTo>
                      <a:pt x="172366" y="9298"/>
                    </a:lnTo>
                    <a:lnTo>
                      <a:pt x="172652" y="10585"/>
                    </a:lnTo>
                    <a:lnTo>
                      <a:pt x="172366" y="11873"/>
                    </a:lnTo>
                    <a:lnTo>
                      <a:pt x="171937" y="12731"/>
                    </a:lnTo>
                    <a:lnTo>
                      <a:pt x="170506" y="12731"/>
                    </a:lnTo>
                    <a:lnTo>
                      <a:pt x="168074" y="13589"/>
                    </a:lnTo>
                    <a:lnTo>
                      <a:pt x="164928" y="14877"/>
                    </a:lnTo>
                    <a:lnTo>
                      <a:pt x="162782" y="16164"/>
                    </a:lnTo>
                    <a:lnTo>
                      <a:pt x="161066" y="19168"/>
                    </a:lnTo>
                    <a:lnTo>
                      <a:pt x="159921" y="19597"/>
                    </a:lnTo>
                    <a:lnTo>
                      <a:pt x="157919" y="19168"/>
                    </a:lnTo>
                    <a:lnTo>
                      <a:pt x="152197" y="16879"/>
                    </a:lnTo>
                    <a:lnTo>
                      <a:pt x="147477" y="15019"/>
                    </a:lnTo>
                    <a:lnTo>
                      <a:pt x="144187" y="14018"/>
                    </a:lnTo>
                    <a:lnTo>
                      <a:pt x="142184" y="14733"/>
                    </a:lnTo>
                    <a:lnTo>
                      <a:pt x="141326" y="15019"/>
                    </a:lnTo>
                    <a:lnTo>
                      <a:pt x="138465" y="16307"/>
                    </a:lnTo>
                    <a:lnTo>
                      <a:pt x="134746" y="20741"/>
                    </a:lnTo>
                    <a:lnTo>
                      <a:pt x="133888" y="22315"/>
                    </a:lnTo>
                    <a:lnTo>
                      <a:pt x="133029" y="22744"/>
                    </a:lnTo>
                    <a:lnTo>
                      <a:pt x="132028" y="23602"/>
                    </a:lnTo>
                    <a:lnTo>
                      <a:pt x="131027" y="23602"/>
                    </a:lnTo>
                    <a:lnTo>
                      <a:pt x="130312" y="23030"/>
                    </a:lnTo>
                    <a:lnTo>
                      <a:pt x="130026" y="22744"/>
                    </a:lnTo>
                    <a:lnTo>
                      <a:pt x="128166" y="19454"/>
                    </a:lnTo>
                    <a:lnTo>
                      <a:pt x="126021" y="15878"/>
                    </a:lnTo>
                    <a:lnTo>
                      <a:pt x="124304" y="14304"/>
                    </a:lnTo>
                    <a:lnTo>
                      <a:pt x="122158" y="14161"/>
                    </a:lnTo>
                    <a:lnTo>
                      <a:pt x="120298" y="15306"/>
                    </a:lnTo>
                    <a:lnTo>
                      <a:pt x="118439" y="17594"/>
                    </a:lnTo>
                    <a:lnTo>
                      <a:pt x="116007" y="19740"/>
                    </a:lnTo>
                    <a:lnTo>
                      <a:pt x="114434" y="20312"/>
                    </a:lnTo>
                    <a:lnTo>
                      <a:pt x="113146" y="20026"/>
                    </a:lnTo>
                    <a:lnTo>
                      <a:pt x="109857" y="17308"/>
                    </a:lnTo>
                    <a:lnTo>
                      <a:pt x="107425" y="15449"/>
                    </a:lnTo>
                    <a:lnTo>
                      <a:pt x="107139" y="14447"/>
                    </a:lnTo>
                    <a:lnTo>
                      <a:pt x="107997" y="13017"/>
                    </a:lnTo>
                    <a:lnTo>
                      <a:pt x="108855" y="10728"/>
                    </a:lnTo>
                    <a:lnTo>
                      <a:pt x="109713" y="9012"/>
                    </a:lnTo>
                    <a:lnTo>
                      <a:pt x="110572" y="8154"/>
                    </a:lnTo>
                    <a:lnTo>
                      <a:pt x="108569" y="7724"/>
                    </a:lnTo>
                    <a:lnTo>
                      <a:pt x="104993" y="7438"/>
                    </a:lnTo>
                    <a:lnTo>
                      <a:pt x="97984" y="8726"/>
                    </a:lnTo>
                    <a:lnTo>
                      <a:pt x="95552" y="8154"/>
                    </a:lnTo>
                    <a:lnTo>
                      <a:pt x="90832" y="8296"/>
                    </a:lnTo>
                    <a:lnTo>
                      <a:pt x="87542" y="9012"/>
                    </a:lnTo>
                    <a:lnTo>
                      <a:pt x="83394" y="10442"/>
                    </a:lnTo>
                    <a:lnTo>
                      <a:pt x="80104" y="10156"/>
                    </a:lnTo>
                    <a:lnTo>
                      <a:pt x="78244" y="9012"/>
                    </a:lnTo>
                    <a:lnTo>
                      <a:pt x="75956" y="9012"/>
                    </a:lnTo>
                    <a:lnTo>
                      <a:pt x="73381" y="8439"/>
                    </a:lnTo>
                    <a:lnTo>
                      <a:pt x="70663" y="7295"/>
                    </a:lnTo>
                    <a:lnTo>
                      <a:pt x="68088" y="6723"/>
                    </a:lnTo>
                    <a:lnTo>
                      <a:pt x="65370" y="4720"/>
                    </a:lnTo>
                    <a:lnTo>
                      <a:pt x="64083" y="4291"/>
                    </a:lnTo>
                    <a:lnTo>
                      <a:pt x="63082" y="4863"/>
                    </a:lnTo>
                    <a:lnTo>
                      <a:pt x="62367" y="5579"/>
                    </a:lnTo>
                    <a:lnTo>
                      <a:pt x="61508" y="6008"/>
                    </a:lnTo>
                    <a:lnTo>
                      <a:pt x="60078" y="5579"/>
                    </a:lnTo>
                    <a:lnTo>
                      <a:pt x="59506" y="4148"/>
                    </a:lnTo>
                    <a:lnTo>
                      <a:pt x="59935" y="2861"/>
                    </a:lnTo>
                    <a:lnTo>
                      <a:pt x="60078" y="1717"/>
                    </a:lnTo>
                    <a:lnTo>
                      <a:pt x="59363" y="1144"/>
                    </a:lnTo>
                    <a:lnTo>
                      <a:pt x="57789" y="1001"/>
                    </a:lnTo>
                    <a:lnTo>
                      <a:pt x="55071" y="1001"/>
                    </a:lnTo>
                    <a:lnTo>
                      <a:pt x="50637" y="572"/>
                    </a:lnTo>
                    <a:lnTo>
                      <a:pt x="49636" y="286"/>
                    </a:lnTo>
                    <a:lnTo>
                      <a:pt x="39909" y="0"/>
                    </a:lnTo>
                    <a:lnTo>
                      <a:pt x="39766" y="2432"/>
                    </a:lnTo>
                    <a:lnTo>
                      <a:pt x="41625" y="5865"/>
                    </a:lnTo>
                    <a:lnTo>
                      <a:pt x="41339" y="8439"/>
                    </a:lnTo>
                    <a:lnTo>
                      <a:pt x="40624" y="11014"/>
                    </a:lnTo>
                    <a:lnTo>
                      <a:pt x="39909" y="11873"/>
                    </a:lnTo>
                    <a:lnTo>
                      <a:pt x="39051" y="12445"/>
                    </a:lnTo>
                    <a:lnTo>
                      <a:pt x="36333" y="12445"/>
                    </a:lnTo>
                    <a:lnTo>
                      <a:pt x="35189" y="13017"/>
                    </a:lnTo>
                    <a:lnTo>
                      <a:pt x="33329" y="13875"/>
                    </a:lnTo>
                    <a:lnTo>
                      <a:pt x="33329" y="15019"/>
                    </a:lnTo>
                    <a:lnTo>
                      <a:pt x="34760" y="16164"/>
                    </a:lnTo>
                    <a:lnTo>
                      <a:pt x="35904" y="17594"/>
                    </a:lnTo>
                    <a:lnTo>
                      <a:pt x="37334" y="18882"/>
                    </a:lnTo>
                    <a:lnTo>
                      <a:pt x="39623" y="20169"/>
                    </a:lnTo>
                    <a:lnTo>
                      <a:pt x="39909" y="21742"/>
                    </a:lnTo>
                    <a:lnTo>
                      <a:pt x="39909" y="25461"/>
                    </a:lnTo>
                    <a:lnTo>
                      <a:pt x="39766" y="28465"/>
                    </a:lnTo>
                    <a:lnTo>
                      <a:pt x="33186" y="30754"/>
                    </a:lnTo>
                    <a:lnTo>
                      <a:pt x="28037" y="31040"/>
                    </a:lnTo>
                    <a:lnTo>
                      <a:pt x="23745" y="30897"/>
                    </a:lnTo>
                    <a:lnTo>
                      <a:pt x="21885" y="31755"/>
                    </a:lnTo>
                    <a:lnTo>
                      <a:pt x="18023" y="34044"/>
                    </a:lnTo>
                    <a:lnTo>
                      <a:pt x="13446" y="35331"/>
                    </a:lnTo>
                    <a:lnTo>
                      <a:pt x="11157" y="35475"/>
                    </a:lnTo>
                    <a:lnTo>
                      <a:pt x="10013" y="36190"/>
                    </a:lnTo>
                    <a:lnTo>
                      <a:pt x="8154" y="38621"/>
                    </a:lnTo>
                    <a:lnTo>
                      <a:pt x="3290" y="48634"/>
                    </a:lnTo>
                    <a:lnTo>
                      <a:pt x="1574" y="51066"/>
                    </a:lnTo>
                    <a:lnTo>
                      <a:pt x="286" y="52640"/>
                    </a:lnTo>
                    <a:lnTo>
                      <a:pt x="0" y="55930"/>
                    </a:lnTo>
                    <a:lnTo>
                      <a:pt x="1145" y="56788"/>
                    </a:lnTo>
                    <a:lnTo>
                      <a:pt x="2289" y="56788"/>
                    </a:lnTo>
                    <a:lnTo>
                      <a:pt x="3862" y="52496"/>
                    </a:lnTo>
                    <a:lnTo>
                      <a:pt x="5007" y="51781"/>
                    </a:lnTo>
                    <a:lnTo>
                      <a:pt x="6437" y="52067"/>
                    </a:lnTo>
                    <a:lnTo>
                      <a:pt x="8297" y="52926"/>
                    </a:lnTo>
                    <a:lnTo>
                      <a:pt x="8869" y="55071"/>
                    </a:lnTo>
                    <a:lnTo>
                      <a:pt x="10871" y="58790"/>
                    </a:lnTo>
                    <a:lnTo>
                      <a:pt x="11300" y="60364"/>
                    </a:lnTo>
                    <a:lnTo>
                      <a:pt x="13875" y="57932"/>
                    </a:lnTo>
                    <a:lnTo>
                      <a:pt x="14018" y="58933"/>
                    </a:lnTo>
                    <a:lnTo>
                      <a:pt x="13160" y="62510"/>
                    </a:lnTo>
                    <a:lnTo>
                      <a:pt x="13303" y="64512"/>
                    </a:lnTo>
                    <a:lnTo>
                      <a:pt x="18882" y="73667"/>
                    </a:lnTo>
                    <a:lnTo>
                      <a:pt x="26606" y="77243"/>
                    </a:lnTo>
                    <a:lnTo>
                      <a:pt x="29181" y="77386"/>
                    </a:lnTo>
                    <a:lnTo>
                      <a:pt x="30325" y="76957"/>
                    </a:lnTo>
                    <a:lnTo>
                      <a:pt x="30897" y="77672"/>
                    </a:lnTo>
                    <a:lnTo>
                      <a:pt x="31040" y="79818"/>
                    </a:lnTo>
                    <a:lnTo>
                      <a:pt x="33043" y="82106"/>
                    </a:lnTo>
                    <a:lnTo>
                      <a:pt x="37191" y="84681"/>
                    </a:lnTo>
                    <a:lnTo>
                      <a:pt x="39194" y="85110"/>
                    </a:lnTo>
                    <a:lnTo>
                      <a:pt x="40481" y="83537"/>
                    </a:lnTo>
                    <a:lnTo>
                      <a:pt x="41053" y="83394"/>
                    </a:lnTo>
                    <a:lnTo>
                      <a:pt x="40767" y="85682"/>
                    </a:lnTo>
                    <a:lnTo>
                      <a:pt x="42054" y="87971"/>
                    </a:lnTo>
                    <a:lnTo>
                      <a:pt x="42054" y="92119"/>
                    </a:lnTo>
                    <a:lnTo>
                      <a:pt x="41053" y="95266"/>
                    </a:lnTo>
                    <a:lnTo>
                      <a:pt x="44772" y="94980"/>
                    </a:lnTo>
                    <a:lnTo>
                      <a:pt x="48777" y="98699"/>
                    </a:lnTo>
                    <a:lnTo>
                      <a:pt x="49636" y="100559"/>
                    </a:lnTo>
                    <a:lnTo>
                      <a:pt x="49922" y="101989"/>
                    </a:lnTo>
                    <a:lnTo>
                      <a:pt x="53069" y="104850"/>
                    </a:lnTo>
                    <a:lnTo>
                      <a:pt x="53784" y="106280"/>
                    </a:lnTo>
                    <a:lnTo>
                      <a:pt x="52783" y="109141"/>
                    </a:lnTo>
                    <a:lnTo>
                      <a:pt x="53069" y="109999"/>
                    </a:lnTo>
                    <a:lnTo>
                      <a:pt x="54929" y="109284"/>
                    </a:lnTo>
                    <a:lnTo>
                      <a:pt x="56502" y="109570"/>
                    </a:lnTo>
                    <a:lnTo>
                      <a:pt x="58075" y="109999"/>
                    </a:lnTo>
                    <a:lnTo>
                      <a:pt x="59649" y="109427"/>
                    </a:lnTo>
                    <a:lnTo>
                      <a:pt x="61079" y="108283"/>
                    </a:lnTo>
                    <a:lnTo>
                      <a:pt x="61937" y="106996"/>
                    </a:lnTo>
                    <a:lnTo>
                      <a:pt x="63225" y="103563"/>
                    </a:lnTo>
                    <a:lnTo>
                      <a:pt x="67087" y="102275"/>
                    </a:lnTo>
                    <a:lnTo>
                      <a:pt x="69376" y="100129"/>
                    </a:lnTo>
                    <a:lnTo>
                      <a:pt x="71521" y="96840"/>
                    </a:lnTo>
                    <a:lnTo>
                      <a:pt x="72380" y="94408"/>
                    </a:lnTo>
                    <a:lnTo>
                      <a:pt x="73381" y="93264"/>
                    </a:lnTo>
                    <a:lnTo>
                      <a:pt x="73953" y="92262"/>
                    </a:lnTo>
                    <a:lnTo>
                      <a:pt x="74382" y="91118"/>
                    </a:lnTo>
                    <a:lnTo>
                      <a:pt x="75240" y="90117"/>
                    </a:lnTo>
                    <a:lnTo>
                      <a:pt x="76242" y="87685"/>
                    </a:lnTo>
                    <a:lnTo>
                      <a:pt x="76957" y="85396"/>
                    </a:lnTo>
                    <a:lnTo>
                      <a:pt x="79245" y="84252"/>
                    </a:lnTo>
                    <a:lnTo>
                      <a:pt x="83680" y="83394"/>
                    </a:lnTo>
                    <a:lnTo>
                      <a:pt x="87828" y="84967"/>
                    </a:lnTo>
                    <a:lnTo>
                      <a:pt x="94408" y="83537"/>
                    </a:lnTo>
                    <a:lnTo>
                      <a:pt x="94837" y="81391"/>
                    </a:lnTo>
                    <a:lnTo>
                      <a:pt x="100845" y="81391"/>
                    </a:lnTo>
                    <a:lnTo>
                      <a:pt x="108140" y="81391"/>
                    </a:lnTo>
                    <a:lnTo>
                      <a:pt x="114005" y="81248"/>
                    </a:lnTo>
                    <a:lnTo>
                      <a:pt x="116151" y="81820"/>
                    </a:lnTo>
                    <a:lnTo>
                      <a:pt x="116866" y="83537"/>
                    </a:lnTo>
                    <a:lnTo>
                      <a:pt x="118868" y="85968"/>
                    </a:lnTo>
                    <a:lnTo>
                      <a:pt x="120871" y="87685"/>
                    </a:lnTo>
                    <a:lnTo>
                      <a:pt x="123445" y="91404"/>
                    </a:lnTo>
                    <a:lnTo>
                      <a:pt x="126450" y="95838"/>
                    </a:lnTo>
                    <a:lnTo>
                      <a:pt x="129597" y="99844"/>
                    </a:lnTo>
                    <a:lnTo>
                      <a:pt x="131599" y="101989"/>
                    </a:lnTo>
                    <a:lnTo>
                      <a:pt x="131885" y="102704"/>
                    </a:lnTo>
                    <a:lnTo>
                      <a:pt x="131742" y="103563"/>
                    </a:lnTo>
                    <a:lnTo>
                      <a:pt x="130741" y="105565"/>
                    </a:lnTo>
                    <a:lnTo>
                      <a:pt x="129882" y="107711"/>
                    </a:lnTo>
                    <a:lnTo>
                      <a:pt x="130026" y="108569"/>
                    </a:lnTo>
                    <a:lnTo>
                      <a:pt x="130598" y="108998"/>
                    </a:lnTo>
                    <a:lnTo>
                      <a:pt x="133888" y="109713"/>
                    </a:lnTo>
                    <a:lnTo>
                      <a:pt x="134174" y="112145"/>
                    </a:lnTo>
                    <a:lnTo>
                      <a:pt x="134174" y="115435"/>
                    </a:lnTo>
                    <a:lnTo>
                      <a:pt x="135890" y="118582"/>
                    </a:lnTo>
                    <a:lnTo>
                      <a:pt x="137464" y="120871"/>
                    </a:lnTo>
                    <a:lnTo>
                      <a:pt x="137321" y="121729"/>
                    </a:lnTo>
                    <a:lnTo>
                      <a:pt x="133602" y="125734"/>
                    </a:lnTo>
                    <a:lnTo>
                      <a:pt x="132028" y="129596"/>
                    </a:lnTo>
                    <a:lnTo>
                      <a:pt x="131313" y="130740"/>
                    </a:lnTo>
                    <a:lnTo>
                      <a:pt x="131027" y="131599"/>
                    </a:lnTo>
                    <a:lnTo>
                      <a:pt x="131742" y="132028"/>
                    </a:lnTo>
                    <a:lnTo>
                      <a:pt x="132743" y="131742"/>
                    </a:lnTo>
                    <a:lnTo>
                      <a:pt x="134317" y="132028"/>
                    </a:lnTo>
                    <a:lnTo>
                      <a:pt x="135604" y="132171"/>
                    </a:lnTo>
                    <a:lnTo>
                      <a:pt x="137464" y="130740"/>
                    </a:lnTo>
                    <a:lnTo>
                      <a:pt x="140611" y="127164"/>
                    </a:lnTo>
                    <a:lnTo>
                      <a:pt x="141612" y="126735"/>
                    </a:lnTo>
                    <a:lnTo>
                      <a:pt x="143901" y="127021"/>
                    </a:lnTo>
                    <a:lnTo>
                      <a:pt x="145474" y="126878"/>
                    </a:lnTo>
                    <a:lnTo>
                      <a:pt x="148049" y="126020"/>
                    </a:lnTo>
                    <a:lnTo>
                      <a:pt x="149622" y="126449"/>
                    </a:lnTo>
                    <a:lnTo>
                      <a:pt x="150194" y="127594"/>
                    </a:lnTo>
                    <a:lnTo>
                      <a:pt x="150623" y="128738"/>
                    </a:lnTo>
                    <a:lnTo>
                      <a:pt x="158348" y="126020"/>
                    </a:lnTo>
                    <a:lnTo>
                      <a:pt x="159063" y="125448"/>
                    </a:lnTo>
                    <a:lnTo>
                      <a:pt x="159492" y="125591"/>
                    </a:lnTo>
                    <a:lnTo>
                      <a:pt x="160493" y="128023"/>
                    </a:lnTo>
                    <a:lnTo>
                      <a:pt x="161066" y="127880"/>
                    </a:lnTo>
                    <a:lnTo>
                      <a:pt x="161495" y="127164"/>
                    </a:lnTo>
                    <a:lnTo>
                      <a:pt x="162067" y="127021"/>
                    </a:lnTo>
                    <a:lnTo>
                      <a:pt x="162639" y="127451"/>
                    </a:lnTo>
                    <a:lnTo>
                      <a:pt x="163354" y="128452"/>
                    </a:lnTo>
                    <a:lnTo>
                      <a:pt x="164213" y="129596"/>
                    </a:lnTo>
                    <a:lnTo>
                      <a:pt x="165929" y="130311"/>
                    </a:lnTo>
                    <a:lnTo>
                      <a:pt x="167074" y="131170"/>
                    </a:lnTo>
                    <a:lnTo>
                      <a:pt x="166930" y="133887"/>
                    </a:lnTo>
                    <a:lnTo>
                      <a:pt x="167359" y="136319"/>
                    </a:lnTo>
                    <a:lnTo>
                      <a:pt x="168074" y="136891"/>
                    </a:lnTo>
                    <a:lnTo>
                      <a:pt x="168504" y="138465"/>
                    </a:lnTo>
                    <a:lnTo>
                      <a:pt x="168647" y="140038"/>
                    </a:lnTo>
                    <a:lnTo>
                      <a:pt x="169076" y="141040"/>
                    </a:lnTo>
                    <a:lnTo>
                      <a:pt x="169362" y="142613"/>
                    </a:lnTo>
                    <a:lnTo>
                      <a:pt x="169219" y="144473"/>
                    </a:lnTo>
                    <a:lnTo>
                      <a:pt x="169505" y="145760"/>
                    </a:lnTo>
                    <a:lnTo>
                      <a:pt x="170792" y="147905"/>
                    </a:lnTo>
                    <a:lnTo>
                      <a:pt x="171508" y="150623"/>
                    </a:lnTo>
                    <a:lnTo>
                      <a:pt x="171508" y="152626"/>
                    </a:lnTo>
                    <a:lnTo>
                      <a:pt x="171079" y="154628"/>
                    </a:lnTo>
                    <a:lnTo>
                      <a:pt x="170220" y="156488"/>
                    </a:lnTo>
                    <a:lnTo>
                      <a:pt x="168790" y="158491"/>
                    </a:lnTo>
                    <a:lnTo>
                      <a:pt x="168647" y="159349"/>
                    </a:lnTo>
                    <a:lnTo>
                      <a:pt x="169505" y="159778"/>
                    </a:lnTo>
                    <a:lnTo>
                      <a:pt x="170935" y="159921"/>
                    </a:lnTo>
                    <a:lnTo>
                      <a:pt x="171937" y="159492"/>
                    </a:lnTo>
                    <a:lnTo>
                      <a:pt x="174797" y="160493"/>
                    </a:lnTo>
                    <a:lnTo>
                      <a:pt x="176228" y="161781"/>
                    </a:lnTo>
                    <a:lnTo>
                      <a:pt x="177515" y="163497"/>
                    </a:lnTo>
                    <a:lnTo>
                      <a:pt x="178660" y="164355"/>
                    </a:lnTo>
                    <a:lnTo>
                      <a:pt x="179089" y="165357"/>
                    </a:lnTo>
                    <a:lnTo>
                      <a:pt x="181091" y="165071"/>
                    </a:lnTo>
                    <a:lnTo>
                      <a:pt x="183380" y="164069"/>
                    </a:lnTo>
                    <a:lnTo>
                      <a:pt x="183952" y="163497"/>
                    </a:lnTo>
                    <a:lnTo>
                      <a:pt x="184525" y="163783"/>
                    </a:lnTo>
                    <a:lnTo>
                      <a:pt x="186098" y="163926"/>
                    </a:lnTo>
                    <a:lnTo>
                      <a:pt x="187099" y="162067"/>
                    </a:lnTo>
                    <a:lnTo>
                      <a:pt x="187958" y="160064"/>
                    </a:lnTo>
                    <a:lnTo>
                      <a:pt x="189674" y="157775"/>
                    </a:lnTo>
                    <a:lnTo>
                      <a:pt x="190532" y="156917"/>
                    </a:lnTo>
                    <a:lnTo>
                      <a:pt x="190819" y="155487"/>
                    </a:lnTo>
                    <a:lnTo>
                      <a:pt x="190819" y="153627"/>
                    </a:lnTo>
                    <a:lnTo>
                      <a:pt x="191534" y="151911"/>
                    </a:lnTo>
                    <a:lnTo>
                      <a:pt x="192964" y="151052"/>
                    </a:lnTo>
                    <a:lnTo>
                      <a:pt x="194537" y="151052"/>
                    </a:lnTo>
                    <a:lnTo>
                      <a:pt x="195396" y="151482"/>
                    </a:lnTo>
                    <a:lnTo>
                      <a:pt x="195825" y="153055"/>
                    </a:lnTo>
                    <a:lnTo>
                      <a:pt x="197112" y="154199"/>
                    </a:lnTo>
                    <a:lnTo>
                      <a:pt x="198257" y="155058"/>
                    </a:lnTo>
                    <a:lnTo>
                      <a:pt x="199973" y="153627"/>
                    </a:lnTo>
                    <a:lnTo>
                      <a:pt x="202262" y="154056"/>
                    </a:lnTo>
                    <a:lnTo>
                      <a:pt x="205838" y="155058"/>
                    </a:lnTo>
                    <a:lnTo>
                      <a:pt x="206696" y="154056"/>
                    </a:lnTo>
                    <a:lnTo>
                      <a:pt x="209414" y="148907"/>
                    </a:lnTo>
                    <a:lnTo>
                      <a:pt x="209271" y="147047"/>
                    </a:lnTo>
                    <a:lnTo>
                      <a:pt x="209128" y="145617"/>
                    </a:lnTo>
                    <a:lnTo>
                      <a:pt x="210701" y="142184"/>
                    </a:lnTo>
                    <a:lnTo>
                      <a:pt x="211989" y="140753"/>
                    </a:lnTo>
                    <a:lnTo>
                      <a:pt x="212561" y="139323"/>
                    </a:lnTo>
                    <a:lnTo>
                      <a:pt x="212418" y="137321"/>
                    </a:lnTo>
                    <a:lnTo>
                      <a:pt x="211416" y="136605"/>
                    </a:lnTo>
                    <a:lnTo>
                      <a:pt x="210129" y="136748"/>
                    </a:lnTo>
                    <a:lnTo>
                      <a:pt x="208699" y="136176"/>
                    </a:lnTo>
                    <a:lnTo>
                      <a:pt x="206410" y="135032"/>
                    </a:lnTo>
                    <a:lnTo>
                      <a:pt x="205123" y="134031"/>
                    </a:lnTo>
                    <a:lnTo>
                      <a:pt x="205552" y="129310"/>
                    </a:lnTo>
                    <a:lnTo>
                      <a:pt x="205695" y="127880"/>
                    </a:lnTo>
                    <a:lnTo>
                      <a:pt x="206553" y="127021"/>
                    </a:lnTo>
                    <a:lnTo>
                      <a:pt x="207840" y="126878"/>
                    </a:lnTo>
                    <a:lnTo>
                      <a:pt x="211416" y="126735"/>
                    </a:lnTo>
                    <a:lnTo>
                      <a:pt x="214277" y="127308"/>
                    </a:lnTo>
                    <a:lnTo>
                      <a:pt x="216852" y="127594"/>
                    </a:lnTo>
                    <a:lnTo>
                      <a:pt x="218282" y="127594"/>
                    </a:lnTo>
                    <a:lnTo>
                      <a:pt x="219284" y="128881"/>
                    </a:lnTo>
                    <a:lnTo>
                      <a:pt x="220714" y="130311"/>
                    </a:lnTo>
                    <a:lnTo>
                      <a:pt x="222144" y="130311"/>
                    </a:lnTo>
                    <a:lnTo>
                      <a:pt x="222574" y="12931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4" name="Freeform: Shape 523">
                <a:extLst>
                  <a:ext uri="{FF2B5EF4-FFF2-40B4-BE49-F238E27FC236}">
                    <a16:creationId xmlns:a16="http://schemas.microsoft.com/office/drawing/2014/main" id="{6CF1F3BA-D32D-BAC1-AFA7-78BC41C4E0BE}"/>
                  </a:ext>
                  <a:ext uri="{C183D7F6-B498-43B3-948B-1728B52AA6E4}">
                    <adec:decorative xmlns:adec="http://schemas.microsoft.com/office/drawing/2017/decorative" val="1"/>
                  </a:ext>
                </a:extLst>
              </p:cNvPr>
              <p:cNvSpPr/>
              <p:nvPr/>
            </p:nvSpPr>
            <p:spPr>
              <a:xfrm>
                <a:off x="5487456" y="4135230"/>
                <a:ext cx="90402" cy="22886"/>
              </a:xfrm>
              <a:custGeom>
                <a:avLst/>
                <a:gdLst>
                  <a:gd name="connsiteX0" fmla="*/ 89687 w 90402"/>
                  <a:gd name="connsiteY0" fmla="*/ 10156 h 22886"/>
                  <a:gd name="connsiteX1" fmla="*/ 85968 w 90402"/>
                  <a:gd name="connsiteY1" fmla="*/ 8153 h 22886"/>
                  <a:gd name="connsiteX2" fmla="*/ 80819 w 90402"/>
                  <a:gd name="connsiteY2" fmla="*/ 8439 h 22886"/>
                  <a:gd name="connsiteX3" fmla="*/ 79245 w 90402"/>
                  <a:gd name="connsiteY3" fmla="*/ 8869 h 22886"/>
                  <a:gd name="connsiteX4" fmla="*/ 76814 w 90402"/>
                  <a:gd name="connsiteY4" fmla="*/ 9584 h 22886"/>
                  <a:gd name="connsiteX5" fmla="*/ 75383 w 90402"/>
                  <a:gd name="connsiteY5" fmla="*/ 9870 h 22886"/>
                  <a:gd name="connsiteX6" fmla="*/ 72952 w 90402"/>
                  <a:gd name="connsiteY6" fmla="*/ 9441 h 22886"/>
                  <a:gd name="connsiteX7" fmla="*/ 69948 w 90402"/>
                  <a:gd name="connsiteY7" fmla="*/ 7724 h 22886"/>
                  <a:gd name="connsiteX8" fmla="*/ 67945 w 90402"/>
                  <a:gd name="connsiteY8" fmla="*/ 6008 h 22886"/>
                  <a:gd name="connsiteX9" fmla="*/ 65370 w 90402"/>
                  <a:gd name="connsiteY9" fmla="*/ 5150 h 22886"/>
                  <a:gd name="connsiteX10" fmla="*/ 62080 w 90402"/>
                  <a:gd name="connsiteY10" fmla="*/ 4291 h 22886"/>
                  <a:gd name="connsiteX11" fmla="*/ 56931 w 90402"/>
                  <a:gd name="connsiteY11" fmla="*/ 858 h 22886"/>
                  <a:gd name="connsiteX12" fmla="*/ 54356 w 90402"/>
                  <a:gd name="connsiteY12" fmla="*/ 143 h 22886"/>
                  <a:gd name="connsiteX13" fmla="*/ 51781 w 90402"/>
                  <a:gd name="connsiteY13" fmla="*/ 0 h 22886"/>
                  <a:gd name="connsiteX14" fmla="*/ 46918 w 90402"/>
                  <a:gd name="connsiteY14" fmla="*/ 715 h 22886"/>
                  <a:gd name="connsiteX15" fmla="*/ 42198 w 90402"/>
                  <a:gd name="connsiteY15" fmla="*/ 2575 h 22886"/>
                  <a:gd name="connsiteX16" fmla="*/ 39623 w 90402"/>
                  <a:gd name="connsiteY16" fmla="*/ 6866 h 22886"/>
                  <a:gd name="connsiteX17" fmla="*/ 34902 w 90402"/>
                  <a:gd name="connsiteY17" fmla="*/ 6866 h 22886"/>
                  <a:gd name="connsiteX18" fmla="*/ 24746 w 90402"/>
                  <a:gd name="connsiteY18" fmla="*/ 6723 h 22886"/>
                  <a:gd name="connsiteX19" fmla="*/ 15592 w 90402"/>
                  <a:gd name="connsiteY19" fmla="*/ 6580 h 22886"/>
                  <a:gd name="connsiteX20" fmla="*/ 7868 w 90402"/>
                  <a:gd name="connsiteY20" fmla="*/ 6866 h 22886"/>
                  <a:gd name="connsiteX21" fmla="*/ 8869 w 90402"/>
                  <a:gd name="connsiteY21" fmla="*/ 10728 h 22886"/>
                  <a:gd name="connsiteX22" fmla="*/ 11586 w 90402"/>
                  <a:gd name="connsiteY22" fmla="*/ 14018 h 22886"/>
                  <a:gd name="connsiteX23" fmla="*/ 14161 w 90402"/>
                  <a:gd name="connsiteY23" fmla="*/ 14304 h 22886"/>
                  <a:gd name="connsiteX24" fmla="*/ 20741 w 90402"/>
                  <a:gd name="connsiteY24" fmla="*/ 11157 h 22886"/>
                  <a:gd name="connsiteX25" fmla="*/ 29324 w 90402"/>
                  <a:gd name="connsiteY25" fmla="*/ 10728 h 22886"/>
                  <a:gd name="connsiteX26" fmla="*/ 37906 w 90402"/>
                  <a:gd name="connsiteY26" fmla="*/ 9584 h 22886"/>
                  <a:gd name="connsiteX27" fmla="*/ 41768 w 90402"/>
                  <a:gd name="connsiteY27" fmla="*/ 10013 h 22886"/>
                  <a:gd name="connsiteX28" fmla="*/ 42198 w 90402"/>
                  <a:gd name="connsiteY28" fmla="*/ 10442 h 22886"/>
                  <a:gd name="connsiteX29" fmla="*/ 40767 w 90402"/>
                  <a:gd name="connsiteY29" fmla="*/ 10728 h 22886"/>
                  <a:gd name="connsiteX30" fmla="*/ 36333 w 90402"/>
                  <a:gd name="connsiteY30" fmla="*/ 10728 h 22886"/>
                  <a:gd name="connsiteX31" fmla="*/ 30754 w 90402"/>
                  <a:gd name="connsiteY31" fmla="*/ 11729 h 22886"/>
                  <a:gd name="connsiteX32" fmla="*/ 25318 w 90402"/>
                  <a:gd name="connsiteY32" fmla="*/ 12302 h 22886"/>
                  <a:gd name="connsiteX33" fmla="*/ 20026 w 90402"/>
                  <a:gd name="connsiteY33" fmla="*/ 13017 h 22886"/>
                  <a:gd name="connsiteX34" fmla="*/ 19168 w 90402"/>
                  <a:gd name="connsiteY34" fmla="*/ 14876 h 22886"/>
                  <a:gd name="connsiteX35" fmla="*/ 19311 w 90402"/>
                  <a:gd name="connsiteY35" fmla="*/ 16164 h 22886"/>
                  <a:gd name="connsiteX36" fmla="*/ 16593 w 90402"/>
                  <a:gd name="connsiteY36" fmla="*/ 15878 h 22886"/>
                  <a:gd name="connsiteX37" fmla="*/ 12302 w 90402"/>
                  <a:gd name="connsiteY37" fmla="*/ 16593 h 22886"/>
                  <a:gd name="connsiteX38" fmla="*/ 8010 w 90402"/>
                  <a:gd name="connsiteY38" fmla="*/ 15592 h 22886"/>
                  <a:gd name="connsiteX39" fmla="*/ 6723 w 90402"/>
                  <a:gd name="connsiteY39" fmla="*/ 13875 h 22886"/>
                  <a:gd name="connsiteX40" fmla="*/ 6294 w 90402"/>
                  <a:gd name="connsiteY40" fmla="*/ 11443 h 22886"/>
                  <a:gd name="connsiteX41" fmla="*/ 4577 w 90402"/>
                  <a:gd name="connsiteY41" fmla="*/ 10299 h 22886"/>
                  <a:gd name="connsiteX42" fmla="*/ 2146 w 90402"/>
                  <a:gd name="connsiteY42" fmla="*/ 11729 h 22886"/>
                  <a:gd name="connsiteX43" fmla="*/ 0 w 90402"/>
                  <a:gd name="connsiteY43" fmla="*/ 14304 h 22886"/>
                  <a:gd name="connsiteX44" fmla="*/ 1574 w 90402"/>
                  <a:gd name="connsiteY44" fmla="*/ 20312 h 22886"/>
                  <a:gd name="connsiteX45" fmla="*/ 1860 w 90402"/>
                  <a:gd name="connsiteY45" fmla="*/ 22887 h 22886"/>
                  <a:gd name="connsiteX46" fmla="*/ 3576 w 90402"/>
                  <a:gd name="connsiteY46" fmla="*/ 21170 h 22886"/>
                  <a:gd name="connsiteX47" fmla="*/ 5292 w 90402"/>
                  <a:gd name="connsiteY47" fmla="*/ 20026 h 22886"/>
                  <a:gd name="connsiteX48" fmla="*/ 11873 w 90402"/>
                  <a:gd name="connsiteY48" fmla="*/ 20026 h 22886"/>
                  <a:gd name="connsiteX49" fmla="*/ 18023 w 90402"/>
                  <a:gd name="connsiteY49" fmla="*/ 19883 h 22886"/>
                  <a:gd name="connsiteX50" fmla="*/ 23888 w 90402"/>
                  <a:gd name="connsiteY50" fmla="*/ 19883 h 22886"/>
                  <a:gd name="connsiteX51" fmla="*/ 29896 w 90402"/>
                  <a:gd name="connsiteY51" fmla="*/ 20026 h 22886"/>
                  <a:gd name="connsiteX52" fmla="*/ 30468 w 90402"/>
                  <a:gd name="connsiteY52" fmla="*/ 14876 h 22886"/>
                  <a:gd name="connsiteX53" fmla="*/ 32328 w 90402"/>
                  <a:gd name="connsiteY53" fmla="*/ 14447 h 22886"/>
                  <a:gd name="connsiteX54" fmla="*/ 35188 w 90402"/>
                  <a:gd name="connsiteY54" fmla="*/ 13875 h 22886"/>
                  <a:gd name="connsiteX55" fmla="*/ 40481 w 90402"/>
                  <a:gd name="connsiteY55" fmla="*/ 13303 h 22886"/>
                  <a:gd name="connsiteX56" fmla="*/ 46346 w 90402"/>
                  <a:gd name="connsiteY56" fmla="*/ 12731 h 22886"/>
                  <a:gd name="connsiteX57" fmla="*/ 47633 w 90402"/>
                  <a:gd name="connsiteY57" fmla="*/ 11729 h 22886"/>
                  <a:gd name="connsiteX58" fmla="*/ 48634 w 90402"/>
                  <a:gd name="connsiteY58" fmla="*/ 10013 h 22886"/>
                  <a:gd name="connsiteX59" fmla="*/ 49207 w 90402"/>
                  <a:gd name="connsiteY59" fmla="*/ 8439 h 22886"/>
                  <a:gd name="connsiteX60" fmla="*/ 50494 w 90402"/>
                  <a:gd name="connsiteY60" fmla="*/ 7724 h 22886"/>
                  <a:gd name="connsiteX61" fmla="*/ 52068 w 90402"/>
                  <a:gd name="connsiteY61" fmla="*/ 8296 h 22886"/>
                  <a:gd name="connsiteX62" fmla="*/ 54356 w 90402"/>
                  <a:gd name="connsiteY62" fmla="*/ 9155 h 22886"/>
                  <a:gd name="connsiteX63" fmla="*/ 56502 w 90402"/>
                  <a:gd name="connsiteY63" fmla="*/ 10299 h 22886"/>
                  <a:gd name="connsiteX64" fmla="*/ 59076 w 90402"/>
                  <a:gd name="connsiteY64" fmla="*/ 11443 h 22886"/>
                  <a:gd name="connsiteX65" fmla="*/ 60793 w 90402"/>
                  <a:gd name="connsiteY65" fmla="*/ 12158 h 22886"/>
                  <a:gd name="connsiteX66" fmla="*/ 64941 w 90402"/>
                  <a:gd name="connsiteY66" fmla="*/ 14018 h 22886"/>
                  <a:gd name="connsiteX67" fmla="*/ 71950 w 90402"/>
                  <a:gd name="connsiteY67" fmla="*/ 16593 h 22886"/>
                  <a:gd name="connsiteX68" fmla="*/ 77815 w 90402"/>
                  <a:gd name="connsiteY68" fmla="*/ 17594 h 22886"/>
                  <a:gd name="connsiteX69" fmla="*/ 84824 w 90402"/>
                  <a:gd name="connsiteY69" fmla="*/ 15735 h 22886"/>
                  <a:gd name="connsiteX70" fmla="*/ 89830 w 90402"/>
                  <a:gd name="connsiteY70" fmla="*/ 14590 h 22886"/>
                  <a:gd name="connsiteX71" fmla="*/ 90403 w 90402"/>
                  <a:gd name="connsiteY71" fmla="*/ 12302 h 2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0402" h="22886">
                    <a:moveTo>
                      <a:pt x="89687" y="10156"/>
                    </a:moveTo>
                    <a:lnTo>
                      <a:pt x="85968" y="8153"/>
                    </a:lnTo>
                    <a:lnTo>
                      <a:pt x="80819" y="8439"/>
                    </a:lnTo>
                    <a:lnTo>
                      <a:pt x="79245" y="8869"/>
                    </a:lnTo>
                    <a:lnTo>
                      <a:pt x="76814" y="9584"/>
                    </a:lnTo>
                    <a:lnTo>
                      <a:pt x="75383" y="9870"/>
                    </a:lnTo>
                    <a:lnTo>
                      <a:pt x="72952" y="9441"/>
                    </a:lnTo>
                    <a:lnTo>
                      <a:pt x="69948" y="7724"/>
                    </a:lnTo>
                    <a:lnTo>
                      <a:pt x="67945" y="6008"/>
                    </a:lnTo>
                    <a:lnTo>
                      <a:pt x="65370" y="5150"/>
                    </a:lnTo>
                    <a:lnTo>
                      <a:pt x="62080" y="4291"/>
                    </a:lnTo>
                    <a:lnTo>
                      <a:pt x="56931" y="858"/>
                    </a:lnTo>
                    <a:lnTo>
                      <a:pt x="54356" y="143"/>
                    </a:lnTo>
                    <a:lnTo>
                      <a:pt x="51781" y="0"/>
                    </a:lnTo>
                    <a:lnTo>
                      <a:pt x="46918" y="715"/>
                    </a:lnTo>
                    <a:lnTo>
                      <a:pt x="42198" y="2575"/>
                    </a:lnTo>
                    <a:lnTo>
                      <a:pt x="39623" y="6866"/>
                    </a:lnTo>
                    <a:lnTo>
                      <a:pt x="34902" y="6866"/>
                    </a:lnTo>
                    <a:lnTo>
                      <a:pt x="24746" y="6723"/>
                    </a:lnTo>
                    <a:lnTo>
                      <a:pt x="15592" y="6580"/>
                    </a:lnTo>
                    <a:lnTo>
                      <a:pt x="7868" y="6866"/>
                    </a:lnTo>
                    <a:lnTo>
                      <a:pt x="8869" y="10728"/>
                    </a:lnTo>
                    <a:lnTo>
                      <a:pt x="11586" y="14018"/>
                    </a:lnTo>
                    <a:lnTo>
                      <a:pt x="14161" y="14304"/>
                    </a:lnTo>
                    <a:lnTo>
                      <a:pt x="20741" y="11157"/>
                    </a:lnTo>
                    <a:lnTo>
                      <a:pt x="29324" y="10728"/>
                    </a:lnTo>
                    <a:lnTo>
                      <a:pt x="37906" y="9584"/>
                    </a:lnTo>
                    <a:lnTo>
                      <a:pt x="41768" y="10013"/>
                    </a:lnTo>
                    <a:lnTo>
                      <a:pt x="42198" y="10442"/>
                    </a:lnTo>
                    <a:lnTo>
                      <a:pt x="40767" y="10728"/>
                    </a:lnTo>
                    <a:lnTo>
                      <a:pt x="36333" y="10728"/>
                    </a:lnTo>
                    <a:lnTo>
                      <a:pt x="30754" y="11729"/>
                    </a:lnTo>
                    <a:lnTo>
                      <a:pt x="25318" y="12302"/>
                    </a:lnTo>
                    <a:lnTo>
                      <a:pt x="20026" y="13017"/>
                    </a:lnTo>
                    <a:lnTo>
                      <a:pt x="19168" y="14876"/>
                    </a:lnTo>
                    <a:lnTo>
                      <a:pt x="19311" y="16164"/>
                    </a:lnTo>
                    <a:lnTo>
                      <a:pt x="16593" y="15878"/>
                    </a:lnTo>
                    <a:lnTo>
                      <a:pt x="12302" y="16593"/>
                    </a:lnTo>
                    <a:lnTo>
                      <a:pt x="8010" y="15592"/>
                    </a:lnTo>
                    <a:lnTo>
                      <a:pt x="6723" y="13875"/>
                    </a:lnTo>
                    <a:lnTo>
                      <a:pt x="6294" y="11443"/>
                    </a:lnTo>
                    <a:lnTo>
                      <a:pt x="4577" y="10299"/>
                    </a:lnTo>
                    <a:lnTo>
                      <a:pt x="2146" y="11729"/>
                    </a:lnTo>
                    <a:lnTo>
                      <a:pt x="0" y="14304"/>
                    </a:lnTo>
                    <a:lnTo>
                      <a:pt x="1574" y="20312"/>
                    </a:lnTo>
                    <a:lnTo>
                      <a:pt x="1860" y="22887"/>
                    </a:lnTo>
                    <a:lnTo>
                      <a:pt x="3576" y="21170"/>
                    </a:lnTo>
                    <a:lnTo>
                      <a:pt x="5292" y="20026"/>
                    </a:lnTo>
                    <a:lnTo>
                      <a:pt x="11873" y="20026"/>
                    </a:lnTo>
                    <a:lnTo>
                      <a:pt x="18023" y="19883"/>
                    </a:lnTo>
                    <a:lnTo>
                      <a:pt x="23888" y="19883"/>
                    </a:lnTo>
                    <a:lnTo>
                      <a:pt x="29896" y="20026"/>
                    </a:lnTo>
                    <a:lnTo>
                      <a:pt x="30468" y="14876"/>
                    </a:lnTo>
                    <a:lnTo>
                      <a:pt x="32328" y="14447"/>
                    </a:lnTo>
                    <a:lnTo>
                      <a:pt x="35188" y="13875"/>
                    </a:lnTo>
                    <a:lnTo>
                      <a:pt x="40481" y="13303"/>
                    </a:lnTo>
                    <a:lnTo>
                      <a:pt x="46346" y="12731"/>
                    </a:lnTo>
                    <a:lnTo>
                      <a:pt x="47633" y="11729"/>
                    </a:lnTo>
                    <a:lnTo>
                      <a:pt x="48634" y="10013"/>
                    </a:lnTo>
                    <a:lnTo>
                      <a:pt x="49207" y="8439"/>
                    </a:lnTo>
                    <a:lnTo>
                      <a:pt x="50494" y="7724"/>
                    </a:lnTo>
                    <a:lnTo>
                      <a:pt x="52068" y="8296"/>
                    </a:lnTo>
                    <a:lnTo>
                      <a:pt x="54356" y="9155"/>
                    </a:lnTo>
                    <a:lnTo>
                      <a:pt x="56502" y="10299"/>
                    </a:lnTo>
                    <a:lnTo>
                      <a:pt x="59076" y="11443"/>
                    </a:lnTo>
                    <a:lnTo>
                      <a:pt x="60793" y="12158"/>
                    </a:lnTo>
                    <a:lnTo>
                      <a:pt x="64941" y="14018"/>
                    </a:lnTo>
                    <a:lnTo>
                      <a:pt x="71950" y="16593"/>
                    </a:lnTo>
                    <a:lnTo>
                      <a:pt x="77815" y="17594"/>
                    </a:lnTo>
                    <a:lnTo>
                      <a:pt x="84824" y="15735"/>
                    </a:lnTo>
                    <a:lnTo>
                      <a:pt x="89830" y="14590"/>
                    </a:lnTo>
                    <a:lnTo>
                      <a:pt x="90403" y="1230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5" name="Freeform: Shape 524">
                <a:extLst>
                  <a:ext uri="{FF2B5EF4-FFF2-40B4-BE49-F238E27FC236}">
                    <a16:creationId xmlns:a16="http://schemas.microsoft.com/office/drawing/2014/main" id="{489DC319-637B-1FA2-D5C9-19B0474D54D9}"/>
                  </a:ext>
                  <a:ext uri="{C183D7F6-B498-43B3-948B-1728B52AA6E4}">
                    <adec:decorative xmlns:adec="http://schemas.microsoft.com/office/drawing/2017/decorative" val="1"/>
                  </a:ext>
                </a:extLst>
              </p:cNvPr>
              <p:cNvSpPr/>
              <p:nvPr/>
            </p:nvSpPr>
            <p:spPr>
              <a:xfrm>
                <a:off x="3796556" y="1123764"/>
                <a:ext cx="1853968" cy="1374491"/>
              </a:xfrm>
              <a:custGeom>
                <a:avLst/>
                <a:gdLst>
                  <a:gd name="connsiteX0" fmla="*/ 786159 w 1853968"/>
                  <a:gd name="connsiteY0" fmla="*/ 1330006 h 1374491"/>
                  <a:gd name="connsiteX1" fmla="*/ 786159 w 1853968"/>
                  <a:gd name="connsiteY1" fmla="*/ 1331007 h 1374491"/>
                  <a:gd name="connsiteX2" fmla="*/ 789879 w 1853968"/>
                  <a:gd name="connsiteY2" fmla="*/ 1330721 h 1374491"/>
                  <a:gd name="connsiteX3" fmla="*/ 793311 w 1853968"/>
                  <a:gd name="connsiteY3" fmla="*/ 1331865 h 1374491"/>
                  <a:gd name="connsiteX4" fmla="*/ 795028 w 1853968"/>
                  <a:gd name="connsiteY4" fmla="*/ 1334297 h 1374491"/>
                  <a:gd name="connsiteX5" fmla="*/ 798461 w 1853968"/>
                  <a:gd name="connsiteY5" fmla="*/ 1335441 h 1374491"/>
                  <a:gd name="connsiteX6" fmla="*/ 801894 w 1853968"/>
                  <a:gd name="connsiteY6" fmla="*/ 1329862 h 1374491"/>
                  <a:gd name="connsiteX7" fmla="*/ 802323 w 1853968"/>
                  <a:gd name="connsiteY7" fmla="*/ 1327145 h 1374491"/>
                  <a:gd name="connsiteX8" fmla="*/ 803467 w 1853968"/>
                  <a:gd name="connsiteY8" fmla="*/ 1324999 h 1374491"/>
                  <a:gd name="connsiteX9" fmla="*/ 803896 w 1853968"/>
                  <a:gd name="connsiteY9" fmla="*/ 1322567 h 1374491"/>
                  <a:gd name="connsiteX10" fmla="*/ 798175 w 1853968"/>
                  <a:gd name="connsiteY10" fmla="*/ 1324141 h 1374491"/>
                  <a:gd name="connsiteX11" fmla="*/ 786159 w 1853968"/>
                  <a:gd name="connsiteY11" fmla="*/ 1330006 h 1374491"/>
                  <a:gd name="connsiteX12" fmla="*/ 1074961 w 1853968"/>
                  <a:gd name="connsiteY12" fmla="*/ 1095703 h 1374491"/>
                  <a:gd name="connsiteX13" fmla="*/ 1074532 w 1853968"/>
                  <a:gd name="connsiteY13" fmla="*/ 1099994 h 1374491"/>
                  <a:gd name="connsiteX14" fmla="*/ 1076106 w 1853968"/>
                  <a:gd name="connsiteY14" fmla="*/ 1103856 h 1374491"/>
                  <a:gd name="connsiteX15" fmla="*/ 1080826 w 1853968"/>
                  <a:gd name="connsiteY15" fmla="*/ 1103856 h 1374491"/>
                  <a:gd name="connsiteX16" fmla="*/ 1082114 w 1853968"/>
                  <a:gd name="connsiteY16" fmla="*/ 1101710 h 1374491"/>
                  <a:gd name="connsiteX17" fmla="*/ 1083115 w 1853968"/>
                  <a:gd name="connsiteY17" fmla="*/ 1097419 h 1374491"/>
                  <a:gd name="connsiteX18" fmla="*/ 1080254 w 1853968"/>
                  <a:gd name="connsiteY18" fmla="*/ 1094558 h 1374491"/>
                  <a:gd name="connsiteX19" fmla="*/ 1074961 w 1853968"/>
                  <a:gd name="connsiteY19" fmla="*/ 1095703 h 1374491"/>
                  <a:gd name="connsiteX20" fmla="*/ 575887 w 1853968"/>
                  <a:gd name="connsiteY20" fmla="*/ 912180 h 1374491"/>
                  <a:gd name="connsiteX21" fmla="*/ 581180 w 1853968"/>
                  <a:gd name="connsiteY21" fmla="*/ 912323 h 1374491"/>
                  <a:gd name="connsiteX22" fmla="*/ 598488 w 1853968"/>
                  <a:gd name="connsiteY22" fmla="*/ 907745 h 1374491"/>
                  <a:gd name="connsiteX23" fmla="*/ 605497 w 1853968"/>
                  <a:gd name="connsiteY23" fmla="*/ 906601 h 1374491"/>
                  <a:gd name="connsiteX24" fmla="*/ 625380 w 1853968"/>
                  <a:gd name="connsiteY24" fmla="*/ 899878 h 1374491"/>
                  <a:gd name="connsiteX25" fmla="*/ 629099 w 1853968"/>
                  <a:gd name="connsiteY25" fmla="*/ 896588 h 1374491"/>
                  <a:gd name="connsiteX26" fmla="*/ 631817 w 1853968"/>
                  <a:gd name="connsiteY26" fmla="*/ 893584 h 1374491"/>
                  <a:gd name="connsiteX27" fmla="*/ 631531 w 1853968"/>
                  <a:gd name="connsiteY27" fmla="*/ 891868 h 1374491"/>
                  <a:gd name="connsiteX28" fmla="*/ 629242 w 1853968"/>
                  <a:gd name="connsiteY28" fmla="*/ 890437 h 1374491"/>
                  <a:gd name="connsiteX29" fmla="*/ 628527 w 1853968"/>
                  <a:gd name="connsiteY29" fmla="*/ 889293 h 1374491"/>
                  <a:gd name="connsiteX30" fmla="*/ 629242 w 1853968"/>
                  <a:gd name="connsiteY30" fmla="*/ 888291 h 1374491"/>
                  <a:gd name="connsiteX31" fmla="*/ 629528 w 1853968"/>
                  <a:gd name="connsiteY31" fmla="*/ 887290 h 1374491"/>
                  <a:gd name="connsiteX32" fmla="*/ 629385 w 1853968"/>
                  <a:gd name="connsiteY32" fmla="*/ 886146 h 1374491"/>
                  <a:gd name="connsiteX33" fmla="*/ 628527 w 1853968"/>
                  <a:gd name="connsiteY33" fmla="*/ 884000 h 1374491"/>
                  <a:gd name="connsiteX34" fmla="*/ 627526 w 1853968"/>
                  <a:gd name="connsiteY34" fmla="*/ 882570 h 1374491"/>
                  <a:gd name="connsiteX35" fmla="*/ 616940 w 1853968"/>
                  <a:gd name="connsiteY35" fmla="*/ 879566 h 1374491"/>
                  <a:gd name="connsiteX36" fmla="*/ 606928 w 1853968"/>
                  <a:gd name="connsiteY36" fmla="*/ 875132 h 1374491"/>
                  <a:gd name="connsiteX37" fmla="*/ 595770 w 1853968"/>
                  <a:gd name="connsiteY37" fmla="*/ 864547 h 1374491"/>
                  <a:gd name="connsiteX38" fmla="*/ 589906 w 1853968"/>
                  <a:gd name="connsiteY38" fmla="*/ 861114 h 1374491"/>
                  <a:gd name="connsiteX39" fmla="*/ 587474 w 1853968"/>
                  <a:gd name="connsiteY39" fmla="*/ 860255 h 1374491"/>
                  <a:gd name="connsiteX40" fmla="*/ 568163 w 1853968"/>
                  <a:gd name="connsiteY40" fmla="*/ 856393 h 1374491"/>
                  <a:gd name="connsiteX41" fmla="*/ 557149 w 1853968"/>
                  <a:gd name="connsiteY41" fmla="*/ 855249 h 1374491"/>
                  <a:gd name="connsiteX42" fmla="*/ 546993 w 1853968"/>
                  <a:gd name="connsiteY42" fmla="*/ 858539 h 1374491"/>
                  <a:gd name="connsiteX43" fmla="*/ 544561 w 1853968"/>
                  <a:gd name="connsiteY43" fmla="*/ 860684 h 1374491"/>
                  <a:gd name="connsiteX44" fmla="*/ 543703 w 1853968"/>
                  <a:gd name="connsiteY44" fmla="*/ 862258 h 1374491"/>
                  <a:gd name="connsiteX45" fmla="*/ 543274 w 1853968"/>
                  <a:gd name="connsiteY45" fmla="*/ 863831 h 1374491"/>
                  <a:gd name="connsiteX46" fmla="*/ 543274 w 1853968"/>
                  <a:gd name="connsiteY46" fmla="*/ 865405 h 1374491"/>
                  <a:gd name="connsiteX47" fmla="*/ 543989 w 1853968"/>
                  <a:gd name="connsiteY47" fmla="*/ 867980 h 1374491"/>
                  <a:gd name="connsiteX48" fmla="*/ 545134 w 1853968"/>
                  <a:gd name="connsiteY48" fmla="*/ 869696 h 1374491"/>
                  <a:gd name="connsiteX49" fmla="*/ 548853 w 1853968"/>
                  <a:gd name="connsiteY49" fmla="*/ 871985 h 1374491"/>
                  <a:gd name="connsiteX50" fmla="*/ 558865 w 1853968"/>
                  <a:gd name="connsiteY50" fmla="*/ 875704 h 1374491"/>
                  <a:gd name="connsiteX51" fmla="*/ 557578 w 1853968"/>
                  <a:gd name="connsiteY51" fmla="*/ 876705 h 1374491"/>
                  <a:gd name="connsiteX52" fmla="*/ 548423 w 1853968"/>
                  <a:gd name="connsiteY52" fmla="*/ 874416 h 1374491"/>
                  <a:gd name="connsiteX53" fmla="*/ 544704 w 1853968"/>
                  <a:gd name="connsiteY53" fmla="*/ 875275 h 1374491"/>
                  <a:gd name="connsiteX54" fmla="*/ 543131 w 1853968"/>
                  <a:gd name="connsiteY54" fmla="*/ 877849 h 1374491"/>
                  <a:gd name="connsiteX55" fmla="*/ 540842 w 1853968"/>
                  <a:gd name="connsiteY55" fmla="*/ 888005 h 1374491"/>
                  <a:gd name="connsiteX56" fmla="*/ 542416 w 1853968"/>
                  <a:gd name="connsiteY56" fmla="*/ 890580 h 1374491"/>
                  <a:gd name="connsiteX57" fmla="*/ 544275 w 1853968"/>
                  <a:gd name="connsiteY57" fmla="*/ 892440 h 1374491"/>
                  <a:gd name="connsiteX58" fmla="*/ 546421 w 1853968"/>
                  <a:gd name="connsiteY58" fmla="*/ 893441 h 1374491"/>
                  <a:gd name="connsiteX59" fmla="*/ 553573 w 1853968"/>
                  <a:gd name="connsiteY59" fmla="*/ 895301 h 1374491"/>
                  <a:gd name="connsiteX60" fmla="*/ 564587 w 1853968"/>
                  <a:gd name="connsiteY60" fmla="*/ 895873 h 1374491"/>
                  <a:gd name="connsiteX61" fmla="*/ 568735 w 1853968"/>
                  <a:gd name="connsiteY61" fmla="*/ 896588 h 1374491"/>
                  <a:gd name="connsiteX62" fmla="*/ 570881 w 1853968"/>
                  <a:gd name="connsiteY62" fmla="*/ 897589 h 1374491"/>
                  <a:gd name="connsiteX63" fmla="*/ 573742 w 1853968"/>
                  <a:gd name="connsiteY63" fmla="*/ 897303 h 1374491"/>
                  <a:gd name="connsiteX64" fmla="*/ 575029 w 1853968"/>
                  <a:gd name="connsiteY64" fmla="*/ 899163 h 1374491"/>
                  <a:gd name="connsiteX65" fmla="*/ 576889 w 1853968"/>
                  <a:gd name="connsiteY65" fmla="*/ 900021 h 1374491"/>
                  <a:gd name="connsiteX66" fmla="*/ 578891 w 1853968"/>
                  <a:gd name="connsiteY66" fmla="*/ 901451 h 1374491"/>
                  <a:gd name="connsiteX67" fmla="*/ 571882 w 1853968"/>
                  <a:gd name="connsiteY67" fmla="*/ 903025 h 1374491"/>
                  <a:gd name="connsiteX68" fmla="*/ 567162 w 1853968"/>
                  <a:gd name="connsiteY68" fmla="*/ 903025 h 1374491"/>
                  <a:gd name="connsiteX69" fmla="*/ 563872 w 1853968"/>
                  <a:gd name="connsiteY69" fmla="*/ 903597 h 1374491"/>
                  <a:gd name="connsiteX70" fmla="*/ 563157 w 1853968"/>
                  <a:gd name="connsiteY70" fmla="*/ 904884 h 1374491"/>
                  <a:gd name="connsiteX71" fmla="*/ 565016 w 1853968"/>
                  <a:gd name="connsiteY71" fmla="*/ 907030 h 1374491"/>
                  <a:gd name="connsiteX72" fmla="*/ 567162 w 1853968"/>
                  <a:gd name="connsiteY72" fmla="*/ 908460 h 1374491"/>
                  <a:gd name="connsiteX73" fmla="*/ 571596 w 1853968"/>
                  <a:gd name="connsiteY73" fmla="*/ 910320 h 1374491"/>
                  <a:gd name="connsiteX74" fmla="*/ 574886 w 1853968"/>
                  <a:gd name="connsiteY74" fmla="*/ 912323 h 1374491"/>
                  <a:gd name="connsiteX75" fmla="*/ 575887 w 1853968"/>
                  <a:gd name="connsiteY75" fmla="*/ 912180 h 1374491"/>
                  <a:gd name="connsiteX76" fmla="*/ 33043 w 1853968"/>
                  <a:gd name="connsiteY76" fmla="*/ 434419 h 1374491"/>
                  <a:gd name="connsiteX77" fmla="*/ 25461 w 1853968"/>
                  <a:gd name="connsiteY77" fmla="*/ 432559 h 1374491"/>
                  <a:gd name="connsiteX78" fmla="*/ 22315 w 1853968"/>
                  <a:gd name="connsiteY78" fmla="*/ 432130 h 1374491"/>
                  <a:gd name="connsiteX79" fmla="*/ 17594 w 1853968"/>
                  <a:gd name="connsiteY79" fmla="*/ 432416 h 1374491"/>
                  <a:gd name="connsiteX80" fmla="*/ 11873 w 1853968"/>
                  <a:gd name="connsiteY80" fmla="*/ 433418 h 1374491"/>
                  <a:gd name="connsiteX81" fmla="*/ 10299 w 1853968"/>
                  <a:gd name="connsiteY81" fmla="*/ 434419 h 1374491"/>
                  <a:gd name="connsiteX82" fmla="*/ 10156 w 1853968"/>
                  <a:gd name="connsiteY82" fmla="*/ 437423 h 1374491"/>
                  <a:gd name="connsiteX83" fmla="*/ 13732 w 1853968"/>
                  <a:gd name="connsiteY83" fmla="*/ 439425 h 1374491"/>
                  <a:gd name="connsiteX84" fmla="*/ 24317 w 1853968"/>
                  <a:gd name="connsiteY84" fmla="*/ 442000 h 1374491"/>
                  <a:gd name="connsiteX85" fmla="*/ 35045 w 1853968"/>
                  <a:gd name="connsiteY85" fmla="*/ 441428 h 1374491"/>
                  <a:gd name="connsiteX86" fmla="*/ 41053 w 1853968"/>
                  <a:gd name="connsiteY86" fmla="*/ 439568 h 1374491"/>
                  <a:gd name="connsiteX87" fmla="*/ 42054 w 1853968"/>
                  <a:gd name="connsiteY87" fmla="*/ 436994 h 1374491"/>
                  <a:gd name="connsiteX88" fmla="*/ 38478 w 1853968"/>
                  <a:gd name="connsiteY88" fmla="*/ 436421 h 1374491"/>
                  <a:gd name="connsiteX89" fmla="*/ 33043 w 1853968"/>
                  <a:gd name="connsiteY89" fmla="*/ 434419 h 1374491"/>
                  <a:gd name="connsiteX90" fmla="*/ 521102 w 1853968"/>
                  <a:gd name="connsiteY90" fmla="*/ 729801 h 1374491"/>
                  <a:gd name="connsiteX91" fmla="*/ 522390 w 1853968"/>
                  <a:gd name="connsiteY91" fmla="*/ 729515 h 1374491"/>
                  <a:gd name="connsiteX92" fmla="*/ 529971 w 1853968"/>
                  <a:gd name="connsiteY92" fmla="*/ 722935 h 1374491"/>
                  <a:gd name="connsiteX93" fmla="*/ 533404 w 1853968"/>
                  <a:gd name="connsiteY93" fmla="*/ 720646 h 1374491"/>
                  <a:gd name="connsiteX94" fmla="*/ 537695 w 1853968"/>
                  <a:gd name="connsiteY94" fmla="*/ 716784 h 1374491"/>
                  <a:gd name="connsiteX95" fmla="*/ 537266 w 1853968"/>
                  <a:gd name="connsiteY95" fmla="*/ 715068 h 1374491"/>
                  <a:gd name="connsiteX96" fmla="*/ 532117 w 1853968"/>
                  <a:gd name="connsiteY96" fmla="*/ 713780 h 1374491"/>
                  <a:gd name="connsiteX97" fmla="*/ 531258 w 1853968"/>
                  <a:gd name="connsiteY97" fmla="*/ 714781 h 1374491"/>
                  <a:gd name="connsiteX98" fmla="*/ 525394 w 1853968"/>
                  <a:gd name="connsiteY98" fmla="*/ 716927 h 1374491"/>
                  <a:gd name="connsiteX99" fmla="*/ 522676 w 1853968"/>
                  <a:gd name="connsiteY99" fmla="*/ 717356 h 1374491"/>
                  <a:gd name="connsiteX100" fmla="*/ 520959 w 1853968"/>
                  <a:gd name="connsiteY100" fmla="*/ 717356 h 1374491"/>
                  <a:gd name="connsiteX101" fmla="*/ 518242 w 1853968"/>
                  <a:gd name="connsiteY101" fmla="*/ 716641 h 1374491"/>
                  <a:gd name="connsiteX102" fmla="*/ 508372 w 1853968"/>
                  <a:gd name="connsiteY102" fmla="*/ 717356 h 1374491"/>
                  <a:gd name="connsiteX103" fmla="*/ 505797 w 1853968"/>
                  <a:gd name="connsiteY103" fmla="*/ 719073 h 1374491"/>
                  <a:gd name="connsiteX104" fmla="*/ 501649 w 1853968"/>
                  <a:gd name="connsiteY104" fmla="*/ 721075 h 1374491"/>
                  <a:gd name="connsiteX105" fmla="*/ 503937 w 1853968"/>
                  <a:gd name="connsiteY105" fmla="*/ 723936 h 1374491"/>
                  <a:gd name="connsiteX106" fmla="*/ 506941 w 1853968"/>
                  <a:gd name="connsiteY106" fmla="*/ 724651 h 1374491"/>
                  <a:gd name="connsiteX107" fmla="*/ 510231 w 1853968"/>
                  <a:gd name="connsiteY107" fmla="*/ 723936 h 1374491"/>
                  <a:gd name="connsiteX108" fmla="*/ 512234 w 1853968"/>
                  <a:gd name="connsiteY108" fmla="*/ 724365 h 1374491"/>
                  <a:gd name="connsiteX109" fmla="*/ 513521 w 1853968"/>
                  <a:gd name="connsiteY109" fmla="*/ 724937 h 1374491"/>
                  <a:gd name="connsiteX110" fmla="*/ 513950 w 1853968"/>
                  <a:gd name="connsiteY110" fmla="*/ 725796 h 1374491"/>
                  <a:gd name="connsiteX111" fmla="*/ 514952 w 1853968"/>
                  <a:gd name="connsiteY111" fmla="*/ 726940 h 1374491"/>
                  <a:gd name="connsiteX112" fmla="*/ 517812 w 1853968"/>
                  <a:gd name="connsiteY112" fmla="*/ 727369 h 1374491"/>
                  <a:gd name="connsiteX113" fmla="*/ 519386 w 1853968"/>
                  <a:gd name="connsiteY113" fmla="*/ 729086 h 1374491"/>
                  <a:gd name="connsiteX114" fmla="*/ 521102 w 1853968"/>
                  <a:gd name="connsiteY114" fmla="*/ 729801 h 1374491"/>
                  <a:gd name="connsiteX115" fmla="*/ 1614087 w 1853968"/>
                  <a:gd name="connsiteY115" fmla="*/ 126449 h 1374491"/>
                  <a:gd name="connsiteX116" fmla="*/ 1624243 w 1853968"/>
                  <a:gd name="connsiteY116" fmla="*/ 133029 h 1374491"/>
                  <a:gd name="connsiteX117" fmla="*/ 1632253 w 1853968"/>
                  <a:gd name="connsiteY117" fmla="*/ 134030 h 1374491"/>
                  <a:gd name="connsiteX118" fmla="*/ 1635400 w 1853968"/>
                  <a:gd name="connsiteY118" fmla="*/ 131742 h 1374491"/>
                  <a:gd name="connsiteX119" fmla="*/ 1630966 w 1853968"/>
                  <a:gd name="connsiteY119" fmla="*/ 124161 h 1374491"/>
                  <a:gd name="connsiteX120" fmla="*/ 1623099 w 1853968"/>
                  <a:gd name="connsiteY120" fmla="*/ 116865 h 1374491"/>
                  <a:gd name="connsiteX121" fmla="*/ 1615660 w 1853968"/>
                  <a:gd name="connsiteY121" fmla="*/ 111430 h 1374491"/>
                  <a:gd name="connsiteX122" fmla="*/ 1610225 w 1853968"/>
                  <a:gd name="connsiteY122" fmla="*/ 111859 h 1374491"/>
                  <a:gd name="connsiteX123" fmla="*/ 1606792 w 1853968"/>
                  <a:gd name="connsiteY123" fmla="*/ 114720 h 1374491"/>
                  <a:gd name="connsiteX124" fmla="*/ 1607221 w 1853968"/>
                  <a:gd name="connsiteY124" fmla="*/ 121157 h 1374491"/>
                  <a:gd name="connsiteX125" fmla="*/ 1614087 w 1853968"/>
                  <a:gd name="connsiteY125" fmla="*/ 126449 h 1374491"/>
                  <a:gd name="connsiteX126" fmla="*/ 787304 w 1853968"/>
                  <a:gd name="connsiteY126" fmla="*/ 94694 h 1374491"/>
                  <a:gd name="connsiteX127" fmla="*/ 805184 w 1853968"/>
                  <a:gd name="connsiteY127" fmla="*/ 99986 h 1374491"/>
                  <a:gd name="connsiteX128" fmla="*/ 825353 w 1853968"/>
                  <a:gd name="connsiteY128" fmla="*/ 107854 h 1374491"/>
                  <a:gd name="connsiteX129" fmla="*/ 838084 w 1853968"/>
                  <a:gd name="connsiteY129" fmla="*/ 115721 h 1374491"/>
                  <a:gd name="connsiteX130" fmla="*/ 844234 w 1853968"/>
                  <a:gd name="connsiteY130" fmla="*/ 114434 h 1374491"/>
                  <a:gd name="connsiteX131" fmla="*/ 846952 w 1853968"/>
                  <a:gd name="connsiteY131" fmla="*/ 102704 h 1374491"/>
                  <a:gd name="connsiteX132" fmla="*/ 847810 w 1853968"/>
                  <a:gd name="connsiteY132" fmla="*/ 90975 h 1374491"/>
                  <a:gd name="connsiteX133" fmla="*/ 842804 w 1853968"/>
                  <a:gd name="connsiteY133" fmla="*/ 85110 h 1374491"/>
                  <a:gd name="connsiteX134" fmla="*/ 827928 w 1853968"/>
                  <a:gd name="connsiteY134" fmla="*/ 77815 h 1374491"/>
                  <a:gd name="connsiteX135" fmla="*/ 798032 w 1853968"/>
                  <a:gd name="connsiteY135" fmla="*/ 69232 h 1374491"/>
                  <a:gd name="connsiteX136" fmla="*/ 786303 w 1853968"/>
                  <a:gd name="connsiteY136" fmla="*/ 71235 h 1374491"/>
                  <a:gd name="connsiteX137" fmla="*/ 771712 w 1853968"/>
                  <a:gd name="connsiteY137" fmla="*/ 71950 h 1374491"/>
                  <a:gd name="connsiteX138" fmla="*/ 769280 w 1853968"/>
                  <a:gd name="connsiteY138" fmla="*/ 76241 h 1374491"/>
                  <a:gd name="connsiteX139" fmla="*/ 770568 w 1853968"/>
                  <a:gd name="connsiteY139" fmla="*/ 81105 h 1374491"/>
                  <a:gd name="connsiteX140" fmla="*/ 787304 w 1853968"/>
                  <a:gd name="connsiteY140" fmla="*/ 94694 h 1374491"/>
                  <a:gd name="connsiteX141" fmla="*/ 1662578 w 1853968"/>
                  <a:gd name="connsiteY141" fmla="*/ 577604 h 1374491"/>
                  <a:gd name="connsiteX142" fmla="*/ 1658859 w 1853968"/>
                  <a:gd name="connsiteY142" fmla="*/ 573885 h 1374491"/>
                  <a:gd name="connsiteX143" fmla="*/ 1657858 w 1853968"/>
                  <a:gd name="connsiteY143" fmla="*/ 568020 h 1374491"/>
                  <a:gd name="connsiteX144" fmla="*/ 1655426 w 1853968"/>
                  <a:gd name="connsiteY144" fmla="*/ 561583 h 1374491"/>
                  <a:gd name="connsiteX145" fmla="*/ 1648560 w 1853968"/>
                  <a:gd name="connsiteY145" fmla="*/ 563729 h 1374491"/>
                  <a:gd name="connsiteX146" fmla="*/ 1641837 w 1853968"/>
                  <a:gd name="connsiteY146" fmla="*/ 566447 h 1374491"/>
                  <a:gd name="connsiteX147" fmla="*/ 1636258 w 1853968"/>
                  <a:gd name="connsiteY147" fmla="*/ 562728 h 1374491"/>
                  <a:gd name="connsiteX148" fmla="*/ 1629535 w 1853968"/>
                  <a:gd name="connsiteY148" fmla="*/ 567019 h 1374491"/>
                  <a:gd name="connsiteX149" fmla="*/ 1628677 w 1853968"/>
                  <a:gd name="connsiteY149" fmla="*/ 574600 h 1374491"/>
                  <a:gd name="connsiteX150" fmla="*/ 1628391 w 1853968"/>
                  <a:gd name="connsiteY150" fmla="*/ 582038 h 1374491"/>
                  <a:gd name="connsiteX151" fmla="*/ 1635114 w 1853968"/>
                  <a:gd name="connsiteY151" fmla="*/ 586330 h 1374491"/>
                  <a:gd name="connsiteX152" fmla="*/ 1644698 w 1853968"/>
                  <a:gd name="connsiteY152" fmla="*/ 585757 h 1374491"/>
                  <a:gd name="connsiteX153" fmla="*/ 1667871 w 1853968"/>
                  <a:gd name="connsiteY153" fmla="*/ 586902 h 1374491"/>
                  <a:gd name="connsiteX154" fmla="*/ 1673736 w 1853968"/>
                  <a:gd name="connsiteY154" fmla="*/ 584184 h 1374491"/>
                  <a:gd name="connsiteX155" fmla="*/ 1670589 w 1853968"/>
                  <a:gd name="connsiteY155" fmla="*/ 577175 h 1374491"/>
                  <a:gd name="connsiteX156" fmla="*/ 1662578 w 1853968"/>
                  <a:gd name="connsiteY156" fmla="*/ 577604 h 1374491"/>
                  <a:gd name="connsiteX157" fmla="*/ 1658287 w 1853968"/>
                  <a:gd name="connsiteY157" fmla="*/ 406526 h 1374491"/>
                  <a:gd name="connsiteX158" fmla="*/ 1650134 w 1853968"/>
                  <a:gd name="connsiteY158" fmla="*/ 416109 h 1374491"/>
                  <a:gd name="connsiteX159" fmla="*/ 1648704 w 1853968"/>
                  <a:gd name="connsiteY159" fmla="*/ 419113 h 1374491"/>
                  <a:gd name="connsiteX160" fmla="*/ 1650849 w 1853968"/>
                  <a:gd name="connsiteY160" fmla="*/ 420830 h 1374491"/>
                  <a:gd name="connsiteX161" fmla="*/ 1656714 w 1853968"/>
                  <a:gd name="connsiteY161" fmla="*/ 420830 h 1374491"/>
                  <a:gd name="connsiteX162" fmla="*/ 1663437 w 1853968"/>
                  <a:gd name="connsiteY162" fmla="*/ 416682 h 1374491"/>
                  <a:gd name="connsiteX163" fmla="*/ 1666154 w 1853968"/>
                  <a:gd name="connsiteY163" fmla="*/ 411675 h 1374491"/>
                  <a:gd name="connsiteX164" fmla="*/ 1665010 w 1853968"/>
                  <a:gd name="connsiteY164" fmla="*/ 406669 h 1374491"/>
                  <a:gd name="connsiteX165" fmla="*/ 1661005 w 1853968"/>
                  <a:gd name="connsiteY165" fmla="*/ 405667 h 1374491"/>
                  <a:gd name="connsiteX166" fmla="*/ 1658287 w 1853968"/>
                  <a:gd name="connsiteY166" fmla="*/ 406526 h 1374491"/>
                  <a:gd name="connsiteX167" fmla="*/ 661713 w 1853968"/>
                  <a:gd name="connsiteY167" fmla="*/ 885574 h 1374491"/>
                  <a:gd name="connsiteX168" fmla="*/ 666433 w 1853968"/>
                  <a:gd name="connsiteY168" fmla="*/ 883428 h 1374491"/>
                  <a:gd name="connsiteX169" fmla="*/ 668150 w 1853968"/>
                  <a:gd name="connsiteY169" fmla="*/ 881712 h 1374491"/>
                  <a:gd name="connsiteX170" fmla="*/ 668722 w 1853968"/>
                  <a:gd name="connsiteY170" fmla="*/ 880710 h 1374491"/>
                  <a:gd name="connsiteX171" fmla="*/ 660855 w 1853968"/>
                  <a:gd name="connsiteY171" fmla="*/ 877420 h 1374491"/>
                  <a:gd name="connsiteX172" fmla="*/ 656134 w 1853968"/>
                  <a:gd name="connsiteY172" fmla="*/ 876562 h 1374491"/>
                  <a:gd name="connsiteX173" fmla="*/ 652701 w 1853968"/>
                  <a:gd name="connsiteY173" fmla="*/ 877134 h 1374491"/>
                  <a:gd name="connsiteX174" fmla="*/ 648410 w 1853968"/>
                  <a:gd name="connsiteY174" fmla="*/ 880281 h 1374491"/>
                  <a:gd name="connsiteX175" fmla="*/ 649411 w 1853968"/>
                  <a:gd name="connsiteY175" fmla="*/ 882999 h 1374491"/>
                  <a:gd name="connsiteX176" fmla="*/ 648839 w 1853968"/>
                  <a:gd name="connsiteY176" fmla="*/ 886861 h 1374491"/>
                  <a:gd name="connsiteX177" fmla="*/ 649554 w 1853968"/>
                  <a:gd name="connsiteY177" fmla="*/ 890008 h 1374491"/>
                  <a:gd name="connsiteX178" fmla="*/ 651986 w 1853968"/>
                  <a:gd name="connsiteY178" fmla="*/ 896588 h 1374491"/>
                  <a:gd name="connsiteX179" fmla="*/ 652987 w 1853968"/>
                  <a:gd name="connsiteY179" fmla="*/ 898018 h 1374491"/>
                  <a:gd name="connsiteX180" fmla="*/ 653989 w 1853968"/>
                  <a:gd name="connsiteY180" fmla="*/ 898447 h 1374491"/>
                  <a:gd name="connsiteX181" fmla="*/ 658709 w 1853968"/>
                  <a:gd name="connsiteY181" fmla="*/ 896588 h 1374491"/>
                  <a:gd name="connsiteX182" fmla="*/ 659996 w 1853968"/>
                  <a:gd name="connsiteY182" fmla="*/ 895014 h 1374491"/>
                  <a:gd name="connsiteX183" fmla="*/ 659710 w 1853968"/>
                  <a:gd name="connsiteY183" fmla="*/ 893155 h 1374491"/>
                  <a:gd name="connsiteX184" fmla="*/ 659996 w 1853968"/>
                  <a:gd name="connsiteY184" fmla="*/ 890723 h 1374491"/>
                  <a:gd name="connsiteX185" fmla="*/ 661713 w 1853968"/>
                  <a:gd name="connsiteY185" fmla="*/ 885574 h 1374491"/>
                  <a:gd name="connsiteX186" fmla="*/ 579606 w 1853968"/>
                  <a:gd name="connsiteY186" fmla="*/ 815769 h 1374491"/>
                  <a:gd name="connsiteX187" fmla="*/ 582468 w 1853968"/>
                  <a:gd name="connsiteY187" fmla="*/ 815340 h 1374491"/>
                  <a:gd name="connsiteX188" fmla="*/ 583898 w 1853968"/>
                  <a:gd name="connsiteY188" fmla="*/ 814482 h 1374491"/>
                  <a:gd name="connsiteX189" fmla="*/ 584899 w 1853968"/>
                  <a:gd name="connsiteY189" fmla="*/ 813051 h 1374491"/>
                  <a:gd name="connsiteX190" fmla="*/ 585471 w 1853968"/>
                  <a:gd name="connsiteY190" fmla="*/ 811192 h 1374491"/>
                  <a:gd name="connsiteX191" fmla="*/ 585614 w 1853968"/>
                  <a:gd name="connsiteY191" fmla="*/ 809046 h 1374491"/>
                  <a:gd name="connsiteX192" fmla="*/ 585328 w 1853968"/>
                  <a:gd name="connsiteY192" fmla="*/ 807187 h 1374491"/>
                  <a:gd name="connsiteX193" fmla="*/ 583183 w 1853968"/>
                  <a:gd name="connsiteY193" fmla="*/ 803611 h 1374491"/>
                  <a:gd name="connsiteX194" fmla="*/ 581037 w 1853968"/>
                  <a:gd name="connsiteY194" fmla="*/ 801036 h 1374491"/>
                  <a:gd name="connsiteX195" fmla="*/ 577461 w 1853968"/>
                  <a:gd name="connsiteY195" fmla="*/ 802037 h 1374491"/>
                  <a:gd name="connsiteX196" fmla="*/ 572598 w 1853968"/>
                  <a:gd name="connsiteY196" fmla="*/ 806185 h 1374491"/>
                  <a:gd name="connsiteX197" fmla="*/ 570023 w 1853968"/>
                  <a:gd name="connsiteY197" fmla="*/ 809046 h 1374491"/>
                  <a:gd name="connsiteX198" fmla="*/ 569737 w 1853968"/>
                  <a:gd name="connsiteY198" fmla="*/ 810620 h 1374491"/>
                  <a:gd name="connsiteX199" fmla="*/ 570309 w 1853968"/>
                  <a:gd name="connsiteY199" fmla="*/ 811907 h 1374491"/>
                  <a:gd name="connsiteX200" fmla="*/ 571596 w 1853968"/>
                  <a:gd name="connsiteY200" fmla="*/ 812908 h 1374491"/>
                  <a:gd name="connsiteX201" fmla="*/ 579606 w 1853968"/>
                  <a:gd name="connsiteY201" fmla="*/ 815769 h 1374491"/>
                  <a:gd name="connsiteX202" fmla="*/ 1637832 w 1853968"/>
                  <a:gd name="connsiteY202" fmla="*/ 522390 h 1374491"/>
                  <a:gd name="connsiteX203" fmla="*/ 1635400 w 1853968"/>
                  <a:gd name="connsiteY203" fmla="*/ 499789 h 1374491"/>
                  <a:gd name="connsiteX204" fmla="*/ 1633255 w 1853968"/>
                  <a:gd name="connsiteY204" fmla="*/ 484770 h 1374491"/>
                  <a:gd name="connsiteX205" fmla="*/ 1628677 w 1853968"/>
                  <a:gd name="connsiteY205" fmla="*/ 480908 h 1374491"/>
                  <a:gd name="connsiteX206" fmla="*/ 1623385 w 1853968"/>
                  <a:gd name="connsiteY206" fmla="*/ 481480 h 1374491"/>
                  <a:gd name="connsiteX207" fmla="*/ 1622527 w 1853968"/>
                  <a:gd name="connsiteY207" fmla="*/ 488775 h 1374491"/>
                  <a:gd name="connsiteX208" fmla="*/ 1622527 w 1853968"/>
                  <a:gd name="connsiteY208" fmla="*/ 498216 h 1374491"/>
                  <a:gd name="connsiteX209" fmla="*/ 1634256 w 1853968"/>
                  <a:gd name="connsiteY209" fmla="*/ 524106 h 1374491"/>
                  <a:gd name="connsiteX210" fmla="*/ 1637832 w 1853968"/>
                  <a:gd name="connsiteY210" fmla="*/ 522390 h 1374491"/>
                  <a:gd name="connsiteX211" fmla="*/ 1355324 w 1853968"/>
                  <a:gd name="connsiteY211" fmla="*/ 838942 h 1374491"/>
                  <a:gd name="connsiteX212" fmla="*/ 1354466 w 1853968"/>
                  <a:gd name="connsiteY212" fmla="*/ 840086 h 1374491"/>
                  <a:gd name="connsiteX213" fmla="*/ 1352320 w 1853968"/>
                  <a:gd name="connsiteY213" fmla="*/ 844521 h 1374491"/>
                  <a:gd name="connsiteX214" fmla="*/ 1352320 w 1853968"/>
                  <a:gd name="connsiteY214" fmla="*/ 846094 h 1374491"/>
                  <a:gd name="connsiteX215" fmla="*/ 1353321 w 1853968"/>
                  <a:gd name="connsiteY215" fmla="*/ 847238 h 1374491"/>
                  <a:gd name="connsiteX216" fmla="*/ 1356468 w 1853968"/>
                  <a:gd name="connsiteY216" fmla="*/ 847954 h 1374491"/>
                  <a:gd name="connsiteX217" fmla="*/ 1362762 w 1853968"/>
                  <a:gd name="connsiteY217" fmla="*/ 846666 h 1374491"/>
                  <a:gd name="connsiteX218" fmla="*/ 1380500 w 1853968"/>
                  <a:gd name="connsiteY218" fmla="*/ 843805 h 1374491"/>
                  <a:gd name="connsiteX219" fmla="*/ 1395662 w 1853968"/>
                  <a:gd name="connsiteY219" fmla="*/ 842661 h 1374491"/>
                  <a:gd name="connsiteX220" fmla="*/ 1403672 w 1853968"/>
                  <a:gd name="connsiteY220" fmla="*/ 844950 h 1374491"/>
                  <a:gd name="connsiteX221" fmla="*/ 1405675 w 1853968"/>
                  <a:gd name="connsiteY221" fmla="*/ 848097 h 1374491"/>
                  <a:gd name="connsiteX222" fmla="*/ 1407391 w 1853968"/>
                  <a:gd name="connsiteY222" fmla="*/ 848097 h 1374491"/>
                  <a:gd name="connsiteX223" fmla="*/ 1412541 w 1853968"/>
                  <a:gd name="connsiteY223" fmla="*/ 845093 h 1374491"/>
                  <a:gd name="connsiteX224" fmla="*/ 1416689 w 1853968"/>
                  <a:gd name="connsiteY224" fmla="*/ 841660 h 1374491"/>
                  <a:gd name="connsiteX225" fmla="*/ 1419979 w 1853968"/>
                  <a:gd name="connsiteY225" fmla="*/ 840229 h 1374491"/>
                  <a:gd name="connsiteX226" fmla="*/ 1431994 w 1853968"/>
                  <a:gd name="connsiteY226" fmla="*/ 837225 h 1374491"/>
                  <a:gd name="connsiteX227" fmla="*/ 1433711 w 1853968"/>
                  <a:gd name="connsiteY227" fmla="*/ 834937 h 1374491"/>
                  <a:gd name="connsiteX228" fmla="*/ 1433568 w 1853968"/>
                  <a:gd name="connsiteY228" fmla="*/ 833792 h 1374491"/>
                  <a:gd name="connsiteX229" fmla="*/ 1432710 w 1853968"/>
                  <a:gd name="connsiteY229" fmla="*/ 832362 h 1374491"/>
                  <a:gd name="connsiteX230" fmla="*/ 1429992 w 1853968"/>
                  <a:gd name="connsiteY230" fmla="*/ 830216 h 1374491"/>
                  <a:gd name="connsiteX231" fmla="*/ 1431423 w 1853968"/>
                  <a:gd name="connsiteY231" fmla="*/ 829358 h 1374491"/>
                  <a:gd name="connsiteX232" fmla="*/ 1431994 w 1853968"/>
                  <a:gd name="connsiteY232" fmla="*/ 828500 h 1374491"/>
                  <a:gd name="connsiteX233" fmla="*/ 1432281 w 1853968"/>
                  <a:gd name="connsiteY233" fmla="*/ 827213 h 1374491"/>
                  <a:gd name="connsiteX234" fmla="*/ 1432138 w 1853968"/>
                  <a:gd name="connsiteY234" fmla="*/ 825639 h 1374491"/>
                  <a:gd name="connsiteX235" fmla="*/ 1431136 w 1853968"/>
                  <a:gd name="connsiteY235" fmla="*/ 822349 h 1374491"/>
                  <a:gd name="connsiteX236" fmla="*/ 1430421 w 1853968"/>
                  <a:gd name="connsiteY236" fmla="*/ 821205 h 1374491"/>
                  <a:gd name="connsiteX237" fmla="*/ 1425700 w 1853968"/>
                  <a:gd name="connsiteY237" fmla="*/ 819345 h 1374491"/>
                  <a:gd name="connsiteX238" fmla="*/ 1424270 w 1853968"/>
                  <a:gd name="connsiteY238" fmla="*/ 818201 h 1374491"/>
                  <a:gd name="connsiteX239" fmla="*/ 1422268 w 1853968"/>
                  <a:gd name="connsiteY239" fmla="*/ 815769 h 1374491"/>
                  <a:gd name="connsiteX240" fmla="*/ 1419550 w 1853968"/>
                  <a:gd name="connsiteY240" fmla="*/ 815626 h 1374491"/>
                  <a:gd name="connsiteX241" fmla="*/ 1403958 w 1853968"/>
                  <a:gd name="connsiteY241" fmla="*/ 822492 h 1374491"/>
                  <a:gd name="connsiteX242" fmla="*/ 1395376 w 1853968"/>
                  <a:gd name="connsiteY242" fmla="*/ 824924 h 1374491"/>
                  <a:gd name="connsiteX243" fmla="*/ 1384647 w 1853968"/>
                  <a:gd name="connsiteY243" fmla="*/ 825639 h 1374491"/>
                  <a:gd name="connsiteX244" fmla="*/ 1376637 w 1853968"/>
                  <a:gd name="connsiteY244" fmla="*/ 825353 h 1374491"/>
                  <a:gd name="connsiteX245" fmla="*/ 1372203 w 1853968"/>
                  <a:gd name="connsiteY245" fmla="*/ 824924 h 1374491"/>
                  <a:gd name="connsiteX246" fmla="*/ 1365337 w 1853968"/>
                  <a:gd name="connsiteY246" fmla="*/ 822778 h 1374491"/>
                  <a:gd name="connsiteX247" fmla="*/ 1362619 w 1853968"/>
                  <a:gd name="connsiteY247" fmla="*/ 823636 h 1374491"/>
                  <a:gd name="connsiteX248" fmla="*/ 1361618 w 1853968"/>
                  <a:gd name="connsiteY248" fmla="*/ 829501 h 1374491"/>
                  <a:gd name="connsiteX249" fmla="*/ 1362476 w 1853968"/>
                  <a:gd name="connsiteY249" fmla="*/ 833792 h 1374491"/>
                  <a:gd name="connsiteX250" fmla="*/ 1359758 w 1853968"/>
                  <a:gd name="connsiteY250" fmla="*/ 837655 h 1374491"/>
                  <a:gd name="connsiteX251" fmla="*/ 1355324 w 1853968"/>
                  <a:gd name="connsiteY251" fmla="*/ 838942 h 1374491"/>
                  <a:gd name="connsiteX252" fmla="*/ 634535 w 1853968"/>
                  <a:gd name="connsiteY252" fmla="*/ 825925 h 1374491"/>
                  <a:gd name="connsiteX253" fmla="*/ 638540 w 1853968"/>
                  <a:gd name="connsiteY253" fmla="*/ 825782 h 1374491"/>
                  <a:gd name="connsiteX254" fmla="*/ 640543 w 1853968"/>
                  <a:gd name="connsiteY254" fmla="*/ 825067 h 1374491"/>
                  <a:gd name="connsiteX255" fmla="*/ 639827 w 1853968"/>
                  <a:gd name="connsiteY255" fmla="*/ 823780 h 1374491"/>
                  <a:gd name="connsiteX256" fmla="*/ 634678 w 1853968"/>
                  <a:gd name="connsiteY256" fmla="*/ 820919 h 1374491"/>
                  <a:gd name="connsiteX257" fmla="*/ 629814 w 1853968"/>
                  <a:gd name="connsiteY257" fmla="*/ 819059 h 1374491"/>
                  <a:gd name="connsiteX258" fmla="*/ 625666 w 1853968"/>
                  <a:gd name="connsiteY258" fmla="*/ 819488 h 1374491"/>
                  <a:gd name="connsiteX259" fmla="*/ 624379 w 1853968"/>
                  <a:gd name="connsiteY259" fmla="*/ 823064 h 1374491"/>
                  <a:gd name="connsiteX260" fmla="*/ 624522 w 1853968"/>
                  <a:gd name="connsiteY260" fmla="*/ 824352 h 1374491"/>
                  <a:gd name="connsiteX261" fmla="*/ 625237 w 1853968"/>
                  <a:gd name="connsiteY261" fmla="*/ 824924 h 1374491"/>
                  <a:gd name="connsiteX262" fmla="*/ 634535 w 1853968"/>
                  <a:gd name="connsiteY262" fmla="*/ 825925 h 1374491"/>
                  <a:gd name="connsiteX263" fmla="*/ 1627104 w 1853968"/>
                  <a:gd name="connsiteY263" fmla="*/ 369621 h 1374491"/>
                  <a:gd name="connsiteX264" fmla="*/ 1624958 w 1853968"/>
                  <a:gd name="connsiteY264" fmla="*/ 368476 h 1374491"/>
                  <a:gd name="connsiteX265" fmla="*/ 1621812 w 1853968"/>
                  <a:gd name="connsiteY265" fmla="*/ 369621 h 1374491"/>
                  <a:gd name="connsiteX266" fmla="*/ 1615660 w 1853968"/>
                  <a:gd name="connsiteY266" fmla="*/ 374913 h 1374491"/>
                  <a:gd name="connsiteX267" fmla="*/ 1616233 w 1853968"/>
                  <a:gd name="connsiteY267" fmla="*/ 385355 h 1374491"/>
                  <a:gd name="connsiteX268" fmla="*/ 1618665 w 1853968"/>
                  <a:gd name="connsiteY268" fmla="*/ 394653 h 1374491"/>
                  <a:gd name="connsiteX269" fmla="*/ 1621382 w 1853968"/>
                  <a:gd name="connsiteY269" fmla="*/ 401519 h 1374491"/>
                  <a:gd name="connsiteX270" fmla="*/ 1625388 w 1853968"/>
                  <a:gd name="connsiteY270" fmla="*/ 399231 h 1374491"/>
                  <a:gd name="connsiteX271" fmla="*/ 1628820 w 1853968"/>
                  <a:gd name="connsiteY271" fmla="*/ 389933 h 1374491"/>
                  <a:gd name="connsiteX272" fmla="*/ 1626675 w 1853968"/>
                  <a:gd name="connsiteY272" fmla="*/ 383496 h 1374491"/>
                  <a:gd name="connsiteX273" fmla="*/ 1626675 w 1853968"/>
                  <a:gd name="connsiteY273" fmla="*/ 374341 h 1374491"/>
                  <a:gd name="connsiteX274" fmla="*/ 1627104 w 1853968"/>
                  <a:gd name="connsiteY274" fmla="*/ 369621 h 1374491"/>
                  <a:gd name="connsiteX275" fmla="*/ 1849821 w 1853968"/>
                  <a:gd name="connsiteY275" fmla="*/ 156631 h 1374491"/>
                  <a:gd name="connsiteX276" fmla="*/ 1841238 w 1853968"/>
                  <a:gd name="connsiteY276" fmla="*/ 151196 h 1374491"/>
                  <a:gd name="connsiteX277" fmla="*/ 1830653 w 1853968"/>
                  <a:gd name="connsiteY277" fmla="*/ 146046 h 1374491"/>
                  <a:gd name="connsiteX278" fmla="*/ 1823358 w 1853968"/>
                  <a:gd name="connsiteY278" fmla="*/ 143614 h 1374491"/>
                  <a:gd name="connsiteX279" fmla="*/ 1807623 w 1853968"/>
                  <a:gd name="connsiteY279" fmla="*/ 140896 h 1374491"/>
                  <a:gd name="connsiteX280" fmla="*/ 1785023 w 1853968"/>
                  <a:gd name="connsiteY280" fmla="*/ 135890 h 1374491"/>
                  <a:gd name="connsiteX281" fmla="*/ 1768859 w 1853968"/>
                  <a:gd name="connsiteY281" fmla="*/ 134030 h 1374491"/>
                  <a:gd name="connsiteX282" fmla="*/ 1739106 w 1853968"/>
                  <a:gd name="connsiteY282" fmla="*/ 133458 h 1374491"/>
                  <a:gd name="connsiteX283" fmla="*/ 1732383 w 1853968"/>
                  <a:gd name="connsiteY283" fmla="*/ 132314 h 1374491"/>
                  <a:gd name="connsiteX284" fmla="*/ 1729236 w 1853968"/>
                  <a:gd name="connsiteY284" fmla="*/ 132600 h 1374491"/>
                  <a:gd name="connsiteX285" fmla="*/ 1716791 w 1853968"/>
                  <a:gd name="connsiteY285" fmla="*/ 136176 h 1374491"/>
                  <a:gd name="connsiteX286" fmla="*/ 1712214 w 1853968"/>
                  <a:gd name="connsiteY286" fmla="*/ 136891 h 1374491"/>
                  <a:gd name="connsiteX287" fmla="*/ 1707780 w 1853968"/>
                  <a:gd name="connsiteY287" fmla="*/ 138608 h 1374491"/>
                  <a:gd name="connsiteX288" fmla="*/ 1705062 w 1853968"/>
                  <a:gd name="connsiteY288" fmla="*/ 140467 h 1374491"/>
                  <a:gd name="connsiteX289" fmla="*/ 1696622 w 1853968"/>
                  <a:gd name="connsiteY289" fmla="*/ 147906 h 1374491"/>
                  <a:gd name="connsiteX290" fmla="*/ 1687611 w 1853968"/>
                  <a:gd name="connsiteY290" fmla="*/ 153913 h 1374491"/>
                  <a:gd name="connsiteX291" fmla="*/ 1680888 w 1853968"/>
                  <a:gd name="connsiteY291" fmla="*/ 160636 h 1374491"/>
                  <a:gd name="connsiteX292" fmla="*/ 1678885 w 1853968"/>
                  <a:gd name="connsiteY292" fmla="*/ 162067 h 1374491"/>
                  <a:gd name="connsiteX293" fmla="*/ 1672019 w 1853968"/>
                  <a:gd name="connsiteY293" fmla="*/ 164355 h 1374491"/>
                  <a:gd name="connsiteX294" fmla="*/ 1664152 w 1853968"/>
                  <a:gd name="connsiteY294" fmla="*/ 162210 h 1374491"/>
                  <a:gd name="connsiteX295" fmla="*/ 1656571 w 1853968"/>
                  <a:gd name="connsiteY295" fmla="*/ 161208 h 1374491"/>
                  <a:gd name="connsiteX296" fmla="*/ 1652136 w 1853968"/>
                  <a:gd name="connsiteY296" fmla="*/ 159349 h 1374491"/>
                  <a:gd name="connsiteX297" fmla="*/ 1641981 w 1853968"/>
                  <a:gd name="connsiteY297" fmla="*/ 157060 h 1374491"/>
                  <a:gd name="connsiteX298" fmla="*/ 1635543 w 1853968"/>
                  <a:gd name="connsiteY298" fmla="*/ 157489 h 1374491"/>
                  <a:gd name="connsiteX299" fmla="*/ 1620953 w 1853968"/>
                  <a:gd name="connsiteY299" fmla="*/ 156059 h 1374491"/>
                  <a:gd name="connsiteX300" fmla="*/ 1618807 w 1853968"/>
                  <a:gd name="connsiteY300" fmla="*/ 146761 h 1374491"/>
                  <a:gd name="connsiteX301" fmla="*/ 1606506 w 1853968"/>
                  <a:gd name="connsiteY301" fmla="*/ 146761 h 1374491"/>
                  <a:gd name="connsiteX302" fmla="*/ 1594920 w 1853968"/>
                  <a:gd name="connsiteY302" fmla="*/ 152197 h 1374491"/>
                  <a:gd name="connsiteX303" fmla="*/ 1572605 w 1853968"/>
                  <a:gd name="connsiteY303" fmla="*/ 170363 h 1374491"/>
                  <a:gd name="connsiteX304" fmla="*/ 1568600 w 1853968"/>
                  <a:gd name="connsiteY304" fmla="*/ 172938 h 1374491"/>
                  <a:gd name="connsiteX305" fmla="*/ 1561019 w 1853968"/>
                  <a:gd name="connsiteY305" fmla="*/ 176514 h 1374491"/>
                  <a:gd name="connsiteX306" fmla="*/ 1551721 w 1853968"/>
                  <a:gd name="connsiteY306" fmla="*/ 179947 h 1374491"/>
                  <a:gd name="connsiteX307" fmla="*/ 1537130 w 1853968"/>
                  <a:gd name="connsiteY307" fmla="*/ 189102 h 1374491"/>
                  <a:gd name="connsiteX308" fmla="*/ 1532410 w 1853968"/>
                  <a:gd name="connsiteY308" fmla="*/ 191247 h 1374491"/>
                  <a:gd name="connsiteX309" fmla="*/ 1510238 w 1853968"/>
                  <a:gd name="connsiteY309" fmla="*/ 198972 h 1374491"/>
                  <a:gd name="connsiteX310" fmla="*/ 1507378 w 1853968"/>
                  <a:gd name="connsiteY310" fmla="*/ 201832 h 1374491"/>
                  <a:gd name="connsiteX311" fmla="*/ 1505804 w 1853968"/>
                  <a:gd name="connsiteY311" fmla="*/ 204550 h 1374491"/>
                  <a:gd name="connsiteX312" fmla="*/ 1501370 w 1853968"/>
                  <a:gd name="connsiteY312" fmla="*/ 208412 h 1374491"/>
                  <a:gd name="connsiteX313" fmla="*/ 1498795 w 1853968"/>
                  <a:gd name="connsiteY313" fmla="*/ 207697 h 1374491"/>
                  <a:gd name="connsiteX314" fmla="*/ 1499081 w 1853968"/>
                  <a:gd name="connsiteY314" fmla="*/ 203549 h 1374491"/>
                  <a:gd name="connsiteX315" fmla="*/ 1502800 w 1853968"/>
                  <a:gd name="connsiteY315" fmla="*/ 197970 h 1374491"/>
                  <a:gd name="connsiteX316" fmla="*/ 1517820 w 1853968"/>
                  <a:gd name="connsiteY316" fmla="*/ 185812 h 1374491"/>
                  <a:gd name="connsiteX317" fmla="*/ 1522540 w 1853968"/>
                  <a:gd name="connsiteY317" fmla="*/ 182951 h 1374491"/>
                  <a:gd name="connsiteX318" fmla="*/ 1536272 w 1853968"/>
                  <a:gd name="connsiteY318" fmla="*/ 172366 h 1374491"/>
                  <a:gd name="connsiteX319" fmla="*/ 1543424 w 1853968"/>
                  <a:gd name="connsiteY319" fmla="*/ 167788 h 1374491"/>
                  <a:gd name="connsiteX320" fmla="*/ 1550004 w 1853968"/>
                  <a:gd name="connsiteY320" fmla="*/ 161352 h 1374491"/>
                  <a:gd name="connsiteX321" fmla="*/ 1558301 w 1853968"/>
                  <a:gd name="connsiteY321" fmla="*/ 149479 h 1374491"/>
                  <a:gd name="connsiteX322" fmla="*/ 1560875 w 1853968"/>
                  <a:gd name="connsiteY322" fmla="*/ 142613 h 1374491"/>
                  <a:gd name="connsiteX323" fmla="*/ 1561590 w 1853968"/>
                  <a:gd name="connsiteY323" fmla="*/ 135747 h 1374491"/>
                  <a:gd name="connsiteX324" fmla="*/ 1561734 w 1853968"/>
                  <a:gd name="connsiteY324" fmla="*/ 129882 h 1374491"/>
                  <a:gd name="connsiteX325" fmla="*/ 1561305 w 1853968"/>
                  <a:gd name="connsiteY325" fmla="*/ 125162 h 1374491"/>
                  <a:gd name="connsiteX326" fmla="*/ 1560160 w 1853968"/>
                  <a:gd name="connsiteY326" fmla="*/ 121586 h 1374491"/>
                  <a:gd name="connsiteX327" fmla="*/ 1555011 w 1853968"/>
                  <a:gd name="connsiteY327" fmla="*/ 115292 h 1374491"/>
                  <a:gd name="connsiteX328" fmla="*/ 1547859 w 1853968"/>
                  <a:gd name="connsiteY328" fmla="*/ 114863 h 1374491"/>
                  <a:gd name="connsiteX329" fmla="*/ 1517963 w 1853968"/>
                  <a:gd name="connsiteY329" fmla="*/ 116436 h 1374491"/>
                  <a:gd name="connsiteX330" fmla="*/ 1506520 w 1853968"/>
                  <a:gd name="connsiteY330" fmla="*/ 118153 h 1374491"/>
                  <a:gd name="connsiteX331" fmla="*/ 1501513 w 1853968"/>
                  <a:gd name="connsiteY331" fmla="*/ 119583 h 1374491"/>
                  <a:gd name="connsiteX332" fmla="*/ 1499224 w 1853968"/>
                  <a:gd name="connsiteY332" fmla="*/ 121157 h 1374491"/>
                  <a:gd name="connsiteX333" fmla="*/ 1497079 w 1853968"/>
                  <a:gd name="connsiteY333" fmla="*/ 124304 h 1374491"/>
                  <a:gd name="connsiteX334" fmla="*/ 1495219 w 1853968"/>
                  <a:gd name="connsiteY334" fmla="*/ 128881 h 1374491"/>
                  <a:gd name="connsiteX335" fmla="*/ 1492787 w 1853968"/>
                  <a:gd name="connsiteY335" fmla="*/ 133172 h 1374491"/>
                  <a:gd name="connsiteX336" fmla="*/ 1489640 w 1853968"/>
                  <a:gd name="connsiteY336" fmla="*/ 137177 h 1374491"/>
                  <a:gd name="connsiteX337" fmla="*/ 1485349 w 1853968"/>
                  <a:gd name="connsiteY337" fmla="*/ 139466 h 1374491"/>
                  <a:gd name="connsiteX338" fmla="*/ 1465466 w 1853968"/>
                  <a:gd name="connsiteY338" fmla="*/ 142470 h 1374491"/>
                  <a:gd name="connsiteX339" fmla="*/ 1456455 w 1853968"/>
                  <a:gd name="connsiteY339" fmla="*/ 129167 h 1374491"/>
                  <a:gd name="connsiteX340" fmla="*/ 1439576 w 1853968"/>
                  <a:gd name="connsiteY340" fmla="*/ 120441 h 1374491"/>
                  <a:gd name="connsiteX341" fmla="*/ 1382359 w 1853968"/>
                  <a:gd name="connsiteY341" fmla="*/ 117151 h 1374491"/>
                  <a:gd name="connsiteX342" fmla="*/ 1358328 w 1853968"/>
                  <a:gd name="connsiteY342" fmla="*/ 117008 h 1374491"/>
                  <a:gd name="connsiteX343" fmla="*/ 1325714 w 1853968"/>
                  <a:gd name="connsiteY343" fmla="*/ 120871 h 1374491"/>
                  <a:gd name="connsiteX344" fmla="*/ 1306833 w 1853968"/>
                  <a:gd name="connsiteY344" fmla="*/ 125019 h 1374491"/>
                  <a:gd name="connsiteX345" fmla="*/ 1298822 w 1853968"/>
                  <a:gd name="connsiteY345" fmla="*/ 123874 h 1374491"/>
                  <a:gd name="connsiteX346" fmla="*/ 1296533 w 1853968"/>
                  <a:gd name="connsiteY346" fmla="*/ 116579 h 1374491"/>
                  <a:gd name="connsiteX347" fmla="*/ 1299967 w 1853968"/>
                  <a:gd name="connsiteY347" fmla="*/ 111001 h 1374491"/>
                  <a:gd name="connsiteX348" fmla="*/ 1305832 w 1853968"/>
                  <a:gd name="connsiteY348" fmla="*/ 108855 h 1374491"/>
                  <a:gd name="connsiteX349" fmla="*/ 1478483 w 1853968"/>
                  <a:gd name="connsiteY349" fmla="*/ 99557 h 1374491"/>
                  <a:gd name="connsiteX350" fmla="*/ 1500941 w 1853968"/>
                  <a:gd name="connsiteY350" fmla="*/ 96696 h 1374491"/>
                  <a:gd name="connsiteX351" fmla="*/ 1520395 w 1853968"/>
                  <a:gd name="connsiteY351" fmla="*/ 92262 h 1374491"/>
                  <a:gd name="connsiteX352" fmla="*/ 1534842 w 1853968"/>
                  <a:gd name="connsiteY352" fmla="*/ 86397 h 1374491"/>
                  <a:gd name="connsiteX353" fmla="*/ 1546285 w 1853968"/>
                  <a:gd name="connsiteY353" fmla="*/ 80104 h 1374491"/>
                  <a:gd name="connsiteX354" fmla="*/ 1549146 w 1853968"/>
                  <a:gd name="connsiteY354" fmla="*/ 76528 h 1374491"/>
                  <a:gd name="connsiteX355" fmla="*/ 1547286 w 1853968"/>
                  <a:gd name="connsiteY355" fmla="*/ 73667 h 1374491"/>
                  <a:gd name="connsiteX356" fmla="*/ 1543997 w 1853968"/>
                  <a:gd name="connsiteY356" fmla="*/ 70091 h 1374491"/>
                  <a:gd name="connsiteX357" fmla="*/ 1537130 w 1853968"/>
                  <a:gd name="connsiteY357" fmla="*/ 67516 h 1374491"/>
                  <a:gd name="connsiteX358" fmla="*/ 1518821 w 1853968"/>
                  <a:gd name="connsiteY358" fmla="*/ 62080 h 1374491"/>
                  <a:gd name="connsiteX359" fmla="*/ 1492215 w 1853968"/>
                  <a:gd name="connsiteY359" fmla="*/ 59076 h 1374491"/>
                  <a:gd name="connsiteX360" fmla="*/ 1483490 w 1853968"/>
                  <a:gd name="connsiteY360" fmla="*/ 59935 h 1374491"/>
                  <a:gd name="connsiteX361" fmla="*/ 1479341 w 1853968"/>
                  <a:gd name="connsiteY361" fmla="*/ 58504 h 1374491"/>
                  <a:gd name="connsiteX362" fmla="*/ 1476767 w 1853968"/>
                  <a:gd name="connsiteY362" fmla="*/ 55071 h 1374491"/>
                  <a:gd name="connsiteX363" fmla="*/ 1469042 w 1853968"/>
                  <a:gd name="connsiteY363" fmla="*/ 54499 h 1374491"/>
                  <a:gd name="connsiteX364" fmla="*/ 1460031 w 1853968"/>
                  <a:gd name="connsiteY364" fmla="*/ 55643 h 1374491"/>
                  <a:gd name="connsiteX365" fmla="*/ 1448730 w 1853968"/>
                  <a:gd name="connsiteY365" fmla="*/ 44915 h 1374491"/>
                  <a:gd name="connsiteX366" fmla="*/ 1440291 w 1853968"/>
                  <a:gd name="connsiteY366" fmla="*/ 34187 h 1374491"/>
                  <a:gd name="connsiteX367" fmla="*/ 1409537 w 1853968"/>
                  <a:gd name="connsiteY367" fmla="*/ 39050 h 1374491"/>
                  <a:gd name="connsiteX368" fmla="*/ 1383503 w 1853968"/>
                  <a:gd name="connsiteY368" fmla="*/ 41339 h 1374491"/>
                  <a:gd name="connsiteX369" fmla="*/ 1361332 w 1853968"/>
                  <a:gd name="connsiteY369" fmla="*/ 40624 h 1374491"/>
                  <a:gd name="connsiteX370" fmla="*/ 1348887 w 1853968"/>
                  <a:gd name="connsiteY370" fmla="*/ 41053 h 1374491"/>
                  <a:gd name="connsiteX371" fmla="*/ 1317990 w 1853968"/>
                  <a:gd name="connsiteY371" fmla="*/ 38192 h 1374491"/>
                  <a:gd name="connsiteX372" fmla="*/ 1294245 w 1853968"/>
                  <a:gd name="connsiteY372" fmla="*/ 37477 h 1374491"/>
                  <a:gd name="connsiteX373" fmla="*/ 1281514 w 1853968"/>
                  <a:gd name="connsiteY373" fmla="*/ 38764 h 1374491"/>
                  <a:gd name="connsiteX374" fmla="*/ 1247470 w 1853968"/>
                  <a:gd name="connsiteY374" fmla="*/ 46489 h 1374491"/>
                  <a:gd name="connsiteX375" fmla="*/ 1237743 w 1853968"/>
                  <a:gd name="connsiteY375" fmla="*/ 47490 h 1374491"/>
                  <a:gd name="connsiteX376" fmla="*/ 1231879 w 1853968"/>
                  <a:gd name="connsiteY376" fmla="*/ 47061 h 1374491"/>
                  <a:gd name="connsiteX377" fmla="*/ 1233023 w 1853968"/>
                  <a:gd name="connsiteY377" fmla="*/ 39337 h 1374491"/>
                  <a:gd name="connsiteX378" fmla="*/ 1246898 w 1853968"/>
                  <a:gd name="connsiteY378" fmla="*/ 39050 h 1374491"/>
                  <a:gd name="connsiteX379" fmla="*/ 1290383 w 1853968"/>
                  <a:gd name="connsiteY379" fmla="*/ 33901 h 1374491"/>
                  <a:gd name="connsiteX380" fmla="*/ 1366481 w 1853968"/>
                  <a:gd name="connsiteY380" fmla="*/ 31183 h 1374491"/>
                  <a:gd name="connsiteX381" fmla="*/ 1408393 w 1853968"/>
                  <a:gd name="connsiteY381" fmla="*/ 29038 h 1374491"/>
                  <a:gd name="connsiteX382" fmla="*/ 1416546 w 1853968"/>
                  <a:gd name="connsiteY382" fmla="*/ 27750 h 1374491"/>
                  <a:gd name="connsiteX383" fmla="*/ 1420122 w 1853968"/>
                  <a:gd name="connsiteY383" fmla="*/ 25891 h 1374491"/>
                  <a:gd name="connsiteX384" fmla="*/ 1415545 w 1853968"/>
                  <a:gd name="connsiteY384" fmla="*/ 23745 h 1374491"/>
                  <a:gd name="connsiteX385" fmla="*/ 1382788 w 1853968"/>
                  <a:gd name="connsiteY385" fmla="*/ 17022 h 1374491"/>
                  <a:gd name="connsiteX386" fmla="*/ 1363048 w 1853968"/>
                  <a:gd name="connsiteY386" fmla="*/ 14447 h 1374491"/>
                  <a:gd name="connsiteX387" fmla="*/ 1342021 w 1853968"/>
                  <a:gd name="connsiteY387" fmla="*/ 12445 h 1374491"/>
                  <a:gd name="connsiteX388" fmla="*/ 1338731 w 1853968"/>
                  <a:gd name="connsiteY388" fmla="*/ 12588 h 1374491"/>
                  <a:gd name="connsiteX389" fmla="*/ 1323425 w 1853968"/>
                  <a:gd name="connsiteY389" fmla="*/ 7152 h 1374491"/>
                  <a:gd name="connsiteX390" fmla="*/ 1294388 w 1853968"/>
                  <a:gd name="connsiteY390" fmla="*/ 2575 h 1374491"/>
                  <a:gd name="connsiteX391" fmla="*/ 1271787 w 1853968"/>
                  <a:gd name="connsiteY391" fmla="*/ 429 h 1374491"/>
                  <a:gd name="connsiteX392" fmla="*/ 1202841 w 1853968"/>
                  <a:gd name="connsiteY392" fmla="*/ 0 h 1374491"/>
                  <a:gd name="connsiteX393" fmla="*/ 1190396 w 1853968"/>
                  <a:gd name="connsiteY393" fmla="*/ 1717 h 1374491"/>
                  <a:gd name="connsiteX394" fmla="*/ 1177094 w 1853968"/>
                  <a:gd name="connsiteY394" fmla="*/ 5436 h 1374491"/>
                  <a:gd name="connsiteX395" fmla="*/ 1168225 w 1853968"/>
                  <a:gd name="connsiteY395" fmla="*/ 5579 h 1374491"/>
                  <a:gd name="connsiteX396" fmla="*/ 1159213 w 1853968"/>
                  <a:gd name="connsiteY396" fmla="*/ 3290 h 1374491"/>
                  <a:gd name="connsiteX397" fmla="*/ 1151918 w 1853968"/>
                  <a:gd name="connsiteY397" fmla="*/ 2289 h 1374491"/>
                  <a:gd name="connsiteX398" fmla="*/ 1143621 w 1853968"/>
                  <a:gd name="connsiteY398" fmla="*/ 2432 h 1374491"/>
                  <a:gd name="connsiteX399" fmla="*/ 1136898 w 1853968"/>
                  <a:gd name="connsiteY399" fmla="*/ 4148 h 1374491"/>
                  <a:gd name="connsiteX400" fmla="*/ 1128316 w 1853968"/>
                  <a:gd name="connsiteY400" fmla="*/ 4720 h 1374491"/>
                  <a:gd name="connsiteX401" fmla="*/ 1093414 w 1853968"/>
                  <a:gd name="connsiteY401" fmla="*/ 4863 h 1374491"/>
                  <a:gd name="connsiteX402" fmla="*/ 1092413 w 1853968"/>
                  <a:gd name="connsiteY402" fmla="*/ 5436 h 1374491"/>
                  <a:gd name="connsiteX403" fmla="*/ 1091554 w 1853968"/>
                  <a:gd name="connsiteY403" fmla="*/ 6866 h 1374491"/>
                  <a:gd name="connsiteX404" fmla="*/ 1090982 w 1853968"/>
                  <a:gd name="connsiteY404" fmla="*/ 9155 h 1374491"/>
                  <a:gd name="connsiteX405" fmla="*/ 1087549 w 1853968"/>
                  <a:gd name="connsiteY405" fmla="*/ 10299 h 1374491"/>
                  <a:gd name="connsiteX406" fmla="*/ 1077965 w 1853968"/>
                  <a:gd name="connsiteY406" fmla="*/ 10156 h 1374491"/>
                  <a:gd name="connsiteX407" fmla="*/ 1066951 w 1853968"/>
                  <a:gd name="connsiteY407" fmla="*/ 7724 h 1374491"/>
                  <a:gd name="connsiteX408" fmla="*/ 1059799 w 1853968"/>
                  <a:gd name="connsiteY408" fmla="*/ 7867 h 1374491"/>
                  <a:gd name="connsiteX409" fmla="*/ 1056652 w 1853968"/>
                  <a:gd name="connsiteY409" fmla="*/ 8869 h 1374491"/>
                  <a:gd name="connsiteX410" fmla="*/ 1052647 w 1853968"/>
                  <a:gd name="connsiteY410" fmla="*/ 12445 h 1374491"/>
                  <a:gd name="connsiteX411" fmla="*/ 1049357 w 1853968"/>
                  <a:gd name="connsiteY411" fmla="*/ 14447 h 1374491"/>
                  <a:gd name="connsiteX412" fmla="*/ 1045781 w 1853968"/>
                  <a:gd name="connsiteY412" fmla="*/ 15162 h 1374491"/>
                  <a:gd name="connsiteX413" fmla="*/ 1035196 w 1853968"/>
                  <a:gd name="connsiteY413" fmla="*/ 14161 h 1374491"/>
                  <a:gd name="connsiteX414" fmla="*/ 1031906 w 1853968"/>
                  <a:gd name="connsiteY414" fmla="*/ 15162 h 1374491"/>
                  <a:gd name="connsiteX415" fmla="*/ 1028902 w 1853968"/>
                  <a:gd name="connsiteY415" fmla="*/ 17451 h 1374491"/>
                  <a:gd name="connsiteX416" fmla="*/ 1028902 w 1853968"/>
                  <a:gd name="connsiteY416" fmla="*/ 20455 h 1374491"/>
                  <a:gd name="connsiteX417" fmla="*/ 1032049 w 1853968"/>
                  <a:gd name="connsiteY417" fmla="*/ 24031 h 1374491"/>
                  <a:gd name="connsiteX418" fmla="*/ 1035196 w 1853968"/>
                  <a:gd name="connsiteY418" fmla="*/ 26177 h 1374491"/>
                  <a:gd name="connsiteX419" fmla="*/ 1051645 w 1853968"/>
                  <a:gd name="connsiteY419" fmla="*/ 31755 h 1374491"/>
                  <a:gd name="connsiteX420" fmla="*/ 1053362 w 1853968"/>
                  <a:gd name="connsiteY420" fmla="*/ 33615 h 1374491"/>
                  <a:gd name="connsiteX421" fmla="*/ 1050930 w 1853968"/>
                  <a:gd name="connsiteY421" fmla="*/ 38621 h 1374491"/>
                  <a:gd name="connsiteX422" fmla="*/ 1050215 w 1853968"/>
                  <a:gd name="connsiteY422" fmla="*/ 42340 h 1374491"/>
                  <a:gd name="connsiteX423" fmla="*/ 1048356 w 1853968"/>
                  <a:gd name="connsiteY423" fmla="*/ 44772 h 1374491"/>
                  <a:gd name="connsiteX424" fmla="*/ 1046639 w 1853968"/>
                  <a:gd name="connsiteY424" fmla="*/ 45917 h 1374491"/>
                  <a:gd name="connsiteX425" fmla="*/ 1042920 w 1853968"/>
                  <a:gd name="connsiteY425" fmla="*/ 45917 h 1374491"/>
                  <a:gd name="connsiteX426" fmla="*/ 1023180 w 1853968"/>
                  <a:gd name="connsiteY426" fmla="*/ 32471 h 1374491"/>
                  <a:gd name="connsiteX427" fmla="*/ 1011594 w 1853968"/>
                  <a:gd name="connsiteY427" fmla="*/ 30325 h 1374491"/>
                  <a:gd name="connsiteX428" fmla="*/ 1003297 w 1853968"/>
                  <a:gd name="connsiteY428" fmla="*/ 26320 h 1374491"/>
                  <a:gd name="connsiteX429" fmla="*/ 994286 w 1853968"/>
                  <a:gd name="connsiteY429" fmla="*/ 23030 h 1374491"/>
                  <a:gd name="connsiteX430" fmla="*/ 980124 w 1853968"/>
                  <a:gd name="connsiteY430" fmla="*/ 20455 h 1374491"/>
                  <a:gd name="connsiteX431" fmla="*/ 970112 w 1853968"/>
                  <a:gd name="connsiteY431" fmla="*/ 24746 h 1374491"/>
                  <a:gd name="connsiteX432" fmla="*/ 961386 w 1853968"/>
                  <a:gd name="connsiteY432" fmla="*/ 31612 h 1374491"/>
                  <a:gd name="connsiteX433" fmla="*/ 951659 w 1853968"/>
                  <a:gd name="connsiteY433" fmla="*/ 38049 h 1374491"/>
                  <a:gd name="connsiteX434" fmla="*/ 944936 w 1853968"/>
                  <a:gd name="connsiteY434" fmla="*/ 36047 h 1374491"/>
                  <a:gd name="connsiteX435" fmla="*/ 940073 w 1853968"/>
                  <a:gd name="connsiteY435" fmla="*/ 35761 h 1374491"/>
                  <a:gd name="connsiteX436" fmla="*/ 935924 w 1853968"/>
                  <a:gd name="connsiteY436" fmla="*/ 34473 h 1374491"/>
                  <a:gd name="connsiteX437" fmla="*/ 928772 w 1853968"/>
                  <a:gd name="connsiteY437" fmla="*/ 30039 h 1374491"/>
                  <a:gd name="connsiteX438" fmla="*/ 922622 w 1853968"/>
                  <a:gd name="connsiteY438" fmla="*/ 28036 h 1374491"/>
                  <a:gd name="connsiteX439" fmla="*/ 907030 w 1853968"/>
                  <a:gd name="connsiteY439" fmla="*/ 26034 h 1374491"/>
                  <a:gd name="connsiteX440" fmla="*/ 900021 w 1853968"/>
                  <a:gd name="connsiteY440" fmla="*/ 25605 h 1374491"/>
                  <a:gd name="connsiteX441" fmla="*/ 894442 w 1853968"/>
                  <a:gd name="connsiteY441" fmla="*/ 26320 h 1374491"/>
                  <a:gd name="connsiteX442" fmla="*/ 864117 w 1853968"/>
                  <a:gd name="connsiteY442" fmla="*/ 34616 h 1374491"/>
                  <a:gd name="connsiteX443" fmla="*/ 850242 w 1853968"/>
                  <a:gd name="connsiteY443" fmla="*/ 35904 h 1374491"/>
                  <a:gd name="connsiteX444" fmla="*/ 836224 w 1853968"/>
                  <a:gd name="connsiteY444" fmla="*/ 39766 h 1374491"/>
                  <a:gd name="connsiteX445" fmla="*/ 827356 w 1853968"/>
                  <a:gd name="connsiteY445" fmla="*/ 44343 h 1374491"/>
                  <a:gd name="connsiteX446" fmla="*/ 812479 w 1853968"/>
                  <a:gd name="connsiteY446" fmla="*/ 41053 h 1374491"/>
                  <a:gd name="connsiteX447" fmla="*/ 804612 w 1853968"/>
                  <a:gd name="connsiteY447" fmla="*/ 40910 h 1374491"/>
                  <a:gd name="connsiteX448" fmla="*/ 795314 w 1853968"/>
                  <a:gd name="connsiteY448" fmla="*/ 49350 h 1374491"/>
                  <a:gd name="connsiteX449" fmla="*/ 805613 w 1853968"/>
                  <a:gd name="connsiteY449" fmla="*/ 56359 h 1374491"/>
                  <a:gd name="connsiteX450" fmla="*/ 813624 w 1853968"/>
                  <a:gd name="connsiteY450" fmla="*/ 56645 h 1374491"/>
                  <a:gd name="connsiteX451" fmla="*/ 830788 w 1853968"/>
                  <a:gd name="connsiteY451" fmla="*/ 55929 h 1374491"/>
                  <a:gd name="connsiteX452" fmla="*/ 839085 w 1853968"/>
                  <a:gd name="connsiteY452" fmla="*/ 54356 h 1374491"/>
                  <a:gd name="connsiteX453" fmla="*/ 847095 w 1853968"/>
                  <a:gd name="connsiteY453" fmla="*/ 54499 h 1374491"/>
                  <a:gd name="connsiteX454" fmla="*/ 862830 w 1853968"/>
                  <a:gd name="connsiteY454" fmla="*/ 56502 h 1374491"/>
                  <a:gd name="connsiteX455" fmla="*/ 947511 w 1853968"/>
                  <a:gd name="connsiteY455" fmla="*/ 62366 h 1374491"/>
                  <a:gd name="connsiteX456" fmla="*/ 949514 w 1853968"/>
                  <a:gd name="connsiteY456" fmla="*/ 64512 h 1374491"/>
                  <a:gd name="connsiteX457" fmla="*/ 949943 w 1853968"/>
                  <a:gd name="connsiteY457" fmla="*/ 67945 h 1374491"/>
                  <a:gd name="connsiteX458" fmla="*/ 934208 w 1853968"/>
                  <a:gd name="connsiteY458" fmla="*/ 69805 h 1374491"/>
                  <a:gd name="connsiteX459" fmla="*/ 931204 w 1853968"/>
                  <a:gd name="connsiteY459" fmla="*/ 69089 h 1374491"/>
                  <a:gd name="connsiteX460" fmla="*/ 928915 w 1853968"/>
                  <a:gd name="connsiteY460" fmla="*/ 67516 h 1374491"/>
                  <a:gd name="connsiteX461" fmla="*/ 923480 w 1853968"/>
                  <a:gd name="connsiteY461" fmla="*/ 66372 h 1374491"/>
                  <a:gd name="connsiteX462" fmla="*/ 910892 w 1853968"/>
                  <a:gd name="connsiteY462" fmla="*/ 65227 h 1374491"/>
                  <a:gd name="connsiteX463" fmla="*/ 837940 w 1853968"/>
                  <a:gd name="connsiteY463" fmla="*/ 61937 h 1374491"/>
                  <a:gd name="connsiteX464" fmla="*/ 829072 w 1853968"/>
                  <a:gd name="connsiteY464" fmla="*/ 62939 h 1374491"/>
                  <a:gd name="connsiteX465" fmla="*/ 823064 w 1853968"/>
                  <a:gd name="connsiteY465" fmla="*/ 64798 h 1374491"/>
                  <a:gd name="connsiteX466" fmla="*/ 823207 w 1853968"/>
                  <a:gd name="connsiteY466" fmla="*/ 66372 h 1374491"/>
                  <a:gd name="connsiteX467" fmla="*/ 852674 w 1853968"/>
                  <a:gd name="connsiteY467" fmla="*/ 80104 h 1374491"/>
                  <a:gd name="connsiteX468" fmla="*/ 860255 w 1853968"/>
                  <a:gd name="connsiteY468" fmla="*/ 85396 h 1374491"/>
                  <a:gd name="connsiteX469" fmla="*/ 862973 w 1853968"/>
                  <a:gd name="connsiteY469" fmla="*/ 93120 h 1374491"/>
                  <a:gd name="connsiteX470" fmla="*/ 860112 w 1853968"/>
                  <a:gd name="connsiteY470" fmla="*/ 97412 h 1374491"/>
                  <a:gd name="connsiteX471" fmla="*/ 853675 w 1853968"/>
                  <a:gd name="connsiteY471" fmla="*/ 101131 h 1374491"/>
                  <a:gd name="connsiteX472" fmla="*/ 850957 w 1853968"/>
                  <a:gd name="connsiteY472" fmla="*/ 112574 h 1374491"/>
                  <a:gd name="connsiteX473" fmla="*/ 851244 w 1853968"/>
                  <a:gd name="connsiteY473" fmla="*/ 118296 h 1374491"/>
                  <a:gd name="connsiteX474" fmla="*/ 852388 w 1853968"/>
                  <a:gd name="connsiteY474" fmla="*/ 123445 h 1374491"/>
                  <a:gd name="connsiteX475" fmla="*/ 854390 w 1853968"/>
                  <a:gd name="connsiteY475" fmla="*/ 127880 h 1374491"/>
                  <a:gd name="connsiteX476" fmla="*/ 854248 w 1853968"/>
                  <a:gd name="connsiteY476" fmla="*/ 131313 h 1374491"/>
                  <a:gd name="connsiteX477" fmla="*/ 851959 w 1853968"/>
                  <a:gd name="connsiteY477" fmla="*/ 133887 h 1374491"/>
                  <a:gd name="connsiteX478" fmla="*/ 848240 w 1853968"/>
                  <a:gd name="connsiteY478" fmla="*/ 136319 h 1374491"/>
                  <a:gd name="connsiteX479" fmla="*/ 843376 w 1853968"/>
                  <a:gd name="connsiteY479" fmla="*/ 135747 h 1374491"/>
                  <a:gd name="connsiteX480" fmla="*/ 831361 w 1853968"/>
                  <a:gd name="connsiteY480" fmla="*/ 132743 h 1374491"/>
                  <a:gd name="connsiteX481" fmla="*/ 791309 w 1853968"/>
                  <a:gd name="connsiteY481" fmla="*/ 113003 h 1374491"/>
                  <a:gd name="connsiteX482" fmla="*/ 768994 w 1853968"/>
                  <a:gd name="connsiteY482" fmla="*/ 107282 h 1374491"/>
                  <a:gd name="connsiteX483" fmla="*/ 723650 w 1853968"/>
                  <a:gd name="connsiteY483" fmla="*/ 90117 h 1374491"/>
                  <a:gd name="connsiteX484" fmla="*/ 688176 w 1853968"/>
                  <a:gd name="connsiteY484" fmla="*/ 85110 h 1374491"/>
                  <a:gd name="connsiteX485" fmla="*/ 664574 w 1853968"/>
                  <a:gd name="connsiteY485" fmla="*/ 84967 h 1374491"/>
                  <a:gd name="connsiteX486" fmla="*/ 659424 w 1853968"/>
                  <a:gd name="connsiteY486" fmla="*/ 85968 h 1374491"/>
                  <a:gd name="connsiteX487" fmla="*/ 660997 w 1853968"/>
                  <a:gd name="connsiteY487" fmla="*/ 91690 h 1374491"/>
                  <a:gd name="connsiteX488" fmla="*/ 667720 w 1853968"/>
                  <a:gd name="connsiteY488" fmla="*/ 102418 h 1374491"/>
                  <a:gd name="connsiteX489" fmla="*/ 677304 w 1853968"/>
                  <a:gd name="connsiteY489" fmla="*/ 111001 h 1374491"/>
                  <a:gd name="connsiteX490" fmla="*/ 698475 w 1853968"/>
                  <a:gd name="connsiteY490" fmla="*/ 121872 h 1374491"/>
                  <a:gd name="connsiteX491" fmla="*/ 703052 w 1853968"/>
                  <a:gd name="connsiteY491" fmla="*/ 125877 h 1374491"/>
                  <a:gd name="connsiteX492" fmla="*/ 699762 w 1853968"/>
                  <a:gd name="connsiteY492" fmla="*/ 127307 h 1374491"/>
                  <a:gd name="connsiteX493" fmla="*/ 693182 w 1853968"/>
                  <a:gd name="connsiteY493" fmla="*/ 127594 h 1374491"/>
                  <a:gd name="connsiteX494" fmla="*/ 678306 w 1853968"/>
                  <a:gd name="connsiteY494" fmla="*/ 126449 h 1374491"/>
                  <a:gd name="connsiteX495" fmla="*/ 662142 w 1853968"/>
                  <a:gd name="connsiteY495" fmla="*/ 127451 h 1374491"/>
                  <a:gd name="connsiteX496" fmla="*/ 648267 w 1853968"/>
                  <a:gd name="connsiteY496" fmla="*/ 117867 h 1374491"/>
                  <a:gd name="connsiteX497" fmla="*/ 636108 w 1853968"/>
                  <a:gd name="connsiteY497" fmla="*/ 114005 h 1374491"/>
                  <a:gd name="connsiteX498" fmla="*/ 605211 w 1853968"/>
                  <a:gd name="connsiteY498" fmla="*/ 95981 h 1374491"/>
                  <a:gd name="connsiteX499" fmla="*/ 597773 w 1853968"/>
                  <a:gd name="connsiteY499" fmla="*/ 95981 h 1374491"/>
                  <a:gd name="connsiteX500" fmla="*/ 595055 w 1853968"/>
                  <a:gd name="connsiteY500" fmla="*/ 101274 h 1374491"/>
                  <a:gd name="connsiteX501" fmla="*/ 595341 w 1853968"/>
                  <a:gd name="connsiteY501" fmla="*/ 111001 h 1374491"/>
                  <a:gd name="connsiteX502" fmla="*/ 600634 w 1853968"/>
                  <a:gd name="connsiteY502" fmla="*/ 116865 h 1374491"/>
                  <a:gd name="connsiteX503" fmla="*/ 599346 w 1853968"/>
                  <a:gd name="connsiteY503" fmla="*/ 122158 h 1374491"/>
                  <a:gd name="connsiteX504" fmla="*/ 597201 w 1853968"/>
                  <a:gd name="connsiteY504" fmla="*/ 129167 h 1374491"/>
                  <a:gd name="connsiteX505" fmla="*/ 594054 w 1853968"/>
                  <a:gd name="connsiteY505" fmla="*/ 134317 h 1374491"/>
                  <a:gd name="connsiteX506" fmla="*/ 590049 w 1853968"/>
                  <a:gd name="connsiteY506" fmla="*/ 137750 h 1374491"/>
                  <a:gd name="connsiteX507" fmla="*/ 585471 w 1853968"/>
                  <a:gd name="connsiteY507" fmla="*/ 142470 h 1374491"/>
                  <a:gd name="connsiteX508" fmla="*/ 581752 w 1853968"/>
                  <a:gd name="connsiteY508" fmla="*/ 145045 h 1374491"/>
                  <a:gd name="connsiteX509" fmla="*/ 580751 w 1853968"/>
                  <a:gd name="connsiteY509" fmla="*/ 143328 h 1374491"/>
                  <a:gd name="connsiteX510" fmla="*/ 580608 w 1853968"/>
                  <a:gd name="connsiteY510" fmla="*/ 138894 h 1374491"/>
                  <a:gd name="connsiteX511" fmla="*/ 581037 w 1853968"/>
                  <a:gd name="connsiteY511" fmla="*/ 115149 h 1374491"/>
                  <a:gd name="connsiteX512" fmla="*/ 578319 w 1853968"/>
                  <a:gd name="connsiteY512" fmla="*/ 107568 h 1374491"/>
                  <a:gd name="connsiteX513" fmla="*/ 572883 w 1853968"/>
                  <a:gd name="connsiteY513" fmla="*/ 102132 h 1374491"/>
                  <a:gd name="connsiteX514" fmla="*/ 568878 w 1853968"/>
                  <a:gd name="connsiteY514" fmla="*/ 98985 h 1374491"/>
                  <a:gd name="connsiteX515" fmla="*/ 560153 w 1853968"/>
                  <a:gd name="connsiteY515" fmla="*/ 95552 h 1374491"/>
                  <a:gd name="connsiteX516" fmla="*/ 551999 w 1853968"/>
                  <a:gd name="connsiteY516" fmla="*/ 93693 h 1374491"/>
                  <a:gd name="connsiteX517" fmla="*/ 546707 w 1853968"/>
                  <a:gd name="connsiteY517" fmla="*/ 93693 h 1374491"/>
                  <a:gd name="connsiteX518" fmla="*/ 527825 w 1853968"/>
                  <a:gd name="connsiteY518" fmla="*/ 98270 h 1374491"/>
                  <a:gd name="connsiteX519" fmla="*/ 523534 w 1853968"/>
                  <a:gd name="connsiteY519" fmla="*/ 99557 h 1374491"/>
                  <a:gd name="connsiteX520" fmla="*/ 521675 w 1853968"/>
                  <a:gd name="connsiteY520" fmla="*/ 102275 h 1374491"/>
                  <a:gd name="connsiteX521" fmla="*/ 501649 w 1853968"/>
                  <a:gd name="connsiteY521" fmla="*/ 104135 h 1374491"/>
                  <a:gd name="connsiteX522" fmla="*/ 490205 w 1853968"/>
                  <a:gd name="connsiteY522" fmla="*/ 103706 h 1374491"/>
                  <a:gd name="connsiteX523" fmla="*/ 456161 w 1853968"/>
                  <a:gd name="connsiteY523" fmla="*/ 107997 h 1374491"/>
                  <a:gd name="connsiteX524" fmla="*/ 425979 w 1853968"/>
                  <a:gd name="connsiteY524" fmla="*/ 113575 h 1374491"/>
                  <a:gd name="connsiteX525" fmla="*/ 409529 w 1853968"/>
                  <a:gd name="connsiteY525" fmla="*/ 119869 h 1374491"/>
                  <a:gd name="connsiteX526" fmla="*/ 409386 w 1853968"/>
                  <a:gd name="connsiteY526" fmla="*/ 121729 h 1374491"/>
                  <a:gd name="connsiteX527" fmla="*/ 422975 w 1853968"/>
                  <a:gd name="connsiteY527" fmla="*/ 126306 h 1374491"/>
                  <a:gd name="connsiteX528" fmla="*/ 430414 w 1853968"/>
                  <a:gd name="connsiteY528" fmla="*/ 130884 h 1374491"/>
                  <a:gd name="connsiteX529" fmla="*/ 440570 w 1853968"/>
                  <a:gd name="connsiteY529" fmla="*/ 138465 h 1374491"/>
                  <a:gd name="connsiteX530" fmla="*/ 452013 w 1853968"/>
                  <a:gd name="connsiteY530" fmla="*/ 145188 h 1374491"/>
                  <a:gd name="connsiteX531" fmla="*/ 472611 w 1853968"/>
                  <a:gd name="connsiteY531" fmla="*/ 154629 h 1374491"/>
                  <a:gd name="connsiteX532" fmla="*/ 481909 w 1853968"/>
                  <a:gd name="connsiteY532" fmla="*/ 159778 h 1374491"/>
                  <a:gd name="connsiteX533" fmla="*/ 488060 w 1853968"/>
                  <a:gd name="connsiteY533" fmla="*/ 164498 h 1374491"/>
                  <a:gd name="connsiteX534" fmla="*/ 489347 w 1853968"/>
                  <a:gd name="connsiteY534" fmla="*/ 166787 h 1374491"/>
                  <a:gd name="connsiteX535" fmla="*/ 485914 w 1853968"/>
                  <a:gd name="connsiteY535" fmla="*/ 166644 h 1374491"/>
                  <a:gd name="connsiteX536" fmla="*/ 481909 w 1853968"/>
                  <a:gd name="connsiteY536" fmla="*/ 165357 h 1374491"/>
                  <a:gd name="connsiteX537" fmla="*/ 475186 w 1853968"/>
                  <a:gd name="connsiteY537" fmla="*/ 161924 h 1374491"/>
                  <a:gd name="connsiteX538" fmla="*/ 462455 w 1853968"/>
                  <a:gd name="connsiteY538" fmla="*/ 153913 h 1374491"/>
                  <a:gd name="connsiteX539" fmla="*/ 453873 w 1853968"/>
                  <a:gd name="connsiteY539" fmla="*/ 150194 h 1374491"/>
                  <a:gd name="connsiteX540" fmla="*/ 445147 w 1853968"/>
                  <a:gd name="connsiteY540" fmla="*/ 148049 h 1374491"/>
                  <a:gd name="connsiteX541" fmla="*/ 434562 w 1853968"/>
                  <a:gd name="connsiteY541" fmla="*/ 143185 h 1374491"/>
                  <a:gd name="connsiteX542" fmla="*/ 418684 w 1853968"/>
                  <a:gd name="connsiteY542" fmla="*/ 133315 h 1374491"/>
                  <a:gd name="connsiteX543" fmla="*/ 408814 w 1853968"/>
                  <a:gd name="connsiteY543" fmla="*/ 129024 h 1374491"/>
                  <a:gd name="connsiteX544" fmla="*/ 397943 w 1853968"/>
                  <a:gd name="connsiteY544" fmla="*/ 127594 h 1374491"/>
                  <a:gd name="connsiteX545" fmla="*/ 390076 w 1853968"/>
                  <a:gd name="connsiteY545" fmla="*/ 125305 h 1374491"/>
                  <a:gd name="connsiteX546" fmla="*/ 384068 w 1853968"/>
                  <a:gd name="connsiteY546" fmla="*/ 125019 h 1374491"/>
                  <a:gd name="connsiteX547" fmla="*/ 374055 w 1853968"/>
                  <a:gd name="connsiteY547" fmla="*/ 126306 h 1374491"/>
                  <a:gd name="connsiteX548" fmla="*/ 361610 w 1853968"/>
                  <a:gd name="connsiteY548" fmla="*/ 131027 h 1374491"/>
                  <a:gd name="connsiteX549" fmla="*/ 356461 w 1853968"/>
                  <a:gd name="connsiteY549" fmla="*/ 134317 h 1374491"/>
                  <a:gd name="connsiteX550" fmla="*/ 350739 w 1853968"/>
                  <a:gd name="connsiteY550" fmla="*/ 138894 h 1374491"/>
                  <a:gd name="connsiteX551" fmla="*/ 349738 w 1853968"/>
                  <a:gd name="connsiteY551" fmla="*/ 142756 h 1374491"/>
                  <a:gd name="connsiteX552" fmla="*/ 351598 w 1853968"/>
                  <a:gd name="connsiteY552" fmla="*/ 147333 h 1374491"/>
                  <a:gd name="connsiteX553" fmla="*/ 353028 w 1853968"/>
                  <a:gd name="connsiteY553" fmla="*/ 154485 h 1374491"/>
                  <a:gd name="connsiteX554" fmla="*/ 354029 w 1853968"/>
                  <a:gd name="connsiteY554" fmla="*/ 164355 h 1374491"/>
                  <a:gd name="connsiteX555" fmla="*/ 352170 w 1853968"/>
                  <a:gd name="connsiteY555" fmla="*/ 172652 h 1374491"/>
                  <a:gd name="connsiteX556" fmla="*/ 347449 w 1853968"/>
                  <a:gd name="connsiteY556" fmla="*/ 179375 h 1374491"/>
                  <a:gd name="connsiteX557" fmla="*/ 343873 w 1853968"/>
                  <a:gd name="connsiteY557" fmla="*/ 183237 h 1374491"/>
                  <a:gd name="connsiteX558" fmla="*/ 341298 w 1853968"/>
                  <a:gd name="connsiteY558" fmla="*/ 184381 h 1374491"/>
                  <a:gd name="connsiteX559" fmla="*/ 337722 w 1853968"/>
                  <a:gd name="connsiteY559" fmla="*/ 184524 h 1374491"/>
                  <a:gd name="connsiteX560" fmla="*/ 330999 w 1853968"/>
                  <a:gd name="connsiteY560" fmla="*/ 182951 h 1374491"/>
                  <a:gd name="connsiteX561" fmla="*/ 325278 w 1853968"/>
                  <a:gd name="connsiteY561" fmla="*/ 180376 h 1374491"/>
                  <a:gd name="connsiteX562" fmla="*/ 317696 w 1853968"/>
                  <a:gd name="connsiteY562" fmla="*/ 178803 h 1374491"/>
                  <a:gd name="connsiteX563" fmla="*/ 306396 w 1853968"/>
                  <a:gd name="connsiteY563" fmla="*/ 177372 h 1374491"/>
                  <a:gd name="connsiteX564" fmla="*/ 299387 w 1853968"/>
                  <a:gd name="connsiteY564" fmla="*/ 177086 h 1374491"/>
                  <a:gd name="connsiteX565" fmla="*/ 296669 w 1853968"/>
                  <a:gd name="connsiteY565" fmla="*/ 177944 h 1374491"/>
                  <a:gd name="connsiteX566" fmla="*/ 290089 w 1853968"/>
                  <a:gd name="connsiteY566" fmla="*/ 182522 h 1374491"/>
                  <a:gd name="connsiteX567" fmla="*/ 289374 w 1853968"/>
                  <a:gd name="connsiteY567" fmla="*/ 186813 h 1374491"/>
                  <a:gd name="connsiteX568" fmla="*/ 293522 w 1853968"/>
                  <a:gd name="connsiteY568" fmla="*/ 197112 h 1374491"/>
                  <a:gd name="connsiteX569" fmla="*/ 295525 w 1853968"/>
                  <a:gd name="connsiteY569" fmla="*/ 200545 h 1374491"/>
                  <a:gd name="connsiteX570" fmla="*/ 294667 w 1853968"/>
                  <a:gd name="connsiteY570" fmla="*/ 200831 h 1374491"/>
                  <a:gd name="connsiteX571" fmla="*/ 283080 w 1853968"/>
                  <a:gd name="connsiteY571" fmla="*/ 191676 h 1374491"/>
                  <a:gd name="connsiteX572" fmla="*/ 278932 w 1853968"/>
                  <a:gd name="connsiteY572" fmla="*/ 189531 h 1374491"/>
                  <a:gd name="connsiteX573" fmla="*/ 274641 w 1853968"/>
                  <a:gd name="connsiteY573" fmla="*/ 188530 h 1374491"/>
                  <a:gd name="connsiteX574" fmla="*/ 269491 w 1853968"/>
                  <a:gd name="connsiteY574" fmla="*/ 188530 h 1374491"/>
                  <a:gd name="connsiteX575" fmla="*/ 250610 w 1853968"/>
                  <a:gd name="connsiteY575" fmla="*/ 192535 h 1374491"/>
                  <a:gd name="connsiteX576" fmla="*/ 245174 w 1853968"/>
                  <a:gd name="connsiteY576" fmla="*/ 194966 h 1374491"/>
                  <a:gd name="connsiteX577" fmla="*/ 234017 w 1853968"/>
                  <a:gd name="connsiteY577" fmla="*/ 204121 h 1374491"/>
                  <a:gd name="connsiteX578" fmla="*/ 225005 w 1853968"/>
                  <a:gd name="connsiteY578" fmla="*/ 209128 h 1374491"/>
                  <a:gd name="connsiteX579" fmla="*/ 216280 w 1853968"/>
                  <a:gd name="connsiteY579" fmla="*/ 214849 h 1374491"/>
                  <a:gd name="connsiteX580" fmla="*/ 211559 w 1853968"/>
                  <a:gd name="connsiteY580" fmla="*/ 216709 h 1374491"/>
                  <a:gd name="connsiteX581" fmla="*/ 206696 w 1853968"/>
                  <a:gd name="connsiteY581" fmla="*/ 217424 h 1374491"/>
                  <a:gd name="connsiteX582" fmla="*/ 201546 w 1853968"/>
                  <a:gd name="connsiteY582" fmla="*/ 219141 h 1374491"/>
                  <a:gd name="connsiteX583" fmla="*/ 194394 w 1853968"/>
                  <a:gd name="connsiteY583" fmla="*/ 222001 h 1374491"/>
                  <a:gd name="connsiteX584" fmla="*/ 187242 w 1853968"/>
                  <a:gd name="connsiteY584" fmla="*/ 225863 h 1374491"/>
                  <a:gd name="connsiteX585" fmla="*/ 175656 w 1853968"/>
                  <a:gd name="connsiteY585" fmla="*/ 234017 h 1374491"/>
                  <a:gd name="connsiteX586" fmla="*/ 173939 w 1853968"/>
                  <a:gd name="connsiteY586" fmla="*/ 236019 h 1374491"/>
                  <a:gd name="connsiteX587" fmla="*/ 169648 w 1853968"/>
                  <a:gd name="connsiteY587" fmla="*/ 243315 h 1374491"/>
                  <a:gd name="connsiteX588" fmla="*/ 169362 w 1853968"/>
                  <a:gd name="connsiteY588" fmla="*/ 247320 h 1374491"/>
                  <a:gd name="connsiteX589" fmla="*/ 171221 w 1853968"/>
                  <a:gd name="connsiteY589" fmla="*/ 251182 h 1374491"/>
                  <a:gd name="connsiteX590" fmla="*/ 173653 w 1853968"/>
                  <a:gd name="connsiteY590" fmla="*/ 254186 h 1374491"/>
                  <a:gd name="connsiteX591" fmla="*/ 176657 w 1853968"/>
                  <a:gd name="connsiteY591" fmla="*/ 256331 h 1374491"/>
                  <a:gd name="connsiteX592" fmla="*/ 180090 w 1853968"/>
                  <a:gd name="connsiteY592" fmla="*/ 257476 h 1374491"/>
                  <a:gd name="connsiteX593" fmla="*/ 192105 w 1853968"/>
                  <a:gd name="connsiteY593" fmla="*/ 257190 h 1374491"/>
                  <a:gd name="connsiteX594" fmla="*/ 196826 w 1853968"/>
                  <a:gd name="connsiteY594" fmla="*/ 257762 h 1374491"/>
                  <a:gd name="connsiteX595" fmla="*/ 206124 w 1853968"/>
                  <a:gd name="connsiteY595" fmla="*/ 260766 h 1374491"/>
                  <a:gd name="connsiteX596" fmla="*/ 211273 w 1853968"/>
                  <a:gd name="connsiteY596" fmla="*/ 261195 h 1374491"/>
                  <a:gd name="connsiteX597" fmla="*/ 218997 w 1853968"/>
                  <a:gd name="connsiteY597" fmla="*/ 259478 h 1374491"/>
                  <a:gd name="connsiteX598" fmla="*/ 223718 w 1853968"/>
                  <a:gd name="connsiteY598" fmla="*/ 257476 h 1374491"/>
                  <a:gd name="connsiteX599" fmla="*/ 228867 w 1853968"/>
                  <a:gd name="connsiteY599" fmla="*/ 256904 h 1374491"/>
                  <a:gd name="connsiteX600" fmla="*/ 236162 w 1853968"/>
                  <a:gd name="connsiteY600" fmla="*/ 257190 h 1374491"/>
                  <a:gd name="connsiteX601" fmla="*/ 243601 w 1853968"/>
                  <a:gd name="connsiteY601" fmla="*/ 255616 h 1374491"/>
                  <a:gd name="connsiteX602" fmla="*/ 249322 w 1853968"/>
                  <a:gd name="connsiteY602" fmla="*/ 253328 h 1374491"/>
                  <a:gd name="connsiteX603" fmla="*/ 252469 w 1853968"/>
                  <a:gd name="connsiteY603" fmla="*/ 253041 h 1374491"/>
                  <a:gd name="connsiteX604" fmla="*/ 255902 w 1853968"/>
                  <a:gd name="connsiteY604" fmla="*/ 253614 h 1374491"/>
                  <a:gd name="connsiteX605" fmla="*/ 259621 w 1853968"/>
                  <a:gd name="connsiteY605" fmla="*/ 255044 h 1374491"/>
                  <a:gd name="connsiteX606" fmla="*/ 260480 w 1853968"/>
                  <a:gd name="connsiteY606" fmla="*/ 255902 h 1374491"/>
                  <a:gd name="connsiteX607" fmla="*/ 251897 w 1853968"/>
                  <a:gd name="connsiteY607" fmla="*/ 257762 h 1374491"/>
                  <a:gd name="connsiteX608" fmla="*/ 246891 w 1853968"/>
                  <a:gd name="connsiteY608" fmla="*/ 259908 h 1374491"/>
                  <a:gd name="connsiteX609" fmla="*/ 242027 w 1853968"/>
                  <a:gd name="connsiteY609" fmla="*/ 262625 h 1374491"/>
                  <a:gd name="connsiteX610" fmla="*/ 240597 w 1853968"/>
                  <a:gd name="connsiteY610" fmla="*/ 264771 h 1374491"/>
                  <a:gd name="connsiteX611" fmla="*/ 238594 w 1853968"/>
                  <a:gd name="connsiteY611" fmla="*/ 270779 h 1374491"/>
                  <a:gd name="connsiteX612" fmla="*/ 236019 w 1853968"/>
                  <a:gd name="connsiteY612" fmla="*/ 280649 h 1374491"/>
                  <a:gd name="connsiteX613" fmla="*/ 232157 w 1853968"/>
                  <a:gd name="connsiteY613" fmla="*/ 290805 h 1374491"/>
                  <a:gd name="connsiteX614" fmla="*/ 227008 w 1853968"/>
                  <a:gd name="connsiteY614" fmla="*/ 301104 h 1374491"/>
                  <a:gd name="connsiteX615" fmla="*/ 223003 w 1853968"/>
                  <a:gd name="connsiteY615" fmla="*/ 307684 h 1374491"/>
                  <a:gd name="connsiteX616" fmla="*/ 218711 w 1853968"/>
                  <a:gd name="connsiteY616" fmla="*/ 311975 h 1374491"/>
                  <a:gd name="connsiteX617" fmla="*/ 210701 w 1853968"/>
                  <a:gd name="connsiteY617" fmla="*/ 318984 h 1374491"/>
                  <a:gd name="connsiteX618" fmla="*/ 206410 w 1853968"/>
                  <a:gd name="connsiteY618" fmla="*/ 321845 h 1374491"/>
                  <a:gd name="connsiteX619" fmla="*/ 203120 w 1853968"/>
                  <a:gd name="connsiteY619" fmla="*/ 322846 h 1374491"/>
                  <a:gd name="connsiteX620" fmla="*/ 198113 w 1853968"/>
                  <a:gd name="connsiteY620" fmla="*/ 322846 h 1374491"/>
                  <a:gd name="connsiteX621" fmla="*/ 187814 w 1853968"/>
                  <a:gd name="connsiteY621" fmla="*/ 321559 h 1374491"/>
                  <a:gd name="connsiteX622" fmla="*/ 164498 w 1853968"/>
                  <a:gd name="connsiteY622" fmla="*/ 322560 h 1374491"/>
                  <a:gd name="connsiteX623" fmla="*/ 160636 w 1853968"/>
                  <a:gd name="connsiteY623" fmla="*/ 322989 h 1374491"/>
                  <a:gd name="connsiteX624" fmla="*/ 153770 w 1853968"/>
                  <a:gd name="connsiteY624" fmla="*/ 325421 h 1374491"/>
                  <a:gd name="connsiteX625" fmla="*/ 148907 w 1853968"/>
                  <a:gd name="connsiteY625" fmla="*/ 326279 h 1374491"/>
                  <a:gd name="connsiteX626" fmla="*/ 142899 w 1853968"/>
                  <a:gd name="connsiteY626" fmla="*/ 326422 h 1374491"/>
                  <a:gd name="connsiteX627" fmla="*/ 133601 w 1853968"/>
                  <a:gd name="connsiteY627" fmla="*/ 328282 h 1374491"/>
                  <a:gd name="connsiteX628" fmla="*/ 119869 w 1853968"/>
                  <a:gd name="connsiteY628" fmla="*/ 332144 h 1374491"/>
                  <a:gd name="connsiteX629" fmla="*/ 113861 w 1853968"/>
                  <a:gd name="connsiteY629" fmla="*/ 334576 h 1374491"/>
                  <a:gd name="connsiteX630" fmla="*/ 114434 w 1853968"/>
                  <a:gd name="connsiteY630" fmla="*/ 335863 h 1374491"/>
                  <a:gd name="connsiteX631" fmla="*/ 117152 w 1853968"/>
                  <a:gd name="connsiteY631" fmla="*/ 338581 h 1374491"/>
                  <a:gd name="connsiteX632" fmla="*/ 117008 w 1853968"/>
                  <a:gd name="connsiteY632" fmla="*/ 339582 h 1374491"/>
                  <a:gd name="connsiteX633" fmla="*/ 115149 w 1853968"/>
                  <a:gd name="connsiteY633" fmla="*/ 340154 h 1374491"/>
                  <a:gd name="connsiteX634" fmla="*/ 85539 w 1853968"/>
                  <a:gd name="connsiteY634" fmla="*/ 345447 h 1374491"/>
                  <a:gd name="connsiteX635" fmla="*/ 72236 w 1853968"/>
                  <a:gd name="connsiteY635" fmla="*/ 349023 h 1374491"/>
                  <a:gd name="connsiteX636" fmla="*/ 65799 w 1853968"/>
                  <a:gd name="connsiteY636" fmla="*/ 351311 h 1374491"/>
                  <a:gd name="connsiteX637" fmla="*/ 62509 w 1853968"/>
                  <a:gd name="connsiteY637" fmla="*/ 354172 h 1374491"/>
                  <a:gd name="connsiteX638" fmla="*/ 57932 w 1853968"/>
                  <a:gd name="connsiteY638" fmla="*/ 355317 h 1374491"/>
                  <a:gd name="connsiteX639" fmla="*/ 43199 w 1853968"/>
                  <a:gd name="connsiteY639" fmla="*/ 355031 h 1374491"/>
                  <a:gd name="connsiteX640" fmla="*/ 39480 w 1853968"/>
                  <a:gd name="connsiteY640" fmla="*/ 355317 h 1374491"/>
                  <a:gd name="connsiteX641" fmla="*/ 35331 w 1853968"/>
                  <a:gd name="connsiteY641" fmla="*/ 356318 h 1374491"/>
                  <a:gd name="connsiteX642" fmla="*/ 24031 w 1853968"/>
                  <a:gd name="connsiteY642" fmla="*/ 361038 h 1374491"/>
                  <a:gd name="connsiteX643" fmla="*/ 12731 w 1853968"/>
                  <a:gd name="connsiteY643" fmla="*/ 364185 h 1374491"/>
                  <a:gd name="connsiteX644" fmla="*/ 10442 w 1853968"/>
                  <a:gd name="connsiteY644" fmla="*/ 365616 h 1374491"/>
                  <a:gd name="connsiteX645" fmla="*/ 4148 w 1853968"/>
                  <a:gd name="connsiteY645" fmla="*/ 371051 h 1374491"/>
                  <a:gd name="connsiteX646" fmla="*/ 3147 w 1853968"/>
                  <a:gd name="connsiteY646" fmla="*/ 373483 h 1374491"/>
                  <a:gd name="connsiteX647" fmla="*/ 4434 w 1853968"/>
                  <a:gd name="connsiteY647" fmla="*/ 375199 h 1374491"/>
                  <a:gd name="connsiteX648" fmla="*/ 7438 w 1853968"/>
                  <a:gd name="connsiteY648" fmla="*/ 377631 h 1374491"/>
                  <a:gd name="connsiteX649" fmla="*/ 7152 w 1853968"/>
                  <a:gd name="connsiteY649" fmla="*/ 378919 h 1374491"/>
                  <a:gd name="connsiteX650" fmla="*/ 0 w 1853968"/>
                  <a:gd name="connsiteY650" fmla="*/ 384497 h 1374491"/>
                  <a:gd name="connsiteX651" fmla="*/ 858 w 1853968"/>
                  <a:gd name="connsiteY651" fmla="*/ 387072 h 1374491"/>
                  <a:gd name="connsiteX652" fmla="*/ 7009 w 1853968"/>
                  <a:gd name="connsiteY652" fmla="*/ 391649 h 1374491"/>
                  <a:gd name="connsiteX653" fmla="*/ 17308 w 1853968"/>
                  <a:gd name="connsiteY653" fmla="*/ 397800 h 1374491"/>
                  <a:gd name="connsiteX654" fmla="*/ 20026 w 1853968"/>
                  <a:gd name="connsiteY654" fmla="*/ 399946 h 1374491"/>
                  <a:gd name="connsiteX655" fmla="*/ 22887 w 1853968"/>
                  <a:gd name="connsiteY655" fmla="*/ 401233 h 1374491"/>
                  <a:gd name="connsiteX656" fmla="*/ 35474 w 1853968"/>
                  <a:gd name="connsiteY656" fmla="*/ 403665 h 1374491"/>
                  <a:gd name="connsiteX657" fmla="*/ 39623 w 1853968"/>
                  <a:gd name="connsiteY657" fmla="*/ 405238 h 1374491"/>
                  <a:gd name="connsiteX658" fmla="*/ 43342 w 1853968"/>
                  <a:gd name="connsiteY658" fmla="*/ 408099 h 1374491"/>
                  <a:gd name="connsiteX659" fmla="*/ 46918 w 1853968"/>
                  <a:gd name="connsiteY659" fmla="*/ 409387 h 1374491"/>
                  <a:gd name="connsiteX660" fmla="*/ 55357 w 1853968"/>
                  <a:gd name="connsiteY660" fmla="*/ 410817 h 1374491"/>
                  <a:gd name="connsiteX661" fmla="*/ 63368 w 1853968"/>
                  <a:gd name="connsiteY661" fmla="*/ 410674 h 1374491"/>
                  <a:gd name="connsiteX662" fmla="*/ 66801 w 1853968"/>
                  <a:gd name="connsiteY662" fmla="*/ 410245 h 1374491"/>
                  <a:gd name="connsiteX663" fmla="*/ 72808 w 1853968"/>
                  <a:gd name="connsiteY663" fmla="*/ 407384 h 1374491"/>
                  <a:gd name="connsiteX664" fmla="*/ 81820 w 1853968"/>
                  <a:gd name="connsiteY664" fmla="*/ 407527 h 1374491"/>
                  <a:gd name="connsiteX665" fmla="*/ 82821 w 1853968"/>
                  <a:gd name="connsiteY665" fmla="*/ 408242 h 1374491"/>
                  <a:gd name="connsiteX666" fmla="*/ 76671 w 1853968"/>
                  <a:gd name="connsiteY666" fmla="*/ 410388 h 1374491"/>
                  <a:gd name="connsiteX667" fmla="*/ 68374 w 1853968"/>
                  <a:gd name="connsiteY667" fmla="*/ 415680 h 1374491"/>
                  <a:gd name="connsiteX668" fmla="*/ 69232 w 1853968"/>
                  <a:gd name="connsiteY668" fmla="*/ 416825 h 1374491"/>
                  <a:gd name="connsiteX669" fmla="*/ 75812 w 1853968"/>
                  <a:gd name="connsiteY669" fmla="*/ 417397 h 1374491"/>
                  <a:gd name="connsiteX670" fmla="*/ 81534 w 1853968"/>
                  <a:gd name="connsiteY670" fmla="*/ 420830 h 1374491"/>
                  <a:gd name="connsiteX671" fmla="*/ 81820 w 1853968"/>
                  <a:gd name="connsiteY671" fmla="*/ 424406 h 1374491"/>
                  <a:gd name="connsiteX672" fmla="*/ 86111 w 1853968"/>
                  <a:gd name="connsiteY672" fmla="*/ 426695 h 1374491"/>
                  <a:gd name="connsiteX673" fmla="*/ 104993 w 1853968"/>
                  <a:gd name="connsiteY673" fmla="*/ 431844 h 1374491"/>
                  <a:gd name="connsiteX674" fmla="*/ 109570 w 1853968"/>
                  <a:gd name="connsiteY674" fmla="*/ 432130 h 1374491"/>
                  <a:gd name="connsiteX675" fmla="*/ 112860 w 1853968"/>
                  <a:gd name="connsiteY675" fmla="*/ 431558 h 1374491"/>
                  <a:gd name="connsiteX676" fmla="*/ 116436 w 1853968"/>
                  <a:gd name="connsiteY676" fmla="*/ 430271 h 1374491"/>
                  <a:gd name="connsiteX677" fmla="*/ 120155 w 1853968"/>
                  <a:gd name="connsiteY677" fmla="*/ 427982 h 1374491"/>
                  <a:gd name="connsiteX678" fmla="*/ 123874 w 1853968"/>
                  <a:gd name="connsiteY678" fmla="*/ 424692 h 1374491"/>
                  <a:gd name="connsiteX679" fmla="*/ 127164 w 1853968"/>
                  <a:gd name="connsiteY679" fmla="*/ 423262 h 1374491"/>
                  <a:gd name="connsiteX680" fmla="*/ 129882 w 1853968"/>
                  <a:gd name="connsiteY680" fmla="*/ 423834 h 1374491"/>
                  <a:gd name="connsiteX681" fmla="*/ 137177 w 1853968"/>
                  <a:gd name="connsiteY681" fmla="*/ 426981 h 1374491"/>
                  <a:gd name="connsiteX682" fmla="*/ 141898 w 1853968"/>
                  <a:gd name="connsiteY682" fmla="*/ 427839 h 1374491"/>
                  <a:gd name="connsiteX683" fmla="*/ 146761 w 1853968"/>
                  <a:gd name="connsiteY683" fmla="*/ 428554 h 1374491"/>
                  <a:gd name="connsiteX684" fmla="*/ 155487 w 1853968"/>
                  <a:gd name="connsiteY684" fmla="*/ 428268 h 1374491"/>
                  <a:gd name="connsiteX685" fmla="*/ 160779 w 1853968"/>
                  <a:gd name="connsiteY685" fmla="*/ 426981 h 1374491"/>
                  <a:gd name="connsiteX686" fmla="*/ 171936 w 1853968"/>
                  <a:gd name="connsiteY686" fmla="*/ 421116 h 1374491"/>
                  <a:gd name="connsiteX687" fmla="*/ 177229 w 1853968"/>
                  <a:gd name="connsiteY687" fmla="*/ 418827 h 1374491"/>
                  <a:gd name="connsiteX688" fmla="*/ 181663 w 1853968"/>
                  <a:gd name="connsiteY688" fmla="*/ 417826 h 1374491"/>
                  <a:gd name="connsiteX689" fmla="*/ 185669 w 1853968"/>
                  <a:gd name="connsiteY689" fmla="*/ 418112 h 1374491"/>
                  <a:gd name="connsiteX690" fmla="*/ 193107 w 1853968"/>
                  <a:gd name="connsiteY690" fmla="*/ 422403 h 1374491"/>
                  <a:gd name="connsiteX691" fmla="*/ 197255 w 1853968"/>
                  <a:gd name="connsiteY691" fmla="*/ 425693 h 1374491"/>
                  <a:gd name="connsiteX692" fmla="*/ 198399 w 1853968"/>
                  <a:gd name="connsiteY692" fmla="*/ 428840 h 1374491"/>
                  <a:gd name="connsiteX693" fmla="*/ 196683 w 1853968"/>
                  <a:gd name="connsiteY693" fmla="*/ 431844 h 1374491"/>
                  <a:gd name="connsiteX694" fmla="*/ 192821 w 1853968"/>
                  <a:gd name="connsiteY694" fmla="*/ 436708 h 1374491"/>
                  <a:gd name="connsiteX695" fmla="*/ 192964 w 1853968"/>
                  <a:gd name="connsiteY695" fmla="*/ 439425 h 1374491"/>
                  <a:gd name="connsiteX696" fmla="*/ 195252 w 1853968"/>
                  <a:gd name="connsiteY696" fmla="*/ 442715 h 1374491"/>
                  <a:gd name="connsiteX697" fmla="*/ 194680 w 1853968"/>
                  <a:gd name="connsiteY697" fmla="*/ 443860 h 1374491"/>
                  <a:gd name="connsiteX698" fmla="*/ 185097 w 1853968"/>
                  <a:gd name="connsiteY698" fmla="*/ 440141 h 1374491"/>
                  <a:gd name="connsiteX699" fmla="*/ 178087 w 1853968"/>
                  <a:gd name="connsiteY699" fmla="*/ 438424 h 1374491"/>
                  <a:gd name="connsiteX700" fmla="*/ 163068 w 1853968"/>
                  <a:gd name="connsiteY700" fmla="*/ 437137 h 1374491"/>
                  <a:gd name="connsiteX701" fmla="*/ 141898 w 1853968"/>
                  <a:gd name="connsiteY701" fmla="*/ 437423 h 1374491"/>
                  <a:gd name="connsiteX702" fmla="*/ 128166 w 1853968"/>
                  <a:gd name="connsiteY702" fmla="*/ 439854 h 1374491"/>
                  <a:gd name="connsiteX703" fmla="*/ 123445 w 1853968"/>
                  <a:gd name="connsiteY703" fmla="*/ 442143 h 1374491"/>
                  <a:gd name="connsiteX704" fmla="*/ 116436 w 1853968"/>
                  <a:gd name="connsiteY704" fmla="*/ 449295 h 1374491"/>
                  <a:gd name="connsiteX705" fmla="*/ 95981 w 1853968"/>
                  <a:gd name="connsiteY705" fmla="*/ 447150 h 1374491"/>
                  <a:gd name="connsiteX706" fmla="*/ 67373 w 1853968"/>
                  <a:gd name="connsiteY706" fmla="*/ 449438 h 1374491"/>
                  <a:gd name="connsiteX707" fmla="*/ 59505 w 1853968"/>
                  <a:gd name="connsiteY707" fmla="*/ 450583 h 1374491"/>
                  <a:gd name="connsiteX708" fmla="*/ 56645 w 1853968"/>
                  <a:gd name="connsiteY708" fmla="*/ 451870 h 1374491"/>
                  <a:gd name="connsiteX709" fmla="*/ 53641 w 1853968"/>
                  <a:gd name="connsiteY709" fmla="*/ 454016 h 1374491"/>
                  <a:gd name="connsiteX710" fmla="*/ 50637 w 1853968"/>
                  <a:gd name="connsiteY710" fmla="*/ 457020 h 1374491"/>
                  <a:gd name="connsiteX711" fmla="*/ 51066 w 1853968"/>
                  <a:gd name="connsiteY711" fmla="*/ 459880 h 1374491"/>
                  <a:gd name="connsiteX712" fmla="*/ 54928 w 1853968"/>
                  <a:gd name="connsiteY712" fmla="*/ 462741 h 1374491"/>
                  <a:gd name="connsiteX713" fmla="*/ 63368 w 1853968"/>
                  <a:gd name="connsiteY713" fmla="*/ 466317 h 1374491"/>
                  <a:gd name="connsiteX714" fmla="*/ 62223 w 1853968"/>
                  <a:gd name="connsiteY714" fmla="*/ 467176 h 1374491"/>
                  <a:gd name="connsiteX715" fmla="*/ 61651 w 1853968"/>
                  <a:gd name="connsiteY715" fmla="*/ 468463 h 1374491"/>
                  <a:gd name="connsiteX716" fmla="*/ 61651 w 1853968"/>
                  <a:gd name="connsiteY716" fmla="*/ 470179 h 1374491"/>
                  <a:gd name="connsiteX717" fmla="*/ 63368 w 1853968"/>
                  <a:gd name="connsiteY717" fmla="*/ 471753 h 1374491"/>
                  <a:gd name="connsiteX718" fmla="*/ 66944 w 1853968"/>
                  <a:gd name="connsiteY718" fmla="*/ 473183 h 1374491"/>
                  <a:gd name="connsiteX719" fmla="*/ 72093 w 1853968"/>
                  <a:gd name="connsiteY719" fmla="*/ 474042 h 1374491"/>
                  <a:gd name="connsiteX720" fmla="*/ 78673 w 1853968"/>
                  <a:gd name="connsiteY720" fmla="*/ 471038 h 1374491"/>
                  <a:gd name="connsiteX721" fmla="*/ 94694 w 1853968"/>
                  <a:gd name="connsiteY721" fmla="*/ 462455 h 1374491"/>
                  <a:gd name="connsiteX722" fmla="*/ 94122 w 1853968"/>
                  <a:gd name="connsiteY722" fmla="*/ 463743 h 1374491"/>
                  <a:gd name="connsiteX723" fmla="*/ 92262 w 1853968"/>
                  <a:gd name="connsiteY723" fmla="*/ 466174 h 1374491"/>
                  <a:gd name="connsiteX724" fmla="*/ 89258 w 1853968"/>
                  <a:gd name="connsiteY724" fmla="*/ 469607 h 1374491"/>
                  <a:gd name="connsiteX725" fmla="*/ 88829 w 1853968"/>
                  <a:gd name="connsiteY725" fmla="*/ 472754 h 1374491"/>
                  <a:gd name="connsiteX726" fmla="*/ 90975 w 1853968"/>
                  <a:gd name="connsiteY726" fmla="*/ 475615 h 1374491"/>
                  <a:gd name="connsiteX727" fmla="*/ 93120 w 1853968"/>
                  <a:gd name="connsiteY727" fmla="*/ 477475 h 1374491"/>
                  <a:gd name="connsiteX728" fmla="*/ 95266 w 1853968"/>
                  <a:gd name="connsiteY728" fmla="*/ 478476 h 1374491"/>
                  <a:gd name="connsiteX729" fmla="*/ 107997 w 1853968"/>
                  <a:gd name="connsiteY729" fmla="*/ 481623 h 1374491"/>
                  <a:gd name="connsiteX730" fmla="*/ 122587 w 1853968"/>
                  <a:gd name="connsiteY730" fmla="*/ 482767 h 1374491"/>
                  <a:gd name="connsiteX731" fmla="*/ 139037 w 1853968"/>
                  <a:gd name="connsiteY731" fmla="*/ 482195 h 1374491"/>
                  <a:gd name="connsiteX732" fmla="*/ 142327 w 1853968"/>
                  <a:gd name="connsiteY732" fmla="*/ 483911 h 1374491"/>
                  <a:gd name="connsiteX733" fmla="*/ 141325 w 1853968"/>
                  <a:gd name="connsiteY733" fmla="*/ 484913 h 1374491"/>
                  <a:gd name="connsiteX734" fmla="*/ 138322 w 1853968"/>
                  <a:gd name="connsiteY734" fmla="*/ 486057 h 1374491"/>
                  <a:gd name="connsiteX735" fmla="*/ 125734 w 1853968"/>
                  <a:gd name="connsiteY735" fmla="*/ 487917 h 1374491"/>
                  <a:gd name="connsiteX736" fmla="*/ 119583 w 1853968"/>
                  <a:gd name="connsiteY736" fmla="*/ 489490 h 1374491"/>
                  <a:gd name="connsiteX737" fmla="*/ 103419 w 1853968"/>
                  <a:gd name="connsiteY737" fmla="*/ 497357 h 1374491"/>
                  <a:gd name="connsiteX738" fmla="*/ 100845 w 1853968"/>
                  <a:gd name="connsiteY738" fmla="*/ 499646 h 1374491"/>
                  <a:gd name="connsiteX739" fmla="*/ 101560 w 1853968"/>
                  <a:gd name="connsiteY739" fmla="*/ 501363 h 1374491"/>
                  <a:gd name="connsiteX740" fmla="*/ 104278 w 1853968"/>
                  <a:gd name="connsiteY740" fmla="*/ 503794 h 1374491"/>
                  <a:gd name="connsiteX741" fmla="*/ 112288 w 1853968"/>
                  <a:gd name="connsiteY741" fmla="*/ 506941 h 1374491"/>
                  <a:gd name="connsiteX742" fmla="*/ 122730 w 1853968"/>
                  <a:gd name="connsiteY742" fmla="*/ 512806 h 1374491"/>
                  <a:gd name="connsiteX743" fmla="*/ 128881 w 1853968"/>
                  <a:gd name="connsiteY743" fmla="*/ 515095 h 1374491"/>
                  <a:gd name="connsiteX744" fmla="*/ 136176 w 1853968"/>
                  <a:gd name="connsiteY744" fmla="*/ 518814 h 1374491"/>
                  <a:gd name="connsiteX745" fmla="*/ 141325 w 1853968"/>
                  <a:gd name="connsiteY745" fmla="*/ 520244 h 1374491"/>
                  <a:gd name="connsiteX746" fmla="*/ 181234 w 1853968"/>
                  <a:gd name="connsiteY746" fmla="*/ 526395 h 1374491"/>
                  <a:gd name="connsiteX747" fmla="*/ 185812 w 1853968"/>
                  <a:gd name="connsiteY747" fmla="*/ 525823 h 1374491"/>
                  <a:gd name="connsiteX748" fmla="*/ 180376 w 1853968"/>
                  <a:gd name="connsiteY748" fmla="*/ 521245 h 1374491"/>
                  <a:gd name="connsiteX749" fmla="*/ 174368 w 1853968"/>
                  <a:gd name="connsiteY749" fmla="*/ 514952 h 1374491"/>
                  <a:gd name="connsiteX750" fmla="*/ 173653 w 1853968"/>
                  <a:gd name="connsiteY750" fmla="*/ 512234 h 1374491"/>
                  <a:gd name="connsiteX751" fmla="*/ 176228 w 1853968"/>
                  <a:gd name="connsiteY751" fmla="*/ 511089 h 1374491"/>
                  <a:gd name="connsiteX752" fmla="*/ 179804 w 1853968"/>
                  <a:gd name="connsiteY752" fmla="*/ 510803 h 1374491"/>
                  <a:gd name="connsiteX753" fmla="*/ 186241 w 1853968"/>
                  <a:gd name="connsiteY753" fmla="*/ 514093 h 1374491"/>
                  <a:gd name="connsiteX754" fmla="*/ 189531 w 1853968"/>
                  <a:gd name="connsiteY754" fmla="*/ 515381 h 1374491"/>
                  <a:gd name="connsiteX755" fmla="*/ 192105 w 1853968"/>
                  <a:gd name="connsiteY755" fmla="*/ 515810 h 1374491"/>
                  <a:gd name="connsiteX756" fmla="*/ 195252 w 1853968"/>
                  <a:gd name="connsiteY756" fmla="*/ 514809 h 1374491"/>
                  <a:gd name="connsiteX757" fmla="*/ 202118 w 1853968"/>
                  <a:gd name="connsiteY757" fmla="*/ 510803 h 1374491"/>
                  <a:gd name="connsiteX758" fmla="*/ 207554 w 1853968"/>
                  <a:gd name="connsiteY758" fmla="*/ 509373 h 1374491"/>
                  <a:gd name="connsiteX759" fmla="*/ 209986 w 1853968"/>
                  <a:gd name="connsiteY759" fmla="*/ 509516 h 1374491"/>
                  <a:gd name="connsiteX760" fmla="*/ 212704 w 1853968"/>
                  <a:gd name="connsiteY760" fmla="*/ 510946 h 1374491"/>
                  <a:gd name="connsiteX761" fmla="*/ 215850 w 1853968"/>
                  <a:gd name="connsiteY761" fmla="*/ 513664 h 1374491"/>
                  <a:gd name="connsiteX762" fmla="*/ 219140 w 1853968"/>
                  <a:gd name="connsiteY762" fmla="*/ 515381 h 1374491"/>
                  <a:gd name="connsiteX763" fmla="*/ 222716 w 1853968"/>
                  <a:gd name="connsiteY763" fmla="*/ 516239 h 1374491"/>
                  <a:gd name="connsiteX764" fmla="*/ 225291 w 1853968"/>
                  <a:gd name="connsiteY764" fmla="*/ 516239 h 1374491"/>
                  <a:gd name="connsiteX765" fmla="*/ 227008 w 1853968"/>
                  <a:gd name="connsiteY765" fmla="*/ 515238 h 1374491"/>
                  <a:gd name="connsiteX766" fmla="*/ 233874 w 1853968"/>
                  <a:gd name="connsiteY766" fmla="*/ 514952 h 1374491"/>
                  <a:gd name="connsiteX767" fmla="*/ 239166 w 1853968"/>
                  <a:gd name="connsiteY767" fmla="*/ 513664 h 1374491"/>
                  <a:gd name="connsiteX768" fmla="*/ 245746 w 1853968"/>
                  <a:gd name="connsiteY768" fmla="*/ 510946 h 1374491"/>
                  <a:gd name="connsiteX769" fmla="*/ 250181 w 1853968"/>
                  <a:gd name="connsiteY769" fmla="*/ 508658 h 1374491"/>
                  <a:gd name="connsiteX770" fmla="*/ 254901 w 1853968"/>
                  <a:gd name="connsiteY770" fmla="*/ 505511 h 1374491"/>
                  <a:gd name="connsiteX771" fmla="*/ 257333 w 1853968"/>
                  <a:gd name="connsiteY771" fmla="*/ 504796 h 1374491"/>
                  <a:gd name="connsiteX772" fmla="*/ 259907 w 1853968"/>
                  <a:gd name="connsiteY772" fmla="*/ 505654 h 1374491"/>
                  <a:gd name="connsiteX773" fmla="*/ 262625 w 1853968"/>
                  <a:gd name="connsiteY773" fmla="*/ 508086 h 1374491"/>
                  <a:gd name="connsiteX774" fmla="*/ 267918 w 1853968"/>
                  <a:gd name="connsiteY774" fmla="*/ 511519 h 1374491"/>
                  <a:gd name="connsiteX775" fmla="*/ 271494 w 1853968"/>
                  <a:gd name="connsiteY775" fmla="*/ 510946 h 1374491"/>
                  <a:gd name="connsiteX776" fmla="*/ 278217 w 1853968"/>
                  <a:gd name="connsiteY776" fmla="*/ 507084 h 1374491"/>
                  <a:gd name="connsiteX777" fmla="*/ 283796 w 1853968"/>
                  <a:gd name="connsiteY777" fmla="*/ 503222 h 1374491"/>
                  <a:gd name="connsiteX778" fmla="*/ 288230 w 1853968"/>
                  <a:gd name="connsiteY778" fmla="*/ 502364 h 1374491"/>
                  <a:gd name="connsiteX779" fmla="*/ 296812 w 1853968"/>
                  <a:gd name="connsiteY779" fmla="*/ 504366 h 1374491"/>
                  <a:gd name="connsiteX780" fmla="*/ 302248 w 1853968"/>
                  <a:gd name="connsiteY780" fmla="*/ 507943 h 1374491"/>
                  <a:gd name="connsiteX781" fmla="*/ 304680 w 1853968"/>
                  <a:gd name="connsiteY781" fmla="*/ 508515 h 1374491"/>
                  <a:gd name="connsiteX782" fmla="*/ 312118 w 1853968"/>
                  <a:gd name="connsiteY782" fmla="*/ 507943 h 1374491"/>
                  <a:gd name="connsiteX783" fmla="*/ 324133 w 1853968"/>
                  <a:gd name="connsiteY783" fmla="*/ 509087 h 1374491"/>
                  <a:gd name="connsiteX784" fmla="*/ 338437 w 1853968"/>
                  <a:gd name="connsiteY784" fmla="*/ 512663 h 1374491"/>
                  <a:gd name="connsiteX785" fmla="*/ 345876 w 1853968"/>
                  <a:gd name="connsiteY785" fmla="*/ 512949 h 1374491"/>
                  <a:gd name="connsiteX786" fmla="*/ 351454 w 1853968"/>
                  <a:gd name="connsiteY786" fmla="*/ 514379 h 1374491"/>
                  <a:gd name="connsiteX787" fmla="*/ 360895 w 1853968"/>
                  <a:gd name="connsiteY787" fmla="*/ 518098 h 1374491"/>
                  <a:gd name="connsiteX788" fmla="*/ 382065 w 1853968"/>
                  <a:gd name="connsiteY788" fmla="*/ 524535 h 1374491"/>
                  <a:gd name="connsiteX789" fmla="*/ 395797 w 1853968"/>
                  <a:gd name="connsiteY789" fmla="*/ 530543 h 1374491"/>
                  <a:gd name="connsiteX790" fmla="*/ 403951 w 1853968"/>
                  <a:gd name="connsiteY790" fmla="*/ 532832 h 1374491"/>
                  <a:gd name="connsiteX791" fmla="*/ 409386 w 1853968"/>
                  <a:gd name="connsiteY791" fmla="*/ 535264 h 1374491"/>
                  <a:gd name="connsiteX792" fmla="*/ 414822 w 1853968"/>
                  <a:gd name="connsiteY792" fmla="*/ 538554 h 1374491"/>
                  <a:gd name="connsiteX793" fmla="*/ 420830 w 1853968"/>
                  <a:gd name="connsiteY793" fmla="*/ 540699 h 1374491"/>
                  <a:gd name="connsiteX794" fmla="*/ 427410 w 1853968"/>
                  <a:gd name="connsiteY794" fmla="*/ 541557 h 1374491"/>
                  <a:gd name="connsiteX795" fmla="*/ 431844 w 1853968"/>
                  <a:gd name="connsiteY795" fmla="*/ 543274 h 1374491"/>
                  <a:gd name="connsiteX796" fmla="*/ 435849 w 1853968"/>
                  <a:gd name="connsiteY796" fmla="*/ 547994 h 1374491"/>
                  <a:gd name="connsiteX797" fmla="*/ 439854 w 1853968"/>
                  <a:gd name="connsiteY797" fmla="*/ 554431 h 1374491"/>
                  <a:gd name="connsiteX798" fmla="*/ 438853 w 1853968"/>
                  <a:gd name="connsiteY798" fmla="*/ 556577 h 1374491"/>
                  <a:gd name="connsiteX799" fmla="*/ 429126 w 1853968"/>
                  <a:gd name="connsiteY799" fmla="*/ 561869 h 1374491"/>
                  <a:gd name="connsiteX800" fmla="*/ 430271 w 1853968"/>
                  <a:gd name="connsiteY800" fmla="*/ 563872 h 1374491"/>
                  <a:gd name="connsiteX801" fmla="*/ 439711 w 1853968"/>
                  <a:gd name="connsiteY801" fmla="*/ 568306 h 1374491"/>
                  <a:gd name="connsiteX802" fmla="*/ 442000 w 1853968"/>
                  <a:gd name="connsiteY802" fmla="*/ 570166 h 1374491"/>
                  <a:gd name="connsiteX803" fmla="*/ 444146 w 1853968"/>
                  <a:gd name="connsiteY803" fmla="*/ 572741 h 1374491"/>
                  <a:gd name="connsiteX804" fmla="*/ 448437 w 1853968"/>
                  <a:gd name="connsiteY804" fmla="*/ 578748 h 1374491"/>
                  <a:gd name="connsiteX805" fmla="*/ 453014 w 1853968"/>
                  <a:gd name="connsiteY805" fmla="*/ 582754 h 1374491"/>
                  <a:gd name="connsiteX806" fmla="*/ 466603 w 1853968"/>
                  <a:gd name="connsiteY806" fmla="*/ 588475 h 1374491"/>
                  <a:gd name="connsiteX807" fmla="*/ 471896 w 1853968"/>
                  <a:gd name="connsiteY807" fmla="*/ 591622 h 1374491"/>
                  <a:gd name="connsiteX808" fmla="*/ 475472 w 1853968"/>
                  <a:gd name="connsiteY808" fmla="*/ 594912 h 1374491"/>
                  <a:gd name="connsiteX809" fmla="*/ 478047 w 1853968"/>
                  <a:gd name="connsiteY809" fmla="*/ 598202 h 1374491"/>
                  <a:gd name="connsiteX810" fmla="*/ 479620 w 1853968"/>
                  <a:gd name="connsiteY810" fmla="*/ 601349 h 1374491"/>
                  <a:gd name="connsiteX811" fmla="*/ 481480 w 1853968"/>
                  <a:gd name="connsiteY811" fmla="*/ 603638 h 1374491"/>
                  <a:gd name="connsiteX812" fmla="*/ 483625 w 1853968"/>
                  <a:gd name="connsiteY812" fmla="*/ 605068 h 1374491"/>
                  <a:gd name="connsiteX813" fmla="*/ 492065 w 1853968"/>
                  <a:gd name="connsiteY813" fmla="*/ 608501 h 1374491"/>
                  <a:gd name="connsiteX814" fmla="*/ 500075 w 1853968"/>
                  <a:gd name="connsiteY814" fmla="*/ 613794 h 1374491"/>
                  <a:gd name="connsiteX815" fmla="*/ 497214 w 1853968"/>
                  <a:gd name="connsiteY815" fmla="*/ 615939 h 1374491"/>
                  <a:gd name="connsiteX816" fmla="*/ 494353 w 1853968"/>
                  <a:gd name="connsiteY816" fmla="*/ 616225 h 1374491"/>
                  <a:gd name="connsiteX817" fmla="*/ 488060 w 1853968"/>
                  <a:gd name="connsiteY817" fmla="*/ 617942 h 1374491"/>
                  <a:gd name="connsiteX818" fmla="*/ 486200 w 1853968"/>
                  <a:gd name="connsiteY818" fmla="*/ 619658 h 1374491"/>
                  <a:gd name="connsiteX819" fmla="*/ 488060 w 1853968"/>
                  <a:gd name="connsiteY819" fmla="*/ 622662 h 1374491"/>
                  <a:gd name="connsiteX820" fmla="*/ 487773 w 1853968"/>
                  <a:gd name="connsiteY820" fmla="*/ 625523 h 1374491"/>
                  <a:gd name="connsiteX821" fmla="*/ 488489 w 1853968"/>
                  <a:gd name="connsiteY821" fmla="*/ 628527 h 1374491"/>
                  <a:gd name="connsiteX822" fmla="*/ 486486 w 1853968"/>
                  <a:gd name="connsiteY822" fmla="*/ 632103 h 1374491"/>
                  <a:gd name="connsiteX823" fmla="*/ 479477 w 1853968"/>
                  <a:gd name="connsiteY823" fmla="*/ 633533 h 1374491"/>
                  <a:gd name="connsiteX824" fmla="*/ 474185 w 1853968"/>
                  <a:gd name="connsiteY824" fmla="*/ 635679 h 1374491"/>
                  <a:gd name="connsiteX825" fmla="*/ 470608 w 1853968"/>
                  <a:gd name="connsiteY825" fmla="*/ 637682 h 1374491"/>
                  <a:gd name="connsiteX826" fmla="*/ 471753 w 1853968"/>
                  <a:gd name="connsiteY826" fmla="*/ 638111 h 1374491"/>
                  <a:gd name="connsiteX827" fmla="*/ 478905 w 1853968"/>
                  <a:gd name="connsiteY827" fmla="*/ 637396 h 1374491"/>
                  <a:gd name="connsiteX828" fmla="*/ 487917 w 1853968"/>
                  <a:gd name="connsiteY828" fmla="*/ 635822 h 1374491"/>
                  <a:gd name="connsiteX829" fmla="*/ 492780 w 1853968"/>
                  <a:gd name="connsiteY829" fmla="*/ 634392 h 1374491"/>
                  <a:gd name="connsiteX830" fmla="*/ 495784 w 1853968"/>
                  <a:gd name="connsiteY830" fmla="*/ 634392 h 1374491"/>
                  <a:gd name="connsiteX831" fmla="*/ 498645 w 1853968"/>
                  <a:gd name="connsiteY831" fmla="*/ 635393 h 1374491"/>
                  <a:gd name="connsiteX832" fmla="*/ 500790 w 1853968"/>
                  <a:gd name="connsiteY832" fmla="*/ 637396 h 1374491"/>
                  <a:gd name="connsiteX833" fmla="*/ 503794 w 1853968"/>
                  <a:gd name="connsiteY833" fmla="*/ 642688 h 1374491"/>
                  <a:gd name="connsiteX834" fmla="*/ 505511 w 1853968"/>
                  <a:gd name="connsiteY834" fmla="*/ 644548 h 1374491"/>
                  <a:gd name="connsiteX835" fmla="*/ 507084 w 1853968"/>
                  <a:gd name="connsiteY835" fmla="*/ 647123 h 1374491"/>
                  <a:gd name="connsiteX836" fmla="*/ 507513 w 1853968"/>
                  <a:gd name="connsiteY836" fmla="*/ 648124 h 1374491"/>
                  <a:gd name="connsiteX837" fmla="*/ 507513 w 1853968"/>
                  <a:gd name="connsiteY837" fmla="*/ 648982 h 1374491"/>
                  <a:gd name="connsiteX838" fmla="*/ 509516 w 1853968"/>
                  <a:gd name="connsiteY838" fmla="*/ 651128 h 1374491"/>
                  <a:gd name="connsiteX839" fmla="*/ 511232 w 1853968"/>
                  <a:gd name="connsiteY839" fmla="*/ 654847 h 1374491"/>
                  <a:gd name="connsiteX840" fmla="*/ 512234 w 1853968"/>
                  <a:gd name="connsiteY840" fmla="*/ 659138 h 1374491"/>
                  <a:gd name="connsiteX841" fmla="*/ 510517 w 1853968"/>
                  <a:gd name="connsiteY841" fmla="*/ 659567 h 1374491"/>
                  <a:gd name="connsiteX842" fmla="*/ 508372 w 1853968"/>
                  <a:gd name="connsiteY842" fmla="*/ 659138 h 1374491"/>
                  <a:gd name="connsiteX843" fmla="*/ 506369 w 1853968"/>
                  <a:gd name="connsiteY843" fmla="*/ 664431 h 1374491"/>
                  <a:gd name="connsiteX844" fmla="*/ 504938 w 1853968"/>
                  <a:gd name="connsiteY844" fmla="*/ 667005 h 1374491"/>
                  <a:gd name="connsiteX845" fmla="*/ 504080 w 1853968"/>
                  <a:gd name="connsiteY845" fmla="*/ 669151 h 1374491"/>
                  <a:gd name="connsiteX846" fmla="*/ 504223 w 1853968"/>
                  <a:gd name="connsiteY846" fmla="*/ 671011 h 1374491"/>
                  <a:gd name="connsiteX847" fmla="*/ 507656 w 1853968"/>
                  <a:gd name="connsiteY847" fmla="*/ 672298 h 1374491"/>
                  <a:gd name="connsiteX848" fmla="*/ 511232 w 1853968"/>
                  <a:gd name="connsiteY848" fmla="*/ 674157 h 1374491"/>
                  <a:gd name="connsiteX849" fmla="*/ 513950 w 1853968"/>
                  <a:gd name="connsiteY849" fmla="*/ 676732 h 1374491"/>
                  <a:gd name="connsiteX850" fmla="*/ 514808 w 1853968"/>
                  <a:gd name="connsiteY850" fmla="*/ 678592 h 1374491"/>
                  <a:gd name="connsiteX851" fmla="*/ 515381 w 1853968"/>
                  <a:gd name="connsiteY851" fmla="*/ 681167 h 1374491"/>
                  <a:gd name="connsiteX852" fmla="*/ 517812 w 1853968"/>
                  <a:gd name="connsiteY852" fmla="*/ 680308 h 1374491"/>
                  <a:gd name="connsiteX853" fmla="*/ 524106 w 1853968"/>
                  <a:gd name="connsiteY853" fmla="*/ 676732 h 1374491"/>
                  <a:gd name="connsiteX854" fmla="*/ 527539 w 1853968"/>
                  <a:gd name="connsiteY854" fmla="*/ 680451 h 1374491"/>
                  <a:gd name="connsiteX855" fmla="*/ 528827 w 1853968"/>
                  <a:gd name="connsiteY855" fmla="*/ 684600 h 1374491"/>
                  <a:gd name="connsiteX856" fmla="*/ 528541 w 1853968"/>
                  <a:gd name="connsiteY856" fmla="*/ 688319 h 1374491"/>
                  <a:gd name="connsiteX857" fmla="*/ 526681 w 1853968"/>
                  <a:gd name="connsiteY857" fmla="*/ 691752 h 1374491"/>
                  <a:gd name="connsiteX858" fmla="*/ 523820 w 1853968"/>
                  <a:gd name="connsiteY858" fmla="*/ 694183 h 1374491"/>
                  <a:gd name="connsiteX859" fmla="*/ 519529 w 1853968"/>
                  <a:gd name="connsiteY859" fmla="*/ 695471 h 1374491"/>
                  <a:gd name="connsiteX860" fmla="*/ 516525 w 1853968"/>
                  <a:gd name="connsiteY860" fmla="*/ 697044 h 1374491"/>
                  <a:gd name="connsiteX861" fmla="*/ 516525 w 1853968"/>
                  <a:gd name="connsiteY861" fmla="*/ 700477 h 1374491"/>
                  <a:gd name="connsiteX862" fmla="*/ 517240 w 1853968"/>
                  <a:gd name="connsiteY862" fmla="*/ 703195 h 1374491"/>
                  <a:gd name="connsiteX863" fmla="*/ 518242 w 1853968"/>
                  <a:gd name="connsiteY863" fmla="*/ 704196 h 1374491"/>
                  <a:gd name="connsiteX864" fmla="*/ 520959 w 1853968"/>
                  <a:gd name="connsiteY864" fmla="*/ 704625 h 1374491"/>
                  <a:gd name="connsiteX865" fmla="*/ 523534 w 1853968"/>
                  <a:gd name="connsiteY865" fmla="*/ 705770 h 1374491"/>
                  <a:gd name="connsiteX866" fmla="*/ 526109 w 1853968"/>
                  <a:gd name="connsiteY866" fmla="*/ 706199 h 1374491"/>
                  <a:gd name="connsiteX867" fmla="*/ 528684 w 1853968"/>
                  <a:gd name="connsiteY867" fmla="*/ 707486 h 1374491"/>
                  <a:gd name="connsiteX868" fmla="*/ 531401 w 1853968"/>
                  <a:gd name="connsiteY868" fmla="*/ 707200 h 1374491"/>
                  <a:gd name="connsiteX869" fmla="*/ 533404 w 1853968"/>
                  <a:gd name="connsiteY869" fmla="*/ 705913 h 1374491"/>
                  <a:gd name="connsiteX870" fmla="*/ 535264 w 1853968"/>
                  <a:gd name="connsiteY870" fmla="*/ 702766 h 1374491"/>
                  <a:gd name="connsiteX871" fmla="*/ 541557 w 1853968"/>
                  <a:gd name="connsiteY871" fmla="*/ 705627 h 1374491"/>
                  <a:gd name="connsiteX872" fmla="*/ 544418 w 1853968"/>
                  <a:gd name="connsiteY872" fmla="*/ 708488 h 1374491"/>
                  <a:gd name="connsiteX873" fmla="*/ 545419 w 1853968"/>
                  <a:gd name="connsiteY873" fmla="*/ 711062 h 1374491"/>
                  <a:gd name="connsiteX874" fmla="*/ 544704 w 1853968"/>
                  <a:gd name="connsiteY874" fmla="*/ 713351 h 1374491"/>
                  <a:gd name="connsiteX875" fmla="*/ 544847 w 1853968"/>
                  <a:gd name="connsiteY875" fmla="*/ 715640 h 1374491"/>
                  <a:gd name="connsiteX876" fmla="*/ 545706 w 1853968"/>
                  <a:gd name="connsiteY876" fmla="*/ 717928 h 1374491"/>
                  <a:gd name="connsiteX877" fmla="*/ 545419 w 1853968"/>
                  <a:gd name="connsiteY877" fmla="*/ 720789 h 1374491"/>
                  <a:gd name="connsiteX878" fmla="*/ 543846 w 1853968"/>
                  <a:gd name="connsiteY878" fmla="*/ 724222 h 1374491"/>
                  <a:gd name="connsiteX879" fmla="*/ 539841 w 1853968"/>
                  <a:gd name="connsiteY879" fmla="*/ 728227 h 1374491"/>
                  <a:gd name="connsiteX880" fmla="*/ 536122 w 1853968"/>
                  <a:gd name="connsiteY880" fmla="*/ 730373 h 1374491"/>
                  <a:gd name="connsiteX881" fmla="*/ 534548 w 1853968"/>
                  <a:gd name="connsiteY881" fmla="*/ 733377 h 1374491"/>
                  <a:gd name="connsiteX882" fmla="*/ 524392 w 1853968"/>
                  <a:gd name="connsiteY882" fmla="*/ 733234 h 1374491"/>
                  <a:gd name="connsiteX883" fmla="*/ 519958 w 1853968"/>
                  <a:gd name="connsiteY883" fmla="*/ 736095 h 1374491"/>
                  <a:gd name="connsiteX884" fmla="*/ 520959 w 1853968"/>
                  <a:gd name="connsiteY884" fmla="*/ 737096 h 1374491"/>
                  <a:gd name="connsiteX885" fmla="*/ 525251 w 1853968"/>
                  <a:gd name="connsiteY885" fmla="*/ 738097 h 1374491"/>
                  <a:gd name="connsiteX886" fmla="*/ 529256 w 1853968"/>
                  <a:gd name="connsiteY886" fmla="*/ 741816 h 1374491"/>
                  <a:gd name="connsiteX887" fmla="*/ 526824 w 1853968"/>
                  <a:gd name="connsiteY887" fmla="*/ 744248 h 1374491"/>
                  <a:gd name="connsiteX888" fmla="*/ 520387 w 1853968"/>
                  <a:gd name="connsiteY888" fmla="*/ 743819 h 1374491"/>
                  <a:gd name="connsiteX889" fmla="*/ 518957 w 1853968"/>
                  <a:gd name="connsiteY889" fmla="*/ 744820 h 1374491"/>
                  <a:gd name="connsiteX890" fmla="*/ 518242 w 1853968"/>
                  <a:gd name="connsiteY890" fmla="*/ 749255 h 1374491"/>
                  <a:gd name="connsiteX891" fmla="*/ 520530 w 1853968"/>
                  <a:gd name="connsiteY891" fmla="*/ 751686 h 1374491"/>
                  <a:gd name="connsiteX892" fmla="*/ 528398 w 1853968"/>
                  <a:gd name="connsiteY892" fmla="*/ 750542 h 1374491"/>
                  <a:gd name="connsiteX893" fmla="*/ 541128 w 1853968"/>
                  <a:gd name="connsiteY893" fmla="*/ 739528 h 1374491"/>
                  <a:gd name="connsiteX894" fmla="*/ 542845 w 1853968"/>
                  <a:gd name="connsiteY894" fmla="*/ 740386 h 1374491"/>
                  <a:gd name="connsiteX895" fmla="*/ 542845 w 1853968"/>
                  <a:gd name="connsiteY895" fmla="*/ 741673 h 1374491"/>
                  <a:gd name="connsiteX896" fmla="*/ 541843 w 1853968"/>
                  <a:gd name="connsiteY896" fmla="*/ 743390 h 1374491"/>
                  <a:gd name="connsiteX897" fmla="*/ 538840 w 1853968"/>
                  <a:gd name="connsiteY897" fmla="*/ 746680 h 1374491"/>
                  <a:gd name="connsiteX898" fmla="*/ 528398 w 1853968"/>
                  <a:gd name="connsiteY898" fmla="*/ 755691 h 1374491"/>
                  <a:gd name="connsiteX899" fmla="*/ 524249 w 1853968"/>
                  <a:gd name="connsiteY899" fmla="*/ 764274 h 1374491"/>
                  <a:gd name="connsiteX900" fmla="*/ 521388 w 1853968"/>
                  <a:gd name="connsiteY900" fmla="*/ 775002 h 1374491"/>
                  <a:gd name="connsiteX901" fmla="*/ 518957 w 1853968"/>
                  <a:gd name="connsiteY901" fmla="*/ 776719 h 1374491"/>
                  <a:gd name="connsiteX902" fmla="*/ 517812 w 1853968"/>
                  <a:gd name="connsiteY902" fmla="*/ 779293 h 1374491"/>
                  <a:gd name="connsiteX903" fmla="*/ 517812 w 1853968"/>
                  <a:gd name="connsiteY903" fmla="*/ 782869 h 1374491"/>
                  <a:gd name="connsiteX904" fmla="*/ 520101 w 1853968"/>
                  <a:gd name="connsiteY904" fmla="*/ 787018 h 1374491"/>
                  <a:gd name="connsiteX905" fmla="*/ 524535 w 1853968"/>
                  <a:gd name="connsiteY905" fmla="*/ 791595 h 1374491"/>
                  <a:gd name="connsiteX906" fmla="*/ 527968 w 1853968"/>
                  <a:gd name="connsiteY906" fmla="*/ 794170 h 1374491"/>
                  <a:gd name="connsiteX907" fmla="*/ 536408 w 1853968"/>
                  <a:gd name="connsiteY907" fmla="*/ 795171 h 1374491"/>
                  <a:gd name="connsiteX908" fmla="*/ 543560 w 1853968"/>
                  <a:gd name="connsiteY908" fmla="*/ 797031 h 1374491"/>
                  <a:gd name="connsiteX909" fmla="*/ 547422 w 1853968"/>
                  <a:gd name="connsiteY909" fmla="*/ 797460 h 1374491"/>
                  <a:gd name="connsiteX910" fmla="*/ 558579 w 1853968"/>
                  <a:gd name="connsiteY910" fmla="*/ 796458 h 1374491"/>
                  <a:gd name="connsiteX911" fmla="*/ 563014 w 1853968"/>
                  <a:gd name="connsiteY911" fmla="*/ 794599 h 1374491"/>
                  <a:gd name="connsiteX912" fmla="*/ 565302 w 1853968"/>
                  <a:gd name="connsiteY912" fmla="*/ 794599 h 1374491"/>
                  <a:gd name="connsiteX913" fmla="*/ 569451 w 1853968"/>
                  <a:gd name="connsiteY913" fmla="*/ 792310 h 1374491"/>
                  <a:gd name="connsiteX914" fmla="*/ 571024 w 1853968"/>
                  <a:gd name="connsiteY914" fmla="*/ 788591 h 1374491"/>
                  <a:gd name="connsiteX915" fmla="*/ 569737 w 1853968"/>
                  <a:gd name="connsiteY915" fmla="*/ 784872 h 1374491"/>
                  <a:gd name="connsiteX916" fmla="*/ 567734 w 1853968"/>
                  <a:gd name="connsiteY916" fmla="*/ 781153 h 1374491"/>
                  <a:gd name="connsiteX917" fmla="*/ 569451 w 1853968"/>
                  <a:gd name="connsiteY917" fmla="*/ 781296 h 1374491"/>
                  <a:gd name="connsiteX918" fmla="*/ 571596 w 1853968"/>
                  <a:gd name="connsiteY918" fmla="*/ 782011 h 1374491"/>
                  <a:gd name="connsiteX919" fmla="*/ 575029 w 1853968"/>
                  <a:gd name="connsiteY919" fmla="*/ 780009 h 1374491"/>
                  <a:gd name="connsiteX920" fmla="*/ 575601 w 1853968"/>
                  <a:gd name="connsiteY920" fmla="*/ 777720 h 1374491"/>
                  <a:gd name="connsiteX921" fmla="*/ 576889 w 1853968"/>
                  <a:gd name="connsiteY921" fmla="*/ 775431 h 1374491"/>
                  <a:gd name="connsiteX922" fmla="*/ 581323 w 1853968"/>
                  <a:gd name="connsiteY922" fmla="*/ 772714 h 1374491"/>
                  <a:gd name="connsiteX923" fmla="*/ 584041 w 1853968"/>
                  <a:gd name="connsiteY923" fmla="*/ 770282 h 1374491"/>
                  <a:gd name="connsiteX924" fmla="*/ 584470 w 1853968"/>
                  <a:gd name="connsiteY924" fmla="*/ 767850 h 1374491"/>
                  <a:gd name="connsiteX925" fmla="*/ 582897 w 1853968"/>
                  <a:gd name="connsiteY925" fmla="*/ 763130 h 1374491"/>
                  <a:gd name="connsiteX926" fmla="*/ 579321 w 1853968"/>
                  <a:gd name="connsiteY926" fmla="*/ 758838 h 1374491"/>
                  <a:gd name="connsiteX927" fmla="*/ 577175 w 1853968"/>
                  <a:gd name="connsiteY927" fmla="*/ 757265 h 1374491"/>
                  <a:gd name="connsiteX928" fmla="*/ 574457 w 1853968"/>
                  <a:gd name="connsiteY928" fmla="*/ 754261 h 1374491"/>
                  <a:gd name="connsiteX929" fmla="*/ 573456 w 1853968"/>
                  <a:gd name="connsiteY929" fmla="*/ 751400 h 1374491"/>
                  <a:gd name="connsiteX930" fmla="*/ 572883 w 1853968"/>
                  <a:gd name="connsiteY930" fmla="*/ 748253 h 1374491"/>
                  <a:gd name="connsiteX931" fmla="*/ 571882 w 1853968"/>
                  <a:gd name="connsiteY931" fmla="*/ 745679 h 1374491"/>
                  <a:gd name="connsiteX932" fmla="*/ 570452 w 1853968"/>
                  <a:gd name="connsiteY932" fmla="*/ 743819 h 1374491"/>
                  <a:gd name="connsiteX933" fmla="*/ 571310 w 1853968"/>
                  <a:gd name="connsiteY933" fmla="*/ 742532 h 1374491"/>
                  <a:gd name="connsiteX934" fmla="*/ 578748 w 1853968"/>
                  <a:gd name="connsiteY934" fmla="*/ 741387 h 1374491"/>
                  <a:gd name="connsiteX935" fmla="*/ 578319 w 1853968"/>
                  <a:gd name="connsiteY935" fmla="*/ 741959 h 1374491"/>
                  <a:gd name="connsiteX936" fmla="*/ 575172 w 1853968"/>
                  <a:gd name="connsiteY936" fmla="*/ 743390 h 1374491"/>
                  <a:gd name="connsiteX937" fmla="*/ 574171 w 1853968"/>
                  <a:gd name="connsiteY937" fmla="*/ 745249 h 1374491"/>
                  <a:gd name="connsiteX938" fmla="*/ 577747 w 1853968"/>
                  <a:gd name="connsiteY938" fmla="*/ 752831 h 1374491"/>
                  <a:gd name="connsiteX939" fmla="*/ 579321 w 1853968"/>
                  <a:gd name="connsiteY939" fmla="*/ 754833 h 1374491"/>
                  <a:gd name="connsiteX940" fmla="*/ 581323 w 1853968"/>
                  <a:gd name="connsiteY940" fmla="*/ 756264 h 1374491"/>
                  <a:gd name="connsiteX941" fmla="*/ 586044 w 1853968"/>
                  <a:gd name="connsiteY941" fmla="*/ 761842 h 1374491"/>
                  <a:gd name="connsiteX942" fmla="*/ 587474 w 1853968"/>
                  <a:gd name="connsiteY942" fmla="*/ 765418 h 1374491"/>
                  <a:gd name="connsiteX943" fmla="*/ 588046 w 1853968"/>
                  <a:gd name="connsiteY943" fmla="*/ 769137 h 1374491"/>
                  <a:gd name="connsiteX944" fmla="*/ 587903 w 1853968"/>
                  <a:gd name="connsiteY944" fmla="*/ 771998 h 1374491"/>
                  <a:gd name="connsiteX945" fmla="*/ 588618 w 1853968"/>
                  <a:gd name="connsiteY945" fmla="*/ 773715 h 1374491"/>
                  <a:gd name="connsiteX946" fmla="*/ 594340 w 1853968"/>
                  <a:gd name="connsiteY946" fmla="*/ 772714 h 1374491"/>
                  <a:gd name="connsiteX947" fmla="*/ 594483 w 1853968"/>
                  <a:gd name="connsiteY947" fmla="*/ 774573 h 1374491"/>
                  <a:gd name="connsiteX948" fmla="*/ 591193 w 1853968"/>
                  <a:gd name="connsiteY948" fmla="*/ 778292 h 1374491"/>
                  <a:gd name="connsiteX949" fmla="*/ 589476 w 1853968"/>
                  <a:gd name="connsiteY949" fmla="*/ 779723 h 1374491"/>
                  <a:gd name="connsiteX950" fmla="*/ 584327 w 1853968"/>
                  <a:gd name="connsiteY950" fmla="*/ 782297 h 1374491"/>
                  <a:gd name="connsiteX951" fmla="*/ 584613 w 1853968"/>
                  <a:gd name="connsiteY951" fmla="*/ 784157 h 1374491"/>
                  <a:gd name="connsiteX952" fmla="*/ 585328 w 1853968"/>
                  <a:gd name="connsiteY952" fmla="*/ 785730 h 1374491"/>
                  <a:gd name="connsiteX953" fmla="*/ 590049 w 1853968"/>
                  <a:gd name="connsiteY953" fmla="*/ 787876 h 1374491"/>
                  <a:gd name="connsiteX954" fmla="*/ 593625 w 1853968"/>
                  <a:gd name="connsiteY954" fmla="*/ 788162 h 1374491"/>
                  <a:gd name="connsiteX955" fmla="*/ 601206 w 1853968"/>
                  <a:gd name="connsiteY955" fmla="*/ 784443 h 1374491"/>
                  <a:gd name="connsiteX956" fmla="*/ 606785 w 1853968"/>
                  <a:gd name="connsiteY956" fmla="*/ 781010 h 1374491"/>
                  <a:gd name="connsiteX957" fmla="*/ 608930 w 1853968"/>
                  <a:gd name="connsiteY957" fmla="*/ 780438 h 1374491"/>
                  <a:gd name="connsiteX958" fmla="*/ 622805 w 1853968"/>
                  <a:gd name="connsiteY958" fmla="*/ 782869 h 1374491"/>
                  <a:gd name="connsiteX959" fmla="*/ 626238 w 1853968"/>
                  <a:gd name="connsiteY959" fmla="*/ 782440 h 1374491"/>
                  <a:gd name="connsiteX960" fmla="*/ 631388 w 1853968"/>
                  <a:gd name="connsiteY960" fmla="*/ 780581 h 1374491"/>
                  <a:gd name="connsiteX961" fmla="*/ 635393 w 1853968"/>
                  <a:gd name="connsiteY961" fmla="*/ 779866 h 1374491"/>
                  <a:gd name="connsiteX962" fmla="*/ 635679 w 1853968"/>
                  <a:gd name="connsiteY962" fmla="*/ 780438 h 1374491"/>
                  <a:gd name="connsiteX963" fmla="*/ 629671 w 1853968"/>
                  <a:gd name="connsiteY963" fmla="*/ 784443 h 1374491"/>
                  <a:gd name="connsiteX964" fmla="*/ 606069 w 1853968"/>
                  <a:gd name="connsiteY964" fmla="*/ 789879 h 1374491"/>
                  <a:gd name="connsiteX965" fmla="*/ 601778 w 1853968"/>
                  <a:gd name="connsiteY965" fmla="*/ 792310 h 1374491"/>
                  <a:gd name="connsiteX966" fmla="*/ 600348 w 1853968"/>
                  <a:gd name="connsiteY966" fmla="*/ 794742 h 1374491"/>
                  <a:gd name="connsiteX967" fmla="*/ 598345 w 1853968"/>
                  <a:gd name="connsiteY967" fmla="*/ 797174 h 1374491"/>
                  <a:gd name="connsiteX968" fmla="*/ 595770 w 1853968"/>
                  <a:gd name="connsiteY968" fmla="*/ 798175 h 1374491"/>
                  <a:gd name="connsiteX969" fmla="*/ 594912 w 1853968"/>
                  <a:gd name="connsiteY969" fmla="*/ 800464 h 1374491"/>
                  <a:gd name="connsiteX970" fmla="*/ 598202 w 1853968"/>
                  <a:gd name="connsiteY970" fmla="*/ 807902 h 1374491"/>
                  <a:gd name="connsiteX971" fmla="*/ 601492 w 1853968"/>
                  <a:gd name="connsiteY971" fmla="*/ 808474 h 1374491"/>
                  <a:gd name="connsiteX972" fmla="*/ 605211 w 1853968"/>
                  <a:gd name="connsiteY972" fmla="*/ 808331 h 1374491"/>
                  <a:gd name="connsiteX973" fmla="*/ 612506 w 1853968"/>
                  <a:gd name="connsiteY973" fmla="*/ 806901 h 1374491"/>
                  <a:gd name="connsiteX974" fmla="*/ 616082 w 1853968"/>
                  <a:gd name="connsiteY974" fmla="*/ 807473 h 1374491"/>
                  <a:gd name="connsiteX975" fmla="*/ 621661 w 1853968"/>
                  <a:gd name="connsiteY975" fmla="*/ 809761 h 1374491"/>
                  <a:gd name="connsiteX976" fmla="*/ 626810 w 1853968"/>
                  <a:gd name="connsiteY976" fmla="*/ 811192 h 1374491"/>
                  <a:gd name="connsiteX977" fmla="*/ 634964 w 1853968"/>
                  <a:gd name="connsiteY977" fmla="*/ 810763 h 1374491"/>
                  <a:gd name="connsiteX978" fmla="*/ 647551 w 1853968"/>
                  <a:gd name="connsiteY978" fmla="*/ 811335 h 1374491"/>
                  <a:gd name="connsiteX979" fmla="*/ 653559 w 1853968"/>
                  <a:gd name="connsiteY979" fmla="*/ 815483 h 1374491"/>
                  <a:gd name="connsiteX980" fmla="*/ 658423 w 1853968"/>
                  <a:gd name="connsiteY980" fmla="*/ 817772 h 1374491"/>
                  <a:gd name="connsiteX981" fmla="*/ 658137 w 1853968"/>
                  <a:gd name="connsiteY981" fmla="*/ 818630 h 1374491"/>
                  <a:gd name="connsiteX982" fmla="*/ 655133 w 1853968"/>
                  <a:gd name="connsiteY982" fmla="*/ 819488 h 1374491"/>
                  <a:gd name="connsiteX983" fmla="*/ 650985 w 1853968"/>
                  <a:gd name="connsiteY983" fmla="*/ 819202 h 1374491"/>
                  <a:gd name="connsiteX984" fmla="*/ 643117 w 1853968"/>
                  <a:gd name="connsiteY984" fmla="*/ 817200 h 1374491"/>
                  <a:gd name="connsiteX985" fmla="*/ 639398 w 1853968"/>
                  <a:gd name="connsiteY985" fmla="*/ 816914 h 1374491"/>
                  <a:gd name="connsiteX986" fmla="*/ 635679 w 1853968"/>
                  <a:gd name="connsiteY986" fmla="*/ 817343 h 1374491"/>
                  <a:gd name="connsiteX987" fmla="*/ 636394 w 1853968"/>
                  <a:gd name="connsiteY987" fmla="*/ 818344 h 1374491"/>
                  <a:gd name="connsiteX988" fmla="*/ 644262 w 1853968"/>
                  <a:gd name="connsiteY988" fmla="*/ 822349 h 1374491"/>
                  <a:gd name="connsiteX989" fmla="*/ 647266 w 1853968"/>
                  <a:gd name="connsiteY989" fmla="*/ 823207 h 1374491"/>
                  <a:gd name="connsiteX990" fmla="*/ 651414 w 1853968"/>
                  <a:gd name="connsiteY990" fmla="*/ 825925 h 1374491"/>
                  <a:gd name="connsiteX991" fmla="*/ 650555 w 1853968"/>
                  <a:gd name="connsiteY991" fmla="*/ 830646 h 1374491"/>
                  <a:gd name="connsiteX992" fmla="*/ 649411 w 1853968"/>
                  <a:gd name="connsiteY992" fmla="*/ 832076 h 1374491"/>
                  <a:gd name="connsiteX993" fmla="*/ 648839 w 1853968"/>
                  <a:gd name="connsiteY993" fmla="*/ 835080 h 1374491"/>
                  <a:gd name="connsiteX994" fmla="*/ 649411 w 1853968"/>
                  <a:gd name="connsiteY994" fmla="*/ 840515 h 1374491"/>
                  <a:gd name="connsiteX995" fmla="*/ 653989 w 1853968"/>
                  <a:gd name="connsiteY995" fmla="*/ 843805 h 1374491"/>
                  <a:gd name="connsiteX996" fmla="*/ 661284 w 1853968"/>
                  <a:gd name="connsiteY996" fmla="*/ 847954 h 1374491"/>
                  <a:gd name="connsiteX997" fmla="*/ 667434 w 1853968"/>
                  <a:gd name="connsiteY997" fmla="*/ 848812 h 1374491"/>
                  <a:gd name="connsiteX998" fmla="*/ 669437 w 1853968"/>
                  <a:gd name="connsiteY998" fmla="*/ 849956 h 1374491"/>
                  <a:gd name="connsiteX999" fmla="*/ 668865 w 1853968"/>
                  <a:gd name="connsiteY999" fmla="*/ 851101 h 1374491"/>
                  <a:gd name="connsiteX1000" fmla="*/ 663143 w 1853968"/>
                  <a:gd name="connsiteY1000" fmla="*/ 852817 h 1374491"/>
                  <a:gd name="connsiteX1001" fmla="*/ 660855 w 1853968"/>
                  <a:gd name="connsiteY1001" fmla="*/ 852817 h 1374491"/>
                  <a:gd name="connsiteX1002" fmla="*/ 646836 w 1853968"/>
                  <a:gd name="connsiteY1002" fmla="*/ 849098 h 1374491"/>
                  <a:gd name="connsiteX1003" fmla="*/ 643403 w 1853968"/>
                  <a:gd name="connsiteY1003" fmla="*/ 848669 h 1374491"/>
                  <a:gd name="connsiteX1004" fmla="*/ 635536 w 1853968"/>
                  <a:gd name="connsiteY1004" fmla="*/ 845236 h 1374491"/>
                  <a:gd name="connsiteX1005" fmla="*/ 616798 w 1853968"/>
                  <a:gd name="connsiteY1005" fmla="*/ 835223 h 1374491"/>
                  <a:gd name="connsiteX1006" fmla="*/ 609932 w 1853968"/>
                  <a:gd name="connsiteY1006" fmla="*/ 832791 h 1374491"/>
                  <a:gd name="connsiteX1007" fmla="*/ 604782 w 1853968"/>
                  <a:gd name="connsiteY1007" fmla="*/ 831647 h 1374491"/>
                  <a:gd name="connsiteX1008" fmla="*/ 596056 w 1853968"/>
                  <a:gd name="connsiteY1008" fmla="*/ 830646 h 1374491"/>
                  <a:gd name="connsiteX1009" fmla="*/ 587474 w 1853968"/>
                  <a:gd name="connsiteY1009" fmla="*/ 831075 h 1374491"/>
                  <a:gd name="connsiteX1010" fmla="*/ 583326 w 1853968"/>
                  <a:gd name="connsiteY1010" fmla="*/ 830789 h 1374491"/>
                  <a:gd name="connsiteX1011" fmla="*/ 577890 w 1853968"/>
                  <a:gd name="connsiteY1011" fmla="*/ 829215 h 1374491"/>
                  <a:gd name="connsiteX1012" fmla="*/ 572883 w 1853968"/>
                  <a:gd name="connsiteY1012" fmla="*/ 828500 h 1374491"/>
                  <a:gd name="connsiteX1013" fmla="*/ 563586 w 1853968"/>
                  <a:gd name="connsiteY1013" fmla="*/ 827928 h 1374491"/>
                  <a:gd name="connsiteX1014" fmla="*/ 558150 w 1853968"/>
                  <a:gd name="connsiteY1014" fmla="*/ 829644 h 1374491"/>
                  <a:gd name="connsiteX1015" fmla="*/ 555289 w 1853968"/>
                  <a:gd name="connsiteY1015" fmla="*/ 831647 h 1374491"/>
                  <a:gd name="connsiteX1016" fmla="*/ 552429 w 1853968"/>
                  <a:gd name="connsiteY1016" fmla="*/ 834508 h 1374491"/>
                  <a:gd name="connsiteX1017" fmla="*/ 553287 w 1853968"/>
                  <a:gd name="connsiteY1017" fmla="*/ 836796 h 1374491"/>
                  <a:gd name="connsiteX1018" fmla="*/ 558007 w 1853968"/>
                  <a:gd name="connsiteY1018" fmla="*/ 841517 h 1374491"/>
                  <a:gd name="connsiteX1019" fmla="*/ 564301 w 1853968"/>
                  <a:gd name="connsiteY1019" fmla="*/ 847095 h 1374491"/>
                  <a:gd name="connsiteX1020" fmla="*/ 568020 w 1853968"/>
                  <a:gd name="connsiteY1020" fmla="*/ 849670 h 1374491"/>
                  <a:gd name="connsiteX1021" fmla="*/ 575458 w 1853968"/>
                  <a:gd name="connsiteY1021" fmla="*/ 851530 h 1374491"/>
                  <a:gd name="connsiteX1022" fmla="*/ 587903 w 1853968"/>
                  <a:gd name="connsiteY1022" fmla="*/ 853389 h 1374491"/>
                  <a:gd name="connsiteX1023" fmla="*/ 598059 w 1853968"/>
                  <a:gd name="connsiteY1023" fmla="*/ 856250 h 1374491"/>
                  <a:gd name="connsiteX1024" fmla="*/ 605783 w 1853968"/>
                  <a:gd name="connsiteY1024" fmla="*/ 859969 h 1374491"/>
                  <a:gd name="connsiteX1025" fmla="*/ 611648 w 1853968"/>
                  <a:gd name="connsiteY1025" fmla="*/ 863402 h 1374491"/>
                  <a:gd name="connsiteX1026" fmla="*/ 618800 w 1853968"/>
                  <a:gd name="connsiteY1026" fmla="*/ 868552 h 1374491"/>
                  <a:gd name="connsiteX1027" fmla="*/ 621232 w 1853968"/>
                  <a:gd name="connsiteY1027" fmla="*/ 869553 h 1374491"/>
                  <a:gd name="connsiteX1028" fmla="*/ 641115 w 1853968"/>
                  <a:gd name="connsiteY1028" fmla="*/ 872557 h 1374491"/>
                  <a:gd name="connsiteX1029" fmla="*/ 644119 w 1853968"/>
                  <a:gd name="connsiteY1029" fmla="*/ 873558 h 1374491"/>
                  <a:gd name="connsiteX1030" fmla="*/ 646550 w 1853968"/>
                  <a:gd name="connsiteY1030" fmla="*/ 873415 h 1374491"/>
                  <a:gd name="connsiteX1031" fmla="*/ 653416 w 1853968"/>
                  <a:gd name="connsiteY1031" fmla="*/ 869982 h 1374491"/>
                  <a:gd name="connsiteX1032" fmla="*/ 655991 w 1853968"/>
                  <a:gd name="connsiteY1032" fmla="*/ 869696 h 1374491"/>
                  <a:gd name="connsiteX1033" fmla="*/ 659996 w 1853968"/>
                  <a:gd name="connsiteY1033" fmla="*/ 870697 h 1374491"/>
                  <a:gd name="connsiteX1034" fmla="*/ 665146 w 1853968"/>
                  <a:gd name="connsiteY1034" fmla="*/ 872700 h 1374491"/>
                  <a:gd name="connsiteX1035" fmla="*/ 671010 w 1853968"/>
                  <a:gd name="connsiteY1035" fmla="*/ 872128 h 1374491"/>
                  <a:gd name="connsiteX1036" fmla="*/ 676303 w 1853968"/>
                  <a:gd name="connsiteY1036" fmla="*/ 870840 h 1374491"/>
                  <a:gd name="connsiteX1037" fmla="*/ 679736 w 1853968"/>
                  <a:gd name="connsiteY1037" fmla="*/ 871556 h 1374491"/>
                  <a:gd name="connsiteX1038" fmla="*/ 680737 w 1853968"/>
                  <a:gd name="connsiteY1038" fmla="*/ 872271 h 1374491"/>
                  <a:gd name="connsiteX1039" fmla="*/ 679307 w 1853968"/>
                  <a:gd name="connsiteY1039" fmla="*/ 873415 h 1374491"/>
                  <a:gd name="connsiteX1040" fmla="*/ 675588 w 1853968"/>
                  <a:gd name="connsiteY1040" fmla="*/ 874989 h 1374491"/>
                  <a:gd name="connsiteX1041" fmla="*/ 674443 w 1853968"/>
                  <a:gd name="connsiteY1041" fmla="*/ 876705 h 1374491"/>
                  <a:gd name="connsiteX1042" fmla="*/ 679164 w 1853968"/>
                  <a:gd name="connsiteY1042" fmla="*/ 882713 h 1374491"/>
                  <a:gd name="connsiteX1043" fmla="*/ 679021 w 1853968"/>
                  <a:gd name="connsiteY1043" fmla="*/ 884286 h 1374491"/>
                  <a:gd name="connsiteX1044" fmla="*/ 675731 w 1853968"/>
                  <a:gd name="connsiteY1044" fmla="*/ 885717 h 1374491"/>
                  <a:gd name="connsiteX1045" fmla="*/ 667864 w 1853968"/>
                  <a:gd name="connsiteY1045" fmla="*/ 888148 h 1374491"/>
                  <a:gd name="connsiteX1046" fmla="*/ 665289 w 1853968"/>
                  <a:gd name="connsiteY1046" fmla="*/ 891438 h 1374491"/>
                  <a:gd name="connsiteX1047" fmla="*/ 665146 w 1853968"/>
                  <a:gd name="connsiteY1047" fmla="*/ 894871 h 1374491"/>
                  <a:gd name="connsiteX1048" fmla="*/ 663143 w 1853968"/>
                  <a:gd name="connsiteY1048" fmla="*/ 901594 h 1374491"/>
                  <a:gd name="connsiteX1049" fmla="*/ 662571 w 1853968"/>
                  <a:gd name="connsiteY1049" fmla="*/ 904884 h 1374491"/>
                  <a:gd name="connsiteX1050" fmla="*/ 657565 w 1853968"/>
                  <a:gd name="connsiteY1050" fmla="*/ 912180 h 1374491"/>
                  <a:gd name="connsiteX1051" fmla="*/ 656992 w 1853968"/>
                  <a:gd name="connsiteY1051" fmla="*/ 915613 h 1374491"/>
                  <a:gd name="connsiteX1052" fmla="*/ 663858 w 1853968"/>
                  <a:gd name="connsiteY1052" fmla="*/ 915756 h 1374491"/>
                  <a:gd name="connsiteX1053" fmla="*/ 669294 w 1853968"/>
                  <a:gd name="connsiteY1053" fmla="*/ 914182 h 1374491"/>
                  <a:gd name="connsiteX1054" fmla="*/ 673299 w 1853968"/>
                  <a:gd name="connsiteY1054" fmla="*/ 913467 h 1374491"/>
                  <a:gd name="connsiteX1055" fmla="*/ 675588 w 1853968"/>
                  <a:gd name="connsiteY1055" fmla="*/ 915756 h 1374491"/>
                  <a:gd name="connsiteX1056" fmla="*/ 680451 w 1853968"/>
                  <a:gd name="connsiteY1056" fmla="*/ 916900 h 1374491"/>
                  <a:gd name="connsiteX1057" fmla="*/ 680451 w 1853968"/>
                  <a:gd name="connsiteY1057" fmla="*/ 917615 h 1374491"/>
                  <a:gd name="connsiteX1058" fmla="*/ 677590 w 1853968"/>
                  <a:gd name="connsiteY1058" fmla="*/ 919332 h 1374491"/>
                  <a:gd name="connsiteX1059" fmla="*/ 665575 w 1853968"/>
                  <a:gd name="connsiteY1059" fmla="*/ 920476 h 1374491"/>
                  <a:gd name="connsiteX1060" fmla="*/ 656706 w 1853968"/>
                  <a:gd name="connsiteY1060" fmla="*/ 919904 h 1374491"/>
                  <a:gd name="connsiteX1061" fmla="*/ 655705 w 1853968"/>
                  <a:gd name="connsiteY1061" fmla="*/ 921906 h 1374491"/>
                  <a:gd name="connsiteX1062" fmla="*/ 654561 w 1853968"/>
                  <a:gd name="connsiteY1062" fmla="*/ 929917 h 1374491"/>
                  <a:gd name="connsiteX1063" fmla="*/ 651700 w 1853968"/>
                  <a:gd name="connsiteY1063" fmla="*/ 940359 h 1374491"/>
                  <a:gd name="connsiteX1064" fmla="*/ 654704 w 1853968"/>
                  <a:gd name="connsiteY1064" fmla="*/ 940359 h 1374491"/>
                  <a:gd name="connsiteX1065" fmla="*/ 658280 w 1853968"/>
                  <a:gd name="connsiteY1065" fmla="*/ 939501 h 1374491"/>
                  <a:gd name="connsiteX1066" fmla="*/ 665003 w 1853968"/>
                  <a:gd name="connsiteY1066" fmla="*/ 936354 h 1374491"/>
                  <a:gd name="connsiteX1067" fmla="*/ 665146 w 1853968"/>
                  <a:gd name="connsiteY1067" fmla="*/ 937641 h 1374491"/>
                  <a:gd name="connsiteX1068" fmla="*/ 660712 w 1853968"/>
                  <a:gd name="connsiteY1068" fmla="*/ 943363 h 1374491"/>
                  <a:gd name="connsiteX1069" fmla="*/ 656992 w 1853968"/>
                  <a:gd name="connsiteY1069" fmla="*/ 946653 h 1374491"/>
                  <a:gd name="connsiteX1070" fmla="*/ 655133 w 1853968"/>
                  <a:gd name="connsiteY1070" fmla="*/ 947797 h 1374491"/>
                  <a:gd name="connsiteX1071" fmla="*/ 644691 w 1853968"/>
                  <a:gd name="connsiteY1071" fmla="*/ 950515 h 1374491"/>
                  <a:gd name="connsiteX1072" fmla="*/ 640399 w 1853968"/>
                  <a:gd name="connsiteY1072" fmla="*/ 951230 h 1374491"/>
                  <a:gd name="connsiteX1073" fmla="*/ 635679 w 1853968"/>
                  <a:gd name="connsiteY1073" fmla="*/ 950515 h 1374491"/>
                  <a:gd name="connsiteX1074" fmla="*/ 619944 w 1853968"/>
                  <a:gd name="connsiteY1074" fmla="*/ 942504 h 1374491"/>
                  <a:gd name="connsiteX1075" fmla="*/ 610790 w 1853968"/>
                  <a:gd name="connsiteY1075" fmla="*/ 942075 h 1374491"/>
                  <a:gd name="connsiteX1076" fmla="*/ 602064 w 1853968"/>
                  <a:gd name="connsiteY1076" fmla="*/ 944507 h 1374491"/>
                  <a:gd name="connsiteX1077" fmla="*/ 597630 w 1853968"/>
                  <a:gd name="connsiteY1077" fmla="*/ 947225 h 1374491"/>
                  <a:gd name="connsiteX1078" fmla="*/ 592337 w 1853968"/>
                  <a:gd name="connsiteY1078" fmla="*/ 957667 h 1374491"/>
                  <a:gd name="connsiteX1079" fmla="*/ 588618 w 1853968"/>
                  <a:gd name="connsiteY1079" fmla="*/ 960814 h 1374491"/>
                  <a:gd name="connsiteX1080" fmla="*/ 587188 w 1853968"/>
                  <a:gd name="connsiteY1080" fmla="*/ 963675 h 1374491"/>
                  <a:gd name="connsiteX1081" fmla="*/ 590049 w 1853968"/>
                  <a:gd name="connsiteY1081" fmla="*/ 963961 h 1374491"/>
                  <a:gd name="connsiteX1082" fmla="*/ 593625 w 1853968"/>
                  <a:gd name="connsiteY1082" fmla="*/ 963532 h 1374491"/>
                  <a:gd name="connsiteX1083" fmla="*/ 605497 w 1853968"/>
                  <a:gd name="connsiteY1083" fmla="*/ 963103 h 1374491"/>
                  <a:gd name="connsiteX1084" fmla="*/ 606498 w 1853968"/>
                  <a:gd name="connsiteY1084" fmla="*/ 964819 h 1374491"/>
                  <a:gd name="connsiteX1085" fmla="*/ 607929 w 1853968"/>
                  <a:gd name="connsiteY1085" fmla="*/ 965677 h 1374491"/>
                  <a:gd name="connsiteX1086" fmla="*/ 617656 w 1853968"/>
                  <a:gd name="connsiteY1086" fmla="*/ 967966 h 1374491"/>
                  <a:gd name="connsiteX1087" fmla="*/ 623091 w 1853968"/>
                  <a:gd name="connsiteY1087" fmla="*/ 967823 h 1374491"/>
                  <a:gd name="connsiteX1088" fmla="*/ 634964 w 1853968"/>
                  <a:gd name="connsiteY1088" fmla="*/ 966249 h 1374491"/>
                  <a:gd name="connsiteX1089" fmla="*/ 640113 w 1853968"/>
                  <a:gd name="connsiteY1089" fmla="*/ 965105 h 1374491"/>
                  <a:gd name="connsiteX1090" fmla="*/ 644834 w 1853968"/>
                  <a:gd name="connsiteY1090" fmla="*/ 960242 h 1374491"/>
                  <a:gd name="connsiteX1091" fmla="*/ 644691 w 1853968"/>
                  <a:gd name="connsiteY1091" fmla="*/ 959240 h 1374491"/>
                  <a:gd name="connsiteX1092" fmla="*/ 645406 w 1853968"/>
                  <a:gd name="connsiteY1092" fmla="*/ 958811 h 1374491"/>
                  <a:gd name="connsiteX1093" fmla="*/ 650269 w 1853968"/>
                  <a:gd name="connsiteY1093" fmla="*/ 957667 h 1374491"/>
                  <a:gd name="connsiteX1094" fmla="*/ 652844 w 1853968"/>
                  <a:gd name="connsiteY1094" fmla="*/ 957524 h 1374491"/>
                  <a:gd name="connsiteX1095" fmla="*/ 654132 w 1853968"/>
                  <a:gd name="connsiteY1095" fmla="*/ 959383 h 1374491"/>
                  <a:gd name="connsiteX1096" fmla="*/ 652987 w 1853968"/>
                  <a:gd name="connsiteY1096" fmla="*/ 962530 h 1374491"/>
                  <a:gd name="connsiteX1097" fmla="*/ 648982 w 1853968"/>
                  <a:gd name="connsiteY1097" fmla="*/ 965963 h 1374491"/>
                  <a:gd name="connsiteX1098" fmla="*/ 647122 w 1853968"/>
                  <a:gd name="connsiteY1098" fmla="*/ 967251 h 1374491"/>
                  <a:gd name="connsiteX1099" fmla="*/ 646550 w 1853968"/>
                  <a:gd name="connsiteY1099" fmla="*/ 968252 h 1374491"/>
                  <a:gd name="connsiteX1100" fmla="*/ 645978 w 1853968"/>
                  <a:gd name="connsiteY1100" fmla="*/ 971113 h 1374491"/>
                  <a:gd name="connsiteX1101" fmla="*/ 645263 w 1853968"/>
                  <a:gd name="connsiteY1101" fmla="*/ 972543 h 1374491"/>
                  <a:gd name="connsiteX1102" fmla="*/ 643403 w 1853968"/>
                  <a:gd name="connsiteY1102" fmla="*/ 974546 h 1374491"/>
                  <a:gd name="connsiteX1103" fmla="*/ 640972 w 1853968"/>
                  <a:gd name="connsiteY1103" fmla="*/ 975690 h 1374491"/>
                  <a:gd name="connsiteX1104" fmla="*/ 635393 w 1853968"/>
                  <a:gd name="connsiteY1104" fmla="*/ 975547 h 1374491"/>
                  <a:gd name="connsiteX1105" fmla="*/ 626954 w 1853968"/>
                  <a:gd name="connsiteY1105" fmla="*/ 974546 h 1374491"/>
                  <a:gd name="connsiteX1106" fmla="*/ 615510 w 1853968"/>
                  <a:gd name="connsiteY1106" fmla="*/ 970827 h 1374491"/>
                  <a:gd name="connsiteX1107" fmla="*/ 601778 w 1853968"/>
                  <a:gd name="connsiteY1107" fmla="*/ 967823 h 1374491"/>
                  <a:gd name="connsiteX1108" fmla="*/ 597201 w 1853968"/>
                  <a:gd name="connsiteY1108" fmla="*/ 967108 h 1374491"/>
                  <a:gd name="connsiteX1109" fmla="*/ 593911 w 1853968"/>
                  <a:gd name="connsiteY1109" fmla="*/ 967680 h 1374491"/>
                  <a:gd name="connsiteX1110" fmla="*/ 592051 w 1853968"/>
                  <a:gd name="connsiteY1110" fmla="*/ 972400 h 1374491"/>
                  <a:gd name="connsiteX1111" fmla="*/ 587760 w 1853968"/>
                  <a:gd name="connsiteY1111" fmla="*/ 979981 h 1374491"/>
                  <a:gd name="connsiteX1112" fmla="*/ 580894 w 1853968"/>
                  <a:gd name="connsiteY1112" fmla="*/ 986848 h 1374491"/>
                  <a:gd name="connsiteX1113" fmla="*/ 579750 w 1853968"/>
                  <a:gd name="connsiteY1113" fmla="*/ 990424 h 1374491"/>
                  <a:gd name="connsiteX1114" fmla="*/ 579750 w 1853968"/>
                  <a:gd name="connsiteY1114" fmla="*/ 993141 h 1374491"/>
                  <a:gd name="connsiteX1115" fmla="*/ 578891 w 1853968"/>
                  <a:gd name="connsiteY1115" fmla="*/ 995573 h 1374491"/>
                  <a:gd name="connsiteX1116" fmla="*/ 576030 w 1853968"/>
                  <a:gd name="connsiteY1116" fmla="*/ 1001724 h 1374491"/>
                  <a:gd name="connsiteX1117" fmla="*/ 580036 w 1853968"/>
                  <a:gd name="connsiteY1117" fmla="*/ 1002439 h 1374491"/>
                  <a:gd name="connsiteX1118" fmla="*/ 585614 w 1853968"/>
                  <a:gd name="connsiteY1118" fmla="*/ 1000437 h 1374491"/>
                  <a:gd name="connsiteX1119" fmla="*/ 598917 w 1853968"/>
                  <a:gd name="connsiteY1119" fmla="*/ 990996 h 1374491"/>
                  <a:gd name="connsiteX1120" fmla="*/ 601349 w 1853968"/>
                  <a:gd name="connsiteY1120" fmla="*/ 990137 h 1374491"/>
                  <a:gd name="connsiteX1121" fmla="*/ 608215 w 1853968"/>
                  <a:gd name="connsiteY1121" fmla="*/ 988993 h 1374491"/>
                  <a:gd name="connsiteX1122" fmla="*/ 612077 w 1853968"/>
                  <a:gd name="connsiteY1122" fmla="*/ 987849 h 1374491"/>
                  <a:gd name="connsiteX1123" fmla="*/ 618228 w 1853968"/>
                  <a:gd name="connsiteY1123" fmla="*/ 986848 h 1374491"/>
                  <a:gd name="connsiteX1124" fmla="*/ 625523 w 1853968"/>
                  <a:gd name="connsiteY1124" fmla="*/ 989851 h 1374491"/>
                  <a:gd name="connsiteX1125" fmla="*/ 630386 w 1853968"/>
                  <a:gd name="connsiteY1125" fmla="*/ 990567 h 1374491"/>
                  <a:gd name="connsiteX1126" fmla="*/ 635822 w 1853968"/>
                  <a:gd name="connsiteY1126" fmla="*/ 991997 h 1374491"/>
                  <a:gd name="connsiteX1127" fmla="*/ 646121 w 1853968"/>
                  <a:gd name="connsiteY1127" fmla="*/ 991139 h 1374491"/>
                  <a:gd name="connsiteX1128" fmla="*/ 649125 w 1853968"/>
                  <a:gd name="connsiteY1128" fmla="*/ 989422 h 1374491"/>
                  <a:gd name="connsiteX1129" fmla="*/ 659710 w 1853968"/>
                  <a:gd name="connsiteY1129" fmla="*/ 988421 h 1374491"/>
                  <a:gd name="connsiteX1130" fmla="*/ 662142 w 1853968"/>
                  <a:gd name="connsiteY1130" fmla="*/ 989565 h 1374491"/>
                  <a:gd name="connsiteX1131" fmla="*/ 657708 w 1853968"/>
                  <a:gd name="connsiteY1131" fmla="*/ 991568 h 1374491"/>
                  <a:gd name="connsiteX1132" fmla="*/ 653559 w 1853968"/>
                  <a:gd name="connsiteY1132" fmla="*/ 992140 h 1374491"/>
                  <a:gd name="connsiteX1133" fmla="*/ 653416 w 1853968"/>
                  <a:gd name="connsiteY1133" fmla="*/ 994286 h 1374491"/>
                  <a:gd name="connsiteX1134" fmla="*/ 669437 w 1853968"/>
                  <a:gd name="connsiteY1134" fmla="*/ 1001295 h 1374491"/>
                  <a:gd name="connsiteX1135" fmla="*/ 670295 w 1853968"/>
                  <a:gd name="connsiteY1135" fmla="*/ 1002868 h 1374491"/>
                  <a:gd name="connsiteX1136" fmla="*/ 667578 w 1853968"/>
                  <a:gd name="connsiteY1136" fmla="*/ 1003869 h 1374491"/>
                  <a:gd name="connsiteX1137" fmla="*/ 653273 w 1853968"/>
                  <a:gd name="connsiteY1137" fmla="*/ 997290 h 1374491"/>
                  <a:gd name="connsiteX1138" fmla="*/ 645120 w 1853968"/>
                  <a:gd name="connsiteY1138" fmla="*/ 995716 h 1374491"/>
                  <a:gd name="connsiteX1139" fmla="*/ 638683 w 1853968"/>
                  <a:gd name="connsiteY1139" fmla="*/ 996860 h 1374491"/>
                  <a:gd name="connsiteX1140" fmla="*/ 631245 w 1853968"/>
                  <a:gd name="connsiteY1140" fmla="*/ 996002 h 1374491"/>
                  <a:gd name="connsiteX1141" fmla="*/ 616940 w 1853968"/>
                  <a:gd name="connsiteY1141" fmla="*/ 991425 h 1374491"/>
                  <a:gd name="connsiteX1142" fmla="*/ 613079 w 1853968"/>
                  <a:gd name="connsiteY1142" fmla="*/ 990996 h 1374491"/>
                  <a:gd name="connsiteX1143" fmla="*/ 608358 w 1853968"/>
                  <a:gd name="connsiteY1143" fmla="*/ 991568 h 1374491"/>
                  <a:gd name="connsiteX1144" fmla="*/ 599203 w 1853968"/>
                  <a:gd name="connsiteY1144" fmla="*/ 994858 h 1374491"/>
                  <a:gd name="connsiteX1145" fmla="*/ 591479 w 1853968"/>
                  <a:gd name="connsiteY1145" fmla="*/ 1000150 h 1374491"/>
                  <a:gd name="connsiteX1146" fmla="*/ 585757 w 1853968"/>
                  <a:gd name="connsiteY1146" fmla="*/ 1003297 h 1374491"/>
                  <a:gd name="connsiteX1147" fmla="*/ 581752 w 1853968"/>
                  <a:gd name="connsiteY1147" fmla="*/ 1004728 h 1374491"/>
                  <a:gd name="connsiteX1148" fmla="*/ 574171 w 1853968"/>
                  <a:gd name="connsiteY1148" fmla="*/ 1008876 h 1374491"/>
                  <a:gd name="connsiteX1149" fmla="*/ 574028 w 1853968"/>
                  <a:gd name="connsiteY1149" fmla="*/ 1013596 h 1374491"/>
                  <a:gd name="connsiteX1150" fmla="*/ 571596 w 1853968"/>
                  <a:gd name="connsiteY1150" fmla="*/ 1023466 h 1374491"/>
                  <a:gd name="connsiteX1151" fmla="*/ 577604 w 1853968"/>
                  <a:gd name="connsiteY1151" fmla="*/ 1031048 h 1374491"/>
                  <a:gd name="connsiteX1152" fmla="*/ 581466 w 1853968"/>
                  <a:gd name="connsiteY1152" fmla="*/ 1033050 h 1374491"/>
                  <a:gd name="connsiteX1153" fmla="*/ 585042 w 1853968"/>
                  <a:gd name="connsiteY1153" fmla="*/ 1034194 h 1374491"/>
                  <a:gd name="connsiteX1154" fmla="*/ 587188 w 1853968"/>
                  <a:gd name="connsiteY1154" fmla="*/ 1033765 h 1374491"/>
                  <a:gd name="connsiteX1155" fmla="*/ 591622 w 1853968"/>
                  <a:gd name="connsiteY1155" fmla="*/ 1034338 h 1374491"/>
                  <a:gd name="connsiteX1156" fmla="*/ 601349 w 1853968"/>
                  <a:gd name="connsiteY1156" fmla="*/ 1034910 h 1374491"/>
                  <a:gd name="connsiteX1157" fmla="*/ 611791 w 1853968"/>
                  <a:gd name="connsiteY1157" fmla="*/ 1034767 h 1374491"/>
                  <a:gd name="connsiteX1158" fmla="*/ 615796 w 1853968"/>
                  <a:gd name="connsiteY1158" fmla="*/ 1035339 h 1374491"/>
                  <a:gd name="connsiteX1159" fmla="*/ 617084 w 1853968"/>
                  <a:gd name="connsiteY1159" fmla="*/ 1036197 h 1374491"/>
                  <a:gd name="connsiteX1160" fmla="*/ 615796 w 1853968"/>
                  <a:gd name="connsiteY1160" fmla="*/ 1037341 h 1374491"/>
                  <a:gd name="connsiteX1161" fmla="*/ 613937 w 1853968"/>
                  <a:gd name="connsiteY1161" fmla="*/ 1037771 h 1374491"/>
                  <a:gd name="connsiteX1162" fmla="*/ 610504 w 1853968"/>
                  <a:gd name="connsiteY1162" fmla="*/ 1037627 h 1374491"/>
                  <a:gd name="connsiteX1163" fmla="*/ 597344 w 1853968"/>
                  <a:gd name="connsiteY1163" fmla="*/ 1038915 h 1374491"/>
                  <a:gd name="connsiteX1164" fmla="*/ 595055 w 1853968"/>
                  <a:gd name="connsiteY1164" fmla="*/ 1042634 h 1374491"/>
                  <a:gd name="connsiteX1165" fmla="*/ 591765 w 1853968"/>
                  <a:gd name="connsiteY1165" fmla="*/ 1044207 h 1374491"/>
                  <a:gd name="connsiteX1166" fmla="*/ 585900 w 1853968"/>
                  <a:gd name="connsiteY1166" fmla="*/ 1047926 h 1374491"/>
                  <a:gd name="connsiteX1167" fmla="*/ 585328 w 1853968"/>
                  <a:gd name="connsiteY1167" fmla="*/ 1049214 h 1374491"/>
                  <a:gd name="connsiteX1168" fmla="*/ 584184 w 1853968"/>
                  <a:gd name="connsiteY1168" fmla="*/ 1051217 h 1374491"/>
                  <a:gd name="connsiteX1169" fmla="*/ 581323 w 1853968"/>
                  <a:gd name="connsiteY1169" fmla="*/ 1054793 h 1374491"/>
                  <a:gd name="connsiteX1170" fmla="*/ 579321 w 1853968"/>
                  <a:gd name="connsiteY1170" fmla="*/ 1059799 h 1374491"/>
                  <a:gd name="connsiteX1171" fmla="*/ 579750 w 1853968"/>
                  <a:gd name="connsiteY1171" fmla="*/ 1063375 h 1374491"/>
                  <a:gd name="connsiteX1172" fmla="*/ 579034 w 1853968"/>
                  <a:gd name="connsiteY1172" fmla="*/ 1066951 h 1374491"/>
                  <a:gd name="connsiteX1173" fmla="*/ 580036 w 1853968"/>
                  <a:gd name="connsiteY1173" fmla="*/ 1072959 h 1374491"/>
                  <a:gd name="connsiteX1174" fmla="*/ 582324 w 1853968"/>
                  <a:gd name="connsiteY1174" fmla="*/ 1073674 h 1374491"/>
                  <a:gd name="connsiteX1175" fmla="*/ 586187 w 1853968"/>
                  <a:gd name="connsiteY1175" fmla="*/ 1072673 h 1374491"/>
                  <a:gd name="connsiteX1176" fmla="*/ 593911 w 1853968"/>
                  <a:gd name="connsiteY1176" fmla="*/ 1071815 h 1374491"/>
                  <a:gd name="connsiteX1177" fmla="*/ 597487 w 1853968"/>
                  <a:gd name="connsiteY1177" fmla="*/ 1070670 h 1374491"/>
                  <a:gd name="connsiteX1178" fmla="*/ 600920 w 1853968"/>
                  <a:gd name="connsiteY1178" fmla="*/ 1068668 h 1374491"/>
                  <a:gd name="connsiteX1179" fmla="*/ 604210 w 1853968"/>
                  <a:gd name="connsiteY1179" fmla="*/ 1065807 h 1374491"/>
                  <a:gd name="connsiteX1180" fmla="*/ 608358 w 1853968"/>
                  <a:gd name="connsiteY1180" fmla="*/ 1062803 h 1374491"/>
                  <a:gd name="connsiteX1181" fmla="*/ 616082 w 1853968"/>
                  <a:gd name="connsiteY1181" fmla="*/ 1058226 h 1374491"/>
                  <a:gd name="connsiteX1182" fmla="*/ 634106 w 1853968"/>
                  <a:gd name="connsiteY1182" fmla="*/ 1045495 h 1374491"/>
                  <a:gd name="connsiteX1183" fmla="*/ 639398 w 1853968"/>
                  <a:gd name="connsiteY1183" fmla="*/ 1042634 h 1374491"/>
                  <a:gd name="connsiteX1184" fmla="*/ 646836 w 1853968"/>
                  <a:gd name="connsiteY1184" fmla="*/ 1037627 h 1374491"/>
                  <a:gd name="connsiteX1185" fmla="*/ 650555 w 1853968"/>
                  <a:gd name="connsiteY1185" fmla="*/ 1035768 h 1374491"/>
                  <a:gd name="connsiteX1186" fmla="*/ 652272 w 1853968"/>
                  <a:gd name="connsiteY1186" fmla="*/ 1036197 h 1374491"/>
                  <a:gd name="connsiteX1187" fmla="*/ 651271 w 1853968"/>
                  <a:gd name="connsiteY1187" fmla="*/ 1038200 h 1374491"/>
                  <a:gd name="connsiteX1188" fmla="*/ 643403 w 1853968"/>
                  <a:gd name="connsiteY1188" fmla="*/ 1043778 h 1374491"/>
                  <a:gd name="connsiteX1189" fmla="*/ 638540 w 1853968"/>
                  <a:gd name="connsiteY1189" fmla="*/ 1046210 h 1374491"/>
                  <a:gd name="connsiteX1190" fmla="*/ 634106 w 1853968"/>
                  <a:gd name="connsiteY1190" fmla="*/ 1047783 h 1374491"/>
                  <a:gd name="connsiteX1191" fmla="*/ 631960 w 1853968"/>
                  <a:gd name="connsiteY1191" fmla="*/ 1049214 h 1374491"/>
                  <a:gd name="connsiteX1192" fmla="*/ 630673 w 1853968"/>
                  <a:gd name="connsiteY1192" fmla="*/ 1050930 h 1374491"/>
                  <a:gd name="connsiteX1193" fmla="*/ 626954 w 1853968"/>
                  <a:gd name="connsiteY1193" fmla="*/ 1054936 h 1374491"/>
                  <a:gd name="connsiteX1194" fmla="*/ 623950 w 1853968"/>
                  <a:gd name="connsiteY1194" fmla="*/ 1056795 h 1374491"/>
                  <a:gd name="connsiteX1195" fmla="*/ 619944 w 1853968"/>
                  <a:gd name="connsiteY1195" fmla="*/ 1058369 h 1374491"/>
                  <a:gd name="connsiteX1196" fmla="*/ 613364 w 1853968"/>
                  <a:gd name="connsiteY1196" fmla="*/ 1062231 h 1374491"/>
                  <a:gd name="connsiteX1197" fmla="*/ 598059 w 1853968"/>
                  <a:gd name="connsiteY1197" fmla="*/ 1071815 h 1374491"/>
                  <a:gd name="connsiteX1198" fmla="*/ 587760 w 1853968"/>
                  <a:gd name="connsiteY1198" fmla="*/ 1076678 h 1374491"/>
                  <a:gd name="connsiteX1199" fmla="*/ 586759 w 1853968"/>
                  <a:gd name="connsiteY1199" fmla="*/ 1077965 h 1374491"/>
                  <a:gd name="connsiteX1200" fmla="*/ 588189 w 1853968"/>
                  <a:gd name="connsiteY1200" fmla="*/ 1078681 h 1374491"/>
                  <a:gd name="connsiteX1201" fmla="*/ 590335 w 1853968"/>
                  <a:gd name="connsiteY1201" fmla="*/ 1080969 h 1374491"/>
                  <a:gd name="connsiteX1202" fmla="*/ 591193 w 1853968"/>
                  <a:gd name="connsiteY1202" fmla="*/ 1081398 h 1374491"/>
                  <a:gd name="connsiteX1203" fmla="*/ 595341 w 1853968"/>
                  <a:gd name="connsiteY1203" fmla="*/ 1081541 h 1374491"/>
                  <a:gd name="connsiteX1204" fmla="*/ 591479 w 1853968"/>
                  <a:gd name="connsiteY1204" fmla="*/ 1091840 h 1374491"/>
                  <a:gd name="connsiteX1205" fmla="*/ 592480 w 1853968"/>
                  <a:gd name="connsiteY1205" fmla="*/ 1100566 h 1374491"/>
                  <a:gd name="connsiteX1206" fmla="*/ 593911 w 1853968"/>
                  <a:gd name="connsiteY1206" fmla="*/ 1101567 h 1374491"/>
                  <a:gd name="connsiteX1207" fmla="*/ 598631 w 1853968"/>
                  <a:gd name="connsiteY1207" fmla="*/ 1101996 h 1374491"/>
                  <a:gd name="connsiteX1208" fmla="*/ 605640 w 1853968"/>
                  <a:gd name="connsiteY1208" fmla="*/ 1100709 h 1374491"/>
                  <a:gd name="connsiteX1209" fmla="*/ 611934 w 1853968"/>
                  <a:gd name="connsiteY1209" fmla="*/ 1107146 h 1374491"/>
                  <a:gd name="connsiteX1210" fmla="*/ 618085 w 1853968"/>
                  <a:gd name="connsiteY1210" fmla="*/ 1107146 h 1374491"/>
                  <a:gd name="connsiteX1211" fmla="*/ 627526 w 1853968"/>
                  <a:gd name="connsiteY1211" fmla="*/ 1101853 h 1374491"/>
                  <a:gd name="connsiteX1212" fmla="*/ 630816 w 1853968"/>
                  <a:gd name="connsiteY1212" fmla="*/ 1099565 h 1374491"/>
                  <a:gd name="connsiteX1213" fmla="*/ 635107 w 1853968"/>
                  <a:gd name="connsiteY1213" fmla="*/ 1095273 h 1374491"/>
                  <a:gd name="connsiteX1214" fmla="*/ 636823 w 1853968"/>
                  <a:gd name="connsiteY1214" fmla="*/ 1094272 h 1374491"/>
                  <a:gd name="connsiteX1215" fmla="*/ 646836 w 1853968"/>
                  <a:gd name="connsiteY1215" fmla="*/ 1091554 h 1374491"/>
                  <a:gd name="connsiteX1216" fmla="*/ 654274 w 1853968"/>
                  <a:gd name="connsiteY1216" fmla="*/ 1091268 h 1374491"/>
                  <a:gd name="connsiteX1217" fmla="*/ 655991 w 1853968"/>
                  <a:gd name="connsiteY1217" fmla="*/ 1091697 h 1374491"/>
                  <a:gd name="connsiteX1218" fmla="*/ 655991 w 1853968"/>
                  <a:gd name="connsiteY1218" fmla="*/ 1092985 h 1374491"/>
                  <a:gd name="connsiteX1219" fmla="*/ 651128 w 1853968"/>
                  <a:gd name="connsiteY1219" fmla="*/ 1093271 h 1374491"/>
                  <a:gd name="connsiteX1220" fmla="*/ 640113 w 1853968"/>
                  <a:gd name="connsiteY1220" fmla="*/ 1094987 h 1374491"/>
                  <a:gd name="connsiteX1221" fmla="*/ 637109 w 1853968"/>
                  <a:gd name="connsiteY1221" fmla="*/ 1097133 h 1374491"/>
                  <a:gd name="connsiteX1222" fmla="*/ 629528 w 1853968"/>
                  <a:gd name="connsiteY1222" fmla="*/ 1103999 h 1374491"/>
                  <a:gd name="connsiteX1223" fmla="*/ 623234 w 1853968"/>
                  <a:gd name="connsiteY1223" fmla="*/ 1108433 h 1374491"/>
                  <a:gd name="connsiteX1224" fmla="*/ 614795 w 1853968"/>
                  <a:gd name="connsiteY1224" fmla="*/ 1112295 h 1374491"/>
                  <a:gd name="connsiteX1225" fmla="*/ 613508 w 1853968"/>
                  <a:gd name="connsiteY1225" fmla="*/ 1113011 h 1374491"/>
                  <a:gd name="connsiteX1226" fmla="*/ 612506 w 1853968"/>
                  <a:gd name="connsiteY1226" fmla="*/ 1113869 h 1374491"/>
                  <a:gd name="connsiteX1227" fmla="*/ 613651 w 1853968"/>
                  <a:gd name="connsiteY1227" fmla="*/ 1116587 h 1374491"/>
                  <a:gd name="connsiteX1228" fmla="*/ 615081 w 1853968"/>
                  <a:gd name="connsiteY1228" fmla="*/ 1119304 h 1374491"/>
                  <a:gd name="connsiteX1229" fmla="*/ 615224 w 1853968"/>
                  <a:gd name="connsiteY1229" fmla="*/ 1120163 h 1374491"/>
                  <a:gd name="connsiteX1230" fmla="*/ 620946 w 1853968"/>
                  <a:gd name="connsiteY1230" fmla="*/ 1122595 h 1374491"/>
                  <a:gd name="connsiteX1231" fmla="*/ 621661 w 1853968"/>
                  <a:gd name="connsiteY1231" fmla="*/ 1127172 h 1374491"/>
                  <a:gd name="connsiteX1232" fmla="*/ 625094 w 1853968"/>
                  <a:gd name="connsiteY1232" fmla="*/ 1140189 h 1374491"/>
                  <a:gd name="connsiteX1233" fmla="*/ 626095 w 1853968"/>
                  <a:gd name="connsiteY1233" fmla="*/ 1145767 h 1374491"/>
                  <a:gd name="connsiteX1234" fmla="*/ 625809 w 1853968"/>
                  <a:gd name="connsiteY1234" fmla="*/ 1149915 h 1374491"/>
                  <a:gd name="connsiteX1235" fmla="*/ 625952 w 1853968"/>
                  <a:gd name="connsiteY1235" fmla="*/ 1158784 h 1374491"/>
                  <a:gd name="connsiteX1236" fmla="*/ 626810 w 1853968"/>
                  <a:gd name="connsiteY1236" fmla="*/ 1162217 h 1374491"/>
                  <a:gd name="connsiteX1237" fmla="*/ 628813 w 1853968"/>
                  <a:gd name="connsiteY1237" fmla="*/ 1166508 h 1374491"/>
                  <a:gd name="connsiteX1238" fmla="*/ 631102 w 1853968"/>
                  <a:gd name="connsiteY1238" fmla="*/ 1168368 h 1374491"/>
                  <a:gd name="connsiteX1239" fmla="*/ 633676 w 1853968"/>
                  <a:gd name="connsiteY1239" fmla="*/ 1167796 h 1374491"/>
                  <a:gd name="connsiteX1240" fmla="*/ 635965 w 1853968"/>
                  <a:gd name="connsiteY1240" fmla="*/ 1165507 h 1374491"/>
                  <a:gd name="connsiteX1241" fmla="*/ 638397 w 1853968"/>
                  <a:gd name="connsiteY1241" fmla="*/ 1160787 h 1374491"/>
                  <a:gd name="connsiteX1242" fmla="*/ 644691 w 1853968"/>
                  <a:gd name="connsiteY1242" fmla="*/ 1152347 h 1374491"/>
                  <a:gd name="connsiteX1243" fmla="*/ 646836 w 1853968"/>
                  <a:gd name="connsiteY1243" fmla="*/ 1148914 h 1374491"/>
                  <a:gd name="connsiteX1244" fmla="*/ 647981 w 1853968"/>
                  <a:gd name="connsiteY1244" fmla="*/ 1145052 h 1374491"/>
                  <a:gd name="connsiteX1245" fmla="*/ 651271 w 1853968"/>
                  <a:gd name="connsiteY1245" fmla="*/ 1142334 h 1374491"/>
                  <a:gd name="connsiteX1246" fmla="*/ 654847 w 1853968"/>
                  <a:gd name="connsiteY1246" fmla="*/ 1141047 h 1374491"/>
                  <a:gd name="connsiteX1247" fmla="*/ 653845 w 1853968"/>
                  <a:gd name="connsiteY1247" fmla="*/ 1144909 h 1374491"/>
                  <a:gd name="connsiteX1248" fmla="*/ 652272 w 1853968"/>
                  <a:gd name="connsiteY1248" fmla="*/ 1148771 h 1374491"/>
                  <a:gd name="connsiteX1249" fmla="*/ 659281 w 1853968"/>
                  <a:gd name="connsiteY1249" fmla="*/ 1147055 h 1374491"/>
                  <a:gd name="connsiteX1250" fmla="*/ 662285 w 1853968"/>
                  <a:gd name="connsiteY1250" fmla="*/ 1145624 h 1374491"/>
                  <a:gd name="connsiteX1251" fmla="*/ 665575 w 1853968"/>
                  <a:gd name="connsiteY1251" fmla="*/ 1143193 h 1374491"/>
                  <a:gd name="connsiteX1252" fmla="*/ 667291 w 1853968"/>
                  <a:gd name="connsiteY1252" fmla="*/ 1140618 h 1374491"/>
                  <a:gd name="connsiteX1253" fmla="*/ 666004 w 1853968"/>
                  <a:gd name="connsiteY1253" fmla="*/ 1137471 h 1374491"/>
                  <a:gd name="connsiteX1254" fmla="*/ 663429 w 1853968"/>
                  <a:gd name="connsiteY1254" fmla="*/ 1129604 h 1374491"/>
                  <a:gd name="connsiteX1255" fmla="*/ 661570 w 1853968"/>
                  <a:gd name="connsiteY1255" fmla="*/ 1126027 h 1374491"/>
                  <a:gd name="connsiteX1256" fmla="*/ 660139 w 1853968"/>
                  <a:gd name="connsiteY1256" fmla="*/ 1120878 h 1374491"/>
                  <a:gd name="connsiteX1257" fmla="*/ 661284 w 1853968"/>
                  <a:gd name="connsiteY1257" fmla="*/ 1121164 h 1374491"/>
                  <a:gd name="connsiteX1258" fmla="*/ 663429 w 1853968"/>
                  <a:gd name="connsiteY1258" fmla="*/ 1125169 h 1374491"/>
                  <a:gd name="connsiteX1259" fmla="*/ 664717 w 1853968"/>
                  <a:gd name="connsiteY1259" fmla="*/ 1128173 h 1374491"/>
                  <a:gd name="connsiteX1260" fmla="*/ 668722 w 1853968"/>
                  <a:gd name="connsiteY1260" fmla="*/ 1134324 h 1374491"/>
                  <a:gd name="connsiteX1261" fmla="*/ 668865 w 1853968"/>
                  <a:gd name="connsiteY1261" fmla="*/ 1136470 h 1374491"/>
                  <a:gd name="connsiteX1262" fmla="*/ 669723 w 1853968"/>
                  <a:gd name="connsiteY1262" fmla="*/ 1138043 h 1374491"/>
                  <a:gd name="connsiteX1263" fmla="*/ 673728 w 1853968"/>
                  <a:gd name="connsiteY1263" fmla="*/ 1142334 h 1374491"/>
                  <a:gd name="connsiteX1264" fmla="*/ 680308 w 1853968"/>
                  <a:gd name="connsiteY1264" fmla="*/ 1141762 h 1374491"/>
                  <a:gd name="connsiteX1265" fmla="*/ 682740 w 1853968"/>
                  <a:gd name="connsiteY1265" fmla="*/ 1142906 h 1374491"/>
                  <a:gd name="connsiteX1266" fmla="*/ 685744 w 1853968"/>
                  <a:gd name="connsiteY1266" fmla="*/ 1145338 h 1374491"/>
                  <a:gd name="connsiteX1267" fmla="*/ 686602 w 1853968"/>
                  <a:gd name="connsiteY1267" fmla="*/ 1151203 h 1374491"/>
                  <a:gd name="connsiteX1268" fmla="*/ 688891 w 1853968"/>
                  <a:gd name="connsiteY1268" fmla="*/ 1154922 h 1374491"/>
                  <a:gd name="connsiteX1269" fmla="*/ 689034 w 1853968"/>
                  <a:gd name="connsiteY1269" fmla="*/ 1157783 h 1374491"/>
                  <a:gd name="connsiteX1270" fmla="*/ 684600 w 1853968"/>
                  <a:gd name="connsiteY1270" fmla="*/ 1155780 h 1374491"/>
                  <a:gd name="connsiteX1271" fmla="*/ 681309 w 1853968"/>
                  <a:gd name="connsiteY1271" fmla="*/ 1149629 h 1374491"/>
                  <a:gd name="connsiteX1272" fmla="*/ 678735 w 1853968"/>
                  <a:gd name="connsiteY1272" fmla="*/ 1146339 h 1374491"/>
                  <a:gd name="connsiteX1273" fmla="*/ 674586 w 1853968"/>
                  <a:gd name="connsiteY1273" fmla="*/ 1145767 h 1374491"/>
                  <a:gd name="connsiteX1274" fmla="*/ 668722 w 1853968"/>
                  <a:gd name="connsiteY1274" fmla="*/ 1146483 h 1374491"/>
                  <a:gd name="connsiteX1275" fmla="*/ 663715 w 1853968"/>
                  <a:gd name="connsiteY1275" fmla="*/ 1148056 h 1374491"/>
                  <a:gd name="connsiteX1276" fmla="*/ 663429 w 1853968"/>
                  <a:gd name="connsiteY1276" fmla="*/ 1149486 h 1374491"/>
                  <a:gd name="connsiteX1277" fmla="*/ 664144 w 1853968"/>
                  <a:gd name="connsiteY1277" fmla="*/ 1152347 h 1374491"/>
                  <a:gd name="connsiteX1278" fmla="*/ 661999 w 1853968"/>
                  <a:gd name="connsiteY1278" fmla="*/ 1151918 h 1374491"/>
                  <a:gd name="connsiteX1279" fmla="*/ 655848 w 1853968"/>
                  <a:gd name="connsiteY1279" fmla="*/ 1151632 h 1374491"/>
                  <a:gd name="connsiteX1280" fmla="*/ 652129 w 1853968"/>
                  <a:gd name="connsiteY1280" fmla="*/ 1152204 h 1374491"/>
                  <a:gd name="connsiteX1281" fmla="*/ 646979 w 1853968"/>
                  <a:gd name="connsiteY1281" fmla="*/ 1156925 h 1374491"/>
                  <a:gd name="connsiteX1282" fmla="*/ 643117 w 1853968"/>
                  <a:gd name="connsiteY1282" fmla="*/ 1164220 h 1374491"/>
                  <a:gd name="connsiteX1283" fmla="*/ 637825 w 1853968"/>
                  <a:gd name="connsiteY1283" fmla="*/ 1169512 h 1374491"/>
                  <a:gd name="connsiteX1284" fmla="*/ 638540 w 1853968"/>
                  <a:gd name="connsiteY1284" fmla="*/ 1171515 h 1374491"/>
                  <a:gd name="connsiteX1285" fmla="*/ 641544 w 1853968"/>
                  <a:gd name="connsiteY1285" fmla="*/ 1174519 h 1374491"/>
                  <a:gd name="connsiteX1286" fmla="*/ 642831 w 1853968"/>
                  <a:gd name="connsiteY1286" fmla="*/ 1174805 h 1374491"/>
                  <a:gd name="connsiteX1287" fmla="*/ 644548 w 1853968"/>
                  <a:gd name="connsiteY1287" fmla="*/ 1174519 h 1374491"/>
                  <a:gd name="connsiteX1288" fmla="*/ 647409 w 1853968"/>
                  <a:gd name="connsiteY1288" fmla="*/ 1173517 h 1374491"/>
                  <a:gd name="connsiteX1289" fmla="*/ 648696 w 1853968"/>
                  <a:gd name="connsiteY1289" fmla="*/ 1173661 h 1374491"/>
                  <a:gd name="connsiteX1290" fmla="*/ 656992 w 1853968"/>
                  <a:gd name="connsiteY1290" fmla="*/ 1171944 h 1374491"/>
                  <a:gd name="connsiteX1291" fmla="*/ 667578 w 1853968"/>
                  <a:gd name="connsiteY1291" fmla="*/ 1168797 h 1374491"/>
                  <a:gd name="connsiteX1292" fmla="*/ 674730 w 1853968"/>
                  <a:gd name="connsiteY1292" fmla="*/ 1164935 h 1374491"/>
                  <a:gd name="connsiteX1293" fmla="*/ 676160 w 1853968"/>
                  <a:gd name="connsiteY1293" fmla="*/ 1164506 h 1374491"/>
                  <a:gd name="connsiteX1294" fmla="*/ 675445 w 1853968"/>
                  <a:gd name="connsiteY1294" fmla="*/ 1166794 h 1374491"/>
                  <a:gd name="connsiteX1295" fmla="*/ 674443 w 1853968"/>
                  <a:gd name="connsiteY1295" fmla="*/ 1168511 h 1374491"/>
                  <a:gd name="connsiteX1296" fmla="*/ 674586 w 1853968"/>
                  <a:gd name="connsiteY1296" fmla="*/ 1169512 h 1374491"/>
                  <a:gd name="connsiteX1297" fmla="*/ 677304 w 1853968"/>
                  <a:gd name="connsiteY1297" fmla="*/ 1169798 h 1374491"/>
                  <a:gd name="connsiteX1298" fmla="*/ 681453 w 1853968"/>
                  <a:gd name="connsiteY1298" fmla="*/ 1169226 h 1374491"/>
                  <a:gd name="connsiteX1299" fmla="*/ 679021 w 1853968"/>
                  <a:gd name="connsiteY1299" fmla="*/ 1171372 h 1374491"/>
                  <a:gd name="connsiteX1300" fmla="*/ 671726 w 1853968"/>
                  <a:gd name="connsiteY1300" fmla="*/ 1171801 h 1374491"/>
                  <a:gd name="connsiteX1301" fmla="*/ 668293 w 1853968"/>
                  <a:gd name="connsiteY1301" fmla="*/ 1172373 h 1374491"/>
                  <a:gd name="connsiteX1302" fmla="*/ 662285 w 1853968"/>
                  <a:gd name="connsiteY1302" fmla="*/ 1174519 h 1374491"/>
                  <a:gd name="connsiteX1303" fmla="*/ 650698 w 1853968"/>
                  <a:gd name="connsiteY1303" fmla="*/ 1177094 h 1374491"/>
                  <a:gd name="connsiteX1304" fmla="*/ 642688 w 1853968"/>
                  <a:gd name="connsiteY1304" fmla="*/ 1179382 h 1374491"/>
                  <a:gd name="connsiteX1305" fmla="*/ 645549 w 1853968"/>
                  <a:gd name="connsiteY1305" fmla="*/ 1184246 h 1374491"/>
                  <a:gd name="connsiteX1306" fmla="*/ 642974 w 1853968"/>
                  <a:gd name="connsiteY1306" fmla="*/ 1191255 h 1374491"/>
                  <a:gd name="connsiteX1307" fmla="*/ 645120 w 1853968"/>
                  <a:gd name="connsiteY1307" fmla="*/ 1196833 h 1374491"/>
                  <a:gd name="connsiteX1308" fmla="*/ 653559 w 1853968"/>
                  <a:gd name="connsiteY1308" fmla="*/ 1206703 h 1374491"/>
                  <a:gd name="connsiteX1309" fmla="*/ 658852 w 1853968"/>
                  <a:gd name="connsiteY1309" fmla="*/ 1215286 h 1374491"/>
                  <a:gd name="connsiteX1310" fmla="*/ 662571 w 1853968"/>
                  <a:gd name="connsiteY1310" fmla="*/ 1219577 h 1374491"/>
                  <a:gd name="connsiteX1311" fmla="*/ 665146 w 1853968"/>
                  <a:gd name="connsiteY1311" fmla="*/ 1223153 h 1374491"/>
                  <a:gd name="connsiteX1312" fmla="*/ 667005 w 1853968"/>
                  <a:gd name="connsiteY1312" fmla="*/ 1225013 h 1374491"/>
                  <a:gd name="connsiteX1313" fmla="*/ 671297 w 1853968"/>
                  <a:gd name="connsiteY1313" fmla="*/ 1227444 h 1374491"/>
                  <a:gd name="connsiteX1314" fmla="*/ 672298 w 1853968"/>
                  <a:gd name="connsiteY1314" fmla="*/ 1228875 h 1374491"/>
                  <a:gd name="connsiteX1315" fmla="*/ 674443 w 1853968"/>
                  <a:gd name="connsiteY1315" fmla="*/ 1230162 h 1374491"/>
                  <a:gd name="connsiteX1316" fmla="*/ 677304 w 1853968"/>
                  <a:gd name="connsiteY1316" fmla="*/ 1234739 h 1374491"/>
                  <a:gd name="connsiteX1317" fmla="*/ 677877 w 1853968"/>
                  <a:gd name="connsiteY1317" fmla="*/ 1236027 h 1374491"/>
                  <a:gd name="connsiteX1318" fmla="*/ 679450 w 1853968"/>
                  <a:gd name="connsiteY1318" fmla="*/ 1235741 h 1374491"/>
                  <a:gd name="connsiteX1319" fmla="*/ 686888 w 1853968"/>
                  <a:gd name="connsiteY1319" fmla="*/ 1228732 h 1374491"/>
                  <a:gd name="connsiteX1320" fmla="*/ 695900 w 1853968"/>
                  <a:gd name="connsiteY1320" fmla="*/ 1225442 h 1374491"/>
                  <a:gd name="connsiteX1321" fmla="*/ 687317 w 1853968"/>
                  <a:gd name="connsiteY1321" fmla="*/ 1232165 h 1374491"/>
                  <a:gd name="connsiteX1322" fmla="*/ 683455 w 1853968"/>
                  <a:gd name="connsiteY1322" fmla="*/ 1236599 h 1374491"/>
                  <a:gd name="connsiteX1323" fmla="*/ 680594 w 1853968"/>
                  <a:gd name="connsiteY1323" fmla="*/ 1240747 h 1374491"/>
                  <a:gd name="connsiteX1324" fmla="*/ 681882 w 1853968"/>
                  <a:gd name="connsiteY1324" fmla="*/ 1242750 h 1374491"/>
                  <a:gd name="connsiteX1325" fmla="*/ 681739 w 1853968"/>
                  <a:gd name="connsiteY1325" fmla="*/ 1247613 h 1374491"/>
                  <a:gd name="connsiteX1326" fmla="*/ 681024 w 1853968"/>
                  <a:gd name="connsiteY1326" fmla="*/ 1249902 h 1374491"/>
                  <a:gd name="connsiteX1327" fmla="*/ 679879 w 1853968"/>
                  <a:gd name="connsiteY1327" fmla="*/ 1252620 h 1374491"/>
                  <a:gd name="connsiteX1328" fmla="*/ 680880 w 1853968"/>
                  <a:gd name="connsiteY1328" fmla="*/ 1252906 h 1374491"/>
                  <a:gd name="connsiteX1329" fmla="*/ 684027 w 1853968"/>
                  <a:gd name="connsiteY1329" fmla="*/ 1255481 h 1374491"/>
                  <a:gd name="connsiteX1330" fmla="*/ 687317 w 1853968"/>
                  <a:gd name="connsiteY1330" fmla="*/ 1257626 h 1374491"/>
                  <a:gd name="connsiteX1331" fmla="*/ 691179 w 1853968"/>
                  <a:gd name="connsiteY1331" fmla="*/ 1259486 h 1374491"/>
                  <a:gd name="connsiteX1332" fmla="*/ 695328 w 1853968"/>
                  <a:gd name="connsiteY1332" fmla="*/ 1261202 h 1374491"/>
                  <a:gd name="connsiteX1333" fmla="*/ 699047 w 1853968"/>
                  <a:gd name="connsiteY1333" fmla="*/ 1261774 h 1374491"/>
                  <a:gd name="connsiteX1334" fmla="*/ 703052 w 1853968"/>
                  <a:gd name="connsiteY1334" fmla="*/ 1263634 h 1374491"/>
                  <a:gd name="connsiteX1335" fmla="*/ 699619 w 1853968"/>
                  <a:gd name="connsiteY1335" fmla="*/ 1267496 h 1374491"/>
                  <a:gd name="connsiteX1336" fmla="*/ 699190 w 1853968"/>
                  <a:gd name="connsiteY1336" fmla="*/ 1270214 h 1374491"/>
                  <a:gd name="connsiteX1337" fmla="*/ 699762 w 1853968"/>
                  <a:gd name="connsiteY1337" fmla="*/ 1273790 h 1374491"/>
                  <a:gd name="connsiteX1338" fmla="*/ 701049 w 1853968"/>
                  <a:gd name="connsiteY1338" fmla="*/ 1274648 h 1374491"/>
                  <a:gd name="connsiteX1339" fmla="*/ 709346 w 1853968"/>
                  <a:gd name="connsiteY1339" fmla="*/ 1274076 h 1374491"/>
                  <a:gd name="connsiteX1340" fmla="*/ 711491 w 1853968"/>
                  <a:gd name="connsiteY1340" fmla="*/ 1272360 h 1374491"/>
                  <a:gd name="connsiteX1341" fmla="*/ 713780 w 1853968"/>
                  <a:gd name="connsiteY1341" fmla="*/ 1269928 h 1374491"/>
                  <a:gd name="connsiteX1342" fmla="*/ 716212 w 1853968"/>
                  <a:gd name="connsiteY1342" fmla="*/ 1269356 h 1374491"/>
                  <a:gd name="connsiteX1343" fmla="*/ 719645 w 1853968"/>
                  <a:gd name="connsiteY1343" fmla="*/ 1269499 h 1374491"/>
                  <a:gd name="connsiteX1344" fmla="*/ 725080 w 1853968"/>
                  <a:gd name="connsiteY1344" fmla="*/ 1270786 h 1374491"/>
                  <a:gd name="connsiteX1345" fmla="*/ 718643 w 1853968"/>
                  <a:gd name="connsiteY1345" fmla="*/ 1272646 h 1374491"/>
                  <a:gd name="connsiteX1346" fmla="*/ 717642 w 1853968"/>
                  <a:gd name="connsiteY1346" fmla="*/ 1273790 h 1374491"/>
                  <a:gd name="connsiteX1347" fmla="*/ 715783 w 1853968"/>
                  <a:gd name="connsiteY1347" fmla="*/ 1274791 h 1374491"/>
                  <a:gd name="connsiteX1348" fmla="*/ 710204 w 1853968"/>
                  <a:gd name="connsiteY1348" fmla="*/ 1277366 h 1374491"/>
                  <a:gd name="connsiteX1349" fmla="*/ 708201 w 1853968"/>
                  <a:gd name="connsiteY1349" fmla="*/ 1279655 h 1374491"/>
                  <a:gd name="connsiteX1350" fmla="*/ 708773 w 1853968"/>
                  <a:gd name="connsiteY1350" fmla="*/ 1282086 h 1374491"/>
                  <a:gd name="connsiteX1351" fmla="*/ 710490 w 1853968"/>
                  <a:gd name="connsiteY1351" fmla="*/ 1285233 h 1374491"/>
                  <a:gd name="connsiteX1352" fmla="*/ 710347 w 1853968"/>
                  <a:gd name="connsiteY1352" fmla="*/ 1286378 h 1374491"/>
                  <a:gd name="connsiteX1353" fmla="*/ 711777 w 1853968"/>
                  <a:gd name="connsiteY1353" fmla="*/ 1288094 h 1374491"/>
                  <a:gd name="connsiteX1354" fmla="*/ 713923 w 1853968"/>
                  <a:gd name="connsiteY1354" fmla="*/ 1289239 h 1374491"/>
                  <a:gd name="connsiteX1355" fmla="*/ 713065 w 1853968"/>
                  <a:gd name="connsiteY1355" fmla="*/ 1291670 h 1374491"/>
                  <a:gd name="connsiteX1356" fmla="*/ 711062 w 1853968"/>
                  <a:gd name="connsiteY1356" fmla="*/ 1293673 h 1374491"/>
                  <a:gd name="connsiteX1357" fmla="*/ 713637 w 1853968"/>
                  <a:gd name="connsiteY1357" fmla="*/ 1295532 h 1374491"/>
                  <a:gd name="connsiteX1358" fmla="*/ 718358 w 1853968"/>
                  <a:gd name="connsiteY1358" fmla="*/ 1296677 h 1374491"/>
                  <a:gd name="connsiteX1359" fmla="*/ 720217 w 1853968"/>
                  <a:gd name="connsiteY1359" fmla="*/ 1301111 h 1374491"/>
                  <a:gd name="connsiteX1360" fmla="*/ 720932 w 1853968"/>
                  <a:gd name="connsiteY1360" fmla="*/ 1304687 h 1374491"/>
                  <a:gd name="connsiteX1361" fmla="*/ 722219 w 1853968"/>
                  <a:gd name="connsiteY1361" fmla="*/ 1308120 h 1374491"/>
                  <a:gd name="connsiteX1362" fmla="*/ 732089 w 1853968"/>
                  <a:gd name="connsiteY1362" fmla="*/ 1309551 h 1374491"/>
                  <a:gd name="connsiteX1363" fmla="*/ 733234 w 1853968"/>
                  <a:gd name="connsiteY1363" fmla="*/ 1310123 h 1374491"/>
                  <a:gd name="connsiteX1364" fmla="*/ 735093 w 1853968"/>
                  <a:gd name="connsiteY1364" fmla="*/ 1310552 h 1374491"/>
                  <a:gd name="connsiteX1365" fmla="*/ 737096 w 1853968"/>
                  <a:gd name="connsiteY1365" fmla="*/ 1312268 h 1374491"/>
                  <a:gd name="connsiteX1366" fmla="*/ 737239 w 1853968"/>
                  <a:gd name="connsiteY1366" fmla="*/ 1312984 h 1374491"/>
                  <a:gd name="connsiteX1367" fmla="*/ 738669 w 1853968"/>
                  <a:gd name="connsiteY1367" fmla="*/ 1314557 h 1374491"/>
                  <a:gd name="connsiteX1368" fmla="*/ 738383 w 1853968"/>
                  <a:gd name="connsiteY1368" fmla="*/ 1320708 h 1374491"/>
                  <a:gd name="connsiteX1369" fmla="*/ 744248 w 1853968"/>
                  <a:gd name="connsiteY1369" fmla="*/ 1320279 h 1374491"/>
                  <a:gd name="connsiteX1370" fmla="*/ 745678 w 1853968"/>
                  <a:gd name="connsiteY1370" fmla="*/ 1320851 h 1374491"/>
                  <a:gd name="connsiteX1371" fmla="*/ 754404 w 1853968"/>
                  <a:gd name="connsiteY1371" fmla="*/ 1320136 h 1374491"/>
                  <a:gd name="connsiteX1372" fmla="*/ 757122 w 1853968"/>
                  <a:gd name="connsiteY1372" fmla="*/ 1320994 h 1374491"/>
                  <a:gd name="connsiteX1373" fmla="*/ 752974 w 1853968"/>
                  <a:gd name="connsiteY1373" fmla="*/ 1323426 h 1374491"/>
                  <a:gd name="connsiteX1374" fmla="*/ 743962 w 1853968"/>
                  <a:gd name="connsiteY1374" fmla="*/ 1327574 h 1374491"/>
                  <a:gd name="connsiteX1375" fmla="*/ 742818 w 1853968"/>
                  <a:gd name="connsiteY1375" fmla="*/ 1329862 h 1374491"/>
                  <a:gd name="connsiteX1376" fmla="*/ 744677 w 1853968"/>
                  <a:gd name="connsiteY1376" fmla="*/ 1331579 h 1374491"/>
                  <a:gd name="connsiteX1377" fmla="*/ 746823 w 1853968"/>
                  <a:gd name="connsiteY1377" fmla="*/ 1332866 h 1374491"/>
                  <a:gd name="connsiteX1378" fmla="*/ 749684 w 1853968"/>
                  <a:gd name="connsiteY1378" fmla="*/ 1333868 h 1374491"/>
                  <a:gd name="connsiteX1379" fmla="*/ 755262 w 1853968"/>
                  <a:gd name="connsiteY1379" fmla="*/ 1333725 h 1374491"/>
                  <a:gd name="connsiteX1380" fmla="*/ 758266 w 1853968"/>
                  <a:gd name="connsiteY1380" fmla="*/ 1333439 h 1374491"/>
                  <a:gd name="connsiteX1381" fmla="*/ 756550 w 1853968"/>
                  <a:gd name="connsiteY1381" fmla="*/ 1330149 h 1374491"/>
                  <a:gd name="connsiteX1382" fmla="*/ 756264 w 1853968"/>
                  <a:gd name="connsiteY1382" fmla="*/ 1328861 h 1374491"/>
                  <a:gd name="connsiteX1383" fmla="*/ 758981 w 1853968"/>
                  <a:gd name="connsiteY1383" fmla="*/ 1329004 h 1374491"/>
                  <a:gd name="connsiteX1384" fmla="*/ 762844 w 1853968"/>
                  <a:gd name="connsiteY1384" fmla="*/ 1328003 h 1374491"/>
                  <a:gd name="connsiteX1385" fmla="*/ 766276 w 1853968"/>
                  <a:gd name="connsiteY1385" fmla="*/ 1328289 h 1374491"/>
                  <a:gd name="connsiteX1386" fmla="*/ 769137 w 1853968"/>
                  <a:gd name="connsiteY1386" fmla="*/ 1330292 h 1374491"/>
                  <a:gd name="connsiteX1387" fmla="*/ 773572 w 1853968"/>
                  <a:gd name="connsiteY1387" fmla="*/ 1331150 h 1374491"/>
                  <a:gd name="connsiteX1388" fmla="*/ 776576 w 1853968"/>
                  <a:gd name="connsiteY1388" fmla="*/ 1329862 h 1374491"/>
                  <a:gd name="connsiteX1389" fmla="*/ 781010 w 1853968"/>
                  <a:gd name="connsiteY1389" fmla="*/ 1329433 h 1374491"/>
                  <a:gd name="connsiteX1390" fmla="*/ 784157 w 1853968"/>
                  <a:gd name="connsiteY1390" fmla="*/ 1329576 h 1374491"/>
                  <a:gd name="connsiteX1391" fmla="*/ 786303 w 1853968"/>
                  <a:gd name="connsiteY1391" fmla="*/ 1327574 h 1374491"/>
                  <a:gd name="connsiteX1392" fmla="*/ 789020 w 1853968"/>
                  <a:gd name="connsiteY1392" fmla="*/ 1325571 h 1374491"/>
                  <a:gd name="connsiteX1393" fmla="*/ 793168 w 1853968"/>
                  <a:gd name="connsiteY1393" fmla="*/ 1322997 h 1374491"/>
                  <a:gd name="connsiteX1394" fmla="*/ 801751 w 1853968"/>
                  <a:gd name="connsiteY1394" fmla="*/ 1320279 h 1374491"/>
                  <a:gd name="connsiteX1395" fmla="*/ 810333 w 1853968"/>
                  <a:gd name="connsiteY1395" fmla="*/ 1316846 h 1374491"/>
                  <a:gd name="connsiteX1396" fmla="*/ 811621 w 1853968"/>
                  <a:gd name="connsiteY1396" fmla="*/ 1315415 h 1374491"/>
                  <a:gd name="connsiteX1397" fmla="*/ 811478 w 1853968"/>
                  <a:gd name="connsiteY1397" fmla="*/ 1313270 h 1374491"/>
                  <a:gd name="connsiteX1398" fmla="*/ 812479 w 1853968"/>
                  <a:gd name="connsiteY1398" fmla="*/ 1311839 h 1374491"/>
                  <a:gd name="connsiteX1399" fmla="*/ 814625 w 1853968"/>
                  <a:gd name="connsiteY1399" fmla="*/ 1311267 h 1374491"/>
                  <a:gd name="connsiteX1400" fmla="*/ 815197 w 1853968"/>
                  <a:gd name="connsiteY1400" fmla="*/ 1312984 h 1374491"/>
                  <a:gd name="connsiteX1401" fmla="*/ 814339 w 1853968"/>
                  <a:gd name="connsiteY1401" fmla="*/ 1316989 h 1374491"/>
                  <a:gd name="connsiteX1402" fmla="*/ 812765 w 1853968"/>
                  <a:gd name="connsiteY1402" fmla="*/ 1319993 h 1374491"/>
                  <a:gd name="connsiteX1403" fmla="*/ 810190 w 1853968"/>
                  <a:gd name="connsiteY1403" fmla="*/ 1322567 h 1374491"/>
                  <a:gd name="connsiteX1404" fmla="*/ 806471 w 1853968"/>
                  <a:gd name="connsiteY1404" fmla="*/ 1331579 h 1374491"/>
                  <a:gd name="connsiteX1405" fmla="*/ 809332 w 1853968"/>
                  <a:gd name="connsiteY1405" fmla="*/ 1338874 h 1374491"/>
                  <a:gd name="connsiteX1406" fmla="*/ 811478 w 1853968"/>
                  <a:gd name="connsiteY1406" fmla="*/ 1339589 h 1374491"/>
                  <a:gd name="connsiteX1407" fmla="*/ 812765 w 1853968"/>
                  <a:gd name="connsiteY1407" fmla="*/ 1340448 h 1374491"/>
                  <a:gd name="connsiteX1408" fmla="*/ 819917 w 1853968"/>
                  <a:gd name="connsiteY1408" fmla="*/ 1342164 h 1374491"/>
                  <a:gd name="connsiteX1409" fmla="*/ 823064 w 1853968"/>
                  <a:gd name="connsiteY1409" fmla="*/ 1343165 h 1374491"/>
                  <a:gd name="connsiteX1410" fmla="*/ 827928 w 1853968"/>
                  <a:gd name="connsiteY1410" fmla="*/ 1345454 h 1374491"/>
                  <a:gd name="connsiteX1411" fmla="*/ 829358 w 1853968"/>
                  <a:gd name="connsiteY1411" fmla="*/ 1346455 h 1374491"/>
                  <a:gd name="connsiteX1412" fmla="*/ 832362 w 1853968"/>
                  <a:gd name="connsiteY1412" fmla="*/ 1346026 h 1374491"/>
                  <a:gd name="connsiteX1413" fmla="*/ 838370 w 1853968"/>
                  <a:gd name="connsiteY1413" fmla="*/ 1343595 h 1374491"/>
                  <a:gd name="connsiteX1414" fmla="*/ 848240 w 1853968"/>
                  <a:gd name="connsiteY1414" fmla="*/ 1336442 h 1374491"/>
                  <a:gd name="connsiteX1415" fmla="*/ 848669 w 1853968"/>
                  <a:gd name="connsiteY1415" fmla="*/ 1336872 h 1374491"/>
                  <a:gd name="connsiteX1416" fmla="*/ 845379 w 1853968"/>
                  <a:gd name="connsiteY1416" fmla="*/ 1342450 h 1374491"/>
                  <a:gd name="connsiteX1417" fmla="*/ 841660 w 1853968"/>
                  <a:gd name="connsiteY1417" fmla="*/ 1345883 h 1374491"/>
                  <a:gd name="connsiteX1418" fmla="*/ 838370 w 1853968"/>
                  <a:gd name="connsiteY1418" fmla="*/ 1347743 h 1374491"/>
                  <a:gd name="connsiteX1419" fmla="*/ 834794 w 1853968"/>
                  <a:gd name="connsiteY1419" fmla="*/ 1349316 h 1374491"/>
                  <a:gd name="connsiteX1420" fmla="*/ 829787 w 1853968"/>
                  <a:gd name="connsiteY1420" fmla="*/ 1349745 h 1374491"/>
                  <a:gd name="connsiteX1421" fmla="*/ 829930 w 1853968"/>
                  <a:gd name="connsiteY1421" fmla="*/ 1353178 h 1374491"/>
                  <a:gd name="connsiteX1422" fmla="*/ 829358 w 1853968"/>
                  <a:gd name="connsiteY1422" fmla="*/ 1357327 h 1374491"/>
                  <a:gd name="connsiteX1423" fmla="*/ 846523 w 1853968"/>
                  <a:gd name="connsiteY1423" fmla="*/ 1364193 h 1374491"/>
                  <a:gd name="connsiteX1424" fmla="*/ 852531 w 1853968"/>
                  <a:gd name="connsiteY1424" fmla="*/ 1365766 h 1374491"/>
                  <a:gd name="connsiteX1425" fmla="*/ 854963 w 1853968"/>
                  <a:gd name="connsiteY1425" fmla="*/ 1365194 h 1374491"/>
                  <a:gd name="connsiteX1426" fmla="*/ 856679 w 1853968"/>
                  <a:gd name="connsiteY1426" fmla="*/ 1362190 h 1374491"/>
                  <a:gd name="connsiteX1427" fmla="*/ 860541 w 1853968"/>
                  <a:gd name="connsiteY1427" fmla="*/ 1357184 h 1374491"/>
                  <a:gd name="connsiteX1428" fmla="*/ 864260 w 1853968"/>
                  <a:gd name="connsiteY1428" fmla="*/ 1354037 h 1374491"/>
                  <a:gd name="connsiteX1429" fmla="*/ 865691 w 1853968"/>
                  <a:gd name="connsiteY1429" fmla="*/ 1355324 h 1374491"/>
                  <a:gd name="connsiteX1430" fmla="*/ 863974 w 1853968"/>
                  <a:gd name="connsiteY1430" fmla="*/ 1358185 h 1374491"/>
                  <a:gd name="connsiteX1431" fmla="*/ 858682 w 1853968"/>
                  <a:gd name="connsiteY1431" fmla="*/ 1363620 h 1374491"/>
                  <a:gd name="connsiteX1432" fmla="*/ 857251 w 1853968"/>
                  <a:gd name="connsiteY1432" fmla="*/ 1365766 h 1374491"/>
                  <a:gd name="connsiteX1433" fmla="*/ 858539 w 1853968"/>
                  <a:gd name="connsiteY1433" fmla="*/ 1369914 h 1374491"/>
                  <a:gd name="connsiteX1434" fmla="*/ 859397 w 1853968"/>
                  <a:gd name="connsiteY1434" fmla="*/ 1370916 h 1374491"/>
                  <a:gd name="connsiteX1435" fmla="*/ 860970 w 1853968"/>
                  <a:gd name="connsiteY1435" fmla="*/ 1370773 h 1374491"/>
                  <a:gd name="connsiteX1436" fmla="*/ 862830 w 1853968"/>
                  <a:gd name="connsiteY1436" fmla="*/ 1371202 h 1374491"/>
                  <a:gd name="connsiteX1437" fmla="*/ 866120 w 1853968"/>
                  <a:gd name="connsiteY1437" fmla="*/ 1370057 h 1374491"/>
                  <a:gd name="connsiteX1438" fmla="*/ 868981 w 1853968"/>
                  <a:gd name="connsiteY1438" fmla="*/ 1369628 h 1374491"/>
                  <a:gd name="connsiteX1439" fmla="*/ 867836 w 1853968"/>
                  <a:gd name="connsiteY1439" fmla="*/ 1371774 h 1374491"/>
                  <a:gd name="connsiteX1440" fmla="*/ 867550 w 1853968"/>
                  <a:gd name="connsiteY1440" fmla="*/ 1373776 h 1374491"/>
                  <a:gd name="connsiteX1441" fmla="*/ 873844 w 1853968"/>
                  <a:gd name="connsiteY1441" fmla="*/ 1374492 h 1374491"/>
                  <a:gd name="connsiteX1442" fmla="*/ 877420 w 1853968"/>
                  <a:gd name="connsiteY1442" fmla="*/ 1373061 h 1374491"/>
                  <a:gd name="connsiteX1443" fmla="*/ 879995 w 1853968"/>
                  <a:gd name="connsiteY1443" fmla="*/ 1372918 h 1374491"/>
                  <a:gd name="connsiteX1444" fmla="*/ 881425 w 1853968"/>
                  <a:gd name="connsiteY1444" fmla="*/ 1372489 h 1374491"/>
                  <a:gd name="connsiteX1445" fmla="*/ 879280 w 1853968"/>
                  <a:gd name="connsiteY1445" fmla="*/ 1370487 h 1374491"/>
                  <a:gd name="connsiteX1446" fmla="*/ 872986 w 1853968"/>
                  <a:gd name="connsiteY1446" fmla="*/ 1366338 h 1374491"/>
                  <a:gd name="connsiteX1447" fmla="*/ 872414 w 1853968"/>
                  <a:gd name="connsiteY1447" fmla="*/ 1364908 h 1374491"/>
                  <a:gd name="connsiteX1448" fmla="*/ 880996 w 1853968"/>
                  <a:gd name="connsiteY1448" fmla="*/ 1367912 h 1374491"/>
                  <a:gd name="connsiteX1449" fmla="*/ 882570 w 1853968"/>
                  <a:gd name="connsiteY1449" fmla="*/ 1368913 h 1374491"/>
                  <a:gd name="connsiteX1450" fmla="*/ 891581 w 1853968"/>
                  <a:gd name="connsiteY1450" fmla="*/ 1369342 h 1374491"/>
                  <a:gd name="connsiteX1451" fmla="*/ 894156 w 1853968"/>
                  <a:gd name="connsiteY1451" fmla="*/ 1366481 h 1374491"/>
                  <a:gd name="connsiteX1452" fmla="*/ 897589 w 1853968"/>
                  <a:gd name="connsiteY1452" fmla="*/ 1363334 h 1374491"/>
                  <a:gd name="connsiteX1453" fmla="*/ 896302 w 1853968"/>
                  <a:gd name="connsiteY1453" fmla="*/ 1354180 h 1374491"/>
                  <a:gd name="connsiteX1454" fmla="*/ 896302 w 1853968"/>
                  <a:gd name="connsiteY1454" fmla="*/ 1352463 h 1374491"/>
                  <a:gd name="connsiteX1455" fmla="*/ 896588 w 1853968"/>
                  <a:gd name="connsiteY1455" fmla="*/ 1351033 h 1374491"/>
                  <a:gd name="connsiteX1456" fmla="*/ 894871 w 1853968"/>
                  <a:gd name="connsiteY1456" fmla="*/ 1348458 h 1374491"/>
                  <a:gd name="connsiteX1457" fmla="*/ 892439 w 1853968"/>
                  <a:gd name="connsiteY1457" fmla="*/ 1346026 h 1374491"/>
                  <a:gd name="connsiteX1458" fmla="*/ 885287 w 1853968"/>
                  <a:gd name="connsiteY1458" fmla="*/ 1344739 h 1374491"/>
                  <a:gd name="connsiteX1459" fmla="*/ 881282 w 1853968"/>
                  <a:gd name="connsiteY1459" fmla="*/ 1343308 h 1374491"/>
                  <a:gd name="connsiteX1460" fmla="*/ 876276 w 1853968"/>
                  <a:gd name="connsiteY1460" fmla="*/ 1342450 h 1374491"/>
                  <a:gd name="connsiteX1461" fmla="*/ 872986 w 1853968"/>
                  <a:gd name="connsiteY1461" fmla="*/ 1340448 h 1374491"/>
                  <a:gd name="connsiteX1462" fmla="*/ 873558 w 1853968"/>
                  <a:gd name="connsiteY1462" fmla="*/ 1339160 h 1374491"/>
                  <a:gd name="connsiteX1463" fmla="*/ 877563 w 1853968"/>
                  <a:gd name="connsiteY1463" fmla="*/ 1339160 h 1374491"/>
                  <a:gd name="connsiteX1464" fmla="*/ 883428 w 1853968"/>
                  <a:gd name="connsiteY1464" fmla="*/ 1340018 h 1374491"/>
                  <a:gd name="connsiteX1465" fmla="*/ 891009 w 1853968"/>
                  <a:gd name="connsiteY1465" fmla="*/ 1342593 h 1374491"/>
                  <a:gd name="connsiteX1466" fmla="*/ 895873 w 1853968"/>
                  <a:gd name="connsiteY1466" fmla="*/ 1343165 h 1374491"/>
                  <a:gd name="connsiteX1467" fmla="*/ 896731 w 1853968"/>
                  <a:gd name="connsiteY1467" fmla="*/ 1342736 h 1374491"/>
                  <a:gd name="connsiteX1468" fmla="*/ 900164 w 1853968"/>
                  <a:gd name="connsiteY1468" fmla="*/ 1342450 h 1374491"/>
                  <a:gd name="connsiteX1469" fmla="*/ 910034 w 1853968"/>
                  <a:gd name="connsiteY1469" fmla="*/ 1331293 h 1374491"/>
                  <a:gd name="connsiteX1470" fmla="*/ 912179 w 1853968"/>
                  <a:gd name="connsiteY1470" fmla="*/ 1317704 h 1374491"/>
                  <a:gd name="connsiteX1471" fmla="*/ 916757 w 1853968"/>
                  <a:gd name="connsiteY1471" fmla="*/ 1303972 h 1374491"/>
                  <a:gd name="connsiteX1472" fmla="*/ 919046 w 1853968"/>
                  <a:gd name="connsiteY1472" fmla="*/ 1295962 h 1374491"/>
                  <a:gd name="connsiteX1473" fmla="*/ 921191 w 1853968"/>
                  <a:gd name="connsiteY1473" fmla="*/ 1292242 h 1374491"/>
                  <a:gd name="connsiteX1474" fmla="*/ 921906 w 1853968"/>
                  <a:gd name="connsiteY1474" fmla="*/ 1289239 h 1374491"/>
                  <a:gd name="connsiteX1475" fmla="*/ 914039 w 1853968"/>
                  <a:gd name="connsiteY1475" fmla="*/ 1287522 h 1374491"/>
                  <a:gd name="connsiteX1476" fmla="*/ 915755 w 1853968"/>
                  <a:gd name="connsiteY1476" fmla="*/ 1285805 h 1374491"/>
                  <a:gd name="connsiteX1477" fmla="*/ 920762 w 1853968"/>
                  <a:gd name="connsiteY1477" fmla="*/ 1284947 h 1374491"/>
                  <a:gd name="connsiteX1478" fmla="*/ 924195 w 1853968"/>
                  <a:gd name="connsiteY1478" fmla="*/ 1285090 h 1374491"/>
                  <a:gd name="connsiteX1479" fmla="*/ 928343 w 1853968"/>
                  <a:gd name="connsiteY1479" fmla="*/ 1281085 h 1374491"/>
                  <a:gd name="connsiteX1480" fmla="*/ 927056 w 1853968"/>
                  <a:gd name="connsiteY1480" fmla="*/ 1276651 h 1374491"/>
                  <a:gd name="connsiteX1481" fmla="*/ 927342 w 1853968"/>
                  <a:gd name="connsiteY1481" fmla="*/ 1273790 h 1374491"/>
                  <a:gd name="connsiteX1482" fmla="*/ 924481 w 1853968"/>
                  <a:gd name="connsiteY1482" fmla="*/ 1271644 h 1374491"/>
                  <a:gd name="connsiteX1483" fmla="*/ 921906 w 1853968"/>
                  <a:gd name="connsiteY1483" fmla="*/ 1267210 h 1374491"/>
                  <a:gd name="connsiteX1484" fmla="*/ 924052 w 1853968"/>
                  <a:gd name="connsiteY1484" fmla="*/ 1260773 h 1374491"/>
                  <a:gd name="connsiteX1485" fmla="*/ 924481 w 1853968"/>
                  <a:gd name="connsiteY1485" fmla="*/ 1258055 h 1374491"/>
                  <a:gd name="connsiteX1486" fmla="*/ 925482 w 1853968"/>
                  <a:gd name="connsiteY1486" fmla="*/ 1255767 h 1374491"/>
                  <a:gd name="connsiteX1487" fmla="*/ 924052 w 1853968"/>
                  <a:gd name="connsiteY1487" fmla="*/ 1252477 h 1374491"/>
                  <a:gd name="connsiteX1488" fmla="*/ 926484 w 1853968"/>
                  <a:gd name="connsiteY1488" fmla="*/ 1250331 h 1374491"/>
                  <a:gd name="connsiteX1489" fmla="*/ 926770 w 1853968"/>
                  <a:gd name="connsiteY1489" fmla="*/ 1247613 h 1374491"/>
                  <a:gd name="connsiteX1490" fmla="*/ 917329 w 1853968"/>
                  <a:gd name="connsiteY1490" fmla="*/ 1246183 h 1374491"/>
                  <a:gd name="connsiteX1491" fmla="*/ 911035 w 1853968"/>
                  <a:gd name="connsiteY1491" fmla="*/ 1244323 h 1374491"/>
                  <a:gd name="connsiteX1492" fmla="*/ 905600 w 1853968"/>
                  <a:gd name="connsiteY1492" fmla="*/ 1242464 h 1374491"/>
                  <a:gd name="connsiteX1493" fmla="*/ 903025 w 1853968"/>
                  <a:gd name="connsiteY1493" fmla="*/ 1240461 h 1374491"/>
                  <a:gd name="connsiteX1494" fmla="*/ 905885 w 1853968"/>
                  <a:gd name="connsiteY1494" fmla="*/ 1240175 h 1374491"/>
                  <a:gd name="connsiteX1495" fmla="*/ 909176 w 1853968"/>
                  <a:gd name="connsiteY1495" fmla="*/ 1240747 h 1374491"/>
                  <a:gd name="connsiteX1496" fmla="*/ 918759 w 1853968"/>
                  <a:gd name="connsiteY1496" fmla="*/ 1240318 h 1374491"/>
                  <a:gd name="connsiteX1497" fmla="*/ 922049 w 1853968"/>
                  <a:gd name="connsiteY1497" fmla="*/ 1241033 h 1374491"/>
                  <a:gd name="connsiteX1498" fmla="*/ 929774 w 1853968"/>
                  <a:gd name="connsiteY1498" fmla="*/ 1241606 h 1374491"/>
                  <a:gd name="connsiteX1499" fmla="*/ 932348 w 1853968"/>
                  <a:gd name="connsiteY1499" fmla="*/ 1239746 h 1374491"/>
                  <a:gd name="connsiteX1500" fmla="*/ 934351 w 1853968"/>
                  <a:gd name="connsiteY1500" fmla="*/ 1239603 h 1374491"/>
                  <a:gd name="connsiteX1501" fmla="*/ 939930 w 1853968"/>
                  <a:gd name="connsiteY1501" fmla="*/ 1232308 h 1374491"/>
                  <a:gd name="connsiteX1502" fmla="*/ 942361 w 1853968"/>
                  <a:gd name="connsiteY1502" fmla="*/ 1231163 h 1374491"/>
                  <a:gd name="connsiteX1503" fmla="*/ 942647 w 1853968"/>
                  <a:gd name="connsiteY1503" fmla="*/ 1228446 h 1374491"/>
                  <a:gd name="connsiteX1504" fmla="*/ 933636 w 1853968"/>
                  <a:gd name="connsiteY1504" fmla="*/ 1224727 h 1374491"/>
                  <a:gd name="connsiteX1505" fmla="*/ 928772 w 1853968"/>
                  <a:gd name="connsiteY1505" fmla="*/ 1221723 h 1374491"/>
                  <a:gd name="connsiteX1506" fmla="*/ 927342 w 1853968"/>
                  <a:gd name="connsiteY1506" fmla="*/ 1220149 h 1374491"/>
                  <a:gd name="connsiteX1507" fmla="*/ 926341 w 1853968"/>
                  <a:gd name="connsiteY1507" fmla="*/ 1217431 h 1374491"/>
                  <a:gd name="connsiteX1508" fmla="*/ 928772 w 1853968"/>
                  <a:gd name="connsiteY1508" fmla="*/ 1218290 h 1374491"/>
                  <a:gd name="connsiteX1509" fmla="*/ 930918 w 1853968"/>
                  <a:gd name="connsiteY1509" fmla="*/ 1219720 h 1374491"/>
                  <a:gd name="connsiteX1510" fmla="*/ 936210 w 1853968"/>
                  <a:gd name="connsiteY1510" fmla="*/ 1224011 h 1374491"/>
                  <a:gd name="connsiteX1511" fmla="*/ 942791 w 1853968"/>
                  <a:gd name="connsiteY1511" fmla="*/ 1224297 h 1374491"/>
                  <a:gd name="connsiteX1512" fmla="*/ 948226 w 1853968"/>
                  <a:gd name="connsiteY1512" fmla="*/ 1224154 h 1374491"/>
                  <a:gd name="connsiteX1513" fmla="*/ 950085 w 1853968"/>
                  <a:gd name="connsiteY1513" fmla="*/ 1224441 h 1374491"/>
                  <a:gd name="connsiteX1514" fmla="*/ 953519 w 1853968"/>
                  <a:gd name="connsiteY1514" fmla="*/ 1221151 h 1374491"/>
                  <a:gd name="connsiteX1515" fmla="*/ 955950 w 1853968"/>
                  <a:gd name="connsiteY1515" fmla="*/ 1217431 h 1374491"/>
                  <a:gd name="connsiteX1516" fmla="*/ 958668 w 1853968"/>
                  <a:gd name="connsiteY1516" fmla="*/ 1214428 h 1374491"/>
                  <a:gd name="connsiteX1517" fmla="*/ 957810 w 1853968"/>
                  <a:gd name="connsiteY1517" fmla="*/ 1212711 h 1374491"/>
                  <a:gd name="connsiteX1518" fmla="*/ 957238 w 1853968"/>
                  <a:gd name="connsiteY1518" fmla="*/ 1210851 h 1374491"/>
                  <a:gd name="connsiteX1519" fmla="*/ 960099 w 1853968"/>
                  <a:gd name="connsiteY1519" fmla="*/ 1207848 h 1374491"/>
                  <a:gd name="connsiteX1520" fmla="*/ 960384 w 1853968"/>
                  <a:gd name="connsiteY1520" fmla="*/ 1202984 h 1374491"/>
                  <a:gd name="connsiteX1521" fmla="*/ 964676 w 1853968"/>
                  <a:gd name="connsiteY1521" fmla="*/ 1203270 h 1374491"/>
                  <a:gd name="connsiteX1522" fmla="*/ 968681 w 1853968"/>
                  <a:gd name="connsiteY1522" fmla="*/ 1201983 h 1374491"/>
                  <a:gd name="connsiteX1523" fmla="*/ 968824 w 1853968"/>
                  <a:gd name="connsiteY1523" fmla="*/ 1197549 h 1374491"/>
                  <a:gd name="connsiteX1524" fmla="*/ 975547 w 1853968"/>
                  <a:gd name="connsiteY1524" fmla="*/ 1192828 h 1374491"/>
                  <a:gd name="connsiteX1525" fmla="*/ 975261 w 1853968"/>
                  <a:gd name="connsiteY1525" fmla="*/ 1191112 h 1374491"/>
                  <a:gd name="connsiteX1526" fmla="*/ 972543 w 1853968"/>
                  <a:gd name="connsiteY1526" fmla="*/ 1183101 h 1374491"/>
                  <a:gd name="connsiteX1527" fmla="*/ 973545 w 1853968"/>
                  <a:gd name="connsiteY1527" fmla="*/ 1173231 h 1374491"/>
                  <a:gd name="connsiteX1528" fmla="*/ 967251 w 1853968"/>
                  <a:gd name="connsiteY1528" fmla="*/ 1171801 h 1374491"/>
                  <a:gd name="connsiteX1529" fmla="*/ 962960 w 1853968"/>
                  <a:gd name="connsiteY1529" fmla="*/ 1172230 h 1374491"/>
                  <a:gd name="connsiteX1530" fmla="*/ 960957 w 1853968"/>
                  <a:gd name="connsiteY1530" fmla="*/ 1173804 h 1374491"/>
                  <a:gd name="connsiteX1531" fmla="*/ 956666 w 1853968"/>
                  <a:gd name="connsiteY1531" fmla="*/ 1171086 h 1374491"/>
                  <a:gd name="connsiteX1532" fmla="*/ 944364 w 1853968"/>
                  <a:gd name="connsiteY1532" fmla="*/ 1165221 h 1374491"/>
                  <a:gd name="connsiteX1533" fmla="*/ 956523 w 1853968"/>
                  <a:gd name="connsiteY1533" fmla="*/ 1166079 h 1374491"/>
                  <a:gd name="connsiteX1534" fmla="*/ 959526 w 1853968"/>
                  <a:gd name="connsiteY1534" fmla="*/ 1166794 h 1374491"/>
                  <a:gd name="connsiteX1535" fmla="*/ 962387 w 1853968"/>
                  <a:gd name="connsiteY1535" fmla="*/ 1168368 h 1374491"/>
                  <a:gd name="connsiteX1536" fmla="*/ 968538 w 1853968"/>
                  <a:gd name="connsiteY1536" fmla="*/ 1168940 h 1374491"/>
                  <a:gd name="connsiteX1537" fmla="*/ 971399 w 1853968"/>
                  <a:gd name="connsiteY1537" fmla="*/ 1166794 h 1374491"/>
                  <a:gd name="connsiteX1538" fmla="*/ 970970 w 1853968"/>
                  <a:gd name="connsiteY1538" fmla="*/ 1163791 h 1374491"/>
                  <a:gd name="connsiteX1539" fmla="*/ 977693 w 1853968"/>
                  <a:gd name="connsiteY1539" fmla="*/ 1163075 h 1374491"/>
                  <a:gd name="connsiteX1540" fmla="*/ 983700 w 1853968"/>
                  <a:gd name="connsiteY1540" fmla="*/ 1159213 h 1374491"/>
                  <a:gd name="connsiteX1541" fmla="*/ 986561 w 1853968"/>
                  <a:gd name="connsiteY1541" fmla="*/ 1156496 h 1374491"/>
                  <a:gd name="connsiteX1542" fmla="*/ 985703 w 1853968"/>
                  <a:gd name="connsiteY1542" fmla="*/ 1153778 h 1374491"/>
                  <a:gd name="connsiteX1543" fmla="*/ 983700 w 1853968"/>
                  <a:gd name="connsiteY1543" fmla="*/ 1150917 h 1374491"/>
                  <a:gd name="connsiteX1544" fmla="*/ 977979 w 1853968"/>
                  <a:gd name="connsiteY1544" fmla="*/ 1146053 h 1374491"/>
                  <a:gd name="connsiteX1545" fmla="*/ 975261 w 1853968"/>
                  <a:gd name="connsiteY1545" fmla="*/ 1138615 h 1374491"/>
                  <a:gd name="connsiteX1546" fmla="*/ 971256 w 1853968"/>
                  <a:gd name="connsiteY1546" fmla="*/ 1134181 h 1374491"/>
                  <a:gd name="connsiteX1547" fmla="*/ 965963 w 1853968"/>
                  <a:gd name="connsiteY1547" fmla="*/ 1136041 h 1374491"/>
                  <a:gd name="connsiteX1548" fmla="*/ 961815 w 1853968"/>
                  <a:gd name="connsiteY1548" fmla="*/ 1136470 h 1374491"/>
                  <a:gd name="connsiteX1549" fmla="*/ 959955 w 1853968"/>
                  <a:gd name="connsiteY1549" fmla="*/ 1130605 h 1374491"/>
                  <a:gd name="connsiteX1550" fmla="*/ 958096 w 1853968"/>
                  <a:gd name="connsiteY1550" fmla="*/ 1128316 h 1374491"/>
                  <a:gd name="connsiteX1551" fmla="*/ 958239 w 1853968"/>
                  <a:gd name="connsiteY1551" fmla="*/ 1125026 h 1374491"/>
                  <a:gd name="connsiteX1552" fmla="*/ 964390 w 1853968"/>
                  <a:gd name="connsiteY1552" fmla="*/ 1125884 h 1374491"/>
                  <a:gd name="connsiteX1553" fmla="*/ 970827 w 1853968"/>
                  <a:gd name="connsiteY1553" fmla="*/ 1124597 h 1374491"/>
                  <a:gd name="connsiteX1554" fmla="*/ 983271 w 1853968"/>
                  <a:gd name="connsiteY1554" fmla="*/ 1127601 h 1374491"/>
                  <a:gd name="connsiteX1555" fmla="*/ 990138 w 1853968"/>
                  <a:gd name="connsiteY1555" fmla="*/ 1125026 h 1374491"/>
                  <a:gd name="connsiteX1556" fmla="*/ 992855 w 1853968"/>
                  <a:gd name="connsiteY1556" fmla="*/ 1123167 h 1374491"/>
                  <a:gd name="connsiteX1557" fmla="*/ 998148 w 1853968"/>
                  <a:gd name="connsiteY1557" fmla="*/ 1117588 h 1374491"/>
                  <a:gd name="connsiteX1558" fmla="*/ 1001438 w 1853968"/>
                  <a:gd name="connsiteY1558" fmla="*/ 1116015 h 1374491"/>
                  <a:gd name="connsiteX1559" fmla="*/ 1003726 w 1853968"/>
                  <a:gd name="connsiteY1559" fmla="*/ 1113440 h 1374491"/>
                  <a:gd name="connsiteX1560" fmla="*/ 1001438 w 1853968"/>
                  <a:gd name="connsiteY1560" fmla="*/ 1112009 h 1374491"/>
                  <a:gd name="connsiteX1561" fmla="*/ 985274 w 1853968"/>
                  <a:gd name="connsiteY1561" fmla="*/ 1104428 h 1374491"/>
                  <a:gd name="connsiteX1562" fmla="*/ 985846 w 1853968"/>
                  <a:gd name="connsiteY1562" fmla="*/ 1102712 h 1374491"/>
                  <a:gd name="connsiteX1563" fmla="*/ 992283 w 1853968"/>
                  <a:gd name="connsiteY1563" fmla="*/ 1102712 h 1374491"/>
                  <a:gd name="connsiteX1564" fmla="*/ 1008876 w 1853968"/>
                  <a:gd name="connsiteY1564" fmla="*/ 1101281 h 1374491"/>
                  <a:gd name="connsiteX1565" fmla="*/ 1018603 w 1853968"/>
                  <a:gd name="connsiteY1565" fmla="*/ 1099994 h 1374491"/>
                  <a:gd name="connsiteX1566" fmla="*/ 1032192 w 1853968"/>
                  <a:gd name="connsiteY1566" fmla="*/ 1099279 h 1374491"/>
                  <a:gd name="connsiteX1567" fmla="*/ 1045209 w 1853968"/>
                  <a:gd name="connsiteY1567" fmla="*/ 1094987 h 1374491"/>
                  <a:gd name="connsiteX1568" fmla="*/ 1045209 w 1853968"/>
                  <a:gd name="connsiteY1568" fmla="*/ 1089981 h 1374491"/>
                  <a:gd name="connsiteX1569" fmla="*/ 1044780 w 1853968"/>
                  <a:gd name="connsiteY1569" fmla="*/ 1088551 h 1374491"/>
                  <a:gd name="connsiteX1570" fmla="*/ 1037914 w 1853968"/>
                  <a:gd name="connsiteY1570" fmla="*/ 1084402 h 1374491"/>
                  <a:gd name="connsiteX1571" fmla="*/ 1035625 w 1853968"/>
                  <a:gd name="connsiteY1571" fmla="*/ 1079968 h 1374491"/>
                  <a:gd name="connsiteX1572" fmla="*/ 1039344 w 1853968"/>
                  <a:gd name="connsiteY1572" fmla="*/ 1081255 h 1374491"/>
                  <a:gd name="connsiteX1573" fmla="*/ 1047068 w 1853968"/>
                  <a:gd name="connsiteY1573" fmla="*/ 1085261 h 1374491"/>
                  <a:gd name="connsiteX1574" fmla="*/ 1049071 w 1853968"/>
                  <a:gd name="connsiteY1574" fmla="*/ 1081828 h 1374491"/>
                  <a:gd name="connsiteX1575" fmla="*/ 1052218 w 1853968"/>
                  <a:gd name="connsiteY1575" fmla="*/ 1073388 h 1374491"/>
                  <a:gd name="connsiteX1576" fmla="*/ 1055222 w 1853968"/>
                  <a:gd name="connsiteY1576" fmla="*/ 1070241 h 1374491"/>
                  <a:gd name="connsiteX1577" fmla="*/ 1058798 w 1853968"/>
                  <a:gd name="connsiteY1577" fmla="*/ 1067237 h 1374491"/>
                  <a:gd name="connsiteX1578" fmla="*/ 1051645 w 1853968"/>
                  <a:gd name="connsiteY1578" fmla="*/ 1064233 h 1374491"/>
                  <a:gd name="connsiteX1579" fmla="*/ 1046639 w 1853968"/>
                  <a:gd name="connsiteY1579" fmla="*/ 1061086 h 1374491"/>
                  <a:gd name="connsiteX1580" fmla="*/ 1049786 w 1853968"/>
                  <a:gd name="connsiteY1580" fmla="*/ 1060371 h 1374491"/>
                  <a:gd name="connsiteX1581" fmla="*/ 1056938 w 1853968"/>
                  <a:gd name="connsiteY1581" fmla="*/ 1061086 h 1374491"/>
                  <a:gd name="connsiteX1582" fmla="*/ 1064376 w 1853968"/>
                  <a:gd name="connsiteY1582" fmla="*/ 1062946 h 1374491"/>
                  <a:gd name="connsiteX1583" fmla="*/ 1072816 w 1853968"/>
                  <a:gd name="connsiteY1583" fmla="*/ 1064090 h 1374491"/>
                  <a:gd name="connsiteX1584" fmla="*/ 1073245 w 1853968"/>
                  <a:gd name="connsiteY1584" fmla="*/ 1065092 h 1374491"/>
                  <a:gd name="connsiteX1585" fmla="*/ 1067094 w 1853968"/>
                  <a:gd name="connsiteY1585" fmla="*/ 1070670 h 1374491"/>
                  <a:gd name="connsiteX1586" fmla="*/ 1057939 w 1853968"/>
                  <a:gd name="connsiteY1586" fmla="*/ 1081541 h 1374491"/>
                  <a:gd name="connsiteX1587" fmla="*/ 1056795 w 1853968"/>
                  <a:gd name="connsiteY1587" fmla="*/ 1084974 h 1374491"/>
                  <a:gd name="connsiteX1588" fmla="*/ 1057653 w 1853968"/>
                  <a:gd name="connsiteY1588" fmla="*/ 1087549 h 1374491"/>
                  <a:gd name="connsiteX1589" fmla="*/ 1056366 w 1853968"/>
                  <a:gd name="connsiteY1589" fmla="*/ 1089695 h 1374491"/>
                  <a:gd name="connsiteX1590" fmla="*/ 1051503 w 1853968"/>
                  <a:gd name="connsiteY1590" fmla="*/ 1094844 h 1374491"/>
                  <a:gd name="connsiteX1591" fmla="*/ 1052933 w 1853968"/>
                  <a:gd name="connsiteY1591" fmla="*/ 1098563 h 1374491"/>
                  <a:gd name="connsiteX1592" fmla="*/ 1058941 w 1853968"/>
                  <a:gd name="connsiteY1592" fmla="*/ 1100566 h 1374491"/>
                  <a:gd name="connsiteX1593" fmla="*/ 1061659 w 1853968"/>
                  <a:gd name="connsiteY1593" fmla="*/ 1098707 h 1374491"/>
                  <a:gd name="connsiteX1594" fmla="*/ 1066093 w 1853968"/>
                  <a:gd name="connsiteY1594" fmla="*/ 1098849 h 1374491"/>
                  <a:gd name="connsiteX1595" fmla="*/ 1069240 w 1853968"/>
                  <a:gd name="connsiteY1595" fmla="*/ 1097419 h 1374491"/>
                  <a:gd name="connsiteX1596" fmla="*/ 1071671 w 1853968"/>
                  <a:gd name="connsiteY1596" fmla="*/ 1094272 h 1374491"/>
                  <a:gd name="connsiteX1597" fmla="*/ 1072100 w 1853968"/>
                  <a:gd name="connsiteY1597" fmla="*/ 1090839 h 1374491"/>
                  <a:gd name="connsiteX1598" fmla="*/ 1074532 w 1853968"/>
                  <a:gd name="connsiteY1598" fmla="*/ 1090982 h 1374491"/>
                  <a:gd name="connsiteX1599" fmla="*/ 1079682 w 1853968"/>
                  <a:gd name="connsiteY1599" fmla="*/ 1086834 h 1374491"/>
                  <a:gd name="connsiteX1600" fmla="*/ 1080826 w 1853968"/>
                  <a:gd name="connsiteY1600" fmla="*/ 1088407 h 1374491"/>
                  <a:gd name="connsiteX1601" fmla="*/ 1083687 w 1853968"/>
                  <a:gd name="connsiteY1601" fmla="*/ 1091268 h 1374491"/>
                  <a:gd name="connsiteX1602" fmla="*/ 1086977 w 1853968"/>
                  <a:gd name="connsiteY1602" fmla="*/ 1091840 h 1374491"/>
                  <a:gd name="connsiteX1603" fmla="*/ 1090267 w 1853968"/>
                  <a:gd name="connsiteY1603" fmla="*/ 1090696 h 1374491"/>
                  <a:gd name="connsiteX1604" fmla="*/ 1091698 w 1853968"/>
                  <a:gd name="connsiteY1604" fmla="*/ 1090982 h 1374491"/>
                  <a:gd name="connsiteX1605" fmla="*/ 1092556 w 1853968"/>
                  <a:gd name="connsiteY1605" fmla="*/ 1089838 h 1374491"/>
                  <a:gd name="connsiteX1606" fmla="*/ 1095559 w 1853968"/>
                  <a:gd name="connsiteY1606" fmla="*/ 1083401 h 1374491"/>
                  <a:gd name="connsiteX1607" fmla="*/ 1095989 w 1853968"/>
                  <a:gd name="connsiteY1607" fmla="*/ 1081828 h 1374491"/>
                  <a:gd name="connsiteX1608" fmla="*/ 1095845 w 1853968"/>
                  <a:gd name="connsiteY1608" fmla="*/ 1080111 h 1374491"/>
                  <a:gd name="connsiteX1609" fmla="*/ 1099994 w 1853968"/>
                  <a:gd name="connsiteY1609" fmla="*/ 1082543 h 1374491"/>
                  <a:gd name="connsiteX1610" fmla="*/ 1099708 w 1853968"/>
                  <a:gd name="connsiteY1610" fmla="*/ 1083973 h 1374491"/>
                  <a:gd name="connsiteX1611" fmla="*/ 1100280 w 1853968"/>
                  <a:gd name="connsiteY1611" fmla="*/ 1088980 h 1374491"/>
                  <a:gd name="connsiteX1612" fmla="*/ 1102998 w 1853968"/>
                  <a:gd name="connsiteY1612" fmla="*/ 1087263 h 1374491"/>
                  <a:gd name="connsiteX1613" fmla="*/ 1110436 w 1853968"/>
                  <a:gd name="connsiteY1613" fmla="*/ 1081112 h 1374491"/>
                  <a:gd name="connsiteX1614" fmla="*/ 1117302 w 1853968"/>
                  <a:gd name="connsiteY1614" fmla="*/ 1077536 h 1374491"/>
                  <a:gd name="connsiteX1615" fmla="*/ 1120020 w 1853968"/>
                  <a:gd name="connsiteY1615" fmla="*/ 1075391 h 1374491"/>
                  <a:gd name="connsiteX1616" fmla="*/ 1123024 w 1853968"/>
                  <a:gd name="connsiteY1616" fmla="*/ 1073531 h 1374491"/>
                  <a:gd name="connsiteX1617" fmla="*/ 1119305 w 1853968"/>
                  <a:gd name="connsiteY1617" fmla="*/ 1064233 h 1374491"/>
                  <a:gd name="connsiteX1618" fmla="*/ 1117588 w 1853968"/>
                  <a:gd name="connsiteY1618" fmla="*/ 1062517 h 1374491"/>
                  <a:gd name="connsiteX1619" fmla="*/ 1116873 w 1853968"/>
                  <a:gd name="connsiteY1619" fmla="*/ 1061086 h 1374491"/>
                  <a:gd name="connsiteX1620" fmla="*/ 1116014 w 1853968"/>
                  <a:gd name="connsiteY1620" fmla="*/ 1060085 h 1374491"/>
                  <a:gd name="connsiteX1621" fmla="*/ 1115872 w 1853968"/>
                  <a:gd name="connsiteY1621" fmla="*/ 1058369 h 1374491"/>
                  <a:gd name="connsiteX1622" fmla="*/ 1120735 w 1853968"/>
                  <a:gd name="connsiteY1622" fmla="*/ 1061802 h 1374491"/>
                  <a:gd name="connsiteX1623" fmla="*/ 1122022 w 1853968"/>
                  <a:gd name="connsiteY1623" fmla="*/ 1063375 h 1374491"/>
                  <a:gd name="connsiteX1624" fmla="*/ 1129604 w 1853968"/>
                  <a:gd name="connsiteY1624" fmla="*/ 1067523 h 1374491"/>
                  <a:gd name="connsiteX1625" fmla="*/ 1133322 w 1853968"/>
                  <a:gd name="connsiteY1625" fmla="*/ 1067237 h 1374491"/>
                  <a:gd name="connsiteX1626" fmla="*/ 1136469 w 1853968"/>
                  <a:gd name="connsiteY1626" fmla="*/ 1068096 h 1374491"/>
                  <a:gd name="connsiteX1627" fmla="*/ 1139903 w 1853968"/>
                  <a:gd name="connsiteY1627" fmla="*/ 1066665 h 1374491"/>
                  <a:gd name="connsiteX1628" fmla="*/ 1153205 w 1853968"/>
                  <a:gd name="connsiteY1628" fmla="*/ 1058798 h 1374491"/>
                  <a:gd name="connsiteX1629" fmla="*/ 1154922 w 1853968"/>
                  <a:gd name="connsiteY1629" fmla="*/ 1056938 h 1374491"/>
                  <a:gd name="connsiteX1630" fmla="*/ 1156496 w 1853968"/>
                  <a:gd name="connsiteY1630" fmla="*/ 1054220 h 1374491"/>
                  <a:gd name="connsiteX1631" fmla="*/ 1157926 w 1853968"/>
                  <a:gd name="connsiteY1631" fmla="*/ 1050787 h 1374491"/>
                  <a:gd name="connsiteX1632" fmla="*/ 1159499 w 1853968"/>
                  <a:gd name="connsiteY1632" fmla="*/ 1048928 h 1374491"/>
                  <a:gd name="connsiteX1633" fmla="*/ 1162789 w 1853968"/>
                  <a:gd name="connsiteY1633" fmla="*/ 1048642 h 1374491"/>
                  <a:gd name="connsiteX1634" fmla="*/ 1164077 w 1853968"/>
                  <a:gd name="connsiteY1634" fmla="*/ 1049214 h 1374491"/>
                  <a:gd name="connsiteX1635" fmla="*/ 1166222 w 1853968"/>
                  <a:gd name="connsiteY1635" fmla="*/ 1047640 h 1374491"/>
                  <a:gd name="connsiteX1636" fmla="*/ 1169083 w 1853968"/>
                  <a:gd name="connsiteY1636" fmla="*/ 1044064 h 1374491"/>
                  <a:gd name="connsiteX1637" fmla="*/ 1175806 w 1853968"/>
                  <a:gd name="connsiteY1637" fmla="*/ 1033050 h 1374491"/>
                  <a:gd name="connsiteX1638" fmla="*/ 1184103 w 1853968"/>
                  <a:gd name="connsiteY1638" fmla="*/ 1021178 h 1374491"/>
                  <a:gd name="connsiteX1639" fmla="*/ 1186534 w 1853968"/>
                  <a:gd name="connsiteY1639" fmla="*/ 1016886 h 1374491"/>
                  <a:gd name="connsiteX1640" fmla="*/ 1187393 w 1853968"/>
                  <a:gd name="connsiteY1640" fmla="*/ 1013739 h 1374491"/>
                  <a:gd name="connsiteX1641" fmla="*/ 1186820 w 1853968"/>
                  <a:gd name="connsiteY1641" fmla="*/ 1011880 h 1374491"/>
                  <a:gd name="connsiteX1642" fmla="*/ 1187250 w 1853968"/>
                  <a:gd name="connsiteY1642" fmla="*/ 1010736 h 1374491"/>
                  <a:gd name="connsiteX1643" fmla="*/ 1188680 w 1853968"/>
                  <a:gd name="connsiteY1643" fmla="*/ 1010163 h 1374491"/>
                  <a:gd name="connsiteX1644" fmla="*/ 1191970 w 1853968"/>
                  <a:gd name="connsiteY1644" fmla="*/ 1007303 h 1374491"/>
                  <a:gd name="connsiteX1645" fmla="*/ 1193686 w 1853968"/>
                  <a:gd name="connsiteY1645" fmla="*/ 1005157 h 1374491"/>
                  <a:gd name="connsiteX1646" fmla="*/ 1197835 w 1853968"/>
                  <a:gd name="connsiteY1646" fmla="*/ 997862 h 1374491"/>
                  <a:gd name="connsiteX1647" fmla="*/ 1199265 w 1853968"/>
                  <a:gd name="connsiteY1647" fmla="*/ 996288 h 1374491"/>
                  <a:gd name="connsiteX1648" fmla="*/ 1201125 w 1853968"/>
                  <a:gd name="connsiteY1648" fmla="*/ 995144 h 1374491"/>
                  <a:gd name="connsiteX1649" fmla="*/ 1205130 w 1853968"/>
                  <a:gd name="connsiteY1649" fmla="*/ 994000 h 1374491"/>
                  <a:gd name="connsiteX1650" fmla="*/ 1219291 w 1853968"/>
                  <a:gd name="connsiteY1650" fmla="*/ 985131 h 1374491"/>
                  <a:gd name="connsiteX1651" fmla="*/ 1221723 w 1853968"/>
                  <a:gd name="connsiteY1651" fmla="*/ 984559 h 1374491"/>
                  <a:gd name="connsiteX1652" fmla="*/ 1224583 w 1853968"/>
                  <a:gd name="connsiteY1652" fmla="*/ 982413 h 1374491"/>
                  <a:gd name="connsiteX1653" fmla="*/ 1227873 w 1853968"/>
                  <a:gd name="connsiteY1653" fmla="*/ 978837 h 1374491"/>
                  <a:gd name="connsiteX1654" fmla="*/ 1228159 w 1853968"/>
                  <a:gd name="connsiteY1654" fmla="*/ 975118 h 1374491"/>
                  <a:gd name="connsiteX1655" fmla="*/ 1225299 w 1853968"/>
                  <a:gd name="connsiteY1655" fmla="*/ 971113 h 1374491"/>
                  <a:gd name="connsiteX1656" fmla="*/ 1221723 w 1853968"/>
                  <a:gd name="connsiteY1656" fmla="*/ 967251 h 1374491"/>
                  <a:gd name="connsiteX1657" fmla="*/ 1222152 w 1853968"/>
                  <a:gd name="connsiteY1657" fmla="*/ 966679 h 1374491"/>
                  <a:gd name="connsiteX1658" fmla="*/ 1224297 w 1853968"/>
                  <a:gd name="connsiteY1658" fmla="*/ 966679 h 1374491"/>
                  <a:gd name="connsiteX1659" fmla="*/ 1226014 w 1853968"/>
                  <a:gd name="connsiteY1659" fmla="*/ 966106 h 1374491"/>
                  <a:gd name="connsiteX1660" fmla="*/ 1227301 w 1853968"/>
                  <a:gd name="connsiteY1660" fmla="*/ 964962 h 1374491"/>
                  <a:gd name="connsiteX1661" fmla="*/ 1226872 w 1853968"/>
                  <a:gd name="connsiteY1661" fmla="*/ 963103 h 1374491"/>
                  <a:gd name="connsiteX1662" fmla="*/ 1224583 w 1853968"/>
                  <a:gd name="connsiteY1662" fmla="*/ 960671 h 1374491"/>
                  <a:gd name="connsiteX1663" fmla="*/ 1223296 w 1853968"/>
                  <a:gd name="connsiteY1663" fmla="*/ 958096 h 1374491"/>
                  <a:gd name="connsiteX1664" fmla="*/ 1222867 w 1853968"/>
                  <a:gd name="connsiteY1664" fmla="*/ 955521 h 1374491"/>
                  <a:gd name="connsiteX1665" fmla="*/ 1228588 w 1853968"/>
                  <a:gd name="connsiteY1665" fmla="*/ 958239 h 1374491"/>
                  <a:gd name="connsiteX1666" fmla="*/ 1240461 w 1853968"/>
                  <a:gd name="connsiteY1666" fmla="*/ 966393 h 1374491"/>
                  <a:gd name="connsiteX1667" fmla="*/ 1250188 w 1853968"/>
                  <a:gd name="connsiteY1667" fmla="*/ 971685 h 1374491"/>
                  <a:gd name="connsiteX1668" fmla="*/ 1257769 w 1853968"/>
                  <a:gd name="connsiteY1668" fmla="*/ 974260 h 1374491"/>
                  <a:gd name="connsiteX1669" fmla="*/ 1263491 w 1853968"/>
                  <a:gd name="connsiteY1669" fmla="*/ 975261 h 1374491"/>
                  <a:gd name="connsiteX1670" fmla="*/ 1267353 w 1853968"/>
                  <a:gd name="connsiteY1670" fmla="*/ 974689 h 1374491"/>
                  <a:gd name="connsiteX1671" fmla="*/ 1274505 w 1853968"/>
                  <a:gd name="connsiteY1671" fmla="*/ 972400 h 1374491"/>
                  <a:gd name="connsiteX1672" fmla="*/ 1274648 w 1853968"/>
                  <a:gd name="connsiteY1672" fmla="*/ 970112 h 1374491"/>
                  <a:gd name="connsiteX1673" fmla="*/ 1271501 w 1853968"/>
                  <a:gd name="connsiteY1673" fmla="*/ 966822 h 1374491"/>
                  <a:gd name="connsiteX1674" fmla="*/ 1271215 w 1853968"/>
                  <a:gd name="connsiteY1674" fmla="*/ 965391 h 1374491"/>
                  <a:gd name="connsiteX1675" fmla="*/ 1283374 w 1853968"/>
                  <a:gd name="connsiteY1675" fmla="*/ 968395 h 1374491"/>
                  <a:gd name="connsiteX1676" fmla="*/ 1287093 w 1853968"/>
                  <a:gd name="connsiteY1676" fmla="*/ 968109 h 1374491"/>
                  <a:gd name="connsiteX1677" fmla="*/ 1291384 w 1853968"/>
                  <a:gd name="connsiteY1677" fmla="*/ 964247 h 1374491"/>
                  <a:gd name="connsiteX1678" fmla="*/ 1293959 w 1853968"/>
                  <a:gd name="connsiteY1678" fmla="*/ 962816 h 1374491"/>
                  <a:gd name="connsiteX1679" fmla="*/ 1296820 w 1853968"/>
                  <a:gd name="connsiteY1679" fmla="*/ 962101 h 1374491"/>
                  <a:gd name="connsiteX1680" fmla="*/ 1301540 w 1853968"/>
                  <a:gd name="connsiteY1680" fmla="*/ 962101 h 1374491"/>
                  <a:gd name="connsiteX1681" fmla="*/ 1310266 w 1853968"/>
                  <a:gd name="connsiteY1681" fmla="*/ 963246 h 1374491"/>
                  <a:gd name="connsiteX1682" fmla="*/ 1315558 w 1853968"/>
                  <a:gd name="connsiteY1682" fmla="*/ 962816 h 1374491"/>
                  <a:gd name="connsiteX1683" fmla="*/ 1320422 w 1853968"/>
                  <a:gd name="connsiteY1683" fmla="*/ 961100 h 1374491"/>
                  <a:gd name="connsiteX1684" fmla="*/ 1327431 w 1853968"/>
                  <a:gd name="connsiteY1684" fmla="*/ 959670 h 1374491"/>
                  <a:gd name="connsiteX1685" fmla="*/ 1342164 w 1853968"/>
                  <a:gd name="connsiteY1685" fmla="*/ 955092 h 1374491"/>
                  <a:gd name="connsiteX1686" fmla="*/ 1349316 w 1853968"/>
                  <a:gd name="connsiteY1686" fmla="*/ 953376 h 1374491"/>
                  <a:gd name="connsiteX1687" fmla="*/ 1357613 w 1853968"/>
                  <a:gd name="connsiteY1687" fmla="*/ 952661 h 1374491"/>
                  <a:gd name="connsiteX1688" fmla="*/ 1375207 w 1853968"/>
                  <a:gd name="connsiteY1688" fmla="*/ 947940 h 1374491"/>
                  <a:gd name="connsiteX1689" fmla="*/ 1380785 w 1853968"/>
                  <a:gd name="connsiteY1689" fmla="*/ 947082 h 1374491"/>
                  <a:gd name="connsiteX1690" fmla="*/ 1388796 w 1853968"/>
                  <a:gd name="connsiteY1690" fmla="*/ 944364 h 1374491"/>
                  <a:gd name="connsiteX1691" fmla="*/ 1393659 w 1853968"/>
                  <a:gd name="connsiteY1691" fmla="*/ 943363 h 1374491"/>
                  <a:gd name="connsiteX1692" fmla="*/ 1398809 w 1853968"/>
                  <a:gd name="connsiteY1692" fmla="*/ 943220 h 1374491"/>
                  <a:gd name="connsiteX1693" fmla="*/ 1403100 w 1853968"/>
                  <a:gd name="connsiteY1693" fmla="*/ 941789 h 1374491"/>
                  <a:gd name="connsiteX1694" fmla="*/ 1406533 w 1853968"/>
                  <a:gd name="connsiteY1694" fmla="*/ 939215 h 1374491"/>
                  <a:gd name="connsiteX1695" fmla="*/ 1409251 w 1853968"/>
                  <a:gd name="connsiteY1695" fmla="*/ 937641 h 1374491"/>
                  <a:gd name="connsiteX1696" fmla="*/ 1414830 w 1853968"/>
                  <a:gd name="connsiteY1696" fmla="*/ 935782 h 1374491"/>
                  <a:gd name="connsiteX1697" fmla="*/ 1422554 w 1853968"/>
                  <a:gd name="connsiteY1697" fmla="*/ 931919 h 1374491"/>
                  <a:gd name="connsiteX1698" fmla="*/ 1424700 w 1853968"/>
                  <a:gd name="connsiteY1698" fmla="*/ 929917 h 1374491"/>
                  <a:gd name="connsiteX1699" fmla="*/ 1425271 w 1853968"/>
                  <a:gd name="connsiteY1699" fmla="*/ 928486 h 1374491"/>
                  <a:gd name="connsiteX1700" fmla="*/ 1425987 w 1853968"/>
                  <a:gd name="connsiteY1700" fmla="*/ 924910 h 1374491"/>
                  <a:gd name="connsiteX1701" fmla="*/ 1427131 w 1853968"/>
                  <a:gd name="connsiteY1701" fmla="*/ 923623 h 1374491"/>
                  <a:gd name="connsiteX1702" fmla="*/ 1435284 w 1853968"/>
                  <a:gd name="connsiteY1702" fmla="*/ 921191 h 1374491"/>
                  <a:gd name="connsiteX1703" fmla="*/ 1440720 w 1853968"/>
                  <a:gd name="connsiteY1703" fmla="*/ 917329 h 1374491"/>
                  <a:gd name="connsiteX1704" fmla="*/ 1441149 w 1853968"/>
                  <a:gd name="connsiteY1704" fmla="*/ 915899 h 1374491"/>
                  <a:gd name="connsiteX1705" fmla="*/ 1437859 w 1853968"/>
                  <a:gd name="connsiteY1705" fmla="*/ 912323 h 1374491"/>
                  <a:gd name="connsiteX1706" fmla="*/ 1439576 w 1853968"/>
                  <a:gd name="connsiteY1706" fmla="*/ 911750 h 1374491"/>
                  <a:gd name="connsiteX1707" fmla="*/ 1447586 w 1853968"/>
                  <a:gd name="connsiteY1707" fmla="*/ 910606 h 1374491"/>
                  <a:gd name="connsiteX1708" fmla="*/ 1451448 w 1853968"/>
                  <a:gd name="connsiteY1708" fmla="*/ 909319 h 1374491"/>
                  <a:gd name="connsiteX1709" fmla="*/ 1460174 w 1853968"/>
                  <a:gd name="connsiteY1709" fmla="*/ 904598 h 1374491"/>
                  <a:gd name="connsiteX1710" fmla="*/ 1464894 w 1853968"/>
                  <a:gd name="connsiteY1710" fmla="*/ 902882 h 1374491"/>
                  <a:gd name="connsiteX1711" fmla="*/ 1467183 w 1853968"/>
                  <a:gd name="connsiteY1711" fmla="*/ 900736 h 1374491"/>
                  <a:gd name="connsiteX1712" fmla="*/ 1467040 w 1853968"/>
                  <a:gd name="connsiteY1712" fmla="*/ 898161 h 1374491"/>
                  <a:gd name="connsiteX1713" fmla="*/ 1466325 w 1853968"/>
                  <a:gd name="connsiteY1713" fmla="*/ 896302 h 1374491"/>
                  <a:gd name="connsiteX1714" fmla="*/ 1465037 w 1853968"/>
                  <a:gd name="connsiteY1714" fmla="*/ 895014 h 1374491"/>
                  <a:gd name="connsiteX1715" fmla="*/ 1466468 w 1853968"/>
                  <a:gd name="connsiteY1715" fmla="*/ 894728 h 1374491"/>
                  <a:gd name="connsiteX1716" fmla="*/ 1475622 w 1853968"/>
                  <a:gd name="connsiteY1716" fmla="*/ 896445 h 1374491"/>
                  <a:gd name="connsiteX1717" fmla="*/ 1478340 w 1853968"/>
                  <a:gd name="connsiteY1717" fmla="*/ 896016 h 1374491"/>
                  <a:gd name="connsiteX1718" fmla="*/ 1481916 w 1853968"/>
                  <a:gd name="connsiteY1718" fmla="*/ 894728 h 1374491"/>
                  <a:gd name="connsiteX1719" fmla="*/ 1482775 w 1853968"/>
                  <a:gd name="connsiteY1719" fmla="*/ 892583 h 1374491"/>
                  <a:gd name="connsiteX1720" fmla="*/ 1481058 w 1853968"/>
                  <a:gd name="connsiteY1720" fmla="*/ 889722 h 1374491"/>
                  <a:gd name="connsiteX1721" fmla="*/ 1479484 w 1853968"/>
                  <a:gd name="connsiteY1721" fmla="*/ 887719 h 1374491"/>
                  <a:gd name="connsiteX1722" fmla="*/ 1478054 w 1853968"/>
                  <a:gd name="connsiteY1722" fmla="*/ 886718 h 1374491"/>
                  <a:gd name="connsiteX1723" fmla="*/ 1479628 w 1853968"/>
                  <a:gd name="connsiteY1723" fmla="*/ 886289 h 1374491"/>
                  <a:gd name="connsiteX1724" fmla="*/ 1487495 w 1853968"/>
                  <a:gd name="connsiteY1724" fmla="*/ 886432 h 1374491"/>
                  <a:gd name="connsiteX1725" fmla="*/ 1497079 w 1853968"/>
                  <a:gd name="connsiteY1725" fmla="*/ 883714 h 1374491"/>
                  <a:gd name="connsiteX1726" fmla="*/ 1502800 w 1853968"/>
                  <a:gd name="connsiteY1726" fmla="*/ 883714 h 1374491"/>
                  <a:gd name="connsiteX1727" fmla="*/ 1503802 w 1853968"/>
                  <a:gd name="connsiteY1727" fmla="*/ 882999 h 1374491"/>
                  <a:gd name="connsiteX1728" fmla="*/ 1501513 w 1853968"/>
                  <a:gd name="connsiteY1728" fmla="*/ 878851 h 1374491"/>
                  <a:gd name="connsiteX1729" fmla="*/ 1503229 w 1853968"/>
                  <a:gd name="connsiteY1729" fmla="*/ 877849 h 1374491"/>
                  <a:gd name="connsiteX1730" fmla="*/ 1509667 w 1853968"/>
                  <a:gd name="connsiteY1730" fmla="*/ 876705 h 1374491"/>
                  <a:gd name="connsiteX1731" fmla="*/ 1512527 w 1853968"/>
                  <a:gd name="connsiteY1731" fmla="*/ 875418 h 1374491"/>
                  <a:gd name="connsiteX1732" fmla="*/ 1515817 w 1853968"/>
                  <a:gd name="connsiteY1732" fmla="*/ 874989 h 1374491"/>
                  <a:gd name="connsiteX1733" fmla="*/ 1521253 w 1853968"/>
                  <a:gd name="connsiteY1733" fmla="*/ 873272 h 1374491"/>
                  <a:gd name="connsiteX1734" fmla="*/ 1525687 w 1853968"/>
                  <a:gd name="connsiteY1734" fmla="*/ 870697 h 1374491"/>
                  <a:gd name="connsiteX1735" fmla="*/ 1527260 w 1853968"/>
                  <a:gd name="connsiteY1735" fmla="*/ 868838 h 1374491"/>
                  <a:gd name="connsiteX1736" fmla="*/ 1528119 w 1853968"/>
                  <a:gd name="connsiteY1736" fmla="*/ 866692 h 1374491"/>
                  <a:gd name="connsiteX1737" fmla="*/ 1525830 w 1853968"/>
                  <a:gd name="connsiteY1737" fmla="*/ 865691 h 1374491"/>
                  <a:gd name="connsiteX1738" fmla="*/ 1498938 w 1853968"/>
                  <a:gd name="connsiteY1738" fmla="*/ 866263 h 1374491"/>
                  <a:gd name="connsiteX1739" fmla="*/ 1484062 w 1853968"/>
                  <a:gd name="connsiteY1739" fmla="*/ 864976 h 1374491"/>
                  <a:gd name="connsiteX1740" fmla="*/ 1472761 w 1853968"/>
                  <a:gd name="connsiteY1740" fmla="*/ 862687 h 1374491"/>
                  <a:gd name="connsiteX1741" fmla="*/ 1451591 w 1853968"/>
                  <a:gd name="connsiteY1741" fmla="*/ 856393 h 1374491"/>
                  <a:gd name="connsiteX1742" fmla="*/ 1427989 w 1853968"/>
                  <a:gd name="connsiteY1742" fmla="*/ 853246 h 1374491"/>
                  <a:gd name="connsiteX1743" fmla="*/ 1425129 w 1853968"/>
                  <a:gd name="connsiteY1743" fmla="*/ 853532 h 1374491"/>
                  <a:gd name="connsiteX1744" fmla="*/ 1409108 w 1853968"/>
                  <a:gd name="connsiteY1744" fmla="*/ 859111 h 1374491"/>
                  <a:gd name="connsiteX1745" fmla="*/ 1401240 w 1853968"/>
                  <a:gd name="connsiteY1745" fmla="*/ 860398 h 1374491"/>
                  <a:gd name="connsiteX1746" fmla="*/ 1391085 w 1853968"/>
                  <a:gd name="connsiteY1746" fmla="*/ 859254 h 1374491"/>
                  <a:gd name="connsiteX1747" fmla="*/ 1382788 w 1853968"/>
                  <a:gd name="connsiteY1747" fmla="*/ 861543 h 1374491"/>
                  <a:gd name="connsiteX1748" fmla="*/ 1379212 w 1853968"/>
                  <a:gd name="connsiteY1748" fmla="*/ 864833 h 1374491"/>
                  <a:gd name="connsiteX1749" fmla="*/ 1375350 w 1853968"/>
                  <a:gd name="connsiteY1749" fmla="*/ 870411 h 1374491"/>
                  <a:gd name="connsiteX1750" fmla="*/ 1372060 w 1853968"/>
                  <a:gd name="connsiteY1750" fmla="*/ 872986 h 1374491"/>
                  <a:gd name="connsiteX1751" fmla="*/ 1364622 w 1853968"/>
                  <a:gd name="connsiteY1751" fmla="*/ 870983 h 1374491"/>
                  <a:gd name="connsiteX1752" fmla="*/ 1366624 w 1853968"/>
                  <a:gd name="connsiteY1752" fmla="*/ 865834 h 1374491"/>
                  <a:gd name="connsiteX1753" fmla="*/ 1373633 w 1853968"/>
                  <a:gd name="connsiteY1753" fmla="*/ 860827 h 1374491"/>
                  <a:gd name="connsiteX1754" fmla="*/ 1377353 w 1853968"/>
                  <a:gd name="connsiteY1754" fmla="*/ 858682 h 1374491"/>
                  <a:gd name="connsiteX1755" fmla="*/ 1381358 w 1853968"/>
                  <a:gd name="connsiteY1755" fmla="*/ 857251 h 1374491"/>
                  <a:gd name="connsiteX1756" fmla="*/ 1390512 w 1853968"/>
                  <a:gd name="connsiteY1756" fmla="*/ 855249 h 1374491"/>
                  <a:gd name="connsiteX1757" fmla="*/ 1396377 w 1853968"/>
                  <a:gd name="connsiteY1757" fmla="*/ 853103 h 1374491"/>
                  <a:gd name="connsiteX1758" fmla="*/ 1398380 w 1853968"/>
                  <a:gd name="connsiteY1758" fmla="*/ 850958 h 1374491"/>
                  <a:gd name="connsiteX1759" fmla="*/ 1396663 w 1853968"/>
                  <a:gd name="connsiteY1759" fmla="*/ 848669 h 1374491"/>
                  <a:gd name="connsiteX1760" fmla="*/ 1394947 w 1853968"/>
                  <a:gd name="connsiteY1760" fmla="*/ 847238 h 1374491"/>
                  <a:gd name="connsiteX1761" fmla="*/ 1393230 w 1853968"/>
                  <a:gd name="connsiteY1761" fmla="*/ 846666 h 1374491"/>
                  <a:gd name="connsiteX1762" fmla="*/ 1391085 w 1853968"/>
                  <a:gd name="connsiteY1762" fmla="*/ 846666 h 1374491"/>
                  <a:gd name="connsiteX1763" fmla="*/ 1365480 w 1853968"/>
                  <a:gd name="connsiteY1763" fmla="*/ 850385 h 1374491"/>
                  <a:gd name="connsiteX1764" fmla="*/ 1352892 w 1853968"/>
                  <a:gd name="connsiteY1764" fmla="*/ 850671 h 1374491"/>
                  <a:gd name="connsiteX1765" fmla="*/ 1337015 w 1853968"/>
                  <a:gd name="connsiteY1765" fmla="*/ 846523 h 1374491"/>
                  <a:gd name="connsiteX1766" fmla="*/ 1334297 w 1853968"/>
                  <a:gd name="connsiteY1766" fmla="*/ 846523 h 1374491"/>
                  <a:gd name="connsiteX1767" fmla="*/ 1324570 w 1853968"/>
                  <a:gd name="connsiteY1767" fmla="*/ 848240 h 1374491"/>
                  <a:gd name="connsiteX1768" fmla="*/ 1320994 w 1853968"/>
                  <a:gd name="connsiteY1768" fmla="*/ 848383 h 1374491"/>
                  <a:gd name="connsiteX1769" fmla="*/ 1321995 w 1853968"/>
                  <a:gd name="connsiteY1769" fmla="*/ 847525 h 1374491"/>
                  <a:gd name="connsiteX1770" fmla="*/ 1337301 w 1853968"/>
                  <a:gd name="connsiteY1770" fmla="*/ 842804 h 1374491"/>
                  <a:gd name="connsiteX1771" fmla="*/ 1340733 w 1853968"/>
                  <a:gd name="connsiteY1771" fmla="*/ 841374 h 1374491"/>
                  <a:gd name="connsiteX1772" fmla="*/ 1348887 w 1853968"/>
                  <a:gd name="connsiteY1772" fmla="*/ 836939 h 1374491"/>
                  <a:gd name="connsiteX1773" fmla="*/ 1351176 w 1853968"/>
                  <a:gd name="connsiteY1773" fmla="*/ 834508 h 1374491"/>
                  <a:gd name="connsiteX1774" fmla="*/ 1352606 w 1853968"/>
                  <a:gd name="connsiteY1774" fmla="*/ 831361 h 1374491"/>
                  <a:gd name="connsiteX1775" fmla="*/ 1353894 w 1853968"/>
                  <a:gd name="connsiteY1775" fmla="*/ 826783 h 1374491"/>
                  <a:gd name="connsiteX1776" fmla="*/ 1353464 w 1853968"/>
                  <a:gd name="connsiteY1776" fmla="*/ 823780 h 1374491"/>
                  <a:gd name="connsiteX1777" fmla="*/ 1349888 w 1853968"/>
                  <a:gd name="connsiteY1777" fmla="*/ 821920 h 1374491"/>
                  <a:gd name="connsiteX1778" fmla="*/ 1344596 w 1853968"/>
                  <a:gd name="connsiteY1778" fmla="*/ 820490 h 1374491"/>
                  <a:gd name="connsiteX1779" fmla="*/ 1341306 w 1853968"/>
                  <a:gd name="connsiteY1779" fmla="*/ 818058 h 1374491"/>
                  <a:gd name="connsiteX1780" fmla="*/ 1344167 w 1853968"/>
                  <a:gd name="connsiteY1780" fmla="*/ 817200 h 1374491"/>
                  <a:gd name="connsiteX1781" fmla="*/ 1356611 w 1853968"/>
                  <a:gd name="connsiteY1781" fmla="*/ 817486 h 1374491"/>
                  <a:gd name="connsiteX1782" fmla="*/ 1362619 w 1853968"/>
                  <a:gd name="connsiteY1782" fmla="*/ 817915 h 1374491"/>
                  <a:gd name="connsiteX1783" fmla="*/ 1373347 w 1853968"/>
                  <a:gd name="connsiteY1783" fmla="*/ 820203 h 1374491"/>
                  <a:gd name="connsiteX1784" fmla="*/ 1381501 w 1853968"/>
                  <a:gd name="connsiteY1784" fmla="*/ 820633 h 1374491"/>
                  <a:gd name="connsiteX1785" fmla="*/ 1392086 w 1853968"/>
                  <a:gd name="connsiteY1785" fmla="*/ 820346 h 1374491"/>
                  <a:gd name="connsiteX1786" fmla="*/ 1396377 w 1853968"/>
                  <a:gd name="connsiteY1786" fmla="*/ 819345 h 1374491"/>
                  <a:gd name="connsiteX1787" fmla="*/ 1408965 w 1853968"/>
                  <a:gd name="connsiteY1787" fmla="*/ 814768 h 1374491"/>
                  <a:gd name="connsiteX1788" fmla="*/ 1413256 w 1853968"/>
                  <a:gd name="connsiteY1788" fmla="*/ 812479 h 1374491"/>
                  <a:gd name="connsiteX1789" fmla="*/ 1421409 w 1853968"/>
                  <a:gd name="connsiteY1789" fmla="*/ 807473 h 1374491"/>
                  <a:gd name="connsiteX1790" fmla="*/ 1423698 w 1853968"/>
                  <a:gd name="connsiteY1790" fmla="*/ 802895 h 1374491"/>
                  <a:gd name="connsiteX1791" fmla="*/ 1422697 w 1853968"/>
                  <a:gd name="connsiteY1791" fmla="*/ 797174 h 1374491"/>
                  <a:gd name="connsiteX1792" fmla="*/ 1420980 w 1853968"/>
                  <a:gd name="connsiteY1792" fmla="*/ 793169 h 1374491"/>
                  <a:gd name="connsiteX1793" fmla="*/ 1418406 w 1853968"/>
                  <a:gd name="connsiteY1793" fmla="*/ 790880 h 1374491"/>
                  <a:gd name="connsiteX1794" fmla="*/ 1411396 w 1853968"/>
                  <a:gd name="connsiteY1794" fmla="*/ 789879 h 1374491"/>
                  <a:gd name="connsiteX1795" fmla="*/ 1399953 w 1853968"/>
                  <a:gd name="connsiteY1795" fmla="*/ 790165 h 1374491"/>
                  <a:gd name="connsiteX1796" fmla="*/ 1391370 w 1853968"/>
                  <a:gd name="connsiteY1796" fmla="*/ 789735 h 1374491"/>
                  <a:gd name="connsiteX1797" fmla="*/ 1380213 w 1853968"/>
                  <a:gd name="connsiteY1797" fmla="*/ 788019 h 1374491"/>
                  <a:gd name="connsiteX1798" fmla="*/ 1378497 w 1853968"/>
                  <a:gd name="connsiteY1798" fmla="*/ 784157 h 1374491"/>
                  <a:gd name="connsiteX1799" fmla="*/ 1380785 w 1853968"/>
                  <a:gd name="connsiteY1799" fmla="*/ 782726 h 1374491"/>
                  <a:gd name="connsiteX1800" fmla="*/ 1383074 w 1853968"/>
                  <a:gd name="connsiteY1800" fmla="*/ 782440 h 1374491"/>
                  <a:gd name="connsiteX1801" fmla="*/ 1392801 w 1853968"/>
                  <a:gd name="connsiteY1801" fmla="*/ 785015 h 1374491"/>
                  <a:gd name="connsiteX1802" fmla="*/ 1407248 w 1853968"/>
                  <a:gd name="connsiteY1802" fmla="*/ 784586 h 1374491"/>
                  <a:gd name="connsiteX1803" fmla="*/ 1417118 w 1853968"/>
                  <a:gd name="connsiteY1803" fmla="*/ 785587 h 1374491"/>
                  <a:gd name="connsiteX1804" fmla="*/ 1423984 w 1853968"/>
                  <a:gd name="connsiteY1804" fmla="*/ 787876 h 1374491"/>
                  <a:gd name="connsiteX1805" fmla="*/ 1430278 w 1853968"/>
                  <a:gd name="connsiteY1805" fmla="*/ 791166 h 1374491"/>
                  <a:gd name="connsiteX1806" fmla="*/ 1436000 w 1853968"/>
                  <a:gd name="connsiteY1806" fmla="*/ 795314 h 1374491"/>
                  <a:gd name="connsiteX1807" fmla="*/ 1442723 w 1853968"/>
                  <a:gd name="connsiteY1807" fmla="*/ 798747 h 1374491"/>
                  <a:gd name="connsiteX1808" fmla="*/ 1450304 w 1853968"/>
                  <a:gd name="connsiteY1808" fmla="*/ 801465 h 1374491"/>
                  <a:gd name="connsiteX1809" fmla="*/ 1456884 w 1853968"/>
                  <a:gd name="connsiteY1809" fmla="*/ 804898 h 1374491"/>
                  <a:gd name="connsiteX1810" fmla="*/ 1462462 w 1853968"/>
                  <a:gd name="connsiteY1810" fmla="*/ 809189 h 1374491"/>
                  <a:gd name="connsiteX1811" fmla="*/ 1465753 w 1853968"/>
                  <a:gd name="connsiteY1811" fmla="*/ 814768 h 1374491"/>
                  <a:gd name="connsiteX1812" fmla="*/ 1466897 w 1853968"/>
                  <a:gd name="connsiteY1812" fmla="*/ 821634 h 1374491"/>
                  <a:gd name="connsiteX1813" fmla="*/ 1469901 w 1853968"/>
                  <a:gd name="connsiteY1813" fmla="*/ 828929 h 1374491"/>
                  <a:gd name="connsiteX1814" fmla="*/ 1474764 w 1853968"/>
                  <a:gd name="connsiteY1814" fmla="*/ 836653 h 1374491"/>
                  <a:gd name="connsiteX1815" fmla="*/ 1480199 w 1853968"/>
                  <a:gd name="connsiteY1815" fmla="*/ 841803 h 1374491"/>
                  <a:gd name="connsiteX1816" fmla="*/ 1494218 w 1853968"/>
                  <a:gd name="connsiteY1816" fmla="*/ 847525 h 1374491"/>
                  <a:gd name="connsiteX1817" fmla="*/ 1498366 w 1853968"/>
                  <a:gd name="connsiteY1817" fmla="*/ 847954 h 1374491"/>
                  <a:gd name="connsiteX1818" fmla="*/ 1505804 w 1853968"/>
                  <a:gd name="connsiteY1818" fmla="*/ 847525 h 1374491"/>
                  <a:gd name="connsiteX1819" fmla="*/ 1513385 w 1853968"/>
                  <a:gd name="connsiteY1819" fmla="*/ 848240 h 1374491"/>
                  <a:gd name="connsiteX1820" fmla="*/ 1515817 w 1853968"/>
                  <a:gd name="connsiteY1820" fmla="*/ 845236 h 1374491"/>
                  <a:gd name="connsiteX1821" fmla="*/ 1517534 w 1853968"/>
                  <a:gd name="connsiteY1821" fmla="*/ 832791 h 1374491"/>
                  <a:gd name="connsiteX1822" fmla="*/ 1518249 w 1853968"/>
                  <a:gd name="connsiteY1822" fmla="*/ 830359 h 1374491"/>
                  <a:gd name="connsiteX1823" fmla="*/ 1518392 w 1853968"/>
                  <a:gd name="connsiteY1823" fmla="*/ 828071 h 1374491"/>
                  <a:gd name="connsiteX1824" fmla="*/ 1521110 w 1853968"/>
                  <a:gd name="connsiteY1824" fmla="*/ 825210 h 1374491"/>
                  <a:gd name="connsiteX1825" fmla="*/ 1521539 w 1853968"/>
                  <a:gd name="connsiteY1825" fmla="*/ 836796 h 1374491"/>
                  <a:gd name="connsiteX1826" fmla="*/ 1522111 w 1853968"/>
                  <a:gd name="connsiteY1826" fmla="*/ 838799 h 1374491"/>
                  <a:gd name="connsiteX1827" fmla="*/ 1522111 w 1853968"/>
                  <a:gd name="connsiteY1827" fmla="*/ 841088 h 1374491"/>
                  <a:gd name="connsiteX1828" fmla="*/ 1522540 w 1853968"/>
                  <a:gd name="connsiteY1828" fmla="*/ 844235 h 1374491"/>
                  <a:gd name="connsiteX1829" fmla="*/ 1522540 w 1853968"/>
                  <a:gd name="connsiteY1829" fmla="*/ 846952 h 1374491"/>
                  <a:gd name="connsiteX1830" fmla="*/ 1531981 w 1853968"/>
                  <a:gd name="connsiteY1830" fmla="*/ 846380 h 1374491"/>
                  <a:gd name="connsiteX1831" fmla="*/ 1535843 w 1853968"/>
                  <a:gd name="connsiteY1831" fmla="*/ 847954 h 1374491"/>
                  <a:gd name="connsiteX1832" fmla="*/ 1545427 w 1853968"/>
                  <a:gd name="connsiteY1832" fmla="*/ 846523 h 1374491"/>
                  <a:gd name="connsiteX1833" fmla="*/ 1548574 w 1853968"/>
                  <a:gd name="connsiteY1833" fmla="*/ 843376 h 1374491"/>
                  <a:gd name="connsiteX1834" fmla="*/ 1547000 w 1853968"/>
                  <a:gd name="connsiteY1834" fmla="*/ 839800 h 1374491"/>
                  <a:gd name="connsiteX1835" fmla="*/ 1545427 w 1853968"/>
                  <a:gd name="connsiteY1835" fmla="*/ 828071 h 1374491"/>
                  <a:gd name="connsiteX1836" fmla="*/ 1543997 w 1853968"/>
                  <a:gd name="connsiteY1836" fmla="*/ 825210 h 1374491"/>
                  <a:gd name="connsiteX1837" fmla="*/ 1544283 w 1853968"/>
                  <a:gd name="connsiteY1837" fmla="*/ 821920 h 1374491"/>
                  <a:gd name="connsiteX1838" fmla="*/ 1543567 w 1853968"/>
                  <a:gd name="connsiteY1838" fmla="*/ 812193 h 1374491"/>
                  <a:gd name="connsiteX1839" fmla="*/ 1544139 w 1853968"/>
                  <a:gd name="connsiteY1839" fmla="*/ 805899 h 1374491"/>
                  <a:gd name="connsiteX1840" fmla="*/ 1543281 w 1853968"/>
                  <a:gd name="connsiteY1840" fmla="*/ 798604 h 1374491"/>
                  <a:gd name="connsiteX1841" fmla="*/ 1541708 w 1853968"/>
                  <a:gd name="connsiteY1841" fmla="*/ 790737 h 1374491"/>
                  <a:gd name="connsiteX1842" fmla="*/ 1535414 w 1853968"/>
                  <a:gd name="connsiteY1842" fmla="*/ 789020 h 1374491"/>
                  <a:gd name="connsiteX1843" fmla="*/ 1529120 w 1853968"/>
                  <a:gd name="connsiteY1843" fmla="*/ 792167 h 1374491"/>
                  <a:gd name="connsiteX1844" fmla="*/ 1527118 w 1853968"/>
                  <a:gd name="connsiteY1844" fmla="*/ 792310 h 1374491"/>
                  <a:gd name="connsiteX1845" fmla="*/ 1525115 w 1853968"/>
                  <a:gd name="connsiteY1845" fmla="*/ 793312 h 1374491"/>
                  <a:gd name="connsiteX1846" fmla="*/ 1523684 w 1853968"/>
                  <a:gd name="connsiteY1846" fmla="*/ 796602 h 1374491"/>
                  <a:gd name="connsiteX1847" fmla="*/ 1521539 w 1853968"/>
                  <a:gd name="connsiteY1847" fmla="*/ 803611 h 1374491"/>
                  <a:gd name="connsiteX1848" fmla="*/ 1519679 w 1853968"/>
                  <a:gd name="connsiteY1848" fmla="*/ 796172 h 1374491"/>
                  <a:gd name="connsiteX1849" fmla="*/ 1519393 w 1853968"/>
                  <a:gd name="connsiteY1849" fmla="*/ 792024 h 1374491"/>
                  <a:gd name="connsiteX1850" fmla="*/ 1518964 w 1853968"/>
                  <a:gd name="connsiteY1850" fmla="*/ 789592 h 1374491"/>
                  <a:gd name="connsiteX1851" fmla="*/ 1520108 w 1853968"/>
                  <a:gd name="connsiteY1851" fmla="*/ 788162 h 1374491"/>
                  <a:gd name="connsiteX1852" fmla="*/ 1524829 w 1853968"/>
                  <a:gd name="connsiteY1852" fmla="*/ 786016 h 1374491"/>
                  <a:gd name="connsiteX1853" fmla="*/ 1533840 w 1853968"/>
                  <a:gd name="connsiteY1853" fmla="*/ 779007 h 1374491"/>
                  <a:gd name="connsiteX1854" fmla="*/ 1535843 w 1853968"/>
                  <a:gd name="connsiteY1854" fmla="*/ 776290 h 1374491"/>
                  <a:gd name="connsiteX1855" fmla="*/ 1526688 w 1853968"/>
                  <a:gd name="connsiteY1855" fmla="*/ 775717 h 1374491"/>
                  <a:gd name="connsiteX1856" fmla="*/ 1523542 w 1853968"/>
                  <a:gd name="connsiteY1856" fmla="*/ 774859 h 1374491"/>
                  <a:gd name="connsiteX1857" fmla="*/ 1519679 w 1853968"/>
                  <a:gd name="connsiteY1857" fmla="*/ 766706 h 1374491"/>
                  <a:gd name="connsiteX1858" fmla="*/ 1517677 w 1853968"/>
                  <a:gd name="connsiteY1858" fmla="*/ 765847 h 1374491"/>
                  <a:gd name="connsiteX1859" fmla="*/ 1508379 w 1853968"/>
                  <a:gd name="connsiteY1859" fmla="*/ 763416 h 1374491"/>
                  <a:gd name="connsiteX1860" fmla="*/ 1505804 w 1853968"/>
                  <a:gd name="connsiteY1860" fmla="*/ 761842 h 1374491"/>
                  <a:gd name="connsiteX1861" fmla="*/ 1495648 w 1853968"/>
                  <a:gd name="connsiteY1861" fmla="*/ 757265 h 1374491"/>
                  <a:gd name="connsiteX1862" fmla="*/ 1486637 w 1853968"/>
                  <a:gd name="connsiteY1862" fmla="*/ 753975 h 1374491"/>
                  <a:gd name="connsiteX1863" fmla="*/ 1480343 w 1853968"/>
                  <a:gd name="connsiteY1863" fmla="*/ 750542 h 1374491"/>
                  <a:gd name="connsiteX1864" fmla="*/ 1466897 w 1853968"/>
                  <a:gd name="connsiteY1864" fmla="*/ 744248 h 1374491"/>
                  <a:gd name="connsiteX1865" fmla="*/ 1461604 w 1853968"/>
                  <a:gd name="connsiteY1865" fmla="*/ 742102 h 1374491"/>
                  <a:gd name="connsiteX1866" fmla="*/ 1456884 w 1853968"/>
                  <a:gd name="connsiteY1866" fmla="*/ 737954 h 1374491"/>
                  <a:gd name="connsiteX1867" fmla="*/ 1454023 w 1853968"/>
                  <a:gd name="connsiteY1867" fmla="*/ 736953 h 1374491"/>
                  <a:gd name="connsiteX1868" fmla="*/ 1448730 w 1853968"/>
                  <a:gd name="connsiteY1868" fmla="*/ 739671 h 1374491"/>
                  <a:gd name="connsiteX1869" fmla="*/ 1440434 w 1853968"/>
                  <a:gd name="connsiteY1869" fmla="*/ 742102 h 1374491"/>
                  <a:gd name="connsiteX1870" fmla="*/ 1437859 w 1853968"/>
                  <a:gd name="connsiteY1870" fmla="*/ 739528 h 1374491"/>
                  <a:gd name="connsiteX1871" fmla="*/ 1440148 w 1853968"/>
                  <a:gd name="connsiteY1871" fmla="*/ 738097 h 1374491"/>
                  <a:gd name="connsiteX1872" fmla="*/ 1448874 w 1853968"/>
                  <a:gd name="connsiteY1872" fmla="*/ 734950 h 1374491"/>
                  <a:gd name="connsiteX1873" fmla="*/ 1453022 w 1853968"/>
                  <a:gd name="connsiteY1873" fmla="*/ 733091 h 1374491"/>
                  <a:gd name="connsiteX1874" fmla="*/ 1454595 w 1853968"/>
                  <a:gd name="connsiteY1874" fmla="*/ 728800 h 1374491"/>
                  <a:gd name="connsiteX1875" fmla="*/ 1450876 w 1853968"/>
                  <a:gd name="connsiteY1875" fmla="*/ 712350 h 1374491"/>
                  <a:gd name="connsiteX1876" fmla="*/ 1450304 w 1853968"/>
                  <a:gd name="connsiteY1876" fmla="*/ 711205 h 1374491"/>
                  <a:gd name="connsiteX1877" fmla="*/ 1449589 w 1853968"/>
                  <a:gd name="connsiteY1877" fmla="*/ 710490 h 1374491"/>
                  <a:gd name="connsiteX1878" fmla="*/ 1444439 w 1853968"/>
                  <a:gd name="connsiteY1878" fmla="*/ 711205 h 1374491"/>
                  <a:gd name="connsiteX1879" fmla="*/ 1436858 w 1853968"/>
                  <a:gd name="connsiteY1879" fmla="*/ 713923 h 1374491"/>
                  <a:gd name="connsiteX1880" fmla="*/ 1433282 w 1853968"/>
                  <a:gd name="connsiteY1880" fmla="*/ 715783 h 1374491"/>
                  <a:gd name="connsiteX1881" fmla="*/ 1423269 w 1853968"/>
                  <a:gd name="connsiteY1881" fmla="*/ 716498 h 1374491"/>
                  <a:gd name="connsiteX1882" fmla="*/ 1410824 w 1853968"/>
                  <a:gd name="connsiteY1882" fmla="*/ 720789 h 1374491"/>
                  <a:gd name="connsiteX1883" fmla="*/ 1407534 w 1853968"/>
                  <a:gd name="connsiteY1883" fmla="*/ 722363 h 1374491"/>
                  <a:gd name="connsiteX1884" fmla="*/ 1401956 w 1853968"/>
                  <a:gd name="connsiteY1884" fmla="*/ 723650 h 1374491"/>
                  <a:gd name="connsiteX1885" fmla="*/ 1399381 w 1853968"/>
                  <a:gd name="connsiteY1885" fmla="*/ 723364 h 1374491"/>
                  <a:gd name="connsiteX1886" fmla="*/ 1393945 w 1853968"/>
                  <a:gd name="connsiteY1886" fmla="*/ 721218 h 1374491"/>
                  <a:gd name="connsiteX1887" fmla="*/ 1407534 w 1853968"/>
                  <a:gd name="connsiteY1887" fmla="*/ 716641 h 1374491"/>
                  <a:gd name="connsiteX1888" fmla="*/ 1411254 w 1853968"/>
                  <a:gd name="connsiteY1888" fmla="*/ 716784 h 1374491"/>
                  <a:gd name="connsiteX1889" fmla="*/ 1417833 w 1853968"/>
                  <a:gd name="connsiteY1889" fmla="*/ 713780 h 1374491"/>
                  <a:gd name="connsiteX1890" fmla="*/ 1436143 w 1853968"/>
                  <a:gd name="connsiteY1890" fmla="*/ 709346 h 1374491"/>
                  <a:gd name="connsiteX1891" fmla="*/ 1438717 w 1853968"/>
                  <a:gd name="connsiteY1891" fmla="*/ 706056 h 1374491"/>
                  <a:gd name="connsiteX1892" fmla="*/ 1444153 w 1853968"/>
                  <a:gd name="connsiteY1892" fmla="*/ 704196 h 1374491"/>
                  <a:gd name="connsiteX1893" fmla="*/ 1450304 w 1853968"/>
                  <a:gd name="connsiteY1893" fmla="*/ 702337 h 1374491"/>
                  <a:gd name="connsiteX1894" fmla="*/ 1455024 w 1853968"/>
                  <a:gd name="connsiteY1894" fmla="*/ 702766 h 1374491"/>
                  <a:gd name="connsiteX1895" fmla="*/ 1457456 w 1853968"/>
                  <a:gd name="connsiteY1895" fmla="*/ 709489 h 1374491"/>
                  <a:gd name="connsiteX1896" fmla="*/ 1463178 w 1853968"/>
                  <a:gd name="connsiteY1896" fmla="*/ 722935 h 1374491"/>
                  <a:gd name="connsiteX1897" fmla="*/ 1471903 w 1853968"/>
                  <a:gd name="connsiteY1897" fmla="*/ 733663 h 1374491"/>
                  <a:gd name="connsiteX1898" fmla="*/ 1478340 w 1853968"/>
                  <a:gd name="connsiteY1898" fmla="*/ 736238 h 1374491"/>
                  <a:gd name="connsiteX1899" fmla="*/ 1483776 w 1853968"/>
                  <a:gd name="connsiteY1899" fmla="*/ 739671 h 1374491"/>
                  <a:gd name="connsiteX1900" fmla="*/ 1497794 w 1853968"/>
                  <a:gd name="connsiteY1900" fmla="*/ 743390 h 1374491"/>
                  <a:gd name="connsiteX1901" fmla="*/ 1512956 w 1853968"/>
                  <a:gd name="connsiteY1901" fmla="*/ 749255 h 1374491"/>
                  <a:gd name="connsiteX1902" fmla="*/ 1519250 w 1853968"/>
                  <a:gd name="connsiteY1902" fmla="*/ 752974 h 1374491"/>
                  <a:gd name="connsiteX1903" fmla="*/ 1525401 w 1853968"/>
                  <a:gd name="connsiteY1903" fmla="*/ 755119 h 1374491"/>
                  <a:gd name="connsiteX1904" fmla="*/ 1526975 w 1853968"/>
                  <a:gd name="connsiteY1904" fmla="*/ 749398 h 1374491"/>
                  <a:gd name="connsiteX1905" fmla="*/ 1525687 w 1853968"/>
                  <a:gd name="connsiteY1905" fmla="*/ 742246 h 1374491"/>
                  <a:gd name="connsiteX1906" fmla="*/ 1531838 w 1853968"/>
                  <a:gd name="connsiteY1906" fmla="*/ 739099 h 1374491"/>
                  <a:gd name="connsiteX1907" fmla="*/ 1533840 w 1853968"/>
                  <a:gd name="connsiteY1907" fmla="*/ 725653 h 1374491"/>
                  <a:gd name="connsiteX1908" fmla="*/ 1533268 w 1853968"/>
                  <a:gd name="connsiteY1908" fmla="*/ 720789 h 1374491"/>
                  <a:gd name="connsiteX1909" fmla="*/ 1532839 w 1853968"/>
                  <a:gd name="connsiteY1909" fmla="*/ 709346 h 1374491"/>
                  <a:gd name="connsiteX1910" fmla="*/ 1528119 w 1853968"/>
                  <a:gd name="connsiteY1910" fmla="*/ 706628 h 1374491"/>
                  <a:gd name="connsiteX1911" fmla="*/ 1520395 w 1853968"/>
                  <a:gd name="connsiteY1911" fmla="*/ 705341 h 1374491"/>
                  <a:gd name="connsiteX1912" fmla="*/ 1508236 w 1853968"/>
                  <a:gd name="connsiteY1912" fmla="*/ 699619 h 1374491"/>
                  <a:gd name="connsiteX1913" fmla="*/ 1503945 w 1853968"/>
                  <a:gd name="connsiteY1913" fmla="*/ 694612 h 1374491"/>
                  <a:gd name="connsiteX1914" fmla="*/ 1496506 w 1853968"/>
                  <a:gd name="connsiteY1914" fmla="*/ 693325 h 1374491"/>
                  <a:gd name="connsiteX1915" fmla="*/ 1490069 w 1853968"/>
                  <a:gd name="connsiteY1915" fmla="*/ 689463 h 1374491"/>
                  <a:gd name="connsiteX1916" fmla="*/ 1482345 w 1853968"/>
                  <a:gd name="connsiteY1916" fmla="*/ 686173 h 1374491"/>
                  <a:gd name="connsiteX1917" fmla="*/ 1476623 w 1853968"/>
                  <a:gd name="connsiteY1917" fmla="*/ 681453 h 1374491"/>
                  <a:gd name="connsiteX1918" fmla="*/ 1469615 w 1853968"/>
                  <a:gd name="connsiteY1918" fmla="*/ 680737 h 1374491"/>
                  <a:gd name="connsiteX1919" fmla="*/ 1455883 w 1853968"/>
                  <a:gd name="connsiteY1919" fmla="*/ 679879 h 1374491"/>
                  <a:gd name="connsiteX1920" fmla="*/ 1441722 w 1853968"/>
                  <a:gd name="connsiteY1920" fmla="*/ 681453 h 1374491"/>
                  <a:gd name="connsiteX1921" fmla="*/ 1435284 w 1853968"/>
                  <a:gd name="connsiteY1921" fmla="*/ 683455 h 1374491"/>
                  <a:gd name="connsiteX1922" fmla="*/ 1431279 w 1853968"/>
                  <a:gd name="connsiteY1922" fmla="*/ 688462 h 1374491"/>
                  <a:gd name="connsiteX1923" fmla="*/ 1412254 w 1853968"/>
                  <a:gd name="connsiteY1923" fmla="*/ 692896 h 1374491"/>
                  <a:gd name="connsiteX1924" fmla="*/ 1406962 w 1853968"/>
                  <a:gd name="connsiteY1924" fmla="*/ 693182 h 1374491"/>
                  <a:gd name="connsiteX1925" fmla="*/ 1399953 w 1853968"/>
                  <a:gd name="connsiteY1925" fmla="*/ 694469 h 1374491"/>
                  <a:gd name="connsiteX1926" fmla="*/ 1390226 w 1853968"/>
                  <a:gd name="connsiteY1926" fmla="*/ 697330 h 1374491"/>
                  <a:gd name="connsiteX1927" fmla="*/ 1380642 w 1853968"/>
                  <a:gd name="connsiteY1927" fmla="*/ 696472 h 1374491"/>
                  <a:gd name="connsiteX1928" fmla="*/ 1377066 w 1853968"/>
                  <a:gd name="connsiteY1928" fmla="*/ 696758 h 1374491"/>
                  <a:gd name="connsiteX1929" fmla="*/ 1372346 w 1853968"/>
                  <a:gd name="connsiteY1929" fmla="*/ 700477 h 1374491"/>
                  <a:gd name="connsiteX1930" fmla="*/ 1370343 w 1853968"/>
                  <a:gd name="connsiteY1930" fmla="*/ 700477 h 1374491"/>
                  <a:gd name="connsiteX1931" fmla="*/ 1368198 w 1853968"/>
                  <a:gd name="connsiteY1931" fmla="*/ 699190 h 1374491"/>
                  <a:gd name="connsiteX1932" fmla="*/ 1366767 w 1853968"/>
                  <a:gd name="connsiteY1932" fmla="*/ 697759 h 1374491"/>
                  <a:gd name="connsiteX1933" fmla="*/ 1365909 w 1853968"/>
                  <a:gd name="connsiteY1933" fmla="*/ 696329 h 1374491"/>
                  <a:gd name="connsiteX1934" fmla="*/ 1368627 w 1853968"/>
                  <a:gd name="connsiteY1934" fmla="*/ 695042 h 1374491"/>
                  <a:gd name="connsiteX1935" fmla="*/ 1374921 w 1853968"/>
                  <a:gd name="connsiteY1935" fmla="*/ 694040 h 1374491"/>
                  <a:gd name="connsiteX1936" fmla="*/ 1381071 w 1853968"/>
                  <a:gd name="connsiteY1936" fmla="*/ 693897 h 1374491"/>
                  <a:gd name="connsiteX1937" fmla="*/ 1387079 w 1853968"/>
                  <a:gd name="connsiteY1937" fmla="*/ 694612 h 1374491"/>
                  <a:gd name="connsiteX1938" fmla="*/ 1391085 w 1853968"/>
                  <a:gd name="connsiteY1938" fmla="*/ 694326 h 1374491"/>
                  <a:gd name="connsiteX1939" fmla="*/ 1393230 w 1853968"/>
                  <a:gd name="connsiteY1939" fmla="*/ 693182 h 1374491"/>
                  <a:gd name="connsiteX1940" fmla="*/ 1396663 w 1853968"/>
                  <a:gd name="connsiteY1940" fmla="*/ 689892 h 1374491"/>
                  <a:gd name="connsiteX1941" fmla="*/ 1394804 w 1853968"/>
                  <a:gd name="connsiteY1941" fmla="*/ 688176 h 1374491"/>
                  <a:gd name="connsiteX1942" fmla="*/ 1378497 w 1853968"/>
                  <a:gd name="connsiteY1942" fmla="*/ 683026 h 1374491"/>
                  <a:gd name="connsiteX1943" fmla="*/ 1375493 w 1853968"/>
                  <a:gd name="connsiteY1943" fmla="*/ 679450 h 1374491"/>
                  <a:gd name="connsiteX1944" fmla="*/ 1384362 w 1853968"/>
                  <a:gd name="connsiteY1944" fmla="*/ 682740 h 1374491"/>
                  <a:gd name="connsiteX1945" fmla="*/ 1390798 w 1853968"/>
                  <a:gd name="connsiteY1945" fmla="*/ 684600 h 1374491"/>
                  <a:gd name="connsiteX1946" fmla="*/ 1401670 w 1853968"/>
                  <a:gd name="connsiteY1946" fmla="*/ 686602 h 1374491"/>
                  <a:gd name="connsiteX1947" fmla="*/ 1408822 w 1853968"/>
                  <a:gd name="connsiteY1947" fmla="*/ 689749 h 1374491"/>
                  <a:gd name="connsiteX1948" fmla="*/ 1411969 w 1853968"/>
                  <a:gd name="connsiteY1948" fmla="*/ 690035 h 1374491"/>
                  <a:gd name="connsiteX1949" fmla="*/ 1421695 w 1853968"/>
                  <a:gd name="connsiteY1949" fmla="*/ 688605 h 1374491"/>
                  <a:gd name="connsiteX1950" fmla="*/ 1423984 w 1853968"/>
                  <a:gd name="connsiteY1950" fmla="*/ 687746 h 1374491"/>
                  <a:gd name="connsiteX1951" fmla="*/ 1430421 w 1853968"/>
                  <a:gd name="connsiteY1951" fmla="*/ 682025 h 1374491"/>
                  <a:gd name="connsiteX1952" fmla="*/ 1434569 w 1853968"/>
                  <a:gd name="connsiteY1952" fmla="*/ 679736 h 1374491"/>
                  <a:gd name="connsiteX1953" fmla="*/ 1443152 w 1853968"/>
                  <a:gd name="connsiteY1953" fmla="*/ 676589 h 1374491"/>
                  <a:gd name="connsiteX1954" fmla="*/ 1450304 w 1853968"/>
                  <a:gd name="connsiteY1954" fmla="*/ 675159 h 1374491"/>
                  <a:gd name="connsiteX1955" fmla="*/ 1450733 w 1853968"/>
                  <a:gd name="connsiteY1955" fmla="*/ 673442 h 1374491"/>
                  <a:gd name="connsiteX1956" fmla="*/ 1446728 w 1853968"/>
                  <a:gd name="connsiteY1956" fmla="*/ 671154 h 1374491"/>
                  <a:gd name="connsiteX1957" fmla="*/ 1435570 w 1853968"/>
                  <a:gd name="connsiteY1957" fmla="*/ 661856 h 1374491"/>
                  <a:gd name="connsiteX1958" fmla="*/ 1431136 w 1853968"/>
                  <a:gd name="connsiteY1958" fmla="*/ 658709 h 1374491"/>
                  <a:gd name="connsiteX1959" fmla="*/ 1428132 w 1853968"/>
                  <a:gd name="connsiteY1959" fmla="*/ 655991 h 1374491"/>
                  <a:gd name="connsiteX1960" fmla="*/ 1428276 w 1853968"/>
                  <a:gd name="connsiteY1960" fmla="*/ 655419 h 1374491"/>
                  <a:gd name="connsiteX1961" fmla="*/ 1433425 w 1853968"/>
                  <a:gd name="connsiteY1961" fmla="*/ 657708 h 1374491"/>
                  <a:gd name="connsiteX1962" fmla="*/ 1440720 w 1853968"/>
                  <a:gd name="connsiteY1962" fmla="*/ 662428 h 1374491"/>
                  <a:gd name="connsiteX1963" fmla="*/ 1446871 w 1853968"/>
                  <a:gd name="connsiteY1963" fmla="*/ 667148 h 1374491"/>
                  <a:gd name="connsiteX1964" fmla="*/ 1450590 w 1853968"/>
                  <a:gd name="connsiteY1964" fmla="*/ 669151 h 1374491"/>
                  <a:gd name="connsiteX1965" fmla="*/ 1453880 w 1853968"/>
                  <a:gd name="connsiteY1965" fmla="*/ 670009 h 1374491"/>
                  <a:gd name="connsiteX1966" fmla="*/ 1457170 w 1853968"/>
                  <a:gd name="connsiteY1966" fmla="*/ 669866 h 1374491"/>
                  <a:gd name="connsiteX1967" fmla="*/ 1460603 w 1853968"/>
                  <a:gd name="connsiteY1967" fmla="*/ 668579 h 1374491"/>
                  <a:gd name="connsiteX1968" fmla="*/ 1464036 w 1853968"/>
                  <a:gd name="connsiteY1968" fmla="*/ 666004 h 1374491"/>
                  <a:gd name="connsiteX1969" fmla="*/ 1469471 w 1853968"/>
                  <a:gd name="connsiteY1969" fmla="*/ 660568 h 1374491"/>
                  <a:gd name="connsiteX1970" fmla="*/ 1481487 w 1853968"/>
                  <a:gd name="connsiteY1970" fmla="*/ 673585 h 1374491"/>
                  <a:gd name="connsiteX1971" fmla="*/ 1497365 w 1853968"/>
                  <a:gd name="connsiteY1971" fmla="*/ 682025 h 1374491"/>
                  <a:gd name="connsiteX1972" fmla="*/ 1504803 w 1853968"/>
                  <a:gd name="connsiteY1972" fmla="*/ 685029 h 1374491"/>
                  <a:gd name="connsiteX1973" fmla="*/ 1524114 w 1853968"/>
                  <a:gd name="connsiteY1973" fmla="*/ 689463 h 1374491"/>
                  <a:gd name="connsiteX1974" fmla="*/ 1528977 w 1853968"/>
                  <a:gd name="connsiteY1974" fmla="*/ 689463 h 1374491"/>
                  <a:gd name="connsiteX1975" fmla="*/ 1538418 w 1853968"/>
                  <a:gd name="connsiteY1975" fmla="*/ 684313 h 1374491"/>
                  <a:gd name="connsiteX1976" fmla="*/ 1548288 w 1853968"/>
                  <a:gd name="connsiteY1976" fmla="*/ 680022 h 1374491"/>
                  <a:gd name="connsiteX1977" fmla="*/ 1555011 w 1853968"/>
                  <a:gd name="connsiteY1977" fmla="*/ 678592 h 1374491"/>
                  <a:gd name="connsiteX1978" fmla="*/ 1575752 w 1853968"/>
                  <a:gd name="connsiteY1978" fmla="*/ 678163 h 1374491"/>
                  <a:gd name="connsiteX1979" fmla="*/ 1579614 w 1853968"/>
                  <a:gd name="connsiteY1979" fmla="*/ 676446 h 1374491"/>
                  <a:gd name="connsiteX1980" fmla="*/ 1581474 w 1853968"/>
                  <a:gd name="connsiteY1980" fmla="*/ 667005 h 1374491"/>
                  <a:gd name="connsiteX1981" fmla="*/ 1584764 w 1853968"/>
                  <a:gd name="connsiteY1981" fmla="*/ 657279 h 1374491"/>
                  <a:gd name="connsiteX1982" fmla="*/ 1583905 w 1853968"/>
                  <a:gd name="connsiteY1982" fmla="*/ 655562 h 1374491"/>
                  <a:gd name="connsiteX1983" fmla="*/ 1564166 w 1853968"/>
                  <a:gd name="connsiteY1983" fmla="*/ 650126 h 1374491"/>
                  <a:gd name="connsiteX1984" fmla="*/ 1555869 w 1853968"/>
                  <a:gd name="connsiteY1984" fmla="*/ 648839 h 1374491"/>
                  <a:gd name="connsiteX1985" fmla="*/ 1534985 w 1853968"/>
                  <a:gd name="connsiteY1985" fmla="*/ 648267 h 1374491"/>
                  <a:gd name="connsiteX1986" fmla="*/ 1530551 w 1853968"/>
                  <a:gd name="connsiteY1986" fmla="*/ 647123 h 1374491"/>
                  <a:gd name="connsiteX1987" fmla="*/ 1526402 w 1853968"/>
                  <a:gd name="connsiteY1987" fmla="*/ 644834 h 1374491"/>
                  <a:gd name="connsiteX1988" fmla="*/ 1524400 w 1853968"/>
                  <a:gd name="connsiteY1988" fmla="*/ 642831 h 1374491"/>
                  <a:gd name="connsiteX1989" fmla="*/ 1524543 w 1853968"/>
                  <a:gd name="connsiteY1989" fmla="*/ 641258 h 1374491"/>
                  <a:gd name="connsiteX1990" fmla="*/ 1525687 w 1853968"/>
                  <a:gd name="connsiteY1990" fmla="*/ 639255 h 1374491"/>
                  <a:gd name="connsiteX1991" fmla="*/ 1527833 w 1853968"/>
                  <a:gd name="connsiteY1991" fmla="*/ 636824 h 1374491"/>
                  <a:gd name="connsiteX1992" fmla="*/ 1528548 w 1853968"/>
                  <a:gd name="connsiteY1992" fmla="*/ 634392 h 1374491"/>
                  <a:gd name="connsiteX1993" fmla="*/ 1527833 w 1853968"/>
                  <a:gd name="connsiteY1993" fmla="*/ 631960 h 1374491"/>
                  <a:gd name="connsiteX1994" fmla="*/ 1526402 w 1853968"/>
                  <a:gd name="connsiteY1994" fmla="*/ 630387 h 1374491"/>
                  <a:gd name="connsiteX1995" fmla="*/ 1524257 w 1853968"/>
                  <a:gd name="connsiteY1995" fmla="*/ 629528 h 1374491"/>
                  <a:gd name="connsiteX1996" fmla="*/ 1524686 w 1853968"/>
                  <a:gd name="connsiteY1996" fmla="*/ 628527 h 1374491"/>
                  <a:gd name="connsiteX1997" fmla="*/ 1528977 w 1853968"/>
                  <a:gd name="connsiteY1997" fmla="*/ 626811 h 1374491"/>
                  <a:gd name="connsiteX1998" fmla="*/ 1535128 w 1853968"/>
                  <a:gd name="connsiteY1998" fmla="*/ 623234 h 1374491"/>
                  <a:gd name="connsiteX1999" fmla="*/ 1536701 w 1853968"/>
                  <a:gd name="connsiteY1999" fmla="*/ 620231 h 1374491"/>
                  <a:gd name="connsiteX2000" fmla="*/ 1534842 w 1853968"/>
                  <a:gd name="connsiteY2000" fmla="*/ 612506 h 1374491"/>
                  <a:gd name="connsiteX2001" fmla="*/ 1535986 w 1853968"/>
                  <a:gd name="connsiteY2001" fmla="*/ 612649 h 1374491"/>
                  <a:gd name="connsiteX2002" fmla="*/ 1541422 w 1853968"/>
                  <a:gd name="connsiteY2002" fmla="*/ 617656 h 1374491"/>
                  <a:gd name="connsiteX2003" fmla="*/ 1539276 w 1853968"/>
                  <a:gd name="connsiteY2003" fmla="*/ 625094 h 1374491"/>
                  <a:gd name="connsiteX2004" fmla="*/ 1535557 w 1853968"/>
                  <a:gd name="connsiteY2004" fmla="*/ 631817 h 1374491"/>
                  <a:gd name="connsiteX2005" fmla="*/ 1546857 w 1853968"/>
                  <a:gd name="connsiteY2005" fmla="*/ 636680 h 1374491"/>
                  <a:gd name="connsiteX2006" fmla="*/ 1560446 w 1853968"/>
                  <a:gd name="connsiteY2006" fmla="*/ 639827 h 1374491"/>
                  <a:gd name="connsiteX2007" fmla="*/ 1574894 w 1853968"/>
                  <a:gd name="connsiteY2007" fmla="*/ 638254 h 1374491"/>
                  <a:gd name="connsiteX2008" fmla="*/ 1587624 w 1853968"/>
                  <a:gd name="connsiteY2008" fmla="*/ 634249 h 1374491"/>
                  <a:gd name="connsiteX2009" fmla="*/ 1586909 w 1853968"/>
                  <a:gd name="connsiteY2009" fmla="*/ 629528 h 1374491"/>
                  <a:gd name="connsiteX2010" fmla="*/ 1593203 w 1853968"/>
                  <a:gd name="connsiteY2010" fmla="*/ 629528 h 1374491"/>
                  <a:gd name="connsiteX2011" fmla="*/ 1605361 w 1853968"/>
                  <a:gd name="connsiteY2011" fmla="*/ 630959 h 1374491"/>
                  <a:gd name="connsiteX2012" fmla="*/ 1610797 w 1853968"/>
                  <a:gd name="connsiteY2012" fmla="*/ 630244 h 1374491"/>
                  <a:gd name="connsiteX2013" fmla="*/ 1613801 w 1853968"/>
                  <a:gd name="connsiteY2013" fmla="*/ 629385 h 1374491"/>
                  <a:gd name="connsiteX2014" fmla="*/ 1615374 w 1853968"/>
                  <a:gd name="connsiteY2014" fmla="*/ 628098 h 1374491"/>
                  <a:gd name="connsiteX2015" fmla="*/ 1616662 w 1853968"/>
                  <a:gd name="connsiteY2015" fmla="*/ 625952 h 1374491"/>
                  <a:gd name="connsiteX2016" fmla="*/ 1617520 w 1853968"/>
                  <a:gd name="connsiteY2016" fmla="*/ 622519 h 1374491"/>
                  <a:gd name="connsiteX2017" fmla="*/ 1617949 w 1853968"/>
                  <a:gd name="connsiteY2017" fmla="*/ 617799 h 1374491"/>
                  <a:gd name="connsiteX2018" fmla="*/ 1616089 w 1853968"/>
                  <a:gd name="connsiteY2018" fmla="*/ 613794 h 1374491"/>
                  <a:gd name="connsiteX2019" fmla="*/ 1611798 w 1853968"/>
                  <a:gd name="connsiteY2019" fmla="*/ 610504 h 1374491"/>
                  <a:gd name="connsiteX2020" fmla="*/ 1608508 w 1853968"/>
                  <a:gd name="connsiteY2020" fmla="*/ 609073 h 1374491"/>
                  <a:gd name="connsiteX2021" fmla="*/ 1600641 w 1853968"/>
                  <a:gd name="connsiteY2021" fmla="*/ 595341 h 1374491"/>
                  <a:gd name="connsiteX2022" fmla="*/ 1595063 w 1853968"/>
                  <a:gd name="connsiteY2022" fmla="*/ 587903 h 1374491"/>
                  <a:gd name="connsiteX2023" fmla="*/ 1588197 w 1853968"/>
                  <a:gd name="connsiteY2023" fmla="*/ 585185 h 1374491"/>
                  <a:gd name="connsiteX2024" fmla="*/ 1582046 w 1853968"/>
                  <a:gd name="connsiteY2024" fmla="*/ 587903 h 1374491"/>
                  <a:gd name="connsiteX2025" fmla="*/ 1578613 w 1853968"/>
                  <a:gd name="connsiteY2025" fmla="*/ 595913 h 1374491"/>
                  <a:gd name="connsiteX2026" fmla="*/ 1576181 w 1853968"/>
                  <a:gd name="connsiteY2026" fmla="*/ 602779 h 1374491"/>
                  <a:gd name="connsiteX2027" fmla="*/ 1568600 w 1853968"/>
                  <a:gd name="connsiteY2027" fmla="*/ 608358 h 1374491"/>
                  <a:gd name="connsiteX2028" fmla="*/ 1563307 w 1853968"/>
                  <a:gd name="connsiteY2028" fmla="*/ 607214 h 1374491"/>
                  <a:gd name="connsiteX2029" fmla="*/ 1563307 w 1853968"/>
                  <a:gd name="connsiteY2029" fmla="*/ 606212 h 1374491"/>
                  <a:gd name="connsiteX2030" fmla="*/ 1565310 w 1853968"/>
                  <a:gd name="connsiteY2030" fmla="*/ 605068 h 1374491"/>
                  <a:gd name="connsiteX2031" fmla="*/ 1567742 w 1853968"/>
                  <a:gd name="connsiteY2031" fmla="*/ 602350 h 1374491"/>
                  <a:gd name="connsiteX2032" fmla="*/ 1570602 w 1853968"/>
                  <a:gd name="connsiteY2032" fmla="*/ 598059 h 1374491"/>
                  <a:gd name="connsiteX2033" fmla="*/ 1570889 w 1853968"/>
                  <a:gd name="connsiteY2033" fmla="*/ 592910 h 1374491"/>
                  <a:gd name="connsiteX2034" fmla="*/ 1568600 w 1853968"/>
                  <a:gd name="connsiteY2034" fmla="*/ 586759 h 1374491"/>
                  <a:gd name="connsiteX2035" fmla="*/ 1566597 w 1853968"/>
                  <a:gd name="connsiteY2035" fmla="*/ 583040 h 1374491"/>
                  <a:gd name="connsiteX2036" fmla="*/ 1564881 w 1853968"/>
                  <a:gd name="connsiteY2036" fmla="*/ 581752 h 1374491"/>
                  <a:gd name="connsiteX2037" fmla="*/ 1562735 w 1853968"/>
                  <a:gd name="connsiteY2037" fmla="*/ 581466 h 1374491"/>
                  <a:gd name="connsiteX2038" fmla="*/ 1560160 w 1853968"/>
                  <a:gd name="connsiteY2038" fmla="*/ 582181 h 1374491"/>
                  <a:gd name="connsiteX2039" fmla="*/ 1550576 w 1853968"/>
                  <a:gd name="connsiteY2039" fmla="*/ 586473 h 1374491"/>
                  <a:gd name="connsiteX2040" fmla="*/ 1546285 w 1853968"/>
                  <a:gd name="connsiteY2040" fmla="*/ 588046 h 1374491"/>
                  <a:gd name="connsiteX2041" fmla="*/ 1543281 w 1853968"/>
                  <a:gd name="connsiteY2041" fmla="*/ 588475 h 1374491"/>
                  <a:gd name="connsiteX2042" fmla="*/ 1540563 w 1853968"/>
                  <a:gd name="connsiteY2042" fmla="*/ 588046 h 1374491"/>
                  <a:gd name="connsiteX2043" fmla="*/ 1536987 w 1853968"/>
                  <a:gd name="connsiteY2043" fmla="*/ 586044 h 1374491"/>
                  <a:gd name="connsiteX2044" fmla="*/ 1531123 w 1853968"/>
                  <a:gd name="connsiteY2044" fmla="*/ 582324 h 1374491"/>
                  <a:gd name="connsiteX2045" fmla="*/ 1526975 w 1853968"/>
                  <a:gd name="connsiteY2045" fmla="*/ 579034 h 1374491"/>
                  <a:gd name="connsiteX2046" fmla="*/ 1538132 w 1853968"/>
                  <a:gd name="connsiteY2046" fmla="*/ 583898 h 1374491"/>
                  <a:gd name="connsiteX2047" fmla="*/ 1544568 w 1853968"/>
                  <a:gd name="connsiteY2047" fmla="*/ 584899 h 1374491"/>
                  <a:gd name="connsiteX2048" fmla="*/ 1551864 w 1853968"/>
                  <a:gd name="connsiteY2048" fmla="*/ 582324 h 1374491"/>
                  <a:gd name="connsiteX2049" fmla="*/ 1556727 w 1853968"/>
                  <a:gd name="connsiteY2049" fmla="*/ 578176 h 1374491"/>
                  <a:gd name="connsiteX2050" fmla="*/ 1561305 w 1853968"/>
                  <a:gd name="connsiteY2050" fmla="*/ 577175 h 1374491"/>
                  <a:gd name="connsiteX2051" fmla="*/ 1567026 w 1853968"/>
                  <a:gd name="connsiteY2051" fmla="*/ 576746 h 1374491"/>
                  <a:gd name="connsiteX2052" fmla="*/ 1579757 w 1853968"/>
                  <a:gd name="connsiteY2052" fmla="*/ 567162 h 1374491"/>
                  <a:gd name="connsiteX2053" fmla="*/ 1588340 w 1853968"/>
                  <a:gd name="connsiteY2053" fmla="*/ 567591 h 1374491"/>
                  <a:gd name="connsiteX2054" fmla="*/ 1593489 w 1853968"/>
                  <a:gd name="connsiteY2054" fmla="*/ 570881 h 1374491"/>
                  <a:gd name="connsiteX2055" fmla="*/ 1597494 w 1853968"/>
                  <a:gd name="connsiteY2055" fmla="*/ 573885 h 1374491"/>
                  <a:gd name="connsiteX2056" fmla="*/ 1600355 w 1853968"/>
                  <a:gd name="connsiteY2056" fmla="*/ 576746 h 1374491"/>
                  <a:gd name="connsiteX2057" fmla="*/ 1604074 w 1853968"/>
                  <a:gd name="connsiteY2057" fmla="*/ 577175 h 1374491"/>
                  <a:gd name="connsiteX2058" fmla="*/ 1608651 w 1853968"/>
                  <a:gd name="connsiteY2058" fmla="*/ 575315 h 1374491"/>
                  <a:gd name="connsiteX2059" fmla="*/ 1611655 w 1853968"/>
                  <a:gd name="connsiteY2059" fmla="*/ 572311 h 1374491"/>
                  <a:gd name="connsiteX2060" fmla="*/ 1613229 w 1853968"/>
                  <a:gd name="connsiteY2060" fmla="*/ 568163 h 1374491"/>
                  <a:gd name="connsiteX2061" fmla="*/ 1613515 w 1853968"/>
                  <a:gd name="connsiteY2061" fmla="*/ 562728 h 1374491"/>
                  <a:gd name="connsiteX2062" fmla="*/ 1612513 w 1853968"/>
                  <a:gd name="connsiteY2062" fmla="*/ 556148 h 1374491"/>
                  <a:gd name="connsiteX2063" fmla="*/ 1611512 w 1853968"/>
                  <a:gd name="connsiteY2063" fmla="*/ 551713 h 1374491"/>
                  <a:gd name="connsiteX2064" fmla="*/ 1610654 w 1853968"/>
                  <a:gd name="connsiteY2064" fmla="*/ 549425 h 1374491"/>
                  <a:gd name="connsiteX2065" fmla="*/ 1610082 w 1853968"/>
                  <a:gd name="connsiteY2065" fmla="*/ 546850 h 1374491"/>
                  <a:gd name="connsiteX2066" fmla="*/ 1609939 w 1853968"/>
                  <a:gd name="connsiteY2066" fmla="*/ 544132 h 1374491"/>
                  <a:gd name="connsiteX2067" fmla="*/ 1609224 w 1853968"/>
                  <a:gd name="connsiteY2067" fmla="*/ 539984 h 1374491"/>
                  <a:gd name="connsiteX2068" fmla="*/ 1607507 w 1853968"/>
                  <a:gd name="connsiteY2068" fmla="*/ 537695 h 1374491"/>
                  <a:gd name="connsiteX2069" fmla="*/ 1600212 w 1853968"/>
                  <a:gd name="connsiteY2069" fmla="*/ 531401 h 1374491"/>
                  <a:gd name="connsiteX2070" fmla="*/ 1595635 w 1853968"/>
                  <a:gd name="connsiteY2070" fmla="*/ 525251 h 1374491"/>
                  <a:gd name="connsiteX2071" fmla="*/ 1598496 w 1853968"/>
                  <a:gd name="connsiteY2071" fmla="*/ 517526 h 1374491"/>
                  <a:gd name="connsiteX2072" fmla="*/ 1591200 w 1853968"/>
                  <a:gd name="connsiteY2072" fmla="*/ 511376 h 1374491"/>
                  <a:gd name="connsiteX2073" fmla="*/ 1585908 w 1853968"/>
                  <a:gd name="connsiteY2073" fmla="*/ 510517 h 1374491"/>
                  <a:gd name="connsiteX2074" fmla="*/ 1581188 w 1853968"/>
                  <a:gd name="connsiteY2074" fmla="*/ 510660 h 1374491"/>
                  <a:gd name="connsiteX2075" fmla="*/ 1577325 w 1853968"/>
                  <a:gd name="connsiteY2075" fmla="*/ 510088 h 1374491"/>
                  <a:gd name="connsiteX2076" fmla="*/ 1570745 w 1853968"/>
                  <a:gd name="connsiteY2076" fmla="*/ 507943 h 1374491"/>
                  <a:gd name="connsiteX2077" fmla="*/ 1567598 w 1853968"/>
                  <a:gd name="connsiteY2077" fmla="*/ 506083 h 1374491"/>
                  <a:gd name="connsiteX2078" fmla="*/ 1558587 w 1853968"/>
                  <a:gd name="connsiteY2078" fmla="*/ 508372 h 1374491"/>
                  <a:gd name="connsiteX2079" fmla="*/ 1551578 w 1853968"/>
                  <a:gd name="connsiteY2079" fmla="*/ 508658 h 1374491"/>
                  <a:gd name="connsiteX2080" fmla="*/ 1549432 w 1853968"/>
                  <a:gd name="connsiteY2080" fmla="*/ 508229 h 1374491"/>
                  <a:gd name="connsiteX2081" fmla="*/ 1547000 w 1853968"/>
                  <a:gd name="connsiteY2081" fmla="*/ 506798 h 1374491"/>
                  <a:gd name="connsiteX2082" fmla="*/ 1541279 w 1853968"/>
                  <a:gd name="connsiteY2082" fmla="*/ 500075 h 1374491"/>
                  <a:gd name="connsiteX2083" fmla="*/ 1537703 w 1853968"/>
                  <a:gd name="connsiteY2083" fmla="*/ 489204 h 1374491"/>
                  <a:gd name="connsiteX2084" fmla="*/ 1533840 w 1853968"/>
                  <a:gd name="connsiteY2084" fmla="*/ 488346 h 1374491"/>
                  <a:gd name="connsiteX2085" fmla="*/ 1525115 w 1853968"/>
                  <a:gd name="connsiteY2085" fmla="*/ 487487 h 1374491"/>
                  <a:gd name="connsiteX2086" fmla="*/ 1522540 w 1853968"/>
                  <a:gd name="connsiteY2086" fmla="*/ 486772 h 1374491"/>
                  <a:gd name="connsiteX2087" fmla="*/ 1520537 w 1853968"/>
                  <a:gd name="connsiteY2087" fmla="*/ 485914 h 1374491"/>
                  <a:gd name="connsiteX2088" fmla="*/ 1515674 w 1853968"/>
                  <a:gd name="connsiteY2088" fmla="*/ 482338 h 1374491"/>
                  <a:gd name="connsiteX2089" fmla="*/ 1515531 w 1853968"/>
                  <a:gd name="connsiteY2089" fmla="*/ 480908 h 1374491"/>
                  <a:gd name="connsiteX2090" fmla="*/ 1517248 w 1853968"/>
                  <a:gd name="connsiteY2090" fmla="*/ 479334 h 1374491"/>
                  <a:gd name="connsiteX2091" fmla="*/ 1523828 w 1853968"/>
                  <a:gd name="connsiteY2091" fmla="*/ 475186 h 1374491"/>
                  <a:gd name="connsiteX2092" fmla="*/ 1528262 w 1853968"/>
                  <a:gd name="connsiteY2092" fmla="*/ 475186 h 1374491"/>
                  <a:gd name="connsiteX2093" fmla="*/ 1535986 w 1853968"/>
                  <a:gd name="connsiteY2093" fmla="*/ 478476 h 1374491"/>
                  <a:gd name="connsiteX2094" fmla="*/ 1541422 w 1853968"/>
                  <a:gd name="connsiteY2094" fmla="*/ 481909 h 1374491"/>
                  <a:gd name="connsiteX2095" fmla="*/ 1545427 w 1853968"/>
                  <a:gd name="connsiteY2095" fmla="*/ 482052 h 1374491"/>
                  <a:gd name="connsiteX2096" fmla="*/ 1565167 w 1853968"/>
                  <a:gd name="connsiteY2096" fmla="*/ 472182 h 1374491"/>
                  <a:gd name="connsiteX2097" fmla="*/ 1565739 w 1853968"/>
                  <a:gd name="connsiteY2097" fmla="*/ 469321 h 1374491"/>
                  <a:gd name="connsiteX2098" fmla="*/ 1579471 w 1853968"/>
                  <a:gd name="connsiteY2098" fmla="*/ 467176 h 1374491"/>
                  <a:gd name="connsiteX2099" fmla="*/ 1592202 w 1853968"/>
                  <a:gd name="connsiteY2099" fmla="*/ 466746 h 1374491"/>
                  <a:gd name="connsiteX2100" fmla="*/ 1598209 w 1853968"/>
                  <a:gd name="connsiteY2100" fmla="*/ 467605 h 1374491"/>
                  <a:gd name="connsiteX2101" fmla="*/ 1608937 w 1853968"/>
                  <a:gd name="connsiteY2101" fmla="*/ 471038 h 1374491"/>
                  <a:gd name="connsiteX2102" fmla="*/ 1619523 w 1853968"/>
                  <a:gd name="connsiteY2102" fmla="*/ 472611 h 1374491"/>
                  <a:gd name="connsiteX2103" fmla="*/ 1624815 w 1853968"/>
                  <a:gd name="connsiteY2103" fmla="*/ 474042 h 1374491"/>
                  <a:gd name="connsiteX2104" fmla="*/ 1628248 w 1853968"/>
                  <a:gd name="connsiteY2104" fmla="*/ 475901 h 1374491"/>
                  <a:gd name="connsiteX2105" fmla="*/ 1631967 w 1853968"/>
                  <a:gd name="connsiteY2105" fmla="*/ 476902 h 1374491"/>
                  <a:gd name="connsiteX2106" fmla="*/ 1635973 w 1853968"/>
                  <a:gd name="connsiteY2106" fmla="*/ 477189 h 1374491"/>
                  <a:gd name="connsiteX2107" fmla="*/ 1638834 w 1853968"/>
                  <a:gd name="connsiteY2107" fmla="*/ 476187 h 1374491"/>
                  <a:gd name="connsiteX2108" fmla="*/ 1642266 w 1853968"/>
                  <a:gd name="connsiteY2108" fmla="*/ 471038 h 1374491"/>
                  <a:gd name="connsiteX2109" fmla="*/ 1643983 w 1853968"/>
                  <a:gd name="connsiteY2109" fmla="*/ 467176 h 1374491"/>
                  <a:gd name="connsiteX2110" fmla="*/ 1644984 w 1853968"/>
                  <a:gd name="connsiteY2110" fmla="*/ 461454 h 1374491"/>
                  <a:gd name="connsiteX2111" fmla="*/ 1645270 w 1853968"/>
                  <a:gd name="connsiteY2111" fmla="*/ 453730 h 1374491"/>
                  <a:gd name="connsiteX2112" fmla="*/ 1643840 w 1853968"/>
                  <a:gd name="connsiteY2112" fmla="*/ 448437 h 1374491"/>
                  <a:gd name="connsiteX2113" fmla="*/ 1640693 w 1853968"/>
                  <a:gd name="connsiteY2113" fmla="*/ 445576 h 1374491"/>
                  <a:gd name="connsiteX2114" fmla="*/ 1636402 w 1853968"/>
                  <a:gd name="connsiteY2114" fmla="*/ 444003 h 1374491"/>
                  <a:gd name="connsiteX2115" fmla="*/ 1626818 w 1853968"/>
                  <a:gd name="connsiteY2115" fmla="*/ 444146 h 1374491"/>
                  <a:gd name="connsiteX2116" fmla="*/ 1619952 w 1853968"/>
                  <a:gd name="connsiteY2116" fmla="*/ 447150 h 1374491"/>
                  <a:gd name="connsiteX2117" fmla="*/ 1614802 w 1853968"/>
                  <a:gd name="connsiteY2117" fmla="*/ 447865 h 1374491"/>
                  <a:gd name="connsiteX2118" fmla="*/ 1610940 w 1853968"/>
                  <a:gd name="connsiteY2118" fmla="*/ 446291 h 1374491"/>
                  <a:gd name="connsiteX2119" fmla="*/ 1607364 w 1853968"/>
                  <a:gd name="connsiteY2119" fmla="*/ 443288 h 1374491"/>
                  <a:gd name="connsiteX2120" fmla="*/ 1600641 w 1853968"/>
                  <a:gd name="connsiteY2120" fmla="*/ 440856 h 1374491"/>
                  <a:gd name="connsiteX2121" fmla="*/ 1587911 w 1853968"/>
                  <a:gd name="connsiteY2121" fmla="*/ 438567 h 1374491"/>
                  <a:gd name="connsiteX2122" fmla="*/ 1580901 w 1853968"/>
                  <a:gd name="connsiteY2122" fmla="*/ 433418 h 1374491"/>
                  <a:gd name="connsiteX2123" fmla="*/ 1574321 w 1853968"/>
                  <a:gd name="connsiteY2123" fmla="*/ 422260 h 1374491"/>
                  <a:gd name="connsiteX2124" fmla="*/ 1581617 w 1853968"/>
                  <a:gd name="connsiteY2124" fmla="*/ 419542 h 1374491"/>
                  <a:gd name="connsiteX2125" fmla="*/ 1590056 w 1853968"/>
                  <a:gd name="connsiteY2125" fmla="*/ 417683 h 1374491"/>
                  <a:gd name="connsiteX2126" fmla="*/ 1596350 w 1853968"/>
                  <a:gd name="connsiteY2126" fmla="*/ 419256 h 1374491"/>
                  <a:gd name="connsiteX2127" fmla="*/ 1609367 w 1853968"/>
                  <a:gd name="connsiteY2127" fmla="*/ 425407 h 1374491"/>
                  <a:gd name="connsiteX2128" fmla="*/ 1611083 w 1853968"/>
                  <a:gd name="connsiteY2128" fmla="*/ 425836 h 1374491"/>
                  <a:gd name="connsiteX2129" fmla="*/ 1616233 w 1853968"/>
                  <a:gd name="connsiteY2129" fmla="*/ 424549 h 1374491"/>
                  <a:gd name="connsiteX2130" fmla="*/ 1616233 w 1853968"/>
                  <a:gd name="connsiteY2130" fmla="*/ 422260 h 1374491"/>
                  <a:gd name="connsiteX2131" fmla="*/ 1613372 w 1853968"/>
                  <a:gd name="connsiteY2131" fmla="*/ 418541 h 1374491"/>
                  <a:gd name="connsiteX2132" fmla="*/ 1610511 w 1853968"/>
                  <a:gd name="connsiteY2132" fmla="*/ 415966 h 1374491"/>
                  <a:gd name="connsiteX2133" fmla="*/ 1603502 w 1853968"/>
                  <a:gd name="connsiteY2133" fmla="*/ 412820 h 1374491"/>
                  <a:gd name="connsiteX2134" fmla="*/ 1595349 w 1853968"/>
                  <a:gd name="connsiteY2134" fmla="*/ 410388 h 1374491"/>
                  <a:gd name="connsiteX2135" fmla="*/ 1585622 w 1853968"/>
                  <a:gd name="connsiteY2135" fmla="*/ 406526 h 1374491"/>
                  <a:gd name="connsiteX2136" fmla="*/ 1578041 w 1853968"/>
                  <a:gd name="connsiteY2136" fmla="*/ 404666 h 1374491"/>
                  <a:gd name="connsiteX2137" fmla="*/ 1569315 w 1853968"/>
                  <a:gd name="connsiteY2137" fmla="*/ 403379 h 1374491"/>
                  <a:gd name="connsiteX2138" fmla="*/ 1561161 w 1853968"/>
                  <a:gd name="connsiteY2138" fmla="*/ 407527 h 1374491"/>
                  <a:gd name="connsiteX2139" fmla="*/ 1553723 w 1853968"/>
                  <a:gd name="connsiteY2139" fmla="*/ 417254 h 1374491"/>
                  <a:gd name="connsiteX2140" fmla="*/ 1547715 w 1853968"/>
                  <a:gd name="connsiteY2140" fmla="*/ 420258 h 1374491"/>
                  <a:gd name="connsiteX2141" fmla="*/ 1543138 w 1853968"/>
                  <a:gd name="connsiteY2141" fmla="*/ 416539 h 1374491"/>
                  <a:gd name="connsiteX2142" fmla="*/ 1542566 w 1853968"/>
                  <a:gd name="connsiteY2142" fmla="*/ 411246 h 1374491"/>
                  <a:gd name="connsiteX2143" fmla="*/ 1545999 w 1853968"/>
                  <a:gd name="connsiteY2143" fmla="*/ 404237 h 1374491"/>
                  <a:gd name="connsiteX2144" fmla="*/ 1549575 w 1853968"/>
                  <a:gd name="connsiteY2144" fmla="*/ 398086 h 1374491"/>
                  <a:gd name="connsiteX2145" fmla="*/ 1553151 w 1853968"/>
                  <a:gd name="connsiteY2145" fmla="*/ 392794 h 1374491"/>
                  <a:gd name="connsiteX2146" fmla="*/ 1555726 w 1853968"/>
                  <a:gd name="connsiteY2146" fmla="*/ 386214 h 1374491"/>
                  <a:gd name="connsiteX2147" fmla="*/ 1557299 w 1853968"/>
                  <a:gd name="connsiteY2147" fmla="*/ 378346 h 1374491"/>
                  <a:gd name="connsiteX2148" fmla="*/ 1559302 w 1853968"/>
                  <a:gd name="connsiteY2148" fmla="*/ 372625 h 1374491"/>
                  <a:gd name="connsiteX2149" fmla="*/ 1566454 w 1853968"/>
                  <a:gd name="connsiteY2149" fmla="*/ 361038 h 1374491"/>
                  <a:gd name="connsiteX2150" fmla="*/ 1566740 w 1853968"/>
                  <a:gd name="connsiteY2150" fmla="*/ 358320 h 1374491"/>
                  <a:gd name="connsiteX2151" fmla="*/ 1560875 w 1853968"/>
                  <a:gd name="connsiteY2151" fmla="*/ 355174 h 1374491"/>
                  <a:gd name="connsiteX2152" fmla="*/ 1561161 w 1853968"/>
                  <a:gd name="connsiteY2152" fmla="*/ 354029 h 1374491"/>
                  <a:gd name="connsiteX2153" fmla="*/ 1576753 w 1853968"/>
                  <a:gd name="connsiteY2153" fmla="*/ 344302 h 1374491"/>
                  <a:gd name="connsiteX2154" fmla="*/ 1583333 w 1853968"/>
                  <a:gd name="connsiteY2154" fmla="*/ 342586 h 1374491"/>
                  <a:gd name="connsiteX2155" fmla="*/ 1589198 w 1853968"/>
                  <a:gd name="connsiteY2155" fmla="*/ 342443 h 1374491"/>
                  <a:gd name="connsiteX2156" fmla="*/ 1593775 w 1853968"/>
                  <a:gd name="connsiteY2156" fmla="*/ 341728 h 1374491"/>
                  <a:gd name="connsiteX2157" fmla="*/ 1596064 w 1853968"/>
                  <a:gd name="connsiteY2157" fmla="*/ 340011 h 1374491"/>
                  <a:gd name="connsiteX2158" fmla="*/ 1598639 w 1853968"/>
                  <a:gd name="connsiteY2158" fmla="*/ 337150 h 1374491"/>
                  <a:gd name="connsiteX2159" fmla="*/ 1600355 w 1853968"/>
                  <a:gd name="connsiteY2159" fmla="*/ 333860 h 1374491"/>
                  <a:gd name="connsiteX2160" fmla="*/ 1601070 w 1853968"/>
                  <a:gd name="connsiteY2160" fmla="*/ 330284 h 1374491"/>
                  <a:gd name="connsiteX2161" fmla="*/ 1602215 w 1853968"/>
                  <a:gd name="connsiteY2161" fmla="*/ 327853 h 1374491"/>
                  <a:gd name="connsiteX2162" fmla="*/ 1603645 w 1853968"/>
                  <a:gd name="connsiteY2162" fmla="*/ 326708 h 1374491"/>
                  <a:gd name="connsiteX2163" fmla="*/ 1617520 w 1853968"/>
                  <a:gd name="connsiteY2163" fmla="*/ 322846 h 1374491"/>
                  <a:gd name="connsiteX2164" fmla="*/ 1623242 w 1853968"/>
                  <a:gd name="connsiteY2164" fmla="*/ 320843 h 1374491"/>
                  <a:gd name="connsiteX2165" fmla="*/ 1625817 w 1853968"/>
                  <a:gd name="connsiteY2165" fmla="*/ 319127 h 1374491"/>
                  <a:gd name="connsiteX2166" fmla="*/ 1626389 w 1853968"/>
                  <a:gd name="connsiteY2166" fmla="*/ 316838 h 1374491"/>
                  <a:gd name="connsiteX2167" fmla="*/ 1625101 w 1853968"/>
                  <a:gd name="connsiteY2167" fmla="*/ 314120 h 1374491"/>
                  <a:gd name="connsiteX2168" fmla="*/ 1623242 w 1853968"/>
                  <a:gd name="connsiteY2168" fmla="*/ 311546 h 1374491"/>
                  <a:gd name="connsiteX2169" fmla="*/ 1620810 w 1853968"/>
                  <a:gd name="connsiteY2169" fmla="*/ 309114 h 1374491"/>
                  <a:gd name="connsiteX2170" fmla="*/ 1618665 w 1853968"/>
                  <a:gd name="connsiteY2170" fmla="*/ 307970 h 1374491"/>
                  <a:gd name="connsiteX2171" fmla="*/ 1616805 w 1853968"/>
                  <a:gd name="connsiteY2171" fmla="*/ 308256 h 1374491"/>
                  <a:gd name="connsiteX2172" fmla="*/ 1612943 w 1853968"/>
                  <a:gd name="connsiteY2172" fmla="*/ 307541 h 1374491"/>
                  <a:gd name="connsiteX2173" fmla="*/ 1612371 w 1853968"/>
                  <a:gd name="connsiteY2173" fmla="*/ 304251 h 1374491"/>
                  <a:gd name="connsiteX2174" fmla="*/ 1613372 w 1853968"/>
                  <a:gd name="connsiteY2174" fmla="*/ 298100 h 1374491"/>
                  <a:gd name="connsiteX2175" fmla="*/ 1614802 w 1853968"/>
                  <a:gd name="connsiteY2175" fmla="*/ 292664 h 1374491"/>
                  <a:gd name="connsiteX2176" fmla="*/ 1616519 w 1853968"/>
                  <a:gd name="connsiteY2176" fmla="*/ 288087 h 1374491"/>
                  <a:gd name="connsiteX2177" fmla="*/ 1616948 w 1853968"/>
                  <a:gd name="connsiteY2177" fmla="*/ 284797 h 1374491"/>
                  <a:gd name="connsiteX2178" fmla="*/ 1614802 w 1853968"/>
                  <a:gd name="connsiteY2178" fmla="*/ 281364 h 1374491"/>
                  <a:gd name="connsiteX2179" fmla="*/ 1613658 w 1853968"/>
                  <a:gd name="connsiteY2179" fmla="*/ 280219 h 1374491"/>
                  <a:gd name="connsiteX2180" fmla="*/ 1609796 w 1853968"/>
                  <a:gd name="connsiteY2180" fmla="*/ 279933 h 1374491"/>
                  <a:gd name="connsiteX2181" fmla="*/ 1600069 w 1853968"/>
                  <a:gd name="connsiteY2181" fmla="*/ 280506 h 1374491"/>
                  <a:gd name="connsiteX2182" fmla="*/ 1595635 w 1853968"/>
                  <a:gd name="connsiteY2182" fmla="*/ 279790 h 1374491"/>
                  <a:gd name="connsiteX2183" fmla="*/ 1593060 w 1853968"/>
                  <a:gd name="connsiteY2183" fmla="*/ 278503 h 1374491"/>
                  <a:gd name="connsiteX2184" fmla="*/ 1590914 w 1853968"/>
                  <a:gd name="connsiteY2184" fmla="*/ 276500 h 1374491"/>
                  <a:gd name="connsiteX2185" fmla="*/ 1589627 w 1853968"/>
                  <a:gd name="connsiteY2185" fmla="*/ 272781 h 1374491"/>
                  <a:gd name="connsiteX2186" fmla="*/ 1589198 w 1853968"/>
                  <a:gd name="connsiteY2186" fmla="*/ 267346 h 1374491"/>
                  <a:gd name="connsiteX2187" fmla="*/ 1590628 w 1853968"/>
                  <a:gd name="connsiteY2187" fmla="*/ 262196 h 1374491"/>
                  <a:gd name="connsiteX2188" fmla="*/ 1593918 w 1853968"/>
                  <a:gd name="connsiteY2188" fmla="*/ 257476 h 1374491"/>
                  <a:gd name="connsiteX2189" fmla="*/ 1599068 w 1853968"/>
                  <a:gd name="connsiteY2189" fmla="*/ 252898 h 1374491"/>
                  <a:gd name="connsiteX2190" fmla="*/ 1609653 w 1853968"/>
                  <a:gd name="connsiteY2190" fmla="*/ 246175 h 1374491"/>
                  <a:gd name="connsiteX2191" fmla="*/ 1612228 w 1853968"/>
                  <a:gd name="connsiteY2191" fmla="*/ 245031 h 1374491"/>
                  <a:gd name="connsiteX2192" fmla="*/ 1618951 w 1853968"/>
                  <a:gd name="connsiteY2192" fmla="*/ 244745 h 1374491"/>
                  <a:gd name="connsiteX2193" fmla="*/ 1624243 w 1853968"/>
                  <a:gd name="connsiteY2193" fmla="*/ 245746 h 1374491"/>
                  <a:gd name="connsiteX2194" fmla="*/ 1634399 w 1853968"/>
                  <a:gd name="connsiteY2194" fmla="*/ 248607 h 1374491"/>
                  <a:gd name="connsiteX2195" fmla="*/ 1653138 w 1853968"/>
                  <a:gd name="connsiteY2195" fmla="*/ 251039 h 1374491"/>
                  <a:gd name="connsiteX2196" fmla="*/ 1663580 w 1853968"/>
                  <a:gd name="connsiteY2196" fmla="*/ 250753 h 1374491"/>
                  <a:gd name="connsiteX2197" fmla="*/ 1674594 w 1853968"/>
                  <a:gd name="connsiteY2197" fmla="*/ 249036 h 1374491"/>
                  <a:gd name="connsiteX2198" fmla="*/ 1679600 w 1853968"/>
                  <a:gd name="connsiteY2198" fmla="*/ 248893 h 1374491"/>
                  <a:gd name="connsiteX2199" fmla="*/ 1685036 w 1853968"/>
                  <a:gd name="connsiteY2199" fmla="*/ 249895 h 1374491"/>
                  <a:gd name="connsiteX2200" fmla="*/ 1689327 w 1853968"/>
                  <a:gd name="connsiteY2200" fmla="*/ 249322 h 1374491"/>
                  <a:gd name="connsiteX2201" fmla="*/ 1700771 w 1853968"/>
                  <a:gd name="connsiteY2201" fmla="*/ 245603 h 1374491"/>
                  <a:gd name="connsiteX2202" fmla="*/ 1710497 w 1853968"/>
                  <a:gd name="connsiteY2202" fmla="*/ 240168 h 1374491"/>
                  <a:gd name="connsiteX2203" fmla="*/ 1717649 w 1853968"/>
                  <a:gd name="connsiteY2203" fmla="*/ 235590 h 1374491"/>
                  <a:gd name="connsiteX2204" fmla="*/ 1717507 w 1853968"/>
                  <a:gd name="connsiteY2204" fmla="*/ 233302 h 1374491"/>
                  <a:gd name="connsiteX2205" fmla="*/ 1702630 w 1853968"/>
                  <a:gd name="connsiteY2205" fmla="*/ 229297 h 1374491"/>
                  <a:gd name="connsiteX2206" fmla="*/ 1697910 w 1853968"/>
                  <a:gd name="connsiteY2206" fmla="*/ 227437 h 1374491"/>
                  <a:gd name="connsiteX2207" fmla="*/ 1692760 w 1853968"/>
                  <a:gd name="connsiteY2207" fmla="*/ 223003 h 1374491"/>
                  <a:gd name="connsiteX2208" fmla="*/ 1706063 w 1853968"/>
                  <a:gd name="connsiteY2208" fmla="*/ 217567 h 1374491"/>
                  <a:gd name="connsiteX2209" fmla="*/ 1715790 w 1853968"/>
                  <a:gd name="connsiteY2209" fmla="*/ 218139 h 1374491"/>
                  <a:gd name="connsiteX2210" fmla="*/ 1729522 w 1853968"/>
                  <a:gd name="connsiteY2210" fmla="*/ 217567 h 1374491"/>
                  <a:gd name="connsiteX2211" fmla="*/ 1740107 w 1853968"/>
                  <a:gd name="connsiteY2211" fmla="*/ 212561 h 1374491"/>
                  <a:gd name="connsiteX2212" fmla="*/ 1760991 w 1853968"/>
                  <a:gd name="connsiteY2212" fmla="*/ 209557 h 1374491"/>
                  <a:gd name="connsiteX2213" fmla="*/ 1763137 w 1853968"/>
                  <a:gd name="connsiteY2213" fmla="*/ 208698 h 1374491"/>
                  <a:gd name="connsiteX2214" fmla="*/ 1768859 w 1853968"/>
                  <a:gd name="connsiteY2214" fmla="*/ 204693 h 1374491"/>
                  <a:gd name="connsiteX2215" fmla="*/ 1769145 w 1853968"/>
                  <a:gd name="connsiteY2215" fmla="*/ 201975 h 1374491"/>
                  <a:gd name="connsiteX2216" fmla="*/ 1766713 w 1853968"/>
                  <a:gd name="connsiteY2216" fmla="*/ 198972 h 1374491"/>
                  <a:gd name="connsiteX2217" fmla="*/ 1761278 w 1853968"/>
                  <a:gd name="connsiteY2217" fmla="*/ 194680 h 1374491"/>
                  <a:gd name="connsiteX2218" fmla="*/ 1762422 w 1853968"/>
                  <a:gd name="connsiteY2218" fmla="*/ 193250 h 1374491"/>
                  <a:gd name="connsiteX2219" fmla="*/ 1770146 w 1853968"/>
                  <a:gd name="connsiteY2219" fmla="*/ 191819 h 1374491"/>
                  <a:gd name="connsiteX2220" fmla="*/ 1782018 w 1853968"/>
                  <a:gd name="connsiteY2220" fmla="*/ 191533 h 1374491"/>
                  <a:gd name="connsiteX2221" fmla="*/ 1792747 w 1853968"/>
                  <a:gd name="connsiteY2221" fmla="*/ 190103 h 1374491"/>
                  <a:gd name="connsiteX2222" fmla="*/ 1802617 w 1853968"/>
                  <a:gd name="connsiteY2222" fmla="*/ 186527 h 1374491"/>
                  <a:gd name="connsiteX2223" fmla="*/ 1822642 w 1853968"/>
                  <a:gd name="connsiteY2223" fmla="*/ 176228 h 1374491"/>
                  <a:gd name="connsiteX2224" fmla="*/ 1829652 w 1853968"/>
                  <a:gd name="connsiteY2224" fmla="*/ 170649 h 1374491"/>
                  <a:gd name="connsiteX2225" fmla="*/ 1850822 w 1853968"/>
                  <a:gd name="connsiteY2225" fmla="*/ 162353 h 1374491"/>
                  <a:gd name="connsiteX2226" fmla="*/ 1853826 w 1853968"/>
                  <a:gd name="connsiteY2226" fmla="*/ 159921 h 1374491"/>
                  <a:gd name="connsiteX2227" fmla="*/ 1853969 w 1853968"/>
                  <a:gd name="connsiteY2227" fmla="*/ 158205 h 1374491"/>
                  <a:gd name="connsiteX2228" fmla="*/ 1849821 w 1853968"/>
                  <a:gd name="connsiteY2228" fmla="*/ 156631 h 1374491"/>
                  <a:gd name="connsiteX2229" fmla="*/ 1654282 w 1853968"/>
                  <a:gd name="connsiteY2229" fmla="*/ 282794 h 1374491"/>
                  <a:gd name="connsiteX2230" fmla="*/ 1667013 w 1853968"/>
                  <a:gd name="connsiteY2230" fmla="*/ 274927 h 1374491"/>
                  <a:gd name="connsiteX2231" fmla="*/ 1673450 w 1853968"/>
                  <a:gd name="connsiteY2231" fmla="*/ 267060 h 1374491"/>
                  <a:gd name="connsiteX2232" fmla="*/ 1671304 w 1853968"/>
                  <a:gd name="connsiteY2232" fmla="*/ 260909 h 1374491"/>
                  <a:gd name="connsiteX2233" fmla="*/ 1655856 w 1853968"/>
                  <a:gd name="connsiteY2233" fmla="*/ 259049 h 1374491"/>
                  <a:gd name="connsiteX2234" fmla="*/ 1638834 w 1853968"/>
                  <a:gd name="connsiteY2234" fmla="*/ 262053 h 1374491"/>
                  <a:gd name="connsiteX2235" fmla="*/ 1625244 w 1853968"/>
                  <a:gd name="connsiteY2235" fmla="*/ 266917 h 1374491"/>
                  <a:gd name="connsiteX2236" fmla="*/ 1620953 w 1853968"/>
                  <a:gd name="connsiteY2236" fmla="*/ 273067 h 1374491"/>
                  <a:gd name="connsiteX2237" fmla="*/ 1624100 w 1853968"/>
                  <a:gd name="connsiteY2237" fmla="*/ 278503 h 1374491"/>
                  <a:gd name="connsiteX2238" fmla="*/ 1635258 w 1853968"/>
                  <a:gd name="connsiteY2238" fmla="*/ 282079 h 1374491"/>
                  <a:gd name="connsiteX2239" fmla="*/ 1654282 w 1853968"/>
                  <a:gd name="connsiteY2239" fmla="*/ 282794 h 137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Lst>
                <a:rect l="l" t="t" r="r" b="b"/>
                <a:pathLst>
                  <a:path w="1853968" h="1374491">
                    <a:moveTo>
                      <a:pt x="786159" y="1330006"/>
                    </a:moveTo>
                    <a:lnTo>
                      <a:pt x="786159" y="1331007"/>
                    </a:lnTo>
                    <a:lnTo>
                      <a:pt x="789879" y="1330721"/>
                    </a:lnTo>
                    <a:lnTo>
                      <a:pt x="793311" y="1331865"/>
                    </a:lnTo>
                    <a:lnTo>
                      <a:pt x="795028" y="1334297"/>
                    </a:lnTo>
                    <a:lnTo>
                      <a:pt x="798461" y="1335441"/>
                    </a:lnTo>
                    <a:lnTo>
                      <a:pt x="801894" y="1329862"/>
                    </a:lnTo>
                    <a:lnTo>
                      <a:pt x="802323" y="1327145"/>
                    </a:lnTo>
                    <a:lnTo>
                      <a:pt x="803467" y="1324999"/>
                    </a:lnTo>
                    <a:lnTo>
                      <a:pt x="803896" y="1322567"/>
                    </a:lnTo>
                    <a:lnTo>
                      <a:pt x="798175" y="1324141"/>
                    </a:lnTo>
                    <a:lnTo>
                      <a:pt x="786159" y="1330006"/>
                    </a:lnTo>
                    <a:close/>
                    <a:moveTo>
                      <a:pt x="1074961" y="1095703"/>
                    </a:moveTo>
                    <a:lnTo>
                      <a:pt x="1074532" y="1099994"/>
                    </a:lnTo>
                    <a:lnTo>
                      <a:pt x="1076106" y="1103856"/>
                    </a:lnTo>
                    <a:lnTo>
                      <a:pt x="1080826" y="1103856"/>
                    </a:lnTo>
                    <a:lnTo>
                      <a:pt x="1082114" y="1101710"/>
                    </a:lnTo>
                    <a:lnTo>
                      <a:pt x="1083115" y="1097419"/>
                    </a:lnTo>
                    <a:lnTo>
                      <a:pt x="1080254" y="1094558"/>
                    </a:lnTo>
                    <a:lnTo>
                      <a:pt x="1074961" y="1095703"/>
                    </a:lnTo>
                    <a:close/>
                    <a:moveTo>
                      <a:pt x="575887" y="912180"/>
                    </a:moveTo>
                    <a:lnTo>
                      <a:pt x="581180" y="912323"/>
                    </a:lnTo>
                    <a:lnTo>
                      <a:pt x="598488" y="907745"/>
                    </a:lnTo>
                    <a:lnTo>
                      <a:pt x="605497" y="906601"/>
                    </a:lnTo>
                    <a:lnTo>
                      <a:pt x="625380" y="899878"/>
                    </a:lnTo>
                    <a:lnTo>
                      <a:pt x="629099" y="896588"/>
                    </a:lnTo>
                    <a:lnTo>
                      <a:pt x="631817" y="893584"/>
                    </a:lnTo>
                    <a:lnTo>
                      <a:pt x="631531" y="891868"/>
                    </a:lnTo>
                    <a:lnTo>
                      <a:pt x="629242" y="890437"/>
                    </a:lnTo>
                    <a:lnTo>
                      <a:pt x="628527" y="889293"/>
                    </a:lnTo>
                    <a:lnTo>
                      <a:pt x="629242" y="888291"/>
                    </a:lnTo>
                    <a:lnTo>
                      <a:pt x="629528" y="887290"/>
                    </a:lnTo>
                    <a:lnTo>
                      <a:pt x="629385" y="886146"/>
                    </a:lnTo>
                    <a:lnTo>
                      <a:pt x="628527" y="884000"/>
                    </a:lnTo>
                    <a:lnTo>
                      <a:pt x="627526" y="882570"/>
                    </a:lnTo>
                    <a:lnTo>
                      <a:pt x="616940" y="879566"/>
                    </a:lnTo>
                    <a:lnTo>
                      <a:pt x="606928" y="875132"/>
                    </a:lnTo>
                    <a:lnTo>
                      <a:pt x="595770" y="864547"/>
                    </a:lnTo>
                    <a:lnTo>
                      <a:pt x="589906" y="861114"/>
                    </a:lnTo>
                    <a:lnTo>
                      <a:pt x="587474" y="860255"/>
                    </a:lnTo>
                    <a:lnTo>
                      <a:pt x="568163" y="856393"/>
                    </a:lnTo>
                    <a:lnTo>
                      <a:pt x="557149" y="855249"/>
                    </a:lnTo>
                    <a:lnTo>
                      <a:pt x="546993" y="858539"/>
                    </a:lnTo>
                    <a:lnTo>
                      <a:pt x="544561" y="860684"/>
                    </a:lnTo>
                    <a:lnTo>
                      <a:pt x="543703" y="862258"/>
                    </a:lnTo>
                    <a:lnTo>
                      <a:pt x="543274" y="863831"/>
                    </a:lnTo>
                    <a:lnTo>
                      <a:pt x="543274" y="865405"/>
                    </a:lnTo>
                    <a:lnTo>
                      <a:pt x="543989" y="867980"/>
                    </a:lnTo>
                    <a:lnTo>
                      <a:pt x="545134" y="869696"/>
                    </a:lnTo>
                    <a:lnTo>
                      <a:pt x="548853" y="871985"/>
                    </a:lnTo>
                    <a:lnTo>
                      <a:pt x="558865" y="875704"/>
                    </a:lnTo>
                    <a:lnTo>
                      <a:pt x="557578" y="876705"/>
                    </a:lnTo>
                    <a:lnTo>
                      <a:pt x="548423" y="874416"/>
                    </a:lnTo>
                    <a:lnTo>
                      <a:pt x="544704" y="875275"/>
                    </a:lnTo>
                    <a:lnTo>
                      <a:pt x="543131" y="877849"/>
                    </a:lnTo>
                    <a:lnTo>
                      <a:pt x="540842" y="888005"/>
                    </a:lnTo>
                    <a:lnTo>
                      <a:pt x="542416" y="890580"/>
                    </a:lnTo>
                    <a:lnTo>
                      <a:pt x="544275" y="892440"/>
                    </a:lnTo>
                    <a:lnTo>
                      <a:pt x="546421" y="893441"/>
                    </a:lnTo>
                    <a:lnTo>
                      <a:pt x="553573" y="895301"/>
                    </a:lnTo>
                    <a:lnTo>
                      <a:pt x="564587" y="895873"/>
                    </a:lnTo>
                    <a:lnTo>
                      <a:pt x="568735" y="896588"/>
                    </a:lnTo>
                    <a:lnTo>
                      <a:pt x="570881" y="897589"/>
                    </a:lnTo>
                    <a:lnTo>
                      <a:pt x="573742" y="897303"/>
                    </a:lnTo>
                    <a:lnTo>
                      <a:pt x="575029" y="899163"/>
                    </a:lnTo>
                    <a:lnTo>
                      <a:pt x="576889" y="900021"/>
                    </a:lnTo>
                    <a:lnTo>
                      <a:pt x="578891" y="901451"/>
                    </a:lnTo>
                    <a:lnTo>
                      <a:pt x="571882" y="903025"/>
                    </a:lnTo>
                    <a:lnTo>
                      <a:pt x="567162" y="903025"/>
                    </a:lnTo>
                    <a:lnTo>
                      <a:pt x="563872" y="903597"/>
                    </a:lnTo>
                    <a:lnTo>
                      <a:pt x="563157" y="904884"/>
                    </a:lnTo>
                    <a:lnTo>
                      <a:pt x="565016" y="907030"/>
                    </a:lnTo>
                    <a:lnTo>
                      <a:pt x="567162" y="908460"/>
                    </a:lnTo>
                    <a:lnTo>
                      <a:pt x="571596" y="910320"/>
                    </a:lnTo>
                    <a:lnTo>
                      <a:pt x="574886" y="912323"/>
                    </a:lnTo>
                    <a:lnTo>
                      <a:pt x="575887" y="912180"/>
                    </a:lnTo>
                    <a:close/>
                    <a:moveTo>
                      <a:pt x="33043" y="434419"/>
                    </a:moveTo>
                    <a:lnTo>
                      <a:pt x="25461" y="432559"/>
                    </a:lnTo>
                    <a:lnTo>
                      <a:pt x="22315" y="432130"/>
                    </a:lnTo>
                    <a:lnTo>
                      <a:pt x="17594" y="432416"/>
                    </a:lnTo>
                    <a:lnTo>
                      <a:pt x="11873" y="433418"/>
                    </a:lnTo>
                    <a:lnTo>
                      <a:pt x="10299" y="434419"/>
                    </a:lnTo>
                    <a:lnTo>
                      <a:pt x="10156" y="437423"/>
                    </a:lnTo>
                    <a:lnTo>
                      <a:pt x="13732" y="439425"/>
                    </a:lnTo>
                    <a:lnTo>
                      <a:pt x="24317" y="442000"/>
                    </a:lnTo>
                    <a:lnTo>
                      <a:pt x="35045" y="441428"/>
                    </a:lnTo>
                    <a:lnTo>
                      <a:pt x="41053" y="439568"/>
                    </a:lnTo>
                    <a:lnTo>
                      <a:pt x="42054" y="436994"/>
                    </a:lnTo>
                    <a:lnTo>
                      <a:pt x="38478" y="436421"/>
                    </a:lnTo>
                    <a:lnTo>
                      <a:pt x="33043" y="434419"/>
                    </a:lnTo>
                    <a:close/>
                    <a:moveTo>
                      <a:pt x="521102" y="729801"/>
                    </a:moveTo>
                    <a:lnTo>
                      <a:pt x="522390" y="729515"/>
                    </a:lnTo>
                    <a:lnTo>
                      <a:pt x="529971" y="722935"/>
                    </a:lnTo>
                    <a:lnTo>
                      <a:pt x="533404" y="720646"/>
                    </a:lnTo>
                    <a:lnTo>
                      <a:pt x="537695" y="716784"/>
                    </a:lnTo>
                    <a:lnTo>
                      <a:pt x="537266" y="715068"/>
                    </a:lnTo>
                    <a:lnTo>
                      <a:pt x="532117" y="713780"/>
                    </a:lnTo>
                    <a:lnTo>
                      <a:pt x="531258" y="714781"/>
                    </a:lnTo>
                    <a:lnTo>
                      <a:pt x="525394" y="716927"/>
                    </a:lnTo>
                    <a:lnTo>
                      <a:pt x="522676" y="717356"/>
                    </a:lnTo>
                    <a:lnTo>
                      <a:pt x="520959" y="717356"/>
                    </a:lnTo>
                    <a:lnTo>
                      <a:pt x="518242" y="716641"/>
                    </a:lnTo>
                    <a:lnTo>
                      <a:pt x="508372" y="717356"/>
                    </a:lnTo>
                    <a:lnTo>
                      <a:pt x="505797" y="719073"/>
                    </a:lnTo>
                    <a:lnTo>
                      <a:pt x="501649" y="721075"/>
                    </a:lnTo>
                    <a:lnTo>
                      <a:pt x="503937" y="723936"/>
                    </a:lnTo>
                    <a:lnTo>
                      <a:pt x="506941" y="724651"/>
                    </a:lnTo>
                    <a:lnTo>
                      <a:pt x="510231" y="723936"/>
                    </a:lnTo>
                    <a:lnTo>
                      <a:pt x="512234" y="724365"/>
                    </a:lnTo>
                    <a:lnTo>
                      <a:pt x="513521" y="724937"/>
                    </a:lnTo>
                    <a:lnTo>
                      <a:pt x="513950" y="725796"/>
                    </a:lnTo>
                    <a:lnTo>
                      <a:pt x="514952" y="726940"/>
                    </a:lnTo>
                    <a:lnTo>
                      <a:pt x="517812" y="727369"/>
                    </a:lnTo>
                    <a:lnTo>
                      <a:pt x="519386" y="729086"/>
                    </a:lnTo>
                    <a:lnTo>
                      <a:pt x="521102" y="729801"/>
                    </a:lnTo>
                    <a:close/>
                    <a:moveTo>
                      <a:pt x="1614087" y="126449"/>
                    </a:moveTo>
                    <a:lnTo>
                      <a:pt x="1624243" y="133029"/>
                    </a:lnTo>
                    <a:lnTo>
                      <a:pt x="1632253" y="134030"/>
                    </a:lnTo>
                    <a:lnTo>
                      <a:pt x="1635400" y="131742"/>
                    </a:lnTo>
                    <a:lnTo>
                      <a:pt x="1630966" y="124161"/>
                    </a:lnTo>
                    <a:lnTo>
                      <a:pt x="1623099" y="116865"/>
                    </a:lnTo>
                    <a:lnTo>
                      <a:pt x="1615660" y="111430"/>
                    </a:lnTo>
                    <a:lnTo>
                      <a:pt x="1610225" y="111859"/>
                    </a:lnTo>
                    <a:lnTo>
                      <a:pt x="1606792" y="114720"/>
                    </a:lnTo>
                    <a:lnTo>
                      <a:pt x="1607221" y="121157"/>
                    </a:lnTo>
                    <a:lnTo>
                      <a:pt x="1614087" y="126449"/>
                    </a:lnTo>
                    <a:close/>
                    <a:moveTo>
                      <a:pt x="787304" y="94694"/>
                    </a:moveTo>
                    <a:lnTo>
                      <a:pt x="805184" y="99986"/>
                    </a:lnTo>
                    <a:lnTo>
                      <a:pt x="825353" y="107854"/>
                    </a:lnTo>
                    <a:lnTo>
                      <a:pt x="838084" y="115721"/>
                    </a:lnTo>
                    <a:lnTo>
                      <a:pt x="844234" y="114434"/>
                    </a:lnTo>
                    <a:lnTo>
                      <a:pt x="846952" y="102704"/>
                    </a:lnTo>
                    <a:lnTo>
                      <a:pt x="847810" y="90975"/>
                    </a:lnTo>
                    <a:lnTo>
                      <a:pt x="842804" y="85110"/>
                    </a:lnTo>
                    <a:lnTo>
                      <a:pt x="827928" y="77815"/>
                    </a:lnTo>
                    <a:lnTo>
                      <a:pt x="798032" y="69232"/>
                    </a:lnTo>
                    <a:lnTo>
                      <a:pt x="786303" y="71235"/>
                    </a:lnTo>
                    <a:lnTo>
                      <a:pt x="771712" y="71950"/>
                    </a:lnTo>
                    <a:lnTo>
                      <a:pt x="769280" y="76241"/>
                    </a:lnTo>
                    <a:lnTo>
                      <a:pt x="770568" y="81105"/>
                    </a:lnTo>
                    <a:lnTo>
                      <a:pt x="787304" y="94694"/>
                    </a:lnTo>
                    <a:close/>
                    <a:moveTo>
                      <a:pt x="1662578" y="577604"/>
                    </a:moveTo>
                    <a:lnTo>
                      <a:pt x="1658859" y="573885"/>
                    </a:lnTo>
                    <a:lnTo>
                      <a:pt x="1657858" y="568020"/>
                    </a:lnTo>
                    <a:lnTo>
                      <a:pt x="1655426" y="561583"/>
                    </a:lnTo>
                    <a:lnTo>
                      <a:pt x="1648560" y="563729"/>
                    </a:lnTo>
                    <a:lnTo>
                      <a:pt x="1641837" y="566447"/>
                    </a:lnTo>
                    <a:lnTo>
                      <a:pt x="1636258" y="562728"/>
                    </a:lnTo>
                    <a:lnTo>
                      <a:pt x="1629535" y="567019"/>
                    </a:lnTo>
                    <a:lnTo>
                      <a:pt x="1628677" y="574600"/>
                    </a:lnTo>
                    <a:lnTo>
                      <a:pt x="1628391" y="582038"/>
                    </a:lnTo>
                    <a:lnTo>
                      <a:pt x="1635114" y="586330"/>
                    </a:lnTo>
                    <a:lnTo>
                      <a:pt x="1644698" y="585757"/>
                    </a:lnTo>
                    <a:lnTo>
                      <a:pt x="1667871" y="586902"/>
                    </a:lnTo>
                    <a:lnTo>
                      <a:pt x="1673736" y="584184"/>
                    </a:lnTo>
                    <a:lnTo>
                      <a:pt x="1670589" y="577175"/>
                    </a:lnTo>
                    <a:lnTo>
                      <a:pt x="1662578" y="577604"/>
                    </a:lnTo>
                    <a:close/>
                    <a:moveTo>
                      <a:pt x="1658287" y="406526"/>
                    </a:moveTo>
                    <a:lnTo>
                      <a:pt x="1650134" y="416109"/>
                    </a:lnTo>
                    <a:lnTo>
                      <a:pt x="1648704" y="419113"/>
                    </a:lnTo>
                    <a:lnTo>
                      <a:pt x="1650849" y="420830"/>
                    </a:lnTo>
                    <a:lnTo>
                      <a:pt x="1656714" y="420830"/>
                    </a:lnTo>
                    <a:lnTo>
                      <a:pt x="1663437" y="416682"/>
                    </a:lnTo>
                    <a:lnTo>
                      <a:pt x="1666154" y="411675"/>
                    </a:lnTo>
                    <a:lnTo>
                      <a:pt x="1665010" y="406669"/>
                    </a:lnTo>
                    <a:lnTo>
                      <a:pt x="1661005" y="405667"/>
                    </a:lnTo>
                    <a:lnTo>
                      <a:pt x="1658287" y="406526"/>
                    </a:lnTo>
                    <a:close/>
                    <a:moveTo>
                      <a:pt x="661713" y="885574"/>
                    </a:moveTo>
                    <a:lnTo>
                      <a:pt x="666433" y="883428"/>
                    </a:lnTo>
                    <a:lnTo>
                      <a:pt x="668150" y="881712"/>
                    </a:lnTo>
                    <a:lnTo>
                      <a:pt x="668722" y="880710"/>
                    </a:lnTo>
                    <a:lnTo>
                      <a:pt x="660855" y="877420"/>
                    </a:lnTo>
                    <a:lnTo>
                      <a:pt x="656134" y="876562"/>
                    </a:lnTo>
                    <a:lnTo>
                      <a:pt x="652701" y="877134"/>
                    </a:lnTo>
                    <a:lnTo>
                      <a:pt x="648410" y="880281"/>
                    </a:lnTo>
                    <a:lnTo>
                      <a:pt x="649411" y="882999"/>
                    </a:lnTo>
                    <a:lnTo>
                      <a:pt x="648839" y="886861"/>
                    </a:lnTo>
                    <a:lnTo>
                      <a:pt x="649554" y="890008"/>
                    </a:lnTo>
                    <a:lnTo>
                      <a:pt x="651986" y="896588"/>
                    </a:lnTo>
                    <a:lnTo>
                      <a:pt x="652987" y="898018"/>
                    </a:lnTo>
                    <a:lnTo>
                      <a:pt x="653989" y="898447"/>
                    </a:lnTo>
                    <a:lnTo>
                      <a:pt x="658709" y="896588"/>
                    </a:lnTo>
                    <a:lnTo>
                      <a:pt x="659996" y="895014"/>
                    </a:lnTo>
                    <a:lnTo>
                      <a:pt x="659710" y="893155"/>
                    </a:lnTo>
                    <a:lnTo>
                      <a:pt x="659996" y="890723"/>
                    </a:lnTo>
                    <a:lnTo>
                      <a:pt x="661713" y="885574"/>
                    </a:lnTo>
                    <a:close/>
                    <a:moveTo>
                      <a:pt x="579606" y="815769"/>
                    </a:moveTo>
                    <a:lnTo>
                      <a:pt x="582468" y="815340"/>
                    </a:lnTo>
                    <a:lnTo>
                      <a:pt x="583898" y="814482"/>
                    </a:lnTo>
                    <a:lnTo>
                      <a:pt x="584899" y="813051"/>
                    </a:lnTo>
                    <a:lnTo>
                      <a:pt x="585471" y="811192"/>
                    </a:lnTo>
                    <a:lnTo>
                      <a:pt x="585614" y="809046"/>
                    </a:lnTo>
                    <a:lnTo>
                      <a:pt x="585328" y="807187"/>
                    </a:lnTo>
                    <a:lnTo>
                      <a:pt x="583183" y="803611"/>
                    </a:lnTo>
                    <a:lnTo>
                      <a:pt x="581037" y="801036"/>
                    </a:lnTo>
                    <a:lnTo>
                      <a:pt x="577461" y="802037"/>
                    </a:lnTo>
                    <a:lnTo>
                      <a:pt x="572598" y="806185"/>
                    </a:lnTo>
                    <a:lnTo>
                      <a:pt x="570023" y="809046"/>
                    </a:lnTo>
                    <a:lnTo>
                      <a:pt x="569737" y="810620"/>
                    </a:lnTo>
                    <a:lnTo>
                      <a:pt x="570309" y="811907"/>
                    </a:lnTo>
                    <a:lnTo>
                      <a:pt x="571596" y="812908"/>
                    </a:lnTo>
                    <a:lnTo>
                      <a:pt x="579606" y="815769"/>
                    </a:lnTo>
                    <a:close/>
                    <a:moveTo>
                      <a:pt x="1637832" y="522390"/>
                    </a:moveTo>
                    <a:lnTo>
                      <a:pt x="1635400" y="499789"/>
                    </a:lnTo>
                    <a:lnTo>
                      <a:pt x="1633255" y="484770"/>
                    </a:lnTo>
                    <a:lnTo>
                      <a:pt x="1628677" y="480908"/>
                    </a:lnTo>
                    <a:lnTo>
                      <a:pt x="1623385" y="481480"/>
                    </a:lnTo>
                    <a:lnTo>
                      <a:pt x="1622527" y="488775"/>
                    </a:lnTo>
                    <a:lnTo>
                      <a:pt x="1622527" y="498216"/>
                    </a:lnTo>
                    <a:lnTo>
                      <a:pt x="1634256" y="524106"/>
                    </a:lnTo>
                    <a:lnTo>
                      <a:pt x="1637832" y="522390"/>
                    </a:lnTo>
                    <a:close/>
                    <a:moveTo>
                      <a:pt x="1355324" y="838942"/>
                    </a:moveTo>
                    <a:lnTo>
                      <a:pt x="1354466" y="840086"/>
                    </a:lnTo>
                    <a:lnTo>
                      <a:pt x="1352320" y="844521"/>
                    </a:lnTo>
                    <a:lnTo>
                      <a:pt x="1352320" y="846094"/>
                    </a:lnTo>
                    <a:lnTo>
                      <a:pt x="1353321" y="847238"/>
                    </a:lnTo>
                    <a:lnTo>
                      <a:pt x="1356468" y="847954"/>
                    </a:lnTo>
                    <a:lnTo>
                      <a:pt x="1362762" y="846666"/>
                    </a:lnTo>
                    <a:lnTo>
                      <a:pt x="1380500" y="843805"/>
                    </a:lnTo>
                    <a:lnTo>
                      <a:pt x="1395662" y="842661"/>
                    </a:lnTo>
                    <a:lnTo>
                      <a:pt x="1403672" y="844950"/>
                    </a:lnTo>
                    <a:lnTo>
                      <a:pt x="1405675" y="848097"/>
                    </a:lnTo>
                    <a:lnTo>
                      <a:pt x="1407391" y="848097"/>
                    </a:lnTo>
                    <a:lnTo>
                      <a:pt x="1412541" y="845093"/>
                    </a:lnTo>
                    <a:lnTo>
                      <a:pt x="1416689" y="841660"/>
                    </a:lnTo>
                    <a:lnTo>
                      <a:pt x="1419979" y="840229"/>
                    </a:lnTo>
                    <a:lnTo>
                      <a:pt x="1431994" y="837225"/>
                    </a:lnTo>
                    <a:lnTo>
                      <a:pt x="1433711" y="834937"/>
                    </a:lnTo>
                    <a:lnTo>
                      <a:pt x="1433568" y="833792"/>
                    </a:lnTo>
                    <a:lnTo>
                      <a:pt x="1432710" y="832362"/>
                    </a:lnTo>
                    <a:lnTo>
                      <a:pt x="1429992" y="830216"/>
                    </a:lnTo>
                    <a:lnTo>
                      <a:pt x="1431423" y="829358"/>
                    </a:lnTo>
                    <a:lnTo>
                      <a:pt x="1431994" y="828500"/>
                    </a:lnTo>
                    <a:lnTo>
                      <a:pt x="1432281" y="827213"/>
                    </a:lnTo>
                    <a:lnTo>
                      <a:pt x="1432138" y="825639"/>
                    </a:lnTo>
                    <a:lnTo>
                      <a:pt x="1431136" y="822349"/>
                    </a:lnTo>
                    <a:lnTo>
                      <a:pt x="1430421" y="821205"/>
                    </a:lnTo>
                    <a:lnTo>
                      <a:pt x="1425700" y="819345"/>
                    </a:lnTo>
                    <a:lnTo>
                      <a:pt x="1424270" y="818201"/>
                    </a:lnTo>
                    <a:lnTo>
                      <a:pt x="1422268" y="815769"/>
                    </a:lnTo>
                    <a:lnTo>
                      <a:pt x="1419550" y="815626"/>
                    </a:lnTo>
                    <a:lnTo>
                      <a:pt x="1403958" y="822492"/>
                    </a:lnTo>
                    <a:lnTo>
                      <a:pt x="1395376" y="824924"/>
                    </a:lnTo>
                    <a:lnTo>
                      <a:pt x="1384647" y="825639"/>
                    </a:lnTo>
                    <a:lnTo>
                      <a:pt x="1376637" y="825353"/>
                    </a:lnTo>
                    <a:lnTo>
                      <a:pt x="1372203" y="824924"/>
                    </a:lnTo>
                    <a:lnTo>
                      <a:pt x="1365337" y="822778"/>
                    </a:lnTo>
                    <a:lnTo>
                      <a:pt x="1362619" y="823636"/>
                    </a:lnTo>
                    <a:lnTo>
                      <a:pt x="1361618" y="829501"/>
                    </a:lnTo>
                    <a:lnTo>
                      <a:pt x="1362476" y="833792"/>
                    </a:lnTo>
                    <a:lnTo>
                      <a:pt x="1359758" y="837655"/>
                    </a:lnTo>
                    <a:lnTo>
                      <a:pt x="1355324" y="838942"/>
                    </a:lnTo>
                    <a:close/>
                    <a:moveTo>
                      <a:pt x="634535" y="825925"/>
                    </a:moveTo>
                    <a:lnTo>
                      <a:pt x="638540" y="825782"/>
                    </a:lnTo>
                    <a:lnTo>
                      <a:pt x="640543" y="825067"/>
                    </a:lnTo>
                    <a:lnTo>
                      <a:pt x="639827" y="823780"/>
                    </a:lnTo>
                    <a:lnTo>
                      <a:pt x="634678" y="820919"/>
                    </a:lnTo>
                    <a:lnTo>
                      <a:pt x="629814" y="819059"/>
                    </a:lnTo>
                    <a:lnTo>
                      <a:pt x="625666" y="819488"/>
                    </a:lnTo>
                    <a:lnTo>
                      <a:pt x="624379" y="823064"/>
                    </a:lnTo>
                    <a:lnTo>
                      <a:pt x="624522" y="824352"/>
                    </a:lnTo>
                    <a:lnTo>
                      <a:pt x="625237" y="824924"/>
                    </a:lnTo>
                    <a:lnTo>
                      <a:pt x="634535" y="825925"/>
                    </a:lnTo>
                    <a:close/>
                    <a:moveTo>
                      <a:pt x="1627104" y="369621"/>
                    </a:moveTo>
                    <a:lnTo>
                      <a:pt x="1624958" y="368476"/>
                    </a:lnTo>
                    <a:lnTo>
                      <a:pt x="1621812" y="369621"/>
                    </a:lnTo>
                    <a:lnTo>
                      <a:pt x="1615660" y="374913"/>
                    </a:lnTo>
                    <a:lnTo>
                      <a:pt x="1616233" y="385355"/>
                    </a:lnTo>
                    <a:lnTo>
                      <a:pt x="1618665" y="394653"/>
                    </a:lnTo>
                    <a:lnTo>
                      <a:pt x="1621382" y="401519"/>
                    </a:lnTo>
                    <a:lnTo>
                      <a:pt x="1625388" y="399231"/>
                    </a:lnTo>
                    <a:lnTo>
                      <a:pt x="1628820" y="389933"/>
                    </a:lnTo>
                    <a:lnTo>
                      <a:pt x="1626675" y="383496"/>
                    </a:lnTo>
                    <a:lnTo>
                      <a:pt x="1626675" y="374341"/>
                    </a:lnTo>
                    <a:lnTo>
                      <a:pt x="1627104" y="369621"/>
                    </a:lnTo>
                    <a:close/>
                    <a:moveTo>
                      <a:pt x="1849821" y="156631"/>
                    </a:moveTo>
                    <a:lnTo>
                      <a:pt x="1841238" y="151196"/>
                    </a:lnTo>
                    <a:lnTo>
                      <a:pt x="1830653" y="146046"/>
                    </a:lnTo>
                    <a:lnTo>
                      <a:pt x="1823358" y="143614"/>
                    </a:lnTo>
                    <a:lnTo>
                      <a:pt x="1807623" y="140896"/>
                    </a:lnTo>
                    <a:lnTo>
                      <a:pt x="1785023" y="135890"/>
                    </a:lnTo>
                    <a:lnTo>
                      <a:pt x="1768859" y="134030"/>
                    </a:lnTo>
                    <a:lnTo>
                      <a:pt x="1739106" y="133458"/>
                    </a:lnTo>
                    <a:lnTo>
                      <a:pt x="1732383" y="132314"/>
                    </a:lnTo>
                    <a:lnTo>
                      <a:pt x="1729236" y="132600"/>
                    </a:lnTo>
                    <a:lnTo>
                      <a:pt x="1716791" y="136176"/>
                    </a:lnTo>
                    <a:lnTo>
                      <a:pt x="1712214" y="136891"/>
                    </a:lnTo>
                    <a:lnTo>
                      <a:pt x="1707780" y="138608"/>
                    </a:lnTo>
                    <a:lnTo>
                      <a:pt x="1705062" y="140467"/>
                    </a:lnTo>
                    <a:lnTo>
                      <a:pt x="1696622" y="147906"/>
                    </a:lnTo>
                    <a:lnTo>
                      <a:pt x="1687611" y="153913"/>
                    </a:lnTo>
                    <a:lnTo>
                      <a:pt x="1680888" y="160636"/>
                    </a:lnTo>
                    <a:lnTo>
                      <a:pt x="1678885" y="162067"/>
                    </a:lnTo>
                    <a:lnTo>
                      <a:pt x="1672019" y="164355"/>
                    </a:lnTo>
                    <a:lnTo>
                      <a:pt x="1664152" y="162210"/>
                    </a:lnTo>
                    <a:lnTo>
                      <a:pt x="1656571" y="161208"/>
                    </a:lnTo>
                    <a:lnTo>
                      <a:pt x="1652136" y="159349"/>
                    </a:lnTo>
                    <a:lnTo>
                      <a:pt x="1641981" y="157060"/>
                    </a:lnTo>
                    <a:lnTo>
                      <a:pt x="1635543" y="157489"/>
                    </a:lnTo>
                    <a:lnTo>
                      <a:pt x="1620953" y="156059"/>
                    </a:lnTo>
                    <a:lnTo>
                      <a:pt x="1618807" y="146761"/>
                    </a:lnTo>
                    <a:lnTo>
                      <a:pt x="1606506" y="146761"/>
                    </a:lnTo>
                    <a:lnTo>
                      <a:pt x="1594920" y="152197"/>
                    </a:lnTo>
                    <a:lnTo>
                      <a:pt x="1572605" y="170363"/>
                    </a:lnTo>
                    <a:lnTo>
                      <a:pt x="1568600" y="172938"/>
                    </a:lnTo>
                    <a:lnTo>
                      <a:pt x="1561019" y="176514"/>
                    </a:lnTo>
                    <a:lnTo>
                      <a:pt x="1551721" y="179947"/>
                    </a:lnTo>
                    <a:lnTo>
                      <a:pt x="1537130" y="189102"/>
                    </a:lnTo>
                    <a:lnTo>
                      <a:pt x="1532410" y="191247"/>
                    </a:lnTo>
                    <a:lnTo>
                      <a:pt x="1510238" y="198972"/>
                    </a:lnTo>
                    <a:lnTo>
                      <a:pt x="1507378" y="201832"/>
                    </a:lnTo>
                    <a:lnTo>
                      <a:pt x="1505804" y="204550"/>
                    </a:lnTo>
                    <a:lnTo>
                      <a:pt x="1501370" y="208412"/>
                    </a:lnTo>
                    <a:lnTo>
                      <a:pt x="1498795" y="207697"/>
                    </a:lnTo>
                    <a:lnTo>
                      <a:pt x="1499081" y="203549"/>
                    </a:lnTo>
                    <a:lnTo>
                      <a:pt x="1502800" y="197970"/>
                    </a:lnTo>
                    <a:lnTo>
                      <a:pt x="1517820" y="185812"/>
                    </a:lnTo>
                    <a:lnTo>
                      <a:pt x="1522540" y="182951"/>
                    </a:lnTo>
                    <a:lnTo>
                      <a:pt x="1536272" y="172366"/>
                    </a:lnTo>
                    <a:lnTo>
                      <a:pt x="1543424" y="167788"/>
                    </a:lnTo>
                    <a:lnTo>
                      <a:pt x="1550004" y="161352"/>
                    </a:lnTo>
                    <a:lnTo>
                      <a:pt x="1558301" y="149479"/>
                    </a:lnTo>
                    <a:lnTo>
                      <a:pt x="1560875" y="142613"/>
                    </a:lnTo>
                    <a:lnTo>
                      <a:pt x="1561590" y="135747"/>
                    </a:lnTo>
                    <a:lnTo>
                      <a:pt x="1561734" y="129882"/>
                    </a:lnTo>
                    <a:lnTo>
                      <a:pt x="1561305" y="125162"/>
                    </a:lnTo>
                    <a:lnTo>
                      <a:pt x="1560160" y="121586"/>
                    </a:lnTo>
                    <a:lnTo>
                      <a:pt x="1555011" y="115292"/>
                    </a:lnTo>
                    <a:lnTo>
                      <a:pt x="1547859" y="114863"/>
                    </a:lnTo>
                    <a:lnTo>
                      <a:pt x="1517963" y="116436"/>
                    </a:lnTo>
                    <a:lnTo>
                      <a:pt x="1506520" y="118153"/>
                    </a:lnTo>
                    <a:lnTo>
                      <a:pt x="1501513" y="119583"/>
                    </a:lnTo>
                    <a:lnTo>
                      <a:pt x="1499224" y="121157"/>
                    </a:lnTo>
                    <a:lnTo>
                      <a:pt x="1497079" y="124304"/>
                    </a:lnTo>
                    <a:lnTo>
                      <a:pt x="1495219" y="128881"/>
                    </a:lnTo>
                    <a:lnTo>
                      <a:pt x="1492787" y="133172"/>
                    </a:lnTo>
                    <a:lnTo>
                      <a:pt x="1489640" y="137177"/>
                    </a:lnTo>
                    <a:lnTo>
                      <a:pt x="1485349" y="139466"/>
                    </a:lnTo>
                    <a:lnTo>
                      <a:pt x="1465466" y="142470"/>
                    </a:lnTo>
                    <a:lnTo>
                      <a:pt x="1456455" y="129167"/>
                    </a:lnTo>
                    <a:lnTo>
                      <a:pt x="1439576" y="120441"/>
                    </a:lnTo>
                    <a:lnTo>
                      <a:pt x="1382359" y="117151"/>
                    </a:lnTo>
                    <a:lnTo>
                      <a:pt x="1358328" y="117008"/>
                    </a:lnTo>
                    <a:lnTo>
                      <a:pt x="1325714" y="120871"/>
                    </a:lnTo>
                    <a:lnTo>
                      <a:pt x="1306833" y="125019"/>
                    </a:lnTo>
                    <a:lnTo>
                      <a:pt x="1298822" y="123874"/>
                    </a:lnTo>
                    <a:lnTo>
                      <a:pt x="1296533" y="116579"/>
                    </a:lnTo>
                    <a:lnTo>
                      <a:pt x="1299967" y="111001"/>
                    </a:lnTo>
                    <a:lnTo>
                      <a:pt x="1305832" y="108855"/>
                    </a:lnTo>
                    <a:lnTo>
                      <a:pt x="1478483" y="99557"/>
                    </a:lnTo>
                    <a:lnTo>
                      <a:pt x="1500941" y="96696"/>
                    </a:lnTo>
                    <a:lnTo>
                      <a:pt x="1520395" y="92262"/>
                    </a:lnTo>
                    <a:lnTo>
                      <a:pt x="1534842" y="86397"/>
                    </a:lnTo>
                    <a:lnTo>
                      <a:pt x="1546285" y="80104"/>
                    </a:lnTo>
                    <a:lnTo>
                      <a:pt x="1549146" y="76528"/>
                    </a:lnTo>
                    <a:lnTo>
                      <a:pt x="1547286" y="73667"/>
                    </a:lnTo>
                    <a:lnTo>
                      <a:pt x="1543997" y="70091"/>
                    </a:lnTo>
                    <a:lnTo>
                      <a:pt x="1537130" y="67516"/>
                    </a:lnTo>
                    <a:lnTo>
                      <a:pt x="1518821" y="62080"/>
                    </a:lnTo>
                    <a:lnTo>
                      <a:pt x="1492215" y="59076"/>
                    </a:lnTo>
                    <a:lnTo>
                      <a:pt x="1483490" y="59935"/>
                    </a:lnTo>
                    <a:lnTo>
                      <a:pt x="1479341" y="58504"/>
                    </a:lnTo>
                    <a:lnTo>
                      <a:pt x="1476767" y="55071"/>
                    </a:lnTo>
                    <a:lnTo>
                      <a:pt x="1469042" y="54499"/>
                    </a:lnTo>
                    <a:lnTo>
                      <a:pt x="1460031" y="55643"/>
                    </a:lnTo>
                    <a:lnTo>
                      <a:pt x="1448730" y="44915"/>
                    </a:lnTo>
                    <a:lnTo>
                      <a:pt x="1440291" y="34187"/>
                    </a:lnTo>
                    <a:lnTo>
                      <a:pt x="1409537" y="39050"/>
                    </a:lnTo>
                    <a:lnTo>
                      <a:pt x="1383503" y="41339"/>
                    </a:lnTo>
                    <a:lnTo>
                      <a:pt x="1361332" y="40624"/>
                    </a:lnTo>
                    <a:lnTo>
                      <a:pt x="1348887" y="41053"/>
                    </a:lnTo>
                    <a:lnTo>
                      <a:pt x="1317990" y="38192"/>
                    </a:lnTo>
                    <a:lnTo>
                      <a:pt x="1294245" y="37477"/>
                    </a:lnTo>
                    <a:lnTo>
                      <a:pt x="1281514" y="38764"/>
                    </a:lnTo>
                    <a:lnTo>
                      <a:pt x="1247470" y="46489"/>
                    </a:lnTo>
                    <a:lnTo>
                      <a:pt x="1237743" y="47490"/>
                    </a:lnTo>
                    <a:lnTo>
                      <a:pt x="1231879" y="47061"/>
                    </a:lnTo>
                    <a:lnTo>
                      <a:pt x="1233023" y="39337"/>
                    </a:lnTo>
                    <a:lnTo>
                      <a:pt x="1246898" y="39050"/>
                    </a:lnTo>
                    <a:lnTo>
                      <a:pt x="1290383" y="33901"/>
                    </a:lnTo>
                    <a:lnTo>
                      <a:pt x="1366481" y="31183"/>
                    </a:lnTo>
                    <a:lnTo>
                      <a:pt x="1408393" y="29038"/>
                    </a:lnTo>
                    <a:lnTo>
                      <a:pt x="1416546" y="27750"/>
                    </a:lnTo>
                    <a:lnTo>
                      <a:pt x="1420122" y="25891"/>
                    </a:lnTo>
                    <a:lnTo>
                      <a:pt x="1415545" y="23745"/>
                    </a:lnTo>
                    <a:lnTo>
                      <a:pt x="1382788" y="17022"/>
                    </a:lnTo>
                    <a:lnTo>
                      <a:pt x="1363048" y="14447"/>
                    </a:lnTo>
                    <a:lnTo>
                      <a:pt x="1342021" y="12445"/>
                    </a:lnTo>
                    <a:lnTo>
                      <a:pt x="1338731" y="12588"/>
                    </a:lnTo>
                    <a:lnTo>
                      <a:pt x="1323425" y="7152"/>
                    </a:lnTo>
                    <a:lnTo>
                      <a:pt x="1294388" y="2575"/>
                    </a:lnTo>
                    <a:lnTo>
                      <a:pt x="1271787" y="429"/>
                    </a:lnTo>
                    <a:lnTo>
                      <a:pt x="1202841" y="0"/>
                    </a:lnTo>
                    <a:lnTo>
                      <a:pt x="1190396" y="1717"/>
                    </a:lnTo>
                    <a:lnTo>
                      <a:pt x="1177094" y="5436"/>
                    </a:lnTo>
                    <a:lnTo>
                      <a:pt x="1168225" y="5579"/>
                    </a:lnTo>
                    <a:lnTo>
                      <a:pt x="1159213" y="3290"/>
                    </a:lnTo>
                    <a:lnTo>
                      <a:pt x="1151918" y="2289"/>
                    </a:lnTo>
                    <a:lnTo>
                      <a:pt x="1143621" y="2432"/>
                    </a:lnTo>
                    <a:lnTo>
                      <a:pt x="1136898" y="4148"/>
                    </a:lnTo>
                    <a:lnTo>
                      <a:pt x="1128316" y="4720"/>
                    </a:lnTo>
                    <a:lnTo>
                      <a:pt x="1093414" y="4863"/>
                    </a:lnTo>
                    <a:lnTo>
                      <a:pt x="1092413" y="5436"/>
                    </a:lnTo>
                    <a:lnTo>
                      <a:pt x="1091554" y="6866"/>
                    </a:lnTo>
                    <a:lnTo>
                      <a:pt x="1090982" y="9155"/>
                    </a:lnTo>
                    <a:lnTo>
                      <a:pt x="1087549" y="10299"/>
                    </a:lnTo>
                    <a:lnTo>
                      <a:pt x="1077965" y="10156"/>
                    </a:lnTo>
                    <a:lnTo>
                      <a:pt x="1066951" y="7724"/>
                    </a:lnTo>
                    <a:lnTo>
                      <a:pt x="1059799" y="7867"/>
                    </a:lnTo>
                    <a:lnTo>
                      <a:pt x="1056652" y="8869"/>
                    </a:lnTo>
                    <a:lnTo>
                      <a:pt x="1052647" y="12445"/>
                    </a:lnTo>
                    <a:lnTo>
                      <a:pt x="1049357" y="14447"/>
                    </a:lnTo>
                    <a:lnTo>
                      <a:pt x="1045781" y="15162"/>
                    </a:lnTo>
                    <a:lnTo>
                      <a:pt x="1035196" y="14161"/>
                    </a:lnTo>
                    <a:lnTo>
                      <a:pt x="1031906" y="15162"/>
                    </a:lnTo>
                    <a:lnTo>
                      <a:pt x="1028902" y="17451"/>
                    </a:lnTo>
                    <a:lnTo>
                      <a:pt x="1028902" y="20455"/>
                    </a:lnTo>
                    <a:lnTo>
                      <a:pt x="1032049" y="24031"/>
                    </a:lnTo>
                    <a:lnTo>
                      <a:pt x="1035196" y="26177"/>
                    </a:lnTo>
                    <a:lnTo>
                      <a:pt x="1051645" y="31755"/>
                    </a:lnTo>
                    <a:lnTo>
                      <a:pt x="1053362" y="33615"/>
                    </a:lnTo>
                    <a:lnTo>
                      <a:pt x="1050930" y="38621"/>
                    </a:lnTo>
                    <a:lnTo>
                      <a:pt x="1050215" y="42340"/>
                    </a:lnTo>
                    <a:lnTo>
                      <a:pt x="1048356" y="44772"/>
                    </a:lnTo>
                    <a:lnTo>
                      <a:pt x="1046639" y="45917"/>
                    </a:lnTo>
                    <a:lnTo>
                      <a:pt x="1042920" y="45917"/>
                    </a:lnTo>
                    <a:lnTo>
                      <a:pt x="1023180" y="32471"/>
                    </a:lnTo>
                    <a:lnTo>
                      <a:pt x="1011594" y="30325"/>
                    </a:lnTo>
                    <a:lnTo>
                      <a:pt x="1003297" y="26320"/>
                    </a:lnTo>
                    <a:lnTo>
                      <a:pt x="994286" y="23030"/>
                    </a:lnTo>
                    <a:lnTo>
                      <a:pt x="980124" y="20455"/>
                    </a:lnTo>
                    <a:lnTo>
                      <a:pt x="970112" y="24746"/>
                    </a:lnTo>
                    <a:lnTo>
                      <a:pt x="961386" y="31612"/>
                    </a:lnTo>
                    <a:lnTo>
                      <a:pt x="951659" y="38049"/>
                    </a:lnTo>
                    <a:lnTo>
                      <a:pt x="944936" y="36047"/>
                    </a:lnTo>
                    <a:lnTo>
                      <a:pt x="940073" y="35761"/>
                    </a:lnTo>
                    <a:lnTo>
                      <a:pt x="935924" y="34473"/>
                    </a:lnTo>
                    <a:lnTo>
                      <a:pt x="928772" y="30039"/>
                    </a:lnTo>
                    <a:lnTo>
                      <a:pt x="922622" y="28036"/>
                    </a:lnTo>
                    <a:lnTo>
                      <a:pt x="907030" y="26034"/>
                    </a:lnTo>
                    <a:lnTo>
                      <a:pt x="900021" y="25605"/>
                    </a:lnTo>
                    <a:lnTo>
                      <a:pt x="894442" y="26320"/>
                    </a:lnTo>
                    <a:lnTo>
                      <a:pt x="864117" y="34616"/>
                    </a:lnTo>
                    <a:lnTo>
                      <a:pt x="850242" y="35904"/>
                    </a:lnTo>
                    <a:lnTo>
                      <a:pt x="836224" y="39766"/>
                    </a:lnTo>
                    <a:lnTo>
                      <a:pt x="827356" y="44343"/>
                    </a:lnTo>
                    <a:lnTo>
                      <a:pt x="812479" y="41053"/>
                    </a:lnTo>
                    <a:lnTo>
                      <a:pt x="804612" y="40910"/>
                    </a:lnTo>
                    <a:lnTo>
                      <a:pt x="795314" y="49350"/>
                    </a:lnTo>
                    <a:lnTo>
                      <a:pt x="805613" y="56359"/>
                    </a:lnTo>
                    <a:lnTo>
                      <a:pt x="813624" y="56645"/>
                    </a:lnTo>
                    <a:lnTo>
                      <a:pt x="830788" y="55929"/>
                    </a:lnTo>
                    <a:lnTo>
                      <a:pt x="839085" y="54356"/>
                    </a:lnTo>
                    <a:lnTo>
                      <a:pt x="847095" y="54499"/>
                    </a:lnTo>
                    <a:lnTo>
                      <a:pt x="862830" y="56502"/>
                    </a:lnTo>
                    <a:lnTo>
                      <a:pt x="947511" y="62366"/>
                    </a:lnTo>
                    <a:lnTo>
                      <a:pt x="949514" y="64512"/>
                    </a:lnTo>
                    <a:lnTo>
                      <a:pt x="949943" y="67945"/>
                    </a:lnTo>
                    <a:lnTo>
                      <a:pt x="934208" y="69805"/>
                    </a:lnTo>
                    <a:lnTo>
                      <a:pt x="931204" y="69089"/>
                    </a:lnTo>
                    <a:lnTo>
                      <a:pt x="928915" y="67516"/>
                    </a:lnTo>
                    <a:lnTo>
                      <a:pt x="923480" y="66372"/>
                    </a:lnTo>
                    <a:lnTo>
                      <a:pt x="910892" y="65227"/>
                    </a:lnTo>
                    <a:lnTo>
                      <a:pt x="837940" y="61937"/>
                    </a:lnTo>
                    <a:lnTo>
                      <a:pt x="829072" y="62939"/>
                    </a:lnTo>
                    <a:lnTo>
                      <a:pt x="823064" y="64798"/>
                    </a:lnTo>
                    <a:lnTo>
                      <a:pt x="823207" y="66372"/>
                    </a:lnTo>
                    <a:lnTo>
                      <a:pt x="852674" y="80104"/>
                    </a:lnTo>
                    <a:lnTo>
                      <a:pt x="860255" y="85396"/>
                    </a:lnTo>
                    <a:lnTo>
                      <a:pt x="862973" y="93120"/>
                    </a:lnTo>
                    <a:lnTo>
                      <a:pt x="860112" y="97412"/>
                    </a:lnTo>
                    <a:lnTo>
                      <a:pt x="853675" y="101131"/>
                    </a:lnTo>
                    <a:lnTo>
                      <a:pt x="850957" y="112574"/>
                    </a:lnTo>
                    <a:lnTo>
                      <a:pt x="851244" y="118296"/>
                    </a:lnTo>
                    <a:lnTo>
                      <a:pt x="852388" y="123445"/>
                    </a:lnTo>
                    <a:lnTo>
                      <a:pt x="854390" y="127880"/>
                    </a:lnTo>
                    <a:lnTo>
                      <a:pt x="854248" y="131313"/>
                    </a:lnTo>
                    <a:lnTo>
                      <a:pt x="851959" y="133887"/>
                    </a:lnTo>
                    <a:lnTo>
                      <a:pt x="848240" y="136319"/>
                    </a:lnTo>
                    <a:lnTo>
                      <a:pt x="843376" y="135747"/>
                    </a:lnTo>
                    <a:lnTo>
                      <a:pt x="831361" y="132743"/>
                    </a:lnTo>
                    <a:lnTo>
                      <a:pt x="791309" y="113003"/>
                    </a:lnTo>
                    <a:lnTo>
                      <a:pt x="768994" y="107282"/>
                    </a:lnTo>
                    <a:lnTo>
                      <a:pt x="723650" y="90117"/>
                    </a:lnTo>
                    <a:lnTo>
                      <a:pt x="688176" y="85110"/>
                    </a:lnTo>
                    <a:lnTo>
                      <a:pt x="664574" y="84967"/>
                    </a:lnTo>
                    <a:lnTo>
                      <a:pt x="659424" y="85968"/>
                    </a:lnTo>
                    <a:lnTo>
                      <a:pt x="660997" y="91690"/>
                    </a:lnTo>
                    <a:lnTo>
                      <a:pt x="667720" y="102418"/>
                    </a:lnTo>
                    <a:lnTo>
                      <a:pt x="677304" y="111001"/>
                    </a:lnTo>
                    <a:lnTo>
                      <a:pt x="698475" y="121872"/>
                    </a:lnTo>
                    <a:lnTo>
                      <a:pt x="703052" y="125877"/>
                    </a:lnTo>
                    <a:lnTo>
                      <a:pt x="699762" y="127307"/>
                    </a:lnTo>
                    <a:lnTo>
                      <a:pt x="693182" y="127594"/>
                    </a:lnTo>
                    <a:lnTo>
                      <a:pt x="678306" y="126449"/>
                    </a:lnTo>
                    <a:lnTo>
                      <a:pt x="662142" y="127451"/>
                    </a:lnTo>
                    <a:lnTo>
                      <a:pt x="648267" y="117867"/>
                    </a:lnTo>
                    <a:lnTo>
                      <a:pt x="636108" y="114005"/>
                    </a:lnTo>
                    <a:lnTo>
                      <a:pt x="605211" y="95981"/>
                    </a:lnTo>
                    <a:lnTo>
                      <a:pt x="597773" y="95981"/>
                    </a:lnTo>
                    <a:lnTo>
                      <a:pt x="595055" y="101274"/>
                    </a:lnTo>
                    <a:lnTo>
                      <a:pt x="595341" y="111001"/>
                    </a:lnTo>
                    <a:lnTo>
                      <a:pt x="600634" y="116865"/>
                    </a:lnTo>
                    <a:lnTo>
                      <a:pt x="599346" y="122158"/>
                    </a:lnTo>
                    <a:lnTo>
                      <a:pt x="597201" y="129167"/>
                    </a:lnTo>
                    <a:lnTo>
                      <a:pt x="594054" y="134317"/>
                    </a:lnTo>
                    <a:lnTo>
                      <a:pt x="590049" y="137750"/>
                    </a:lnTo>
                    <a:lnTo>
                      <a:pt x="585471" y="142470"/>
                    </a:lnTo>
                    <a:lnTo>
                      <a:pt x="581752" y="145045"/>
                    </a:lnTo>
                    <a:lnTo>
                      <a:pt x="580751" y="143328"/>
                    </a:lnTo>
                    <a:lnTo>
                      <a:pt x="580608" y="138894"/>
                    </a:lnTo>
                    <a:lnTo>
                      <a:pt x="581037" y="115149"/>
                    </a:lnTo>
                    <a:lnTo>
                      <a:pt x="578319" y="107568"/>
                    </a:lnTo>
                    <a:lnTo>
                      <a:pt x="572883" y="102132"/>
                    </a:lnTo>
                    <a:lnTo>
                      <a:pt x="568878" y="98985"/>
                    </a:lnTo>
                    <a:lnTo>
                      <a:pt x="560153" y="95552"/>
                    </a:lnTo>
                    <a:lnTo>
                      <a:pt x="551999" y="93693"/>
                    </a:lnTo>
                    <a:lnTo>
                      <a:pt x="546707" y="93693"/>
                    </a:lnTo>
                    <a:lnTo>
                      <a:pt x="527825" y="98270"/>
                    </a:lnTo>
                    <a:lnTo>
                      <a:pt x="523534" y="99557"/>
                    </a:lnTo>
                    <a:lnTo>
                      <a:pt x="521675" y="102275"/>
                    </a:lnTo>
                    <a:lnTo>
                      <a:pt x="501649" y="104135"/>
                    </a:lnTo>
                    <a:lnTo>
                      <a:pt x="490205" y="103706"/>
                    </a:lnTo>
                    <a:lnTo>
                      <a:pt x="456161" y="107997"/>
                    </a:lnTo>
                    <a:lnTo>
                      <a:pt x="425979" y="113575"/>
                    </a:lnTo>
                    <a:lnTo>
                      <a:pt x="409529" y="119869"/>
                    </a:lnTo>
                    <a:lnTo>
                      <a:pt x="409386" y="121729"/>
                    </a:lnTo>
                    <a:lnTo>
                      <a:pt x="422975" y="126306"/>
                    </a:lnTo>
                    <a:lnTo>
                      <a:pt x="430414" y="130884"/>
                    </a:lnTo>
                    <a:lnTo>
                      <a:pt x="440570" y="138465"/>
                    </a:lnTo>
                    <a:lnTo>
                      <a:pt x="452013" y="145188"/>
                    </a:lnTo>
                    <a:lnTo>
                      <a:pt x="472611" y="154629"/>
                    </a:lnTo>
                    <a:lnTo>
                      <a:pt x="481909" y="159778"/>
                    </a:lnTo>
                    <a:lnTo>
                      <a:pt x="488060" y="164498"/>
                    </a:lnTo>
                    <a:lnTo>
                      <a:pt x="489347" y="166787"/>
                    </a:lnTo>
                    <a:lnTo>
                      <a:pt x="485914" y="166644"/>
                    </a:lnTo>
                    <a:lnTo>
                      <a:pt x="481909" y="165357"/>
                    </a:lnTo>
                    <a:lnTo>
                      <a:pt x="475186" y="161924"/>
                    </a:lnTo>
                    <a:lnTo>
                      <a:pt x="462455" y="153913"/>
                    </a:lnTo>
                    <a:lnTo>
                      <a:pt x="453873" y="150194"/>
                    </a:lnTo>
                    <a:lnTo>
                      <a:pt x="445147" y="148049"/>
                    </a:lnTo>
                    <a:lnTo>
                      <a:pt x="434562" y="143185"/>
                    </a:lnTo>
                    <a:lnTo>
                      <a:pt x="418684" y="133315"/>
                    </a:lnTo>
                    <a:lnTo>
                      <a:pt x="408814" y="129024"/>
                    </a:lnTo>
                    <a:lnTo>
                      <a:pt x="397943" y="127594"/>
                    </a:lnTo>
                    <a:lnTo>
                      <a:pt x="390076" y="125305"/>
                    </a:lnTo>
                    <a:lnTo>
                      <a:pt x="384068" y="125019"/>
                    </a:lnTo>
                    <a:lnTo>
                      <a:pt x="374055" y="126306"/>
                    </a:lnTo>
                    <a:lnTo>
                      <a:pt x="361610" y="131027"/>
                    </a:lnTo>
                    <a:lnTo>
                      <a:pt x="356461" y="134317"/>
                    </a:lnTo>
                    <a:lnTo>
                      <a:pt x="350739" y="138894"/>
                    </a:lnTo>
                    <a:lnTo>
                      <a:pt x="349738" y="142756"/>
                    </a:lnTo>
                    <a:lnTo>
                      <a:pt x="351598" y="147333"/>
                    </a:lnTo>
                    <a:lnTo>
                      <a:pt x="353028" y="154485"/>
                    </a:lnTo>
                    <a:lnTo>
                      <a:pt x="354029" y="164355"/>
                    </a:lnTo>
                    <a:lnTo>
                      <a:pt x="352170" y="172652"/>
                    </a:lnTo>
                    <a:lnTo>
                      <a:pt x="347449" y="179375"/>
                    </a:lnTo>
                    <a:lnTo>
                      <a:pt x="343873" y="183237"/>
                    </a:lnTo>
                    <a:lnTo>
                      <a:pt x="341298" y="184381"/>
                    </a:lnTo>
                    <a:lnTo>
                      <a:pt x="337722" y="184524"/>
                    </a:lnTo>
                    <a:lnTo>
                      <a:pt x="330999" y="182951"/>
                    </a:lnTo>
                    <a:lnTo>
                      <a:pt x="325278" y="180376"/>
                    </a:lnTo>
                    <a:lnTo>
                      <a:pt x="317696" y="178803"/>
                    </a:lnTo>
                    <a:lnTo>
                      <a:pt x="306396" y="177372"/>
                    </a:lnTo>
                    <a:lnTo>
                      <a:pt x="299387" y="177086"/>
                    </a:lnTo>
                    <a:lnTo>
                      <a:pt x="296669" y="177944"/>
                    </a:lnTo>
                    <a:lnTo>
                      <a:pt x="290089" y="182522"/>
                    </a:lnTo>
                    <a:lnTo>
                      <a:pt x="289374" y="186813"/>
                    </a:lnTo>
                    <a:lnTo>
                      <a:pt x="293522" y="197112"/>
                    </a:lnTo>
                    <a:lnTo>
                      <a:pt x="295525" y="200545"/>
                    </a:lnTo>
                    <a:lnTo>
                      <a:pt x="294667" y="200831"/>
                    </a:lnTo>
                    <a:lnTo>
                      <a:pt x="283080" y="191676"/>
                    </a:lnTo>
                    <a:lnTo>
                      <a:pt x="278932" y="189531"/>
                    </a:lnTo>
                    <a:lnTo>
                      <a:pt x="274641" y="188530"/>
                    </a:lnTo>
                    <a:lnTo>
                      <a:pt x="269491" y="188530"/>
                    </a:lnTo>
                    <a:lnTo>
                      <a:pt x="250610" y="192535"/>
                    </a:lnTo>
                    <a:lnTo>
                      <a:pt x="245174" y="194966"/>
                    </a:lnTo>
                    <a:lnTo>
                      <a:pt x="234017" y="204121"/>
                    </a:lnTo>
                    <a:lnTo>
                      <a:pt x="225005" y="209128"/>
                    </a:lnTo>
                    <a:lnTo>
                      <a:pt x="216280" y="214849"/>
                    </a:lnTo>
                    <a:lnTo>
                      <a:pt x="211559" y="216709"/>
                    </a:lnTo>
                    <a:lnTo>
                      <a:pt x="206696" y="217424"/>
                    </a:lnTo>
                    <a:lnTo>
                      <a:pt x="201546" y="219141"/>
                    </a:lnTo>
                    <a:lnTo>
                      <a:pt x="194394" y="222001"/>
                    </a:lnTo>
                    <a:lnTo>
                      <a:pt x="187242" y="225863"/>
                    </a:lnTo>
                    <a:lnTo>
                      <a:pt x="175656" y="234017"/>
                    </a:lnTo>
                    <a:lnTo>
                      <a:pt x="173939" y="236019"/>
                    </a:lnTo>
                    <a:lnTo>
                      <a:pt x="169648" y="243315"/>
                    </a:lnTo>
                    <a:lnTo>
                      <a:pt x="169362" y="247320"/>
                    </a:lnTo>
                    <a:lnTo>
                      <a:pt x="171221" y="251182"/>
                    </a:lnTo>
                    <a:lnTo>
                      <a:pt x="173653" y="254186"/>
                    </a:lnTo>
                    <a:lnTo>
                      <a:pt x="176657" y="256331"/>
                    </a:lnTo>
                    <a:lnTo>
                      <a:pt x="180090" y="257476"/>
                    </a:lnTo>
                    <a:lnTo>
                      <a:pt x="192105" y="257190"/>
                    </a:lnTo>
                    <a:lnTo>
                      <a:pt x="196826" y="257762"/>
                    </a:lnTo>
                    <a:lnTo>
                      <a:pt x="206124" y="260766"/>
                    </a:lnTo>
                    <a:lnTo>
                      <a:pt x="211273" y="261195"/>
                    </a:lnTo>
                    <a:lnTo>
                      <a:pt x="218997" y="259478"/>
                    </a:lnTo>
                    <a:lnTo>
                      <a:pt x="223718" y="257476"/>
                    </a:lnTo>
                    <a:lnTo>
                      <a:pt x="228867" y="256904"/>
                    </a:lnTo>
                    <a:lnTo>
                      <a:pt x="236162" y="257190"/>
                    </a:lnTo>
                    <a:lnTo>
                      <a:pt x="243601" y="255616"/>
                    </a:lnTo>
                    <a:lnTo>
                      <a:pt x="249322" y="253328"/>
                    </a:lnTo>
                    <a:lnTo>
                      <a:pt x="252469" y="253041"/>
                    </a:lnTo>
                    <a:lnTo>
                      <a:pt x="255902" y="253614"/>
                    </a:lnTo>
                    <a:lnTo>
                      <a:pt x="259621" y="255044"/>
                    </a:lnTo>
                    <a:lnTo>
                      <a:pt x="260480" y="255902"/>
                    </a:lnTo>
                    <a:lnTo>
                      <a:pt x="251897" y="257762"/>
                    </a:lnTo>
                    <a:lnTo>
                      <a:pt x="246891" y="259908"/>
                    </a:lnTo>
                    <a:lnTo>
                      <a:pt x="242027" y="262625"/>
                    </a:lnTo>
                    <a:lnTo>
                      <a:pt x="240597" y="264771"/>
                    </a:lnTo>
                    <a:lnTo>
                      <a:pt x="238594" y="270779"/>
                    </a:lnTo>
                    <a:lnTo>
                      <a:pt x="236019" y="280649"/>
                    </a:lnTo>
                    <a:lnTo>
                      <a:pt x="232157" y="290805"/>
                    </a:lnTo>
                    <a:lnTo>
                      <a:pt x="227008" y="301104"/>
                    </a:lnTo>
                    <a:lnTo>
                      <a:pt x="223003" y="307684"/>
                    </a:lnTo>
                    <a:lnTo>
                      <a:pt x="218711" y="311975"/>
                    </a:lnTo>
                    <a:lnTo>
                      <a:pt x="210701" y="318984"/>
                    </a:lnTo>
                    <a:lnTo>
                      <a:pt x="206410" y="321845"/>
                    </a:lnTo>
                    <a:lnTo>
                      <a:pt x="203120" y="322846"/>
                    </a:lnTo>
                    <a:lnTo>
                      <a:pt x="198113" y="322846"/>
                    </a:lnTo>
                    <a:lnTo>
                      <a:pt x="187814" y="321559"/>
                    </a:lnTo>
                    <a:lnTo>
                      <a:pt x="164498" y="322560"/>
                    </a:lnTo>
                    <a:lnTo>
                      <a:pt x="160636" y="322989"/>
                    </a:lnTo>
                    <a:lnTo>
                      <a:pt x="153770" y="325421"/>
                    </a:lnTo>
                    <a:lnTo>
                      <a:pt x="148907" y="326279"/>
                    </a:lnTo>
                    <a:lnTo>
                      <a:pt x="142899" y="326422"/>
                    </a:lnTo>
                    <a:lnTo>
                      <a:pt x="133601" y="328282"/>
                    </a:lnTo>
                    <a:lnTo>
                      <a:pt x="119869" y="332144"/>
                    </a:lnTo>
                    <a:lnTo>
                      <a:pt x="113861" y="334576"/>
                    </a:lnTo>
                    <a:lnTo>
                      <a:pt x="114434" y="335863"/>
                    </a:lnTo>
                    <a:lnTo>
                      <a:pt x="117152" y="338581"/>
                    </a:lnTo>
                    <a:lnTo>
                      <a:pt x="117008" y="339582"/>
                    </a:lnTo>
                    <a:lnTo>
                      <a:pt x="115149" y="340154"/>
                    </a:lnTo>
                    <a:lnTo>
                      <a:pt x="85539" y="345447"/>
                    </a:lnTo>
                    <a:lnTo>
                      <a:pt x="72236" y="349023"/>
                    </a:lnTo>
                    <a:lnTo>
                      <a:pt x="65799" y="351311"/>
                    </a:lnTo>
                    <a:lnTo>
                      <a:pt x="62509" y="354172"/>
                    </a:lnTo>
                    <a:lnTo>
                      <a:pt x="57932" y="355317"/>
                    </a:lnTo>
                    <a:lnTo>
                      <a:pt x="43199" y="355031"/>
                    </a:lnTo>
                    <a:lnTo>
                      <a:pt x="39480" y="355317"/>
                    </a:lnTo>
                    <a:lnTo>
                      <a:pt x="35331" y="356318"/>
                    </a:lnTo>
                    <a:lnTo>
                      <a:pt x="24031" y="361038"/>
                    </a:lnTo>
                    <a:lnTo>
                      <a:pt x="12731" y="364185"/>
                    </a:lnTo>
                    <a:lnTo>
                      <a:pt x="10442" y="365616"/>
                    </a:lnTo>
                    <a:lnTo>
                      <a:pt x="4148" y="371051"/>
                    </a:lnTo>
                    <a:lnTo>
                      <a:pt x="3147" y="373483"/>
                    </a:lnTo>
                    <a:lnTo>
                      <a:pt x="4434" y="375199"/>
                    </a:lnTo>
                    <a:lnTo>
                      <a:pt x="7438" y="377631"/>
                    </a:lnTo>
                    <a:lnTo>
                      <a:pt x="7152" y="378919"/>
                    </a:lnTo>
                    <a:lnTo>
                      <a:pt x="0" y="384497"/>
                    </a:lnTo>
                    <a:lnTo>
                      <a:pt x="858" y="387072"/>
                    </a:lnTo>
                    <a:lnTo>
                      <a:pt x="7009" y="391649"/>
                    </a:lnTo>
                    <a:lnTo>
                      <a:pt x="17308" y="397800"/>
                    </a:lnTo>
                    <a:lnTo>
                      <a:pt x="20026" y="399946"/>
                    </a:lnTo>
                    <a:lnTo>
                      <a:pt x="22887" y="401233"/>
                    </a:lnTo>
                    <a:lnTo>
                      <a:pt x="35474" y="403665"/>
                    </a:lnTo>
                    <a:lnTo>
                      <a:pt x="39623" y="405238"/>
                    </a:lnTo>
                    <a:lnTo>
                      <a:pt x="43342" y="408099"/>
                    </a:lnTo>
                    <a:lnTo>
                      <a:pt x="46918" y="409387"/>
                    </a:lnTo>
                    <a:lnTo>
                      <a:pt x="55357" y="410817"/>
                    </a:lnTo>
                    <a:lnTo>
                      <a:pt x="63368" y="410674"/>
                    </a:lnTo>
                    <a:lnTo>
                      <a:pt x="66801" y="410245"/>
                    </a:lnTo>
                    <a:lnTo>
                      <a:pt x="72808" y="407384"/>
                    </a:lnTo>
                    <a:lnTo>
                      <a:pt x="81820" y="407527"/>
                    </a:lnTo>
                    <a:lnTo>
                      <a:pt x="82821" y="408242"/>
                    </a:lnTo>
                    <a:lnTo>
                      <a:pt x="76671" y="410388"/>
                    </a:lnTo>
                    <a:lnTo>
                      <a:pt x="68374" y="415680"/>
                    </a:lnTo>
                    <a:lnTo>
                      <a:pt x="69232" y="416825"/>
                    </a:lnTo>
                    <a:lnTo>
                      <a:pt x="75812" y="417397"/>
                    </a:lnTo>
                    <a:lnTo>
                      <a:pt x="81534" y="420830"/>
                    </a:lnTo>
                    <a:lnTo>
                      <a:pt x="81820" y="424406"/>
                    </a:lnTo>
                    <a:lnTo>
                      <a:pt x="86111" y="426695"/>
                    </a:lnTo>
                    <a:lnTo>
                      <a:pt x="104993" y="431844"/>
                    </a:lnTo>
                    <a:lnTo>
                      <a:pt x="109570" y="432130"/>
                    </a:lnTo>
                    <a:lnTo>
                      <a:pt x="112860" y="431558"/>
                    </a:lnTo>
                    <a:lnTo>
                      <a:pt x="116436" y="430271"/>
                    </a:lnTo>
                    <a:lnTo>
                      <a:pt x="120155" y="427982"/>
                    </a:lnTo>
                    <a:lnTo>
                      <a:pt x="123874" y="424692"/>
                    </a:lnTo>
                    <a:lnTo>
                      <a:pt x="127164" y="423262"/>
                    </a:lnTo>
                    <a:lnTo>
                      <a:pt x="129882" y="423834"/>
                    </a:lnTo>
                    <a:lnTo>
                      <a:pt x="137177" y="426981"/>
                    </a:lnTo>
                    <a:lnTo>
                      <a:pt x="141898" y="427839"/>
                    </a:lnTo>
                    <a:lnTo>
                      <a:pt x="146761" y="428554"/>
                    </a:lnTo>
                    <a:lnTo>
                      <a:pt x="155487" y="428268"/>
                    </a:lnTo>
                    <a:lnTo>
                      <a:pt x="160779" y="426981"/>
                    </a:lnTo>
                    <a:lnTo>
                      <a:pt x="171936" y="421116"/>
                    </a:lnTo>
                    <a:lnTo>
                      <a:pt x="177229" y="418827"/>
                    </a:lnTo>
                    <a:lnTo>
                      <a:pt x="181663" y="417826"/>
                    </a:lnTo>
                    <a:lnTo>
                      <a:pt x="185669" y="418112"/>
                    </a:lnTo>
                    <a:lnTo>
                      <a:pt x="193107" y="422403"/>
                    </a:lnTo>
                    <a:lnTo>
                      <a:pt x="197255" y="425693"/>
                    </a:lnTo>
                    <a:lnTo>
                      <a:pt x="198399" y="428840"/>
                    </a:lnTo>
                    <a:lnTo>
                      <a:pt x="196683" y="431844"/>
                    </a:lnTo>
                    <a:lnTo>
                      <a:pt x="192821" y="436708"/>
                    </a:lnTo>
                    <a:lnTo>
                      <a:pt x="192964" y="439425"/>
                    </a:lnTo>
                    <a:lnTo>
                      <a:pt x="195252" y="442715"/>
                    </a:lnTo>
                    <a:lnTo>
                      <a:pt x="194680" y="443860"/>
                    </a:lnTo>
                    <a:lnTo>
                      <a:pt x="185097" y="440141"/>
                    </a:lnTo>
                    <a:lnTo>
                      <a:pt x="178087" y="438424"/>
                    </a:lnTo>
                    <a:lnTo>
                      <a:pt x="163068" y="437137"/>
                    </a:lnTo>
                    <a:lnTo>
                      <a:pt x="141898" y="437423"/>
                    </a:lnTo>
                    <a:lnTo>
                      <a:pt x="128166" y="439854"/>
                    </a:lnTo>
                    <a:lnTo>
                      <a:pt x="123445" y="442143"/>
                    </a:lnTo>
                    <a:lnTo>
                      <a:pt x="116436" y="449295"/>
                    </a:lnTo>
                    <a:lnTo>
                      <a:pt x="95981" y="447150"/>
                    </a:lnTo>
                    <a:lnTo>
                      <a:pt x="67373" y="449438"/>
                    </a:lnTo>
                    <a:lnTo>
                      <a:pt x="59505" y="450583"/>
                    </a:lnTo>
                    <a:lnTo>
                      <a:pt x="56645" y="451870"/>
                    </a:lnTo>
                    <a:lnTo>
                      <a:pt x="53641" y="454016"/>
                    </a:lnTo>
                    <a:lnTo>
                      <a:pt x="50637" y="457020"/>
                    </a:lnTo>
                    <a:lnTo>
                      <a:pt x="51066" y="459880"/>
                    </a:lnTo>
                    <a:lnTo>
                      <a:pt x="54928" y="462741"/>
                    </a:lnTo>
                    <a:lnTo>
                      <a:pt x="63368" y="466317"/>
                    </a:lnTo>
                    <a:lnTo>
                      <a:pt x="62223" y="467176"/>
                    </a:lnTo>
                    <a:lnTo>
                      <a:pt x="61651" y="468463"/>
                    </a:lnTo>
                    <a:lnTo>
                      <a:pt x="61651" y="470179"/>
                    </a:lnTo>
                    <a:lnTo>
                      <a:pt x="63368" y="471753"/>
                    </a:lnTo>
                    <a:lnTo>
                      <a:pt x="66944" y="473183"/>
                    </a:lnTo>
                    <a:lnTo>
                      <a:pt x="72093" y="474042"/>
                    </a:lnTo>
                    <a:lnTo>
                      <a:pt x="78673" y="471038"/>
                    </a:lnTo>
                    <a:lnTo>
                      <a:pt x="94694" y="462455"/>
                    </a:lnTo>
                    <a:lnTo>
                      <a:pt x="94122" y="463743"/>
                    </a:lnTo>
                    <a:lnTo>
                      <a:pt x="92262" y="466174"/>
                    </a:lnTo>
                    <a:lnTo>
                      <a:pt x="89258" y="469607"/>
                    </a:lnTo>
                    <a:lnTo>
                      <a:pt x="88829" y="472754"/>
                    </a:lnTo>
                    <a:lnTo>
                      <a:pt x="90975" y="475615"/>
                    </a:lnTo>
                    <a:lnTo>
                      <a:pt x="93120" y="477475"/>
                    </a:lnTo>
                    <a:lnTo>
                      <a:pt x="95266" y="478476"/>
                    </a:lnTo>
                    <a:lnTo>
                      <a:pt x="107997" y="481623"/>
                    </a:lnTo>
                    <a:lnTo>
                      <a:pt x="122587" y="482767"/>
                    </a:lnTo>
                    <a:lnTo>
                      <a:pt x="139037" y="482195"/>
                    </a:lnTo>
                    <a:lnTo>
                      <a:pt x="142327" y="483911"/>
                    </a:lnTo>
                    <a:lnTo>
                      <a:pt x="141325" y="484913"/>
                    </a:lnTo>
                    <a:lnTo>
                      <a:pt x="138322" y="486057"/>
                    </a:lnTo>
                    <a:lnTo>
                      <a:pt x="125734" y="487917"/>
                    </a:lnTo>
                    <a:lnTo>
                      <a:pt x="119583" y="489490"/>
                    </a:lnTo>
                    <a:lnTo>
                      <a:pt x="103419" y="497357"/>
                    </a:lnTo>
                    <a:lnTo>
                      <a:pt x="100845" y="499646"/>
                    </a:lnTo>
                    <a:lnTo>
                      <a:pt x="101560" y="501363"/>
                    </a:lnTo>
                    <a:lnTo>
                      <a:pt x="104278" y="503794"/>
                    </a:lnTo>
                    <a:lnTo>
                      <a:pt x="112288" y="506941"/>
                    </a:lnTo>
                    <a:lnTo>
                      <a:pt x="122730" y="512806"/>
                    </a:lnTo>
                    <a:lnTo>
                      <a:pt x="128881" y="515095"/>
                    </a:lnTo>
                    <a:lnTo>
                      <a:pt x="136176" y="518814"/>
                    </a:lnTo>
                    <a:lnTo>
                      <a:pt x="141325" y="520244"/>
                    </a:lnTo>
                    <a:lnTo>
                      <a:pt x="181234" y="526395"/>
                    </a:lnTo>
                    <a:lnTo>
                      <a:pt x="185812" y="525823"/>
                    </a:lnTo>
                    <a:lnTo>
                      <a:pt x="180376" y="521245"/>
                    </a:lnTo>
                    <a:lnTo>
                      <a:pt x="174368" y="514952"/>
                    </a:lnTo>
                    <a:lnTo>
                      <a:pt x="173653" y="512234"/>
                    </a:lnTo>
                    <a:lnTo>
                      <a:pt x="176228" y="511089"/>
                    </a:lnTo>
                    <a:lnTo>
                      <a:pt x="179804" y="510803"/>
                    </a:lnTo>
                    <a:lnTo>
                      <a:pt x="186241" y="514093"/>
                    </a:lnTo>
                    <a:lnTo>
                      <a:pt x="189531" y="515381"/>
                    </a:lnTo>
                    <a:lnTo>
                      <a:pt x="192105" y="515810"/>
                    </a:lnTo>
                    <a:lnTo>
                      <a:pt x="195252" y="514809"/>
                    </a:lnTo>
                    <a:lnTo>
                      <a:pt x="202118" y="510803"/>
                    </a:lnTo>
                    <a:lnTo>
                      <a:pt x="207554" y="509373"/>
                    </a:lnTo>
                    <a:lnTo>
                      <a:pt x="209986" y="509516"/>
                    </a:lnTo>
                    <a:lnTo>
                      <a:pt x="212704" y="510946"/>
                    </a:lnTo>
                    <a:lnTo>
                      <a:pt x="215850" y="513664"/>
                    </a:lnTo>
                    <a:lnTo>
                      <a:pt x="219140" y="515381"/>
                    </a:lnTo>
                    <a:lnTo>
                      <a:pt x="222716" y="516239"/>
                    </a:lnTo>
                    <a:lnTo>
                      <a:pt x="225291" y="516239"/>
                    </a:lnTo>
                    <a:lnTo>
                      <a:pt x="227008" y="515238"/>
                    </a:lnTo>
                    <a:lnTo>
                      <a:pt x="233874" y="514952"/>
                    </a:lnTo>
                    <a:lnTo>
                      <a:pt x="239166" y="513664"/>
                    </a:lnTo>
                    <a:lnTo>
                      <a:pt x="245746" y="510946"/>
                    </a:lnTo>
                    <a:lnTo>
                      <a:pt x="250181" y="508658"/>
                    </a:lnTo>
                    <a:lnTo>
                      <a:pt x="254901" y="505511"/>
                    </a:lnTo>
                    <a:lnTo>
                      <a:pt x="257333" y="504796"/>
                    </a:lnTo>
                    <a:lnTo>
                      <a:pt x="259907" y="505654"/>
                    </a:lnTo>
                    <a:lnTo>
                      <a:pt x="262625" y="508086"/>
                    </a:lnTo>
                    <a:lnTo>
                      <a:pt x="267918" y="511519"/>
                    </a:lnTo>
                    <a:lnTo>
                      <a:pt x="271494" y="510946"/>
                    </a:lnTo>
                    <a:lnTo>
                      <a:pt x="278217" y="507084"/>
                    </a:lnTo>
                    <a:lnTo>
                      <a:pt x="283796" y="503222"/>
                    </a:lnTo>
                    <a:lnTo>
                      <a:pt x="288230" y="502364"/>
                    </a:lnTo>
                    <a:lnTo>
                      <a:pt x="296812" y="504366"/>
                    </a:lnTo>
                    <a:lnTo>
                      <a:pt x="302248" y="507943"/>
                    </a:lnTo>
                    <a:lnTo>
                      <a:pt x="304680" y="508515"/>
                    </a:lnTo>
                    <a:lnTo>
                      <a:pt x="312118" y="507943"/>
                    </a:lnTo>
                    <a:lnTo>
                      <a:pt x="324133" y="509087"/>
                    </a:lnTo>
                    <a:lnTo>
                      <a:pt x="338437" y="512663"/>
                    </a:lnTo>
                    <a:lnTo>
                      <a:pt x="345876" y="512949"/>
                    </a:lnTo>
                    <a:lnTo>
                      <a:pt x="351454" y="514379"/>
                    </a:lnTo>
                    <a:lnTo>
                      <a:pt x="360895" y="518098"/>
                    </a:lnTo>
                    <a:lnTo>
                      <a:pt x="382065" y="524535"/>
                    </a:lnTo>
                    <a:lnTo>
                      <a:pt x="395797" y="530543"/>
                    </a:lnTo>
                    <a:lnTo>
                      <a:pt x="403951" y="532832"/>
                    </a:lnTo>
                    <a:lnTo>
                      <a:pt x="409386" y="535264"/>
                    </a:lnTo>
                    <a:lnTo>
                      <a:pt x="414822" y="538554"/>
                    </a:lnTo>
                    <a:lnTo>
                      <a:pt x="420830" y="540699"/>
                    </a:lnTo>
                    <a:lnTo>
                      <a:pt x="427410" y="541557"/>
                    </a:lnTo>
                    <a:lnTo>
                      <a:pt x="431844" y="543274"/>
                    </a:lnTo>
                    <a:lnTo>
                      <a:pt x="435849" y="547994"/>
                    </a:lnTo>
                    <a:lnTo>
                      <a:pt x="439854" y="554431"/>
                    </a:lnTo>
                    <a:lnTo>
                      <a:pt x="438853" y="556577"/>
                    </a:lnTo>
                    <a:lnTo>
                      <a:pt x="429126" y="561869"/>
                    </a:lnTo>
                    <a:lnTo>
                      <a:pt x="430271" y="563872"/>
                    </a:lnTo>
                    <a:lnTo>
                      <a:pt x="439711" y="568306"/>
                    </a:lnTo>
                    <a:lnTo>
                      <a:pt x="442000" y="570166"/>
                    </a:lnTo>
                    <a:lnTo>
                      <a:pt x="444146" y="572741"/>
                    </a:lnTo>
                    <a:lnTo>
                      <a:pt x="448437" y="578748"/>
                    </a:lnTo>
                    <a:lnTo>
                      <a:pt x="453014" y="582754"/>
                    </a:lnTo>
                    <a:lnTo>
                      <a:pt x="466603" y="588475"/>
                    </a:lnTo>
                    <a:lnTo>
                      <a:pt x="471896" y="591622"/>
                    </a:lnTo>
                    <a:lnTo>
                      <a:pt x="475472" y="594912"/>
                    </a:lnTo>
                    <a:lnTo>
                      <a:pt x="478047" y="598202"/>
                    </a:lnTo>
                    <a:lnTo>
                      <a:pt x="479620" y="601349"/>
                    </a:lnTo>
                    <a:lnTo>
                      <a:pt x="481480" y="603638"/>
                    </a:lnTo>
                    <a:lnTo>
                      <a:pt x="483625" y="605068"/>
                    </a:lnTo>
                    <a:lnTo>
                      <a:pt x="492065" y="608501"/>
                    </a:lnTo>
                    <a:lnTo>
                      <a:pt x="500075" y="613794"/>
                    </a:lnTo>
                    <a:lnTo>
                      <a:pt x="497214" y="615939"/>
                    </a:lnTo>
                    <a:lnTo>
                      <a:pt x="494353" y="616225"/>
                    </a:lnTo>
                    <a:lnTo>
                      <a:pt x="488060" y="617942"/>
                    </a:lnTo>
                    <a:lnTo>
                      <a:pt x="486200" y="619658"/>
                    </a:lnTo>
                    <a:lnTo>
                      <a:pt x="488060" y="622662"/>
                    </a:lnTo>
                    <a:lnTo>
                      <a:pt x="487773" y="625523"/>
                    </a:lnTo>
                    <a:lnTo>
                      <a:pt x="488489" y="628527"/>
                    </a:lnTo>
                    <a:lnTo>
                      <a:pt x="486486" y="632103"/>
                    </a:lnTo>
                    <a:lnTo>
                      <a:pt x="479477" y="633533"/>
                    </a:lnTo>
                    <a:lnTo>
                      <a:pt x="474185" y="635679"/>
                    </a:lnTo>
                    <a:lnTo>
                      <a:pt x="470608" y="637682"/>
                    </a:lnTo>
                    <a:lnTo>
                      <a:pt x="471753" y="638111"/>
                    </a:lnTo>
                    <a:lnTo>
                      <a:pt x="478905" y="637396"/>
                    </a:lnTo>
                    <a:lnTo>
                      <a:pt x="487917" y="635822"/>
                    </a:lnTo>
                    <a:lnTo>
                      <a:pt x="492780" y="634392"/>
                    </a:lnTo>
                    <a:lnTo>
                      <a:pt x="495784" y="634392"/>
                    </a:lnTo>
                    <a:lnTo>
                      <a:pt x="498645" y="635393"/>
                    </a:lnTo>
                    <a:lnTo>
                      <a:pt x="500790" y="637396"/>
                    </a:lnTo>
                    <a:lnTo>
                      <a:pt x="503794" y="642688"/>
                    </a:lnTo>
                    <a:lnTo>
                      <a:pt x="505511" y="644548"/>
                    </a:lnTo>
                    <a:lnTo>
                      <a:pt x="507084" y="647123"/>
                    </a:lnTo>
                    <a:lnTo>
                      <a:pt x="507513" y="648124"/>
                    </a:lnTo>
                    <a:lnTo>
                      <a:pt x="507513" y="648982"/>
                    </a:lnTo>
                    <a:lnTo>
                      <a:pt x="509516" y="651128"/>
                    </a:lnTo>
                    <a:lnTo>
                      <a:pt x="511232" y="654847"/>
                    </a:lnTo>
                    <a:lnTo>
                      <a:pt x="512234" y="659138"/>
                    </a:lnTo>
                    <a:lnTo>
                      <a:pt x="510517" y="659567"/>
                    </a:lnTo>
                    <a:lnTo>
                      <a:pt x="508372" y="659138"/>
                    </a:lnTo>
                    <a:lnTo>
                      <a:pt x="506369" y="664431"/>
                    </a:lnTo>
                    <a:lnTo>
                      <a:pt x="504938" y="667005"/>
                    </a:lnTo>
                    <a:lnTo>
                      <a:pt x="504080" y="669151"/>
                    </a:lnTo>
                    <a:lnTo>
                      <a:pt x="504223" y="671011"/>
                    </a:lnTo>
                    <a:lnTo>
                      <a:pt x="507656" y="672298"/>
                    </a:lnTo>
                    <a:lnTo>
                      <a:pt x="511232" y="674157"/>
                    </a:lnTo>
                    <a:lnTo>
                      <a:pt x="513950" y="676732"/>
                    </a:lnTo>
                    <a:lnTo>
                      <a:pt x="514808" y="678592"/>
                    </a:lnTo>
                    <a:lnTo>
                      <a:pt x="515381" y="681167"/>
                    </a:lnTo>
                    <a:lnTo>
                      <a:pt x="517812" y="680308"/>
                    </a:lnTo>
                    <a:lnTo>
                      <a:pt x="524106" y="676732"/>
                    </a:lnTo>
                    <a:lnTo>
                      <a:pt x="527539" y="680451"/>
                    </a:lnTo>
                    <a:lnTo>
                      <a:pt x="528827" y="684600"/>
                    </a:lnTo>
                    <a:lnTo>
                      <a:pt x="528541" y="688319"/>
                    </a:lnTo>
                    <a:lnTo>
                      <a:pt x="526681" y="691752"/>
                    </a:lnTo>
                    <a:lnTo>
                      <a:pt x="523820" y="694183"/>
                    </a:lnTo>
                    <a:lnTo>
                      <a:pt x="519529" y="695471"/>
                    </a:lnTo>
                    <a:lnTo>
                      <a:pt x="516525" y="697044"/>
                    </a:lnTo>
                    <a:lnTo>
                      <a:pt x="516525" y="700477"/>
                    </a:lnTo>
                    <a:lnTo>
                      <a:pt x="517240" y="703195"/>
                    </a:lnTo>
                    <a:lnTo>
                      <a:pt x="518242" y="704196"/>
                    </a:lnTo>
                    <a:lnTo>
                      <a:pt x="520959" y="704625"/>
                    </a:lnTo>
                    <a:lnTo>
                      <a:pt x="523534" y="705770"/>
                    </a:lnTo>
                    <a:lnTo>
                      <a:pt x="526109" y="706199"/>
                    </a:lnTo>
                    <a:lnTo>
                      <a:pt x="528684" y="707486"/>
                    </a:lnTo>
                    <a:lnTo>
                      <a:pt x="531401" y="707200"/>
                    </a:lnTo>
                    <a:lnTo>
                      <a:pt x="533404" y="705913"/>
                    </a:lnTo>
                    <a:lnTo>
                      <a:pt x="535264" y="702766"/>
                    </a:lnTo>
                    <a:lnTo>
                      <a:pt x="541557" y="705627"/>
                    </a:lnTo>
                    <a:lnTo>
                      <a:pt x="544418" y="708488"/>
                    </a:lnTo>
                    <a:lnTo>
                      <a:pt x="545419" y="711062"/>
                    </a:lnTo>
                    <a:lnTo>
                      <a:pt x="544704" y="713351"/>
                    </a:lnTo>
                    <a:lnTo>
                      <a:pt x="544847" y="715640"/>
                    </a:lnTo>
                    <a:lnTo>
                      <a:pt x="545706" y="717928"/>
                    </a:lnTo>
                    <a:lnTo>
                      <a:pt x="545419" y="720789"/>
                    </a:lnTo>
                    <a:lnTo>
                      <a:pt x="543846" y="724222"/>
                    </a:lnTo>
                    <a:lnTo>
                      <a:pt x="539841" y="728227"/>
                    </a:lnTo>
                    <a:lnTo>
                      <a:pt x="536122" y="730373"/>
                    </a:lnTo>
                    <a:lnTo>
                      <a:pt x="534548" y="733377"/>
                    </a:lnTo>
                    <a:lnTo>
                      <a:pt x="524392" y="733234"/>
                    </a:lnTo>
                    <a:lnTo>
                      <a:pt x="519958" y="736095"/>
                    </a:lnTo>
                    <a:lnTo>
                      <a:pt x="520959" y="737096"/>
                    </a:lnTo>
                    <a:lnTo>
                      <a:pt x="525251" y="738097"/>
                    </a:lnTo>
                    <a:lnTo>
                      <a:pt x="529256" y="741816"/>
                    </a:lnTo>
                    <a:lnTo>
                      <a:pt x="526824" y="744248"/>
                    </a:lnTo>
                    <a:lnTo>
                      <a:pt x="520387" y="743819"/>
                    </a:lnTo>
                    <a:lnTo>
                      <a:pt x="518957" y="744820"/>
                    </a:lnTo>
                    <a:lnTo>
                      <a:pt x="518242" y="749255"/>
                    </a:lnTo>
                    <a:lnTo>
                      <a:pt x="520530" y="751686"/>
                    </a:lnTo>
                    <a:lnTo>
                      <a:pt x="528398" y="750542"/>
                    </a:lnTo>
                    <a:lnTo>
                      <a:pt x="541128" y="739528"/>
                    </a:lnTo>
                    <a:lnTo>
                      <a:pt x="542845" y="740386"/>
                    </a:lnTo>
                    <a:lnTo>
                      <a:pt x="542845" y="741673"/>
                    </a:lnTo>
                    <a:lnTo>
                      <a:pt x="541843" y="743390"/>
                    </a:lnTo>
                    <a:lnTo>
                      <a:pt x="538840" y="746680"/>
                    </a:lnTo>
                    <a:lnTo>
                      <a:pt x="528398" y="755691"/>
                    </a:lnTo>
                    <a:lnTo>
                      <a:pt x="524249" y="764274"/>
                    </a:lnTo>
                    <a:lnTo>
                      <a:pt x="521388" y="775002"/>
                    </a:lnTo>
                    <a:lnTo>
                      <a:pt x="518957" y="776719"/>
                    </a:lnTo>
                    <a:lnTo>
                      <a:pt x="517812" y="779293"/>
                    </a:lnTo>
                    <a:lnTo>
                      <a:pt x="517812" y="782869"/>
                    </a:lnTo>
                    <a:lnTo>
                      <a:pt x="520101" y="787018"/>
                    </a:lnTo>
                    <a:lnTo>
                      <a:pt x="524535" y="791595"/>
                    </a:lnTo>
                    <a:lnTo>
                      <a:pt x="527968" y="794170"/>
                    </a:lnTo>
                    <a:lnTo>
                      <a:pt x="536408" y="795171"/>
                    </a:lnTo>
                    <a:lnTo>
                      <a:pt x="543560" y="797031"/>
                    </a:lnTo>
                    <a:lnTo>
                      <a:pt x="547422" y="797460"/>
                    </a:lnTo>
                    <a:lnTo>
                      <a:pt x="558579" y="796458"/>
                    </a:lnTo>
                    <a:lnTo>
                      <a:pt x="563014" y="794599"/>
                    </a:lnTo>
                    <a:lnTo>
                      <a:pt x="565302" y="794599"/>
                    </a:lnTo>
                    <a:lnTo>
                      <a:pt x="569451" y="792310"/>
                    </a:lnTo>
                    <a:lnTo>
                      <a:pt x="571024" y="788591"/>
                    </a:lnTo>
                    <a:lnTo>
                      <a:pt x="569737" y="784872"/>
                    </a:lnTo>
                    <a:lnTo>
                      <a:pt x="567734" y="781153"/>
                    </a:lnTo>
                    <a:lnTo>
                      <a:pt x="569451" y="781296"/>
                    </a:lnTo>
                    <a:lnTo>
                      <a:pt x="571596" y="782011"/>
                    </a:lnTo>
                    <a:lnTo>
                      <a:pt x="575029" y="780009"/>
                    </a:lnTo>
                    <a:lnTo>
                      <a:pt x="575601" y="777720"/>
                    </a:lnTo>
                    <a:lnTo>
                      <a:pt x="576889" y="775431"/>
                    </a:lnTo>
                    <a:lnTo>
                      <a:pt x="581323" y="772714"/>
                    </a:lnTo>
                    <a:lnTo>
                      <a:pt x="584041" y="770282"/>
                    </a:lnTo>
                    <a:lnTo>
                      <a:pt x="584470" y="767850"/>
                    </a:lnTo>
                    <a:lnTo>
                      <a:pt x="582897" y="763130"/>
                    </a:lnTo>
                    <a:lnTo>
                      <a:pt x="579321" y="758838"/>
                    </a:lnTo>
                    <a:lnTo>
                      <a:pt x="577175" y="757265"/>
                    </a:lnTo>
                    <a:lnTo>
                      <a:pt x="574457" y="754261"/>
                    </a:lnTo>
                    <a:lnTo>
                      <a:pt x="573456" y="751400"/>
                    </a:lnTo>
                    <a:lnTo>
                      <a:pt x="572883" y="748253"/>
                    </a:lnTo>
                    <a:lnTo>
                      <a:pt x="571882" y="745679"/>
                    </a:lnTo>
                    <a:lnTo>
                      <a:pt x="570452" y="743819"/>
                    </a:lnTo>
                    <a:lnTo>
                      <a:pt x="571310" y="742532"/>
                    </a:lnTo>
                    <a:lnTo>
                      <a:pt x="578748" y="741387"/>
                    </a:lnTo>
                    <a:lnTo>
                      <a:pt x="578319" y="741959"/>
                    </a:lnTo>
                    <a:lnTo>
                      <a:pt x="575172" y="743390"/>
                    </a:lnTo>
                    <a:lnTo>
                      <a:pt x="574171" y="745249"/>
                    </a:lnTo>
                    <a:lnTo>
                      <a:pt x="577747" y="752831"/>
                    </a:lnTo>
                    <a:lnTo>
                      <a:pt x="579321" y="754833"/>
                    </a:lnTo>
                    <a:lnTo>
                      <a:pt x="581323" y="756264"/>
                    </a:lnTo>
                    <a:lnTo>
                      <a:pt x="586044" y="761842"/>
                    </a:lnTo>
                    <a:lnTo>
                      <a:pt x="587474" y="765418"/>
                    </a:lnTo>
                    <a:lnTo>
                      <a:pt x="588046" y="769137"/>
                    </a:lnTo>
                    <a:lnTo>
                      <a:pt x="587903" y="771998"/>
                    </a:lnTo>
                    <a:lnTo>
                      <a:pt x="588618" y="773715"/>
                    </a:lnTo>
                    <a:lnTo>
                      <a:pt x="594340" y="772714"/>
                    </a:lnTo>
                    <a:lnTo>
                      <a:pt x="594483" y="774573"/>
                    </a:lnTo>
                    <a:lnTo>
                      <a:pt x="591193" y="778292"/>
                    </a:lnTo>
                    <a:lnTo>
                      <a:pt x="589476" y="779723"/>
                    </a:lnTo>
                    <a:lnTo>
                      <a:pt x="584327" y="782297"/>
                    </a:lnTo>
                    <a:lnTo>
                      <a:pt x="584613" y="784157"/>
                    </a:lnTo>
                    <a:lnTo>
                      <a:pt x="585328" y="785730"/>
                    </a:lnTo>
                    <a:lnTo>
                      <a:pt x="590049" y="787876"/>
                    </a:lnTo>
                    <a:lnTo>
                      <a:pt x="593625" y="788162"/>
                    </a:lnTo>
                    <a:lnTo>
                      <a:pt x="601206" y="784443"/>
                    </a:lnTo>
                    <a:lnTo>
                      <a:pt x="606785" y="781010"/>
                    </a:lnTo>
                    <a:lnTo>
                      <a:pt x="608930" y="780438"/>
                    </a:lnTo>
                    <a:lnTo>
                      <a:pt x="622805" y="782869"/>
                    </a:lnTo>
                    <a:lnTo>
                      <a:pt x="626238" y="782440"/>
                    </a:lnTo>
                    <a:lnTo>
                      <a:pt x="631388" y="780581"/>
                    </a:lnTo>
                    <a:lnTo>
                      <a:pt x="635393" y="779866"/>
                    </a:lnTo>
                    <a:lnTo>
                      <a:pt x="635679" y="780438"/>
                    </a:lnTo>
                    <a:lnTo>
                      <a:pt x="629671" y="784443"/>
                    </a:lnTo>
                    <a:lnTo>
                      <a:pt x="606069" y="789879"/>
                    </a:lnTo>
                    <a:lnTo>
                      <a:pt x="601778" y="792310"/>
                    </a:lnTo>
                    <a:lnTo>
                      <a:pt x="600348" y="794742"/>
                    </a:lnTo>
                    <a:lnTo>
                      <a:pt x="598345" y="797174"/>
                    </a:lnTo>
                    <a:lnTo>
                      <a:pt x="595770" y="798175"/>
                    </a:lnTo>
                    <a:lnTo>
                      <a:pt x="594912" y="800464"/>
                    </a:lnTo>
                    <a:lnTo>
                      <a:pt x="598202" y="807902"/>
                    </a:lnTo>
                    <a:lnTo>
                      <a:pt x="601492" y="808474"/>
                    </a:lnTo>
                    <a:lnTo>
                      <a:pt x="605211" y="808331"/>
                    </a:lnTo>
                    <a:lnTo>
                      <a:pt x="612506" y="806901"/>
                    </a:lnTo>
                    <a:lnTo>
                      <a:pt x="616082" y="807473"/>
                    </a:lnTo>
                    <a:lnTo>
                      <a:pt x="621661" y="809761"/>
                    </a:lnTo>
                    <a:lnTo>
                      <a:pt x="626810" y="811192"/>
                    </a:lnTo>
                    <a:lnTo>
                      <a:pt x="634964" y="810763"/>
                    </a:lnTo>
                    <a:lnTo>
                      <a:pt x="647551" y="811335"/>
                    </a:lnTo>
                    <a:lnTo>
                      <a:pt x="653559" y="815483"/>
                    </a:lnTo>
                    <a:lnTo>
                      <a:pt x="658423" y="817772"/>
                    </a:lnTo>
                    <a:lnTo>
                      <a:pt x="658137" y="818630"/>
                    </a:lnTo>
                    <a:lnTo>
                      <a:pt x="655133" y="819488"/>
                    </a:lnTo>
                    <a:lnTo>
                      <a:pt x="650985" y="819202"/>
                    </a:lnTo>
                    <a:lnTo>
                      <a:pt x="643117" y="817200"/>
                    </a:lnTo>
                    <a:lnTo>
                      <a:pt x="639398" y="816914"/>
                    </a:lnTo>
                    <a:lnTo>
                      <a:pt x="635679" y="817343"/>
                    </a:lnTo>
                    <a:lnTo>
                      <a:pt x="636394" y="818344"/>
                    </a:lnTo>
                    <a:lnTo>
                      <a:pt x="644262" y="822349"/>
                    </a:lnTo>
                    <a:lnTo>
                      <a:pt x="647266" y="823207"/>
                    </a:lnTo>
                    <a:lnTo>
                      <a:pt x="651414" y="825925"/>
                    </a:lnTo>
                    <a:lnTo>
                      <a:pt x="650555" y="830646"/>
                    </a:lnTo>
                    <a:lnTo>
                      <a:pt x="649411" y="832076"/>
                    </a:lnTo>
                    <a:lnTo>
                      <a:pt x="648839" y="835080"/>
                    </a:lnTo>
                    <a:lnTo>
                      <a:pt x="649411" y="840515"/>
                    </a:lnTo>
                    <a:lnTo>
                      <a:pt x="653989" y="843805"/>
                    </a:lnTo>
                    <a:lnTo>
                      <a:pt x="661284" y="847954"/>
                    </a:lnTo>
                    <a:lnTo>
                      <a:pt x="667434" y="848812"/>
                    </a:lnTo>
                    <a:lnTo>
                      <a:pt x="669437" y="849956"/>
                    </a:lnTo>
                    <a:lnTo>
                      <a:pt x="668865" y="851101"/>
                    </a:lnTo>
                    <a:lnTo>
                      <a:pt x="663143" y="852817"/>
                    </a:lnTo>
                    <a:lnTo>
                      <a:pt x="660855" y="852817"/>
                    </a:lnTo>
                    <a:lnTo>
                      <a:pt x="646836" y="849098"/>
                    </a:lnTo>
                    <a:lnTo>
                      <a:pt x="643403" y="848669"/>
                    </a:lnTo>
                    <a:lnTo>
                      <a:pt x="635536" y="845236"/>
                    </a:lnTo>
                    <a:lnTo>
                      <a:pt x="616798" y="835223"/>
                    </a:lnTo>
                    <a:lnTo>
                      <a:pt x="609932" y="832791"/>
                    </a:lnTo>
                    <a:lnTo>
                      <a:pt x="604782" y="831647"/>
                    </a:lnTo>
                    <a:lnTo>
                      <a:pt x="596056" y="830646"/>
                    </a:lnTo>
                    <a:lnTo>
                      <a:pt x="587474" y="831075"/>
                    </a:lnTo>
                    <a:lnTo>
                      <a:pt x="583326" y="830789"/>
                    </a:lnTo>
                    <a:lnTo>
                      <a:pt x="577890" y="829215"/>
                    </a:lnTo>
                    <a:lnTo>
                      <a:pt x="572883" y="828500"/>
                    </a:lnTo>
                    <a:lnTo>
                      <a:pt x="563586" y="827928"/>
                    </a:lnTo>
                    <a:lnTo>
                      <a:pt x="558150" y="829644"/>
                    </a:lnTo>
                    <a:lnTo>
                      <a:pt x="555289" y="831647"/>
                    </a:lnTo>
                    <a:lnTo>
                      <a:pt x="552429" y="834508"/>
                    </a:lnTo>
                    <a:lnTo>
                      <a:pt x="553287" y="836796"/>
                    </a:lnTo>
                    <a:lnTo>
                      <a:pt x="558007" y="841517"/>
                    </a:lnTo>
                    <a:lnTo>
                      <a:pt x="564301" y="847095"/>
                    </a:lnTo>
                    <a:lnTo>
                      <a:pt x="568020" y="849670"/>
                    </a:lnTo>
                    <a:lnTo>
                      <a:pt x="575458" y="851530"/>
                    </a:lnTo>
                    <a:lnTo>
                      <a:pt x="587903" y="853389"/>
                    </a:lnTo>
                    <a:lnTo>
                      <a:pt x="598059" y="856250"/>
                    </a:lnTo>
                    <a:lnTo>
                      <a:pt x="605783" y="859969"/>
                    </a:lnTo>
                    <a:lnTo>
                      <a:pt x="611648" y="863402"/>
                    </a:lnTo>
                    <a:lnTo>
                      <a:pt x="618800" y="868552"/>
                    </a:lnTo>
                    <a:lnTo>
                      <a:pt x="621232" y="869553"/>
                    </a:lnTo>
                    <a:lnTo>
                      <a:pt x="641115" y="872557"/>
                    </a:lnTo>
                    <a:lnTo>
                      <a:pt x="644119" y="873558"/>
                    </a:lnTo>
                    <a:lnTo>
                      <a:pt x="646550" y="873415"/>
                    </a:lnTo>
                    <a:lnTo>
                      <a:pt x="653416" y="869982"/>
                    </a:lnTo>
                    <a:lnTo>
                      <a:pt x="655991" y="869696"/>
                    </a:lnTo>
                    <a:lnTo>
                      <a:pt x="659996" y="870697"/>
                    </a:lnTo>
                    <a:lnTo>
                      <a:pt x="665146" y="872700"/>
                    </a:lnTo>
                    <a:lnTo>
                      <a:pt x="671010" y="872128"/>
                    </a:lnTo>
                    <a:lnTo>
                      <a:pt x="676303" y="870840"/>
                    </a:lnTo>
                    <a:lnTo>
                      <a:pt x="679736" y="871556"/>
                    </a:lnTo>
                    <a:lnTo>
                      <a:pt x="680737" y="872271"/>
                    </a:lnTo>
                    <a:lnTo>
                      <a:pt x="679307" y="873415"/>
                    </a:lnTo>
                    <a:lnTo>
                      <a:pt x="675588" y="874989"/>
                    </a:lnTo>
                    <a:lnTo>
                      <a:pt x="674443" y="876705"/>
                    </a:lnTo>
                    <a:lnTo>
                      <a:pt x="679164" y="882713"/>
                    </a:lnTo>
                    <a:lnTo>
                      <a:pt x="679021" y="884286"/>
                    </a:lnTo>
                    <a:lnTo>
                      <a:pt x="675731" y="885717"/>
                    </a:lnTo>
                    <a:lnTo>
                      <a:pt x="667864" y="888148"/>
                    </a:lnTo>
                    <a:lnTo>
                      <a:pt x="665289" y="891438"/>
                    </a:lnTo>
                    <a:lnTo>
                      <a:pt x="665146" y="894871"/>
                    </a:lnTo>
                    <a:lnTo>
                      <a:pt x="663143" y="901594"/>
                    </a:lnTo>
                    <a:lnTo>
                      <a:pt x="662571" y="904884"/>
                    </a:lnTo>
                    <a:lnTo>
                      <a:pt x="657565" y="912180"/>
                    </a:lnTo>
                    <a:lnTo>
                      <a:pt x="656992" y="915613"/>
                    </a:lnTo>
                    <a:lnTo>
                      <a:pt x="663858" y="915756"/>
                    </a:lnTo>
                    <a:lnTo>
                      <a:pt x="669294" y="914182"/>
                    </a:lnTo>
                    <a:lnTo>
                      <a:pt x="673299" y="913467"/>
                    </a:lnTo>
                    <a:lnTo>
                      <a:pt x="675588" y="915756"/>
                    </a:lnTo>
                    <a:lnTo>
                      <a:pt x="680451" y="916900"/>
                    </a:lnTo>
                    <a:lnTo>
                      <a:pt x="680451" y="917615"/>
                    </a:lnTo>
                    <a:lnTo>
                      <a:pt x="677590" y="919332"/>
                    </a:lnTo>
                    <a:lnTo>
                      <a:pt x="665575" y="920476"/>
                    </a:lnTo>
                    <a:lnTo>
                      <a:pt x="656706" y="919904"/>
                    </a:lnTo>
                    <a:lnTo>
                      <a:pt x="655705" y="921906"/>
                    </a:lnTo>
                    <a:lnTo>
                      <a:pt x="654561" y="929917"/>
                    </a:lnTo>
                    <a:lnTo>
                      <a:pt x="651700" y="940359"/>
                    </a:lnTo>
                    <a:lnTo>
                      <a:pt x="654704" y="940359"/>
                    </a:lnTo>
                    <a:lnTo>
                      <a:pt x="658280" y="939501"/>
                    </a:lnTo>
                    <a:lnTo>
                      <a:pt x="665003" y="936354"/>
                    </a:lnTo>
                    <a:lnTo>
                      <a:pt x="665146" y="937641"/>
                    </a:lnTo>
                    <a:lnTo>
                      <a:pt x="660712" y="943363"/>
                    </a:lnTo>
                    <a:lnTo>
                      <a:pt x="656992" y="946653"/>
                    </a:lnTo>
                    <a:lnTo>
                      <a:pt x="655133" y="947797"/>
                    </a:lnTo>
                    <a:lnTo>
                      <a:pt x="644691" y="950515"/>
                    </a:lnTo>
                    <a:lnTo>
                      <a:pt x="640399" y="951230"/>
                    </a:lnTo>
                    <a:lnTo>
                      <a:pt x="635679" y="950515"/>
                    </a:lnTo>
                    <a:lnTo>
                      <a:pt x="619944" y="942504"/>
                    </a:lnTo>
                    <a:lnTo>
                      <a:pt x="610790" y="942075"/>
                    </a:lnTo>
                    <a:lnTo>
                      <a:pt x="602064" y="944507"/>
                    </a:lnTo>
                    <a:lnTo>
                      <a:pt x="597630" y="947225"/>
                    </a:lnTo>
                    <a:lnTo>
                      <a:pt x="592337" y="957667"/>
                    </a:lnTo>
                    <a:lnTo>
                      <a:pt x="588618" y="960814"/>
                    </a:lnTo>
                    <a:lnTo>
                      <a:pt x="587188" y="963675"/>
                    </a:lnTo>
                    <a:lnTo>
                      <a:pt x="590049" y="963961"/>
                    </a:lnTo>
                    <a:lnTo>
                      <a:pt x="593625" y="963532"/>
                    </a:lnTo>
                    <a:lnTo>
                      <a:pt x="605497" y="963103"/>
                    </a:lnTo>
                    <a:lnTo>
                      <a:pt x="606498" y="964819"/>
                    </a:lnTo>
                    <a:lnTo>
                      <a:pt x="607929" y="965677"/>
                    </a:lnTo>
                    <a:lnTo>
                      <a:pt x="617656" y="967966"/>
                    </a:lnTo>
                    <a:lnTo>
                      <a:pt x="623091" y="967823"/>
                    </a:lnTo>
                    <a:lnTo>
                      <a:pt x="634964" y="966249"/>
                    </a:lnTo>
                    <a:lnTo>
                      <a:pt x="640113" y="965105"/>
                    </a:lnTo>
                    <a:lnTo>
                      <a:pt x="644834" y="960242"/>
                    </a:lnTo>
                    <a:lnTo>
                      <a:pt x="644691" y="959240"/>
                    </a:lnTo>
                    <a:lnTo>
                      <a:pt x="645406" y="958811"/>
                    </a:lnTo>
                    <a:lnTo>
                      <a:pt x="650269" y="957667"/>
                    </a:lnTo>
                    <a:lnTo>
                      <a:pt x="652844" y="957524"/>
                    </a:lnTo>
                    <a:lnTo>
                      <a:pt x="654132" y="959383"/>
                    </a:lnTo>
                    <a:lnTo>
                      <a:pt x="652987" y="962530"/>
                    </a:lnTo>
                    <a:lnTo>
                      <a:pt x="648982" y="965963"/>
                    </a:lnTo>
                    <a:lnTo>
                      <a:pt x="647122" y="967251"/>
                    </a:lnTo>
                    <a:lnTo>
                      <a:pt x="646550" y="968252"/>
                    </a:lnTo>
                    <a:lnTo>
                      <a:pt x="645978" y="971113"/>
                    </a:lnTo>
                    <a:lnTo>
                      <a:pt x="645263" y="972543"/>
                    </a:lnTo>
                    <a:lnTo>
                      <a:pt x="643403" y="974546"/>
                    </a:lnTo>
                    <a:lnTo>
                      <a:pt x="640972" y="975690"/>
                    </a:lnTo>
                    <a:lnTo>
                      <a:pt x="635393" y="975547"/>
                    </a:lnTo>
                    <a:lnTo>
                      <a:pt x="626954" y="974546"/>
                    </a:lnTo>
                    <a:lnTo>
                      <a:pt x="615510" y="970827"/>
                    </a:lnTo>
                    <a:lnTo>
                      <a:pt x="601778" y="967823"/>
                    </a:lnTo>
                    <a:lnTo>
                      <a:pt x="597201" y="967108"/>
                    </a:lnTo>
                    <a:lnTo>
                      <a:pt x="593911" y="967680"/>
                    </a:lnTo>
                    <a:lnTo>
                      <a:pt x="592051" y="972400"/>
                    </a:lnTo>
                    <a:lnTo>
                      <a:pt x="587760" y="979981"/>
                    </a:lnTo>
                    <a:lnTo>
                      <a:pt x="580894" y="986848"/>
                    </a:lnTo>
                    <a:lnTo>
                      <a:pt x="579750" y="990424"/>
                    </a:lnTo>
                    <a:lnTo>
                      <a:pt x="579750" y="993141"/>
                    </a:lnTo>
                    <a:lnTo>
                      <a:pt x="578891" y="995573"/>
                    </a:lnTo>
                    <a:lnTo>
                      <a:pt x="576030" y="1001724"/>
                    </a:lnTo>
                    <a:lnTo>
                      <a:pt x="580036" y="1002439"/>
                    </a:lnTo>
                    <a:lnTo>
                      <a:pt x="585614" y="1000437"/>
                    </a:lnTo>
                    <a:lnTo>
                      <a:pt x="598917" y="990996"/>
                    </a:lnTo>
                    <a:lnTo>
                      <a:pt x="601349" y="990137"/>
                    </a:lnTo>
                    <a:lnTo>
                      <a:pt x="608215" y="988993"/>
                    </a:lnTo>
                    <a:lnTo>
                      <a:pt x="612077" y="987849"/>
                    </a:lnTo>
                    <a:lnTo>
                      <a:pt x="618228" y="986848"/>
                    </a:lnTo>
                    <a:lnTo>
                      <a:pt x="625523" y="989851"/>
                    </a:lnTo>
                    <a:lnTo>
                      <a:pt x="630386" y="990567"/>
                    </a:lnTo>
                    <a:lnTo>
                      <a:pt x="635822" y="991997"/>
                    </a:lnTo>
                    <a:lnTo>
                      <a:pt x="646121" y="991139"/>
                    </a:lnTo>
                    <a:lnTo>
                      <a:pt x="649125" y="989422"/>
                    </a:lnTo>
                    <a:lnTo>
                      <a:pt x="659710" y="988421"/>
                    </a:lnTo>
                    <a:lnTo>
                      <a:pt x="662142" y="989565"/>
                    </a:lnTo>
                    <a:lnTo>
                      <a:pt x="657708" y="991568"/>
                    </a:lnTo>
                    <a:lnTo>
                      <a:pt x="653559" y="992140"/>
                    </a:lnTo>
                    <a:lnTo>
                      <a:pt x="653416" y="994286"/>
                    </a:lnTo>
                    <a:lnTo>
                      <a:pt x="669437" y="1001295"/>
                    </a:lnTo>
                    <a:lnTo>
                      <a:pt x="670295" y="1002868"/>
                    </a:lnTo>
                    <a:lnTo>
                      <a:pt x="667578" y="1003869"/>
                    </a:lnTo>
                    <a:lnTo>
                      <a:pt x="653273" y="997290"/>
                    </a:lnTo>
                    <a:lnTo>
                      <a:pt x="645120" y="995716"/>
                    </a:lnTo>
                    <a:lnTo>
                      <a:pt x="638683" y="996860"/>
                    </a:lnTo>
                    <a:lnTo>
                      <a:pt x="631245" y="996002"/>
                    </a:lnTo>
                    <a:lnTo>
                      <a:pt x="616940" y="991425"/>
                    </a:lnTo>
                    <a:lnTo>
                      <a:pt x="613079" y="990996"/>
                    </a:lnTo>
                    <a:lnTo>
                      <a:pt x="608358" y="991568"/>
                    </a:lnTo>
                    <a:lnTo>
                      <a:pt x="599203" y="994858"/>
                    </a:lnTo>
                    <a:lnTo>
                      <a:pt x="591479" y="1000150"/>
                    </a:lnTo>
                    <a:lnTo>
                      <a:pt x="585757" y="1003297"/>
                    </a:lnTo>
                    <a:lnTo>
                      <a:pt x="581752" y="1004728"/>
                    </a:lnTo>
                    <a:lnTo>
                      <a:pt x="574171" y="1008876"/>
                    </a:lnTo>
                    <a:lnTo>
                      <a:pt x="574028" y="1013596"/>
                    </a:lnTo>
                    <a:lnTo>
                      <a:pt x="571596" y="1023466"/>
                    </a:lnTo>
                    <a:lnTo>
                      <a:pt x="577604" y="1031048"/>
                    </a:lnTo>
                    <a:lnTo>
                      <a:pt x="581466" y="1033050"/>
                    </a:lnTo>
                    <a:lnTo>
                      <a:pt x="585042" y="1034194"/>
                    </a:lnTo>
                    <a:lnTo>
                      <a:pt x="587188" y="1033765"/>
                    </a:lnTo>
                    <a:lnTo>
                      <a:pt x="591622" y="1034338"/>
                    </a:lnTo>
                    <a:lnTo>
                      <a:pt x="601349" y="1034910"/>
                    </a:lnTo>
                    <a:lnTo>
                      <a:pt x="611791" y="1034767"/>
                    </a:lnTo>
                    <a:lnTo>
                      <a:pt x="615796" y="1035339"/>
                    </a:lnTo>
                    <a:lnTo>
                      <a:pt x="617084" y="1036197"/>
                    </a:lnTo>
                    <a:lnTo>
                      <a:pt x="615796" y="1037341"/>
                    </a:lnTo>
                    <a:lnTo>
                      <a:pt x="613937" y="1037771"/>
                    </a:lnTo>
                    <a:lnTo>
                      <a:pt x="610504" y="1037627"/>
                    </a:lnTo>
                    <a:lnTo>
                      <a:pt x="597344" y="1038915"/>
                    </a:lnTo>
                    <a:lnTo>
                      <a:pt x="595055" y="1042634"/>
                    </a:lnTo>
                    <a:lnTo>
                      <a:pt x="591765" y="1044207"/>
                    </a:lnTo>
                    <a:lnTo>
                      <a:pt x="585900" y="1047926"/>
                    </a:lnTo>
                    <a:lnTo>
                      <a:pt x="585328" y="1049214"/>
                    </a:lnTo>
                    <a:lnTo>
                      <a:pt x="584184" y="1051217"/>
                    </a:lnTo>
                    <a:lnTo>
                      <a:pt x="581323" y="1054793"/>
                    </a:lnTo>
                    <a:lnTo>
                      <a:pt x="579321" y="1059799"/>
                    </a:lnTo>
                    <a:lnTo>
                      <a:pt x="579750" y="1063375"/>
                    </a:lnTo>
                    <a:lnTo>
                      <a:pt x="579034" y="1066951"/>
                    </a:lnTo>
                    <a:lnTo>
                      <a:pt x="580036" y="1072959"/>
                    </a:lnTo>
                    <a:lnTo>
                      <a:pt x="582324" y="1073674"/>
                    </a:lnTo>
                    <a:lnTo>
                      <a:pt x="586187" y="1072673"/>
                    </a:lnTo>
                    <a:lnTo>
                      <a:pt x="593911" y="1071815"/>
                    </a:lnTo>
                    <a:lnTo>
                      <a:pt x="597487" y="1070670"/>
                    </a:lnTo>
                    <a:lnTo>
                      <a:pt x="600920" y="1068668"/>
                    </a:lnTo>
                    <a:lnTo>
                      <a:pt x="604210" y="1065807"/>
                    </a:lnTo>
                    <a:lnTo>
                      <a:pt x="608358" y="1062803"/>
                    </a:lnTo>
                    <a:lnTo>
                      <a:pt x="616082" y="1058226"/>
                    </a:lnTo>
                    <a:lnTo>
                      <a:pt x="634106" y="1045495"/>
                    </a:lnTo>
                    <a:lnTo>
                      <a:pt x="639398" y="1042634"/>
                    </a:lnTo>
                    <a:lnTo>
                      <a:pt x="646836" y="1037627"/>
                    </a:lnTo>
                    <a:lnTo>
                      <a:pt x="650555" y="1035768"/>
                    </a:lnTo>
                    <a:lnTo>
                      <a:pt x="652272" y="1036197"/>
                    </a:lnTo>
                    <a:lnTo>
                      <a:pt x="651271" y="1038200"/>
                    </a:lnTo>
                    <a:lnTo>
                      <a:pt x="643403" y="1043778"/>
                    </a:lnTo>
                    <a:lnTo>
                      <a:pt x="638540" y="1046210"/>
                    </a:lnTo>
                    <a:lnTo>
                      <a:pt x="634106" y="1047783"/>
                    </a:lnTo>
                    <a:lnTo>
                      <a:pt x="631960" y="1049214"/>
                    </a:lnTo>
                    <a:lnTo>
                      <a:pt x="630673" y="1050930"/>
                    </a:lnTo>
                    <a:lnTo>
                      <a:pt x="626954" y="1054936"/>
                    </a:lnTo>
                    <a:lnTo>
                      <a:pt x="623950" y="1056795"/>
                    </a:lnTo>
                    <a:lnTo>
                      <a:pt x="619944" y="1058369"/>
                    </a:lnTo>
                    <a:lnTo>
                      <a:pt x="613364" y="1062231"/>
                    </a:lnTo>
                    <a:lnTo>
                      <a:pt x="598059" y="1071815"/>
                    </a:lnTo>
                    <a:lnTo>
                      <a:pt x="587760" y="1076678"/>
                    </a:lnTo>
                    <a:lnTo>
                      <a:pt x="586759" y="1077965"/>
                    </a:lnTo>
                    <a:lnTo>
                      <a:pt x="588189" y="1078681"/>
                    </a:lnTo>
                    <a:lnTo>
                      <a:pt x="590335" y="1080969"/>
                    </a:lnTo>
                    <a:lnTo>
                      <a:pt x="591193" y="1081398"/>
                    </a:lnTo>
                    <a:lnTo>
                      <a:pt x="595341" y="1081541"/>
                    </a:lnTo>
                    <a:lnTo>
                      <a:pt x="591479" y="1091840"/>
                    </a:lnTo>
                    <a:lnTo>
                      <a:pt x="592480" y="1100566"/>
                    </a:lnTo>
                    <a:lnTo>
                      <a:pt x="593911" y="1101567"/>
                    </a:lnTo>
                    <a:lnTo>
                      <a:pt x="598631" y="1101996"/>
                    </a:lnTo>
                    <a:lnTo>
                      <a:pt x="605640" y="1100709"/>
                    </a:lnTo>
                    <a:lnTo>
                      <a:pt x="611934" y="1107146"/>
                    </a:lnTo>
                    <a:lnTo>
                      <a:pt x="618085" y="1107146"/>
                    </a:lnTo>
                    <a:lnTo>
                      <a:pt x="627526" y="1101853"/>
                    </a:lnTo>
                    <a:lnTo>
                      <a:pt x="630816" y="1099565"/>
                    </a:lnTo>
                    <a:lnTo>
                      <a:pt x="635107" y="1095273"/>
                    </a:lnTo>
                    <a:lnTo>
                      <a:pt x="636823" y="1094272"/>
                    </a:lnTo>
                    <a:lnTo>
                      <a:pt x="646836" y="1091554"/>
                    </a:lnTo>
                    <a:lnTo>
                      <a:pt x="654274" y="1091268"/>
                    </a:lnTo>
                    <a:lnTo>
                      <a:pt x="655991" y="1091697"/>
                    </a:lnTo>
                    <a:lnTo>
                      <a:pt x="655991" y="1092985"/>
                    </a:lnTo>
                    <a:lnTo>
                      <a:pt x="651128" y="1093271"/>
                    </a:lnTo>
                    <a:lnTo>
                      <a:pt x="640113" y="1094987"/>
                    </a:lnTo>
                    <a:lnTo>
                      <a:pt x="637109" y="1097133"/>
                    </a:lnTo>
                    <a:lnTo>
                      <a:pt x="629528" y="1103999"/>
                    </a:lnTo>
                    <a:lnTo>
                      <a:pt x="623234" y="1108433"/>
                    </a:lnTo>
                    <a:lnTo>
                      <a:pt x="614795" y="1112295"/>
                    </a:lnTo>
                    <a:lnTo>
                      <a:pt x="613508" y="1113011"/>
                    </a:lnTo>
                    <a:lnTo>
                      <a:pt x="612506" y="1113869"/>
                    </a:lnTo>
                    <a:lnTo>
                      <a:pt x="613651" y="1116587"/>
                    </a:lnTo>
                    <a:lnTo>
                      <a:pt x="615081" y="1119304"/>
                    </a:lnTo>
                    <a:lnTo>
                      <a:pt x="615224" y="1120163"/>
                    </a:lnTo>
                    <a:lnTo>
                      <a:pt x="620946" y="1122595"/>
                    </a:lnTo>
                    <a:lnTo>
                      <a:pt x="621661" y="1127172"/>
                    </a:lnTo>
                    <a:lnTo>
                      <a:pt x="625094" y="1140189"/>
                    </a:lnTo>
                    <a:lnTo>
                      <a:pt x="626095" y="1145767"/>
                    </a:lnTo>
                    <a:lnTo>
                      <a:pt x="625809" y="1149915"/>
                    </a:lnTo>
                    <a:lnTo>
                      <a:pt x="625952" y="1158784"/>
                    </a:lnTo>
                    <a:lnTo>
                      <a:pt x="626810" y="1162217"/>
                    </a:lnTo>
                    <a:lnTo>
                      <a:pt x="628813" y="1166508"/>
                    </a:lnTo>
                    <a:lnTo>
                      <a:pt x="631102" y="1168368"/>
                    </a:lnTo>
                    <a:lnTo>
                      <a:pt x="633676" y="1167796"/>
                    </a:lnTo>
                    <a:lnTo>
                      <a:pt x="635965" y="1165507"/>
                    </a:lnTo>
                    <a:lnTo>
                      <a:pt x="638397" y="1160787"/>
                    </a:lnTo>
                    <a:lnTo>
                      <a:pt x="644691" y="1152347"/>
                    </a:lnTo>
                    <a:lnTo>
                      <a:pt x="646836" y="1148914"/>
                    </a:lnTo>
                    <a:lnTo>
                      <a:pt x="647981" y="1145052"/>
                    </a:lnTo>
                    <a:lnTo>
                      <a:pt x="651271" y="1142334"/>
                    </a:lnTo>
                    <a:lnTo>
                      <a:pt x="654847" y="1141047"/>
                    </a:lnTo>
                    <a:lnTo>
                      <a:pt x="653845" y="1144909"/>
                    </a:lnTo>
                    <a:lnTo>
                      <a:pt x="652272" y="1148771"/>
                    </a:lnTo>
                    <a:lnTo>
                      <a:pt x="659281" y="1147055"/>
                    </a:lnTo>
                    <a:lnTo>
                      <a:pt x="662285" y="1145624"/>
                    </a:lnTo>
                    <a:lnTo>
                      <a:pt x="665575" y="1143193"/>
                    </a:lnTo>
                    <a:lnTo>
                      <a:pt x="667291" y="1140618"/>
                    </a:lnTo>
                    <a:lnTo>
                      <a:pt x="666004" y="1137471"/>
                    </a:lnTo>
                    <a:lnTo>
                      <a:pt x="663429" y="1129604"/>
                    </a:lnTo>
                    <a:lnTo>
                      <a:pt x="661570" y="1126027"/>
                    </a:lnTo>
                    <a:lnTo>
                      <a:pt x="660139" y="1120878"/>
                    </a:lnTo>
                    <a:lnTo>
                      <a:pt x="661284" y="1121164"/>
                    </a:lnTo>
                    <a:lnTo>
                      <a:pt x="663429" y="1125169"/>
                    </a:lnTo>
                    <a:lnTo>
                      <a:pt x="664717" y="1128173"/>
                    </a:lnTo>
                    <a:lnTo>
                      <a:pt x="668722" y="1134324"/>
                    </a:lnTo>
                    <a:lnTo>
                      <a:pt x="668865" y="1136470"/>
                    </a:lnTo>
                    <a:lnTo>
                      <a:pt x="669723" y="1138043"/>
                    </a:lnTo>
                    <a:lnTo>
                      <a:pt x="673728" y="1142334"/>
                    </a:lnTo>
                    <a:lnTo>
                      <a:pt x="680308" y="1141762"/>
                    </a:lnTo>
                    <a:lnTo>
                      <a:pt x="682740" y="1142906"/>
                    </a:lnTo>
                    <a:lnTo>
                      <a:pt x="685744" y="1145338"/>
                    </a:lnTo>
                    <a:lnTo>
                      <a:pt x="686602" y="1151203"/>
                    </a:lnTo>
                    <a:lnTo>
                      <a:pt x="688891" y="1154922"/>
                    </a:lnTo>
                    <a:lnTo>
                      <a:pt x="689034" y="1157783"/>
                    </a:lnTo>
                    <a:lnTo>
                      <a:pt x="684600" y="1155780"/>
                    </a:lnTo>
                    <a:lnTo>
                      <a:pt x="681309" y="1149629"/>
                    </a:lnTo>
                    <a:lnTo>
                      <a:pt x="678735" y="1146339"/>
                    </a:lnTo>
                    <a:lnTo>
                      <a:pt x="674586" y="1145767"/>
                    </a:lnTo>
                    <a:lnTo>
                      <a:pt x="668722" y="1146483"/>
                    </a:lnTo>
                    <a:lnTo>
                      <a:pt x="663715" y="1148056"/>
                    </a:lnTo>
                    <a:lnTo>
                      <a:pt x="663429" y="1149486"/>
                    </a:lnTo>
                    <a:lnTo>
                      <a:pt x="664144" y="1152347"/>
                    </a:lnTo>
                    <a:lnTo>
                      <a:pt x="661999" y="1151918"/>
                    </a:lnTo>
                    <a:lnTo>
                      <a:pt x="655848" y="1151632"/>
                    </a:lnTo>
                    <a:lnTo>
                      <a:pt x="652129" y="1152204"/>
                    </a:lnTo>
                    <a:lnTo>
                      <a:pt x="646979" y="1156925"/>
                    </a:lnTo>
                    <a:lnTo>
                      <a:pt x="643117" y="1164220"/>
                    </a:lnTo>
                    <a:lnTo>
                      <a:pt x="637825" y="1169512"/>
                    </a:lnTo>
                    <a:lnTo>
                      <a:pt x="638540" y="1171515"/>
                    </a:lnTo>
                    <a:lnTo>
                      <a:pt x="641544" y="1174519"/>
                    </a:lnTo>
                    <a:lnTo>
                      <a:pt x="642831" y="1174805"/>
                    </a:lnTo>
                    <a:lnTo>
                      <a:pt x="644548" y="1174519"/>
                    </a:lnTo>
                    <a:lnTo>
                      <a:pt x="647409" y="1173517"/>
                    </a:lnTo>
                    <a:lnTo>
                      <a:pt x="648696" y="1173661"/>
                    </a:lnTo>
                    <a:lnTo>
                      <a:pt x="656992" y="1171944"/>
                    </a:lnTo>
                    <a:lnTo>
                      <a:pt x="667578" y="1168797"/>
                    </a:lnTo>
                    <a:lnTo>
                      <a:pt x="674730" y="1164935"/>
                    </a:lnTo>
                    <a:lnTo>
                      <a:pt x="676160" y="1164506"/>
                    </a:lnTo>
                    <a:lnTo>
                      <a:pt x="675445" y="1166794"/>
                    </a:lnTo>
                    <a:lnTo>
                      <a:pt x="674443" y="1168511"/>
                    </a:lnTo>
                    <a:lnTo>
                      <a:pt x="674586" y="1169512"/>
                    </a:lnTo>
                    <a:lnTo>
                      <a:pt x="677304" y="1169798"/>
                    </a:lnTo>
                    <a:lnTo>
                      <a:pt x="681453" y="1169226"/>
                    </a:lnTo>
                    <a:lnTo>
                      <a:pt x="679021" y="1171372"/>
                    </a:lnTo>
                    <a:lnTo>
                      <a:pt x="671726" y="1171801"/>
                    </a:lnTo>
                    <a:lnTo>
                      <a:pt x="668293" y="1172373"/>
                    </a:lnTo>
                    <a:lnTo>
                      <a:pt x="662285" y="1174519"/>
                    </a:lnTo>
                    <a:lnTo>
                      <a:pt x="650698" y="1177094"/>
                    </a:lnTo>
                    <a:lnTo>
                      <a:pt x="642688" y="1179382"/>
                    </a:lnTo>
                    <a:lnTo>
                      <a:pt x="645549" y="1184246"/>
                    </a:lnTo>
                    <a:lnTo>
                      <a:pt x="642974" y="1191255"/>
                    </a:lnTo>
                    <a:lnTo>
                      <a:pt x="645120" y="1196833"/>
                    </a:lnTo>
                    <a:lnTo>
                      <a:pt x="653559" y="1206703"/>
                    </a:lnTo>
                    <a:lnTo>
                      <a:pt x="658852" y="1215286"/>
                    </a:lnTo>
                    <a:lnTo>
                      <a:pt x="662571" y="1219577"/>
                    </a:lnTo>
                    <a:lnTo>
                      <a:pt x="665146" y="1223153"/>
                    </a:lnTo>
                    <a:lnTo>
                      <a:pt x="667005" y="1225013"/>
                    </a:lnTo>
                    <a:lnTo>
                      <a:pt x="671297" y="1227444"/>
                    </a:lnTo>
                    <a:lnTo>
                      <a:pt x="672298" y="1228875"/>
                    </a:lnTo>
                    <a:lnTo>
                      <a:pt x="674443" y="1230162"/>
                    </a:lnTo>
                    <a:lnTo>
                      <a:pt x="677304" y="1234739"/>
                    </a:lnTo>
                    <a:lnTo>
                      <a:pt x="677877" y="1236027"/>
                    </a:lnTo>
                    <a:lnTo>
                      <a:pt x="679450" y="1235741"/>
                    </a:lnTo>
                    <a:lnTo>
                      <a:pt x="686888" y="1228732"/>
                    </a:lnTo>
                    <a:lnTo>
                      <a:pt x="695900" y="1225442"/>
                    </a:lnTo>
                    <a:lnTo>
                      <a:pt x="687317" y="1232165"/>
                    </a:lnTo>
                    <a:lnTo>
                      <a:pt x="683455" y="1236599"/>
                    </a:lnTo>
                    <a:lnTo>
                      <a:pt x="680594" y="1240747"/>
                    </a:lnTo>
                    <a:lnTo>
                      <a:pt x="681882" y="1242750"/>
                    </a:lnTo>
                    <a:lnTo>
                      <a:pt x="681739" y="1247613"/>
                    </a:lnTo>
                    <a:lnTo>
                      <a:pt x="681024" y="1249902"/>
                    </a:lnTo>
                    <a:lnTo>
                      <a:pt x="679879" y="1252620"/>
                    </a:lnTo>
                    <a:lnTo>
                      <a:pt x="680880" y="1252906"/>
                    </a:lnTo>
                    <a:lnTo>
                      <a:pt x="684027" y="1255481"/>
                    </a:lnTo>
                    <a:lnTo>
                      <a:pt x="687317" y="1257626"/>
                    </a:lnTo>
                    <a:lnTo>
                      <a:pt x="691179" y="1259486"/>
                    </a:lnTo>
                    <a:lnTo>
                      <a:pt x="695328" y="1261202"/>
                    </a:lnTo>
                    <a:lnTo>
                      <a:pt x="699047" y="1261774"/>
                    </a:lnTo>
                    <a:lnTo>
                      <a:pt x="703052" y="1263634"/>
                    </a:lnTo>
                    <a:lnTo>
                      <a:pt x="699619" y="1267496"/>
                    </a:lnTo>
                    <a:lnTo>
                      <a:pt x="699190" y="1270214"/>
                    </a:lnTo>
                    <a:lnTo>
                      <a:pt x="699762" y="1273790"/>
                    </a:lnTo>
                    <a:lnTo>
                      <a:pt x="701049" y="1274648"/>
                    </a:lnTo>
                    <a:lnTo>
                      <a:pt x="709346" y="1274076"/>
                    </a:lnTo>
                    <a:lnTo>
                      <a:pt x="711491" y="1272360"/>
                    </a:lnTo>
                    <a:lnTo>
                      <a:pt x="713780" y="1269928"/>
                    </a:lnTo>
                    <a:lnTo>
                      <a:pt x="716212" y="1269356"/>
                    </a:lnTo>
                    <a:lnTo>
                      <a:pt x="719645" y="1269499"/>
                    </a:lnTo>
                    <a:lnTo>
                      <a:pt x="725080" y="1270786"/>
                    </a:lnTo>
                    <a:lnTo>
                      <a:pt x="718643" y="1272646"/>
                    </a:lnTo>
                    <a:lnTo>
                      <a:pt x="717642" y="1273790"/>
                    </a:lnTo>
                    <a:lnTo>
                      <a:pt x="715783" y="1274791"/>
                    </a:lnTo>
                    <a:lnTo>
                      <a:pt x="710204" y="1277366"/>
                    </a:lnTo>
                    <a:lnTo>
                      <a:pt x="708201" y="1279655"/>
                    </a:lnTo>
                    <a:lnTo>
                      <a:pt x="708773" y="1282086"/>
                    </a:lnTo>
                    <a:lnTo>
                      <a:pt x="710490" y="1285233"/>
                    </a:lnTo>
                    <a:lnTo>
                      <a:pt x="710347" y="1286378"/>
                    </a:lnTo>
                    <a:lnTo>
                      <a:pt x="711777" y="1288094"/>
                    </a:lnTo>
                    <a:lnTo>
                      <a:pt x="713923" y="1289239"/>
                    </a:lnTo>
                    <a:lnTo>
                      <a:pt x="713065" y="1291670"/>
                    </a:lnTo>
                    <a:lnTo>
                      <a:pt x="711062" y="1293673"/>
                    </a:lnTo>
                    <a:lnTo>
                      <a:pt x="713637" y="1295532"/>
                    </a:lnTo>
                    <a:lnTo>
                      <a:pt x="718358" y="1296677"/>
                    </a:lnTo>
                    <a:lnTo>
                      <a:pt x="720217" y="1301111"/>
                    </a:lnTo>
                    <a:lnTo>
                      <a:pt x="720932" y="1304687"/>
                    </a:lnTo>
                    <a:lnTo>
                      <a:pt x="722219" y="1308120"/>
                    </a:lnTo>
                    <a:lnTo>
                      <a:pt x="732089" y="1309551"/>
                    </a:lnTo>
                    <a:lnTo>
                      <a:pt x="733234" y="1310123"/>
                    </a:lnTo>
                    <a:lnTo>
                      <a:pt x="735093" y="1310552"/>
                    </a:lnTo>
                    <a:lnTo>
                      <a:pt x="737096" y="1312268"/>
                    </a:lnTo>
                    <a:lnTo>
                      <a:pt x="737239" y="1312984"/>
                    </a:lnTo>
                    <a:lnTo>
                      <a:pt x="738669" y="1314557"/>
                    </a:lnTo>
                    <a:lnTo>
                      <a:pt x="738383" y="1320708"/>
                    </a:lnTo>
                    <a:lnTo>
                      <a:pt x="744248" y="1320279"/>
                    </a:lnTo>
                    <a:lnTo>
                      <a:pt x="745678" y="1320851"/>
                    </a:lnTo>
                    <a:lnTo>
                      <a:pt x="754404" y="1320136"/>
                    </a:lnTo>
                    <a:lnTo>
                      <a:pt x="757122" y="1320994"/>
                    </a:lnTo>
                    <a:lnTo>
                      <a:pt x="752974" y="1323426"/>
                    </a:lnTo>
                    <a:lnTo>
                      <a:pt x="743962" y="1327574"/>
                    </a:lnTo>
                    <a:lnTo>
                      <a:pt x="742818" y="1329862"/>
                    </a:lnTo>
                    <a:lnTo>
                      <a:pt x="744677" y="1331579"/>
                    </a:lnTo>
                    <a:lnTo>
                      <a:pt x="746823" y="1332866"/>
                    </a:lnTo>
                    <a:lnTo>
                      <a:pt x="749684" y="1333868"/>
                    </a:lnTo>
                    <a:lnTo>
                      <a:pt x="755262" y="1333725"/>
                    </a:lnTo>
                    <a:lnTo>
                      <a:pt x="758266" y="1333439"/>
                    </a:lnTo>
                    <a:lnTo>
                      <a:pt x="756550" y="1330149"/>
                    </a:lnTo>
                    <a:lnTo>
                      <a:pt x="756264" y="1328861"/>
                    </a:lnTo>
                    <a:lnTo>
                      <a:pt x="758981" y="1329004"/>
                    </a:lnTo>
                    <a:lnTo>
                      <a:pt x="762844" y="1328003"/>
                    </a:lnTo>
                    <a:lnTo>
                      <a:pt x="766276" y="1328289"/>
                    </a:lnTo>
                    <a:lnTo>
                      <a:pt x="769137" y="1330292"/>
                    </a:lnTo>
                    <a:lnTo>
                      <a:pt x="773572" y="1331150"/>
                    </a:lnTo>
                    <a:lnTo>
                      <a:pt x="776576" y="1329862"/>
                    </a:lnTo>
                    <a:lnTo>
                      <a:pt x="781010" y="1329433"/>
                    </a:lnTo>
                    <a:lnTo>
                      <a:pt x="784157" y="1329576"/>
                    </a:lnTo>
                    <a:lnTo>
                      <a:pt x="786303" y="1327574"/>
                    </a:lnTo>
                    <a:lnTo>
                      <a:pt x="789020" y="1325571"/>
                    </a:lnTo>
                    <a:lnTo>
                      <a:pt x="793168" y="1322997"/>
                    </a:lnTo>
                    <a:lnTo>
                      <a:pt x="801751" y="1320279"/>
                    </a:lnTo>
                    <a:lnTo>
                      <a:pt x="810333" y="1316846"/>
                    </a:lnTo>
                    <a:lnTo>
                      <a:pt x="811621" y="1315415"/>
                    </a:lnTo>
                    <a:lnTo>
                      <a:pt x="811478" y="1313270"/>
                    </a:lnTo>
                    <a:lnTo>
                      <a:pt x="812479" y="1311839"/>
                    </a:lnTo>
                    <a:lnTo>
                      <a:pt x="814625" y="1311267"/>
                    </a:lnTo>
                    <a:lnTo>
                      <a:pt x="815197" y="1312984"/>
                    </a:lnTo>
                    <a:lnTo>
                      <a:pt x="814339" y="1316989"/>
                    </a:lnTo>
                    <a:lnTo>
                      <a:pt x="812765" y="1319993"/>
                    </a:lnTo>
                    <a:lnTo>
                      <a:pt x="810190" y="1322567"/>
                    </a:lnTo>
                    <a:lnTo>
                      <a:pt x="806471" y="1331579"/>
                    </a:lnTo>
                    <a:lnTo>
                      <a:pt x="809332" y="1338874"/>
                    </a:lnTo>
                    <a:lnTo>
                      <a:pt x="811478" y="1339589"/>
                    </a:lnTo>
                    <a:lnTo>
                      <a:pt x="812765" y="1340448"/>
                    </a:lnTo>
                    <a:lnTo>
                      <a:pt x="819917" y="1342164"/>
                    </a:lnTo>
                    <a:lnTo>
                      <a:pt x="823064" y="1343165"/>
                    </a:lnTo>
                    <a:lnTo>
                      <a:pt x="827928" y="1345454"/>
                    </a:lnTo>
                    <a:lnTo>
                      <a:pt x="829358" y="1346455"/>
                    </a:lnTo>
                    <a:lnTo>
                      <a:pt x="832362" y="1346026"/>
                    </a:lnTo>
                    <a:lnTo>
                      <a:pt x="838370" y="1343595"/>
                    </a:lnTo>
                    <a:lnTo>
                      <a:pt x="848240" y="1336442"/>
                    </a:lnTo>
                    <a:lnTo>
                      <a:pt x="848669" y="1336872"/>
                    </a:lnTo>
                    <a:lnTo>
                      <a:pt x="845379" y="1342450"/>
                    </a:lnTo>
                    <a:lnTo>
                      <a:pt x="841660" y="1345883"/>
                    </a:lnTo>
                    <a:lnTo>
                      <a:pt x="838370" y="1347743"/>
                    </a:lnTo>
                    <a:lnTo>
                      <a:pt x="834794" y="1349316"/>
                    </a:lnTo>
                    <a:lnTo>
                      <a:pt x="829787" y="1349745"/>
                    </a:lnTo>
                    <a:lnTo>
                      <a:pt x="829930" y="1353178"/>
                    </a:lnTo>
                    <a:lnTo>
                      <a:pt x="829358" y="1357327"/>
                    </a:lnTo>
                    <a:lnTo>
                      <a:pt x="846523" y="1364193"/>
                    </a:lnTo>
                    <a:lnTo>
                      <a:pt x="852531" y="1365766"/>
                    </a:lnTo>
                    <a:lnTo>
                      <a:pt x="854963" y="1365194"/>
                    </a:lnTo>
                    <a:lnTo>
                      <a:pt x="856679" y="1362190"/>
                    </a:lnTo>
                    <a:lnTo>
                      <a:pt x="860541" y="1357184"/>
                    </a:lnTo>
                    <a:lnTo>
                      <a:pt x="864260" y="1354037"/>
                    </a:lnTo>
                    <a:lnTo>
                      <a:pt x="865691" y="1355324"/>
                    </a:lnTo>
                    <a:lnTo>
                      <a:pt x="863974" y="1358185"/>
                    </a:lnTo>
                    <a:lnTo>
                      <a:pt x="858682" y="1363620"/>
                    </a:lnTo>
                    <a:lnTo>
                      <a:pt x="857251" y="1365766"/>
                    </a:lnTo>
                    <a:lnTo>
                      <a:pt x="858539" y="1369914"/>
                    </a:lnTo>
                    <a:lnTo>
                      <a:pt x="859397" y="1370916"/>
                    </a:lnTo>
                    <a:lnTo>
                      <a:pt x="860970" y="1370773"/>
                    </a:lnTo>
                    <a:lnTo>
                      <a:pt x="862830" y="1371202"/>
                    </a:lnTo>
                    <a:lnTo>
                      <a:pt x="866120" y="1370057"/>
                    </a:lnTo>
                    <a:lnTo>
                      <a:pt x="868981" y="1369628"/>
                    </a:lnTo>
                    <a:lnTo>
                      <a:pt x="867836" y="1371774"/>
                    </a:lnTo>
                    <a:lnTo>
                      <a:pt x="867550" y="1373776"/>
                    </a:lnTo>
                    <a:lnTo>
                      <a:pt x="873844" y="1374492"/>
                    </a:lnTo>
                    <a:lnTo>
                      <a:pt x="877420" y="1373061"/>
                    </a:lnTo>
                    <a:lnTo>
                      <a:pt x="879995" y="1372918"/>
                    </a:lnTo>
                    <a:lnTo>
                      <a:pt x="881425" y="1372489"/>
                    </a:lnTo>
                    <a:lnTo>
                      <a:pt x="879280" y="1370487"/>
                    </a:lnTo>
                    <a:lnTo>
                      <a:pt x="872986" y="1366338"/>
                    </a:lnTo>
                    <a:lnTo>
                      <a:pt x="872414" y="1364908"/>
                    </a:lnTo>
                    <a:lnTo>
                      <a:pt x="880996" y="1367912"/>
                    </a:lnTo>
                    <a:lnTo>
                      <a:pt x="882570" y="1368913"/>
                    </a:lnTo>
                    <a:lnTo>
                      <a:pt x="891581" y="1369342"/>
                    </a:lnTo>
                    <a:lnTo>
                      <a:pt x="894156" y="1366481"/>
                    </a:lnTo>
                    <a:lnTo>
                      <a:pt x="897589" y="1363334"/>
                    </a:lnTo>
                    <a:lnTo>
                      <a:pt x="896302" y="1354180"/>
                    </a:lnTo>
                    <a:lnTo>
                      <a:pt x="896302" y="1352463"/>
                    </a:lnTo>
                    <a:lnTo>
                      <a:pt x="896588" y="1351033"/>
                    </a:lnTo>
                    <a:lnTo>
                      <a:pt x="894871" y="1348458"/>
                    </a:lnTo>
                    <a:lnTo>
                      <a:pt x="892439" y="1346026"/>
                    </a:lnTo>
                    <a:lnTo>
                      <a:pt x="885287" y="1344739"/>
                    </a:lnTo>
                    <a:lnTo>
                      <a:pt x="881282" y="1343308"/>
                    </a:lnTo>
                    <a:lnTo>
                      <a:pt x="876276" y="1342450"/>
                    </a:lnTo>
                    <a:lnTo>
                      <a:pt x="872986" y="1340448"/>
                    </a:lnTo>
                    <a:lnTo>
                      <a:pt x="873558" y="1339160"/>
                    </a:lnTo>
                    <a:lnTo>
                      <a:pt x="877563" y="1339160"/>
                    </a:lnTo>
                    <a:lnTo>
                      <a:pt x="883428" y="1340018"/>
                    </a:lnTo>
                    <a:lnTo>
                      <a:pt x="891009" y="1342593"/>
                    </a:lnTo>
                    <a:lnTo>
                      <a:pt x="895873" y="1343165"/>
                    </a:lnTo>
                    <a:lnTo>
                      <a:pt x="896731" y="1342736"/>
                    </a:lnTo>
                    <a:lnTo>
                      <a:pt x="900164" y="1342450"/>
                    </a:lnTo>
                    <a:lnTo>
                      <a:pt x="910034" y="1331293"/>
                    </a:lnTo>
                    <a:lnTo>
                      <a:pt x="912179" y="1317704"/>
                    </a:lnTo>
                    <a:lnTo>
                      <a:pt x="916757" y="1303972"/>
                    </a:lnTo>
                    <a:lnTo>
                      <a:pt x="919046" y="1295962"/>
                    </a:lnTo>
                    <a:lnTo>
                      <a:pt x="921191" y="1292242"/>
                    </a:lnTo>
                    <a:lnTo>
                      <a:pt x="921906" y="1289239"/>
                    </a:lnTo>
                    <a:lnTo>
                      <a:pt x="914039" y="1287522"/>
                    </a:lnTo>
                    <a:lnTo>
                      <a:pt x="915755" y="1285805"/>
                    </a:lnTo>
                    <a:lnTo>
                      <a:pt x="920762" y="1284947"/>
                    </a:lnTo>
                    <a:lnTo>
                      <a:pt x="924195" y="1285090"/>
                    </a:lnTo>
                    <a:lnTo>
                      <a:pt x="928343" y="1281085"/>
                    </a:lnTo>
                    <a:lnTo>
                      <a:pt x="927056" y="1276651"/>
                    </a:lnTo>
                    <a:lnTo>
                      <a:pt x="927342" y="1273790"/>
                    </a:lnTo>
                    <a:lnTo>
                      <a:pt x="924481" y="1271644"/>
                    </a:lnTo>
                    <a:lnTo>
                      <a:pt x="921906" y="1267210"/>
                    </a:lnTo>
                    <a:lnTo>
                      <a:pt x="924052" y="1260773"/>
                    </a:lnTo>
                    <a:lnTo>
                      <a:pt x="924481" y="1258055"/>
                    </a:lnTo>
                    <a:lnTo>
                      <a:pt x="925482" y="1255767"/>
                    </a:lnTo>
                    <a:lnTo>
                      <a:pt x="924052" y="1252477"/>
                    </a:lnTo>
                    <a:lnTo>
                      <a:pt x="926484" y="1250331"/>
                    </a:lnTo>
                    <a:lnTo>
                      <a:pt x="926770" y="1247613"/>
                    </a:lnTo>
                    <a:lnTo>
                      <a:pt x="917329" y="1246183"/>
                    </a:lnTo>
                    <a:lnTo>
                      <a:pt x="911035" y="1244323"/>
                    </a:lnTo>
                    <a:lnTo>
                      <a:pt x="905600" y="1242464"/>
                    </a:lnTo>
                    <a:lnTo>
                      <a:pt x="903025" y="1240461"/>
                    </a:lnTo>
                    <a:lnTo>
                      <a:pt x="905885" y="1240175"/>
                    </a:lnTo>
                    <a:lnTo>
                      <a:pt x="909176" y="1240747"/>
                    </a:lnTo>
                    <a:lnTo>
                      <a:pt x="918759" y="1240318"/>
                    </a:lnTo>
                    <a:lnTo>
                      <a:pt x="922049" y="1241033"/>
                    </a:lnTo>
                    <a:lnTo>
                      <a:pt x="929774" y="1241606"/>
                    </a:lnTo>
                    <a:lnTo>
                      <a:pt x="932348" y="1239746"/>
                    </a:lnTo>
                    <a:lnTo>
                      <a:pt x="934351" y="1239603"/>
                    </a:lnTo>
                    <a:lnTo>
                      <a:pt x="939930" y="1232308"/>
                    </a:lnTo>
                    <a:lnTo>
                      <a:pt x="942361" y="1231163"/>
                    </a:lnTo>
                    <a:lnTo>
                      <a:pt x="942647" y="1228446"/>
                    </a:lnTo>
                    <a:lnTo>
                      <a:pt x="933636" y="1224727"/>
                    </a:lnTo>
                    <a:lnTo>
                      <a:pt x="928772" y="1221723"/>
                    </a:lnTo>
                    <a:lnTo>
                      <a:pt x="927342" y="1220149"/>
                    </a:lnTo>
                    <a:lnTo>
                      <a:pt x="926341" y="1217431"/>
                    </a:lnTo>
                    <a:lnTo>
                      <a:pt x="928772" y="1218290"/>
                    </a:lnTo>
                    <a:lnTo>
                      <a:pt x="930918" y="1219720"/>
                    </a:lnTo>
                    <a:lnTo>
                      <a:pt x="936210" y="1224011"/>
                    </a:lnTo>
                    <a:lnTo>
                      <a:pt x="942791" y="1224297"/>
                    </a:lnTo>
                    <a:lnTo>
                      <a:pt x="948226" y="1224154"/>
                    </a:lnTo>
                    <a:lnTo>
                      <a:pt x="950085" y="1224441"/>
                    </a:lnTo>
                    <a:lnTo>
                      <a:pt x="953519" y="1221151"/>
                    </a:lnTo>
                    <a:lnTo>
                      <a:pt x="955950" y="1217431"/>
                    </a:lnTo>
                    <a:lnTo>
                      <a:pt x="958668" y="1214428"/>
                    </a:lnTo>
                    <a:lnTo>
                      <a:pt x="957810" y="1212711"/>
                    </a:lnTo>
                    <a:lnTo>
                      <a:pt x="957238" y="1210851"/>
                    </a:lnTo>
                    <a:lnTo>
                      <a:pt x="960099" y="1207848"/>
                    </a:lnTo>
                    <a:lnTo>
                      <a:pt x="960384" y="1202984"/>
                    </a:lnTo>
                    <a:lnTo>
                      <a:pt x="964676" y="1203270"/>
                    </a:lnTo>
                    <a:lnTo>
                      <a:pt x="968681" y="1201983"/>
                    </a:lnTo>
                    <a:lnTo>
                      <a:pt x="968824" y="1197549"/>
                    </a:lnTo>
                    <a:lnTo>
                      <a:pt x="975547" y="1192828"/>
                    </a:lnTo>
                    <a:lnTo>
                      <a:pt x="975261" y="1191112"/>
                    </a:lnTo>
                    <a:lnTo>
                      <a:pt x="972543" y="1183101"/>
                    </a:lnTo>
                    <a:lnTo>
                      <a:pt x="973545" y="1173231"/>
                    </a:lnTo>
                    <a:lnTo>
                      <a:pt x="967251" y="1171801"/>
                    </a:lnTo>
                    <a:lnTo>
                      <a:pt x="962960" y="1172230"/>
                    </a:lnTo>
                    <a:lnTo>
                      <a:pt x="960957" y="1173804"/>
                    </a:lnTo>
                    <a:lnTo>
                      <a:pt x="956666" y="1171086"/>
                    </a:lnTo>
                    <a:lnTo>
                      <a:pt x="944364" y="1165221"/>
                    </a:lnTo>
                    <a:lnTo>
                      <a:pt x="956523" y="1166079"/>
                    </a:lnTo>
                    <a:lnTo>
                      <a:pt x="959526" y="1166794"/>
                    </a:lnTo>
                    <a:lnTo>
                      <a:pt x="962387" y="1168368"/>
                    </a:lnTo>
                    <a:lnTo>
                      <a:pt x="968538" y="1168940"/>
                    </a:lnTo>
                    <a:lnTo>
                      <a:pt x="971399" y="1166794"/>
                    </a:lnTo>
                    <a:lnTo>
                      <a:pt x="970970" y="1163791"/>
                    </a:lnTo>
                    <a:lnTo>
                      <a:pt x="977693" y="1163075"/>
                    </a:lnTo>
                    <a:lnTo>
                      <a:pt x="983700" y="1159213"/>
                    </a:lnTo>
                    <a:lnTo>
                      <a:pt x="986561" y="1156496"/>
                    </a:lnTo>
                    <a:lnTo>
                      <a:pt x="985703" y="1153778"/>
                    </a:lnTo>
                    <a:lnTo>
                      <a:pt x="983700" y="1150917"/>
                    </a:lnTo>
                    <a:lnTo>
                      <a:pt x="977979" y="1146053"/>
                    </a:lnTo>
                    <a:lnTo>
                      <a:pt x="975261" y="1138615"/>
                    </a:lnTo>
                    <a:lnTo>
                      <a:pt x="971256" y="1134181"/>
                    </a:lnTo>
                    <a:lnTo>
                      <a:pt x="965963" y="1136041"/>
                    </a:lnTo>
                    <a:lnTo>
                      <a:pt x="961815" y="1136470"/>
                    </a:lnTo>
                    <a:lnTo>
                      <a:pt x="959955" y="1130605"/>
                    </a:lnTo>
                    <a:lnTo>
                      <a:pt x="958096" y="1128316"/>
                    </a:lnTo>
                    <a:lnTo>
                      <a:pt x="958239" y="1125026"/>
                    </a:lnTo>
                    <a:lnTo>
                      <a:pt x="964390" y="1125884"/>
                    </a:lnTo>
                    <a:lnTo>
                      <a:pt x="970827" y="1124597"/>
                    </a:lnTo>
                    <a:lnTo>
                      <a:pt x="983271" y="1127601"/>
                    </a:lnTo>
                    <a:lnTo>
                      <a:pt x="990138" y="1125026"/>
                    </a:lnTo>
                    <a:lnTo>
                      <a:pt x="992855" y="1123167"/>
                    </a:lnTo>
                    <a:lnTo>
                      <a:pt x="998148" y="1117588"/>
                    </a:lnTo>
                    <a:lnTo>
                      <a:pt x="1001438" y="1116015"/>
                    </a:lnTo>
                    <a:lnTo>
                      <a:pt x="1003726" y="1113440"/>
                    </a:lnTo>
                    <a:lnTo>
                      <a:pt x="1001438" y="1112009"/>
                    </a:lnTo>
                    <a:lnTo>
                      <a:pt x="985274" y="1104428"/>
                    </a:lnTo>
                    <a:lnTo>
                      <a:pt x="985846" y="1102712"/>
                    </a:lnTo>
                    <a:lnTo>
                      <a:pt x="992283" y="1102712"/>
                    </a:lnTo>
                    <a:lnTo>
                      <a:pt x="1008876" y="1101281"/>
                    </a:lnTo>
                    <a:lnTo>
                      <a:pt x="1018603" y="1099994"/>
                    </a:lnTo>
                    <a:lnTo>
                      <a:pt x="1032192" y="1099279"/>
                    </a:lnTo>
                    <a:lnTo>
                      <a:pt x="1045209" y="1094987"/>
                    </a:lnTo>
                    <a:lnTo>
                      <a:pt x="1045209" y="1089981"/>
                    </a:lnTo>
                    <a:lnTo>
                      <a:pt x="1044780" y="1088551"/>
                    </a:lnTo>
                    <a:lnTo>
                      <a:pt x="1037914" y="1084402"/>
                    </a:lnTo>
                    <a:lnTo>
                      <a:pt x="1035625" y="1079968"/>
                    </a:lnTo>
                    <a:lnTo>
                      <a:pt x="1039344" y="1081255"/>
                    </a:lnTo>
                    <a:lnTo>
                      <a:pt x="1047068" y="1085261"/>
                    </a:lnTo>
                    <a:lnTo>
                      <a:pt x="1049071" y="1081828"/>
                    </a:lnTo>
                    <a:lnTo>
                      <a:pt x="1052218" y="1073388"/>
                    </a:lnTo>
                    <a:lnTo>
                      <a:pt x="1055222" y="1070241"/>
                    </a:lnTo>
                    <a:lnTo>
                      <a:pt x="1058798" y="1067237"/>
                    </a:lnTo>
                    <a:lnTo>
                      <a:pt x="1051645" y="1064233"/>
                    </a:lnTo>
                    <a:lnTo>
                      <a:pt x="1046639" y="1061086"/>
                    </a:lnTo>
                    <a:lnTo>
                      <a:pt x="1049786" y="1060371"/>
                    </a:lnTo>
                    <a:lnTo>
                      <a:pt x="1056938" y="1061086"/>
                    </a:lnTo>
                    <a:lnTo>
                      <a:pt x="1064376" y="1062946"/>
                    </a:lnTo>
                    <a:lnTo>
                      <a:pt x="1072816" y="1064090"/>
                    </a:lnTo>
                    <a:lnTo>
                      <a:pt x="1073245" y="1065092"/>
                    </a:lnTo>
                    <a:lnTo>
                      <a:pt x="1067094" y="1070670"/>
                    </a:lnTo>
                    <a:lnTo>
                      <a:pt x="1057939" y="1081541"/>
                    </a:lnTo>
                    <a:lnTo>
                      <a:pt x="1056795" y="1084974"/>
                    </a:lnTo>
                    <a:lnTo>
                      <a:pt x="1057653" y="1087549"/>
                    </a:lnTo>
                    <a:lnTo>
                      <a:pt x="1056366" y="1089695"/>
                    </a:lnTo>
                    <a:lnTo>
                      <a:pt x="1051503" y="1094844"/>
                    </a:lnTo>
                    <a:lnTo>
                      <a:pt x="1052933" y="1098563"/>
                    </a:lnTo>
                    <a:lnTo>
                      <a:pt x="1058941" y="1100566"/>
                    </a:lnTo>
                    <a:lnTo>
                      <a:pt x="1061659" y="1098707"/>
                    </a:lnTo>
                    <a:lnTo>
                      <a:pt x="1066093" y="1098849"/>
                    </a:lnTo>
                    <a:lnTo>
                      <a:pt x="1069240" y="1097419"/>
                    </a:lnTo>
                    <a:lnTo>
                      <a:pt x="1071671" y="1094272"/>
                    </a:lnTo>
                    <a:lnTo>
                      <a:pt x="1072100" y="1090839"/>
                    </a:lnTo>
                    <a:lnTo>
                      <a:pt x="1074532" y="1090982"/>
                    </a:lnTo>
                    <a:lnTo>
                      <a:pt x="1079682" y="1086834"/>
                    </a:lnTo>
                    <a:lnTo>
                      <a:pt x="1080826" y="1088407"/>
                    </a:lnTo>
                    <a:lnTo>
                      <a:pt x="1083687" y="1091268"/>
                    </a:lnTo>
                    <a:lnTo>
                      <a:pt x="1086977" y="1091840"/>
                    </a:lnTo>
                    <a:lnTo>
                      <a:pt x="1090267" y="1090696"/>
                    </a:lnTo>
                    <a:lnTo>
                      <a:pt x="1091698" y="1090982"/>
                    </a:lnTo>
                    <a:lnTo>
                      <a:pt x="1092556" y="1089838"/>
                    </a:lnTo>
                    <a:lnTo>
                      <a:pt x="1095559" y="1083401"/>
                    </a:lnTo>
                    <a:lnTo>
                      <a:pt x="1095989" y="1081828"/>
                    </a:lnTo>
                    <a:lnTo>
                      <a:pt x="1095845" y="1080111"/>
                    </a:lnTo>
                    <a:lnTo>
                      <a:pt x="1099994" y="1082543"/>
                    </a:lnTo>
                    <a:lnTo>
                      <a:pt x="1099708" y="1083973"/>
                    </a:lnTo>
                    <a:lnTo>
                      <a:pt x="1100280" y="1088980"/>
                    </a:lnTo>
                    <a:lnTo>
                      <a:pt x="1102998" y="1087263"/>
                    </a:lnTo>
                    <a:lnTo>
                      <a:pt x="1110436" y="1081112"/>
                    </a:lnTo>
                    <a:lnTo>
                      <a:pt x="1117302" y="1077536"/>
                    </a:lnTo>
                    <a:lnTo>
                      <a:pt x="1120020" y="1075391"/>
                    </a:lnTo>
                    <a:lnTo>
                      <a:pt x="1123024" y="1073531"/>
                    </a:lnTo>
                    <a:lnTo>
                      <a:pt x="1119305" y="1064233"/>
                    </a:lnTo>
                    <a:lnTo>
                      <a:pt x="1117588" y="1062517"/>
                    </a:lnTo>
                    <a:lnTo>
                      <a:pt x="1116873" y="1061086"/>
                    </a:lnTo>
                    <a:lnTo>
                      <a:pt x="1116014" y="1060085"/>
                    </a:lnTo>
                    <a:lnTo>
                      <a:pt x="1115872" y="1058369"/>
                    </a:lnTo>
                    <a:lnTo>
                      <a:pt x="1120735" y="1061802"/>
                    </a:lnTo>
                    <a:lnTo>
                      <a:pt x="1122022" y="1063375"/>
                    </a:lnTo>
                    <a:lnTo>
                      <a:pt x="1129604" y="1067523"/>
                    </a:lnTo>
                    <a:lnTo>
                      <a:pt x="1133322" y="1067237"/>
                    </a:lnTo>
                    <a:lnTo>
                      <a:pt x="1136469" y="1068096"/>
                    </a:lnTo>
                    <a:lnTo>
                      <a:pt x="1139903" y="1066665"/>
                    </a:lnTo>
                    <a:lnTo>
                      <a:pt x="1153205" y="1058798"/>
                    </a:lnTo>
                    <a:lnTo>
                      <a:pt x="1154922" y="1056938"/>
                    </a:lnTo>
                    <a:lnTo>
                      <a:pt x="1156496" y="1054220"/>
                    </a:lnTo>
                    <a:lnTo>
                      <a:pt x="1157926" y="1050787"/>
                    </a:lnTo>
                    <a:lnTo>
                      <a:pt x="1159499" y="1048928"/>
                    </a:lnTo>
                    <a:lnTo>
                      <a:pt x="1162789" y="1048642"/>
                    </a:lnTo>
                    <a:lnTo>
                      <a:pt x="1164077" y="1049214"/>
                    </a:lnTo>
                    <a:lnTo>
                      <a:pt x="1166222" y="1047640"/>
                    </a:lnTo>
                    <a:lnTo>
                      <a:pt x="1169083" y="1044064"/>
                    </a:lnTo>
                    <a:lnTo>
                      <a:pt x="1175806" y="1033050"/>
                    </a:lnTo>
                    <a:lnTo>
                      <a:pt x="1184103" y="1021178"/>
                    </a:lnTo>
                    <a:lnTo>
                      <a:pt x="1186534" y="1016886"/>
                    </a:lnTo>
                    <a:lnTo>
                      <a:pt x="1187393" y="1013739"/>
                    </a:lnTo>
                    <a:lnTo>
                      <a:pt x="1186820" y="1011880"/>
                    </a:lnTo>
                    <a:lnTo>
                      <a:pt x="1187250" y="1010736"/>
                    </a:lnTo>
                    <a:lnTo>
                      <a:pt x="1188680" y="1010163"/>
                    </a:lnTo>
                    <a:lnTo>
                      <a:pt x="1191970" y="1007303"/>
                    </a:lnTo>
                    <a:lnTo>
                      <a:pt x="1193686" y="1005157"/>
                    </a:lnTo>
                    <a:lnTo>
                      <a:pt x="1197835" y="997862"/>
                    </a:lnTo>
                    <a:lnTo>
                      <a:pt x="1199265" y="996288"/>
                    </a:lnTo>
                    <a:lnTo>
                      <a:pt x="1201125" y="995144"/>
                    </a:lnTo>
                    <a:lnTo>
                      <a:pt x="1205130" y="994000"/>
                    </a:lnTo>
                    <a:lnTo>
                      <a:pt x="1219291" y="985131"/>
                    </a:lnTo>
                    <a:lnTo>
                      <a:pt x="1221723" y="984559"/>
                    </a:lnTo>
                    <a:lnTo>
                      <a:pt x="1224583" y="982413"/>
                    </a:lnTo>
                    <a:lnTo>
                      <a:pt x="1227873" y="978837"/>
                    </a:lnTo>
                    <a:lnTo>
                      <a:pt x="1228159" y="975118"/>
                    </a:lnTo>
                    <a:lnTo>
                      <a:pt x="1225299" y="971113"/>
                    </a:lnTo>
                    <a:lnTo>
                      <a:pt x="1221723" y="967251"/>
                    </a:lnTo>
                    <a:lnTo>
                      <a:pt x="1222152" y="966679"/>
                    </a:lnTo>
                    <a:lnTo>
                      <a:pt x="1224297" y="966679"/>
                    </a:lnTo>
                    <a:lnTo>
                      <a:pt x="1226014" y="966106"/>
                    </a:lnTo>
                    <a:lnTo>
                      <a:pt x="1227301" y="964962"/>
                    </a:lnTo>
                    <a:lnTo>
                      <a:pt x="1226872" y="963103"/>
                    </a:lnTo>
                    <a:lnTo>
                      <a:pt x="1224583" y="960671"/>
                    </a:lnTo>
                    <a:lnTo>
                      <a:pt x="1223296" y="958096"/>
                    </a:lnTo>
                    <a:lnTo>
                      <a:pt x="1222867" y="955521"/>
                    </a:lnTo>
                    <a:lnTo>
                      <a:pt x="1228588" y="958239"/>
                    </a:lnTo>
                    <a:lnTo>
                      <a:pt x="1240461" y="966393"/>
                    </a:lnTo>
                    <a:lnTo>
                      <a:pt x="1250188" y="971685"/>
                    </a:lnTo>
                    <a:lnTo>
                      <a:pt x="1257769" y="974260"/>
                    </a:lnTo>
                    <a:lnTo>
                      <a:pt x="1263491" y="975261"/>
                    </a:lnTo>
                    <a:lnTo>
                      <a:pt x="1267353" y="974689"/>
                    </a:lnTo>
                    <a:lnTo>
                      <a:pt x="1274505" y="972400"/>
                    </a:lnTo>
                    <a:lnTo>
                      <a:pt x="1274648" y="970112"/>
                    </a:lnTo>
                    <a:lnTo>
                      <a:pt x="1271501" y="966822"/>
                    </a:lnTo>
                    <a:lnTo>
                      <a:pt x="1271215" y="965391"/>
                    </a:lnTo>
                    <a:lnTo>
                      <a:pt x="1283374" y="968395"/>
                    </a:lnTo>
                    <a:lnTo>
                      <a:pt x="1287093" y="968109"/>
                    </a:lnTo>
                    <a:lnTo>
                      <a:pt x="1291384" y="964247"/>
                    </a:lnTo>
                    <a:lnTo>
                      <a:pt x="1293959" y="962816"/>
                    </a:lnTo>
                    <a:lnTo>
                      <a:pt x="1296820" y="962101"/>
                    </a:lnTo>
                    <a:lnTo>
                      <a:pt x="1301540" y="962101"/>
                    </a:lnTo>
                    <a:lnTo>
                      <a:pt x="1310266" y="963246"/>
                    </a:lnTo>
                    <a:lnTo>
                      <a:pt x="1315558" y="962816"/>
                    </a:lnTo>
                    <a:lnTo>
                      <a:pt x="1320422" y="961100"/>
                    </a:lnTo>
                    <a:lnTo>
                      <a:pt x="1327431" y="959670"/>
                    </a:lnTo>
                    <a:lnTo>
                      <a:pt x="1342164" y="955092"/>
                    </a:lnTo>
                    <a:lnTo>
                      <a:pt x="1349316" y="953376"/>
                    </a:lnTo>
                    <a:lnTo>
                      <a:pt x="1357613" y="952661"/>
                    </a:lnTo>
                    <a:lnTo>
                      <a:pt x="1375207" y="947940"/>
                    </a:lnTo>
                    <a:lnTo>
                      <a:pt x="1380785" y="947082"/>
                    </a:lnTo>
                    <a:lnTo>
                      <a:pt x="1388796" y="944364"/>
                    </a:lnTo>
                    <a:lnTo>
                      <a:pt x="1393659" y="943363"/>
                    </a:lnTo>
                    <a:lnTo>
                      <a:pt x="1398809" y="943220"/>
                    </a:lnTo>
                    <a:lnTo>
                      <a:pt x="1403100" y="941789"/>
                    </a:lnTo>
                    <a:lnTo>
                      <a:pt x="1406533" y="939215"/>
                    </a:lnTo>
                    <a:lnTo>
                      <a:pt x="1409251" y="937641"/>
                    </a:lnTo>
                    <a:lnTo>
                      <a:pt x="1414830" y="935782"/>
                    </a:lnTo>
                    <a:lnTo>
                      <a:pt x="1422554" y="931919"/>
                    </a:lnTo>
                    <a:lnTo>
                      <a:pt x="1424700" y="929917"/>
                    </a:lnTo>
                    <a:lnTo>
                      <a:pt x="1425271" y="928486"/>
                    </a:lnTo>
                    <a:lnTo>
                      <a:pt x="1425987" y="924910"/>
                    </a:lnTo>
                    <a:lnTo>
                      <a:pt x="1427131" y="923623"/>
                    </a:lnTo>
                    <a:lnTo>
                      <a:pt x="1435284" y="921191"/>
                    </a:lnTo>
                    <a:lnTo>
                      <a:pt x="1440720" y="917329"/>
                    </a:lnTo>
                    <a:lnTo>
                      <a:pt x="1441149" y="915899"/>
                    </a:lnTo>
                    <a:lnTo>
                      <a:pt x="1437859" y="912323"/>
                    </a:lnTo>
                    <a:lnTo>
                      <a:pt x="1439576" y="911750"/>
                    </a:lnTo>
                    <a:lnTo>
                      <a:pt x="1447586" y="910606"/>
                    </a:lnTo>
                    <a:lnTo>
                      <a:pt x="1451448" y="909319"/>
                    </a:lnTo>
                    <a:lnTo>
                      <a:pt x="1460174" y="904598"/>
                    </a:lnTo>
                    <a:lnTo>
                      <a:pt x="1464894" y="902882"/>
                    </a:lnTo>
                    <a:lnTo>
                      <a:pt x="1467183" y="900736"/>
                    </a:lnTo>
                    <a:lnTo>
                      <a:pt x="1467040" y="898161"/>
                    </a:lnTo>
                    <a:lnTo>
                      <a:pt x="1466325" y="896302"/>
                    </a:lnTo>
                    <a:lnTo>
                      <a:pt x="1465037" y="895014"/>
                    </a:lnTo>
                    <a:lnTo>
                      <a:pt x="1466468" y="894728"/>
                    </a:lnTo>
                    <a:lnTo>
                      <a:pt x="1475622" y="896445"/>
                    </a:lnTo>
                    <a:lnTo>
                      <a:pt x="1478340" y="896016"/>
                    </a:lnTo>
                    <a:lnTo>
                      <a:pt x="1481916" y="894728"/>
                    </a:lnTo>
                    <a:lnTo>
                      <a:pt x="1482775" y="892583"/>
                    </a:lnTo>
                    <a:lnTo>
                      <a:pt x="1481058" y="889722"/>
                    </a:lnTo>
                    <a:lnTo>
                      <a:pt x="1479484" y="887719"/>
                    </a:lnTo>
                    <a:lnTo>
                      <a:pt x="1478054" y="886718"/>
                    </a:lnTo>
                    <a:lnTo>
                      <a:pt x="1479628" y="886289"/>
                    </a:lnTo>
                    <a:lnTo>
                      <a:pt x="1487495" y="886432"/>
                    </a:lnTo>
                    <a:lnTo>
                      <a:pt x="1497079" y="883714"/>
                    </a:lnTo>
                    <a:lnTo>
                      <a:pt x="1502800" y="883714"/>
                    </a:lnTo>
                    <a:lnTo>
                      <a:pt x="1503802" y="882999"/>
                    </a:lnTo>
                    <a:lnTo>
                      <a:pt x="1501513" y="878851"/>
                    </a:lnTo>
                    <a:lnTo>
                      <a:pt x="1503229" y="877849"/>
                    </a:lnTo>
                    <a:lnTo>
                      <a:pt x="1509667" y="876705"/>
                    </a:lnTo>
                    <a:lnTo>
                      <a:pt x="1512527" y="875418"/>
                    </a:lnTo>
                    <a:lnTo>
                      <a:pt x="1515817" y="874989"/>
                    </a:lnTo>
                    <a:lnTo>
                      <a:pt x="1521253" y="873272"/>
                    </a:lnTo>
                    <a:lnTo>
                      <a:pt x="1525687" y="870697"/>
                    </a:lnTo>
                    <a:lnTo>
                      <a:pt x="1527260" y="868838"/>
                    </a:lnTo>
                    <a:lnTo>
                      <a:pt x="1528119" y="866692"/>
                    </a:lnTo>
                    <a:lnTo>
                      <a:pt x="1525830" y="865691"/>
                    </a:lnTo>
                    <a:lnTo>
                      <a:pt x="1498938" y="866263"/>
                    </a:lnTo>
                    <a:lnTo>
                      <a:pt x="1484062" y="864976"/>
                    </a:lnTo>
                    <a:lnTo>
                      <a:pt x="1472761" y="862687"/>
                    </a:lnTo>
                    <a:lnTo>
                      <a:pt x="1451591" y="856393"/>
                    </a:lnTo>
                    <a:lnTo>
                      <a:pt x="1427989" y="853246"/>
                    </a:lnTo>
                    <a:lnTo>
                      <a:pt x="1425129" y="853532"/>
                    </a:lnTo>
                    <a:lnTo>
                      <a:pt x="1409108" y="859111"/>
                    </a:lnTo>
                    <a:lnTo>
                      <a:pt x="1401240" y="860398"/>
                    </a:lnTo>
                    <a:lnTo>
                      <a:pt x="1391085" y="859254"/>
                    </a:lnTo>
                    <a:lnTo>
                      <a:pt x="1382788" y="861543"/>
                    </a:lnTo>
                    <a:lnTo>
                      <a:pt x="1379212" y="864833"/>
                    </a:lnTo>
                    <a:lnTo>
                      <a:pt x="1375350" y="870411"/>
                    </a:lnTo>
                    <a:lnTo>
                      <a:pt x="1372060" y="872986"/>
                    </a:lnTo>
                    <a:lnTo>
                      <a:pt x="1364622" y="870983"/>
                    </a:lnTo>
                    <a:lnTo>
                      <a:pt x="1366624" y="865834"/>
                    </a:lnTo>
                    <a:lnTo>
                      <a:pt x="1373633" y="860827"/>
                    </a:lnTo>
                    <a:lnTo>
                      <a:pt x="1377353" y="858682"/>
                    </a:lnTo>
                    <a:lnTo>
                      <a:pt x="1381358" y="857251"/>
                    </a:lnTo>
                    <a:lnTo>
                      <a:pt x="1390512" y="855249"/>
                    </a:lnTo>
                    <a:lnTo>
                      <a:pt x="1396377" y="853103"/>
                    </a:lnTo>
                    <a:lnTo>
                      <a:pt x="1398380" y="850958"/>
                    </a:lnTo>
                    <a:lnTo>
                      <a:pt x="1396663" y="848669"/>
                    </a:lnTo>
                    <a:lnTo>
                      <a:pt x="1394947" y="847238"/>
                    </a:lnTo>
                    <a:lnTo>
                      <a:pt x="1393230" y="846666"/>
                    </a:lnTo>
                    <a:lnTo>
                      <a:pt x="1391085" y="846666"/>
                    </a:lnTo>
                    <a:lnTo>
                      <a:pt x="1365480" y="850385"/>
                    </a:lnTo>
                    <a:lnTo>
                      <a:pt x="1352892" y="850671"/>
                    </a:lnTo>
                    <a:lnTo>
                      <a:pt x="1337015" y="846523"/>
                    </a:lnTo>
                    <a:lnTo>
                      <a:pt x="1334297" y="846523"/>
                    </a:lnTo>
                    <a:lnTo>
                      <a:pt x="1324570" y="848240"/>
                    </a:lnTo>
                    <a:lnTo>
                      <a:pt x="1320994" y="848383"/>
                    </a:lnTo>
                    <a:lnTo>
                      <a:pt x="1321995" y="847525"/>
                    </a:lnTo>
                    <a:lnTo>
                      <a:pt x="1337301" y="842804"/>
                    </a:lnTo>
                    <a:lnTo>
                      <a:pt x="1340733" y="841374"/>
                    </a:lnTo>
                    <a:lnTo>
                      <a:pt x="1348887" y="836939"/>
                    </a:lnTo>
                    <a:lnTo>
                      <a:pt x="1351176" y="834508"/>
                    </a:lnTo>
                    <a:lnTo>
                      <a:pt x="1352606" y="831361"/>
                    </a:lnTo>
                    <a:lnTo>
                      <a:pt x="1353894" y="826783"/>
                    </a:lnTo>
                    <a:lnTo>
                      <a:pt x="1353464" y="823780"/>
                    </a:lnTo>
                    <a:lnTo>
                      <a:pt x="1349888" y="821920"/>
                    </a:lnTo>
                    <a:lnTo>
                      <a:pt x="1344596" y="820490"/>
                    </a:lnTo>
                    <a:lnTo>
                      <a:pt x="1341306" y="818058"/>
                    </a:lnTo>
                    <a:lnTo>
                      <a:pt x="1344167" y="817200"/>
                    </a:lnTo>
                    <a:lnTo>
                      <a:pt x="1356611" y="817486"/>
                    </a:lnTo>
                    <a:lnTo>
                      <a:pt x="1362619" y="817915"/>
                    </a:lnTo>
                    <a:lnTo>
                      <a:pt x="1373347" y="820203"/>
                    </a:lnTo>
                    <a:lnTo>
                      <a:pt x="1381501" y="820633"/>
                    </a:lnTo>
                    <a:lnTo>
                      <a:pt x="1392086" y="820346"/>
                    </a:lnTo>
                    <a:lnTo>
                      <a:pt x="1396377" y="819345"/>
                    </a:lnTo>
                    <a:lnTo>
                      <a:pt x="1408965" y="814768"/>
                    </a:lnTo>
                    <a:lnTo>
                      <a:pt x="1413256" y="812479"/>
                    </a:lnTo>
                    <a:lnTo>
                      <a:pt x="1421409" y="807473"/>
                    </a:lnTo>
                    <a:lnTo>
                      <a:pt x="1423698" y="802895"/>
                    </a:lnTo>
                    <a:lnTo>
                      <a:pt x="1422697" y="797174"/>
                    </a:lnTo>
                    <a:lnTo>
                      <a:pt x="1420980" y="793169"/>
                    </a:lnTo>
                    <a:lnTo>
                      <a:pt x="1418406" y="790880"/>
                    </a:lnTo>
                    <a:lnTo>
                      <a:pt x="1411396" y="789879"/>
                    </a:lnTo>
                    <a:lnTo>
                      <a:pt x="1399953" y="790165"/>
                    </a:lnTo>
                    <a:lnTo>
                      <a:pt x="1391370" y="789735"/>
                    </a:lnTo>
                    <a:lnTo>
                      <a:pt x="1380213" y="788019"/>
                    </a:lnTo>
                    <a:lnTo>
                      <a:pt x="1378497" y="784157"/>
                    </a:lnTo>
                    <a:lnTo>
                      <a:pt x="1380785" y="782726"/>
                    </a:lnTo>
                    <a:lnTo>
                      <a:pt x="1383074" y="782440"/>
                    </a:lnTo>
                    <a:lnTo>
                      <a:pt x="1392801" y="785015"/>
                    </a:lnTo>
                    <a:lnTo>
                      <a:pt x="1407248" y="784586"/>
                    </a:lnTo>
                    <a:lnTo>
                      <a:pt x="1417118" y="785587"/>
                    </a:lnTo>
                    <a:lnTo>
                      <a:pt x="1423984" y="787876"/>
                    </a:lnTo>
                    <a:lnTo>
                      <a:pt x="1430278" y="791166"/>
                    </a:lnTo>
                    <a:lnTo>
                      <a:pt x="1436000" y="795314"/>
                    </a:lnTo>
                    <a:lnTo>
                      <a:pt x="1442723" y="798747"/>
                    </a:lnTo>
                    <a:lnTo>
                      <a:pt x="1450304" y="801465"/>
                    </a:lnTo>
                    <a:lnTo>
                      <a:pt x="1456884" y="804898"/>
                    </a:lnTo>
                    <a:lnTo>
                      <a:pt x="1462462" y="809189"/>
                    </a:lnTo>
                    <a:lnTo>
                      <a:pt x="1465753" y="814768"/>
                    </a:lnTo>
                    <a:lnTo>
                      <a:pt x="1466897" y="821634"/>
                    </a:lnTo>
                    <a:lnTo>
                      <a:pt x="1469901" y="828929"/>
                    </a:lnTo>
                    <a:lnTo>
                      <a:pt x="1474764" y="836653"/>
                    </a:lnTo>
                    <a:lnTo>
                      <a:pt x="1480199" y="841803"/>
                    </a:lnTo>
                    <a:lnTo>
                      <a:pt x="1494218" y="847525"/>
                    </a:lnTo>
                    <a:lnTo>
                      <a:pt x="1498366" y="847954"/>
                    </a:lnTo>
                    <a:lnTo>
                      <a:pt x="1505804" y="847525"/>
                    </a:lnTo>
                    <a:lnTo>
                      <a:pt x="1513385" y="848240"/>
                    </a:lnTo>
                    <a:lnTo>
                      <a:pt x="1515817" y="845236"/>
                    </a:lnTo>
                    <a:lnTo>
                      <a:pt x="1517534" y="832791"/>
                    </a:lnTo>
                    <a:lnTo>
                      <a:pt x="1518249" y="830359"/>
                    </a:lnTo>
                    <a:lnTo>
                      <a:pt x="1518392" y="828071"/>
                    </a:lnTo>
                    <a:lnTo>
                      <a:pt x="1521110" y="825210"/>
                    </a:lnTo>
                    <a:lnTo>
                      <a:pt x="1521539" y="836796"/>
                    </a:lnTo>
                    <a:lnTo>
                      <a:pt x="1522111" y="838799"/>
                    </a:lnTo>
                    <a:lnTo>
                      <a:pt x="1522111" y="841088"/>
                    </a:lnTo>
                    <a:lnTo>
                      <a:pt x="1522540" y="844235"/>
                    </a:lnTo>
                    <a:lnTo>
                      <a:pt x="1522540" y="846952"/>
                    </a:lnTo>
                    <a:lnTo>
                      <a:pt x="1531981" y="846380"/>
                    </a:lnTo>
                    <a:lnTo>
                      <a:pt x="1535843" y="847954"/>
                    </a:lnTo>
                    <a:lnTo>
                      <a:pt x="1545427" y="846523"/>
                    </a:lnTo>
                    <a:lnTo>
                      <a:pt x="1548574" y="843376"/>
                    </a:lnTo>
                    <a:lnTo>
                      <a:pt x="1547000" y="839800"/>
                    </a:lnTo>
                    <a:lnTo>
                      <a:pt x="1545427" y="828071"/>
                    </a:lnTo>
                    <a:lnTo>
                      <a:pt x="1543997" y="825210"/>
                    </a:lnTo>
                    <a:lnTo>
                      <a:pt x="1544283" y="821920"/>
                    </a:lnTo>
                    <a:lnTo>
                      <a:pt x="1543567" y="812193"/>
                    </a:lnTo>
                    <a:lnTo>
                      <a:pt x="1544139" y="805899"/>
                    </a:lnTo>
                    <a:lnTo>
                      <a:pt x="1543281" y="798604"/>
                    </a:lnTo>
                    <a:lnTo>
                      <a:pt x="1541708" y="790737"/>
                    </a:lnTo>
                    <a:lnTo>
                      <a:pt x="1535414" y="789020"/>
                    </a:lnTo>
                    <a:lnTo>
                      <a:pt x="1529120" y="792167"/>
                    </a:lnTo>
                    <a:lnTo>
                      <a:pt x="1527118" y="792310"/>
                    </a:lnTo>
                    <a:lnTo>
                      <a:pt x="1525115" y="793312"/>
                    </a:lnTo>
                    <a:lnTo>
                      <a:pt x="1523684" y="796602"/>
                    </a:lnTo>
                    <a:lnTo>
                      <a:pt x="1521539" y="803611"/>
                    </a:lnTo>
                    <a:lnTo>
                      <a:pt x="1519679" y="796172"/>
                    </a:lnTo>
                    <a:lnTo>
                      <a:pt x="1519393" y="792024"/>
                    </a:lnTo>
                    <a:lnTo>
                      <a:pt x="1518964" y="789592"/>
                    </a:lnTo>
                    <a:lnTo>
                      <a:pt x="1520108" y="788162"/>
                    </a:lnTo>
                    <a:lnTo>
                      <a:pt x="1524829" y="786016"/>
                    </a:lnTo>
                    <a:lnTo>
                      <a:pt x="1533840" y="779007"/>
                    </a:lnTo>
                    <a:lnTo>
                      <a:pt x="1535843" y="776290"/>
                    </a:lnTo>
                    <a:lnTo>
                      <a:pt x="1526688" y="775717"/>
                    </a:lnTo>
                    <a:lnTo>
                      <a:pt x="1523542" y="774859"/>
                    </a:lnTo>
                    <a:lnTo>
                      <a:pt x="1519679" y="766706"/>
                    </a:lnTo>
                    <a:lnTo>
                      <a:pt x="1517677" y="765847"/>
                    </a:lnTo>
                    <a:lnTo>
                      <a:pt x="1508379" y="763416"/>
                    </a:lnTo>
                    <a:lnTo>
                      <a:pt x="1505804" y="761842"/>
                    </a:lnTo>
                    <a:lnTo>
                      <a:pt x="1495648" y="757265"/>
                    </a:lnTo>
                    <a:lnTo>
                      <a:pt x="1486637" y="753975"/>
                    </a:lnTo>
                    <a:lnTo>
                      <a:pt x="1480343" y="750542"/>
                    </a:lnTo>
                    <a:lnTo>
                      <a:pt x="1466897" y="744248"/>
                    </a:lnTo>
                    <a:lnTo>
                      <a:pt x="1461604" y="742102"/>
                    </a:lnTo>
                    <a:lnTo>
                      <a:pt x="1456884" y="737954"/>
                    </a:lnTo>
                    <a:lnTo>
                      <a:pt x="1454023" y="736953"/>
                    </a:lnTo>
                    <a:lnTo>
                      <a:pt x="1448730" y="739671"/>
                    </a:lnTo>
                    <a:lnTo>
                      <a:pt x="1440434" y="742102"/>
                    </a:lnTo>
                    <a:lnTo>
                      <a:pt x="1437859" y="739528"/>
                    </a:lnTo>
                    <a:lnTo>
                      <a:pt x="1440148" y="738097"/>
                    </a:lnTo>
                    <a:lnTo>
                      <a:pt x="1448874" y="734950"/>
                    </a:lnTo>
                    <a:lnTo>
                      <a:pt x="1453022" y="733091"/>
                    </a:lnTo>
                    <a:lnTo>
                      <a:pt x="1454595" y="728800"/>
                    </a:lnTo>
                    <a:lnTo>
                      <a:pt x="1450876" y="712350"/>
                    </a:lnTo>
                    <a:lnTo>
                      <a:pt x="1450304" y="711205"/>
                    </a:lnTo>
                    <a:lnTo>
                      <a:pt x="1449589" y="710490"/>
                    </a:lnTo>
                    <a:lnTo>
                      <a:pt x="1444439" y="711205"/>
                    </a:lnTo>
                    <a:lnTo>
                      <a:pt x="1436858" y="713923"/>
                    </a:lnTo>
                    <a:lnTo>
                      <a:pt x="1433282" y="715783"/>
                    </a:lnTo>
                    <a:lnTo>
                      <a:pt x="1423269" y="716498"/>
                    </a:lnTo>
                    <a:lnTo>
                      <a:pt x="1410824" y="720789"/>
                    </a:lnTo>
                    <a:lnTo>
                      <a:pt x="1407534" y="722363"/>
                    </a:lnTo>
                    <a:lnTo>
                      <a:pt x="1401956" y="723650"/>
                    </a:lnTo>
                    <a:lnTo>
                      <a:pt x="1399381" y="723364"/>
                    </a:lnTo>
                    <a:lnTo>
                      <a:pt x="1393945" y="721218"/>
                    </a:lnTo>
                    <a:lnTo>
                      <a:pt x="1407534" y="716641"/>
                    </a:lnTo>
                    <a:lnTo>
                      <a:pt x="1411254" y="716784"/>
                    </a:lnTo>
                    <a:lnTo>
                      <a:pt x="1417833" y="713780"/>
                    </a:lnTo>
                    <a:lnTo>
                      <a:pt x="1436143" y="709346"/>
                    </a:lnTo>
                    <a:lnTo>
                      <a:pt x="1438717" y="706056"/>
                    </a:lnTo>
                    <a:lnTo>
                      <a:pt x="1444153" y="704196"/>
                    </a:lnTo>
                    <a:lnTo>
                      <a:pt x="1450304" y="702337"/>
                    </a:lnTo>
                    <a:lnTo>
                      <a:pt x="1455024" y="702766"/>
                    </a:lnTo>
                    <a:lnTo>
                      <a:pt x="1457456" y="709489"/>
                    </a:lnTo>
                    <a:lnTo>
                      <a:pt x="1463178" y="722935"/>
                    </a:lnTo>
                    <a:lnTo>
                      <a:pt x="1471903" y="733663"/>
                    </a:lnTo>
                    <a:lnTo>
                      <a:pt x="1478340" y="736238"/>
                    </a:lnTo>
                    <a:lnTo>
                      <a:pt x="1483776" y="739671"/>
                    </a:lnTo>
                    <a:lnTo>
                      <a:pt x="1497794" y="743390"/>
                    </a:lnTo>
                    <a:lnTo>
                      <a:pt x="1512956" y="749255"/>
                    </a:lnTo>
                    <a:lnTo>
                      <a:pt x="1519250" y="752974"/>
                    </a:lnTo>
                    <a:lnTo>
                      <a:pt x="1525401" y="755119"/>
                    </a:lnTo>
                    <a:lnTo>
                      <a:pt x="1526975" y="749398"/>
                    </a:lnTo>
                    <a:lnTo>
                      <a:pt x="1525687" y="742246"/>
                    </a:lnTo>
                    <a:lnTo>
                      <a:pt x="1531838" y="739099"/>
                    </a:lnTo>
                    <a:lnTo>
                      <a:pt x="1533840" y="725653"/>
                    </a:lnTo>
                    <a:lnTo>
                      <a:pt x="1533268" y="720789"/>
                    </a:lnTo>
                    <a:lnTo>
                      <a:pt x="1532839" y="709346"/>
                    </a:lnTo>
                    <a:lnTo>
                      <a:pt x="1528119" y="706628"/>
                    </a:lnTo>
                    <a:lnTo>
                      <a:pt x="1520395" y="705341"/>
                    </a:lnTo>
                    <a:lnTo>
                      <a:pt x="1508236" y="699619"/>
                    </a:lnTo>
                    <a:lnTo>
                      <a:pt x="1503945" y="694612"/>
                    </a:lnTo>
                    <a:lnTo>
                      <a:pt x="1496506" y="693325"/>
                    </a:lnTo>
                    <a:lnTo>
                      <a:pt x="1490069" y="689463"/>
                    </a:lnTo>
                    <a:lnTo>
                      <a:pt x="1482345" y="686173"/>
                    </a:lnTo>
                    <a:lnTo>
                      <a:pt x="1476623" y="681453"/>
                    </a:lnTo>
                    <a:lnTo>
                      <a:pt x="1469615" y="680737"/>
                    </a:lnTo>
                    <a:lnTo>
                      <a:pt x="1455883" y="679879"/>
                    </a:lnTo>
                    <a:lnTo>
                      <a:pt x="1441722" y="681453"/>
                    </a:lnTo>
                    <a:lnTo>
                      <a:pt x="1435284" y="683455"/>
                    </a:lnTo>
                    <a:lnTo>
                      <a:pt x="1431279" y="688462"/>
                    </a:lnTo>
                    <a:lnTo>
                      <a:pt x="1412254" y="692896"/>
                    </a:lnTo>
                    <a:lnTo>
                      <a:pt x="1406962" y="693182"/>
                    </a:lnTo>
                    <a:lnTo>
                      <a:pt x="1399953" y="694469"/>
                    </a:lnTo>
                    <a:lnTo>
                      <a:pt x="1390226" y="697330"/>
                    </a:lnTo>
                    <a:lnTo>
                      <a:pt x="1380642" y="696472"/>
                    </a:lnTo>
                    <a:lnTo>
                      <a:pt x="1377066" y="696758"/>
                    </a:lnTo>
                    <a:lnTo>
                      <a:pt x="1372346" y="700477"/>
                    </a:lnTo>
                    <a:lnTo>
                      <a:pt x="1370343" y="700477"/>
                    </a:lnTo>
                    <a:lnTo>
                      <a:pt x="1368198" y="699190"/>
                    </a:lnTo>
                    <a:lnTo>
                      <a:pt x="1366767" y="697759"/>
                    </a:lnTo>
                    <a:lnTo>
                      <a:pt x="1365909" y="696329"/>
                    </a:lnTo>
                    <a:lnTo>
                      <a:pt x="1368627" y="695042"/>
                    </a:lnTo>
                    <a:lnTo>
                      <a:pt x="1374921" y="694040"/>
                    </a:lnTo>
                    <a:lnTo>
                      <a:pt x="1381071" y="693897"/>
                    </a:lnTo>
                    <a:lnTo>
                      <a:pt x="1387079" y="694612"/>
                    </a:lnTo>
                    <a:lnTo>
                      <a:pt x="1391085" y="694326"/>
                    </a:lnTo>
                    <a:lnTo>
                      <a:pt x="1393230" y="693182"/>
                    </a:lnTo>
                    <a:lnTo>
                      <a:pt x="1396663" y="689892"/>
                    </a:lnTo>
                    <a:lnTo>
                      <a:pt x="1394804" y="688176"/>
                    </a:lnTo>
                    <a:lnTo>
                      <a:pt x="1378497" y="683026"/>
                    </a:lnTo>
                    <a:lnTo>
                      <a:pt x="1375493" y="679450"/>
                    </a:lnTo>
                    <a:lnTo>
                      <a:pt x="1384362" y="682740"/>
                    </a:lnTo>
                    <a:lnTo>
                      <a:pt x="1390798" y="684600"/>
                    </a:lnTo>
                    <a:lnTo>
                      <a:pt x="1401670" y="686602"/>
                    </a:lnTo>
                    <a:lnTo>
                      <a:pt x="1408822" y="689749"/>
                    </a:lnTo>
                    <a:lnTo>
                      <a:pt x="1411969" y="690035"/>
                    </a:lnTo>
                    <a:lnTo>
                      <a:pt x="1421695" y="688605"/>
                    </a:lnTo>
                    <a:lnTo>
                      <a:pt x="1423984" y="687746"/>
                    </a:lnTo>
                    <a:lnTo>
                      <a:pt x="1430421" y="682025"/>
                    </a:lnTo>
                    <a:lnTo>
                      <a:pt x="1434569" y="679736"/>
                    </a:lnTo>
                    <a:lnTo>
                      <a:pt x="1443152" y="676589"/>
                    </a:lnTo>
                    <a:lnTo>
                      <a:pt x="1450304" y="675159"/>
                    </a:lnTo>
                    <a:lnTo>
                      <a:pt x="1450733" y="673442"/>
                    </a:lnTo>
                    <a:lnTo>
                      <a:pt x="1446728" y="671154"/>
                    </a:lnTo>
                    <a:lnTo>
                      <a:pt x="1435570" y="661856"/>
                    </a:lnTo>
                    <a:lnTo>
                      <a:pt x="1431136" y="658709"/>
                    </a:lnTo>
                    <a:lnTo>
                      <a:pt x="1428132" y="655991"/>
                    </a:lnTo>
                    <a:lnTo>
                      <a:pt x="1428276" y="655419"/>
                    </a:lnTo>
                    <a:lnTo>
                      <a:pt x="1433425" y="657708"/>
                    </a:lnTo>
                    <a:lnTo>
                      <a:pt x="1440720" y="662428"/>
                    </a:lnTo>
                    <a:lnTo>
                      <a:pt x="1446871" y="667148"/>
                    </a:lnTo>
                    <a:lnTo>
                      <a:pt x="1450590" y="669151"/>
                    </a:lnTo>
                    <a:lnTo>
                      <a:pt x="1453880" y="670009"/>
                    </a:lnTo>
                    <a:lnTo>
                      <a:pt x="1457170" y="669866"/>
                    </a:lnTo>
                    <a:lnTo>
                      <a:pt x="1460603" y="668579"/>
                    </a:lnTo>
                    <a:lnTo>
                      <a:pt x="1464036" y="666004"/>
                    </a:lnTo>
                    <a:lnTo>
                      <a:pt x="1469471" y="660568"/>
                    </a:lnTo>
                    <a:lnTo>
                      <a:pt x="1481487" y="673585"/>
                    </a:lnTo>
                    <a:lnTo>
                      <a:pt x="1497365" y="682025"/>
                    </a:lnTo>
                    <a:lnTo>
                      <a:pt x="1504803" y="685029"/>
                    </a:lnTo>
                    <a:lnTo>
                      <a:pt x="1524114" y="689463"/>
                    </a:lnTo>
                    <a:lnTo>
                      <a:pt x="1528977" y="689463"/>
                    </a:lnTo>
                    <a:lnTo>
                      <a:pt x="1538418" y="684313"/>
                    </a:lnTo>
                    <a:lnTo>
                      <a:pt x="1548288" y="680022"/>
                    </a:lnTo>
                    <a:lnTo>
                      <a:pt x="1555011" y="678592"/>
                    </a:lnTo>
                    <a:lnTo>
                      <a:pt x="1575752" y="678163"/>
                    </a:lnTo>
                    <a:lnTo>
                      <a:pt x="1579614" y="676446"/>
                    </a:lnTo>
                    <a:lnTo>
                      <a:pt x="1581474" y="667005"/>
                    </a:lnTo>
                    <a:lnTo>
                      <a:pt x="1584764" y="657279"/>
                    </a:lnTo>
                    <a:lnTo>
                      <a:pt x="1583905" y="655562"/>
                    </a:lnTo>
                    <a:lnTo>
                      <a:pt x="1564166" y="650126"/>
                    </a:lnTo>
                    <a:lnTo>
                      <a:pt x="1555869" y="648839"/>
                    </a:lnTo>
                    <a:lnTo>
                      <a:pt x="1534985" y="648267"/>
                    </a:lnTo>
                    <a:lnTo>
                      <a:pt x="1530551" y="647123"/>
                    </a:lnTo>
                    <a:lnTo>
                      <a:pt x="1526402" y="644834"/>
                    </a:lnTo>
                    <a:lnTo>
                      <a:pt x="1524400" y="642831"/>
                    </a:lnTo>
                    <a:lnTo>
                      <a:pt x="1524543" y="641258"/>
                    </a:lnTo>
                    <a:lnTo>
                      <a:pt x="1525687" y="639255"/>
                    </a:lnTo>
                    <a:lnTo>
                      <a:pt x="1527833" y="636824"/>
                    </a:lnTo>
                    <a:lnTo>
                      <a:pt x="1528548" y="634392"/>
                    </a:lnTo>
                    <a:lnTo>
                      <a:pt x="1527833" y="631960"/>
                    </a:lnTo>
                    <a:lnTo>
                      <a:pt x="1526402" y="630387"/>
                    </a:lnTo>
                    <a:lnTo>
                      <a:pt x="1524257" y="629528"/>
                    </a:lnTo>
                    <a:lnTo>
                      <a:pt x="1524686" y="628527"/>
                    </a:lnTo>
                    <a:lnTo>
                      <a:pt x="1528977" y="626811"/>
                    </a:lnTo>
                    <a:lnTo>
                      <a:pt x="1535128" y="623234"/>
                    </a:lnTo>
                    <a:lnTo>
                      <a:pt x="1536701" y="620231"/>
                    </a:lnTo>
                    <a:lnTo>
                      <a:pt x="1534842" y="612506"/>
                    </a:lnTo>
                    <a:lnTo>
                      <a:pt x="1535986" y="612649"/>
                    </a:lnTo>
                    <a:lnTo>
                      <a:pt x="1541422" y="617656"/>
                    </a:lnTo>
                    <a:lnTo>
                      <a:pt x="1539276" y="625094"/>
                    </a:lnTo>
                    <a:lnTo>
                      <a:pt x="1535557" y="631817"/>
                    </a:lnTo>
                    <a:lnTo>
                      <a:pt x="1546857" y="636680"/>
                    </a:lnTo>
                    <a:lnTo>
                      <a:pt x="1560446" y="639827"/>
                    </a:lnTo>
                    <a:lnTo>
                      <a:pt x="1574894" y="638254"/>
                    </a:lnTo>
                    <a:lnTo>
                      <a:pt x="1587624" y="634249"/>
                    </a:lnTo>
                    <a:lnTo>
                      <a:pt x="1586909" y="629528"/>
                    </a:lnTo>
                    <a:lnTo>
                      <a:pt x="1593203" y="629528"/>
                    </a:lnTo>
                    <a:lnTo>
                      <a:pt x="1605361" y="630959"/>
                    </a:lnTo>
                    <a:lnTo>
                      <a:pt x="1610797" y="630244"/>
                    </a:lnTo>
                    <a:lnTo>
                      <a:pt x="1613801" y="629385"/>
                    </a:lnTo>
                    <a:lnTo>
                      <a:pt x="1615374" y="628098"/>
                    </a:lnTo>
                    <a:lnTo>
                      <a:pt x="1616662" y="625952"/>
                    </a:lnTo>
                    <a:lnTo>
                      <a:pt x="1617520" y="622519"/>
                    </a:lnTo>
                    <a:lnTo>
                      <a:pt x="1617949" y="617799"/>
                    </a:lnTo>
                    <a:lnTo>
                      <a:pt x="1616089" y="613794"/>
                    </a:lnTo>
                    <a:lnTo>
                      <a:pt x="1611798" y="610504"/>
                    </a:lnTo>
                    <a:lnTo>
                      <a:pt x="1608508" y="609073"/>
                    </a:lnTo>
                    <a:lnTo>
                      <a:pt x="1600641" y="595341"/>
                    </a:lnTo>
                    <a:lnTo>
                      <a:pt x="1595063" y="587903"/>
                    </a:lnTo>
                    <a:lnTo>
                      <a:pt x="1588197" y="585185"/>
                    </a:lnTo>
                    <a:lnTo>
                      <a:pt x="1582046" y="587903"/>
                    </a:lnTo>
                    <a:lnTo>
                      <a:pt x="1578613" y="595913"/>
                    </a:lnTo>
                    <a:lnTo>
                      <a:pt x="1576181" y="602779"/>
                    </a:lnTo>
                    <a:lnTo>
                      <a:pt x="1568600" y="608358"/>
                    </a:lnTo>
                    <a:lnTo>
                      <a:pt x="1563307" y="607214"/>
                    </a:lnTo>
                    <a:lnTo>
                      <a:pt x="1563307" y="606212"/>
                    </a:lnTo>
                    <a:lnTo>
                      <a:pt x="1565310" y="605068"/>
                    </a:lnTo>
                    <a:lnTo>
                      <a:pt x="1567742" y="602350"/>
                    </a:lnTo>
                    <a:lnTo>
                      <a:pt x="1570602" y="598059"/>
                    </a:lnTo>
                    <a:lnTo>
                      <a:pt x="1570889" y="592910"/>
                    </a:lnTo>
                    <a:lnTo>
                      <a:pt x="1568600" y="586759"/>
                    </a:lnTo>
                    <a:lnTo>
                      <a:pt x="1566597" y="583040"/>
                    </a:lnTo>
                    <a:lnTo>
                      <a:pt x="1564881" y="581752"/>
                    </a:lnTo>
                    <a:lnTo>
                      <a:pt x="1562735" y="581466"/>
                    </a:lnTo>
                    <a:lnTo>
                      <a:pt x="1560160" y="582181"/>
                    </a:lnTo>
                    <a:lnTo>
                      <a:pt x="1550576" y="586473"/>
                    </a:lnTo>
                    <a:lnTo>
                      <a:pt x="1546285" y="588046"/>
                    </a:lnTo>
                    <a:lnTo>
                      <a:pt x="1543281" y="588475"/>
                    </a:lnTo>
                    <a:lnTo>
                      <a:pt x="1540563" y="588046"/>
                    </a:lnTo>
                    <a:lnTo>
                      <a:pt x="1536987" y="586044"/>
                    </a:lnTo>
                    <a:lnTo>
                      <a:pt x="1531123" y="582324"/>
                    </a:lnTo>
                    <a:lnTo>
                      <a:pt x="1526975" y="579034"/>
                    </a:lnTo>
                    <a:lnTo>
                      <a:pt x="1538132" y="583898"/>
                    </a:lnTo>
                    <a:lnTo>
                      <a:pt x="1544568" y="584899"/>
                    </a:lnTo>
                    <a:lnTo>
                      <a:pt x="1551864" y="582324"/>
                    </a:lnTo>
                    <a:lnTo>
                      <a:pt x="1556727" y="578176"/>
                    </a:lnTo>
                    <a:lnTo>
                      <a:pt x="1561305" y="577175"/>
                    </a:lnTo>
                    <a:lnTo>
                      <a:pt x="1567026" y="576746"/>
                    </a:lnTo>
                    <a:lnTo>
                      <a:pt x="1579757" y="567162"/>
                    </a:lnTo>
                    <a:lnTo>
                      <a:pt x="1588340" y="567591"/>
                    </a:lnTo>
                    <a:lnTo>
                      <a:pt x="1593489" y="570881"/>
                    </a:lnTo>
                    <a:lnTo>
                      <a:pt x="1597494" y="573885"/>
                    </a:lnTo>
                    <a:lnTo>
                      <a:pt x="1600355" y="576746"/>
                    </a:lnTo>
                    <a:lnTo>
                      <a:pt x="1604074" y="577175"/>
                    </a:lnTo>
                    <a:lnTo>
                      <a:pt x="1608651" y="575315"/>
                    </a:lnTo>
                    <a:lnTo>
                      <a:pt x="1611655" y="572311"/>
                    </a:lnTo>
                    <a:lnTo>
                      <a:pt x="1613229" y="568163"/>
                    </a:lnTo>
                    <a:lnTo>
                      <a:pt x="1613515" y="562728"/>
                    </a:lnTo>
                    <a:lnTo>
                      <a:pt x="1612513" y="556148"/>
                    </a:lnTo>
                    <a:lnTo>
                      <a:pt x="1611512" y="551713"/>
                    </a:lnTo>
                    <a:lnTo>
                      <a:pt x="1610654" y="549425"/>
                    </a:lnTo>
                    <a:lnTo>
                      <a:pt x="1610082" y="546850"/>
                    </a:lnTo>
                    <a:lnTo>
                      <a:pt x="1609939" y="544132"/>
                    </a:lnTo>
                    <a:lnTo>
                      <a:pt x="1609224" y="539984"/>
                    </a:lnTo>
                    <a:lnTo>
                      <a:pt x="1607507" y="537695"/>
                    </a:lnTo>
                    <a:lnTo>
                      <a:pt x="1600212" y="531401"/>
                    </a:lnTo>
                    <a:lnTo>
                      <a:pt x="1595635" y="525251"/>
                    </a:lnTo>
                    <a:lnTo>
                      <a:pt x="1598496" y="517526"/>
                    </a:lnTo>
                    <a:lnTo>
                      <a:pt x="1591200" y="511376"/>
                    </a:lnTo>
                    <a:lnTo>
                      <a:pt x="1585908" y="510517"/>
                    </a:lnTo>
                    <a:lnTo>
                      <a:pt x="1581188" y="510660"/>
                    </a:lnTo>
                    <a:lnTo>
                      <a:pt x="1577325" y="510088"/>
                    </a:lnTo>
                    <a:lnTo>
                      <a:pt x="1570745" y="507943"/>
                    </a:lnTo>
                    <a:lnTo>
                      <a:pt x="1567598" y="506083"/>
                    </a:lnTo>
                    <a:lnTo>
                      <a:pt x="1558587" y="508372"/>
                    </a:lnTo>
                    <a:lnTo>
                      <a:pt x="1551578" y="508658"/>
                    </a:lnTo>
                    <a:lnTo>
                      <a:pt x="1549432" y="508229"/>
                    </a:lnTo>
                    <a:lnTo>
                      <a:pt x="1547000" y="506798"/>
                    </a:lnTo>
                    <a:lnTo>
                      <a:pt x="1541279" y="500075"/>
                    </a:lnTo>
                    <a:lnTo>
                      <a:pt x="1537703" y="489204"/>
                    </a:lnTo>
                    <a:lnTo>
                      <a:pt x="1533840" y="488346"/>
                    </a:lnTo>
                    <a:lnTo>
                      <a:pt x="1525115" y="487487"/>
                    </a:lnTo>
                    <a:lnTo>
                      <a:pt x="1522540" y="486772"/>
                    </a:lnTo>
                    <a:lnTo>
                      <a:pt x="1520537" y="485914"/>
                    </a:lnTo>
                    <a:lnTo>
                      <a:pt x="1515674" y="482338"/>
                    </a:lnTo>
                    <a:lnTo>
                      <a:pt x="1515531" y="480908"/>
                    </a:lnTo>
                    <a:lnTo>
                      <a:pt x="1517248" y="479334"/>
                    </a:lnTo>
                    <a:lnTo>
                      <a:pt x="1523828" y="475186"/>
                    </a:lnTo>
                    <a:lnTo>
                      <a:pt x="1528262" y="475186"/>
                    </a:lnTo>
                    <a:lnTo>
                      <a:pt x="1535986" y="478476"/>
                    </a:lnTo>
                    <a:lnTo>
                      <a:pt x="1541422" y="481909"/>
                    </a:lnTo>
                    <a:lnTo>
                      <a:pt x="1545427" y="482052"/>
                    </a:lnTo>
                    <a:lnTo>
                      <a:pt x="1565167" y="472182"/>
                    </a:lnTo>
                    <a:lnTo>
                      <a:pt x="1565739" y="469321"/>
                    </a:lnTo>
                    <a:lnTo>
                      <a:pt x="1579471" y="467176"/>
                    </a:lnTo>
                    <a:lnTo>
                      <a:pt x="1592202" y="466746"/>
                    </a:lnTo>
                    <a:lnTo>
                      <a:pt x="1598209" y="467605"/>
                    </a:lnTo>
                    <a:lnTo>
                      <a:pt x="1608937" y="471038"/>
                    </a:lnTo>
                    <a:lnTo>
                      <a:pt x="1619523" y="472611"/>
                    </a:lnTo>
                    <a:lnTo>
                      <a:pt x="1624815" y="474042"/>
                    </a:lnTo>
                    <a:lnTo>
                      <a:pt x="1628248" y="475901"/>
                    </a:lnTo>
                    <a:lnTo>
                      <a:pt x="1631967" y="476902"/>
                    </a:lnTo>
                    <a:lnTo>
                      <a:pt x="1635973" y="477189"/>
                    </a:lnTo>
                    <a:lnTo>
                      <a:pt x="1638834" y="476187"/>
                    </a:lnTo>
                    <a:lnTo>
                      <a:pt x="1642266" y="471038"/>
                    </a:lnTo>
                    <a:lnTo>
                      <a:pt x="1643983" y="467176"/>
                    </a:lnTo>
                    <a:lnTo>
                      <a:pt x="1644984" y="461454"/>
                    </a:lnTo>
                    <a:lnTo>
                      <a:pt x="1645270" y="453730"/>
                    </a:lnTo>
                    <a:lnTo>
                      <a:pt x="1643840" y="448437"/>
                    </a:lnTo>
                    <a:lnTo>
                      <a:pt x="1640693" y="445576"/>
                    </a:lnTo>
                    <a:lnTo>
                      <a:pt x="1636402" y="444003"/>
                    </a:lnTo>
                    <a:lnTo>
                      <a:pt x="1626818" y="444146"/>
                    </a:lnTo>
                    <a:lnTo>
                      <a:pt x="1619952" y="447150"/>
                    </a:lnTo>
                    <a:lnTo>
                      <a:pt x="1614802" y="447865"/>
                    </a:lnTo>
                    <a:lnTo>
                      <a:pt x="1610940" y="446291"/>
                    </a:lnTo>
                    <a:lnTo>
                      <a:pt x="1607364" y="443288"/>
                    </a:lnTo>
                    <a:lnTo>
                      <a:pt x="1600641" y="440856"/>
                    </a:lnTo>
                    <a:lnTo>
                      <a:pt x="1587911" y="438567"/>
                    </a:lnTo>
                    <a:lnTo>
                      <a:pt x="1580901" y="433418"/>
                    </a:lnTo>
                    <a:lnTo>
                      <a:pt x="1574321" y="422260"/>
                    </a:lnTo>
                    <a:lnTo>
                      <a:pt x="1581617" y="419542"/>
                    </a:lnTo>
                    <a:lnTo>
                      <a:pt x="1590056" y="417683"/>
                    </a:lnTo>
                    <a:lnTo>
                      <a:pt x="1596350" y="419256"/>
                    </a:lnTo>
                    <a:lnTo>
                      <a:pt x="1609367" y="425407"/>
                    </a:lnTo>
                    <a:lnTo>
                      <a:pt x="1611083" y="425836"/>
                    </a:lnTo>
                    <a:lnTo>
                      <a:pt x="1616233" y="424549"/>
                    </a:lnTo>
                    <a:lnTo>
                      <a:pt x="1616233" y="422260"/>
                    </a:lnTo>
                    <a:lnTo>
                      <a:pt x="1613372" y="418541"/>
                    </a:lnTo>
                    <a:lnTo>
                      <a:pt x="1610511" y="415966"/>
                    </a:lnTo>
                    <a:lnTo>
                      <a:pt x="1603502" y="412820"/>
                    </a:lnTo>
                    <a:lnTo>
                      <a:pt x="1595349" y="410388"/>
                    </a:lnTo>
                    <a:lnTo>
                      <a:pt x="1585622" y="406526"/>
                    </a:lnTo>
                    <a:lnTo>
                      <a:pt x="1578041" y="404666"/>
                    </a:lnTo>
                    <a:lnTo>
                      <a:pt x="1569315" y="403379"/>
                    </a:lnTo>
                    <a:lnTo>
                      <a:pt x="1561161" y="407527"/>
                    </a:lnTo>
                    <a:lnTo>
                      <a:pt x="1553723" y="417254"/>
                    </a:lnTo>
                    <a:lnTo>
                      <a:pt x="1547715" y="420258"/>
                    </a:lnTo>
                    <a:lnTo>
                      <a:pt x="1543138" y="416539"/>
                    </a:lnTo>
                    <a:lnTo>
                      <a:pt x="1542566" y="411246"/>
                    </a:lnTo>
                    <a:lnTo>
                      <a:pt x="1545999" y="404237"/>
                    </a:lnTo>
                    <a:lnTo>
                      <a:pt x="1549575" y="398086"/>
                    </a:lnTo>
                    <a:lnTo>
                      <a:pt x="1553151" y="392794"/>
                    </a:lnTo>
                    <a:lnTo>
                      <a:pt x="1555726" y="386214"/>
                    </a:lnTo>
                    <a:lnTo>
                      <a:pt x="1557299" y="378346"/>
                    </a:lnTo>
                    <a:lnTo>
                      <a:pt x="1559302" y="372625"/>
                    </a:lnTo>
                    <a:lnTo>
                      <a:pt x="1566454" y="361038"/>
                    </a:lnTo>
                    <a:lnTo>
                      <a:pt x="1566740" y="358320"/>
                    </a:lnTo>
                    <a:lnTo>
                      <a:pt x="1560875" y="355174"/>
                    </a:lnTo>
                    <a:lnTo>
                      <a:pt x="1561161" y="354029"/>
                    </a:lnTo>
                    <a:lnTo>
                      <a:pt x="1576753" y="344302"/>
                    </a:lnTo>
                    <a:lnTo>
                      <a:pt x="1583333" y="342586"/>
                    </a:lnTo>
                    <a:lnTo>
                      <a:pt x="1589198" y="342443"/>
                    </a:lnTo>
                    <a:lnTo>
                      <a:pt x="1593775" y="341728"/>
                    </a:lnTo>
                    <a:lnTo>
                      <a:pt x="1596064" y="340011"/>
                    </a:lnTo>
                    <a:lnTo>
                      <a:pt x="1598639" y="337150"/>
                    </a:lnTo>
                    <a:lnTo>
                      <a:pt x="1600355" y="333860"/>
                    </a:lnTo>
                    <a:lnTo>
                      <a:pt x="1601070" y="330284"/>
                    </a:lnTo>
                    <a:lnTo>
                      <a:pt x="1602215" y="327853"/>
                    </a:lnTo>
                    <a:lnTo>
                      <a:pt x="1603645" y="326708"/>
                    </a:lnTo>
                    <a:lnTo>
                      <a:pt x="1617520" y="322846"/>
                    </a:lnTo>
                    <a:lnTo>
                      <a:pt x="1623242" y="320843"/>
                    </a:lnTo>
                    <a:lnTo>
                      <a:pt x="1625817" y="319127"/>
                    </a:lnTo>
                    <a:lnTo>
                      <a:pt x="1626389" y="316838"/>
                    </a:lnTo>
                    <a:lnTo>
                      <a:pt x="1625101" y="314120"/>
                    </a:lnTo>
                    <a:lnTo>
                      <a:pt x="1623242" y="311546"/>
                    </a:lnTo>
                    <a:lnTo>
                      <a:pt x="1620810" y="309114"/>
                    </a:lnTo>
                    <a:lnTo>
                      <a:pt x="1618665" y="307970"/>
                    </a:lnTo>
                    <a:lnTo>
                      <a:pt x="1616805" y="308256"/>
                    </a:lnTo>
                    <a:lnTo>
                      <a:pt x="1612943" y="307541"/>
                    </a:lnTo>
                    <a:lnTo>
                      <a:pt x="1612371" y="304251"/>
                    </a:lnTo>
                    <a:lnTo>
                      <a:pt x="1613372" y="298100"/>
                    </a:lnTo>
                    <a:lnTo>
                      <a:pt x="1614802" y="292664"/>
                    </a:lnTo>
                    <a:lnTo>
                      <a:pt x="1616519" y="288087"/>
                    </a:lnTo>
                    <a:lnTo>
                      <a:pt x="1616948" y="284797"/>
                    </a:lnTo>
                    <a:lnTo>
                      <a:pt x="1614802" y="281364"/>
                    </a:lnTo>
                    <a:lnTo>
                      <a:pt x="1613658" y="280219"/>
                    </a:lnTo>
                    <a:lnTo>
                      <a:pt x="1609796" y="279933"/>
                    </a:lnTo>
                    <a:lnTo>
                      <a:pt x="1600069" y="280506"/>
                    </a:lnTo>
                    <a:lnTo>
                      <a:pt x="1595635" y="279790"/>
                    </a:lnTo>
                    <a:lnTo>
                      <a:pt x="1593060" y="278503"/>
                    </a:lnTo>
                    <a:lnTo>
                      <a:pt x="1590914" y="276500"/>
                    </a:lnTo>
                    <a:lnTo>
                      <a:pt x="1589627" y="272781"/>
                    </a:lnTo>
                    <a:lnTo>
                      <a:pt x="1589198" y="267346"/>
                    </a:lnTo>
                    <a:lnTo>
                      <a:pt x="1590628" y="262196"/>
                    </a:lnTo>
                    <a:lnTo>
                      <a:pt x="1593918" y="257476"/>
                    </a:lnTo>
                    <a:lnTo>
                      <a:pt x="1599068" y="252898"/>
                    </a:lnTo>
                    <a:lnTo>
                      <a:pt x="1609653" y="246175"/>
                    </a:lnTo>
                    <a:lnTo>
                      <a:pt x="1612228" y="245031"/>
                    </a:lnTo>
                    <a:lnTo>
                      <a:pt x="1618951" y="244745"/>
                    </a:lnTo>
                    <a:lnTo>
                      <a:pt x="1624243" y="245746"/>
                    </a:lnTo>
                    <a:lnTo>
                      <a:pt x="1634399" y="248607"/>
                    </a:lnTo>
                    <a:lnTo>
                      <a:pt x="1653138" y="251039"/>
                    </a:lnTo>
                    <a:lnTo>
                      <a:pt x="1663580" y="250753"/>
                    </a:lnTo>
                    <a:lnTo>
                      <a:pt x="1674594" y="249036"/>
                    </a:lnTo>
                    <a:lnTo>
                      <a:pt x="1679600" y="248893"/>
                    </a:lnTo>
                    <a:lnTo>
                      <a:pt x="1685036" y="249895"/>
                    </a:lnTo>
                    <a:lnTo>
                      <a:pt x="1689327" y="249322"/>
                    </a:lnTo>
                    <a:lnTo>
                      <a:pt x="1700771" y="245603"/>
                    </a:lnTo>
                    <a:lnTo>
                      <a:pt x="1710497" y="240168"/>
                    </a:lnTo>
                    <a:lnTo>
                      <a:pt x="1717649" y="235590"/>
                    </a:lnTo>
                    <a:lnTo>
                      <a:pt x="1717507" y="233302"/>
                    </a:lnTo>
                    <a:lnTo>
                      <a:pt x="1702630" y="229297"/>
                    </a:lnTo>
                    <a:lnTo>
                      <a:pt x="1697910" y="227437"/>
                    </a:lnTo>
                    <a:lnTo>
                      <a:pt x="1692760" y="223003"/>
                    </a:lnTo>
                    <a:lnTo>
                      <a:pt x="1706063" y="217567"/>
                    </a:lnTo>
                    <a:lnTo>
                      <a:pt x="1715790" y="218139"/>
                    </a:lnTo>
                    <a:lnTo>
                      <a:pt x="1729522" y="217567"/>
                    </a:lnTo>
                    <a:lnTo>
                      <a:pt x="1740107" y="212561"/>
                    </a:lnTo>
                    <a:lnTo>
                      <a:pt x="1760991" y="209557"/>
                    </a:lnTo>
                    <a:lnTo>
                      <a:pt x="1763137" y="208698"/>
                    </a:lnTo>
                    <a:lnTo>
                      <a:pt x="1768859" y="204693"/>
                    </a:lnTo>
                    <a:lnTo>
                      <a:pt x="1769145" y="201975"/>
                    </a:lnTo>
                    <a:lnTo>
                      <a:pt x="1766713" y="198972"/>
                    </a:lnTo>
                    <a:lnTo>
                      <a:pt x="1761278" y="194680"/>
                    </a:lnTo>
                    <a:lnTo>
                      <a:pt x="1762422" y="193250"/>
                    </a:lnTo>
                    <a:lnTo>
                      <a:pt x="1770146" y="191819"/>
                    </a:lnTo>
                    <a:lnTo>
                      <a:pt x="1782018" y="191533"/>
                    </a:lnTo>
                    <a:lnTo>
                      <a:pt x="1792747" y="190103"/>
                    </a:lnTo>
                    <a:lnTo>
                      <a:pt x="1802617" y="186527"/>
                    </a:lnTo>
                    <a:lnTo>
                      <a:pt x="1822642" y="176228"/>
                    </a:lnTo>
                    <a:lnTo>
                      <a:pt x="1829652" y="170649"/>
                    </a:lnTo>
                    <a:lnTo>
                      <a:pt x="1850822" y="162353"/>
                    </a:lnTo>
                    <a:lnTo>
                      <a:pt x="1853826" y="159921"/>
                    </a:lnTo>
                    <a:lnTo>
                      <a:pt x="1853969" y="158205"/>
                    </a:lnTo>
                    <a:lnTo>
                      <a:pt x="1849821" y="156631"/>
                    </a:lnTo>
                    <a:close/>
                    <a:moveTo>
                      <a:pt x="1654282" y="282794"/>
                    </a:moveTo>
                    <a:lnTo>
                      <a:pt x="1667013" y="274927"/>
                    </a:lnTo>
                    <a:lnTo>
                      <a:pt x="1673450" y="267060"/>
                    </a:lnTo>
                    <a:lnTo>
                      <a:pt x="1671304" y="260909"/>
                    </a:lnTo>
                    <a:lnTo>
                      <a:pt x="1655856" y="259049"/>
                    </a:lnTo>
                    <a:lnTo>
                      <a:pt x="1638834" y="262053"/>
                    </a:lnTo>
                    <a:lnTo>
                      <a:pt x="1625244" y="266917"/>
                    </a:lnTo>
                    <a:lnTo>
                      <a:pt x="1620953" y="273067"/>
                    </a:lnTo>
                    <a:lnTo>
                      <a:pt x="1624100" y="278503"/>
                    </a:lnTo>
                    <a:lnTo>
                      <a:pt x="1635258" y="282079"/>
                    </a:lnTo>
                    <a:lnTo>
                      <a:pt x="1654282" y="28279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6" name="Freeform: Shape 525">
                <a:extLst>
                  <a:ext uri="{FF2B5EF4-FFF2-40B4-BE49-F238E27FC236}">
                    <a16:creationId xmlns:a16="http://schemas.microsoft.com/office/drawing/2014/main" id="{9AD2541F-DE60-4E99-5D1D-AEE7708F0FF4}"/>
                  </a:ext>
                  <a:ext uri="{C183D7F6-B498-43B3-948B-1728B52AA6E4}">
                    <adec:decorative xmlns:adec="http://schemas.microsoft.com/office/drawing/2017/decorative" val="1"/>
                  </a:ext>
                </a:extLst>
              </p:cNvPr>
              <p:cNvSpPr/>
              <p:nvPr/>
            </p:nvSpPr>
            <p:spPr>
              <a:xfrm>
                <a:off x="5897415" y="4215762"/>
                <a:ext cx="133887" cy="193392"/>
              </a:xfrm>
              <a:custGeom>
                <a:avLst/>
                <a:gdLst>
                  <a:gd name="connsiteX0" fmla="*/ 133744 w 133887"/>
                  <a:gd name="connsiteY0" fmla="*/ 151768 h 193392"/>
                  <a:gd name="connsiteX1" fmla="*/ 132457 w 133887"/>
                  <a:gd name="connsiteY1" fmla="*/ 151482 h 193392"/>
                  <a:gd name="connsiteX2" fmla="*/ 130741 w 133887"/>
                  <a:gd name="connsiteY2" fmla="*/ 150909 h 193392"/>
                  <a:gd name="connsiteX3" fmla="*/ 129739 w 133887"/>
                  <a:gd name="connsiteY3" fmla="*/ 150051 h 193392"/>
                  <a:gd name="connsiteX4" fmla="*/ 128309 w 133887"/>
                  <a:gd name="connsiteY4" fmla="*/ 148049 h 193392"/>
                  <a:gd name="connsiteX5" fmla="*/ 127736 w 133887"/>
                  <a:gd name="connsiteY5" fmla="*/ 146475 h 193392"/>
                  <a:gd name="connsiteX6" fmla="*/ 125591 w 133887"/>
                  <a:gd name="connsiteY6" fmla="*/ 146332 h 193392"/>
                  <a:gd name="connsiteX7" fmla="*/ 122873 w 133887"/>
                  <a:gd name="connsiteY7" fmla="*/ 144616 h 193392"/>
                  <a:gd name="connsiteX8" fmla="*/ 120298 w 133887"/>
                  <a:gd name="connsiteY8" fmla="*/ 142613 h 193392"/>
                  <a:gd name="connsiteX9" fmla="*/ 119297 w 133887"/>
                  <a:gd name="connsiteY9" fmla="*/ 140610 h 193392"/>
                  <a:gd name="connsiteX10" fmla="*/ 119583 w 133887"/>
                  <a:gd name="connsiteY10" fmla="*/ 139609 h 193392"/>
                  <a:gd name="connsiteX11" fmla="*/ 119154 w 133887"/>
                  <a:gd name="connsiteY11" fmla="*/ 138751 h 193392"/>
                  <a:gd name="connsiteX12" fmla="*/ 118296 w 133887"/>
                  <a:gd name="connsiteY12" fmla="*/ 138322 h 193392"/>
                  <a:gd name="connsiteX13" fmla="*/ 116007 w 133887"/>
                  <a:gd name="connsiteY13" fmla="*/ 133887 h 193392"/>
                  <a:gd name="connsiteX14" fmla="*/ 114577 w 133887"/>
                  <a:gd name="connsiteY14" fmla="*/ 132028 h 193392"/>
                  <a:gd name="connsiteX15" fmla="*/ 113861 w 133887"/>
                  <a:gd name="connsiteY15" fmla="*/ 130598 h 193392"/>
                  <a:gd name="connsiteX16" fmla="*/ 114148 w 133887"/>
                  <a:gd name="connsiteY16" fmla="*/ 129453 h 193392"/>
                  <a:gd name="connsiteX17" fmla="*/ 113719 w 133887"/>
                  <a:gd name="connsiteY17" fmla="*/ 127880 h 193392"/>
                  <a:gd name="connsiteX18" fmla="*/ 114291 w 133887"/>
                  <a:gd name="connsiteY18" fmla="*/ 126735 h 193392"/>
                  <a:gd name="connsiteX19" fmla="*/ 115435 w 133887"/>
                  <a:gd name="connsiteY19" fmla="*/ 125877 h 193392"/>
                  <a:gd name="connsiteX20" fmla="*/ 115864 w 133887"/>
                  <a:gd name="connsiteY20" fmla="*/ 125019 h 193392"/>
                  <a:gd name="connsiteX21" fmla="*/ 116007 w 133887"/>
                  <a:gd name="connsiteY21" fmla="*/ 123159 h 193392"/>
                  <a:gd name="connsiteX22" fmla="*/ 116722 w 133887"/>
                  <a:gd name="connsiteY22" fmla="*/ 119297 h 193392"/>
                  <a:gd name="connsiteX23" fmla="*/ 117152 w 133887"/>
                  <a:gd name="connsiteY23" fmla="*/ 115435 h 193392"/>
                  <a:gd name="connsiteX24" fmla="*/ 115864 w 133887"/>
                  <a:gd name="connsiteY24" fmla="*/ 114291 h 193392"/>
                  <a:gd name="connsiteX25" fmla="*/ 114148 w 133887"/>
                  <a:gd name="connsiteY25" fmla="*/ 114005 h 193392"/>
                  <a:gd name="connsiteX26" fmla="*/ 113432 w 133887"/>
                  <a:gd name="connsiteY26" fmla="*/ 113003 h 193392"/>
                  <a:gd name="connsiteX27" fmla="*/ 113003 w 133887"/>
                  <a:gd name="connsiteY27" fmla="*/ 111144 h 193392"/>
                  <a:gd name="connsiteX28" fmla="*/ 113146 w 133887"/>
                  <a:gd name="connsiteY28" fmla="*/ 109570 h 193392"/>
                  <a:gd name="connsiteX29" fmla="*/ 116293 w 133887"/>
                  <a:gd name="connsiteY29" fmla="*/ 104135 h 193392"/>
                  <a:gd name="connsiteX30" fmla="*/ 115578 w 133887"/>
                  <a:gd name="connsiteY30" fmla="*/ 91547 h 193392"/>
                  <a:gd name="connsiteX31" fmla="*/ 116007 w 133887"/>
                  <a:gd name="connsiteY31" fmla="*/ 89545 h 193392"/>
                  <a:gd name="connsiteX32" fmla="*/ 117581 w 133887"/>
                  <a:gd name="connsiteY32" fmla="*/ 88257 h 193392"/>
                  <a:gd name="connsiteX33" fmla="*/ 118725 w 133887"/>
                  <a:gd name="connsiteY33" fmla="*/ 86684 h 193392"/>
                  <a:gd name="connsiteX34" fmla="*/ 118725 w 133887"/>
                  <a:gd name="connsiteY34" fmla="*/ 85253 h 193392"/>
                  <a:gd name="connsiteX35" fmla="*/ 116579 w 133887"/>
                  <a:gd name="connsiteY35" fmla="*/ 81391 h 193392"/>
                  <a:gd name="connsiteX36" fmla="*/ 112574 w 133887"/>
                  <a:gd name="connsiteY36" fmla="*/ 78530 h 193392"/>
                  <a:gd name="connsiteX37" fmla="*/ 110572 w 133887"/>
                  <a:gd name="connsiteY37" fmla="*/ 76241 h 193392"/>
                  <a:gd name="connsiteX38" fmla="*/ 109427 w 133887"/>
                  <a:gd name="connsiteY38" fmla="*/ 74096 h 193392"/>
                  <a:gd name="connsiteX39" fmla="*/ 109284 w 133887"/>
                  <a:gd name="connsiteY39" fmla="*/ 72952 h 193392"/>
                  <a:gd name="connsiteX40" fmla="*/ 111716 w 133887"/>
                  <a:gd name="connsiteY40" fmla="*/ 71378 h 193392"/>
                  <a:gd name="connsiteX41" fmla="*/ 112717 w 133887"/>
                  <a:gd name="connsiteY41" fmla="*/ 70234 h 193392"/>
                  <a:gd name="connsiteX42" fmla="*/ 112860 w 133887"/>
                  <a:gd name="connsiteY42" fmla="*/ 68803 h 193392"/>
                  <a:gd name="connsiteX43" fmla="*/ 111859 w 133887"/>
                  <a:gd name="connsiteY43" fmla="*/ 66515 h 193392"/>
                  <a:gd name="connsiteX44" fmla="*/ 112002 w 133887"/>
                  <a:gd name="connsiteY44" fmla="*/ 62223 h 193392"/>
                  <a:gd name="connsiteX45" fmla="*/ 113003 w 133887"/>
                  <a:gd name="connsiteY45" fmla="*/ 58933 h 193392"/>
                  <a:gd name="connsiteX46" fmla="*/ 114005 w 133887"/>
                  <a:gd name="connsiteY46" fmla="*/ 54785 h 193392"/>
                  <a:gd name="connsiteX47" fmla="*/ 113861 w 133887"/>
                  <a:gd name="connsiteY47" fmla="*/ 53641 h 193392"/>
                  <a:gd name="connsiteX48" fmla="*/ 111430 w 133887"/>
                  <a:gd name="connsiteY48" fmla="*/ 51209 h 193392"/>
                  <a:gd name="connsiteX49" fmla="*/ 110285 w 133887"/>
                  <a:gd name="connsiteY49" fmla="*/ 50780 h 193392"/>
                  <a:gd name="connsiteX50" fmla="*/ 109141 w 133887"/>
                  <a:gd name="connsiteY50" fmla="*/ 51066 h 193392"/>
                  <a:gd name="connsiteX51" fmla="*/ 106709 w 133887"/>
                  <a:gd name="connsiteY51" fmla="*/ 52640 h 193392"/>
                  <a:gd name="connsiteX52" fmla="*/ 105851 w 133887"/>
                  <a:gd name="connsiteY52" fmla="*/ 52783 h 193392"/>
                  <a:gd name="connsiteX53" fmla="*/ 105279 w 133887"/>
                  <a:gd name="connsiteY53" fmla="*/ 52353 h 193392"/>
                  <a:gd name="connsiteX54" fmla="*/ 104993 w 133887"/>
                  <a:gd name="connsiteY54" fmla="*/ 51638 h 193392"/>
                  <a:gd name="connsiteX55" fmla="*/ 105851 w 133887"/>
                  <a:gd name="connsiteY55" fmla="*/ 50637 h 193392"/>
                  <a:gd name="connsiteX56" fmla="*/ 105565 w 133887"/>
                  <a:gd name="connsiteY56" fmla="*/ 49493 h 193392"/>
                  <a:gd name="connsiteX57" fmla="*/ 106280 w 133887"/>
                  <a:gd name="connsiteY57" fmla="*/ 48491 h 193392"/>
                  <a:gd name="connsiteX58" fmla="*/ 107854 w 133887"/>
                  <a:gd name="connsiteY58" fmla="*/ 47919 h 193392"/>
                  <a:gd name="connsiteX59" fmla="*/ 108283 w 133887"/>
                  <a:gd name="connsiteY59" fmla="*/ 47347 h 193392"/>
                  <a:gd name="connsiteX60" fmla="*/ 106280 w 133887"/>
                  <a:gd name="connsiteY60" fmla="*/ 46918 h 193392"/>
                  <a:gd name="connsiteX61" fmla="*/ 105994 w 133887"/>
                  <a:gd name="connsiteY61" fmla="*/ 46203 h 193392"/>
                  <a:gd name="connsiteX62" fmla="*/ 106137 w 133887"/>
                  <a:gd name="connsiteY62" fmla="*/ 45488 h 193392"/>
                  <a:gd name="connsiteX63" fmla="*/ 106709 w 133887"/>
                  <a:gd name="connsiteY63" fmla="*/ 45345 h 193392"/>
                  <a:gd name="connsiteX64" fmla="*/ 107425 w 133887"/>
                  <a:gd name="connsiteY64" fmla="*/ 45345 h 193392"/>
                  <a:gd name="connsiteX65" fmla="*/ 107711 w 133887"/>
                  <a:gd name="connsiteY65" fmla="*/ 44915 h 193392"/>
                  <a:gd name="connsiteX66" fmla="*/ 108140 w 133887"/>
                  <a:gd name="connsiteY66" fmla="*/ 41339 h 193392"/>
                  <a:gd name="connsiteX67" fmla="*/ 108283 w 133887"/>
                  <a:gd name="connsiteY67" fmla="*/ 40195 h 193392"/>
                  <a:gd name="connsiteX68" fmla="*/ 108569 w 133887"/>
                  <a:gd name="connsiteY68" fmla="*/ 37763 h 193392"/>
                  <a:gd name="connsiteX69" fmla="*/ 108998 w 133887"/>
                  <a:gd name="connsiteY69" fmla="*/ 28322 h 193392"/>
                  <a:gd name="connsiteX70" fmla="*/ 109427 w 133887"/>
                  <a:gd name="connsiteY70" fmla="*/ 27321 h 193392"/>
                  <a:gd name="connsiteX71" fmla="*/ 109427 w 133887"/>
                  <a:gd name="connsiteY71" fmla="*/ 26606 h 193392"/>
                  <a:gd name="connsiteX72" fmla="*/ 107997 w 133887"/>
                  <a:gd name="connsiteY72" fmla="*/ 26177 h 193392"/>
                  <a:gd name="connsiteX73" fmla="*/ 104564 w 133887"/>
                  <a:gd name="connsiteY73" fmla="*/ 23602 h 193392"/>
                  <a:gd name="connsiteX74" fmla="*/ 102418 w 133887"/>
                  <a:gd name="connsiteY74" fmla="*/ 21599 h 193392"/>
                  <a:gd name="connsiteX75" fmla="*/ 100702 w 133887"/>
                  <a:gd name="connsiteY75" fmla="*/ 19597 h 193392"/>
                  <a:gd name="connsiteX76" fmla="*/ 99128 w 133887"/>
                  <a:gd name="connsiteY76" fmla="*/ 18310 h 193392"/>
                  <a:gd name="connsiteX77" fmla="*/ 96267 w 133887"/>
                  <a:gd name="connsiteY77" fmla="*/ 16307 h 193392"/>
                  <a:gd name="connsiteX78" fmla="*/ 95409 w 133887"/>
                  <a:gd name="connsiteY78" fmla="*/ 15019 h 193392"/>
                  <a:gd name="connsiteX79" fmla="*/ 95266 w 133887"/>
                  <a:gd name="connsiteY79" fmla="*/ 13732 h 193392"/>
                  <a:gd name="connsiteX80" fmla="*/ 96124 w 133887"/>
                  <a:gd name="connsiteY80" fmla="*/ 11157 h 193392"/>
                  <a:gd name="connsiteX81" fmla="*/ 97555 w 133887"/>
                  <a:gd name="connsiteY81" fmla="*/ 8440 h 193392"/>
                  <a:gd name="connsiteX82" fmla="*/ 98270 w 133887"/>
                  <a:gd name="connsiteY82" fmla="*/ 4434 h 193392"/>
                  <a:gd name="connsiteX83" fmla="*/ 97841 w 133887"/>
                  <a:gd name="connsiteY83" fmla="*/ 3433 h 193392"/>
                  <a:gd name="connsiteX84" fmla="*/ 95981 w 133887"/>
                  <a:gd name="connsiteY84" fmla="*/ 1573 h 193392"/>
                  <a:gd name="connsiteX85" fmla="*/ 88972 w 133887"/>
                  <a:gd name="connsiteY85" fmla="*/ 0 h 193392"/>
                  <a:gd name="connsiteX86" fmla="*/ 88543 w 133887"/>
                  <a:gd name="connsiteY86" fmla="*/ 1431 h 193392"/>
                  <a:gd name="connsiteX87" fmla="*/ 87542 w 133887"/>
                  <a:gd name="connsiteY87" fmla="*/ 2432 h 193392"/>
                  <a:gd name="connsiteX88" fmla="*/ 85968 w 133887"/>
                  <a:gd name="connsiteY88" fmla="*/ 2575 h 193392"/>
                  <a:gd name="connsiteX89" fmla="*/ 84967 w 133887"/>
                  <a:gd name="connsiteY89" fmla="*/ 2289 h 193392"/>
                  <a:gd name="connsiteX90" fmla="*/ 84252 w 133887"/>
                  <a:gd name="connsiteY90" fmla="*/ 3433 h 193392"/>
                  <a:gd name="connsiteX91" fmla="*/ 83107 w 133887"/>
                  <a:gd name="connsiteY91" fmla="*/ 4864 h 193392"/>
                  <a:gd name="connsiteX92" fmla="*/ 81534 w 133887"/>
                  <a:gd name="connsiteY92" fmla="*/ 5579 h 193392"/>
                  <a:gd name="connsiteX93" fmla="*/ 79960 w 133887"/>
                  <a:gd name="connsiteY93" fmla="*/ 6580 h 193392"/>
                  <a:gd name="connsiteX94" fmla="*/ 79102 w 133887"/>
                  <a:gd name="connsiteY94" fmla="*/ 7295 h 193392"/>
                  <a:gd name="connsiteX95" fmla="*/ 78387 w 133887"/>
                  <a:gd name="connsiteY95" fmla="*/ 7295 h 193392"/>
                  <a:gd name="connsiteX96" fmla="*/ 76814 w 133887"/>
                  <a:gd name="connsiteY96" fmla="*/ 5436 h 193392"/>
                  <a:gd name="connsiteX97" fmla="*/ 74668 w 133887"/>
                  <a:gd name="connsiteY97" fmla="*/ 5293 h 193392"/>
                  <a:gd name="connsiteX98" fmla="*/ 70663 w 133887"/>
                  <a:gd name="connsiteY98" fmla="*/ 5579 h 193392"/>
                  <a:gd name="connsiteX99" fmla="*/ 68946 w 133887"/>
                  <a:gd name="connsiteY99" fmla="*/ 5007 h 193392"/>
                  <a:gd name="connsiteX100" fmla="*/ 66514 w 133887"/>
                  <a:gd name="connsiteY100" fmla="*/ 4864 h 193392"/>
                  <a:gd name="connsiteX101" fmla="*/ 60793 w 133887"/>
                  <a:gd name="connsiteY101" fmla="*/ 5150 h 193392"/>
                  <a:gd name="connsiteX102" fmla="*/ 51638 w 133887"/>
                  <a:gd name="connsiteY102" fmla="*/ 4434 h 193392"/>
                  <a:gd name="connsiteX103" fmla="*/ 50065 w 133887"/>
                  <a:gd name="connsiteY103" fmla="*/ 4864 h 193392"/>
                  <a:gd name="connsiteX104" fmla="*/ 49636 w 133887"/>
                  <a:gd name="connsiteY104" fmla="*/ 5150 h 193392"/>
                  <a:gd name="connsiteX105" fmla="*/ 40624 w 133887"/>
                  <a:gd name="connsiteY105" fmla="*/ 5293 h 193392"/>
                  <a:gd name="connsiteX106" fmla="*/ 30611 w 133887"/>
                  <a:gd name="connsiteY106" fmla="*/ 5436 h 193392"/>
                  <a:gd name="connsiteX107" fmla="*/ 22171 w 133887"/>
                  <a:gd name="connsiteY107" fmla="*/ 5436 h 193392"/>
                  <a:gd name="connsiteX108" fmla="*/ 14877 w 133887"/>
                  <a:gd name="connsiteY108" fmla="*/ 5579 h 193392"/>
                  <a:gd name="connsiteX109" fmla="*/ 14877 w 133887"/>
                  <a:gd name="connsiteY109" fmla="*/ 5150 h 193392"/>
                  <a:gd name="connsiteX110" fmla="*/ 12588 w 133887"/>
                  <a:gd name="connsiteY110" fmla="*/ 5150 h 193392"/>
                  <a:gd name="connsiteX111" fmla="*/ 12301 w 133887"/>
                  <a:gd name="connsiteY111" fmla="*/ 5722 h 193392"/>
                  <a:gd name="connsiteX112" fmla="*/ 10156 w 133887"/>
                  <a:gd name="connsiteY112" fmla="*/ 13303 h 193392"/>
                  <a:gd name="connsiteX113" fmla="*/ 10013 w 133887"/>
                  <a:gd name="connsiteY113" fmla="*/ 17451 h 193392"/>
                  <a:gd name="connsiteX114" fmla="*/ 11014 w 133887"/>
                  <a:gd name="connsiteY114" fmla="*/ 20026 h 193392"/>
                  <a:gd name="connsiteX115" fmla="*/ 12301 w 133887"/>
                  <a:gd name="connsiteY115" fmla="*/ 21599 h 193392"/>
                  <a:gd name="connsiteX116" fmla="*/ 13732 w 133887"/>
                  <a:gd name="connsiteY116" fmla="*/ 22315 h 193392"/>
                  <a:gd name="connsiteX117" fmla="*/ 13875 w 133887"/>
                  <a:gd name="connsiteY117" fmla="*/ 23316 h 193392"/>
                  <a:gd name="connsiteX118" fmla="*/ 12731 w 133887"/>
                  <a:gd name="connsiteY118" fmla="*/ 24460 h 193392"/>
                  <a:gd name="connsiteX119" fmla="*/ 12874 w 133887"/>
                  <a:gd name="connsiteY119" fmla="*/ 25605 h 193392"/>
                  <a:gd name="connsiteX120" fmla="*/ 14161 w 133887"/>
                  <a:gd name="connsiteY120" fmla="*/ 26892 h 193392"/>
                  <a:gd name="connsiteX121" fmla="*/ 14447 w 133887"/>
                  <a:gd name="connsiteY121" fmla="*/ 28179 h 193392"/>
                  <a:gd name="connsiteX122" fmla="*/ 13732 w 133887"/>
                  <a:gd name="connsiteY122" fmla="*/ 29610 h 193392"/>
                  <a:gd name="connsiteX123" fmla="*/ 14018 w 133887"/>
                  <a:gd name="connsiteY123" fmla="*/ 32900 h 193392"/>
                  <a:gd name="connsiteX124" fmla="*/ 14877 w 133887"/>
                  <a:gd name="connsiteY124" fmla="*/ 38192 h 193392"/>
                  <a:gd name="connsiteX125" fmla="*/ 15019 w 133887"/>
                  <a:gd name="connsiteY125" fmla="*/ 41625 h 193392"/>
                  <a:gd name="connsiteX126" fmla="*/ 14018 w 133887"/>
                  <a:gd name="connsiteY126" fmla="*/ 43056 h 193392"/>
                  <a:gd name="connsiteX127" fmla="*/ 14447 w 133887"/>
                  <a:gd name="connsiteY127" fmla="*/ 45774 h 193392"/>
                  <a:gd name="connsiteX128" fmla="*/ 16307 w 133887"/>
                  <a:gd name="connsiteY128" fmla="*/ 49493 h 193392"/>
                  <a:gd name="connsiteX129" fmla="*/ 16593 w 133887"/>
                  <a:gd name="connsiteY129" fmla="*/ 51066 h 193392"/>
                  <a:gd name="connsiteX130" fmla="*/ 16879 w 133887"/>
                  <a:gd name="connsiteY130" fmla="*/ 52640 h 193392"/>
                  <a:gd name="connsiteX131" fmla="*/ 16307 w 133887"/>
                  <a:gd name="connsiteY131" fmla="*/ 55071 h 193392"/>
                  <a:gd name="connsiteX132" fmla="*/ 16450 w 133887"/>
                  <a:gd name="connsiteY132" fmla="*/ 56502 h 193392"/>
                  <a:gd name="connsiteX133" fmla="*/ 17308 w 133887"/>
                  <a:gd name="connsiteY133" fmla="*/ 57217 h 193392"/>
                  <a:gd name="connsiteX134" fmla="*/ 16736 w 133887"/>
                  <a:gd name="connsiteY134" fmla="*/ 59076 h 193392"/>
                  <a:gd name="connsiteX135" fmla="*/ 15019 w 133887"/>
                  <a:gd name="connsiteY135" fmla="*/ 62366 h 193392"/>
                  <a:gd name="connsiteX136" fmla="*/ 15019 w 133887"/>
                  <a:gd name="connsiteY136" fmla="*/ 64369 h 193392"/>
                  <a:gd name="connsiteX137" fmla="*/ 16736 w 133887"/>
                  <a:gd name="connsiteY137" fmla="*/ 64941 h 193392"/>
                  <a:gd name="connsiteX138" fmla="*/ 18023 w 133887"/>
                  <a:gd name="connsiteY138" fmla="*/ 66944 h 193392"/>
                  <a:gd name="connsiteX139" fmla="*/ 18738 w 133887"/>
                  <a:gd name="connsiteY139" fmla="*/ 70520 h 193392"/>
                  <a:gd name="connsiteX140" fmla="*/ 19454 w 133887"/>
                  <a:gd name="connsiteY140" fmla="*/ 71664 h 193392"/>
                  <a:gd name="connsiteX141" fmla="*/ 19597 w 133887"/>
                  <a:gd name="connsiteY141" fmla="*/ 72522 h 193392"/>
                  <a:gd name="connsiteX142" fmla="*/ 20741 w 133887"/>
                  <a:gd name="connsiteY142" fmla="*/ 80962 h 193392"/>
                  <a:gd name="connsiteX143" fmla="*/ 22315 w 133887"/>
                  <a:gd name="connsiteY143" fmla="*/ 89545 h 193392"/>
                  <a:gd name="connsiteX144" fmla="*/ 21313 w 133887"/>
                  <a:gd name="connsiteY144" fmla="*/ 90689 h 193392"/>
                  <a:gd name="connsiteX145" fmla="*/ 20026 w 133887"/>
                  <a:gd name="connsiteY145" fmla="*/ 91118 h 193392"/>
                  <a:gd name="connsiteX146" fmla="*/ 19168 w 133887"/>
                  <a:gd name="connsiteY146" fmla="*/ 91404 h 193392"/>
                  <a:gd name="connsiteX147" fmla="*/ 18882 w 133887"/>
                  <a:gd name="connsiteY147" fmla="*/ 92262 h 193392"/>
                  <a:gd name="connsiteX148" fmla="*/ 19454 w 133887"/>
                  <a:gd name="connsiteY148" fmla="*/ 93407 h 193392"/>
                  <a:gd name="connsiteX149" fmla="*/ 19024 w 133887"/>
                  <a:gd name="connsiteY149" fmla="*/ 94551 h 193392"/>
                  <a:gd name="connsiteX150" fmla="*/ 17451 w 133887"/>
                  <a:gd name="connsiteY150" fmla="*/ 95266 h 193392"/>
                  <a:gd name="connsiteX151" fmla="*/ 13732 w 133887"/>
                  <a:gd name="connsiteY151" fmla="*/ 97984 h 193392"/>
                  <a:gd name="connsiteX152" fmla="*/ 13446 w 133887"/>
                  <a:gd name="connsiteY152" fmla="*/ 98985 h 193392"/>
                  <a:gd name="connsiteX153" fmla="*/ 12588 w 133887"/>
                  <a:gd name="connsiteY153" fmla="*/ 101417 h 193392"/>
                  <a:gd name="connsiteX154" fmla="*/ 11730 w 133887"/>
                  <a:gd name="connsiteY154" fmla="*/ 102847 h 193392"/>
                  <a:gd name="connsiteX155" fmla="*/ 10585 w 133887"/>
                  <a:gd name="connsiteY155" fmla="*/ 105422 h 193392"/>
                  <a:gd name="connsiteX156" fmla="*/ 8583 w 133887"/>
                  <a:gd name="connsiteY156" fmla="*/ 112431 h 193392"/>
                  <a:gd name="connsiteX157" fmla="*/ 7867 w 133887"/>
                  <a:gd name="connsiteY157" fmla="*/ 118153 h 193392"/>
                  <a:gd name="connsiteX158" fmla="*/ 7867 w 133887"/>
                  <a:gd name="connsiteY158" fmla="*/ 119869 h 193392"/>
                  <a:gd name="connsiteX159" fmla="*/ 7152 w 133887"/>
                  <a:gd name="connsiteY159" fmla="*/ 121157 h 193392"/>
                  <a:gd name="connsiteX160" fmla="*/ 6294 w 133887"/>
                  <a:gd name="connsiteY160" fmla="*/ 122873 h 193392"/>
                  <a:gd name="connsiteX161" fmla="*/ 2289 w 133887"/>
                  <a:gd name="connsiteY161" fmla="*/ 127880 h 193392"/>
                  <a:gd name="connsiteX162" fmla="*/ 286 w 133887"/>
                  <a:gd name="connsiteY162" fmla="*/ 131885 h 193392"/>
                  <a:gd name="connsiteX163" fmla="*/ 572 w 133887"/>
                  <a:gd name="connsiteY163" fmla="*/ 133602 h 193392"/>
                  <a:gd name="connsiteX164" fmla="*/ 572 w 133887"/>
                  <a:gd name="connsiteY164" fmla="*/ 135318 h 193392"/>
                  <a:gd name="connsiteX165" fmla="*/ 0 w 133887"/>
                  <a:gd name="connsiteY165" fmla="*/ 136605 h 193392"/>
                  <a:gd name="connsiteX166" fmla="*/ 143 w 133887"/>
                  <a:gd name="connsiteY166" fmla="*/ 140038 h 193392"/>
                  <a:gd name="connsiteX167" fmla="*/ 572 w 133887"/>
                  <a:gd name="connsiteY167" fmla="*/ 142899 h 193392"/>
                  <a:gd name="connsiteX168" fmla="*/ 1287 w 133887"/>
                  <a:gd name="connsiteY168" fmla="*/ 145760 h 193392"/>
                  <a:gd name="connsiteX169" fmla="*/ 4148 w 133887"/>
                  <a:gd name="connsiteY169" fmla="*/ 153627 h 193392"/>
                  <a:gd name="connsiteX170" fmla="*/ 5722 w 133887"/>
                  <a:gd name="connsiteY170" fmla="*/ 158348 h 193392"/>
                  <a:gd name="connsiteX171" fmla="*/ 6580 w 133887"/>
                  <a:gd name="connsiteY171" fmla="*/ 162210 h 193392"/>
                  <a:gd name="connsiteX172" fmla="*/ 7438 w 133887"/>
                  <a:gd name="connsiteY172" fmla="*/ 164928 h 193392"/>
                  <a:gd name="connsiteX173" fmla="*/ 8296 w 133887"/>
                  <a:gd name="connsiteY173" fmla="*/ 165929 h 193392"/>
                  <a:gd name="connsiteX174" fmla="*/ 8583 w 133887"/>
                  <a:gd name="connsiteY174" fmla="*/ 166930 h 193392"/>
                  <a:gd name="connsiteX175" fmla="*/ 12731 w 133887"/>
                  <a:gd name="connsiteY175" fmla="*/ 167645 h 193392"/>
                  <a:gd name="connsiteX176" fmla="*/ 13589 w 133887"/>
                  <a:gd name="connsiteY176" fmla="*/ 168218 h 193392"/>
                  <a:gd name="connsiteX177" fmla="*/ 14733 w 133887"/>
                  <a:gd name="connsiteY177" fmla="*/ 173224 h 193392"/>
                  <a:gd name="connsiteX178" fmla="*/ 14590 w 133887"/>
                  <a:gd name="connsiteY178" fmla="*/ 175513 h 193392"/>
                  <a:gd name="connsiteX179" fmla="*/ 13732 w 133887"/>
                  <a:gd name="connsiteY179" fmla="*/ 176371 h 193392"/>
                  <a:gd name="connsiteX180" fmla="*/ 13732 w 133887"/>
                  <a:gd name="connsiteY180" fmla="*/ 178374 h 193392"/>
                  <a:gd name="connsiteX181" fmla="*/ 13589 w 133887"/>
                  <a:gd name="connsiteY181" fmla="*/ 180662 h 193392"/>
                  <a:gd name="connsiteX182" fmla="*/ 13017 w 133887"/>
                  <a:gd name="connsiteY182" fmla="*/ 181664 h 193392"/>
                  <a:gd name="connsiteX183" fmla="*/ 10585 w 133887"/>
                  <a:gd name="connsiteY183" fmla="*/ 181807 h 193392"/>
                  <a:gd name="connsiteX184" fmla="*/ 9012 w 133887"/>
                  <a:gd name="connsiteY184" fmla="*/ 182665 h 193392"/>
                  <a:gd name="connsiteX185" fmla="*/ 6866 w 133887"/>
                  <a:gd name="connsiteY185" fmla="*/ 182379 h 193392"/>
                  <a:gd name="connsiteX186" fmla="*/ 4720 w 133887"/>
                  <a:gd name="connsiteY186" fmla="*/ 182379 h 193392"/>
                  <a:gd name="connsiteX187" fmla="*/ 4005 w 133887"/>
                  <a:gd name="connsiteY187" fmla="*/ 183666 h 193392"/>
                  <a:gd name="connsiteX188" fmla="*/ 4863 w 133887"/>
                  <a:gd name="connsiteY188" fmla="*/ 183809 h 193392"/>
                  <a:gd name="connsiteX189" fmla="*/ 8439 w 133887"/>
                  <a:gd name="connsiteY189" fmla="*/ 184811 h 193392"/>
                  <a:gd name="connsiteX190" fmla="*/ 15735 w 133887"/>
                  <a:gd name="connsiteY190" fmla="*/ 185812 h 193392"/>
                  <a:gd name="connsiteX191" fmla="*/ 25605 w 133887"/>
                  <a:gd name="connsiteY191" fmla="*/ 188387 h 193392"/>
                  <a:gd name="connsiteX192" fmla="*/ 29610 w 133887"/>
                  <a:gd name="connsiteY192" fmla="*/ 190103 h 193392"/>
                  <a:gd name="connsiteX193" fmla="*/ 34902 w 133887"/>
                  <a:gd name="connsiteY193" fmla="*/ 193393 h 193392"/>
                  <a:gd name="connsiteX194" fmla="*/ 37477 w 133887"/>
                  <a:gd name="connsiteY194" fmla="*/ 193393 h 193392"/>
                  <a:gd name="connsiteX195" fmla="*/ 44343 w 133887"/>
                  <a:gd name="connsiteY195" fmla="*/ 189817 h 193392"/>
                  <a:gd name="connsiteX196" fmla="*/ 48491 w 133887"/>
                  <a:gd name="connsiteY196" fmla="*/ 186813 h 193392"/>
                  <a:gd name="connsiteX197" fmla="*/ 52639 w 133887"/>
                  <a:gd name="connsiteY197" fmla="*/ 185097 h 193392"/>
                  <a:gd name="connsiteX198" fmla="*/ 65799 w 133887"/>
                  <a:gd name="connsiteY198" fmla="*/ 180805 h 193392"/>
                  <a:gd name="connsiteX199" fmla="*/ 73953 w 133887"/>
                  <a:gd name="connsiteY199" fmla="*/ 179518 h 193392"/>
                  <a:gd name="connsiteX200" fmla="*/ 77815 w 133887"/>
                  <a:gd name="connsiteY200" fmla="*/ 176657 h 193392"/>
                  <a:gd name="connsiteX201" fmla="*/ 83393 w 133887"/>
                  <a:gd name="connsiteY201" fmla="*/ 174368 h 193392"/>
                  <a:gd name="connsiteX202" fmla="*/ 87399 w 133887"/>
                  <a:gd name="connsiteY202" fmla="*/ 171221 h 193392"/>
                  <a:gd name="connsiteX203" fmla="*/ 94122 w 133887"/>
                  <a:gd name="connsiteY203" fmla="*/ 169219 h 193392"/>
                  <a:gd name="connsiteX204" fmla="*/ 105851 w 133887"/>
                  <a:gd name="connsiteY204" fmla="*/ 163497 h 193392"/>
                  <a:gd name="connsiteX205" fmla="*/ 118296 w 133887"/>
                  <a:gd name="connsiteY205" fmla="*/ 163354 h 193392"/>
                  <a:gd name="connsiteX206" fmla="*/ 120584 w 133887"/>
                  <a:gd name="connsiteY206" fmla="*/ 163354 h 193392"/>
                  <a:gd name="connsiteX207" fmla="*/ 126592 w 133887"/>
                  <a:gd name="connsiteY207" fmla="*/ 161924 h 193392"/>
                  <a:gd name="connsiteX208" fmla="*/ 128452 w 133887"/>
                  <a:gd name="connsiteY208" fmla="*/ 159063 h 193392"/>
                  <a:gd name="connsiteX209" fmla="*/ 129739 w 133887"/>
                  <a:gd name="connsiteY209" fmla="*/ 156345 h 193392"/>
                  <a:gd name="connsiteX210" fmla="*/ 131313 w 133887"/>
                  <a:gd name="connsiteY210" fmla="*/ 154629 h 193392"/>
                  <a:gd name="connsiteX211" fmla="*/ 133887 w 133887"/>
                  <a:gd name="connsiteY211" fmla="*/ 153484 h 19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133887" h="193392">
                    <a:moveTo>
                      <a:pt x="133744" y="151768"/>
                    </a:moveTo>
                    <a:lnTo>
                      <a:pt x="132457" y="151482"/>
                    </a:lnTo>
                    <a:lnTo>
                      <a:pt x="130741" y="150909"/>
                    </a:lnTo>
                    <a:lnTo>
                      <a:pt x="129739" y="150051"/>
                    </a:lnTo>
                    <a:lnTo>
                      <a:pt x="128309" y="148049"/>
                    </a:lnTo>
                    <a:lnTo>
                      <a:pt x="127736" y="146475"/>
                    </a:lnTo>
                    <a:lnTo>
                      <a:pt x="125591" y="146332"/>
                    </a:lnTo>
                    <a:lnTo>
                      <a:pt x="122873" y="144616"/>
                    </a:lnTo>
                    <a:lnTo>
                      <a:pt x="120298" y="142613"/>
                    </a:lnTo>
                    <a:lnTo>
                      <a:pt x="119297" y="140610"/>
                    </a:lnTo>
                    <a:lnTo>
                      <a:pt x="119583" y="139609"/>
                    </a:lnTo>
                    <a:lnTo>
                      <a:pt x="119154" y="138751"/>
                    </a:lnTo>
                    <a:lnTo>
                      <a:pt x="118296" y="138322"/>
                    </a:lnTo>
                    <a:lnTo>
                      <a:pt x="116007" y="133887"/>
                    </a:lnTo>
                    <a:lnTo>
                      <a:pt x="114577" y="132028"/>
                    </a:lnTo>
                    <a:lnTo>
                      <a:pt x="113861" y="130598"/>
                    </a:lnTo>
                    <a:lnTo>
                      <a:pt x="114148" y="129453"/>
                    </a:lnTo>
                    <a:lnTo>
                      <a:pt x="113719" y="127880"/>
                    </a:lnTo>
                    <a:lnTo>
                      <a:pt x="114291" y="126735"/>
                    </a:lnTo>
                    <a:lnTo>
                      <a:pt x="115435" y="125877"/>
                    </a:lnTo>
                    <a:lnTo>
                      <a:pt x="115864" y="125019"/>
                    </a:lnTo>
                    <a:lnTo>
                      <a:pt x="116007" y="123159"/>
                    </a:lnTo>
                    <a:lnTo>
                      <a:pt x="116722" y="119297"/>
                    </a:lnTo>
                    <a:lnTo>
                      <a:pt x="117152" y="115435"/>
                    </a:lnTo>
                    <a:lnTo>
                      <a:pt x="115864" y="114291"/>
                    </a:lnTo>
                    <a:lnTo>
                      <a:pt x="114148" y="114005"/>
                    </a:lnTo>
                    <a:lnTo>
                      <a:pt x="113432" y="113003"/>
                    </a:lnTo>
                    <a:lnTo>
                      <a:pt x="113003" y="111144"/>
                    </a:lnTo>
                    <a:lnTo>
                      <a:pt x="113146" y="109570"/>
                    </a:lnTo>
                    <a:lnTo>
                      <a:pt x="116293" y="104135"/>
                    </a:lnTo>
                    <a:lnTo>
                      <a:pt x="115578" y="91547"/>
                    </a:lnTo>
                    <a:lnTo>
                      <a:pt x="116007" y="89545"/>
                    </a:lnTo>
                    <a:lnTo>
                      <a:pt x="117581" y="88257"/>
                    </a:lnTo>
                    <a:lnTo>
                      <a:pt x="118725" y="86684"/>
                    </a:lnTo>
                    <a:lnTo>
                      <a:pt x="118725" y="85253"/>
                    </a:lnTo>
                    <a:lnTo>
                      <a:pt x="116579" y="81391"/>
                    </a:lnTo>
                    <a:lnTo>
                      <a:pt x="112574" y="78530"/>
                    </a:lnTo>
                    <a:lnTo>
                      <a:pt x="110572" y="76241"/>
                    </a:lnTo>
                    <a:lnTo>
                      <a:pt x="109427" y="74096"/>
                    </a:lnTo>
                    <a:lnTo>
                      <a:pt x="109284" y="72952"/>
                    </a:lnTo>
                    <a:lnTo>
                      <a:pt x="111716" y="71378"/>
                    </a:lnTo>
                    <a:lnTo>
                      <a:pt x="112717" y="70234"/>
                    </a:lnTo>
                    <a:lnTo>
                      <a:pt x="112860" y="68803"/>
                    </a:lnTo>
                    <a:lnTo>
                      <a:pt x="111859" y="66515"/>
                    </a:lnTo>
                    <a:lnTo>
                      <a:pt x="112002" y="62223"/>
                    </a:lnTo>
                    <a:lnTo>
                      <a:pt x="113003" y="58933"/>
                    </a:lnTo>
                    <a:lnTo>
                      <a:pt x="114005" y="54785"/>
                    </a:lnTo>
                    <a:lnTo>
                      <a:pt x="113861" y="53641"/>
                    </a:lnTo>
                    <a:lnTo>
                      <a:pt x="111430" y="51209"/>
                    </a:lnTo>
                    <a:lnTo>
                      <a:pt x="110285" y="50780"/>
                    </a:lnTo>
                    <a:lnTo>
                      <a:pt x="109141" y="51066"/>
                    </a:lnTo>
                    <a:lnTo>
                      <a:pt x="106709" y="52640"/>
                    </a:lnTo>
                    <a:lnTo>
                      <a:pt x="105851" y="52783"/>
                    </a:lnTo>
                    <a:lnTo>
                      <a:pt x="105279" y="52353"/>
                    </a:lnTo>
                    <a:lnTo>
                      <a:pt x="104993" y="51638"/>
                    </a:lnTo>
                    <a:lnTo>
                      <a:pt x="105851" y="50637"/>
                    </a:lnTo>
                    <a:lnTo>
                      <a:pt x="105565" y="49493"/>
                    </a:lnTo>
                    <a:lnTo>
                      <a:pt x="106280" y="48491"/>
                    </a:lnTo>
                    <a:lnTo>
                      <a:pt x="107854" y="47919"/>
                    </a:lnTo>
                    <a:lnTo>
                      <a:pt x="108283" y="47347"/>
                    </a:lnTo>
                    <a:lnTo>
                      <a:pt x="106280" y="46918"/>
                    </a:lnTo>
                    <a:lnTo>
                      <a:pt x="105994" y="46203"/>
                    </a:lnTo>
                    <a:lnTo>
                      <a:pt x="106137" y="45488"/>
                    </a:lnTo>
                    <a:lnTo>
                      <a:pt x="106709" y="45345"/>
                    </a:lnTo>
                    <a:lnTo>
                      <a:pt x="107425" y="45345"/>
                    </a:lnTo>
                    <a:lnTo>
                      <a:pt x="107711" y="44915"/>
                    </a:lnTo>
                    <a:lnTo>
                      <a:pt x="108140" y="41339"/>
                    </a:lnTo>
                    <a:lnTo>
                      <a:pt x="108283" y="40195"/>
                    </a:lnTo>
                    <a:lnTo>
                      <a:pt x="108569" y="37763"/>
                    </a:lnTo>
                    <a:lnTo>
                      <a:pt x="108998" y="28322"/>
                    </a:lnTo>
                    <a:lnTo>
                      <a:pt x="109427" y="27321"/>
                    </a:lnTo>
                    <a:lnTo>
                      <a:pt x="109427" y="26606"/>
                    </a:lnTo>
                    <a:lnTo>
                      <a:pt x="107997" y="26177"/>
                    </a:lnTo>
                    <a:lnTo>
                      <a:pt x="104564" y="23602"/>
                    </a:lnTo>
                    <a:lnTo>
                      <a:pt x="102418" y="21599"/>
                    </a:lnTo>
                    <a:lnTo>
                      <a:pt x="100702" y="19597"/>
                    </a:lnTo>
                    <a:lnTo>
                      <a:pt x="99128" y="18310"/>
                    </a:lnTo>
                    <a:lnTo>
                      <a:pt x="96267" y="16307"/>
                    </a:lnTo>
                    <a:lnTo>
                      <a:pt x="95409" y="15019"/>
                    </a:lnTo>
                    <a:lnTo>
                      <a:pt x="95266" y="13732"/>
                    </a:lnTo>
                    <a:lnTo>
                      <a:pt x="96124" y="11157"/>
                    </a:lnTo>
                    <a:lnTo>
                      <a:pt x="97555" y="8440"/>
                    </a:lnTo>
                    <a:lnTo>
                      <a:pt x="98270" y="4434"/>
                    </a:lnTo>
                    <a:lnTo>
                      <a:pt x="97841" y="3433"/>
                    </a:lnTo>
                    <a:lnTo>
                      <a:pt x="95981" y="1573"/>
                    </a:lnTo>
                    <a:lnTo>
                      <a:pt x="88972" y="0"/>
                    </a:lnTo>
                    <a:lnTo>
                      <a:pt x="88543" y="1431"/>
                    </a:lnTo>
                    <a:lnTo>
                      <a:pt x="87542" y="2432"/>
                    </a:lnTo>
                    <a:lnTo>
                      <a:pt x="85968" y="2575"/>
                    </a:lnTo>
                    <a:lnTo>
                      <a:pt x="84967" y="2289"/>
                    </a:lnTo>
                    <a:lnTo>
                      <a:pt x="84252" y="3433"/>
                    </a:lnTo>
                    <a:lnTo>
                      <a:pt x="83107" y="4864"/>
                    </a:lnTo>
                    <a:lnTo>
                      <a:pt x="81534" y="5579"/>
                    </a:lnTo>
                    <a:lnTo>
                      <a:pt x="79960" y="6580"/>
                    </a:lnTo>
                    <a:lnTo>
                      <a:pt x="79102" y="7295"/>
                    </a:lnTo>
                    <a:lnTo>
                      <a:pt x="78387" y="7295"/>
                    </a:lnTo>
                    <a:lnTo>
                      <a:pt x="76814" y="5436"/>
                    </a:lnTo>
                    <a:lnTo>
                      <a:pt x="74668" y="5293"/>
                    </a:lnTo>
                    <a:lnTo>
                      <a:pt x="70663" y="5579"/>
                    </a:lnTo>
                    <a:lnTo>
                      <a:pt x="68946" y="5007"/>
                    </a:lnTo>
                    <a:lnTo>
                      <a:pt x="66514" y="4864"/>
                    </a:lnTo>
                    <a:lnTo>
                      <a:pt x="60793" y="5150"/>
                    </a:lnTo>
                    <a:lnTo>
                      <a:pt x="51638" y="4434"/>
                    </a:lnTo>
                    <a:lnTo>
                      <a:pt x="50065" y="4864"/>
                    </a:lnTo>
                    <a:lnTo>
                      <a:pt x="49636" y="5150"/>
                    </a:lnTo>
                    <a:lnTo>
                      <a:pt x="40624" y="5293"/>
                    </a:lnTo>
                    <a:lnTo>
                      <a:pt x="30611" y="5436"/>
                    </a:lnTo>
                    <a:lnTo>
                      <a:pt x="22171" y="5436"/>
                    </a:lnTo>
                    <a:lnTo>
                      <a:pt x="14877" y="5579"/>
                    </a:lnTo>
                    <a:lnTo>
                      <a:pt x="14877" y="5150"/>
                    </a:lnTo>
                    <a:lnTo>
                      <a:pt x="12588" y="5150"/>
                    </a:lnTo>
                    <a:lnTo>
                      <a:pt x="12301" y="5722"/>
                    </a:lnTo>
                    <a:lnTo>
                      <a:pt x="10156" y="13303"/>
                    </a:lnTo>
                    <a:lnTo>
                      <a:pt x="10013" y="17451"/>
                    </a:lnTo>
                    <a:lnTo>
                      <a:pt x="11014" y="20026"/>
                    </a:lnTo>
                    <a:lnTo>
                      <a:pt x="12301" y="21599"/>
                    </a:lnTo>
                    <a:lnTo>
                      <a:pt x="13732" y="22315"/>
                    </a:lnTo>
                    <a:lnTo>
                      <a:pt x="13875" y="23316"/>
                    </a:lnTo>
                    <a:lnTo>
                      <a:pt x="12731" y="24460"/>
                    </a:lnTo>
                    <a:lnTo>
                      <a:pt x="12874" y="25605"/>
                    </a:lnTo>
                    <a:lnTo>
                      <a:pt x="14161" y="26892"/>
                    </a:lnTo>
                    <a:lnTo>
                      <a:pt x="14447" y="28179"/>
                    </a:lnTo>
                    <a:lnTo>
                      <a:pt x="13732" y="29610"/>
                    </a:lnTo>
                    <a:lnTo>
                      <a:pt x="14018" y="32900"/>
                    </a:lnTo>
                    <a:lnTo>
                      <a:pt x="14877" y="38192"/>
                    </a:lnTo>
                    <a:lnTo>
                      <a:pt x="15019" y="41625"/>
                    </a:lnTo>
                    <a:lnTo>
                      <a:pt x="14018" y="43056"/>
                    </a:lnTo>
                    <a:lnTo>
                      <a:pt x="14447" y="45774"/>
                    </a:lnTo>
                    <a:lnTo>
                      <a:pt x="16307" y="49493"/>
                    </a:lnTo>
                    <a:lnTo>
                      <a:pt x="16593" y="51066"/>
                    </a:lnTo>
                    <a:lnTo>
                      <a:pt x="16879" y="52640"/>
                    </a:lnTo>
                    <a:lnTo>
                      <a:pt x="16307" y="55071"/>
                    </a:lnTo>
                    <a:lnTo>
                      <a:pt x="16450" y="56502"/>
                    </a:lnTo>
                    <a:lnTo>
                      <a:pt x="17308" y="57217"/>
                    </a:lnTo>
                    <a:lnTo>
                      <a:pt x="16736" y="59076"/>
                    </a:lnTo>
                    <a:lnTo>
                      <a:pt x="15019" y="62366"/>
                    </a:lnTo>
                    <a:lnTo>
                      <a:pt x="15019" y="64369"/>
                    </a:lnTo>
                    <a:lnTo>
                      <a:pt x="16736" y="64941"/>
                    </a:lnTo>
                    <a:lnTo>
                      <a:pt x="18023" y="66944"/>
                    </a:lnTo>
                    <a:lnTo>
                      <a:pt x="18738" y="70520"/>
                    </a:lnTo>
                    <a:lnTo>
                      <a:pt x="19454" y="71664"/>
                    </a:lnTo>
                    <a:lnTo>
                      <a:pt x="19597" y="72522"/>
                    </a:lnTo>
                    <a:lnTo>
                      <a:pt x="20741" y="80962"/>
                    </a:lnTo>
                    <a:lnTo>
                      <a:pt x="22315" y="89545"/>
                    </a:lnTo>
                    <a:lnTo>
                      <a:pt x="21313" y="90689"/>
                    </a:lnTo>
                    <a:lnTo>
                      <a:pt x="20026" y="91118"/>
                    </a:lnTo>
                    <a:lnTo>
                      <a:pt x="19168" y="91404"/>
                    </a:lnTo>
                    <a:lnTo>
                      <a:pt x="18882" y="92262"/>
                    </a:lnTo>
                    <a:lnTo>
                      <a:pt x="19454" y="93407"/>
                    </a:lnTo>
                    <a:lnTo>
                      <a:pt x="19024" y="94551"/>
                    </a:lnTo>
                    <a:lnTo>
                      <a:pt x="17451" y="95266"/>
                    </a:lnTo>
                    <a:lnTo>
                      <a:pt x="13732" y="97984"/>
                    </a:lnTo>
                    <a:lnTo>
                      <a:pt x="13446" y="98985"/>
                    </a:lnTo>
                    <a:lnTo>
                      <a:pt x="12588" y="101417"/>
                    </a:lnTo>
                    <a:lnTo>
                      <a:pt x="11730" y="102847"/>
                    </a:lnTo>
                    <a:lnTo>
                      <a:pt x="10585" y="105422"/>
                    </a:lnTo>
                    <a:lnTo>
                      <a:pt x="8583" y="112431"/>
                    </a:lnTo>
                    <a:lnTo>
                      <a:pt x="7867" y="118153"/>
                    </a:lnTo>
                    <a:lnTo>
                      <a:pt x="7867" y="119869"/>
                    </a:lnTo>
                    <a:lnTo>
                      <a:pt x="7152" y="121157"/>
                    </a:lnTo>
                    <a:lnTo>
                      <a:pt x="6294" y="122873"/>
                    </a:lnTo>
                    <a:lnTo>
                      <a:pt x="2289" y="127880"/>
                    </a:lnTo>
                    <a:lnTo>
                      <a:pt x="286" y="131885"/>
                    </a:lnTo>
                    <a:lnTo>
                      <a:pt x="572" y="133602"/>
                    </a:lnTo>
                    <a:lnTo>
                      <a:pt x="572" y="135318"/>
                    </a:lnTo>
                    <a:lnTo>
                      <a:pt x="0" y="136605"/>
                    </a:lnTo>
                    <a:lnTo>
                      <a:pt x="143" y="140038"/>
                    </a:lnTo>
                    <a:lnTo>
                      <a:pt x="572" y="142899"/>
                    </a:lnTo>
                    <a:lnTo>
                      <a:pt x="1287" y="145760"/>
                    </a:lnTo>
                    <a:lnTo>
                      <a:pt x="4148" y="153627"/>
                    </a:lnTo>
                    <a:lnTo>
                      <a:pt x="5722" y="158348"/>
                    </a:lnTo>
                    <a:lnTo>
                      <a:pt x="6580" y="162210"/>
                    </a:lnTo>
                    <a:lnTo>
                      <a:pt x="7438" y="164928"/>
                    </a:lnTo>
                    <a:lnTo>
                      <a:pt x="8296" y="165929"/>
                    </a:lnTo>
                    <a:lnTo>
                      <a:pt x="8583" y="166930"/>
                    </a:lnTo>
                    <a:lnTo>
                      <a:pt x="12731" y="167645"/>
                    </a:lnTo>
                    <a:lnTo>
                      <a:pt x="13589" y="168218"/>
                    </a:lnTo>
                    <a:lnTo>
                      <a:pt x="14733" y="173224"/>
                    </a:lnTo>
                    <a:lnTo>
                      <a:pt x="14590" y="175513"/>
                    </a:lnTo>
                    <a:lnTo>
                      <a:pt x="13732" y="176371"/>
                    </a:lnTo>
                    <a:lnTo>
                      <a:pt x="13732" y="178374"/>
                    </a:lnTo>
                    <a:lnTo>
                      <a:pt x="13589" y="180662"/>
                    </a:lnTo>
                    <a:lnTo>
                      <a:pt x="13017" y="181664"/>
                    </a:lnTo>
                    <a:lnTo>
                      <a:pt x="10585" y="181807"/>
                    </a:lnTo>
                    <a:lnTo>
                      <a:pt x="9012" y="182665"/>
                    </a:lnTo>
                    <a:lnTo>
                      <a:pt x="6866" y="182379"/>
                    </a:lnTo>
                    <a:lnTo>
                      <a:pt x="4720" y="182379"/>
                    </a:lnTo>
                    <a:lnTo>
                      <a:pt x="4005" y="183666"/>
                    </a:lnTo>
                    <a:lnTo>
                      <a:pt x="4863" y="183809"/>
                    </a:lnTo>
                    <a:lnTo>
                      <a:pt x="8439" y="184811"/>
                    </a:lnTo>
                    <a:lnTo>
                      <a:pt x="15735" y="185812"/>
                    </a:lnTo>
                    <a:lnTo>
                      <a:pt x="25605" y="188387"/>
                    </a:lnTo>
                    <a:lnTo>
                      <a:pt x="29610" y="190103"/>
                    </a:lnTo>
                    <a:lnTo>
                      <a:pt x="34902" y="193393"/>
                    </a:lnTo>
                    <a:lnTo>
                      <a:pt x="37477" y="193393"/>
                    </a:lnTo>
                    <a:lnTo>
                      <a:pt x="44343" y="189817"/>
                    </a:lnTo>
                    <a:lnTo>
                      <a:pt x="48491" y="186813"/>
                    </a:lnTo>
                    <a:lnTo>
                      <a:pt x="52639" y="185097"/>
                    </a:lnTo>
                    <a:lnTo>
                      <a:pt x="65799" y="180805"/>
                    </a:lnTo>
                    <a:lnTo>
                      <a:pt x="73953" y="179518"/>
                    </a:lnTo>
                    <a:lnTo>
                      <a:pt x="77815" y="176657"/>
                    </a:lnTo>
                    <a:lnTo>
                      <a:pt x="83393" y="174368"/>
                    </a:lnTo>
                    <a:lnTo>
                      <a:pt x="87399" y="171221"/>
                    </a:lnTo>
                    <a:lnTo>
                      <a:pt x="94122" y="169219"/>
                    </a:lnTo>
                    <a:lnTo>
                      <a:pt x="105851" y="163497"/>
                    </a:lnTo>
                    <a:lnTo>
                      <a:pt x="118296" y="163354"/>
                    </a:lnTo>
                    <a:lnTo>
                      <a:pt x="120584" y="163354"/>
                    </a:lnTo>
                    <a:lnTo>
                      <a:pt x="126592" y="161924"/>
                    </a:lnTo>
                    <a:lnTo>
                      <a:pt x="128452" y="159063"/>
                    </a:lnTo>
                    <a:lnTo>
                      <a:pt x="129739" y="156345"/>
                    </a:lnTo>
                    <a:lnTo>
                      <a:pt x="131313" y="154629"/>
                    </a:lnTo>
                    <a:lnTo>
                      <a:pt x="133887" y="15348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7" name="Freeform: Shape 526">
                <a:extLst>
                  <a:ext uri="{FF2B5EF4-FFF2-40B4-BE49-F238E27FC236}">
                    <a16:creationId xmlns:a16="http://schemas.microsoft.com/office/drawing/2014/main" id="{0E80FF2A-F2B9-AC19-3583-F275FC2B553F}"/>
                  </a:ext>
                  <a:ext uri="{C183D7F6-B498-43B3-948B-1728B52AA6E4}">
                    <adec:decorative xmlns:adec="http://schemas.microsoft.com/office/drawing/2017/decorative" val="1"/>
                  </a:ext>
                </a:extLst>
              </p:cNvPr>
              <p:cNvSpPr/>
              <p:nvPr/>
            </p:nvSpPr>
            <p:spPr>
              <a:xfrm>
                <a:off x="4346409" y="4378544"/>
                <a:ext cx="89401" cy="109999"/>
              </a:xfrm>
              <a:custGeom>
                <a:avLst/>
                <a:gdLst>
                  <a:gd name="connsiteX0" fmla="*/ 89401 w 89401"/>
                  <a:gd name="connsiteY0" fmla="*/ 49349 h 109999"/>
                  <a:gd name="connsiteX1" fmla="*/ 88972 w 89401"/>
                  <a:gd name="connsiteY1" fmla="*/ 46632 h 109999"/>
                  <a:gd name="connsiteX2" fmla="*/ 87971 w 89401"/>
                  <a:gd name="connsiteY2" fmla="*/ 44915 h 109999"/>
                  <a:gd name="connsiteX3" fmla="*/ 85396 w 89401"/>
                  <a:gd name="connsiteY3" fmla="*/ 36333 h 109999"/>
                  <a:gd name="connsiteX4" fmla="*/ 84109 w 89401"/>
                  <a:gd name="connsiteY4" fmla="*/ 34473 h 109999"/>
                  <a:gd name="connsiteX5" fmla="*/ 82535 w 89401"/>
                  <a:gd name="connsiteY5" fmla="*/ 34473 h 109999"/>
                  <a:gd name="connsiteX6" fmla="*/ 81391 w 89401"/>
                  <a:gd name="connsiteY6" fmla="*/ 37763 h 109999"/>
                  <a:gd name="connsiteX7" fmla="*/ 81105 w 89401"/>
                  <a:gd name="connsiteY7" fmla="*/ 40481 h 109999"/>
                  <a:gd name="connsiteX8" fmla="*/ 80246 w 89401"/>
                  <a:gd name="connsiteY8" fmla="*/ 41482 h 109999"/>
                  <a:gd name="connsiteX9" fmla="*/ 78816 w 89401"/>
                  <a:gd name="connsiteY9" fmla="*/ 42913 h 109999"/>
                  <a:gd name="connsiteX10" fmla="*/ 78959 w 89401"/>
                  <a:gd name="connsiteY10" fmla="*/ 41911 h 109999"/>
                  <a:gd name="connsiteX11" fmla="*/ 79531 w 89401"/>
                  <a:gd name="connsiteY11" fmla="*/ 40624 h 109999"/>
                  <a:gd name="connsiteX12" fmla="*/ 80103 w 89401"/>
                  <a:gd name="connsiteY12" fmla="*/ 38049 h 109999"/>
                  <a:gd name="connsiteX13" fmla="*/ 78530 w 89401"/>
                  <a:gd name="connsiteY13" fmla="*/ 34187 h 109999"/>
                  <a:gd name="connsiteX14" fmla="*/ 77243 w 89401"/>
                  <a:gd name="connsiteY14" fmla="*/ 32042 h 109999"/>
                  <a:gd name="connsiteX15" fmla="*/ 72236 w 89401"/>
                  <a:gd name="connsiteY15" fmla="*/ 27607 h 109999"/>
                  <a:gd name="connsiteX16" fmla="*/ 69089 w 89401"/>
                  <a:gd name="connsiteY16" fmla="*/ 30325 h 109999"/>
                  <a:gd name="connsiteX17" fmla="*/ 70234 w 89401"/>
                  <a:gd name="connsiteY17" fmla="*/ 27178 h 109999"/>
                  <a:gd name="connsiteX18" fmla="*/ 70234 w 89401"/>
                  <a:gd name="connsiteY18" fmla="*/ 25175 h 109999"/>
                  <a:gd name="connsiteX19" fmla="*/ 65227 w 89401"/>
                  <a:gd name="connsiteY19" fmla="*/ 22887 h 109999"/>
                  <a:gd name="connsiteX20" fmla="*/ 55786 w 89401"/>
                  <a:gd name="connsiteY20" fmla="*/ 15306 h 109999"/>
                  <a:gd name="connsiteX21" fmla="*/ 51781 w 89401"/>
                  <a:gd name="connsiteY21" fmla="*/ 10728 h 109999"/>
                  <a:gd name="connsiteX22" fmla="*/ 40624 w 89401"/>
                  <a:gd name="connsiteY22" fmla="*/ 7152 h 109999"/>
                  <a:gd name="connsiteX23" fmla="*/ 35045 w 89401"/>
                  <a:gd name="connsiteY23" fmla="*/ 6580 h 109999"/>
                  <a:gd name="connsiteX24" fmla="*/ 23173 w 89401"/>
                  <a:gd name="connsiteY24" fmla="*/ 0 h 109999"/>
                  <a:gd name="connsiteX25" fmla="*/ 21027 w 89401"/>
                  <a:gd name="connsiteY25" fmla="*/ 286 h 109999"/>
                  <a:gd name="connsiteX26" fmla="*/ 18881 w 89401"/>
                  <a:gd name="connsiteY26" fmla="*/ 3147 h 109999"/>
                  <a:gd name="connsiteX27" fmla="*/ 16021 w 89401"/>
                  <a:gd name="connsiteY27" fmla="*/ 11157 h 109999"/>
                  <a:gd name="connsiteX28" fmla="*/ 13875 w 89401"/>
                  <a:gd name="connsiteY28" fmla="*/ 12731 h 109999"/>
                  <a:gd name="connsiteX29" fmla="*/ 11300 w 89401"/>
                  <a:gd name="connsiteY29" fmla="*/ 14877 h 109999"/>
                  <a:gd name="connsiteX30" fmla="*/ 8582 w 89401"/>
                  <a:gd name="connsiteY30" fmla="*/ 17880 h 109999"/>
                  <a:gd name="connsiteX31" fmla="*/ 4863 w 89401"/>
                  <a:gd name="connsiteY31" fmla="*/ 23030 h 109999"/>
                  <a:gd name="connsiteX32" fmla="*/ 5006 w 89401"/>
                  <a:gd name="connsiteY32" fmla="*/ 24746 h 109999"/>
                  <a:gd name="connsiteX33" fmla="*/ 4291 w 89401"/>
                  <a:gd name="connsiteY33" fmla="*/ 26034 h 109999"/>
                  <a:gd name="connsiteX34" fmla="*/ 4005 w 89401"/>
                  <a:gd name="connsiteY34" fmla="*/ 28465 h 109999"/>
                  <a:gd name="connsiteX35" fmla="*/ 4291 w 89401"/>
                  <a:gd name="connsiteY35" fmla="*/ 31040 h 109999"/>
                  <a:gd name="connsiteX36" fmla="*/ 5292 w 89401"/>
                  <a:gd name="connsiteY36" fmla="*/ 32757 h 109999"/>
                  <a:gd name="connsiteX37" fmla="*/ 5722 w 89401"/>
                  <a:gd name="connsiteY37" fmla="*/ 36047 h 109999"/>
                  <a:gd name="connsiteX38" fmla="*/ 5006 w 89401"/>
                  <a:gd name="connsiteY38" fmla="*/ 38907 h 109999"/>
                  <a:gd name="connsiteX39" fmla="*/ 5292 w 89401"/>
                  <a:gd name="connsiteY39" fmla="*/ 40624 h 109999"/>
                  <a:gd name="connsiteX40" fmla="*/ 6008 w 89401"/>
                  <a:gd name="connsiteY40" fmla="*/ 43342 h 109999"/>
                  <a:gd name="connsiteX41" fmla="*/ 6580 w 89401"/>
                  <a:gd name="connsiteY41" fmla="*/ 46346 h 109999"/>
                  <a:gd name="connsiteX42" fmla="*/ 6580 w 89401"/>
                  <a:gd name="connsiteY42" fmla="*/ 47490 h 109999"/>
                  <a:gd name="connsiteX43" fmla="*/ 7438 w 89401"/>
                  <a:gd name="connsiteY43" fmla="*/ 48348 h 109999"/>
                  <a:gd name="connsiteX44" fmla="*/ 8153 w 89401"/>
                  <a:gd name="connsiteY44" fmla="*/ 49349 h 109999"/>
                  <a:gd name="connsiteX45" fmla="*/ 8010 w 89401"/>
                  <a:gd name="connsiteY45" fmla="*/ 51924 h 109999"/>
                  <a:gd name="connsiteX46" fmla="*/ 10871 w 89401"/>
                  <a:gd name="connsiteY46" fmla="*/ 56502 h 109999"/>
                  <a:gd name="connsiteX47" fmla="*/ 12588 w 89401"/>
                  <a:gd name="connsiteY47" fmla="*/ 58504 h 109999"/>
                  <a:gd name="connsiteX48" fmla="*/ 15162 w 89401"/>
                  <a:gd name="connsiteY48" fmla="*/ 60507 h 109999"/>
                  <a:gd name="connsiteX49" fmla="*/ 16021 w 89401"/>
                  <a:gd name="connsiteY49" fmla="*/ 62366 h 109999"/>
                  <a:gd name="connsiteX50" fmla="*/ 17451 w 89401"/>
                  <a:gd name="connsiteY50" fmla="*/ 64655 h 109999"/>
                  <a:gd name="connsiteX51" fmla="*/ 18309 w 89401"/>
                  <a:gd name="connsiteY51" fmla="*/ 64941 h 109999"/>
                  <a:gd name="connsiteX52" fmla="*/ 18881 w 89401"/>
                  <a:gd name="connsiteY52" fmla="*/ 65799 h 109999"/>
                  <a:gd name="connsiteX53" fmla="*/ 18309 w 89401"/>
                  <a:gd name="connsiteY53" fmla="*/ 67659 h 109999"/>
                  <a:gd name="connsiteX54" fmla="*/ 18309 w 89401"/>
                  <a:gd name="connsiteY54" fmla="*/ 70091 h 109999"/>
                  <a:gd name="connsiteX55" fmla="*/ 16593 w 89401"/>
                  <a:gd name="connsiteY55" fmla="*/ 72952 h 109999"/>
                  <a:gd name="connsiteX56" fmla="*/ 12874 w 89401"/>
                  <a:gd name="connsiteY56" fmla="*/ 78244 h 109999"/>
                  <a:gd name="connsiteX57" fmla="*/ 12445 w 89401"/>
                  <a:gd name="connsiteY57" fmla="*/ 79388 h 109999"/>
                  <a:gd name="connsiteX58" fmla="*/ 13446 w 89401"/>
                  <a:gd name="connsiteY58" fmla="*/ 83823 h 109999"/>
                  <a:gd name="connsiteX59" fmla="*/ 12874 w 89401"/>
                  <a:gd name="connsiteY59" fmla="*/ 87256 h 109999"/>
                  <a:gd name="connsiteX60" fmla="*/ 12588 w 89401"/>
                  <a:gd name="connsiteY60" fmla="*/ 88972 h 109999"/>
                  <a:gd name="connsiteX61" fmla="*/ 10728 w 89401"/>
                  <a:gd name="connsiteY61" fmla="*/ 92119 h 109999"/>
                  <a:gd name="connsiteX62" fmla="*/ 6437 w 89401"/>
                  <a:gd name="connsiteY62" fmla="*/ 99700 h 109999"/>
                  <a:gd name="connsiteX63" fmla="*/ 3862 w 89401"/>
                  <a:gd name="connsiteY63" fmla="*/ 101131 h 109999"/>
                  <a:gd name="connsiteX64" fmla="*/ 2432 w 89401"/>
                  <a:gd name="connsiteY64" fmla="*/ 103276 h 109999"/>
                  <a:gd name="connsiteX65" fmla="*/ 1430 w 89401"/>
                  <a:gd name="connsiteY65" fmla="*/ 103276 h 109999"/>
                  <a:gd name="connsiteX66" fmla="*/ 286 w 89401"/>
                  <a:gd name="connsiteY66" fmla="*/ 103563 h 109999"/>
                  <a:gd name="connsiteX67" fmla="*/ 0 w 89401"/>
                  <a:gd name="connsiteY67" fmla="*/ 103706 h 109999"/>
                  <a:gd name="connsiteX68" fmla="*/ 715 w 89401"/>
                  <a:gd name="connsiteY68" fmla="*/ 104135 h 109999"/>
                  <a:gd name="connsiteX69" fmla="*/ 1859 w 89401"/>
                  <a:gd name="connsiteY69" fmla="*/ 104850 h 109999"/>
                  <a:gd name="connsiteX70" fmla="*/ 3004 w 89401"/>
                  <a:gd name="connsiteY70" fmla="*/ 106280 h 109999"/>
                  <a:gd name="connsiteX71" fmla="*/ 5435 w 89401"/>
                  <a:gd name="connsiteY71" fmla="*/ 107282 h 109999"/>
                  <a:gd name="connsiteX72" fmla="*/ 9727 w 89401"/>
                  <a:gd name="connsiteY72" fmla="*/ 108998 h 109999"/>
                  <a:gd name="connsiteX73" fmla="*/ 11729 w 89401"/>
                  <a:gd name="connsiteY73" fmla="*/ 108998 h 109999"/>
                  <a:gd name="connsiteX74" fmla="*/ 13446 w 89401"/>
                  <a:gd name="connsiteY74" fmla="*/ 109427 h 109999"/>
                  <a:gd name="connsiteX75" fmla="*/ 14590 w 89401"/>
                  <a:gd name="connsiteY75" fmla="*/ 109999 h 109999"/>
                  <a:gd name="connsiteX76" fmla="*/ 15877 w 89401"/>
                  <a:gd name="connsiteY76" fmla="*/ 108998 h 109999"/>
                  <a:gd name="connsiteX77" fmla="*/ 20169 w 89401"/>
                  <a:gd name="connsiteY77" fmla="*/ 106566 h 109999"/>
                  <a:gd name="connsiteX78" fmla="*/ 22315 w 89401"/>
                  <a:gd name="connsiteY78" fmla="*/ 105279 h 109999"/>
                  <a:gd name="connsiteX79" fmla="*/ 23745 w 89401"/>
                  <a:gd name="connsiteY79" fmla="*/ 104135 h 109999"/>
                  <a:gd name="connsiteX80" fmla="*/ 24746 w 89401"/>
                  <a:gd name="connsiteY80" fmla="*/ 103133 h 109999"/>
                  <a:gd name="connsiteX81" fmla="*/ 25604 w 89401"/>
                  <a:gd name="connsiteY81" fmla="*/ 102990 h 109999"/>
                  <a:gd name="connsiteX82" fmla="*/ 26034 w 89401"/>
                  <a:gd name="connsiteY82" fmla="*/ 103563 h 109999"/>
                  <a:gd name="connsiteX83" fmla="*/ 26606 w 89401"/>
                  <a:gd name="connsiteY83" fmla="*/ 104278 h 109999"/>
                  <a:gd name="connsiteX84" fmla="*/ 28036 w 89401"/>
                  <a:gd name="connsiteY84" fmla="*/ 104850 h 109999"/>
                  <a:gd name="connsiteX85" fmla="*/ 31755 w 89401"/>
                  <a:gd name="connsiteY85" fmla="*/ 105708 h 109999"/>
                  <a:gd name="connsiteX86" fmla="*/ 33329 w 89401"/>
                  <a:gd name="connsiteY86" fmla="*/ 105994 h 109999"/>
                  <a:gd name="connsiteX87" fmla="*/ 35761 w 89401"/>
                  <a:gd name="connsiteY87" fmla="*/ 105136 h 109999"/>
                  <a:gd name="connsiteX88" fmla="*/ 37763 w 89401"/>
                  <a:gd name="connsiteY88" fmla="*/ 103848 h 109999"/>
                  <a:gd name="connsiteX89" fmla="*/ 38621 w 89401"/>
                  <a:gd name="connsiteY89" fmla="*/ 103419 h 109999"/>
                  <a:gd name="connsiteX90" fmla="*/ 40195 w 89401"/>
                  <a:gd name="connsiteY90" fmla="*/ 104707 h 109999"/>
                  <a:gd name="connsiteX91" fmla="*/ 41196 w 89401"/>
                  <a:gd name="connsiteY91" fmla="*/ 106566 h 109999"/>
                  <a:gd name="connsiteX92" fmla="*/ 41768 w 89401"/>
                  <a:gd name="connsiteY92" fmla="*/ 107425 h 109999"/>
                  <a:gd name="connsiteX93" fmla="*/ 43342 w 89401"/>
                  <a:gd name="connsiteY93" fmla="*/ 107282 h 109999"/>
                  <a:gd name="connsiteX94" fmla="*/ 46203 w 89401"/>
                  <a:gd name="connsiteY94" fmla="*/ 107568 h 109999"/>
                  <a:gd name="connsiteX95" fmla="*/ 48491 w 89401"/>
                  <a:gd name="connsiteY95" fmla="*/ 108140 h 109999"/>
                  <a:gd name="connsiteX96" fmla="*/ 49779 w 89401"/>
                  <a:gd name="connsiteY96" fmla="*/ 108140 h 109999"/>
                  <a:gd name="connsiteX97" fmla="*/ 51638 w 89401"/>
                  <a:gd name="connsiteY97" fmla="*/ 107282 h 109999"/>
                  <a:gd name="connsiteX98" fmla="*/ 52639 w 89401"/>
                  <a:gd name="connsiteY98" fmla="*/ 105565 h 109999"/>
                  <a:gd name="connsiteX99" fmla="*/ 55214 w 89401"/>
                  <a:gd name="connsiteY99" fmla="*/ 103992 h 109999"/>
                  <a:gd name="connsiteX100" fmla="*/ 57789 w 89401"/>
                  <a:gd name="connsiteY100" fmla="*/ 102704 h 109999"/>
                  <a:gd name="connsiteX101" fmla="*/ 59219 w 89401"/>
                  <a:gd name="connsiteY101" fmla="*/ 100845 h 109999"/>
                  <a:gd name="connsiteX102" fmla="*/ 61365 w 89401"/>
                  <a:gd name="connsiteY102" fmla="*/ 97698 h 109999"/>
                  <a:gd name="connsiteX103" fmla="*/ 62080 w 89401"/>
                  <a:gd name="connsiteY103" fmla="*/ 96410 h 109999"/>
                  <a:gd name="connsiteX104" fmla="*/ 62223 w 89401"/>
                  <a:gd name="connsiteY104" fmla="*/ 94122 h 109999"/>
                  <a:gd name="connsiteX105" fmla="*/ 65227 w 89401"/>
                  <a:gd name="connsiteY105" fmla="*/ 87685 h 109999"/>
                  <a:gd name="connsiteX106" fmla="*/ 66372 w 89401"/>
                  <a:gd name="connsiteY106" fmla="*/ 86398 h 109999"/>
                  <a:gd name="connsiteX107" fmla="*/ 66944 w 89401"/>
                  <a:gd name="connsiteY107" fmla="*/ 84395 h 109999"/>
                  <a:gd name="connsiteX108" fmla="*/ 68231 w 89401"/>
                  <a:gd name="connsiteY108" fmla="*/ 81963 h 109999"/>
                  <a:gd name="connsiteX109" fmla="*/ 68231 w 89401"/>
                  <a:gd name="connsiteY109" fmla="*/ 79960 h 109999"/>
                  <a:gd name="connsiteX110" fmla="*/ 69089 w 89401"/>
                  <a:gd name="connsiteY110" fmla="*/ 78101 h 109999"/>
                  <a:gd name="connsiteX111" fmla="*/ 70806 w 89401"/>
                  <a:gd name="connsiteY111" fmla="*/ 76384 h 109999"/>
                  <a:gd name="connsiteX112" fmla="*/ 71950 w 89401"/>
                  <a:gd name="connsiteY112" fmla="*/ 75383 h 109999"/>
                  <a:gd name="connsiteX113" fmla="*/ 74096 w 89401"/>
                  <a:gd name="connsiteY113" fmla="*/ 72665 h 109999"/>
                  <a:gd name="connsiteX114" fmla="*/ 75383 w 89401"/>
                  <a:gd name="connsiteY114" fmla="*/ 69948 h 109999"/>
                  <a:gd name="connsiteX115" fmla="*/ 78959 w 89401"/>
                  <a:gd name="connsiteY115" fmla="*/ 64083 h 109999"/>
                  <a:gd name="connsiteX116" fmla="*/ 79245 w 89401"/>
                  <a:gd name="connsiteY116" fmla="*/ 62509 h 109999"/>
                  <a:gd name="connsiteX117" fmla="*/ 80676 w 89401"/>
                  <a:gd name="connsiteY117" fmla="*/ 61508 h 109999"/>
                  <a:gd name="connsiteX118" fmla="*/ 81105 w 89401"/>
                  <a:gd name="connsiteY118" fmla="*/ 60221 h 109999"/>
                  <a:gd name="connsiteX119" fmla="*/ 82535 w 89401"/>
                  <a:gd name="connsiteY119" fmla="*/ 58647 h 109999"/>
                  <a:gd name="connsiteX120" fmla="*/ 84109 w 89401"/>
                  <a:gd name="connsiteY120" fmla="*/ 57503 h 109999"/>
                  <a:gd name="connsiteX121" fmla="*/ 84824 w 89401"/>
                  <a:gd name="connsiteY121" fmla="*/ 55643 h 109999"/>
                  <a:gd name="connsiteX122" fmla="*/ 85968 w 89401"/>
                  <a:gd name="connsiteY122" fmla="*/ 53784 h 109999"/>
                  <a:gd name="connsiteX123" fmla="*/ 88543 w 89401"/>
                  <a:gd name="connsiteY123" fmla="*/ 52353 h 109999"/>
                  <a:gd name="connsiteX124" fmla="*/ 89401 w 89401"/>
                  <a:gd name="connsiteY124" fmla="*/ 51638 h 109999"/>
                  <a:gd name="connsiteX125" fmla="*/ 89258 w 89401"/>
                  <a:gd name="connsiteY125" fmla="*/ 50637 h 109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89401" h="109999">
                    <a:moveTo>
                      <a:pt x="89401" y="49349"/>
                    </a:moveTo>
                    <a:lnTo>
                      <a:pt x="88972" y="46632"/>
                    </a:lnTo>
                    <a:lnTo>
                      <a:pt x="87971" y="44915"/>
                    </a:lnTo>
                    <a:lnTo>
                      <a:pt x="85396" y="36333"/>
                    </a:lnTo>
                    <a:lnTo>
                      <a:pt x="84109" y="34473"/>
                    </a:lnTo>
                    <a:lnTo>
                      <a:pt x="82535" y="34473"/>
                    </a:lnTo>
                    <a:lnTo>
                      <a:pt x="81391" y="37763"/>
                    </a:lnTo>
                    <a:lnTo>
                      <a:pt x="81105" y="40481"/>
                    </a:lnTo>
                    <a:lnTo>
                      <a:pt x="80246" y="41482"/>
                    </a:lnTo>
                    <a:lnTo>
                      <a:pt x="78816" y="42913"/>
                    </a:lnTo>
                    <a:lnTo>
                      <a:pt x="78959" y="41911"/>
                    </a:lnTo>
                    <a:lnTo>
                      <a:pt x="79531" y="40624"/>
                    </a:lnTo>
                    <a:lnTo>
                      <a:pt x="80103" y="38049"/>
                    </a:lnTo>
                    <a:lnTo>
                      <a:pt x="78530" y="34187"/>
                    </a:lnTo>
                    <a:lnTo>
                      <a:pt x="77243" y="32042"/>
                    </a:lnTo>
                    <a:lnTo>
                      <a:pt x="72236" y="27607"/>
                    </a:lnTo>
                    <a:lnTo>
                      <a:pt x="69089" y="30325"/>
                    </a:lnTo>
                    <a:lnTo>
                      <a:pt x="70234" y="27178"/>
                    </a:lnTo>
                    <a:lnTo>
                      <a:pt x="70234" y="25175"/>
                    </a:lnTo>
                    <a:lnTo>
                      <a:pt x="65227" y="22887"/>
                    </a:lnTo>
                    <a:lnTo>
                      <a:pt x="55786" y="15306"/>
                    </a:lnTo>
                    <a:lnTo>
                      <a:pt x="51781" y="10728"/>
                    </a:lnTo>
                    <a:lnTo>
                      <a:pt x="40624" y="7152"/>
                    </a:lnTo>
                    <a:lnTo>
                      <a:pt x="35045" y="6580"/>
                    </a:lnTo>
                    <a:lnTo>
                      <a:pt x="23173" y="0"/>
                    </a:lnTo>
                    <a:lnTo>
                      <a:pt x="21027" y="286"/>
                    </a:lnTo>
                    <a:lnTo>
                      <a:pt x="18881" y="3147"/>
                    </a:lnTo>
                    <a:lnTo>
                      <a:pt x="16021" y="11157"/>
                    </a:lnTo>
                    <a:lnTo>
                      <a:pt x="13875" y="12731"/>
                    </a:lnTo>
                    <a:lnTo>
                      <a:pt x="11300" y="14877"/>
                    </a:lnTo>
                    <a:lnTo>
                      <a:pt x="8582" y="17880"/>
                    </a:lnTo>
                    <a:lnTo>
                      <a:pt x="4863" y="23030"/>
                    </a:lnTo>
                    <a:lnTo>
                      <a:pt x="5006" y="24746"/>
                    </a:lnTo>
                    <a:lnTo>
                      <a:pt x="4291" y="26034"/>
                    </a:lnTo>
                    <a:lnTo>
                      <a:pt x="4005" y="28465"/>
                    </a:lnTo>
                    <a:lnTo>
                      <a:pt x="4291" y="31040"/>
                    </a:lnTo>
                    <a:lnTo>
                      <a:pt x="5292" y="32757"/>
                    </a:lnTo>
                    <a:lnTo>
                      <a:pt x="5722" y="36047"/>
                    </a:lnTo>
                    <a:lnTo>
                      <a:pt x="5006" y="38907"/>
                    </a:lnTo>
                    <a:lnTo>
                      <a:pt x="5292" y="40624"/>
                    </a:lnTo>
                    <a:lnTo>
                      <a:pt x="6008" y="43342"/>
                    </a:lnTo>
                    <a:lnTo>
                      <a:pt x="6580" y="46346"/>
                    </a:lnTo>
                    <a:lnTo>
                      <a:pt x="6580" y="47490"/>
                    </a:lnTo>
                    <a:lnTo>
                      <a:pt x="7438" y="48348"/>
                    </a:lnTo>
                    <a:lnTo>
                      <a:pt x="8153" y="49349"/>
                    </a:lnTo>
                    <a:lnTo>
                      <a:pt x="8010" y="51924"/>
                    </a:lnTo>
                    <a:lnTo>
                      <a:pt x="10871" y="56502"/>
                    </a:lnTo>
                    <a:lnTo>
                      <a:pt x="12588" y="58504"/>
                    </a:lnTo>
                    <a:lnTo>
                      <a:pt x="15162" y="60507"/>
                    </a:lnTo>
                    <a:lnTo>
                      <a:pt x="16021" y="62366"/>
                    </a:lnTo>
                    <a:lnTo>
                      <a:pt x="17451" y="64655"/>
                    </a:lnTo>
                    <a:lnTo>
                      <a:pt x="18309" y="64941"/>
                    </a:lnTo>
                    <a:lnTo>
                      <a:pt x="18881" y="65799"/>
                    </a:lnTo>
                    <a:lnTo>
                      <a:pt x="18309" y="67659"/>
                    </a:lnTo>
                    <a:lnTo>
                      <a:pt x="18309" y="70091"/>
                    </a:lnTo>
                    <a:lnTo>
                      <a:pt x="16593" y="72952"/>
                    </a:lnTo>
                    <a:lnTo>
                      <a:pt x="12874" y="78244"/>
                    </a:lnTo>
                    <a:lnTo>
                      <a:pt x="12445" y="79388"/>
                    </a:lnTo>
                    <a:lnTo>
                      <a:pt x="13446" y="83823"/>
                    </a:lnTo>
                    <a:lnTo>
                      <a:pt x="12874" y="87256"/>
                    </a:lnTo>
                    <a:lnTo>
                      <a:pt x="12588" y="88972"/>
                    </a:lnTo>
                    <a:lnTo>
                      <a:pt x="10728" y="92119"/>
                    </a:lnTo>
                    <a:lnTo>
                      <a:pt x="6437" y="99700"/>
                    </a:lnTo>
                    <a:lnTo>
                      <a:pt x="3862" y="101131"/>
                    </a:lnTo>
                    <a:lnTo>
                      <a:pt x="2432" y="103276"/>
                    </a:lnTo>
                    <a:lnTo>
                      <a:pt x="1430" y="103276"/>
                    </a:lnTo>
                    <a:lnTo>
                      <a:pt x="286" y="103563"/>
                    </a:lnTo>
                    <a:lnTo>
                      <a:pt x="0" y="103706"/>
                    </a:lnTo>
                    <a:lnTo>
                      <a:pt x="715" y="104135"/>
                    </a:lnTo>
                    <a:lnTo>
                      <a:pt x="1859" y="104850"/>
                    </a:lnTo>
                    <a:lnTo>
                      <a:pt x="3004" y="106280"/>
                    </a:lnTo>
                    <a:lnTo>
                      <a:pt x="5435" y="107282"/>
                    </a:lnTo>
                    <a:lnTo>
                      <a:pt x="9727" y="108998"/>
                    </a:lnTo>
                    <a:lnTo>
                      <a:pt x="11729" y="108998"/>
                    </a:lnTo>
                    <a:lnTo>
                      <a:pt x="13446" y="109427"/>
                    </a:lnTo>
                    <a:lnTo>
                      <a:pt x="14590" y="109999"/>
                    </a:lnTo>
                    <a:lnTo>
                      <a:pt x="15877" y="108998"/>
                    </a:lnTo>
                    <a:lnTo>
                      <a:pt x="20169" y="106566"/>
                    </a:lnTo>
                    <a:lnTo>
                      <a:pt x="22315" y="105279"/>
                    </a:lnTo>
                    <a:lnTo>
                      <a:pt x="23745" y="104135"/>
                    </a:lnTo>
                    <a:lnTo>
                      <a:pt x="24746" y="103133"/>
                    </a:lnTo>
                    <a:lnTo>
                      <a:pt x="25604" y="102990"/>
                    </a:lnTo>
                    <a:lnTo>
                      <a:pt x="26034" y="103563"/>
                    </a:lnTo>
                    <a:lnTo>
                      <a:pt x="26606" y="104278"/>
                    </a:lnTo>
                    <a:lnTo>
                      <a:pt x="28036" y="104850"/>
                    </a:lnTo>
                    <a:lnTo>
                      <a:pt x="31755" y="105708"/>
                    </a:lnTo>
                    <a:lnTo>
                      <a:pt x="33329" y="105994"/>
                    </a:lnTo>
                    <a:lnTo>
                      <a:pt x="35761" y="105136"/>
                    </a:lnTo>
                    <a:lnTo>
                      <a:pt x="37763" y="103848"/>
                    </a:lnTo>
                    <a:lnTo>
                      <a:pt x="38621" y="103419"/>
                    </a:lnTo>
                    <a:lnTo>
                      <a:pt x="40195" y="104707"/>
                    </a:lnTo>
                    <a:lnTo>
                      <a:pt x="41196" y="106566"/>
                    </a:lnTo>
                    <a:lnTo>
                      <a:pt x="41768" y="107425"/>
                    </a:lnTo>
                    <a:lnTo>
                      <a:pt x="43342" y="107282"/>
                    </a:lnTo>
                    <a:lnTo>
                      <a:pt x="46203" y="107568"/>
                    </a:lnTo>
                    <a:lnTo>
                      <a:pt x="48491" y="108140"/>
                    </a:lnTo>
                    <a:lnTo>
                      <a:pt x="49779" y="108140"/>
                    </a:lnTo>
                    <a:lnTo>
                      <a:pt x="51638" y="107282"/>
                    </a:lnTo>
                    <a:lnTo>
                      <a:pt x="52639" y="105565"/>
                    </a:lnTo>
                    <a:lnTo>
                      <a:pt x="55214" y="103992"/>
                    </a:lnTo>
                    <a:lnTo>
                      <a:pt x="57789" y="102704"/>
                    </a:lnTo>
                    <a:lnTo>
                      <a:pt x="59219" y="100845"/>
                    </a:lnTo>
                    <a:lnTo>
                      <a:pt x="61365" y="97698"/>
                    </a:lnTo>
                    <a:lnTo>
                      <a:pt x="62080" y="96410"/>
                    </a:lnTo>
                    <a:lnTo>
                      <a:pt x="62223" y="94122"/>
                    </a:lnTo>
                    <a:lnTo>
                      <a:pt x="65227" y="87685"/>
                    </a:lnTo>
                    <a:lnTo>
                      <a:pt x="66372" y="86398"/>
                    </a:lnTo>
                    <a:lnTo>
                      <a:pt x="66944" y="84395"/>
                    </a:lnTo>
                    <a:lnTo>
                      <a:pt x="68231" y="81963"/>
                    </a:lnTo>
                    <a:lnTo>
                      <a:pt x="68231" y="79960"/>
                    </a:lnTo>
                    <a:lnTo>
                      <a:pt x="69089" y="78101"/>
                    </a:lnTo>
                    <a:lnTo>
                      <a:pt x="70806" y="76384"/>
                    </a:lnTo>
                    <a:lnTo>
                      <a:pt x="71950" y="75383"/>
                    </a:lnTo>
                    <a:lnTo>
                      <a:pt x="74096" y="72665"/>
                    </a:lnTo>
                    <a:lnTo>
                      <a:pt x="75383" y="69948"/>
                    </a:lnTo>
                    <a:lnTo>
                      <a:pt x="78959" y="64083"/>
                    </a:lnTo>
                    <a:lnTo>
                      <a:pt x="79245" y="62509"/>
                    </a:lnTo>
                    <a:lnTo>
                      <a:pt x="80676" y="61508"/>
                    </a:lnTo>
                    <a:lnTo>
                      <a:pt x="81105" y="60221"/>
                    </a:lnTo>
                    <a:lnTo>
                      <a:pt x="82535" y="58647"/>
                    </a:lnTo>
                    <a:lnTo>
                      <a:pt x="84109" y="57503"/>
                    </a:lnTo>
                    <a:lnTo>
                      <a:pt x="84824" y="55643"/>
                    </a:lnTo>
                    <a:lnTo>
                      <a:pt x="85968" y="53784"/>
                    </a:lnTo>
                    <a:lnTo>
                      <a:pt x="88543" y="52353"/>
                    </a:lnTo>
                    <a:lnTo>
                      <a:pt x="89401" y="51638"/>
                    </a:lnTo>
                    <a:lnTo>
                      <a:pt x="89258" y="5063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8" name="Freeform: Shape 527">
                <a:extLst>
                  <a:ext uri="{FF2B5EF4-FFF2-40B4-BE49-F238E27FC236}">
                    <a16:creationId xmlns:a16="http://schemas.microsoft.com/office/drawing/2014/main" id="{F9C86D37-4DAA-90D9-11CA-05723F124043}"/>
                  </a:ext>
                  <a:ext uri="{C183D7F6-B498-43B3-948B-1728B52AA6E4}">
                    <adec:decorative xmlns:adec="http://schemas.microsoft.com/office/drawing/2017/decorative" val="1"/>
                  </a:ext>
                </a:extLst>
              </p:cNvPr>
              <p:cNvSpPr/>
              <p:nvPr/>
            </p:nvSpPr>
            <p:spPr>
              <a:xfrm>
                <a:off x="7202531" y="3154104"/>
                <a:ext cx="202118" cy="90688"/>
              </a:xfrm>
              <a:custGeom>
                <a:avLst/>
                <a:gdLst>
                  <a:gd name="connsiteX0" fmla="*/ 200402 w 202118"/>
                  <a:gd name="connsiteY0" fmla="*/ 80819 h 90688"/>
                  <a:gd name="connsiteX1" fmla="*/ 197112 w 202118"/>
                  <a:gd name="connsiteY1" fmla="*/ 78673 h 90688"/>
                  <a:gd name="connsiteX2" fmla="*/ 193393 w 202118"/>
                  <a:gd name="connsiteY2" fmla="*/ 76670 h 90688"/>
                  <a:gd name="connsiteX3" fmla="*/ 190961 w 202118"/>
                  <a:gd name="connsiteY3" fmla="*/ 74954 h 90688"/>
                  <a:gd name="connsiteX4" fmla="*/ 189388 w 202118"/>
                  <a:gd name="connsiteY4" fmla="*/ 71521 h 90688"/>
                  <a:gd name="connsiteX5" fmla="*/ 187958 w 202118"/>
                  <a:gd name="connsiteY5" fmla="*/ 71235 h 90688"/>
                  <a:gd name="connsiteX6" fmla="*/ 187528 w 202118"/>
                  <a:gd name="connsiteY6" fmla="*/ 70663 h 90688"/>
                  <a:gd name="connsiteX7" fmla="*/ 187242 w 202118"/>
                  <a:gd name="connsiteY7" fmla="*/ 69518 h 90688"/>
                  <a:gd name="connsiteX8" fmla="*/ 187385 w 202118"/>
                  <a:gd name="connsiteY8" fmla="*/ 67945 h 90688"/>
                  <a:gd name="connsiteX9" fmla="*/ 187814 w 202118"/>
                  <a:gd name="connsiteY9" fmla="*/ 66657 h 90688"/>
                  <a:gd name="connsiteX10" fmla="*/ 189388 w 202118"/>
                  <a:gd name="connsiteY10" fmla="*/ 66085 h 90688"/>
                  <a:gd name="connsiteX11" fmla="*/ 190961 w 202118"/>
                  <a:gd name="connsiteY11" fmla="*/ 65942 h 90688"/>
                  <a:gd name="connsiteX12" fmla="*/ 192249 w 202118"/>
                  <a:gd name="connsiteY12" fmla="*/ 64798 h 90688"/>
                  <a:gd name="connsiteX13" fmla="*/ 193965 w 202118"/>
                  <a:gd name="connsiteY13" fmla="*/ 62366 h 90688"/>
                  <a:gd name="connsiteX14" fmla="*/ 194681 w 202118"/>
                  <a:gd name="connsiteY14" fmla="*/ 61079 h 90688"/>
                  <a:gd name="connsiteX15" fmla="*/ 194251 w 202118"/>
                  <a:gd name="connsiteY15" fmla="*/ 60650 h 90688"/>
                  <a:gd name="connsiteX16" fmla="*/ 189817 w 202118"/>
                  <a:gd name="connsiteY16" fmla="*/ 58647 h 90688"/>
                  <a:gd name="connsiteX17" fmla="*/ 188243 w 202118"/>
                  <a:gd name="connsiteY17" fmla="*/ 57503 h 90688"/>
                  <a:gd name="connsiteX18" fmla="*/ 186527 w 202118"/>
                  <a:gd name="connsiteY18" fmla="*/ 57503 h 90688"/>
                  <a:gd name="connsiteX19" fmla="*/ 183237 w 202118"/>
                  <a:gd name="connsiteY19" fmla="*/ 56931 h 90688"/>
                  <a:gd name="connsiteX20" fmla="*/ 180376 w 202118"/>
                  <a:gd name="connsiteY20" fmla="*/ 55929 h 90688"/>
                  <a:gd name="connsiteX21" fmla="*/ 179089 w 202118"/>
                  <a:gd name="connsiteY21" fmla="*/ 54642 h 90688"/>
                  <a:gd name="connsiteX22" fmla="*/ 177086 w 202118"/>
                  <a:gd name="connsiteY22" fmla="*/ 53211 h 90688"/>
                  <a:gd name="connsiteX23" fmla="*/ 173510 w 202118"/>
                  <a:gd name="connsiteY23" fmla="*/ 51495 h 90688"/>
                  <a:gd name="connsiteX24" fmla="*/ 170792 w 202118"/>
                  <a:gd name="connsiteY24" fmla="*/ 49779 h 90688"/>
                  <a:gd name="connsiteX25" fmla="*/ 170650 w 202118"/>
                  <a:gd name="connsiteY25" fmla="*/ 48634 h 90688"/>
                  <a:gd name="connsiteX26" fmla="*/ 172366 w 202118"/>
                  <a:gd name="connsiteY26" fmla="*/ 44200 h 90688"/>
                  <a:gd name="connsiteX27" fmla="*/ 173510 w 202118"/>
                  <a:gd name="connsiteY27" fmla="*/ 39909 h 90688"/>
                  <a:gd name="connsiteX28" fmla="*/ 172795 w 202118"/>
                  <a:gd name="connsiteY28" fmla="*/ 39193 h 90688"/>
                  <a:gd name="connsiteX29" fmla="*/ 171365 w 202118"/>
                  <a:gd name="connsiteY29" fmla="*/ 38478 h 90688"/>
                  <a:gd name="connsiteX30" fmla="*/ 168504 w 202118"/>
                  <a:gd name="connsiteY30" fmla="*/ 37763 h 90688"/>
                  <a:gd name="connsiteX31" fmla="*/ 161924 w 202118"/>
                  <a:gd name="connsiteY31" fmla="*/ 37906 h 90688"/>
                  <a:gd name="connsiteX32" fmla="*/ 157919 w 202118"/>
                  <a:gd name="connsiteY32" fmla="*/ 33615 h 90688"/>
                  <a:gd name="connsiteX33" fmla="*/ 156345 w 202118"/>
                  <a:gd name="connsiteY33" fmla="*/ 32757 h 90688"/>
                  <a:gd name="connsiteX34" fmla="*/ 153770 w 202118"/>
                  <a:gd name="connsiteY34" fmla="*/ 32041 h 90688"/>
                  <a:gd name="connsiteX35" fmla="*/ 149908 w 202118"/>
                  <a:gd name="connsiteY35" fmla="*/ 30754 h 90688"/>
                  <a:gd name="connsiteX36" fmla="*/ 147620 w 202118"/>
                  <a:gd name="connsiteY36" fmla="*/ 29753 h 90688"/>
                  <a:gd name="connsiteX37" fmla="*/ 147047 w 202118"/>
                  <a:gd name="connsiteY37" fmla="*/ 30039 h 90688"/>
                  <a:gd name="connsiteX38" fmla="*/ 144616 w 202118"/>
                  <a:gd name="connsiteY38" fmla="*/ 34759 h 90688"/>
                  <a:gd name="connsiteX39" fmla="*/ 142327 w 202118"/>
                  <a:gd name="connsiteY39" fmla="*/ 31469 h 90688"/>
                  <a:gd name="connsiteX40" fmla="*/ 140897 w 202118"/>
                  <a:gd name="connsiteY40" fmla="*/ 30468 h 90688"/>
                  <a:gd name="connsiteX41" fmla="*/ 138751 w 202118"/>
                  <a:gd name="connsiteY41" fmla="*/ 30039 h 90688"/>
                  <a:gd name="connsiteX42" fmla="*/ 136605 w 202118"/>
                  <a:gd name="connsiteY42" fmla="*/ 30039 h 90688"/>
                  <a:gd name="connsiteX43" fmla="*/ 131313 w 202118"/>
                  <a:gd name="connsiteY43" fmla="*/ 31612 h 90688"/>
                  <a:gd name="connsiteX44" fmla="*/ 127451 w 202118"/>
                  <a:gd name="connsiteY44" fmla="*/ 33472 h 90688"/>
                  <a:gd name="connsiteX45" fmla="*/ 124447 w 202118"/>
                  <a:gd name="connsiteY45" fmla="*/ 34759 h 90688"/>
                  <a:gd name="connsiteX46" fmla="*/ 121443 w 202118"/>
                  <a:gd name="connsiteY46" fmla="*/ 35617 h 90688"/>
                  <a:gd name="connsiteX47" fmla="*/ 120156 w 202118"/>
                  <a:gd name="connsiteY47" fmla="*/ 36619 h 90688"/>
                  <a:gd name="connsiteX48" fmla="*/ 116150 w 202118"/>
                  <a:gd name="connsiteY48" fmla="*/ 36476 h 90688"/>
                  <a:gd name="connsiteX49" fmla="*/ 114148 w 202118"/>
                  <a:gd name="connsiteY49" fmla="*/ 35617 h 90688"/>
                  <a:gd name="connsiteX50" fmla="*/ 113433 w 202118"/>
                  <a:gd name="connsiteY50" fmla="*/ 34759 h 90688"/>
                  <a:gd name="connsiteX51" fmla="*/ 113862 w 202118"/>
                  <a:gd name="connsiteY51" fmla="*/ 33329 h 90688"/>
                  <a:gd name="connsiteX52" fmla="*/ 115149 w 202118"/>
                  <a:gd name="connsiteY52" fmla="*/ 31612 h 90688"/>
                  <a:gd name="connsiteX53" fmla="*/ 115292 w 202118"/>
                  <a:gd name="connsiteY53" fmla="*/ 30754 h 90688"/>
                  <a:gd name="connsiteX54" fmla="*/ 114863 w 202118"/>
                  <a:gd name="connsiteY54" fmla="*/ 30039 h 90688"/>
                  <a:gd name="connsiteX55" fmla="*/ 109999 w 202118"/>
                  <a:gd name="connsiteY55" fmla="*/ 27893 h 90688"/>
                  <a:gd name="connsiteX56" fmla="*/ 107997 w 202118"/>
                  <a:gd name="connsiteY56" fmla="*/ 26463 h 90688"/>
                  <a:gd name="connsiteX57" fmla="*/ 101703 w 202118"/>
                  <a:gd name="connsiteY57" fmla="*/ 24603 h 90688"/>
                  <a:gd name="connsiteX58" fmla="*/ 93836 w 202118"/>
                  <a:gd name="connsiteY58" fmla="*/ 21313 h 90688"/>
                  <a:gd name="connsiteX59" fmla="*/ 91118 w 202118"/>
                  <a:gd name="connsiteY59" fmla="*/ 19024 h 90688"/>
                  <a:gd name="connsiteX60" fmla="*/ 90975 w 202118"/>
                  <a:gd name="connsiteY60" fmla="*/ 17451 h 90688"/>
                  <a:gd name="connsiteX61" fmla="*/ 87828 w 202118"/>
                  <a:gd name="connsiteY61" fmla="*/ 16021 h 90688"/>
                  <a:gd name="connsiteX62" fmla="*/ 83966 w 202118"/>
                  <a:gd name="connsiteY62" fmla="*/ 14590 h 90688"/>
                  <a:gd name="connsiteX63" fmla="*/ 80962 w 202118"/>
                  <a:gd name="connsiteY63" fmla="*/ 15019 h 90688"/>
                  <a:gd name="connsiteX64" fmla="*/ 78101 w 202118"/>
                  <a:gd name="connsiteY64" fmla="*/ 15162 h 90688"/>
                  <a:gd name="connsiteX65" fmla="*/ 73667 w 202118"/>
                  <a:gd name="connsiteY65" fmla="*/ 12588 h 90688"/>
                  <a:gd name="connsiteX66" fmla="*/ 69376 w 202118"/>
                  <a:gd name="connsiteY66" fmla="*/ 12445 h 90688"/>
                  <a:gd name="connsiteX67" fmla="*/ 64655 w 202118"/>
                  <a:gd name="connsiteY67" fmla="*/ 13303 h 90688"/>
                  <a:gd name="connsiteX68" fmla="*/ 63654 w 202118"/>
                  <a:gd name="connsiteY68" fmla="*/ 13589 h 90688"/>
                  <a:gd name="connsiteX69" fmla="*/ 62509 w 202118"/>
                  <a:gd name="connsiteY69" fmla="*/ 13875 h 90688"/>
                  <a:gd name="connsiteX70" fmla="*/ 48348 w 202118"/>
                  <a:gd name="connsiteY70" fmla="*/ 12874 h 90688"/>
                  <a:gd name="connsiteX71" fmla="*/ 44772 w 202118"/>
                  <a:gd name="connsiteY71" fmla="*/ 10728 h 90688"/>
                  <a:gd name="connsiteX72" fmla="*/ 41625 w 202118"/>
                  <a:gd name="connsiteY72" fmla="*/ 8725 h 90688"/>
                  <a:gd name="connsiteX73" fmla="*/ 33329 w 202118"/>
                  <a:gd name="connsiteY73" fmla="*/ 7152 h 90688"/>
                  <a:gd name="connsiteX74" fmla="*/ 29038 w 202118"/>
                  <a:gd name="connsiteY74" fmla="*/ 5579 h 90688"/>
                  <a:gd name="connsiteX75" fmla="*/ 24746 w 202118"/>
                  <a:gd name="connsiteY75" fmla="*/ 3290 h 90688"/>
                  <a:gd name="connsiteX76" fmla="*/ 20169 w 202118"/>
                  <a:gd name="connsiteY76" fmla="*/ 1287 h 90688"/>
                  <a:gd name="connsiteX77" fmla="*/ 16307 w 202118"/>
                  <a:gd name="connsiteY77" fmla="*/ 2146 h 90688"/>
                  <a:gd name="connsiteX78" fmla="*/ 10871 w 202118"/>
                  <a:gd name="connsiteY78" fmla="*/ 1001 h 90688"/>
                  <a:gd name="connsiteX79" fmla="*/ 5150 w 202118"/>
                  <a:gd name="connsiteY79" fmla="*/ 0 h 90688"/>
                  <a:gd name="connsiteX80" fmla="*/ 3147 w 202118"/>
                  <a:gd name="connsiteY80" fmla="*/ 572 h 90688"/>
                  <a:gd name="connsiteX81" fmla="*/ 1287 w 202118"/>
                  <a:gd name="connsiteY81" fmla="*/ 3147 h 90688"/>
                  <a:gd name="connsiteX82" fmla="*/ 0 w 202118"/>
                  <a:gd name="connsiteY82" fmla="*/ 5435 h 90688"/>
                  <a:gd name="connsiteX83" fmla="*/ 6294 w 202118"/>
                  <a:gd name="connsiteY83" fmla="*/ 9441 h 90688"/>
                  <a:gd name="connsiteX84" fmla="*/ 14591 w 202118"/>
                  <a:gd name="connsiteY84" fmla="*/ 15592 h 90688"/>
                  <a:gd name="connsiteX85" fmla="*/ 16450 w 202118"/>
                  <a:gd name="connsiteY85" fmla="*/ 16450 h 90688"/>
                  <a:gd name="connsiteX86" fmla="*/ 25891 w 202118"/>
                  <a:gd name="connsiteY86" fmla="*/ 18595 h 90688"/>
                  <a:gd name="connsiteX87" fmla="*/ 32614 w 202118"/>
                  <a:gd name="connsiteY87" fmla="*/ 23316 h 90688"/>
                  <a:gd name="connsiteX88" fmla="*/ 34616 w 202118"/>
                  <a:gd name="connsiteY88" fmla="*/ 27178 h 90688"/>
                  <a:gd name="connsiteX89" fmla="*/ 43485 w 202118"/>
                  <a:gd name="connsiteY89" fmla="*/ 30468 h 90688"/>
                  <a:gd name="connsiteX90" fmla="*/ 45488 w 202118"/>
                  <a:gd name="connsiteY90" fmla="*/ 33329 h 90688"/>
                  <a:gd name="connsiteX91" fmla="*/ 48205 w 202118"/>
                  <a:gd name="connsiteY91" fmla="*/ 42769 h 90688"/>
                  <a:gd name="connsiteX92" fmla="*/ 50780 w 202118"/>
                  <a:gd name="connsiteY92" fmla="*/ 51924 h 90688"/>
                  <a:gd name="connsiteX93" fmla="*/ 53784 w 202118"/>
                  <a:gd name="connsiteY93" fmla="*/ 58218 h 90688"/>
                  <a:gd name="connsiteX94" fmla="*/ 53784 w 202118"/>
                  <a:gd name="connsiteY94" fmla="*/ 61365 h 90688"/>
                  <a:gd name="connsiteX95" fmla="*/ 53641 w 202118"/>
                  <a:gd name="connsiteY95" fmla="*/ 63797 h 90688"/>
                  <a:gd name="connsiteX96" fmla="*/ 51924 w 202118"/>
                  <a:gd name="connsiteY96" fmla="*/ 67802 h 90688"/>
                  <a:gd name="connsiteX97" fmla="*/ 46203 w 202118"/>
                  <a:gd name="connsiteY97" fmla="*/ 74525 h 90688"/>
                  <a:gd name="connsiteX98" fmla="*/ 48205 w 202118"/>
                  <a:gd name="connsiteY98" fmla="*/ 75383 h 90688"/>
                  <a:gd name="connsiteX99" fmla="*/ 51924 w 202118"/>
                  <a:gd name="connsiteY99" fmla="*/ 76241 h 90688"/>
                  <a:gd name="connsiteX100" fmla="*/ 54356 w 202118"/>
                  <a:gd name="connsiteY100" fmla="*/ 77386 h 90688"/>
                  <a:gd name="connsiteX101" fmla="*/ 55644 w 202118"/>
                  <a:gd name="connsiteY101" fmla="*/ 77672 h 90688"/>
                  <a:gd name="connsiteX102" fmla="*/ 58791 w 202118"/>
                  <a:gd name="connsiteY102" fmla="*/ 75383 h 90688"/>
                  <a:gd name="connsiteX103" fmla="*/ 63368 w 202118"/>
                  <a:gd name="connsiteY103" fmla="*/ 75383 h 90688"/>
                  <a:gd name="connsiteX104" fmla="*/ 67373 w 202118"/>
                  <a:gd name="connsiteY104" fmla="*/ 75669 h 90688"/>
                  <a:gd name="connsiteX105" fmla="*/ 69376 w 202118"/>
                  <a:gd name="connsiteY105" fmla="*/ 76098 h 90688"/>
                  <a:gd name="connsiteX106" fmla="*/ 71950 w 202118"/>
                  <a:gd name="connsiteY106" fmla="*/ 76814 h 90688"/>
                  <a:gd name="connsiteX107" fmla="*/ 75097 w 202118"/>
                  <a:gd name="connsiteY107" fmla="*/ 77386 h 90688"/>
                  <a:gd name="connsiteX108" fmla="*/ 76384 w 202118"/>
                  <a:gd name="connsiteY108" fmla="*/ 76241 h 90688"/>
                  <a:gd name="connsiteX109" fmla="*/ 78101 w 202118"/>
                  <a:gd name="connsiteY109" fmla="*/ 73094 h 90688"/>
                  <a:gd name="connsiteX110" fmla="*/ 78816 w 202118"/>
                  <a:gd name="connsiteY110" fmla="*/ 72665 h 90688"/>
                  <a:gd name="connsiteX111" fmla="*/ 79245 w 202118"/>
                  <a:gd name="connsiteY111" fmla="*/ 72379 h 90688"/>
                  <a:gd name="connsiteX112" fmla="*/ 81534 w 202118"/>
                  <a:gd name="connsiteY112" fmla="*/ 72093 h 90688"/>
                  <a:gd name="connsiteX113" fmla="*/ 83823 w 202118"/>
                  <a:gd name="connsiteY113" fmla="*/ 72379 h 90688"/>
                  <a:gd name="connsiteX114" fmla="*/ 84824 w 202118"/>
                  <a:gd name="connsiteY114" fmla="*/ 72951 h 90688"/>
                  <a:gd name="connsiteX115" fmla="*/ 85825 w 202118"/>
                  <a:gd name="connsiteY115" fmla="*/ 75526 h 90688"/>
                  <a:gd name="connsiteX116" fmla="*/ 88400 w 202118"/>
                  <a:gd name="connsiteY116" fmla="*/ 76384 h 90688"/>
                  <a:gd name="connsiteX117" fmla="*/ 92835 w 202118"/>
                  <a:gd name="connsiteY117" fmla="*/ 80533 h 90688"/>
                  <a:gd name="connsiteX118" fmla="*/ 95695 w 202118"/>
                  <a:gd name="connsiteY118" fmla="*/ 82106 h 90688"/>
                  <a:gd name="connsiteX119" fmla="*/ 96411 w 202118"/>
                  <a:gd name="connsiteY119" fmla="*/ 82821 h 90688"/>
                  <a:gd name="connsiteX120" fmla="*/ 95409 w 202118"/>
                  <a:gd name="connsiteY120" fmla="*/ 83680 h 90688"/>
                  <a:gd name="connsiteX121" fmla="*/ 95838 w 202118"/>
                  <a:gd name="connsiteY121" fmla="*/ 84681 h 90688"/>
                  <a:gd name="connsiteX122" fmla="*/ 97412 w 202118"/>
                  <a:gd name="connsiteY122" fmla="*/ 85968 h 90688"/>
                  <a:gd name="connsiteX123" fmla="*/ 99558 w 202118"/>
                  <a:gd name="connsiteY123" fmla="*/ 86540 h 90688"/>
                  <a:gd name="connsiteX124" fmla="*/ 101989 w 202118"/>
                  <a:gd name="connsiteY124" fmla="*/ 86397 h 90688"/>
                  <a:gd name="connsiteX125" fmla="*/ 103276 w 202118"/>
                  <a:gd name="connsiteY125" fmla="*/ 86826 h 90688"/>
                  <a:gd name="connsiteX126" fmla="*/ 104278 w 202118"/>
                  <a:gd name="connsiteY126" fmla="*/ 87542 h 90688"/>
                  <a:gd name="connsiteX127" fmla="*/ 104564 w 202118"/>
                  <a:gd name="connsiteY127" fmla="*/ 88686 h 90688"/>
                  <a:gd name="connsiteX128" fmla="*/ 104421 w 202118"/>
                  <a:gd name="connsiteY128" fmla="*/ 89401 h 90688"/>
                  <a:gd name="connsiteX129" fmla="*/ 105994 w 202118"/>
                  <a:gd name="connsiteY129" fmla="*/ 88972 h 90688"/>
                  <a:gd name="connsiteX130" fmla="*/ 110715 w 202118"/>
                  <a:gd name="connsiteY130" fmla="*/ 88972 h 90688"/>
                  <a:gd name="connsiteX131" fmla="*/ 115149 w 202118"/>
                  <a:gd name="connsiteY131" fmla="*/ 88543 h 90688"/>
                  <a:gd name="connsiteX132" fmla="*/ 118582 w 202118"/>
                  <a:gd name="connsiteY132" fmla="*/ 87542 h 90688"/>
                  <a:gd name="connsiteX133" fmla="*/ 123732 w 202118"/>
                  <a:gd name="connsiteY133" fmla="*/ 86683 h 90688"/>
                  <a:gd name="connsiteX134" fmla="*/ 125734 w 202118"/>
                  <a:gd name="connsiteY134" fmla="*/ 85825 h 90688"/>
                  <a:gd name="connsiteX135" fmla="*/ 128166 w 202118"/>
                  <a:gd name="connsiteY135" fmla="*/ 85539 h 90688"/>
                  <a:gd name="connsiteX136" fmla="*/ 135604 w 202118"/>
                  <a:gd name="connsiteY136" fmla="*/ 86254 h 90688"/>
                  <a:gd name="connsiteX137" fmla="*/ 138465 w 202118"/>
                  <a:gd name="connsiteY137" fmla="*/ 85682 h 90688"/>
                  <a:gd name="connsiteX138" fmla="*/ 146761 w 202118"/>
                  <a:gd name="connsiteY138" fmla="*/ 85539 h 90688"/>
                  <a:gd name="connsiteX139" fmla="*/ 147047 w 202118"/>
                  <a:gd name="connsiteY139" fmla="*/ 85253 h 90688"/>
                  <a:gd name="connsiteX140" fmla="*/ 145903 w 202118"/>
                  <a:gd name="connsiteY140" fmla="*/ 84252 h 90688"/>
                  <a:gd name="connsiteX141" fmla="*/ 145903 w 202118"/>
                  <a:gd name="connsiteY141" fmla="*/ 83822 h 90688"/>
                  <a:gd name="connsiteX142" fmla="*/ 150767 w 202118"/>
                  <a:gd name="connsiteY142" fmla="*/ 83250 h 90688"/>
                  <a:gd name="connsiteX143" fmla="*/ 151625 w 202118"/>
                  <a:gd name="connsiteY143" fmla="*/ 82678 h 90688"/>
                  <a:gd name="connsiteX144" fmla="*/ 158062 w 202118"/>
                  <a:gd name="connsiteY144" fmla="*/ 77958 h 90688"/>
                  <a:gd name="connsiteX145" fmla="*/ 160064 w 202118"/>
                  <a:gd name="connsiteY145" fmla="*/ 77100 h 90688"/>
                  <a:gd name="connsiteX146" fmla="*/ 164356 w 202118"/>
                  <a:gd name="connsiteY146" fmla="*/ 77958 h 90688"/>
                  <a:gd name="connsiteX147" fmla="*/ 173224 w 202118"/>
                  <a:gd name="connsiteY147" fmla="*/ 81105 h 90688"/>
                  <a:gd name="connsiteX148" fmla="*/ 172509 w 202118"/>
                  <a:gd name="connsiteY148" fmla="*/ 82821 h 90688"/>
                  <a:gd name="connsiteX149" fmla="*/ 173510 w 202118"/>
                  <a:gd name="connsiteY149" fmla="*/ 83822 h 90688"/>
                  <a:gd name="connsiteX150" fmla="*/ 175513 w 202118"/>
                  <a:gd name="connsiteY150" fmla="*/ 85110 h 90688"/>
                  <a:gd name="connsiteX151" fmla="*/ 179375 w 202118"/>
                  <a:gd name="connsiteY151" fmla="*/ 86540 h 90688"/>
                  <a:gd name="connsiteX152" fmla="*/ 182665 w 202118"/>
                  <a:gd name="connsiteY152" fmla="*/ 87113 h 90688"/>
                  <a:gd name="connsiteX153" fmla="*/ 184381 w 202118"/>
                  <a:gd name="connsiteY153" fmla="*/ 86540 h 90688"/>
                  <a:gd name="connsiteX154" fmla="*/ 186956 w 202118"/>
                  <a:gd name="connsiteY154" fmla="*/ 86111 h 90688"/>
                  <a:gd name="connsiteX155" fmla="*/ 190246 w 202118"/>
                  <a:gd name="connsiteY155" fmla="*/ 87685 h 90688"/>
                  <a:gd name="connsiteX156" fmla="*/ 193250 w 202118"/>
                  <a:gd name="connsiteY156" fmla="*/ 89544 h 90688"/>
                  <a:gd name="connsiteX157" fmla="*/ 194823 w 202118"/>
                  <a:gd name="connsiteY157" fmla="*/ 90403 h 90688"/>
                  <a:gd name="connsiteX158" fmla="*/ 195539 w 202118"/>
                  <a:gd name="connsiteY158" fmla="*/ 90689 h 90688"/>
                  <a:gd name="connsiteX159" fmla="*/ 197827 w 202118"/>
                  <a:gd name="connsiteY159" fmla="*/ 89973 h 90688"/>
                  <a:gd name="connsiteX160" fmla="*/ 200688 w 202118"/>
                  <a:gd name="connsiteY160" fmla="*/ 87399 h 90688"/>
                  <a:gd name="connsiteX161" fmla="*/ 201689 w 202118"/>
                  <a:gd name="connsiteY161" fmla="*/ 84395 h 90688"/>
                  <a:gd name="connsiteX162" fmla="*/ 202119 w 202118"/>
                  <a:gd name="connsiteY162" fmla="*/ 82821 h 9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202118" h="90688">
                    <a:moveTo>
                      <a:pt x="200402" y="80819"/>
                    </a:moveTo>
                    <a:lnTo>
                      <a:pt x="197112" y="78673"/>
                    </a:lnTo>
                    <a:lnTo>
                      <a:pt x="193393" y="76670"/>
                    </a:lnTo>
                    <a:lnTo>
                      <a:pt x="190961" y="74954"/>
                    </a:lnTo>
                    <a:lnTo>
                      <a:pt x="189388" y="71521"/>
                    </a:lnTo>
                    <a:lnTo>
                      <a:pt x="187958" y="71235"/>
                    </a:lnTo>
                    <a:lnTo>
                      <a:pt x="187528" y="70663"/>
                    </a:lnTo>
                    <a:lnTo>
                      <a:pt x="187242" y="69518"/>
                    </a:lnTo>
                    <a:lnTo>
                      <a:pt x="187385" y="67945"/>
                    </a:lnTo>
                    <a:lnTo>
                      <a:pt x="187814" y="66657"/>
                    </a:lnTo>
                    <a:lnTo>
                      <a:pt x="189388" y="66085"/>
                    </a:lnTo>
                    <a:lnTo>
                      <a:pt x="190961" y="65942"/>
                    </a:lnTo>
                    <a:lnTo>
                      <a:pt x="192249" y="64798"/>
                    </a:lnTo>
                    <a:lnTo>
                      <a:pt x="193965" y="62366"/>
                    </a:lnTo>
                    <a:lnTo>
                      <a:pt x="194681" y="61079"/>
                    </a:lnTo>
                    <a:lnTo>
                      <a:pt x="194251" y="60650"/>
                    </a:lnTo>
                    <a:lnTo>
                      <a:pt x="189817" y="58647"/>
                    </a:lnTo>
                    <a:lnTo>
                      <a:pt x="188243" y="57503"/>
                    </a:lnTo>
                    <a:lnTo>
                      <a:pt x="186527" y="57503"/>
                    </a:lnTo>
                    <a:lnTo>
                      <a:pt x="183237" y="56931"/>
                    </a:lnTo>
                    <a:lnTo>
                      <a:pt x="180376" y="55929"/>
                    </a:lnTo>
                    <a:lnTo>
                      <a:pt x="179089" y="54642"/>
                    </a:lnTo>
                    <a:lnTo>
                      <a:pt x="177086" y="53211"/>
                    </a:lnTo>
                    <a:lnTo>
                      <a:pt x="173510" y="51495"/>
                    </a:lnTo>
                    <a:lnTo>
                      <a:pt x="170792" y="49779"/>
                    </a:lnTo>
                    <a:lnTo>
                      <a:pt x="170650" y="48634"/>
                    </a:lnTo>
                    <a:lnTo>
                      <a:pt x="172366" y="44200"/>
                    </a:lnTo>
                    <a:lnTo>
                      <a:pt x="173510" y="39909"/>
                    </a:lnTo>
                    <a:lnTo>
                      <a:pt x="172795" y="39193"/>
                    </a:lnTo>
                    <a:lnTo>
                      <a:pt x="171365" y="38478"/>
                    </a:lnTo>
                    <a:lnTo>
                      <a:pt x="168504" y="37763"/>
                    </a:lnTo>
                    <a:lnTo>
                      <a:pt x="161924" y="37906"/>
                    </a:lnTo>
                    <a:lnTo>
                      <a:pt x="157919" y="33615"/>
                    </a:lnTo>
                    <a:lnTo>
                      <a:pt x="156345" y="32757"/>
                    </a:lnTo>
                    <a:lnTo>
                      <a:pt x="153770" y="32041"/>
                    </a:lnTo>
                    <a:lnTo>
                      <a:pt x="149908" y="30754"/>
                    </a:lnTo>
                    <a:lnTo>
                      <a:pt x="147620" y="29753"/>
                    </a:lnTo>
                    <a:lnTo>
                      <a:pt x="147047" y="30039"/>
                    </a:lnTo>
                    <a:lnTo>
                      <a:pt x="144616" y="34759"/>
                    </a:lnTo>
                    <a:lnTo>
                      <a:pt x="142327" y="31469"/>
                    </a:lnTo>
                    <a:lnTo>
                      <a:pt x="140897" y="30468"/>
                    </a:lnTo>
                    <a:lnTo>
                      <a:pt x="138751" y="30039"/>
                    </a:lnTo>
                    <a:lnTo>
                      <a:pt x="136605" y="30039"/>
                    </a:lnTo>
                    <a:lnTo>
                      <a:pt x="131313" y="31612"/>
                    </a:lnTo>
                    <a:lnTo>
                      <a:pt x="127451" y="33472"/>
                    </a:lnTo>
                    <a:lnTo>
                      <a:pt x="124447" y="34759"/>
                    </a:lnTo>
                    <a:lnTo>
                      <a:pt x="121443" y="35617"/>
                    </a:lnTo>
                    <a:lnTo>
                      <a:pt x="120156" y="36619"/>
                    </a:lnTo>
                    <a:lnTo>
                      <a:pt x="116150" y="36476"/>
                    </a:lnTo>
                    <a:lnTo>
                      <a:pt x="114148" y="35617"/>
                    </a:lnTo>
                    <a:lnTo>
                      <a:pt x="113433" y="34759"/>
                    </a:lnTo>
                    <a:lnTo>
                      <a:pt x="113862" y="33329"/>
                    </a:lnTo>
                    <a:lnTo>
                      <a:pt x="115149" y="31612"/>
                    </a:lnTo>
                    <a:lnTo>
                      <a:pt x="115292" y="30754"/>
                    </a:lnTo>
                    <a:lnTo>
                      <a:pt x="114863" y="30039"/>
                    </a:lnTo>
                    <a:lnTo>
                      <a:pt x="109999" y="27893"/>
                    </a:lnTo>
                    <a:lnTo>
                      <a:pt x="107997" y="26463"/>
                    </a:lnTo>
                    <a:lnTo>
                      <a:pt x="101703" y="24603"/>
                    </a:lnTo>
                    <a:lnTo>
                      <a:pt x="93836" y="21313"/>
                    </a:lnTo>
                    <a:lnTo>
                      <a:pt x="91118" y="19024"/>
                    </a:lnTo>
                    <a:lnTo>
                      <a:pt x="90975" y="17451"/>
                    </a:lnTo>
                    <a:lnTo>
                      <a:pt x="87828" y="16021"/>
                    </a:lnTo>
                    <a:lnTo>
                      <a:pt x="83966" y="14590"/>
                    </a:lnTo>
                    <a:lnTo>
                      <a:pt x="80962" y="15019"/>
                    </a:lnTo>
                    <a:lnTo>
                      <a:pt x="78101" y="15162"/>
                    </a:lnTo>
                    <a:lnTo>
                      <a:pt x="73667" y="12588"/>
                    </a:lnTo>
                    <a:lnTo>
                      <a:pt x="69376" y="12445"/>
                    </a:lnTo>
                    <a:lnTo>
                      <a:pt x="64655" y="13303"/>
                    </a:lnTo>
                    <a:lnTo>
                      <a:pt x="63654" y="13589"/>
                    </a:lnTo>
                    <a:lnTo>
                      <a:pt x="62509" y="13875"/>
                    </a:lnTo>
                    <a:lnTo>
                      <a:pt x="48348" y="12874"/>
                    </a:lnTo>
                    <a:lnTo>
                      <a:pt x="44772" y="10728"/>
                    </a:lnTo>
                    <a:lnTo>
                      <a:pt x="41625" y="8725"/>
                    </a:lnTo>
                    <a:lnTo>
                      <a:pt x="33329" y="7152"/>
                    </a:lnTo>
                    <a:lnTo>
                      <a:pt x="29038" y="5579"/>
                    </a:lnTo>
                    <a:lnTo>
                      <a:pt x="24746" y="3290"/>
                    </a:lnTo>
                    <a:lnTo>
                      <a:pt x="20169" y="1287"/>
                    </a:lnTo>
                    <a:lnTo>
                      <a:pt x="16307" y="2146"/>
                    </a:lnTo>
                    <a:lnTo>
                      <a:pt x="10871" y="1001"/>
                    </a:lnTo>
                    <a:lnTo>
                      <a:pt x="5150" y="0"/>
                    </a:lnTo>
                    <a:lnTo>
                      <a:pt x="3147" y="572"/>
                    </a:lnTo>
                    <a:lnTo>
                      <a:pt x="1287" y="3147"/>
                    </a:lnTo>
                    <a:lnTo>
                      <a:pt x="0" y="5435"/>
                    </a:lnTo>
                    <a:lnTo>
                      <a:pt x="6294" y="9441"/>
                    </a:lnTo>
                    <a:lnTo>
                      <a:pt x="14591" y="15592"/>
                    </a:lnTo>
                    <a:lnTo>
                      <a:pt x="16450" y="16450"/>
                    </a:lnTo>
                    <a:lnTo>
                      <a:pt x="25891" y="18595"/>
                    </a:lnTo>
                    <a:lnTo>
                      <a:pt x="32614" y="23316"/>
                    </a:lnTo>
                    <a:lnTo>
                      <a:pt x="34616" y="27178"/>
                    </a:lnTo>
                    <a:lnTo>
                      <a:pt x="43485" y="30468"/>
                    </a:lnTo>
                    <a:lnTo>
                      <a:pt x="45488" y="33329"/>
                    </a:lnTo>
                    <a:lnTo>
                      <a:pt x="48205" y="42769"/>
                    </a:lnTo>
                    <a:lnTo>
                      <a:pt x="50780" y="51924"/>
                    </a:lnTo>
                    <a:lnTo>
                      <a:pt x="53784" y="58218"/>
                    </a:lnTo>
                    <a:lnTo>
                      <a:pt x="53784" y="61365"/>
                    </a:lnTo>
                    <a:lnTo>
                      <a:pt x="53641" y="63797"/>
                    </a:lnTo>
                    <a:lnTo>
                      <a:pt x="51924" y="67802"/>
                    </a:lnTo>
                    <a:lnTo>
                      <a:pt x="46203" y="74525"/>
                    </a:lnTo>
                    <a:lnTo>
                      <a:pt x="48205" y="75383"/>
                    </a:lnTo>
                    <a:lnTo>
                      <a:pt x="51924" y="76241"/>
                    </a:lnTo>
                    <a:lnTo>
                      <a:pt x="54356" y="77386"/>
                    </a:lnTo>
                    <a:lnTo>
                      <a:pt x="55644" y="77672"/>
                    </a:lnTo>
                    <a:lnTo>
                      <a:pt x="58791" y="75383"/>
                    </a:lnTo>
                    <a:lnTo>
                      <a:pt x="63368" y="75383"/>
                    </a:lnTo>
                    <a:lnTo>
                      <a:pt x="67373" y="75669"/>
                    </a:lnTo>
                    <a:lnTo>
                      <a:pt x="69376" y="76098"/>
                    </a:lnTo>
                    <a:lnTo>
                      <a:pt x="71950" y="76814"/>
                    </a:lnTo>
                    <a:lnTo>
                      <a:pt x="75097" y="77386"/>
                    </a:lnTo>
                    <a:lnTo>
                      <a:pt x="76384" y="76241"/>
                    </a:lnTo>
                    <a:lnTo>
                      <a:pt x="78101" y="73094"/>
                    </a:lnTo>
                    <a:lnTo>
                      <a:pt x="78816" y="72665"/>
                    </a:lnTo>
                    <a:lnTo>
                      <a:pt x="79245" y="72379"/>
                    </a:lnTo>
                    <a:lnTo>
                      <a:pt x="81534" y="72093"/>
                    </a:lnTo>
                    <a:lnTo>
                      <a:pt x="83823" y="72379"/>
                    </a:lnTo>
                    <a:lnTo>
                      <a:pt x="84824" y="72951"/>
                    </a:lnTo>
                    <a:lnTo>
                      <a:pt x="85825" y="75526"/>
                    </a:lnTo>
                    <a:lnTo>
                      <a:pt x="88400" y="76384"/>
                    </a:lnTo>
                    <a:lnTo>
                      <a:pt x="92835" y="80533"/>
                    </a:lnTo>
                    <a:lnTo>
                      <a:pt x="95695" y="82106"/>
                    </a:lnTo>
                    <a:lnTo>
                      <a:pt x="96411" y="82821"/>
                    </a:lnTo>
                    <a:lnTo>
                      <a:pt x="95409" y="83680"/>
                    </a:lnTo>
                    <a:lnTo>
                      <a:pt x="95838" y="84681"/>
                    </a:lnTo>
                    <a:lnTo>
                      <a:pt x="97412" y="85968"/>
                    </a:lnTo>
                    <a:lnTo>
                      <a:pt x="99558" y="86540"/>
                    </a:lnTo>
                    <a:lnTo>
                      <a:pt x="101989" y="86397"/>
                    </a:lnTo>
                    <a:lnTo>
                      <a:pt x="103276" y="86826"/>
                    </a:lnTo>
                    <a:lnTo>
                      <a:pt x="104278" y="87542"/>
                    </a:lnTo>
                    <a:lnTo>
                      <a:pt x="104564" y="88686"/>
                    </a:lnTo>
                    <a:lnTo>
                      <a:pt x="104421" y="89401"/>
                    </a:lnTo>
                    <a:lnTo>
                      <a:pt x="105994" y="88972"/>
                    </a:lnTo>
                    <a:lnTo>
                      <a:pt x="110715" y="88972"/>
                    </a:lnTo>
                    <a:lnTo>
                      <a:pt x="115149" y="88543"/>
                    </a:lnTo>
                    <a:lnTo>
                      <a:pt x="118582" y="87542"/>
                    </a:lnTo>
                    <a:lnTo>
                      <a:pt x="123732" y="86683"/>
                    </a:lnTo>
                    <a:lnTo>
                      <a:pt x="125734" y="85825"/>
                    </a:lnTo>
                    <a:lnTo>
                      <a:pt x="128166" y="85539"/>
                    </a:lnTo>
                    <a:lnTo>
                      <a:pt x="135604" y="86254"/>
                    </a:lnTo>
                    <a:lnTo>
                      <a:pt x="138465" y="85682"/>
                    </a:lnTo>
                    <a:lnTo>
                      <a:pt x="146761" y="85539"/>
                    </a:lnTo>
                    <a:lnTo>
                      <a:pt x="147047" y="85253"/>
                    </a:lnTo>
                    <a:lnTo>
                      <a:pt x="145903" y="84252"/>
                    </a:lnTo>
                    <a:lnTo>
                      <a:pt x="145903" y="83822"/>
                    </a:lnTo>
                    <a:lnTo>
                      <a:pt x="150767" y="83250"/>
                    </a:lnTo>
                    <a:lnTo>
                      <a:pt x="151625" y="82678"/>
                    </a:lnTo>
                    <a:lnTo>
                      <a:pt x="158062" y="77958"/>
                    </a:lnTo>
                    <a:lnTo>
                      <a:pt x="160064" y="77100"/>
                    </a:lnTo>
                    <a:lnTo>
                      <a:pt x="164356" y="77958"/>
                    </a:lnTo>
                    <a:lnTo>
                      <a:pt x="173224" y="81105"/>
                    </a:lnTo>
                    <a:lnTo>
                      <a:pt x="172509" y="82821"/>
                    </a:lnTo>
                    <a:lnTo>
                      <a:pt x="173510" y="83822"/>
                    </a:lnTo>
                    <a:lnTo>
                      <a:pt x="175513" y="85110"/>
                    </a:lnTo>
                    <a:lnTo>
                      <a:pt x="179375" y="86540"/>
                    </a:lnTo>
                    <a:lnTo>
                      <a:pt x="182665" y="87113"/>
                    </a:lnTo>
                    <a:lnTo>
                      <a:pt x="184381" y="86540"/>
                    </a:lnTo>
                    <a:lnTo>
                      <a:pt x="186956" y="86111"/>
                    </a:lnTo>
                    <a:lnTo>
                      <a:pt x="190246" y="87685"/>
                    </a:lnTo>
                    <a:lnTo>
                      <a:pt x="193250" y="89544"/>
                    </a:lnTo>
                    <a:lnTo>
                      <a:pt x="194823" y="90403"/>
                    </a:lnTo>
                    <a:lnTo>
                      <a:pt x="195539" y="90689"/>
                    </a:lnTo>
                    <a:lnTo>
                      <a:pt x="197827" y="89973"/>
                    </a:lnTo>
                    <a:lnTo>
                      <a:pt x="200688" y="87399"/>
                    </a:lnTo>
                    <a:lnTo>
                      <a:pt x="201689" y="84395"/>
                    </a:lnTo>
                    <a:lnTo>
                      <a:pt x="202119" y="8282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29" name="Freeform: Shape 528">
                <a:extLst>
                  <a:ext uri="{FF2B5EF4-FFF2-40B4-BE49-F238E27FC236}">
                    <a16:creationId xmlns:a16="http://schemas.microsoft.com/office/drawing/2014/main" id="{13BB3102-E9A5-8FDB-3B44-291DB7C1639E}"/>
                  </a:ext>
                  <a:ext uri="{C183D7F6-B498-43B3-948B-1728B52AA6E4}">
                    <adec:decorative xmlns:adec="http://schemas.microsoft.com/office/drawing/2017/decorative" val="1"/>
                  </a:ext>
                </a:extLst>
              </p:cNvPr>
              <p:cNvSpPr/>
              <p:nvPr/>
            </p:nvSpPr>
            <p:spPr>
              <a:xfrm>
                <a:off x="4129987" y="4183292"/>
                <a:ext cx="5292" cy="6865"/>
              </a:xfrm>
              <a:custGeom>
                <a:avLst/>
                <a:gdLst>
                  <a:gd name="connsiteX0" fmla="*/ 3719 w 5292"/>
                  <a:gd name="connsiteY0" fmla="*/ 0 h 6865"/>
                  <a:gd name="connsiteX1" fmla="*/ 2003 w 5292"/>
                  <a:gd name="connsiteY1" fmla="*/ 1573 h 6865"/>
                  <a:gd name="connsiteX2" fmla="*/ 1001 w 5292"/>
                  <a:gd name="connsiteY2" fmla="*/ 3862 h 6865"/>
                  <a:gd name="connsiteX3" fmla="*/ 858 w 5292"/>
                  <a:gd name="connsiteY3" fmla="*/ 5865 h 6865"/>
                  <a:gd name="connsiteX4" fmla="*/ 0 w 5292"/>
                  <a:gd name="connsiteY4" fmla="*/ 6866 h 6865"/>
                  <a:gd name="connsiteX5" fmla="*/ 2003 w 5292"/>
                  <a:gd name="connsiteY5" fmla="*/ 6866 h 6865"/>
                  <a:gd name="connsiteX6" fmla="*/ 4720 w 5292"/>
                  <a:gd name="connsiteY6" fmla="*/ 5579 h 6865"/>
                  <a:gd name="connsiteX7" fmla="*/ 5292 w 5292"/>
                  <a:gd name="connsiteY7" fmla="*/ 429 h 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2" h="6865">
                    <a:moveTo>
                      <a:pt x="3719" y="0"/>
                    </a:moveTo>
                    <a:lnTo>
                      <a:pt x="2003" y="1573"/>
                    </a:lnTo>
                    <a:lnTo>
                      <a:pt x="1001" y="3862"/>
                    </a:lnTo>
                    <a:lnTo>
                      <a:pt x="858" y="5865"/>
                    </a:lnTo>
                    <a:lnTo>
                      <a:pt x="0" y="6866"/>
                    </a:lnTo>
                    <a:lnTo>
                      <a:pt x="2003" y="6866"/>
                    </a:lnTo>
                    <a:lnTo>
                      <a:pt x="4720" y="5579"/>
                    </a:lnTo>
                    <a:lnTo>
                      <a:pt x="5292" y="42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30" name="Freeform: Shape 529">
                <a:extLst>
                  <a:ext uri="{FF2B5EF4-FFF2-40B4-BE49-F238E27FC236}">
                    <a16:creationId xmlns:a16="http://schemas.microsoft.com/office/drawing/2014/main" id="{801DD4CB-32FC-AEDC-714C-4B883EB408C7}"/>
                  </a:ext>
                  <a:ext uri="{C183D7F6-B498-43B3-948B-1728B52AA6E4}">
                    <adec:decorative xmlns:adec="http://schemas.microsoft.com/office/drawing/2017/decorative" val="1"/>
                  </a:ext>
                </a:extLst>
              </p:cNvPr>
              <p:cNvSpPr/>
              <p:nvPr/>
            </p:nvSpPr>
            <p:spPr>
              <a:xfrm>
                <a:off x="6258167" y="4483108"/>
                <a:ext cx="174511" cy="186527"/>
              </a:xfrm>
              <a:custGeom>
                <a:avLst/>
                <a:gdLst>
                  <a:gd name="connsiteX0" fmla="*/ 172795 w 174511"/>
                  <a:gd name="connsiteY0" fmla="*/ 102132 h 186527"/>
                  <a:gd name="connsiteX1" fmla="*/ 172366 w 174511"/>
                  <a:gd name="connsiteY1" fmla="*/ 98127 h 186527"/>
                  <a:gd name="connsiteX2" fmla="*/ 173367 w 174511"/>
                  <a:gd name="connsiteY2" fmla="*/ 92977 h 186527"/>
                  <a:gd name="connsiteX3" fmla="*/ 174512 w 174511"/>
                  <a:gd name="connsiteY3" fmla="*/ 87542 h 186527"/>
                  <a:gd name="connsiteX4" fmla="*/ 174225 w 174511"/>
                  <a:gd name="connsiteY4" fmla="*/ 86254 h 186527"/>
                  <a:gd name="connsiteX5" fmla="*/ 172795 w 174511"/>
                  <a:gd name="connsiteY5" fmla="*/ 84538 h 186527"/>
                  <a:gd name="connsiteX6" fmla="*/ 170935 w 174511"/>
                  <a:gd name="connsiteY6" fmla="*/ 83107 h 186527"/>
                  <a:gd name="connsiteX7" fmla="*/ 166215 w 174511"/>
                  <a:gd name="connsiteY7" fmla="*/ 81820 h 186527"/>
                  <a:gd name="connsiteX8" fmla="*/ 164355 w 174511"/>
                  <a:gd name="connsiteY8" fmla="*/ 79818 h 186527"/>
                  <a:gd name="connsiteX9" fmla="*/ 163068 w 174511"/>
                  <a:gd name="connsiteY9" fmla="*/ 77815 h 186527"/>
                  <a:gd name="connsiteX10" fmla="*/ 162067 w 174511"/>
                  <a:gd name="connsiteY10" fmla="*/ 77100 h 186527"/>
                  <a:gd name="connsiteX11" fmla="*/ 156917 w 174511"/>
                  <a:gd name="connsiteY11" fmla="*/ 76241 h 186527"/>
                  <a:gd name="connsiteX12" fmla="*/ 155773 w 174511"/>
                  <a:gd name="connsiteY12" fmla="*/ 75097 h 186527"/>
                  <a:gd name="connsiteX13" fmla="*/ 156202 w 174511"/>
                  <a:gd name="connsiteY13" fmla="*/ 71664 h 186527"/>
                  <a:gd name="connsiteX14" fmla="*/ 156631 w 174511"/>
                  <a:gd name="connsiteY14" fmla="*/ 66801 h 186527"/>
                  <a:gd name="connsiteX15" fmla="*/ 156488 w 174511"/>
                  <a:gd name="connsiteY15" fmla="*/ 63225 h 186527"/>
                  <a:gd name="connsiteX16" fmla="*/ 157346 w 174511"/>
                  <a:gd name="connsiteY16" fmla="*/ 60507 h 186527"/>
                  <a:gd name="connsiteX17" fmla="*/ 158348 w 174511"/>
                  <a:gd name="connsiteY17" fmla="*/ 58361 h 186527"/>
                  <a:gd name="connsiteX18" fmla="*/ 160636 w 174511"/>
                  <a:gd name="connsiteY18" fmla="*/ 56216 h 186527"/>
                  <a:gd name="connsiteX19" fmla="*/ 161924 w 174511"/>
                  <a:gd name="connsiteY19" fmla="*/ 53498 h 186527"/>
                  <a:gd name="connsiteX20" fmla="*/ 162639 w 174511"/>
                  <a:gd name="connsiteY20" fmla="*/ 52926 h 186527"/>
                  <a:gd name="connsiteX21" fmla="*/ 166930 w 174511"/>
                  <a:gd name="connsiteY21" fmla="*/ 52496 h 186527"/>
                  <a:gd name="connsiteX22" fmla="*/ 168504 w 174511"/>
                  <a:gd name="connsiteY22" fmla="*/ 51352 h 186527"/>
                  <a:gd name="connsiteX23" fmla="*/ 169791 w 174511"/>
                  <a:gd name="connsiteY23" fmla="*/ 50351 h 186527"/>
                  <a:gd name="connsiteX24" fmla="*/ 170220 w 174511"/>
                  <a:gd name="connsiteY24" fmla="*/ 48777 h 186527"/>
                  <a:gd name="connsiteX25" fmla="*/ 171794 w 174511"/>
                  <a:gd name="connsiteY25" fmla="*/ 46346 h 186527"/>
                  <a:gd name="connsiteX26" fmla="*/ 173081 w 174511"/>
                  <a:gd name="connsiteY26" fmla="*/ 44629 h 186527"/>
                  <a:gd name="connsiteX27" fmla="*/ 173224 w 174511"/>
                  <a:gd name="connsiteY27" fmla="*/ 43485 h 186527"/>
                  <a:gd name="connsiteX28" fmla="*/ 172938 w 174511"/>
                  <a:gd name="connsiteY28" fmla="*/ 41911 h 186527"/>
                  <a:gd name="connsiteX29" fmla="*/ 171651 w 174511"/>
                  <a:gd name="connsiteY29" fmla="*/ 38907 h 186527"/>
                  <a:gd name="connsiteX30" fmla="*/ 170077 w 174511"/>
                  <a:gd name="connsiteY30" fmla="*/ 36333 h 186527"/>
                  <a:gd name="connsiteX31" fmla="*/ 169076 w 174511"/>
                  <a:gd name="connsiteY31" fmla="*/ 35331 h 186527"/>
                  <a:gd name="connsiteX32" fmla="*/ 167216 w 174511"/>
                  <a:gd name="connsiteY32" fmla="*/ 29324 h 186527"/>
                  <a:gd name="connsiteX33" fmla="*/ 165357 w 174511"/>
                  <a:gd name="connsiteY33" fmla="*/ 27893 h 186527"/>
                  <a:gd name="connsiteX34" fmla="*/ 161924 w 174511"/>
                  <a:gd name="connsiteY34" fmla="*/ 27178 h 186527"/>
                  <a:gd name="connsiteX35" fmla="*/ 155487 w 174511"/>
                  <a:gd name="connsiteY35" fmla="*/ 26463 h 186527"/>
                  <a:gd name="connsiteX36" fmla="*/ 151482 w 174511"/>
                  <a:gd name="connsiteY36" fmla="*/ 27607 h 186527"/>
                  <a:gd name="connsiteX37" fmla="*/ 145617 w 174511"/>
                  <a:gd name="connsiteY37" fmla="*/ 29610 h 186527"/>
                  <a:gd name="connsiteX38" fmla="*/ 141039 w 174511"/>
                  <a:gd name="connsiteY38" fmla="*/ 31040 h 186527"/>
                  <a:gd name="connsiteX39" fmla="*/ 138036 w 174511"/>
                  <a:gd name="connsiteY39" fmla="*/ 31755 h 186527"/>
                  <a:gd name="connsiteX40" fmla="*/ 136319 w 174511"/>
                  <a:gd name="connsiteY40" fmla="*/ 31612 h 186527"/>
                  <a:gd name="connsiteX41" fmla="*/ 135461 w 174511"/>
                  <a:gd name="connsiteY41" fmla="*/ 30611 h 186527"/>
                  <a:gd name="connsiteX42" fmla="*/ 136605 w 174511"/>
                  <a:gd name="connsiteY42" fmla="*/ 29896 h 186527"/>
                  <a:gd name="connsiteX43" fmla="*/ 137177 w 174511"/>
                  <a:gd name="connsiteY43" fmla="*/ 28036 h 186527"/>
                  <a:gd name="connsiteX44" fmla="*/ 136462 w 174511"/>
                  <a:gd name="connsiteY44" fmla="*/ 25319 h 186527"/>
                  <a:gd name="connsiteX45" fmla="*/ 135318 w 174511"/>
                  <a:gd name="connsiteY45" fmla="*/ 23030 h 186527"/>
                  <a:gd name="connsiteX46" fmla="*/ 134603 w 174511"/>
                  <a:gd name="connsiteY46" fmla="*/ 19597 h 186527"/>
                  <a:gd name="connsiteX47" fmla="*/ 134889 w 174511"/>
                  <a:gd name="connsiteY47" fmla="*/ 15306 h 186527"/>
                  <a:gd name="connsiteX48" fmla="*/ 136033 w 174511"/>
                  <a:gd name="connsiteY48" fmla="*/ 11443 h 186527"/>
                  <a:gd name="connsiteX49" fmla="*/ 138465 w 174511"/>
                  <a:gd name="connsiteY49" fmla="*/ 6294 h 186527"/>
                  <a:gd name="connsiteX50" fmla="*/ 138608 w 174511"/>
                  <a:gd name="connsiteY50" fmla="*/ 4148 h 186527"/>
                  <a:gd name="connsiteX51" fmla="*/ 137892 w 174511"/>
                  <a:gd name="connsiteY51" fmla="*/ 2289 h 186527"/>
                  <a:gd name="connsiteX52" fmla="*/ 136462 w 174511"/>
                  <a:gd name="connsiteY52" fmla="*/ 1288 h 186527"/>
                  <a:gd name="connsiteX53" fmla="*/ 133744 w 174511"/>
                  <a:gd name="connsiteY53" fmla="*/ 1288 h 186527"/>
                  <a:gd name="connsiteX54" fmla="*/ 125734 w 174511"/>
                  <a:gd name="connsiteY54" fmla="*/ 1573 h 186527"/>
                  <a:gd name="connsiteX55" fmla="*/ 119583 w 174511"/>
                  <a:gd name="connsiteY55" fmla="*/ 1288 h 186527"/>
                  <a:gd name="connsiteX56" fmla="*/ 117724 w 174511"/>
                  <a:gd name="connsiteY56" fmla="*/ 1001 h 186527"/>
                  <a:gd name="connsiteX57" fmla="*/ 115578 w 174511"/>
                  <a:gd name="connsiteY57" fmla="*/ 572 h 186527"/>
                  <a:gd name="connsiteX58" fmla="*/ 110429 w 174511"/>
                  <a:gd name="connsiteY58" fmla="*/ 143 h 186527"/>
                  <a:gd name="connsiteX59" fmla="*/ 104135 w 174511"/>
                  <a:gd name="connsiteY59" fmla="*/ 429 h 186527"/>
                  <a:gd name="connsiteX60" fmla="*/ 102704 w 174511"/>
                  <a:gd name="connsiteY60" fmla="*/ 429 h 186527"/>
                  <a:gd name="connsiteX61" fmla="*/ 97698 w 174511"/>
                  <a:gd name="connsiteY61" fmla="*/ 429 h 186527"/>
                  <a:gd name="connsiteX62" fmla="*/ 86254 w 174511"/>
                  <a:gd name="connsiteY62" fmla="*/ 0 h 186527"/>
                  <a:gd name="connsiteX63" fmla="*/ 79817 w 174511"/>
                  <a:gd name="connsiteY63" fmla="*/ 0 h 186527"/>
                  <a:gd name="connsiteX64" fmla="*/ 79960 w 174511"/>
                  <a:gd name="connsiteY64" fmla="*/ 1144 h 186527"/>
                  <a:gd name="connsiteX65" fmla="*/ 79675 w 174511"/>
                  <a:gd name="connsiteY65" fmla="*/ 2003 h 186527"/>
                  <a:gd name="connsiteX66" fmla="*/ 79245 w 174511"/>
                  <a:gd name="connsiteY66" fmla="*/ 4005 h 186527"/>
                  <a:gd name="connsiteX67" fmla="*/ 79388 w 174511"/>
                  <a:gd name="connsiteY67" fmla="*/ 10871 h 186527"/>
                  <a:gd name="connsiteX68" fmla="*/ 79388 w 174511"/>
                  <a:gd name="connsiteY68" fmla="*/ 16879 h 186527"/>
                  <a:gd name="connsiteX69" fmla="*/ 79388 w 174511"/>
                  <a:gd name="connsiteY69" fmla="*/ 23173 h 186527"/>
                  <a:gd name="connsiteX70" fmla="*/ 79388 w 174511"/>
                  <a:gd name="connsiteY70" fmla="*/ 29753 h 186527"/>
                  <a:gd name="connsiteX71" fmla="*/ 79531 w 174511"/>
                  <a:gd name="connsiteY71" fmla="*/ 35331 h 186527"/>
                  <a:gd name="connsiteX72" fmla="*/ 79531 w 174511"/>
                  <a:gd name="connsiteY72" fmla="*/ 39051 h 186527"/>
                  <a:gd name="connsiteX73" fmla="*/ 73237 w 174511"/>
                  <a:gd name="connsiteY73" fmla="*/ 39051 h 186527"/>
                  <a:gd name="connsiteX74" fmla="*/ 65084 w 174511"/>
                  <a:gd name="connsiteY74" fmla="*/ 38907 h 186527"/>
                  <a:gd name="connsiteX75" fmla="*/ 56931 w 174511"/>
                  <a:gd name="connsiteY75" fmla="*/ 38907 h 186527"/>
                  <a:gd name="connsiteX76" fmla="*/ 48634 w 174511"/>
                  <a:gd name="connsiteY76" fmla="*/ 38907 h 186527"/>
                  <a:gd name="connsiteX77" fmla="*/ 44629 w 174511"/>
                  <a:gd name="connsiteY77" fmla="*/ 38907 h 186527"/>
                  <a:gd name="connsiteX78" fmla="*/ 40052 w 174511"/>
                  <a:gd name="connsiteY78" fmla="*/ 38907 h 186527"/>
                  <a:gd name="connsiteX79" fmla="*/ 38622 w 174511"/>
                  <a:gd name="connsiteY79" fmla="*/ 39051 h 186527"/>
                  <a:gd name="connsiteX80" fmla="*/ 37620 w 174511"/>
                  <a:gd name="connsiteY80" fmla="*/ 40052 h 186527"/>
                  <a:gd name="connsiteX81" fmla="*/ 36333 w 174511"/>
                  <a:gd name="connsiteY81" fmla="*/ 40195 h 186527"/>
                  <a:gd name="connsiteX82" fmla="*/ 34902 w 174511"/>
                  <a:gd name="connsiteY82" fmla="*/ 39480 h 186527"/>
                  <a:gd name="connsiteX83" fmla="*/ 33186 w 174511"/>
                  <a:gd name="connsiteY83" fmla="*/ 39051 h 186527"/>
                  <a:gd name="connsiteX84" fmla="*/ 32757 w 174511"/>
                  <a:gd name="connsiteY84" fmla="*/ 38192 h 186527"/>
                  <a:gd name="connsiteX85" fmla="*/ 31899 w 174511"/>
                  <a:gd name="connsiteY85" fmla="*/ 36762 h 186527"/>
                  <a:gd name="connsiteX86" fmla="*/ 30182 w 174511"/>
                  <a:gd name="connsiteY86" fmla="*/ 36619 h 186527"/>
                  <a:gd name="connsiteX87" fmla="*/ 29467 w 174511"/>
                  <a:gd name="connsiteY87" fmla="*/ 36762 h 186527"/>
                  <a:gd name="connsiteX88" fmla="*/ 28179 w 174511"/>
                  <a:gd name="connsiteY88" fmla="*/ 37620 h 186527"/>
                  <a:gd name="connsiteX89" fmla="*/ 26749 w 174511"/>
                  <a:gd name="connsiteY89" fmla="*/ 38049 h 186527"/>
                  <a:gd name="connsiteX90" fmla="*/ 26320 w 174511"/>
                  <a:gd name="connsiteY90" fmla="*/ 39337 h 186527"/>
                  <a:gd name="connsiteX91" fmla="*/ 27893 w 174511"/>
                  <a:gd name="connsiteY91" fmla="*/ 45630 h 186527"/>
                  <a:gd name="connsiteX92" fmla="*/ 27893 w 174511"/>
                  <a:gd name="connsiteY92" fmla="*/ 50065 h 186527"/>
                  <a:gd name="connsiteX93" fmla="*/ 27607 w 174511"/>
                  <a:gd name="connsiteY93" fmla="*/ 51781 h 186527"/>
                  <a:gd name="connsiteX94" fmla="*/ 27178 w 174511"/>
                  <a:gd name="connsiteY94" fmla="*/ 51924 h 186527"/>
                  <a:gd name="connsiteX95" fmla="*/ 25747 w 174511"/>
                  <a:gd name="connsiteY95" fmla="*/ 51209 h 186527"/>
                  <a:gd name="connsiteX96" fmla="*/ 25176 w 174511"/>
                  <a:gd name="connsiteY96" fmla="*/ 49207 h 186527"/>
                  <a:gd name="connsiteX97" fmla="*/ 23888 w 174511"/>
                  <a:gd name="connsiteY97" fmla="*/ 49064 h 186527"/>
                  <a:gd name="connsiteX98" fmla="*/ 18882 w 174511"/>
                  <a:gd name="connsiteY98" fmla="*/ 50637 h 186527"/>
                  <a:gd name="connsiteX99" fmla="*/ 18738 w 174511"/>
                  <a:gd name="connsiteY99" fmla="*/ 52496 h 186527"/>
                  <a:gd name="connsiteX100" fmla="*/ 21027 w 174511"/>
                  <a:gd name="connsiteY100" fmla="*/ 54356 h 186527"/>
                  <a:gd name="connsiteX101" fmla="*/ 23173 w 174511"/>
                  <a:gd name="connsiteY101" fmla="*/ 58218 h 186527"/>
                  <a:gd name="connsiteX102" fmla="*/ 25461 w 174511"/>
                  <a:gd name="connsiteY102" fmla="*/ 60078 h 186527"/>
                  <a:gd name="connsiteX103" fmla="*/ 32470 w 174511"/>
                  <a:gd name="connsiteY103" fmla="*/ 63225 h 186527"/>
                  <a:gd name="connsiteX104" fmla="*/ 37477 w 174511"/>
                  <a:gd name="connsiteY104" fmla="*/ 62366 h 186527"/>
                  <a:gd name="connsiteX105" fmla="*/ 39193 w 174511"/>
                  <a:gd name="connsiteY105" fmla="*/ 63225 h 186527"/>
                  <a:gd name="connsiteX106" fmla="*/ 33472 w 174511"/>
                  <a:gd name="connsiteY106" fmla="*/ 65227 h 186527"/>
                  <a:gd name="connsiteX107" fmla="*/ 33043 w 174511"/>
                  <a:gd name="connsiteY107" fmla="*/ 67659 h 186527"/>
                  <a:gd name="connsiteX108" fmla="*/ 31326 w 174511"/>
                  <a:gd name="connsiteY108" fmla="*/ 66515 h 186527"/>
                  <a:gd name="connsiteX109" fmla="*/ 26320 w 174511"/>
                  <a:gd name="connsiteY109" fmla="*/ 64512 h 186527"/>
                  <a:gd name="connsiteX110" fmla="*/ 23173 w 174511"/>
                  <a:gd name="connsiteY110" fmla="*/ 64226 h 186527"/>
                  <a:gd name="connsiteX111" fmla="*/ 21313 w 174511"/>
                  <a:gd name="connsiteY111" fmla="*/ 62939 h 186527"/>
                  <a:gd name="connsiteX112" fmla="*/ 20598 w 174511"/>
                  <a:gd name="connsiteY112" fmla="*/ 61651 h 186527"/>
                  <a:gd name="connsiteX113" fmla="*/ 20312 w 174511"/>
                  <a:gd name="connsiteY113" fmla="*/ 59792 h 186527"/>
                  <a:gd name="connsiteX114" fmla="*/ 19740 w 174511"/>
                  <a:gd name="connsiteY114" fmla="*/ 58647 h 186527"/>
                  <a:gd name="connsiteX115" fmla="*/ 18023 w 174511"/>
                  <a:gd name="connsiteY115" fmla="*/ 60364 h 186527"/>
                  <a:gd name="connsiteX116" fmla="*/ 18738 w 174511"/>
                  <a:gd name="connsiteY116" fmla="*/ 65513 h 186527"/>
                  <a:gd name="connsiteX117" fmla="*/ 19168 w 174511"/>
                  <a:gd name="connsiteY117" fmla="*/ 70806 h 186527"/>
                  <a:gd name="connsiteX118" fmla="*/ 17880 w 174511"/>
                  <a:gd name="connsiteY118" fmla="*/ 79531 h 186527"/>
                  <a:gd name="connsiteX119" fmla="*/ 13160 w 174511"/>
                  <a:gd name="connsiteY119" fmla="*/ 86254 h 186527"/>
                  <a:gd name="connsiteX120" fmla="*/ 11443 w 174511"/>
                  <a:gd name="connsiteY120" fmla="*/ 87685 h 186527"/>
                  <a:gd name="connsiteX121" fmla="*/ 10156 w 174511"/>
                  <a:gd name="connsiteY121" fmla="*/ 88114 h 186527"/>
                  <a:gd name="connsiteX122" fmla="*/ 8869 w 174511"/>
                  <a:gd name="connsiteY122" fmla="*/ 87971 h 186527"/>
                  <a:gd name="connsiteX123" fmla="*/ 7295 w 174511"/>
                  <a:gd name="connsiteY123" fmla="*/ 89687 h 186527"/>
                  <a:gd name="connsiteX124" fmla="*/ 3576 w 174511"/>
                  <a:gd name="connsiteY124" fmla="*/ 90260 h 186527"/>
                  <a:gd name="connsiteX125" fmla="*/ 1573 w 174511"/>
                  <a:gd name="connsiteY125" fmla="*/ 87399 h 186527"/>
                  <a:gd name="connsiteX126" fmla="*/ 0 w 174511"/>
                  <a:gd name="connsiteY126" fmla="*/ 86683 h 186527"/>
                  <a:gd name="connsiteX127" fmla="*/ 4291 w 174511"/>
                  <a:gd name="connsiteY127" fmla="*/ 96410 h 186527"/>
                  <a:gd name="connsiteX128" fmla="*/ 5292 w 174511"/>
                  <a:gd name="connsiteY128" fmla="*/ 97412 h 186527"/>
                  <a:gd name="connsiteX129" fmla="*/ 6294 w 174511"/>
                  <a:gd name="connsiteY129" fmla="*/ 99700 h 186527"/>
                  <a:gd name="connsiteX130" fmla="*/ 7152 w 174511"/>
                  <a:gd name="connsiteY130" fmla="*/ 101131 h 186527"/>
                  <a:gd name="connsiteX131" fmla="*/ 10871 w 174511"/>
                  <a:gd name="connsiteY131" fmla="*/ 107997 h 186527"/>
                  <a:gd name="connsiteX132" fmla="*/ 15162 w 174511"/>
                  <a:gd name="connsiteY132" fmla="*/ 110429 h 186527"/>
                  <a:gd name="connsiteX133" fmla="*/ 16879 w 174511"/>
                  <a:gd name="connsiteY133" fmla="*/ 110286 h 186527"/>
                  <a:gd name="connsiteX134" fmla="*/ 17880 w 174511"/>
                  <a:gd name="connsiteY134" fmla="*/ 109856 h 186527"/>
                  <a:gd name="connsiteX135" fmla="*/ 18595 w 174511"/>
                  <a:gd name="connsiteY135" fmla="*/ 108998 h 186527"/>
                  <a:gd name="connsiteX136" fmla="*/ 19454 w 174511"/>
                  <a:gd name="connsiteY136" fmla="*/ 108712 h 186527"/>
                  <a:gd name="connsiteX137" fmla="*/ 17451 w 174511"/>
                  <a:gd name="connsiteY137" fmla="*/ 113433 h 186527"/>
                  <a:gd name="connsiteX138" fmla="*/ 17880 w 174511"/>
                  <a:gd name="connsiteY138" fmla="*/ 114434 h 186527"/>
                  <a:gd name="connsiteX139" fmla="*/ 19024 w 174511"/>
                  <a:gd name="connsiteY139" fmla="*/ 115006 h 186527"/>
                  <a:gd name="connsiteX140" fmla="*/ 21027 w 174511"/>
                  <a:gd name="connsiteY140" fmla="*/ 114863 h 186527"/>
                  <a:gd name="connsiteX141" fmla="*/ 22458 w 174511"/>
                  <a:gd name="connsiteY141" fmla="*/ 114291 h 186527"/>
                  <a:gd name="connsiteX142" fmla="*/ 24031 w 174511"/>
                  <a:gd name="connsiteY142" fmla="*/ 115578 h 186527"/>
                  <a:gd name="connsiteX143" fmla="*/ 24746 w 174511"/>
                  <a:gd name="connsiteY143" fmla="*/ 117009 h 186527"/>
                  <a:gd name="connsiteX144" fmla="*/ 21170 w 174511"/>
                  <a:gd name="connsiteY144" fmla="*/ 118010 h 186527"/>
                  <a:gd name="connsiteX145" fmla="*/ 19740 w 174511"/>
                  <a:gd name="connsiteY145" fmla="*/ 118153 h 186527"/>
                  <a:gd name="connsiteX146" fmla="*/ 18595 w 174511"/>
                  <a:gd name="connsiteY146" fmla="*/ 118010 h 186527"/>
                  <a:gd name="connsiteX147" fmla="*/ 10013 w 174511"/>
                  <a:gd name="connsiteY147" fmla="*/ 108283 h 186527"/>
                  <a:gd name="connsiteX148" fmla="*/ 10585 w 174511"/>
                  <a:gd name="connsiteY148" fmla="*/ 110429 h 186527"/>
                  <a:gd name="connsiteX149" fmla="*/ 13732 w 174511"/>
                  <a:gd name="connsiteY149" fmla="*/ 114863 h 186527"/>
                  <a:gd name="connsiteX150" fmla="*/ 16736 w 174511"/>
                  <a:gd name="connsiteY150" fmla="*/ 120728 h 186527"/>
                  <a:gd name="connsiteX151" fmla="*/ 16450 w 174511"/>
                  <a:gd name="connsiteY151" fmla="*/ 122301 h 186527"/>
                  <a:gd name="connsiteX152" fmla="*/ 17022 w 174511"/>
                  <a:gd name="connsiteY152" fmla="*/ 123732 h 186527"/>
                  <a:gd name="connsiteX153" fmla="*/ 19311 w 174511"/>
                  <a:gd name="connsiteY153" fmla="*/ 123875 h 186527"/>
                  <a:gd name="connsiteX154" fmla="*/ 23602 w 174511"/>
                  <a:gd name="connsiteY154" fmla="*/ 125877 h 186527"/>
                  <a:gd name="connsiteX155" fmla="*/ 23888 w 174511"/>
                  <a:gd name="connsiteY155" fmla="*/ 127021 h 186527"/>
                  <a:gd name="connsiteX156" fmla="*/ 23602 w 174511"/>
                  <a:gd name="connsiteY156" fmla="*/ 127880 h 186527"/>
                  <a:gd name="connsiteX157" fmla="*/ 19311 w 174511"/>
                  <a:gd name="connsiteY157" fmla="*/ 125734 h 186527"/>
                  <a:gd name="connsiteX158" fmla="*/ 18023 w 174511"/>
                  <a:gd name="connsiteY158" fmla="*/ 126020 h 186527"/>
                  <a:gd name="connsiteX159" fmla="*/ 20169 w 174511"/>
                  <a:gd name="connsiteY159" fmla="*/ 128309 h 186527"/>
                  <a:gd name="connsiteX160" fmla="*/ 21170 w 174511"/>
                  <a:gd name="connsiteY160" fmla="*/ 129882 h 186527"/>
                  <a:gd name="connsiteX161" fmla="*/ 25032 w 174511"/>
                  <a:gd name="connsiteY161" fmla="*/ 133887 h 186527"/>
                  <a:gd name="connsiteX162" fmla="*/ 26320 w 174511"/>
                  <a:gd name="connsiteY162" fmla="*/ 135890 h 186527"/>
                  <a:gd name="connsiteX163" fmla="*/ 26749 w 174511"/>
                  <a:gd name="connsiteY163" fmla="*/ 137750 h 186527"/>
                  <a:gd name="connsiteX164" fmla="*/ 27893 w 174511"/>
                  <a:gd name="connsiteY164" fmla="*/ 140038 h 186527"/>
                  <a:gd name="connsiteX165" fmla="*/ 29323 w 174511"/>
                  <a:gd name="connsiteY165" fmla="*/ 141469 h 186527"/>
                  <a:gd name="connsiteX166" fmla="*/ 32184 w 174511"/>
                  <a:gd name="connsiteY166" fmla="*/ 141326 h 186527"/>
                  <a:gd name="connsiteX167" fmla="*/ 34902 w 174511"/>
                  <a:gd name="connsiteY167" fmla="*/ 142327 h 186527"/>
                  <a:gd name="connsiteX168" fmla="*/ 37906 w 174511"/>
                  <a:gd name="connsiteY168" fmla="*/ 143757 h 186527"/>
                  <a:gd name="connsiteX169" fmla="*/ 41053 w 174511"/>
                  <a:gd name="connsiteY169" fmla="*/ 145474 h 186527"/>
                  <a:gd name="connsiteX170" fmla="*/ 40195 w 174511"/>
                  <a:gd name="connsiteY170" fmla="*/ 146332 h 186527"/>
                  <a:gd name="connsiteX171" fmla="*/ 39193 w 174511"/>
                  <a:gd name="connsiteY171" fmla="*/ 146618 h 186527"/>
                  <a:gd name="connsiteX172" fmla="*/ 32041 w 174511"/>
                  <a:gd name="connsiteY172" fmla="*/ 143185 h 186527"/>
                  <a:gd name="connsiteX173" fmla="*/ 30754 w 174511"/>
                  <a:gd name="connsiteY173" fmla="*/ 143042 h 186527"/>
                  <a:gd name="connsiteX174" fmla="*/ 31899 w 174511"/>
                  <a:gd name="connsiteY174" fmla="*/ 144616 h 186527"/>
                  <a:gd name="connsiteX175" fmla="*/ 39337 w 174511"/>
                  <a:gd name="connsiteY175" fmla="*/ 151482 h 186527"/>
                  <a:gd name="connsiteX176" fmla="*/ 49636 w 174511"/>
                  <a:gd name="connsiteY176" fmla="*/ 159349 h 186527"/>
                  <a:gd name="connsiteX177" fmla="*/ 56788 w 174511"/>
                  <a:gd name="connsiteY177" fmla="*/ 167359 h 186527"/>
                  <a:gd name="connsiteX178" fmla="*/ 58504 w 174511"/>
                  <a:gd name="connsiteY178" fmla="*/ 170935 h 186527"/>
                  <a:gd name="connsiteX179" fmla="*/ 64798 w 174511"/>
                  <a:gd name="connsiteY179" fmla="*/ 175799 h 186527"/>
                  <a:gd name="connsiteX180" fmla="*/ 67802 w 174511"/>
                  <a:gd name="connsiteY180" fmla="*/ 178946 h 186527"/>
                  <a:gd name="connsiteX181" fmla="*/ 70377 w 174511"/>
                  <a:gd name="connsiteY181" fmla="*/ 183809 h 186527"/>
                  <a:gd name="connsiteX182" fmla="*/ 73237 w 174511"/>
                  <a:gd name="connsiteY182" fmla="*/ 186527 h 186527"/>
                  <a:gd name="connsiteX183" fmla="*/ 75097 w 174511"/>
                  <a:gd name="connsiteY183" fmla="*/ 181950 h 186527"/>
                  <a:gd name="connsiteX184" fmla="*/ 76384 w 174511"/>
                  <a:gd name="connsiteY184" fmla="*/ 179804 h 186527"/>
                  <a:gd name="connsiteX185" fmla="*/ 78101 w 174511"/>
                  <a:gd name="connsiteY185" fmla="*/ 178231 h 186527"/>
                  <a:gd name="connsiteX186" fmla="*/ 84538 w 174511"/>
                  <a:gd name="connsiteY186" fmla="*/ 174655 h 186527"/>
                  <a:gd name="connsiteX187" fmla="*/ 85539 w 174511"/>
                  <a:gd name="connsiteY187" fmla="*/ 174797 h 186527"/>
                  <a:gd name="connsiteX188" fmla="*/ 90116 w 174511"/>
                  <a:gd name="connsiteY188" fmla="*/ 179518 h 186527"/>
                  <a:gd name="connsiteX189" fmla="*/ 91547 w 174511"/>
                  <a:gd name="connsiteY189" fmla="*/ 179804 h 186527"/>
                  <a:gd name="connsiteX190" fmla="*/ 93121 w 174511"/>
                  <a:gd name="connsiteY190" fmla="*/ 179661 h 186527"/>
                  <a:gd name="connsiteX191" fmla="*/ 94980 w 174511"/>
                  <a:gd name="connsiteY191" fmla="*/ 179947 h 186527"/>
                  <a:gd name="connsiteX192" fmla="*/ 95981 w 174511"/>
                  <a:gd name="connsiteY192" fmla="*/ 178946 h 186527"/>
                  <a:gd name="connsiteX193" fmla="*/ 96124 w 174511"/>
                  <a:gd name="connsiteY193" fmla="*/ 177801 h 186527"/>
                  <a:gd name="connsiteX194" fmla="*/ 94694 w 174511"/>
                  <a:gd name="connsiteY194" fmla="*/ 176371 h 186527"/>
                  <a:gd name="connsiteX195" fmla="*/ 94551 w 174511"/>
                  <a:gd name="connsiteY195" fmla="*/ 174941 h 186527"/>
                  <a:gd name="connsiteX196" fmla="*/ 95409 w 174511"/>
                  <a:gd name="connsiteY196" fmla="*/ 173367 h 186527"/>
                  <a:gd name="connsiteX197" fmla="*/ 95981 w 174511"/>
                  <a:gd name="connsiteY197" fmla="*/ 171651 h 186527"/>
                  <a:gd name="connsiteX198" fmla="*/ 97412 w 174511"/>
                  <a:gd name="connsiteY198" fmla="*/ 169505 h 186527"/>
                  <a:gd name="connsiteX199" fmla="*/ 97555 w 174511"/>
                  <a:gd name="connsiteY199" fmla="*/ 168504 h 186527"/>
                  <a:gd name="connsiteX200" fmla="*/ 96124 w 174511"/>
                  <a:gd name="connsiteY200" fmla="*/ 167502 h 186527"/>
                  <a:gd name="connsiteX201" fmla="*/ 92977 w 174511"/>
                  <a:gd name="connsiteY201" fmla="*/ 165929 h 186527"/>
                  <a:gd name="connsiteX202" fmla="*/ 90975 w 174511"/>
                  <a:gd name="connsiteY202" fmla="*/ 164355 h 186527"/>
                  <a:gd name="connsiteX203" fmla="*/ 90116 w 174511"/>
                  <a:gd name="connsiteY203" fmla="*/ 162782 h 186527"/>
                  <a:gd name="connsiteX204" fmla="*/ 90689 w 174511"/>
                  <a:gd name="connsiteY204" fmla="*/ 160922 h 186527"/>
                  <a:gd name="connsiteX205" fmla="*/ 92405 w 174511"/>
                  <a:gd name="connsiteY205" fmla="*/ 159349 h 186527"/>
                  <a:gd name="connsiteX206" fmla="*/ 92262 w 174511"/>
                  <a:gd name="connsiteY206" fmla="*/ 158491 h 186527"/>
                  <a:gd name="connsiteX207" fmla="*/ 90832 w 174511"/>
                  <a:gd name="connsiteY207" fmla="*/ 157060 h 186527"/>
                  <a:gd name="connsiteX208" fmla="*/ 89687 w 174511"/>
                  <a:gd name="connsiteY208" fmla="*/ 155630 h 186527"/>
                  <a:gd name="connsiteX209" fmla="*/ 88686 w 174511"/>
                  <a:gd name="connsiteY209" fmla="*/ 154628 h 186527"/>
                  <a:gd name="connsiteX210" fmla="*/ 85539 w 174511"/>
                  <a:gd name="connsiteY210" fmla="*/ 154056 h 186527"/>
                  <a:gd name="connsiteX211" fmla="*/ 86111 w 174511"/>
                  <a:gd name="connsiteY211" fmla="*/ 152054 h 186527"/>
                  <a:gd name="connsiteX212" fmla="*/ 87256 w 174511"/>
                  <a:gd name="connsiteY212" fmla="*/ 149193 h 186527"/>
                  <a:gd name="connsiteX213" fmla="*/ 87542 w 174511"/>
                  <a:gd name="connsiteY213" fmla="*/ 146904 h 186527"/>
                  <a:gd name="connsiteX214" fmla="*/ 86683 w 174511"/>
                  <a:gd name="connsiteY214" fmla="*/ 140897 h 186527"/>
                  <a:gd name="connsiteX215" fmla="*/ 86827 w 174511"/>
                  <a:gd name="connsiteY215" fmla="*/ 139895 h 186527"/>
                  <a:gd name="connsiteX216" fmla="*/ 87685 w 174511"/>
                  <a:gd name="connsiteY216" fmla="*/ 139323 h 186527"/>
                  <a:gd name="connsiteX217" fmla="*/ 89401 w 174511"/>
                  <a:gd name="connsiteY217" fmla="*/ 139895 h 186527"/>
                  <a:gd name="connsiteX218" fmla="*/ 91261 w 174511"/>
                  <a:gd name="connsiteY218" fmla="*/ 140897 h 186527"/>
                  <a:gd name="connsiteX219" fmla="*/ 96267 w 174511"/>
                  <a:gd name="connsiteY219" fmla="*/ 139609 h 186527"/>
                  <a:gd name="connsiteX220" fmla="*/ 97984 w 174511"/>
                  <a:gd name="connsiteY220" fmla="*/ 139323 h 186527"/>
                  <a:gd name="connsiteX221" fmla="*/ 99557 w 174511"/>
                  <a:gd name="connsiteY221" fmla="*/ 140467 h 186527"/>
                  <a:gd name="connsiteX222" fmla="*/ 101560 w 174511"/>
                  <a:gd name="connsiteY222" fmla="*/ 141326 h 186527"/>
                  <a:gd name="connsiteX223" fmla="*/ 113003 w 174511"/>
                  <a:gd name="connsiteY223" fmla="*/ 138894 h 186527"/>
                  <a:gd name="connsiteX224" fmla="*/ 113290 w 174511"/>
                  <a:gd name="connsiteY224" fmla="*/ 136319 h 186527"/>
                  <a:gd name="connsiteX225" fmla="*/ 113861 w 174511"/>
                  <a:gd name="connsiteY225" fmla="*/ 134031 h 186527"/>
                  <a:gd name="connsiteX226" fmla="*/ 114005 w 174511"/>
                  <a:gd name="connsiteY226" fmla="*/ 132314 h 186527"/>
                  <a:gd name="connsiteX227" fmla="*/ 113575 w 174511"/>
                  <a:gd name="connsiteY227" fmla="*/ 131313 h 186527"/>
                  <a:gd name="connsiteX228" fmla="*/ 113003 w 174511"/>
                  <a:gd name="connsiteY228" fmla="*/ 130455 h 186527"/>
                  <a:gd name="connsiteX229" fmla="*/ 112574 w 174511"/>
                  <a:gd name="connsiteY229" fmla="*/ 128738 h 186527"/>
                  <a:gd name="connsiteX230" fmla="*/ 112574 w 174511"/>
                  <a:gd name="connsiteY230" fmla="*/ 126878 h 186527"/>
                  <a:gd name="connsiteX231" fmla="*/ 113719 w 174511"/>
                  <a:gd name="connsiteY231" fmla="*/ 126020 h 186527"/>
                  <a:gd name="connsiteX232" fmla="*/ 117437 w 174511"/>
                  <a:gd name="connsiteY232" fmla="*/ 123732 h 186527"/>
                  <a:gd name="connsiteX233" fmla="*/ 118582 w 174511"/>
                  <a:gd name="connsiteY233" fmla="*/ 123875 h 186527"/>
                  <a:gd name="connsiteX234" fmla="*/ 121157 w 174511"/>
                  <a:gd name="connsiteY234" fmla="*/ 125019 h 186527"/>
                  <a:gd name="connsiteX235" fmla="*/ 123445 w 174511"/>
                  <a:gd name="connsiteY235" fmla="*/ 126878 h 186527"/>
                  <a:gd name="connsiteX236" fmla="*/ 125591 w 174511"/>
                  <a:gd name="connsiteY236" fmla="*/ 130884 h 186527"/>
                  <a:gd name="connsiteX237" fmla="*/ 127164 w 174511"/>
                  <a:gd name="connsiteY237" fmla="*/ 134317 h 186527"/>
                  <a:gd name="connsiteX238" fmla="*/ 129453 w 174511"/>
                  <a:gd name="connsiteY238" fmla="*/ 138465 h 186527"/>
                  <a:gd name="connsiteX239" fmla="*/ 134603 w 174511"/>
                  <a:gd name="connsiteY239" fmla="*/ 140038 h 186527"/>
                  <a:gd name="connsiteX240" fmla="*/ 140467 w 174511"/>
                  <a:gd name="connsiteY240" fmla="*/ 141183 h 186527"/>
                  <a:gd name="connsiteX241" fmla="*/ 143757 w 174511"/>
                  <a:gd name="connsiteY241" fmla="*/ 140897 h 186527"/>
                  <a:gd name="connsiteX242" fmla="*/ 148478 w 174511"/>
                  <a:gd name="connsiteY242" fmla="*/ 137321 h 186527"/>
                  <a:gd name="connsiteX243" fmla="*/ 151052 w 174511"/>
                  <a:gd name="connsiteY243" fmla="*/ 134603 h 186527"/>
                  <a:gd name="connsiteX244" fmla="*/ 151911 w 174511"/>
                  <a:gd name="connsiteY244" fmla="*/ 133172 h 186527"/>
                  <a:gd name="connsiteX245" fmla="*/ 153484 w 174511"/>
                  <a:gd name="connsiteY245" fmla="*/ 133887 h 186527"/>
                  <a:gd name="connsiteX246" fmla="*/ 155201 w 174511"/>
                  <a:gd name="connsiteY246" fmla="*/ 137463 h 186527"/>
                  <a:gd name="connsiteX247" fmla="*/ 156202 w 174511"/>
                  <a:gd name="connsiteY247" fmla="*/ 138894 h 186527"/>
                  <a:gd name="connsiteX248" fmla="*/ 156488 w 174511"/>
                  <a:gd name="connsiteY248" fmla="*/ 140181 h 186527"/>
                  <a:gd name="connsiteX249" fmla="*/ 155773 w 174511"/>
                  <a:gd name="connsiteY249" fmla="*/ 141898 h 186527"/>
                  <a:gd name="connsiteX250" fmla="*/ 156488 w 174511"/>
                  <a:gd name="connsiteY250" fmla="*/ 142899 h 186527"/>
                  <a:gd name="connsiteX251" fmla="*/ 159778 w 174511"/>
                  <a:gd name="connsiteY251" fmla="*/ 143757 h 186527"/>
                  <a:gd name="connsiteX252" fmla="*/ 162639 w 174511"/>
                  <a:gd name="connsiteY252" fmla="*/ 143042 h 186527"/>
                  <a:gd name="connsiteX253" fmla="*/ 163926 w 174511"/>
                  <a:gd name="connsiteY253" fmla="*/ 141469 h 186527"/>
                  <a:gd name="connsiteX254" fmla="*/ 165929 w 174511"/>
                  <a:gd name="connsiteY254" fmla="*/ 139609 h 186527"/>
                  <a:gd name="connsiteX255" fmla="*/ 165929 w 174511"/>
                  <a:gd name="connsiteY255" fmla="*/ 138036 h 186527"/>
                  <a:gd name="connsiteX256" fmla="*/ 164784 w 174511"/>
                  <a:gd name="connsiteY256" fmla="*/ 136891 h 186527"/>
                  <a:gd name="connsiteX257" fmla="*/ 164784 w 174511"/>
                  <a:gd name="connsiteY257" fmla="*/ 135461 h 186527"/>
                  <a:gd name="connsiteX258" fmla="*/ 166072 w 174511"/>
                  <a:gd name="connsiteY258" fmla="*/ 134460 h 186527"/>
                  <a:gd name="connsiteX259" fmla="*/ 167216 w 174511"/>
                  <a:gd name="connsiteY259" fmla="*/ 131313 h 186527"/>
                  <a:gd name="connsiteX260" fmla="*/ 167502 w 174511"/>
                  <a:gd name="connsiteY260" fmla="*/ 129024 h 186527"/>
                  <a:gd name="connsiteX261" fmla="*/ 168647 w 174511"/>
                  <a:gd name="connsiteY261" fmla="*/ 127594 h 186527"/>
                  <a:gd name="connsiteX262" fmla="*/ 170792 w 174511"/>
                  <a:gd name="connsiteY262" fmla="*/ 126592 h 186527"/>
                  <a:gd name="connsiteX263" fmla="*/ 171507 w 174511"/>
                  <a:gd name="connsiteY263" fmla="*/ 125734 h 186527"/>
                  <a:gd name="connsiteX264" fmla="*/ 172652 w 174511"/>
                  <a:gd name="connsiteY264" fmla="*/ 120298 h 186527"/>
                  <a:gd name="connsiteX265" fmla="*/ 172080 w 174511"/>
                  <a:gd name="connsiteY265" fmla="*/ 118439 h 186527"/>
                  <a:gd name="connsiteX266" fmla="*/ 172080 w 174511"/>
                  <a:gd name="connsiteY266" fmla="*/ 116722 h 186527"/>
                  <a:gd name="connsiteX267" fmla="*/ 173510 w 174511"/>
                  <a:gd name="connsiteY267" fmla="*/ 114720 h 186527"/>
                  <a:gd name="connsiteX268" fmla="*/ 173653 w 174511"/>
                  <a:gd name="connsiteY268" fmla="*/ 111430 h 186527"/>
                  <a:gd name="connsiteX269" fmla="*/ 173081 w 174511"/>
                  <a:gd name="connsiteY269" fmla="*/ 105851 h 18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174511" h="186527">
                    <a:moveTo>
                      <a:pt x="172795" y="102132"/>
                    </a:moveTo>
                    <a:lnTo>
                      <a:pt x="172366" y="98127"/>
                    </a:lnTo>
                    <a:lnTo>
                      <a:pt x="173367" y="92977"/>
                    </a:lnTo>
                    <a:lnTo>
                      <a:pt x="174512" y="87542"/>
                    </a:lnTo>
                    <a:lnTo>
                      <a:pt x="174225" y="86254"/>
                    </a:lnTo>
                    <a:lnTo>
                      <a:pt x="172795" y="84538"/>
                    </a:lnTo>
                    <a:lnTo>
                      <a:pt x="170935" y="83107"/>
                    </a:lnTo>
                    <a:lnTo>
                      <a:pt x="166215" y="81820"/>
                    </a:lnTo>
                    <a:lnTo>
                      <a:pt x="164355" y="79818"/>
                    </a:lnTo>
                    <a:lnTo>
                      <a:pt x="163068" y="77815"/>
                    </a:lnTo>
                    <a:lnTo>
                      <a:pt x="162067" y="77100"/>
                    </a:lnTo>
                    <a:lnTo>
                      <a:pt x="156917" y="76241"/>
                    </a:lnTo>
                    <a:lnTo>
                      <a:pt x="155773" y="75097"/>
                    </a:lnTo>
                    <a:lnTo>
                      <a:pt x="156202" y="71664"/>
                    </a:lnTo>
                    <a:lnTo>
                      <a:pt x="156631" y="66801"/>
                    </a:lnTo>
                    <a:lnTo>
                      <a:pt x="156488" y="63225"/>
                    </a:lnTo>
                    <a:lnTo>
                      <a:pt x="157346" y="60507"/>
                    </a:lnTo>
                    <a:lnTo>
                      <a:pt x="158348" y="58361"/>
                    </a:lnTo>
                    <a:lnTo>
                      <a:pt x="160636" y="56216"/>
                    </a:lnTo>
                    <a:lnTo>
                      <a:pt x="161924" y="53498"/>
                    </a:lnTo>
                    <a:lnTo>
                      <a:pt x="162639" y="52926"/>
                    </a:lnTo>
                    <a:lnTo>
                      <a:pt x="166930" y="52496"/>
                    </a:lnTo>
                    <a:lnTo>
                      <a:pt x="168504" y="51352"/>
                    </a:lnTo>
                    <a:lnTo>
                      <a:pt x="169791" y="50351"/>
                    </a:lnTo>
                    <a:lnTo>
                      <a:pt x="170220" y="48777"/>
                    </a:lnTo>
                    <a:lnTo>
                      <a:pt x="171794" y="46346"/>
                    </a:lnTo>
                    <a:lnTo>
                      <a:pt x="173081" y="44629"/>
                    </a:lnTo>
                    <a:lnTo>
                      <a:pt x="173224" y="43485"/>
                    </a:lnTo>
                    <a:lnTo>
                      <a:pt x="172938" y="41911"/>
                    </a:lnTo>
                    <a:lnTo>
                      <a:pt x="171651" y="38907"/>
                    </a:lnTo>
                    <a:lnTo>
                      <a:pt x="170077" y="36333"/>
                    </a:lnTo>
                    <a:lnTo>
                      <a:pt x="169076" y="35331"/>
                    </a:lnTo>
                    <a:lnTo>
                      <a:pt x="167216" y="29324"/>
                    </a:lnTo>
                    <a:lnTo>
                      <a:pt x="165357" y="27893"/>
                    </a:lnTo>
                    <a:lnTo>
                      <a:pt x="161924" y="27178"/>
                    </a:lnTo>
                    <a:lnTo>
                      <a:pt x="155487" y="26463"/>
                    </a:lnTo>
                    <a:lnTo>
                      <a:pt x="151482" y="27607"/>
                    </a:lnTo>
                    <a:lnTo>
                      <a:pt x="145617" y="29610"/>
                    </a:lnTo>
                    <a:lnTo>
                      <a:pt x="141039" y="31040"/>
                    </a:lnTo>
                    <a:lnTo>
                      <a:pt x="138036" y="31755"/>
                    </a:lnTo>
                    <a:lnTo>
                      <a:pt x="136319" y="31612"/>
                    </a:lnTo>
                    <a:lnTo>
                      <a:pt x="135461" y="30611"/>
                    </a:lnTo>
                    <a:lnTo>
                      <a:pt x="136605" y="29896"/>
                    </a:lnTo>
                    <a:lnTo>
                      <a:pt x="137177" y="28036"/>
                    </a:lnTo>
                    <a:lnTo>
                      <a:pt x="136462" y="25319"/>
                    </a:lnTo>
                    <a:lnTo>
                      <a:pt x="135318" y="23030"/>
                    </a:lnTo>
                    <a:lnTo>
                      <a:pt x="134603" y="19597"/>
                    </a:lnTo>
                    <a:lnTo>
                      <a:pt x="134889" y="15306"/>
                    </a:lnTo>
                    <a:lnTo>
                      <a:pt x="136033" y="11443"/>
                    </a:lnTo>
                    <a:lnTo>
                      <a:pt x="138465" y="6294"/>
                    </a:lnTo>
                    <a:lnTo>
                      <a:pt x="138608" y="4148"/>
                    </a:lnTo>
                    <a:lnTo>
                      <a:pt x="137892" y="2289"/>
                    </a:lnTo>
                    <a:lnTo>
                      <a:pt x="136462" y="1288"/>
                    </a:lnTo>
                    <a:lnTo>
                      <a:pt x="133744" y="1288"/>
                    </a:lnTo>
                    <a:lnTo>
                      <a:pt x="125734" y="1573"/>
                    </a:lnTo>
                    <a:lnTo>
                      <a:pt x="119583" y="1288"/>
                    </a:lnTo>
                    <a:lnTo>
                      <a:pt x="117724" y="1001"/>
                    </a:lnTo>
                    <a:lnTo>
                      <a:pt x="115578" y="572"/>
                    </a:lnTo>
                    <a:lnTo>
                      <a:pt x="110429" y="143"/>
                    </a:lnTo>
                    <a:lnTo>
                      <a:pt x="104135" y="429"/>
                    </a:lnTo>
                    <a:lnTo>
                      <a:pt x="102704" y="429"/>
                    </a:lnTo>
                    <a:lnTo>
                      <a:pt x="97698" y="429"/>
                    </a:lnTo>
                    <a:lnTo>
                      <a:pt x="86254" y="0"/>
                    </a:lnTo>
                    <a:lnTo>
                      <a:pt x="79817" y="0"/>
                    </a:lnTo>
                    <a:lnTo>
                      <a:pt x="79960" y="1144"/>
                    </a:lnTo>
                    <a:lnTo>
                      <a:pt x="79675" y="2003"/>
                    </a:lnTo>
                    <a:lnTo>
                      <a:pt x="79245" y="4005"/>
                    </a:lnTo>
                    <a:lnTo>
                      <a:pt x="79388" y="10871"/>
                    </a:lnTo>
                    <a:lnTo>
                      <a:pt x="79388" y="16879"/>
                    </a:lnTo>
                    <a:lnTo>
                      <a:pt x="79388" y="23173"/>
                    </a:lnTo>
                    <a:lnTo>
                      <a:pt x="79388" y="29753"/>
                    </a:lnTo>
                    <a:lnTo>
                      <a:pt x="79531" y="35331"/>
                    </a:lnTo>
                    <a:lnTo>
                      <a:pt x="79531" y="39051"/>
                    </a:lnTo>
                    <a:lnTo>
                      <a:pt x="73237" y="39051"/>
                    </a:lnTo>
                    <a:lnTo>
                      <a:pt x="65084" y="38907"/>
                    </a:lnTo>
                    <a:lnTo>
                      <a:pt x="56931" y="38907"/>
                    </a:lnTo>
                    <a:lnTo>
                      <a:pt x="48634" y="38907"/>
                    </a:lnTo>
                    <a:lnTo>
                      <a:pt x="44629" y="38907"/>
                    </a:lnTo>
                    <a:lnTo>
                      <a:pt x="40052" y="38907"/>
                    </a:lnTo>
                    <a:lnTo>
                      <a:pt x="38622" y="39051"/>
                    </a:lnTo>
                    <a:lnTo>
                      <a:pt x="37620" y="40052"/>
                    </a:lnTo>
                    <a:lnTo>
                      <a:pt x="36333" y="40195"/>
                    </a:lnTo>
                    <a:lnTo>
                      <a:pt x="34902" y="39480"/>
                    </a:lnTo>
                    <a:lnTo>
                      <a:pt x="33186" y="39051"/>
                    </a:lnTo>
                    <a:lnTo>
                      <a:pt x="32757" y="38192"/>
                    </a:lnTo>
                    <a:lnTo>
                      <a:pt x="31899" y="36762"/>
                    </a:lnTo>
                    <a:lnTo>
                      <a:pt x="30182" y="36619"/>
                    </a:lnTo>
                    <a:lnTo>
                      <a:pt x="29467" y="36762"/>
                    </a:lnTo>
                    <a:lnTo>
                      <a:pt x="28179" y="37620"/>
                    </a:lnTo>
                    <a:lnTo>
                      <a:pt x="26749" y="38049"/>
                    </a:lnTo>
                    <a:lnTo>
                      <a:pt x="26320" y="39337"/>
                    </a:lnTo>
                    <a:lnTo>
                      <a:pt x="27893" y="45630"/>
                    </a:lnTo>
                    <a:lnTo>
                      <a:pt x="27893" y="50065"/>
                    </a:lnTo>
                    <a:lnTo>
                      <a:pt x="27607" y="51781"/>
                    </a:lnTo>
                    <a:lnTo>
                      <a:pt x="27178" y="51924"/>
                    </a:lnTo>
                    <a:lnTo>
                      <a:pt x="25747" y="51209"/>
                    </a:lnTo>
                    <a:lnTo>
                      <a:pt x="25176" y="49207"/>
                    </a:lnTo>
                    <a:lnTo>
                      <a:pt x="23888" y="49064"/>
                    </a:lnTo>
                    <a:lnTo>
                      <a:pt x="18882" y="50637"/>
                    </a:lnTo>
                    <a:lnTo>
                      <a:pt x="18738" y="52496"/>
                    </a:lnTo>
                    <a:lnTo>
                      <a:pt x="21027" y="54356"/>
                    </a:lnTo>
                    <a:lnTo>
                      <a:pt x="23173" y="58218"/>
                    </a:lnTo>
                    <a:lnTo>
                      <a:pt x="25461" y="60078"/>
                    </a:lnTo>
                    <a:lnTo>
                      <a:pt x="32470" y="63225"/>
                    </a:lnTo>
                    <a:lnTo>
                      <a:pt x="37477" y="62366"/>
                    </a:lnTo>
                    <a:lnTo>
                      <a:pt x="39193" y="63225"/>
                    </a:lnTo>
                    <a:lnTo>
                      <a:pt x="33472" y="65227"/>
                    </a:lnTo>
                    <a:lnTo>
                      <a:pt x="33043" y="67659"/>
                    </a:lnTo>
                    <a:lnTo>
                      <a:pt x="31326" y="66515"/>
                    </a:lnTo>
                    <a:lnTo>
                      <a:pt x="26320" y="64512"/>
                    </a:lnTo>
                    <a:lnTo>
                      <a:pt x="23173" y="64226"/>
                    </a:lnTo>
                    <a:lnTo>
                      <a:pt x="21313" y="62939"/>
                    </a:lnTo>
                    <a:lnTo>
                      <a:pt x="20598" y="61651"/>
                    </a:lnTo>
                    <a:lnTo>
                      <a:pt x="20312" y="59792"/>
                    </a:lnTo>
                    <a:lnTo>
                      <a:pt x="19740" y="58647"/>
                    </a:lnTo>
                    <a:lnTo>
                      <a:pt x="18023" y="60364"/>
                    </a:lnTo>
                    <a:lnTo>
                      <a:pt x="18738" y="65513"/>
                    </a:lnTo>
                    <a:lnTo>
                      <a:pt x="19168" y="70806"/>
                    </a:lnTo>
                    <a:lnTo>
                      <a:pt x="17880" y="79531"/>
                    </a:lnTo>
                    <a:lnTo>
                      <a:pt x="13160" y="86254"/>
                    </a:lnTo>
                    <a:lnTo>
                      <a:pt x="11443" y="87685"/>
                    </a:lnTo>
                    <a:lnTo>
                      <a:pt x="10156" y="88114"/>
                    </a:lnTo>
                    <a:lnTo>
                      <a:pt x="8869" y="87971"/>
                    </a:lnTo>
                    <a:lnTo>
                      <a:pt x="7295" y="89687"/>
                    </a:lnTo>
                    <a:lnTo>
                      <a:pt x="3576" y="90260"/>
                    </a:lnTo>
                    <a:lnTo>
                      <a:pt x="1573" y="87399"/>
                    </a:lnTo>
                    <a:lnTo>
                      <a:pt x="0" y="86683"/>
                    </a:lnTo>
                    <a:lnTo>
                      <a:pt x="4291" y="96410"/>
                    </a:lnTo>
                    <a:lnTo>
                      <a:pt x="5292" y="97412"/>
                    </a:lnTo>
                    <a:lnTo>
                      <a:pt x="6294" y="99700"/>
                    </a:lnTo>
                    <a:lnTo>
                      <a:pt x="7152" y="101131"/>
                    </a:lnTo>
                    <a:lnTo>
                      <a:pt x="10871" y="107997"/>
                    </a:lnTo>
                    <a:lnTo>
                      <a:pt x="15162" y="110429"/>
                    </a:lnTo>
                    <a:lnTo>
                      <a:pt x="16879" y="110286"/>
                    </a:lnTo>
                    <a:lnTo>
                      <a:pt x="17880" y="109856"/>
                    </a:lnTo>
                    <a:lnTo>
                      <a:pt x="18595" y="108998"/>
                    </a:lnTo>
                    <a:lnTo>
                      <a:pt x="19454" y="108712"/>
                    </a:lnTo>
                    <a:lnTo>
                      <a:pt x="17451" y="113433"/>
                    </a:lnTo>
                    <a:lnTo>
                      <a:pt x="17880" y="114434"/>
                    </a:lnTo>
                    <a:lnTo>
                      <a:pt x="19024" y="115006"/>
                    </a:lnTo>
                    <a:lnTo>
                      <a:pt x="21027" y="114863"/>
                    </a:lnTo>
                    <a:lnTo>
                      <a:pt x="22458" y="114291"/>
                    </a:lnTo>
                    <a:lnTo>
                      <a:pt x="24031" y="115578"/>
                    </a:lnTo>
                    <a:lnTo>
                      <a:pt x="24746" y="117009"/>
                    </a:lnTo>
                    <a:lnTo>
                      <a:pt x="21170" y="118010"/>
                    </a:lnTo>
                    <a:lnTo>
                      <a:pt x="19740" y="118153"/>
                    </a:lnTo>
                    <a:lnTo>
                      <a:pt x="18595" y="118010"/>
                    </a:lnTo>
                    <a:lnTo>
                      <a:pt x="10013" y="108283"/>
                    </a:lnTo>
                    <a:lnTo>
                      <a:pt x="10585" y="110429"/>
                    </a:lnTo>
                    <a:lnTo>
                      <a:pt x="13732" y="114863"/>
                    </a:lnTo>
                    <a:lnTo>
                      <a:pt x="16736" y="120728"/>
                    </a:lnTo>
                    <a:lnTo>
                      <a:pt x="16450" y="122301"/>
                    </a:lnTo>
                    <a:lnTo>
                      <a:pt x="17022" y="123732"/>
                    </a:lnTo>
                    <a:lnTo>
                      <a:pt x="19311" y="123875"/>
                    </a:lnTo>
                    <a:lnTo>
                      <a:pt x="23602" y="125877"/>
                    </a:lnTo>
                    <a:lnTo>
                      <a:pt x="23888" y="127021"/>
                    </a:lnTo>
                    <a:lnTo>
                      <a:pt x="23602" y="127880"/>
                    </a:lnTo>
                    <a:lnTo>
                      <a:pt x="19311" y="125734"/>
                    </a:lnTo>
                    <a:lnTo>
                      <a:pt x="18023" y="126020"/>
                    </a:lnTo>
                    <a:lnTo>
                      <a:pt x="20169" y="128309"/>
                    </a:lnTo>
                    <a:lnTo>
                      <a:pt x="21170" y="129882"/>
                    </a:lnTo>
                    <a:lnTo>
                      <a:pt x="25032" y="133887"/>
                    </a:lnTo>
                    <a:lnTo>
                      <a:pt x="26320" y="135890"/>
                    </a:lnTo>
                    <a:lnTo>
                      <a:pt x="26749" y="137750"/>
                    </a:lnTo>
                    <a:lnTo>
                      <a:pt x="27893" y="140038"/>
                    </a:lnTo>
                    <a:lnTo>
                      <a:pt x="29323" y="141469"/>
                    </a:lnTo>
                    <a:lnTo>
                      <a:pt x="32184" y="141326"/>
                    </a:lnTo>
                    <a:lnTo>
                      <a:pt x="34902" y="142327"/>
                    </a:lnTo>
                    <a:lnTo>
                      <a:pt x="37906" y="143757"/>
                    </a:lnTo>
                    <a:lnTo>
                      <a:pt x="41053" y="145474"/>
                    </a:lnTo>
                    <a:lnTo>
                      <a:pt x="40195" y="146332"/>
                    </a:lnTo>
                    <a:lnTo>
                      <a:pt x="39193" y="146618"/>
                    </a:lnTo>
                    <a:lnTo>
                      <a:pt x="32041" y="143185"/>
                    </a:lnTo>
                    <a:lnTo>
                      <a:pt x="30754" y="143042"/>
                    </a:lnTo>
                    <a:lnTo>
                      <a:pt x="31899" y="144616"/>
                    </a:lnTo>
                    <a:lnTo>
                      <a:pt x="39337" y="151482"/>
                    </a:lnTo>
                    <a:lnTo>
                      <a:pt x="49636" y="159349"/>
                    </a:lnTo>
                    <a:lnTo>
                      <a:pt x="56788" y="167359"/>
                    </a:lnTo>
                    <a:lnTo>
                      <a:pt x="58504" y="170935"/>
                    </a:lnTo>
                    <a:lnTo>
                      <a:pt x="64798" y="175799"/>
                    </a:lnTo>
                    <a:lnTo>
                      <a:pt x="67802" y="178946"/>
                    </a:lnTo>
                    <a:lnTo>
                      <a:pt x="70377" y="183809"/>
                    </a:lnTo>
                    <a:lnTo>
                      <a:pt x="73237" y="186527"/>
                    </a:lnTo>
                    <a:lnTo>
                      <a:pt x="75097" y="181950"/>
                    </a:lnTo>
                    <a:lnTo>
                      <a:pt x="76384" y="179804"/>
                    </a:lnTo>
                    <a:lnTo>
                      <a:pt x="78101" y="178231"/>
                    </a:lnTo>
                    <a:lnTo>
                      <a:pt x="84538" y="174655"/>
                    </a:lnTo>
                    <a:lnTo>
                      <a:pt x="85539" y="174797"/>
                    </a:lnTo>
                    <a:lnTo>
                      <a:pt x="90116" y="179518"/>
                    </a:lnTo>
                    <a:lnTo>
                      <a:pt x="91547" y="179804"/>
                    </a:lnTo>
                    <a:lnTo>
                      <a:pt x="93121" y="179661"/>
                    </a:lnTo>
                    <a:lnTo>
                      <a:pt x="94980" y="179947"/>
                    </a:lnTo>
                    <a:lnTo>
                      <a:pt x="95981" y="178946"/>
                    </a:lnTo>
                    <a:lnTo>
                      <a:pt x="96124" y="177801"/>
                    </a:lnTo>
                    <a:lnTo>
                      <a:pt x="94694" y="176371"/>
                    </a:lnTo>
                    <a:lnTo>
                      <a:pt x="94551" y="174941"/>
                    </a:lnTo>
                    <a:lnTo>
                      <a:pt x="95409" y="173367"/>
                    </a:lnTo>
                    <a:lnTo>
                      <a:pt x="95981" y="171651"/>
                    </a:lnTo>
                    <a:lnTo>
                      <a:pt x="97412" y="169505"/>
                    </a:lnTo>
                    <a:lnTo>
                      <a:pt x="97555" y="168504"/>
                    </a:lnTo>
                    <a:lnTo>
                      <a:pt x="96124" y="167502"/>
                    </a:lnTo>
                    <a:lnTo>
                      <a:pt x="92977" y="165929"/>
                    </a:lnTo>
                    <a:lnTo>
                      <a:pt x="90975" y="164355"/>
                    </a:lnTo>
                    <a:lnTo>
                      <a:pt x="90116" y="162782"/>
                    </a:lnTo>
                    <a:lnTo>
                      <a:pt x="90689" y="160922"/>
                    </a:lnTo>
                    <a:lnTo>
                      <a:pt x="92405" y="159349"/>
                    </a:lnTo>
                    <a:lnTo>
                      <a:pt x="92262" y="158491"/>
                    </a:lnTo>
                    <a:lnTo>
                      <a:pt x="90832" y="157060"/>
                    </a:lnTo>
                    <a:lnTo>
                      <a:pt x="89687" y="155630"/>
                    </a:lnTo>
                    <a:lnTo>
                      <a:pt x="88686" y="154628"/>
                    </a:lnTo>
                    <a:lnTo>
                      <a:pt x="85539" y="154056"/>
                    </a:lnTo>
                    <a:lnTo>
                      <a:pt x="86111" y="152054"/>
                    </a:lnTo>
                    <a:lnTo>
                      <a:pt x="87256" y="149193"/>
                    </a:lnTo>
                    <a:lnTo>
                      <a:pt x="87542" y="146904"/>
                    </a:lnTo>
                    <a:lnTo>
                      <a:pt x="86683" y="140897"/>
                    </a:lnTo>
                    <a:lnTo>
                      <a:pt x="86827" y="139895"/>
                    </a:lnTo>
                    <a:lnTo>
                      <a:pt x="87685" y="139323"/>
                    </a:lnTo>
                    <a:lnTo>
                      <a:pt x="89401" y="139895"/>
                    </a:lnTo>
                    <a:lnTo>
                      <a:pt x="91261" y="140897"/>
                    </a:lnTo>
                    <a:lnTo>
                      <a:pt x="96267" y="139609"/>
                    </a:lnTo>
                    <a:lnTo>
                      <a:pt x="97984" y="139323"/>
                    </a:lnTo>
                    <a:lnTo>
                      <a:pt x="99557" y="140467"/>
                    </a:lnTo>
                    <a:lnTo>
                      <a:pt x="101560" y="141326"/>
                    </a:lnTo>
                    <a:lnTo>
                      <a:pt x="113003" y="138894"/>
                    </a:lnTo>
                    <a:lnTo>
                      <a:pt x="113290" y="136319"/>
                    </a:lnTo>
                    <a:lnTo>
                      <a:pt x="113861" y="134031"/>
                    </a:lnTo>
                    <a:lnTo>
                      <a:pt x="114005" y="132314"/>
                    </a:lnTo>
                    <a:lnTo>
                      <a:pt x="113575" y="131313"/>
                    </a:lnTo>
                    <a:lnTo>
                      <a:pt x="113003" y="130455"/>
                    </a:lnTo>
                    <a:lnTo>
                      <a:pt x="112574" y="128738"/>
                    </a:lnTo>
                    <a:lnTo>
                      <a:pt x="112574" y="126878"/>
                    </a:lnTo>
                    <a:lnTo>
                      <a:pt x="113719" y="126020"/>
                    </a:lnTo>
                    <a:lnTo>
                      <a:pt x="117437" y="123732"/>
                    </a:lnTo>
                    <a:lnTo>
                      <a:pt x="118582" y="123875"/>
                    </a:lnTo>
                    <a:lnTo>
                      <a:pt x="121157" y="125019"/>
                    </a:lnTo>
                    <a:lnTo>
                      <a:pt x="123445" y="126878"/>
                    </a:lnTo>
                    <a:lnTo>
                      <a:pt x="125591" y="130884"/>
                    </a:lnTo>
                    <a:lnTo>
                      <a:pt x="127164" y="134317"/>
                    </a:lnTo>
                    <a:lnTo>
                      <a:pt x="129453" y="138465"/>
                    </a:lnTo>
                    <a:lnTo>
                      <a:pt x="134603" y="140038"/>
                    </a:lnTo>
                    <a:lnTo>
                      <a:pt x="140467" y="141183"/>
                    </a:lnTo>
                    <a:lnTo>
                      <a:pt x="143757" y="140897"/>
                    </a:lnTo>
                    <a:lnTo>
                      <a:pt x="148478" y="137321"/>
                    </a:lnTo>
                    <a:lnTo>
                      <a:pt x="151052" y="134603"/>
                    </a:lnTo>
                    <a:lnTo>
                      <a:pt x="151911" y="133172"/>
                    </a:lnTo>
                    <a:lnTo>
                      <a:pt x="153484" y="133887"/>
                    </a:lnTo>
                    <a:lnTo>
                      <a:pt x="155201" y="137463"/>
                    </a:lnTo>
                    <a:lnTo>
                      <a:pt x="156202" y="138894"/>
                    </a:lnTo>
                    <a:lnTo>
                      <a:pt x="156488" y="140181"/>
                    </a:lnTo>
                    <a:lnTo>
                      <a:pt x="155773" y="141898"/>
                    </a:lnTo>
                    <a:lnTo>
                      <a:pt x="156488" y="142899"/>
                    </a:lnTo>
                    <a:lnTo>
                      <a:pt x="159778" y="143757"/>
                    </a:lnTo>
                    <a:lnTo>
                      <a:pt x="162639" y="143042"/>
                    </a:lnTo>
                    <a:lnTo>
                      <a:pt x="163926" y="141469"/>
                    </a:lnTo>
                    <a:lnTo>
                      <a:pt x="165929" y="139609"/>
                    </a:lnTo>
                    <a:lnTo>
                      <a:pt x="165929" y="138036"/>
                    </a:lnTo>
                    <a:lnTo>
                      <a:pt x="164784" y="136891"/>
                    </a:lnTo>
                    <a:lnTo>
                      <a:pt x="164784" y="135461"/>
                    </a:lnTo>
                    <a:lnTo>
                      <a:pt x="166072" y="134460"/>
                    </a:lnTo>
                    <a:lnTo>
                      <a:pt x="167216" y="131313"/>
                    </a:lnTo>
                    <a:lnTo>
                      <a:pt x="167502" y="129024"/>
                    </a:lnTo>
                    <a:lnTo>
                      <a:pt x="168647" y="127594"/>
                    </a:lnTo>
                    <a:lnTo>
                      <a:pt x="170792" y="126592"/>
                    </a:lnTo>
                    <a:lnTo>
                      <a:pt x="171507" y="125734"/>
                    </a:lnTo>
                    <a:lnTo>
                      <a:pt x="172652" y="120298"/>
                    </a:lnTo>
                    <a:lnTo>
                      <a:pt x="172080" y="118439"/>
                    </a:lnTo>
                    <a:lnTo>
                      <a:pt x="172080" y="116722"/>
                    </a:lnTo>
                    <a:lnTo>
                      <a:pt x="173510" y="114720"/>
                    </a:lnTo>
                    <a:lnTo>
                      <a:pt x="173653" y="111430"/>
                    </a:lnTo>
                    <a:lnTo>
                      <a:pt x="173081" y="10585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32" name="Freeform: Shape 531">
                <a:extLst>
                  <a:ext uri="{FF2B5EF4-FFF2-40B4-BE49-F238E27FC236}">
                    <a16:creationId xmlns:a16="http://schemas.microsoft.com/office/drawing/2014/main" id="{28073D6A-1B8B-7734-5415-FC134AC922BB}"/>
                  </a:ext>
                  <a:ext uri="{C183D7F6-B498-43B3-948B-1728B52AA6E4}">
                    <adec:decorative xmlns:adec="http://schemas.microsoft.com/office/drawing/2017/decorative" val="1"/>
                  </a:ext>
                </a:extLst>
              </p:cNvPr>
              <p:cNvSpPr/>
              <p:nvPr/>
            </p:nvSpPr>
            <p:spPr>
              <a:xfrm>
                <a:off x="5771395" y="2380818"/>
                <a:ext cx="30610" cy="43913"/>
              </a:xfrm>
              <a:custGeom>
                <a:avLst/>
                <a:gdLst>
                  <a:gd name="connsiteX0" fmla="*/ 21599 w 30610"/>
                  <a:gd name="connsiteY0" fmla="*/ 40052 h 43913"/>
                  <a:gd name="connsiteX1" fmla="*/ 20455 w 30610"/>
                  <a:gd name="connsiteY1" fmla="*/ 38192 h 43913"/>
                  <a:gd name="connsiteX2" fmla="*/ 20455 w 30610"/>
                  <a:gd name="connsiteY2" fmla="*/ 36619 h 43913"/>
                  <a:gd name="connsiteX3" fmla="*/ 19597 w 30610"/>
                  <a:gd name="connsiteY3" fmla="*/ 36047 h 43913"/>
                  <a:gd name="connsiteX4" fmla="*/ 16164 w 30610"/>
                  <a:gd name="connsiteY4" fmla="*/ 35188 h 43913"/>
                  <a:gd name="connsiteX5" fmla="*/ 15448 w 30610"/>
                  <a:gd name="connsiteY5" fmla="*/ 33901 h 43913"/>
                  <a:gd name="connsiteX6" fmla="*/ 14590 w 30610"/>
                  <a:gd name="connsiteY6" fmla="*/ 33758 h 43913"/>
                  <a:gd name="connsiteX7" fmla="*/ 14733 w 30610"/>
                  <a:gd name="connsiteY7" fmla="*/ 35188 h 43913"/>
                  <a:gd name="connsiteX8" fmla="*/ 16021 w 30610"/>
                  <a:gd name="connsiteY8" fmla="*/ 38335 h 43913"/>
                  <a:gd name="connsiteX9" fmla="*/ 19597 w 30610"/>
                  <a:gd name="connsiteY9" fmla="*/ 42197 h 43913"/>
                  <a:gd name="connsiteX10" fmla="*/ 21599 w 30610"/>
                  <a:gd name="connsiteY10" fmla="*/ 43771 h 43913"/>
                  <a:gd name="connsiteX11" fmla="*/ 22315 w 30610"/>
                  <a:gd name="connsiteY11" fmla="*/ 43914 h 43913"/>
                  <a:gd name="connsiteX12" fmla="*/ 21742 w 30610"/>
                  <a:gd name="connsiteY12" fmla="*/ 42484 h 43913"/>
                  <a:gd name="connsiteX13" fmla="*/ 21599 w 30610"/>
                  <a:gd name="connsiteY13" fmla="*/ 40052 h 43913"/>
                  <a:gd name="connsiteX14" fmla="*/ 7009 w 30610"/>
                  <a:gd name="connsiteY14" fmla="*/ 10013 h 43913"/>
                  <a:gd name="connsiteX15" fmla="*/ 5578 w 30610"/>
                  <a:gd name="connsiteY15" fmla="*/ 9441 h 43913"/>
                  <a:gd name="connsiteX16" fmla="*/ 2575 w 30610"/>
                  <a:gd name="connsiteY16" fmla="*/ 10013 h 43913"/>
                  <a:gd name="connsiteX17" fmla="*/ 0 w 30610"/>
                  <a:gd name="connsiteY17" fmla="*/ 9870 h 43913"/>
                  <a:gd name="connsiteX18" fmla="*/ 1287 w 30610"/>
                  <a:gd name="connsiteY18" fmla="*/ 12874 h 43913"/>
                  <a:gd name="connsiteX19" fmla="*/ 5007 w 30610"/>
                  <a:gd name="connsiteY19" fmla="*/ 14161 h 43913"/>
                  <a:gd name="connsiteX20" fmla="*/ 7295 w 30610"/>
                  <a:gd name="connsiteY20" fmla="*/ 14447 h 43913"/>
                  <a:gd name="connsiteX21" fmla="*/ 9154 w 30610"/>
                  <a:gd name="connsiteY21" fmla="*/ 14161 h 43913"/>
                  <a:gd name="connsiteX22" fmla="*/ 10728 w 30610"/>
                  <a:gd name="connsiteY22" fmla="*/ 12874 h 43913"/>
                  <a:gd name="connsiteX23" fmla="*/ 9727 w 30610"/>
                  <a:gd name="connsiteY23" fmla="*/ 11586 h 43913"/>
                  <a:gd name="connsiteX24" fmla="*/ 7009 w 30610"/>
                  <a:gd name="connsiteY24" fmla="*/ 10013 h 43913"/>
                  <a:gd name="connsiteX25" fmla="*/ 20884 w 30610"/>
                  <a:gd name="connsiteY25" fmla="*/ 18882 h 43913"/>
                  <a:gd name="connsiteX26" fmla="*/ 21170 w 30610"/>
                  <a:gd name="connsiteY26" fmla="*/ 18309 h 43913"/>
                  <a:gd name="connsiteX27" fmla="*/ 20884 w 30610"/>
                  <a:gd name="connsiteY27" fmla="*/ 17022 h 43913"/>
                  <a:gd name="connsiteX28" fmla="*/ 18309 w 30610"/>
                  <a:gd name="connsiteY28" fmla="*/ 12874 h 43913"/>
                  <a:gd name="connsiteX29" fmla="*/ 17451 w 30610"/>
                  <a:gd name="connsiteY29" fmla="*/ 12159 h 43913"/>
                  <a:gd name="connsiteX30" fmla="*/ 17308 w 30610"/>
                  <a:gd name="connsiteY30" fmla="*/ 11014 h 43913"/>
                  <a:gd name="connsiteX31" fmla="*/ 17880 w 30610"/>
                  <a:gd name="connsiteY31" fmla="*/ 10156 h 43913"/>
                  <a:gd name="connsiteX32" fmla="*/ 19597 w 30610"/>
                  <a:gd name="connsiteY32" fmla="*/ 10442 h 43913"/>
                  <a:gd name="connsiteX33" fmla="*/ 21742 w 30610"/>
                  <a:gd name="connsiteY33" fmla="*/ 12159 h 43913"/>
                  <a:gd name="connsiteX34" fmla="*/ 23030 w 30610"/>
                  <a:gd name="connsiteY34" fmla="*/ 12159 h 43913"/>
                  <a:gd name="connsiteX35" fmla="*/ 23745 w 30610"/>
                  <a:gd name="connsiteY35" fmla="*/ 5865 h 43913"/>
                  <a:gd name="connsiteX36" fmla="*/ 18595 w 30610"/>
                  <a:gd name="connsiteY36" fmla="*/ 4148 h 43913"/>
                  <a:gd name="connsiteX37" fmla="*/ 13875 w 30610"/>
                  <a:gd name="connsiteY37" fmla="*/ 1860 h 43913"/>
                  <a:gd name="connsiteX38" fmla="*/ 7438 w 30610"/>
                  <a:gd name="connsiteY38" fmla="*/ 3290 h 43913"/>
                  <a:gd name="connsiteX39" fmla="*/ 12159 w 30610"/>
                  <a:gd name="connsiteY39" fmla="*/ 12302 h 43913"/>
                  <a:gd name="connsiteX40" fmla="*/ 18309 w 30610"/>
                  <a:gd name="connsiteY40" fmla="*/ 17737 h 43913"/>
                  <a:gd name="connsiteX41" fmla="*/ 20884 w 30610"/>
                  <a:gd name="connsiteY41" fmla="*/ 18882 h 43913"/>
                  <a:gd name="connsiteX42" fmla="*/ 22887 w 30610"/>
                  <a:gd name="connsiteY42" fmla="*/ 23030 h 43913"/>
                  <a:gd name="connsiteX43" fmla="*/ 19024 w 30610"/>
                  <a:gd name="connsiteY43" fmla="*/ 21456 h 43913"/>
                  <a:gd name="connsiteX44" fmla="*/ 17451 w 30610"/>
                  <a:gd name="connsiteY44" fmla="*/ 21027 h 43913"/>
                  <a:gd name="connsiteX45" fmla="*/ 16164 w 30610"/>
                  <a:gd name="connsiteY45" fmla="*/ 21170 h 43913"/>
                  <a:gd name="connsiteX46" fmla="*/ 16736 w 30610"/>
                  <a:gd name="connsiteY46" fmla="*/ 22887 h 43913"/>
                  <a:gd name="connsiteX47" fmla="*/ 17451 w 30610"/>
                  <a:gd name="connsiteY47" fmla="*/ 23888 h 43913"/>
                  <a:gd name="connsiteX48" fmla="*/ 19740 w 30610"/>
                  <a:gd name="connsiteY48" fmla="*/ 25032 h 43913"/>
                  <a:gd name="connsiteX49" fmla="*/ 22600 w 30610"/>
                  <a:gd name="connsiteY49" fmla="*/ 27178 h 43913"/>
                  <a:gd name="connsiteX50" fmla="*/ 23459 w 30610"/>
                  <a:gd name="connsiteY50" fmla="*/ 27178 h 43913"/>
                  <a:gd name="connsiteX51" fmla="*/ 24031 w 30610"/>
                  <a:gd name="connsiteY51" fmla="*/ 25461 h 43913"/>
                  <a:gd name="connsiteX52" fmla="*/ 23888 w 30610"/>
                  <a:gd name="connsiteY52" fmla="*/ 24460 h 43913"/>
                  <a:gd name="connsiteX53" fmla="*/ 22887 w 30610"/>
                  <a:gd name="connsiteY53" fmla="*/ 23030 h 43913"/>
                  <a:gd name="connsiteX54" fmla="*/ 28608 w 30610"/>
                  <a:gd name="connsiteY54" fmla="*/ 3004 h 43913"/>
                  <a:gd name="connsiteX55" fmla="*/ 26177 w 30610"/>
                  <a:gd name="connsiteY55" fmla="*/ 0 h 43913"/>
                  <a:gd name="connsiteX56" fmla="*/ 26320 w 30610"/>
                  <a:gd name="connsiteY56" fmla="*/ 3576 h 43913"/>
                  <a:gd name="connsiteX57" fmla="*/ 26034 w 30610"/>
                  <a:gd name="connsiteY57" fmla="*/ 6151 h 43913"/>
                  <a:gd name="connsiteX58" fmla="*/ 26463 w 30610"/>
                  <a:gd name="connsiteY58" fmla="*/ 7009 h 43913"/>
                  <a:gd name="connsiteX59" fmla="*/ 27035 w 30610"/>
                  <a:gd name="connsiteY59" fmla="*/ 7438 h 43913"/>
                  <a:gd name="connsiteX60" fmla="*/ 29181 w 30610"/>
                  <a:gd name="connsiteY60" fmla="*/ 8010 h 43913"/>
                  <a:gd name="connsiteX61" fmla="*/ 30611 w 30610"/>
                  <a:gd name="connsiteY61" fmla="*/ 4577 h 43913"/>
                  <a:gd name="connsiteX62" fmla="*/ 28608 w 30610"/>
                  <a:gd name="connsiteY62" fmla="*/ 3004 h 4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0610" h="43913">
                    <a:moveTo>
                      <a:pt x="21599" y="40052"/>
                    </a:moveTo>
                    <a:lnTo>
                      <a:pt x="20455" y="38192"/>
                    </a:lnTo>
                    <a:lnTo>
                      <a:pt x="20455" y="36619"/>
                    </a:lnTo>
                    <a:lnTo>
                      <a:pt x="19597" y="36047"/>
                    </a:lnTo>
                    <a:lnTo>
                      <a:pt x="16164" y="35188"/>
                    </a:lnTo>
                    <a:lnTo>
                      <a:pt x="15448" y="33901"/>
                    </a:lnTo>
                    <a:lnTo>
                      <a:pt x="14590" y="33758"/>
                    </a:lnTo>
                    <a:lnTo>
                      <a:pt x="14733" y="35188"/>
                    </a:lnTo>
                    <a:lnTo>
                      <a:pt x="16021" y="38335"/>
                    </a:lnTo>
                    <a:lnTo>
                      <a:pt x="19597" y="42197"/>
                    </a:lnTo>
                    <a:lnTo>
                      <a:pt x="21599" y="43771"/>
                    </a:lnTo>
                    <a:lnTo>
                      <a:pt x="22315" y="43914"/>
                    </a:lnTo>
                    <a:lnTo>
                      <a:pt x="21742" y="42484"/>
                    </a:lnTo>
                    <a:lnTo>
                      <a:pt x="21599" y="40052"/>
                    </a:lnTo>
                    <a:close/>
                    <a:moveTo>
                      <a:pt x="7009" y="10013"/>
                    </a:moveTo>
                    <a:lnTo>
                      <a:pt x="5578" y="9441"/>
                    </a:lnTo>
                    <a:lnTo>
                      <a:pt x="2575" y="10013"/>
                    </a:lnTo>
                    <a:lnTo>
                      <a:pt x="0" y="9870"/>
                    </a:lnTo>
                    <a:lnTo>
                      <a:pt x="1287" y="12874"/>
                    </a:lnTo>
                    <a:lnTo>
                      <a:pt x="5007" y="14161"/>
                    </a:lnTo>
                    <a:lnTo>
                      <a:pt x="7295" y="14447"/>
                    </a:lnTo>
                    <a:lnTo>
                      <a:pt x="9154" y="14161"/>
                    </a:lnTo>
                    <a:lnTo>
                      <a:pt x="10728" y="12874"/>
                    </a:lnTo>
                    <a:lnTo>
                      <a:pt x="9727" y="11586"/>
                    </a:lnTo>
                    <a:lnTo>
                      <a:pt x="7009" y="10013"/>
                    </a:lnTo>
                    <a:close/>
                    <a:moveTo>
                      <a:pt x="20884" y="18882"/>
                    </a:moveTo>
                    <a:lnTo>
                      <a:pt x="21170" y="18309"/>
                    </a:lnTo>
                    <a:lnTo>
                      <a:pt x="20884" y="17022"/>
                    </a:lnTo>
                    <a:lnTo>
                      <a:pt x="18309" y="12874"/>
                    </a:lnTo>
                    <a:lnTo>
                      <a:pt x="17451" y="12159"/>
                    </a:lnTo>
                    <a:lnTo>
                      <a:pt x="17308" y="11014"/>
                    </a:lnTo>
                    <a:lnTo>
                      <a:pt x="17880" y="10156"/>
                    </a:lnTo>
                    <a:lnTo>
                      <a:pt x="19597" y="10442"/>
                    </a:lnTo>
                    <a:lnTo>
                      <a:pt x="21742" y="12159"/>
                    </a:lnTo>
                    <a:lnTo>
                      <a:pt x="23030" y="12159"/>
                    </a:lnTo>
                    <a:lnTo>
                      <a:pt x="23745" y="5865"/>
                    </a:lnTo>
                    <a:lnTo>
                      <a:pt x="18595" y="4148"/>
                    </a:lnTo>
                    <a:lnTo>
                      <a:pt x="13875" y="1860"/>
                    </a:lnTo>
                    <a:lnTo>
                      <a:pt x="7438" y="3290"/>
                    </a:lnTo>
                    <a:lnTo>
                      <a:pt x="12159" y="12302"/>
                    </a:lnTo>
                    <a:lnTo>
                      <a:pt x="18309" y="17737"/>
                    </a:lnTo>
                    <a:lnTo>
                      <a:pt x="20884" y="18882"/>
                    </a:lnTo>
                    <a:close/>
                    <a:moveTo>
                      <a:pt x="22887" y="23030"/>
                    </a:moveTo>
                    <a:lnTo>
                      <a:pt x="19024" y="21456"/>
                    </a:lnTo>
                    <a:lnTo>
                      <a:pt x="17451" y="21027"/>
                    </a:lnTo>
                    <a:lnTo>
                      <a:pt x="16164" y="21170"/>
                    </a:lnTo>
                    <a:lnTo>
                      <a:pt x="16736" y="22887"/>
                    </a:lnTo>
                    <a:lnTo>
                      <a:pt x="17451" y="23888"/>
                    </a:lnTo>
                    <a:lnTo>
                      <a:pt x="19740" y="25032"/>
                    </a:lnTo>
                    <a:lnTo>
                      <a:pt x="22600" y="27178"/>
                    </a:lnTo>
                    <a:lnTo>
                      <a:pt x="23459" y="27178"/>
                    </a:lnTo>
                    <a:lnTo>
                      <a:pt x="24031" y="25461"/>
                    </a:lnTo>
                    <a:lnTo>
                      <a:pt x="23888" y="24460"/>
                    </a:lnTo>
                    <a:lnTo>
                      <a:pt x="22887" y="23030"/>
                    </a:lnTo>
                    <a:close/>
                    <a:moveTo>
                      <a:pt x="28608" y="3004"/>
                    </a:moveTo>
                    <a:lnTo>
                      <a:pt x="26177" y="0"/>
                    </a:lnTo>
                    <a:lnTo>
                      <a:pt x="26320" y="3576"/>
                    </a:lnTo>
                    <a:lnTo>
                      <a:pt x="26034" y="6151"/>
                    </a:lnTo>
                    <a:lnTo>
                      <a:pt x="26463" y="7009"/>
                    </a:lnTo>
                    <a:lnTo>
                      <a:pt x="27035" y="7438"/>
                    </a:lnTo>
                    <a:lnTo>
                      <a:pt x="29181" y="8010"/>
                    </a:lnTo>
                    <a:lnTo>
                      <a:pt x="30611" y="4577"/>
                    </a:lnTo>
                    <a:lnTo>
                      <a:pt x="28608" y="300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33" name="Freeform: Shape 532">
                <a:extLst>
                  <a:ext uri="{FF2B5EF4-FFF2-40B4-BE49-F238E27FC236}">
                    <a16:creationId xmlns:a16="http://schemas.microsoft.com/office/drawing/2014/main" id="{3CD11478-5266-5298-546C-0AAC82A2FAAB}"/>
                  </a:ext>
                  <a:ext uri="{C183D7F6-B498-43B3-948B-1728B52AA6E4}">
                    <adec:decorative xmlns:adec="http://schemas.microsoft.com/office/drawing/2017/decorative" val="1"/>
                  </a:ext>
                </a:extLst>
              </p:cNvPr>
              <p:cNvSpPr/>
              <p:nvPr/>
            </p:nvSpPr>
            <p:spPr>
              <a:xfrm>
                <a:off x="10163932" y="4263681"/>
                <a:ext cx="752687" cy="130168"/>
              </a:xfrm>
              <a:custGeom>
                <a:avLst/>
                <a:gdLst>
                  <a:gd name="connsiteX0" fmla="*/ 417254 w 752687"/>
                  <a:gd name="connsiteY0" fmla="*/ 64083 h 130168"/>
                  <a:gd name="connsiteX1" fmla="*/ 416824 w 752687"/>
                  <a:gd name="connsiteY1" fmla="*/ 64083 h 130168"/>
                  <a:gd name="connsiteX2" fmla="*/ 416682 w 752687"/>
                  <a:gd name="connsiteY2" fmla="*/ 64369 h 130168"/>
                  <a:gd name="connsiteX3" fmla="*/ 416539 w 752687"/>
                  <a:gd name="connsiteY3" fmla="*/ 65084 h 130168"/>
                  <a:gd name="connsiteX4" fmla="*/ 416824 w 752687"/>
                  <a:gd name="connsiteY4" fmla="*/ 65227 h 130168"/>
                  <a:gd name="connsiteX5" fmla="*/ 417397 w 752687"/>
                  <a:gd name="connsiteY5" fmla="*/ 65084 h 130168"/>
                  <a:gd name="connsiteX6" fmla="*/ 418398 w 752687"/>
                  <a:gd name="connsiteY6" fmla="*/ 64369 h 130168"/>
                  <a:gd name="connsiteX7" fmla="*/ 418398 w 752687"/>
                  <a:gd name="connsiteY7" fmla="*/ 64226 h 130168"/>
                  <a:gd name="connsiteX8" fmla="*/ 417254 w 752687"/>
                  <a:gd name="connsiteY8" fmla="*/ 64083 h 130168"/>
                  <a:gd name="connsiteX9" fmla="*/ 409672 w 752687"/>
                  <a:gd name="connsiteY9" fmla="*/ 66372 h 130168"/>
                  <a:gd name="connsiteX10" fmla="*/ 408957 w 752687"/>
                  <a:gd name="connsiteY10" fmla="*/ 66372 h 130168"/>
                  <a:gd name="connsiteX11" fmla="*/ 408528 w 752687"/>
                  <a:gd name="connsiteY11" fmla="*/ 66658 h 130168"/>
                  <a:gd name="connsiteX12" fmla="*/ 408957 w 752687"/>
                  <a:gd name="connsiteY12" fmla="*/ 66801 h 130168"/>
                  <a:gd name="connsiteX13" fmla="*/ 408814 w 752687"/>
                  <a:gd name="connsiteY13" fmla="*/ 67373 h 130168"/>
                  <a:gd name="connsiteX14" fmla="*/ 407956 w 752687"/>
                  <a:gd name="connsiteY14" fmla="*/ 67516 h 130168"/>
                  <a:gd name="connsiteX15" fmla="*/ 407813 w 752687"/>
                  <a:gd name="connsiteY15" fmla="*/ 67659 h 130168"/>
                  <a:gd name="connsiteX16" fmla="*/ 408099 w 752687"/>
                  <a:gd name="connsiteY16" fmla="*/ 67945 h 130168"/>
                  <a:gd name="connsiteX17" fmla="*/ 409958 w 752687"/>
                  <a:gd name="connsiteY17" fmla="*/ 68088 h 130168"/>
                  <a:gd name="connsiteX18" fmla="*/ 410245 w 752687"/>
                  <a:gd name="connsiteY18" fmla="*/ 67659 h 130168"/>
                  <a:gd name="connsiteX19" fmla="*/ 410388 w 752687"/>
                  <a:gd name="connsiteY19" fmla="*/ 67087 h 130168"/>
                  <a:gd name="connsiteX20" fmla="*/ 410101 w 752687"/>
                  <a:gd name="connsiteY20" fmla="*/ 66658 h 130168"/>
                  <a:gd name="connsiteX21" fmla="*/ 409672 w 752687"/>
                  <a:gd name="connsiteY21" fmla="*/ 66372 h 130168"/>
                  <a:gd name="connsiteX22" fmla="*/ 2575 w 752687"/>
                  <a:gd name="connsiteY22" fmla="*/ 143 h 130168"/>
                  <a:gd name="connsiteX23" fmla="*/ 1716 w 752687"/>
                  <a:gd name="connsiteY23" fmla="*/ 1144 h 130168"/>
                  <a:gd name="connsiteX24" fmla="*/ 715 w 752687"/>
                  <a:gd name="connsiteY24" fmla="*/ 2861 h 130168"/>
                  <a:gd name="connsiteX25" fmla="*/ 0 w 752687"/>
                  <a:gd name="connsiteY25" fmla="*/ 4291 h 130168"/>
                  <a:gd name="connsiteX26" fmla="*/ 143 w 752687"/>
                  <a:gd name="connsiteY26" fmla="*/ 5150 h 130168"/>
                  <a:gd name="connsiteX27" fmla="*/ 2431 w 752687"/>
                  <a:gd name="connsiteY27" fmla="*/ 2718 h 130168"/>
                  <a:gd name="connsiteX28" fmla="*/ 3576 w 752687"/>
                  <a:gd name="connsiteY28" fmla="*/ 2575 h 130168"/>
                  <a:gd name="connsiteX29" fmla="*/ 4577 w 752687"/>
                  <a:gd name="connsiteY29" fmla="*/ 1431 h 130168"/>
                  <a:gd name="connsiteX30" fmla="*/ 3719 w 752687"/>
                  <a:gd name="connsiteY30" fmla="*/ 0 h 130168"/>
                  <a:gd name="connsiteX31" fmla="*/ 2575 w 752687"/>
                  <a:gd name="connsiteY31" fmla="*/ 143 h 130168"/>
                  <a:gd name="connsiteX32" fmla="*/ 610932 w 752687"/>
                  <a:gd name="connsiteY32" fmla="*/ 79675 h 130168"/>
                  <a:gd name="connsiteX33" fmla="*/ 607643 w 752687"/>
                  <a:gd name="connsiteY33" fmla="*/ 78816 h 130168"/>
                  <a:gd name="connsiteX34" fmla="*/ 606069 w 752687"/>
                  <a:gd name="connsiteY34" fmla="*/ 79818 h 130168"/>
                  <a:gd name="connsiteX35" fmla="*/ 605926 w 752687"/>
                  <a:gd name="connsiteY35" fmla="*/ 80962 h 130168"/>
                  <a:gd name="connsiteX36" fmla="*/ 606928 w 752687"/>
                  <a:gd name="connsiteY36" fmla="*/ 81677 h 130168"/>
                  <a:gd name="connsiteX37" fmla="*/ 607643 w 752687"/>
                  <a:gd name="connsiteY37" fmla="*/ 84109 h 130168"/>
                  <a:gd name="connsiteX38" fmla="*/ 609789 w 752687"/>
                  <a:gd name="connsiteY38" fmla="*/ 84395 h 130168"/>
                  <a:gd name="connsiteX39" fmla="*/ 611505 w 752687"/>
                  <a:gd name="connsiteY39" fmla="*/ 83680 h 130168"/>
                  <a:gd name="connsiteX40" fmla="*/ 611362 w 752687"/>
                  <a:gd name="connsiteY40" fmla="*/ 82392 h 130168"/>
                  <a:gd name="connsiteX41" fmla="*/ 612077 w 752687"/>
                  <a:gd name="connsiteY41" fmla="*/ 81248 h 130168"/>
                  <a:gd name="connsiteX42" fmla="*/ 610932 w 752687"/>
                  <a:gd name="connsiteY42" fmla="*/ 79675 h 130168"/>
                  <a:gd name="connsiteX43" fmla="*/ 752401 w 752687"/>
                  <a:gd name="connsiteY43" fmla="*/ 128595 h 130168"/>
                  <a:gd name="connsiteX44" fmla="*/ 751686 w 752687"/>
                  <a:gd name="connsiteY44" fmla="*/ 128309 h 130168"/>
                  <a:gd name="connsiteX45" fmla="*/ 750542 w 752687"/>
                  <a:gd name="connsiteY45" fmla="*/ 128881 h 130168"/>
                  <a:gd name="connsiteX46" fmla="*/ 750828 w 752687"/>
                  <a:gd name="connsiteY46" fmla="*/ 129453 h 130168"/>
                  <a:gd name="connsiteX47" fmla="*/ 752688 w 752687"/>
                  <a:gd name="connsiteY47" fmla="*/ 130168 h 130168"/>
                  <a:gd name="connsiteX48" fmla="*/ 752401 w 752687"/>
                  <a:gd name="connsiteY48" fmla="*/ 128595 h 13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52687" h="130168">
                    <a:moveTo>
                      <a:pt x="417254" y="64083"/>
                    </a:moveTo>
                    <a:lnTo>
                      <a:pt x="416824" y="64083"/>
                    </a:lnTo>
                    <a:lnTo>
                      <a:pt x="416682" y="64369"/>
                    </a:lnTo>
                    <a:lnTo>
                      <a:pt x="416539" y="65084"/>
                    </a:lnTo>
                    <a:lnTo>
                      <a:pt x="416824" y="65227"/>
                    </a:lnTo>
                    <a:lnTo>
                      <a:pt x="417397" y="65084"/>
                    </a:lnTo>
                    <a:lnTo>
                      <a:pt x="418398" y="64369"/>
                    </a:lnTo>
                    <a:lnTo>
                      <a:pt x="418398" y="64226"/>
                    </a:lnTo>
                    <a:lnTo>
                      <a:pt x="417254" y="64083"/>
                    </a:lnTo>
                    <a:close/>
                    <a:moveTo>
                      <a:pt x="409672" y="66372"/>
                    </a:moveTo>
                    <a:lnTo>
                      <a:pt x="408957" y="66372"/>
                    </a:lnTo>
                    <a:lnTo>
                      <a:pt x="408528" y="66658"/>
                    </a:lnTo>
                    <a:lnTo>
                      <a:pt x="408957" y="66801"/>
                    </a:lnTo>
                    <a:lnTo>
                      <a:pt x="408814" y="67373"/>
                    </a:lnTo>
                    <a:lnTo>
                      <a:pt x="407956" y="67516"/>
                    </a:lnTo>
                    <a:lnTo>
                      <a:pt x="407813" y="67659"/>
                    </a:lnTo>
                    <a:lnTo>
                      <a:pt x="408099" y="67945"/>
                    </a:lnTo>
                    <a:lnTo>
                      <a:pt x="409958" y="68088"/>
                    </a:lnTo>
                    <a:lnTo>
                      <a:pt x="410245" y="67659"/>
                    </a:lnTo>
                    <a:lnTo>
                      <a:pt x="410388" y="67087"/>
                    </a:lnTo>
                    <a:lnTo>
                      <a:pt x="410101" y="66658"/>
                    </a:lnTo>
                    <a:lnTo>
                      <a:pt x="409672" y="66372"/>
                    </a:lnTo>
                    <a:close/>
                    <a:moveTo>
                      <a:pt x="2575" y="143"/>
                    </a:moveTo>
                    <a:lnTo>
                      <a:pt x="1716" y="1144"/>
                    </a:lnTo>
                    <a:lnTo>
                      <a:pt x="715" y="2861"/>
                    </a:lnTo>
                    <a:lnTo>
                      <a:pt x="0" y="4291"/>
                    </a:lnTo>
                    <a:lnTo>
                      <a:pt x="143" y="5150"/>
                    </a:lnTo>
                    <a:lnTo>
                      <a:pt x="2431" y="2718"/>
                    </a:lnTo>
                    <a:lnTo>
                      <a:pt x="3576" y="2575"/>
                    </a:lnTo>
                    <a:lnTo>
                      <a:pt x="4577" y="1431"/>
                    </a:lnTo>
                    <a:lnTo>
                      <a:pt x="3719" y="0"/>
                    </a:lnTo>
                    <a:lnTo>
                      <a:pt x="2575" y="143"/>
                    </a:lnTo>
                    <a:close/>
                    <a:moveTo>
                      <a:pt x="610932" y="79675"/>
                    </a:moveTo>
                    <a:lnTo>
                      <a:pt x="607643" y="78816"/>
                    </a:lnTo>
                    <a:lnTo>
                      <a:pt x="606069" y="79818"/>
                    </a:lnTo>
                    <a:lnTo>
                      <a:pt x="605926" y="80962"/>
                    </a:lnTo>
                    <a:lnTo>
                      <a:pt x="606928" y="81677"/>
                    </a:lnTo>
                    <a:lnTo>
                      <a:pt x="607643" y="84109"/>
                    </a:lnTo>
                    <a:lnTo>
                      <a:pt x="609789" y="84395"/>
                    </a:lnTo>
                    <a:lnTo>
                      <a:pt x="611505" y="83680"/>
                    </a:lnTo>
                    <a:lnTo>
                      <a:pt x="611362" y="82392"/>
                    </a:lnTo>
                    <a:lnTo>
                      <a:pt x="612077" y="81248"/>
                    </a:lnTo>
                    <a:lnTo>
                      <a:pt x="610932" y="79675"/>
                    </a:lnTo>
                    <a:close/>
                    <a:moveTo>
                      <a:pt x="752401" y="128595"/>
                    </a:moveTo>
                    <a:lnTo>
                      <a:pt x="751686" y="128309"/>
                    </a:lnTo>
                    <a:lnTo>
                      <a:pt x="750542" y="128881"/>
                    </a:lnTo>
                    <a:lnTo>
                      <a:pt x="750828" y="129453"/>
                    </a:lnTo>
                    <a:lnTo>
                      <a:pt x="752688" y="130168"/>
                    </a:lnTo>
                    <a:lnTo>
                      <a:pt x="752401" y="12859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34" name="Freeform: Shape 533">
                <a:extLst>
                  <a:ext uri="{FF2B5EF4-FFF2-40B4-BE49-F238E27FC236}">
                    <a16:creationId xmlns:a16="http://schemas.microsoft.com/office/drawing/2014/main" id="{00890334-429A-FE96-AD42-E20CA33A7F10}"/>
                  </a:ext>
                  <a:ext uri="{C183D7F6-B498-43B3-948B-1728B52AA6E4}">
                    <adec:decorative xmlns:adec="http://schemas.microsoft.com/office/drawing/2017/decorative" val="1"/>
                  </a:ext>
                </a:extLst>
              </p:cNvPr>
              <p:cNvSpPr/>
              <p:nvPr/>
            </p:nvSpPr>
            <p:spPr>
              <a:xfrm>
                <a:off x="4149154" y="6244815"/>
                <a:ext cx="101273" cy="41911"/>
              </a:xfrm>
              <a:custGeom>
                <a:avLst/>
                <a:gdLst>
                  <a:gd name="connsiteX0" fmla="*/ 47490 w 101273"/>
                  <a:gd name="connsiteY0" fmla="*/ 16450 h 41911"/>
                  <a:gd name="connsiteX1" fmla="*/ 49207 w 101273"/>
                  <a:gd name="connsiteY1" fmla="*/ 14304 h 41911"/>
                  <a:gd name="connsiteX2" fmla="*/ 51495 w 101273"/>
                  <a:gd name="connsiteY2" fmla="*/ 12874 h 41911"/>
                  <a:gd name="connsiteX3" fmla="*/ 52783 w 101273"/>
                  <a:gd name="connsiteY3" fmla="*/ 11443 h 41911"/>
                  <a:gd name="connsiteX4" fmla="*/ 53927 w 101273"/>
                  <a:gd name="connsiteY4" fmla="*/ 9584 h 41911"/>
                  <a:gd name="connsiteX5" fmla="*/ 55786 w 101273"/>
                  <a:gd name="connsiteY5" fmla="*/ 8296 h 41911"/>
                  <a:gd name="connsiteX6" fmla="*/ 56502 w 101273"/>
                  <a:gd name="connsiteY6" fmla="*/ 6293 h 41911"/>
                  <a:gd name="connsiteX7" fmla="*/ 54928 w 101273"/>
                  <a:gd name="connsiteY7" fmla="*/ 4577 h 41911"/>
                  <a:gd name="connsiteX8" fmla="*/ 52926 w 101273"/>
                  <a:gd name="connsiteY8" fmla="*/ 3576 h 41911"/>
                  <a:gd name="connsiteX9" fmla="*/ 50637 w 101273"/>
                  <a:gd name="connsiteY9" fmla="*/ 5578 h 41911"/>
                  <a:gd name="connsiteX10" fmla="*/ 49779 w 101273"/>
                  <a:gd name="connsiteY10" fmla="*/ 5006 h 41911"/>
                  <a:gd name="connsiteX11" fmla="*/ 43199 w 101273"/>
                  <a:gd name="connsiteY11" fmla="*/ 6723 h 41911"/>
                  <a:gd name="connsiteX12" fmla="*/ 40910 w 101273"/>
                  <a:gd name="connsiteY12" fmla="*/ 7009 h 41911"/>
                  <a:gd name="connsiteX13" fmla="*/ 39337 w 101273"/>
                  <a:gd name="connsiteY13" fmla="*/ 5292 h 41911"/>
                  <a:gd name="connsiteX14" fmla="*/ 37048 w 101273"/>
                  <a:gd name="connsiteY14" fmla="*/ 4720 h 41911"/>
                  <a:gd name="connsiteX15" fmla="*/ 34330 w 101273"/>
                  <a:gd name="connsiteY15" fmla="*/ 5578 h 41911"/>
                  <a:gd name="connsiteX16" fmla="*/ 30325 w 101273"/>
                  <a:gd name="connsiteY16" fmla="*/ 8439 h 41911"/>
                  <a:gd name="connsiteX17" fmla="*/ 25891 w 101273"/>
                  <a:gd name="connsiteY17" fmla="*/ 7724 h 41911"/>
                  <a:gd name="connsiteX18" fmla="*/ 21027 w 101273"/>
                  <a:gd name="connsiteY18" fmla="*/ 5149 h 41911"/>
                  <a:gd name="connsiteX19" fmla="*/ 18882 w 101273"/>
                  <a:gd name="connsiteY19" fmla="*/ 3290 h 41911"/>
                  <a:gd name="connsiteX20" fmla="*/ 17308 w 101273"/>
                  <a:gd name="connsiteY20" fmla="*/ 3433 h 41911"/>
                  <a:gd name="connsiteX21" fmla="*/ 18882 w 101273"/>
                  <a:gd name="connsiteY21" fmla="*/ 6293 h 41911"/>
                  <a:gd name="connsiteX22" fmla="*/ 18738 w 101273"/>
                  <a:gd name="connsiteY22" fmla="*/ 7724 h 41911"/>
                  <a:gd name="connsiteX23" fmla="*/ 19311 w 101273"/>
                  <a:gd name="connsiteY23" fmla="*/ 8582 h 41911"/>
                  <a:gd name="connsiteX24" fmla="*/ 22029 w 101273"/>
                  <a:gd name="connsiteY24" fmla="*/ 11014 h 41911"/>
                  <a:gd name="connsiteX25" fmla="*/ 25461 w 101273"/>
                  <a:gd name="connsiteY25" fmla="*/ 12445 h 41911"/>
                  <a:gd name="connsiteX26" fmla="*/ 27178 w 101273"/>
                  <a:gd name="connsiteY26" fmla="*/ 14733 h 41911"/>
                  <a:gd name="connsiteX27" fmla="*/ 26034 w 101273"/>
                  <a:gd name="connsiteY27" fmla="*/ 15448 h 41911"/>
                  <a:gd name="connsiteX28" fmla="*/ 20455 w 101273"/>
                  <a:gd name="connsiteY28" fmla="*/ 17165 h 41911"/>
                  <a:gd name="connsiteX29" fmla="*/ 18596 w 101273"/>
                  <a:gd name="connsiteY29" fmla="*/ 17165 h 41911"/>
                  <a:gd name="connsiteX30" fmla="*/ 17022 w 101273"/>
                  <a:gd name="connsiteY30" fmla="*/ 17880 h 41911"/>
                  <a:gd name="connsiteX31" fmla="*/ 19454 w 101273"/>
                  <a:gd name="connsiteY31" fmla="*/ 19597 h 41911"/>
                  <a:gd name="connsiteX32" fmla="*/ 23030 w 101273"/>
                  <a:gd name="connsiteY32" fmla="*/ 18738 h 41911"/>
                  <a:gd name="connsiteX33" fmla="*/ 24603 w 101273"/>
                  <a:gd name="connsiteY33" fmla="*/ 18023 h 41911"/>
                  <a:gd name="connsiteX34" fmla="*/ 26177 w 101273"/>
                  <a:gd name="connsiteY34" fmla="*/ 18023 h 41911"/>
                  <a:gd name="connsiteX35" fmla="*/ 27321 w 101273"/>
                  <a:gd name="connsiteY35" fmla="*/ 18738 h 41911"/>
                  <a:gd name="connsiteX36" fmla="*/ 27321 w 101273"/>
                  <a:gd name="connsiteY36" fmla="*/ 20312 h 41911"/>
                  <a:gd name="connsiteX37" fmla="*/ 25748 w 101273"/>
                  <a:gd name="connsiteY37" fmla="*/ 21456 h 41911"/>
                  <a:gd name="connsiteX38" fmla="*/ 24317 w 101273"/>
                  <a:gd name="connsiteY38" fmla="*/ 23030 h 41911"/>
                  <a:gd name="connsiteX39" fmla="*/ 20884 w 101273"/>
                  <a:gd name="connsiteY39" fmla="*/ 24603 h 41911"/>
                  <a:gd name="connsiteX40" fmla="*/ 16593 w 101273"/>
                  <a:gd name="connsiteY40" fmla="*/ 27607 h 41911"/>
                  <a:gd name="connsiteX41" fmla="*/ 11443 w 101273"/>
                  <a:gd name="connsiteY41" fmla="*/ 27464 h 41911"/>
                  <a:gd name="connsiteX42" fmla="*/ 5436 w 101273"/>
                  <a:gd name="connsiteY42" fmla="*/ 31898 h 41911"/>
                  <a:gd name="connsiteX43" fmla="*/ 10013 w 101273"/>
                  <a:gd name="connsiteY43" fmla="*/ 35617 h 41911"/>
                  <a:gd name="connsiteX44" fmla="*/ 13875 w 101273"/>
                  <a:gd name="connsiteY44" fmla="*/ 37191 h 41911"/>
                  <a:gd name="connsiteX45" fmla="*/ 19311 w 101273"/>
                  <a:gd name="connsiteY45" fmla="*/ 37477 h 41911"/>
                  <a:gd name="connsiteX46" fmla="*/ 20026 w 101273"/>
                  <a:gd name="connsiteY46" fmla="*/ 36476 h 41911"/>
                  <a:gd name="connsiteX47" fmla="*/ 21027 w 101273"/>
                  <a:gd name="connsiteY47" fmla="*/ 36046 h 41911"/>
                  <a:gd name="connsiteX48" fmla="*/ 23030 w 101273"/>
                  <a:gd name="connsiteY48" fmla="*/ 35761 h 41911"/>
                  <a:gd name="connsiteX49" fmla="*/ 23888 w 101273"/>
                  <a:gd name="connsiteY49" fmla="*/ 35188 h 41911"/>
                  <a:gd name="connsiteX50" fmla="*/ 25891 w 101273"/>
                  <a:gd name="connsiteY50" fmla="*/ 32470 h 41911"/>
                  <a:gd name="connsiteX51" fmla="*/ 27178 w 101273"/>
                  <a:gd name="connsiteY51" fmla="*/ 28894 h 41911"/>
                  <a:gd name="connsiteX52" fmla="*/ 28751 w 101273"/>
                  <a:gd name="connsiteY52" fmla="*/ 28751 h 41911"/>
                  <a:gd name="connsiteX53" fmla="*/ 30611 w 101273"/>
                  <a:gd name="connsiteY53" fmla="*/ 29180 h 41911"/>
                  <a:gd name="connsiteX54" fmla="*/ 34902 w 101273"/>
                  <a:gd name="connsiteY54" fmla="*/ 28751 h 41911"/>
                  <a:gd name="connsiteX55" fmla="*/ 36905 w 101273"/>
                  <a:gd name="connsiteY55" fmla="*/ 28179 h 41911"/>
                  <a:gd name="connsiteX56" fmla="*/ 43199 w 101273"/>
                  <a:gd name="connsiteY56" fmla="*/ 21599 h 41911"/>
                  <a:gd name="connsiteX57" fmla="*/ 47490 w 101273"/>
                  <a:gd name="connsiteY57" fmla="*/ 16450 h 41911"/>
                  <a:gd name="connsiteX58" fmla="*/ 7009 w 101273"/>
                  <a:gd name="connsiteY58" fmla="*/ 25175 h 41911"/>
                  <a:gd name="connsiteX59" fmla="*/ 8154 w 101273"/>
                  <a:gd name="connsiteY59" fmla="*/ 21027 h 41911"/>
                  <a:gd name="connsiteX60" fmla="*/ 6008 w 101273"/>
                  <a:gd name="connsiteY60" fmla="*/ 21170 h 41911"/>
                  <a:gd name="connsiteX61" fmla="*/ 3862 w 101273"/>
                  <a:gd name="connsiteY61" fmla="*/ 20598 h 41911"/>
                  <a:gd name="connsiteX62" fmla="*/ 2861 w 101273"/>
                  <a:gd name="connsiteY62" fmla="*/ 21742 h 41911"/>
                  <a:gd name="connsiteX63" fmla="*/ 0 w 101273"/>
                  <a:gd name="connsiteY63" fmla="*/ 22744 h 41911"/>
                  <a:gd name="connsiteX64" fmla="*/ 858 w 101273"/>
                  <a:gd name="connsiteY64" fmla="*/ 24174 h 41911"/>
                  <a:gd name="connsiteX65" fmla="*/ 3433 w 101273"/>
                  <a:gd name="connsiteY65" fmla="*/ 26892 h 41911"/>
                  <a:gd name="connsiteX66" fmla="*/ 6008 w 101273"/>
                  <a:gd name="connsiteY66" fmla="*/ 27035 h 41911"/>
                  <a:gd name="connsiteX67" fmla="*/ 7009 w 101273"/>
                  <a:gd name="connsiteY67" fmla="*/ 25175 h 41911"/>
                  <a:gd name="connsiteX68" fmla="*/ 31326 w 101273"/>
                  <a:gd name="connsiteY68" fmla="*/ 5006 h 41911"/>
                  <a:gd name="connsiteX69" fmla="*/ 32327 w 101273"/>
                  <a:gd name="connsiteY69" fmla="*/ 2861 h 41911"/>
                  <a:gd name="connsiteX70" fmla="*/ 32471 w 101273"/>
                  <a:gd name="connsiteY70" fmla="*/ 1430 h 41911"/>
                  <a:gd name="connsiteX71" fmla="*/ 29467 w 101273"/>
                  <a:gd name="connsiteY71" fmla="*/ 0 h 41911"/>
                  <a:gd name="connsiteX72" fmla="*/ 26320 w 101273"/>
                  <a:gd name="connsiteY72" fmla="*/ 286 h 41911"/>
                  <a:gd name="connsiteX73" fmla="*/ 26320 w 101273"/>
                  <a:gd name="connsiteY73" fmla="*/ 3576 h 41911"/>
                  <a:gd name="connsiteX74" fmla="*/ 27178 w 101273"/>
                  <a:gd name="connsiteY74" fmla="*/ 4863 h 41911"/>
                  <a:gd name="connsiteX75" fmla="*/ 31326 w 101273"/>
                  <a:gd name="connsiteY75" fmla="*/ 5006 h 41911"/>
                  <a:gd name="connsiteX76" fmla="*/ 99128 w 101273"/>
                  <a:gd name="connsiteY76" fmla="*/ 13303 h 41911"/>
                  <a:gd name="connsiteX77" fmla="*/ 96267 w 101273"/>
                  <a:gd name="connsiteY77" fmla="*/ 12445 h 41911"/>
                  <a:gd name="connsiteX78" fmla="*/ 97698 w 101273"/>
                  <a:gd name="connsiteY78" fmla="*/ 10442 h 41911"/>
                  <a:gd name="connsiteX79" fmla="*/ 100988 w 101273"/>
                  <a:gd name="connsiteY79" fmla="*/ 9870 h 41911"/>
                  <a:gd name="connsiteX80" fmla="*/ 97555 w 101273"/>
                  <a:gd name="connsiteY80" fmla="*/ 5292 h 41911"/>
                  <a:gd name="connsiteX81" fmla="*/ 95981 w 101273"/>
                  <a:gd name="connsiteY81" fmla="*/ 4577 h 41911"/>
                  <a:gd name="connsiteX82" fmla="*/ 88972 w 101273"/>
                  <a:gd name="connsiteY82" fmla="*/ 5435 h 41911"/>
                  <a:gd name="connsiteX83" fmla="*/ 87399 w 101273"/>
                  <a:gd name="connsiteY83" fmla="*/ 5864 h 41911"/>
                  <a:gd name="connsiteX84" fmla="*/ 86541 w 101273"/>
                  <a:gd name="connsiteY84" fmla="*/ 7438 h 41911"/>
                  <a:gd name="connsiteX85" fmla="*/ 86970 w 101273"/>
                  <a:gd name="connsiteY85" fmla="*/ 9440 h 41911"/>
                  <a:gd name="connsiteX86" fmla="*/ 87971 w 101273"/>
                  <a:gd name="connsiteY86" fmla="*/ 11300 h 41911"/>
                  <a:gd name="connsiteX87" fmla="*/ 88114 w 101273"/>
                  <a:gd name="connsiteY87" fmla="*/ 12445 h 41911"/>
                  <a:gd name="connsiteX88" fmla="*/ 86970 w 101273"/>
                  <a:gd name="connsiteY88" fmla="*/ 12301 h 41911"/>
                  <a:gd name="connsiteX89" fmla="*/ 80819 w 101273"/>
                  <a:gd name="connsiteY89" fmla="*/ 9727 h 41911"/>
                  <a:gd name="connsiteX90" fmla="*/ 79818 w 101273"/>
                  <a:gd name="connsiteY90" fmla="*/ 8725 h 41911"/>
                  <a:gd name="connsiteX91" fmla="*/ 79531 w 101273"/>
                  <a:gd name="connsiteY91" fmla="*/ 6293 h 41911"/>
                  <a:gd name="connsiteX92" fmla="*/ 81105 w 101273"/>
                  <a:gd name="connsiteY92" fmla="*/ 5864 h 41911"/>
                  <a:gd name="connsiteX93" fmla="*/ 82964 w 101273"/>
                  <a:gd name="connsiteY93" fmla="*/ 6151 h 41911"/>
                  <a:gd name="connsiteX94" fmla="*/ 83823 w 101273"/>
                  <a:gd name="connsiteY94" fmla="*/ 4291 h 41911"/>
                  <a:gd name="connsiteX95" fmla="*/ 82392 w 101273"/>
                  <a:gd name="connsiteY95" fmla="*/ 2288 h 41911"/>
                  <a:gd name="connsiteX96" fmla="*/ 79960 w 101273"/>
                  <a:gd name="connsiteY96" fmla="*/ 1573 h 41911"/>
                  <a:gd name="connsiteX97" fmla="*/ 74239 w 101273"/>
                  <a:gd name="connsiteY97" fmla="*/ 2431 h 41911"/>
                  <a:gd name="connsiteX98" fmla="*/ 69661 w 101273"/>
                  <a:gd name="connsiteY98" fmla="*/ 143 h 41911"/>
                  <a:gd name="connsiteX99" fmla="*/ 67659 w 101273"/>
                  <a:gd name="connsiteY99" fmla="*/ 286 h 41911"/>
                  <a:gd name="connsiteX100" fmla="*/ 68517 w 101273"/>
                  <a:gd name="connsiteY100" fmla="*/ 3719 h 41911"/>
                  <a:gd name="connsiteX101" fmla="*/ 62223 w 101273"/>
                  <a:gd name="connsiteY101" fmla="*/ 9011 h 41911"/>
                  <a:gd name="connsiteX102" fmla="*/ 62080 w 101273"/>
                  <a:gd name="connsiteY102" fmla="*/ 13016 h 41911"/>
                  <a:gd name="connsiteX103" fmla="*/ 63082 w 101273"/>
                  <a:gd name="connsiteY103" fmla="*/ 15448 h 41911"/>
                  <a:gd name="connsiteX104" fmla="*/ 63225 w 101273"/>
                  <a:gd name="connsiteY104" fmla="*/ 16879 h 41911"/>
                  <a:gd name="connsiteX105" fmla="*/ 62080 w 101273"/>
                  <a:gd name="connsiteY105" fmla="*/ 17594 h 41911"/>
                  <a:gd name="connsiteX106" fmla="*/ 59506 w 101273"/>
                  <a:gd name="connsiteY106" fmla="*/ 17880 h 41911"/>
                  <a:gd name="connsiteX107" fmla="*/ 57074 w 101273"/>
                  <a:gd name="connsiteY107" fmla="*/ 18881 h 41911"/>
                  <a:gd name="connsiteX108" fmla="*/ 55643 w 101273"/>
                  <a:gd name="connsiteY108" fmla="*/ 20598 h 41911"/>
                  <a:gd name="connsiteX109" fmla="*/ 47776 w 101273"/>
                  <a:gd name="connsiteY109" fmla="*/ 26462 h 41911"/>
                  <a:gd name="connsiteX110" fmla="*/ 48777 w 101273"/>
                  <a:gd name="connsiteY110" fmla="*/ 28322 h 41911"/>
                  <a:gd name="connsiteX111" fmla="*/ 45344 w 101273"/>
                  <a:gd name="connsiteY111" fmla="*/ 32614 h 41911"/>
                  <a:gd name="connsiteX112" fmla="*/ 45344 w 101273"/>
                  <a:gd name="connsiteY112" fmla="*/ 34902 h 41911"/>
                  <a:gd name="connsiteX113" fmla="*/ 48920 w 101273"/>
                  <a:gd name="connsiteY113" fmla="*/ 39050 h 41911"/>
                  <a:gd name="connsiteX114" fmla="*/ 53069 w 101273"/>
                  <a:gd name="connsiteY114" fmla="*/ 41911 h 41911"/>
                  <a:gd name="connsiteX115" fmla="*/ 54642 w 101273"/>
                  <a:gd name="connsiteY115" fmla="*/ 37334 h 41911"/>
                  <a:gd name="connsiteX116" fmla="*/ 57217 w 101273"/>
                  <a:gd name="connsiteY116" fmla="*/ 36761 h 41911"/>
                  <a:gd name="connsiteX117" fmla="*/ 60078 w 101273"/>
                  <a:gd name="connsiteY117" fmla="*/ 37477 h 41911"/>
                  <a:gd name="connsiteX118" fmla="*/ 62938 w 101273"/>
                  <a:gd name="connsiteY118" fmla="*/ 36332 h 41911"/>
                  <a:gd name="connsiteX119" fmla="*/ 59076 w 101273"/>
                  <a:gd name="connsiteY119" fmla="*/ 30038 h 41911"/>
                  <a:gd name="connsiteX120" fmla="*/ 61079 w 101273"/>
                  <a:gd name="connsiteY120" fmla="*/ 29609 h 41911"/>
                  <a:gd name="connsiteX121" fmla="*/ 75526 w 101273"/>
                  <a:gd name="connsiteY121" fmla="*/ 33329 h 41911"/>
                  <a:gd name="connsiteX122" fmla="*/ 75955 w 101273"/>
                  <a:gd name="connsiteY122" fmla="*/ 30182 h 41911"/>
                  <a:gd name="connsiteX123" fmla="*/ 75812 w 101273"/>
                  <a:gd name="connsiteY123" fmla="*/ 29038 h 41911"/>
                  <a:gd name="connsiteX124" fmla="*/ 74525 w 101273"/>
                  <a:gd name="connsiteY124" fmla="*/ 26606 h 41911"/>
                  <a:gd name="connsiteX125" fmla="*/ 84967 w 101273"/>
                  <a:gd name="connsiteY125" fmla="*/ 23745 h 41911"/>
                  <a:gd name="connsiteX126" fmla="*/ 88543 w 101273"/>
                  <a:gd name="connsiteY126" fmla="*/ 22028 h 41911"/>
                  <a:gd name="connsiteX127" fmla="*/ 90546 w 101273"/>
                  <a:gd name="connsiteY127" fmla="*/ 19739 h 41911"/>
                  <a:gd name="connsiteX128" fmla="*/ 94980 w 101273"/>
                  <a:gd name="connsiteY128" fmla="*/ 18881 h 41911"/>
                  <a:gd name="connsiteX129" fmla="*/ 99987 w 101273"/>
                  <a:gd name="connsiteY129" fmla="*/ 17451 h 41911"/>
                  <a:gd name="connsiteX130" fmla="*/ 100129 w 101273"/>
                  <a:gd name="connsiteY130" fmla="*/ 16450 h 41911"/>
                  <a:gd name="connsiteX131" fmla="*/ 101274 w 101273"/>
                  <a:gd name="connsiteY131" fmla="*/ 14447 h 41911"/>
                  <a:gd name="connsiteX132" fmla="*/ 99128 w 101273"/>
                  <a:gd name="connsiteY132" fmla="*/ 13303 h 41911"/>
                  <a:gd name="connsiteX133" fmla="*/ 81105 w 101273"/>
                  <a:gd name="connsiteY133" fmla="*/ 29323 h 41911"/>
                  <a:gd name="connsiteX134" fmla="*/ 79960 w 101273"/>
                  <a:gd name="connsiteY134" fmla="*/ 29180 h 41911"/>
                  <a:gd name="connsiteX135" fmla="*/ 78673 w 101273"/>
                  <a:gd name="connsiteY135" fmla="*/ 30325 h 41911"/>
                  <a:gd name="connsiteX136" fmla="*/ 79531 w 101273"/>
                  <a:gd name="connsiteY136" fmla="*/ 32041 h 41911"/>
                  <a:gd name="connsiteX137" fmla="*/ 81963 w 101273"/>
                  <a:gd name="connsiteY137" fmla="*/ 33185 h 41911"/>
                  <a:gd name="connsiteX138" fmla="*/ 81820 w 101273"/>
                  <a:gd name="connsiteY138" fmla="*/ 29609 h 41911"/>
                  <a:gd name="connsiteX139" fmla="*/ 81105 w 101273"/>
                  <a:gd name="connsiteY139" fmla="*/ 29323 h 41911"/>
                  <a:gd name="connsiteX140" fmla="*/ 40910 w 101273"/>
                  <a:gd name="connsiteY140" fmla="*/ 34759 h 41911"/>
                  <a:gd name="connsiteX141" fmla="*/ 41196 w 101273"/>
                  <a:gd name="connsiteY141" fmla="*/ 35617 h 41911"/>
                  <a:gd name="connsiteX142" fmla="*/ 41196 w 101273"/>
                  <a:gd name="connsiteY142" fmla="*/ 37620 h 41911"/>
                  <a:gd name="connsiteX143" fmla="*/ 41768 w 101273"/>
                  <a:gd name="connsiteY143" fmla="*/ 39193 h 41911"/>
                  <a:gd name="connsiteX144" fmla="*/ 42341 w 101273"/>
                  <a:gd name="connsiteY144" fmla="*/ 39479 h 41911"/>
                  <a:gd name="connsiteX145" fmla="*/ 44200 w 101273"/>
                  <a:gd name="connsiteY145" fmla="*/ 38764 h 41911"/>
                  <a:gd name="connsiteX146" fmla="*/ 44200 w 101273"/>
                  <a:gd name="connsiteY146" fmla="*/ 36619 h 41911"/>
                  <a:gd name="connsiteX147" fmla="*/ 42054 w 101273"/>
                  <a:gd name="connsiteY147" fmla="*/ 35045 h 41911"/>
                  <a:gd name="connsiteX148" fmla="*/ 40910 w 101273"/>
                  <a:gd name="connsiteY148" fmla="*/ 34759 h 4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1273" h="41911">
                    <a:moveTo>
                      <a:pt x="47490" y="16450"/>
                    </a:moveTo>
                    <a:lnTo>
                      <a:pt x="49207" y="14304"/>
                    </a:lnTo>
                    <a:lnTo>
                      <a:pt x="51495" y="12874"/>
                    </a:lnTo>
                    <a:lnTo>
                      <a:pt x="52783" y="11443"/>
                    </a:lnTo>
                    <a:lnTo>
                      <a:pt x="53927" y="9584"/>
                    </a:lnTo>
                    <a:lnTo>
                      <a:pt x="55786" y="8296"/>
                    </a:lnTo>
                    <a:lnTo>
                      <a:pt x="56502" y="6293"/>
                    </a:lnTo>
                    <a:lnTo>
                      <a:pt x="54928" y="4577"/>
                    </a:lnTo>
                    <a:lnTo>
                      <a:pt x="52926" y="3576"/>
                    </a:lnTo>
                    <a:lnTo>
                      <a:pt x="50637" y="5578"/>
                    </a:lnTo>
                    <a:lnTo>
                      <a:pt x="49779" y="5006"/>
                    </a:lnTo>
                    <a:lnTo>
                      <a:pt x="43199" y="6723"/>
                    </a:lnTo>
                    <a:lnTo>
                      <a:pt x="40910" y="7009"/>
                    </a:lnTo>
                    <a:lnTo>
                      <a:pt x="39337" y="5292"/>
                    </a:lnTo>
                    <a:lnTo>
                      <a:pt x="37048" y="4720"/>
                    </a:lnTo>
                    <a:lnTo>
                      <a:pt x="34330" y="5578"/>
                    </a:lnTo>
                    <a:lnTo>
                      <a:pt x="30325" y="8439"/>
                    </a:lnTo>
                    <a:lnTo>
                      <a:pt x="25891" y="7724"/>
                    </a:lnTo>
                    <a:lnTo>
                      <a:pt x="21027" y="5149"/>
                    </a:lnTo>
                    <a:lnTo>
                      <a:pt x="18882" y="3290"/>
                    </a:lnTo>
                    <a:lnTo>
                      <a:pt x="17308" y="3433"/>
                    </a:lnTo>
                    <a:lnTo>
                      <a:pt x="18882" y="6293"/>
                    </a:lnTo>
                    <a:lnTo>
                      <a:pt x="18738" y="7724"/>
                    </a:lnTo>
                    <a:lnTo>
                      <a:pt x="19311" y="8582"/>
                    </a:lnTo>
                    <a:lnTo>
                      <a:pt x="22029" y="11014"/>
                    </a:lnTo>
                    <a:lnTo>
                      <a:pt x="25461" y="12445"/>
                    </a:lnTo>
                    <a:lnTo>
                      <a:pt x="27178" y="14733"/>
                    </a:lnTo>
                    <a:lnTo>
                      <a:pt x="26034" y="15448"/>
                    </a:lnTo>
                    <a:lnTo>
                      <a:pt x="20455" y="17165"/>
                    </a:lnTo>
                    <a:lnTo>
                      <a:pt x="18596" y="17165"/>
                    </a:lnTo>
                    <a:lnTo>
                      <a:pt x="17022" y="17880"/>
                    </a:lnTo>
                    <a:lnTo>
                      <a:pt x="19454" y="19597"/>
                    </a:lnTo>
                    <a:lnTo>
                      <a:pt x="23030" y="18738"/>
                    </a:lnTo>
                    <a:lnTo>
                      <a:pt x="24603" y="18023"/>
                    </a:lnTo>
                    <a:lnTo>
                      <a:pt x="26177" y="18023"/>
                    </a:lnTo>
                    <a:lnTo>
                      <a:pt x="27321" y="18738"/>
                    </a:lnTo>
                    <a:lnTo>
                      <a:pt x="27321" y="20312"/>
                    </a:lnTo>
                    <a:lnTo>
                      <a:pt x="25748" y="21456"/>
                    </a:lnTo>
                    <a:lnTo>
                      <a:pt x="24317" y="23030"/>
                    </a:lnTo>
                    <a:lnTo>
                      <a:pt x="20884" y="24603"/>
                    </a:lnTo>
                    <a:lnTo>
                      <a:pt x="16593" y="27607"/>
                    </a:lnTo>
                    <a:lnTo>
                      <a:pt x="11443" y="27464"/>
                    </a:lnTo>
                    <a:lnTo>
                      <a:pt x="5436" y="31898"/>
                    </a:lnTo>
                    <a:lnTo>
                      <a:pt x="10013" y="35617"/>
                    </a:lnTo>
                    <a:lnTo>
                      <a:pt x="13875" y="37191"/>
                    </a:lnTo>
                    <a:lnTo>
                      <a:pt x="19311" y="37477"/>
                    </a:lnTo>
                    <a:lnTo>
                      <a:pt x="20026" y="36476"/>
                    </a:lnTo>
                    <a:lnTo>
                      <a:pt x="21027" y="36046"/>
                    </a:lnTo>
                    <a:lnTo>
                      <a:pt x="23030" y="35761"/>
                    </a:lnTo>
                    <a:lnTo>
                      <a:pt x="23888" y="35188"/>
                    </a:lnTo>
                    <a:lnTo>
                      <a:pt x="25891" y="32470"/>
                    </a:lnTo>
                    <a:lnTo>
                      <a:pt x="27178" y="28894"/>
                    </a:lnTo>
                    <a:lnTo>
                      <a:pt x="28751" y="28751"/>
                    </a:lnTo>
                    <a:lnTo>
                      <a:pt x="30611" y="29180"/>
                    </a:lnTo>
                    <a:lnTo>
                      <a:pt x="34902" y="28751"/>
                    </a:lnTo>
                    <a:lnTo>
                      <a:pt x="36905" y="28179"/>
                    </a:lnTo>
                    <a:lnTo>
                      <a:pt x="43199" y="21599"/>
                    </a:lnTo>
                    <a:lnTo>
                      <a:pt x="47490" y="16450"/>
                    </a:lnTo>
                    <a:close/>
                    <a:moveTo>
                      <a:pt x="7009" y="25175"/>
                    </a:moveTo>
                    <a:lnTo>
                      <a:pt x="8154" y="21027"/>
                    </a:lnTo>
                    <a:lnTo>
                      <a:pt x="6008" y="21170"/>
                    </a:lnTo>
                    <a:lnTo>
                      <a:pt x="3862" y="20598"/>
                    </a:lnTo>
                    <a:lnTo>
                      <a:pt x="2861" y="21742"/>
                    </a:lnTo>
                    <a:lnTo>
                      <a:pt x="0" y="22744"/>
                    </a:lnTo>
                    <a:lnTo>
                      <a:pt x="858" y="24174"/>
                    </a:lnTo>
                    <a:lnTo>
                      <a:pt x="3433" y="26892"/>
                    </a:lnTo>
                    <a:lnTo>
                      <a:pt x="6008" y="27035"/>
                    </a:lnTo>
                    <a:lnTo>
                      <a:pt x="7009" y="25175"/>
                    </a:lnTo>
                    <a:close/>
                    <a:moveTo>
                      <a:pt x="31326" y="5006"/>
                    </a:moveTo>
                    <a:lnTo>
                      <a:pt x="32327" y="2861"/>
                    </a:lnTo>
                    <a:lnTo>
                      <a:pt x="32471" y="1430"/>
                    </a:lnTo>
                    <a:lnTo>
                      <a:pt x="29467" y="0"/>
                    </a:lnTo>
                    <a:lnTo>
                      <a:pt x="26320" y="286"/>
                    </a:lnTo>
                    <a:lnTo>
                      <a:pt x="26320" y="3576"/>
                    </a:lnTo>
                    <a:lnTo>
                      <a:pt x="27178" y="4863"/>
                    </a:lnTo>
                    <a:lnTo>
                      <a:pt x="31326" y="5006"/>
                    </a:lnTo>
                    <a:close/>
                    <a:moveTo>
                      <a:pt x="99128" y="13303"/>
                    </a:moveTo>
                    <a:lnTo>
                      <a:pt x="96267" y="12445"/>
                    </a:lnTo>
                    <a:lnTo>
                      <a:pt x="97698" y="10442"/>
                    </a:lnTo>
                    <a:lnTo>
                      <a:pt x="100988" y="9870"/>
                    </a:lnTo>
                    <a:lnTo>
                      <a:pt x="97555" y="5292"/>
                    </a:lnTo>
                    <a:lnTo>
                      <a:pt x="95981" y="4577"/>
                    </a:lnTo>
                    <a:lnTo>
                      <a:pt x="88972" y="5435"/>
                    </a:lnTo>
                    <a:lnTo>
                      <a:pt x="87399" y="5864"/>
                    </a:lnTo>
                    <a:lnTo>
                      <a:pt x="86541" y="7438"/>
                    </a:lnTo>
                    <a:lnTo>
                      <a:pt x="86970" y="9440"/>
                    </a:lnTo>
                    <a:lnTo>
                      <a:pt x="87971" y="11300"/>
                    </a:lnTo>
                    <a:lnTo>
                      <a:pt x="88114" y="12445"/>
                    </a:lnTo>
                    <a:lnTo>
                      <a:pt x="86970" y="12301"/>
                    </a:lnTo>
                    <a:lnTo>
                      <a:pt x="80819" y="9727"/>
                    </a:lnTo>
                    <a:lnTo>
                      <a:pt x="79818" y="8725"/>
                    </a:lnTo>
                    <a:lnTo>
                      <a:pt x="79531" y="6293"/>
                    </a:lnTo>
                    <a:lnTo>
                      <a:pt x="81105" y="5864"/>
                    </a:lnTo>
                    <a:lnTo>
                      <a:pt x="82964" y="6151"/>
                    </a:lnTo>
                    <a:lnTo>
                      <a:pt x="83823" y="4291"/>
                    </a:lnTo>
                    <a:lnTo>
                      <a:pt x="82392" y="2288"/>
                    </a:lnTo>
                    <a:lnTo>
                      <a:pt x="79960" y="1573"/>
                    </a:lnTo>
                    <a:lnTo>
                      <a:pt x="74239" y="2431"/>
                    </a:lnTo>
                    <a:lnTo>
                      <a:pt x="69661" y="143"/>
                    </a:lnTo>
                    <a:lnTo>
                      <a:pt x="67659" y="286"/>
                    </a:lnTo>
                    <a:lnTo>
                      <a:pt x="68517" y="3719"/>
                    </a:lnTo>
                    <a:lnTo>
                      <a:pt x="62223" y="9011"/>
                    </a:lnTo>
                    <a:lnTo>
                      <a:pt x="62080" y="13016"/>
                    </a:lnTo>
                    <a:lnTo>
                      <a:pt x="63082" y="15448"/>
                    </a:lnTo>
                    <a:lnTo>
                      <a:pt x="63225" y="16879"/>
                    </a:lnTo>
                    <a:lnTo>
                      <a:pt x="62080" y="17594"/>
                    </a:lnTo>
                    <a:lnTo>
                      <a:pt x="59506" y="17880"/>
                    </a:lnTo>
                    <a:lnTo>
                      <a:pt x="57074" y="18881"/>
                    </a:lnTo>
                    <a:lnTo>
                      <a:pt x="55643" y="20598"/>
                    </a:lnTo>
                    <a:lnTo>
                      <a:pt x="47776" y="26462"/>
                    </a:lnTo>
                    <a:lnTo>
                      <a:pt x="48777" y="28322"/>
                    </a:lnTo>
                    <a:lnTo>
                      <a:pt x="45344" y="32614"/>
                    </a:lnTo>
                    <a:lnTo>
                      <a:pt x="45344" y="34902"/>
                    </a:lnTo>
                    <a:lnTo>
                      <a:pt x="48920" y="39050"/>
                    </a:lnTo>
                    <a:lnTo>
                      <a:pt x="53069" y="41911"/>
                    </a:lnTo>
                    <a:lnTo>
                      <a:pt x="54642" y="37334"/>
                    </a:lnTo>
                    <a:lnTo>
                      <a:pt x="57217" y="36761"/>
                    </a:lnTo>
                    <a:lnTo>
                      <a:pt x="60078" y="37477"/>
                    </a:lnTo>
                    <a:lnTo>
                      <a:pt x="62938" y="36332"/>
                    </a:lnTo>
                    <a:lnTo>
                      <a:pt x="59076" y="30038"/>
                    </a:lnTo>
                    <a:lnTo>
                      <a:pt x="61079" y="29609"/>
                    </a:lnTo>
                    <a:lnTo>
                      <a:pt x="75526" y="33329"/>
                    </a:lnTo>
                    <a:lnTo>
                      <a:pt x="75955" y="30182"/>
                    </a:lnTo>
                    <a:lnTo>
                      <a:pt x="75812" y="29038"/>
                    </a:lnTo>
                    <a:lnTo>
                      <a:pt x="74525" y="26606"/>
                    </a:lnTo>
                    <a:lnTo>
                      <a:pt x="84967" y="23745"/>
                    </a:lnTo>
                    <a:lnTo>
                      <a:pt x="88543" y="22028"/>
                    </a:lnTo>
                    <a:lnTo>
                      <a:pt x="90546" y="19739"/>
                    </a:lnTo>
                    <a:lnTo>
                      <a:pt x="94980" y="18881"/>
                    </a:lnTo>
                    <a:lnTo>
                      <a:pt x="99987" y="17451"/>
                    </a:lnTo>
                    <a:lnTo>
                      <a:pt x="100129" y="16450"/>
                    </a:lnTo>
                    <a:lnTo>
                      <a:pt x="101274" y="14447"/>
                    </a:lnTo>
                    <a:lnTo>
                      <a:pt x="99128" y="13303"/>
                    </a:lnTo>
                    <a:close/>
                    <a:moveTo>
                      <a:pt x="81105" y="29323"/>
                    </a:moveTo>
                    <a:lnTo>
                      <a:pt x="79960" y="29180"/>
                    </a:lnTo>
                    <a:lnTo>
                      <a:pt x="78673" y="30325"/>
                    </a:lnTo>
                    <a:lnTo>
                      <a:pt x="79531" y="32041"/>
                    </a:lnTo>
                    <a:lnTo>
                      <a:pt x="81963" y="33185"/>
                    </a:lnTo>
                    <a:lnTo>
                      <a:pt x="81820" y="29609"/>
                    </a:lnTo>
                    <a:lnTo>
                      <a:pt x="81105" y="29323"/>
                    </a:lnTo>
                    <a:close/>
                    <a:moveTo>
                      <a:pt x="40910" y="34759"/>
                    </a:moveTo>
                    <a:lnTo>
                      <a:pt x="41196" y="35617"/>
                    </a:lnTo>
                    <a:lnTo>
                      <a:pt x="41196" y="37620"/>
                    </a:lnTo>
                    <a:lnTo>
                      <a:pt x="41768" y="39193"/>
                    </a:lnTo>
                    <a:lnTo>
                      <a:pt x="42341" y="39479"/>
                    </a:lnTo>
                    <a:lnTo>
                      <a:pt x="44200" y="38764"/>
                    </a:lnTo>
                    <a:lnTo>
                      <a:pt x="44200" y="36619"/>
                    </a:lnTo>
                    <a:lnTo>
                      <a:pt x="42054" y="35045"/>
                    </a:lnTo>
                    <a:lnTo>
                      <a:pt x="40910" y="3475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35" name="Freeform: Shape 534">
                <a:extLst>
                  <a:ext uri="{FF2B5EF4-FFF2-40B4-BE49-F238E27FC236}">
                    <a16:creationId xmlns:a16="http://schemas.microsoft.com/office/drawing/2014/main" id="{C9C45FA4-DD9C-5306-1317-BF63EAB4382D}"/>
                  </a:ext>
                  <a:ext uri="{C183D7F6-B498-43B3-948B-1728B52AA6E4}">
                    <adec:decorative xmlns:adec="http://schemas.microsoft.com/office/drawing/2017/decorative" val="1"/>
                  </a:ext>
                </a:extLst>
              </p:cNvPr>
              <p:cNvSpPr/>
              <p:nvPr/>
            </p:nvSpPr>
            <p:spPr>
              <a:xfrm>
                <a:off x="11266643" y="4928255"/>
                <a:ext cx="216422" cy="285368"/>
              </a:xfrm>
              <a:custGeom>
                <a:avLst/>
                <a:gdLst>
                  <a:gd name="connsiteX0" fmla="*/ 160207 w 216422"/>
                  <a:gd name="connsiteY0" fmla="*/ 128452 h 285368"/>
                  <a:gd name="connsiteX1" fmla="*/ 160637 w 216422"/>
                  <a:gd name="connsiteY1" fmla="*/ 125877 h 285368"/>
                  <a:gd name="connsiteX2" fmla="*/ 161209 w 216422"/>
                  <a:gd name="connsiteY2" fmla="*/ 124875 h 285368"/>
                  <a:gd name="connsiteX3" fmla="*/ 161352 w 216422"/>
                  <a:gd name="connsiteY3" fmla="*/ 123875 h 285368"/>
                  <a:gd name="connsiteX4" fmla="*/ 159921 w 216422"/>
                  <a:gd name="connsiteY4" fmla="*/ 123875 h 285368"/>
                  <a:gd name="connsiteX5" fmla="*/ 158634 w 216422"/>
                  <a:gd name="connsiteY5" fmla="*/ 124446 h 285368"/>
                  <a:gd name="connsiteX6" fmla="*/ 154343 w 216422"/>
                  <a:gd name="connsiteY6" fmla="*/ 127307 h 285368"/>
                  <a:gd name="connsiteX7" fmla="*/ 150481 w 216422"/>
                  <a:gd name="connsiteY7" fmla="*/ 130883 h 285368"/>
                  <a:gd name="connsiteX8" fmla="*/ 150337 w 216422"/>
                  <a:gd name="connsiteY8" fmla="*/ 127451 h 285368"/>
                  <a:gd name="connsiteX9" fmla="*/ 152054 w 216422"/>
                  <a:gd name="connsiteY9" fmla="*/ 124017 h 285368"/>
                  <a:gd name="connsiteX10" fmla="*/ 155916 w 216422"/>
                  <a:gd name="connsiteY10" fmla="*/ 121443 h 285368"/>
                  <a:gd name="connsiteX11" fmla="*/ 157346 w 216422"/>
                  <a:gd name="connsiteY11" fmla="*/ 119154 h 285368"/>
                  <a:gd name="connsiteX12" fmla="*/ 158920 w 216422"/>
                  <a:gd name="connsiteY12" fmla="*/ 117008 h 285368"/>
                  <a:gd name="connsiteX13" fmla="*/ 163497 w 216422"/>
                  <a:gd name="connsiteY13" fmla="*/ 112860 h 285368"/>
                  <a:gd name="connsiteX14" fmla="*/ 163497 w 216422"/>
                  <a:gd name="connsiteY14" fmla="*/ 112431 h 285368"/>
                  <a:gd name="connsiteX15" fmla="*/ 158920 w 216422"/>
                  <a:gd name="connsiteY15" fmla="*/ 114291 h 285368"/>
                  <a:gd name="connsiteX16" fmla="*/ 157061 w 216422"/>
                  <a:gd name="connsiteY16" fmla="*/ 114576 h 285368"/>
                  <a:gd name="connsiteX17" fmla="*/ 154772 w 216422"/>
                  <a:gd name="connsiteY17" fmla="*/ 114147 h 285368"/>
                  <a:gd name="connsiteX18" fmla="*/ 152340 w 216422"/>
                  <a:gd name="connsiteY18" fmla="*/ 114576 h 285368"/>
                  <a:gd name="connsiteX19" fmla="*/ 149766 w 216422"/>
                  <a:gd name="connsiteY19" fmla="*/ 115435 h 285368"/>
                  <a:gd name="connsiteX20" fmla="*/ 147476 w 216422"/>
                  <a:gd name="connsiteY20" fmla="*/ 116865 h 285368"/>
                  <a:gd name="connsiteX21" fmla="*/ 144044 w 216422"/>
                  <a:gd name="connsiteY21" fmla="*/ 119440 h 285368"/>
                  <a:gd name="connsiteX22" fmla="*/ 142041 w 216422"/>
                  <a:gd name="connsiteY22" fmla="*/ 120012 h 285368"/>
                  <a:gd name="connsiteX23" fmla="*/ 139896 w 216422"/>
                  <a:gd name="connsiteY23" fmla="*/ 120155 h 285368"/>
                  <a:gd name="connsiteX24" fmla="*/ 135890 w 216422"/>
                  <a:gd name="connsiteY24" fmla="*/ 121157 h 285368"/>
                  <a:gd name="connsiteX25" fmla="*/ 131885 w 216422"/>
                  <a:gd name="connsiteY25" fmla="*/ 122587 h 285368"/>
                  <a:gd name="connsiteX26" fmla="*/ 129024 w 216422"/>
                  <a:gd name="connsiteY26" fmla="*/ 124304 h 285368"/>
                  <a:gd name="connsiteX27" fmla="*/ 127165 w 216422"/>
                  <a:gd name="connsiteY27" fmla="*/ 127164 h 285368"/>
                  <a:gd name="connsiteX28" fmla="*/ 125305 w 216422"/>
                  <a:gd name="connsiteY28" fmla="*/ 127307 h 285368"/>
                  <a:gd name="connsiteX29" fmla="*/ 123589 w 216422"/>
                  <a:gd name="connsiteY29" fmla="*/ 128309 h 285368"/>
                  <a:gd name="connsiteX30" fmla="*/ 122015 w 216422"/>
                  <a:gd name="connsiteY30" fmla="*/ 127736 h 285368"/>
                  <a:gd name="connsiteX31" fmla="*/ 120442 w 216422"/>
                  <a:gd name="connsiteY31" fmla="*/ 126878 h 285368"/>
                  <a:gd name="connsiteX32" fmla="*/ 120013 w 216422"/>
                  <a:gd name="connsiteY32" fmla="*/ 128166 h 285368"/>
                  <a:gd name="connsiteX33" fmla="*/ 119298 w 216422"/>
                  <a:gd name="connsiteY33" fmla="*/ 129310 h 285368"/>
                  <a:gd name="connsiteX34" fmla="*/ 118439 w 216422"/>
                  <a:gd name="connsiteY34" fmla="*/ 130168 h 285368"/>
                  <a:gd name="connsiteX35" fmla="*/ 118010 w 216422"/>
                  <a:gd name="connsiteY35" fmla="*/ 132028 h 285368"/>
                  <a:gd name="connsiteX36" fmla="*/ 121157 w 216422"/>
                  <a:gd name="connsiteY36" fmla="*/ 132457 h 285368"/>
                  <a:gd name="connsiteX37" fmla="*/ 122159 w 216422"/>
                  <a:gd name="connsiteY37" fmla="*/ 134030 h 285368"/>
                  <a:gd name="connsiteX38" fmla="*/ 123017 w 216422"/>
                  <a:gd name="connsiteY38" fmla="*/ 136176 h 285368"/>
                  <a:gd name="connsiteX39" fmla="*/ 124304 w 216422"/>
                  <a:gd name="connsiteY39" fmla="*/ 137892 h 285368"/>
                  <a:gd name="connsiteX40" fmla="*/ 127165 w 216422"/>
                  <a:gd name="connsiteY40" fmla="*/ 137177 h 285368"/>
                  <a:gd name="connsiteX41" fmla="*/ 129596 w 216422"/>
                  <a:gd name="connsiteY41" fmla="*/ 135175 h 285368"/>
                  <a:gd name="connsiteX42" fmla="*/ 131599 w 216422"/>
                  <a:gd name="connsiteY42" fmla="*/ 135747 h 285368"/>
                  <a:gd name="connsiteX43" fmla="*/ 133315 w 216422"/>
                  <a:gd name="connsiteY43" fmla="*/ 135604 h 285368"/>
                  <a:gd name="connsiteX44" fmla="*/ 134746 w 216422"/>
                  <a:gd name="connsiteY44" fmla="*/ 132886 h 285368"/>
                  <a:gd name="connsiteX45" fmla="*/ 139181 w 216422"/>
                  <a:gd name="connsiteY45" fmla="*/ 129739 h 285368"/>
                  <a:gd name="connsiteX46" fmla="*/ 142184 w 216422"/>
                  <a:gd name="connsiteY46" fmla="*/ 129596 h 285368"/>
                  <a:gd name="connsiteX47" fmla="*/ 142899 w 216422"/>
                  <a:gd name="connsiteY47" fmla="*/ 129882 h 285368"/>
                  <a:gd name="connsiteX48" fmla="*/ 143615 w 216422"/>
                  <a:gd name="connsiteY48" fmla="*/ 131456 h 285368"/>
                  <a:gd name="connsiteX49" fmla="*/ 144473 w 216422"/>
                  <a:gd name="connsiteY49" fmla="*/ 132171 h 285368"/>
                  <a:gd name="connsiteX50" fmla="*/ 145760 w 216422"/>
                  <a:gd name="connsiteY50" fmla="*/ 132600 h 285368"/>
                  <a:gd name="connsiteX51" fmla="*/ 147191 w 216422"/>
                  <a:gd name="connsiteY51" fmla="*/ 132600 h 285368"/>
                  <a:gd name="connsiteX52" fmla="*/ 150909 w 216422"/>
                  <a:gd name="connsiteY52" fmla="*/ 132028 h 285368"/>
                  <a:gd name="connsiteX53" fmla="*/ 154772 w 216422"/>
                  <a:gd name="connsiteY53" fmla="*/ 130740 h 285368"/>
                  <a:gd name="connsiteX54" fmla="*/ 157919 w 216422"/>
                  <a:gd name="connsiteY54" fmla="*/ 130598 h 285368"/>
                  <a:gd name="connsiteX55" fmla="*/ 161209 w 216422"/>
                  <a:gd name="connsiteY55" fmla="*/ 130883 h 285368"/>
                  <a:gd name="connsiteX56" fmla="*/ 160207 w 216422"/>
                  <a:gd name="connsiteY56" fmla="*/ 128452 h 285368"/>
                  <a:gd name="connsiteX57" fmla="*/ 126878 w 216422"/>
                  <a:gd name="connsiteY57" fmla="*/ 158061 h 285368"/>
                  <a:gd name="connsiteX58" fmla="*/ 125735 w 216422"/>
                  <a:gd name="connsiteY58" fmla="*/ 159921 h 285368"/>
                  <a:gd name="connsiteX59" fmla="*/ 126593 w 216422"/>
                  <a:gd name="connsiteY59" fmla="*/ 161781 h 285368"/>
                  <a:gd name="connsiteX60" fmla="*/ 128166 w 216422"/>
                  <a:gd name="connsiteY60" fmla="*/ 161208 h 285368"/>
                  <a:gd name="connsiteX61" fmla="*/ 128881 w 216422"/>
                  <a:gd name="connsiteY61" fmla="*/ 159778 h 285368"/>
                  <a:gd name="connsiteX62" fmla="*/ 128166 w 216422"/>
                  <a:gd name="connsiteY62" fmla="*/ 157919 h 285368"/>
                  <a:gd name="connsiteX63" fmla="*/ 126878 w 216422"/>
                  <a:gd name="connsiteY63" fmla="*/ 158061 h 285368"/>
                  <a:gd name="connsiteX64" fmla="*/ 142613 w 216422"/>
                  <a:gd name="connsiteY64" fmla="*/ 167931 h 285368"/>
                  <a:gd name="connsiteX65" fmla="*/ 141612 w 216422"/>
                  <a:gd name="connsiteY65" fmla="*/ 168790 h 285368"/>
                  <a:gd name="connsiteX66" fmla="*/ 141182 w 216422"/>
                  <a:gd name="connsiteY66" fmla="*/ 169648 h 285368"/>
                  <a:gd name="connsiteX67" fmla="*/ 141039 w 216422"/>
                  <a:gd name="connsiteY67" fmla="*/ 170649 h 285368"/>
                  <a:gd name="connsiteX68" fmla="*/ 143615 w 216422"/>
                  <a:gd name="connsiteY68" fmla="*/ 173081 h 285368"/>
                  <a:gd name="connsiteX69" fmla="*/ 143900 w 216422"/>
                  <a:gd name="connsiteY69" fmla="*/ 172795 h 285368"/>
                  <a:gd name="connsiteX70" fmla="*/ 144330 w 216422"/>
                  <a:gd name="connsiteY70" fmla="*/ 171651 h 285368"/>
                  <a:gd name="connsiteX71" fmla="*/ 143615 w 216422"/>
                  <a:gd name="connsiteY71" fmla="*/ 169362 h 285368"/>
                  <a:gd name="connsiteX72" fmla="*/ 142613 w 216422"/>
                  <a:gd name="connsiteY72" fmla="*/ 167931 h 285368"/>
                  <a:gd name="connsiteX73" fmla="*/ 163497 w 216422"/>
                  <a:gd name="connsiteY73" fmla="*/ 113003 h 285368"/>
                  <a:gd name="connsiteX74" fmla="*/ 164785 w 216422"/>
                  <a:gd name="connsiteY74" fmla="*/ 112431 h 285368"/>
                  <a:gd name="connsiteX75" fmla="*/ 165071 w 216422"/>
                  <a:gd name="connsiteY75" fmla="*/ 111716 h 285368"/>
                  <a:gd name="connsiteX76" fmla="*/ 164355 w 216422"/>
                  <a:gd name="connsiteY76" fmla="*/ 111716 h 285368"/>
                  <a:gd name="connsiteX77" fmla="*/ 163497 w 216422"/>
                  <a:gd name="connsiteY77" fmla="*/ 112574 h 285368"/>
                  <a:gd name="connsiteX78" fmla="*/ 163497 w 216422"/>
                  <a:gd name="connsiteY78" fmla="*/ 112717 h 285368"/>
                  <a:gd name="connsiteX79" fmla="*/ 163497 w 216422"/>
                  <a:gd name="connsiteY79" fmla="*/ 113003 h 285368"/>
                  <a:gd name="connsiteX80" fmla="*/ 163497 w 216422"/>
                  <a:gd name="connsiteY80" fmla="*/ 124446 h 285368"/>
                  <a:gd name="connsiteX81" fmla="*/ 165643 w 216422"/>
                  <a:gd name="connsiteY81" fmla="*/ 123302 h 285368"/>
                  <a:gd name="connsiteX82" fmla="*/ 165643 w 216422"/>
                  <a:gd name="connsiteY82" fmla="*/ 122587 h 285368"/>
                  <a:gd name="connsiteX83" fmla="*/ 166501 w 216422"/>
                  <a:gd name="connsiteY83" fmla="*/ 121157 h 285368"/>
                  <a:gd name="connsiteX84" fmla="*/ 165213 w 216422"/>
                  <a:gd name="connsiteY84" fmla="*/ 121443 h 285368"/>
                  <a:gd name="connsiteX85" fmla="*/ 163497 w 216422"/>
                  <a:gd name="connsiteY85" fmla="*/ 122873 h 285368"/>
                  <a:gd name="connsiteX86" fmla="*/ 163497 w 216422"/>
                  <a:gd name="connsiteY86" fmla="*/ 124446 h 285368"/>
                  <a:gd name="connsiteX87" fmla="*/ 145617 w 216422"/>
                  <a:gd name="connsiteY87" fmla="*/ 146618 h 285368"/>
                  <a:gd name="connsiteX88" fmla="*/ 144615 w 216422"/>
                  <a:gd name="connsiteY88" fmla="*/ 146618 h 285368"/>
                  <a:gd name="connsiteX89" fmla="*/ 145045 w 216422"/>
                  <a:gd name="connsiteY89" fmla="*/ 150909 h 285368"/>
                  <a:gd name="connsiteX90" fmla="*/ 146046 w 216422"/>
                  <a:gd name="connsiteY90" fmla="*/ 150051 h 285368"/>
                  <a:gd name="connsiteX91" fmla="*/ 146761 w 216422"/>
                  <a:gd name="connsiteY91" fmla="*/ 148191 h 285368"/>
                  <a:gd name="connsiteX92" fmla="*/ 146333 w 216422"/>
                  <a:gd name="connsiteY92" fmla="*/ 147190 h 285368"/>
                  <a:gd name="connsiteX93" fmla="*/ 145617 w 216422"/>
                  <a:gd name="connsiteY93" fmla="*/ 146618 h 285368"/>
                  <a:gd name="connsiteX94" fmla="*/ 573 w 216422"/>
                  <a:gd name="connsiteY94" fmla="*/ 284081 h 285368"/>
                  <a:gd name="connsiteX95" fmla="*/ 0 w 216422"/>
                  <a:gd name="connsiteY95" fmla="*/ 284511 h 285368"/>
                  <a:gd name="connsiteX96" fmla="*/ 143 w 216422"/>
                  <a:gd name="connsiteY96" fmla="*/ 285226 h 285368"/>
                  <a:gd name="connsiteX97" fmla="*/ 1001 w 216422"/>
                  <a:gd name="connsiteY97" fmla="*/ 285369 h 285368"/>
                  <a:gd name="connsiteX98" fmla="*/ 1288 w 216422"/>
                  <a:gd name="connsiteY98" fmla="*/ 285083 h 285368"/>
                  <a:gd name="connsiteX99" fmla="*/ 1288 w 216422"/>
                  <a:gd name="connsiteY99" fmla="*/ 284511 h 285368"/>
                  <a:gd name="connsiteX100" fmla="*/ 573 w 216422"/>
                  <a:gd name="connsiteY100" fmla="*/ 284081 h 285368"/>
                  <a:gd name="connsiteX101" fmla="*/ 74954 w 216422"/>
                  <a:gd name="connsiteY101" fmla="*/ 0 h 285368"/>
                  <a:gd name="connsiteX102" fmla="*/ 73667 w 216422"/>
                  <a:gd name="connsiteY102" fmla="*/ 286 h 285368"/>
                  <a:gd name="connsiteX103" fmla="*/ 73094 w 216422"/>
                  <a:gd name="connsiteY103" fmla="*/ 429 h 285368"/>
                  <a:gd name="connsiteX104" fmla="*/ 73524 w 216422"/>
                  <a:gd name="connsiteY104" fmla="*/ 858 h 285368"/>
                  <a:gd name="connsiteX105" fmla="*/ 75383 w 216422"/>
                  <a:gd name="connsiteY105" fmla="*/ 1144 h 285368"/>
                  <a:gd name="connsiteX106" fmla="*/ 76528 w 216422"/>
                  <a:gd name="connsiteY106" fmla="*/ 858 h 285368"/>
                  <a:gd name="connsiteX107" fmla="*/ 76670 w 216422"/>
                  <a:gd name="connsiteY107" fmla="*/ 429 h 285368"/>
                  <a:gd name="connsiteX108" fmla="*/ 76385 w 216422"/>
                  <a:gd name="connsiteY108" fmla="*/ 143 h 285368"/>
                  <a:gd name="connsiteX109" fmla="*/ 74954 w 216422"/>
                  <a:gd name="connsiteY109" fmla="*/ 0 h 285368"/>
                  <a:gd name="connsiteX110" fmla="*/ 113290 w 216422"/>
                  <a:gd name="connsiteY110" fmla="*/ 198685 h 285368"/>
                  <a:gd name="connsiteX111" fmla="*/ 111716 w 216422"/>
                  <a:gd name="connsiteY111" fmla="*/ 199401 h 285368"/>
                  <a:gd name="connsiteX112" fmla="*/ 109428 w 216422"/>
                  <a:gd name="connsiteY112" fmla="*/ 199830 h 285368"/>
                  <a:gd name="connsiteX113" fmla="*/ 107854 w 216422"/>
                  <a:gd name="connsiteY113" fmla="*/ 201689 h 285368"/>
                  <a:gd name="connsiteX114" fmla="*/ 106280 w 216422"/>
                  <a:gd name="connsiteY114" fmla="*/ 202834 h 285368"/>
                  <a:gd name="connsiteX115" fmla="*/ 104707 w 216422"/>
                  <a:gd name="connsiteY115" fmla="*/ 202690 h 285368"/>
                  <a:gd name="connsiteX116" fmla="*/ 103134 w 216422"/>
                  <a:gd name="connsiteY116" fmla="*/ 203978 h 285368"/>
                  <a:gd name="connsiteX117" fmla="*/ 101846 w 216422"/>
                  <a:gd name="connsiteY117" fmla="*/ 204550 h 285368"/>
                  <a:gd name="connsiteX118" fmla="*/ 103706 w 216422"/>
                  <a:gd name="connsiteY118" fmla="*/ 205551 h 285368"/>
                  <a:gd name="connsiteX119" fmla="*/ 107997 w 216422"/>
                  <a:gd name="connsiteY119" fmla="*/ 204550 h 285368"/>
                  <a:gd name="connsiteX120" fmla="*/ 108569 w 216422"/>
                  <a:gd name="connsiteY120" fmla="*/ 204264 h 285368"/>
                  <a:gd name="connsiteX121" fmla="*/ 108855 w 216422"/>
                  <a:gd name="connsiteY121" fmla="*/ 203692 h 285368"/>
                  <a:gd name="connsiteX122" fmla="*/ 109571 w 216422"/>
                  <a:gd name="connsiteY122" fmla="*/ 202834 h 285368"/>
                  <a:gd name="connsiteX123" fmla="*/ 111859 w 216422"/>
                  <a:gd name="connsiteY123" fmla="*/ 200831 h 285368"/>
                  <a:gd name="connsiteX124" fmla="*/ 112717 w 216422"/>
                  <a:gd name="connsiteY124" fmla="*/ 200974 h 285368"/>
                  <a:gd name="connsiteX125" fmla="*/ 114005 w 216422"/>
                  <a:gd name="connsiteY125" fmla="*/ 202119 h 285368"/>
                  <a:gd name="connsiteX126" fmla="*/ 117867 w 216422"/>
                  <a:gd name="connsiteY126" fmla="*/ 201260 h 285368"/>
                  <a:gd name="connsiteX127" fmla="*/ 117867 w 216422"/>
                  <a:gd name="connsiteY127" fmla="*/ 199973 h 285368"/>
                  <a:gd name="connsiteX128" fmla="*/ 115865 w 216422"/>
                  <a:gd name="connsiteY128" fmla="*/ 199258 h 285368"/>
                  <a:gd name="connsiteX129" fmla="*/ 113290 w 216422"/>
                  <a:gd name="connsiteY129" fmla="*/ 198685 h 285368"/>
                  <a:gd name="connsiteX130" fmla="*/ 81677 w 216422"/>
                  <a:gd name="connsiteY130" fmla="*/ 140181 h 285368"/>
                  <a:gd name="connsiteX131" fmla="*/ 80819 w 216422"/>
                  <a:gd name="connsiteY131" fmla="*/ 140324 h 285368"/>
                  <a:gd name="connsiteX132" fmla="*/ 80246 w 216422"/>
                  <a:gd name="connsiteY132" fmla="*/ 140467 h 285368"/>
                  <a:gd name="connsiteX133" fmla="*/ 79388 w 216422"/>
                  <a:gd name="connsiteY133" fmla="*/ 141182 h 285368"/>
                  <a:gd name="connsiteX134" fmla="*/ 78530 w 216422"/>
                  <a:gd name="connsiteY134" fmla="*/ 143614 h 285368"/>
                  <a:gd name="connsiteX135" fmla="*/ 80104 w 216422"/>
                  <a:gd name="connsiteY135" fmla="*/ 143042 h 285368"/>
                  <a:gd name="connsiteX136" fmla="*/ 81391 w 216422"/>
                  <a:gd name="connsiteY136" fmla="*/ 141755 h 285368"/>
                  <a:gd name="connsiteX137" fmla="*/ 81677 w 216422"/>
                  <a:gd name="connsiteY137" fmla="*/ 140181 h 285368"/>
                  <a:gd name="connsiteX138" fmla="*/ 121443 w 216422"/>
                  <a:gd name="connsiteY138" fmla="*/ 164641 h 285368"/>
                  <a:gd name="connsiteX139" fmla="*/ 120584 w 216422"/>
                  <a:gd name="connsiteY139" fmla="*/ 161924 h 285368"/>
                  <a:gd name="connsiteX140" fmla="*/ 121157 w 216422"/>
                  <a:gd name="connsiteY140" fmla="*/ 160350 h 285368"/>
                  <a:gd name="connsiteX141" fmla="*/ 121014 w 216422"/>
                  <a:gd name="connsiteY141" fmla="*/ 158920 h 285368"/>
                  <a:gd name="connsiteX142" fmla="*/ 119011 w 216422"/>
                  <a:gd name="connsiteY142" fmla="*/ 157203 h 285368"/>
                  <a:gd name="connsiteX143" fmla="*/ 115578 w 216422"/>
                  <a:gd name="connsiteY143" fmla="*/ 154914 h 285368"/>
                  <a:gd name="connsiteX144" fmla="*/ 113432 w 216422"/>
                  <a:gd name="connsiteY144" fmla="*/ 152340 h 285368"/>
                  <a:gd name="connsiteX145" fmla="*/ 112574 w 216422"/>
                  <a:gd name="connsiteY145" fmla="*/ 152197 h 285368"/>
                  <a:gd name="connsiteX146" fmla="*/ 111716 w 216422"/>
                  <a:gd name="connsiteY146" fmla="*/ 151625 h 285368"/>
                  <a:gd name="connsiteX147" fmla="*/ 111716 w 216422"/>
                  <a:gd name="connsiteY147" fmla="*/ 150194 h 285368"/>
                  <a:gd name="connsiteX148" fmla="*/ 110714 w 216422"/>
                  <a:gd name="connsiteY148" fmla="*/ 148907 h 285368"/>
                  <a:gd name="connsiteX149" fmla="*/ 108855 w 216422"/>
                  <a:gd name="connsiteY149" fmla="*/ 148478 h 285368"/>
                  <a:gd name="connsiteX150" fmla="*/ 106996 w 216422"/>
                  <a:gd name="connsiteY150" fmla="*/ 149336 h 285368"/>
                  <a:gd name="connsiteX151" fmla="*/ 101274 w 216422"/>
                  <a:gd name="connsiteY151" fmla="*/ 151052 h 285368"/>
                  <a:gd name="connsiteX152" fmla="*/ 97555 w 216422"/>
                  <a:gd name="connsiteY152" fmla="*/ 150909 h 285368"/>
                  <a:gd name="connsiteX153" fmla="*/ 91547 w 216422"/>
                  <a:gd name="connsiteY153" fmla="*/ 153198 h 285368"/>
                  <a:gd name="connsiteX154" fmla="*/ 88114 w 216422"/>
                  <a:gd name="connsiteY154" fmla="*/ 155630 h 285368"/>
                  <a:gd name="connsiteX155" fmla="*/ 84967 w 216422"/>
                  <a:gd name="connsiteY155" fmla="*/ 158490 h 285368"/>
                  <a:gd name="connsiteX156" fmla="*/ 85110 w 216422"/>
                  <a:gd name="connsiteY156" fmla="*/ 160064 h 285368"/>
                  <a:gd name="connsiteX157" fmla="*/ 85682 w 216422"/>
                  <a:gd name="connsiteY157" fmla="*/ 161781 h 285368"/>
                  <a:gd name="connsiteX158" fmla="*/ 85253 w 216422"/>
                  <a:gd name="connsiteY158" fmla="*/ 162353 h 285368"/>
                  <a:gd name="connsiteX159" fmla="*/ 84538 w 216422"/>
                  <a:gd name="connsiteY159" fmla="*/ 162639 h 285368"/>
                  <a:gd name="connsiteX160" fmla="*/ 83966 w 216422"/>
                  <a:gd name="connsiteY160" fmla="*/ 163354 h 285368"/>
                  <a:gd name="connsiteX161" fmla="*/ 83822 w 216422"/>
                  <a:gd name="connsiteY161" fmla="*/ 164355 h 285368"/>
                  <a:gd name="connsiteX162" fmla="*/ 82536 w 216422"/>
                  <a:gd name="connsiteY162" fmla="*/ 165213 h 285368"/>
                  <a:gd name="connsiteX163" fmla="*/ 80962 w 216422"/>
                  <a:gd name="connsiteY163" fmla="*/ 165786 h 285368"/>
                  <a:gd name="connsiteX164" fmla="*/ 80676 w 216422"/>
                  <a:gd name="connsiteY164" fmla="*/ 167359 h 285368"/>
                  <a:gd name="connsiteX165" fmla="*/ 80962 w 216422"/>
                  <a:gd name="connsiteY165" fmla="*/ 169076 h 285368"/>
                  <a:gd name="connsiteX166" fmla="*/ 82679 w 216422"/>
                  <a:gd name="connsiteY166" fmla="*/ 172509 h 285368"/>
                  <a:gd name="connsiteX167" fmla="*/ 84538 w 216422"/>
                  <a:gd name="connsiteY167" fmla="*/ 173796 h 285368"/>
                  <a:gd name="connsiteX168" fmla="*/ 86827 w 216422"/>
                  <a:gd name="connsiteY168" fmla="*/ 174654 h 285368"/>
                  <a:gd name="connsiteX169" fmla="*/ 92262 w 216422"/>
                  <a:gd name="connsiteY169" fmla="*/ 175656 h 285368"/>
                  <a:gd name="connsiteX170" fmla="*/ 96268 w 216422"/>
                  <a:gd name="connsiteY170" fmla="*/ 176800 h 285368"/>
                  <a:gd name="connsiteX171" fmla="*/ 98556 w 216422"/>
                  <a:gd name="connsiteY171" fmla="*/ 177944 h 285368"/>
                  <a:gd name="connsiteX172" fmla="*/ 101846 w 216422"/>
                  <a:gd name="connsiteY172" fmla="*/ 178230 h 285368"/>
                  <a:gd name="connsiteX173" fmla="*/ 105136 w 216422"/>
                  <a:gd name="connsiteY173" fmla="*/ 177801 h 285368"/>
                  <a:gd name="connsiteX174" fmla="*/ 107997 w 216422"/>
                  <a:gd name="connsiteY174" fmla="*/ 177801 h 285368"/>
                  <a:gd name="connsiteX175" fmla="*/ 110572 w 216422"/>
                  <a:gd name="connsiteY175" fmla="*/ 175799 h 285368"/>
                  <a:gd name="connsiteX176" fmla="*/ 113290 w 216422"/>
                  <a:gd name="connsiteY176" fmla="*/ 174225 h 285368"/>
                  <a:gd name="connsiteX177" fmla="*/ 116007 w 216422"/>
                  <a:gd name="connsiteY177" fmla="*/ 173939 h 285368"/>
                  <a:gd name="connsiteX178" fmla="*/ 117152 w 216422"/>
                  <a:gd name="connsiteY178" fmla="*/ 174368 h 285368"/>
                  <a:gd name="connsiteX179" fmla="*/ 117867 w 216422"/>
                  <a:gd name="connsiteY179" fmla="*/ 173510 h 285368"/>
                  <a:gd name="connsiteX180" fmla="*/ 121157 w 216422"/>
                  <a:gd name="connsiteY180" fmla="*/ 173367 h 285368"/>
                  <a:gd name="connsiteX181" fmla="*/ 123302 w 216422"/>
                  <a:gd name="connsiteY181" fmla="*/ 172509 h 285368"/>
                  <a:gd name="connsiteX182" fmla="*/ 121729 w 216422"/>
                  <a:gd name="connsiteY182" fmla="*/ 167931 h 285368"/>
                  <a:gd name="connsiteX183" fmla="*/ 121443 w 216422"/>
                  <a:gd name="connsiteY183" fmla="*/ 164641 h 285368"/>
                  <a:gd name="connsiteX184" fmla="*/ 200116 w 216422"/>
                  <a:gd name="connsiteY184" fmla="*/ 175369 h 285368"/>
                  <a:gd name="connsiteX185" fmla="*/ 198399 w 216422"/>
                  <a:gd name="connsiteY185" fmla="*/ 175799 h 285368"/>
                  <a:gd name="connsiteX186" fmla="*/ 198972 w 216422"/>
                  <a:gd name="connsiteY186" fmla="*/ 176371 h 285368"/>
                  <a:gd name="connsiteX187" fmla="*/ 200545 w 216422"/>
                  <a:gd name="connsiteY187" fmla="*/ 177372 h 285368"/>
                  <a:gd name="connsiteX188" fmla="*/ 200832 w 216422"/>
                  <a:gd name="connsiteY188" fmla="*/ 176800 h 285368"/>
                  <a:gd name="connsiteX189" fmla="*/ 200832 w 216422"/>
                  <a:gd name="connsiteY189" fmla="*/ 175513 h 285368"/>
                  <a:gd name="connsiteX190" fmla="*/ 200116 w 216422"/>
                  <a:gd name="connsiteY190" fmla="*/ 175369 h 285368"/>
                  <a:gd name="connsiteX191" fmla="*/ 195110 w 216422"/>
                  <a:gd name="connsiteY191" fmla="*/ 144329 h 285368"/>
                  <a:gd name="connsiteX192" fmla="*/ 193536 w 216422"/>
                  <a:gd name="connsiteY192" fmla="*/ 143328 h 285368"/>
                  <a:gd name="connsiteX193" fmla="*/ 193107 w 216422"/>
                  <a:gd name="connsiteY193" fmla="*/ 143757 h 285368"/>
                  <a:gd name="connsiteX194" fmla="*/ 193250 w 216422"/>
                  <a:gd name="connsiteY194" fmla="*/ 144473 h 285368"/>
                  <a:gd name="connsiteX195" fmla="*/ 194538 w 216422"/>
                  <a:gd name="connsiteY195" fmla="*/ 145474 h 285368"/>
                  <a:gd name="connsiteX196" fmla="*/ 194395 w 216422"/>
                  <a:gd name="connsiteY196" fmla="*/ 146189 h 285368"/>
                  <a:gd name="connsiteX197" fmla="*/ 193536 w 216422"/>
                  <a:gd name="connsiteY197" fmla="*/ 147905 h 285368"/>
                  <a:gd name="connsiteX198" fmla="*/ 194251 w 216422"/>
                  <a:gd name="connsiteY198" fmla="*/ 148335 h 285368"/>
                  <a:gd name="connsiteX199" fmla="*/ 194966 w 216422"/>
                  <a:gd name="connsiteY199" fmla="*/ 147333 h 285368"/>
                  <a:gd name="connsiteX200" fmla="*/ 195968 w 216422"/>
                  <a:gd name="connsiteY200" fmla="*/ 146618 h 285368"/>
                  <a:gd name="connsiteX201" fmla="*/ 196254 w 216422"/>
                  <a:gd name="connsiteY201" fmla="*/ 145760 h 285368"/>
                  <a:gd name="connsiteX202" fmla="*/ 196111 w 216422"/>
                  <a:gd name="connsiteY202" fmla="*/ 145331 h 285368"/>
                  <a:gd name="connsiteX203" fmla="*/ 195110 w 216422"/>
                  <a:gd name="connsiteY203" fmla="*/ 144329 h 285368"/>
                  <a:gd name="connsiteX204" fmla="*/ 202405 w 216422"/>
                  <a:gd name="connsiteY204" fmla="*/ 252469 h 285368"/>
                  <a:gd name="connsiteX205" fmla="*/ 202262 w 216422"/>
                  <a:gd name="connsiteY205" fmla="*/ 252183 h 285368"/>
                  <a:gd name="connsiteX206" fmla="*/ 202119 w 216422"/>
                  <a:gd name="connsiteY206" fmla="*/ 252040 h 285368"/>
                  <a:gd name="connsiteX207" fmla="*/ 201975 w 216422"/>
                  <a:gd name="connsiteY207" fmla="*/ 252040 h 285368"/>
                  <a:gd name="connsiteX208" fmla="*/ 201832 w 216422"/>
                  <a:gd name="connsiteY208" fmla="*/ 252326 h 285368"/>
                  <a:gd name="connsiteX209" fmla="*/ 201832 w 216422"/>
                  <a:gd name="connsiteY209" fmla="*/ 252612 h 285368"/>
                  <a:gd name="connsiteX210" fmla="*/ 201975 w 216422"/>
                  <a:gd name="connsiteY210" fmla="*/ 252755 h 285368"/>
                  <a:gd name="connsiteX211" fmla="*/ 202262 w 216422"/>
                  <a:gd name="connsiteY211" fmla="*/ 252898 h 285368"/>
                  <a:gd name="connsiteX212" fmla="*/ 202405 w 216422"/>
                  <a:gd name="connsiteY212" fmla="*/ 252898 h 285368"/>
                  <a:gd name="connsiteX213" fmla="*/ 202405 w 216422"/>
                  <a:gd name="connsiteY213" fmla="*/ 252755 h 285368"/>
                  <a:gd name="connsiteX214" fmla="*/ 202405 w 216422"/>
                  <a:gd name="connsiteY214" fmla="*/ 252469 h 285368"/>
                  <a:gd name="connsiteX215" fmla="*/ 216280 w 216422"/>
                  <a:gd name="connsiteY215" fmla="*/ 167502 h 285368"/>
                  <a:gd name="connsiteX216" fmla="*/ 215565 w 216422"/>
                  <a:gd name="connsiteY216" fmla="*/ 166215 h 285368"/>
                  <a:gd name="connsiteX217" fmla="*/ 214134 w 216422"/>
                  <a:gd name="connsiteY217" fmla="*/ 165929 h 285368"/>
                  <a:gd name="connsiteX218" fmla="*/ 213133 w 216422"/>
                  <a:gd name="connsiteY218" fmla="*/ 167359 h 285368"/>
                  <a:gd name="connsiteX219" fmla="*/ 214706 w 216422"/>
                  <a:gd name="connsiteY219" fmla="*/ 168647 h 285368"/>
                  <a:gd name="connsiteX220" fmla="*/ 216423 w 216422"/>
                  <a:gd name="connsiteY220" fmla="*/ 168360 h 285368"/>
                  <a:gd name="connsiteX221" fmla="*/ 216280 w 216422"/>
                  <a:gd name="connsiteY221" fmla="*/ 167502 h 285368"/>
                  <a:gd name="connsiteX222" fmla="*/ 163212 w 216422"/>
                  <a:gd name="connsiteY222" fmla="*/ 124590 h 285368"/>
                  <a:gd name="connsiteX223" fmla="*/ 163640 w 216422"/>
                  <a:gd name="connsiteY223" fmla="*/ 124590 h 285368"/>
                  <a:gd name="connsiteX224" fmla="*/ 163640 w 216422"/>
                  <a:gd name="connsiteY224" fmla="*/ 123016 h 285368"/>
                  <a:gd name="connsiteX225" fmla="*/ 163212 w 216422"/>
                  <a:gd name="connsiteY225" fmla="*/ 124017 h 285368"/>
                  <a:gd name="connsiteX226" fmla="*/ 163212 w 216422"/>
                  <a:gd name="connsiteY226" fmla="*/ 124590 h 285368"/>
                  <a:gd name="connsiteX227" fmla="*/ 207126 w 216422"/>
                  <a:gd name="connsiteY227" fmla="*/ 205408 h 285368"/>
                  <a:gd name="connsiteX228" fmla="*/ 206553 w 216422"/>
                  <a:gd name="connsiteY228" fmla="*/ 205122 h 285368"/>
                  <a:gd name="connsiteX229" fmla="*/ 206553 w 216422"/>
                  <a:gd name="connsiteY229" fmla="*/ 204550 h 285368"/>
                  <a:gd name="connsiteX230" fmla="*/ 206982 w 216422"/>
                  <a:gd name="connsiteY230" fmla="*/ 204407 h 285368"/>
                  <a:gd name="connsiteX231" fmla="*/ 207126 w 216422"/>
                  <a:gd name="connsiteY231" fmla="*/ 204264 h 285368"/>
                  <a:gd name="connsiteX232" fmla="*/ 206839 w 216422"/>
                  <a:gd name="connsiteY232" fmla="*/ 204121 h 285368"/>
                  <a:gd name="connsiteX233" fmla="*/ 206124 w 216422"/>
                  <a:gd name="connsiteY233" fmla="*/ 204407 h 285368"/>
                  <a:gd name="connsiteX234" fmla="*/ 205838 w 216422"/>
                  <a:gd name="connsiteY234" fmla="*/ 204979 h 285368"/>
                  <a:gd name="connsiteX235" fmla="*/ 205981 w 216422"/>
                  <a:gd name="connsiteY235" fmla="*/ 205408 h 285368"/>
                  <a:gd name="connsiteX236" fmla="*/ 206696 w 216422"/>
                  <a:gd name="connsiteY236" fmla="*/ 205837 h 285368"/>
                  <a:gd name="connsiteX237" fmla="*/ 207554 w 216422"/>
                  <a:gd name="connsiteY237" fmla="*/ 206124 h 285368"/>
                  <a:gd name="connsiteX238" fmla="*/ 207841 w 216422"/>
                  <a:gd name="connsiteY238" fmla="*/ 205837 h 285368"/>
                  <a:gd name="connsiteX239" fmla="*/ 207697 w 216422"/>
                  <a:gd name="connsiteY239" fmla="*/ 205551 h 285368"/>
                  <a:gd name="connsiteX240" fmla="*/ 207126 w 216422"/>
                  <a:gd name="connsiteY240" fmla="*/ 205408 h 285368"/>
                  <a:gd name="connsiteX241" fmla="*/ 167789 w 216422"/>
                  <a:gd name="connsiteY241" fmla="*/ 129024 h 285368"/>
                  <a:gd name="connsiteX242" fmla="*/ 166788 w 216422"/>
                  <a:gd name="connsiteY242" fmla="*/ 129453 h 285368"/>
                  <a:gd name="connsiteX243" fmla="*/ 163640 w 216422"/>
                  <a:gd name="connsiteY243" fmla="*/ 132028 h 285368"/>
                  <a:gd name="connsiteX244" fmla="*/ 163640 w 216422"/>
                  <a:gd name="connsiteY244" fmla="*/ 132028 h 285368"/>
                  <a:gd name="connsiteX245" fmla="*/ 163640 w 216422"/>
                  <a:gd name="connsiteY245" fmla="*/ 133172 h 285368"/>
                  <a:gd name="connsiteX246" fmla="*/ 163640 w 216422"/>
                  <a:gd name="connsiteY246" fmla="*/ 134174 h 285368"/>
                  <a:gd name="connsiteX247" fmla="*/ 163640 w 216422"/>
                  <a:gd name="connsiteY247" fmla="*/ 135747 h 285368"/>
                  <a:gd name="connsiteX248" fmla="*/ 163640 w 216422"/>
                  <a:gd name="connsiteY248" fmla="*/ 137463 h 285368"/>
                  <a:gd name="connsiteX249" fmla="*/ 164355 w 216422"/>
                  <a:gd name="connsiteY249" fmla="*/ 136319 h 285368"/>
                  <a:gd name="connsiteX250" fmla="*/ 167646 w 216422"/>
                  <a:gd name="connsiteY250" fmla="*/ 134030 h 285368"/>
                  <a:gd name="connsiteX251" fmla="*/ 169076 w 216422"/>
                  <a:gd name="connsiteY251" fmla="*/ 131456 h 285368"/>
                  <a:gd name="connsiteX252" fmla="*/ 167789 w 216422"/>
                  <a:gd name="connsiteY252" fmla="*/ 129024 h 285368"/>
                  <a:gd name="connsiteX253" fmla="*/ 192249 w 216422"/>
                  <a:gd name="connsiteY253" fmla="*/ 167216 h 285368"/>
                  <a:gd name="connsiteX254" fmla="*/ 191247 w 216422"/>
                  <a:gd name="connsiteY254" fmla="*/ 167931 h 285368"/>
                  <a:gd name="connsiteX255" fmla="*/ 191677 w 216422"/>
                  <a:gd name="connsiteY255" fmla="*/ 168790 h 285368"/>
                  <a:gd name="connsiteX256" fmla="*/ 192392 w 216422"/>
                  <a:gd name="connsiteY256" fmla="*/ 169219 h 285368"/>
                  <a:gd name="connsiteX257" fmla="*/ 192964 w 216422"/>
                  <a:gd name="connsiteY257" fmla="*/ 169362 h 285368"/>
                  <a:gd name="connsiteX258" fmla="*/ 193822 w 216422"/>
                  <a:gd name="connsiteY258" fmla="*/ 168933 h 285368"/>
                  <a:gd name="connsiteX259" fmla="*/ 193536 w 216422"/>
                  <a:gd name="connsiteY259" fmla="*/ 168074 h 285368"/>
                  <a:gd name="connsiteX260" fmla="*/ 192249 w 216422"/>
                  <a:gd name="connsiteY260" fmla="*/ 167216 h 285368"/>
                  <a:gd name="connsiteX261" fmla="*/ 160494 w 216422"/>
                  <a:gd name="connsiteY261" fmla="*/ 137606 h 285368"/>
                  <a:gd name="connsiteX262" fmla="*/ 161352 w 216422"/>
                  <a:gd name="connsiteY262" fmla="*/ 138751 h 285368"/>
                  <a:gd name="connsiteX263" fmla="*/ 163640 w 216422"/>
                  <a:gd name="connsiteY263" fmla="*/ 137606 h 285368"/>
                  <a:gd name="connsiteX264" fmla="*/ 163640 w 216422"/>
                  <a:gd name="connsiteY264" fmla="*/ 134316 h 285368"/>
                  <a:gd name="connsiteX265" fmla="*/ 163640 w 216422"/>
                  <a:gd name="connsiteY265" fmla="*/ 132028 h 285368"/>
                  <a:gd name="connsiteX266" fmla="*/ 161495 w 216422"/>
                  <a:gd name="connsiteY266" fmla="*/ 134745 h 285368"/>
                  <a:gd name="connsiteX267" fmla="*/ 160494 w 216422"/>
                  <a:gd name="connsiteY267" fmla="*/ 137606 h 285368"/>
                  <a:gd name="connsiteX268" fmla="*/ 168647 w 216422"/>
                  <a:gd name="connsiteY268" fmla="*/ 198256 h 285368"/>
                  <a:gd name="connsiteX269" fmla="*/ 167931 w 216422"/>
                  <a:gd name="connsiteY269" fmla="*/ 198828 h 285368"/>
                  <a:gd name="connsiteX270" fmla="*/ 167789 w 216422"/>
                  <a:gd name="connsiteY270" fmla="*/ 199543 h 285368"/>
                  <a:gd name="connsiteX271" fmla="*/ 167646 w 216422"/>
                  <a:gd name="connsiteY271" fmla="*/ 199973 h 285368"/>
                  <a:gd name="connsiteX272" fmla="*/ 167646 w 216422"/>
                  <a:gd name="connsiteY272" fmla="*/ 200545 h 285368"/>
                  <a:gd name="connsiteX273" fmla="*/ 168074 w 216422"/>
                  <a:gd name="connsiteY273" fmla="*/ 200688 h 285368"/>
                  <a:gd name="connsiteX274" fmla="*/ 168218 w 216422"/>
                  <a:gd name="connsiteY274" fmla="*/ 200259 h 285368"/>
                  <a:gd name="connsiteX275" fmla="*/ 168361 w 216422"/>
                  <a:gd name="connsiteY275" fmla="*/ 199687 h 285368"/>
                  <a:gd name="connsiteX276" fmla="*/ 168504 w 216422"/>
                  <a:gd name="connsiteY276" fmla="*/ 199401 h 285368"/>
                  <a:gd name="connsiteX277" fmla="*/ 168790 w 216422"/>
                  <a:gd name="connsiteY277" fmla="*/ 199258 h 285368"/>
                  <a:gd name="connsiteX278" fmla="*/ 169362 w 216422"/>
                  <a:gd name="connsiteY278" fmla="*/ 199687 h 285368"/>
                  <a:gd name="connsiteX279" fmla="*/ 169791 w 216422"/>
                  <a:gd name="connsiteY279" fmla="*/ 199687 h 285368"/>
                  <a:gd name="connsiteX280" fmla="*/ 169791 w 216422"/>
                  <a:gd name="connsiteY280" fmla="*/ 198828 h 285368"/>
                  <a:gd name="connsiteX281" fmla="*/ 168647 w 216422"/>
                  <a:gd name="connsiteY281" fmla="*/ 198256 h 28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216422" h="285368">
                    <a:moveTo>
                      <a:pt x="160207" y="128452"/>
                    </a:moveTo>
                    <a:lnTo>
                      <a:pt x="160637" y="125877"/>
                    </a:lnTo>
                    <a:lnTo>
                      <a:pt x="161209" y="124875"/>
                    </a:lnTo>
                    <a:lnTo>
                      <a:pt x="161352" y="123875"/>
                    </a:lnTo>
                    <a:lnTo>
                      <a:pt x="159921" y="123875"/>
                    </a:lnTo>
                    <a:lnTo>
                      <a:pt x="158634" y="124446"/>
                    </a:lnTo>
                    <a:lnTo>
                      <a:pt x="154343" y="127307"/>
                    </a:lnTo>
                    <a:lnTo>
                      <a:pt x="150481" y="130883"/>
                    </a:lnTo>
                    <a:lnTo>
                      <a:pt x="150337" y="127451"/>
                    </a:lnTo>
                    <a:lnTo>
                      <a:pt x="152054" y="124017"/>
                    </a:lnTo>
                    <a:lnTo>
                      <a:pt x="155916" y="121443"/>
                    </a:lnTo>
                    <a:lnTo>
                      <a:pt x="157346" y="119154"/>
                    </a:lnTo>
                    <a:lnTo>
                      <a:pt x="158920" y="117008"/>
                    </a:lnTo>
                    <a:lnTo>
                      <a:pt x="163497" y="112860"/>
                    </a:lnTo>
                    <a:lnTo>
                      <a:pt x="163497" y="112431"/>
                    </a:lnTo>
                    <a:lnTo>
                      <a:pt x="158920" y="114291"/>
                    </a:lnTo>
                    <a:lnTo>
                      <a:pt x="157061" y="114576"/>
                    </a:lnTo>
                    <a:lnTo>
                      <a:pt x="154772" y="114147"/>
                    </a:lnTo>
                    <a:lnTo>
                      <a:pt x="152340" y="114576"/>
                    </a:lnTo>
                    <a:lnTo>
                      <a:pt x="149766" y="115435"/>
                    </a:lnTo>
                    <a:lnTo>
                      <a:pt x="147476" y="116865"/>
                    </a:lnTo>
                    <a:lnTo>
                      <a:pt x="144044" y="119440"/>
                    </a:lnTo>
                    <a:lnTo>
                      <a:pt x="142041" y="120012"/>
                    </a:lnTo>
                    <a:lnTo>
                      <a:pt x="139896" y="120155"/>
                    </a:lnTo>
                    <a:lnTo>
                      <a:pt x="135890" y="121157"/>
                    </a:lnTo>
                    <a:lnTo>
                      <a:pt x="131885" y="122587"/>
                    </a:lnTo>
                    <a:lnTo>
                      <a:pt x="129024" y="124304"/>
                    </a:lnTo>
                    <a:lnTo>
                      <a:pt x="127165" y="127164"/>
                    </a:lnTo>
                    <a:lnTo>
                      <a:pt x="125305" y="127307"/>
                    </a:lnTo>
                    <a:lnTo>
                      <a:pt x="123589" y="128309"/>
                    </a:lnTo>
                    <a:lnTo>
                      <a:pt x="122015" y="127736"/>
                    </a:lnTo>
                    <a:lnTo>
                      <a:pt x="120442" y="126878"/>
                    </a:lnTo>
                    <a:lnTo>
                      <a:pt x="120013" y="128166"/>
                    </a:lnTo>
                    <a:lnTo>
                      <a:pt x="119298" y="129310"/>
                    </a:lnTo>
                    <a:lnTo>
                      <a:pt x="118439" y="130168"/>
                    </a:lnTo>
                    <a:lnTo>
                      <a:pt x="118010" y="132028"/>
                    </a:lnTo>
                    <a:lnTo>
                      <a:pt x="121157" y="132457"/>
                    </a:lnTo>
                    <a:lnTo>
                      <a:pt x="122159" y="134030"/>
                    </a:lnTo>
                    <a:lnTo>
                      <a:pt x="123017" y="136176"/>
                    </a:lnTo>
                    <a:lnTo>
                      <a:pt x="124304" y="137892"/>
                    </a:lnTo>
                    <a:lnTo>
                      <a:pt x="127165" y="137177"/>
                    </a:lnTo>
                    <a:lnTo>
                      <a:pt x="129596" y="135175"/>
                    </a:lnTo>
                    <a:lnTo>
                      <a:pt x="131599" y="135747"/>
                    </a:lnTo>
                    <a:lnTo>
                      <a:pt x="133315" y="135604"/>
                    </a:lnTo>
                    <a:lnTo>
                      <a:pt x="134746" y="132886"/>
                    </a:lnTo>
                    <a:lnTo>
                      <a:pt x="139181" y="129739"/>
                    </a:lnTo>
                    <a:lnTo>
                      <a:pt x="142184" y="129596"/>
                    </a:lnTo>
                    <a:lnTo>
                      <a:pt x="142899" y="129882"/>
                    </a:lnTo>
                    <a:lnTo>
                      <a:pt x="143615" y="131456"/>
                    </a:lnTo>
                    <a:lnTo>
                      <a:pt x="144473" y="132171"/>
                    </a:lnTo>
                    <a:lnTo>
                      <a:pt x="145760" y="132600"/>
                    </a:lnTo>
                    <a:lnTo>
                      <a:pt x="147191" y="132600"/>
                    </a:lnTo>
                    <a:lnTo>
                      <a:pt x="150909" y="132028"/>
                    </a:lnTo>
                    <a:lnTo>
                      <a:pt x="154772" y="130740"/>
                    </a:lnTo>
                    <a:lnTo>
                      <a:pt x="157919" y="130598"/>
                    </a:lnTo>
                    <a:lnTo>
                      <a:pt x="161209" y="130883"/>
                    </a:lnTo>
                    <a:lnTo>
                      <a:pt x="160207" y="128452"/>
                    </a:lnTo>
                    <a:close/>
                    <a:moveTo>
                      <a:pt x="126878" y="158061"/>
                    </a:moveTo>
                    <a:lnTo>
                      <a:pt x="125735" y="159921"/>
                    </a:lnTo>
                    <a:lnTo>
                      <a:pt x="126593" y="161781"/>
                    </a:lnTo>
                    <a:lnTo>
                      <a:pt x="128166" y="161208"/>
                    </a:lnTo>
                    <a:lnTo>
                      <a:pt x="128881" y="159778"/>
                    </a:lnTo>
                    <a:lnTo>
                      <a:pt x="128166" y="157919"/>
                    </a:lnTo>
                    <a:lnTo>
                      <a:pt x="126878" y="158061"/>
                    </a:lnTo>
                    <a:close/>
                    <a:moveTo>
                      <a:pt x="142613" y="167931"/>
                    </a:moveTo>
                    <a:lnTo>
                      <a:pt x="141612" y="168790"/>
                    </a:lnTo>
                    <a:lnTo>
                      <a:pt x="141182" y="169648"/>
                    </a:lnTo>
                    <a:lnTo>
                      <a:pt x="141039" y="170649"/>
                    </a:lnTo>
                    <a:lnTo>
                      <a:pt x="143615" y="173081"/>
                    </a:lnTo>
                    <a:lnTo>
                      <a:pt x="143900" y="172795"/>
                    </a:lnTo>
                    <a:lnTo>
                      <a:pt x="144330" y="171651"/>
                    </a:lnTo>
                    <a:lnTo>
                      <a:pt x="143615" y="169362"/>
                    </a:lnTo>
                    <a:lnTo>
                      <a:pt x="142613" y="167931"/>
                    </a:lnTo>
                    <a:close/>
                    <a:moveTo>
                      <a:pt x="163497" y="113003"/>
                    </a:moveTo>
                    <a:lnTo>
                      <a:pt x="164785" y="112431"/>
                    </a:lnTo>
                    <a:lnTo>
                      <a:pt x="165071" y="111716"/>
                    </a:lnTo>
                    <a:lnTo>
                      <a:pt x="164355" y="111716"/>
                    </a:lnTo>
                    <a:lnTo>
                      <a:pt x="163497" y="112574"/>
                    </a:lnTo>
                    <a:lnTo>
                      <a:pt x="163497" y="112717"/>
                    </a:lnTo>
                    <a:lnTo>
                      <a:pt x="163497" y="113003"/>
                    </a:lnTo>
                    <a:close/>
                    <a:moveTo>
                      <a:pt x="163497" y="124446"/>
                    </a:moveTo>
                    <a:lnTo>
                      <a:pt x="165643" y="123302"/>
                    </a:lnTo>
                    <a:lnTo>
                      <a:pt x="165643" y="122587"/>
                    </a:lnTo>
                    <a:lnTo>
                      <a:pt x="166501" y="121157"/>
                    </a:lnTo>
                    <a:lnTo>
                      <a:pt x="165213" y="121443"/>
                    </a:lnTo>
                    <a:lnTo>
                      <a:pt x="163497" y="122873"/>
                    </a:lnTo>
                    <a:lnTo>
                      <a:pt x="163497" y="124446"/>
                    </a:lnTo>
                    <a:close/>
                    <a:moveTo>
                      <a:pt x="145617" y="146618"/>
                    </a:moveTo>
                    <a:lnTo>
                      <a:pt x="144615" y="146618"/>
                    </a:lnTo>
                    <a:lnTo>
                      <a:pt x="145045" y="150909"/>
                    </a:lnTo>
                    <a:lnTo>
                      <a:pt x="146046" y="150051"/>
                    </a:lnTo>
                    <a:lnTo>
                      <a:pt x="146761" y="148191"/>
                    </a:lnTo>
                    <a:lnTo>
                      <a:pt x="146333" y="147190"/>
                    </a:lnTo>
                    <a:lnTo>
                      <a:pt x="145617" y="146618"/>
                    </a:lnTo>
                    <a:close/>
                    <a:moveTo>
                      <a:pt x="573" y="284081"/>
                    </a:moveTo>
                    <a:lnTo>
                      <a:pt x="0" y="284511"/>
                    </a:lnTo>
                    <a:lnTo>
                      <a:pt x="143" y="285226"/>
                    </a:lnTo>
                    <a:lnTo>
                      <a:pt x="1001" y="285369"/>
                    </a:lnTo>
                    <a:lnTo>
                      <a:pt x="1288" y="285083"/>
                    </a:lnTo>
                    <a:lnTo>
                      <a:pt x="1288" y="284511"/>
                    </a:lnTo>
                    <a:lnTo>
                      <a:pt x="573" y="284081"/>
                    </a:lnTo>
                    <a:close/>
                    <a:moveTo>
                      <a:pt x="74954" y="0"/>
                    </a:moveTo>
                    <a:lnTo>
                      <a:pt x="73667" y="286"/>
                    </a:lnTo>
                    <a:lnTo>
                      <a:pt x="73094" y="429"/>
                    </a:lnTo>
                    <a:lnTo>
                      <a:pt x="73524" y="858"/>
                    </a:lnTo>
                    <a:lnTo>
                      <a:pt x="75383" y="1144"/>
                    </a:lnTo>
                    <a:lnTo>
                      <a:pt x="76528" y="858"/>
                    </a:lnTo>
                    <a:lnTo>
                      <a:pt x="76670" y="429"/>
                    </a:lnTo>
                    <a:lnTo>
                      <a:pt x="76385" y="143"/>
                    </a:lnTo>
                    <a:lnTo>
                      <a:pt x="74954" y="0"/>
                    </a:lnTo>
                    <a:close/>
                    <a:moveTo>
                      <a:pt x="113290" y="198685"/>
                    </a:moveTo>
                    <a:lnTo>
                      <a:pt x="111716" y="199401"/>
                    </a:lnTo>
                    <a:lnTo>
                      <a:pt x="109428" y="199830"/>
                    </a:lnTo>
                    <a:lnTo>
                      <a:pt x="107854" y="201689"/>
                    </a:lnTo>
                    <a:lnTo>
                      <a:pt x="106280" y="202834"/>
                    </a:lnTo>
                    <a:lnTo>
                      <a:pt x="104707" y="202690"/>
                    </a:lnTo>
                    <a:lnTo>
                      <a:pt x="103134" y="203978"/>
                    </a:lnTo>
                    <a:lnTo>
                      <a:pt x="101846" y="204550"/>
                    </a:lnTo>
                    <a:lnTo>
                      <a:pt x="103706" y="205551"/>
                    </a:lnTo>
                    <a:lnTo>
                      <a:pt x="107997" y="204550"/>
                    </a:lnTo>
                    <a:lnTo>
                      <a:pt x="108569" y="204264"/>
                    </a:lnTo>
                    <a:lnTo>
                      <a:pt x="108855" y="203692"/>
                    </a:lnTo>
                    <a:lnTo>
                      <a:pt x="109571" y="202834"/>
                    </a:lnTo>
                    <a:lnTo>
                      <a:pt x="111859" y="200831"/>
                    </a:lnTo>
                    <a:lnTo>
                      <a:pt x="112717" y="200974"/>
                    </a:lnTo>
                    <a:lnTo>
                      <a:pt x="114005" y="202119"/>
                    </a:lnTo>
                    <a:lnTo>
                      <a:pt x="117867" y="201260"/>
                    </a:lnTo>
                    <a:lnTo>
                      <a:pt x="117867" y="199973"/>
                    </a:lnTo>
                    <a:lnTo>
                      <a:pt x="115865" y="199258"/>
                    </a:lnTo>
                    <a:lnTo>
                      <a:pt x="113290" y="198685"/>
                    </a:lnTo>
                    <a:close/>
                    <a:moveTo>
                      <a:pt x="81677" y="140181"/>
                    </a:moveTo>
                    <a:lnTo>
                      <a:pt x="80819" y="140324"/>
                    </a:lnTo>
                    <a:lnTo>
                      <a:pt x="80246" y="140467"/>
                    </a:lnTo>
                    <a:lnTo>
                      <a:pt x="79388" y="141182"/>
                    </a:lnTo>
                    <a:lnTo>
                      <a:pt x="78530" y="143614"/>
                    </a:lnTo>
                    <a:lnTo>
                      <a:pt x="80104" y="143042"/>
                    </a:lnTo>
                    <a:lnTo>
                      <a:pt x="81391" y="141755"/>
                    </a:lnTo>
                    <a:lnTo>
                      <a:pt x="81677" y="140181"/>
                    </a:lnTo>
                    <a:close/>
                    <a:moveTo>
                      <a:pt x="121443" y="164641"/>
                    </a:moveTo>
                    <a:lnTo>
                      <a:pt x="120584" y="161924"/>
                    </a:lnTo>
                    <a:lnTo>
                      <a:pt x="121157" y="160350"/>
                    </a:lnTo>
                    <a:lnTo>
                      <a:pt x="121014" y="158920"/>
                    </a:lnTo>
                    <a:lnTo>
                      <a:pt x="119011" y="157203"/>
                    </a:lnTo>
                    <a:lnTo>
                      <a:pt x="115578" y="154914"/>
                    </a:lnTo>
                    <a:lnTo>
                      <a:pt x="113432" y="152340"/>
                    </a:lnTo>
                    <a:lnTo>
                      <a:pt x="112574" y="152197"/>
                    </a:lnTo>
                    <a:lnTo>
                      <a:pt x="111716" y="151625"/>
                    </a:lnTo>
                    <a:lnTo>
                      <a:pt x="111716" y="150194"/>
                    </a:lnTo>
                    <a:lnTo>
                      <a:pt x="110714" y="148907"/>
                    </a:lnTo>
                    <a:lnTo>
                      <a:pt x="108855" y="148478"/>
                    </a:lnTo>
                    <a:lnTo>
                      <a:pt x="106996" y="149336"/>
                    </a:lnTo>
                    <a:lnTo>
                      <a:pt x="101274" y="151052"/>
                    </a:lnTo>
                    <a:lnTo>
                      <a:pt x="97555" y="150909"/>
                    </a:lnTo>
                    <a:lnTo>
                      <a:pt x="91547" y="153198"/>
                    </a:lnTo>
                    <a:lnTo>
                      <a:pt x="88114" y="155630"/>
                    </a:lnTo>
                    <a:lnTo>
                      <a:pt x="84967" y="158490"/>
                    </a:lnTo>
                    <a:lnTo>
                      <a:pt x="85110" y="160064"/>
                    </a:lnTo>
                    <a:lnTo>
                      <a:pt x="85682" y="161781"/>
                    </a:lnTo>
                    <a:lnTo>
                      <a:pt x="85253" y="162353"/>
                    </a:lnTo>
                    <a:lnTo>
                      <a:pt x="84538" y="162639"/>
                    </a:lnTo>
                    <a:lnTo>
                      <a:pt x="83966" y="163354"/>
                    </a:lnTo>
                    <a:lnTo>
                      <a:pt x="83822" y="164355"/>
                    </a:lnTo>
                    <a:lnTo>
                      <a:pt x="82536" y="165213"/>
                    </a:lnTo>
                    <a:lnTo>
                      <a:pt x="80962" y="165786"/>
                    </a:lnTo>
                    <a:lnTo>
                      <a:pt x="80676" y="167359"/>
                    </a:lnTo>
                    <a:lnTo>
                      <a:pt x="80962" y="169076"/>
                    </a:lnTo>
                    <a:lnTo>
                      <a:pt x="82679" y="172509"/>
                    </a:lnTo>
                    <a:lnTo>
                      <a:pt x="84538" y="173796"/>
                    </a:lnTo>
                    <a:lnTo>
                      <a:pt x="86827" y="174654"/>
                    </a:lnTo>
                    <a:lnTo>
                      <a:pt x="92262" y="175656"/>
                    </a:lnTo>
                    <a:lnTo>
                      <a:pt x="96268" y="176800"/>
                    </a:lnTo>
                    <a:lnTo>
                      <a:pt x="98556" y="177944"/>
                    </a:lnTo>
                    <a:lnTo>
                      <a:pt x="101846" y="178230"/>
                    </a:lnTo>
                    <a:lnTo>
                      <a:pt x="105136" y="177801"/>
                    </a:lnTo>
                    <a:lnTo>
                      <a:pt x="107997" y="177801"/>
                    </a:lnTo>
                    <a:lnTo>
                      <a:pt x="110572" y="175799"/>
                    </a:lnTo>
                    <a:lnTo>
                      <a:pt x="113290" y="174225"/>
                    </a:lnTo>
                    <a:lnTo>
                      <a:pt x="116007" y="173939"/>
                    </a:lnTo>
                    <a:lnTo>
                      <a:pt x="117152" y="174368"/>
                    </a:lnTo>
                    <a:lnTo>
                      <a:pt x="117867" y="173510"/>
                    </a:lnTo>
                    <a:lnTo>
                      <a:pt x="121157" y="173367"/>
                    </a:lnTo>
                    <a:lnTo>
                      <a:pt x="123302" y="172509"/>
                    </a:lnTo>
                    <a:lnTo>
                      <a:pt x="121729" y="167931"/>
                    </a:lnTo>
                    <a:lnTo>
                      <a:pt x="121443" y="164641"/>
                    </a:lnTo>
                    <a:close/>
                    <a:moveTo>
                      <a:pt x="200116" y="175369"/>
                    </a:moveTo>
                    <a:lnTo>
                      <a:pt x="198399" y="175799"/>
                    </a:lnTo>
                    <a:lnTo>
                      <a:pt x="198972" y="176371"/>
                    </a:lnTo>
                    <a:lnTo>
                      <a:pt x="200545" y="177372"/>
                    </a:lnTo>
                    <a:lnTo>
                      <a:pt x="200832" y="176800"/>
                    </a:lnTo>
                    <a:lnTo>
                      <a:pt x="200832" y="175513"/>
                    </a:lnTo>
                    <a:lnTo>
                      <a:pt x="200116" y="175369"/>
                    </a:lnTo>
                    <a:close/>
                    <a:moveTo>
                      <a:pt x="195110" y="144329"/>
                    </a:moveTo>
                    <a:lnTo>
                      <a:pt x="193536" y="143328"/>
                    </a:lnTo>
                    <a:lnTo>
                      <a:pt x="193107" y="143757"/>
                    </a:lnTo>
                    <a:lnTo>
                      <a:pt x="193250" y="144473"/>
                    </a:lnTo>
                    <a:lnTo>
                      <a:pt x="194538" y="145474"/>
                    </a:lnTo>
                    <a:lnTo>
                      <a:pt x="194395" y="146189"/>
                    </a:lnTo>
                    <a:lnTo>
                      <a:pt x="193536" y="147905"/>
                    </a:lnTo>
                    <a:lnTo>
                      <a:pt x="194251" y="148335"/>
                    </a:lnTo>
                    <a:lnTo>
                      <a:pt x="194966" y="147333"/>
                    </a:lnTo>
                    <a:lnTo>
                      <a:pt x="195968" y="146618"/>
                    </a:lnTo>
                    <a:lnTo>
                      <a:pt x="196254" y="145760"/>
                    </a:lnTo>
                    <a:lnTo>
                      <a:pt x="196111" y="145331"/>
                    </a:lnTo>
                    <a:lnTo>
                      <a:pt x="195110" y="144329"/>
                    </a:lnTo>
                    <a:close/>
                    <a:moveTo>
                      <a:pt x="202405" y="252469"/>
                    </a:moveTo>
                    <a:lnTo>
                      <a:pt x="202262" y="252183"/>
                    </a:lnTo>
                    <a:lnTo>
                      <a:pt x="202119" y="252040"/>
                    </a:lnTo>
                    <a:lnTo>
                      <a:pt x="201975" y="252040"/>
                    </a:lnTo>
                    <a:lnTo>
                      <a:pt x="201832" y="252326"/>
                    </a:lnTo>
                    <a:lnTo>
                      <a:pt x="201832" y="252612"/>
                    </a:lnTo>
                    <a:lnTo>
                      <a:pt x="201975" y="252755"/>
                    </a:lnTo>
                    <a:lnTo>
                      <a:pt x="202262" y="252898"/>
                    </a:lnTo>
                    <a:lnTo>
                      <a:pt x="202405" y="252898"/>
                    </a:lnTo>
                    <a:lnTo>
                      <a:pt x="202405" y="252755"/>
                    </a:lnTo>
                    <a:lnTo>
                      <a:pt x="202405" y="252469"/>
                    </a:lnTo>
                    <a:close/>
                    <a:moveTo>
                      <a:pt x="216280" y="167502"/>
                    </a:moveTo>
                    <a:lnTo>
                      <a:pt x="215565" y="166215"/>
                    </a:lnTo>
                    <a:lnTo>
                      <a:pt x="214134" y="165929"/>
                    </a:lnTo>
                    <a:lnTo>
                      <a:pt x="213133" y="167359"/>
                    </a:lnTo>
                    <a:lnTo>
                      <a:pt x="214706" y="168647"/>
                    </a:lnTo>
                    <a:lnTo>
                      <a:pt x="216423" y="168360"/>
                    </a:lnTo>
                    <a:lnTo>
                      <a:pt x="216280" y="167502"/>
                    </a:lnTo>
                    <a:close/>
                    <a:moveTo>
                      <a:pt x="163212" y="124590"/>
                    </a:moveTo>
                    <a:lnTo>
                      <a:pt x="163640" y="124590"/>
                    </a:lnTo>
                    <a:lnTo>
                      <a:pt x="163640" y="123016"/>
                    </a:lnTo>
                    <a:lnTo>
                      <a:pt x="163212" y="124017"/>
                    </a:lnTo>
                    <a:lnTo>
                      <a:pt x="163212" y="124590"/>
                    </a:lnTo>
                    <a:close/>
                    <a:moveTo>
                      <a:pt x="207126" y="205408"/>
                    </a:moveTo>
                    <a:lnTo>
                      <a:pt x="206553" y="205122"/>
                    </a:lnTo>
                    <a:lnTo>
                      <a:pt x="206553" y="204550"/>
                    </a:lnTo>
                    <a:lnTo>
                      <a:pt x="206982" y="204407"/>
                    </a:lnTo>
                    <a:lnTo>
                      <a:pt x="207126" y="204264"/>
                    </a:lnTo>
                    <a:lnTo>
                      <a:pt x="206839" y="204121"/>
                    </a:lnTo>
                    <a:lnTo>
                      <a:pt x="206124" y="204407"/>
                    </a:lnTo>
                    <a:lnTo>
                      <a:pt x="205838" y="204979"/>
                    </a:lnTo>
                    <a:lnTo>
                      <a:pt x="205981" y="205408"/>
                    </a:lnTo>
                    <a:lnTo>
                      <a:pt x="206696" y="205837"/>
                    </a:lnTo>
                    <a:lnTo>
                      <a:pt x="207554" y="206124"/>
                    </a:lnTo>
                    <a:lnTo>
                      <a:pt x="207841" y="205837"/>
                    </a:lnTo>
                    <a:lnTo>
                      <a:pt x="207697" y="205551"/>
                    </a:lnTo>
                    <a:lnTo>
                      <a:pt x="207126" y="205408"/>
                    </a:lnTo>
                    <a:close/>
                    <a:moveTo>
                      <a:pt x="167789" y="129024"/>
                    </a:moveTo>
                    <a:lnTo>
                      <a:pt x="166788" y="129453"/>
                    </a:lnTo>
                    <a:lnTo>
                      <a:pt x="163640" y="132028"/>
                    </a:lnTo>
                    <a:lnTo>
                      <a:pt x="163640" y="132028"/>
                    </a:lnTo>
                    <a:lnTo>
                      <a:pt x="163640" y="133172"/>
                    </a:lnTo>
                    <a:lnTo>
                      <a:pt x="163640" y="134174"/>
                    </a:lnTo>
                    <a:lnTo>
                      <a:pt x="163640" y="135747"/>
                    </a:lnTo>
                    <a:lnTo>
                      <a:pt x="163640" y="137463"/>
                    </a:lnTo>
                    <a:lnTo>
                      <a:pt x="164355" y="136319"/>
                    </a:lnTo>
                    <a:lnTo>
                      <a:pt x="167646" y="134030"/>
                    </a:lnTo>
                    <a:lnTo>
                      <a:pt x="169076" y="131456"/>
                    </a:lnTo>
                    <a:lnTo>
                      <a:pt x="167789" y="129024"/>
                    </a:lnTo>
                    <a:close/>
                    <a:moveTo>
                      <a:pt x="192249" y="167216"/>
                    </a:moveTo>
                    <a:lnTo>
                      <a:pt x="191247" y="167931"/>
                    </a:lnTo>
                    <a:lnTo>
                      <a:pt x="191677" y="168790"/>
                    </a:lnTo>
                    <a:lnTo>
                      <a:pt x="192392" y="169219"/>
                    </a:lnTo>
                    <a:lnTo>
                      <a:pt x="192964" y="169362"/>
                    </a:lnTo>
                    <a:lnTo>
                      <a:pt x="193822" y="168933"/>
                    </a:lnTo>
                    <a:lnTo>
                      <a:pt x="193536" y="168074"/>
                    </a:lnTo>
                    <a:lnTo>
                      <a:pt x="192249" y="167216"/>
                    </a:lnTo>
                    <a:close/>
                    <a:moveTo>
                      <a:pt x="160494" y="137606"/>
                    </a:moveTo>
                    <a:lnTo>
                      <a:pt x="161352" y="138751"/>
                    </a:lnTo>
                    <a:lnTo>
                      <a:pt x="163640" y="137606"/>
                    </a:lnTo>
                    <a:lnTo>
                      <a:pt x="163640" y="134316"/>
                    </a:lnTo>
                    <a:lnTo>
                      <a:pt x="163640" y="132028"/>
                    </a:lnTo>
                    <a:lnTo>
                      <a:pt x="161495" y="134745"/>
                    </a:lnTo>
                    <a:lnTo>
                      <a:pt x="160494" y="137606"/>
                    </a:lnTo>
                    <a:close/>
                    <a:moveTo>
                      <a:pt x="168647" y="198256"/>
                    </a:moveTo>
                    <a:lnTo>
                      <a:pt x="167931" y="198828"/>
                    </a:lnTo>
                    <a:lnTo>
                      <a:pt x="167789" y="199543"/>
                    </a:lnTo>
                    <a:lnTo>
                      <a:pt x="167646" y="199973"/>
                    </a:lnTo>
                    <a:lnTo>
                      <a:pt x="167646" y="200545"/>
                    </a:lnTo>
                    <a:lnTo>
                      <a:pt x="168074" y="200688"/>
                    </a:lnTo>
                    <a:lnTo>
                      <a:pt x="168218" y="200259"/>
                    </a:lnTo>
                    <a:lnTo>
                      <a:pt x="168361" y="199687"/>
                    </a:lnTo>
                    <a:lnTo>
                      <a:pt x="168504" y="199401"/>
                    </a:lnTo>
                    <a:lnTo>
                      <a:pt x="168790" y="199258"/>
                    </a:lnTo>
                    <a:lnTo>
                      <a:pt x="169362" y="199687"/>
                    </a:lnTo>
                    <a:lnTo>
                      <a:pt x="169791" y="199687"/>
                    </a:lnTo>
                    <a:lnTo>
                      <a:pt x="169791" y="198828"/>
                    </a:lnTo>
                    <a:lnTo>
                      <a:pt x="168647" y="19825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36" name="Freeform: Shape 535">
                <a:extLst>
                  <a:ext uri="{FF2B5EF4-FFF2-40B4-BE49-F238E27FC236}">
                    <a16:creationId xmlns:a16="http://schemas.microsoft.com/office/drawing/2014/main" id="{F9D91857-8C66-BEDB-75A0-8D553D38E250}"/>
                  </a:ext>
                  <a:ext uri="{C183D7F6-B498-43B3-948B-1728B52AA6E4}">
                    <adec:decorative xmlns:adec="http://schemas.microsoft.com/office/drawing/2017/decorative" val="1"/>
                  </a:ext>
                </a:extLst>
              </p:cNvPr>
              <p:cNvSpPr/>
              <p:nvPr/>
            </p:nvSpPr>
            <p:spPr>
              <a:xfrm>
                <a:off x="6584732" y="1992602"/>
                <a:ext cx="362898" cy="504795"/>
              </a:xfrm>
              <a:custGeom>
                <a:avLst/>
                <a:gdLst>
                  <a:gd name="connsiteX0" fmla="*/ 61937 w 362898"/>
                  <a:gd name="connsiteY0" fmla="*/ 488775 h 504795"/>
                  <a:gd name="connsiteX1" fmla="*/ 60078 w 362898"/>
                  <a:gd name="connsiteY1" fmla="*/ 489919 h 504795"/>
                  <a:gd name="connsiteX2" fmla="*/ 59506 w 362898"/>
                  <a:gd name="connsiteY2" fmla="*/ 490921 h 504795"/>
                  <a:gd name="connsiteX3" fmla="*/ 61222 w 362898"/>
                  <a:gd name="connsiteY3" fmla="*/ 492208 h 504795"/>
                  <a:gd name="connsiteX4" fmla="*/ 63940 w 362898"/>
                  <a:gd name="connsiteY4" fmla="*/ 491779 h 504795"/>
                  <a:gd name="connsiteX5" fmla="*/ 64512 w 362898"/>
                  <a:gd name="connsiteY5" fmla="*/ 490348 h 504795"/>
                  <a:gd name="connsiteX6" fmla="*/ 64083 w 362898"/>
                  <a:gd name="connsiteY6" fmla="*/ 489061 h 504795"/>
                  <a:gd name="connsiteX7" fmla="*/ 61937 w 362898"/>
                  <a:gd name="connsiteY7" fmla="*/ 488775 h 504795"/>
                  <a:gd name="connsiteX8" fmla="*/ 65943 w 362898"/>
                  <a:gd name="connsiteY8" fmla="*/ 488775 h 504795"/>
                  <a:gd name="connsiteX9" fmla="*/ 65657 w 362898"/>
                  <a:gd name="connsiteY9" fmla="*/ 491350 h 504795"/>
                  <a:gd name="connsiteX10" fmla="*/ 66801 w 362898"/>
                  <a:gd name="connsiteY10" fmla="*/ 491779 h 504795"/>
                  <a:gd name="connsiteX11" fmla="*/ 69805 w 362898"/>
                  <a:gd name="connsiteY11" fmla="*/ 490205 h 504795"/>
                  <a:gd name="connsiteX12" fmla="*/ 70806 w 362898"/>
                  <a:gd name="connsiteY12" fmla="*/ 487487 h 504795"/>
                  <a:gd name="connsiteX13" fmla="*/ 67802 w 362898"/>
                  <a:gd name="connsiteY13" fmla="*/ 487631 h 504795"/>
                  <a:gd name="connsiteX14" fmla="*/ 65943 w 362898"/>
                  <a:gd name="connsiteY14" fmla="*/ 488775 h 504795"/>
                  <a:gd name="connsiteX15" fmla="*/ 51924 w 362898"/>
                  <a:gd name="connsiteY15" fmla="*/ 344588 h 504795"/>
                  <a:gd name="connsiteX16" fmla="*/ 47347 w 362898"/>
                  <a:gd name="connsiteY16" fmla="*/ 344588 h 504795"/>
                  <a:gd name="connsiteX17" fmla="*/ 49350 w 362898"/>
                  <a:gd name="connsiteY17" fmla="*/ 348308 h 504795"/>
                  <a:gd name="connsiteX18" fmla="*/ 52497 w 362898"/>
                  <a:gd name="connsiteY18" fmla="*/ 350596 h 504795"/>
                  <a:gd name="connsiteX19" fmla="*/ 54213 w 362898"/>
                  <a:gd name="connsiteY19" fmla="*/ 350024 h 504795"/>
                  <a:gd name="connsiteX20" fmla="*/ 54499 w 362898"/>
                  <a:gd name="connsiteY20" fmla="*/ 349166 h 504795"/>
                  <a:gd name="connsiteX21" fmla="*/ 55930 w 362898"/>
                  <a:gd name="connsiteY21" fmla="*/ 347878 h 504795"/>
                  <a:gd name="connsiteX22" fmla="*/ 56216 w 362898"/>
                  <a:gd name="connsiteY22" fmla="*/ 348308 h 504795"/>
                  <a:gd name="connsiteX23" fmla="*/ 57360 w 362898"/>
                  <a:gd name="connsiteY23" fmla="*/ 348451 h 504795"/>
                  <a:gd name="connsiteX24" fmla="*/ 57503 w 362898"/>
                  <a:gd name="connsiteY24" fmla="*/ 346162 h 504795"/>
                  <a:gd name="connsiteX25" fmla="*/ 55787 w 362898"/>
                  <a:gd name="connsiteY25" fmla="*/ 345447 h 504795"/>
                  <a:gd name="connsiteX26" fmla="*/ 53355 w 362898"/>
                  <a:gd name="connsiteY26" fmla="*/ 347020 h 504795"/>
                  <a:gd name="connsiteX27" fmla="*/ 51638 w 362898"/>
                  <a:gd name="connsiteY27" fmla="*/ 347306 h 504795"/>
                  <a:gd name="connsiteX28" fmla="*/ 51353 w 362898"/>
                  <a:gd name="connsiteY28" fmla="*/ 346448 h 504795"/>
                  <a:gd name="connsiteX29" fmla="*/ 51495 w 362898"/>
                  <a:gd name="connsiteY29" fmla="*/ 345590 h 504795"/>
                  <a:gd name="connsiteX30" fmla="*/ 51924 w 362898"/>
                  <a:gd name="connsiteY30" fmla="*/ 344588 h 504795"/>
                  <a:gd name="connsiteX31" fmla="*/ 52783 w 362898"/>
                  <a:gd name="connsiteY31" fmla="*/ 467605 h 504795"/>
                  <a:gd name="connsiteX32" fmla="*/ 51495 w 362898"/>
                  <a:gd name="connsiteY32" fmla="*/ 468463 h 504795"/>
                  <a:gd name="connsiteX33" fmla="*/ 51209 w 362898"/>
                  <a:gd name="connsiteY33" fmla="*/ 469178 h 504795"/>
                  <a:gd name="connsiteX34" fmla="*/ 52068 w 362898"/>
                  <a:gd name="connsiteY34" fmla="*/ 472754 h 504795"/>
                  <a:gd name="connsiteX35" fmla="*/ 53784 w 362898"/>
                  <a:gd name="connsiteY35" fmla="*/ 474900 h 504795"/>
                  <a:gd name="connsiteX36" fmla="*/ 55930 w 362898"/>
                  <a:gd name="connsiteY36" fmla="*/ 474471 h 504795"/>
                  <a:gd name="connsiteX37" fmla="*/ 57932 w 362898"/>
                  <a:gd name="connsiteY37" fmla="*/ 474757 h 504795"/>
                  <a:gd name="connsiteX38" fmla="*/ 58361 w 362898"/>
                  <a:gd name="connsiteY38" fmla="*/ 472611 h 504795"/>
                  <a:gd name="connsiteX39" fmla="*/ 53784 w 362898"/>
                  <a:gd name="connsiteY39" fmla="*/ 469607 h 504795"/>
                  <a:gd name="connsiteX40" fmla="*/ 52783 w 362898"/>
                  <a:gd name="connsiteY40" fmla="*/ 467605 h 504795"/>
                  <a:gd name="connsiteX41" fmla="*/ 72093 w 362898"/>
                  <a:gd name="connsiteY41" fmla="*/ 478762 h 504795"/>
                  <a:gd name="connsiteX42" fmla="*/ 73381 w 362898"/>
                  <a:gd name="connsiteY42" fmla="*/ 478333 h 504795"/>
                  <a:gd name="connsiteX43" fmla="*/ 72093 w 362898"/>
                  <a:gd name="connsiteY43" fmla="*/ 476616 h 504795"/>
                  <a:gd name="connsiteX44" fmla="*/ 69662 w 362898"/>
                  <a:gd name="connsiteY44" fmla="*/ 475186 h 504795"/>
                  <a:gd name="connsiteX45" fmla="*/ 69376 w 362898"/>
                  <a:gd name="connsiteY45" fmla="*/ 476044 h 504795"/>
                  <a:gd name="connsiteX46" fmla="*/ 70234 w 362898"/>
                  <a:gd name="connsiteY46" fmla="*/ 477904 h 504795"/>
                  <a:gd name="connsiteX47" fmla="*/ 68946 w 362898"/>
                  <a:gd name="connsiteY47" fmla="*/ 478476 h 504795"/>
                  <a:gd name="connsiteX48" fmla="*/ 69376 w 362898"/>
                  <a:gd name="connsiteY48" fmla="*/ 479334 h 504795"/>
                  <a:gd name="connsiteX49" fmla="*/ 72522 w 362898"/>
                  <a:gd name="connsiteY49" fmla="*/ 481623 h 504795"/>
                  <a:gd name="connsiteX50" fmla="*/ 74668 w 362898"/>
                  <a:gd name="connsiteY50" fmla="*/ 481480 h 504795"/>
                  <a:gd name="connsiteX51" fmla="*/ 74239 w 362898"/>
                  <a:gd name="connsiteY51" fmla="*/ 480622 h 504795"/>
                  <a:gd name="connsiteX52" fmla="*/ 72093 w 362898"/>
                  <a:gd name="connsiteY52" fmla="*/ 478762 h 504795"/>
                  <a:gd name="connsiteX53" fmla="*/ 362040 w 362898"/>
                  <a:gd name="connsiteY53" fmla="*/ 359894 h 504795"/>
                  <a:gd name="connsiteX54" fmla="*/ 359894 w 362898"/>
                  <a:gd name="connsiteY54" fmla="*/ 357462 h 504795"/>
                  <a:gd name="connsiteX55" fmla="*/ 356890 w 362898"/>
                  <a:gd name="connsiteY55" fmla="*/ 354601 h 504795"/>
                  <a:gd name="connsiteX56" fmla="*/ 354172 w 362898"/>
                  <a:gd name="connsiteY56" fmla="*/ 351025 h 504795"/>
                  <a:gd name="connsiteX57" fmla="*/ 352170 w 362898"/>
                  <a:gd name="connsiteY57" fmla="*/ 347878 h 504795"/>
                  <a:gd name="connsiteX58" fmla="*/ 346019 w 362898"/>
                  <a:gd name="connsiteY58" fmla="*/ 343444 h 504795"/>
                  <a:gd name="connsiteX59" fmla="*/ 336435 w 362898"/>
                  <a:gd name="connsiteY59" fmla="*/ 337865 h 504795"/>
                  <a:gd name="connsiteX60" fmla="*/ 329283 w 362898"/>
                  <a:gd name="connsiteY60" fmla="*/ 333717 h 504795"/>
                  <a:gd name="connsiteX61" fmla="*/ 318269 w 362898"/>
                  <a:gd name="connsiteY61" fmla="*/ 324849 h 504795"/>
                  <a:gd name="connsiteX62" fmla="*/ 316410 w 362898"/>
                  <a:gd name="connsiteY62" fmla="*/ 322703 h 504795"/>
                  <a:gd name="connsiteX63" fmla="*/ 316839 w 362898"/>
                  <a:gd name="connsiteY63" fmla="*/ 322131 h 504795"/>
                  <a:gd name="connsiteX64" fmla="*/ 323133 w 362898"/>
                  <a:gd name="connsiteY64" fmla="*/ 319413 h 504795"/>
                  <a:gd name="connsiteX65" fmla="*/ 329283 w 362898"/>
                  <a:gd name="connsiteY65" fmla="*/ 312404 h 504795"/>
                  <a:gd name="connsiteX66" fmla="*/ 332001 w 362898"/>
                  <a:gd name="connsiteY66" fmla="*/ 308828 h 504795"/>
                  <a:gd name="connsiteX67" fmla="*/ 332716 w 362898"/>
                  <a:gd name="connsiteY67" fmla="*/ 306110 h 504795"/>
                  <a:gd name="connsiteX68" fmla="*/ 332716 w 362898"/>
                  <a:gd name="connsiteY68" fmla="*/ 302963 h 504795"/>
                  <a:gd name="connsiteX69" fmla="*/ 332287 w 362898"/>
                  <a:gd name="connsiteY69" fmla="*/ 300102 h 504795"/>
                  <a:gd name="connsiteX70" fmla="*/ 331572 w 362898"/>
                  <a:gd name="connsiteY70" fmla="*/ 298386 h 504795"/>
                  <a:gd name="connsiteX71" fmla="*/ 328568 w 362898"/>
                  <a:gd name="connsiteY71" fmla="*/ 296097 h 504795"/>
                  <a:gd name="connsiteX72" fmla="*/ 319986 w 362898"/>
                  <a:gd name="connsiteY72" fmla="*/ 292092 h 504795"/>
                  <a:gd name="connsiteX73" fmla="*/ 317983 w 362898"/>
                  <a:gd name="connsiteY73" fmla="*/ 288373 h 504795"/>
                  <a:gd name="connsiteX74" fmla="*/ 316266 w 362898"/>
                  <a:gd name="connsiteY74" fmla="*/ 284368 h 504795"/>
                  <a:gd name="connsiteX75" fmla="*/ 316266 w 362898"/>
                  <a:gd name="connsiteY75" fmla="*/ 282794 h 504795"/>
                  <a:gd name="connsiteX76" fmla="*/ 320271 w 362898"/>
                  <a:gd name="connsiteY76" fmla="*/ 278503 h 504795"/>
                  <a:gd name="connsiteX77" fmla="*/ 320415 w 362898"/>
                  <a:gd name="connsiteY77" fmla="*/ 276357 h 504795"/>
                  <a:gd name="connsiteX78" fmla="*/ 319986 w 362898"/>
                  <a:gd name="connsiteY78" fmla="*/ 274212 h 504795"/>
                  <a:gd name="connsiteX79" fmla="*/ 318841 w 362898"/>
                  <a:gd name="connsiteY79" fmla="*/ 272638 h 504795"/>
                  <a:gd name="connsiteX80" fmla="*/ 310116 w 362898"/>
                  <a:gd name="connsiteY80" fmla="*/ 270779 h 504795"/>
                  <a:gd name="connsiteX81" fmla="*/ 307684 w 362898"/>
                  <a:gd name="connsiteY81" fmla="*/ 268776 h 504795"/>
                  <a:gd name="connsiteX82" fmla="*/ 305681 w 362898"/>
                  <a:gd name="connsiteY82" fmla="*/ 265486 h 504795"/>
                  <a:gd name="connsiteX83" fmla="*/ 304680 w 362898"/>
                  <a:gd name="connsiteY83" fmla="*/ 262768 h 504795"/>
                  <a:gd name="connsiteX84" fmla="*/ 304537 w 362898"/>
                  <a:gd name="connsiteY84" fmla="*/ 261052 h 504795"/>
                  <a:gd name="connsiteX85" fmla="*/ 305252 w 362898"/>
                  <a:gd name="connsiteY85" fmla="*/ 259192 h 504795"/>
                  <a:gd name="connsiteX86" fmla="*/ 308256 w 362898"/>
                  <a:gd name="connsiteY86" fmla="*/ 257190 h 504795"/>
                  <a:gd name="connsiteX87" fmla="*/ 310974 w 362898"/>
                  <a:gd name="connsiteY87" fmla="*/ 255902 h 504795"/>
                  <a:gd name="connsiteX88" fmla="*/ 311403 w 362898"/>
                  <a:gd name="connsiteY88" fmla="*/ 254043 h 504795"/>
                  <a:gd name="connsiteX89" fmla="*/ 311403 w 362898"/>
                  <a:gd name="connsiteY89" fmla="*/ 252040 h 504795"/>
                  <a:gd name="connsiteX90" fmla="*/ 310974 w 362898"/>
                  <a:gd name="connsiteY90" fmla="*/ 251039 h 504795"/>
                  <a:gd name="connsiteX91" fmla="*/ 305538 w 362898"/>
                  <a:gd name="connsiteY91" fmla="*/ 250038 h 504795"/>
                  <a:gd name="connsiteX92" fmla="*/ 304966 w 362898"/>
                  <a:gd name="connsiteY92" fmla="*/ 249465 h 504795"/>
                  <a:gd name="connsiteX93" fmla="*/ 304823 w 362898"/>
                  <a:gd name="connsiteY93" fmla="*/ 248750 h 504795"/>
                  <a:gd name="connsiteX94" fmla="*/ 305109 w 362898"/>
                  <a:gd name="connsiteY94" fmla="*/ 247892 h 504795"/>
                  <a:gd name="connsiteX95" fmla="*/ 308113 w 362898"/>
                  <a:gd name="connsiteY95" fmla="*/ 244316 h 504795"/>
                  <a:gd name="connsiteX96" fmla="*/ 308542 w 362898"/>
                  <a:gd name="connsiteY96" fmla="*/ 237593 h 504795"/>
                  <a:gd name="connsiteX97" fmla="*/ 311260 w 362898"/>
                  <a:gd name="connsiteY97" fmla="*/ 232873 h 504795"/>
                  <a:gd name="connsiteX98" fmla="*/ 308113 w 362898"/>
                  <a:gd name="connsiteY98" fmla="*/ 230155 h 504795"/>
                  <a:gd name="connsiteX99" fmla="*/ 308399 w 362898"/>
                  <a:gd name="connsiteY99" fmla="*/ 229726 h 504795"/>
                  <a:gd name="connsiteX100" fmla="*/ 313263 w 362898"/>
                  <a:gd name="connsiteY100" fmla="*/ 228295 h 504795"/>
                  <a:gd name="connsiteX101" fmla="*/ 317697 w 362898"/>
                  <a:gd name="connsiteY101" fmla="*/ 228009 h 504795"/>
                  <a:gd name="connsiteX102" fmla="*/ 319699 w 362898"/>
                  <a:gd name="connsiteY102" fmla="*/ 227437 h 504795"/>
                  <a:gd name="connsiteX103" fmla="*/ 319986 w 362898"/>
                  <a:gd name="connsiteY103" fmla="*/ 225291 h 504795"/>
                  <a:gd name="connsiteX104" fmla="*/ 319556 w 362898"/>
                  <a:gd name="connsiteY104" fmla="*/ 222288 h 504795"/>
                  <a:gd name="connsiteX105" fmla="*/ 314979 w 362898"/>
                  <a:gd name="connsiteY105" fmla="*/ 210415 h 504795"/>
                  <a:gd name="connsiteX106" fmla="*/ 313978 w 362898"/>
                  <a:gd name="connsiteY106" fmla="*/ 206982 h 504795"/>
                  <a:gd name="connsiteX107" fmla="*/ 310974 w 362898"/>
                  <a:gd name="connsiteY107" fmla="*/ 202691 h 504795"/>
                  <a:gd name="connsiteX108" fmla="*/ 308542 w 362898"/>
                  <a:gd name="connsiteY108" fmla="*/ 199830 h 504795"/>
                  <a:gd name="connsiteX109" fmla="*/ 307111 w 362898"/>
                  <a:gd name="connsiteY109" fmla="*/ 197684 h 504795"/>
                  <a:gd name="connsiteX110" fmla="*/ 304680 w 362898"/>
                  <a:gd name="connsiteY110" fmla="*/ 193679 h 504795"/>
                  <a:gd name="connsiteX111" fmla="*/ 303249 w 362898"/>
                  <a:gd name="connsiteY111" fmla="*/ 189531 h 504795"/>
                  <a:gd name="connsiteX112" fmla="*/ 300818 w 362898"/>
                  <a:gd name="connsiteY112" fmla="*/ 184810 h 504795"/>
                  <a:gd name="connsiteX113" fmla="*/ 297957 w 362898"/>
                  <a:gd name="connsiteY113" fmla="*/ 180519 h 504795"/>
                  <a:gd name="connsiteX114" fmla="*/ 295668 w 362898"/>
                  <a:gd name="connsiteY114" fmla="*/ 176514 h 504795"/>
                  <a:gd name="connsiteX115" fmla="*/ 289660 w 362898"/>
                  <a:gd name="connsiteY115" fmla="*/ 168647 h 504795"/>
                  <a:gd name="connsiteX116" fmla="*/ 288802 w 362898"/>
                  <a:gd name="connsiteY116" fmla="*/ 166501 h 504795"/>
                  <a:gd name="connsiteX117" fmla="*/ 288945 w 362898"/>
                  <a:gd name="connsiteY117" fmla="*/ 164498 h 504795"/>
                  <a:gd name="connsiteX118" fmla="*/ 289518 w 362898"/>
                  <a:gd name="connsiteY118" fmla="*/ 162353 h 504795"/>
                  <a:gd name="connsiteX119" fmla="*/ 294238 w 362898"/>
                  <a:gd name="connsiteY119" fmla="*/ 155916 h 504795"/>
                  <a:gd name="connsiteX120" fmla="*/ 298529 w 362898"/>
                  <a:gd name="connsiteY120" fmla="*/ 150623 h 504795"/>
                  <a:gd name="connsiteX121" fmla="*/ 304108 w 362898"/>
                  <a:gd name="connsiteY121" fmla="*/ 144329 h 504795"/>
                  <a:gd name="connsiteX122" fmla="*/ 309543 w 362898"/>
                  <a:gd name="connsiteY122" fmla="*/ 139037 h 504795"/>
                  <a:gd name="connsiteX123" fmla="*/ 315265 w 362898"/>
                  <a:gd name="connsiteY123" fmla="*/ 132743 h 504795"/>
                  <a:gd name="connsiteX124" fmla="*/ 316695 w 362898"/>
                  <a:gd name="connsiteY124" fmla="*/ 126449 h 504795"/>
                  <a:gd name="connsiteX125" fmla="*/ 316410 w 362898"/>
                  <a:gd name="connsiteY125" fmla="*/ 125448 h 504795"/>
                  <a:gd name="connsiteX126" fmla="*/ 311689 w 362898"/>
                  <a:gd name="connsiteY126" fmla="*/ 122015 h 504795"/>
                  <a:gd name="connsiteX127" fmla="*/ 302677 w 362898"/>
                  <a:gd name="connsiteY127" fmla="*/ 113003 h 504795"/>
                  <a:gd name="connsiteX128" fmla="*/ 297241 w 362898"/>
                  <a:gd name="connsiteY128" fmla="*/ 106137 h 504795"/>
                  <a:gd name="connsiteX129" fmla="*/ 288802 w 362898"/>
                  <a:gd name="connsiteY129" fmla="*/ 103276 h 504795"/>
                  <a:gd name="connsiteX130" fmla="*/ 277359 w 362898"/>
                  <a:gd name="connsiteY130" fmla="*/ 99557 h 504795"/>
                  <a:gd name="connsiteX131" fmla="*/ 273640 w 362898"/>
                  <a:gd name="connsiteY131" fmla="*/ 91118 h 504795"/>
                  <a:gd name="connsiteX132" fmla="*/ 270922 w 362898"/>
                  <a:gd name="connsiteY132" fmla="*/ 83966 h 504795"/>
                  <a:gd name="connsiteX133" fmla="*/ 271208 w 362898"/>
                  <a:gd name="connsiteY133" fmla="*/ 81391 h 504795"/>
                  <a:gd name="connsiteX134" fmla="*/ 279504 w 362898"/>
                  <a:gd name="connsiteY134" fmla="*/ 69089 h 504795"/>
                  <a:gd name="connsiteX135" fmla="*/ 280220 w 362898"/>
                  <a:gd name="connsiteY135" fmla="*/ 66801 h 504795"/>
                  <a:gd name="connsiteX136" fmla="*/ 280077 w 362898"/>
                  <a:gd name="connsiteY136" fmla="*/ 65370 h 504795"/>
                  <a:gd name="connsiteX137" fmla="*/ 279218 w 362898"/>
                  <a:gd name="connsiteY137" fmla="*/ 64512 h 504795"/>
                  <a:gd name="connsiteX138" fmla="*/ 278074 w 362898"/>
                  <a:gd name="connsiteY138" fmla="*/ 64083 h 504795"/>
                  <a:gd name="connsiteX139" fmla="*/ 270493 w 362898"/>
                  <a:gd name="connsiteY139" fmla="*/ 63797 h 504795"/>
                  <a:gd name="connsiteX140" fmla="*/ 269349 w 362898"/>
                  <a:gd name="connsiteY140" fmla="*/ 62080 h 504795"/>
                  <a:gd name="connsiteX141" fmla="*/ 273926 w 362898"/>
                  <a:gd name="connsiteY141" fmla="*/ 60793 h 504795"/>
                  <a:gd name="connsiteX142" fmla="*/ 277788 w 362898"/>
                  <a:gd name="connsiteY142" fmla="*/ 59076 h 504795"/>
                  <a:gd name="connsiteX143" fmla="*/ 284082 w 362898"/>
                  <a:gd name="connsiteY143" fmla="*/ 56502 h 504795"/>
                  <a:gd name="connsiteX144" fmla="*/ 286084 w 362898"/>
                  <a:gd name="connsiteY144" fmla="*/ 55786 h 504795"/>
                  <a:gd name="connsiteX145" fmla="*/ 283796 w 362898"/>
                  <a:gd name="connsiteY145" fmla="*/ 53784 h 504795"/>
                  <a:gd name="connsiteX146" fmla="*/ 281936 w 362898"/>
                  <a:gd name="connsiteY146" fmla="*/ 50637 h 504795"/>
                  <a:gd name="connsiteX147" fmla="*/ 282365 w 362898"/>
                  <a:gd name="connsiteY147" fmla="*/ 47490 h 504795"/>
                  <a:gd name="connsiteX148" fmla="*/ 287801 w 362898"/>
                  <a:gd name="connsiteY148" fmla="*/ 41625 h 504795"/>
                  <a:gd name="connsiteX149" fmla="*/ 292807 w 362898"/>
                  <a:gd name="connsiteY149" fmla="*/ 37477 h 504795"/>
                  <a:gd name="connsiteX150" fmla="*/ 294238 w 362898"/>
                  <a:gd name="connsiteY150" fmla="*/ 36047 h 504795"/>
                  <a:gd name="connsiteX151" fmla="*/ 297099 w 362898"/>
                  <a:gd name="connsiteY151" fmla="*/ 31755 h 504795"/>
                  <a:gd name="connsiteX152" fmla="*/ 291377 w 362898"/>
                  <a:gd name="connsiteY152" fmla="*/ 21170 h 504795"/>
                  <a:gd name="connsiteX153" fmla="*/ 281078 w 362898"/>
                  <a:gd name="connsiteY153" fmla="*/ 17880 h 504795"/>
                  <a:gd name="connsiteX154" fmla="*/ 269349 w 362898"/>
                  <a:gd name="connsiteY154" fmla="*/ 13017 h 504795"/>
                  <a:gd name="connsiteX155" fmla="*/ 265057 w 362898"/>
                  <a:gd name="connsiteY155" fmla="*/ 10442 h 504795"/>
                  <a:gd name="connsiteX156" fmla="*/ 258334 w 362898"/>
                  <a:gd name="connsiteY156" fmla="*/ 5007 h 504795"/>
                  <a:gd name="connsiteX157" fmla="*/ 253614 w 362898"/>
                  <a:gd name="connsiteY157" fmla="*/ 143 h 504795"/>
                  <a:gd name="connsiteX158" fmla="*/ 249323 w 362898"/>
                  <a:gd name="connsiteY158" fmla="*/ 0 h 504795"/>
                  <a:gd name="connsiteX159" fmla="*/ 244602 w 362898"/>
                  <a:gd name="connsiteY159" fmla="*/ 1287 h 504795"/>
                  <a:gd name="connsiteX160" fmla="*/ 237307 w 362898"/>
                  <a:gd name="connsiteY160" fmla="*/ 5722 h 504795"/>
                  <a:gd name="connsiteX161" fmla="*/ 233016 w 362898"/>
                  <a:gd name="connsiteY161" fmla="*/ 8010 h 504795"/>
                  <a:gd name="connsiteX162" fmla="*/ 230727 w 362898"/>
                  <a:gd name="connsiteY162" fmla="*/ 8726 h 504795"/>
                  <a:gd name="connsiteX163" fmla="*/ 230155 w 362898"/>
                  <a:gd name="connsiteY163" fmla="*/ 8869 h 504795"/>
                  <a:gd name="connsiteX164" fmla="*/ 224862 w 362898"/>
                  <a:gd name="connsiteY164" fmla="*/ 7581 h 504795"/>
                  <a:gd name="connsiteX165" fmla="*/ 218997 w 362898"/>
                  <a:gd name="connsiteY165" fmla="*/ 7295 h 504795"/>
                  <a:gd name="connsiteX166" fmla="*/ 214277 w 362898"/>
                  <a:gd name="connsiteY166" fmla="*/ 7724 h 504795"/>
                  <a:gd name="connsiteX167" fmla="*/ 212561 w 362898"/>
                  <a:gd name="connsiteY167" fmla="*/ 8296 h 504795"/>
                  <a:gd name="connsiteX168" fmla="*/ 205981 w 362898"/>
                  <a:gd name="connsiteY168" fmla="*/ 15449 h 504795"/>
                  <a:gd name="connsiteX169" fmla="*/ 201404 w 362898"/>
                  <a:gd name="connsiteY169" fmla="*/ 19025 h 504795"/>
                  <a:gd name="connsiteX170" fmla="*/ 198829 w 362898"/>
                  <a:gd name="connsiteY170" fmla="*/ 20312 h 504795"/>
                  <a:gd name="connsiteX171" fmla="*/ 196969 w 362898"/>
                  <a:gd name="connsiteY171" fmla="*/ 22458 h 504795"/>
                  <a:gd name="connsiteX172" fmla="*/ 195396 w 362898"/>
                  <a:gd name="connsiteY172" fmla="*/ 25891 h 504795"/>
                  <a:gd name="connsiteX173" fmla="*/ 191963 w 362898"/>
                  <a:gd name="connsiteY173" fmla="*/ 37763 h 504795"/>
                  <a:gd name="connsiteX174" fmla="*/ 189388 w 362898"/>
                  <a:gd name="connsiteY174" fmla="*/ 42197 h 504795"/>
                  <a:gd name="connsiteX175" fmla="*/ 188816 w 362898"/>
                  <a:gd name="connsiteY175" fmla="*/ 44915 h 504795"/>
                  <a:gd name="connsiteX176" fmla="*/ 189388 w 362898"/>
                  <a:gd name="connsiteY176" fmla="*/ 53212 h 504795"/>
                  <a:gd name="connsiteX177" fmla="*/ 188816 w 362898"/>
                  <a:gd name="connsiteY177" fmla="*/ 57789 h 504795"/>
                  <a:gd name="connsiteX178" fmla="*/ 185812 w 362898"/>
                  <a:gd name="connsiteY178" fmla="*/ 61508 h 504795"/>
                  <a:gd name="connsiteX179" fmla="*/ 183666 w 362898"/>
                  <a:gd name="connsiteY179" fmla="*/ 63225 h 504795"/>
                  <a:gd name="connsiteX180" fmla="*/ 180805 w 362898"/>
                  <a:gd name="connsiteY180" fmla="*/ 63511 h 504795"/>
                  <a:gd name="connsiteX181" fmla="*/ 177086 w 362898"/>
                  <a:gd name="connsiteY181" fmla="*/ 64512 h 504795"/>
                  <a:gd name="connsiteX182" fmla="*/ 173797 w 362898"/>
                  <a:gd name="connsiteY182" fmla="*/ 66658 h 504795"/>
                  <a:gd name="connsiteX183" fmla="*/ 171508 w 362898"/>
                  <a:gd name="connsiteY183" fmla="*/ 69661 h 504795"/>
                  <a:gd name="connsiteX184" fmla="*/ 168933 w 362898"/>
                  <a:gd name="connsiteY184" fmla="*/ 76241 h 504795"/>
                  <a:gd name="connsiteX185" fmla="*/ 163783 w 362898"/>
                  <a:gd name="connsiteY185" fmla="*/ 78673 h 504795"/>
                  <a:gd name="connsiteX186" fmla="*/ 159635 w 362898"/>
                  <a:gd name="connsiteY186" fmla="*/ 77958 h 504795"/>
                  <a:gd name="connsiteX187" fmla="*/ 156631 w 362898"/>
                  <a:gd name="connsiteY187" fmla="*/ 75526 h 504795"/>
                  <a:gd name="connsiteX188" fmla="*/ 150194 w 362898"/>
                  <a:gd name="connsiteY188" fmla="*/ 73667 h 504795"/>
                  <a:gd name="connsiteX189" fmla="*/ 145474 w 362898"/>
                  <a:gd name="connsiteY189" fmla="*/ 72522 h 504795"/>
                  <a:gd name="connsiteX190" fmla="*/ 140038 w 362898"/>
                  <a:gd name="connsiteY190" fmla="*/ 69948 h 504795"/>
                  <a:gd name="connsiteX191" fmla="*/ 135175 w 362898"/>
                  <a:gd name="connsiteY191" fmla="*/ 67802 h 504795"/>
                  <a:gd name="connsiteX192" fmla="*/ 130884 w 362898"/>
                  <a:gd name="connsiteY192" fmla="*/ 67373 h 504795"/>
                  <a:gd name="connsiteX193" fmla="*/ 128452 w 362898"/>
                  <a:gd name="connsiteY193" fmla="*/ 69948 h 504795"/>
                  <a:gd name="connsiteX194" fmla="*/ 126450 w 362898"/>
                  <a:gd name="connsiteY194" fmla="*/ 72236 h 504795"/>
                  <a:gd name="connsiteX195" fmla="*/ 119011 w 362898"/>
                  <a:gd name="connsiteY195" fmla="*/ 74096 h 504795"/>
                  <a:gd name="connsiteX196" fmla="*/ 114863 w 362898"/>
                  <a:gd name="connsiteY196" fmla="*/ 75669 h 504795"/>
                  <a:gd name="connsiteX197" fmla="*/ 109428 w 362898"/>
                  <a:gd name="connsiteY197" fmla="*/ 75955 h 504795"/>
                  <a:gd name="connsiteX198" fmla="*/ 107282 w 362898"/>
                  <a:gd name="connsiteY198" fmla="*/ 74239 h 504795"/>
                  <a:gd name="connsiteX199" fmla="*/ 99414 w 362898"/>
                  <a:gd name="connsiteY199" fmla="*/ 73095 h 504795"/>
                  <a:gd name="connsiteX200" fmla="*/ 90117 w 362898"/>
                  <a:gd name="connsiteY200" fmla="*/ 71807 h 504795"/>
                  <a:gd name="connsiteX201" fmla="*/ 87399 w 362898"/>
                  <a:gd name="connsiteY201" fmla="*/ 71807 h 504795"/>
                  <a:gd name="connsiteX202" fmla="*/ 86541 w 362898"/>
                  <a:gd name="connsiteY202" fmla="*/ 68803 h 504795"/>
                  <a:gd name="connsiteX203" fmla="*/ 84109 w 362898"/>
                  <a:gd name="connsiteY203" fmla="*/ 64655 h 504795"/>
                  <a:gd name="connsiteX204" fmla="*/ 77386 w 362898"/>
                  <a:gd name="connsiteY204" fmla="*/ 57360 h 504795"/>
                  <a:gd name="connsiteX205" fmla="*/ 74668 w 362898"/>
                  <a:gd name="connsiteY205" fmla="*/ 54785 h 504795"/>
                  <a:gd name="connsiteX206" fmla="*/ 69519 w 362898"/>
                  <a:gd name="connsiteY206" fmla="*/ 48777 h 504795"/>
                  <a:gd name="connsiteX207" fmla="*/ 63511 w 362898"/>
                  <a:gd name="connsiteY207" fmla="*/ 42627 h 504795"/>
                  <a:gd name="connsiteX208" fmla="*/ 62653 w 362898"/>
                  <a:gd name="connsiteY208" fmla="*/ 42484 h 504795"/>
                  <a:gd name="connsiteX209" fmla="*/ 58647 w 362898"/>
                  <a:gd name="connsiteY209" fmla="*/ 42341 h 504795"/>
                  <a:gd name="connsiteX210" fmla="*/ 52783 w 362898"/>
                  <a:gd name="connsiteY210" fmla="*/ 42484 h 504795"/>
                  <a:gd name="connsiteX211" fmla="*/ 49064 w 362898"/>
                  <a:gd name="connsiteY211" fmla="*/ 43914 h 504795"/>
                  <a:gd name="connsiteX212" fmla="*/ 46775 w 362898"/>
                  <a:gd name="connsiteY212" fmla="*/ 45630 h 504795"/>
                  <a:gd name="connsiteX213" fmla="*/ 46346 w 362898"/>
                  <a:gd name="connsiteY213" fmla="*/ 47061 h 504795"/>
                  <a:gd name="connsiteX214" fmla="*/ 48635 w 362898"/>
                  <a:gd name="connsiteY214" fmla="*/ 52640 h 504795"/>
                  <a:gd name="connsiteX215" fmla="*/ 47919 w 362898"/>
                  <a:gd name="connsiteY215" fmla="*/ 54070 h 504795"/>
                  <a:gd name="connsiteX216" fmla="*/ 46775 w 362898"/>
                  <a:gd name="connsiteY216" fmla="*/ 54785 h 504795"/>
                  <a:gd name="connsiteX217" fmla="*/ 41483 w 362898"/>
                  <a:gd name="connsiteY217" fmla="*/ 53212 h 504795"/>
                  <a:gd name="connsiteX218" fmla="*/ 35045 w 362898"/>
                  <a:gd name="connsiteY218" fmla="*/ 53355 h 504795"/>
                  <a:gd name="connsiteX219" fmla="*/ 33472 w 362898"/>
                  <a:gd name="connsiteY219" fmla="*/ 55071 h 504795"/>
                  <a:gd name="connsiteX220" fmla="*/ 41768 w 362898"/>
                  <a:gd name="connsiteY220" fmla="*/ 58075 h 504795"/>
                  <a:gd name="connsiteX221" fmla="*/ 42198 w 362898"/>
                  <a:gd name="connsiteY221" fmla="*/ 58790 h 504795"/>
                  <a:gd name="connsiteX222" fmla="*/ 42198 w 362898"/>
                  <a:gd name="connsiteY222" fmla="*/ 60364 h 504795"/>
                  <a:gd name="connsiteX223" fmla="*/ 42484 w 362898"/>
                  <a:gd name="connsiteY223" fmla="*/ 61937 h 504795"/>
                  <a:gd name="connsiteX224" fmla="*/ 50494 w 362898"/>
                  <a:gd name="connsiteY224" fmla="*/ 66085 h 504795"/>
                  <a:gd name="connsiteX225" fmla="*/ 52783 w 362898"/>
                  <a:gd name="connsiteY225" fmla="*/ 68231 h 504795"/>
                  <a:gd name="connsiteX226" fmla="*/ 57646 w 362898"/>
                  <a:gd name="connsiteY226" fmla="*/ 71521 h 504795"/>
                  <a:gd name="connsiteX227" fmla="*/ 58934 w 362898"/>
                  <a:gd name="connsiteY227" fmla="*/ 73381 h 504795"/>
                  <a:gd name="connsiteX228" fmla="*/ 63511 w 362898"/>
                  <a:gd name="connsiteY228" fmla="*/ 75526 h 504795"/>
                  <a:gd name="connsiteX229" fmla="*/ 66801 w 362898"/>
                  <a:gd name="connsiteY229" fmla="*/ 77815 h 504795"/>
                  <a:gd name="connsiteX230" fmla="*/ 70663 w 362898"/>
                  <a:gd name="connsiteY230" fmla="*/ 79675 h 504795"/>
                  <a:gd name="connsiteX231" fmla="*/ 75097 w 362898"/>
                  <a:gd name="connsiteY231" fmla="*/ 82535 h 504795"/>
                  <a:gd name="connsiteX232" fmla="*/ 81105 w 362898"/>
                  <a:gd name="connsiteY232" fmla="*/ 84824 h 504795"/>
                  <a:gd name="connsiteX233" fmla="*/ 86112 w 362898"/>
                  <a:gd name="connsiteY233" fmla="*/ 85539 h 504795"/>
                  <a:gd name="connsiteX234" fmla="*/ 98842 w 362898"/>
                  <a:gd name="connsiteY234" fmla="*/ 89401 h 504795"/>
                  <a:gd name="connsiteX235" fmla="*/ 100988 w 362898"/>
                  <a:gd name="connsiteY235" fmla="*/ 90689 h 504795"/>
                  <a:gd name="connsiteX236" fmla="*/ 104707 w 362898"/>
                  <a:gd name="connsiteY236" fmla="*/ 93407 h 504795"/>
                  <a:gd name="connsiteX237" fmla="*/ 108426 w 362898"/>
                  <a:gd name="connsiteY237" fmla="*/ 96410 h 504795"/>
                  <a:gd name="connsiteX238" fmla="*/ 111001 w 362898"/>
                  <a:gd name="connsiteY238" fmla="*/ 102704 h 504795"/>
                  <a:gd name="connsiteX239" fmla="*/ 115149 w 362898"/>
                  <a:gd name="connsiteY239" fmla="*/ 102990 h 504795"/>
                  <a:gd name="connsiteX240" fmla="*/ 116293 w 362898"/>
                  <a:gd name="connsiteY240" fmla="*/ 105136 h 504795"/>
                  <a:gd name="connsiteX241" fmla="*/ 119869 w 362898"/>
                  <a:gd name="connsiteY241" fmla="*/ 108855 h 504795"/>
                  <a:gd name="connsiteX242" fmla="*/ 124876 w 362898"/>
                  <a:gd name="connsiteY242" fmla="*/ 112145 h 504795"/>
                  <a:gd name="connsiteX243" fmla="*/ 124733 w 362898"/>
                  <a:gd name="connsiteY243" fmla="*/ 113289 h 504795"/>
                  <a:gd name="connsiteX244" fmla="*/ 120728 w 362898"/>
                  <a:gd name="connsiteY244" fmla="*/ 116293 h 504795"/>
                  <a:gd name="connsiteX245" fmla="*/ 120298 w 362898"/>
                  <a:gd name="connsiteY245" fmla="*/ 120298 h 504795"/>
                  <a:gd name="connsiteX246" fmla="*/ 120728 w 362898"/>
                  <a:gd name="connsiteY246" fmla="*/ 125448 h 504795"/>
                  <a:gd name="connsiteX247" fmla="*/ 122015 w 362898"/>
                  <a:gd name="connsiteY247" fmla="*/ 129739 h 504795"/>
                  <a:gd name="connsiteX248" fmla="*/ 121872 w 362898"/>
                  <a:gd name="connsiteY248" fmla="*/ 131027 h 504795"/>
                  <a:gd name="connsiteX249" fmla="*/ 120871 w 362898"/>
                  <a:gd name="connsiteY249" fmla="*/ 132457 h 504795"/>
                  <a:gd name="connsiteX250" fmla="*/ 119727 w 362898"/>
                  <a:gd name="connsiteY250" fmla="*/ 134746 h 504795"/>
                  <a:gd name="connsiteX251" fmla="*/ 119298 w 362898"/>
                  <a:gd name="connsiteY251" fmla="*/ 136748 h 504795"/>
                  <a:gd name="connsiteX252" fmla="*/ 119440 w 362898"/>
                  <a:gd name="connsiteY252" fmla="*/ 137750 h 504795"/>
                  <a:gd name="connsiteX253" fmla="*/ 119869 w 362898"/>
                  <a:gd name="connsiteY253" fmla="*/ 138322 h 504795"/>
                  <a:gd name="connsiteX254" fmla="*/ 122015 w 362898"/>
                  <a:gd name="connsiteY254" fmla="*/ 138322 h 504795"/>
                  <a:gd name="connsiteX255" fmla="*/ 125734 w 362898"/>
                  <a:gd name="connsiteY255" fmla="*/ 138751 h 504795"/>
                  <a:gd name="connsiteX256" fmla="*/ 127880 w 362898"/>
                  <a:gd name="connsiteY256" fmla="*/ 139609 h 504795"/>
                  <a:gd name="connsiteX257" fmla="*/ 129167 w 362898"/>
                  <a:gd name="connsiteY257" fmla="*/ 144473 h 504795"/>
                  <a:gd name="connsiteX258" fmla="*/ 128738 w 362898"/>
                  <a:gd name="connsiteY258" fmla="*/ 145331 h 504795"/>
                  <a:gd name="connsiteX259" fmla="*/ 125591 w 362898"/>
                  <a:gd name="connsiteY259" fmla="*/ 147476 h 504795"/>
                  <a:gd name="connsiteX260" fmla="*/ 124733 w 362898"/>
                  <a:gd name="connsiteY260" fmla="*/ 149193 h 504795"/>
                  <a:gd name="connsiteX261" fmla="*/ 124590 w 362898"/>
                  <a:gd name="connsiteY261" fmla="*/ 151768 h 504795"/>
                  <a:gd name="connsiteX262" fmla="*/ 125162 w 362898"/>
                  <a:gd name="connsiteY262" fmla="*/ 154629 h 504795"/>
                  <a:gd name="connsiteX263" fmla="*/ 126306 w 362898"/>
                  <a:gd name="connsiteY263" fmla="*/ 157775 h 504795"/>
                  <a:gd name="connsiteX264" fmla="*/ 128738 w 362898"/>
                  <a:gd name="connsiteY264" fmla="*/ 161065 h 504795"/>
                  <a:gd name="connsiteX265" fmla="*/ 132028 w 362898"/>
                  <a:gd name="connsiteY265" fmla="*/ 164498 h 504795"/>
                  <a:gd name="connsiteX266" fmla="*/ 134174 w 362898"/>
                  <a:gd name="connsiteY266" fmla="*/ 167359 h 504795"/>
                  <a:gd name="connsiteX267" fmla="*/ 135175 w 362898"/>
                  <a:gd name="connsiteY267" fmla="*/ 169362 h 504795"/>
                  <a:gd name="connsiteX268" fmla="*/ 135604 w 362898"/>
                  <a:gd name="connsiteY268" fmla="*/ 170792 h 504795"/>
                  <a:gd name="connsiteX269" fmla="*/ 134174 w 362898"/>
                  <a:gd name="connsiteY269" fmla="*/ 172509 h 504795"/>
                  <a:gd name="connsiteX270" fmla="*/ 132886 w 362898"/>
                  <a:gd name="connsiteY270" fmla="*/ 175942 h 504795"/>
                  <a:gd name="connsiteX271" fmla="*/ 132600 w 362898"/>
                  <a:gd name="connsiteY271" fmla="*/ 179947 h 504795"/>
                  <a:gd name="connsiteX272" fmla="*/ 132028 w 362898"/>
                  <a:gd name="connsiteY272" fmla="*/ 182522 h 504795"/>
                  <a:gd name="connsiteX273" fmla="*/ 129024 w 362898"/>
                  <a:gd name="connsiteY273" fmla="*/ 186098 h 504795"/>
                  <a:gd name="connsiteX274" fmla="*/ 127021 w 362898"/>
                  <a:gd name="connsiteY274" fmla="*/ 187385 h 504795"/>
                  <a:gd name="connsiteX275" fmla="*/ 126450 w 362898"/>
                  <a:gd name="connsiteY275" fmla="*/ 189245 h 504795"/>
                  <a:gd name="connsiteX276" fmla="*/ 126163 w 362898"/>
                  <a:gd name="connsiteY276" fmla="*/ 192392 h 504795"/>
                  <a:gd name="connsiteX277" fmla="*/ 126736 w 362898"/>
                  <a:gd name="connsiteY277" fmla="*/ 196254 h 504795"/>
                  <a:gd name="connsiteX278" fmla="*/ 126879 w 362898"/>
                  <a:gd name="connsiteY278" fmla="*/ 198829 h 504795"/>
                  <a:gd name="connsiteX279" fmla="*/ 127451 w 362898"/>
                  <a:gd name="connsiteY279" fmla="*/ 200688 h 504795"/>
                  <a:gd name="connsiteX280" fmla="*/ 128309 w 362898"/>
                  <a:gd name="connsiteY280" fmla="*/ 201975 h 504795"/>
                  <a:gd name="connsiteX281" fmla="*/ 133029 w 362898"/>
                  <a:gd name="connsiteY281" fmla="*/ 204121 h 504795"/>
                  <a:gd name="connsiteX282" fmla="*/ 135604 w 362898"/>
                  <a:gd name="connsiteY282" fmla="*/ 208555 h 504795"/>
                  <a:gd name="connsiteX283" fmla="*/ 137178 w 362898"/>
                  <a:gd name="connsiteY283" fmla="*/ 212131 h 504795"/>
                  <a:gd name="connsiteX284" fmla="*/ 140324 w 362898"/>
                  <a:gd name="connsiteY284" fmla="*/ 221286 h 504795"/>
                  <a:gd name="connsiteX285" fmla="*/ 142756 w 362898"/>
                  <a:gd name="connsiteY285" fmla="*/ 221000 h 504795"/>
                  <a:gd name="connsiteX286" fmla="*/ 147763 w 362898"/>
                  <a:gd name="connsiteY286" fmla="*/ 222574 h 504795"/>
                  <a:gd name="connsiteX287" fmla="*/ 151625 w 362898"/>
                  <a:gd name="connsiteY287" fmla="*/ 220571 h 504795"/>
                  <a:gd name="connsiteX288" fmla="*/ 153341 w 362898"/>
                  <a:gd name="connsiteY288" fmla="*/ 218711 h 504795"/>
                  <a:gd name="connsiteX289" fmla="*/ 154486 w 362898"/>
                  <a:gd name="connsiteY289" fmla="*/ 218711 h 504795"/>
                  <a:gd name="connsiteX290" fmla="*/ 154343 w 362898"/>
                  <a:gd name="connsiteY290" fmla="*/ 220142 h 504795"/>
                  <a:gd name="connsiteX291" fmla="*/ 153055 w 362898"/>
                  <a:gd name="connsiteY291" fmla="*/ 223861 h 504795"/>
                  <a:gd name="connsiteX292" fmla="*/ 155916 w 362898"/>
                  <a:gd name="connsiteY292" fmla="*/ 228152 h 504795"/>
                  <a:gd name="connsiteX293" fmla="*/ 158634 w 362898"/>
                  <a:gd name="connsiteY293" fmla="*/ 228867 h 504795"/>
                  <a:gd name="connsiteX294" fmla="*/ 160922 w 362898"/>
                  <a:gd name="connsiteY294" fmla="*/ 228724 h 504795"/>
                  <a:gd name="connsiteX295" fmla="*/ 173081 w 362898"/>
                  <a:gd name="connsiteY295" fmla="*/ 234446 h 504795"/>
                  <a:gd name="connsiteX296" fmla="*/ 176228 w 362898"/>
                  <a:gd name="connsiteY296" fmla="*/ 237736 h 504795"/>
                  <a:gd name="connsiteX297" fmla="*/ 175084 w 362898"/>
                  <a:gd name="connsiteY297" fmla="*/ 244030 h 504795"/>
                  <a:gd name="connsiteX298" fmla="*/ 174797 w 362898"/>
                  <a:gd name="connsiteY298" fmla="*/ 249465 h 504795"/>
                  <a:gd name="connsiteX299" fmla="*/ 173510 w 362898"/>
                  <a:gd name="connsiteY299" fmla="*/ 254329 h 504795"/>
                  <a:gd name="connsiteX300" fmla="*/ 176085 w 362898"/>
                  <a:gd name="connsiteY300" fmla="*/ 256475 h 504795"/>
                  <a:gd name="connsiteX301" fmla="*/ 176800 w 362898"/>
                  <a:gd name="connsiteY301" fmla="*/ 258191 h 504795"/>
                  <a:gd name="connsiteX302" fmla="*/ 177086 w 362898"/>
                  <a:gd name="connsiteY302" fmla="*/ 260909 h 504795"/>
                  <a:gd name="connsiteX303" fmla="*/ 174082 w 362898"/>
                  <a:gd name="connsiteY303" fmla="*/ 262196 h 504795"/>
                  <a:gd name="connsiteX304" fmla="*/ 172795 w 362898"/>
                  <a:gd name="connsiteY304" fmla="*/ 263770 h 504795"/>
                  <a:gd name="connsiteX305" fmla="*/ 174368 w 362898"/>
                  <a:gd name="connsiteY305" fmla="*/ 265486 h 504795"/>
                  <a:gd name="connsiteX306" fmla="*/ 174655 w 362898"/>
                  <a:gd name="connsiteY306" fmla="*/ 268204 h 504795"/>
                  <a:gd name="connsiteX307" fmla="*/ 172366 w 362898"/>
                  <a:gd name="connsiteY307" fmla="*/ 268490 h 504795"/>
                  <a:gd name="connsiteX308" fmla="*/ 169934 w 362898"/>
                  <a:gd name="connsiteY308" fmla="*/ 267489 h 504795"/>
                  <a:gd name="connsiteX309" fmla="*/ 163783 w 362898"/>
                  <a:gd name="connsiteY309" fmla="*/ 266917 h 504795"/>
                  <a:gd name="connsiteX310" fmla="*/ 157919 w 362898"/>
                  <a:gd name="connsiteY310" fmla="*/ 268490 h 504795"/>
                  <a:gd name="connsiteX311" fmla="*/ 155201 w 362898"/>
                  <a:gd name="connsiteY311" fmla="*/ 270779 h 504795"/>
                  <a:gd name="connsiteX312" fmla="*/ 152197 w 362898"/>
                  <a:gd name="connsiteY312" fmla="*/ 271065 h 504795"/>
                  <a:gd name="connsiteX313" fmla="*/ 151339 w 362898"/>
                  <a:gd name="connsiteY313" fmla="*/ 274069 h 504795"/>
                  <a:gd name="connsiteX314" fmla="*/ 148621 w 362898"/>
                  <a:gd name="connsiteY314" fmla="*/ 276930 h 504795"/>
                  <a:gd name="connsiteX315" fmla="*/ 143758 w 362898"/>
                  <a:gd name="connsiteY315" fmla="*/ 284940 h 504795"/>
                  <a:gd name="connsiteX316" fmla="*/ 136033 w 362898"/>
                  <a:gd name="connsiteY316" fmla="*/ 291234 h 504795"/>
                  <a:gd name="connsiteX317" fmla="*/ 133029 w 362898"/>
                  <a:gd name="connsiteY317" fmla="*/ 296669 h 504795"/>
                  <a:gd name="connsiteX318" fmla="*/ 131170 w 362898"/>
                  <a:gd name="connsiteY318" fmla="*/ 297385 h 504795"/>
                  <a:gd name="connsiteX319" fmla="*/ 124876 w 362898"/>
                  <a:gd name="connsiteY319" fmla="*/ 303392 h 504795"/>
                  <a:gd name="connsiteX320" fmla="*/ 123303 w 362898"/>
                  <a:gd name="connsiteY320" fmla="*/ 307970 h 504795"/>
                  <a:gd name="connsiteX321" fmla="*/ 120156 w 362898"/>
                  <a:gd name="connsiteY321" fmla="*/ 308256 h 504795"/>
                  <a:gd name="connsiteX322" fmla="*/ 112717 w 362898"/>
                  <a:gd name="connsiteY322" fmla="*/ 314979 h 504795"/>
                  <a:gd name="connsiteX323" fmla="*/ 109284 w 362898"/>
                  <a:gd name="connsiteY323" fmla="*/ 316552 h 504795"/>
                  <a:gd name="connsiteX324" fmla="*/ 105708 w 362898"/>
                  <a:gd name="connsiteY324" fmla="*/ 318698 h 504795"/>
                  <a:gd name="connsiteX325" fmla="*/ 97841 w 362898"/>
                  <a:gd name="connsiteY325" fmla="*/ 325421 h 504795"/>
                  <a:gd name="connsiteX326" fmla="*/ 91118 w 362898"/>
                  <a:gd name="connsiteY326" fmla="*/ 327137 h 504795"/>
                  <a:gd name="connsiteX327" fmla="*/ 90975 w 362898"/>
                  <a:gd name="connsiteY327" fmla="*/ 330427 h 504795"/>
                  <a:gd name="connsiteX328" fmla="*/ 87113 w 362898"/>
                  <a:gd name="connsiteY328" fmla="*/ 334719 h 504795"/>
                  <a:gd name="connsiteX329" fmla="*/ 84681 w 362898"/>
                  <a:gd name="connsiteY329" fmla="*/ 334146 h 504795"/>
                  <a:gd name="connsiteX330" fmla="*/ 84538 w 362898"/>
                  <a:gd name="connsiteY330" fmla="*/ 335720 h 504795"/>
                  <a:gd name="connsiteX331" fmla="*/ 85539 w 362898"/>
                  <a:gd name="connsiteY331" fmla="*/ 337150 h 504795"/>
                  <a:gd name="connsiteX332" fmla="*/ 83394 w 362898"/>
                  <a:gd name="connsiteY332" fmla="*/ 336578 h 504795"/>
                  <a:gd name="connsiteX333" fmla="*/ 82536 w 362898"/>
                  <a:gd name="connsiteY333" fmla="*/ 337436 h 504795"/>
                  <a:gd name="connsiteX334" fmla="*/ 83823 w 362898"/>
                  <a:gd name="connsiteY334" fmla="*/ 340297 h 504795"/>
                  <a:gd name="connsiteX335" fmla="*/ 84681 w 362898"/>
                  <a:gd name="connsiteY335" fmla="*/ 341871 h 504795"/>
                  <a:gd name="connsiteX336" fmla="*/ 84824 w 362898"/>
                  <a:gd name="connsiteY336" fmla="*/ 343587 h 504795"/>
                  <a:gd name="connsiteX337" fmla="*/ 78816 w 362898"/>
                  <a:gd name="connsiteY337" fmla="*/ 346734 h 504795"/>
                  <a:gd name="connsiteX338" fmla="*/ 72093 w 362898"/>
                  <a:gd name="connsiteY338" fmla="*/ 348308 h 504795"/>
                  <a:gd name="connsiteX339" fmla="*/ 69233 w 362898"/>
                  <a:gd name="connsiteY339" fmla="*/ 347020 h 504795"/>
                  <a:gd name="connsiteX340" fmla="*/ 61508 w 362898"/>
                  <a:gd name="connsiteY340" fmla="*/ 348594 h 504795"/>
                  <a:gd name="connsiteX341" fmla="*/ 61651 w 362898"/>
                  <a:gd name="connsiteY341" fmla="*/ 350882 h 504795"/>
                  <a:gd name="connsiteX342" fmla="*/ 62223 w 362898"/>
                  <a:gd name="connsiteY342" fmla="*/ 352885 h 504795"/>
                  <a:gd name="connsiteX343" fmla="*/ 64655 w 362898"/>
                  <a:gd name="connsiteY343" fmla="*/ 356461 h 504795"/>
                  <a:gd name="connsiteX344" fmla="*/ 59363 w 362898"/>
                  <a:gd name="connsiteY344" fmla="*/ 356747 h 504795"/>
                  <a:gd name="connsiteX345" fmla="*/ 58934 w 362898"/>
                  <a:gd name="connsiteY345" fmla="*/ 360752 h 504795"/>
                  <a:gd name="connsiteX346" fmla="*/ 51066 w 362898"/>
                  <a:gd name="connsiteY346" fmla="*/ 368333 h 504795"/>
                  <a:gd name="connsiteX347" fmla="*/ 49493 w 362898"/>
                  <a:gd name="connsiteY347" fmla="*/ 370765 h 504795"/>
                  <a:gd name="connsiteX348" fmla="*/ 48777 w 362898"/>
                  <a:gd name="connsiteY348" fmla="*/ 373197 h 504795"/>
                  <a:gd name="connsiteX349" fmla="*/ 48348 w 362898"/>
                  <a:gd name="connsiteY349" fmla="*/ 376344 h 504795"/>
                  <a:gd name="connsiteX350" fmla="*/ 49493 w 362898"/>
                  <a:gd name="connsiteY350" fmla="*/ 381493 h 504795"/>
                  <a:gd name="connsiteX351" fmla="*/ 50208 w 362898"/>
                  <a:gd name="connsiteY351" fmla="*/ 386214 h 504795"/>
                  <a:gd name="connsiteX352" fmla="*/ 54929 w 362898"/>
                  <a:gd name="connsiteY352" fmla="*/ 389504 h 504795"/>
                  <a:gd name="connsiteX353" fmla="*/ 55500 w 362898"/>
                  <a:gd name="connsiteY353" fmla="*/ 392508 h 504795"/>
                  <a:gd name="connsiteX354" fmla="*/ 55787 w 362898"/>
                  <a:gd name="connsiteY354" fmla="*/ 395082 h 504795"/>
                  <a:gd name="connsiteX355" fmla="*/ 54213 w 362898"/>
                  <a:gd name="connsiteY355" fmla="*/ 400232 h 504795"/>
                  <a:gd name="connsiteX356" fmla="*/ 52783 w 362898"/>
                  <a:gd name="connsiteY356" fmla="*/ 405954 h 504795"/>
                  <a:gd name="connsiteX357" fmla="*/ 56645 w 362898"/>
                  <a:gd name="connsiteY357" fmla="*/ 409387 h 504795"/>
                  <a:gd name="connsiteX358" fmla="*/ 59220 w 362898"/>
                  <a:gd name="connsiteY358" fmla="*/ 414250 h 504795"/>
                  <a:gd name="connsiteX359" fmla="*/ 61508 w 362898"/>
                  <a:gd name="connsiteY359" fmla="*/ 419256 h 504795"/>
                  <a:gd name="connsiteX360" fmla="*/ 61651 w 362898"/>
                  <a:gd name="connsiteY360" fmla="*/ 420973 h 504795"/>
                  <a:gd name="connsiteX361" fmla="*/ 63225 w 362898"/>
                  <a:gd name="connsiteY361" fmla="*/ 424406 h 504795"/>
                  <a:gd name="connsiteX362" fmla="*/ 62939 w 362898"/>
                  <a:gd name="connsiteY362" fmla="*/ 424978 h 504795"/>
                  <a:gd name="connsiteX363" fmla="*/ 62796 w 362898"/>
                  <a:gd name="connsiteY363" fmla="*/ 425407 h 504795"/>
                  <a:gd name="connsiteX364" fmla="*/ 60650 w 362898"/>
                  <a:gd name="connsiteY364" fmla="*/ 425407 h 504795"/>
                  <a:gd name="connsiteX365" fmla="*/ 59935 w 362898"/>
                  <a:gd name="connsiteY365" fmla="*/ 426123 h 504795"/>
                  <a:gd name="connsiteX366" fmla="*/ 60793 w 362898"/>
                  <a:gd name="connsiteY366" fmla="*/ 427410 h 504795"/>
                  <a:gd name="connsiteX367" fmla="*/ 61508 w 362898"/>
                  <a:gd name="connsiteY367" fmla="*/ 427982 h 504795"/>
                  <a:gd name="connsiteX368" fmla="*/ 61937 w 362898"/>
                  <a:gd name="connsiteY368" fmla="*/ 429126 h 504795"/>
                  <a:gd name="connsiteX369" fmla="*/ 60221 w 362898"/>
                  <a:gd name="connsiteY369" fmla="*/ 429126 h 504795"/>
                  <a:gd name="connsiteX370" fmla="*/ 60078 w 362898"/>
                  <a:gd name="connsiteY370" fmla="*/ 430414 h 504795"/>
                  <a:gd name="connsiteX371" fmla="*/ 60650 w 362898"/>
                  <a:gd name="connsiteY371" fmla="*/ 432416 h 504795"/>
                  <a:gd name="connsiteX372" fmla="*/ 60364 w 362898"/>
                  <a:gd name="connsiteY372" fmla="*/ 438424 h 504795"/>
                  <a:gd name="connsiteX373" fmla="*/ 59363 w 362898"/>
                  <a:gd name="connsiteY373" fmla="*/ 443574 h 504795"/>
                  <a:gd name="connsiteX374" fmla="*/ 58505 w 362898"/>
                  <a:gd name="connsiteY374" fmla="*/ 445576 h 504795"/>
                  <a:gd name="connsiteX375" fmla="*/ 56359 w 362898"/>
                  <a:gd name="connsiteY375" fmla="*/ 448723 h 504795"/>
                  <a:gd name="connsiteX376" fmla="*/ 55787 w 362898"/>
                  <a:gd name="connsiteY376" fmla="*/ 452871 h 504795"/>
                  <a:gd name="connsiteX377" fmla="*/ 56359 w 362898"/>
                  <a:gd name="connsiteY377" fmla="*/ 458307 h 504795"/>
                  <a:gd name="connsiteX378" fmla="*/ 57074 w 362898"/>
                  <a:gd name="connsiteY378" fmla="*/ 462026 h 504795"/>
                  <a:gd name="connsiteX379" fmla="*/ 57360 w 362898"/>
                  <a:gd name="connsiteY379" fmla="*/ 465316 h 504795"/>
                  <a:gd name="connsiteX380" fmla="*/ 57360 w 362898"/>
                  <a:gd name="connsiteY380" fmla="*/ 468034 h 504795"/>
                  <a:gd name="connsiteX381" fmla="*/ 58075 w 362898"/>
                  <a:gd name="connsiteY381" fmla="*/ 469893 h 504795"/>
                  <a:gd name="connsiteX382" fmla="*/ 60793 w 362898"/>
                  <a:gd name="connsiteY382" fmla="*/ 471038 h 504795"/>
                  <a:gd name="connsiteX383" fmla="*/ 63368 w 362898"/>
                  <a:gd name="connsiteY383" fmla="*/ 472897 h 504795"/>
                  <a:gd name="connsiteX384" fmla="*/ 66801 w 362898"/>
                  <a:gd name="connsiteY384" fmla="*/ 470466 h 504795"/>
                  <a:gd name="connsiteX385" fmla="*/ 69090 w 362898"/>
                  <a:gd name="connsiteY385" fmla="*/ 469893 h 504795"/>
                  <a:gd name="connsiteX386" fmla="*/ 70520 w 362898"/>
                  <a:gd name="connsiteY386" fmla="*/ 473899 h 504795"/>
                  <a:gd name="connsiteX387" fmla="*/ 72952 w 362898"/>
                  <a:gd name="connsiteY387" fmla="*/ 474185 h 504795"/>
                  <a:gd name="connsiteX388" fmla="*/ 82678 w 362898"/>
                  <a:gd name="connsiteY388" fmla="*/ 478762 h 504795"/>
                  <a:gd name="connsiteX389" fmla="*/ 90546 w 362898"/>
                  <a:gd name="connsiteY389" fmla="*/ 479906 h 504795"/>
                  <a:gd name="connsiteX390" fmla="*/ 91690 w 362898"/>
                  <a:gd name="connsiteY390" fmla="*/ 479477 h 504795"/>
                  <a:gd name="connsiteX391" fmla="*/ 92406 w 362898"/>
                  <a:gd name="connsiteY391" fmla="*/ 479620 h 504795"/>
                  <a:gd name="connsiteX392" fmla="*/ 92262 w 362898"/>
                  <a:gd name="connsiteY392" fmla="*/ 480335 h 504795"/>
                  <a:gd name="connsiteX393" fmla="*/ 90403 w 362898"/>
                  <a:gd name="connsiteY393" fmla="*/ 483911 h 504795"/>
                  <a:gd name="connsiteX394" fmla="*/ 90546 w 362898"/>
                  <a:gd name="connsiteY394" fmla="*/ 484770 h 504795"/>
                  <a:gd name="connsiteX395" fmla="*/ 92691 w 362898"/>
                  <a:gd name="connsiteY395" fmla="*/ 485056 h 504795"/>
                  <a:gd name="connsiteX396" fmla="*/ 92691 w 362898"/>
                  <a:gd name="connsiteY396" fmla="*/ 486343 h 504795"/>
                  <a:gd name="connsiteX397" fmla="*/ 91976 w 362898"/>
                  <a:gd name="connsiteY397" fmla="*/ 487345 h 504795"/>
                  <a:gd name="connsiteX398" fmla="*/ 90403 w 362898"/>
                  <a:gd name="connsiteY398" fmla="*/ 487631 h 504795"/>
                  <a:gd name="connsiteX399" fmla="*/ 89115 w 362898"/>
                  <a:gd name="connsiteY399" fmla="*/ 487487 h 504795"/>
                  <a:gd name="connsiteX400" fmla="*/ 88257 w 362898"/>
                  <a:gd name="connsiteY400" fmla="*/ 489490 h 504795"/>
                  <a:gd name="connsiteX401" fmla="*/ 89115 w 362898"/>
                  <a:gd name="connsiteY401" fmla="*/ 489919 h 504795"/>
                  <a:gd name="connsiteX402" fmla="*/ 88114 w 362898"/>
                  <a:gd name="connsiteY402" fmla="*/ 492494 h 504795"/>
                  <a:gd name="connsiteX403" fmla="*/ 88114 w 362898"/>
                  <a:gd name="connsiteY403" fmla="*/ 493352 h 504795"/>
                  <a:gd name="connsiteX404" fmla="*/ 88829 w 362898"/>
                  <a:gd name="connsiteY404" fmla="*/ 495355 h 504795"/>
                  <a:gd name="connsiteX405" fmla="*/ 94408 w 362898"/>
                  <a:gd name="connsiteY405" fmla="*/ 495355 h 504795"/>
                  <a:gd name="connsiteX406" fmla="*/ 95982 w 362898"/>
                  <a:gd name="connsiteY406" fmla="*/ 494926 h 504795"/>
                  <a:gd name="connsiteX407" fmla="*/ 97555 w 362898"/>
                  <a:gd name="connsiteY407" fmla="*/ 494068 h 504795"/>
                  <a:gd name="connsiteX408" fmla="*/ 98842 w 362898"/>
                  <a:gd name="connsiteY408" fmla="*/ 493209 h 504795"/>
                  <a:gd name="connsiteX409" fmla="*/ 99558 w 362898"/>
                  <a:gd name="connsiteY409" fmla="*/ 492065 h 504795"/>
                  <a:gd name="connsiteX410" fmla="*/ 100273 w 362898"/>
                  <a:gd name="connsiteY410" fmla="*/ 488203 h 504795"/>
                  <a:gd name="connsiteX411" fmla="*/ 100988 w 362898"/>
                  <a:gd name="connsiteY411" fmla="*/ 486915 h 504795"/>
                  <a:gd name="connsiteX412" fmla="*/ 102275 w 362898"/>
                  <a:gd name="connsiteY412" fmla="*/ 487201 h 504795"/>
                  <a:gd name="connsiteX413" fmla="*/ 104707 w 362898"/>
                  <a:gd name="connsiteY413" fmla="*/ 492208 h 504795"/>
                  <a:gd name="connsiteX414" fmla="*/ 107282 w 362898"/>
                  <a:gd name="connsiteY414" fmla="*/ 494497 h 504795"/>
                  <a:gd name="connsiteX415" fmla="*/ 109284 w 362898"/>
                  <a:gd name="connsiteY415" fmla="*/ 494783 h 504795"/>
                  <a:gd name="connsiteX416" fmla="*/ 110858 w 362898"/>
                  <a:gd name="connsiteY416" fmla="*/ 495641 h 504795"/>
                  <a:gd name="connsiteX417" fmla="*/ 110572 w 362898"/>
                  <a:gd name="connsiteY417" fmla="*/ 497930 h 504795"/>
                  <a:gd name="connsiteX418" fmla="*/ 108426 w 362898"/>
                  <a:gd name="connsiteY418" fmla="*/ 500647 h 504795"/>
                  <a:gd name="connsiteX419" fmla="*/ 105422 w 362898"/>
                  <a:gd name="connsiteY419" fmla="*/ 502507 h 504795"/>
                  <a:gd name="connsiteX420" fmla="*/ 103992 w 362898"/>
                  <a:gd name="connsiteY420" fmla="*/ 504366 h 504795"/>
                  <a:gd name="connsiteX421" fmla="*/ 105708 w 362898"/>
                  <a:gd name="connsiteY421" fmla="*/ 504796 h 504795"/>
                  <a:gd name="connsiteX422" fmla="*/ 110572 w 362898"/>
                  <a:gd name="connsiteY422" fmla="*/ 503508 h 504795"/>
                  <a:gd name="connsiteX423" fmla="*/ 115006 w 362898"/>
                  <a:gd name="connsiteY423" fmla="*/ 499932 h 504795"/>
                  <a:gd name="connsiteX424" fmla="*/ 119154 w 362898"/>
                  <a:gd name="connsiteY424" fmla="*/ 497214 h 504795"/>
                  <a:gd name="connsiteX425" fmla="*/ 123016 w 362898"/>
                  <a:gd name="connsiteY425" fmla="*/ 498073 h 504795"/>
                  <a:gd name="connsiteX426" fmla="*/ 126879 w 362898"/>
                  <a:gd name="connsiteY426" fmla="*/ 498216 h 504795"/>
                  <a:gd name="connsiteX427" fmla="*/ 136033 w 362898"/>
                  <a:gd name="connsiteY427" fmla="*/ 496213 h 504795"/>
                  <a:gd name="connsiteX428" fmla="*/ 145617 w 362898"/>
                  <a:gd name="connsiteY428" fmla="*/ 494783 h 504795"/>
                  <a:gd name="connsiteX429" fmla="*/ 148764 w 362898"/>
                  <a:gd name="connsiteY429" fmla="*/ 495784 h 504795"/>
                  <a:gd name="connsiteX430" fmla="*/ 150910 w 362898"/>
                  <a:gd name="connsiteY430" fmla="*/ 494640 h 504795"/>
                  <a:gd name="connsiteX431" fmla="*/ 153341 w 362898"/>
                  <a:gd name="connsiteY431" fmla="*/ 491636 h 504795"/>
                  <a:gd name="connsiteX432" fmla="*/ 160780 w 362898"/>
                  <a:gd name="connsiteY432" fmla="*/ 489633 h 504795"/>
                  <a:gd name="connsiteX433" fmla="*/ 164069 w 362898"/>
                  <a:gd name="connsiteY433" fmla="*/ 489633 h 504795"/>
                  <a:gd name="connsiteX434" fmla="*/ 170077 w 362898"/>
                  <a:gd name="connsiteY434" fmla="*/ 487917 h 504795"/>
                  <a:gd name="connsiteX435" fmla="*/ 173510 w 362898"/>
                  <a:gd name="connsiteY435" fmla="*/ 485485 h 504795"/>
                  <a:gd name="connsiteX436" fmla="*/ 179232 w 362898"/>
                  <a:gd name="connsiteY436" fmla="*/ 484913 h 504795"/>
                  <a:gd name="connsiteX437" fmla="*/ 182093 w 362898"/>
                  <a:gd name="connsiteY437" fmla="*/ 483053 h 504795"/>
                  <a:gd name="connsiteX438" fmla="*/ 185383 w 362898"/>
                  <a:gd name="connsiteY438" fmla="*/ 481623 h 504795"/>
                  <a:gd name="connsiteX439" fmla="*/ 187099 w 362898"/>
                  <a:gd name="connsiteY439" fmla="*/ 484627 h 504795"/>
                  <a:gd name="connsiteX440" fmla="*/ 188387 w 362898"/>
                  <a:gd name="connsiteY440" fmla="*/ 484627 h 504795"/>
                  <a:gd name="connsiteX441" fmla="*/ 191104 w 362898"/>
                  <a:gd name="connsiteY441" fmla="*/ 482481 h 504795"/>
                  <a:gd name="connsiteX442" fmla="*/ 194108 w 362898"/>
                  <a:gd name="connsiteY442" fmla="*/ 481051 h 504795"/>
                  <a:gd name="connsiteX443" fmla="*/ 196826 w 362898"/>
                  <a:gd name="connsiteY443" fmla="*/ 481337 h 504795"/>
                  <a:gd name="connsiteX444" fmla="*/ 196969 w 362898"/>
                  <a:gd name="connsiteY444" fmla="*/ 479906 h 504795"/>
                  <a:gd name="connsiteX445" fmla="*/ 195968 w 362898"/>
                  <a:gd name="connsiteY445" fmla="*/ 477475 h 504795"/>
                  <a:gd name="connsiteX446" fmla="*/ 194395 w 362898"/>
                  <a:gd name="connsiteY446" fmla="*/ 475186 h 504795"/>
                  <a:gd name="connsiteX447" fmla="*/ 196826 w 362898"/>
                  <a:gd name="connsiteY447" fmla="*/ 475186 h 504795"/>
                  <a:gd name="connsiteX448" fmla="*/ 201976 w 362898"/>
                  <a:gd name="connsiteY448" fmla="*/ 478333 h 504795"/>
                  <a:gd name="connsiteX449" fmla="*/ 207268 w 362898"/>
                  <a:gd name="connsiteY449" fmla="*/ 477475 h 504795"/>
                  <a:gd name="connsiteX450" fmla="*/ 209700 w 362898"/>
                  <a:gd name="connsiteY450" fmla="*/ 475472 h 504795"/>
                  <a:gd name="connsiteX451" fmla="*/ 210844 w 362898"/>
                  <a:gd name="connsiteY451" fmla="*/ 471610 h 504795"/>
                  <a:gd name="connsiteX452" fmla="*/ 213133 w 362898"/>
                  <a:gd name="connsiteY452" fmla="*/ 468320 h 504795"/>
                  <a:gd name="connsiteX453" fmla="*/ 214277 w 362898"/>
                  <a:gd name="connsiteY453" fmla="*/ 468177 h 504795"/>
                  <a:gd name="connsiteX454" fmla="*/ 214134 w 362898"/>
                  <a:gd name="connsiteY454" fmla="*/ 469607 h 504795"/>
                  <a:gd name="connsiteX455" fmla="*/ 212561 w 362898"/>
                  <a:gd name="connsiteY455" fmla="*/ 471896 h 504795"/>
                  <a:gd name="connsiteX456" fmla="*/ 211559 w 362898"/>
                  <a:gd name="connsiteY456" fmla="*/ 475329 h 504795"/>
                  <a:gd name="connsiteX457" fmla="*/ 211989 w 362898"/>
                  <a:gd name="connsiteY457" fmla="*/ 478047 h 504795"/>
                  <a:gd name="connsiteX458" fmla="*/ 214134 w 362898"/>
                  <a:gd name="connsiteY458" fmla="*/ 476902 h 504795"/>
                  <a:gd name="connsiteX459" fmla="*/ 217567 w 362898"/>
                  <a:gd name="connsiteY459" fmla="*/ 476044 h 504795"/>
                  <a:gd name="connsiteX460" fmla="*/ 224433 w 362898"/>
                  <a:gd name="connsiteY460" fmla="*/ 475329 h 504795"/>
                  <a:gd name="connsiteX461" fmla="*/ 228152 w 362898"/>
                  <a:gd name="connsiteY461" fmla="*/ 472897 h 504795"/>
                  <a:gd name="connsiteX462" fmla="*/ 232014 w 362898"/>
                  <a:gd name="connsiteY462" fmla="*/ 472039 h 504795"/>
                  <a:gd name="connsiteX463" fmla="*/ 233159 w 362898"/>
                  <a:gd name="connsiteY463" fmla="*/ 472325 h 504795"/>
                  <a:gd name="connsiteX464" fmla="*/ 239882 w 362898"/>
                  <a:gd name="connsiteY464" fmla="*/ 475758 h 504795"/>
                  <a:gd name="connsiteX465" fmla="*/ 241742 w 362898"/>
                  <a:gd name="connsiteY465" fmla="*/ 474614 h 504795"/>
                  <a:gd name="connsiteX466" fmla="*/ 246033 w 362898"/>
                  <a:gd name="connsiteY466" fmla="*/ 474185 h 504795"/>
                  <a:gd name="connsiteX467" fmla="*/ 248750 w 362898"/>
                  <a:gd name="connsiteY467" fmla="*/ 472611 h 504795"/>
                  <a:gd name="connsiteX468" fmla="*/ 249895 w 362898"/>
                  <a:gd name="connsiteY468" fmla="*/ 472468 h 504795"/>
                  <a:gd name="connsiteX469" fmla="*/ 260623 w 362898"/>
                  <a:gd name="connsiteY469" fmla="*/ 462884 h 504795"/>
                  <a:gd name="connsiteX470" fmla="*/ 268347 w 362898"/>
                  <a:gd name="connsiteY470" fmla="*/ 456018 h 504795"/>
                  <a:gd name="connsiteX471" fmla="*/ 269778 w 362898"/>
                  <a:gd name="connsiteY471" fmla="*/ 455017 h 504795"/>
                  <a:gd name="connsiteX472" fmla="*/ 273211 w 362898"/>
                  <a:gd name="connsiteY472" fmla="*/ 453157 h 504795"/>
                  <a:gd name="connsiteX473" fmla="*/ 276072 w 362898"/>
                  <a:gd name="connsiteY473" fmla="*/ 451155 h 504795"/>
                  <a:gd name="connsiteX474" fmla="*/ 278360 w 362898"/>
                  <a:gd name="connsiteY474" fmla="*/ 448580 h 504795"/>
                  <a:gd name="connsiteX475" fmla="*/ 286084 w 362898"/>
                  <a:gd name="connsiteY475" fmla="*/ 443574 h 504795"/>
                  <a:gd name="connsiteX476" fmla="*/ 293952 w 362898"/>
                  <a:gd name="connsiteY476" fmla="*/ 438138 h 504795"/>
                  <a:gd name="connsiteX477" fmla="*/ 301247 w 362898"/>
                  <a:gd name="connsiteY477" fmla="*/ 430986 h 504795"/>
                  <a:gd name="connsiteX478" fmla="*/ 303822 w 362898"/>
                  <a:gd name="connsiteY478" fmla="*/ 428697 h 504795"/>
                  <a:gd name="connsiteX479" fmla="*/ 307111 w 362898"/>
                  <a:gd name="connsiteY479" fmla="*/ 426265 h 504795"/>
                  <a:gd name="connsiteX480" fmla="*/ 314407 w 362898"/>
                  <a:gd name="connsiteY480" fmla="*/ 418541 h 504795"/>
                  <a:gd name="connsiteX481" fmla="*/ 316695 w 362898"/>
                  <a:gd name="connsiteY481" fmla="*/ 416396 h 504795"/>
                  <a:gd name="connsiteX482" fmla="*/ 325707 w 362898"/>
                  <a:gd name="connsiteY482" fmla="*/ 406812 h 504795"/>
                  <a:gd name="connsiteX483" fmla="*/ 331000 w 362898"/>
                  <a:gd name="connsiteY483" fmla="*/ 401948 h 504795"/>
                  <a:gd name="connsiteX484" fmla="*/ 333574 w 362898"/>
                  <a:gd name="connsiteY484" fmla="*/ 399231 h 504795"/>
                  <a:gd name="connsiteX485" fmla="*/ 344732 w 362898"/>
                  <a:gd name="connsiteY485" fmla="*/ 390076 h 504795"/>
                  <a:gd name="connsiteX486" fmla="*/ 352313 w 362898"/>
                  <a:gd name="connsiteY486" fmla="*/ 382638 h 504795"/>
                  <a:gd name="connsiteX487" fmla="*/ 355317 w 362898"/>
                  <a:gd name="connsiteY487" fmla="*/ 378632 h 504795"/>
                  <a:gd name="connsiteX488" fmla="*/ 358178 w 362898"/>
                  <a:gd name="connsiteY488" fmla="*/ 372768 h 504795"/>
                  <a:gd name="connsiteX489" fmla="*/ 359894 w 362898"/>
                  <a:gd name="connsiteY489" fmla="*/ 368763 h 504795"/>
                  <a:gd name="connsiteX490" fmla="*/ 362755 w 362898"/>
                  <a:gd name="connsiteY490" fmla="*/ 363613 h 504795"/>
                  <a:gd name="connsiteX491" fmla="*/ 362898 w 362898"/>
                  <a:gd name="connsiteY491" fmla="*/ 361897 h 504795"/>
                  <a:gd name="connsiteX492" fmla="*/ 362040 w 362898"/>
                  <a:gd name="connsiteY492" fmla="*/ 359894 h 504795"/>
                  <a:gd name="connsiteX493" fmla="*/ 160922 w 362898"/>
                  <a:gd name="connsiteY493" fmla="*/ 261624 h 504795"/>
                  <a:gd name="connsiteX494" fmla="*/ 162210 w 362898"/>
                  <a:gd name="connsiteY494" fmla="*/ 259908 h 504795"/>
                  <a:gd name="connsiteX495" fmla="*/ 165357 w 362898"/>
                  <a:gd name="connsiteY495" fmla="*/ 259335 h 504795"/>
                  <a:gd name="connsiteX496" fmla="*/ 164498 w 362898"/>
                  <a:gd name="connsiteY496" fmla="*/ 258477 h 504795"/>
                  <a:gd name="connsiteX497" fmla="*/ 158920 w 362898"/>
                  <a:gd name="connsiteY497" fmla="*/ 256904 h 504795"/>
                  <a:gd name="connsiteX498" fmla="*/ 154915 w 362898"/>
                  <a:gd name="connsiteY498" fmla="*/ 257476 h 504795"/>
                  <a:gd name="connsiteX499" fmla="*/ 152626 w 362898"/>
                  <a:gd name="connsiteY499" fmla="*/ 259049 h 504795"/>
                  <a:gd name="connsiteX500" fmla="*/ 152626 w 362898"/>
                  <a:gd name="connsiteY500" fmla="*/ 262196 h 504795"/>
                  <a:gd name="connsiteX501" fmla="*/ 156202 w 362898"/>
                  <a:gd name="connsiteY501" fmla="*/ 263197 h 504795"/>
                  <a:gd name="connsiteX502" fmla="*/ 160922 w 362898"/>
                  <a:gd name="connsiteY502" fmla="*/ 261624 h 504795"/>
                  <a:gd name="connsiteX503" fmla="*/ 87399 w 362898"/>
                  <a:gd name="connsiteY503" fmla="*/ 482910 h 504795"/>
                  <a:gd name="connsiteX504" fmla="*/ 85539 w 362898"/>
                  <a:gd name="connsiteY504" fmla="*/ 480478 h 504795"/>
                  <a:gd name="connsiteX505" fmla="*/ 83966 w 362898"/>
                  <a:gd name="connsiteY505" fmla="*/ 480908 h 504795"/>
                  <a:gd name="connsiteX506" fmla="*/ 80104 w 362898"/>
                  <a:gd name="connsiteY506" fmla="*/ 479906 h 504795"/>
                  <a:gd name="connsiteX507" fmla="*/ 78673 w 362898"/>
                  <a:gd name="connsiteY507" fmla="*/ 480622 h 504795"/>
                  <a:gd name="connsiteX508" fmla="*/ 78101 w 362898"/>
                  <a:gd name="connsiteY508" fmla="*/ 482481 h 504795"/>
                  <a:gd name="connsiteX509" fmla="*/ 77100 w 362898"/>
                  <a:gd name="connsiteY509" fmla="*/ 483768 h 504795"/>
                  <a:gd name="connsiteX510" fmla="*/ 78960 w 362898"/>
                  <a:gd name="connsiteY510" fmla="*/ 484770 h 504795"/>
                  <a:gd name="connsiteX511" fmla="*/ 80390 w 362898"/>
                  <a:gd name="connsiteY511" fmla="*/ 486057 h 504795"/>
                  <a:gd name="connsiteX512" fmla="*/ 80962 w 362898"/>
                  <a:gd name="connsiteY512" fmla="*/ 487917 h 504795"/>
                  <a:gd name="connsiteX513" fmla="*/ 82392 w 362898"/>
                  <a:gd name="connsiteY513" fmla="*/ 489347 h 504795"/>
                  <a:gd name="connsiteX514" fmla="*/ 85539 w 362898"/>
                  <a:gd name="connsiteY514" fmla="*/ 489347 h 504795"/>
                  <a:gd name="connsiteX515" fmla="*/ 85110 w 362898"/>
                  <a:gd name="connsiteY515" fmla="*/ 487631 h 504795"/>
                  <a:gd name="connsiteX516" fmla="*/ 83823 w 362898"/>
                  <a:gd name="connsiteY516" fmla="*/ 486486 h 504795"/>
                  <a:gd name="connsiteX517" fmla="*/ 83966 w 362898"/>
                  <a:gd name="connsiteY517" fmla="*/ 484627 h 504795"/>
                  <a:gd name="connsiteX518" fmla="*/ 87399 w 362898"/>
                  <a:gd name="connsiteY518" fmla="*/ 482910 h 504795"/>
                  <a:gd name="connsiteX519" fmla="*/ 33043 w 362898"/>
                  <a:gd name="connsiteY519" fmla="*/ 494783 h 504795"/>
                  <a:gd name="connsiteX520" fmla="*/ 32757 w 362898"/>
                  <a:gd name="connsiteY520" fmla="*/ 495927 h 504795"/>
                  <a:gd name="connsiteX521" fmla="*/ 30325 w 362898"/>
                  <a:gd name="connsiteY521" fmla="*/ 496213 h 504795"/>
                  <a:gd name="connsiteX522" fmla="*/ 29324 w 362898"/>
                  <a:gd name="connsiteY522" fmla="*/ 495212 h 504795"/>
                  <a:gd name="connsiteX523" fmla="*/ 27035 w 362898"/>
                  <a:gd name="connsiteY523" fmla="*/ 495355 h 504795"/>
                  <a:gd name="connsiteX524" fmla="*/ 26606 w 362898"/>
                  <a:gd name="connsiteY524" fmla="*/ 494926 h 504795"/>
                  <a:gd name="connsiteX525" fmla="*/ 27607 w 362898"/>
                  <a:gd name="connsiteY525" fmla="*/ 493924 h 504795"/>
                  <a:gd name="connsiteX526" fmla="*/ 29467 w 362898"/>
                  <a:gd name="connsiteY526" fmla="*/ 493352 h 504795"/>
                  <a:gd name="connsiteX527" fmla="*/ 31899 w 362898"/>
                  <a:gd name="connsiteY527" fmla="*/ 493638 h 504795"/>
                  <a:gd name="connsiteX528" fmla="*/ 33043 w 362898"/>
                  <a:gd name="connsiteY528" fmla="*/ 494783 h 504795"/>
                  <a:gd name="connsiteX529" fmla="*/ 4292 w 362898"/>
                  <a:gd name="connsiteY529" fmla="*/ 488060 h 504795"/>
                  <a:gd name="connsiteX530" fmla="*/ 4434 w 362898"/>
                  <a:gd name="connsiteY530" fmla="*/ 489061 h 504795"/>
                  <a:gd name="connsiteX531" fmla="*/ 3290 w 362898"/>
                  <a:gd name="connsiteY531" fmla="*/ 488775 h 504795"/>
                  <a:gd name="connsiteX532" fmla="*/ 2432 w 362898"/>
                  <a:gd name="connsiteY532" fmla="*/ 489061 h 504795"/>
                  <a:gd name="connsiteX533" fmla="*/ 1860 w 362898"/>
                  <a:gd name="connsiteY533" fmla="*/ 490348 h 504795"/>
                  <a:gd name="connsiteX534" fmla="*/ 572 w 362898"/>
                  <a:gd name="connsiteY534" fmla="*/ 489919 h 504795"/>
                  <a:gd name="connsiteX535" fmla="*/ 0 w 362898"/>
                  <a:gd name="connsiteY535" fmla="*/ 488203 h 504795"/>
                  <a:gd name="connsiteX536" fmla="*/ 1001 w 362898"/>
                  <a:gd name="connsiteY536" fmla="*/ 485485 h 504795"/>
                  <a:gd name="connsiteX537" fmla="*/ 3290 w 362898"/>
                  <a:gd name="connsiteY537" fmla="*/ 485342 h 504795"/>
                  <a:gd name="connsiteX538" fmla="*/ 4292 w 362898"/>
                  <a:gd name="connsiteY538" fmla="*/ 488060 h 504795"/>
                  <a:gd name="connsiteX539" fmla="*/ 14161 w 362898"/>
                  <a:gd name="connsiteY539" fmla="*/ 480622 h 504795"/>
                  <a:gd name="connsiteX540" fmla="*/ 15020 w 362898"/>
                  <a:gd name="connsiteY540" fmla="*/ 480622 h 504795"/>
                  <a:gd name="connsiteX541" fmla="*/ 15449 w 362898"/>
                  <a:gd name="connsiteY541" fmla="*/ 480192 h 504795"/>
                  <a:gd name="connsiteX542" fmla="*/ 17022 w 362898"/>
                  <a:gd name="connsiteY542" fmla="*/ 480478 h 504795"/>
                  <a:gd name="connsiteX543" fmla="*/ 19454 w 362898"/>
                  <a:gd name="connsiteY543" fmla="*/ 482195 h 504795"/>
                  <a:gd name="connsiteX544" fmla="*/ 19883 w 362898"/>
                  <a:gd name="connsiteY544" fmla="*/ 483196 h 504795"/>
                  <a:gd name="connsiteX545" fmla="*/ 21599 w 362898"/>
                  <a:gd name="connsiteY545" fmla="*/ 483625 h 504795"/>
                  <a:gd name="connsiteX546" fmla="*/ 22172 w 362898"/>
                  <a:gd name="connsiteY546" fmla="*/ 484627 h 504795"/>
                  <a:gd name="connsiteX547" fmla="*/ 20169 w 362898"/>
                  <a:gd name="connsiteY547" fmla="*/ 487631 h 504795"/>
                  <a:gd name="connsiteX548" fmla="*/ 19025 w 362898"/>
                  <a:gd name="connsiteY548" fmla="*/ 487631 h 504795"/>
                  <a:gd name="connsiteX549" fmla="*/ 18167 w 362898"/>
                  <a:gd name="connsiteY549" fmla="*/ 487201 h 504795"/>
                  <a:gd name="connsiteX550" fmla="*/ 16593 w 362898"/>
                  <a:gd name="connsiteY550" fmla="*/ 487487 h 504795"/>
                  <a:gd name="connsiteX551" fmla="*/ 15735 w 362898"/>
                  <a:gd name="connsiteY551" fmla="*/ 488060 h 504795"/>
                  <a:gd name="connsiteX552" fmla="*/ 15449 w 362898"/>
                  <a:gd name="connsiteY552" fmla="*/ 489347 h 504795"/>
                  <a:gd name="connsiteX553" fmla="*/ 15449 w 362898"/>
                  <a:gd name="connsiteY553" fmla="*/ 492065 h 504795"/>
                  <a:gd name="connsiteX554" fmla="*/ 8440 w 362898"/>
                  <a:gd name="connsiteY554" fmla="*/ 492637 h 504795"/>
                  <a:gd name="connsiteX555" fmla="*/ 6866 w 362898"/>
                  <a:gd name="connsiteY555" fmla="*/ 491922 h 504795"/>
                  <a:gd name="connsiteX556" fmla="*/ 4577 w 362898"/>
                  <a:gd name="connsiteY556" fmla="*/ 485914 h 504795"/>
                  <a:gd name="connsiteX557" fmla="*/ 5007 w 362898"/>
                  <a:gd name="connsiteY557" fmla="*/ 484341 h 504795"/>
                  <a:gd name="connsiteX558" fmla="*/ 6437 w 362898"/>
                  <a:gd name="connsiteY558" fmla="*/ 483625 h 504795"/>
                  <a:gd name="connsiteX559" fmla="*/ 7724 w 362898"/>
                  <a:gd name="connsiteY559" fmla="*/ 483482 h 504795"/>
                  <a:gd name="connsiteX560" fmla="*/ 7868 w 362898"/>
                  <a:gd name="connsiteY560" fmla="*/ 486772 h 504795"/>
                  <a:gd name="connsiteX561" fmla="*/ 9727 w 362898"/>
                  <a:gd name="connsiteY561" fmla="*/ 486486 h 504795"/>
                  <a:gd name="connsiteX562" fmla="*/ 10299 w 362898"/>
                  <a:gd name="connsiteY562" fmla="*/ 484341 h 504795"/>
                  <a:gd name="connsiteX563" fmla="*/ 10442 w 362898"/>
                  <a:gd name="connsiteY563" fmla="*/ 482767 h 504795"/>
                  <a:gd name="connsiteX564" fmla="*/ 9870 w 362898"/>
                  <a:gd name="connsiteY564" fmla="*/ 482052 h 504795"/>
                  <a:gd name="connsiteX565" fmla="*/ 8583 w 362898"/>
                  <a:gd name="connsiteY565" fmla="*/ 481480 h 504795"/>
                  <a:gd name="connsiteX566" fmla="*/ 7868 w 362898"/>
                  <a:gd name="connsiteY566" fmla="*/ 480478 h 504795"/>
                  <a:gd name="connsiteX567" fmla="*/ 8869 w 362898"/>
                  <a:gd name="connsiteY567" fmla="*/ 478905 h 504795"/>
                  <a:gd name="connsiteX568" fmla="*/ 10871 w 362898"/>
                  <a:gd name="connsiteY568" fmla="*/ 478190 h 504795"/>
                  <a:gd name="connsiteX569" fmla="*/ 12588 w 362898"/>
                  <a:gd name="connsiteY569" fmla="*/ 480335 h 504795"/>
                  <a:gd name="connsiteX570" fmla="*/ 14161 w 362898"/>
                  <a:gd name="connsiteY570" fmla="*/ 480622 h 50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Lst>
                <a:rect l="l" t="t" r="r" b="b"/>
                <a:pathLst>
                  <a:path w="362898" h="504795">
                    <a:moveTo>
                      <a:pt x="61937" y="488775"/>
                    </a:moveTo>
                    <a:lnTo>
                      <a:pt x="60078" y="489919"/>
                    </a:lnTo>
                    <a:lnTo>
                      <a:pt x="59506" y="490921"/>
                    </a:lnTo>
                    <a:lnTo>
                      <a:pt x="61222" y="492208"/>
                    </a:lnTo>
                    <a:lnTo>
                      <a:pt x="63940" y="491779"/>
                    </a:lnTo>
                    <a:lnTo>
                      <a:pt x="64512" y="490348"/>
                    </a:lnTo>
                    <a:lnTo>
                      <a:pt x="64083" y="489061"/>
                    </a:lnTo>
                    <a:lnTo>
                      <a:pt x="61937" y="488775"/>
                    </a:lnTo>
                    <a:close/>
                    <a:moveTo>
                      <a:pt x="65943" y="488775"/>
                    </a:moveTo>
                    <a:lnTo>
                      <a:pt x="65657" y="491350"/>
                    </a:lnTo>
                    <a:lnTo>
                      <a:pt x="66801" y="491779"/>
                    </a:lnTo>
                    <a:lnTo>
                      <a:pt x="69805" y="490205"/>
                    </a:lnTo>
                    <a:lnTo>
                      <a:pt x="70806" y="487487"/>
                    </a:lnTo>
                    <a:lnTo>
                      <a:pt x="67802" y="487631"/>
                    </a:lnTo>
                    <a:lnTo>
                      <a:pt x="65943" y="488775"/>
                    </a:lnTo>
                    <a:close/>
                    <a:moveTo>
                      <a:pt x="51924" y="344588"/>
                    </a:moveTo>
                    <a:lnTo>
                      <a:pt x="47347" y="344588"/>
                    </a:lnTo>
                    <a:lnTo>
                      <a:pt x="49350" y="348308"/>
                    </a:lnTo>
                    <a:lnTo>
                      <a:pt x="52497" y="350596"/>
                    </a:lnTo>
                    <a:lnTo>
                      <a:pt x="54213" y="350024"/>
                    </a:lnTo>
                    <a:lnTo>
                      <a:pt x="54499" y="349166"/>
                    </a:lnTo>
                    <a:lnTo>
                      <a:pt x="55930" y="347878"/>
                    </a:lnTo>
                    <a:lnTo>
                      <a:pt x="56216" y="348308"/>
                    </a:lnTo>
                    <a:lnTo>
                      <a:pt x="57360" y="348451"/>
                    </a:lnTo>
                    <a:lnTo>
                      <a:pt x="57503" y="346162"/>
                    </a:lnTo>
                    <a:lnTo>
                      <a:pt x="55787" y="345447"/>
                    </a:lnTo>
                    <a:lnTo>
                      <a:pt x="53355" y="347020"/>
                    </a:lnTo>
                    <a:lnTo>
                      <a:pt x="51638" y="347306"/>
                    </a:lnTo>
                    <a:lnTo>
                      <a:pt x="51353" y="346448"/>
                    </a:lnTo>
                    <a:lnTo>
                      <a:pt x="51495" y="345590"/>
                    </a:lnTo>
                    <a:lnTo>
                      <a:pt x="51924" y="344588"/>
                    </a:lnTo>
                    <a:close/>
                    <a:moveTo>
                      <a:pt x="52783" y="467605"/>
                    </a:moveTo>
                    <a:lnTo>
                      <a:pt x="51495" y="468463"/>
                    </a:lnTo>
                    <a:lnTo>
                      <a:pt x="51209" y="469178"/>
                    </a:lnTo>
                    <a:lnTo>
                      <a:pt x="52068" y="472754"/>
                    </a:lnTo>
                    <a:lnTo>
                      <a:pt x="53784" y="474900"/>
                    </a:lnTo>
                    <a:lnTo>
                      <a:pt x="55930" y="474471"/>
                    </a:lnTo>
                    <a:lnTo>
                      <a:pt x="57932" y="474757"/>
                    </a:lnTo>
                    <a:lnTo>
                      <a:pt x="58361" y="472611"/>
                    </a:lnTo>
                    <a:lnTo>
                      <a:pt x="53784" y="469607"/>
                    </a:lnTo>
                    <a:lnTo>
                      <a:pt x="52783" y="467605"/>
                    </a:lnTo>
                    <a:close/>
                    <a:moveTo>
                      <a:pt x="72093" y="478762"/>
                    </a:moveTo>
                    <a:lnTo>
                      <a:pt x="73381" y="478333"/>
                    </a:lnTo>
                    <a:lnTo>
                      <a:pt x="72093" y="476616"/>
                    </a:lnTo>
                    <a:lnTo>
                      <a:pt x="69662" y="475186"/>
                    </a:lnTo>
                    <a:lnTo>
                      <a:pt x="69376" y="476044"/>
                    </a:lnTo>
                    <a:lnTo>
                      <a:pt x="70234" y="477904"/>
                    </a:lnTo>
                    <a:lnTo>
                      <a:pt x="68946" y="478476"/>
                    </a:lnTo>
                    <a:lnTo>
                      <a:pt x="69376" y="479334"/>
                    </a:lnTo>
                    <a:lnTo>
                      <a:pt x="72522" y="481623"/>
                    </a:lnTo>
                    <a:lnTo>
                      <a:pt x="74668" y="481480"/>
                    </a:lnTo>
                    <a:lnTo>
                      <a:pt x="74239" y="480622"/>
                    </a:lnTo>
                    <a:lnTo>
                      <a:pt x="72093" y="478762"/>
                    </a:lnTo>
                    <a:close/>
                    <a:moveTo>
                      <a:pt x="362040" y="359894"/>
                    </a:moveTo>
                    <a:lnTo>
                      <a:pt x="359894" y="357462"/>
                    </a:lnTo>
                    <a:lnTo>
                      <a:pt x="356890" y="354601"/>
                    </a:lnTo>
                    <a:lnTo>
                      <a:pt x="354172" y="351025"/>
                    </a:lnTo>
                    <a:lnTo>
                      <a:pt x="352170" y="347878"/>
                    </a:lnTo>
                    <a:lnTo>
                      <a:pt x="346019" y="343444"/>
                    </a:lnTo>
                    <a:lnTo>
                      <a:pt x="336435" y="337865"/>
                    </a:lnTo>
                    <a:lnTo>
                      <a:pt x="329283" y="333717"/>
                    </a:lnTo>
                    <a:lnTo>
                      <a:pt x="318269" y="324849"/>
                    </a:lnTo>
                    <a:lnTo>
                      <a:pt x="316410" y="322703"/>
                    </a:lnTo>
                    <a:lnTo>
                      <a:pt x="316839" y="322131"/>
                    </a:lnTo>
                    <a:lnTo>
                      <a:pt x="323133" y="319413"/>
                    </a:lnTo>
                    <a:lnTo>
                      <a:pt x="329283" y="312404"/>
                    </a:lnTo>
                    <a:lnTo>
                      <a:pt x="332001" y="308828"/>
                    </a:lnTo>
                    <a:lnTo>
                      <a:pt x="332716" y="306110"/>
                    </a:lnTo>
                    <a:lnTo>
                      <a:pt x="332716" y="302963"/>
                    </a:lnTo>
                    <a:lnTo>
                      <a:pt x="332287" y="300102"/>
                    </a:lnTo>
                    <a:lnTo>
                      <a:pt x="331572" y="298386"/>
                    </a:lnTo>
                    <a:lnTo>
                      <a:pt x="328568" y="296097"/>
                    </a:lnTo>
                    <a:lnTo>
                      <a:pt x="319986" y="292092"/>
                    </a:lnTo>
                    <a:lnTo>
                      <a:pt x="317983" y="288373"/>
                    </a:lnTo>
                    <a:lnTo>
                      <a:pt x="316266" y="284368"/>
                    </a:lnTo>
                    <a:lnTo>
                      <a:pt x="316266" y="282794"/>
                    </a:lnTo>
                    <a:lnTo>
                      <a:pt x="320271" y="278503"/>
                    </a:lnTo>
                    <a:lnTo>
                      <a:pt x="320415" y="276357"/>
                    </a:lnTo>
                    <a:lnTo>
                      <a:pt x="319986" y="274212"/>
                    </a:lnTo>
                    <a:lnTo>
                      <a:pt x="318841" y="272638"/>
                    </a:lnTo>
                    <a:lnTo>
                      <a:pt x="310116" y="270779"/>
                    </a:lnTo>
                    <a:lnTo>
                      <a:pt x="307684" y="268776"/>
                    </a:lnTo>
                    <a:lnTo>
                      <a:pt x="305681" y="265486"/>
                    </a:lnTo>
                    <a:lnTo>
                      <a:pt x="304680" y="262768"/>
                    </a:lnTo>
                    <a:lnTo>
                      <a:pt x="304537" y="261052"/>
                    </a:lnTo>
                    <a:lnTo>
                      <a:pt x="305252" y="259192"/>
                    </a:lnTo>
                    <a:lnTo>
                      <a:pt x="308256" y="257190"/>
                    </a:lnTo>
                    <a:lnTo>
                      <a:pt x="310974" y="255902"/>
                    </a:lnTo>
                    <a:lnTo>
                      <a:pt x="311403" y="254043"/>
                    </a:lnTo>
                    <a:lnTo>
                      <a:pt x="311403" y="252040"/>
                    </a:lnTo>
                    <a:lnTo>
                      <a:pt x="310974" y="251039"/>
                    </a:lnTo>
                    <a:lnTo>
                      <a:pt x="305538" y="250038"/>
                    </a:lnTo>
                    <a:lnTo>
                      <a:pt x="304966" y="249465"/>
                    </a:lnTo>
                    <a:lnTo>
                      <a:pt x="304823" y="248750"/>
                    </a:lnTo>
                    <a:lnTo>
                      <a:pt x="305109" y="247892"/>
                    </a:lnTo>
                    <a:lnTo>
                      <a:pt x="308113" y="244316"/>
                    </a:lnTo>
                    <a:lnTo>
                      <a:pt x="308542" y="237593"/>
                    </a:lnTo>
                    <a:lnTo>
                      <a:pt x="311260" y="232873"/>
                    </a:lnTo>
                    <a:lnTo>
                      <a:pt x="308113" y="230155"/>
                    </a:lnTo>
                    <a:lnTo>
                      <a:pt x="308399" y="229726"/>
                    </a:lnTo>
                    <a:lnTo>
                      <a:pt x="313263" y="228295"/>
                    </a:lnTo>
                    <a:lnTo>
                      <a:pt x="317697" y="228009"/>
                    </a:lnTo>
                    <a:lnTo>
                      <a:pt x="319699" y="227437"/>
                    </a:lnTo>
                    <a:lnTo>
                      <a:pt x="319986" y="225291"/>
                    </a:lnTo>
                    <a:lnTo>
                      <a:pt x="319556" y="222288"/>
                    </a:lnTo>
                    <a:lnTo>
                      <a:pt x="314979" y="210415"/>
                    </a:lnTo>
                    <a:lnTo>
                      <a:pt x="313978" y="206982"/>
                    </a:lnTo>
                    <a:lnTo>
                      <a:pt x="310974" y="202691"/>
                    </a:lnTo>
                    <a:lnTo>
                      <a:pt x="308542" y="199830"/>
                    </a:lnTo>
                    <a:lnTo>
                      <a:pt x="307111" y="197684"/>
                    </a:lnTo>
                    <a:lnTo>
                      <a:pt x="304680" y="193679"/>
                    </a:lnTo>
                    <a:lnTo>
                      <a:pt x="303249" y="189531"/>
                    </a:lnTo>
                    <a:lnTo>
                      <a:pt x="300818" y="184810"/>
                    </a:lnTo>
                    <a:lnTo>
                      <a:pt x="297957" y="180519"/>
                    </a:lnTo>
                    <a:lnTo>
                      <a:pt x="295668" y="176514"/>
                    </a:lnTo>
                    <a:lnTo>
                      <a:pt x="289660" y="168647"/>
                    </a:lnTo>
                    <a:lnTo>
                      <a:pt x="288802" y="166501"/>
                    </a:lnTo>
                    <a:lnTo>
                      <a:pt x="288945" y="164498"/>
                    </a:lnTo>
                    <a:lnTo>
                      <a:pt x="289518" y="162353"/>
                    </a:lnTo>
                    <a:lnTo>
                      <a:pt x="294238" y="155916"/>
                    </a:lnTo>
                    <a:lnTo>
                      <a:pt x="298529" y="150623"/>
                    </a:lnTo>
                    <a:lnTo>
                      <a:pt x="304108" y="144329"/>
                    </a:lnTo>
                    <a:lnTo>
                      <a:pt x="309543" y="139037"/>
                    </a:lnTo>
                    <a:lnTo>
                      <a:pt x="315265" y="132743"/>
                    </a:lnTo>
                    <a:lnTo>
                      <a:pt x="316695" y="126449"/>
                    </a:lnTo>
                    <a:lnTo>
                      <a:pt x="316410" y="125448"/>
                    </a:lnTo>
                    <a:lnTo>
                      <a:pt x="311689" y="122015"/>
                    </a:lnTo>
                    <a:lnTo>
                      <a:pt x="302677" y="113003"/>
                    </a:lnTo>
                    <a:lnTo>
                      <a:pt x="297241" y="106137"/>
                    </a:lnTo>
                    <a:lnTo>
                      <a:pt x="288802" y="103276"/>
                    </a:lnTo>
                    <a:lnTo>
                      <a:pt x="277359" y="99557"/>
                    </a:lnTo>
                    <a:lnTo>
                      <a:pt x="273640" y="91118"/>
                    </a:lnTo>
                    <a:lnTo>
                      <a:pt x="270922" y="83966"/>
                    </a:lnTo>
                    <a:lnTo>
                      <a:pt x="271208" y="81391"/>
                    </a:lnTo>
                    <a:lnTo>
                      <a:pt x="279504" y="69089"/>
                    </a:lnTo>
                    <a:lnTo>
                      <a:pt x="280220" y="66801"/>
                    </a:lnTo>
                    <a:lnTo>
                      <a:pt x="280077" y="65370"/>
                    </a:lnTo>
                    <a:lnTo>
                      <a:pt x="279218" y="64512"/>
                    </a:lnTo>
                    <a:lnTo>
                      <a:pt x="278074" y="64083"/>
                    </a:lnTo>
                    <a:lnTo>
                      <a:pt x="270493" y="63797"/>
                    </a:lnTo>
                    <a:lnTo>
                      <a:pt x="269349" y="62080"/>
                    </a:lnTo>
                    <a:lnTo>
                      <a:pt x="273926" y="60793"/>
                    </a:lnTo>
                    <a:lnTo>
                      <a:pt x="277788" y="59076"/>
                    </a:lnTo>
                    <a:lnTo>
                      <a:pt x="284082" y="56502"/>
                    </a:lnTo>
                    <a:lnTo>
                      <a:pt x="286084" y="55786"/>
                    </a:lnTo>
                    <a:lnTo>
                      <a:pt x="283796" y="53784"/>
                    </a:lnTo>
                    <a:lnTo>
                      <a:pt x="281936" y="50637"/>
                    </a:lnTo>
                    <a:lnTo>
                      <a:pt x="282365" y="47490"/>
                    </a:lnTo>
                    <a:lnTo>
                      <a:pt x="287801" y="41625"/>
                    </a:lnTo>
                    <a:lnTo>
                      <a:pt x="292807" y="37477"/>
                    </a:lnTo>
                    <a:lnTo>
                      <a:pt x="294238" y="36047"/>
                    </a:lnTo>
                    <a:lnTo>
                      <a:pt x="297099" y="31755"/>
                    </a:lnTo>
                    <a:lnTo>
                      <a:pt x="291377" y="21170"/>
                    </a:lnTo>
                    <a:lnTo>
                      <a:pt x="281078" y="17880"/>
                    </a:lnTo>
                    <a:lnTo>
                      <a:pt x="269349" y="13017"/>
                    </a:lnTo>
                    <a:lnTo>
                      <a:pt x="265057" y="10442"/>
                    </a:lnTo>
                    <a:lnTo>
                      <a:pt x="258334" y="5007"/>
                    </a:lnTo>
                    <a:lnTo>
                      <a:pt x="253614" y="143"/>
                    </a:lnTo>
                    <a:lnTo>
                      <a:pt x="249323" y="0"/>
                    </a:lnTo>
                    <a:lnTo>
                      <a:pt x="244602" y="1287"/>
                    </a:lnTo>
                    <a:lnTo>
                      <a:pt x="237307" y="5722"/>
                    </a:lnTo>
                    <a:lnTo>
                      <a:pt x="233016" y="8010"/>
                    </a:lnTo>
                    <a:lnTo>
                      <a:pt x="230727" y="8726"/>
                    </a:lnTo>
                    <a:lnTo>
                      <a:pt x="230155" y="8869"/>
                    </a:lnTo>
                    <a:lnTo>
                      <a:pt x="224862" y="7581"/>
                    </a:lnTo>
                    <a:lnTo>
                      <a:pt x="218997" y="7295"/>
                    </a:lnTo>
                    <a:lnTo>
                      <a:pt x="214277" y="7724"/>
                    </a:lnTo>
                    <a:lnTo>
                      <a:pt x="212561" y="8296"/>
                    </a:lnTo>
                    <a:lnTo>
                      <a:pt x="205981" y="15449"/>
                    </a:lnTo>
                    <a:lnTo>
                      <a:pt x="201404" y="19025"/>
                    </a:lnTo>
                    <a:lnTo>
                      <a:pt x="198829" y="20312"/>
                    </a:lnTo>
                    <a:lnTo>
                      <a:pt x="196969" y="22458"/>
                    </a:lnTo>
                    <a:lnTo>
                      <a:pt x="195396" y="25891"/>
                    </a:lnTo>
                    <a:lnTo>
                      <a:pt x="191963" y="37763"/>
                    </a:lnTo>
                    <a:lnTo>
                      <a:pt x="189388" y="42197"/>
                    </a:lnTo>
                    <a:lnTo>
                      <a:pt x="188816" y="44915"/>
                    </a:lnTo>
                    <a:lnTo>
                      <a:pt x="189388" y="53212"/>
                    </a:lnTo>
                    <a:lnTo>
                      <a:pt x="188816" y="57789"/>
                    </a:lnTo>
                    <a:lnTo>
                      <a:pt x="185812" y="61508"/>
                    </a:lnTo>
                    <a:lnTo>
                      <a:pt x="183666" y="63225"/>
                    </a:lnTo>
                    <a:lnTo>
                      <a:pt x="180805" y="63511"/>
                    </a:lnTo>
                    <a:lnTo>
                      <a:pt x="177086" y="64512"/>
                    </a:lnTo>
                    <a:lnTo>
                      <a:pt x="173797" y="66658"/>
                    </a:lnTo>
                    <a:lnTo>
                      <a:pt x="171508" y="69661"/>
                    </a:lnTo>
                    <a:lnTo>
                      <a:pt x="168933" y="76241"/>
                    </a:lnTo>
                    <a:lnTo>
                      <a:pt x="163783" y="78673"/>
                    </a:lnTo>
                    <a:lnTo>
                      <a:pt x="159635" y="77958"/>
                    </a:lnTo>
                    <a:lnTo>
                      <a:pt x="156631" y="75526"/>
                    </a:lnTo>
                    <a:lnTo>
                      <a:pt x="150194" y="73667"/>
                    </a:lnTo>
                    <a:lnTo>
                      <a:pt x="145474" y="72522"/>
                    </a:lnTo>
                    <a:lnTo>
                      <a:pt x="140038" y="69948"/>
                    </a:lnTo>
                    <a:lnTo>
                      <a:pt x="135175" y="67802"/>
                    </a:lnTo>
                    <a:lnTo>
                      <a:pt x="130884" y="67373"/>
                    </a:lnTo>
                    <a:lnTo>
                      <a:pt x="128452" y="69948"/>
                    </a:lnTo>
                    <a:lnTo>
                      <a:pt x="126450" y="72236"/>
                    </a:lnTo>
                    <a:lnTo>
                      <a:pt x="119011" y="74096"/>
                    </a:lnTo>
                    <a:lnTo>
                      <a:pt x="114863" y="75669"/>
                    </a:lnTo>
                    <a:lnTo>
                      <a:pt x="109428" y="75955"/>
                    </a:lnTo>
                    <a:lnTo>
                      <a:pt x="107282" y="74239"/>
                    </a:lnTo>
                    <a:lnTo>
                      <a:pt x="99414" y="73095"/>
                    </a:lnTo>
                    <a:lnTo>
                      <a:pt x="90117" y="71807"/>
                    </a:lnTo>
                    <a:lnTo>
                      <a:pt x="87399" y="71807"/>
                    </a:lnTo>
                    <a:lnTo>
                      <a:pt x="86541" y="68803"/>
                    </a:lnTo>
                    <a:lnTo>
                      <a:pt x="84109" y="64655"/>
                    </a:lnTo>
                    <a:lnTo>
                      <a:pt x="77386" y="57360"/>
                    </a:lnTo>
                    <a:lnTo>
                      <a:pt x="74668" y="54785"/>
                    </a:lnTo>
                    <a:lnTo>
                      <a:pt x="69519" y="48777"/>
                    </a:lnTo>
                    <a:lnTo>
                      <a:pt x="63511" y="42627"/>
                    </a:lnTo>
                    <a:lnTo>
                      <a:pt x="62653" y="42484"/>
                    </a:lnTo>
                    <a:lnTo>
                      <a:pt x="58647" y="42341"/>
                    </a:lnTo>
                    <a:lnTo>
                      <a:pt x="52783" y="42484"/>
                    </a:lnTo>
                    <a:lnTo>
                      <a:pt x="49064" y="43914"/>
                    </a:lnTo>
                    <a:lnTo>
                      <a:pt x="46775" y="45630"/>
                    </a:lnTo>
                    <a:lnTo>
                      <a:pt x="46346" y="47061"/>
                    </a:lnTo>
                    <a:lnTo>
                      <a:pt x="48635" y="52640"/>
                    </a:lnTo>
                    <a:lnTo>
                      <a:pt x="47919" y="54070"/>
                    </a:lnTo>
                    <a:lnTo>
                      <a:pt x="46775" y="54785"/>
                    </a:lnTo>
                    <a:lnTo>
                      <a:pt x="41483" y="53212"/>
                    </a:lnTo>
                    <a:lnTo>
                      <a:pt x="35045" y="53355"/>
                    </a:lnTo>
                    <a:lnTo>
                      <a:pt x="33472" y="55071"/>
                    </a:lnTo>
                    <a:lnTo>
                      <a:pt x="41768" y="58075"/>
                    </a:lnTo>
                    <a:lnTo>
                      <a:pt x="42198" y="58790"/>
                    </a:lnTo>
                    <a:lnTo>
                      <a:pt x="42198" y="60364"/>
                    </a:lnTo>
                    <a:lnTo>
                      <a:pt x="42484" y="61937"/>
                    </a:lnTo>
                    <a:lnTo>
                      <a:pt x="50494" y="66085"/>
                    </a:lnTo>
                    <a:lnTo>
                      <a:pt x="52783" y="68231"/>
                    </a:lnTo>
                    <a:lnTo>
                      <a:pt x="57646" y="71521"/>
                    </a:lnTo>
                    <a:lnTo>
                      <a:pt x="58934" y="73381"/>
                    </a:lnTo>
                    <a:lnTo>
                      <a:pt x="63511" y="75526"/>
                    </a:lnTo>
                    <a:lnTo>
                      <a:pt x="66801" y="77815"/>
                    </a:lnTo>
                    <a:lnTo>
                      <a:pt x="70663" y="79675"/>
                    </a:lnTo>
                    <a:lnTo>
                      <a:pt x="75097" y="82535"/>
                    </a:lnTo>
                    <a:lnTo>
                      <a:pt x="81105" y="84824"/>
                    </a:lnTo>
                    <a:lnTo>
                      <a:pt x="86112" y="85539"/>
                    </a:lnTo>
                    <a:lnTo>
                      <a:pt x="98842" y="89401"/>
                    </a:lnTo>
                    <a:lnTo>
                      <a:pt x="100988" y="90689"/>
                    </a:lnTo>
                    <a:lnTo>
                      <a:pt x="104707" y="93407"/>
                    </a:lnTo>
                    <a:lnTo>
                      <a:pt x="108426" y="96410"/>
                    </a:lnTo>
                    <a:lnTo>
                      <a:pt x="111001" y="102704"/>
                    </a:lnTo>
                    <a:lnTo>
                      <a:pt x="115149" y="102990"/>
                    </a:lnTo>
                    <a:lnTo>
                      <a:pt x="116293" y="105136"/>
                    </a:lnTo>
                    <a:lnTo>
                      <a:pt x="119869" y="108855"/>
                    </a:lnTo>
                    <a:lnTo>
                      <a:pt x="124876" y="112145"/>
                    </a:lnTo>
                    <a:lnTo>
                      <a:pt x="124733" y="113289"/>
                    </a:lnTo>
                    <a:lnTo>
                      <a:pt x="120728" y="116293"/>
                    </a:lnTo>
                    <a:lnTo>
                      <a:pt x="120298" y="120298"/>
                    </a:lnTo>
                    <a:lnTo>
                      <a:pt x="120728" y="125448"/>
                    </a:lnTo>
                    <a:lnTo>
                      <a:pt x="122015" y="129739"/>
                    </a:lnTo>
                    <a:lnTo>
                      <a:pt x="121872" y="131027"/>
                    </a:lnTo>
                    <a:lnTo>
                      <a:pt x="120871" y="132457"/>
                    </a:lnTo>
                    <a:lnTo>
                      <a:pt x="119727" y="134746"/>
                    </a:lnTo>
                    <a:lnTo>
                      <a:pt x="119298" y="136748"/>
                    </a:lnTo>
                    <a:lnTo>
                      <a:pt x="119440" y="137750"/>
                    </a:lnTo>
                    <a:lnTo>
                      <a:pt x="119869" y="138322"/>
                    </a:lnTo>
                    <a:lnTo>
                      <a:pt x="122015" y="138322"/>
                    </a:lnTo>
                    <a:lnTo>
                      <a:pt x="125734" y="138751"/>
                    </a:lnTo>
                    <a:lnTo>
                      <a:pt x="127880" y="139609"/>
                    </a:lnTo>
                    <a:lnTo>
                      <a:pt x="129167" y="144473"/>
                    </a:lnTo>
                    <a:lnTo>
                      <a:pt x="128738" y="145331"/>
                    </a:lnTo>
                    <a:lnTo>
                      <a:pt x="125591" y="147476"/>
                    </a:lnTo>
                    <a:lnTo>
                      <a:pt x="124733" y="149193"/>
                    </a:lnTo>
                    <a:lnTo>
                      <a:pt x="124590" y="151768"/>
                    </a:lnTo>
                    <a:lnTo>
                      <a:pt x="125162" y="154629"/>
                    </a:lnTo>
                    <a:lnTo>
                      <a:pt x="126306" y="157775"/>
                    </a:lnTo>
                    <a:lnTo>
                      <a:pt x="128738" y="161065"/>
                    </a:lnTo>
                    <a:lnTo>
                      <a:pt x="132028" y="164498"/>
                    </a:lnTo>
                    <a:lnTo>
                      <a:pt x="134174" y="167359"/>
                    </a:lnTo>
                    <a:lnTo>
                      <a:pt x="135175" y="169362"/>
                    </a:lnTo>
                    <a:lnTo>
                      <a:pt x="135604" y="170792"/>
                    </a:lnTo>
                    <a:lnTo>
                      <a:pt x="134174" y="172509"/>
                    </a:lnTo>
                    <a:lnTo>
                      <a:pt x="132886" y="175942"/>
                    </a:lnTo>
                    <a:lnTo>
                      <a:pt x="132600" y="179947"/>
                    </a:lnTo>
                    <a:lnTo>
                      <a:pt x="132028" y="182522"/>
                    </a:lnTo>
                    <a:lnTo>
                      <a:pt x="129024" y="186098"/>
                    </a:lnTo>
                    <a:lnTo>
                      <a:pt x="127021" y="187385"/>
                    </a:lnTo>
                    <a:lnTo>
                      <a:pt x="126450" y="189245"/>
                    </a:lnTo>
                    <a:lnTo>
                      <a:pt x="126163" y="192392"/>
                    </a:lnTo>
                    <a:lnTo>
                      <a:pt x="126736" y="196254"/>
                    </a:lnTo>
                    <a:lnTo>
                      <a:pt x="126879" y="198829"/>
                    </a:lnTo>
                    <a:lnTo>
                      <a:pt x="127451" y="200688"/>
                    </a:lnTo>
                    <a:lnTo>
                      <a:pt x="128309" y="201975"/>
                    </a:lnTo>
                    <a:lnTo>
                      <a:pt x="133029" y="204121"/>
                    </a:lnTo>
                    <a:lnTo>
                      <a:pt x="135604" y="208555"/>
                    </a:lnTo>
                    <a:lnTo>
                      <a:pt x="137178" y="212131"/>
                    </a:lnTo>
                    <a:lnTo>
                      <a:pt x="140324" y="221286"/>
                    </a:lnTo>
                    <a:lnTo>
                      <a:pt x="142756" y="221000"/>
                    </a:lnTo>
                    <a:lnTo>
                      <a:pt x="147763" y="222574"/>
                    </a:lnTo>
                    <a:lnTo>
                      <a:pt x="151625" y="220571"/>
                    </a:lnTo>
                    <a:lnTo>
                      <a:pt x="153341" y="218711"/>
                    </a:lnTo>
                    <a:lnTo>
                      <a:pt x="154486" y="218711"/>
                    </a:lnTo>
                    <a:lnTo>
                      <a:pt x="154343" y="220142"/>
                    </a:lnTo>
                    <a:lnTo>
                      <a:pt x="153055" y="223861"/>
                    </a:lnTo>
                    <a:lnTo>
                      <a:pt x="155916" y="228152"/>
                    </a:lnTo>
                    <a:lnTo>
                      <a:pt x="158634" y="228867"/>
                    </a:lnTo>
                    <a:lnTo>
                      <a:pt x="160922" y="228724"/>
                    </a:lnTo>
                    <a:lnTo>
                      <a:pt x="173081" y="234446"/>
                    </a:lnTo>
                    <a:lnTo>
                      <a:pt x="176228" y="237736"/>
                    </a:lnTo>
                    <a:lnTo>
                      <a:pt x="175084" y="244030"/>
                    </a:lnTo>
                    <a:lnTo>
                      <a:pt x="174797" y="249465"/>
                    </a:lnTo>
                    <a:lnTo>
                      <a:pt x="173510" y="254329"/>
                    </a:lnTo>
                    <a:lnTo>
                      <a:pt x="176085" y="256475"/>
                    </a:lnTo>
                    <a:lnTo>
                      <a:pt x="176800" y="258191"/>
                    </a:lnTo>
                    <a:lnTo>
                      <a:pt x="177086" y="260909"/>
                    </a:lnTo>
                    <a:lnTo>
                      <a:pt x="174082" y="262196"/>
                    </a:lnTo>
                    <a:lnTo>
                      <a:pt x="172795" y="263770"/>
                    </a:lnTo>
                    <a:lnTo>
                      <a:pt x="174368" y="265486"/>
                    </a:lnTo>
                    <a:lnTo>
                      <a:pt x="174655" y="268204"/>
                    </a:lnTo>
                    <a:lnTo>
                      <a:pt x="172366" y="268490"/>
                    </a:lnTo>
                    <a:lnTo>
                      <a:pt x="169934" y="267489"/>
                    </a:lnTo>
                    <a:lnTo>
                      <a:pt x="163783" y="266917"/>
                    </a:lnTo>
                    <a:lnTo>
                      <a:pt x="157919" y="268490"/>
                    </a:lnTo>
                    <a:lnTo>
                      <a:pt x="155201" y="270779"/>
                    </a:lnTo>
                    <a:lnTo>
                      <a:pt x="152197" y="271065"/>
                    </a:lnTo>
                    <a:lnTo>
                      <a:pt x="151339" y="274069"/>
                    </a:lnTo>
                    <a:lnTo>
                      <a:pt x="148621" y="276930"/>
                    </a:lnTo>
                    <a:lnTo>
                      <a:pt x="143758" y="284940"/>
                    </a:lnTo>
                    <a:lnTo>
                      <a:pt x="136033" y="291234"/>
                    </a:lnTo>
                    <a:lnTo>
                      <a:pt x="133029" y="296669"/>
                    </a:lnTo>
                    <a:lnTo>
                      <a:pt x="131170" y="297385"/>
                    </a:lnTo>
                    <a:lnTo>
                      <a:pt x="124876" y="303392"/>
                    </a:lnTo>
                    <a:lnTo>
                      <a:pt x="123303" y="307970"/>
                    </a:lnTo>
                    <a:lnTo>
                      <a:pt x="120156" y="308256"/>
                    </a:lnTo>
                    <a:lnTo>
                      <a:pt x="112717" y="314979"/>
                    </a:lnTo>
                    <a:lnTo>
                      <a:pt x="109284" y="316552"/>
                    </a:lnTo>
                    <a:lnTo>
                      <a:pt x="105708" y="318698"/>
                    </a:lnTo>
                    <a:lnTo>
                      <a:pt x="97841" y="325421"/>
                    </a:lnTo>
                    <a:lnTo>
                      <a:pt x="91118" y="327137"/>
                    </a:lnTo>
                    <a:lnTo>
                      <a:pt x="90975" y="330427"/>
                    </a:lnTo>
                    <a:lnTo>
                      <a:pt x="87113" y="334719"/>
                    </a:lnTo>
                    <a:lnTo>
                      <a:pt x="84681" y="334146"/>
                    </a:lnTo>
                    <a:lnTo>
                      <a:pt x="84538" y="335720"/>
                    </a:lnTo>
                    <a:lnTo>
                      <a:pt x="85539" y="337150"/>
                    </a:lnTo>
                    <a:lnTo>
                      <a:pt x="83394" y="336578"/>
                    </a:lnTo>
                    <a:lnTo>
                      <a:pt x="82536" y="337436"/>
                    </a:lnTo>
                    <a:lnTo>
                      <a:pt x="83823" y="340297"/>
                    </a:lnTo>
                    <a:lnTo>
                      <a:pt x="84681" y="341871"/>
                    </a:lnTo>
                    <a:lnTo>
                      <a:pt x="84824" y="343587"/>
                    </a:lnTo>
                    <a:lnTo>
                      <a:pt x="78816" y="346734"/>
                    </a:lnTo>
                    <a:lnTo>
                      <a:pt x="72093" y="348308"/>
                    </a:lnTo>
                    <a:lnTo>
                      <a:pt x="69233" y="347020"/>
                    </a:lnTo>
                    <a:lnTo>
                      <a:pt x="61508" y="348594"/>
                    </a:lnTo>
                    <a:lnTo>
                      <a:pt x="61651" y="350882"/>
                    </a:lnTo>
                    <a:lnTo>
                      <a:pt x="62223" y="352885"/>
                    </a:lnTo>
                    <a:lnTo>
                      <a:pt x="64655" y="356461"/>
                    </a:lnTo>
                    <a:lnTo>
                      <a:pt x="59363" y="356747"/>
                    </a:lnTo>
                    <a:lnTo>
                      <a:pt x="58934" y="360752"/>
                    </a:lnTo>
                    <a:lnTo>
                      <a:pt x="51066" y="368333"/>
                    </a:lnTo>
                    <a:lnTo>
                      <a:pt x="49493" y="370765"/>
                    </a:lnTo>
                    <a:lnTo>
                      <a:pt x="48777" y="373197"/>
                    </a:lnTo>
                    <a:lnTo>
                      <a:pt x="48348" y="376344"/>
                    </a:lnTo>
                    <a:lnTo>
                      <a:pt x="49493" y="381493"/>
                    </a:lnTo>
                    <a:lnTo>
                      <a:pt x="50208" y="386214"/>
                    </a:lnTo>
                    <a:lnTo>
                      <a:pt x="54929" y="389504"/>
                    </a:lnTo>
                    <a:lnTo>
                      <a:pt x="55500" y="392508"/>
                    </a:lnTo>
                    <a:lnTo>
                      <a:pt x="55787" y="395082"/>
                    </a:lnTo>
                    <a:lnTo>
                      <a:pt x="54213" y="400232"/>
                    </a:lnTo>
                    <a:lnTo>
                      <a:pt x="52783" y="405954"/>
                    </a:lnTo>
                    <a:lnTo>
                      <a:pt x="56645" y="409387"/>
                    </a:lnTo>
                    <a:lnTo>
                      <a:pt x="59220" y="414250"/>
                    </a:lnTo>
                    <a:lnTo>
                      <a:pt x="61508" y="419256"/>
                    </a:lnTo>
                    <a:lnTo>
                      <a:pt x="61651" y="420973"/>
                    </a:lnTo>
                    <a:lnTo>
                      <a:pt x="63225" y="424406"/>
                    </a:lnTo>
                    <a:lnTo>
                      <a:pt x="62939" y="424978"/>
                    </a:lnTo>
                    <a:lnTo>
                      <a:pt x="62796" y="425407"/>
                    </a:lnTo>
                    <a:lnTo>
                      <a:pt x="60650" y="425407"/>
                    </a:lnTo>
                    <a:lnTo>
                      <a:pt x="59935" y="426123"/>
                    </a:lnTo>
                    <a:lnTo>
                      <a:pt x="60793" y="427410"/>
                    </a:lnTo>
                    <a:lnTo>
                      <a:pt x="61508" y="427982"/>
                    </a:lnTo>
                    <a:lnTo>
                      <a:pt x="61937" y="429126"/>
                    </a:lnTo>
                    <a:lnTo>
                      <a:pt x="60221" y="429126"/>
                    </a:lnTo>
                    <a:lnTo>
                      <a:pt x="60078" y="430414"/>
                    </a:lnTo>
                    <a:lnTo>
                      <a:pt x="60650" y="432416"/>
                    </a:lnTo>
                    <a:lnTo>
                      <a:pt x="60364" y="438424"/>
                    </a:lnTo>
                    <a:lnTo>
                      <a:pt x="59363" y="443574"/>
                    </a:lnTo>
                    <a:lnTo>
                      <a:pt x="58505" y="445576"/>
                    </a:lnTo>
                    <a:lnTo>
                      <a:pt x="56359" y="448723"/>
                    </a:lnTo>
                    <a:lnTo>
                      <a:pt x="55787" y="452871"/>
                    </a:lnTo>
                    <a:lnTo>
                      <a:pt x="56359" y="458307"/>
                    </a:lnTo>
                    <a:lnTo>
                      <a:pt x="57074" y="462026"/>
                    </a:lnTo>
                    <a:lnTo>
                      <a:pt x="57360" y="465316"/>
                    </a:lnTo>
                    <a:lnTo>
                      <a:pt x="57360" y="468034"/>
                    </a:lnTo>
                    <a:lnTo>
                      <a:pt x="58075" y="469893"/>
                    </a:lnTo>
                    <a:lnTo>
                      <a:pt x="60793" y="471038"/>
                    </a:lnTo>
                    <a:lnTo>
                      <a:pt x="63368" y="472897"/>
                    </a:lnTo>
                    <a:lnTo>
                      <a:pt x="66801" y="470466"/>
                    </a:lnTo>
                    <a:lnTo>
                      <a:pt x="69090" y="469893"/>
                    </a:lnTo>
                    <a:lnTo>
                      <a:pt x="70520" y="473899"/>
                    </a:lnTo>
                    <a:lnTo>
                      <a:pt x="72952" y="474185"/>
                    </a:lnTo>
                    <a:lnTo>
                      <a:pt x="82678" y="478762"/>
                    </a:lnTo>
                    <a:lnTo>
                      <a:pt x="90546" y="479906"/>
                    </a:lnTo>
                    <a:lnTo>
                      <a:pt x="91690" y="479477"/>
                    </a:lnTo>
                    <a:lnTo>
                      <a:pt x="92406" y="479620"/>
                    </a:lnTo>
                    <a:lnTo>
                      <a:pt x="92262" y="480335"/>
                    </a:lnTo>
                    <a:lnTo>
                      <a:pt x="90403" y="483911"/>
                    </a:lnTo>
                    <a:lnTo>
                      <a:pt x="90546" y="484770"/>
                    </a:lnTo>
                    <a:lnTo>
                      <a:pt x="92691" y="485056"/>
                    </a:lnTo>
                    <a:lnTo>
                      <a:pt x="92691" y="486343"/>
                    </a:lnTo>
                    <a:lnTo>
                      <a:pt x="91976" y="487345"/>
                    </a:lnTo>
                    <a:lnTo>
                      <a:pt x="90403" y="487631"/>
                    </a:lnTo>
                    <a:lnTo>
                      <a:pt x="89115" y="487487"/>
                    </a:lnTo>
                    <a:lnTo>
                      <a:pt x="88257" y="489490"/>
                    </a:lnTo>
                    <a:lnTo>
                      <a:pt x="89115" y="489919"/>
                    </a:lnTo>
                    <a:lnTo>
                      <a:pt x="88114" y="492494"/>
                    </a:lnTo>
                    <a:lnTo>
                      <a:pt x="88114" y="493352"/>
                    </a:lnTo>
                    <a:lnTo>
                      <a:pt x="88829" y="495355"/>
                    </a:lnTo>
                    <a:lnTo>
                      <a:pt x="94408" y="495355"/>
                    </a:lnTo>
                    <a:lnTo>
                      <a:pt x="95982" y="494926"/>
                    </a:lnTo>
                    <a:lnTo>
                      <a:pt x="97555" y="494068"/>
                    </a:lnTo>
                    <a:lnTo>
                      <a:pt x="98842" y="493209"/>
                    </a:lnTo>
                    <a:lnTo>
                      <a:pt x="99558" y="492065"/>
                    </a:lnTo>
                    <a:lnTo>
                      <a:pt x="100273" y="488203"/>
                    </a:lnTo>
                    <a:lnTo>
                      <a:pt x="100988" y="486915"/>
                    </a:lnTo>
                    <a:lnTo>
                      <a:pt x="102275" y="487201"/>
                    </a:lnTo>
                    <a:lnTo>
                      <a:pt x="104707" y="492208"/>
                    </a:lnTo>
                    <a:lnTo>
                      <a:pt x="107282" y="494497"/>
                    </a:lnTo>
                    <a:lnTo>
                      <a:pt x="109284" y="494783"/>
                    </a:lnTo>
                    <a:lnTo>
                      <a:pt x="110858" y="495641"/>
                    </a:lnTo>
                    <a:lnTo>
                      <a:pt x="110572" y="497930"/>
                    </a:lnTo>
                    <a:lnTo>
                      <a:pt x="108426" y="500647"/>
                    </a:lnTo>
                    <a:lnTo>
                      <a:pt x="105422" y="502507"/>
                    </a:lnTo>
                    <a:lnTo>
                      <a:pt x="103992" y="504366"/>
                    </a:lnTo>
                    <a:lnTo>
                      <a:pt x="105708" y="504796"/>
                    </a:lnTo>
                    <a:lnTo>
                      <a:pt x="110572" y="503508"/>
                    </a:lnTo>
                    <a:lnTo>
                      <a:pt x="115006" y="499932"/>
                    </a:lnTo>
                    <a:lnTo>
                      <a:pt x="119154" y="497214"/>
                    </a:lnTo>
                    <a:lnTo>
                      <a:pt x="123016" y="498073"/>
                    </a:lnTo>
                    <a:lnTo>
                      <a:pt x="126879" y="498216"/>
                    </a:lnTo>
                    <a:lnTo>
                      <a:pt x="136033" y="496213"/>
                    </a:lnTo>
                    <a:lnTo>
                      <a:pt x="145617" y="494783"/>
                    </a:lnTo>
                    <a:lnTo>
                      <a:pt x="148764" y="495784"/>
                    </a:lnTo>
                    <a:lnTo>
                      <a:pt x="150910" y="494640"/>
                    </a:lnTo>
                    <a:lnTo>
                      <a:pt x="153341" y="491636"/>
                    </a:lnTo>
                    <a:lnTo>
                      <a:pt x="160780" y="489633"/>
                    </a:lnTo>
                    <a:lnTo>
                      <a:pt x="164069" y="489633"/>
                    </a:lnTo>
                    <a:lnTo>
                      <a:pt x="170077" y="487917"/>
                    </a:lnTo>
                    <a:lnTo>
                      <a:pt x="173510" y="485485"/>
                    </a:lnTo>
                    <a:lnTo>
                      <a:pt x="179232" y="484913"/>
                    </a:lnTo>
                    <a:lnTo>
                      <a:pt x="182093" y="483053"/>
                    </a:lnTo>
                    <a:lnTo>
                      <a:pt x="185383" y="481623"/>
                    </a:lnTo>
                    <a:lnTo>
                      <a:pt x="187099" y="484627"/>
                    </a:lnTo>
                    <a:lnTo>
                      <a:pt x="188387" y="484627"/>
                    </a:lnTo>
                    <a:lnTo>
                      <a:pt x="191104" y="482481"/>
                    </a:lnTo>
                    <a:lnTo>
                      <a:pt x="194108" y="481051"/>
                    </a:lnTo>
                    <a:lnTo>
                      <a:pt x="196826" y="481337"/>
                    </a:lnTo>
                    <a:lnTo>
                      <a:pt x="196969" y="479906"/>
                    </a:lnTo>
                    <a:lnTo>
                      <a:pt x="195968" y="477475"/>
                    </a:lnTo>
                    <a:lnTo>
                      <a:pt x="194395" y="475186"/>
                    </a:lnTo>
                    <a:lnTo>
                      <a:pt x="196826" y="475186"/>
                    </a:lnTo>
                    <a:lnTo>
                      <a:pt x="201976" y="478333"/>
                    </a:lnTo>
                    <a:lnTo>
                      <a:pt x="207268" y="477475"/>
                    </a:lnTo>
                    <a:lnTo>
                      <a:pt x="209700" y="475472"/>
                    </a:lnTo>
                    <a:lnTo>
                      <a:pt x="210844" y="471610"/>
                    </a:lnTo>
                    <a:lnTo>
                      <a:pt x="213133" y="468320"/>
                    </a:lnTo>
                    <a:lnTo>
                      <a:pt x="214277" y="468177"/>
                    </a:lnTo>
                    <a:lnTo>
                      <a:pt x="214134" y="469607"/>
                    </a:lnTo>
                    <a:lnTo>
                      <a:pt x="212561" y="471896"/>
                    </a:lnTo>
                    <a:lnTo>
                      <a:pt x="211559" y="475329"/>
                    </a:lnTo>
                    <a:lnTo>
                      <a:pt x="211989" y="478047"/>
                    </a:lnTo>
                    <a:lnTo>
                      <a:pt x="214134" y="476902"/>
                    </a:lnTo>
                    <a:lnTo>
                      <a:pt x="217567" y="476044"/>
                    </a:lnTo>
                    <a:lnTo>
                      <a:pt x="224433" y="475329"/>
                    </a:lnTo>
                    <a:lnTo>
                      <a:pt x="228152" y="472897"/>
                    </a:lnTo>
                    <a:lnTo>
                      <a:pt x="232014" y="472039"/>
                    </a:lnTo>
                    <a:lnTo>
                      <a:pt x="233159" y="472325"/>
                    </a:lnTo>
                    <a:lnTo>
                      <a:pt x="239882" y="475758"/>
                    </a:lnTo>
                    <a:lnTo>
                      <a:pt x="241742" y="474614"/>
                    </a:lnTo>
                    <a:lnTo>
                      <a:pt x="246033" y="474185"/>
                    </a:lnTo>
                    <a:lnTo>
                      <a:pt x="248750" y="472611"/>
                    </a:lnTo>
                    <a:lnTo>
                      <a:pt x="249895" y="472468"/>
                    </a:lnTo>
                    <a:lnTo>
                      <a:pt x="260623" y="462884"/>
                    </a:lnTo>
                    <a:lnTo>
                      <a:pt x="268347" y="456018"/>
                    </a:lnTo>
                    <a:lnTo>
                      <a:pt x="269778" y="455017"/>
                    </a:lnTo>
                    <a:lnTo>
                      <a:pt x="273211" y="453157"/>
                    </a:lnTo>
                    <a:lnTo>
                      <a:pt x="276072" y="451155"/>
                    </a:lnTo>
                    <a:lnTo>
                      <a:pt x="278360" y="448580"/>
                    </a:lnTo>
                    <a:lnTo>
                      <a:pt x="286084" y="443574"/>
                    </a:lnTo>
                    <a:lnTo>
                      <a:pt x="293952" y="438138"/>
                    </a:lnTo>
                    <a:lnTo>
                      <a:pt x="301247" y="430986"/>
                    </a:lnTo>
                    <a:lnTo>
                      <a:pt x="303822" y="428697"/>
                    </a:lnTo>
                    <a:lnTo>
                      <a:pt x="307111" y="426265"/>
                    </a:lnTo>
                    <a:lnTo>
                      <a:pt x="314407" y="418541"/>
                    </a:lnTo>
                    <a:lnTo>
                      <a:pt x="316695" y="416396"/>
                    </a:lnTo>
                    <a:lnTo>
                      <a:pt x="325707" y="406812"/>
                    </a:lnTo>
                    <a:lnTo>
                      <a:pt x="331000" y="401948"/>
                    </a:lnTo>
                    <a:lnTo>
                      <a:pt x="333574" y="399231"/>
                    </a:lnTo>
                    <a:lnTo>
                      <a:pt x="344732" y="390076"/>
                    </a:lnTo>
                    <a:lnTo>
                      <a:pt x="352313" y="382638"/>
                    </a:lnTo>
                    <a:lnTo>
                      <a:pt x="355317" y="378632"/>
                    </a:lnTo>
                    <a:lnTo>
                      <a:pt x="358178" y="372768"/>
                    </a:lnTo>
                    <a:lnTo>
                      <a:pt x="359894" y="368763"/>
                    </a:lnTo>
                    <a:lnTo>
                      <a:pt x="362755" y="363613"/>
                    </a:lnTo>
                    <a:lnTo>
                      <a:pt x="362898" y="361897"/>
                    </a:lnTo>
                    <a:lnTo>
                      <a:pt x="362040" y="359894"/>
                    </a:lnTo>
                    <a:close/>
                    <a:moveTo>
                      <a:pt x="160922" y="261624"/>
                    </a:moveTo>
                    <a:lnTo>
                      <a:pt x="162210" y="259908"/>
                    </a:lnTo>
                    <a:lnTo>
                      <a:pt x="165357" y="259335"/>
                    </a:lnTo>
                    <a:lnTo>
                      <a:pt x="164498" y="258477"/>
                    </a:lnTo>
                    <a:lnTo>
                      <a:pt x="158920" y="256904"/>
                    </a:lnTo>
                    <a:lnTo>
                      <a:pt x="154915" y="257476"/>
                    </a:lnTo>
                    <a:lnTo>
                      <a:pt x="152626" y="259049"/>
                    </a:lnTo>
                    <a:lnTo>
                      <a:pt x="152626" y="262196"/>
                    </a:lnTo>
                    <a:lnTo>
                      <a:pt x="156202" y="263197"/>
                    </a:lnTo>
                    <a:lnTo>
                      <a:pt x="160922" y="261624"/>
                    </a:lnTo>
                    <a:close/>
                    <a:moveTo>
                      <a:pt x="87399" y="482910"/>
                    </a:moveTo>
                    <a:lnTo>
                      <a:pt x="85539" y="480478"/>
                    </a:lnTo>
                    <a:lnTo>
                      <a:pt x="83966" y="480908"/>
                    </a:lnTo>
                    <a:lnTo>
                      <a:pt x="80104" y="479906"/>
                    </a:lnTo>
                    <a:lnTo>
                      <a:pt x="78673" y="480622"/>
                    </a:lnTo>
                    <a:lnTo>
                      <a:pt x="78101" y="482481"/>
                    </a:lnTo>
                    <a:lnTo>
                      <a:pt x="77100" y="483768"/>
                    </a:lnTo>
                    <a:lnTo>
                      <a:pt x="78960" y="484770"/>
                    </a:lnTo>
                    <a:lnTo>
                      <a:pt x="80390" y="486057"/>
                    </a:lnTo>
                    <a:lnTo>
                      <a:pt x="80962" y="487917"/>
                    </a:lnTo>
                    <a:lnTo>
                      <a:pt x="82392" y="489347"/>
                    </a:lnTo>
                    <a:lnTo>
                      <a:pt x="85539" y="489347"/>
                    </a:lnTo>
                    <a:lnTo>
                      <a:pt x="85110" y="487631"/>
                    </a:lnTo>
                    <a:lnTo>
                      <a:pt x="83823" y="486486"/>
                    </a:lnTo>
                    <a:lnTo>
                      <a:pt x="83966" y="484627"/>
                    </a:lnTo>
                    <a:lnTo>
                      <a:pt x="87399" y="482910"/>
                    </a:lnTo>
                    <a:close/>
                    <a:moveTo>
                      <a:pt x="33043" y="494783"/>
                    </a:moveTo>
                    <a:lnTo>
                      <a:pt x="32757" y="495927"/>
                    </a:lnTo>
                    <a:lnTo>
                      <a:pt x="30325" y="496213"/>
                    </a:lnTo>
                    <a:lnTo>
                      <a:pt x="29324" y="495212"/>
                    </a:lnTo>
                    <a:lnTo>
                      <a:pt x="27035" y="495355"/>
                    </a:lnTo>
                    <a:lnTo>
                      <a:pt x="26606" y="494926"/>
                    </a:lnTo>
                    <a:lnTo>
                      <a:pt x="27607" y="493924"/>
                    </a:lnTo>
                    <a:lnTo>
                      <a:pt x="29467" y="493352"/>
                    </a:lnTo>
                    <a:lnTo>
                      <a:pt x="31899" y="493638"/>
                    </a:lnTo>
                    <a:lnTo>
                      <a:pt x="33043" y="494783"/>
                    </a:lnTo>
                    <a:close/>
                    <a:moveTo>
                      <a:pt x="4292" y="488060"/>
                    </a:moveTo>
                    <a:lnTo>
                      <a:pt x="4434" y="489061"/>
                    </a:lnTo>
                    <a:lnTo>
                      <a:pt x="3290" y="488775"/>
                    </a:lnTo>
                    <a:lnTo>
                      <a:pt x="2432" y="489061"/>
                    </a:lnTo>
                    <a:lnTo>
                      <a:pt x="1860" y="490348"/>
                    </a:lnTo>
                    <a:lnTo>
                      <a:pt x="572" y="489919"/>
                    </a:lnTo>
                    <a:lnTo>
                      <a:pt x="0" y="488203"/>
                    </a:lnTo>
                    <a:lnTo>
                      <a:pt x="1001" y="485485"/>
                    </a:lnTo>
                    <a:lnTo>
                      <a:pt x="3290" y="485342"/>
                    </a:lnTo>
                    <a:lnTo>
                      <a:pt x="4292" y="488060"/>
                    </a:lnTo>
                    <a:close/>
                    <a:moveTo>
                      <a:pt x="14161" y="480622"/>
                    </a:moveTo>
                    <a:lnTo>
                      <a:pt x="15020" y="480622"/>
                    </a:lnTo>
                    <a:lnTo>
                      <a:pt x="15449" y="480192"/>
                    </a:lnTo>
                    <a:lnTo>
                      <a:pt x="17022" y="480478"/>
                    </a:lnTo>
                    <a:lnTo>
                      <a:pt x="19454" y="482195"/>
                    </a:lnTo>
                    <a:lnTo>
                      <a:pt x="19883" y="483196"/>
                    </a:lnTo>
                    <a:lnTo>
                      <a:pt x="21599" y="483625"/>
                    </a:lnTo>
                    <a:lnTo>
                      <a:pt x="22172" y="484627"/>
                    </a:lnTo>
                    <a:lnTo>
                      <a:pt x="20169" y="487631"/>
                    </a:lnTo>
                    <a:lnTo>
                      <a:pt x="19025" y="487631"/>
                    </a:lnTo>
                    <a:lnTo>
                      <a:pt x="18167" y="487201"/>
                    </a:lnTo>
                    <a:lnTo>
                      <a:pt x="16593" y="487487"/>
                    </a:lnTo>
                    <a:lnTo>
                      <a:pt x="15735" y="488060"/>
                    </a:lnTo>
                    <a:lnTo>
                      <a:pt x="15449" y="489347"/>
                    </a:lnTo>
                    <a:lnTo>
                      <a:pt x="15449" y="492065"/>
                    </a:lnTo>
                    <a:lnTo>
                      <a:pt x="8440" y="492637"/>
                    </a:lnTo>
                    <a:lnTo>
                      <a:pt x="6866" y="491922"/>
                    </a:lnTo>
                    <a:lnTo>
                      <a:pt x="4577" y="485914"/>
                    </a:lnTo>
                    <a:lnTo>
                      <a:pt x="5007" y="484341"/>
                    </a:lnTo>
                    <a:lnTo>
                      <a:pt x="6437" y="483625"/>
                    </a:lnTo>
                    <a:lnTo>
                      <a:pt x="7724" y="483482"/>
                    </a:lnTo>
                    <a:lnTo>
                      <a:pt x="7868" y="486772"/>
                    </a:lnTo>
                    <a:lnTo>
                      <a:pt x="9727" y="486486"/>
                    </a:lnTo>
                    <a:lnTo>
                      <a:pt x="10299" y="484341"/>
                    </a:lnTo>
                    <a:lnTo>
                      <a:pt x="10442" y="482767"/>
                    </a:lnTo>
                    <a:lnTo>
                      <a:pt x="9870" y="482052"/>
                    </a:lnTo>
                    <a:lnTo>
                      <a:pt x="8583" y="481480"/>
                    </a:lnTo>
                    <a:lnTo>
                      <a:pt x="7868" y="480478"/>
                    </a:lnTo>
                    <a:lnTo>
                      <a:pt x="8869" y="478905"/>
                    </a:lnTo>
                    <a:lnTo>
                      <a:pt x="10871" y="478190"/>
                    </a:lnTo>
                    <a:lnTo>
                      <a:pt x="12588" y="480335"/>
                    </a:lnTo>
                    <a:lnTo>
                      <a:pt x="14161" y="48062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37" name="Freeform: Shape 536">
                <a:extLst>
                  <a:ext uri="{FF2B5EF4-FFF2-40B4-BE49-F238E27FC236}">
                    <a16:creationId xmlns:a16="http://schemas.microsoft.com/office/drawing/2014/main" id="{F0482CC7-9CAE-8998-AA19-D8C89608CBA3}"/>
                  </a:ext>
                  <a:ext uri="{C183D7F6-B498-43B3-948B-1728B52AA6E4}">
                    <adec:decorative xmlns:adec="http://schemas.microsoft.com/office/drawing/2017/decorative" val="1"/>
                  </a:ext>
                </a:extLst>
              </p:cNvPr>
              <p:cNvSpPr/>
              <p:nvPr/>
            </p:nvSpPr>
            <p:spPr>
              <a:xfrm>
                <a:off x="6991687" y="4103331"/>
                <a:ext cx="452299" cy="345017"/>
              </a:xfrm>
              <a:custGeom>
                <a:avLst/>
                <a:gdLst>
                  <a:gd name="connsiteX0" fmla="*/ 442000 w 452299"/>
                  <a:gd name="connsiteY0" fmla="*/ 208412 h 345017"/>
                  <a:gd name="connsiteX1" fmla="*/ 431987 w 452299"/>
                  <a:gd name="connsiteY1" fmla="*/ 208412 h 345017"/>
                  <a:gd name="connsiteX2" fmla="*/ 422117 w 452299"/>
                  <a:gd name="connsiteY2" fmla="*/ 208412 h 345017"/>
                  <a:gd name="connsiteX3" fmla="*/ 420401 w 452299"/>
                  <a:gd name="connsiteY3" fmla="*/ 207554 h 345017"/>
                  <a:gd name="connsiteX4" fmla="*/ 412104 w 452299"/>
                  <a:gd name="connsiteY4" fmla="*/ 204836 h 345017"/>
                  <a:gd name="connsiteX5" fmla="*/ 401519 w 452299"/>
                  <a:gd name="connsiteY5" fmla="*/ 201260 h 345017"/>
                  <a:gd name="connsiteX6" fmla="*/ 388502 w 452299"/>
                  <a:gd name="connsiteY6" fmla="*/ 196826 h 345017"/>
                  <a:gd name="connsiteX7" fmla="*/ 379205 w 452299"/>
                  <a:gd name="connsiteY7" fmla="*/ 193822 h 345017"/>
                  <a:gd name="connsiteX8" fmla="*/ 369192 w 452299"/>
                  <a:gd name="connsiteY8" fmla="*/ 190532 h 345017"/>
                  <a:gd name="connsiteX9" fmla="*/ 359179 w 452299"/>
                  <a:gd name="connsiteY9" fmla="*/ 187242 h 345017"/>
                  <a:gd name="connsiteX10" fmla="*/ 351311 w 452299"/>
                  <a:gd name="connsiteY10" fmla="*/ 184524 h 345017"/>
                  <a:gd name="connsiteX11" fmla="*/ 341441 w 452299"/>
                  <a:gd name="connsiteY11" fmla="*/ 181378 h 345017"/>
                  <a:gd name="connsiteX12" fmla="*/ 332859 w 452299"/>
                  <a:gd name="connsiteY12" fmla="*/ 178517 h 345017"/>
                  <a:gd name="connsiteX13" fmla="*/ 331715 w 452299"/>
                  <a:gd name="connsiteY13" fmla="*/ 177801 h 345017"/>
                  <a:gd name="connsiteX14" fmla="*/ 326994 w 452299"/>
                  <a:gd name="connsiteY14" fmla="*/ 173510 h 345017"/>
                  <a:gd name="connsiteX15" fmla="*/ 320701 w 452299"/>
                  <a:gd name="connsiteY15" fmla="*/ 167932 h 345017"/>
                  <a:gd name="connsiteX16" fmla="*/ 319556 w 452299"/>
                  <a:gd name="connsiteY16" fmla="*/ 167789 h 345017"/>
                  <a:gd name="connsiteX17" fmla="*/ 316552 w 452299"/>
                  <a:gd name="connsiteY17" fmla="*/ 166644 h 345017"/>
                  <a:gd name="connsiteX18" fmla="*/ 313978 w 452299"/>
                  <a:gd name="connsiteY18" fmla="*/ 163640 h 345017"/>
                  <a:gd name="connsiteX19" fmla="*/ 311117 w 452299"/>
                  <a:gd name="connsiteY19" fmla="*/ 159635 h 345017"/>
                  <a:gd name="connsiteX20" fmla="*/ 308685 w 452299"/>
                  <a:gd name="connsiteY20" fmla="*/ 154772 h 345017"/>
                  <a:gd name="connsiteX21" fmla="*/ 307541 w 452299"/>
                  <a:gd name="connsiteY21" fmla="*/ 151482 h 345017"/>
                  <a:gd name="connsiteX22" fmla="*/ 304108 w 452299"/>
                  <a:gd name="connsiteY22" fmla="*/ 150051 h 345017"/>
                  <a:gd name="connsiteX23" fmla="*/ 302534 w 452299"/>
                  <a:gd name="connsiteY23" fmla="*/ 147477 h 345017"/>
                  <a:gd name="connsiteX24" fmla="*/ 299387 w 452299"/>
                  <a:gd name="connsiteY24" fmla="*/ 143614 h 345017"/>
                  <a:gd name="connsiteX25" fmla="*/ 297241 w 452299"/>
                  <a:gd name="connsiteY25" fmla="*/ 141755 h 345017"/>
                  <a:gd name="connsiteX26" fmla="*/ 296526 w 452299"/>
                  <a:gd name="connsiteY26" fmla="*/ 140038 h 345017"/>
                  <a:gd name="connsiteX27" fmla="*/ 295525 w 452299"/>
                  <a:gd name="connsiteY27" fmla="*/ 136605 h 345017"/>
                  <a:gd name="connsiteX28" fmla="*/ 293665 w 452299"/>
                  <a:gd name="connsiteY28" fmla="*/ 132886 h 345017"/>
                  <a:gd name="connsiteX29" fmla="*/ 292092 w 452299"/>
                  <a:gd name="connsiteY29" fmla="*/ 130598 h 345017"/>
                  <a:gd name="connsiteX30" fmla="*/ 291663 w 452299"/>
                  <a:gd name="connsiteY30" fmla="*/ 129739 h 345017"/>
                  <a:gd name="connsiteX31" fmla="*/ 291806 w 452299"/>
                  <a:gd name="connsiteY31" fmla="*/ 129024 h 345017"/>
                  <a:gd name="connsiteX32" fmla="*/ 294810 w 452299"/>
                  <a:gd name="connsiteY32" fmla="*/ 124018 h 345017"/>
                  <a:gd name="connsiteX33" fmla="*/ 296240 w 452299"/>
                  <a:gd name="connsiteY33" fmla="*/ 122158 h 345017"/>
                  <a:gd name="connsiteX34" fmla="*/ 297814 w 452299"/>
                  <a:gd name="connsiteY34" fmla="*/ 120442 h 345017"/>
                  <a:gd name="connsiteX35" fmla="*/ 299244 w 452299"/>
                  <a:gd name="connsiteY35" fmla="*/ 118725 h 345017"/>
                  <a:gd name="connsiteX36" fmla="*/ 299673 w 452299"/>
                  <a:gd name="connsiteY36" fmla="*/ 117581 h 345017"/>
                  <a:gd name="connsiteX37" fmla="*/ 297385 w 452299"/>
                  <a:gd name="connsiteY37" fmla="*/ 117581 h 345017"/>
                  <a:gd name="connsiteX38" fmla="*/ 295525 w 452299"/>
                  <a:gd name="connsiteY38" fmla="*/ 117295 h 345017"/>
                  <a:gd name="connsiteX39" fmla="*/ 294238 w 452299"/>
                  <a:gd name="connsiteY39" fmla="*/ 116293 h 345017"/>
                  <a:gd name="connsiteX40" fmla="*/ 291663 w 452299"/>
                  <a:gd name="connsiteY40" fmla="*/ 115149 h 345017"/>
                  <a:gd name="connsiteX41" fmla="*/ 288659 w 452299"/>
                  <a:gd name="connsiteY41" fmla="*/ 115149 h 345017"/>
                  <a:gd name="connsiteX42" fmla="*/ 285941 w 452299"/>
                  <a:gd name="connsiteY42" fmla="*/ 116150 h 345017"/>
                  <a:gd name="connsiteX43" fmla="*/ 281078 w 452299"/>
                  <a:gd name="connsiteY43" fmla="*/ 117438 h 345017"/>
                  <a:gd name="connsiteX44" fmla="*/ 276787 w 452299"/>
                  <a:gd name="connsiteY44" fmla="*/ 117724 h 345017"/>
                  <a:gd name="connsiteX45" fmla="*/ 273353 w 452299"/>
                  <a:gd name="connsiteY45" fmla="*/ 118439 h 345017"/>
                  <a:gd name="connsiteX46" fmla="*/ 270493 w 452299"/>
                  <a:gd name="connsiteY46" fmla="*/ 119297 h 345017"/>
                  <a:gd name="connsiteX47" fmla="*/ 267918 w 452299"/>
                  <a:gd name="connsiteY47" fmla="*/ 118868 h 345017"/>
                  <a:gd name="connsiteX48" fmla="*/ 265772 w 452299"/>
                  <a:gd name="connsiteY48" fmla="*/ 118153 h 345017"/>
                  <a:gd name="connsiteX49" fmla="*/ 265200 w 452299"/>
                  <a:gd name="connsiteY49" fmla="*/ 111859 h 345017"/>
                  <a:gd name="connsiteX50" fmla="*/ 264771 w 452299"/>
                  <a:gd name="connsiteY50" fmla="*/ 104993 h 345017"/>
                  <a:gd name="connsiteX51" fmla="*/ 264771 w 452299"/>
                  <a:gd name="connsiteY51" fmla="*/ 99700 h 345017"/>
                  <a:gd name="connsiteX52" fmla="*/ 265629 w 452299"/>
                  <a:gd name="connsiteY52" fmla="*/ 96697 h 345017"/>
                  <a:gd name="connsiteX53" fmla="*/ 266201 w 452299"/>
                  <a:gd name="connsiteY53" fmla="*/ 95552 h 345017"/>
                  <a:gd name="connsiteX54" fmla="*/ 270350 w 452299"/>
                  <a:gd name="connsiteY54" fmla="*/ 91404 h 345017"/>
                  <a:gd name="connsiteX55" fmla="*/ 271637 w 452299"/>
                  <a:gd name="connsiteY55" fmla="*/ 89831 h 345017"/>
                  <a:gd name="connsiteX56" fmla="*/ 276357 w 452299"/>
                  <a:gd name="connsiteY56" fmla="*/ 83108 h 345017"/>
                  <a:gd name="connsiteX57" fmla="*/ 280363 w 452299"/>
                  <a:gd name="connsiteY57" fmla="*/ 77243 h 345017"/>
                  <a:gd name="connsiteX58" fmla="*/ 283223 w 452299"/>
                  <a:gd name="connsiteY58" fmla="*/ 72952 h 345017"/>
                  <a:gd name="connsiteX59" fmla="*/ 280649 w 452299"/>
                  <a:gd name="connsiteY59" fmla="*/ 69805 h 345017"/>
                  <a:gd name="connsiteX60" fmla="*/ 278646 w 452299"/>
                  <a:gd name="connsiteY60" fmla="*/ 66944 h 345017"/>
                  <a:gd name="connsiteX61" fmla="*/ 275928 w 452299"/>
                  <a:gd name="connsiteY61" fmla="*/ 63654 h 345017"/>
                  <a:gd name="connsiteX62" fmla="*/ 273211 w 452299"/>
                  <a:gd name="connsiteY62" fmla="*/ 62080 h 345017"/>
                  <a:gd name="connsiteX63" fmla="*/ 270350 w 452299"/>
                  <a:gd name="connsiteY63" fmla="*/ 60221 h 345017"/>
                  <a:gd name="connsiteX64" fmla="*/ 267632 w 452299"/>
                  <a:gd name="connsiteY64" fmla="*/ 55930 h 345017"/>
                  <a:gd name="connsiteX65" fmla="*/ 264771 w 452299"/>
                  <a:gd name="connsiteY65" fmla="*/ 51066 h 345017"/>
                  <a:gd name="connsiteX66" fmla="*/ 260480 w 452299"/>
                  <a:gd name="connsiteY66" fmla="*/ 47061 h 345017"/>
                  <a:gd name="connsiteX67" fmla="*/ 252612 w 452299"/>
                  <a:gd name="connsiteY67" fmla="*/ 41482 h 345017"/>
                  <a:gd name="connsiteX68" fmla="*/ 245317 w 452299"/>
                  <a:gd name="connsiteY68" fmla="*/ 34187 h 345017"/>
                  <a:gd name="connsiteX69" fmla="*/ 239739 w 452299"/>
                  <a:gd name="connsiteY69" fmla="*/ 26606 h 345017"/>
                  <a:gd name="connsiteX70" fmla="*/ 236163 w 452299"/>
                  <a:gd name="connsiteY70" fmla="*/ 22744 h 345017"/>
                  <a:gd name="connsiteX71" fmla="*/ 234732 w 452299"/>
                  <a:gd name="connsiteY71" fmla="*/ 21742 h 345017"/>
                  <a:gd name="connsiteX72" fmla="*/ 227294 w 452299"/>
                  <a:gd name="connsiteY72" fmla="*/ 19168 h 345017"/>
                  <a:gd name="connsiteX73" fmla="*/ 222144 w 452299"/>
                  <a:gd name="connsiteY73" fmla="*/ 15735 h 345017"/>
                  <a:gd name="connsiteX74" fmla="*/ 218139 w 452299"/>
                  <a:gd name="connsiteY74" fmla="*/ 12874 h 345017"/>
                  <a:gd name="connsiteX75" fmla="*/ 215707 w 452299"/>
                  <a:gd name="connsiteY75" fmla="*/ 12159 h 345017"/>
                  <a:gd name="connsiteX76" fmla="*/ 213276 w 452299"/>
                  <a:gd name="connsiteY76" fmla="*/ 12016 h 345017"/>
                  <a:gd name="connsiteX77" fmla="*/ 208269 w 452299"/>
                  <a:gd name="connsiteY77" fmla="*/ 12588 h 345017"/>
                  <a:gd name="connsiteX78" fmla="*/ 204121 w 452299"/>
                  <a:gd name="connsiteY78" fmla="*/ 10871 h 345017"/>
                  <a:gd name="connsiteX79" fmla="*/ 202262 w 452299"/>
                  <a:gd name="connsiteY79" fmla="*/ 10871 h 345017"/>
                  <a:gd name="connsiteX80" fmla="*/ 199544 w 452299"/>
                  <a:gd name="connsiteY80" fmla="*/ 10299 h 345017"/>
                  <a:gd name="connsiteX81" fmla="*/ 197255 w 452299"/>
                  <a:gd name="connsiteY81" fmla="*/ 9727 h 345017"/>
                  <a:gd name="connsiteX82" fmla="*/ 194680 w 452299"/>
                  <a:gd name="connsiteY82" fmla="*/ 10442 h 345017"/>
                  <a:gd name="connsiteX83" fmla="*/ 189388 w 452299"/>
                  <a:gd name="connsiteY83" fmla="*/ 11730 h 345017"/>
                  <a:gd name="connsiteX84" fmla="*/ 187242 w 452299"/>
                  <a:gd name="connsiteY84" fmla="*/ 11443 h 345017"/>
                  <a:gd name="connsiteX85" fmla="*/ 186098 w 452299"/>
                  <a:gd name="connsiteY85" fmla="*/ 9727 h 345017"/>
                  <a:gd name="connsiteX86" fmla="*/ 185382 w 452299"/>
                  <a:gd name="connsiteY86" fmla="*/ 8296 h 345017"/>
                  <a:gd name="connsiteX87" fmla="*/ 183523 w 452299"/>
                  <a:gd name="connsiteY87" fmla="*/ 6866 h 345017"/>
                  <a:gd name="connsiteX88" fmla="*/ 181950 w 452299"/>
                  <a:gd name="connsiteY88" fmla="*/ 6866 h 345017"/>
                  <a:gd name="connsiteX89" fmla="*/ 181091 w 452299"/>
                  <a:gd name="connsiteY89" fmla="*/ 8154 h 345017"/>
                  <a:gd name="connsiteX90" fmla="*/ 175513 w 452299"/>
                  <a:gd name="connsiteY90" fmla="*/ 11300 h 345017"/>
                  <a:gd name="connsiteX91" fmla="*/ 166215 w 452299"/>
                  <a:gd name="connsiteY91" fmla="*/ 13160 h 345017"/>
                  <a:gd name="connsiteX92" fmla="*/ 164069 w 452299"/>
                  <a:gd name="connsiteY92" fmla="*/ 13017 h 345017"/>
                  <a:gd name="connsiteX93" fmla="*/ 162496 w 452299"/>
                  <a:gd name="connsiteY93" fmla="*/ 11730 h 345017"/>
                  <a:gd name="connsiteX94" fmla="*/ 157775 w 452299"/>
                  <a:gd name="connsiteY94" fmla="*/ 6294 h 345017"/>
                  <a:gd name="connsiteX95" fmla="*/ 156345 w 452299"/>
                  <a:gd name="connsiteY95" fmla="*/ 5293 h 345017"/>
                  <a:gd name="connsiteX96" fmla="*/ 155344 w 452299"/>
                  <a:gd name="connsiteY96" fmla="*/ 5293 h 345017"/>
                  <a:gd name="connsiteX97" fmla="*/ 153198 w 452299"/>
                  <a:gd name="connsiteY97" fmla="*/ 4577 h 345017"/>
                  <a:gd name="connsiteX98" fmla="*/ 151196 w 452299"/>
                  <a:gd name="connsiteY98" fmla="*/ 3576 h 345017"/>
                  <a:gd name="connsiteX99" fmla="*/ 149336 w 452299"/>
                  <a:gd name="connsiteY99" fmla="*/ 1288 h 345017"/>
                  <a:gd name="connsiteX100" fmla="*/ 147620 w 452299"/>
                  <a:gd name="connsiteY100" fmla="*/ 0 h 345017"/>
                  <a:gd name="connsiteX101" fmla="*/ 145617 w 452299"/>
                  <a:gd name="connsiteY101" fmla="*/ 4434 h 345017"/>
                  <a:gd name="connsiteX102" fmla="*/ 142184 w 452299"/>
                  <a:gd name="connsiteY102" fmla="*/ 12159 h 345017"/>
                  <a:gd name="connsiteX103" fmla="*/ 140467 w 452299"/>
                  <a:gd name="connsiteY103" fmla="*/ 16307 h 345017"/>
                  <a:gd name="connsiteX104" fmla="*/ 138179 w 452299"/>
                  <a:gd name="connsiteY104" fmla="*/ 21599 h 345017"/>
                  <a:gd name="connsiteX105" fmla="*/ 137321 w 452299"/>
                  <a:gd name="connsiteY105" fmla="*/ 21742 h 345017"/>
                  <a:gd name="connsiteX106" fmla="*/ 136176 w 452299"/>
                  <a:gd name="connsiteY106" fmla="*/ 21313 h 345017"/>
                  <a:gd name="connsiteX107" fmla="*/ 131599 w 452299"/>
                  <a:gd name="connsiteY107" fmla="*/ 14734 h 345017"/>
                  <a:gd name="connsiteX108" fmla="*/ 128595 w 452299"/>
                  <a:gd name="connsiteY108" fmla="*/ 12302 h 345017"/>
                  <a:gd name="connsiteX109" fmla="*/ 126449 w 452299"/>
                  <a:gd name="connsiteY109" fmla="*/ 12445 h 345017"/>
                  <a:gd name="connsiteX110" fmla="*/ 124876 w 452299"/>
                  <a:gd name="connsiteY110" fmla="*/ 13732 h 345017"/>
                  <a:gd name="connsiteX111" fmla="*/ 123875 w 452299"/>
                  <a:gd name="connsiteY111" fmla="*/ 15878 h 345017"/>
                  <a:gd name="connsiteX112" fmla="*/ 122730 w 452299"/>
                  <a:gd name="connsiteY112" fmla="*/ 17308 h 345017"/>
                  <a:gd name="connsiteX113" fmla="*/ 121586 w 452299"/>
                  <a:gd name="connsiteY113" fmla="*/ 17737 h 345017"/>
                  <a:gd name="connsiteX114" fmla="*/ 119011 w 452299"/>
                  <a:gd name="connsiteY114" fmla="*/ 17594 h 345017"/>
                  <a:gd name="connsiteX115" fmla="*/ 115149 w 452299"/>
                  <a:gd name="connsiteY115" fmla="*/ 16450 h 345017"/>
                  <a:gd name="connsiteX116" fmla="*/ 111144 w 452299"/>
                  <a:gd name="connsiteY116" fmla="*/ 16736 h 345017"/>
                  <a:gd name="connsiteX117" fmla="*/ 106996 w 452299"/>
                  <a:gd name="connsiteY117" fmla="*/ 18166 h 345017"/>
                  <a:gd name="connsiteX118" fmla="*/ 106567 w 452299"/>
                  <a:gd name="connsiteY118" fmla="*/ 18310 h 345017"/>
                  <a:gd name="connsiteX119" fmla="*/ 104135 w 452299"/>
                  <a:gd name="connsiteY119" fmla="*/ 26463 h 345017"/>
                  <a:gd name="connsiteX120" fmla="*/ 104135 w 452299"/>
                  <a:gd name="connsiteY120" fmla="*/ 30897 h 345017"/>
                  <a:gd name="connsiteX121" fmla="*/ 102418 w 452299"/>
                  <a:gd name="connsiteY121" fmla="*/ 37620 h 345017"/>
                  <a:gd name="connsiteX122" fmla="*/ 101131 w 452299"/>
                  <a:gd name="connsiteY122" fmla="*/ 40624 h 345017"/>
                  <a:gd name="connsiteX123" fmla="*/ 99986 w 452299"/>
                  <a:gd name="connsiteY123" fmla="*/ 42484 h 345017"/>
                  <a:gd name="connsiteX124" fmla="*/ 98985 w 452299"/>
                  <a:gd name="connsiteY124" fmla="*/ 44343 h 345017"/>
                  <a:gd name="connsiteX125" fmla="*/ 97126 w 452299"/>
                  <a:gd name="connsiteY125" fmla="*/ 48348 h 345017"/>
                  <a:gd name="connsiteX126" fmla="*/ 95552 w 452299"/>
                  <a:gd name="connsiteY126" fmla="*/ 53784 h 345017"/>
                  <a:gd name="connsiteX127" fmla="*/ 94837 w 452299"/>
                  <a:gd name="connsiteY127" fmla="*/ 59363 h 345017"/>
                  <a:gd name="connsiteX128" fmla="*/ 94694 w 452299"/>
                  <a:gd name="connsiteY128" fmla="*/ 62653 h 345017"/>
                  <a:gd name="connsiteX129" fmla="*/ 94408 w 452299"/>
                  <a:gd name="connsiteY129" fmla="*/ 64083 h 345017"/>
                  <a:gd name="connsiteX130" fmla="*/ 93979 w 452299"/>
                  <a:gd name="connsiteY130" fmla="*/ 65084 h 345017"/>
                  <a:gd name="connsiteX131" fmla="*/ 90260 w 452299"/>
                  <a:gd name="connsiteY131" fmla="*/ 65656 h 345017"/>
                  <a:gd name="connsiteX132" fmla="*/ 85253 w 452299"/>
                  <a:gd name="connsiteY132" fmla="*/ 66229 h 345017"/>
                  <a:gd name="connsiteX133" fmla="*/ 82535 w 452299"/>
                  <a:gd name="connsiteY133" fmla="*/ 66944 h 345017"/>
                  <a:gd name="connsiteX134" fmla="*/ 80676 w 452299"/>
                  <a:gd name="connsiteY134" fmla="*/ 68088 h 345017"/>
                  <a:gd name="connsiteX135" fmla="*/ 78530 w 452299"/>
                  <a:gd name="connsiteY135" fmla="*/ 70806 h 345017"/>
                  <a:gd name="connsiteX136" fmla="*/ 74096 w 452299"/>
                  <a:gd name="connsiteY136" fmla="*/ 77958 h 345017"/>
                  <a:gd name="connsiteX137" fmla="*/ 71664 w 452299"/>
                  <a:gd name="connsiteY137" fmla="*/ 82392 h 345017"/>
                  <a:gd name="connsiteX138" fmla="*/ 68088 w 452299"/>
                  <a:gd name="connsiteY138" fmla="*/ 88400 h 345017"/>
                  <a:gd name="connsiteX139" fmla="*/ 63797 w 452299"/>
                  <a:gd name="connsiteY139" fmla="*/ 92691 h 345017"/>
                  <a:gd name="connsiteX140" fmla="*/ 62938 w 452299"/>
                  <a:gd name="connsiteY140" fmla="*/ 94837 h 345017"/>
                  <a:gd name="connsiteX141" fmla="*/ 62223 w 452299"/>
                  <a:gd name="connsiteY141" fmla="*/ 98699 h 345017"/>
                  <a:gd name="connsiteX142" fmla="*/ 60650 w 452299"/>
                  <a:gd name="connsiteY142" fmla="*/ 104850 h 345017"/>
                  <a:gd name="connsiteX143" fmla="*/ 59220 w 452299"/>
                  <a:gd name="connsiteY143" fmla="*/ 109141 h 345017"/>
                  <a:gd name="connsiteX144" fmla="*/ 59506 w 452299"/>
                  <a:gd name="connsiteY144" fmla="*/ 112574 h 345017"/>
                  <a:gd name="connsiteX145" fmla="*/ 58218 w 452299"/>
                  <a:gd name="connsiteY145" fmla="*/ 118725 h 345017"/>
                  <a:gd name="connsiteX146" fmla="*/ 58361 w 452299"/>
                  <a:gd name="connsiteY146" fmla="*/ 121586 h 345017"/>
                  <a:gd name="connsiteX147" fmla="*/ 56931 w 452299"/>
                  <a:gd name="connsiteY147" fmla="*/ 123302 h 345017"/>
                  <a:gd name="connsiteX148" fmla="*/ 54928 w 452299"/>
                  <a:gd name="connsiteY148" fmla="*/ 124876 h 345017"/>
                  <a:gd name="connsiteX149" fmla="*/ 53498 w 452299"/>
                  <a:gd name="connsiteY149" fmla="*/ 125305 h 345017"/>
                  <a:gd name="connsiteX150" fmla="*/ 50637 w 452299"/>
                  <a:gd name="connsiteY150" fmla="*/ 123445 h 345017"/>
                  <a:gd name="connsiteX151" fmla="*/ 48491 w 452299"/>
                  <a:gd name="connsiteY151" fmla="*/ 121586 h 345017"/>
                  <a:gd name="connsiteX152" fmla="*/ 47490 w 452299"/>
                  <a:gd name="connsiteY152" fmla="*/ 121157 h 345017"/>
                  <a:gd name="connsiteX153" fmla="*/ 45630 w 452299"/>
                  <a:gd name="connsiteY153" fmla="*/ 122301 h 345017"/>
                  <a:gd name="connsiteX154" fmla="*/ 43342 w 452299"/>
                  <a:gd name="connsiteY154" fmla="*/ 124018 h 345017"/>
                  <a:gd name="connsiteX155" fmla="*/ 40624 w 452299"/>
                  <a:gd name="connsiteY155" fmla="*/ 127880 h 345017"/>
                  <a:gd name="connsiteX156" fmla="*/ 38622 w 452299"/>
                  <a:gd name="connsiteY156" fmla="*/ 131885 h 345017"/>
                  <a:gd name="connsiteX157" fmla="*/ 39766 w 452299"/>
                  <a:gd name="connsiteY157" fmla="*/ 140181 h 345017"/>
                  <a:gd name="connsiteX158" fmla="*/ 39623 w 452299"/>
                  <a:gd name="connsiteY158" fmla="*/ 142041 h 345017"/>
                  <a:gd name="connsiteX159" fmla="*/ 39051 w 452299"/>
                  <a:gd name="connsiteY159" fmla="*/ 144044 h 345017"/>
                  <a:gd name="connsiteX160" fmla="*/ 35904 w 452299"/>
                  <a:gd name="connsiteY160" fmla="*/ 150337 h 345017"/>
                  <a:gd name="connsiteX161" fmla="*/ 35045 w 452299"/>
                  <a:gd name="connsiteY161" fmla="*/ 152340 h 345017"/>
                  <a:gd name="connsiteX162" fmla="*/ 33901 w 452299"/>
                  <a:gd name="connsiteY162" fmla="*/ 156059 h 345017"/>
                  <a:gd name="connsiteX163" fmla="*/ 32614 w 452299"/>
                  <a:gd name="connsiteY163" fmla="*/ 162639 h 345017"/>
                  <a:gd name="connsiteX164" fmla="*/ 32614 w 452299"/>
                  <a:gd name="connsiteY164" fmla="*/ 164213 h 345017"/>
                  <a:gd name="connsiteX165" fmla="*/ 32614 w 452299"/>
                  <a:gd name="connsiteY165" fmla="*/ 165357 h 345017"/>
                  <a:gd name="connsiteX166" fmla="*/ 32900 w 452299"/>
                  <a:gd name="connsiteY166" fmla="*/ 171508 h 345017"/>
                  <a:gd name="connsiteX167" fmla="*/ 33043 w 452299"/>
                  <a:gd name="connsiteY167" fmla="*/ 176943 h 345017"/>
                  <a:gd name="connsiteX168" fmla="*/ 33329 w 452299"/>
                  <a:gd name="connsiteY168" fmla="*/ 185669 h 345017"/>
                  <a:gd name="connsiteX169" fmla="*/ 33329 w 452299"/>
                  <a:gd name="connsiteY169" fmla="*/ 187958 h 345017"/>
                  <a:gd name="connsiteX170" fmla="*/ 33186 w 452299"/>
                  <a:gd name="connsiteY170" fmla="*/ 190818 h 345017"/>
                  <a:gd name="connsiteX171" fmla="*/ 32470 w 452299"/>
                  <a:gd name="connsiteY171" fmla="*/ 191820 h 345017"/>
                  <a:gd name="connsiteX172" fmla="*/ 30897 w 452299"/>
                  <a:gd name="connsiteY172" fmla="*/ 193536 h 345017"/>
                  <a:gd name="connsiteX173" fmla="*/ 28894 w 452299"/>
                  <a:gd name="connsiteY173" fmla="*/ 194966 h 345017"/>
                  <a:gd name="connsiteX174" fmla="*/ 23745 w 452299"/>
                  <a:gd name="connsiteY174" fmla="*/ 195253 h 345017"/>
                  <a:gd name="connsiteX175" fmla="*/ 19597 w 452299"/>
                  <a:gd name="connsiteY175" fmla="*/ 195253 h 345017"/>
                  <a:gd name="connsiteX176" fmla="*/ 16593 w 452299"/>
                  <a:gd name="connsiteY176" fmla="*/ 194966 h 345017"/>
                  <a:gd name="connsiteX177" fmla="*/ 12445 w 452299"/>
                  <a:gd name="connsiteY177" fmla="*/ 194824 h 345017"/>
                  <a:gd name="connsiteX178" fmla="*/ 8583 w 452299"/>
                  <a:gd name="connsiteY178" fmla="*/ 195110 h 345017"/>
                  <a:gd name="connsiteX179" fmla="*/ 7152 w 452299"/>
                  <a:gd name="connsiteY179" fmla="*/ 196397 h 345017"/>
                  <a:gd name="connsiteX180" fmla="*/ 5149 w 452299"/>
                  <a:gd name="connsiteY180" fmla="*/ 200688 h 345017"/>
                  <a:gd name="connsiteX181" fmla="*/ 2003 w 452299"/>
                  <a:gd name="connsiteY181" fmla="*/ 207125 h 345017"/>
                  <a:gd name="connsiteX182" fmla="*/ 429 w 452299"/>
                  <a:gd name="connsiteY182" fmla="*/ 209843 h 345017"/>
                  <a:gd name="connsiteX183" fmla="*/ 0 w 452299"/>
                  <a:gd name="connsiteY183" fmla="*/ 211416 h 345017"/>
                  <a:gd name="connsiteX184" fmla="*/ 572 w 452299"/>
                  <a:gd name="connsiteY184" fmla="*/ 212275 h 345017"/>
                  <a:gd name="connsiteX185" fmla="*/ 2575 w 452299"/>
                  <a:gd name="connsiteY185" fmla="*/ 213705 h 345017"/>
                  <a:gd name="connsiteX186" fmla="*/ 6866 w 452299"/>
                  <a:gd name="connsiteY186" fmla="*/ 215565 h 345017"/>
                  <a:gd name="connsiteX187" fmla="*/ 11872 w 452299"/>
                  <a:gd name="connsiteY187" fmla="*/ 216709 h 345017"/>
                  <a:gd name="connsiteX188" fmla="*/ 15735 w 452299"/>
                  <a:gd name="connsiteY188" fmla="*/ 217138 h 345017"/>
                  <a:gd name="connsiteX189" fmla="*/ 18166 w 452299"/>
                  <a:gd name="connsiteY189" fmla="*/ 217710 h 345017"/>
                  <a:gd name="connsiteX190" fmla="*/ 20169 w 452299"/>
                  <a:gd name="connsiteY190" fmla="*/ 218282 h 345017"/>
                  <a:gd name="connsiteX191" fmla="*/ 27321 w 452299"/>
                  <a:gd name="connsiteY191" fmla="*/ 223146 h 345017"/>
                  <a:gd name="connsiteX192" fmla="*/ 29610 w 452299"/>
                  <a:gd name="connsiteY192" fmla="*/ 225435 h 345017"/>
                  <a:gd name="connsiteX193" fmla="*/ 30897 w 452299"/>
                  <a:gd name="connsiteY193" fmla="*/ 227437 h 345017"/>
                  <a:gd name="connsiteX194" fmla="*/ 31183 w 452299"/>
                  <a:gd name="connsiteY194" fmla="*/ 229583 h 345017"/>
                  <a:gd name="connsiteX195" fmla="*/ 32184 w 452299"/>
                  <a:gd name="connsiteY195" fmla="*/ 231728 h 345017"/>
                  <a:gd name="connsiteX196" fmla="*/ 36333 w 452299"/>
                  <a:gd name="connsiteY196" fmla="*/ 235877 h 345017"/>
                  <a:gd name="connsiteX197" fmla="*/ 38764 w 452299"/>
                  <a:gd name="connsiteY197" fmla="*/ 238451 h 345017"/>
                  <a:gd name="connsiteX198" fmla="*/ 44915 w 452299"/>
                  <a:gd name="connsiteY198" fmla="*/ 241598 h 345017"/>
                  <a:gd name="connsiteX199" fmla="*/ 47204 w 452299"/>
                  <a:gd name="connsiteY199" fmla="*/ 245174 h 345017"/>
                  <a:gd name="connsiteX200" fmla="*/ 49636 w 452299"/>
                  <a:gd name="connsiteY200" fmla="*/ 246891 h 345017"/>
                  <a:gd name="connsiteX201" fmla="*/ 51781 w 452299"/>
                  <a:gd name="connsiteY201" fmla="*/ 248750 h 345017"/>
                  <a:gd name="connsiteX202" fmla="*/ 52926 w 452299"/>
                  <a:gd name="connsiteY202" fmla="*/ 251468 h 345017"/>
                  <a:gd name="connsiteX203" fmla="*/ 55644 w 452299"/>
                  <a:gd name="connsiteY203" fmla="*/ 259622 h 345017"/>
                  <a:gd name="connsiteX204" fmla="*/ 57360 w 452299"/>
                  <a:gd name="connsiteY204" fmla="*/ 263770 h 345017"/>
                  <a:gd name="connsiteX205" fmla="*/ 59220 w 452299"/>
                  <a:gd name="connsiteY205" fmla="*/ 267203 h 345017"/>
                  <a:gd name="connsiteX206" fmla="*/ 59935 w 452299"/>
                  <a:gd name="connsiteY206" fmla="*/ 272924 h 345017"/>
                  <a:gd name="connsiteX207" fmla="*/ 61508 w 452299"/>
                  <a:gd name="connsiteY207" fmla="*/ 275356 h 345017"/>
                  <a:gd name="connsiteX208" fmla="*/ 62938 w 452299"/>
                  <a:gd name="connsiteY208" fmla="*/ 278503 h 345017"/>
                  <a:gd name="connsiteX209" fmla="*/ 65513 w 452299"/>
                  <a:gd name="connsiteY209" fmla="*/ 281221 h 345017"/>
                  <a:gd name="connsiteX210" fmla="*/ 68088 w 452299"/>
                  <a:gd name="connsiteY210" fmla="*/ 283367 h 345017"/>
                  <a:gd name="connsiteX211" fmla="*/ 68517 w 452299"/>
                  <a:gd name="connsiteY211" fmla="*/ 283939 h 345017"/>
                  <a:gd name="connsiteX212" fmla="*/ 68374 w 452299"/>
                  <a:gd name="connsiteY212" fmla="*/ 284940 h 345017"/>
                  <a:gd name="connsiteX213" fmla="*/ 68517 w 452299"/>
                  <a:gd name="connsiteY213" fmla="*/ 286370 h 345017"/>
                  <a:gd name="connsiteX214" fmla="*/ 69089 w 452299"/>
                  <a:gd name="connsiteY214" fmla="*/ 287086 h 345017"/>
                  <a:gd name="connsiteX215" fmla="*/ 70234 w 452299"/>
                  <a:gd name="connsiteY215" fmla="*/ 287658 h 345017"/>
                  <a:gd name="connsiteX216" fmla="*/ 71950 w 452299"/>
                  <a:gd name="connsiteY216" fmla="*/ 287086 h 345017"/>
                  <a:gd name="connsiteX217" fmla="*/ 73237 w 452299"/>
                  <a:gd name="connsiteY217" fmla="*/ 286227 h 345017"/>
                  <a:gd name="connsiteX218" fmla="*/ 74668 w 452299"/>
                  <a:gd name="connsiteY218" fmla="*/ 286084 h 345017"/>
                  <a:gd name="connsiteX219" fmla="*/ 82964 w 452299"/>
                  <a:gd name="connsiteY219" fmla="*/ 288373 h 345017"/>
                  <a:gd name="connsiteX220" fmla="*/ 84395 w 452299"/>
                  <a:gd name="connsiteY220" fmla="*/ 290376 h 345017"/>
                  <a:gd name="connsiteX221" fmla="*/ 84252 w 452299"/>
                  <a:gd name="connsiteY221" fmla="*/ 292378 h 345017"/>
                  <a:gd name="connsiteX222" fmla="*/ 84681 w 452299"/>
                  <a:gd name="connsiteY222" fmla="*/ 293952 h 345017"/>
                  <a:gd name="connsiteX223" fmla="*/ 83966 w 452299"/>
                  <a:gd name="connsiteY223" fmla="*/ 295525 h 345017"/>
                  <a:gd name="connsiteX224" fmla="*/ 83251 w 452299"/>
                  <a:gd name="connsiteY224" fmla="*/ 300245 h 345017"/>
                  <a:gd name="connsiteX225" fmla="*/ 83537 w 452299"/>
                  <a:gd name="connsiteY225" fmla="*/ 304537 h 345017"/>
                  <a:gd name="connsiteX226" fmla="*/ 85968 w 452299"/>
                  <a:gd name="connsiteY226" fmla="*/ 307684 h 345017"/>
                  <a:gd name="connsiteX227" fmla="*/ 88257 w 452299"/>
                  <a:gd name="connsiteY227" fmla="*/ 310115 h 345017"/>
                  <a:gd name="connsiteX228" fmla="*/ 89974 w 452299"/>
                  <a:gd name="connsiteY228" fmla="*/ 313549 h 345017"/>
                  <a:gd name="connsiteX229" fmla="*/ 91404 w 452299"/>
                  <a:gd name="connsiteY229" fmla="*/ 314693 h 345017"/>
                  <a:gd name="connsiteX230" fmla="*/ 93121 w 452299"/>
                  <a:gd name="connsiteY230" fmla="*/ 315265 h 345017"/>
                  <a:gd name="connsiteX231" fmla="*/ 98842 w 452299"/>
                  <a:gd name="connsiteY231" fmla="*/ 315408 h 345017"/>
                  <a:gd name="connsiteX232" fmla="*/ 107425 w 452299"/>
                  <a:gd name="connsiteY232" fmla="*/ 315551 h 345017"/>
                  <a:gd name="connsiteX233" fmla="*/ 115578 w 452299"/>
                  <a:gd name="connsiteY233" fmla="*/ 315837 h 345017"/>
                  <a:gd name="connsiteX234" fmla="*/ 116293 w 452299"/>
                  <a:gd name="connsiteY234" fmla="*/ 315980 h 345017"/>
                  <a:gd name="connsiteX235" fmla="*/ 118010 w 452299"/>
                  <a:gd name="connsiteY235" fmla="*/ 316409 h 345017"/>
                  <a:gd name="connsiteX236" fmla="*/ 125591 w 452299"/>
                  <a:gd name="connsiteY236" fmla="*/ 321130 h 345017"/>
                  <a:gd name="connsiteX237" fmla="*/ 132457 w 452299"/>
                  <a:gd name="connsiteY237" fmla="*/ 325421 h 345017"/>
                  <a:gd name="connsiteX238" fmla="*/ 138179 w 452299"/>
                  <a:gd name="connsiteY238" fmla="*/ 329140 h 345017"/>
                  <a:gd name="connsiteX239" fmla="*/ 143900 w 452299"/>
                  <a:gd name="connsiteY239" fmla="*/ 332859 h 345017"/>
                  <a:gd name="connsiteX240" fmla="*/ 149336 w 452299"/>
                  <a:gd name="connsiteY240" fmla="*/ 336292 h 345017"/>
                  <a:gd name="connsiteX241" fmla="*/ 153627 w 452299"/>
                  <a:gd name="connsiteY241" fmla="*/ 339296 h 345017"/>
                  <a:gd name="connsiteX242" fmla="*/ 157919 w 452299"/>
                  <a:gd name="connsiteY242" fmla="*/ 340154 h 345017"/>
                  <a:gd name="connsiteX243" fmla="*/ 164642 w 452299"/>
                  <a:gd name="connsiteY243" fmla="*/ 340583 h 345017"/>
                  <a:gd name="connsiteX244" fmla="*/ 169362 w 452299"/>
                  <a:gd name="connsiteY244" fmla="*/ 340726 h 345017"/>
                  <a:gd name="connsiteX245" fmla="*/ 173796 w 452299"/>
                  <a:gd name="connsiteY245" fmla="*/ 342014 h 345017"/>
                  <a:gd name="connsiteX246" fmla="*/ 180233 w 452299"/>
                  <a:gd name="connsiteY246" fmla="*/ 343158 h 345017"/>
                  <a:gd name="connsiteX247" fmla="*/ 185097 w 452299"/>
                  <a:gd name="connsiteY247" fmla="*/ 343730 h 345017"/>
                  <a:gd name="connsiteX248" fmla="*/ 188100 w 452299"/>
                  <a:gd name="connsiteY248" fmla="*/ 344445 h 345017"/>
                  <a:gd name="connsiteX249" fmla="*/ 196111 w 452299"/>
                  <a:gd name="connsiteY249" fmla="*/ 345018 h 345017"/>
                  <a:gd name="connsiteX250" fmla="*/ 197541 w 452299"/>
                  <a:gd name="connsiteY250" fmla="*/ 344732 h 345017"/>
                  <a:gd name="connsiteX251" fmla="*/ 201117 w 452299"/>
                  <a:gd name="connsiteY251" fmla="*/ 341442 h 345017"/>
                  <a:gd name="connsiteX252" fmla="*/ 205122 w 452299"/>
                  <a:gd name="connsiteY252" fmla="*/ 336149 h 345017"/>
                  <a:gd name="connsiteX253" fmla="*/ 206696 w 452299"/>
                  <a:gd name="connsiteY253" fmla="*/ 333145 h 345017"/>
                  <a:gd name="connsiteX254" fmla="*/ 211845 w 452299"/>
                  <a:gd name="connsiteY254" fmla="*/ 330284 h 345017"/>
                  <a:gd name="connsiteX255" fmla="*/ 221000 w 452299"/>
                  <a:gd name="connsiteY255" fmla="*/ 326279 h 345017"/>
                  <a:gd name="connsiteX256" fmla="*/ 227437 w 452299"/>
                  <a:gd name="connsiteY256" fmla="*/ 323418 h 345017"/>
                  <a:gd name="connsiteX257" fmla="*/ 234589 w 452299"/>
                  <a:gd name="connsiteY257" fmla="*/ 320557 h 345017"/>
                  <a:gd name="connsiteX258" fmla="*/ 237736 w 452299"/>
                  <a:gd name="connsiteY258" fmla="*/ 322989 h 345017"/>
                  <a:gd name="connsiteX259" fmla="*/ 242313 w 452299"/>
                  <a:gd name="connsiteY259" fmla="*/ 326994 h 345017"/>
                  <a:gd name="connsiteX260" fmla="*/ 244316 w 452299"/>
                  <a:gd name="connsiteY260" fmla="*/ 328997 h 345017"/>
                  <a:gd name="connsiteX261" fmla="*/ 245889 w 452299"/>
                  <a:gd name="connsiteY261" fmla="*/ 329855 h 345017"/>
                  <a:gd name="connsiteX262" fmla="*/ 248321 w 452299"/>
                  <a:gd name="connsiteY262" fmla="*/ 330427 h 345017"/>
                  <a:gd name="connsiteX263" fmla="*/ 251325 w 452299"/>
                  <a:gd name="connsiteY263" fmla="*/ 330427 h 345017"/>
                  <a:gd name="connsiteX264" fmla="*/ 252898 w 452299"/>
                  <a:gd name="connsiteY264" fmla="*/ 330427 h 345017"/>
                  <a:gd name="connsiteX265" fmla="*/ 256188 w 452299"/>
                  <a:gd name="connsiteY265" fmla="*/ 329855 h 345017"/>
                  <a:gd name="connsiteX266" fmla="*/ 263913 w 452299"/>
                  <a:gd name="connsiteY266" fmla="*/ 329426 h 345017"/>
                  <a:gd name="connsiteX267" fmla="*/ 268347 w 452299"/>
                  <a:gd name="connsiteY267" fmla="*/ 329426 h 345017"/>
                  <a:gd name="connsiteX268" fmla="*/ 269205 w 452299"/>
                  <a:gd name="connsiteY268" fmla="*/ 327853 h 345017"/>
                  <a:gd name="connsiteX269" fmla="*/ 272495 w 452299"/>
                  <a:gd name="connsiteY269" fmla="*/ 324563 h 345017"/>
                  <a:gd name="connsiteX270" fmla="*/ 278789 w 452299"/>
                  <a:gd name="connsiteY270" fmla="*/ 322703 h 345017"/>
                  <a:gd name="connsiteX271" fmla="*/ 282508 w 452299"/>
                  <a:gd name="connsiteY271" fmla="*/ 322417 h 345017"/>
                  <a:gd name="connsiteX272" fmla="*/ 295668 w 452299"/>
                  <a:gd name="connsiteY272" fmla="*/ 319985 h 345017"/>
                  <a:gd name="connsiteX273" fmla="*/ 297671 w 452299"/>
                  <a:gd name="connsiteY273" fmla="*/ 318984 h 345017"/>
                  <a:gd name="connsiteX274" fmla="*/ 298815 w 452299"/>
                  <a:gd name="connsiteY274" fmla="*/ 317840 h 345017"/>
                  <a:gd name="connsiteX275" fmla="*/ 299959 w 452299"/>
                  <a:gd name="connsiteY275" fmla="*/ 315408 h 345017"/>
                  <a:gd name="connsiteX276" fmla="*/ 302534 w 452299"/>
                  <a:gd name="connsiteY276" fmla="*/ 311832 h 345017"/>
                  <a:gd name="connsiteX277" fmla="*/ 305824 w 452299"/>
                  <a:gd name="connsiteY277" fmla="*/ 309400 h 345017"/>
                  <a:gd name="connsiteX278" fmla="*/ 312118 w 452299"/>
                  <a:gd name="connsiteY278" fmla="*/ 306253 h 345017"/>
                  <a:gd name="connsiteX279" fmla="*/ 318269 w 452299"/>
                  <a:gd name="connsiteY279" fmla="*/ 303535 h 345017"/>
                  <a:gd name="connsiteX280" fmla="*/ 319699 w 452299"/>
                  <a:gd name="connsiteY280" fmla="*/ 303106 h 345017"/>
                  <a:gd name="connsiteX281" fmla="*/ 326994 w 452299"/>
                  <a:gd name="connsiteY281" fmla="*/ 301390 h 345017"/>
                  <a:gd name="connsiteX282" fmla="*/ 328854 w 452299"/>
                  <a:gd name="connsiteY282" fmla="*/ 300818 h 345017"/>
                  <a:gd name="connsiteX283" fmla="*/ 331858 w 452299"/>
                  <a:gd name="connsiteY283" fmla="*/ 300245 h 345017"/>
                  <a:gd name="connsiteX284" fmla="*/ 333002 w 452299"/>
                  <a:gd name="connsiteY284" fmla="*/ 300103 h 345017"/>
                  <a:gd name="connsiteX285" fmla="*/ 343444 w 452299"/>
                  <a:gd name="connsiteY285" fmla="*/ 300818 h 345017"/>
                  <a:gd name="connsiteX286" fmla="*/ 351455 w 452299"/>
                  <a:gd name="connsiteY286" fmla="*/ 301247 h 345017"/>
                  <a:gd name="connsiteX287" fmla="*/ 359751 w 452299"/>
                  <a:gd name="connsiteY287" fmla="*/ 301676 h 345017"/>
                  <a:gd name="connsiteX288" fmla="*/ 360609 w 452299"/>
                  <a:gd name="connsiteY288" fmla="*/ 301390 h 345017"/>
                  <a:gd name="connsiteX289" fmla="*/ 366474 w 452299"/>
                  <a:gd name="connsiteY289" fmla="*/ 295096 h 345017"/>
                  <a:gd name="connsiteX290" fmla="*/ 375629 w 452299"/>
                  <a:gd name="connsiteY290" fmla="*/ 284940 h 345017"/>
                  <a:gd name="connsiteX291" fmla="*/ 381494 w 452299"/>
                  <a:gd name="connsiteY291" fmla="*/ 278646 h 345017"/>
                  <a:gd name="connsiteX292" fmla="*/ 390648 w 452299"/>
                  <a:gd name="connsiteY292" fmla="*/ 268633 h 345017"/>
                  <a:gd name="connsiteX293" fmla="*/ 397657 w 452299"/>
                  <a:gd name="connsiteY293" fmla="*/ 261481 h 345017"/>
                  <a:gd name="connsiteX294" fmla="*/ 405381 w 452299"/>
                  <a:gd name="connsiteY294" fmla="*/ 253614 h 345017"/>
                  <a:gd name="connsiteX295" fmla="*/ 412819 w 452299"/>
                  <a:gd name="connsiteY295" fmla="*/ 246462 h 345017"/>
                  <a:gd name="connsiteX296" fmla="*/ 421974 w 452299"/>
                  <a:gd name="connsiteY296" fmla="*/ 237736 h 345017"/>
                  <a:gd name="connsiteX297" fmla="*/ 427553 w 452299"/>
                  <a:gd name="connsiteY297" fmla="*/ 232300 h 345017"/>
                  <a:gd name="connsiteX298" fmla="*/ 436422 w 452299"/>
                  <a:gd name="connsiteY298" fmla="*/ 223718 h 345017"/>
                  <a:gd name="connsiteX299" fmla="*/ 444861 w 452299"/>
                  <a:gd name="connsiteY299" fmla="*/ 215565 h 345017"/>
                  <a:gd name="connsiteX300" fmla="*/ 452299 w 452299"/>
                  <a:gd name="connsiteY300" fmla="*/ 208412 h 34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452299" h="345017">
                    <a:moveTo>
                      <a:pt x="442000" y="208412"/>
                    </a:moveTo>
                    <a:lnTo>
                      <a:pt x="431987" y="208412"/>
                    </a:lnTo>
                    <a:lnTo>
                      <a:pt x="422117" y="208412"/>
                    </a:lnTo>
                    <a:lnTo>
                      <a:pt x="420401" y="207554"/>
                    </a:lnTo>
                    <a:lnTo>
                      <a:pt x="412104" y="204836"/>
                    </a:lnTo>
                    <a:lnTo>
                      <a:pt x="401519" y="201260"/>
                    </a:lnTo>
                    <a:lnTo>
                      <a:pt x="388502" y="196826"/>
                    </a:lnTo>
                    <a:lnTo>
                      <a:pt x="379205" y="193822"/>
                    </a:lnTo>
                    <a:lnTo>
                      <a:pt x="369192" y="190532"/>
                    </a:lnTo>
                    <a:lnTo>
                      <a:pt x="359179" y="187242"/>
                    </a:lnTo>
                    <a:lnTo>
                      <a:pt x="351311" y="184524"/>
                    </a:lnTo>
                    <a:lnTo>
                      <a:pt x="341441" y="181378"/>
                    </a:lnTo>
                    <a:lnTo>
                      <a:pt x="332859" y="178517"/>
                    </a:lnTo>
                    <a:lnTo>
                      <a:pt x="331715" y="177801"/>
                    </a:lnTo>
                    <a:lnTo>
                      <a:pt x="326994" y="173510"/>
                    </a:lnTo>
                    <a:lnTo>
                      <a:pt x="320701" y="167932"/>
                    </a:lnTo>
                    <a:lnTo>
                      <a:pt x="319556" y="167789"/>
                    </a:lnTo>
                    <a:lnTo>
                      <a:pt x="316552" y="166644"/>
                    </a:lnTo>
                    <a:lnTo>
                      <a:pt x="313978" y="163640"/>
                    </a:lnTo>
                    <a:lnTo>
                      <a:pt x="311117" y="159635"/>
                    </a:lnTo>
                    <a:lnTo>
                      <a:pt x="308685" y="154772"/>
                    </a:lnTo>
                    <a:lnTo>
                      <a:pt x="307541" y="151482"/>
                    </a:lnTo>
                    <a:lnTo>
                      <a:pt x="304108" y="150051"/>
                    </a:lnTo>
                    <a:lnTo>
                      <a:pt x="302534" y="147477"/>
                    </a:lnTo>
                    <a:lnTo>
                      <a:pt x="299387" y="143614"/>
                    </a:lnTo>
                    <a:lnTo>
                      <a:pt x="297241" y="141755"/>
                    </a:lnTo>
                    <a:lnTo>
                      <a:pt x="296526" y="140038"/>
                    </a:lnTo>
                    <a:lnTo>
                      <a:pt x="295525" y="136605"/>
                    </a:lnTo>
                    <a:lnTo>
                      <a:pt x="293665" y="132886"/>
                    </a:lnTo>
                    <a:lnTo>
                      <a:pt x="292092" y="130598"/>
                    </a:lnTo>
                    <a:lnTo>
                      <a:pt x="291663" y="129739"/>
                    </a:lnTo>
                    <a:lnTo>
                      <a:pt x="291806" y="129024"/>
                    </a:lnTo>
                    <a:lnTo>
                      <a:pt x="294810" y="124018"/>
                    </a:lnTo>
                    <a:lnTo>
                      <a:pt x="296240" y="122158"/>
                    </a:lnTo>
                    <a:lnTo>
                      <a:pt x="297814" y="120442"/>
                    </a:lnTo>
                    <a:lnTo>
                      <a:pt x="299244" y="118725"/>
                    </a:lnTo>
                    <a:lnTo>
                      <a:pt x="299673" y="117581"/>
                    </a:lnTo>
                    <a:lnTo>
                      <a:pt x="297385" y="117581"/>
                    </a:lnTo>
                    <a:lnTo>
                      <a:pt x="295525" y="117295"/>
                    </a:lnTo>
                    <a:lnTo>
                      <a:pt x="294238" y="116293"/>
                    </a:lnTo>
                    <a:lnTo>
                      <a:pt x="291663" y="115149"/>
                    </a:lnTo>
                    <a:lnTo>
                      <a:pt x="288659" y="115149"/>
                    </a:lnTo>
                    <a:lnTo>
                      <a:pt x="285941" y="116150"/>
                    </a:lnTo>
                    <a:lnTo>
                      <a:pt x="281078" y="117438"/>
                    </a:lnTo>
                    <a:lnTo>
                      <a:pt x="276787" y="117724"/>
                    </a:lnTo>
                    <a:lnTo>
                      <a:pt x="273353" y="118439"/>
                    </a:lnTo>
                    <a:lnTo>
                      <a:pt x="270493" y="119297"/>
                    </a:lnTo>
                    <a:lnTo>
                      <a:pt x="267918" y="118868"/>
                    </a:lnTo>
                    <a:lnTo>
                      <a:pt x="265772" y="118153"/>
                    </a:lnTo>
                    <a:lnTo>
                      <a:pt x="265200" y="111859"/>
                    </a:lnTo>
                    <a:lnTo>
                      <a:pt x="264771" y="104993"/>
                    </a:lnTo>
                    <a:lnTo>
                      <a:pt x="264771" y="99700"/>
                    </a:lnTo>
                    <a:lnTo>
                      <a:pt x="265629" y="96697"/>
                    </a:lnTo>
                    <a:lnTo>
                      <a:pt x="266201" y="95552"/>
                    </a:lnTo>
                    <a:lnTo>
                      <a:pt x="270350" y="91404"/>
                    </a:lnTo>
                    <a:lnTo>
                      <a:pt x="271637" y="89831"/>
                    </a:lnTo>
                    <a:lnTo>
                      <a:pt x="276357" y="83108"/>
                    </a:lnTo>
                    <a:lnTo>
                      <a:pt x="280363" y="77243"/>
                    </a:lnTo>
                    <a:lnTo>
                      <a:pt x="283223" y="72952"/>
                    </a:lnTo>
                    <a:lnTo>
                      <a:pt x="280649" y="69805"/>
                    </a:lnTo>
                    <a:lnTo>
                      <a:pt x="278646" y="66944"/>
                    </a:lnTo>
                    <a:lnTo>
                      <a:pt x="275928" y="63654"/>
                    </a:lnTo>
                    <a:lnTo>
                      <a:pt x="273211" y="62080"/>
                    </a:lnTo>
                    <a:lnTo>
                      <a:pt x="270350" y="60221"/>
                    </a:lnTo>
                    <a:lnTo>
                      <a:pt x="267632" y="55930"/>
                    </a:lnTo>
                    <a:lnTo>
                      <a:pt x="264771" y="51066"/>
                    </a:lnTo>
                    <a:lnTo>
                      <a:pt x="260480" y="47061"/>
                    </a:lnTo>
                    <a:lnTo>
                      <a:pt x="252612" y="41482"/>
                    </a:lnTo>
                    <a:lnTo>
                      <a:pt x="245317" y="34187"/>
                    </a:lnTo>
                    <a:lnTo>
                      <a:pt x="239739" y="26606"/>
                    </a:lnTo>
                    <a:lnTo>
                      <a:pt x="236163" y="22744"/>
                    </a:lnTo>
                    <a:lnTo>
                      <a:pt x="234732" y="21742"/>
                    </a:lnTo>
                    <a:lnTo>
                      <a:pt x="227294" y="19168"/>
                    </a:lnTo>
                    <a:lnTo>
                      <a:pt x="222144" y="15735"/>
                    </a:lnTo>
                    <a:lnTo>
                      <a:pt x="218139" y="12874"/>
                    </a:lnTo>
                    <a:lnTo>
                      <a:pt x="215707" y="12159"/>
                    </a:lnTo>
                    <a:lnTo>
                      <a:pt x="213276" y="12016"/>
                    </a:lnTo>
                    <a:lnTo>
                      <a:pt x="208269" y="12588"/>
                    </a:lnTo>
                    <a:lnTo>
                      <a:pt x="204121" y="10871"/>
                    </a:lnTo>
                    <a:lnTo>
                      <a:pt x="202262" y="10871"/>
                    </a:lnTo>
                    <a:lnTo>
                      <a:pt x="199544" y="10299"/>
                    </a:lnTo>
                    <a:lnTo>
                      <a:pt x="197255" y="9727"/>
                    </a:lnTo>
                    <a:lnTo>
                      <a:pt x="194680" y="10442"/>
                    </a:lnTo>
                    <a:lnTo>
                      <a:pt x="189388" y="11730"/>
                    </a:lnTo>
                    <a:lnTo>
                      <a:pt x="187242" y="11443"/>
                    </a:lnTo>
                    <a:lnTo>
                      <a:pt x="186098" y="9727"/>
                    </a:lnTo>
                    <a:lnTo>
                      <a:pt x="185382" y="8296"/>
                    </a:lnTo>
                    <a:lnTo>
                      <a:pt x="183523" y="6866"/>
                    </a:lnTo>
                    <a:lnTo>
                      <a:pt x="181950" y="6866"/>
                    </a:lnTo>
                    <a:lnTo>
                      <a:pt x="181091" y="8154"/>
                    </a:lnTo>
                    <a:lnTo>
                      <a:pt x="175513" y="11300"/>
                    </a:lnTo>
                    <a:lnTo>
                      <a:pt x="166215" y="13160"/>
                    </a:lnTo>
                    <a:lnTo>
                      <a:pt x="164069" y="13017"/>
                    </a:lnTo>
                    <a:lnTo>
                      <a:pt x="162496" y="11730"/>
                    </a:lnTo>
                    <a:lnTo>
                      <a:pt x="157775" y="6294"/>
                    </a:lnTo>
                    <a:lnTo>
                      <a:pt x="156345" y="5293"/>
                    </a:lnTo>
                    <a:lnTo>
                      <a:pt x="155344" y="5293"/>
                    </a:lnTo>
                    <a:lnTo>
                      <a:pt x="153198" y="4577"/>
                    </a:lnTo>
                    <a:lnTo>
                      <a:pt x="151196" y="3576"/>
                    </a:lnTo>
                    <a:lnTo>
                      <a:pt x="149336" y="1288"/>
                    </a:lnTo>
                    <a:lnTo>
                      <a:pt x="147620" y="0"/>
                    </a:lnTo>
                    <a:lnTo>
                      <a:pt x="145617" y="4434"/>
                    </a:lnTo>
                    <a:lnTo>
                      <a:pt x="142184" y="12159"/>
                    </a:lnTo>
                    <a:lnTo>
                      <a:pt x="140467" y="16307"/>
                    </a:lnTo>
                    <a:lnTo>
                      <a:pt x="138179" y="21599"/>
                    </a:lnTo>
                    <a:lnTo>
                      <a:pt x="137321" y="21742"/>
                    </a:lnTo>
                    <a:lnTo>
                      <a:pt x="136176" y="21313"/>
                    </a:lnTo>
                    <a:lnTo>
                      <a:pt x="131599" y="14734"/>
                    </a:lnTo>
                    <a:lnTo>
                      <a:pt x="128595" y="12302"/>
                    </a:lnTo>
                    <a:lnTo>
                      <a:pt x="126449" y="12445"/>
                    </a:lnTo>
                    <a:lnTo>
                      <a:pt x="124876" y="13732"/>
                    </a:lnTo>
                    <a:lnTo>
                      <a:pt x="123875" y="15878"/>
                    </a:lnTo>
                    <a:lnTo>
                      <a:pt x="122730" y="17308"/>
                    </a:lnTo>
                    <a:lnTo>
                      <a:pt x="121586" y="17737"/>
                    </a:lnTo>
                    <a:lnTo>
                      <a:pt x="119011" y="17594"/>
                    </a:lnTo>
                    <a:lnTo>
                      <a:pt x="115149" y="16450"/>
                    </a:lnTo>
                    <a:lnTo>
                      <a:pt x="111144" y="16736"/>
                    </a:lnTo>
                    <a:lnTo>
                      <a:pt x="106996" y="18166"/>
                    </a:lnTo>
                    <a:lnTo>
                      <a:pt x="106567" y="18310"/>
                    </a:lnTo>
                    <a:lnTo>
                      <a:pt x="104135" y="26463"/>
                    </a:lnTo>
                    <a:lnTo>
                      <a:pt x="104135" y="30897"/>
                    </a:lnTo>
                    <a:lnTo>
                      <a:pt x="102418" y="37620"/>
                    </a:lnTo>
                    <a:lnTo>
                      <a:pt x="101131" y="40624"/>
                    </a:lnTo>
                    <a:lnTo>
                      <a:pt x="99986" y="42484"/>
                    </a:lnTo>
                    <a:lnTo>
                      <a:pt x="98985" y="44343"/>
                    </a:lnTo>
                    <a:lnTo>
                      <a:pt x="97126" y="48348"/>
                    </a:lnTo>
                    <a:lnTo>
                      <a:pt x="95552" y="53784"/>
                    </a:lnTo>
                    <a:lnTo>
                      <a:pt x="94837" y="59363"/>
                    </a:lnTo>
                    <a:lnTo>
                      <a:pt x="94694" y="62653"/>
                    </a:lnTo>
                    <a:lnTo>
                      <a:pt x="94408" y="64083"/>
                    </a:lnTo>
                    <a:lnTo>
                      <a:pt x="93979" y="65084"/>
                    </a:lnTo>
                    <a:lnTo>
                      <a:pt x="90260" y="65656"/>
                    </a:lnTo>
                    <a:lnTo>
                      <a:pt x="85253" y="66229"/>
                    </a:lnTo>
                    <a:lnTo>
                      <a:pt x="82535" y="66944"/>
                    </a:lnTo>
                    <a:lnTo>
                      <a:pt x="80676" y="68088"/>
                    </a:lnTo>
                    <a:lnTo>
                      <a:pt x="78530" y="70806"/>
                    </a:lnTo>
                    <a:lnTo>
                      <a:pt x="74096" y="77958"/>
                    </a:lnTo>
                    <a:lnTo>
                      <a:pt x="71664" y="82392"/>
                    </a:lnTo>
                    <a:lnTo>
                      <a:pt x="68088" y="88400"/>
                    </a:lnTo>
                    <a:lnTo>
                      <a:pt x="63797" y="92691"/>
                    </a:lnTo>
                    <a:lnTo>
                      <a:pt x="62938" y="94837"/>
                    </a:lnTo>
                    <a:lnTo>
                      <a:pt x="62223" y="98699"/>
                    </a:lnTo>
                    <a:lnTo>
                      <a:pt x="60650" y="104850"/>
                    </a:lnTo>
                    <a:lnTo>
                      <a:pt x="59220" y="109141"/>
                    </a:lnTo>
                    <a:lnTo>
                      <a:pt x="59506" y="112574"/>
                    </a:lnTo>
                    <a:lnTo>
                      <a:pt x="58218" y="118725"/>
                    </a:lnTo>
                    <a:lnTo>
                      <a:pt x="58361" y="121586"/>
                    </a:lnTo>
                    <a:lnTo>
                      <a:pt x="56931" y="123302"/>
                    </a:lnTo>
                    <a:lnTo>
                      <a:pt x="54928" y="124876"/>
                    </a:lnTo>
                    <a:lnTo>
                      <a:pt x="53498" y="125305"/>
                    </a:lnTo>
                    <a:lnTo>
                      <a:pt x="50637" y="123445"/>
                    </a:lnTo>
                    <a:lnTo>
                      <a:pt x="48491" y="121586"/>
                    </a:lnTo>
                    <a:lnTo>
                      <a:pt x="47490" y="121157"/>
                    </a:lnTo>
                    <a:lnTo>
                      <a:pt x="45630" y="122301"/>
                    </a:lnTo>
                    <a:lnTo>
                      <a:pt x="43342" y="124018"/>
                    </a:lnTo>
                    <a:lnTo>
                      <a:pt x="40624" y="127880"/>
                    </a:lnTo>
                    <a:lnTo>
                      <a:pt x="38622" y="131885"/>
                    </a:lnTo>
                    <a:lnTo>
                      <a:pt x="39766" y="140181"/>
                    </a:lnTo>
                    <a:lnTo>
                      <a:pt x="39623" y="142041"/>
                    </a:lnTo>
                    <a:lnTo>
                      <a:pt x="39051" y="144044"/>
                    </a:lnTo>
                    <a:lnTo>
                      <a:pt x="35904" y="150337"/>
                    </a:lnTo>
                    <a:lnTo>
                      <a:pt x="35045" y="152340"/>
                    </a:lnTo>
                    <a:lnTo>
                      <a:pt x="33901" y="156059"/>
                    </a:lnTo>
                    <a:lnTo>
                      <a:pt x="32614" y="162639"/>
                    </a:lnTo>
                    <a:lnTo>
                      <a:pt x="32614" y="164213"/>
                    </a:lnTo>
                    <a:lnTo>
                      <a:pt x="32614" y="165357"/>
                    </a:lnTo>
                    <a:lnTo>
                      <a:pt x="32900" y="171508"/>
                    </a:lnTo>
                    <a:lnTo>
                      <a:pt x="33043" y="176943"/>
                    </a:lnTo>
                    <a:lnTo>
                      <a:pt x="33329" y="185669"/>
                    </a:lnTo>
                    <a:lnTo>
                      <a:pt x="33329" y="187958"/>
                    </a:lnTo>
                    <a:lnTo>
                      <a:pt x="33186" y="190818"/>
                    </a:lnTo>
                    <a:lnTo>
                      <a:pt x="32470" y="191820"/>
                    </a:lnTo>
                    <a:lnTo>
                      <a:pt x="30897" y="193536"/>
                    </a:lnTo>
                    <a:lnTo>
                      <a:pt x="28894" y="194966"/>
                    </a:lnTo>
                    <a:lnTo>
                      <a:pt x="23745" y="195253"/>
                    </a:lnTo>
                    <a:lnTo>
                      <a:pt x="19597" y="195253"/>
                    </a:lnTo>
                    <a:lnTo>
                      <a:pt x="16593" y="194966"/>
                    </a:lnTo>
                    <a:lnTo>
                      <a:pt x="12445" y="194824"/>
                    </a:lnTo>
                    <a:lnTo>
                      <a:pt x="8583" y="195110"/>
                    </a:lnTo>
                    <a:lnTo>
                      <a:pt x="7152" y="196397"/>
                    </a:lnTo>
                    <a:lnTo>
                      <a:pt x="5149" y="200688"/>
                    </a:lnTo>
                    <a:lnTo>
                      <a:pt x="2003" y="207125"/>
                    </a:lnTo>
                    <a:lnTo>
                      <a:pt x="429" y="209843"/>
                    </a:lnTo>
                    <a:lnTo>
                      <a:pt x="0" y="211416"/>
                    </a:lnTo>
                    <a:lnTo>
                      <a:pt x="572" y="212275"/>
                    </a:lnTo>
                    <a:lnTo>
                      <a:pt x="2575" y="213705"/>
                    </a:lnTo>
                    <a:lnTo>
                      <a:pt x="6866" y="215565"/>
                    </a:lnTo>
                    <a:lnTo>
                      <a:pt x="11872" y="216709"/>
                    </a:lnTo>
                    <a:lnTo>
                      <a:pt x="15735" y="217138"/>
                    </a:lnTo>
                    <a:lnTo>
                      <a:pt x="18166" y="217710"/>
                    </a:lnTo>
                    <a:lnTo>
                      <a:pt x="20169" y="218282"/>
                    </a:lnTo>
                    <a:lnTo>
                      <a:pt x="27321" y="223146"/>
                    </a:lnTo>
                    <a:lnTo>
                      <a:pt x="29610" y="225435"/>
                    </a:lnTo>
                    <a:lnTo>
                      <a:pt x="30897" y="227437"/>
                    </a:lnTo>
                    <a:lnTo>
                      <a:pt x="31183" y="229583"/>
                    </a:lnTo>
                    <a:lnTo>
                      <a:pt x="32184" y="231728"/>
                    </a:lnTo>
                    <a:lnTo>
                      <a:pt x="36333" y="235877"/>
                    </a:lnTo>
                    <a:lnTo>
                      <a:pt x="38764" y="238451"/>
                    </a:lnTo>
                    <a:lnTo>
                      <a:pt x="44915" y="241598"/>
                    </a:lnTo>
                    <a:lnTo>
                      <a:pt x="47204" y="245174"/>
                    </a:lnTo>
                    <a:lnTo>
                      <a:pt x="49636" y="246891"/>
                    </a:lnTo>
                    <a:lnTo>
                      <a:pt x="51781" y="248750"/>
                    </a:lnTo>
                    <a:lnTo>
                      <a:pt x="52926" y="251468"/>
                    </a:lnTo>
                    <a:lnTo>
                      <a:pt x="55644" y="259622"/>
                    </a:lnTo>
                    <a:lnTo>
                      <a:pt x="57360" y="263770"/>
                    </a:lnTo>
                    <a:lnTo>
                      <a:pt x="59220" y="267203"/>
                    </a:lnTo>
                    <a:lnTo>
                      <a:pt x="59935" y="272924"/>
                    </a:lnTo>
                    <a:lnTo>
                      <a:pt x="61508" y="275356"/>
                    </a:lnTo>
                    <a:lnTo>
                      <a:pt x="62938" y="278503"/>
                    </a:lnTo>
                    <a:lnTo>
                      <a:pt x="65513" y="281221"/>
                    </a:lnTo>
                    <a:lnTo>
                      <a:pt x="68088" y="283367"/>
                    </a:lnTo>
                    <a:lnTo>
                      <a:pt x="68517" y="283939"/>
                    </a:lnTo>
                    <a:lnTo>
                      <a:pt x="68374" y="284940"/>
                    </a:lnTo>
                    <a:lnTo>
                      <a:pt x="68517" y="286370"/>
                    </a:lnTo>
                    <a:lnTo>
                      <a:pt x="69089" y="287086"/>
                    </a:lnTo>
                    <a:lnTo>
                      <a:pt x="70234" y="287658"/>
                    </a:lnTo>
                    <a:lnTo>
                      <a:pt x="71950" y="287086"/>
                    </a:lnTo>
                    <a:lnTo>
                      <a:pt x="73237" y="286227"/>
                    </a:lnTo>
                    <a:lnTo>
                      <a:pt x="74668" y="286084"/>
                    </a:lnTo>
                    <a:lnTo>
                      <a:pt x="82964" y="288373"/>
                    </a:lnTo>
                    <a:lnTo>
                      <a:pt x="84395" y="290376"/>
                    </a:lnTo>
                    <a:lnTo>
                      <a:pt x="84252" y="292378"/>
                    </a:lnTo>
                    <a:lnTo>
                      <a:pt x="84681" y="293952"/>
                    </a:lnTo>
                    <a:lnTo>
                      <a:pt x="83966" y="295525"/>
                    </a:lnTo>
                    <a:lnTo>
                      <a:pt x="83251" y="300245"/>
                    </a:lnTo>
                    <a:lnTo>
                      <a:pt x="83537" y="304537"/>
                    </a:lnTo>
                    <a:lnTo>
                      <a:pt x="85968" y="307684"/>
                    </a:lnTo>
                    <a:lnTo>
                      <a:pt x="88257" y="310115"/>
                    </a:lnTo>
                    <a:lnTo>
                      <a:pt x="89974" y="313549"/>
                    </a:lnTo>
                    <a:lnTo>
                      <a:pt x="91404" y="314693"/>
                    </a:lnTo>
                    <a:lnTo>
                      <a:pt x="93121" y="315265"/>
                    </a:lnTo>
                    <a:lnTo>
                      <a:pt x="98842" y="315408"/>
                    </a:lnTo>
                    <a:lnTo>
                      <a:pt x="107425" y="315551"/>
                    </a:lnTo>
                    <a:lnTo>
                      <a:pt x="115578" y="315837"/>
                    </a:lnTo>
                    <a:lnTo>
                      <a:pt x="116293" y="315980"/>
                    </a:lnTo>
                    <a:lnTo>
                      <a:pt x="118010" y="316409"/>
                    </a:lnTo>
                    <a:lnTo>
                      <a:pt x="125591" y="321130"/>
                    </a:lnTo>
                    <a:lnTo>
                      <a:pt x="132457" y="325421"/>
                    </a:lnTo>
                    <a:lnTo>
                      <a:pt x="138179" y="329140"/>
                    </a:lnTo>
                    <a:lnTo>
                      <a:pt x="143900" y="332859"/>
                    </a:lnTo>
                    <a:lnTo>
                      <a:pt x="149336" y="336292"/>
                    </a:lnTo>
                    <a:lnTo>
                      <a:pt x="153627" y="339296"/>
                    </a:lnTo>
                    <a:lnTo>
                      <a:pt x="157919" y="340154"/>
                    </a:lnTo>
                    <a:lnTo>
                      <a:pt x="164642" y="340583"/>
                    </a:lnTo>
                    <a:lnTo>
                      <a:pt x="169362" y="340726"/>
                    </a:lnTo>
                    <a:lnTo>
                      <a:pt x="173796" y="342014"/>
                    </a:lnTo>
                    <a:lnTo>
                      <a:pt x="180233" y="343158"/>
                    </a:lnTo>
                    <a:lnTo>
                      <a:pt x="185097" y="343730"/>
                    </a:lnTo>
                    <a:lnTo>
                      <a:pt x="188100" y="344445"/>
                    </a:lnTo>
                    <a:lnTo>
                      <a:pt x="196111" y="345018"/>
                    </a:lnTo>
                    <a:lnTo>
                      <a:pt x="197541" y="344732"/>
                    </a:lnTo>
                    <a:lnTo>
                      <a:pt x="201117" y="341442"/>
                    </a:lnTo>
                    <a:lnTo>
                      <a:pt x="205122" y="336149"/>
                    </a:lnTo>
                    <a:lnTo>
                      <a:pt x="206696" y="333145"/>
                    </a:lnTo>
                    <a:lnTo>
                      <a:pt x="211845" y="330284"/>
                    </a:lnTo>
                    <a:lnTo>
                      <a:pt x="221000" y="326279"/>
                    </a:lnTo>
                    <a:lnTo>
                      <a:pt x="227437" y="323418"/>
                    </a:lnTo>
                    <a:lnTo>
                      <a:pt x="234589" y="320557"/>
                    </a:lnTo>
                    <a:lnTo>
                      <a:pt x="237736" y="322989"/>
                    </a:lnTo>
                    <a:lnTo>
                      <a:pt x="242313" y="326994"/>
                    </a:lnTo>
                    <a:lnTo>
                      <a:pt x="244316" y="328997"/>
                    </a:lnTo>
                    <a:lnTo>
                      <a:pt x="245889" y="329855"/>
                    </a:lnTo>
                    <a:lnTo>
                      <a:pt x="248321" y="330427"/>
                    </a:lnTo>
                    <a:lnTo>
                      <a:pt x="251325" y="330427"/>
                    </a:lnTo>
                    <a:lnTo>
                      <a:pt x="252898" y="330427"/>
                    </a:lnTo>
                    <a:lnTo>
                      <a:pt x="256188" y="329855"/>
                    </a:lnTo>
                    <a:lnTo>
                      <a:pt x="263913" y="329426"/>
                    </a:lnTo>
                    <a:lnTo>
                      <a:pt x="268347" y="329426"/>
                    </a:lnTo>
                    <a:lnTo>
                      <a:pt x="269205" y="327853"/>
                    </a:lnTo>
                    <a:lnTo>
                      <a:pt x="272495" y="324563"/>
                    </a:lnTo>
                    <a:lnTo>
                      <a:pt x="278789" y="322703"/>
                    </a:lnTo>
                    <a:lnTo>
                      <a:pt x="282508" y="322417"/>
                    </a:lnTo>
                    <a:lnTo>
                      <a:pt x="295668" y="319985"/>
                    </a:lnTo>
                    <a:lnTo>
                      <a:pt x="297671" y="318984"/>
                    </a:lnTo>
                    <a:lnTo>
                      <a:pt x="298815" y="317840"/>
                    </a:lnTo>
                    <a:lnTo>
                      <a:pt x="299959" y="315408"/>
                    </a:lnTo>
                    <a:lnTo>
                      <a:pt x="302534" y="311832"/>
                    </a:lnTo>
                    <a:lnTo>
                      <a:pt x="305824" y="309400"/>
                    </a:lnTo>
                    <a:lnTo>
                      <a:pt x="312118" y="306253"/>
                    </a:lnTo>
                    <a:lnTo>
                      <a:pt x="318269" y="303535"/>
                    </a:lnTo>
                    <a:lnTo>
                      <a:pt x="319699" y="303106"/>
                    </a:lnTo>
                    <a:lnTo>
                      <a:pt x="326994" y="301390"/>
                    </a:lnTo>
                    <a:lnTo>
                      <a:pt x="328854" y="300818"/>
                    </a:lnTo>
                    <a:lnTo>
                      <a:pt x="331858" y="300245"/>
                    </a:lnTo>
                    <a:lnTo>
                      <a:pt x="333002" y="300103"/>
                    </a:lnTo>
                    <a:lnTo>
                      <a:pt x="343444" y="300818"/>
                    </a:lnTo>
                    <a:lnTo>
                      <a:pt x="351455" y="301247"/>
                    </a:lnTo>
                    <a:lnTo>
                      <a:pt x="359751" y="301676"/>
                    </a:lnTo>
                    <a:lnTo>
                      <a:pt x="360609" y="301390"/>
                    </a:lnTo>
                    <a:lnTo>
                      <a:pt x="366474" y="295096"/>
                    </a:lnTo>
                    <a:lnTo>
                      <a:pt x="375629" y="284940"/>
                    </a:lnTo>
                    <a:lnTo>
                      <a:pt x="381494" y="278646"/>
                    </a:lnTo>
                    <a:lnTo>
                      <a:pt x="390648" y="268633"/>
                    </a:lnTo>
                    <a:lnTo>
                      <a:pt x="397657" y="261481"/>
                    </a:lnTo>
                    <a:lnTo>
                      <a:pt x="405381" y="253614"/>
                    </a:lnTo>
                    <a:lnTo>
                      <a:pt x="412819" y="246462"/>
                    </a:lnTo>
                    <a:lnTo>
                      <a:pt x="421974" y="237736"/>
                    </a:lnTo>
                    <a:lnTo>
                      <a:pt x="427553" y="232300"/>
                    </a:lnTo>
                    <a:lnTo>
                      <a:pt x="436422" y="223718"/>
                    </a:lnTo>
                    <a:lnTo>
                      <a:pt x="444861" y="215565"/>
                    </a:lnTo>
                    <a:lnTo>
                      <a:pt x="452299" y="20841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38" name="Freeform: Shape 537">
                <a:extLst>
                  <a:ext uri="{FF2B5EF4-FFF2-40B4-BE49-F238E27FC236}">
                    <a16:creationId xmlns:a16="http://schemas.microsoft.com/office/drawing/2014/main" id="{22381CAF-F2FB-D685-E6B4-83569065C8AC}"/>
                  </a:ext>
                  <a:ext uri="{C183D7F6-B498-43B3-948B-1728B52AA6E4}">
                    <adec:decorative xmlns:adec="http://schemas.microsoft.com/office/drawing/2017/decorative" val="1"/>
                  </a:ext>
                </a:extLst>
              </p:cNvPr>
              <p:cNvSpPr/>
              <p:nvPr/>
            </p:nvSpPr>
            <p:spPr>
              <a:xfrm>
                <a:off x="5446975" y="3146809"/>
                <a:ext cx="678877" cy="554431"/>
              </a:xfrm>
              <a:custGeom>
                <a:avLst/>
                <a:gdLst>
                  <a:gd name="connsiteX0" fmla="*/ 31183 w 678877"/>
                  <a:gd name="connsiteY0" fmla="*/ 537552 h 554431"/>
                  <a:gd name="connsiteX1" fmla="*/ 28608 w 678877"/>
                  <a:gd name="connsiteY1" fmla="*/ 536122 h 554431"/>
                  <a:gd name="connsiteX2" fmla="*/ 27321 w 678877"/>
                  <a:gd name="connsiteY2" fmla="*/ 535979 h 554431"/>
                  <a:gd name="connsiteX3" fmla="*/ 26320 w 678877"/>
                  <a:gd name="connsiteY3" fmla="*/ 536837 h 554431"/>
                  <a:gd name="connsiteX4" fmla="*/ 25318 w 678877"/>
                  <a:gd name="connsiteY4" fmla="*/ 538697 h 554431"/>
                  <a:gd name="connsiteX5" fmla="*/ 26892 w 678877"/>
                  <a:gd name="connsiteY5" fmla="*/ 541271 h 554431"/>
                  <a:gd name="connsiteX6" fmla="*/ 28322 w 678877"/>
                  <a:gd name="connsiteY6" fmla="*/ 542130 h 554431"/>
                  <a:gd name="connsiteX7" fmla="*/ 29609 w 678877"/>
                  <a:gd name="connsiteY7" fmla="*/ 541844 h 554431"/>
                  <a:gd name="connsiteX8" fmla="*/ 32184 w 678877"/>
                  <a:gd name="connsiteY8" fmla="*/ 539841 h 554431"/>
                  <a:gd name="connsiteX9" fmla="*/ 32041 w 678877"/>
                  <a:gd name="connsiteY9" fmla="*/ 538983 h 554431"/>
                  <a:gd name="connsiteX10" fmla="*/ 31183 w 678877"/>
                  <a:gd name="connsiteY10" fmla="*/ 537552 h 554431"/>
                  <a:gd name="connsiteX11" fmla="*/ 55643 w 678877"/>
                  <a:gd name="connsiteY11" fmla="*/ 524535 h 554431"/>
                  <a:gd name="connsiteX12" fmla="*/ 49636 w 678877"/>
                  <a:gd name="connsiteY12" fmla="*/ 529256 h 554431"/>
                  <a:gd name="connsiteX13" fmla="*/ 48491 w 678877"/>
                  <a:gd name="connsiteY13" fmla="*/ 529685 h 554431"/>
                  <a:gd name="connsiteX14" fmla="*/ 42626 w 678877"/>
                  <a:gd name="connsiteY14" fmla="*/ 530686 h 554431"/>
                  <a:gd name="connsiteX15" fmla="*/ 39908 w 678877"/>
                  <a:gd name="connsiteY15" fmla="*/ 530543 h 554431"/>
                  <a:gd name="connsiteX16" fmla="*/ 38049 w 678877"/>
                  <a:gd name="connsiteY16" fmla="*/ 531688 h 554431"/>
                  <a:gd name="connsiteX17" fmla="*/ 39193 w 678877"/>
                  <a:gd name="connsiteY17" fmla="*/ 533261 h 554431"/>
                  <a:gd name="connsiteX18" fmla="*/ 41339 w 678877"/>
                  <a:gd name="connsiteY18" fmla="*/ 537981 h 554431"/>
                  <a:gd name="connsiteX19" fmla="*/ 45487 w 678877"/>
                  <a:gd name="connsiteY19" fmla="*/ 542559 h 554431"/>
                  <a:gd name="connsiteX20" fmla="*/ 48920 w 678877"/>
                  <a:gd name="connsiteY20" fmla="*/ 541700 h 554431"/>
                  <a:gd name="connsiteX21" fmla="*/ 50351 w 678877"/>
                  <a:gd name="connsiteY21" fmla="*/ 540699 h 554431"/>
                  <a:gd name="connsiteX22" fmla="*/ 52639 w 678877"/>
                  <a:gd name="connsiteY22" fmla="*/ 537838 h 554431"/>
                  <a:gd name="connsiteX23" fmla="*/ 55214 w 678877"/>
                  <a:gd name="connsiteY23" fmla="*/ 530400 h 554431"/>
                  <a:gd name="connsiteX24" fmla="*/ 61651 w 678877"/>
                  <a:gd name="connsiteY24" fmla="*/ 525537 h 554431"/>
                  <a:gd name="connsiteX25" fmla="*/ 61508 w 678877"/>
                  <a:gd name="connsiteY25" fmla="*/ 523963 h 554431"/>
                  <a:gd name="connsiteX26" fmla="*/ 55643 w 678877"/>
                  <a:gd name="connsiteY26" fmla="*/ 524535 h 554431"/>
                  <a:gd name="connsiteX27" fmla="*/ 83393 w 678877"/>
                  <a:gd name="connsiteY27" fmla="*/ 537838 h 554431"/>
                  <a:gd name="connsiteX28" fmla="*/ 82964 w 678877"/>
                  <a:gd name="connsiteY28" fmla="*/ 537409 h 554431"/>
                  <a:gd name="connsiteX29" fmla="*/ 82392 w 678877"/>
                  <a:gd name="connsiteY29" fmla="*/ 537552 h 554431"/>
                  <a:gd name="connsiteX30" fmla="*/ 81820 w 678877"/>
                  <a:gd name="connsiteY30" fmla="*/ 538124 h 554431"/>
                  <a:gd name="connsiteX31" fmla="*/ 74811 w 678877"/>
                  <a:gd name="connsiteY31" fmla="*/ 537552 h 554431"/>
                  <a:gd name="connsiteX32" fmla="*/ 73667 w 678877"/>
                  <a:gd name="connsiteY32" fmla="*/ 540413 h 554431"/>
                  <a:gd name="connsiteX33" fmla="*/ 70949 w 678877"/>
                  <a:gd name="connsiteY33" fmla="*/ 542702 h 554431"/>
                  <a:gd name="connsiteX34" fmla="*/ 70949 w 678877"/>
                  <a:gd name="connsiteY34" fmla="*/ 546135 h 554431"/>
                  <a:gd name="connsiteX35" fmla="*/ 73810 w 678877"/>
                  <a:gd name="connsiteY35" fmla="*/ 549425 h 554431"/>
                  <a:gd name="connsiteX36" fmla="*/ 75526 w 678877"/>
                  <a:gd name="connsiteY36" fmla="*/ 550283 h 554431"/>
                  <a:gd name="connsiteX37" fmla="*/ 78387 w 678877"/>
                  <a:gd name="connsiteY37" fmla="*/ 550712 h 554431"/>
                  <a:gd name="connsiteX38" fmla="*/ 82106 w 678877"/>
                  <a:gd name="connsiteY38" fmla="*/ 548710 h 554431"/>
                  <a:gd name="connsiteX39" fmla="*/ 83537 w 678877"/>
                  <a:gd name="connsiteY39" fmla="*/ 546564 h 554431"/>
                  <a:gd name="connsiteX40" fmla="*/ 83679 w 678877"/>
                  <a:gd name="connsiteY40" fmla="*/ 542702 h 554431"/>
                  <a:gd name="connsiteX41" fmla="*/ 82964 w 678877"/>
                  <a:gd name="connsiteY41" fmla="*/ 540127 h 554431"/>
                  <a:gd name="connsiteX42" fmla="*/ 83393 w 678877"/>
                  <a:gd name="connsiteY42" fmla="*/ 537838 h 554431"/>
                  <a:gd name="connsiteX43" fmla="*/ 3576 w 678877"/>
                  <a:gd name="connsiteY43" fmla="*/ 550283 h 554431"/>
                  <a:gd name="connsiteX44" fmla="*/ 0 w 678877"/>
                  <a:gd name="connsiteY44" fmla="*/ 550569 h 554431"/>
                  <a:gd name="connsiteX45" fmla="*/ 715 w 678877"/>
                  <a:gd name="connsiteY45" fmla="*/ 551714 h 554431"/>
                  <a:gd name="connsiteX46" fmla="*/ 1573 w 678877"/>
                  <a:gd name="connsiteY46" fmla="*/ 552429 h 554431"/>
                  <a:gd name="connsiteX47" fmla="*/ 5292 w 678877"/>
                  <a:gd name="connsiteY47" fmla="*/ 554431 h 554431"/>
                  <a:gd name="connsiteX48" fmla="*/ 8153 w 678877"/>
                  <a:gd name="connsiteY48" fmla="*/ 549139 h 554431"/>
                  <a:gd name="connsiteX49" fmla="*/ 7009 w 678877"/>
                  <a:gd name="connsiteY49" fmla="*/ 547851 h 554431"/>
                  <a:gd name="connsiteX50" fmla="*/ 3576 w 678877"/>
                  <a:gd name="connsiteY50" fmla="*/ 550283 h 554431"/>
                  <a:gd name="connsiteX51" fmla="*/ 129167 w 678877"/>
                  <a:gd name="connsiteY51" fmla="*/ 518385 h 554431"/>
                  <a:gd name="connsiteX52" fmla="*/ 127164 w 678877"/>
                  <a:gd name="connsiteY52" fmla="*/ 518528 h 554431"/>
                  <a:gd name="connsiteX53" fmla="*/ 125734 w 678877"/>
                  <a:gd name="connsiteY53" fmla="*/ 519672 h 554431"/>
                  <a:gd name="connsiteX54" fmla="*/ 125019 w 678877"/>
                  <a:gd name="connsiteY54" fmla="*/ 522533 h 554431"/>
                  <a:gd name="connsiteX55" fmla="*/ 121299 w 678877"/>
                  <a:gd name="connsiteY55" fmla="*/ 529399 h 554431"/>
                  <a:gd name="connsiteX56" fmla="*/ 118868 w 678877"/>
                  <a:gd name="connsiteY56" fmla="*/ 535550 h 554431"/>
                  <a:gd name="connsiteX57" fmla="*/ 115149 w 678877"/>
                  <a:gd name="connsiteY57" fmla="*/ 538411 h 554431"/>
                  <a:gd name="connsiteX58" fmla="*/ 111000 w 678877"/>
                  <a:gd name="connsiteY58" fmla="*/ 539412 h 554431"/>
                  <a:gd name="connsiteX59" fmla="*/ 111716 w 678877"/>
                  <a:gd name="connsiteY59" fmla="*/ 539984 h 554431"/>
                  <a:gd name="connsiteX60" fmla="*/ 115864 w 678877"/>
                  <a:gd name="connsiteY60" fmla="*/ 540842 h 554431"/>
                  <a:gd name="connsiteX61" fmla="*/ 120012 w 678877"/>
                  <a:gd name="connsiteY61" fmla="*/ 537123 h 554431"/>
                  <a:gd name="connsiteX62" fmla="*/ 128166 w 678877"/>
                  <a:gd name="connsiteY62" fmla="*/ 534405 h 554431"/>
                  <a:gd name="connsiteX63" fmla="*/ 130168 w 678877"/>
                  <a:gd name="connsiteY63" fmla="*/ 529399 h 554431"/>
                  <a:gd name="connsiteX64" fmla="*/ 131169 w 678877"/>
                  <a:gd name="connsiteY64" fmla="*/ 523677 h 554431"/>
                  <a:gd name="connsiteX65" fmla="*/ 131169 w 678877"/>
                  <a:gd name="connsiteY65" fmla="*/ 520244 h 554431"/>
                  <a:gd name="connsiteX66" fmla="*/ 130311 w 678877"/>
                  <a:gd name="connsiteY66" fmla="*/ 518671 h 554431"/>
                  <a:gd name="connsiteX67" fmla="*/ 129167 w 678877"/>
                  <a:gd name="connsiteY67" fmla="*/ 518385 h 554431"/>
                  <a:gd name="connsiteX68" fmla="*/ 12588 w 678877"/>
                  <a:gd name="connsiteY68" fmla="*/ 517097 h 554431"/>
                  <a:gd name="connsiteX69" fmla="*/ 11014 w 678877"/>
                  <a:gd name="connsiteY69" fmla="*/ 515095 h 554431"/>
                  <a:gd name="connsiteX70" fmla="*/ 7009 w 678877"/>
                  <a:gd name="connsiteY70" fmla="*/ 515238 h 554431"/>
                  <a:gd name="connsiteX71" fmla="*/ 4863 w 678877"/>
                  <a:gd name="connsiteY71" fmla="*/ 518099 h 554431"/>
                  <a:gd name="connsiteX72" fmla="*/ 8439 w 678877"/>
                  <a:gd name="connsiteY72" fmla="*/ 524392 h 554431"/>
                  <a:gd name="connsiteX73" fmla="*/ 9154 w 678877"/>
                  <a:gd name="connsiteY73" fmla="*/ 526967 h 554431"/>
                  <a:gd name="connsiteX74" fmla="*/ 9870 w 678877"/>
                  <a:gd name="connsiteY74" fmla="*/ 526681 h 554431"/>
                  <a:gd name="connsiteX75" fmla="*/ 12158 w 678877"/>
                  <a:gd name="connsiteY75" fmla="*/ 524249 h 554431"/>
                  <a:gd name="connsiteX76" fmla="*/ 12588 w 678877"/>
                  <a:gd name="connsiteY76" fmla="*/ 522676 h 554431"/>
                  <a:gd name="connsiteX77" fmla="*/ 12301 w 678877"/>
                  <a:gd name="connsiteY77" fmla="*/ 520244 h 554431"/>
                  <a:gd name="connsiteX78" fmla="*/ 13017 w 678877"/>
                  <a:gd name="connsiteY78" fmla="*/ 519100 h 554431"/>
                  <a:gd name="connsiteX79" fmla="*/ 12588 w 678877"/>
                  <a:gd name="connsiteY79" fmla="*/ 517097 h 554431"/>
                  <a:gd name="connsiteX80" fmla="*/ 678735 w 678877"/>
                  <a:gd name="connsiteY80" fmla="*/ 139037 h 554431"/>
                  <a:gd name="connsiteX81" fmla="*/ 676017 w 678877"/>
                  <a:gd name="connsiteY81" fmla="*/ 134889 h 554431"/>
                  <a:gd name="connsiteX82" fmla="*/ 671011 w 678877"/>
                  <a:gd name="connsiteY82" fmla="*/ 133315 h 554431"/>
                  <a:gd name="connsiteX83" fmla="*/ 664859 w 678877"/>
                  <a:gd name="connsiteY83" fmla="*/ 133744 h 554431"/>
                  <a:gd name="connsiteX84" fmla="*/ 664574 w 678877"/>
                  <a:gd name="connsiteY84" fmla="*/ 134746 h 554431"/>
                  <a:gd name="connsiteX85" fmla="*/ 664430 w 678877"/>
                  <a:gd name="connsiteY85" fmla="*/ 136891 h 554431"/>
                  <a:gd name="connsiteX86" fmla="*/ 665146 w 678877"/>
                  <a:gd name="connsiteY86" fmla="*/ 137463 h 554431"/>
                  <a:gd name="connsiteX87" fmla="*/ 668150 w 678877"/>
                  <a:gd name="connsiteY87" fmla="*/ 137893 h 554431"/>
                  <a:gd name="connsiteX88" fmla="*/ 677447 w 678877"/>
                  <a:gd name="connsiteY88" fmla="*/ 142041 h 554431"/>
                  <a:gd name="connsiteX89" fmla="*/ 678020 w 678877"/>
                  <a:gd name="connsiteY89" fmla="*/ 141612 h 554431"/>
                  <a:gd name="connsiteX90" fmla="*/ 678878 w 678877"/>
                  <a:gd name="connsiteY90" fmla="*/ 139609 h 554431"/>
                  <a:gd name="connsiteX91" fmla="*/ 678735 w 678877"/>
                  <a:gd name="connsiteY91" fmla="*/ 139037 h 554431"/>
                  <a:gd name="connsiteX92" fmla="*/ 140753 w 678877"/>
                  <a:gd name="connsiteY92" fmla="*/ 503222 h 554431"/>
                  <a:gd name="connsiteX93" fmla="*/ 139752 w 678877"/>
                  <a:gd name="connsiteY93" fmla="*/ 505368 h 554431"/>
                  <a:gd name="connsiteX94" fmla="*/ 136319 w 678877"/>
                  <a:gd name="connsiteY94" fmla="*/ 506226 h 554431"/>
                  <a:gd name="connsiteX95" fmla="*/ 132171 w 678877"/>
                  <a:gd name="connsiteY95" fmla="*/ 508229 h 554431"/>
                  <a:gd name="connsiteX96" fmla="*/ 131027 w 678877"/>
                  <a:gd name="connsiteY96" fmla="*/ 509659 h 554431"/>
                  <a:gd name="connsiteX97" fmla="*/ 129882 w 678877"/>
                  <a:gd name="connsiteY97" fmla="*/ 514380 h 554431"/>
                  <a:gd name="connsiteX98" fmla="*/ 132171 w 678877"/>
                  <a:gd name="connsiteY98" fmla="*/ 515095 h 554431"/>
                  <a:gd name="connsiteX99" fmla="*/ 134174 w 678877"/>
                  <a:gd name="connsiteY99" fmla="*/ 512949 h 554431"/>
                  <a:gd name="connsiteX100" fmla="*/ 139037 w 678877"/>
                  <a:gd name="connsiteY100" fmla="*/ 511376 h 554431"/>
                  <a:gd name="connsiteX101" fmla="*/ 141326 w 678877"/>
                  <a:gd name="connsiteY101" fmla="*/ 509802 h 554431"/>
                  <a:gd name="connsiteX102" fmla="*/ 142041 w 678877"/>
                  <a:gd name="connsiteY102" fmla="*/ 505082 h 554431"/>
                  <a:gd name="connsiteX103" fmla="*/ 143042 w 678877"/>
                  <a:gd name="connsiteY103" fmla="*/ 503508 h 554431"/>
                  <a:gd name="connsiteX104" fmla="*/ 141755 w 678877"/>
                  <a:gd name="connsiteY104" fmla="*/ 502221 h 554431"/>
                  <a:gd name="connsiteX105" fmla="*/ 140753 w 678877"/>
                  <a:gd name="connsiteY105" fmla="*/ 503222 h 554431"/>
                  <a:gd name="connsiteX106" fmla="*/ 643403 w 678877"/>
                  <a:gd name="connsiteY106" fmla="*/ 69518 h 554431"/>
                  <a:gd name="connsiteX107" fmla="*/ 646407 w 678877"/>
                  <a:gd name="connsiteY107" fmla="*/ 66515 h 554431"/>
                  <a:gd name="connsiteX108" fmla="*/ 646121 w 678877"/>
                  <a:gd name="connsiteY108" fmla="*/ 61508 h 554431"/>
                  <a:gd name="connsiteX109" fmla="*/ 645692 w 678877"/>
                  <a:gd name="connsiteY109" fmla="*/ 60507 h 554431"/>
                  <a:gd name="connsiteX110" fmla="*/ 644261 w 678877"/>
                  <a:gd name="connsiteY110" fmla="*/ 59649 h 554431"/>
                  <a:gd name="connsiteX111" fmla="*/ 643546 w 678877"/>
                  <a:gd name="connsiteY111" fmla="*/ 58647 h 554431"/>
                  <a:gd name="connsiteX112" fmla="*/ 643975 w 678877"/>
                  <a:gd name="connsiteY112" fmla="*/ 55214 h 554431"/>
                  <a:gd name="connsiteX113" fmla="*/ 645549 w 678877"/>
                  <a:gd name="connsiteY113" fmla="*/ 55071 h 554431"/>
                  <a:gd name="connsiteX114" fmla="*/ 648267 w 678877"/>
                  <a:gd name="connsiteY114" fmla="*/ 54070 h 554431"/>
                  <a:gd name="connsiteX115" fmla="*/ 647695 w 678877"/>
                  <a:gd name="connsiteY115" fmla="*/ 52067 h 554431"/>
                  <a:gd name="connsiteX116" fmla="*/ 646264 w 678877"/>
                  <a:gd name="connsiteY116" fmla="*/ 51209 h 554431"/>
                  <a:gd name="connsiteX117" fmla="*/ 645406 w 678877"/>
                  <a:gd name="connsiteY117" fmla="*/ 48920 h 554431"/>
                  <a:gd name="connsiteX118" fmla="*/ 643546 w 678877"/>
                  <a:gd name="connsiteY118" fmla="*/ 48920 h 554431"/>
                  <a:gd name="connsiteX119" fmla="*/ 640543 w 678877"/>
                  <a:gd name="connsiteY119" fmla="*/ 48348 h 554431"/>
                  <a:gd name="connsiteX120" fmla="*/ 638111 w 678877"/>
                  <a:gd name="connsiteY120" fmla="*/ 47633 h 554431"/>
                  <a:gd name="connsiteX121" fmla="*/ 635679 w 678877"/>
                  <a:gd name="connsiteY121" fmla="*/ 48062 h 554431"/>
                  <a:gd name="connsiteX122" fmla="*/ 633390 w 678877"/>
                  <a:gd name="connsiteY122" fmla="*/ 49064 h 554431"/>
                  <a:gd name="connsiteX123" fmla="*/ 631388 w 678877"/>
                  <a:gd name="connsiteY123" fmla="*/ 49636 h 554431"/>
                  <a:gd name="connsiteX124" fmla="*/ 629957 w 678877"/>
                  <a:gd name="connsiteY124" fmla="*/ 49779 h 554431"/>
                  <a:gd name="connsiteX125" fmla="*/ 628956 w 678877"/>
                  <a:gd name="connsiteY125" fmla="*/ 50351 h 554431"/>
                  <a:gd name="connsiteX126" fmla="*/ 628527 w 678877"/>
                  <a:gd name="connsiteY126" fmla="*/ 51495 h 554431"/>
                  <a:gd name="connsiteX127" fmla="*/ 628384 w 678877"/>
                  <a:gd name="connsiteY127" fmla="*/ 52211 h 554431"/>
                  <a:gd name="connsiteX128" fmla="*/ 625809 w 678877"/>
                  <a:gd name="connsiteY128" fmla="*/ 52067 h 554431"/>
                  <a:gd name="connsiteX129" fmla="*/ 619944 w 678877"/>
                  <a:gd name="connsiteY129" fmla="*/ 50494 h 554431"/>
                  <a:gd name="connsiteX130" fmla="*/ 614652 w 678877"/>
                  <a:gd name="connsiteY130" fmla="*/ 49349 h 554431"/>
                  <a:gd name="connsiteX131" fmla="*/ 611505 w 678877"/>
                  <a:gd name="connsiteY131" fmla="*/ 50637 h 554431"/>
                  <a:gd name="connsiteX132" fmla="*/ 609502 w 678877"/>
                  <a:gd name="connsiteY132" fmla="*/ 51781 h 554431"/>
                  <a:gd name="connsiteX133" fmla="*/ 608072 w 678877"/>
                  <a:gd name="connsiteY133" fmla="*/ 51638 h 554431"/>
                  <a:gd name="connsiteX134" fmla="*/ 607071 w 678877"/>
                  <a:gd name="connsiteY134" fmla="*/ 50351 h 554431"/>
                  <a:gd name="connsiteX135" fmla="*/ 606355 w 678877"/>
                  <a:gd name="connsiteY135" fmla="*/ 49064 h 554431"/>
                  <a:gd name="connsiteX136" fmla="*/ 604353 w 678877"/>
                  <a:gd name="connsiteY136" fmla="*/ 47919 h 554431"/>
                  <a:gd name="connsiteX137" fmla="*/ 599775 w 678877"/>
                  <a:gd name="connsiteY137" fmla="*/ 46203 h 554431"/>
                  <a:gd name="connsiteX138" fmla="*/ 598917 w 678877"/>
                  <a:gd name="connsiteY138" fmla="*/ 46489 h 554431"/>
                  <a:gd name="connsiteX139" fmla="*/ 596199 w 678877"/>
                  <a:gd name="connsiteY139" fmla="*/ 47919 h 554431"/>
                  <a:gd name="connsiteX140" fmla="*/ 594626 w 678877"/>
                  <a:gd name="connsiteY140" fmla="*/ 48491 h 554431"/>
                  <a:gd name="connsiteX141" fmla="*/ 593196 w 678877"/>
                  <a:gd name="connsiteY141" fmla="*/ 48777 h 554431"/>
                  <a:gd name="connsiteX142" fmla="*/ 592051 w 678877"/>
                  <a:gd name="connsiteY142" fmla="*/ 48634 h 554431"/>
                  <a:gd name="connsiteX143" fmla="*/ 591479 w 678877"/>
                  <a:gd name="connsiteY143" fmla="*/ 47776 h 554431"/>
                  <a:gd name="connsiteX144" fmla="*/ 591479 w 678877"/>
                  <a:gd name="connsiteY144" fmla="*/ 46489 h 554431"/>
                  <a:gd name="connsiteX145" fmla="*/ 591193 w 678877"/>
                  <a:gd name="connsiteY145" fmla="*/ 45344 h 554431"/>
                  <a:gd name="connsiteX146" fmla="*/ 590907 w 678877"/>
                  <a:gd name="connsiteY146" fmla="*/ 44772 h 554431"/>
                  <a:gd name="connsiteX147" fmla="*/ 591336 w 678877"/>
                  <a:gd name="connsiteY147" fmla="*/ 43056 h 554431"/>
                  <a:gd name="connsiteX148" fmla="*/ 588904 w 678877"/>
                  <a:gd name="connsiteY148" fmla="*/ 39623 h 554431"/>
                  <a:gd name="connsiteX149" fmla="*/ 587188 w 678877"/>
                  <a:gd name="connsiteY149" fmla="*/ 38907 h 554431"/>
                  <a:gd name="connsiteX150" fmla="*/ 584613 w 678877"/>
                  <a:gd name="connsiteY150" fmla="*/ 38765 h 554431"/>
                  <a:gd name="connsiteX151" fmla="*/ 581609 w 678877"/>
                  <a:gd name="connsiteY151" fmla="*/ 37763 h 554431"/>
                  <a:gd name="connsiteX152" fmla="*/ 578605 w 678877"/>
                  <a:gd name="connsiteY152" fmla="*/ 36476 h 554431"/>
                  <a:gd name="connsiteX153" fmla="*/ 571167 w 678877"/>
                  <a:gd name="connsiteY153" fmla="*/ 34330 h 554431"/>
                  <a:gd name="connsiteX154" fmla="*/ 569164 w 678877"/>
                  <a:gd name="connsiteY154" fmla="*/ 34044 h 554431"/>
                  <a:gd name="connsiteX155" fmla="*/ 568306 w 678877"/>
                  <a:gd name="connsiteY155" fmla="*/ 34330 h 554431"/>
                  <a:gd name="connsiteX156" fmla="*/ 567734 w 678877"/>
                  <a:gd name="connsiteY156" fmla="*/ 35618 h 554431"/>
                  <a:gd name="connsiteX157" fmla="*/ 567448 w 678877"/>
                  <a:gd name="connsiteY157" fmla="*/ 39194 h 554431"/>
                  <a:gd name="connsiteX158" fmla="*/ 567162 w 678877"/>
                  <a:gd name="connsiteY158" fmla="*/ 39623 h 554431"/>
                  <a:gd name="connsiteX159" fmla="*/ 563729 w 678877"/>
                  <a:gd name="connsiteY159" fmla="*/ 39766 h 554431"/>
                  <a:gd name="connsiteX160" fmla="*/ 559437 w 678877"/>
                  <a:gd name="connsiteY160" fmla="*/ 39194 h 554431"/>
                  <a:gd name="connsiteX161" fmla="*/ 557435 w 678877"/>
                  <a:gd name="connsiteY161" fmla="*/ 39480 h 554431"/>
                  <a:gd name="connsiteX162" fmla="*/ 555718 w 678877"/>
                  <a:gd name="connsiteY162" fmla="*/ 39480 h 554431"/>
                  <a:gd name="connsiteX163" fmla="*/ 554145 w 678877"/>
                  <a:gd name="connsiteY163" fmla="*/ 38478 h 554431"/>
                  <a:gd name="connsiteX164" fmla="*/ 546850 w 678877"/>
                  <a:gd name="connsiteY164" fmla="*/ 39623 h 554431"/>
                  <a:gd name="connsiteX165" fmla="*/ 545562 w 678877"/>
                  <a:gd name="connsiteY165" fmla="*/ 39050 h 554431"/>
                  <a:gd name="connsiteX166" fmla="*/ 543846 w 678877"/>
                  <a:gd name="connsiteY166" fmla="*/ 37477 h 554431"/>
                  <a:gd name="connsiteX167" fmla="*/ 541844 w 678877"/>
                  <a:gd name="connsiteY167" fmla="*/ 36190 h 554431"/>
                  <a:gd name="connsiteX168" fmla="*/ 540270 w 678877"/>
                  <a:gd name="connsiteY168" fmla="*/ 35474 h 554431"/>
                  <a:gd name="connsiteX169" fmla="*/ 538983 w 678877"/>
                  <a:gd name="connsiteY169" fmla="*/ 34759 h 554431"/>
                  <a:gd name="connsiteX170" fmla="*/ 537838 w 678877"/>
                  <a:gd name="connsiteY170" fmla="*/ 34616 h 554431"/>
                  <a:gd name="connsiteX171" fmla="*/ 535979 w 678877"/>
                  <a:gd name="connsiteY171" fmla="*/ 35331 h 554431"/>
                  <a:gd name="connsiteX172" fmla="*/ 533547 w 678877"/>
                  <a:gd name="connsiteY172" fmla="*/ 35618 h 554431"/>
                  <a:gd name="connsiteX173" fmla="*/ 531545 w 678877"/>
                  <a:gd name="connsiteY173" fmla="*/ 35474 h 554431"/>
                  <a:gd name="connsiteX174" fmla="*/ 530400 w 678877"/>
                  <a:gd name="connsiteY174" fmla="*/ 35618 h 554431"/>
                  <a:gd name="connsiteX175" fmla="*/ 525823 w 678877"/>
                  <a:gd name="connsiteY175" fmla="*/ 31612 h 554431"/>
                  <a:gd name="connsiteX176" fmla="*/ 525107 w 678877"/>
                  <a:gd name="connsiteY176" fmla="*/ 30468 h 554431"/>
                  <a:gd name="connsiteX177" fmla="*/ 522819 w 678877"/>
                  <a:gd name="connsiteY177" fmla="*/ 30182 h 554431"/>
                  <a:gd name="connsiteX178" fmla="*/ 519958 w 678877"/>
                  <a:gd name="connsiteY178" fmla="*/ 30182 h 554431"/>
                  <a:gd name="connsiteX179" fmla="*/ 512663 w 678877"/>
                  <a:gd name="connsiteY179" fmla="*/ 27607 h 554431"/>
                  <a:gd name="connsiteX180" fmla="*/ 509373 w 678877"/>
                  <a:gd name="connsiteY180" fmla="*/ 26177 h 554431"/>
                  <a:gd name="connsiteX181" fmla="*/ 508944 w 678877"/>
                  <a:gd name="connsiteY181" fmla="*/ 25319 h 554431"/>
                  <a:gd name="connsiteX182" fmla="*/ 508944 w 678877"/>
                  <a:gd name="connsiteY182" fmla="*/ 24603 h 554431"/>
                  <a:gd name="connsiteX183" fmla="*/ 508371 w 678877"/>
                  <a:gd name="connsiteY183" fmla="*/ 24746 h 554431"/>
                  <a:gd name="connsiteX184" fmla="*/ 507370 w 678877"/>
                  <a:gd name="connsiteY184" fmla="*/ 25891 h 554431"/>
                  <a:gd name="connsiteX185" fmla="*/ 506798 w 678877"/>
                  <a:gd name="connsiteY185" fmla="*/ 26892 h 554431"/>
                  <a:gd name="connsiteX186" fmla="*/ 506083 w 678877"/>
                  <a:gd name="connsiteY186" fmla="*/ 27035 h 554431"/>
                  <a:gd name="connsiteX187" fmla="*/ 505082 w 678877"/>
                  <a:gd name="connsiteY187" fmla="*/ 26892 h 554431"/>
                  <a:gd name="connsiteX188" fmla="*/ 504080 w 678877"/>
                  <a:gd name="connsiteY188" fmla="*/ 26320 h 554431"/>
                  <a:gd name="connsiteX189" fmla="*/ 503508 w 678877"/>
                  <a:gd name="connsiteY189" fmla="*/ 25605 h 554431"/>
                  <a:gd name="connsiteX190" fmla="*/ 504080 w 678877"/>
                  <a:gd name="connsiteY190" fmla="*/ 24317 h 554431"/>
                  <a:gd name="connsiteX191" fmla="*/ 505224 w 678877"/>
                  <a:gd name="connsiteY191" fmla="*/ 22744 h 554431"/>
                  <a:gd name="connsiteX192" fmla="*/ 505654 w 678877"/>
                  <a:gd name="connsiteY192" fmla="*/ 21027 h 554431"/>
                  <a:gd name="connsiteX193" fmla="*/ 505511 w 678877"/>
                  <a:gd name="connsiteY193" fmla="*/ 19454 h 554431"/>
                  <a:gd name="connsiteX194" fmla="*/ 503651 w 678877"/>
                  <a:gd name="connsiteY194" fmla="*/ 18453 h 554431"/>
                  <a:gd name="connsiteX195" fmla="*/ 500933 w 678877"/>
                  <a:gd name="connsiteY195" fmla="*/ 18023 h 554431"/>
                  <a:gd name="connsiteX196" fmla="*/ 498931 w 678877"/>
                  <a:gd name="connsiteY196" fmla="*/ 17880 h 554431"/>
                  <a:gd name="connsiteX197" fmla="*/ 496356 w 678877"/>
                  <a:gd name="connsiteY197" fmla="*/ 17022 h 554431"/>
                  <a:gd name="connsiteX198" fmla="*/ 495069 w 678877"/>
                  <a:gd name="connsiteY198" fmla="*/ 16307 h 554431"/>
                  <a:gd name="connsiteX199" fmla="*/ 493924 w 678877"/>
                  <a:gd name="connsiteY199" fmla="*/ 14590 h 554431"/>
                  <a:gd name="connsiteX200" fmla="*/ 493924 w 678877"/>
                  <a:gd name="connsiteY200" fmla="*/ 13303 h 554431"/>
                  <a:gd name="connsiteX201" fmla="*/ 492923 w 678877"/>
                  <a:gd name="connsiteY201" fmla="*/ 13589 h 554431"/>
                  <a:gd name="connsiteX202" fmla="*/ 488060 w 678877"/>
                  <a:gd name="connsiteY202" fmla="*/ 15592 h 554431"/>
                  <a:gd name="connsiteX203" fmla="*/ 481909 w 678877"/>
                  <a:gd name="connsiteY203" fmla="*/ 16450 h 554431"/>
                  <a:gd name="connsiteX204" fmla="*/ 477617 w 678877"/>
                  <a:gd name="connsiteY204" fmla="*/ 16164 h 554431"/>
                  <a:gd name="connsiteX205" fmla="*/ 469464 w 678877"/>
                  <a:gd name="connsiteY205" fmla="*/ 13017 h 554431"/>
                  <a:gd name="connsiteX206" fmla="*/ 461311 w 678877"/>
                  <a:gd name="connsiteY206" fmla="*/ 11443 h 554431"/>
                  <a:gd name="connsiteX207" fmla="*/ 459165 w 678877"/>
                  <a:gd name="connsiteY207" fmla="*/ 12015 h 554431"/>
                  <a:gd name="connsiteX208" fmla="*/ 456161 w 678877"/>
                  <a:gd name="connsiteY208" fmla="*/ 14447 h 554431"/>
                  <a:gd name="connsiteX209" fmla="*/ 444861 w 678877"/>
                  <a:gd name="connsiteY209" fmla="*/ 11443 h 554431"/>
                  <a:gd name="connsiteX210" fmla="*/ 441714 w 678877"/>
                  <a:gd name="connsiteY210" fmla="*/ 9298 h 554431"/>
                  <a:gd name="connsiteX211" fmla="*/ 439282 w 678877"/>
                  <a:gd name="connsiteY211" fmla="*/ 9012 h 554431"/>
                  <a:gd name="connsiteX212" fmla="*/ 434132 w 678877"/>
                  <a:gd name="connsiteY212" fmla="*/ 10585 h 554431"/>
                  <a:gd name="connsiteX213" fmla="*/ 430700 w 678877"/>
                  <a:gd name="connsiteY213" fmla="*/ 9727 h 554431"/>
                  <a:gd name="connsiteX214" fmla="*/ 426838 w 678877"/>
                  <a:gd name="connsiteY214" fmla="*/ 11014 h 554431"/>
                  <a:gd name="connsiteX215" fmla="*/ 417826 w 678877"/>
                  <a:gd name="connsiteY215" fmla="*/ 12731 h 554431"/>
                  <a:gd name="connsiteX216" fmla="*/ 411532 w 678877"/>
                  <a:gd name="connsiteY216" fmla="*/ 12731 h 554431"/>
                  <a:gd name="connsiteX217" fmla="*/ 393938 w 678877"/>
                  <a:gd name="connsiteY217" fmla="*/ 9584 h 554431"/>
                  <a:gd name="connsiteX218" fmla="*/ 387644 w 678877"/>
                  <a:gd name="connsiteY218" fmla="*/ 7724 h 554431"/>
                  <a:gd name="connsiteX219" fmla="*/ 377059 w 678877"/>
                  <a:gd name="connsiteY219" fmla="*/ 6580 h 554431"/>
                  <a:gd name="connsiteX220" fmla="*/ 371623 w 678877"/>
                  <a:gd name="connsiteY220" fmla="*/ 4291 h 554431"/>
                  <a:gd name="connsiteX221" fmla="*/ 364614 w 678877"/>
                  <a:gd name="connsiteY221" fmla="*/ 6151 h 554431"/>
                  <a:gd name="connsiteX222" fmla="*/ 360323 w 678877"/>
                  <a:gd name="connsiteY222" fmla="*/ 5865 h 554431"/>
                  <a:gd name="connsiteX223" fmla="*/ 352742 w 678877"/>
                  <a:gd name="connsiteY223" fmla="*/ 6723 h 554431"/>
                  <a:gd name="connsiteX224" fmla="*/ 348450 w 678877"/>
                  <a:gd name="connsiteY224" fmla="*/ 6294 h 554431"/>
                  <a:gd name="connsiteX225" fmla="*/ 339868 w 678877"/>
                  <a:gd name="connsiteY225" fmla="*/ 6580 h 554431"/>
                  <a:gd name="connsiteX226" fmla="*/ 335004 w 678877"/>
                  <a:gd name="connsiteY226" fmla="*/ 7724 h 554431"/>
                  <a:gd name="connsiteX227" fmla="*/ 328997 w 678877"/>
                  <a:gd name="connsiteY227" fmla="*/ 6294 h 554431"/>
                  <a:gd name="connsiteX228" fmla="*/ 324849 w 678877"/>
                  <a:gd name="connsiteY228" fmla="*/ 2575 h 554431"/>
                  <a:gd name="connsiteX229" fmla="*/ 321702 w 678877"/>
                  <a:gd name="connsiteY229" fmla="*/ 1001 h 554431"/>
                  <a:gd name="connsiteX230" fmla="*/ 318984 w 678877"/>
                  <a:gd name="connsiteY230" fmla="*/ 1431 h 554431"/>
                  <a:gd name="connsiteX231" fmla="*/ 315837 w 678877"/>
                  <a:gd name="connsiteY231" fmla="*/ 0 h 554431"/>
                  <a:gd name="connsiteX232" fmla="*/ 311117 w 678877"/>
                  <a:gd name="connsiteY232" fmla="*/ 2146 h 554431"/>
                  <a:gd name="connsiteX233" fmla="*/ 306539 w 678877"/>
                  <a:gd name="connsiteY233" fmla="*/ 2575 h 554431"/>
                  <a:gd name="connsiteX234" fmla="*/ 302534 w 678877"/>
                  <a:gd name="connsiteY234" fmla="*/ 5007 h 554431"/>
                  <a:gd name="connsiteX235" fmla="*/ 298958 w 678877"/>
                  <a:gd name="connsiteY235" fmla="*/ 6866 h 554431"/>
                  <a:gd name="connsiteX236" fmla="*/ 297957 w 678877"/>
                  <a:gd name="connsiteY236" fmla="*/ 8296 h 554431"/>
                  <a:gd name="connsiteX237" fmla="*/ 299101 w 678877"/>
                  <a:gd name="connsiteY237" fmla="*/ 9870 h 554431"/>
                  <a:gd name="connsiteX238" fmla="*/ 299244 w 678877"/>
                  <a:gd name="connsiteY238" fmla="*/ 12015 h 554431"/>
                  <a:gd name="connsiteX239" fmla="*/ 296097 w 678877"/>
                  <a:gd name="connsiteY239" fmla="*/ 13589 h 554431"/>
                  <a:gd name="connsiteX240" fmla="*/ 294095 w 678877"/>
                  <a:gd name="connsiteY240" fmla="*/ 14018 h 554431"/>
                  <a:gd name="connsiteX241" fmla="*/ 290661 w 678877"/>
                  <a:gd name="connsiteY241" fmla="*/ 15735 h 554431"/>
                  <a:gd name="connsiteX242" fmla="*/ 286799 w 678877"/>
                  <a:gd name="connsiteY242" fmla="*/ 16450 h 554431"/>
                  <a:gd name="connsiteX243" fmla="*/ 280505 w 678877"/>
                  <a:gd name="connsiteY243" fmla="*/ 15735 h 554431"/>
                  <a:gd name="connsiteX244" fmla="*/ 275928 w 678877"/>
                  <a:gd name="connsiteY244" fmla="*/ 19168 h 554431"/>
                  <a:gd name="connsiteX245" fmla="*/ 273782 w 678877"/>
                  <a:gd name="connsiteY245" fmla="*/ 20026 h 554431"/>
                  <a:gd name="connsiteX246" fmla="*/ 271351 w 678877"/>
                  <a:gd name="connsiteY246" fmla="*/ 21456 h 554431"/>
                  <a:gd name="connsiteX247" fmla="*/ 269634 w 678877"/>
                  <a:gd name="connsiteY247" fmla="*/ 26463 h 554431"/>
                  <a:gd name="connsiteX248" fmla="*/ 269634 w 678877"/>
                  <a:gd name="connsiteY248" fmla="*/ 28608 h 554431"/>
                  <a:gd name="connsiteX249" fmla="*/ 271351 w 678877"/>
                  <a:gd name="connsiteY249" fmla="*/ 31040 h 554431"/>
                  <a:gd name="connsiteX250" fmla="*/ 272924 w 678877"/>
                  <a:gd name="connsiteY250" fmla="*/ 32757 h 554431"/>
                  <a:gd name="connsiteX251" fmla="*/ 275499 w 678877"/>
                  <a:gd name="connsiteY251" fmla="*/ 34616 h 554431"/>
                  <a:gd name="connsiteX252" fmla="*/ 278932 w 678877"/>
                  <a:gd name="connsiteY252" fmla="*/ 35188 h 554431"/>
                  <a:gd name="connsiteX253" fmla="*/ 278646 w 678877"/>
                  <a:gd name="connsiteY253" fmla="*/ 36333 h 554431"/>
                  <a:gd name="connsiteX254" fmla="*/ 275642 w 678877"/>
                  <a:gd name="connsiteY254" fmla="*/ 40195 h 554431"/>
                  <a:gd name="connsiteX255" fmla="*/ 275642 w 678877"/>
                  <a:gd name="connsiteY255" fmla="*/ 42626 h 554431"/>
                  <a:gd name="connsiteX256" fmla="*/ 277073 w 678877"/>
                  <a:gd name="connsiteY256" fmla="*/ 42913 h 554431"/>
                  <a:gd name="connsiteX257" fmla="*/ 282365 w 678877"/>
                  <a:gd name="connsiteY257" fmla="*/ 40910 h 554431"/>
                  <a:gd name="connsiteX258" fmla="*/ 282651 w 678877"/>
                  <a:gd name="connsiteY258" fmla="*/ 42341 h 554431"/>
                  <a:gd name="connsiteX259" fmla="*/ 282365 w 678877"/>
                  <a:gd name="connsiteY259" fmla="*/ 43771 h 554431"/>
                  <a:gd name="connsiteX260" fmla="*/ 282365 w 678877"/>
                  <a:gd name="connsiteY260" fmla="*/ 47061 h 554431"/>
                  <a:gd name="connsiteX261" fmla="*/ 283509 w 678877"/>
                  <a:gd name="connsiteY261" fmla="*/ 48348 h 554431"/>
                  <a:gd name="connsiteX262" fmla="*/ 284940 w 678877"/>
                  <a:gd name="connsiteY262" fmla="*/ 49207 h 554431"/>
                  <a:gd name="connsiteX263" fmla="*/ 283796 w 678877"/>
                  <a:gd name="connsiteY263" fmla="*/ 51209 h 554431"/>
                  <a:gd name="connsiteX264" fmla="*/ 282508 w 678877"/>
                  <a:gd name="connsiteY264" fmla="*/ 52067 h 554431"/>
                  <a:gd name="connsiteX265" fmla="*/ 282365 w 678877"/>
                  <a:gd name="connsiteY265" fmla="*/ 53784 h 554431"/>
                  <a:gd name="connsiteX266" fmla="*/ 284940 w 678877"/>
                  <a:gd name="connsiteY266" fmla="*/ 53784 h 554431"/>
                  <a:gd name="connsiteX267" fmla="*/ 286084 w 678877"/>
                  <a:gd name="connsiteY267" fmla="*/ 54213 h 554431"/>
                  <a:gd name="connsiteX268" fmla="*/ 283652 w 678877"/>
                  <a:gd name="connsiteY268" fmla="*/ 56502 h 554431"/>
                  <a:gd name="connsiteX269" fmla="*/ 280219 w 678877"/>
                  <a:gd name="connsiteY269" fmla="*/ 60364 h 554431"/>
                  <a:gd name="connsiteX270" fmla="*/ 280505 w 678877"/>
                  <a:gd name="connsiteY270" fmla="*/ 66085 h 554431"/>
                  <a:gd name="connsiteX271" fmla="*/ 281221 w 678877"/>
                  <a:gd name="connsiteY271" fmla="*/ 66801 h 554431"/>
                  <a:gd name="connsiteX272" fmla="*/ 283509 w 678877"/>
                  <a:gd name="connsiteY272" fmla="*/ 66229 h 554431"/>
                  <a:gd name="connsiteX273" fmla="*/ 286370 w 678877"/>
                  <a:gd name="connsiteY273" fmla="*/ 63797 h 554431"/>
                  <a:gd name="connsiteX274" fmla="*/ 289231 w 678877"/>
                  <a:gd name="connsiteY274" fmla="*/ 62223 h 554431"/>
                  <a:gd name="connsiteX275" fmla="*/ 290804 w 678877"/>
                  <a:gd name="connsiteY275" fmla="*/ 61651 h 554431"/>
                  <a:gd name="connsiteX276" fmla="*/ 297241 w 678877"/>
                  <a:gd name="connsiteY276" fmla="*/ 59935 h 554431"/>
                  <a:gd name="connsiteX277" fmla="*/ 298958 w 678877"/>
                  <a:gd name="connsiteY277" fmla="*/ 59076 h 554431"/>
                  <a:gd name="connsiteX278" fmla="*/ 300531 w 678877"/>
                  <a:gd name="connsiteY278" fmla="*/ 59219 h 554431"/>
                  <a:gd name="connsiteX279" fmla="*/ 300818 w 678877"/>
                  <a:gd name="connsiteY279" fmla="*/ 60078 h 554431"/>
                  <a:gd name="connsiteX280" fmla="*/ 301676 w 678877"/>
                  <a:gd name="connsiteY280" fmla="*/ 61651 h 554431"/>
                  <a:gd name="connsiteX281" fmla="*/ 302677 w 678877"/>
                  <a:gd name="connsiteY281" fmla="*/ 62653 h 554431"/>
                  <a:gd name="connsiteX282" fmla="*/ 302963 w 678877"/>
                  <a:gd name="connsiteY282" fmla="*/ 63368 h 554431"/>
                  <a:gd name="connsiteX283" fmla="*/ 300388 w 678877"/>
                  <a:gd name="connsiteY283" fmla="*/ 66658 h 554431"/>
                  <a:gd name="connsiteX284" fmla="*/ 300102 w 678877"/>
                  <a:gd name="connsiteY284" fmla="*/ 67802 h 554431"/>
                  <a:gd name="connsiteX285" fmla="*/ 301389 w 678877"/>
                  <a:gd name="connsiteY285" fmla="*/ 69948 h 554431"/>
                  <a:gd name="connsiteX286" fmla="*/ 301676 w 678877"/>
                  <a:gd name="connsiteY286" fmla="*/ 70520 h 554431"/>
                  <a:gd name="connsiteX287" fmla="*/ 302248 w 678877"/>
                  <a:gd name="connsiteY287" fmla="*/ 70806 h 554431"/>
                  <a:gd name="connsiteX288" fmla="*/ 303964 w 678877"/>
                  <a:gd name="connsiteY288" fmla="*/ 70663 h 554431"/>
                  <a:gd name="connsiteX289" fmla="*/ 307111 w 678877"/>
                  <a:gd name="connsiteY289" fmla="*/ 69232 h 554431"/>
                  <a:gd name="connsiteX290" fmla="*/ 309257 w 678877"/>
                  <a:gd name="connsiteY290" fmla="*/ 68088 h 554431"/>
                  <a:gd name="connsiteX291" fmla="*/ 309972 w 678877"/>
                  <a:gd name="connsiteY291" fmla="*/ 68517 h 554431"/>
                  <a:gd name="connsiteX292" fmla="*/ 316123 w 678877"/>
                  <a:gd name="connsiteY292" fmla="*/ 67802 h 554431"/>
                  <a:gd name="connsiteX293" fmla="*/ 317553 w 678877"/>
                  <a:gd name="connsiteY293" fmla="*/ 68374 h 554431"/>
                  <a:gd name="connsiteX294" fmla="*/ 318555 w 678877"/>
                  <a:gd name="connsiteY294" fmla="*/ 68946 h 554431"/>
                  <a:gd name="connsiteX295" fmla="*/ 321558 w 678877"/>
                  <a:gd name="connsiteY295" fmla="*/ 69805 h 554431"/>
                  <a:gd name="connsiteX296" fmla="*/ 324849 w 678877"/>
                  <a:gd name="connsiteY296" fmla="*/ 69948 h 554431"/>
                  <a:gd name="connsiteX297" fmla="*/ 328997 w 678877"/>
                  <a:gd name="connsiteY297" fmla="*/ 68803 h 554431"/>
                  <a:gd name="connsiteX298" fmla="*/ 330713 w 678877"/>
                  <a:gd name="connsiteY298" fmla="*/ 67659 h 554431"/>
                  <a:gd name="connsiteX299" fmla="*/ 330999 w 678877"/>
                  <a:gd name="connsiteY299" fmla="*/ 66372 h 554431"/>
                  <a:gd name="connsiteX300" fmla="*/ 331142 w 678877"/>
                  <a:gd name="connsiteY300" fmla="*/ 65370 h 554431"/>
                  <a:gd name="connsiteX301" fmla="*/ 331715 w 678877"/>
                  <a:gd name="connsiteY301" fmla="*/ 64798 h 554431"/>
                  <a:gd name="connsiteX302" fmla="*/ 332573 w 678877"/>
                  <a:gd name="connsiteY302" fmla="*/ 64512 h 554431"/>
                  <a:gd name="connsiteX303" fmla="*/ 334003 w 678877"/>
                  <a:gd name="connsiteY303" fmla="*/ 65084 h 554431"/>
                  <a:gd name="connsiteX304" fmla="*/ 336006 w 678877"/>
                  <a:gd name="connsiteY304" fmla="*/ 65513 h 554431"/>
                  <a:gd name="connsiteX305" fmla="*/ 341012 w 678877"/>
                  <a:gd name="connsiteY305" fmla="*/ 65656 h 554431"/>
                  <a:gd name="connsiteX306" fmla="*/ 342014 w 678877"/>
                  <a:gd name="connsiteY306" fmla="*/ 64941 h 554431"/>
                  <a:gd name="connsiteX307" fmla="*/ 343730 w 678877"/>
                  <a:gd name="connsiteY307" fmla="*/ 65084 h 554431"/>
                  <a:gd name="connsiteX308" fmla="*/ 346019 w 678877"/>
                  <a:gd name="connsiteY308" fmla="*/ 65942 h 554431"/>
                  <a:gd name="connsiteX309" fmla="*/ 348594 w 678877"/>
                  <a:gd name="connsiteY309" fmla="*/ 65656 h 554431"/>
                  <a:gd name="connsiteX310" fmla="*/ 349881 w 678877"/>
                  <a:gd name="connsiteY310" fmla="*/ 66658 h 554431"/>
                  <a:gd name="connsiteX311" fmla="*/ 350453 w 678877"/>
                  <a:gd name="connsiteY311" fmla="*/ 68088 h 554431"/>
                  <a:gd name="connsiteX312" fmla="*/ 350596 w 678877"/>
                  <a:gd name="connsiteY312" fmla="*/ 71092 h 554431"/>
                  <a:gd name="connsiteX313" fmla="*/ 350453 w 678877"/>
                  <a:gd name="connsiteY313" fmla="*/ 74239 h 554431"/>
                  <a:gd name="connsiteX314" fmla="*/ 351025 w 678877"/>
                  <a:gd name="connsiteY314" fmla="*/ 75383 h 554431"/>
                  <a:gd name="connsiteX315" fmla="*/ 352742 w 678877"/>
                  <a:gd name="connsiteY315" fmla="*/ 75669 h 554431"/>
                  <a:gd name="connsiteX316" fmla="*/ 355602 w 678877"/>
                  <a:gd name="connsiteY316" fmla="*/ 75669 h 554431"/>
                  <a:gd name="connsiteX317" fmla="*/ 358177 w 678877"/>
                  <a:gd name="connsiteY317" fmla="*/ 76528 h 554431"/>
                  <a:gd name="connsiteX318" fmla="*/ 360180 w 678877"/>
                  <a:gd name="connsiteY318" fmla="*/ 77958 h 554431"/>
                  <a:gd name="connsiteX319" fmla="*/ 360895 w 678877"/>
                  <a:gd name="connsiteY319" fmla="*/ 79388 h 554431"/>
                  <a:gd name="connsiteX320" fmla="*/ 361181 w 678877"/>
                  <a:gd name="connsiteY320" fmla="*/ 80390 h 554431"/>
                  <a:gd name="connsiteX321" fmla="*/ 360180 w 678877"/>
                  <a:gd name="connsiteY321" fmla="*/ 80962 h 554431"/>
                  <a:gd name="connsiteX322" fmla="*/ 358749 w 678877"/>
                  <a:gd name="connsiteY322" fmla="*/ 83107 h 554431"/>
                  <a:gd name="connsiteX323" fmla="*/ 355317 w 678877"/>
                  <a:gd name="connsiteY323" fmla="*/ 85968 h 554431"/>
                  <a:gd name="connsiteX324" fmla="*/ 350453 w 678877"/>
                  <a:gd name="connsiteY324" fmla="*/ 88543 h 554431"/>
                  <a:gd name="connsiteX325" fmla="*/ 346734 w 678877"/>
                  <a:gd name="connsiteY325" fmla="*/ 91690 h 554431"/>
                  <a:gd name="connsiteX326" fmla="*/ 344159 w 678877"/>
                  <a:gd name="connsiteY326" fmla="*/ 95552 h 554431"/>
                  <a:gd name="connsiteX327" fmla="*/ 340869 w 678877"/>
                  <a:gd name="connsiteY327" fmla="*/ 97126 h 554431"/>
                  <a:gd name="connsiteX328" fmla="*/ 339868 w 678877"/>
                  <a:gd name="connsiteY328" fmla="*/ 97984 h 554431"/>
                  <a:gd name="connsiteX329" fmla="*/ 339439 w 678877"/>
                  <a:gd name="connsiteY329" fmla="*/ 98985 h 554431"/>
                  <a:gd name="connsiteX330" fmla="*/ 341585 w 678877"/>
                  <a:gd name="connsiteY330" fmla="*/ 103706 h 554431"/>
                  <a:gd name="connsiteX331" fmla="*/ 342300 w 678877"/>
                  <a:gd name="connsiteY331" fmla="*/ 107282 h 554431"/>
                  <a:gd name="connsiteX332" fmla="*/ 342872 w 678877"/>
                  <a:gd name="connsiteY332" fmla="*/ 111716 h 554431"/>
                  <a:gd name="connsiteX333" fmla="*/ 342586 w 678877"/>
                  <a:gd name="connsiteY333" fmla="*/ 113003 h 554431"/>
                  <a:gd name="connsiteX334" fmla="*/ 342443 w 678877"/>
                  <a:gd name="connsiteY334" fmla="*/ 117867 h 554431"/>
                  <a:gd name="connsiteX335" fmla="*/ 342014 w 678877"/>
                  <a:gd name="connsiteY335" fmla="*/ 119297 h 554431"/>
                  <a:gd name="connsiteX336" fmla="*/ 342156 w 678877"/>
                  <a:gd name="connsiteY336" fmla="*/ 120441 h 554431"/>
                  <a:gd name="connsiteX337" fmla="*/ 343015 w 678877"/>
                  <a:gd name="connsiteY337" fmla="*/ 121729 h 554431"/>
                  <a:gd name="connsiteX338" fmla="*/ 343301 w 678877"/>
                  <a:gd name="connsiteY338" fmla="*/ 122873 h 554431"/>
                  <a:gd name="connsiteX339" fmla="*/ 341871 w 678877"/>
                  <a:gd name="connsiteY339" fmla="*/ 124447 h 554431"/>
                  <a:gd name="connsiteX340" fmla="*/ 339153 w 678877"/>
                  <a:gd name="connsiteY340" fmla="*/ 126163 h 554431"/>
                  <a:gd name="connsiteX341" fmla="*/ 337150 w 678877"/>
                  <a:gd name="connsiteY341" fmla="*/ 127737 h 554431"/>
                  <a:gd name="connsiteX342" fmla="*/ 336578 w 678877"/>
                  <a:gd name="connsiteY342" fmla="*/ 129167 h 554431"/>
                  <a:gd name="connsiteX343" fmla="*/ 336721 w 678877"/>
                  <a:gd name="connsiteY343" fmla="*/ 130025 h 554431"/>
                  <a:gd name="connsiteX344" fmla="*/ 340154 w 678877"/>
                  <a:gd name="connsiteY344" fmla="*/ 133029 h 554431"/>
                  <a:gd name="connsiteX345" fmla="*/ 340726 w 678877"/>
                  <a:gd name="connsiteY345" fmla="*/ 134317 h 554431"/>
                  <a:gd name="connsiteX346" fmla="*/ 340297 w 678877"/>
                  <a:gd name="connsiteY346" fmla="*/ 137321 h 554431"/>
                  <a:gd name="connsiteX347" fmla="*/ 338295 w 678877"/>
                  <a:gd name="connsiteY347" fmla="*/ 142184 h 554431"/>
                  <a:gd name="connsiteX348" fmla="*/ 336435 w 678877"/>
                  <a:gd name="connsiteY348" fmla="*/ 145188 h 554431"/>
                  <a:gd name="connsiteX349" fmla="*/ 336149 w 678877"/>
                  <a:gd name="connsiteY349" fmla="*/ 145474 h 554431"/>
                  <a:gd name="connsiteX350" fmla="*/ 334003 w 678877"/>
                  <a:gd name="connsiteY350" fmla="*/ 146332 h 554431"/>
                  <a:gd name="connsiteX351" fmla="*/ 323847 w 678877"/>
                  <a:gd name="connsiteY351" fmla="*/ 146332 h 554431"/>
                  <a:gd name="connsiteX352" fmla="*/ 321416 w 678877"/>
                  <a:gd name="connsiteY352" fmla="*/ 147047 h 554431"/>
                  <a:gd name="connsiteX353" fmla="*/ 321702 w 678877"/>
                  <a:gd name="connsiteY353" fmla="*/ 147620 h 554431"/>
                  <a:gd name="connsiteX354" fmla="*/ 324133 w 678877"/>
                  <a:gd name="connsiteY354" fmla="*/ 151482 h 554431"/>
                  <a:gd name="connsiteX355" fmla="*/ 326565 w 678877"/>
                  <a:gd name="connsiteY355" fmla="*/ 153484 h 554431"/>
                  <a:gd name="connsiteX356" fmla="*/ 327423 w 678877"/>
                  <a:gd name="connsiteY356" fmla="*/ 153913 h 554431"/>
                  <a:gd name="connsiteX357" fmla="*/ 328281 w 678877"/>
                  <a:gd name="connsiteY357" fmla="*/ 158348 h 554431"/>
                  <a:gd name="connsiteX358" fmla="*/ 332287 w 678877"/>
                  <a:gd name="connsiteY358" fmla="*/ 165500 h 554431"/>
                  <a:gd name="connsiteX359" fmla="*/ 336149 w 678877"/>
                  <a:gd name="connsiteY359" fmla="*/ 166501 h 554431"/>
                  <a:gd name="connsiteX360" fmla="*/ 337579 w 678877"/>
                  <a:gd name="connsiteY360" fmla="*/ 168218 h 554431"/>
                  <a:gd name="connsiteX361" fmla="*/ 337293 w 678877"/>
                  <a:gd name="connsiteY361" fmla="*/ 170792 h 554431"/>
                  <a:gd name="connsiteX362" fmla="*/ 336149 w 678877"/>
                  <a:gd name="connsiteY362" fmla="*/ 173510 h 554431"/>
                  <a:gd name="connsiteX363" fmla="*/ 333717 w 678877"/>
                  <a:gd name="connsiteY363" fmla="*/ 176371 h 554431"/>
                  <a:gd name="connsiteX364" fmla="*/ 330856 w 678877"/>
                  <a:gd name="connsiteY364" fmla="*/ 178374 h 554431"/>
                  <a:gd name="connsiteX365" fmla="*/ 328997 w 678877"/>
                  <a:gd name="connsiteY365" fmla="*/ 180376 h 554431"/>
                  <a:gd name="connsiteX366" fmla="*/ 328854 w 678877"/>
                  <a:gd name="connsiteY366" fmla="*/ 182665 h 554431"/>
                  <a:gd name="connsiteX367" fmla="*/ 328281 w 678877"/>
                  <a:gd name="connsiteY367" fmla="*/ 185526 h 554431"/>
                  <a:gd name="connsiteX368" fmla="*/ 327423 w 678877"/>
                  <a:gd name="connsiteY368" fmla="*/ 187814 h 554431"/>
                  <a:gd name="connsiteX369" fmla="*/ 327137 w 678877"/>
                  <a:gd name="connsiteY369" fmla="*/ 189388 h 554431"/>
                  <a:gd name="connsiteX370" fmla="*/ 334289 w 678877"/>
                  <a:gd name="connsiteY370" fmla="*/ 199115 h 554431"/>
                  <a:gd name="connsiteX371" fmla="*/ 338295 w 678877"/>
                  <a:gd name="connsiteY371" fmla="*/ 198685 h 554431"/>
                  <a:gd name="connsiteX372" fmla="*/ 338867 w 678877"/>
                  <a:gd name="connsiteY372" fmla="*/ 198972 h 554431"/>
                  <a:gd name="connsiteX373" fmla="*/ 338151 w 678877"/>
                  <a:gd name="connsiteY373" fmla="*/ 201260 h 554431"/>
                  <a:gd name="connsiteX374" fmla="*/ 336864 w 678877"/>
                  <a:gd name="connsiteY374" fmla="*/ 203978 h 554431"/>
                  <a:gd name="connsiteX375" fmla="*/ 335433 w 678877"/>
                  <a:gd name="connsiteY375" fmla="*/ 204550 h 554431"/>
                  <a:gd name="connsiteX376" fmla="*/ 332001 w 678877"/>
                  <a:gd name="connsiteY376" fmla="*/ 205408 h 554431"/>
                  <a:gd name="connsiteX377" fmla="*/ 328710 w 678877"/>
                  <a:gd name="connsiteY377" fmla="*/ 208842 h 554431"/>
                  <a:gd name="connsiteX378" fmla="*/ 326136 w 678877"/>
                  <a:gd name="connsiteY378" fmla="*/ 212990 h 554431"/>
                  <a:gd name="connsiteX379" fmla="*/ 324133 w 678877"/>
                  <a:gd name="connsiteY379" fmla="*/ 214992 h 554431"/>
                  <a:gd name="connsiteX380" fmla="*/ 322274 w 678877"/>
                  <a:gd name="connsiteY380" fmla="*/ 219999 h 554431"/>
                  <a:gd name="connsiteX381" fmla="*/ 322560 w 678877"/>
                  <a:gd name="connsiteY381" fmla="*/ 222144 h 554431"/>
                  <a:gd name="connsiteX382" fmla="*/ 323418 w 678877"/>
                  <a:gd name="connsiteY382" fmla="*/ 225435 h 554431"/>
                  <a:gd name="connsiteX383" fmla="*/ 325278 w 678877"/>
                  <a:gd name="connsiteY383" fmla="*/ 234017 h 554431"/>
                  <a:gd name="connsiteX384" fmla="*/ 332287 w 678877"/>
                  <a:gd name="connsiteY384" fmla="*/ 233016 h 554431"/>
                  <a:gd name="connsiteX385" fmla="*/ 338295 w 678877"/>
                  <a:gd name="connsiteY385" fmla="*/ 233302 h 554431"/>
                  <a:gd name="connsiteX386" fmla="*/ 339725 w 678877"/>
                  <a:gd name="connsiteY386" fmla="*/ 232730 h 554431"/>
                  <a:gd name="connsiteX387" fmla="*/ 341727 w 678877"/>
                  <a:gd name="connsiteY387" fmla="*/ 230584 h 554431"/>
                  <a:gd name="connsiteX388" fmla="*/ 341871 w 678877"/>
                  <a:gd name="connsiteY388" fmla="*/ 231585 h 554431"/>
                  <a:gd name="connsiteX389" fmla="*/ 341155 w 678877"/>
                  <a:gd name="connsiteY389" fmla="*/ 233445 h 554431"/>
                  <a:gd name="connsiteX390" fmla="*/ 353028 w 678877"/>
                  <a:gd name="connsiteY390" fmla="*/ 241741 h 554431"/>
                  <a:gd name="connsiteX391" fmla="*/ 355889 w 678877"/>
                  <a:gd name="connsiteY391" fmla="*/ 246032 h 554431"/>
                  <a:gd name="connsiteX392" fmla="*/ 358177 w 678877"/>
                  <a:gd name="connsiteY392" fmla="*/ 243315 h 554431"/>
                  <a:gd name="connsiteX393" fmla="*/ 361324 w 678877"/>
                  <a:gd name="connsiteY393" fmla="*/ 243172 h 554431"/>
                  <a:gd name="connsiteX394" fmla="*/ 360037 w 678877"/>
                  <a:gd name="connsiteY394" fmla="*/ 243744 h 554431"/>
                  <a:gd name="connsiteX395" fmla="*/ 357891 w 678877"/>
                  <a:gd name="connsiteY395" fmla="*/ 245460 h 554431"/>
                  <a:gd name="connsiteX396" fmla="*/ 355317 w 678877"/>
                  <a:gd name="connsiteY396" fmla="*/ 249608 h 554431"/>
                  <a:gd name="connsiteX397" fmla="*/ 356175 w 678877"/>
                  <a:gd name="connsiteY397" fmla="*/ 252755 h 554431"/>
                  <a:gd name="connsiteX398" fmla="*/ 359608 w 678877"/>
                  <a:gd name="connsiteY398" fmla="*/ 254186 h 554431"/>
                  <a:gd name="connsiteX399" fmla="*/ 359894 w 678877"/>
                  <a:gd name="connsiteY399" fmla="*/ 255330 h 554431"/>
                  <a:gd name="connsiteX400" fmla="*/ 359608 w 678877"/>
                  <a:gd name="connsiteY400" fmla="*/ 256618 h 554431"/>
                  <a:gd name="connsiteX401" fmla="*/ 360752 w 678877"/>
                  <a:gd name="connsiteY401" fmla="*/ 260051 h 554431"/>
                  <a:gd name="connsiteX402" fmla="*/ 362469 w 678877"/>
                  <a:gd name="connsiteY402" fmla="*/ 263198 h 554431"/>
                  <a:gd name="connsiteX403" fmla="*/ 366331 w 678877"/>
                  <a:gd name="connsiteY403" fmla="*/ 268204 h 554431"/>
                  <a:gd name="connsiteX404" fmla="*/ 368763 w 678877"/>
                  <a:gd name="connsiteY404" fmla="*/ 268490 h 554431"/>
                  <a:gd name="connsiteX405" fmla="*/ 373340 w 678877"/>
                  <a:gd name="connsiteY405" fmla="*/ 271637 h 554431"/>
                  <a:gd name="connsiteX406" fmla="*/ 378918 w 678877"/>
                  <a:gd name="connsiteY406" fmla="*/ 273783 h 554431"/>
                  <a:gd name="connsiteX407" fmla="*/ 381207 w 678877"/>
                  <a:gd name="connsiteY407" fmla="*/ 273353 h 554431"/>
                  <a:gd name="connsiteX408" fmla="*/ 383925 w 678877"/>
                  <a:gd name="connsiteY408" fmla="*/ 272209 h 554431"/>
                  <a:gd name="connsiteX409" fmla="*/ 384497 w 678877"/>
                  <a:gd name="connsiteY409" fmla="*/ 269634 h 554431"/>
                  <a:gd name="connsiteX410" fmla="*/ 385641 w 678877"/>
                  <a:gd name="connsiteY410" fmla="*/ 269348 h 554431"/>
                  <a:gd name="connsiteX411" fmla="*/ 386356 w 678877"/>
                  <a:gd name="connsiteY411" fmla="*/ 270207 h 554431"/>
                  <a:gd name="connsiteX412" fmla="*/ 386929 w 678877"/>
                  <a:gd name="connsiteY412" fmla="*/ 270207 h 554431"/>
                  <a:gd name="connsiteX413" fmla="*/ 387930 w 678877"/>
                  <a:gd name="connsiteY413" fmla="*/ 266774 h 554431"/>
                  <a:gd name="connsiteX414" fmla="*/ 390934 w 678877"/>
                  <a:gd name="connsiteY414" fmla="*/ 262053 h 554431"/>
                  <a:gd name="connsiteX415" fmla="*/ 392650 w 678877"/>
                  <a:gd name="connsiteY415" fmla="*/ 260337 h 554431"/>
                  <a:gd name="connsiteX416" fmla="*/ 399802 w 678877"/>
                  <a:gd name="connsiteY416" fmla="*/ 257619 h 554431"/>
                  <a:gd name="connsiteX417" fmla="*/ 407670 w 678877"/>
                  <a:gd name="connsiteY417" fmla="*/ 257476 h 554431"/>
                  <a:gd name="connsiteX418" fmla="*/ 412819 w 678877"/>
                  <a:gd name="connsiteY418" fmla="*/ 253184 h 554431"/>
                  <a:gd name="connsiteX419" fmla="*/ 414822 w 678877"/>
                  <a:gd name="connsiteY419" fmla="*/ 250753 h 554431"/>
                  <a:gd name="connsiteX420" fmla="*/ 416824 w 678877"/>
                  <a:gd name="connsiteY420" fmla="*/ 250181 h 554431"/>
                  <a:gd name="connsiteX421" fmla="*/ 433131 w 678877"/>
                  <a:gd name="connsiteY421" fmla="*/ 248893 h 554431"/>
                  <a:gd name="connsiteX422" fmla="*/ 440713 w 678877"/>
                  <a:gd name="connsiteY422" fmla="*/ 249465 h 554431"/>
                  <a:gd name="connsiteX423" fmla="*/ 445147 w 678877"/>
                  <a:gd name="connsiteY423" fmla="*/ 250610 h 554431"/>
                  <a:gd name="connsiteX424" fmla="*/ 450296 w 678877"/>
                  <a:gd name="connsiteY424" fmla="*/ 248893 h 554431"/>
                  <a:gd name="connsiteX425" fmla="*/ 453586 w 678877"/>
                  <a:gd name="connsiteY425" fmla="*/ 248750 h 554431"/>
                  <a:gd name="connsiteX426" fmla="*/ 461024 w 678877"/>
                  <a:gd name="connsiteY426" fmla="*/ 249323 h 554431"/>
                  <a:gd name="connsiteX427" fmla="*/ 464458 w 678877"/>
                  <a:gd name="connsiteY427" fmla="*/ 250324 h 554431"/>
                  <a:gd name="connsiteX428" fmla="*/ 468034 w 678877"/>
                  <a:gd name="connsiteY428" fmla="*/ 249179 h 554431"/>
                  <a:gd name="connsiteX429" fmla="*/ 470323 w 678877"/>
                  <a:gd name="connsiteY429" fmla="*/ 247177 h 554431"/>
                  <a:gd name="connsiteX430" fmla="*/ 474614 w 678877"/>
                  <a:gd name="connsiteY430" fmla="*/ 246319 h 554431"/>
                  <a:gd name="connsiteX431" fmla="*/ 479048 w 678877"/>
                  <a:gd name="connsiteY431" fmla="*/ 246748 h 554431"/>
                  <a:gd name="connsiteX432" fmla="*/ 482624 w 678877"/>
                  <a:gd name="connsiteY432" fmla="*/ 249323 h 554431"/>
                  <a:gd name="connsiteX433" fmla="*/ 484913 w 678877"/>
                  <a:gd name="connsiteY433" fmla="*/ 248178 h 554431"/>
                  <a:gd name="connsiteX434" fmla="*/ 490062 w 678877"/>
                  <a:gd name="connsiteY434" fmla="*/ 242313 h 554431"/>
                  <a:gd name="connsiteX435" fmla="*/ 494353 w 678877"/>
                  <a:gd name="connsiteY435" fmla="*/ 232443 h 554431"/>
                  <a:gd name="connsiteX436" fmla="*/ 499074 w 678877"/>
                  <a:gd name="connsiteY436" fmla="*/ 227151 h 554431"/>
                  <a:gd name="connsiteX437" fmla="*/ 508515 w 678877"/>
                  <a:gd name="connsiteY437" fmla="*/ 221143 h 554431"/>
                  <a:gd name="connsiteX438" fmla="*/ 520244 w 678877"/>
                  <a:gd name="connsiteY438" fmla="*/ 220857 h 554431"/>
                  <a:gd name="connsiteX439" fmla="*/ 523677 w 678877"/>
                  <a:gd name="connsiteY439" fmla="*/ 220571 h 554431"/>
                  <a:gd name="connsiteX440" fmla="*/ 525251 w 678877"/>
                  <a:gd name="connsiteY440" fmla="*/ 219999 h 554431"/>
                  <a:gd name="connsiteX441" fmla="*/ 526824 w 678877"/>
                  <a:gd name="connsiteY441" fmla="*/ 218854 h 554431"/>
                  <a:gd name="connsiteX442" fmla="*/ 523820 w 678877"/>
                  <a:gd name="connsiteY442" fmla="*/ 215994 h 554431"/>
                  <a:gd name="connsiteX443" fmla="*/ 524106 w 678877"/>
                  <a:gd name="connsiteY443" fmla="*/ 213991 h 554431"/>
                  <a:gd name="connsiteX444" fmla="*/ 525966 w 678877"/>
                  <a:gd name="connsiteY444" fmla="*/ 211130 h 554431"/>
                  <a:gd name="connsiteX445" fmla="*/ 526252 w 678877"/>
                  <a:gd name="connsiteY445" fmla="*/ 209843 h 554431"/>
                  <a:gd name="connsiteX446" fmla="*/ 527968 w 678877"/>
                  <a:gd name="connsiteY446" fmla="*/ 206124 h 554431"/>
                  <a:gd name="connsiteX447" fmla="*/ 529113 w 678877"/>
                  <a:gd name="connsiteY447" fmla="*/ 200545 h 554431"/>
                  <a:gd name="connsiteX448" fmla="*/ 531974 w 678877"/>
                  <a:gd name="connsiteY448" fmla="*/ 198685 h 554431"/>
                  <a:gd name="connsiteX449" fmla="*/ 532832 w 678877"/>
                  <a:gd name="connsiteY449" fmla="*/ 194680 h 554431"/>
                  <a:gd name="connsiteX450" fmla="*/ 536980 w 678877"/>
                  <a:gd name="connsiteY450" fmla="*/ 190532 h 554431"/>
                  <a:gd name="connsiteX451" fmla="*/ 546850 w 678877"/>
                  <a:gd name="connsiteY451" fmla="*/ 185239 h 554431"/>
                  <a:gd name="connsiteX452" fmla="*/ 552572 w 678877"/>
                  <a:gd name="connsiteY452" fmla="*/ 181378 h 554431"/>
                  <a:gd name="connsiteX453" fmla="*/ 554574 w 678877"/>
                  <a:gd name="connsiteY453" fmla="*/ 179232 h 554431"/>
                  <a:gd name="connsiteX454" fmla="*/ 553144 w 678877"/>
                  <a:gd name="connsiteY454" fmla="*/ 176943 h 554431"/>
                  <a:gd name="connsiteX455" fmla="*/ 547422 w 678877"/>
                  <a:gd name="connsiteY455" fmla="*/ 174655 h 554431"/>
                  <a:gd name="connsiteX456" fmla="*/ 544418 w 678877"/>
                  <a:gd name="connsiteY456" fmla="*/ 171937 h 554431"/>
                  <a:gd name="connsiteX457" fmla="*/ 542273 w 678877"/>
                  <a:gd name="connsiteY457" fmla="*/ 168647 h 554431"/>
                  <a:gd name="connsiteX458" fmla="*/ 538553 w 678877"/>
                  <a:gd name="connsiteY458" fmla="*/ 156202 h 554431"/>
                  <a:gd name="connsiteX459" fmla="*/ 538553 w 678877"/>
                  <a:gd name="connsiteY459" fmla="*/ 152626 h 554431"/>
                  <a:gd name="connsiteX460" fmla="*/ 546135 w 678877"/>
                  <a:gd name="connsiteY460" fmla="*/ 140038 h 554431"/>
                  <a:gd name="connsiteX461" fmla="*/ 549711 w 678877"/>
                  <a:gd name="connsiteY461" fmla="*/ 135175 h 554431"/>
                  <a:gd name="connsiteX462" fmla="*/ 553144 w 678877"/>
                  <a:gd name="connsiteY462" fmla="*/ 131885 h 554431"/>
                  <a:gd name="connsiteX463" fmla="*/ 559294 w 678877"/>
                  <a:gd name="connsiteY463" fmla="*/ 124304 h 554431"/>
                  <a:gd name="connsiteX464" fmla="*/ 566304 w 678877"/>
                  <a:gd name="connsiteY464" fmla="*/ 113718 h 554431"/>
                  <a:gd name="connsiteX465" fmla="*/ 567305 w 678877"/>
                  <a:gd name="connsiteY465" fmla="*/ 113433 h 554431"/>
                  <a:gd name="connsiteX466" fmla="*/ 568306 w 678877"/>
                  <a:gd name="connsiteY466" fmla="*/ 113718 h 554431"/>
                  <a:gd name="connsiteX467" fmla="*/ 570166 w 678877"/>
                  <a:gd name="connsiteY467" fmla="*/ 113146 h 554431"/>
                  <a:gd name="connsiteX468" fmla="*/ 574314 w 678877"/>
                  <a:gd name="connsiteY468" fmla="*/ 111144 h 554431"/>
                  <a:gd name="connsiteX469" fmla="*/ 575315 w 678877"/>
                  <a:gd name="connsiteY469" fmla="*/ 109856 h 554431"/>
                  <a:gd name="connsiteX470" fmla="*/ 572454 w 678877"/>
                  <a:gd name="connsiteY470" fmla="*/ 106995 h 554431"/>
                  <a:gd name="connsiteX471" fmla="*/ 570022 w 678877"/>
                  <a:gd name="connsiteY471" fmla="*/ 106280 h 554431"/>
                  <a:gd name="connsiteX472" fmla="*/ 573169 w 678877"/>
                  <a:gd name="connsiteY472" fmla="*/ 103849 h 554431"/>
                  <a:gd name="connsiteX473" fmla="*/ 579750 w 678877"/>
                  <a:gd name="connsiteY473" fmla="*/ 97698 h 554431"/>
                  <a:gd name="connsiteX474" fmla="*/ 585042 w 678877"/>
                  <a:gd name="connsiteY474" fmla="*/ 96410 h 554431"/>
                  <a:gd name="connsiteX475" fmla="*/ 595913 w 678877"/>
                  <a:gd name="connsiteY475" fmla="*/ 92834 h 554431"/>
                  <a:gd name="connsiteX476" fmla="*/ 611505 w 678877"/>
                  <a:gd name="connsiteY476" fmla="*/ 89545 h 554431"/>
                  <a:gd name="connsiteX477" fmla="*/ 613365 w 678877"/>
                  <a:gd name="connsiteY477" fmla="*/ 88400 h 554431"/>
                  <a:gd name="connsiteX478" fmla="*/ 618371 w 678877"/>
                  <a:gd name="connsiteY478" fmla="*/ 83107 h 554431"/>
                  <a:gd name="connsiteX479" fmla="*/ 639255 w 678877"/>
                  <a:gd name="connsiteY479" fmla="*/ 72236 h 554431"/>
                  <a:gd name="connsiteX480" fmla="*/ 643403 w 678877"/>
                  <a:gd name="connsiteY480" fmla="*/ 69518 h 554431"/>
                  <a:gd name="connsiteX481" fmla="*/ 650984 w 678877"/>
                  <a:gd name="connsiteY481" fmla="*/ 144044 h 554431"/>
                  <a:gd name="connsiteX482" fmla="*/ 649411 w 678877"/>
                  <a:gd name="connsiteY482" fmla="*/ 143757 h 554431"/>
                  <a:gd name="connsiteX483" fmla="*/ 646407 w 678877"/>
                  <a:gd name="connsiteY483" fmla="*/ 144759 h 554431"/>
                  <a:gd name="connsiteX484" fmla="*/ 643546 w 678877"/>
                  <a:gd name="connsiteY484" fmla="*/ 143614 h 554431"/>
                  <a:gd name="connsiteX485" fmla="*/ 643975 w 678877"/>
                  <a:gd name="connsiteY485" fmla="*/ 141898 h 554431"/>
                  <a:gd name="connsiteX486" fmla="*/ 644977 w 678877"/>
                  <a:gd name="connsiteY486" fmla="*/ 141040 h 554431"/>
                  <a:gd name="connsiteX487" fmla="*/ 645263 w 678877"/>
                  <a:gd name="connsiteY487" fmla="*/ 140038 h 554431"/>
                  <a:gd name="connsiteX488" fmla="*/ 644261 w 678877"/>
                  <a:gd name="connsiteY488" fmla="*/ 139466 h 554431"/>
                  <a:gd name="connsiteX489" fmla="*/ 644119 w 678877"/>
                  <a:gd name="connsiteY489" fmla="*/ 138894 h 554431"/>
                  <a:gd name="connsiteX490" fmla="*/ 645120 w 678877"/>
                  <a:gd name="connsiteY490" fmla="*/ 137606 h 554431"/>
                  <a:gd name="connsiteX491" fmla="*/ 643975 w 678877"/>
                  <a:gd name="connsiteY491" fmla="*/ 137321 h 554431"/>
                  <a:gd name="connsiteX492" fmla="*/ 636251 w 678877"/>
                  <a:gd name="connsiteY492" fmla="*/ 139466 h 554431"/>
                  <a:gd name="connsiteX493" fmla="*/ 632675 w 678877"/>
                  <a:gd name="connsiteY493" fmla="*/ 141326 h 554431"/>
                  <a:gd name="connsiteX494" fmla="*/ 620230 w 678877"/>
                  <a:gd name="connsiteY494" fmla="*/ 149908 h 554431"/>
                  <a:gd name="connsiteX495" fmla="*/ 620230 w 678877"/>
                  <a:gd name="connsiteY495" fmla="*/ 151339 h 554431"/>
                  <a:gd name="connsiteX496" fmla="*/ 620946 w 678877"/>
                  <a:gd name="connsiteY496" fmla="*/ 152483 h 554431"/>
                  <a:gd name="connsiteX497" fmla="*/ 622948 w 678877"/>
                  <a:gd name="connsiteY497" fmla="*/ 152769 h 554431"/>
                  <a:gd name="connsiteX498" fmla="*/ 624236 w 678877"/>
                  <a:gd name="connsiteY498" fmla="*/ 154628 h 554431"/>
                  <a:gd name="connsiteX499" fmla="*/ 626524 w 678877"/>
                  <a:gd name="connsiteY499" fmla="*/ 152769 h 554431"/>
                  <a:gd name="connsiteX500" fmla="*/ 628241 w 678877"/>
                  <a:gd name="connsiteY500" fmla="*/ 151911 h 554431"/>
                  <a:gd name="connsiteX501" fmla="*/ 630244 w 678877"/>
                  <a:gd name="connsiteY501" fmla="*/ 152340 h 554431"/>
                  <a:gd name="connsiteX502" fmla="*/ 631674 w 678877"/>
                  <a:gd name="connsiteY502" fmla="*/ 153484 h 554431"/>
                  <a:gd name="connsiteX503" fmla="*/ 632389 w 678877"/>
                  <a:gd name="connsiteY503" fmla="*/ 157060 h 554431"/>
                  <a:gd name="connsiteX504" fmla="*/ 633247 w 678877"/>
                  <a:gd name="connsiteY504" fmla="*/ 157919 h 554431"/>
                  <a:gd name="connsiteX505" fmla="*/ 636251 w 678877"/>
                  <a:gd name="connsiteY505" fmla="*/ 158491 h 554431"/>
                  <a:gd name="connsiteX506" fmla="*/ 641401 w 678877"/>
                  <a:gd name="connsiteY506" fmla="*/ 160922 h 554431"/>
                  <a:gd name="connsiteX507" fmla="*/ 643832 w 678877"/>
                  <a:gd name="connsiteY507" fmla="*/ 159778 h 554431"/>
                  <a:gd name="connsiteX508" fmla="*/ 646550 w 678877"/>
                  <a:gd name="connsiteY508" fmla="*/ 157919 h 554431"/>
                  <a:gd name="connsiteX509" fmla="*/ 647981 w 678877"/>
                  <a:gd name="connsiteY509" fmla="*/ 154772 h 554431"/>
                  <a:gd name="connsiteX510" fmla="*/ 649697 w 678877"/>
                  <a:gd name="connsiteY510" fmla="*/ 152054 h 554431"/>
                  <a:gd name="connsiteX511" fmla="*/ 651700 w 678877"/>
                  <a:gd name="connsiteY511" fmla="*/ 149479 h 554431"/>
                  <a:gd name="connsiteX512" fmla="*/ 653130 w 678877"/>
                  <a:gd name="connsiteY512" fmla="*/ 147047 h 554431"/>
                  <a:gd name="connsiteX513" fmla="*/ 652701 w 678877"/>
                  <a:gd name="connsiteY513" fmla="*/ 144759 h 554431"/>
                  <a:gd name="connsiteX514" fmla="*/ 650984 w 678877"/>
                  <a:gd name="connsiteY514" fmla="*/ 144044 h 554431"/>
                  <a:gd name="connsiteX515" fmla="*/ 593625 w 678877"/>
                  <a:gd name="connsiteY515" fmla="*/ 181663 h 554431"/>
                  <a:gd name="connsiteX516" fmla="*/ 591765 w 678877"/>
                  <a:gd name="connsiteY516" fmla="*/ 179661 h 554431"/>
                  <a:gd name="connsiteX517" fmla="*/ 591193 w 678877"/>
                  <a:gd name="connsiteY517" fmla="*/ 180662 h 554431"/>
                  <a:gd name="connsiteX518" fmla="*/ 590764 w 678877"/>
                  <a:gd name="connsiteY518" fmla="*/ 181663 h 554431"/>
                  <a:gd name="connsiteX519" fmla="*/ 590907 w 678877"/>
                  <a:gd name="connsiteY519" fmla="*/ 183094 h 554431"/>
                  <a:gd name="connsiteX520" fmla="*/ 593911 w 678877"/>
                  <a:gd name="connsiteY520" fmla="*/ 183094 h 554431"/>
                  <a:gd name="connsiteX521" fmla="*/ 595913 w 678877"/>
                  <a:gd name="connsiteY521" fmla="*/ 183523 h 554431"/>
                  <a:gd name="connsiteX522" fmla="*/ 596629 w 678877"/>
                  <a:gd name="connsiteY522" fmla="*/ 183094 h 554431"/>
                  <a:gd name="connsiteX523" fmla="*/ 596629 w 678877"/>
                  <a:gd name="connsiteY523" fmla="*/ 182093 h 554431"/>
                  <a:gd name="connsiteX524" fmla="*/ 593625 w 678877"/>
                  <a:gd name="connsiteY524" fmla="*/ 181663 h 554431"/>
                  <a:gd name="connsiteX525" fmla="*/ 595627 w 678877"/>
                  <a:gd name="connsiteY525" fmla="*/ 167216 h 554431"/>
                  <a:gd name="connsiteX526" fmla="*/ 589047 w 678877"/>
                  <a:gd name="connsiteY526" fmla="*/ 168647 h 554431"/>
                  <a:gd name="connsiteX527" fmla="*/ 587617 w 678877"/>
                  <a:gd name="connsiteY527" fmla="*/ 170363 h 554431"/>
                  <a:gd name="connsiteX528" fmla="*/ 587474 w 678877"/>
                  <a:gd name="connsiteY528" fmla="*/ 172080 h 554431"/>
                  <a:gd name="connsiteX529" fmla="*/ 586186 w 678877"/>
                  <a:gd name="connsiteY529" fmla="*/ 172366 h 554431"/>
                  <a:gd name="connsiteX530" fmla="*/ 585185 w 678877"/>
                  <a:gd name="connsiteY530" fmla="*/ 174797 h 554431"/>
                  <a:gd name="connsiteX531" fmla="*/ 586186 w 678877"/>
                  <a:gd name="connsiteY531" fmla="*/ 175656 h 554431"/>
                  <a:gd name="connsiteX532" fmla="*/ 590764 w 678877"/>
                  <a:gd name="connsiteY532" fmla="*/ 176371 h 554431"/>
                  <a:gd name="connsiteX533" fmla="*/ 591908 w 678877"/>
                  <a:gd name="connsiteY533" fmla="*/ 174225 h 554431"/>
                  <a:gd name="connsiteX534" fmla="*/ 593338 w 678877"/>
                  <a:gd name="connsiteY534" fmla="*/ 173796 h 554431"/>
                  <a:gd name="connsiteX535" fmla="*/ 597201 w 678877"/>
                  <a:gd name="connsiteY535" fmla="*/ 170077 h 554431"/>
                  <a:gd name="connsiteX536" fmla="*/ 596914 w 678877"/>
                  <a:gd name="connsiteY536" fmla="*/ 168361 h 554431"/>
                  <a:gd name="connsiteX537" fmla="*/ 595627 w 678877"/>
                  <a:gd name="connsiteY537" fmla="*/ 167216 h 554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Lst>
                <a:rect l="l" t="t" r="r" b="b"/>
                <a:pathLst>
                  <a:path w="678877" h="554431">
                    <a:moveTo>
                      <a:pt x="31183" y="537552"/>
                    </a:moveTo>
                    <a:lnTo>
                      <a:pt x="28608" y="536122"/>
                    </a:lnTo>
                    <a:lnTo>
                      <a:pt x="27321" y="535979"/>
                    </a:lnTo>
                    <a:lnTo>
                      <a:pt x="26320" y="536837"/>
                    </a:lnTo>
                    <a:lnTo>
                      <a:pt x="25318" y="538697"/>
                    </a:lnTo>
                    <a:lnTo>
                      <a:pt x="26892" y="541271"/>
                    </a:lnTo>
                    <a:lnTo>
                      <a:pt x="28322" y="542130"/>
                    </a:lnTo>
                    <a:lnTo>
                      <a:pt x="29609" y="541844"/>
                    </a:lnTo>
                    <a:lnTo>
                      <a:pt x="32184" y="539841"/>
                    </a:lnTo>
                    <a:lnTo>
                      <a:pt x="32041" y="538983"/>
                    </a:lnTo>
                    <a:lnTo>
                      <a:pt x="31183" y="537552"/>
                    </a:lnTo>
                    <a:close/>
                    <a:moveTo>
                      <a:pt x="55643" y="524535"/>
                    </a:moveTo>
                    <a:lnTo>
                      <a:pt x="49636" y="529256"/>
                    </a:lnTo>
                    <a:lnTo>
                      <a:pt x="48491" y="529685"/>
                    </a:lnTo>
                    <a:lnTo>
                      <a:pt x="42626" y="530686"/>
                    </a:lnTo>
                    <a:lnTo>
                      <a:pt x="39908" y="530543"/>
                    </a:lnTo>
                    <a:lnTo>
                      <a:pt x="38049" y="531688"/>
                    </a:lnTo>
                    <a:lnTo>
                      <a:pt x="39193" y="533261"/>
                    </a:lnTo>
                    <a:lnTo>
                      <a:pt x="41339" y="537981"/>
                    </a:lnTo>
                    <a:lnTo>
                      <a:pt x="45487" y="542559"/>
                    </a:lnTo>
                    <a:lnTo>
                      <a:pt x="48920" y="541700"/>
                    </a:lnTo>
                    <a:lnTo>
                      <a:pt x="50351" y="540699"/>
                    </a:lnTo>
                    <a:lnTo>
                      <a:pt x="52639" y="537838"/>
                    </a:lnTo>
                    <a:lnTo>
                      <a:pt x="55214" y="530400"/>
                    </a:lnTo>
                    <a:lnTo>
                      <a:pt x="61651" y="525537"/>
                    </a:lnTo>
                    <a:lnTo>
                      <a:pt x="61508" y="523963"/>
                    </a:lnTo>
                    <a:lnTo>
                      <a:pt x="55643" y="524535"/>
                    </a:lnTo>
                    <a:close/>
                    <a:moveTo>
                      <a:pt x="83393" y="537838"/>
                    </a:moveTo>
                    <a:lnTo>
                      <a:pt x="82964" y="537409"/>
                    </a:lnTo>
                    <a:lnTo>
                      <a:pt x="82392" y="537552"/>
                    </a:lnTo>
                    <a:lnTo>
                      <a:pt x="81820" y="538124"/>
                    </a:lnTo>
                    <a:lnTo>
                      <a:pt x="74811" y="537552"/>
                    </a:lnTo>
                    <a:lnTo>
                      <a:pt x="73667" y="540413"/>
                    </a:lnTo>
                    <a:lnTo>
                      <a:pt x="70949" y="542702"/>
                    </a:lnTo>
                    <a:lnTo>
                      <a:pt x="70949" y="546135"/>
                    </a:lnTo>
                    <a:lnTo>
                      <a:pt x="73810" y="549425"/>
                    </a:lnTo>
                    <a:lnTo>
                      <a:pt x="75526" y="550283"/>
                    </a:lnTo>
                    <a:lnTo>
                      <a:pt x="78387" y="550712"/>
                    </a:lnTo>
                    <a:lnTo>
                      <a:pt x="82106" y="548710"/>
                    </a:lnTo>
                    <a:lnTo>
                      <a:pt x="83537" y="546564"/>
                    </a:lnTo>
                    <a:lnTo>
                      <a:pt x="83679" y="542702"/>
                    </a:lnTo>
                    <a:lnTo>
                      <a:pt x="82964" y="540127"/>
                    </a:lnTo>
                    <a:lnTo>
                      <a:pt x="83393" y="537838"/>
                    </a:lnTo>
                    <a:close/>
                    <a:moveTo>
                      <a:pt x="3576" y="550283"/>
                    </a:moveTo>
                    <a:lnTo>
                      <a:pt x="0" y="550569"/>
                    </a:lnTo>
                    <a:lnTo>
                      <a:pt x="715" y="551714"/>
                    </a:lnTo>
                    <a:lnTo>
                      <a:pt x="1573" y="552429"/>
                    </a:lnTo>
                    <a:lnTo>
                      <a:pt x="5292" y="554431"/>
                    </a:lnTo>
                    <a:lnTo>
                      <a:pt x="8153" y="549139"/>
                    </a:lnTo>
                    <a:lnTo>
                      <a:pt x="7009" y="547851"/>
                    </a:lnTo>
                    <a:lnTo>
                      <a:pt x="3576" y="550283"/>
                    </a:lnTo>
                    <a:close/>
                    <a:moveTo>
                      <a:pt x="129167" y="518385"/>
                    </a:moveTo>
                    <a:lnTo>
                      <a:pt x="127164" y="518528"/>
                    </a:lnTo>
                    <a:lnTo>
                      <a:pt x="125734" y="519672"/>
                    </a:lnTo>
                    <a:lnTo>
                      <a:pt x="125019" y="522533"/>
                    </a:lnTo>
                    <a:lnTo>
                      <a:pt x="121299" y="529399"/>
                    </a:lnTo>
                    <a:lnTo>
                      <a:pt x="118868" y="535550"/>
                    </a:lnTo>
                    <a:lnTo>
                      <a:pt x="115149" y="538411"/>
                    </a:lnTo>
                    <a:lnTo>
                      <a:pt x="111000" y="539412"/>
                    </a:lnTo>
                    <a:lnTo>
                      <a:pt x="111716" y="539984"/>
                    </a:lnTo>
                    <a:lnTo>
                      <a:pt x="115864" y="540842"/>
                    </a:lnTo>
                    <a:lnTo>
                      <a:pt x="120012" y="537123"/>
                    </a:lnTo>
                    <a:lnTo>
                      <a:pt x="128166" y="534405"/>
                    </a:lnTo>
                    <a:lnTo>
                      <a:pt x="130168" y="529399"/>
                    </a:lnTo>
                    <a:lnTo>
                      <a:pt x="131169" y="523677"/>
                    </a:lnTo>
                    <a:lnTo>
                      <a:pt x="131169" y="520244"/>
                    </a:lnTo>
                    <a:lnTo>
                      <a:pt x="130311" y="518671"/>
                    </a:lnTo>
                    <a:lnTo>
                      <a:pt x="129167" y="518385"/>
                    </a:lnTo>
                    <a:close/>
                    <a:moveTo>
                      <a:pt x="12588" y="517097"/>
                    </a:moveTo>
                    <a:lnTo>
                      <a:pt x="11014" y="515095"/>
                    </a:lnTo>
                    <a:lnTo>
                      <a:pt x="7009" y="515238"/>
                    </a:lnTo>
                    <a:lnTo>
                      <a:pt x="4863" y="518099"/>
                    </a:lnTo>
                    <a:lnTo>
                      <a:pt x="8439" y="524392"/>
                    </a:lnTo>
                    <a:lnTo>
                      <a:pt x="9154" y="526967"/>
                    </a:lnTo>
                    <a:lnTo>
                      <a:pt x="9870" y="526681"/>
                    </a:lnTo>
                    <a:lnTo>
                      <a:pt x="12158" y="524249"/>
                    </a:lnTo>
                    <a:lnTo>
                      <a:pt x="12588" y="522676"/>
                    </a:lnTo>
                    <a:lnTo>
                      <a:pt x="12301" y="520244"/>
                    </a:lnTo>
                    <a:lnTo>
                      <a:pt x="13017" y="519100"/>
                    </a:lnTo>
                    <a:lnTo>
                      <a:pt x="12588" y="517097"/>
                    </a:lnTo>
                    <a:close/>
                    <a:moveTo>
                      <a:pt x="678735" y="139037"/>
                    </a:moveTo>
                    <a:lnTo>
                      <a:pt x="676017" y="134889"/>
                    </a:lnTo>
                    <a:lnTo>
                      <a:pt x="671011" y="133315"/>
                    </a:lnTo>
                    <a:lnTo>
                      <a:pt x="664859" y="133744"/>
                    </a:lnTo>
                    <a:lnTo>
                      <a:pt x="664574" y="134746"/>
                    </a:lnTo>
                    <a:lnTo>
                      <a:pt x="664430" y="136891"/>
                    </a:lnTo>
                    <a:lnTo>
                      <a:pt x="665146" y="137463"/>
                    </a:lnTo>
                    <a:lnTo>
                      <a:pt x="668150" y="137893"/>
                    </a:lnTo>
                    <a:lnTo>
                      <a:pt x="677447" y="142041"/>
                    </a:lnTo>
                    <a:lnTo>
                      <a:pt x="678020" y="141612"/>
                    </a:lnTo>
                    <a:lnTo>
                      <a:pt x="678878" y="139609"/>
                    </a:lnTo>
                    <a:lnTo>
                      <a:pt x="678735" y="139037"/>
                    </a:lnTo>
                    <a:close/>
                    <a:moveTo>
                      <a:pt x="140753" y="503222"/>
                    </a:moveTo>
                    <a:lnTo>
                      <a:pt x="139752" y="505368"/>
                    </a:lnTo>
                    <a:lnTo>
                      <a:pt x="136319" y="506226"/>
                    </a:lnTo>
                    <a:lnTo>
                      <a:pt x="132171" y="508229"/>
                    </a:lnTo>
                    <a:lnTo>
                      <a:pt x="131027" y="509659"/>
                    </a:lnTo>
                    <a:lnTo>
                      <a:pt x="129882" y="514380"/>
                    </a:lnTo>
                    <a:lnTo>
                      <a:pt x="132171" y="515095"/>
                    </a:lnTo>
                    <a:lnTo>
                      <a:pt x="134174" y="512949"/>
                    </a:lnTo>
                    <a:lnTo>
                      <a:pt x="139037" y="511376"/>
                    </a:lnTo>
                    <a:lnTo>
                      <a:pt x="141326" y="509802"/>
                    </a:lnTo>
                    <a:lnTo>
                      <a:pt x="142041" y="505082"/>
                    </a:lnTo>
                    <a:lnTo>
                      <a:pt x="143042" y="503508"/>
                    </a:lnTo>
                    <a:lnTo>
                      <a:pt x="141755" y="502221"/>
                    </a:lnTo>
                    <a:lnTo>
                      <a:pt x="140753" y="503222"/>
                    </a:lnTo>
                    <a:close/>
                    <a:moveTo>
                      <a:pt x="643403" y="69518"/>
                    </a:moveTo>
                    <a:lnTo>
                      <a:pt x="646407" y="66515"/>
                    </a:lnTo>
                    <a:lnTo>
                      <a:pt x="646121" y="61508"/>
                    </a:lnTo>
                    <a:lnTo>
                      <a:pt x="645692" y="60507"/>
                    </a:lnTo>
                    <a:lnTo>
                      <a:pt x="644261" y="59649"/>
                    </a:lnTo>
                    <a:lnTo>
                      <a:pt x="643546" y="58647"/>
                    </a:lnTo>
                    <a:lnTo>
                      <a:pt x="643975" y="55214"/>
                    </a:lnTo>
                    <a:lnTo>
                      <a:pt x="645549" y="55071"/>
                    </a:lnTo>
                    <a:lnTo>
                      <a:pt x="648267" y="54070"/>
                    </a:lnTo>
                    <a:lnTo>
                      <a:pt x="647695" y="52067"/>
                    </a:lnTo>
                    <a:lnTo>
                      <a:pt x="646264" y="51209"/>
                    </a:lnTo>
                    <a:lnTo>
                      <a:pt x="645406" y="48920"/>
                    </a:lnTo>
                    <a:lnTo>
                      <a:pt x="643546" y="48920"/>
                    </a:lnTo>
                    <a:lnTo>
                      <a:pt x="640543" y="48348"/>
                    </a:lnTo>
                    <a:lnTo>
                      <a:pt x="638111" y="47633"/>
                    </a:lnTo>
                    <a:lnTo>
                      <a:pt x="635679" y="48062"/>
                    </a:lnTo>
                    <a:lnTo>
                      <a:pt x="633390" y="49064"/>
                    </a:lnTo>
                    <a:lnTo>
                      <a:pt x="631388" y="49636"/>
                    </a:lnTo>
                    <a:lnTo>
                      <a:pt x="629957" y="49779"/>
                    </a:lnTo>
                    <a:lnTo>
                      <a:pt x="628956" y="50351"/>
                    </a:lnTo>
                    <a:lnTo>
                      <a:pt x="628527" y="51495"/>
                    </a:lnTo>
                    <a:lnTo>
                      <a:pt x="628384" y="52211"/>
                    </a:lnTo>
                    <a:lnTo>
                      <a:pt x="625809" y="52067"/>
                    </a:lnTo>
                    <a:lnTo>
                      <a:pt x="619944" y="50494"/>
                    </a:lnTo>
                    <a:lnTo>
                      <a:pt x="614652" y="49349"/>
                    </a:lnTo>
                    <a:lnTo>
                      <a:pt x="611505" y="50637"/>
                    </a:lnTo>
                    <a:lnTo>
                      <a:pt x="609502" y="51781"/>
                    </a:lnTo>
                    <a:lnTo>
                      <a:pt x="608072" y="51638"/>
                    </a:lnTo>
                    <a:lnTo>
                      <a:pt x="607071" y="50351"/>
                    </a:lnTo>
                    <a:lnTo>
                      <a:pt x="606355" y="49064"/>
                    </a:lnTo>
                    <a:lnTo>
                      <a:pt x="604353" y="47919"/>
                    </a:lnTo>
                    <a:lnTo>
                      <a:pt x="599775" y="46203"/>
                    </a:lnTo>
                    <a:lnTo>
                      <a:pt x="598917" y="46489"/>
                    </a:lnTo>
                    <a:lnTo>
                      <a:pt x="596199" y="47919"/>
                    </a:lnTo>
                    <a:lnTo>
                      <a:pt x="594626" y="48491"/>
                    </a:lnTo>
                    <a:lnTo>
                      <a:pt x="593196" y="48777"/>
                    </a:lnTo>
                    <a:lnTo>
                      <a:pt x="592051" y="48634"/>
                    </a:lnTo>
                    <a:lnTo>
                      <a:pt x="591479" y="47776"/>
                    </a:lnTo>
                    <a:lnTo>
                      <a:pt x="591479" y="46489"/>
                    </a:lnTo>
                    <a:lnTo>
                      <a:pt x="591193" y="45344"/>
                    </a:lnTo>
                    <a:lnTo>
                      <a:pt x="590907" y="44772"/>
                    </a:lnTo>
                    <a:lnTo>
                      <a:pt x="591336" y="43056"/>
                    </a:lnTo>
                    <a:lnTo>
                      <a:pt x="588904" y="39623"/>
                    </a:lnTo>
                    <a:lnTo>
                      <a:pt x="587188" y="38907"/>
                    </a:lnTo>
                    <a:lnTo>
                      <a:pt x="584613" y="38765"/>
                    </a:lnTo>
                    <a:lnTo>
                      <a:pt x="581609" y="37763"/>
                    </a:lnTo>
                    <a:lnTo>
                      <a:pt x="578605" y="36476"/>
                    </a:lnTo>
                    <a:lnTo>
                      <a:pt x="571167" y="34330"/>
                    </a:lnTo>
                    <a:lnTo>
                      <a:pt x="569164" y="34044"/>
                    </a:lnTo>
                    <a:lnTo>
                      <a:pt x="568306" y="34330"/>
                    </a:lnTo>
                    <a:lnTo>
                      <a:pt x="567734" y="35618"/>
                    </a:lnTo>
                    <a:lnTo>
                      <a:pt x="567448" y="39194"/>
                    </a:lnTo>
                    <a:lnTo>
                      <a:pt x="567162" y="39623"/>
                    </a:lnTo>
                    <a:lnTo>
                      <a:pt x="563729" y="39766"/>
                    </a:lnTo>
                    <a:lnTo>
                      <a:pt x="559437" y="39194"/>
                    </a:lnTo>
                    <a:lnTo>
                      <a:pt x="557435" y="39480"/>
                    </a:lnTo>
                    <a:lnTo>
                      <a:pt x="555718" y="39480"/>
                    </a:lnTo>
                    <a:lnTo>
                      <a:pt x="554145" y="38478"/>
                    </a:lnTo>
                    <a:lnTo>
                      <a:pt x="546850" y="39623"/>
                    </a:lnTo>
                    <a:lnTo>
                      <a:pt x="545562" y="39050"/>
                    </a:lnTo>
                    <a:lnTo>
                      <a:pt x="543846" y="37477"/>
                    </a:lnTo>
                    <a:lnTo>
                      <a:pt x="541844" y="36190"/>
                    </a:lnTo>
                    <a:lnTo>
                      <a:pt x="540270" y="35474"/>
                    </a:lnTo>
                    <a:lnTo>
                      <a:pt x="538983" y="34759"/>
                    </a:lnTo>
                    <a:lnTo>
                      <a:pt x="537838" y="34616"/>
                    </a:lnTo>
                    <a:lnTo>
                      <a:pt x="535979" y="35331"/>
                    </a:lnTo>
                    <a:lnTo>
                      <a:pt x="533547" y="35618"/>
                    </a:lnTo>
                    <a:lnTo>
                      <a:pt x="531545" y="35474"/>
                    </a:lnTo>
                    <a:lnTo>
                      <a:pt x="530400" y="35618"/>
                    </a:lnTo>
                    <a:lnTo>
                      <a:pt x="525823" y="31612"/>
                    </a:lnTo>
                    <a:lnTo>
                      <a:pt x="525107" y="30468"/>
                    </a:lnTo>
                    <a:lnTo>
                      <a:pt x="522819" y="30182"/>
                    </a:lnTo>
                    <a:lnTo>
                      <a:pt x="519958" y="30182"/>
                    </a:lnTo>
                    <a:lnTo>
                      <a:pt x="512663" y="27607"/>
                    </a:lnTo>
                    <a:lnTo>
                      <a:pt x="509373" y="26177"/>
                    </a:lnTo>
                    <a:lnTo>
                      <a:pt x="508944" y="25319"/>
                    </a:lnTo>
                    <a:lnTo>
                      <a:pt x="508944" y="24603"/>
                    </a:lnTo>
                    <a:lnTo>
                      <a:pt x="508371" y="24746"/>
                    </a:lnTo>
                    <a:lnTo>
                      <a:pt x="507370" y="25891"/>
                    </a:lnTo>
                    <a:lnTo>
                      <a:pt x="506798" y="26892"/>
                    </a:lnTo>
                    <a:lnTo>
                      <a:pt x="506083" y="27035"/>
                    </a:lnTo>
                    <a:lnTo>
                      <a:pt x="505082" y="26892"/>
                    </a:lnTo>
                    <a:lnTo>
                      <a:pt x="504080" y="26320"/>
                    </a:lnTo>
                    <a:lnTo>
                      <a:pt x="503508" y="25605"/>
                    </a:lnTo>
                    <a:lnTo>
                      <a:pt x="504080" y="24317"/>
                    </a:lnTo>
                    <a:lnTo>
                      <a:pt x="505224" y="22744"/>
                    </a:lnTo>
                    <a:lnTo>
                      <a:pt x="505654" y="21027"/>
                    </a:lnTo>
                    <a:lnTo>
                      <a:pt x="505511" y="19454"/>
                    </a:lnTo>
                    <a:lnTo>
                      <a:pt x="503651" y="18453"/>
                    </a:lnTo>
                    <a:lnTo>
                      <a:pt x="500933" y="18023"/>
                    </a:lnTo>
                    <a:lnTo>
                      <a:pt x="498931" y="17880"/>
                    </a:lnTo>
                    <a:lnTo>
                      <a:pt x="496356" y="17022"/>
                    </a:lnTo>
                    <a:lnTo>
                      <a:pt x="495069" y="16307"/>
                    </a:lnTo>
                    <a:lnTo>
                      <a:pt x="493924" y="14590"/>
                    </a:lnTo>
                    <a:lnTo>
                      <a:pt x="493924" y="13303"/>
                    </a:lnTo>
                    <a:lnTo>
                      <a:pt x="492923" y="13589"/>
                    </a:lnTo>
                    <a:lnTo>
                      <a:pt x="488060" y="15592"/>
                    </a:lnTo>
                    <a:lnTo>
                      <a:pt x="481909" y="16450"/>
                    </a:lnTo>
                    <a:lnTo>
                      <a:pt x="477617" y="16164"/>
                    </a:lnTo>
                    <a:lnTo>
                      <a:pt x="469464" y="13017"/>
                    </a:lnTo>
                    <a:lnTo>
                      <a:pt x="461311" y="11443"/>
                    </a:lnTo>
                    <a:lnTo>
                      <a:pt x="459165" y="12015"/>
                    </a:lnTo>
                    <a:lnTo>
                      <a:pt x="456161" y="14447"/>
                    </a:lnTo>
                    <a:lnTo>
                      <a:pt x="444861" y="11443"/>
                    </a:lnTo>
                    <a:lnTo>
                      <a:pt x="441714" y="9298"/>
                    </a:lnTo>
                    <a:lnTo>
                      <a:pt x="439282" y="9012"/>
                    </a:lnTo>
                    <a:lnTo>
                      <a:pt x="434132" y="10585"/>
                    </a:lnTo>
                    <a:lnTo>
                      <a:pt x="430700" y="9727"/>
                    </a:lnTo>
                    <a:lnTo>
                      <a:pt x="426838" y="11014"/>
                    </a:lnTo>
                    <a:lnTo>
                      <a:pt x="417826" y="12731"/>
                    </a:lnTo>
                    <a:lnTo>
                      <a:pt x="411532" y="12731"/>
                    </a:lnTo>
                    <a:lnTo>
                      <a:pt x="393938" y="9584"/>
                    </a:lnTo>
                    <a:lnTo>
                      <a:pt x="387644" y="7724"/>
                    </a:lnTo>
                    <a:lnTo>
                      <a:pt x="377059" y="6580"/>
                    </a:lnTo>
                    <a:lnTo>
                      <a:pt x="371623" y="4291"/>
                    </a:lnTo>
                    <a:lnTo>
                      <a:pt x="364614" y="6151"/>
                    </a:lnTo>
                    <a:lnTo>
                      <a:pt x="360323" y="5865"/>
                    </a:lnTo>
                    <a:lnTo>
                      <a:pt x="352742" y="6723"/>
                    </a:lnTo>
                    <a:lnTo>
                      <a:pt x="348450" y="6294"/>
                    </a:lnTo>
                    <a:lnTo>
                      <a:pt x="339868" y="6580"/>
                    </a:lnTo>
                    <a:lnTo>
                      <a:pt x="335004" y="7724"/>
                    </a:lnTo>
                    <a:lnTo>
                      <a:pt x="328997" y="6294"/>
                    </a:lnTo>
                    <a:lnTo>
                      <a:pt x="324849" y="2575"/>
                    </a:lnTo>
                    <a:lnTo>
                      <a:pt x="321702" y="1001"/>
                    </a:lnTo>
                    <a:lnTo>
                      <a:pt x="318984" y="1431"/>
                    </a:lnTo>
                    <a:lnTo>
                      <a:pt x="315837" y="0"/>
                    </a:lnTo>
                    <a:lnTo>
                      <a:pt x="311117" y="2146"/>
                    </a:lnTo>
                    <a:lnTo>
                      <a:pt x="306539" y="2575"/>
                    </a:lnTo>
                    <a:lnTo>
                      <a:pt x="302534" y="5007"/>
                    </a:lnTo>
                    <a:lnTo>
                      <a:pt x="298958" y="6866"/>
                    </a:lnTo>
                    <a:lnTo>
                      <a:pt x="297957" y="8296"/>
                    </a:lnTo>
                    <a:lnTo>
                      <a:pt x="299101" y="9870"/>
                    </a:lnTo>
                    <a:lnTo>
                      <a:pt x="299244" y="12015"/>
                    </a:lnTo>
                    <a:lnTo>
                      <a:pt x="296097" y="13589"/>
                    </a:lnTo>
                    <a:lnTo>
                      <a:pt x="294095" y="14018"/>
                    </a:lnTo>
                    <a:lnTo>
                      <a:pt x="290661" y="15735"/>
                    </a:lnTo>
                    <a:lnTo>
                      <a:pt x="286799" y="16450"/>
                    </a:lnTo>
                    <a:lnTo>
                      <a:pt x="280505" y="15735"/>
                    </a:lnTo>
                    <a:lnTo>
                      <a:pt x="275928" y="19168"/>
                    </a:lnTo>
                    <a:lnTo>
                      <a:pt x="273782" y="20026"/>
                    </a:lnTo>
                    <a:lnTo>
                      <a:pt x="271351" y="21456"/>
                    </a:lnTo>
                    <a:lnTo>
                      <a:pt x="269634" y="26463"/>
                    </a:lnTo>
                    <a:lnTo>
                      <a:pt x="269634" y="28608"/>
                    </a:lnTo>
                    <a:lnTo>
                      <a:pt x="271351" y="31040"/>
                    </a:lnTo>
                    <a:lnTo>
                      <a:pt x="272924" y="32757"/>
                    </a:lnTo>
                    <a:lnTo>
                      <a:pt x="275499" y="34616"/>
                    </a:lnTo>
                    <a:lnTo>
                      <a:pt x="278932" y="35188"/>
                    </a:lnTo>
                    <a:lnTo>
                      <a:pt x="278646" y="36333"/>
                    </a:lnTo>
                    <a:lnTo>
                      <a:pt x="275642" y="40195"/>
                    </a:lnTo>
                    <a:lnTo>
                      <a:pt x="275642" y="42626"/>
                    </a:lnTo>
                    <a:lnTo>
                      <a:pt x="277073" y="42913"/>
                    </a:lnTo>
                    <a:lnTo>
                      <a:pt x="282365" y="40910"/>
                    </a:lnTo>
                    <a:lnTo>
                      <a:pt x="282651" y="42341"/>
                    </a:lnTo>
                    <a:lnTo>
                      <a:pt x="282365" y="43771"/>
                    </a:lnTo>
                    <a:lnTo>
                      <a:pt x="282365" y="47061"/>
                    </a:lnTo>
                    <a:lnTo>
                      <a:pt x="283509" y="48348"/>
                    </a:lnTo>
                    <a:lnTo>
                      <a:pt x="284940" y="49207"/>
                    </a:lnTo>
                    <a:lnTo>
                      <a:pt x="283796" y="51209"/>
                    </a:lnTo>
                    <a:lnTo>
                      <a:pt x="282508" y="52067"/>
                    </a:lnTo>
                    <a:lnTo>
                      <a:pt x="282365" y="53784"/>
                    </a:lnTo>
                    <a:lnTo>
                      <a:pt x="284940" y="53784"/>
                    </a:lnTo>
                    <a:lnTo>
                      <a:pt x="286084" y="54213"/>
                    </a:lnTo>
                    <a:lnTo>
                      <a:pt x="283652" y="56502"/>
                    </a:lnTo>
                    <a:lnTo>
                      <a:pt x="280219" y="60364"/>
                    </a:lnTo>
                    <a:lnTo>
                      <a:pt x="280505" y="66085"/>
                    </a:lnTo>
                    <a:lnTo>
                      <a:pt x="281221" y="66801"/>
                    </a:lnTo>
                    <a:lnTo>
                      <a:pt x="283509" y="66229"/>
                    </a:lnTo>
                    <a:lnTo>
                      <a:pt x="286370" y="63797"/>
                    </a:lnTo>
                    <a:lnTo>
                      <a:pt x="289231" y="62223"/>
                    </a:lnTo>
                    <a:lnTo>
                      <a:pt x="290804" y="61651"/>
                    </a:lnTo>
                    <a:lnTo>
                      <a:pt x="297241" y="59935"/>
                    </a:lnTo>
                    <a:lnTo>
                      <a:pt x="298958" y="59076"/>
                    </a:lnTo>
                    <a:lnTo>
                      <a:pt x="300531" y="59219"/>
                    </a:lnTo>
                    <a:lnTo>
                      <a:pt x="300818" y="60078"/>
                    </a:lnTo>
                    <a:lnTo>
                      <a:pt x="301676" y="61651"/>
                    </a:lnTo>
                    <a:lnTo>
                      <a:pt x="302677" y="62653"/>
                    </a:lnTo>
                    <a:lnTo>
                      <a:pt x="302963" y="63368"/>
                    </a:lnTo>
                    <a:lnTo>
                      <a:pt x="300388" y="66658"/>
                    </a:lnTo>
                    <a:lnTo>
                      <a:pt x="300102" y="67802"/>
                    </a:lnTo>
                    <a:lnTo>
                      <a:pt x="301389" y="69948"/>
                    </a:lnTo>
                    <a:lnTo>
                      <a:pt x="301676" y="70520"/>
                    </a:lnTo>
                    <a:lnTo>
                      <a:pt x="302248" y="70806"/>
                    </a:lnTo>
                    <a:lnTo>
                      <a:pt x="303964" y="70663"/>
                    </a:lnTo>
                    <a:lnTo>
                      <a:pt x="307111" y="69232"/>
                    </a:lnTo>
                    <a:lnTo>
                      <a:pt x="309257" y="68088"/>
                    </a:lnTo>
                    <a:lnTo>
                      <a:pt x="309972" y="68517"/>
                    </a:lnTo>
                    <a:lnTo>
                      <a:pt x="316123" y="67802"/>
                    </a:lnTo>
                    <a:lnTo>
                      <a:pt x="317553" y="68374"/>
                    </a:lnTo>
                    <a:lnTo>
                      <a:pt x="318555" y="68946"/>
                    </a:lnTo>
                    <a:lnTo>
                      <a:pt x="321558" y="69805"/>
                    </a:lnTo>
                    <a:lnTo>
                      <a:pt x="324849" y="69948"/>
                    </a:lnTo>
                    <a:lnTo>
                      <a:pt x="328997" y="68803"/>
                    </a:lnTo>
                    <a:lnTo>
                      <a:pt x="330713" y="67659"/>
                    </a:lnTo>
                    <a:lnTo>
                      <a:pt x="330999" y="66372"/>
                    </a:lnTo>
                    <a:lnTo>
                      <a:pt x="331142" y="65370"/>
                    </a:lnTo>
                    <a:lnTo>
                      <a:pt x="331715" y="64798"/>
                    </a:lnTo>
                    <a:lnTo>
                      <a:pt x="332573" y="64512"/>
                    </a:lnTo>
                    <a:lnTo>
                      <a:pt x="334003" y="65084"/>
                    </a:lnTo>
                    <a:lnTo>
                      <a:pt x="336006" y="65513"/>
                    </a:lnTo>
                    <a:lnTo>
                      <a:pt x="341012" y="65656"/>
                    </a:lnTo>
                    <a:lnTo>
                      <a:pt x="342014" y="64941"/>
                    </a:lnTo>
                    <a:lnTo>
                      <a:pt x="343730" y="65084"/>
                    </a:lnTo>
                    <a:lnTo>
                      <a:pt x="346019" y="65942"/>
                    </a:lnTo>
                    <a:lnTo>
                      <a:pt x="348594" y="65656"/>
                    </a:lnTo>
                    <a:lnTo>
                      <a:pt x="349881" y="66658"/>
                    </a:lnTo>
                    <a:lnTo>
                      <a:pt x="350453" y="68088"/>
                    </a:lnTo>
                    <a:lnTo>
                      <a:pt x="350596" y="71092"/>
                    </a:lnTo>
                    <a:lnTo>
                      <a:pt x="350453" y="74239"/>
                    </a:lnTo>
                    <a:lnTo>
                      <a:pt x="351025" y="75383"/>
                    </a:lnTo>
                    <a:lnTo>
                      <a:pt x="352742" y="75669"/>
                    </a:lnTo>
                    <a:lnTo>
                      <a:pt x="355602" y="75669"/>
                    </a:lnTo>
                    <a:lnTo>
                      <a:pt x="358177" y="76528"/>
                    </a:lnTo>
                    <a:lnTo>
                      <a:pt x="360180" y="77958"/>
                    </a:lnTo>
                    <a:lnTo>
                      <a:pt x="360895" y="79388"/>
                    </a:lnTo>
                    <a:lnTo>
                      <a:pt x="361181" y="80390"/>
                    </a:lnTo>
                    <a:lnTo>
                      <a:pt x="360180" y="80962"/>
                    </a:lnTo>
                    <a:lnTo>
                      <a:pt x="358749" y="83107"/>
                    </a:lnTo>
                    <a:lnTo>
                      <a:pt x="355317" y="85968"/>
                    </a:lnTo>
                    <a:lnTo>
                      <a:pt x="350453" y="88543"/>
                    </a:lnTo>
                    <a:lnTo>
                      <a:pt x="346734" y="91690"/>
                    </a:lnTo>
                    <a:lnTo>
                      <a:pt x="344159" y="95552"/>
                    </a:lnTo>
                    <a:lnTo>
                      <a:pt x="340869" y="97126"/>
                    </a:lnTo>
                    <a:lnTo>
                      <a:pt x="339868" y="97984"/>
                    </a:lnTo>
                    <a:lnTo>
                      <a:pt x="339439" y="98985"/>
                    </a:lnTo>
                    <a:lnTo>
                      <a:pt x="341585" y="103706"/>
                    </a:lnTo>
                    <a:lnTo>
                      <a:pt x="342300" y="107282"/>
                    </a:lnTo>
                    <a:lnTo>
                      <a:pt x="342872" y="111716"/>
                    </a:lnTo>
                    <a:lnTo>
                      <a:pt x="342586" y="113003"/>
                    </a:lnTo>
                    <a:lnTo>
                      <a:pt x="342443" y="117867"/>
                    </a:lnTo>
                    <a:lnTo>
                      <a:pt x="342014" y="119297"/>
                    </a:lnTo>
                    <a:lnTo>
                      <a:pt x="342156" y="120441"/>
                    </a:lnTo>
                    <a:lnTo>
                      <a:pt x="343015" y="121729"/>
                    </a:lnTo>
                    <a:lnTo>
                      <a:pt x="343301" y="122873"/>
                    </a:lnTo>
                    <a:lnTo>
                      <a:pt x="341871" y="124447"/>
                    </a:lnTo>
                    <a:lnTo>
                      <a:pt x="339153" y="126163"/>
                    </a:lnTo>
                    <a:lnTo>
                      <a:pt x="337150" y="127737"/>
                    </a:lnTo>
                    <a:lnTo>
                      <a:pt x="336578" y="129167"/>
                    </a:lnTo>
                    <a:lnTo>
                      <a:pt x="336721" y="130025"/>
                    </a:lnTo>
                    <a:lnTo>
                      <a:pt x="340154" y="133029"/>
                    </a:lnTo>
                    <a:lnTo>
                      <a:pt x="340726" y="134317"/>
                    </a:lnTo>
                    <a:lnTo>
                      <a:pt x="340297" y="137321"/>
                    </a:lnTo>
                    <a:lnTo>
                      <a:pt x="338295" y="142184"/>
                    </a:lnTo>
                    <a:lnTo>
                      <a:pt x="336435" y="145188"/>
                    </a:lnTo>
                    <a:lnTo>
                      <a:pt x="336149" y="145474"/>
                    </a:lnTo>
                    <a:lnTo>
                      <a:pt x="334003" y="146332"/>
                    </a:lnTo>
                    <a:lnTo>
                      <a:pt x="323847" y="146332"/>
                    </a:lnTo>
                    <a:lnTo>
                      <a:pt x="321416" y="147047"/>
                    </a:lnTo>
                    <a:lnTo>
                      <a:pt x="321702" y="147620"/>
                    </a:lnTo>
                    <a:lnTo>
                      <a:pt x="324133" y="151482"/>
                    </a:lnTo>
                    <a:lnTo>
                      <a:pt x="326565" y="153484"/>
                    </a:lnTo>
                    <a:lnTo>
                      <a:pt x="327423" y="153913"/>
                    </a:lnTo>
                    <a:lnTo>
                      <a:pt x="328281" y="158348"/>
                    </a:lnTo>
                    <a:lnTo>
                      <a:pt x="332287" y="165500"/>
                    </a:lnTo>
                    <a:lnTo>
                      <a:pt x="336149" y="166501"/>
                    </a:lnTo>
                    <a:lnTo>
                      <a:pt x="337579" y="168218"/>
                    </a:lnTo>
                    <a:lnTo>
                      <a:pt x="337293" y="170792"/>
                    </a:lnTo>
                    <a:lnTo>
                      <a:pt x="336149" y="173510"/>
                    </a:lnTo>
                    <a:lnTo>
                      <a:pt x="333717" y="176371"/>
                    </a:lnTo>
                    <a:lnTo>
                      <a:pt x="330856" y="178374"/>
                    </a:lnTo>
                    <a:lnTo>
                      <a:pt x="328997" y="180376"/>
                    </a:lnTo>
                    <a:lnTo>
                      <a:pt x="328854" y="182665"/>
                    </a:lnTo>
                    <a:lnTo>
                      <a:pt x="328281" y="185526"/>
                    </a:lnTo>
                    <a:lnTo>
                      <a:pt x="327423" y="187814"/>
                    </a:lnTo>
                    <a:lnTo>
                      <a:pt x="327137" y="189388"/>
                    </a:lnTo>
                    <a:lnTo>
                      <a:pt x="334289" y="199115"/>
                    </a:lnTo>
                    <a:lnTo>
                      <a:pt x="338295" y="198685"/>
                    </a:lnTo>
                    <a:lnTo>
                      <a:pt x="338867" y="198972"/>
                    </a:lnTo>
                    <a:lnTo>
                      <a:pt x="338151" y="201260"/>
                    </a:lnTo>
                    <a:lnTo>
                      <a:pt x="336864" y="203978"/>
                    </a:lnTo>
                    <a:lnTo>
                      <a:pt x="335433" y="204550"/>
                    </a:lnTo>
                    <a:lnTo>
                      <a:pt x="332001" y="205408"/>
                    </a:lnTo>
                    <a:lnTo>
                      <a:pt x="328710" y="208842"/>
                    </a:lnTo>
                    <a:lnTo>
                      <a:pt x="326136" y="212990"/>
                    </a:lnTo>
                    <a:lnTo>
                      <a:pt x="324133" y="214992"/>
                    </a:lnTo>
                    <a:lnTo>
                      <a:pt x="322274" y="219999"/>
                    </a:lnTo>
                    <a:lnTo>
                      <a:pt x="322560" y="222144"/>
                    </a:lnTo>
                    <a:lnTo>
                      <a:pt x="323418" y="225435"/>
                    </a:lnTo>
                    <a:lnTo>
                      <a:pt x="325278" y="234017"/>
                    </a:lnTo>
                    <a:lnTo>
                      <a:pt x="332287" y="233016"/>
                    </a:lnTo>
                    <a:lnTo>
                      <a:pt x="338295" y="233302"/>
                    </a:lnTo>
                    <a:lnTo>
                      <a:pt x="339725" y="232730"/>
                    </a:lnTo>
                    <a:lnTo>
                      <a:pt x="341727" y="230584"/>
                    </a:lnTo>
                    <a:lnTo>
                      <a:pt x="341871" y="231585"/>
                    </a:lnTo>
                    <a:lnTo>
                      <a:pt x="341155" y="233445"/>
                    </a:lnTo>
                    <a:lnTo>
                      <a:pt x="353028" y="241741"/>
                    </a:lnTo>
                    <a:lnTo>
                      <a:pt x="355889" y="246032"/>
                    </a:lnTo>
                    <a:lnTo>
                      <a:pt x="358177" y="243315"/>
                    </a:lnTo>
                    <a:lnTo>
                      <a:pt x="361324" y="243172"/>
                    </a:lnTo>
                    <a:lnTo>
                      <a:pt x="360037" y="243744"/>
                    </a:lnTo>
                    <a:lnTo>
                      <a:pt x="357891" y="245460"/>
                    </a:lnTo>
                    <a:lnTo>
                      <a:pt x="355317" y="249608"/>
                    </a:lnTo>
                    <a:lnTo>
                      <a:pt x="356175" y="252755"/>
                    </a:lnTo>
                    <a:lnTo>
                      <a:pt x="359608" y="254186"/>
                    </a:lnTo>
                    <a:lnTo>
                      <a:pt x="359894" y="255330"/>
                    </a:lnTo>
                    <a:lnTo>
                      <a:pt x="359608" y="256618"/>
                    </a:lnTo>
                    <a:lnTo>
                      <a:pt x="360752" y="260051"/>
                    </a:lnTo>
                    <a:lnTo>
                      <a:pt x="362469" y="263198"/>
                    </a:lnTo>
                    <a:lnTo>
                      <a:pt x="366331" y="268204"/>
                    </a:lnTo>
                    <a:lnTo>
                      <a:pt x="368763" y="268490"/>
                    </a:lnTo>
                    <a:lnTo>
                      <a:pt x="373340" y="271637"/>
                    </a:lnTo>
                    <a:lnTo>
                      <a:pt x="378918" y="273783"/>
                    </a:lnTo>
                    <a:lnTo>
                      <a:pt x="381207" y="273353"/>
                    </a:lnTo>
                    <a:lnTo>
                      <a:pt x="383925" y="272209"/>
                    </a:lnTo>
                    <a:lnTo>
                      <a:pt x="384497" y="269634"/>
                    </a:lnTo>
                    <a:lnTo>
                      <a:pt x="385641" y="269348"/>
                    </a:lnTo>
                    <a:lnTo>
                      <a:pt x="386356" y="270207"/>
                    </a:lnTo>
                    <a:lnTo>
                      <a:pt x="386929" y="270207"/>
                    </a:lnTo>
                    <a:lnTo>
                      <a:pt x="387930" y="266774"/>
                    </a:lnTo>
                    <a:lnTo>
                      <a:pt x="390934" y="262053"/>
                    </a:lnTo>
                    <a:lnTo>
                      <a:pt x="392650" y="260337"/>
                    </a:lnTo>
                    <a:lnTo>
                      <a:pt x="399802" y="257619"/>
                    </a:lnTo>
                    <a:lnTo>
                      <a:pt x="407670" y="257476"/>
                    </a:lnTo>
                    <a:lnTo>
                      <a:pt x="412819" y="253184"/>
                    </a:lnTo>
                    <a:lnTo>
                      <a:pt x="414822" y="250753"/>
                    </a:lnTo>
                    <a:lnTo>
                      <a:pt x="416824" y="250181"/>
                    </a:lnTo>
                    <a:lnTo>
                      <a:pt x="433131" y="248893"/>
                    </a:lnTo>
                    <a:lnTo>
                      <a:pt x="440713" y="249465"/>
                    </a:lnTo>
                    <a:lnTo>
                      <a:pt x="445147" y="250610"/>
                    </a:lnTo>
                    <a:lnTo>
                      <a:pt x="450296" y="248893"/>
                    </a:lnTo>
                    <a:lnTo>
                      <a:pt x="453586" y="248750"/>
                    </a:lnTo>
                    <a:lnTo>
                      <a:pt x="461024" y="249323"/>
                    </a:lnTo>
                    <a:lnTo>
                      <a:pt x="464458" y="250324"/>
                    </a:lnTo>
                    <a:lnTo>
                      <a:pt x="468034" y="249179"/>
                    </a:lnTo>
                    <a:lnTo>
                      <a:pt x="470323" y="247177"/>
                    </a:lnTo>
                    <a:lnTo>
                      <a:pt x="474614" y="246319"/>
                    </a:lnTo>
                    <a:lnTo>
                      <a:pt x="479048" y="246748"/>
                    </a:lnTo>
                    <a:lnTo>
                      <a:pt x="482624" y="249323"/>
                    </a:lnTo>
                    <a:lnTo>
                      <a:pt x="484913" y="248178"/>
                    </a:lnTo>
                    <a:lnTo>
                      <a:pt x="490062" y="242313"/>
                    </a:lnTo>
                    <a:lnTo>
                      <a:pt x="494353" y="232443"/>
                    </a:lnTo>
                    <a:lnTo>
                      <a:pt x="499074" y="227151"/>
                    </a:lnTo>
                    <a:lnTo>
                      <a:pt x="508515" y="221143"/>
                    </a:lnTo>
                    <a:lnTo>
                      <a:pt x="520244" y="220857"/>
                    </a:lnTo>
                    <a:lnTo>
                      <a:pt x="523677" y="220571"/>
                    </a:lnTo>
                    <a:lnTo>
                      <a:pt x="525251" y="219999"/>
                    </a:lnTo>
                    <a:lnTo>
                      <a:pt x="526824" y="218854"/>
                    </a:lnTo>
                    <a:lnTo>
                      <a:pt x="523820" y="215994"/>
                    </a:lnTo>
                    <a:lnTo>
                      <a:pt x="524106" y="213991"/>
                    </a:lnTo>
                    <a:lnTo>
                      <a:pt x="525966" y="211130"/>
                    </a:lnTo>
                    <a:lnTo>
                      <a:pt x="526252" y="209843"/>
                    </a:lnTo>
                    <a:lnTo>
                      <a:pt x="527968" y="206124"/>
                    </a:lnTo>
                    <a:lnTo>
                      <a:pt x="529113" y="200545"/>
                    </a:lnTo>
                    <a:lnTo>
                      <a:pt x="531974" y="198685"/>
                    </a:lnTo>
                    <a:lnTo>
                      <a:pt x="532832" y="194680"/>
                    </a:lnTo>
                    <a:lnTo>
                      <a:pt x="536980" y="190532"/>
                    </a:lnTo>
                    <a:lnTo>
                      <a:pt x="546850" y="185239"/>
                    </a:lnTo>
                    <a:lnTo>
                      <a:pt x="552572" y="181378"/>
                    </a:lnTo>
                    <a:lnTo>
                      <a:pt x="554574" y="179232"/>
                    </a:lnTo>
                    <a:lnTo>
                      <a:pt x="553144" y="176943"/>
                    </a:lnTo>
                    <a:lnTo>
                      <a:pt x="547422" y="174655"/>
                    </a:lnTo>
                    <a:lnTo>
                      <a:pt x="544418" y="171937"/>
                    </a:lnTo>
                    <a:lnTo>
                      <a:pt x="542273" y="168647"/>
                    </a:lnTo>
                    <a:lnTo>
                      <a:pt x="538553" y="156202"/>
                    </a:lnTo>
                    <a:lnTo>
                      <a:pt x="538553" y="152626"/>
                    </a:lnTo>
                    <a:lnTo>
                      <a:pt x="546135" y="140038"/>
                    </a:lnTo>
                    <a:lnTo>
                      <a:pt x="549711" y="135175"/>
                    </a:lnTo>
                    <a:lnTo>
                      <a:pt x="553144" y="131885"/>
                    </a:lnTo>
                    <a:lnTo>
                      <a:pt x="559294" y="124304"/>
                    </a:lnTo>
                    <a:lnTo>
                      <a:pt x="566304" y="113718"/>
                    </a:lnTo>
                    <a:lnTo>
                      <a:pt x="567305" y="113433"/>
                    </a:lnTo>
                    <a:lnTo>
                      <a:pt x="568306" y="113718"/>
                    </a:lnTo>
                    <a:lnTo>
                      <a:pt x="570166" y="113146"/>
                    </a:lnTo>
                    <a:lnTo>
                      <a:pt x="574314" y="111144"/>
                    </a:lnTo>
                    <a:lnTo>
                      <a:pt x="575315" y="109856"/>
                    </a:lnTo>
                    <a:lnTo>
                      <a:pt x="572454" y="106995"/>
                    </a:lnTo>
                    <a:lnTo>
                      <a:pt x="570022" y="106280"/>
                    </a:lnTo>
                    <a:lnTo>
                      <a:pt x="573169" y="103849"/>
                    </a:lnTo>
                    <a:lnTo>
                      <a:pt x="579750" y="97698"/>
                    </a:lnTo>
                    <a:lnTo>
                      <a:pt x="585042" y="96410"/>
                    </a:lnTo>
                    <a:lnTo>
                      <a:pt x="595913" y="92834"/>
                    </a:lnTo>
                    <a:lnTo>
                      <a:pt x="611505" y="89545"/>
                    </a:lnTo>
                    <a:lnTo>
                      <a:pt x="613365" y="88400"/>
                    </a:lnTo>
                    <a:lnTo>
                      <a:pt x="618371" y="83107"/>
                    </a:lnTo>
                    <a:lnTo>
                      <a:pt x="639255" y="72236"/>
                    </a:lnTo>
                    <a:lnTo>
                      <a:pt x="643403" y="69518"/>
                    </a:lnTo>
                    <a:close/>
                    <a:moveTo>
                      <a:pt x="650984" y="144044"/>
                    </a:moveTo>
                    <a:lnTo>
                      <a:pt x="649411" y="143757"/>
                    </a:lnTo>
                    <a:lnTo>
                      <a:pt x="646407" y="144759"/>
                    </a:lnTo>
                    <a:lnTo>
                      <a:pt x="643546" y="143614"/>
                    </a:lnTo>
                    <a:lnTo>
                      <a:pt x="643975" y="141898"/>
                    </a:lnTo>
                    <a:lnTo>
                      <a:pt x="644977" y="141040"/>
                    </a:lnTo>
                    <a:lnTo>
                      <a:pt x="645263" y="140038"/>
                    </a:lnTo>
                    <a:lnTo>
                      <a:pt x="644261" y="139466"/>
                    </a:lnTo>
                    <a:lnTo>
                      <a:pt x="644119" y="138894"/>
                    </a:lnTo>
                    <a:lnTo>
                      <a:pt x="645120" y="137606"/>
                    </a:lnTo>
                    <a:lnTo>
                      <a:pt x="643975" y="137321"/>
                    </a:lnTo>
                    <a:lnTo>
                      <a:pt x="636251" y="139466"/>
                    </a:lnTo>
                    <a:lnTo>
                      <a:pt x="632675" y="141326"/>
                    </a:lnTo>
                    <a:lnTo>
                      <a:pt x="620230" y="149908"/>
                    </a:lnTo>
                    <a:lnTo>
                      <a:pt x="620230" y="151339"/>
                    </a:lnTo>
                    <a:lnTo>
                      <a:pt x="620946" y="152483"/>
                    </a:lnTo>
                    <a:lnTo>
                      <a:pt x="622948" y="152769"/>
                    </a:lnTo>
                    <a:lnTo>
                      <a:pt x="624236" y="154628"/>
                    </a:lnTo>
                    <a:lnTo>
                      <a:pt x="626524" y="152769"/>
                    </a:lnTo>
                    <a:lnTo>
                      <a:pt x="628241" y="151911"/>
                    </a:lnTo>
                    <a:lnTo>
                      <a:pt x="630244" y="152340"/>
                    </a:lnTo>
                    <a:lnTo>
                      <a:pt x="631674" y="153484"/>
                    </a:lnTo>
                    <a:lnTo>
                      <a:pt x="632389" y="157060"/>
                    </a:lnTo>
                    <a:lnTo>
                      <a:pt x="633247" y="157919"/>
                    </a:lnTo>
                    <a:lnTo>
                      <a:pt x="636251" y="158491"/>
                    </a:lnTo>
                    <a:lnTo>
                      <a:pt x="641401" y="160922"/>
                    </a:lnTo>
                    <a:lnTo>
                      <a:pt x="643832" y="159778"/>
                    </a:lnTo>
                    <a:lnTo>
                      <a:pt x="646550" y="157919"/>
                    </a:lnTo>
                    <a:lnTo>
                      <a:pt x="647981" y="154772"/>
                    </a:lnTo>
                    <a:lnTo>
                      <a:pt x="649697" y="152054"/>
                    </a:lnTo>
                    <a:lnTo>
                      <a:pt x="651700" y="149479"/>
                    </a:lnTo>
                    <a:lnTo>
                      <a:pt x="653130" y="147047"/>
                    </a:lnTo>
                    <a:lnTo>
                      <a:pt x="652701" y="144759"/>
                    </a:lnTo>
                    <a:lnTo>
                      <a:pt x="650984" y="144044"/>
                    </a:lnTo>
                    <a:close/>
                    <a:moveTo>
                      <a:pt x="593625" y="181663"/>
                    </a:moveTo>
                    <a:lnTo>
                      <a:pt x="591765" y="179661"/>
                    </a:lnTo>
                    <a:lnTo>
                      <a:pt x="591193" y="180662"/>
                    </a:lnTo>
                    <a:lnTo>
                      <a:pt x="590764" y="181663"/>
                    </a:lnTo>
                    <a:lnTo>
                      <a:pt x="590907" y="183094"/>
                    </a:lnTo>
                    <a:lnTo>
                      <a:pt x="593911" y="183094"/>
                    </a:lnTo>
                    <a:lnTo>
                      <a:pt x="595913" y="183523"/>
                    </a:lnTo>
                    <a:lnTo>
                      <a:pt x="596629" y="183094"/>
                    </a:lnTo>
                    <a:lnTo>
                      <a:pt x="596629" y="182093"/>
                    </a:lnTo>
                    <a:lnTo>
                      <a:pt x="593625" y="181663"/>
                    </a:lnTo>
                    <a:close/>
                    <a:moveTo>
                      <a:pt x="595627" y="167216"/>
                    </a:moveTo>
                    <a:lnTo>
                      <a:pt x="589047" y="168647"/>
                    </a:lnTo>
                    <a:lnTo>
                      <a:pt x="587617" y="170363"/>
                    </a:lnTo>
                    <a:lnTo>
                      <a:pt x="587474" y="172080"/>
                    </a:lnTo>
                    <a:lnTo>
                      <a:pt x="586186" y="172366"/>
                    </a:lnTo>
                    <a:lnTo>
                      <a:pt x="585185" y="174797"/>
                    </a:lnTo>
                    <a:lnTo>
                      <a:pt x="586186" y="175656"/>
                    </a:lnTo>
                    <a:lnTo>
                      <a:pt x="590764" y="176371"/>
                    </a:lnTo>
                    <a:lnTo>
                      <a:pt x="591908" y="174225"/>
                    </a:lnTo>
                    <a:lnTo>
                      <a:pt x="593338" y="173796"/>
                    </a:lnTo>
                    <a:lnTo>
                      <a:pt x="597201" y="170077"/>
                    </a:lnTo>
                    <a:lnTo>
                      <a:pt x="596914" y="168361"/>
                    </a:lnTo>
                    <a:lnTo>
                      <a:pt x="595627" y="167216"/>
                    </a:lnTo>
                    <a:close/>
                  </a:path>
                </a:pathLst>
              </a:custGeom>
              <a:solidFill>
                <a:schemeClr val="tx1"/>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39" name="Freeform: Shape 538">
                <a:extLst>
                  <a:ext uri="{FF2B5EF4-FFF2-40B4-BE49-F238E27FC236}">
                    <a16:creationId xmlns:a16="http://schemas.microsoft.com/office/drawing/2014/main" id="{C2D31FB0-7941-96C4-0AE0-3E1FA0D5BB7F}"/>
                  </a:ext>
                  <a:ext uri="{C183D7F6-B498-43B3-948B-1728B52AA6E4}">
                    <adec:decorative xmlns:adec="http://schemas.microsoft.com/office/drawing/2017/decorative" val="1"/>
                  </a:ext>
                </a:extLst>
              </p:cNvPr>
              <p:cNvSpPr/>
              <p:nvPr/>
            </p:nvSpPr>
            <p:spPr>
              <a:xfrm>
                <a:off x="7094820" y="4005633"/>
                <a:ext cx="202118" cy="172222"/>
              </a:xfrm>
              <a:custGeom>
                <a:avLst/>
                <a:gdLst>
                  <a:gd name="connsiteX0" fmla="*/ 111573 w 202118"/>
                  <a:gd name="connsiteY0" fmla="*/ 62938 h 172222"/>
                  <a:gd name="connsiteX1" fmla="*/ 110572 w 202118"/>
                  <a:gd name="connsiteY1" fmla="*/ 59934 h 172222"/>
                  <a:gd name="connsiteX2" fmla="*/ 109713 w 202118"/>
                  <a:gd name="connsiteY2" fmla="*/ 59219 h 172222"/>
                  <a:gd name="connsiteX3" fmla="*/ 109427 w 202118"/>
                  <a:gd name="connsiteY3" fmla="*/ 59934 h 172222"/>
                  <a:gd name="connsiteX4" fmla="*/ 108140 w 202118"/>
                  <a:gd name="connsiteY4" fmla="*/ 61079 h 172222"/>
                  <a:gd name="connsiteX5" fmla="*/ 108569 w 202118"/>
                  <a:gd name="connsiteY5" fmla="*/ 61651 h 172222"/>
                  <a:gd name="connsiteX6" fmla="*/ 111573 w 202118"/>
                  <a:gd name="connsiteY6" fmla="*/ 62938 h 172222"/>
                  <a:gd name="connsiteX7" fmla="*/ 201404 w 202118"/>
                  <a:gd name="connsiteY7" fmla="*/ 159778 h 172222"/>
                  <a:gd name="connsiteX8" fmla="*/ 198828 w 202118"/>
                  <a:gd name="connsiteY8" fmla="*/ 157489 h 172222"/>
                  <a:gd name="connsiteX9" fmla="*/ 197970 w 202118"/>
                  <a:gd name="connsiteY9" fmla="*/ 160207 h 172222"/>
                  <a:gd name="connsiteX10" fmla="*/ 192678 w 202118"/>
                  <a:gd name="connsiteY10" fmla="*/ 158490 h 172222"/>
                  <a:gd name="connsiteX11" fmla="*/ 190818 w 202118"/>
                  <a:gd name="connsiteY11" fmla="*/ 153770 h 172222"/>
                  <a:gd name="connsiteX12" fmla="*/ 184381 w 202118"/>
                  <a:gd name="connsiteY12" fmla="*/ 147619 h 172222"/>
                  <a:gd name="connsiteX13" fmla="*/ 180662 w 202118"/>
                  <a:gd name="connsiteY13" fmla="*/ 147905 h 172222"/>
                  <a:gd name="connsiteX14" fmla="*/ 179089 w 202118"/>
                  <a:gd name="connsiteY14" fmla="*/ 142184 h 172222"/>
                  <a:gd name="connsiteX15" fmla="*/ 176085 w 202118"/>
                  <a:gd name="connsiteY15" fmla="*/ 136462 h 172222"/>
                  <a:gd name="connsiteX16" fmla="*/ 158348 w 202118"/>
                  <a:gd name="connsiteY16" fmla="*/ 124303 h 172222"/>
                  <a:gd name="connsiteX17" fmla="*/ 152912 w 202118"/>
                  <a:gd name="connsiteY17" fmla="*/ 116293 h 172222"/>
                  <a:gd name="connsiteX18" fmla="*/ 143758 w 202118"/>
                  <a:gd name="connsiteY18" fmla="*/ 104707 h 172222"/>
                  <a:gd name="connsiteX19" fmla="*/ 132314 w 202118"/>
                  <a:gd name="connsiteY19" fmla="*/ 100988 h 172222"/>
                  <a:gd name="connsiteX20" fmla="*/ 127307 w 202118"/>
                  <a:gd name="connsiteY20" fmla="*/ 96696 h 172222"/>
                  <a:gd name="connsiteX21" fmla="*/ 124590 w 202118"/>
                  <a:gd name="connsiteY21" fmla="*/ 95123 h 172222"/>
                  <a:gd name="connsiteX22" fmla="*/ 121300 w 202118"/>
                  <a:gd name="connsiteY22" fmla="*/ 94122 h 172222"/>
                  <a:gd name="connsiteX23" fmla="*/ 117295 w 202118"/>
                  <a:gd name="connsiteY23" fmla="*/ 93836 h 172222"/>
                  <a:gd name="connsiteX24" fmla="*/ 114291 w 202118"/>
                  <a:gd name="connsiteY24" fmla="*/ 92548 h 172222"/>
                  <a:gd name="connsiteX25" fmla="*/ 110715 w 202118"/>
                  <a:gd name="connsiteY25" fmla="*/ 88257 h 172222"/>
                  <a:gd name="connsiteX26" fmla="*/ 109857 w 202118"/>
                  <a:gd name="connsiteY26" fmla="*/ 86254 h 172222"/>
                  <a:gd name="connsiteX27" fmla="*/ 109284 w 202118"/>
                  <a:gd name="connsiteY27" fmla="*/ 82678 h 172222"/>
                  <a:gd name="connsiteX28" fmla="*/ 107425 w 202118"/>
                  <a:gd name="connsiteY28" fmla="*/ 80819 h 172222"/>
                  <a:gd name="connsiteX29" fmla="*/ 103992 w 202118"/>
                  <a:gd name="connsiteY29" fmla="*/ 78387 h 172222"/>
                  <a:gd name="connsiteX30" fmla="*/ 102418 w 202118"/>
                  <a:gd name="connsiteY30" fmla="*/ 80103 h 172222"/>
                  <a:gd name="connsiteX31" fmla="*/ 101703 w 202118"/>
                  <a:gd name="connsiteY31" fmla="*/ 82964 h 172222"/>
                  <a:gd name="connsiteX32" fmla="*/ 102418 w 202118"/>
                  <a:gd name="connsiteY32" fmla="*/ 85253 h 172222"/>
                  <a:gd name="connsiteX33" fmla="*/ 102561 w 202118"/>
                  <a:gd name="connsiteY33" fmla="*/ 86540 h 172222"/>
                  <a:gd name="connsiteX34" fmla="*/ 101560 w 202118"/>
                  <a:gd name="connsiteY34" fmla="*/ 88829 h 172222"/>
                  <a:gd name="connsiteX35" fmla="*/ 99558 w 202118"/>
                  <a:gd name="connsiteY35" fmla="*/ 86111 h 172222"/>
                  <a:gd name="connsiteX36" fmla="*/ 96840 w 202118"/>
                  <a:gd name="connsiteY36" fmla="*/ 78816 h 172222"/>
                  <a:gd name="connsiteX37" fmla="*/ 95266 w 202118"/>
                  <a:gd name="connsiteY37" fmla="*/ 76671 h 172222"/>
                  <a:gd name="connsiteX38" fmla="*/ 93121 w 202118"/>
                  <a:gd name="connsiteY38" fmla="*/ 76384 h 172222"/>
                  <a:gd name="connsiteX39" fmla="*/ 90546 w 202118"/>
                  <a:gd name="connsiteY39" fmla="*/ 68517 h 172222"/>
                  <a:gd name="connsiteX40" fmla="*/ 86827 w 202118"/>
                  <a:gd name="connsiteY40" fmla="*/ 64369 h 172222"/>
                  <a:gd name="connsiteX41" fmla="*/ 84538 w 202118"/>
                  <a:gd name="connsiteY41" fmla="*/ 55929 h 172222"/>
                  <a:gd name="connsiteX42" fmla="*/ 82106 w 202118"/>
                  <a:gd name="connsiteY42" fmla="*/ 39480 h 172222"/>
                  <a:gd name="connsiteX43" fmla="*/ 78816 w 202118"/>
                  <a:gd name="connsiteY43" fmla="*/ 28465 h 172222"/>
                  <a:gd name="connsiteX44" fmla="*/ 75097 w 202118"/>
                  <a:gd name="connsiteY44" fmla="*/ 17880 h 172222"/>
                  <a:gd name="connsiteX45" fmla="*/ 65943 w 202118"/>
                  <a:gd name="connsiteY45" fmla="*/ 0 h 172222"/>
                  <a:gd name="connsiteX46" fmla="*/ 63368 w 202118"/>
                  <a:gd name="connsiteY46" fmla="*/ 2003 h 172222"/>
                  <a:gd name="connsiteX47" fmla="*/ 60364 w 202118"/>
                  <a:gd name="connsiteY47" fmla="*/ 5579 h 172222"/>
                  <a:gd name="connsiteX48" fmla="*/ 59649 w 202118"/>
                  <a:gd name="connsiteY48" fmla="*/ 7009 h 172222"/>
                  <a:gd name="connsiteX49" fmla="*/ 59362 w 202118"/>
                  <a:gd name="connsiteY49" fmla="*/ 7867 h 172222"/>
                  <a:gd name="connsiteX50" fmla="*/ 59076 w 202118"/>
                  <a:gd name="connsiteY50" fmla="*/ 8869 h 172222"/>
                  <a:gd name="connsiteX51" fmla="*/ 58218 w 202118"/>
                  <a:gd name="connsiteY51" fmla="*/ 9870 h 172222"/>
                  <a:gd name="connsiteX52" fmla="*/ 56502 w 202118"/>
                  <a:gd name="connsiteY52" fmla="*/ 11300 h 172222"/>
                  <a:gd name="connsiteX53" fmla="*/ 55786 w 202118"/>
                  <a:gd name="connsiteY53" fmla="*/ 11872 h 172222"/>
                  <a:gd name="connsiteX54" fmla="*/ 55357 w 202118"/>
                  <a:gd name="connsiteY54" fmla="*/ 12874 h 172222"/>
                  <a:gd name="connsiteX55" fmla="*/ 54356 w 202118"/>
                  <a:gd name="connsiteY55" fmla="*/ 13446 h 172222"/>
                  <a:gd name="connsiteX56" fmla="*/ 53212 w 202118"/>
                  <a:gd name="connsiteY56" fmla="*/ 13446 h 172222"/>
                  <a:gd name="connsiteX57" fmla="*/ 52210 w 202118"/>
                  <a:gd name="connsiteY57" fmla="*/ 13875 h 172222"/>
                  <a:gd name="connsiteX58" fmla="*/ 50780 w 202118"/>
                  <a:gd name="connsiteY58" fmla="*/ 14590 h 172222"/>
                  <a:gd name="connsiteX59" fmla="*/ 48491 w 202118"/>
                  <a:gd name="connsiteY59" fmla="*/ 14304 h 172222"/>
                  <a:gd name="connsiteX60" fmla="*/ 46203 w 202118"/>
                  <a:gd name="connsiteY60" fmla="*/ 14876 h 172222"/>
                  <a:gd name="connsiteX61" fmla="*/ 45345 w 202118"/>
                  <a:gd name="connsiteY61" fmla="*/ 15592 h 172222"/>
                  <a:gd name="connsiteX62" fmla="*/ 43485 w 202118"/>
                  <a:gd name="connsiteY62" fmla="*/ 16307 h 172222"/>
                  <a:gd name="connsiteX63" fmla="*/ 41625 w 202118"/>
                  <a:gd name="connsiteY63" fmla="*/ 16450 h 172222"/>
                  <a:gd name="connsiteX64" fmla="*/ 41053 w 202118"/>
                  <a:gd name="connsiteY64" fmla="*/ 16736 h 172222"/>
                  <a:gd name="connsiteX65" fmla="*/ 39337 w 202118"/>
                  <a:gd name="connsiteY65" fmla="*/ 17880 h 172222"/>
                  <a:gd name="connsiteX66" fmla="*/ 37191 w 202118"/>
                  <a:gd name="connsiteY66" fmla="*/ 19454 h 172222"/>
                  <a:gd name="connsiteX67" fmla="*/ 34760 w 202118"/>
                  <a:gd name="connsiteY67" fmla="*/ 20455 h 172222"/>
                  <a:gd name="connsiteX68" fmla="*/ 33901 w 202118"/>
                  <a:gd name="connsiteY68" fmla="*/ 20741 h 172222"/>
                  <a:gd name="connsiteX69" fmla="*/ 32757 w 202118"/>
                  <a:gd name="connsiteY69" fmla="*/ 21885 h 172222"/>
                  <a:gd name="connsiteX70" fmla="*/ 31040 w 202118"/>
                  <a:gd name="connsiteY70" fmla="*/ 27464 h 172222"/>
                  <a:gd name="connsiteX71" fmla="*/ 29753 w 202118"/>
                  <a:gd name="connsiteY71" fmla="*/ 28894 h 172222"/>
                  <a:gd name="connsiteX72" fmla="*/ 27607 w 202118"/>
                  <a:gd name="connsiteY72" fmla="*/ 29038 h 172222"/>
                  <a:gd name="connsiteX73" fmla="*/ 24890 w 202118"/>
                  <a:gd name="connsiteY73" fmla="*/ 29038 h 172222"/>
                  <a:gd name="connsiteX74" fmla="*/ 22458 w 202118"/>
                  <a:gd name="connsiteY74" fmla="*/ 29467 h 172222"/>
                  <a:gd name="connsiteX75" fmla="*/ 19168 w 202118"/>
                  <a:gd name="connsiteY75" fmla="*/ 28894 h 172222"/>
                  <a:gd name="connsiteX76" fmla="*/ 17594 w 202118"/>
                  <a:gd name="connsiteY76" fmla="*/ 29038 h 172222"/>
                  <a:gd name="connsiteX77" fmla="*/ 17165 w 202118"/>
                  <a:gd name="connsiteY77" fmla="*/ 30182 h 172222"/>
                  <a:gd name="connsiteX78" fmla="*/ 16593 w 202118"/>
                  <a:gd name="connsiteY78" fmla="*/ 34902 h 172222"/>
                  <a:gd name="connsiteX79" fmla="*/ 16736 w 202118"/>
                  <a:gd name="connsiteY79" fmla="*/ 36905 h 172222"/>
                  <a:gd name="connsiteX80" fmla="*/ 15449 w 202118"/>
                  <a:gd name="connsiteY80" fmla="*/ 39337 h 172222"/>
                  <a:gd name="connsiteX81" fmla="*/ 14018 w 202118"/>
                  <a:gd name="connsiteY81" fmla="*/ 42340 h 172222"/>
                  <a:gd name="connsiteX82" fmla="*/ 14591 w 202118"/>
                  <a:gd name="connsiteY82" fmla="*/ 47490 h 172222"/>
                  <a:gd name="connsiteX83" fmla="*/ 14877 w 202118"/>
                  <a:gd name="connsiteY83" fmla="*/ 52496 h 172222"/>
                  <a:gd name="connsiteX84" fmla="*/ 12159 w 202118"/>
                  <a:gd name="connsiteY84" fmla="*/ 60078 h 172222"/>
                  <a:gd name="connsiteX85" fmla="*/ 11730 w 202118"/>
                  <a:gd name="connsiteY85" fmla="*/ 61794 h 172222"/>
                  <a:gd name="connsiteX86" fmla="*/ 9012 w 202118"/>
                  <a:gd name="connsiteY86" fmla="*/ 67802 h 172222"/>
                  <a:gd name="connsiteX87" fmla="*/ 7581 w 202118"/>
                  <a:gd name="connsiteY87" fmla="*/ 70091 h 172222"/>
                  <a:gd name="connsiteX88" fmla="*/ 4148 w 202118"/>
                  <a:gd name="connsiteY88" fmla="*/ 81248 h 172222"/>
                  <a:gd name="connsiteX89" fmla="*/ 2861 w 202118"/>
                  <a:gd name="connsiteY89" fmla="*/ 84681 h 172222"/>
                  <a:gd name="connsiteX90" fmla="*/ 0 w 202118"/>
                  <a:gd name="connsiteY90" fmla="*/ 88257 h 172222"/>
                  <a:gd name="connsiteX91" fmla="*/ 715 w 202118"/>
                  <a:gd name="connsiteY91" fmla="*/ 94122 h 172222"/>
                  <a:gd name="connsiteX92" fmla="*/ 1431 w 202118"/>
                  <a:gd name="connsiteY92" fmla="*/ 100415 h 172222"/>
                  <a:gd name="connsiteX93" fmla="*/ 2146 w 202118"/>
                  <a:gd name="connsiteY93" fmla="*/ 106280 h 172222"/>
                  <a:gd name="connsiteX94" fmla="*/ 3147 w 202118"/>
                  <a:gd name="connsiteY94" fmla="*/ 115149 h 172222"/>
                  <a:gd name="connsiteX95" fmla="*/ 3719 w 202118"/>
                  <a:gd name="connsiteY95" fmla="*/ 115149 h 172222"/>
                  <a:gd name="connsiteX96" fmla="*/ 7868 w 202118"/>
                  <a:gd name="connsiteY96" fmla="*/ 113575 h 172222"/>
                  <a:gd name="connsiteX97" fmla="*/ 11873 w 202118"/>
                  <a:gd name="connsiteY97" fmla="*/ 113289 h 172222"/>
                  <a:gd name="connsiteX98" fmla="*/ 15735 w 202118"/>
                  <a:gd name="connsiteY98" fmla="*/ 114291 h 172222"/>
                  <a:gd name="connsiteX99" fmla="*/ 18309 w 202118"/>
                  <a:gd name="connsiteY99" fmla="*/ 114577 h 172222"/>
                  <a:gd name="connsiteX100" fmla="*/ 19454 w 202118"/>
                  <a:gd name="connsiteY100" fmla="*/ 114005 h 172222"/>
                  <a:gd name="connsiteX101" fmla="*/ 20598 w 202118"/>
                  <a:gd name="connsiteY101" fmla="*/ 112574 h 172222"/>
                  <a:gd name="connsiteX102" fmla="*/ 21599 w 202118"/>
                  <a:gd name="connsiteY102" fmla="*/ 110429 h 172222"/>
                  <a:gd name="connsiteX103" fmla="*/ 23173 w 202118"/>
                  <a:gd name="connsiteY103" fmla="*/ 109141 h 172222"/>
                  <a:gd name="connsiteX104" fmla="*/ 25319 w 202118"/>
                  <a:gd name="connsiteY104" fmla="*/ 108855 h 172222"/>
                  <a:gd name="connsiteX105" fmla="*/ 28179 w 202118"/>
                  <a:gd name="connsiteY105" fmla="*/ 111287 h 172222"/>
                  <a:gd name="connsiteX106" fmla="*/ 32757 w 202118"/>
                  <a:gd name="connsiteY106" fmla="*/ 117867 h 172222"/>
                  <a:gd name="connsiteX107" fmla="*/ 33901 w 202118"/>
                  <a:gd name="connsiteY107" fmla="*/ 118296 h 172222"/>
                  <a:gd name="connsiteX108" fmla="*/ 34616 w 202118"/>
                  <a:gd name="connsiteY108" fmla="*/ 118153 h 172222"/>
                  <a:gd name="connsiteX109" fmla="*/ 36905 w 202118"/>
                  <a:gd name="connsiteY109" fmla="*/ 112860 h 172222"/>
                  <a:gd name="connsiteX110" fmla="*/ 38765 w 202118"/>
                  <a:gd name="connsiteY110" fmla="*/ 108712 h 172222"/>
                  <a:gd name="connsiteX111" fmla="*/ 42198 w 202118"/>
                  <a:gd name="connsiteY111" fmla="*/ 100988 h 172222"/>
                  <a:gd name="connsiteX112" fmla="*/ 44057 w 202118"/>
                  <a:gd name="connsiteY112" fmla="*/ 96553 h 172222"/>
                  <a:gd name="connsiteX113" fmla="*/ 45917 w 202118"/>
                  <a:gd name="connsiteY113" fmla="*/ 97841 h 172222"/>
                  <a:gd name="connsiteX114" fmla="*/ 47633 w 202118"/>
                  <a:gd name="connsiteY114" fmla="*/ 100129 h 172222"/>
                  <a:gd name="connsiteX115" fmla="*/ 49636 w 202118"/>
                  <a:gd name="connsiteY115" fmla="*/ 101131 h 172222"/>
                  <a:gd name="connsiteX116" fmla="*/ 51781 w 202118"/>
                  <a:gd name="connsiteY116" fmla="*/ 101846 h 172222"/>
                  <a:gd name="connsiteX117" fmla="*/ 52783 w 202118"/>
                  <a:gd name="connsiteY117" fmla="*/ 101989 h 172222"/>
                  <a:gd name="connsiteX118" fmla="*/ 54070 w 202118"/>
                  <a:gd name="connsiteY118" fmla="*/ 102847 h 172222"/>
                  <a:gd name="connsiteX119" fmla="*/ 58791 w 202118"/>
                  <a:gd name="connsiteY119" fmla="*/ 108283 h 172222"/>
                  <a:gd name="connsiteX120" fmla="*/ 60507 w 202118"/>
                  <a:gd name="connsiteY120" fmla="*/ 109570 h 172222"/>
                  <a:gd name="connsiteX121" fmla="*/ 62653 w 202118"/>
                  <a:gd name="connsiteY121" fmla="*/ 109713 h 172222"/>
                  <a:gd name="connsiteX122" fmla="*/ 71950 w 202118"/>
                  <a:gd name="connsiteY122" fmla="*/ 107997 h 172222"/>
                  <a:gd name="connsiteX123" fmla="*/ 77529 w 202118"/>
                  <a:gd name="connsiteY123" fmla="*/ 104850 h 172222"/>
                  <a:gd name="connsiteX124" fmla="*/ 78387 w 202118"/>
                  <a:gd name="connsiteY124" fmla="*/ 103562 h 172222"/>
                  <a:gd name="connsiteX125" fmla="*/ 79960 w 202118"/>
                  <a:gd name="connsiteY125" fmla="*/ 103562 h 172222"/>
                  <a:gd name="connsiteX126" fmla="*/ 81820 w 202118"/>
                  <a:gd name="connsiteY126" fmla="*/ 104993 h 172222"/>
                  <a:gd name="connsiteX127" fmla="*/ 82536 w 202118"/>
                  <a:gd name="connsiteY127" fmla="*/ 106423 h 172222"/>
                  <a:gd name="connsiteX128" fmla="*/ 83680 w 202118"/>
                  <a:gd name="connsiteY128" fmla="*/ 108140 h 172222"/>
                  <a:gd name="connsiteX129" fmla="*/ 85825 w 202118"/>
                  <a:gd name="connsiteY129" fmla="*/ 108426 h 172222"/>
                  <a:gd name="connsiteX130" fmla="*/ 91118 w 202118"/>
                  <a:gd name="connsiteY130" fmla="*/ 107138 h 172222"/>
                  <a:gd name="connsiteX131" fmla="*/ 93693 w 202118"/>
                  <a:gd name="connsiteY131" fmla="*/ 106423 h 172222"/>
                  <a:gd name="connsiteX132" fmla="*/ 95838 w 202118"/>
                  <a:gd name="connsiteY132" fmla="*/ 106995 h 172222"/>
                  <a:gd name="connsiteX133" fmla="*/ 98699 w 202118"/>
                  <a:gd name="connsiteY133" fmla="*/ 107568 h 172222"/>
                  <a:gd name="connsiteX134" fmla="*/ 100416 w 202118"/>
                  <a:gd name="connsiteY134" fmla="*/ 107568 h 172222"/>
                  <a:gd name="connsiteX135" fmla="*/ 104564 w 202118"/>
                  <a:gd name="connsiteY135" fmla="*/ 109284 h 172222"/>
                  <a:gd name="connsiteX136" fmla="*/ 109570 w 202118"/>
                  <a:gd name="connsiteY136" fmla="*/ 108712 h 172222"/>
                  <a:gd name="connsiteX137" fmla="*/ 112002 w 202118"/>
                  <a:gd name="connsiteY137" fmla="*/ 108855 h 172222"/>
                  <a:gd name="connsiteX138" fmla="*/ 114434 w 202118"/>
                  <a:gd name="connsiteY138" fmla="*/ 109570 h 172222"/>
                  <a:gd name="connsiteX139" fmla="*/ 118439 w 202118"/>
                  <a:gd name="connsiteY139" fmla="*/ 112431 h 172222"/>
                  <a:gd name="connsiteX140" fmla="*/ 123589 w 202118"/>
                  <a:gd name="connsiteY140" fmla="*/ 115864 h 172222"/>
                  <a:gd name="connsiteX141" fmla="*/ 131027 w 202118"/>
                  <a:gd name="connsiteY141" fmla="*/ 118296 h 172222"/>
                  <a:gd name="connsiteX142" fmla="*/ 132600 w 202118"/>
                  <a:gd name="connsiteY142" fmla="*/ 119297 h 172222"/>
                  <a:gd name="connsiteX143" fmla="*/ 136176 w 202118"/>
                  <a:gd name="connsiteY143" fmla="*/ 123159 h 172222"/>
                  <a:gd name="connsiteX144" fmla="*/ 141755 w 202118"/>
                  <a:gd name="connsiteY144" fmla="*/ 130740 h 172222"/>
                  <a:gd name="connsiteX145" fmla="*/ 149050 w 202118"/>
                  <a:gd name="connsiteY145" fmla="*/ 137893 h 172222"/>
                  <a:gd name="connsiteX146" fmla="*/ 156917 w 202118"/>
                  <a:gd name="connsiteY146" fmla="*/ 143614 h 172222"/>
                  <a:gd name="connsiteX147" fmla="*/ 161209 w 202118"/>
                  <a:gd name="connsiteY147" fmla="*/ 147619 h 172222"/>
                  <a:gd name="connsiteX148" fmla="*/ 164069 w 202118"/>
                  <a:gd name="connsiteY148" fmla="*/ 152483 h 172222"/>
                  <a:gd name="connsiteX149" fmla="*/ 166930 w 202118"/>
                  <a:gd name="connsiteY149" fmla="*/ 156917 h 172222"/>
                  <a:gd name="connsiteX150" fmla="*/ 169791 w 202118"/>
                  <a:gd name="connsiteY150" fmla="*/ 158777 h 172222"/>
                  <a:gd name="connsiteX151" fmla="*/ 172509 w 202118"/>
                  <a:gd name="connsiteY151" fmla="*/ 160207 h 172222"/>
                  <a:gd name="connsiteX152" fmla="*/ 175227 w 202118"/>
                  <a:gd name="connsiteY152" fmla="*/ 163497 h 172222"/>
                  <a:gd name="connsiteX153" fmla="*/ 177229 w 202118"/>
                  <a:gd name="connsiteY153" fmla="*/ 166358 h 172222"/>
                  <a:gd name="connsiteX154" fmla="*/ 179947 w 202118"/>
                  <a:gd name="connsiteY154" fmla="*/ 169505 h 172222"/>
                  <a:gd name="connsiteX155" fmla="*/ 180805 w 202118"/>
                  <a:gd name="connsiteY155" fmla="*/ 168647 h 172222"/>
                  <a:gd name="connsiteX156" fmla="*/ 182093 w 202118"/>
                  <a:gd name="connsiteY156" fmla="*/ 167788 h 172222"/>
                  <a:gd name="connsiteX157" fmla="*/ 182951 w 202118"/>
                  <a:gd name="connsiteY157" fmla="*/ 168074 h 172222"/>
                  <a:gd name="connsiteX158" fmla="*/ 188673 w 202118"/>
                  <a:gd name="connsiteY158" fmla="*/ 172223 h 172222"/>
                  <a:gd name="connsiteX159" fmla="*/ 189674 w 202118"/>
                  <a:gd name="connsiteY159" fmla="*/ 172080 h 172222"/>
                  <a:gd name="connsiteX160" fmla="*/ 191534 w 202118"/>
                  <a:gd name="connsiteY160" fmla="*/ 170792 h 172222"/>
                  <a:gd name="connsiteX161" fmla="*/ 193250 w 202118"/>
                  <a:gd name="connsiteY161" fmla="*/ 166358 h 172222"/>
                  <a:gd name="connsiteX162" fmla="*/ 194537 w 202118"/>
                  <a:gd name="connsiteY162" fmla="*/ 164784 h 172222"/>
                  <a:gd name="connsiteX163" fmla="*/ 195110 w 202118"/>
                  <a:gd name="connsiteY163" fmla="*/ 164784 h 172222"/>
                  <a:gd name="connsiteX164" fmla="*/ 198828 w 202118"/>
                  <a:gd name="connsiteY164" fmla="*/ 163497 h 172222"/>
                  <a:gd name="connsiteX165" fmla="*/ 202119 w 202118"/>
                  <a:gd name="connsiteY165" fmla="*/ 162067 h 172222"/>
                  <a:gd name="connsiteX166" fmla="*/ 201404 w 202118"/>
                  <a:gd name="connsiteY166" fmla="*/ 159778 h 172222"/>
                  <a:gd name="connsiteX167" fmla="*/ 110429 w 202118"/>
                  <a:gd name="connsiteY167" fmla="*/ 72379 h 172222"/>
                  <a:gd name="connsiteX168" fmla="*/ 110286 w 202118"/>
                  <a:gd name="connsiteY168" fmla="*/ 72665 h 172222"/>
                  <a:gd name="connsiteX169" fmla="*/ 109141 w 202118"/>
                  <a:gd name="connsiteY169" fmla="*/ 72951 h 172222"/>
                  <a:gd name="connsiteX170" fmla="*/ 106852 w 202118"/>
                  <a:gd name="connsiteY170" fmla="*/ 71664 h 172222"/>
                  <a:gd name="connsiteX171" fmla="*/ 107711 w 202118"/>
                  <a:gd name="connsiteY171" fmla="*/ 74239 h 172222"/>
                  <a:gd name="connsiteX172" fmla="*/ 111287 w 202118"/>
                  <a:gd name="connsiteY172" fmla="*/ 74954 h 172222"/>
                  <a:gd name="connsiteX173" fmla="*/ 114291 w 202118"/>
                  <a:gd name="connsiteY173" fmla="*/ 74668 h 172222"/>
                  <a:gd name="connsiteX174" fmla="*/ 117581 w 202118"/>
                  <a:gd name="connsiteY174" fmla="*/ 75240 h 172222"/>
                  <a:gd name="connsiteX175" fmla="*/ 120442 w 202118"/>
                  <a:gd name="connsiteY175" fmla="*/ 75097 h 172222"/>
                  <a:gd name="connsiteX176" fmla="*/ 120728 w 202118"/>
                  <a:gd name="connsiteY176" fmla="*/ 73524 h 172222"/>
                  <a:gd name="connsiteX177" fmla="*/ 116007 w 202118"/>
                  <a:gd name="connsiteY177" fmla="*/ 71235 h 172222"/>
                  <a:gd name="connsiteX178" fmla="*/ 115578 w 202118"/>
                  <a:gd name="connsiteY178" fmla="*/ 72379 h 172222"/>
                  <a:gd name="connsiteX179" fmla="*/ 114863 w 202118"/>
                  <a:gd name="connsiteY179" fmla="*/ 72951 h 172222"/>
                  <a:gd name="connsiteX180" fmla="*/ 114005 w 202118"/>
                  <a:gd name="connsiteY180" fmla="*/ 73095 h 172222"/>
                  <a:gd name="connsiteX181" fmla="*/ 112717 w 202118"/>
                  <a:gd name="connsiteY181" fmla="*/ 71521 h 172222"/>
                  <a:gd name="connsiteX182" fmla="*/ 112431 w 202118"/>
                  <a:gd name="connsiteY182" fmla="*/ 68517 h 172222"/>
                  <a:gd name="connsiteX183" fmla="*/ 111287 w 202118"/>
                  <a:gd name="connsiteY183" fmla="*/ 67230 h 172222"/>
                  <a:gd name="connsiteX184" fmla="*/ 109713 w 202118"/>
                  <a:gd name="connsiteY184" fmla="*/ 66085 h 172222"/>
                  <a:gd name="connsiteX185" fmla="*/ 107139 w 202118"/>
                  <a:gd name="connsiteY185" fmla="*/ 65656 h 172222"/>
                  <a:gd name="connsiteX186" fmla="*/ 108426 w 202118"/>
                  <a:gd name="connsiteY186" fmla="*/ 67516 h 172222"/>
                  <a:gd name="connsiteX187" fmla="*/ 107854 w 202118"/>
                  <a:gd name="connsiteY187" fmla="*/ 68231 h 172222"/>
                  <a:gd name="connsiteX188" fmla="*/ 106852 w 202118"/>
                  <a:gd name="connsiteY188" fmla="*/ 68803 h 172222"/>
                  <a:gd name="connsiteX189" fmla="*/ 106710 w 202118"/>
                  <a:gd name="connsiteY189" fmla="*/ 70234 h 172222"/>
                  <a:gd name="connsiteX190" fmla="*/ 108998 w 202118"/>
                  <a:gd name="connsiteY190" fmla="*/ 70520 h 172222"/>
                  <a:gd name="connsiteX191" fmla="*/ 110429 w 202118"/>
                  <a:gd name="connsiteY191" fmla="*/ 72379 h 17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202118" h="172222">
                    <a:moveTo>
                      <a:pt x="111573" y="62938"/>
                    </a:moveTo>
                    <a:lnTo>
                      <a:pt x="110572" y="59934"/>
                    </a:lnTo>
                    <a:lnTo>
                      <a:pt x="109713" y="59219"/>
                    </a:lnTo>
                    <a:lnTo>
                      <a:pt x="109427" y="59934"/>
                    </a:lnTo>
                    <a:lnTo>
                      <a:pt x="108140" y="61079"/>
                    </a:lnTo>
                    <a:lnTo>
                      <a:pt x="108569" y="61651"/>
                    </a:lnTo>
                    <a:lnTo>
                      <a:pt x="111573" y="62938"/>
                    </a:lnTo>
                    <a:close/>
                    <a:moveTo>
                      <a:pt x="201404" y="159778"/>
                    </a:moveTo>
                    <a:lnTo>
                      <a:pt x="198828" y="157489"/>
                    </a:lnTo>
                    <a:lnTo>
                      <a:pt x="197970" y="160207"/>
                    </a:lnTo>
                    <a:lnTo>
                      <a:pt x="192678" y="158490"/>
                    </a:lnTo>
                    <a:lnTo>
                      <a:pt x="190818" y="153770"/>
                    </a:lnTo>
                    <a:lnTo>
                      <a:pt x="184381" y="147619"/>
                    </a:lnTo>
                    <a:lnTo>
                      <a:pt x="180662" y="147905"/>
                    </a:lnTo>
                    <a:lnTo>
                      <a:pt x="179089" y="142184"/>
                    </a:lnTo>
                    <a:lnTo>
                      <a:pt x="176085" y="136462"/>
                    </a:lnTo>
                    <a:lnTo>
                      <a:pt x="158348" y="124303"/>
                    </a:lnTo>
                    <a:lnTo>
                      <a:pt x="152912" y="116293"/>
                    </a:lnTo>
                    <a:lnTo>
                      <a:pt x="143758" y="104707"/>
                    </a:lnTo>
                    <a:lnTo>
                      <a:pt x="132314" y="100988"/>
                    </a:lnTo>
                    <a:lnTo>
                      <a:pt x="127307" y="96696"/>
                    </a:lnTo>
                    <a:lnTo>
                      <a:pt x="124590" y="95123"/>
                    </a:lnTo>
                    <a:lnTo>
                      <a:pt x="121300" y="94122"/>
                    </a:lnTo>
                    <a:lnTo>
                      <a:pt x="117295" y="93836"/>
                    </a:lnTo>
                    <a:lnTo>
                      <a:pt x="114291" y="92548"/>
                    </a:lnTo>
                    <a:lnTo>
                      <a:pt x="110715" y="88257"/>
                    </a:lnTo>
                    <a:lnTo>
                      <a:pt x="109857" y="86254"/>
                    </a:lnTo>
                    <a:lnTo>
                      <a:pt x="109284" y="82678"/>
                    </a:lnTo>
                    <a:lnTo>
                      <a:pt x="107425" y="80819"/>
                    </a:lnTo>
                    <a:lnTo>
                      <a:pt x="103992" y="78387"/>
                    </a:lnTo>
                    <a:lnTo>
                      <a:pt x="102418" y="80103"/>
                    </a:lnTo>
                    <a:lnTo>
                      <a:pt x="101703" y="82964"/>
                    </a:lnTo>
                    <a:lnTo>
                      <a:pt x="102418" y="85253"/>
                    </a:lnTo>
                    <a:lnTo>
                      <a:pt x="102561" y="86540"/>
                    </a:lnTo>
                    <a:lnTo>
                      <a:pt x="101560" y="88829"/>
                    </a:lnTo>
                    <a:lnTo>
                      <a:pt x="99558" y="86111"/>
                    </a:lnTo>
                    <a:lnTo>
                      <a:pt x="96840" y="78816"/>
                    </a:lnTo>
                    <a:lnTo>
                      <a:pt x="95266" y="76671"/>
                    </a:lnTo>
                    <a:lnTo>
                      <a:pt x="93121" y="76384"/>
                    </a:lnTo>
                    <a:lnTo>
                      <a:pt x="90546" y="68517"/>
                    </a:lnTo>
                    <a:lnTo>
                      <a:pt x="86827" y="64369"/>
                    </a:lnTo>
                    <a:lnTo>
                      <a:pt x="84538" y="55929"/>
                    </a:lnTo>
                    <a:lnTo>
                      <a:pt x="82106" y="39480"/>
                    </a:lnTo>
                    <a:lnTo>
                      <a:pt x="78816" y="28465"/>
                    </a:lnTo>
                    <a:lnTo>
                      <a:pt x="75097" y="17880"/>
                    </a:lnTo>
                    <a:lnTo>
                      <a:pt x="65943" y="0"/>
                    </a:lnTo>
                    <a:lnTo>
                      <a:pt x="63368" y="2003"/>
                    </a:lnTo>
                    <a:lnTo>
                      <a:pt x="60364" y="5579"/>
                    </a:lnTo>
                    <a:lnTo>
                      <a:pt x="59649" y="7009"/>
                    </a:lnTo>
                    <a:lnTo>
                      <a:pt x="59362" y="7867"/>
                    </a:lnTo>
                    <a:lnTo>
                      <a:pt x="59076" y="8869"/>
                    </a:lnTo>
                    <a:lnTo>
                      <a:pt x="58218" y="9870"/>
                    </a:lnTo>
                    <a:lnTo>
                      <a:pt x="56502" y="11300"/>
                    </a:lnTo>
                    <a:lnTo>
                      <a:pt x="55786" y="11872"/>
                    </a:lnTo>
                    <a:lnTo>
                      <a:pt x="55357" y="12874"/>
                    </a:lnTo>
                    <a:lnTo>
                      <a:pt x="54356" y="13446"/>
                    </a:lnTo>
                    <a:lnTo>
                      <a:pt x="53212" y="13446"/>
                    </a:lnTo>
                    <a:lnTo>
                      <a:pt x="52210" y="13875"/>
                    </a:lnTo>
                    <a:lnTo>
                      <a:pt x="50780" y="14590"/>
                    </a:lnTo>
                    <a:lnTo>
                      <a:pt x="48491" y="14304"/>
                    </a:lnTo>
                    <a:lnTo>
                      <a:pt x="46203" y="14876"/>
                    </a:lnTo>
                    <a:lnTo>
                      <a:pt x="45345" y="15592"/>
                    </a:lnTo>
                    <a:lnTo>
                      <a:pt x="43485" y="16307"/>
                    </a:lnTo>
                    <a:lnTo>
                      <a:pt x="41625" y="16450"/>
                    </a:lnTo>
                    <a:lnTo>
                      <a:pt x="41053" y="16736"/>
                    </a:lnTo>
                    <a:lnTo>
                      <a:pt x="39337" y="17880"/>
                    </a:lnTo>
                    <a:lnTo>
                      <a:pt x="37191" y="19454"/>
                    </a:lnTo>
                    <a:lnTo>
                      <a:pt x="34760" y="20455"/>
                    </a:lnTo>
                    <a:lnTo>
                      <a:pt x="33901" y="20741"/>
                    </a:lnTo>
                    <a:lnTo>
                      <a:pt x="32757" y="21885"/>
                    </a:lnTo>
                    <a:lnTo>
                      <a:pt x="31040" y="27464"/>
                    </a:lnTo>
                    <a:lnTo>
                      <a:pt x="29753" y="28894"/>
                    </a:lnTo>
                    <a:lnTo>
                      <a:pt x="27607" y="29038"/>
                    </a:lnTo>
                    <a:lnTo>
                      <a:pt x="24890" y="29038"/>
                    </a:lnTo>
                    <a:lnTo>
                      <a:pt x="22458" y="29467"/>
                    </a:lnTo>
                    <a:lnTo>
                      <a:pt x="19168" y="28894"/>
                    </a:lnTo>
                    <a:lnTo>
                      <a:pt x="17594" y="29038"/>
                    </a:lnTo>
                    <a:lnTo>
                      <a:pt x="17165" y="30182"/>
                    </a:lnTo>
                    <a:lnTo>
                      <a:pt x="16593" y="34902"/>
                    </a:lnTo>
                    <a:lnTo>
                      <a:pt x="16736" y="36905"/>
                    </a:lnTo>
                    <a:lnTo>
                      <a:pt x="15449" y="39337"/>
                    </a:lnTo>
                    <a:lnTo>
                      <a:pt x="14018" y="42340"/>
                    </a:lnTo>
                    <a:lnTo>
                      <a:pt x="14591" y="47490"/>
                    </a:lnTo>
                    <a:lnTo>
                      <a:pt x="14877" y="52496"/>
                    </a:lnTo>
                    <a:lnTo>
                      <a:pt x="12159" y="60078"/>
                    </a:lnTo>
                    <a:lnTo>
                      <a:pt x="11730" y="61794"/>
                    </a:lnTo>
                    <a:lnTo>
                      <a:pt x="9012" y="67802"/>
                    </a:lnTo>
                    <a:lnTo>
                      <a:pt x="7581" y="70091"/>
                    </a:lnTo>
                    <a:lnTo>
                      <a:pt x="4148" y="81248"/>
                    </a:lnTo>
                    <a:lnTo>
                      <a:pt x="2861" y="84681"/>
                    </a:lnTo>
                    <a:lnTo>
                      <a:pt x="0" y="88257"/>
                    </a:lnTo>
                    <a:lnTo>
                      <a:pt x="715" y="94122"/>
                    </a:lnTo>
                    <a:lnTo>
                      <a:pt x="1431" y="100415"/>
                    </a:lnTo>
                    <a:lnTo>
                      <a:pt x="2146" y="106280"/>
                    </a:lnTo>
                    <a:lnTo>
                      <a:pt x="3147" y="115149"/>
                    </a:lnTo>
                    <a:lnTo>
                      <a:pt x="3719" y="115149"/>
                    </a:lnTo>
                    <a:lnTo>
                      <a:pt x="7868" y="113575"/>
                    </a:lnTo>
                    <a:lnTo>
                      <a:pt x="11873" y="113289"/>
                    </a:lnTo>
                    <a:lnTo>
                      <a:pt x="15735" y="114291"/>
                    </a:lnTo>
                    <a:lnTo>
                      <a:pt x="18309" y="114577"/>
                    </a:lnTo>
                    <a:lnTo>
                      <a:pt x="19454" y="114005"/>
                    </a:lnTo>
                    <a:lnTo>
                      <a:pt x="20598" y="112574"/>
                    </a:lnTo>
                    <a:lnTo>
                      <a:pt x="21599" y="110429"/>
                    </a:lnTo>
                    <a:lnTo>
                      <a:pt x="23173" y="109141"/>
                    </a:lnTo>
                    <a:lnTo>
                      <a:pt x="25319" y="108855"/>
                    </a:lnTo>
                    <a:lnTo>
                      <a:pt x="28179" y="111287"/>
                    </a:lnTo>
                    <a:lnTo>
                      <a:pt x="32757" y="117867"/>
                    </a:lnTo>
                    <a:lnTo>
                      <a:pt x="33901" y="118296"/>
                    </a:lnTo>
                    <a:lnTo>
                      <a:pt x="34616" y="118153"/>
                    </a:lnTo>
                    <a:lnTo>
                      <a:pt x="36905" y="112860"/>
                    </a:lnTo>
                    <a:lnTo>
                      <a:pt x="38765" y="108712"/>
                    </a:lnTo>
                    <a:lnTo>
                      <a:pt x="42198" y="100988"/>
                    </a:lnTo>
                    <a:lnTo>
                      <a:pt x="44057" y="96553"/>
                    </a:lnTo>
                    <a:lnTo>
                      <a:pt x="45917" y="97841"/>
                    </a:lnTo>
                    <a:lnTo>
                      <a:pt x="47633" y="100129"/>
                    </a:lnTo>
                    <a:lnTo>
                      <a:pt x="49636" y="101131"/>
                    </a:lnTo>
                    <a:lnTo>
                      <a:pt x="51781" y="101846"/>
                    </a:lnTo>
                    <a:lnTo>
                      <a:pt x="52783" y="101989"/>
                    </a:lnTo>
                    <a:lnTo>
                      <a:pt x="54070" y="102847"/>
                    </a:lnTo>
                    <a:lnTo>
                      <a:pt x="58791" y="108283"/>
                    </a:lnTo>
                    <a:lnTo>
                      <a:pt x="60507" y="109570"/>
                    </a:lnTo>
                    <a:lnTo>
                      <a:pt x="62653" y="109713"/>
                    </a:lnTo>
                    <a:lnTo>
                      <a:pt x="71950" y="107997"/>
                    </a:lnTo>
                    <a:lnTo>
                      <a:pt x="77529" y="104850"/>
                    </a:lnTo>
                    <a:lnTo>
                      <a:pt x="78387" y="103562"/>
                    </a:lnTo>
                    <a:lnTo>
                      <a:pt x="79960" y="103562"/>
                    </a:lnTo>
                    <a:lnTo>
                      <a:pt x="81820" y="104993"/>
                    </a:lnTo>
                    <a:lnTo>
                      <a:pt x="82536" y="106423"/>
                    </a:lnTo>
                    <a:lnTo>
                      <a:pt x="83680" y="108140"/>
                    </a:lnTo>
                    <a:lnTo>
                      <a:pt x="85825" y="108426"/>
                    </a:lnTo>
                    <a:lnTo>
                      <a:pt x="91118" y="107138"/>
                    </a:lnTo>
                    <a:lnTo>
                      <a:pt x="93693" y="106423"/>
                    </a:lnTo>
                    <a:lnTo>
                      <a:pt x="95838" y="106995"/>
                    </a:lnTo>
                    <a:lnTo>
                      <a:pt x="98699" y="107568"/>
                    </a:lnTo>
                    <a:lnTo>
                      <a:pt x="100416" y="107568"/>
                    </a:lnTo>
                    <a:lnTo>
                      <a:pt x="104564" y="109284"/>
                    </a:lnTo>
                    <a:lnTo>
                      <a:pt x="109570" y="108712"/>
                    </a:lnTo>
                    <a:lnTo>
                      <a:pt x="112002" y="108855"/>
                    </a:lnTo>
                    <a:lnTo>
                      <a:pt x="114434" y="109570"/>
                    </a:lnTo>
                    <a:lnTo>
                      <a:pt x="118439" y="112431"/>
                    </a:lnTo>
                    <a:lnTo>
                      <a:pt x="123589" y="115864"/>
                    </a:lnTo>
                    <a:lnTo>
                      <a:pt x="131027" y="118296"/>
                    </a:lnTo>
                    <a:lnTo>
                      <a:pt x="132600" y="119297"/>
                    </a:lnTo>
                    <a:lnTo>
                      <a:pt x="136176" y="123159"/>
                    </a:lnTo>
                    <a:lnTo>
                      <a:pt x="141755" y="130740"/>
                    </a:lnTo>
                    <a:lnTo>
                      <a:pt x="149050" y="137893"/>
                    </a:lnTo>
                    <a:lnTo>
                      <a:pt x="156917" y="143614"/>
                    </a:lnTo>
                    <a:lnTo>
                      <a:pt x="161209" y="147619"/>
                    </a:lnTo>
                    <a:lnTo>
                      <a:pt x="164069" y="152483"/>
                    </a:lnTo>
                    <a:lnTo>
                      <a:pt x="166930" y="156917"/>
                    </a:lnTo>
                    <a:lnTo>
                      <a:pt x="169791" y="158777"/>
                    </a:lnTo>
                    <a:lnTo>
                      <a:pt x="172509" y="160207"/>
                    </a:lnTo>
                    <a:lnTo>
                      <a:pt x="175227" y="163497"/>
                    </a:lnTo>
                    <a:lnTo>
                      <a:pt x="177229" y="166358"/>
                    </a:lnTo>
                    <a:lnTo>
                      <a:pt x="179947" y="169505"/>
                    </a:lnTo>
                    <a:lnTo>
                      <a:pt x="180805" y="168647"/>
                    </a:lnTo>
                    <a:lnTo>
                      <a:pt x="182093" y="167788"/>
                    </a:lnTo>
                    <a:lnTo>
                      <a:pt x="182951" y="168074"/>
                    </a:lnTo>
                    <a:lnTo>
                      <a:pt x="188673" y="172223"/>
                    </a:lnTo>
                    <a:lnTo>
                      <a:pt x="189674" y="172080"/>
                    </a:lnTo>
                    <a:lnTo>
                      <a:pt x="191534" y="170792"/>
                    </a:lnTo>
                    <a:lnTo>
                      <a:pt x="193250" y="166358"/>
                    </a:lnTo>
                    <a:lnTo>
                      <a:pt x="194537" y="164784"/>
                    </a:lnTo>
                    <a:lnTo>
                      <a:pt x="195110" y="164784"/>
                    </a:lnTo>
                    <a:lnTo>
                      <a:pt x="198828" y="163497"/>
                    </a:lnTo>
                    <a:lnTo>
                      <a:pt x="202119" y="162067"/>
                    </a:lnTo>
                    <a:lnTo>
                      <a:pt x="201404" y="159778"/>
                    </a:lnTo>
                    <a:close/>
                    <a:moveTo>
                      <a:pt x="110429" y="72379"/>
                    </a:moveTo>
                    <a:lnTo>
                      <a:pt x="110286" y="72665"/>
                    </a:lnTo>
                    <a:lnTo>
                      <a:pt x="109141" y="72951"/>
                    </a:lnTo>
                    <a:lnTo>
                      <a:pt x="106852" y="71664"/>
                    </a:lnTo>
                    <a:lnTo>
                      <a:pt x="107711" y="74239"/>
                    </a:lnTo>
                    <a:lnTo>
                      <a:pt x="111287" y="74954"/>
                    </a:lnTo>
                    <a:lnTo>
                      <a:pt x="114291" y="74668"/>
                    </a:lnTo>
                    <a:lnTo>
                      <a:pt x="117581" y="75240"/>
                    </a:lnTo>
                    <a:lnTo>
                      <a:pt x="120442" y="75097"/>
                    </a:lnTo>
                    <a:lnTo>
                      <a:pt x="120728" y="73524"/>
                    </a:lnTo>
                    <a:lnTo>
                      <a:pt x="116007" y="71235"/>
                    </a:lnTo>
                    <a:lnTo>
                      <a:pt x="115578" y="72379"/>
                    </a:lnTo>
                    <a:lnTo>
                      <a:pt x="114863" y="72951"/>
                    </a:lnTo>
                    <a:lnTo>
                      <a:pt x="114005" y="73095"/>
                    </a:lnTo>
                    <a:lnTo>
                      <a:pt x="112717" y="71521"/>
                    </a:lnTo>
                    <a:lnTo>
                      <a:pt x="112431" y="68517"/>
                    </a:lnTo>
                    <a:lnTo>
                      <a:pt x="111287" y="67230"/>
                    </a:lnTo>
                    <a:lnTo>
                      <a:pt x="109713" y="66085"/>
                    </a:lnTo>
                    <a:lnTo>
                      <a:pt x="107139" y="65656"/>
                    </a:lnTo>
                    <a:lnTo>
                      <a:pt x="108426" y="67516"/>
                    </a:lnTo>
                    <a:lnTo>
                      <a:pt x="107854" y="68231"/>
                    </a:lnTo>
                    <a:lnTo>
                      <a:pt x="106852" y="68803"/>
                    </a:lnTo>
                    <a:lnTo>
                      <a:pt x="106710" y="70234"/>
                    </a:lnTo>
                    <a:lnTo>
                      <a:pt x="108998" y="70520"/>
                    </a:lnTo>
                    <a:lnTo>
                      <a:pt x="110429" y="7237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0" name="Freeform: Shape 539">
                <a:extLst>
                  <a:ext uri="{FF2B5EF4-FFF2-40B4-BE49-F238E27FC236}">
                    <a16:creationId xmlns:a16="http://schemas.microsoft.com/office/drawing/2014/main" id="{ADC228A9-EF7F-04B2-B780-6399AFF588E3}"/>
                  </a:ext>
                  <a:ext uri="{C183D7F6-B498-43B3-948B-1728B52AA6E4}">
                    <adec:decorative xmlns:adec="http://schemas.microsoft.com/office/drawing/2017/decorative" val="1"/>
                  </a:ext>
                </a:extLst>
              </p:cNvPr>
              <p:cNvSpPr/>
              <p:nvPr/>
            </p:nvSpPr>
            <p:spPr>
              <a:xfrm>
                <a:off x="5479160" y="3700668"/>
                <a:ext cx="254042" cy="218282"/>
              </a:xfrm>
              <a:custGeom>
                <a:avLst/>
                <a:gdLst>
                  <a:gd name="connsiteX0" fmla="*/ 1716 w 254042"/>
                  <a:gd name="connsiteY0" fmla="*/ 211845 h 218282"/>
                  <a:gd name="connsiteX1" fmla="*/ 1716 w 254042"/>
                  <a:gd name="connsiteY1" fmla="*/ 211845 h 218282"/>
                  <a:gd name="connsiteX2" fmla="*/ 1001 w 254042"/>
                  <a:gd name="connsiteY2" fmla="*/ 215278 h 218282"/>
                  <a:gd name="connsiteX3" fmla="*/ 1430 w 254042"/>
                  <a:gd name="connsiteY3" fmla="*/ 218282 h 218282"/>
                  <a:gd name="connsiteX4" fmla="*/ 0 w 254042"/>
                  <a:gd name="connsiteY4" fmla="*/ 216566 h 218282"/>
                  <a:gd name="connsiteX5" fmla="*/ 2718 w 254042"/>
                  <a:gd name="connsiteY5" fmla="*/ 200259 h 218282"/>
                  <a:gd name="connsiteX6" fmla="*/ 5006 w 254042"/>
                  <a:gd name="connsiteY6" fmla="*/ 183809 h 218282"/>
                  <a:gd name="connsiteX7" fmla="*/ 9154 w 254042"/>
                  <a:gd name="connsiteY7" fmla="*/ 175656 h 218282"/>
                  <a:gd name="connsiteX8" fmla="*/ 12445 w 254042"/>
                  <a:gd name="connsiteY8" fmla="*/ 172080 h 218282"/>
                  <a:gd name="connsiteX9" fmla="*/ 17594 w 254042"/>
                  <a:gd name="connsiteY9" fmla="*/ 170220 h 218282"/>
                  <a:gd name="connsiteX10" fmla="*/ 22315 w 254042"/>
                  <a:gd name="connsiteY10" fmla="*/ 161924 h 218282"/>
                  <a:gd name="connsiteX11" fmla="*/ 23888 w 254042"/>
                  <a:gd name="connsiteY11" fmla="*/ 154343 h 218282"/>
                  <a:gd name="connsiteX12" fmla="*/ 27035 w 254042"/>
                  <a:gd name="connsiteY12" fmla="*/ 150909 h 218282"/>
                  <a:gd name="connsiteX13" fmla="*/ 28036 w 254042"/>
                  <a:gd name="connsiteY13" fmla="*/ 148192 h 218282"/>
                  <a:gd name="connsiteX14" fmla="*/ 26749 w 254042"/>
                  <a:gd name="connsiteY14" fmla="*/ 146046 h 218282"/>
                  <a:gd name="connsiteX15" fmla="*/ 29753 w 254042"/>
                  <a:gd name="connsiteY15" fmla="*/ 141898 h 218282"/>
                  <a:gd name="connsiteX16" fmla="*/ 33185 w 254042"/>
                  <a:gd name="connsiteY16" fmla="*/ 135604 h 218282"/>
                  <a:gd name="connsiteX17" fmla="*/ 34902 w 254042"/>
                  <a:gd name="connsiteY17" fmla="*/ 131599 h 218282"/>
                  <a:gd name="connsiteX18" fmla="*/ 39050 w 254042"/>
                  <a:gd name="connsiteY18" fmla="*/ 125305 h 218282"/>
                  <a:gd name="connsiteX19" fmla="*/ 39479 w 254042"/>
                  <a:gd name="connsiteY19" fmla="*/ 124017 h 218282"/>
                  <a:gd name="connsiteX20" fmla="*/ 39193 w 254042"/>
                  <a:gd name="connsiteY20" fmla="*/ 122444 h 218282"/>
                  <a:gd name="connsiteX21" fmla="*/ 37477 w 254042"/>
                  <a:gd name="connsiteY21" fmla="*/ 123731 h 218282"/>
                  <a:gd name="connsiteX22" fmla="*/ 35761 w 254042"/>
                  <a:gd name="connsiteY22" fmla="*/ 126020 h 218282"/>
                  <a:gd name="connsiteX23" fmla="*/ 33758 w 254042"/>
                  <a:gd name="connsiteY23" fmla="*/ 127880 h 218282"/>
                  <a:gd name="connsiteX24" fmla="*/ 34616 w 254042"/>
                  <a:gd name="connsiteY24" fmla="*/ 125591 h 218282"/>
                  <a:gd name="connsiteX25" fmla="*/ 36190 w 254042"/>
                  <a:gd name="connsiteY25" fmla="*/ 122301 h 218282"/>
                  <a:gd name="connsiteX26" fmla="*/ 39908 w 254042"/>
                  <a:gd name="connsiteY26" fmla="*/ 118868 h 218282"/>
                  <a:gd name="connsiteX27" fmla="*/ 45630 w 254042"/>
                  <a:gd name="connsiteY27" fmla="*/ 115149 h 218282"/>
                  <a:gd name="connsiteX28" fmla="*/ 57646 w 254042"/>
                  <a:gd name="connsiteY28" fmla="*/ 102132 h 218282"/>
                  <a:gd name="connsiteX29" fmla="*/ 62223 w 254042"/>
                  <a:gd name="connsiteY29" fmla="*/ 99987 h 218282"/>
                  <a:gd name="connsiteX30" fmla="*/ 66229 w 254042"/>
                  <a:gd name="connsiteY30" fmla="*/ 94408 h 218282"/>
                  <a:gd name="connsiteX31" fmla="*/ 67659 w 254042"/>
                  <a:gd name="connsiteY31" fmla="*/ 89687 h 218282"/>
                  <a:gd name="connsiteX32" fmla="*/ 68088 w 254042"/>
                  <a:gd name="connsiteY32" fmla="*/ 78530 h 218282"/>
                  <a:gd name="connsiteX33" fmla="*/ 69518 w 254042"/>
                  <a:gd name="connsiteY33" fmla="*/ 72522 h 218282"/>
                  <a:gd name="connsiteX34" fmla="*/ 72236 w 254042"/>
                  <a:gd name="connsiteY34" fmla="*/ 67945 h 218282"/>
                  <a:gd name="connsiteX35" fmla="*/ 75383 w 254042"/>
                  <a:gd name="connsiteY35" fmla="*/ 59649 h 218282"/>
                  <a:gd name="connsiteX36" fmla="*/ 77815 w 254042"/>
                  <a:gd name="connsiteY36" fmla="*/ 55930 h 218282"/>
                  <a:gd name="connsiteX37" fmla="*/ 79388 w 254042"/>
                  <a:gd name="connsiteY37" fmla="*/ 48205 h 218282"/>
                  <a:gd name="connsiteX38" fmla="*/ 81105 w 254042"/>
                  <a:gd name="connsiteY38" fmla="*/ 45344 h 218282"/>
                  <a:gd name="connsiteX39" fmla="*/ 84109 w 254042"/>
                  <a:gd name="connsiteY39" fmla="*/ 43914 h 218282"/>
                  <a:gd name="connsiteX40" fmla="*/ 88400 w 254042"/>
                  <a:gd name="connsiteY40" fmla="*/ 40052 h 218282"/>
                  <a:gd name="connsiteX41" fmla="*/ 94980 w 254042"/>
                  <a:gd name="connsiteY41" fmla="*/ 37763 h 218282"/>
                  <a:gd name="connsiteX42" fmla="*/ 102704 w 254042"/>
                  <a:gd name="connsiteY42" fmla="*/ 32757 h 218282"/>
                  <a:gd name="connsiteX43" fmla="*/ 106280 w 254042"/>
                  <a:gd name="connsiteY43" fmla="*/ 29753 h 218282"/>
                  <a:gd name="connsiteX44" fmla="*/ 108712 w 254042"/>
                  <a:gd name="connsiteY44" fmla="*/ 25319 h 218282"/>
                  <a:gd name="connsiteX45" fmla="*/ 111287 w 254042"/>
                  <a:gd name="connsiteY45" fmla="*/ 16450 h 218282"/>
                  <a:gd name="connsiteX46" fmla="*/ 116007 w 254042"/>
                  <a:gd name="connsiteY46" fmla="*/ 7152 h 218282"/>
                  <a:gd name="connsiteX47" fmla="*/ 118439 w 254042"/>
                  <a:gd name="connsiteY47" fmla="*/ 0 h 218282"/>
                  <a:gd name="connsiteX48" fmla="*/ 126878 w 254042"/>
                  <a:gd name="connsiteY48" fmla="*/ 0 h 218282"/>
                  <a:gd name="connsiteX49" fmla="*/ 135318 w 254042"/>
                  <a:gd name="connsiteY49" fmla="*/ 0 h 218282"/>
                  <a:gd name="connsiteX50" fmla="*/ 143900 w 254042"/>
                  <a:gd name="connsiteY50" fmla="*/ 0 h 218282"/>
                  <a:gd name="connsiteX51" fmla="*/ 152340 w 254042"/>
                  <a:gd name="connsiteY51" fmla="*/ 0 h 218282"/>
                  <a:gd name="connsiteX52" fmla="*/ 160779 w 254042"/>
                  <a:gd name="connsiteY52" fmla="*/ 0 h 218282"/>
                  <a:gd name="connsiteX53" fmla="*/ 169219 w 254042"/>
                  <a:gd name="connsiteY53" fmla="*/ 0 h 218282"/>
                  <a:gd name="connsiteX54" fmla="*/ 177801 w 254042"/>
                  <a:gd name="connsiteY54" fmla="*/ 0 h 218282"/>
                  <a:gd name="connsiteX55" fmla="*/ 186241 w 254042"/>
                  <a:gd name="connsiteY55" fmla="*/ 0 h 218282"/>
                  <a:gd name="connsiteX56" fmla="*/ 194680 w 254042"/>
                  <a:gd name="connsiteY56" fmla="*/ 0 h 218282"/>
                  <a:gd name="connsiteX57" fmla="*/ 203120 w 254042"/>
                  <a:gd name="connsiteY57" fmla="*/ 0 h 218282"/>
                  <a:gd name="connsiteX58" fmla="*/ 211702 w 254042"/>
                  <a:gd name="connsiteY58" fmla="*/ 0 h 218282"/>
                  <a:gd name="connsiteX59" fmla="*/ 220142 w 254042"/>
                  <a:gd name="connsiteY59" fmla="*/ 0 h 218282"/>
                  <a:gd name="connsiteX60" fmla="*/ 228581 w 254042"/>
                  <a:gd name="connsiteY60" fmla="*/ 0 h 218282"/>
                  <a:gd name="connsiteX61" fmla="*/ 237164 w 254042"/>
                  <a:gd name="connsiteY61" fmla="*/ 0 h 218282"/>
                  <a:gd name="connsiteX62" fmla="*/ 245603 w 254042"/>
                  <a:gd name="connsiteY62" fmla="*/ 0 h 218282"/>
                  <a:gd name="connsiteX63" fmla="*/ 254042 w 254042"/>
                  <a:gd name="connsiteY63" fmla="*/ 0 h 218282"/>
                  <a:gd name="connsiteX64" fmla="*/ 254042 w 254042"/>
                  <a:gd name="connsiteY64" fmla="*/ 5436 h 218282"/>
                  <a:gd name="connsiteX65" fmla="*/ 254042 w 254042"/>
                  <a:gd name="connsiteY65" fmla="*/ 12015 h 218282"/>
                  <a:gd name="connsiteX66" fmla="*/ 254042 w 254042"/>
                  <a:gd name="connsiteY66" fmla="*/ 17451 h 218282"/>
                  <a:gd name="connsiteX67" fmla="*/ 254042 w 254042"/>
                  <a:gd name="connsiteY67" fmla="*/ 23745 h 218282"/>
                  <a:gd name="connsiteX68" fmla="*/ 254042 w 254042"/>
                  <a:gd name="connsiteY68" fmla="*/ 30182 h 218282"/>
                  <a:gd name="connsiteX69" fmla="*/ 254042 w 254042"/>
                  <a:gd name="connsiteY69" fmla="*/ 37477 h 218282"/>
                  <a:gd name="connsiteX70" fmla="*/ 254042 w 254042"/>
                  <a:gd name="connsiteY70" fmla="*/ 44629 h 218282"/>
                  <a:gd name="connsiteX71" fmla="*/ 254042 w 254042"/>
                  <a:gd name="connsiteY71" fmla="*/ 49922 h 218282"/>
                  <a:gd name="connsiteX72" fmla="*/ 254042 w 254042"/>
                  <a:gd name="connsiteY72" fmla="*/ 53641 h 218282"/>
                  <a:gd name="connsiteX73" fmla="*/ 247892 w 254042"/>
                  <a:gd name="connsiteY73" fmla="*/ 53641 h 218282"/>
                  <a:gd name="connsiteX74" fmla="*/ 242313 w 254042"/>
                  <a:gd name="connsiteY74" fmla="*/ 53641 h 218282"/>
                  <a:gd name="connsiteX75" fmla="*/ 236735 w 254042"/>
                  <a:gd name="connsiteY75" fmla="*/ 53641 h 218282"/>
                  <a:gd name="connsiteX76" fmla="*/ 231013 w 254042"/>
                  <a:gd name="connsiteY76" fmla="*/ 53641 h 218282"/>
                  <a:gd name="connsiteX77" fmla="*/ 225434 w 254042"/>
                  <a:gd name="connsiteY77" fmla="*/ 53641 h 218282"/>
                  <a:gd name="connsiteX78" fmla="*/ 219856 w 254042"/>
                  <a:gd name="connsiteY78" fmla="*/ 53641 h 218282"/>
                  <a:gd name="connsiteX79" fmla="*/ 214134 w 254042"/>
                  <a:gd name="connsiteY79" fmla="*/ 53641 h 218282"/>
                  <a:gd name="connsiteX80" fmla="*/ 208555 w 254042"/>
                  <a:gd name="connsiteY80" fmla="*/ 53641 h 218282"/>
                  <a:gd name="connsiteX81" fmla="*/ 202977 w 254042"/>
                  <a:gd name="connsiteY81" fmla="*/ 53641 h 218282"/>
                  <a:gd name="connsiteX82" fmla="*/ 197255 w 254042"/>
                  <a:gd name="connsiteY82" fmla="*/ 53641 h 218282"/>
                  <a:gd name="connsiteX83" fmla="*/ 191676 w 254042"/>
                  <a:gd name="connsiteY83" fmla="*/ 53641 h 218282"/>
                  <a:gd name="connsiteX84" fmla="*/ 186097 w 254042"/>
                  <a:gd name="connsiteY84" fmla="*/ 53641 h 218282"/>
                  <a:gd name="connsiteX85" fmla="*/ 180376 w 254042"/>
                  <a:gd name="connsiteY85" fmla="*/ 53641 h 218282"/>
                  <a:gd name="connsiteX86" fmla="*/ 174797 w 254042"/>
                  <a:gd name="connsiteY86" fmla="*/ 53641 h 218282"/>
                  <a:gd name="connsiteX87" fmla="*/ 169219 w 254042"/>
                  <a:gd name="connsiteY87" fmla="*/ 53641 h 218282"/>
                  <a:gd name="connsiteX88" fmla="*/ 163640 w 254042"/>
                  <a:gd name="connsiteY88" fmla="*/ 53641 h 218282"/>
                  <a:gd name="connsiteX89" fmla="*/ 157918 w 254042"/>
                  <a:gd name="connsiteY89" fmla="*/ 53641 h 218282"/>
                  <a:gd name="connsiteX90" fmla="*/ 153484 w 254042"/>
                  <a:gd name="connsiteY90" fmla="*/ 53641 h 218282"/>
                  <a:gd name="connsiteX91" fmla="*/ 153484 w 254042"/>
                  <a:gd name="connsiteY91" fmla="*/ 57503 h 218282"/>
                  <a:gd name="connsiteX92" fmla="*/ 153484 w 254042"/>
                  <a:gd name="connsiteY92" fmla="*/ 61794 h 218282"/>
                  <a:gd name="connsiteX93" fmla="*/ 153484 w 254042"/>
                  <a:gd name="connsiteY93" fmla="*/ 66229 h 218282"/>
                  <a:gd name="connsiteX94" fmla="*/ 153484 w 254042"/>
                  <a:gd name="connsiteY94" fmla="*/ 70520 h 218282"/>
                  <a:gd name="connsiteX95" fmla="*/ 153484 w 254042"/>
                  <a:gd name="connsiteY95" fmla="*/ 74954 h 218282"/>
                  <a:gd name="connsiteX96" fmla="*/ 153484 w 254042"/>
                  <a:gd name="connsiteY96" fmla="*/ 79245 h 218282"/>
                  <a:gd name="connsiteX97" fmla="*/ 153484 w 254042"/>
                  <a:gd name="connsiteY97" fmla="*/ 83680 h 218282"/>
                  <a:gd name="connsiteX98" fmla="*/ 153484 w 254042"/>
                  <a:gd name="connsiteY98" fmla="*/ 87971 h 218282"/>
                  <a:gd name="connsiteX99" fmla="*/ 153484 w 254042"/>
                  <a:gd name="connsiteY99" fmla="*/ 92262 h 218282"/>
                  <a:gd name="connsiteX100" fmla="*/ 153484 w 254042"/>
                  <a:gd name="connsiteY100" fmla="*/ 96696 h 218282"/>
                  <a:gd name="connsiteX101" fmla="*/ 153484 w 254042"/>
                  <a:gd name="connsiteY101" fmla="*/ 100988 h 218282"/>
                  <a:gd name="connsiteX102" fmla="*/ 153484 w 254042"/>
                  <a:gd name="connsiteY102" fmla="*/ 105422 h 218282"/>
                  <a:gd name="connsiteX103" fmla="*/ 153484 w 254042"/>
                  <a:gd name="connsiteY103" fmla="*/ 109713 h 218282"/>
                  <a:gd name="connsiteX104" fmla="*/ 153484 w 254042"/>
                  <a:gd name="connsiteY104" fmla="*/ 114005 h 218282"/>
                  <a:gd name="connsiteX105" fmla="*/ 153484 w 254042"/>
                  <a:gd name="connsiteY105" fmla="*/ 118296 h 218282"/>
                  <a:gd name="connsiteX106" fmla="*/ 153484 w 254042"/>
                  <a:gd name="connsiteY106" fmla="*/ 122730 h 218282"/>
                  <a:gd name="connsiteX107" fmla="*/ 153484 w 254042"/>
                  <a:gd name="connsiteY107" fmla="*/ 127021 h 218282"/>
                  <a:gd name="connsiteX108" fmla="*/ 153484 w 254042"/>
                  <a:gd name="connsiteY108" fmla="*/ 130883 h 218282"/>
                  <a:gd name="connsiteX109" fmla="*/ 153198 w 254042"/>
                  <a:gd name="connsiteY109" fmla="*/ 134317 h 218282"/>
                  <a:gd name="connsiteX110" fmla="*/ 151338 w 254042"/>
                  <a:gd name="connsiteY110" fmla="*/ 135318 h 218282"/>
                  <a:gd name="connsiteX111" fmla="*/ 147047 w 254042"/>
                  <a:gd name="connsiteY111" fmla="*/ 137177 h 218282"/>
                  <a:gd name="connsiteX112" fmla="*/ 142613 w 254042"/>
                  <a:gd name="connsiteY112" fmla="*/ 139037 h 218282"/>
                  <a:gd name="connsiteX113" fmla="*/ 137034 w 254042"/>
                  <a:gd name="connsiteY113" fmla="*/ 139895 h 218282"/>
                  <a:gd name="connsiteX114" fmla="*/ 135175 w 254042"/>
                  <a:gd name="connsiteY114" fmla="*/ 140610 h 218282"/>
                  <a:gd name="connsiteX115" fmla="*/ 131598 w 254042"/>
                  <a:gd name="connsiteY115" fmla="*/ 143042 h 218282"/>
                  <a:gd name="connsiteX116" fmla="*/ 126878 w 254042"/>
                  <a:gd name="connsiteY116" fmla="*/ 146332 h 218282"/>
                  <a:gd name="connsiteX117" fmla="*/ 122730 w 254042"/>
                  <a:gd name="connsiteY117" fmla="*/ 149193 h 218282"/>
                  <a:gd name="connsiteX118" fmla="*/ 120012 w 254042"/>
                  <a:gd name="connsiteY118" fmla="*/ 152769 h 218282"/>
                  <a:gd name="connsiteX119" fmla="*/ 119154 w 254042"/>
                  <a:gd name="connsiteY119" fmla="*/ 154772 h 218282"/>
                  <a:gd name="connsiteX120" fmla="*/ 118725 w 254042"/>
                  <a:gd name="connsiteY120" fmla="*/ 156917 h 218282"/>
                  <a:gd name="connsiteX121" fmla="*/ 119011 w 254042"/>
                  <a:gd name="connsiteY121" fmla="*/ 158920 h 218282"/>
                  <a:gd name="connsiteX122" fmla="*/ 120441 w 254042"/>
                  <a:gd name="connsiteY122" fmla="*/ 163068 h 218282"/>
                  <a:gd name="connsiteX123" fmla="*/ 120870 w 254042"/>
                  <a:gd name="connsiteY123" fmla="*/ 165071 h 218282"/>
                  <a:gd name="connsiteX124" fmla="*/ 121157 w 254042"/>
                  <a:gd name="connsiteY124" fmla="*/ 168647 h 218282"/>
                  <a:gd name="connsiteX125" fmla="*/ 121299 w 254042"/>
                  <a:gd name="connsiteY125" fmla="*/ 172509 h 218282"/>
                  <a:gd name="connsiteX126" fmla="*/ 121586 w 254042"/>
                  <a:gd name="connsiteY126" fmla="*/ 176657 h 218282"/>
                  <a:gd name="connsiteX127" fmla="*/ 121872 w 254042"/>
                  <a:gd name="connsiteY127" fmla="*/ 180805 h 218282"/>
                  <a:gd name="connsiteX128" fmla="*/ 122158 w 254042"/>
                  <a:gd name="connsiteY128" fmla="*/ 185239 h 218282"/>
                  <a:gd name="connsiteX129" fmla="*/ 122444 w 254042"/>
                  <a:gd name="connsiteY129" fmla="*/ 189674 h 218282"/>
                  <a:gd name="connsiteX130" fmla="*/ 122730 w 254042"/>
                  <a:gd name="connsiteY130" fmla="*/ 194251 h 218282"/>
                  <a:gd name="connsiteX131" fmla="*/ 123016 w 254042"/>
                  <a:gd name="connsiteY131" fmla="*/ 197541 h 218282"/>
                  <a:gd name="connsiteX132" fmla="*/ 123302 w 254042"/>
                  <a:gd name="connsiteY132" fmla="*/ 201689 h 218282"/>
                  <a:gd name="connsiteX133" fmla="*/ 118725 w 254042"/>
                  <a:gd name="connsiteY133" fmla="*/ 201689 h 218282"/>
                  <a:gd name="connsiteX134" fmla="*/ 111716 w 254042"/>
                  <a:gd name="connsiteY134" fmla="*/ 201689 h 218282"/>
                  <a:gd name="connsiteX135" fmla="*/ 104850 w 254042"/>
                  <a:gd name="connsiteY135" fmla="*/ 201689 h 218282"/>
                  <a:gd name="connsiteX136" fmla="*/ 97841 w 254042"/>
                  <a:gd name="connsiteY136" fmla="*/ 201689 h 218282"/>
                  <a:gd name="connsiteX137" fmla="*/ 90975 w 254042"/>
                  <a:gd name="connsiteY137" fmla="*/ 201689 h 218282"/>
                  <a:gd name="connsiteX138" fmla="*/ 84109 w 254042"/>
                  <a:gd name="connsiteY138" fmla="*/ 201689 h 218282"/>
                  <a:gd name="connsiteX139" fmla="*/ 77099 w 254042"/>
                  <a:gd name="connsiteY139" fmla="*/ 201689 h 218282"/>
                  <a:gd name="connsiteX140" fmla="*/ 70234 w 254042"/>
                  <a:gd name="connsiteY140" fmla="*/ 201689 h 218282"/>
                  <a:gd name="connsiteX141" fmla="*/ 63224 w 254042"/>
                  <a:gd name="connsiteY141" fmla="*/ 201689 h 218282"/>
                  <a:gd name="connsiteX142" fmla="*/ 56359 w 254042"/>
                  <a:gd name="connsiteY142" fmla="*/ 201689 h 218282"/>
                  <a:gd name="connsiteX143" fmla="*/ 49492 w 254042"/>
                  <a:gd name="connsiteY143" fmla="*/ 201689 h 218282"/>
                  <a:gd name="connsiteX144" fmla="*/ 42484 w 254042"/>
                  <a:gd name="connsiteY144" fmla="*/ 201832 h 218282"/>
                  <a:gd name="connsiteX145" fmla="*/ 35617 w 254042"/>
                  <a:gd name="connsiteY145" fmla="*/ 201832 h 218282"/>
                  <a:gd name="connsiteX146" fmla="*/ 28608 w 254042"/>
                  <a:gd name="connsiteY146" fmla="*/ 201832 h 218282"/>
                  <a:gd name="connsiteX147" fmla="*/ 21742 w 254042"/>
                  <a:gd name="connsiteY147" fmla="*/ 201832 h 218282"/>
                  <a:gd name="connsiteX148" fmla="*/ 14876 w 254042"/>
                  <a:gd name="connsiteY148" fmla="*/ 201832 h 218282"/>
                  <a:gd name="connsiteX149" fmla="*/ 7867 w 254042"/>
                  <a:gd name="connsiteY149" fmla="*/ 201832 h 218282"/>
                  <a:gd name="connsiteX150" fmla="*/ 4005 w 254042"/>
                  <a:gd name="connsiteY150" fmla="*/ 201832 h 218282"/>
                  <a:gd name="connsiteX151" fmla="*/ 2718 w 254042"/>
                  <a:gd name="connsiteY151" fmla="*/ 207697 h 21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254042" h="218282">
                    <a:moveTo>
                      <a:pt x="1716" y="211845"/>
                    </a:moveTo>
                    <a:lnTo>
                      <a:pt x="1716" y="211845"/>
                    </a:lnTo>
                    <a:lnTo>
                      <a:pt x="1001" y="215278"/>
                    </a:lnTo>
                    <a:lnTo>
                      <a:pt x="1430" y="218282"/>
                    </a:lnTo>
                    <a:lnTo>
                      <a:pt x="0" y="216566"/>
                    </a:lnTo>
                    <a:lnTo>
                      <a:pt x="2718" y="200259"/>
                    </a:lnTo>
                    <a:lnTo>
                      <a:pt x="5006" y="183809"/>
                    </a:lnTo>
                    <a:lnTo>
                      <a:pt x="9154" y="175656"/>
                    </a:lnTo>
                    <a:lnTo>
                      <a:pt x="12445" y="172080"/>
                    </a:lnTo>
                    <a:lnTo>
                      <a:pt x="17594" y="170220"/>
                    </a:lnTo>
                    <a:lnTo>
                      <a:pt x="22315" y="161924"/>
                    </a:lnTo>
                    <a:lnTo>
                      <a:pt x="23888" y="154343"/>
                    </a:lnTo>
                    <a:lnTo>
                      <a:pt x="27035" y="150909"/>
                    </a:lnTo>
                    <a:lnTo>
                      <a:pt x="28036" y="148192"/>
                    </a:lnTo>
                    <a:lnTo>
                      <a:pt x="26749" y="146046"/>
                    </a:lnTo>
                    <a:lnTo>
                      <a:pt x="29753" y="141898"/>
                    </a:lnTo>
                    <a:lnTo>
                      <a:pt x="33185" y="135604"/>
                    </a:lnTo>
                    <a:lnTo>
                      <a:pt x="34902" y="131599"/>
                    </a:lnTo>
                    <a:lnTo>
                      <a:pt x="39050" y="125305"/>
                    </a:lnTo>
                    <a:lnTo>
                      <a:pt x="39479" y="124017"/>
                    </a:lnTo>
                    <a:lnTo>
                      <a:pt x="39193" y="122444"/>
                    </a:lnTo>
                    <a:lnTo>
                      <a:pt x="37477" y="123731"/>
                    </a:lnTo>
                    <a:lnTo>
                      <a:pt x="35761" y="126020"/>
                    </a:lnTo>
                    <a:lnTo>
                      <a:pt x="33758" y="127880"/>
                    </a:lnTo>
                    <a:lnTo>
                      <a:pt x="34616" y="125591"/>
                    </a:lnTo>
                    <a:lnTo>
                      <a:pt x="36190" y="122301"/>
                    </a:lnTo>
                    <a:lnTo>
                      <a:pt x="39908" y="118868"/>
                    </a:lnTo>
                    <a:lnTo>
                      <a:pt x="45630" y="115149"/>
                    </a:lnTo>
                    <a:lnTo>
                      <a:pt x="57646" y="102132"/>
                    </a:lnTo>
                    <a:lnTo>
                      <a:pt x="62223" y="99987"/>
                    </a:lnTo>
                    <a:lnTo>
                      <a:pt x="66229" y="94408"/>
                    </a:lnTo>
                    <a:lnTo>
                      <a:pt x="67659" y="89687"/>
                    </a:lnTo>
                    <a:lnTo>
                      <a:pt x="68088" y="78530"/>
                    </a:lnTo>
                    <a:lnTo>
                      <a:pt x="69518" y="72522"/>
                    </a:lnTo>
                    <a:lnTo>
                      <a:pt x="72236" y="67945"/>
                    </a:lnTo>
                    <a:lnTo>
                      <a:pt x="75383" y="59649"/>
                    </a:lnTo>
                    <a:lnTo>
                      <a:pt x="77815" y="55930"/>
                    </a:lnTo>
                    <a:lnTo>
                      <a:pt x="79388" y="48205"/>
                    </a:lnTo>
                    <a:lnTo>
                      <a:pt x="81105" y="45344"/>
                    </a:lnTo>
                    <a:lnTo>
                      <a:pt x="84109" y="43914"/>
                    </a:lnTo>
                    <a:lnTo>
                      <a:pt x="88400" y="40052"/>
                    </a:lnTo>
                    <a:lnTo>
                      <a:pt x="94980" y="37763"/>
                    </a:lnTo>
                    <a:lnTo>
                      <a:pt x="102704" y="32757"/>
                    </a:lnTo>
                    <a:lnTo>
                      <a:pt x="106280" y="29753"/>
                    </a:lnTo>
                    <a:lnTo>
                      <a:pt x="108712" y="25319"/>
                    </a:lnTo>
                    <a:lnTo>
                      <a:pt x="111287" y="16450"/>
                    </a:lnTo>
                    <a:lnTo>
                      <a:pt x="116007" y="7152"/>
                    </a:lnTo>
                    <a:lnTo>
                      <a:pt x="118439" y="0"/>
                    </a:lnTo>
                    <a:lnTo>
                      <a:pt x="126878" y="0"/>
                    </a:lnTo>
                    <a:lnTo>
                      <a:pt x="135318" y="0"/>
                    </a:lnTo>
                    <a:lnTo>
                      <a:pt x="143900" y="0"/>
                    </a:lnTo>
                    <a:lnTo>
                      <a:pt x="152340" y="0"/>
                    </a:lnTo>
                    <a:lnTo>
                      <a:pt x="160779" y="0"/>
                    </a:lnTo>
                    <a:lnTo>
                      <a:pt x="169219" y="0"/>
                    </a:lnTo>
                    <a:lnTo>
                      <a:pt x="177801" y="0"/>
                    </a:lnTo>
                    <a:lnTo>
                      <a:pt x="186241" y="0"/>
                    </a:lnTo>
                    <a:lnTo>
                      <a:pt x="194680" y="0"/>
                    </a:lnTo>
                    <a:lnTo>
                      <a:pt x="203120" y="0"/>
                    </a:lnTo>
                    <a:lnTo>
                      <a:pt x="211702" y="0"/>
                    </a:lnTo>
                    <a:lnTo>
                      <a:pt x="220142" y="0"/>
                    </a:lnTo>
                    <a:lnTo>
                      <a:pt x="228581" y="0"/>
                    </a:lnTo>
                    <a:lnTo>
                      <a:pt x="237164" y="0"/>
                    </a:lnTo>
                    <a:lnTo>
                      <a:pt x="245603" y="0"/>
                    </a:lnTo>
                    <a:lnTo>
                      <a:pt x="254042" y="0"/>
                    </a:lnTo>
                    <a:lnTo>
                      <a:pt x="254042" y="5436"/>
                    </a:lnTo>
                    <a:lnTo>
                      <a:pt x="254042" y="12015"/>
                    </a:lnTo>
                    <a:lnTo>
                      <a:pt x="254042" y="17451"/>
                    </a:lnTo>
                    <a:lnTo>
                      <a:pt x="254042" y="23745"/>
                    </a:lnTo>
                    <a:lnTo>
                      <a:pt x="254042" y="30182"/>
                    </a:lnTo>
                    <a:lnTo>
                      <a:pt x="254042" y="37477"/>
                    </a:lnTo>
                    <a:lnTo>
                      <a:pt x="254042" y="44629"/>
                    </a:lnTo>
                    <a:lnTo>
                      <a:pt x="254042" y="49922"/>
                    </a:lnTo>
                    <a:lnTo>
                      <a:pt x="254042" y="53641"/>
                    </a:lnTo>
                    <a:lnTo>
                      <a:pt x="247892" y="53641"/>
                    </a:lnTo>
                    <a:lnTo>
                      <a:pt x="242313" y="53641"/>
                    </a:lnTo>
                    <a:lnTo>
                      <a:pt x="236735" y="53641"/>
                    </a:lnTo>
                    <a:lnTo>
                      <a:pt x="231013" y="53641"/>
                    </a:lnTo>
                    <a:lnTo>
                      <a:pt x="225434" y="53641"/>
                    </a:lnTo>
                    <a:lnTo>
                      <a:pt x="219856" y="53641"/>
                    </a:lnTo>
                    <a:lnTo>
                      <a:pt x="214134" y="53641"/>
                    </a:lnTo>
                    <a:lnTo>
                      <a:pt x="208555" y="53641"/>
                    </a:lnTo>
                    <a:lnTo>
                      <a:pt x="202977" y="53641"/>
                    </a:lnTo>
                    <a:lnTo>
                      <a:pt x="197255" y="53641"/>
                    </a:lnTo>
                    <a:lnTo>
                      <a:pt x="191676" y="53641"/>
                    </a:lnTo>
                    <a:lnTo>
                      <a:pt x="186097" y="53641"/>
                    </a:lnTo>
                    <a:lnTo>
                      <a:pt x="180376" y="53641"/>
                    </a:lnTo>
                    <a:lnTo>
                      <a:pt x="174797" y="53641"/>
                    </a:lnTo>
                    <a:lnTo>
                      <a:pt x="169219" y="53641"/>
                    </a:lnTo>
                    <a:lnTo>
                      <a:pt x="163640" y="53641"/>
                    </a:lnTo>
                    <a:lnTo>
                      <a:pt x="157918" y="53641"/>
                    </a:lnTo>
                    <a:lnTo>
                      <a:pt x="153484" y="53641"/>
                    </a:lnTo>
                    <a:lnTo>
                      <a:pt x="153484" y="57503"/>
                    </a:lnTo>
                    <a:lnTo>
                      <a:pt x="153484" y="61794"/>
                    </a:lnTo>
                    <a:lnTo>
                      <a:pt x="153484" y="66229"/>
                    </a:lnTo>
                    <a:lnTo>
                      <a:pt x="153484" y="70520"/>
                    </a:lnTo>
                    <a:lnTo>
                      <a:pt x="153484" y="74954"/>
                    </a:lnTo>
                    <a:lnTo>
                      <a:pt x="153484" y="79245"/>
                    </a:lnTo>
                    <a:lnTo>
                      <a:pt x="153484" y="83680"/>
                    </a:lnTo>
                    <a:lnTo>
                      <a:pt x="153484" y="87971"/>
                    </a:lnTo>
                    <a:lnTo>
                      <a:pt x="153484" y="92262"/>
                    </a:lnTo>
                    <a:lnTo>
                      <a:pt x="153484" y="96696"/>
                    </a:lnTo>
                    <a:lnTo>
                      <a:pt x="153484" y="100988"/>
                    </a:lnTo>
                    <a:lnTo>
                      <a:pt x="153484" y="105422"/>
                    </a:lnTo>
                    <a:lnTo>
                      <a:pt x="153484" y="109713"/>
                    </a:lnTo>
                    <a:lnTo>
                      <a:pt x="153484" y="114005"/>
                    </a:lnTo>
                    <a:lnTo>
                      <a:pt x="153484" y="118296"/>
                    </a:lnTo>
                    <a:lnTo>
                      <a:pt x="153484" y="122730"/>
                    </a:lnTo>
                    <a:lnTo>
                      <a:pt x="153484" y="127021"/>
                    </a:lnTo>
                    <a:lnTo>
                      <a:pt x="153484" y="130883"/>
                    </a:lnTo>
                    <a:lnTo>
                      <a:pt x="153198" y="134317"/>
                    </a:lnTo>
                    <a:lnTo>
                      <a:pt x="151338" y="135318"/>
                    </a:lnTo>
                    <a:lnTo>
                      <a:pt x="147047" y="137177"/>
                    </a:lnTo>
                    <a:lnTo>
                      <a:pt x="142613" y="139037"/>
                    </a:lnTo>
                    <a:lnTo>
                      <a:pt x="137034" y="139895"/>
                    </a:lnTo>
                    <a:lnTo>
                      <a:pt x="135175" y="140610"/>
                    </a:lnTo>
                    <a:lnTo>
                      <a:pt x="131598" y="143042"/>
                    </a:lnTo>
                    <a:lnTo>
                      <a:pt x="126878" y="146332"/>
                    </a:lnTo>
                    <a:lnTo>
                      <a:pt x="122730" y="149193"/>
                    </a:lnTo>
                    <a:lnTo>
                      <a:pt x="120012" y="152769"/>
                    </a:lnTo>
                    <a:lnTo>
                      <a:pt x="119154" y="154772"/>
                    </a:lnTo>
                    <a:lnTo>
                      <a:pt x="118725" y="156917"/>
                    </a:lnTo>
                    <a:lnTo>
                      <a:pt x="119011" y="158920"/>
                    </a:lnTo>
                    <a:lnTo>
                      <a:pt x="120441" y="163068"/>
                    </a:lnTo>
                    <a:lnTo>
                      <a:pt x="120870" y="165071"/>
                    </a:lnTo>
                    <a:lnTo>
                      <a:pt x="121157" y="168647"/>
                    </a:lnTo>
                    <a:lnTo>
                      <a:pt x="121299" y="172509"/>
                    </a:lnTo>
                    <a:lnTo>
                      <a:pt x="121586" y="176657"/>
                    </a:lnTo>
                    <a:lnTo>
                      <a:pt x="121872" y="180805"/>
                    </a:lnTo>
                    <a:lnTo>
                      <a:pt x="122158" y="185239"/>
                    </a:lnTo>
                    <a:lnTo>
                      <a:pt x="122444" y="189674"/>
                    </a:lnTo>
                    <a:lnTo>
                      <a:pt x="122730" y="194251"/>
                    </a:lnTo>
                    <a:lnTo>
                      <a:pt x="123016" y="197541"/>
                    </a:lnTo>
                    <a:lnTo>
                      <a:pt x="123302" y="201689"/>
                    </a:lnTo>
                    <a:lnTo>
                      <a:pt x="118725" y="201689"/>
                    </a:lnTo>
                    <a:lnTo>
                      <a:pt x="111716" y="201689"/>
                    </a:lnTo>
                    <a:lnTo>
                      <a:pt x="104850" y="201689"/>
                    </a:lnTo>
                    <a:lnTo>
                      <a:pt x="97841" y="201689"/>
                    </a:lnTo>
                    <a:lnTo>
                      <a:pt x="90975" y="201689"/>
                    </a:lnTo>
                    <a:lnTo>
                      <a:pt x="84109" y="201689"/>
                    </a:lnTo>
                    <a:lnTo>
                      <a:pt x="77099" y="201689"/>
                    </a:lnTo>
                    <a:lnTo>
                      <a:pt x="70234" y="201689"/>
                    </a:lnTo>
                    <a:lnTo>
                      <a:pt x="63224" y="201689"/>
                    </a:lnTo>
                    <a:lnTo>
                      <a:pt x="56359" y="201689"/>
                    </a:lnTo>
                    <a:lnTo>
                      <a:pt x="49492" y="201689"/>
                    </a:lnTo>
                    <a:lnTo>
                      <a:pt x="42484" y="201832"/>
                    </a:lnTo>
                    <a:lnTo>
                      <a:pt x="35617" y="201832"/>
                    </a:lnTo>
                    <a:lnTo>
                      <a:pt x="28608" y="201832"/>
                    </a:lnTo>
                    <a:lnTo>
                      <a:pt x="21742" y="201832"/>
                    </a:lnTo>
                    <a:lnTo>
                      <a:pt x="14876" y="201832"/>
                    </a:lnTo>
                    <a:lnTo>
                      <a:pt x="7867" y="201832"/>
                    </a:lnTo>
                    <a:lnTo>
                      <a:pt x="4005" y="201832"/>
                    </a:lnTo>
                    <a:lnTo>
                      <a:pt x="2718" y="20769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1" name="Freeform: Shape 540">
                <a:extLst>
                  <a:ext uri="{FF2B5EF4-FFF2-40B4-BE49-F238E27FC236}">
                    <a16:creationId xmlns:a16="http://schemas.microsoft.com/office/drawing/2014/main" id="{93465286-7F57-BE91-1D64-59AD83231D54}"/>
                  </a:ext>
                  <a:ext uri="{C183D7F6-B498-43B3-948B-1728B52AA6E4}">
                    <adec:decorative xmlns:adec="http://schemas.microsoft.com/office/drawing/2017/decorative" val="1"/>
                  </a:ext>
                </a:extLst>
              </p:cNvPr>
              <p:cNvSpPr/>
              <p:nvPr/>
            </p:nvSpPr>
            <p:spPr>
              <a:xfrm>
                <a:off x="6741220" y="3569355"/>
                <a:ext cx="367475" cy="312117"/>
              </a:xfrm>
              <a:custGeom>
                <a:avLst/>
                <a:gdLst>
                  <a:gd name="connsiteX0" fmla="*/ 367475 w 367475"/>
                  <a:gd name="connsiteY0" fmla="*/ 311546 h 312117"/>
                  <a:gd name="connsiteX1" fmla="*/ 366188 w 367475"/>
                  <a:gd name="connsiteY1" fmla="*/ 308971 h 312117"/>
                  <a:gd name="connsiteX2" fmla="*/ 353600 w 367475"/>
                  <a:gd name="connsiteY2" fmla="*/ 299530 h 312117"/>
                  <a:gd name="connsiteX3" fmla="*/ 348022 w 367475"/>
                  <a:gd name="connsiteY3" fmla="*/ 292235 h 312117"/>
                  <a:gd name="connsiteX4" fmla="*/ 338581 w 367475"/>
                  <a:gd name="connsiteY4" fmla="*/ 288659 h 312117"/>
                  <a:gd name="connsiteX5" fmla="*/ 336435 w 367475"/>
                  <a:gd name="connsiteY5" fmla="*/ 287228 h 312117"/>
                  <a:gd name="connsiteX6" fmla="*/ 335005 w 367475"/>
                  <a:gd name="connsiteY6" fmla="*/ 285226 h 312117"/>
                  <a:gd name="connsiteX7" fmla="*/ 332001 w 367475"/>
                  <a:gd name="connsiteY7" fmla="*/ 282222 h 312117"/>
                  <a:gd name="connsiteX8" fmla="*/ 327996 w 367475"/>
                  <a:gd name="connsiteY8" fmla="*/ 271923 h 312117"/>
                  <a:gd name="connsiteX9" fmla="*/ 326708 w 367475"/>
                  <a:gd name="connsiteY9" fmla="*/ 266487 h 312117"/>
                  <a:gd name="connsiteX10" fmla="*/ 326136 w 367475"/>
                  <a:gd name="connsiteY10" fmla="*/ 255759 h 312117"/>
                  <a:gd name="connsiteX11" fmla="*/ 326565 w 367475"/>
                  <a:gd name="connsiteY11" fmla="*/ 253757 h 312117"/>
                  <a:gd name="connsiteX12" fmla="*/ 327280 w 367475"/>
                  <a:gd name="connsiteY12" fmla="*/ 251182 h 312117"/>
                  <a:gd name="connsiteX13" fmla="*/ 328854 w 367475"/>
                  <a:gd name="connsiteY13" fmla="*/ 250610 h 312117"/>
                  <a:gd name="connsiteX14" fmla="*/ 329998 w 367475"/>
                  <a:gd name="connsiteY14" fmla="*/ 250324 h 312117"/>
                  <a:gd name="connsiteX15" fmla="*/ 334576 w 367475"/>
                  <a:gd name="connsiteY15" fmla="*/ 250753 h 312117"/>
                  <a:gd name="connsiteX16" fmla="*/ 329855 w 367475"/>
                  <a:gd name="connsiteY16" fmla="*/ 246604 h 312117"/>
                  <a:gd name="connsiteX17" fmla="*/ 325421 w 367475"/>
                  <a:gd name="connsiteY17" fmla="*/ 243744 h 312117"/>
                  <a:gd name="connsiteX18" fmla="*/ 322989 w 367475"/>
                  <a:gd name="connsiteY18" fmla="*/ 240168 h 312117"/>
                  <a:gd name="connsiteX19" fmla="*/ 316839 w 367475"/>
                  <a:gd name="connsiteY19" fmla="*/ 233588 h 312117"/>
                  <a:gd name="connsiteX20" fmla="*/ 306540 w 367475"/>
                  <a:gd name="connsiteY20" fmla="*/ 212417 h 312117"/>
                  <a:gd name="connsiteX21" fmla="*/ 301247 w 367475"/>
                  <a:gd name="connsiteY21" fmla="*/ 202691 h 312117"/>
                  <a:gd name="connsiteX22" fmla="*/ 297814 w 367475"/>
                  <a:gd name="connsiteY22" fmla="*/ 194680 h 312117"/>
                  <a:gd name="connsiteX23" fmla="*/ 290662 w 367475"/>
                  <a:gd name="connsiteY23" fmla="*/ 183952 h 312117"/>
                  <a:gd name="connsiteX24" fmla="*/ 282222 w 367475"/>
                  <a:gd name="connsiteY24" fmla="*/ 167073 h 312117"/>
                  <a:gd name="connsiteX25" fmla="*/ 279504 w 367475"/>
                  <a:gd name="connsiteY25" fmla="*/ 163926 h 312117"/>
                  <a:gd name="connsiteX26" fmla="*/ 277502 w 367475"/>
                  <a:gd name="connsiteY26" fmla="*/ 150909 h 312117"/>
                  <a:gd name="connsiteX27" fmla="*/ 276214 w 367475"/>
                  <a:gd name="connsiteY27" fmla="*/ 146618 h 312117"/>
                  <a:gd name="connsiteX28" fmla="*/ 274784 w 367475"/>
                  <a:gd name="connsiteY28" fmla="*/ 143900 h 312117"/>
                  <a:gd name="connsiteX29" fmla="*/ 271637 w 367475"/>
                  <a:gd name="connsiteY29" fmla="*/ 141469 h 312117"/>
                  <a:gd name="connsiteX30" fmla="*/ 270350 w 367475"/>
                  <a:gd name="connsiteY30" fmla="*/ 138608 h 312117"/>
                  <a:gd name="connsiteX31" fmla="*/ 267203 w 367475"/>
                  <a:gd name="connsiteY31" fmla="*/ 132886 h 312117"/>
                  <a:gd name="connsiteX32" fmla="*/ 267489 w 367475"/>
                  <a:gd name="connsiteY32" fmla="*/ 129882 h 312117"/>
                  <a:gd name="connsiteX33" fmla="*/ 267060 w 367475"/>
                  <a:gd name="connsiteY33" fmla="*/ 123445 h 312117"/>
                  <a:gd name="connsiteX34" fmla="*/ 265486 w 367475"/>
                  <a:gd name="connsiteY34" fmla="*/ 121014 h 312117"/>
                  <a:gd name="connsiteX35" fmla="*/ 261767 w 367475"/>
                  <a:gd name="connsiteY35" fmla="*/ 118439 h 312117"/>
                  <a:gd name="connsiteX36" fmla="*/ 256618 w 367475"/>
                  <a:gd name="connsiteY36" fmla="*/ 113432 h 312117"/>
                  <a:gd name="connsiteX37" fmla="*/ 251182 w 367475"/>
                  <a:gd name="connsiteY37" fmla="*/ 105708 h 312117"/>
                  <a:gd name="connsiteX38" fmla="*/ 247463 w 367475"/>
                  <a:gd name="connsiteY38" fmla="*/ 101703 h 312117"/>
                  <a:gd name="connsiteX39" fmla="*/ 246176 w 367475"/>
                  <a:gd name="connsiteY39" fmla="*/ 99557 h 312117"/>
                  <a:gd name="connsiteX40" fmla="*/ 245460 w 367475"/>
                  <a:gd name="connsiteY40" fmla="*/ 97268 h 312117"/>
                  <a:gd name="connsiteX41" fmla="*/ 244030 w 367475"/>
                  <a:gd name="connsiteY41" fmla="*/ 94551 h 312117"/>
                  <a:gd name="connsiteX42" fmla="*/ 240311 w 367475"/>
                  <a:gd name="connsiteY42" fmla="*/ 89973 h 312117"/>
                  <a:gd name="connsiteX43" fmla="*/ 239453 w 367475"/>
                  <a:gd name="connsiteY43" fmla="*/ 87828 h 312117"/>
                  <a:gd name="connsiteX44" fmla="*/ 239596 w 367475"/>
                  <a:gd name="connsiteY44" fmla="*/ 81534 h 312117"/>
                  <a:gd name="connsiteX45" fmla="*/ 238451 w 367475"/>
                  <a:gd name="connsiteY45" fmla="*/ 76957 h 312117"/>
                  <a:gd name="connsiteX46" fmla="*/ 237450 w 367475"/>
                  <a:gd name="connsiteY46" fmla="*/ 74954 h 312117"/>
                  <a:gd name="connsiteX47" fmla="*/ 232301 w 367475"/>
                  <a:gd name="connsiteY47" fmla="*/ 70091 h 312117"/>
                  <a:gd name="connsiteX48" fmla="*/ 231156 w 367475"/>
                  <a:gd name="connsiteY48" fmla="*/ 66944 h 312117"/>
                  <a:gd name="connsiteX49" fmla="*/ 232730 w 367475"/>
                  <a:gd name="connsiteY49" fmla="*/ 62938 h 312117"/>
                  <a:gd name="connsiteX50" fmla="*/ 235161 w 367475"/>
                  <a:gd name="connsiteY50" fmla="*/ 59649 h 312117"/>
                  <a:gd name="connsiteX51" fmla="*/ 234589 w 367475"/>
                  <a:gd name="connsiteY51" fmla="*/ 57217 h 312117"/>
                  <a:gd name="connsiteX52" fmla="*/ 237450 w 367475"/>
                  <a:gd name="connsiteY52" fmla="*/ 55643 h 312117"/>
                  <a:gd name="connsiteX53" fmla="*/ 239882 w 367475"/>
                  <a:gd name="connsiteY53" fmla="*/ 61365 h 312117"/>
                  <a:gd name="connsiteX54" fmla="*/ 242171 w 367475"/>
                  <a:gd name="connsiteY54" fmla="*/ 70520 h 312117"/>
                  <a:gd name="connsiteX55" fmla="*/ 243458 w 367475"/>
                  <a:gd name="connsiteY55" fmla="*/ 72808 h 312117"/>
                  <a:gd name="connsiteX56" fmla="*/ 244888 w 367475"/>
                  <a:gd name="connsiteY56" fmla="*/ 74382 h 312117"/>
                  <a:gd name="connsiteX57" fmla="*/ 246605 w 367475"/>
                  <a:gd name="connsiteY57" fmla="*/ 78244 h 312117"/>
                  <a:gd name="connsiteX58" fmla="*/ 252899 w 367475"/>
                  <a:gd name="connsiteY58" fmla="*/ 85110 h 312117"/>
                  <a:gd name="connsiteX59" fmla="*/ 254472 w 367475"/>
                  <a:gd name="connsiteY59" fmla="*/ 88257 h 312117"/>
                  <a:gd name="connsiteX60" fmla="*/ 256761 w 367475"/>
                  <a:gd name="connsiteY60" fmla="*/ 94837 h 312117"/>
                  <a:gd name="connsiteX61" fmla="*/ 256618 w 367475"/>
                  <a:gd name="connsiteY61" fmla="*/ 97555 h 312117"/>
                  <a:gd name="connsiteX62" fmla="*/ 258048 w 367475"/>
                  <a:gd name="connsiteY62" fmla="*/ 101703 h 312117"/>
                  <a:gd name="connsiteX63" fmla="*/ 263055 w 367475"/>
                  <a:gd name="connsiteY63" fmla="*/ 107425 h 312117"/>
                  <a:gd name="connsiteX64" fmla="*/ 268490 w 367475"/>
                  <a:gd name="connsiteY64" fmla="*/ 111859 h 312117"/>
                  <a:gd name="connsiteX65" fmla="*/ 273496 w 367475"/>
                  <a:gd name="connsiteY65" fmla="*/ 118582 h 312117"/>
                  <a:gd name="connsiteX66" fmla="*/ 282079 w 367475"/>
                  <a:gd name="connsiteY66" fmla="*/ 125734 h 312117"/>
                  <a:gd name="connsiteX67" fmla="*/ 287372 w 367475"/>
                  <a:gd name="connsiteY67" fmla="*/ 127736 h 312117"/>
                  <a:gd name="connsiteX68" fmla="*/ 290376 w 367475"/>
                  <a:gd name="connsiteY68" fmla="*/ 123731 h 312117"/>
                  <a:gd name="connsiteX69" fmla="*/ 292807 w 367475"/>
                  <a:gd name="connsiteY69" fmla="*/ 119583 h 312117"/>
                  <a:gd name="connsiteX70" fmla="*/ 293665 w 367475"/>
                  <a:gd name="connsiteY70" fmla="*/ 116722 h 312117"/>
                  <a:gd name="connsiteX71" fmla="*/ 294238 w 367475"/>
                  <a:gd name="connsiteY71" fmla="*/ 108569 h 312117"/>
                  <a:gd name="connsiteX72" fmla="*/ 299387 w 367475"/>
                  <a:gd name="connsiteY72" fmla="*/ 95409 h 312117"/>
                  <a:gd name="connsiteX73" fmla="*/ 302964 w 367475"/>
                  <a:gd name="connsiteY73" fmla="*/ 78673 h 312117"/>
                  <a:gd name="connsiteX74" fmla="*/ 306396 w 367475"/>
                  <a:gd name="connsiteY74" fmla="*/ 73380 h 312117"/>
                  <a:gd name="connsiteX75" fmla="*/ 308113 w 367475"/>
                  <a:gd name="connsiteY75" fmla="*/ 71950 h 312117"/>
                  <a:gd name="connsiteX76" fmla="*/ 306969 w 367475"/>
                  <a:gd name="connsiteY76" fmla="*/ 69089 h 312117"/>
                  <a:gd name="connsiteX77" fmla="*/ 304680 w 367475"/>
                  <a:gd name="connsiteY77" fmla="*/ 60936 h 312117"/>
                  <a:gd name="connsiteX78" fmla="*/ 302964 w 367475"/>
                  <a:gd name="connsiteY78" fmla="*/ 55357 h 312117"/>
                  <a:gd name="connsiteX79" fmla="*/ 300675 w 367475"/>
                  <a:gd name="connsiteY79" fmla="*/ 48491 h 312117"/>
                  <a:gd name="connsiteX80" fmla="*/ 296812 w 367475"/>
                  <a:gd name="connsiteY80" fmla="*/ 40052 h 312117"/>
                  <a:gd name="connsiteX81" fmla="*/ 296383 w 367475"/>
                  <a:gd name="connsiteY81" fmla="*/ 38049 h 312117"/>
                  <a:gd name="connsiteX82" fmla="*/ 295525 w 367475"/>
                  <a:gd name="connsiteY82" fmla="*/ 35045 h 312117"/>
                  <a:gd name="connsiteX83" fmla="*/ 292807 w 367475"/>
                  <a:gd name="connsiteY83" fmla="*/ 27464 h 312117"/>
                  <a:gd name="connsiteX84" fmla="*/ 290662 w 367475"/>
                  <a:gd name="connsiteY84" fmla="*/ 21885 h 312117"/>
                  <a:gd name="connsiteX85" fmla="*/ 288087 w 367475"/>
                  <a:gd name="connsiteY85" fmla="*/ 14876 h 312117"/>
                  <a:gd name="connsiteX86" fmla="*/ 287229 w 367475"/>
                  <a:gd name="connsiteY86" fmla="*/ 12015 h 312117"/>
                  <a:gd name="connsiteX87" fmla="*/ 286800 w 367475"/>
                  <a:gd name="connsiteY87" fmla="*/ 11014 h 312117"/>
                  <a:gd name="connsiteX88" fmla="*/ 286084 w 367475"/>
                  <a:gd name="connsiteY88" fmla="*/ 11586 h 312117"/>
                  <a:gd name="connsiteX89" fmla="*/ 277788 w 367475"/>
                  <a:gd name="connsiteY89" fmla="*/ 15735 h 312117"/>
                  <a:gd name="connsiteX90" fmla="*/ 270636 w 367475"/>
                  <a:gd name="connsiteY90" fmla="*/ 17451 h 312117"/>
                  <a:gd name="connsiteX91" fmla="*/ 261910 w 367475"/>
                  <a:gd name="connsiteY91" fmla="*/ 17451 h 312117"/>
                  <a:gd name="connsiteX92" fmla="*/ 256475 w 367475"/>
                  <a:gd name="connsiteY92" fmla="*/ 18881 h 312117"/>
                  <a:gd name="connsiteX93" fmla="*/ 255330 w 367475"/>
                  <a:gd name="connsiteY93" fmla="*/ 17594 h 312117"/>
                  <a:gd name="connsiteX94" fmla="*/ 254472 w 367475"/>
                  <a:gd name="connsiteY94" fmla="*/ 16164 h 312117"/>
                  <a:gd name="connsiteX95" fmla="*/ 247606 w 367475"/>
                  <a:gd name="connsiteY95" fmla="*/ 18023 h 312117"/>
                  <a:gd name="connsiteX96" fmla="*/ 246176 w 367475"/>
                  <a:gd name="connsiteY96" fmla="*/ 17880 h 312117"/>
                  <a:gd name="connsiteX97" fmla="*/ 241026 w 367475"/>
                  <a:gd name="connsiteY97" fmla="*/ 19311 h 312117"/>
                  <a:gd name="connsiteX98" fmla="*/ 238595 w 367475"/>
                  <a:gd name="connsiteY98" fmla="*/ 19454 h 312117"/>
                  <a:gd name="connsiteX99" fmla="*/ 236449 w 367475"/>
                  <a:gd name="connsiteY99" fmla="*/ 18452 h 312117"/>
                  <a:gd name="connsiteX100" fmla="*/ 230155 w 367475"/>
                  <a:gd name="connsiteY100" fmla="*/ 13303 h 312117"/>
                  <a:gd name="connsiteX101" fmla="*/ 227866 w 367475"/>
                  <a:gd name="connsiteY101" fmla="*/ 12015 h 312117"/>
                  <a:gd name="connsiteX102" fmla="*/ 226865 w 367475"/>
                  <a:gd name="connsiteY102" fmla="*/ 12015 h 312117"/>
                  <a:gd name="connsiteX103" fmla="*/ 227723 w 367475"/>
                  <a:gd name="connsiteY103" fmla="*/ 13589 h 312117"/>
                  <a:gd name="connsiteX104" fmla="*/ 228867 w 367475"/>
                  <a:gd name="connsiteY104" fmla="*/ 15019 h 312117"/>
                  <a:gd name="connsiteX105" fmla="*/ 226579 w 367475"/>
                  <a:gd name="connsiteY105" fmla="*/ 17737 h 312117"/>
                  <a:gd name="connsiteX106" fmla="*/ 223432 w 367475"/>
                  <a:gd name="connsiteY106" fmla="*/ 18595 h 312117"/>
                  <a:gd name="connsiteX107" fmla="*/ 222288 w 367475"/>
                  <a:gd name="connsiteY107" fmla="*/ 16593 h 312117"/>
                  <a:gd name="connsiteX108" fmla="*/ 220571 w 367475"/>
                  <a:gd name="connsiteY108" fmla="*/ 14447 h 312117"/>
                  <a:gd name="connsiteX109" fmla="*/ 217424 w 367475"/>
                  <a:gd name="connsiteY109" fmla="*/ 13732 h 312117"/>
                  <a:gd name="connsiteX110" fmla="*/ 213419 w 367475"/>
                  <a:gd name="connsiteY110" fmla="*/ 12015 h 312117"/>
                  <a:gd name="connsiteX111" fmla="*/ 216566 w 367475"/>
                  <a:gd name="connsiteY111" fmla="*/ 8010 h 312117"/>
                  <a:gd name="connsiteX112" fmla="*/ 217138 w 367475"/>
                  <a:gd name="connsiteY112" fmla="*/ 5722 h 312117"/>
                  <a:gd name="connsiteX113" fmla="*/ 222717 w 367475"/>
                  <a:gd name="connsiteY113" fmla="*/ 10299 h 312117"/>
                  <a:gd name="connsiteX114" fmla="*/ 224433 w 367475"/>
                  <a:gd name="connsiteY114" fmla="*/ 10442 h 312117"/>
                  <a:gd name="connsiteX115" fmla="*/ 219284 w 367475"/>
                  <a:gd name="connsiteY115" fmla="*/ 5006 h 312117"/>
                  <a:gd name="connsiteX116" fmla="*/ 216995 w 367475"/>
                  <a:gd name="connsiteY116" fmla="*/ 3719 h 312117"/>
                  <a:gd name="connsiteX117" fmla="*/ 215565 w 367475"/>
                  <a:gd name="connsiteY117" fmla="*/ 4291 h 312117"/>
                  <a:gd name="connsiteX118" fmla="*/ 208412 w 367475"/>
                  <a:gd name="connsiteY118" fmla="*/ 6580 h 312117"/>
                  <a:gd name="connsiteX119" fmla="*/ 205981 w 367475"/>
                  <a:gd name="connsiteY119" fmla="*/ 6580 h 312117"/>
                  <a:gd name="connsiteX120" fmla="*/ 195968 w 367475"/>
                  <a:gd name="connsiteY120" fmla="*/ 2289 h 312117"/>
                  <a:gd name="connsiteX121" fmla="*/ 192678 w 367475"/>
                  <a:gd name="connsiteY121" fmla="*/ 1716 h 312117"/>
                  <a:gd name="connsiteX122" fmla="*/ 191677 w 367475"/>
                  <a:gd name="connsiteY122" fmla="*/ 2146 h 312117"/>
                  <a:gd name="connsiteX123" fmla="*/ 191104 w 367475"/>
                  <a:gd name="connsiteY123" fmla="*/ 4863 h 312117"/>
                  <a:gd name="connsiteX124" fmla="*/ 190246 w 367475"/>
                  <a:gd name="connsiteY124" fmla="*/ 6437 h 312117"/>
                  <a:gd name="connsiteX125" fmla="*/ 185383 w 367475"/>
                  <a:gd name="connsiteY125" fmla="*/ 7152 h 312117"/>
                  <a:gd name="connsiteX126" fmla="*/ 181091 w 367475"/>
                  <a:gd name="connsiteY126" fmla="*/ 8296 h 312117"/>
                  <a:gd name="connsiteX127" fmla="*/ 176943 w 367475"/>
                  <a:gd name="connsiteY127" fmla="*/ 7867 h 312117"/>
                  <a:gd name="connsiteX128" fmla="*/ 186670 w 367475"/>
                  <a:gd name="connsiteY128" fmla="*/ 4434 h 312117"/>
                  <a:gd name="connsiteX129" fmla="*/ 187814 w 367475"/>
                  <a:gd name="connsiteY129" fmla="*/ 2861 h 312117"/>
                  <a:gd name="connsiteX130" fmla="*/ 177229 w 367475"/>
                  <a:gd name="connsiteY130" fmla="*/ 6008 h 312117"/>
                  <a:gd name="connsiteX131" fmla="*/ 171937 w 367475"/>
                  <a:gd name="connsiteY131" fmla="*/ 6580 h 312117"/>
                  <a:gd name="connsiteX132" fmla="*/ 170363 w 367475"/>
                  <a:gd name="connsiteY132" fmla="*/ 8439 h 312117"/>
                  <a:gd name="connsiteX133" fmla="*/ 169362 w 367475"/>
                  <a:gd name="connsiteY133" fmla="*/ 9870 h 312117"/>
                  <a:gd name="connsiteX134" fmla="*/ 167932 w 367475"/>
                  <a:gd name="connsiteY134" fmla="*/ 11157 h 312117"/>
                  <a:gd name="connsiteX135" fmla="*/ 166644 w 367475"/>
                  <a:gd name="connsiteY135" fmla="*/ 13160 h 312117"/>
                  <a:gd name="connsiteX136" fmla="*/ 163783 w 367475"/>
                  <a:gd name="connsiteY136" fmla="*/ 13303 h 312117"/>
                  <a:gd name="connsiteX137" fmla="*/ 161495 w 367475"/>
                  <a:gd name="connsiteY137" fmla="*/ 12874 h 312117"/>
                  <a:gd name="connsiteX138" fmla="*/ 157919 w 367475"/>
                  <a:gd name="connsiteY138" fmla="*/ 14161 h 312117"/>
                  <a:gd name="connsiteX139" fmla="*/ 147620 w 367475"/>
                  <a:gd name="connsiteY139" fmla="*/ 21313 h 312117"/>
                  <a:gd name="connsiteX140" fmla="*/ 142756 w 367475"/>
                  <a:gd name="connsiteY140" fmla="*/ 24174 h 312117"/>
                  <a:gd name="connsiteX141" fmla="*/ 138179 w 367475"/>
                  <a:gd name="connsiteY141" fmla="*/ 26177 h 312117"/>
                  <a:gd name="connsiteX142" fmla="*/ 134603 w 367475"/>
                  <a:gd name="connsiteY142" fmla="*/ 27178 h 312117"/>
                  <a:gd name="connsiteX143" fmla="*/ 132028 w 367475"/>
                  <a:gd name="connsiteY143" fmla="*/ 27321 h 312117"/>
                  <a:gd name="connsiteX144" fmla="*/ 129024 w 367475"/>
                  <a:gd name="connsiteY144" fmla="*/ 26463 h 312117"/>
                  <a:gd name="connsiteX145" fmla="*/ 124018 w 367475"/>
                  <a:gd name="connsiteY145" fmla="*/ 23602 h 312117"/>
                  <a:gd name="connsiteX146" fmla="*/ 115149 w 367475"/>
                  <a:gd name="connsiteY146" fmla="*/ 20026 h 312117"/>
                  <a:gd name="connsiteX147" fmla="*/ 98556 w 367475"/>
                  <a:gd name="connsiteY147" fmla="*/ 18452 h 312117"/>
                  <a:gd name="connsiteX148" fmla="*/ 94408 w 367475"/>
                  <a:gd name="connsiteY148" fmla="*/ 15305 h 312117"/>
                  <a:gd name="connsiteX149" fmla="*/ 88114 w 367475"/>
                  <a:gd name="connsiteY149" fmla="*/ 15305 h 312117"/>
                  <a:gd name="connsiteX150" fmla="*/ 85683 w 367475"/>
                  <a:gd name="connsiteY150" fmla="*/ 14733 h 312117"/>
                  <a:gd name="connsiteX151" fmla="*/ 76814 w 367475"/>
                  <a:gd name="connsiteY151" fmla="*/ 9155 h 312117"/>
                  <a:gd name="connsiteX152" fmla="*/ 62367 w 367475"/>
                  <a:gd name="connsiteY152" fmla="*/ 6151 h 312117"/>
                  <a:gd name="connsiteX153" fmla="*/ 53069 w 367475"/>
                  <a:gd name="connsiteY153" fmla="*/ 4720 h 312117"/>
                  <a:gd name="connsiteX154" fmla="*/ 36047 w 367475"/>
                  <a:gd name="connsiteY154" fmla="*/ 1144 h 312117"/>
                  <a:gd name="connsiteX155" fmla="*/ 20598 w 367475"/>
                  <a:gd name="connsiteY155" fmla="*/ 4720 h 312117"/>
                  <a:gd name="connsiteX156" fmla="*/ 15878 w 367475"/>
                  <a:gd name="connsiteY156" fmla="*/ 4005 h 312117"/>
                  <a:gd name="connsiteX157" fmla="*/ 13589 w 367475"/>
                  <a:gd name="connsiteY157" fmla="*/ 0 h 312117"/>
                  <a:gd name="connsiteX158" fmla="*/ 12445 w 367475"/>
                  <a:gd name="connsiteY158" fmla="*/ 858 h 312117"/>
                  <a:gd name="connsiteX159" fmla="*/ 10728 w 367475"/>
                  <a:gd name="connsiteY159" fmla="*/ 2861 h 312117"/>
                  <a:gd name="connsiteX160" fmla="*/ 9727 w 367475"/>
                  <a:gd name="connsiteY160" fmla="*/ 4720 h 312117"/>
                  <a:gd name="connsiteX161" fmla="*/ 6866 w 367475"/>
                  <a:gd name="connsiteY161" fmla="*/ 7581 h 312117"/>
                  <a:gd name="connsiteX162" fmla="*/ 4577 w 367475"/>
                  <a:gd name="connsiteY162" fmla="*/ 10585 h 312117"/>
                  <a:gd name="connsiteX163" fmla="*/ 4721 w 367475"/>
                  <a:gd name="connsiteY163" fmla="*/ 15162 h 312117"/>
                  <a:gd name="connsiteX164" fmla="*/ 5292 w 367475"/>
                  <a:gd name="connsiteY164" fmla="*/ 19740 h 312117"/>
                  <a:gd name="connsiteX165" fmla="*/ 6866 w 367475"/>
                  <a:gd name="connsiteY165" fmla="*/ 24174 h 312117"/>
                  <a:gd name="connsiteX166" fmla="*/ 8154 w 367475"/>
                  <a:gd name="connsiteY166" fmla="*/ 29180 h 312117"/>
                  <a:gd name="connsiteX167" fmla="*/ 7868 w 367475"/>
                  <a:gd name="connsiteY167" fmla="*/ 32327 h 312117"/>
                  <a:gd name="connsiteX168" fmla="*/ 6723 w 367475"/>
                  <a:gd name="connsiteY168" fmla="*/ 36333 h 312117"/>
                  <a:gd name="connsiteX169" fmla="*/ 5292 w 367475"/>
                  <a:gd name="connsiteY169" fmla="*/ 39623 h 312117"/>
                  <a:gd name="connsiteX170" fmla="*/ 715 w 367475"/>
                  <a:gd name="connsiteY170" fmla="*/ 46489 h 312117"/>
                  <a:gd name="connsiteX171" fmla="*/ 0 w 367475"/>
                  <a:gd name="connsiteY171" fmla="*/ 48062 h 312117"/>
                  <a:gd name="connsiteX172" fmla="*/ 286 w 367475"/>
                  <a:gd name="connsiteY172" fmla="*/ 50351 h 312117"/>
                  <a:gd name="connsiteX173" fmla="*/ 3147 w 367475"/>
                  <a:gd name="connsiteY173" fmla="*/ 58504 h 312117"/>
                  <a:gd name="connsiteX174" fmla="*/ 3290 w 367475"/>
                  <a:gd name="connsiteY174" fmla="*/ 61079 h 312117"/>
                  <a:gd name="connsiteX175" fmla="*/ 5007 w 367475"/>
                  <a:gd name="connsiteY175" fmla="*/ 68803 h 312117"/>
                  <a:gd name="connsiteX176" fmla="*/ 6437 w 367475"/>
                  <a:gd name="connsiteY176" fmla="*/ 75240 h 312117"/>
                  <a:gd name="connsiteX177" fmla="*/ 8154 w 367475"/>
                  <a:gd name="connsiteY177" fmla="*/ 80247 h 312117"/>
                  <a:gd name="connsiteX178" fmla="*/ 8439 w 367475"/>
                  <a:gd name="connsiteY178" fmla="*/ 81534 h 312117"/>
                  <a:gd name="connsiteX179" fmla="*/ 8439 w 367475"/>
                  <a:gd name="connsiteY179" fmla="*/ 88972 h 312117"/>
                  <a:gd name="connsiteX180" fmla="*/ 8439 w 367475"/>
                  <a:gd name="connsiteY180" fmla="*/ 96267 h 312117"/>
                  <a:gd name="connsiteX181" fmla="*/ 8439 w 367475"/>
                  <a:gd name="connsiteY181" fmla="*/ 103562 h 312117"/>
                  <a:gd name="connsiteX182" fmla="*/ 8439 w 367475"/>
                  <a:gd name="connsiteY182" fmla="*/ 110858 h 312117"/>
                  <a:gd name="connsiteX183" fmla="*/ 8439 w 367475"/>
                  <a:gd name="connsiteY183" fmla="*/ 118153 h 312117"/>
                  <a:gd name="connsiteX184" fmla="*/ 8439 w 367475"/>
                  <a:gd name="connsiteY184" fmla="*/ 125448 h 312117"/>
                  <a:gd name="connsiteX185" fmla="*/ 8439 w 367475"/>
                  <a:gd name="connsiteY185" fmla="*/ 132743 h 312117"/>
                  <a:gd name="connsiteX186" fmla="*/ 8439 w 367475"/>
                  <a:gd name="connsiteY186" fmla="*/ 140038 h 312117"/>
                  <a:gd name="connsiteX187" fmla="*/ 8439 w 367475"/>
                  <a:gd name="connsiteY187" fmla="*/ 147333 h 312117"/>
                  <a:gd name="connsiteX188" fmla="*/ 8439 w 367475"/>
                  <a:gd name="connsiteY188" fmla="*/ 154628 h 312117"/>
                  <a:gd name="connsiteX189" fmla="*/ 8439 w 367475"/>
                  <a:gd name="connsiteY189" fmla="*/ 161924 h 312117"/>
                  <a:gd name="connsiteX190" fmla="*/ 8439 w 367475"/>
                  <a:gd name="connsiteY190" fmla="*/ 169076 h 312117"/>
                  <a:gd name="connsiteX191" fmla="*/ 8439 w 367475"/>
                  <a:gd name="connsiteY191" fmla="*/ 176371 h 312117"/>
                  <a:gd name="connsiteX192" fmla="*/ 8439 w 367475"/>
                  <a:gd name="connsiteY192" fmla="*/ 183523 h 312117"/>
                  <a:gd name="connsiteX193" fmla="*/ 8439 w 367475"/>
                  <a:gd name="connsiteY193" fmla="*/ 190818 h 312117"/>
                  <a:gd name="connsiteX194" fmla="*/ 8439 w 367475"/>
                  <a:gd name="connsiteY194" fmla="*/ 197970 h 312117"/>
                  <a:gd name="connsiteX195" fmla="*/ 8439 w 367475"/>
                  <a:gd name="connsiteY195" fmla="*/ 205122 h 312117"/>
                  <a:gd name="connsiteX196" fmla="*/ 8439 w 367475"/>
                  <a:gd name="connsiteY196" fmla="*/ 212417 h 312117"/>
                  <a:gd name="connsiteX197" fmla="*/ 8439 w 367475"/>
                  <a:gd name="connsiteY197" fmla="*/ 219570 h 312117"/>
                  <a:gd name="connsiteX198" fmla="*/ 8439 w 367475"/>
                  <a:gd name="connsiteY198" fmla="*/ 226722 h 312117"/>
                  <a:gd name="connsiteX199" fmla="*/ 8439 w 367475"/>
                  <a:gd name="connsiteY199" fmla="*/ 233874 h 312117"/>
                  <a:gd name="connsiteX200" fmla="*/ 8439 w 367475"/>
                  <a:gd name="connsiteY200" fmla="*/ 241026 h 312117"/>
                  <a:gd name="connsiteX201" fmla="*/ 8439 w 367475"/>
                  <a:gd name="connsiteY201" fmla="*/ 248178 h 312117"/>
                  <a:gd name="connsiteX202" fmla="*/ 8439 w 367475"/>
                  <a:gd name="connsiteY202" fmla="*/ 255330 h 312117"/>
                  <a:gd name="connsiteX203" fmla="*/ 8439 w 367475"/>
                  <a:gd name="connsiteY203" fmla="*/ 262482 h 312117"/>
                  <a:gd name="connsiteX204" fmla="*/ 8439 w 367475"/>
                  <a:gd name="connsiteY204" fmla="*/ 269634 h 312117"/>
                  <a:gd name="connsiteX205" fmla="*/ 8439 w 367475"/>
                  <a:gd name="connsiteY205" fmla="*/ 276643 h 312117"/>
                  <a:gd name="connsiteX206" fmla="*/ 8439 w 367475"/>
                  <a:gd name="connsiteY206" fmla="*/ 283796 h 312117"/>
                  <a:gd name="connsiteX207" fmla="*/ 8439 w 367475"/>
                  <a:gd name="connsiteY207" fmla="*/ 290948 h 312117"/>
                  <a:gd name="connsiteX208" fmla="*/ 8439 w 367475"/>
                  <a:gd name="connsiteY208" fmla="*/ 297957 h 312117"/>
                  <a:gd name="connsiteX209" fmla="*/ 8439 w 367475"/>
                  <a:gd name="connsiteY209" fmla="*/ 305109 h 312117"/>
                  <a:gd name="connsiteX210" fmla="*/ 8439 w 367475"/>
                  <a:gd name="connsiteY210" fmla="*/ 312118 h 312117"/>
                  <a:gd name="connsiteX211" fmla="*/ 19883 w 367475"/>
                  <a:gd name="connsiteY211" fmla="*/ 312118 h 312117"/>
                  <a:gd name="connsiteX212" fmla="*/ 31469 w 367475"/>
                  <a:gd name="connsiteY212" fmla="*/ 312118 h 312117"/>
                  <a:gd name="connsiteX213" fmla="*/ 43056 w 367475"/>
                  <a:gd name="connsiteY213" fmla="*/ 312118 h 312117"/>
                  <a:gd name="connsiteX214" fmla="*/ 54499 w 367475"/>
                  <a:gd name="connsiteY214" fmla="*/ 312118 h 312117"/>
                  <a:gd name="connsiteX215" fmla="*/ 66085 w 367475"/>
                  <a:gd name="connsiteY215" fmla="*/ 312118 h 312117"/>
                  <a:gd name="connsiteX216" fmla="*/ 77672 w 367475"/>
                  <a:gd name="connsiteY216" fmla="*/ 312118 h 312117"/>
                  <a:gd name="connsiteX217" fmla="*/ 89115 w 367475"/>
                  <a:gd name="connsiteY217" fmla="*/ 312118 h 312117"/>
                  <a:gd name="connsiteX218" fmla="*/ 100702 w 367475"/>
                  <a:gd name="connsiteY218" fmla="*/ 312118 h 312117"/>
                  <a:gd name="connsiteX219" fmla="*/ 112288 w 367475"/>
                  <a:gd name="connsiteY219" fmla="*/ 312118 h 312117"/>
                  <a:gd name="connsiteX220" fmla="*/ 123732 w 367475"/>
                  <a:gd name="connsiteY220" fmla="*/ 312118 h 312117"/>
                  <a:gd name="connsiteX221" fmla="*/ 135318 w 367475"/>
                  <a:gd name="connsiteY221" fmla="*/ 312118 h 312117"/>
                  <a:gd name="connsiteX222" fmla="*/ 146761 w 367475"/>
                  <a:gd name="connsiteY222" fmla="*/ 312118 h 312117"/>
                  <a:gd name="connsiteX223" fmla="*/ 158348 w 367475"/>
                  <a:gd name="connsiteY223" fmla="*/ 312118 h 312117"/>
                  <a:gd name="connsiteX224" fmla="*/ 169934 w 367475"/>
                  <a:gd name="connsiteY224" fmla="*/ 312118 h 312117"/>
                  <a:gd name="connsiteX225" fmla="*/ 181378 w 367475"/>
                  <a:gd name="connsiteY225" fmla="*/ 312118 h 312117"/>
                  <a:gd name="connsiteX226" fmla="*/ 192964 w 367475"/>
                  <a:gd name="connsiteY226" fmla="*/ 312118 h 312117"/>
                  <a:gd name="connsiteX227" fmla="*/ 196540 w 367475"/>
                  <a:gd name="connsiteY227" fmla="*/ 312118 h 312117"/>
                  <a:gd name="connsiteX228" fmla="*/ 197970 w 367475"/>
                  <a:gd name="connsiteY228" fmla="*/ 311975 h 312117"/>
                  <a:gd name="connsiteX229" fmla="*/ 200974 w 367475"/>
                  <a:gd name="connsiteY229" fmla="*/ 306110 h 312117"/>
                  <a:gd name="connsiteX230" fmla="*/ 202262 w 367475"/>
                  <a:gd name="connsiteY230" fmla="*/ 305681 h 312117"/>
                  <a:gd name="connsiteX231" fmla="*/ 204121 w 367475"/>
                  <a:gd name="connsiteY231" fmla="*/ 305967 h 312117"/>
                  <a:gd name="connsiteX232" fmla="*/ 204836 w 367475"/>
                  <a:gd name="connsiteY232" fmla="*/ 307397 h 312117"/>
                  <a:gd name="connsiteX233" fmla="*/ 204264 w 367475"/>
                  <a:gd name="connsiteY233" fmla="*/ 309400 h 312117"/>
                  <a:gd name="connsiteX234" fmla="*/ 203263 w 367475"/>
                  <a:gd name="connsiteY234" fmla="*/ 312118 h 312117"/>
                  <a:gd name="connsiteX235" fmla="*/ 208985 w 367475"/>
                  <a:gd name="connsiteY235" fmla="*/ 312118 h 312117"/>
                  <a:gd name="connsiteX236" fmla="*/ 218855 w 367475"/>
                  <a:gd name="connsiteY236" fmla="*/ 312118 h 312117"/>
                  <a:gd name="connsiteX237" fmla="*/ 228725 w 367475"/>
                  <a:gd name="connsiteY237" fmla="*/ 312118 h 312117"/>
                  <a:gd name="connsiteX238" fmla="*/ 238595 w 367475"/>
                  <a:gd name="connsiteY238" fmla="*/ 312118 h 312117"/>
                  <a:gd name="connsiteX239" fmla="*/ 248607 w 367475"/>
                  <a:gd name="connsiteY239" fmla="*/ 312118 h 312117"/>
                  <a:gd name="connsiteX240" fmla="*/ 258477 w 367475"/>
                  <a:gd name="connsiteY240" fmla="*/ 312118 h 312117"/>
                  <a:gd name="connsiteX241" fmla="*/ 268347 w 367475"/>
                  <a:gd name="connsiteY241" fmla="*/ 312118 h 312117"/>
                  <a:gd name="connsiteX242" fmla="*/ 278360 w 367475"/>
                  <a:gd name="connsiteY242" fmla="*/ 312118 h 312117"/>
                  <a:gd name="connsiteX243" fmla="*/ 288230 w 367475"/>
                  <a:gd name="connsiteY243" fmla="*/ 312118 h 312117"/>
                  <a:gd name="connsiteX244" fmla="*/ 298100 w 367475"/>
                  <a:gd name="connsiteY244" fmla="*/ 312118 h 312117"/>
                  <a:gd name="connsiteX245" fmla="*/ 307970 w 367475"/>
                  <a:gd name="connsiteY245" fmla="*/ 312118 h 312117"/>
                  <a:gd name="connsiteX246" fmla="*/ 317983 w 367475"/>
                  <a:gd name="connsiteY246" fmla="*/ 312118 h 312117"/>
                  <a:gd name="connsiteX247" fmla="*/ 327853 w 367475"/>
                  <a:gd name="connsiteY247" fmla="*/ 312118 h 312117"/>
                  <a:gd name="connsiteX248" fmla="*/ 337723 w 367475"/>
                  <a:gd name="connsiteY248" fmla="*/ 312118 h 312117"/>
                  <a:gd name="connsiteX249" fmla="*/ 347593 w 367475"/>
                  <a:gd name="connsiteY249" fmla="*/ 312118 h 312117"/>
                  <a:gd name="connsiteX250" fmla="*/ 357605 w 367475"/>
                  <a:gd name="connsiteY250" fmla="*/ 312118 h 312117"/>
                  <a:gd name="connsiteX251" fmla="*/ 367475 w 367475"/>
                  <a:gd name="connsiteY251" fmla="*/ 312118 h 31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367475" h="312117">
                    <a:moveTo>
                      <a:pt x="367475" y="311546"/>
                    </a:moveTo>
                    <a:lnTo>
                      <a:pt x="366188" y="308971"/>
                    </a:lnTo>
                    <a:lnTo>
                      <a:pt x="353600" y="299530"/>
                    </a:lnTo>
                    <a:lnTo>
                      <a:pt x="348022" y="292235"/>
                    </a:lnTo>
                    <a:lnTo>
                      <a:pt x="338581" y="288659"/>
                    </a:lnTo>
                    <a:lnTo>
                      <a:pt x="336435" y="287228"/>
                    </a:lnTo>
                    <a:lnTo>
                      <a:pt x="335005" y="285226"/>
                    </a:lnTo>
                    <a:lnTo>
                      <a:pt x="332001" y="282222"/>
                    </a:lnTo>
                    <a:lnTo>
                      <a:pt x="327996" y="271923"/>
                    </a:lnTo>
                    <a:lnTo>
                      <a:pt x="326708" y="266487"/>
                    </a:lnTo>
                    <a:lnTo>
                      <a:pt x="326136" y="255759"/>
                    </a:lnTo>
                    <a:lnTo>
                      <a:pt x="326565" y="253757"/>
                    </a:lnTo>
                    <a:lnTo>
                      <a:pt x="327280" y="251182"/>
                    </a:lnTo>
                    <a:lnTo>
                      <a:pt x="328854" y="250610"/>
                    </a:lnTo>
                    <a:lnTo>
                      <a:pt x="329998" y="250324"/>
                    </a:lnTo>
                    <a:lnTo>
                      <a:pt x="334576" y="250753"/>
                    </a:lnTo>
                    <a:lnTo>
                      <a:pt x="329855" y="246604"/>
                    </a:lnTo>
                    <a:lnTo>
                      <a:pt x="325421" y="243744"/>
                    </a:lnTo>
                    <a:lnTo>
                      <a:pt x="322989" y="240168"/>
                    </a:lnTo>
                    <a:lnTo>
                      <a:pt x="316839" y="233588"/>
                    </a:lnTo>
                    <a:lnTo>
                      <a:pt x="306540" y="212417"/>
                    </a:lnTo>
                    <a:lnTo>
                      <a:pt x="301247" y="202691"/>
                    </a:lnTo>
                    <a:lnTo>
                      <a:pt x="297814" y="194680"/>
                    </a:lnTo>
                    <a:lnTo>
                      <a:pt x="290662" y="183952"/>
                    </a:lnTo>
                    <a:lnTo>
                      <a:pt x="282222" y="167073"/>
                    </a:lnTo>
                    <a:lnTo>
                      <a:pt x="279504" y="163926"/>
                    </a:lnTo>
                    <a:lnTo>
                      <a:pt x="277502" y="150909"/>
                    </a:lnTo>
                    <a:lnTo>
                      <a:pt x="276214" y="146618"/>
                    </a:lnTo>
                    <a:lnTo>
                      <a:pt x="274784" y="143900"/>
                    </a:lnTo>
                    <a:lnTo>
                      <a:pt x="271637" y="141469"/>
                    </a:lnTo>
                    <a:lnTo>
                      <a:pt x="270350" y="138608"/>
                    </a:lnTo>
                    <a:lnTo>
                      <a:pt x="267203" y="132886"/>
                    </a:lnTo>
                    <a:lnTo>
                      <a:pt x="267489" y="129882"/>
                    </a:lnTo>
                    <a:lnTo>
                      <a:pt x="267060" y="123445"/>
                    </a:lnTo>
                    <a:lnTo>
                      <a:pt x="265486" y="121014"/>
                    </a:lnTo>
                    <a:lnTo>
                      <a:pt x="261767" y="118439"/>
                    </a:lnTo>
                    <a:lnTo>
                      <a:pt x="256618" y="113432"/>
                    </a:lnTo>
                    <a:lnTo>
                      <a:pt x="251182" y="105708"/>
                    </a:lnTo>
                    <a:lnTo>
                      <a:pt x="247463" y="101703"/>
                    </a:lnTo>
                    <a:lnTo>
                      <a:pt x="246176" y="99557"/>
                    </a:lnTo>
                    <a:lnTo>
                      <a:pt x="245460" y="97268"/>
                    </a:lnTo>
                    <a:lnTo>
                      <a:pt x="244030" y="94551"/>
                    </a:lnTo>
                    <a:lnTo>
                      <a:pt x="240311" y="89973"/>
                    </a:lnTo>
                    <a:lnTo>
                      <a:pt x="239453" y="87828"/>
                    </a:lnTo>
                    <a:lnTo>
                      <a:pt x="239596" y="81534"/>
                    </a:lnTo>
                    <a:lnTo>
                      <a:pt x="238451" y="76957"/>
                    </a:lnTo>
                    <a:lnTo>
                      <a:pt x="237450" y="74954"/>
                    </a:lnTo>
                    <a:lnTo>
                      <a:pt x="232301" y="70091"/>
                    </a:lnTo>
                    <a:lnTo>
                      <a:pt x="231156" y="66944"/>
                    </a:lnTo>
                    <a:lnTo>
                      <a:pt x="232730" y="62938"/>
                    </a:lnTo>
                    <a:lnTo>
                      <a:pt x="235161" y="59649"/>
                    </a:lnTo>
                    <a:lnTo>
                      <a:pt x="234589" y="57217"/>
                    </a:lnTo>
                    <a:lnTo>
                      <a:pt x="237450" y="55643"/>
                    </a:lnTo>
                    <a:lnTo>
                      <a:pt x="239882" y="61365"/>
                    </a:lnTo>
                    <a:lnTo>
                      <a:pt x="242171" y="70520"/>
                    </a:lnTo>
                    <a:lnTo>
                      <a:pt x="243458" y="72808"/>
                    </a:lnTo>
                    <a:lnTo>
                      <a:pt x="244888" y="74382"/>
                    </a:lnTo>
                    <a:lnTo>
                      <a:pt x="246605" y="78244"/>
                    </a:lnTo>
                    <a:lnTo>
                      <a:pt x="252899" y="85110"/>
                    </a:lnTo>
                    <a:lnTo>
                      <a:pt x="254472" y="88257"/>
                    </a:lnTo>
                    <a:lnTo>
                      <a:pt x="256761" y="94837"/>
                    </a:lnTo>
                    <a:lnTo>
                      <a:pt x="256618" y="97555"/>
                    </a:lnTo>
                    <a:lnTo>
                      <a:pt x="258048" y="101703"/>
                    </a:lnTo>
                    <a:lnTo>
                      <a:pt x="263055" y="107425"/>
                    </a:lnTo>
                    <a:lnTo>
                      <a:pt x="268490" y="111859"/>
                    </a:lnTo>
                    <a:lnTo>
                      <a:pt x="273496" y="118582"/>
                    </a:lnTo>
                    <a:lnTo>
                      <a:pt x="282079" y="125734"/>
                    </a:lnTo>
                    <a:lnTo>
                      <a:pt x="287372" y="127736"/>
                    </a:lnTo>
                    <a:lnTo>
                      <a:pt x="290376" y="123731"/>
                    </a:lnTo>
                    <a:lnTo>
                      <a:pt x="292807" y="119583"/>
                    </a:lnTo>
                    <a:lnTo>
                      <a:pt x="293665" y="116722"/>
                    </a:lnTo>
                    <a:lnTo>
                      <a:pt x="294238" y="108569"/>
                    </a:lnTo>
                    <a:lnTo>
                      <a:pt x="299387" y="95409"/>
                    </a:lnTo>
                    <a:lnTo>
                      <a:pt x="302964" y="78673"/>
                    </a:lnTo>
                    <a:lnTo>
                      <a:pt x="306396" y="73380"/>
                    </a:lnTo>
                    <a:lnTo>
                      <a:pt x="308113" y="71950"/>
                    </a:lnTo>
                    <a:lnTo>
                      <a:pt x="306969" y="69089"/>
                    </a:lnTo>
                    <a:lnTo>
                      <a:pt x="304680" y="60936"/>
                    </a:lnTo>
                    <a:lnTo>
                      <a:pt x="302964" y="55357"/>
                    </a:lnTo>
                    <a:lnTo>
                      <a:pt x="300675" y="48491"/>
                    </a:lnTo>
                    <a:lnTo>
                      <a:pt x="296812" y="40052"/>
                    </a:lnTo>
                    <a:lnTo>
                      <a:pt x="296383" y="38049"/>
                    </a:lnTo>
                    <a:lnTo>
                      <a:pt x="295525" y="35045"/>
                    </a:lnTo>
                    <a:lnTo>
                      <a:pt x="292807" y="27464"/>
                    </a:lnTo>
                    <a:lnTo>
                      <a:pt x="290662" y="21885"/>
                    </a:lnTo>
                    <a:lnTo>
                      <a:pt x="288087" y="14876"/>
                    </a:lnTo>
                    <a:lnTo>
                      <a:pt x="287229" y="12015"/>
                    </a:lnTo>
                    <a:lnTo>
                      <a:pt x="286800" y="11014"/>
                    </a:lnTo>
                    <a:lnTo>
                      <a:pt x="286084" y="11586"/>
                    </a:lnTo>
                    <a:lnTo>
                      <a:pt x="277788" y="15735"/>
                    </a:lnTo>
                    <a:lnTo>
                      <a:pt x="270636" y="17451"/>
                    </a:lnTo>
                    <a:lnTo>
                      <a:pt x="261910" y="17451"/>
                    </a:lnTo>
                    <a:lnTo>
                      <a:pt x="256475" y="18881"/>
                    </a:lnTo>
                    <a:lnTo>
                      <a:pt x="255330" y="17594"/>
                    </a:lnTo>
                    <a:lnTo>
                      <a:pt x="254472" y="16164"/>
                    </a:lnTo>
                    <a:lnTo>
                      <a:pt x="247606" y="18023"/>
                    </a:lnTo>
                    <a:lnTo>
                      <a:pt x="246176" y="17880"/>
                    </a:lnTo>
                    <a:lnTo>
                      <a:pt x="241026" y="19311"/>
                    </a:lnTo>
                    <a:lnTo>
                      <a:pt x="238595" y="19454"/>
                    </a:lnTo>
                    <a:lnTo>
                      <a:pt x="236449" y="18452"/>
                    </a:lnTo>
                    <a:lnTo>
                      <a:pt x="230155" y="13303"/>
                    </a:lnTo>
                    <a:lnTo>
                      <a:pt x="227866" y="12015"/>
                    </a:lnTo>
                    <a:lnTo>
                      <a:pt x="226865" y="12015"/>
                    </a:lnTo>
                    <a:lnTo>
                      <a:pt x="227723" y="13589"/>
                    </a:lnTo>
                    <a:lnTo>
                      <a:pt x="228867" y="15019"/>
                    </a:lnTo>
                    <a:lnTo>
                      <a:pt x="226579" y="17737"/>
                    </a:lnTo>
                    <a:lnTo>
                      <a:pt x="223432" y="18595"/>
                    </a:lnTo>
                    <a:lnTo>
                      <a:pt x="222288" y="16593"/>
                    </a:lnTo>
                    <a:lnTo>
                      <a:pt x="220571" y="14447"/>
                    </a:lnTo>
                    <a:lnTo>
                      <a:pt x="217424" y="13732"/>
                    </a:lnTo>
                    <a:lnTo>
                      <a:pt x="213419" y="12015"/>
                    </a:lnTo>
                    <a:lnTo>
                      <a:pt x="216566" y="8010"/>
                    </a:lnTo>
                    <a:lnTo>
                      <a:pt x="217138" y="5722"/>
                    </a:lnTo>
                    <a:lnTo>
                      <a:pt x="222717" y="10299"/>
                    </a:lnTo>
                    <a:lnTo>
                      <a:pt x="224433" y="10442"/>
                    </a:lnTo>
                    <a:lnTo>
                      <a:pt x="219284" y="5006"/>
                    </a:lnTo>
                    <a:lnTo>
                      <a:pt x="216995" y="3719"/>
                    </a:lnTo>
                    <a:lnTo>
                      <a:pt x="215565" y="4291"/>
                    </a:lnTo>
                    <a:lnTo>
                      <a:pt x="208412" y="6580"/>
                    </a:lnTo>
                    <a:lnTo>
                      <a:pt x="205981" y="6580"/>
                    </a:lnTo>
                    <a:lnTo>
                      <a:pt x="195968" y="2289"/>
                    </a:lnTo>
                    <a:lnTo>
                      <a:pt x="192678" y="1716"/>
                    </a:lnTo>
                    <a:lnTo>
                      <a:pt x="191677" y="2146"/>
                    </a:lnTo>
                    <a:lnTo>
                      <a:pt x="191104" y="4863"/>
                    </a:lnTo>
                    <a:lnTo>
                      <a:pt x="190246" y="6437"/>
                    </a:lnTo>
                    <a:lnTo>
                      <a:pt x="185383" y="7152"/>
                    </a:lnTo>
                    <a:lnTo>
                      <a:pt x="181091" y="8296"/>
                    </a:lnTo>
                    <a:lnTo>
                      <a:pt x="176943" y="7867"/>
                    </a:lnTo>
                    <a:lnTo>
                      <a:pt x="186670" y="4434"/>
                    </a:lnTo>
                    <a:lnTo>
                      <a:pt x="187814" y="2861"/>
                    </a:lnTo>
                    <a:lnTo>
                      <a:pt x="177229" y="6008"/>
                    </a:lnTo>
                    <a:lnTo>
                      <a:pt x="171937" y="6580"/>
                    </a:lnTo>
                    <a:lnTo>
                      <a:pt x="170363" y="8439"/>
                    </a:lnTo>
                    <a:lnTo>
                      <a:pt x="169362" y="9870"/>
                    </a:lnTo>
                    <a:lnTo>
                      <a:pt x="167932" y="11157"/>
                    </a:lnTo>
                    <a:lnTo>
                      <a:pt x="166644" y="13160"/>
                    </a:lnTo>
                    <a:lnTo>
                      <a:pt x="163783" y="13303"/>
                    </a:lnTo>
                    <a:lnTo>
                      <a:pt x="161495" y="12874"/>
                    </a:lnTo>
                    <a:lnTo>
                      <a:pt x="157919" y="14161"/>
                    </a:lnTo>
                    <a:lnTo>
                      <a:pt x="147620" y="21313"/>
                    </a:lnTo>
                    <a:lnTo>
                      <a:pt x="142756" y="24174"/>
                    </a:lnTo>
                    <a:lnTo>
                      <a:pt x="138179" y="26177"/>
                    </a:lnTo>
                    <a:lnTo>
                      <a:pt x="134603" y="27178"/>
                    </a:lnTo>
                    <a:lnTo>
                      <a:pt x="132028" y="27321"/>
                    </a:lnTo>
                    <a:lnTo>
                      <a:pt x="129024" y="26463"/>
                    </a:lnTo>
                    <a:lnTo>
                      <a:pt x="124018" y="23602"/>
                    </a:lnTo>
                    <a:lnTo>
                      <a:pt x="115149" y="20026"/>
                    </a:lnTo>
                    <a:lnTo>
                      <a:pt x="98556" y="18452"/>
                    </a:lnTo>
                    <a:lnTo>
                      <a:pt x="94408" y="15305"/>
                    </a:lnTo>
                    <a:lnTo>
                      <a:pt x="88114" y="15305"/>
                    </a:lnTo>
                    <a:lnTo>
                      <a:pt x="85683" y="14733"/>
                    </a:lnTo>
                    <a:lnTo>
                      <a:pt x="76814" y="9155"/>
                    </a:lnTo>
                    <a:lnTo>
                      <a:pt x="62367" y="6151"/>
                    </a:lnTo>
                    <a:lnTo>
                      <a:pt x="53069" y="4720"/>
                    </a:lnTo>
                    <a:lnTo>
                      <a:pt x="36047" y="1144"/>
                    </a:lnTo>
                    <a:lnTo>
                      <a:pt x="20598" y="4720"/>
                    </a:lnTo>
                    <a:lnTo>
                      <a:pt x="15878" y="4005"/>
                    </a:lnTo>
                    <a:lnTo>
                      <a:pt x="13589" y="0"/>
                    </a:lnTo>
                    <a:lnTo>
                      <a:pt x="12445" y="858"/>
                    </a:lnTo>
                    <a:lnTo>
                      <a:pt x="10728" y="2861"/>
                    </a:lnTo>
                    <a:lnTo>
                      <a:pt x="9727" y="4720"/>
                    </a:lnTo>
                    <a:lnTo>
                      <a:pt x="6866" y="7581"/>
                    </a:lnTo>
                    <a:lnTo>
                      <a:pt x="4577" y="10585"/>
                    </a:lnTo>
                    <a:lnTo>
                      <a:pt x="4721" y="15162"/>
                    </a:lnTo>
                    <a:lnTo>
                      <a:pt x="5292" y="19740"/>
                    </a:lnTo>
                    <a:lnTo>
                      <a:pt x="6866" y="24174"/>
                    </a:lnTo>
                    <a:lnTo>
                      <a:pt x="8154" y="29180"/>
                    </a:lnTo>
                    <a:lnTo>
                      <a:pt x="7868" y="32327"/>
                    </a:lnTo>
                    <a:lnTo>
                      <a:pt x="6723" y="36333"/>
                    </a:lnTo>
                    <a:lnTo>
                      <a:pt x="5292" y="39623"/>
                    </a:lnTo>
                    <a:lnTo>
                      <a:pt x="715" y="46489"/>
                    </a:lnTo>
                    <a:lnTo>
                      <a:pt x="0" y="48062"/>
                    </a:lnTo>
                    <a:lnTo>
                      <a:pt x="286" y="50351"/>
                    </a:lnTo>
                    <a:lnTo>
                      <a:pt x="3147" y="58504"/>
                    </a:lnTo>
                    <a:lnTo>
                      <a:pt x="3290" y="61079"/>
                    </a:lnTo>
                    <a:lnTo>
                      <a:pt x="5007" y="68803"/>
                    </a:lnTo>
                    <a:lnTo>
                      <a:pt x="6437" y="75240"/>
                    </a:lnTo>
                    <a:lnTo>
                      <a:pt x="8154" y="80247"/>
                    </a:lnTo>
                    <a:lnTo>
                      <a:pt x="8439" y="81534"/>
                    </a:lnTo>
                    <a:lnTo>
                      <a:pt x="8439" y="88972"/>
                    </a:lnTo>
                    <a:lnTo>
                      <a:pt x="8439" y="96267"/>
                    </a:lnTo>
                    <a:lnTo>
                      <a:pt x="8439" y="103562"/>
                    </a:lnTo>
                    <a:lnTo>
                      <a:pt x="8439" y="110858"/>
                    </a:lnTo>
                    <a:lnTo>
                      <a:pt x="8439" y="118153"/>
                    </a:lnTo>
                    <a:lnTo>
                      <a:pt x="8439" y="125448"/>
                    </a:lnTo>
                    <a:lnTo>
                      <a:pt x="8439" y="132743"/>
                    </a:lnTo>
                    <a:lnTo>
                      <a:pt x="8439" y="140038"/>
                    </a:lnTo>
                    <a:lnTo>
                      <a:pt x="8439" y="147333"/>
                    </a:lnTo>
                    <a:lnTo>
                      <a:pt x="8439" y="154628"/>
                    </a:lnTo>
                    <a:lnTo>
                      <a:pt x="8439" y="161924"/>
                    </a:lnTo>
                    <a:lnTo>
                      <a:pt x="8439" y="169076"/>
                    </a:lnTo>
                    <a:lnTo>
                      <a:pt x="8439" y="176371"/>
                    </a:lnTo>
                    <a:lnTo>
                      <a:pt x="8439" y="183523"/>
                    </a:lnTo>
                    <a:lnTo>
                      <a:pt x="8439" y="190818"/>
                    </a:lnTo>
                    <a:lnTo>
                      <a:pt x="8439" y="197970"/>
                    </a:lnTo>
                    <a:lnTo>
                      <a:pt x="8439" y="205122"/>
                    </a:lnTo>
                    <a:lnTo>
                      <a:pt x="8439" y="212417"/>
                    </a:lnTo>
                    <a:lnTo>
                      <a:pt x="8439" y="219570"/>
                    </a:lnTo>
                    <a:lnTo>
                      <a:pt x="8439" y="226722"/>
                    </a:lnTo>
                    <a:lnTo>
                      <a:pt x="8439" y="233874"/>
                    </a:lnTo>
                    <a:lnTo>
                      <a:pt x="8439" y="241026"/>
                    </a:lnTo>
                    <a:lnTo>
                      <a:pt x="8439" y="248178"/>
                    </a:lnTo>
                    <a:lnTo>
                      <a:pt x="8439" y="255330"/>
                    </a:lnTo>
                    <a:lnTo>
                      <a:pt x="8439" y="262482"/>
                    </a:lnTo>
                    <a:lnTo>
                      <a:pt x="8439" y="269634"/>
                    </a:lnTo>
                    <a:lnTo>
                      <a:pt x="8439" y="276643"/>
                    </a:lnTo>
                    <a:lnTo>
                      <a:pt x="8439" y="283796"/>
                    </a:lnTo>
                    <a:lnTo>
                      <a:pt x="8439" y="290948"/>
                    </a:lnTo>
                    <a:lnTo>
                      <a:pt x="8439" y="297957"/>
                    </a:lnTo>
                    <a:lnTo>
                      <a:pt x="8439" y="305109"/>
                    </a:lnTo>
                    <a:lnTo>
                      <a:pt x="8439" y="312118"/>
                    </a:lnTo>
                    <a:lnTo>
                      <a:pt x="19883" y="312118"/>
                    </a:lnTo>
                    <a:lnTo>
                      <a:pt x="31469" y="312118"/>
                    </a:lnTo>
                    <a:lnTo>
                      <a:pt x="43056" y="312118"/>
                    </a:lnTo>
                    <a:lnTo>
                      <a:pt x="54499" y="312118"/>
                    </a:lnTo>
                    <a:lnTo>
                      <a:pt x="66085" y="312118"/>
                    </a:lnTo>
                    <a:lnTo>
                      <a:pt x="77672" y="312118"/>
                    </a:lnTo>
                    <a:lnTo>
                      <a:pt x="89115" y="312118"/>
                    </a:lnTo>
                    <a:lnTo>
                      <a:pt x="100702" y="312118"/>
                    </a:lnTo>
                    <a:lnTo>
                      <a:pt x="112288" y="312118"/>
                    </a:lnTo>
                    <a:lnTo>
                      <a:pt x="123732" y="312118"/>
                    </a:lnTo>
                    <a:lnTo>
                      <a:pt x="135318" y="312118"/>
                    </a:lnTo>
                    <a:lnTo>
                      <a:pt x="146761" y="312118"/>
                    </a:lnTo>
                    <a:lnTo>
                      <a:pt x="158348" y="312118"/>
                    </a:lnTo>
                    <a:lnTo>
                      <a:pt x="169934" y="312118"/>
                    </a:lnTo>
                    <a:lnTo>
                      <a:pt x="181378" y="312118"/>
                    </a:lnTo>
                    <a:lnTo>
                      <a:pt x="192964" y="312118"/>
                    </a:lnTo>
                    <a:lnTo>
                      <a:pt x="196540" y="312118"/>
                    </a:lnTo>
                    <a:lnTo>
                      <a:pt x="197970" y="311975"/>
                    </a:lnTo>
                    <a:lnTo>
                      <a:pt x="200974" y="306110"/>
                    </a:lnTo>
                    <a:lnTo>
                      <a:pt x="202262" y="305681"/>
                    </a:lnTo>
                    <a:lnTo>
                      <a:pt x="204121" y="305967"/>
                    </a:lnTo>
                    <a:lnTo>
                      <a:pt x="204836" y="307397"/>
                    </a:lnTo>
                    <a:lnTo>
                      <a:pt x="204264" y="309400"/>
                    </a:lnTo>
                    <a:lnTo>
                      <a:pt x="203263" y="312118"/>
                    </a:lnTo>
                    <a:lnTo>
                      <a:pt x="208985" y="312118"/>
                    </a:lnTo>
                    <a:lnTo>
                      <a:pt x="218855" y="312118"/>
                    </a:lnTo>
                    <a:lnTo>
                      <a:pt x="228725" y="312118"/>
                    </a:lnTo>
                    <a:lnTo>
                      <a:pt x="238595" y="312118"/>
                    </a:lnTo>
                    <a:lnTo>
                      <a:pt x="248607" y="312118"/>
                    </a:lnTo>
                    <a:lnTo>
                      <a:pt x="258477" y="312118"/>
                    </a:lnTo>
                    <a:lnTo>
                      <a:pt x="268347" y="312118"/>
                    </a:lnTo>
                    <a:lnTo>
                      <a:pt x="278360" y="312118"/>
                    </a:lnTo>
                    <a:lnTo>
                      <a:pt x="288230" y="312118"/>
                    </a:lnTo>
                    <a:lnTo>
                      <a:pt x="298100" y="312118"/>
                    </a:lnTo>
                    <a:lnTo>
                      <a:pt x="307970" y="312118"/>
                    </a:lnTo>
                    <a:lnTo>
                      <a:pt x="317983" y="312118"/>
                    </a:lnTo>
                    <a:lnTo>
                      <a:pt x="327853" y="312118"/>
                    </a:lnTo>
                    <a:lnTo>
                      <a:pt x="337723" y="312118"/>
                    </a:lnTo>
                    <a:lnTo>
                      <a:pt x="347593" y="312118"/>
                    </a:lnTo>
                    <a:lnTo>
                      <a:pt x="357605" y="312118"/>
                    </a:lnTo>
                    <a:lnTo>
                      <a:pt x="367475" y="31211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2" name="Freeform: Shape 541">
                <a:extLst>
                  <a:ext uri="{FF2B5EF4-FFF2-40B4-BE49-F238E27FC236}">
                    <a16:creationId xmlns:a16="http://schemas.microsoft.com/office/drawing/2014/main" id="{4D27E267-2F9D-8836-1D5B-704BE2B3CDD2}"/>
                  </a:ext>
                  <a:ext uri="{C183D7F6-B498-43B3-948B-1728B52AA6E4}">
                    <adec:decorative xmlns:adec="http://schemas.microsoft.com/office/drawing/2017/decorative" val="1"/>
                  </a:ext>
                </a:extLst>
              </p:cNvPr>
              <p:cNvSpPr/>
              <p:nvPr/>
            </p:nvSpPr>
            <p:spPr>
              <a:xfrm>
                <a:off x="6655252" y="2505265"/>
                <a:ext cx="189673" cy="93263"/>
              </a:xfrm>
              <a:custGeom>
                <a:avLst/>
                <a:gdLst>
                  <a:gd name="connsiteX0" fmla="*/ 13732 w 189673"/>
                  <a:gd name="connsiteY0" fmla="*/ 33329 h 93263"/>
                  <a:gd name="connsiteX1" fmla="*/ 16879 w 189673"/>
                  <a:gd name="connsiteY1" fmla="*/ 34759 h 93263"/>
                  <a:gd name="connsiteX2" fmla="*/ 18881 w 189673"/>
                  <a:gd name="connsiteY2" fmla="*/ 39623 h 93263"/>
                  <a:gd name="connsiteX3" fmla="*/ 18738 w 189673"/>
                  <a:gd name="connsiteY3" fmla="*/ 41482 h 93263"/>
                  <a:gd name="connsiteX4" fmla="*/ 20884 w 189673"/>
                  <a:gd name="connsiteY4" fmla="*/ 42484 h 93263"/>
                  <a:gd name="connsiteX5" fmla="*/ 24460 w 189673"/>
                  <a:gd name="connsiteY5" fmla="*/ 41625 h 93263"/>
                  <a:gd name="connsiteX6" fmla="*/ 27607 w 189673"/>
                  <a:gd name="connsiteY6" fmla="*/ 36619 h 93263"/>
                  <a:gd name="connsiteX7" fmla="*/ 28322 w 189673"/>
                  <a:gd name="connsiteY7" fmla="*/ 37620 h 93263"/>
                  <a:gd name="connsiteX8" fmla="*/ 29753 w 189673"/>
                  <a:gd name="connsiteY8" fmla="*/ 38478 h 93263"/>
                  <a:gd name="connsiteX9" fmla="*/ 32184 w 189673"/>
                  <a:gd name="connsiteY9" fmla="*/ 36333 h 93263"/>
                  <a:gd name="connsiteX10" fmla="*/ 34759 w 189673"/>
                  <a:gd name="connsiteY10" fmla="*/ 36047 h 93263"/>
                  <a:gd name="connsiteX11" fmla="*/ 33901 w 189673"/>
                  <a:gd name="connsiteY11" fmla="*/ 32184 h 93263"/>
                  <a:gd name="connsiteX12" fmla="*/ 31755 w 189673"/>
                  <a:gd name="connsiteY12" fmla="*/ 29038 h 93263"/>
                  <a:gd name="connsiteX13" fmla="*/ 26177 w 189673"/>
                  <a:gd name="connsiteY13" fmla="*/ 28036 h 93263"/>
                  <a:gd name="connsiteX14" fmla="*/ 25747 w 189673"/>
                  <a:gd name="connsiteY14" fmla="*/ 27321 h 93263"/>
                  <a:gd name="connsiteX15" fmla="*/ 25461 w 189673"/>
                  <a:gd name="connsiteY15" fmla="*/ 25461 h 93263"/>
                  <a:gd name="connsiteX16" fmla="*/ 23888 w 189673"/>
                  <a:gd name="connsiteY16" fmla="*/ 24889 h 93263"/>
                  <a:gd name="connsiteX17" fmla="*/ 22028 w 189673"/>
                  <a:gd name="connsiteY17" fmla="*/ 25175 h 93263"/>
                  <a:gd name="connsiteX18" fmla="*/ 19597 w 189673"/>
                  <a:gd name="connsiteY18" fmla="*/ 27607 h 93263"/>
                  <a:gd name="connsiteX19" fmla="*/ 18309 w 189673"/>
                  <a:gd name="connsiteY19" fmla="*/ 29896 h 93263"/>
                  <a:gd name="connsiteX20" fmla="*/ 6008 w 189673"/>
                  <a:gd name="connsiteY20" fmla="*/ 31326 h 93263"/>
                  <a:gd name="connsiteX21" fmla="*/ 9154 w 189673"/>
                  <a:gd name="connsiteY21" fmla="*/ 33329 h 93263"/>
                  <a:gd name="connsiteX22" fmla="*/ 13732 w 189673"/>
                  <a:gd name="connsiteY22" fmla="*/ 33329 h 93263"/>
                  <a:gd name="connsiteX23" fmla="*/ 33472 w 189673"/>
                  <a:gd name="connsiteY23" fmla="*/ 46203 h 93263"/>
                  <a:gd name="connsiteX24" fmla="*/ 29180 w 189673"/>
                  <a:gd name="connsiteY24" fmla="*/ 45487 h 93263"/>
                  <a:gd name="connsiteX25" fmla="*/ 27178 w 189673"/>
                  <a:gd name="connsiteY25" fmla="*/ 46203 h 93263"/>
                  <a:gd name="connsiteX26" fmla="*/ 25175 w 189673"/>
                  <a:gd name="connsiteY26" fmla="*/ 46489 h 93263"/>
                  <a:gd name="connsiteX27" fmla="*/ 23030 w 189673"/>
                  <a:gd name="connsiteY27" fmla="*/ 45344 h 93263"/>
                  <a:gd name="connsiteX28" fmla="*/ 20884 w 189673"/>
                  <a:gd name="connsiteY28" fmla="*/ 45058 h 93263"/>
                  <a:gd name="connsiteX29" fmla="*/ 18738 w 189673"/>
                  <a:gd name="connsiteY29" fmla="*/ 46060 h 93263"/>
                  <a:gd name="connsiteX30" fmla="*/ 14304 w 189673"/>
                  <a:gd name="connsiteY30" fmla="*/ 47061 h 93263"/>
                  <a:gd name="connsiteX31" fmla="*/ 12445 w 189673"/>
                  <a:gd name="connsiteY31" fmla="*/ 50351 h 93263"/>
                  <a:gd name="connsiteX32" fmla="*/ 10585 w 189673"/>
                  <a:gd name="connsiteY32" fmla="*/ 49779 h 93263"/>
                  <a:gd name="connsiteX33" fmla="*/ 9441 w 189673"/>
                  <a:gd name="connsiteY33" fmla="*/ 50065 h 93263"/>
                  <a:gd name="connsiteX34" fmla="*/ 6866 w 189673"/>
                  <a:gd name="connsiteY34" fmla="*/ 51781 h 93263"/>
                  <a:gd name="connsiteX35" fmla="*/ 4434 w 189673"/>
                  <a:gd name="connsiteY35" fmla="*/ 50351 h 93263"/>
                  <a:gd name="connsiteX36" fmla="*/ 2146 w 189673"/>
                  <a:gd name="connsiteY36" fmla="*/ 50208 h 93263"/>
                  <a:gd name="connsiteX37" fmla="*/ 286 w 189673"/>
                  <a:gd name="connsiteY37" fmla="*/ 50923 h 93263"/>
                  <a:gd name="connsiteX38" fmla="*/ 4005 w 189673"/>
                  <a:gd name="connsiteY38" fmla="*/ 55786 h 93263"/>
                  <a:gd name="connsiteX39" fmla="*/ 3433 w 189673"/>
                  <a:gd name="connsiteY39" fmla="*/ 57503 h 93263"/>
                  <a:gd name="connsiteX40" fmla="*/ 2146 w 189673"/>
                  <a:gd name="connsiteY40" fmla="*/ 58933 h 93263"/>
                  <a:gd name="connsiteX41" fmla="*/ 1144 w 189673"/>
                  <a:gd name="connsiteY41" fmla="*/ 59362 h 93263"/>
                  <a:gd name="connsiteX42" fmla="*/ 0 w 189673"/>
                  <a:gd name="connsiteY42" fmla="*/ 59506 h 93263"/>
                  <a:gd name="connsiteX43" fmla="*/ 858 w 189673"/>
                  <a:gd name="connsiteY43" fmla="*/ 61222 h 93263"/>
                  <a:gd name="connsiteX44" fmla="*/ 5435 w 189673"/>
                  <a:gd name="connsiteY44" fmla="*/ 63368 h 93263"/>
                  <a:gd name="connsiteX45" fmla="*/ 7581 w 189673"/>
                  <a:gd name="connsiteY45" fmla="*/ 65227 h 93263"/>
                  <a:gd name="connsiteX46" fmla="*/ 10156 w 189673"/>
                  <a:gd name="connsiteY46" fmla="*/ 65942 h 93263"/>
                  <a:gd name="connsiteX47" fmla="*/ 9154 w 189673"/>
                  <a:gd name="connsiteY47" fmla="*/ 67659 h 93263"/>
                  <a:gd name="connsiteX48" fmla="*/ 4148 w 189673"/>
                  <a:gd name="connsiteY48" fmla="*/ 72951 h 93263"/>
                  <a:gd name="connsiteX49" fmla="*/ 3862 w 189673"/>
                  <a:gd name="connsiteY49" fmla="*/ 74382 h 93263"/>
                  <a:gd name="connsiteX50" fmla="*/ 4434 w 189673"/>
                  <a:gd name="connsiteY50" fmla="*/ 75812 h 93263"/>
                  <a:gd name="connsiteX51" fmla="*/ 6866 w 189673"/>
                  <a:gd name="connsiteY51" fmla="*/ 75669 h 93263"/>
                  <a:gd name="connsiteX52" fmla="*/ 9154 w 189673"/>
                  <a:gd name="connsiteY52" fmla="*/ 74382 h 93263"/>
                  <a:gd name="connsiteX53" fmla="*/ 11443 w 189673"/>
                  <a:gd name="connsiteY53" fmla="*/ 70663 h 93263"/>
                  <a:gd name="connsiteX54" fmla="*/ 12731 w 189673"/>
                  <a:gd name="connsiteY54" fmla="*/ 65942 h 93263"/>
                  <a:gd name="connsiteX55" fmla="*/ 15877 w 189673"/>
                  <a:gd name="connsiteY55" fmla="*/ 63511 h 93263"/>
                  <a:gd name="connsiteX56" fmla="*/ 19739 w 189673"/>
                  <a:gd name="connsiteY56" fmla="*/ 62652 h 93263"/>
                  <a:gd name="connsiteX57" fmla="*/ 26749 w 189673"/>
                  <a:gd name="connsiteY57" fmla="*/ 62939 h 93263"/>
                  <a:gd name="connsiteX58" fmla="*/ 27607 w 189673"/>
                  <a:gd name="connsiteY58" fmla="*/ 61651 h 93263"/>
                  <a:gd name="connsiteX59" fmla="*/ 31469 w 189673"/>
                  <a:gd name="connsiteY59" fmla="*/ 59506 h 93263"/>
                  <a:gd name="connsiteX60" fmla="*/ 34330 w 189673"/>
                  <a:gd name="connsiteY60" fmla="*/ 57217 h 93263"/>
                  <a:gd name="connsiteX61" fmla="*/ 36046 w 189673"/>
                  <a:gd name="connsiteY61" fmla="*/ 56788 h 93263"/>
                  <a:gd name="connsiteX62" fmla="*/ 37477 w 189673"/>
                  <a:gd name="connsiteY62" fmla="*/ 55643 h 93263"/>
                  <a:gd name="connsiteX63" fmla="*/ 38764 w 189673"/>
                  <a:gd name="connsiteY63" fmla="*/ 53927 h 93263"/>
                  <a:gd name="connsiteX64" fmla="*/ 44629 w 189673"/>
                  <a:gd name="connsiteY64" fmla="*/ 53212 h 93263"/>
                  <a:gd name="connsiteX65" fmla="*/ 43771 w 189673"/>
                  <a:gd name="connsiteY65" fmla="*/ 51781 h 93263"/>
                  <a:gd name="connsiteX66" fmla="*/ 33472 w 189673"/>
                  <a:gd name="connsiteY66" fmla="*/ 46203 h 93263"/>
                  <a:gd name="connsiteX67" fmla="*/ 189531 w 189673"/>
                  <a:gd name="connsiteY67" fmla="*/ 10728 h 93263"/>
                  <a:gd name="connsiteX68" fmla="*/ 187528 w 189673"/>
                  <a:gd name="connsiteY68" fmla="*/ 8440 h 93263"/>
                  <a:gd name="connsiteX69" fmla="*/ 185955 w 189673"/>
                  <a:gd name="connsiteY69" fmla="*/ 7009 h 93263"/>
                  <a:gd name="connsiteX70" fmla="*/ 185668 w 189673"/>
                  <a:gd name="connsiteY70" fmla="*/ 7724 h 93263"/>
                  <a:gd name="connsiteX71" fmla="*/ 182379 w 189673"/>
                  <a:gd name="connsiteY71" fmla="*/ 10156 h 93263"/>
                  <a:gd name="connsiteX72" fmla="*/ 165499 w 189673"/>
                  <a:gd name="connsiteY72" fmla="*/ 8583 h 93263"/>
                  <a:gd name="connsiteX73" fmla="*/ 154628 w 189673"/>
                  <a:gd name="connsiteY73" fmla="*/ 8583 h 93263"/>
                  <a:gd name="connsiteX74" fmla="*/ 150909 w 189673"/>
                  <a:gd name="connsiteY74" fmla="*/ 7581 h 93263"/>
                  <a:gd name="connsiteX75" fmla="*/ 144043 w 189673"/>
                  <a:gd name="connsiteY75" fmla="*/ 3862 h 93263"/>
                  <a:gd name="connsiteX76" fmla="*/ 139037 w 189673"/>
                  <a:gd name="connsiteY76" fmla="*/ 3862 h 93263"/>
                  <a:gd name="connsiteX77" fmla="*/ 118868 w 189673"/>
                  <a:gd name="connsiteY77" fmla="*/ 286 h 93263"/>
                  <a:gd name="connsiteX78" fmla="*/ 113432 w 189673"/>
                  <a:gd name="connsiteY78" fmla="*/ 572 h 93263"/>
                  <a:gd name="connsiteX79" fmla="*/ 110285 w 189673"/>
                  <a:gd name="connsiteY79" fmla="*/ 0 h 93263"/>
                  <a:gd name="connsiteX80" fmla="*/ 110285 w 189673"/>
                  <a:gd name="connsiteY80" fmla="*/ 1860 h 93263"/>
                  <a:gd name="connsiteX81" fmla="*/ 110714 w 189673"/>
                  <a:gd name="connsiteY81" fmla="*/ 3576 h 93263"/>
                  <a:gd name="connsiteX82" fmla="*/ 108426 w 189673"/>
                  <a:gd name="connsiteY82" fmla="*/ 5293 h 93263"/>
                  <a:gd name="connsiteX83" fmla="*/ 91261 w 189673"/>
                  <a:gd name="connsiteY83" fmla="*/ 5293 h 93263"/>
                  <a:gd name="connsiteX84" fmla="*/ 82392 w 189673"/>
                  <a:gd name="connsiteY84" fmla="*/ 8296 h 93263"/>
                  <a:gd name="connsiteX85" fmla="*/ 76241 w 189673"/>
                  <a:gd name="connsiteY85" fmla="*/ 7581 h 93263"/>
                  <a:gd name="connsiteX86" fmla="*/ 70091 w 189673"/>
                  <a:gd name="connsiteY86" fmla="*/ 11873 h 93263"/>
                  <a:gd name="connsiteX87" fmla="*/ 66371 w 189673"/>
                  <a:gd name="connsiteY87" fmla="*/ 12016 h 93263"/>
                  <a:gd name="connsiteX88" fmla="*/ 67230 w 189673"/>
                  <a:gd name="connsiteY88" fmla="*/ 15592 h 93263"/>
                  <a:gd name="connsiteX89" fmla="*/ 58075 w 189673"/>
                  <a:gd name="connsiteY89" fmla="*/ 16307 h 93263"/>
                  <a:gd name="connsiteX90" fmla="*/ 53784 w 189673"/>
                  <a:gd name="connsiteY90" fmla="*/ 17737 h 93263"/>
                  <a:gd name="connsiteX91" fmla="*/ 49349 w 189673"/>
                  <a:gd name="connsiteY91" fmla="*/ 19883 h 93263"/>
                  <a:gd name="connsiteX92" fmla="*/ 50065 w 189673"/>
                  <a:gd name="connsiteY92" fmla="*/ 23745 h 93263"/>
                  <a:gd name="connsiteX93" fmla="*/ 48920 w 189673"/>
                  <a:gd name="connsiteY93" fmla="*/ 25461 h 93263"/>
                  <a:gd name="connsiteX94" fmla="*/ 48491 w 189673"/>
                  <a:gd name="connsiteY94" fmla="*/ 27178 h 93263"/>
                  <a:gd name="connsiteX95" fmla="*/ 49922 w 189673"/>
                  <a:gd name="connsiteY95" fmla="*/ 28608 h 93263"/>
                  <a:gd name="connsiteX96" fmla="*/ 49207 w 189673"/>
                  <a:gd name="connsiteY96" fmla="*/ 30325 h 93263"/>
                  <a:gd name="connsiteX97" fmla="*/ 47490 w 189673"/>
                  <a:gd name="connsiteY97" fmla="*/ 32041 h 93263"/>
                  <a:gd name="connsiteX98" fmla="*/ 49492 w 189673"/>
                  <a:gd name="connsiteY98" fmla="*/ 36476 h 93263"/>
                  <a:gd name="connsiteX99" fmla="*/ 49636 w 189673"/>
                  <a:gd name="connsiteY99" fmla="*/ 37763 h 93263"/>
                  <a:gd name="connsiteX100" fmla="*/ 50494 w 189673"/>
                  <a:gd name="connsiteY100" fmla="*/ 38049 h 93263"/>
                  <a:gd name="connsiteX101" fmla="*/ 54928 w 189673"/>
                  <a:gd name="connsiteY101" fmla="*/ 37763 h 93263"/>
                  <a:gd name="connsiteX102" fmla="*/ 53927 w 189673"/>
                  <a:gd name="connsiteY102" fmla="*/ 39194 h 93263"/>
                  <a:gd name="connsiteX103" fmla="*/ 50351 w 189673"/>
                  <a:gd name="connsiteY103" fmla="*/ 40910 h 93263"/>
                  <a:gd name="connsiteX104" fmla="*/ 49636 w 189673"/>
                  <a:gd name="connsiteY104" fmla="*/ 43485 h 93263"/>
                  <a:gd name="connsiteX105" fmla="*/ 51209 w 189673"/>
                  <a:gd name="connsiteY105" fmla="*/ 47204 h 93263"/>
                  <a:gd name="connsiteX106" fmla="*/ 55071 w 189673"/>
                  <a:gd name="connsiteY106" fmla="*/ 50351 h 93263"/>
                  <a:gd name="connsiteX107" fmla="*/ 55500 w 189673"/>
                  <a:gd name="connsiteY107" fmla="*/ 53498 h 93263"/>
                  <a:gd name="connsiteX108" fmla="*/ 57360 w 189673"/>
                  <a:gd name="connsiteY108" fmla="*/ 56645 h 93263"/>
                  <a:gd name="connsiteX109" fmla="*/ 64655 w 189673"/>
                  <a:gd name="connsiteY109" fmla="*/ 59076 h 93263"/>
                  <a:gd name="connsiteX110" fmla="*/ 67802 w 189673"/>
                  <a:gd name="connsiteY110" fmla="*/ 60793 h 93263"/>
                  <a:gd name="connsiteX111" fmla="*/ 71378 w 189673"/>
                  <a:gd name="connsiteY111" fmla="*/ 59792 h 93263"/>
                  <a:gd name="connsiteX112" fmla="*/ 72951 w 189673"/>
                  <a:gd name="connsiteY112" fmla="*/ 58075 h 93263"/>
                  <a:gd name="connsiteX113" fmla="*/ 74525 w 189673"/>
                  <a:gd name="connsiteY113" fmla="*/ 55786 h 93263"/>
                  <a:gd name="connsiteX114" fmla="*/ 76241 w 189673"/>
                  <a:gd name="connsiteY114" fmla="*/ 55643 h 93263"/>
                  <a:gd name="connsiteX115" fmla="*/ 80390 w 189673"/>
                  <a:gd name="connsiteY115" fmla="*/ 57074 h 93263"/>
                  <a:gd name="connsiteX116" fmla="*/ 80962 w 189673"/>
                  <a:gd name="connsiteY116" fmla="*/ 59219 h 93263"/>
                  <a:gd name="connsiteX117" fmla="*/ 80532 w 189673"/>
                  <a:gd name="connsiteY117" fmla="*/ 60221 h 93263"/>
                  <a:gd name="connsiteX118" fmla="*/ 79102 w 189673"/>
                  <a:gd name="connsiteY118" fmla="*/ 61222 h 93263"/>
                  <a:gd name="connsiteX119" fmla="*/ 78387 w 189673"/>
                  <a:gd name="connsiteY119" fmla="*/ 68088 h 93263"/>
                  <a:gd name="connsiteX120" fmla="*/ 74382 w 189673"/>
                  <a:gd name="connsiteY120" fmla="*/ 76671 h 93263"/>
                  <a:gd name="connsiteX121" fmla="*/ 74096 w 189673"/>
                  <a:gd name="connsiteY121" fmla="*/ 78387 h 93263"/>
                  <a:gd name="connsiteX122" fmla="*/ 75240 w 189673"/>
                  <a:gd name="connsiteY122" fmla="*/ 78530 h 93263"/>
                  <a:gd name="connsiteX123" fmla="*/ 78101 w 189673"/>
                  <a:gd name="connsiteY123" fmla="*/ 76671 h 93263"/>
                  <a:gd name="connsiteX124" fmla="*/ 87684 w 189673"/>
                  <a:gd name="connsiteY124" fmla="*/ 73238 h 93263"/>
                  <a:gd name="connsiteX125" fmla="*/ 89544 w 189673"/>
                  <a:gd name="connsiteY125" fmla="*/ 73095 h 93263"/>
                  <a:gd name="connsiteX126" fmla="*/ 91690 w 189673"/>
                  <a:gd name="connsiteY126" fmla="*/ 72379 h 93263"/>
                  <a:gd name="connsiteX127" fmla="*/ 97698 w 189673"/>
                  <a:gd name="connsiteY127" fmla="*/ 69805 h 93263"/>
                  <a:gd name="connsiteX128" fmla="*/ 99700 w 189673"/>
                  <a:gd name="connsiteY128" fmla="*/ 71235 h 93263"/>
                  <a:gd name="connsiteX129" fmla="*/ 101274 w 189673"/>
                  <a:gd name="connsiteY129" fmla="*/ 72808 h 93263"/>
                  <a:gd name="connsiteX130" fmla="*/ 102132 w 189673"/>
                  <a:gd name="connsiteY130" fmla="*/ 72808 h 93263"/>
                  <a:gd name="connsiteX131" fmla="*/ 102561 w 189673"/>
                  <a:gd name="connsiteY131" fmla="*/ 72236 h 93263"/>
                  <a:gd name="connsiteX132" fmla="*/ 102418 w 189673"/>
                  <a:gd name="connsiteY132" fmla="*/ 71235 h 93263"/>
                  <a:gd name="connsiteX133" fmla="*/ 102847 w 189673"/>
                  <a:gd name="connsiteY133" fmla="*/ 70520 h 93263"/>
                  <a:gd name="connsiteX134" fmla="*/ 104564 w 189673"/>
                  <a:gd name="connsiteY134" fmla="*/ 70949 h 93263"/>
                  <a:gd name="connsiteX135" fmla="*/ 111573 w 189673"/>
                  <a:gd name="connsiteY135" fmla="*/ 75240 h 93263"/>
                  <a:gd name="connsiteX136" fmla="*/ 114291 w 189673"/>
                  <a:gd name="connsiteY136" fmla="*/ 76241 h 93263"/>
                  <a:gd name="connsiteX137" fmla="*/ 116150 w 189673"/>
                  <a:gd name="connsiteY137" fmla="*/ 76528 h 93263"/>
                  <a:gd name="connsiteX138" fmla="*/ 118296 w 189673"/>
                  <a:gd name="connsiteY138" fmla="*/ 78530 h 93263"/>
                  <a:gd name="connsiteX139" fmla="*/ 124304 w 189673"/>
                  <a:gd name="connsiteY139" fmla="*/ 79818 h 93263"/>
                  <a:gd name="connsiteX140" fmla="*/ 125019 w 189673"/>
                  <a:gd name="connsiteY140" fmla="*/ 80819 h 93263"/>
                  <a:gd name="connsiteX141" fmla="*/ 125448 w 189673"/>
                  <a:gd name="connsiteY141" fmla="*/ 82106 h 93263"/>
                  <a:gd name="connsiteX142" fmla="*/ 131027 w 189673"/>
                  <a:gd name="connsiteY142" fmla="*/ 87399 h 93263"/>
                  <a:gd name="connsiteX143" fmla="*/ 133601 w 189673"/>
                  <a:gd name="connsiteY143" fmla="*/ 90117 h 93263"/>
                  <a:gd name="connsiteX144" fmla="*/ 138608 w 189673"/>
                  <a:gd name="connsiteY144" fmla="*/ 92548 h 93263"/>
                  <a:gd name="connsiteX145" fmla="*/ 140753 w 189673"/>
                  <a:gd name="connsiteY145" fmla="*/ 93120 h 93263"/>
                  <a:gd name="connsiteX146" fmla="*/ 149479 w 189673"/>
                  <a:gd name="connsiteY146" fmla="*/ 90546 h 93263"/>
                  <a:gd name="connsiteX147" fmla="*/ 151911 w 189673"/>
                  <a:gd name="connsiteY147" fmla="*/ 89687 h 93263"/>
                  <a:gd name="connsiteX148" fmla="*/ 153913 w 189673"/>
                  <a:gd name="connsiteY148" fmla="*/ 89687 h 93263"/>
                  <a:gd name="connsiteX149" fmla="*/ 155916 w 189673"/>
                  <a:gd name="connsiteY149" fmla="*/ 90975 h 93263"/>
                  <a:gd name="connsiteX150" fmla="*/ 160493 w 189673"/>
                  <a:gd name="connsiteY150" fmla="*/ 92691 h 93263"/>
                  <a:gd name="connsiteX151" fmla="*/ 164641 w 189673"/>
                  <a:gd name="connsiteY151" fmla="*/ 93264 h 93263"/>
                  <a:gd name="connsiteX152" fmla="*/ 165357 w 189673"/>
                  <a:gd name="connsiteY152" fmla="*/ 93120 h 93263"/>
                  <a:gd name="connsiteX153" fmla="*/ 165357 w 189673"/>
                  <a:gd name="connsiteY153" fmla="*/ 92119 h 93263"/>
                  <a:gd name="connsiteX154" fmla="*/ 165929 w 189673"/>
                  <a:gd name="connsiteY154" fmla="*/ 89401 h 93263"/>
                  <a:gd name="connsiteX155" fmla="*/ 166787 w 189673"/>
                  <a:gd name="connsiteY155" fmla="*/ 86970 h 93263"/>
                  <a:gd name="connsiteX156" fmla="*/ 169505 w 189673"/>
                  <a:gd name="connsiteY156" fmla="*/ 84395 h 93263"/>
                  <a:gd name="connsiteX157" fmla="*/ 170220 w 189673"/>
                  <a:gd name="connsiteY157" fmla="*/ 82678 h 93263"/>
                  <a:gd name="connsiteX158" fmla="*/ 171078 w 189673"/>
                  <a:gd name="connsiteY158" fmla="*/ 81105 h 93263"/>
                  <a:gd name="connsiteX159" fmla="*/ 177372 w 189673"/>
                  <a:gd name="connsiteY159" fmla="*/ 79245 h 93263"/>
                  <a:gd name="connsiteX160" fmla="*/ 178087 w 189673"/>
                  <a:gd name="connsiteY160" fmla="*/ 78530 h 93263"/>
                  <a:gd name="connsiteX161" fmla="*/ 178087 w 189673"/>
                  <a:gd name="connsiteY161" fmla="*/ 77958 h 93263"/>
                  <a:gd name="connsiteX162" fmla="*/ 177801 w 189673"/>
                  <a:gd name="connsiteY162" fmla="*/ 77386 h 93263"/>
                  <a:gd name="connsiteX163" fmla="*/ 176371 w 189673"/>
                  <a:gd name="connsiteY163" fmla="*/ 76385 h 93263"/>
                  <a:gd name="connsiteX164" fmla="*/ 174940 w 189673"/>
                  <a:gd name="connsiteY164" fmla="*/ 75097 h 93263"/>
                  <a:gd name="connsiteX165" fmla="*/ 174082 w 189673"/>
                  <a:gd name="connsiteY165" fmla="*/ 71664 h 93263"/>
                  <a:gd name="connsiteX166" fmla="*/ 174082 w 189673"/>
                  <a:gd name="connsiteY166" fmla="*/ 71521 h 93263"/>
                  <a:gd name="connsiteX167" fmla="*/ 173510 w 189673"/>
                  <a:gd name="connsiteY167" fmla="*/ 71521 h 93263"/>
                  <a:gd name="connsiteX168" fmla="*/ 169648 w 189673"/>
                  <a:gd name="connsiteY168" fmla="*/ 64083 h 93263"/>
                  <a:gd name="connsiteX169" fmla="*/ 168933 w 189673"/>
                  <a:gd name="connsiteY169" fmla="*/ 62652 h 93263"/>
                  <a:gd name="connsiteX170" fmla="*/ 167502 w 189673"/>
                  <a:gd name="connsiteY170" fmla="*/ 58790 h 93263"/>
                  <a:gd name="connsiteX171" fmla="*/ 164498 w 189673"/>
                  <a:gd name="connsiteY171" fmla="*/ 54499 h 93263"/>
                  <a:gd name="connsiteX172" fmla="*/ 161923 w 189673"/>
                  <a:gd name="connsiteY172" fmla="*/ 52210 h 93263"/>
                  <a:gd name="connsiteX173" fmla="*/ 159492 w 189673"/>
                  <a:gd name="connsiteY173" fmla="*/ 43628 h 93263"/>
                  <a:gd name="connsiteX174" fmla="*/ 153770 w 189673"/>
                  <a:gd name="connsiteY174" fmla="*/ 36619 h 93263"/>
                  <a:gd name="connsiteX175" fmla="*/ 154056 w 189673"/>
                  <a:gd name="connsiteY175" fmla="*/ 33186 h 93263"/>
                  <a:gd name="connsiteX176" fmla="*/ 158061 w 189673"/>
                  <a:gd name="connsiteY176" fmla="*/ 30039 h 93263"/>
                  <a:gd name="connsiteX177" fmla="*/ 163783 w 189673"/>
                  <a:gd name="connsiteY177" fmla="*/ 28179 h 93263"/>
                  <a:gd name="connsiteX178" fmla="*/ 170649 w 189673"/>
                  <a:gd name="connsiteY178" fmla="*/ 27607 h 93263"/>
                  <a:gd name="connsiteX179" fmla="*/ 175083 w 189673"/>
                  <a:gd name="connsiteY179" fmla="*/ 28751 h 93263"/>
                  <a:gd name="connsiteX180" fmla="*/ 177801 w 189673"/>
                  <a:gd name="connsiteY180" fmla="*/ 25605 h 93263"/>
                  <a:gd name="connsiteX181" fmla="*/ 180519 w 189673"/>
                  <a:gd name="connsiteY181" fmla="*/ 19311 h 93263"/>
                  <a:gd name="connsiteX182" fmla="*/ 181950 w 189673"/>
                  <a:gd name="connsiteY182" fmla="*/ 15592 h 93263"/>
                  <a:gd name="connsiteX183" fmla="*/ 183237 w 189673"/>
                  <a:gd name="connsiteY183" fmla="*/ 14733 h 93263"/>
                  <a:gd name="connsiteX184" fmla="*/ 185668 w 189673"/>
                  <a:gd name="connsiteY184" fmla="*/ 14590 h 93263"/>
                  <a:gd name="connsiteX185" fmla="*/ 186527 w 189673"/>
                  <a:gd name="connsiteY185" fmla="*/ 13446 h 93263"/>
                  <a:gd name="connsiteX186" fmla="*/ 186956 w 189673"/>
                  <a:gd name="connsiteY186" fmla="*/ 12731 h 93263"/>
                  <a:gd name="connsiteX187" fmla="*/ 188959 w 189673"/>
                  <a:gd name="connsiteY187" fmla="*/ 12159 h 93263"/>
                  <a:gd name="connsiteX188" fmla="*/ 189674 w 189673"/>
                  <a:gd name="connsiteY188" fmla="*/ 11443 h 93263"/>
                  <a:gd name="connsiteX189" fmla="*/ 189531 w 189673"/>
                  <a:gd name="connsiteY189" fmla="*/ 10728 h 93263"/>
                  <a:gd name="connsiteX190" fmla="*/ 39623 w 189673"/>
                  <a:gd name="connsiteY190" fmla="*/ 43056 h 93263"/>
                  <a:gd name="connsiteX191" fmla="*/ 37906 w 189673"/>
                  <a:gd name="connsiteY191" fmla="*/ 43914 h 93263"/>
                  <a:gd name="connsiteX192" fmla="*/ 36476 w 189673"/>
                  <a:gd name="connsiteY192" fmla="*/ 46060 h 93263"/>
                  <a:gd name="connsiteX193" fmla="*/ 42484 w 189673"/>
                  <a:gd name="connsiteY193" fmla="*/ 49207 h 93263"/>
                  <a:gd name="connsiteX194" fmla="*/ 45058 w 189673"/>
                  <a:gd name="connsiteY194" fmla="*/ 48777 h 93263"/>
                  <a:gd name="connsiteX195" fmla="*/ 45487 w 189673"/>
                  <a:gd name="connsiteY195" fmla="*/ 47633 h 93263"/>
                  <a:gd name="connsiteX196" fmla="*/ 44772 w 189673"/>
                  <a:gd name="connsiteY196" fmla="*/ 44343 h 93263"/>
                  <a:gd name="connsiteX197" fmla="*/ 39623 w 189673"/>
                  <a:gd name="connsiteY197" fmla="*/ 43056 h 9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89673" h="93263">
                    <a:moveTo>
                      <a:pt x="13732" y="33329"/>
                    </a:moveTo>
                    <a:lnTo>
                      <a:pt x="16879" y="34759"/>
                    </a:lnTo>
                    <a:lnTo>
                      <a:pt x="18881" y="39623"/>
                    </a:lnTo>
                    <a:lnTo>
                      <a:pt x="18738" y="41482"/>
                    </a:lnTo>
                    <a:lnTo>
                      <a:pt x="20884" y="42484"/>
                    </a:lnTo>
                    <a:lnTo>
                      <a:pt x="24460" y="41625"/>
                    </a:lnTo>
                    <a:lnTo>
                      <a:pt x="27607" y="36619"/>
                    </a:lnTo>
                    <a:lnTo>
                      <a:pt x="28322" y="37620"/>
                    </a:lnTo>
                    <a:lnTo>
                      <a:pt x="29753" y="38478"/>
                    </a:lnTo>
                    <a:lnTo>
                      <a:pt x="32184" y="36333"/>
                    </a:lnTo>
                    <a:lnTo>
                      <a:pt x="34759" y="36047"/>
                    </a:lnTo>
                    <a:lnTo>
                      <a:pt x="33901" y="32184"/>
                    </a:lnTo>
                    <a:lnTo>
                      <a:pt x="31755" y="29038"/>
                    </a:lnTo>
                    <a:lnTo>
                      <a:pt x="26177" y="28036"/>
                    </a:lnTo>
                    <a:lnTo>
                      <a:pt x="25747" y="27321"/>
                    </a:lnTo>
                    <a:lnTo>
                      <a:pt x="25461" y="25461"/>
                    </a:lnTo>
                    <a:lnTo>
                      <a:pt x="23888" y="24889"/>
                    </a:lnTo>
                    <a:lnTo>
                      <a:pt x="22028" y="25175"/>
                    </a:lnTo>
                    <a:lnTo>
                      <a:pt x="19597" y="27607"/>
                    </a:lnTo>
                    <a:lnTo>
                      <a:pt x="18309" y="29896"/>
                    </a:lnTo>
                    <a:lnTo>
                      <a:pt x="6008" y="31326"/>
                    </a:lnTo>
                    <a:lnTo>
                      <a:pt x="9154" y="33329"/>
                    </a:lnTo>
                    <a:lnTo>
                      <a:pt x="13732" y="33329"/>
                    </a:lnTo>
                    <a:close/>
                    <a:moveTo>
                      <a:pt x="33472" y="46203"/>
                    </a:moveTo>
                    <a:lnTo>
                      <a:pt x="29180" y="45487"/>
                    </a:lnTo>
                    <a:lnTo>
                      <a:pt x="27178" y="46203"/>
                    </a:lnTo>
                    <a:lnTo>
                      <a:pt x="25175" y="46489"/>
                    </a:lnTo>
                    <a:lnTo>
                      <a:pt x="23030" y="45344"/>
                    </a:lnTo>
                    <a:lnTo>
                      <a:pt x="20884" y="45058"/>
                    </a:lnTo>
                    <a:lnTo>
                      <a:pt x="18738" y="46060"/>
                    </a:lnTo>
                    <a:lnTo>
                      <a:pt x="14304" y="47061"/>
                    </a:lnTo>
                    <a:lnTo>
                      <a:pt x="12445" y="50351"/>
                    </a:lnTo>
                    <a:lnTo>
                      <a:pt x="10585" y="49779"/>
                    </a:lnTo>
                    <a:lnTo>
                      <a:pt x="9441" y="50065"/>
                    </a:lnTo>
                    <a:lnTo>
                      <a:pt x="6866" y="51781"/>
                    </a:lnTo>
                    <a:lnTo>
                      <a:pt x="4434" y="50351"/>
                    </a:lnTo>
                    <a:lnTo>
                      <a:pt x="2146" y="50208"/>
                    </a:lnTo>
                    <a:lnTo>
                      <a:pt x="286" y="50923"/>
                    </a:lnTo>
                    <a:lnTo>
                      <a:pt x="4005" y="55786"/>
                    </a:lnTo>
                    <a:lnTo>
                      <a:pt x="3433" y="57503"/>
                    </a:lnTo>
                    <a:lnTo>
                      <a:pt x="2146" y="58933"/>
                    </a:lnTo>
                    <a:lnTo>
                      <a:pt x="1144" y="59362"/>
                    </a:lnTo>
                    <a:lnTo>
                      <a:pt x="0" y="59506"/>
                    </a:lnTo>
                    <a:lnTo>
                      <a:pt x="858" y="61222"/>
                    </a:lnTo>
                    <a:lnTo>
                      <a:pt x="5435" y="63368"/>
                    </a:lnTo>
                    <a:lnTo>
                      <a:pt x="7581" y="65227"/>
                    </a:lnTo>
                    <a:lnTo>
                      <a:pt x="10156" y="65942"/>
                    </a:lnTo>
                    <a:lnTo>
                      <a:pt x="9154" y="67659"/>
                    </a:lnTo>
                    <a:lnTo>
                      <a:pt x="4148" y="72951"/>
                    </a:lnTo>
                    <a:lnTo>
                      <a:pt x="3862" y="74382"/>
                    </a:lnTo>
                    <a:lnTo>
                      <a:pt x="4434" y="75812"/>
                    </a:lnTo>
                    <a:lnTo>
                      <a:pt x="6866" y="75669"/>
                    </a:lnTo>
                    <a:lnTo>
                      <a:pt x="9154" y="74382"/>
                    </a:lnTo>
                    <a:lnTo>
                      <a:pt x="11443" y="70663"/>
                    </a:lnTo>
                    <a:lnTo>
                      <a:pt x="12731" y="65942"/>
                    </a:lnTo>
                    <a:lnTo>
                      <a:pt x="15877" y="63511"/>
                    </a:lnTo>
                    <a:lnTo>
                      <a:pt x="19739" y="62652"/>
                    </a:lnTo>
                    <a:lnTo>
                      <a:pt x="26749" y="62939"/>
                    </a:lnTo>
                    <a:lnTo>
                      <a:pt x="27607" y="61651"/>
                    </a:lnTo>
                    <a:lnTo>
                      <a:pt x="31469" y="59506"/>
                    </a:lnTo>
                    <a:lnTo>
                      <a:pt x="34330" y="57217"/>
                    </a:lnTo>
                    <a:lnTo>
                      <a:pt x="36046" y="56788"/>
                    </a:lnTo>
                    <a:lnTo>
                      <a:pt x="37477" y="55643"/>
                    </a:lnTo>
                    <a:lnTo>
                      <a:pt x="38764" y="53927"/>
                    </a:lnTo>
                    <a:lnTo>
                      <a:pt x="44629" y="53212"/>
                    </a:lnTo>
                    <a:lnTo>
                      <a:pt x="43771" y="51781"/>
                    </a:lnTo>
                    <a:lnTo>
                      <a:pt x="33472" y="46203"/>
                    </a:lnTo>
                    <a:close/>
                    <a:moveTo>
                      <a:pt x="189531" y="10728"/>
                    </a:moveTo>
                    <a:lnTo>
                      <a:pt x="187528" y="8440"/>
                    </a:lnTo>
                    <a:lnTo>
                      <a:pt x="185955" y="7009"/>
                    </a:lnTo>
                    <a:lnTo>
                      <a:pt x="185668" y="7724"/>
                    </a:lnTo>
                    <a:lnTo>
                      <a:pt x="182379" y="10156"/>
                    </a:lnTo>
                    <a:lnTo>
                      <a:pt x="165499" y="8583"/>
                    </a:lnTo>
                    <a:lnTo>
                      <a:pt x="154628" y="8583"/>
                    </a:lnTo>
                    <a:lnTo>
                      <a:pt x="150909" y="7581"/>
                    </a:lnTo>
                    <a:lnTo>
                      <a:pt x="144043" y="3862"/>
                    </a:lnTo>
                    <a:lnTo>
                      <a:pt x="139037" y="3862"/>
                    </a:lnTo>
                    <a:lnTo>
                      <a:pt x="118868" y="286"/>
                    </a:lnTo>
                    <a:lnTo>
                      <a:pt x="113432" y="572"/>
                    </a:lnTo>
                    <a:lnTo>
                      <a:pt x="110285" y="0"/>
                    </a:lnTo>
                    <a:lnTo>
                      <a:pt x="110285" y="1860"/>
                    </a:lnTo>
                    <a:lnTo>
                      <a:pt x="110714" y="3576"/>
                    </a:lnTo>
                    <a:lnTo>
                      <a:pt x="108426" y="5293"/>
                    </a:lnTo>
                    <a:lnTo>
                      <a:pt x="91261" y="5293"/>
                    </a:lnTo>
                    <a:lnTo>
                      <a:pt x="82392" y="8296"/>
                    </a:lnTo>
                    <a:lnTo>
                      <a:pt x="76241" y="7581"/>
                    </a:lnTo>
                    <a:lnTo>
                      <a:pt x="70091" y="11873"/>
                    </a:lnTo>
                    <a:lnTo>
                      <a:pt x="66371" y="12016"/>
                    </a:lnTo>
                    <a:lnTo>
                      <a:pt x="67230" y="15592"/>
                    </a:lnTo>
                    <a:lnTo>
                      <a:pt x="58075" y="16307"/>
                    </a:lnTo>
                    <a:lnTo>
                      <a:pt x="53784" y="17737"/>
                    </a:lnTo>
                    <a:lnTo>
                      <a:pt x="49349" y="19883"/>
                    </a:lnTo>
                    <a:lnTo>
                      <a:pt x="50065" y="23745"/>
                    </a:lnTo>
                    <a:lnTo>
                      <a:pt x="48920" y="25461"/>
                    </a:lnTo>
                    <a:lnTo>
                      <a:pt x="48491" y="27178"/>
                    </a:lnTo>
                    <a:lnTo>
                      <a:pt x="49922" y="28608"/>
                    </a:lnTo>
                    <a:lnTo>
                      <a:pt x="49207" y="30325"/>
                    </a:lnTo>
                    <a:lnTo>
                      <a:pt x="47490" y="32041"/>
                    </a:lnTo>
                    <a:lnTo>
                      <a:pt x="49492" y="36476"/>
                    </a:lnTo>
                    <a:lnTo>
                      <a:pt x="49636" y="37763"/>
                    </a:lnTo>
                    <a:lnTo>
                      <a:pt x="50494" y="38049"/>
                    </a:lnTo>
                    <a:lnTo>
                      <a:pt x="54928" y="37763"/>
                    </a:lnTo>
                    <a:lnTo>
                      <a:pt x="53927" y="39194"/>
                    </a:lnTo>
                    <a:lnTo>
                      <a:pt x="50351" y="40910"/>
                    </a:lnTo>
                    <a:lnTo>
                      <a:pt x="49636" y="43485"/>
                    </a:lnTo>
                    <a:lnTo>
                      <a:pt x="51209" y="47204"/>
                    </a:lnTo>
                    <a:lnTo>
                      <a:pt x="55071" y="50351"/>
                    </a:lnTo>
                    <a:lnTo>
                      <a:pt x="55500" y="53498"/>
                    </a:lnTo>
                    <a:lnTo>
                      <a:pt x="57360" y="56645"/>
                    </a:lnTo>
                    <a:lnTo>
                      <a:pt x="64655" y="59076"/>
                    </a:lnTo>
                    <a:lnTo>
                      <a:pt x="67802" y="60793"/>
                    </a:lnTo>
                    <a:lnTo>
                      <a:pt x="71378" y="59792"/>
                    </a:lnTo>
                    <a:lnTo>
                      <a:pt x="72951" y="58075"/>
                    </a:lnTo>
                    <a:lnTo>
                      <a:pt x="74525" y="55786"/>
                    </a:lnTo>
                    <a:lnTo>
                      <a:pt x="76241" y="55643"/>
                    </a:lnTo>
                    <a:lnTo>
                      <a:pt x="80390" y="57074"/>
                    </a:lnTo>
                    <a:lnTo>
                      <a:pt x="80962" y="59219"/>
                    </a:lnTo>
                    <a:lnTo>
                      <a:pt x="80532" y="60221"/>
                    </a:lnTo>
                    <a:lnTo>
                      <a:pt x="79102" y="61222"/>
                    </a:lnTo>
                    <a:lnTo>
                      <a:pt x="78387" y="68088"/>
                    </a:lnTo>
                    <a:lnTo>
                      <a:pt x="74382" y="76671"/>
                    </a:lnTo>
                    <a:lnTo>
                      <a:pt x="74096" y="78387"/>
                    </a:lnTo>
                    <a:lnTo>
                      <a:pt x="75240" y="78530"/>
                    </a:lnTo>
                    <a:lnTo>
                      <a:pt x="78101" y="76671"/>
                    </a:lnTo>
                    <a:lnTo>
                      <a:pt x="87684" y="73238"/>
                    </a:lnTo>
                    <a:lnTo>
                      <a:pt x="89544" y="73095"/>
                    </a:lnTo>
                    <a:lnTo>
                      <a:pt x="91690" y="72379"/>
                    </a:lnTo>
                    <a:lnTo>
                      <a:pt x="97698" y="69805"/>
                    </a:lnTo>
                    <a:lnTo>
                      <a:pt x="99700" y="71235"/>
                    </a:lnTo>
                    <a:lnTo>
                      <a:pt x="101274" y="72808"/>
                    </a:lnTo>
                    <a:lnTo>
                      <a:pt x="102132" y="72808"/>
                    </a:lnTo>
                    <a:lnTo>
                      <a:pt x="102561" y="72236"/>
                    </a:lnTo>
                    <a:lnTo>
                      <a:pt x="102418" y="71235"/>
                    </a:lnTo>
                    <a:lnTo>
                      <a:pt x="102847" y="70520"/>
                    </a:lnTo>
                    <a:lnTo>
                      <a:pt x="104564" y="70949"/>
                    </a:lnTo>
                    <a:lnTo>
                      <a:pt x="111573" y="75240"/>
                    </a:lnTo>
                    <a:lnTo>
                      <a:pt x="114291" y="76241"/>
                    </a:lnTo>
                    <a:lnTo>
                      <a:pt x="116150" y="76528"/>
                    </a:lnTo>
                    <a:lnTo>
                      <a:pt x="118296" y="78530"/>
                    </a:lnTo>
                    <a:lnTo>
                      <a:pt x="124304" y="79818"/>
                    </a:lnTo>
                    <a:lnTo>
                      <a:pt x="125019" y="80819"/>
                    </a:lnTo>
                    <a:lnTo>
                      <a:pt x="125448" y="82106"/>
                    </a:lnTo>
                    <a:lnTo>
                      <a:pt x="131027" y="87399"/>
                    </a:lnTo>
                    <a:lnTo>
                      <a:pt x="133601" y="90117"/>
                    </a:lnTo>
                    <a:lnTo>
                      <a:pt x="138608" y="92548"/>
                    </a:lnTo>
                    <a:lnTo>
                      <a:pt x="140753" y="93120"/>
                    </a:lnTo>
                    <a:lnTo>
                      <a:pt x="149479" y="90546"/>
                    </a:lnTo>
                    <a:lnTo>
                      <a:pt x="151911" y="89687"/>
                    </a:lnTo>
                    <a:lnTo>
                      <a:pt x="153913" y="89687"/>
                    </a:lnTo>
                    <a:lnTo>
                      <a:pt x="155916" y="90975"/>
                    </a:lnTo>
                    <a:lnTo>
                      <a:pt x="160493" y="92691"/>
                    </a:lnTo>
                    <a:lnTo>
                      <a:pt x="164641" y="93264"/>
                    </a:lnTo>
                    <a:lnTo>
                      <a:pt x="165357" y="93120"/>
                    </a:lnTo>
                    <a:lnTo>
                      <a:pt x="165357" y="92119"/>
                    </a:lnTo>
                    <a:lnTo>
                      <a:pt x="165929" y="89401"/>
                    </a:lnTo>
                    <a:lnTo>
                      <a:pt x="166787" y="86970"/>
                    </a:lnTo>
                    <a:lnTo>
                      <a:pt x="169505" y="84395"/>
                    </a:lnTo>
                    <a:lnTo>
                      <a:pt x="170220" y="82678"/>
                    </a:lnTo>
                    <a:lnTo>
                      <a:pt x="171078" y="81105"/>
                    </a:lnTo>
                    <a:lnTo>
                      <a:pt x="177372" y="79245"/>
                    </a:lnTo>
                    <a:lnTo>
                      <a:pt x="178087" y="78530"/>
                    </a:lnTo>
                    <a:lnTo>
                      <a:pt x="178087" y="77958"/>
                    </a:lnTo>
                    <a:lnTo>
                      <a:pt x="177801" y="77386"/>
                    </a:lnTo>
                    <a:lnTo>
                      <a:pt x="176371" y="76385"/>
                    </a:lnTo>
                    <a:lnTo>
                      <a:pt x="174940" y="75097"/>
                    </a:lnTo>
                    <a:lnTo>
                      <a:pt x="174082" y="71664"/>
                    </a:lnTo>
                    <a:lnTo>
                      <a:pt x="174082" y="71521"/>
                    </a:lnTo>
                    <a:lnTo>
                      <a:pt x="173510" y="71521"/>
                    </a:lnTo>
                    <a:lnTo>
                      <a:pt x="169648" y="64083"/>
                    </a:lnTo>
                    <a:lnTo>
                      <a:pt x="168933" y="62652"/>
                    </a:lnTo>
                    <a:lnTo>
                      <a:pt x="167502" y="58790"/>
                    </a:lnTo>
                    <a:lnTo>
                      <a:pt x="164498" y="54499"/>
                    </a:lnTo>
                    <a:lnTo>
                      <a:pt x="161923" y="52210"/>
                    </a:lnTo>
                    <a:lnTo>
                      <a:pt x="159492" y="43628"/>
                    </a:lnTo>
                    <a:lnTo>
                      <a:pt x="153770" y="36619"/>
                    </a:lnTo>
                    <a:lnTo>
                      <a:pt x="154056" y="33186"/>
                    </a:lnTo>
                    <a:lnTo>
                      <a:pt x="158061" y="30039"/>
                    </a:lnTo>
                    <a:lnTo>
                      <a:pt x="163783" y="28179"/>
                    </a:lnTo>
                    <a:lnTo>
                      <a:pt x="170649" y="27607"/>
                    </a:lnTo>
                    <a:lnTo>
                      <a:pt x="175083" y="28751"/>
                    </a:lnTo>
                    <a:lnTo>
                      <a:pt x="177801" y="25605"/>
                    </a:lnTo>
                    <a:lnTo>
                      <a:pt x="180519" y="19311"/>
                    </a:lnTo>
                    <a:lnTo>
                      <a:pt x="181950" y="15592"/>
                    </a:lnTo>
                    <a:lnTo>
                      <a:pt x="183237" y="14733"/>
                    </a:lnTo>
                    <a:lnTo>
                      <a:pt x="185668" y="14590"/>
                    </a:lnTo>
                    <a:lnTo>
                      <a:pt x="186527" y="13446"/>
                    </a:lnTo>
                    <a:lnTo>
                      <a:pt x="186956" y="12731"/>
                    </a:lnTo>
                    <a:lnTo>
                      <a:pt x="188959" y="12159"/>
                    </a:lnTo>
                    <a:lnTo>
                      <a:pt x="189674" y="11443"/>
                    </a:lnTo>
                    <a:lnTo>
                      <a:pt x="189531" y="10728"/>
                    </a:lnTo>
                    <a:close/>
                    <a:moveTo>
                      <a:pt x="39623" y="43056"/>
                    </a:moveTo>
                    <a:lnTo>
                      <a:pt x="37906" y="43914"/>
                    </a:lnTo>
                    <a:lnTo>
                      <a:pt x="36476" y="46060"/>
                    </a:lnTo>
                    <a:lnTo>
                      <a:pt x="42484" y="49207"/>
                    </a:lnTo>
                    <a:lnTo>
                      <a:pt x="45058" y="48777"/>
                    </a:lnTo>
                    <a:lnTo>
                      <a:pt x="45487" y="47633"/>
                    </a:lnTo>
                    <a:lnTo>
                      <a:pt x="44772" y="44343"/>
                    </a:lnTo>
                    <a:lnTo>
                      <a:pt x="39623" y="4305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3" name="Freeform: Shape 542">
                <a:extLst>
                  <a:ext uri="{FF2B5EF4-FFF2-40B4-BE49-F238E27FC236}">
                    <a16:creationId xmlns:a16="http://schemas.microsoft.com/office/drawing/2014/main" id="{FAA47621-6B6F-AEC0-96E0-193BCC35B288}"/>
                  </a:ext>
                  <a:ext uri="{C183D7F6-B498-43B3-948B-1728B52AA6E4}">
                    <adec:decorative xmlns:adec="http://schemas.microsoft.com/office/drawing/2017/decorative" val="1"/>
                  </a:ext>
                </a:extLst>
              </p:cNvPr>
              <p:cNvSpPr/>
              <p:nvPr/>
            </p:nvSpPr>
            <p:spPr>
              <a:xfrm>
                <a:off x="3227963" y="4508998"/>
                <a:ext cx="495068" cy="194108"/>
              </a:xfrm>
              <a:custGeom>
                <a:avLst/>
                <a:gdLst>
                  <a:gd name="connsiteX0" fmla="*/ 26463 w 495068"/>
                  <a:gd name="connsiteY0" fmla="*/ 47919 h 194108"/>
                  <a:gd name="connsiteX1" fmla="*/ 25318 w 495068"/>
                  <a:gd name="connsiteY1" fmla="*/ 48921 h 194108"/>
                  <a:gd name="connsiteX2" fmla="*/ 23888 w 495068"/>
                  <a:gd name="connsiteY2" fmla="*/ 51352 h 194108"/>
                  <a:gd name="connsiteX3" fmla="*/ 25604 w 495068"/>
                  <a:gd name="connsiteY3" fmla="*/ 53069 h 194108"/>
                  <a:gd name="connsiteX4" fmla="*/ 31326 w 495068"/>
                  <a:gd name="connsiteY4" fmla="*/ 54070 h 194108"/>
                  <a:gd name="connsiteX5" fmla="*/ 32757 w 495068"/>
                  <a:gd name="connsiteY5" fmla="*/ 53212 h 194108"/>
                  <a:gd name="connsiteX6" fmla="*/ 33329 w 495068"/>
                  <a:gd name="connsiteY6" fmla="*/ 51495 h 194108"/>
                  <a:gd name="connsiteX7" fmla="*/ 29896 w 495068"/>
                  <a:gd name="connsiteY7" fmla="*/ 48777 h 194108"/>
                  <a:gd name="connsiteX8" fmla="*/ 26463 w 495068"/>
                  <a:gd name="connsiteY8" fmla="*/ 47919 h 194108"/>
                  <a:gd name="connsiteX9" fmla="*/ 7724 w 495068"/>
                  <a:gd name="connsiteY9" fmla="*/ 55787 h 194108"/>
                  <a:gd name="connsiteX10" fmla="*/ 7724 w 495068"/>
                  <a:gd name="connsiteY10" fmla="*/ 52783 h 194108"/>
                  <a:gd name="connsiteX11" fmla="*/ 5865 w 495068"/>
                  <a:gd name="connsiteY11" fmla="*/ 50780 h 194108"/>
                  <a:gd name="connsiteX12" fmla="*/ 286 w 495068"/>
                  <a:gd name="connsiteY12" fmla="*/ 51638 h 194108"/>
                  <a:gd name="connsiteX13" fmla="*/ 0 w 495068"/>
                  <a:gd name="connsiteY13" fmla="*/ 52497 h 194108"/>
                  <a:gd name="connsiteX14" fmla="*/ 286 w 495068"/>
                  <a:gd name="connsiteY14" fmla="*/ 54928 h 194108"/>
                  <a:gd name="connsiteX15" fmla="*/ 1430 w 495068"/>
                  <a:gd name="connsiteY15" fmla="*/ 56502 h 194108"/>
                  <a:gd name="connsiteX16" fmla="*/ 4005 w 495068"/>
                  <a:gd name="connsiteY16" fmla="*/ 57503 h 194108"/>
                  <a:gd name="connsiteX17" fmla="*/ 7009 w 495068"/>
                  <a:gd name="connsiteY17" fmla="*/ 56931 h 194108"/>
                  <a:gd name="connsiteX18" fmla="*/ 7724 w 495068"/>
                  <a:gd name="connsiteY18" fmla="*/ 55787 h 194108"/>
                  <a:gd name="connsiteX19" fmla="*/ 21027 w 495068"/>
                  <a:gd name="connsiteY19" fmla="*/ 60936 h 194108"/>
                  <a:gd name="connsiteX20" fmla="*/ 20741 w 495068"/>
                  <a:gd name="connsiteY20" fmla="*/ 60364 h 194108"/>
                  <a:gd name="connsiteX21" fmla="*/ 21313 w 495068"/>
                  <a:gd name="connsiteY21" fmla="*/ 58790 h 194108"/>
                  <a:gd name="connsiteX22" fmla="*/ 20598 w 495068"/>
                  <a:gd name="connsiteY22" fmla="*/ 55500 h 194108"/>
                  <a:gd name="connsiteX23" fmla="*/ 14590 w 495068"/>
                  <a:gd name="connsiteY23" fmla="*/ 49636 h 194108"/>
                  <a:gd name="connsiteX24" fmla="*/ 13589 w 495068"/>
                  <a:gd name="connsiteY24" fmla="*/ 44057 h 194108"/>
                  <a:gd name="connsiteX25" fmla="*/ 11729 w 495068"/>
                  <a:gd name="connsiteY25" fmla="*/ 42054 h 194108"/>
                  <a:gd name="connsiteX26" fmla="*/ 10728 w 495068"/>
                  <a:gd name="connsiteY26" fmla="*/ 40052 h 194108"/>
                  <a:gd name="connsiteX27" fmla="*/ 9012 w 495068"/>
                  <a:gd name="connsiteY27" fmla="*/ 39051 h 194108"/>
                  <a:gd name="connsiteX28" fmla="*/ 5150 w 495068"/>
                  <a:gd name="connsiteY28" fmla="*/ 39623 h 194108"/>
                  <a:gd name="connsiteX29" fmla="*/ 4577 w 495068"/>
                  <a:gd name="connsiteY29" fmla="*/ 40910 h 194108"/>
                  <a:gd name="connsiteX30" fmla="*/ 2003 w 495068"/>
                  <a:gd name="connsiteY30" fmla="*/ 42770 h 194108"/>
                  <a:gd name="connsiteX31" fmla="*/ 2146 w 495068"/>
                  <a:gd name="connsiteY31" fmla="*/ 43342 h 194108"/>
                  <a:gd name="connsiteX32" fmla="*/ 3290 w 495068"/>
                  <a:gd name="connsiteY32" fmla="*/ 44343 h 194108"/>
                  <a:gd name="connsiteX33" fmla="*/ 5722 w 495068"/>
                  <a:gd name="connsiteY33" fmla="*/ 43199 h 194108"/>
                  <a:gd name="connsiteX34" fmla="*/ 6866 w 495068"/>
                  <a:gd name="connsiteY34" fmla="*/ 43628 h 194108"/>
                  <a:gd name="connsiteX35" fmla="*/ 8726 w 495068"/>
                  <a:gd name="connsiteY35" fmla="*/ 51495 h 194108"/>
                  <a:gd name="connsiteX36" fmla="*/ 12302 w 495068"/>
                  <a:gd name="connsiteY36" fmla="*/ 54070 h 194108"/>
                  <a:gd name="connsiteX37" fmla="*/ 13875 w 495068"/>
                  <a:gd name="connsiteY37" fmla="*/ 57789 h 194108"/>
                  <a:gd name="connsiteX38" fmla="*/ 16164 w 495068"/>
                  <a:gd name="connsiteY38" fmla="*/ 59649 h 194108"/>
                  <a:gd name="connsiteX39" fmla="*/ 15449 w 495068"/>
                  <a:gd name="connsiteY39" fmla="*/ 61508 h 194108"/>
                  <a:gd name="connsiteX40" fmla="*/ 9727 w 495068"/>
                  <a:gd name="connsiteY40" fmla="*/ 63940 h 194108"/>
                  <a:gd name="connsiteX41" fmla="*/ 6008 w 495068"/>
                  <a:gd name="connsiteY41" fmla="*/ 66801 h 194108"/>
                  <a:gd name="connsiteX42" fmla="*/ 4863 w 495068"/>
                  <a:gd name="connsiteY42" fmla="*/ 68660 h 194108"/>
                  <a:gd name="connsiteX43" fmla="*/ 5150 w 495068"/>
                  <a:gd name="connsiteY43" fmla="*/ 70520 h 194108"/>
                  <a:gd name="connsiteX44" fmla="*/ 7152 w 495068"/>
                  <a:gd name="connsiteY44" fmla="*/ 72665 h 194108"/>
                  <a:gd name="connsiteX45" fmla="*/ 8582 w 495068"/>
                  <a:gd name="connsiteY45" fmla="*/ 73238 h 194108"/>
                  <a:gd name="connsiteX46" fmla="*/ 15878 w 495068"/>
                  <a:gd name="connsiteY46" fmla="*/ 73381 h 194108"/>
                  <a:gd name="connsiteX47" fmla="*/ 22744 w 495068"/>
                  <a:gd name="connsiteY47" fmla="*/ 70949 h 194108"/>
                  <a:gd name="connsiteX48" fmla="*/ 25891 w 495068"/>
                  <a:gd name="connsiteY48" fmla="*/ 65227 h 194108"/>
                  <a:gd name="connsiteX49" fmla="*/ 24031 w 495068"/>
                  <a:gd name="connsiteY49" fmla="*/ 62795 h 194108"/>
                  <a:gd name="connsiteX50" fmla="*/ 21027 w 495068"/>
                  <a:gd name="connsiteY50" fmla="*/ 60936 h 194108"/>
                  <a:gd name="connsiteX51" fmla="*/ 384926 w 495068"/>
                  <a:gd name="connsiteY51" fmla="*/ 5579 h 194108"/>
                  <a:gd name="connsiteX52" fmla="*/ 385212 w 495068"/>
                  <a:gd name="connsiteY52" fmla="*/ 2432 h 194108"/>
                  <a:gd name="connsiteX53" fmla="*/ 384497 w 495068"/>
                  <a:gd name="connsiteY53" fmla="*/ 2718 h 194108"/>
                  <a:gd name="connsiteX54" fmla="*/ 382494 w 495068"/>
                  <a:gd name="connsiteY54" fmla="*/ 4434 h 194108"/>
                  <a:gd name="connsiteX55" fmla="*/ 383353 w 495068"/>
                  <a:gd name="connsiteY55" fmla="*/ 5865 h 194108"/>
                  <a:gd name="connsiteX56" fmla="*/ 384926 w 495068"/>
                  <a:gd name="connsiteY56" fmla="*/ 5579 h 194108"/>
                  <a:gd name="connsiteX57" fmla="*/ 494353 w 495068"/>
                  <a:gd name="connsiteY57" fmla="*/ 64369 h 194108"/>
                  <a:gd name="connsiteX58" fmla="*/ 494496 w 495068"/>
                  <a:gd name="connsiteY58" fmla="*/ 62795 h 194108"/>
                  <a:gd name="connsiteX59" fmla="*/ 495069 w 495068"/>
                  <a:gd name="connsiteY59" fmla="*/ 60936 h 194108"/>
                  <a:gd name="connsiteX60" fmla="*/ 494926 w 495068"/>
                  <a:gd name="connsiteY60" fmla="*/ 59935 h 194108"/>
                  <a:gd name="connsiteX61" fmla="*/ 493066 w 495068"/>
                  <a:gd name="connsiteY61" fmla="*/ 58504 h 194108"/>
                  <a:gd name="connsiteX62" fmla="*/ 490062 w 495068"/>
                  <a:gd name="connsiteY62" fmla="*/ 55643 h 194108"/>
                  <a:gd name="connsiteX63" fmla="*/ 488775 w 495068"/>
                  <a:gd name="connsiteY63" fmla="*/ 53069 h 194108"/>
                  <a:gd name="connsiteX64" fmla="*/ 488060 w 495068"/>
                  <a:gd name="connsiteY64" fmla="*/ 50923 h 194108"/>
                  <a:gd name="connsiteX65" fmla="*/ 485914 w 495068"/>
                  <a:gd name="connsiteY65" fmla="*/ 49493 h 194108"/>
                  <a:gd name="connsiteX66" fmla="*/ 483768 w 495068"/>
                  <a:gd name="connsiteY66" fmla="*/ 48205 h 194108"/>
                  <a:gd name="connsiteX67" fmla="*/ 483911 w 495068"/>
                  <a:gd name="connsiteY67" fmla="*/ 47204 h 194108"/>
                  <a:gd name="connsiteX68" fmla="*/ 485199 w 495068"/>
                  <a:gd name="connsiteY68" fmla="*/ 47204 h 194108"/>
                  <a:gd name="connsiteX69" fmla="*/ 488489 w 495068"/>
                  <a:gd name="connsiteY69" fmla="*/ 48205 h 194108"/>
                  <a:gd name="connsiteX70" fmla="*/ 490777 w 495068"/>
                  <a:gd name="connsiteY70" fmla="*/ 47919 h 194108"/>
                  <a:gd name="connsiteX71" fmla="*/ 492494 w 495068"/>
                  <a:gd name="connsiteY71" fmla="*/ 47776 h 194108"/>
                  <a:gd name="connsiteX72" fmla="*/ 494210 w 495068"/>
                  <a:gd name="connsiteY72" fmla="*/ 46775 h 194108"/>
                  <a:gd name="connsiteX73" fmla="*/ 488775 w 495068"/>
                  <a:gd name="connsiteY73" fmla="*/ 44772 h 194108"/>
                  <a:gd name="connsiteX74" fmla="*/ 484197 w 495068"/>
                  <a:gd name="connsiteY74" fmla="*/ 41768 h 194108"/>
                  <a:gd name="connsiteX75" fmla="*/ 479334 w 495068"/>
                  <a:gd name="connsiteY75" fmla="*/ 40910 h 194108"/>
                  <a:gd name="connsiteX76" fmla="*/ 476187 w 495068"/>
                  <a:gd name="connsiteY76" fmla="*/ 39051 h 194108"/>
                  <a:gd name="connsiteX77" fmla="*/ 473326 w 495068"/>
                  <a:gd name="connsiteY77" fmla="*/ 36190 h 194108"/>
                  <a:gd name="connsiteX78" fmla="*/ 471753 w 495068"/>
                  <a:gd name="connsiteY78" fmla="*/ 34187 h 194108"/>
                  <a:gd name="connsiteX79" fmla="*/ 470465 w 495068"/>
                  <a:gd name="connsiteY79" fmla="*/ 33186 h 194108"/>
                  <a:gd name="connsiteX80" fmla="*/ 464315 w 495068"/>
                  <a:gd name="connsiteY80" fmla="*/ 30325 h 194108"/>
                  <a:gd name="connsiteX81" fmla="*/ 463027 w 495068"/>
                  <a:gd name="connsiteY81" fmla="*/ 30039 h 194108"/>
                  <a:gd name="connsiteX82" fmla="*/ 460739 w 495068"/>
                  <a:gd name="connsiteY82" fmla="*/ 31326 h 194108"/>
                  <a:gd name="connsiteX83" fmla="*/ 460023 w 495068"/>
                  <a:gd name="connsiteY83" fmla="*/ 32042 h 194108"/>
                  <a:gd name="connsiteX84" fmla="*/ 459880 w 495068"/>
                  <a:gd name="connsiteY84" fmla="*/ 34330 h 194108"/>
                  <a:gd name="connsiteX85" fmla="*/ 459594 w 495068"/>
                  <a:gd name="connsiteY85" fmla="*/ 35618 h 194108"/>
                  <a:gd name="connsiteX86" fmla="*/ 457592 w 495068"/>
                  <a:gd name="connsiteY86" fmla="*/ 36333 h 194108"/>
                  <a:gd name="connsiteX87" fmla="*/ 454302 w 495068"/>
                  <a:gd name="connsiteY87" fmla="*/ 36190 h 194108"/>
                  <a:gd name="connsiteX88" fmla="*/ 452013 w 495068"/>
                  <a:gd name="connsiteY88" fmla="*/ 35331 h 194108"/>
                  <a:gd name="connsiteX89" fmla="*/ 450439 w 495068"/>
                  <a:gd name="connsiteY89" fmla="*/ 35188 h 194108"/>
                  <a:gd name="connsiteX90" fmla="*/ 450154 w 495068"/>
                  <a:gd name="connsiteY90" fmla="*/ 35761 h 194108"/>
                  <a:gd name="connsiteX91" fmla="*/ 449295 w 495068"/>
                  <a:gd name="connsiteY91" fmla="*/ 36047 h 194108"/>
                  <a:gd name="connsiteX92" fmla="*/ 447436 w 495068"/>
                  <a:gd name="connsiteY92" fmla="*/ 35904 h 194108"/>
                  <a:gd name="connsiteX93" fmla="*/ 444718 w 495068"/>
                  <a:gd name="connsiteY93" fmla="*/ 35331 h 194108"/>
                  <a:gd name="connsiteX94" fmla="*/ 442286 w 495068"/>
                  <a:gd name="connsiteY94" fmla="*/ 34473 h 194108"/>
                  <a:gd name="connsiteX95" fmla="*/ 438853 w 495068"/>
                  <a:gd name="connsiteY95" fmla="*/ 32757 h 194108"/>
                  <a:gd name="connsiteX96" fmla="*/ 437280 w 495068"/>
                  <a:gd name="connsiteY96" fmla="*/ 33043 h 194108"/>
                  <a:gd name="connsiteX97" fmla="*/ 433417 w 495068"/>
                  <a:gd name="connsiteY97" fmla="*/ 32614 h 194108"/>
                  <a:gd name="connsiteX98" fmla="*/ 430271 w 495068"/>
                  <a:gd name="connsiteY98" fmla="*/ 31612 h 194108"/>
                  <a:gd name="connsiteX99" fmla="*/ 429412 w 495068"/>
                  <a:gd name="connsiteY99" fmla="*/ 30754 h 194108"/>
                  <a:gd name="connsiteX100" fmla="*/ 428125 w 495068"/>
                  <a:gd name="connsiteY100" fmla="*/ 24460 h 194108"/>
                  <a:gd name="connsiteX101" fmla="*/ 427696 w 495068"/>
                  <a:gd name="connsiteY101" fmla="*/ 24031 h 194108"/>
                  <a:gd name="connsiteX102" fmla="*/ 426408 w 495068"/>
                  <a:gd name="connsiteY102" fmla="*/ 23745 h 194108"/>
                  <a:gd name="connsiteX103" fmla="*/ 424120 w 495068"/>
                  <a:gd name="connsiteY103" fmla="*/ 22887 h 194108"/>
                  <a:gd name="connsiteX104" fmla="*/ 422689 w 495068"/>
                  <a:gd name="connsiteY104" fmla="*/ 21886 h 194108"/>
                  <a:gd name="connsiteX105" fmla="*/ 421974 w 495068"/>
                  <a:gd name="connsiteY105" fmla="*/ 20169 h 194108"/>
                  <a:gd name="connsiteX106" fmla="*/ 421116 w 495068"/>
                  <a:gd name="connsiteY106" fmla="*/ 18453 h 194108"/>
                  <a:gd name="connsiteX107" fmla="*/ 417254 w 495068"/>
                  <a:gd name="connsiteY107" fmla="*/ 18882 h 194108"/>
                  <a:gd name="connsiteX108" fmla="*/ 410960 w 495068"/>
                  <a:gd name="connsiteY108" fmla="*/ 16736 h 194108"/>
                  <a:gd name="connsiteX109" fmla="*/ 406669 w 495068"/>
                  <a:gd name="connsiteY109" fmla="*/ 14590 h 194108"/>
                  <a:gd name="connsiteX110" fmla="*/ 402663 w 495068"/>
                  <a:gd name="connsiteY110" fmla="*/ 12302 h 194108"/>
                  <a:gd name="connsiteX111" fmla="*/ 396656 w 495068"/>
                  <a:gd name="connsiteY111" fmla="*/ 7724 h 194108"/>
                  <a:gd name="connsiteX112" fmla="*/ 394367 w 495068"/>
                  <a:gd name="connsiteY112" fmla="*/ 6580 h 194108"/>
                  <a:gd name="connsiteX113" fmla="*/ 391506 w 495068"/>
                  <a:gd name="connsiteY113" fmla="*/ 5150 h 194108"/>
                  <a:gd name="connsiteX114" fmla="*/ 389790 w 495068"/>
                  <a:gd name="connsiteY114" fmla="*/ 2861 h 194108"/>
                  <a:gd name="connsiteX115" fmla="*/ 387072 w 495068"/>
                  <a:gd name="connsiteY115" fmla="*/ 572 h 194108"/>
                  <a:gd name="connsiteX116" fmla="*/ 386071 w 495068"/>
                  <a:gd name="connsiteY116" fmla="*/ 0 h 194108"/>
                  <a:gd name="connsiteX117" fmla="*/ 387072 w 495068"/>
                  <a:gd name="connsiteY117" fmla="*/ 4720 h 194108"/>
                  <a:gd name="connsiteX118" fmla="*/ 384926 w 495068"/>
                  <a:gd name="connsiteY118" fmla="*/ 7438 h 194108"/>
                  <a:gd name="connsiteX119" fmla="*/ 374913 w 495068"/>
                  <a:gd name="connsiteY119" fmla="*/ 10442 h 194108"/>
                  <a:gd name="connsiteX120" fmla="*/ 367761 w 495068"/>
                  <a:gd name="connsiteY120" fmla="*/ 11730 h 194108"/>
                  <a:gd name="connsiteX121" fmla="*/ 363327 w 495068"/>
                  <a:gd name="connsiteY121" fmla="*/ 14447 h 194108"/>
                  <a:gd name="connsiteX122" fmla="*/ 359465 w 495068"/>
                  <a:gd name="connsiteY122" fmla="*/ 14161 h 194108"/>
                  <a:gd name="connsiteX123" fmla="*/ 357748 w 495068"/>
                  <a:gd name="connsiteY123" fmla="*/ 15878 h 194108"/>
                  <a:gd name="connsiteX124" fmla="*/ 354458 w 495068"/>
                  <a:gd name="connsiteY124" fmla="*/ 17737 h 194108"/>
                  <a:gd name="connsiteX125" fmla="*/ 350453 w 495068"/>
                  <a:gd name="connsiteY125" fmla="*/ 18453 h 194108"/>
                  <a:gd name="connsiteX126" fmla="*/ 348880 w 495068"/>
                  <a:gd name="connsiteY126" fmla="*/ 19883 h 194108"/>
                  <a:gd name="connsiteX127" fmla="*/ 349738 w 495068"/>
                  <a:gd name="connsiteY127" fmla="*/ 25605 h 194108"/>
                  <a:gd name="connsiteX128" fmla="*/ 350882 w 495068"/>
                  <a:gd name="connsiteY128" fmla="*/ 31040 h 194108"/>
                  <a:gd name="connsiteX129" fmla="*/ 350310 w 495068"/>
                  <a:gd name="connsiteY129" fmla="*/ 38622 h 194108"/>
                  <a:gd name="connsiteX130" fmla="*/ 347735 w 495068"/>
                  <a:gd name="connsiteY130" fmla="*/ 43485 h 194108"/>
                  <a:gd name="connsiteX131" fmla="*/ 344588 w 495068"/>
                  <a:gd name="connsiteY131" fmla="*/ 46632 h 194108"/>
                  <a:gd name="connsiteX132" fmla="*/ 342014 w 495068"/>
                  <a:gd name="connsiteY132" fmla="*/ 48205 h 194108"/>
                  <a:gd name="connsiteX133" fmla="*/ 337150 w 495068"/>
                  <a:gd name="connsiteY133" fmla="*/ 54213 h 194108"/>
                  <a:gd name="connsiteX134" fmla="*/ 337579 w 495068"/>
                  <a:gd name="connsiteY134" fmla="*/ 56216 h 194108"/>
                  <a:gd name="connsiteX135" fmla="*/ 340154 w 495068"/>
                  <a:gd name="connsiteY135" fmla="*/ 60650 h 194108"/>
                  <a:gd name="connsiteX136" fmla="*/ 343301 w 495068"/>
                  <a:gd name="connsiteY136" fmla="*/ 61794 h 194108"/>
                  <a:gd name="connsiteX137" fmla="*/ 341012 w 495068"/>
                  <a:gd name="connsiteY137" fmla="*/ 61937 h 194108"/>
                  <a:gd name="connsiteX138" fmla="*/ 338152 w 495068"/>
                  <a:gd name="connsiteY138" fmla="*/ 60793 h 194108"/>
                  <a:gd name="connsiteX139" fmla="*/ 336721 w 495068"/>
                  <a:gd name="connsiteY139" fmla="*/ 63797 h 194108"/>
                  <a:gd name="connsiteX140" fmla="*/ 335291 w 495068"/>
                  <a:gd name="connsiteY140" fmla="*/ 68660 h 194108"/>
                  <a:gd name="connsiteX141" fmla="*/ 333145 w 495068"/>
                  <a:gd name="connsiteY141" fmla="*/ 70234 h 194108"/>
                  <a:gd name="connsiteX142" fmla="*/ 326565 w 495068"/>
                  <a:gd name="connsiteY142" fmla="*/ 72522 h 194108"/>
                  <a:gd name="connsiteX143" fmla="*/ 324706 w 495068"/>
                  <a:gd name="connsiteY143" fmla="*/ 75669 h 194108"/>
                  <a:gd name="connsiteX144" fmla="*/ 327137 w 495068"/>
                  <a:gd name="connsiteY144" fmla="*/ 81820 h 194108"/>
                  <a:gd name="connsiteX145" fmla="*/ 327709 w 495068"/>
                  <a:gd name="connsiteY145" fmla="*/ 84681 h 194108"/>
                  <a:gd name="connsiteX146" fmla="*/ 326708 w 495068"/>
                  <a:gd name="connsiteY146" fmla="*/ 92119 h 194108"/>
                  <a:gd name="connsiteX147" fmla="*/ 328854 w 495068"/>
                  <a:gd name="connsiteY147" fmla="*/ 97841 h 194108"/>
                  <a:gd name="connsiteX148" fmla="*/ 328997 w 495068"/>
                  <a:gd name="connsiteY148" fmla="*/ 101131 h 194108"/>
                  <a:gd name="connsiteX149" fmla="*/ 328711 w 495068"/>
                  <a:gd name="connsiteY149" fmla="*/ 105422 h 194108"/>
                  <a:gd name="connsiteX150" fmla="*/ 325707 w 495068"/>
                  <a:gd name="connsiteY150" fmla="*/ 107425 h 194108"/>
                  <a:gd name="connsiteX151" fmla="*/ 322846 w 495068"/>
                  <a:gd name="connsiteY151" fmla="*/ 108855 h 194108"/>
                  <a:gd name="connsiteX152" fmla="*/ 323132 w 495068"/>
                  <a:gd name="connsiteY152" fmla="*/ 110286 h 194108"/>
                  <a:gd name="connsiteX153" fmla="*/ 323704 w 495068"/>
                  <a:gd name="connsiteY153" fmla="*/ 111287 h 194108"/>
                  <a:gd name="connsiteX154" fmla="*/ 326565 w 495068"/>
                  <a:gd name="connsiteY154" fmla="*/ 113719 h 194108"/>
                  <a:gd name="connsiteX155" fmla="*/ 331285 w 495068"/>
                  <a:gd name="connsiteY155" fmla="*/ 115149 h 194108"/>
                  <a:gd name="connsiteX156" fmla="*/ 338437 w 495068"/>
                  <a:gd name="connsiteY156" fmla="*/ 122015 h 194108"/>
                  <a:gd name="connsiteX157" fmla="*/ 340583 w 495068"/>
                  <a:gd name="connsiteY157" fmla="*/ 123302 h 194108"/>
                  <a:gd name="connsiteX158" fmla="*/ 343444 w 495068"/>
                  <a:gd name="connsiteY158" fmla="*/ 124447 h 194108"/>
                  <a:gd name="connsiteX159" fmla="*/ 344302 w 495068"/>
                  <a:gd name="connsiteY159" fmla="*/ 123159 h 194108"/>
                  <a:gd name="connsiteX160" fmla="*/ 344445 w 495068"/>
                  <a:gd name="connsiteY160" fmla="*/ 122158 h 194108"/>
                  <a:gd name="connsiteX161" fmla="*/ 348164 w 495068"/>
                  <a:gd name="connsiteY161" fmla="*/ 119154 h 194108"/>
                  <a:gd name="connsiteX162" fmla="*/ 350453 w 495068"/>
                  <a:gd name="connsiteY162" fmla="*/ 115006 h 194108"/>
                  <a:gd name="connsiteX163" fmla="*/ 351883 w 495068"/>
                  <a:gd name="connsiteY163" fmla="*/ 113862 h 194108"/>
                  <a:gd name="connsiteX164" fmla="*/ 351168 w 495068"/>
                  <a:gd name="connsiteY164" fmla="*/ 120012 h 194108"/>
                  <a:gd name="connsiteX165" fmla="*/ 352456 w 495068"/>
                  <a:gd name="connsiteY165" fmla="*/ 120728 h 194108"/>
                  <a:gd name="connsiteX166" fmla="*/ 354315 w 495068"/>
                  <a:gd name="connsiteY166" fmla="*/ 119869 h 194108"/>
                  <a:gd name="connsiteX167" fmla="*/ 355746 w 495068"/>
                  <a:gd name="connsiteY167" fmla="*/ 116150 h 194108"/>
                  <a:gd name="connsiteX168" fmla="*/ 355317 w 495068"/>
                  <a:gd name="connsiteY168" fmla="*/ 107854 h 194108"/>
                  <a:gd name="connsiteX169" fmla="*/ 356890 w 495068"/>
                  <a:gd name="connsiteY169" fmla="*/ 105565 h 194108"/>
                  <a:gd name="connsiteX170" fmla="*/ 357176 w 495068"/>
                  <a:gd name="connsiteY170" fmla="*/ 106852 h 194108"/>
                  <a:gd name="connsiteX171" fmla="*/ 356890 w 495068"/>
                  <a:gd name="connsiteY171" fmla="*/ 108569 h 194108"/>
                  <a:gd name="connsiteX172" fmla="*/ 357462 w 495068"/>
                  <a:gd name="connsiteY172" fmla="*/ 114291 h 194108"/>
                  <a:gd name="connsiteX173" fmla="*/ 359751 w 495068"/>
                  <a:gd name="connsiteY173" fmla="*/ 118153 h 194108"/>
                  <a:gd name="connsiteX174" fmla="*/ 360180 w 495068"/>
                  <a:gd name="connsiteY174" fmla="*/ 121014 h 194108"/>
                  <a:gd name="connsiteX175" fmla="*/ 357319 w 495068"/>
                  <a:gd name="connsiteY175" fmla="*/ 127021 h 194108"/>
                  <a:gd name="connsiteX176" fmla="*/ 354315 w 495068"/>
                  <a:gd name="connsiteY176" fmla="*/ 136462 h 194108"/>
                  <a:gd name="connsiteX177" fmla="*/ 353028 w 495068"/>
                  <a:gd name="connsiteY177" fmla="*/ 138465 h 194108"/>
                  <a:gd name="connsiteX178" fmla="*/ 351168 w 495068"/>
                  <a:gd name="connsiteY178" fmla="*/ 140610 h 194108"/>
                  <a:gd name="connsiteX179" fmla="*/ 348880 w 495068"/>
                  <a:gd name="connsiteY179" fmla="*/ 142041 h 194108"/>
                  <a:gd name="connsiteX180" fmla="*/ 347020 w 495068"/>
                  <a:gd name="connsiteY180" fmla="*/ 143614 h 194108"/>
                  <a:gd name="connsiteX181" fmla="*/ 342729 w 495068"/>
                  <a:gd name="connsiteY181" fmla="*/ 145188 h 194108"/>
                  <a:gd name="connsiteX182" fmla="*/ 342014 w 495068"/>
                  <a:gd name="connsiteY182" fmla="*/ 145617 h 194108"/>
                  <a:gd name="connsiteX183" fmla="*/ 342872 w 495068"/>
                  <a:gd name="connsiteY183" fmla="*/ 146189 h 194108"/>
                  <a:gd name="connsiteX184" fmla="*/ 343587 w 495068"/>
                  <a:gd name="connsiteY184" fmla="*/ 146761 h 194108"/>
                  <a:gd name="connsiteX185" fmla="*/ 343587 w 495068"/>
                  <a:gd name="connsiteY185" fmla="*/ 147906 h 194108"/>
                  <a:gd name="connsiteX186" fmla="*/ 343730 w 495068"/>
                  <a:gd name="connsiteY186" fmla="*/ 148907 h 194108"/>
                  <a:gd name="connsiteX187" fmla="*/ 344302 w 495068"/>
                  <a:gd name="connsiteY187" fmla="*/ 149765 h 194108"/>
                  <a:gd name="connsiteX188" fmla="*/ 344302 w 495068"/>
                  <a:gd name="connsiteY188" fmla="*/ 151339 h 194108"/>
                  <a:gd name="connsiteX189" fmla="*/ 345018 w 495068"/>
                  <a:gd name="connsiteY189" fmla="*/ 152483 h 194108"/>
                  <a:gd name="connsiteX190" fmla="*/ 345018 w 495068"/>
                  <a:gd name="connsiteY190" fmla="*/ 153770 h 194108"/>
                  <a:gd name="connsiteX191" fmla="*/ 345018 w 495068"/>
                  <a:gd name="connsiteY191" fmla="*/ 155487 h 194108"/>
                  <a:gd name="connsiteX192" fmla="*/ 344731 w 495068"/>
                  <a:gd name="connsiteY192" fmla="*/ 156345 h 194108"/>
                  <a:gd name="connsiteX193" fmla="*/ 345018 w 495068"/>
                  <a:gd name="connsiteY193" fmla="*/ 157776 h 194108"/>
                  <a:gd name="connsiteX194" fmla="*/ 346162 w 495068"/>
                  <a:gd name="connsiteY194" fmla="*/ 160493 h 194108"/>
                  <a:gd name="connsiteX195" fmla="*/ 345733 w 495068"/>
                  <a:gd name="connsiteY195" fmla="*/ 161352 h 194108"/>
                  <a:gd name="connsiteX196" fmla="*/ 344588 w 495068"/>
                  <a:gd name="connsiteY196" fmla="*/ 161924 h 194108"/>
                  <a:gd name="connsiteX197" fmla="*/ 343444 w 495068"/>
                  <a:gd name="connsiteY197" fmla="*/ 162639 h 194108"/>
                  <a:gd name="connsiteX198" fmla="*/ 342300 w 495068"/>
                  <a:gd name="connsiteY198" fmla="*/ 164355 h 194108"/>
                  <a:gd name="connsiteX199" fmla="*/ 340583 w 495068"/>
                  <a:gd name="connsiteY199" fmla="*/ 164355 h 194108"/>
                  <a:gd name="connsiteX200" fmla="*/ 338152 w 495068"/>
                  <a:gd name="connsiteY200" fmla="*/ 163640 h 194108"/>
                  <a:gd name="connsiteX201" fmla="*/ 336578 w 495068"/>
                  <a:gd name="connsiteY201" fmla="*/ 164642 h 194108"/>
                  <a:gd name="connsiteX202" fmla="*/ 336006 w 495068"/>
                  <a:gd name="connsiteY202" fmla="*/ 166358 h 194108"/>
                  <a:gd name="connsiteX203" fmla="*/ 336435 w 495068"/>
                  <a:gd name="connsiteY203" fmla="*/ 167789 h 194108"/>
                  <a:gd name="connsiteX204" fmla="*/ 336578 w 495068"/>
                  <a:gd name="connsiteY204" fmla="*/ 169219 h 194108"/>
                  <a:gd name="connsiteX205" fmla="*/ 337579 w 495068"/>
                  <a:gd name="connsiteY205" fmla="*/ 170363 h 194108"/>
                  <a:gd name="connsiteX206" fmla="*/ 340583 w 495068"/>
                  <a:gd name="connsiteY206" fmla="*/ 170506 h 194108"/>
                  <a:gd name="connsiteX207" fmla="*/ 337865 w 495068"/>
                  <a:gd name="connsiteY207" fmla="*/ 174368 h 194108"/>
                  <a:gd name="connsiteX208" fmla="*/ 336578 w 495068"/>
                  <a:gd name="connsiteY208" fmla="*/ 176085 h 194108"/>
                  <a:gd name="connsiteX209" fmla="*/ 336864 w 495068"/>
                  <a:gd name="connsiteY209" fmla="*/ 177229 h 194108"/>
                  <a:gd name="connsiteX210" fmla="*/ 338437 w 495068"/>
                  <a:gd name="connsiteY210" fmla="*/ 178231 h 194108"/>
                  <a:gd name="connsiteX211" fmla="*/ 339725 w 495068"/>
                  <a:gd name="connsiteY211" fmla="*/ 178231 h 194108"/>
                  <a:gd name="connsiteX212" fmla="*/ 342443 w 495068"/>
                  <a:gd name="connsiteY212" fmla="*/ 176800 h 194108"/>
                  <a:gd name="connsiteX213" fmla="*/ 344302 w 495068"/>
                  <a:gd name="connsiteY213" fmla="*/ 174797 h 194108"/>
                  <a:gd name="connsiteX214" fmla="*/ 345304 w 495068"/>
                  <a:gd name="connsiteY214" fmla="*/ 173653 h 194108"/>
                  <a:gd name="connsiteX215" fmla="*/ 347020 w 495068"/>
                  <a:gd name="connsiteY215" fmla="*/ 173224 h 194108"/>
                  <a:gd name="connsiteX216" fmla="*/ 349309 w 495068"/>
                  <a:gd name="connsiteY216" fmla="*/ 174225 h 194108"/>
                  <a:gd name="connsiteX217" fmla="*/ 352313 w 495068"/>
                  <a:gd name="connsiteY217" fmla="*/ 176085 h 194108"/>
                  <a:gd name="connsiteX218" fmla="*/ 355889 w 495068"/>
                  <a:gd name="connsiteY218" fmla="*/ 177801 h 194108"/>
                  <a:gd name="connsiteX219" fmla="*/ 357319 w 495068"/>
                  <a:gd name="connsiteY219" fmla="*/ 178660 h 194108"/>
                  <a:gd name="connsiteX220" fmla="*/ 359894 w 495068"/>
                  <a:gd name="connsiteY220" fmla="*/ 178374 h 194108"/>
                  <a:gd name="connsiteX221" fmla="*/ 362040 w 495068"/>
                  <a:gd name="connsiteY221" fmla="*/ 177944 h 194108"/>
                  <a:gd name="connsiteX222" fmla="*/ 363899 w 495068"/>
                  <a:gd name="connsiteY222" fmla="*/ 179375 h 194108"/>
                  <a:gd name="connsiteX223" fmla="*/ 365759 w 495068"/>
                  <a:gd name="connsiteY223" fmla="*/ 180519 h 194108"/>
                  <a:gd name="connsiteX224" fmla="*/ 366188 w 495068"/>
                  <a:gd name="connsiteY224" fmla="*/ 184524 h 194108"/>
                  <a:gd name="connsiteX225" fmla="*/ 367618 w 495068"/>
                  <a:gd name="connsiteY225" fmla="*/ 187385 h 194108"/>
                  <a:gd name="connsiteX226" fmla="*/ 369335 w 495068"/>
                  <a:gd name="connsiteY226" fmla="*/ 189674 h 194108"/>
                  <a:gd name="connsiteX227" fmla="*/ 371337 w 495068"/>
                  <a:gd name="connsiteY227" fmla="*/ 192249 h 194108"/>
                  <a:gd name="connsiteX228" fmla="*/ 373197 w 495068"/>
                  <a:gd name="connsiteY228" fmla="*/ 193107 h 194108"/>
                  <a:gd name="connsiteX229" fmla="*/ 375629 w 495068"/>
                  <a:gd name="connsiteY229" fmla="*/ 193107 h 194108"/>
                  <a:gd name="connsiteX230" fmla="*/ 378918 w 495068"/>
                  <a:gd name="connsiteY230" fmla="*/ 194108 h 194108"/>
                  <a:gd name="connsiteX231" fmla="*/ 380206 w 495068"/>
                  <a:gd name="connsiteY231" fmla="*/ 193393 h 194108"/>
                  <a:gd name="connsiteX232" fmla="*/ 381350 w 495068"/>
                  <a:gd name="connsiteY232" fmla="*/ 191533 h 194108"/>
                  <a:gd name="connsiteX233" fmla="*/ 381922 w 495068"/>
                  <a:gd name="connsiteY233" fmla="*/ 190532 h 194108"/>
                  <a:gd name="connsiteX234" fmla="*/ 383639 w 495068"/>
                  <a:gd name="connsiteY234" fmla="*/ 190103 h 194108"/>
                  <a:gd name="connsiteX235" fmla="*/ 383782 w 495068"/>
                  <a:gd name="connsiteY235" fmla="*/ 188959 h 194108"/>
                  <a:gd name="connsiteX236" fmla="*/ 383496 w 495068"/>
                  <a:gd name="connsiteY236" fmla="*/ 187528 h 194108"/>
                  <a:gd name="connsiteX237" fmla="*/ 384068 w 495068"/>
                  <a:gd name="connsiteY237" fmla="*/ 185812 h 194108"/>
                  <a:gd name="connsiteX238" fmla="*/ 385498 w 495068"/>
                  <a:gd name="connsiteY238" fmla="*/ 184381 h 194108"/>
                  <a:gd name="connsiteX239" fmla="*/ 389074 w 495068"/>
                  <a:gd name="connsiteY239" fmla="*/ 182236 h 194108"/>
                  <a:gd name="connsiteX240" fmla="*/ 390791 w 495068"/>
                  <a:gd name="connsiteY240" fmla="*/ 181378 h 194108"/>
                  <a:gd name="connsiteX241" fmla="*/ 391077 w 495068"/>
                  <a:gd name="connsiteY241" fmla="*/ 180090 h 194108"/>
                  <a:gd name="connsiteX242" fmla="*/ 391792 w 495068"/>
                  <a:gd name="connsiteY242" fmla="*/ 178374 h 194108"/>
                  <a:gd name="connsiteX243" fmla="*/ 391506 w 495068"/>
                  <a:gd name="connsiteY243" fmla="*/ 177372 h 194108"/>
                  <a:gd name="connsiteX244" fmla="*/ 390791 w 495068"/>
                  <a:gd name="connsiteY244" fmla="*/ 176085 h 194108"/>
                  <a:gd name="connsiteX245" fmla="*/ 390934 w 495068"/>
                  <a:gd name="connsiteY245" fmla="*/ 174368 h 194108"/>
                  <a:gd name="connsiteX246" fmla="*/ 391935 w 495068"/>
                  <a:gd name="connsiteY246" fmla="*/ 172080 h 194108"/>
                  <a:gd name="connsiteX247" fmla="*/ 393223 w 495068"/>
                  <a:gd name="connsiteY247" fmla="*/ 169362 h 194108"/>
                  <a:gd name="connsiteX248" fmla="*/ 394367 w 495068"/>
                  <a:gd name="connsiteY248" fmla="*/ 165929 h 194108"/>
                  <a:gd name="connsiteX249" fmla="*/ 394796 w 495068"/>
                  <a:gd name="connsiteY249" fmla="*/ 164355 h 194108"/>
                  <a:gd name="connsiteX250" fmla="*/ 396084 w 495068"/>
                  <a:gd name="connsiteY250" fmla="*/ 163354 h 194108"/>
                  <a:gd name="connsiteX251" fmla="*/ 396513 w 495068"/>
                  <a:gd name="connsiteY251" fmla="*/ 161781 h 194108"/>
                  <a:gd name="connsiteX252" fmla="*/ 397228 w 495068"/>
                  <a:gd name="connsiteY252" fmla="*/ 160064 h 194108"/>
                  <a:gd name="connsiteX253" fmla="*/ 398801 w 495068"/>
                  <a:gd name="connsiteY253" fmla="*/ 158062 h 194108"/>
                  <a:gd name="connsiteX254" fmla="*/ 398801 w 495068"/>
                  <a:gd name="connsiteY254" fmla="*/ 155916 h 194108"/>
                  <a:gd name="connsiteX255" fmla="*/ 399517 w 495068"/>
                  <a:gd name="connsiteY255" fmla="*/ 154915 h 194108"/>
                  <a:gd name="connsiteX256" fmla="*/ 399517 w 495068"/>
                  <a:gd name="connsiteY256" fmla="*/ 152483 h 194108"/>
                  <a:gd name="connsiteX257" fmla="*/ 401090 w 495068"/>
                  <a:gd name="connsiteY257" fmla="*/ 147620 h 194108"/>
                  <a:gd name="connsiteX258" fmla="*/ 401090 w 495068"/>
                  <a:gd name="connsiteY258" fmla="*/ 146618 h 194108"/>
                  <a:gd name="connsiteX259" fmla="*/ 401805 w 495068"/>
                  <a:gd name="connsiteY259" fmla="*/ 146332 h 194108"/>
                  <a:gd name="connsiteX260" fmla="*/ 402950 w 495068"/>
                  <a:gd name="connsiteY260" fmla="*/ 146618 h 194108"/>
                  <a:gd name="connsiteX261" fmla="*/ 403951 w 495068"/>
                  <a:gd name="connsiteY261" fmla="*/ 147763 h 194108"/>
                  <a:gd name="connsiteX262" fmla="*/ 404237 w 495068"/>
                  <a:gd name="connsiteY262" fmla="*/ 148907 h 194108"/>
                  <a:gd name="connsiteX263" fmla="*/ 404666 w 495068"/>
                  <a:gd name="connsiteY263" fmla="*/ 149336 h 194108"/>
                  <a:gd name="connsiteX264" fmla="*/ 405667 w 495068"/>
                  <a:gd name="connsiteY264" fmla="*/ 149193 h 194108"/>
                  <a:gd name="connsiteX265" fmla="*/ 406812 w 495068"/>
                  <a:gd name="connsiteY265" fmla="*/ 148621 h 194108"/>
                  <a:gd name="connsiteX266" fmla="*/ 406669 w 495068"/>
                  <a:gd name="connsiteY266" fmla="*/ 147620 h 194108"/>
                  <a:gd name="connsiteX267" fmla="*/ 405810 w 495068"/>
                  <a:gd name="connsiteY267" fmla="*/ 146618 h 194108"/>
                  <a:gd name="connsiteX268" fmla="*/ 405524 w 495068"/>
                  <a:gd name="connsiteY268" fmla="*/ 146046 h 194108"/>
                  <a:gd name="connsiteX269" fmla="*/ 405810 w 495068"/>
                  <a:gd name="connsiteY269" fmla="*/ 145188 h 194108"/>
                  <a:gd name="connsiteX270" fmla="*/ 407527 w 495068"/>
                  <a:gd name="connsiteY270" fmla="*/ 143185 h 194108"/>
                  <a:gd name="connsiteX271" fmla="*/ 409386 w 495068"/>
                  <a:gd name="connsiteY271" fmla="*/ 140897 h 194108"/>
                  <a:gd name="connsiteX272" fmla="*/ 413249 w 495068"/>
                  <a:gd name="connsiteY272" fmla="*/ 136033 h 194108"/>
                  <a:gd name="connsiteX273" fmla="*/ 415537 w 495068"/>
                  <a:gd name="connsiteY273" fmla="*/ 134031 h 194108"/>
                  <a:gd name="connsiteX274" fmla="*/ 421688 w 495068"/>
                  <a:gd name="connsiteY274" fmla="*/ 131885 h 194108"/>
                  <a:gd name="connsiteX275" fmla="*/ 426265 w 495068"/>
                  <a:gd name="connsiteY275" fmla="*/ 130311 h 194108"/>
                  <a:gd name="connsiteX276" fmla="*/ 430700 w 495068"/>
                  <a:gd name="connsiteY276" fmla="*/ 128738 h 194108"/>
                  <a:gd name="connsiteX277" fmla="*/ 436708 w 495068"/>
                  <a:gd name="connsiteY277" fmla="*/ 126592 h 194108"/>
                  <a:gd name="connsiteX278" fmla="*/ 445147 w 495068"/>
                  <a:gd name="connsiteY278" fmla="*/ 123588 h 194108"/>
                  <a:gd name="connsiteX279" fmla="*/ 451298 w 495068"/>
                  <a:gd name="connsiteY279" fmla="*/ 121443 h 194108"/>
                  <a:gd name="connsiteX280" fmla="*/ 456733 w 495068"/>
                  <a:gd name="connsiteY280" fmla="*/ 117581 h 194108"/>
                  <a:gd name="connsiteX281" fmla="*/ 460882 w 495068"/>
                  <a:gd name="connsiteY281" fmla="*/ 114577 h 194108"/>
                  <a:gd name="connsiteX282" fmla="*/ 464458 w 495068"/>
                  <a:gd name="connsiteY282" fmla="*/ 112002 h 194108"/>
                  <a:gd name="connsiteX283" fmla="*/ 469035 w 495068"/>
                  <a:gd name="connsiteY283" fmla="*/ 108712 h 194108"/>
                  <a:gd name="connsiteX284" fmla="*/ 475186 w 495068"/>
                  <a:gd name="connsiteY284" fmla="*/ 101560 h 194108"/>
                  <a:gd name="connsiteX285" fmla="*/ 479477 w 495068"/>
                  <a:gd name="connsiteY285" fmla="*/ 96553 h 194108"/>
                  <a:gd name="connsiteX286" fmla="*/ 482624 w 495068"/>
                  <a:gd name="connsiteY286" fmla="*/ 92977 h 194108"/>
                  <a:gd name="connsiteX287" fmla="*/ 484770 w 495068"/>
                  <a:gd name="connsiteY287" fmla="*/ 90689 h 194108"/>
                  <a:gd name="connsiteX288" fmla="*/ 486486 w 495068"/>
                  <a:gd name="connsiteY288" fmla="*/ 84252 h 194108"/>
                  <a:gd name="connsiteX289" fmla="*/ 488489 w 495068"/>
                  <a:gd name="connsiteY289" fmla="*/ 76957 h 194108"/>
                  <a:gd name="connsiteX290" fmla="*/ 489347 w 495068"/>
                  <a:gd name="connsiteY290" fmla="*/ 73667 h 194108"/>
                  <a:gd name="connsiteX291" fmla="*/ 489776 w 495068"/>
                  <a:gd name="connsiteY291" fmla="*/ 72522 h 194108"/>
                  <a:gd name="connsiteX292" fmla="*/ 490634 w 495068"/>
                  <a:gd name="connsiteY292" fmla="*/ 72952 h 194108"/>
                  <a:gd name="connsiteX293" fmla="*/ 491636 w 495068"/>
                  <a:gd name="connsiteY293" fmla="*/ 73810 h 194108"/>
                  <a:gd name="connsiteX294" fmla="*/ 492780 w 495068"/>
                  <a:gd name="connsiteY294" fmla="*/ 73810 h 194108"/>
                  <a:gd name="connsiteX295" fmla="*/ 493924 w 495068"/>
                  <a:gd name="connsiteY295" fmla="*/ 73810 h 194108"/>
                  <a:gd name="connsiteX296" fmla="*/ 494640 w 495068"/>
                  <a:gd name="connsiteY296" fmla="*/ 73381 h 194108"/>
                  <a:gd name="connsiteX297" fmla="*/ 494353 w 495068"/>
                  <a:gd name="connsiteY297" fmla="*/ 64369 h 194108"/>
                  <a:gd name="connsiteX298" fmla="*/ 71521 w 495068"/>
                  <a:gd name="connsiteY298" fmla="*/ 63797 h 194108"/>
                  <a:gd name="connsiteX299" fmla="*/ 70663 w 495068"/>
                  <a:gd name="connsiteY299" fmla="*/ 63511 h 194108"/>
                  <a:gd name="connsiteX300" fmla="*/ 67516 w 495068"/>
                  <a:gd name="connsiteY300" fmla="*/ 64798 h 194108"/>
                  <a:gd name="connsiteX301" fmla="*/ 65799 w 495068"/>
                  <a:gd name="connsiteY301" fmla="*/ 66944 h 194108"/>
                  <a:gd name="connsiteX302" fmla="*/ 63940 w 495068"/>
                  <a:gd name="connsiteY302" fmla="*/ 67945 h 194108"/>
                  <a:gd name="connsiteX303" fmla="*/ 61937 w 495068"/>
                  <a:gd name="connsiteY303" fmla="*/ 69805 h 194108"/>
                  <a:gd name="connsiteX304" fmla="*/ 62080 w 495068"/>
                  <a:gd name="connsiteY304" fmla="*/ 70520 h 194108"/>
                  <a:gd name="connsiteX305" fmla="*/ 62795 w 495068"/>
                  <a:gd name="connsiteY305" fmla="*/ 71092 h 194108"/>
                  <a:gd name="connsiteX306" fmla="*/ 64083 w 495068"/>
                  <a:gd name="connsiteY306" fmla="*/ 71664 h 194108"/>
                  <a:gd name="connsiteX307" fmla="*/ 67659 w 495068"/>
                  <a:gd name="connsiteY307" fmla="*/ 70377 h 194108"/>
                  <a:gd name="connsiteX308" fmla="*/ 69518 w 495068"/>
                  <a:gd name="connsiteY308" fmla="*/ 67802 h 194108"/>
                  <a:gd name="connsiteX309" fmla="*/ 71378 w 495068"/>
                  <a:gd name="connsiteY309" fmla="*/ 66658 h 194108"/>
                  <a:gd name="connsiteX310" fmla="*/ 72379 w 495068"/>
                  <a:gd name="connsiteY310" fmla="*/ 64941 h 194108"/>
                  <a:gd name="connsiteX311" fmla="*/ 72093 w 495068"/>
                  <a:gd name="connsiteY311" fmla="*/ 64226 h 194108"/>
                  <a:gd name="connsiteX312" fmla="*/ 71521 w 495068"/>
                  <a:gd name="connsiteY312" fmla="*/ 63797 h 194108"/>
                  <a:gd name="connsiteX313" fmla="*/ 348021 w 495068"/>
                  <a:gd name="connsiteY313" fmla="*/ 132314 h 194108"/>
                  <a:gd name="connsiteX314" fmla="*/ 349166 w 495068"/>
                  <a:gd name="connsiteY314" fmla="*/ 128452 h 194108"/>
                  <a:gd name="connsiteX315" fmla="*/ 349881 w 495068"/>
                  <a:gd name="connsiteY315" fmla="*/ 128023 h 194108"/>
                  <a:gd name="connsiteX316" fmla="*/ 351598 w 495068"/>
                  <a:gd name="connsiteY316" fmla="*/ 127594 h 194108"/>
                  <a:gd name="connsiteX317" fmla="*/ 354744 w 495068"/>
                  <a:gd name="connsiteY317" fmla="*/ 124733 h 194108"/>
                  <a:gd name="connsiteX318" fmla="*/ 352027 w 495068"/>
                  <a:gd name="connsiteY318" fmla="*/ 123159 h 194108"/>
                  <a:gd name="connsiteX319" fmla="*/ 349452 w 495068"/>
                  <a:gd name="connsiteY319" fmla="*/ 123016 h 194108"/>
                  <a:gd name="connsiteX320" fmla="*/ 347449 w 495068"/>
                  <a:gd name="connsiteY320" fmla="*/ 123875 h 194108"/>
                  <a:gd name="connsiteX321" fmla="*/ 345160 w 495068"/>
                  <a:gd name="connsiteY321" fmla="*/ 125591 h 194108"/>
                  <a:gd name="connsiteX322" fmla="*/ 344302 w 495068"/>
                  <a:gd name="connsiteY322" fmla="*/ 127308 h 194108"/>
                  <a:gd name="connsiteX323" fmla="*/ 343587 w 495068"/>
                  <a:gd name="connsiteY323" fmla="*/ 131456 h 194108"/>
                  <a:gd name="connsiteX324" fmla="*/ 343587 w 495068"/>
                  <a:gd name="connsiteY324" fmla="*/ 132743 h 194108"/>
                  <a:gd name="connsiteX325" fmla="*/ 344445 w 495068"/>
                  <a:gd name="connsiteY325" fmla="*/ 133172 h 194108"/>
                  <a:gd name="connsiteX326" fmla="*/ 347306 w 495068"/>
                  <a:gd name="connsiteY326" fmla="*/ 133315 h 194108"/>
                  <a:gd name="connsiteX327" fmla="*/ 348021 w 495068"/>
                  <a:gd name="connsiteY327" fmla="*/ 132314 h 194108"/>
                  <a:gd name="connsiteX328" fmla="*/ 37048 w 495068"/>
                  <a:gd name="connsiteY328" fmla="*/ 80247 h 194108"/>
                  <a:gd name="connsiteX329" fmla="*/ 35617 w 495068"/>
                  <a:gd name="connsiteY329" fmla="*/ 79675 h 194108"/>
                  <a:gd name="connsiteX330" fmla="*/ 34330 w 495068"/>
                  <a:gd name="connsiteY330" fmla="*/ 81963 h 194108"/>
                  <a:gd name="connsiteX331" fmla="*/ 36046 w 495068"/>
                  <a:gd name="connsiteY331" fmla="*/ 83251 h 194108"/>
                  <a:gd name="connsiteX332" fmla="*/ 37334 w 495068"/>
                  <a:gd name="connsiteY332" fmla="*/ 83251 h 194108"/>
                  <a:gd name="connsiteX333" fmla="*/ 38621 w 495068"/>
                  <a:gd name="connsiteY333" fmla="*/ 81820 h 194108"/>
                  <a:gd name="connsiteX334" fmla="*/ 38049 w 495068"/>
                  <a:gd name="connsiteY334" fmla="*/ 80962 h 194108"/>
                  <a:gd name="connsiteX335" fmla="*/ 37048 w 495068"/>
                  <a:gd name="connsiteY335" fmla="*/ 80247 h 194108"/>
                  <a:gd name="connsiteX336" fmla="*/ 35903 w 495068"/>
                  <a:gd name="connsiteY336" fmla="*/ 58647 h 194108"/>
                  <a:gd name="connsiteX337" fmla="*/ 34044 w 495068"/>
                  <a:gd name="connsiteY337" fmla="*/ 60507 h 194108"/>
                  <a:gd name="connsiteX338" fmla="*/ 33758 w 495068"/>
                  <a:gd name="connsiteY338" fmla="*/ 63368 h 194108"/>
                  <a:gd name="connsiteX339" fmla="*/ 38478 w 495068"/>
                  <a:gd name="connsiteY339" fmla="*/ 66229 h 194108"/>
                  <a:gd name="connsiteX340" fmla="*/ 40052 w 495068"/>
                  <a:gd name="connsiteY340" fmla="*/ 66229 h 194108"/>
                  <a:gd name="connsiteX341" fmla="*/ 40624 w 495068"/>
                  <a:gd name="connsiteY341" fmla="*/ 65799 h 194108"/>
                  <a:gd name="connsiteX342" fmla="*/ 42197 w 495068"/>
                  <a:gd name="connsiteY342" fmla="*/ 65370 h 194108"/>
                  <a:gd name="connsiteX343" fmla="*/ 44200 w 495068"/>
                  <a:gd name="connsiteY343" fmla="*/ 62939 h 194108"/>
                  <a:gd name="connsiteX344" fmla="*/ 44486 w 495068"/>
                  <a:gd name="connsiteY344" fmla="*/ 59506 h 194108"/>
                  <a:gd name="connsiteX345" fmla="*/ 41911 w 495068"/>
                  <a:gd name="connsiteY345" fmla="*/ 57646 h 194108"/>
                  <a:gd name="connsiteX346" fmla="*/ 35903 w 495068"/>
                  <a:gd name="connsiteY346" fmla="*/ 58647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Lst>
                <a:rect l="l" t="t" r="r" b="b"/>
                <a:pathLst>
                  <a:path w="495068" h="194108">
                    <a:moveTo>
                      <a:pt x="26463" y="47919"/>
                    </a:moveTo>
                    <a:lnTo>
                      <a:pt x="25318" y="48921"/>
                    </a:lnTo>
                    <a:lnTo>
                      <a:pt x="23888" y="51352"/>
                    </a:lnTo>
                    <a:lnTo>
                      <a:pt x="25604" y="53069"/>
                    </a:lnTo>
                    <a:lnTo>
                      <a:pt x="31326" y="54070"/>
                    </a:lnTo>
                    <a:lnTo>
                      <a:pt x="32757" y="53212"/>
                    </a:lnTo>
                    <a:lnTo>
                      <a:pt x="33329" y="51495"/>
                    </a:lnTo>
                    <a:lnTo>
                      <a:pt x="29896" y="48777"/>
                    </a:lnTo>
                    <a:lnTo>
                      <a:pt x="26463" y="47919"/>
                    </a:lnTo>
                    <a:close/>
                    <a:moveTo>
                      <a:pt x="7724" y="55787"/>
                    </a:moveTo>
                    <a:lnTo>
                      <a:pt x="7724" y="52783"/>
                    </a:lnTo>
                    <a:lnTo>
                      <a:pt x="5865" y="50780"/>
                    </a:lnTo>
                    <a:lnTo>
                      <a:pt x="286" y="51638"/>
                    </a:lnTo>
                    <a:lnTo>
                      <a:pt x="0" y="52497"/>
                    </a:lnTo>
                    <a:lnTo>
                      <a:pt x="286" y="54928"/>
                    </a:lnTo>
                    <a:lnTo>
                      <a:pt x="1430" y="56502"/>
                    </a:lnTo>
                    <a:lnTo>
                      <a:pt x="4005" y="57503"/>
                    </a:lnTo>
                    <a:lnTo>
                      <a:pt x="7009" y="56931"/>
                    </a:lnTo>
                    <a:lnTo>
                      <a:pt x="7724" y="55787"/>
                    </a:lnTo>
                    <a:close/>
                    <a:moveTo>
                      <a:pt x="21027" y="60936"/>
                    </a:moveTo>
                    <a:lnTo>
                      <a:pt x="20741" y="60364"/>
                    </a:lnTo>
                    <a:lnTo>
                      <a:pt x="21313" y="58790"/>
                    </a:lnTo>
                    <a:lnTo>
                      <a:pt x="20598" y="55500"/>
                    </a:lnTo>
                    <a:lnTo>
                      <a:pt x="14590" y="49636"/>
                    </a:lnTo>
                    <a:lnTo>
                      <a:pt x="13589" y="44057"/>
                    </a:lnTo>
                    <a:lnTo>
                      <a:pt x="11729" y="42054"/>
                    </a:lnTo>
                    <a:lnTo>
                      <a:pt x="10728" y="40052"/>
                    </a:lnTo>
                    <a:lnTo>
                      <a:pt x="9012" y="39051"/>
                    </a:lnTo>
                    <a:lnTo>
                      <a:pt x="5150" y="39623"/>
                    </a:lnTo>
                    <a:lnTo>
                      <a:pt x="4577" y="40910"/>
                    </a:lnTo>
                    <a:lnTo>
                      <a:pt x="2003" y="42770"/>
                    </a:lnTo>
                    <a:lnTo>
                      <a:pt x="2146" y="43342"/>
                    </a:lnTo>
                    <a:lnTo>
                      <a:pt x="3290" y="44343"/>
                    </a:lnTo>
                    <a:lnTo>
                      <a:pt x="5722" y="43199"/>
                    </a:lnTo>
                    <a:lnTo>
                      <a:pt x="6866" y="43628"/>
                    </a:lnTo>
                    <a:lnTo>
                      <a:pt x="8726" y="51495"/>
                    </a:lnTo>
                    <a:lnTo>
                      <a:pt x="12302" y="54070"/>
                    </a:lnTo>
                    <a:lnTo>
                      <a:pt x="13875" y="57789"/>
                    </a:lnTo>
                    <a:lnTo>
                      <a:pt x="16164" y="59649"/>
                    </a:lnTo>
                    <a:lnTo>
                      <a:pt x="15449" y="61508"/>
                    </a:lnTo>
                    <a:lnTo>
                      <a:pt x="9727" y="63940"/>
                    </a:lnTo>
                    <a:lnTo>
                      <a:pt x="6008" y="66801"/>
                    </a:lnTo>
                    <a:lnTo>
                      <a:pt x="4863" y="68660"/>
                    </a:lnTo>
                    <a:lnTo>
                      <a:pt x="5150" y="70520"/>
                    </a:lnTo>
                    <a:lnTo>
                      <a:pt x="7152" y="72665"/>
                    </a:lnTo>
                    <a:lnTo>
                      <a:pt x="8582" y="73238"/>
                    </a:lnTo>
                    <a:lnTo>
                      <a:pt x="15878" y="73381"/>
                    </a:lnTo>
                    <a:lnTo>
                      <a:pt x="22744" y="70949"/>
                    </a:lnTo>
                    <a:lnTo>
                      <a:pt x="25891" y="65227"/>
                    </a:lnTo>
                    <a:lnTo>
                      <a:pt x="24031" y="62795"/>
                    </a:lnTo>
                    <a:lnTo>
                      <a:pt x="21027" y="60936"/>
                    </a:lnTo>
                    <a:close/>
                    <a:moveTo>
                      <a:pt x="384926" y="5579"/>
                    </a:moveTo>
                    <a:lnTo>
                      <a:pt x="385212" y="2432"/>
                    </a:lnTo>
                    <a:lnTo>
                      <a:pt x="384497" y="2718"/>
                    </a:lnTo>
                    <a:lnTo>
                      <a:pt x="382494" y="4434"/>
                    </a:lnTo>
                    <a:lnTo>
                      <a:pt x="383353" y="5865"/>
                    </a:lnTo>
                    <a:lnTo>
                      <a:pt x="384926" y="5579"/>
                    </a:lnTo>
                    <a:close/>
                    <a:moveTo>
                      <a:pt x="494353" y="64369"/>
                    </a:moveTo>
                    <a:lnTo>
                      <a:pt x="494496" y="62795"/>
                    </a:lnTo>
                    <a:lnTo>
                      <a:pt x="495069" y="60936"/>
                    </a:lnTo>
                    <a:lnTo>
                      <a:pt x="494926" y="59935"/>
                    </a:lnTo>
                    <a:lnTo>
                      <a:pt x="493066" y="58504"/>
                    </a:lnTo>
                    <a:lnTo>
                      <a:pt x="490062" y="55643"/>
                    </a:lnTo>
                    <a:lnTo>
                      <a:pt x="488775" y="53069"/>
                    </a:lnTo>
                    <a:lnTo>
                      <a:pt x="488060" y="50923"/>
                    </a:lnTo>
                    <a:lnTo>
                      <a:pt x="485914" y="49493"/>
                    </a:lnTo>
                    <a:lnTo>
                      <a:pt x="483768" y="48205"/>
                    </a:lnTo>
                    <a:lnTo>
                      <a:pt x="483911" y="47204"/>
                    </a:lnTo>
                    <a:lnTo>
                      <a:pt x="485199" y="47204"/>
                    </a:lnTo>
                    <a:lnTo>
                      <a:pt x="488489" y="48205"/>
                    </a:lnTo>
                    <a:lnTo>
                      <a:pt x="490777" y="47919"/>
                    </a:lnTo>
                    <a:lnTo>
                      <a:pt x="492494" y="47776"/>
                    </a:lnTo>
                    <a:lnTo>
                      <a:pt x="494210" y="46775"/>
                    </a:lnTo>
                    <a:lnTo>
                      <a:pt x="488775" y="44772"/>
                    </a:lnTo>
                    <a:lnTo>
                      <a:pt x="484197" y="41768"/>
                    </a:lnTo>
                    <a:lnTo>
                      <a:pt x="479334" y="40910"/>
                    </a:lnTo>
                    <a:lnTo>
                      <a:pt x="476187" y="39051"/>
                    </a:lnTo>
                    <a:lnTo>
                      <a:pt x="473326" y="36190"/>
                    </a:lnTo>
                    <a:lnTo>
                      <a:pt x="471753" y="34187"/>
                    </a:lnTo>
                    <a:lnTo>
                      <a:pt x="470465" y="33186"/>
                    </a:lnTo>
                    <a:lnTo>
                      <a:pt x="464315" y="30325"/>
                    </a:lnTo>
                    <a:lnTo>
                      <a:pt x="463027" y="30039"/>
                    </a:lnTo>
                    <a:lnTo>
                      <a:pt x="460739" y="31326"/>
                    </a:lnTo>
                    <a:lnTo>
                      <a:pt x="460023" y="32042"/>
                    </a:lnTo>
                    <a:lnTo>
                      <a:pt x="459880" y="34330"/>
                    </a:lnTo>
                    <a:lnTo>
                      <a:pt x="459594" y="35618"/>
                    </a:lnTo>
                    <a:lnTo>
                      <a:pt x="457592" y="36333"/>
                    </a:lnTo>
                    <a:lnTo>
                      <a:pt x="454302" y="36190"/>
                    </a:lnTo>
                    <a:lnTo>
                      <a:pt x="452013" y="35331"/>
                    </a:lnTo>
                    <a:lnTo>
                      <a:pt x="450439" y="35188"/>
                    </a:lnTo>
                    <a:lnTo>
                      <a:pt x="450154" y="35761"/>
                    </a:lnTo>
                    <a:lnTo>
                      <a:pt x="449295" y="36047"/>
                    </a:lnTo>
                    <a:lnTo>
                      <a:pt x="447436" y="35904"/>
                    </a:lnTo>
                    <a:lnTo>
                      <a:pt x="444718" y="35331"/>
                    </a:lnTo>
                    <a:lnTo>
                      <a:pt x="442286" y="34473"/>
                    </a:lnTo>
                    <a:lnTo>
                      <a:pt x="438853" y="32757"/>
                    </a:lnTo>
                    <a:lnTo>
                      <a:pt x="437280" y="33043"/>
                    </a:lnTo>
                    <a:lnTo>
                      <a:pt x="433417" y="32614"/>
                    </a:lnTo>
                    <a:lnTo>
                      <a:pt x="430271" y="31612"/>
                    </a:lnTo>
                    <a:lnTo>
                      <a:pt x="429412" y="30754"/>
                    </a:lnTo>
                    <a:lnTo>
                      <a:pt x="428125" y="24460"/>
                    </a:lnTo>
                    <a:lnTo>
                      <a:pt x="427696" y="24031"/>
                    </a:lnTo>
                    <a:lnTo>
                      <a:pt x="426408" y="23745"/>
                    </a:lnTo>
                    <a:lnTo>
                      <a:pt x="424120" y="22887"/>
                    </a:lnTo>
                    <a:lnTo>
                      <a:pt x="422689" y="21886"/>
                    </a:lnTo>
                    <a:lnTo>
                      <a:pt x="421974" y="20169"/>
                    </a:lnTo>
                    <a:lnTo>
                      <a:pt x="421116" y="18453"/>
                    </a:lnTo>
                    <a:lnTo>
                      <a:pt x="417254" y="18882"/>
                    </a:lnTo>
                    <a:lnTo>
                      <a:pt x="410960" y="16736"/>
                    </a:lnTo>
                    <a:lnTo>
                      <a:pt x="406669" y="14590"/>
                    </a:lnTo>
                    <a:lnTo>
                      <a:pt x="402663" y="12302"/>
                    </a:lnTo>
                    <a:lnTo>
                      <a:pt x="396656" y="7724"/>
                    </a:lnTo>
                    <a:lnTo>
                      <a:pt x="394367" y="6580"/>
                    </a:lnTo>
                    <a:lnTo>
                      <a:pt x="391506" y="5150"/>
                    </a:lnTo>
                    <a:lnTo>
                      <a:pt x="389790" y="2861"/>
                    </a:lnTo>
                    <a:lnTo>
                      <a:pt x="387072" y="572"/>
                    </a:lnTo>
                    <a:lnTo>
                      <a:pt x="386071" y="0"/>
                    </a:lnTo>
                    <a:lnTo>
                      <a:pt x="387072" y="4720"/>
                    </a:lnTo>
                    <a:lnTo>
                      <a:pt x="384926" y="7438"/>
                    </a:lnTo>
                    <a:lnTo>
                      <a:pt x="374913" y="10442"/>
                    </a:lnTo>
                    <a:lnTo>
                      <a:pt x="367761" y="11730"/>
                    </a:lnTo>
                    <a:lnTo>
                      <a:pt x="363327" y="14447"/>
                    </a:lnTo>
                    <a:lnTo>
                      <a:pt x="359465" y="14161"/>
                    </a:lnTo>
                    <a:lnTo>
                      <a:pt x="357748" y="15878"/>
                    </a:lnTo>
                    <a:lnTo>
                      <a:pt x="354458" y="17737"/>
                    </a:lnTo>
                    <a:lnTo>
                      <a:pt x="350453" y="18453"/>
                    </a:lnTo>
                    <a:lnTo>
                      <a:pt x="348880" y="19883"/>
                    </a:lnTo>
                    <a:lnTo>
                      <a:pt x="349738" y="25605"/>
                    </a:lnTo>
                    <a:lnTo>
                      <a:pt x="350882" y="31040"/>
                    </a:lnTo>
                    <a:lnTo>
                      <a:pt x="350310" y="38622"/>
                    </a:lnTo>
                    <a:lnTo>
                      <a:pt x="347735" y="43485"/>
                    </a:lnTo>
                    <a:lnTo>
                      <a:pt x="344588" y="46632"/>
                    </a:lnTo>
                    <a:lnTo>
                      <a:pt x="342014" y="48205"/>
                    </a:lnTo>
                    <a:lnTo>
                      <a:pt x="337150" y="54213"/>
                    </a:lnTo>
                    <a:lnTo>
                      <a:pt x="337579" y="56216"/>
                    </a:lnTo>
                    <a:lnTo>
                      <a:pt x="340154" y="60650"/>
                    </a:lnTo>
                    <a:lnTo>
                      <a:pt x="343301" y="61794"/>
                    </a:lnTo>
                    <a:lnTo>
                      <a:pt x="341012" y="61937"/>
                    </a:lnTo>
                    <a:lnTo>
                      <a:pt x="338152" y="60793"/>
                    </a:lnTo>
                    <a:lnTo>
                      <a:pt x="336721" y="63797"/>
                    </a:lnTo>
                    <a:lnTo>
                      <a:pt x="335291" y="68660"/>
                    </a:lnTo>
                    <a:lnTo>
                      <a:pt x="333145" y="70234"/>
                    </a:lnTo>
                    <a:lnTo>
                      <a:pt x="326565" y="72522"/>
                    </a:lnTo>
                    <a:lnTo>
                      <a:pt x="324706" y="75669"/>
                    </a:lnTo>
                    <a:lnTo>
                      <a:pt x="327137" y="81820"/>
                    </a:lnTo>
                    <a:lnTo>
                      <a:pt x="327709" y="84681"/>
                    </a:lnTo>
                    <a:lnTo>
                      <a:pt x="326708" y="92119"/>
                    </a:lnTo>
                    <a:lnTo>
                      <a:pt x="328854" y="97841"/>
                    </a:lnTo>
                    <a:lnTo>
                      <a:pt x="328997" y="101131"/>
                    </a:lnTo>
                    <a:lnTo>
                      <a:pt x="328711" y="105422"/>
                    </a:lnTo>
                    <a:lnTo>
                      <a:pt x="325707" y="107425"/>
                    </a:lnTo>
                    <a:lnTo>
                      <a:pt x="322846" y="108855"/>
                    </a:lnTo>
                    <a:lnTo>
                      <a:pt x="323132" y="110286"/>
                    </a:lnTo>
                    <a:lnTo>
                      <a:pt x="323704" y="111287"/>
                    </a:lnTo>
                    <a:lnTo>
                      <a:pt x="326565" y="113719"/>
                    </a:lnTo>
                    <a:lnTo>
                      <a:pt x="331285" y="115149"/>
                    </a:lnTo>
                    <a:lnTo>
                      <a:pt x="338437" y="122015"/>
                    </a:lnTo>
                    <a:lnTo>
                      <a:pt x="340583" y="123302"/>
                    </a:lnTo>
                    <a:lnTo>
                      <a:pt x="343444" y="124447"/>
                    </a:lnTo>
                    <a:lnTo>
                      <a:pt x="344302" y="123159"/>
                    </a:lnTo>
                    <a:lnTo>
                      <a:pt x="344445" y="122158"/>
                    </a:lnTo>
                    <a:lnTo>
                      <a:pt x="348164" y="119154"/>
                    </a:lnTo>
                    <a:lnTo>
                      <a:pt x="350453" y="115006"/>
                    </a:lnTo>
                    <a:lnTo>
                      <a:pt x="351883" y="113862"/>
                    </a:lnTo>
                    <a:lnTo>
                      <a:pt x="351168" y="120012"/>
                    </a:lnTo>
                    <a:lnTo>
                      <a:pt x="352456" y="120728"/>
                    </a:lnTo>
                    <a:lnTo>
                      <a:pt x="354315" y="119869"/>
                    </a:lnTo>
                    <a:lnTo>
                      <a:pt x="355746" y="116150"/>
                    </a:lnTo>
                    <a:lnTo>
                      <a:pt x="355317" y="107854"/>
                    </a:lnTo>
                    <a:lnTo>
                      <a:pt x="356890" y="105565"/>
                    </a:lnTo>
                    <a:lnTo>
                      <a:pt x="357176" y="106852"/>
                    </a:lnTo>
                    <a:lnTo>
                      <a:pt x="356890" y="108569"/>
                    </a:lnTo>
                    <a:lnTo>
                      <a:pt x="357462" y="114291"/>
                    </a:lnTo>
                    <a:lnTo>
                      <a:pt x="359751" y="118153"/>
                    </a:lnTo>
                    <a:lnTo>
                      <a:pt x="360180" y="121014"/>
                    </a:lnTo>
                    <a:lnTo>
                      <a:pt x="357319" y="127021"/>
                    </a:lnTo>
                    <a:lnTo>
                      <a:pt x="354315" y="136462"/>
                    </a:lnTo>
                    <a:lnTo>
                      <a:pt x="353028" y="138465"/>
                    </a:lnTo>
                    <a:lnTo>
                      <a:pt x="351168" y="140610"/>
                    </a:lnTo>
                    <a:lnTo>
                      <a:pt x="348880" y="142041"/>
                    </a:lnTo>
                    <a:lnTo>
                      <a:pt x="347020" y="143614"/>
                    </a:lnTo>
                    <a:lnTo>
                      <a:pt x="342729" y="145188"/>
                    </a:lnTo>
                    <a:lnTo>
                      <a:pt x="342014" y="145617"/>
                    </a:lnTo>
                    <a:lnTo>
                      <a:pt x="342872" y="146189"/>
                    </a:lnTo>
                    <a:lnTo>
                      <a:pt x="343587" y="146761"/>
                    </a:lnTo>
                    <a:lnTo>
                      <a:pt x="343587" y="147906"/>
                    </a:lnTo>
                    <a:lnTo>
                      <a:pt x="343730" y="148907"/>
                    </a:lnTo>
                    <a:lnTo>
                      <a:pt x="344302" y="149765"/>
                    </a:lnTo>
                    <a:lnTo>
                      <a:pt x="344302" y="151339"/>
                    </a:lnTo>
                    <a:lnTo>
                      <a:pt x="345018" y="152483"/>
                    </a:lnTo>
                    <a:lnTo>
                      <a:pt x="345018" y="153770"/>
                    </a:lnTo>
                    <a:lnTo>
                      <a:pt x="345018" y="155487"/>
                    </a:lnTo>
                    <a:lnTo>
                      <a:pt x="344731" y="156345"/>
                    </a:lnTo>
                    <a:lnTo>
                      <a:pt x="345018" y="157776"/>
                    </a:lnTo>
                    <a:lnTo>
                      <a:pt x="346162" y="160493"/>
                    </a:lnTo>
                    <a:lnTo>
                      <a:pt x="345733" y="161352"/>
                    </a:lnTo>
                    <a:lnTo>
                      <a:pt x="344588" y="161924"/>
                    </a:lnTo>
                    <a:lnTo>
                      <a:pt x="343444" y="162639"/>
                    </a:lnTo>
                    <a:lnTo>
                      <a:pt x="342300" y="164355"/>
                    </a:lnTo>
                    <a:lnTo>
                      <a:pt x="340583" y="164355"/>
                    </a:lnTo>
                    <a:lnTo>
                      <a:pt x="338152" y="163640"/>
                    </a:lnTo>
                    <a:lnTo>
                      <a:pt x="336578" y="164642"/>
                    </a:lnTo>
                    <a:lnTo>
                      <a:pt x="336006" y="166358"/>
                    </a:lnTo>
                    <a:lnTo>
                      <a:pt x="336435" y="167789"/>
                    </a:lnTo>
                    <a:lnTo>
                      <a:pt x="336578" y="169219"/>
                    </a:lnTo>
                    <a:lnTo>
                      <a:pt x="337579" y="170363"/>
                    </a:lnTo>
                    <a:lnTo>
                      <a:pt x="340583" y="170506"/>
                    </a:lnTo>
                    <a:lnTo>
                      <a:pt x="337865" y="174368"/>
                    </a:lnTo>
                    <a:lnTo>
                      <a:pt x="336578" y="176085"/>
                    </a:lnTo>
                    <a:lnTo>
                      <a:pt x="336864" y="177229"/>
                    </a:lnTo>
                    <a:lnTo>
                      <a:pt x="338437" y="178231"/>
                    </a:lnTo>
                    <a:lnTo>
                      <a:pt x="339725" y="178231"/>
                    </a:lnTo>
                    <a:lnTo>
                      <a:pt x="342443" y="176800"/>
                    </a:lnTo>
                    <a:lnTo>
                      <a:pt x="344302" y="174797"/>
                    </a:lnTo>
                    <a:lnTo>
                      <a:pt x="345304" y="173653"/>
                    </a:lnTo>
                    <a:lnTo>
                      <a:pt x="347020" y="173224"/>
                    </a:lnTo>
                    <a:lnTo>
                      <a:pt x="349309" y="174225"/>
                    </a:lnTo>
                    <a:lnTo>
                      <a:pt x="352313" y="176085"/>
                    </a:lnTo>
                    <a:lnTo>
                      <a:pt x="355889" y="177801"/>
                    </a:lnTo>
                    <a:lnTo>
                      <a:pt x="357319" y="178660"/>
                    </a:lnTo>
                    <a:lnTo>
                      <a:pt x="359894" y="178374"/>
                    </a:lnTo>
                    <a:lnTo>
                      <a:pt x="362040" y="177944"/>
                    </a:lnTo>
                    <a:lnTo>
                      <a:pt x="363899" y="179375"/>
                    </a:lnTo>
                    <a:lnTo>
                      <a:pt x="365759" y="180519"/>
                    </a:lnTo>
                    <a:lnTo>
                      <a:pt x="366188" y="184524"/>
                    </a:lnTo>
                    <a:lnTo>
                      <a:pt x="367618" y="187385"/>
                    </a:lnTo>
                    <a:lnTo>
                      <a:pt x="369335" y="189674"/>
                    </a:lnTo>
                    <a:lnTo>
                      <a:pt x="371337" y="192249"/>
                    </a:lnTo>
                    <a:lnTo>
                      <a:pt x="373197" y="193107"/>
                    </a:lnTo>
                    <a:lnTo>
                      <a:pt x="375629" y="193107"/>
                    </a:lnTo>
                    <a:lnTo>
                      <a:pt x="378918" y="194108"/>
                    </a:lnTo>
                    <a:lnTo>
                      <a:pt x="380206" y="193393"/>
                    </a:lnTo>
                    <a:lnTo>
                      <a:pt x="381350" y="191533"/>
                    </a:lnTo>
                    <a:lnTo>
                      <a:pt x="381922" y="190532"/>
                    </a:lnTo>
                    <a:lnTo>
                      <a:pt x="383639" y="190103"/>
                    </a:lnTo>
                    <a:lnTo>
                      <a:pt x="383782" y="188959"/>
                    </a:lnTo>
                    <a:lnTo>
                      <a:pt x="383496" y="187528"/>
                    </a:lnTo>
                    <a:lnTo>
                      <a:pt x="384068" y="185812"/>
                    </a:lnTo>
                    <a:lnTo>
                      <a:pt x="385498" y="184381"/>
                    </a:lnTo>
                    <a:lnTo>
                      <a:pt x="389074" y="182236"/>
                    </a:lnTo>
                    <a:lnTo>
                      <a:pt x="390791" y="181378"/>
                    </a:lnTo>
                    <a:lnTo>
                      <a:pt x="391077" y="180090"/>
                    </a:lnTo>
                    <a:lnTo>
                      <a:pt x="391792" y="178374"/>
                    </a:lnTo>
                    <a:lnTo>
                      <a:pt x="391506" y="177372"/>
                    </a:lnTo>
                    <a:lnTo>
                      <a:pt x="390791" y="176085"/>
                    </a:lnTo>
                    <a:lnTo>
                      <a:pt x="390934" y="174368"/>
                    </a:lnTo>
                    <a:lnTo>
                      <a:pt x="391935" y="172080"/>
                    </a:lnTo>
                    <a:lnTo>
                      <a:pt x="393223" y="169362"/>
                    </a:lnTo>
                    <a:lnTo>
                      <a:pt x="394367" y="165929"/>
                    </a:lnTo>
                    <a:lnTo>
                      <a:pt x="394796" y="164355"/>
                    </a:lnTo>
                    <a:lnTo>
                      <a:pt x="396084" y="163354"/>
                    </a:lnTo>
                    <a:lnTo>
                      <a:pt x="396513" y="161781"/>
                    </a:lnTo>
                    <a:lnTo>
                      <a:pt x="397228" y="160064"/>
                    </a:lnTo>
                    <a:lnTo>
                      <a:pt x="398801" y="158062"/>
                    </a:lnTo>
                    <a:lnTo>
                      <a:pt x="398801" y="155916"/>
                    </a:lnTo>
                    <a:lnTo>
                      <a:pt x="399517" y="154915"/>
                    </a:lnTo>
                    <a:lnTo>
                      <a:pt x="399517" y="152483"/>
                    </a:lnTo>
                    <a:lnTo>
                      <a:pt x="401090" y="147620"/>
                    </a:lnTo>
                    <a:lnTo>
                      <a:pt x="401090" y="146618"/>
                    </a:lnTo>
                    <a:lnTo>
                      <a:pt x="401805" y="146332"/>
                    </a:lnTo>
                    <a:lnTo>
                      <a:pt x="402950" y="146618"/>
                    </a:lnTo>
                    <a:lnTo>
                      <a:pt x="403951" y="147763"/>
                    </a:lnTo>
                    <a:lnTo>
                      <a:pt x="404237" y="148907"/>
                    </a:lnTo>
                    <a:lnTo>
                      <a:pt x="404666" y="149336"/>
                    </a:lnTo>
                    <a:lnTo>
                      <a:pt x="405667" y="149193"/>
                    </a:lnTo>
                    <a:lnTo>
                      <a:pt x="406812" y="148621"/>
                    </a:lnTo>
                    <a:lnTo>
                      <a:pt x="406669" y="147620"/>
                    </a:lnTo>
                    <a:lnTo>
                      <a:pt x="405810" y="146618"/>
                    </a:lnTo>
                    <a:lnTo>
                      <a:pt x="405524" y="146046"/>
                    </a:lnTo>
                    <a:lnTo>
                      <a:pt x="405810" y="145188"/>
                    </a:lnTo>
                    <a:lnTo>
                      <a:pt x="407527" y="143185"/>
                    </a:lnTo>
                    <a:lnTo>
                      <a:pt x="409386" y="140897"/>
                    </a:lnTo>
                    <a:lnTo>
                      <a:pt x="413249" y="136033"/>
                    </a:lnTo>
                    <a:lnTo>
                      <a:pt x="415537" y="134031"/>
                    </a:lnTo>
                    <a:lnTo>
                      <a:pt x="421688" y="131885"/>
                    </a:lnTo>
                    <a:lnTo>
                      <a:pt x="426265" y="130311"/>
                    </a:lnTo>
                    <a:lnTo>
                      <a:pt x="430700" y="128738"/>
                    </a:lnTo>
                    <a:lnTo>
                      <a:pt x="436708" y="126592"/>
                    </a:lnTo>
                    <a:lnTo>
                      <a:pt x="445147" y="123588"/>
                    </a:lnTo>
                    <a:lnTo>
                      <a:pt x="451298" y="121443"/>
                    </a:lnTo>
                    <a:lnTo>
                      <a:pt x="456733" y="117581"/>
                    </a:lnTo>
                    <a:lnTo>
                      <a:pt x="460882" y="114577"/>
                    </a:lnTo>
                    <a:lnTo>
                      <a:pt x="464458" y="112002"/>
                    </a:lnTo>
                    <a:lnTo>
                      <a:pt x="469035" y="108712"/>
                    </a:lnTo>
                    <a:lnTo>
                      <a:pt x="475186" y="101560"/>
                    </a:lnTo>
                    <a:lnTo>
                      <a:pt x="479477" y="96553"/>
                    </a:lnTo>
                    <a:lnTo>
                      <a:pt x="482624" y="92977"/>
                    </a:lnTo>
                    <a:lnTo>
                      <a:pt x="484770" y="90689"/>
                    </a:lnTo>
                    <a:lnTo>
                      <a:pt x="486486" y="84252"/>
                    </a:lnTo>
                    <a:lnTo>
                      <a:pt x="488489" y="76957"/>
                    </a:lnTo>
                    <a:lnTo>
                      <a:pt x="489347" y="73667"/>
                    </a:lnTo>
                    <a:lnTo>
                      <a:pt x="489776" y="72522"/>
                    </a:lnTo>
                    <a:lnTo>
                      <a:pt x="490634" y="72952"/>
                    </a:lnTo>
                    <a:lnTo>
                      <a:pt x="491636" y="73810"/>
                    </a:lnTo>
                    <a:lnTo>
                      <a:pt x="492780" y="73810"/>
                    </a:lnTo>
                    <a:lnTo>
                      <a:pt x="493924" y="73810"/>
                    </a:lnTo>
                    <a:lnTo>
                      <a:pt x="494640" y="73381"/>
                    </a:lnTo>
                    <a:lnTo>
                      <a:pt x="494353" y="64369"/>
                    </a:lnTo>
                    <a:close/>
                    <a:moveTo>
                      <a:pt x="71521" y="63797"/>
                    </a:moveTo>
                    <a:lnTo>
                      <a:pt x="70663" y="63511"/>
                    </a:lnTo>
                    <a:lnTo>
                      <a:pt x="67516" y="64798"/>
                    </a:lnTo>
                    <a:lnTo>
                      <a:pt x="65799" y="66944"/>
                    </a:lnTo>
                    <a:lnTo>
                      <a:pt x="63940" y="67945"/>
                    </a:lnTo>
                    <a:lnTo>
                      <a:pt x="61937" y="69805"/>
                    </a:lnTo>
                    <a:lnTo>
                      <a:pt x="62080" y="70520"/>
                    </a:lnTo>
                    <a:lnTo>
                      <a:pt x="62795" y="71092"/>
                    </a:lnTo>
                    <a:lnTo>
                      <a:pt x="64083" y="71664"/>
                    </a:lnTo>
                    <a:lnTo>
                      <a:pt x="67659" y="70377"/>
                    </a:lnTo>
                    <a:lnTo>
                      <a:pt x="69518" y="67802"/>
                    </a:lnTo>
                    <a:lnTo>
                      <a:pt x="71378" y="66658"/>
                    </a:lnTo>
                    <a:lnTo>
                      <a:pt x="72379" y="64941"/>
                    </a:lnTo>
                    <a:lnTo>
                      <a:pt x="72093" y="64226"/>
                    </a:lnTo>
                    <a:lnTo>
                      <a:pt x="71521" y="63797"/>
                    </a:lnTo>
                    <a:close/>
                    <a:moveTo>
                      <a:pt x="348021" y="132314"/>
                    </a:moveTo>
                    <a:lnTo>
                      <a:pt x="349166" y="128452"/>
                    </a:lnTo>
                    <a:lnTo>
                      <a:pt x="349881" y="128023"/>
                    </a:lnTo>
                    <a:lnTo>
                      <a:pt x="351598" y="127594"/>
                    </a:lnTo>
                    <a:lnTo>
                      <a:pt x="354744" y="124733"/>
                    </a:lnTo>
                    <a:lnTo>
                      <a:pt x="352027" y="123159"/>
                    </a:lnTo>
                    <a:lnTo>
                      <a:pt x="349452" y="123016"/>
                    </a:lnTo>
                    <a:lnTo>
                      <a:pt x="347449" y="123875"/>
                    </a:lnTo>
                    <a:lnTo>
                      <a:pt x="345160" y="125591"/>
                    </a:lnTo>
                    <a:lnTo>
                      <a:pt x="344302" y="127308"/>
                    </a:lnTo>
                    <a:lnTo>
                      <a:pt x="343587" y="131456"/>
                    </a:lnTo>
                    <a:lnTo>
                      <a:pt x="343587" y="132743"/>
                    </a:lnTo>
                    <a:lnTo>
                      <a:pt x="344445" y="133172"/>
                    </a:lnTo>
                    <a:lnTo>
                      <a:pt x="347306" y="133315"/>
                    </a:lnTo>
                    <a:lnTo>
                      <a:pt x="348021" y="132314"/>
                    </a:lnTo>
                    <a:close/>
                    <a:moveTo>
                      <a:pt x="37048" y="80247"/>
                    </a:moveTo>
                    <a:lnTo>
                      <a:pt x="35617" y="79675"/>
                    </a:lnTo>
                    <a:lnTo>
                      <a:pt x="34330" y="81963"/>
                    </a:lnTo>
                    <a:lnTo>
                      <a:pt x="36046" y="83251"/>
                    </a:lnTo>
                    <a:lnTo>
                      <a:pt x="37334" y="83251"/>
                    </a:lnTo>
                    <a:lnTo>
                      <a:pt x="38621" y="81820"/>
                    </a:lnTo>
                    <a:lnTo>
                      <a:pt x="38049" y="80962"/>
                    </a:lnTo>
                    <a:lnTo>
                      <a:pt x="37048" y="80247"/>
                    </a:lnTo>
                    <a:close/>
                    <a:moveTo>
                      <a:pt x="35903" y="58647"/>
                    </a:moveTo>
                    <a:lnTo>
                      <a:pt x="34044" y="60507"/>
                    </a:lnTo>
                    <a:lnTo>
                      <a:pt x="33758" y="63368"/>
                    </a:lnTo>
                    <a:lnTo>
                      <a:pt x="38478" y="66229"/>
                    </a:lnTo>
                    <a:lnTo>
                      <a:pt x="40052" y="66229"/>
                    </a:lnTo>
                    <a:lnTo>
                      <a:pt x="40624" y="65799"/>
                    </a:lnTo>
                    <a:lnTo>
                      <a:pt x="42197" y="65370"/>
                    </a:lnTo>
                    <a:lnTo>
                      <a:pt x="44200" y="62939"/>
                    </a:lnTo>
                    <a:lnTo>
                      <a:pt x="44486" y="59506"/>
                    </a:lnTo>
                    <a:lnTo>
                      <a:pt x="41911" y="57646"/>
                    </a:lnTo>
                    <a:lnTo>
                      <a:pt x="35903" y="5864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4" name="Freeform: Shape 543">
                <a:extLst>
                  <a:ext uri="{FF2B5EF4-FFF2-40B4-BE49-F238E27FC236}">
                    <a16:creationId xmlns:a16="http://schemas.microsoft.com/office/drawing/2014/main" id="{911AC444-F156-61FC-0B38-197A2C48E8D6}"/>
                  </a:ext>
                  <a:ext uri="{C183D7F6-B498-43B3-948B-1728B52AA6E4}">
                    <adec:decorative xmlns:adec="http://schemas.microsoft.com/office/drawing/2017/decorative" val="1"/>
                  </a:ext>
                </a:extLst>
              </p:cNvPr>
              <p:cNvSpPr/>
              <p:nvPr/>
            </p:nvSpPr>
            <p:spPr>
              <a:xfrm>
                <a:off x="5733202" y="3384831"/>
                <a:ext cx="623520" cy="590906"/>
              </a:xfrm>
              <a:custGeom>
                <a:avLst/>
                <a:gdLst>
                  <a:gd name="connsiteX0" fmla="*/ 620660 w 623520"/>
                  <a:gd name="connsiteY0" fmla="*/ 443001 h 590906"/>
                  <a:gd name="connsiteX1" fmla="*/ 617513 w 623520"/>
                  <a:gd name="connsiteY1" fmla="*/ 436708 h 590906"/>
                  <a:gd name="connsiteX2" fmla="*/ 613222 w 623520"/>
                  <a:gd name="connsiteY2" fmla="*/ 428840 h 590906"/>
                  <a:gd name="connsiteX3" fmla="*/ 610504 w 623520"/>
                  <a:gd name="connsiteY3" fmla="*/ 423977 h 590906"/>
                  <a:gd name="connsiteX4" fmla="*/ 609646 w 623520"/>
                  <a:gd name="connsiteY4" fmla="*/ 423262 h 590906"/>
                  <a:gd name="connsiteX5" fmla="*/ 597630 w 623520"/>
                  <a:gd name="connsiteY5" fmla="*/ 419400 h 590906"/>
                  <a:gd name="connsiteX6" fmla="*/ 584899 w 623520"/>
                  <a:gd name="connsiteY6" fmla="*/ 415680 h 590906"/>
                  <a:gd name="connsiteX7" fmla="*/ 577318 w 623520"/>
                  <a:gd name="connsiteY7" fmla="*/ 417969 h 590906"/>
                  <a:gd name="connsiteX8" fmla="*/ 576031 w 623520"/>
                  <a:gd name="connsiteY8" fmla="*/ 417826 h 590906"/>
                  <a:gd name="connsiteX9" fmla="*/ 574028 w 623520"/>
                  <a:gd name="connsiteY9" fmla="*/ 416396 h 590906"/>
                  <a:gd name="connsiteX10" fmla="*/ 571883 w 623520"/>
                  <a:gd name="connsiteY10" fmla="*/ 414393 h 590906"/>
                  <a:gd name="connsiteX11" fmla="*/ 570738 w 623520"/>
                  <a:gd name="connsiteY11" fmla="*/ 411675 h 590906"/>
                  <a:gd name="connsiteX12" fmla="*/ 567734 w 623520"/>
                  <a:gd name="connsiteY12" fmla="*/ 408099 h 590906"/>
                  <a:gd name="connsiteX13" fmla="*/ 565016 w 623520"/>
                  <a:gd name="connsiteY13" fmla="*/ 399660 h 590906"/>
                  <a:gd name="connsiteX14" fmla="*/ 564730 w 623520"/>
                  <a:gd name="connsiteY14" fmla="*/ 393080 h 590906"/>
                  <a:gd name="connsiteX15" fmla="*/ 564158 w 623520"/>
                  <a:gd name="connsiteY15" fmla="*/ 390791 h 590906"/>
                  <a:gd name="connsiteX16" fmla="*/ 557578 w 623520"/>
                  <a:gd name="connsiteY16" fmla="*/ 381350 h 590906"/>
                  <a:gd name="connsiteX17" fmla="*/ 551428 w 623520"/>
                  <a:gd name="connsiteY17" fmla="*/ 372768 h 590906"/>
                  <a:gd name="connsiteX18" fmla="*/ 547422 w 623520"/>
                  <a:gd name="connsiteY18" fmla="*/ 367189 h 590906"/>
                  <a:gd name="connsiteX19" fmla="*/ 546707 w 623520"/>
                  <a:gd name="connsiteY19" fmla="*/ 364614 h 590906"/>
                  <a:gd name="connsiteX20" fmla="*/ 547136 w 623520"/>
                  <a:gd name="connsiteY20" fmla="*/ 361467 h 590906"/>
                  <a:gd name="connsiteX21" fmla="*/ 548710 w 623520"/>
                  <a:gd name="connsiteY21" fmla="*/ 358607 h 590906"/>
                  <a:gd name="connsiteX22" fmla="*/ 554575 w 623520"/>
                  <a:gd name="connsiteY22" fmla="*/ 355174 h 590906"/>
                  <a:gd name="connsiteX23" fmla="*/ 559867 w 623520"/>
                  <a:gd name="connsiteY23" fmla="*/ 351598 h 590906"/>
                  <a:gd name="connsiteX24" fmla="*/ 560582 w 623520"/>
                  <a:gd name="connsiteY24" fmla="*/ 349023 h 590906"/>
                  <a:gd name="connsiteX25" fmla="*/ 561011 w 623520"/>
                  <a:gd name="connsiteY25" fmla="*/ 342014 h 590906"/>
                  <a:gd name="connsiteX26" fmla="*/ 559152 w 623520"/>
                  <a:gd name="connsiteY26" fmla="*/ 339868 h 590906"/>
                  <a:gd name="connsiteX27" fmla="*/ 558007 w 623520"/>
                  <a:gd name="connsiteY27" fmla="*/ 335577 h 590906"/>
                  <a:gd name="connsiteX28" fmla="*/ 556720 w 623520"/>
                  <a:gd name="connsiteY28" fmla="*/ 329998 h 590906"/>
                  <a:gd name="connsiteX29" fmla="*/ 556577 w 623520"/>
                  <a:gd name="connsiteY29" fmla="*/ 326422 h 590906"/>
                  <a:gd name="connsiteX30" fmla="*/ 558866 w 623520"/>
                  <a:gd name="connsiteY30" fmla="*/ 319127 h 590906"/>
                  <a:gd name="connsiteX31" fmla="*/ 561583 w 623520"/>
                  <a:gd name="connsiteY31" fmla="*/ 311689 h 590906"/>
                  <a:gd name="connsiteX32" fmla="*/ 559867 w 623520"/>
                  <a:gd name="connsiteY32" fmla="*/ 303249 h 590906"/>
                  <a:gd name="connsiteX33" fmla="*/ 558580 w 623520"/>
                  <a:gd name="connsiteY33" fmla="*/ 286370 h 590906"/>
                  <a:gd name="connsiteX34" fmla="*/ 559438 w 623520"/>
                  <a:gd name="connsiteY34" fmla="*/ 273211 h 590906"/>
                  <a:gd name="connsiteX35" fmla="*/ 558722 w 623520"/>
                  <a:gd name="connsiteY35" fmla="*/ 268347 h 590906"/>
                  <a:gd name="connsiteX36" fmla="*/ 558293 w 623520"/>
                  <a:gd name="connsiteY36" fmla="*/ 266345 h 590906"/>
                  <a:gd name="connsiteX37" fmla="*/ 556434 w 623520"/>
                  <a:gd name="connsiteY37" fmla="*/ 260051 h 590906"/>
                  <a:gd name="connsiteX38" fmla="*/ 554288 w 623520"/>
                  <a:gd name="connsiteY38" fmla="*/ 253471 h 590906"/>
                  <a:gd name="connsiteX39" fmla="*/ 553287 w 623520"/>
                  <a:gd name="connsiteY39" fmla="*/ 251182 h 590906"/>
                  <a:gd name="connsiteX40" fmla="*/ 550426 w 623520"/>
                  <a:gd name="connsiteY40" fmla="*/ 246032 h 590906"/>
                  <a:gd name="connsiteX41" fmla="*/ 545706 w 623520"/>
                  <a:gd name="connsiteY41" fmla="*/ 239453 h 590906"/>
                  <a:gd name="connsiteX42" fmla="*/ 543274 w 623520"/>
                  <a:gd name="connsiteY42" fmla="*/ 235447 h 590906"/>
                  <a:gd name="connsiteX43" fmla="*/ 546707 w 623520"/>
                  <a:gd name="connsiteY43" fmla="*/ 233302 h 590906"/>
                  <a:gd name="connsiteX44" fmla="*/ 549568 w 623520"/>
                  <a:gd name="connsiteY44" fmla="*/ 231728 h 590906"/>
                  <a:gd name="connsiteX45" fmla="*/ 547708 w 623520"/>
                  <a:gd name="connsiteY45" fmla="*/ 223861 h 590906"/>
                  <a:gd name="connsiteX46" fmla="*/ 546135 w 623520"/>
                  <a:gd name="connsiteY46" fmla="*/ 217281 h 590906"/>
                  <a:gd name="connsiteX47" fmla="*/ 544847 w 623520"/>
                  <a:gd name="connsiteY47" fmla="*/ 211845 h 590906"/>
                  <a:gd name="connsiteX48" fmla="*/ 542559 w 623520"/>
                  <a:gd name="connsiteY48" fmla="*/ 202119 h 590906"/>
                  <a:gd name="connsiteX49" fmla="*/ 540699 w 623520"/>
                  <a:gd name="connsiteY49" fmla="*/ 193822 h 590906"/>
                  <a:gd name="connsiteX50" fmla="*/ 538840 w 623520"/>
                  <a:gd name="connsiteY50" fmla="*/ 185669 h 590906"/>
                  <a:gd name="connsiteX51" fmla="*/ 536980 w 623520"/>
                  <a:gd name="connsiteY51" fmla="*/ 178087 h 590906"/>
                  <a:gd name="connsiteX52" fmla="*/ 535264 w 623520"/>
                  <a:gd name="connsiteY52" fmla="*/ 170649 h 590906"/>
                  <a:gd name="connsiteX53" fmla="*/ 534549 w 623520"/>
                  <a:gd name="connsiteY53" fmla="*/ 169505 h 590906"/>
                  <a:gd name="connsiteX54" fmla="*/ 529256 w 623520"/>
                  <a:gd name="connsiteY54" fmla="*/ 165929 h 590906"/>
                  <a:gd name="connsiteX55" fmla="*/ 524392 w 623520"/>
                  <a:gd name="connsiteY55" fmla="*/ 162639 h 590906"/>
                  <a:gd name="connsiteX56" fmla="*/ 519243 w 623520"/>
                  <a:gd name="connsiteY56" fmla="*/ 158920 h 590906"/>
                  <a:gd name="connsiteX57" fmla="*/ 513807 w 623520"/>
                  <a:gd name="connsiteY57" fmla="*/ 154915 h 590906"/>
                  <a:gd name="connsiteX58" fmla="*/ 512949 w 623520"/>
                  <a:gd name="connsiteY58" fmla="*/ 149765 h 590906"/>
                  <a:gd name="connsiteX59" fmla="*/ 510088 w 623520"/>
                  <a:gd name="connsiteY59" fmla="*/ 142041 h 590906"/>
                  <a:gd name="connsiteX60" fmla="*/ 507084 w 623520"/>
                  <a:gd name="connsiteY60" fmla="*/ 137750 h 590906"/>
                  <a:gd name="connsiteX61" fmla="*/ 506083 w 623520"/>
                  <a:gd name="connsiteY61" fmla="*/ 136605 h 590906"/>
                  <a:gd name="connsiteX62" fmla="*/ 500076 w 623520"/>
                  <a:gd name="connsiteY62" fmla="*/ 133744 h 590906"/>
                  <a:gd name="connsiteX63" fmla="*/ 496642 w 623520"/>
                  <a:gd name="connsiteY63" fmla="*/ 131742 h 590906"/>
                  <a:gd name="connsiteX64" fmla="*/ 495641 w 623520"/>
                  <a:gd name="connsiteY64" fmla="*/ 130598 h 590906"/>
                  <a:gd name="connsiteX65" fmla="*/ 494926 w 623520"/>
                  <a:gd name="connsiteY65" fmla="*/ 127451 h 590906"/>
                  <a:gd name="connsiteX66" fmla="*/ 492494 w 623520"/>
                  <a:gd name="connsiteY66" fmla="*/ 121157 h 590906"/>
                  <a:gd name="connsiteX67" fmla="*/ 489633 w 623520"/>
                  <a:gd name="connsiteY67" fmla="*/ 115435 h 590906"/>
                  <a:gd name="connsiteX68" fmla="*/ 488632 w 623520"/>
                  <a:gd name="connsiteY68" fmla="*/ 111573 h 590906"/>
                  <a:gd name="connsiteX69" fmla="*/ 488489 w 623520"/>
                  <a:gd name="connsiteY69" fmla="*/ 106710 h 590906"/>
                  <a:gd name="connsiteX70" fmla="*/ 489061 w 623520"/>
                  <a:gd name="connsiteY70" fmla="*/ 103133 h 590906"/>
                  <a:gd name="connsiteX71" fmla="*/ 490348 w 623520"/>
                  <a:gd name="connsiteY71" fmla="*/ 101703 h 590906"/>
                  <a:gd name="connsiteX72" fmla="*/ 496213 w 623520"/>
                  <a:gd name="connsiteY72" fmla="*/ 97269 h 590906"/>
                  <a:gd name="connsiteX73" fmla="*/ 498788 w 623520"/>
                  <a:gd name="connsiteY73" fmla="*/ 91976 h 590906"/>
                  <a:gd name="connsiteX74" fmla="*/ 502221 w 623520"/>
                  <a:gd name="connsiteY74" fmla="*/ 89974 h 590906"/>
                  <a:gd name="connsiteX75" fmla="*/ 505082 w 623520"/>
                  <a:gd name="connsiteY75" fmla="*/ 88543 h 590906"/>
                  <a:gd name="connsiteX76" fmla="*/ 507514 w 623520"/>
                  <a:gd name="connsiteY76" fmla="*/ 86827 h 590906"/>
                  <a:gd name="connsiteX77" fmla="*/ 509516 w 623520"/>
                  <a:gd name="connsiteY77" fmla="*/ 83966 h 590906"/>
                  <a:gd name="connsiteX78" fmla="*/ 511090 w 623520"/>
                  <a:gd name="connsiteY78" fmla="*/ 80962 h 590906"/>
                  <a:gd name="connsiteX79" fmla="*/ 511376 w 623520"/>
                  <a:gd name="connsiteY79" fmla="*/ 77815 h 590906"/>
                  <a:gd name="connsiteX80" fmla="*/ 512091 w 623520"/>
                  <a:gd name="connsiteY80" fmla="*/ 72665 h 590906"/>
                  <a:gd name="connsiteX81" fmla="*/ 513235 w 623520"/>
                  <a:gd name="connsiteY81" fmla="*/ 69089 h 590906"/>
                  <a:gd name="connsiteX82" fmla="*/ 515667 w 623520"/>
                  <a:gd name="connsiteY82" fmla="*/ 64941 h 590906"/>
                  <a:gd name="connsiteX83" fmla="*/ 514666 w 623520"/>
                  <a:gd name="connsiteY83" fmla="*/ 61651 h 590906"/>
                  <a:gd name="connsiteX84" fmla="*/ 513235 w 623520"/>
                  <a:gd name="connsiteY84" fmla="*/ 58218 h 590906"/>
                  <a:gd name="connsiteX85" fmla="*/ 513664 w 623520"/>
                  <a:gd name="connsiteY85" fmla="*/ 52067 h 590906"/>
                  <a:gd name="connsiteX86" fmla="*/ 513378 w 623520"/>
                  <a:gd name="connsiteY86" fmla="*/ 49493 h 590906"/>
                  <a:gd name="connsiteX87" fmla="*/ 512234 w 623520"/>
                  <a:gd name="connsiteY87" fmla="*/ 47347 h 590906"/>
                  <a:gd name="connsiteX88" fmla="*/ 511233 w 623520"/>
                  <a:gd name="connsiteY88" fmla="*/ 44486 h 590906"/>
                  <a:gd name="connsiteX89" fmla="*/ 511233 w 623520"/>
                  <a:gd name="connsiteY89" fmla="*/ 42197 h 590906"/>
                  <a:gd name="connsiteX90" fmla="*/ 512234 w 623520"/>
                  <a:gd name="connsiteY90" fmla="*/ 35904 h 590906"/>
                  <a:gd name="connsiteX91" fmla="*/ 512949 w 623520"/>
                  <a:gd name="connsiteY91" fmla="*/ 31183 h 590906"/>
                  <a:gd name="connsiteX92" fmla="*/ 514237 w 623520"/>
                  <a:gd name="connsiteY92" fmla="*/ 25032 h 590906"/>
                  <a:gd name="connsiteX93" fmla="*/ 513807 w 623520"/>
                  <a:gd name="connsiteY93" fmla="*/ 23316 h 590906"/>
                  <a:gd name="connsiteX94" fmla="*/ 512949 w 623520"/>
                  <a:gd name="connsiteY94" fmla="*/ 22029 h 590906"/>
                  <a:gd name="connsiteX95" fmla="*/ 510088 w 623520"/>
                  <a:gd name="connsiteY95" fmla="*/ 20741 h 590906"/>
                  <a:gd name="connsiteX96" fmla="*/ 509945 w 623520"/>
                  <a:gd name="connsiteY96" fmla="*/ 19883 h 590906"/>
                  <a:gd name="connsiteX97" fmla="*/ 510661 w 623520"/>
                  <a:gd name="connsiteY97" fmla="*/ 19025 h 590906"/>
                  <a:gd name="connsiteX98" fmla="*/ 514952 w 623520"/>
                  <a:gd name="connsiteY98" fmla="*/ 16021 h 590906"/>
                  <a:gd name="connsiteX99" fmla="*/ 517098 w 623520"/>
                  <a:gd name="connsiteY99" fmla="*/ 11586 h 590906"/>
                  <a:gd name="connsiteX100" fmla="*/ 519100 w 623520"/>
                  <a:gd name="connsiteY100" fmla="*/ 10585 h 590906"/>
                  <a:gd name="connsiteX101" fmla="*/ 521961 w 623520"/>
                  <a:gd name="connsiteY101" fmla="*/ 9012 h 590906"/>
                  <a:gd name="connsiteX102" fmla="*/ 521818 w 623520"/>
                  <a:gd name="connsiteY102" fmla="*/ 7295 h 590906"/>
                  <a:gd name="connsiteX103" fmla="*/ 521103 w 623520"/>
                  <a:gd name="connsiteY103" fmla="*/ 5436 h 590906"/>
                  <a:gd name="connsiteX104" fmla="*/ 507514 w 623520"/>
                  <a:gd name="connsiteY104" fmla="*/ 6294 h 590906"/>
                  <a:gd name="connsiteX105" fmla="*/ 501076 w 623520"/>
                  <a:gd name="connsiteY105" fmla="*/ 8154 h 590906"/>
                  <a:gd name="connsiteX106" fmla="*/ 497500 w 623520"/>
                  <a:gd name="connsiteY106" fmla="*/ 7438 h 590906"/>
                  <a:gd name="connsiteX107" fmla="*/ 491922 w 623520"/>
                  <a:gd name="connsiteY107" fmla="*/ 3290 h 590906"/>
                  <a:gd name="connsiteX108" fmla="*/ 486630 w 623520"/>
                  <a:gd name="connsiteY108" fmla="*/ 1144 h 590906"/>
                  <a:gd name="connsiteX109" fmla="*/ 479763 w 623520"/>
                  <a:gd name="connsiteY109" fmla="*/ 0 h 590906"/>
                  <a:gd name="connsiteX110" fmla="*/ 480765 w 623520"/>
                  <a:gd name="connsiteY110" fmla="*/ 4291 h 590906"/>
                  <a:gd name="connsiteX111" fmla="*/ 477904 w 623520"/>
                  <a:gd name="connsiteY111" fmla="*/ 5150 h 590906"/>
                  <a:gd name="connsiteX112" fmla="*/ 471324 w 623520"/>
                  <a:gd name="connsiteY112" fmla="*/ 6008 h 590906"/>
                  <a:gd name="connsiteX113" fmla="*/ 460739 w 623520"/>
                  <a:gd name="connsiteY113" fmla="*/ 3147 h 590906"/>
                  <a:gd name="connsiteX114" fmla="*/ 458021 w 623520"/>
                  <a:gd name="connsiteY114" fmla="*/ 286 h 590906"/>
                  <a:gd name="connsiteX115" fmla="*/ 453300 w 623520"/>
                  <a:gd name="connsiteY115" fmla="*/ 1717 h 590906"/>
                  <a:gd name="connsiteX116" fmla="*/ 450869 w 623520"/>
                  <a:gd name="connsiteY116" fmla="*/ 5436 h 590906"/>
                  <a:gd name="connsiteX117" fmla="*/ 445290 w 623520"/>
                  <a:gd name="connsiteY117" fmla="*/ 8010 h 590906"/>
                  <a:gd name="connsiteX118" fmla="*/ 435134 w 623520"/>
                  <a:gd name="connsiteY118" fmla="*/ 10156 h 590906"/>
                  <a:gd name="connsiteX119" fmla="*/ 425979 w 623520"/>
                  <a:gd name="connsiteY119" fmla="*/ 14447 h 590906"/>
                  <a:gd name="connsiteX120" fmla="*/ 422117 w 623520"/>
                  <a:gd name="connsiteY120" fmla="*/ 15449 h 590906"/>
                  <a:gd name="connsiteX121" fmla="*/ 419114 w 623520"/>
                  <a:gd name="connsiteY121" fmla="*/ 14447 h 590906"/>
                  <a:gd name="connsiteX122" fmla="*/ 412963 w 623520"/>
                  <a:gd name="connsiteY122" fmla="*/ 9870 h 590906"/>
                  <a:gd name="connsiteX123" fmla="*/ 409530 w 623520"/>
                  <a:gd name="connsiteY123" fmla="*/ 8010 h 590906"/>
                  <a:gd name="connsiteX124" fmla="*/ 405811 w 623520"/>
                  <a:gd name="connsiteY124" fmla="*/ 6866 h 590906"/>
                  <a:gd name="connsiteX125" fmla="*/ 376344 w 623520"/>
                  <a:gd name="connsiteY125" fmla="*/ 6866 h 590906"/>
                  <a:gd name="connsiteX126" fmla="*/ 368477 w 623520"/>
                  <a:gd name="connsiteY126" fmla="*/ 10299 h 590906"/>
                  <a:gd name="connsiteX127" fmla="*/ 352027 w 623520"/>
                  <a:gd name="connsiteY127" fmla="*/ 10728 h 590906"/>
                  <a:gd name="connsiteX128" fmla="*/ 348164 w 623520"/>
                  <a:gd name="connsiteY128" fmla="*/ 12302 h 590906"/>
                  <a:gd name="connsiteX129" fmla="*/ 340440 w 623520"/>
                  <a:gd name="connsiteY129" fmla="*/ 17022 h 590906"/>
                  <a:gd name="connsiteX130" fmla="*/ 333002 w 623520"/>
                  <a:gd name="connsiteY130" fmla="*/ 16736 h 590906"/>
                  <a:gd name="connsiteX131" fmla="*/ 321845 w 623520"/>
                  <a:gd name="connsiteY131" fmla="*/ 18166 h 590906"/>
                  <a:gd name="connsiteX132" fmla="*/ 300103 w 623520"/>
                  <a:gd name="connsiteY132" fmla="*/ 19883 h 590906"/>
                  <a:gd name="connsiteX133" fmla="*/ 291520 w 623520"/>
                  <a:gd name="connsiteY133" fmla="*/ 22458 h 590906"/>
                  <a:gd name="connsiteX134" fmla="*/ 286084 w 623520"/>
                  <a:gd name="connsiteY134" fmla="*/ 25461 h 590906"/>
                  <a:gd name="connsiteX135" fmla="*/ 277788 w 623520"/>
                  <a:gd name="connsiteY135" fmla="*/ 28752 h 590906"/>
                  <a:gd name="connsiteX136" fmla="*/ 271637 w 623520"/>
                  <a:gd name="connsiteY136" fmla="*/ 32184 h 590906"/>
                  <a:gd name="connsiteX137" fmla="*/ 266774 w 623520"/>
                  <a:gd name="connsiteY137" fmla="*/ 35618 h 590906"/>
                  <a:gd name="connsiteX138" fmla="*/ 263627 w 623520"/>
                  <a:gd name="connsiteY138" fmla="*/ 41196 h 590906"/>
                  <a:gd name="connsiteX139" fmla="*/ 260766 w 623520"/>
                  <a:gd name="connsiteY139" fmla="*/ 43485 h 590906"/>
                  <a:gd name="connsiteX140" fmla="*/ 256475 w 623520"/>
                  <a:gd name="connsiteY140" fmla="*/ 43914 h 590906"/>
                  <a:gd name="connsiteX141" fmla="*/ 251611 w 623520"/>
                  <a:gd name="connsiteY141" fmla="*/ 42484 h 590906"/>
                  <a:gd name="connsiteX142" fmla="*/ 249323 w 623520"/>
                  <a:gd name="connsiteY142" fmla="*/ 42484 h 590906"/>
                  <a:gd name="connsiteX143" fmla="*/ 234446 w 623520"/>
                  <a:gd name="connsiteY143" fmla="*/ 49064 h 590906"/>
                  <a:gd name="connsiteX144" fmla="*/ 229296 w 623520"/>
                  <a:gd name="connsiteY144" fmla="*/ 52211 h 590906"/>
                  <a:gd name="connsiteX145" fmla="*/ 225864 w 623520"/>
                  <a:gd name="connsiteY145" fmla="*/ 55071 h 590906"/>
                  <a:gd name="connsiteX146" fmla="*/ 221858 w 623520"/>
                  <a:gd name="connsiteY146" fmla="*/ 59506 h 590906"/>
                  <a:gd name="connsiteX147" fmla="*/ 217424 w 623520"/>
                  <a:gd name="connsiteY147" fmla="*/ 61651 h 590906"/>
                  <a:gd name="connsiteX148" fmla="*/ 211703 w 623520"/>
                  <a:gd name="connsiteY148" fmla="*/ 65656 h 590906"/>
                  <a:gd name="connsiteX149" fmla="*/ 204407 w 623520"/>
                  <a:gd name="connsiteY149" fmla="*/ 68660 h 590906"/>
                  <a:gd name="connsiteX150" fmla="*/ 201260 w 623520"/>
                  <a:gd name="connsiteY150" fmla="*/ 69089 h 590906"/>
                  <a:gd name="connsiteX151" fmla="*/ 195110 w 623520"/>
                  <a:gd name="connsiteY151" fmla="*/ 68374 h 590906"/>
                  <a:gd name="connsiteX152" fmla="*/ 196111 w 623520"/>
                  <a:gd name="connsiteY152" fmla="*/ 70949 h 590906"/>
                  <a:gd name="connsiteX153" fmla="*/ 197827 w 623520"/>
                  <a:gd name="connsiteY153" fmla="*/ 72952 h 590906"/>
                  <a:gd name="connsiteX154" fmla="*/ 204264 w 623520"/>
                  <a:gd name="connsiteY154" fmla="*/ 77529 h 590906"/>
                  <a:gd name="connsiteX155" fmla="*/ 207983 w 623520"/>
                  <a:gd name="connsiteY155" fmla="*/ 80390 h 590906"/>
                  <a:gd name="connsiteX156" fmla="*/ 208127 w 623520"/>
                  <a:gd name="connsiteY156" fmla="*/ 81391 h 590906"/>
                  <a:gd name="connsiteX157" fmla="*/ 206839 w 623520"/>
                  <a:gd name="connsiteY157" fmla="*/ 83680 h 590906"/>
                  <a:gd name="connsiteX158" fmla="*/ 206410 w 623520"/>
                  <a:gd name="connsiteY158" fmla="*/ 85253 h 590906"/>
                  <a:gd name="connsiteX159" fmla="*/ 207411 w 623520"/>
                  <a:gd name="connsiteY159" fmla="*/ 86970 h 590906"/>
                  <a:gd name="connsiteX160" fmla="*/ 209700 w 623520"/>
                  <a:gd name="connsiteY160" fmla="*/ 89115 h 590906"/>
                  <a:gd name="connsiteX161" fmla="*/ 209843 w 623520"/>
                  <a:gd name="connsiteY161" fmla="*/ 90117 h 590906"/>
                  <a:gd name="connsiteX162" fmla="*/ 209271 w 623520"/>
                  <a:gd name="connsiteY162" fmla="*/ 91261 h 590906"/>
                  <a:gd name="connsiteX163" fmla="*/ 208127 w 623520"/>
                  <a:gd name="connsiteY163" fmla="*/ 93406 h 590906"/>
                  <a:gd name="connsiteX164" fmla="*/ 210701 w 623520"/>
                  <a:gd name="connsiteY164" fmla="*/ 99843 h 590906"/>
                  <a:gd name="connsiteX165" fmla="*/ 211130 w 623520"/>
                  <a:gd name="connsiteY165" fmla="*/ 106137 h 590906"/>
                  <a:gd name="connsiteX166" fmla="*/ 210415 w 623520"/>
                  <a:gd name="connsiteY166" fmla="*/ 110715 h 590906"/>
                  <a:gd name="connsiteX167" fmla="*/ 210415 w 623520"/>
                  <a:gd name="connsiteY167" fmla="*/ 113289 h 590906"/>
                  <a:gd name="connsiteX168" fmla="*/ 210844 w 623520"/>
                  <a:gd name="connsiteY168" fmla="*/ 115435 h 590906"/>
                  <a:gd name="connsiteX169" fmla="*/ 212990 w 623520"/>
                  <a:gd name="connsiteY169" fmla="*/ 120441 h 590906"/>
                  <a:gd name="connsiteX170" fmla="*/ 211559 w 623520"/>
                  <a:gd name="connsiteY170" fmla="*/ 128881 h 590906"/>
                  <a:gd name="connsiteX171" fmla="*/ 213133 w 623520"/>
                  <a:gd name="connsiteY171" fmla="*/ 133458 h 590906"/>
                  <a:gd name="connsiteX172" fmla="*/ 215421 w 623520"/>
                  <a:gd name="connsiteY172" fmla="*/ 137034 h 590906"/>
                  <a:gd name="connsiteX173" fmla="*/ 216566 w 623520"/>
                  <a:gd name="connsiteY173" fmla="*/ 143614 h 590906"/>
                  <a:gd name="connsiteX174" fmla="*/ 218426 w 623520"/>
                  <a:gd name="connsiteY174" fmla="*/ 146761 h 590906"/>
                  <a:gd name="connsiteX175" fmla="*/ 221429 w 623520"/>
                  <a:gd name="connsiteY175" fmla="*/ 149479 h 590906"/>
                  <a:gd name="connsiteX176" fmla="*/ 223003 w 623520"/>
                  <a:gd name="connsiteY176" fmla="*/ 150480 h 590906"/>
                  <a:gd name="connsiteX177" fmla="*/ 226293 w 623520"/>
                  <a:gd name="connsiteY177" fmla="*/ 152626 h 590906"/>
                  <a:gd name="connsiteX178" fmla="*/ 228581 w 623520"/>
                  <a:gd name="connsiteY178" fmla="*/ 154628 h 590906"/>
                  <a:gd name="connsiteX179" fmla="*/ 230012 w 623520"/>
                  <a:gd name="connsiteY179" fmla="*/ 157346 h 590906"/>
                  <a:gd name="connsiteX180" fmla="*/ 227151 w 623520"/>
                  <a:gd name="connsiteY180" fmla="*/ 159635 h 590906"/>
                  <a:gd name="connsiteX181" fmla="*/ 224719 w 623520"/>
                  <a:gd name="connsiteY181" fmla="*/ 161781 h 590906"/>
                  <a:gd name="connsiteX182" fmla="*/ 224147 w 623520"/>
                  <a:gd name="connsiteY182" fmla="*/ 163926 h 590906"/>
                  <a:gd name="connsiteX183" fmla="*/ 225149 w 623520"/>
                  <a:gd name="connsiteY183" fmla="*/ 167502 h 590906"/>
                  <a:gd name="connsiteX184" fmla="*/ 225149 w 623520"/>
                  <a:gd name="connsiteY184" fmla="*/ 169505 h 590906"/>
                  <a:gd name="connsiteX185" fmla="*/ 223718 w 623520"/>
                  <a:gd name="connsiteY185" fmla="*/ 170077 h 590906"/>
                  <a:gd name="connsiteX186" fmla="*/ 217567 w 623520"/>
                  <a:gd name="connsiteY186" fmla="*/ 169791 h 590906"/>
                  <a:gd name="connsiteX187" fmla="*/ 212847 w 623520"/>
                  <a:gd name="connsiteY187" fmla="*/ 169648 h 590906"/>
                  <a:gd name="connsiteX188" fmla="*/ 207268 w 623520"/>
                  <a:gd name="connsiteY188" fmla="*/ 169505 h 590906"/>
                  <a:gd name="connsiteX189" fmla="*/ 199544 w 623520"/>
                  <a:gd name="connsiteY189" fmla="*/ 169219 h 590906"/>
                  <a:gd name="connsiteX190" fmla="*/ 194824 w 623520"/>
                  <a:gd name="connsiteY190" fmla="*/ 168933 h 590906"/>
                  <a:gd name="connsiteX191" fmla="*/ 188243 w 623520"/>
                  <a:gd name="connsiteY191" fmla="*/ 168647 h 590906"/>
                  <a:gd name="connsiteX192" fmla="*/ 185955 w 623520"/>
                  <a:gd name="connsiteY192" fmla="*/ 168790 h 590906"/>
                  <a:gd name="connsiteX193" fmla="*/ 179947 w 623520"/>
                  <a:gd name="connsiteY193" fmla="*/ 169791 h 590906"/>
                  <a:gd name="connsiteX194" fmla="*/ 175799 w 623520"/>
                  <a:gd name="connsiteY194" fmla="*/ 170506 h 590906"/>
                  <a:gd name="connsiteX195" fmla="*/ 175084 w 623520"/>
                  <a:gd name="connsiteY195" fmla="*/ 170792 h 590906"/>
                  <a:gd name="connsiteX196" fmla="*/ 173653 w 623520"/>
                  <a:gd name="connsiteY196" fmla="*/ 171651 h 590906"/>
                  <a:gd name="connsiteX197" fmla="*/ 172795 w 623520"/>
                  <a:gd name="connsiteY197" fmla="*/ 174225 h 590906"/>
                  <a:gd name="connsiteX198" fmla="*/ 171937 w 623520"/>
                  <a:gd name="connsiteY198" fmla="*/ 177229 h 590906"/>
                  <a:gd name="connsiteX199" fmla="*/ 171079 w 623520"/>
                  <a:gd name="connsiteY199" fmla="*/ 178516 h 590906"/>
                  <a:gd name="connsiteX200" fmla="*/ 158348 w 623520"/>
                  <a:gd name="connsiteY200" fmla="*/ 182808 h 590906"/>
                  <a:gd name="connsiteX201" fmla="*/ 153341 w 623520"/>
                  <a:gd name="connsiteY201" fmla="*/ 183523 h 590906"/>
                  <a:gd name="connsiteX202" fmla="*/ 150481 w 623520"/>
                  <a:gd name="connsiteY202" fmla="*/ 182951 h 590906"/>
                  <a:gd name="connsiteX203" fmla="*/ 148478 w 623520"/>
                  <a:gd name="connsiteY203" fmla="*/ 183380 h 590906"/>
                  <a:gd name="connsiteX204" fmla="*/ 146618 w 623520"/>
                  <a:gd name="connsiteY204" fmla="*/ 184238 h 590906"/>
                  <a:gd name="connsiteX205" fmla="*/ 146046 w 623520"/>
                  <a:gd name="connsiteY205" fmla="*/ 185669 h 590906"/>
                  <a:gd name="connsiteX206" fmla="*/ 145903 w 623520"/>
                  <a:gd name="connsiteY206" fmla="*/ 187528 h 590906"/>
                  <a:gd name="connsiteX207" fmla="*/ 146332 w 623520"/>
                  <a:gd name="connsiteY207" fmla="*/ 189245 h 590906"/>
                  <a:gd name="connsiteX208" fmla="*/ 147620 w 623520"/>
                  <a:gd name="connsiteY208" fmla="*/ 191820 h 590906"/>
                  <a:gd name="connsiteX209" fmla="*/ 147763 w 623520"/>
                  <a:gd name="connsiteY209" fmla="*/ 194251 h 590906"/>
                  <a:gd name="connsiteX210" fmla="*/ 147047 w 623520"/>
                  <a:gd name="connsiteY210" fmla="*/ 195968 h 590906"/>
                  <a:gd name="connsiteX211" fmla="*/ 146761 w 623520"/>
                  <a:gd name="connsiteY211" fmla="*/ 197827 h 590906"/>
                  <a:gd name="connsiteX212" fmla="*/ 146475 w 623520"/>
                  <a:gd name="connsiteY212" fmla="*/ 199687 h 590906"/>
                  <a:gd name="connsiteX213" fmla="*/ 147047 w 623520"/>
                  <a:gd name="connsiteY213" fmla="*/ 200688 h 590906"/>
                  <a:gd name="connsiteX214" fmla="*/ 148335 w 623520"/>
                  <a:gd name="connsiteY214" fmla="*/ 200831 h 590906"/>
                  <a:gd name="connsiteX215" fmla="*/ 149622 w 623520"/>
                  <a:gd name="connsiteY215" fmla="*/ 201832 h 590906"/>
                  <a:gd name="connsiteX216" fmla="*/ 151339 w 623520"/>
                  <a:gd name="connsiteY216" fmla="*/ 202548 h 590906"/>
                  <a:gd name="connsiteX217" fmla="*/ 152769 w 623520"/>
                  <a:gd name="connsiteY217" fmla="*/ 204121 h 590906"/>
                  <a:gd name="connsiteX218" fmla="*/ 152626 w 623520"/>
                  <a:gd name="connsiteY218" fmla="*/ 206267 h 590906"/>
                  <a:gd name="connsiteX219" fmla="*/ 151482 w 623520"/>
                  <a:gd name="connsiteY219" fmla="*/ 207411 h 590906"/>
                  <a:gd name="connsiteX220" fmla="*/ 150481 w 623520"/>
                  <a:gd name="connsiteY220" fmla="*/ 208126 h 590906"/>
                  <a:gd name="connsiteX221" fmla="*/ 145617 w 623520"/>
                  <a:gd name="connsiteY221" fmla="*/ 208698 h 590906"/>
                  <a:gd name="connsiteX222" fmla="*/ 141898 w 623520"/>
                  <a:gd name="connsiteY222" fmla="*/ 209128 h 590906"/>
                  <a:gd name="connsiteX223" fmla="*/ 136891 w 623520"/>
                  <a:gd name="connsiteY223" fmla="*/ 212561 h 590906"/>
                  <a:gd name="connsiteX224" fmla="*/ 131742 w 623520"/>
                  <a:gd name="connsiteY224" fmla="*/ 216280 h 590906"/>
                  <a:gd name="connsiteX225" fmla="*/ 125448 w 623520"/>
                  <a:gd name="connsiteY225" fmla="*/ 218568 h 590906"/>
                  <a:gd name="connsiteX226" fmla="*/ 122730 w 623520"/>
                  <a:gd name="connsiteY226" fmla="*/ 219284 h 590906"/>
                  <a:gd name="connsiteX227" fmla="*/ 117867 w 623520"/>
                  <a:gd name="connsiteY227" fmla="*/ 221000 h 590906"/>
                  <a:gd name="connsiteX228" fmla="*/ 112145 w 623520"/>
                  <a:gd name="connsiteY228" fmla="*/ 223861 h 590906"/>
                  <a:gd name="connsiteX229" fmla="*/ 109428 w 623520"/>
                  <a:gd name="connsiteY229" fmla="*/ 228581 h 590906"/>
                  <a:gd name="connsiteX230" fmla="*/ 105852 w 623520"/>
                  <a:gd name="connsiteY230" fmla="*/ 233731 h 590906"/>
                  <a:gd name="connsiteX231" fmla="*/ 102418 w 623520"/>
                  <a:gd name="connsiteY231" fmla="*/ 237307 h 590906"/>
                  <a:gd name="connsiteX232" fmla="*/ 97698 w 623520"/>
                  <a:gd name="connsiteY232" fmla="*/ 240740 h 590906"/>
                  <a:gd name="connsiteX233" fmla="*/ 93264 w 623520"/>
                  <a:gd name="connsiteY233" fmla="*/ 242027 h 590906"/>
                  <a:gd name="connsiteX234" fmla="*/ 87828 w 623520"/>
                  <a:gd name="connsiteY234" fmla="*/ 243601 h 590906"/>
                  <a:gd name="connsiteX235" fmla="*/ 80962 w 623520"/>
                  <a:gd name="connsiteY235" fmla="*/ 244745 h 590906"/>
                  <a:gd name="connsiteX236" fmla="*/ 75955 w 623520"/>
                  <a:gd name="connsiteY236" fmla="*/ 245174 h 590906"/>
                  <a:gd name="connsiteX237" fmla="*/ 74525 w 623520"/>
                  <a:gd name="connsiteY237" fmla="*/ 245460 h 590906"/>
                  <a:gd name="connsiteX238" fmla="*/ 70234 w 623520"/>
                  <a:gd name="connsiteY238" fmla="*/ 245603 h 590906"/>
                  <a:gd name="connsiteX239" fmla="*/ 68088 w 623520"/>
                  <a:gd name="connsiteY239" fmla="*/ 245317 h 590906"/>
                  <a:gd name="connsiteX240" fmla="*/ 66515 w 623520"/>
                  <a:gd name="connsiteY240" fmla="*/ 245174 h 590906"/>
                  <a:gd name="connsiteX241" fmla="*/ 65943 w 623520"/>
                  <a:gd name="connsiteY241" fmla="*/ 245603 h 590906"/>
                  <a:gd name="connsiteX242" fmla="*/ 65656 w 623520"/>
                  <a:gd name="connsiteY242" fmla="*/ 246319 h 590906"/>
                  <a:gd name="connsiteX243" fmla="*/ 65656 w 623520"/>
                  <a:gd name="connsiteY243" fmla="*/ 248321 h 590906"/>
                  <a:gd name="connsiteX244" fmla="*/ 65370 w 623520"/>
                  <a:gd name="connsiteY244" fmla="*/ 250467 h 590906"/>
                  <a:gd name="connsiteX245" fmla="*/ 63940 w 623520"/>
                  <a:gd name="connsiteY245" fmla="*/ 252326 h 590906"/>
                  <a:gd name="connsiteX246" fmla="*/ 62939 w 623520"/>
                  <a:gd name="connsiteY246" fmla="*/ 253042 h 590906"/>
                  <a:gd name="connsiteX247" fmla="*/ 61794 w 623520"/>
                  <a:gd name="connsiteY247" fmla="*/ 253471 h 590906"/>
                  <a:gd name="connsiteX248" fmla="*/ 58218 w 623520"/>
                  <a:gd name="connsiteY248" fmla="*/ 252899 h 590906"/>
                  <a:gd name="connsiteX249" fmla="*/ 55214 w 623520"/>
                  <a:gd name="connsiteY249" fmla="*/ 252326 h 590906"/>
                  <a:gd name="connsiteX250" fmla="*/ 47919 w 623520"/>
                  <a:gd name="connsiteY250" fmla="*/ 251611 h 590906"/>
                  <a:gd name="connsiteX251" fmla="*/ 46489 w 623520"/>
                  <a:gd name="connsiteY251" fmla="*/ 251754 h 590906"/>
                  <a:gd name="connsiteX252" fmla="*/ 46060 w 623520"/>
                  <a:gd name="connsiteY252" fmla="*/ 252040 h 590906"/>
                  <a:gd name="connsiteX253" fmla="*/ 43771 w 623520"/>
                  <a:gd name="connsiteY253" fmla="*/ 253184 h 590906"/>
                  <a:gd name="connsiteX254" fmla="*/ 40338 w 623520"/>
                  <a:gd name="connsiteY254" fmla="*/ 255902 h 590906"/>
                  <a:gd name="connsiteX255" fmla="*/ 37907 w 623520"/>
                  <a:gd name="connsiteY255" fmla="*/ 258191 h 590906"/>
                  <a:gd name="connsiteX256" fmla="*/ 36190 w 623520"/>
                  <a:gd name="connsiteY256" fmla="*/ 259192 h 590906"/>
                  <a:gd name="connsiteX257" fmla="*/ 32042 w 623520"/>
                  <a:gd name="connsiteY257" fmla="*/ 259765 h 590906"/>
                  <a:gd name="connsiteX258" fmla="*/ 30182 w 623520"/>
                  <a:gd name="connsiteY258" fmla="*/ 260623 h 590906"/>
                  <a:gd name="connsiteX259" fmla="*/ 22315 w 623520"/>
                  <a:gd name="connsiteY259" fmla="*/ 266345 h 590906"/>
                  <a:gd name="connsiteX260" fmla="*/ 20741 w 623520"/>
                  <a:gd name="connsiteY260" fmla="*/ 267775 h 590906"/>
                  <a:gd name="connsiteX261" fmla="*/ 12588 w 623520"/>
                  <a:gd name="connsiteY261" fmla="*/ 272638 h 590906"/>
                  <a:gd name="connsiteX262" fmla="*/ 10299 w 623520"/>
                  <a:gd name="connsiteY262" fmla="*/ 274355 h 590906"/>
                  <a:gd name="connsiteX263" fmla="*/ 8583 w 623520"/>
                  <a:gd name="connsiteY263" fmla="*/ 275928 h 590906"/>
                  <a:gd name="connsiteX264" fmla="*/ 3862 w 623520"/>
                  <a:gd name="connsiteY264" fmla="*/ 279647 h 590906"/>
                  <a:gd name="connsiteX265" fmla="*/ 715 w 623520"/>
                  <a:gd name="connsiteY265" fmla="*/ 281221 h 590906"/>
                  <a:gd name="connsiteX266" fmla="*/ 143 w 623520"/>
                  <a:gd name="connsiteY266" fmla="*/ 282222 h 590906"/>
                  <a:gd name="connsiteX267" fmla="*/ 0 w 623520"/>
                  <a:gd name="connsiteY267" fmla="*/ 284511 h 590906"/>
                  <a:gd name="connsiteX268" fmla="*/ 0 w 623520"/>
                  <a:gd name="connsiteY268" fmla="*/ 289374 h 590906"/>
                  <a:gd name="connsiteX269" fmla="*/ 0 w 623520"/>
                  <a:gd name="connsiteY269" fmla="*/ 294095 h 590906"/>
                  <a:gd name="connsiteX270" fmla="*/ 0 w 623520"/>
                  <a:gd name="connsiteY270" fmla="*/ 300961 h 590906"/>
                  <a:gd name="connsiteX271" fmla="*/ 0 w 623520"/>
                  <a:gd name="connsiteY271" fmla="*/ 307970 h 590906"/>
                  <a:gd name="connsiteX272" fmla="*/ 0 w 623520"/>
                  <a:gd name="connsiteY272" fmla="*/ 315837 h 590906"/>
                  <a:gd name="connsiteX273" fmla="*/ 0 w 623520"/>
                  <a:gd name="connsiteY273" fmla="*/ 321273 h 590906"/>
                  <a:gd name="connsiteX274" fmla="*/ 0 w 623520"/>
                  <a:gd name="connsiteY274" fmla="*/ 327852 h 590906"/>
                  <a:gd name="connsiteX275" fmla="*/ 5722 w 623520"/>
                  <a:gd name="connsiteY275" fmla="*/ 331429 h 590906"/>
                  <a:gd name="connsiteX276" fmla="*/ 11444 w 623520"/>
                  <a:gd name="connsiteY276" fmla="*/ 335005 h 590906"/>
                  <a:gd name="connsiteX277" fmla="*/ 17022 w 623520"/>
                  <a:gd name="connsiteY277" fmla="*/ 338581 h 590906"/>
                  <a:gd name="connsiteX278" fmla="*/ 22744 w 623520"/>
                  <a:gd name="connsiteY278" fmla="*/ 342157 h 590906"/>
                  <a:gd name="connsiteX279" fmla="*/ 28466 w 623520"/>
                  <a:gd name="connsiteY279" fmla="*/ 345733 h 590906"/>
                  <a:gd name="connsiteX280" fmla="*/ 34044 w 623520"/>
                  <a:gd name="connsiteY280" fmla="*/ 349309 h 590906"/>
                  <a:gd name="connsiteX281" fmla="*/ 39766 w 623520"/>
                  <a:gd name="connsiteY281" fmla="*/ 352885 h 590906"/>
                  <a:gd name="connsiteX282" fmla="*/ 45488 w 623520"/>
                  <a:gd name="connsiteY282" fmla="*/ 356461 h 590906"/>
                  <a:gd name="connsiteX283" fmla="*/ 51066 w 623520"/>
                  <a:gd name="connsiteY283" fmla="*/ 359894 h 590906"/>
                  <a:gd name="connsiteX284" fmla="*/ 56788 w 623520"/>
                  <a:gd name="connsiteY284" fmla="*/ 363470 h 590906"/>
                  <a:gd name="connsiteX285" fmla="*/ 62510 w 623520"/>
                  <a:gd name="connsiteY285" fmla="*/ 367046 h 590906"/>
                  <a:gd name="connsiteX286" fmla="*/ 68088 w 623520"/>
                  <a:gd name="connsiteY286" fmla="*/ 370622 h 590906"/>
                  <a:gd name="connsiteX287" fmla="*/ 73810 w 623520"/>
                  <a:gd name="connsiteY287" fmla="*/ 374198 h 590906"/>
                  <a:gd name="connsiteX288" fmla="*/ 79531 w 623520"/>
                  <a:gd name="connsiteY288" fmla="*/ 377774 h 590906"/>
                  <a:gd name="connsiteX289" fmla="*/ 85253 w 623520"/>
                  <a:gd name="connsiteY289" fmla="*/ 381350 h 590906"/>
                  <a:gd name="connsiteX290" fmla="*/ 90832 w 623520"/>
                  <a:gd name="connsiteY290" fmla="*/ 384783 h 590906"/>
                  <a:gd name="connsiteX291" fmla="*/ 95552 w 623520"/>
                  <a:gd name="connsiteY291" fmla="*/ 387787 h 590906"/>
                  <a:gd name="connsiteX292" fmla="*/ 102990 w 623520"/>
                  <a:gd name="connsiteY292" fmla="*/ 392508 h 590906"/>
                  <a:gd name="connsiteX293" fmla="*/ 109713 w 623520"/>
                  <a:gd name="connsiteY293" fmla="*/ 397085 h 590906"/>
                  <a:gd name="connsiteX294" fmla="*/ 116580 w 623520"/>
                  <a:gd name="connsiteY294" fmla="*/ 401519 h 590906"/>
                  <a:gd name="connsiteX295" fmla="*/ 125877 w 623520"/>
                  <a:gd name="connsiteY295" fmla="*/ 407670 h 590906"/>
                  <a:gd name="connsiteX296" fmla="*/ 134174 w 623520"/>
                  <a:gd name="connsiteY296" fmla="*/ 413392 h 590906"/>
                  <a:gd name="connsiteX297" fmla="*/ 144044 w 623520"/>
                  <a:gd name="connsiteY297" fmla="*/ 420258 h 590906"/>
                  <a:gd name="connsiteX298" fmla="*/ 153913 w 623520"/>
                  <a:gd name="connsiteY298" fmla="*/ 426981 h 590906"/>
                  <a:gd name="connsiteX299" fmla="*/ 163783 w 623520"/>
                  <a:gd name="connsiteY299" fmla="*/ 433847 h 590906"/>
                  <a:gd name="connsiteX300" fmla="*/ 173653 w 623520"/>
                  <a:gd name="connsiteY300" fmla="*/ 440713 h 590906"/>
                  <a:gd name="connsiteX301" fmla="*/ 183666 w 623520"/>
                  <a:gd name="connsiteY301" fmla="*/ 447436 h 590906"/>
                  <a:gd name="connsiteX302" fmla="*/ 193536 w 623520"/>
                  <a:gd name="connsiteY302" fmla="*/ 454302 h 590906"/>
                  <a:gd name="connsiteX303" fmla="*/ 203406 w 623520"/>
                  <a:gd name="connsiteY303" fmla="*/ 461025 h 590906"/>
                  <a:gd name="connsiteX304" fmla="*/ 213276 w 623520"/>
                  <a:gd name="connsiteY304" fmla="*/ 467748 h 590906"/>
                  <a:gd name="connsiteX305" fmla="*/ 223146 w 623520"/>
                  <a:gd name="connsiteY305" fmla="*/ 474614 h 590906"/>
                  <a:gd name="connsiteX306" fmla="*/ 233016 w 623520"/>
                  <a:gd name="connsiteY306" fmla="*/ 481337 h 590906"/>
                  <a:gd name="connsiteX307" fmla="*/ 242886 w 623520"/>
                  <a:gd name="connsiteY307" fmla="*/ 488060 h 590906"/>
                  <a:gd name="connsiteX308" fmla="*/ 252756 w 623520"/>
                  <a:gd name="connsiteY308" fmla="*/ 494783 h 590906"/>
                  <a:gd name="connsiteX309" fmla="*/ 262769 w 623520"/>
                  <a:gd name="connsiteY309" fmla="*/ 501649 h 590906"/>
                  <a:gd name="connsiteX310" fmla="*/ 272638 w 623520"/>
                  <a:gd name="connsiteY310" fmla="*/ 508372 h 590906"/>
                  <a:gd name="connsiteX311" fmla="*/ 282508 w 623520"/>
                  <a:gd name="connsiteY311" fmla="*/ 515095 h 590906"/>
                  <a:gd name="connsiteX312" fmla="*/ 292378 w 623520"/>
                  <a:gd name="connsiteY312" fmla="*/ 521818 h 590906"/>
                  <a:gd name="connsiteX313" fmla="*/ 296812 w 623520"/>
                  <a:gd name="connsiteY313" fmla="*/ 524822 h 590906"/>
                  <a:gd name="connsiteX314" fmla="*/ 297241 w 623520"/>
                  <a:gd name="connsiteY314" fmla="*/ 525966 h 590906"/>
                  <a:gd name="connsiteX315" fmla="*/ 297671 w 623520"/>
                  <a:gd name="connsiteY315" fmla="*/ 528541 h 590906"/>
                  <a:gd name="connsiteX316" fmla="*/ 297385 w 623520"/>
                  <a:gd name="connsiteY316" fmla="*/ 531402 h 590906"/>
                  <a:gd name="connsiteX317" fmla="*/ 297385 w 623520"/>
                  <a:gd name="connsiteY317" fmla="*/ 533690 h 590906"/>
                  <a:gd name="connsiteX318" fmla="*/ 298672 w 623520"/>
                  <a:gd name="connsiteY318" fmla="*/ 535264 h 590906"/>
                  <a:gd name="connsiteX319" fmla="*/ 301104 w 623520"/>
                  <a:gd name="connsiteY319" fmla="*/ 536980 h 590906"/>
                  <a:gd name="connsiteX320" fmla="*/ 310831 w 623520"/>
                  <a:gd name="connsiteY320" fmla="*/ 541844 h 590906"/>
                  <a:gd name="connsiteX321" fmla="*/ 311546 w 623520"/>
                  <a:gd name="connsiteY321" fmla="*/ 542845 h 590906"/>
                  <a:gd name="connsiteX322" fmla="*/ 311975 w 623520"/>
                  <a:gd name="connsiteY322" fmla="*/ 544991 h 590906"/>
                  <a:gd name="connsiteX323" fmla="*/ 313119 w 623520"/>
                  <a:gd name="connsiteY323" fmla="*/ 547422 h 590906"/>
                  <a:gd name="connsiteX324" fmla="*/ 315122 w 623520"/>
                  <a:gd name="connsiteY324" fmla="*/ 548853 h 590906"/>
                  <a:gd name="connsiteX325" fmla="*/ 317554 w 623520"/>
                  <a:gd name="connsiteY325" fmla="*/ 549997 h 590906"/>
                  <a:gd name="connsiteX326" fmla="*/ 320415 w 623520"/>
                  <a:gd name="connsiteY326" fmla="*/ 550712 h 590906"/>
                  <a:gd name="connsiteX327" fmla="*/ 329140 w 623520"/>
                  <a:gd name="connsiteY327" fmla="*/ 551570 h 590906"/>
                  <a:gd name="connsiteX328" fmla="*/ 331000 w 623520"/>
                  <a:gd name="connsiteY328" fmla="*/ 552715 h 590906"/>
                  <a:gd name="connsiteX329" fmla="*/ 334862 w 623520"/>
                  <a:gd name="connsiteY329" fmla="*/ 557292 h 590906"/>
                  <a:gd name="connsiteX330" fmla="*/ 336864 w 623520"/>
                  <a:gd name="connsiteY330" fmla="*/ 558150 h 590906"/>
                  <a:gd name="connsiteX331" fmla="*/ 342729 w 623520"/>
                  <a:gd name="connsiteY331" fmla="*/ 559438 h 590906"/>
                  <a:gd name="connsiteX332" fmla="*/ 347020 w 623520"/>
                  <a:gd name="connsiteY332" fmla="*/ 560296 h 590906"/>
                  <a:gd name="connsiteX333" fmla="*/ 348737 w 623520"/>
                  <a:gd name="connsiteY333" fmla="*/ 560725 h 590906"/>
                  <a:gd name="connsiteX334" fmla="*/ 352599 w 623520"/>
                  <a:gd name="connsiteY334" fmla="*/ 561869 h 590906"/>
                  <a:gd name="connsiteX335" fmla="*/ 356747 w 623520"/>
                  <a:gd name="connsiteY335" fmla="*/ 564015 h 590906"/>
                  <a:gd name="connsiteX336" fmla="*/ 358893 w 623520"/>
                  <a:gd name="connsiteY336" fmla="*/ 565875 h 590906"/>
                  <a:gd name="connsiteX337" fmla="*/ 358893 w 623520"/>
                  <a:gd name="connsiteY337" fmla="*/ 566447 h 590906"/>
                  <a:gd name="connsiteX338" fmla="*/ 358893 w 623520"/>
                  <a:gd name="connsiteY338" fmla="*/ 568020 h 590906"/>
                  <a:gd name="connsiteX339" fmla="*/ 358893 w 623520"/>
                  <a:gd name="connsiteY339" fmla="*/ 573027 h 590906"/>
                  <a:gd name="connsiteX340" fmla="*/ 359608 w 623520"/>
                  <a:gd name="connsiteY340" fmla="*/ 575745 h 590906"/>
                  <a:gd name="connsiteX341" fmla="*/ 360466 w 623520"/>
                  <a:gd name="connsiteY341" fmla="*/ 577604 h 590906"/>
                  <a:gd name="connsiteX342" fmla="*/ 360466 w 623520"/>
                  <a:gd name="connsiteY342" fmla="*/ 578891 h 590906"/>
                  <a:gd name="connsiteX343" fmla="*/ 359465 w 623520"/>
                  <a:gd name="connsiteY343" fmla="*/ 579750 h 590906"/>
                  <a:gd name="connsiteX344" fmla="*/ 358607 w 623520"/>
                  <a:gd name="connsiteY344" fmla="*/ 580751 h 590906"/>
                  <a:gd name="connsiteX345" fmla="*/ 358178 w 623520"/>
                  <a:gd name="connsiteY345" fmla="*/ 582038 h 590906"/>
                  <a:gd name="connsiteX346" fmla="*/ 356890 w 623520"/>
                  <a:gd name="connsiteY346" fmla="*/ 583898 h 590906"/>
                  <a:gd name="connsiteX347" fmla="*/ 356032 w 623520"/>
                  <a:gd name="connsiteY347" fmla="*/ 585757 h 590906"/>
                  <a:gd name="connsiteX348" fmla="*/ 356461 w 623520"/>
                  <a:gd name="connsiteY348" fmla="*/ 587188 h 590906"/>
                  <a:gd name="connsiteX349" fmla="*/ 358034 w 623520"/>
                  <a:gd name="connsiteY349" fmla="*/ 588189 h 590906"/>
                  <a:gd name="connsiteX350" fmla="*/ 360466 w 623520"/>
                  <a:gd name="connsiteY350" fmla="*/ 590049 h 590906"/>
                  <a:gd name="connsiteX351" fmla="*/ 362612 w 623520"/>
                  <a:gd name="connsiteY351" fmla="*/ 590764 h 590906"/>
                  <a:gd name="connsiteX352" fmla="*/ 363470 w 623520"/>
                  <a:gd name="connsiteY352" fmla="*/ 590907 h 590906"/>
                  <a:gd name="connsiteX353" fmla="*/ 364901 w 623520"/>
                  <a:gd name="connsiteY353" fmla="*/ 590764 h 590906"/>
                  <a:gd name="connsiteX354" fmla="*/ 366045 w 623520"/>
                  <a:gd name="connsiteY354" fmla="*/ 590621 h 590906"/>
                  <a:gd name="connsiteX355" fmla="*/ 373483 w 623520"/>
                  <a:gd name="connsiteY355" fmla="*/ 589190 h 590906"/>
                  <a:gd name="connsiteX356" fmla="*/ 380206 w 623520"/>
                  <a:gd name="connsiteY356" fmla="*/ 587903 h 590906"/>
                  <a:gd name="connsiteX357" fmla="*/ 389790 w 623520"/>
                  <a:gd name="connsiteY357" fmla="*/ 586044 h 590906"/>
                  <a:gd name="connsiteX358" fmla="*/ 396370 w 623520"/>
                  <a:gd name="connsiteY358" fmla="*/ 584756 h 590906"/>
                  <a:gd name="connsiteX359" fmla="*/ 403236 w 623520"/>
                  <a:gd name="connsiteY359" fmla="*/ 583326 h 590906"/>
                  <a:gd name="connsiteX360" fmla="*/ 413249 w 623520"/>
                  <a:gd name="connsiteY360" fmla="*/ 581323 h 590906"/>
                  <a:gd name="connsiteX361" fmla="*/ 423977 w 623520"/>
                  <a:gd name="connsiteY361" fmla="*/ 579321 h 590906"/>
                  <a:gd name="connsiteX362" fmla="*/ 435707 w 623520"/>
                  <a:gd name="connsiteY362" fmla="*/ 576889 h 590906"/>
                  <a:gd name="connsiteX363" fmla="*/ 438424 w 623520"/>
                  <a:gd name="connsiteY363" fmla="*/ 575602 h 590906"/>
                  <a:gd name="connsiteX364" fmla="*/ 447293 w 623520"/>
                  <a:gd name="connsiteY364" fmla="*/ 567591 h 590906"/>
                  <a:gd name="connsiteX365" fmla="*/ 451298 w 623520"/>
                  <a:gd name="connsiteY365" fmla="*/ 564015 h 590906"/>
                  <a:gd name="connsiteX366" fmla="*/ 459308 w 623520"/>
                  <a:gd name="connsiteY366" fmla="*/ 557006 h 590906"/>
                  <a:gd name="connsiteX367" fmla="*/ 465459 w 623520"/>
                  <a:gd name="connsiteY367" fmla="*/ 551570 h 590906"/>
                  <a:gd name="connsiteX368" fmla="*/ 473184 w 623520"/>
                  <a:gd name="connsiteY368" fmla="*/ 544561 h 590906"/>
                  <a:gd name="connsiteX369" fmla="*/ 481480 w 623520"/>
                  <a:gd name="connsiteY369" fmla="*/ 537552 h 590906"/>
                  <a:gd name="connsiteX370" fmla="*/ 488060 w 623520"/>
                  <a:gd name="connsiteY370" fmla="*/ 531974 h 590906"/>
                  <a:gd name="connsiteX371" fmla="*/ 498502 w 623520"/>
                  <a:gd name="connsiteY371" fmla="*/ 525680 h 590906"/>
                  <a:gd name="connsiteX372" fmla="*/ 514093 w 623520"/>
                  <a:gd name="connsiteY372" fmla="*/ 516096 h 590906"/>
                  <a:gd name="connsiteX373" fmla="*/ 529685 w 623520"/>
                  <a:gd name="connsiteY373" fmla="*/ 506369 h 590906"/>
                  <a:gd name="connsiteX374" fmla="*/ 545420 w 623520"/>
                  <a:gd name="connsiteY374" fmla="*/ 496785 h 590906"/>
                  <a:gd name="connsiteX375" fmla="*/ 561011 w 623520"/>
                  <a:gd name="connsiteY375" fmla="*/ 487201 h 590906"/>
                  <a:gd name="connsiteX376" fmla="*/ 576603 w 623520"/>
                  <a:gd name="connsiteY376" fmla="*/ 477618 h 590906"/>
                  <a:gd name="connsiteX377" fmla="*/ 592337 w 623520"/>
                  <a:gd name="connsiteY377" fmla="*/ 467891 h 590906"/>
                  <a:gd name="connsiteX378" fmla="*/ 607929 w 623520"/>
                  <a:gd name="connsiteY378" fmla="*/ 458307 h 590906"/>
                  <a:gd name="connsiteX379" fmla="*/ 623521 w 623520"/>
                  <a:gd name="connsiteY379" fmla="*/ 448580 h 59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623520" h="590906">
                    <a:moveTo>
                      <a:pt x="620660" y="443001"/>
                    </a:moveTo>
                    <a:lnTo>
                      <a:pt x="617513" y="436708"/>
                    </a:lnTo>
                    <a:lnTo>
                      <a:pt x="613222" y="428840"/>
                    </a:lnTo>
                    <a:lnTo>
                      <a:pt x="610504" y="423977"/>
                    </a:lnTo>
                    <a:lnTo>
                      <a:pt x="609646" y="423262"/>
                    </a:lnTo>
                    <a:lnTo>
                      <a:pt x="597630" y="419400"/>
                    </a:lnTo>
                    <a:lnTo>
                      <a:pt x="584899" y="415680"/>
                    </a:lnTo>
                    <a:lnTo>
                      <a:pt x="577318" y="417969"/>
                    </a:lnTo>
                    <a:lnTo>
                      <a:pt x="576031" y="417826"/>
                    </a:lnTo>
                    <a:lnTo>
                      <a:pt x="574028" y="416396"/>
                    </a:lnTo>
                    <a:lnTo>
                      <a:pt x="571883" y="414393"/>
                    </a:lnTo>
                    <a:lnTo>
                      <a:pt x="570738" y="411675"/>
                    </a:lnTo>
                    <a:lnTo>
                      <a:pt x="567734" y="408099"/>
                    </a:lnTo>
                    <a:lnTo>
                      <a:pt x="565016" y="399660"/>
                    </a:lnTo>
                    <a:lnTo>
                      <a:pt x="564730" y="393080"/>
                    </a:lnTo>
                    <a:lnTo>
                      <a:pt x="564158" y="390791"/>
                    </a:lnTo>
                    <a:lnTo>
                      <a:pt x="557578" y="381350"/>
                    </a:lnTo>
                    <a:lnTo>
                      <a:pt x="551428" y="372768"/>
                    </a:lnTo>
                    <a:lnTo>
                      <a:pt x="547422" y="367189"/>
                    </a:lnTo>
                    <a:lnTo>
                      <a:pt x="546707" y="364614"/>
                    </a:lnTo>
                    <a:lnTo>
                      <a:pt x="547136" y="361467"/>
                    </a:lnTo>
                    <a:lnTo>
                      <a:pt x="548710" y="358607"/>
                    </a:lnTo>
                    <a:lnTo>
                      <a:pt x="554575" y="355174"/>
                    </a:lnTo>
                    <a:lnTo>
                      <a:pt x="559867" y="351598"/>
                    </a:lnTo>
                    <a:lnTo>
                      <a:pt x="560582" y="349023"/>
                    </a:lnTo>
                    <a:lnTo>
                      <a:pt x="561011" y="342014"/>
                    </a:lnTo>
                    <a:lnTo>
                      <a:pt x="559152" y="339868"/>
                    </a:lnTo>
                    <a:lnTo>
                      <a:pt x="558007" y="335577"/>
                    </a:lnTo>
                    <a:lnTo>
                      <a:pt x="556720" y="329998"/>
                    </a:lnTo>
                    <a:lnTo>
                      <a:pt x="556577" y="326422"/>
                    </a:lnTo>
                    <a:lnTo>
                      <a:pt x="558866" y="319127"/>
                    </a:lnTo>
                    <a:lnTo>
                      <a:pt x="561583" y="311689"/>
                    </a:lnTo>
                    <a:lnTo>
                      <a:pt x="559867" y="303249"/>
                    </a:lnTo>
                    <a:lnTo>
                      <a:pt x="558580" y="286370"/>
                    </a:lnTo>
                    <a:lnTo>
                      <a:pt x="559438" y="273211"/>
                    </a:lnTo>
                    <a:lnTo>
                      <a:pt x="558722" y="268347"/>
                    </a:lnTo>
                    <a:lnTo>
                      <a:pt x="558293" y="266345"/>
                    </a:lnTo>
                    <a:lnTo>
                      <a:pt x="556434" y="260051"/>
                    </a:lnTo>
                    <a:lnTo>
                      <a:pt x="554288" y="253471"/>
                    </a:lnTo>
                    <a:lnTo>
                      <a:pt x="553287" y="251182"/>
                    </a:lnTo>
                    <a:lnTo>
                      <a:pt x="550426" y="246032"/>
                    </a:lnTo>
                    <a:lnTo>
                      <a:pt x="545706" y="239453"/>
                    </a:lnTo>
                    <a:lnTo>
                      <a:pt x="543274" y="235447"/>
                    </a:lnTo>
                    <a:lnTo>
                      <a:pt x="546707" y="233302"/>
                    </a:lnTo>
                    <a:lnTo>
                      <a:pt x="549568" y="231728"/>
                    </a:lnTo>
                    <a:lnTo>
                      <a:pt x="547708" y="223861"/>
                    </a:lnTo>
                    <a:lnTo>
                      <a:pt x="546135" y="217281"/>
                    </a:lnTo>
                    <a:lnTo>
                      <a:pt x="544847" y="211845"/>
                    </a:lnTo>
                    <a:lnTo>
                      <a:pt x="542559" y="202119"/>
                    </a:lnTo>
                    <a:lnTo>
                      <a:pt x="540699" y="193822"/>
                    </a:lnTo>
                    <a:lnTo>
                      <a:pt x="538840" y="185669"/>
                    </a:lnTo>
                    <a:lnTo>
                      <a:pt x="536980" y="178087"/>
                    </a:lnTo>
                    <a:lnTo>
                      <a:pt x="535264" y="170649"/>
                    </a:lnTo>
                    <a:lnTo>
                      <a:pt x="534549" y="169505"/>
                    </a:lnTo>
                    <a:lnTo>
                      <a:pt x="529256" y="165929"/>
                    </a:lnTo>
                    <a:lnTo>
                      <a:pt x="524392" y="162639"/>
                    </a:lnTo>
                    <a:lnTo>
                      <a:pt x="519243" y="158920"/>
                    </a:lnTo>
                    <a:lnTo>
                      <a:pt x="513807" y="154915"/>
                    </a:lnTo>
                    <a:lnTo>
                      <a:pt x="512949" y="149765"/>
                    </a:lnTo>
                    <a:lnTo>
                      <a:pt x="510088" y="142041"/>
                    </a:lnTo>
                    <a:lnTo>
                      <a:pt x="507084" y="137750"/>
                    </a:lnTo>
                    <a:lnTo>
                      <a:pt x="506083" y="136605"/>
                    </a:lnTo>
                    <a:lnTo>
                      <a:pt x="500076" y="133744"/>
                    </a:lnTo>
                    <a:lnTo>
                      <a:pt x="496642" y="131742"/>
                    </a:lnTo>
                    <a:lnTo>
                      <a:pt x="495641" y="130598"/>
                    </a:lnTo>
                    <a:lnTo>
                      <a:pt x="494926" y="127451"/>
                    </a:lnTo>
                    <a:lnTo>
                      <a:pt x="492494" y="121157"/>
                    </a:lnTo>
                    <a:lnTo>
                      <a:pt x="489633" y="115435"/>
                    </a:lnTo>
                    <a:lnTo>
                      <a:pt x="488632" y="111573"/>
                    </a:lnTo>
                    <a:lnTo>
                      <a:pt x="488489" y="106710"/>
                    </a:lnTo>
                    <a:lnTo>
                      <a:pt x="489061" y="103133"/>
                    </a:lnTo>
                    <a:lnTo>
                      <a:pt x="490348" y="101703"/>
                    </a:lnTo>
                    <a:lnTo>
                      <a:pt x="496213" y="97269"/>
                    </a:lnTo>
                    <a:lnTo>
                      <a:pt x="498788" y="91976"/>
                    </a:lnTo>
                    <a:lnTo>
                      <a:pt x="502221" y="89974"/>
                    </a:lnTo>
                    <a:lnTo>
                      <a:pt x="505082" y="88543"/>
                    </a:lnTo>
                    <a:lnTo>
                      <a:pt x="507514" y="86827"/>
                    </a:lnTo>
                    <a:lnTo>
                      <a:pt x="509516" y="83966"/>
                    </a:lnTo>
                    <a:lnTo>
                      <a:pt x="511090" y="80962"/>
                    </a:lnTo>
                    <a:lnTo>
                      <a:pt x="511376" y="77815"/>
                    </a:lnTo>
                    <a:lnTo>
                      <a:pt x="512091" y="72665"/>
                    </a:lnTo>
                    <a:lnTo>
                      <a:pt x="513235" y="69089"/>
                    </a:lnTo>
                    <a:lnTo>
                      <a:pt x="515667" y="64941"/>
                    </a:lnTo>
                    <a:lnTo>
                      <a:pt x="514666" y="61651"/>
                    </a:lnTo>
                    <a:lnTo>
                      <a:pt x="513235" y="58218"/>
                    </a:lnTo>
                    <a:lnTo>
                      <a:pt x="513664" y="52067"/>
                    </a:lnTo>
                    <a:lnTo>
                      <a:pt x="513378" y="49493"/>
                    </a:lnTo>
                    <a:lnTo>
                      <a:pt x="512234" y="47347"/>
                    </a:lnTo>
                    <a:lnTo>
                      <a:pt x="511233" y="44486"/>
                    </a:lnTo>
                    <a:lnTo>
                      <a:pt x="511233" y="42197"/>
                    </a:lnTo>
                    <a:lnTo>
                      <a:pt x="512234" y="35904"/>
                    </a:lnTo>
                    <a:lnTo>
                      <a:pt x="512949" y="31183"/>
                    </a:lnTo>
                    <a:lnTo>
                      <a:pt x="514237" y="25032"/>
                    </a:lnTo>
                    <a:lnTo>
                      <a:pt x="513807" y="23316"/>
                    </a:lnTo>
                    <a:lnTo>
                      <a:pt x="512949" y="22029"/>
                    </a:lnTo>
                    <a:lnTo>
                      <a:pt x="510088" y="20741"/>
                    </a:lnTo>
                    <a:lnTo>
                      <a:pt x="509945" y="19883"/>
                    </a:lnTo>
                    <a:lnTo>
                      <a:pt x="510661" y="19025"/>
                    </a:lnTo>
                    <a:lnTo>
                      <a:pt x="514952" y="16021"/>
                    </a:lnTo>
                    <a:lnTo>
                      <a:pt x="517098" y="11586"/>
                    </a:lnTo>
                    <a:lnTo>
                      <a:pt x="519100" y="10585"/>
                    </a:lnTo>
                    <a:lnTo>
                      <a:pt x="521961" y="9012"/>
                    </a:lnTo>
                    <a:lnTo>
                      <a:pt x="521818" y="7295"/>
                    </a:lnTo>
                    <a:lnTo>
                      <a:pt x="521103" y="5436"/>
                    </a:lnTo>
                    <a:lnTo>
                      <a:pt x="507514" y="6294"/>
                    </a:lnTo>
                    <a:lnTo>
                      <a:pt x="501076" y="8154"/>
                    </a:lnTo>
                    <a:lnTo>
                      <a:pt x="497500" y="7438"/>
                    </a:lnTo>
                    <a:lnTo>
                      <a:pt x="491922" y="3290"/>
                    </a:lnTo>
                    <a:lnTo>
                      <a:pt x="486630" y="1144"/>
                    </a:lnTo>
                    <a:lnTo>
                      <a:pt x="479763" y="0"/>
                    </a:lnTo>
                    <a:lnTo>
                      <a:pt x="480765" y="4291"/>
                    </a:lnTo>
                    <a:lnTo>
                      <a:pt x="477904" y="5150"/>
                    </a:lnTo>
                    <a:lnTo>
                      <a:pt x="471324" y="6008"/>
                    </a:lnTo>
                    <a:lnTo>
                      <a:pt x="460739" y="3147"/>
                    </a:lnTo>
                    <a:lnTo>
                      <a:pt x="458021" y="286"/>
                    </a:lnTo>
                    <a:lnTo>
                      <a:pt x="453300" y="1717"/>
                    </a:lnTo>
                    <a:lnTo>
                      <a:pt x="450869" y="5436"/>
                    </a:lnTo>
                    <a:lnTo>
                      <a:pt x="445290" y="8010"/>
                    </a:lnTo>
                    <a:lnTo>
                      <a:pt x="435134" y="10156"/>
                    </a:lnTo>
                    <a:lnTo>
                      <a:pt x="425979" y="14447"/>
                    </a:lnTo>
                    <a:lnTo>
                      <a:pt x="422117" y="15449"/>
                    </a:lnTo>
                    <a:lnTo>
                      <a:pt x="419114" y="14447"/>
                    </a:lnTo>
                    <a:lnTo>
                      <a:pt x="412963" y="9870"/>
                    </a:lnTo>
                    <a:lnTo>
                      <a:pt x="409530" y="8010"/>
                    </a:lnTo>
                    <a:lnTo>
                      <a:pt x="405811" y="6866"/>
                    </a:lnTo>
                    <a:lnTo>
                      <a:pt x="376344" y="6866"/>
                    </a:lnTo>
                    <a:lnTo>
                      <a:pt x="368477" y="10299"/>
                    </a:lnTo>
                    <a:lnTo>
                      <a:pt x="352027" y="10728"/>
                    </a:lnTo>
                    <a:lnTo>
                      <a:pt x="348164" y="12302"/>
                    </a:lnTo>
                    <a:lnTo>
                      <a:pt x="340440" y="17022"/>
                    </a:lnTo>
                    <a:lnTo>
                      <a:pt x="333002" y="16736"/>
                    </a:lnTo>
                    <a:lnTo>
                      <a:pt x="321845" y="18166"/>
                    </a:lnTo>
                    <a:lnTo>
                      <a:pt x="300103" y="19883"/>
                    </a:lnTo>
                    <a:lnTo>
                      <a:pt x="291520" y="22458"/>
                    </a:lnTo>
                    <a:lnTo>
                      <a:pt x="286084" y="25461"/>
                    </a:lnTo>
                    <a:lnTo>
                      <a:pt x="277788" y="28752"/>
                    </a:lnTo>
                    <a:lnTo>
                      <a:pt x="271637" y="32184"/>
                    </a:lnTo>
                    <a:lnTo>
                      <a:pt x="266774" y="35618"/>
                    </a:lnTo>
                    <a:lnTo>
                      <a:pt x="263627" y="41196"/>
                    </a:lnTo>
                    <a:lnTo>
                      <a:pt x="260766" y="43485"/>
                    </a:lnTo>
                    <a:lnTo>
                      <a:pt x="256475" y="43914"/>
                    </a:lnTo>
                    <a:lnTo>
                      <a:pt x="251611" y="42484"/>
                    </a:lnTo>
                    <a:lnTo>
                      <a:pt x="249323" y="42484"/>
                    </a:lnTo>
                    <a:lnTo>
                      <a:pt x="234446" y="49064"/>
                    </a:lnTo>
                    <a:lnTo>
                      <a:pt x="229296" y="52211"/>
                    </a:lnTo>
                    <a:lnTo>
                      <a:pt x="225864" y="55071"/>
                    </a:lnTo>
                    <a:lnTo>
                      <a:pt x="221858" y="59506"/>
                    </a:lnTo>
                    <a:lnTo>
                      <a:pt x="217424" y="61651"/>
                    </a:lnTo>
                    <a:lnTo>
                      <a:pt x="211703" y="65656"/>
                    </a:lnTo>
                    <a:lnTo>
                      <a:pt x="204407" y="68660"/>
                    </a:lnTo>
                    <a:lnTo>
                      <a:pt x="201260" y="69089"/>
                    </a:lnTo>
                    <a:lnTo>
                      <a:pt x="195110" y="68374"/>
                    </a:lnTo>
                    <a:lnTo>
                      <a:pt x="196111" y="70949"/>
                    </a:lnTo>
                    <a:lnTo>
                      <a:pt x="197827" y="72952"/>
                    </a:lnTo>
                    <a:lnTo>
                      <a:pt x="204264" y="77529"/>
                    </a:lnTo>
                    <a:lnTo>
                      <a:pt x="207983" y="80390"/>
                    </a:lnTo>
                    <a:lnTo>
                      <a:pt x="208127" y="81391"/>
                    </a:lnTo>
                    <a:lnTo>
                      <a:pt x="206839" y="83680"/>
                    </a:lnTo>
                    <a:lnTo>
                      <a:pt x="206410" y="85253"/>
                    </a:lnTo>
                    <a:lnTo>
                      <a:pt x="207411" y="86970"/>
                    </a:lnTo>
                    <a:lnTo>
                      <a:pt x="209700" y="89115"/>
                    </a:lnTo>
                    <a:lnTo>
                      <a:pt x="209843" y="90117"/>
                    </a:lnTo>
                    <a:lnTo>
                      <a:pt x="209271" y="91261"/>
                    </a:lnTo>
                    <a:lnTo>
                      <a:pt x="208127" y="93406"/>
                    </a:lnTo>
                    <a:lnTo>
                      <a:pt x="210701" y="99843"/>
                    </a:lnTo>
                    <a:lnTo>
                      <a:pt x="211130" y="106137"/>
                    </a:lnTo>
                    <a:lnTo>
                      <a:pt x="210415" y="110715"/>
                    </a:lnTo>
                    <a:lnTo>
                      <a:pt x="210415" y="113289"/>
                    </a:lnTo>
                    <a:lnTo>
                      <a:pt x="210844" y="115435"/>
                    </a:lnTo>
                    <a:lnTo>
                      <a:pt x="212990" y="120441"/>
                    </a:lnTo>
                    <a:lnTo>
                      <a:pt x="211559" y="128881"/>
                    </a:lnTo>
                    <a:lnTo>
                      <a:pt x="213133" y="133458"/>
                    </a:lnTo>
                    <a:lnTo>
                      <a:pt x="215421" y="137034"/>
                    </a:lnTo>
                    <a:lnTo>
                      <a:pt x="216566" y="143614"/>
                    </a:lnTo>
                    <a:lnTo>
                      <a:pt x="218426" y="146761"/>
                    </a:lnTo>
                    <a:lnTo>
                      <a:pt x="221429" y="149479"/>
                    </a:lnTo>
                    <a:lnTo>
                      <a:pt x="223003" y="150480"/>
                    </a:lnTo>
                    <a:lnTo>
                      <a:pt x="226293" y="152626"/>
                    </a:lnTo>
                    <a:lnTo>
                      <a:pt x="228581" y="154628"/>
                    </a:lnTo>
                    <a:lnTo>
                      <a:pt x="230012" y="157346"/>
                    </a:lnTo>
                    <a:lnTo>
                      <a:pt x="227151" y="159635"/>
                    </a:lnTo>
                    <a:lnTo>
                      <a:pt x="224719" y="161781"/>
                    </a:lnTo>
                    <a:lnTo>
                      <a:pt x="224147" y="163926"/>
                    </a:lnTo>
                    <a:lnTo>
                      <a:pt x="225149" y="167502"/>
                    </a:lnTo>
                    <a:lnTo>
                      <a:pt x="225149" y="169505"/>
                    </a:lnTo>
                    <a:lnTo>
                      <a:pt x="223718" y="170077"/>
                    </a:lnTo>
                    <a:lnTo>
                      <a:pt x="217567" y="169791"/>
                    </a:lnTo>
                    <a:lnTo>
                      <a:pt x="212847" y="169648"/>
                    </a:lnTo>
                    <a:lnTo>
                      <a:pt x="207268" y="169505"/>
                    </a:lnTo>
                    <a:lnTo>
                      <a:pt x="199544" y="169219"/>
                    </a:lnTo>
                    <a:lnTo>
                      <a:pt x="194824" y="168933"/>
                    </a:lnTo>
                    <a:lnTo>
                      <a:pt x="188243" y="168647"/>
                    </a:lnTo>
                    <a:lnTo>
                      <a:pt x="185955" y="168790"/>
                    </a:lnTo>
                    <a:lnTo>
                      <a:pt x="179947" y="169791"/>
                    </a:lnTo>
                    <a:lnTo>
                      <a:pt x="175799" y="170506"/>
                    </a:lnTo>
                    <a:lnTo>
                      <a:pt x="175084" y="170792"/>
                    </a:lnTo>
                    <a:lnTo>
                      <a:pt x="173653" y="171651"/>
                    </a:lnTo>
                    <a:lnTo>
                      <a:pt x="172795" y="174225"/>
                    </a:lnTo>
                    <a:lnTo>
                      <a:pt x="171937" y="177229"/>
                    </a:lnTo>
                    <a:lnTo>
                      <a:pt x="171079" y="178516"/>
                    </a:lnTo>
                    <a:lnTo>
                      <a:pt x="158348" y="182808"/>
                    </a:lnTo>
                    <a:lnTo>
                      <a:pt x="153341" y="183523"/>
                    </a:lnTo>
                    <a:lnTo>
                      <a:pt x="150481" y="182951"/>
                    </a:lnTo>
                    <a:lnTo>
                      <a:pt x="148478" y="183380"/>
                    </a:lnTo>
                    <a:lnTo>
                      <a:pt x="146618" y="184238"/>
                    </a:lnTo>
                    <a:lnTo>
                      <a:pt x="146046" y="185669"/>
                    </a:lnTo>
                    <a:lnTo>
                      <a:pt x="145903" y="187528"/>
                    </a:lnTo>
                    <a:lnTo>
                      <a:pt x="146332" y="189245"/>
                    </a:lnTo>
                    <a:lnTo>
                      <a:pt x="147620" y="191820"/>
                    </a:lnTo>
                    <a:lnTo>
                      <a:pt x="147763" y="194251"/>
                    </a:lnTo>
                    <a:lnTo>
                      <a:pt x="147047" y="195968"/>
                    </a:lnTo>
                    <a:lnTo>
                      <a:pt x="146761" y="197827"/>
                    </a:lnTo>
                    <a:lnTo>
                      <a:pt x="146475" y="199687"/>
                    </a:lnTo>
                    <a:lnTo>
                      <a:pt x="147047" y="200688"/>
                    </a:lnTo>
                    <a:lnTo>
                      <a:pt x="148335" y="200831"/>
                    </a:lnTo>
                    <a:lnTo>
                      <a:pt x="149622" y="201832"/>
                    </a:lnTo>
                    <a:lnTo>
                      <a:pt x="151339" y="202548"/>
                    </a:lnTo>
                    <a:lnTo>
                      <a:pt x="152769" y="204121"/>
                    </a:lnTo>
                    <a:lnTo>
                      <a:pt x="152626" y="206267"/>
                    </a:lnTo>
                    <a:lnTo>
                      <a:pt x="151482" y="207411"/>
                    </a:lnTo>
                    <a:lnTo>
                      <a:pt x="150481" y="208126"/>
                    </a:lnTo>
                    <a:lnTo>
                      <a:pt x="145617" y="208698"/>
                    </a:lnTo>
                    <a:lnTo>
                      <a:pt x="141898" y="209128"/>
                    </a:lnTo>
                    <a:lnTo>
                      <a:pt x="136891" y="212561"/>
                    </a:lnTo>
                    <a:lnTo>
                      <a:pt x="131742" y="216280"/>
                    </a:lnTo>
                    <a:lnTo>
                      <a:pt x="125448" y="218568"/>
                    </a:lnTo>
                    <a:lnTo>
                      <a:pt x="122730" y="219284"/>
                    </a:lnTo>
                    <a:lnTo>
                      <a:pt x="117867" y="221000"/>
                    </a:lnTo>
                    <a:lnTo>
                      <a:pt x="112145" y="223861"/>
                    </a:lnTo>
                    <a:lnTo>
                      <a:pt x="109428" y="228581"/>
                    </a:lnTo>
                    <a:lnTo>
                      <a:pt x="105852" y="233731"/>
                    </a:lnTo>
                    <a:lnTo>
                      <a:pt x="102418" y="237307"/>
                    </a:lnTo>
                    <a:lnTo>
                      <a:pt x="97698" y="240740"/>
                    </a:lnTo>
                    <a:lnTo>
                      <a:pt x="93264" y="242027"/>
                    </a:lnTo>
                    <a:lnTo>
                      <a:pt x="87828" y="243601"/>
                    </a:lnTo>
                    <a:lnTo>
                      <a:pt x="80962" y="244745"/>
                    </a:lnTo>
                    <a:lnTo>
                      <a:pt x="75955" y="245174"/>
                    </a:lnTo>
                    <a:lnTo>
                      <a:pt x="74525" y="245460"/>
                    </a:lnTo>
                    <a:lnTo>
                      <a:pt x="70234" y="245603"/>
                    </a:lnTo>
                    <a:lnTo>
                      <a:pt x="68088" y="245317"/>
                    </a:lnTo>
                    <a:lnTo>
                      <a:pt x="66515" y="245174"/>
                    </a:lnTo>
                    <a:lnTo>
                      <a:pt x="65943" y="245603"/>
                    </a:lnTo>
                    <a:lnTo>
                      <a:pt x="65656" y="246319"/>
                    </a:lnTo>
                    <a:lnTo>
                      <a:pt x="65656" y="248321"/>
                    </a:lnTo>
                    <a:lnTo>
                      <a:pt x="65370" y="250467"/>
                    </a:lnTo>
                    <a:lnTo>
                      <a:pt x="63940" y="252326"/>
                    </a:lnTo>
                    <a:lnTo>
                      <a:pt x="62939" y="253042"/>
                    </a:lnTo>
                    <a:lnTo>
                      <a:pt x="61794" y="253471"/>
                    </a:lnTo>
                    <a:lnTo>
                      <a:pt x="58218" y="252899"/>
                    </a:lnTo>
                    <a:lnTo>
                      <a:pt x="55214" y="252326"/>
                    </a:lnTo>
                    <a:lnTo>
                      <a:pt x="47919" y="251611"/>
                    </a:lnTo>
                    <a:lnTo>
                      <a:pt x="46489" y="251754"/>
                    </a:lnTo>
                    <a:lnTo>
                      <a:pt x="46060" y="252040"/>
                    </a:lnTo>
                    <a:lnTo>
                      <a:pt x="43771" y="253184"/>
                    </a:lnTo>
                    <a:lnTo>
                      <a:pt x="40338" y="255902"/>
                    </a:lnTo>
                    <a:lnTo>
                      <a:pt x="37907" y="258191"/>
                    </a:lnTo>
                    <a:lnTo>
                      <a:pt x="36190" y="259192"/>
                    </a:lnTo>
                    <a:lnTo>
                      <a:pt x="32042" y="259765"/>
                    </a:lnTo>
                    <a:lnTo>
                      <a:pt x="30182" y="260623"/>
                    </a:lnTo>
                    <a:lnTo>
                      <a:pt x="22315" y="266345"/>
                    </a:lnTo>
                    <a:lnTo>
                      <a:pt x="20741" y="267775"/>
                    </a:lnTo>
                    <a:lnTo>
                      <a:pt x="12588" y="272638"/>
                    </a:lnTo>
                    <a:lnTo>
                      <a:pt x="10299" y="274355"/>
                    </a:lnTo>
                    <a:lnTo>
                      <a:pt x="8583" y="275928"/>
                    </a:lnTo>
                    <a:lnTo>
                      <a:pt x="3862" y="279647"/>
                    </a:lnTo>
                    <a:lnTo>
                      <a:pt x="715" y="281221"/>
                    </a:lnTo>
                    <a:lnTo>
                      <a:pt x="143" y="282222"/>
                    </a:lnTo>
                    <a:lnTo>
                      <a:pt x="0" y="284511"/>
                    </a:lnTo>
                    <a:lnTo>
                      <a:pt x="0" y="289374"/>
                    </a:lnTo>
                    <a:lnTo>
                      <a:pt x="0" y="294095"/>
                    </a:lnTo>
                    <a:lnTo>
                      <a:pt x="0" y="300961"/>
                    </a:lnTo>
                    <a:lnTo>
                      <a:pt x="0" y="307970"/>
                    </a:lnTo>
                    <a:lnTo>
                      <a:pt x="0" y="315837"/>
                    </a:lnTo>
                    <a:lnTo>
                      <a:pt x="0" y="321273"/>
                    </a:lnTo>
                    <a:lnTo>
                      <a:pt x="0" y="327852"/>
                    </a:lnTo>
                    <a:lnTo>
                      <a:pt x="5722" y="331429"/>
                    </a:lnTo>
                    <a:lnTo>
                      <a:pt x="11444" y="335005"/>
                    </a:lnTo>
                    <a:lnTo>
                      <a:pt x="17022" y="338581"/>
                    </a:lnTo>
                    <a:lnTo>
                      <a:pt x="22744" y="342157"/>
                    </a:lnTo>
                    <a:lnTo>
                      <a:pt x="28466" y="345733"/>
                    </a:lnTo>
                    <a:lnTo>
                      <a:pt x="34044" y="349309"/>
                    </a:lnTo>
                    <a:lnTo>
                      <a:pt x="39766" y="352885"/>
                    </a:lnTo>
                    <a:lnTo>
                      <a:pt x="45488" y="356461"/>
                    </a:lnTo>
                    <a:lnTo>
                      <a:pt x="51066" y="359894"/>
                    </a:lnTo>
                    <a:lnTo>
                      <a:pt x="56788" y="363470"/>
                    </a:lnTo>
                    <a:lnTo>
                      <a:pt x="62510" y="367046"/>
                    </a:lnTo>
                    <a:lnTo>
                      <a:pt x="68088" y="370622"/>
                    </a:lnTo>
                    <a:lnTo>
                      <a:pt x="73810" y="374198"/>
                    </a:lnTo>
                    <a:lnTo>
                      <a:pt x="79531" y="377774"/>
                    </a:lnTo>
                    <a:lnTo>
                      <a:pt x="85253" y="381350"/>
                    </a:lnTo>
                    <a:lnTo>
                      <a:pt x="90832" y="384783"/>
                    </a:lnTo>
                    <a:lnTo>
                      <a:pt x="95552" y="387787"/>
                    </a:lnTo>
                    <a:lnTo>
                      <a:pt x="102990" y="392508"/>
                    </a:lnTo>
                    <a:lnTo>
                      <a:pt x="109713" y="397085"/>
                    </a:lnTo>
                    <a:lnTo>
                      <a:pt x="116580" y="401519"/>
                    </a:lnTo>
                    <a:lnTo>
                      <a:pt x="125877" y="407670"/>
                    </a:lnTo>
                    <a:lnTo>
                      <a:pt x="134174" y="413392"/>
                    </a:lnTo>
                    <a:lnTo>
                      <a:pt x="144044" y="420258"/>
                    </a:lnTo>
                    <a:lnTo>
                      <a:pt x="153913" y="426981"/>
                    </a:lnTo>
                    <a:lnTo>
                      <a:pt x="163783" y="433847"/>
                    </a:lnTo>
                    <a:lnTo>
                      <a:pt x="173653" y="440713"/>
                    </a:lnTo>
                    <a:lnTo>
                      <a:pt x="183666" y="447436"/>
                    </a:lnTo>
                    <a:lnTo>
                      <a:pt x="193536" y="454302"/>
                    </a:lnTo>
                    <a:lnTo>
                      <a:pt x="203406" y="461025"/>
                    </a:lnTo>
                    <a:lnTo>
                      <a:pt x="213276" y="467748"/>
                    </a:lnTo>
                    <a:lnTo>
                      <a:pt x="223146" y="474614"/>
                    </a:lnTo>
                    <a:lnTo>
                      <a:pt x="233016" y="481337"/>
                    </a:lnTo>
                    <a:lnTo>
                      <a:pt x="242886" y="488060"/>
                    </a:lnTo>
                    <a:lnTo>
                      <a:pt x="252756" y="494783"/>
                    </a:lnTo>
                    <a:lnTo>
                      <a:pt x="262769" y="501649"/>
                    </a:lnTo>
                    <a:lnTo>
                      <a:pt x="272638" y="508372"/>
                    </a:lnTo>
                    <a:lnTo>
                      <a:pt x="282508" y="515095"/>
                    </a:lnTo>
                    <a:lnTo>
                      <a:pt x="292378" y="521818"/>
                    </a:lnTo>
                    <a:lnTo>
                      <a:pt x="296812" y="524822"/>
                    </a:lnTo>
                    <a:lnTo>
                      <a:pt x="297241" y="525966"/>
                    </a:lnTo>
                    <a:lnTo>
                      <a:pt x="297671" y="528541"/>
                    </a:lnTo>
                    <a:lnTo>
                      <a:pt x="297385" y="531402"/>
                    </a:lnTo>
                    <a:lnTo>
                      <a:pt x="297385" y="533690"/>
                    </a:lnTo>
                    <a:lnTo>
                      <a:pt x="298672" y="535264"/>
                    </a:lnTo>
                    <a:lnTo>
                      <a:pt x="301104" y="536980"/>
                    </a:lnTo>
                    <a:lnTo>
                      <a:pt x="310831" y="541844"/>
                    </a:lnTo>
                    <a:lnTo>
                      <a:pt x="311546" y="542845"/>
                    </a:lnTo>
                    <a:lnTo>
                      <a:pt x="311975" y="544991"/>
                    </a:lnTo>
                    <a:lnTo>
                      <a:pt x="313119" y="547422"/>
                    </a:lnTo>
                    <a:lnTo>
                      <a:pt x="315122" y="548853"/>
                    </a:lnTo>
                    <a:lnTo>
                      <a:pt x="317554" y="549997"/>
                    </a:lnTo>
                    <a:lnTo>
                      <a:pt x="320415" y="550712"/>
                    </a:lnTo>
                    <a:lnTo>
                      <a:pt x="329140" y="551570"/>
                    </a:lnTo>
                    <a:lnTo>
                      <a:pt x="331000" y="552715"/>
                    </a:lnTo>
                    <a:lnTo>
                      <a:pt x="334862" y="557292"/>
                    </a:lnTo>
                    <a:lnTo>
                      <a:pt x="336864" y="558150"/>
                    </a:lnTo>
                    <a:lnTo>
                      <a:pt x="342729" y="559438"/>
                    </a:lnTo>
                    <a:lnTo>
                      <a:pt x="347020" y="560296"/>
                    </a:lnTo>
                    <a:lnTo>
                      <a:pt x="348737" y="560725"/>
                    </a:lnTo>
                    <a:lnTo>
                      <a:pt x="352599" y="561869"/>
                    </a:lnTo>
                    <a:lnTo>
                      <a:pt x="356747" y="564015"/>
                    </a:lnTo>
                    <a:lnTo>
                      <a:pt x="358893" y="565875"/>
                    </a:lnTo>
                    <a:lnTo>
                      <a:pt x="358893" y="566447"/>
                    </a:lnTo>
                    <a:lnTo>
                      <a:pt x="358893" y="568020"/>
                    </a:lnTo>
                    <a:lnTo>
                      <a:pt x="358893" y="573027"/>
                    </a:lnTo>
                    <a:lnTo>
                      <a:pt x="359608" y="575745"/>
                    </a:lnTo>
                    <a:lnTo>
                      <a:pt x="360466" y="577604"/>
                    </a:lnTo>
                    <a:lnTo>
                      <a:pt x="360466" y="578891"/>
                    </a:lnTo>
                    <a:lnTo>
                      <a:pt x="359465" y="579750"/>
                    </a:lnTo>
                    <a:lnTo>
                      <a:pt x="358607" y="580751"/>
                    </a:lnTo>
                    <a:lnTo>
                      <a:pt x="358178" y="582038"/>
                    </a:lnTo>
                    <a:lnTo>
                      <a:pt x="356890" y="583898"/>
                    </a:lnTo>
                    <a:lnTo>
                      <a:pt x="356032" y="585757"/>
                    </a:lnTo>
                    <a:lnTo>
                      <a:pt x="356461" y="587188"/>
                    </a:lnTo>
                    <a:lnTo>
                      <a:pt x="358034" y="588189"/>
                    </a:lnTo>
                    <a:lnTo>
                      <a:pt x="360466" y="590049"/>
                    </a:lnTo>
                    <a:lnTo>
                      <a:pt x="362612" y="590764"/>
                    </a:lnTo>
                    <a:lnTo>
                      <a:pt x="363470" y="590907"/>
                    </a:lnTo>
                    <a:lnTo>
                      <a:pt x="364901" y="590764"/>
                    </a:lnTo>
                    <a:lnTo>
                      <a:pt x="366045" y="590621"/>
                    </a:lnTo>
                    <a:lnTo>
                      <a:pt x="373483" y="589190"/>
                    </a:lnTo>
                    <a:lnTo>
                      <a:pt x="380206" y="587903"/>
                    </a:lnTo>
                    <a:lnTo>
                      <a:pt x="389790" y="586044"/>
                    </a:lnTo>
                    <a:lnTo>
                      <a:pt x="396370" y="584756"/>
                    </a:lnTo>
                    <a:lnTo>
                      <a:pt x="403236" y="583326"/>
                    </a:lnTo>
                    <a:lnTo>
                      <a:pt x="413249" y="581323"/>
                    </a:lnTo>
                    <a:lnTo>
                      <a:pt x="423977" y="579321"/>
                    </a:lnTo>
                    <a:lnTo>
                      <a:pt x="435707" y="576889"/>
                    </a:lnTo>
                    <a:lnTo>
                      <a:pt x="438424" y="575602"/>
                    </a:lnTo>
                    <a:lnTo>
                      <a:pt x="447293" y="567591"/>
                    </a:lnTo>
                    <a:lnTo>
                      <a:pt x="451298" y="564015"/>
                    </a:lnTo>
                    <a:lnTo>
                      <a:pt x="459308" y="557006"/>
                    </a:lnTo>
                    <a:lnTo>
                      <a:pt x="465459" y="551570"/>
                    </a:lnTo>
                    <a:lnTo>
                      <a:pt x="473184" y="544561"/>
                    </a:lnTo>
                    <a:lnTo>
                      <a:pt x="481480" y="537552"/>
                    </a:lnTo>
                    <a:lnTo>
                      <a:pt x="488060" y="531974"/>
                    </a:lnTo>
                    <a:lnTo>
                      <a:pt x="498502" y="525680"/>
                    </a:lnTo>
                    <a:lnTo>
                      <a:pt x="514093" y="516096"/>
                    </a:lnTo>
                    <a:lnTo>
                      <a:pt x="529685" y="506369"/>
                    </a:lnTo>
                    <a:lnTo>
                      <a:pt x="545420" y="496785"/>
                    </a:lnTo>
                    <a:lnTo>
                      <a:pt x="561011" y="487201"/>
                    </a:lnTo>
                    <a:lnTo>
                      <a:pt x="576603" y="477618"/>
                    </a:lnTo>
                    <a:lnTo>
                      <a:pt x="592337" y="467891"/>
                    </a:lnTo>
                    <a:lnTo>
                      <a:pt x="607929" y="458307"/>
                    </a:lnTo>
                    <a:lnTo>
                      <a:pt x="623521" y="44858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5" name="Freeform: Shape 544">
                <a:extLst>
                  <a:ext uri="{FF2B5EF4-FFF2-40B4-BE49-F238E27FC236}">
                    <a16:creationId xmlns:a16="http://schemas.microsoft.com/office/drawing/2014/main" id="{7A78EF18-3A76-AAA9-760C-9404047D807A}"/>
                  </a:ext>
                  <a:ext uri="{C183D7F6-B498-43B3-948B-1728B52AA6E4}">
                    <adec:decorative xmlns:adec="http://schemas.microsoft.com/office/drawing/2017/decorative" val="1"/>
                  </a:ext>
                </a:extLst>
              </p:cNvPr>
              <p:cNvSpPr/>
              <p:nvPr/>
            </p:nvSpPr>
            <p:spPr>
              <a:xfrm>
                <a:off x="3821445" y="3946843"/>
                <a:ext cx="110571" cy="70805"/>
              </a:xfrm>
              <a:custGeom>
                <a:avLst/>
                <a:gdLst>
                  <a:gd name="connsiteX0" fmla="*/ 109284 w 110571"/>
                  <a:gd name="connsiteY0" fmla="*/ 38621 h 70805"/>
                  <a:gd name="connsiteX1" fmla="*/ 107425 w 110571"/>
                  <a:gd name="connsiteY1" fmla="*/ 37334 h 70805"/>
                  <a:gd name="connsiteX2" fmla="*/ 100129 w 110571"/>
                  <a:gd name="connsiteY2" fmla="*/ 31469 h 70805"/>
                  <a:gd name="connsiteX3" fmla="*/ 93550 w 110571"/>
                  <a:gd name="connsiteY3" fmla="*/ 28751 h 70805"/>
                  <a:gd name="connsiteX4" fmla="*/ 89687 w 110571"/>
                  <a:gd name="connsiteY4" fmla="*/ 28036 h 70805"/>
                  <a:gd name="connsiteX5" fmla="*/ 85682 w 110571"/>
                  <a:gd name="connsiteY5" fmla="*/ 27607 h 70805"/>
                  <a:gd name="connsiteX6" fmla="*/ 82106 w 110571"/>
                  <a:gd name="connsiteY6" fmla="*/ 26892 h 70805"/>
                  <a:gd name="connsiteX7" fmla="*/ 78673 w 110571"/>
                  <a:gd name="connsiteY7" fmla="*/ 25747 h 70805"/>
                  <a:gd name="connsiteX8" fmla="*/ 75240 w 110571"/>
                  <a:gd name="connsiteY8" fmla="*/ 25032 h 70805"/>
                  <a:gd name="connsiteX9" fmla="*/ 71807 w 110571"/>
                  <a:gd name="connsiteY9" fmla="*/ 24746 h 70805"/>
                  <a:gd name="connsiteX10" fmla="*/ 71807 w 110571"/>
                  <a:gd name="connsiteY10" fmla="*/ 23459 h 70805"/>
                  <a:gd name="connsiteX11" fmla="*/ 72379 w 110571"/>
                  <a:gd name="connsiteY11" fmla="*/ 22028 h 70805"/>
                  <a:gd name="connsiteX12" fmla="*/ 74954 w 110571"/>
                  <a:gd name="connsiteY12" fmla="*/ 21885 h 70805"/>
                  <a:gd name="connsiteX13" fmla="*/ 80819 w 110571"/>
                  <a:gd name="connsiteY13" fmla="*/ 22171 h 70805"/>
                  <a:gd name="connsiteX14" fmla="*/ 82678 w 110571"/>
                  <a:gd name="connsiteY14" fmla="*/ 21456 h 70805"/>
                  <a:gd name="connsiteX15" fmla="*/ 83537 w 110571"/>
                  <a:gd name="connsiteY15" fmla="*/ 20026 h 70805"/>
                  <a:gd name="connsiteX16" fmla="*/ 80819 w 110571"/>
                  <a:gd name="connsiteY16" fmla="*/ 18309 h 70805"/>
                  <a:gd name="connsiteX17" fmla="*/ 68231 w 110571"/>
                  <a:gd name="connsiteY17" fmla="*/ 19168 h 70805"/>
                  <a:gd name="connsiteX18" fmla="*/ 65799 w 110571"/>
                  <a:gd name="connsiteY18" fmla="*/ 17022 h 70805"/>
                  <a:gd name="connsiteX19" fmla="*/ 64083 w 110571"/>
                  <a:gd name="connsiteY19" fmla="*/ 13732 h 70805"/>
                  <a:gd name="connsiteX20" fmla="*/ 63654 w 110571"/>
                  <a:gd name="connsiteY20" fmla="*/ 10013 h 70805"/>
                  <a:gd name="connsiteX21" fmla="*/ 61794 w 110571"/>
                  <a:gd name="connsiteY21" fmla="*/ 7581 h 70805"/>
                  <a:gd name="connsiteX22" fmla="*/ 59935 w 110571"/>
                  <a:gd name="connsiteY22" fmla="*/ 7438 h 70805"/>
                  <a:gd name="connsiteX23" fmla="*/ 56502 w 110571"/>
                  <a:gd name="connsiteY23" fmla="*/ 8582 h 70805"/>
                  <a:gd name="connsiteX24" fmla="*/ 54499 w 110571"/>
                  <a:gd name="connsiteY24" fmla="*/ 8582 h 70805"/>
                  <a:gd name="connsiteX25" fmla="*/ 51209 w 110571"/>
                  <a:gd name="connsiteY25" fmla="*/ 7438 h 70805"/>
                  <a:gd name="connsiteX26" fmla="*/ 47204 w 110571"/>
                  <a:gd name="connsiteY26" fmla="*/ 4434 h 70805"/>
                  <a:gd name="connsiteX27" fmla="*/ 45917 w 110571"/>
                  <a:gd name="connsiteY27" fmla="*/ 4291 h 70805"/>
                  <a:gd name="connsiteX28" fmla="*/ 41196 w 110571"/>
                  <a:gd name="connsiteY28" fmla="*/ 4291 h 70805"/>
                  <a:gd name="connsiteX29" fmla="*/ 39766 w 110571"/>
                  <a:gd name="connsiteY29" fmla="*/ 3719 h 70805"/>
                  <a:gd name="connsiteX30" fmla="*/ 36762 w 110571"/>
                  <a:gd name="connsiteY30" fmla="*/ 1859 h 70805"/>
                  <a:gd name="connsiteX31" fmla="*/ 35188 w 110571"/>
                  <a:gd name="connsiteY31" fmla="*/ 858 h 70805"/>
                  <a:gd name="connsiteX32" fmla="*/ 31612 w 110571"/>
                  <a:gd name="connsiteY32" fmla="*/ 0 h 70805"/>
                  <a:gd name="connsiteX33" fmla="*/ 27750 w 110571"/>
                  <a:gd name="connsiteY33" fmla="*/ 715 h 70805"/>
                  <a:gd name="connsiteX34" fmla="*/ 23173 w 110571"/>
                  <a:gd name="connsiteY34" fmla="*/ 2003 h 70805"/>
                  <a:gd name="connsiteX35" fmla="*/ 21742 w 110571"/>
                  <a:gd name="connsiteY35" fmla="*/ 2003 h 70805"/>
                  <a:gd name="connsiteX36" fmla="*/ 16879 w 110571"/>
                  <a:gd name="connsiteY36" fmla="*/ 572 h 70805"/>
                  <a:gd name="connsiteX37" fmla="*/ 13446 w 110571"/>
                  <a:gd name="connsiteY37" fmla="*/ 572 h 70805"/>
                  <a:gd name="connsiteX38" fmla="*/ 11586 w 110571"/>
                  <a:gd name="connsiteY38" fmla="*/ 1144 h 70805"/>
                  <a:gd name="connsiteX39" fmla="*/ 10013 w 110571"/>
                  <a:gd name="connsiteY39" fmla="*/ 2003 h 70805"/>
                  <a:gd name="connsiteX40" fmla="*/ 8869 w 110571"/>
                  <a:gd name="connsiteY40" fmla="*/ 3719 h 70805"/>
                  <a:gd name="connsiteX41" fmla="*/ 8010 w 110571"/>
                  <a:gd name="connsiteY41" fmla="*/ 5579 h 70805"/>
                  <a:gd name="connsiteX42" fmla="*/ 6723 w 110571"/>
                  <a:gd name="connsiteY42" fmla="*/ 6008 h 70805"/>
                  <a:gd name="connsiteX43" fmla="*/ 7295 w 110571"/>
                  <a:gd name="connsiteY43" fmla="*/ 7009 h 70805"/>
                  <a:gd name="connsiteX44" fmla="*/ 8726 w 110571"/>
                  <a:gd name="connsiteY44" fmla="*/ 13303 h 70805"/>
                  <a:gd name="connsiteX45" fmla="*/ 8869 w 110571"/>
                  <a:gd name="connsiteY45" fmla="*/ 15305 h 70805"/>
                  <a:gd name="connsiteX46" fmla="*/ 7438 w 110571"/>
                  <a:gd name="connsiteY46" fmla="*/ 18309 h 70805"/>
                  <a:gd name="connsiteX47" fmla="*/ 7724 w 110571"/>
                  <a:gd name="connsiteY47" fmla="*/ 19597 h 70805"/>
                  <a:gd name="connsiteX48" fmla="*/ 10728 w 110571"/>
                  <a:gd name="connsiteY48" fmla="*/ 22315 h 70805"/>
                  <a:gd name="connsiteX49" fmla="*/ 10728 w 110571"/>
                  <a:gd name="connsiteY49" fmla="*/ 23316 h 70805"/>
                  <a:gd name="connsiteX50" fmla="*/ 10442 w 110571"/>
                  <a:gd name="connsiteY50" fmla="*/ 24317 h 70805"/>
                  <a:gd name="connsiteX51" fmla="*/ 7867 w 110571"/>
                  <a:gd name="connsiteY51" fmla="*/ 27035 h 70805"/>
                  <a:gd name="connsiteX52" fmla="*/ 5865 w 110571"/>
                  <a:gd name="connsiteY52" fmla="*/ 28894 h 70805"/>
                  <a:gd name="connsiteX53" fmla="*/ 6437 w 110571"/>
                  <a:gd name="connsiteY53" fmla="*/ 30897 h 70805"/>
                  <a:gd name="connsiteX54" fmla="*/ 8010 w 110571"/>
                  <a:gd name="connsiteY54" fmla="*/ 32900 h 70805"/>
                  <a:gd name="connsiteX55" fmla="*/ 8296 w 110571"/>
                  <a:gd name="connsiteY55" fmla="*/ 34616 h 70805"/>
                  <a:gd name="connsiteX56" fmla="*/ 7724 w 110571"/>
                  <a:gd name="connsiteY56" fmla="*/ 36762 h 70805"/>
                  <a:gd name="connsiteX57" fmla="*/ 5293 w 110571"/>
                  <a:gd name="connsiteY57" fmla="*/ 39480 h 70805"/>
                  <a:gd name="connsiteX58" fmla="*/ 4005 w 110571"/>
                  <a:gd name="connsiteY58" fmla="*/ 40481 h 70805"/>
                  <a:gd name="connsiteX59" fmla="*/ 429 w 110571"/>
                  <a:gd name="connsiteY59" fmla="*/ 40624 h 70805"/>
                  <a:gd name="connsiteX60" fmla="*/ 0 w 110571"/>
                  <a:gd name="connsiteY60" fmla="*/ 40910 h 70805"/>
                  <a:gd name="connsiteX61" fmla="*/ 1860 w 110571"/>
                  <a:gd name="connsiteY61" fmla="*/ 43628 h 70805"/>
                  <a:gd name="connsiteX62" fmla="*/ 3862 w 110571"/>
                  <a:gd name="connsiteY62" fmla="*/ 46632 h 70805"/>
                  <a:gd name="connsiteX63" fmla="*/ 7295 w 110571"/>
                  <a:gd name="connsiteY63" fmla="*/ 48920 h 70805"/>
                  <a:gd name="connsiteX64" fmla="*/ 8010 w 110571"/>
                  <a:gd name="connsiteY64" fmla="*/ 51066 h 70805"/>
                  <a:gd name="connsiteX65" fmla="*/ 7152 w 110571"/>
                  <a:gd name="connsiteY65" fmla="*/ 53212 h 70805"/>
                  <a:gd name="connsiteX66" fmla="*/ 7009 w 110571"/>
                  <a:gd name="connsiteY66" fmla="*/ 58218 h 70805"/>
                  <a:gd name="connsiteX67" fmla="*/ 8726 w 110571"/>
                  <a:gd name="connsiteY67" fmla="*/ 59362 h 70805"/>
                  <a:gd name="connsiteX68" fmla="*/ 9870 w 110571"/>
                  <a:gd name="connsiteY68" fmla="*/ 60936 h 70805"/>
                  <a:gd name="connsiteX69" fmla="*/ 10442 w 110571"/>
                  <a:gd name="connsiteY69" fmla="*/ 62938 h 70805"/>
                  <a:gd name="connsiteX70" fmla="*/ 10299 w 110571"/>
                  <a:gd name="connsiteY70" fmla="*/ 65084 h 70805"/>
                  <a:gd name="connsiteX71" fmla="*/ 11157 w 110571"/>
                  <a:gd name="connsiteY71" fmla="*/ 66514 h 70805"/>
                  <a:gd name="connsiteX72" fmla="*/ 13017 w 110571"/>
                  <a:gd name="connsiteY72" fmla="*/ 66944 h 70805"/>
                  <a:gd name="connsiteX73" fmla="*/ 14590 w 110571"/>
                  <a:gd name="connsiteY73" fmla="*/ 67945 h 70805"/>
                  <a:gd name="connsiteX74" fmla="*/ 17022 w 110571"/>
                  <a:gd name="connsiteY74" fmla="*/ 70806 h 70805"/>
                  <a:gd name="connsiteX75" fmla="*/ 18309 w 110571"/>
                  <a:gd name="connsiteY75" fmla="*/ 70520 h 70805"/>
                  <a:gd name="connsiteX76" fmla="*/ 19454 w 110571"/>
                  <a:gd name="connsiteY76" fmla="*/ 68946 h 70805"/>
                  <a:gd name="connsiteX77" fmla="*/ 22172 w 110571"/>
                  <a:gd name="connsiteY77" fmla="*/ 64083 h 70805"/>
                  <a:gd name="connsiteX78" fmla="*/ 27035 w 110571"/>
                  <a:gd name="connsiteY78" fmla="*/ 57360 h 70805"/>
                  <a:gd name="connsiteX79" fmla="*/ 27750 w 110571"/>
                  <a:gd name="connsiteY79" fmla="*/ 55500 h 70805"/>
                  <a:gd name="connsiteX80" fmla="*/ 27750 w 110571"/>
                  <a:gd name="connsiteY80" fmla="*/ 52496 h 70805"/>
                  <a:gd name="connsiteX81" fmla="*/ 28179 w 110571"/>
                  <a:gd name="connsiteY81" fmla="*/ 51781 h 70805"/>
                  <a:gd name="connsiteX82" fmla="*/ 29324 w 110571"/>
                  <a:gd name="connsiteY82" fmla="*/ 51066 h 70805"/>
                  <a:gd name="connsiteX83" fmla="*/ 32471 w 110571"/>
                  <a:gd name="connsiteY83" fmla="*/ 50351 h 70805"/>
                  <a:gd name="connsiteX84" fmla="*/ 37477 w 110571"/>
                  <a:gd name="connsiteY84" fmla="*/ 48777 h 70805"/>
                  <a:gd name="connsiteX85" fmla="*/ 40910 w 110571"/>
                  <a:gd name="connsiteY85" fmla="*/ 49063 h 70805"/>
                  <a:gd name="connsiteX86" fmla="*/ 43342 w 110571"/>
                  <a:gd name="connsiteY86" fmla="*/ 51209 h 70805"/>
                  <a:gd name="connsiteX87" fmla="*/ 45917 w 110571"/>
                  <a:gd name="connsiteY87" fmla="*/ 52782 h 70805"/>
                  <a:gd name="connsiteX88" fmla="*/ 54928 w 110571"/>
                  <a:gd name="connsiteY88" fmla="*/ 51638 h 70805"/>
                  <a:gd name="connsiteX89" fmla="*/ 56216 w 110571"/>
                  <a:gd name="connsiteY89" fmla="*/ 50923 h 70805"/>
                  <a:gd name="connsiteX90" fmla="*/ 58504 w 110571"/>
                  <a:gd name="connsiteY90" fmla="*/ 48777 h 70805"/>
                  <a:gd name="connsiteX91" fmla="*/ 59935 w 110571"/>
                  <a:gd name="connsiteY91" fmla="*/ 47919 h 70805"/>
                  <a:gd name="connsiteX92" fmla="*/ 63511 w 110571"/>
                  <a:gd name="connsiteY92" fmla="*/ 46489 h 70805"/>
                  <a:gd name="connsiteX93" fmla="*/ 67373 w 110571"/>
                  <a:gd name="connsiteY93" fmla="*/ 45773 h 70805"/>
                  <a:gd name="connsiteX94" fmla="*/ 71092 w 110571"/>
                  <a:gd name="connsiteY94" fmla="*/ 45916 h 70805"/>
                  <a:gd name="connsiteX95" fmla="*/ 74954 w 110571"/>
                  <a:gd name="connsiteY95" fmla="*/ 46632 h 70805"/>
                  <a:gd name="connsiteX96" fmla="*/ 78673 w 110571"/>
                  <a:gd name="connsiteY96" fmla="*/ 46489 h 70805"/>
                  <a:gd name="connsiteX97" fmla="*/ 82392 w 110571"/>
                  <a:gd name="connsiteY97" fmla="*/ 45916 h 70805"/>
                  <a:gd name="connsiteX98" fmla="*/ 88400 w 110571"/>
                  <a:gd name="connsiteY98" fmla="*/ 47061 h 70805"/>
                  <a:gd name="connsiteX99" fmla="*/ 92548 w 110571"/>
                  <a:gd name="connsiteY99" fmla="*/ 46775 h 70805"/>
                  <a:gd name="connsiteX100" fmla="*/ 96124 w 110571"/>
                  <a:gd name="connsiteY100" fmla="*/ 48920 h 70805"/>
                  <a:gd name="connsiteX101" fmla="*/ 97269 w 110571"/>
                  <a:gd name="connsiteY101" fmla="*/ 51209 h 70805"/>
                  <a:gd name="connsiteX102" fmla="*/ 98985 w 110571"/>
                  <a:gd name="connsiteY102" fmla="*/ 52782 h 70805"/>
                  <a:gd name="connsiteX103" fmla="*/ 99987 w 110571"/>
                  <a:gd name="connsiteY103" fmla="*/ 52782 h 70805"/>
                  <a:gd name="connsiteX104" fmla="*/ 100988 w 110571"/>
                  <a:gd name="connsiteY104" fmla="*/ 52639 h 70805"/>
                  <a:gd name="connsiteX105" fmla="*/ 102275 w 110571"/>
                  <a:gd name="connsiteY105" fmla="*/ 50065 h 70805"/>
                  <a:gd name="connsiteX106" fmla="*/ 103849 w 110571"/>
                  <a:gd name="connsiteY106" fmla="*/ 48491 h 70805"/>
                  <a:gd name="connsiteX107" fmla="*/ 105851 w 110571"/>
                  <a:gd name="connsiteY107" fmla="*/ 47776 h 70805"/>
                  <a:gd name="connsiteX108" fmla="*/ 107425 w 110571"/>
                  <a:gd name="connsiteY108" fmla="*/ 46489 h 70805"/>
                  <a:gd name="connsiteX109" fmla="*/ 109999 w 110571"/>
                  <a:gd name="connsiteY109" fmla="*/ 42769 h 70805"/>
                  <a:gd name="connsiteX110" fmla="*/ 110572 w 110571"/>
                  <a:gd name="connsiteY110" fmla="*/ 40481 h 7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10571" h="70805">
                    <a:moveTo>
                      <a:pt x="109284" y="38621"/>
                    </a:moveTo>
                    <a:lnTo>
                      <a:pt x="107425" y="37334"/>
                    </a:lnTo>
                    <a:lnTo>
                      <a:pt x="100129" y="31469"/>
                    </a:lnTo>
                    <a:lnTo>
                      <a:pt x="93550" y="28751"/>
                    </a:lnTo>
                    <a:lnTo>
                      <a:pt x="89687" y="28036"/>
                    </a:lnTo>
                    <a:lnTo>
                      <a:pt x="85682" y="27607"/>
                    </a:lnTo>
                    <a:lnTo>
                      <a:pt x="82106" y="26892"/>
                    </a:lnTo>
                    <a:lnTo>
                      <a:pt x="78673" y="25747"/>
                    </a:lnTo>
                    <a:lnTo>
                      <a:pt x="75240" y="25032"/>
                    </a:lnTo>
                    <a:lnTo>
                      <a:pt x="71807" y="24746"/>
                    </a:lnTo>
                    <a:lnTo>
                      <a:pt x="71807" y="23459"/>
                    </a:lnTo>
                    <a:lnTo>
                      <a:pt x="72379" y="22028"/>
                    </a:lnTo>
                    <a:lnTo>
                      <a:pt x="74954" y="21885"/>
                    </a:lnTo>
                    <a:lnTo>
                      <a:pt x="80819" y="22171"/>
                    </a:lnTo>
                    <a:lnTo>
                      <a:pt x="82678" y="21456"/>
                    </a:lnTo>
                    <a:lnTo>
                      <a:pt x="83537" y="20026"/>
                    </a:lnTo>
                    <a:lnTo>
                      <a:pt x="80819" y="18309"/>
                    </a:lnTo>
                    <a:lnTo>
                      <a:pt x="68231" y="19168"/>
                    </a:lnTo>
                    <a:lnTo>
                      <a:pt x="65799" y="17022"/>
                    </a:lnTo>
                    <a:lnTo>
                      <a:pt x="64083" y="13732"/>
                    </a:lnTo>
                    <a:lnTo>
                      <a:pt x="63654" y="10013"/>
                    </a:lnTo>
                    <a:lnTo>
                      <a:pt x="61794" y="7581"/>
                    </a:lnTo>
                    <a:lnTo>
                      <a:pt x="59935" y="7438"/>
                    </a:lnTo>
                    <a:lnTo>
                      <a:pt x="56502" y="8582"/>
                    </a:lnTo>
                    <a:lnTo>
                      <a:pt x="54499" y="8582"/>
                    </a:lnTo>
                    <a:lnTo>
                      <a:pt x="51209" y="7438"/>
                    </a:lnTo>
                    <a:lnTo>
                      <a:pt x="47204" y="4434"/>
                    </a:lnTo>
                    <a:lnTo>
                      <a:pt x="45917" y="4291"/>
                    </a:lnTo>
                    <a:lnTo>
                      <a:pt x="41196" y="4291"/>
                    </a:lnTo>
                    <a:lnTo>
                      <a:pt x="39766" y="3719"/>
                    </a:lnTo>
                    <a:lnTo>
                      <a:pt x="36762" y="1859"/>
                    </a:lnTo>
                    <a:lnTo>
                      <a:pt x="35188" y="858"/>
                    </a:lnTo>
                    <a:lnTo>
                      <a:pt x="31612" y="0"/>
                    </a:lnTo>
                    <a:lnTo>
                      <a:pt x="27750" y="715"/>
                    </a:lnTo>
                    <a:lnTo>
                      <a:pt x="23173" y="2003"/>
                    </a:lnTo>
                    <a:lnTo>
                      <a:pt x="21742" y="2003"/>
                    </a:lnTo>
                    <a:lnTo>
                      <a:pt x="16879" y="572"/>
                    </a:lnTo>
                    <a:lnTo>
                      <a:pt x="13446" y="572"/>
                    </a:lnTo>
                    <a:lnTo>
                      <a:pt x="11586" y="1144"/>
                    </a:lnTo>
                    <a:lnTo>
                      <a:pt x="10013" y="2003"/>
                    </a:lnTo>
                    <a:lnTo>
                      <a:pt x="8869" y="3719"/>
                    </a:lnTo>
                    <a:lnTo>
                      <a:pt x="8010" y="5579"/>
                    </a:lnTo>
                    <a:lnTo>
                      <a:pt x="6723" y="6008"/>
                    </a:lnTo>
                    <a:lnTo>
                      <a:pt x="7295" y="7009"/>
                    </a:lnTo>
                    <a:lnTo>
                      <a:pt x="8726" y="13303"/>
                    </a:lnTo>
                    <a:lnTo>
                      <a:pt x="8869" y="15305"/>
                    </a:lnTo>
                    <a:lnTo>
                      <a:pt x="7438" y="18309"/>
                    </a:lnTo>
                    <a:lnTo>
                      <a:pt x="7724" y="19597"/>
                    </a:lnTo>
                    <a:lnTo>
                      <a:pt x="10728" y="22315"/>
                    </a:lnTo>
                    <a:lnTo>
                      <a:pt x="10728" y="23316"/>
                    </a:lnTo>
                    <a:lnTo>
                      <a:pt x="10442" y="24317"/>
                    </a:lnTo>
                    <a:lnTo>
                      <a:pt x="7867" y="27035"/>
                    </a:lnTo>
                    <a:lnTo>
                      <a:pt x="5865" y="28894"/>
                    </a:lnTo>
                    <a:lnTo>
                      <a:pt x="6437" y="30897"/>
                    </a:lnTo>
                    <a:lnTo>
                      <a:pt x="8010" y="32900"/>
                    </a:lnTo>
                    <a:lnTo>
                      <a:pt x="8296" y="34616"/>
                    </a:lnTo>
                    <a:lnTo>
                      <a:pt x="7724" y="36762"/>
                    </a:lnTo>
                    <a:lnTo>
                      <a:pt x="5293" y="39480"/>
                    </a:lnTo>
                    <a:lnTo>
                      <a:pt x="4005" y="40481"/>
                    </a:lnTo>
                    <a:lnTo>
                      <a:pt x="429" y="40624"/>
                    </a:lnTo>
                    <a:lnTo>
                      <a:pt x="0" y="40910"/>
                    </a:lnTo>
                    <a:lnTo>
                      <a:pt x="1860" y="43628"/>
                    </a:lnTo>
                    <a:lnTo>
                      <a:pt x="3862" y="46632"/>
                    </a:lnTo>
                    <a:lnTo>
                      <a:pt x="7295" y="48920"/>
                    </a:lnTo>
                    <a:lnTo>
                      <a:pt x="8010" y="51066"/>
                    </a:lnTo>
                    <a:lnTo>
                      <a:pt x="7152" y="53212"/>
                    </a:lnTo>
                    <a:lnTo>
                      <a:pt x="7009" y="58218"/>
                    </a:lnTo>
                    <a:lnTo>
                      <a:pt x="8726" y="59362"/>
                    </a:lnTo>
                    <a:lnTo>
                      <a:pt x="9870" y="60936"/>
                    </a:lnTo>
                    <a:lnTo>
                      <a:pt x="10442" y="62938"/>
                    </a:lnTo>
                    <a:lnTo>
                      <a:pt x="10299" y="65084"/>
                    </a:lnTo>
                    <a:lnTo>
                      <a:pt x="11157" y="66514"/>
                    </a:lnTo>
                    <a:lnTo>
                      <a:pt x="13017" y="66944"/>
                    </a:lnTo>
                    <a:lnTo>
                      <a:pt x="14590" y="67945"/>
                    </a:lnTo>
                    <a:lnTo>
                      <a:pt x="17022" y="70806"/>
                    </a:lnTo>
                    <a:lnTo>
                      <a:pt x="18309" y="70520"/>
                    </a:lnTo>
                    <a:lnTo>
                      <a:pt x="19454" y="68946"/>
                    </a:lnTo>
                    <a:lnTo>
                      <a:pt x="22172" y="64083"/>
                    </a:lnTo>
                    <a:lnTo>
                      <a:pt x="27035" y="57360"/>
                    </a:lnTo>
                    <a:lnTo>
                      <a:pt x="27750" y="55500"/>
                    </a:lnTo>
                    <a:lnTo>
                      <a:pt x="27750" y="52496"/>
                    </a:lnTo>
                    <a:lnTo>
                      <a:pt x="28179" y="51781"/>
                    </a:lnTo>
                    <a:lnTo>
                      <a:pt x="29324" y="51066"/>
                    </a:lnTo>
                    <a:lnTo>
                      <a:pt x="32471" y="50351"/>
                    </a:lnTo>
                    <a:lnTo>
                      <a:pt x="37477" y="48777"/>
                    </a:lnTo>
                    <a:lnTo>
                      <a:pt x="40910" y="49063"/>
                    </a:lnTo>
                    <a:lnTo>
                      <a:pt x="43342" y="51209"/>
                    </a:lnTo>
                    <a:lnTo>
                      <a:pt x="45917" y="52782"/>
                    </a:lnTo>
                    <a:lnTo>
                      <a:pt x="54928" y="51638"/>
                    </a:lnTo>
                    <a:lnTo>
                      <a:pt x="56216" y="50923"/>
                    </a:lnTo>
                    <a:lnTo>
                      <a:pt x="58504" y="48777"/>
                    </a:lnTo>
                    <a:lnTo>
                      <a:pt x="59935" y="47919"/>
                    </a:lnTo>
                    <a:lnTo>
                      <a:pt x="63511" y="46489"/>
                    </a:lnTo>
                    <a:lnTo>
                      <a:pt x="67373" y="45773"/>
                    </a:lnTo>
                    <a:lnTo>
                      <a:pt x="71092" y="45916"/>
                    </a:lnTo>
                    <a:lnTo>
                      <a:pt x="74954" y="46632"/>
                    </a:lnTo>
                    <a:lnTo>
                      <a:pt x="78673" y="46489"/>
                    </a:lnTo>
                    <a:lnTo>
                      <a:pt x="82392" y="45916"/>
                    </a:lnTo>
                    <a:lnTo>
                      <a:pt x="88400" y="47061"/>
                    </a:lnTo>
                    <a:lnTo>
                      <a:pt x="92548" y="46775"/>
                    </a:lnTo>
                    <a:lnTo>
                      <a:pt x="96124" y="48920"/>
                    </a:lnTo>
                    <a:lnTo>
                      <a:pt x="97269" y="51209"/>
                    </a:lnTo>
                    <a:lnTo>
                      <a:pt x="98985" y="52782"/>
                    </a:lnTo>
                    <a:lnTo>
                      <a:pt x="99987" y="52782"/>
                    </a:lnTo>
                    <a:lnTo>
                      <a:pt x="100988" y="52639"/>
                    </a:lnTo>
                    <a:lnTo>
                      <a:pt x="102275" y="50065"/>
                    </a:lnTo>
                    <a:lnTo>
                      <a:pt x="103849" y="48491"/>
                    </a:lnTo>
                    <a:lnTo>
                      <a:pt x="105851" y="47776"/>
                    </a:lnTo>
                    <a:lnTo>
                      <a:pt x="107425" y="46489"/>
                    </a:lnTo>
                    <a:lnTo>
                      <a:pt x="109999" y="42769"/>
                    </a:lnTo>
                    <a:lnTo>
                      <a:pt x="110572" y="4048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6" name="Freeform: Shape 545">
                <a:extLst>
                  <a:ext uri="{FF2B5EF4-FFF2-40B4-BE49-F238E27FC236}">
                    <a16:creationId xmlns:a16="http://schemas.microsoft.com/office/drawing/2014/main" id="{CF098BD9-9F80-B7AC-566D-F922554FCDBE}"/>
                  </a:ext>
                  <a:ext uri="{C183D7F6-B498-43B3-948B-1728B52AA6E4}">
                    <adec:decorative xmlns:adec="http://schemas.microsoft.com/office/drawing/2017/decorative" val="1"/>
                  </a:ext>
                </a:extLst>
              </p:cNvPr>
              <p:cNvSpPr/>
              <p:nvPr/>
            </p:nvSpPr>
            <p:spPr>
              <a:xfrm>
                <a:off x="4139141" y="4079443"/>
                <a:ext cx="6865" cy="12444"/>
              </a:xfrm>
              <a:custGeom>
                <a:avLst/>
                <a:gdLst>
                  <a:gd name="connsiteX0" fmla="*/ 6151 w 6865"/>
                  <a:gd name="connsiteY0" fmla="*/ 3147 h 12444"/>
                  <a:gd name="connsiteX1" fmla="*/ 4863 w 6865"/>
                  <a:gd name="connsiteY1" fmla="*/ 1431 h 12444"/>
                  <a:gd name="connsiteX2" fmla="*/ 572 w 6865"/>
                  <a:gd name="connsiteY2" fmla="*/ 0 h 12444"/>
                  <a:gd name="connsiteX3" fmla="*/ 286 w 6865"/>
                  <a:gd name="connsiteY3" fmla="*/ 858 h 12444"/>
                  <a:gd name="connsiteX4" fmla="*/ 0 w 6865"/>
                  <a:gd name="connsiteY4" fmla="*/ 3290 h 12444"/>
                  <a:gd name="connsiteX5" fmla="*/ 1860 w 6865"/>
                  <a:gd name="connsiteY5" fmla="*/ 7152 h 12444"/>
                  <a:gd name="connsiteX6" fmla="*/ 3147 w 6865"/>
                  <a:gd name="connsiteY6" fmla="*/ 12445 h 12444"/>
                  <a:gd name="connsiteX7" fmla="*/ 6008 w 6865"/>
                  <a:gd name="connsiteY7" fmla="*/ 11730 h 12444"/>
                  <a:gd name="connsiteX8" fmla="*/ 6866 w 6865"/>
                  <a:gd name="connsiteY8" fmla="*/ 7867 h 1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5" h="12444">
                    <a:moveTo>
                      <a:pt x="6151" y="3147"/>
                    </a:moveTo>
                    <a:lnTo>
                      <a:pt x="4863" y="1431"/>
                    </a:lnTo>
                    <a:lnTo>
                      <a:pt x="572" y="0"/>
                    </a:lnTo>
                    <a:lnTo>
                      <a:pt x="286" y="858"/>
                    </a:lnTo>
                    <a:lnTo>
                      <a:pt x="0" y="3290"/>
                    </a:lnTo>
                    <a:lnTo>
                      <a:pt x="1860" y="7152"/>
                    </a:lnTo>
                    <a:lnTo>
                      <a:pt x="3147" y="12445"/>
                    </a:lnTo>
                    <a:lnTo>
                      <a:pt x="6008" y="11730"/>
                    </a:lnTo>
                    <a:lnTo>
                      <a:pt x="6866" y="786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7" name="Freeform: Shape 546">
                <a:extLst>
                  <a:ext uri="{FF2B5EF4-FFF2-40B4-BE49-F238E27FC236}">
                    <a16:creationId xmlns:a16="http://schemas.microsoft.com/office/drawing/2014/main" id="{4E4FDC92-16EB-250E-4596-8EA8CCD4505E}"/>
                  </a:ext>
                  <a:ext uri="{C183D7F6-B498-43B3-948B-1728B52AA6E4}">
                    <adec:decorative xmlns:adec="http://schemas.microsoft.com/office/drawing/2017/decorative" val="1"/>
                  </a:ext>
                </a:extLst>
              </p:cNvPr>
              <p:cNvSpPr/>
              <p:nvPr/>
            </p:nvSpPr>
            <p:spPr>
              <a:xfrm>
                <a:off x="6241002" y="2589087"/>
                <a:ext cx="211273" cy="133029"/>
              </a:xfrm>
              <a:custGeom>
                <a:avLst/>
                <a:gdLst>
                  <a:gd name="connsiteX0" fmla="*/ 56359 w 211273"/>
                  <a:gd name="connsiteY0" fmla="*/ 118153 h 133029"/>
                  <a:gd name="connsiteX1" fmla="*/ 51209 w 211273"/>
                  <a:gd name="connsiteY1" fmla="*/ 115149 h 133029"/>
                  <a:gd name="connsiteX2" fmla="*/ 49779 w 211273"/>
                  <a:gd name="connsiteY2" fmla="*/ 114720 h 133029"/>
                  <a:gd name="connsiteX3" fmla="*/ 49493 w 211273"/>
                  <a:gd name="connsiteY3" fmla="*/ 115149 h 133029"/>
                  <a:gd name="connsiteX4" fmla="*/ 50494 w 211273"/>
                  <a:gd name="connsiteY4" fmla="*/ 121586 h 133029"/>
                  <a:gd name="connsiteX5" fmla="*/ 53498 w 211273"/>
                  <a:gd name="connsiteY5" fmla="*/ 122015 h 133029"/>
                  <a:gd name="connsiteX6" fmla="*/ 55071 w 211273"/>
                  <a:gd name="connsiteY6" fmla="*/ 123016 h 133029"/>
                  <a:gd name="connsiteX7" fmla="*/ 58218 w 211273"/>
                  <a:gd name="connsiteY7" fmla="*/ 122444 h 133029"/>
                  <a:gd name="connsiteX8" fmla="*/ 58075 w 211273"/>
                  <a:gd name="connsiteY8" fmla="*/ 121586 h 133029"/>
                  <a:gd name="connsiteX9" fmla="*/ 56359 w 211273"/>
                  <a:gd name="connsiteY9" fmla="*/ 118153 h 133029"/>
                  <a:gd name="connsiteX10" fmla="*/ 72237 w 211273"/>
                  <a:gd name="connsiteY10" fmla="*/ 84538 h 133029"/>
                  <a:gd name="connsiteX11" fmla="*/ 74096 w 211273"/>
                  <a:gd name="connsiteY11" fmla="*/ 85396 h 133029"/>
                  <a:gd name="connsiteX12" fmla="*/ 74668 w 211273"/>
                  <a:gd name="connsiteY12" fmla="*/ 84681 h 133029"/>
                  <a:gd name="connsiteX13" fmla="*/ 75240 w 211273"/>
                  <a:gd name="connsiteY13" fmla="*/ 82535 h 133029"/>
                  <a:gd name="connsiteX14" fmla="*/ 76242 w 211273"/>
                  <a:gd name="connsiteY14" fmla="*/ 80676 h 133029"/>
                  <a:gd name="connsiteX15" fmla="*/ 75526 w 211273"/>
                  <a:gd name="connsiteY15" fmla="*/ 79102 h 133029"/>
                  <a:gd name="connsiteX16" fmla="*/ 72808 w 211273"/>
                  <a:gd name="connsiteY16" fmla="*/ 75812 h 133029"/>
                  <a:gd name="connsiteX17" fmla="*/ 71807 w 211273"/>
                  <a:gd name="connsiteY17" fmla="*/ 77243 h 133029"/>
                  <a:gd name="connsiteX18" fmla="*/ 72666 w 211273"/>
                  <a:gd name="connsiteY18" fmla="*/ 79388 h 133029"/>
                  <a:gd name="connsiteX19" fmla="*/ 71950 w 211273"/>
                  <a:gd name="connsiteY19" fmla="*/ 81820 h 133029"/>
                  <a:gd name="connsiteX20" fmla="*/ 72237 w 211273"/>
                  <a:gd name="connsiteY20" fmla="*/ 84538 h 133029"/>
                  <a:gd name="connsiteX21" fmla="*/ 88114 w 211273"/>
                  <a:gd name="connsiteY21" fmla="*/ 21599 h 133029"/>
                  <a:gd name="connsiteX22" fmla="*/ 88829 w 211273"/>
                  <a:gd name="connsiteY22" fmla="*/ 20598 h 133029"/>
                  <a:gd name="connsiteX23" fmla="*/ 91833 w 211273"/>
                  <a:gd name="connsiteY23" fmla="*/ 18596 h 133029"/>
                  <a:gd name="connsiteX24" fmla="*/ 89115 w 211273"/>
                  <a:gd name="connsiteY24" fmla="*/ 18309 h 133029"/>
                  <a:gd name="connsiteX25" fmla="*/ 84538 w 211273"/>
                  <a:gd name="connsiteY25" fmla="*/ 19168 h 133029"/>
                  <a:gd name="connsiteX26" fmla="*/ 82678 w 211273"/>
                  <a:gd name="connsiteY26" fmla="*/ 21170 h 133029"/>
                  <a:gd name="connsiteX27" fmla="*/ 86827 w 211273"/>
                  <a:gd name="connsiteY27" fmla="*/ 22601 h 133029"/>
                  <a:gd name="connsiteX28" fmla="*/ 88114 w 211273"/>
                  <a:gd name="connsiteY28" fmla="*/ 21599 h 133029"/>
                  <a:gd name="connsiteX29" fmla="*/ 66801 w 211273"/>
                  <a:gd name="connsiteY29" fmla="*/ 121586 h 133029"/>
                  <a:gd name="connsiteX30" fmla="*/ 64369 w 211273"/>
                  <a:gd name="connsiteY30" fmla="*/ 119726 h 133029"/>
                  <a:gd name="connsiteX31" fmla="*/ 62367 w 211273"/>
                  <a:gd name="connsiteY31" fmla="*/ 119154 h 133029"/>
                  <a:gd name="connsiteX32" fmla="*/ 62796 w 211273"/>
                  <a:gd name="connsiteY32" fmla="*/ 120012 h 133029"/>
                  <a:gd name="connsiteX33" fmla="*/ 66515 w 211273"/>
                  <a:gd name="connsiteY33" fmla="*/ 123445 h 133029"/>
                  <a:gd name="connsiteX34" fmla="*/ 68803 w 211273"/>
                  <a:gd name="connsiteY34" fmla="*/ 124304 h 133029"/>
                  <a:gd name="connsiteX35" fmla="*/ 70806 w 211273"/>
                  <a:gd name="connsiteY35" fmla="*/ 123875 h 133029"/>
                  <a:gd name="connsiteX36" fmla="*/ 71378 w 211273"/>
                  <a:gd name="connsiteY36" fmla="*/ 123302 h 133029"/>
                  <a:gd name="connsiteX37" fmla="*/ 68660 w 211273"/>
                  <a:gd name="connsiteY37" fmla="*/ 121729 h 133029"/>
                  <a:gd name="connsiteX38" fmla="*/ 66801 w 211273"/>
                  <a:gd name="connsiteY38" fmla="*/ 121586 h 133029"/>
                  <a:gd name="connsiteX39" fmla="*/ 48206 w 211273"/>
                  <a:gd name="connsiteY39" fmla="*/ 119011 h 133029"/>
                  <a:gd name="connsiteX40" fmla="*/ 46918 w 211273"/>
                  <a:gd name="connsiteY40" fmla="*/ 117724 h 133029"/>
                  <a:gd name="connsiteX41" fmla="*/ 45630 w 211273"/>
                  <a:gd name="connsiteY41" fmla="*/ 116722 h 133029"/>
                  <a:gd name="connsiteX42" fmla="*/ 43485 w 211273"/>
                  <a:gd name="connsiteY42" fmla="*/ 116007 h 133029"/>
                  <a:gd name="connsiteX43" fmla="*/ 39909 w 211273"/>
                  <a:gd name="connsiteY43" fmla="*/ 116007 h 133029"/>
                  <a:gd name="connsiteX44" fmla="*/ 41483 w 211273"/>
                  <a:gd name="connsiteY44" fmla="*/ 112717 h 133029"/>
                  <a:gd name="connsiteX45" fmla="*/ 45630 w 211273"/>
                  <a:gd name="connsiteY45" fmla="*/ 108998 h 133029"/>
                  <a:gd name="connsiteX46" fmla="*/ 46489 w 211273"/>
                  <a:gd name="connsiteY46" fmla="*/ 106423 h 133029"/>
                  <a:gd name="connsiteX47" fmla="*/ 45630 w 211273"/>
                  <a:gd name="connsiteY47" fmla="*/ 103133 h 133029"/>
                  <a:gd name="connsiteX48" fmla="*/ 45201 w 211273"/>
                  <a:gd name="connsiteY48" fmla="*/ 100129 h 133029"/>
                  <a:gd name="connsiteX49" fmla="*/ 44200 w 211273"/>
                  <a:gd name="connsiteY49" fmla="*/ 96696 h 133029"/>
                  <a:gd name="connsiteX50" fmla="*/ 46346 w 211273"/>
                  <a:gd name="connsiteY50" fmla="*/ 93979 h 133029"/>
                  <a:gd name="connsiteX51" fmla="*/ 49779 w 211273"/>
                  <a:gd name="connsiteY51" fmla="*/ 91833 h 133029"/>
                  <a:gd name="connsiteX52" fmla="*/ 50923 w 211273"/>
                  <a:gd name="connsiteY52" fmla="*/ 89974 h 133029"/>
                  <a:gd name="connsiteX53" fmla="*/ 53641 w 211273"/>
                  <a:gd name="connsiteY53" fmla="*/ 87542 h 133029"/>
                  <a:gd name="connsiteX54" fmla="*/ 56645 w 211273"/>
                  <a:gd name="connsiteY54" fmla="*/ 86397 h 133029"/>
                  <a:gd name="connsiteX55" fmla="*/ 57360 w 211273"/>
                  <a:gd name="connsiteY55" fmla="*/ 85253 h 133029"/>
                  <a:gd name="connsiteX56" fmla="*/ 55500 w 211273"/>
                  <a:gd name="connsiteY56" fmla="*/ 83107 h 133029"/>
                  <a:gd name="connsiteX57" fmla="*/ 53784 w 211273"/>
                  <a:gd name="connsiteY57" fmla="*/ 81820 h 133029"/>
                  <a:gd name="connsiteX58" fmla="*/ 57217 w 211273"/>
                  <a:gd name="connsiteY58" fmla="*/ 80390 h 133029"/>
                  <a:gd name="connsiteX59" fmla="*/ 59935 w 211273"/>
                  <a:gd name="connsiteY59" fmla="*/ 80390 h 133029"/>
                  <a:gd name="connsiteX60" fmla="*/ 61508 w 211273"/>
                  <a:gd name="connsiteY60" fmla="*/ 81248 h 133029"/>
                  <a:gd name="connsiteX61" fmla="*/ 62223 w 211273"/>
                  <a:gd name="connsiteY61" fmla="*/ 80819 h 133029"/>
                  <a:gd name="connsiteX62" fmla="*/ 63511 w 211273"/>
                  <a:gd name="connsiteY62" fmla="*/ 74811 h 133029"/>
                  <a:gd name="connsiteX63" fmla="*/ 66229 w 211273"/>
                  <a:gd name="connsiteY63" fmla="*/ 65942 h 133029"/>
                  <a:gd name="connsiteX64" fmla="*/ 67945 w 211273"/>
                  <a:gd name="connsiteY64" fmla="*/ 64226 h 133029"/>
                  <a:gd name="connsiteX65" fmla="*/ 69519 w 211273"/>
                  <a:gd name="connsiteY65" fmla="*/ 63225 h 133029"/>
                  <a:gd name="connsiteX66" fmla="*/ 72952 w 211273"/>
                  <a:gd name="connsiteY66" fmla="*/ 66515 h 133029"/>
                  <a:gd name="connsiteX67" fmla="*/ 75383 w 211273"/>
                  <a:gd name="connsiteY67" fmla="*/ 66372 h 133029"/>
                  <a:gd name="connsiteX68" fmla="*/ 79389 w 211273"/>
                  <a:gd name="connsiteY68" fmla="*/ 64655 h 133029"/>
                  <a:gd name="connsiteX69" fmla="*/ 82536 w 211273"/>
                  <a:gd name="connsiteY69" fmla="*/ 62366 h 133029"/>
                  <a:gd name="connsiteX70" fmla="*/ 83680 w 211273"/>
                  <a:gd name="connsiteY70" fmla="*/ 59649 h 133029"/>
                  <a:gd name="connsiteX71" fmla="*/ 84681 w 211273"/>
                  <a:gd name="connsiteY71" fmla="*/ 56072 h 133029"/>
                  <a:gd name="connsiteX72" fmla="*/ 83394 w 211273"/>
                  <a:gd name="connsiteY72" fmla="*/ 53927 h 133029"/>
                  <a:gd name="connsiteX73" fmla="*/ 82249 w 211273"/>
                  <a:gd name="connsiteY73" fmla="*/ 52640 h 133029"/>
                  <a:gd name="connsiteX74" fmla="*/ 71521 w 211273"/>
                  <a:gd name="connsiteY74" fmla="*/ 52640 h 133029"/>
                  <a:gd name="connsiteX75" fmla="*/ 68231 w 211273"/>
                  <a:gd name="connsiteY75" fmla="*/ 51209 h 133029"/>
                  <a:gd name="connsiteX76" fmla="*/ 65227 w 211273"/>
                  <a:gd name="connsiteY76" fmla="*/ 48348 h 133029"/>
                  <a:gd name="connsiteX77" fmla="*/ 65656 w 211273"/>
                  <a:gd name="connsiteY77" fmla="*/ 41482 h 133029"/>
                  <a:gd name="connsiteX78" fmla="*/ 65370 w 211273"/>
                  <a:gd name="connsiteY78" fmla="*/ 39623 h 133029"/>
                  <a:gd name="connsiteX79" fmla="*/ 65656 w 211273"/>
                  <a:gd name="connsiteY79" fmla="*/ 32041 h 133029"/>
                  <a:gd name="connsiteX80" fmla="*/ 66944 w 211273"/>
                  <a:gd name="connsiteY80" fmla="*/ 31040 h 133029"/>
                  <a:gd name="connsiteX81" fmla="*/ 69948 w 211273"/>
                  <a:gd name="connsiteY81" fmla="*/ 24460 h 133029"/>
                  <a:gd name="connsiteX82" fmla="*/ 72522 w 211273"/>
                  <a:gd name="connsiteY82" fmla="*/ 21456 h 133029"/>
                  <a:gd name="connsiteX83" fmla="*/ 72379 w 211273"/>
                  <a:gd name="connsiteY83" fmla="*/ 15592 h 133029"/>
                  <a:gd name="connsiteX84" fmla="*/ 72952 w 211273"/>
                  <a:gd name="connsiteY84" fmla="*/ 12588 h 133029"/>
                  <a:gd name="connsiteX85" fmla="*/ 70091 w 211273"/>
                  <a:gd name="connsiteY85" fmla="*/ 7581 h 133029"/>
                  <a:gd name="connsiteX86" fmla="*/ 70520 w 211273"/>
                  <a:gd name="connsiteY86" fmla="*/ 5293 h 133029"/>
                  <a:gd name="connsiteX87" fmla="*/ 71092 w 211273"/>
                  <a:gd name="connsiteY87" fmla="*/ 3862 h 133029"/>
                  <a:gd name="connsiteX88" fmla="*/ 74954 w 211273"/>
                  <a:gd name="connsiteY88" fmla="*/ 0 h 133029"/>
                  <a:gd name="connsiteX89" fmla="*/ 72666 w 211273"/>
                  <a:gd name="connsiteY89" fmla="*/ 0 h 133029"/>
                  <a:gd name="connsiteX90" fmla="*/ 64369 w 211273"/>
                  <a:gd name="connsiteY90" fmla="*/ 5150 h 133029"/>
                  <a:gd name="connsiteX91" fmla="*/ 55358 w 211273"/>
                  <a:gd name="connsiteY91" fmla="*/ 6723 h 133029"/>
                  <a:gd name="connsiteX92" fmla="*/ 50923 w 211273"/>
                  <a:gd name="connsiteY92" fmla="*/ 11157 h 133029"/>
                  <a:gd name="connsiteX93" fmla="*/ 43056 w 211273"/>
                  <a:gd name="connsiteY93" fmla="*/ 21885 h 133029"/>
                  <a:gd name="connsiteX94" fmla="*/ 39480 w 211273"/>
                  <a:gd name="connsiteY94" fmla="*/ 24460 h 133029"/>
                  <a:gd name="connsiteX95" fmla="*/ 35475 w 211273"/>
                  <a:gd name="connsiteY95" fmla="*/ 25605 h 133029"/>
                  <a:gd name="connsiteX96" fmla="*/ 27607 w 211273"/>
                  <a:gd name="connsiteY96" fmla="*/ 25175 h 133029"/>
                  <a:gd name="connsiteX97" fmla="*/ 25032 w 211273"/>
                  <a:gd name="connsiteY97" fmla="*/ 25318 h 133029"/>
                  <a:gd name="connsiteX98" fmla="*/ 20741 w 211273"/>
                  <a:gd name="connsiteY98" fmla="*/ 27035 h 133029"/>
                  <a:gd name="connsiteX99" fmla="*/ 14877 w 211273"/>
                  <a:gd name="connsiteY99" fmla="*/ 27035 h 133029"/>
                  <a:gd name="connsiteX100" fmla="*/ 9155 w 211273"/>
                  <a:gd name="connsiteY100" fmla="*/ 32471 h 133029"/>
                  <a:gd name="connsiteX101" fmla="*/ 4863 w 211273"/>
                  <a:gd name="connsiteY101" fmla="*/ 38192 h 133029"/>
                  <a:gd name="connsiteX102" fmla="*/ 4292 w 211273"/>
                  <a:gd name="connsiteY102" fmla="*/ 39766 h 133029"/>
                  <a:gd name="connsiteX103" fmla="*/ 4292 w 211273"/>
                  <a:gd name="connsiteY103" fmla="*/ 42340 h 133029"/>
                  <a:gd name="connsiteX104" fmla="*/ 6723 w 211273"/>
                  <a:gd name="connsiteY104" fmla="*/ 44200 h 133029"/>
                  <a:gd name="connsiteX105" fmla="*/ 10442 w 211273"/>
                  <a:gd name="connsiteY105" fmla="*/ 46203 h 133029"/>
                  <a:gd name="connsiteX106" fmla="*/ 14447 w 211273"/>
                  <a:gd name="connsiteY106" fmla="*/ 44200 h 133029"/>
                  <a:gd name="connsiteX107" fmla="*/ 19597 w 211273"/>
                  <a:gd name="connsiteY107" fmla="*/ 43628 h 133029"/>
                  <a:gd name="connsiteX108" fmla="*/ 22744 w 211273"/>
                  <a:gd name="connsiteY108" fmla="*/ 36619 h 133029"/>
                  <a:gd name="connsiteX109" fmla="*/ 26320 w 211273"/>
                  <a:gd name="connsiteY109" fmla="*/ 31040 h 133029"/>
                  <a:gd name="connsiteX110" fmla="*/ 29896 w 211273"/>
                  <a:gd name="connsiteY110" fmla="*/ 29896 h 133029"/>
                  <a:gd name="connsiteX111" fmla="*/ 34187 w 211273"/>
                  <a:gd name="connsiteY111" fmla="*/ 31326 h 133029"/>
                  <a:gd name="connsiteX112" fmla="*/ 32757 w 211273"/>
                  <a:gd name="connsiteY112" fmla="*/ 40052 h 133029"/>
                  <a:gd name="connsiteX113" fmla="*/ 32328 w 211273"/>
                  <a:gd name="connsiteY113" fmla="*/ 44629 h 133029"/>
                  <a:gd name="connsiteX114" fmla="*/ 30611 w 211273"/>
                  <a:gd name="connsiteY114" fmla="*/ 42484 h 133029"/>
                  <a:gd name="connsiteX115" fmla="*/ 28466 w 211273"/>
                  <a:gd name="connsiteY115" fmla="*/ 40624 h 133029"/>
                  <a:gd name="connsiteX116" fmla="*/ 26320 w 211273"/>
                  <a:gd name="connsiteY116" fmla="*/ 41482 h 133029"/>
                  <a:gd name="connsiteX117" fmla="*/ 23173 w 211273"/>
                  <a:gd name="connsiteY117" fmla="*/ 43199 h 133029"/>
                  <a:gd name="connsiteX118" fmla="*/ 18596 w 211273"/>
                  <a:gd name="connsiteY118" fmla="*/ 47776 h 133029"/>
                  <a:gd name="connsiteX119" fmla="*/ 18023 w 211273"/>
                  <a:gd name="connsiteY119" fmla="*/ 51352 h 133029"/>
                  <a:gd name="connsiteX120" fmla="*/ 16593 w 211273"/>
                  <a:gd name="connsiteY120" fmla="*/ 53498 h 133029"/>
                  <a:gd name="connsiteX121" fmla="*/ 14591 w 211273"/>
                  <a:gd name="connsiteY121" fmla="*/ 52640 h 133029"/>
                  <a:gd name="connsiteX122" fmla="*/ 12874 w 211273"/>
                  <a:gd name="connsiteY122" fmla="*/ 50637 h 133029"/>
                  <a:gd name="connsiteX123" fmla="*/ 10442 w 211273"/>
                  <a:gd name="connsiteY123" fmla="*/ 50351 h 133029"/>
                  <a:gd name="connsiteX124" fmla="*/ 4721 w 211273"/>
                  <a:gd name="connsiteY124" fmla="*/ 48205 h 133029"/>
                  <a:gd name="connsiteX125" fmla="*/ 3290 w 211273"/>
                  <a:gd name="connsiteY125" fmla="*/ 48205 h 133029"/>
                  <a:gd name="connsiteX126" fmla="*/ 1287 w 211273"/>
                  <a:gd name="connsiteY126" fmla="*/ 48634 h 133029"/>
                  <a:gd name="connsiteX127" fmla="*/ 286 w 211273"/>
                  <a:gd name="connsiteY127" fmla="*/ 60936 h 133029"/>
                  <a:gd name="connsiteX128" fmla="*/ 0 w 211273"/>
                  <a:gd name="connsiteY128" fmla="*/ 68660 h 133029"/>
                  <a:gd name="connsiteX129" fmla="*/ 2432 w 211273"/>
                  <a:gd name="connsiteY129" fmla="*/ 75383 h 133029"/>
                  <a:gd name="connsiteX130" fmla="*/ 1860 w 211273"/>
                  <a:gd name="connsiteY130" fmla="*/ 78816 h 133029"/>
                  <a:gd name="connsiteX131" fmla="*/ 429 w 211273"/>
                  <a:gd name="connsiteY131" fmla="*/ 91547 h 133029"/>
                  <a:gd name="connsiteX132" fmla="*/ 6866 w 211273"/>
                  <a:gd name="connsiteY132" fmla="*/ 95266 h 133029"/>
                  <a:gd name="connsiteX133" fmla="*/ 15020 w 211273"/>
                  <a:gd name="connsiteY133" fmla="*/ 99128 h 133029"/>
                  <a:gd name="connsiteX134" fmla="*/ 16021 w 211273"/>
                  <a:gd name="connsiteY134" fmla="*/ 102847 h 133029"/>
                  <a:gd name="connsiteX135" fmla="*/ 16593 w 211273"/>
                  <a:gd name="connsiteY135" fmla="*/ 110142 h 133029"/>
                  <a:gd name="connsiteX136" fmla="*/ 13732 w 211273"/>
                  <a:gd name="connsiteY136" fmla="*/ 111001 h 133029"/>
                  <a:gd name="connsiteX137" fmla="*/ 15735 w 211273"/>
                  <a:gd name="connsiteY137" fmla="*/ 114720 h 133029"/>
                  <a:gd name="connsiteX138" fmla="*/ 16450 w 211273"/>
                  <a:gd name="connsiteY138" fmla="*/ 117294 h 133029"/>
                  <a:gd name="connsiteX139" fmla="*/ 16736 w 211273"/>
                  <a:gd name="connsiteY139" fmla="*/ 120728 h 133029"/>
                  <a:gd name="connsiteX140" fmla="*/ 16736 w 211273"/>
                  <a:gd name="connsiteY140" fmla="*/ 120728 h 133029"/>
                  <a:gd name="connsiteX141" fmla="*/ 22315 w 211273"/>
                  <a:gd name="connsiteY141" fmla="*/ 120871 h 133029"/>
                  <a:gd name="connsiteX142" fmla="*/ 23745 w 211273"/>
                  <a:gd name="connsiteY142" fmla="*/ 121014 h 133029"/>
                  <a:gd name="connsiteX143" fmla="*/ 32328 w 211273"/>
                  <a:gd name="connsiteY143" fmla="*/ 123159 h 133029"/>
                  <a:gd name="connsiteX144" fmla="*/ 34473 w 211273"/>
                  <a:gd name="connsiteY144" fmla="*/ 124733 h 133029"/>
                  <a:gd name="connsiteX145" fmla="*/ 37048 w 211273"/>
                  <a:gd name="connsiteY145" fmla="*/ 124876 h 133029"/>
                  <a:gd name="connsiteX146" fmla="*/ 41768 w 211273"/>
                  <a:gd name="connsiteY146" fmla="*/ 123445 h 133029"/>
                  <a:gd name="connsiteX147" fmla="*/ 45345 w 211273"/>
                  <a:gd name="connsiteY147" fmla="*/ 122873 h 133029"/>
                  <a:gd name="connsiteX148" fmla="*/ 46775 w 211273"/>
                  <a:gd name="connsiteY148" fmla="*/ 123731 h 133029"/>
                  <a:gd name="connsiteX149" fmla="*/ 48635 w 211273"/>
                  <a:gd name="connsiteY149" fmla="*/ 124161 h 133029"/>
                  <a:gd name="connsiteX150" fmla="*/ 49064 w 211273"/>
                  <a:gd name="connsiteY150" fmla="*/ 124161 h 133029"/>
                  <a:gd name="connsiteX151" fmla="*/ 48062 w 211273"/>
                  <a:gd name="connsiteY151" fmla="*/ 119869 h 133029"/>
                  <a:gd name="connsiteX152" fmla="*/ 48206 w 211273"/>
                  <a:gd name="connsiteY152" fmla="*/ 119011 h 133029"/>
                  <a:gd name="connsiteX153" fmla="*/ 78673 w 211273"/>
                  <a:gd name="connsiteY153" fmla="*/ 98842 h 133029"/>
                  <a:gd name="connsiteX154" fmla="*/ 77100 w 211273"/>
                  <a:gd name="connsiteY154" fmla="*/ 94122 h 133029"/>
                  <a:gd name="connsiteX155" fmla="*/ 75813 w 211273"/>
                  <a:gd name="connsiteY155" fmla="*/ 91976 h 133029"/>
                  <a:gd name="connsiteX156" fmla="*/ 75097 w 211273"/>
                  <a:gd name="connsiteY156" fmla="*/ 91833 h 133029"/>
                  <a:gd name="connsiteX157" fmla="*/ 71521 w 211273"/>
                  <a:gd name="connsiteY157" fmla="*/ 94122 h 133029"/>
                  <a:gd name="connsiteX158" fmla="*/ 69090 w 211273"/>
                  <a:gd name="connsiteY158" fmla="*/ 93979 h 133029"/>
                  <a:gd name="connsiteX159" fmla="*/ 66944 w 211273"/>
                  <a:gd name="connsiteY159" fmla="*/ 92405 h 133029"/>
                  <a:gd name="connsiteX160" fmla="*/ 64941 w 211273"/>
                  <a:gd name="connsiteY160" fmla="*/ 91833 h 133029"/>
                  <a:gd name="connsiteX161" fmla="*/ 56073 w 211273"/>
                  <a:gd name="connsiteY161" fmla="*/ 94980 h 133029"/>
                  <a:gd name="connsiteX162" fmla="*/ 52068 w 211273"/>
                  <a:gd name="connsiteY162" fmla="*/ 95838 h 133029"/>
                  <a:gd name="connsiteX163" fmla="*/ 52068 w 211273"/>
                  <a:gd name="connsiteY163" fmla="*/ 102561 h 133029"/>
                  <a:gd name="connsiteX164" fmla="*/ 54213 w 211273"/>
                  <a:gd name="connsiteY164" fmla="*/ 107997 h 133029"/>
                  <a:gd name="connsiteX165" fmla="*/ 55358 w 211273"/>
                  <a:gd name="connsiteY165" fmla="*/ 108998 h 133029"/>
                  <a:gd name="connsiteX166" fmla="*/ 56073 w 211273"/>
                  <a:gd name="connsiteY166" fmla="*/ 110715 h 133029"/>
                  <a:gd name="connsiteX167" fmla="*/ 64083 w 211273"/>
                  <a:gd name="connsiteY167" fmla="*/ 113862 h 133029"/>
                  <a:gd name="connsiteX168" fmla="*/ 69805 w 211273"/>
                  <a:gd name="connsiteY168" fmla="*/ 115435 h 133029"/>
                  <a:gd name="connsiteX169" fmla="*/ 75240 w 211273"/>
                  <a:gd name="connsiteY169" fmla="*/ 115292 h 133029"/>
                  <a:gd name="connsiteX170" fmla="*/ 80104 w 211273"/>
                  <a:gd name="connsiteY170" fmla="*/ 111859 h 133029"/>
                  <a:gd name="connsiteX171" fmla="*/ 80819 w 211273"/>
                  <a:gd name="connsiteY171" fmla="*/ 108998 h 133029"/>
                  <a:gd name="connsiteX172" fmla="*/ 80104 w 211273"/>
                  <a:gd name="connsiteY172" fmla="*/ 106137 h 133029"/>
                  <a:gd name="connsiteX173" fmla="*/ 81105 w 211273"/>
                  <a:gd name="connsiteY173" fmla="*/ 103992 h 133029"/>
                  <a:gd name="connsiteX174" fmla="*/ 78673 w 211273"/>
                  <a:gd name="connsiteY174" fmla="*/ 98842 h 133029"/>
                  <a:gd name="connsiteX175" fmla="*/ 82249 w 211273"/>
                  <a:gd name="connsiteY175" fmla="*/ 115435 h 133029"/>
                  <a:gd name="connsiteX176" fmla="*/ 78673 w 211273"/>
                  <a:gd name="connsiteY176" fmla="*/ 119154 h 133029"/>
                  <a:gd name="connsiteX177" fmla="*/ 77243 w 211273"/>
                  <a:gd name="connsiteY177" fmla="*/ 121586 h 133029"/>
                  <a:gd name="connsiteX178" fmla="*/ 75097 w 211273"/>
                  <a:gd name="connsiteY178" fmla="*/ 123731 h 133029"/>
                  <a:gd name="connsiteX179" fmla="*/ 75383 w 211273"/>
                  <a:gd name="connsiteY179" fmla="*/ 124733 h 133029"/>
                  <a:gd name="connsiteX180" fmla="*/ 77243 w 211273"/>
                  <a:gd name="connsiteY180" fmla="*/ 128166 h 133029"/>
                  <a:gd name="connsiteX181" fmla="*/ 78530 w 211273"/>
                  <a:gd name="connsiteY181" fmla="*/ 127880 h 133029"/>
                  <a:gd name="connsiteX182" fmla="*/ 79531 w 211273"/>
                  <a:gd name="connsiteY182" fmla="*/ 125877 h 133029"/>
                  <a:gd name="connsiteX183" fmla="*/ 84252 w 211273"/>
                  <a:gd name="connsiteY183" fmla="*/ 114863 h 133029"/>
                  <a:gd name="connsiteX184" fmla="*/ 85110 w 211273"/>
                  <a:gd name="connsiteY184" fmla="*/ 110858 h 133029"/>
                  <a:gd name="connsiteX185" fmla="*/ 84252 w 211273"/>
                  <a:gd name="connsiteY185" fmla="*/ 110858 h 133029"/>
                  <a:gd name="connsiteX186" fmla="*/ 82249 w 211273"/>
                  <a:gd name="connsiteY186" fmla="*/ 115435 h 133029"/>
                  <a:gd name="connsiteX187" fmla="*/ 108855 w 211273"/>
                  <a:gd name="connsiteY187" fmla="*/ 125734 h 133029"/>
                  <a:gd name="connsiteX188" fmla="*/ 106423 w 211273"/>
                  <a:gd name="connsiteY188" fmla="*/ 124590 h 133029"/>
                  <a:gd name="connsiteX189" fmla="*/ 102847 w 211273"/>
                  <a:gd name="connsiteY189" fmla="*/ 124733 h 133029"/>
                  <a:gd name="connsiteX190" fmla="*/ 97555 w 211273"/>
                  <a:gd name="connsiteY190" fmla="*/ 122158 h 133029"/>
                  <a:gd name="connsiteX191" fmla="*/ 94408 w 211273"/>
                  <a:gd name="connsiteY191" fmla="*/ 119583 h 133029"/>
                  <a:gd name="connsiteX192" fmla="*/ 88400 w 211273"/>
                  <a:gd name="connsiteY192" fmla="*/ 120012 h 133029"/>
                  <a:gd name="connsiteX193" fmla="*/ 87828 w 211273"/>
                  <a:gd name="connsiteY193" fmla="*/ 122015 h 133029"/>
                  <a:gd name="connsiteX194" fmla="*/ 87685 w 211273"/>
                  <a:gd name="connsiteY194" fmla="*/ 127021 h 133029"/>
                  <a:gd name="connsiteX195" fmla="*/ 100416 w 211273"/>
                  <a:gd name="connsiteY195" fmla="*/ 133029 h 133029"/>
                  <a:gd name="connsiteX196" fmla="*/ 104278 w 211273"/>
                  <a:gd name="connsiteY196" fmla="*/ 131599 h 133029"/>
                  <a:gd name="connsiteX197" fmla="*/ 107139 w 211273"/>
                  <a:gd name="connsiteY197" fmla="*/ 132028 h 133029"/>
                  <a:gd name="connsiteX198" fmla="*/ 109713 w 211273"/>
                  <a:gd name="connsiteY198" fmla="*/ 130884 h 133029"/>
                  <a:gd name="connsiteX199" fmla="*/ 109570 w 211273"/>
                  <a:gd name="connsiteY199" fmla="*/ 127164 h 133029"/>
                  <a:gd name="connsiteX200" fmla="*/ 108855 w 211273"/>
                  <a:gd name="connsiteY200" fmla="*/ 125734 h 133029"/>
                  <a:gd name="connsiteX201" fmla="*/ 135461 w 211273"/>
                  <a:gd name="connsiteY201" fmla="*/ 88972 h 133029"/>
                  <a:gd name="connsiteX202" fmla="*/ 134889 w 211273"/>
                  <a:gd name="connsiteY202" fmla="*/ 88972 h 133029"/>
                  <a:gd name="connsiteX203" fmla="*/ 134031 w 211273"/>
                  <a:gd name="connsiteY203" fmla="*/ 90260 h 133029"/>
                  <a:gd name="connsiteX204" fmla="*/ 132600 w 211273"/>
                  <a:gd name="connsiteY204" fmla="*/ 91833 h 133029"/>
                  <a:gd name="connsiteX205" fmla="*/ 133459 w 211273"/>
                  <a:gd name="connsiteY205" fmla="*/ 94265 h 133029"/>
                  <a:gd name="connsiteX206" fmla="*/ 134031 w 211273"/>
                  <a:gd name="connsiteY206" fmla="*/ 94408 h 133029"/>
                  <a:gd name="connsiteX207" fmla="*/ 136891 w 211273"/>
                  <a:gd name="connsiteY207" fmla="*/ 92548 h 133029"/>
                  <a:gd name="connsiteX208" fmla="*/ 136319 w 211273"/>
                  <a:gd name="connsiteY208" fmla="*/ 90403 h 133029"/>
                  <a:gd name="connsiteX209" fmla="*/ 135461 w 211273"/>
                  <a:gd name="connsiteY209" fmla="*/ 88972 h 133029"/>
                  <a:gd name="connsiteX210" fmla="*/ 211273 w 211273"/>
                  <a:gd name="connsiteY210" fmla="*/ 111573 h 133029"/>
                  <a:gd name="connsiteX211" fmla="*/ 200116 w 211273"/>
                  <a:gd name="connsiteY211" fmla="*/ 105136 h 133029"/>
                  <a:gd name="connsiteX212" fmla="*/ 198543 w 211273"/>
                  <a:gd name="connsiteY212" fmla="*/ 107568 h 133029"/>
                  <a:gd name="connsiteX213" fmla="*/ 197684 w 211273"/>
                  <a:gd name="connsiteY213" fmla="*/ 113289 h 133029"/>
                  <a:gd name="connsiteX214" fmla="*/ 203692 w 211273"/>
                  <a:gd name="connsiteY214" fmla="*/ 116150 h 133029"/>
                  <a:gd name="connsiteX215" fmla="*/ 208698 w 211273"/>
                  <a:gd name="connsiteY215" fmla="*/ 117294 h 133029"/>
                  <a:gd name="connsiteX216" fmla="*/ 209843 w 211273"/>
                  <a:gd name="connsiteY216" fmla="*/ 116579 h 133029"/>
                  <a:gd name="connsiteX217" fmla="*/ 211273 w 211273"/>
                  <a:gd name="connsiteY217" fmla="*/ 113862 h 133029"/>
                  <a:gd name="connsiteX218" fmla="*/ 211273 w 211273"/>
                  <a:gd name="connsiteY218" fmla="*/ 111573 h 133029"/>
                  <a:gd name="connsiteX219" fmla="*/ 130884 w 211273"/>
                  <a:gd name="connsiteY219" fmla="*/ 116865 h 133029"/>
                  <a:gd name="connsiteX220" fmla="*/ 129310 w 211273"/>
                  <a:gd name="connsiteY220" fmla="*/ 116293 h 133029"/>
                  <a:gd name="connsiteX221" fmla="*/ 126020 w 211273"/>
                  <a:gd name="connsiteY221" fmla="*/ 115864 h 133029"/>
                  <a:gd name="connsiteX222" fmla="*/ 124876 w 211273"/>
                  <a:gd name="connsiteY222" fmla="*/ 114863 h 133029"/>
                  <a:gd name="connsiteX223" fmla="*/ 124447 w 211273"/>
                  <a:gd name="connsiteY223" fmla="*/ 116722 h 133029"/>
                  <a:gd name="connsiteX224" fmla="*/ 123303 w 211273"/>
                  <a:gd name="connsiteY224" fmla="*/ 117867 h 133029"/>
                  <a:gd name="connsiteX225" fmla="*/ 121586 w 211273"/>
                  <a:gd name="connsiteY225" fmla="*/ 118725 h 133029"/>
                  <a:gd name="connsiteX226" fmla="*/ 121014 w 211273"/>
                  <a:gd name="connsiteY226" fmla="*/ 119440 h 133029"/>
                  <a:gd name="connsiteX227" fmla="*/ 120298 w 211273"/>
                  <a:gd name="connsiteY227" fmla="*/ 121300 h 133029"/>
                  <a:gd name="connsiteX228" fmla="*/ 122301 w 211273"/>
                  <a:gd name="connsiteY228" fmla="*/ 122158 h 133029"/>
                  <a:gd name="connsiteX229" fmla="*/ 127594 w 211273"/>
                  <a:gd name="connsiteY229" fmla="*/ 119297 h 133029"/>
                  <a:gd name="connsiteX230" fmla="*/ 132171 w 211273"/>
                  <a:gd name="connsiteY230" fmla="*/ 119726 h 133029"/>
                  <a:gd name="connsiteX231" fmla="*/ 133315 w 211273"/>
                  <a:gd name="connsiteY231" fmla="*/ 119154 h 133029"/>
                  <a:gd name="connsiteX232" fmla="*/ 132171 w 211273"/>
                  <a:gd name="connsiteY232" fmla="*/ 117867 h 133029"/>
                  <a:gd name="connsiteX233" fmla="*/ 130884 w 211273"/>
                  <a:gd name="connsiteY233" fmla="*/ 116865 h 133029"/>
                  <a:gd name="connsiteX234" fmla="*/ 126449 w 211273"/>
                  <a:gd name="connsiteY234" fmla="*/ 107711 h 133029"/>
                  <a:gd name="connsiteX235" fmla="*/ 129167 w 211273"/>
                  <a:gd name="connsiteY235" fmla="*/ 105708 h 133029"/>
                  <a:gd name="connsiteX236" fmla="*/ 128309 w 211273"/>
                  <a:gd name="connsiteY236" fmla="*/ 101560 h 133029"/>
                  <a:gd name="connsiteX237" fmla="*/ 125019 w 211273"/>
                  <a:gd name="connsiteY237" fmla="*/ 100416 h 133029"/>
                  <a:gd name="connsiteX238" fmla="*/ 123159 w 211273"/>
                  <a:gd name="connsiteY238" fmla="*/ 98270 h 133029"/>
                  <a:gd name="connsiteX239" fmla="*/ 124018 w 211273"/>
                  <a:gd name="connsiteY239" fmla="*/ 95266 h 133029"/>
                  <a:gd name="connsiteX240" fmla="*/ 126306 w 211273"/>
                  <a:gd name="connsiteY240" fmla="*/ 93120 h 133029"/>
                  <a:gd name="connsiteX241" fmla="*/ 128881 w 211273"/>
                  <a:gd name="connsiteY241" fmla="*/ 91976 h 133029"/>
                  <a:gd name="connsiteX242" fmla="*/ 131885 w 211273"/>
                  <a:gd name="connsiteY242" fmla="*/ 91118 h 133029"/>
                  <a:gd name="connsiteX243" fmla="*/ 133029 w 211273"/>
                  <a:gd name="connsiteY243" fmla="*/ 90260 h 133029"/>
                  <a:gd name="connsiteX244" fmla="*/ 133744 w 211273"/>
                  <a:gd name="connsiteY244" fmla="*/ 88972 h 133029"/>
                  <a:gd name="connsiteX245" fmla="*/ 133601 w 211273"/>
                  <a:gd name="connsiteY245" fmla="*/ 84681 h 133029"/>
                  <a:gd name="connsiteX246" fmla="*/ 132314 w 211273"/>
                  <a:gd name="connsiteY246" fmla="*/ 78959 h 133029"/>
                  <a:gd name="connsiteX247" fmla="*/ 132886 w 211273"/>
                  <a:gd name="connsiteY247" fmla="*/ 77243 h 133029"/>
                  <a:gd name="connsiteX248" fmla="*/ 134889 w 211273"/>
                  <a:gd name="connsiteY248" fmla="*/ 74096 h 133029"/>
                  <a:gd name="connsiteX249" fmla="*/ 134031 w 211273"/>
                  <a:gd name="connsiteY249" fmla="*/ 72808 h 133029"/>
                  <a:gd name="connsiteX250" fmla="*/ 132457 w 211273"/>
                  <a:gd name="connsiteY250" fmla="*/ 71950 h 133029"/>
                  <a:gd name="connsiteX251" fmla="*/ 129453 w 211273"/>
                  <a:gd name="connsiteY251" fmla="*/ 70949 h 133029"/>
                  <a:gd name="connsiteX252" fmla="*/ 126306 w 211273"/>
                  <a:gd name="connsiteY252" fmla="*/ 70234 h 133029"/>
                  <a:gd name="connsiteX253" fmla="*/ 123159 w 211273"/>
                  <a:gd name="connsiteY253" fmla="*/ 70377 h 133029"/>
                  <a:gd name="connsiteX254" fmla="*/ 117724 w 211273"/>
                  <a:gd name="connsiteY254" fmla="*/ 73238 h 133029"/>
                  <a:gd name="connsiteX255" fmla="*/ 112431 w 211273"/>
                  <a:gd name="connsiteY255" fmla="*/ 76814 h 133029"/>
                  <a:gd name="connsiteX256" fmla="*/ 113862 w 211273"/>
                  <a:gd name="connsiteY256" fmla="*/ 78101 h 133029"/>
                  <a:gd name="connsiteX257" fmla="*/ 114577 w 211273"/>
                  <a:gd name="connsiteY257" fmla="*/ 79818 h 133029"/>
                  <a:gd name="connsiteX258" fmla="*/ 114148 w 211273"/>
                  <a:gd name="connsiteY258" fmla="*/ 82678 h 133029"/>
                  <a:gd name="connsiteX259" fmla="*/ 113004 w 211273"/>
                  <a:gd name="connsiteY259" fmla="*/ 83537 h 133029"/>
                  <a:gd name="connsiteX260" fmla="*/ 112145 w 211273"/>
                  <a:gd name="connsiteY260" fmla="*/ 85110 h 133029"/>
                  <a:gd name="connsiteX261" fmla="*/ 111001 w 211273"/>
                  <a:gd name="connsiteY261" fmla="*/ 88257 h 133029"/>
                  <a:gd name="connsiteX262" fmla="*/ 109857 w 211273"/>
                  <a:gd name="connsiteY262" fmla="*/ 88114 h 133029"/>
                  <a:gd name="connsiteX263" fmla="*/ 106996 w 211273"/>
                  <a:gd name="connsiteY263" fmla="*/ 86970 h 133029"/>
                  <a:gd name="connsiteX264" fmla="*/ 106710 w 211273"/>
                  <a:gd name="connsiteY264" fmla="*/ 82678 h 133029"/>
                  <a:gd name="connsiteX265" fmla="*/ 107139 w 211273"/>
                  <a:gd name="connsiteY265" fmla="*/ 79388 h 133029"/>
                  <a:gd name="connsiteX266" fmla="*/ 105136 w 211273"/>
                  <a:gd name="connsiteY266" fmla="*/ 77243 h 133029"/>
                  <a:gd name="connsiteX267" fmla="*/ 100559 w 211273"/>
                  <a:gd name="connsiteY267" fmla="*/ 77815 h 133029"/>
                  <a:gd name="connsiteX268" fmla="*/ 100129 w 211273"/>
                  <a:gd name="connsiteY268" fmla="*/ 79388 h 133029"/>
                  <a:gd name="connsiteX269" fmla="*/ 100273 w 211273"/>
                  <a:gd name="connsiteY269" fmla="*/ 80533 h 133029"/>
                  <a:gd name="connsiteX270" fmla="*/ 95982 w 211273"/>
                  <a:gd name="connsiteY270" fmla="*/ 85968 h 133029"/>
                  <a:gd name="connsiteX271" fmla="*/ 94551 w 211273"/>
                  <a:gd name="connsiteY271" fmla="*/ 86683 h 133029"/>
                  <a:gd name="connsiteX272" fmla="*/ 92977 w 211273"/>
                  <a:gd name="connsiteY272" fmla="*/ 86970 h 133029"/>
                  <a:gd name="connsiteX273" fmla="*/ 87685 w 211273"/>
                  <a:gd name="connsiteY273" fmla="*/ 86541 h 133029"/>
                  <a:gd name="connsiteX274" fmla="*/ 85539 w 211273"/>
                  <a:gd name="connsiteY274" fmla="*/ 87399 h 133029"/>
                  <a:gd name="connsiteX275" fmla="*/ 86398 w 211273"/>
                  <a:gd name="connsiteY275" fmla="*/ 90689 h 133029"/>
                  <a:gd name="connsiteX276" fmla="*/ 88257 w 211273"/>
                  <a:gd name="connsiteY276" fmla="*/ 91261 h 133029"/>
                  <a:gd name="connsiteX277" fmla="*/ 89830 w 211273"/>
                  <a:gd name="connsiteY277" fmla="*/ 92405 h 133029"/>
                  <a:gd name="connsiteX278" fmla="*/ 89830 w 211273"/>
                  <a:gd name="connsiteY278" fmla="*/ 93836 h 133029"/>
                  <a:gd name="connsiteX279" fmla="*/ 90117 w 211273"/>
                  <a:gd name="connsiteY279" fmla="*/ 95123 h 133029"/>
                  <a:gd name="connsiteX280" fmla="*/ 91976 w 211273"/>
                  <a:gd name="connsiteY280" fmla="*/ 97984 h 133029"/>
                  <a:gd name="connsiteX281" fmla="*/ 91404 w 211273"/>
                  <a:gd name="connsiteY281" fmla="*/ 103706 h 133029"/>
                  <a:gd name="connsiteX282" fmla="*/ 94837 w 211273"/>
                  <a:gd name="connsiteY282" fmla="*/ 108998 h 133029"/>
                  <a:gd name="connsiteX283" fmla="*/ 95552 w 211273"/>
                  <a:gd name="connsiteY283" fmla="*/ 109284 h 133029"/>
                  <a:gd name="connsiteX284" fmla="*/ 98413 w 211273"/>
                  <a:gd name="connsiteY284" fmla="*/ 108569 h 133029"/>
                  <a:gd name="connsiteX285" fmla="*/ 100559 w 211273"/>
                  <a:gd name="connsiteY285" fmla="*/ 108712 h 133029"/>
                  <a:gd name="connsiteX286" fmla="*/ 105994 w 211273"/>
                  <a:gd name="connsiteY286" fmla="*/ 109713 h 133029"/>
                  <a:gd name="connsiteX287" fmla="*/ 107282 w 211273"/>
                  <a:gd name="connsiteY287" fmla="*/ 113575 h 133029"/>
                  <a:gd name="connsiteX288" fmla="*/ 107425 w 211273"/>
                  <a:gd name="connsiteY288" fmla="*/ 116007 h 133029"/>
                  <a:gd name="connsiteX289" fmla="*/ 108569 w 211273"/>
                  <a:gd name="connsiteY289" fmla="*/ 118868 h 133029"/>
                  <a:gd name="connsiteX290" fmla="*/ 108569 w 211273"/>
                  <a:gd name="connsiteY290" fmla="*/ 121300 h 133029"/>
                  <a:gd name="connsiteX291" fmla="*/ 112288 w 211273"/>
                  <a:gd name="connsiteY291" fmla="*/ 127307 h 133029"/>
                  <a:gd name="connsiteX292" fmla="*/ 118010 w 211273"/>
                  <a:gd name="connsiteY292" fmla="*/ 125591 h 133029"/>
                  <a:gd name="connsiteX293" fmla="*/ 118582 w 211273"/>
                  <a:gd name="connsiteY293" fmla="*/ 121729 h 133029"/>
                  <a:gd name="connsiteX294" fmla="*/ 118725 w 211273"/>
                  <a:gd name="connsiteY294" fmla="*/ 118868 h 133029"/>
                  <a:gd name="connsiteX295" fmla="*/ 118439 w 211273"/>
                  <a:gd name="connsiteY295" fmla="*/ 115006 h 133029"/>
                  <a:gd name="connsiteX296" fmla="*/ 119154 w 211273"/>
                  <a:gd name="connsiteY296" fmla="*/ 109999 h 133029"/>
                  <a:gd name="connsiteX297" fmla="*/ 126449 w 211273"/>
                  <a:gd name="connsiteY297" fmla="*/ 107711 h 13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Lst>
                <a:rect l="l" t="t" r="r" b="b"/>
                <a:pathLst>
                  <a:path w="211273" h="133029">
                    <a:moveTo>
                      <a:pt x="56359" y="118153"/>
                    </a:moveTo>
                    <a:lnTo>
                      <a:pt x="51209" y="115149"/>
                    </a:lnTo>
                    <a:lnTo>
                      <a:pt x="49779" y="114720"/>
                    </a:lnTo>
                    <a:lnTo>
                      <a:pt x="49493" y="115149"/>
                    </a:lnTo>
                    <a:lnTo>
                      <a:pt x="50494" y="121586"/>
                    </a:lnTo>
                    <a:lnTo>
                      <a:pt x="53498" y="122015"/>
                    </a:lnTo>
                    <a:lnTo>
                      <a:pt x="55071" y="123016"/>
                    </a:lnTo>
                    <a:lnTo>
                      <a:pt x="58218" y="122444"/>
                    </a:lnTo>
                    <a:lnTo>
                      <a:pt x="58075" y="121586"/>
                    </a:lnTo>
                    <a:lnTo>
                      <a:pt x="56359" y="118153"/>
                    </a:lnTo>
                    <a:close/>
                    <a:moveTo>
                      <a:pt x="72237" y="84538"/>
                    </a:moveTo>
                    <a:lnTo>
                      <a:pt x="74096" y="85396"/>
                    </a:lnTo>
                    <a:lnTo>
                      <a:pt x="74668" y="84681"/>
                    </a:lnTo>
                    <a:lnTo>
                      <a:pt x="75240" y="82535"/>
                    </a:lnTo>
                    <a:lnTo>
                      <a:pt x="76242" y="80676"/>
                    </a:lnTo>
                    <a:lnTo>
                      <a:pt x="75526" y="79102"/>
                    </a:lnTo>
                    <a:lnTo>
                      <a:pt x="72808" y="75812"/>
                    </a:lnTo>
                    <a:lnTo>
                      <a:pt x="71807" y="77243"/>
                    </a:lnTo>
                    <a:lnTo>
                      <a:pt x="72666" y="79388"/>
                    </a:lnTo>
                    <a:lnTo>
                      <a:pt x="71950" y="81820"/>
                    </a:lnTo>
                    <a:lnTo>
                      <a:pt x="72237" y="84538"/>
                    </a:lnTo>
                    <a:close/>
                    <a:moveTo>
                      <a:pt x="88114" y="21599"/>
                    </a:moveTo>
                    <a:lnTo>
                      <a:pt x="88829" y="20598"/>
                    </a:lnTo>
                    <a:lnTo>
                      <a:pt x="91833" y="18596"/>
                    </a:lnTo>
                    <a:lnTo>
                      <a:pt x="89115" y="18309"/>
                    </a:lnTo>
                    <a:lnTo>
                      <a:pt x="84538" y="19168"/>
                    </a:lnTo>
                    <a:lnTo>
                      <a:pt x="82678" y="21170"/>
                    </a:lnTo>
                    <a:lnTo>
                      <a:pt x="86827" y="22601"/>
                    </a:lnTo>
                    <a:lnTo>
                      <a:pt x="88114" y="21599"/>
                    </a:lnTo>
                    <a:close/>
                    <a:moveTo>
                      <a:pt x="66801" y="121586"/>
                    </a:moveTo>
                    <a:lnTo>
                      <a:pt x="64369" y="119726"/>
                    </a:lnTo>
                    <a:lnTo>
                      <a:pt x="62367" y="119154"/>
                    </a:lnTo>
                    <a:lnTo>
                      <a:pt x="62796" y="120012"/>
                    </a:lnTo>
                    <a:lnTo>
                      <a:pt x="66515" y="123445"/>
                    </a:lnTo>
                    <a:lnTo>
                      <a:pt x="68803" y="124304"/>
                    </a:lnTo>
                    <a:lnTo>
                      <a:pt x="70806" y="123875"/>
                    </a:lnTo>
                    <a:lnTo>
                      <a:pt x="71378" y="123302"/>
                    </a:lnTo>
                    <a:lnTo>
                      <a:pt x="68660" y="121729"/>
                    </a:lnTo>
                    <a:lnTo>
                      <a:pt x="66801" y="121586"/>
                    </a:lnTo>
                    <a:close/>
                    <a:moveTo>
                      <a:pt x="48206" y="119011"/>
                    </a:moveTo>
                    <a:lnTo>
                      <a:pt x="46918" y="117724"/>
                    </a:lnTo>
                    <a:lnTo>
                      <a:pt x="45630" y="116722"/>
                    </a:lnTo>
                    <a:lnTo>
                      <a:pt x="43485" y="116007"/>
                    </a:lnTo>
                    <a:lnTo>
                      <a:pt x="39909" y="116007"/>
                    </a:lnTo>
                    <a:lnTo>
                      <a:pt x="41483" y="112717"/>
                    </a:lnTo>
                    <a:lnTo>
                      <a:pt x="45630" y="108998"/>
                    </a:lnTo>
                    <a:lnTo>
                      <a:pt x="46489" y="106423"/>
                    </a:lnTo>
                    <a:lnTo>
                      <a:pt x="45630" y="103133"/>
                    </a:lnTo>
                    <a:lnTo>
                      <a:pt x="45201" y="100129"/>
                    </a:lnTo>
                    <a:lnTo>
                      <a:pt x="44200" y="96696"/>
                    </a:lnTo>
                    <a:lnTo>
                      <a:pt x="46346" y="93979"/>
                    </a:lnTo>
                    <a:lnTo>
                      <a:pt x="49779" y="91833"/>
                    </a:lnTo>
                    <a:lnTo>
                      <a:pt x="50923" y="89974"/>
                    </a:lnTo>
                    <a:lnTo>
                      <a:pt x="53641" y="87542"/>
                    </a:lnTo>
                    <a:lnTo>
                      <a:pt x="56645" y="86397"/>
                    </a:lnTo>
                    <a:lnTo>
                      <a:pt x="57360" y="85253"/>
                    </a:lnTo>
                    <a:lnTo>
                      <a:pt x="55500" y="83107"/>
                    </a:lnTo>
                    <a:lnTo>
                      <a:pt x="53784" y="81820"/>
                    </a:lnTo>
                    <a:lnTo>
                      <a:pt x="57217" y="80390"/>
                    </a:lnTo>
                    <a:lnTo>
                      <a:pt x="59935" y="80390"/>
                    </a:lnTo>
                    <a:lnTo>
                      <a:pt x="61508" y="81248"/>
                    </a:lnTo>
                    <a:lnTo>
                      <a:pt x="62223" y="80819"/>
                    </a:lnTo>
                    <a:lnTo>
                      <a:pt x="63511" y="74811"/>
                    </a:lnTo>
                    <a:lnTo>
                      <a:pt x="66229" y="65942"/>
                    </a:lnTo>
                    <a:lnTo>
                      <a:pt x="67945" y="64226"/>
                    </a:lnTo>
                    <a:lnTo>
                      <a:pt x="69519" y="63225"/>
                    </a:lnTo>
                    <a:lnTo>
                      <a:pt x="72952" y="66515"/>
                    </a:lnTo>
                    <a:lnTo>
                      <a:pt x="75383" y="66372"/>
                    </a:lnTo>
                    <a:lnTo>
                      <a:pt x="79389" y="64655"/>
                    </a:lnTo>
                    <a:lnTo>
                      <a:pt x="82536" y="62366"/>
                    </a:lnTo>
                    <a:lnTo>
                      <a:pt x="83680" y="59649"/>
                    </a:lnTo>
                    <a:lnTo>
                      <a:pt x="84681" y="56072"/>
                    </a:lnTo>
                    <a:lnTo>
                      <a:pt x="83394" y="53927"/>
                    </a:lnTo>
                    <a:lnTo>
                      <a:pt x="82249" y="52640"/>
                    </a:lnTo>
                    <a:lnTo>
                      <a:pt x="71521" y="52640"/>
                    </a:lnTo>
                    <a:lnTo>
                      <a:pt x="68231" y="51209"/>
                    </a:lnTo>
                    <a:lnTo>
                      <a:pt x="65227" y="48348"/>
                    </a:lnTo>
                    <a:lnTo>
                      <a:pt x="65656" y="41482"/>
                    </a:lnTo>
                    <a:lnTo>
                      <a:pt x="65370" y="39623"/>
                    </a:lnTo>
                    <a:lnTo>
                      <a:pt x="65656" y="32041"/>
                    </a:lnTo>
                    <a:lnTo>
                      <a:pt x="66944" y="31040"/>
                    </a:lnTo>
                    <a:lnTo>
                      <a:pt x="69948" y="24460"/>
                    </a:lnTo>
                    <a:lnTo>
                      <a:pt x="72522" y="21456"/>
                    </a:lnTo>
                    <a:lnTo>
                      <a:pt x="72379" y="15592"/>
                    </a:lnTo>
                    <a:lnTo>
                      <a:pt x="72952" y="12588"/>
                    </a:lnTo>
                    <a:lnTo>
                      <a:pt x="70091" y="7581"/>
                    </a:lnTo>
                    <a:lnTo>
                      <a:pt x="70520" y="5293"/>
                    </a:lnTo>
                    <a:lnTo>
                      <a:pt x="71092" y="3862"/>
                    </a:lnTo>
                    <a:lnTo>
                      <a:pt x="74954" y="0"/>
                    </a:lnTo>
                    <a:lnTo>
                      <a:pt x="72666" y="0"/>
                    </a:lnTo>
                    <a:lnTo>
                      <a:pt x="64369" y="5150"/>
                    </a:lnTo>
                    <a:lnTo>
                      <a:pt x="55358" y="6723"/>
                    </a:lnTo>
                    <a:lnTo>
                      <a:pt x="50923" y="11157"/>
                    </a:lnTo>
                    <a:lnTo>
                      <a:pt x="43056" y="21885"/>
                    </a:lnTo>
                    <a:lnTo>
                      <a:pt x="39480" y="24460"/>
                    </a:lnTo>
                    <a:lnTo>
                      <a:pt x="35475" y="25605"/>
                    </a:lnTo>
                    <a:lnTo>
                      <a:pt x="27607" y="25175"/>
                    </a:lnTo>
                    <a:lnTo>
                      <a:pt x="25032" y="25318"/>
                    </a:lnTo>
                    <a:lnTo>
                      <a:pt x="20741" y="27035"/>
                    </a:lnTo>
                    <a:lnTo>
                      <a:pt x="14877" y="27035"/>
                    </a:lnTo>
                    <a:lnTo>
                      <a:pt x="9155" y="32471"/>
                    </a:lnTo>
                    <a:lnTo>
                      <a:pt x="4863" y="38192"/>
                    </a:lnTo>
                    <a:lnTo>
                      <a:pt x="4292" y="39766"/>
                    </a:lnTo>
                    <a:lnTo>
                      <a:pt x="4292" y="42340"/>
                    </a:lnTo>
                    <a:lnTo>
                      <a:pt x="6723" y="44200"/>
                    </a:lnTo>
                    <a:lnTo>
                      <a:pt x="10442" y="46203"/>
                    </a:lnTo>
                    <a:lnTo>
                      <a:pt x="14447" y="44200"/>
                    </a:lnTo>
                    <a:lnTo>
                      <a:pt x="19597" y="43628"/>
                    </a:lnTo>
                    <a:lnTo>
                      <a:pt x="22744" y="36619"/>
                    </a:lnTo>
                    <a:lnTo>
                      <a:pt x="26320" y="31040"/>
                    </a:lnTo>
                    <a:lnTo>
                      <a:pt x="29896" y="29896"/>
                    </a:lnTo>
                    <a:lnTo>
                      <a:pt x="34187" y="31326"/>
                    </a:lnTo>
                    <a:lnTo>
                      <a:pt x="32757" y="40052"/>
                    </a:lnTo>
                    <a:lnTo>
                      <a:pt x="32328" y="44629"/>
                    </a:lnTo>
                    <a:lnTo>
                      <a:pt x="30611" y="42484"/>
                    </a:lnTo>
                    <a:lnTo>
                      <a:pt x="28466" y="40624"/>
                    </a:lnTo>
                    <a:lnTo>
                      <a:pt x="26320" y="41482"/>
                    </a:lnTo>
                    <a:lnTo>
                      <a:pt x="23173" y="43199"/>
                    </a:lnTo>
                    <a:lnTo>
                      <a:pt x="18596" y="47776"/>
                    </a:lnTo>
                    <a:lnTo>
                      <a:pt x="18023" y="51352"/>
                    </a:lnTo>
                    <a:lnTo>
                      <a:pt x="16593" y="53498"/>
                    </a:lnTo>
                    <a:lnTo>
                      <a:pt x="14591" y="52640"/>
                    </a:lnTo>
                    <a:lnTo>
                      <a:pt x="12874" y="50637"/>
                    </a:lnTo>
                    <a:lnTo>
                      <a:pt x="10442" y="50351"/>
                    </a:lnTo>
                    <a:lnTo>
                      <a:pt x="4721" y="48205"/>
                    </a:lnTo>
                    <a:lnTo>
                      <a:pt x="3290" y="48205"/>
                    </a:lnTo>
                    <a:lnTo>
                      <a:pt x="1287" y="48634"/>
                    </a:lnTo>
                    <a:lnTo>
                      <a:pt x="286" y="60936"/>
                    </a:lnTo>
                    <a:lnTo>
                      <a:pt x="0" y="68660"/>
                    </a:lnTo>
                    <a:lnTo>
                      <a:pt x="2432" y="75383"/>
                    </a:lnTo>
                    <a:lnTo>
                      <a:pt x="1860" y="78816"/>
                    </a:lnTo>
                    <a:lnTo>
                      <a:pt x="429" y="91547"/>
                    </a:lnTo>
                    <a:lnTo>
                      <a:pt x="6866" y="95266"/>
                    </a:lnTo>
                    <a:lnTo>
                      <a:pt x="15020" y="99128"/>
                    </a:lnTo>
                    <a:lnTo>
                      <a:pt x="16021" y="102847"/>
                    </a:lnTo>
                    <a:lnTo>
                      <a:pt x="16593" y="110142"/>
                    </a:lnTo>
                    <a:lnTo>
                      <a:pt x="13732" y="111001"/>
                    </a:lnTo>
                    <a:lnTo>
                      <a:pt x="15735" y="114720"/>
                    </a:lnTo>
                    <a:lnTo>
                      <a:pt x="16450" y="117294"/>
                    </a:lnTo>
                    <a:lnTo>
                      <a:pt x="16736" y="120728"/>
                    </a:lnTo>
                    <a:lnTo>
                      <a:pt x="16736" y="120728"/>
                    </a:lnTo>
                    <a:lnTo>
                      <a:pt x="22315" y="120871"/>
                    </a:lnTo>
                    <a:lnTo>
                      <a:pt x="23745" y="121014"/>
                    </a:lnTo>
                    <a:lnTo>
                      <a:pt x="32328" y="123159"/>
                    </a:lnTo>
                    <a:lnTo>
                      <a:pt x="34473" y="124733"/>
                    </a:lnTo>
                    <a:lnTo>
                      <a:pt x="37048" y="124876"/>
                    </a:lnTo>
                    <a:lnTo>
                      <a:pt x="41768" y="123445"/>
                    </a:lnTo>
                    <a:lnTo>
                      <a:pt x="45345" y="122873"/>
                    </a:lnTo>
                    <a:lnTo>
                      <a:pt x="46775" y="123731"/>
                    </a:lnTo>
                    <a:lnTo>
                      <a:pt x="48635" y="124161"/>
                    </a:lnTo>
                    <a:lnTo>
                      <a:pt x="49064" y="124161"/>
                    </a:lnTo>
                    <a:lnTo>
                      <a:pt x="48062" y="119869"/>
                    </a:lnTo>
                    <a:lnTo>
                      <a:pt x="48206" y="119011"/>
                    </a:lnTo>
                    <a:close/>
                    <a:moveTo>
                      <a:pt x="78673" y="98842"/>
                    </a:moveTo>
                    <a:lnTo>
                      <a:pt x="77100" y="94122"/>
                    </a:lnTo>
                    <a:lnTo>
                      <a:pt x="75813" y="91976"/>
                    </a:lnTo>
                    <a:lnTo>
                      <a:pt x="75097" y="91833"/>
                    </a:lnTo>
                    <a:lnTo>
                      <a:pt x="71521" y="94122"/>
                    </a:lnTo>
                    <a:lnTo>
                      <a:pt x="69090" y="93979"/>
                    </a:lnTo>
                    <a:lnTo>
                      <a:pt x="66944" y="92405"/>
                    </a:lnTo>
                    <a:lnTo>
                      <a:pt x="64941" y="91833"/>
                    </a:lnTo>
                    <a:lnTo>
                      <a:pt x="56073" y="94980"/>
                    </a:lnTo>
                    <a:lnTo>
                      <a:pt x="52068" y="95838"/>
                    </a:lnTo>
                    <a:lnTo>
                      <a:pt x="52068" y="102561"/>
                    </a:lnTo>
                    <a:lnTo>
                      <a:pt x="54213" y="107997"/>
                    </a:lnTo>
                    <a:lnTo>
                      <a:pt x="55358" y="108998"/>
                    </a:lnTo>
                    <a:lnTo>
                      <a:pt x="56073" y="110715"/>
                    </a:lnTo>
                    <a:lnTo>
                      <a:pt x="64083" y="113862"/>
                    </a:lnTo>
                    <a:lnTo>
                      <a:pt x="69805" y="115435"/>
                    </a:lnTo>
                    <a:lnTo>
                      <a:pt x="75240" y="115292"/>
                    </a:lnTo>
                    <a:lnTo>
                      <a:pt x="80104" y="111859"/>
                    </a:lnTo>
                    <a:lnTo>
                      <a:pt x="80819" y="108998"/>
                    </a:lnTo>
                    <a:lnTo>
                      <a:pt x="80104" y="106137"/>
                    </a:lnTo>
                    <a:lnTo>
                      <a:pt x="81105" y="103992"/>
                    </a:lnTo>
                    <a:lnTo>
                      <a:pt x="78673" y="98842"/>
                    </a:lnTo>
                    <a:close/>
                    <a:moveTo>
                      <a:pt x="82249" y="115435"/>
                    </a:moveTo>
                    <a:lnTo>
                      <a:pt x="78673" y="119154"/>
                    </a:lnTo>
                    <a:lnTo>
                      <a:pt x="77243" y="121586"/>
                    </a:lnTo>
                    <a:lnTo>
                      <a:pt x="75097" y="123731"/>
                    </a:lnTo>
                    <a:lnTo>
                      <a:pt x="75383" y="124733"/>
                    </a:lnTo>
                    <a:lnTo>
                      <a:pt x="77243" y="128166"/>
                    </a:lnTo>
                    <a:lnTo>
                      <a:pt x="78530" y="127880"/>
                    </a:lnTo>
                    <a:lnTo>
                      <a:pt x="79531" y="125877"/>
                    </a:lnTo>
                    <a:lnTo>
                      <a:pt x="84252" y="114863"/>
                    </a:lnTo>
                    <a:lnTo>
                      <a:pt x="85110" y="110858"/>
                    </a:lnTo>
                    <a:lnTo>
                      <a:pt x="84252" y="110858"/>
                    </a:lnTo>
                    <a:lnTo>
                      <a:pt x="82249" y="115435"/>
                    </a:lnTo>
                    <a:close/>
                    <a:moveTo>
                      <a:pt x="108855" y="125734"/>
                    </a:moveTo>
                    <a:lnTo>
                      <a:pt x="106423" y="124590"/>
                    </a:lnTo>
                    <a:lnTo>
                      <a:pt x="102847" y="124733"/>
                    </a:lnTo>
                    <a:lnTo>
                      <a:pt x="97555" y="122158"/>
                    </a:lnTo>
                    <a:lnTo>
                      <a:pt x="94408" y="119583"/>
                    </a:lnTo>
                    <a:lnTo>
                      <a:pt x="88400" y="120012"/>
                    </a:lnTo>
                    <a:lnTo>
                      <a:pt x="87828" y="122015"/>
                    </a:lnTo>
                    <a:lnTo>
                      <a:pt x="87685" y="127021"/>
                    </a:lnTo>
                    <a:lnTo>
                      <a:pt x="100416" y="133029"/>
                    </a:lnTo>
                    <a:lnTo>
                      <a:pt x="104278" y="131599"/>
                    </a:lnTo>
                    <a:lnTo>
                      <a:pt x="107139" y="132028"/>
                    </a:lnTo>
                    <a:lnTo>
                      <a:pt x="109713" y="130884"/>
                    </a:lnTo>
                    <a:lnTo>
                      <a:pt x="109570" y="127164"/>
                    </a:lnTo>
                    <a:lnTo>
                      <a:pt x="108855" y="125734"/>
                    </a:lnTo>
                    <a:close/>
                    <a:moveTo>
                      <a:pt x="135461" y="88972"/>
                    </a:moveTo>
                    <a:lnTo>
                      <a:pt x="134889" y="88972"/>
                    </a:lnTo>
                    <a:lnTo>
                      <a:pt x="134031" y="90260"/>
                    </a:lnTo>
                    <a:lnTo>
                      <a:pt x="132600" y="91833"/>
                    </a:lnTo>
                    <a:lnTo>
                      <a:pt x="133459" y="94265"/>
                    </a:lnTo>
                    <a:lnTo>
                      <a:pt x="134031" y="94408"/>
                    </a:lnTo>
                    <a:lnTo>
                      <a:pt x="136891" y="92548"/>
                    </a:lnTo>
                    <a:lnTo>
                      <a:pt x="136319" y="90403"/>
                    </a:lnTo>
                    <a:lnTo>
                      <a:pt x="135461" y="88972"/>
                    </a:lnTo>
                    <a:close/>
                    <a:moveTo>
                      <a:pt x="211273" y="111573"/>
                    </a:moveTo>
                    <a:lnTo>
                      <a:pt x="200116" y="105136"/>
                    </a:lnTo>
                    <a:lnTo>
                      <a:pt x="198543" y="107568"/>
                    </a:lnTo>
                    <a:lnTo>
                      <a:pt x="197684" y="113289"/>
                    </a:lnTo>
                    <a:lnTo>
                      <a:pt x="203692" y="116150"/>
                    </a:lnTo>
                    <a:lnTo>
                      <a:pt x="208698" y="117294"/>
                    </a:lnTo>
                    <a:lnTo>
                      <a:pt x="209843" y="116579"/>
                    </a:lnTo>
                    <a:lnTo>
                      <a:pt x="211273" y="113862"/>
                    </a:lnTo>
                    <a:lnTo>
                      <a:pt x="211273" y="111573"/>
                    </a:lnTo>
                    <a:close/>
                    <a:moveTo>
                      <a:pt x="130884" y="116865"/>
                    </a:moveTo>
                    <a:lnTo>
                      <a:pt x="129310" y="116293"/>
                    </a:lnTo>
                    <a:lnTo>
                      <a:pt x="126020" y="115864"/>
                    </a:lnTo>
                    <a:lnTo>
                      <a:pt x="124876" y="114863"/>
                    </a:lnTo>
                    <a:lnTo>
                      <a:pt x="124447" y="116722"/>
                    </a:lnTo>
                    <a:lnTo>
                      <a:pt x="123303" y="117867"/>
                    </a:lnTo>
                    <a:lnTo>
                      <a:pt x="121586" y="118725"/>
                    </a:lnTo>
                    <a:lnTo>
                      <a:pt x="121014" y="119440"/>
                    </a:lnTo>
                    <a:lnTo>
                      <a:pt x="120298" y="121300"/>
                    </a:lnTo>
                    <a:lnTo>
                      <a:pt x="122301" y="122158"/>
                    </a:lnTo>
                    <a:lnTo>
                      <a:pt x="127594" y="119297"/>
                    </a:lnTo>
                    <a:lnTo>
                      <a:pt x="132171" y="119726"/>
                    </a:lnTo>
                    <a:lnTo>
                      <a:pt x="133315" y="119154"/>
                    </a:lnTo>
                    <a:lnTo>
                      <a:pt x="132171" y="117867"/>
                    </a:lnTo>
                    <a:lnTo>
                      <a:pt x="130884" y="116865"/>
                    </a:lnTo>
                    <a:close/>
                    <a:moveTo>
                      <a:pt x="126449" y="107711"/>
                    </a:moveTo>
                    <a:lnTo>
                      <a:pt x="129167" y="105708"/>
                    </a:lnTo>
                    <a:lnTo>
                      <a:pt x="128309" y="101560"/>
                    </a:lnTo>
                    <a:lnTo>
                      <a:pt x="125019" y="100416"/>
                    </a:lnTo>
                    <a:lnTo>
                      <a:pt x="123159" y="98270"/>
                    </a:lnTo>
                    <a:lnTo>
                      <a:pt x="124018" y="95266"/>
                    </a:lnTo>
                    <a:lnTo>
                      <a:pt x="126306" y="93120"/>
                    </a:lnTo>
                    <a:lnTo>
                      <a:pt x="128881" y="91976"/>
                    </a:lnTo>
                    <a:lnTo>
                      <a:pt x="131885" y="91118"/>
                    </a:lnTo>
                    <a:lnTo>
                      <a:pt x="133029" y="90260"/>
                    </a:lnTo>
                    <a:lnTo>
                      <a:pt x="133744" y="88972"/>
                    </a:lnTo>
                    <a:lnTo>
                      <a:pt x="133601" y="84681"/>
                    </a:lnTo>
                    <a:lnTo>
                      <a:pt x="132314" y="78959"/>
                    </a:lnTo>
                    <a:lnTo>
                      <a:pt x="132886" y="77243"/>
                    </a:lnTo>
                    <a:lnTo>
                      <a:pt x="134889" y="74096"/>
                    </a:lnTo>
                    <a:lnTo>
                      <a:pt x="134031" y="72808"/>
                    </a:lnTo>
                    <a:lnTo>
                      <a:pt x="132457" y="71950"/>
                    </a:lnTo>
                    <a:lnTo>
                      <a:pt x="129453" y="70949"/>
                    </a:lnTo>
                    <a:lnTo>
                      <a:pt x="126306" y="70234"/>
                    </a:lnTo>
                    <a:lnTo>
                      <a:pt x="123159" y="70377"/>
                    </a:lnTo>
                    <a:lnTo>
                      <a:pt x="117724" y="73238"/>
                    </a:lnTo>
                    <a:lnTo>
                      <a:pt x="112431" y="76814"/>
                    </a:lnTo>
                    <a:lnTo>
                      <a:pt x="113862" y="78101"/>
                    </a:lnTo>
                    <a:lnTo>
                      <a:pt x="114577" y="79818"/>
                    </a:lnTo>
                    <a:lnTo>
                      <a:pt x="114148" y="82678"/>
                    </a:lnTo>
                    <a:lnTo>
                      <a:pt x="113004" y="83537"/>
                    </a:lnTo>
                    <a:lnTo>
                      <a:pt x="112145" y="85110"/>
                    </a:lnTo>
                    <a:lnTo>
                      <a:pt x="111001" y="88257"/>
                    </a:lnTo>
                    <a:lnTo>
                      <a:pt x="109857" y="88114"/>
                    </a:lnTo>
                    <a:lnTo>
                      <a:pt x="106996" y="86970"/>
                    </a:lnTo>
                    <a:lnTo>
                      <a:pt x="106710" y="82678"/>
                    </a:lnTo>
                    <a:lnTo>
                      <a:pt x="107139" y="79388"/>
                    </a:lnTo>
                    <a:lnTo>
                      <a:pt x="105136" y="77243"/>
                    </a:lnTo>
                    <a:lnTo>
                      <a:pt x="100559" y="77815"/>
                    </a:lnTo>
                    <a:lnTo>
                      <a:pt x="100129" y="79388"/>
                    </a:lnTo>
                    <a:lnTo>
                      <a:pt x="100273" y="80533"/>
                    </a:lnTo>
                    <a:lnTo>
                      <a:pt x="95982" y="85968"/>
                    </a:lnTo>
                    <a:lnTo>
                      <a:pt x="94551" y="86683"/>
                    </a:lnTo>
                    <a:lnTo>
                      <a:pt x="92977" y="86970"/>
                    </a:lnTo>
                    <a:lnTo>
                      <a:pt x="87685" y="86541"/>
                    </a:lnTo>
                    <a:lnTo>
                      <a:pt x="85539" y="87399"/>
                    </a:lnTo>
                    <a:lnTo>
                      <a:pt x="86398" y="90689"/>
                    </a:lnTo>
                    <a:lnTo>
                      <a:pt x="88257" y="91261"/>
                    </a:lnTo>
                    <a:lnTo>
                      <a:pt x="89830" y="92405"/>
                    </a:lnTo>
                    <a:lnTo>
                      <a:pt x="89830" y="93836"/>
                    </a:lnTo>
                    <a:lnTo>
                      <a:pt x="90117" y="95123"/>
                    </a:lnTo>
                    <a:lnTo>
                      <a:pt x="91976" y="97984"/>
                    </a:lnTo>
                    <a:lnTo>
                      <a:pt x="91404" y="103706"/>
                    </a:lnTo>
                    <a:lnTo>
                      <a:pt x="94837" y="108998"/>
                    </a:lnTo>
                    <a:lnTo>
                      <a:pt x="95552" y="109284"/>
                    </a:lnTo>
                    <a:lnTo>
                      <a:pt x="98413" y="108569"/>
                    </a:lnTo>
                    <a:lnTo>
                      <a:pt x="100559" y="108712"/>
                    </a:lnTo>
                    <a:lnTo>
                      <a:pt x="105994" y="109713"/>
                    </a:lnTo>
                    <a:lnTo>
                      <a:pt x="107282" y="113575"/>
                    </a:lnTo>
                    <a:lnTo>
                      <a:pt x="107425" y="116007"/>
                    </a:lnTo>
                    <a:lnTo>
                      <a:pt x="108569" y="118868"/>
                    </a:lnTo>
                    <a:lnTo>
                      <a:pt x="108569" y="121300"/>
                    </a:lnTo>
                    <a:lnTo>
                      <a:pt x="112288" y="127307"/>
                    </a:lnTo>
                    <a:lnTo>
                      <a:pt x="118010" y="125591"/>
                    </a:lnTo>
                    <a:lnTo>
                      <a:pt x="118582" y="121729"/>
                    </a:lnTo>
                    <a:lnTo>
                      <a:pt x="118725" y="118868"/>
                    </a:lnTo>
                    <a:lnTo>
                      <a:pt x="118439" y="115006"/>
                    </a:lnTo>
                    <a:lnTo>
                      <a:pt x="119154" y="109999"/>
                    </a:lnTo>
                    <a:lnTo>
                      <a:pt x="126449" y="10771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8" name="Freeform: Shape 547">
                <a:extLst>
                  <a:ext uri="{FF2B5EF4-FFF2-40B4-BE49-F238E27FC236}">
                    <a16:creationId xmlns:a16="http://schemas.microsoft.com/office/drawing/2014/main" id="{0F2F380B-A13A-281A-F14A-39A2335DCB91}"/>
                  </a:ext>
                  <a:ext uri="{C183D7F6-B498-43B3-948B-1728B52AA6E4}">
                    <adec:decorative xmlns:adec="http://schemas.microsoft.com/office/drawing/2017/decorative" val="1"/>
                  </a:ext>
                </a:extLst>
              </p:cNvPr>
              <p:cNvSpPr/>
              <p:nvPr/>
            </p:nvSpPr>
            <p:spPr>
              <a:xfrm>
                <a:off x="7256458" y="4168844"/>
                <a:ext cx="49635" cy="53783"/>
              </a:xfrm>
              <a:custGeom>
                <a:avLst/>
                <a:gdLst>
                  <a:gd name="connsiteX0" fmla="*/ 47919 w 49635"/>
                  <a:gd name="connsiteY0" fmla="*/ 10442 h 53783"/>
                  <a:gd name="connsiteX1" fmla="*/ 46202 w 49635"/>
                  <a:gd name="connsiteY1" fmla="*/ 7438 h 53783"/>
                  <a:gd name="connsiteX2" fmla="*/ 41196 w 49635"/>
                  <a:gd name="connsiteY2" fmla="*/ 1573 h 53783"/>
                  <a:gd name="connsiteX3" fmla="*/ 40767 w 49635"/>
                  <a:gd name="connsiteY3" fmla="*/ 0 h 53783"/>
                  <a:gd name="connsiteX4" fmla="*/ 37477 w 49635"/>
                  <a:gd name="connsiteY4" fmla="*/ 1431 h 53783"/>
                  <a:gd name="connsiteX5" fmla="*/ 33758 w 49635"/>
                  <a:gd name="connsiteY5" fmla="*/ 2718 h 53783"/>
                  <a:gd name="connsiteX6" fmla="*/ 33185 w 49635"/>
                  <a:gd name="connsiteY6" fmla="*/ 2718 h 53783"/>
                  <a:gd name="connsiteX7" fmla="*/ 32041 w 49635"/>
                  <a:gd name="connsiteY7" fmla="*/ 4291 h 53783"/>
                  <a:gd name="connsiteX8" fmla="*/ 30182 w 49635"/>
                  <a:gd name="connsiteY8" fmla="*/ 8726 h 53783"/>
                  <a:gd name="connsiteX9" fmla="*/ 28322 w 49635"/>
                  <a:gd name="connsiteY9" fmla="*/ 10013 h 53783"/>
                  <a:gd name="connsiteX10" fmla="*/ 27321 w 49635"/>
                  <a:gd name="connsiteY10" fmla="*/ 10156 h 53783"/>
                  <a:gd name="connsiteX11" fmla="*/ 21599 w 49635"/>
                  <a:gd name="connsiteY11" fmla="*/ 6008 h 53783"/>
                  <a:gd name="connsiteX12" fmla="*/ 20598 w 49635"/>
                  <a:gd name="connsiteY12" fmla="*/ 5722 h 53783"/>
                  <a:gd name="connsiteX13" fmla="*/ 19454 w 49635"/>
                  <a:gd name="connsiteY13" fmla="*/ 6580 h 53783"/>
                  <a:gd name="connsiteX14" fmla="*/ 18452 w 49635"/>
                  <a:gd name="connsiteY14" fmla="*/ 7438 h 53783"/>
                  <a:gd name="connsiteX15" fmla="*/ 15592 w 49635"/>
                  <a:gd name="connsiteY15" fmla="*/ 11730 h 53783"/>
                  <a:gd name="connsiteX16" fmla="*/ 11586 w 49635"/>
                  <a:gd name="connsiteY16" fmla="*/ 17594 h 53783"/>
                  <a:gd name="connsiteX17" fmla="*/ 6866 w 49635"/>
                  <a:gd name="connsiteY17" fmla="*/ 24317 h 53783"/>
                  <a:gd name="connsiteX18" fmla="*/ 5578 w 49635"/>
                  <a:gd name="connsiteY18" fmla="*/ 25891 h 53783"/>
                  <a:gd name="connsiteX19" fmla="*/ 1430 w 49635"/>
                  <a:gd name="connsiteY19" fmla="*/ 30039 h 53783"/>
                  <a:gd name="connsiteX20" fmla="*/ 858 w 49635"/>
                  <a:gd name="connsiteY20" fmla="*/ 31183 h 53783"/>
                  <a:gd name="connsiteX21" fmla="*/ 0 w 49635"/>
                  <a:gd name="connsiteY21" fmla="*/ 34187 h 53783"/>
                  <a:gd name="connsiteX22" fmla="*/ 0 w 49635"/>
                  <a:gd name="connsiteY22" fmla="*/ 39480 h 53783"/>
                  <a:gd name="connsiteX23" fmla="*/ 429 w 49635"/>
                  <a:gd name="connsiteY23" fmla="*/ 46346 h 53783"/>
                  <a:gd name="connsiteX24" fmla="*/ 1001 w 49635"/>
                  <a:gd name="connsiteY24" fmla="*/ 52640 h 53783"/>
                  <a:gd name="connsiteX25" fmla="*/ 3147 w 49635"/>
                  <a:gd name="connsiteY25" fmla="*/ 53355 h 53783"/>
                  <a:gd name="connsiteX26" fmla="*/ 5722 w 49635"/>
                  <a:gd name="connsiteY26" fmla="*/ 53784 h 53783"/>
                  <a:gd name="connsiteX27" fmla="*/ 8582 w 49635"/>
                  <a:gd name="connsiteY27" fmla="*/ 52926 h 53783"/>
                  <a:gd name="connsiteX28" fmla="*/ 12015 w 49635"/>
                  <a:gd name="connsiteY28" fmla="*/ 52211 h 53783"/>
                  <a:gd name="connsiteX29" fmla="*/ 16307 w 49635"/>
                  <a:gd name="connsiteY29" fmla="*/ 51924 h 53783"/>
                  <a:gd name="connsiteX30" fmla="*/ 21170 w 49635"/>
                  <a:gd name="connsiteY30" fmla="*/ 50637 h 53783"/>
                  <a:gd name="connsiteX31" fmla="*/ 23888 w 49635"/>
                  <a:gd name="connsiteY31" fmla="*/ 49636 h 53783"/>
                  <a:gd name="connsiteX32" fmla="*/ 26892 w 49635"/>
                  <a:gd name="connsiteY32" fmla="*/ 49636 h 53783"/>
                  <a:gd name="connsiteX33" fmla="*/ 29467 w 49635"/>
                  <a:gd name="connsiteY33" fmla="*/ 50780 h 53783"/>
                  <a:gd name="connsiteX34" fmla="*/ 30754 w 49635"/>
                  <a:gd name="connsiteY34" fmla="*/ 51781 h 53783"/>
                  <a:gd name="connsiteX35" fmla="*/ 32614 w 49635"/>
                  <a:gd name="connsiteY35" fmla="*/ 52067 h 53783"/>
                  <a:gd name="connsiteX36" fmla="*/ 34902 w 49635"/>
                  <a:gd name="connsiteY36" fmla="*/ 52067 h 53783"/>
                  <a:gd name="connsiteX37" fmla="*/ 38764 w 49635"/>
                  <a:gd name="connsiteY37" fmla="*/ 46060 h 53783"/>
                  <a:gd name="connsiteX38" fmla="*/ 42054 w 49635"/>
                  <a:gd name="connsiteY38" fmla="*/ 40910 h 53783"/>
                  <a:gd name="connsiteX39" fmla="*/ 44629 w 49635"/>
                  <a:gd name="connsiteY39" fmla="*/ 36905 h 53783"/>
                  <a:gd name="connsiteX40" fmla="*/ 42197 w 49635"/>
                  <a:gd name="connsiteY40" fmla="*/ 34759 h 53783"/>
                  <a:gd name="connsiteX41" fmla="*/ 38478 w 49635"/>
                  <a:gd name="connsiteY41" fmla="*/ 34187 h 53783"/>
                  <a:gd name="connsiteX42" fmla="*/ 34616 w 49635"/>
                  <a:gd name="connsiteY42" fmla="*/ 34187 h 53783"/>
                  <a:gd name="connsiteX43" fmla="*/ 30897 w 49635"/>
                  <a:gd name="connsiteY43" fmla="*/ 34902 h 53783"/>
                  <a:gd name="connsiteX44" fmla="*/ 26749 w 49635"/>
                  <a:gd name="connsiteY44" fmla="*/ 36476 h 53783"/>
                  <a:gd name="connsiteX45" fmla="*/ 24746 w 49635"/>
                  <a:gd name="connsiteY45" fmla="*/ 36905 h 53783"/>
                  <a:gd name="connsiteX46" fmla="*/ 23316 w 49635"/>
                  <a:gd name="connsiteY46" fmla="*/ 36762 h 53783"/>
                  <a:gd name="connsiteX47" fmla="*/ 22744 w 49635"/>
                  <a:gd name="connsiteY47" fmla="*/ 34616 h 53783"/>
                  <a:gd name="connsiteX48" fmla="*/ 26320 w 49635"/>
                  <a:gd name="connsiteY48" fmla="*/ 35045 h 53783"/>
                  <a:gd name="connsiteX49" fmla="*/ 31183 w 49635"/>
                  <a:gd name="connsiteY49" fmla="*/ 29610 h 53783"/>
                  <a:gd name="connsiteX50" fmla="*/ 38764 w 49635"/>
                  <a:gd name="connsiteY50" fmla="*/ 26892 h 53783"/>
                  <a:gd name="connsiteX51" fmla="*/ 45487 w 49635"/>
                  <a:gd name="connsiteY51" fmla="*/ 22601 h 53783"/>
                  <a:gd name="connsiteX52" fmla="*/ 47490 w 49635"/>
                  <a:gd name="connsiteY52" fmla="*/ 20741 h 53783"/>
                  <a:gd name="connsiteX53" fmla="*/ 48777 w 49635"/>
                  <a:gd name="connsiteY53" fmla="*/ 18882 h 53783"/>
                  <a:gd name="connsiteX54" fmla="*/ 49636 w 49635"/>
                  <a:gd name="connsiteY54" fmla="*/ 15878 h 5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9635" h="53783">
                    <a:moveTo>
                      <a:pt x="47919" y="10442"/>
                    </a:moveTo>
                    <a:lnTo>
                      <a:pt x="46202" y="7438"/>
                    </a:lnTo>
                    <a:lnTo>
                      <a:pt x="41196" y="1573"/>
                    </a:lnTo>
                    <a:lnTo>
                      <a:pt x="40767" y="0"/>
                    </a:lnTo>
                    <a:lnTo>
                      <a:pt x="37477" y="1431"/>
                    </a:lnTo>
                    <a:lnTo>
                      <a:pt x="33758" y="2718"/>
                    </a:lnTo>
                    <a:lnTo>
                      <a:pt x="33185" y="2718"/>
                    </a:lnTo>
                    <a:lnTo>
                      <a:pt x="32041" y="4291"/>
                    </a:lnTo>
                    <a:lnTo>
                      <a:pt x="30182" y="8726"/>
                    </a:lnTo>
                    <a:lnTo>
                      <a:pt x="28322" y="10013"/>
                    </a:lnTo>
                    <a:lnTo>
                      <a:pt x="27321" y="10156"/>
                    </a:lnTo>
                    <a:lnTo>
                      <a:pt x="21599" y="6008"/>
                    </a:lnTo>
                    <a:lnTo>
                      <a:pt x="20598" y="5722"/>
                    </a:lnTo>
                    <a:lnTo>
                      <a:pt x="19454" y="6580"/>
                    </a:lnTo>
                    <a:lnTo>
                      <a:pt x="18452" y="7438"/>
                    </a:lnTo>
                    <a:lnTo>
                      <a:pt x="15592" y="11730"/>
                    </a:lnTo>
                    <a:lnTo>
                      <a:pt x="11586" y="17594"/>
                    </a:lnTo>
                    <a:lnTo>
                      <a:pt x="6866" y="24317"/>
                    </a:lnTo>
                    <a:lnTo>
                      <a:pt x="5578" y="25891"/>
                    </a:lnTo>
                    <a:lnTo>
                      <a:pt x="1430" y="30039"/>
                    </a:lnTo>
                    <a:lnTo>
                      <a:pt x="858" y="31183"/>
                    </a:lnTo>
                    <a:lnTo>
                      <a:pt x="0" y="34187"/>
                    </a:lnTo>
                    <a:lnTo>
                      <a:pt x="0" y="39480"/>
                    </a:lnTo>
                    <a:lnTo>
                      <a:pt x="429" y="46346"/>
                    </a:lnTo>
                    <a:lnTo>
                      <a:pt x="1001" y="52640"/>
                    </a:lnTo>
                    <a:lnTo>
                      <a:pt x="3147" y="53355"/>
                    </a:lnTo>
                    <a:lnTo>
                      <a:pt x="5722" y="53784"/>
                    </a:lnTo>
                    <a:lnTo>
                      <a:pt x="8582" y="52926"/>
                    </a:lnTo>
                    <a:lnTo>
                      <a:pt x="12015" y="52211"/>
                    </a:lnTo>
                    <a:lnTo>
                      <a:pt x="16307" y="51924"/>
                    </a:lnTo>
                    <a:lnTo>
                      <a:pt x="21170" y="50637"/>
                    </a:lnTo>
                    <a:lnTo>
                      <a:pt x="23888" y="49636"/>
                    </a:lnTo>
                    <a:lnTo>
                      <a:pt x="26892" y="49636"/>
                    </a:lnTo>
                    <a:lnTo>
                      <a:pt x="29467" y="50780"/>
                    </a:lnTo>
                    <a:lnTo>
                      <a:pt x="30754" y="51781"/>
                    </a:lnTo>
                    <a:lnTo>
                      <a:pt x="32614" y="52067"/>
                    </a:lnTo>
                    <a:lnTo>
                      <a:pt x="34902" y="52067"/>
                    </a:lnTo>
                    <a:lnTo>
                      <a:pt x="38764" y="46060"/>
                    </a:lnTo>
                    <a:lnTo>
                      <a:pt x="42054" y="40910"/>
                    </a:lnTo>
                    <a:lnTo>
                      <a:pt x="44629" y="36905"/>
                    </a:lnTo>
                    <a:lnTo>
                      <a:pt x="42197" y="34759"/>
                    </a:lnTo>
                    <a:lnTo>
                      <a:pt x="38478" y="34187"/>
                    </a:lnTo>
                    <a:lnTo>
                      <a:pt x="34616" y="34187"/>
                    </a:lnTo>
                    <a:lnTo>
                      <a:pt x="30897" y="34902"/>
                    </a:lnTo>
                    <a:lnTo>
                      <a:pt x="26749" y="36476"/>
                    </a:lnTo>
                    <a:lnTo>
                      <a:pt x="24746" y="36905"/>
                    </a:lnTo>
                    <a:lnTo>
                      <a:pt x="23316" y="36762"/>
                    </a:lnTo>
                    <a:lnTo>
                      <a:pt x="22744" y="34616"/>
                    </a:lnTo>
                    <a:lnTo>
                      <a:pt x="26320" y="35045"/>
                    </a:lnTo>
                    <a:lnTo>
                      <a:pt x="31183" y="29610"/>
                    </a:lnTo>
                    <a:lnTo>
                      <a:pt x="38764" y="26892"/>
                    </a:lnTo>
                    <a:lnTo>
                      <a:pt x="45487" y="22601"/>
                    </a:lnTo>
                    <a:lnTo>
                      <a:pt x="47490" y="20741"/>
                    </a:lnTo>
                    <a:lnTo>
                      <a:pt x="48777" y="18882"/>
                    </a:lnTo>
                    <a:lnTo>
                      <a:pt x="49636" y="1587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49" name="Freeform: Shape 548">
                <a:extLst>
                  <a:ext uri="{FF2B5EF4-FFF2-40B4-BE49-F238E27FC236}">
                    <a16:creationId xmlns:a16="http://schemas.microsoft.com/office/drawing/2014/main" id="{77F2A5AA-BEB7-3B4C-8C0A-7965A4215FF3}"/>
                  </a:ext>
                  <a:ext uri="{C183D7F6-B498-43B3-948B-1728B52AA6E4}">
                    <adec:decorative xmlns:adec="http://schemas.microsoft.com/office/drawing/2017/decorative" val="1"/>
                  </a:ext>
                </a:extLst>
              </p:cNvPr>
              <p:cNvSpPr/>
              <p:nvPr/>
            </p:nvSpPr>
            <p:spPr>
              <a:xfrm>
                <a:off x="6172628" y="2704236"/>
                <a:ext cx="276786" cy="312833"/>
              </a:xfrm>
              <a:custGeom>
                <a:avLst/>
                <a:gdLst>
                  <a:gd name="connsiteX0" fmla="*/ 220142 w 276786"/>
                  <a:gd name="connsiteY0" fmla="*/ 29038 h 312833"/>
                  <a:gd name="connsiteX1" fmla="*/ 221000 w 276786"/>
                  <a:gd name="connsiteY1" fmla="*/ 30611 h 312833"/>
                  <a:gd name="connsiteX2" fmla="*/ 226293 w 276786"/>
                  <a:gd name="connsiteY2" fmla="*/ 33901 h 312833"/>
                  <a:gd name="connsiteX3" fmla="*/ 227866 w 276786"/>
                  <a:gd name="connsiteY3" fmla="*/ 33758 h 312833"/>
                  <a:gd name="connsiteX4" fmla="*/ 229869 w 276786"/>
                  <a:gd name="connsiteY4" fmla="*/ 30039 h 312833"/>
                  <a:gd name="connsiteX5" fmla="*/ 233302 w 276786"/>
                  <a:gd name="connsiteY5" fmla="*/ 30039 h 312833"/>
                  <a:gd name="connsiteX6" fmla="*/ 236735 w 276786"/>
                  <a:gd name="connsiteY6" fmla="*/ 32471 h 312833"/>
                  <a:gd name="connsiteX7" fmla="*/ 237593 w 276786"/>
                  <a:gd name="connsiteY7" fmla="*/ 31040 h 312833"/>
                  <a:gd name="connsiteX8" fmla="*/ 236878 w 276786"/>
                  <a:gd name="connsiteY8" fmla="*/ 28179 h 312833"/>
                  <a:gd name="connsiteX9" fmla="*/ 233588 w 276786"/>
                  <a:gd name="connsiteY9" fmla="*/ 26463 h 312833"/>
                  <a:gd name="connsiteX10" fmla="*/ 232873 w 276786"/>
                  <a:gd name="connsiteY10" fmla="*/ 24889 h 312833"/>
                  <a:gd name="connsiteX11" fmla="*/ 233588 w 276786"/>
                  <a:gd name="connsiteY11" fmla="*/ 23888 h 312833"/>
                  <a:gd name="connsiteX12" fmla="*/ 235590 w 276786"/>
                  <a:gd name="connsiteY12" fmla="*/ 21885 h 312833"/>
                  <a:gd name="connsiteX13" fmla="*/ 235161 w 276786"/>
                  <a:gd name="connsiteY13" fmla="*/ 20884 h 312833"/>
                  <a:gd name="connsiteX14" fmla="*/ 234446 w 276786"/>
                  <a:gd name="connsiteY14" fmla="*/ 20169 h 312833"/>
                  <a:gd name="connsiteX15" fmla="*/ 230012 w 276786"/>
                  <a:gd name="connsiteY15" fmla="*/ 18595 h 312833"/>
                  <a:gd name="connsiteX16" fmla="*/ 228725 w 276786"/>
                  <a:gd name="connsiteY16" fmla="*/ 17165 h 312833"/>
                  <a:gd name="connsiteX17" fmla="*/ 227866 w 276786"/>
                  <a:gd name="connsiteY17" fmla="*/ 15019 h 312833"/>
                  <a:gd name="connsiteX18" fmla="*/ 225291 w 276786"/>
                  <a:gd name="connsiteY18" fmla="*/ 15162 h 312833"/>
                  <a:gd name="connsiteX19" fmla="*/ 222431 w 276786"/>
                  <a:gd name="connsiteY19" fmla="*/ 17594 h 312833"/>
                  <a:gd name="connsiteX20" fmla="*/ 222144 w 276786"/>
                  <a:gd name="connsiteY20" fmla="*/ 19883 h 312833"/>
                  <a:gd name="connsiteX21" fmla="*/ 220428 w 276786"/>
                  <a:gd name="connsiteY21" fmla="*/ 21456 h 312833"/>
                  <a:gd name="connsiteX22" fmla="*/ 220571 w 276786"/>
                  <a:gd name="connsiteY22" fmla="*/ 22887 h 312833"/>
                  <a:gd name="connsiteX23" fmla="*/ 219856 w 276786"/>
                  <a:gd name="connsiteY23" fmla="*/ 27607 h 312833"/>
                  <a:gd name="connsiteX24" fmla="*/ 220142 w 276786"/>
                  <a:gd name="connsiteY24" fmla="*/ 29038 h 312833"/>
                  <a:gd name="connsiteX25" fmla="*/ 241598 w 276786"/>
                  <a:gd name="connsiteY25" fmla="*/ 42626 h 312833"/>
                  <a:gd name="connsiteX26" fmla="*/ 243029 w 276786"/>
                  <a:gd name="connsiteY26" fmla="*/ 44200 h 312833"/>
                  <a:gd name="connsiteX27" fmla="*/ 242457 w 276786"/>
                  <a:gd name="connsiteY27" fmla="*/ 46632 h 312833"/>
                  <a:gd name="connsiteX28" fmla="*/ 243172 w 276786"/>
                  <a:gd name="connsiteY28" fmla="*/ 49063 h 312833"/>
                  <a:gd name="connsiteX29" fmla="*/ 246891 w 276786"/>
                  <a:gd name="connsiteY29" fmla="*/ 49779 h 312833"/>
                  <a:gd name="connsiteX30" fmla="*/ 250610 w 276786"/>
                  <a:gd name="connsiteY30" fmla="*/ 49349 h 312833"/>
                  <a:gd name="connsiteX31" fmla="*/ 251897 w 276786"/>
                  <a:gd name="connsiteY31" fmla="*/ 49493 h 312833"/>
                  <a:gd name="connsiteX32" fmla="*/ 251468 w 276786"/>
                  <a:gd name="connsiteY32" fmla="*/ 47490 h 312833"/>
                  <a:gd name="connsiteX33" fmla="*/ 251897 w 276786"/>
                  <a:gd name="connsiteY33" fmla="*/ 46203 h 312833"/>
                  <a:gd name="connsiteX34" fmla="*/ 246748 w 276786"/>
                  <a:gd name="connsiteY34" fmla="*/ 42770 h 312833"/>
                  <a:gd name="connsiteX35" fmla="*/ 240311 w 276786"/>
                  <a:gd name="connsiteY35" fmla="*/ 38907 h 312833"/>
                  <a:gd name="connsiteX36" fmla="*/ 240025 w 276786"/>
                  <a:gd name="connsiteY36" fmla="*/ 40338 h 312833"/>
                  <a:gd name="connsiteX37" fmla="*/ 240168 w 276786"/>
                  <a:gd name="connsiteY37" fmla="*/ 41768 h 312833"/>
                  <a:gd name="connsiteX38" fmla="*/ 241598 w 276786"/>
                  <a:gd name="connsiteY38" fmla="*/ 42626 h 312833"/>
                  <a:gd name="connsiteX39" fmla="*/ 158777 w 276786"/>
                  <a:gd name="connsiteY39" fmla="*/ 26892 h 312833"/>
                  <a:gd name="connsiteX40" fmla="*/ 163354 w 276786"/>
                  <a:gd name="connsiteY40" fmla="*/ 26749 h 312833"/>
                  <a:gd name="connsiteX41" fmla="*/ 163211 w 276786"/>
                  <a:gd name="connsiteY41" fmla="*/ 25891 h 312833"/>
                  <a:gd name="connsiteX42" fmla="*/ 161781 w 276786"/>
                  <a:gd name="connsiteY42" fmla="*/ 23316 h 312833"/>
                  <a:gd name="connsiteX43" fmla="*/ 157346 w 276786"/>
                  <a:gd name="connsiteY43" fmla="*/ 22028 h 312833"/>
                  <a:gd name="connsiteX44" fmla="*/ 156059 w 276786"/>
                  <a:gd name="connsiteY44" fmla="*/ 22744 h 312833"/>
                  <a:gd name="connsiteX45" fmla="*/ 155058 w 276786"/>
                  <a:gd name="connsiteY45" fmla="*/ 24746 h 312833"/>
                  <a:gd name="connsiteX46" fmla="*/ 156774 w 276786"/>
                  <a:gd name="connsiteY46" fmla="*/ 25175 h 312833"/>
                  <a:gd name="connsiteX47" fmla="*/ 158777 w 276786"/>
                  <a:gd name="connsiteY47" fmla="*/ 26892 h 312833"/>
                  <a:gd name="connsiteX48" fmla="*/ 78387 w 276786"/>
                  <a:gd name="connsiteY48" fmla="*/ 12588 h 312833"/>
                  <a:gd name="connsiteX49" fmla="*/ 76814 w 276786"/>
                  <a:gd name="connsiteY49" fmla="*/ 13303 h 312833"/>
                  <a:gd name="connsiteX50" fmla="*/ 76242 w 276786"/>
                  <a:gd name="connsiteY50" fmla="*/ 14304 h 312833"/>
                  <a:gd name="connsiteX51" fmla="*/ 77815 w 276786"/>
                  <a:gd name="connsiteY51" fmla="*/ 15306 h 312833"/>
                  <a:gd name="connsiteX52" fmla="*/ 80676 w 276786"/>
                  <a:gd name="connsiteY52" fmla="*/ 15448 h 312833"/>
                  <a:gd name="connsiteX53" fmla="*/ 81820 w 276786"/>
                  <a:gd name="connsiteY53" fmla="*/ 14447 h 312833"/>
                  <a:gd name="connsiteX54" fmla="*/ 81391 w 276786"/>
                  <a:gd name="connsiteY54" fmla="*/ 12874 h 312833"/>
                  <a:gd name="connsiteX55" fmla="*/ 79531 w 276786"/>
                  <a:gd name="connsiteY55" fmla="*/ 12445 h 312833"/>
                  <a:gd name="connsiteX56" fmla="*/ 78387 w 276786"/>
                  <a:gd name="connsiteY56" fmla="*/ 12588 h 312833"/>
                  <a:gd name="connsiteX57" fmla="*/ 274212 w 276786"/>
                  <a:gd name="connsiteY57" fmla="*/ 150909 h 312833"/>
                  <a:gd name="connsiteX58" fmla="*/ 273640 w 276786"/>
                  <a:gd name="connsiteY58" fmla="*/ 148621 h 312833"/>
                  <a:gd name="connsiteX59" fmla="*/ 272781 w 276786"/>
                  <a:gd name="connsiteY59" fmla="*/ 147476 h 312833"/>
                  <a:gd name="connsiteX60" fmla="*/ 267346 w 276786"/>
                  <a:gd name="connsiteY60" fmla="*/ 145045 h 312833"/>
                  <a:gd name="connsiteX61" fmla="*/ 266917 w 276786"/>
                  <a:gd name="connsiteY61" fmla="*/ 144186 h 312833"/>
                  <a:gd name="connsiteX62" fmla="*/ 267775 w 276786"/>
                  <a:gd name="connsiteY62" fmla="*/ 140896 h 312833"/>
                  <a:gd name="connsiteX63" fmla="*/ 267346 w 276786"/>
                  <a:gd name="connsiteY63" fmla="*/ 139466 h 312833"/>
                  <a:gd name="connsiteX64" fmla="*/ 266058 w 276786"/>
                  <a:gd name="connsiteY64" fmla="*/ 138036 h 312833"/>
                  <a:gd name="connsiteX65" fmla="*/ 264342 w 276786"/>
                  <a:gd name="connsiteY65" fmla="*/ 135175 h 312833"/>
                  <a:gd name="connsiteX66" fmla="*/ 263627 w 276786"/>
                  <a:gd name="connsiteY66" fmla="*/ 132743 h 312833"/>
                  <a:gd name="connsiteX67" fmla="*/ 265772 w 276786"/>
                  <a:gd name="connsiteY67" fmla="*/ 129882 h 312833"/>
                  <a:gd name="connsiteX68" fmla="*/ 266344 w 276786"/>
                  <a:gd name="connsiteY68" fmla="*/ 127737 h 312833"/>
                  <a:gd name="connsiteX69" fmla="*/ 267346 w 276786"/>
                  <a:gd name="connsiteY69" fmla="*/ 124733 h 312833"/>
                  <a:gd name="connsiteX70" fmla="*/ 268061 w 276786"/>
                  <a:gd name="connsiteY70" fmla="*/ 123159 h 312833"/>
                  <a:gd name="connsiteX71" fmla="*/ 268204 w 276786"/>
                  <a:gd name="connsiteY71" fmla="*/ 122730 h 312833"/>
                  <a:gd name="connsiteX72" fmla="*/ 266774 w 276786"/>
                  <a:gd name="connsiteY72" fmla="*/ 121586 h 312833"/>
                  <a:gd name="connsiteX73" fmla="*/ 266344 w 276786"/>
                  <a:gd name="connsiteY73" fmla="*/ 120012 h 312833"/>
                  <a:gd name="connsiteX74" fmla="*/ 266774 w 276786"/>
                  <a:gd name="connsiteY74" fmla="*/ 117724 h 312833"/>
                  <a:gd name="connsiteX75" fmla="*/ 266058 w 276786"/>
                  <a:gd name="connsiteY75" fmla="*/ 116007 h 312833"/>
                  <a:gd name="connsiteX76" fmla="*/ 264056 w 276786"/>
                  <a:gd name="connsiteY76" fmla="*/ 114863 h 312833"/>
                  <a:gd name="connsiteX77" fmla="*/ 262768 w 276786"/>
                  <a:gd name="connsiteY77" fmla="*/ 113432 h 312833"/>
                  <a:gd name="connsiteX78" fmla="*/ 262196 w 276786"/>
                  <a:gd name="connsiteY78" fmla="*/ 111573 h 312833"/>
                  <a:gd name="connsiteX79" fmla="*/ 262626 w 276786"/>
                  <a:gd name="connsiteY79" fmla="*/ 108712 h 312833"/>
                  <a:gd name="connsiteX80" fmla="*/ 264056 w 276786"/>
                  <a:gd name="connsiteY80" fmla="*/ 104707 h 312833"/>
                  <a:gd name="connsiteX81" fmla="*/ 260909 w 276786"/>
                  <a:gd name="connsiteY81" fmla="*/ 99986 h 312833"/>
                  <a:gd name="connsiteX82" fmla="*/ 253042 w 276786"/>
                  <a:gd name="connsiteY82" fmla="*/ 94408 h 312833"/>
                  <a:gd name="connsiteX83" fmla="*/ 249323 w 276786"/>
                  <a:gd name="connsiteY83" fmla="*/ 90546 h 312833"/>
                  <a:gd name="connsiteX84" fmla="*/ 249609 w 276786"/>
                  <a:gd name="connsiteY84" fmla="*/ 88257 h 312833"/>
                  <a:gd name="connsiteX85" fmla="*/ 251325 w 276786"/>
                  <a:gd name="connsiteY85" fmla="*/ 86254 h 312833"/>
                  <a:gd name="connsiteX86" fmla="*/ 254329 w 276786"/>
                  <a:gd name="connsiteY86" fmla="*/ 84395 h 312833"/>
                  <a:gd name="connsiteX87" fmla="*/ 256618 w 276786"/>
                  <a:gd name="connsiteY87" fmla="*/ 81105 h 312833"/>
                  <a:gd name="connsiteX88" fmla="*/ 257905 w 276786"/>
                  <a:gd name="connsiteY88" fmla="*/ 77243 h 312833"/>
                  <a:gd name="connsiteX89" fmla="*/ 257905 w 276786"/>
                  <a:gd name="connsiteY89" fmla="*/ 76528 h 312833"/>
                  <a:gd name="connsiteX90" fmla="*/ 257905 w 276786"/>
                  <a:gd name="connsiteY90" fmla="*/ 73810 h 312833"/>
                  <a:gd name="connsiteX91" fmla="*/ 254472 w 276786"/>
                  <a:gd name="connsiteY91" fmla="*/ 62652 h 312833"/>
                  <a:gd name="connsiteX92" fmla="*/ 253900 w 276786"/>
                  <a:gd name="connsiteY92" fmla="*/ 59792 h 312833"/>
                  <a:gd name="connsiteX93" fmla="*/ 253471 w 276786"/>
                  <a:gd name="connsiteY93" fmla="*/ 56359 h 312833"/>
                  <a:gd name="connsiteX94" fmla="*/ 253185 w 276786"/>
                  <a:gd name="connsiteY94" fmla="*/ 55500 h 312833"/>
                  <a:gd name="connsiteX95" fmla="*/ 252899 w 276786"/>
                  <a:gd name="connsiteY95" fmla="*/ 55357 h 312833"/>
                  <a:gd name="connsiteX96" fmla="*/ 246176 w 276786"/>
                  <a:gd name="connsiteY96" fmla="*/ 53927 h 312833"/>
                  <a:gd name="connsiteX97" fmla="*/ 243887 w 276786"/>
                  <a:gd name="connsiteY97" fmla="*/ 52496 h 312833"/>
                  <a:gd name="connsiteX98" fmla="*/ 241312 w 276786"/>
                  <a:gd name="connsiteY98" fmla="*/ 50351 h 312833"/>
                  <a:gd name="connsiteX99" fmla="*/ 240025 w 276786"/>
                  <a:gd name="connsiteY99" fmla="*/ 43485 h 312833"/>
                  <a:gd name="connsiteX100" fmla="*/ 237021 w 276786"/>
                  <a:gd name="connsiteY100" fmla="*/ 37906 h 312833"/>
                  <a:gd name="connsiteX101" fmla="*/ 228725 w 276786"/>
                  <a:gd name="connsiteY101" fmla="*/ 38478 h 312833"/>
                  <a:gd name="connsiteX102" fmla="*/ 219713 w 276786"/>
                  <a:gd name="connsiteY102" fmla="*/ 32614 h 312833"/>
                  <a:gd name="connsiteX103" fmla="*/ 216137 w 276786"/>
                  <a:gd name="connsiteY103" fmla="*/ 27321 h 312833"/>
                  <a:gd name="connsiteX104" fmla="*/ 212132 w 276786"/>
                  <a:gd name="connsiteY104" fmla="*/ 26892 h 312833"/>
                  <a:gd name="connsiteX105" fmla="*/ 208556 w 276786"/>
                  <a:gd name="connsiteY105" fmla="*/ 25891 h 312833"/>
                  <a:gd name="connsiteX106" fmla="*/ 202405 w 276786"/>
                  <a:gd name="connsiteY106" fmla="*/ 25032 h 312833"/>
                  <a:gd name="connsiteX107" fmla="*/ 196397 w 276786"/>
                  <a:gd name="connsiteY107" fmla="*/ 30039 h 312833"/>
                  <a:gd name="connsiteX108" fmla="*/ 193965 w 276786"/>
                  <a:gd name="connsiteY108" fmla="*/ 32614 h 312833"/>
                  <a:gd name="connsiteX109" fmla="*/ 190103 w 276786"/>
                  <a:gd name="connsiteY109" fmla="*/ 35045 h 312833"/>
                  <a:gd name="connsiteX110" fmla="*/ 188387 w 276786"/>
                  <a:gd name="connsiteY110" fmla="*/ 37477 h 312833"/>
                  <a:gd name="connsiteX111" fmla="*/ 178946 w 276786"/>
                  <a:gd name="connsiteY111" fmla="*/ 38478 h 312833"/>
                  <a:gd name="connsiteX112" fmla="*/ 176085 w 276786"/>
                  <a:gd name="connsiteY112" fmla="*/ 39766 h 312833"/>
                  <a:gd name="connsiteX113" fmla="*/ 168790 w 276786"/>
                  <a:gd name="connsiteY113" fmla="*/ 45917 h 312833"/>
                  <a:gd name="connsiteX114" fmla="*/ 166930 w 276786"/>
                  <a:gd name="connsiteY114" fmla="*/ 46775 h 312833"/>
                  <a:gd name="connsiteX115" fmla="*/ 158062 w 276786"/>
                  <a:gd name="connsiteY115" fmla="*/ 44057 h 312833"/>
                  <a:gd name="connsiteX116" fmla="*/ 152483 w 276786"/>
                  <a:gd name="connsiteY116" fmla="*/ 44629 h 312833"/>
                  <a:gd name="connsiteX117" fmla="*/ 150623 w 276786"/>
                  <a:gd name="connsiteY117" fmla="*/ 44057 h 312833"/>
                  <a:gd name="connsiteX118" fmla="*/ 149336 w 276786"/>
                  <a:gd name="connsiteY118" fmla="*/ 41339 h 312833"/>
                  <a:gd name="connsiteX119" fmla="*/ 155344 w 276786"/>
                  <a:gd name="connsiteY119" fmla="*/ 36905 h 312833"/>
                  <a:gd name="connsiteX120" fmla="*/ 157060 w 276786"/>
                  <a:gd name="connsiteY120" fmla="*/ 32757 h 312833"/>
                  <a:gd name="connsiteX121" fmla="*/ 155487 w 276786"/>
                  <a:gd name="connsiteY121" fmla="*/ 28608 h 312833"/>
                  <a:gd name="connsiteX122" fmla="*/ 153770 w 276786"/>
                  <a:gd name="connsiteY122" fmla="*/ 28751 h 312833"/>
                  <a:gd name="connsiteX123" fmla="*/ 147047 w 276786"/>
                  <a:gd name="connsiteY123" fmla="*/ 31183 h 312833"/>
                  <a:gd name="connsiteX124" fmla="*/ 135890 w 276786"/>
                  <a:gd name="connsiteY124" fmla="*/ 26034 h 312833"/>
                  <a:gd name="connsiteX125" fmla="*/ 131456 w 276786"/>
                  <a:gd name="connsiteY125" fmla="*/ 27321 h 312833"/>
                  <a:gd name="connsiteX126" fmla="*/ 130168 w 276786"/>
                  <a:gd name="connsiteY126" fmla="*/ 25605 h 312833"/>
                  <a:gd name="connsiteX127" fmla="*/ 129310 w 276786"/>
                  <a:gd name="connsiteY127" fmla="*/ 24031 h 312833"/>
                  <a:gd name="connsiteX128" fmla="*/ 121014 w 276786"/>
                  <a:gd name="connsiteY128" fmla="*/ 24746 h 312833"/>
                  <a:gd name="connsiteX129" fmla="*/ 123159 w 276786"/>
                  <a:gd name="connsiteY129" fmla="*/ 23030 h 312833"/>
                  <a:gd name="connsiteX130" fmla="*/ 125734 w 276786"/>
                  <a:gd name="connsiteY130" fmla="*/ 20312 h 312833"/>
                  <a:gd name="connsiteX131" fmla="*/ 125591 w 276786"/>
                  <a:gd name="connsiteY131" fmla="*/ 16450 h 312833"/>
                  <a:gd name="connsiteX132" fmla="*/ 123589 w 276786"/>
                  <a:gd name="connsiteY132" fmla="*/ 13732 h 312833"/>
                  <a:gd name="connsiteX133" fmla="*/ 121729 w 276786"/>
                  <a:gd name="connsiteY133" fmla="*/ 12015 h 312833"/>
                  <a:gd name="connsiteX134" fmla="*/ 117295 w 276786"/>
                  <a:gd name="connsiteY134" fmla="*/ 10871 h 312833"/>
                  <a:gd name="connsiteX135" fmla="*/ 117152 w 276786"/>
                  <a:gd name="connsiteY135" fmla="*/ 10156 h 312833"/>
                  <a:gd name="connsiteX136" fmla="*/ 116722 w 276786"/>
                  <a:gd name="connsiteY136" fmla="*/ 10156 h 312833"/>
                  <a:gd name="connsiteX137" fmla="*/ 114863 w 276786"/>
                  <a:gd name="connsiteY137" fmla="*/ 9727 h 312833"/>
                  <a:gd name="connsiteX138" fmla="*/ 113433 w 276786"/>
                  <a:gd name="connsiteY138" fmla="*/ 8869 h 312833"/>
                  <a:gd name="connsiteX139" fmla="*/ 109857 w 276786"/>
                  <a:gd name="connsiteY139" fmla="*/ 9441 h 312833"/>
                  <a:gd name="connsiteX140" fmla="*/ 105136 w 276786"/>
                  <a:gd name="connsiteY140" fmla="*/ 10871 h 312833"/>
                  <a:gd name="connsiteX141" fmla="*/ 102561 w 276786"/>
                  <a:gd name="connsiteY141" fmla="*/ 10728 h 312833"/>
                  <a:gd name="connsiteX142" fmla="*/ 100416 w 276786"/>
                  <a:gd name="connsiteY142" fmla="*/ 9155 h 312833"/>
                  <a:gd name="connsiteX143" fmla="*/ 91833 w 276786"/>
                  <a:gd name="connsiteY143" fmla="*/ 7009 h 312833"/>
                  <a:gd name="connsiteX144" fmla="*/ 90403 w 276786"/>
                  <a:gd name="connsiteY144" fmla="*/ 6866 h 312833"/>
                  <a:gd name="connsiteX145" fmla="*/ 84824 w 276786"/>
                  <a:gd name="connsiteY145" fmla="*/ 6723 h 312833"/>
                  <a:gd name="connsiteX146" fmla="*/ 84824 w 276786"/>
                  <a:gd name="connsiteY146" fmla="*/ 6723 h 312833"/>
                  <a:gd name="connsiteX147" fmla="*/ 85253 w 276786"/>
                  <a:gd name="connsiteY147" fmla="*/ 11443 h 312833"/>
                  <a:gd name="connsiteX148" fmla="*/ 88543 w 276786"/>
                  <a:gd name="connsiteY148" fmla="*/ 15448 h 312833"/>
                  <a:gd name="connsiteX149" fmla="*/ 91261 w 276786"/>
                  <a:gd name="connsiteY149" fmla="*/ 19740 h 312833"/>
                  <a:gd name="connsiteX150" fmla="*/ 93550 w 276786"/>
                  <a:gd name="connsiteY150" fmla="*/ 22028 h 312833"/>
                  <a:gd name="connsiteX151" fmla="*/ 93406 w 276786"/>
                  <a:gd name="connsiteY151" fmla="*/ 25032 h 312833"/>
                  <a:gd name="connsiteX152" fmla="*/ 89830 w 276786"/>
                  <a:gd name="connsiteY152" fmla="*/ 26749 h 312833"/>
                  <a:gd name="connsiteX153" fmla="*/ 84252 w 276786"/>
                  <a:gd name="connsiteY153" fmla="*/ 28036 h 312833"/>
                  <a:gd name="connsiteX154" fmla="*/ 83537 w 276786"/>
                  <a:gd name="connsiteY154" fmla="*/ 29896 h 312833"/>
                  <a:gd name="connsiteX155" fmla="*/ 84109 w 276786"/>
                  <a:gd name="connsiteY155" fmla="*/ 32327 h 312833"/>
                  <a:gd name="connsiteX156" fmla="*/ 86827 w 276786"/>
                  <a:gd name="connsiteY156" fmla="*/ 32327 h 312833"/>
                  <a:gd name="connsiteX157" fmla="*/ 88114 w 276786"/>
                  <a:gd name="connsiteY157" fmla="*/ 31612 h 312833"/>
                  <a:gd name="connsiteX158" fmla="*/ 90260 w 276786"/>
                  <a:gd name="connsiteY158" fmla="*/ 32184 h 312833"/>
                  <a:gd name="connsiteX159" fmla="*/ 91976 w 276786"/>
                  <a:gd name="connsiteY159" fmla="*/ 33758 h 312833"/>
                  <a:gd name="connsiteX160" fmla="*/ 91833 w 276786"/>
                  <a:gd name="connsiteY160" fmla="*/ 44629 h 312833"/>
                  <a:gd name="connsiteX161" fmla="*/ 92406 w 276786"/>
                  <a:gd name="connsiteY161" fmla="*/ 46059 h 312833"/>
                  <a:gd name="connsiteX162" fmla="*/ 94122 w 276786"/>
                  <a:gd name="connsiteY162" fmla="*/ 47633 h 312833"/>
                  <a:gd name="connsiteX163" fmla="*/ 96840 w 276786"/>
                  <a:gd name="connsiteY163" fmla="*/ 48634 h 312833"/>
                  <a:gd name="connsiteX164" fmla="*/ 101274 w 276786"/>
                  <a:gd name="connsiteY164" fmla="*/ 49063 h 312833"/>
                  <a:gd name="connsiteX165" fmla="*/ 104135 w 276786"/>
                  <a:gd name="connsiteY165" fmla="*/ 50351 h 312833"/>
                  <a:gd name="connsiteX166" fmla="*/ 113719 w 276786"/>
                  <a:gd name="connsiteY166" fmla="*/ 61079 h 312833"/>
                  <a:gd name="connsiteX167" fmla="*/ 118296 w 276786"/>
                  <a:gd name="connsiteY167" fmla="*/ 62938 h 312833"/>
                  <a:gd name="connsiteX168" fmla="*/ 115006 w 276786"/>
                  <a:gd name="connsiteY168" fmla="*/ 62509 h 312833"/>
                  <a:gd name="connsiteX169" fmla="*/ 112288 w 276786"/>
                  <a:gd name="connsiteY169" fmla="*/ 61079 h 312833"/>
                  <a:gd name="connsiteX170" fmla="*/ 104278 w 276786"/>
                  <a:gd name="connsiteY170" fmla="*/ 52353 h 312833"/>
                  <a:gd name="connsiteX171" fmla="*/ 100702 w 276786"/>
                  <a:gd name="connsiteY171" fmla="*/ 50637 h 312833"/>
                  <a:gd name="connsiteX172" fmla="*/ 91404 w 276786"/>
                  <a:gd name="connsiteY172" fmla="*/ 51495 h 312833"/>
                  <a:gd name="connsiteX173" fmla="*/ 82965 w 276786"/>
                  <a:gd name="connsiteY173" fmla="*/ 49922 h 312833"/>
                  <a:gd name="connsiteX174" fmla="*/ 81677 w 276786"/>
                  <a:gd name="connsiteY174" fmla="*/ 51495 h 312833"/>
                  <a:gd name="connsiteX175" fmla="*/ 80247 w 276786"/>
                  <a:gd name="connsiteY175" fmla="*/ 53927 h 312833"/>
                  <a:gd name="connsiteX176" fmla="*/ 79531 w 276786"/>
                  <a:gd name="connsiteY176" fmla="*/ 58504 h 312833"/>
                  <a:gd name="connsiteX177" fmla="*/ 80533 w 276786"/>
                  <a:gd name="connsiteY177" fmla="*/ 63225 h 312833"/>
                  <a:gd name="connsiteX178" fmla="*/ 79245 w 276786"/>
                  <a:gd name="connsiteY178" fmla="*/ 69948 h 312833"/>
                  <a:gd name="connsiteX179" fmla="*/ 79102 w 276786"/>
                  <a:gd name="connsiteY179" fmla="*/ 64941 h 312833"/>
                  <a:gd name="connsiteX180" fmla="*/ 77815 w 276786"/>
                  <a:gd name="connsiteY180" fmla="*/ 63368 h 312833"/>
                  <a:gd name="connsiteX181" fmla="*/ 74239 w 276786"/>
                  <a:gd name="connsiteY181" fmla="*/ 61079 h 312833"/>
                  <a:gd name="connsiteX182" fmla="*/ 73237 w 276786"/>
                  <a:gd name="connsiteY182" fmla="*/ 61937 h 312833"/>
                  <a:gd name="connsiteX183" fmla="*/ 72522 w 276786"/>
                  <a:gd name="connsiteY183" fmla="*/ 64941 h 312833"/>
                  <a:gd name="connsiteX184" fmla="*/ 71521 w 276786"/>
                  <a:gd name="connsiteY184" fmla="*/ 67659 h 312833"/>
                  <a:gd name="connsiteX185" fmla="*/ 70234 w 276786"/>
                  <a:gd name="connsiteY185" fmla="*/ 68231 h 312833"/>
                  <a:gd name="connsiteX186" fmla="*/ 67516 w 276786"/>
                  <a:gd name="connsiteY186" fmla="*/ 66801 h 312833"/>
                  <a:gd name="connsiteX187" fmla="*/ 69232 w 276786"/>
                  <a:gd name="connsiteY187" fmla="*/ 63654 h 312833"/>
                  <a:gd name="connsiteX188" fmla="*/ 64512 w 276786"/>
                  <a:gd name="connsiteY188" fmla="*/ 57646 h 312833"/>
                  <a:gd name="connsiteX189" fmla="*/ 53069 w 276786"/>
                  <a:gd name="connsiteY189" fmla="*/ 57360 h 312833"/>
                  <a:gd name="connsiteX190" fmla="*/ 42627 w 276786"/>
                  <a:gd name="connsiteY190" fmla="*/ 58075 h 312833"/>
                  <a:gd name="connsiteX191" fmla="*/ 40195 w 276786"/>
                  <a:gd name="connsiteY191" fmla="*/ 59219 h 312833"/>
                  <a:gd name="connsiteX192" fmla="*/ 37191 w 276786"/>
                  <a:gd name="connsiteY192" fmla="*/ 63225 h 312833"/>
                  <a:gd name="connsiteX193" fmla="*/ 36190 w 276786"/>
                  <a:gd name="connsiteY193" fmla="*/ 66514 h 312833"/>
                  <a:gd name="connsiteX194" fmla="*/ 35618 w 276786"/>
                  <a:gd name="connsiteY194" fmla="*/ 70663 h 312833"/>
                  <a:gd name="connsiteX195" fmla="*/ 38622 w 276786"/>
                  <a:gd name="connsiteY195" fmla="*/ 72665 h 312833"/>
                  <a:gd name="connsiteX196" fmla="*/ 40052 w 276786"/>
                  <a:gd name="connsiteY196" fmla="*/ 74525 h 312833"/>
                  <a:gd name="connsiteX197" fmla="*/ 39766 w 276786"/>
                  <a:gd name="connsiteY197" fmla="*/ 78387 h 312833"/>
                  <a:gd name="connsiteX198" fmla="*/ 39766 w 276786"/>
                  <a:gd name="connsiteY198" fmla="*/ 86111 h 312833"/>
                  <a:gd name="connsiteX199" fmla="*/ 39480 w 276786"/>
                  <a:gd name="connsiteY199" fmla="*/ 87542 h 312833"/>
                  <a:gd name="connsiteX200" fmla="*/ 37620 w 276786"/>
                  <a:gd name="connsiteY200" fmla="*/ 90832 h 312833"/>
                  <a:gd name="connsiteX201" fmla="*/ 35618 w 276786"/>
                  <a:gd name="connsiteY201" fmla="*/ 96696 h 312833"/>
                  <a:gd name="connsiteX202" fmla="*/ 35045 w 276786"/>
                  <a:gd name="connsiteY202" fmla="*/ 100559 h 312833"/>
                  <a:gd name="connsiteX203" fmla="*/ 34473 w 276786"/>
                  <a:gd name="connsiteY203" fmla="*/ 101274 h 312833"/>
                  <a:gd name="connsiteX204" fmla="*/ 26463 w 276786"/>
                  <a:gd name="connsiteY204" fmla="*/ 101274 h 312833"/>
                  <a:gd name="connsiteX205" fmla="*/ 25319 w 276786"/>
                  <a:gd name="connsiteY205" fmla="*/ 101989 h 312833"/>
                  <a:gd name="connsiteX206" fmla="*/ 25176 w 276786"/>
                  <a:gd name="connsiteY206" fmla="*/ 102847 h 312833"/>
                  <a:gd name="connsiteX207" fmla="*/ 25605 w 276786"/>
                  <a:gd name="connsiteY207" fmla="*/ 103848 h 312833"/>
                  <a:gd name="connsiteX208" fmla="*/ 25461 w 276786"/>
                  <a:gd name="connsiteY208" fmla="*/ 104850 h 312833"/>
                  <a:gd name="connsiteX209" fmla="*/ 24890 w 276786"/>
                  <a:gd name="connsiteY209" fmla="*/ 105708 h 312833"/>
                  <a:gd name="connsiteX210" fmla="*/ 25176 w 276786"/>
                  <a:gd name="connsiteY210" fmla="*/ 106995 h 312833"/>
                  <a:gd name="connsiteX211" fmla="*/ 26606 w 276786"/>
                  <a:gd name="connsiteY211" fmla="*/ 108426 h 312833"/>
                  <a:gd name="connsiteX212" fmla="*/ 29181 w 276786"/>
                  <a:gd name="connsiteY212" fmla="*/ 109284 h 312833"/>
                  <a:gd name="connsiteX213" fmla="*/ 31899 w 276786"/>
                  <a:gd name="connsiteY213" fmla="*/ 109427 h 312833"/>
                  <a:gd name="connsiteX214" fmla="*/ 33329 w 276786"/>
                  <a:gd name="connsiteY214" fmla="*/ 109284 h 312833"/>
                  <a:gd name="connsiteX215" fmla="*/ 34330 w 276786"/>
                  <a:gd name="connsiteY215" fmla="*/ 110285 h 312833"/>
                  <a:gd name="connsiteX216" fmla="*/ 35331 w 276786"/>
                  <a:gd name="connsiteY216" fmla="*/ 111859 h 312833"/>
                  <a:gd name="connsiteX217" fmla="*/ 35189 w 276786"/>
                  <a:gd name="connsiteY217" fmla="*/ 113862 h 312833"/>
                  <a:gd name="connsiteX218" fmla="*/ 34760 w 276786"/>
                  <a:gd name="connsiteY218" fmla="*/ 116579 h 312833"/>
                  <a:gd name="connsiteX219" fmla="*/ 33472 w 276786"/>
                  <a:gd name="connsiteY219" fmla="*/ 119011 h 312833"/>
                  <a:gd name="connsiteX220" fmla="*/ 29753 w 276786"/>
                  <a:gd name="connsiteY220" fmla="*/ 121872 h 312833"/>
                  <a:gd name="connsiteX221" fmla="*/ 28037 w 276786"/>
                  <a:gd name="connsiteY221" fmla="*/ 122873 h 312833"/>
                  <a:gd name="connsiteX222" fmla="*/ 26463 w 276786"/>
                  <a:gd name="connsiteY222" fmla="*/ 123445 h 312833"/>
                  <a:gd name="connsiteX223" fmla="*/ 25748 w 276786"/>
                  <a:gd name="connsiteY223" fmla="*/ 124161 h 312833"/>
                  <a:gd name="connsiteX224" fmla="*/ 25461 w 276786"/>
                  <a:gd name="connsiteY224" fmla="*/ 125162 h 312833"/>
                  <a:gd name="connsiteX225" fmla="*/ 25605 w 276786"/>
                  <a:gd name="connsiteY225" fmla="*/ 126020 h 312833"/>
                  <a:gd name="connsiteX226" fmla="*/ 28179 w 276786"/>
                  <a:gd name="connsiteY226" fmla="*/ 128309 h 312833"/>
                  <a:gd name="connsiteX227" fmla="*/ 28179 w 276786"/>
                  <a:gd name="connsiteY227" fmla="*/ 128881 h 312833"/>
                  <a:gd name="connsiteX228" fmla="*/ 27464 w 276786"/>
                  <a:gd name="connsiteY228" fmla="*/ 130025 h 312833"/>
                  <a:gd name="connsiteX229" fmla="*/ 26463 w 276786"/>
                  <a:gd name="connsiteY229" fmla="*/ 131170 h 312833"/>
                  <a:gd name="connsiteX230" fmla="*/ 19740 w 276786"/>
                  <a:gd name="connsiteY230" fmla="*/ 133458 h 312833"/>
                  <a:gd name="connsiteX231" fmla="*/ 16879 w 276786"/>
                  <a:gd name="connsiteY231" fmla="*/ 133315 h 312833"/>
                  <a:gd name="connsiteX232" fmla="*/ 15306 w 276786"/>
                  <a:gd name="connsiteY232" fmla="*/ 134459 h 312833"/>
                  <a:gd name="connsiteX233" fmla="*/ 14733 w 276786"/>
                  <a:gd name="connsiteY233" fmla="*/ 134746 h 312833"/>
                  <a:gd name="connsiteX234" fmla="*/ 13017 w 276786"/>
                  <a:gd name="connsiteY234" fmla="*/ 133744 h 312833"/>
                  <a:gd name="connsiteX235" fmla="*/ 9012 w 276786"/>
                  <a:gd name="connsiteY235" fmla="*/ 132600 h 312833"/>
                  <a:gd name="connsiteX236" fmla="*/ 7581 w 276786"/>
                  <a:gd name="connsiteY236" fmla="*/ 133029 h 312833"/>
                  <a:gd name="connsiteX237" fmla="*/ 6723 w 276786"/>
                  <a:gd name="connsiteY237" fmla="*/ 133744 h 312833"/>
                  <a:gd name="connsiteX238" fmla="*/ 4292 w 276786"/>
                  <a:gd name="connsiteY238" fmla="*/ 134603 h 312833"/>
                  <a:gd name="connsiteX239" fmla="*/ 2575 w 276786"/>
                  <a:gd name="connsiteY239" fmla="*/ 135890 h 312833"/>
                  <a:gd name="connsiteX240" fmla="*/ 2575 w 276786"/>
                  <a:gd name="connsiteY240" fmla="*/ 137463 h 312833"/>
                  <a:gd name="connsiteX241" fmla="*/ 5722 w 276786"/>
                  <a:gd name="connsiteY241" fmla="*/ 141612 h 312833"/>
                  <a:gd name="connsiteX242" fmla="*/ 6866 w 276786"/>
                  <a:gd name="connsiteY242" fmla="*/ 142470 h 312833"/>
                  <a:gd name="connsiteX243" fmla="*/ 6866 w 276786"/>
                  <a:gd name="connsiteY243" fmla="*/ 144043 h 312833"/>
                  <a:gd name="connsiteX244" fmla="*/ 8439 w 276786"/>
                  <a:gd name="connsiteY244" fmla="*/ 146046 h 312833"/>
                  <a:gd name="connsiteX245" fmla="*/ 10013 w 276786"/>
                  <a:gd name="connsiteY245" fmla="*/ 148478 h 312833"/>
                  <a:gd name="connsiteX246" fmla="*/ 10156 w 276786"/>
                  <a:gd name="connsiteY246" fmla="*/ 150051 h 312833"/>
                  <a:gd name="connsiteX247" fmla="*/ 10013 w 276786"/>
                  <a:gd name="connsiteY247" fmla="*/ 151625 h 312833"/>
                  <a:gd name="connsiteX248" fmla="*/ 9155 w 276786"/>
                  <a:gd name="connsiteY248" fmla="*/ 153913 h 312833"/>
                  <a:gd name="connsiteX249" fmla="*/ 6437 w 276786"/>
                  <a:gd name="connsiteY249" fmla="*/ 159206 h 312833"/>
                  <a:gd name="connsiteX250" fmla="*/ 6437 w 276786"/>
                  <a:gd name="connsiteY250" fmla="*/ 160207 h 312833"/>
                  <a:gd name="connsiteX251" fmla="*/ 6723 w 276786"/>
                  <a:gd name="connsiteY251" fmla="*/ 160922 h 312833"/>
                  <a:gd name="connsiteX252" fmla="*/ 7724 w 276786"/>
                  <a:gd name="connsiteY252" fmla="*/ 161065 h 312833"/>
                  <a:gd name="connsiteX253" fmla="*/ 8439 w 276786"/>
                  <a:gd name="connsiteY253" fmla="*/ 161495 h 312833"/>
                  <a:gd name="connsiteX254" fmla="*/ 8297 w 276786"/>
                  <a:gd name="connsiteY254" fmla="*/ 162210 h 312833"/>
                  <a:gd name="connsiteX255" fmla="*/ 3147 w 276786"/>
                  <a:gd name="connsiteY255" fmla="*/ 165786 h 312833"/>
                  <a:gd name="connsiteX256" fmla="*/ 2432 w 276786"/>
                  <a:gd name="connsiteY256" fmla="*/ 166358 h 312833"/>
                  <a:gd name="connsiteX257" fmla="*/ 286 w 276786"/>
                  <a:gd name="connsiteY257" fmla="*/ 166215 h 312833"/>
                  <a:gd name="connsiteX258" fmla="*/ 0 w 276786"/>
                  <a:gd name="connsiteY258" fmla="*/ 166787 h 312833"/>
                  <a:gd name="connsiteX259" fmla="*/ 286 w 276786"/>
                  <a:gd name="connsiteY259" fmla="*/ 167788 h 312833"/>
                  <a:gd name="connsiteX260" fmla="*/ 1145 w 276786"/>
                  <a:gd name="connsiteY260" fmla="*/ 168647 h 312833"/>
                  <a:gd name="connsiteX261" fmla="*/ 3004 w 276786"/>
                  <a:gd name="connsiteY261" fmla="*/ 169076 h 312833"/>
                  <a:gd name="connsiteX262" fmla="*/ 4577 w 276786"/>
                  <a:gd name="connsiteY262" fmla="*/ 169934 h 312833"/>
                  <a:gd name="connsiteX263" fmla="*/ 5865 w 276786"/>
                  <a:gd name="connsiteY263" fmla="*/ 171793 h 312833"/>
                  <a:gd name="connsiteX264" fmla="*/ 4292 w 276786"/>
                  <a:gd name="connsiteY264" fmla="*/ 177944 h 312833"/>
                  <a:gd name="connsiteX265" fmla="*/ 4721 w 276786"/>
                  <a:gd name="connsiteY265" fmla="*/ 178660 h 312833"/>
                  <a:gd name="connsiteX266" fmla="*/ 8154 w 276786"/>
                  <a:gd name="connsiteY266" fmla="*/ 180805 h 312833"/>
                  <a:gd name="connsiteX267" fmla="*/ 9155 w 276786"/>
                  <a:gd name="connsiteY267" fmla="*/ 182522 h 312833"/>
                  <a:gd name="connsiteX268" fmla="*/ 11586 w 276786"/>
                  <a:gd name="connsiteY268" fmla="*/ 184095 h 312833"/>
                  <a:gd name="connsiteX269" fmla="*/ 9584 w 276786"/>
                  <a:gd name="connsiteY269" fmla="*/ 186098 h 312833"/>
                  <a:gd name="connsiteX270" fmla="*/ 9870 w 276786"/>
                  <a:gd name="connsiteY270" fmla="*/ 186956 h 312833"/>
                  <a:gd name="connsiteX271" fmla="*/ 10585 w 276786"/>
                  <a:gd name="connsiteY271" fmla="*/ 187814 h 312833"/>
                  <a:gd name="connsiteX272" fmla="*/ 13303 w 276786"/>
                  <a:gd name="connsiteY272" fmla="*/ 188386 h 312833"/>
                  <a:gd name="connsiteX273" fmla="*/ 14733 w 276786"/>
                  <a:gd name="connsiteY273" fmla="*/ 189674 h 312833"/>
                  <a:gd name="connsiteX274" fmla="*/ 14877 w 276786"/>
                  <a:gd name="connsiteY274" fmla="*/ 191676 h 312833"/>
                  <a:gd name="connsiteX275" fmla="*/ 15449 w 276786"/>
                  <a:gd name="connsiteY275" fmla="*/ 194966 h 312833"/>
                  <a:gd name="connsiteX276" fmla="*/ 9727 w 276786"/>
                  <a:gd name="connsiteY276" fmla="*/ 198256 h 312833"/>
                  <a:gd name="connsiteX277" fmla="*/ 8154 w 276786"/>
                  <a:gd name="connsiteY277" fmla="*/ 201975 h 312833"/>
                  <a:gd name="connsiteX278" fmla="*/ 8010 w 276786"/>
                  <a:gd name="connsiteY278" fmla="*/ 202691 h 312833"/>
                  <a:gd name="connsiteX279" fmla="*/ 7724 w 276786"/>
                  <a:gd name="connsiteY279" fmla="*/ 203692 h 312833"/>
                  <a:gd name="connsiteX280" fmla="*/ 7724 w 276786"/>
                  <a:gd name="connsiteY280" fmla="*/ 206124 h 312833"/>
                  <a:gd name="connsiteX281" fmla="*/ 8583 w 276786"/>
                  <a:gd name="connsiteY281" fmla="*/ 208555 h 312833"/>
                  <a:gd name="connsiteX282" fmla="*/ 10585 w 276786"/>
                  <a:gd name="connsiteY282" fmla="*/ 210844 h 312833"/>
                  <a:gd name="connsiteX283" fmla="*/ 12159 w 276786"/>
                  <a:gd name="connsiteY283" fmla="*/ 212561 h 312833"/>
                  <a:gd name="connsiteX284" fmla="*/ 14161 w 276786"/>
                  <a:gd name="connsiteY284" fmla="*/ 213848 h 312833"/>
                  <a:gd name="connsiteX285" fmla="*/ 17738 w 276786"/>
                  <a:gd name="connsiteY285" fmla="*/ 215135 h 312833"/>
                  <a:gd name="connsiteX286" fmla="*/ 19168 w 276786"/>
                  <a:gd name="connsiteY286" fmla="*/ 215421 h 312833"/>
                  <a:gd name="connsiteX287" fmla="*/ 19311 w 276786"/>
                  <a:gd name="connsiteY287" fmla="*/ 217138 h 312833"/>
                  <a:gd name="connsiteX288" fmla="*/ 19025 w 276786"/>
                  <a:gd name="connsiteY288" fmla="*/ 218997 h 312833"/>
                  <a:gd name="connsiteX289" fmla="*/ 17880 w 276786"/>
                  <a:gd name="connsiteY289" fmla="*/ 219999 h 312833"/>
                  <a:gd name="connsiteX290" fmla="*/ 16736 w 276786"/>
                  <a:gd name="connsiteY290" fmla="*/ 221429 h 312833"/>
                  <a:gd name="connsiteX291" fmla="*/ 15878 w 276786"/>
                  <a:gd name="connsiteY291" fmla="*/ 223146 h 312833"/>
                  <a:gd name="connsiteX292" fmla="*/ 15020 w 276786"/>
                  <a:gd name="connsiteY292" fmla="*/ 226579 h 312833"/>
                  <a:gd name="connsiteX293" fmla="*/ 14877 w 276786"/>
                  <a:gd name="connsiteY293" fmla="*/ 228867 h 312833"/>
                  <a:gd name="connsiteX294" fmla="*/ 16021 w 276786"/>
                  <a:gd name="connsiteY294" fmla="*/ 228724 h 312833"/>
                  <a:gd name="connsiteX295" fmla="*/ 18309 w 276786"/>
                  <a:gd name="connsiteY295" fmla="*/ 229296 h 312833"/>
                  <a:gd name="connsiteX296" fmla="*/ 20598 w 276786"/>
                  <a:gd name="connsiteY296" fmla="*/ 231156 h 312833"/>
                  <a:gd name="connsiteX297" fmla="*/ 21599 w 276786"/>
                  <a:gd name="connsiteY297" fmla="*/ 233016 h 312833"/>
                  <a:gd name="connsiteX298" fmla="*/ 21885 w 276786"/>
                  <a:gd name="connsiteY298" fmla="*/ 234017 h 312833"/>
                  <a:gd name="connsiteX299" fmla="*/ 22887 w 276786"/>
                  <a:gd name="connsiteY299" fmla="*/ 235161 h 312833"/>
                  <a:gd name="connsiteX300" fmla="*/ 26749 w 276786"/>
                  <a:gd name="connsiteY300" fmla="*/ 240311 h 312833"/>
                  <a:gd name="connsiteX301" fmla="*/ 28037 w 276786"/>
                  <a:gd name="connsiteY301" fmla="*/ 240597 h 312833"/>
                  <a:gd name="connsiteX302" fmla="*/ 29324 w 276786"/>
                  <a:gd name="connsiteY302" fmla="*/ 239882 h 312833"/>
                  <a:gd name="connsiteX303" fmla="*/ 30182 w 276786"/>
                  <a:gd name="connsiteY303" fmla="*/ 238737 h 312833"/>
                  <a:gd name="connsiteX304" fmla="*/ 31469 w 276786"/>
                  <a:gd name="connsiteY304" fmla="*/ 238451 h 312833"/>
                  <a:gd name="connsiteX305" fmla="*/ 33472 w 276786"/>
                  <a:gd name="connsiteY305" fmla="*/ 239023 h 312833"/>
                  <a:gd name="connsiteX306" fmla="*/ 34760 w 276786"/>
                  <a:gd name="connsiteY306" fmla="*/ 239596 h 312833"/>
                  <a:gd name="connsiteX307" fmla="*/ 35331 w 276786"/>
                  <a:gd name="connsiteY307" fmla="*/ 241741 h 312833"/>
                  <a:gd name="connsiteX308" fmla="*/ 35761 w 276786"/>
                  <a:gd name="connsiteY308" fmla="*/ 242170 h 312833"/>
                  <a:gd name="connsiteX309" fmla="*/ 36619 w 276786"/>
                  <a:gd name="connsiteY309" fmla="*/ 241741 h 312833"/>
                  <a:gd name="connsiteX310" fmla="*/ 38192 w 276786"/>
                  <a:gd name="connsiteY310" fmla="*/ 241598 h 312833"/>
                  <a:gd name="connsiteX311" fmla="*/ 40624 w 276786"/>
                  <a:gd name="connsiteY311" fmla="*/ 242170 h 312833"/>
                  <a:gd name="connsiteX312" fmla="*/ 44057 w 276786"/>
                  <a:gd name="connsiteY312" fmla="*/ 241598 h 312833"/>
                  <a:gd name="connsiteX313" fmla="*/ 46775 w 276786"/>
                  <a:gd name="connsiteY313" fmla="*/ 240740 h 312833"/>
                  <a:gd name="connsiteX314" fmla="*/ 48205 w 276786"/>
                  <a:gd name="connsiteY314" fmla="*/ 240740 h 312833"/>
                  <a:gd name="connsiteX315" fmla="*/ 50494 w 276786"/>
                  <a:gd name="connsiteY315" fmla="*/ 243315 h 312833"/>
                  <a:gd name="connsiteX316" fmla="*/ 53069 w 276786"/>
                  <a:gd name="connsiteY316" fmla="*/ 244316 h 312833"/>
                  <a:gd name="connsiteX317" fmla="*/ 58791 w 276786"/>
                  <a:gd name="connsiteY317" fmla="*/ 245031 h 312833"/>
                  <a:gd name="connsiteX318" fmla="*/ 64941 w 276786"/>
                  <a:gd name="connsiteY318" fmla="*/ 246175 h 312833"/>
                  <a:gd name="connsiteX319" fmla="*/ 67373 w 276786"/>
                  <a:gd name="connsiteY319" fmla="*/ 247177 h 312833"/>
                  <a:gd name="connsiteX320" fmla="*/ 68946 w 276786"/>
                  <a:gd name="connsiteY320" fmla="*/ 247606 h 312833"/>
                  <a:gd name="connsiteX321" fmla="*/ 69090 w 276786"/>
                  <a:gd name="connsiteY321" fmla="*/ 251039 h 312833"/>
                  <a:gd name="connsiteX322" fmla="*/ 68660 w 276786"/>
                  <a:gd name="connsiteY322" fmla="*/ 251611 h 312833"/>
                  <a:gd name="connsiteX323" fmla="*/ 62653 w 276786"/>
                  <a:gd name="connsiteY323" fmla="*/ 258334 h 312833"/>
                  <a:gd name="connsiteX324" fmla="*/ 60078 w 276786"/>
                  <a:gd name="connsiteY324" fmla="*/ 260766 h 312833"/>
                  <a:gd name="connsiteX325" fmla="*/ 58791 w 276786"/>
                  <a:gd name="connsiteY325" fmla="*/ 264199 h 312833"/>
                  <a:gd name="connsiteX326" fmla="*/ 57932 w 276786"/>
                  <a:gd name="connsiteY326" fmla="*/ 269491 h 312833"/>
                  <a:gd name="connsiteX327" fmla="*/ 56073 w 276786"/>
                  <a:gd name="connsiteY327" fmla="*/ 274498 h 312833"/>
                  <a:gd name="connsiteX328" fmla="*/ 53355 w 276786"/>
                  <a:gd name="connsiteY328" fmla="*/ 279218 h 312833"/>
                  <a:gd name="connsiteX329" fmla="*/ 52353 w 276786"/>
                  <a:gd name="connsiteY329" fmla="*/ 282794 h 312833"/>
                  <a:gd name="connsiteX330" fmla="*/ 53069 w 276786"/>
                  <a:gd name="connsiteY330" fmla="*/ 285226 h 312833"/>
                  <a:gd name="connsiteX331" fmla="*/ 52640 w 276786"/>
                  <a:gd name="connsiteY331" fmla="*/ 288945 h 312833"/>
                  <a:gd name="connsiteX332" fmla="*/ 50923 w 276786"/>
                  <a:gd name="connsiteY332" fmla="*/ 293951 h 312833"/>
                  <a:gd name="connsiteX333" fmla="*/ 50637 w 276786"/>
                  <a:gd name="connsiteY333" fmla="*/ 297814 h 312833"/>
                  <a:gd name="connsiteX334" fmla="*/ 51781 w 276786"/>
                  <a:gd name="connsiteY334" fmla="*/ 300388 h 312833"/>
                  <a:gd name="connsiteX335" fmla="*/ 53355 w 276786"/>
                  <a:gd name="connsiteY335" fmla="*/ 300961 h 312833"/>
                  <a:gd name="connsiteX336" fmla="*/ 55787 w 276786"/>
                  <a:gd name="connsiteY336" fmla="*/ 301819 h 312833"/>
                  <a:gd name="connsiteX337" fmla="*/ 62653 w 276786"/>
                  <a:gd name="connsiteY337" fmla="*/ 302105 h 312833"/>
                  <a:gd name="connsiteX338" fmla="*/ 67659 w 276786"/>
                  <a:gd name="connsiteY338" fmla="*/ 301676 h 312833"/>
                  <a:gd name="connsiteX339" fmla="*/ 70806 w 276786"/>
                  <a:gd name="connsiteY339" fmla="*/ 300532 h 312833"/>
                  <a:gd name="connsiteX340" fmla="*/ 74668 w 276786"/>
                  <a:gd name="connsiteY340" fmla="*/ 300532 h 312833"/>
                  <a:gd name="connsiteX341" fmla="*/ 77243 w 276786"/>
                  <a:gd name="connsiteY341" fmla="*/ 301247 h 312833"/>
                  <a:gd name="connsiteX342" fmla="*/ 77672 w 276786"/>
                  <a:gd name="connsiteY342" fmla="*/ 301104 h 312833"/>
                  <a:gd name="connsiteX343" fmla="*/ 78387 w 276786"/>
                  <a:gd name="connsiteY343" fmla="*/ 300961 h 312833"/>
                  <a:gd name="connsiteX344" fmla="*/ 79102 w 276786"/>
                  <a:gd name="connsiteY344" fmla="*/ 300388 h 312833"/>
                  <a:gd name="connsiteX345" fmla="*/ 81534 w 276786"/>
                  <a:gd name="connsiteY345" fmla="*/ 299959 h 312833"/>
                  <a:gd name="connsiteX346" fmla="*/ 81820 w 276786"/>
                  <a:gd name="connsiteY346" fmla="*/ 299387 h 312833"/>
                  <a:gd name="connsiteX347" fmla="*/ 81677 w 276786"/>
                  <a:gd name="connsiteY347" fmla="*/ 298815 h 312833"/>
                  <a:gd name="connsiteX348" fmla="*/ 81248 w 276786"/>
                  <a:gd name="connsiteY348" fmla="*/ 298529 h 312833"/>
                  <a:gd name="connsiteX349" fmla="*/ 78244 w 276786"/>
                  <a:gd name="connsiteY349" fmla="*/ 298815 h 312833"/>
                  <a:gd name="connsiteX350" fmla="*/ 77100 w 276786"/>
                  <a:gd name="connsiteY350" fmla="*/ 298386 h 312833"/>
                  <a:gd name="connsiteX351" fmla="*/ 76814 w 276786"/>
                  <a:gd name="connsiteY351" fmla="*/ 297385 h 312833"/>
                  <a:gd name="connsiteX352" fmla="*/ 77815 w 276786"/>
                  <a:gd name="connsiteY352" fmla="*/ 295668 h 312833"/>
                  <a:gd name="connsiteX353" fmla="*/ 80104 w 276786"/>
                  <a:gd name="connsiteY353" fmla="*/ 294238 h 312833"/>
                  <a:gd name="connsiteX354" fmla="*/ 81963 w 276786"/>
                  <a:gd name="connsiteY354" fmla="*/ 293951 h 312833"/>
                  <a:gd name="connsiteX355" fmla="*/ 83394 w 276786"/>
                  <a:gd name="connsiteY355" fmla="*/ 294381 h 312833"/>
                  <a:gd name="connsiteX356" fmla="*/ 86683 w 276786"/>
                  <a:gd name="connsiteY356" fmla="*/ 296955 h 312833"/>
                  <a:gd name="connsiteX357" fmla="*/ 87542 w 276786"/>
                  <a:gd name="connsiteY357" fmla="*/ 297098 h 312833"/>
                  <a:gd name="connsiteX358" fmla="*/ 87971 w 276786"/>
                  <a:gd name="connsiteY358" fmla="*/ 296669 h 312833"/>
                  <a:gd name="connsiteX359" fmla="*/ 88686 w 276786"/>
                  <a:gd name="connsiteY359" fmla="*/ 296383 h 312833"/>
                  <a:gd name="connsiteX360" fmla="*/ 89830 w 276786"/>
                  <a:gd name="connsiteY360" fmla="*/ 296812 h 312833"/>
                  <a:gd name="connsiteX361" fmla="*/ 91118 w 276786"/>
                  <a:gd name="connsiteY361" fmla="*/ 298386 h 312833"/>
                  <a:gd name="connsiteX362" fmla="*/ 91261 w 276786"/>
                  <a:gd name="connsiteY362" fmla="*/ 298672 h 312833"/>
                  <a:gd name="connsiteX363" fmla="*/ 98699 w 276786"/>
                  <a:gd name="connsiteY363" fmla="*/ 298100 h 312833"/>
                  <a:gd name="connsiteX364" fmla="*/ 100416 w 276786"/>
                  <a:gd name="connsiteY364" fmla="*/ 298100 h 312833"/>
                  <a:gd name="connsiteX365" fmla="*/ 98270 w 276786"/>
                  <a:gd name="connsiteY365" fmla="*/ 294238 h 312833"/>
                  <a:gd name="connsiteX366" fmla="*/ 98842 w 276786"/>
                  <a:gd name="connsiteY366" fmla="*/ 293809 h 312833"/>
                  <a:gd name="connsiteX367" fmla="*/ 101846 w 276786"/>
                  <a:gd name="connsiteY367" fmla="*/ 295668 h 312833"/>
                  <a:gd name="connsiteX368" fmla="*/ 106137 w 276786"/>
                  <a:gd name="connsiteY368" fmla="*/ 297814 h 312833"/>
                  <a:gd name="connsiteX369" fmla="*/ 110429 w 276786"/>
                  <a:gd name="connsiteY369" fmla="*/ 299816 h 312833"/>
                  <a:gd name="connsiteX370" fmla="*/ 114291 w 276786"/>
                  <a:gd name="connsiteY370" fmla="*/ 302105 h 312833"/>
                  <a:gd name="connsiteX371" fmla="*/ 115864 w 276786"/>
                  <a:gd name="connsiteY371" fmla="*/ 302963 h 312833"/>
                  <a:gd name="connsiteX372" fmla="*/ 116436 w 276786"/>
                  <a:gd name="connsiteY372" fmla="*/ 302677 h 312833"/>
                  <a:gd name="connsiteX373" fmla="*/ 117438 w 276786"/>
                  <a:gd name="connsiteY373" fmla="*/ 301676 h 312833"/>
                  <a:gd name="connsiteX374" fmla="*/ 120156 w 276786"/>
                  <a:gd name="connsiteY374" fmla="*/ 302534 h 312833"/>
                  <a:gd name="connsiteX375" fmla="*/ 124161 w 276786"/>
                  <a:gd name="connsiteY375" fmla="*/ 304393 h 312833"/>
                  <a:gd name="connsiteX376" fmla="*/ 126020 w 276786"/>
                  <a:gd name="connsiteY376" fmla="*/ 305538 h 312833"/>
                  <a:gd name="connsiteX377" fmla="*/ 126736 w 276786"/>
                  <a:gd name="connsiteY377" fmla="*/ 306539 h 312833"/>
                  <a:gd name="connsiteX378" fmla="*/ 127165 w 276786"/>
                  <a:gd name="connsiteY378" fmla="*/ 307255 h 312833"/>
                  <a:gd name="connsiteX379" fmla="*/ 126878 w 276786"/>
                  <a:gd name="connsiteY379" fmla="*/ 308542 h 312833"/>
                  <a:gd name="connsiteX380" fmla="*/ 127737 w 276786"/>
                  <a:gd name="connsiteY380" fmla="*/ 309114 h 312833"/>
                  <a:gd name="connsiteX381" fmla="*/ 129596 w 276786"/>
                  <a:gd name="connsiteY381" fmla="*/ 309257 h 312833"/>
                  <a:gd name="connsiteX382" fmla="*/ 130884 w 276786"/>
                  <a:gd name="connsiteY382" fmla="*/ 309686 h 312833"/>
                  <a:gd name="connsiteX383" fmla="*/ 130454 w 276786"/>
                  <a:gd name="connsiteY383" fmla="*/ 311403 h 312833"/>
                  <a:gd name="connsiteX384" fmla="*/ 130312 w 276786"/>
                  <a:gd name="connsiteY384" fmla="*/ 312833 h 312833"/>
                  <a:gd name="connsiteX385" fmla="*/ 132028 w 276786"/>
                  <a:gd name="connsiteY385" fmla="*/ 312690 h 312833"/>
                  <a:gd name="connsiteX386" fmla="*/ 134174 w 276786"/>
                  <a:gd name="connsiteY386" fmla="*/ 311546 h 312833"/>
                  <a:gd name="connsiteX387" fmla="*/ 135890 w 276786"/>
                  <a:gd name="connsiteY387" fmla="*/ 309543 h 312833"/>
                  <a:gd name="connsiteX388" fmla="*/ 136891 w 276786"/>
                  <a:gd name="connsiteY388" fmla="*/ 307540 h 312833"/>
                  <a:gd name="connsiteX389" fmla="*/ 137750 w 276786"/>
                  <a:gd name="connsiteY389" fmla="*/ 302820 h 312833"/>
                  <a:gd name="connsiteX390" fmla="*/ 138036 w 276786"/>
                  <a:gd name="connsiteY390" fmla="*/ 302391 h 312833"/>
                  <a:gd name="connsiteX391" fmla="*/ 139323 w 276786"/>
                  <a:gd name="connsiteY391" fmla="*/ 302820 h 312833"/>
                  <a:gd name="connsiteX392" fmla="*/ 144616 w 276786"/>
                  <a:gd name="connsiteY392" fmla="*/ 302677 h 312833"/>
                  <a:gd name="connsiteX393" fmla="*/ 147190 w 276786"/>
                  <a:gd name="connsiteY393" fmla="*/ 303535 h 312833"/>
                  <a:gd name="connsiteX394" fmla="*/ 151196 w 276786"/>
                  <a:gd name="connsiteY394" fmla="*/ 303678 h 312833"/>
                  <a:gd name="connsiteX395" fmla="*/ 151052 w 276786"/>
                  <a:gd name="connsiteY395" fmla="*/ 304393 h 312833"/>
                  <a:gd name="connsiteX396" fmla="*/ 151768 w 276786"/>
                  <a:gd name="connsiteY396" fmla="*/ 305538 h 312833"/>
                  <a:gd name="connsiteX397" fmla="*/ 153484 w 276786"/>
                  <a:gd name="connsiteY397" fmla="*/ 307255 h 312833"/>
                  <a:gd name="connsiteX398" fmla="*/ 154343 w 276786"/>
                  <a:gd name="connsiteY398" fmla="*/ 308399 h 312833"/>
                  <a:gd name="connsiteX399" fmla="*/ 156202 w 276786"/>
                  <a:gd name="connsiteY399" fmla="*/ 308542 h 312833"/>
                  <a:gd name="connsiteX400" fmla="*/ 159063 w 276786"/>
                  <a:gd name="connsiteY400" fmla="*/ 307970 h 312833"/>
                  <a:gd name="connsiteX401" fmla="*/ 160780 w 276786"/>
                  <a:gd name="connsiteY401" fmla="*/ 307397 h 312833"/>
                  <a:gd name="connsiteX402" fmla="*/ 161351 w 276786"/>
                  <a:gd name="connsiteY402" fmla="*/ 307827 h 312833"/>
                  <a:gd name="connsiteX403" fmla="*/ 163927 w 276786"/>
                  <a:gd name="connsiteY403" fmla="*/ 307397 h 312833"/>
                  <a:gd name="connsiteX404" fmla="*/ 166215 w 276786"/>
                  <a:gd name="connsiteY404" fmla="*/ 306110 h 312833"/>
                  <a:gd name="connsiteX405" fmla="*/ 166787 w 276786"/>
                  <a:gd name="connsiteY405" fmla="*/ 305109 h 312833"/>
                  <a:gd name="connsiteX406" fmla="*/ 169076 w 276786"/>
                  <a:gd name="connsiteY406" fmla="*/ 304393 h 312833"/>
                  <a:gd name="connsiteX407" fmla="*/ 172223 w 276786"/>
                  <a:gd name="connsiteY407" fmla="*/ 302677 h 312833"/>
                  <a:gd name="connsiteX408" fmla="*/ 176514 w 276786"/>
                  <a:gd name="connsiteY408" fmla="*/ 301390 h 312833"/>
                  <a:gd name="connsiteX409" fmla="*/ 190675 w 276786"/>
                  <a:gd name="connsiteY409" fmla="*/ 299959 h 312833"/>
                  <a:gd name="connsiteX410" fmla="*/ 191247 w 276786"/>
                  <a:gd name="connsiteY410" fmla="*/ 298958 h 312833"/>
                  <a:gd name="connsiteX411" fmla="*/ 191104 w 276786"/>
                  <a:gd name="connsiteY411" fmla="*/ 296526 h 312833"/>
                  <a:gd name="connsiteX412" fmla="*/ 191534 w 276786"/>
                  <a:gd name="connsiteY412" fmla="*/ 296240 h 312833"/>
                  <a:gd name="connsiteX413" fmla="*/ 193250 w 276786"/>
                  <a:gd name="connsiteY413" fmla="*/ 296812 h 312833"/>
                  <a:gd name="connsiteX414" fmla="*/ 196111 w 276786"/>
                  <a:gd name="connsiteY414" fmla="*/ 297385 h 312833"/>
                  <a:gd name="connsiteX415" fmla="*/ 198257 w 276786"/>
                  <a:gd name="connsiteY415" fmla="*/ 298243 h 312833"/>
                  <a:gd name="connsiteX416" fmla="*/ 199687 w 276786"/>
                  <a:gd name="connsiteY416" fmla="*/ 299387 h 312833"/>
                  <a:gd name="connsiteX417" fmla="*/ 200974 w 276786"/>
                  <a:gd name="connsiteY417" fmla="*/ 299387 h 312833"/>
                  <a:gd name="connsiteX418" fmla="*/ 202977 w 276786"/>
                  <a:gd name="connsiteY418" fmla="*/ 298672 h 312833"/>
                  <a:gd name="connsiteX419" fmla="*/ 205695 w 276786"/>
                  <a:gd name="connsiteY419" fmla="*/ 298243 h 312833"/>
                  <a:gd name="connsiteX420" fmla="*/ 208269 w 276786"/>
                  <a:gd name="connsiteY420" fmla="*/ 299387 h 312833"/>
                  <a:gd name="connsiteX421" fmla="*/ 208985 w 276786"/>
                  <a:gd name="connsiteY421" fmla="*/ 300674 h 312833"/>
                  <a:gd name="connsiteX422" fmla="*/ 208556 w 276786"/>
                  <a:gd name="connsiteY422" fmla="*/ 301247 h 312833"/>
                  <a:gd name="connsiteX423" fmla="*/ 208556 w 276786"/>
                  <a:gd name="connsiteY423" fmla="*/ 302248 h 312833"/>
                  <a:gd name="connsiteX424" fmla="*/ 209414 w 276786"/>
                  <a:gd name="connsiteY424" fmla="*/ 303106 h 312833"/>
                  <a:gd name="connsiteX425" fmla="*/ 211559 w 276786"/>
                  <a:gd name="connsiteY425" fmla="*/ 304537 h 312833"/>
                  <a:gd name="connsiteX426" fmla="*/ 214277 w 276786"/>
                  <a:gd name="connsiteY426" fmla="*/ 305681 h 312833"/>
                  <a:gd name="connsiteX427" fmla="*/ 215708 w 276786"/>
                  <a:gd name="connsiteY427" fmla="*/ 305538 h 312833"/>
                  <a:gd name="connsiteX428" fmla="*/ 216280 w 276786"/>
                  <a:gd name="connsiteY428" fmla="*/ 304393 h 312833"/>
                  <a:gd name="connsiteX429" fmla="*/ 216709 w 276786"/>
                  <a:gd name="connsiteY429" fmla="*/ 301676 h 312833"/>
                  <a:gd name="connsiteX430" fmla="*/ 216852 w 276786"/>
                  <a:gd name="connsiteY430" fmla="*/ 298815 h 312833"/>
                  <a:gd name="connsiteX431" fmla="*/ 216280 w 276786"/>
                  <a:gd name="connsiteY431" fmla="*/ 297098 h 312833"/>
                  <a:gd name="connsiteX432" fmla="*/ 214850 w 276786"/>
                  <a:gd name="connsiteY432" fmla="*/ 296669 h 312833"/>
                  <a:gd name="connsiteX433" fmla="*/ 213133 w 276786"/>
                  <a:gd name="connsiteY433" fmla="*/ 296526 h 312833"/>
                  <a:gd name="connsiteX434" fmla="*/ 212274 w 276786"/>
                  <a:gd name="connsiteY434" fmla="*/ 296240 h 312833"/>
                  <a:gd name="connsiteX435" fmla="*/ 212561 w 276786"/>
                  <a:gd name="connsiteY435" fmla="*/ 295382 h 312833"/>
                  <a:gd name="connsiteX436" fmla="*/ 213991 w 276786"/>
                  <a:gd name="connsiteY436" fmla="*/ 292950 h 312833"/>
                  <a:gd name="connsiteX437" fmla="*/ 213991 w 276786"/>
                  <a:gd name="connsiteY437" fmla="*/ 289803 h 312833"/>
                  <a:gd name="connsiteX438" fmla="*/ 210844 w 276786"/>
                  <a:gd name="connsiteY438" fmla="*/ 286227 h 312833"/>
                  <a:gd name="connsiteX439" fmla="*/ 208127 w 276786"/>
                  <a:gd name="connsiteY439" fmla="*/ 282651 h 312833"/>
                  <a:gd name="connsiteX440" fmla="*/ 208127 w 276786"/>
                  <a:gd name="connsiteY440" fmla="*/ 281507 h 312833"/>
                  <a:gd name="connsiteX441" fmla="*/ 209700 w 276786"/>
                  <a:gd name="connsiteY441" fmla="*/ 279504 h 312833"/>
                  <a:gd name="connsiteX442" fmla="*/ 212274 w 276786"/>
                  <a:gd name="connsiteY442" fmla="*/ 277788 h 312833"/>
                  <a:gd name="connsiteX443" fmla="*/ 217853 w 276786"/>
                  <a:gd name="connsiteY443" fmla="*/ 275070 h 312833"/>
                  <a:gd name="connsiteX444" fmla="*/ 219570 w 276786"/>
                  <a:gd name="connsiteY444" fmla="*/ 274498 h 312833"/>
                  <a:gd name="connsiteX445" fmla="*/ 221858 w 276786"/>
                  <a:gd name="connsiteY445" fmla="*/ 274069 h 312833"/>
                  <a:gd name="connsiteX446" fmla="*/ 225149 w 276786"/>
                  <a:gd name="connsiteY446" fmla="*/ 272924 h 312833"/>
                  <a:gd name="connsiteX447" fmla="*/ 226722 w 276786"/>
                  <a:gd name="connsiteY447" fmla="*/ 271780 h 312833"/>
                  <a:gd name="connsiteX448" fmla="*/ 227723 w 276786"/>
                  <a:gd name="connsiteY448" fmla="*/ 270493 h 312833"/>
                  <a:gd name="connsiteX449" fmla="*/ 229296 w 276786"/>
                  <a:gd name="connsiteY449" fmla="*/ 263913 h 312833"/>
                  <a:gd name="connsiteX450" fmla="*/ 229583 w 276786"/>
                  <a:gd name="connsiteY450" fmla="*/ 263627 h 312833"/>
                  <a:gd name="connsiteX451" fmla="*/ 230012 w 276786"/>
                  <a:gd name="connsiteY451" fmla="*/ 263198 h 312833"/>
                  <a:gd name="connsiteX452" fmla="*/ 235734 w 276786"/>
                  <a:gd name="connsiteY452" fmla="*/ 265486 h 312833"/>
                  <a:gd name="connsiteX453" fmla="*/ 236306 w 276786"/>
                  <a:gd name="connsiteY453" fmla="*/ 265057 h 312833"/>
                  <a:gd name="connsiteX454" fmla="*/ 237307 w 276786"/>
                  <a:gd name="connsiteY454" fmla="*/ 264628 h 312833"/>
                  <a:gd name="connsiteX455" fmla="*/ 239166 w 276786"/>
                  <a:gd name="connsiteY455" fmla="*/ 262911 h 312833"/>
                  <a:gd name="connsiteX456" fmla="*/ 239596 w 276786"/>
                  <a:gd name="connsiteY456" fmla="*/ 261624 h 312833"/>
                  <a:gd name="connsiteX457" fmla="*/ 239596 w 276786"/>
                  <a:gd name="connsiteY457" fmla="*/ 259049 h 312833"/>
                  <a:gd name="connsiteX458" fmla="*/ 239739 w 276786"/>
                  <a:gd name="connsiteY458" fmla="*/ 256617 h 312833"/>
                  <a:gd name="connsiteX459" fmla="*/ 240025 w 276786"/>
                  <a:gd name="connsiteY459" fmla="*/ 255902 h 312833"/>
                  <a:gd name="connsiteX460" fmla="*/ 238737 w 276786"/>
                  <a:gd name="connsiteY460" fmla="*/ 254043 h 312833"/>
                  <a:gd name="connsiteX461" fmla="*/ 236163 w 276786"/>
                  <a:gd name="connsiteY461" fmla="*/ 251611 h 312833"/>
                  <a:gd name="connsiteX462" fmla="*/ 232014 w 276786"/>
                  <a:gd name="connsiteY462" fmla="*/ 248321 h 312833"/>
                  <a:gd name="connsiteX463" fmla="*/ 228725 w 276786"/>
                  <a:gd name="connsiteY463" fmla="*/ 248464 h 312833"/>
                  <a:gd name="connsiteX464" fmla="*/ 227580 w 276786"/>
                  <a:gd name="connsiteY464" fmla="*/ 247606 h 312833"/>
                  <a:gd name="connsiteX465" fmla="*/ 227008 w 276786"/>
                  <a:gd name="connsiteY465" fmla="*/ 246461 h 312833"/>
                  <a:gd name="connsiteX466" fmla="*/ 225720 w 276786"/>
                  <a:gd name="connsiteY466" fmla="*/ 244459 h 312833"/>
                  <a:gd name="connsiteX467" fmla="*/ 224147 w 276786"/>
                  <a:gd name="connsiteY467" fmla="*/ 243029 h 312833"/>
                  <a:gd name="connsiteX468" fmla="*/ 222288 w 276786"/>
                  <a:gd name="connsiteY468" fmla="*/ 242456 h 312833"/>
                  <a:gd name="connsiteX469" fmla="*/ 219713 w 276786"/>
                  <a:gd name="connsiteY469" fmla="*/ 240597 h 312833"/>
                  <a:gd name="connsiteX470" fmla="*/ 216137 w 276786"/>
                  <a:gd name="connsiteY470" fmla="*/ 236592 h 312833"/>
                  <a:gd name="connsiteX471" fmla="*/ 212847 w 276786"/>
                  <a:gd name="connsiteY471" fmla="*/ 233874 h 312833"/>
                  <a:gd name="connsiteX472" fmla="*/ 209700 w 276786"/>
                  <a:gd name="connsiteY472" fmla="*/ 233874 h 312833"/>
                  <a:gd name="connsiteX473" fmla="*/ 207697 w 276786"/>
                  <a:gd name="connsiteY473" fmla="*/ 232443 h 312833"/>
                  <a:gd name="connsiteX474" fmla="*/ 205695 w 276786"/>
                  <a:gd name="connsiteY474" fmla="*/ 230584 h 312833"/>
                  <a:gd name="connsiteX475" fmla="*/ 204264 w 276786"/>
                  <a:gd name="connsiteY475" fmla="*/ 228724 h 312833"/>
                  <a:gd name="connsiteX476" fmla="*/ 201975 w 276786"/>
                  <a:gd name="connsiteY476" fmla="*/ 224290 h 312833"/>
                  <a:gd name="connsiteX477" fmla="*/ 200259 w 276786"/>
                  <a:gd name="connsiteY477" fmla="*/ 221715 h 312833"/>
                  <a:gd name="connsiteX478" fmla="*/ 198972 w 276786"/>
                  <a:gd name="connsiteY478" fmla="*/ 220142 h 312833"/>
                  <a:gd name="connsiteX479" fmla="*/ 197541 w 276786"/>
                  <a:gd name="connsiteY479" fmla="*/ 218854 h 312833"/>
                  <a:gd name="connsiteX480" fmla="*/ 196969 w 276786"/>
                  <a:gd name="connsiteY480" fmla="*/ 217853 h 312833"/>
                  <a:gd name="connsiteX481" fmla="*/ 198829 w 276786"/>
                  <a:gd name="connsiteY481" fmla="*/ 215421 h 312833"/>
                  <a:gd name="connsiteX482" fmla="*/ 199544 w 276786"/>
                  <a:gd name="connsiteY482" fmla="*/ 214277 h 312833"/>
                  <a:gd name="connsiteX483" fmla="*/ 200259 w 276786"/>
                  <a:gd name="connsiteY483" fmla="*/ 213419 h 312833"/>
                  <a:gd name="connsiteX484" fmla="*/ 200688 w 276786"/>
                  <a:gd name="connsiteY484" fmla="*/ 212418 h 312833"/>
                  <a:gd name="connsiteX485" fmla="*/ 200688 w 276786"/>
                  <a:gd name="connsiteY485" fmla="*/ 211702 h 312833"/>
                  <a:gd name="connsiteX486" fmla="*/ 199115 w 276786"/>
                  <a:gd name="connsiteY486" fmla="*/ 209414 h 312833"/>
                  <a:gd name="connsiteX487" fmla="*/ 196969 w 276786"/>
                  <a:gd name="connsiteY487" fmla="*/ 207697 h 312833"/>
                  <a:gd name="connsiteX488" fmla="*/ 193679 w 276786"/>
                  <a:gd name="connsiteY488" fmla="*/ 205981 h 312833"/>
                  <a:gd name="connsiteX489" fmla="*/ 191677 w 276786"/>
                  <a:gd name="connsiteY489" fmla="*/ 203835 h 312833"/>
                  <a:gd name="connsiteX490" fmla="*/ 190961 w 276786"/>
                  <a:gd name="connsiteY490" fmla="*/ 201832 h 312833"/>
                  <a:gd name="connsiteX491" fmla="*/ 190675 w 276786"/>
                  <a:gd name="connsiteY491" fmla="*/ 200688 h 312833"/>
                  <a:gd name="connsiteX492" fmla="*/ 189245 w 276786"/>
                  <a:gd name="connsiteY492" fmla="*/ 199258 h 312833"/>
                  <a:gd name="connsiteX493" fmla="*/ 188101 w 276786"/>
                  <a:gd name="connsiteY493" fmla="*/ 197112 h 312833"/>
                  <a:gd name="connsiteX494" fmla="*/ 188101 w 276786"/>
                  <a:gd name="connsiteY494" fmla="*/ 195825 h 312833"/>
                  <a:gd name="connsiteX495" fmla="*/ 188387 w 276786"/>
                  <a:gd name="connsiteY495" fmla="*/ 195395 h 312833"/>
                  <a:gd name="connsiteX496" fmla="*/ 189531 w 276786"/>
                  <a:gd name="connsiteY496" fmla="*/ 195395 h 312833"/>
                  <a:gd name="connsiteX497" fmla="*/ 190675 w 276786"/>
                  <a:gd name="connsiteY497" fmla="*/ 196254 h 312833"/>
                  <a:gd name="connsiteX498" fmla="*/ 192392 w 276786"/>
                  <a:gd name="connsiteY498" fmla="*/ 197970 h 312833"/>
                  <a:gd name="connsiteX499" fmla="*/ 193822 w 276786"/>
                  <a:gd name="connsiteY499" fmla="*/ 200402 h 312833"/>
                  <a:gd name="connsiteX500" fmla="*/ 194681 w 276786"/>
                  <a:gd name="connsiteY500" fmla="*/ 199401 h 312833"/>
                  <a:gd name="connsiteX501" fmla="*/ 196254 w 276786"/>
                  <a:gd name="connsiteY501" fmla="*/ 196683 h 312833"/>
                  <a:gd name="connsiteX502" fmla="*/ 199115 w 276786"/>
                  <a:gd name="connsiteY502" fmla="*/ 193679 h 312833"/>
                  <a:gd name="connsiteX503" fmla="*/ 201975 w 276786"/>
                  <a:gd name="connsiteY503" fmla="*/ 191962 h 312833"/>
                  <a:gd name="connsiteX504" fmla="*/ 204550 w 276786"/>
                  <a:gd name="connsiteY504" fmla="*/ 191819 h 312833"/>
                  <a:gd name="connsiteX505" fmla="*/ 206696 w 276786"/>
                  <a:gd name="connsiteY505" fmla="*/ 191390 h 312833"/>
                  <a:gd name="connsiteX506" fmla="*/ 208412 w 276786"/>
                  <a:gd name="connsiteY506" fmla="*/ 190532 h 312833"/>
                  <a:gd name="connsiteX507" fmla="*/ 211559 w 276786"/>
                  <a:gd name="connsiteY507" fmla="*/ 190818 h 312833"/>
                  <a:gd name="connsiteX508" fmla="*/ 213848 w 276786"/>
                  <a:gd name="connsiteY508" fmla="*/ 191390 h 312833"/>
                  <a:gd name="connsiteX509" fmla="*/ 214563 w 276786"/>
                  <a:gd name="connsiteY509" fmla="*/ 190961 h 312833"/>
                  <a:gd name="connsiteX510" fmla="*/ 215421 w 276786"/>
                  <a:gd name="connsiteY510" fmla="*/ 189388 h 312833"/>
                  <a:gd name="connsiteX511" fmla="*/ 215994 w 276786"/>
                  <a:gd name="connsiteY511" fmla="*/ 187957 h 312833"/>
                  <a:gd name="connsiteX512" fmla="*/ 221000 w 276786"/>
                  <a:gd name="connsiteY512" fmla="*/ 187099 h 312833"/>
                  <a:gd name="connsiteX513" fmla="*/ 222717 w 276786"/>
                  <a:gd name="connsiteY513" fmla="*/ 184524 h 312833"/>
                  <a:gd name="connsiteX514" fmla="*/ 223718 w 276786"/>
                  <a:gd name="connsiteY514" fmla="*/ 184524 h 312833"/>
                  <a:gd name="connsiteX515" fmla="*/ 224862 w 276786"/>
                  <a:gd name="connsiteY515" fmla="*/ 184095 h 312833"/>
                  <a:gd name="connsiteX516" fmla="*/ 225864 w 276786"/>
                  <a:gd name="connsiteY516" fmla="*/ 183094 h 312833"/>
                  <a:gd name="connsiteX517" fmla="*/ 226865 w 276786"/>
                  <a:gd name="connsiteY517" fmla="*/ 182665 h 312833"/>
                  <a:gd name="connsiteX518" fmla="*/ 227723 w 276786"/>
                  <a:gd name="connsiteY518" fmla="*/ 183094 h 312833"/>
                  <a:gd name="connsiteX519" fmla="*/ 228725 w 276786"/>
                  <a:gd name="connsiteY519" fmla="*/ 183380 h 312833"/>
                  <a:gd name="connsiteX520" fmla="*/ 229869 w 276786"/>
                  <a:gd name="connsiteY520" fmla="*/ 182808 h 312833"/>
                  <a:gd name="connsiteX521" fmla="*/ 231442 w 276786"/>
                  <a:gd name="connsiteY521" fmla="*/ 179804 h 312833"/>
                  <a:gd name="connsiteX522" fmla="*/ 232301 w 276786"/>
                  <a:gd name="connsiteY522" fmla="*/ 179375 h 312833"/>
                  <a:gd name="connsiteX523" fmla="*/ 236735 w 276786"/>
                  <a:gd name="connsiteY523" fmla="*/ 178946 h 312833"/>
                  <a:gd name="connsiteX524" fmla="*/ 242742 w 276786"/>
                  <a:gd name="connsiteY524" fmla="*/ 177229 h 312833"/>
                  <a:gd name="connsiteX525" fmla="*/ 245747 w 276786"/>
                  <a:gd name="connsiteY525" fmla="*/ 175656 h 312833"/>
                  <a:gd name="connsiteX526" fmla="*/ 248750 w 276786"/>
                  <a:gd name="connsiteY526" fmla="*/ 174797 h 312833"/>
                  <a:gd name="connsiteX527" fmla="*/ 251897 w 276786"/>
                  <a:gd name="connsiteY527" fmla="*/ 173224 h 312833"/>
                  <a:gd name="connsiteX528" fmla="*/ 256904 w 276786"/>
                  <a:gd name="connsiteY528" fmla="*/ 171793 h 312833"/>
                  <a:gd name="connsiteX529" fmla="*/ 257190 w 276786"/>
                  <a:gd name="connsiteY529" fmla="*/ 171221 h 312833"/>
                  <a:gd name="connsiteX530" fmla="*/ 254901 w 276786"/>
                  <a:gd name="connsiteY530" fmla="*/ 169648 h 312833"/>
                  <a:gd name="connsiteX531" fmla="*/ 254043 w 276786"/>
                  <a:gd name="connsiteY531" fmla="*/ 168647 h 312833"/>
                  <a:gd name="connsiteX532" fmla="*/ 253471 w 276786"/>
                  <a:gd name="connsiteY532" fmla="*/ 167645 h 312833"/>
                  <a:gd name="connsiteX533" fmla="*/ 254329 w 276786"/>
                  <a:gd name="connsiteY533" fmla="*/ 166501 h 312833"/>
                  <a:gd name="connsiteX534" fmla="*/ 255473 w 276786"/>
                  <a:gd name="connsiteY534" fmla="*/ 166215 h 312833"/>
                  <a:gd name="connsiteX535" fmla="*/ 256904 w 276786"/>
                  <a:gd name="connsiteY535" fmla="*/ 166644 h 312833"/>
                  <a:gd name="connsiteX536" fmla="*/ 261195 w 276786"/>
                  <a:gd name="connsiteY536" fmla="*/ 167359 h 312833"/>
                  <a:gd name="connsiteX537" fmla="*/ 262339 w 276786"/>
                  <a:gd name="connsiteY537" fmla="*/ 167931 h 312833"/>
                  <a:gd name="connsiteX538" fmla="*/ 262768 w 276786"/>
                  <a:gd name="connsiteY538" fmla="*/ 169505 h 312833"/>
                  <a:gd name="connsiteX539" fmla="*/ 263913 w 276786"/>
                  <a:gd name="connsiteY539" fmla="*/ 170935 h 312833"/>
                  <a:gd name="connsiteX540" fmla="*/ 264771 w 276786"/>
                  <a:gd name="connsiteY540" fmla="*/ 171078 h 312833"/>
                  <a:gd name="connsiteX541" fmla="*/ 264485 w 276786"/>
                  <a:gd name="connsiteY541" fmla="*/ 173367 h 312833"/>
                  <a:gd name="connsiteX542" fmla="*/ 265772 w 276786"/>
                  <a:gd name="connsiteY542" fmla="*/ 174225 h 312833"/>
                  <a:gd name="connsiteX543" fmla="*/ 267775 w 276786"/>
                  <a:gd name="connsiteY543" fmla="*/ 174940 h 312833"/>
                  <a:gd name="connsiteX544" fmla="*/ 269062 w 276786"/>
                  <a:gd name="connsiteY544" fmla="*/ 174797 h 312833"/>
                  <a:gd name="connsiteX545" fmla="*/ 270064 w 276786"/>
                  <a:gd name="connsiteY545" fmla="*/ 173796 h 312833"/>
                  <a:gd name="connsiteX546" fmla="*/ 270493 w 276786"/>
                  <a:gd name="connsiteY546" fmla="*/ 173081 h 312833"/>
                  <a:gd name="connsiteX547" fmla="*/ 270636 w 276786"/>
                  <a:gd name="connsiteY547" fmla="*/ 172509 h 312833"/>
                  <a:gd name="connsiteX548" fmla="*/ 273783 w 276786"/>
                  <a:gd name="connsiteY548" fmla="*/ 167073 h 312833"/>
                  <a:gd name="connsiteX549" fmla="*/ 275213 w 276786"/>
                  <a:gd name="connsiteY549" fmla="*/ 163640 h 312833"/>
                  <a:gd name="connsiteX550" fmla="*/ 276787 w 276786"/>
                  <a:gd name="connsiteY550" fmla="*/ 157346 h 312833"/>
                  <a:gd name="connsiteX551" fmla="*/ 274212 w 276786"/>
                  <a:gd name="connsiteY551" fmla="*/ 150909 h 312833"/>
                  <a:gd name="connsiteX552" fmla="*/ 74811 w 276786"/>
                  <a:gd name="connsiteY552" fmla="*/ 8869 h 312833"/>
                  <a:gd name="connsiteX553" fmla="*/ 82392 w 276786"/>
                  <a:gd name="connsiteY553" fmla="*/ 8153 h 312833"/>
                  <a:gd name="connsiteX554" fmla="*/ 83251 w 276786"/>
                  <a:gd name="connsiteY554" fmla="*/ 7009 h 312833"/>
                  <a:gd name="connsiteX555" fmla="*/ 75669 w 276786"/>
                  <a:gd name="connsiteY555" fmla="*/ 6723 h 312833"/>
                  <a:gd name="connsiteX556" fmla="*/ 75383 w 276786"/>
                  <a:gd name="connsiteY556" fmla="*/ 5436 h 312833"/>
                  <a:gd name="connsiteX557" fmla="*/ 75955 w 276786"/>
                  <a:gd name="connsiteY557" fmla="*/ 3004 h 312833"/>
                  <a:gd name="connsiteX558" fmla="*/ 76384 w 276786"/>
                  <a:gd name="connsiteY558" fmla="*/ 1860 h 312833"/>
                  <a:gd name="connsiteX559" fmla="*/ 77815 w 276786"/>
                  <a:gd name="connsiteY559" fmla="*/ 143 h 312833"/>
                  <a:gd name="connsiteX560" fmla="*/ 76384 w 276786"/>
                  <a:gd name="connsiteY560" fmla="*/ 0 h 312833"/>
                  <a:gd name="connsiteX561" fmla="*/ 73095 w 276786"/>
                  <a:gd name="connsiteY561" fmla="*/ 6294 h 312833"/>
                  <a:gd name="connsiteX562" fmla="*/ 72808 w 276786"/>
                  <a:gd name="connsiteY562" fmla="*/ 12159 h 312833"/>
                  <a:gd name="connsiteX563" fmla="*/ 73524 w 276786"/>
                  <a:gd name="connsiteY563" fmla="*/ 11300 h 312833"/>
                  <a:gd name="connsiteX564" fmla="*/ 74811 w 276786"/>
                  <a:gd name="connsiteY564" fmla="*/ 8869 h 31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Lst>
                <a:rect l="l" t="t" r="r" b="b"/>
                <a:pathLst>
                  <a:path w="276786" h="312833">
                    <a:moveTo>
                      <a:pt x="220142" y="29038"/>
                    </a:moveTo>
                    <a:lnTo>
                      <a:pt x="221000" y="30611"/>
                    </a:lnTo>
                    <a:lnTo>
                      <a:pt x="226293" y="33901"/>
                    </a:lnTo>
                    <a:lnTo>
                      <a:pt x="227866" y="33758"/>
                    </a:lnTo>
                    <a:lnTo>
                      <a:pt x="229869" y="30039"/>
                    </a:lnTo>
                    <a:lnTo>
                      <a:pt x="233302" y="30039"/>
                    </a:lnTo>
                    <a:lnTo>
                      <a:pt x="236735" y="32471"/>
                    </a:lnTo>
                    <a:lnTo>
                      <a:pt x="237593" y="31040"/>
                    </a:lnTo>
                    <a:lnTo>
                      <a:pt x="236878" y="28179"/>
                    </a:lnTo>
                    <a:lnTo>
                      <a:pt x="233588" y="26463"/>
                    </a:lnTo>
                    <a:lnTo>
                      <a:pt x="232873" y="24889"/>
                    </a:lnTo>
                    <a:lnTo>
                      <a:pt x="233588" y="23888"/>
                    </a:lnTo>
                    <a:lnTo>
                      <a:pt x="235590" y="21885"/>
                    </a:lnTo>
                    <a:lnTo>
                      <a:pt x="235161" y="20884"/>
                    </a:lnTo>
                    <a:lnTo>
                      <a:pt x="234446" y="20169"/>
                    </a:lnTo>
                    <a:lnTo>
                      <a:pt x="230012" y="18595"/>
                    </a:lnTo>
                    <a:lnTo>
                      <a:pt x="228725" y="17165"/>
                    </a:lnTo>
                    <a:lnTo>
                      <a:pt x="227866" y="15019"/>
                    </a:lnTo>
                    <a:lnTo>
                      <a:pt x="225291" y="15162"/>
                    </a:lnTo>
                    <a:lnTo>
                      <a:pt x="222431" y="17594"/>
                    </a:lnTo>
                    <a:lnTo>
                      <a:pt x="222144" y="19883"/>
                    </a:lnTo>
                    <a:lnTo>
                      <a:pt x="220428" y="21456"/>
                    </a:lnTo>
                    <a:lnTo>
                      <a:pt x="220571" y="22887"/>
                    </a:lnTo>
                    <a:lnTo>
                      <a:pt x="219856" y="27607"/>
                    </a:lnTo>
                    <a:lnTo>
                      <a:pt x="220142" y="29038"/>
                    </a:lnTo>
                    <a:close/>
                    <a:moveTo>
                      <a:pt x="241598" y="42626"/>
                    </a:moveTo>
                    <a:lnTo>
                      <a:pt x="243029" y="44200"/>
                    </a:lnTo>
                    <a:lnTo>
                      <a:pt x="242457" y="46632"/>
                    </a:lnTo>
                    <a:lnTo>
                      <a:pt x="243172" y="49063"/>
                    </a:lnTo>
                    <a:lnTo>
                      <a:pt x="246891" y="49779"/>
                    </a:lnTo>
                    <a:lnTo>
                      <a:pt x="250610" y="49349"/>
                    </a:lnTo>
                    <a:lnTo>
                      <a:pt x="251897" y="49493"/>
                    </a:lnTo>
                    <a:lnTo>
                      <a:pt x="251468" y="47490"/>
                    </a:lnTo>
                    <a:lnTo>
                      <a:pt x="251897" y="46203"/>
                    </a:lnTo>
                    <a:lnTo>
                      <a:pt x="246748" y="42770"/>
                    </a:lnTo>
                    <a:lnTo>
                      <a:pt x="240311" y="38907"/>
                    </a:lnTo>
                    <a:lnTo>
                      <a:pt x="240025" y="40338"/>
                    </a:lnTo>
                    <a:lnTo>
                      <a:pt x="240168" y="41768"/>
                    </a:lnTo>
                    <a:lnTo>
                      <a:pt x="241598" y="42626"/>
                    </a:lnTo>
                    <a:close/>
                    <a:moveTo>
                      <a:pt x="158777" y="26892"/>
                    </a:moveTo>
                    <a:lnTo>
                      <a:pt x="163354" y="26749"/>
                    </a:lnTo>
                    <a:lnTo>
                      <a:pt x="163211" y="25891"/>
                    </a:lnTo>
                    <a:lnTo>
                      <a:pt x="161781" y="23316"/>
                    </a:lnTo>
                    <a:lnTo>
                      <a:pt x="157346" y="22028"/>
                    </a:lnTo>
                    <a:lnTo>
                      <a:pt x="156059" y="22744"/>
                    </a:lnTo>
                    <a:lnTo>
                      <a:pt x="155058" y="24746"/>
                    </a:lnTo>
                    <a:lnTo>
                      <a:pt x="156774" y="25175"/>
                    </a:lnTo>
                    <a:lnTo>
                      <a:pt x="158777" y="26892"/>
                    </a:lnTo>
                    <a:close/>
                    <a:moveTo>
                      <a:pt x="78387" y="12588"/>
                    </a:moveTo>
                    <a:lnTo>
                      <a:pt x="76814" y="13303"/>
                    </a:lnTo>
                    <a:lnTo>
                      <a:pt x="76242" y="14304"/>
                    </a:lnTo>
                    <a:lnTo>
                      <a:pt x="77815" y="15306"/>
                    </a:lnTo>
                    <a:lnTo>
                      <a:pt x="80676" y="15448"/>
                    </a:lnTo>
                    <a:lnTo>
                      <a:pt x="81820" y="14447"/>
                    </a:lnTo>
                    <a:lnTo>
                      <a:pt x="81391" y="12874"/>
                    </a:lnTo>
                    <a:lnTo>
                      <a:pt x="79531" y="12445"/>
                    </a:lnTo>
                    <a:lnTo>
                      <a:pt x="78387" y="12588"/>
                    </a:lnTo>
                    <a:close/>
                    <a:moveTo>
                      <a:pt x="274212" y="150909"/>
                    </a:moveTo>
                    <a:lnTo>
                      <a:pt x="273640" y="148621"/>
                    </a:lnTo>
                    <a:lnTo>
                      <a:pt x="272781" y="147476"/>
                    </a:lnTo>
                    <a:lnTo>
                      <a:pt x="267346" y="145045"/>
                    </a:lnTo>
                    <a:lnTo>
                      <a:pt x="266917" y="144186"/>
                    </a:lnTo>
                    <a:lnTo>
                      <a:pt x="267775" y="140896"/>
                    </a:lnTo>
                    <a:lnTo>
                      <a:pt x="267346" y="139466"/>
                    </a:lnTo>
                    <a:lnTo>
                      <a:pt x="266058" y="138036"/>
                    </a:lnTo>
                    <a:lnTo>
                      <a:pt x="264342" y="135175"/>
                    </a:lnTo>
                    <a:lnTo>
                      <a:pt x="263627" y="132743"/>
                    </a:lnTo>
                    <a:lnTo>
                      <a:pt x="265772" y="129882"/>
                    </a:lnTo>
                    <a:lnTo>
                      <a:pt x="266344" y="127737"/>
                    </a:lnTo>
                    <a:lnTo>
                      <a:pt x="267346" y="124733"/>
                    </a:lnTo>
                    <a:lnTo>
                      <a:pt x="268061" y="123159"/>
                    </a:lnTo>
                    <a:lnTo>
                      <a:pt x="268204" y="122730"/>
                    </a:lnTo>
                    <a:lnTo>
                      <a:pt x="266774" y="121586"/>
                    </a:lnTo>
                    <a:lnTo>
                      <a:pt x="266344" y="120012"/>
                    </a:lnTo>
                    <a:lnTo>
                      <a:pt x="266774" y="117724"/>
                    </a:lnTo>
                    <a:lnTo>
                      <a:pt x="266058" y="116007"/>
                    </a:lnTo>
                    <a:lnTo>
                      <a:pt x="264056" y="114863"/>
                    </a:lnTo>
                    <a:lnTo>
                      <a:pt x="262768" y="113432"/>
                    </a:lnTo>
                    <a:lnTo>
                      <a:pt x="262196" y="111573"/>
                    </a:lnTo>
                    <a:lnTo>
                      <a:pt x="262626" y="108712"/>
                    </a:lnTo>
                    <a:lnTo>
                      <a:pt x="264056" y="104707"/>
                    </a:lnTo>
                    <a:lnTo>
                      <a:pt x="260909" y="99986"/>
                    </a:lnTo>
                    <a:lnTo>
                      <a:pt x="253042" y="94408"/>
                    </a:lnTo>
                    <a:lnTo>
                      <a:pt x="249323" y="90546"/>
                    </a:lnTo>
                    <a:lnTo>
                      <a:pt x="249609" y="88257"/>
                    </a:lnTo>
                    <a:lnTo>
                      <a:pt x="251325" y="86254"/>
                    </a:lnTo>
                    <a:lnTo>
                      <a:pt x="254329" y="84395"/>
                    </a:lnTo>
                    <a:lnTo>
                      <a:pt x="256618" y="81105"/>
                    </a:lnTo>
                    <a:lnTo>
                      <a:pt x="257905" y="77243"/>
                    </a:lnTo>
                    <a:lnTo>
                      <a:pt x="257905" y="76528"/>
                    </a:lnTo>
                    <a:lnTo>
                      <a:pt x="257905" y="73810"/>
                    </a:lnTo>
                    <a:lnTo>
                      <a:pt x="254472" y="62652"/>
                    </a:lnTo>
                    <a:lnTo>
                      <a:pt x="253900" y="59792"/>
                    </a:lnTo>
                    <a:lnTo>
                      <a:pt x="253471" y="56359"/>
                    </a:lnTo>
                    <a:lnTo>
                      <a:pt x="253185" y="55500"/>
                    </a:lnTo>
                    <a:lnTo>
                      <a:pt x="252899" y="55357"/>
                    </a:lnTo>
                    <a:lnTo>
                      <a:pt x="246176" y="53927"/>
                    </a:lnTo>
                    <a:lnTo>
                      <a:pt x="243887" y="52496"/>
                    </a:lnTo>
                    <a:lnTo>
                      <a:pt x="241312" y="50351"/>
                    </a:lnTo>
                    <a:lnTo>
                      <a:pt x="240025" y="43485"/>
                    </a:lnTo>
                    <a:lnTo>
                      <a:pt x="237021" y="37906"/>
                    </a:lnTo>
                    <a:lnTo>
                      <a:pt x="228725" y="38478"/>
                    </a:lnTo>
                    <a:lnTo>
                      <a:pt x="219713" y="32614"/>
                    </a:lnTo>
                    <a:lnTo>
                      <a:pt x="216137" y="27321"/>
                    </a:lnTo>
                    <a:lnTo>
                      <a:pt x="212132" y="26892"/>
                    </a:lnTo>
                    <a:lnTo>
                      <a:pt x="208556" y="25891"/>
                    </a:lnTo>
                    <a:lnTo>
                      <a:pt x="202405" y="25032"/>
                    </a:lnTo>
                    <a:lnTo>
                      <a:pt x="196397" y="30039"/>
                    </a:lnTo>
                    <a:lnTo>
                      <a:pt x="193965" y="32614"/>
                    </a:lnTo>
                    <a:lnTo>
                      <a:pt x="190103" y="35045"/>
                    </a:lnTo>
                    <a:lnTo>
                      <a:pt x="188387" y="37477"/>
                    </a:lnTo>
                    <a:lnTo>
                      <a:pt x="178946" y="38478"/>
                    </a:lnTo>
                    <a:lnTo>
                      <a:pt x="176085" y="39766"/>
                    </a:lnTo>
                    <a:lnTo>
                      <a:pt x="168790" y="45917"/>
                    </a:lnTo>
                    <a:lnTo>
                      <a:pt x="166930" y="46775"/>
                    </a:lnTo>
                    <a:lnTo>
                      <a:pt x="158062" y="44057"/>
                    </a:lnTo>
                    <a:lnTo>
                      <a:pt x="152483" y="44629"/>
                    </a:lnTo>
                    <a:lnTo>
                      <a:pt x="150623" y="44057"/>
                    </a:lnTo>
                    <a:lnTo>
                      <a:pt x="149336" y="41339"/>
                    </a:lnTo>
                    <a:lnTo>
                      <a:pt x="155344" y="36905"/>
                    </a:lnTo>
                    <a:lnTo>
                      <a:pt x="157060" y="32757"/>
                    </a:lnTo>
                    <a:lnTo>
                      <a:pt x="155487" y="28608"/>
                    </a:lnTo>
                    <a:lnTo>
                      <a:pt x="153770" y="28751"/>
                    </a:lnTo>
                    <a:lnTo>
                      <a:pt x="147047" y="31183"/>
                    </a:lnTo>
                    <a:lnTo>
                      <a:pt x="135890" y="26034"/>
                    </a:lnTo>
                    <a:lnTo>
                      <a:pt x="131456" y="27321"/>
                    </a:lnTo>
                    <a:lnTo>
                      <a:pt x="130168" y="25605"/>
                    </a:lnTo>
                    <a:lnTo>
                      <a:pt x="129310" y="24031"/>
                    </a:lnTo>
                    <a:lnTo>
                      <a:pt x="121014" y="24746"/>
                    </a:lnTo>
                    <a:lnTo>
                      <a:pt x="123159" y="23030"/>
                    </a:lnTo>
                    <a:lnTo>
                      <a:pt x="125734" y="20312"/>
                    </a:lnTo>
                    <a:lnTo>
                      <a:pt x="125591" y="16450"/>
                    </a:lnTo>
                    <a:lnTo>
                      <a:pt x="123589" y="13732"/>
                    </a:lnTo>
                    <a:lnTo>
                      <a:pt x="121729" y="12015"/>
                    </a:lnTo>
                    <a:lnTo>
                      <a:pt x="117295" y="10871"/>
                    </a:lnTo>
                    <a:lnTo>
                      <a:pt x="117152" y="10156"/>
                    </a:lnTo>
                    <a:lnTo>
                      <a:pt x="116722" y="10156"/>
                    </a:lnTo>
                    <a:lnTo>
                      <a:pt x="114863" y="9727"/>
                    </a:lnTo>
                    <a:lnTo>
                      <a:pt x="113433" y="8869"/>
                    </a:lnTo>
                    <a:lnTo>
                      <a:pt x="109857" y="9441"/>
                    </a:lnTo>
                    <a:lnTo>
                      <a:pt x="105136" y="10871"/>
                    </a:lnTo>
                    <a:lnTo>
                      <a:pt x="102561" y="10728"/>
                    </a:lnTo>
                    <a:lnTo>
                      <a:pt x="100416" y="9155"/>
                    </a:lnTo>
                    <a:lnTo>
                      <a:pt x="91833" y="7009"/>
                    </a:lnTo>
                    <a:lnTo>
                      <a:pt x="90403" y="6866"/>
                    </a:lnTo>
                    <a:lnTo>
                      <a:pt x="84824" y="6723"/>
                    </a:lnTo>
                    <a:lnTo>
                      <a:pt x="84824" y="6723"/>
                    </a:lnTo>
                    <a:lnTo>
                      <a:pt x="85253" y="11443"/>
                    </a:lnTo>
                    <a:lnTo>
                      <a:pt x="88543" y="15448"/>
                    </a:lnTo>
                    <a:lnTo>
                      <a:pt x="91261" y="19740"/>
                    </a:lnTo>
                    <a:lnTo>
                      <a:pt x="93550" y="22028"/>
                    </a:lnTo>
                    <a:lnTo>
                      <a:pt x="93406" y="25032"/>
                    </a:lnTo>
                    <a:lnTo>
                      <a:pt x="89830" y="26749"/>
                    </a:lnTo>
                    <a:lnTo>
                      <a:pt x="84252" y="28036"/>
                    </a:lnTo>
                    <a:lnTo>
                      <a:pt x="83537" y="29896"/>
                    </a:lnTo>
                    <a:lnTo>
                      <a:pt x="84109" y="32327"/>
                    </a:lnTo>
                    <a:lnTo>
                      <a:pt x="86827" y="32327"/>
                    </a:lnTo>
                    <a:lnTo>
                      <a:pt x="88114" y="31612"/>
                    </a:lnTo>
                    <a:lnTo>
                      <a:pt x="90260" y="32184"/>
                    </a:lnTo>
                    <a:lnTo>
                      <a:pt x="91976" y="33758"/>
                    </a:lnTo>
                    <a:lnTo>
                      <a:pt x="91833" y="44629"/>
                    </a:lnTo>
                    <a:lnTo>
                      <a:pt x="92406" y="46059"/>
                    </a:lnTo>
                    <a:lnTo>
                      <a:pt x="94122" y="47633"/>
                    </a:lnTo>
                    <a:lnTo>
                      <a:pt x="96840" y="48634"/>
                    </a:lnTo>
                    <a:lnTo>
                      <a:pt x="101274" y="49063"/>
                    </a:lnTo>
                    <a:lnTo>
                      <a:pt x="104135" y="50351"/>
                    </a:lnTo>
                    <a:lnTo>
                      <a:pt x="113719" y="61079"/>
                    </a:lnTo>
                    <a:lnTo>
                      <a:pt x="118296" y="62938"/>
                    </a:lnTo>
                    <a:lnTo>
                      <a:pt x="115006" y="62509"/>
                    </a:lnTo>
                    <a:lnTo>
                      <a:pt x="112288" y="61079"/>
                    </a:lnTo>
                    <a:lnTo>
                      <a:pt x="104278" y="52353"/>
                    </a:lnTo>
                    <a:lnTo>
                      <a:pt x="100702" y="50637"/>
                    </a:lnTo>
                    <a:lnTo>
                      <a:pt x="91404" y="51495"/>
                    </a:lnTo>
                    <a:lnTo>
                      <a:pt x="82965" y="49922"/>
                    </a:lnTo>
                    <a:lnTo>
                      <a:pt x="81677" y="51495"/>
                    </a:lnTo>
                    <a:lnTo>
                      <a:pt x="80247" y="53927"/>
                    </a:lnTo>
                    <a:lnTo>
                      <a:pt x="79531" y="58504"/>
                    </a:lnTo>
                    <a:lnTo>
                      <a:pt x="80533" y="63225"/>
                    </a:lnTo>
                    <a:lnTo>
                      <a:pt x="79245" y="69948"/>
                    </a:lnTo>
                    <a:lnTo>
                      <a:pt x="79102" y="64941"/>
                    </a:lnTo>
                    <a:lnTo>
                      <a:pt x="77815" y="63368"/>
                    </a:lnTo>
                    <a:lnTo>
                      <a:pt x="74239" y="61079"/>
                    </a:lnTo>
                    <a:lnTo>
                      <a:pt x="73237" y="61937"/>
                    </a:lnTo>
                    <a:lnTo>
                      <a:pt x="72522" y="64941"/>
                    </a:lnTo>
                    <a:lnTo>
                      <a:pt x="71521" y="67659"/>
                    </a:lnTo>
                    <a:lnTo>
                      <a:pt x="70234" y="68231"/>
                    </a:lnTo>
                    <a:lnTo>
                      <a:pt x="67516" y="66801"/>
                    </a:lnTo>
                    <a:lnTo>
                      <a:pt x="69232" y="63654"/>
                    </a:lnTo>
                    <a:lnTo>
                      <a:pt x="64512" y="57646"/>
                    </a:lnTo>
                    <a:lnTo>
                      <a:pt x="53069" y="57360"/>
                    </a:lnTo>
                    <a:lnTo>
                      <a:pt x="42627" y="58075"/>
                    </a:lnTo>
                    <a:lnTo>
                      <a:pt x="40195" y="59219"/>
                    </a:lnTo>
                    <a:lnTo>
                      <a:pt x="37191" y="63225"/>
                    </a:lnTo>
                    <a:lnTo>
                      <a:pt x="36190" y="66514"/>
                    </a:lnTo>
                    <a:lnTo>
                      <a:pt x="35618" y="70663"/>
                    </a:lnTo>
                    <a:lnTo>
                      <a:pt x="38622" y="72665"/>
                    </a:lnTo>
                    <a:lnTo>
                      <a:pt x="40052" y="74525"/>
                    </a:lnTo>
                    <a:lnTo>
                      <a:pt x="39766" y="78387"/>
                    </a:lnTo>
                    <a:lnTo>
                      <a:pt x="39766" y="86111"/>
                    </a:lnTo>
                    <a:lnTo>
                      <a:pt x="39480" y="87542"/>
                    </a:lnTo>
                    <a:lnTo>
                      <a:pt x="37620" y="90832"/>
                    </a:lnTo>
                    <a:lnTo>
                      <a:pt x="35618" y="96696"/>
                    </a:lnTo>
                    <a:lnTo>
                      <a:pt x="35045" y="100559"/>
                    </a:lnTo>
                    <a:lnTo>
                      <a:pt x="34473" y="101274"/>
                    </a:lnTo>
                    <a:lnTo>
                      <a:pt x="26463" y="101274"/>
                    </a:lnTo>
                    <a:lnTo>
                      <a:pt x="25319" y="101989"/>
                    </a:lnTo>
                    <a:lnTo>
                      <a:pt x="25176" y="102847"/>
                    </a:lnTo>
                    <a:lnTo>
                      <a:pt x="25605" y="103848"/>
                    </a:lnTo>
                    <a:lnTo>
                      <a:pt x="25461" y="104850"/>
                    </a:lnTo>
                    <a:lnTo>
                      <a:pt x="24890" y="105708"/>
                    </a:lnTo>
                    <a:lnTo>
                      <a:pt x="25176" y="106995"/>
                    </a:lnTo>
                    <a:lnTo>
                      <a:pt x="26606" y="108426"/>
                    </a:lnTo>
                    <a:lnTo>
                      <a:pt x="29181" y="109284"/>
                    </a:lnTo>
                    <a:lnTo>
                      <a:pt x="31899" y="109427"/>
                    </a:lnTo>
                    <a:lnTo>
                      <a:pt x="33329" y="109284"/>
                    </a:lnTo>
                    <a:lnTo>
                      <a:pt x="34330" y="110285"/>
                    </a:lnTo>
                    <a:lnTo>
                      <a:pt x="35331" y="111859"/>
                    </a:lnTo>
                    <a:lnTo>
                      <a:pt x="35189" y="113862"/>
                    </a:lnTo>
                    <a:lnTo>
                      <a:pt x="34760" y="116579"/>
                    </a:lnTo>
                    <a:lnTo>
                      <a:pt x="33472" y="119011"/>
                    </a:lnTo>
                    <a:lnTo>
                      <a:pt x="29753" y="121872"/>
                    </a:lnTo>
                    <a:lnTo>
                      <a:pt x="28037" y="122873"/>
                    </a:lnTo>
                    <a:lnTo>
                      <a:pt x="26463" y="123445"/>
                    </a:lnTo>
                    <a:lnTo>
                      <a:pt x="25748" y="124161"/>
                    </a:lnTo>
                    <a:lnTo>
                      <a:pt x="25461" y="125162"/>
                    </a:lnTo>
                    <a:lnTo>
                      <a:pt x="25605" y="126020"/>
                    </a:lnTo>
                    <a:lnTo>
                      <a:pt x="28179" y="128309"/>
                    </a:lnTo>
                    <a:lnTo>
                      <a:pt x="28179" y="128881"/>
                    </a:lnTo>
                    <a:lnTo>
                      <a:pt x="27464" y="130025"/>
                    </a:lnTo>
                    <a:lnTo>
                      <a:pt x="26463" y="131170"/>
                    </a:lnTo>
                    <a:lnTo>
                      <a:pt x="19740" y="133458"/>
                    </a:lnTo>
                    <a:lnTo>
                      <a:pt x="16879" y="133315"/>
                    </a:lnTo>
                    <a:lnTo>
                      <a:pt x="15306" y="134459"/>
                    </a:lnTo>
                    <a:lnTo>
                      <a:pt x="14733" y="134746"/>
                    </a:lnTo>
                    <a:lnTo>
                      <a:pt x="13017" y="133744"/>
                    </a:lnTo>
                    <a:lnTo>
                      <a:pt x="9012" y="132600"/>
                    </a:lnTo>
                    <a:lnTo>
                      <a:pt x="7581" y="133029"/>
                    </a:lnTo>
                    <a:lnTo>
                      <a:pt x="6723" y="133744"/>
                    </a:lnTo>
                    <a:lnTo>
                      <a:pt x="4292" y="134603"/>
                    </a:lnTo>
                    <a:lnTo>
                      <a:pt x="2575" y="135890"/>
                    </a:lnTo>
                    <a:lnTo>
                      <a:pt x="2575" y="137463"/>
                    </a:lnTo>
                    <a:lnTo>
                      <a:pt x="5722" y="141612"/>
                    </a:lnTo>
                    <a:lnTo>
                      <a:pt x="6866" y="142470"/>
                    </a:lnTo>
                    <a:lnTo>
                      <a:pt x="6866" y="144043"/>
                    </a:lnTo>
                    <a:lnTo>
                      <a:pt x="8439" y="146046"/>
                    </a:lnTo>
                    <a:lnTo>
                      <a:pt x="10013" y="148478"/>
                    </a:lnTo>
                    <a:lnTo>
                      <a:pt x="10156" y="150051"/>
                    </a:lnTo>
                    <a:lnTo>
                      <a:pt x="10013" y="151625"/>
                    </a:lnTo>
                    <a:lnTo>
                      <a:pt x="9155" y="153913"/>
                    </a:lnTo>
                    <a:lnTo>
                      <a:pt x="6437" y="159206"/>
                    </a:lnTo>
                    <a:lnTo>
                      <a:pt x="6437" y="160207"/>
                    </a:lnTo>
                    <a:lnTo>
                      <a:pt x="6723" y="160922"/>
                    </a:lnTo>
                    <a:lnTo>
                      <a:pt x="7724" y="161065"/>
                    </a:lnTo>
                    <a:lnTo>
                      <a:pt x="8439" y="161495"/>
                    </a:lnTo>
                    <a:lnTo>
                      <a:pt x="8297" y="162210"/>
                    </a:lnTo>
                    <a:lnTo>
                      <a:pt x="3147" y="165786"/>
                    </a:lnTo>
                    <a:lnTo>
                      <a:pt x="2432" y="166358"/>
                    </a:lnTo>
                    <a:lnTo>
                      <a:pt x="286" y="166215"/>
                    </a:lnTo>
                    <a:lnTo>
                      <a:pt x="0" y="166787"/>
                    </a:lnTo>
                    <a:lnTo>
                      <a:pt x="286" y="167788"/>
                    </a:lnTo>
                    <a:lnTo>
                      <a:pt x="1145" y="168647"/>
                    </a:lnTo>
                    <a:lnTo>
                      <a:pt x="3004" y="169076"/>
                    </a:lnTo>
                    <a:lnTo>
                      <a:pt x="4577" y="169934"/>
                    </a:lnTo>
                    <a:lnTo>
                      <a:pt x="5865" y="171793"/>
                    </a:lnTo>
                    <a:lnTo>
                      <a:pt x="4292" y="177944"/>
                    </a:lnTo>
                    <a:lnTo>
                      <a:pt x="4721" y="178660"/>
                    </a:lnTo>
                    <a:lnTo>
                      <a:pt x="8154" y="180805"/>
                    </a:lnTo>
                    <a:lnTo>
                      <a:pt x="9155" y="182522"/>
                    </a:lnTo>
                    <a:lnTo>
                      <a:pt x="11586" y="184095"/>
                    </a:lnTo>
                    <a:lnTo>
                      <a:pt x="9584" y="186098"/>
                    </a:lnTo>
                    <a:lnTo>
                      <a:pt x="9870" y="186956"/>
                    </a:lnTo>
                    <a:lnTo>
                      <a:pt x="10585" y="187814"/>
                    </a:lnTo>
                    <a:lnTo>
                      <a:pt x="13303" y="188386"/>
                    </a:lnTo>
                    <a:lnTo>
                      <a:pt x="14733" y="189674"/>
                    </a:lnTo>
                    <a:lnTo>
                      <a:pt x="14877" y="191676"/>
                    </a:lnTo>
                    <a:lnTo>
                      <a:pt x="15449" y="194966"/>
                    </a:lnTo>
                    <a:lnTo>
                      <a:pt x="9727" y="198256"/>
                    </a:lnTo>
                    <a:lnTo>
                      <a:pt x="8154" y="201975"/>
                    </a:lnTo>
                    <a:lnTo>
                      <a:pt x="8010" y="202691"/>
                    </a:lnTo>
                    <a:lnTo>
                      <a:pt x="7724" y="203692"/>
                    </a:lnTo>
                    <a:lnTo>
                      <a:pt x="7724" y="206124"/>
                    </a:lnTo>
                    <a:lnTo>
                      <a:pt x="8583" y="208555"/>
                    </a:lnTo>
                    <a:lnTo>
                      <a:pt x="10585" y="210844"/>
                    </a:lnTo>
                    <a:lnTo>
                      <a:pt x="12159" y="212561"/>
                    </a:lnTo>
                    <a:lnTo>
                      <a:pt x="14161" y="213848"/>
                    </a:lnTo>
                    <a:lnTo>
                      <a:pt x="17738" y="215135"/>
                    </a:lnTo>
                    <a:lnTo>
                      <a:pt x="19168" y="215421"/>
                    </a:lnTo>
                    <a:lnTo>
                      <a:pt x="19311" y="217138"/>
                    </a:lnTo>
                    <a:lnTo>
                      <a:pt x="19025" y="218997"/>
                    </a:lnTo>
                    <a:lnTo>
                      <a:pt x="17880" y="219999"/>
                    </a:lnTo>
                    <a:lnTo>
                      <a:pt x="16736" y="221429"/>
                    </a:lnTo>
                    <a:lnTo>
                      <a:pt x="15878" y="223146"/>
                    </a:lnTo>
                    <a:lnTo>
                      <a:pt x="15020" y="226579"/>
                    </a:lnTo>
                    <a:lnTo>
                      <a:pt x="14877" y="228867"/>
                    </a:lnTo>
                    <a:lnTo>
                      <a:pt x="16021" y="228724"/>
                    </a:lnTo>
                    <a:lnTo>
                      <a:pt x="18309" y="229296"/>
                    </a:lnTo>
                    <a:lnTo>
                      <a:pt x="20598" y="231156"/>
                    </a:lnTo>
                    <a:lnTo>
                      <a:pt x="21599" y="233016"/>
                    </a:lnTo>
                    <a:lnTo>
                      <a:pt x="21885" y="234017"/>
                    </a:lnTo>
                    <a:lnTo>
                      <a:pt x="22887" y="235161"/>
                    </a:lnTo>
                    <a:lnTo>
                      <a:pt x="26749" y="240311"/>
                    </a:lnTo>
                    <a:lnTo>
                      <a:pt x="28037" y="240597"/>
                    </a:lnTo>
                    <a:lnTo>
                      <a:pt x="29324" y="239882"/>
                    </a:lnTo>
                    <a:lnTo>
                      <a:pt x="30182" y="238737"/>
                    </a:lnTo>
                    <a:lnTo>
                      <a:pt x="31469" y="238451"/>
                    </a:lnTo>
                    <a:lnTo>
                      <a:pt x="33472" y="239023"/>
                    </a:lnTo>
                    <a:lnTo>
                      <a:pt x="34760" y="239596"/>
                    </a:lnTo>
                    <a:lnTo>
                      <a:pt x="35331" y="241741"/>
                    </a:lnTo>
                    <a:lnTo>
                      <a:pt x="35761" y="242170"/>
                    </a:lnTo>
                    <a:lnTo>
                      <a:pt x="36619" y="241741"/>
                    </a:lnTo>
                    <a:lnTo>
                      <a:pt x="38192" y="241598"/>
                    </a:lnTo>
                    <a:lnTo>
                      <a:pt x="40624" y="242170"/>
                    </a:lnTo>
                    <a:lnTo>
                      <a:pt x="44057" y="241598"/>
                    </a:lnTo>
                    <a:lnTo>
                      <a:pt x="46775" y="240740"/>
                    </a:lnTo>
                    <a:lnTo>
                      <a:pt x="48205" y="240740"/>
                    </a:lnTo>
                    <a:lnTo>
                      <a:pt x="50494" y="243315"/>
                    </a:lnTo>
                    <a:lnTo>
                      <a:pt x="53069" y="244316"/>
                    </a:lnTo>
                    <a:lnTo>
                      <a:pt x="58791" y="245031"/>
                    </a:lnTo>
                    <a:lnTo>
                      <a:pt x="64941" y="246175"/>
                    </a:lnTo>
                    <a:lnTo>
                      <a:pt x="67373" y="247177"/>
                    </a:lnTo>
                    <a:lnTo>
                      <a:pt x="68946" y="247606"/>
                    </a:lnTo>
                    <a:lnTo>
                      <a:pt x="69090" y="251039"/>
                    </a:lnTo>
                    <a:lnTo>
                      <a:pt x="68660" y="251611"/>
                    </a:lnTo>
                    <a:lnTo>
                      <a:pt x="62653" y="258334"/>
                    </a:lnTo>
                    <a:lnTo>
                      <a:pt x="60078" y="260766"/>
                    </a:lnTo>
                    <a:lnTo>
                      <a:pt x="58791" y="264199"/>
                    </a:lnTo>
                    <a:lnTo>
                      <a:pt x="57932" y="269491"/>
                    </a:lnTo>
                    <a:lnTo>
                      <a:pt x="56073" y="274498"/>
                    </a:lnTo>
                    <a:lnTo>
                      <a:pt x="53355" y="279218"/>
                    </a:lnTo>
                    <a:lnTo>
                      <a:pt x="52353" y="282794"/>
                    </a:lnTo>
                    <a:lnTo>
                      <a:pt x="53069" y="285226"/>
                    </a:lnTo>
                    <a:lnTo>
                      <a:pt x="52640" y="288945"/>
                    </a:lnTo>
                    <a:lnTo>
                      <a:pt x="50923" y="293951"/>
                    </a:lnTo>
                    <a:lnTo>
                      <a:pt x="50637" y="297814"/>
                    </a:lnTo>
                    <a:lnTo>
                      <a:pt x="51781" y="300388"/>
                    </a:lnTo>
                    <a:lnTo>
                      <a:pt x="53355" y="300961"/>
                    </a:lnTo>
                    <a:lnTo>
                      <a:pt x="55787" y="301819"/>
                    </a:lnTo>
                    <a:lnTo>
                      <a:pt x="62653" y="302105"/>
                    </a:lnTo>
                    <a:lnTo>
                      <a:pt x="67659" y="301676"/>
                    </a:lnTo>
                    <a:lnTo>
                      <a:pt x="70806" y="300532"/>
                    </a:lnTo>
                    <a:lnTo>
                      <a:pt x="74668" y="300532"/>
                    </a:lnTo>
                    <a:lnTo>
                      <a:pt x="77243" y="301247"/>
                    </a:lnTo>
                    <a:lnTo>
                      <a:pt x="77672" y="301104"/>
                    </a:lnTo>
                    <a:lnTo>
                      <a:pt x="78387" y="300961"/>
                    </a:lnTo>
                    <a:lnTo>
                      <a:pt x="79102" y="300388"/>
                    </a:lnTo>
                    <a:lnTo>
                      <a:pt x="81534" y="299959"/>
                    </a:lnTo>
                    <a:lnTo>
                      <a:pt x="81820" y="299387"/>
                    </a:lnTo>
                    <a:lnTo>
                      <a:pt x="81677" y="298815"/>
                    </a:lnTo>
                    <a:lnTo>
                      <a:pt x="81248" y="298529"/>
                    </a:lnTo>
                    <a:lnTo>
                      <a:pt x="78244" y="298815"/>
                    </a:lnTo>
                    <a:lnTo>
                      <a:pt x="77100" y="298386"/>
                    </a:lnTo>
                    <a:lnTo>
                      <a:pt x="76814" y="297385"/>
                    </a:lnTo>
                    <a:lnTo>
                      <a:pt x="77815" y="295668"/>
                    </a:lnTo>
                    <a:lnTo>
                      <a:pt x="80104" y="294238"/>
                    </a:lnTo>
                    <a:lnTo>
                      <a:pt x="81963" y="293951"/>
                    </a:lnTo>
                    <a:lnTo>
                      <a:pt x="83394" y="294381"/>
                    </a:lnTo>
                    <a:lnTo>
                      <a:pt x="86683" y="296955"/>
                    </a:lnTo>
                    <a:lnTo>
                      <a:pt x="87542" y="297098"/>
                    </a:lnTo>
                    <a:lnTo>
                      <a:pt x="87971" y="296669"/>
                    </a:lnTo>
                    <a:lnTo>
                      <a:pt x="88686" y="296383"/>
                    </a:lnTo>
                    <a:lnTo>
                      <a:pt x="89830" y="296812"/>
                    </a:lnTo>
                    <a:lnTo>
                      <a:pt x="91118" y="298386"/>
                    </a:lnTo>
                    <a:lnTo>
                      <a:pt x="91261" y="298672"/>
                    </a:lnTo>
                    <a:lnTo>
                      <a:pt x="98699" y="298100"/>
                    </a:lnTo>
                    <a:lnTo>
                      <a:pt x="100416" y="298100"/>
                    </a:lnTo>
                    <a:lnTo>
                      <a:pt x="98270" y="294238"/>
                    </a:lnTo>
                    <a:lnTo>
                      <a:pt x="98842" y="293809"/>
                    </a:lnTo>
                    <a:lnTo>
                      <a:pt x="101846" y="295668"/>
                    </a:lnTo>
                    <a:lnTo>
                      <a:pt x="106137" y="297814"/>
                    </a:lnTo>
                    <a:lnTo>
                      <a:pt x="110429" y="299816"/>
                    </a:lnTo>
                    <a:lnTo>
                      <a:pt x="114291" y="302105"/>
                    </a:lnTo>
                    <a:lnTo>
                      <a:pt x="115864" y="302963"/>
                    </a:lnTo>
                    <a:lnTo>
                      <a:pt x="116436" y="302677"/>
                    </a:lnTo>
                    <a:lnTo>
                      <a:pt x="117438" y="301676"/>
                    </a:lnTo>
                    <a:lnTo>
                      <a:pt x="120156" y="302534"/>
                    </a:lnTo>
                    <a:lnTo>
                      <a:pt x="124161" y="304393"/>
                    </a:lnTo>
                    <a:lnTo>
                      <a:pt x="126020" y="305538"/>
                    </a:lnTo>
                    <a:lnTo>
                      <a:pt x="126736" y="306539"/>
                    </a:lnTo>
                    <a:lnTo>
                      <a:pt x="127165" y="307255"/>
                    </a:lnTo>
                    <a:lnTo>
                      <a:pt x="126878" y="308542"/>
                    </a:lnTo>
                    <a:lnTo>
                      <a:pt x="127737" y="309114"/>
                    </a:lnTo>
                    <a:lnTo>
                      <a:pt x="129596" y="309257"/>
                    </a:lnTo>
                    <a:lnTo>
                      <a:pt x="130884" y="309686"/>
                    </a:lnTo>
                    <a:lnTo>
                      <a:pt x="130454" y="311403"/>
                    </a:lnTo>
                    <a:lnTo>
                      <a:pt x="130312" y="312833"/>
                    </a:lnTo>
                    <a:lnTo>
                      <a:pt x="132028" y="312690"/>
                    </a:lnTo>
                    <a:lnTo>
                      <a:pt x="134174" y="311546"/>
                    </a:lnTo>
                    <a:lnTo>
                      <a:pt x="135890" y="309543"/>
                    </a:lnTo>
                    <a:lnTo>
                      <a:pt x="136891" y="307540"/>
                    </a:lnTo>
                    <a:lnTo>
                      <a:pt x="137750" y="302820"/>
                    </a:lnTo>
                    <a:lnTo>
                      <a:pt x="138036" y="302391"/>
                    </a:lnTo>
                    <a:lnTo>
                      <a:pt x="139323" y="302820"/>
                    </a:lnTo>
                    <a:lnTo>
                      <a:pt x="144616" y="302677"/>
                    </a:lnTo>
                    <a:lnTo>
                      <a:pt x="147190" y="303535"/>
                    </a:lnTo>
                    <a:lnTo>
                      <a:pt x="151196" y="303678"/>
                    </a:lnTo>
                    <a:lnTo>
                      <a:pt x="151052" y="304393"/>
                    </a:lnTo>
                    <a:lnTo>
                      <a:pt x="151768" y="305538"/>
                    </a:lnTo>
                    <a:lnTo>
                      <a:pt x="153484" y="307255"/>
                    </a:lnTo>
                    <a:lnTo>
                      <a:pt x="154343" y="308399"/>
                    </a:lnTo>
                    <a:lnTo>
                      <a:pt x="156202" y="308542"/>
                    </a:lnTo>
                    <a:lnTo>
                      <a:pt x="159063" y="307970"/>
                    </a:lnTo>
                    <a:lnTo>
                      <a:pt x="160780" y="307397"/>
                    </a:lnTo>
                    <a:lnTo>
                      <a:pt x="161351" y="307827"/>
                    </a:lnTo>
                    <a:lnTo>
                      <a:pt x="163927" y="307397"/>
                    </a:lnTo>
                    <a:lnTo>
                      <a:pt x="166215" y="306110"/>
                    </a:lnTo>
                    <a:lnTo>
                      <a:pt x="166787" y="305109"/>
                    </a:lnTo>
                    <a:lnTo>
                      <a:pt x="169076" y="304393"/>
                    </a:lnTo>
                    <a:lnTo>
                      <a:pt x="172223" y="302677"/>
                    </a:lnTo>
                    <a:lnTo>
                      <a:pt x="176514" y="301390"/>
                    </a:lnTo>
                    <a:lnTo>
                      <a:pt x="190675" y="299959"/>
                    </a:lnTo>
                    <a:lnTo>
                      <a:pt x="191247" y="298958"/>
                    </a:lnTo>
                    <a:lnTo>
                      <a:pt x="191104" y="296526"/>
                    </a:lnTo>
                    <a:lnTo>
                      <a:pt x="191534" y="296240"/>
                    </a:lnTo>
                    <a:lnTo>
                      <a:pt x="193250" y="296812"/>
                    </a:lnTo>
                    <a:lnTo>
                      <a:pt x="196111" y="297385"/>
                    </a:lnTo>
                    <a:lnTo>
                      <a:pt x="198257" y="298243"/>
                    </a:lnTo>
                    <a:lnTo>
                      <a:pt x="199687" y="299387"/>
                    </a:lnTo>
                    <a:lnTo>
                      <a:pt x="200974" y="299387"/>
                    </a:lnTo>
                    <a:lnTo>
                      <a:pt x="202977" y="298672"/>
                    </a:lnTo>
                    <a:lnTo>
                      <a:pt x="205695" y="298243"/>
                    </a:lnTo>
                    <a:lnTo>
                      <a:pt x="208269" y="299387"/>
                    </a:lnTo>
                    <a:lnTo>
                      <a:pt x="208985" y="300674"/>
                    </a:lnTo>
                    <a:lnTo>
                      <a:pt x="208556" y="301247"/>
                    </a:lnTo>
                    <a:lnTo>
                      <a:pt x="208556" y="302248"/>
                    </a:lnTo>
                    <a:lnTo>
                      <a:pt x="209414" y="303106"/>
                    </a:lnTo>
                    <a:lnTo>
                      <a:pt x="211559" y="304537"/>
                    </a:lnTo>
                    <a:lnTo>
                      <a:pt x="214277" y="305681"/>
                    </a:lnTo>
                    <a:lnTo>
                      <a:pt x="215708" y="305538"/>
                    </a:lnTo>
                    <a:lnTo>
                      <a:pt x="216280" y="304393"/>
                    </a:lnTo>
                    <a:lnTo>
                      <a:pt x="216709" y="301676"/>
                    </a:lnTo>
                    <a:lnTo>
                      <a:pt x="216852" y="298815"/>
                    </a:lnTo>
                    <a:lnTo>
                      <a:pt x="216280" y="297098"/>
                    </a:lnTo>
                    <a:lnTo>
                      <a:pt x="214850" y="296669"/>
                    </a:lnTo>
                    <a:lnTo>
                      <a:pt x="213133" y="296526"/>
                    </a:lnTo>
                    <a:lnTo>
                      <a:pt x="212274" y="296240"/>
                    </a:lnTo>
                    <a:lnTo>
                      <a:pt x="212561" y="295382"/>
                    </a:lnTo>
                    <a:lnTo>
                      <a:pt x="213991" y="292950"/>
                    </a:lnTo>
                    <a:lnTo>
                      <a:pt x="213991" y="289803"/>
                    </a:lnTo>
                    <a:lnTo>
                      <a:pt x="210844" y="286227"/>
                    </a:lnTo>
                    <a:lnTo>
                      <a:pt x="208127" y="282651"/>
                    </a:lnTo>
                    <a:lnTo>
                      <a:pt x="208127" y="281507"/>
                    </a:lnTo>
                    <a:lnTo>
                      <a:pt x="209700" y="279504"/>
                    </a:lnTo>
                    <a:lnTo>
                      <a:pt x="212274" y="277788"/>
                    </a:lnTo>
                    <a:lnTo>
                      <a:pt x="217853" y="275070"/>
                    </a:lnTo>
                    <a:lnTo>
                      <a:pt x="219570" y="274498"/>
                    </a:lnTo>
                    <a:lnTo>
                      <a:pt x="221858" y="274069"/>
                    </a:lnTo>
                    <a:lnTo>
                      <a:pt x="225149" y="272924"/>
                    </a:lnTo>
                    <a:lnTo>
                      <a:pt x="226722" y="271780"/>
                    </a:lnTo>
                    <a:lnTo>
                      <a:pt x="227723" y="270493"/>
                    </a:lnTo>
                    <a:lnTo>
                      <a:pt x="229296" y="263913"/>
                    </a:lnTo>
                    <a:lnTo>
                      <a:pt x="229583" y="263627"/>
                    </a:lnTo>
                    <a:lnTo>
                      <a:pt x="230012" y="263198"/>
                    </a:lnTo>
                    <a:lnTo>
                      <a:pt x="235734" y="265486"/>
                    </a:lnTo>
                    <a:lnTo>
                      <a:pt x="236306" y="265057"/>
                    </a:lnTo>
                    <a:lnTo>
                      <a:pt x="237307" y="264628"/>
                    </a:lnTo>
                    <a:lnTo>
                      <a:pt x="239166" y="262911"/>
                    </a:lnTo>
                    <a:lnTo>
                      <a:pt x="239596" y="261624"/>
                    </a:lnTo>
                    <a:lnTo>
                      <a:pt x="239596" y="259049"/>
                    </a:lnTo>
                    <a:lnTo>
                      <a:pt x="239739" y="256617"/>
                    </a:lnTo>
                    <a:lnTo>
                      <a:pt x="240025" y="255902"/>
                    </a:lnTo>
                    <a:lnTo>
                      <a:pt x="238737" y="254043"/>
                    </a:lnTo>
                    <a:lnTo>
                      <a:pt x="236163" y="251611"/>
                    </a:lnTo>
                    <a:lnTo>
                      <a:pt x="232014" y="248321"/>
                    </a:lnTo>
                    <a:lnTo>
                      <a:pt x="228725" y="248464"/>
                    </a:lnTo>
                    <a:lnTo>
                      <a:pt x="227580" y="247606"/>
                    </a:lnTo>
                    <a:lnTo>
                      <a:pt x="227008" y="246461"/>
                    </a:lnTo>
                    <a:lnTo>
                      <a:pt x="225720" y="244459"/>
                    </a:lnTo>
                    <a:lnTo>
                      <a:pt x="224147" y="243029"/>
                    </a:lnTo>
                    <a:lnTo>
                      <a:pt x="222288" y="242456"/>
                    </a:lnTo>
                    <a:lnTo>
                      <a:pt x="219713" y="240597"/>
                    </a:lnTo>
                    <a:lnTo>
                      <a:pt x="216137" y="236592"/>
                    </a:lnTo>
                    <a:lnTo>
                      <a:pt x="212847" y="233874"/>
                    </a:lnTo>
                    <a:lnTo>
                      <a:pt x="209700" y="233874"/>
                    </a:lnTo>
                    <a:lnTo>
                      <a:pt x="207697" y="232443"/>
                    </a:lnTo>
                    <a:lnTo>
                      <a:pt x="205695" y="230584"/>
                    </a:lnTo>
                    <a:lnTo>
                      <a:pt x="204264" y="228724"/>
                    </a:lnTo>
                    <a:lnTo>
                      <a:pt x="201975" y="224290"/>
                    </a:lnTo>
                    <a:lnTo>
                      <a:pt x="200259" y="221715"/>
                    </a:lnTo>
                    <a:lnTo>
                      <a:pt x="198972" y="220142"/>
                    </a:lnTo>
                    <a:lnTo>
                      <a:pt x="197541" y="218854"/>
                    </a:lnTo>
                    <a:lnTo>
                      <a:pt x="196969" y="217853"/>
                    </a:lnTo>
                    <a:lnTo>
                      <a:pt x="198829" y="215421"/>
                    </a:lnTo>
                    <a:lnTo>
                      <a:pt x="199544" y="214277"/>
                    </a:lnTo>
                    <a:lnTo>
                      <a:pt x="200259" y="213419"/>
                    </a:lnTo>
                    <a:lnTo>
                      <a:pt x="200688" y="212418"/>
                    </a:lnTo>
                    <a:lnTo>
                      <a:pt x="200688" y="211702"/>
                    </a:lnTo>
                    <a:lnTo>
                      <a:pt x="199115" y="209414"/>
                    </a:lnTo>
                    <a:lnTo>
                      <a:pt x="196969" y="207697"/>
                    </a:lnTo>
                    <a:lnTo>
                      <a:pt x="193679" y="205981"/>
                    </a:lnTo>
                    <a:lnTo>
                      <a:pt x="191677" y="203835"/>
                    </a:lnTo>
                    <a:lnTo>
                      <a:pt x="190961" y="201832"/>
                    </a:lnTo>
                    <a:lnTo>
                      <a:pt x="190675" y="200688"/>
                    </a:lnTo>
                    <a:lnTo>
                      <a:pt x="189245" y="199258"/>
                    </a:lnTo>
                    <a:lnTo>
                      <a:pt x="188101" y="197112"/>
                    </a:lnTo>
                    <a:lnTo>
                      <a:pt x="188101" y="195825"/>
                    </a:lnTo>
                    <a:lnTo>
                      <a:pt x="188387" y="195395"/>
                    </a:lnTo>
                    <a:lnTo>
                      <a:pt x="189531" y="195395"/>
                    </a:lnTo>
                    <a:lnTo>
                      <a:pt x="190675" y="196254"/>
                    </a:lnTo>
                    <a:lnTo>
                      <a:pt x="192392" y="197970"/>
                    </a:lnTo>
                    <a:lnTo>
                      <a:pt x="193822" y="200402"/>
                    </a:lnTo>
                    <a:lnTo>
                      <a:pt x="194681" y="199401"/>
                    </a:lnTo>
                    <a:lnTo>
                      <a:pt x="196254" y="196683"/>
                    </a:lnTo>
                    <a:lnTo>
                      <a:pt x="199115" y="193679"/>
                    </a:lnTo>
                    <a:lnTo>
                      <a:pt x="201975" y="191962"/>
                    </a:lnTo>
                    <a:lnTo>
                      <a:pt x="204550" y="191819"/>
                    </a:lnTo>
                    <a:lnTo>
                      <a:pt x="206696" y="191390"/>
                    </a:lnTo>
                    <a:lnTo>
                      <a:pt x="208412" y="190532"/>
                    </a:lnTo>
                    <a:lnTo>
                      <a:pt x="211559" y="190818"/>
                    </a:lnTo>
                    <a:lnTo>
                      <a:pt x="213848" y="191390"/>
                    </a:lnTo>
                    <a:lnTo>
                      <a:pt x="214563" y="190961"/>
                    </a:lnTo>
                    <a:lnTo>
                      <a:pt x="215421" y="189388"/>
                    </a:lnTo>
                    <a:lnTo>
                      <a:pt x="215994" y="187957"/>
                    </a:lnTo>
                    <a:lnTo>
                      <a:pt x="221000" y="187099"/>
                    </a:lnTo>
                    <a:lnTo>
                      <a:pt x="222717" y="184524"/>
                    </a:lnTo>
                    <a:lnTo>
                      <a:pt x="223718" y="184524"/>
                    </a:lnTo>
                    <a:lnTo>
                      <a:pt x="224862" y="184095"/>
                    </a:lnTo>
                    <a:lnTo>
                      <a:pt x="225864" y="183094"/>
                    </a:lnTo>
                    <a:lnTo>
                      <a:pt x="226865" y="182665"/>
                    </a:lnTo>
                    <a:lnTo>
                      <a:pt x="227723" y="183094"/>
                    </a:lnTo>
                    <a:lnTo>
                      <a:pt x="228725" y="183380"/>
                    </a:lnTo>
                    <a:lnTo>
                      <a:pt x="229869" y="182808"/>
                    </a:lnTo>
                    <a:lnTo>
                      <a:pt x="231442" y="179804"/>
                    </a:lnTo>
                    <a:lnTo>
                      <a:pt x="232301" y="179375"/>
                    </a:lnTo>
                    <a:lnTo>
                      <a:pt x="236735" y="178946"/>
                    </a:lnTo>
                    <a:lnTo>
                      <a:pt x="242742" y="177229"/>
                    </a:lnTo>
                    <a:lnTo>
                      <a:pt x="245747" y="175656"/>
                    </a:lnTo>
                    <a:lnTo>
                      <a:pt x="248750" y="174797"/>
                    </a:lnTo>
                    <a:lnTo>
                      <a:pt x="251897" y="173224"/>
                    </a:lnTo>
                    <a:lnTo>
                      <a:pt x="256904" y="171793"/>
                    </a:lnTo>
                    <a:lnTo>
                      <a:pt x="257190" y="171221"/>
                    </a:lnTo>
                    <a:lnTo>
                      <a:pt x="254901" y="169648"/>
                    </a:lnTo>
                    <a:lnTo>
                      <a:pt x="254043" y="168647"/>
                    </a:lnTo>
                    <a:lnTo>
                      <a:pt x="253471" y="167645"/>
                    </a:lnTo>
                    <a:lnTo>
                      <a:pt x="254329" y="166501"/>
                    </a:lnTo>
                    <a:lnTo>
                      <a:pt x="255473" y="166215"/>
                    </a:lnTo>
                    <a:lnTo>
                      <a:pt x="256904" y="166644"/>
                    </a:lnTo>
                    <a:lnTo>
                      <a:pt x="261195" y="167359"/>
                    </a:lnTo>
                    <a:lnTo>
                      <a:pt x="262339" y="167931"/>
                    </a:lnTo>
                    <a:lnTo>
                      <a:pt x="262768" y="169505"/>
                    </a:lnTo>
                    <a:lnTo>
                      <a:pt x="263913" y="170935"/>
                    </a:lnTo>
                    <a:lnTo>
                      <a:pt x="264771" y="171078"/>
                    </a:lnTo>
                    <a:lnTo>
                      <a:pt x="264485" y="173367"/>
                    </a:lnTo>
                    <a:lnTo>
                      <a:pt x="265772" y="174225"/>
                    </a:lnTo>
                    <a:lnTo>
                      <a:pt x="267775" y="174940"/>
                    </a:lnTo>
                    <a:lnTo>
                      <a:pt x="269062" y="174797"/>
                    </a:lnTo>
                    <a:lnTo>
                      <a:pt x="270064" y="173796"/>
                    </a:lnTo>
                    <a:lnTo>
                      <a:pt x="270493" y="173081"/>
                    </a:lnTo>
                    <a:lnTo>
                      <a:pt x="270636" y="172509"/>
                    </a:lnTo>
                    <a:lnTo>
                      <a:pt x="273783" y="167073"/>
                    </a:lnTo>
                    <a:lnTo>
                      <a:pt x="275213" y="163640"/>
                    </a:lnTo>
                    <a:lnTo>
                      <a:pt x="276787" y="157346"/>
                    </a:lnTo>
                    <a:lnTo>
                      <a:pt x="274212" y="150909"/>
                    </a:lnTo>
                    <a:close/>
                    <a:moveTo>
                      <a:pt x="74811" y="8869"/>
                    </a:moveTo>
                    <a:lnTo>
                      <a:pt x="82392" y="8153"/>
                    </a:lnTo>
                    <a:lnTo>
                      <a:pt x="83251" y="7009"/>
                    </a:lnTo>
                    <a:lnTo>
                      <a:pt x="75669" y="6723"/>
                    </a:lnTo>
                    <a:lnTo>
                      <a:pt x="75383" y="5436"/>
                    </a:lnTo>
                    <a:lnTo>
                      <a:pt x="75955" y="3004"/>
                    </a:lnTo>
                    <a:lnTo>
                      <a:pt x="76384" y="1860"/>
                    </a:lnTo>
                    <a:lnTo>
                      <a:pt x="77815" y="143"/>
                    </a:lnTo>
                    <a:lnTo>
                      <a:pt x="76384" y="0"/>
                    </a:lnTo>
                    <a:lnTo>
                      <a:pt x="73095" y="6294"/>
                    </a:lnTo>
                    <a:lnTo>
                      <a:pt x="72808" y="12159"/>
                    </a:lnTo>
                    <a:lnTo>
                      <a:pt x="73524" y="11300"/>
                    </a:lnTo>
                    <a:lnTo>
                      <a:pt x="74811" y="886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0" name="Freeform: Shape 549">
                <a:extLst>
                  <a:ext uri="{FF2B5EF4-FFF2-40B4-BE49-F238E27FC236}">
                    <a16:creationId xmlns:a16="http://schemas.microsoft.com/office/drawing/2014/main" id="{A6ED02EC-0556-B889-1D97-E3F082672C9F}"/>
                  </a:ext>
                  <a:ext uri="{C183D7F6-B498-43B3-948B-1728B52AA6E4}">
                    <adec:decorative xmlns:adec="http://schemas.microsoft.com/office/drawing/2017/decorative" val="1"/>
                  </a:ext>
                </a:extLst>
              </p:cNvPr>
              <p:cNvSpPr/>
              <p:nvPr/>
            </p:nvSpPr>
            <p:spPr>
              <a:xfrm>
                <a:off x="6360442" y="2868735"/>
                <a:ext cx="203549" cy="96696"/>
              </a:xfrm>
              <a:custGeom>
                <a:avLst/>
                <a:gdLst>
                  <a:gd name="connsiteX0" fmla="*/ 203406 w 203549"/>
                  <a:gd name="connsiteY0" fmla="*/ 59219 h 96696"/>
                  <a:gd name="connsiteX1" fmla="*/ 202834 w 203549"/>
                  <a:gd name="connsiteY1" fmla="*/ 56216 h 96696"/>
                  <a:gd name="connsiteX2" fmla="*/ 196397 w 203549"/>
                  <a:gd name="connsiteY2" fmla="*/ 50637 h 96696"/>
                  <a:gd name="connsiteX3" fmla="*/ 195682 w 203549"/>
                  <a:gd name="connsiteY3" fmla="*/ 48205 h 96696"/>
                  <a:gd name="connsiteX4" fmla="*/ 195825 w 203549"/>
                  <a:gd name="connsiteY4" fmla="*/ 47347 h 96696"/>
                  <a:gd name="connsiteX5" fmla="*/ 195396 w 203549"/>
                  <a:gd name="connsiteY5" fmla="*/ 45917 h 96696"/>
                  <a:gd name="connsiteX6" fmla="*/ 193965 w 203549"/>
                  <a:gd name="connsiteY6" fmla="*/ 44915 h 96696"/>
                  <a:gd name="connsiteX7" fmla="*/ 188959 w 203549"/>
                  <a:gd name="connsiteY7" fmla="*/ 43914 h 96696"/>
                  <a:gd name="connsiteX8" fmla="*/ 187671 w 203549"/>
                  <a:gd name="connsiteY8" fmla="*/ 44486 h 96696"/>
                  <a:gd name="connsiteX9" fmla="*/ 186527 w 203549"/>
                  <a:gd name="connsiteY9" fmla="*/ 43914 h 96696"/>
                  <a:gd name="connsiteX10" fmla="*/ 184667 w 203549"/>
                  <a:gd name="connsiteY10" fmla="*/ 42483 h 96696"/>
                  <a:gd name="connsiteX11" fmla="*/ 181377 w 203549"/>
                  <a:gd name="connsiteY11" fmla="*/ 41339 h 96696"/>
                  <a:gd name="connsiteX12" fmla="*/ 181091 w 203549"/>
                  <a:gd name="connsiteY12" fmla="*/ 40767 h 96696"/>
                  <a:gd name="connsiteX13" fmla="*/ 179947 w 203549"/>
                  <a:gd name="connsiteY13" fmla="*/ 39909 h 96696"/>
                  <a:gd name="connsiteX14" fmla="*/ 179232 w 203549"/>
                  <a:gd name="connsiteY14" fmla="*/ 39766 h 96696"/>
                  <a:gd name="connsiteX15" fmla="*/ 178946 w 203549"/>
                  <a:gd name="connsiteY15" fmla="*/ 40338 h 96696"/>
                  <a:gd name="connsiteX16" fmla="*/ 177944 w 203549"/>
                  <a:gd name="connsiteY16" fmla="*/ 41196 h 96696"/>
                  <a:gd name="connsiteX17" fmla="*/ 174654 w 203549"/>
                  <a:gd name="connsiteY17" fmla="*/ 42197 h 96696"/>
                  <a:gd name="connsiteX18" fmla="*/ 173367 w 203549"/>
                  <a:gd name="connsiteY18" fmla="*/ 41768 h 96696"/>
                  <a:gd name="connsiteX19" fmla="*/ 172080 w 203549"/>
                  <a:gd name="connsiteY19" fmla="*/ 40767 h 96696"/>
                  <a:gd name="connsiteX20" fmla="*/ 170792 w 203549"/>
                  <a:gd name="connsiteY20" fmla="*/ 38907 h 96696"/>
                  <a:gd name="connsiteX21" fmla="*/ 168790 w 203549"/>
                  <a:gd name="connsiteY21" fmla="*/ 37191 h 96696"/>
                  <a:gd name="connsiteX22" fmla="*/ 167216 w 203549"/>
                  <a:gd name="connsiteY22" fmla="*/ 36476 h 96696"/>
                  <a:gd name="connsiteX23" fmla="*/ 166215 w 203549"/>
                  <a:gd name="connsiteY23" fmla="*/ 35617 h 96696"/>
                  <a:gd name="connsiteX24" fmla="*/ 166072 w 203549"/>
                  <a:gd name="connsiteY24" fmla="*/ 34902 h 96696"/>
                  <a:gd name="connsiteX25" fmla="*/ 169648 w 203549"/>
                  <a:gd name="connsiteY25" fmla="*/ 33472 h 96696"/>
                  <a:gd name="connsiteX26" fmla="*/ 170506 w 203549"/>
                  <a:gd name="connsiteY26" fmla="*/ 32041 h 96696"/>
                  <a:gd name="connsiteX27" fmla="*/ 169934 w 203549"/>
                  <a:gd name="connsiteY27" fmla="*/ 29324 h 96696"/>
                  <a:gd name="connsiteX28" fmla="*/ 169505 w 203549"/>
                  <a:gd name="connsiteY28" fmla="*/ 29038 h 96696"/>
                  <a:gd name="connsiteX29" fmla="*/ 168074 w 203549"/>
                  <a:gd name="connsiteY29" fmla="*/ 29896 h 96696"/>
                  <a:gd name="connsiteX30" fmla="*/ 164928 w 203549"/>
                  <a:gd name="connsiteY30" fmla="*/ 30754 h 96696"/>
                  <a:gd name="connsiteX31" fmla="*/ 162210 w 203549"/>
                  <a:gd name="connsiteY31" fmla="*/ 31040 h 96696"/>
                  <a:gd name="connsiteX32" fmla="*/ 160779 w 203549"/>
                  <a:gd name="connsiteY32" fmla="*/ 31040 h 96696"/>
                  <a:gd name="connsiteX33" fmla="*/ 152769 w 203549"/>
                  <a:gd name="connsiteY33" fmla="*/ 26177 h 96696"/>
                  <a:gd name="connsiteX34" fmla="*/ 147620 w 203549"/>
                  <a:gd name="connsiteY34" fmla="*/ 24603 h 96696"/>
                  <a:gd name="connsiteX35" fmla="*/ 144616 w 203549"/>
                  <a:gd name="connsiteY35" fmla="*/ 24174 h 96696"/>
                  <a:gd name="connsiteX36" fmla="*/ 144329 w 203549"/>
                  <a:gd name="connsiteY36" fmla="*/ 24746 h 96696"/>
                  <a:gd name="connsiteX37" fmla="*/ 145617 w 203549"/>
                  <a:gd name="connsiteY37" fmla="*/ 27464 h 96696"/>
                  <a:gd name="connsiteX38" fmla="*/ 148049 w 203549"/>
                  <a:gd name="connsiteY38" fmla="*/ 30897 h 96696"/>
                  <a:gd name="connsiteX39" fmla="*/ 147905 w 203549"/>
                  <a:gd name="connsiteY39" fmla="*/ 31755 h 96696"/>
                  <a:gd name="connsiteX40" fmla="*/ 145045 w 203549"/>
                  <a:gd name="connsiteY40" fmla="*/ 33186 h 96696"/>
                  <a:gd name="connsiteX41" fmla="*/ 143471 w 203549"/>
                  <a:gd name="connsiteY41" fmla="*/ 33758 h 96696"/>
                  <a:gd name="connsiteX42" fmla="*/ 141612 w 203549"/>
                  <a:gd name="connsiteY42" fmla="*/ 34902 h 96696"/>
                  <a:gd name="connsiteX43" fmla="*/ 139895 w 203549"/>
                  <a:gd name="connsiteY43" fmla="*/ 36476 h 96696"/>
                  <a:gd name="connsiteX44" fmla="*/ 138608 w 203549"/>
                  <a:gd name="connsiteY44" fmla="*/ 37191 h 96696"/>
                  <a:gd name="connsiteX45" fmla="*/ 137321 w 203549"/>
                  <a:gd name="connsiteY45" fmla="*/ 37048 h 96696"/>
                  <a:gd name="connsiteX46" fmla="*/ 136033 w 203549"/>
                  <a:gd name="connsiteY46" fmla="*/ 36333 h 96696"/>
                  <a:gd name="connsiteX47" fmla="*/ 132743 w 203549"/>
                  <a:gd name="connsiteY47" fmla="*/ 31326 h 96696"/>
                  <a:gd name="connsiteX48" fmla="*/ 128595 w 203549"/>
                  <a:gd name="connsiteY48" fmla="*/ 27464 h 96696"/>
                  <a:gd name="connsiteX49" fmla="*/ 128166 w 203549"/>
                  <a:gd name="connsiteY49" fmla="*/ 26606 h 96696"/>
                  <a:gd name="connsiteX50" fmla="*/ 126878 w 203549"/>
                  <a:gd name="connsiteY50" fmla="*/ 26463 h 96696"/>
                  <a:gd name="connsiteX51" fmla="*/ 125019 w 203549"/>
                  <a:gd name="connsiteY51" fmla="*/ 25605 h 96696"/>
                  <a:gd name="connsiteX52" fmla="*/ 124447 w 203549"/>
                  <a:gd name="connsiteY52" fmla="*/ 24317 h 96696"/>
                  <a:gd name="connsiteX53" fmla="*/ 125305 w 203549"/>
                  <a:gd name="connsiteY53" fmla="*/ 23173 h 96696"/>
                  <a:gd name="connsiteX54" fmla="*/ 126592 w 203549"/>
                  <a:gd name="connsiteY54" fmla="*/ 22028 h 96696"/>
                  <a:gd name="connsiteX55" fmla="*/ 128881 w 203549"/>
                  <a:gd name="connsiteY55" fmla="*/ 21313 h 96696"/>
                  <a:gd name="connsiteX56" fmla="*/ 129453 w 203549"/>
                  <a:gd name="connsiteY56" fmla="*/ 20741 h 96696"/>
                  <a:gd name="connsiteX57" fmla="*/ 129882 w 203549"/>
                  <a:gd name="connsiteY57" fmla="*/ 19740 h 96696"/>
                  <a:gd name="connsiteX58" fmla="*/ 130741 w 203549"/>
                  <a:gd name="connsiteY58" fmla="*/ 18452 h 96696"/>
                  <a:gd name="connsiteX59" fmla="*/ 130454 w 203549"/>
                  <a:gd name="connsiteY59" fmla="*/ 18023 h 96696"/>
                  <a:gd name="connsiteX60" fmla="*/ 128881 w 203549"/>
                  <a:gd name="connsiteY60" fmla="*/ 16593 h 96696"/>
                  <a:gd name="connsiteX61" fmla="*/ 126592 w 203549"/>
                  <a:gd name="connsiteY61" fmla="*/ 15162 h 96696"/>
                  <a:gd name="connsiteX62" fmla="*/ 120013 w 203549"/>
                  <a:gd name="connsiteY62" fmla="*/ 16164 h 96696"/>
                  <a:gd name="connsiteX63" fmla="*/ 118296 w 203549"/>
                  <a:gd name="connsiteY63" fmla="*/ 16879 h 96696"/>
                  <a:gd name="connsiteX64" fmla="*/ 117295 w 203549"/>
                  <a:gd name="connsiteY64" fmla="*/ 16021 h 96696"/>
                  <a:gd name="connsiteX65" fmla="*/ 116436 w 203549"/>
                  <a:gd name="connsiteY65" fmla="*/ 14590 h 96696"/>
                  <a:gd name="connsiteX66" fmla="*/ 114863 w 203549"/>
                  <a:gd name="connsiteY66" fmla="*/ 14304 h 96696"/>
                  <a:gd name="connsiteX67" fmla="*/ 112574 w 203549"/>
                  <a:gd name="connsiteY67" fmla="*/ 13017 h 96696"/>
                  <a:gd name="connsiteX68" fmla="*/ 109856 w 203549"/>
                  <a:gd name="connsiteY68" fmla="*/ 11872 h 96696"/>
                  <a:gd name="connsiteX69" fmla="*/ 107282 w 203549"/>
                  <a:gd name="connsiteY69" fmla="*/ 11443 h 96696"/>
                  <a:gd name="connsiteX70" fmla="*/ 101846 w 203549"/>
                  <a:gd name="connsiteY70" fmla="*/ 9727 h 96696"/>
                  <a:gd name="connsiteX71" fmla="*/ 99844 w 203549"/>
                  <a:gd name="connsiteY71" fmla="*/ 9584 h 96696"/>
                  <a:gd name="connsiteX72" fmla="*/ 98556 w 203549"/>
                  <a:gd name="connsiteY72" fmla="*/ 9012 h 96696"/>
                  <a:gd name="connsiteX73" fmla="*/ 97269 w 203549"/>
                  <a:gd name="connsiteY73" fmla="*/ 7581 h 96696"/>
                  <a:gd name="connsiteX74" fmla="*/ 96267 w 203549"/>
                  <a:gd name="connsiteY74" fmla="*/ 6151 h 96696"/>
                  <a:gd name="connsiteX75" fmla="*/ 95695 w 203549"/>
                  <a:gd name="connsiteY75" fmla="*/ 3147 h 96696"/>
                  <a:gd name="connsiteX76" fmla="*/ 91690 w 203549"/>
                  <a:gd name="connsiteY76" fmla="*/ 1716 h 96696"/>
                  <a:gd name="connsiteX77" fmla="*/ 87685 w 203549"/>
                  <a:gd name="connsiteY77" fmla="*/ 858 h 96696"/>
                  <a:gd name="connsiteX78" fmla="*/ 87399 w 203549"/>
                  <a:gd name="connsiteY78" fmla="*/ 1287 h 96696"/>
                  <a:gd name="connsiteX79" fmla="*/ 87542 w 203549"/>
                  <a:gd name="connsiteY79" fmla="*/ 4434 h 96696"/>
                  <a:gd name="connsiteX80" fmla="*/ 87399 w 203549"/>
                  <a:gd name="connsiteY80" fmla="*/ 6008 h 96696"/>
                  <a:gd name="connsiteX81" fmla="*/ 84681 w 203549"/>
                  <a:gd name="connsiteY81" fmla="*/ 7009 h 96696"/>
                  <a:gd name="connsiteX82" fmla="*/ 82106 w 203549"/>
                  <a:gd name="connsiteY82" fmla="*/ 7152 h 96696"/>
                  <a:gd name="connsiteX83" fmla="*/ 81677 w 203549"/>
                  <a:gd name="connsiteY83" fmla="*/ 7724 h 96696"/>
                  <a:gd name="connsiteX84" fmla="*/ 80819 w 203549"/>
                  <a:gd name="connsiteY84" fmla="*/ 8726 h 96696"/>
                  <a:gd name="connsiteX85" fmla="*/ 79531 w 203549"/>
                  <a:gd name="connsiteY85" fmla="*/ 8869 h 96696"/>
                  <a:gd name="connsiteX86" fmla="*/ 77529 w 203549"/>
                  <a:gd name="connsiteY86" fmla="*/ 8153 h 96696"/>
                  <a:gd name="connsiteX87" fmla="*/ 76242 w 203549"/>
                  <a:gd name="connsiteY87" fmla="*/ 7295 h 96696"/>
                  <a:gd name="connsiteX88" fmla="*/ 76528 w 203549"/>
                  <a:gd name="connsiteY88" fmla="*/ 4863 h 96696"/>
                  <a:gd name="connsiteX89" fmla="*/ 75669 w 203549"/>
                  <a:gd name="connsiteY89" fmla="*/ 4720 h 96696"/>
                  <a:gd name="connsiteX90" fmla="*/ 74525 w 203549"/>
                  <a:gd name="connsiteY90" fmla="*/ 3290 h 96696"/>
                  <a:gd name="connsiteX91" fmla="*/ 74096 w 203549"/>
                  <a:gd name="connsiteY91" fmla="*/ 1716 h 96696"/>
                  <a:gd name="connsiteX92" fmla="*/ 72952 w 203549"/>
                  <a:gd name="connsiteY92" fmla="*/ 1144 h 96696"/>
                  <a:gd name="connsiteX93" fmla="*/ 68803 w 203549"/>
                  <a:gd name="connsiteY93" fmla="*/ 429 h 96696"/>
                  <a:gd name="connsiteX94" fmla="*/ 67373 w 203549"/>
                  <a:gd name="connsiteY94" fmla="*/ 0 h 96696"/>
                  <a:gd name="connsiteX95" fmla="*/ 66229 w 203549"/>
                  <a:gd name="connsiteY95" fmla="*/ 286 h 96696"/>
                  <a:gd name="connsiteX96" fmla="*/ 65370 w 203549"/>
                  <a:gd name="connsiteY96" fmla="*/ 1430 h 96696"/>
                  <a:gd name="connsiteX97" fmla="*/ 65943 w 203549"/>
                  <a:gd name="connsiteY97" fmla="*/ 2432 h 96696"/>
                  <a:gd name="connsiteX98" fmla="*/ 66658 w 203549"/>
                  <a:gd name="connsiteY98" fmla="*/ 3433 h 96696"/>
                  <a:gd name="connsiteX99" fmla="*/ 69090 w 203549"/>
                  <a:gd name="connsiteY99" fmla="*/ 4863 h 96696"/>
                  <a:gd name="connsiteX100" fmla="*/ 68803 w 203549"/>
                  <a:gd name="connsiteY100" fmla="*/ 5579 h 96696"/>
                  <a:gd name="connsiteX101" fmla="*/ 63797 w 203549"/>
                  <a:gd name="connsiteY101" fmla="*/ 7009 h 96696"/>
                  <a:gd name="connsiteX102" fmla="*/ 60507 w 203549"/>
                  <a:gd name="connsiteY102" fmla="*/ 8583 h 96696"/>
                  <a:gd name="connsiteX103" fmla="*/ 57646 w 203549"/>
                  <a:gd name="connsiteY103" fmla="*/ 9441 h 96696"/>
                  <a:gd name="connsiteX104" fmla="*/ 54642 w 203549"/>
                  <a:gd name="connsiteY104" fmla="*/ 11014 h 96696"/>
                  <a:gd name="connsiteX105" fmla="*/ 48634 w 203549"/>
                  <a:gd name="connsiteY105" fmla="*/ 12731 h 96696"/>
                  <a:gd name="connsiteX106" fmla="*/ 44343 w 203549"/>
                  <a:gd name="connsiteY106" fmla="*/ 13303 h 96696"/>
                  <a:gd name="connsiteX107" fmla="*/ 43342 w 203549"/>
                  <a:gd name="connsiteY107" fmla="*/ 13732 h 96696"/>
                  <a:gd name="connsiteX108" fmla="*/ 41768 w 203549"/>
                  <a:gd name="connsiteY108" fmla="*/ 16736 h 96696"/>
                  <a:gd name="connsiteX109" fmla="*/ 40624 w 203549"/>
                  <a:gd name="connsiteY109" fmla="*/ 17308 h 96696"/>
                  <a:gd name="connsiteX110" fmla="*/ 39623 w 203549"/>
                  <a:gd name="connsiteY110" fmla="*/ 17022 h 96696"/>
                  <a:gd name="connsiteX111" fmla="*/ 38764 w 203549"/>
                  <a:gd name="connsiteY111" fmla="*/ 16593 h 96696"/>
                  <a:gd name="connsiteX112" fmla="*/ 37763 w 203549"/>
                  <a:gd name="connsiteY112" fmla="*/ 16879 h 96696"/>
                  <a:gd name="connsiteX113" fmla="*/ 36762 w 203549"/>
                  <a:gd name="connsiteY113" fmla="*/ 17880 h 96696"/>
                  <a:gd name="connsiteX114" fmla="*/ 35617 w 203549"/>
                  <a:gd name="connsiteY114" fmla="*/ 18309 h 96696"/>
                  <a:gd name="connsiteX115" fmla="*/ 34616 w 203549"/>
                  <a:gd name="connsiteY115" fmla="*/ 18309 h 96696"/>
                  <a:gd name="connsiteX116" fmla="*/ 32900 w 203549"/>
                  <a:gd name="connsiteY116" fmla="*/ 20884 h 96696"/>
                  <a:gd name="connsiteX117" fmla="*/ 28036 w 203549"/>
                  <a:gd name="connsiteY117" fmla="*/ 21742 h 96696"/>
                  <a:gd name="connsiteX118" fmla="*/ 27321 w 203549"/>
                  <a:gd name="connsiteY118" fmla="*/ 23030 h 96696"/>
                  <a:gd name="connsiteX119" fmla="*/ 26463 w 203549"/>
                  <a:gd name="connsiteY119" fmla="*/ 24603 h 96696"/>
                  <a:gd name="connsiteX120" fmla="*/ 25748 w 203549"/>
                  <a:gd name="connsiteY120" fmla="*/ 25032 h 96696"/>
                  <a:gd name="connsiteX121" fmla="*/ 23459 w 203549"/>
                  <a:gd name="connsiteY121" fmla="*/ 24460 h 96696"/>
                  <a:gd name="connsiteX122" fmla="*/ 20455 w 203549"/>
                  <a:gd name="connsiteY122" fmla="*/ 24031 h 96696"/>
                  <a:gd name="connsiteX123" fmla="*/ 18596 w 203549"/>
                  <a:gd name="connsiteY123" fmla="*/ 24889 h 96696"/>
                  <a:gd name="connsiteX124" fmla="*/ 16450 w 203549"/>
                  <a:gd name="connsiteY124" fmla="*/ 25461 h 96696"/>
                  <a:gd name="connsiteX125" fmla="*/ 13875 w 203549"/>
                  <a:gd name="connsiteY125" fmla="*/ 25605 h 96696"/>
                  <a:gd name="connsiteX126" fmla="*/ 11015 w 203549"/>
                  <a:gd name="connsiteY126" fmla="*/ 27321 h 96696"/>
                  <a:gd name="connsiteX127" fmla="*/ 8154 w 203549"/>
                  <a:gd name="connsiteY127" fmla="*/ 30325 h 96696"/>
                  <a:gd name="connsiteX128" fmla="*/ 6437 w 203549"/>
                  <a:gd name="connsiteY128" fmla="*/ 33043 h 96696"/>
                  <a:gd name="connsiteX129" fmla="*/ 5722 w 203549"/>
                  <a:gd name="connsiteY129" fmla="*/ 33901 h 96696"/>
                  <a:gd name="connsiteX130" fmla="*/ 4292 w 203549"/>
                  <a:gd name="connsiteY130" fmla="*/ 31469 h 96696"/>
                  <a:gd name="connsiteX131" fmla="*/ 2575 w 203549"/>
                  <a:gd name="connsiteY131" fmla="*/ 29753 h 96696"/>
                  <a:gd name="connsiteX132" fmla="*/ 1287 w 203549"/>
                  <a:gd name="connsiteY132" fmla="*/ 28894 h 96696"/>
                  <a:gd name="connsiteX133" fmla="*/ 286 w 203549"/>
                  <a:gd name="connsiteY133" fmla="*/ 28894 h 96696"/>
                  <a:gd name="connsiteX134" fmla="*/ 0 w 203549"/>
                  <a:gd name="connsiteY134" fmla="*/ 29181 h 96696"/>
                  <a:gd name="connsiteX135" fmla="*/ 0 w 203549"/>
                  <a:gd name="connsiteY135" fmla="*/ 30468 h 96696"/>
                  <a:gd name="connsiteX136" fmla="*/ 1145 w 203549"/>
                  <a:gd name="connsiteY136" fmla="*/ 32614 h 96696"/>
                  <a:gd name="connsiteX137" fmla="*/ 2575 w 203549"/>
                  <a:gd name="connsiteY137" fmla="*/ 34187 h 96696"/>
                  <a:gd name="connsiteX138" fmla="*/ 2718 w 203549"/>
                  <a:gd name="connsiteY138" fmla="*/ 35331 h 96696"/>
                  <a:gd name="connsiteX139" fmla="*/ 3576 w 203549"/>
                  <a:gd name="connsiteY139" fmla="*/ 37191 h 96696"/>
                  <a:gd name="connsiteX140" fmla="*/ 5579 w 203549"/>
                  <a:gd name="connsiteY140" fmla="*/ 39480 h 96696"/>
                  <a:gd name="connsiteX141" fmla="*/ 8869 w 203549"/>
                  <a:gd name="connsiteY141" fmla="*/ 41196 h 96696"/>
                  <a:gd name="connsiteX142" fmla="*/ 11157 w 203549"/>
                  <a:gd name="connsiteY142" fmla="*/ 42913 h 96696"/>
                  <a:gd name="connsiteX143" fmla="*/ 12731 w 203549"/>
                  <a:gd name="connsiteY143" fmla="*/ 45201 h 96696"/>
                  <a:gd name="connsiteX144" fmla="*/ 12731 w 203549"/>
                  <a:gd name="connsiteY144" fmla="*/ 45917 h 96696"/>
                  <a:gd name="connsiteX145" fmla="*/ 12302 w 203549"/>
                  <a:gd name="connsiteY145" fmla="*/ 46918 h 96696"/>
                  <a:gd name="connsiteX146" fmla="*/ 11586 w 203549"/>
                  <a:gd name="connsiteY146" fmla="*/ 47776 h 96696"/>
                  <a:gd name="connsiteX147" fmla="*/ 10871 w 203549"/>
                  <a:gd name="connsiteY147" fmla="*/ 48920 h 96696"/>
                  <a:gd name="connsiteX148" fmla="*/ 9012 w 203549"/>
                  <a:gd name="connsiteY148" fmla="*/ 51352 h 96696"/>
                  <a:gd name="connsiteX149" fmla="*/ 9584 w 203549"/>
                  <a:gd name="connsiteY149" fmla="*/ 52353 h 96696"/>
                  <a:gd name="connsiteX150" fmla="*/ 11015 w 203549"/>
                  <a:gd name="connsiteY150" fmla="*/ 53641 h 96696"/>
                  <a:gd name="connsiteX151" fmla="*/ 12445 w 203549"/>
                  <a:gd name="connsiteY151" fmla="*/ 55214 h 96696"/>
                  <a:gd name="connsiteX152" fmla="*/ 14018 w 203549"/>
                  <a:gd name="connsiteY152" fmla="*/ 57789 h 96696"/>
                  <a:gd name="connsiteX153" fmla="*/ 16307 w 203549"/>
                  <a:gd name="connsiteY153" fmla="*/ 62223 h 96696"/>
                  <a:gd name="connsiteX154" fmla="*/ 17880 w 203549"/>
                  <a:gd name="connsiteY154" fmla="*/ 64083 h 96696"/>
                  <a:gd name="connsiteX155" fmla="*/ 19883 w 203549"/>
                  <a:gd name="connsiteY155" fmla="*/ 65942 h 96696"/>
                  <a:gd name="connsiteX156" fmla="*/ 21885 w 203549"/>
                  <a:gd name="connsiteY156" fmla="*/ 67373 h 96696"/>
                  <a:gd name="connsiteX157" fmla="*/ 24889 w 203549"/>
                  <a:gd name="connsiteY157" fmla="*/ 67373 h 96696"/>
                  <a:gd name="connsiteX158" fmla="*/ 28179 w 203549"/>
                  <a:gd name="connsiteY158" fmla="*/ 70091 h 96696"/>
                  <a:gd name="connsiteX159" fmla="*/ 31755 w 203549"/>
                  <a:gd name="connsiteY159" fmla="*/ 74096 h 96696"/>
                  <a:gd name="connsiteX160" fmla="*/ 34330 w 203549"/>
                  <a:gd name="connsiteY160" fmla="*/ 75955 h 96696"/>
                  <a:gd name="connsiteX161" fmla="*/ 36190 w 203549"/>
                  <a:gd name="connsiteY161" fmla="*/ 76384 h 96696"/>
                  <a:gd name="connsiteX162" fmla="*/ 37763 w 203549"/>
                  <a:gd name="connsiteY162" fmla="*/ 77815 h 96696"/>
                  <a:gd name="connsiteX163" fmla="*/ 39051 w 203549"/>
                  <a:gd name="connsiteY163" fmla="*/ 79960 h 96696"/>
                  <a:gd name="connsiteX164" fmla="*/ 39623 w 203549"/>
                  <a:gd name="connsiteY164" fmla="*/ 81105 h 96696"/>
                  <a:gd name="connsiteX165" fmla="*/ 40767 w 203549"/>
                  <a:gd name="connsiteY165" fmla="*/ 81963 h 96696"/>
                  <a:gd name="connsiteX166" fmla="*/ 44057 w 203549"/>
                  <a:gd name="connsiteY166" fmla="*/ 81820 h 96696"/>
                  <a:gd name="connsiteX167" fmla="*/ 48205 w 203549"/>
                  <a:gd name="connsiteY167" fmla="*/ 84967 h 96696"/>
                  <a:gd name="connsiteX168" fmla="*/ 50780 w 203549"/>
                  <a:gd name="connsiteY168" fmla="*/ 87399 h 96696"/>
                  <a:gd name="connsiteX169" fmla="*/ 52068 w 203549"/>
                  <a:gd name="connsiteY169" fmla="*/ 89258 h 96696"/>
                  <a:gd name="connsiteX170" fmla="*/ 52926 w 203549"/>
                  <a:gd name="connsiteY170" fmla="*/ 89544 h 96696"/>
                  <a:gd name="connsiteX171" fmla="*/ 55357 w 203549"/>
                  <a:gd name="connsiteY171" fmla="*/ 90832 h 96696"/>
                  <a:gd name="connsiteX172" fmla="*/ 57360 w 203549"/>
                  <a:gd name="connsiteY172" fmla="*/ 92119 h 96696"/>
                  <a:gd name="connsiteX173" fmla="*/ 59076 w 203549"/>
                  <a:gd name="connsiteY173" fmla="*/ 95695 h 96696"/>
                  <a:gd name="connsiteX174" fmla="*/ 63368 w 203549"/>
                  <a:gd name="connsiteY174" fmla="*/ 96553 h 96696"/>
                  <a:gd name="connsiteX175" fmla="*/ 68803 w 203549"/>
                  <a:gd name="connsiteY175" fmla="*/ 96696 h 96696"/>
                  <a:gd name="connsiteX176" fmla="*/ 70663 w 203549"/>
                  <a:gd name="connsiteY176" fmla="*/ 95123 h 96696"/>
                  <a:gd name="connsiteX177" fmla="*/ 72379 w 203549"/>
                  <a:gd name="connsiteY177" fmla="*/ 94837 h 96696"/>
                  <a:gd name="connsiteX178" fmla="*/ 74382 w 203549"/>
                  <a:gd name="connsiteY178" fmla="*/ 95266 h 96696"/>
                  <a:gd name="connsiteX179" fmla="*/ 78530 w 203549"/>
                  <a:gd name="connsiteY179" fmla="*/ 95838 h 96696"/>
                  <a:gd name="connsiteX180" fmla="*/ 78960 w 203549"/>
                  <a:gd name="connsiteY180" fmla="*/ 92977 h 96696"/>
                  <a:gd name="connsiteX181" fmla="*/ 81391 w 203549"/>
                  <a:gd name="connsiteY181" fmla="*/ 90116 h 96696"/>
                  <a:gd name="connsiteX182" fmla="*/ 82536 w 203549"/>
                  <a:gd name="connsiteY182" fmla="*/ 88972 h 96696"/>
                  <a:gd name="connsiteX183" fmla="*/ 85539 w 203549"/>
                  <a:gd name="connsiteY183" fmla="*/ 89115 h 96696"/>
                  <a:gd name="connsiteX184" fmla="*/ 86254 w 203549"/>
                  <a:gd name="connsiteY184" fmla="*/ 86970 h 96696"/>
                  <a:gd name="connsiteX185" fmla="*/ 86970 w 203549"/>
                  <a:gd name="connsiteY185" fmla="*/ 80819 h 96696"/>
                  <a:gd name="connsiteX186" fmla="*/ 87685 w 203549"/>
                  <a:gd name="connsiteY186" fmla="*/ 80247 h 96696"/>
                  <a:gd name="connsiteX187" fmla="*/ 89830 w 203549"/>
                  <a:gd name="connsiteY187" fmla="*/ 80390 h 96696"/>
                  <a:gd name="connsiteX188" fmla="*/ 92119 w 203549"/>
                  <a:gd name="connsiteY188" fmla="*/ 81391 h 96696"/>
                  <a:gd name="connsiteX189" fmla="*/ 92691 w 203549"/>
                  <a:gd name="connsiteY189" fmla="*/ 82392 h 96696"/>
                  <a:gd name="connsiteX190" fmla="*/ 93836 w 203549"/>
                  <a:gd name="connsiteY190" fmla="*/ 82249 h 96696"/>
                  <a:gd name="connsiteX191" fmla="*/ 95552 w 203549"/>
                  <a:gd name="connsiteY191" fmla="*/ 81677 h 96696"/>
                  <a:gd name="connsiteX192" fmla="*/ 97269 w 203549"/>
                  <a:gd name="connsiteY192" fmla="*/ 81248 h 96696"/>
                  <a:gd name="connsiteX193" fmla="*/ 99986 w 203549"/>
                  <a:gd name="connsiteY193" fmla="*/ 81963 h 96696"/>
                  <a:gd name="connsiteX194" fmla="*/ 105994 w 203549"/>
                  <a:gd name="connsiteY194" fmla="*/ 84681 h 96696"/>
                  <a:gd name="connsiteX195" fmla="*/ 108998 w 203549"/>
                  <a:gd name="connsiteY195" fmla="*/ 85682 h 96696"/>
                  <a:gd name="connsiteX196" fmla="*/ 111001 w 203549"/>
                  <a:gd name="connsiteY196" fmla="*/ 85539 h 96696"/>
                  <a:gd name="connsiteX197" fmla="*/ 112717 w 203549"/>
                  <a:gd name="connsiteY197" fmla="*/ 85539 h 96696"/>
                  <a:gd name="connsiteX198" fmla="*/ 119726 w 203549"/>
                  <a:gd name="connsiteY198" fmla="*/ 89830 h 96696"/>
                  <a:gd name="connsiteX199" fmla="*/ 124733 w 203549"/>
                  <a:gd name="connsiteY199" fmla="*/ 90403 h 96696"/>
                  <a:gd name="connsiteX200" fmla="*/ 129167 w 203549"/>
                  <a:gd name="connsiteY200" fmla="*/ 90403 h 96696"/>
                  <a:gd name="connsiteX201" fmla="*/ 130598 w 203549"/>
                  <a:gd name="connsiteY201" fmla="*/ 89115 h 96696"/>
                  <a:gd name="connsiteX202" fmla="*/ 132457 w 203549"/>
                  <a:gd name="connsiteY202" fmla="*/ 87971 h 96696"/>
                  <a:gd name="connsiteX203" fmla="*/ 134459 w 203549"/>
                  <a:gd name="connsiteY203" fmla="*/ 88114 h 96696"/>
                  <a:gd name="connsiteX204" fmla="*/ 136176 w 203549"/>
                  <a:gd name="connsiteY204" fmla="*/ 88686 h 96696"/>
                  <a:gd name="connsiteX205" fmla="*/ 139609 w 203549"/>
                  <a:gd name="connsiteY205" fmla="*/ 90546 h 96696"/>
                  <a:gd name="connsiteX206" fmla="*/ 141182 w 203549"/>
                  <a:gd name="connsiteY206" fmla="*/ 90975 h 96696"/>
                  <a:gd name="connsiteX207" fmla="*/ 143185 w 203549"/>
                  <a:gd name="connsiteY207" fmla="*/ 91404 h 96696"/>
                  <a:gd name="connsiteX208" fmla="*/ 144759 w 203549"/>
                  <a:gd name="connsiteY208" fmla="*/ 91690 h 96696"/>
                  <a:gd name="connsiteX209" fmla="*/ 146046 w 203549"/>
                  <a:gd name="connsiteY209" fmla="*/ 94980 h 96696"/>
                  <a:gd name="connsiteX210" fmla="*/ 146761 w 203549"/>
                  <a:gd name="connsiteY210" fmla="*/ 95838 h 96696"/>
                  <a:gd name="connsiteX211" fmla="*/ 147763 w 203549"/>
                  <a:gd name="connsiteY211" fmla="*/ 92834 h 96696"/>
                  <a:gd name="connsiteX212" fmla="*/ 150194 w 203549"/>
                  <a:gd name="connsiteY212" fmla="*/ 88829 h 96696"/>
                  <a:gd name="connsiteX213" fmla="*/ 152340 w 203549"/>
                  <a:gd name="connsiteY213" fmla="*/ 86397 h 96696"/>
                  <a:gd name="connsiteX214" fmla="*/ 153913 w 203549"/>
                  <a:gd name="connsiteY214" fmla="*/ 85682 h 96696"/>
                  <a:gd name="connsiteX215" fmla="*/ 157203 w 203549"/>
                  <a:gd name="connsiteY215" fmla="*/ 86397 h 96696"/>
                  <a:gd name="connsiteX216" fmla="*/ 162782 w 203549"/>
                  <a:gd name="connsiteY216" fmla="*/ 86970 h 96696"/>
                  <a:gd name="connsiteX217" fmla="*/ 167073 w 203549"/>
                  <a:gd name="connsiteY217" fmla="*/ 86397 h 96696"/>
                  <a:gd name="connsiteX218" fmla="*/ 171078 w 203549"/>
                  <a:gd name="connsiteY218" fmla="*/ 84538 h 96696"/>
                  <a:gd name="connsiteX219" fmla="*/ 173367 w 203549"/>
                  <a:gd name="connsiteY219" fmla="*/ 82964 h 96696"/>
                  <a:gd name="connsiteX220" fmla="*/ 175227 w 203549"/>
                  <a:gd name="connsiteY220" fmla="*/ 81391 h 96696"/>
                  <a:gd name="connsiteX221" fmla="*/ 175799 w 203549"/>
                  <a:gd name="connsiteY221" fmla="*/ 80247 h 96696"/>
                  <a:gd name="connsiteX222" fmla="*/ 176657 w 203549"/>
                  <a:gd name="connsiteY222" fmla="*/ 79817 h 96696"/>
                  <a:gd name="connsiteX223" fmla="*/ 179947 w 203549"/>
                  <a:gd name="connsiteY223" fmla="*/ 78816 h 96696"/>
                  <a:gd name="connsiteX224" fmla="*/ 181091 w 203549"/>
                  <a:gd name="connsiteY224" fmla="*/ 77672 h 96696"/>
                  <a:gd name="connsiteX225" fmla="*/ 181520 w 203549"/>
                  <a:gd name="connsiteY225" fmla="*/ 75526 h 96696"/>
                  <a:gd name="connsiteX226" fmla="*/ 181806 w 203549"/>
                  <a:gd name="connsiteY226" fmla="*/ 73237 h 96696"/>
                  <a:gd name="connsiteX227" fmla="*/ 182379 w 203549"/>
                  <a:gd name="connsiteY227" fmla="*/ 71521 h 96696"/>
                  <a:gd name="connsiteX228" fmla="*/ 183237 w 203549"/>
                  <a:gd name="connsiteY228" fmla="*/ 70234 h 96696"/>
                  <a:gd name="connsiteX229" fmla="*/ 189388 w 203549"/>
                  <a:gd name="connsiteY229" fmla="*/ 67087 h 96696"/>
                  <a:gd name="connsiteX230" fmla="*/ 189960 w 203549"/>
                  <a:gd name="connsiteY230" fmla="*/ 66085 h 96696"/>
                  <a:gd name="connsiteX231" fmla="*/ 190961 w 203549"/>
                  <a:gd name="connsiteY231" fmla="*/ 64941 h 96696"/>
                  <a:gd name="connsiteX232" fmla="*/ 192821 w 203549"/>
                  <a:gd name="connsiteY232" fmla="*/ 63797 h 96696"/>
                  <a:gd name="connsiteX233" fmla="*/ 194537 w 203549"/>
                  <a:gd name="connsiteY233" fmla="*/ 62080 h 96696"/>
                  <a:gd name="connsiteX234" fmla="*/ 196397 w 203549"/>
                  <a:gd name="connsiteY234" fmla="*/ 61079 h 96696"/>
                  <a:gd name="connsiteX235" fmla="*/ 198828 w 203549"/>
                  <a:gd name="connsiteY235" fmla="*/ 61222 h 96696"/>
                  <a:gd name="connsiteX236" fmla="*/ 201117 w 203549"/>
                  <a:gd name="connsiteY236" fmla="*/ 60936 h 96696"/>
                  <a:gd name="connsiteX237" fmla="*/ 202834 w 203549"/>
                  <a:gd name="connsiteY237" fmla="*/ 60364 h 96696"/>
                  <a:gd name="connsiteX238" fmla="*/ 203549 w 203549"/>
                  <a:gd name="connsiteY238" fmla="*/ 60364 h 9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203549" h="96696">
                    <a:moveTo>
                      <a:pt x="203406" y="59219"/>
                    </a:moveTo>
                    <a:lnTo>
                      <a:pt x="202834" y="56216"/>
                    </a:lnTo>
                    <a:lnTo>
                      <a:pt x="196397" y="50637"/>
                    </a:lnTo>
                    <a:lnTo>
                      <a:pt x="195682" y="48205"/>
                    </a:lnTo>
                    <a:lnTo>
                      <a:pt x="195825" y="47347"/>
                    </a:lnTo>
                    <a:lnTo>
                      <a:pt x="195396" y="45917"/>
                    </a:lnTo>
                    <a:lnTo>
                      <a:pt x="193965" y="44915"/>
                    </a:lnTo>
                    <a:lnTo>
                      <a:pt x="188959" y="43914"/>
                    </a:lnTo>
                    <a:lnTo>
                      <a:pt x="187671" y="44486"/>
                    </a:lnTo>
                    <a:lnTo>
                      <a:pt x="186527" y="43914"/>
                    </a:lnTo>
                    <a:lnTo>
                      <a:pt x="184667" y="42483"/>
                    </a:lnTo>
                    <a:lnTo>
                      <a:pt x="181377" y="41339"/>
                    </a:lnTo>
                    <a:lnTo>
                      <a:pt x="181091" y="40767"/>
                    </a:lnTo>
                    <a:lnTo>
                      <a:pt x="179947" y="39909"/>
                    </a:lnTo>
                    <a:lnTo>
                      <a:pt x="179232" y="39766"/>
                    </a:lnTo>
                    <a:lnTo>
                      <a:pt x="178946" y="40338"/>
                    </a:lnTo>
                    <a:lnTo>
                      <a:pt x="177944" y="41196"/>
                    </a:lnTo>
                    <a:lnTo>
                      <a:pt x="174654" y="42197"/>
                    </a:lnTo>
                    <a:lnTo>
                      <a:pt x="173367" y="41768"/>
                    </a:lnTo>
                    <a:lnTo>
                      <a:pt x="172080" y="40767"/>
                    </a:lnTo>
                    <a:lnTo>
                      <a:pt x="170792" y="38907"/>
                    </a:lnTo>
                    <a:lnTo>
                      <a:pt x="168790" y="37191"/>
                    </a:lnTo>
                    <a:lnTo>
                      <a:pt x="167216" y="36476"/>
                    </a:lnTo>
                    <a:lnTo>
                      <a:pt x="166215" y="35617"/>
                    </a:lnTo>
                    <a:lnTo>
                      <a:pt x="166072" y="34902"/>
                    </a:lnTo>
                    <a:lnTo>
                      <a:pt x="169648" y="33472"/>
                    </a:lnTo>
                    <a:lnTo>
                      <a:pt x="170506" y="32041"/>
                    </a:lnTo>
                    <a:lnTo>
                      <a:pt x="169934" y="29324"/>
                    </a:lnTo>
                    <a:lnTo>
                      <a:pt x="169505" y="29038"/>
                    </a:lnTo>
                    <a:lnTo>
                      <a:pt x="168074" y="29896"/>
                    </a:lnTo>
                    <a:lnTo>
                      <a:pt x="164928" y="30754"/>
                    </a:lnTo>
                    <a:lnTo>
                      <a:pt x="162210" y="31040"/>
                    </a:lnTo>
                    <a:lnTo>
                      <a:pt x="160779" y="31040"/>
                    </a:lnTo>
                    <a:lnTo>
                      <a:pt x="152769" y="26177"/>
                    </a:lnTo>
                    <a:lnTo>
                      <a:pt x="147620" y="24603"/>
                    </a:lnTo>
                    <a:lnTo>
                      <a:pt x="144616" y="24174"/>
                    </a:lnTo>
                    <a:lnTo>
                      <a:pt x="144329" y="24746"/>
                    </a:lnTo>
                    <a:lnTo>
                      <a:pt x="145617" y="27464"/>
                    </a:lnTo>
                    <a:lnTo>
                      <a:pt x="148049" y="30897"/>
                    </a:lnTo>
                    <a:lnTo>
                      <a:pt x="147905" y="31755"/>
                    </a:lnTo>
                    <a:lnTo>
                      <a:pt x="145045" y="33186"/>
                    </a:lnTo>
                    <a:lnTo>
                      <a:pt x="143471" y="33758"/>
                    </a:lnTo>
                    <a:lnTo>
                      <a:pt x="141612" y="34902"/>
                    </a:lnTo>
                    <a:lnTo>
                      <a:pt x="139895" y="36476"/>
                    </a:lnTo>
                    <a:lnTo>
                      <a:pt x="138608" y="37191"/>
                    </a:lnTo>
                    <a:lnTo>
                      <a:pt x="137321" y="37048"/>
                    </a:lnTo>
                    <a:lnTo>
                      <a:pt x="136033" y="36333"/>
                    </a:lnTo>
                    <a:lnTo>
                      <a:pt x="132743" y="31326"/>
                    </a:lnTo>
                    <a:lnTo>
                      <a:pt x="128595" y="27464"/>
                    </a:lnTo>
                    <a:lnTo>
                      <a:pt x="128166" y="26606"/>
                    </a:lnTo>
                    <a:lnTo>
                      <a:pt x="126878" y="26463"/>
                    </a:lnTo>
                    <a:lnTo>
                      <a:pt x="125019" y="25605"/>
                    </a:lnTo>
                    <a:lnTo>
                      <a:pt x="124447" y="24317"/>
                    </a:lnTo>
                    <a:lnTo>
                      <a:pt x="125305" y="23173"/>
                    </a:lnTo>
                    <a:lnTo>
                      <a:pt x="126592" y="22028"/>
                    </a:lnTo>
                    <a:lnTo>
                      <a:pt x="128881" y="21313"/>
                    </a:lnTo>
                    <a:lnTo>
                      <a:pt x="129453" y="20741"/>
                    </a:lnTo>
                    <a:lnTo>
                      <a:pt x="129882" y="19740"/>
                    </a:lnTo>
                    <a:lnTo>
                      <a:pt x="130741" y="18452"/>
                    </a:lnTo>
                    <a:lnTo>
                      <a:pt x="130454" y="18023"/>
                    </a:lnTo>
                    <a:lnTo>
                      <a:pt x="128881" y="16593"/>
                    </a:lnTo>
                    <a:lnTo>
                      <a:pt x="126592" y="15162"/>
                    </a:lnTo>
                    <a:lnTo>
                      <a:pt x="120013" y="16164"/>
                    </a:lnTo>
                    <a:lnTo>
                      <a:pt x="118296" y="16879"/>
                    </a:lnTo>
                    <a:lnTo>
                      <a:pt x="117295" y="16021"/>
                    </a:lnTo>
                    <a:lnTo>
                      <a:pt x="116436" y="14590"/>
                    </a:lnTo>
                    <a:lnTo>
                      <a:pt x="114863" y="14304"/>
                    </a:lnTo>
                    <a:lnTo>
                      <a:pt x="112574" y="13017"/>
                    </a:lnTo>
                    <a:lnTo>
                      <a:pt x="109856" y="11872"/>
                    </a:lnTo>
                    <a:lnTo>
                      <a:pt x="107282" y="11443"/>
                    </a:lnTo>
                    <a:lnTo>
                      <a:pt x="101846" y="9727"/>
                    </a:lnTo>
                    <a:lnTo>
                      <a:pt x="99844" y="9584"/>
                    </a:lnTo>
                    <a:lnTo>
                      <a:pt x="98556" y="9012"/>
                    </a:lnTo>
                    <a:lnTo>
                      <a:pt x="97269" y="7581"/>
                    </a:lnTo>
                    <a:lnTo>
                      <a:pt x="96267" y="6151"/>
                    </a:lnTo>
                    <a:lnTo>
                      <a:pt x="95695" y="3147"/>
                    </a:lnTo>
                    <a:lnTo>
                      <a:pt x="91690" y="1716"/>
                    </a:lnTo>
                    <a:lnTo>
                      <a:pt x="87685" y="858"/>
                    </a:lnTo>
                    <a:lnTo>
                      <a:pt x="87399" y="1287"/>
                    </a:lnTo>
                    <a:lnTo>
                      <a:pt x="87542" y="4434"/>
                    </a:lnTo>
                    <a:lnTo>
                      <a:pt x="87399" y="6008"/>
                    </a:lnTo>
                    <a:lnTo>
                      <a:pt x="84681" y="7009"/>
                    </a:lnTo>
                    <a:lnTo>
                      <a:pt x="82106" y="7152"/>
                    </a:lnTo>
                    <a:lnTo>
                      <a:pt x="81677" y="7724"/>
                    </a:lnTo>
                    <a:lnTo>
                      <a:pt x="80819" y="8726"/>
                    </a:lnTo>
                    <a:lnTo>
                      <a:pt x="79531" y="8869"/>
                    </a:lnTo>
                    <a:lnTo>
                      <a:pt x="77529" y="8153"/>
                    </a:lnTo>
                    <a:lnTo>
                      <a:pt x="76242" y="7295"/>
                    </a:lnTo>
                    <a:lnTo>
                      <a:pt x="76528" y="4863"/>
                    </a:lnTo>
                    <a:lnTo>
                      <a:pt x="75669" y="4720"/>
                    </a:lnTo>
                    <a:lnTo>
                      <a:pt x="74525" y="3290"/>
                    </a:lnTo>
                    <a:lnTo>
                      <a:pt x="74096" y="1716"/>
                    </a:lnTo>
                    <a:lnTo>
                      <a:pt x="72952" y="1144"/>
                    </a:lnTo>
                    <a:lnTo>
                      <a:pt x="68803" y="429"/>
                    </a:lnTo>
                    <a:lnTo>
                      <a:pt x="67373" y="0"/>
                    </a:lnTo>
                    <a:lnTo>
                      <a:pt x="66229" y="286"/>
                    </a:lnTo>
                    <a:lnTo>
                      <a:pt x="65370" y="1430"/>
                    </a:lnTo>
                    <a:lnTo>
                      <a:pt x="65943" y="2432"/>
                    </a:lnTo>
                    <a:lnTo>
                      <a:pt x="66658" y="3433"/>
                    </a:lnTo>
                    <a:lnTo>
                      <a:pt x="69090" y="4863"/>
                    </a:lnTo>
                    <a:lnTo>
                      <a:pt x="68803" y="5579"/>
                    </a:lnTo>
                    <a:lnTo>
                      <a:pt x="63797" y="7009"/>
                    </a:lnTo>
                    <a:lnTo>
                      <a:pt x="60507" y="8583"/>
                    </a:lnTo>
                    <a:lnTo>
                      <a:pt x="57646" y="9441"/>
                    </a:lnTo>
                    <a:lnTo>
                      <a:pt x="54642" y="11014"/>
                    </a:lnTo>
                    <a:lnTo>
                      <a:pt x="48634" y="12731"/>
                    </a:lnTo>
                    <a:lnTo>
                      <a:pt x="44343" y="13303"/>
                    </a:lnTo>
                    <a:lnTo>
                      <a:pt x="43342" y="13732"/>
                    </a:lnTo>
                    <a:lnTo>
                      <a:pt x="41768" y="16736"/>
                    </a:lnTo>
                    <a:lnTo>
                      <a:pt x="40624" y="17308"/>
                    </a:lnTo>
                    <a:lnTo>
                      <a:pt x="39623" y="17022"/>
                    </a:lnTo>
                    <a:lnTo>
                      <a:pt x="38764" y="16593"/>
                    </a:lnTo>
                    <a:lnTo>
                      <a:pt x="37763" y="16879"/>
                    </a:lnTo>
                    <a:lnTo>
                      <a:pt x="36762" y="17880"/>
                    </a:lnTo>
                    <a:lnTo>
                      <a:pt x="35617" y="18309"/>
                    </a:lnTo>
                    <a:lnTo>
                      <a:pt x="34616" y="18309"/>
                    </a:lnTo>
                    <a:lnTo>
                      <a:pt x="32900" y="20884"/>
                    </a:lnTo>
                    <a:lnTo>
                      <a:pt x="28036" y="21742"/>
                    </a:lnTo>
                    <a:lnTo>
                      <a:pt x="27321" y="23030"/>
                    </a:lnTo>
                    <a:lnTo>
                      <a:pt x="26463" y="24603"/>
                    </a:lnTo>
                    <a:lnTo>
                      <a:pt x="25748" y="25032"/>
                    </a:lnTo>
                    <a:lnTo>
                      <a:pt x="23459" y="24460"/>
                    </a:lnTo>
                    <a:lnTo>
                      <a:pt x="20455" y="24031"/>
                    </a:lnTo>
                    <a:lnTo>
                      <a:pt x="18596" y="24889"/>
                    </a:lnTo>
                    <a:lnTo>
                      <a:pt x="16450" y="25461"/>
                    </a:lnTo>
                    <a:lnTo>
                      <a:pt x="13875" y="25605"/>
                    </a:lnTo>
                    <a:lnTo>
                      <a:pt x="11015" y="27321"/>
                    </a:lnTo>
                    <a:lnTo>
                      <a:pt x="8154" y="30325"/>
                    </a:lnTo>
                    <a:lnTo>
                      <a:pt x="6437" y="33043"/>
                    </a:lnTo>
                    <a:lnTo>
                      <a:pt x="5722" y="33901"/>
                    </a:lnTo>
                    <a:lnTo>
                      <a:pt x="4292" y="31469"/>
                    </a:lnTo>
                    <a:lnTo>
                      <a:pt x="2575" y="29753"/>
                    </a:lnTo>
                    <a:lnTo>
                      <a:pt x="1287" y="28894"/>
                    </a:lnTo>
                    <a:lnTo>
                      <a:pt x="286" y="28894"/>
                    </a:lnTo>
                    <a:lnTo>
                      <a:pt x="0" y="29181"/>
                    </a:lnTo>
                    <a:lnTo>
                      <a:pt x="0" y="30468"/>
                    </a:lnTo>
                    <a:lnTo>
                      <a:pt x="1145" y="32614"/>
                    </a:lnTo>
                    <a:lnTo>
                      <a:pt x="2575" y="34187"/>
                    </a:lnTo>
                    <a:lnTo>
                      <a:pt x="2718" y="35331"/>
                    </a:lnTo>
                    <a:lnTo>
                      <a:pt x="3576" y="37191"/>
                    </a:lnTo>
                    <a:lnTo>
                      <a:pt x="5579" y="39480"/>
                    </a:lnTo>
                    <a:lnTo>
                      <a:pt x="8869" y="41196"/>
                    </a:lnTo>
                    <a:lnTo>
                      <a:pt x="11157" y="42913"/>
                    </a:lnTo>
                    <a:lnTo>
                      <a:pt x="12731" y="45201"/>
                    </a:lnTo>
                    <a:lnTo>
                      <a:pt x="12731" y="45917"/>
                    </a:lnTo>
                    <a:lnTo>
                      <a:pt x="12302" y="46918"/>
                    </a:lnTo>
                    <a:lnTo>
                      <a:pt x="11586" y="47776"/>
                    </a:lnTo>
                    <a:lnTo>
                      <a:pt x="10871" y="48920"/>
                    </a:lnTo>
                    <a:lnTo>
                      <a:pt x="9012" y="51352"/>
                    </a:lnTo>
                    <a:lnTo>
                      <a:pt x="9584" y="52353"/>
                    </a:lnTo>
                    <a:lnTo>
                      <a:pt x="11015" y="53641"/>
                    </a:lnTo>
                    <a:lnTo>
                      <a:pt x="12445" y="55214"/>
                    </a:lnTo>
                    <a:lnTo>
                      <a:pt x="14018" y="57789"/>
                    </a:lnTo>
                    <a:lnTo>
                      <a:pt x="16307" y="62223"/>
                    </a:lnTo>
                    <a:lnTo>
                      <a:pt x="17880" y="64083"/>
                    </a:lnTo>
                    <a:lnTo>
                      <a:pt x="19883" y="65942"/>
                    </a:lnTo>
                    <a:lnTo>
                      <a:pt x="21885" y="67373"/>
                    </a:lnTo>
                    <a:lnTo>
                      <a:pt x="24889" y="67373"/>
                    </a:lnTo>
                    <a:lnTo>
                      <a:pt x="28179" y="70091"/>
                    </a:lnTo>
                    <a:lnTo>
                      <a:pt x="31755" y="74096"/>
                    </a:lnTo>
                    <a:lnTo>
                      <a:pt x="34330" y="75955"/>
                    </a:lnTo>
                    <a:lnTo>
                      <a:pt x="36190" y="76384"/>
                    </a:lnTo>
                    <a:lnTo>
                      <a:pt x="37763" y="77815"/>
                    </a:lnTo>
                    <a:lnTo>
                      <a:pt x="39051" y="79960"/>
                    </a:lnTo>
                    <a:lnTo>
                      <a:pt x="39623" y="81105"/>
                    </a:lnTo>
                    <a:lnTo>
                      <a:pt x="40767" y="81963"/>
                    </a:lnTo>
                    <a:lnTo>
                      <a:pt x="44057" y="81820"/>
                    </a:lnTo>
                    <a:lnTo>
                      <a:pt x="48205" y="84967"/>
                    </a:lnTo>
                    <a:lnTo>
                      <a:pt x="50780" y="87399"/>
                    </a:lnTo>
                    <a:lnTo>
                      <a:pt x="52068" y="89258"/>
                    </a:lnTo>
                    <a:lnTo>
                      <a:pt x="52926" y="89544"/>
                    </a:lnTo>
                    <a:lnTo>
                      <a:pt x="55357" y="90832"/>
                    </a:lnTo>
                    <a:lnTo>
                      <a:pt x="57360" y="92119"/>
                    </a:lnTo>
                    <a:lnTo>
                      <a:pt x="59076" y="95695"/>
                    </a:lnTo>
                    <a:lnTo>
                      <a:pt x="63368" y="96553"/>
                    </a:lnTo>
                    <a:lnTo>
                      <a:pt x="68803" y="96696"/>
                    </a:lnTo>
                    <a:lnTo>
                      <a:pt x="70663" y="95123"/>
                    </a:lnTo>
                    <a:lnTo>
                      <a:pt x="72379" y="94837"/>
                    </a:lnTo>
                    <a:lnTo>
                      <a:pt x="74382" y="95266"/>
                    </a:lnTo>
                    <a:lnTo>
                      <a:pt x="78530" y="95838"/>
                    </a:lnTo>
                    <a:lnTo>
                      <a:pt x="78960" y="92977"/>
                    </a:lnTo>
                    <a:lnTo>
                      <a:pt x="81391" y="90116"/>
                    </a:lnTo>
                    <a:lnTo>
                      <a:pt x="82536" y="88972"/>
                    </a:lnTo>
                    <a:lnTo>
                      <a:pt x="85539" y="89115"/>
                    </a:lnTo>
                    <a:lnTo>
                      <a:pt x="86254" y="86970"/>
                    </a:lnTo>
                    <a:lnTo>
                      <a:pt x="86970" y="80819"/>
                    </a:lnTo>
                    <a:lnTo>
                      <a:pt x="87685" y="80247"/>
                    </a:lnTo>
                    <a:lnTo>
                      <a:pt x="89830" y="80390"/>
                    </a:lnTo>
                    <a:lnTo>
                      <a:pt x="92119" y="81391"/>
                    </a:lnTo>
                    <a:lnTo>
                      <a:pt x="92691" y="82392"/>
                    </a:lnTo>
                    <a:lnTo>
                      <a:pt x="93836" y="82249"/>
                    </a:lnTo>
                    <a:lnTo>
                      <a:pt x="95552" y="81677"/>
                    </a:lnTo>
                    <a:lnTo>
                      <a:pt x="97269" y="81248"/>
                    </a:lnTo>
                    <a:lnTo>
                      <a:pt x="99986" y="81963"/>
                    </a:lnTo>
                    <a:lnTo>
                      <a:pt x="105994" y="84681"/>
                    </a:lnTo>
                    <a:lnTo>
                      <a:pt x="108998" y="85682"/>
                    </a:lnTo>
                    <a:lnTo>
                      <a:pt x="111001" y="85539"/>
                    </a:lnTo>
                    <a:lnTo>
                      <a:pt x="112717" y="85539"/>
                    </a:lnTo>
                    <a:lnTo>
                      <a:pt x="119726" y="89830"/>
                    </a:lnTo>
                    <a:lnTo>
                      <a:pt x="124733" y="90403"/>
                    </a:lnTo>
                    <a:lnTo>
                      <a:pt x="129167" y="90403"/>
                    </a:lnTo>
                    <a:lnTo>
                      <a:pt x="130598" y="89115"/>
                    </a:lnTo>
                    <a:lnTo>
                      <a:pt x="132457" y="87971"/>
                    </a:lnTo>
                    <a:lnTo>
                      <a:pt x="134459" y="88114"/>
                    </a:lnTo>
                    <a:lnTo>
                      <a:pt x="136176" y="88686"/>
                    </a:lnTo>
                    <a:lnTo>
                      <a:pt x="139609" y="90546"/>
                    </a:lnTo>
                    <a:lnTo>
                      <a:pt x="141182" y="90975"/>
                    </a:lnTo>
                    <a:lnTo>
                      <a:pt x="143185" y="91404"/>
                    </a:lnTo>
                    <a:lnTo>
                      <a:pt x="144759" y="91690"/>
                    </a:lnTo>
                    <a:lnTo>
                      <a:pt x="146046" y="94980"/>
                    </a:lnTo>
                    <a:lnTo>
                      <a:pt x="146761" y="95838"/>
                    </a:lnTo>
                    <a:lnTo>
                      <a:pt x="147763" y="92834"/>
                    </a:lnTo>
                    <a:lnTo>
                      <a:pt x="150194" y="88829"/>
                    </a:lnTo>
                    <a:lnTo>
                      <a:pt x="152340" y="86397"/>
                    </a:lnTo>
                    <a:lnTo>
                      <a:pt x="153913" y="85682"/>
                    </a:lnTo>
                    <a:lnTo>
                      <a:pt x="157203" y="86397"/>
                    </a:lnTo>
                    <a:lnTo>
                      <a:pt x="162782" y="86970"/>
                    </a:lnTo>
                    <a:lnTo>
                      <a:pt x="167073" y="86397"/>
                    </a:lnTo>
                    <a:lnTo>
                      <a:pt x="171078" y="84538"/>
                    </a:lnTo>
                    <a:lnTo>
                      <a:pt x="173367" y="82964"/>
                    </a:lnTo>
                    <a:lnTo>
                      <a:pt x="175227" y="81391"/>
                    </a:lnTo>
                    <a:lnTo>
                      <a:pt x="175799" y="80247"/>
                    </a:lnTo>
                    <a:lnTo>
                      <a:pt x="176657" y="79817"/>
                    </a:lnTo>
                    <a:lnTo>
                      <a:pt x="179947" y="78816"/>
                    </a:lnTo>
                    <a:lnTo>
                      <a:pt x="181091" y="77672"/>
                    </a:lnTo>
                    <a:lnTo>
                      <a:pt x="181520" y="75526"/>
                    </a:lnTo>
                    <a:lnTo>
                      <a:pt x="181806" y="73237"/>
                    </a:lnTo>
                    <a:lnTo>
                      <a:pt x="182379" y="71521"/>
                    </a:lnTo>
                    <a:lnTo>
                      <a:pt x="183237" y="70234"/>
                    </a:lnTo>
                    <a:lnTo>
                      <a:pt x="189388" y="67087"/>
                    </a:lnTo>
                    <a:lnTo>
                      <a:pt x="189960" y="66085"/>
                    </a:lnTo>
                    <a:lnTo>
                      <a:pt x="190961" y="64941"/>
                    </a:lnTo>
                    <a:lnTo>
                      <a:pt x="192821" y="63797"/>
                    </a:lnTo>
                    <a:lnTo>
                      <a:pt x="194537" y="62080"/>
                    </a:lnTo>
                    <a:lnTo>
                      <a:pt x="196397" y="61079"/>
                    </a:lnTo>
                    <a:lnTo>
                      <a:pt x="198828" y="61222"/>
                    </a:lnTo>
                    <a:lnTo>
                      <a:pt x="201117" y="60936"/>
                    </a:lnTo>
                    <a:lnTo>
                      <a:pt x="202834" y="60364"/>
                    </a:lnTo>
                    <a:lnTo>
                      <a:pt x="203549" y="6036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1" name="Freeform: Shape 550">
                <a:extLst>
                  <a:ext uri="{FF2B5EF4-FFF2-40B4-BE49-F238E27FC236}">
                    <a16:creationId xmlns:a16="http://schemas.microsoft.com/office/drawing/2014/main" id="{330F4F56-836A-B4DC-441B-C9AFFB65FD76}"/>
                  </a:ext>
                  <a:ext uri="{C183D7F6-B498-43B3-948B-1728B52AA6E4}">
                    <adec:decorative xmlns:adec="http://schemas.microsoft.com/office/drawing/2017/decorative" val="1"/>
                  </a:ext>
                </a:extLst>
              </p:cNvPr>
              <p:cNvSpPr/>
              <p:nvPr/>
            </p:nvSpPr>
            <p:spPr>
              <a:xfrm>
                <a:off x="6970660" y="3434180"/>
                <a:ext cx="68088" cy="37191"/>
              </a:xfrm>
              <a:custGeom>
                <a:avLst/>
                <a:gdLst>
                  <a:gd name="connsiteX0" fmla="*/ 65227 w 68088"/>
                  <a:gd name="connsiteY0" fmla="*/ 2289 h 37191"/>
                  <a:gd name="connsiteX1" fmla="*/ 68088 w 68088"/>
                  <a:gd name="connsiteY1" fmla="*/ 0 h 37191"/>
                  <a:gd name="connsiteX2" fmla="*/ 63654 w 68088"/>
                  <a:gd name="connsiteY2" fmla="*/ 1144 h 37191"/>
                  <a:gd name="connsiteX3" fmla="*/ 59506 w 68088"/>
                  <a:gd name="connsiteY3" fmla="*/ 3147 h 37191"/>
                  <a:gd name="connsiteX4" fmla="*/ 57074 w 68088"/>
                  <a:gd name="connsiteY4" fmla="*/ 4005 h 37191"/>
                  <a:gd name="connsiteX5" fmla="*/ 53212 w 68088"/>
                  <a:gd name="connsiteY5" fmla="*/ 6437 h 37191"/>
                  <a:gd name="connsiteX6" fmla="*/ 39480 w 68088"/>
                  <a:gd name="connsiteY6" fmla="*/ 10442 h 37191"/>
                  <a:gd name="connsiteX7" fmla="*/ 34902 w 68088"/>
                  <a:gd name="connsiteY7" fmla="*/ 11157 h 37191"/>
                  <a:gd name="connsiteX8" fmla="*/ 30468 w 68088"/>
                  <a:gd name="connsiteY8" fmla="*/ 10871 h 37191"/>
                  <a:gd name="connsiteX9" fmla="*/ 24889 w 68088"/>
                  <a:gd name="connsiteY9" fmla="*/ 10299 h 37191"/>
                  <a:gd name="connsiteX10" fmla="*/ 19311 w 68088"/>
                  <a:gd name="connsiteY10" fmla="*/ 9298 h 37191"/>
                  <a:gd name="connsiteX11" fmla="*/ 18882 w 68088"/>
                  <a:gd name="connsiteY11" fmla="*/ 13160 h 37191"/>
                  <a:gd name="connsiteX12" fmla="*/ 17451 w 68088"/>
                  <a:gd name="connsiteY12" fmla="*/ 16450 h 37191"/>
                  <a:gd name="connsiteX13" fmla="*/ 14304 w 68088"/>
                  <a:gd name="connsiteY13" fmla="*/ 17165 h 37191"/>
                  <a:gd name="connsiteX14" fmla="*/ 12445 w 68088"/>
                  <a:gd name="connsiteY14" fmla="*/ 16736 h 37191"/>
                  <a:gd name="connsiteX15" fmla="*/ 10585 w 68088"/>
                  <a:gd name="connsiteY15" fmla="*/ 16307 h 37191"/>
                  <a:gd name="connsiteX16" fmla="*/ 7724 w 68088"/>
                  <a:gd name="connsiteY16" fmla="*/ 17308 h 37191"/>
                  <a:gd name="connsiteX17" fmla="*/ 5292 w 68088"/>
                  <a:gd name="connsiteY17" fmla="*/ 19454 h 37191"/>
                  <a:gd name="connsiteX18" fmla="*/ 2718 w 68088"/>
                  <a:gd name="connsiteY18" fmla="*/ 20884 h 37191"/>
                  <a:gd name="connsiteX19" fmla="*/ 0 w 68088"/>
                  <a:gd name="connsiteY19" fmla="*/ 19740 h 37191"/>
                  <a:gd name="connsiteX20" fmla="*/ 572 w 68088"/>
                  <a:gd name="connsiteY20" fmla="*/ 24174 h 37191"/>
                  <a:gd name="connsiteX21" fmla="*/ 3433 w 68088"/>
                  <a:gd name="connsiteY21" fmla="*/ 30182 h 37191"/>
                  <a:gd name="connsiteX22" fmla="*/ 4434 w 68088"/>
                  <a:gd name="connsiteY22" fmla="*/ 31755 h 37191"/>
                  <a:gd name="connsiteX23" fmla="*/ 6151 w 68088"/>
                  <a:gd name="connsiteY23" fmla="*/ 32614 h 37191"/>
                  <a:gd name="connsiteX24" fmla="*/ 11872 w 68088"/>
                  <a:gd name="connsiteY24" fmla="*/ 34473 h 37191"/>
                  <a:gd name="connsiteX25" fmla="*/ 13589 w 68088"/>
                  <a:gd name="connsiteY25" fmla="*/ 34616 h 37191"/>
                  <a:gd name="connsiteX26" fmla="*/ 17165 w 68088"/>
                  <a:gd name="connsiteY26" fmla="*/ 34044 h 37191"/>
                  <a:gd name="connsiteX27" fmla="*/ 18595 w 68088"/>
                  <a:gd name="connsiteY27" fmla="*/ 35045 h 37191"/>
                  <a:gd name="connsiteX28" fmla="*/ 19311 w 68088"/>
                  <a:gd name="connsiteY28" fmla="*/ 37048 h 37191"/>
                  <a:gd name="connsiteX29" fmla="*/ 21313 w 68088"/>
                  <a:gd name="connsiteY29" fmla="*/ 37191 h 37191"/>
                  <a:gd name="connsiteX30" fmla="*/ 21885 w 68088"/>
                  <a:gd name="connsiteY30" fmla="*/ 36190 h 37191"/>
                  <a:gd name="connsiteX31" fmla="*/ 21885 w 68088"/>
                  <a:gd name="connsiteY31" fmla="*/ 34902 h 37191"/>
                  <a:gd name="connsiteX32" fmla="*/ 23030 w 68088"/>
                  <a:gd name="connsiteY32" fmla="*/ 33615 h 37191"/>
                  <a:gd name="connsiteX33" fmla="*/ 24603 w 68088"/>
                  <a:gd name="connsiteY33" fmla="*/ 32900 h 37191"/>
                  <a:gd name="connsiteX34" fmla="*/ 26463 w 68088"/>
                  <a:gd name="connsiteY34" fmla="*/ 32900 h 37191"/>
                  <a:gd name="connsiteX35" fmla="*/ 30039 w 68088"/>
                  <a:gd name="connsiteY35" fmla="*/ 32184 h 37191"/>
                  <a:gd name="connsiteX36" fmla="*/ 33615 w 68088"/>
                  <a:gd name="connsiteY36" fmla="*/ 31040 h 37191"/>
                  <a:gd name="connsiteX37" fmla="*/ 36619 w 68088"/>
                  <a:gd name="connsiteY37" fmla="*/ 29181 h 37191"/>
                  <a:gd name="connsiteX38" fmla="*/ 42198 w 68088"/>
                  <a:gd name="connsiteY38" fmla="*/ 23602 h 37191"/>
                  <a:gd name="connsiteX39" fmla="*/ 44057 w 68088"/>
                  <a:gd name="connsiteY39" fmla="*/ 23459 h 37191"/>
                  <a:gd name="connsiteX40" fmla="*/ 45916 w 68088"/>
                  <a:gd name="connsiteY40" fmla="*/ 23745 h 37191"/>
                  <a:gd name="connsiteX41" fmla="*/ 49350 w 68088"/>
                  <a:gd name="connsiteY41" fmla="*/ 23602 h 37191"/>
                  <a:gd name="connsiteX42" fmla="*/ 52783 w 68088"/>
                  <a:gd name="connsiteY42" fmla="*/ 23030 h 37191"/>
                  <a:gd name="connsiteX43" fmla="*/ 52068 w 68088"/>
                  <a:gd name="connsiteY43" fmla="*/ 21027 h 37191"/>
                  <a:gd name="connsiteX44" fmla="*/ 51495 w 68088"/>
                  <a:gd name="connsiteY44" fmla="*/ 20312 h 37191"/>
                  <a:gd name="connsiteX45" fmla="*/ 49207 w 68088"/>
                  <a:gd name="connsiteY45" fmla="*/ 17737 h 37191"/>
                  <a:gd name="connsiteX46" fmla="*/ 48491 w 68088"/>
                  <a:gd name="connsiteY46" fmla="*/ 15735 h 37191"/>
                  <a:gd name="connsiteX47" fmla="*/ 49492 w 68088"/>
                  <a:gd name="connsiteY47" fmla="*/ 12588 h 3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8088" h="37191">
                    <a:moveTo>
                      <a:pt x="65227" y="2289"/>
                    </a:moveTo>
                    <a:lnTo>
                      <a:pt x="68088" y="0"/>
                    </a:lnTo>
                    <a:lnTo>
                      <a:pt x="63654" y="1144"/>
                    </a:lnTo>
                    <a:lnTo>
                      <a:pt x="59506" y="3147"/>
                    </a:lnTo>
                    <a:lnTo>
                      <a:pt x="57074" y="4005"/>
                    </a:lnTo>
                    <a:lnTo>
                      <a:pt x="53212" y="6437"/>
                    </a:lnTo>
                    <a:lnTo>
                      <a:pt x="39480" y="10442"/>
                    </a:lnTo>
                    <a:lnTo>
                      <a:pt x="34902" y="11157"/>
                    </a:lnTo>
                    <a:lnTo>
                      <a:pt x="30468" y="10871"/>
                    </a:lnTo>
                    <a:lnTo>
                      <a:pt x="24889" y="10299"/>
                    </a:lnTo>
                    <a:lnTo>
                      <a:pt x="19311" y="9298"/>
                    </a:lnTo>
                    <a:lnTo>
                      <a:pt x="18882" y="13160"/>
                    </a:lnTo>
                    <a:lnTo>
                      <a:pt x="17451" y="16450"/>
                    </a:lnTo>
                    <a:lnTo>
                      <a:pt x="14304" y="17165"/>
                    </a:lnTo>
                    <a:lnTo>
                      <a:pt x="12445" y="16736"/>
                    </a:lnTo>
                    <a:lnTo>
                      <a:pt x="10585" y="16307"/>
                    </a:lnTo>
                    <a:lnTo>
                      <a:pt x="7724" y="17308"/>
                    </a:lnTo>
                    <a:lnTo>
                      <a:pt x="5292" y="19454"/>
                    </a:lnTo>
                    <a:lnTo>
                      <a:pt x="2718" y="20884"/>
                    </a:lnTo>
                    <a:lnTo>
                      <a:pt x="0" y="19740"/>
                    </a:lnTo>
                    <a:lnTo>
                      <a:pt x="572" y="24174"/>
                    </a:lnTo>
                    <a:lnTo>
                      <a:pt x="3433" y="30182"/>
                    </a:lnTo>
                    <a:lnTo>
                      <a:pt x="4434" y="31755"/>
                    </a:lnTo>
                    <a:lnTo>
                      <a:pt x="6151" y="32614"/>
                    </a:lnTo>
                    <a:lnTo>
                      <a:pt x="11872" y="34473"/>
                    </a:lnTo>
                    <a:lnTo>
                      <a:pt x="13589" y="34616"/>
                    </a:lnTo>
                    <a:lnTo>
                      <a:pt x="17165" y="34044"/>
                    </a:lnTo>
                    <a:lnTo>
                      <a:pt x="18595" y="35045"/>
                    </a:lnTo>
                    <a:lnTo>
                      <a:pt x="19311" y="37048"/>
                    </a:lnTo>
                    <a:lnTo>
                      <a:pt x="21313" y="37191"/>
                    </a:lnTo>
                    <a:lnTo>
                      <a:pt x="21885" y="36190"/>
                    </a:lnTo>
                    <a:lnTo>
                      <a:pt x="21885" y="34902"/>
                    </a:lnTo>
                    <a:lnTo>
                      <a:pt x="23030" y="33615"/>
                    </a:lnTo>
                    <a:lnTo>
                      <a:pt x="24603" y="32900"/>
                    </a:lnTo>
                    <a:lnTo>
                      <a:pt x="26463" y="32900"/>
                    </a:lnTo>
                    <a:lnTo>
                      <a:pt x="30039" y="32184"/>
                    </a:lnTo>
                    <a:lnTo>
                      <a:pt x="33615" y="31040"/>
                    </a:lnTo>
                    <a:lnTo>
                      <a:pt x="36619" y="29181"/>
                    </a:lnTo>
                    <a:lnTo>
                      <a:pt x="42198" y="23602"/>
                    </a:lnTo>
                    <a:lnTo>
                      <a:pt x="44057" y="23459"/>
                    </a:lnTo>
                    <a:lnTo>
                      <a:pt x="45916" y="23745"/>
                    </a:lnTo>
                    <a:lnTo>
                      <a:pt x="49350" y="23602"/>
                    </a:lnTo>
                    <a:lnTo>
                      <a:pt x="52783" y="23030"/>
                    </a:lnTo>
                    <a:lnTo>
                      <a:pt x="52068" y="21027"/>
                    </a:lnTo>
                    <a:lnTo>
                      <a:pt x="51495" y="20312"/>
                    </a:lnTo>
                    <a:lnTo>
                      <a:pt x="49207" y="17737"/>
                    </a:lnTo>
                    <a:lnTo>
                      <a:pt x="48491" y="15735"/>
                    </a:lnTo>
                    <a:lnTo>
                      <a:pt x="49492" y="1258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2" name="Freeform: Shape 551">
                <a:extLst>
                  <a:ext uri="{FF2B5EF4-FFF2-40B4-BE49-F238E27FC236}">
                    <a16:creationId xmlns:a16="http://schemas.microsoft.com/office/drawing/2014/main" id="{0E79C494-EC23-E3ED-6B21-CDF8ABD5AEEE}"/>
                  </a:ext>
                  <a:ext uri="{C183D7F6-B498-43B3-948B-1728B52AA6E4}">
                    <adec:decorative xmlns:adec="http://schemas.microsoft.com/office/drawing/2017/decorative" val="1"/>
                  </a:ext>
                </a:extLst>
              </p:cNvPr>
              <p:cNvSpPr/>
              <p:nvPr/>
            </p:nvSpPr>
            <p:spPr>
              <a:xfrm>
                <a:off x="8919036" y="4866032"/>
                <a:ext cx="268633" cy="53783"/>
              </a:xfrm>
              <a:custGeom>
                <a:avLst/>
                <a:gdLst>
                  <a:gd name="connsiteX0" fmla="*/ 573 w 268633"/>
                  <a:gd name="connsiteY0" fmla="*/ 53355 h 53783"/>
                  <a:gd name="connsiteX1" fmla="*/ 286 w 268633"/>
                  <a:gd name="connsiteY1" fmla="*/ 53212 h 53783"/>
                  <a:gd name="connsiteX2" fmla="*/ 143 w 268633"/>
                  <a:gd name="connsiteY2" fmla="*/ 52926 h 53783"/>
                  <a:gd name="connsiteX3" fmla="*/ 286 w 268633"/>
                  <a:gd name="connsiteY3" fmla="*/ 52639 h 53783"/>
                  <a:gd name="connsiteX4" fmla="*/ 143 w 268633"/>
                  <a:gd name="connsiteY4" fmla="*/ 52210 h 53783"/>
                  <a:gd name="connsiteX5" fmla="*/ 143 w 268633"/>
                  <a:gd name="connsiteY5" fmla="*/ 51924 h 53783"/>
                  <a:gd name="connsiteX6" fmla="*/ 143 w 268633"/>
                  <a:gd name="connsiteY6" fmla="*/ 51638 h 53783"/>
                  <a:gd name="connsiteX7" fmla="*/ 0 w 268633"/>
                  <a:gd name="connsiteY7" fmla="*/ 51638 h 53783"/>
                  <a:gd name="connsiteX8" fmla="*/ 0 w 268633"/>
                  <a:gd name="connsiteY8" fmla="*/ 52353 h 53783"/>
                  <a:gd name="connsiteX9" fmla="*/ 286 w 268633"/>
                  <a:gd name="connsiteY9" fmla="*/ 53212 h 53783"/>
                  <a:gd name="connsiteX10" fmla="*/ 715 w 268633"/>
                  <a:gd name="connsiteY10" fmla="*/ 53784 h 53783"/>
                  <a:gd name="connsiteX11" fmla="*/ 1431 w 268633"/>
                  <a:gd name="connsiteY11" fmla="*/ 53498 h 53783"/>
                  <a:gd name="connsiteX12" fmla="*/ 1288 w 268633"/>
                  <a:gd name="connsiteY12" fmla="*/ 53355 h 53783"/>
                  <a:gd name="connsiteX13" fmla="*/ 573 w 268633"/>
                  <a:gd name="connsiteY13" fmla="*/ 53355 h 53783"/>
                  <a:gd name="connsiteX14" fmla="*/ 2718 w 268633"/>
                  <a:gd name="connsiteY14" fmla="*/ 52926 h 53783"/>
                  <a:gd name="connsiteX15" fmla="*/ 2575 w 268633"/>
                  <a:gd name="connsiteY15" fmla="*/ 53212 h 53783"/>
                  <a:gd name="connsiteX16" fmla="*/ 2289 w 268633"/>
                  <a:gd name="connsiteY16" fmla="*/ 53355 h 53783"/>
                  <a:gd name="connsiteX17" fmla="*/ 2003 w 268633"/>
                  <a:gd name="connsiteY17" fmla="*/ 53355 h 53783"/>
                  <a:gd name="connsiteX18" fmla="*/ 2003 w 268633"/>
                  <a:gd name="connsiteY18" fmla="*/ 53498 h 53783"/>
                  <a:gd name="connsiteX19" fmla="*/ 2146 w 268633"/>
                  <a:gd name="connsiteY19" fmla="*/ 53641 h 53783"/>
                  <a:gd name="connsiteX20" fmla="*/ 2431 w 268633"/>
                  <a:gd name="connsiteY20" fmla="*/ 53784 h 53783"/>
                  <a:gd name="connsiteX21" fmla="*/ 2718 w 268633"/>
                  <a:gd name="connsiteY21" fmla="*/ 53641 h 53783"/>
                  <a:gd name="connsiteX22" fmla="*/ 2861 w 268633"/>
                  <a:gd name="connsiteY22" fmla="*/ 53355 h 53783"/>
                  <a:gd name="connsiteX23" fmla="*/ 2861 w 268633"/>
                  <a:gd name="connsiteY23" fmla="*/ 53069 h 53783"/>
                  <a:gd name="connsiteX24" fmla="*/ 2718 w 268633"/>
                  <a:gd name="connsiteY24" fmla="*/ 52783 h 53783"/>
                  <a:gd name="connsiteX25" fmla="*/ 2718 w 268633"/>
                  <a:gd name="connsiteY25" fmla="*/ 52926 h 53783"/>
                  <a:gd name="connsiteX26" fmla="*/ 267918 w 268633"/>
                  <a:gd name="connsiteY26" fmla="*/ 0 h 53783"/>
                  <a:gd name="connsiteX27" fmla="*/ 266774 w 268633"/>
                  <a:gd name="connsiteY27" fmla="*/ 572 h 53783"/>
                  <a:gd name="connsiteX28" fmla="*/ 266059 w 268633"/>
                  <a:gd name="connsiteY28" fmla="*/ 715 h 53783"/>
                  <a:gd name="connsiteX29" fmla="*/ 264628 w 268633"/>
                  <a:gd name="connsiteY29" fmla="*/ 1001 h 53783"/>
                  <a:gd name="connsiteX30" fmla="*/ 264342 w 268633"/>
                  <a:gd name="connsiteY30" fmla="*/ 2575 h 53783"/>
                  <a:gd name="connsiteX31" fmla="*/ 266201 w 268633"/>
                  <a:gd name="connsiteY31" fmla="*/ 3004 h 53783"/>
                  <a:gd name="connsiteX32" fmla="*/ 267775 w 268633"/>
                  <a:gd name="connsiteY32" fmla="*/ 4148 h 53783"/>
                  <a:gd name="connsiteX33" fmla="*/ 268634 w 268633"/>
                  <a:gd name="connsiteY33" fmla="*/ 2003 h 53783"/>
                  <a:gd name="connsiteX34" fmla="*/ 267918 w 268633"/>
                  <a:gd name="connsiteY34" fmla="*/ 0 h 5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8633" h="53783">
                    <a:moveTo>
                      <a:pt x="573" y="53355"/>
                    </a:moveTo>
                    <a:lnTo>
                      <a:pt x="286" y="53212"/>
                    </a:lnTo>
                    <a:lnTo>
                      <a:pt x="143" y="52926"/>
                    </a:lnTo>
                    <a:lnTo>
                      <a:pt x="286" y="52639"/>
                    </a:lnTo>
                    <a:lnTo>
                      <a:pt x="143" y="52210"/>
                    </a:lnTo>
                    <a:lnTo>
                      <a:pt x="143" y="51924"/>
                    </a:lnTo>
                    <a:lnTo>
                      <a:pt x="143" y="51638"/>
                    </a:lnTo>
                    <a:lnTo>
                      <a:pt x="0" y="51638"/>
                    </a:lnTo>
                    <a:lnTo>
                      <a:pt x="0" y="52353"/>
                    </a:lnTo>
                    <a:lnTo>
                      <a:pt x="286" y="53212"/>
                    </a:lnTo>
                    <a:lnTo>
                      <a:pt x="715" y="53784"/>
                    </a:lnTo>
                    <a:lnTo>
                      <a:pt x="1431" y="53498"/>
                    </a:lnTo>
                    <a:lnTo>
                      <a:pt x="1288" y="53355"/>
                    </a:lnTo>
                    <a:lnTo>
                      <a:pt x="573" y="53355"/>
                    </a:lnTo>
                    <a:close/>
                    <a:moveTo>
                      <a:pt x="2718" y="52926"/>
                    </a:moveTo>
                    <a:lnTo>
                      <a:pt x="2575" y="53212"/>
                    </a:lnTo>
                    <a:lnTo>
                      <a:pt x="2289" y="53355"/>
                    </a:lnTo>
                    <a:lnTo>
                      <a:pt x="2003" y="53355"/>
                    </a:lnTo>
                    <a:lnTo>
                      <a:pt x="2003" y="53498"/>
                    </a:lnTo>
                    <a:lnTo>
                      <a:pt x="2146" y="53641"/>
                    </a:lnTo>
                    <a:lnTo>
                      <a:pt x="2431" y="53784"/>
                    </a:lnTo>
                    <a:lnTo>
                      <a:pt x="2718" y="53641"/>
                    </a:lnTo>
                    <a:lnTo>
                      <a:pt x="2861" y="53355"/>
                    </a:lnTo>
                    <a:lnTo>
                      <a:pt x="2861" y="53069"/>
                    </a:lnTo>
                    <a:lnTo>
                      <a:pt x="2718" y="52783"/>
                    </a:lnTo>
                    <a:lnTo>
                      <a:pt x="2718" y="52926"/>
                    </a:lnTo>
                    <a:close/>
                    <a:moveTo>
                      <a:pt x="267918" y="0"/>
                    </a:moveTo>
                    <a:lnTo>
                      <a:pt x="266774" y="572"/>
                    </a:lnTo>
                    <a:lnTo>
                      <a:pt x="266059" y="715"/>
                    </a:lnTo>
                    <a:lnTo>
                      <a:pt x="264628" y="1001"/>
                    </a:lnTo>
                    <a:lnTo>
                      <a:pt x="264342" y="2575"/>
                    </a:lnTo>
                    <a:lnTo>
                      <a:pt x="266201" y="3004"/>
                    </a:lnTo>
                    <a:lnTo>
                      <a:pt x="267775" y="4148"/>
                    </a:lnTo>
                    <a:lnTo>
                      <a:pt x="268634" y="2003"/>
                    </a:lnTo>
                    <a:lnTo>
                      <a:pt x="267918" y="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3" name="Freeform: Shape 552">
                <a:extLst>
                  <a:ext uri="{FF2B5EF4-FFF2-40B4-BE49-F238E27FC236}">
                    <a16:creationId xmlns:a16="http://schemas.microsoft.com/office/drawing/2014/main" id="{3CB397A2-3A20-3460-1523-3722B5651880}"/>
                  </a:ext>
                  <a:ext uri="{C183D7F6-B498-43B3-948B-1728B52AA6E4}">
                    <adec:decorative xmlns:adec="http://schemas.microsoft.com/office/drawing/2017/decorative" val="1"/>
                  </a:ext>
                </a:extLst>
              </p:cNvPr>
              <p:cNvSpPr/>
              <p:nvPr/>
            </p:nvSpPr>
            <p:spPr>
              <a:xfrm>
                <a:off x="3907270" y="4178857"/>
                <a:ext cx="12301" cy="10298"/>
              </a:xfrm>
              <a:custGeom>
                <a:avLst/>
                <a:gdLst>
                  <a:gd name="connsiteX0" fmla="*/ 10013 w 12301"/>
                  <a:gd name="connsiteY0" fmla="*/ 6723 h 10298"/>
                  <a:gd name="connsiteX1" fmla="*/ 4434 w 12301"/>
                  <a:gd name="connsiteY1" fmla="*/ 4577 h 10298"/>
                  <a:gd name="connsiteX2" fmla="*/ 2432 w 12301"/>
                  <a:gd name="connsiteY2" fmla="*/ 1144 h 10298"/>
                  <a:gd name="connsiteX3" fmla="*/ 1144 w 12301"/>
                  <a:gd name="connsiteY3" fmla="*/ 286 h 10298"/>
                  <a:gd name="connsiteX4" fmla="*/ 0 w 12301"/>
                  <a:gd name="connsiteY4" fmla="*/ 0 h 10298"/>
                  <a:gd name="connsiteX5" fmla="*/ 143 w 12301"/>
                  <a:gd name="connsiteY5" fmla="*/ 2575 h 10298"/>
                  <a:gd name="connsiteX6" fmla="*/ 5007 w 12301"/>
                  <a:gd name="connsiteY6" fmla="*/ 7295 h 10298"/>
                  <a:gd name="connsiteX7" fmla="*/ 10728 w 12301"/>
                  <a:gd name="connsiteY7" fmla="*/ 10299 h 10298"/>
                  <a:gd name="connsiteX8" fmla="*/ 12302 w 12301"/>
                  <a:gd name="connsiteY8" fmla="*/ 9727 h 1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01" h="10298">
                    <a:moveTo>
                      <a:pt x="10013" y="6723"/>
                    </a:moveTo>
                    <a:lnTo>
                      <a:pt x="4434" y="4577"/>
                    </a:lnTo>
                    <a:lnTo>
                      <a:pt x="2432" y="1144"/>
                    </a:lnTo>
                    <a:lnTo>
                      <a:pt x="1144" y="286"/>
                    </a:lnTo>
                    <a:lnTo>
                      <a:pt x="0" y="0"/>
                    </a:lnTo>
                    <a:lnTo>
                      <a:pt x="143" y="2575"/>
                    </a:lnTo>
                    <a:lnTo>
                      <a:pt x="5007" y="7295"/>
                    </a:lnTo>
                    <a:lnTo>
                      <a:pt x="10728" y="10299"/>
                    </a:lnTo>
                    <a:lnTo>
                      <a:pt x="12302" y="972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4" name="Freeform: Shape 553">
                <a:extLst>
                  <a:ext uri="{FF2B5EF4-FFF2-40B4-BE49-F238E27FC236}">
                    <a16:creationId xmlns:a16="http://schemas.microsoft.com/office/drawing/2014/main" id="{8C049EDA-96FB-B88C-0A47-85024F73EC4A}"/>
                  </a:ext>
                  <a:ext uri="{C183D7F6-B498-43B3-948B-1728B52AA6E4}">
                    <adec:decorative xmlns:adec="http://schemas.microsoft.com/office/drawing/2017/decorative" val="1"/>
                  </a:ext>
                </a:extLst>
              </p:cNvPr>
              <p:cNvSpPr/>
              <p:nvPr/>
            </p:nvSpPr>
            <p:spPr>
              <a:xfrm>
                <a:off x="5230124" y="4031238"/>
                <a:ext cx="80246" cy="73094"/>
              </a:xfrm>
              <a:custGeom>
                <a:avLst/>
                <a:gdLst>
                  <a:gd name="connsiteX0" fmla="*/ 12301 w 80246"/>
                  <a:gd name="connsiteY0" fmla="*/ 8439 h 73094"/>
                  <a:gd name="connsiteX1" fmla="*/ 10728 w 80246"/>
                  <a:gd name="connsiteY1" fmla="*/ 8726 h 73094"/>
                  <a:gd name="connsiteX2" fmla="*/ 8296 w 80246"/>
                  <a:gd name="connsiteY2" fmla="*/ 10013 h 73094"/>
                  <a:gd name="connsiteX3" fmla="*/ 7581 w 80246"/>
                  <a:gd name="connsiteY3" fmla="*/ 11157 h 73094"/>
                  <a:gd name="connsiteX4" fmla="*/ 9727 w 80246"/>
                  <a:gd name="connsiteY4" fmla="*/ 12302 h 73094"/>
                  <a:gd name="connsiteX5" fmla="*/ 11300 w 80246"/>
                  <a:gd name="connsiteY5" fmla="*/ 12445 h 73094"/>
                  <a:gd name="connsiteX6" fmla="*/ 13732 w 80246"/>
                  <a:gd name="connsiteY6" fmla="*/ 11730 h 73094"/>
                  <a:gd name="connsiteX7" fmla="*/ 13589 w 80246"/>
                  <a:gd name="connsiteY7" fmla="*/ 10871 h 73094"/>
                  <a:gd name="connsiteX8" fmla="*/ 12301 w 80246"/>
                  <a:gd name="connsiteY8" fmla="*/ 8439 h 73094"/>
                  <a:gd name="connsiteX9" fmla="*/ 28751 w 80246"/>
                  <a:gd name="connsiteY9" fmla="*/ 66372 h 73094"/>
                  <a:gd name="connsiteX10" fmla="*/ 25605 w 80246"/>
                  <a:gd name="connsiteY10" fmla="*/ 68088 h 73094"/>
                  <a:gd name="connsiteX11" fmla="*/ 25032 w 80246"/>
                  <a:gd name="connsiteY11" fmla="*/ 69661 h 73094"/>
                  <a:gd name="connsiteX12" fmla="*/ 25747 w 80246"/>
                  <a:gd name="connsiteY12" fmla="*/ 71378 h 73094"/>
                  <a:gd name="connsiteX13" fmla="*/ 27321 w 80246"/>
                  <a:gd name="connsiteY13" fmla="*/ 72522 h 73094"/>
                  <a:gd name="connsiteX14" fmla="*/ 28894 w 80246"/>
                  <a:gd name="connsiteY14" fmla="*/ 73095 h 73094"/>
                  <a:gd name="connsiteX15" fmla="*/ 31183 w 80246"/>
                  <a:gd name="connsiteY15" fmla="*/ 71950 h 73094"/>
                  <a:gd name="connsiteX16" fmla="*/ 31612 w 80246"/>
                  <a:gd name="connsiteY16" fmla="*/ 69661 h 73094"/>
                  <a:gd name="connsiteX17" fmla="*/ 30611 w 80246"/>
                  <a:gd name="connsiteY17" fmla="*/ 66944 h 73094"/>
                  <a:gd name="connsiteX18" fmla="*/ 28751 w 80246"/>
                  <a:gd name="connsiteY18" fmla="*/ 66372 h 73094"/>
                  <a:gd name="connsiteX19" fmla="*/ 11014 w 80246"/>
                  <a:gd name="connsiteY19" fmla="*/ 3147 h 73094"/>
                  <a:gd name="connsiteX20" fmla="*/ 9298 w 80246"/>
                  <a:gd name="connsiteY20" fmla="*/ 572 h 73094"/>
                  <a:gd name="connsiteX21" fmla="*/ 6866 w 80246"/>
                  <a:gd name="connsiteY21" fmla="*/ 0 h 73094"/>
                  <a:gd name="connsiteX22" fmla="*/ 143 w 80246"/>
                  <a:gd name="connsiteY22" fmla="*/ 3147 h 73094"/>
                  <a:gd name="connsiteX23" fmla="*/ 0 w 80246"/>
                  <a:gd name="connsiteY23" fmla="*/ 3862 h 73094"/>
                  <a:gd name="connsiteX24" fmla="*/ 572 w 80246"/>
                  <a:gd name="connsiteY24" fmla="*/ 5436 h 73094"/>
                  <a:gd name="connsiteX25" fmla="*/ 1001 w 80246"/>
                  <a:gd name="connsiteY25" fmla="*/ 7867 h 73094"/>
                  <a:gd name="connsiteX26" fmla="*/ 2289 w 80246"/>
                  <a:gd name="connsiteY26" fmla="*/ 8154 h 73094"/>
                  <a:gd name="connsiteX27" fmla="*/ 5292 w 80246"/>
                  <a:gd name="connsiteY27" fmla="*/ 7581 h 73094"/>
                  <a:gd name="connsiteX28" fmla="*/ 9870 w 80246"/>
                  <a:gd name="connsiteY28" fmla="*/ 4434 h 73094"/>
                  <a:gd name="connsiteX29" fmla="*/ 11014 w 80246"/>
                  <a:gd name="connsiteY29" fmla="*/ 3147 h 73094"/>
                  <a:gd name="connsiteX30" fmla="*/ 38049 w 80246"/>
                  <a:gd name="connsiteY30" fmla="*/ 17737 h 73094"/>
                  <a:gd name="connsiteX31" fmla="*/ 32470 w 80246"/>
                  <a:gd name="connsiteY31" fmla="*/ 17022 h 73094"/>
                  <a:gd name="connsiteX32" fmla="*/ 29323 w 80246"/>
                  <a:gd name="connsiteY32" fmla="*/ 16021 h 73094"/>
                  <a:gd name="connsiteX33" fmla="*/ 28894 w 80246"/>
                  <a:gd name="connsiteY33" fmla="*/ 16450 h 73094"/>
                  <a:gd name="connsiteX34" fmla="*/ 28751 w 80246"/>
                  <a:gd name="connsiteY34" fmla="*/ 17880 h 73094"/>
                  <a:gd name="connsiteX35" fmla="*/ 31040 w 80246"/>
                  <a:gd name="connsiteY35" fmla="*/ 21742 h 73094"/>
                  <a:gd name="connsiteX36" fmla="*/ 32184 w 80246"/>
                  <a:gd name="connsiteY36" fmla="*/ 19168 h 73094"/>
                  <a:gd name="connsiteX37" fmla="*/ 33329 w 80246"/>
                  <a:gd name="connsiteY37" fmla="*/ 18452 h 73094"/>
                  <a:gd name="connsiteX38" fmla="*/ 37763 w 80246"/>
                  <a:gd name="connsiteY38" fmla="*/ 19597 h 73094"/>
                  <a:gd name="connsiteX39" fmla="*/ 39623 w 80246"/>
                  <a:gd name="connsiteY39" fmla="*/ 19311 h 73094"/>
                  <a:gd name="connsiteX40" fmla="*/ 39193 w 80246"/>
                  <a:gd name="connsiteY40" fmla="*/ 18596 h 73094"/>
                  <a:gd name="connsiteX41" fmla="*/ 38049 w 80246"/>
                  <a:gd name="connsiteY41" fmla="*/ 17737 h 73094"/>
                  <a:gd name="connsiteX42" fmla="*/ 53354 w 80246"/>
                  <a:gd name="connsiteY42" fmla="*/ 62653 h 73094"/>
                  <a:gd name="connsiteX43" fmla="*/ 49778 w 80246"/>
                  <a:gd name="connsiteY43" fmla="*/ 59219 h 73094"/>
                  <a:gd name="connsiteX44" fmla="*/ 49636 w 80246"/>
                  <a:gd name="connsiteY44" fmla="*/ 57789 h 73094"/>
                  <a:gd name="connsiteX45" fmla="*/ 48348 w 80246"/>
                  <a:gd name="connsiteY45" fmla="*/ 57503 h 73094"/>
                  <a:gd name="connsiteX46" fmla="*/ 48062 w 80246"/>
                  <a:gd name="connsiteY46" fmla="*/ 58075 h 73094"/>
                  <a:gd name="connsiteX47" fmla="*/ 48205 w 80246"/>
                  <a:gd name="connsiteY47" fmla="*/ 60078 h 73094"/>
                  <a:gd name="connsiteX48" fmla="*/ 47347 w 80246"/>
                  <a:gd name="connsiteY48" fmla="*/ 62509 h 73094"/>
                  <a:gd name="connsiteX49" fmla="*/ 47204 w 80246"/>
                  <a:gd name="connsiteY49" fmla="*/ 65227 h 73094"/>
                  <a:gd name="connsiteX50" fmla="*/ 49636 w 80246"/>
                  <a:gd name="connsiteY50" fmla="*/ 68803 h 73094"/>
                  <a:gd name="connsiteX51" fmla="*/ 51638 w 80246"/>
                  <a:gd name="connsiteY51" fmla="*/ 69948 h 73094"/>
                  <a:gd name="connsiteX52" fmla="*/ 55643 w 80246"/>
                  <a:gd name="connsiteY52" fmla="*/ 70234 h 73094"/>
                  <a:gd name="connsiteX53" fmla="*/ 57503 w 80246"/>
                  <a:gd name="connsiteY53" fmla="*/ 67373 h 73094"/>
                  <a:gd name="connsiteX54" fmla="*/ 54785 w 80246"/>
                  <a:gd name="connsiteY54" fmla="*/ 63368 h 73094"/>
                  <a:gd name="connsiteX55" fmla="*/ 53354 w 80246"/>
                  <a:gd name="connsiteY55" fmla="*/ 62653 h 73094"/>
                  <a:gd name="connsiteX56" fmla="*/ 74239 w 80246"/>
                  <a:gd name="connsiteY56" fmla="*/ 16593 h 73094"/>
                  <a:gd name="connsiteX57" fmla="*/ 73810 w 80246"/>
                  <a:gd name="connsiteY57" fmla="*/ 14304 h 73094"/>
                  <a:gd name="connsiteX58" fmla="*/ 73810 w 80246"/>
                  <a:gd name="connsiteY58" fmla="*/ 10871 h 73094"/>
                  <a:gd name="connsiteX59" fmla="*/ 72952 w 80246"/>
                  <a:gd name="connsiteY59" fmla="*/ 11014 h 73094"/>
                  <a:gd name="connsiteX60" fmla="*/ 71235 w 80246"/>
                  <a:gd name="connsiteY60" fmla="*/ 12015 h 73094"/>
                  <a:gd name="connsiteX61" fmla="*/ 71521 w 80246"/>
                  <a:gd name="connsiteY61" fmla="*/ 15306 h 73094"/>
                  <a:gd name="connsiteX62" fmla="*/ 72093 w 80246"/>
                  <a:gd name="connsiteY62" fmla="*/ 15878 h 73094"/>
                  <a:gd name="connsiteX63" fmla="*/ 73237 w 80246"/>
                  <a:gd name="connsiteY63" fmla="*/ 18166 h 73094"/>
                  <a:gd name="connsiteX64" fmla="*/ 74239 w 80246"/>
                  <a:gd name="connsiteY64" fmla="*/ 16593 h 73094"/>
                  <a:gd name="connsiteX65" fmla="*/ 80104 w 80246"/>
                  <a:gd name="connsiteY65" fmla="*/ 31612 h 73094"/>
                  <a:gd name="connsiteX66" fmla="*/ 78387 w 80246"/>
                  <a:gd name="connsiteY66" fmla="*/ 30039 h 73094"/>
                  <a:gd name="connsiteX67" fmla="*/ 76814 w 80246"/>
                  <a:gd name="connsiteY67" fmla="*/ 29896 h 73094"/>
                  <a:gd name="connsiteX68" fmla="*/ 75812 w 80246"/>
                  <a:gd name="connsiteY68" fmla="*/ 30039 h 73094"/>
                  <a:gd name="connsiteX69" fmla="*/ 73237 w 80246"/>
                  <a:gd name="connsiteY69" fmla="*/ 29467 h 73094"/>
                  <a:gd name="connsiteX70" fmla="*/ 73237 w 80246"/>
                  <a:gd name="connsiteY70" fmla="*/ 32184 h 73094"/>
                  <a:gd name="connsiteX71" fmla="*/ 71950 w 80246"/>
                  <a:gd name="connsiteY71" fmla="*/ 35331 h 73094"/>
                  <a:gd name="connsiteX72" fmla="*/ 74239 w 80246"/>
                  <a:gd name="connsiteY72" fmla="*/ 36905 h 73094"/>
                  <a:gd name="connsiteX73" fmla="*/ 76099 w 80246"/>
                  <a:gd name="connsiteY73" fmla="*/ 37048 h 73094"/>
                  <a:gd name="connsiteX74" fmla="*/ 79388 w 80246"/>
                  <a:gd name="connsiteY74" fmla="*/ 35331 h 73094"/>
                  <a:gd name="connsiteX75" fmla="*/ 80246 w 80246"/>
                  <a:gd name="connsiteY75" fmla="*/ 33186 h 73094"/>
                  <a:gd name="connsiteX76" fmla="*/ 80104 w 80246"/>
                  <a:gd name="connsiteY76" fmla="*/ 31612 h 73094"/>
                  <a:gd name="connsiteX77" fmla="*/ 66658 w 80246"/>
                  <a:gd name="connsiteY77" fmla="*/ 57789 h 73094"/>
                  <a:gd name="connsiteX78" fmla="*/ 64512 w 80246"/>
                  <a:gd name="connsiteY78" fmla="*/ 57646 h 73094"/>
                  <a:gd name="connsiteX79" fmla="*/ 63368 w 80246"/>
                  <a:gd name="connsiteY79" fmla="*/ 59649 h 73094"/>
                  <a:gd name="connsiteX80" fmla="*/ 63511 w 80246"/>
                  <a:gd name="connsiteY80" fmla="*/ 60221 h 73094"/>
                  <a:gd name="connsiteX81" fmla="*/ 63224 w 80246"/>
                  <a:gd name="connsiteY81" fmla="*/ 62080 h 73094"/>
                  <a:gd name="connsiteX82" fmla="*/ 64512 w 80246"/>
                  <a:gd name="connsiteY82" fmla="*/ 63511 h 73094"/>
                  <a:gd name="connsiteX83" fmla="*/ 65370 w 80246"/>
                  <a:gd name="connsiteY83" fmla="*/ 63368 h 73094"/>
                  <a:gd name="connsiteX84" fmla="*/ 67373 w 80246"/>
                  <a:gd name="connsiteY84" fmla="*/ 62509 h 73094"/>
                  <a:gd name="connsiteX85" fmla="*/ 67230 w 80246"/>
                  <a:gd name="connsiteY85" fmla="*/ 59362 h 73094"/>
                  <a:gd name="connsiteX86" fmla="*/ 66658 w 80246"/>
                  <a:gd name="connsiteY86" fmla="*/ 57789 h 73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80246" h="73094">
                    <a:moveTo>
                      <a:pt x="12301" y="8439"/>
                    </a:moveTo>
                    <a:lnTo>
                      <a:pt x="10728" y="8726"/>
                    </a:lnTo>
                    <a:lnTo>
                      <a:pt x="8296" y="10013"/>
                    </a:lnTo>
                    <a:lnTo>
                      <a:pt x="7581" y="11157"/>
                    </a:lnTo>
                    <a:lnTo>
                      <a:pt x="9727" y="12302"/>
                    </a:lnTo>
                    <a:lnTo>
                      <a:pt x="11300" y="12445"/>
                    </a:lnTo>
                    <a:lnTo>
                      <a:pt x="13732" y="11730"/>
                    </a:lnTo>
                    <a:lnTo>
                      <a:pt x="13589" y="10871"/>
                    </a:lnTo>
                    <a:lnTo>
                      <a:pt x="12301" y="8439"/>
                    </a:lnTo>
                    <a:close/>
                    <a:moveTo>
                      <a:pt x="28751" y="66372"/>
                    </a:moveTo>
                    <a:lnTo>
                      <a:pt x="25605" y="68088"/>
                    </a:lnTo>
                    <a:lnTo>
                      <a:pt x="25032" y="69661"/>
                    </a:lnTo>
                    <a:lnTo>
                      <a:pt x="25747" y="71378"/>
                    </a:lnTo>
                    <a:lnTo>
                      <a:pt x="27321" y="72522"/>
                    </a:lnTo>
                    <a:lnTo>
                      <a:pt x="28894" y="73095"/>
                    </a:lnTo>
                    <a:lnTo>
                      <a:pt x="31183" y="71950"/>
                    </a:lnTo>
                    <a:lnTo>
                      <a:pt x="31612" y="69661"/>
                    </a:lnTo>
                    <a:lnTo>
                      <a:pt x="30611" y="66944"/>
                    </a:lnTo>
                    <a:lnTo>
                      <a:pt x="28751" y="66372"/>
                    </a:lnTo>
                    <a:close/>
                    <a:moveTo>
                      <a:pt x="11014" y="3147"/>
                    </a:moveTo>
                    <a:lnTo>
                      <a:pt x="9298" y="572"/>
                    </a:lnTo>
                    <a:lnTo>
                      <a:pt x="6866" y="0"/>
                    </a:lnTo>
                    <a:lnTo>
                      <a:pt x="143" y="3147"/>
                    </a:lnTo>
                    <a:lnTo>
                      <a:pt x="0" y="3862"/>
                    </a:lnTo>
                    <a:lnTo>
                      <a:pt x="572" y="5436"/>
                    </a:lnTo>
                    <a:lnTo>
                      <a:pt x="1001" y="7867"/>
                    </a:lnTo>
                    <a:lnTo>
                      <a:pt x="2289" y="8154"/>
                    </a:lnTo>
                    <a:lnTo>
                      <a:pt x="5292" y="7581"/>
                    </a:lnTo>
                    <a:lnTo>
                      <a:pt x="9870" y="4434"/>
                    </a:lnTo>
                    <a:lnTo>
                      <a:pt x="11014" y="3147"/>
                    </a:lnTo>
                    <a:close/>
                    <a:moveTo>
                      <a:pt x="38049" y="17737"/>
                    </a:moveTo>
                    <a:lnTo>
                      <a:pt x="32470" y="17022"/>
                    </a:lnTo>
                    <a:lnTo>
                      <a:pt x="29323" y="16021"/>
                    </a:lnTo>
                    <a:lnTo>
                      <a:pt x="28894" y="16450"/>
                    </a:lnTo>
                    <a:lnTo>
                      <a:pt x="28751" y="17880"/>
                    </a:lnTo>
                    <a:lnTo>
                      <a:pt x="31040" y="21742"/>
                    </a:lnTo>
                    <a:lnTo>
                      <a:pt x="32184" y="19168"/>
                    </a:lnTo>
                    <a:lnTo>
                      <a:pt x="33329" y="18452"/>
                    </a:lnTo>
                    <a:lnTo>
                      <a:pt x="37763" y="19597"/>
                    </a:lnTo>
                    <a:lnTo>
                      <a:pt x="39623" y="19311"/>
                    </a:lnTo>
                    <a:lnTo>
                      <a:pt x="39193" y="18596"/>
                    </a:lnTo>
                    <a:lnTo>
                      <a:pt x="38049" y="17737"/>
                    </a:lnTo>
                    <a:close/>
                    <a:moveTo>
                      <a:pt x="53354" y="62653"/>
                    </a:moveTo>
                    <a:lnTo>
                      <a:pt x="49778" y="59219"/>
                    </a:lnTo>
                    <a:lnTo>
                      <a:pt x="49636" y="57789"/>
                    </a:lnTo>
                    <a:lnTo>
                      <a:pt x="48348" y="57503"/>
                    </a:lnTo>
                    <a:lnTo>
                      <a:pt x="48062" y="58075"/>
                    </a:lnTo>
                    <a:lnTo>
                      <a:pt x="48205" y="60078"/>
                    </a:lnTo>
                    <a:lnTo>
                      <a:pt x="47347" y="62509"/>
                    </a:lnTo>
                    <a:lnTo>
                      <a:pt x="47204" y="65227"/>
                    </a:lnTo>
                    <a:lnTo>
                      <a:pt x="49636" y="68803"/>
                    </a:lnTo>
                    <a:lnTo>
                      <a:pt x="51638" y="69948"/>
                    </a:lnTo>
                    <a:lnTo>
                      <a:pt x="55643" y="70234"/>
                    </a:lnTo>
                    <a:lnTo>
                      <a:pt x="57503" y="67373"/>
                    </a:lnTo>
                    <a:lnTo>
                      <a:pt x="54785" y="63368"/>
                    </a:lnTo>
                    <a:lnTo>
                      <a:pt x="53354" y="62653"/>
                    </a:lnTo>
                    <a:close/>
                    <a:moveTo>
                      <a:pt x="74239" y="16593"/>
                    </a:moveTo>
                    <a:lnTo>
                      <a:pt x="73810" y="14304"/>
                    </a:lnTo>
                    <a:lnTo>
                      <a:pt x="73810" y="10871"/>
                    </a:lnTo>
                    <a:lnTo>
                      <a:pt x="72952" y="11014"/>
                    </a:lnTo>
                    <a:lnTo>
                      <a:pt x="71235" y="12015"/>
                    </a:lnTo>
                    <a:lnTo>
                      <a:pt x="71521" y="15306"/>
                    </a:lnTo>
                    <a:lnTo>
                      <a:pt x="72093" y="15878"/>
                    </a:lnTo>
                    <a:lnTo>
                      <a:pt x="73237" y="18166"/>
                    </a:lnTo>
                    <a:lnTo>
                      <a:pt x="74239" y="16593"/>
                    </a:lnTo>
                    <a:close/>
                    <a:moveTo>
                      <a:pt x="80104" y="31612"/>
                    </a:moveTo>
                    <a:lnTo>
                      <a:pt x="78387" y="30039"/>
                    </a:lnTo>
                    <a:lnTo>
                      <a:pt x="76814" y="29896"/>
                    </a:lnTo>
                    <a:lnTo>
                      <a:pt x="75812" y="30039"/>
                    </a:lnTo>
                    <a:lnTo>
                      <a:pt x="73237" y="29467"/>
                    </a:lnTo>
                    <a:lnTo>
                      <a:pt x="73237" y="32184"/>
                    </a:lnTo>
                    <a:lnTo>
                      <a:pt x="71950" y="35331"/>
                    </a:lnTo>
                    <a:lnTo>
                      <a:pt x="74239" y="36905"/>
                    </a:lnTo>
                    <a:lnTo>
                      <a:pt x="76099" y="37048"/>
                    </a:lnTo>
                    <a:lnTo>
                      <a:pt x="79388" y="35331"/>
                    </a:lnTo>
                    <a:lnTo>
                      <a:pt x="80246" y="33186"/>
                    </a:lnTo>
                    <a:lnTo>
                      <a:pt x="80104" y="31612"/>
                    </a:lnTo>
                    <a:close/>
                    <a:moveTo>
                      <a:pt x="66658" y="57789"/>
                    </a:moveTo>
                    <a:lnTo>
                      <a:pt x="64512" y="57646"/>
                    </a:lnTo>
                    <a:lnTo>
                      <a:pt x="63368" y="59649"/>
                    </a:lnTo>
                    <a:lnTo>
                      <a:pt x="63511" y="60221"/>
                    </a:lnTo>
                    <a:lnTo>
                      <a:pt x="63224" y="62080"/>
                    </a:lnTo>
                    <a:lnTo>
                      <a:pt x="64512" y="63511"/>
                    </a:lnTo>
                    <a:lnTo>
                      <a:pt x="65370" y="63368"/>
                    </a:lnTo>
                    <a:lnTo>
                      <a:pt x="67373" y="62509"/>
                    </a:lnTo>
                    <a:lnTo>
                      <a:pt x="67230" y="59362"/>
                    </a:lnTo>
                    <a:lnTo>
                      <a:pt x="66658" y="5778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5" name="Freeform: Shape 554">
                <a:extLst>
                  <a:ext uri="{FF2B5EF4-FFF2-40B4-BE49-F238E27FC236}">
                    <a16:creationId xmlns:a16="http://schemas.microsoft.com/office/drawing/2014/main" id="{2727800C-326F-DFCF-A199-85EAD1E51632}"/>
                  </a:ext>
                  <a:ext uri="{C183D7F6-B498-43B3-948B-1728B52AA6E4}">
                    <adec:decorative xmlns:adec="http://schemas.microsoft.com/office/drawing/2017/decorative" val="1"/>
                  </a:ext>
                </a:extLst>
              </p:cNvPr>
              <p:cNvSpPr/>
              <p:nvPr/>
            </p:nvSpPr>
            <p:spPr>
              <a:xfrm>
                <a:off x="3432370" y="3843710"/>
                <a:ext cx="324419" cy="103705"/>
              </a:xfrm>
              <a:custGeom>
                <a:avLst/>
                <a:gdLst>
                  <a:gd name="connsiteX0" fmla="*/ 188959 w 324419"/>
                  <a:gd name="connsiteY0" fmla="*/ 22315 h 103705"/>
                  <a:gd name="connsiteX1" fmla="*/ 191390 w 324419"/>
                  <a:gd name="connsiteY1" fmla="*/ 23030 h 103705"/>
                  <a:gd name="connsiteX2" fmla="*/ 195109 w 324419"/>
                  <a:gd name="connsiteY2" fmla="*/ 23173 h 103705"/>
                  <a:gd name="connsiteX3" fmla="*/ 196111 w 324419"/>
                  <a:gd name="connsiteY3" fmla="*/ 23602 h 103705"/>
                  <a:gd name="connsiteX4" fmla="*/ 197541 w 324419"/>
                  <a:gd name="connsiteY4" fmla="*/ 23602 h 103705"/>
                  <a:gd name="connsiteX5" fmla="*/ 199258 w 324419"/>
                  <a:gd name="connsiteY5" fmla="*/ 23316 h 103705"/>
                  <a:gd name="connsiteX6" fmla="*/ 197255 w 324419"/>
                  <a:gd name="connsiteY6" fmla="*/ 20741 h 103705"/>
                  <a:gd name="connsiteX7" fmla="*/ 195825 w 324419"/>
                  <a:gd name="connsiteY7" fmla="*/ 20455 h 103705"/>
                  <a:gd name="connsiteX8" fmla="*/ 194394 w 324419"/>
                  <a:gd name="connsiteY8" fmla="*/ 20598 h 103705"/>
                  <a:gd name="connsiteX9" fmla="*/ 192964 w 324419"/>
                  <a:gd name="connsiteY9" fmla="*/ 21027 h 103705"/>
                  <a:gd name="connsiteX10" fmla="*/ 188816 w 324419"/>
                  <a:gd name="connsiteY10" fmla="*/ 20312 h 103705"/>
                  <a:gd name="connsiteX11" fmla="*/ 186813 w 324419"/>
                  <a:gd name="connsiteY11" fmla="*/ 20884 h 103705"/>
                  <a:gd name="connsiteX12" fmla="*/ 187528 w 324419"/>
                  <a:gd name="connsiteY12" fmla="*/ 21742 h 103705"/>
                  <a:gd name="connsiteX13" fmla="*/ 188959 w 324419"/>
                  <a:gd name="connsiteY13" fmla="*/ 22315 h 103705"/>
                  <a:gd name="connsiteX14" fmla="*/ 210415 w 324419"/>
                  <a:gd name="connsiteY14" fmla="*/ 34902 h 103705"/>
                  <a:gd name="connsiteX15" fmla="*/ 210987 w 324419"/>
                  <a:gd name="connsiteY15" fmla="*/ 36476 h 103705"/>
                  <a:gd name="connsiteX16" fmla="*/ 213276 w 324419"/>
                  <a:gd name="connsiteY16" fmla="*/ 38049 h 103705"/>
                  <a:gd name="connsiteX17" fmla="*/ 214420 w 324419"/>
                  <a:gd name="connsiteY17" fmla="*/ 38621 h 103705"/>
                  <a:gd name="connsiteX18" fmla="*/ 215278 w 324419"/>
                  <a:gd name="connsiteY18" fmla="*/ 38765 h 103705"/>
                  <a:gd name="connsiteX19" fmla="*/ 216566 w 324419"/>
                  <a:gd name="connsiteY19" fmla="*/ 40195 h 103705"/>
                  <a:gd name="connsiteX20" fmla="*/ 217853 w 324419"/>
                  <a:gd name="connsiteY20" fmla="*/ 39194 h 103705"/>
                  <a:gd name="connsiteX21" fmla="*/ 218568 w 324419"/>
                  <a:gd name="connsiteY21" fmla="*/ 37763 h 103705"/>
                  <a:gd name="connsiteX22" fmla="*/ 218997 w 324419"/>
                  <a:gd name="connsiteY22" fmla="*/ 35903 h 103705"/>
                  <a:gd name="connsiteX23" fmla="*/ 214706 w 324419"/>
                  <a:gd name="connsiteY23" fmla="*/ 35045 h 103705"/>
                  <a:gd name="connsiteX24" fmla="*/ 212274 w 324419"/>
                  <a:gd name="connsiteY24" fmla="*/ 34759 h 103705"/>
                  <a:gd name="connsiteX25" fmla="*/ 210415 w 324419"/>
                  <a:gd name="connsiteY25" fmla="*/ 34902 h 103705"/>
                  <a:gd name="connsiteX26" fmla="*/ 207554 w 324419"/>
                  <a:gd name="connsiteY26" fmla="*/ 32471 h 103705"/>
                  <a:gd name="connsiteX27" fmla="*/ 210558 w 324419"/>
                  <a:gd name="connsiteY27" fmla="*/ 33758 h 103705"/>
                  <a:gd name="connsiteX28" fmla="*/ 211559 w 324419"/>
                  <a:gd name="connsiteY28" fmla="*/ 33615 h 103705"/>
                  <a:gd name="connsiteX29" fmla="*/ 212704 w 324419"/>
                  <a:gd name="connsiteY29" fmla="*/ 32900 h 103705"/>
                  <a:gd name="connsiteX30" fmla="*/ 211273 w 324419"/>
                  <a:gd name="connsiteY30" fmla="*/ 31326 h 103705"/>
                  <a:gd name="connsiteX31" fmla="*/ 211130 w 324419"/>
                  <a:gd name="connsiteY31" fmla="*/ 30897 h 103705"/>
                  <a:gd name="connsiteX32" fmla="*/ 208842 w 324419"/>
                  <a:gd name="connsiteY32" fmla="*/ 30039 h 103705"/>
                  <a:gd name="connsiteX33" fmla="*/ 208412 w 324419"/>
                  <a:gd name="connsiteY33" fmla="*/ 28036 h 103705"/>
                  <a:gd name="connsiteX34" fmla="*/ 207983 w 324419"/>
                  <a:gd name="connsiteY34" fmla="*/ 28179 h 103705"/>
                  <a:gd name="connsiteX35" fmla="*/ 207697 w 324419"/>
                  <a:gd name="connsiteY35" fmla="*/ 29753 h 103705"/>
                  <a:gd name="connsiteX36" fmla="*/ 206696 w 324419"/>
                  <a:gd name="connsiteY36" fmla="*/ 31183 h 103705"/>
                  <a:gd name="connsiteX37" fmla="*/ 207554 w 324419"/>
                  <a:gd name="connsiteY37" fmla="*/ 32471 h 103705"/>
                  <a:gd name="connsiteX38" fmla="*/ 201117 w 324419"/>
                  <a:gd name="connsiteY38" fmla="*/ 25748 h 103705"/>
                  <a:gd name="connsiteX39" fmla="*/ 202548 w 324419"/>
                  <a:gd name="connsiteY39" fmla="*/ 27607 h 103705"/>
                  <a:gd name="connsiteX40" fmla="*/ 204979 w 324419"/>
                  <a:gd name="connsiteY40" fmla="*/ 28179 h 103705"/>
                  <a:gd name="connsiteX41" fmla="*/ 206553 w 324419"/>
                  <a:gd name="connsiteY41" fmla="*/ 29324 h 103705"/>
                  <a:gd name="connsiteX42" fmla="*/ 207125 w 324419"/>
                  <a:gd name="connsiteY42" fmla="*/ 28751 h 103705"/>
                  <a:gd name="connsiteX43" fmla="*/ 206124 w 324419"/>
                  <a:gd name="connsiteY43" fmla="*/ 28036 h 103705"/>
                  <a:gd name="connsiteX44" fmla="*/ 205122 w 324419"/>
                  <a:gd name="connsiteY44" fmla="*/ 25461 h 103705"/>
                  <a:gd name="connsiteX45" fmla="*/ 203406 w 324419"/>
                  <a:gd name="connsiteY45" fmla="*/ 24031 h 103705"/>
                  <a:gd name="connsiteX46" fmla="*/ 201832 w 324419"/>
                  <a:gd name="connsiteY46" fmla="*/ 23888 h 103705"/>
                  <a:gd name="connsiteX47" fmla="*/ 199687 w 324419"/>
                  <a:gd name="connsiteY47" fmla="*/ 24317 h 103705"/>
                  <a:gd name="connsiteX48" fmla="*/ 199830 w 324419"/>
                  <a:gd name="connsiteY48" fmla="*/ 25032 h 103705"/>
                  <a:gd name="connsiteX49" fmla="*/ 201117 w 324419"/>
                  <a:gd name="connsiteY49" fmla="*/ 25748 h 103705"/>
                  <a:gd name="connsiteX50" fmla="*/ 323704 w 324419"/>
                  <a:gd name="connsiteY50" fmla="*/ 91261 h 103705"/>
                  <a:gd name="connsiteX51" fmla="*/ 322703 w 324419"/>
                  <a:gd name="connsiteY51" fmla="*/ 90689 h 103705"/>
                  <a:gd name="connsiteX52" fmla="*/ 321702 w 324419"/>
                  <a:gd name="connsiteY52" fmla="*/ 90260 h 103705"/>
                  <a:gd name="connsiteX53" fmla="*/ 320557 w 324419"/>
                  <a:gd name="connsiteY53" fmla="*/ 90546 h 103705"/>
                  <a:gd name="connsiteX54" fmla="*/ 317124 w 324419"/>
                  <a:gd name="connsiteY54" fmla="*/ 90117 h 103705"/>
                  <a:gd name="connsiteX55" fmla="*/ 313262 w 324419"/>
                  <a:gd name="connsiteY55" fmla="*/ 88400 h 103705"/>
                  <a:gd name="connsiteX56" fmla="*/ 308685 w 324419"/>
                  <a:gd name="connsiteY56" fmla="*/ 84109 h 103705"/>
                  <a:gd name="connsiteX57" fmla="*/ 306539 w 324419"/>
                  <a:gd name="connsiteY57" fmla="*/ 82535 h 103705"/>
                  <a:gd name="connsiteX58" fmla="*/ 301962 w 324419"/>
                  <a:gd name="connsiteY58" fmla="*/ 80104 h 103705"/>
                  <a:gd name="connsiteX59" fmla="*/ 299673 w 324419"/>
                  <a:gd name="connsiteY59" fmla="*/ 79388 h 103705"/>
                  <a:gd name="connsiteX60" fmla="*/ 291949 w 324419"/>
                  <a:gd name="connsiteY60" fmla="*/ 78101 h 103705"/>
                  <a:gd name="connsiteX61" fmla="*/ 288230 w 324419"/>
                  <a:gd name="connsiteY61" fmla="*/ 78530 h 103705"/>
                  <a:gd name="connsiteX62" fmla="*/ 282651 w 324419"/>
                  <a:gd name="connsiteY62" fmla="*/ 78101 h 103705"/>
                  <a:gd name="connsiteX63" fmla="*/ 279075 w 324419"/>
                  <a:gd name="connsiteY63" fmla="*/ 77529 h 103705"/>
                  <a:gd name="connsiteX64" fmla="*/ 276643 w 324419"/>
                  <a:gd name="connsiteY64" fmla="*/ 78101 h 103705"/>
                  <a:gd name="connsiteX65" fmla="*/ 275785 w 324419"/>
                  <a:gd name="connsiteY65" fmla="*/ 77386 h 103705"/>
                  <a:gd name="connsiteX66" fmla="*/ 275499 w 324419"/>
                  <a:gd name="connsiteY66" fmla="*/ 76099 h 103705"/>
                  <a:gd name="connsiteX67" fmla="*/ 276071 w 324419"/>
                  <a:gd name="connsiteY67" fmla="*/ 74954 h 103705"/>
                  <a:gd name="connsiteX68" fmla="*/ 280363 w 324419"/>
                  <a:gd name="connsiteY68" fmla="*/ 74096 h 103705"/>
                  <a:gd name="connsiteX69" fmla="*/ 278360 w 324419"/>
                  <a:gd name="connsiteY69" fmla="*/ 72236 h 103705"/>
                  <a:gd name="connsiteX70" fmla="*/ 279075 w 324419"/>
                  <a:gd name="connsiteY70" fmla="*/ 70663 h 103705"/>
                  <a:gd name="connsiteX71" fmla="*/ 280363 w 324419"/>
                  <a:gd name="connsiteY71" fmla="*/ 69232 h 103705"/>
                  <a:gd name="connsiteX72" fmla="*/ 279218 w 324419"/>
                  <a:gd name="connsiteY72" fmla="*/ 67087 h 103705"/>
                  <a:gd name="connsiteX73" fmla="*/ 276500 w 324419"/>
                  <a:gd name="connsiteY73" fmla="*/ 65513 h 103705"/>
                  <a:gd name="connsiteX74" fmla="*/ 271208 w 324419"/>
                  <a:gd name="connsiteY74" fmla="*/ 65370 h 103705"/>
                  <a:gd name="connsiteX75" fmla="*/ 265915 w 324419"/>
                  <a:gd name="connsiteY75" fmla="*/ 64798 h 103705"/>
                  <a:gd name="connsiteX76" fmla="*/ 260337 w 324419"/>
                  <a:gd name="connsiteY76" fmla="*/ 61794 h 103705"/>
                  <a:gd name="connsiteX77" fmla="*/ 254472 w 324419"/>
                  <a:gd name="connsiteY77" fmla="*/ 60364 h 103705"/>
                  <a:gd name="connsiteX78" fmla="*/ 251611 w 324419"/>
                  <a:gd name="connsiteY78" fmla="*/ 60364 h 103705"/>
                  <a:gd name="connsiteX79" fmla="*/ 248750 w 324419"/>
                  <a:gd name="connsiteY79" fmla="*/ 59935 h 103705"/>
                  <a:gd name="connsiteX80" fmla="*/ 247463 w 324419"/>
                  <a:gd name="connsiteY80" fmla="*/ 58218 h 103705"/>
                  <a:gd name="connsiteX81" fmla="*/ 246319 w 324419"/>
                  <a:gd name="connsiteY81" fmla="*/ 57646 h 103705"/>
                  <a:gd name="connsiteX82" fmla="*/ 245174 w 324419"/>
                  <a:gd name="connsiteY82" fmla="*/ 57503 h 103705"/>
                  <a:gd name="connsiteX83" fmla="*/ 242027 w 324419"/>
                  <a:gd name="connsiteY83" fmla="*/ 58504 h 103705"/>
                  <a:gd name="connsiteX84" fmla="*/ 242313 w 324419"/>
                  <a:gd name="connsiteY84" fmla="*/ 57360 h 103705"/>
                  <a:gd name="connsiteX85" fmla="*/ 243029 w 324419"/>
                  <a:gd name="connsiteY85" fmla="*/ 56216 h 103705"/>
                  <a:gd name="connsiteX86" fmla="*/ 240311 w 324419"/>
                  <a:gd name="connsiteY86" fmla="*/ 54356 h 103705"/>
                  <a:gd name="connsiteX87" fmla="*/ 235161 w 324419"/>
                  <a:gd name="connsiteY87" fmla="*/ 50208 h 103705"/>
                  <a:gd name="connsiteX88" fmla="*/ 233874 w 324419"/>
                  <a:gd name="connsiteY88" fmla="*/ 51781 h 103705"/>
                  <a:gd name="connsiteX89" fmla="*/ 231871 w 324419"/>
                  <a:gd name="connsiteY89" fmla="*/ 53641 h 103705"/>
                  <a:gd name="connsiteX90" fmla="*/ 230584 w 324419"/>
                  <a:gd name="connsiteY90" fmla="*/ 53498 h 103705"/>
                  <a:gd name="connsiteX91" fmla="*/ 230012 w 324419"/>
                  <a:gd name="connsiteY91" fmla="*/ 51781 h 103705"/>
                  <a:gd name="connsiteX92" fmla="*/ 227151 w 324419"/>
                  <a:gd name="connsiteY92" fmla="*/ 49493 h 103705"/>
                  <a:gd name="connsiteX93" fmla="*/ 230870 w 324419"/>
                  <a:gd name="connsiteY93" fmla="*/ 50065 h 103705"/>
                  <a:gd name="connsiteX94" fmla="*/ 232730 w 324419"/>
                  <a:gd name="connsiteY94" fmla="*/ 49922 h 103705"/>
                  <a:gd name="connsiteX95" fmla="*/ 233874 w 324419"/>
                  <a:gd name="connsiteY95" fmla="*/ 48491 h 103705"/>
                  <a:gd name="connsiteX96" fmla="*/ 231585 w 324419"/>
                  <a:gd name="connsiteY96" fmla="*/ 47633 h 103705"/>
                  <a:gd name="connsiteX97" fmla="*/ 229296 w 324419"/>
                  <a:gd name="connsiteY97" fmla="*/ 46346 h 103705"/>
                  <a:gd name="connsiteX98" fmla="*/ 228009 w 324419"/>
                  <a:gd name="connsiteY98" fmla="*/ 45058 h 103705"/>
                  <a:gd name="connsiteX99" fmla="*/ 223289 w 324419"/>
                  <a:gd name="connsiteY99" fmla="*/ 41339 h 103705"/>
                  <a:gd name="connsiteX100" fmla="*/ 220714 w 324419"/>
                  <a:gd name="connsiteY100" fmla="*/ 40767 h 103705"/>
                  <a:gd name="connsiteX101" fmla="*/ 221000 w 324419"/>
                  <a:gd name="connsiteY101" fmla="*/ 41482 h 103705"/>
                  <a:gd name="connsiteX102" fmla="*/ 223003 w 324419"/>
                  <a:gd name="connsiteY102" fmla="*/ 43342 h 103705"/>
                  <a:gd name="connsiteX103" fmla="*/ 223289 w 324419"/>
                  <a:gd name="connsiteY103" fmla="*/ 44057 h 103705"/>
                  <a:gd name="connsiteX104" fmla="*/ 221858 w 324419"/>
                  <a:gd name="connsiteY104" fmla="*/ 44486 h 103705"/>
                  <a:gd name="connsiteX105" fmla="*/ 219141 w 324419"/>
                  <a:gd name="connsiteY105" fmla="*/ 43771 h 103705"/>
                  <a:gd name="connsiteX106" fmla="*/ 212274 w 324419"/>
                  <a:gd name="connsiteY106" fmla="*/ 40481 h 103705"/>
                  <a:gd name="connsiteX107" fmla="*/ 209127 w 324419"/>
                  <a:gd name="connsiteY107" fmla="*/ 38192 h 103705"/>
                  <a:gd name="connsiteX108" fmla="*/ 203978 w 324419"/>
                  <a:gd name="connsiteY108" fmla="*/ 33901 h 103705"/>
                  <a:gd name="connsiteX109" fmla="*/ 187528 w 324419"/>
                  <a:gd name="connsiteY109" fmla="*/ 25748 h 103705"/>
                  <a:gd name="connsiteX110" fmla="*/ 186527 w 324419"/>
                  <a:gd name="connsiteY110" fmla="*/ 26034 h 103705"/>
                  <a:gd name="connsiteX111" fmla="*/ 184810 w 324419"/>
                  <a:gd name="connsiteY111" fmla="*/ 25748 h 103705"/>
                  <a:gd name="connsiteX112" fmla="*/ 182951 w 324419"/>
                  <a:gd name="connsiteY112" fmla="*/ 25032 h 103705"/>
                  <a:gd name="connsiteX113" fmla="*/ 180948 w 324419"/>
                  <a:gd name="connsiteY113" fmla="*/ 24889 h 103705"/>
                  <a:gd name="connsiteX114" fmla="*/ 172509 w 324419"/>
                  <a:gd name="connsiteY114" fmla="*/ 25175 h 103705"/>
                  <a:gd name="connsiteX115" fmla="*/ 169648 w 324419"/>
                  <a:gd name="connsiteY115" fmla="*/ 24603 h 103705"/>
                  <a:gd name="connsiteX116" fmla="*/ 167216 w 324419"/>
                  <a:gd name="connsiteY116" fmla="*/ 23316 h 103705"/>
                  <a:gd name="connsiteX117" fmla="*/ 164212 w 324419"/>
                  <a:gd name="connsiteY117" fmla="*/ 21456 h 103705"/>
                  <a:gd name="connsiteX118" fmla="*/ 161351 w 324419"/>
                  <a:gd name="connsiteY118" fmla="*/ 19311 h 103705"/>
                  <a:gd name="connsiteX119" fmla="*/ 157489 w 324419"/>
                  <a:gd name="connsiteY119" fmla="*/ 14018 h 103705"/>
                  <a:gd name="connsiteX120" fmla="*/ 152197 w 324419"/>
                  <a:gd name="connsiteY120" fmla="*/ 11300 h 103705"/>
                  <a:gd name="connsiteX121" fmla="*/ 153055 w 324419"/>
                  <a:gd name="connsiteY121" fmla="*/ 9441 h 103705"/>
                  <a:gd name="connsiteX122" fmla="*/ 149908 w 324419"/>
                  <a:gd name="connsiteY122" fmla="*/ 10013 h 103705"/>
                  <a:gd name="connsiteX123" fmla="*/ 148764 w 324419"/>
                  <a:gd name="connsiteY123" fmla="*/ 9727 h 103705"/>
                  <a:gd name="connsiteX124" fmla="*/ 145331 w 324419"/>
                  <a:gd name="connsiteY124" fmla="*/ 7724 h 103705"/>
                  <a:gd name="connsiteX125" fmla="*/ 142613 w 324419"/>
                  <a:gd name="connsiteY125" fmla="*/ 7438 h 103705"/>
                  <a:gd name="connsiteX126" fmla="*/ 139609 w 324419"/>
                  <a:gd name="connsiteY126" fmla="*/ 7867 h 103705"/>
                  <a:gd name="connsiteX127" fmla="*/ 136605 w 324419"/>
                  <a:gd name="connsiteY127" fmla="*/ 7581 h 103705"/>
                  <a:gd name="connsiteX128" fmla="*/ 133744 w 324419"/>
                  <a:gd name="connsiteY128" fmla="*/ 6580 h 103705"/>
                  <a:gd name="connsiteX129" fmla="*/ 131027 w 324419"/>
                  <a:gd name="connsiteY129" fmla="*/ 5292 h 103705"/>
                  <a:gd name="connsiteX130" fmla="*/ 129167 w 324419"/>
                  <a:gd name="connsiteY130" fmla="*/ 3147 h 103705"/>
                  <a:gd name="connsiteX131" fmla="*/ 128023 w 324419"/>
                  <a:gd name="connsiteY131" fmla="*/ 2575 h 103705"/>
                  <a:gd name="connsiteX132" fmla="*/ 117294 w 324419"/>
                  <a:gd name="connsiteY132" fmla="*/ 3004 h 103705"/>
                  <a:gd name="connsiteX133" fmla="*/ 113146 w 324419"/>
                  <a:gd name="connsiteY133" fmla="*/ 4148 h 103705"/>
                  <a:gd name="connsiteX134" fmla="*/ 112145 w 324419"/>
                  <a:gd name="connsiteY134" fmla="*/ 4005 h 103705"/>
                  <a:gd name="connsiteX135" fmla="*/ 109284 w 324419"/>
                  <a:gd name="connsiteY135" fmla="*/ 1860 h 103705"/>
                  <a:gd name="connsiteX136" fmla="*/ 109570 w 324419"/>
                  <a:gd name="connsiteY136" fmla="*/ 1001 h 103705"/>
                  <a:gd name="connsiteX137" fmla="*/ 106566 w 324419"/>
                  <a:gd name="connsiteY137" fmla="*/ 1860 h 103705"/>
                  <a:gd name="connsiteX138" fmla="*/ 100129 w 324419"/>
                  <a:gd name="connsiteY138" fmla="*/ 2289 h 103705"/>
                  <a:gd name="connsiteX139" fmla="*/ 92262 w 324419"/>
                  <a:gd name="connsiteY139" fmla="*/ 858 h 103705"/>
                  <a:gd name="connsiteX140" fmla="*/ 84252 w 324419"/>
                  <a:gd name="connsiteY140" fmla="*/ 0 h 103705"/>
                  <a:gd name="connsiteX141" fmla="*/ 76671 w 324419"/>
                  <a:gd name="connsiteY141" fmla="*/ 1144 h 103705"/>
                  <a:gd name="connsiteX142" fmla="*/ 69518 w 324419"/>
                  <a:gd name="connsiteY142" fmla="*/ 4005 h 103705"/>
                  <a:gd name="connsiteX143" fmla="*/ 67230 w 324419"/>
                  <a:gd name="connsiteY143" fmla="*/ 4720 h 103705"/>
                  <a:gd name="connsiteX144" fmla="*/ 51781 w 324419"/>
                  <a:gd name="connsiteY144" fmla="*/ 6580 h 103705"/>
                  <a:gd name="connsiteX145" fmla="*/ 49349 w 324419"/>
                  <a:gd name="connsiteY145" fmla="*/ 7009 h 103705"/>
                  <a:gd name="connsiteX146" fmla="*/ 25605 w 324419"/>
                  <a:gd name="connsiteY146" fmla="*/ 16593 h 103705"/>
                  <a:gd name="connsiteX147" fmla="*/ 23316 w 324419"/>
                  <a:gd name="connsiteY147" fmla="*/ 18023 h 103705"/>
                  <a:gd name="connsiteX148" fmla="*/ 18453 w 324419"/>
                  <a:gd name="connsiteY148" fmla="*/ 22601 h 103705"/>
                  <a:gd name="connsiteX149" fmla="*/ 16021 w 324419"/>
                  <a:gd name="connsiteY149" fmla="*/ 25605 h 103705"/>
                  <a:gd name="connsiteX150" fmla="*/ 15306 w 324419"/>
                  <a:gd name="connsiteY150" fmla="*/ 29467 h 103705"/>
                  <a:gd name="connsiteX151" fmla="*/ 17022 w 324419"/>
                  <a:gd name="connsiteY151" fmla="*/ 35188 h 103705"/>
                  <a:gd name="connsiteX152" fmla="*/ 15592 w 324419"/>
                  <a:gd name="connsiteY152" fmla="*/ 36333 h 103705"/>
                  <a:gd name="connsiteX153" fmla="*/ 13732 w 324419"/>
                  <a:gd name="connsiteY153" fmla="*/ 36476 h 103705"/>
                  <a:gd name="connsiteX154" fmla="*/ 11873 w 324419"/>
                  <a:gd name="connsiteY154" fmla="*/ 36190 h 103705"/>
                  <a:gd name="connsiteX155" fmla="*/ 10728 w 324419"/>
                  <a:gd name="connsiteY155" fmla="*/ 36476 h 103705"/>
                  <a:gd name="connsiteX156" fmla="*/ 286 w 324419"/>
                  <a:gd name="connsiteY156" fmla="*/ 40767 h 103705"/>
                  <a:gd name="connsiteX157" fmla="*/ 0 w 324419"/>
                  <a:gd name="connsiteY157" fmla="*/ 41911 h 103705"/>
                  <a:gd name="connsiteX158" fmla="*/ 1431 w 324419"/>
                  <a:gd name="connsiteY158" fmla="*/ 42770 h 103705"/>
                  <a:gd name="connsiteX159" fmla="*/ 3004 w 324419"/>
                  <a:gd name="connsiteY159" fmla="*/ 42341 h 103705"/>
                  <a:gd name="connsiteX160" fmla="*/ 6151 w 324419"/>
                  <a:gd name="connsiteY160" fmla="*/ 40481 h 103705"/>
                  <a:gd name="connsiteX161" fmla="*/ 7867 w 324419"/>
                  <a:gd name="connsiteY161" fmla="*/ 39766 h 103705"/>
                  <a:gd name="connsiteX162" fmla="*/ 9870 w 324419"/>
                  <a:gd name="connsiteY162" fmla="*/ 39337 h 103705"/>
                  <a:gd name="connsiteX163" fmla="*/ 11586 w 324419"/>
                  <a:gd name="connsiteY163" fmla="*/ 39480 h 103705"/>
                  <a:gd name="connsiteX164" fmla="*/ 11873 w 324419"/>
                  <a:gd name="connsiteY164" fmla="*/ 41911 h 103705"/>
                  <a:gd name="connsiteX165" fmla="*/ 11586 w 324419"/>
                  <a:gd name="connsiteY165" fmla="*/ 44343 h 103705"/>
                  <a:gd name="connsiteX166" fmla="*/ 13160 w 324419"/>
                  <a:gd name="connsiteY166" fmla="*/ 43914 h 103705"/>
                  <a:gd name="connsiteX167" fmla="*/ 19454 w 324419"/>
                  <a:gd name="connsiteY167" fmla="*/ 40481 h 103705"/>
                  <a:gd name="connsiteX168" fmla="*/ 22601 w 324419"/>
                  <a:gd name="connsiteY168" fmla="*/ 39480 h 103705"/>
                  <a:gd name="connsiteX169" fmla="*/ 25891 w 324419"/>
                  <a:gd name="connsiteY169" fmla="*/ 39050 h 103705"/>
                  <a:gd name="connsiteX170" fmla="*/ 26892 w 324419"/>
                  <a:gd name="connsiteY170" fmla="*/ 37906 h 103705"/>
                  <a:gd name="connsiteX171" fmla="*/ 27893 w 324419"/>
                  <a:gd name="connsiteY171" fmla="*/ 34330 h 103705"/>
                  <a:gd name="connsiteX172" fmla="*/ 28751 w 324419"/>
                  <a:gd name="connsiteY172" fmla="*/ 32471 h 103705"/>
                  <a:gd name="connsiteX173" fmla="*/ 29753 w 324419"/>
                  <a:gd name="connsiteY173" fmla="*/ 31755 h 103705"/>
                  <a:gd name="connsiteX174" fmla="*/ 36190 w 324419"/>
                  <a:gd name="connsiteY174" fmla="*/ 31469 h 103705"/>
                  <a:gd name="connsiteX175" fmla="*/ 37477 w 324419"/>
                  <a:gd name="connsiteY175" fmla="*/ 31183 h 103705"/>
                  <a:gd name="connsiteX176" fmla="*/ 38765 w 324419"/>
                  <a:gd name="connsiteY176" fmla="*/ 30611 h 103705"/>
                  <a:gd name="connsiteX177" fmla="*/ 40481 w 324419"/>
                  <a:gd name="connsiteY177" fmla="*/ 30611 h 103705"/>
                  <a:gd name="connsiteX178" fmla="*/ 42197 w 324419"/>
                  <a:gd name="connsiteY178" fmla="*/ 31326 h 103705"/>
                  <a:gd name="connsiteX179" fmla="*/ 45344 w 324419"/>
                  <a:gd name="connsiteY179" fmla="*/ 30182 h 103705"/>
                  <a:gd name="connsiteX180" fmla="*/ 47919 w 324419"/>
                  <a:gd name="connsiteY180" fmla="*/ 27607 h 103705"/>
                  <a:gd name="connsiteX181" fmla="*/ 51066 w 324419"/>
                  <a:gd name="connsiteY181" fmla="*/ 25891 h 103705"/>
                  <a:gd name="connsiteX182" fmla="*/ 52496 w 324419"/>
                  <a:gd name="connsiteY182" fmla="*/ 24889 h 103705"/>
                  <a:gd name="connsiteX183" fmla="*/ 53641 w 324419"/>
                  <a:gd name="connsiteY183" fmla="*/ 23459 h 103705"/>
                  <a:gd name="connsiteX184" fmla="*/ 56645 w 324419"/>
                  <a:gd name="connsiteY184" fmla="*/ 20741 h 103705"/>
                  <a:gd name="connsiteX185" fmla="*/ 61079 w 324419"/>
                  <a:gd name="connsiteY185" fmla="*/ 18166 h 103705"/>
                  <a:gd name="connsiteX186" fmla="*/ 63368 w 324419"/>
                  <a:gd name="connsiteY186" fmla="*/ 16164 h 103705"/>
                  <a:gd name="connsiteX187" fmla="*/ 64798 w 324419"/>
                  <a:gd name="connsiteY187" fmla="*/ 15162 h 103705"/>
                  <a:gd name="connsiteX188" fmla="*/ 89974 w 324419"/>
                  <a:gd name="connsiteY188" fmla="*/ 15449 h 103705"/>
                  <a:gd name="connsiteX189" fmla="*/ 91976 w 324419"/>
                  <a:gd name="connsiteY189" fmla="*/ 15592 h 103705"/>
                  <a:gd name="connsiteX190" fmla="*/ 93406 w 324419"/>
                  <a:gd name="connsiteY190" fmla="*/ 16021 h 103705"/>
                  <a:gd name="connsiteX191" fmla="*/ 94694 w 324419"/>
                  <a:gd name="connsiteY191" fmla="*/ 16736 h 103705"/>
                  <a:gd name="connsiteX192" fmla="*/ 95981 w 324419"/>
                  <a:gd name="connsiteY192" fmla="*/ 18023 h 103705"/>
                  <a:gd name="connsiteX193" fmla="*/ 96553 w 324419"/>
                  <a:gd name="connsiteY193" fmla="*/ 19883 h 103705"/>
                  <a:gd name="connsiteX194" fmla="*/ 95695 w 324419"/>
                  <a:gd name="connsiteY194" fmla="*/ 21027 h 103705"/>
                  <a:gd name="connsiteX195" fmla="*/ 94265 w 324419"/>
                  <a:gd name="connsiteY195" fmla="*/ 22029 h 103705"/>
                  <a:gd name="connsiteX196" fmla="*/ 87685 w 324419"/>
                  <a:gd name="connsiteY196" fmla="*/ 23459 h 103705"/>
                  <a:gd name="connsiteX197" fmla="*/ 84538 w 324419"/>
                  <a:gd name="connsiteY197" fmla="*/ 24603 h 103705"/>
                  <a:gd name="connsiteX198" fmla="*/ 87685 w 324419"/>
                  <a:gd name="connsiteY198" fmla="*/ 27607 h 103705"/>
                  <a:gd name="connsiteX199" fmla="*/ 91404 w 324419"/>
                  <a:gd name="connsiteY199" fmla="*/ 30039 h 103705"/>
                  <a:gd name="connsiteX200" fmla="*/ 92405 w 324419"/>
                  <a:gd name="connsiteY200" fmla="*/ 30468 h 103705"/>
                  <a:gd name="connsiteX201" fmla="*/ 103706 w 324419"/>
                  <a:gd name="connsiteY201" fmla="*/ 31040 h 103705"/>
                  <a:gd name="connsiteX202" fmla="*/ 106280 w 324419"/>
                  <a:gd name="connsiteY202" fmla="*/ 33615 h 103705"/>
                  <a:gd name="connsiteX203" fmla="*/ 108426 w 324419"/>
                  <a:gd name="connsiteY203" fmla="*/ 33472 h 103705"/>
                  <a:gd name="connsiteX204" fmla="*/ 110286 w 324419"/>
                  <a:gd name="connsiteY204" fmla="*/ 32471 h 103705"/>
                  <a:gd name="connsiteX205" fmla="*/ 111001 w 324419"/>
                  <a:gd name="connsiteY205" fmla="*/ 30611 h 103705"/>
                  <a:gd name="connsiteX206" fmla="*/ 111430 w 324419"/>
                  <a:gd name="connsiteY206" fmla="*/ 28608 h 103705"/>
                  <a:gd name="connsiteX207" fmla="*/ 112717 w 324419"/>
                  <a:gd name="connsiteY207" fmla="*/ 30468 h 103705"/>
                  <a:gd name="connsiteX208" fmla="*/ 113433 w 324419"/>
                  <a:gd name="connsiteY208" fmla="*/ 32757 h 103705"/>
                  <a:gd name="connsiteX209" fmla="*/ 114434 w 324419"/>
                  <a:gd name="connsiteY209" fmla="*/ 33901 h 103705"/>
                  <a:gd name="connsiteX210" fmla="*/ 115864 w 324419"/>
                  <a:gd name="connsiteY210" fmla="*/ 34616 h 103705"/>
                  <a:gd name="connsiteX211" fmla="*/ 118153 w 324419"/>
                  <a:gd name="connsiteY211" fmla="*/ 35331 h 103705"/>
                  <a:gd name="connsiteX212" fmla="*/ 132171 w 324419"/>
                  <a:gd name="connsiteY212" fmla="*/ 35045 h 103705"/>
                  <a:gd name="connsiteX213" fmla="*/ 132600 w 324419"/>
                  <a:gd name="connsiteY213" fmla="*/ 34330 h 103705"/>
                  <a:gd name="connsiteX214" fmla="*/ 132600 w 324419"/>
                  <a:gd name="connsiteY214" fmla="*/ 33186 h 103705"/>
                  <a:gd name="connsiteX215" fmla="*/ 135461 w 324419"/>
                  <a:gd name="connsiteY215" fmla="*/ 36047 h 103705"/>
                  <a:gd name="connsiteX216" fmla="*/ 137893 w 324419"/>
                  <a:gd name="connsiteY216" fmla="*/ 39194 h 103705"/>
                  <a:gd name="connsiteX217" fmla="*/ 140324 w 324419"/>
                  <a:gd name="connsiteY217" fmla="*/ 41053 h 103705"/>
                  <a:gd name="connsiteX218" fmla="*/ 143185 w 324419"/>
                  <a:gd name="connsiteY218" fmla="*/ 42341 h 103705"/>
                  <a:gd name="connsiteX219" fmla="*/ 150051 w 324419"/>
                  <a:gd name="connsiteY219" fmla="*/ 45058 h 103705"/>
                  <a:gd name="connsiteX220" fmla="*/ 166787 w 324419"/>
                  <a:gd name="connsiteY220" fmla="*/ 50065 h 103705"/>
                  <a:gd name="connsiteX221" fmla="*/ 169362 w 324419"/>
                  <a:gd name="connsiteY221" fmla="*/ 50780 h 103705"/>
                  <a:gd name="connsiteX222" fmla="*/ 171937 w 324419"/>
                  <a:gd name="connsiteY222" fmla="*/ 51066 h 103705"/>
                  <a:gd name="connsiteX223" fmla="*/ 182951 w 324419"/>
                  <a:gd name="connsiteY223" fmla="*/ 48920 h 103705"/>
                  <a:gd name="connsiteX224" fmla="*/ 185812 w 324419"/>
                  <a:gd name="connsiteY224" fmla="*/ 49779 h 103705"/>
                  <a:gd name="connsiteX225" fmla="*/ 188530 w 324419"/>
                  <a:gd name="connsiteY225" fmla="*/ 52210 h 103705"/>
                  <a:gd name="connsiteX226" fmla="*/ 190389 w 324419"/>
                  <a:gd name="connsiteY226" fmla="*/ 55357 h 103705"/>
                  <a:gd name="connsiteX227" fmla="*/ 191533 w 324419"/>
                  <a:gd name="connsiteY227" fmla="*/ 59076 h 103705"/>
                  <a:gd name="connsiteX228" fmla="*/ 192964 w 324419"/>
                  <a:gd name="connsiteY228" fmla="*/ 66658 h 103705"/>
                  <a:gd name="connsiteX229" fmla="*/ 194108 w 324419"/>
                  <a:gd name="connsiteY229" fmla="*/ 67945 h 103705"/>
                  <a:gd name="connsiteX230" fmla="*/ 195539 w 324419"/>
                  <a:gd name="connsiteY230" fmla="*/ 69089 h 103705"/>
                  <a:gd name="connsiteX231" fmla="*/ 198399 w 324419"/>
                  <a:gd name="connsiteY231" fmla="*/ 70520 h 103705"/>
                  <a:gd name="connsiteX232" fmla="*/ 204407 w 324419"/>
                  <a:gd name="connsiteY232" fmla="*/ 75669 h 103705"/>
                  <a:gd name="connsiteX233" fmla="*/ 207983 w 324419"/>
                  <a:gd name="connsiteY233" fmla="*/ 77100 h 103705"/>
                  <a:gd name="connsiteX234" fmla="*/ 212274 w 324419"/>
                  <a:gd name="connsiteY234" fmla="*/ 77100 h 103705"/>
                  <a:gd name="connsiteX235" fmla="*/ 220285 w 324419"/>
                  <a:gd name="connsiteY235" fmla="*/ 77815 h 103705"/>
                  <a:gd name="connsiteX236" fmla="*/ 224147 w 324419"/>
                  <a:gd name="connsiteY236" fmla="*/ 77815 h 103705"/>
                  <a:gd name="connsiteX237" fmla="*/ 227723 w 324419"/>
                  <a:gd name="connsiteY237" fmla="*/ 78387 h 103705"/>
                  <a:gd name="connsiteX238" fmla="*/ 231299 w 324419"/>
                  <a:gd name="connsiteY238" fmla="*/ 79245 h 103705"/>
                  <a:gd name="connsiteX239" fmla="*/ 232014 w 324419"/>
                  <a:gd name="connsiteY239" fmla="*/ 80247 h 103705"/>
                  <a:gd name="connsiteX240" fmla="*/ 232443 w 324419"/>
                  <a:gd name="connsiteY240" fmla="*/ 81820 h 103705"/>
                  <a:gd name="connsiteX241" fmla="*/ 234875 w 324419"/>
                  <a:gd name="connsiteY241" fmla="*/ 83966 h 103705"/>
                  <a:gd name="connsiteX242" fmla="*/ 235304 w 324419"/>
                  <a:gd name="connsiteY242" fmla="*/ 85110 h 103705"/>
                  <a:gd name="connsiteX243" fmla="*/ 235018 w 324419"/>
                  <a:gd name="connsiteY243" fmla="*/ 86541 h 103705"/>
                  <a:gd name="connsiteX244" fmla="*/ 233588 w 324419"/>
                  <a:gd name="connsiteY244" fmla="*/ 88400 h 103705"/>
                  <a:gd name="connsiteX245" fmla="*/ 231728 w 324419"/>
                  <a:gd name="connsiteY245" fmla="*/ 89830 h 103705"/>
                  <a:gd name="connsiteX246" fmla="*/ 221429 w 324419"/>
                  <a:gd name="connsiteY246" fmla="*/ 96696 h 103705"/>
                  <a:gd name="connsiteX247" fmla="*/ 216566 w 324419"/>
                  <a:gd name="connsiteY247" fmla="*/ 103706 h 103705"/>
                  <a:gd name="connsiteX248" fmla="*/ 224147 w 324419"/>
                  <a:gd name="connsiteY248" fmla="*/ 103563 h 103705"/>
                  <a:gd name="connsiteX249" fmla="*/ 231728 w 324419"/>
                  <a:gd name="connsiteY249" fmla="*/ 102561 h 103705"/>
                  <a:gd name="connsiteX250" fmla="*/ 238165 w 324419"/>
                  <a:gd name="connsiteY250" fmla="*/ 102561 h 103705"/>
                  <a:gd name="connsiteX251" fmla="*/ 241455 w 324419"/>
                  <a:gd name="connsiteY251" fmla="*/ 101703 h 103705"/>
                  <a:gd name="connsiteX252" fmla="*/ 244745 w 324419"/>
                  <a:gd name="connsiteY252" fmla="*/ 101131 h 103705"/>
                  <a:gd name="connsiteX253" fmla="*/ 252755 w 324419"/>
                  <a:gd name="connsiteY253" fmla="*/ 100559 h 103705"/>
                  <a:gd name="connsiteX254" fmla="*/ 260623 w 324419"/>
                  <a:gd name="connsiteY254" fmla="*/ 99557 h 103705"/>
                  <a:gd name="connsiteX255" fmla="*/ 263484 w 324419"/>
                  <a:gd name="connsiteY255" fmla="*/ 99414 h 103705"/>
                  <a:gd name="connsiteX256" fmla="*/ 275356 w 324419"/>
                  <a:gd name="connsiteY256" fmla="*/ 100272 h 103705"/>
                  <a:gd name="connsiteX257" fmla="*/ 278646 w 324419"/>
                  <a:gd name="connsiteY257" fmla="*/ 101131 h 103705"/>
                  <a:gd name="connsiteX258" fmla="*/ 281793 w 324419"/>
                  <a:gd name="connsiteY258" fmla="*/ 102418 h 103705"/>
                  <a:gd name="connsiteX259" fmla="*/ 289660 w 324419"/>
                  <a:gd name="connsiteY259" fmla="*/ 102418 h 103705"/>
                  <a:gd name="connsiteX260" fmla="*/ 291806 w 324419"/>
                  <a:gd name="connsiteY260" fmla="*/ 101417 h 103705"/>
                  <a:gd name="connsiteX261" fmla="*/ 293093 w 324419"/>
                  <a:gd name="connsiteY261" fmla="*/ 100272 h 103705"/>
                  <a:gd name="connsiteX262" fmla="*/ 293809 w 324419"/>
                  <a:gd name="connsiteY262" fmla="*/ 98699 h 103705"/>
                  <a:gd name="connsiteX263" fmla="*/ 294667 w 324419"/>
                  <a:gd name="connsiteY263" fmla="*/ 100416 h 103705"/>
                  <a:gd name="connsiteX264" fmla="*/ 294667 w 324419"/>
                  <a:gd name="connsiteY264" fmla="*/ 101274 h 103705"/>
                  <a:gd name="connsiteX265" fmla="*/ 294953 w 324419"/>
                  <a:gd name="connsiteY265" fmla="*/ 101989 h 103705"/>
                  <a:gd name="connsiteX266" fmla="*/ 298386 w 324419"/>
                  <a:gd name="connsiteY266" fmla="*/ 101131 h 103705"/>
                  <a:gd name="connsiteX267" fmla="*/ 299816 w 324419"/>
                  <a:gd name="connsiteY267" fmla="*/ 100272 h 103705"/>
                  <a:gd name="connsiteX268" fmla="*/ 302963 w 324419"/>
                  <a:gd name="connsiteY268" fmla="*/ 98842 h 103705"/>
                  <a:gd name="connsiteX269" fmla="*/ 309400 w 324419"/>
                  <a:gd name="connsiteY269" fmla="*/ 97126 h 103705"/>
                  <a:gd name="connsiteX270" fmla="*/ 316123 w 324419"/>
                  <a:gd name="connsiteY270" fmla="*/ 96553 h 103705"/>
                  <a:gd name="connsiteX271" fmla="*/ 320987 w 324419"/>
                  <a:gd name="connsiteY271" fmla="*/ 96410 h 103705"/>
                  <a:gd name="connsiteX272" fmla="*/ 321988 w 324419"/>
                  <a:gd name="connsiteY272" fmla="*/ 95266 h 103705"/>
                  <a:gd name="connsiteX273" fmla="*/ 323847 w 324419"/>
                  <a:gd name="connsiteY273" fmla="*/ 93693 h 103705"/>
                  <a:gd name="connsiteX274" fmla="*/ 324420 w 324419"/>
                  <a:gd name="connsiteY274" fmla="*/ 91690 h 103705"/>
                  <a:gd name="connsiteX275" fmla="*/ 323704 w 324419"/>
                  <a:gd name="connsiteY275" fmla="*/ 91261 h 103705"/>
                  <a:gd name="connsiteX276" fmla="*/ 161924 w 324419"/>
                  <a:gd name="connsiteY276" fmla="*/ 15162 h 103705"/>
                  <a:gd name="connsiteX277" fmla="*/ 167216 w 324419"/>
                  <a:gd name="connsiteY277" fmla="*/ 17451 h 103705"/>
                  <a:gd name="connsiteX278" fmla="*/ 167216 w 324419"/>
                  <a:gd name="connsiteY278" fmla="*/ 16593 h 103705"/>
                  <a:gd name="connsiteX279" fmla="*/ 166215 w 324419"/>
                  <a:gd name="connsiteY279" fmla="*/ 16021 h 103705"/>
                  <a:gd name="connsiteX280" fmla="*/ 160207 w 324419"/>
                  <a:gd name="connsiteY280" fmla="*/ 12015 h 103705"/>
                  <a:gd name="connsiteX281" fmla="*/ 158777 w 324419"/>
                  <a:gd name="connsiteY281" fmla="*/ 12015 h 103705"/>
                  <a:gd name="connsiteX282" fmla="*/ 159635 w 324419"/>
                  <a:gd name="connsiteY282" fmla="*/ 12588 h 103705"/>
                  <a:gd name="connsiteX283" fmla="*/ 161924 w 324419"/>
                  <a:gd name="connsiteY283" fmla="*/ 15162 h 103705"/>
                  <a:gd name="connsiteX284" fmla="*/ 68231 w 324419"/>
                  <a:gd name="connsiteY284" fmla="*/ 45058 h 103705"/>
                  <a:gd name="connsiteX285" fmla="*/ 66658 w 324419"/>
                  <a:gd name="connsiteY285" fmla="*/ 43342 h 103705"/>
                  <a:gd name="connsiteX286" fmla="*/ 65656 w 324419"/>
                  <a:gd name="connsiteY286" fmla="*/ 41196 h 103705"/>
                  <a:gd name="connsiteX287" fmla="*/ 64369 w 324419"/>
                  <a:gd name="connsiteY287" fmla="*/ 40624 h 103705"/>
                  <a:gd name="connsiteX288" fmla="*/ 57217 w 324419"/>
                  <a:gd name="connsiteY288" fmla="*/ 39623 h 103705"/>
                  <a:gd name="connsiteX289" fmla="*/ 54642 w 324419"/>
                  <a:gd name="connsiteY289" fmla="*/ 43056 h 103705"/>
                  <a:gd name="connsiteX290" fmla="*/ 54499 w 324419"/>
                  <a:gd name="connsiteY290" fmla="*/ 44343 h 103705"/>
                  <a:gd name="connsiteX291" fmla="*/ 57789 w 324419"/>
                  <a:gd name="connsiteY291" fmla="*/ 50637 h 103705"/>
                  <a:gd name="connsiteX292" fmla="*/ 56788 w 324419"/>
                  <a:gd name="connsiteY292" fmla="*/ 51495 h 103705"/>
                  <a:gd name="connsiteX293" fmla="*/ 55357 w 324419"/>
                  <a:gd name="connsiteY293" fmla="*/ 52067 h 103705"/>
                  <a:gd name="connsiteX294" fmla="*/ 53641 w 324419"/>
                  <a:gd name="connsiteY294" fmla="*/ 51352 h 103705"/>
                  <a:gd name="connsiteX295" fmla="*/ 51638 w 324419"/>
                  <a:gd name="connsiteY295" fmla="*/ 49779 h 103705"/>
                  <a:gd name="connsiteX296" fmla="*/ 51495 w 324419"/>
                  <a:gd name="connsiteY296" fmla="*/ 50780 h 103705"/>
                  <a:gd name="connsiteX297" fmla="*/ 52783 w 324419"/>
                  <a:gd name="connsiteY297" fmla="*/ 52783 h 103705"/>
                  <a:gd name="connsiteX298" fmla="*/ 55071 w 324419"/>
                  <a:gd name="connsiteY298" fmla="*/ 54785 h 103705"/>
                  <a:gd name="connsiteX299" fmla="*/ 58361 w 324419"/>
                  <a:gd name="connsiteY299" fmla="*/ 55643 h 103705"/>
                  <a:gd name="connsiteX300" fmla="*/ 61508 w 324419"/>
                  <a:gd name="connsiteY300" fmla="*/ 55500 h 103705"/>
                  <a:gd name="connsiteX301" fmla="*/ 67516 w 324419"/>
                  <a:gd name="connsiteY301" fmla="*/ 53212 h 103705"/>
                  <a:gd name="connsiteX302" fmla="*/ 70377 w 324419"/>
                  <a:gd name="connsiteY302" fmla="*/ 51495 h 103705"/>
                  <a:gd name="connsiteX303" fmla="*/ 70234 w 324419"/>
                  <a:gd name="connsiteY303" fmla="*/ 49922 h 103705"/>
                  <a:gd name="connsiteX304" fmla="*/ 68231 w 324419"/>
                  <a:gd name="connsiteY304" fmla="*/ 45058 h 10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324419" h="103705">
                    <a:moveTo>
                      <a:pt x="188959" y="22315"/>
                    </a:moveTo>
                    <a:lnTo>
                      <a:pt x="191390" y="23030"/>
                    </a:lnTo>
                    <a:lnTo>
                      <a:pt x="195109" y="23173"/>
                    </a:lnTo>
                    <a:lnTo>
                      <a:pt x="196111" y="23602"/>
                    </a:lnTo>
                    <a:lnTo>
                      <a:pt x="197541" y="23602"/>
                    </a:lnTo>
                    <a:lnTo>
                      <a:pt x="199258" y="23316"/>
                    </a:lnTo>
                    <a:lnTo>
                      <a:pt x="197255" y="20741"/>
                    </a:lnTo>
                    <a:lnTo>
                      <a:pt x="195825" y="20455"/>
                    </a:lnTo>
                    <a:lnTo>
                      <a:pt x="194394" y="20598"/>
                    </a:lnTo>
                    <a:lnTo>
                      <a:pt x="192964" y="21027"/>
                    </a:lnTo>
                    <a:lnTo>
                      <a:pt x="188816" y="20312"/>
                    </a:lnTo>
                    <a:lnTo>
                      <a:pt x="186813" y="20884"/>
                    </a:lnTo>
                    <a:lnTo>
                      <a:pt x="187528" y="21742"/>
                    </a:lnTo>
                    <a:lnTo>
                      <a:pt x="188959" y="22315"/>
                    </a:lnTo>
                    <a:close/>
                    <a:moveTo>
                      <a:pt x="210415" y="34902"/>
                    </a:moveTo>
                    <a:lnTo>
                      <a:pt x="210987" y="36476"/>
                    </a:lnTo>
                    <a:lnTo>
                      <a:pt x="213276" y="38049"/>
                    </a:lnTo>
                    <a:lnTo>
                      <a:pt x="214420" y="38621"/>
                    </a:lnTo>
                    <a:lnTo>
                      <a:pt x="215278" y="38765"/>
                    </a:lnTo>
                    <a:lnTo>
                      <a:pt x="216566" y="40195"/>
                    </a:lnTo>
                    <a:lnTo>
                      <a:pt x="217853" y="39194"/>
                    </a:lnTo>
                    <a:lnTo>
                      <a:pt x="218568" y="37763"/>
                    </a:lnTo>
                    <a:lnTo>
                      <a:pt x="218997" y="35903"/>
                    </a:lnTo>
                    <a:lnTo>
                      <a:pt x="214706" y="35045"/>
                    </a:lnTo>
                    <a:lnTo>
                      <a:pt x="212274" y="34759"/>
                    </a:lnTo>
                    <a:lnTo>
                      <a:pt x="210415" y="34902"/>
                    </a:lnTo>
                    <a:close/>
                    <a:moveTo>
                      <a:pt x="207554" y="32471"/>
                    </a:moveTo>
                    <a:lnTo>
                      <a:pt x="210558" y="33758"/>
                    </a:lnTo>
                    <a:lnTo>
                      <a:pt x="211559" y="33615"/>
                    </a:lnTo>
                    <a:lnTo>
                      <a:pt x="212704" y="32900"/>
                    </a:lnTo>
                    <a:lnTo>
                      <a:pt x="211273" y="31326"/>
                    </a:lnTo>
                    <a:lnTo>
                      <a:pt x="211130" y="30897"/>
                    </a:lnTo>
                    <a:lnTo>
                      <a:pt x="208842" y="30039"/>
                    </a:lnTo>
                    <a:lnTo>
                      <a:pt x="208412" y="28036"/>
                    </a:lnTo>
                    <a:lnTo>
                      <a:pt x="207983" y="28179"/>
                    </a:lnTo>
                    <a:lnTo>
                      <a:pt x="207697" y="29753"/>
                    </a:lnTo>
                    <a:lnTo>
                      <a:pt x="206696" y="31183"/>
                    </a:lnTo>
                    <a:lnTo>
                      <a:pt x="207554" y="32471"/>
                    </a:lnTo>
                    <a:close/>
                    <a:moveTo>
                      <a:pt x="201117" y="25748"/>
                    </a:moveTo>
                    <a:lnTo>
                      <a:pt x="202548" y="27607"/>
                    </a:lnTo>
                    <a:lnTo>
                      <a:pt x="204979" y="28179"/>
                    </a:lnTo>
                    <a:lnTo>
                      <a:pt x="206553" y="29324"/>
                    </a:lnTo>
                    <a:lnTo>
                      <a:pt x="207125" y="28751"/>
                    </a:lnTo>
                    <a:lnTo>
                      <a:pt x="206124" y="28036"/>
                    </a:lnTo>
                    <a:lnTo>
                      <a:pt x="205122" y="25461"/>
                    </a:lnTo>
                    <a:lnTo>
                      <a:pt x="203406" y="24031"/>
                    </a:lnTo>
                    <a:lnTo>
                      <a:pt x="201832" y="23888"/>
                    </a:lnTo>
                    <a:lnTo>
                      <a:pt x="199687" y="24317"/>
                    </a:lnTo>
                    <a:lnTo>
                      <a:pt x="199830" y="25032"/>
                    </a:lnTo>
                    <a:lnTo>
                      <a:pt x="201117" y="25748"/>
                    </a:lnTo>
                    <a:close/>
                    <a:moveTo>
                      <a:pt x="323704" y="91261"/>
                    </a:moveTo>
                    <a:lnTo>
                      <a:pt x="322703" y="90689"/>
                    </a:lnTo>
                    <a:lnTo>
                      <a:pt x="321702" y="90260"/>
                    </a:lnTo>
                    <a:lnTo>
                      <a:pt x="320557" y="90546"/>
                    </a:lnTo>
                    <a:lnTo>
                      <a:pt x="317124" y="90117"/>
                    </a:lnTo>
                    <a:lnTo>
                      <a:pt x="313262" y="88400"/>
                    </a:lnTo>
                    <a:lnTo>
                      <a:pt x="308685" y="84109"/>
                    </a:lnTo>
                    <a:lnTo>
                      <a:pt x="306539" y="82535"/>
                    </a:lnTo>
                    <a:lnTo>
                      <a:pt x="301962" y="80104"/>
                    </a:lnTo>
                    <a:lnTo>
                      <a:pt x="299673" y="79388"/>
                    </a:lnTo>
                    <a:lnTo>
                      <a:pt x="291949" y="78101"/>
                    </a:lnTo>
                    <a:lnTo>
                      <a:pt x="288230" y="78530"/>
                    </a:lnTo>
                    <a:lnTo>
                      <a:pt x="282651" y="78101"/>
                    </a:lnTo>
                    <a:lnTo>
                      <a:pt x="279075" y="77529"/>
                    </a:lnTo>
                    <a:lnTo>
                      <a:pt x="276643" y="78101"/>
                    </a:lnTo>
                    <a:lnTo>
                      <a:pt x="275785" y="77386"/>
                    </a:lnTo>
                    <a:lnTo>
                      <a:pt x="275499" y="76099"/>
                    </a:lnTo>
                    <a:lnTo>
                      <a:pt x="276071" y="74954"/>
                    </a:lnTo>
                    <a:lnTo>
                      <a:pt x="280363" y="74096"/>
                    </a:lnTo>
                    <a:lnTo>
                      <a:pt x="278360" y="72236"/>
                    </a:lnTo>
                    <a:lnTo>
                      <a:pt x="279075" y="70663"/>
                    </a:lnTo>
                    <a:lnTo>
                      <a:pt x="280363" y="69232"/>
                    </a:lnTo>
                    <a:lnTo>
                      <a:pt x="279218" y="67087"/>
                    </a:lnTo>
                    <a:lnTo>
                      <a:pt x="276500" y="65513"/>
                    </a:lnTo>
                    <a:lnTo>
                      <a:pt x="271208" y="65370"/>
                    </a:lnTo>
                    <a:lnTo>
                      <a:pt x="265915" y="64798"/>
                    </a:lnTo>
                    <a:lnTo>
                      <a:pt x="260337" y="61794"/>
                    </a:lnTo>
                    <a:lnTo>
                      <a:pt x="254472" y="60364"/>
                    </a:lnTo>
                    <a:lnTo>
                      <a:pt x="251611" y="60364"/>
                    </a:lnTo>
                    <a:lnTo>
                      <a:pt x="248750" y="59935"/>
                    </a:lnTo>
                    <a:lnTo>
                      <a:pt x="247463" y="58218"/>
                    </a:lnTo>
                    <a:lnTo>
                      <a:pt x="246319" y="57646"/>
                    </a:lnTo>
                    <a:lnTo>
                      <a:pt x="245174" y="57503"/>
                    </a:lnTo>
                    <a:lnTo>
                      <a:pt x="242027" y="58504"/>
                    </a:lnTo>
                    <a:lnTo>
                      <a:pt x="242313" y="57360"/>
                    </a:lnTo>
                    <a:lnTo>
                      <a:pt x="243029" y="56216"/>
                    </a:lnTo>
                    <a:lnTo>
                      <a:pt x="240311" y="54356"/>
                    </a:lnTo>
                    <a:lnTo>
                      <a:pt x="235161" y="50208"/>
                    </a:lnTo>
                    <a:lnTo>
                      <a:pt x="233874" y="51781"/>
                    </a:lnTo>
                    <a:lnTo>
                      <a:pt x="231871" y="53641"/>
                    </a:lnTo>
                    <a:lnTo>
                      <a:pt x="230584" y="53498"/>
                    </a:lnTo>
                    <a:lnTo>
                      <a:pt x="230012" y="51781"/>
                    </a:lnTo>
                    <a:lnTo>
                      <a:pt x="227151" y="49493"/>
                    </a:lnTo>
                    <a:lnTo>
                      <a:pt x="230870" y="50065"/>
                    </a:lnTo>
                    <a:lnTo>
                      <a:pt x="232730" y="49922"/>
                    </a:lnTo>
                    <a:lnTo>
                      <a:pt x="233874" y="48491"/>
                    </a:lnTo>
                    <a:lnTo>
                      <a:pt x="231585" y="47633"/>
                    </a:lnTo>
                    <a:lnTo>
                      <a:pt x="229296" y="46346"/>
                    </a:lnTo>
                    <a:lnTo>
                      <a:pt x="228009" y="45058"/>
                    </a:lnTo>
                    <a:lnTo>
                      <a:pt x="223289" y="41339"/>
                    </a:lnTo>
                    <a:lnTo>
                      <a:pt x="220714" y="40767"/>
                    </a:lnTo>
                    <a:lnTo>
                      <a:pt x="221000" y="41482"/>
                    </a:lnTo>
                    <a:lnTo>
                      <a:pt x="223003" y="43342"/>
                    </a:lnTo>
                    <a:lnTo>
                      <a:pt x="223289" y="44057"/>
                    </a:lnTo>
                    <a:lnTo>
                      <a:pt x="221858" y="44486"/>
                    </a:lnTo>
                    <a:lnTo>
                      <a:pt x="219141" y="43771"/>
                    </a:lnTo>
                    <a:lnTo>
                      <a:pt x="212274" y="40481"/>
                    </a:lnTo>
                    <a:lnTo>
                      <a:pt x="209127" y="38192"/>
                    </a:lnTo>
                    <a:lnTo>
                      <a:pt x="203978" y="33901"/>
                    </a:lnTo>
                    <a:lnTo>
                      <a:pt x="187528" y="25748"/>
                    </a:lnTo>
                    <a:lnTo>
                      <a:pt x="186527" y="26034"/>
                    </a:lnTo>
                    <a:lnTo>
                      <a:pt x="184810" y="25748"/>
                    </a:lnTo>
                    <a:lnTo>
                      <a:pt x="182951" y="25032"/>
                    </a:lnTo>
                    <a:lnTo>
                      <a:pt x="180948" y="24889"/>
                    </a:lnTo>
                    <a:lnTo>
                      <a:pt x="172509" y="25175"/>
                    </a:lnTo>
                    <a:lnTo>
                      <a:pt x="169648" y="24603"/>
                    </a:lnTo>
                    <a:lnTo>
                      <a:pt x="167216" y="23316"/>
                    </a:lnTo>
                    <a:lnTo>
                      <a:pt x="164212" y="21456"/>
                    </a:lnTo>
                    <a:lnTo>
                      <a:pt x="161351" y="19311"/>
                    </a:lnTo>
                    <a:lnTo>
                      <a:pt x="157489" y="14018"/>
                    </a:lnTo>
                    <a:lnTo>
                      <a:pt x="152197" y="11300"/>
                    </a:lnTo>
                    <a:lnTo>
                      <a:pt x="153055" y="9441"/>
                    </a:lnTo>
                    <a:lnTo>
                      <a:pt x="149908" y="10013"/>
                    </a:lnTo>
                    <a:lnTo>
                      <a:pt x="148764" y="9727"/>
                    </a:lnTo>
                    <a:lnTo>
                      <a:pt x="145331" y="7724"/>
                    </a:lnTo>
                    <a:lnTo>
                      <a:pt x="142613" y="7438"/>
                    </a:lnTo>
                    <a:lnTo>
                      <a:pt x="139609" y="7867"/>
                    </a:lnTo>
                    <a:lnTo>
                      <a:pt x="136605" y="7581"/>
                    </a:lnTo>
                    <a:lnTo>
                      <a:pt x="133744" y="6580"/>
                    </a:lnTo>
                    <a:lnTo>
                      <a:pt x="131027" y="5292"/>
                    </a:lnTo>
                    <a:lnTo>
                      <a:pt x="129167" y="3147"/>
                    </a:lnTo>
                    <a:lnTo>
                      <a:pt x="128023" y="2575"/>
                    </a:lnTo>
                    <a:lnTo>
                      <a:pt x="117294" y="3004"/>
                    </a:lnTo>
                    <a:lnTo>
                      <a:pt x="113146" y="4148"/>
                    </a:lnTo>
                    <a:lnTo>
                      <a:pt x="112145" y="4005"/>
                    </a:lnTo>
                    <a:lnTo>
                      <a:pt x="109284" y="1860"/>
                    </a:lnTo>
                    <a:lnTo>
                      <a:pt x="109570" y="1001"/>
                    </a:lnTo>
                    <a:lnTo>
                      <a:pt x="106566" y="1860"/>
                    </a:lnTo>
                    <a:lnTo>
                      <a:pt x="100129" y="2289"/>
                    </a:lnTo>
                    <a:lnTo>
                      <a:pt x="92262" y="858"/>
                    </a:lnTo>
                    <a:lnTo>
                      <a:pt x="84252" y="0"/>
                    </a:lnTo>
                    <a:lnTo>
                      <a:pt x="76671" y="1144"/>
                    </a:lnTo>
                    <a:lnTo>
                      <a:pt x="69518" y="4005"/>
                    </a:lnTo>
                    <a:lnTo>
                      <a:pt x="67230" y="4720"/>
                    </a:lnTo>
                    <a:lnTo>
                      <a:pt x="51781" y="6580"/>
                    </a:lnTo>
                    <a:lnTo>
                      <a:pt x="49349" y="7009"/>
                    </a:lnTo>
                    <a:lnTo>
                      <a:pt x="25605" y="16593"/>
                    </a:lnTo>
                    <a:lnTo>
                      <a:pt x="23316" y="18023"/>
                    </a:lnTo>
                    <a:lnTo>
                      <a:pt x="18453" y="22601"/>
                    </a:lnTo>
                    <a:lnTo>
                      <a:pt x="16021" y="25605"/>
                    </a:lnTo>
                    <a:lnTo>
                      <a:pt x="15306" y="29467"/>
                    </a:lnTo>
                    <a:lnTo>
                      <a:pt x="17022" y="35188"/>
                    </a:lnTo>
                    <a:lnTo>
                      <a:pt x="15592" y="36333"/>
                    </a:lnTo>
                    <a:lnTo>
                      <a:pt x="13732" y="36476"/>
                    </a:lnTo>
                    <a:lnTo>
                      <a:pt x="11873" y="36190"/>
                    </a:lnTo>
                    <a:lnTo>
                      <a:pt x="10728" y="36476"/>
                    </a:lnTo>
                    <a:lnTo>
                      <a:pt x="286" y="40767"/>
                    </a:lnTo>
                    <a:lnTo>
                      <a:pt x="0" y="41911"/>
                    </a:lnTo>
                    <a:lnTo>
                      <a:pt x="1431" y="42770"/>
                    </a:lnTo>
                    <a:lnTo>
                      <a:pt x="3004" y="42341"/>
                    </a:lnTo>
                    <a:lnTo>
                      <a:pt x="6151" y="40481"/>
                    </a:lnTo>
                    <a:lnTo>
                      <a:pt x="7867" y="39766"/>
                    </a:lnTo>
                    <a:lnTo>
                      <a:pt x="9870" y="39337"/>
                    </a:lnTo>
                    <a:lnTo>
                      <a:pt x="11586" y="39480"/>
                    </a:lnTo>
                    <a:lnTo>
                      <a:pt x="11873" y="41911"/>
                    </a:lnTo>
                    <a:lnTo>
                      <a:pt x="11586" y="44343"/>
                    </a:lnTo>
                    <a:lnTo>
                      <a:pt x="13160" y="43914"/>
                    </a:lnTo>
                    <a:lnTo>
                      <a:pt x="19454" y="40481"/>
                    </a:lnTo>
                    <a:lnTo>
                      <a:pt x="22601" y="39480"/>
                    </a:lnTo>
                    <a:lnTo>
                      <a:pt x="25891" y="39050"/>
                    </a:lnTo>
                    <a:lnTo>
                      <a:pt x="26892" y="37906"/>
                    </a:lnTo>
                    <a:lnTo>
                      <a:pt x="27893" y="34330"/>
                    </a:lnTo>
                    <a:lnTo>
                      <a:pt x="28751" y="32471"/>
                    </a:lnTo>
                    <a:lnTo>
                      <a:pt x="29753" y="31755"/>
                    </a:lnTo>
                    <a:lnTo>
                      <a:pt x="36190" y="31469"/>
                    </a:lnTo>
                    <a:lnTo>
                      <a:pt x="37477" y="31183"/>
                    </a:lnTo>
                    <a:lnTo>
                      <a:pt x="38765" y="30611"/>
                    </a:lnTo>
                    <a:lnTo>
                      <a:pt x="40481" y="30611"/>
                    </a:lnTo>
                    <a:lnTo>
                      <a:pt x="42197" y="31326"/>
                    </a:lnTo>
                    <a:lnTo>
                      <a:pt x="45344" y="30182"/>
                    </a:lnTo>
                    <a:lnTo>
                      <a:pt x="47919" y="27607"/>
                    </a:lnTo>
                    <a:lnTo>
                      <a:pt x="51066" y="25891"/>
                    </a:lnTo>
                    <a:lnTo>
                      <a:pt x="52496" y="24889"/>
                    </a:lnTo>
                    <a:lnTo>
                      <a:pt x="53641" y="23459"/>
                    </a:lnTo>
                    <a:lnTo>
                      <a:pt x="56645" y="20741"/>
                    </a:lnTo>
                    <a:lnTo>
                      <a:pt x="61079" y="18166"/>
                    </a:lnTo>
                    <a:lnTo>
                      <a:pt x="63368" y="16164"/>
                    </a:lnTo>
                    <a:lnTo>
                      <a:pt x="64798" y="15162"/>
                    </a:lnTo>
                    <a:lnTo>
                      <a:pt x="89974" y="15449"/>
                    </a:lnTo>
                    <a:lnTo>
                      <a:pt x="91976" y="15592"/>
                    </a:lnTo>
                    <a:lnTo>
                      <a:pt x="93406" y="16021"/>
                    </a:lnTo>
                    <a:lnTo>
                      <a:pt x="94694" y="16736"/>
                    </a:lnTo>
                    <a:lnTo>
                      <a:pt x="95981" y="18023"/>
                    </a:lnTo>
                    <a:lnTo>
                      <a:pt x="96553" y="19883"/>
                    </a:lnTo>
                    <a:lnTo>
                      <a:pt x="95695" y="21027"/>
                    </a:lnTo>
                    <a:lnTo>
                      <a:pt x="94265" y="22029"/>
                    </a:lnTo>
                    <a:lnTo>
                      <a:pt x="87685" y="23459"/>
                    </a:lnTo>
                    <a:lnTo>
                      <a:pt x="84538" y="24603"/>
                    </a:lnTo>
                    <a:lnTo>
                      <a:pt x="87685" y="27607"/>
                    </a:lnTo>
                    <a:lnTo>
                      <a:pt x="91404" y="30039"/>
                    </a:lnTo>
                    <a:lnTo>
                      <a:pt x="92405" y="30468"/>
                    </a:lnTo>
                    <a:lnTo>
                      <a:pt x="103706" y="31040"/>
                    </a:lnTo>
                    <a:lnTo>
                      <a:pt x="106280" y="33615"/>
                    </a:lnTo>
                    <a:lnTo>
                      <a:pt x="108426" y="33472"/>
                    </a:lnTo>
                    <a:lnTo>
                      <a:pt x="110286" y="32471"/>
                    </a:lnTo>
                    <a:lnTo>
                      <a:pt x="111001" y="30611"/>
                    </a:lnTo>
                    <a:lnTo>
                      <a:pt x="111430" y="28608"/>
                    </a:lnTo>
                    <a:lnTo>
                      <a:pt x="112717" y="30468"/>
                    </a:lnTo>
                    <a:lnTo>
                      <a:pt x="113433" y="32757"/>
                    </a:lnTo>
                    <a:lnTo>
                      <a:pt x="114434" y="33901"/>
                    </a:lnTo>
                    <a:lnTo>
                      <a:pt x="115864" y="34616"/>
                    </a:lnTo>
                    <a:lnTo>
                      <a:pt x="118153" y="35331"/>
                    </a:lnTo>
                    <a:lnTo>
                      <a:pt x="132171" y="35045"/>
                    </a:lnTo>
                    <a:lnTo>
                      <a:pt x="132600" y="34330"/>
                    </a:lnTo>
                    <a:lnTo>
                      <a:pt x="132600" y="33186"/>
                    </a:lnTo>
                    <a:lnTo>
                      <a:pt x="135461" y="36047"/>
                    </a:lnTo>
                    <a:lnTo>
                      <a:pt x="137893" y="39194"/>
                    </a:lnTo>
                    <a:lnTo>
                      <a:pt x="140324" y="41053"/>
                    </a:lnTo>
                    <a:lnTo>
                      <a:pt x="143185" y="42341"/>
                    </a:lnTo>
                    <a:lnTo>
                      <a:pt x="150051" y="45058"/>
                    </a:lnTo>
                    <a:lnTo>
                      <a:pt x="166787" y="50065"/>
                    </a:lnTo>
                    <a:lnTo>
                      <a:pt x="169362" y="50780"/>
                    </a:lnTo>
                    <a:lnTo>
                      <a:pt x="171937" y="51066"/>
                    </a:lnTo>
                    <a:lnTo>
                      <a:pt x="182951" y="48920"/>
                    </a:lnTo>
                    <a:lnTo>
                      <a:pt x="185812" y="49779"/>
                    </a:lnTo>
                    <a:lnTo>
                      <a:pt x="188530" y="52210"/>
                    </a:lnTo>
                    <a:lnTo>
                      <a:pt x="190389" y="55357"/>
                    </a:lnTo>
                    <a:lnTo>
                      <a:pt x="191533" y="59076"/>
                    </a:lnTo>
                    <a:lnTo>
                      <a:pt x="192964" y="66658"/>
                    </a:lnTo>
                    <a:lnTo>
                      <a:pt x="194108" y="67945"/>
                    </a:lnTo>
                    <a:lnTo>
                      <a:pt x="195539" y="69089"/>
                    </a:lnTo>
                    <a:lnTo>
                      <a:pt x="198399" y="70520"/>
                    </a:lnTo>
                    <a:lnTo>
                      <a:pt x="204407" y="75669"/>
                    </a:lnTo>
                    <a:lnTo>
                      <a:pt x="207983" y="77100"/>
                    </a:lnTo>
                    <a:lnTo>
                      <a:pt x="212274" y="77100"/>
                    </a:lnTo>
                    <a:lnTo>
                      <a:pt x="220285" y="77815"/>
                    </a:lnTo>
                    <a:lnTo>
                      <a:pt x="224147" y="77815"/>
                    </a:lnTo>
                    <a:lnTo>
                      <a:pt x="227723" y="78387"/>
                    </a:lnTo>
                    <a:lnTo>
                      <a:pt x="231299" y="79245"/>
                    </a:lnTo>
                    <a:lnTo>
                      <a:pt x="232014" y="80247"/>
                    </a:lnTo>
                    <a:lnTo>
                      <a:pt x="232443" y="81820"/>
                    </a:lnTo>
                    <a:lnTo>
                      <a:pt x="234875" y="83966"/>
                    </a:lnTo>
                    <a:lnTo>
                      <a:pt x="235304" y="85110"/>
                    </a:lnTo>
                    <a:lnTo>
                      <a:pt x="235018" y="86541"/>
                    </a:lnTo>
                    <a:lnTo>
                      <a:pt x="233588" y="88400"/>
                    </a:lnTo>
                    <a:lnTo>
                      <a:pt x="231728" y="89830"/>
                    </a:lnTo>
                    <a:lnTo>
                      <a:pt x="221429" y="96696"/>
                    </a:lnTo>
                    <a:lnTo>
                      <a:pt x="216566" y="103706"/>
                    </a:lnTo>
                    <a:lnTo>
                      <a:pt x="224147" y="103563"/>
                    </a:lnTo>
                    <a:lnTo>
                      <a:pt x="231728" y="102561"/>
                    </a:lnTo>
                    <a:lnTo>
                      <a:pt x="238165" y="102561"/>
                    </a:lnTo>
                    <a:lnTo>
                      <a:pt x="241455" y="101703"/>
                    </a:lnTo>
                    <a:lnTo>
                      <a:pt x="244745" y="101131"/>
                    </a:lnTo>
                    <a:lnTo>
                      <a:pt x="252755" y="100559"/>
                    </a:lnTo>
                    <a:lnTo>
                      <a:pt x="260623" y="99557"/>
                    </a:lnTo>
                    <a:lnTo>
                      <a:pt x="263484" y="99414"/>
                    </a:lnTo>
                    <a:lnTo>
                      <a:pt x="275356" y="100272"/>
                    </a:lnTo>
                    <a:lnTo>
                      <a:pt x="278646" y="101131"/>
                    </a:lnTo>
                    <a:lnTo>
                      <a:pt x="281793" y="102418"/>
                    </a:lnTo>
                    <a:lnTo>
                      <a:pt x="289660" y="102418"/>
                    </a:lnTo>
                    <a:lnTo>
                      <a:pt x="291806" y="101417"/>
                    </a:lnTo>
                    <a:lnTo>
                      <a:pt x="293093" y="100272"/>
                    </a:lnTo>
                    <a:lnTo>
                      <a:pt x="293809" y="98699"/>
                    </a:lnTo>
                    <a:lnTo>
                      <a:pt x="294667" y="100416"/>
                    </a:lnTo>
                    <a:lnTo>
                      <a:pt x="294667" y="101274"/>
                    </a:lnTo>
                    <a:lnTo>
                      <a:pt x="294953" y="101989"/>
                    </a:lnTo>
                    <a:lnTo>
                      <a:pt x="298386" y="101131"/>
                    </a:lnTo>
                    <a:lnTo>
                      <a:pt x="299816" y="100272"/>
                    </a:lnTo>
                    <a:lnTo>
                      <a:pt x="302963" y="98842"/>
                    </a:lnTo>
                    <a:lnTo>
                      <a:pt x="309400" y="97126"/>
                    </a:lnTo>
                    <a:lnTo>
                      <a:pt x="316123" y="96553"/>
                    </a:lnTo>
                    <a:lnTo>
                      <a:pt x="320987" y="96410"/>
                    </a:lnTo>
                    <a:lnTo>
                      <a:pt x="321988" y="95266"/>
                    </a:lnTo>
                    <a:lnTo>
                      <a:pt x="323847" y="93693"/>
                    </a:lnTo>
                    <a:lnTo>
                      <a:pt x="324420" y="91690"/>
                    </a:lnTo>
                    <a:lnTo>
                      <a:pt x="323704" y="91261"/>
                    </a:lnTo>
                    <a:close/>
                    <a:moveTo>
                      <a:pt x="161924" y="15162"/>
                    </a:moveTo>
                    <a:lnTo>
                      <a:pt x="167216" y="17451"/>
                    </a:lnTo>
                    <a:lnTo>
                      <a:pt x="167216" y="16593"/>
                    </a:lnTo>
                    <a:lnTo>
                      <a:pt x="166215" y="16021"/>
                    </a:lnTo>
                    <a:lnTo>
                      <a:pt x="160207" y="12015"/>
                    </a:lnTo>
                    <a:lnTo>
                      <a:pt x="158777" y="12015"/>
                    </a:lnTo>
                    <a:lnTo>
                      <a:pt x="159635" y="12588"/>
                    </a:lnTo>
                    <a:lnTo>
                      <a:pt x="161924" y="15162"/>
                    </a:lnTo>
                    <a:close/>
                    <a:moveTo>
                      <a:pt x="68231" y="45058"/>
                    </a:moveTo>
                    <a:lnTo>
                      <a:pt x="66658" y="43342"/>
                    </a:lnTo>
                    <a:lnTo>
                      <a:pt x="65656" y="41196"/>
                    </a:lnTo>
                    <a:lnTo>
                      <a:pt x="64369" y="40624"/>
                    </a:lnTo>
                    <a:lnTo>
                      <a:pt x="57217" y="39623"/>
                    </a:lnTo>
                    <a:lnTo>
                      <a:pt x="54642" y="43056"/>
                    </a:lnTo>
                    <a:lnTo>
                      <a:pt x="54499" y="44343"/>
                    </a:lnTo>
                    <a:lnTo>
                      <a:pt x="57789" y="50637"/>
                    </a:lnTo>
                    <a:lnTo>
                      <a:pt x="56788" y="51495"/>
                    </a:lnTo>
                    <a:lnTo>
                      <a:pt x="55357" y="52067"/>
                    </a:lnTo>
                    <a:lnTo>
                      <a:pt x="53641" y="51352"/>
                    </a:lnTo>
                    <a:lnTo>
                      <a:pt x="51638" y="49779"/>
                    </a:lnTo>
                    <a:lnTo>
                      <a:pt x="51495" y="50780"/>
                    </a:lnTo>
                    <a:lnTo>
                      <a:pt x="52783" y="52783"/>
                    </a:lnTo>
                    <a:lnTo>
                      <a:pt x="55071" y="54785"/>
                    </a:lnTo>
                    <a:lnTo>
                      <a:pt x="58361" y="55643"/>
                    </a:lnTo>
                    <a:lnTo>
                      <a:pt x="61508" y="55500"/>
                    </a:lnTo>
                    <a:lnTo>
                      <a:pt x="67516" y="53212"/>
                    </a:lnTo>
                    <a:lnTo>
                      <a:pt x="70377" y="51495"/>
                    </a:lnTo>
                    <a:lnTo>
                      <a:pt x="70234" y="49922"/>
                    </a:lnTo>
                    <a:lnTo>
                      <a:pt x="68231" y="4505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6" name="Freeform: Shape 555">
                <a:extLst>
                  <a:ext uri="{FF2B5EF4-FFF2-40B4-BE49-F238E27FC236}">
                    <a16:creationId xmlns:a16="http://schemas.microsoft.com/office/drawing/2014/main" id="{288F9D68-0D69-4329-4E1D-90FF20C38164}"/>
                  </a:ext>
                  <a:ext uri="{C183D7F6-B498-43B3-948B-1728B52AA6E4}">
                    <adec:decorative xmlns:adec="http://schemas.microsoft.com/office/drawing/2017/decorative" val="1"/>
                  </a:ext>
                </a:extLst>
              </p:cNvPr>
              <p:cNvSpPr/>
              <p:nvPr/>
            </p:nvSpPr>
            <p:spPr>
              <a:xfrm>
                <a:off x="3401616" y="4215047"/>
                <a:ext cx="100987" cy="94550"/>
              </a:xfrm>
              <a:custGeom>
                <a:avLst/>
                <a:gdLst>
                  <a:gd name="connsiteX0" fmla="*/ 99557 w 100987"/>
                  <a:gd name="connsiteY0" fmla="*/ 47776 h 94550"/>
                  <a:gd name="connsiteX1" fmla="*/ 94408 w 100987"/>
                  <a:gd name="connsiteY1" fmla="*/ 46203 h 94550"/>
                  <a:gd name="connsiteX2" fmla="*/ 93406 w 100987"/>
                  <a:gd name="connsiteY2" fmla="*/ 44200 h 94550"/>
                  <a:gd name="connsiteX3" fmla="*/ 91833 w 100987"/>
                  <a:gd name="connsiteY3" fmla="*/ 43056 h 94550"/>
                  <a:gd name="connsiteX4" fmla="*/ 86826 w 100987"/>
                  <a:gd name="connsiteY4" fmla="*/ 36476 h 94550"/>
                  <a:gd name="connsiteX5" fmla="*/ 83966 w 100987"/>
                  <a:gd name="connsiteY5" fmla="*/ 34902 h 94550"/>
                  <a:gd name="connsiteX6" fmla="*/ 77243 w 100987"/>
                  <a:gd name="connsiteY6" fmla="*/ 26606 h 94550"/>
                  <a:gd name="connsiteX7" fmla="*/ 74239 w 100987"/>
                  <a:gd name="connsiteY7" fmla="*/ 22028 h 94550"/>
                  <a:gd name="connsiteX8" fmla="*/ 70377 w 100987"/>
                  <a:gd name="connsiteY8" fmla="*/ 13875 h 94550"/>
                  <a:gd name="connsiteX9" fmla="*/ 69948 w 100987"/>
                  <a:gd name="connsiteY9" fmla="*/ 11443 h 94550"/>
                  <a:gd name="connsiteX10" fmla="*/ 69089 w 100987"/>
                  <a:gd name="connsiteY10" fmla="*/ 9584 h 94550"/>
                  <a:gd name="connsiteX11" fmla="*/ 68374 w 100987"/>
                  <a:gd name="connsiteY11" fmla="*/ 8296 h 94550"/>
                  <a:gd name="connsiteX12" fmla="*/ 67802 w 100987"/>
                  <a:gd name="connsiteY12" fmla="*/ 10728 h 94550"/>
                  <a:gd name="connsiteX13" fmla="*/ 66228 w 100987"/>
                  <a:gd name="connsiteY13" fmla="*/ 12302 h 94550"/>
                  <a:gd name="connsiteX14" fmla="*/ 63225 w 100987"/>
                  <a:gd name="connsiteY14" fmla="*/ 13589 h 94550"/>
                  <a:gd name="connsiteX15" fmla="*/ 59935 w 100987"/>
                  <a:gd name="connsiteY15" fmla="*/ 13875 h 94550"/>
                  <a:gd name="connsiteX16" fmla="*/ 54642 w 100987"/>
                  <a:gd name="connsiteY16" fmla="*/ 12588 h 94550"/>
                  <a:gd name="connsiteX17" fmla="*/ 52496 w 100987"/>
                  <a:gd name="connsiteY17" fmla="*/ 12445 h 94550"/>
                  <a:gd name="connsiteX18" fmla="*/ 51638 w 100987"/>
                  <a:gd name="connsiteY18" fmla="*/ 11873 h 94550"/>
                  <a:gd name="connsiteX19" fmla="*/ 51352 w 100987"/>
                  <a:gd name="connsiteY19" fmla="*/ 10585 h 94550"/>
                  <a:gd name="connsiteX20" fmla="*/ 49779 w 100987"/>
                  <a:gd name="connsiteY20" fmla="*/ 8869 h 94550"/>
                  <a:gd name="connsiteX21" fmla="*/ 47061 w 100987"/>
                  <a:gd name="connsiteY21" fmla="*/ 6437 h 94550"/>
                  <a:gd name="connsiteX22" fmla="*/ 45344 w 100987"/>
                  <a:gd name="connsiteY22" fmla="*/ 6580 h 94550"/>
                  <a:gd name="connsiteX23" fmla="*/ 42769 w 100987"/>
                  <a:gd name="connsiteY23" fmla="*/ 6008 h 94550"/>
                  <a:gd name="connsiteX24" fmla="*/ 38335 w 100987"/>
                  <a:gd name="connsiteY24" fmla="*/ 4434 h 94550"/>
                  <a:gd name="connsiteX25" fmla="*/ 36333 w 100987"/>
                  <a:gd name="connsiteY25" fmla="*/ 4291 h 94550"/>
                  <a:gd name="connsiteX26" fmla="*/ 33472 w 100987"/>
                  <a:gd name="connsiteY26" fmla="*/ 5579 h 94550"/>
                  <a:gd name="connsiteX27" fmla="*/ 30039 w 100987"/>
                  <a:gd name="connsiteY27" fmla="*/ 7438 h 94550"/>
                  <a:gd name="connsiteX28" fmla="*/ 21885 w 100987"/>
                  <a:gd name="connsiteY28" fmla="*/ 4577 h 94550"/>
                  <a:gd name="connsiteX29" fmla="*/ 16164 w 100987"/>
                  <a:gd name="connsiteY29" fmla="*/ 2575 h 94550"/>
                  <a:gd name="connsiteX30" fmla="*/ 11157 w 100987"/>
                  <a:gd name="connsiteY30" fmla="*/ 715 h 94550"/>
                  <a:gd name="connsiteX31" fmla="*/ 9727 w 100987"/>
                  <a:gd name="connsiteY31" fmla="*/ 0 h 94550"/>
                  <a:gd name="connsiteX32" fmla="*/ 8582 w 100987"/>
                  <a:gd name="connsiteY32" fmla="*/ 286 h 94550"/>
                  <a:gd name="connsiteX33" fmla="*/ 7581 w 100987"/>
                  <a:gd name="connsiteY33" fmla="*/ 1144 h 94550"/>
                  <a:gd name="connsiteX34" fmla="*/ 6437 w 100987"/>
                  <a:gd name="connsiteY34" fmla="*/ 2861 h 94550"/>
                  <a:gd name="connsiteX35" fmla="*/ 6151 w 100987"/>
                  <a:gd name="connsiteY35" fmla="*/ 3290 h 94550"/>
                  <a:gd name="connsiteX36" fmla="*/ 5579 w 100987"/>
                  <a:gd name="connsiteY36" fmla="*/ 3862 h 94550"/>
                  <a:gd name="connsiteX37" fmla="*/ 4863 w 100987"/>
                  <a:gd name="connsiteY37" fmla="*/ 4005 h 94550"/>
                  <a:gd name="connsiteX38" fmla="*/ 4863 w 100987"/>
                  <a:gd name="connsiteY38" fmla="*/ 4577 h 94550"/>
                  <a:gd name="connsiteX39" fmla="*/ 4577 w 100987"/>
                  <a:gd name="connsiteY39" fmla="*/ 6294 h 94550"/>
                  <a:gd name="connsiteX40" fmla="*/ 572 w 100987"/>
                  <a:gd name="connsiteY40" fmla="*/ 8153 h 94550"/>
                  <a:gd name="connsiteX41" fmla="*/ 0 w 100987"/>
                  <a:gd name="connsiteY41" fmla="*/ 8869 h 94550"/>
                  <a:gd name="connsiteX42" fmla="*/ 2146 w 100987"/>
                  <a:gd name="connsiteY42" fmla="*/ 10442 h 94550"/>
                  <a:gd name="connsiteX43" fmla="*/ 5722 w 100987"/>
                  <a:gd name="connsiteY43" fmla="*/ 12158 h 94550"/>
                  <a:gd name="connsiteX44" fmla="*/ 7152 w 100987"/>
                  <a:gd name="connsiteY44" fmla="*/ 13589 h 94550"/>
                  <a:gd name="connsiteX45" fmla="*/ 7009 w 100987"/>
                  <a:gd name="connsiteY45" fmla="*/ 15592 h 94550"/>
                  <a:gd name="connsiteX46" fmla="*/ 7295 w 100987"/>
                  <a:gd name="connsiteY46" fmla="*/ 16879 h 94550"/>
                  <a:gd name="connsiteX47" fmla="*/ 6151 w 100987"/>
                  <a:gd name="connsiteY47" fmla="*/ 19025 h 94550"/>
                  <a:gd name="connsiteX48" fmla="*/ 2289 w 100987"/>
                  <a:gd name="connsiteY48" fmla="*/ 24031 h 94550"/>
                  <a:gd name="connsiteX49" fmla="*/ 1716 w 100987"/>
                  <a:gd name="connsiteY49" fmla="*/ 27321 h 94550"/>
                  <a:gd name="connsiteX50" fmla="*/ 3290 w 100987"/>
                  <a:gd name="connsiteY50" fmla="*/ 32184 h 94550"/>
                  <a:gd name="connsiteX51" fmla="*/ 6723 w 100987"/>
                  <a:gd name="connsiteY51" fmla="*/ 37334 h 94550"/>
                  <a:gd name="connsiteX52" fmla="*/ 8439 w 100987"/>
                  <a:gd name="connsiteY52" fmla="*/ 39050 h 94550"/>
                  <a:gd name="connsiteX53" fmla="*/ 17880 w 100987"/>
                  <a:gd name="connsiteY53" fmla="*/ 41911 h 94550"/>
                  <a:gd name="connsiteX54" fmla="*/ 22744 w 100987"/>
                  <a:gd name="connsiteY54" fmla="*/ 47633 h 94550"/>
                  <a:gd name="connsiteX55" fmla="*/ 23888 w 100987"/>
                  <a:gd name="connsiteY55" fmla="*/ 48777 h 94550"/>
                  <a:gd name="connsiteX56" fmla="*/ 25032 w 100987"/>
                  <a:gd name="connsiteY56" fmla="*/ 48205 h 94550"/>
                  <a:gd name="connsiteX57" fmla="*/ 25604 w 100987"/>
                  <a:gd name="connsiteY57" fmla="*/ 46203 h 94550"/>
                  <a:gd name="connsiteX58" fmla="*/ 27321 w 100987"/>
                  <a:gd name="connsiteY58" fmla="*/ 45201 h 94550"/>
                  <a:gd name="connsiteX59" fmla="*/ 30754 w 100987"/>
                  <a:gd name="connsiteY59" fmla="*/ 41625 h 94550"/>
                  <a:gd name="connsiteX60" fmla="*/ 30182 w 100987"/>
                  <a:gd name="connsiteY60" fmla="*/ 39623 h 94550"/>
                  <a:gd name="connsiteX61" fmla="*/ 28465 w 100987"/>
                  <a:gd name="connsiteY61" fmla="*/ 38192 h 94550"/>
                  <a:gd name="connsiteX62" fmla="*/ 22457 w 100987"/>
                  <a:gd name="connsiteY62" fmla="*/ 35617 h 94550"/>
                  <a:gd name="connsiteX63" fmla="*/ 20169 w 100987"/>
                  <a:gd name="connsiteY63" fmla="*/ 32900 h 94550"/>
                  <a:gd name="connsiteX64" fmla="*/ 19454 w 100987"/>
                  <a:gd name="connsiteY64" fmla="*/ 28322 h 94550"/>
                  <a:gd name="connsiteX65" fmla="*/ 20169 w 100987"/>
                  <a:gd name="connsiteY65" fmla="*/ 28751 h 94550"/>
                  <a:gd name="connsiteX66" fmla="*/ 21313 w 100987"/>
                  <a:gd name="connsiteY66" fmla="*/ 30182 h 94550"/>
                  <a:gd name="connsiteX67" fmla="*/ 26606 w 100987"/>
                  <a:gd name="connsiteY67" fmla="*/ 32614 h 94550"/>
                  <a:gd name="connsiteX68" fmla="*/ 35903 w 100987"/>
                  <a:gd name="connsiteY68" fmla="*/ 39193 h 94550"/>
                  <a:gd name="connsiteX69" fmla="*/ 38192 w 100987"/>
                  <a:gd name="connsiteY69" fmla="*/ 42484 h 94550"/>
                  <a:gd name="connsiteX70" fmla="*/ 37334 w 100987"/>
                  <a:gd name="connsiteY70" fmla="*/ 45201 h 94550"/>
                  <a:gd name="connsiteX71" fmla="*/ 37620 w 100987"/>
                  <a:gd name="connsiteY71" fmla="*/ 46775 h 94550"/>
                  <a:gd name="connsiteX72" fmla="*/ 40052 w 100987"/>
                  <a:gd name="connsiteY72" fmla="*/ 49206 h 94550"/>
                  <a:gd name="connsiteX73" fmla="*/ 42913 w 100987"/>
                  <a:gd name="connsiteY73" fmla="*/ 50494 h 94550"/>
                  <a:gd name="connsiteX74" fmla="*/ 50780 w 100987"/>
                  <a:gd name="connsiteY74" fmla="*/ 52353 h 94550"/>
                  <a:gd name="connsiteX75" fmla="*/ 53927 w 100987"/>
                  <a:gd name="connsiteY75" fmla="*/ 54928 h 94550"/>
                  <a:gd name="connsiteX76" fmla="*/ 60650 w 100987"/>
                  <a:gd name="connsiteY76" fmla="*/ 58075 h 94550"/>
                  <a:gd name="connsiteX77" fmla="*/ 65513 w 100987"/>
                  <a:gd name="connsiteY77" fmla="*/ 61794 h 94550"/>
                  <a:gd name="connsiteX78" fmla="*/ 68517 w 100987"/>
                  <a:gd name="connsiteY78" fmla="*/ 65370 h 94550"/>
                  <a:gd name="connsiteX79" fmla="*/ 69089 w 100987"/>
                  <a:gd name="connsiteY79" fmla="*/ 67659 h 94550"/>
                  <a:gd name="connsiteX80" fmla="*/ 69232 w 100987"/>
                  <a:gd name="connsiteY80" fmla="*/ 72379 h 94550"/>
                  <a:gd name="connsiteX81" fmla="*/ 68374 w 100987"/>
                  <a:gd name="connsiteY81" fmla="*/ 74668 h 94550"/>
                  <a:gd name="connsiteX82" fmla="*/ 65513 w 100987"/>
                  <a:gd name="connsiteY82" fmla="*/ 78101 h 94550"/>
                  <a:gd name="connsiteX83" fmla="*/ 69518 w 100987"/>
                  <a:gd name="connsiteY83" fmla="*/ 82106 h 94550"/>
                  <a:gd name="connsiteX84" fmla="*/ 71378 w 100987"/>
                  <a:gd name="connsiteY84" fmla="*/ 83107 h 94550"/>
                  <a:gd name="connsiteX85" fmla="*/ 74096 w 100987"/>
                  <a:gd name="connsiteY85" fmla="*/ 83394 h 94550"/>
                  <a:gd name="connsiteX86" fmla="*/ 76384 w 100987"/>
                  <a:gd name="connsiteY86" fmla="*/ 84109 h 94550"/>
                  <a:gd name="connsiteX87" fmla="*/ 78959 w 100987"/>
                  <a:gd name="connsiteY87" fmla="*/ 84395 h 94550"/>
                  <a:gd name="connsiteX88" fmla="*/ 78959 w 100987"/>
                  <a:gd name="connsiteY88" fmla="*/ 82678 h 94550"/>
                  <a:gd name="connsiteX89" fmla="*/ 78816 w 100987"/>
                  <a:gd name="connsiteY89" fmla="*/ 81248 h 94550"/>
                  <a:gd name="connsiteX90" fmla="*/ 74954 w 100987"/>
                  <a:gd name="connsiteY90" fmla="*/ 77958 h 94550"/>
                  <a:gd name="connsiteX91" fmla="*/ 73524 w 100987"/>
                  <a:gd name="connsiteY91" fmla="*/ 75240 h 94550"/>
                  <a:gd name="connsiteX92" fmla="*/ 75955 w 100987"/>
                  <a:gd name="connsiteY92" fmla="*/ 74954 h 94550"/>
                  <a:gd name="connsiteX93" fmla="*/ 79102 w 100987"/>
                  <a:gd name="connsiteY93" fmla="*/ 76527 h 94550"/>
                  <a:gd name="connsiteX94" fmla="*/ 82821 w 100987"/>
                  <a:gd name="connsiteY94" fmla="*/ 78816 h 94550"/>
                  <a:gd name="connsiteX95" fmla="*/ 83823 w 100987"/>
                  <a:gd name="connsiteY95" fmla="*/ 81391 h 94550"/>
                  <a:gd name="connsiteX96" fmla="*/ 83966 w 100987"/>
                  <a:gd name="connsiteY96" fmla="*/ 85968 h 94550"/>
                  <a:gd name="connsiteX97" fmla="*/ 86541 w 100987"/>
                  <a:gd name="connsiteY97" fmla="*/ 87971 h 94550"/>
                  <a:gd name="connsiteX98" fmla="*/ 89401 w 100987"/>
                  <a:gd name="connsiteY98" fmla="*/ 91118 h 94550"/>
                  <a:gd name="connsiteX99" fmla="*/ 91404 w 100987"/>
                  <a:gd name="connsiteY99" fmla="*/ 94551 h 94550"/>
                  <a:gd name="connsiteX100" fmla="*/ 91261 w 100987"/>
                  <a:gd name="connsiteY100" fmla="*/ 92691 h 94550"/>
                  <a:gd name="connsiteX101" fmla="*/ 90403 w 100987"/>
                  <a:gd name="connsiteY101" fmla="*/ 90546 h 94550"/>
                  <a:gd name="connsiteX102" fmla="*/ 89258 w 100987"/>
                  <a:gd name="connsiteY102" fmla="*/ 88829 h 94550"/>
                  <a:gd name="connsiteX103" fmla="*/ 86970 w 100987"/>
                  <a:gd name="connsiteY103" fmla="*/ 87113 h 94550"/>
                  <a:gd name="connsiteX104" fmla="*/ 86970 w 100987"/>
                  <a:gd name="connsiteY104" fmla="*/ 86397 h 94550"/>
                  <a:gd name="connsiteX105" fmla="*/ 87828 w 100987"/>
                  <a:gd name="connsiteY105" fmla="*/ 85539 h 94550"/>
                  <a:gd name="connsiteX106" fmla="*/ 91976 w 100987"/>
                  <a:gd name="connsiteY106" fmla="*/ 82964 h 94550"/>
                  <a:gd name="connsiteX107" fmla="*/ 92405 w 100987"/>
                  <a:gd name="connsiteY107" fmla="*/ 81820 h 94550"/>
                  <a:gd name="connsiteX108" fmla="*/ 92548 w 100987"/>
                  <a:gd name="connsiteY108" fmla="*/ 79531 h 94550"/>
                  <a:gd name="connsiteX109" fmla="*/ 92119 w 100987"/>
                  <a:gd name="connsiteY109" fmla="*/ 77386 h 94550"/>
                  <a:gd name="connsiteX110" fmla="*/ 90260 w 100987"/>
                  <a:gd name="connsiteY110" fmla="*/ 74239 h 94550"/>
                  <a:gd name="connsiteX111" fmla="*/ 91261 w 100987"/>
                  <a:gd name="connsiteY111" fmla="*/ 72236 h 94550"/>
                  <a:gd name="connsiteX112" fmla="*/ 93406 w 100987"/>
                  <a:gd name="connsiteY112" fmla="*/ 70663 h 94550"/>
                  <a:gd name="connsiteX113" fmla="*/ 95552 w 100987"/>
                  <a:gd name="connsiteY113" fmla="*/ 69518 h 94550"/>
                  <a:gd name="connsiteX114" fmla="*/ 95981 w 100987"/>
                  <a:gd name="connsiteY114" fmla="*/ 68946 h 94550"/>
                  <a:gd name="connsiteX115" fmla="*/ 95552 w 100987"/>
                  <a:gd name="connsiteY115" fmla="*/ 67802 h 94550"/>
                  <a:gd name="connsiteX116" fmla="*/ 94265 w 100987"/>
                  <a:gd name="connsiteY116" fmla="*/ 66657 h 94550"/>
                  <a:gd name="connsiteX117" fmla="*/ 91261 w 100987"/>
                  <a:gd name="connsiteY117" fmla="*/ 64655 h 94550"/>
                  <a:gd name="connsiteX118" fmla="*/ 89544 w 100987"/>
                  <a:gd name="connsiteY118" fmla="*/ 64655 h 94550"/>
                  <a:gd name="connsiteX119" fmla="*/ 89401 w 100987"/>
                  <a:gd name="connsiteY119" fmla="*/ 58933 h 94550"/>
                  <a:gd name="connsiteX120" fmla="*/ 89544 w 100987"/>
                  <a:gd name="connsiteY120" fmla="*/ 52782 h 94550"/>
                  <a:gd name="connsiteX121" fmla="*/ 89973 w 100987"/>
                  <a:gd name="connsiteY121" fmla="*/ 52210 h 94550"/>
                  <a:gd name="connsiteX122" fmla="*/ 91118 w 100987"/>
                  <a:gd name="connsiteY122" fmla="*/ 51924 h 94550"/>
                  <a:gd name="connsiteX123" fmla="*/ 91976 w 100987"/>
                  <a:gd name="connsiteY123" fmla="*/ 50923 h 94550"/>
                  <a:gd name="connsiteX124" fmla="*/ 92405 w 100987"/>
                  <a:gd name="connsiteY124" fmla="*/ 49206 h 94550"/>
                  <a:gd name="connsiteX125" fmla="*/ 93693 w 100987"/>
                  <a:gd name="connsiteY125" fmla="*/ 48491 h 94550"/>
                  <a:gd name="connsiteX126" fmla="*/ 96124 w 100987"/>
                  <a:gd name="connsiteY126" fmla="*/ 49922 h 94550"/>
                  <a:gd name="connsiteX127" fmla="*/ 98556 w 100987"/>
                  <a:gd name="connsiteY127" fmla="*/ 51066 h 94550"/>
                  <a:gd name="connsiteX128" fmla="*/ 99414 w 100987"/>
                  <a:gd name="connsiteY128" fmla="*/ 50637 h 94550"/>
                  <a:gd name="connsiteX129" fmla="*/ 100272 w 100987"/>
                  <a:gd name="connsiteY129" fmla="*/ 50065 h 94550"/>
                  <a:gd name="connsiteX130" fmla="*/ 100702 w 100987"/>
                  <a:gd name="connsiteY130" fmla="*/ 49492 h 94550"/>
                  <a:gd name="connsiteX131" fmla="*/ 100988 w 100987"/>
                  <a:gd name="connsiteY131" fmla="*/ 48920 h 9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00987" h="94550">
                    <a:moveTo>
                      <a:pt x="99557" y="47776"/>
                    </a:moveTo>
                    <a:lnTo>
                      <a:pt x="94408" y="46203"/>
                    </a:lnTo>
                    <a:lnTo>
                      <a:pt x="93406" y="44200"/>
                    </a:lnTo>
                    <a:lnTo>
                      <a:pt x="91833" y="43056"/>
                    </a:lnTo>
                    <a:lnTo>
                      <a:pt x="86826" y="36476"/>
                    </a:lnTo>
                    <a:lnTo>
                      <a:pt x="83966" y="34902"/>
                    </a:lnTo>
                    <a:lnTo>
                      <a:pt x="77243" y="26606"/>
                    </a:lnTo>
                    <a:lnTo>
                      <a:pt x="74239" y="22028"/>
                    </a:lnTo>
                    <a:lnTo>
                      <a:pt x="70377" y="13875"/>
                    </a:lnTo>
                    <a:lnTo>
                      <a:pt x="69948" y="11443"/>
                    </a:lnTo>
                    <a:lnTo>
                      <a:pt x="69089" y="9584"/>
                    </a:lnTo>
                    <a:lnTo>
                      <a:pt x="68374" y="8296"/>
                    </a:lnTo>
                    <a:lnTo>
                      <a:pt x="67802" y="10728"/>
                    </a:lnTo>
                    <a:lnTo>
                      <a:pt x="66228" y="12302"/>
                    </a:lnTo>
                    <a:lnTo>
                      <a:pt x="63225" y="13589"/>
                    </a:lnTo>
                    <a:lnTo>
                      <a:pt x="59935" y="13875"/>
                    </a:lnTo>
                    <a:lnTo>
                      <a:pt x="54642" y="12588"/>
                    </a:lnTo>
                    <a:lnTo>
                      <a:pt x="52496" y="12445"/>
                    </a:lnTo>
                    <a:lnTo>
                      <a:pt x="51638" y="11873"/>
                    </a:lnTo>
                    <a:lnTo>
                      <a:pt x="51352" y="10585"/>
                    </a:lnTo>
                    <a:lnTo>
                      <a:pt x="49779" y="8869"/>
                    </a:lnTo>
                    <a:lnTo>
                      <a:pt x="47061" y="6437"/>
                    </a:lnTo>
                    <a:lnTo>
                      <a:pt x="45344" y="6580"/>
                    </a:lnTo>
                    <a:lnTo>
                      <a:pt x="42769" y="6008"/>
                    </a:lnTo>
                    <a:lnTo>
                      <a:pt x="38335" y="4434"/>
                    </a:lnTo>
                    <a:lnTo>
                      <a:pt x="36333" y="4291"/>
                    </a:lnTo>
                    <a:lnTo>
                      <a:pt x="33472" y="5579"/>
                    </a:lnTo>
                    <a:lnTo>
                      <a:pt x="30039" y="7438"/>
                    </a:lnTo>
                    <a:lnTo>
                      <a:pt x="21885" y="4577"/>
                    </a:lnTo>
                    <a:lnTo>
                      <a:pt x="16164" y="2575"/>
                    </a:lnTo>
                    <a:lnTo>
                      <a:pt x="11157" y="715"/>
                    </a:lnTo>
                    <a:lnTo>
                      <a:pt x="9727" y="0"/>
                    </a:lnTo>
                    <a:lnTo>
                      <a:pt x="8582" y="286"/>
                    </a:lnTo>
                    <a:lnTo>
                      <a:pt x="7581" y="1144"/>
                    </a:lnTo>
                    <a:lnTo>
                      <a:pt x="6437" y="2861"/>
                    </a:lnTo>
                    <a:lnTo>
                      <a:pt x="6151" y="3290"/>
                    </a:lnTo>
                    <a:lnTo>
                      <a:pt x="5579" y="3862"/>
                    </a:lnTo>
                    <a:lnTo>
                      <a:pt x="4863" y="4005"/>
                    </a:lnTo>
                    <a:lnTo>
                      <a:pt x="4863" y="4577"/>
                    </a:lnTo>
                    <a:lnTo>
                      <a:pt x="4577" y="6294"/>
                    </a:lnTo>
                    <a:lnTo>
                      <a:pt x="572" y="8153"/>
                    </a:lnTo>
                    <a:lnTo>
                      <a:pt x="0" y="8869"/>
                    </a:lnTo>
                    <a:lnTo>
                      <a:pt x="2146" y="10442"/>
                    </a:lnTo>
                    <a:lnTo>
                      <a:pt x="5722" y="12158"/>
                    </a:lnTo>
                    <a:lnTo>
                      <a:pt x="7152" y="13589"/>
                    </a:lnTo>
                    <a:lnTo>
                      <a:pt x="7009" y="15592"/>
                    </a:lnTo>
                    <a:lnTo>
                      <a:pt x="7295" y="16879"/>
                    </a:lnTo>
                    <a:lnTo>
                      <a:pt x="6151" y="19025"/>
                    </a:lnTo>
                    <a:lnTo>
                      <a:pt x="2289" y="24031"/>
                    </a:lnTo>
                    <a:lnTo>
                      <a:pt x="1716" y="27321"/>
                    </a:lnTo>
                    <a:lnTo>
                      <a:pt x="3290" y="32184"/>
                    </a:lnTo>
                    <a:lnTo>
                      <a:pt x="6723" y="37334"/>
                    </a:lnTo>
                    <a:lnTo>
                      <a:pt x="8439" y="39050"/>
                    </a:lnTo>
                    <a:lnTo>
                      <a:pt x="17880" y="41911"/>
                    </a:lnTo>
                    <a:lnTo>
                      <a:pt x="22744" y="47633"/>
                    </a:lnTo>
                    <a:lnTo>
                      <a:pt x="23888" y="48777"/>
                    </a:lnTo>
                    <a:lnTo>
                      <a:pt x="25032" y="48205"/>
                    </a:lnTo>
                    <a:lnTo>
                      <a:pt x="25604" y="46203"/>
                    </a:lnTo>
                    <a:lnTo>
                      <a:pt x="27321" y="45201"/>
                    </a:lnTo>
                    <a:lnTo>
                      <a:pt x="30754" y="41625"/>
                    </a:lnTo>
                    <a:lnTo>
                      <a:pt x="30182" y="39623"/>
                    </a:lnTo>
                    <a:lnTo>
                      <a:pt x="28465" y="38192"/>
                    </a:lnTo>
                    <a:lnTo>
                      <a:pt x="22457" y="35617"/>
                    </a:lnTo>
                    <a:lnTo>
                      <a:pt x="20169" y="32900"/>
                    </a:lnTo>
                    <a:lnTo>
                      <a:pt x="19454" y="28322"/>
                    </a:lnTo>
                    <a:lnTo>
                      <a:pt x="20169" y="28751"/>
                    </a:lnTo>
                    <a:lnTo>
                      <a:pt x="21313" y="30182"/>
                    </a:lnTo>
                    <a:lnTo>
                      <a:pt x="26606" y="32614"/>
                    </a:lnTo>
                    <a:lnTo>
                      <a:pt x="35903" y="39193"/>
                    </a:lnTo>
                    <a:lnTo>
                      <a:pt x="38192" y="42484"/>
                    </a:lnTo>
                    <a:lnTo>
                      <a:pt x="37334" y="45201"/>
                    </a:lnTo>
                    <a:lnTo>
                      <a:pt x="37620" y="46775"/>
                    </a:lnTo>
                    <a:lnTo>
                      <a:pt x="40052" y="49206"/>
                    </a:lnTo>
                    <a:lnTo>
                      <a:pt x="42913" y="50494"/>
                    </a:lnTo>
                    <a:lnTo>
                      <a:pt x="50780" y="52353"/>
                    </a:lnTo>
                    <a:lnTo>
                      <a:pt x="53927" y="54928"/>
                    </a:lnTo>
                    <a:lnTo>
                      <a:pt x="60650" y="58075"/>
                    </a:lnTo>
                    <a:lnTo>
                      <a:pt x="65513" y="61794"/>
                    </a:lnTo>
                    <a:lnTo>
                      <a:pt x="68517" y="65370"/>
                    </a:lnTo>
                    <a:lnTo>
                      <a:pt x="69089" y="67659"/>
                    </a:lnTo>
                    <a:lnTo>
                      <a:pt x="69232" y="72379"/>
                    </a:lnTo>
                    <a:lnTo>
                      <a:pt x="68374" y="74668"/>
                    </a:lnTo>
                    <a:lnTo>
                      <a:pt x="65513" y="78101"/>
                    </a:lnTo>
                    <a:lnTo>
                      <a:pt x="69518" y="82106"/>
                    </a:lnTo>
                    <a:lnTo>
                      <a:pt x="71378" y="83107"/>
                    </a:lnTo>
                    <a:lnTo>
                      <a:pt x="74096" y="83394"/>
                    </a:lnTo>
                    <a:lnTo>
                      <a:pt x="76384" y="84109"/>
                    </a:lnTo>
                    <a:lnTo>
                      <a:pt x="78959" y="84395"/>
                    </a:lnTo>
                    <a:lnTo>
                      <a:pt x="78959" y="82678"/>
                    </a:lnTo>
                    <a:lnTo>
                      <a:pt x="78816" y="81248"/>
                    </a:lnTo>
                    <a:lnTo>
                      <a:pt x="74954" y="77958"/>
                    </a:lnTo>
                    <a:lnTo>
                      <a:pt x="73524" y="75240"/>
                    </a:lnTo>
                    <a:lnTo>
                      <a:pt x="75955" y="74954"/>
                    </a:lnTo>
                    <a:lnTo>
                      <a:pt x="79102" y="76527"/>
                    </a:lnTo>
                    <a:lnTo>
                      <a:pt x="82821" y="78816"/>
                    </a:lnTo>
                    <a:lnTo>
                      <a:pt x="83823" y="81391"/>
                    </a:lnTo>
                    <a:lnTo>
                      <a:pt x="83966" y="85968"/>
                    </a:lnTo>
                    <a:lnTo>
                      <a:pt x="86541" y="87971"/>
                    </a:lnTo>
                    <a:lnTo>
                      <a:pt x="89401" y="91118"/>
                    </a:lnTo>
                    <a:lnTo>
                      <a:pt x="91404" y="94551"/>
                    </a:lnTo>
                    <a:lnTo>
                      <a:pt x="91261" y="92691"/>
                    </a:lnTo>
                    <a:lnTo>
                      <a:pt x="90403" y="90546"/>
                    </a:lnTo>
                    <a:lnTo>
                      <a:pt x="89258" y="88829"/>
                    </a:lnTo>
                    <a:lnTo>
                      <a:pt x="86970" y="87113"/>
                    </a:lnTo>
                    <a:lnTo>
                      <a:pt x="86970" y="86397"/>
                    </a:lnTo>
                    <a:lnTo>
                      <a:pt x="87828" y="85539"/>
                    </a:lnTo>
                    <a:lnTo>
                      <a:pt x="91976" y="82964"/>
                    </a:lnTo>
                    <a:lnTo>
                      <a:pt x="92405" y="81820"/>
                    </a:lnTo>
                    <a:lnTo>
                      <a:pt x="92548" y="79531"/>
                    </a:lnTo>
                    <a:lnTo>
                      <a:pt x="92119" y="77386"/>
                    </a:lnTo>
                    <a:lnTo>
                      <a:pt x="90260" y="74239"/>
                    </a:lnTo>
                    <a:lnTo>
                      <a:pt x="91261" y="72236"/>
                    </a:lnTo>
                    <a:lnTo>
                      <a:pt x="93406" y="70663"/>
                    </a:lnTo>
                    <a:lnTo>
                      <a:pt x="95552" y="69518"/>
                    </a:lnTo>
                    <a:lnTo>
                      <a:pt x="95981" y="68946"/>
                    </a:lnTo>
                    <a:lnTo>
                      <a:pt x="95552" y="67802"/>
                    </a:lnTo>
                    <a:lnTo>
                      <a:pt x="94265" y="66657"/>
                    </a:lnTo>
                    <a:lnTo>
                      <a:pt x="91261" y="64655"/>
                    </a:lnTo>
                    <a:lnTo>
                      <a:pt x="89544" y="64655"/>
                    </a:lnTo>
                    <a:lnTo>
                      <a:pt x="89401" y="58933"/>
                    </a:lnTo>
                    <a:lnTo>
                      <a:pt x="89544" y="52782"/>
                    </a:lnTo>
                    <a:lnTo>
                      <a:pt x="89973" y="52210"/>
                    </a:lnTo>
                    <a:lnTo>
                      <a:pt x="91118" y="51924"/>
                    </a:lnTo>
                    <a:lnTo>
                      <a:pt x="91976" y="50923"/>
                    </a:lnTo>
                    <a:lnTo>
                      <a:pt x="92405" y="49206"/>
                    </a:lnTo>
                    <a:lnTo>
                      <a:pt x="93693" y="48491"/>
                    </a:lnTo>
                    <a:lnTo>
                      <a:pt x="96124" y="49922"/>
                    </a:lnTo>
                    <a:lnTo>
                      <a:pt x="98556" y="51066"/>
                    </a:lnTo>
                    <a:lnTo>
                      <a:pt x="99414" y="50637"/>
                    </a:lnTo>
                    <a:lnTo>
                      <a:pt x="100272" y="50065"/>
                    </a:lnTo>
                    <a:lnTo>
                      <a:pt x="100702" y="49492"/>
                    </a:lnTo>
                    <a:lnTo>
                      <a:pt x="100988" y="4892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7" name="Freeform: Shape 556">
                <a:extLst>
                  <a:ext uri="{FF2B5EF4-FFF2-40B4-BE49-F238E27FC236}">
                    <a16:creationId xmlns:a16="http://schemas.microsoft.com/office/drawing/2014/main" id="{3824FA5B-9F1B-C595-840A-933AECACA317}"/>
                  </a:ext>
                  <a:ext uri="{C183D7F6-B498-43B3-948B-1728B52AA6E4}">
                    <adec:decorative xmlns:adec="http://schemas.microsoft.com/office/drawing/2017/decorative" val="1"/>
                  </a:ext>
                </a:extLst>
              </p:cNvPr>
              <p:cNvSpPr/>
              <p:nvPr/>
            </p:nvSpPr>
            <p:spPr>
              <a:xfrm>
                <a:off x="3608455" y="4177284"/>
                <a:ext cx="367475" cy="499645"/>
              </a:xfrm>
              <a:custGeom>
                <a:avLst/>
                <a:gdLst>
                  <a:gd name="connsiteX0" fmla="*/ 27607 w 367475"/>
                  <a:gd name="connsiteY0" fmla="*/ 299244 h 499645"/>
                  <a:gd name="connsiteX1" fmla="*/ 28465 w 367475"/>
                  <a:gd name="connsiteY1" fmla="*/ 298529 h 499645"/>
                  <a:gd name="connsiteX2" fmla="*/ 28322 w 367475"/>
                  <a:gd name="connsiteY2" fmla="*/ 296669 h 499645"/>
                  <a:gd name="connsiteX3" fmla="*/ 27750 w 367475"/>
                  <a:gd name="connsiteY3" fmla="*/ 295811 h 499645"/>
                  <a:gd name="connsiteX4" fmla="*/ 26463 w 367475"/>
                  <a:gd name="connsiteY4" fmla="*/ 295382 h 499645"/>
                  <a:gd name="connsiteX5" fmla="*/ 25461 w 367475"/>
                  <a:gd name="connsiteY5" fmla="*/ 296526 h 499645"/>
                  <a:gd name="connsiteX6" fmla="*/ 26034 w 367475"/>
                  <a:gd name="connsiteY6" fmla="*/ 297957 h 499645"/>
                  <a:gd name="connsiteX7" fmla="*/ 27607 w 367475"/>
                  <a:gd name="connsiteY7" fmla="*/ 299244 h 499645"/>
                  <a:gd name="connsiteX8" fmla="*/ 367189 w 367475"/>
                  <a:gd name="connsiteY8" fmla="*/ 336149 h 499645"/>
                  <a:gd name="connsiteX9" fmla="*/ 367475 w 367475"/>
                  <a:gd name="connsiteY9" fmla="*/ 334146 h 499645"/>
                  <a:gd name="connsiteX10" fmla="*/ 366045 w 367475"/>
                  <a:gd name="connsiteY10" fmla="*/ 331142 h 499645"/>
                  <a:gd name="connsiteX11" fmla="*/ 365186 w 367475"/>
                  <a:gd name="connsiteY11" fmla="*/ 327995 h 499645"/>
                  <a:gd name="connsiteX12" fmla="*/ 364471 w 367475"/>
                  <a:gd name="connsiteY12" fmla="*/ 326851 h 499645"/>
                  <a:gd name="connsiteX13" fmla="*/ 364328 w 367475"/>
                  <a:gd name="connsiteY13" fmla="*/ 324419 h 499645"/>
                  <a:gd name="connsiteX14" fmla="*/ 362612 w 367475"/>
                  <a:gd name="connsiteY14" fmla="*/ 320128 h 499645"/>
                  <a:gd name="connsiteX15" fmla="*/ 361181 w 367475"/>
                  <a:gd name="connsiteY15" fmla="*/ 316552 h 499645"/>
                  <a:gd name="connsiteX16" fmla="*/ 359894 w 367475"/>
                  <a:gd name="connsiteY16" fmla="*/ 314836 h 499645"/>
                  <a:gd name="connsiteX17" fmla="*/ 360466 w 367475"/>
                  <a:gd name="connsiteY17" fmla="*/ 313262 h 499645"/>
                  <a:gd name="connsiteX18" fmla="*/ 359894 w 367475"/>
                  <a:gd name="connsiteY18" fmla="*/ 311689 h 499645"/>
                  <a:gd name="connsiteX19" fmla="*/ 358893 w 367475"/>
                  <a:gd name="connsiteY19" fmla="*/ 310401 h 499645"/>
                  <a:gd name="connsiteX20" fmla="*/ 357319 w 367475"/>
                  <a:gd name="connsiteY20" fmla="*/ 306396 h 499645"/>
                  <a:gd name="connsiteX21" fmla="*/ 357891 w 367475"/>
                  <a:gd name="connsiteY21" fmla="*/ 304680 h 499645"/>
                  <a:gd name="connsiteX22" fmla="*/ 357462 w 367475"/>
                  <a:gd name="connsiteY22" fmla="*/ 302963 h 499645"/>
                  <a:gd name="connsiteX23" fmla="*/ 356175 w 367475"/>
                  <a:gd name="connsiteY23" fmla="*/ 301819 h 499645"/>
                  <a:gd name="connsiteX24" fmla="*/ 354315 w 367475"/>
                  <a:gd name="connsiteY24" fmla="*/ 300531 h 499645"/>
                  <a:gd name="connsiteX25" fmla="*/ 351884 w 367475"/>
                  <a:gd name="connsiteY25" fmla="*/ 297814 h 499645"/>
                  <a:gd name="connsiteX26" fmla="*/ 349023 w 367475"/>
                  <a:gd name="connsiteY26" fmla="*/ 295239 h 499645"/>
                  <a:gd name="connsiteX27" fmla="*/ 347592 w 367475"/>
                  <a:gd name="connsiteY27" fmla="*/ 294238 h 499645"/>
                  <a:gd name="connsiteX28" fmla="*/ 346591 w 367475"/>
                  <a:gd name="connsiteY28" fmla="*/ 293808 h 499645"/>
                  <a:gd name="connsiteX29" fmla="*/ 345733 w 367475"/>
                  <a:gd name="connsiteY29" fmla="*/ 291377 h 499645"/>
                  <a:gd name="connsiteX30" fmla="*/ 345018 w 367475"/>
                  <a:gd name="connsiteY30" fmla="*/ 290661 h 499645"/>
                  <a:gd name="connsiteX31" fmla="*/ 343587 w 367475"/>
                  <a:gd name="connsiteY31" fmla="*/ 290518 h 499645"/>
                  <a:gd name="connsiteX32" fmla="*/ 340583 w 367475"/>
                  <a:gd name="connsiteY32" fmla="*/ 289517 h 499645"/>
                  <a:gd name="connsiteX33" fmla="*/ 337722 w 367475"/>
                  <a:gd name="connsiteY33" fmla="*/ 290661 h 499645"/>
                  <a:gd name="connsiteX34" fmla="*/ 337722 w 367475"/>
                  <a:gd name="connsiteY34" fmla="*/ 288802 h 499645"/>
                  <a:gd name="connsiteX35" fmla="*/ 338581 w 367475"/>
                  <a:gd name="connsiteY35" fmla="*/ 287658 h 499645"/>
                  <a:gd name="connsiteX36" fmla="*/ 348308 w 367475"/>
                  <a:gd name="connsiteY36" fmla="*/ 278789 h 499645"/>
                  <a:gd name="connsiteX37" fmla="*/ 353171 w 367475"/>
                  <a:gd name="connsiteY37" fmla="*/ 274784 h 499645"/>
                  <a:gd name="connsiteX38" fmla="*/ 353743 w 367475"/>
                  <a:gd name="connsiteY38" fmla="*/ 274212 h 499645"/>
                  <a:gd name="connsiteX39" fmla="*/ 354172 w 367475"/>
                  <a:gd name="connsiteY39" fmla="*/ 273210 h 499645"/>
                  <a:gd name="connsiteX40" fmla="*/ 354458 w 367475"/>
                  <a:gd name="connsiteY40" fmla="*/ 271923 h 499645"/>
                  <a:gd name="connsiteX41" fmla="*/ 353314 w 367475"/>
                  <a:gd name="connsiteY41" fmla="*/ 270492 h 499645"/>
                  <a:gd name="connsiteX42" fmla="*/ 348737 w 367475"/>
                  <a:gd name="connsiteY42" fmla="*/ 263627 h 499645"/>
                  <a:gd name="connsiteX43" fmla="*/ 347163 w 367475"/>
                  <a:gd name="connsiteY43" fmla="*/ 262339 h 499645"/>
                  <a:gd name="connsiteX44" fmla="*/ 345590 w 367475"/>
                  <a:gd name="connsiteY44" fmla="*/ 261338 h 499645"/>
                  <a:gd name="connsiteX45" fmla="*/ 343873 w 367475"/>
                  <a:gd name="connsiteY45" fmla="*/ 258477 h 499645"/>
                  <a:gd name="connsiteX46" fmla="*/ 341728 w 367475"/>
                  <a:gd name="connsiteY46" fmla="*/ 251754 h 499645"/>
                  <a:gd name="connsiteX47" fmla="*/ 340154 w 367475"/>
                  <a:gd name="connsiteY47" fmla="*/ 248464 h 499645"/>
                  <a:gd name="connsiteX48" fmla="*/ 339725 w 367475"/>
                  <a:gd name="connsiteY48" fmla="*/ 245889 h 499645"/>
                  <a:gd name="connsiteX49" fmla="*/ 339868 w 367475"/>
                  <a:gd name="connsiteY49" fmla="*/ 243028 h 499645"/>
                  <a:gd name="connsiteX50" fmla="*/ 339296 w 367475"/>
                  <a:gd name="connsiteY50" fmla="*/ 240740 h 499645"/>
                  <a:gd name="connsiteX51" fmla="*/ 338009 w 367475"/>
                  <a:gd name="connsiteY51" fmla="*/ 239166 h 499645"/>
                  <a:gd name="connsiteX52" fmla="*/ 338009 w 367475"/>
                  <a:gd name="connsiteY52" fmla="*/ 234446 h 499645"/>
                  <a:gd name="connsiteX53" fmla="*/ 339296 w 367475"/>
                  <a:gd name="connsiteY53" fmla="*/ 226435 h 499645"/>
                  <a:gd name="connsiteX54" fmla="*/ 339582 w 367475"/>
                  <a:gd name="connsiteY54" fmla="*/ 220428 h 499645"/>
                  <a:gd name="connsiteX55" fmla="*/ 339010 w 367475"/>
                  <a:gd name="connsiteY55" fmla="*/ 216280 h 499645"/>
                  <a:gd name="connsiteX56" fmla="*/ 340154 w 367475"/>
                  <a:gd name="connsiteY56" fmla="*/ 213133 h 499645"/>
                  <a:gd name="connsiteX57" fmla="*/ 343015 w 367475"/>
                  <a:gd name="connsiteY57" fmla="*/ 210987 h 499645"/>
                  <a:gd name="connsiteX58" fmla="*/ 344589 w 367475"/>
                  <a:gd name="connsiteY58" fmla="*/ 207697 h 499645"/>
                  <a:gd name="connsiteX59" fmla="*/ 344875 w 367475"/>
                  <a:gd name="connsiteY59" fmla="*/ 203120 h 499645"/>
                  <a:gd name="connsiteX60" fmla="*/ 346591 w 367475"/>
                  <a:gd name="connsiteY60" fmla="*/ 199401 h 499645"/>
                  <a:gd name="connsiteX61" fmla="*/ 349595 w 367475"/>
                  <a:gd name="connsiteY61" fmla="*/ 196540 h 499645"/>
                  <a:gd name="connsiteX62" fmla="*/ 350596 w 367475"/>
                  <a:gd name="connsiteY62" fmla="*/ 193679 h 499645"/>
                  <a:gd name="connsiteX63" fmla="*/ 349595 w 367475"/>
                  <a:gd name="connsiteY63" fmla="*/ 190818 h 499645"/>
                  <a:gd name="connsiteX64" fmla="*/ 349309 w 367475"/>
                  <a:gd name="connsiteY64" fmla="*/ 188959 h 499645"/>
                  <a:gd name="connsiteX65" fmla="*/ 346734 w 367475"/>
                  <a:gd name="connsiteY65" fmla="*/ 187099 h 499645"/>
                  <a:gd name="connsiteX66" fmla="*/ 341871 w 367475"/>
                  <a:gd name="connsiteY66" fmla="*/ 185812 h 499645"/>
                  <a:gd name="connsiteX67" fmla="*/ 337866 w 367475"/>
                  <a:gd name="connsiteY67" fmla="*/ 185669 h 499645"/>
                  <a:gd name="connsiteX68" fmla="*/ 335434 w 367475"/>
                  <a:gd name="connsiteY68" fmla="*/ 187099 h 499645"/>
                  <a:gd name="connsiteX69" fmla="*/ 329283 w 367475"/>
                  <a:gd name="connsiteY69" fmla="*/ 188386 h 499645"/>
                  <a:gd name="connsiteX70" fmla="*/ 319413 w 367475"/>
                  <a:gd name="connsiteY70" fmla="*/ 189674 h 499645"/>
                  <a:gd name="connsiteX71" fmla="*/ 311403 w 367475"/>
                  <a:gd name="connsiteY71" fmla="*/ 189674 h 499645"/>
                  <a:gd name="connsiteX72" fmla="*/ 305395 w 367475"/>
                  <a:gd name="connsiteY72" fmla="*/ 188386 h 499645"/>
                  <a:gd name="connsiteX73" fmla="*/ 300818 w 367475"/>
                  <a:gd name="connsiteY73" fmla="*/ 188816 h 499645"/>
                  <a:gd name="connsiteX74" fmla="*/ 297671 w 367475"/>
                  <a:gd name="connsiteY74" fmla="*/ 190961 h 499645"/>
                  <a:gd name="connsiteX75" fmla="*/ 295382 w 367475"/>
                  <a:gd name="connsiteY75" fmla="*/ 191390 h 499645"/>
                  <a:gd name="connsiteX76" fmla="*/ 294095 w 367475"/>
                  <a:gd name="connsiteY76" fmla="*/ 190246 h 499645"/>
                  <a:gd name="connsiteX77" fmla="*/ 292664 w 367475"/>
                  <a:gd name="connsiteY77" fmla="*/ 189960 h 499645"/>
                  <a:gd name="connsiteX78" fmla="*/ 290518 w 367475"/>
                  <a:gd name="connsiteY78" fmla="*/ 190675 h 499645"/>
                  <a:gd name="connsiteX79" fmla="*/ 290089 w 367475"/>
                  <a:gd name="connsiteY79" fmla="*/ 190389 h 499645"/>
                  <a:gd name="connsiteX80" fmla="*/ 285369 w 367475"/>
                  <a:gd name="connsiteY80" fmla="*/ 184810 h 499645"/>
                  <a:gd name="connsiteX81" fmla="*/ 281078 w 367475"/>
                  <a:gd name="connsiteY81" fmla="*/ 179661 h 499645"/>
                  <a:gd name="connsiteX82" fmla="*/ 276071 w 367475"/>
                  <a:gd name="connsiteY82" fmla="*/ 173510 h 499645"/>
                  <a:gd name="connsiteX83" fmla="*/ 270350 w 367475"/>
                  <a:gd name="connsiteY83" fmla="*/ 166358 h 499645"/>
                  <a:gd name="connsiteX84" fmla="*/ 269348 w 367475"/>
                  <a:gd name="connsiteY84" fmla="*/ 165929 h 499645"/>
                  <a:gd name="connsiteX85" fmla="*/ 267632 w 367475"/>
                  <a:gd name="connsiteY85" fmla="*/ 165929 h 499645"/>
                  <a:gd name="connsiteX86" fmla="*/ 265343 w 367475"/>
                  <a:gd name="connsiteY86" fmla="*/ 166072 h 499645"/>
                  <a:gd name="connsiteX87" fmla="*/ 261624 w 367475"/>
                  <a:gd name="connsiteY87" fmla="*/ 165357 h 499645"/>
                  <a:gd name="connsiteX88" fmla="*/ 259049 w 367475"/>
                  <a:gd name="connsiteY88" fmla="*/ 164355 h 499645"/>
                  <a:gd name="connsiteX89" fmla="*/ 257047 w 367475"/>
                  <a:gd name="connsiteY89" fmla="*/ 163354 h 499645"/>
                  <a:gd name="connsiteX90" fmla="*/ 253471 w 367475"/>
                  <a:gd name="connsiteY90" fmla="*/ 162067 h 499645"/>
                  <a:gd name="connsiteX91" fmla="*/ 251039 w 367475"/>
                  <a:gd name="connsiteY91" fmla="*/ 161781 h 499645"/>
                  <a:gd name="connsiteX92" fmla="*/ 248750 w 367475"/>
                  <a:gd name="connsiteY92" fmla="*/ 162210 h 499645"/>
                  <a:gd name="connsiteX93" fmla="*/ 242600 w 367475"/>
                  <a:gd name="connsiteY93" fmla="*/ 164784 h 499645"/>
                  <a:gd name="connsiteX94" fmla="*/ 239166 w 367475"/>
                  <a:gd name="connsiteY94" fmla="*/ 165071 h 499645"/>
                  <a:gd name="connsiteX95" fmla="*/ 236449 w 367475"/>
                  <a:gd name="connsiteY95" fmla="*/ 165071 h 499645"/>
                  <a:gd name="connsiteX96" fmla="*/ 229154 w 367475"/>
                  <a:gd name="connsiteY96" fmla="*/ 163783 h 499645"/>
                  <a:gd name="connsiteX97" fmla="*/ 224147 w 367475"/>
                  <a:gd name="connsiteY97" fmla="*/ 163640 h 499645"/>
                  <a:gd name="connsiteX98" fmla="*/ 218425 w 367475"/>
                  <a:gd name="connsiteY98" fmla="*/ 164498 h 499645"/>
                  <a:gd name="connsiteX99" fmla="*/ 215994 w 367475"/>
                  <a:gd name="connsiteY99" fmla="*/ 164928 h 499645"/>
                  <a:gd name="connsiteX100" fmla="*/ 212561 w 367475"/>
                  <a:gd name="connsiteY100" fmla="*/ 163640 h 499645"/>
                  <a:gd name="connsiteX101" fmla="*/ 210272 w 367475"/>
                  <a:gd name="connsiteY101" fmla="*/ 161637 h 499645"/>
                  <a:gd name="connsiteX102" fmla="*/ 208126 w 367475"/>
                  <a:gd name="connsiteY102" fmla="*/ 157060 h 499645"/>
                  <a:gd name="connsiteX103" fmla="*/ 206553 w 367475"/>
                  <a:gd name="connsiteY103" fmla="*/ 153484 h 499645"/>
                  <a:gd name="connsiteX104" fmla="*/ 203835 w 367475"/>
                  <a:gd name="connsiteY104" fmla="*/ 152769 h 499645"/>
                  <a:gd name="connsiteX105" fmla="*/ 200831 w 367475"/>
                  <a:gd name="connsiteY105" fmla="*/ 152197 h 499645"/>
                  <a:gd name="connsiteX106" fmla="*/ 199401 w 367475"/>
                  <a:gd name="connsiteY106" fmla="*/ 151052 h 499645"/>
                  <a:gd name="connsiteX107" fmla="*/ 198543 w 367475"/>
                  <a:gd name="connsiteY107" fmla="*/ 148907 h 499645"/>
                  <a:gd name="connsiteX108" fmla="*/ 198400 w 367475"/>
                  <a:gd name="connsiteY108" fmla="*/ 146189 h 499645"/>
                  <a:gd name="connsiteX109" fmla="*/ 198685 w 367475"/>
                  <a:gd name="connsiteY109" fmla="*/ 141755 h 499645"/>
                  <a:gd name="connsiteX110" fmla="*/ 198972 w 367475"/>
                  <a:gd name="connsiteY110" fmla="*/ 140181 h 499645"/>
                  <a:gd name="connsiteX111" fmla="*/ 199401 w 367475"/>
                  <a:gd name="connsiteY111" fmla="*/ 135461 h 499645"/>
                  <a:gd name="connsiteX112" fmla="*/ 200974 w 367475"/>
                  <a:gd name="connsiteY112" fmla="*/ 133029 h 499645"/>
                  <a:gd name="connsiteX113" fmla="*/ 201976 w 367475"/>
                  <a:gd name="connsiteY113" fmla="*/ 131885 h 499645"/>
                  <a:gd name="connsiteX114" fmla="*/ 201832 w 367475"/>
                  <a:gd name="connsiteY114" fmla="*/ 129882 h 499645"/>
                  <a:gd name="connsiteX115" fmla="*/ 200974 w 367475"/>
                  <a:gd name="connsiteY115" fmla="*/ 125877 h 499645"/>
                  <a:gd name="connsiteX116" fmla="*/ 200116 w 367475"/>
                  <a:gd name="connsiteY116" fmla="*/ 123016 h 499645"/>
                  <a:gd name="connsiteX117" fmla="*/ 196826 w 367475"/>
                  <a:gd name="connsiteY117" fmla="*/ 119726 h 499645"/>
                  <a:gd name="connsiteX118" fmla="*/ 192678 w 367475"/>
                  <a:gd name="connsiteY118" fmla="*/ 115578 h 499645"/>
                  <a:gd name="connsiteX119" fmla="*/ 190818 w 367475"/>
                  <a:gd name="connsiteY119" fmla="*/ 108855 h 499645"/>
                  <a:gd name="connsiteX120" fmla="*/ 188673 w 367475"/>
                  <a:gd name="connsiteY120" fmla="*/ 100988 h 499645"/>
                  <a:gd name="connsiteX121" fmla="*/ 186956 w 367475"/>
                  <a:gd name="connsiteY121" fmla="*/ 100129 h 499645"/>
                  <a:gd name="connsiteX122" fmla="*/ 185383 w 367475"/>
                  <a:gd name="connsiteY122" fmla="*/ 100559 h 499645"/>
                  <a:gd name="connsiteX123" fmla="*/ 183666 w 367475"/>
                  <a:gd name="connsiteY123" fmla="*/ 100129 h 499645"/>
                  <a:gd name="connsiteX124" fmla="*/ 182236 w 367475"/>
                  <a:gd name="connsiteY124" fmla="*/ 96983 h 499645"/>
                  <a:gd name="connsiteX125" fmla="*/ 180805 w 367475"/>
                  <a:gd name="connsiteY125" fmla="*/ 96410 h 499645"/>
                  <a:gd name="connsiteX126" fmla="*/ 178374 w 367475"/>
                  <a:gd name="connsiteY126" fmla="*/ 97555 h 499645"/>
                  <a:gd name="connsiteX127" fmla="*/ 176657 w 367475"/>
                  <a:gd name="connsiteY127" fmla="*/ 98413 h 499645"/>
                  <a:gd name="connsiteX128" fmla="*/ 172366 w 367475"/>
                  <a:gd name="connsiteY128" fmla="*/ 99271 h 499645"/>
                  <a:gd name="connsiteX129" fmla="*/ 171508 w 367475"/>
                  <a:gd name="connsiteY129" fmla="*/ 98413 h 499645"/>
                  <a:gd name="connsiteX130" fmla="*/ 171794 w 367475"/>
                  <a:gd name="connsiteY130" fmla="*/ 97412 h 499645"/>
                  <a:gd name="connsiteX131" fmla="*/ 173653 w 367475"/>
                  <a:gd name="connsiteY131" fmla="*/ 94551 h 499645"/>
                  <a:gd name="connsiteX132" fmla="*/ 175799 w 367475"/>
                  <a:gd name="connsiteY132" fmla="*/ 90832 h 499645"/>
                  <a:gd name="connsiteX133" fmla="*/ 178374 w 367475"/>
                  <a:gd name="connsiteY133" fmla="*/ 87542 h 499645"/>
                  <a:gd name="connsiteX134" fmla="*/ 180662 w 367475"/>
                  <a:gd name="connsiteY134" fmla="*/ 84109 h 499645"/>
                  <a:gd name="connsiteX135" fmla="*/ 182379 w 367475"/>
                  <a:gd name="connsiteY135" fmla="*/ 80390 h 499645"/>
                  <a:gd name="connsiteX136" fmla="*/ 183523 w 367475"/>
                  <a:gd name="connsiteY136" fmla="*/ 73095 h 499645"/>
                  <a:gd name="connsiteX137" fmla="*/ 184381 w 367475"/>
                  <a:gd name="connsiteY137" fmla="*/ 68088 h 499645"/>
                  <a:gd name="connsiteX138" fmla="*/ 186527 w 367475"/>
                  <a:gd name="connsiteY138" fmla="*/ 59076 h 499645"/>
                  <a:gd name="connsiteX139" fmla="*/ 190389 w 367475"/>
                  <a:gd name="connsiteY139" fmla="*/ 51924 h 499645"/>
                  <a:gd name="connsiteX140" fmla="*/ 191820 w 367475"/>
                  <a:gd name="connsiteY140" fmla="*/ 48634 h 499645"/>
                  <a:gd name="connsiteX141" fmla="*/ 195396 w 367475"/>
                  <a:gd name="connsiteY141" fmla="*/ 44343 h 499645"/>
                  <a:gd name="connsiteX142" fmla="*/ 196969 w 367475"/>
                  <a:gd name="connsiteY142" fmla="*/ 42054 h 499645"/>
                  <a:gd name="connsiteX143" fmla="*/ 199115 w 367475"/>
                  <a:gd name="connsiteY143" fmla="*/ 40195 h 499645"/>
                  <a:gd name="connsiteX144" fmla="*/ 205123 w 367475"/>
                  <a:gd name="connsiteY144" fmla="*/ 37763 h 499645"/>
                  <a:gd name="connsiteX145" fmla="*/ 212275 w 367475"/>
                  <a:gd name="connsiteY145" fmla="*/ 25461 h 499645"/>
                  <a:gd name="connsiteX146" fmla="*/ 213848 w 367475"/>
                  <a:gd name="connsiteY146" fmla="*/ 23459 h 499645"/>
                  <a:gd name="connsiteX147" fmla="*/ 221000 w 367475"/>
                  <a:gd name="connsiteY147" fmla="*/ 21599 h 499645"/>
                  <a:gd name="connsiteX148" fmla="*/ 226579 w 367475"/>
                  <a:gd name="connsiteY148" fmla="*/ 20169 h 499645"/>
                  <a:gd name="connsiteX149" fmla="*/ 230727 w 367475"/>
                  <a:gd name="connsiteY149" fmla="*/ 18595 h 499645"/>
                  <a:gd name="connsiteX150" fmla="*/ 232014 w 367475"/>
                  <a:gd name="connsiteY150" fmla="*/ 17737 h 499645"/>
                  <a:gd name="connsiteX151" fmla="*/ 233159 w 367475"/>
                  <a:gd name="connsiteY151" fmla="*/ 17308 h 499645"/>
                  <a:gd name="connsiteX152" fmla="*/ 234160 w 367475"/>
                  <a:gd name="connsiteY152" fmla="*/ 15592 h 499645"/>
                  <a:gd name="connsiteX153" fmla="*/ 238594 w 367475"/>
                  <a:gd name="connsiteY153" fmla="*/ 11729 h 499645"/>
                  <a:gd name="connsiteX154" fmla="*/ 238022 w 367475"/>
                  <a:gd name="connsiteY154" fmla="*/ 8153 h 499645"/>
                  <a:gd name="connsiteX155" fmla="*/ 234732 w 367475"/>
                  <a:gd name="connsiteY155" fmla="*/ 3004 h 499645"/>
                  <a:gd name="connsiteX156" fmla="*/ 227723 w 367475"/>
                  <a:gd name="connsiteY156" fmla="*/ 0 h 499645"/>
                  <a:gd name="connsiteX157" fmla="*/ 224576 w 367475"/>
                  <a:gd name="connsiteY157" fmla="*/ 0 h 499645"/>
                  <a:gd name="connsiteX158" fmla="*/ 221000 w 367475"/>
                  <a:gd name="connsiteY158" fmla="*/ 429 h 499645"/>
                  <a:gd name="connsiteX159" fmla="*/ 214849 w 367475"/>
                  <a:gd name="connsiteY159" fmla="*/ 3862 h 499645"/>
                  <a:gd name="connsiteX160" fmla="*/ 214420 w 367475"/>
                  <a:gd name="connsiteY160" fmla="*/ 5006 h 499645"/>
                  <a:gd name="connsiteX161" fmla="*/ 213276 w 367475"/>
                  <a:gd name="connsiteY161" fmla="*/ 6008 h 499645"/>
                  <a:gd name="connsiteX162" fmla="*/ 210701 w 367475"/>
                  <a:gd name="connsiteY162" fmla="*/ 6008 h 499645"/>
                  <a:gd name="connsiteX163" fmla="*/ 208269 w 367475"/>
                  <a:gd name="connsiteY163" fmla="*/ 7581 h 499645"/>
                  <a:gd name="connsiteX164" fmla="*/ 207411 w 367475"/>
                  <a:gd name="connsiteY164" fmla="*/ 11443 h 499645"/>
                  <a:gd name="connsiteX165" fmla="*/ 204121 w 367475"/>
                  <a:gd name="connsiteY165" fmla="*/ 16593 h 499645"/>
                  <a:gd name="connsiteX166" fmla="*/ 198972 w 367475"/>
                  <a:gd name="connsiteY166" fmla="*/ 19311 h 499645"/>
                  <a:gd name="connsiteX167" fmla="*/ 190675 w 367475"/>
                  <a:gd name="connsiteY167" fmla="*/ 22028 h 499645"/>
                  <a:gd name="connsiteX168" fmla="*/ 172795 w 367475"/>
                  <a:gd name="connsiteY168" fmla="*/ 34616 h 499645"/>
                  <a:gd name="connsiteX169" fmla="*/ 161781 w 367475"/>
                  <a:gd name="connsiteY169" fmla="*/ 35331 h 499645"/>
                  <a:gd name="connsiteX170" fmla="*/ 158205 w 367475"/>
                  <a:gd name="connsiteY170" fmla="*/ 35188 h 499645"/>
                  <a:gd name="connsiteX171" fmla="*/ 154772 w 367475"/>
                  <a:gd name="connsiteY171" fmla="*/ 34187 h 499645"/>
                  <a:gd name="connsiteX172" fmla="*/ 150194 w 367475"/>
                  <a:gd name="connsiteY172" fmla="*/ 33186 h 499645"/>
                  <a:gd name="connsiteX173" fmla="*/ 147620 w 367475"/>
                  <a:gd name="connsiteY173" fmla="*/ 33758 h 499645"/>
                  <a:gd name="connsiteX174" fmla="*/ 145903 w 367475"/>
                  <a:gd name="connsiteY174" fmla="*/ 35474 h 499645"/>
                  <a:gd name="connsiteX175" fmla="*/ 145331 w 367475"/>
                  <a:gd name="connsiteY175" fmla="*/ 40338 h 499645"/>
                  <a:gd name="connsiteX176" fmla="*/ 142899 w 367475"/>
                  <a:gd name="connsiteY176" fmla="*/ 44915 h 499645"/>
                  <a:gd name="connsiteX177" fmla="*/ 141326 w 367475"/>
                  <a:gd name="connsiteY177" fmla="*/ 49063 h 499645"/>
                  <a:gd name="connsiteX178" fmla="*/ 139752 w 367475"/>
                  <a:gd name="connsiteY178" fmla="*/ 50494 h 499645"/>
                  <a:gd name="connsiteX179" fmla="*/ 137893 w 367475"/>
                  <a:gd name="connsiteY179" fmla="*/ 49779 h 499645"/>
                  <a:gd name="connsiteX180" fmla="*/ 136176 w 367475"/>
                  <a:gd name="connsiteY180" fmla="*/ 47490 h 499645"/>
                  <a:gd name="connsiteX181" fmla="*/ 136891 w 367475"/>
                  <a:gd name="connsiteY181" fmla="*/ 45344 h 499645"/>
                  <a:gd name="connsiteX182" fmla="*/ 139323 w 367475"/>
                  <a:gd name="connsiteY182" fmla="*/ 44343 h 499645"/>
                  <a:gd name="connsiteX183" fmla="*/ 141040 w 367475"/>
                  <a:gd name="connsiteY183" fmla="*/ 44057 h 499645"/>
                  <a:gd name="connsiteX184" fmla="*/ 141755 w 367475"/>
                  <a:gd name="connsiteY184" fmla="*/ 43342 h 499645"/>
                  <a:gd name="connsiteX185" fmla="*/ 138036 w 367475"/>
                  <a:gd name="connsiteY185" fmla="*/ 43628 h 499645"/>
                  <a:gd name="connsiteX186" fmla="*/ 126306 w 367475"/>
                  <a:gd name="connsiteY186" fmla="*/ 39909 h 499645"/>
                  <a:gd name="connsiteX187" fmla="*/ 124017 w 367475"/>
                  <a:gd name="connsiteY187" fmla="*/ 41482 h 499645"/>
                  <a:gd name="connsiteX188" fmla="*/ 117867 w 367475"/>
                  <a:gd name="connsiteY188" fmla="*/ 47204 h 499645"/>
                  <a:gd name="connsiteX189" fmla="*/ 114148 w 367475"/>
                  <a:gd name="connsiteY189" fmla="*/ 49779 h 499645"/>
                  <a:gd name="connsiteX190" fmla="*/ 113146 w 367475"/>
                  <a:gd name="connsiteY190" fmla="*/ 51495 h 499645"/>
                  <a:gd name="connsiteX191" fmla="*/ 108140 w 367475"/>
                  <a:gd name="connsiteY191" fmla="*/ 55071 h 499645"/>
                  <a:gd name="connsiteX192" fmla="*/ 106710 w 367475"/>
                  <a:gd name="connsiteY192" fmla="*/ 57646 h 499645"/>
                  <a:gd name="connsiteX193" fmla="*/ 104850 w 367475"/>
                  <a:gd name="connsiteY193" fmla="*/ 63654 h 499645"/>
                  <a:gd name="connsiteX194" fmla="*/ 101274 w 367475"/>
                  <a:gd name="connsiteY194" fmla="*/ 67659 h 499645"/>
                  <a:gd name="connsiteX195" fmla="*/ 100129 w 367475"/>
                  <a:gd name="connsiteY195" fmla="*/ 69232 h 499645"/>
                  <a:gd name="connsiteX196" fmla="*/ 102132 w 367475"/>
                  <a:gd name="connsiteY196" fmla="*/ 68374 h 499645"/>
                  <a:gd name="connsiteX197" fmla="*/ 104707 w 367475"/>
                  <a:gd name="connsiteY197" fmla="*/ 66372 h 499645"/>
                  <a:gd name="connsiteX198" fmla="*/ 105279 w 367475"/>
                  <a:gd name="connsiteY198" fmla="*/ 67373 h 499645"/>
                  <a:gd name="connsiteX199" fmla="*/ 103563 w 367475"/>
                  <a:gd name="connsiteY199" fmla="*/ 69804 h 499645"/>
                  <a:gd name="connsiteX200" fmla="*/ 103706 w 367475"/>
                  <a:gd name="connsiteY200" fmla="*/ 73810 h 499645"/>
                  <a:gd name="connsiteX201" fmla="*/ 102418 w 367475"/>
                  <a:gd name="connsiteY201" fmla="*/ 78673 h 499645"/>
                  <a:gd name="connsiteX202" fmla="*/ 101131 w 367475"/>
                  <a:gd name="connsiteY202" fmla="*/ 81820 h 499645"/>
                  <a:gd name="connsiteX203" fmla="*/ 102418 w 367475"/>
                  <a:gd name="connsiteY203" fmla="*/ 83966 h 499645"/>
                  <a:gd name="connsiteX204" fmla="*/ 103420 w 367475"/>
                  <a:gd name="connsiteY204" fmla="*/ 87542 h 499645"/>
                  <a:gd name="connsiteX205" fmla="*/ 102275 w 367475"/>
                  <a:gd name="connsiteY205" fmla="*/ 90260 h 499645"/>
                  <a:gd name="connsiteX206" fmla="*/ 98699 w 367475"/>
                  <a:gd name="connsiteY206" fmla="*/ 91261 h 499645"/>
                  <a:gd name="connsiteX207" fmla="*/ 94122 w 367475"/>
                  <a:gd name="connsiteY207" fmla="*/ 90832 h 499645"/>
                  <a:gd name="connsiteX208" fmla="*/ 90403 w 367475"/>
                  <a:gd name="connsiteY208" fmla="*/ 92834 h 499645"/>
                  <a:gd name="connsiteX209" fmla="*/ 87113 w 367475"/>
                  <a:gd name="connsiteY209" fmla="*/ 95838 h 499645"/>
                  <a:gd name="connsiteX210" fmla="*/ 82822 w 367475"/>
                  <a:gd name="connsiteY210" fmla="*/ 104135 h 499645"/>
                  <a:gd name="connsiteX211" fmla="*/ 70377 w 367475"/>
                  <a:gd name="connsiteY211" fmla="*/ 113003 h 499645"/>
                  <a:gd name="connsiteX212" fmla="*/ 66944 w 367475"/>
                  <a:gd name="connsiteY212" fmla="*/ 114577 h 499645"/>
                  <a:gd name="connsiteX213" fmla="*/ 64369 w 367475"/>
                  <a:gd name="connsiteY213" fmla="*/ 115149 h 499645"/>
                  <a:gd name="connsiteX214" fmla="*/ 63368 w 367475"/>
                  <a:gd name="connsiteY214" fmla="*/ 116579 h 499645"/>
                  <a:gd name="connsiteX215" fmla="*/ 64798 w 367475"/>
                  <a:gd name="connsiteY215" fmla="*/ 118439 h 499645"/>
                  <a:gd name="connsiteX216" fmla="*/ 66372 w 367475"/>
                  <a:gd name="connsiteY216" fmla="*/ 119869 h 499645"/>
                  <a:gd name="connsiteX217" fmla="*/ 67802 w 367475"/>
                  <a:gd name="connsiteY217" fmla="*/ 124590 h 499645"/>
                  <a:gd name="connsiteX218" fmla="*/ 68660 w 367475"/>
                  <a:gd name="connsiteY218" fmla="*/ 133887 h 499645"/>
                  <a:gd name="connsiteX219" fmla="*/ 67373 w 367475"/>
                  <a:gd name="connsiteY219" fmla="*/ 136033 h 499645"/>
                  <a:gd name="connsiteX220" fmla="*/ 64941 w 367475"/>
                  <a:gd name="connsiteY220" fmla="*/ 136462 h 499645"/>
                  <a:gd name="connsiteX221" fmla="*/ 64083 w 367475"/>
                  <a:gd name="connsiteY221" fmla="*/ 135747 h 499645"/>
                  <a:gd name="connsiteX222" fmla="*/ 63225 w 367475"/>
                  <a:gd name="connsiteY222" fmla="*/ 134746 h 499645"/>
                  <a:gd name="connsiteX223" fmla="*/ 63654 w 367475"/>
                  <a:gd name="connsiteY223" fmla="*/ 132886 h 499645"/>
                  <a:gd name="connsiteX224" fmla="*/ 64941 w 367475"/>
                  <a:gd name="connsiteY224" fmla="*/ 132028 h 499645"/>
                  <a:gd name="connsiteX225" fmla="*/ 65513 w 367475"/>
                  <a:gd name="connsiteY225" fmla="*/ 131170 h 499645"/>
                  <a:gd name="connsiteX226" fmla="*/ 64369 w 367475"/>
                  <a:gd name="connsiteY226" fmla="*/ 130025 h 499645"/>
                  <a:gd name="connsiteX227" fmla="*/ 63082 w 367475"/>
                  <a:gd name="connsiteY227" fmla="*/ 129453 h 499645"/>
                  <a:gd name="connsiteX228" fmla="*/ 61365 w 367475"/>
                  <a:gd name="connsiteY228" fmla="*/ 126306 h 499645"/>
                  <a:gd name="connsiteX229" fmla="*/ 57217 w 367475"/>
                  <a:gd name="connsiteY229" fmla="*/ 121729 h 499645"/>
                  <a:gd name="connsiteX230" fmla="*/ 53212 w 367475"/>
                  <a:gd name="connsiteY230" fmla="*/ 118868 h 499645"/>
                  <a:gd name="connsiteX231" fmla="*/ 50780 w 367475"/>
                  <a:gd name="connsiteY231" fmla="*/ 114577 h 499645"/>
                  <a:gd name="connsiteX232" fmla="*/ 49922 w 367475"/>
                  <a:gd name="connsiteY232" fmla="*/ 113861 h 499645"/>
                  <a:gd name="connsiteX233" fmla="*/ 49349 w 367475"/>
                  <a:gd name="connsiteY233" fmla="*/ 114291 h 499645"/>
                  <a:gd name="connsiteX234" fmla="*/ 47633 w 367475"/>
                  <a:gd name="connsiteY234" fmla="*/ 116722 h 499645"/>
                  <a:gd name="connsiteX235" fmla="*/ 46775 w 367475"/>
                  <a:gd name="connsiteY235" fmla="*/ 118725 h 499645"/>
                  <a:gd name="connsiteX236" fmla="*/ 48920 w 367475"/>
                  <a:gd name="connsiteY236" fmla="*/ 120871 h 499645"/>
                  <a:gd name="connsiteX237" fmla="*/ 49636 w 367475"/>
                  <a:gd name="connsiteY237" fmla="*/ 123159 h 499645"/>
                  <a:gd name="connsiteX238" fmla="*/ 50923 w 367475"/>
                  <a:gd name="connsiteY238" fmla="*/ 125591 h 499645"/>
                  <a:gd name="connsiteX239" fmla="*/ 52783 w 367475"/>
                  <a:gd name="connsiteY239" fmla="*/ 128023 h 499645"/>
                  <a:gd name="connsiteX240" fmla="*/ 54928 w 367475"/>
                  <a:gd name="connsiteY240" fmla="*/ 132600 h 499645"/>
                  <a:gd name="connsiteX241" fmla="*/ 55357 w 367475"/>
                  <a:gd name="connsiteY241" fmla="*/ 134459 h 499645"/>
                  <a:gd name="connsiteX242" fmla="*/ 54785 w 367475"/>
                  <a:gd name="connsiteY242" fmla="*/ 135604 h 499645"/>
                  <a:gd name="connsiteX243" fmla="*/ 52783 w 367475"/>
                  <a:gd name="connsiteY243" fmla="*/ 136319 h 499645"/>
                  <a:gd name="connsiteX244" fmla="*/ 50923 w 367475"/>
                  <a:gd name="connsiteY244" fmla="*/ 138465 h 499645"/>
                  <a:gd name="connsiteX245" fmla="*/ 50351 w 367475"/>
                  <a:gd name="connsiteY245" fmla="*/ 141040 h 499645"/>
                  <a:gd name="connsiteX246" fmla="*/ 50780 w 367475"/>
                  <a:gd name="connsiteY246" fmla="*/ 142327 h 499645"/>
                  <a:gd name="connsiteX247" fmla="*/ 45058 w 367475"/>
                  <a:gd name="connsiteY247" fmla="*/ 146475 h 499645"/>
                  <a:gd name="connsiteX248" fmla="*/ 43628 w 367475"/>
                  <a:gd name="connsiteY248" fmla="*/ 147190 h 499645"/>
                  <a:gd name="connsiteX249" fmla="*/ 42627 w 367475"/>
                  <a:gd name="connsiteY249" fmla="*/ 146475 h 499645"/>
                  <a:gd name="connsiteX250" fmla="*/ 41482 w 367475"/>
                  <a:gd name="connsiteY250" fmla="*/ 144329 h 499645"/>
                  <a:gd name="connsiteX251" fmla="*/ 40052 w 367475"/>
                  <a:gd name="connsiteY251" fmla="*/ 142613 h 499645"/>
                  <a:gd name="connsiteX252" fmla="*/ 39337 w 367475"/>
                  <a:gd name="connsiteY252" fmla="*/ 142041 h 499645"/>
                  <a:gd name="connsiteX253" fmla="*/ 38907 w 367475"/>
                  <a:gd name="connsiteY253" fmla="*/ 142041 h 499645"/>
                  <a:gd name="connsiteX254" fmla="*/ 38478 w 367475"/>
                  <a:gd name="connsiteY254" fmla="*/ 142470 h 499645"/>
                  <a:gd name="connsiteX255" fmla="*/ 38335 w 367475"/>
                  <a:gd name="connsiteY255" fmla="*/ 143328 h 499645"/>
                  <a:gd name="connsiteX256" fmla="*/ 39051 w 367475"/>
                  <a:gd name="connsiteY256" fmla="*/ 147333 h 499645"/>
                  <a:gd name="connsiteX257" fmla="*/ 38478 w 367475"/>
                  <a:gd name="connsiteY257" fmla="*/ 148907 h 499645"/>
                  <a:gd name="connsiteX258" fmla="*/ 36619 w 367475"/>
                  <a:gd name="connsiteY258" fmla="*/ 150194 h 499645"/>
                  <a:gd name="connsiteX259" fmla="*/ 34473 w 367475"/>
                  <a:gd name="connsiteY259" fmla="*/ 156631 h 499645"/>
                  <a:gd name="connsiteX260" fmla="*/ 37477 w 367475"/>
                  <a:gd name="connsiteY260" fmla="*/ 159349 h 499645"/>
                  <a:gd name="connsiteX261" fmla="*/ 41196 w 367475"/>
                  <a:gd name="connsiteY261" fmla="*/ 164641 h 499645"/>
                  <a:gd name="connsiteX262" fmla="*/ 42197 w 367475"/>
                  <a:gd name="connsiteY262" fmla="*/ 167359 h 499645"/>
                  <a:gd name="connsiteX263" fmla="*/ 43485 w 367475"/>
                  <a:gd name="connsiteY263" fmla="*/ 168360 h 499645"/>
                  <a:gd name="connsiteX264" fmla="*/ 45773 w 367475"/>
                  <a:gd name="connsiteY264" fmla="*/ 172652 h 499645"/>
                  <a:gd name="connsiteX265" fmla="*/ 48348 w 367475"/>
                  <a:gd name="connsiteY265" fmla="*/ 172795 h 499645"/>
                  <a:gd name="connsiteX266" fmla="*/ 50494 w 367475"/>
                  <a:gd name="connsiteY266" fmla="*/ 176228 h 499645"/>
                  <a:gd name="connsiteX267" fmla="*/ 50780 w 367475"/>
                  <a:gd name="connsiteY267" fmla="*/ 178374 h 499645"/>
                  <a:gd name="connsiteX268" fmla="*/ 49636 w 367475"/>
                  <a:gd name="connsiteY268" fmla="*/ 185239 h 499645"/>
                  <a:gd name="connsiteX269" fmla="*/ 48348 w 367475"/>
                  <a:gd name="connsiteY269" fmla="*/ 185382 h 499645"/>
                  <a:gd name="connsiteX270" fmla="*/ 47347 w 367475"/>
                  <a:gd name="connsiteY270" fmla="*/ 184953 h 499645"/>
                  <a:gd name="connsiteX271" fmla="*/ 47490 w 367475"/>
                  <a:gd name="connsiteY271" fmla="*/ 188243 h 499645"/>
                  <a:gd name="connsiteX272" fmla="*/ 51209 w 367475"/>
                  <a:gd name="connsiteY272" fmla="*/ 193679 h 499645"/>
                  <a:gd name="connsiteX273" fmla="*/ 54070 w 367475"/>
                  <a:gd name="connsiteY273" fmla="*/ 200116 h 499645"/>
                  <a:gd name="connsiteX274" fmla="*/ 51781 w 367475"/>
                  <a:gd name="connsiteY274" fmla="*/ 203263 h 499645"/>
                  <a:gd name="connsiteX275" fmla="*/ 45488 w 367475"/>
                  <a:gd name="connsiteY275" fmla="*/ 207411 h 499645"/>
                  <a:gd name="connsiteX276" fmla="*/ 49493 w 367475"/>
                  <a:gd name="connsiteY276" fmla="*/ 210987 h 499645"/>
                  <a:gd name="connsiteX277" fmla="*/ 50351 w 367475"/>
                  <a:gd name="connsiteY277" fmla="*/ 213705 h 499645"/>
                  <a:gd name="connsiteX278" fmla="*/ 50780 w 367475"/>
                  <a:gd name="connsiteY278" fmla="*/ 216995 h 499645"/>
                  <a:gd name="connsiteX279" fmla="*/ 50494 w 367475"/>
                  <a:gd name="connsiteY279" fmla="*/ 221143 h 499645"/>
                  <a:gd name="connsiteX280" fmla="*/ 51352 w 367475"/>
                  <a:gd name="connsiteY280" fmla="*/ 228295 h 499645"/>
                  <a:gd name="connsiteX281" fmla="*/ 52353 w 367475"/>
                  <a:gd name="connsiteY281" fmla="*/ 229869 h 499645"/>
                  <a:gd name="connsiteX282" fmla="*/ 52926 w 367475"/>
                  <a:gd name="connsiteY282" fmla="*/ 231728 h 499645"/>
                  <a:gd name="connsiteX283" fmla="*/ 52067 w 367475"/>
                  <a:gd name="connsiteY283" fmla="*/ 235590 h 499645"/>
                  <a:gd name="connsiteX284" fmla="*/ 51638 w 367475"/>
                  <a:gd name="connsiteY284" fmla="*/ 239166 h 499645"/>
                  <a:gd name="connsiteX285" fmla="*/ 50923 w 367475"/>
                  <a:gd name="connsiteY285" fmla="*/ 241455 h 499645"/>
                  <a:gd name="connsiteX286" fmla="*/ 49064 w 367475"/>
                  <a:gd name="connsiteY286" fmla="*/ 243028 h 499645"/>
                  <a:gd name="connsiteX287" fmla="*/ 48062 w 367475"/>
                  <a:gd name="connsiteY287" fmla="*/ 244459 h 499645"/>
                  <a:gd name="connsiteX288" fmla="*/ 45917 w 367475"/>
                  <a:gd name="connsiteY288" fmla="*/ 245746 h 499645"/>
                  <a:gd name="connsiteX289" fmla="*/ 45773 w 367475"/>
                  <a:gd name="connsiteY289" fmla="*/ 247034 h 499645"/>
                  <a:gd name="connsiteX290" fmla="*/ 49207 w 367475"/>
                  <a:gd name="connsiteY290" fmla="*/ 246032 h 499645"/>
                  <a:gd name="connsiteX291" fmla="*/ 49349 w 367475"/>
                  <a:gd name="connsiteY291" fmla="*/ 247463 h 499645"/>
                  <a:gd name="connsiteX292" fmla="*/ 48491 w 367475"/>
                  <a:gd name="connsiteY292" fmla="*/ 249608 h 499645"/>
                  <a:gd name="connsiteX293" fmla="*/ 48634 w 367475"/>
                  <a:gd name="connsiteY293" fmla="*/ 251754 h 499645"/>
                  <a:gd name="connsiteX294" fmla="*/ 50780 w 367475"/>
                  <a:gd name="connsiteY294" fmla="*/ 255187 h 499645"/>
                  <a:gd name="connsiteX295" fmla="*/ 53212 w 367475"/>
                  <a:gd name="connsiteY295" fmla="*/ 251754 h 499645"/>
                  <a:gd name="connsiteX296" fmla="*/ 54070 w 367475"/>
                  <a:gd name="connsiteY296" fmla="*/ 252326 h 499645"/>
                  <a:gd name="connsiteX297" fmla="*/ 53641 w 367475"/>
                  <a:gd name="connsiteY297" fmla="*/ 256761 h 499645"/>
                  <a:gd name="connsiteX298" fmla="*/ 55214 w 367475"/>
                  <a:gd name="connsiteY298" fmla="*/ 257476 h 499645"/>
                  <a:gd name="connsiteX299" fmla="*/ 56645 w 367475"/>
                  <a:gd name="connsiteY299" fmla="*/ 257619 h 499645"/>
                  <a:gd name="connsiteX300" fmla="*/ 57789 w 367475"/>
                  <a:gd name="connsiteY300" fmla="*/ 256331 h 499645"/>
                  <a:gd name="connsiteX301" fmla="*/ 59363 w 367475"/>
                  <a:gd name="connsiteY301" fmla="*/ 256045 h 499645"/>
                  <a:gd name="connsiteX302" fmla="*/ 54356 w 367475"/>
                  <a:gd name="connsiteY302" fmla="*/ 265915 h 499645"/>
                  <a:gd name="connsiteX303" fmla="*/ 51924 w 367475"/>
                  <a:gd name="connsiteY303" fmla="*/ 269205 h 499645"/>
                  <a:gd name="connsiteX304" fmla="*/ 50923 w 367475"/>
                  <a:gd name="connsiteY304" fmla="*/ 272924 h 499645"/>
                  <a:gd name="connsiteX305" fmla="*/ 49064 w 367475"/>
                  <a:gd name="connsiteY305" fmla="*/ 273067 h 499645"/>
                  <a:gd name="connsiteX306" fmla="*/ 47347 w 367475"/>
                  <a:gd name="connsiteY306" fmla="*/ 276357 h 499645"/>
                  <a:gd name="connsiteX307" fmla="*/ 45917 w 367475"/>
                  <a:gd name="connsiteY307" fmla="*/ 278503 h 499645"/>
                  <a:gd name="connsiteX308" fmla="*/ 44772 w 367475"/>
                  <a:gd name="connsiteY308" fmla="*/ 281078 h 499645"/>
                  <a:gd name="connsiteX309" fmla="*/ 42627 w 367475"/>
                  <a:gd name="connsiteY309" fmla="*/ 281793 h 499645"/>
                  <a:gd name="connsiteX310" fmla="*/ 40767 w 367475"/>
                  <a:gd name="connsiteY310" fmla="*/ 282079 h 499645"/>
                  <a:gd name="connsiteX311" fmla="*/ 40481 w 367475"/>
                  <a:gd name="connsiteY311" fmla="*/ 283080 h 499645"/>
                  <a:gd name="connsiteX312" fmla="*/ 41339 w 367475"/>
                  <a:gd name="connsiteY312" fmla="*/ 285798 h 499645"/>
                  <a:gd name="connsiteX313" fmla="*/ 41339 w 367475"/>
                  <a:gd name="connsiteY313" fmla="*/ 286942 h 499645"/>
                  <a:gd name="connsiteX314" fmla="*/ 38049 w 367475"/>
                  <a:gd name="connsiteY314" fmla="*/ 289660 h 499645"/>
                  <a:gd name="connsiteX315" fmla="*/ 37048 w 367475"/>
                  <a:gd name="connsiteY315" fmla="*/ 290948 h 499645"/>
                  <a:gd name="connsiteX316" fmla="*/ 36905 w 367475"/>
                  <a:gd name="connsiteY316" fmla="*/ 291806 h 499645"/>
                  <a:gd name="connsiteX317" fmla="*/ 35045 w 367475"/>
                  <a:gd name="connsiteY317" fmla="*/ 291520 h 499645"/>
                  <a:gd name="connsiteX318" fmla="*/ 34187 w 367475"/>
                  <a:gd name="connsiteY318" fmla="*/ 292378 h 499645"/>
                  <a:gd name="connsiteX319" fmla="*/ 33186 w 367475"/>
                  <a:gd name="connsiteY319" fmla="*/ 294524 h 499645"/>
                  <a:gd name="connsiteX320" fmla="*/ 31469 w 367475"/>
                  <a:gd name="connsiteY320" fmla="*/ 296383 h 499645"/>
                  <a:gd name="connsiteX321" fmla="*/ 30182 w 367475"/>
                  <a:gd name="connsiteY321" fmla="*/ 297098 h 499645"/>
                  <a:gd name="connsiteX322" fmla="*/ 29038 w 367475"/>
                  <a:gd name="connsiteY322" fmla="*/ 298100 h 499645"/>
                  <a:gd name="connsiteX323" fmla="*/ 27464 w 367475"/>
                  <a:gd name="connsiteY323" fmla="*/ 298672 h 499645"/>
                  <a:gd name="connsiteX324" fmla="*/ 22172 w 367475"/>
                  <a:gd name="connsiteY324" fmla="*/ 297957 h 499645"/>
                  <a:gd name="connsiteX325" fmla="*/ 20741 w 367475"/>
                  <a:gd name="connsiteY325" fmla="*/ 299387 h 499645"/>
                  <a:gd name="connsiteX326" fmla="*/ 18453 w 367475"/>
                  <a:gd name="connsiteY326" fmla="*/ 298672 h 499645"/>
                  <a:gd name="connsiteX327" fmla="*/ 17165 w 367475"/>
                  <a:gd name="connsiteY327" fmla="*/ 299101 h 499645"/>
                  <a:gd name="connsiteX328" fmla="*/ 14877 w 367475"/>
                  <a:gd name="connsiteY328" fmla="*/ 300531 h 499645"/>
                  <a:gd name="connsiteX329" fmla="*/ 13160 w 367475"/>
                  <a:gd name="connsiteY329" fmla="*/ 302534 h 499645"/>
                  <a:gd name="connsiteX330" fmla="*/ 12445 w 367475"/>
                  <a:gd name="connsiteY330" fmla="*/ 303964 h 499645"/>
                  <a:gd name="connsiteX331" fmla="*/ 12159 w 367475"/>
                  <a:gd name="connsiteY331" fmla="*/ 311546 h 499645"/>
                  <a:gd name="connsiteX332" fmla="*/ 14447 w 367475"/>
                  <a:gd name="connsiteY332" fmla="*/ 315551 h 499645"/>
                  <a:gd name="connsiteX333" fmla="*/ 13589 w 367475"/>
                  <a:gd name="connsiteY333" fmla="*/ 319985 h 499645"/>
                  <a:gd name="connsiteX334" fmla="*/ 7009 w 367475"/>
                  <a:gd name="connsiteY334" fmla="*/ 317696 h 499645"/>
                  <a:gd name="connsiteX335" fmla="*/ 2003 w 367475"/>
                  <a:gd name="connsiteY335" fmla="*/ 320557 h 499645"/>
                  <a:gd name="connsiteX336" fmla="*/ 0 w 367475"/>
                  <a:gd name="connsiteY336" fmla="*/ 324419 h 499645"/>
                  <a:gd name="connsiteX337" fmla="*/ 4148 w 367475"/>
                  <a:gd name="connsiteY337" fmla="*/ 327423 h 499645"/>
                  <a:gd name="connsiteX338" fmla="*/ 5007 w 367475"/>
                  <a:gd name="connsiteY338" fmla="*/ 329426 h 499645"/>
                  <a:gd name="connsiteX339" fmla="*/ 6008 w 367475"/>
                  <a:gd name="connsiteY339" fmla="*/ 329998 h 499645"/>
                  <a:gd name="connsiteX340" fmla="*/ 8726 w 367475"/>
                  <a:gd name="connsiteY340" fmla="*/ 332287 h 499645"/>
                  <a:gd name="connsiteX341" fmla="*/ 10442 w 367475"/>
                  <a:gd name="connsiteY341" fmla="*/ 334575 h 499645"/>
                  <a:gd name="connsiteX342" fmla="*/ 13303 w 367475"/>
                  <a:gd name="connsiteY342" fmla="*/ 336006 h 499645"/>
                  <a:gd name="connsiteX343" fmla="*/ 15592 w 367475"/>
                  <a:gd name="connsiteY343" fmla="*/ 337150 h 499645"/>
                  <a:gd name="connsiteX344" fmla="*/ 21599 w 367475"/>
                  <a:gd name="connsiteY344" fmla="*/ 341728 h 499645"/>
                  <a:gd name="connsiteX345" fmla="*/ 25605 w 367475"/>
                  <a:gd name="connsiteY345" fmla="*/ 344016 h 499645"/>
                  <a:gd name="connsiteX346" fmla="*/ 29896 w 367475"/>
                  <a:gd name="connsiteY346" fmla="*/ 346162 h 499645"/>
                  <a:gd name="connsiteX347" fmla="*/ 36190 w 367475"/>
                  <a:gd name="connsiteY347" fmla="*/ 348307 h 499645"/>
                  <a:gd name="connsiteX348" fmla="*/ 40052 w 367475"/>
                  <a:gd name="connsiteY348" fmla="*/ 347878 h 499645"/>
                  <a:gd name="connsiteX349" fmla="*/ 40910 w 367475"/>
                  <a:gd name="connsiteY349" fmla="*/ 349595 h 499645"/>
                  <a:gd name="connsiteX350" fmla="*/ 41625 w 367475"/>
                  <a:gd name="connsiteY350" fmla="*/ 351311 h 499645"/>
                  <a:gd name="connsiteX351" fmla="*/ 43056 w 367475"/>
                  <a:gd name="connsiteY351" fmla="*/ 352313 h 499645"/>
                  <a:gd name="connsiteX352" fmla="*/ 45344 w 367475"/>
                  <a:gd name="connsiteY352" fmla="*/ 353171 h 499645"/>
                  <a:gd name="connsiteX353" fmla="*/ 46632 w 367475"/>
                  <a:gd name="connsiteY353" fmla="*/ 353457 h 499645"/>
                  <a:gd name="connsiteX354" fmla="*/ 47061 w 367475"/>
                  <a:gd name="connsiteY354" fmla="*/ 353886 h 499645"/>
                  <a:gd name="connsiteX355" fmla="*/ 48348 w 367475"/>
                  <a:gd name="connsiteY355" fmla="*/ 360180 h 499645"/>
                  <a:gd name="connsiteX356" fmla="*/ 49207 w 367475"/>
                  <a:gd name="connsiteY356" fmla="*/ 361038 h 499645"/>
                  <a:gd name="connsiteX357" fmla="*/ 52353 w 367475"/>
                  <a:gd name="connsiteY357" fmla="*/ 362040 h 499645"/>
                  <a:gd name="connsiteX358" fmla="*/ 56216 w 367475"/>
                  <a:gd name="connsiteY358" fmla="*/ 362469 h 499645"/>
                  <a:gd name="connsiteX359" fmla="*/ 57789 w 367475"/>
                  <a:gd name="connsiteY359" fmla="*/ 362183 h 499645"/>
                  <a:gd name="connsiteX360" fmla="*/ 61222 w 367475"/>
                  <a:gd name="connsiteY360" fmla="*/ 363899 h 499645"/>
                  <a:gd name="connsiteX361" fmla="*/ 63654 w 367475"/>
                  <a:gd name="connsiteY361" fmla="*/ 364757 h 499645"/>
                  <a:gd name="connsiteX362" fmla="*/ 66372 w 367475"/>
                  <a:gd name="connsiteY362" fmla="*/ 365329 h 499645"/>
                  <a:gd name="connsiteX363" fmla="*/ 68231 w 367475"/>
                  <a:gd name="connsiteY363" fmla="*/ 365472 h 499645"/>
                  <a:gd name="connsiteX364" fmla="*/ 69089 w 367475"/>
                  <a:gd name="connsiteY364" fmla="*/ 365186 h 499645"/>
                  <a:gd name="connsiteX365" fmla="*/ 69376 w 367475"/>
                  <a:gd name="connsiteY365" fmla="*/ 364614 h 499645"/>
                  <a:gd name="connsiteX366" fmla="*/ 70949 w 367475"/>
                  <a:gd name="connsiteY366" fmla="*/ 364757 h 499645"/>
                  <a:gd name="connsiteX367" fmla="*/ 73238 w 367475"/>
                  <a:gd name="connsiteY367" fmla="*/ 365616 h 499645"/>
                  <a:gd name="connsiteX368" fmla="*/ 76528 w 367475"/>
                  <a:gd name="connsiteY368" fmla="*/ 365759 h 499645"/>
                  <a:gd name="connsiteX369" fmla="*/ 78530 w 367475"/>
                  <a:gd name="connsiteY369" fmla="*/ 365043 h 499645"/>
                  <a:gd name="connsiteX370" fmla="*/ 78816 w 367475"/>
                  <a:gd name="connsiteY370" fmla="*/ 363756 h 499645"/>
                  <a:gd name="connsiteX371" fmla="*/ 78959 w 367475"/>
                  <a:gd name="connsiteY371" fmla="*/ 361467 h 499645"/>
                  <a:gd name="connsiteX372" fmla="*/ 79675 w 367475"/>
                  <a:gd name="connsiteY372" fmla="*/ 360752 h 499645"/>
                  <a:gd name="connsiteX373" fmla="*/ 81963 w 367475"/>
                  <a:gd name="connsiteY373" fmla="*/ 359465 h 499645"/>
                  <a:gd name="connsiteX374" fmla="*/ 83251 w 367475"/>
                  <a:gd name="connsiteY374" fmla="*/ 359751 h 499645"/>
                  <a:gd name="connsiteX375" fmla="*/ 89401 w 367475"/>
                  <a:gd name="connsiteY375" fmla="*/ 362612 h 499645"/>
                  <a:gd name="connsiteX376" fmla="*/ 90689 w 367475"/>
                  <a:gd name="connsiteY376" fmla="*/ 363613 h 499645"/>
                  <a:gd name="connsiteX377" fmla="*/ 92262 w 367475"/>
                  <a:gd name="connsiteY377" fmla="*/ 365616 h 499645"/>
                  <a:gd name="connsiteX378" fmla="*/ 95123 w 367475"/>
                  <a:gd name="connsiteY378" fmla="*/ 368476 h 499645"/>
                  <a:gd name="connsiteX379" fmla="*/ 98270 w 367475"/>
                  <a:gd name="connsiteY379" fmla="*/ 370336 h 499645"/>
                  <a:gd name="connsiteX380" fmla="*/ 103133 w 367475"/>
                  <a:gd name="connsiteY380" fmla="*/ 371194 h 499645"/>
                  <a:gd name="connsiteX381" fmla="*/ 107711 w 367475"/>
                  <a:gd name="connsiteY381" fmla="*/ 374198 h 499645"/>
                  <a:gd name="connsiteX382" fmla="*/ 113146 w 367475"/>
                  <a:gd name="connsiteY382" fmla="*/ 376201 h 499645"/>
                  <a:gd name="connsiteX383" fmla="*/ 115006 w 367475"/>
                  <a:gd name="connsiteY383" fmla="*/ 374198 h 499645"/>
                  <a:gd name="connsiteX384" fmla="*/ 116293 w 367475"/>
                  <a:gd name="connsiteY384" fmla="*/ 374198 h 499645"/>
                  <a:gd name="connsiteX385" fmla="*/ 117724 w 367475"/>
                  <a:gd name="connsiteY385" fmla="*/ 374484 h 499645"/>
                  <a:gd name="connsiteX386" fmla="*/ 120298 w 367475"/>
                  <a:gd name="connsiteY386" fmla="*/ 376487 h 499645"/>
                  <a:gd name="connsiteX387" fmla="*/ 121729 w 367475"/>
                  <a:gd name="connsiteY387" fmla="*/ 377631 h 499645"/>
                  <a:gd name="connsiteX388" fmla="*/ 123588 w 367475"/>
                  <a:gd name="connsiteY388" fmla="*/ 378632 h 499645"/>
                  <a:gd name="connsiteX389" fmla="*/ 125305 w 367475"/>
                  <a:gd name="connsiteY389" fmla="*/ 378918 h 499645"/>
                  <a:gd name="connsiteX390" fmla="*/ 126878 w 367475"/>
                  <a:gd name="connsiteY390" fmla="*/ 379062 h 499645"/>
                  <a:gd name="connsiteX391" fmla="*/ 128023 w 367475"/>
                  <a:gd name="connsiteY391" fmla="*/ 378918 h 499645"/>
                  <a:gd name="connsiteX392" fmla="*/ 128595 w 367475"/>
                  <a:gd name="connsiteY392" fmla="*/ 380206 h 499645"/>
                  <a:gd name="connsiteX393" fmla="*/ 129310 w 367475"/>
                  <a:gd name="connsiteY393" fmla="*/ 381779 h 499645"/>
                  <a:gd name="connsiteX394" fmla="*/ 131170 w 367475"/>
                  <a:gd name="connsiteY394" fmla="*/ 382924 h 499645"/>
                  <a:gd name="connsiteX395" fmla="*/ 133458 w 367475"/>
                  <a:gd name="connsiteY395" fmla="*/ 383925 h 499645"/>
                  <a:gd name="connsiteX396" fmla="*/ 135318 w 367475"/>
                  <a:gd name="connsiteY396" fmla="*/ 385785 h 499645"/>
                  <a:gd name="connsiteX397" fmla="*/ 136605 w 367475"/>
                  <a:gd name="connsiteY397" fmla="*/ 386929 h 499645"/>
                  <a:gd name="connsiteX398" fmla="*/ 138036 w 367475"/>
                  <a:gd name="connsiteY398" fmla="*/ 388359 h 499645"/>
                  <a:gd name="connsiteX399" fmla="*/ 139466 w 367475"/>
                  <a:gd name="connsiteY399" fmla="*/ 390219 h 499645"/>
                  <a:gd name="connsiteX400" fmla="*/ 140754 w 367475"/>
                  <a:gd name="connsiteY400" fmla="*/ 393509 h 499645"/>
                  <a:gd name="connsiteX401" fmla="*/ 141469 w 367475"/>
                  <a:gd name="connsiteY401" fmla="*/ 395797 h 499645"/>
                  <a:gd name="connsiteX402" fmla="*/ 142184 w 367475"/>
                  <a:gd name="connsiteY402" fmla="*/ 397085 h 499645"/>
                  <a:gd name="connsiteX403" fmla="*/ 142041 w 367475"/>
                  <a:gd name="connsiteY403" fmla="*/ 398372 h 499645"/>
                  <a:gd name="connsiteX404" fmla="*/ 143614 w 367475"/>
                  <a:gd name="connsiteY404" fmla="*/ 400661 h 499645"/>
                  <a:gd name="connsiteX405" fmla="*/ 144759 w 367475"/>
                  <a:gd name="connsiteY405" fmla="*/ 401948 h 499645"/>
                  <a:gd name="connsiteX406" fmla="*/ 146761 w 367475"/>
                  <a:gd name="connsiteY406" fmla="*/ 402806 h 499645"/>
                  <a:gd name="connsiteX407" fmla="*/ 150623 w 367475"/>
                  <a:gd name="connsiteY407" fmla="*/ 403665 h 499645"/>
                  <a:gd name="connsiteX408" fmla="*/ 152626 w 367475"/>
                  <a:gd name="connsiteY408" fmla="*/ 405810 h 499645"/>
                  <a:gd name="connsiteX409" fmla="*/ 154486 w 367475"/>
                  <a:gd name="connsiteY409" fmla="*/ 406669 h 499645"/>
                  <a:gd name="connsiteX410" fmla="*/ 156345 w 367475"/>
                  <a:gd name="connsiteY410" fmla="*/ 408814 h 499645"/>
                  <a:gd name="connsiteX411" fmla="*/ 158062 w 367475"/>
                  <a:gd name="connsiteY411" fmla="*/ 409386 h 499645"/>
                  <a:gd name="connsiteX412" fmla="*/ 160207 w 367475"/>
                  <a:gd name="connsiteY412" fmla="*/ 409243 h 499645"/>
                  <a:gd name="connsiteX413" fmla="*/ 162353 w 367475"/>
                  <a:gd name="connsiteY413" fmla="*/ 410245 h 499645"/>
                  <a:gd name="connsiteX414" fmla="*/ 163926 w 367475"/>
                  <a:gd name="connsiteY414" fmla="*/ 412247 h 499645"/>
                  <a:gd name="connsiteX415" fmla="*/ 164928 w 367475"/>
                  <a:gd name="connsiteY415" fmla="*/ 414822 h 499645"/>
                  <a:gd name="connsiteX416" fmla="*/ 166501 w 367475"/>
                  <a:gd name="connsiteY416" fmla="*/ 416252 h 499645"/>
                  <a:gd name="connsiteX417" fmla="*/ 167359 w 367475"/>
                  <a:gd name="connsiteY417" fmla="*/ 418827 h 499645"/>
                  <a:gd name="connsiteX418" fmla="*/ 166358 w 367475"/>
                  <a:gd name="connsiteY418" fmla="*/ 421831 h 499645"/>
                  <a:gd name="connsiteX419" fmla="*/ 167216 w 367475"/>
                  <a:gd name="connsiteY419" fmla="*/ 423405 h 499645"/>
                  <a:gd name="connsiteX420" fmla="*/ 168933 w 367475"/>
                  <a:gd name="connsiteY420" fmla="*/ 424692 h 499645"/>
                  <a:gd name="connsiteX421" fmla="*/ 171651 w 367475"/>
                  <a:gd name="connsiteY421" fmla="*/ 426122 h 499645"/>
                  <a:gd name="connsiteX422" fmla="*/ 174225 w 367475"/>
                  <a:gd name="connsiteY422" fmla="*/ 425836 h 499645"/>
                  <a:gd name="connsiteX423" fmla="*/ 175513 w 367475"/>
                  <a:gd name="connsiteY423" fmla="*/ 426265 h 499645"/>
                  <a:gd name="connsiteX424" fmla="*/ 176371 w 367475"/>
                  <a:gd name="connsiteY424" fmla="*/ 427553 h 499645"/>
                  <a:gd name="connsiteX425" fmla="*/ 176800 w 367475"/>
                  <a:gd name="connsiteY425" fmla="*/ 429126 h 499645"/>
                  <a:gd name="connsiteX426" fmla="*/ 177944 w 367475"/>
                  <a:gd name="connsiteY426" fmla="*/ 432845 h 499645"/>
                  <a:gd name="connsiteX427" fmla="*/ 178517 w 367475"/>
                  <a:gd name="connsiteY427" fmla="*/ 435134 h 499645"/>
                  <a:gd name="connsiteX428" fmla="*/ 177515 w 367475"/>
                  <a:gd name="connsiteY428" fmla="*/ 437423 h 499645"/>
                  <a:gd name="connsiteX429" fmla="*/ 177086 w 367475"/>
                  <a:gd name="connsiteY429" fmla="*/ 438996 h 499645"/>
                  <a:gd name="connsiteX430" fmla="*/ 177658 w 367475"/>
                  <a:gd name="connsiteY430" fmla="*/ 441142 h 499645"/>
                  <a:gd name="connsiteX431" fmla="*/ 180233 w 367475"/>
                  <a:gd name="connsiteY431" fmla="*/ 442143 h 499645"/>
                  <a:gd name="connsiteX432" fmla="*/ 182665 w 367475"/>
                  <a:gd name="connsiteY432" fmla="*/ 443001 h 499645"/>
                  <a:gd name="connsiteX433" fmla="*/ 184095 w 367475"/>
                  <a:gd name="connsiteY433" fmla="*/ 444575 h 499645"/>
                  <a:gd name="connsiteX434" fmla="*/ 185669 w 367475"/>
                  <a:gd name="connsiteY434" fmla="*/ 445004 h 499645"/>
                  <a:gd name="connsiteX435" fmla="*/ 187957 w 367475"/>
                  <a:gd name="connsiteY435" fmla="*/ 444861 h 499645"/>
                  <a:gd name="connsiteX436" fmla="*/ 190818 w 367475"/>
                  <a:gd name="connsiteY436" fmla="*/ 444432 h 499645"/>
                  <a:gd name="connsiteX437" fmla="*/ 192392 w 367475"/>
                  <a:gd name="connsiteY437" fmla="*/ 443431 h 499645"/>
                  <a:gd name="connsiteX438" fmla="*/ 193393 w 367475"/>
                  <a:gd name="connsiteY438" fmla="*/ 443144 h 499645"/>
                  <a:gd name="connsiteX439" fmla="*/ 194537 w 367475"/>
                  <a:gd name="connsiteY439" fmla="*/ 443574 h 499645"/>
                  <a:gd name="connsiteX440" fmla="*/ 197112 w 367475"/>
                  <a:gd name="connsiteY440" fmla="*/ 444432 h 499645"/>
                  <a:gd name="connsiteX441" fmla="*/ 200259 w 367475"/>
                  <a:gd name="connsiteY441" fmla="*/ 445433 h 499645"/>
                  <a:gd name="connsiteX442" fmla="*/ 203120 w 367475"/>
                  <a:gd name="connsiteY442" fmla="*/ 444861 h 499645"/>
                  <a:gd name="connsiteX443" fmla="*/ 205552 w 367475"/>
                  <a:gd name="connsiteY443" fmla="*/ 444575 h 499645"/>
                  <a:gd name="connsiteX444" fmla="*/ 207983 w 367475"/>
                  <a:gd name="connsiteY444" fmla="*/ 444003 h 499645"/>
                  <a:gd name="connsiteX445" fmla="*/ 210558 w 367475"/>
                  <a:gd name="connsiteY445" fmla="*/ 442286 h 499645"/>
                  <a:gd name="connsiteX446" fmla="*/ 212704 w 367475"/>
                  <a:gd name="connsiteY446" fmla="*/ 442286 h 499645"/>
                  <a:gd name="connsiteX447" fmla="*/ 214277 w 367475"/>
                  <a:gd name="connsiteY447" fmla="*/ 441142 h 499645"/>
                  <a:gd name="connsiteX448" fmla="*/ 216280 w 367475"/>
                  <a:gd name="connsiteY448" fmla="*/ 439282 h 499645"/>
                  <a:gd name="connsiteX449" fmla="*/ 218282 w 367475"/>
                  <a:gd name="connsiteY449" fmla="*/ 437423 h 499645"/>
                  <a:gd name="connsiteX450" fmla="*/ 219856 w 367475"/>
                  <a:gd name="connsiteY450" fmla="*/ 436993 h 499645"/>
                  <a:gd name="connsiteX451" fmla="*/ 222288 w 367475"/>
                  <a:gd name="connsiteY451" fmla="*/ 437852 h 499645"/>
                  <a:gd name="connsiteX452" fmla="*/ 225720 w 367475"/>
                  <a:gd name="connsiteY452" fmla="*/ 439139 h 499645"/>
                  <a:gd name="connsiteX453" fmla="*/ 227580 w 367475"/>
                  <a:gd name="connsiteY453" fmla="*/ 440856 h 499645"/>
                  <a:gd name="connsiteX454" fmla="*/ 229011 w 367475"/>
                  <a:gd name="connsiteY454" fmla="*/ 441285 h 499645"/>
                  <a:gd name="connsiteX455" fmla="*/ 230584 w 367475"/>
                  <a:gd name="connsiteY455" fmla="*/ 442429 h 499645"/>
                  <a:gd name="connsiteX456" fmla="*/ 233445 w 367475"/>
                  <a:gd name="connsiteY456" fmla="*/ 442429 h 499645"/>
                  <a:gd name="connsiteX457" fmla="*/ 236592 w 367475"/>
                  <a:gd name="connsiteY457" fmla="*/ 441714 h 499645"/>
                  <a:gd name="connsiteX458" fmla="*/ 239166 w 367475"/>
                  <a:gd name="connsiteY458" fmla="*/ 439711 h 499645"/>
                  <a:gd name="connsiteX459" fmla="*/ 241741 w 367475"/>
                  <a:gd name="connsiteY459" fmla="*/ 439139 h 499645"/>
                  <a:gd name="connsiteX460" fmla="*/ 243458 w 367475"/>
                  <a:gd name="connsiteY460" fmla="*/ 438567 h 499645"/>
                  <a:gd name="connsiteX461" fmla="*/ 245031 w 367475"/>
                  <a:gd name="connsiteY461" fmla="*/ 438853 h 499645"/>
                  <a:gd name="connsiteX462" fmla="*/ 251325 w 367475"/>
                  <a:gd name="connsiteY462" fmla="*/ 442572 h 499645"/>
                  <a:gd name="connsiteX463" fmla="*/ 253042 w 367475"/>
                  <a:gd name="connsiteY463" fmla="*/ 444432 h 499645"/>
                  <a:gd name="connsiteX464" fmla="*/ 255187 w 367475"/>
                  <a:gd name="connsiteY464" fmla="*/ 444861 h 499645"/>
                  <a:gd name="connsiteX465" fmla="*/ 256904 w 367475"/>
                  <a:gd name="connsiteY465" fmla="*/ 445862 h 499645"/>
                  <a:gd name="connsiteX466" fmla="*/ 259907 w 367475"/>
                  <a:gd name="connsiteY466" fmla="*/ 447007 h 499645"/>
                  <a:gd name="connsiteX467" fmla="*/ 261481 w 367475"/>
                  <a:gd name="connsiteY467" fmla="*/ 448151 h 499645"/>
                  <a:gd name="connsiteX468" fmla="*/ 263627 w 367475"/>
                  <a:gd name="connsiteY468" fmla="*/ 448866 h 499645"/>
                  <a:gd name="connsiteX469" fmla="*/ 265200 w 367475"/>
                  <a:gd name="connsiteY469" fmla="*/ 450439 h 499645"/>
                  <a:gd name="connsiteX470" fmla="*/ 267632 w 367475"/>
                  <a:gd name="connsiteY470" fmla="*/ 451441 h 499645"/>
                  <a:gd name="connsiteX471" fmla="*/ 269777 w 367475"/>
                  <a:gd name="connsiteY471" fmla="*/ 452013 h 499645"/>
                  <a:gd name="connsiteX472" fmla="*/ 270779 w 367475"/>
                  <a:gd name="connsiteY472" fmla="*/ 453300 h 499645"/>
                  <a:gd name="connsiteX473" fmla="*/ 270779 w 367475"/>
                  <a:gd name="connsiteY473" fmla="*/ 454159 h 499645"/>
                  <a:gd name="connsiteX474" fmla="*/ 270493 w 367475"/>
                  <a:gd name="connsiteY474" fmla="*/ 454731 h 499645"/>
                  <a:gd name="connsiteX475" fmla="*/ 268347 w 367475"/>
                  <a:gd name="connsiteY475" fmla="*/ 458164 h 499645"/>
                  <a:gd name="connsiteX476" fmla="*/ 264056 w 367475"/>
                  <a:gd name="connsiteY476" fmla="*/ 464887 h 499645"/>
                  <a:gd name="connsiteX477" fmla="*/ 260194 w 367475"/>
                  <a:gd name="connsiteY477" fmla="*/ 470895 h 499645"/>
                  <a:gd name="connsiteX478" fmla="*/ 254043 w 367475"/>
                  <a:gd name="connsiteY478" fmla="*/ 480335 h 499645"/>
                  <a:gd name="connsiteX479" fmla="*/ 250610 w 367475"/>
                  <a:gd name="connsiteY479" fmla="*/ 485628 h 499645"/>
                  <a:gd name="connsiteX480" fmla="*/ 251468 w 367475"/>
                  <a:gd name="connsiteY480" fmla="*/ 485914 h 499645"/>
                  <a:gd name="connsiteX481" fmla="*/ 256761 w 367475"/>
                  <a:gd name="connsiteY481" fmla="*/ 488203 h 499645"/>
                  <a:gd name="connsiteX482" fmla="*/ 258048 w 367475"/>
                  <a:gd name="connsiteY482" fmla="*/ 488346 h 499645"/>
                  <a:gd name="connsiteX483" fmla="*/ 260051 w 367475"/>
                  <a:gd name="connsiteY483" fmla="*/ 487773 h 499645"/>
                  <a:gd name="connsiteX484" fmla="*/ 261338 w 367475"/>
                  <a:gd name="connsiteY484" fmla="*/ 486915 h 499645"/>
                  <a:gd name="connsiteX485" fmla="*/ 262482 w 367475"/>
                  <a:gd name="connsiteY485" fmla="*/ 486772 h 499645"/>
                  <a:gd name="connsiteX486" fmla="*/ 263770 w 367475"/>
                  <a:gd name="connsiteY486" fmla="*/ 487631 h 499645"/>
                  <a:gd name="connsiteX487" fmla="*/ 265486 w 367475"/>
                  <a:gd name="connsiteY487" fmla="*/ 488775 h 499645"/>
                  <a:gd name="connsiteX488" fmla="*/ 266774 w 367475"/>
                  <a:gd name="connsiteY488" fmla="*/ 492208 h 499645"/>
                  <a:gd name="connsiteX489" fmla="*/ 267775 w 367475"/>
                  <a:gd name="connsiteY489" fmla="*/ 493924 h 499645"/>
                  <a:gd name="connsiteX490" fmla="*/ 269921 w 367475"/>
                  <a:gd name="connsiteY490" fmla="*/ 495212 h 499645"/>
                  <a:gd name="connsiteX491" fmla="*/ 272209 w 367475"/>
                  <a:gd name="connsiteY491" fmla="*/ 497357 h 499645"/>
                  <a:gd name="connsiteX492" fmla="*/ 273783 w 367475"/>
                  <a:gd name="connsiteY492" fmla="*/ 499646 h 499645"/>
                  <a:gd name="connsiteX493" fmla="*/ 274355 w 367475"/>
                  <a:gd name="connsiteY493" fmla="*/ 498645 h 499645"/>
                  <a:gd name="connsiteX494" fmla="*/ 275499 w 367475"/>
                  <a:gd name="connsiteY494" fmla="*/ 492494 h 499645"/>
                  <a:gd name="connsiteX495" fmla="*/ 277359 w 367475"/>
                  <a:gd name="connsiteY495" fmla="*/ 482338 h 499645"/>
                  <a:gd name="connsiteX496" fmla="*/ 279075 w 367475"/>
                  <a:gd name="connsiteY496" fmla="*/ 473183 h 499645"/>
                  <a:gd name="connsiteX497" fmla="*/ 280935 w 367475"/>
                  <a:gd name="connsiteY497" fmla="*/ 463027 h 499645"/>
                  <a:gd name="connsiteX498" fmla="*/ 282794 w 367475"/>
                  <a:gd name="connsiteY498" fmla="*/ 452585 h 499645"/>
                  <a:gd name="connsiteX499" fmla="*/ 284797 w 367475"/>
                  <a:gd name="connsiteY499" fmla="*/ 442000 h 499645"/>
                  <a:gd name="connsiteX500" fmla="*/ 286370 w 367475"/>
                  <a:gd name="connsiteY500" fmla="*/ 433274 h 499645"/>
                  <a:gd name="connsiteX501" fmla="*/ 287801 w 367475"/>
                  <a:gd name="connsiteY501" fmla="*/ 425836 h 499645"/>
                  <a:gd name="connsiteX502" fmla="*/ 288659 w 367475"/>
                  <a:gd name="connsiteY502" fmla="*/ 421259 h 499645"/>
                  <a:gd name="connsiteX503" fmla="*/ 289946 w 367475"/>
                  <a:gd name="connsiteY503" fmla="*/ 415251 h 499645"/>
                  <a:gd name="connsiteX504" fmla="*/ 290518 w 367475"/>
                  <a:gd name="connsiteY504" fmla="*/ 409959 h 499645"/>
                  <a:gd name="connsiteX505" fmla="*/ 291091 w 367475"/>
                  <a:gd name="connsiteY505" fmla="*/ 408385 h 499645"/>
                  <a:gd name="connsiteX506" fmla="*/ 290805 w 367475"/>
                  <a:gd name="connsiteY506" fmla="*/ 407098 h 499645"/>
                  <a:gd name="connsiteX507" fmla="*/ 289660 w 367475"/>
                  <a:gd name="connsiteY507" fmla="*/ 405238 h 499645"/>
                  <a:gd name="connsiteX508" fmla="*/ 289660 w 367475"/>
                  <a:gd name="connsiteY508" fmla="*/ 404380 h 499645"/>
                  <a:gd name="connsiteX509" fmla="*/ 289803 w 367475"/>
                  <a:gd name="connsiteY509" fmla="*/ 403379 h 499645"/>
                  <a:gd name="connsiteX510" fmla="*/ 289660 w 367475"/>
                  <a:gd name="connsiteY510" fmla="*/ 402520 h 499645"/>
                  <a:gd name="connsiteX511" fmla="*/ 288516 w 367475"/>
                  <a:gd name="connsiteY511" fmla="*/ 401519 h 499645"/>
                  <a:gd name="connsiteX512" fmla="*/ 287515 w 367475"/>
                  <a:gd name="connsiteY512" fmla="*/ 400947 h 499645"/>
                  <a:gd name="connsiteX513" fmla="*/ 286799 w 367475"/>
                  <a:gd name="connsiteY513" fmla="*/ 400089 h 499645"/>
                  <a:gd name="connsiteX514" fmla="*/ 286513 w 367475"/>
                  <a:gd name="connsiteY514" fmla="*/ 398944 h 499645"/>
                  <a:gd name="connsiteX515" fmla="*/ 285941 w 367475"/>
                  <a:gd name="connsiteY515" fmla="*/ 397800 h 499645"/>
                  <a:gd name="connsiteX516" fmla="*/ 285655 w 367475"/>
                  <a:gd name="connsiteY516" fmla="*/ 396513 h 499645"/>
                  <a:gd name="connsiteX517" fmla="*/ 284797 w 367475"/>
                  <a:gd name="connsiteY517" fmla="*/ 395511 h 499645"/>
                  <a:gd name="connsiteX518" fmla="*/ 284511 w 367475"/>
                  <a:gd name="connsiteY518" fmla="*/ 394224 h 499645"/>
                  <a:gd name="connsiteX519" fmla="*/ 285083 w 367475"/>
                  <a:gd name="connsiteY519" fmla="*/ 393080 h 499645"/>
                  <a:gd name="connsiteX520" fmla="*/ 285369 w 367475"/>
                  <a:gd name="connsiteY520" fmla="*/ 391792 h 499645"/>
                  <a:gd name="connsiteX521" fmla="*/ 285083 w 367475"/>
                  <a:gd name="connsiteY521" fmla="*/ 390648 h 499645"/>
                  <a:gd name="connsiteX522" fmla="*/ 284797 w 367475"/>
                  <a:gd name="connsiteY522" fmla="*/ 389217 h 499645"/>
                  <a:gd name="connsiteX523" fmla="*/ 284082 w 367475"/>
                  <a:gd name="connsiteY523" fmla="*/ 387930 h 499645"/>
                  <a:gd name="connsiteX524" fmla="*/ 283080 w 367475"/>
                  <a:gd name="connsiteY524" fmla="*/ 387072 h 499645"/>
                  <a:gd name="connsiteX525" fmla="*/ 280649 w 367475"/>
                  <a:gd name="connsiteY525" fmla="*/ 386214 h 499645"/>
                  <a:gd name="connsiteX526" fmla="*/ 278217 w 367475"/>
                  <a:gd name="connsiteY526" fmla="*/ 384068 h 499645"/>
                  <a:gd name="connsiteX527" fmla="*/ 275356 w 367475"/>
                  <a:gd name="connsiteY527" fmla="*/ 382209 h 499645"/>
                  <a:gd name="connsiteX528" fmla="*/ 271637 w 367475"/>
                  <a:gd name="connsiteY528" fmla="*/ 378632 h 499645"/>
                  <a:gd name="connsiteX529" fmla="*/ 270779 w 367475"/>
                  <a:gd name="connsiteY529" fmla="*/ 376916 h 499645"/>
                  <a:gd name="connsiteX530" fmla="*/ 270779 w 367475"/>
                  <a:gd name="connsiteY530" fmla="*/ 372195 h 499645"/>
                  <a:gd name="connsiteX531" fmla="*/ 270922 w 367475"/>
                  <a:gd name="connsiteY531" fmla="*/ 367046 h 499645"/>
                  <a:gd name="connsiteX532" fmla="*/ 271208 w 367475"/>
                  <a:gd name="connsiteY532" fmla="*/ 359322 h 499645"/>
                  <a:gd name="connsiteX533" fmla="*/ 271351 w 367475"/>
                  <a:gd name="connsiteY533" fmla="*/ 355317 h 499645"/>
                  <a:gd name="connsiteX534" fmla="*/ 273353 w 367475"/>
                  <a:gd name="connsiteY534" fmla="*/ 355030 h 499645"/>
                  <a:gd name="connsiteX535" fmla="*/ 275213 w 367475"/>
                  <a:gd name="connsiteY535" fmla="*/ 354887 h 499645"/>
                  <a:gd name="connsiteX536" fmla="*/ 277073 w 367475"/>
                  <a:gd name="connsiteY536" fmla="*/ 354601 h 499645"/>
                  <a:gd name="connsiteX537" fmla="*/ 278789 w 367475"/>
                  <a:gd name="connsiteY537" fmla="*/ 354315 h 499645"/>
                  <a:gd name="connsiteX538" fmla="*/ 280363 w 367475"/>
                  <a:gd name="connsiteY538" fmla="*/ 353743 h 499645"/>
                  <a:gd name="connsiteX539" fmla="*/ 281507 w 367475"/>
                  <a:gd name="connsiteY539" fmla="*/ 353028 h 499645"/>
                  <a:gd name="connsiteX540" fmla="*/ 282937 w 367475"/>
                  <a:gd name="connsiteY540" fmla="*/ 352599 h 499645"/>
                  <a:gd name="connsiteX541" fmla="*/ 283939 w 367475"/>
                  <a:gd name="connsiteY541" fmla="*/ 352742 h 499645"/>
                  <a:gd name="connsiteX542" fmla="*/ 284940 w 367475"/>
                  <a:gd name="connsiteY542" fmla="*/ 352170 h 499645"/>
                  <a:gd name="connsiteX543" fmla="*/ 286084 w 367475"/>
                  <a:gd name="connsiteY543" fmla="*/ 351597 h 499645"/>
                  <a:gd name="connsiteX544" fmla="*/ 287229 w 367475"/>
                  <a:gd name="connsiteY544" fmla="*/ 351168 h 499645"/>
                  <a:gd name="connsiteX545" fmla="*/ 288945 w 367475"/>
                  <a:gd name="connsiteY545" fmla="*/ 350739 h 499645"/>
                  <a:gd name="connsiteX546" fmla="*/ 290518 w 367475"/>
                  <a:gd name="connsiteY546" fmla="*/ 351741 h 499645"/>
                  <a:gd name="connsiteX547" fmla="*/ 291377 w 367475"/>
                  <a:gd name="connsiteY547" fmla="*/ 352742 h 499645"/>
                  <a:gd name="connsiteX548" fmla="*/ 292378 w 367475"/>
                  <a:gd name="connsiteY548" fmla="*/ 353171 h 499645"/>
                  <a:gd name="connsiteX549" fmla="*/ 293380 w 367475"/>
                  <a:gd name="connsiteY549" fmla="*/ 353028 h 499645"/>
                  <a:gd name="connsiteX550" fmla="*/ 294095 w 367475"/>
                  <a:gd name="connsiteY550" fmla="*/ 353171 h 499645"/>
                  <a:gd name="connsiteX551" fmla="*/ 294810 w 367475"/>
                  <a:gd name="connsiteY551" fmla="*/ 353886 h 499645"/>
                  <a:gd name="connsiteX552" fmla="*/ 295668 w 367475"/>
                  <a:gd name="connsiteY552" fmla="*/ 353886 h 499645"/>
                  <a:gd name="connsiteX553" fmla="*/ 296956 w 367475"/>
                  <a:gd name="connsiteY553" fmla="*/ 353743 h 499645"/>
                  <a:gd name="connsiteX554" fmla="*/ 298100 w 367475"/>
                  <a:gd name="connsiteY554" fmla="*/ 353600 h 499645"/>
                  <a:gd name="connsiteX555" fmla="*/ 298672 w 367475"/>
                  <a:gd name="connsiteY555" fmla="*/ 353457 h 499645"/>
                  <a:gd name="connsiteX556" fmla="*/ 298815 w 367475"/>
                  <a:gd name="connsiteY556" fmla="*/ 353028 h 499645"/>
                  <a:gd name="connsiteX557" fmla="*/ 298529 w 367475"/>
                  <a:gd name="connsiteY557" fmla="*/ 352170 h 499645"/>
                  <a:gd name="connsiteX558" fmla="*/ 298100 w 367475"/>
                  <a:gd name="connsiteY558" fmla="*/ 351454 h 499645"/>
                  <a:gd name="connsiteX559" fmla="*/ 298386 w 367475"/>
                  <a:gd name="connsiteY559" fmla="*/ 350310 h 499645"/>
                  <a:gd name="connsiteX560" fmla="*/ 298386 w 367475"/>
                  <a:gd name="connsiteY560" fmla="*/ 348880 h 499645"/>
                  <a:gd name="connsiteX561" fmla="*/ 298386 w 367475"/>
                  <a:gd name="connsiteY561" fmla="*/ 347020 h 499645"/>
                  <a:gd name="connsiteX562" fmla="*/ 297528 w 367475"/>
                  <a:gd name="connsiteY562" fmla="*/ 346019 h 499645"/>
                  <a:gd name="connsiteX563" fmla="*/ 296669 w 367475"/>
                  <a:gd name="connsiteY563" fmla="*/ 344016 h 499645"/>
                  <a:gd name="connsiteX564" fmla="*/ 295668 w 367475"/>
                  <a:gd name="connsiteY564" fmla="*/ 342443 h 499645"/>
                  <a:gd name="connsiteX565" fmla="*/ 294095 w 367475"/>
                  <a:gd name="connsiteY565" fmla="*/ 341441 h 499645"/>
                  <a:gd name="connsiteX566" fmla="*/ 292664 w 367475"/>
                  <a:gd name="connsiteY566" fmla="*/ 341012 h 499645"/>
                  <a:gd name="connsiteX567" fmla="*/ 291377 w 367475"/>
                  <a:gd name="connsiteY567" fmla="*/ 341728 h 499645"/>
                  <a:gd name="connsiteX568" fmla="*/ 290233 w 367475"/>
                  <a:gd name="connsiteY568" fmla="*/ 341871 h 499645"/>
                  <a:gd name="connsiteX569" fmla="*/ 289374 w 367475"/>
                  <a:gd name="connsiteY569" fmla="*/ 341298 h 499645"/>
                  <a:gd name="connsiteX570" fmla="*/ 287944 w 367475"/>
                  <a:gd name="connsiteY570" fmla="*/ 341298 h 499645"/>
                  <a:gd name="connsiteX571" fmla="*/ 286370 w 367475"/>
                  <a:gd name="connsiteY571" fmla="*/ 341155 h 499645"/>
                  <a:gd name="connsiteX572" fmla="*/ 284797 w 367475"/>
                  <a:gd name="connsiteY572" fmla="*/ 340869 h 499645"/>
                  <a:gd name="connsiteX573" fmla="*/ 281936 w 367475"/>
                  <a:gd name="connsiteY573" fmla="*/ 341298 h 499645"/>
                  <a:gd name="connsiteX574" fmla="*/ 280935 w 367475"/>
                  <a:gd name="connsiteY574" fmla="*/ 340726 h 499645"/>
                  <a:gd name="connsiteX575" fmla="*/ 279504 w 367475"/>
                  <a:gd name="connsiteY575" fmla="*/ 340726 h 499645"/>
                  <a:gd name="connsiteX576" fmla="*/ 277931 w 367475"/>
                  <a:gd name="connsiteY576" fmla="*/ 341298 h 499645"/>
                  <a:gd name="connsiteX577" fmla="*/ 277931 w 367475"/>
                  <a:gd name="connsiteY577" fmla="*/ 333860 h 499645"/>
                  <a:gd name="connsiteX578" fmla="*/ 277931 w 367475"/>
                  <a:gd name="connsiteY578" fmla="*/ 326851 h 499645"/>
                  <a:gd name="connsiteX579" fmla="*/ 277931 w 367475"/>
                  <a:gd name="connsiteY579" fmla="*/ 321845 h 499645"/>
                  <a:gd name="connsiteX580" fmla="*/ 279361 w 367475"/>
                  <a:gd name="connsiteY580" fmla="*/ 321988 h 499645"/>
                  <a:gd name="connsiteX581" fmla="*/ 281221 w 367475"/>
                  <a:gd name="connsiteY581" fmla="*/ 321129 h 499645"/>
                  <a:gd name="connsiteX582" fmla="*/ 283939 w 367475"/>
                  <a:gd name="connsiteY582" fmla="*/ 320986 h 499645"/>
                  <a:gd name="connsiteX583" fmla="*/ 286084 w 367475"/>
                  <a:gd name="connsiteY583" fmla="*/ 319985 h 499645"/>
                  <a:gd name="connsiteX584" fmla="*/ 287229 w 367475"/>
                  <a:gd name="connsiteY584" fmla="*/ 319842 h 499645"/>
                  <a:gd name="connsiteX585" fmla="*/ 289374 w 367475"/>
                  <a:gd name="connsiteY585" fmla="*/ 320271 h 499645"/>
                  <a:gd name="connsiteX586" fmla="*/ 291663 w 367475"/>
                  <a:gd name="connsiteY586" fmla="*/ 321272 h 499645"/>
                  <a:gd name="connsiteX587" fmla="*/ 293952 w 367475"/>
                  <a:gd name="connsiteY587" fmla="*/ 321416 h 499645"/>
                  <a:gd name="connsiteX588" fmla="*/ 299816 w 367475"/>
                  <a:gd name="connsiteY588" fmla="*/ 321416 h 499645"/>
                  <a:gd name="connsiteX589" fmla="*/ 306253 w 367475"/>
                  <a:gd name="connsiteY589" fmla="*/ 321416 h 499645"/>
                  <a:gd name="connsiteX590" fmla="*/ 313405 w 367475"/>
                  <a:gd name="connsiteY590" fmla="*/ 321416 h 499645"/>
                  <a:gd name="connsiteX591" fmla="*/ 320557 w 367475"/>
                  <a:gd name="connsiteY591" fmla="*/ 321416 h 499645"/>
                  <a:gd name="connsiteX592" fmla="*/ 326708 w 367475"/>
                  <a:gd name="connsiteY592" fmla="*/ 321416 h 499645"/>
                  <a:gd name="connsiteX593" fmla="*/ 328568 w 367475"/>
                  <a:gd name="connsiteY593" fmla="*/ 321416 h 499645"/>
                  <a:gd name="connsiteX594" fmla="*/ 327423 w 367475"/>
                  <a:gd name="connsiteY594" fmla="*/ 319842 h 499645"/>
                  <a:gd name="connsiteX595" fmla="*/ 326136 w 367475"/>
                  <a:gd name="connsiteY595" fmla="*/ 317696 h 499645"/>
                  <a:gd name="connsiteX596" fmla="*/ 326565 w 367475"/>
                  <a:gd name="connsiteY596" fmla="*/ 315980 h 499645"/>
                  <a:gd name="connsiteX597" fmla="*/ 327137 w 367475"/>
                  <a:gd name="connsiteY597" fmla="*/ 314264 h 499645"/>
                  <a:gd name="connsiteX598" fmla="*/ 327852 w 367475"/>
                  <a:gd name="connsiteY598" fmla="*/ 313405 h 499645"/>
                  <a:gd name="connsiteX599" fmla="*/ 329712 w 367475"/>
                  <a:gd name="connsiteY599" fmla="*/ 314407 h 499645"/>
                  <a:gd name="connsiteX600" fmla="*/ 331286 w 367475"/>
                  <a:gd name="connsiteY600" fmla="*/ 317267 h 499645"/>
                  <a:gd name="connsiteX601" fmla="*/ 332573 w 367475"/>
                  <a:gd name="connsiteY601" fmla="*/ 319413 h 499645"/>
                  <a:gd name="connsiteX602" fmla="*/ 333860 w 367475"/>
                  <a:gd name="connsiteY602" fmla="*/ 320414 h 499645"/>
                  <a:gd name="connsiteX603" fmla="*/ 335434 w 367475"/>
                  <a:gd name="connsiteY603" fmla="*/ 320557 h 499645"/>
                  <a:gd name="connsiteX604" fmla="*/ 337293 w 367475"/>
                  <a:gd name="connsiteY604" fmla="*/ 320128 h 499645"/>
                  <a:gd name="connsiteX605" fmla="*/ 339153 w 367475"/>
                  <a:gd name="connsiteY605" fmla="*/ 319270 h 499645"/>
                  <a:gd name="connsiteX606" fmla="*/ 342300 w 367475"/>
                  <a:gd name="connsiteY606" fmla="*/ 315265 h 499645"/>
                  <a:gd name="connsiteX607" fmla="*/ 345447 w 367475"/>
                  <a:gd name="connsiteY607" fmla="*/ 311832 h 499645"/>
                  <a:gd name="connsiteX608" fmla="*/ 347020 w 367475"/>
                  <a:gd name="connsiteY608" fmla="*/ 310687 h 499645"/>
                  <a:gd name="connsiteX609" fmla="*/ 348737 w 367475"/>
                  <a:gd name="connsiteY609" fmla="*/ 309686 h 499645"/>
                  <a:gd name="connsiteX610" fmla="*/ 350024 w 367475"/>
                  <a:gd name="connsiteY610" fmla="*/ 309257 h 499645"/>
                  <a:gd name="connsiteX611" fmla="*/ 351741 w 367475"/>
                  <a:gd name="connsiteY611" fmla="*/ 309400 h 499645"/>
                  <a:gd name="connsiteX612" fmla="*/ 353171 w 367475"/>
                  <a:gd name="connsiteY612" fmla="*/ 310258 h 499645"/>
                  <a:gd name="connsiteX613" fmla="*/ 354172 w 367475"/>
                  <a:gd name="connsiteY613" fmla="*/ 311832 h 499645"/>
                  <a:gd name="connsiteX614" fmla="*/ 357605 w 367475"/>
                  <a:gd name="connsiteY614" fmla="*/ 317410 h 499645"/>
                  <a:gd name="connsiteX615" fmla="*/ 360180 w 367475"/>
                  <a:gd name="connsiteY615" fmla="*/ 321702 h 499645"/>
                  <a:gd name="connsiteX616" fmla="*/ 361038 w 367475"/>
                  <a:gd name="connsiteY616" fmla="*/ 324276 h 499645"/>
                  <a:gd name="connsiteX617" fmla="*/ 361038 w 367475"/>
                  <a:gd name="connsiteY617" fmla="*/ 330713 h 499645"/>
                  <a:gd name="connsiteX618" fmla="*/ 360895 w 367475"/>
                  <a:gd name="connsiteY618" fmla="*/ 336435 h 499645"/>
                  <a:gd name="connsiteX619" fmla="*/ 361181 w 367475"/>
                  <a:gd name="connsiteY619" fmla="*/ 337150 h 499645"/>
                  <a:gd name="connsiteX620" fmla="*/ 361754 w 367475"/>
                  <a:gd name="connsiteY620" fmla="*/ 337293 h 499645"/>
                  <a:gd name="connsiteX621" fmla="*/ 367475 w 367475"/>
                  <a:gd name="connsiteY621" fmla="*/ 336006 h 499645"/>
                  <a:gd name="connsiteX622" fmla="*/ 367189 w 367475"/>
                  <a:gd name="connsiteY622" fmla="*/ 336149 h 49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Lst>
                <a:rect l="l" t="t" r="r" b="b"/>
                <a:pathLst>
                  <a:path w="367475" h="499645">
                    <a:moveTo>
                      <a:pt x="27607" y="299244"/>
                    </a:moveTo>
                    <a:lnTo>
                      <a:pt x="28465" y="298529"/>
                    </a:lnTo>
                    <a:lnTo>
                      <a:pt x="28322" y="296669"/>
                    </a:lnTo>
                    <a:lnTo>
                      <a:pt x="27750" y="295811"/>
                    </a:lnTo>
                    <a:lnTo>
                      <a:pt x="26463" y="295382"/>
                    </a:lnTo>
                    <a:lnTo>
                      <a:pt x="25461" y="296526"/>
                    </a:lnTo>
                    <a:lnTo>
                      <a:pt x="26034" y="297957"/>
                    </a:lnTo>
                    <a:lnTo>
                      <a:pt x="27607" y="299244"/>
                    </a:lnTo>
                    <a:close/>
                    <a:moveTo>
                      <a:pt x="367189" y="336149"/>
                    </a:moveTo>
                    <a:lnTo>
                      <a:pt x="367475" y="334146"/>
                    </a:lnTo>
                    <a:lnTo>
                      <a:pt x="366045" y="331142"/>
                    </a:lnTo>
                    <a:lnTo>
                      <a:pt x="365186" y="327995"/>
                    </a:lnTo>
                    <a:lnTo>
                      <a:pt x="364471" y="326851"/>
                    </a:lnTo>
                    <a:lnTo>
                      <a:pt x="364328" y="324419"/>
                    </a:lnTo>
                    <a:lnTo>
                      <a:pt x="362612" y="320128"/>
                    </a:lnTo>
                    <a:lnTo>
                      <a:pt x="361181" y="316552"/>
                    </a:lnTo>
                    <a:lnTo>
                      <a:pt x="359894" y="314836"/>
                    </a:lnTo>
                    <a:lnTo>
                      <a:pt x="360466" y="313262"/>
                    </a:lnTo>
                    <a:lnTo>
                      <a:pt x="359894" y="311689"/>
                    </a:lnTo>
                    <a:lnTo>
                      <a:pt x="358893" y="310401"/>
                    </a:lnTo>
                    <a:lnTo>
                      <a:pt x="357319" y="306396"/>
                    </a:lnTo>
                    <a:lnTo>
                      <a:pt x="357891" y="304680"/>
                    </a:lnTo>
                    <a:lnTo>
                      <a:pt x="357462" y="302963"/>
                    </a:lnTo>
                    <a:lnTo>
                      <a:pt x="356175" y="301819"/>
                    </a:lnTo>
                    <a:lnTo>
                      <a:pt x="354315" y="300531"/>
                    </a:lnTo>
                    <a:lnTo>
                      <a:pt x="351884" y="297814"/>
                    </a:lnTo>
                    <a:lnTo>
                      <a:pt x="349023" y="295239"/>
                    </a:lnTo>
                    <a:lnTo>
                      <a:pt x="347592" y="294238"/>
                    </a:lnTo>
                    <a:lnTo>
                      <a:pt x="346591" y="293808"/>
                    </a:lnTo>
                    <a:lnTo>
                      <a:pt x="345733" y="291377"/>
                    </a:lnTo>
                    <a:lnTo>
                      <a:pt x="345018" y="290661"/>
                    </a:lnTo>
                    <a:lnTo>
                      <a:pt x="343587" y="290518"/>
                    </a:lnTo>
                    <a:lnTo>
                      <a:pt x="340583" y="289517"/>
                    </a:lnTo>
                    <a:lnTo>
                      <a:pt x="337722" y="290661"/>
                    </a:lnTo>
                    <a:lnTo>
                      <a:pt x="337722" y="288802"/>
                    </a:lnTo>
                    <a:lnTo>
                      <a:pt x="338581" y="287658"/>
                    </a:lnTo>
                    <a:lnTo>
                      <a:pt x="348308" y="278789"/>
                    </a:lnTo>
                    <a:lnTo>
                      <a:pt x="353171" y="274784"/>
                    </a:lnTo>
                    <a:lnTo>
                      <a:pt x="353743" y="274212"/>
                    </a:lnTo>
                    <a:lnTo>
                      <a:pt x="354172" y="273210"/>
                    </a:lnTo>
                    <a:lnTo>
                      <a:pt x="354458" y="271923"/>
                    </a:lnTo>
                    <a:lnTo>
                      <a:pt x="353314" y="270492"/>
                    </a:lnTo>
                    <a:lnTo>
                      <a:pt x="348737" y="263627"/>
                    </a:lnTo>
                    <a:lnTo>
                      <a:pt x="347163" y="262339"/>
                    </a:lnTo>
                    <a:lnTo>
                      <a:pt x="345590" y="261338"/>
                    </a:lnTo>
                    <a:lnTo>
                      <a:pt x="343873" y="258477"/>
                    </a:lnTo>
                    <a:lnTo>
                      <a:pt x="341728" y="251754"/>
                    </a:lnTo>
                    <a:lnTo>
                      <a:pt x="340154" y="248464"/>
                    </a:lnTo>
                    <a:lnTo>
                      <a:pt x="339725" y="245889"/>
                    </a:lnTo>
                    <a:lnTo>
                      <a:pt x="339868" y="243028"/>
                    </a:lnTo>
                    <a:lnTo>
                      <a:pt x="339296" y="240740"/>
                    </a:lnTo>
                    <a:lnTo>
                      <a:pt x="338009" y="239166"/>
                    </a:lnTo>
                    <a:lnTo>
                      <a:pt x="338009" y="234446"/>
                    </a:lnTo>
                    <a:lnTo>
                      <a:pt x="339296" y="226435"/>
                    </a:lnTo>
                    <a:lnTo>
                      <a:pt x="339582" y="220428"/>
                    </a:lnTo>
                    <a:lnTo>
                      <a:pt x="339010" y="216280"/>
                    </a:lnTo>
                    <a:lnTo>
                      <a:pt x="340154" y="213133"/>
                    </a:lnTo>
                    <a:lnTo>
                      <a:pt x="343015" y="210987"/>
                    </a:lnTo>
                    <a:lnTo>
                      <a:pt x="344589" y="207697"/>
                    </a:lnTo>
                    <a:lnTo>
                      <a:pt x="344875" y="203120"/>
                    </a:lnTo>
                    <a:lnTo>
                      <a:pt x="346591" y="199401"/>
                    </a:lnTo>
                    <a:lnTo>
                      <a:pt x="349595" y="196540"/>
                    </a:lnTo>
                    <a:lnTo>
                      <a:pt x="350596" y="193679"/>
                    </a:lnTo>
                    <a:lnTo>
                      <a:pt x="349595" y="190818"/>
                    </a:lnTo>
                    <a:lnTo>
                      <a:pt x="349309" y="188959"/>
                    </a:lnTo>
                    <a:lnTo>
                      <a:pt x="346734" y="187099"/>
                    </a:lnTo>
                    <a:lnTo>
                      <a:pt x="341871" y="185812"/>
                    </a:lnTo>
                    <a:lnTo>
                      <a:pt x="337866" y="185669"/>
                    </a:lnTo>
                    <a:lnTo>
                      <a:pt x="335434" y="187099"/>
                    </a:lnTo>
                    <a:lnTo>
                      <a:pt x="329283" y="188386"/>
                    </a:lnTo>
                    <a:lnTo>
                      <a:pt x="319413" y="189674"/>
                    </a:lnTo>
                    <a:lnTo>
                      <a:pt x="311403" y="189674"/>
                    </a:lnTo>
                    <a:lnTo>
                      <a:pt x="305395" y="188386"/>
                    </a:lnTo>
                    <a:lnTo>
                      <a:pt x="300818" y="188816"/>
                    </a:lnTo>
                    <a:lnTo>
                      <a:pt x="297671" y="190961"/>
                    </a:lnTo>
                    <a:lnTo>
                      <a:pt x="295382" y="191390"/>
                    </a:lnTo>
                    <a:lnTo>
                      <a:pt x="294095" y="190246"/>
                    </a:lnTo>
                    <a:lnTo>
                      <a:pt x="292664" y="189960"/>
                    </a:lnTo>
                    <a:lnTo>
                      <a:pt x="290518" y="190675"/>
                    </a:lnTo>
                    <a:lnTo>
                      <a:pt x="290089" y="190389"/>
                    </a:lnTo>
                    <a:lnTo>
                      <a:pt x="285369" y="184810"/>
                    </a:lnTo>
                    <a:lnTo>
                      <a:pt x="281078" y="179661"/>
                    </a:lnTo>
                    <a:lnTo>
                      <a:pt x="276071" y="173510"/>
                    </a:lnTo>
                    <a:lnTo>
                      <a:pt x="270350" y="166358"/>
                    </a:lnTo>
                    <a:lnTo>
                      <a:pt x="269348" y="165929"/>
                    </a:lnTo>
                    <a:lnTo>
                      <a:pt x="267632" y="165929"/>
                    </a:lnTo>
                    <a:lnTo>
                      <a:pt x="265343" y="166072"/>
                    </a:lnTo>
                    <a:lnTo>
                      <a:pt x="261624" y="165357"/>
                    </a:lnTo>
                    <a:lnTo>
                      <a:pt x="259049" y="164355"/>
                    </a:lnTo>
                    <a:lnTo>
                      <a:pt x="257047" y="163354"/>
                    </a:lnTo>
                    <a:lnTo>
                      <a:pt x="253471" y="162067"/>
                    </a:lnTo>
                    <a:lnTo>
                      <a:pt x="251039" y="161781"/>
                    </a:lnTo>
                    <a:lnTo>
                      <a:pt x="248750" y="162210"/>
                    </a:lnTo>
                    <a:lnTo>
                      <a:pt x="242600" y="164784"/>
                    </a:lnTo>
                    <a:lnTo>
                      <a:pt x="239166" y="165071"/>
                    </a:lnTo>
                    <a:lnTo>
                      <a:pt x="236449" y="165071"/>
                    </a:lnTo>
                    <a:lnTo>
                      <a:pt x="229154" y="163783"/>
                    </a:lnTo>
                    <a:lnTo>
                      <a:pt x="224147" y="163640"/>
                    </a:lnTo>
                    <a:lnTo>
                      <a:pt x="218425" y="164498"/>
                    </a:lnTo>
                    <a:lnTo>
                      <a:pt x="215994" y="164928"/>
                    </a:lnTo>
                    <a:lnTo>
                      <a:pt x="212561" y="163640"/>
                    </a:lnTo>
                    <a:lnTo>
                      <a:pt x="210272" y="161637"/>
                    </a:lnTo>
                    <a:lnTo>
                      <a:pt x="208126" y="157060"/>
                    </a:lnTo>
                    <a:lnTo>
                      <a:pt x="206553" y="153484"/>
                    </a:lnTo>
                    <a:lnTo>
                      <a:pt x="203835" y="152769"/>
                    </a:lnTo>
                    <a:lnTo>
                      <a:pt x="200831" y="152197"/>
                    </a:lnTo>
                    <a:lnTo>
                      <a:pt x="199401" y="151052"/>
                    </a:lnTo>
                    <a:lnTo>
                      <a:pt x="198543" y="148907"/>
                    </a:lnTo>
                    <a:lnTo>
                      <a:pt x="198400" y="146189"/>
                    </a:lnTo>
                    <a:lnTo>
                      <a:pt x="198685" y="141755"/>
                    </a:lnTo>
                    <a:lnTo>
                      <a:pt x="198972" y="140181"/>
                    </a:lnTo>
                    <a:lnTo>
                      <a:pt x="199401" y="135461"/>
                    </a:lnTo>
                    <a:lnTo>
                      <a:pt x="200974" y="133029"/>
                    </a:lnTo>
                    <a:lnTo>
                      <a:pt x="201976" y="131885"/>
                    </a:lnTo>
                    <a:lnTo>
                      <a:pt x="201832" y="129882"/>
                    </a:lnTo>
                    <a:lnTo>
                      <a:pt x="200974" y="125877"/>
                    </a:lnTo>
                    <a:lnTo>
                      <a:pt x="200116" y="123016"/>
                    </a:lnTo>
                    <a:lnTo>
                      <a:pt x="196826" y="119726"/>
                    </a:lnTo>
                    <a:lnTo>
                      <a:pt x="192678" y="115578"/>
                    </a:lnTo>
                    <a:lnTo>
                      <a:pt x="190818" y="108855"/>
                    </a:lnTo>
                    <a:lnTo>
                      <a:pt x="188673" y="100988"/>
                    </a:lnTo>
                    <a:lnTo>
                      <a:pt x="186956" y="100129"/>
                    </a:lnTo>
                    <a:lnTo>
                      <a:pt x="185383" y="100559"/>
                    </a:lnTo>
                    <a:lnTo>
                      <a:pt x="183666" y="100129"/>
                    </a:lnTo>
                    <a:lnTo>
                      <a:pt x="182236" y="96983"/>
                    </a:lnTo>
                    <a:lnTo>
                      <a:pt x="180805" y="96410"/>
                    </a:lnTo>
                    <a:lnTo>
                      <a:pt x="178374" y="97555"/>
                    </a:lnTo>
                    <a:lnTo>
                      <a:pt x="176657" y="98413"/>
                    </a:lnTo>
                    <a:lnTo>
                      <a:pt x="172366" y="99271"/>
                    </a:lnTo>
                    <a:lnTo>
                      <a:pt x="171508" y="98413"/>
                    </a:lnTo>
                    <a:lnTo>
                      <a:pt x="171794" y="97412"/>
                    </a:lnTo>
                    <a:lnTo>
                      <a:pt x="173653" y="94551"/>
                    </a:lnTo>
                    <a:lnTo>
                      <a:pt x="175799" y="90832"/>
                    </a:lnTo>
                    <a:lnTo>
                      <a:pt x="178374" y="87542"/>
                    </a:lnTo>
                    <a:lnTo>
                      <a:pt x="180662" y="84109"/>
                    </a:lnTo>
                    <a:lnTo>
                      <a:pt x="182379" y="80390"/>
                    </a:lnTo>
                    <a:lnTo>
                      <a:pt x="183523" y="73095"/>
                    </a:lnTo>
                    <a:lnTo>
                      <a:pt x="184381" y="68088"/>
                    </a:lnTo>
                    <a:lnTo>
                      <a:pt x="186527" y="59076"/>
                    </a:lnTo>
                    <a:lnTo>
                      <a:pt x="190389" y="51924"/>
                    </a:lnTo>
                    <a:lnTo>
                      <a:pt x="191820" y="48634"/>
                    </a:lnTo>
                    <a:lnTo>
                      <a:pt x="195396" y="44343"/>
                    </a:lnTo>
                    <a:lnTo>
                      <a:pt x="196969" y="42054"/>
                    </a:lnTo>
                    <a:lnTo>
                      <a:pt x="199115" y="40195"/>
                    </a:lnTo>
                    <a:lnTo>
                      <a:pt x="205123" y="37763"/>
                    </a:lnTo>
                    <a:lnTo>
                      <a:pt x="212275" y="25461"/>
                    </a:lnTo>
                    <a:lnTo>
                      <a:pt x="213848" y="23459"/>
                    </a:lnTo>
                    <a:lnTo>
                      <a:pt x="221000" y="21599"/>
                    </a:lnTo>
                    <a:lnTo>
                      <a:pt x="226579" y="20169"/>
                    </a:lnTo>
                    <a:lnTo>
                      <a:pt x="230727" y="18595"/>
                    </a:lnTo>
                    <a:lnTo>
                      <a:pt x="232014" y="17737"/>
                    </a:lnTo>
                    <a:lnTo>
                      <a:pt x="233159" y="17308"/>
                    </a:lnTo>
                    <a:lnTo>
                      <a:pt x="234160" y="15592"/>
                    </a:lnTo>
                    <a:lnTo>
                      <a:pt x="238594" y="11729"/>
                    </a:lnTo>
                    <a:lnTo>
                      <a:pt x="238022" y="8153"/>
                    </a:lnTo>
                    <a:lnTo>
                      <a:pt x="234732" y="3004"/>
                    </a:lnTo>
                    <a:lnTo>
                      <a:pt x="227723" y="0"/>
                    </a:lnTo>
                    <a:lnTo>
                      <a:pt x="224576" y="0"/>
                    </a:lnTo>
                    <a:lnTo>
                      <a:pt x="221000" y="429"/>
                    </a:lnTo>
                    <a:lnTo>
                      <a:pt x="214849" y="3862"/>
                    </a:lnTo>
                    <a:lnTo>
                      <a:pt x="214420" y="5006"/>
                    </a:lnTo>
                    <a:lnTo>
                      <a:pt x="213276" y="6008"/>
                    </a:lnTo>
                    <a:lnTo>
                      <a:pt x="210701" y="6008"/>
                    </a:lnTo>
                    <a:lnTo>
                      <a:pt x="208269" y="7581"/>
                    </a:lnTo>
                    <a:lnTo>
                      <a:pt x="207411" y="11443"/>
                    </a:lnTo>
                    <a:lnTo>
                      <a:pt x="204121" y="16593"/>
                    </a:lnTo>
                    <a:lnTo>
                      <a:pt x="198972" y="19311"/>
                    </a:lnTo>
                    <a:lnTo>
                      <a:pt x="190675" y="22028"/>
                    </a:lnTo>
                    <a:lnTo>
                      <a:pt x="172795" y="34616"/>
                    </a:lnTo>
                    <a:lnTo>
                      <a:pt x="161781" y="35331"/>
                    </a:lnTo>
                    <a:lnTo>
                      <a:pt x="158205" y="35188"/>
                    </a:lnTo>
                    <a:lnTo>
                      <a:pt x="154772" y="34187"/>
                    </a:lnTo>
                    <a:lnTo>
                      <a:pt x="150194" y="33186"/>
                    </a:lnTo>
                    <a:lnTo>
                      <a:pt x="147620" y="33758"/>
                    </a:lnTo>
                    <a:lnTo>
                      <a:pt x="145903" y="35474"/>
                    </a:lnTo>
                    <a:lnTo>
                      <a:pt x="145331" y="40338"/>
                    </a:lnTo>
                    <a:lnTo>
                      <a:pt x="142899" y="44915"/>
                    </a:lnTo>
                    <a:lnTo>
                      <a:pt x="141326" y="49063"/>
                    </a:lnTo>
                    <a:lnTo>
                      <a:pt x="139752" y="50494"/>
                    </a:lnTo>
                    <a:lnTo>
                      <a:pt x="137893" y="49779"/>
                    </a:lnTo>
                    <a:lnTo>
                      <a:pt x="136176" y="47490"/>
                    </a:lnTo>
                    <a:lnTo>
                      <a:pt x="136891" y="45344"/>
                    </a:lnTo>
                    <a:lnTo>
                      <a:pt x="139323" y="44343"/>
                    </a:lnTo>
                    <a:lnTo>
                      <a:pt x="141040" y="44057"/>
                    </a:lnTo>
                    <a:lnTo>
                      <a:pt x="141755" y="43342"/>
                    </a:lnTo>
                    <a:lnTo>
                      <a:pt x="138036" y="43628"/>
                    </a:lnTo>
                    <a:lnTo>
                      <a:pt x="126306" y="39909"/>
                    </a:lnTo>
                    <a:lnTo>
                      <a:pt x="124017" y="41482"/>
                    </a:lnTo>
                    <a:lnTo>
                      <a:pt x="117867" y="47204"/>
                    </a:lnTo>
                    <a:lnTo>
                      <a:pt x="114148" y="49779"/>
                    </a:lnTo>
                    <a:lnTo>
                      <a:pt x="113146" y="51495"/>
                    </a:lnTo>
                    <a:lnTo>
                      <a:pt x="108140" y="55071"/>
                    </a:lnTo>
                    <a:lnTo>
                      <a:pt x="106710" y="57646"/>
                    </a:lnTo>
                    <a:lnTo>
                      <a:pt x="104850" y="63654"/>
                    </a:lnTo>
                    <a:lnTo>
                      <a:pt x="101274" y="67659"/>
                    </a:lnTo>
                    <a:lnTo>
                      <a:pt x="100129" y="69232"/>
                    </a:lnTo>
                    <a:lnTo>
                      <a:pt x="102132" y="68374"/>
                    </a:lnTo>
                    <a:lnTo>
                      <a:pt x="104707" y="66372"/>
                    </a:lnTo>
                    <a:lnTo>
                      <a:pt x="105279" y="67373"/>
                    </a:lnTo>
                    <a:lnTo>
                      <a:pt x="103563" y="69804"/>
                    </a:lnTo>
                    <a:lnTo>
                      <a:pt x="103706" y="73810"/>
                    </a:lnTo>
                    <a:lnTo>
                      <a:pt x="102418" y="78673"/>
                    </a:lnTo>
                    <a:lnTo>
                      <a:pt x="101131" y="81820"/>
                    </a:lnTo>
                    <a:lnTo>
                      <a:pt x="102418" y="83966"/>
                    </a:lnTo>
                    <a:lnTo>
                      <a:pt x="103420" y="87542"/>
                    </a:lnTo>
                    <a:lnTo>
                      <a:pt x="102275" y="90260"/>
                    </a:lnTo>
                    <a:lnTo>
                      <a:pt x="98699" y="91261"/>
                    </a:lnTo>
                    <a:lnTo>
                      <a:pt x="94122" y="90832"/>
                    </a:lnTo>
                    <a:lnTo>
                      <a:pt x="90403" y="92834"/>
                    </a:lnTo>
                    <a:lnTo>
                      <a:pt x="87113" y="95838"/>
                    </a:lnTo>
                    <a:lnTo>
                      <a:pt x="82822" y="104135"/>
                    </a:lnTo>
                    <a:lnTo>
                      <a:pt x="70377" y="113003"/>
                    </a:lnTo>
                    <a:lnTo>
                      <a:pt x="66944" y="114577"/>
                    </a:lnTo>
                    <a:lnTo>
                      <a:pt x="64369" y="115149"/>
                    </a:lnTo>
                    <a:lnTo>
                      <a:pt x="63368" y="116579"/>
                    </a:lnTo>
                    <a:lnTo>
                      <a:pt x="64798" y="118439"/>
                    </a:lnTo>
                    <a:lnTo>
                      <a:pt x="66372" y="119869"/>
                    </a:lnTo>
                    <a:lnTo>
                      <a:pt x="67802" y="124590"/>
                    </a:lnTo>
                    <a:lnTo>
                      <a:pt x="68660" y="133887"/>
                    </a:lnTo>
                    <a:lnTo>
                      <a:pt x="67373" y="136033"/>
                    </a:lnTo>
                    <a:lnTo>
                      <a:pt x="64941" y="136462"/>
                    </a:lnTo>
                    <a:lnTo>
                      <a:pt x="64083" y="135747"/>
                    </a:lnTo>
                    <a:lnTo>
                      <a:pt x="63225" y="134746"/>
                    </a:lnTo>
                    <a:lnTo>
                      <a:pt x="63654" y="132886"/>
                    </a:lnTo>
                    <a:lnTo>
                      <a:pt x="64941" y="132028"/>
                    </a:lnTo>
                    <a:lnTo>
                      <a:pt x="65513" y="131170"/>
                    </a:lnTo>
                    <a:lnTo>
                      <a:pt x="64369" y="130025"/>
                    </a:lnTo>
                    <a:lnTo>
                      <a:pt x="63082" y="129453"/>
                    </a:lnTo>
                    <a:lnTo>
                      <a:pt x="61365" y="126306"/>
                    </a:lnTo>
                    <a:lnTo>
                      <a:pt x="57217" y="121729"/>
                    </a:lnTo>
                    <a:lnTo>
                      <a:pt x="53212" y="118868"/>
                    </a:lnTo>
                    <a:lnTo>
                      <a:pt x="50780" y="114577"/>
                    </a:lnTo>
                    <a:lnTo>
                      <a:pt x="49922" y="113861"/>
                    </a:lnTo>
                    <a:lnTo>
                      <a:pt x="49349" y="114291"/>
                    </a:lnTo>
                    <a:lnTo>
                      <a:pt x="47633" y="116722"/>
                    </a:lnTo>
                    <a:lnTo>
                      <a:pt x="46775" y="118725"/>
                    </a:lnTo>
                    <a:lnTo>
                      <a:pt x="48920" y="120871"/>
                    </a:lnTo>
                    <a:lnTo>
                      <a:pt x="49636" y="123159"/>
                    </a:lnTo>
                    <a:lnTo>
                      <a:pt x="50923" y="125591"/>
                    </a:lnTo>
                    <a:lnTo>
                      <a:pt x="52783" y="128023"/>
                    </a:lnTo>
                    <a:lnTo>
                      <a:pt x="54928" y="132600"/>
                    </a:lnTo>
                    <a:lnTo>
                      <a:pt x="55357" y="134459"/>
                    </a:lnTo>
                    <a:lnTo>
                      <a:pt x="54785" y="135604"/>
                    </a:lnTo>
                    <a:lnTo>
                      <a:pt x="52783" y="136319"/>
                    </a:lnTo>
                    <a:lnTo>
                      <a:pt x="50923" y="138465"/>
                    </a:lnTo>
                    <a:lnTo>
                      <a:pt x="50351" y="141040"/>
                    </a:lnTo>
                    <a:lnTo>
                      <a:pt x="50780" y="142327"/>
                    </a:lnTo>
                    <a:lnTo>
                      <a:pt x="45058" y="146475"/>
                    </a:lnTo>
                    <a:lnTo>
                      <a:pt x="43628" y="147190"/>
                    </a:lnTo>
                    <a:lnTo>
                      <a:pt x="42627" y="146475"/>
                    </a:lnTo>
                    <a:lnTo>
                      <a:pt x="41482" y="144329"/>
                    </a:lnTo>
                    <a:lnTo>
                      <a:pt x="40052" y="142613"/>
                    </a:lnTo>
                    <a:lnTo>
                      <a:pt x="39337" y="142041"/>
                    </a:lnTo>
                    <a:lnTo>
                      <a:pt x="38907" y="142041"/>
                    </a:lnTo>
                    <a:lnTo>
                      <a:pt x="38478" y="142470"/>
                    </a:lnTo>
                    <a:lnTo>
                      <a:pt x="38335" y="143328"/>
                    </a:lnTo>
                    <a:lnTo>
                      <a:pt x="39051" y="147333"/>
                    </a:lnTo>
                    <a:lnTo>
                      <a:pt x="38478" y="148907"/>
                    </a:lnTo>
                    <a:lnTo>
                      <a:pt x="36619" y="150194"/>
                    </a:lnTo>
                    <a:lnTo>
                      <a:pt x="34473" y="156631"/>
                    </a:lnTo>
                    <a:lnTo>
                      <a:pt x="37477" y="159349"/>
                    </a:lnTo>
                    <a:lnTo>
                      <a:pt x="41196" y="164641"/>
                    </a:lnTo>
                    <a:lnTo>
                      <a:pt x="42197" y="167359"/>
                    </a:lnTo>
                    <a:lnTo>
                      <a:pt x="43485" y="168360"/>
                    </a:lnTo>
                    <a:lnTo>
                      <a:pt x="45773" y="172652"/>
                    </a:lnTo>
                    <a:lnTo>
                      <a:pt x="48348" y="172795"/>
                    </a:lnTo>
                    <a:lnTo>
                      <a:pt x="50494" y="176228"/>
                    </a:lnTo>
                    <a:lnTo>
                      <a:pt x="50780" y="178374"/>
                    </a:lnTo>
                    <a:lnTo>
                      <a:pt x="49636" y="185239"/>
                    </a:lnTo>
                    <a:lnTo>
                      <a:pt x="48348" y="185382"/>
                    </a:lnTo>
                    <a:lnTo>
                      <a:pt x="47347" y="184953"/>
                    </a:lnTo>
                    <a:lnTo>
                      <a:pt x="47490" y="188243"/>
                    </a:lnTo>
                    <a:lnTo>
                      <a:pt x="51209" y="193679"/>
                    </a:lnTo>
                    <a:lnTo>
                      <a:pt x="54070" y="200116"/>
                    </a:lnTo>
                    <a:lnTo>
                      <a:pt x="51781" y="203263"/>
                    </a:lnTo>
                    <a:lnTo>
                      <a:pt x="45488" y="207411"/>
                    </a:lnTo>
                    <a:lnTo>
                      <a:pt x="49493" y="210987"/>
                    </a:lnTo>
                    <a:lnTo>
                      <a:pt x="50351" y="213705"/>
                    </a:lnTo>
                    <a:lnTo>
                      <a:pt x="50780" y="216995"/>
                    </a:lnTo>
                    <a:lnTo>
                      <a:pt x="50494" y="221143"/>
                    </a:lnTo>
                    <a:lnTo>
                      <a:pt x="51352" y="228295"/>
                    </a:lnTo>
                    <a:lnTo>
                      <a:pt x="52353" y="229869"/>
                    </a:lnTo>
                    <a:lnTo>
                      <a:pt x="52926" y="231728"/>
                    </a:lnTo>
                    <a:lnTo>
                      <a:pt x="52067" y="235590"/>
                    </a:lnTo>
                    <a:lnTo>
                      <a:pt x="51638" y="239166"/>
                    </a:lnTo>
                    <a:lnTo>
                      <a:pt x="50923" y="241455"/>
                    </a:lnTo>
                    <a:lnTo>
                      <a:pt x="49064" y="243028"/>
                    </a:lnTo>
                    <a:lnTo>
                      <a:pt x="48062" y="244459"/>
                    </a:lnTo>
                    <a:lnTo>
                      <a:pt x="45917" y="245746"/>
                    </a:lnTo>
                    <a:lnTo>
                      <a:pt x="45773" y="247034"/>
                    </a:lnTo>
                    <a:lnTo>
                      <a:pt x="49207" y="246032"/>
                    </a:lnTo>
                    <a:lnTo>
                      <a:pt x="49349" y="247463"/>
                    </a:lnTo>
                    <a:lnTo>
                      <a:pt x="48491" y="249608"/>
                    </a:lnTo>
                    <a:lnTo>
                      <a:pt x="48634" y="251754"/>
                    </a:lnTo>
                    <a:lnTo>
                      <a:pt x="50780" y="255187"/>
                    </a:lnTo>
                    <a:lnTo>
                      <a:pt x="53212" y="251754"/>
                    </a:lnTo>
                    <a:lnTo>
                      <a:pt x="54070" y="252326"/>
                    </a:lnTo>
                    <a:lnTo>
                      <a:pt x="53641" y="256761"/>
                    </a:lnTo>
                    <a:lnTo>
                      <a:pt x="55214" y="257476"/>
                    </a:lnTo>
                    <a:lnTo>
                      <a:pt x="56645" y="257619"/>
                    </a:lnTo>
                    <a:lnTo>
                      <a:pt x="57789" y="256331"/>
                    </a:lnTo>
                    <a:lnTo>
                      <a:pt x="59363" y="256045"/>
                    </a:lnTo>
                    <a:lnTo>
                      <a:pt x="54356" y="265915"/>
                    </a:lnTo>
                    <a:lnTo>
                      <a:pt x="51924" y="269205"/>
                    </a:lnTo>
                    <a:lnTo>
                      <a:pt x="50923" y="272924"/>
                    </a:lnTo>
                    <a:lnTo>
                      <a:pt x="49064" y="273067"/>
                    </a:lnTo>
                    <a:lnTo>
                      <a:pt x="47347" y="276357"/>
                    </a:lnTo>
                    <a:lnTo>
                      <a:pt x="45917" y="278503"/>
                    </a:lnTo>
                    <a:lnTo>
                      <a:pt x="44772" y="281078"/>
                    </a:lnTo>
                    <a:lnTo>
                      <a:pt x="42627" y="281793"/>
                    </a:lnTo>
                    <a:lnTo>
                      <a:pt x="40767" y="282079"/>
                    </a:lnTo>
                    <a:lnTo>
                      <a:pt x="40481" y="283080"/>
                    </a:lnTo>
                    <a:lnTo>
                      <a:pt x="41339" y="285798"/>
                    </a:lnTo>
                    <a:lnTo>
                      <a:pt x="41339" y="286942"/>
                    </a:lnTo>
                    <a:lnTo>
                      <a:pt x="38049" y="289660"/>
                    </a:lnTo>
                    <a:lnTo>
                      <a:pt x="37048" y="290948"/>
                    </a:lnTo>
                    <a:lnTo>
                      <a:pt x="36905" y="291806"/>
                    </a:lnTo>
                    <a:lnTo>
                      <a:pt x="35045" y="291520"/>
                    </a:lnTo>
                    <a:lnTo>
                      <a:pt x="34187" y="292378"/>
                    </a:lnTo>
                    <a:lnTo>
                      <a:pt x="33186" y="294524"/>
                    </a:lnTo>
                    <a:lnTo>
                      <a:pt x="31469" y="296383"/>
                    </a:lnTo>
                    <a:lnTo>
                      <a:pt x="30182" y="297098"/>
                    </a:lnTo>
                    <a:lnTo>
                      <a:pt x="29038" y="298100"/>
                    </a:lnTo>
                    <a:lnTo>
                      <a:pt x="27464" y="298672"/>
                    </a:lnTo>
                    <a:lnTo>
                      <a:pt x="22172" y="297957"/>
                    </a:lnTo>
                    <a:lnTo>
                      <a:pt x="20741" y="299387"/>
                    </a:lnTo>
                    <a:lnTo>
                      <a:pt x="18453" y="298672"/>
                    </a:lnTo>
                    <a:lnTo>
                      <a:pt x="17165" y="299101"/>
                    </a:lnTo>
                    <a:lnTo>
                      <a:pt x="14877" y="300531"/>
                    </a:lnTo>
                    <a:lnTo>
                      <a:pt x="13160" y="302534"/>
                    </a:lnTo>
                    <a:lnTo>
                      <a:pt x="12445" y="303964"/>
                    </a:lnTo>
                    <a:lnTo>
                      <a:pt x="12159" y="311546"/>
                    </a:lnTo>
                    <a:lnTo>
                      <a:pt x="14447" y="315551"/>
                    </a:lnTo>
                    <a:lnTo>
                      <a:pt x="13589" y="319985"/>
                    </a:lnTo>
                    <a:lnTo>
                      <a:pt x="7009" y="317696"/>
                    </a:lnTo>
                    <a:lnTo>
                      <a:pt x="2003" y="320557"/>
                    </a:lnTo>
                    <a:lnTo>
                      <a:pt x="0" y="324419"/>
                    </a:lnTo>
                    <a:lnTo>
                      <a:pt x="4148" y="327423"/>
                    </a:lnTo>
                    <a:lnTo>
                      <a:pt x="5007" y="329426"/>
                    </a:lnTo>
                    <a:lnTo>
                      <a:pt x="6008" y="329998"/>
                    </a:lnTo>
                    <a:lnTo>
                      <a:pt x="8726" y="332287"/>
                    </a:lnTo>
                    <a:lnTo>
                      <a:pt x="10442" y="334575"/>
                    </a:lnTo>
                    <a:lnTo>
                      <a:pt x="13303" y="336006"/>
                    </a:lnTo>
                    <a:lnTo>
                      <a:pt x="15592" y="337150"/>
                    </a:lnTo>
                    <a:lnTo>
                      <a:pt x="21599" y="341728"/>
                    </a:lnTo>
                    <a:lnTo>
                      <a:pt x="25605" y="344016"/>
                    </a:lnTo>
                    <a:lnTo>
                      <a:pt x="29896" y="346162"/>
                    </a:lnTo>
                    <a:lnTo>
                      <a:pt x="36190" y="348307"/>
                    </a:lnTo>
                    <a:lnTo>
                      <a:pt x="40052" y="347878"/>
                    </a:lnTo>
                    <a:lnTo>
                      <a:pt x="40910" y="349595"/>
                    </a:lnTo>
                    <a:lnTo>
                      <a:pt x="41625" y="351311"/>
                    </a:lnTo>
                    <a:lnTo>
                      <a:pt x="43056" y="352313"/>
                    </a:lnTo>
                    <a:lnTo>
                      <a:pt x="45344" y="353171"/>
                    </a:lnTo>
                    <a:lnTo>
                      <a:pt x="46632" y="353457"/>
                    </a:lnTo>
                    <a:lnTo>
                      <a:pt x="47061" y="353886"/>
                    </a:lnTo>
                    <a:lnTo>
                      <a:pt x="48348" y="360180"/>
                    </a:lnTo>
                    <a:lnTo>
                      <a:pt x="49207" y="361038"/>
                    </a:lnTo>
                    <a:lnTo>
                      <a:pt x="52353" y="362040"/>
                    </a:lnTo>
                    <a:lnTo>
                      <a:pt x="56216" y="362469"/>
                    </a:lnTo>
                    <a:lnTo>
                      <a:pt x="57789" y="362183"/>
                    </a:lnTo>
                    <a:lnTo>
                      <a:pt x="61222" y="363899"/>
                    </a:lnTo>
                    <a:lnTo>
                      <a:pt x="63654" y="364757"/>
                    </a:lnTo>
                    <a:lnTo>
                      <a:pt x="66372" y="365329"/>
                    </a:lnTo>
                    <a:lnTo>
                      <a:pt x="68231" y="365472"/>
                    </a:lnTo>
                    <a:lnTo>
                      <a:pt x="69089" y="365186"/>
                    </a:lnTo>
                    <a:lnTo>
                      <a:pt x="69376" y="364614"/>
                    </a:lnTo>
                    <a:lnTo>
                      <a:pt x="70949" y="364757"/>
                    </a:lnTo>
                    <a:lnTo>
                      <a:pt x="73238" y="365616"/>
                    </a:lnTo>
                    <a:lnTo>
                      <a:pt x="76528" y="365759"/>
                    </a:lnTo>
                    <a:lnTo>
                      <a:pt x="78530" y="365043"/>
                    </a:lnTo>
                    <a:lnTo>
                      <a:pt x="78816" y="363756"/>
                    </a:lnTo>
                    <a:lnTo>
                      <a:pt x="78959" y="361467"/>
                    </a:lnTo>
                    <a:lnTo>
                      <a:pt x="79675" y="360752"/>
                    </a:lnTo>
                    <a:lnTo>
                      <a:pt x="81963" y="359465"/>
                    </a:lnTo>
                    <a:lnTo>
                      <a:pt x="83251" y="359751"/>
                    </a:lnTo>
                    <a:lnTo>
                      <a:pt x="89401" y="362612"/>
                    </a:lnTo>
                    <a:lnTo>
                      <a:pt x="90689" y="363613"/>
                    </a:lnTo>
                    <a:lnTo>
                      <a:pt x="92262" y="365616"/>
                    </a:lnTo>
                    <a:lnTo>
                      <a:pt x="95123" y="368476"/>
                    </a:lnTo>
                    <a:lnTo>
                      <a:pt x="98270" y="370336"/>
                    </a:lnTo>
                    <a:lnTo>
                      <a:pt x="103133" y="371194"/>
                    </a:lnTo>
                    <a:lnTo>
                      <a:pt x="107711" y="374198"/>
                    </a:lnTo>
                    <a:lnTo>
                      <a:pt x="113146" y="376201"/>
                    </a:lnTo>
                    <a:lnTo>
                      <a:pt x="115006" y="374198"/>
                    </a:lnTo>
                    <a:lnTo>
                      <a:pt x="116293" y="374198"/>
                    </a:lnTo>
                    <a:lnTo>
                      <a:pt x="117724" y="374484"/>
                    </a:lnTo>
                    <a:lnTo>
                      <a:pt x="120298" y="376487"/>
                    </a:lnTo>
                    <a:lnTo>
                      <a:pt x="121729" y="377631"/>
                    </a:lnTo>
                    <a:lnTo>
                      <a:pt x="123588" y="378632"/>
                    </a:lnTo>
                    <a:lnTo>
                      <a:pt x="125305" y="378918"/>
                    </a:lnTo>
                    <a:lnTo>
                      <a:pt x="126878" y="379062"/>
                    </a:lnTo>
                    <a:lnTo>
                      <a:pt x="128023" y="378918"/>
                    </a:lnTo>
                    <a:lnTo>
                      <a:pt x="128595" y="380206"/>
                    </a:lnTo>
                    <a:lnTo>
                      <a:pt x="129310" y="381779"/>
                    </a:lnTo>
                    <a:lnTo>
                      <a:pt x="131170" y="382924"/>
                    </a:lnTo>
                    <a:lnTo>
                      <a:pt x="133458" y="383925"/>
                    </a:lnTo>
                    <a:lnTo>
                      <a:pt x="135318" y="385785"/>
                    </a:lnTo>
                    <a:lnTo>
                      <a:pt x="136605" y="386929"/>
                    </a:lnTo>
                    <a:lnTo>
                      <a:pt x="138036" y="388359"/>
                    </a:lnTo>
                    <a:lnTo>
                      <a:pt x="139466" y="390219"/>
                    </a:lnTo>
                    <a:lnTo>
                      <a:pt x="140754" y="393509"/>
                    </a:lnTo>
                    <a:lnTo>
                      <a:pt x="141469" y="395797"/>
                    </a:lnTo>
                    <a:lnTo>
                      <a:pt x="142184" y="397085"/>
                    </a:lnTo>
                    <a:lnTo>
                      <a:pt x="142041" y="398372"/>
                    </a:lnTo>
                    <a:lnTo>
                      <a:pt x="143614" y="400661"/>
                    </a:lnTo>
                    <a:lnTo>
                      <a:pt x="144759" y="401948"/>
                    </a:lnTo>
                    <a:lnTo>
                      <a:pt x="146761" y="402806"/>
                    </a:lnTo>
                    <a:lnTo>
                      <a:pt x="150623" y="403665"/>
                    </a:lnTo>
                    <a:lnTo>
                      <a:pt x="152626" y="405810"/>
                    </a:lnTo>
                    <a:lnTo>
                      <a:pt x="154486" y="406669"/>
                    </a:lnTo>
                    <a:lnTo>
                      <a:pt x="156345" y="408814"/>
                    </a:lnTo>
                    <a:lnTo>
                      <a:pt x="158062" y="409386"/>
                    </a:lnTo>
                    <a:lnTo>
                      <a:pt x="160207" y="409243"/>
                    </a:lnTo>
                    <a:lnTo>
                      <a:pt x="162353" y="410245"/>
                    </a:lnTo>
                    <a:lnTo>
                      <a:pt x="163926" y="412247"/>
                    </a:lnTo>
                    <a:lnTo>
                      <a:pt x="164928" y="414822"/>
                    </a:lnTo>
                    <a:lnTo>
                      <a:pt x="166501" y="416252"/>
                    </a:lnTo>
                    <a:lnTo>
                      <a:pt x="167359" y="418827"/>
                    </a:lnTo>
                    <a:lnTo>
                      <a:pt x="166358" y="421831"/>
                    </a:lnTo>
                    <a:lnTo>
                      <a:pt x="167216" y="423405"/>
                    </a:lnTo>
                    <a:lnTo>
                      <a:pt x="168933" y="424692"/>
                    </a:lnTo>
                    <a:lnTo>
                      <a:pt x="171651" y="426122"/>
                    </a:lnTo>
                    <a:lnTo>
                      <a:pt x="174225" y="425836"/>
                    </a:lnTo>
                    <a:lnTo>
                      <a:pt x="175513" y="426265"/>
                    </a:lnTo>
                    <a:lnTo>
                      <a:pt x="176371" y="427553"/>
                    </a:lnTo>
                    <a:lnTo>
                      <a:pt x="176800" y="429126"/>
                    </a:lnTo>
                    <a:lnTo>
                      <a:pt x="177944" y="432845"/>
                    </a:lnTo>
                    <a:lnTo>
                      <a:pt x="178517" y="435134"/>
                    </a:lnTo>
                    <a:lnTo>
                      <a:pt x="177515" y="437423"/>
                    </a:lnTo>
                    <a:lnTo>
                      <a:pt x="177086" y="438996"/>
                    </a:lnTo>
                    <a:lnTo>
                      <a:pt x="177658" y="441142"/>
                    </a:lnTo>
                    <a:lnTo>
                      <a:pt x="180233" y="442143"/>
                    </a:lnTo>
                    <a:lnTo>
                      <a:pt x="182665" y="443001"/>
                    </a:lnTo>
                    <a:lnTo>
                      <a:pt x="184095" y="444575"/>
                    </a:lnTo>
                    <a:lnTo>
                      <a:pt x="185669" y="445004"/>
                    </a:lnTo>
                    <a:lnTo>
                      <a:pt x="187957" y="444861"/>
                    </a:lnTo>
                    <a:lnTo>
                      <a:pt x="190818" y="444432"/>
                    </a:lnTo>
                    <a:lnTo>
                      <a:pt x="192392" y="443431"/>
                    </a:lnTo>
                    <a:lnTo>
                      <a:pt x="193393" y="443144"/>
                    </a:lnTo>
                    <a:lnTo>
                      <a:pt x="194537" y="443574"/>
                    </a:lnTo>
                    <a:lnTo>
                      <a:pt x="197112" y="444432"/>
                    </a:lnTo>
                    <a:lnTo>
                      <a:pt x="200259" y="445433"/>
                    </a:lnTo>
                    <a:lnTo>
                      <a:pt x="203120" y="444861"/>
                    </a:lnTo>
                    <a:lnTo>
                      <a:pt x="205552" y="444575"/>
                    </a:lnTo>
                    <a:lnTo>
                      <a:pt x="207983" y="444003"/>
                    </a:lnTo>
                    <a:lnTo>
                      <a:pt x="210558" y="442286"/>
                    </a:lnTo>
                    <a:lnTo>
                      <a:pt x="212704" y="442286"/>
                    </a:lnTo>
                    <a:lnTo>
                      <a:pt x="214277" y="441142"/>
                    </a:lnTo>
                    <a:lnTo>
                      <a:pt x="216280" y="439282"/>
                    </a:lnTo>
                    <a:lnTo>
                      <a:pt x="218282" y="437423"/>
                    </a:lnTo>
                    <a:lnTo>
                      <a:pt x="219856" y="436993"/>
                    </a:lnTo>
                    <a:lnTo>
                      <a:pt x="222288" y="437852"/>
                    </a:lnTo>
                    <a:lnTo>
                      <a:pt x="225720" y="439139"/>
                    </a:lnTo>
                    <a:lnTo>
                      <a:pt x="227580" y="440856"/>
                    </a:lnTo>
                    <a:lnTo>
                      <a:pt x="229011" y="441285"/>
                    </a:lnTo>
                    <a:lnTo>
                      <a:pt x="230584" y="442429"/>
                    </a:lnTo>
                    <a:lnTo>
                      <a:pt x="233445" y="442429"/>
                    </a:lnTo>
                    <a:lnTo>
                      <a:pt x="236592" y="441714"/>
                    </a:lnTo>
                    <a:lnTo>
                      <a:pt x="239166" y="439711"/>
                    </a:lnTo>
                    <a:lnTo>
                      <a:pt x="241741" y="439139"/>
                    </a:lnTo>
                    <a:lnTo>
                      <a:pt x="243458" y="438567"/>
                    </a:lnTo>
                    <a:lnTo>
                      <a:pt x="245031" y="438853"/>
                    </a:lnTo>
                    <a:lnTo>
                      <a:pt x="251325" y="442572"/>
                    </a:lnTo>
                    <a:lnTo>
                      <a:pt x="253042" y="444432"/>
                    </a:lnTo>
                    <a:lnTo>
                      <a:pt x="255187" y="444861"/>
                    </a:lnTo>
                    <a:lnTo>
                      <a:pt x="256904" y="445862"/>
                    </a:lnTo>
                    <a:lnTo>
                      <a:pt x="259907" y="447007"/>
                    </a:lnTo>
                    <a:lnTo>
                      <a:pt x="261481" y="448151"/>
                    </a:lnTo>
                    <a:lnTo>
                      <a:pt x="263627" y="448866"/>
                    </a:lnTo>
                    <a:lnTo>
                      <a:pt x="265200" y="450439"/>
                    </a:lnTo>
                    <a:lnTo>
                      <a:pt x="267632" y="451441"/>
                    </a:lnTo>
                    <a:lnTo>
                      <a:pt x="269777" y="452013"/>
                    </a:lnTo>
                    <a:lnTo>
                      <a:pt x="270779" y="453300"/>
                    </a:lnTo>
                    <a:lnTo>
                      <a:pt x="270779" y="454159"/>
                    </a:lnTo>
                    <a:lnTo>
                      <a:pt x="270493" y="454731"/>
                    </a:lnTo>
                    <a:lnTo>
                      <a:pt x="268347" y="458164"/>
                    </a:lnTo>
                    <a:lnTo>
                      <a:pt x="264056" y="464887"/>
                    </a:lnTo>
                    <a:lnTo>
                      <a:pt x="260194" y="470895"/>
                    </a:lnTo>
                    <a:lnTo>
                      <a:pt x="254043" y="480335"/>
                    </a:lnTo>
                    <a:lnTo>
                      <a:pt x="250610" y="485628"/>
                    </a:lnTo>
                    <a:lnTo>
                      <a:pt x="251468" y="485914"/>
                    </a:lnTo>
                    <a:lnTo>
                      <a:pt x="256761" y="488203"/>
                    </a:lnTo>
                    <a:lnTo>
                      <a:pt x="258048" y="488346"/>
                    </a:lnTo>
                    <a:lnTo>
                      <a:pt x="260051" y="487773"/>
                    </a:lnTo>
                    <a:lnTo>
                      <a:pt x="261338" y="486915"/>
                    </a:lnTo>
                    <a:lnTo>
                      <a:pt x="262482" y="486772"/>
                    </a:lnTo>
                    <a:lnTo>
                      <a:pt x="263770" y="487631"/>
                    </a:lnTo>
                    <a:lnTo>
                      <a:pt x="265486" y="488775"/>
                    </a:lnTo>
                    <a:lnTo>
                      <a:pt x="266774" y="492208"/>
                    </a:lnTo>
                    <a:lnTo>
                      <a:pt x="267775" y="493924"/>
                    </a:lnTo>
                    <a:lnTo>
                      <a:pt x="269921" y="495212"/>
                    </a:lnTo>
                    <a:lnTo>
                      <a:pt x="272209" y="497357"/>
                    </a:lnTo>
                    <a:lnTo>
                      <a:pt x="273783" y="499646"/>
                    </a:lnTo>
                    <a:lnTo>
                      <a:pt x="274355" y="498645"/>
                    </a:lnTo>
                    <a:lnTo>
                      <a:pt x="275499" y="492494"/>
                    </a:lnTo>
                    <a:lnTo>
                      <a:pt x="277359" y="482338"/>
                    </a:lnTo>
                    <a:lnTo>
                      <a:pt x="279075" y="473183"/>
                    </a:lnTo>
                    <a:lnTo>
                      <a:pt x="280935" y="463027"/>
                    </a:lnTo>
                    <a:lnTo>
                      <a:pt x="282794" y="452585"/>
                    </a:lnTo>
                    <a:lnTo>
                      <a:pt x="284797" y="442000"/>
                    </a:lnTo>
                    <a:lnTo>
                      <a:pt x="286370" y="433274"/>
                    </a:lnTo>
                    <a:lnTo>
                      <a:pt x="287801" y="425836"/>
                    </a:lnTo>
                    <a:lnTo>
                      <a:pt x="288659" y="421259"/>
                    </a:lnTo>
                    <a:lnTo>
                      <a:pt x="289946" y="415251"/>
                    </a:lnTo>
                    <a:lnTo>
                      <a:pt x="290518" y="409959"/>
                    </a:lnTo>
                    <a:lnTo>
                      <a:pt x="291091" y="408385"/>
                    </a:lnTo>
                    <a:lnTo>
                      <a:pt x="290805" y="407098"/>
                    </a:lnTo>
                    <a:lnTo>
                      <a:pt x="289660" y="405238"/>
                    </a:lnTo>
                    <a:lnTo>
                      <a:pt x="289660" y="404380"/>
                    </a:lnTo>
                    <a:lnTo>
                      <a:pt x="289803" y="403379"/>
                    </a:lnTo>
                    <a:lnTo>
                      <a:pt x="289660" y="402520"/>
                    </a:lnTo>
                    <a:lnTo>
                      <a:pt x="288516" y="401519"/>
                    </a:lnTo>
                    <a:lnTo>
                      <a:pt x="287515" y="400947"/>
                    </a:lnTo>
                    <a:lnTo>
                      <a:pt x="286799" y="400089"/>
                    </a:lnTo>
                    <a:lnTo>
                      <a:pt x="286513" y="398944"/>
                    </a:lnTo>
                    <a:lnTo>
                      <a:pt x="285941" y="397800"/>
                    </a:lnTo>
                    <a:lnTo>
                      <a:pt x="285655" y="396513"/>
                    </a:lnTo>
                    <a:lnTo>
                      <a:pt x="284797" y="395511"/>
                    </a:lnTo>
                    <a:lnTo>
                      <a:pt x="284511" y="394224"/>
                    </a:lnTo>
                    <a:lnTo>
                      <a:pt x="285083" y="393080"/>
                    </a:lnTo>
                    <a:lnTo>
                      <a:pt x="285369" y="391792"/>
                    </a:lnTo>
                    <a:lnTo>
                      <a:pt x="285083" y="390648"/>
                    </a:lnTo>
                    <a:lnTo>
                      <a:pt x="284797" y="389217"/>
                    </a:lnTo>
                    <a:lnTo>
                      <a:pt x="284082" y="387930"/>
                    </a:lnTo>
                    <a:lnTo>
                      <a:pt x="283080" y="387072"/>
                    </a:lnTo>
                    <a:lnTo>
                      <a:pt x="280649" y="386214"/>
                    </a:lnTo>
                    <a:lnTo>
                      <a:pt x="278217" y="384068"/>
                    </a:lnTo>
                    <a:lnTo>
                      <a:pt x="275356" y="382209"/>
                    </a:lnTo>
                    <a:lnTo>
                      <a:pt x="271637" y="378632"/>
                    </a:lnTo>
                    <a:lnTo>
                      <a:pt x="270779" y="376916"/>
                    </a:lnTo>
                    <a:lnTo>
                      <a:pt x="270779" y="372195"/>
                    </a:lnTo>
                    <a:lnTo>
                      <a:pt x="270922" y="367046"/>
                    </a:lnTo>
                    <a:lnTo>
                      <a:pt x="271208" y="359322"/>
                    </a:lnTo>
                    <a:lnTo>
                      <a:pt x="271351" y="355317"/>
                    </a:lnTo>
                    <a:lnTo>
                      <a:pt x="273353" y="355030"/>
                    </a:lnTo>
                    <a:lnTo>
                      <a:pt x="275213" y="354887"/>
                    </a:lnTo>
                    <a:lnTo>
                      <a:pt x="277073" y="354601"/>
                    </a:lnTo>
                    <a:lnTo>
                      <a:pt x="278789" y="354315"/>
                    </a:lnTo>
                    <a:lnTo>
                      <a:pt x="280363" y="353743"/>
                    </a:lnTo>
                    <a:lnTo>
                      <a:pt x="281507" y="353028"/>
                    </a:lnTo>
                    <a:lnTo>
                      <a:pt x="282937" y="352599"/>
                    </a:lnTo>
                    <a:lnTo>
                      <a:pt x="283939" y="352742"/>
                    </a:lnTo>
                    <a:lnTo>
                      <a:pt x="284940" y="352170"/>
                    </a:lnTo>
                    <a:lnTo>
                      <a:pt x="286084" y="351597"/>
                    </a:lnTo>
                    <a:lnTo>
                      <a:pt x="287229" y="351168"/>
                    </a:lnTo>
                    <a:lnTo>
                      <a:pt x="288945" y="350739"/>
                    </a:lnTo>
                    <a:lnTo>
                      <a:pt x="290518" y="351741"/>
                    </a:lnTo>
                    <a:lnTo>
                      <a:pt x="291377" y="352742"/>
                    </a:lnTo>
                    <a:lnTo>
                      <a:pt x="292378" y="353171"/>
                    </a:lnTo>
                    <a:lnTo>
                      <a:pt x="293380" y="353028"/>
                    </a:lnTo>
                    <a:lnTo>
                      <a:pt x="294095" y="353171"/>
                    </a:lnTo>
                    <a:lnTo>
                      <a:pt x="294810" y="353886"/>
                    </a:lnTo>
                    <a:lnTo>
                      <a:pt x="295668" y="353886"/>
                    </a:lnTo>
                    <a:lnTo>
                      <a:pt x="296956" y="353743"/>
                    </a:lnTo>
                    <a:lnTo>
                      <a:pt x="298100" y="353600"/>
                    </a:lnTo>
                    <a:lnTo>
                      <a:pt x="298672" y="353457"/>
                    </a:lnTo>
                    <a:lnTo>
                      <a:pt x="298815" y="353028"/>
                    </a:lnTo>
                    <a:lnTo>
                      <a:pt x="298529" y="352170"/>
                    </a:lnTo>
                    <a:lnTo>
                      <a:pt x="298100" y="351454"/>
                    </a:lnTo>
                    <a:lnTo>
                      <a:pt x="298386" y="350310"/>
                    </a:lnTo>
                    <a:lnTo>
                      <a:pt x="298386" y="348880"/>
                    </a:lnTo>
                    <a:lnTo>
                      <a:pt x="298386" y="347020"/>
                    </a:lnTo>
                    <a:lnTo>
                      <a:pt x="297528" y="346019"/>
                    </a:lnTo>
                    <a:lnTo>
                      <a:pt x="296669" y="344016"/>
                    </a:lnTo>
                    <a:lnTo>
                      <a:pt x="295668" y="342443"/>
                    </a:lnTo>
                    <a:lnTo>
                      <a:pt x="294095" y="341441"/>
                    </a:lnTo>
                    <a:lnTo>
                      <a:pt x="292664" y="341012"/>
                    </a:lnTo>
                    <a:lnTo>
                      <a:pt x="291377" y="341728"/>
                    </a:lnTo>
                    <a:lnTo>
                      <a:pt x="290233" y="341871"/>
                    </a:lnTo>
                    <a:lnTo>
                      <a:pt x="289374" y="341298"/>
                    </a:lnTo>
                    <a:lnTo>
                      <a:pt x="287944" y="341298"/>
                    </a:lnTo>
                    <a:lnTo>
                      <a:pt x="286370" y="341155"/>
                    </a:lnTo>
                    <a:lnTo>
                      <a:pt x="284797" y="340869"/>
                    </a:lnTo>
                    <a:lnTo>
                      <a:pt x="281936" y="341298"/>
                    </a:lnTo>
                    <a:lnTo>
                      <a:pt x="280935" y="340726"/>
                    </a:lnTo>
                    <a:lnTo>
                      <a:pt x="279504" y="340726"/>
                    </a:lnTo>
                    <a:lnTo>
                      <a:pt x="277931" y="341298"/>
                    </a:lnTo>
                    <a:lnTo>
                      <a:pt x="277931" y="333860"/>
                    </a:lnTo>
                    <a:lnTo>
                      <a:pt x="277931" y="326851"/>
                    </a:lnTo>
                    <a:lnTo>
                      <a:pt x="277931" y="321845"/>
                    </a:lnTo>
                    <a:lnTo>
                      <a:pt x="279361" y="321988"/>
                    </a:lnTo>
                    <a:lnTo>
                      <a:pt x="281221" y="321129"/>
                    </a:lnTo>
                    <a:lnTo>
                      <a:pt x="283939" y="320986"/>
                    </a:lnTo>
                    <a:lnTo>
                      <a:pt x="286084" y="319985"/>
                    </a:lnTo>
                    <a:lnTo>
                      <a:pt x="287229" y="319842"/>
                    </a:lnTo>
                    <a:lnTo>
                      <a:pt x="289374" y="320271"/>
                    </a:lnTo>
                    <a:lnTo>
                      <a:pt x="291663" y="321272"/>
                    </a:lnTo>
                    <a:lnTo>
                      <a:pt x="293952" y="321416"/>
                    </a:lnTo>
                    <a:lnTo>
                      <a:pt x="299816" y="321416"/>
                    </a:lnTo>
                    <a:lnTo>
                      <a:pt x="306253" y="321416"/>
                    </a:lnTo>
                    <a:lnTo>
                      <a:pt x="313405" y="321416"/>
                    </a:lnTo>
                    <a:lnTo>
                      <a:pt x="320557" y="321416"/>
                    </a:lnTo>
                    <a:lnTo>
                      <a:pt x="326708" y="321416"/>
                    </a:lnTo>
                    <a:lnTo>
                      <a:pt x="328568" y="321416"/>
                    </a:lnTo>
                    <a:lnTo>
                      <a:pt x="327423" y="319842"/>
                    </a:lnTo>
                    <a:lnTo>
                      <a:pt x="326136" y="317696"/>
                    </a:lnTo>
                    <a:lnTo>
                      <a:pt x="326565" y="315980"/>
                    </a:lnTo>
                    <a:lnTo>
                      <a:pt x="327137" y="314264"/>
                    </a:lnTo>
                    <a:lnTo>
                      <a:pt x="327852" y="313405"/>
                    </a:lnTo>
                    <a:lnTo>
                      <a:pt x="329712" y="314407"/>
                    </a:lnTo>
                    <a:lnTo>
                      <a:pt x="331286" y="317267"/>
                    </a:lnTo>
                    <a:lnTo>
                      <a:pt x="332573" y="319413"/>
                    </a:lnTo>
                    <a:lnTo>
                      <a:pt x="333860" y="320414"/>
                    </a:lnTo>
                    <a:lnTo>
                      <a:pt x="335434" y="320557"/>
                    </a:lnTo>
                    <a:lnTo>
                      <a:pt x="337293" y="320128"/>
                    </a:lnTo>
                    <a:lnTo>
                      <a:pt x="339153" y="319270"/>
                    </a:lnTo>
                    <a:lnTo>
                      <a:pt x="342300" y="315265"/>
                    </a:lnTo>
                    <a:lnTo>
                      <a:pt x="345447" y="311832"/>
                    </a:lnTo>
                    <a:lnTo>
                      <a:pt x="347020" y="310687"/>
                    </a:lnTo>
                    <a:lnTo>
                      <a:pt x="348737" y="309686"/>
                    </a:lnTo>
                    <a:lnTo>
                      <a:pt x="350024" y="309257"/>
                    </a:lnTo>
                    <a:lnTo>
                      <a:pt x="351741" y="309400"/>
                    </a:lnTo>
                    <a:lnTo>
                      <a:pt x="353171" y="310258"/>
                    </a:lnTo>
                    <a:lnTo>
                      <a:pt x="354172" y="311832"/>
                    </a:lnTo>
                    <a:lnTo>
                      <a:pt x="357605" y="317410"/>
                    </a:lnTo>
                    <a:lnTo>
                      <a:pt x="360180" y="321702"/>
                    </a:lnTo>
                    <a:lnTo>
                      <a:pt x="361038" y="324276"/>
                    </a:lnTo>
                    <a:lnTo>
                      <a:pt x="361038" y="330713"/>
                    </a:lnTo>
                    <a:lnTo>
                      <a:pt x="360895" y="336435"/>
                    </a:lnTo>
                    <a:lnTo>
                      <a:pt x="361181" y="337150"/>
                    </a:lnTo>
                    <a:lnTo>
                      <a:pt x="361754" y="337293"/>
                    </a:lnTo>
                    <a:lnTo>
                      <a:pt x="367475" y="336006"/>
                    </a:lnTo>
                    <a:lnTo>
                      <a:pt x="367189" y="33614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8" name="Freeform: Shape 557">
                <a:extLst>
                  <a:ext uri="{FF2B5EF4-FFF2-40B4-BE49-F238E27FC236}">
                    <a16:creationId xmlns:a16="http://schemas.microsoft.com/office/drawing/2014/main" id="{665BADCB-A722-56A1-4455-207E22406A55}"/>
                  </a:ext>
                  <a:ext uri="{C183D7F6-B498-43B3-948B-1728B52AA6E4}">
                    <adec:decorative xmlns:adec="http://schemas.microsoft.com/office/drawing/2017/decorative" val="1"/>
                  </a:ext>
                </a:extLst>
              </p:cNvPr>
              <p:cNvSpPr/>
              <p:nvPr/>
            </p:nvSpPr>
            <p:spPr>
              <a:xfrm>
                <a:off x="8218559" y="2767032"/>
                <a:ext cx="1847675" cy="1232307"/>
              </a:xfrm>
              <a:custGeom>
                <a:avLst/>
                <a:gdLst>
                  <a:gd name="connsiteX0" fmla="*/ 1437287 w 1847675"/>
                  <a:gd name="connsiteY0" fmla="*/ 916614 h 1232307"/>
                  <a:gd name="connsiteX1" fmla="*/ 1436429 w 1847675"/>
                  <a:gd name="connsiteY1" fmla="*/ 915899 h 1232307"/>
                  <a:gd name="connsiteX2" fmla="*/ 1434283 w 1847675"/>
                  <a:gd name="connsiteY2" fmla="*/ 918187 h 1232307"/>
                  <a:gd name="connsiteX3" fmla="*/ 1434141 w 1847675"/>
                  <a:gd name="connsiteY3" fmla="*/ 920619 h 1232307"/>
                  <a:gd name="connsiteX4" fmla="*/ 1435141 w 1847675"/>
                  <a:gd name="connsiteY4" fmla="*/ 920619 h 1232307"/>
                  <a:gd name="connsiteX5" fmla="*/ 1437717 w 1847675"/>
                  <a:gd name="connsiteY5" fmla="*/ 919904 h 1232307"/>
                  <a:gd name="connsiteX6" fmla="*/ 1437717 w 1847675"/>
                  <a:gd name="connsiteY6" fmla="*/ 918044 h 1232307"/>
                  <a:gd name="connsiteX7" fmla="*/ 1437287 w 1847675"/>
                  <a:gd name="connsiteY7" fmla="*/ 916614 h 1232307"/>
                  <a:gd name="connsiteX8" fmla="*/ 1182100 w 1847675"/>
                  <a:gd name="connsiteY8" fmla="*/ 1121450 h 1232307"/>
                  <a:gd name="connsiteX9" fmla="*/ 1181385 w 1847675"/>
                  <a:gd name="connsiteY9" fmla="*/ 1122738 h 1232307"/>
                  <a:gd name="connsiteX10" fmla="*/ 1179955 w 1847675"/>
                  <a:gd name="connsiteY10" fmla="*/ 1123882 h 1232307"/>
                  <a:gd name="connsiteX11" fmla="*/ 1180527 w 1847675"/>
                  <a:gd name="connsiteY11" fmla="*/ 1124740 h 1232307"/>
                  <a:gd name="connsiteX12" fmla="*/ 1180813 w 1847675"/>
                  <a:gd name="connsiteY12" fmla="*/ 1126314 h 1232307"/>
                  <a:gd name="connsiteX13" fmla="*/ 1181671 w 1847675"/>
                  <a:gd name="connsiteY13" fmla="*/ 1127458 h 1232307"/>
                  <a:gd name="connsiteX14" fmla="*/ 1182243 w 1847675"/>
                  <a:gd name="connsiteY14" fmla="*/ 1126886 h 1232307"/>
                  <a:gd name="connsiteX15" fmla="*/ 1182529 w 1847675"/>
                  <a:gd name="connsiteY15" fmla="*/ 1124025 h 1232307"/>
                  <a:gd name="connsiteX16" fmla="*/ 1182958 w 1847675"/>
                  <a:gd name="connsiteY16" fmla="*/ 1123453 h 1232307"/>
                  <a:gd name="connsiteX17" fmla="*/ 1184532 w 1847675"/>
                  <a:gd name="connsiteY17" fmla="*/ 1122165 h 1232307"/>
                  <a:gd name="connsiteX18" fmla="*/ 1183817 w 1847675"/>
                  <a:gd name="connsiteY18" fmla="*/ 1121736 h 1232307"/>
                  <a:gd name="connsiteX19" fmla="*/ 1182100 w 1847675"/>
                  <a:gd name="connsiteY19" fmla="*/ 1121450 h 1232307"/>
                  <a:gd name="connsiteX20" fmla="*/ 1395090 w 1847675"/>
                  <a:gd name="connsiteY20" fmla="*/ 1000293 h 1232307"/>
                  <a:gd name="connsiteX21" fmla="*/ 1394804 w 1847675"/>
                  <a:gd name="connsiteY21" fmla="*/ 999721 h 1232307"/>
                  <a:gd name="connsiteX22" fmla="*/ 1393803 w 1847675"/>
                  <a:gd name="connsiteY22" fmla="*/ 999149 h 1232307"/>
                  <a:gd name="connsiteX23" fmla="*/ 1393230 w 1847675"/>
                  <a:gd name="connsiteY23" fmla="*/ 998148 h 1232307"/>
                  <a:gd name="connsiteX24" fmla="*/ 1391514 w 1847675"/>
                  <a:gd name="connsiteY24" fmla="*/ 998577 h 1232307"/>
                  <a:gd name="connsiteX25" fmla="*/ 1390655 w 1847675"/>
                  <a:gd name="connsiteY25" fmla="*/ 1000150 h 1232307"/>
                  <a:gd name="connsiteX26" fmla="*/ 1391514 w 1847675"/>
                  <a:gd name="connsiteY26" fmla="*/ 1001438 h 1232307"/>
                  <a:gd name="connsiteX27" fmla="*/ 1390799 w 1847675"/>
                  <a:gd name="connsiteY27" fmla="*/ 1003297 h 1232307"/>
                  <a:gd name="connsiteX28" fmla="*/ 1390799 w 1847675"/>
                  <a:gd name="connsiteY28" fmla="*/ 1005300 h 1232307"/>
                  <a:gd name="connsiteX29" fmla="*/ 1392229 w 1847675"/>
                  <a:gd name="connsiteY29" fmla="*/ 1006015 h 1232307"/>
                  <a:gd name="connsiteX30" fmla="*/ 1394518 w 1847675"/>
                  <a:gd name="connsiteY30" fmla="*/ 1004585 h 1232307"/>
                  <a:gd name="connsiteX31" fmla="*/ 1394804 w 1847675"/>
                  <a:gd name="connsiteY31" fmla="*/ 1003870 h 1232307"/>
                  <a:gd name="connsiteX32" fmla="*/ 1394088 w 1847675"/>
                  <a:gd name="connsiteY32" fmla="*/ 1003011 h 1232307"/>
                  <a:gd name="connsiteX33" fmla="*/ 1394947 w 1847675"/>
                  <a:gd name="connsiteY33" fmla="*/ 1001295 h 1232307"/>
                  <a:gd name="connsiteX34" fmla="*/ 1395090 w 1847675"/>
                  <a:gd name="connsiteY34" fmla="*/ 1000293 h 1232307"/>
                  <a:gd name="connsiteX35" fmla="*/ 1342737 w 1847675"/>
                  <a:gd name="connsiteY35" fmla="*/ 1033479 h 1232307"/>
                  <a:gd name="connsiteX36" fmla="*/ 1342450 w 1847675"/>
                  <a:gd name="connsiteY36" fmla="*/ 1033765 h 1232307"/>
                  <a:gd name="connsiteX37" fmla="*/ 1342022 w 1847675"/>
                  <a:gd name="connsiteY37" fmla="*/ 1035053 h 1232307"/>
                  <a:gd name="connsiteX38" fmla="*/ 1342450 w 1847675"/>
                  <a:gd name="connsiteY38" fmla="*/ 1035482 h 1232307"/>
                  <a:gd name="connsiteX39" fmla="*/ 1342450 w 1847675"/>
                  <a:gd name="connsiteY39" fmla="*/ 1036912 h 1232307"/>
                  <a:gd name="connsiteX40" fmla="*/ 1344167 w 1847675"/>
                  <a:gd name="connsiteY40" fmla="*/ 1037198 h 1232307"/>
                  <a:gd name="connsiteX41" fmla="*/ 1345168 w 1847675"/>
                  <a:gd name="connsiteY41" fmla="*/ 1035339 h 1232307"/>
                  <a:gd name="connsiteX42" fmla="*/ 1344739 w 1847675"/>
                  <a:gd name="connsiteY42" fmla="*/ 1034623 h 1232307"/>
                  <a:gd name="connsiteX43" fmla="*/ 1342737 w 1847675"/>
                  <a:gd name="connsiteY43" fmla="*/ 1033479 h 1232307"/>
                  <a:gd name="connsiteX44" fmla="*/ 1110865 w 1847675"/>
                  <a:gd name="connsiteY44" fmla="*/ 1143908 h 1232307"/>
                  <a:gd name="connsiteX45" fmla="*/ 1109721 w 1847675"/>
                  <a:gd name="connsiteY45" fmla="*/ 1142763 h 1232307"/>
                  <a:gd name="connsiteX46" fmla="*/ 1107432 w 1847675"/>
                  <a:gd name="connsiteY46" fmla="*/ 1143336 h 1232307"/>
                  <a:gd name="connsiteX47" fmla="*/ 1106002 w 1847675"/>
                  <a:gd name="connsiteY47" fmla="*/ 1144909 h 1232307"/>
                  <a:gd name="connsiteX48" fmla="*/ 1106431 w 1847675"/>
                  <a:gd name="connsiteY48" fmla="*/ 1145624 h 1232307"/>
                  <a:gd name="connsiteX49" fmla="*/ 1108147 w 1847675"/>
                  <a:gd name="connsiteY49" fmla="*/ 1145767 h 1232307"/>
                  <a:gd name="connsiteX50" fmla="*/ 1110579 w 1847675"/>
                  <a:gd name="connsiteY50" fmla="*/ 1145481 h 1232307"/>
                  <a:gd name="connsiteX51" fmla="*/ 1113011 w 1847675"/>
                  <a:gd name="connsiteY51" fmla="*/ 1146768 h 1232307"/>
                  <a:gd name="connsiteX52" fmla="*/ 1114012 w 1847675"/>
                  <a:gd name="connsiteY52" fmla="*/ 1145195 h 1232307"/>
                  <a:gd name="connsiteX53" fmla="*/ 1114012 w 1847675"/>
                  <a:gd name="connsiteY53" fmla="*/ 1144480 h 1232307"/>
                  <a:gd name="connsiteX54" fmla="*/ 1113440 w 1847675"/>
                  <a:gd name="connsiteY54" fmla="*/ 1143049 h 1232307"/>
                  <a:gd name="connsiteX55" fmla="*/ 1110865 w 1847675"/>
                  <a:gd name="connsiteY55" fmla="*/ 1143908 h 1232307"/>
                  <a:gd name="connsiteX56" fmla="*/ 1174376 w 1847675"/>
                  <a:gd name="connsiteY56" fmla="*/ 1126171 h 1232307"/>
                  <a:gd name="connsiteX57" fmla="*/ 1174948 w 1847675"/>
                  <a:gd name="connsiteY57" fmla="*/ 1126314 h 1232307"/>
                  <a:gd name="connsiteX58" fmla="*/ 1177952 w 1847675"/>
                  <a:gd name="connsiteY58" fmla="*/ 1125598 h 1232307"/>
                  <a:gd name="connsiteX59" fmla="*/ 1178095 w 1847675"/>
                  <a:gd name="connsiteY59" fmla="*/ 1123310 h 1232307"/>
                  <a:gd name="connsiteX60" fmla="*/ 1175377 w 1847675"/>
                  <a:gd name="connsiteY60" fmla="*/ 1124454 h 1232307"/>
                  <a:gd name="connsiteX61" fmla="*/ 1174376 w 1847675"/>
                  <a:gd name="connsiteY61" fmla="*/ 1126171 h 1232307"/>
                  <a:gd name="connsiteX62" fmla="*/ 1127458 w 1847675"/>
                  <a:gd name="connsiteY62" fmla="*/ 1180670 h 1232307"/>
                  <a:gd name="connsiteX63" fmla="*/ 1126457 w 1847675"/>
                  <a:gd name="connsiteY63" fmla="*/ 1178667 h 1232307"/>
                  <a:gd name="connsiteX64" fmla="*/ 1125026 w 1847675"/>
                  <a:gd name="connsiteY64" fmla="*/ 1177237 h 1232307"/>
                  <a:gd name="connsiteX65" fmla="*/ 1122595 w 1847675"/>
                  <a:gd name="connsiteY65" fmla="*/ 1176521 h 1232307"/>
                  <a:gd name="connsiteX66" fmla="*/ 1120592 w 1847675"/>
                  <a:gd name="connsiteY66" fmla="*/ 1175091 h 1232307"/>
                  <a:gd name="connsiteX67" fmla="*/ 1118589 w 1847675"/>
                  <a:gd name="connsiteY67" fmla="*/ 1172659 h 1232307"/>
                  <a:gd name="connsiteX68" fmla="*/ 1117731 w 1847675"/>
                  <a:gd name="connsiteY68" fmla="*/ 1172659 h 1232307"/>
                  <a:gd name="connsiteX69" fmla="*/ 1116158 w 1847675"/>
                  <a:gd name="connsiteY69" fmla="*/ 1173947 h 1232307"/>
                  <a:gd name="connsiteX70" fmla="*/ 1115872 w 1847675"/>
                  <a:gd name="connsiteY70" fmla="*/ 1174662 h 1232307"/>
                  <a:gd name="connsiteX71" fmla="*/ 1115872 w 1847675"/>
                  <a:gd name="connsiteY71" fmla="*/ 1177666 h 1232307"/>
                  <a:gd name="connsiteX72" fmla="*/ 1110722 w 1847675"/>
                  <a:gd name="connsiteY72" fmla="*/ 1175234 h 1232307"/>
                  <a:gd name="connsiteX73" fmla="*/ 1110007 w 1847675"/>
                  <a:gd name="connsiteY73" fmla="*/ 1175091 h 1232307"/>
                  <a:gd name="connsiteX74" fmla="*/ 1109864 w 1847675"/>
                  <a:gd name="connsiteY74" fmla="*/ 1176378 h 1232307"/>
                  <a:gd name="connsiteX75" fmla="*/ 1110007 w 1847675"/>
                  <a:gd name="connsiteY75" fmla="*/ 1177666 h 1232307"/>
                  <a:gd name="connsiteX76" fmla="*/ 1108577 w 1847675"/>
                  <a:gd name="connsiteY76" fmla="*/ 1175663 h 1232307"/>
                  <a:gd name="connsiteX77" fmla="*/ 1104571 w 1847675"/>
                  <a:gd name="connsiteY77" fmla="*/ 1175091 h 1232307"/>
                  <a:gd name="connsiteX78" fmla="*/ 1103284 w 1847675"/>
                  <a:gd name="connsiteY78" fmla="*/ 1175234 h 1232307"/>
                  <a:gd name="connsiteX79" fmla="*/ 1100566 w 1847675"/>
                  <a:gd name="connsiteY79" fmla="*/ 1177094 h 1232307"/>
                  <a:gd name="connsiteX80" fmla="*/ 1095274 w 1847675"/>
                  <a:gd name="connsiteY80" fmla="*/ 1178095 h 1232307"/>
                  <a:gd name="connsiteX81" fmla="*/ 1087549 w 1847675"/>
                  <a:gd name="connsiteY81" fmla="*/ 1177380 h 1232307"/>
                  <a:gd name="connsiteX82" fmla="*/ 1085546 w 1847675"/>
                  <a:gd name="connsiteY82" fmla="*/ 1177809 h 1232307"/>
                  <a:gd name="connsiteX83" fmla="*/ 1083401 w 1847675"/>
                  <a:gd name="connsiteY83" fmla="*/ 1179811 h 1232307"/>
                  <a:gd name="connsiteX84" fmla="*/ 1080540 w 1847675"/>
                  <a:gd name="connsiteY84" fmla="*/ 1180241 h 1232307"/>
                  <a:gd name="connsiteX85" fmla="*/ 1077394 w 1847675"/>
                  <a:gd name="connsiteY85" fmla="*/ 1179811 h 1232307"/>
                  <a:gd name="connsiteX86" fmla="*/ 1075820 w 1847675"/>
                  <a:gd name="connsiteY86" fmla="*/ 1180526 h 1232307"/>
                  <a:gd name="connsiteX87" fmla="*/ 1074533 w 1847675"/>
                  <a:gd name="connsiteY87" fmla="*/ 1181814 h 1232307"/>
                  <a:gd name="connsiteX88" fmla="*/ 1073245 w 1847675"/>
                  <a:gd name="connsiteY88" fmla="*/ 1184102 h 1232307"/>
                  <a:gd name="connsiteX89" fmla="*/ 1074533 w 1847675"/>
                  <a:gd name="connsiteY89" fmla="*/ 1184389 h 1232307"/>
                  <a:gd name="connsiteX90" fmla="*/ 1076249 w 1847675"/>
                  <a:gd name="connsiteY90" fmla="*/ 1184246 h 1232307"/>
                  <a:gd name="connsiteX91" fmla="*/ 1073245 w 1847675"/>
                  <a:gd name="connsiteY91" fmla="*/ 1186963 h 1232307"/>
                  <a:gd name="connsiteX92" fmla="*/ 1069669 w 1847675"/>
                  <a:gd name="connsiteY92" fmla="*/ 1188823 h 1232307"/>
                  <a:gd name="connsiteX93" fmla="*/ 1064806 w 1847675"/>
                  <a:gd name="connsiteY93" fmla="*/ 1192971 h 1232307"/>
                  <a:gd name="connsiteX94" fmla="*/ 1061372 w 1847675"/>
                  <a:gd name="connsiteY94" fmla="*/ 1194974 h 1232307"/>
                  <a:gd name="connsiteX95" fmla="*/ 1058369 w 1847675"/>
                  <a:gd name="connsiteY95" fmla="*/ 1197406 h 1232307"/>
                  <a:gd name="connsiteX96" fmla="*/ 1057511 w 1847675"/>
                  <a:gd name="connsiteY96" fmla="*/ 1198407 h 1232307"/>
                  <a:gd name="connsiteX97" fmla="*/ 1057081 w 1847675"/>
                  <a:gd name="connsiteY97" fmla="*/ 1199694 h 1232307"/>
                  <a:gd name="connsiteX98" fmla="*/ 1056652 w 1847675"/>
                  <a:gd name="connsiteY98" fmla="*/ 1210852 h 1232307"/>
                  <a:gd name="connsiteX99" fmla="*/ 1056796 w 1847675"/>
                  <a:gd name="connsiteY99" fmla="*/ 1212139 h 1232307"/>
                  <a:gd name="connsiteX100" fmla="*/ 1057939 w 1847675"/>
                  <a:gd name="connsiteY100" fmla="*/ 1215715 h 1232307"/>
                  <a:gd name="connsiteX101" fmla="*/ 1058655 w 1847675"/>
                  <a:gd name="connsiteY101" fmla="*/ 1222438 h 1232307"/>
                  <a:gd name="connsiteX102" fmla="*/ 1065378 w 1847675"/>
                  <a:gd name="connsiteY102" fmla="*/ 1226157 h 1232307"/>
                  <a:gd name="connsiteX103" fmla="*/ 1068668 w 1847675"/>
                  <a:gd name="connsiteY103" fmla="*/ 1227587 h 1232307"/>
                  <a:gd name="connsiteX104" fmla="*/ 1073245 w 1847675"/>
                  <a:gd name="connsiteY104" fmla="*/ 1228875 h 1232307"/>
                  <a:gd name="connsiteX105" fmla="*/ 1077966 w 1847675"/>
                  <a:gd name="connsiteY105" fmla="*/ 1229733 h 1232307"/>
                  <a:gd name="connsiteX106" fmla="*/ 1079825 w 1847675"/>
                  <a:gd name="connsiteY106" fmla="*/ 1230305 h 1232307"/>
                  <a:gd name="connsiteX107" fmla="*/ 1083401 w 1847675"/>
                  <a:gd name="connsiteY107" fmla="*/ 1232308 h 1232307"/>
                  <a:gd name="connsiteX108" fmla="*/ 1085546 w 1847675"/>
                  <a:gd name="connsiteY108" fmla="*/ 1232022 h 1232307"/>
                  <a:gd name="connsiteX109" fmla="*/ 1088264 w 1847675"/>
                  <a:gd name="connsiteY109" fmla="*/ 1231306 h 1232307"/>
                  <a:gd name="connsiteX110" fmla="*/ 1088980 w 1847675"/>
                  <a:gd name="connsiteY110" fmla="*/ 1230877 h 1232307"/>
                  <a:gd name="connsiteX111" fmla="*/ 1090697 w 1847675"/>
                  <a:gd name="connsiteY111" fmla="*/ 1228159 h 1232307"/>
                  <a:gd name="connsiteX112" fmla="*/ 1092413 w 1847675"/>
                  <a:gd name="connsiteY112" fmla="*/ 1226729 h 1232307"/>
                  <a:gd name="connsiteX113" fmla="*/ 1096990 w 1847675"/>
                  <a:gd name="connsiteY113" fmla="*/ 1225871 h 1232307"/>
                  <a:gd name="connsiteX114" fmla="*/ 1098564 w 1847675"/>
                  <a:gd name="connsiteY114" fmla="*/ 1226014 h 1232307"/>
                  <a:gd name="connsiteX115" fmla="*/ 1099994 w 1847675"/>
                  <a:gd name="connsiteY115" fmla="*/ 1225013 h 1232307"/>
                  <a:gd name="connsiteX116" fmla="*/ 1099994 w 1847675"/>
                  <a:gd name="connsiteY116" fmla="*/ 1224154 h 1232307"/>
                  <a:gd name="connsiteX117" fmla="*/ 1099422 w 1847675"/>
                  <a:gd name="connsiteY117" fmla="*/ 1223296 h 1232307"/>
                  <a:gd name="connsiteX118" fmla="*/ 1102712 w 1847675"/>
                  <a:gd name="connsiteY118" fmla="*/ 1221294 h 1232307"/>
                  <a:gd name="connsiteX119" fmla="*/ 1105573 w 1847675"/>
                  <a:gd name="connsiteY119" fmla="*/ 1218576 h 1232307"/>
                  <a:gd name="connsiteX120" fmla="*/ 1106717 w 1847675"/>
                  <a:gd name="connsiteY120" fmla="*/ 1218147 h 1232307"/>
                  <a:gd name="connsiteX121" fmla="*/ 1108004 w 1847675"/>
                  <a:gd name="connsiteY121" fmla="*/ 1218004 h 1232307"/>
                  <a:gd name="connsiteX122" fmla="*/ 1110007 w 1847675"/>
                  <a:gd name="connsiteY122" fmla="*/ 1217288 h 1232307"/>
                  <a:gd name="connsiteX123" fmla="*/ 1111580 w 1847675"/>
                  <a:gd name="connsiteY123" fmla="*/ 1215715 h 1232307"/>
                  <a:gd name="connsiteX124" fmla="*/ 1112438 w 1847675"/>
                  <a:gd name="connsiteY124" fmla="*/ 1213712 h 1232307"/>
                  <a:gd name="connsiteX125" fmla="*/ 1113726 w 1847675"/>
                  <a:gd name="connsiteY125" fmla="*/ 1208849 h 1232307"/>
                  <a:gd name="connsiteX126" fmla="*/ 1115156 w 1847675"/>
                  <a:gd name="connsiteY126" fmla="*/ 1204844 h 1232307"/>
                  <a:gd name="connsiteX127" fmla="*/ 1115013 w 1847675"/>
                  <a:gd name="connsiteY127" fmla="*/ 1203699 h 1232307"/>
                  <a:gd name="connsiteX128" fmla="*/ 1115299 w 1847675"/>
                  <a:gd name="connsiteY128" fmla="*/ 1202555 h 1232307"/>
                  <a:gd name="connsiteX129" fmla="*/ 1116301 w 1847675"/>
                  <a:gd name="connsiteY129" fmla="*/ 1201411 h 1232307"/>
                  <a:gd name="connsiteX130" fmla="*/ 1117445 w 1847675"/>
                  <a:gd name="connsiteY130" fmla="*/ 1198836 h 1232307"/>
                  <a:gd name="connsiteX131" fmla="*/ 1122881 w 1847675"/>
                  <a:gd name="connsiteY131" fmla="*/ 1190540 h 1232307"/>
                  <a:gd name="connsiteX132" fmla="*/ 1125599 w 1847675"/>
                  <a:gd name="connsiteY132" fmla="*/ 1189681 h 1232307"/>
                  <a:gd name="connsiteX133" fmla="*/ 1128602 w 1847675"/>
                  <a:gd name="connsiteY133" fmla="*/ 1187536 h 1232307"/>
                  <a:gd name="connsiteX134" fmla="*/ 1128174 w 1847675"/>
                  <a:gd name="connsiteY134" fmla="*/ 1184102 h 1232307"/>
                  <a:gd name="connsiteX135" fmla="*/ 1127458 w 1847675"/>
                  <a:gd name="connsiteY135" fmla="*/ 1180670 h 1232307"/>
                  <a:gd name="connsiteX136" fmla="*/ 1447586 w 1847675"/>
                  <a:gd name="connsiteY136" fmla="*/ 802895 h 1232307"/>
                  <a:gd name="connsiteX137" fmla="*/ 1446585 w 1847675"/>
                  <a:gd name="connsiteY137" fmla="*/ 801608 h 1232307"/>
                  <a:gd name="connsiteX138" fmla="*/ 1445011 w 1847675"/>
                  <a:gd name="connsiteY138" fmla="*/ 800893 h 1232307"/>
                  <a:gd name="connsiteX139" fmla="*/ 1444153 w 1847675"/>
                  <a:gd name="connsiteY139" fmla="*/ 798747 h 1232307"/>
                  <a:gd name="connsiteX140" fmla="*/ 1440434 w 1847675"/>
                  <a:gd name="connsiteY140" fmla="*/ 797317 h 1232307"/>
                  <a:gd name="connsiteX141" fmla="*/ 1436572 w 1847675"/>
                  <a:gd name="connsiteY141" fmla="*/ 797031 h 1232307"/>
                  <a:gd name="connsiteX142" fmla="*/ 1437001 w 1847675"/>
                  <a:gd name="connsiteY142" fmla="*/ 798604 h 1232307"/>
                  <a:gd name="connsiteX143" fmla="*/ 1440291 w 1847675"/>
                  <a:gd name="connsiteY143" fmla="*/ 802466 h 1232307"/>
                  <a:gd name="connsiteX144" fmla="*/ 1445869 w 1847675"/>
                  <a:gd name="connsiteY144" fmla="*/ 805613 h 1232307"/>
                  <a:gd name="connsiteX145" fmla="*/ 1453737 w 1847675"/>
                  <a:gd name="connsiteY145" fmla="*/ 808474 h 1232307"/>
                  <a:gd name="connsiteX146" fmla="*/ 1456169 w 1847675"/>
                  <a:gd name="connsiteY146" fmla="*/ 807473 h 1232307"/>
                  <a:gd name="connsiteX147" fmla="*/ 1455597 w 1847675"/>
                  <a:gd name="connsiteY147" fmla="*/ 806328 h 1232307"/>
                  <a:gd name="connsiteX148" fmla="*/ 1454596 w 1847675"/>
                  <a:gd name="connsiteY148" fmla="*/ 805470 h 1232307"/>
                  <a:gd name="connsiteX149" fmla="*/ 1447586 w 1847675"/>
                  <a:gd name="connsiteY149" fmla="*/ 802895 h 1232307"/>
                  <a:gd name="connsiteX150" fmla="*/ 1202698 w 1847675"/>
                  <a:gd name="connsiteY150" fmla="*/ 1085833 h 1232307"/>
                  <a:gd name="connsiteX151" fmla="*/ 1200838 w 1847675"/>
                  <a:gd name="connsiteY151" fmla="*/ 1085833 h 1232307"/>
                  <a:gd name="connsiteX152" fmla="*/ 1201554 w 1847675"/>
                  <a:gd name="connsiteY152" fmla="*/ 1087263 h 1232307"/>
                  <a:gd name="connsiteX153" fmla="*/ 1202698 w 1847675"/>
                  <a:gd name="connsiteY153" fmla="*/ 1088121 h 1232307"/>
                  <a:gd name="connsiteX154" fmla="*/ 1203414 w 1847675"/>
                  <a:gd name="connsiteY154" fmla="*/ 1088264 h 1232307"/>
                  <a:gd name="connsiteX155" fmla="*/ 1205702 w 1847675"/>
                  <a:gd name="connsiteY155" fmla="*/ 1090553 h 1232307"/>
                  <a:gd name="connsiteX156" fmla="*/ 1205416 w 1847675"/>
                  <a:gd name="connsiteY156" fmla="*/ 1089123 h 1232307"/>
                  <a:gd name="connsiteX157" fmla="*/ 1204414 w 1847675"/>
                  <a:gd name="connsiteY157" fmla="*/ 1087549 h 1232307"/>
                  <a:gd name="connsiteX158" fmla="*/ 1202698 w 1847675"/>
                  <a:gd name="connsiteY158" fmla="*/ 1085833 h 1232307"/>
                  <a:gd name="connsiteX159" fmla="*/ 1843813 w 1847675"/>
                  <a:gd name="connsiteY159" fmla="*/ 228295 h 1232307"/>
                  <a:gd name="connsiteX160" fmla="*/ 1842383 w 1847675"/>
                  <a:gd name="connsiteY160" fmla="*/ 225434 h 1232307"/>
                  <a:gd name="connsiteX161" fmla="*/ 1840666 w 1847675"/>
                  <a:gd name="connsiteY161" fmla="*/ 221572 h 1232307"/>
                  <a:gd name="connsiteX162" fmla="*/ 1839951 w 1847675"/>
                  <a:gd name="connsiteY162" fmla="*/ 219713 h 1232307"/>
                  <a:gd name="connsiteX163" fmla="*/ 1841095 w 1847675"/>
                  <a:gd name="connsiteY163" fmla="*/ 217424 h 1232307"/>
                  <a:gd name="connsiteX164" fmla="*/ 1842383 w 1847675"/>
                  <a:gd name="connsiteY164" fmla="*/ 215994 h 1232307"/>
                  <a:gd name="connsiteX165" fmla="*/ 1843098 w 1847675"/>
                  <a:gd name="connsiteY165" fmla="*/ 214706 h 1232307"/>
                  <a:gd name="connsiteX166" fmla="*/ 1843384 w 1847675"/>
                  <a:gd name="connsiteY166" fmla="*/ 212560 h 1232307"/>
                  <a:gd name="connsiteX167" fmla="*/ 1842954 w 1847675"/>
                  <a:gd name="connsiteY167" fmla="*/ 210844 h 1232307"/>
                  <a:gd name="connsiteX168" fmla="*/ 1839951 w 1847675"/>
                  <a:gd name="connsiteY168" fmla="*/ 208269 h 1232307"/>
                  <a:gd name="connsiteX169" fmla="*/ 1836661 w 1847675"/>
                  <a:gd name="connsiteY169" fmla="*/ 206982 h 1232307"/>
                  <a:gd name="connsiteX170" fmla="*/ 1832941 w 1847675"/>
                  <a:gd name="connsiteY170" fmla="*/ 206410 h 1232307"/>
                  <a:gd name="connsiteX171" fmla="*/ 1831654 w 1847675"/>
                  <a:gd name="connsiteY171" fmla="*/ 206267 h 1232307"/>
                  <a:gd name="connsiteX172" fmla="*/ 1829080 w 1847675"/>
                  <a:gd name="connsiteY172" fmla="*/ 206839 h 1232307"/>
                  <a:gd name="connsiteX173" fmla="*/ 1818065 w 1847675"/>
                  <a:gd name="connsiteY173" fmla="*/ 210129 h 1232307"/>
                  <a:gd name="connsiteX174" fmla="*/ 1812916 w 1847675"/>
                  <a:gd name="connsiteY174" fmla="*/ 212704 h 1232307"/>
                  <a:gd name="connsiteX175" fmla="*/ 1809912 w 1847675"/>
                  <a:gd name="connsiteY175" fmla="*/ 215564 h 1232307"/>
                  <a:gd name="connsiteX176" fmla="*/ 1806765 w 1847675"/>
                  <a:gd name="connsiteY176" fmla="*/ 216995 h 1232307"/>
                  <a:gd name="connsiteX177" fmla="*/ 1801758 w 1847675"/>
                  <a:gd name="connsiteY177" fmla="*/ 216852 h 1232307"/>
                  <a:gd name="connsiteX178" fmla="*/ 1797039 w 1847675"/>
                  <a:gd name="connsiteY178" fmla="*/ 216709 h 1232307"/>
                  <a:gd name="connsiteX179" fmla="*/ 1793319 w 1847675"/>
                  <a:gd name="connsiteY179" fmla="*/ 218282 h 1232307"/>
                  <a:gd name="connsiteX180" fmla="*/ 1789028 w 1847675"/>
                  <a:gd name="connsiteY180" fmla="*/ 221572 h 1232307"/>
                  <a:gd name="connsiteX181" fmla="*/ 1785881 w 1847675"/>
                  <a:gd name="connsiteY181" fmla="*/ 223003 h 1232307"/>
                  <a:gd name="connsiteX182" fmla="*/ 1783878 w 1847675"/>
                  <a:gd name="connsiteY182" fmla="*/ 222717 h 1232307"/>
                  <a:gd name="connsiteX183" fmla="*/ 1781733 w 1847675"/>
                  <a:gd name="connsiteY183" fmla="*/ 224862 h 1232307"/>
                  <a:gd name="connsiteX184" fmla="*/ 1779444 w 1847675"/>
                  <a:gd name="connsiteY184" fmla="*/ 229583 h 1232307"/>
                  <a:gd name="connsiteX185" fmla="*/ 1776869 w 1847675"/>
                  <a:gd name="connsiteY185" fmla="*/ 231585 h 1232307"/>
                  <a:gd name="connsiteX186" fmla="*/ 1774008 w 1847675"/>
                  <a:gd name="connsiteY186" fmla="*/ 231013 h 1232307"/>
                  <a:gd name="connsiteX187" fmla="*/ 1766999 w 1847675"/>
                  <a:gd name="connsiteY187" fmla="*/ 231442 h 1232307"/>
                  <a:gd name="connsiteX188" fmla="*/ 1755986 w 1847675"/>
                  <a:gd name="connsiteY188" fmla="*/ 232872 h 1232307"/>
                  <a:gd name="connsiteX189" fmla="*/ 1749119 w 1847675"/>
                  <a:gd name="connsiteY189" fmla="*/ 232872 h 1232307"/>
                  <a:gd name="connsiteX190" fmla="*/ 1746258 w 1847675"/>
                  <a:gd name="connsiteY190" fmla="*/ 231299 h 1232307"/>
                  <a:gd name="connsiteX191" fmla="*/ 1741824 w 1847675"/>
                  <a:gd name="connsiteY191" fmla="*/ 231156 h 1232307"/>
                  <a:gd name="connsiteX192" fmla="*/ 1735816 w 1847675"/>
                  <a:gd name="connsiteY192" fmla="*/ 232300 h 1232307"/>
                  <a:gd name="connsiteX193" fmla="*/ 1732240 w 1847675"/>
                  <a:gd name="connsiteY193" fmla="*/ 232587 h 1232307"/>
                  <a:gd name="connsiteX194" fmla="*/ 1730953 w 1847675"/>
                  <a:gd name="connsiteY194" fmla="*/ 231871 h 1232307"/>
                  <a:gd name="connsiteX195" fmla="*/ 1730094 w 1847675"/>
                  <a:gd name="connsiteY195" fmla="*/ 229869 h 1232307"/>
                  <a:gd name="connsiteX196" fmla="*/ 1729522 w 1847675"/>
                  <a:gd name="connsiteY196" fmla="*/ 226722 h 1232307"/>
                  <a:gd name="connsiteX197" fmla="*/ 1727519 w 1847675"/>
                  <a:gd name="connsiteY197" fmla="*/ 223432 h 1232307"/>
                  <a:gd name="connsiteX198" fmla="*/ 1724087 w 1847675"/>
                  <a:gd name="connsiteY198" fmla="*/ 219999 h 1232307"/>
                  <a:gd name="connsiteX199" fmla="*/ 1723515 w 1847675"/>
                  <a:gd name="connsiteY199" fmla="*/ 215851 h 1232307"/>
                  <a:gd name="connsiteX200" fmla="*/ 1725803 w 1847675"/>
                  <a:gd name="connsiteY200" fmla="*/ 210987 h 1232307"/>
                  <a:gd name="connsiteX201" fmla="*/ 1726376 w 1847675"/>
                  <a:gd name="connsiteY201" fmla="*/ 207697 h 1232307"/>
                  <a:gd name="connsiteX202" fmla="*/ 1725088 w 1847675"/>
                  <a:gd name="connsiteY202" fmla="*/ 205837 h 1232307"/>
                  <a:gd name="connsiteX203" fmla="*/ 1724516 w 1847675"/>
                  <a:gd name="connsiteY203" fmla="*/ 204264 h 1232307"/>
                  <a:gd name="connsiteX204" fmla="*/ 1721941 w 1847675"/>
                  <a:gd name="connsiteY204" fmla="*/ 202261 h 1232307"/>
                  <a:gd name="connsiteX205" fmla="*/ 1720082 w 1847675"/>
                  <a:gd name="connsiteY205" fmla="*/ 198685 h 1232307"/>
                  <a:gd name="connsiteX206" fmla="*/ 1718651 w 1847675"/>
                  <a:gd name="connsiteY206" fmla="*/ 197541 h 1232307"/>
                  <a:gd name="connsiteX207" fmla="*/ 1719080 w 1847675"/>
                  <a:gd name="connsiteY207" fmla="*/ 194537 h 1232307"/>
                  <a:gd name="connsiteX208" fmla="*/ 1720654 w 1847675"/>
                  <a:gd name="connsiteY208" fmla="*/ 190961 h 1232307"/>
                  <a:gd name="connsiteX209" fmla="*/ 1718651 w 1847675"/>
                  <a:gd name="connsiteY209" fmla="*/ 187528 h 1232307"/>
                  <a:gd name="connsiteX210" fmla="*/ 1712643 w 1847675"/>
                  <a:gd name="connsiteY210" fmla="*/ 187385 h 1232307"/>
                  <a:gd name="connsiteX211" fmla="*/ 1707780 w 1847675"/>
                  <a:gd name="connsiteY211" fmla="*/ 186384 h 1232307"/>
                  <a:gd name="connsiteX212" fmla="*/ 1702917 w 1847675"/>
                  <a:gd name="connsiteY212" fmla="*/ 183237 h 1232307"/>
                  <a:gd name="connsiteX213" fmla="*/ 1695478 w 1847675"/>
                  <a:gd name="connsiteY213" fmla="*/ 174368 h 1232307"/>
                  <a:gd name="connsiteX214" fmla="*/ 1691759 w 1847675"/>
                  <a:gd name="connsiteY214" fmla="*/ 171221 h 1232307"/>
                  <a:gd name="connsiteX215" fmla="*/ 1689327 w 1847675"/>
                  <a:gd name="connsiteY215" fmla="*/ 170935 h 1232307"/>
                  <a:gd name="connsiteX216" fmla="*/ 1687611 w 1847675"/>
                  <a:gd name="connsiteY216" fmla="*/ 169505 h 1232307"/>
                  <a:gd name="connsiteX217" fmla="*/ 1686466 w 1847675"/>
                  <a:gd name="connsiteY217" fmla="*/ 166930 h 1232307"/>
                  <a:gd name="connsiteX218" fmla="*/ 1684750 w 1847675"/>
                  <a:gd name="connsiteY218" fmla="*/ 166930 h 1232307"/>
                  <a:gd name="connsiteX219" fmla="*/ 1683034 w 1847675"/>
                  <a:gd name="connsiteY219" fmla="*/ 166930 h 1232307"/>
                  <a:gd name="connsiteX220" fmla="*/ 1682032 w 1847675"/>
                  <a:gd name="connsiteY220" fmla="*/ 167931 h 1232307"/>
                  <a:gd name="connsiteX221" fmla="*/ 1680888 w 1847675"/>
                  <a:gd name="connsiteY221" fmla="*/ 168217 h 1232307"/>
                  <a:gd name="connsiteX222" fmla="*/ 1679029 w 1847675"/>
                  <a:gd name="connsiteY222" fmla="*/ 167216 h 1232307"/>
                  <a:gd name="connsiteX223" fmla="*/ 1677169 w 1847675"/>
                  <a:gd name="connsiteY223" fmla="*/ 167073 h 1232307"/>
                  <a:gd name="connsiteX224" fmla="*/ 1675166 w 1847675"/>
                  <a:gd name="connsiteY224" fmla="*/ 167788 h 1232307"/>
                  <a:gd name="connsiteX225" fmla="*/ 1673450 w 1847675"/>
                  <a:gd name="connsiteY225" fmla="*/ 167359 h 1232307"/>
                  <a:gd name="connsiteX226" fmla="*/ 1672162 w 1847675"/>
                  <a:gd name="connsiteY226" fmla="*/ 165643 h 1232307"/>
                  <a:gd name="connsiteX227" fmla="*/ 1669731 w 1847675"/>
                  <a:gd name="connsiteY227" fmla="*/ 164498 h 1232307"/>
                  <a:gd name="connsiteX228" fmla="*/ 1666155 w 1847675"/>
                  <a:gd name="connsiteY228" fmla="*/ 163926 h 1232307"/>
                  <a:gd name="connsiteX229" fmla="*/ 1664725 w 1847675"/>
                  <a:gd name="connsiteY229" fmla="*/ 162782 h 1232307"/>
                  <a:gd name="connsiteX230" fmla="*/ 1665296 w 1847675"/>
                  <a:gd name="connsiteY230" fmla="*/ 160922 h 1232307"/>
                  <a:gd name="connsiteX231" fmla="*/ 1664581 w 1847675"/>
                  <a:gd name="connsiteY231" fmla="*/ 159492 h 1232307"/>
                  <a:gd name="connsiteX232" fmla="*/ 1662579 w 1847675"/>
                  <a:gd name="connsiteY232" fmla="*/ 158634 h 1232307"/>
                  <a:gd name="connsiteX233" fmla="*/ 1657286 w 1847675"/>
                  <a:gd name="connsiteY233" fmla="*/ 158920 h 1232307"/>
                  <a:gd name="connsiteX234" fmla="*/ 1648561 w 1847675"/>
                  <a:gd name="connsiteY234" fmla="*/ 160350 h 1232307"/>
                  <a:gd name="connsiteX235" fmla="*/ 1641409 w 1847675"/>
                  <a:gd name="connsiteY235" fmla="*/ 159921 h 1232307"/>
                  <a:gd name="connsiteX236" fmla="*/ 1635830 w 1847675"/>
                  <a:gd name="connsiteY236" fmla="*/ 157775 h 1232307"/>
                  <a:gd name="connsiteX237" fmla="*/ 1632682 w 1847675"/>
                  <a:gd name="connsiteY237" fmla="*/ 155773 h 1232307"/>
                  <a:gd name="connsiteX238" fmla="*/ 1632111 w 1847675"/>
                  <a:gd name="connsiteY238" fmla="*/ 154056 h 1232307"/>
                  <a:gd name="connsiteX239" fmla="*/ 1630537 w 1847675"/>
                  <a:gd name="connsiteY239" fmla="*/ 152340 h 1232307"/>
                  <a:gd name="connsiteX240" fmla="*/ 1627963 w 1847675"/>
                  <a:gd name="connsiteY240" fmla="*/ 150766 h 1232307"/>
                  <a:gd name="connsiteX241" fmla="*/ 1626532 w 1847675"/>
                  <a:gd name="connsiteY241" fmla="*/ 147905 h 1232307"/>
                  <a:gd name="connsiteX242" fmla="*/ 1626246 w 1847675"/>
                  <a:gd name="connsiteY242" fmla="*/ 143900 h 1232307"/>
                  <a:gd name="connsiteX243" fmla="*/ 1626818 w 1847675"/>
                  <a:gd name="connsiteY243" fmla="*/ 140038 h 1232307"/>
                  <a:gd name="connsiteX244" fmla="*/ 1629106 w 1847675"/>
                  <a:gd name="connsiteY244" fmla="*/ 134603 h 1232307"/>
                  <a:gd name="connsiteX245" fmla="*/ 1623242 w 1847675"/>
                  <a:gd name="connsiteY245" fmla="*/ 131027 h 1232307"/>
                  <a:gd name="connsiteX246" fmla="*/ 1621526 w 1847675"/>
                  <a:gd name="connsiteY246" fmla="*/ 129024 h 1232307"/>
                  <a:gd name="connsiteX247" fmla="*/ 1621954 w 1847675"/>
                  <a:gd name="connsiteY247" fmla="*/ 127307 h 1232307"/>
                  <a:gd name="connsiteX248" fmla="*/ 1621669 w 1847675"/>
                  <a:gd name="connsiteY248" fmla="*/ 125877 h 1232307"/>
                  <a:gd name="connsiteX249" fmla="*/ 1620667 w 1847675"/>
                  <a:gd name="connsiteY249" fmla="*/ 124876 h 1232307"/>
                  <a:gd name="connsiteX250" fmla="*/ 1620667 w 1847675"/>
                  <a:gd name="connsiteY250" fmla="*/ 123302 h 1232307"/>
                  <a:gd name="connsiteX251" fmla="*/ 1621812 w 1847675"/>
                  <a:gd name="connsiteY251" fmla="*/ 121157 h 1232307"/>
                  <a:gd name="connsiteX252" fmla="*/ 1621812 w 1847675"/>
                  <a:gd name="connsiteY252" fmla="*/ 118296 h 1232307"/>
                  <a:gd name="connsiteX253" fmla="*/ 1620667 w 1847675"/>
                  <a:gd name="connsiteY253" fmla="*/ 114863 h 1232307"/>
                  <a:gd name="connsiteX254" fmla="*/ 1617378 w 1847675"/>
                  <a:gd name="connsiteY254" fmla="*/ 109999 h 1232307"/>
                  <a:gd name="connsiteX255" fmla="*/ 1611942 w 1847675"/>
                  <a:gd name="connsiteY255" fmla="*/ 103706 h 1232307"/>
                  <a:gd name="connsiteX256" fmla="*/ 1609081 w 1847675"/>
                  <a:gd name="connsiteY256" fmla="*/ 99128 h 1232307"/>
                  <a:gd name="connsiteX257" fmla="*/ 1608651 w 1847675"/>
                  <a:gd name="connsiteY257" fmla="*/ 96267 h 1232307"/>
                  <a:gd name="connsiteX258" fmla="*/ 1607936 w 1847675"/>
                  <a:gd name="connsiteY258" fmla="*/ 93979 h 1232307"/>
                  <a:gd name="connsiteX259" fmla="*/ 1606935 w 1847675"/>
                  <a:gd name="connsiteY259" fmla="*/ 92691 h 1232307"/>
                  <a:gd name="connsiteX260" fmla="*/ 1606363 w 1847675"/>
                  <a:gd name="connsiteY260" fmla="*/ 90546 h 1232307"/>
                  <a:gd name="connsiteX261" fmla="*/ 1606792 w 1847675"/>
                  <a:gd name="connsiteY261" fmla="*/ 88114 h 1232307"/>
                  <a:gd name="connsiteX262" fmla="*/ 1606220 w 1847675"/>
                  <a:gd name="connsiteY262" fmla="*/ 86540 h 1232307"/>
                  <a:gd name="connsiteX263" fmla="*/ 1605505 w 1847675"/>
                  <a:gd name="connsiteY263" fmla="*/ 85110 h 1232307"/>
                  <a:gd name="connsiteX264" fmla="*/ 1605648 w 1847675"/>
                  <a:gd name="connsiteY264" fmla="*/ 82821 h 1232307"/>
                  <a:gd name="connsiteX265" fmla="*/ 1604647 w 1847675"/>
                  <a:gd name="connsiteY265" fmla="*/ 81248 h 1232307"/>
                  <a:gd name="connsiteX266" fmla="*/ 1602644 w 1847675"/>
                  <a:gd name="connsiteY266" fmla="*/ 80390 h 1232307"/>
                  <a:gd name="connsiteX267" fmla="*/ 1602072 w 1847675"/>
                  <a:gd name="connsiteY267" fmla="*/ 78673 h 1232307"/>
                  <a:gd name="connsiteX268" fmla="*/ 1602501 w 1847675"/>
                  <a:gd name="connsiteY268" fmla="*/ 74954 h 1232307"/>
                  <a:gd name="connsiteX269" fmla="*/ 1601071 w 1847675"/>
                  <a:gd name="connsiteY269" fmla="*/ 71807 h 1232307"/>
                  <a:gd name="connsiteX270" fmla="*/ 1596780 w 1847675"/>
                  <a:gd name="connsiteY270" fmla="*/ 65942 h 1232307"/>
                  <a:gd name="connsiteX271" fmla="*/ 1595492 w 1847675"/>
                  <a:gd name="connsiteY271" fmla="*/ 61651 h 1232307"/>
                  <a:gd name="connsiteX272" fmla="*/ 1595063 w 1847675"/>
                  <a:gd name="connsiteY272" fmla="*/ 57789 h 1232307"/>
                  <a:gd name="connsiteX273" fmla="*/ 1593204 w 1847675"/>
                  <a:gd name="connsiteY273" fmla="*/ 55929 h 1232307"/>
                  <a:gd name="connsiteX274" fmla="*/ 1593060 w 1847675"/>
                  <a:gd name="connsiteY274" fmla="*/ 54213 h 1232307"/>
                  <a:gd name="connsiteX275" fmla="*/ 1592774 w 1847675"/>
                  <a:gd name="connsiteY275" fmla="*/ 51352 h 1232307"/>
                  <a:gd name="connsiteX276" fmla="*/ 1591629 w 1847675"/>
                  <a:gd name="connsiteY276" fmla="*/ 50494 h 1232307"/>
                  <a:gd name="connsiteX277" fmla="*/ 1590914 w 1847675"/>
                  <a:gd name="connsiteY277" fmla="*/ 49493 h 1232307"/>
                  <a:gd name="connsiteX278" fmla="*/ 1591487 w 1847675"/>
                  <a:gd name="connsiteY278" fmla="*/ 48205 h 1232307"/>
                  <a:gd name="connsiteX279" fmla="*/ 1590628 w 1847675"/>
                  <a:gd name="connsiteY279" fmla="*/ 46632 h 1232307"/>
                  <a:gd name="connsiteX280" fmla="*/ 1588340 w 1847675"/>
                  <a:gd name="connsiteY280" fmla="*/ 44772 h 1232307"/>
                  <a:gd name="connsiteX281" fmla="*/ 1587338 w 1847675"/>
                  <a:gd name="connsiteY281" fmla="*/ 43199 h 1232307"/>
                  <a:gd name="connsiteX282" fmla="*/ 1587052 w 1847675"/>
                  <a:gd name="connsiteY282" fmla="*/ 41768 h 1232307"/>
                  <a:gd name="connsiteX283" fmla="*/ 1585908 w 1847675"/>
                  <a:gd name="connsiteY283" fmla="*/ 40624 h 1232307"/>
                  <a:gd name="connsiteX284" fmla="*/ 1582618 w 1847675"/>
                  <a:gd name="connsiteY284" fmla="*/ 39480 h 1232307"/>
                  <a:gd name="connsiteX285" fmla="*/ 1581759 w 1847675"/>
                  <a:gd name="connsiteY285" fmla="*/ 38049 h 1232307"/>
                  <a:gd name="connsiteX286" fmla="*/ 1582046 w 1847675"/>
                  <a:gd name="connsiteY286" fmla="*/ 36762 h 1232307"/>
                  <a:gd name="connsiteX287" fmla="*/ 1582761 w 1847675"/>
                  <a:gd name="connsiteY287" fmla="*/ 35474 h 1232307"/>
                  <a:gd name="connsiteX288" fmla="*/ 1583190 w 1847675"/>
                  <a:gd name="connsiteY288" fmla="*/ 34759 h 1232307"/>
                  <a:gd name="connsiteX289" fmla="*/ 1583047 w 1847675"/>
                  <a:gd name="connsiteY289" fmla="*/ 33758 h 1232307"/>
                  <a:gd name="connsiteX290" fmla="*/ 1582761 w 1847675"/>
                  <a:gd name="connsiteY290" fmla="*/ 32757 h 1232307"/>
                  <a:gd name="connsiteX291" fmla="*/ 1581474 w 1847675"/>
                  <a:gd name="connsiteY291" fmla="*/ 31612 h 1232307"/>
                  <a:gd name="connsiteX292" fmla="*/ 1579614 w 1847675"/>
                  <a:gd name="connsiteY292" fmla="*/ 30325 h 1232307"/>
                  <a:gd name="connsiteX293" fmla="*/ 1577468 w 1847675"/>
                  <a:gd name="connsiteY293" fmla="*/ 27464 h 1232307"/>
                  <a:gd name="connsiteX294" fmla="*/ 1574751 w 1847675"/>
                  <a:gd name="connsiteY294" fmla="*/ 26749 h 1232307"/>
                  <a:gd name="connsiteX295" fmla="*/ 1573034 w 1847675"/>
                  <a:gd name="connsiteY295" fmla="*/ 26749 h 1232307"/>
                  <a:gd name="connsiteX296" fmla="*/ 1571604 w 1847675"/>
                  <a:gd name="connsiteY296" fmla="*/ 25175 h 1232307"/>
                  <a:gd name="connsiteX297" fmla="*/ 1572033 w 1847675"/>
                  <a:gd name="connsiteY297" fmla="*/ 24174 h 1232307"/>
                  <a:gd name="connsiteX298" fmla="*/ 1571890 w 1847675"/>
                  <a:gd name="connsiteY298" fmla="*/ 22171 h 1232307"/>
                  <a:gd name="connsiteX299" fmla="*/ 1570603 w 1847675"/>
                  <a:gd name="connsiteY299" fmla="*/ 20598 h 1232307"/>
                  <a:gd name="connsiteX300" fmla="*/ 1569029 w 1847675"/>
                  <a:gd name="connsiteY300" fmla="*/ 20026 h 1232307"/>
                  <a:gd name="connsiteX301" fmla="*/ 1567455 w 1847675"/>
                  <a:gd name="connsiteY301" fmla="*/ 20455 h 1232307"/>
                  <a:gd name="connsiteX302" fmla="*/ 1563737 w 1847675"/>
                  <a:gd name="connsiteY302" fmla="*/ 19025 h 1232307"/>
                  <a:gd name="connsiteX303" fmla="*/ 1557729 w 1847675"/>
                  <a:gd name="connsiteY303" fmla="*/ 15735 h 1232307"/>
                  <a:gd name="connsiteX304" fmla="*/ 1553151 w 1847675"/>
                  <a:gd name="connsiteY304" fmla="*/ 14161 h 1232307"/>
                  <a:gd name="connsiteX305" fmla="*/ 1550005 w 1847675"/>
                  <a:gd name="connsiteY305" fmla="*/ 14447 h 1232307"/>
                  <a:gd name="connsiteX306" fmla="*/ 1548002 w 1847675"/>
                  <a:gd name="connsiteY306" fmla="*/ 15448 h 1232307"/>
                  <a:gd name="connsiteX307" fmla="*/ 1547287 w 1847675"/>
                  <a:gd name="connsiteY307" fmla="*/ 17165 h 1232307"/>
                  <a:gd name="connsiteX308" fmla="*/ 1545141 w 1847675"/>
                  <a:gd name="connsiteY308" fmla="*/ 17022 h 1232307"/>
                  <a:gd name="connsiteX309" fmla="*/ 1539991 w 1847675"/>
                  <a:gd name="connsiteY309" fmla="*/ 13875 h 1232307"/>
                  <a:gd name="connsiteX310" fmla="*/ 1534699 w 1847675"/>
                  <a:gd name="connsiteY310" fmla="*/ 13160 h 1232307"/>
                  <a:gd name="connsiteX311" fmla="*/ 1531838 w 1847675"/>
                  <a:gd name="connsiteY311" fmla="*/ 11443 h 1232307"/>
                  <a:gd name="connsiteX312" fmla="*/ 1529550 w 1847675"/>
                  <a:gd name="connsiteY312" fmla="*/ 8583 h 1232307"/>
                  <a:gd name="connsiteX313" fmla="*/ 1527404 w 1847675"/>
                  <a:gd name="connsiteY313" fmla="*/ 7438 h 1232307"/>
                  <a:gd name="connsiteX314" fmla="*/ 1525401 w 1847675"/>
                  <a:gd name="connsiteY314" fmla="*/ 7867 h 1232307"/>
                  <a:gd name="connsiteX315" fmla="*/ 1520538 w 1847675"/>
                  <a:gd name="connsiteY315" fmla="*/ 6008 h 1232307"/>
                  <a:gd name="connsiteX316" fmla="*/ 1512814 w 1847675"/>
                  <a:gd name="connsiteY316" fmla="*/ 1716 h 1232307"/>
                  <a:gd name="connsiteX317" fmla="*/ 1508808 w 1847675"/>
                  <a:gd name="connsiteY317" fmla="*/ 286 h 1232307"/>
                  <a:gd name="connsiteX318" fmla="*/ 1507378 w 1847675"/>
                  <a:gd name="connsiteY318" fmla="*/ 1144 h 1232307"/>
                  <a:gd name="connsiteX319" fmla="*/ 1506662 w 1847675"/>
                  <a:gd name="connsiteY319" fmla="*/ 1144 h 1232307"/>
                  <a:gd name="connsiteX320" fmla="*/ 1505232 w 1847675"/>
                  <a:gd name="connsiteY320" fmla="*/ 1001 h 1232307"/>
                  <a:gd name="connsiteX321" fmla="*/ 1503229 w 1847675"/>
                  <a:gd name="connsiteY321" fmla="*/ 1001 h 1232307"/>
                  <a:gd name="connsiteX322" fmla="*/ 1499797 w 1847675"/>
                  <a:gd name="connsiteY322" fmla="*/ 0 h 1232307"/>
                  <a:gd name="connsiteX323" fmla="*/ 1495076 w 1847675"/>
                  <a:gd name="connsiteY323" fmla="*/ 429 h 1232307"/>
                  <a:gd name="connsiteX324" fmla="*/ 1489212 w 1847675"/>
                  <a:gd name="connsiteY324" fmla="*/ 2289 h 1232307"/>
                  <a:gd name="connsiteX325" fmla="*/ 1482775 w 1847675"/>
                  <a:gd name="connsiteY325" fmla="*/ 3433 h 1232307"/>
                  <a:gd name="connsiteX326" fmla="*/ 1475909 w 1847675"/>
                  <a:gd name="connsiteY326" fmla="*/ 3862 h 1232307"/>
                  <a:gd name="connsiteX327" fmla="*/ 1471760 w 1847675"/>
                  <a:gd name="connsiteY327" fmla="*/ 3576 h 1232307"/>
                  <a:gd name="connsiteX328" fmla="*/ 1470473 w 1847675"/>
                  <a:gd name="connsiteY328" fmla="*/ 2718 h 1232307"/>
                  <a:gd name="connsiteX329" fmla="*/ 1462892 w 1847675"/>
                  <a:gd name="connsiteY329" fmla="*/ 4148 h 1232307"/>
                  <a:gd name="connsiteX330" fmla="*/ 1452450 w 1847675"/>
                  <a:gd name="connsiteY330" fmla="*/ 7009 h 1232307"/>
                  <a:gd name="connsiteX331" fmla="*/ 1442293 w 1847675"/>
                  <a:gd name="connsiteY331" fmla="*/ 9727 h 1232307"/>
                  <a:gd name="connsiteX332" fmla="*/ 1429563 w 1847675"/>
                  <a:gd name="connsiteY332" fmla="*/ 11014 h 1232307"/>
                  <a:gd name="connsiteX333" fmla="*/ 1421123 w 1847675"/>
                  <a:gd name="connsiteY333" fmla="*/ 15592 h 1232307"/>
                  <a:gd name="connsiteX334" fmla="*/ 1412541 w 1847675"/>
                  <a:gd name="connsiteY334" fmla="*/ 23888 h 1232307"/>
                  <a:gd name="connsiteX335" fmla="*/ 1406391 w 1847675"/>
                  <a:gd name="connsiteY335" fmla="*/ 29181 h 1232307"/>
                  <a:gd name="connsiteX336" fmla="*/ 1402671 w 1847675"/>
                  <a:gd name="connsiteY336" fmla="*/ 31326 h 1232307"/>
                  <a:gd name="connsiteX337" fmla="*/ 1401097 w 1847675"/>
                  <a:gd name="connsiteY337" fmla="*/ 34187 h 1232307"/>
                  <a:gd name="connsiteX338" fmla="*/ 1401813 w 1847675"/>
                  <a:gd name="connsiteY338" fmla="*/ 37620 h 1232307"/>
                  <a:gd name="connsiteX339" fmla="*/ 1404960 w 1847675"/>
                  <a:gd name="connsiteY339" fmla="*/ 38907 h 1232307"/>
                  <a:gd name="connsiteX340" fmla="*/ 1410682 w 1847675"/>
                  <a:gd name="connsiteY340" fmla="*/ 37906 h 1232307"/>
                  <a:gd name="connsiteX341" fmla="*/ 1415545 w 1847675"/>
                  <a:gd name="connsiteY341" fmla="*/ 38335 h 1232307"/>
                  <a:gd name="connsiteX342" fmla="*/ 1419693 w 1847675"/>
                  <a:gd name="connsiteY342" fmla="*/ 40338 h 1232307"/>
                  <a:gd name="connsiteX343" fmla="*/ 1420980 w 1847675"/>
                  <a:gd name="connsiteY343" fmla="*/ 43342 h 1232307"/>
                  <a:gd name="connsiteX344" fmla="*/ 1419550 w 1847675"/>
                  <a:gd name="connsiteY344" fmla="*/ 47347 h 1232307"/>
                  <a:gd name="connsiteX345" fmla="*/ 1419979 w 1847675"/>
                  <a:gd name="connsiteY345" fmla="*/ 51209 h 1232307"/>
                  <a:gd name="connsiteX346" fmla="*/ 1422411 w 1847675"/>
                  <a:gd name="connsiteY346" fmla="*/ 55071 h 1232307"/>
                  <a:gd name="connsiteX347" fmla="*/ 1422554 w 1847675"/>
                  <a:gd name="connsiteY347" fmla="*/ 59505 h 1232307"/>
                  <a:gd name="connsiteX348" fmla="*/ 1420552 w 1847675"/>
                  <a:gd name="connsiteY348" fmla="*/ 64512 h 1232307"/>
                  <a:gd name="connsiteX349" fmla="*/ 1415401 w 1847675"/>
                  <a:gd name="connsiteY349" fmla="*/ 69518 h 1232307"/>
                  <a:gd name="connsiteX350" fmla="*/ 1407106 w 1847675"/>
                  <a:gd name="connsiteY350" fmla="*/ 74525 h 1232307"/>
                  <a:gd name="connsiteX351" fmla="*/ 1401956 w 1847675"/>
                  <a:gd name="connsiteY351" fmla="*/ 79388 h 1232307"/>
                  <a:gd name="connsiteX352" fmla="*/ 1398952 w 1847675"/>
                  <a:gd name="connsiteY352" fmla="*/ 86540 h 1232307"/>
                  <a:gd name="connsiteX353" fmla="*/ 1394375 w 1847675"/>
                  <a:gd name="connsiteY353" fmla="*/ 92691 h 1232307"/>
                  <a:gd name="connsiteX354" fmla="*/ 1392658 w 1847675"/>
                  <a:gd name="connsiteY354" fmla="*/ 96124 h 1232307"/>
                  <a:gd name="connsiteX355" fmla="*/ 1392372 w 1847675"/>
                  <a:gd name="connsiteY355" fmla="*/ 98985 h 1232307"/>
                  <a:gd name="connsiteX356" fmla="*/ 1390512 w 1847675"/>
                  <a:gd name="connsiteY356" fmla="*/ 102132 h 1232307"/>
                  <a:gd name="connsiteX357" fmla="*/ 1387079 w 1847675"/>
                  <a:gd name="connsiteY357" fmla="*/ 105422 h 1232307"/>
                  <a:gd name="connsiteX358" fmla="*/ 1385220 w 1847675"/>
                  <a:gd name="connsiteY358" fmla="*/ 108712 h 1232307"/>
                  <a:gd name="connsiteX359" fmla="*/ 1384934 w 1847675"/>
                  <a:gd name="connsiteY359" fmla="*/ 112002 h 1232307"/>
                  <a:gd name="connsiteX360" fmla="*/ 1383217 w 1847675"/>
                  <a:gd name="connsiteY360" fmla="*/ 115006 h 1232307"/>
                  <a:gd name="connsiteX361" fmla="*/ 1380214 w 1847675"/>
                  <a:gd name="connsiteY361" fmla="*/ 117724 h 1232307"/>
                  <a:gd name="connsiteX362" fmla="*/ 1378354 w 1847675"/>
                  <a:gd name="connsiteY362" fmla="*/ 120585 h 1232307"/>
                  <a:gd name="connsiteX363" fmla="*/ 1377639 w 1847675"/>
                  <a:gd name="connsiteY363" fmla="*/ 123588 h 1232307"/>
                  <a:gd name="connsiteX364" fmla="*/ 1376494 w 1847675"/>
                  <a:gd name="connsiteY364" fmla="*/ 125591 h 1232307"/>
                  <a:gd name="connsiteX365" fmla="*/ 1374921 w 1847675"/>
                  <a:gd name="connsiteY365" fmla="*/ 126592 h 1232307"/>
                  <a:gd name="connsiteX366" fmla="*/ 1375779 w 1847675"/>
                  <a:gd name="connsiteY366" fmla="*/ 127594 h 1232307"/>
                  <a:gd name="connsiteX367" fmla="*/ 1379069 w 1847675"/>
                  <a:gd name="connsiteY367" fmla="*/ 128595 h 1232307"/>
                  <a:gd name="connsiteX368" fmla="*/ 1380357 w 1847675"/>
                  <a:gd name="connsiteY368" fmla="*/ 131599 h 1232307"/>
                  <a:gd name="connsiteX369" fmla="*/ 1379784 w 1847675"/>
                  <a:gd name="connsiteY369" fmla="*/ 136462 h 1232307"/>
                  <a:gd name="connsiteX370" fmla="*/ 1377782 w 1847675"/>
                  <a:gd name="connsiteY370" fmla="*/ 139895 h 1232307"/>
                  <a:gd name="connsiteX371" fmla="*/ 1374348 w 1847675"/>
                  <a:gd name="connsiteY371" fmla="*/ 142041 h 1232307"/>
                  <a:gd name="connsiteX372" fmla="*/ 1369342 w 1847675"/>
                  <a:gd name="connsiteY372" fmla="*/ 143471 h 1232307"/>
                  <a:gd name="connsiteX373" fmla="*/ 1362620 w 1847675"/>
                  <a:gd name="connsiteY373" fmla="*/ 144043 h 1232307"/>
                  <a:gd name="connsiteX374" fmla="*/ 1353465 w 1847675"/>
                  <a:gd name="connsiteY374" fmla="*/ 148764 h 1232307"/>
                  <a:gd name="connsiteX375" fmla="*/ 1345455 w 1847675"/>
                  <a:gd name="connsiteY375" fmla="*/ 154772 h 1232307"/>
                  <a:gd name="connsiteX376" fmla="*/ 1336013 w 1847675"/>
                  <a:gd name="connsiteY376" fmla="*/ 161781 h 1232307"/>
                  <a:gd name="connsiteX377" fmla="*/ 1334154 w 1847675"/>
                  <a:gd name="connsiteY377" fmla="*/ 161781 h 1232307"/>
                  <a:gd name="connsiteX378" fmla="*/ 1330721 w 1847675"/>
                  <a:gd name="connsiteY378" fmla="*/ 160922 h 1232307"/>
                  <a:gd name="connsiteX379" fmla="*/ 1323998 w 1847675"/>
                  <a:gd name="connsiteY379" fmla="*/ 158061 h 1232307"/>
                  <a:gd name="connsiteX380" fmla="*/ 1316989 w 1847675"/>
                  <a:gd name="connsiteY380" fmla="*/ 157489 h 1232307"/>
                  <a:gd name="connsiteX381" fmla="*/ 1310266 w 1847675"/>
                  <a:gd name="connsiteY381" fmla="*/ 154772 h 1232307"/>
                  <a:gd name="connsiteX382" fmla="*/ 1306261 w 1847675"/>
                  <a:gd name="connsiteY382" fmla="*/ 153055 h 1232307"/>
                  <a:gd name="connsiteX383" fmla="*/ 1300110 w 1847675"/>
                  <a:gd name="connsiteY383" fmla="*/ 149622 h 1232307"/>
                  <a:gd name="connsiteX384" fmla="*/ 1297249 w 1847675"/>
                  <a:gd name="connsiteY384" fmla="*/ 155058 h 1232307"/>
                  <a:gd name="connsiteX385" fmla="*/ 1291527 w 1847675"/>
                  <a:gd name="connsiteY385" fmla="*/ 165929 h 1232307"/>
                  <a:gd name="connsiteX386" fmla="*/ 1286664 w 1847675"/>
                  <a:gd name="connsiteY386" fmla="*/ 175084 h 1232307"/>
                  <a:gd name="connsiteX387" fmla="*/ 1284089 w 1847675"/>
                  <a:gd name="connsiteY387" fmla="*/ 180233 h 1232307"/>
                  <a:gd name="connsiteX388" fmla="*/ 1282229 w 1847675"/>
                  <a:gd name="connsiteY388" fmla="*/ 184238 h 1232307"/>
                  <a:gd name="connsiteX389" fmla="*/ 1280371 w 1847675"/>
                  <a:gd name="connsiteY389" fmla="*/ 187957 h 1232307"/>
                  <a:gd name="connsiteX390" fmla="*/ 1280084 w 1847675"/>
                  <a:gd name="connsiteY390" fmla="*/ 190246 h 1232307"/>
                  <a:gd name="connsiteX391" fmla="*/ 1277938 w 1847675"/>
                  <a:gd name="connsiteY391" fmla="*/ 193822 h 1232307"/>
                  <a:gd name="connsiteX392" fmla="*/ 1273933 w 1847675"/>
                  <a:gd name="connsiteY392" fmla="*/ 198113 h 1232307"/>
                  <a:gd name="connsiteX393" fmla="*/ 1273075 w 1847675"/>
                  <a:gd name="connsiteY393" fmla="*/ 202834 h 1232307"/>
                  <a:gd name="connsiteX394" fmla="*/ 1273218 w 1847675"/>
                  <a:gd name="connsiteY394" fmla="*/ 207125 h 1232307"/>
                  <a:gd name="connsiteX395" fmla="*/ 1272932 w 1847675"/>
                  <a:gd name="connsiteY395" fmla="*/ 210844 h 1232307"/>
                  <a:gd name="connsiteX396" fmla="*/ 1268498 w 1847675"/>
                  <a:gd name="connsiteY396" fmla="*/ 213276 h 1232307"/>
                  <a:gd name="connsiteX397" fmla="*/ 1265065 w 1847675"/>
                  <a:gd name="connsiteY397" fmla="*/ 215421 h 1232307"/>
                  <a:gd name="connsiteX398" fmla="*/ 1266066 w 1847675"/>
                  <a:gd name="connsiteY398" fmla="*/ 222574 h 1232307"/>
                  <a:gd name="connsiteX399" fmla="*/ 1267783 w 1847675"/>
                  <a:gd name="connsiteY399" fmla="*/ 225291 h 1232307"/>
                  <a:gd name="connsiteX400" fmla="*/ 1270643 w 1847675"/>
                  <a:gd name="connsiteY400" fmla="*/ 228152 h 1232307"/>
                  <a:gd name="connsiteX401" fmla="*/ 1273647 w 1847675"/>
                  <a:gd name="connsiteY401" fmla="*/ 230441 h 1232307"/>
                  <a:gd name="connsiteX402" fmla="*/ 1276222 w 1847675"/>
                  <a:gd name="connsiteY402" fmla="*/ 232443 h 1232307"/>
                  <a:gd name="connsiteX403" fmla="*/ 1279083 w 1847675"/>
                  <a:gd name="connsiteY403" fmla="*/ 231442 h 1232307"/>
                  <a:gd name="connsiteX404" fmla="*/ 1281514 w 1847675"/>
                  <a:gd name="connsiteY404" fmla="*/ 228438 h 1232307"/>
                  <a:gd name="connsiteX405" fmla="*/ 1286235 w 1847675"/>
                  <a:gd name="connsiteY405" fmla="*/ 225864 h 1232307"/>
                  <a:gd name="connsiteX406" fmla="*/ 1288810 w 1847675"/>
                  <a:gd name="connsiteY406" fmla="*/ 225864 h 1232307"/>
                  <a:gd name="connsiteX407" fmla="*/ 1290669 w 1847675"/>
                  <a:gd name="connsiteY407" fmla="*/ 226436 h 1232307"/>
                  <a:gd name="connsiteX408" fmla="*/ 1294817 w 1847675"/>
                  <a:gd name="connsiteY408" fmla="*/ 226579 h 1232307"/>
                  <a:gd name="connsiteX409" fmla="*/ 1298966 w 1847675"/>
                  <a:gd name="connsiteY409" fmla="*/ 225577 h 1232307"/>
                  <a:gd name="connsiteX410" fmla="*/ 1302256 w 1847675"/>
                  <a:gd name="connsiteY410" fmla="*/ 225434 h 1232307"/>
                  <a:gd name="connsiteX411" fmla="*/ 1306547 w 1847675"/>
                  <a:gd name="connsiteY411" fmla="*/ 226006 h 1232307"/>
                  <a:gd name="connsiteX412" fmla="*/ 1308120 w 1847675"/>
                  <a:gd name="connsiteY412" fmla="*/ 226579 h 1232307"/>
                  <a:gd name="connsiteX413" fmla="*/ 1311696 w 1847675"/>
                  <a:gd name="connsiteY413" fmla="*/ 227723 h 1232307"/>
                  <a:gd name="connsiteX414" fmla="*/ 1315558 w 1847675"/>
                  <a:gd name="connsiteY414" fmla="*/ 230298 h 1232307"/>
                  <a:gd name="connsiteX415" fmla="*/ 1318276 w 1847675"/>
                  <a:gd name="connsiteY415" fmla="*/ 233159 h 1232307"/>
                  <a:gd name="connsiteX416" fmla="*/ 1320279 w 1847675"/>
                  <a:gd name="connsiteY416" fmla="*/ 233731 h 1232307"/>
                  <a:gd name="connsiteX417" fmla="*/ 1321280 w 1847675"/>
                  <a:gd name="connsiteY417" fmla="*/ 232872 h 1232307"/>
                  <a:gd name="connsiteX418" fmla="*/ 1323425 w 1847675"/>
                  <a:gd name="connsiteY418" fmla="*/ 230298 h 1232307"/>
                  <a:gd name="connsiteX419" fmla="*/ 1326430 w 1847675"/>
                  <a:gd name="connsiteY419" fmla="*/ 227866 h 1232307"/>
                  <a:gd name="connsiteX420" fmla="*/ 1330149 w 1847675"/>
                  <a:gd name="connsiteY420" fmla="*/ 223861 h 1232307"/>
                  <a:gd name="connsiteX421" fmla="*/ 1332867 w 1847675"/>
                  <a:gd name="connsiteY421" fmla="*/ 220857 h 1232307"/>
                  <a:gd name="connsiteX422" fmla="*/ 1335012 w 1847675"/>
                  <a:gd name="connsiteY422" fmla="*/ 220428 h 1232307"/>
                  <a:gd name="connsiteX423" fmla="*/ 1339161 w 1847675"/>
                  <a:gd name="connsiteY423" fmla="*/ 220428 h 1232307"/>
                  <a:gd name="connsiteX424" fmla="*/ 1341020 w 1847675"/>
                  <a:gd name="connsiteY424" fmla="*/ 219713 h 1232307"/>
                  <a:gd name="connsiteX425" fmla="*/ 1344167 w 1847675"/>
                  <a:gd name="connsiteY425" fmla="*/ 219283 h 1232307"/>
                  <a:gd name="connsiteX426" fmla="*/ 1347028 w 1847675"/>
                  <a:gd name="connsiteY426" fmla="*/ 220428 h 1232307"/>
                  <a:gd name="connsiteX427" fmla="*/ 1354895 w 1847675"/>
                  <a:gd name="connsiteY427" fmla="*/ 221000 h 1232307"/>
                  <a:gd name="connsiteX428" fmla="*/ 1357041 w 1847675"/>
                  <a:gd name="connsiteY428" fmla="*/ 222574 h 1232307"/>
                  <a:gd name="connsiteX429" fmla="*/ 1360760 w 1847675"/>
                  <a:gd name="connsiteY429" fmla="*/ 227151 h 1232307"/>
                  <a:gd name="connsiteX430" fmla="*/ 1362905 w 1847675"/>
                  <a:gd name="connsiteY430" fmla="*/ 229583 h 1232307"/>
                  <a:gd name="connsiteX431" fmla="*/ 1366481 w 1847675"/>
                  <a:gd name="connsiteY431" fmla="*/ 230870 h 1232307"/>
                  <a:gd name="connsiteX432" fmla="*/ 1368627 w 1847675"/>
                  <a:gd name="connsiteY432" fmla="*/ 231728 h 1232307"/>
                  <a:gd name="connsiteX433" fmla="*/ 1370630 w 1847675"/>
                  <a:gd name="connsiteY433" fmla="*/ 232443 h 1232307"/>
                  <a:gd name="connsiteX434" fmla="*/ 1372632 w 1847675"/>
                  <a:gd name="connsiteY434" fmla="*/ 233588 h 1232307"/>
                  <a:gd name="connsiteX435" fmla="*/ 1373062 w 1847675"/>
                  <a:gd name="connsiteY435" fmla="*/ 235018 h 1232307"/>
                  <a:gd name="connsiteX436" fmla="*/ 1373777 w 1847675"/>
                  <a:gd name="connsiteY436" fmla="*/ 237164 h 1232307"/>
                  <a:gd name="connsiteX437" fmla="*/ 1374921 w 1847675"/>
                  <a:gd name="connsiteY437" fmla="*/ 238451 h 1232307"/>
                  <a:gd name="connsiteX438" fmla="*/ 1377066 w 1847675"/>
                  <a:gd name="connsiteY438" fmla="*/ 239739 h 1232307"/>
                  <a:gd name="connsiteX439" fmla="*/ 1378783 w 1847675"/>
                  <a:gd name="connsiteY439" fmla="*/ 240454 h 1232307"/>
                  <a:gd name="connsiteX440" fmla="*/ 1379355 w 1847675"/>
                  <a:gd name="connsiteY440" fmla="*/ 242027 h 1232307"/>
                  <a:gd name="connsiteX441" fmla="*/ 1379927 w 1847675"/>
                  <a:gd name="connsiteY441" fmla="*/ 242742 h 1232307"/>
                  <a:gd name="connsiteX442" fmla="*/ 1381501 w 1847675"/>
                  <a:gd name="connsiteY442" fmla="*/ 243887 h 1232307"/>
                  <a:gd name="connsiteX443" fmla="*/ 1386078 w 1847675"/>
                  <a:gd name="connsiteY443" fmla="*/ 248607 h 1232307"/>
                  <a:gd name="connsiteX444" fmla="*/ 1388224 w 1847675"/>
                  <a:gd name="connsiteY444" fmla="*/ 249894 h 1232307"/>
                  <a:gd name="connsiteX445" fmla="*/ 1391514 w 1847675"/>
                  <a:gd name="connsiteY445" fmla="*/ 252612 h 1232307"/>
                  <a:gd name="connsiteX446" fmla="*/ 1392945 w 1847675"/>
                  <a:gd name="connsiteY446" fmla="*/ 254901 h 1232307"/>
                  <a:gd name="connsiteX447" fmla="*/ 1393087 w 1847675"/>
                  <a:gd name="connsiteY447" fmla="*/ 257333 h 1232307"/>
                  <a:gd name="connsiteX448" fmla="*/ 1393945 w 1847675"/>
                  <a:gd name="connsiteY448" fmla="*/ 259192 h 1232307"/>
                  <a:gd name="connsiteX449" fmla="*/ 1396234 w 1847675"/>
                  <a:gd name="connsiteY449" fmla="*/ 261910 h 1232307"/>
                  <a:gd name="connsiteX450" fmla="*/ 1397236 w 1847675"/>
                  <a:gd name="connsiteY450" fmla="*/ 263770 h 1232307"/>
                  <a:gd name="connsiteX451" fmla="*/ 1396806 w 1847675"/>
                  <a:gd name="connsiteY451" fmla="*/ 266344 h 1232307"/>
                  <a:gd name="connsiteX452" fmla="*/ 1397092 w 1847675"/>
                  <a:gd name="connsiteY452" fmla="*/ 268633 h 1232307"/>
                  <a:gd name="connsiteX453" fmla="*/ 1396234 w 1847675"/>
                  <a:gd name="connsiteY453" fmla="*/ 270922 h 1232307"/>
                  <a:gd name="connsiteX454" fmla="*/ 1392658 w 1847675"/>
                  <a:gd name="connsiteY454" fmla="*/ 272638 h 1232307"/>
                  <a:gd name="connsiteX455" fmla="*/ 1391370 w 1847675"/>
                  <a:gd name="connsiteY455" fmla="*/ 273497 h 1232307"/>
                  <a:gd name="connsiteX456" fmla="*/ 1388796 w 1847675"/>
                  <a:gd name="connsiteY456" fmla="*/ 273640 h 1232307"/>
                  <a:gd name="connsiteX457" fmla="*/ 1384362 w 1847675"/>
                  <a:gd name="connsiteY457" fmla="*/ 272781 h 1232307"/>
                  <a:gd name="connsiteX458" fmla="*/ 1380070 w 1847675"/>
                  <a:gd name="connsiteY458" fmla="*/ 273210 h 1232307"/>
                  <a:gd name="connsiteX459" fmla="*/ 1374921 w 1847675"/>
                  <a:gd name="connsiteY459" fmla="*/ 272209 h 1232307"/>
                  <a:gd name="connsiteX460" fmla="*/ 1370916 w 1847675"/>
                  <a:gd name="connsiteY460" fmla="*/ 270206 h 1232307"/>
                  <a:gd name="connsiteX461" fmla="*/ 1368770 w 1847675"/>
                  <a:gd name="connsiteY461" fmla="*/ 268633 h 1232307"/>
                  <a:gd name="connsiteX462" fmla="*/ 1365337 w 1847675"/>
                  <a:gd name="connsiteY462" fmla="*/ 267632 h 1232307"/>
                  <a:gd name="connsiteX463" fmla="*/ 1363763 w 1847675"/>
                  <a:gd name="connsiteY463" fmla="*/ 268061 h 1232307"/>
                  <a:gd name="connsiteX464" fmla="*/ 1361761 w 1847675"/>
                  <a:gd name="connsiteY464" fmla="*/ 270206 h 1232307"/>
                  <a:gd name="connsiteX465" fmla="*/ 1359472 w 1847675"/>
                  <a:gd name="connsiteY465" fmla="*/ 269777 h 1232307"/>
                  <a:gd name="connsiteX466" fmla="*/ 1357470 w 1847675"/>
                  <a:gd name="connsiteY466" fmla="*/ 270206 h 1232307"/>
                  <a:gd name="connsiteX467" fmla="*/ 1352177 w 1847675"/>
                  <a:gd name="connsiteY467" fmla="*/ 269777 h 1232307"/>
                  <a:gd name="connsiteX468" fmla="*/ 1349316 w 1847675"/>
                  <a:gd name="connsiteY468" fmla="*/ 269205 h 1232307"/>
                  <a:gd name="connsiteX469" fmla="*/ 1344739 w 1847675"/>
                  <a:gd name="connsiteY469" fmla="*/ 270636 h 1232307"/>
                  <a:gd name="connsiteX470" fmla="*/ 1342164 w 1847675"/>
                  <a:gd name="connsiteY470" fmla="*/ 271065 h 1232307"/>
                  <a:gd name="connsiteX471" fmla="*/ 1337301 w 1847675"/>
                  <a:gd name="connsiteY471" fmla="*/ 272924 h 1232307"/>
                  <a:gd name="connsiteX472" fmla="*/ 1334440 w 1847675"/>
                  <a:gd name="connsiteY472" fmla="*/ 276071 h 1232307"/>
                  <a:gd name="connsiteX473" fmla="*/ 1332294 w 1847675"/>
                  <a:gd name="connsiteY473" fmla="*/ 276786 h 1232307"/>
                  <a:gd name="connsiteX474" fmla="*/ 1330149 w 1847675"/>
                  <a:gd name="connsiteY474" fmla="*/ 276644 h 1232307"/>
                  <a:gd name="connsiteX475" fmla="*/ 1328576 w 1847675"/>
                  <a:gd name="connsiteY475" fmla="*/ 275499 h 1232307"/>
                  <a:gd name="connsiteX476" fmla="*/ 1326286 w 1847675"/>
                  <a:gd name="connsiteY476" fmla="*/ 274069 h 1232307"/>
                  <a:gd name="connsiteX477" fmla="*/ 1322997 w 1847675"/>
                  <a:gd name="connsiteY477" fmla="*/ 274212 h 1232307"/>
                  <a:gd name="connsiteX478" fmla="*/ 1321995 w 1847675"/>
                  <a:gd name="connsiteY478" fmla="*/ 274784 h 1232307"/>
                  <a:gd name="connsiteX479" fmla="*/ 1321566 w 1847675"/>
                  <a:gd name="connsiteY479" fmla="*/ 276071 h 1232307"/>
                  <a:gd name="connsiteX480" fmla="*/ 1320422 w 1847675"/>
                  <a:gd name="connsiteY480" fmla="*/ 279933 h 1232307"/>
                  <a:gd name="connsiteX481" fmla="*/ 1320422 w 1847675"/>
                  <a:gd name="connsiteY481" fmla="*/ 281650 h 1232307"/>
                  <a:gd name="connsiteX482" fmla="*/ 1319707 w 1847675"/>
                  <a:gd name="connsiteY482" fmla="*/ 282794 h 1232307"/>
                  <a:gd name="connsiteX483" fmla="*/ 1317704 w 1847675"/>
                  <a:gd name="connsiteY483" fmla="*/ 283223 h 1232307"/>
                  <a:gd name="connsiteX484" fmla="*/ 1314271 w 1847675"/>
                  <a:gd name="connsiteY484" fmla="*/ 283080 h 1232307"/>
                  <a:gd name="connsiteX485" fmla="*/ 1308979 w 1847675"/>
                  <a:gd name="connsiteY485" fmla="*/ 282794 h 1232307"/>
                  <a:gd name="connsiteX486" fmla="*/ 1305403 w 1847675"/>
                  <a:gd name="connsiteY486" fmla="*/ 281793 h 1232307"/>
                  <a:gd name="connsiteX487" fmla="*/ 1303257 w 1847675"/>
                  <a:gd name="connsiteY487" fmla="*/ 282222 h 1232307"/>
                  <a:gd name="connsiteX488" fmla="*/ 1300253 w 1847675"/>
                  <a:gd name="connsiteY488" fmla="*/ 284225 h 1232307"/>
                  <a:gd name="connsiteX489" fmla="*/ 1298108 w 1847675"/>
                  <a:gd name="connsiteY489" fmla="*/ 284511 h 1232307"/>
                  <a:gd name="connsiteX490" fmla="*/ 1296391 w 1847675"/>
                  <a:gd name="connsiteY490" fmla="*/ 285369 h 1232307"/>
                  <a:gd name="connsiteX491" fmla="*/ 1294960 w 1847675"/>
                  <a:gd name="connsiteY491" fmla="*/ 288373 h 1232307"/>
                  <a:gd name="connsiteX492" fmla="*/ 1292815 w 1847675"/>
                  <a:gd name="connsiteY492" fmla="*/ 290232 h 1232307"/>
                  <a:gd name="connsiteX493" fmla="*/ 1290240 w 1847675"/>
                  <a:gd name="connsiteY493" fmla="*/ 292521 h 1232307"/>
                  <a:gd name="connsiteX494" fmla="*/ 1287379 w 1847675"/>
                  <a:gd name="connsiteY494" fmla="*/ 297528 h 1232307"/>
                  <a:gd name="connsiteX495" fmla="*/ 1285805 w 1847675"/>
                  <a:gd name="connsiteY495" fmla="*/ 300388 h 1232307"/>
                  <a:gd name="connsiteX496" fmla="*/ 1286235 w 1847675"/>
                  <a:gd name="connsiteY496" fmla="*/ 301962 h 1232307"/>
                  <a:gd name="connsiteX497" fmla="*/ 1286521 w 1847675"/>
                  <a:gd name="connsiteY497" fmla="*/ 303821 h 1232307"/>
                  <a:gd name="connsiteX498" fmla="*/ 1285233 w 1847675"/>
                  <a:gd name="connsiteY498" fmla="*/ 305967 h 1232307"/>
                  <a:gd name="connsiteX499" fmla="*/ 1282516 w 1847675"/>
                  <a:gd name="connsiteY499" fmla="*/ 307970 h 1232307"/>
                  <a:gd name="connsiteX500" fmla="*/ 1280371 w 1847675"/>
                  <a:gd name="connsiteY500" fmla="*/ 308399 h 1232307"/>
                  <a:gd name="connsiteX501" fmla="*/ 1277223 w 1847675"/>
                  <a:gd name="connsiteY501" fmla="*/ 310258 h 1232307"/>
                  <a:gd name="connsiteX502" fmla="*/ 1272789 w 1847675"/>
                  <a:gd name="connsiteY502" fmla="*/ 313691 h 1232307"/>
                  <a:gd name="connsiteX503" fmla="*/ 1269499 w 1847675"/>
                  <a:gd name="connsiteY503" fmla="*/ 316552 h 1232307"/>
                  <a:gd name="connsiteX504" fmla="*/ 1265207 w 1847675"/>
                  <a:gd name="connsiteY504" fmla="*/ 317267 h 1232307"/>
                  <a:gd name="connsiteX505" fmla="*/ 1262204 w 1847675"/>
                  <a:gd name="connsiteY505" fmla="*/ 317983 h 1232307"/>
                  <a:gd name="connsiteX506" fmla="*/ 1255480 w 1847675"/>
                  <a:gd name="connsiteY506" fmla="*/ 318841 h 1232307"/>
                  <a:gd name="connsiteX507" fmla="*/ 1253764 w 1847675"/>
                  <a:gd name="connsiteY507" fmla="*/ 319127 h 1232307"/>
                  <a:gd name="connsiteX508" fmla="*/ 1246469 w 1847675"/>
                  <a:gd name="connsiteY508" fmla="*/ 319556 h 1232307"/>
                  <a:gd name="connsiteX509" fmla="*/ 1241034 w 1847675"/>
                  <a:gd name="connsiteY509" fmla="*/ 317983 h 1232307"/>
                  <a:gd name="connsiteX510" fmla="*/ 1238173 w 1847675"/>
                  <a:gd name="connsiteY510" fmla="*/ 318269 h 1232307"/>
                  <a:gd name="connsiteX511" fmla="*/ 1235598 w 1847675"/>
                  <a:gd name="connsiteY511" fmla="*/ 319127 h 1232307"/>
                  <a:gd name="connsiteX512" fmla="*/ 1234311 w 1847675"/>
                  <a:gd name="connsiteY512" fmla="*/ 320128 h 1232307"/>
                  <a:gd name="connsiteX513" fmla="*/ 1233882 w 1847675"/>
                  <a:gd name="connsiteY513" fmla="*/ 321988 h 1232307"/>
                  <a:gd name="connsiteX514" fmla="*/ 1233452 w 1847675"/>
                  <a:gd name="connsiteY514" fmla="*/ 323704 h 1232307"/>
                  <a:gd name="connsiteX515" fmla="*/ 1231449 w 1847675"/>
                  <a:gd name="connsiteY515" fmla="*/ 326279 h 1232307"/>
                  <a:gd name="connsiteX516" fmla="*/ 1227302 w 1847675"/>
                  <a:gd name="connsiteY516" fmla="*/ 329712 h 1232307"/>
                  <a:gd name="connsiteX517" fmla="*/ 1223869 w 1847675"/>
                  <a:gd name="connsiteY517" fmla="*/ 332001 h 1232307"/>
                  <a:gd name="connsiteX518" fmla="*/ 1221294 w 1847675"/>
                  <a:gd name="connsiteY518" fmla="*/ 335004 h 1232307"/>
                  <a:gd name="connsiteX519" fmla="*/ 1219720 w 1847675"/>
                  <a:gd name="connsiteY519" fmla="*/ 336006 h 1232307"/>
                  <a:gd name="connsiteX520" fmla="*/ 1216717 w 1847675"/>
                  <a:gd name="connsiteY520" fmla="*/ 337150 h 1232307"/>
                  <a:gd name="connsiteX521" fmla="*/ 1215142 w 1847675"/>
                  <a:gd name="connsiteY521" fmla="*/ 337722 h 1232307"/>
                  <a:gd name="connsiteX522" fmla="*/ 1211424 w 1847675"/>
                  <a:gd name="connsiteY522" fmla="*/ 340297 h 1232307"/>
                  <a:gd name="connsiteX523" fmla="*/ 1208420 w 1847675"/>
                  <a:gd name="connsiteY523" fmla="*/ 342586 h 1232307"/>
                  <a:gd name="connsiteX524" fmla="*/ 1206417 w 1847675"/>
                  <a:gd name="connsiteY524" fmla="*/ 343301 h 1232307"/>
                  <a:gd name="connsiteX525" fmla="*/ 1203986 w 1847675"/>
                  <a:gd name="connsiteY525" fmla="*/ 342729 h 1232307"/>
                  <a:gd name="connsiteX526" fmla="*/ 1202412 w 1847675"/>
                  <a:gd name="connsiteY526" fmla="*/ 342586 h 1232307"/>
                  <a:gd name="connsiteX527" fmla="*/ 1197692 w 1847675"/>
                  <a:gd name="connsiteY527" fmla="*/ 341727 h 1232307"/>
                  <a:gd name="connsiteX528" fmla="*/ 1194545 w 1847675"/>
                  <a:gd name="connsiteY528" fmla="*/ 341585 h 1232307"/>
                  <a:gd name="connsiteX529" fmla="*/ 1190110 w 1847675"/>
                  <a:gd name="connsiteY529" fmla="*/ 341012 h 1232307"/>
                  <a:gd name="connsiteX530" fmla="*/ 1179812 w 1847675"/>
                  <a:gd name="connsiteY530" fmla="*/ 338295 h 1232307"/>
                  <a:gd name="connsiteX531" fmla="*/ 1176522 w 1847675"/>
                  <a:gd name="connsiteY531" fmla="*/ 337007 h 1232307"/>
                  <a:gd name="connsiteX532" fmla="*/ 1173518 w 1847675"/>
                  <a:gd name="connsiteY532" fmla="*/ 333574 h 1232307"/>
                  <a:gd name="connsiteX533" fmla="*/ 1170800 w 1847675"/>
                  <a:gd name="connsiteY533" fmla="*/ 331858 h 1232307"/>
                  <a:gd name="connsiteX534" fmla="*/ 1167224 w 1847675"/>
                  <a:gd name="connsiteY534" fmla="*/ 331715 h 1232307"/>
                  <a:gd name="connsiteX535" fmla="*/ 1161788 w 1847675"/>
                  <a:gd name="connsiteY535" fmla="*/ 331715 h 1232307"/>
                  <a:gd name="connsiteX536" fmla="*/ 1159357 w 1847675"/>
                  <a:gd name="connsiteY536" fmla="*/ 330999 h 1232307"/>
                  <a:gd name="connsiteX537" fmla="*/ 1155351 w 1847675"/>
                  <a:gd name="connsiteY537" fmla="*/ 331715 h 1232307"/>
                  <a:gd name="connsiteX538" fmla="*/ 1150917 w 1847675"/>
                  <a:gd name="connsiteY538" fmla="*/ 335291 h 1232307"/>
                  <a:gd name="connsiteX539" fmla="*/ 1148772 w 1847675"/>
                  <a:gd name="connsiteY539" fmla="*/ 337866 h 1232307"/>
                  <a:gd name="connsiteX540" fmla="*/ 1146912 w 1847675"/>
                  <a:gd name="connsiteY540" fmla="*/ 340583 h 1232307"/>
                  <a:gd name="connsiteX541" fmla="*/ 1144623 w 1847675"/>
                  <a:gd name="connsiteY541" fmla="*/ 346305 h 1232307"/>
                  <a:gd name="connsiteX542" fmla="*/ 1143621 w 1847675"/>
                  <a:gd name="connsiteY542" fmla="*/ 350167 h 1232307"/>
                  <a:gd name="connsiteX543" fmla="*/ 1142906 w 1847675"/>
                  <a:gd name="connsiteY543" fmla="*/ 352313 h 1232307"/>
                  <a:gd name="connsiteX544" fmla="*/ 1140475 w 1847675"/>
                  <a:gd name="connsiteY544" fmla="*/ 355746 h 1232307"/>
                  <a:gd name="connsiteX545" fmla="*/ 1140189 w 1847675"/>
                  <a:gd name="connsiteY545" fmla="*/ 357605 h 1232307"/>
                  <a:gd name="connsiteX546" fmla="*/ 1141047 w 1847675"/>
                  <a:gd name="connsiteY546" fmla="*/ 359322 h 1232307"/>
                  <a:gd name="connsiteX547" fmla="*/ 1142763 w 1847675"/>
                  <a:gd name="connsiteY547" fmla="*/ 361181 h 1232307"/>
                  <a:gd name="connsiteX548" fmla="*/ 1143765 w 1847675"/>
                  <a:gd name="connsiteY548" fmla="*/ 364185 h 1232307"/>
                  <a:gd name="connsiteX549" fmla="*/ 1146197 w 1847675"/>
                  <a:gd name="connsiteY549" fmla="*/ 367332 h 1232307"/>
                  <a:gd name="connsiteX550" fmla="*/ 1148628 w 1847675"/>
                  <a:gd name="connsiteY550" fmla="*/ 369764 h 1232307"/>
                  <a:gd name="connsiteX551" fmla="*/ 1153206 w 1847675"/>
                  <a:gd name="connsiteY551" fmla="*/ 373626 h 1232307"/>
                  <a:gd name="connsiteX552" fmla="*/ 1154493 w 1847675"/>
                  <a:gd name="connsiteY552" fmla="*/ 375629 h 1232307"/>
                  <a:gd name="connsiteX553" fmla="*/ 1156067 w 1847675"/>
                  <a:gd name="connsiteY553" fmla="*/ 377917 h 1232307"/>
                  <a:gd name="connsiteX554" fmla="*/ 1156352 w 1847675"/>
                  <a:gd name="connsiteY554" fmla="*/ 380206 h 1232307"/>
                  <a:gd name="connsiteX555" fmla="*/ 1156067 w 1847675"/>
                  <a:gd name="connsiteY555" fmla="*/ 381779 h 1232307"/>
                  <a:gd name="connsiteX556" fmla="*/ 1154350 w 1847675"/>
                  <a:gd name="connsiteY556" fmla="*/ 382924 h 1232307"/>
                  <a:gd name="connsiteX557" fmla="*/ 1151060 w 1847675"/>
                  <a:gd name="connsiteY557" fmla="*/ 383496 h 1232307"/>
                  <a:gd name="connsiteX558" fmla="*/ 1149487 w 1847675"/>
                  <a:gd name="connsiteY558" fmla="*/ 385069 h 1232307"/>
                  <a:gd name="connsiteX559" fmla="*/ 1147055 w 1847675"/>
                  <a:gd name="connsiteY559" fmla="*/ 387215 h 1232307"/>
                  <a:gd name="connsiteX560" fmla="*/ 1144194 w 1847675"/>
                  <a:gd name="connsiteY560" fmla="*/ 389647 h 1232307"/>
                  <a:gd name="connsiteX561" fmla="*/ 1142906 w 1847675"/>
                  <a:gd name="connsiteY561" fmla="*/ 389790 h 1232307"/>
                  <a:gd name="connsiteX562" fmla="*/ 1141333 w 1847675"/>
                  <a:gd name="connsiteY562" fmla="*/ 390505 h 1232307"/>
                  <a:gd name="connsiteX563" fmla="*/ 1133323 w 1847675"/>
                  <a:gd name="connsiteY563" fmla="*/ 393509 h 1232307"/>
                  <a:gd name="connsiteX564" fmla="*/ 1130319 w 1847675"/>
                  <a:gd name="connsiteY564" fmla="*/ 394367 h 1232307"/>
                  <a:gd name="connsiteX565" fmla="*/ 1127887 w 1847675"/>
                  <a:gd name="connsiteY565" fmla="*/ 395368 h 1232307"/>
                  <a:gd name="connsiteX566" fmla="*/ 1125026 w 1847675"/>
                  <a:gd name="connsiteY566" fmla="*/ 398515 h 1232307"/>
                  <a:gd name="connsiteX567" fmla="*/ 1122738 w 1847675"/>
                  <a:gd name="connsiteY567" fmla="*/ 400804 h 1232307"/>
                  <a:gd name="connsiteX568" fmla="*/ 1120020 w 1847675"/>
                  <a:gd name="connsiteY568" fmla="*/ 403808 h 1232307"/>
                  <a:gd name="connsiteX569" fmla="*/ 1118875 w 1847675"/>
                  <a:gd name="connsiteY569" fmla="*/ 405095 h 1232307"/>
                  <a:gd name="connsiteX570" fmla="*/ 1116444 w 1847675"/>
                  <a:gd name="connsiteY570" fmla="*/ 408099 h 1232307"/>
                  <a:gd name="connsiteX571" fmla="*/ 1113154 w 1847675"/>
                  <a:gd name="connsiteY571" fmla="*/ 411532 h 1232307"/>
                  <a:gd name="connsiteX572" fmla="*/ 1111437 w 1847675"/>
                  <a:gd name="connsiteY572" fmla="*/ 413392 h 1232307"/>
                  <a:gd name="connsiteX573" fmla="*/ 1110436 w 1847675"/>
                  <a:gd name="connsiteY573" fmla="*/ 414536 h 1232307"/>
                  <a:gd name="connsiteX574" fmla="*/ 1109578 w 1847675"/>
                  <a:gd name="connsiteY574" fmla="*/ 415966 h 1232307"/>
                  <a:gd name="connsiteX575" fmla="*/ 1106144 w 1847675"/>
                  <a:gd name="connsiteY575" fmla="*/ 417111 h 1232307"/>
                  <a:gd name="connsiteX576" fmla="*/ 1103427 w 1847675"/>
                  <a:gd name="connsiteY576" fmla="*/ 418255 h 1232307"/>
                  <a:gd name="connsiteX577" fmla="*/ 1099279 w 1847675"/>
                  <a:gd name="connsiteY577" fmla="*/ 420115 h 1232307"/>
                  <a:gd name="connsiteX578" fmla="*/ 1093271 w 1847675"/>
                  <a:gd name="connsiteY578" fmla="*/ 422117 h 1232307"/>
                  <a:gd name="connsiteX579" fmla="*/ 1088407 w 1847675"/>
                  <a:gd name="connsiteY579" fmla="*/ 423977 h 1232307"/>
                  <a:gd name="connsiteX580" fmla="*/ 1085261 w 1847675"/>
                  <a:gd name="connsiteY580" fmla="*/ 425550 h 1232307"/>
                  <a:gd name="connsiteX581" fmla="*/ 1080683 w 1847675"/>
                  <a:gd name="connsiteY581" fmla="*/ 427553 h 1232307"/>
                  <a:gd name="connsiteX582" fmla="*/ 1077536 w 1847675"/>
                  <a:gd name="connsiteY582" fmla="*/ 428125 h 1232307"/>
                  <a:gd name="connsiteX583" fmla="*/ 1071242 w 1847675"/>
                  <a:gd name="connsiteY583" fmla="*/ 427982 h 1232307"/>
                  <a:gd name="connsiteX584" fmla="*/ 1063518 w 1847675"/>
                  <a:gd name="connsiteY584" fmla="*/ 428554 h 1232307"/>
                  <a:gd name="connsiteX585" fmla="*/ 1057796 w 1847675"/>
                  <a:gd name="connsiteY585" fmla="*/ 428983 h 1232307"/>
                  <a:gd name="connsiteX586" fmla="*/ 1053505 w 1847675"/>
                  <a:gd name="connsiteY586" fmla="*/ 428554 h 1232307"/>
                  <a:gd name="connsiteX587" fmla="*/ 1047068 w 1847675"/>
                  <a:gd name="connsiteY587" fmla="*/ 428268 h 1232307"/>
                  <a:gd name="connsiteX588" fmla="*/ 1042205 w 1847675"/>
                  <a:gd name="connsiteY588" fmla="*/ 427839 h 1232307"/>
                  <a:gd name="connsiteX589" fmla="*/ 1038915 w 1847675"/>
                  <a:gd name="connsiteY589" fmla="*/ 428554 h 1232307"/>
                  <a:gd name="connsiteX590" fmla="*/ 1031191 w 1847675"/>
                  <a:gd name="connsiteY590" fmla="*/ 429269 h 1232307"/>
                  <a:gd name="connsiteX591" fmla="*/ 1029474 w 1847675"/>
                  <a:gd name="connsiteY591" fmla="*/ 429412 h 1232307"/>
                  <a:gd name="connsiteX592" fmla="*/ 1015743 w 1847675"/>
                  <a:gd name="connsiteY592" fmla="*/ 431272 h 1232307"/>
                  <a:gd name="connsiteX593" fmla="*/ 1009591 w 1847675"/>
                  <a:gd name="connsiteY593" fmla="*/ 432273 h 1232307"/>
                  <a:gd name="connsiteX594" fmla="*/ 1004013 w 1847675"/>
                  <a:gd name="connsiteY594" fmla="*/ 432702 h 1232307"/>
                  <a:gd name="connsiteX595" fmla="*/ 999864 w 1847675"/>
                  <a:gd name="connsiteY595" fmla="*/ 433418 h 1232307"/>
                  <a:gd name="connsiteX596" fmla="*/ 997576 w 1847675"/>
                  <a:gd name="connsiteY596" fmla="*/ 434276 h 1232307"/>
                  <a:gd name="connsiteX597" fmla="*/ 994143 w 1847675"/>
                  <a:gd name="connsiteY597" fmla="*/ 435563 h 1232307"/>
                  <a:gd name="connsiteX598" fmla="*/ 992283 w 1847675"/>
                  <a:gd name="connsiteY598" fmla="*/ 436135 h 1232307"/>
                  <a:gd name="connsiteX599" fmla="*/ 986133 w 1847675"/>
                  <a:gd name="connsiteY599" fmla="*/ 438710 h 1232307"/>
                  <a:gd name="connsiteX600" fmla="*/ 972544 w 1847675"/>
                  <a:gd name="connsiteY600" fmla="*/ 444003 h 1232307"/>
                  <a:gd name="connsiteX601" fmla="*/ 963389 w 1847675"/>
                  <a:gd name="connsiteY601" fmla="*/ 448294 h 1232307"/>
                  <a:gd name="connsiteX602" fmla="*/ 961959 w 1847675"/>
                  <a:gd name="connsiteY602" fmla="*/ 449009 h 1232307"/>
                  <a:gd name="connsiteX603" fmla="*/ 955808 w 1847675"/>
                  <a:gd name="connsiteY603" fmla="*/ 452013 h 1232307"/>
                  <a:gd name="connsiteX604" fmla="*/ 952232 w 1847675"/>
                  <a:gd name="connsiteY604" fmla="*/ 453157 h 1232307"/>
                  <a:gd name="connsiteX605" fmla="*/ 949800 w 1847675"/>
                  <a:gd name="connsiteY605" fmla="*/ 455875 h 1232307"/>
                  <a:gd name="connsiteX606" fmla="*/ 947798 w 1847675"/>
                  <a:gd name="connsiteY606" fmla="*/ 457592 h 1232307"/>
                  <a:gd name="connsiteX607" fmla="*/ 945795 w 1847675"/>
                  <a:gd name="connsiteY607" fmla="*/ 458307 h 1232307"/>
                  <a:gd name="connsiteX608" fmla="*/ 942076 w 1847675"/>
                  <a:gd name="connsiteY608" fmla="*/ 456590 h 1232307"/>
                  <a:gd name="connsiteX609" fmla="*/ 939501 w 1847675"/>
                  <a:gd name="connsiteY609" fmla="*/ 456733 h 1232307"/>
                  <a:gd name="connsiteX610" fmla="*/ 931204 w 1847675"/>
                  <a:gd name="connsiteY610" fmla="*/ 456161 h 1232307"/>
                  <a:gd name="connsiteX611" fmla="*/ 931204 w 1847675"/>
                  <a:gd name="connsiteY611" fmla="*/ 448294 h 1232307"/>
                  <a:gd name="connsiteX612" fmla="*/ 925340 w 1847675"/>
                  <a:gd name="connsiteY612" fmla="*/ 449438 h 1232307"/>
                  <a:gd name="connsiteX613" fmla="*/ 916042 w 1847675"/>
                  <a:gd name="connsiteY613" fmla="*/ 451155 h 1232307"/>
                  <a:gd name="connsiteX614" fmla="*/ 907460 w 1847675"/>
                  <a:gd name="connsiteY614" fmla="*/ 452871 h 1232307"/>
                  <a:gd name="connsiteX615" fmla="*/ 899592 w 1847675"/>
                  <a:gd name="connsiteY615" fmla="*/ 449152 h 1232307"/>
                  <a:gd name="connsiteX616" fmla="*/ 893441 w 1847675"/>
                  <a:gd name="connsiteY616" fmla="*/ 446291 h 1232307"/>
                  <a:gd name="connsiteX617" fmla="*/ 888148 w 1847675"/>
                  <a:gd name="connsiteY617" fmla="*/ 443717 h 1232307"/>
                  <a:gd name="connsiteX618" fmla="*/ 880138 w 1847675"/>
                  <a:gd name="connsiteY618" fmla="*/ 442000 h 1232307"/>
                  <a:gd name="connsiteX619" fmla="*/ 873129 w 1847675"/>
                  <a:gd name="connsiteY619" fmla="*/ 440570 h 1232307"/>
                  <a:gd name="connsiteX620" fmla="*/ 860541 w 1847675"/>
                  <a:gd name="connsiteY620" fmla="*/ 438138 h 1232307"/>
                  <a:gd name="connsiteX621" fmla="*/ 854963 w 1847675"/>
                  <a:gd name="connsiteY621" fmla="*/ 435992 h 1232307"/>
                  <a:gd name="connsiteX622" fmla="*/ 852102 w 1847675"/>
                  <a:gd name="connsiteY622" fmla="*/ 433275 h 1232307"/>
                  <a:gd name="connsiteX623" fmla="*/ 847095 w 1847675"/>
                  <a:gd name="connsiteY623" fmla="*/ 426981 h 1232307"/>
                  <a:gd name="connsiteX624" fmla="*/ 845522 w 1847675"/>
                  <a:gd name="connsiteY624" fmla="*/ 425693 h 1232307"/>
                  <a:gd name="connsiteX625" fmla="*/ 843091 w 1847675"/>
                  <a:gd name="connsiteY625" fmla="*/ 424835 h 1232307"/>
                  <a:gd name="connsiteX626" fmla="*/ 840516 w 1847675"/>
                  <a:gd name="connsiteY626" fmla="*/ 424263 h 1232307"/>
                  <a:gd name="connsiteX627" fmla="*/ 835080 w 1847675"/>
                  <a:gd name="connsiteY627" fmla="*/ 424263 h 1232307"/>
                  <a:gd name="connsiteX628" fmla="*/ 828357 w 1847675"/>
                  <a:gd name="connsiteY628" fmla="*/ 423834 h 1232307"/>
                  <a:gd name="connsiteX629" fmla="*/ 818773 w 1847675"/>
                  <a:gd name="connsiteY629" fmla="*/ 422546 h 1232307"/>
                  <a:gd name="connsiteX630" fmla="*/ 811049 w 1847675"/>
                  <a:gd name="connsiteY630" fmla="*/ 421545 h 1232307"/>
                  <a:gd name="connsiteX631" fmla="*/ 798032 w 1847675"/>
                  <a:gd name="connsiteY631" fmla="*/ 419542 h 1232307"/>
                  <a:gd name="connsiteX632" fmla="*/ 794886 w 1847675"/>
                  <a:gd name="connsiteY632" fmla="*/ 419257 h 1232307"/>
                  <a:gd name="connsiteX633" fmla="*/ 788019 w 1847675"/>
                  <a:gd name="connsiteY633" fmla="*/ 420973 h 1232307"/>
                  <a:gd name="connsiteX634" fmla="*/ 779294 w 1847675"/>
                  <a:gd name="connsiteY634" fmla="*/ 423262 h 1232307"/>
                  <a:gd name="connsiteX635" fmla="*/ 763559 w 1847675"/>
                  <a:gd name="connsiteY635" fmla="*/ 421545 h 1232307"/>
                  <a:gd name="connsiteX636" fmla="*/ 756549 w 1847675"/>
                  <a:gd name="connsiteY636" fmla="*/ 420687 h 1232307"/>
                  <a:gd name="connsiteX637" fmla="*/ 742388 w 1847675"/>
                  <a:gd name="connsiteY637" fmla="*/ 418970 h 1232307"/>
                  <a:gd name="connsiteX638" fmla="*/ 726368 w 1847675"/>
                  <a:gd name="connsiteY638" fmla="*/ 417111 h 1232307"/>
                  <a:gd name="connsiteX639" fmla="*/ 710919 w 1847675"/>
                  <a:gd name="connsiteY639" fmla="*/ 415108 h 1232307"/>
                  <a:gd name="connsiteX640" fmla="*/ 699619 w 1847675"/>
                  <a:gd name="connsiteY640" fmla="*/ 416253 h 1232307"/>
                  <a:gd name="connsiteX641" fmla="*/ 693325 w 1847675"/>
                  <a:gd name="connsiteY641" fmla="*/ 416825 h 1232307"/>
                  <a:gd name="connsiteX642" fmla="*/ 686030 w 1847675"/>
                  <a:gd name="connsiteY642" fmla="*/ 417683 h 1232307"/>
                  <a:gd name="connsiteX643" fmla="*/ 685028 w 1847675"/>
                  <a:gd name="connsiteY643" fmla="*/ 416682 h 1232307"/>
                  <a:gd name="connsiteX644" fmla="*/ 684743 w 1847675"/>
                  <a:gd name="connsiteY644" fmla="*/ 412963 h 1232307"/>
                  <a:gd name="connsiteX645" fmla="*/ 683455 w 1847675"/>
                  <a:gd name="connsiteY645" fmla="*/ 410102 h 1232307"/>
                  <a:gd name="connsiteX646" fmla="*/ 679450 w 1847675"/>
                  <a:gd name="connsiteY646" fmla="*/ 406955 h 1232307"/>
                  <a:gd name="connsiteX647" fmla="*/ 676733 w 1847675"/>
                  <a:gd name="connsiteY647" fmla="*/ 403951 h 1232307"/>
                  <a:gd name="connsiteX648" fmla="*/ 672727 w 1847675"/>
                  <a:gd name="connsiteY648" fmla="*/ 400375 h 1232307"/>
                  <a:gd name="connsiteX649" fmla="*/ 671154 w 1847675"/>
                  <a:gd name="connsiteY649" fmla="*/ 397800 h 1232307"/>
                  <a:gd name="connsiteX650" fmla="*/ 670582 w 1847675"/>
                  <a:gd name="connsiteY650" fmla="*/ 393795 h 1232307"/>
                  <a:gd name="connsiteX651" fmla="*/ 665861 w 1847675"/>
                  <a:gd name="connsiteY651" fmla="*/ 383496 h 1232307"/>
                  <a:gd name="connsiteX652" fmla="*/ 663000 w 1847675"/>
                  <a:gd name="connsiteY652" fmla="*/ 376487 h 1232307"/>
                  <a:gd name="connsiteX653" fmla="*/ 662285 w 1847675"/>
                  <a:gd name="connsiteY653" fmla="*/ 375056 h 1232307"/>
                  <a:gd name="connsiteX654" fmla="*/ 660997 w 1847675"/>
                  <a:gd name="connsiteY654" fmla="*/ 372768 h 1232307"/>
                  <a:gd name="connsiteX655" fmla="*/ 659424 w 1847675"/>
                  <a:gd name="connsiteY655" fmla="*/ 371623 h 1232307"/>
                  <a:gd name="connsiteX656" fmla="*/ 655991 w 1847675"/>
                  <a:gd name="connsiteY656" fmla="*/ 370908 h 1232307"/>
                  <a:gd name="connsiteX657" fmla="*/ 654990 w 1847675"/>
                  <a:gd name="connsiteY657" fmla="*/ 369621 h 1232307"/>
                  <a:gd name="connsiteX658" fmla="*/ 654990 w 1847675"/>
                  <a:gd name="connsiteY658" fmla="*/ 367189 h 1232307"/>
                  <a:gd name="connsiteX659" fmla="*/ 655562 w 1847675"/>
                  <a:gd name="connsiteY659" fmla="*/ 363899 h 1232307"/>
                  <a:gd name="connsiteX660" fmla="*/ 656278 w 1847675"/>
                  <a:gd name="connsiteY660" fmla="*/ 361467 h 1232307"/>
                  <a:gd name="connsiteX661" fmla="*/ 655848 w 1847675"/>
                  <a:gd name="connsiteY661" fmla="*/ 360895 h 1232307"/>
                  <a:gd name="connsiteX662" fmla="*/ 646836 w 1847675"/>
                  <a:gd name="connsiteY662" fmla="*/ 361610 h 1232307"/>
                  <a:gd name="connsiteX663" fmla="*/ 641258 w 1847675"/>
                  <a:gd name="connsiteY663" fmla="*/ 360037 h 1232307"/>
                  <a:gd name="connsiteX664" fmla="*/ 636538 w 1847675"/>
                  <a:gd name="connsiteY664" fmla="*/ 358320 h 1232307"/>
                  <a:gd name="connsiteX665" fmla="*/ 629958 w 1847675"/>
                  <a:gd name="connsiteY665" fmla="*/ 353743 h 1232307"/>
                  <a:gd name="connsiteX666" fmla="*/ 626095 w 1847675"/>
                  <a:gd name="connsiteY666" fmla="*/ 352027 h 1232307"/>
                  <a:gd name="connsiteX667" fmla="*/ 621089 w 1847675"/>
                  <a:gd name="connsiteY667" fmla="*/ 347306 h 1232307"/>
                  <a:gd name="connsiteX668" fmla="*/ 613794 w 1847675"/>
                  <a:gd name="connsiteY668" fmla="*/ 346162 h 1232307"/>
                  <a:gd name="connsiteX669" fmla="*/ 611076 w 1847675"/>
                  <a:gd name="connsiteY669" fmla="*/ 344302 h 1232307"/>
                  <a:gd name="connsiteX670" fmla="*/ 607643 w 1847675"/>
                  <a:gd name="connsiteY670" fmla="*/ 340297 h 1232307"/>
                  <a:gd name="connsiteX671" fmla="*/ 604639 w 1847675"/>
                  <a:gd name="connsiteY671" fmla="*/ 337722 h 1232307"/>
                  <a:gd name="connsiteX672" fmla="*/ 600348 w 1847675"/>
                  <a:gd name="connsiteY672" fmla="*/ 336149 h 1232307"/>
                  <a:gd name="connsiteX673" fmla="*/ 593625 w 1847675"/>
                  <a:gd name="connsiteY673" fmla="*/ 334719 h 1232307"/>
                  <a:gd name="connsiteX674" fmla="*/ 582181 w 1847675"/>
                  <a:gd name="connsiteY674" fmla="*/ 333288 h 1232307"/>
                  <a:gd name="connsiteX675" fmla="*/ 578320 w 1847675"/>
                  <a:gd name="connsiteY675" fmla="*/ 332716 h 1232307"/>
                  <a:gd name="connsiteX676" fmla="*/ 572026 w 1847675"/>
                  <a:gd name="connsiteY676" fmla="*/ 333574 h 1232307"/>
                  <a:gd name="connsiteX677" fmla="*/ 567305 w 1847675"/>
                  <a:gd name="connsiteY677" fmla="*/ 333717 h 1232307"/>
                  <a:gd name="connsiteX678" fmla="*/ 559724 w 1847675"/>
                  <a:gd name="connsiteY678" fmla="*/ 332716 h 1232307"/>
                  <a:gd name="connsiteX679" fmla="*/ 555432 w 1847675"/>
                  <a:gd name="connsiteY679" fmla="*/ 331428 h 1232307"/>
                  <a:gd name="connsiteX680" fmla="*/ 550140 w 1847675"/>
                  <a:gd name="connsiteY680" fmla="*/ 331428 h 1232307"/>
                  <a:gd name="connsiteX681" fmla="*/ 546707 w 1847675"/>
                  <a:gd name="connsiteY681" fmla="*/ 331428 h 1232307"/>
                  <a:gd name="connsiteX682" fmla="*/ 542130 w 1847675"/>
                  <a:gd name="connsiteY682" fmla="*/ 331143 h 1232307"/>
                  <a:gd name="connsiteX683" fmla="*/ 539841 w 1847675"/>
                  <a:gd name="connsiteY683" fmla="*/ 330284 h 1232307"/>
                  <a:gd name="connsiteX684" fmla="*/ 537695 w 1847675"/>
                  <a:gd name="connsiteY684" fmla="*/ 329283 h 1232307"/>
                  <a:gd name="connsiteX685" fmla="*/ 533834 w 1847675"/>
                  <a:gd name="connsiteY685" fmla="*/ 329569 h 1232307"/>
                  <a:gd name="connsiteX686" fmla="*/ 531116 w 1847675"/>
                  <a:gd name="connsiteY686" fmla="*/ 328854 h 1232307"/>
                  <a:gd name="connsiteX687" fmla="*/ 528540 w 1847675"/>
                  <a:gd name="connsiteY687" fmla="*/ 326994 h 1232307"/>
                  <a:gd name="connsiteX688" fmla="*/ 525823 w 1847675"/>
                  <a:gd name="connsiteY688" fmla="*/ 326136 h 1232307"/>
                  <a:gd name="connsiteX689" fmla="*/ 522962 w 1847675"/>
                  <a:gd name="connsiteY689" fmla="*/ 326136 h 1232307"/>
                  <a:gd name="connsiteX690" fmla="*/ 521818 w 1847675"/>
                  <a:gd name="connsiteY690" fmla="*/ 326994 h 1232307"/>
                  <a:gd name="connsiteX691" fmla="*/ 520673 w 1847675"/>
                  <a:gd name="connsiteY691" fmla="*/ 326851 h 1232307"/>
                  <a:gd name="connsiteX692" fmla="*/ 519958 w 1847675"/>
                  <a:gd name="connsiteY692" fmla="*/ 324420 h 1232307"/>
                  <a:gd name="connsiteX693" fmla="*/ 517240 w 1847675"/>
                  <a:gd name="connsiteY693" fmla="*/ 320414 h 1232307"/>
                  <a:gd name="connsiteX694" fmla="*/ 516812 w 1847675"/>
                  <a:gd name="connsiteY694" fmla="*/ 318555 h 1232307"/>
                  <a:gd name="connsiteX695" fmla="*/ 515095 w 1847675"/>
                  <a:gd name="connsiteY695" fmla="*/ 316409 h 1232307"/>
                  <a:gd name="connsiteX696" fmla="*/ 514094 w 1847675"/>
                  <a:gd name="connsiteY696" fmla="*/ 314550 h 1232307"/>
                  <a:gd name="connsiteX697" fmla="*/ 514379 w 1847675"/>
                  <a:gd name="connsiteY697" fmla="*/ 311975 h 1232307"/>
                  <a:gd name="connsiteX698" fmla="*/ 515524 w 1847675"/>
                  <a:gd name="connsiteY698" fmla="*/ 306825 h 1232307"/>
                  <a:gd name="connsiteX699" fmla="*/ 518099 w 1847675"/>
                  <a:gd name="connsiteY699" fmla="*/ 302248 h 1232307"/>
                  <a:gd name="connsiteX700" fmla="*/ 519815 w 1847675"/>
                  <a:gd name="connsiteY700" fmla="*/ 301104 h 1232307"/>
                  <a:gd name="connsiteX701" fmla="*/ 520816 w 1847675"/>
                  <a:gd name="connsiteY701" fmla="*/ 299673 h 1232307"/>
                  <a:gd name="connsiteX702" fmla="*/ 522962 w 1847675"/>
                  <a:gd name="connsiteY702" fmla="*/ 297241 h 1232307"/>
                  <a:gd name="connsiteX703" fmla="*/ 524249 w 1847675"/>
                  <a:gd name="connsiteY703" fmla="*/ 295382 h 1232307"/>
                  <a:gd name="connsiteX704" fmla="*/ 524106 w 1847675"/>
                  <a:gd name="connsiteY704" fmla="*/ 292807 h 1232307"/>
                  <a:gd name="connsiteX705" fmla="*/ 522676 w 1847675"/>
                  <a:gd name="connsiteY705" fmla="*/ 290089 h 1232307"/>
                  <a:gd name="connsiteX706" fmla="*/ 521531 w 1847675"/>
                  <a:gd name="connsiteY706" fmla="*/ 286513 h 1232307"/>
                  <a:gd name="connsiteX707" fmla="*/ 521675 w 1847675"/>
                  <a:gd name="connsiteY707" fmla="*/ 284511 h 1232307"/>
                  <a:gd name="connsiteX708" fmla="*/ 523248 w 1847675"/>
                  <a:gd name="connsiteY708" fmla="*/ 282079 h 1232307"/>
                  <a:gd name="connsiteX709" fmla="*/ 525107 w 1847675"/>
                  <a:gd name="connsiteY709" fmla="*/ 276786 h 1232307"/>
                  <a:gd name="connsiteX710" fmla="*/ 524964 w 1847675"/>
                  <a:gd name="connsiteY710" fmla="*/ 275356 h 1232307"/>
                  <a:gd name="connsiteX711" fmla="*/ 524249 w 1847675"/>
                  <a:gd name="connsiteY711" fmla="*/ 274212 h 1232307"/>
                  <a:gd name="connsiteX712" fmla="*/ 524106 w 1847675"/>
                  <a:gd name="connsiteY712" fmla="*/ 271780 h 1232307"/>
                  <a:gd name="connsiteX713" fmla="*/ 523677 w 1847675"/>
                  <a:gd name="connsiteY713" fmla="*/ 268490 h 1232307"/>
                  <a:gd name="connsiteX714" fmla="*/ 521388 w 1847675"/>
                  <a:gd name="connsiteY714" fmla="*/ 263340 h 1232307"/>
                  <a:gd name="connsiteX715" fmla="*/ 520101 w 1847675"/>
                  <a:gd name="connsiteY715" fmla="*/ 260623 h 1232307"/>
                  <a:gd name="connsiteX716" fmla="*/ 517955 w 1847675"/>
                  <a:gd name="connsiteY716" fmla="*/ 259478 h 1232307"/>
                  <a:gd name="connsiteX717" fmla="*/ 515381 w 1847675"/>
                  <a:gd name="connsiteY717" fmla="*/ 258763 h 1232307"/>
                  <a:gd name="connsiteX718" fmla="*/ 513236 w 1847675"/>
                  <a:gd name="connsiteY718" fmla="*/ 255044 h 1232307"/>
                  <a:gd name="connsiteX719" fmla="*/ 510518 w 1847675"/>
                  <a:gd name="connsiteY719" fmla="*/ 250753 h 1232307"/>
                  <a:gd name="connsiteX720" fmla="*/ 508801 w 1847675"/>
                  <a:gd name="connsiteY720" fmla="*/ 248035 h 1232307"/>
                  <a:gd name="connsiteX721" fmla="*/ 508229 w 1847675"/>
                  <a:gd name="connsiteY721" fmla="*/ 246318 h 1232307"/>
                  <a:gd name="connsiteX722" fmla="*/ 507943 w 1847675"/>
                  <a:gd name="connsiteY722" fmla="*/ 243315 h 1232307"/>
                  <a:gd name="connsiteX723" fmla="*/ 506655 w 1847675"/>
                  <a:gd name="connsiteY723" fmla="*/ 239595 h 1232307"/>
                  <a:gd name="connsiteX724" fmla="*/ 505368 w 1847675"/>
                  <a:gd name="connsiteY724" fmla="*/ 237593 h 1232307"/>
                  <a:gd name="connsiteX725" fmla="*/ 504367 w 1847675"/>
                  <a:gd name="connsiteY725" fmla="*/ 236019 h 1232307"/>
                  <a:gd name="connsiteX726" fmla="*/ 503794 w 1847675"/>
                  <a:gd name="connsiteY726" fmla="*/ 233731 h 1232307"/>
                  <a:gd name="connsiteX727" fmla="*/ 503222 w 1847675"/>
                  <a:gd name="connsiteY727" fmla="*/ 232872 h 1232307"/>
                  <a:gd name="connsiteX728" fmla="*/ 499503 w 1847675"/>
                  <a:gd name="connsiteY728" fmla="*/ 231871 h 1232307"/>
                  <a:gd name="connsiteX729" fmla="*/ 496785 w 1847675"/>
                  <a:gd name="connsiteY729" fmla="*/ 230155 h 1232307"/>
                  <a:gd name="connsiteX730" fmla="*/ 495641 w 1847675"/>
                  <a:gd name="connsiteY730" fmla="*/ 227866 h 1232307"/>
                  <a:gd name="connsiteX731" fmla="*/ 495212 w 1847675"/>
                  <a:gd name="connsiteY731" fmla="*/ 226006 h 1232307"/>
                  <a:gd name="connsiteX732" fmla="*/ 494497 w 1847675"/>
                  <a:gd name="connsiteY732" fmla="*/ 225005 h 1232307"/>
                  <a:gd name="connsiteX733" fmla="*/ 492351 w 1847675"/>
                  <a:gd name="connsiteY733" fmla="*/ 224719 h 1232307"/>
                  <a:gd name="connsiteX734" fmla="*/ 490921 w 1847675"/>
                  <a:gd name="connsiteY734" fmla="*/ 226293 h 1232307"/>
                  <a:gd name="connsiteX735" fmla="*/ 488489 w 1847675"/>
                  <a:gd name="connsiteY735" fmla="*/ 227151 h 1232307"/>
                  <a:gd name="connsiteX736" fmla="*/ 486915 w 1847675"/>
                  <a:gd name="connsiteY736" fmla="*/ 227008 h 1232307"/>
                  <a:gd name="connsiteX737" fmla="*/ 485342 w 1847675"/>
                  <a:gd name="connsiteY737" fmla="*/ 226006 h 1232307"/>
                  <a:gd name="connsiteX738" fmla="*/ 484341 w 1847675"/>
                  <a:gd name="connsiteY738" fmla="*/ 225005 h 1232307"/>
                  <a:gd name="connsiteX739" fmla="*/ 482624 w 1847675"/>
                  <a:gd name="connsiteY739" fmla="*/ 223861 h 1232307"/>
                  <a:gd name="connsiteX740" fmla="*/ 480335 w 1847675"/>
                  <a:gd name="connsiteY740" fmla="*/ 220285 h 1232307"/>
                  <a:gd name="connsiteX741" fmla="*/ 477904 w 1847675"/>
                  <a:gd name="connsiteY741" fmla="*/ 219283 h 1232307"/>
                  <a:gd name="connsiteX742" fmla="*/ 473326 w 1847675"/>
                  <a:gd name="connsiteY742" fmla="*/ 219427 h 1232307"/>
                  <a:gd name="connsiteX743" fmla="*/ 469322 w 1847675"/>
                  <a:gd name="connsiteY743" fmla="*/ 221143 h 1232307"/>
                  <a:gd name="connsiteX744" fmla="*/ 466889 w 1847675"/>
                  <a:gd name="connsiteY744" fmla="*/ 220857 h 1232307"/>
                  <a:gd name="connsiteX745" fmla="*/ 464887 w 1847675"/>
                  <a:gd name="connsiteY745" fmla="*/ 220285 h 1232307"/>
                  <a:gd name="connsiteX746" fmla="*/ 462598 w 1847675"/>
                  <a:gd name="connsiteY746" fmla="*/ 218425 h 1232307"/>
                  <a:gd name="connsiteX747" fmla="*/ 461025 w 1847675"/>
                  <a:gd name="connsiteY747" fmla="*/ 216852 h 1232307"/>
                  <a:gd name="connsiteX748" fmla="*/ 458593 w 1847675"/>
                  <a:gd name="connsiteY748" fmla="*/ 216423 h 1232307"/>
                  <a:gd name="connsiteX749" fmla="*/ 453873 w 1847675"/>
                  <a:gd name="connsiteY749" fmla="*/ 213705 h 1232307"/>
                  <a:gd name="connsiteX750" fmla="*/ 450726 w 1847675"/>
                  <a:gd name="connsiteY750" fmla="*/ 211845 h 1232307"/>
                  <a:gd name="connsiteX751" fmla="*/ 450440 w 1847675"/>
                  <a:gd name="connsiteY751" fmla="*/ 208126 h 1232307"/>
                  <a:gd name="connsiteX752" fmla="*/ 449009 w 1847675"/>
                  <a:gd name="connsiteY752" fmla="*/ 205552 h 1232307"/>
                  <a:gd name="connsiteX753" fmla="*/ 445862 w 1847675"/>
                  <a:gd name="connsiteY753" fmla="*/ 204836 h 1232307"/>
                  <a:gd name="connsiteX754" fmla="*/ 442715 w 1847675"/>
                  <a:gd name="connsiteY754" fmla="*/ 202118 h 1232307"/>
                  <a:gd name="connsiteX755" fmla="*/ 438138 w 1847675"/>
                  <a:gd name="connsiteY755" fmla="*/ 200688 h 1232307"/>
                  <a:gd name="connsiteX756" fmla="*/ 435277 w 1847675"/>
                  <a:gd name="connsiteY756" fmla="*/ 199544 h 1232307"/>
                  <a:gd name="connsiteX757" fmla="*/ 432846 w 1847675"/>
                  <a:gd name="connsiteY757" fmla="*/ 198829 h 1232307"/>
                  <a:gd name="connsiteX758" fmla="*/ 432416 w 1847675"/>
                  <a:gd name="connsiteY758" fmla="*/ 197827 h 1232307"/>
                  <a:gd name="connsiteX759" fmla="*/ 432560 w 1847675"/>
                  <a:gd name="connsiteY759" fmla="*/ 196969 h 1232307"/>
                  <a:gd name="connsiteX760" fmla="*/ 433704 w 1847675"/>
                  <a:gd name="connsiteY760" fmla="*/ 195538 h 1232307"/>
                  <a:gd name="connsiteX761" fmla="*/ 434848 w 1847675"/>
                  <a:gd name="connsiteY761" fmla="*/ 194251 h 1232307"/>
                  <a:gd name="connsiteX762" fmla="*/ 435134 w 1847675"/>
                  <a:gd name="connsiteY762" fmla="*/ 192964 h 1232307"/>
                  <a:gd name="connsiteX763" fmla="*/ 434133 w 1847675"/>
                  <a:gd name="connsiteY763" fmla="*/ 191819 h 1232307"/>
                  <a:gd name="connsiteX764" fmla="*/ 431558 w 1847675"/>
                  <a:gd name="connsiteY764" fmla="*/ 190675 h 1232307"/>
                  <a:gd name="connsiteX765" fmla="*/ 428269 w 1847675"/>
                  <a:gd name="connsiteY765" fmla="*/ 189674 h 1232307"/>
                  <a:gd name="connsiteX766" fmla="*/ 427553 w 1847675"/>
                  <a:gd name="connsiteY766" fmla="*/ 187957 h 1232307"/>
                  <a:gd name="connsiteX767" fmla="*/ 425551 w 1847675"/>
                  <a:gd name="connsiteY767" fmla="*/ 186241 h 1232307"/>
                  <a:gd name="connsiteX768" fmla="*/ 425836 w 1847675"/>
                  <a:gd name="connsiteY768" fmla="*/ 184810 h 1232307"/>
                  <a:gd name="connsiteX769" fmla="*/ 427410 w 1847675"/>
                  <a:gd name="connsiteY769" fmla="*/ 183809 h 1232307"/>
                  <a:gd name="connsiteX770" fmla="*/ 428984 w 1847675"/>
                  <a:gd name="connsiteY770" fmla="*/ 183094 h 1232307"/>
                  <a:gd name="connsiteX771" fmla="*/ 429412 w 1847675"/>
                  <a:gd name="connsiteY771" fmla="*/ 181807 h 1232307"/>
                  <a:gd name="connsiteX772" fmla="*/ 428269 w 1847675"/>
                  <a:gd name="connsiteY772" fmla="*/ 180519 h 1232307"/>
                  <a:gd name="connsiteX773" fmla="*/ 427696 w 1847675"/>
                  <a:gd name="connsiteY773" fmla="*/ 178660 h 1232307"/>
                  <a:gd name="connsiteX774" fmla="*/ 427982 w 1847675"/>
                  <a:gd name="connsiteY774" fmla="*/ 177229 h 1232307"/>
                  <a:gd name="connsiteX775" fmla="*/ 427696 w 1847675"/>
                  <a:gd name="connsiteY775" fmla="*/ 175370 h 1232307"/>
                  <a:gd name="connsiteX776" fmla="*/ 426123 w 1847675"/>
                  <a:gd name="connsiteY776" fmla="*/ 175227 h 1232307"/>
                  <a:gd name="connsiteX777" fmla="*/ 423262 w 1847675"/>
                  <a:gd name="connsiteY777" fmla="*/ 175942 h 1232307"/>
                  <a:gd name="connsiteX778" fmla="*/ 420544 w 1847675"/>
                  <a:gd name="connsiteY778" fmla="*/ 176514 h 1232307"/>
                  <a:gd name="connsiteX779" fmla="*/ 418684 w 1847675"/>
                  <a:gd name="connsiteY779" fmla="*/ 176943 h 1232307"/>
                  <a:gd name="connsiteX780" fmla="*/ 417540 w 1847675"/>
                  <a:gd name="connsiteY780" fmla="*/ 178087 h 1232307"/>
                  <a:gd name="connsiteX781" fmla="*/ 415681 w 1847675"/>
                  <a:gd name="connsiteY781" fmla="*/ 178660 h 1232307"/>
                  <a:gd name="connsiteX782" fmla="*/ 412820 w 1847675"/>
                  <a:gd name="connsiteY782" fmla="*/ 178374 h 1232307"/>
                  <a:gd name="connsiteX783" fmla="*/ 409959 w 1847675"/>
                  <a:gd name="connsiteY783" fmla="*/ 177658 h 1232307"/>
                  <a:gd name="connsiteX784" fmla="*/ 404523 w 1847675"/>
                  <a:gd name="connsiteY784" fmla="*/ 177515 h 1232307"/>
                  <a:gd name="connsiteX785" fmla="*/ 401233 w 1847675"/>
                  <a:gd name="connsiteY785" fmla="*/ 177944 h 1232307"/>
                  <a:gd name="connsiteX786" fmla="*/ 399660 w 1847675"/>
                  <a:gd name="connsiteY786" fmla="*/ 178230 h 1232307"/>
                  <a:gd name="connsiteX787" fmla="*/ 397371 w 1847675"/>
                  <a:gd name="connsiteY787" fmla="*/ 179804 h 1232307"/>
                  <a:gd name="connsiteX788" fmla="*/ 395655 w 1847675"/>
                  <a:gd name="connsiteY788" fmla="*/ 181377 h 1232307"/>
                  <a:gd name="connsiteX789" fmla="*/ 394939 w 1847675"/>
                  <a:gd name="connsiteY789" fmla="*/ 184095 h 1232307"/>
                  <a:gd name="connsiteX790" fmla="*/ 395798 w 1847675"/>
                  <a:gd name="connsiteY790" fmla="*/ 187099 h 1232307"/>
                  <a:gd name="connsiteX791" fmla="*/ 394653 w 1847675"/>
                  <a:gd name="connsiteY791" fmla="*/ 193393 h 1232307"/>
                  <a:gd name="connsiteX792" fmla="*/ 393080 w 1847675"/>
                  <a:gd name="connsiteY792" fmla="*/ 195825 h 1232307"/>
                  <a:gd name="connsiteX793" fmla="*/ 389647 w 1847675"/>
                  <a:gd name="connsiteY793" fmla="*/ 199973 h 1232307"/>
                  <a:gd name="connsiteX794" fmla="*/ 387644 w 1847675"/>
                  <a:gd name="connsiteY794" fmla="*/ 200831 h 1232307"/>
                  <a:gd name="connsiteX795" fmla="*/ 384355 w 1847675"/>
                  <a:gd name="connsiteY795" fmla="*/ 201546 h 1232307"/>
                  <a:gd name="connsiteX796" fmla="*/ 381064 w 1847675"/>
                  <a:gd name="connsiteY796" fmla="*/ 202834 h 1232307"/>
                  <a:gd name="connsiteX797" fmla="*/ 374770 w 1847675"/>
                  <a:gd name="connsiteY797" fmla="*/ 203978 h 1232307"/>
                  <a:gd name="connsiteX798" fmla="*/ 367904 w 1847675"/>
                  <a:gd name="connsiteY798" fmla="*/ 204550 h 1232307"/>
                  <a:gd name="connsiteX799" fmla="*/ 365473 w 1847675"/>
                  <a:gd name="connsiteY799" fmla="*/ 205408 h 1232307"/>
                  <a:gd name="connsiteX800" fmla="*/ 363756 w 1847675"/>
                  <a:gd name="connsiteY800" fmla="*/ 208269 h 1232307"/>
                  <a:gd name="connsiteX801" fmla="*/ 362469 w 1847675"/>
                  <a:gd name="connsiteY801" fmla="*/ 210701 h 1232307"/>
                  <a:gd name="connsiteX802" fmla="*/ 361754 w 1847675"/>
                  <a:gd name="connsiteY802" fmla="*/ 212560 h 1232307"/>
                  <a:gd name="connsiteX803" fmla="*/ 359751 w 1847675"/>
                  <a:gd name="connsiteY803" fmla="*/ 218425 h 1232307"/>
                  <a:gd name="connsiteX804" fmla="*/ 358607 w 1847675"/>
                  <a:gd name="connsiteY804" fmla="*/ 223718 h 1232307"/>
                  <a:gd name="connsiteX805" fmla="*/ 359751 w 1847675"/>
                  <a:gd name="connsiteY805" fmla="*/ 230155 h 1232307"/>
                  <a:gd name="connsiteX806" fmla="*/ 360609 w 1847675"/>
                  <a:gd name="connsiteY806" fmla="*/ 237307 h 1232307"/>
                  <a:gd name="connsiteX807" fmla="*/ 360609 w 1847675"/>
                  <a:gd name="connsiteY807" fmla="*/ 239739 h 1232307"/>
                  <a:gd name="connsiteX808" fmla="*/ 362325 w 1847675"/>
                  <a:gd name="connsiteY808" fmla="*/ 243458 h 1232307"/>
                  <a:gd name="connsiteX809" fmla="*/ 363184 w 1847675"/>
                  <a:gd name="connsiteY809" fmla="*/ 245746 h 1232307"/>
                  <a:gd name="connsiteX810" fmla="*/ 362755 w 1847675"/>
                  <a:gd name="connsiteY810" fmla="*/ 248893 h 1232307"/>
                  <a:gd name="connsiteX811" fmla="*/ 360324 w 1847675"/>
                  <a:gd name="connsiteY811" fmla="*/ 251468 h 1232307"/>
                  <a:gd name="connsiteX812" fmla="*/ 358893 w 1847675"/>
                  <a:gd name="connsiteY812" fmla="*/ 254758 h 1232307"/>
                  <a:gd name="connsiteX813" fmla="*/ 357606 w 1847675"/>
                  <a:gd name="connsiteY813" fmla="*/ 256188 h 1232307"/>
                  <a:gd name="connsiteX814" fmla="*/ 353743 w 1847675"/>
                  <a:gd name="connsiteY814" fmla="*/ 256761 h 1232307"/>
                  <a:gd name="connsiteX815" fmla="*/ 350024 w 1847675"/>
                  <a:gd name="connsiteY815" fmla="*/ 257190 h 1232307"/>
                  <a:gd name="connsiteX816" fmla="*/ 346305 w 1847675"/>
                  <a:gd name="connsiteY816" fmla="*/ 260051 h 1232307"/>
                  <a:gd name="connsiteX817" fmla="*/ 343302 w 1847675"/>
                  <a:gd name="connsiteY817" fmla="*/ 262053 h 1232307"/>
                  <a:gd name="connsiteX818" fmla="*/ 338581 w 1847675"/>
                  <a:gd name="connsiteY818" fmla="*/ 264628 h 1232307"/>
                  <a:gd name="connsiteX819" fmla="*/ 336435 w 1847675"/>
                  <a:gd name="connsiteY819" fmla="*/ 265057 h 1232307"/>
                  <a:gd name="connsiteX820" fmla="*/ 335291 w 1847675"/>
                  <a:gd name="connsiteY820" fmla="*/ 263770 h 1232307"/>
                  <a:gd name="connsiteX821" fmla="*/ 334433 w 1847675"/>
                  <a:gd name="connsiteY821" fmla="*/ 260909 h 1232307"/>
                  <a:gd name="connsiteX822" fmla="*/ 332859 w 1847675"/>
                  <a:gd name="connsiteY822" fmla="*/ 259621 h 1232307"/>
                  <a:gd name="connsiteX823" fmla="*/ 330571 w 1847675"/>
                  <a:gd name="connsiteY823" fmla="*/ 259478 h 1232307"/>
                  <a:gd name="connsiteX824" fmla="*/ 328711 w 1847675"/>
                  <a:gd name="connsiteY824" fmla="*/ 259478 h 1232307"/>
                  <a:gd name="connsiteX825" fmla="*/ 322847 w 1847675"/>
                  <a:gd name="connsiteY825" fmla="*/ 258763 h 1232307"/>
                  <a:gd name="connsiteX826" fmla="*/ 319127 w 1847675"/>
                  <a:gd name="connsiteY826" fmla="*/ 258763 h 1232307"/>
                  <a:gd name="connsiteX827" fmla="*/ 316266 w 1847675"/>
                  <a:gd name="connsiteY827" fmla="*/ 259335 h 1232307"/>
                  <a:gd name="connsiteX828" fmla="*/ 313119 w 1847675"/>
                  <a:gd name="connsiteY828" fmla="*/ 259621 h 1232307"/>
                  <a:gd name="connsiteX829" fmla="*/ 307541 w 1847675"/>
                  <a:gd name="connsiteY829" fmla="*/ 258620 h 1232307"/>
                  <a:gd name="connsiteX830" fmla="*/ 303965 w 1847675"/>
                  <a:gd name="connsiteY830" fmla="*/ 257762 h 1232307"/>
                  <a:gd name="connsiteX831" fmla="*/ 301533 w 1847675"/>
                  <a:gd name="connsiteY831" fmla="*/ 256904 h 1232307"/>
                  <a:gd name="connsiteX832" fmla="*/ 295811 w 1847675"/>
                  <a:gd name="connsiteY832" fmla="*/ 254472 h 1232307"/>
                  <a:gd name="connsiteX833" fmla="*/ 288230 w 1847675"/>
                  <a:gd name="connsiteY833" fmla="*/ 251468 h 1232307"/>
                  <a:gd name="connsiteX834" fmla="*/ 285083 w 1847675"/>
                  <a:gd name="connsiteY834" fmla="*/ 250610 h 1232307"/>
                  <a:gd name="connsiteX835" fmla="*/ 283224 w 1847675"/>
                  <a:gd name="connsiteY835" fmla="*/ 251468 h 1232307"/>
                  <a:gd name="connsiteX836" fmla="*/ 282937 w 1847675"/>
                  <a:gd name="connsiteY836" fmla="*/ 253185 h 1232307"/>
                  <a:gd name="connsiteX837" fmla="*/ 282509 w 1847675"/>
                  <a:gd name="connsiteY837" fmla="*/ 257333 h 1232307"/>
                  <a:gd name="connsiteX838" fmla="*/ 281650 w 1847675"/>
                  <a:gd name="connsiteY838" fmla="*/ 259907 h 1232307"/>
                  <a:gd name="connsiteX839" fmla="*/ 276358 w 1847675"/>
                  <a:gd name="connsiteY839" fmla="*/ 272924 h 1232307"/>
                  <a:gd name="connsiteX840" fmla="*/ 273067 w 1847675"/>
                  <a:gd name="connsiteY840" fmla="*/ 281936 h 1232307"/>
                  <a:gd name="connsiteX841" fmla="*/ 268919 w 1847675"/>
                  <a:gd name="connsiteY841" fmla="*/ 290519 h 1232307"/>
                  <a:gd name="connsiteX842" fmla="*/ 267632 w 1847675"/>
                  <a:gd name="connsiteY842" fmla="*/ 296240 h 1232307"/>
                  <a:gd name="connsiteX843" fmla="*/ 265200 w 1847675"/>
                  <a:gd name="connsiteY843" fmla="*/ 303535 h 1232307"/>
                  <a:gd name="connsiteX844" fmla="*/ 262769 w 1847675"/>
                  <a:gd name="connsiteY844" fmla="*/ 308828 h 1232307"/>
                  <a:gd name="connsiteX845" fmla="*/ 261767 w 1847675"/>
                  <a:gd name="connsiteY845" fmla="*/ 311689 h 1232307"/>
                  <a:gd name="connsiteX846" fmla="*/ 261624 w 1847675"/>
                  <a:gd name="connsiteY846" fmla="*/ 312833 h 1232307"/>
                  <a:gd name="connsiteX847" fmla="*/ 262054 w 1847675"/>
                  <a:gd name="connsiteY847" fmla="*/ 314407 h 1232307"/>
                  <a:gd name="connsiteX848" fmla="*/ 265772 w 1847675"/>
                  <a:gd name="connsiteY848" fmla="*/ 316266 h 1232307"/>
                  <a:gd name="connsiteX849" fmla="*/ 269778 w 1847675"/>
                  <a:gd name="connsiteY849" fmla="*/ 317410 h 1232307"/>
                  <a:gd name="connsiteX850" fmla="*/ 270636 w 1847675"/>
                  <a:gd name="connsiteY850" fmla="*/ 318126 h 1232307"/>
                  <a:gd name="connsiteX851" fmla="*/ 271065 w 1847675"/>
                  <a:gd name="connsiteY851" fmla="*/ 319985 h 1232307"/>
                  <a:gd name="connsiteX852" fmla="*/ 270922 w 1847675"/>
                  <a:gd name="connsiteY852" fmla="*/ 322989 h 1232307"/>
                  <a:gd name="connsiteX853" fmla="*/ 270206 w 1847675"/>
                  <a:gd name="connsiteY853" fmla="*/ 325850 h 1232307"/>
                  <a:gd name="connsiteX854" fmla="*/ 269063 w 1847675"/>
                  <a:gd name="connsiteY854" fmla="*/ 328139 h 1232307"/>
                  <a:gd name="connsiteX855" fmla="*/ 267918 w 1847675"/>
                  <a:gd name="connsiteY855" fmla="*/ 329283 h 1232307"/>
                  <a:gd name="connsiteX856" fmla="*/ 266630 w 1847675"/>
                  <a:gd name="connsiteY856" fmla="*/ 329426 h 1232307"/>
                  <a:gd name="connsiteX857" fmla="*/ 264199 w 1847675"/>
                  <a:gd name="connsiteY857" fmla="*/ 327996 h 1232307"/>
                  <a:gd name="connsiteX858" fmla="*/ 262054 w 1847675"/>
                  <a:gd name="connsiteY858" fmla="*/ 326422 h 1232307"/>
                  <a:gd name="connsiteX859" fmla="*/ 260766 w 1847675"/>
                  <a:gd name="connsiteY859" fmla="*/ 325993 h 1232307"/>
                  <a:gd name="connsiteX860" fmla="*/ 256475 w 1847675"/>
                  <a:gd name="connsiteY860" fmla="*/ 326851 h 1232307"/>
                  <a:gd name="connsiteX861" fmla="*/ 252469 w 1847675"/>
                  <a:gd name="connsiteY861" fmla="*/ 328139 h 1232307"/>
                  <a:gd name="connsiteX862" fmla="*/ 251182 w 1847675"/>
                  <a:gd name="connsiteY862" fmla="*/ 328139 h 1232307"/>
                  <a:gd name="connsiteX863" fmla="*/ 248893 w 1847675"/>
                  <a:gd name="connsiteY863" fmla="*/ 327280 h 1232307"/>
                  <a:gd name="connsiteX864" fmla="*/ 246605 w 1847675"/>
                  <a:gd name="connsiteY864" fmla="*/ 325707 h 1232307"/>
                  <a:gd name="connsiteX865" fmla="*/ 245603 w 1847675"/>
                  <a:gd name="connsiteY865" fmla="*/ 322560 h 1232307"/>
                  <a:gd name="connsiteX866" fmla="*/ 243601 w 1847675"/>
                  <a:gd name="connsiteY866" fmla="*/ 321130 h 1232307"/>
                  <a:gd name="connsiteX867" fmla="*/ 240883 w 1847675"/>
                  <a:gd name="connsiteY867" fmla="*/ 322560 h 1232307"/>
                  <a:gd name="connsiteX868" fmla="*/ 232873 w 1847675"/>
                  <a:gd name="connsiteY868" fmla="*/ 324992 h 1232307"/>
                  <a:gd name="connsiteX869" fmla="*/ 224004 w 1847675"/>
                  <a:gd name="connsiteY869" fmla="*/ 327852 h 1232307"/>
                  <a:gd name="connsiteX870" fmla="*/ 218425 w 1847675"/>
                  <a:gd name="connsiteY870" fmla="*/ 329283 h 1232307"/>
                  <a:gd name="connsiteX871" fmla="*/ 216280 w 1847675"/>
                  <a:gd name="connsiteY871" fmla="*/ 328997 h 1232307"/>
                  <a:gd name="connsiteX872" fmla="*/ 211846 w 1847675"/>
                  <a:gd name="connsiteY872" fmla="*/ 329283 h 1232307"/>
                  <a:gd name="connsiteX873" fmla="*/ 207983 w 1847675"/>
                  <a:gd name="connsiteY873" fmla="*/ 330141 h 1232307"/>
                  <a:gd name="connsiteX874" fmla="*/ 205122 w 1847675"/>
                  <a:gd name="connsiteY874" fmla="*/ 331285 h 1232307"/>
                  <a:gd name="connsiteX875" fmla="*/ 199543 w 1847675"/>
                  <a:gd name="connsiteY875" fmla="*/ 332859 h 1232307"/>
                  <a:gd name="connsiteX876" fmla="*/ 194394 w 1847675"/>
                  <a:gd name="connsiteY876" fmla="*/ 333860 h 1232307"/>
                  <a:gd name="connsiteX877" fmla="*/ 191104 w 1847675"/>
                  <a:gd name="connsiteY877" fmla="*/ 336149 h 1232307"/>
                  <a:gd name="connsiteX878" fmla="*/ 188673 w 1847675"/>
                  <a:gd name="connsiteY878" fmla="*/ 338438 h 1232307"/>
                  <a:gd name="connsiteX879" fmla="*/ 188815 w 1847675"/>
                  <a:gd name="connsiteY879" fmla="*/ 339296 h 1232307"/>
                  <a:gd name="connsiteX880" fmla="*/ 190533 w 1847675"/>
                  <a:gd name="connsiteY880" fmla="*/ 340583 h 1232307"/>
                  <a:gd name="connsiteX881" fmla="*/ 192535 w 1847675"/>
                  <a:gd name="connsiteY881" fmla="*/ 341585 h 1232307"/>
                  <a:gd name="connsiteX882" fmla="*/ 196540 w 1847675"/>
                  <a:gd name="connsiteY882" fmla="*/ 341298 h 1232307"/>
                  <a:gd name="connsiteX883" fmla="*/ 200403 w 1847675"/>
                  <a:gd name="connsiteY883" fmla="*/ 341155 h 1232307"/>
                  <a:gd name="connsiteX884" fmla="*/ 203549 w 1847675"/>
                  <a:gd name="connsiteY884" fmla="*/ 342586 h 1232307"/>
                  <a:gd name="connsiteX885" fmla="*/ 206410 w 1847675"/>
                  <a:gd name="connsiteY885" fmla="*/ 343444 h 1232307"/>
                  <a:gd name="connsiteX886" fmla="*/ 207268 w 1847675"/>
                  <a:gd name="connsiteY886" fmla="*/ 344589 h 1232307"/>
                  <a:gd name="connsiteX887" fmla="*/ 206410 w 1847675"/>
                  <a:gd name="connsiteY887" fmla="*/ 345733 h 1232307"/>
                  <a:gd name="connsiteX888" fmla="*/ 204694 w 1847675"/>
                  <a:gd name="connsiteY888" fmla="*/ 346019 h 1232307"/>
                  <a:gd name="connsiteX889" fmla="*/ 204121 w 1847675"/>
                  <a:gd name="connsiteY889" fmla="*/ 346877 h 1232307"/>
                  <a:gd name="connsiteX890" fmla="*/ 204407 w 1847675"/>
                  <a:gd name="connsiteY890" fmla="*/ 347878 h 1232307"/>
                  <a:gd name="connsiteX891" fmla="*/ 203263 w 1847675"/>
                  <a:gd name="connsiteY891" fmla="*/ 350596 h 1232307"/>
                  <a:gd name="connsiteX892" fmla="*/ 202691 w 1847675"/>
                  <a:gd name="connsiteY892" fmla="*/ 354744 h 1232307"/>
                  <a:gd name="connsiteX893" fmla="*/ 203263 w 1847675"/>
                  <a:gd name="connsiteY893" fmla="*/ 358893 h 1232307"/>
                  <a:gd name="connsiteX894" fmla="*/ 203549 w 1847675"/>
                  <a:gd name="connsiteY894" fmla="*/ 362755 h 1232307"/>
                  <a:gd name="connsiteX895" fmla="*/ 203406 w 1847675"/>
                  <a:gd name="connsiteY895" fmla="*/ 364614 h 1232307"/>
                  <a:gd name="connsiteX896" fmla="*/ 203263 w 1847675"/>
                  <a:gd name="connsiteY896" fmla="*/ 367332 h 1232307"/>
                  <a:gd name="connsiteX897" fmla="*/ 204550 w 1847675"/>
                  <a:gd name="connsiteY897" fmla="*/ 369192 h 1232307"/>
                  <a:gd name="connsiteX898" fmla="*/ 205695 w 1847675"/>
                  <a:gd name="connsiteY898" fmla="*/ 372768 h 1232307"/>
                  <a:gd name="connsiteX899" fmla="*/ 207697 w 1847675"/>
                  <a:gd name="connsiteY899" fmla="*/ 374913 h 1232307"/>
                  <a:gd name="connsiteX900" fmla="*/ 210701 w 1847675"/>
                  <a:gd name="connsiteY900" fmla="*/ 382495 h 1232307"/>
                  <a:gd name="connsiteX901" fmla="*/ 212418 w 1847675"/>
                  <a:gd name="connsiteY901" fmla="*/ 386929 h 1232307"/>
                  <a:gd name="connsiteX902" fmla="*/ 213991 w 1847675"/>
                  <a:gd name="connsiteY902" fmla="*/ 391935 h 1232307"/>
                  <a:gd name="connsiteX903" fmla="*/ 212847 w 1847675"/>
                  <a:gd name="connsiteY903" fmla="*/ 394653 h 1232307"/>
                  <a:gd name="connsiteX904" fmla="*/ 212847 w 1847675"/>
                  <a:gd name="connsiteY904" fmla="*/ 396227 h 1232307"/>
                  <a:gd name="connsiteX905" fmla="*/ 214707 w 1847675"/>
                  <a:gd name="connsiteY905" fmla="*/ 397514 h 1232307"/>
                  <a:gd name="connsiteX906" fmla="*/ 215565 w 1847675"/>
                  <a:gd name="connsiteY906" fmla="*/ 400089 h 1232307"/>
                  <a:gd name="connsiteX907" fmla="*/ 216423 w 1847675"/>
                  <a:gd name="connsiteY907" fmla="*/ 401662 h 1232307"/>
                  <a:gd name="connsiteX908" fmla="*/ 216137 w 1847675"/>
                  <a:gd name="connsiteY908" fmla="*/ 403236 h 1232307"/>
                  <a:gd name="connsiteX909" fmla="*/ 215279 w 1847675"/>
                  <a:gd name="connsiteY909" fmla="*/ 403808 h 1232307"/>
                  <a:gd name="connsiteX910" fmla="*/ 211273 w 1847675"/>
                  <a:gd name="connsiteY910" fmla="*/ 402807 h 1232307"/>
                  <a:gd name="connsiteX911" fmla="*/ 207983 w 1847675"/>
                  <a:gd name="connsiteY911" fmla="*/ 404380 h 1232307"/>
                  <a:gd name="connsiteX912" fmla="*/ 204407 w 1847675"/>
                  <a:gd name="connsiteY912" fmla="*/ 405953 h 1232307"/>
                  <a:gd name="connsiteX913" fmla="*/ 203979 w 1847675"/>
                  <a:gd name="connsiteY913" fmla="*/ 406812 h 1232307"/>
                  <a:gd name="connsiteX914" fmla="*/ 203835 w 1847675"/>
                  <a:gd name="connsiteY914" fmla="*/ 407670 h 1232307"/>
                  <a:gd name="connsiteX915" fmla="*/ 204264 w 1847675"/>
                  <a:gd name="connsiteY915" fmla="*/ 408528 h 1232307"/>
                  <a:gd name="connsiteX916" fmla="*/ 206267 w 1847675"/>
                  <a:gd name="connsiteY916" fmla="*/ 409959 h 1232307"/>
                  <a:gd name="connsiteX917" fmla="*/ 209128 w 1847675"/>
                  <a:gd name="connsiteY917" fmla="*/ 410817 h 1232307"/>
                  <a:gd name="connsiteX918" fmla="*/ 208985 w 1847675"/>
                  <a:gd name="connsiteY918" fmla="*/ 412247 h 1232307"/>
                  <a:gd name="connsiteX919" fmla="*/ 205552 w 1847675"/>
                  <a:gd name="connsiteY919" fmla="*/ 412963 h 1232307"/>
                  <a:gd name="connsiteX920" fmla="*/ 200259 w 1847675"/>
                  <a:gd name="connsiteY920" fmla="*/ 415108 h 1232307"/>
                  <a:gd name="connsiteX921" fmla="*/ 198828 w 1847675"/>
                  <a:gd name="connsiteY921" fmla="*/ 417397 h 1232307"/>
                  <a:gd name="connsiteX922" fmla="*/ 197685 w 1847675"/>
                  <a:gd name="connsiteY922" fmla="*/ 419972 h 1232307"/>
                  <a:gd name="connsiteX923" fmla="*/ 197542 w 1847675"/>
                  <a:gd name="connsiteY923" fmla="*/ 421402 h 1232307"/>
                  <a:gd name="connsiteX924" fmla="*/ 198113 w 1847675"/>
                  <a:gd name="connsiteY924" fmla="*/ 425264 h 1232307"/>
                  <a:gd name="connsiteX925" fmla="*/ 198972 w 1847675"/>
                  <a:gd name="connsiteY925" fmla="*/ 429555 h 1232307"/>
                  <a:gd name="connsiteX926" fmla="*/ 200403 w 1847675"/>
                  <a:gd name="connsiteY926" fmla="*/ 434133 h 1232307"/>
                  <a:gd name="connsiteX927" fmla="*/ 200545 w 1847675"/>
                  <a:gd name="connsiteY927" fmla="*/ 435563 h 1232307"/>
                  <a:gd name="connsiteX928" fmla="*/ 199830 w 1847675"/>
                  <a:gd name="connsiteY928" fmla="*/ 436564 h 1232307"/>
                  <a:gd name="connsiteX929" fmla="*/ 199115 w 1847675"/>
                  <a:gd name="connsiteY929" fmla="*/ 437137 h 1232307"/>
                  <a:gd name="connsiteX930" fmla="*/ 199687 w 1847675"/>
                  <a:gd name="connsiteY930" fmla="*/ 439282 h 1232307"/>
                  <a:gd name="connsiteX931" fmla="*/ 200259 w 1847675"/>
                  <a:gd name="connsiteY931" fmla="*/ 441857 h 1232307"/>
                  <a:gd name="connsiteX932" fmla="*/ 199973 w 1847675"/>
                  <a:gd name="connsiteY932" fmla="*/ 442429 h 1232307"/>
                  <a:gd name="connsiteX933" fmla="*/ 199401 w 1847675"/>
                  <a:gd name="connsiteY933" fmla="*/ 442858 h 1232307"/>
                  <a:gd name="connsiteX934" fmla="*/ 190103 w 1847675"/>
                  <a:gd name="connsiteY934" fmla="*/ 443430 h 1232307"/>
                  <a:gd name="connsiteX935" fmla="*/ 187957 w 1847675"/>
                  <a:gd name="connsiteY935" fmla="*/ 444146 h 1232307"/>
                  <a:gd name="connsiteX936" fmla="*/ 185669 w 1847675"/>
                  <a:gd name="connsiteY936" fmla="*/ 447579 h 1232307"/>
                  <a:gd name="connsiteX937" fmla="*/ 177802 w 1847675"/>
                  <a:gd name="connsiteY937" fmla="*/ 450440 h 1232307"/>
                  <a:gd name="connsiteX938" fmla="*/ 173224 w 1847675"/>
                  <a:gd name="connsiteY938" fmla="*/ 451870 h 1232307"/>
                  <a:gd name="connsiteX939" fmla="*/ 171365 w 1847675"/>
                  <a:gd name="connsiteY939" fmla="*/ 451870 h 1232307"/>
                  <a:gd name="connsiteX940" fmla="*/ 166930 w 1847675"/>
                  <a:gd name="connsiteY940" fmla="*/ 454159 h 1232307"/>
                  <a:gd name="connsiteX941" fmla="*/ 154629 w 1847675"/>
                  <a:gd name="connsiteY941" fmla="*/ 459880 h 1232307"/>
                  <a:gd name="connsiteX942" fmla="*/ 148621 w 1847675"/>
                  <a:gd name="connsiteY942" fmla="*/ 463456 h 1232307"/>
                  <a:gd name="connsiteX943" fmla="*/ 145617 w 1847675"/>
                  <a:gd name="connsiteY943" fmla="*/ 465030 h 1232307"/>
                  <a:gd name="connsiteX944" fmla="*/ 143186 w 1847675"/>
                  <a:gd name="connsiteY944" fmla="*/ 466746 h 1232307"/>
                  <a:gd name="connsiteX945" fmla="*/ 142756 w 1847675"/>
                  <a:gd name="connsiteY945" fmla="*/ 468463 h 1232307"/>
                  <a:gd name="connsiteX946" fmla="*/ 142613 w 1847675"/>
                  <a:gd name="connsiteY946" fmla="*/ 470036 h 1232307"/>
                  <a:gd name="connsiteX947" fmla="*/ 135890 w 1847675"/>
                  <a:gd name="connsiteY947" fmla="*/ 477475 h 1232307"/>
                  <a:gd name="connsiteX948" fmla="*/ 130883 w 1847675"/>
                  <a:gd name="connsiteY948" fmla="*/ 478333 h 1232307"/>
                  <a:gd name="connsiteX949" fmla="*/ 126592 w 1847675"/>
                  <a:gd name="connsiteY949" fmla="*/ 478190 h 1232307"/>
                  <a:gd name="connsiteX950" fmla="*/ 123731 w 1847675"/>
                  <a:gd name="connsiteY950" fmla="*/ 479334 h 1232307"/>
                  <a:gd name="connsiteX951" fmla="*/ 119583 w 1847675"/>
                  <a:gd name="connsiteY951" fmla="*/ 480479 h 1232307"/>
                  <a:gd name="connsiteX952" fmla="*/ 110572 w 1847675"/>
                  <a:gd name="connsiteY952" fmla="*/ 479763 h 1232307"/>
                  <a:gd name="connsiteX953" fmla="*/ 107425 w 1847675"/>
                  <a:gd name="connsiteY953" fmla="*/ 479906 h 1232307"/>
                  <a:gd name="connsiteX954" fmla="*/ 101560 w 1847675"/>
                  <a:gd name="connsiteY954" fmla="*/ 478905 h 1232307"/>
                  <a:gd name="connsiteX955" fmla="*/ 99129 w 1847675"/>
                  <a:gd name="connsiteY955" fmla="*/ 479477 h 1232307"/>
                  <a:gd name="connsiteX956" fmla="*/ 96554 w 1847675"/>
                  <a:gd name="connsiteY956" fmla="*/ 480908 h 1232307"/>
                  <a:gd name="connsiteX957" fmla="*/ 93121 w 1847675"/>
                  <a:gd name="connsiteY957" fmla="*/ 486772 h 1232307"/>
                  <a:gd name="connsiteX958" fmla="*/ 91690 w 1847675"/>
                  <a:gd name="connsiteY958" fmla="*/ 488203 h 1232307"/>
                  <a:gd name="connsiteX959" fmla="*/ 91118 w 1847675"/>
                  <a:gd name="connsiteY959" fmla="*/ 489490 h 1232307"/>
                  <a:gd name="connsiteX960" fmla="*/ 90545 w 1847675"/>
                  <a:gd name="connsiteY960" fmla="*/ 492351 h 1232307"/>
                  <a:gd name="connsiteX961" fmla="*/ 89259 w 1847675"/>
                  <a:gd name="connsiteY961" fmla="*/ 495355 h 1232307"/>
                  <a:gd name="connsiteX962" fmla="*/ 87542 w 1847675"/>
                  <a:gd name="connsiteY962" fmla="*/ 497786 h 1232307"/>
                  <a:gd name="connsiteX963" fmla="*/ 86254 w 1847675"/>
                  <a:gd name="connsiteY963" fmla="*/ 499932 h 1232307"/>
                  <a:gd name="connsiteX964" fmla="*/ 83680 w 1847675"/>
                  <a:gd name="connsiteY964" fmla="*/ 502078 h 1232307"/>
                  <a:gd name="connsiteX965" fmla="*/ 81391 w 1847675"/>
                  <a:gd name="connsiteY965" fmla="*/ 503365 h 1232307"/>
                  <a:gd name="connsiteX966" fmla="*/ 79532 w 1847675"/>
                  <a:gd name="connsiteY966" fmla="*/ 500504 h 1232307"/>
                  <a:gd name="connsiteX967" fmla="*/ 77958 w 1847675"/>
                  <a:gd name="connsiteY967" fmla="*/ 501363 h 1232307"/>
                  <a:gd name="connsiteX968" fmla="*/ 76528 w 1847675"/>
                  <a:gd name="connsiteY968" fmla="*/ 502507 h 1232307"/>
                  <a:gd name="connsiteX969" fmla="*/ 73667 w 1847675"/>
                  <a:gd name="connsiteY969" fmla="*/ 502078 h 1232307"/>
                  <a:gd name="connsiteX970" fmla="*/ 71950 w 1847675"/>
                  <a:gd name="connsiteY970" fmla="*/ 502650 h 1232307"/>
                  <a:gd name="connsiteX971" fmla="*/ 67945 w 1847675"/>
                  <a:gd name="connsiteY971" fmla="*/ 505082 h 1232307"/>
                  <a:gd name="connsiteX972" fmla="*/ 62080 w 1847675"/>
                  <a:gd name="connsiteY972" fmla="*/ 504939 h 1232307"/>
                  <a:gd name="connsiteX973" fmla="*/ 61508 w 1847675"/>
                  <a:gd name="connsiteY973" fmla="*/ 504080 h 1232307"/>
                  <a:gd name="connsiteX974" fmla="*/ 60364 w 1847675"/>
                  <a:gd name="connsiteY974" fmla="*/ 497357 h 1232307"/>
                  <a:gd name="connsiteX975" fmla="*/ 59362 w 1847675"/>
                  <a:gd name="connsiteY975" fmla="*/ 494210 h 1232307"/>
                  <a:gd name="connsiteX976" fmla="*/ 58504 w 1847675"/>
                  <a:gd name="connsiteY976" fmla="*/ 493495 h 1232307"/>
                  <a:gd name="connsiteX977" fmla="*/ 57503 w 1847675"/>
                  <a:gd name="connsiteY977" fmla="*/ 493352 h 1232307"/>
                  <a:gd name="connsiteX978" fmla="*/ 49064 w 1847675"/>
                  <a:gd name="connsiteY978" fmla="*/ 498645 h 1232307"/>
                  <a:gd name="connsiteX979" fmla="*/ 45201 w 1847675"/>
                  <a:gd name="connsiteY979" fmla="*/ 499646 h 1232307"/>
                  <a:gd name="connsiteX980" fmla="*/ 41912 w 1847675"/>
                  <a:gd name="connsiteY980" fmla="*/ 499789 h 1232307"/>
                  <a:gd name="connsiteX981" fmla="*/ 37763 w 1847675"/>
                  <a:gd name="connsiteY981" fmla="*/ 498216 h 1232307"/>
                  <a:gd name="connsiteX982" fmla="*/ 36905 w 1847675"/>
                  <a:gd name="connsiteY982" fmla="*/ 498645 h 1232307"/>
                  <a:gd name="connsiteX983" fmla="*/ 36190 w 1847675"/>
                  <a:gd name="connsiteY983" fmla="*/ 499503 h 1232307"/>
                  <a:gd name="connsiteX984" fmla="*/ 35904 w 1847675"/>
                  <a:gd name="connsiteY984" fmla="*/ 500647 h 1232307"/>
                  <a:gd name="connsiteX985" fmla="*/ 37191 w 1847675"/>
                  <a:gd name="connsiteY985" fmla="*/ 503651 h 1232307"/>
                  <a:gd name="connsiteX986" fmla="*/ 36905 w 1847675"/>
                  <a:gd name="connsiteY986" fmla="*/ 504223 h 1232307"/>
                  <a:gd name="connsiteX987" fmla="*/ 35045 w 1847675"/>
                  <a:gd name="connsiteY987" fmla="*/ 504223 h 1232307"/>
                  <a:gd name="connsiteX988" fmla="*/ 32328 w 1847675"/>
                  <a:gd name="connsiteY988" fmla="*/ 504939 h 1232307"/>
                  <a:gd name="connsiteX989" fmla="*/ 30325 w 1847675"/>
                  <a:gd name="connsiteY989" fmla="*/ 506369 h 1232307"/>
                  <a:gd name="connsiteX990" fmla="*/ 24317 w 1847675"/>
                  <a:gd name="connsiteY990" fmla="*/ 511232 h 1232307"/>
                  <a:gd name="connsiteX991" fmla="*/ 19168 w 1847675"/>
                  <a:gd name="connsiteY991" fmla="*/ 512806 h 1232307"/>
                  <a:gd name="connsiteX992" fmla="*/ 14447 w 1847675"/>
                  <a:gd name="connsiteY992" fmla="*/ 513378 h 1232307"/>
                  <a:gd name="connsiteX993" fmla="*/ 12445 w 1847675"/>
                  <a:gd name="connsiteY993" fmla="*/ 513950 h 1232307"/>
                  <a:gd name="connsiteX994" fmla="*/ 11586 w 1847675"/>
                  <a:gd name="connsiteY994" fmla="*/ 514522 h 1232307"/>
                  <a:gd name="connsiteX995" fmla="*/ 10013 w 1847675"/>
                  <a:gd name="connsiteY995" fmla="*/ 516811 h 1232307"/>
                  <a:gd name="connsiteX996" fmla="*/ 8439 w 1847675"/>
                  <a:gd name="connsiteY996" fmla="*/ 520387 h 1232307"/>
                  <a:gd name="connsiteX997" fmla="*/ 7581 w 1847675"/>
                  <a:gd name="connsiteY997" fmla="*/ 522104 h 1232307"/>
                  <a:gd name="connsiteX998" fmla="*/ 7009 w 1847675"/>
                  <a:gd name="connsiteY998" fmla="*/ 523105 h 1232307"/>
                  <a:gd name="connsiteX999" fmla="*/ 7152 w 1847675"/>
                  <a:gd name="connsiteY999" fmla="*/ 524392 h 1232307"/>
                  <a:gd name="connsiteX1000" fmla="*/ 8439 w 1847675"/>
                  <a:gd name="connsiteY1000" fmla="*/ 526109 h 1232307"/>
                  <a:gd name="connsiteX1001" fmla="*/ 9441 w 1847675"/>
                  <a:gd name="connsiteY1001" fmla="*/ 529971 h 1232307"/>
                  <a:gd name="connsiteX1002" fmla="*/ 9155 w 1847675"/>
                  <a:gd name="connsiteY1002" fmla="*/ 530972 h 1232307"/>
                  <a:gd name="connsiteX1003" fmla="*/ 8154 w 1847675"/>
                  <a:gd name="connsiteY1003" fmla="*/ 532546 h 1232307"/>
                  <a:gd name="connsiteX1004" fmla="*/ 6580 w 1847675"/>
                  <a:gd name="connsiteY1004" fmla="*/ 534119 h 1232307"/>
                  <a:gd name="connsiteX1005" fmla="*/ 3290 w 1847675"/>
                  <a:gd name="connsiteY1005" fmla="*/ 535120 h 1232307"/>
                  <a:gd name="connsiteX1006" fmla="*/ 715 w 1847675"/>
                  <a:gd name="connsiteY1006" fmla="*/ 535550 h 1232307"/>
                  <a:gd name="connsiteX1007" fmla="*/ 858 w 1847675"/>
                  <a:gd name="connsiteY1007" fmla="*/ 537409 h 1232307"/>
                  <a:gd name="connsiteX1008" fmla="*/ 429 w 1847675"/>
                  <a:gd name="connsiteY1008" fmla="*/ 540842 h 1232307"/>
                  <a:gd name="connsiteX1009" fmla="*/ 0 w 1847675"/>
                  <a:gd name="connsiteY1009" fmla="*/ 543274 h 1232307"/>
                  <a:gd name="connsiteX1010" fmla="*/ 2575 w 1847675"/>
                  <a:gd name="connsiteY1010" fmla="*/ 547708 h 1232307"/>
                  <a:gd name="connsiteX1011" fmla="*/ 4148 w 1847675"/>
                  <a:gd name="connsiteY1011" fmla="*/ 549854 h 1232307"/>
                  <a:gd name="connsiteX1012" fmla="*/ 5722 w 1847675"/>
                  <a:gd name="connsiteY1012" fmla="*/ 551284 h 1232307"/>
                  <a:gd name="connsiteX1013" fmla="*/ 6008 w 1847675"/>
                  <a:gd name="connsiteY1013" fmla="*/ 552429 h 1232307"/>
                  <a:gd name="connsiteX1014" fmla="*/ 5722 w 1847675"/>
                  <a:gd name="connsiteY1014" fmla="*/ 553430 h 1232307"/>
                  <a:gd name="connsiteX1015" fmla="*/ 3719 w 1847675"/>
                  <a:gd name="connsiteY1015" fmla="*/ 554431 h 1232307"/>
                  <a:gd name="connsiteX1016" fmla="*/ 3004 w 1847675"/>
                  <a:gd name="connsiteY1016" fmla="*/ 555432 h 1232307"/>
                  <a:gd name="connsiteX1017" fmla="*/ 2718 w 1847675"/>
                  <a:gd name="connsiteY1017" fmla="*/ 556577 h 1232307"/>
                  <a:gd name="connsiteX1018" fmla="*/ 3290 w 1847675"/>
                  <a:gd name="connsiteY1018" fmla="*/ 557864 h 1232307"/>
                  <a:gd name="connsiteX1019" fmla="*/ 4434 w 1847675"/>
                  <a:gd name="connsiteY1019" fmla="*/ 562012 h 1232307"/>
                  <a:gd name="connsiteX1020" fmla="*/ 5865 w 1847675"/>
                  <a:gd name="connsiteY1020" fmla="*/ 565302 h 1232307"/>
                  <a:gd name="connsiteX1021" fmla="*/ 7868 w 1847675"/>
                  <a:gd name="connsiteY1021" fmla="*/ 566876 h 1232307"/>
                  <a:gd name="connsiteX1022" fmla="*/ 10871 w 1847675"/>
                  <a:gd name="connsiteY1022" fmla="*/ 567877 h 1232307"/>
                  <a:gd name="connsiteX1023" fmla="*/ 12588 w 1847675"/>
                  <a:gd name="connsiteY1023" fmla="*/ 567591 h 1232307"/>
                  <a:gd name="connsiteX1024" fmla="*/ 13732 w 1847675"/>
                  <a:gd name="connsiteY1024" fmla="*/ 565159 h 1232307"/>
                  <a:gd name="connsiteX1025" fmla="*/ 15735 w 1847675"/>
                  <a:gd name="connsiteY1025" fmla="*/ 563300 h 1232307"/>
                  <a:gd name="connsiteX1026" fmla="*/ 17451 w 1847675"/>
                  <a:gd name="connsiteY1026" fmla="*/ 563443 h 1232307"/>
                  <a:gd name="connsiteX1027" fmla="*/ 20169 w 1847675"/>
                  <a:gd name="connsiteY1027" fmla="*/ 563300 h 1232307"/>
                  <a:gd name="connsiteX1028" fmla="*/ 27321 w 1847675"/>
                  <a:gd name="connsiteY1028" fmla="*/ 565445 h 1232307"/>
                  <a:gd name="connsiteX1029" fmla="*/ 34330 w 1847675"/>
                  <a:gd name="connsiteY1029" fmla="*/ 568592 h 1232307"/>
                  <a:gd name="connsiteX1030" fmla="*/ 36333 w 1847675"/>
                  <a:gd name="connsiteY1030" fmla="*/ 570309 h 1232307"/>
                  <a:gd name="connsiteX1031" fmla="*/ 37048 w 1847675"/>
                  <a:gd name="connsiteY1031" fmla="*/ 572312 h 1232307"/>
                  <a:gd name="connsiteX1032" fmla="*/ 35188 w 1847675"/>
                  <a:gd name="connsiteY1032" fmla="*/ 576889 h 1232307"/>
                  <a:gd name="connsiteX1033" fmla="*/ 35331 w 1847675"/>
                  <a:gd name="connsiteY1033" fmla="*/ 579750 h 1232307"/>
                  <a:gd name="connsiteX1034" fmla="*/ 35761 w 1847675"/>
                  <a:gd name="connsiteY1034" fmla="*/ 582897 h 1232307"/>
                  <a:gd name="connsiteX1035" fmla="*/ 37334 w 1847675"/>
                  <a:gd name="connsiteY1035" fmla="*/ 585185 h 1232307"/>
                  <a:gd name="connsiteX1036" fmla="*/ 38764 w 1847675"/>
                  <a:gd name="connsiteY1036" fmla="*/ 589047 h 1232307"/>
                  <a:gd name="connsiteX1037" fmla="*/ 39051 w 1847675"/>
                  <a:gd name="connsiteY1037" fmla="*/ 592337 h 1232307"/>
                  <a:gd name="connsiteX1038" fmla="*/ 39623 w 1847675"/>
                  <a:gd name="connsiteY1038" fmla="*/ 593339 h 1232307"/>
                  <a:gd name="connsiteX1039" fmla="*/ 40195 w 1847675"/>
                  <a:gd name="connsiteY1039" fmla="*/ 594483 h 1232307"/>
                  <a:gd name="connsiteX1040" fmla="*/ 39480 w 1847675"/>
                  <a:gd name="connsiteY1040" fmla="*/ 597487 h 1232307"/>
                  <a:gd name="connsiteX1041" fmla="*/ 38907 w 1847675"/>
                  <a:gd name="connsiteY1041" fmla="*/ 600491 h 1232307"/>
                  <a:gd name="connsiteX1042" fmla="*/ 39623 w 1847675"/>
                  <a:gd name="connsiteY1042" fmla="*/ 601492 h 1232307"/>
                  <a:gd name="connsiteX1043" fmla="*/ 41768 w 1847675"/>
                  <a:gd name="connsiteY1043" fmla="*/ 602923 h 1232307"/>
                  <a:gd name="connsiteX1044" fmla="*/ 45058 w 1847675"/>
                  <a:gd name="connsiteY1044" fmla="*/ 605640 h 1232307"/>
                  <a:gd name="connsiteX1045" fmla="*/ 45631 w 1847675"/>
                  <a:gd name="connsiteY1045" fmla="*/ 607929 h 1232307"/>
                  <a:gd name="connsiteX1046" fmla="*/ 44486 w 1847675"/>
                  <a:gd name="connsiteY1046" fmla="*/ 609359 h 1232307"/>
                  <a:gd name="connsiteX1047" fmla="*/ 42340 w 1847675"/>
                  <a:gd name="connsiteY1047" fmla="*/ 611076 h 1232307"/>
                  <a:gd name="connsiteX1048" fmla="*/ 39623 w 1847675"/>
                  <a:gd name="connsiteY1048" fmla="*/ 612649 h 1232307"/>
                  <a:gd name="connsiteX1049" fmla="*/ 38764 w 1847675"/>
                  <a:gd name="connsiteY1049" fmla="*/ 613222 h 1232307"/>
                  <a:gd name="connsiteX1050" fmla="*/ 37191 w 1847675"/>
                  <a:gd name="connsiteY1050" fmla="*/ 613508 h 1232307"/>
                  <a:gd name="connsiteX1051" fmla="*/ 35045 w 1847675"/>
                  <a:gd name="connsiteY1051" fmla="*/ 612649 h 1232307"/>
                  <a:gd name="connsiteX1052" fmla="*/ 34187 w 1847675"/>
                  <a:gd name="connsiteY1052" fmla="*/ 611362 h 1232307"/>
                  <a:gd name="connsiteX1053" fmla="*/ 33758 w 1847675"/>
                  <a:gd name="connsiteY1053" fmla="*/ 611219 h 1232307"/>
                  <a:gd name="connsiteX1054" fmla="*/ 32042 w 1847675"/>
                  <a:gd name="connsiteY1054" fmla="*/ 612077 h 1232307"/>
                  <a:gd name="connsiteX1055" fmla="*/ 28752 w 1847675"/>
                  <a:gd name="connsiteY1055" fmla="*/ 613078 h 1232307"/>
                  <a:gd name="connsiteX1056" fmla="*/ 23173 w 1847675"/>
                  <a:gd name="connsiteY1056" fmla="*/ 615796 h 1232307"/>
                  <a:gd name="connsiteX1057" fmla="*/ 23316 w 1847675"/>
                  <a:gd name="connsiteY1057" fmla="*/ 616511 h 1232307"/>
                  <a:gd name="connsiteX1058" fmla="*/ 27035 w 1847675"/>
                  <a:gd name="connsiteY1058" fmla="*/ 619229 h 1232307"/>
                  <a:gd name="connsiteX1059" fmla="*/ 27893 w 1847675"/>
                  <a:gd name="connsiteY1059" fmla="*/ 620088 h 1232307"/>
                  <a:gd name="connsiteX1060" fmla="*/ 28322 w 1847675"/>
                  <a:gd name="connsiteY1060" fmla="*/ 620374 h 1232307"/>
                  <a:gd name="connsiteX1061" fmla="*/ 30182 w 1847675"/>
                  <a:gd name="connsiteY1061" fmla="*/ 619801 h 1232307"/>
                  <a:gd name="connsiteX1062" fmla="*/ 32900 w 1847675"/>
                  <a:gd name="connsiteY1062" fmla="*/ 619801 h 1232307"/>
                  <a:gd name="connsiteX1063" fmla="*/ 35188 w 1847675"/>
                  <a:gd name="connsiteY1063" fmla="*/ 620660 h 1232307"/>
                  <a:gd name="connsiteX1064" fmla="*/ 37477 w 1847675"/>
                  <a:gd name="connsiteY1064" fmla="*/ 621804 h 1232307"/>
                  <a:gd name="connsiteX1065" fmla="*/ 38907 w 1847675"/>
                  <a:gd name="connsiteY1065" fmla="*/ 622662 h 1232307"/>
                  <a:gd name="connsiteX1066" fmla="*/ 40767 w 1847675"/>
                  <a:gd name="connsiteY1066" fmla="*/ 622090 h 1232307"/>
                  <a:gd name="connsiteX1067" fmla="*/ 43914 w 1847675"/>
                  <a:gd name="connsiteY1067" fmla="*/ 621375 h 1232307"/>
                  <a:gd name="connsiteX1068" fmla="*/ 46632 w 1847675"/>
                  <a:gd name="connsiteY1068" fmla="*/ 621804 h 1232307"/>
                  <a:gd name="connsiteX1069" fmla="*/ 52783 w 1847675"/>
                  <a:gd name="connsiteY1069" fmla="*/ 623807 h 1232307"/>
                  <a:gd name="connsiteX1070" fmla="*/ 53641 w 1847675"/>
                  <a:gd name="connsiteY1070" fmla="*/ 624808 h 1232307"/>
                  <a:gd name="connsiteX1071" fmla="*/ 55071 w 1847675"/>
                  <a:gd name="connsiteY1071" fmla="*/ 629814 h 1232307"/>
                  <a:gd name="connsiteX1072" fmla="*/ 56216 w 1847675"/>
                  <a:gd name="connsiteY1072" fmla="*/ 630244 h 1232307"/>
                  <a:gd name="connsiteX1073" fmla="*/ 59649 w 1847675"/>
                  <a:gd name="connsiteY1073" fmla="*/ 629099 h 1232307"/>
                  <a:gd name="connsiteX1074" fmla="*/ 62510 w 1847675"/>
                  <a:gd name="connsiteY1074" fmla="*/ 629671 h 1232307"/>
                  <a:gd name="connsiteX1075" fmla="*/ 65656 w 1847675"/>
                  <a:gd name="connsiteY1075" fmla="*/ 631245 h 1232307"/>
                  <a:gd name="connsiteX1076" fmla="*/ 67659 w 1847675"/>
                  <a:gd name="connsiteY1076" fmla="*/ 632818 h 1232307"/>
                  <a:gd name="connsiteX1077" fmla="*/ 68947 w 1847675"/>
                  <a:gd name="connsiteY1077" fmla="*/ 634535 h 1232307"/>
                  <a:gd name="connsiteX1078" fmla="*/ 70377 w 1847675"/>
                  <a:gd name="connsiteY1078" fmla="*/ 637253 h 1232307"/>
                  <a:gd name="connsiteX1079" fmla="*/ 70949 w 1847675"/>
                  <a:gd name="connsiteY1079" fmla="*/ 639398 h 1232307"/>
                  <a:gd name="connsiteX1080" fmla="*/ 71665 w 1847675"/>
                  <a:gd name="connsiteY1080" fmla="*/ 641973 h 1232307"/>
                  <a:gd name="connsiteX1081" fmla="*/ 71521 w 1847675"/>
                  <a:gd name="connsiteY1081" fmla="*/ 649268 h 1232307"/>
                  <a:gd name="connsiteX1082" fmla="*/ 70520 w 1847675"/>
                  <a:gd name="connsiteY1082" fmla="*/ 650412 h 1232307"/>
                  <a:gd name="connsiteX1083" fmla="*/ 69662 w 1847675"/>
                  <a:gd name="connsiteY1083" fmla="*/ 651986 h 1232307"/>
                  <a:gd name="connsiteX1084" fmla="*/ 69947 w 1847675"/>
                  <a:gd name="connsiteY1084" fmla="*/ 653273 h 1232307"/>
                  <a:gd name="connsiteX1085" fmla="*/ 70949 w 1847675"/>
                  <a:gd name="connsiteY1085" fmla="*/ 654418 h 1232307"/>
                  <a:gd name="connsiteX1086" fmla="*/ 72952 w 1847675"/>
                  <a:gd name="connsiteY1086" fmla="*/ 655133 h 1232307"/>
                  <a:gd name="connsiteX1087" fmla="*/ 74811 w 1847675"/>
                  <a:gd name="connsiteY1087" fmla="*/ 655562 h 1232307"/>
                  <a:gd name="connsiteX1088" fmla="*/ 75813 w 1847675"/>
                  <a:gd name="connsiteY1088" fmla="*/ 656706 h 1232307"/>
                  <a:gd name="connsiteX1089" fmla="*/ 77099 w 1847675"/>
                  <a:gd name="connsiteY1089" fmla="*/ 660855 h 1232307"/>
                  <a:gd name="connsiteX1090" fmla="*/ 77958 w 1847675"/>
                  <a:gd name="connsiteY1090" fmla="*/ 661427 h 1232307"/>
                  <a:gd name="connsiteX1091" fmla="*/ 80247 w 1847675"/>
                  <a:gd name="connsiteY1091" fmla="*/ 661427 h 1232307"/>
                  <a:gd name="connsiteX1092" fmla="*/ 84252 w 1847675"/>
                  <a:gd name="connsiteY1092" fmla="*/ 660568 h 1232307"/>
                  <a:gd name="connsiteX1093" fmla="*/ 87828 w 1847675"/>
                  <a:gd name="connsiteY1093" fmla="*/ 659138 h 1232307"/>
                  <a:gd name="connsiteX1094" fmla="*/ 89259 w 1847675"/>
                  <a:gd name="connsiteY1094" fmla="*/ 658852 h 1232307"/>
                  <a:gd name="connsiteX1095" fmla="*/ 89687 w 1847675"/>
                  <a:gd name="connsiteY1095" fmla="*/ 662714 h 1232307"/>
                  <a:gd name="connsiteX1096" fmla="*/ 91690 w 1847675"/>
                  <a:gd name="connsiteY1096" fmla="*/ 664145 h 1232307"/>
                  <a:gd name="connsiteX1097" fmla="*/ 94551 w 1847675"/>
                  <a:gd name="connsiteY1097" fmla="*/ 665861 h 1232307"/>
                  <a:gd name="connsiteX1098" fmla="*/ 95696 w 1847675"/>
                  <a:gd name="connsiteY1098" fmla="*/ 666433 h 1232307"/>
                  <a:gd name="connsiteX1099" fmla="*/ 99129 w 1847675"/>
                  <a:gd name="connsiteY1099" fmla="*/ 668150 h 1232307"/>
                  <a:gd name="connsiteX1100" fmla="*/ 105566 w 1847675"/>
                  <a:gd name="connsiteY1100" fmla="*/ 670295 h 1232307"/>
                  <a:gd name="connsiteX1101" fmla="*/ 111716 w 1847675"/>
                  <a:gd name="connsiteY1101" fmla="*/ 671726 h 1232307"/>
                  <a:gd name="connsiteX1102" fmla="*/ 116294 w 1847675"/>
                  <a:gd name="connsiteY1102" fmla="*/ 672870 h 1232307"/>
                  <a:gd name="connsiteX1103" fmla="*/ 118582 w 1847675"/>
                  <a:gd name="connsiteY1103" fmla="*/ 673013 h 1232307"/>
                  <a:gd name="connsiteX1104" fmla="*/ 120155 w 1847675"/>
                  <a:gd name="connsiteY1104" fmla="*/ 673013 h 1232307"/>
                  <a:gd name="connsiteX1105" fmla="*/ 124733 w 1847675"/>
                  <a:gd name="connsiteY1105" fmla="*/ 672727 h 1232307"/>
                  <a:gd name="connsiteX1106" fmla="*/ 127022 w 1847675"/>
                  <a:gd name="connsiteY1106" fmla="*/ 672155 h 1232307"/>
                  <a:gd name="connsiteX1107" fmla="*/ 127164 w 1847675"/>
                  <a:gd name="connsiteY1107" fmla="*/ 672298 h 1232307"/>
                  <a:gd name="connsiteX1108" fmla="*/ 127451 w 1847675"/>
                  <a:gd name="connsiteY1108" fmla="*/ 672584 h 1232307"/>
                  <a:gd name="connsiteX1109" fmla="*/ 128738 w 1847675"/>
                  <a:gd name="connsiteY1109" fmla="*/ 673442 h 1232307"/>
                  <a:gd name="connsiteX1110" fmla="*/ 130025 w 1847675"/>
                  <a:gd name="connsiteY1110" fmla="*/ 673871 h 1232307"/>
                  <a:gd name="connsiteX1111" fmla="*/ 131598 w 1847675"/>
                  <a:gd name="connsiteY1111" fmla="*/ 673156 h 1232307"/>
                  <a:gd name="connsiteX1112" fmla="*/ 133458 w 1847675"/>
                  <a:gd name="connsiteY1112" fmla="*/ 672584 h 1232307"/>
                  <a:gd name="connsiteX1113" fmla="*/ 134459 w 1847675"/>
                  <a:gd name="connsiteY1113" fmla="*/ 672870 h 1232307"/>
                  <a:gd name="connsiteX1114" fmla="*/ 134603 w 1847675"/>
                  <a:gd name="connsiteY1114" fmla="*/ 673871 h 1232307"/>
                  <a:gd name="connsiteX1115" fmla="*/ 133458 w 1847675"/>
                  <a:gd name="connsiteY1115" fmla="*/ 678735 h 1232307"/>
                  <a:gd name="connsiteX1116" fmla="*/ 133601 w 1847675"/>
                  <a:gd name="connsiteY1116" fmla="*/ 680594 h 1232307"/>
                  <a:gd name="connsiteX1117" fmla="*/ 135461 w 1847675"/>
                  <a:gd name="connsiteY1117" fmla="*/ 684599 h 1232307"/>
                  <a:gd name="connsiteX1118" fmla="*/ 137892 w 1847675"/>
                  <a:gd name="connsiteY1118" fmla="*/ 691037 h 1232307"/>
                  <a:gd name="connsiteX1119" fmla="*/ 140182 w 1847675"/>
                  <a:gd name="connsiteY1119" fmla="*/ 697044 h 1232307"/>
                  <a:gd name="connsiteX1120" fmla="*/ 141612 w 1847675"/>
                  <a:gd name="connsiteY1120" fmla="*/ 701049 h 1232307"/>
                  <a:gd name="connsiteX1121" fmla="*/ 142899 w 1847675"/>
                  <a:gd name="connsiteY1121" fmla="*/ 702623 h 1232307"/>
                  <a:gd name="connsiteX1122" fmla="*/ 148621 w 1847675"/>
                  <a:gd name="connsiteY1122" fmla="*/ 704196 h 1232307"/>
                  <a:gd name="connsiteX1123" fmla="*/ 153341 w 1847675"/>
                  <a:gd name="connsiteY1123" fmla="*/ 705484 h 1232307"/>
                  <a:gd name="connsiteX1124" fmla="*/ 156059 w 1847675"/>
                  <a:gd name="connsiteY1124" fmla="*/ 707629 h 1232307"/>
                  <a:gd name="connsiteX1125" fmla="*/ 159063 w 1847675"/>
                  <a:gd name="connsiteY1125" fmla="*/ 709775 h 1232307"/>
                  <a:gd name="connsiteX1126" fmla="*/ 161208 w 1847675"/>
                  <a:gd name="connsiteY1126" fmla="*/ 711062 h 1232307"/>
                  <a:gd name="connsiteX1127" fmla="*/ 162210 w 1847675"/>
                  <a:gd name="connsiteY1127" fmla="*/ 712779 h 1232307"/>
                  <a:gd name="connsiteX1128" fmla="*/ 162353 w 1847675"/>
                  <a:gd name="connsiteY1128" fmla="*/ 714352 h 1232307"/>
                  <a:gd name="connsiteX1129" fmla="*/ 162210 w 1847675"/>
                  <a:gd name="connsiteY1129" fmla="*/ 715354 h 1232307"/>
                  <a:gd name="connsiteX1130" fmla="*/ 161066 w 1847675"/>
                  <a:gd name="connsiteY1130" fmla="*/ 716641 h 1232307"/>
                  <a:gd name="connsiteX1131" fmla="*/ 155630 w 1847675"/>
                  <a:gd name="connsiteY1131" fmla="*/ 720074 h 1232307"/>
                  <a:gd name="connsiteX1132" fmla="*/ 155058 w 1847675"/>
                  <a:gd name="connsiteY1132" fmla="*/ 721218 h 1232307"/>
                  <a:gd name="connsiteX1133" fmla="*/ 154914 w 1847675"/>
                  <a:gd name="connsiteY1133" fmla="*/ 722649 h 1232307"/>
                  <a:gd name="connsiteX1134" fmla="*/ 155916 w 1847675"/>
                  <a:gd name="connsiteY1134" fmla="*/ 726940 h 1232307"/>
                  <a:gd name="connsiteX1135" fmla="*/ 156631 w 1847675"/>
                  <a:gd name="connsiteY1135" fmla="*/ 729658 h 1232307"/>
                  <a:gd name="connsiteX1136" fmla="*/ 156774 w 1847675"/>
                  <a:gd name="connsiteY1136" fmla="*/ 734950 h 1232307"/>
                  <a:gd name="connsiteX1137" fmla="*/ 157204 w 1847675"/>
                  <a:gd name="connsiteY1137" fmla="*/ 740100 h 1232307"/>
                  <a:gd name="connsiteX1138" fmla="*/ 159063 w 1847675"/>
                  <a:gd name="connsiteY1138" fmla="*/ 742389 h 1232307"/>
                  <a:gd name="connsiteX1139" fmla="*/ 160636 w 1847675"/>
                  <a:gd name="connsiteY1139" fmla="*/ 743819 h 1232307"/>
                  <a:gd name="connsiteX1140" fmla="*/ 161638 w 1847675"/>
                  <a:gd name="connsiteY1140" fmla="*/ 745106 h 1232307"/>
                  <a:gd name="connsiteX1141" fmla="*/ 163641 w 1847675"/>
                  <a:gd name="connsiteY1141" fmla="*/ 746966 h 1232307"/>
                  <a:gd name="connsiteX1142" fmla="*/ 165214 w 1847675"/>
                  <a:gd name="connsiteY1142" fmla="*/ 748396 h 1232307"/>
                  <a:gd name="connsiteX1143" fmla="*/ 166644 w 1847675"/>
                  <a:gd name="connsiteY1143" fmla="*/ 749255 h 1232307"/>
                  <a:gd name="connsiteX1144" fmla="*/ 166787 w 1847675"/>
                  <a:gd name="connsiteY1144" fmla="*/ 749541 h 1232307"/>
                  <a:gd name="connsiteX1145" fmla="*/ 167359 w 1847675"/>
                  <a:gd name="connsiteY1145" fmla="*/ 751114 h 1232307"/>
                  <a:gd name="connsiteX1146" fmla="*/ 166930 w 1847675"/>
                  <a:gd name="connsiteY1146" fmla="*/ 753260 h 1232307"/>
                  <a:gd name="connsiteX1147" fmla="*/ 166358 w 1847675"/>
                  <a:gd name="connsiteY1147" fmla="*/ 755119 h 1232307"/>
                  <a:gd name="connsiteX1148" fmla="*/ 166501 w 1847675"/>
                  <a:gd name="connsiteY1148" fmla="*/ 756120 h 1232307"/>
                  <a:gd name="connsiteX1149" fmla="*/ 167645 w 1847675"/>
                  <a:gd name="connsiteY1149" fmla="*/ 756836 h 1232307"/>
                  <a:gd name="connsiteX1150" fmla="*/ 169362 w 1847675"/>
                  <a:gd name="connsiteY1150" fmla="*/ 758695 h 1232307"/>
                  <a:gd name="connsiteX1151" fmla="*/ 169648 w 1847675"/>
                  <a:gd name="connsiteY1151" fmla="*/ 761413 h 1232307"/>
                  <a:gd name="connsiteX1152" fmla="*/ 169505 w 1847675"/>
                  <a:gd name="connsiteY1152" fmla="*/ 763273 h 1232307"/>
                  <a:gd name="connsiteX1153" fmla="*/ 170220 w 1847675"/>
                  <a:gd name="connsiteY1153" fmla="*/ 764989 h 1232307"/>
                  <a:gd name="connsiteX1154" fmla="*/ 170363 w 1847675"/>
                  <a:gd name="connsiteY1154" fmla="*/ 766849 h 1232307"/>
                  <a:gd name="connsiteX1155" fmla="*/ 169791 w 1847675"/>
                  <a:gd name="connsiteY1155" fmla="*/ 771569 h 1232307"/>
                  <a:gd name="connsiteX1156" fmla="*/ 169935 w 1847675"/>
                  <a:gd name="connsiteY1156" fmla="*/ 773429 h 1232307"/>
                  <a:gd name="connsiteX1157" fmla="*/ 169935 w 1847675"/>
                  <a:gd name="connsiteY1157" fmla="*/ 773715 h 1232307"/>
                  <a:gd name="connsiteX1158" fmla="*/ 168504 w 1847675"/>
                  <a:gd name="connsiteY1158" fmla="*/ 773858 h 1232307"/>
                  <a:gd name="connsiteX1159" fmla="*/ 167217 w 1847675"/>
                  <a:gd name="connsiteY1159" fmla="*/ 774573 h 1232307"/>
                  <a:gd name="connsiteX1160" fmla="*/ 165357 w 1847675"/>
                  <a:gd name="connsiteY1160" fmla="*/ 777434 h 1232307"/>
                  <a:gd name="connsiteX1161" fmla="*/ 163211 w 1847675"/>
                  <a:gd name="connsiteY1161" fmla="*/ 778149 h 1232307"/>
                  <a:gd name="connsiteX1162" fmla="*/ 160780 w 1847675"/>
                  <a:gd name="connsiteY1162" fmla="*/ 778435 h 1232307"/>
                  <a:gd name="connsiteX1163" fmla="*/ 158348 w 1847675"/>
                  <a:gd name="connsiteY1163" fmla="*/ 776576 h 1232307"/>
                  <a:gd name="connsiteX1164" fmla="*/ 156345 w 1847675"/>
                  <a:gd name="connsiteY1164" fmla="*/ 774716 h 1232307"/>
                  <a:gd name="connsiteX1165" fmla="*/ 155773 w 1847675"/>
                  <a:gd name="connsiteY1165" fmla="*/ 773715 h 1232307"/>
                  <a:gd name="connsiteX1166" fmla="*/ 155201 w 1847675"/>
                  <a:gd name="connsiteY1166" fmla="*/ 771712 h 1232307"/>
                  <a:gd name="connsiteX1167" fmla="*/ 154056 w 1847675"/>
                  <a:gd name="connsiteY1167" fmla="*/ 770425 h 1232307"/>
                  <a:gd name="connsiteX1168" fmla="*/ 151911 w 1847675"/>
                  <a:gd name="connsiteY1168" fmla="*/ 770997 h 1232307"/>
                  <a:gd name="connsiteX1169" fmla="*/ 148764 w 1847675"/>
                  <a:gd name="connsiteY1169" fmla="*/ 771283 h 1232307"/>
                  <a:gd name="connsiteX1170" fmla="*/ 145331 w 1847675"/>
                  <a:gd name="connsiteY1170" fmla="*/ 771712 h 1232307"/>
                  <a:gd name="connsiteX1171" fmla="*/ 144759 w 1847675"/>
                  <a:gd name="connsiteY1171" fmla="*/ 772141 h 1232307"/>
                  <a:gd name="connsiteX1172" fmla="*/ 144759 w 1847675"/>
                  <a:gd name="connsiteY1172" fmla="*/ 773000 h 1232307"/>
                  <a:gd name="connsiteX1173" fmla="*/ 145617 w 1847675"/>
                  <a:gd name="connsiteY1173" fmla="*/ 774716 h 1232307"/>
                  <a:gd name="connsiteX1174" fmla="*/ 146332 w 1847675"/>
                  <a:gd name="connsiteY1174" fmla="*/ 777005 h 1232307"/>
                  <a:gd name="connsiteX1175" fmla="*/ 146762 w 1847675"/>
                  <a:gd name="connsiteY1175" fmla="*/ 780295 h 1232307"/>
                  <a:gd name="connsiteX1176" fmla="*/ 147762 w 1847675"/>
                  <a:gd name="connsiteY1176" fmla="*/ 782440 h 1232307"/>
                  <a:gd name="connsiteX1177" fmla="*/ 148049 w 1847675"/>
                  <a:gd name="connsiteY1177" fmla="*/ 783155 h 1232307"/>
                  <a:gd name="connsiteX1178" fmla="*/ 153484 w 1847675"/>
                  <a:gd name="connsiteY1178" fmla="*/ 789593 h 1232307"/>
                  <a:gd name="connsiteX1179" fmla="*/ 154914 w 1847675"/>
                  <a:gd name="connsiteY1179" fmla="*/ 790880 h 1232307"/>
                  <a:gd name="connsiteX1180" fmla="*/ 155201 w 1847675"/>
                  <a:gd name="connsiteY1180" fmla="*/ 791738 h 1232307"/>
                  <a:gd name="connsiteX1181" fmla="*/ 154772 w 1847675"/>
                  <a:gd name="connsiteY1181" fmla="*/ 794027 h 1232307"/>
                  <a:gd name="connsiteX1182" fmla="*/ 153771 w 1847675"/>
                  <a:gd name="connsiteY1182" fmla="*/ 796745 h 1232307"/>
                  <a:gd name="connsiteX1183" fmla="*/ 153914 w 1847675"/>
                  <a:gd name="connsiteY1183" fmla="*/ 798890 h 1232307"/>
                  <a:gd name="connsiteX1184" fmla="*/ 155773 w 1847675"/>
                  <a:gd name="connsiteY1184" fmla="*/ 801322 h 1232307"/>
                  <a:gd name="connsiteX1185" fmla="*/ 157204 w 1847675"/>
                  <a:gd name="connsiteY1185" fmla="*/ 803038 h 1232307"/>
                  <a:gd name="connsiteX1186" fmla="*/ 155773 w 1847675"/>
                  <a:gd name="connsiteY1186" fmla="*/ 805327 h 1232307"/>
                  <a:gd name="connsiteX1187" fmla="*/ 154914 w 1847675"/>
                  <a:gd name="connsiteY1187" fmla="*/ 807902 h 1232307"/>
                  <a:gd name="connsiteX1188" fmla="*/ 155916 w 1847675"/>
                  <a:gd name="connsiteY1188" fmla="*/ 809046 h 1232307"/>
                  <a:gd name="connsiteX1189" fmla="*/ 155487 w 1847675"/>
                  <a:gd name="connsiteY1189" fmla="*/ 812765 h 1232307"/>
                  <a:gd name="connsiteX1190" fmla="*/ 155916 w 1847675"/>
                  <a:gd name="connsiteY1190" fmla="*/ 813481 h 1232307"/>
                  <a:gd name="connsiteX1191" fmla="*/ 156917 w 1847675"/>
                  <a:gd name="connsiteY1191" fmla="*/ 813766 h 1232307"/>
                  <a:gd name="connsiteX1192" fmla="*/ 158490 w 1847675"/>
                  <a:gd name="connsiteY1192" fmla="*/ 813481 h 1232307"/>
                  <a:gd name="connsiteX1193" fmla="*/ 160207 w 1847675"/>
                  <a:gd name="connsiteY1193" fmla="*/ 812479 h 1232307"/>
                  <a:gd name="connsiteX1194" fmla="*/ 161638 w 1847675"/>
                  <a:gd name="connsiteY1194" fmla="*/ 812336 h 1232307"/>
                  <a:gd name="connsiteX1195" fmla="*/ 162496 w 1847675"/>
                  <a:gd name="connsiteY1195" fmla="*/ 812622 h 1232307"/>
                  <a:gd name="connsiteX1196" fmla="*/ 163641 w 1847675"/>
                  <a:gd name="connsiteY1196" fmla="*/ 809761 h 1232307"/>
                  <a:gd name="connsiteX1197" fmla="*/ 164642 w 1847675"/>
                  <a:gd name="connsiteY1197" fmla="*/ 809332 h 1232307"/>
                  <a:gd name="connsiteX1198" fmla="*/ 166501 w 1847675"/>
                  <a:gd name="connsiteY1198" fmla="*/ 810047 h 1232307"/>
                  <a:gd name="connsiteX1199" fmla="*/ 170220 w 1847675"/>
                  <a:gd name="connsiteY1199" fmla="*/ 815340 h 1232307"/>
                  <a:gd name="connsiteX1200" fmla="*/ 173367 w 1847675"/>
                  <a:gd name="connsiteY1200" fmla="*/ 819917 h 1232307"/>
                  <a:gd name="connsiteX1201" fmla="*/ 174369 w 1847675"/>
                  <a:gd name="connsiteY1201" fmla="*/ 820776 h 1232307"/>
                  <a:gd name="connsiteX1202" fmla="*/ 174941 w 1847675"/>
                  <a:gd name="connsiteY1202" fmla="*/ 821348 h 1232307"/>
                  <a:gd name="connsiteX1203" fmla="*/ 178087 w 1847675"/>
                  <a:gd name="connsiteY1203" fmla="*/ 823636 h 1232307"/>
                  <a:gd name="connsiteX1204" fmla="*/ 180233 w 1847675"/>
                  <a:gd name="connsiteY1204" fmla="*/ 825067 h 1232307"/>
                  <a:gd name="connsiteX1205" fmla="*/ 183237 w 1847675"/>
                  <a:gd name="connsiteY1205" fmla="*/ 824495 h 1232307"/>
                  <a:gd name="connsiteX1206" fmla="*/ 187242 w 1847675"/>
                  <a:gd name="connsiteY1206" fmla="*/ 824352 h 1232307"/>
                  <a:gd name="connsiteX1207" fmla="*/ 189531 w 1847675"/>
                  <a:gd name="connsiteY1207" fmla="*/ 825782 h 1232307"/>
                  <a:gd name="connsiteX1208" fmla="*/ 190818 w 1847675"/>
                  <a:gd name="connsiteY1208" fmla="*/ 826783 h 1232307"/>
                  <a:gd name="connsiteX1209" fmla="*/ 191104 w 1847675"/>
                  <a:gd name="connsiteY1209" fmla="*/ 826927 h 1232307"/>
                  <a:gd name="connsiteX1210" fmla="*/ 195825 w 1847675"/>
                  <a:gd name="connsiteY1210" fmla="*/ 830503 h 1232307"/>
                  <a:gd name="connsiteX1211" fmla="*/ 197827 w 1847675"/>
                  <a:gd name="connsiteY1211" fmla="*/ 830216 h 1232307"/>
                  <a:gd name="connsiteX1212" fmla="*/ 199115 w 1847675"/>
                  <a:gd name="connsiteY1212" fmla="*/ 831218 h 1232307"/>
                  <a:gd name="connsiteX1213" fmla="*/ 199543 w 1847675"/>
                  <a:gd name="connsiteY1213" fmla="*/ 833649 h 1232307"/>
                  <a:gd name="connsiteX1214" fmla="*/ 198972 w 1847675"/>
                  <a:gd name="connsiteY1214" fmla="*/ 836224 h 1232307"/>
                  <a:gd name="connsiteX1215" fmla="*/ 199115 w 1847675"/>
                  <a:gd name="connsiteY1215" fmla="*/ 837511 h 1232307"/>
                  <a:gd name="connsiteX1216" fmla="*/ 201261 w 1847675"/>
                  <a:gd name="connsiteY1216" fmla="*/ 837798 h 1232307"/>
                  <a:gd name="connsiteX1217" fmla="*/ 205695 w 1847675"/>
                  <a:gd name="connsiteY1217" fmla="*/ 839514 h 1232307"/>
                  <a:gd name="connsiteX1218" fmla="*/ 209700 w 1847675"/>
                  <a:gd name="connsiteY1218" fmla="*/ 841088 h 1232307"/>
                  <a:gd name="connsiteX1219" fmla="*/ 211703 w 1847675"/>
                  <a:gd name="connsiteY1219" fmla="*/ 841517 h 1232307"/>
                  <a:gd name="connsiteX1220" fmla="*/ 213848 w 1847675"/>
                  <a:gd name="connsiteY1220" fmla="*/ 842661 h 1232307"/>
                  <a:gd name="connsiteX1221" fmla="*/ 215850 w 1847675"/>
                  <a:gd name="connsiteY1221" fmla="*/ 844521 h 1232307"/>
                  <a:gd name="connsiteX1222" fmla="*/ 219713 w 1847675"/>
                  <a:gd name="connsiteY1222" fmla="*/ 846809 h 1232307"/>
                  <a:gd name="connsiteX1223" fmla="*/ 223146 w 1847675"/>
                  <a:gd name="connsiteY1223" fmla="*/ 848526 h 1232307"/>
                  <a:gd name="connsiteX1224" fmla="*/ 223861 w 1847675"/>
                  <a:gd name="connsiteY1224" fmla="*/ 850957 h 1232307"/>
                  <a:gd name="connsiteX1225" fmla="*/ 225292 w 1847675"/>
                  <a:gd name="connsiteY1225" fmla="*/ 853103 h 1232307"/>
                  <a:gd name="connsiteX1226" fmla="*/ 227008 w 1847675"/>
                  <a:gd name="connsiteY1226" fmla="*/ 855106 h 1232307"/>
                  <a:gd name="connsiteX1227" fmla="*/ 229011 w 1847675"/>
                  <a:gd name="connsiteY1227" fmla="*/ 854963 h 1232307"/>
                  <a:gd name="connsiteX1228" fmla="*/ 231299 w 1847675"/>
                  <a:gd name="connsiteY1228" fmla="*/ 853246 h 1232307"/>
                  <a:gd name="connsiteX1229" fmla="*/ 236163 w 1847675"/>
                  <a:gd name="connsiteY1229" fmla="*/ 845236 h 1232307"/>
                  <a:gd name="connsiteX1230" fmla="*/ 242886 w 1847675"/>
                  <a:gd name="connsiteY1230" fmla="*/ 843519 h 1232307"/>
                  <a:gd name="connsiteX1231" fmla="*/ 249323 w 1847675"/>
                  <a:gd name="connsiteY1231" fmla="*/ 844377 h 1232307"/>
                  <a:gd name="connsiteX1232" fmla="*/ 255044 w 1847675"/>
                  <a:gd name="connsiteY1232" fmla="*/ 845522 h 1232307"/>
                  <a:gd name="connsiteX1233" fmla="*/ 256760 w 1847675"/>
                  <a:gd name="connsiteY1233" fmla="*/ 848240 h 1232307"/>
                  <a:gd name="connsiteX1234" fmla="*/ 257905 w 1847675"/>
                  <a:gd name="connsiteY1234" fmla="*/ 851100 h 1232307"/>
                  <a:gd name="connsiteX1235" fmla="*/ 258620 w 1847675"/>
                  <a:gd name="connsiteY1235" fmla="*/ 852531 h 1232307"/>
                  <a:gd name="connsiteX1236" fmla="*/ 260480 w 1847675"/>
                  <a:gd name="connsiteY1236" fmla="*/ 854247 h 1232307"/>
                  <a:gd name="connsiteX1237" fmla="*/ 268490 w 1847675"/>
                  <a:gd name="connsiteY1237" fmla="*/ 858253 h 1232307"/>
                  <a:gd name="connsiteX1238" fmla="*/ 273211 w 1847675"/>
                  <a:gd name="connsiteY1238" fmla="*/ 861829 h 1232307"/>
                  <a:gd name="connsiteX1239" fmla="*/ 279648 w 1847675"/>
                  <a:gd name="connsiteY1239" fmla="*/ 866692 h 1232307"/>
                  <a:gd name="connsiteX1240" fmla="*/ 284511 w 1847675"/>
                  <a:gd name="connsiteY1240" fmla="*/ 868838 h 1232307"/>
                  <a:gd name="connsiteX1241" fmla="*/ 288802 w 1847675"/>
                  <a:gd name="connsiteY1241" fmla="*/ 868981 h 1232307"/>
                  <a:gd name="connsiteX1242" fmla="*/ 291234 w 1847675"/>
                  <a:gd name="connsiteY1242" fmla="*/ 870840 h 1232307"/>
                  <a:gd name="connsiteX1243" fmla="*/ 294810 w 1847675"/>
                  <a:gd name="connsiteY1243" fmla="*/ 874559 h 1232307"/>
                  <a:gd name="connsiteX1244" fmla="*/ 297814 w 1847675"/>
                  <a:gd name="connsiteY1244" fmla="*/ 878851 h 1232307"/>
                  <a:gd name="connsiteX1245" fmla="*/ 301676 w 1847675"/>
                  <a:gd name="connsiteY1245" fmla="*/ 882856 h 1232307"/>
                  <a:gd name="connsiteX1246" fmla="*/ 304250 w 1847675"/>
                  <a:gd name="connsiteY1246" fmla="*/ 882713 h 1232307"/>
                  <a:gd name="connsiteX1247" fmla="*/ 307826 w 1847675"/>
                  <a:gd name="connsiteY1247" fmla="*/ 881426 h 1232307"/>
                  <a:gd name="connsiteX1248" fmla="*/ 312261 w 1847675"/>
                  <a:gd name="connsiteY1248" fmla="*/ 879709 h 1232307"/>
                  <a:gd name="connsiteX1249" fmla="*/ 314836 w 1847675"/>
                  <a:gd name="connsiteY1249" fmla="*/ 880567 h 1232307"/>
                  <a:gd name="connsiteX1250" fmla="*/ 317268 w 1847675"/>
                  <a:gd name="connsiteY1250" fmla="*/ 881711 h 1232307"/>
                  <a:gd name="connsiteX1251" fmla="*/ 318126 w 1847675"/>
                  <a:gd name="connsiteY1251" fmla="*/ 883857 h 1232307"/>
                  <a:gd name="connsiteX1252" fmla="*/ 319556 w 1847675"/>
                  <a:gd name="connsiteY1252" fmla="*/ 887719 h 1232307"/>
                  <a:gd name="connsiteX1253" fmla="*/ 321129 w 1847675"/>
                  <a:gd name="connsiteY1253" fmla="*/ 891725 h 1232307"/>
                  <a:gd name="connsiteX1254" fmla="*/ 323705 w 1847675"/>
                  <a:gd name="connsiteY1254" fmla="*/ 893155 h 1232307"/>
                  <a:gd name="connsiteX1255" fmla="*/ 326708 w 1847675"/>
                  <a:gd name="connsiteY1255" fmla="*/ 895301 h 1232307"/>
                  <a:gd name="connsiteX1256" fmla="*/ 328425 w 1847675"/>
                  <a:gd name="connsiteY1256" fmla="*/ 897017 h 1232307"/>
                  <a:gd name="connsiteX1257" fmla="*/ 334003 w 1847675"/>
                  <a:gd name="connsiteY1257" fmla="*/ 900021 h 1232307"/>
                  <a:gd name="connsiteX1258" fmla="*/ 334862 w 1847675"/>
                  <a:gd name="connsiteY1258" fmla="*/ 901308 h 1232307"/>
                  <a:gd name="connsiteX1259" fmla="*/ 336006 w 1847675"/>
                  <a:gd name="connsiteY1259" fmla="*/ 902167 h 1232307"/>
                  <a:gd name="connsiteX1260" fmla="*/ 337436 w 1847675"/>
                  <a:gd name="connsiteY1260" fmla="*/ 902739 h 1232307"/>
                  <a:gd name="connsiteX1261" fmla="*/ 338581 w 1847675"/>
                  <a:gd name="connsiteY1261" fmla="*/ 903311 h 1232307"/>
                  <a:gd name="connsiteX1262" fmla="*/ 340297 w 1847675"/>
                  <a:gd name="connsiteY1262" fmla="*/ 903454 h 1232307"/>
                  <a:gd name="connsiteX1263" fmla="*/ 346734 w 1847675"/>
                  <a:gd name="connsiteY1263" fmla="*/ 901594 h 1232307"/>
                  <a:gd name="connsiteX1264" fmla="*/ 348451 w 1847675"/>
                  <a:gd name="connsiteY1264" fmla="*/ 901880 h 1232307"/>
                  <a:gd name="connsiteX1265" fmla="*/ 349452 w 1847675"/>
                  <a:gd name="connsiteY1265" fmla="*/ 902167 h 1232307"/>
                  <a:gd name="connsiteX1266" fmla="*/ 349452 w 1847675"/>
                  <a:gd name="connsiteY1266" fmla="*/ 902882 h 1232307"/>
                  <a:gd name="connsiteX1267" fmla="*/ 348308 w 1847675"/>
                  <a:gd name="connsiteY1267" fmla="*/ 905743 h 1232307"/>
                  <a:gd name="connsiteX1268" fmla="*/ 347306 w 1847675"/>
                  <a:gd name="connsiteY1268" fmla="*/ 909462 h 1232307"/>
                  <a:gd name="connsiteX1269" fmla="*/ 348308 w 1847675"/>
                  <a:gd name="connsiteY1269" fmla="*/ 911321 h 1232307"/>
                  <a:gd name="connsiteX1270" fmla="*/ 351025 w 1847675"/>
                  <a:gd name="connsiteY1270" fmla="*/ 912037 h 1232307"/>
                  <a:gd name="connsiteX1271" fmla="*/ 357033 w 1847675"/>
                  <a:gd name="connsiteY1271" fmla="*/ 912609 h 1232307"/>
                  <a:gd name="connsiteX1272" fmla="*/ 365186 w 1847675"/>
                  <a:gd name="connsiteY1272" fmla="*/ 912609 h 1232307"/>
                  <a:gd name="connsiteX1273" fmla="*/ 367618 w 1847675"/>
                  <a:gd name="connsiteY1273" fmla="*/ 914468 h 1232307"/>
                  <a:gd name="connsiteX1274" fmla="*/ 370050 w 1847675"/>
                  <a:gd name="connsiteY1274" fmla="*/ 917186 h 1232307"/>
                  <a:gd name="connsiteX1275" fmla="*/ 372482 w 1847675"/>
                  <a:gd name="connsiteY1275" fmla="*/ 921906 h 1232307"/>
                  <a:gd name="connsiteX1276" fmla="*/ 373483 w 1847675"/>
                  <a:gd name="connsiteY1276" fmla="*/ 923909 h 1232307"/>
                  <a:gd name="connsiteX1277" fmla="*/ 374770 w 1847675"/>
                  <a:gd name="connsiteY1277" fmla="*/ 924481 h 1232307"/>
                  <a:gd name="connsiteX1278" fmla="*/ 376916 w 1847675"/>
                  <a:gd name="connsiteY1278" fmla="*/ 923623 h 1232307"/>
                  <a:gd name="connsiteX1279" fmla="*/ 377202 w 1847675"/>
                  <a:gd name="connsiteY1279" fmla="*/ 921620 h 1232307"/>
                  <a:gd name="connsiteX1280" fmla="*/ 377346 w 1847675"/>
                  <a:gd name="connsiteY1280" fmla="*/ 918760 h 1232307"/>
                  <a:gd name="connsiteX1281" fmla="*/ 379062 w 1847675"/>
                  <a:gd name="connsiteY1281" fmla="*/ 917758 h 1232307"/>
                  <a:gd name="connsiteX1282" fmla="*/ 380206 w 1847675"/>
                  <a:gd name="connsiteY1282" fmla="*/ 918473 h 1232307"/>
                  <a:gd name="connsiteX1283" fmla="*/ 381494 w 1847675"/>
                  <a:gd name="connsiteY1283" fmla="*/ 920762 h 1232307"/>
                  <a:gd name="connsiteX1284" fmla="*/ 384783 w 1847675"/>
                  <a:gd name="connsiteY1284" fmla="*/ 922765 h 1232307"/>
                  <a:gd name="connsiteX1285" fmla="*/ 387216 w 1847675"/>
                  <a:gd name="connsiteY1285" fmla="*/ 923766 h 1232307"/>
                  <a:gd name="connsiteX1286" fmla="*/ 389504 w 1847675"/>
                  <a:gd name="connsiteY1286" fmla="*/ 923480 h 1232307"/>
                  <a:gd name="connsiteX1287" fmla="*/ 390505 w 1847675"/>
                  <a:gd name="connsiteY1287" fmla="*/ 922765 h 1232307"/>
                  <a:gd name="connsiteX1288" fmla="*/ 391650 w 1847675"/>
                  <a:gd name="connsiteY1288" fmla="*/ 918760 h 1232307"/>
                  <a:gd name="connsiteX1289" fmla="*/ 393509 w 1847675"/>
                  <a:gd name="connsiteY1289" fmla="*/ 918187 h 1232307"/>
                  <a:gd name="connsiteX1290" fmla="*/ 395798 w 1847675"/>
                  <a:gd name="connsiteY1290" fmla="*/ 918473 h 1232307"/>
                  <a:gd name="connsiteX1291" fmla="*/ 396656 w 1847675"/>
                  <a:gd name="connsiteY1291" fmla="*/ 919332 h 1232307"/>
                  <a:gd name="connsiteX1292" fmla="*/ 397514 w 1847675"/>
                  <a:gd name="connsiteY1292" fmla="*/ 920905 h 1232307"/>
                  <a:gd name="connsiteX1293" fmla="*/ 400232 w 1847675"/>
                  <a:gd name="connsiteY1293" fmla="*/ 921620 h 1232307"/>
                  <a:gd name="connsiteX1294" fmla="*/ 402950 w 1847675"/>
                  <a:gd name="connsiteY1294" fmla="*/ 922622 h 1232307"/>
                  <a:gd name="connsiteX1295" fmla="*/ 405524 w 1847675"/>
                  <a:gd name="connsiteY1295" fmla="*/ 923909 h 1232307"/>
                  <a:gd name="connsiteX1296" fmla="*/ 409244 w 1847675"/>
                  <a:gd name="connsiteY1296" fmla="*/ 926913 h 1232307"/>
                  <a:gd name="connsiteX1297" fmla="*/ 413821 w 1847675"/>
                  <a:gd name="connsiteY1297" fmla="*/ 927485 h 1232307"/>
                  <a:gd name="connsiteX1298" fmla="*/ 419114 w 1847675"/>
                  <a:gd name="connsiteY1298" fmla="*/ 927485 h 1232307"/>
                  <a:gd name="connsiteX1299" fmla="*/ 421831 w 1847675"/>
                  <a:gd name="connsiteY1299" fmla="*/ 927485 h 1232307"/>
                  <a:gd name="connsiteX1300" fmla="*/ 423834 w 1847675"/>
                  <a:gd name="connsiteY1300" fmla="*/ 927628 h 1232307"/>
                  <a:gd name="connsiteX1301" fmla="*/ 425694 w 1847675"/>
                  <a:gd name="connsiteY1301" fmla="*/ 927485 h 1232307"/>
                  <a:gd name="connsiteX1302" fmla="*/ 431129 w 1847675"/>
                  <a:gd name="connsiteY1302" fmla="*/ 925339 h 1232307"/>
                  <a:gd name="connsiteX1303" fmla="*/ 433275 w 1847675"/>
                  <a:gd name="connsiteY1303" fmla="*/ 925196 h 1232307"/>
                  <a:gd name="connsiteX1304" fmla="*/ 435993 w 1847675"/>
                  <a:gd name="connsiteY1304" fmla="*/ 925483 h 1232307"/>
                  <a:gd name="connsiteX1305" fmla="*/ 438567 w 1847675"/>
                  <a:gd name="connsiteY1305" fmla="*/ 925912 h 1232307"/>
                  <a:gd name="connsiteX1306" fmla="*/ 438281 w 1847675"/>
                  <a:gd name="connsiteY1306" fmla="*/ 924767 h 1232307"/>
                  <a:gd name="connsiteX1307" fmla="*/ 438567 w 1847675"/>
                  <a:gd name="connsiteY1307" fmla="*/ 923909 h 1232307"/>
                  <a:gd name="connsiteX1308" fmla="*/ 439569 w 1847675"/>
                  <a:gd name="connsiteY1308" fmla="*/ 923337 h 1232307"/>
                  <a:gd name="connsiteX1309" fmla="*/ 443574 w 1847675"/>
                  <a:gd name="connsiteY1309" fmla="*/ 922622 h 1232307"/>
                  <a:gd name="connsiteX1310" fmla="*/ 448151 w 1847675"/>
                  <a:gd name="connsiteY1310" fmla="*/ 921191 h 1232307"/>
                  <a:gd name="connsiteX1311" fmla="*/ 450010 w 1847675"/>
                  <a:gd name="connsiteY1311" fmla="*/ 920476 h 1232307"/>
                  <a:gd name="connsiteX1312" fmla="*/ 451441 w 1847675"/>
                  <a:gd name="connsiteY1312" fmla="*/ 919761 h 1232307"/>
                  <a:gd name="connsiteX1313" fmla="*/ 452871 w 1847675"/>
                  <a:gd name="connsiteY1313" fmla="*/ 918616 h 1232307"/>
                  <a:gd name="connsiteX1314" fmla="*/ 454159 w 1847675"/>
                  <a:gd name="connsiteY1314" fmla="*/ 918616 h 1232307"/>
                  <a:gd name="connsiteX1315" fmla="*/ 458307 w 1847675"/>
                  <a:gd name="connsiteY1315" fmla="*/ 920333 h 1232307"/>
                  <a:gd name="connsiteX1316" fmla="*/ 459737 w 1847675"/>
                  <a:gd name="connsiteY1316" fmla="*/ 921334 h 1232307"/>
                  <a:gd name="connsiteX1317" fmla="*/ 460453 w 1847675"/>
                  <a:gd name="connsiteY1317" fmla="*/ 924624 h 1232307"/>
                  <a:gd name="connsiteX1318" fmla="*/ 461025 w 1847675"/>
                  <a:gd name="connsiteY1318" fmla="*/ 925912 h 1232307"/>
                  <a:gd name="connsiteX1319" fmla="*/ 460453 w 1847675"/>
                  <a:gd name="connsiteY1319" fmla="*/ 929202 h 1232307"/>
                  <a:gd name="connsiteX1320" fmla="*/ 458021 w 1847675"/>
                  <a:gd name="connsiteY1320" fmla="*/ 937212 h 1232307"/>
                  <a:gd name="connsiteX1321" fmla="*/ 458450 w 1847675"/>
                  <a:gd name="connsiteY1321" fmla="*/ 940216 h 1232307"/>
                  <a:gd name="connsiteX1322" fmla="*/ 460453 w 1847675"/>
                  <a:gd name="connsiteY1322" fmla="*/ 942361 h 1232307"/>
                  <a:gd name="connsiteX1323" fmla="*/ 462169 w 1847675"/>
                  <a:gd name="connsiteY1323" fmla="*/ 943935 h 1232307"/>
                  <a:gd name="connsiteX1324" fmla="*/ 463886 w 1847675"/>
                  <a:gd name="connsiteY1324" fmla="*/ 939071 h 1232307"/>
                  <a:gd name="connsiteX1325" fmla="*/ 466174 w 1847675"/>
                  <a:gd name="connsiteY1325" fmla="*/ 937355 h 1232307"/>
                  <a:gd name="connsiteX1326" fmla="*/ 468463 w 1847675"/>
                  <a:gd name="connsiteY1326" fmla="*/ 934923 h 1232307"/>
                  <a:gd name="connsiteX1327" fmla="*/ 470180 w 1847675"/>
                  <a:gd name="connsiteY1327" fmla="*/ 931061 h 1232307"/>
                  <a:gd name="connsiteX1328" fmla="*/ 473613 w 1847675"/>
                  <a:gd name="connsiteY1328" fmla="*/ 927056 h 1232307"/>
                  <a:gd name="connsiteX1329" fmla="*/ 477332 w 1847675"/>
                  <a:gd name="connsiteY1329" fmla="*/ 923051 h 1232307"/>
                  <a:gd name="connsiteX1330" fmla="*/ 479907 w 1847675"/>
                  <a:gd name="connsiteY1330" fmla="*/ 919761 h 1232307"/>
                  <a:gd name="connsiteX1331" fmla="*/ 481623 w 1847675"/>
                  <a:gd name="connsiteY1331" fmla="*/ 918187 h 1232307"/>
                  <a:gd name="connsiteX1332" fmla="*/ 485056 w 1847675"/>
                  <a:gd name="connsiteY1332" fmla="*/ 916471 h 1232307"/>
                  <a:gd name="connsiteX1333" fmla="*/ 487917 w 1847675"/>
                  <a:gd name="connsiteY1333" fmla="*/ 915469 h 1232307"/>
                  <a:gd name="connsiteX1334" fmla="*/ 489920 w 1847675"/>
                  <a:gd name="connsiteY1334" fmla="*/ 913324 h 1232307"/>
                  <a:gd name="connsiteX1335" fmla="*/ 492351 w 1847675"/>
                  <a:gd name="connsiteY1335" fmla="*/ 912037 h 1232307"/>
                  <a:gd name="connsiteX1336" fmla="*/ 494926 w 1847675"/>
                  <a:gd name="connsiteY1336" fmla="*/ 911464 h 1232307"/>
                  <a:gd name="connsiteX1337" fmla="*/ 498645 w 1847675"/>
                  <a:gd name="connsiteY1337" fmla="*/ 911750 h 1232307"/>
                  <a:gd name="connsiteX1338" fmla="*/ 502221 w 1847675"/>
                  <a:gd name="connsiteY1338" fmla="*/ 912609 h 1232307"/>
                  <a:gd name="connsiteX1339" fmla="*/ 506083 w 1847675"/>
                  <a:gd name="connsiteY1339" fmla="*/ 913753 h 1232307"/>
                  <a:gd name="connsiteX1340" fmla="*/ 506512 w 1847675"/>
                  <a:gd name="connsiteY1340" fmla="*/ 914611 h 1232307"/>
                  <a:gd name="connsiteX1341" fmla="*/ 506226 w 1847675"/>
                  <a:gd name="connsiteY1341" fmla="*/ 916185 h 1232307"/>
                  <a:gd name="connsiteX1342" fmla="*/ 505654 w 1847675"/>
                  <a:gd name="connsiteY1342" fmla="*/ 917758 h 1232307"/>
                  <a:gd name="connsiteX1343" fmla="*/ 505654 w 1847675"/>
                  <a:gd name="connsiteY1343" fmla="*/ 918616 h 1232307"/>
                  <a:gd name="connsiteX1344" fmla="*/ 506226 w 1847675"/>
                  <a:gd name="connsiteY1344" fmla="*/ 919045 h 1232307"/>
                  <a:gd name="connsiteX1345" fmla="*/ 509945 w 1847675"/>
                  <a:gd name="connsiteY1345" fmla="*/ 919332 h 1232307"/>
                  <a:gd name="connsiteX1346" fmla="*/ 514522 w 1847675"/>
                  <a:gd name="connsiteY1346" fmla="*/ 919045 h 1232307"/>
                  <a:gd name="connsiteX1347" fmla="*/ 517097 w 1847675"/>
                  <a:gd name="connsiteY1347" fmla="*/ 919332 h 1232307"/>
                  <a:gd name="connsiteX1348" fmla="*/ 522819 w 1847675"/>
                  <a:gd name="connsiteY1348" fmla="*/ 920762 h 1232307"/>
                  <a:gd name="connsiteX1349" fmla="*/ 524536 w 1847675"/>
                  <a:gd name="connsiteY1349" fmla="*/ 921763 h 1232307"/>
                  <a:gd name="connsiteX1350" fmla="*/ 526252 w 1847675"/>
                  <a:gd name="connsiteY1350" fmla="*/ 922622 h 1232307"/>
                  <a:gd name="connsiteX1351" fmla="*/ 527968 w 1847675"/>
                  <a:gd name="connsiteY1351" fmla="*/ 922479 h 1232307"/>
                  <a:gd name="connsiteX1352" fmla="*/ 530114 w 1847675"/>
                  <a:gd name="connsiteY1352" fmla="*/ 920762 h 1232307"/>
                  <a:gd name="connsiteX1353" fmla="*/ 532403 w 1847675"/>
                  <a:gd name="connsiteY1353" fmla="*/ 919332 h 1232307"/>
                  <a:gd name="connsiteX1354" fmla="*/ 533834 w 1847675"/>
                  <a:gd name="connsiteY1354" fmla="*/ 919045 h 1232307"/>
                  <a:gd name="connsiteX1355" fmla="*/ 534834 w 1847675"/>
                  <a:gd name="connsiteY1355" fmla="*/ 919475 h 1232307"/>
                  <a:gd name="connsiteX1356" fmla="*/ 536694 w 1847675"/>
                  <a:gd name="connsiteY1356" fmla="*/ 920905 h 1232307"/>
                  <a:gd name="connsiteX1357" fmla="*/ 540556 w 1847675"/>
                  <a:gd name="connsiteY1357" fmla="*/ 922192 h 1232307"/>
                  <a:gd name="connsiteX1358" fmla="*/ 543989 w 1847675"/>
                  <a:gd name="connsiteY1358" fmla="*/ 923194 h 1232307"/>
                  <a:gd name="connsiteX1359" fmla="*/ 545134 w 1847675"/>
                  <a:gd name="connsiteY1359" fmla="*/ 924052 h 1232307"/>
                  <a:gd name="connsiteX1360" fmla="*/ 544704 w 1847675"/>
                  <a:gd name="connsiteY1360" fmla="*/ 928057 h 1232307"/>
                  <a:gd name="connsiteX1361" fmla="*/ 544847 w 1847675"/>
                  <a:gd name="connsiteY1361" fmla="*/ 929344 h 1232307"/>
                  <a:gd name="connsiteX1362" fmla="*/ 547280 w 1847675"/>
                  <a:gd name="connsiteY1362" fmla="*/ 929344 h 1232307"/>
                  <a:gd name="connsiteX1363" fmla="*/ 550713 w 1847675"/>
                  <a:gd name="connsiteY1363" fmla="*/ 929774 h 1232307"/>
                  <a:gd name="connsiteX1364" fmla="*/ 553287 w 1847675"/>
                  <a:gd name="connsiteY1364" fmla="*/ 930346 h 1232307"/>
                  <a:gd name="connsiteX1365" fmla="*/ 555290 w 1847675"/>
                  <a:gd name="connsiteY1365" fmla="*/ 930346 h 1232307"/>
                  <a:gd name="connsiteX1366" fmla="*/ 559008 w 1847675"/>
                  <a:gd name="connsiteY1366" fmla="*/ 927771 h 1232307"/>
                  <a:gd name="connsiteX1367" fmla="*/ 560725 w 1847675"/>
                  <a:gd name="connsiteY1367" fmla="*/ 927628 h 1232307"/>
                  <a:gd name="connsiteX1368" fmla="*/ 562728 w 1847675"/>
                  <a:gd name="connsiteY1368" fmla="*/ 927199 h 1232307"/>
                  <a:gd name="connsiteX1369" fmla="*/ 563586 w 1847675"/>
                  <a:gd name="connsiteY1369" fmla="*/ 926770 h 1232307"/>
                  <a:gd name="connsiteX1370" fmla="*/ 564159 w 1847675"/>
                  <a:gd name="connsiteY1370" fmla="*/ 927199 h 1232307"/>
                  <a:gd name="connsiteX1371" fmla="*/ 566304 w 1847675"/>
                  <a:gd name="connsiteY1371" fmla="*/ 927485 h 1232307"/>
                  <a:gd name="connsiteX1372" fmla="*/ 568593 w 1847675"/>
                  <a:gd name="connsiteY1372" fmla="*/ 927342 h 1232307"/>
                  <a:gd name="connsiteX1373" fmla="*/ 570595 w 1847675"/>
                  <a:gd name="connsiteY1373" fmla="*/ 926627 h 1232307"/>
                  <a:gd name="connsiteX1374" fmla="*/ 572598 w 1847675"/>
                  <a:gd name="connsiteY1374" fmla="*/ 925483 h 1232307"/>
                  <a:gd name="connsiteX1375" fmla="*/ 576174 w 1847675"/>
                  <a:gd name="connsiteY1375" fmla="*/ 923194 h 1232307"/>
                  <a:gd name="connsiteX1376" fmla="*/ 576889 w 1847675"/>
                  <a:gd name="connsiteY1376" fmla="*/ 921906 h 1232307"/>
                  <a:gd name="connsiteX1377" fmla="*/ 576889 w 1847675"/>
                  <a:gd name="connsiteY1377" fmla="*/ 920762 h 1232307"/>
                  <a:gd name="connsiteX1378" fmla="*/ 576174 w 1847675"/>
                  <a:gd name="connsiteY1378" fmla="*/ 920047 h 1232307"/>
                  <a:gd name="connsiteX1379" fmla="*/ 575459 w 1847675"/>
                  <a:gd name="connsiteY1379" fmla="*/ 919618 h 1232307"/>
                  <a:gd name="connsiteX1380" fmla="*/ 575745 w 1847675"/>
                  <a:gd name="connsiteY1380" fmla="*/ 918616 h 1232307"/>
                  <a:gd name="connsiteX1381" fmla="*/ 577175 w 1847675"/>
                  <a:gd name="connsiteY1381" fmla="*/ 916900 h 1232307"/>
                  <a:gd name="connsiteX1382" fmla="*/ 582611 w 1847675"/>
                  <a:gd name="connsiteY1382" fmla="*/ 914325 h 1232307"/>
                  <a:gd name="connsiteX1383" fmla="*/ 587188 w 1847675"/>
                  <a:gd name="connsiteY1383" fmla="*/ 911035 h 1232307"/>
                  <a:gd name="connsiteX1384" fmla="*/ 589763 w 1847675"/>
                  <a:gd name="connsiteY1384" fmla="*/ 908603 h 1232307"/>
                  <a:gd name="connsiteX1385" fmla="*/ 590907 w 1847675"/>
                  <a:gd name="connsiteY1385" fmla="*/ 905600 h 1232307"/>
                  <a:gd name="connsiteX1386" fmla="*/ 592337 w 1847675"/>
                  <a:gd name="connsiteY1386" fmla="*/ 902453 h 1232307"/>
                  <a:gd name="connsiteX1387" fmla="*/ 593768 w 1847675"/>
                  <a:gd name="connsiteY1387" fmla="*/ 901165 h 1232307"/>
                  <a:gd name="connsiteX1388" fmla="*/ 597058 w 1847675"/>
                  <a:gd name="connsiteY1388" fmla="*/ 900307 h 1232307"/>
                  <a:gd name="connsiteX1389" fmla="*/ 606213 w 1847675"/>
                  <a:gd name="connsiteY1389" fmla="*/ 899163 h 1232307"/>
                  <a:gd name="connsiteX1390" fmla="*/ 609073 w 1847675"/>
                  <a:gd name="connsiteY1390" fmla="*/ 897875 h 1232307"/>
                  <a:gd name="connsiteX1391" fmla="*/ 613365 w 1847675"/>
                  <a:gd name="connsiteY1391" fmla="*/ 895444 h 1232307"/>
                  <a:gd name="connsiteX1392" fmla="*/ 615510 w 1847675"/>
                  <a:gd name="connsiteY1392" fmla="*/ 893584 h 1232307"/>
                  <a:gd name="connsiteX1393" fmla="*/ 616655 w 1847675"/>
                  <a:gd name="connsiteY1393" fmla="*/ 892010 h 1232307"/>
                  <a:gd name="connsiteX1394" fmla="*/ 616798 w 1847675"/>
                  <a:gd name="connsiteY1394" fmla="*/ 890294 h 1232307"/>
                  <a:gd name="connsiteX1395" fmla="*/ 619659 w 1847675"/>
                  <a:gd name="connsiteY1395" fmla="*/ 889722 h 1232307"/>
                  <a:gd name="connsiteX1396" fmla="*/ 622090 w 1847675"/>
                  <a:gd name="connsiteY1396" fmla="*/ 887004 h 1232307"/>
                  <a:gd name="connsiteX1397" fmla="*/ 625094 w 1847675"/>
                  <a:gd name="connsiteY1397" fmla="*/ 884286 h 1232307"/>
                  <a:gd name="connsiteX1398" fmla="*/ 630387 w 1847675"/>
                  <a:gd name="connsiteY1398" fmla="*/ 881998 h 1232307"/>
                  <a:gd name="connsiteX1399" fmla="*/ 635107 w 1847675"/>
                  <a:gd name="connsiteY1399" fmla="*/ 878851 h 1232307"/>
                  <a:gd name="connsiteX1400" fmla="*/ 636681 w 1847675"/>
                  <a:gd name="connsiteY1400" fmla="*/ 879423 h 1232307"/>
                  <a:gd name="connsiteX1401" fmla="*/ 638397 w 1847675"/>
                  <a:gd name="connsiteY1401" fmla="*/ 880853 h 1232307"/>
                  <a:gd name="connsiteX1402" fmla="*/ 639256 w 1847675"/>
                  <a:gd name="connsiteY1402" fmla="*/ 882570 h 1232307"/>
                  <a:gd name="connsiteX1403" fmla="*/ 639398 w 1847675"/>
                  <a:gd name="connsiteY1403" fmla="*/ 883428 h 1232307"/>
                  <a:gd name="connsiteX1404" fmla="*/ 645406 w 1847675"/>
                  <a:gd name="connsiteY1404" fmla="*/ 884429 h 1232307"/>
                  <a:gd name="connsiteX1405" fmla="*/ 646408 w 1847675"/>
                  <a:gd name="connsiteY1405" fmla="*/ 884286 h 1232307"/>
                  <a:gd name="connsiteX1406" fmla="*/ 650842 w 1847675"/>
                  <a:gd name="connsiteY1406" fmla="*/ 885717 h 1232307"/>
                  <a:gd name="connsiteX1407" fmla="*/ 654847 w 1847675"/>
                  <a:gd name="connsiteY1407" fmla="*/ 887433 h 1232307"/>
                  <a:gd name="connsiteX1408" fmla="*/ 657136 w 1847675"/>
                  <a:gd name="connsiteY1408" fmla="*/ 887862 h 1232307"/>
                  <a:gd name="connsiteX1409" fmla="*/ 658280 w 1847675"/>
                  <a:gd name="connsiteY1409" fmla="*/ 887862 h 1232307"/>
                  <a:gd name="connsiteX1410" fmla="*/ 659281 w 1847675"/>
                  <a:gd name="connsiteY1410" fmla="*/ 887290 h 1232307"/>
                  <a:gd name="connsiteX1411" fmla="*/ 660426 w 1847675"/>
                  <a:gd name="connsiteY1411" fmla="*/ 885717 h 1232307"/>
                  <a:gd name="connsiteX1412" fmla="*/ 661570 w 1847675"/>
                  <a:gd name="connsiteY1412" fmla="*/ 884572 h 1232307"/>
                  <a:gd name="connsiteX1413" fmla="*/ 662285 w 1847675"/>
                  <a:gd name="connsiteY1413" fmla="*/ 884143 h 1232307"/>
                  <a:gd name="connsiteX1414" fmla="*/ 662285 w 1847675"/>
                  <a:gd name="connsiteY1414" fmla="*/ 882284 h 1232307"/>
                  <a:gd name="connsiteX1415" fmla="*/ 668150 w 1847675"/>
                  <a:gd name="connsiteY1415" fmla="*/ 878708 h 1232307"/>
                  <a:gd name="connsiteX1416" fmla="*/ 673442 w 1847675"/>
                  <a:gd name="connsiteY1416" fmla="*/ 876133 h 1232307"/>
                  <a:gd name="connsiteX1417" fmla="*/ 678020 w 1847675"/>
                  <a:gd name="connsiteY1417" fmla="*/ 874273 h 1232307"/>
                  <a:gd name="connsiteX1418" fmla="*/ 679307 w 1847675"/>
                  <a:gd name="connsiteY1418" fmla="*/ 874988 h 1232307"/>
                  <a:gd name="connsiteX1419" fmla="*/ 680737 w 1847675"/>
                  <a:gd name="connsiteY1419" fmla="*/ 876419 h 1232307"/>
                  <a:gd name="connsiteX1420" fmla="*/ 682740 w 1847675"/>
                  <a:gd name="connsiteY1420" fmla="*/ 879995 h 1232307"/>
                  <a:gd name="connsiteX1421" fmla="*/ 684028 w 1847675"/>
                  <a:gd name="connsiteY1421" fmla="*/ 880853 h 1232307"/>
                  <a:gd name="connsiteX1422" fmla="*/ 687174 w 1847675"/>
                  <a:gd name="connsiteY1422" fmla="*/ 880424 h 1232307"/>
                  <a:gd name="connsiteX1423" fmla="*/ 687746 w 1847675"/>
                  <a:gd name="connsiteY1423" fmla="*/ 880853 h 1232307"/>
                  <a:gd name="connsiteX1424" fmla="*/ 687318 w 1847675"/>
                  <a:gd name="connsiteY1424" fmla="*/ 882141 h 1232307"/>
                  <a:gd name="connsiteX1425" fmla="*/ 685172 w 1847675"/>
                  <a:gd name="connsiteY1425" fmla="*/ 883714 h 1232307"/>
                  <a:gd name="connsiteX1426" fmla="*/ 682454 w 1847675"/>
                  <a:gd name="connsiteY1426" fmla="*/ 885145 h 1232307"/>
                  <a:gd name="connsiteX1427" fmla="*/ 680737 w 1847675"/>
                  <a:gd name="connsiteY1427" fmla="*/ 886289 h 1232307"/>
                  <a:gd name="connsiteX1428" fmla="*/ 681310 w 1847675"/>
                  <a:gd name="connsiteY1428" fmla="*/ 890151 h 1232307"/>
                  <a:gd name="connsiteX1429" fmla="*/ 681167 w 1847675"/>
                  <a:gd name="connsiteY1429" fmla="*/ 891438 h 1232307"/>
                  <a:gd name="connsiteX1430" fmla="*/ 681882 w 1847675"/>
                  <a:gd name="connsiteY1430" fmla="*/ 891868 h 1232307"/>
                  <a:gd name="connsiteX1431" fmla="*/ 687461 w 1847675"/>
                  <a:gd name="connsiteY1431" fmla="*/ 888005 h 1232307"/>
                  <a:gd name="connsiteX1432" fmla="*/ 690179 w 1847675"/>
                  <a:gd name="connsiteY1432" fmla="*/ 887290 h 1232307"/>
                  <a:gd name="connsiteX1433" fmla="*/ 691180 w 1847675"/>
                  <a:gd name="connsiteY1433" fmla="*/ 888291 h 1232307"/>
                  <a:gd name="connsiteX1434" fmla="*/ 691466 w 1847675"/>
                  <a:gd name="connsiteY1434" fmla="*/ 890294 h 1232307"/>
                  <a:gd name="connsiteX1435" fmla="*/ 693611 w 1847675"/>
                  <a:gd name="connsiteY1435" fmla="*/ 894585 h 1232307"/>
                  <a:gd name="connsiteX1436" fmla="*/ 694613 w 1847675"/>
                  <a:gd name="connsiteY1436" fmla="*/ 896731 h 1232307"/>
                  <a:gd name="connsiteX1437" fmla="*/ 689034 w 1847675"/>
                  <a:gd name="connsiteY1437" fmla="*/ 901880 h 1232307"/>
                  <a:gd name="connsiteX1438" fmla="*/ 687031 w 1847675"/>
                  <a:gd name="connsiteY1438" fmla="*/ 904455 h 1232307"/>
                  <a:gd name="connsiteX1439" fmla="*/ 687174 w 1847675"/>
                  <a:gd name="connsiteY1439" fmla="*/ 905456 h 1232307"/>
                  <a:gd name="connsiteX1440" fmla="*/ 687031 w 1847675"/>
                  <a:gd name="connsiteY1440" fmla="*/ 906315 h 1232307"/>
                  <a:gd name="connsiteX1441" fmla="*/ 685601 w 1847675"/>
                  <a:gd name="connsiteY1441" fmla="*/ 907602 h 1232307"/>
                  <a:gd name="connsiteX1442" fmla="*/ 685744 w 1847675"/>
                  <a:gd name="connsiteY1442" fmla="*/ 908174 h 1232307"/>
                  <a:gd name="connsiteX1443" fmla="*/ 686888 w 1847675"/>
                  <a:gd name="connsiteY1443" fmla="*/ 909033 h 1232307"/>
                  <a:gd name="connsiteX1444" fmla="*/ 688319 w 1847675"/>
                  <a:gd name="connsiteY1444" fmla="*/ 909605 h 1232307"/>
                  <a:gd name="connsiteX1445" fmla="*/ 689034 w 1847675"/>
                  <a:gd name="connsiteY1445" fmla="*/ 909605 h 1232307"/>
                  <a:gd name="connsiteX1446" fmla="*/ 690179 w 1847675"/>
                  <a:gd name="connsiteY1446" fmla="*/ 908317 h 1232307"/>
                  <a:gd name="connsiteX1447" fmla="*/ 695471 w 1847675"/>
                  <a:gd name="connsiteY1447" fmla="*/ 906601 h 1232307"/>
                  <a:gd name="connsiteX1448" fmla="*/ 697044 w 1847675"/>
                  <a:gd name="connsiteY1448" fmla="*/ 906887 h 1232307"/>
                  <a:gd name="connsiteX1449" fmla="*/ 700764 w 1847675"/>
                  <a:gd name="connsiteY1449" fmla="*/ 909605 h 1232307"/>
                  <a:gd name="connsiteX1450" fmla="*/ 702480 w 1847675"/>
                  <a:gd name="connsiteY1450" fmla="*/ 909748 h 1232307"/>
                  <a:gd name="connsiteX1451" fmla="*/ 706914 w 1847675"/>
                  <a:gd name="connsiteY1451" fmla="*/ 910606 h 1232307"/>
                  <a:gd name="connsiteX1452" fmla="*/ 709775 w 1847675"/>
                  <a:gd name="connsiteY1452" fmla="*/ 909605 h 1232307"/>
                  <a:gd name="connsiteX1453" fmla="*/ 711920 w 1847675"/>
                  <a:gd name="connsiteY1453" fmla="*/ 910606 h 1232307"/>
                  <a:gd name="connsiteX1454" fmla="*/ 716212 w 1847675"/>
                  <a:gd name="connsiteY1454" fmla="*/ 914039 h 1232307"/>
                  <a:gd name="connsiteX1455" fmla="*/ 717213 w 1847675"/>
                  <a:gd name="connsiteY1455" fmla="*/ 914611 h 1232307"/>
                  <a:gd name="connsiteX1456" fmla="*/ 718214 w 1847675"/>
                  <a:gd name="connsiteY1456" fmla="*/ 913467 h 1232307"/>
                  <a:gd name="connsiteX1457" fmla="*/ 720503 w 1847675"/>
                  <a:gd name="connsiteY1457" fmla="*/ 910177 h 1232307"/>
                  <a:gd name="connsiteX1458" fmla="*/ 721934 w 1847675"/>
                  <a:gd name="connsiteY1458" fmla="*/ 907888 h 1232307"/>
                  <a:gd name="connsiteX1459" fmla="*/ 722649 w 1847675"/>
                  <a:gd name="connsiteY1459" fmla="*/ 906887 h 1232307"/>
                  <a:gd name="connsiteX1460" fmla="*/ 723793 w 1847675"/>
                  <a:gd name="connsiteY1460" fmla="*/ 905170 h 1232307"/>
                  <a:gd name="connsiteX1461" fmla="*/ 725653 w 1847675"/>
                  <a:gd name="connsiteY1461" fmla="*/ 904884 h 1232307"/>
                  <a:gd name="connsiteX1462" fmla="*/ 727512 w 1847675"/>
                  <a:gd name="connsiteY1462" fmla="*/ 905456 h 1232307"/>
                  <a:gd name="connsiteX1463" fmla="*/ 728657 w 1847675"/>
                  <a:gd name="connsiteY1463" fmla="*/ 906458 h 1232307"/>
                  <a:gd name="connsiteX1464" fmla="*/ 729658 w 1847675"/>
                  <a:gd name="connsiteY1464" fmla="*/ 908460 h 1232307"/>
                  <a:gd name="connsiteX1465" fmla="*/ 730802 w 1847675"/>
                  <a:gd name="connsiteY1465" fmla="*/ 910177 h 1232307"/>
                  <a:gd name="connsiteX1466" fmla="*/ 732233 w 1847675"/>
                  <a:gd name="connsiteY1466" fmla="*/ 910177 h 1232307"/>
                  <a:gd name="connsiteX1467" fmla="*/ 733663 w 1847675"/>
                  <a:gd name="connsiteY1467" fmla="*/ 909891 h 1232307"/>
                  <a:gd name="connsiteX1468" fmla="*/ 734378 w 1847675"/>
                  <a:gd name="connsiteY1468" fmla="*/ 910177 h 1232307"/>
                  <a:gd name="connsiteX1469" fmla="*/ 735809 w 1847675"/>
                  <a:gd name="connsiteY1469" fmla="*/ 911607 h 1232307"/>
                  <a:gd name="connsiteX1470" fmla="*/ 738527 w 1847675"/>
                  <a:gd name="connsiteY1470" fmla="*/ 914897 h 1232307"/>
                  <a:gd name="connsiteX1471" fmla="*/ 739671 w 1847675"/>
                  <a:gd name="connsiteY1471" fmla="*/ 915756 h 1232307"/>
                  <a:gd name="connsiteX1472" fmla="*/ 740815 w 1847675"/>
                  <a:gd name="connsiteY1472" fmla="*/ 917186 h 1232307"/>
                  <a:gd name="connsiteX1473" fmla="*/ 741387 w 1847675"/>
                  <a:gd name="connsiteY1473" fmla="*/ 920047 h 1232307"/>
                  <a:gd name="connsiteX1474" fmla="*/ 741817 w 1847675"/>
                  <a:gd name="connsiteY1474" fmla="*/ 922908 h 1232307"/>
                  <a:gd name="connsiteX1475" fmla="*/ 745106 w 1847675"/>
                  <a:gd name="connsiteY1475" fmla="*/ 932778 h 1232307"/>
                  <a:gd name="connsiteX1476" fmla="*/ 746108 w 1847675"/>
                  <a:gd name="connsiteY1476" fmla="*/ 934923 h 1232307"/>
                  <a:gd name="connsiteX1477" fmla="*/ 746823 w 1847675"/>
                  <a:gd name="connsiteY1477" fmla="*/ 936497 h 1232307"/>
                  <a:gd name="connsiteX1478" fmla="*/ 748397 w 1847675"/>
                  <a:gd name="connsiteY1478" fmla="*/ 936926 h 1232307"/>
                  <a:gd name="connsiteX1479" fmla="*/ 749684 w 1847675"/>
                  <a:gd name="connsiteY1479" fmla="*/ 935352 h 1232307"/>
                  <a:gd name="connsiteX1480" fmla="*/ 750113 w 1847675"/>
                  <a:gd name="connsiteY1480" fmla="*/ 933636 h 1232307"/>
                  <a:gd name="connsiteX1481" fmla="*/ 751400 w 1847675"/>
                  <a:gd name="connsiteY1481" fmla="*/ 933064 h 1232307"/>
                  <a:gd name="connsiteX1482" fmla="*/ 752973 w 1847675"/>
                  <a:gd name="connsiteY1482" fmla="*/ 933350 h 1232307"/>
                  <a:gd name="connsiteX1483" fmla="*/ 755834 w 1847675"/>
                  <a:gd name="connsiteY1483" fmla="*/ 934923 h 1232307"/>
                  <a:gd name="connsiteX1484" fmla="*/ 757408 w 1847675"/>
                  <a:gd name="connsiteY1484" fmla="*/ 935781 h 1232307"/>
                  <a:gd name="connsiteX1485" fmla="*/ 758124 w 1847675"/>
                  <a:gd name="connsiteY1485" fmla="*/ 940645 h 1232307"/>
                  <a:gd name="connsiteX1486" fmla="*/ 758267 w 1847675"/>
                  <a:gd name="connsiteY1486" fmla="*/ 946367 h 1232307"/>
                  <a:gd name="connsiteX1487" fmla="*/ 757980 w 1847675"/>
                  <a:gd name="connsiteY1487" fmla="*/ 948083 h 1232307"/>
                  <a:gd name="connsiteX1488" fmla="*/ 759267 w 1847675"/>
                  <a:gd name="connsiteY1488" fmla="*/ 952803 h 1232307"/>
                  <a:gd name="connsiteX1489" fmla="*/ 759697 w 1847675"/>
                  <a:gd name="connsiteY1489" fmla="*/ 958239 h 1232307"/>
                  <a:gd name="connsiteX1490" fmla="*/ 759983 w 1847675"/>
                  <a:gd name="connsiteY1490" fmla="*/ 961243 h 1232307"/>
                  <a:gd name="connsiteX1491" fmla="*/ 759983 w 1847675"/>
                  <a:gd name="connsiteY1491" fmla="*/ 964104 h 1232307"/>
                  <a:gd name="connsiteX1492" fmla="*/ 759697 w 1847675"/>
                  <a:gd name="connsiteY1492" fmla="*/ 967823 h 1232307"/>
                  <a:gd name="connsiteX1493" fmla="*/ 758982 w 1847675"/>
                  <a:gd name="connsiteY1493" fmla="*/ 972829 h 1232307"/>
                  <a:gd name="connsiteX1494" fmla="*/ 757837 w 1847675"/>
                  <a:gd name="connsiteY1494" fmla="*/ 977121 h 1232307"/>
                  <a:gd name="connsiteX1495" fmla="*/ 758267 w 1847675"/>
                  <a:gd name="connsiteY1495" fmla="*/ 980697 h 1232307"/>
                  <a:gd name="connsiteX1496" fmla="*/ 757551 w 1847675"/>
                  <a:gd name="connsiteY1496" fmla="*/ 982270 h 1232307"/>
                  <a:gd name="connsiteX1497" fmla="*/ 754833 w 1847675"/>
                  <a:gd name="connsiteY1497" fmla="*/ 983128 h 1232307"/>
                  <a:gd name="connsiteX1498" fmla="*/ 754548 w 1847675"/>
                  <a:gd name="connsiteY1498" fmla="*/ 984416 h 1232307"/>
                  <a:gd name="connsiteX1499" fmla="*/ 755406 w 1847675"/>
                  <a:gd name="connsiteY1499" fmla="*/ 986561 h 1232307"/>
                  <a:gd name="connsiteX1500" fmla="*/ 757265 w 1847675"/>
                  <a:gd name="connsiteY1500" fmla="*/ 989279 h 1232307"/>
                  <a:gd name="connsiteX1501" fmla="*/ 757265 w 1847675"/>
                  <a:gd name="connsiteY1501" fmla="*/ 990996 h 1232307"/>
                  <a:gd name="connsiteX1502" fmla="*/ 756264 w 1847675"/>
                  <a:gd name="connsiteY1502" fmla="*/ 992140 h 1232307"/>
                  <a:gd name="connsiteX1503" fmla="*/ 754261 w 1847675"/>
                  <a:gd name="connsiteY1503" fmla="*/ 992283 h 1232307"/>
                  <a:gd name="connsiteX1504" fmla="*/ 751400 w 1847675"/>
                  <a:gd name="connsiteY1504" fmla="*/ 993428 h 1232307"/>
                  <a:gd name="connsiteX1505" fmla="*/ 749541 w 1847675"/>
                  <a:gd name="connsiteY1505" fmla="*/ 997004 h 1232307"/>
                  <a:gd name="connsiteX1506" fmla="*/ 747539 w 1847675"/>
                  <a:gd name="connsiteY1506" fmla="*/ 999864 h 1232307"/>
                  <a:gd name="connsiteX1507" fmla="*/ 746394 w 1847675"/>
                  <a:gd name="connsiteY1507" fmla="*/ 1000436 h 1232307"/>
                  <a:gd name="connsiteX1508" fmla="*/ 742675 w 1847675"/>
                  <a:gd name="connsiteY1508" fmla="*/ 999578 h 1232307"/>
                  <a:gd name="connsiteX1509" fmla="*/ 741817 w 1847675"/>
                  <a:gd name="connsiteY1509" fmla="*/ 1000293 h 1232307"/>
                  <a:gd name="connsiteX1510" fmla="*/ 740529 w 1847675"/>
                  <a:gd name="connsiteY1510" fmla="*/ 1005300 h 1232307"/>
                  <a:gd name="connsiteX1511" fmla="*/ 739527 w 1847675"/>
                  <a:gd name="connsiteY1511" fmla="*/ 1007446 h 1232307"/>
                  <a:gd name="connsiteX1512" fmla="*/ 737954 w 1847675"/>
                  <a:gd name="connsiteY1512" fmla="*/ 1009305 h 1232307"/>
                  <a:gd name="connsiteX1513" fmla="*/ 736524 w 1847675"/>
                  <a:gd name="connsiteY1513" fmla="*/ 1010306 h 1232307"/>
                  <a:gd name="connsiteX1514" fmla="*/ 735236 w 1847675"/>
                  <a:gd name="connsiteY1514" fmla="*/ 1011022 h 1232307"/>
                  <a:gd name="connsiteX1515" fmla="*/ 732233 w 1847675"/>
                  <a:gd name="connsiteY1515" fmla="*/ 1010449 h 1232307"/>
                  <a:gd name="connsiteX1516" fmla="*/ 730659 w 1847675"/>
                  <a:gd name="connsiteY1516" fmla="*/ 1013453 h 1232307"/>
                  <a:gd name="connsiteX1517" fmla="*/ 729086 w 1847675"/>
                  <a:gd name="connsiteY1517" fmla="*/ 1017458 h 1232307"/>
                  <a:gd name="connsiteX1518" fmla="*/ 728942 w 1847675"/>
                  <a:gd name="connsiteY1518" fmla="*/ 1019461 h 1232307"/>
                  <a:gd name="connsiteX1519" fmla="*/ 729801 w 1847675"/>
                  <a:gd name="connsiteY1519" fmla="*/ 1022608 h 1232307"/>
                  <a:gd name="connsiteX1520" fmla="*/ 729372 w 1847675"/>
                  <a:gd name="connsiteY1520" fmla="*/ 1023466 h 1232307"/>
                  <a:gd name="connsiteX1521" fmla="*/ 727799 w 1847675"/>
                  <a:gd name="connsiteY1521" fmla="*/ 1024181 h 1232307"/>
                  <a:gd name="connsiteX1522" fmla="*/ 725223 w 1847675"/>
                  <a:gd name="connsiteY1522" fmla="*/ 1025612 h 1232307"/>
                  <a:gd name="connsiteX1523" fmla="*/ 723650 w 1847675"/>
                  <a:gd name="connsiteY1523" fmla="*/ 1030189 h 1232307"/>
                  <a:gd name="connsiteX1524" fmla="*/ 723650 w 1847675"/>
                  <a:gd name="connsiteY1524" fmla="*/ 1034623 h 1232307"/>
                  <a:gd name="connsiteX1525" fmla="*/ 724651 w 1847675"/>
                  <a:gd name="connsiteY1525" fmla="*/ 1036197 h 1232307"/>
                  <a:gd name="connsiteX1526" fmla="*/ 726511 w 1847675"/>
                  <a:gd name="connsiteY1526" fmla="*/ 1036912 h 1232307"/>
                  <a:gd name="connsiteX1527" fmla="*/ 727799 w 1847675"/>
                  <a:gd name="connsiteY1527" fmla="*/ 1038343 h 1232307"/>
                  <a:gd name="connsiteX1528" fmla="*/ 727941 w 1847675"/>
                  <a:gd name="connsiteY1528" fmla="*/ 1040488 h 1232307"/>
                  <a:gd name="connsiteX1529" fmla="*/ 729086 w 1847675"/>
                  <a:gd name="connsiteY1529" fmla="*/ 1043206 h 1232307"/>
                  <a:gd name="connsiteX1530" fmla="*/ 728514 w 1847675"/>
                  <a:gd name="connsiteY1530" fmla="*/ 1046353 h 1232307"/>
                  <a:gd name="connsiteX1531" fmla="*/ 724795 w 1847675"/>
                  <a:gd name="connsiteY1531" fmla="*/ 1050930 h 1232307"/>
                  <a:gd name="connsiteX1532" fmla="*/ 724651 w 1847675"/>
                  <a:gd name="connsiteY1532" fmla="*/ 1053362 h 1232307"/>
                  <a:gd name="connsiteX1533" fmla="*/ 726654 w 1847675"/>
                  <a:gd name="connsiteY1533" fmla="*/ 1054077 h 1232307"/>
                  <a:gd name="connsiteX1534" fmla="*/ 728371 w 1847675"/>
                  <a:gd name="connsiteY1534" fmla="*/ 1053791 h 1232307"/>
                  <a:gd name="connsiteX1535" fmla="*/ 730517 w 1847675"/>
                  <a:gd name="connsiteY1535" fmla="*/ 1052790 h 1232307"/>
                  <a:gd name="connsiteX1536" fmla="*/ 732948 w 1847675"/>
                  <a:gd name="connsiteY1536" fmla="*/ 1051073 h 1232307"/>
                  <a:gd name="connsiteX1537" fmla="*/ 738384 w 1847675"/>
                  <a:gd name="connsiteY1537" fmla="*/ 1048499 h 1232307"/>
                  <a:gd name="connsiteX1538" fmla="*/ 744248 w 1847675"/>
                  <a:gd name="connsiteY1538" fmla="*/ 1047068 h 1232307"/>
                  <a:gd name="connsiteX1539" fmla="*/ 748969 w 1847675"/>
                  <a:gd name="connsiteY1539" fmla="*/ 1046782 h 1232307"/>
                  <a:gd name="connsiteX1540" fmla="*/ 752973 w 1847675"/>
                  <a:gd name="connsiteY1540" fmla="*/ 1046925 h 1232307"/>
                  <a:gd name="connsiteX1541" fmla="*/ 754976 w 1847675"/>
                  <a:gd name="connsiteY1541" fmla="*/ 1047497 h 1232307"/>
                  <a:gd name="connsiteX1542" fmla="*/ 755549 w 1847675"/>
                  <a:gd name="connsiteY1542" fmla="*/ 1048356 h 1232307"/>
                  <a:gd name="connsiteX1543" fmla="*/ 760984 w 1847675"/>
                  <a:gd name="connsiteY1543" fmla="*/ 1046925 h 1232307"/>
                  <a:gd name="connsiteX1544" fmla="*/ 762128 w 1847675"/>
                  <a:gd name="connsiteY1544" fmla="*/ 1046782 h 1232307"/>
                  <a:gd name="connsiteX1545" fmla="*/ 763130 w 1847675"/>
                  <a:gd name="connsiteY1545" fmla="*/ 1046639 h 1232307"/>
                  <a:gd name="connsiteX1546" fmla="*/ 763130 w 1847675"/>
                  <a:gd name="connsiteY1546" fmla="*/ 1047640 h 1232307"/>
                  <a:gd name="connsiteX1547" fmla="*/ 759125 w 1847675"/>
                  <a:gd name="connsiteY1547" fmla="*/ 1051646 h 1232307"/>
                  <a:gd name="connsiteX1548" fmla="*/ 758409 w 1847675"/>
                  <a:gd name="connsiteY1548" fmla="*/ 1053505 h 1232307"/>
                  <a:gd name="connsiteX1549" fmla="*/ 758552 w 1847675"/>
                  <a:gd name="connsiteY1549" fmla="*/ 1055508 h 1232307"/>
                  <a:gd name="connsiteX1550" fmla="*/ 760126 w 1847675"/>
                  <a:gd name="connsiteY1550" fmla="*/ 1057367 h 1232307"/>
                  <a:gd name="connsiteX1551" fmla="*/ 761700 w 1847675"/>
                  <a:gd name="connsiteY1551" fmla="*/ 1058798 h 1232307"/>
                  <a:gd name="connsiteX1552" fmla="*/ 762987 w 1847675"/>
                  <a:gd name="connsiteY1552" fmla="*/ 1062374 h 1232307"/>
                  <a:gd name="connsiteX1553" fmla="*/ 761985 w 1847675"/>
                  <a:gd name="connsiteY1553" fmla="*/ 1065664 h 1232307"/>
                  <a:gd name="connsiteX1554" fmla="*/ 762701 w 1847675"/>
                  <a:gd name="connsiteY1554" fmla="*/ 1066808 h 1232307"/>
                  <a:gd name="connsiteX1555" fmla="*/ 763845 w 1847675"/>
                  <a:gd name="connsiteY1555" fmla="*/ 1068095 h 1232307"/>
                  <a:gd name="connsiteX1556" fmla="*/ 764560 w 1847675"/>
                  <a:gd name="connsiteY1556" fmla="*/ 1069955 h 1232307"/>
                  <a:gd name="connsiteX1557" fmla="*/ 764703 w 1847675"/>
                  <a:gd name="connsiteY1557" fmla="*/ 1072244 h 1232307"/>
                  <a:gd name="connsiteX1558" fmla="*/ 763988 w 1847675"/>
                  <a:gd name="connsiteY1558" fmla="*/ 1075963 h 1232307"/>
                  <a:gd name="connsiteX1559" fmla="*/ 769710 w 1847675"/>
                  <a:gd name="connsiteY1559" fmla="*/ 1077822 h 1232307"/>
                  <a:gd name="connsiteX1560" fmla="*/ 774716 w 1847675"/>
                  <a:gd name="connsiteY1560" fmla="*/ 1078681 h 1232307"/>
                  <a:gd name="connsiteX1561" fmla="*/ 778292 w 1847675"/>
                  <a:gd name="connsiteY1561" fmla="*/ 1078967 h 1232307"/>
                  <a:gd name="connsiteX1562" fmla="*/ 780581 w 1847675"/>
                  <a:gd name="connsiteY1562" fmla="*/ 1079825 h 1232307"/>
                  <a:gd name="connsiteX1563" fmla="*/ 782011 w 1847675"/>
                  <a:gd name="connsiteY1563" fmla="*/ 1080540 h 1232307"/>
                  <a:gd name="connsiteX1564" fmla="*/ 783013 w 1847675"/>
                  <a:gd name="connsiteY1564" fmla="*/ 1081827 h 1232307"/>
                  <a:gd name="connsiteX1565" fmla="*/ 783299 w 1847675"/>
                  <a:gd name="connsiteY1565" fmla="*/ 1083258 h 1232307"/>
                  <a:gd name="connsiteX1566" fmla="*/ 782011 w 1847675"/>
                  <a:gd name="connsiteY1566" fmla="*/ 1084259 h 1232307"/>
                  <a:gd name="connsiteX1567" fmla="*/ 779580 w 1847675"/>
                  <a:gd name="connsiteY1567" fmla="*/ 1087549 h 1232307"/>
                  <a:gd name="connsiteX1568" fmla="*/ 778149 w 1847675"/>
                  <a:gd name="connsiteY1568" fmla="*/ 1091840 h 1232307"/>
                  <a:gd name="connsiteX1569" fmla="*/ 778292 w 1847675"/>
                  <a:gd name="connsiteY1569" fmla="*/ 1095130 h 1232307"/>
                  <a:gd name="connsiteX1570" fmla="*/ 778149 w 1847675"/>
                  <a:gd name="connsiteY1570" fmla="*/ 1097991 h 1232307"/>
                  <a:gd name="connsiteX1571" fmla="*/ 775288 w 1847675"/>
                  <a:gd name="connsiteY1571" fmla="*/ 1101996 h 1232307"/>
                  <a:gd name="connsiteX1572" fmla="*/ 774144 w 1847675"/>
                  <a:gd name="connsiteY1572" fmla="*/ 1104714 h 1232307"/>
                  <a:gd name="connsiteX1573" fmla="*/ 773143 w 1847675"/>
                  <a:gd name="connsiteY1573" fmla="*/ 1107575 h 1232307"/>
                  <a:gd name="connsiteX1574" fmla="*/ 773143 w 1847675"/>
                  <a:gd name="connsiteY1574" fmla="*/ 1108862 h 1232307"/>
                  <a:gd name="connsiteX1575" fmla="*/ 773715 w 1847675"/>
                  <a:gd name="connsiteY1575" fmla="*/ 1109721 h 1232307"/>
                  <a:gd name="connsiteX1576" fmla="*/ 775002 w 1847675"/>
                  <a:gd name="connsiteY1576" fmla="*/ 1110150 h 1232307"/>
                  <a:gd name="connsiteX1577" fmla="*/ 777148 w 1847675"/>
                  <a:gd name="connsiteY1577" fmla="*/ 1110436 h 1232307"/>
                  <a:gd name="connsiteX1578" fmla="*/ 779723 w 1847675"/>
                  <a:gd name="connsiteY1578" fmla="*/ 1110150 h 1232307"/>
                  <a:gd name="connsiteX1579" fmla="*/ 785874 w 1847675"/>
                  <a:gd name="connsiteY1579" fmla="*/ 1110865 h 1232307"/>
                  <a:gd name="connsiteX1580" fmla="*/ 792883 w 1847675"/>
                  <a:gd name="connsiteY1580" fmla="*/ 1112152 h 1232307"/>
                  <a:gd name="connsiteX1581" fmla="*/ 795601 w 1847675"/>
                  <a:gd name="connsiteY1581" fmla="*/ 1112868 h 1232307"/>
                  <a:gd name="connsiteX1582" fmla="*/ 796459 w 1847675"/>
                  <a:gd name="connsiteY1582" fmla="*/ 1114155 h 1232307"/>
                  <a:gd name="connsiteX1583" fmla="*/ 796172 w 1847675"/>
                  <a:gd name="connsiteY1583" fmla="*/ 1116873 h 1232307"/>
                  <a:gd name="connsiteX1584" fmla="*/ 795744 w 1847675"/>
                  <a:gd name="connsiteY1584" fmla="*/ 1119448 h 1232307"/>
                  <a:gd name="connsiteX1585" fmla="*/ 796172 w 1847675"/>
                  <a:gd name="connsiteY1585" fmla="*/ 1121450 h 1232307"/>
                  <a:gd name="connsiteX1586" fmla="*/ 797317 w 1847675"/>
                  <a:gd name="connsiteY1586" fmla="*/ 1123310 h 1232307"/>
                  <a:gd name="connsiteX1587" fmla="*/ 799177 w 1847675"/>
                  <a:gd name="connsiteY1587" fmla="*/ 1123882 h 1232307"/>
                  <a:gd name="connsiteX1588" fmla="*/ 800750 w 1847675"/>
                  <a:gd name="connsiteY1588" fmla="*/ 1124597 h 1232307"/>
                  <a:gd name="connsiteX1589" fmla="*/ 801036 w 1847675"/>
                  <a:gd name="connsiteY1589" fmla="*/ 1126027 h 1232307"/>
                  <a:gd name="connsiteX1590" fmla="*/ 800607 w 1847675"/>
                  <a:gd name="connsiteY1590" fmla="*/ 1127887 h 1232307"/>
                  <a:gd name="connsiteX1591" fmla="*/ 801465 w 1847675"/>
                  <a:gd name="connsiteY1591" fmla="*/ 1129318 h 1232307"/>
                  <a:gd name="connsiteX1592" fmla="*/ 802466 w 1847675"/>
                  <a:gd name="connsiteY1592" fmla="*/ 1130319 h 1232307"/>
                  <a:gd name="connsiteX1593" fmla="*/ 804469 w 1847675"/>
                  <a:gd name="connsiteY1593" fmla="*/ 1130891 h 1232307"/>
                  <a:gd name="connsiteX1594" fmla="*/ 808617 w 1847675"/>
                  <a:gd name="connsiteY1594" fmla="*/ 1129747 h 1232307"/>
                  <a:gd name="connsiteX1595" fmla="*/ 811478 w 1847675"/>
                  <a:gd name="connsiteY1595" fmla="*/ 1130319 h 1232307"/>
                  <a:gd name="connsiteX1596" fmla="*/ 814053 w 1847675"/>
                  <a:gd name="connsiteY1596" fmla="*/ 1131177 h 1232307"/>
                  <a:gd name="connsiteX1597" fmla="*/ 816199 w 1847675"/>
                  <a:gd name="connsiteY1597" fmla="*/ 1130748 h 1232307"/>
                  <a:gd name="connsiteX1598" fmla="*/ 818344 w 1847675"/>
                  <a:gd name="connsiteY1598" fmla="*/ 1129747 h 1232307"/>
                  <a:gd name="connsiteX1599" fmla="*/ 823064 w 1847675"/>
                  <a:gd name="connsiteY1599" fmla="*/ 1125026 h 1232307"/>
                  <a:gd name="connsiteX1600" fmla="*/ 828643 w 1847675"/>
                  <a:gd name="connsiteY1600" fmla="*/ 1122451 h 1232307"/>
                  <a:gd name="connsiteX1601" fmla="*/ 830503 w 1847675"/>
                  <a:gd name="connsiteY1601" fmla="*/ 1121879 h 1232307"/>
                  <a:gd name="connsiteX1602" fmla="*/ 831790 w 1847675"/>
                  <a:gd name="connsiteY1602" fmla="*/ 1122165 h 1232307"/>
                  <a:gd name="connsiteX1603" fmla="*/ 832076 w 1847675"/>
                  <a:gd name="connsiteY1603" fmla="*/ 1122451 h 1232307"/>
                  <a:gd name="connsiteX1604" fmla="*/ 831933 w 1847675"/>
                  <a:gd name="connsiteY1604" fmla="*/ 1123453 h 1232307"/>
                  <a:gd name="connsiteX1605" fmla="*/ 832505 w 1847675"/>
                  <a:gd name="connsiteY1605" fmla="*/ 1127315 h 1232307"/>
                  <a:gd name="connsiteX1606" fmla="*/ 832219 w 1847675"/>
                  <a:gd name="connsiteY1606" fmla="*/ 1127744 h 1232307"/>
                  <a:gd name="connsiteX1607" fmla="*/ 833936 w 1847675"/>
                  <a:gd name="connsiteY1607" fmla="*/ 1129174 h 1232307"/>
                  <a:gd name="connsiteX1608" fmla="*/ 833364 w 1847675"/>
                  <a:gd name="connsiteY1608" fmla="*/ 1132750 h 1232307"/>
                  <a:gd name="connsiteX1609" fmla="*/ 834222 w 1847675"/>
                  <a:gd name="connsiteY1609" fmla="*/ 1133466 h 1232307"/>
                  <a:gd name="connsiteX1610" fmla="*/ 834651 w 1847675"/>
                  <a:gd name="connsiteY1610" fmla="*/ 1134753 h 1232307"/>
                  <a:gd name="connsiteX1611" fmla="*/ 834364 w 1847675"/>
                  <a:gd name="connsiteY1611" fmla="*/ 1136756 h 1232307"/>
                  <a:gd name="connsiteX1612" fmla="*/ 834794 w 1847675"/>
                  <a:gd name="connsiteY1612" fmla="*/ 1138472 h 1232307"/>
                  <a:gd name="connsiteX1613" fmla="*/ 835509 w 1847675"/>
                  <a:gd name="connsiteY1613" fmla="*/ 1139330 h 1232307"/>
                  <a:gd name="connsiteX1614" fmla="*/ 836510 w 1847675"/>
                  <a:gd name="connsiteY1614" fmla="*/ 1139760 h 1232307"/>
                  <a:gd name="connsiteX1615" fmla="*/ 841374 w 1847675"/>
                  <a:gd name="connsiteY1615" fmla="*/ 1138329 h 1232307"/>
                  <a:gd name="connsiteX1616" fmla="*/ 844378 w 1847675"/>
                  <a:gd name="connsiteY1616" fmla="*/ 1138186 h 1232307"/>
                  <a:gd name="connsiteX1617" fmla="*/ 845665 w 1847675"/>
                  <a:gd name="connsiteY1617" fmla="*/ 1139187 h 1232307"/>
                  <a:gd name="connsiteX1618" fmla="*/ 846809 w 1847675"/>
                  <a:gd name="connsiteY1618" fmla="*/ 1139760 h 1232307"/>
                  <a:gd name="connsiteX1619" fmla="*/ 848240 w 1847675"/>
                  <a:gd name="connsiteY1619" fmla="*/ 1140189 h 1232307"/>
                  <a:gd name="connsiteX1620" fmla="*/ 849385 w 1847675"/>
                  <a:gd name="connsiteY1620" fmla="*/ 1140761 h 1232307"/>
                  <a:gd name="connsiteX1621" fmla="*/ 850100 w 1847675"/>
                  <a:gd name="connsiteY1621" fmla="*/ 1140618 h 1232307"/>
                  <a:gd name="connsiteX1622" fmla="*/ 851816 w 1847675"/>
                  <a:gd name="connsiteY1622" fmla="*/ 1139187 h 1232307"/>
                  <a:gd name="connsiteX1623" fmla="*/ 852388 w 1847675"/>
                  <a:gd name="connsiteY1623" fmla="*/ 1138901 h 1232307"/>
                  <a:gd name="connsiteX1624" fmla="*/ 852388 w 1847675"/>
                  <a:gd name="connsiteY1624" fmla="*/ 1138186 h 1232307"/>
                  <a:gd name="connsiteX1625" fmla="*/ 851244 w 1847675"/>
                  <a:gd name="connsiteY1625" fmla="*/ 1136899 h 1232307"/>
                  <a:gd name="connsiteX1626" fmla="*/ 850100 w 1847675"/>
                  <a:gd name="connsiteY1626" fmla="*/ 1135754 h 1232307"/>
                  <a:gd name="connsiteX1627" fmla="*/ 850100 w 1847675"/>
                  <a:gd name="connsiteY1627" fmla="*/ 1133180 h 1232307"/>
                  <a:gd name="connsiteX1628" fmla="*/ 850671 w 1847675"/>
                  <a:gd name="connsiteY1628" fmla="*/ 1128888 h 1232307"/>
                  <a:gd name="connsiteX1629" fmla="*/ 850815 w 1847675"/>
                  <a:gd name="connsiteY1629" fmla="*/ 1126600 h 1232307"/>
                  <a:gd name="connsiteX1630" fmla="*/ 850671 w 1847675"/>
                  <a:gd name="connsiteY1630" fmla="*/ 1121164 h 1232307"/>
                  <a:gd name="connsiteX1631" fmla="*/ 850385 w 1847675"/>
                  <a:gd name="connsiteY1631" fmla="*/ 1119591 h 1232307"/>
                  <a:gd name="connsiteX1632" fmla="*/ 849241 w 1847675"/>
                  <a:gd name="connsiteY1632" fmla="*/ 1117874 h 1232307"/>
                  <a:gd name="connsiteX1633" fmla="*/ 846380 w 1847675"/>
                  <a:gd name="connsiteY1633" fmla="*/ 1114441 h 1232307"/>
                  <a:gd name="connsiteX1634" fmla="*/ 845522 w 1847675"/>
                  <a:gd name="connsiteY1634" fmla="*/ 1112438 h 1232307"/>
                  <a:gd name="connsiteX1635" fmla="*/ 845093 w 1847675"/>
                  <a:gd name="connsiteY1635" fmla="*/ 1110436 h 1232307"/>
                  <a:gd name="connsiteX1636" fmla="*/ 845093 w 1847675"/>
                  <a:gd name="connsiteY1636" fmla="*/ 1109149 h 1232307"/>
                  <a:gd name="connsiteX1637" fmla="*/ 844378 w 1847675"/>
                  <a:gd name="connsiteY1637" fmla="*/ 1107718 h 1232307"/>
                  <a:gd name="connsiteX1638" fmla="*/ 843949 w 1847675"/>
                  <a:gd name="connsiteY1638" fmla="*/ 1106288 h 1232307"/>
                  <a:gd name="connsiteX1639" fmla="*/ 845236 w 1847675"/>
                  <a:gd name="connsiteY1639" fmla="*/ 1105573 h 1232307"/>
                  <a:gd name="connsiteX1640" fmla="*/ 846809 w 1847675"/>
                  <a:gd name="connsiteY1640" fmla="*/ 1103999 h 1232307"/>
                  <a:gd name="connsiteX1641" fmla="*/ 847668 w 1847675"/>
                  <a:gd name="connsiteY1641" fmla="*/ 1101567 h 1232307"/>
                  <a:gd name="connsiteX1642" fmla="*/ 848383 w 1847675"/>
                  <a:gd name="connsiteY1642" fmla="*/ 1099708 h 1232307"/>
                  <a:gd name="connsiteX1643" fmla="*/ 849527 w 1847675"/>
                  <a:gd name="connsiteY1643" fmla="*/ 1098992 h 1232307"/>
                  <a:gd name="connsiteX1644" fmla="*/ 850528 w 1847675"/>
                  <a:gd name="connsiteY1644" fmla="*/ 1098707 h 1232307"/>
                  <a:gd name="connsiteX1645" fmla="*/ 851101 w 1847675"/>
                  <a:gd name="connsiteY1645" fmla="*/ 1098850 h 1232307"/>
                  <a:gd name="connsiteX1646" fmla="*/ 853532 w 1847675"/>
                  <a:gd name="connsiteY1646" fmla="*/ 1101996 h 1232307"/>
                  <a:gd name="connsiteX1647" fmla="*/ 856679 w 1847675"/>
                  <a:gd name="connsiteY1647" fmla="*/ 1100423 h 1232307"/>
                  <a:gd name="connsiteX1648" fmla="*/ 859111 w 1847675"/>
                  <a:gd name="connsiteY1648" fmla="*/ 1100423 h 1232307"/>
                  <a:gd name="connsiteX1649" fmla="*/ 861113 w 1847675"/>
                  <a:gd name="connsiteY1649" fmla="*/ 1101281 h 1232307"/>
                  <a:gd name="connsiteX1650" fmla="*/ 862258 w 1847675"/>
                  <a:gd name="connsiteY1650" fmla="*/ 1102283 h 1232307"/>
                  <a:gd name="connsiteX1651" fmla="*/ 863689 w 1847675"/>
                  <a:gd name="connsiteY1651" fmla="*/ 1101138 h 1232307"/>
                  <a:gd name="connsiteX1652" fmla="*/ 865548 w 1847675"/>
                  <a:gd name="connsiteY1652" fmla="*/ 1099565 h 1232307"/>
                  <a:gd name="connsiteX1653" fmla="*/ 867550 w 1847675"/>
                  <a:gd name="connsiteY1653" fmla="*/ 1096990 h 1232307"/>
                  <a:gd name="connsiteX1654" fmla="*/ 869839 w 1847675"/>
                  <a:gd name="connsiteY1654" fmla="*/ 1093843 h 1232307"/>
                  <a:gd name="connsiteX1655" fmla="*/ 870698 w 1847675"/>
                  <a:gd name="connsiteY1655" fmla="*/ 1091840 h 1232307"/>
                  <a:gd name="connsiteX1656" fmla="*/ 871413 w 1847675"/>
                  <a:gd name="connsiteY1656" fmla="*/ 1091125 h 1232307"/>
                  <a:gd name="connsiteX1657" fmla="*/ 872700 w 1847675"/>
                  <a:gd name="connsiteY1657" fmla="*/ 1090553 h 1232307"/>
                  <a:gd name="connsiteX1658" fmla="*/ 874131 w 1847675"/>
                  <a:gd name="connsiteY1658" fmla="*/ 1090839 h 1232307"/>
                  <a:gd name="connsiteX1659" fmla="*/ 876562 w 1847675"/>
                  <a:gd name="connsiteY1659" fmla="*/ 1092127 h 1232307"/>
                  <a:gd name="connsiteX1660" fmla="*/ 880281 w 1847675"/>
                  <a:gd name="connsiteY1660" fmla="*/ 1093700 h 1232307"/>
                  <a:gd name="connsiteX1661" fmla="*/ 883571 w 1847675"/>
                  <a:gd name="connsiteY1661" fmla="*/ 1095703 h 1232307"/>
                  <a:gd name="connsiteX1662" fmla="*/ 884859 w 1847675"/>
                  <a:gd name="connsiteY1662" fmla="*/ 1097705 h 1232307"/>
                  <a:gd name="connsiteX1663" fmla="*/ 886718 w 1847675"/>
                  <a:gd name="connsiteY1663" fmla="*/ 1099565 h 1232307"/>
                  <a:gd name="connsiteX1664" fmla="*/ 888148 w 1847675"/>
                  <a:gd name="connsiteY1664" fmla="*/ 1100137 h 1232307"/>
                  <a:gd name="connsiteX1665" fmla="*/ 888863 w 1847675"/>
                  <a:gd name="connsiteY1665" fmla="*/ 1099994 h 1232307"/>
                  <a:gd name="connsiteX1666" fmla="*/ 891009 w 1847675"/>
                  <a:gd name="connsiteY1666" fmla="*/ 1098563 h 1232307"/>
                  <a:gd name="connsiteX1667" fmla="*/ 892869 w 1847675"/>
                  <a:gd name="connsiteY1667" fmla="*/ 1097133 h 1232307"/>
                  <a:gd name="connsiteX1668" fmla="*/ 892869 w 1847675"/>
                  <a:gd name="connsiteY1668" fmla="*/ 1095560 h 1232307"/>
                  <a:gd name="connsiteX1669" fmla="*/ 894585 w 1847675"/>
                  <a:gd name="connsiteY1669" fmla="*/ 1094129 h 1232307"/>
                  <a:gd name="connsiteX1670" fmla="*/ 896731 w 1847675"/>
                  <a:gd name="connsiteY1670" fmla="*/ 1091697 h 1232307"/>
                  <a:gd name="connsiteX1671" fmla="*/ 897733 w 1847675"/>
                  <a:gd name="connsiteY1671" fmla="*/ 1090124 h 1232307"/>
                  <a:gd name="connsiteX1672" fmla="*/ 898591 w 1847675"/>
                  <a:gd name="connsiteY1672" fmla="*/ 1089981 h 1232307"/>
                  <a:gd name="connsiteX1673" fmla="*/ 899449 w 1847675"/>
                  <a:gd name="connsiteY1673" fmla="*/ 1090410 h 1232307"/>
                  <a:gd name="connsiteX1674" fmla="*/ 902882 w 1847675"/>
                  <a:gd name="connsiteY1674" fmla="*/ 1095416 h 1232307"/>
                  <a:gd name="connsiteX1675" fmla="*/ 903597 w 1847675"/>
                  <a:gd name="connsiteY1675" fmla="*/ 1095703 h 1232307"/>
                  <a:gd name="connsiteX1676" fmla="*/ 904599 w 1847675"/>
                  <a:gd name="connsiteY1676" fmla="*/ 1094987 h 1232307"/>
                  <a:gd name="connsiteX1677" fmla="*/ 906029 w 1847675"/>
                  <a:gd name="connsiteY1677" fmla="*/ 1091125 h 1232307"/>
                  <a:gd name="connsiteX1678" fmla="*/ 907460 w 1847675"/>
                  <a:gd name="connsiteY1678" fmla="*/ 1089552 h 1232307"/>
                  <a:gd name="connsiteX1679" fmla="*/ 908031 w 1847675"/>
                  <a:gd name="connsiteY1679" fmla="*/ 1089981 h 1232307"/>
                  <a:gd name="connsiteX1680" fmla="*/ 916471 w 1847675"/>
                  <a:gd name="connsiteY1680" fmla="*/ 1097276 h 1232307"/>
                  <a:gd name="connsiteX1681" fmla="*/ 917330 w 1847675"/>
                  <a:gd name="connsiteY1681" fmla="*/ 1097276 h 1232307"/>
                  <a:gd name="connsiteX1682" fmla="*/ 918188 w 1847675"/>
                  <a:gd name="connsiteY1682" fmla="*/ 1096990 h 1232307"/>
                  <a:gd name="connsiteX1683" fmla="*/ 918760 w 1847675"/>
                  <a:gd name="connsiteY1683" fmla="*/ 1095846 h 1232307"/>
                  <a:gd name="connsiteX1684" fmla="*/ 919475 w 1847675"/>
                  <a:gd name="connsiteY1684" fmla="*/ 1093271 h 1232307"/>
                  <a:gd name="connsiteX1685" fmla="*/ 920762 w 1847675"/>
                  <a:gd name="connsiteY1685" fmla="*/ 1090553 h 1232307"/>
                  <a:gd name="connsiteX1686" fmla="*/ 923480 w 1847675"/>
                  <a:gd name="connsiteY1686" fmla="*/ 1088980 h 1232307"/>
                  <a:gd name="connsiteX1687" fmla="*/ 925625 w 1847675"/>
                  <a:gd name="connsiteY1687" fmla="*/ 1088693 h 1232307"/>
                  <a:gd name="connsiteX1688" fmla="*/ 926341 w 1847675"/>
                  <a:gd name="connsiteY1688" fmla="*/ 1089981 h 1232307"/>
                  <a:gd name="connsiteX1689" fmla="*/ 928200 w 1847675"/>
                  <a:gd name="connsiteY1689" fmla="*/ 1091697 h 1232307"/>
                  <a:gd name="connsiteX1690" fmla="*/ 930346 w 1847675"/>
                  <a:gd name="connsiteY1690" fmla="*/ 1091984 h 1232307"/>
                  <a:gd name="connsiteX1691" fmla="*/ 935067 w 1847675"/>
                  <a:gd name="connsiteY1691" fmla="*/ 1088837 h 1232307"/>
                  <a:gd name="connsiteX1692" fmla="*/ 936640 w 1847675"/>
                  <a:gd name="connsiteY1692" fmla="*/ 1088264 h 1232307"/>
                  <a:gd name="connsiteX1693" fmla="*/ 938213 w 1847675"/>
                  <a:gd name="connsiteY1693" fmla="*/ 1088264 h 1232307"/>
                  <a:gd name="connsiteX1694" fmla="*/ 939930 w 1847675"/>
                  <a:gd name="connsiteY1694" fmla="*/ 1088121 h 1232307"/>
                  <a:gd name="connsiteX1695" fmla="*/ 941504 w 1847675"/>
                  <a:gd name="connsiteY1695" fmla="*/ 1086977 h 1232307"/>
                  <a:gd name="connsiteX1696" fmla="*/ 943220 w 1847675"/>
                  <a:gd name="connsiteY1696" fmla="*/ 1085404 h 1232307"/>
                  <a:gd name="connsiteX1697" fmla="*/ 943792 w 1847675"/>
                  <a:gd name="connsiteY1697" fmla="*/ 1082257 h 1232307"/>
                  <a:gd name="connsiteX1698" fmla="*/ 944222 w 1847675"/>
                  <a:gd name="connsiteY1698" fmla="*/ 1079396 h 1232307"/>
                  <a:gd name="connsiteX1699" fmla="*/ 945365 w 1847675"/>
                  <a:gd name="connsiteY1699" fmla="*/ 1078251 h 1232307"/>
                  <a:gd name="connsiteX1700" fmla="*/ 946796 w 1847675"/>
                  <a:gd name="connsiteY1700" fmla="*/ 1077536 h 1232307"/>
                  <a:gd name="connsiteX1701" fmla="*/ 949371 w 1847675"/>
                  <a:gd name="connsiteY1701" fmla="*/ 1076535 h 1232307"/>
                  <a:gd name="connsiteX1702" fmla="*/ 955235 w 1847675"/>
                  <a:gd name="connsiteY1702" fmla="*/ 1073817 h 1232307"/>
                  <a:gd name="connsiteX1703" fmla="*/ 956666 w 1847675"/>
                  <a:gd name="connsiteY1703" fmla="*/ 1072530 h 1232307"/>
                  <a:gd name="connsiteX1704" fmla="*/ 957810 w 1847675"/>
                  <a:gd name="connsiteY1704" fmla="*/ 1071815 h 1232307"/>
                  <a:gd name="connsiteX1705" fmla="*/ 960099 w 1847675"/>
                  <a:gd name="connsiteY1705" fmla="*/ 1072959 h 1232307"/>
                  <a:gd name="connsiteX1706" fmla="*/ 962817 w 1847675"/>
                  <a:gd name="connsiteY1706" fmla="*/ 1075247 h 1232307"/>
                  <a:gd name="connsiteX1707" fmla="*/ 964390 w 1847675"/>
                  <a:gd name="connsiteY1707" fmla="*/ 1076964 h 1232307"/>
                  <a:gd name="connsiteX1708" fmla="*/ 965535 w 1847675"/>
                  <a:gd name="connsiteY1708" fmla="*/ 1078823 h 1232307"/>
                  <a:gd name="connsiteX1709" fmla="*/ 966107 w 1847675"/>
                  <a:gd name="connsiteY1709" fmla="*/ 1080397 h 1232307"/>
                  <a:gd name="connsiteX1710" fmla="*/ 970398 w 1847675"/>
                  <a:gd name="connsiteY1710" fmla="*/ 1081685 h 1232307"/>
                  <a:gd name="connsiteX1711" fmla="*/ 973115 w 1847675"/>
                  <a:gd name="connsiteY1711" fmla="*/ 1083544 h 1232307"/>
                  <a:gd name="connsiteX1712" fmla="*/ 974975 w 1847675"/>
                  <a:gd name="connsiteY1712" fmla="*/ 1084974 h 1232307"/>
                  <a:gd name="connsiteX1713" fmla="*/ 976835 w 1847675"/>
                  <a:gd name="connsiteY1713" fmla="*/ 1084974 h 1232307"/>
                  <a:gd name="connsiteX1714" fmla="*/ 978694 w 1847675"/>
                  <a:gd name="connsiteY1714" fmla="*/ 1084545 h 1232307"/>
                  <a:gd name="connsiteX1715" fmla="*/ 979839 w 1847675"/>
                  <a:gd name="connsiteY1715" fmla="*/ 1083401 h 1232307"/>
                  <a:gd name="connsiteX1716" fmla="*/ 981841 w 1847675"/>
                  <a:gd name="connsiteY1716" fmla="*/ 1083401 h 1232307"/>
                  <a:gd name="connsiteX1717" fmla="*/ 984273 w 1847675"/>
                  <a:gd name="connsiteY1717" fmla="*/ 1083544 h 1232307"/>
                  <a:gd name="connsiteX1718" fmla="*/ 985275 w 1847675"/>
                  <a:gd name="connsiteY1718" fmla="*/ 1083973 h 1232307"/>
                  <a:gd name="connsiteX1719" fmla="*/ 987276 w 1847675"/>
                  <a:gd name="connsiteY1719" fmla="*/ 1086691 h 1232307"/>
                  <a:gd name="connsiteX1720" fmla="*/ 988135 w 1847675"/>
                  <a:gd name="connsiteY1720" fmla="*/ 1087120 h 1232307"/>
                  <a:gd name="connsiteX1721" fmla="*/ 989851 w 1847675"/>
                  <a:gd name="connsiteY1721" fmla="*/ 1086977 h 1232307"/>
                  <a:gd name="connsiteX1722" fmla="*/ 993285 w 1847675"/>
                  <a:gd name="connsiteY1722" fmla="*/ 1085976 h 1232307"/>
                  <a:gd name="connsiteX1723" fmla="*/ 996003 w 1847675"/>
                  <a:gd name="connsiteY1723" fmla="*/ 1085546 h 1232307"/>
                  <a:gd name="connsiteX1724" fmla="*/ 998434 w 1847675"/>
                  <a:gd name="connsiteY1724" fmla="*/ 1086691 h 1232307"/>
                  <a:gd name="connsiteX1725" fmla="*/ 1003155 w 1847675"/>
                  <a:gd name="connsiteY1725" fmla="*/ 1089695 h 1232307"/>
                  <a:gd name="connsiteX1726" fmla="*/ 1001867 w 1847675"/>
                  <a:gd name="connsiteY1726" fmla="*/ 1091840 h 1232307"/>
                  <a:gd name="connsiteX1727" fmla="*/ 1000866 w 1847675"/>
                  <a:gd name="connsiteY1727" fmla="*/ 1094129 h 1232307"/>
                  <a:gd name="connsiteX1728" fmla="*/ 998863 w 1847675"/>
                  <a:gd name="connsiteY1728" fmla="*/ 1095703 h 1232307"/>
                  <a:gd name="connsiteX1729" fmla="*/ 997290 w 1847675"/>
                  <a:gd name="connsiteY1729" fmla="*/ 1096132 h 1232307"/>
                  <a:gd name="connsiteX1730" fmla="*/ 996288 w 1847675"/>
                  <a:gd name="connsiteY1730" fmla="*/ 1098420 h 1232307"/>
                  <a:gd name="connsiteX1731" fmla="*/ 995860 w 1847675"/>
                  <a:gd name="connsiteY1731" fmla="*/ 1101710 h 1232307"/>
                  <a:gd name="connsiteX1732" fmla="*/ 996431 w 1847675"/>
                  <a:gd name="connsiteY1732" fmla="*/ 1103427 h 1232307"/>
                  <a:gd name="connsiteX1733" fmla="*/ 997576 w 1847675"/>
                  <a:gd name="connsiteY1733" fmla="*/ 1103999 h 1232307"/>
                  <a:gd name="connsiteX1734" fmla="*/ 998863 w 1847675"/>
                  <a:gd name="connsiteY1734" fmla="*/ 1105143 h 1232307"/>
                  <a:gd name="connsiteX1735" fmla="*/ 999436 w 1847675"/>
                  <a:gd name="connsiteY1735" fmla="*/ 1106574 h 1232307"/>
                  <a:gd name="connsiteX1736" fmla="*/ 999579 w 1847675"/>
                  <a:gd name="connsiteY1736" fmla="*/ 1109864 h 1232307"/>
                  <a:gd name="connsiteX1737" fmla="*/ 999579 w 1847675"/>
                  <a:gd name="connsiteY1737" fmla="*/ 1113583 h 1232307"/>
                  <a:gd name="connsiteX1738" fmla="*/ 999721 w 1847675"/>
                  <a:gd name="connsiteY1738" fmla="*/ 1114870 h 1232307"/>
                  <a:gd name="connsiteX1739" fmla="*/ 1000722 w 1847675"/>
                  <a:gd name="connsiteY1739" fmla="*/ 1114584 h 1232307"/>
                  <a:gd name="connsiteX1740" fmla="*/ 1001724 w 1847675"/>
                  <a:gd name="connsiteY1740" fmla="*/ 1114155 h 1232307"/>
                  <a:gd name="connsiteX1741" fmla="*/ 1003727 w 1847675"/>
                  <a:gd name="connsiteY1741" fmla="*/ 1114727 h 1232307"/>
                  <a:gd name="connsiteX1742" fmla="*/ 1006158 w 1847675"/>
                  <a:gd name="connsiteY1742" fmla="*/ 1115728 h 1232307"/>
                  <a:gd name="connsiteX1743" fmla="*/ 1007731 w 1847675"/>
                  <a:gd name="connsiteY1743" fmla="*/ 1116730 h 1232307"/>
                  <a:gd name="connsiteX1744" fmla="*/ 1009162 w 1847675"/>
                  <a:gd name="connsiteY1744" fmla="*/ 1116587 h 1232307"/>
                  <a:gd name="connsiteX1745" fmla="*/ 1010164 w 1847675"/>
                  <a:gd name="connsiteY1745" fmla="*/ 1117588 h 1232307"/>
                  <a:gd name="connsiteX1746" fmla="*/ 1010592 w 1847675"/>
                  <a:gd name="connsiteY1746" fmla="*/ 1119448 h 1232307"/>
                  <a:gd name="connsiteX1747" fmla="*/ 1011880 w 1847675"/>
                  <a:gd name="connsiteY1747" fmla="*/ 1120735 h 1232307"/>
                  <a:gd name="connsiteX1748" fmla="*/ 1015456 w 1847675"/>
                  <a:gd name="connsiteY1748" fmla="*/ 1123167 h 1232307"/>
                  <a:gd name="connsiteX1749" fmla="*/ 1018317 w 1847675"/>
                  <a:gd name="connsiteY1749" fmla="*/ 1123310 h 1232307"/>
                  <a:gd name="connsiteX1750" fmla="*/ 1020749 w 1847675"/>
                  <a:gd name="connsiteY1750" fmla="*/ 1126457 h 1232307"/>
                  <a:gd name="connsiteX1751" fmla="*/ 1023180 w 1847675"/>
                  <a:gd name="connsiteY1751" fmla="*/ 1125455 h 1232307"/>
                  <a:gd name="connsiteX1752" fmla="*/ 1024325 w 1847675"/>
                  <a:gd name="connsiteY1752" fmla="*/ 1126886 h 1232307"/>
                  <a:gd name="connsiteX1753" fmla="*/ 1029474 w 1847675"/>
                  <a:gd name="connsiteY1753" fmla="*/ 1126457 h 1232307"/>
                  <a:gd name="connsiteX1754" fmla="*/ 1033050 w 1847675"/>
                  <a:gd name="connsiteY1754" fmla="*/ 1125169 h 1232307"/>
                  <a:gd name="connsiteX1755" fmla="*/ 1034338 w 1847675"/>
                  <a:gd name="connsiteY1755" fmla="*/ 1125455 h 1232307"/>
                  <a:gd name="connsiteX1756" fmla="*/ 1037484 w 1847675"/>
                  <a:gd name="connsiteY1756" fmla="*/ 1128173 h 1232307"/>
                  <a:gd name="connsiteX1757" fmla="*/ 1039487 w 1847675"/>
                  <a:gd name="connsiteY1757" fmla="*/ 1129890 h 1232307"/>
                  <a:gd name="connsiteX1758" fmla="*/ 1042348 w 1847675"/>
                  <a:gd name="connsiteY1758" fmla="*/ 1129318 h 1232307"/>
                  <a:gd name="connsiteX1759" fmla="*/ 1044780 w 1847675"/>
                  <a:gd name="connsiteY1759" fmla="*/ 1128030 h 1232307"/>
                  <a:gd name="connsiteX1760" fmla="*/ 1047784 w 1847675"/>
                  <a:gd name="connsiteY1760" fmla="*/ 1128173 h 1232307"/>
                  <a:gd name="connsiteX1761" fmla="*/ 1049500 w 1847675"/>
                  <a:gd name="connsiteY1761" fmla="*/ 1126171 h 1232307"/>
                  <a:gd name="connsiteX1762" fmla="*/ 1050215 w 1847675"/>
                  <a:gd name="connsiteY1762" fmla="*/ 1123882 h 1232307"/>
                  <a:gd name="connsiteX1763" fmla="*/ 1051074 w 1847675"/>
                  <a:gd name="connsiteY1763" fmla="*/ 1123739 h 1232307"/>
                  <a:gd name="connsiteX1764" fmla="*/ 1051932 w 1847675"/>
                  <a:gd name="connsiteY1764" fmla="*/ 1124311 h 1232307"/>
                  <a:gd name="connsiteX1765" fmla="*/ 1053791 w 1847675"/>
                  <a:gd name="connsiteY1765" fmla="*/ 1126600 h 1232307"/>
                  <a:gd name="connsiteX1766" fmla="*/ 1055508 w 1847675"/>
                  <a:gd name="connsiteY1766" fmla="*/ 1125741 h 1232307"/>
                  <a:gd name="connsiteX1767" fmla="*/ 1056223 w 1847675"/>
                  <a:gd name="connsiteY1767" fmla="*/ 1124597 h 1232307"/>
                  <a:gd name="connsiteX1768" fmla="*/ 1055222 w 1847675"/>
                  <a:gd name="connsiteY1768" fmla="*/ 1122451 h 1232307"/>
                  <a:gd name="connsiteX1769" fmla="*/ 1054936 w 1847675"/>
                  <a:gd name="connsiteY1769" fmla="*/ 1119591 h 1232307"/>
                  <a:gd name="connsiteX1770" fmla="*/ 1054936 w 1847675"/>
                  <a:gd name="connsiteY1770" fmla="*/ 1117159 h 1232307"/>
                  <a:gd name="connsiteX1771" fmla="*/ 1058369 w 1847675"/>
                  <a:gd name="connsiteY1771" fmla="*/ 1117302 h 1232307"/>
                  <a:gd name="connsiteX1772" fmla="*/ 1059084 w 1847675"/>
                  <a:gd name="connsiteY1772" fmla="*/ 1118303 h 1232307"/>
                  <a:gd name="connsiteX1773" fmla="*/ 1058226 w 1847675"/>
                  <a:gd name="connsiteY1773" fmla="*/ 1120020 h 1232307"/>
                  <a:gd name="connsiteX1774" fmla="*/ 1059084 w 1847675"/>
                  <a:gd name="connsiteY1774" fmla="*/ 1121450 h 1232307"/>
                  <a:gd name="connsiteX1775" fmla="*/ 1060800 w 1847675"/>
                  <a:gd name="connsiteY1775" fmla="*/ 1122880 h 1232307"/>
                  <a:gd name="connsiteX1776" fmla="*/ 1062946 w 1847675"/>
                  <a:gd name="connsiteY1776" fmla="*/ 1125169 h 1232307"/>
                  <a:gd name="connsiteX1777" fmla="*/ 1063805 w 1847675"/>
                  <a:gd name="connsiteY1777" fmla="*/ 1125884 h 1232307"/>
                  <a:gd name="connsiteX1778" fmla="*/ 1066093 w 1847675"/>
                  <a:gd name="connsiteY1778" fmla="*/ 1125741 h 1232307"/>
                  <a:gd name="connsiteX1779" fmla="*/ 1068382 w 1847675"/>
                  <a:gd name="connsiteY1779" fmla="*/ 1126027 h 1232307"/>
                  <a:gd name="connsiteX1780" fmla="*/ 1071672 w 1847675"/>
                  <a:gd name="connsiteY1780" fmla="*/ 1126027 h 1232307"/>
                  <a:gd name="connsiteX1781" fmla="*/ 1073818 w 1847675"/>
                  <a:gd name="connsiteY1781" fmla="*/ 1127172 h 1232307"/>
                  <a:gd name="connsiteX1782" fmla="*/ 1074818 w 1847675"/>
                  <a:gd name="connsiteY1782" fmla="*/ 1128602 h 1232307"/>
                  <a:gd name="connsiteX1783" fmla="*/ 1073818 w 1847675"/>
                  <a:gd name="connsiteY1783" fmla="*/ 1130319 h 1232307"/>
                  <a:gd name="connsiteX1784" fmla="*/ 1073245 w 1847675"/>
                  <a:gd name="connsiteY1784" fmla="*/ 1131749 h 1232307"/>
                  <a:gd name="connsiteX1785" fmla="*/ 1075248 w 1847675"/>
                  <a:gd name="connsiteY1785" fmla="*/ 1132178 h 1232307"/>
                  <a:gd name="connsiteX1786" fmla="*/ 1077394 w 1847675"/>
                  <a:gd name="connsiteY1786" fmla="*/ 1131606 h 1232307"/>
                  <a:gd name="connsiteX1787" fmla="*/ 1081255 w 1847675"/>
                  <a:gd name="connsiteY1787" fmla="*/ 1131320 h 1232307"/>
                  <a:gd name="connsiteX1788" fmla="*/ 1083973 w 1847675"/>
                  <a:gd name="connsiteY1788" fmla="*/ 1130462 h 1232307"/>
                  <a:gd name="connsiteX1789" fmla="*/ 1087264 w 1847675"/>
                  <a:gd name="connsiteY1789" fmla="*/ 1128602 h 1232307"/>
                  <a:gd name="connsiteX1790" fmla="*/ 1086548 w 1847675"/>
                  <a:gd name="connsiteY1790" fmla="*/ 1123739 h 1232307"/>
                  <a:gd name="connsiteX1791" fmla="*/ 1087836 w 1847675"/>
                  <a:gd name="connsiteY1791" fmla="*/ 1123882 h 1232307"/>
                  <a:gd name="connsiteX1792" fmla="*/ 1088694 w 1847675"/>
                  <a:gd name="connsiteY1792" fmla="*/ 1124454 h 1232307"/>
                  <a:gd name="connsiteX1793" fmla="*/ 1091555 w 1847675"/>
                  <a:gd name="connsiteY1793" fmla="*/ 1129031 h 1232307"/>
                  <a:gd name="connsiteX1794" fmla="*/ 1093271 w 1847675"/>
                  <a:gd name="connsiteY1794" fmla="*/ 1128888 h 1232307"/>
                  <a:gd name="connsiteX1795" fmla="*/ 1093700 w 1847675"/>
                  <a:gd name="connsiteY1795" fmla="*/ 1127887 h 1232307"/>
                  <a:gd name="connsiteX1796" fmla="*/ 1095846 w 1847675"/>
                  <a:gd name="connsiteY1796" fmla="*/ 1130319 h 1232307"/>
                  <a:gd name="connsiteX1797" fmla="*/ 1098850 w 1847675"/>
                  <a:gd name="connsiteY1797" fmla="*/ 1130462 h 1232307"/>
                  <a:gd name="connsiteX1798" fmla="*/ 1098564 w 1847675"/>
                  <a:gd name="connsiteY1798" fmla="*/ 1133752 h 1232307"/>
                  <a:gd name="connsiteX1799" fmla="*/ 1094273 w 1847675"/>
                  <a:gd name="connsiteY1799" fmla="*/ 1135039 h 1232307"/>
                  <a:gd name="connsiteX1800" fmla="*/ 1093700 w 1847675"/>
                  <a:gd name="connsiteY1800" fmla="*/ 1138472 h 1232307"/>
                  <a:gd name="connsiteX1801" fmla="*/ 1091268 w 1847675"/>
                  <a:gd name="connsiteY1801" fmla="*/ 1141476 h 1232307"/>
                  <a:gd name="connsiteX1802" fmla="*/ 1091983 w 1847675"/>
                  <a:gd name="connsiteY1802" fmla="*/ 1143908 h 1232307"/>
                  <a:gd name="connsiteX1803" fmla="*/ 1090697 w 1847675"/>
                  <a:gd name="connsiteY1803" fmla="*/ 1148199 h 1232307"/>
                  <a:gd name="connsiteX1804" fmla="*/ 1091412 w 1847675"/>
                  <a:gd name="connsiteY1804" fmla="*/ 1149486 h 1232307"/>
                  <a:gd name="connsiteX1805" fmla="*/ 1092698 w 1847675"/>
                  <a:gd name="connsiteY1805" fmla="*/ 1150631 h 1232307"/>
                  <a:gd name="connsiteX1806" fmla="*/ 1093986 w 1847675"/>
                  <a:gd name="connsiteY1806" fmla="*/ 1152490 h 1232307"/>
                  <a:gd name="connsiteX1807" fmla="*/ 1095131 w 1847675"/>
                  <a:gd name="connsiteY1807" fmla="*/ 1154636 h 1232307"/>
                  <a:gd name="connsiteX1808" fmla="*/ 1094701 w 1847675"/>
                  <a:gd name="connsiteY1808" fmla="*/ 1157497 h 1232307"/>
                  <a:gd name="connsiteX1809" fmla="*/ 1096847 w 1847675"/>
                  <a:gd name="connsiteY1809" fmla="*/ 1160930 h 1232307"/>
                  <a:gd name="connsiteX1810" fmla="*/ 1099422 w 1847675"/>
                  <a:gd name="connsiteY1810" fmla="*/ 1162217 h 1232307"/>
                  <a:gd name="connsiteX1811" fmla="*/ 1100137 w 1847675"/>
                  <a:gd name="connsiteY1811" fmla="*/ 1163075 h 1232307"/>
                  <a:gd name="connsiteX1812" fmla="*/ 1100566 w 1847675"/>
                  <a:gd name="connsiteY1812" fmla="*/ 1164506 h 1232307"/>
                  <a:gd name="connsiteX1813" fmla="*/ 1098992 w 1847675"/>
                  <a:gd name="connsiteY1813" fmla="*/ 1164649 h 1232307"/>
                  <a:gd name="connsiteX1814" fmla="*/ 1097562 w 1847675"/>
                  <a:gd name="connsiteY1814" fmla="*/ 1164220 h 1232307"/>
                  <a:gd name="connsiteX1815" fmla="*/ 1097419 w 1847675"/>
                  <a:gd name="connsiteY1815" fmla="*/ 1165793 h 1232307"/>
                  <a:gd name="connsiteX1816" fmla="*/ 1099136 w 1847675"/>
                  <a:gd name="connsiteY1816" fmla="*/ 1167939 h 1232307"/>
                  <a:gd name="connsiteX1817" fmla="*/ 1104714 w 1847675"/>
                  <a:gd name="connsiteY1817" fmla="*/ 1168940 h 1232307"/>
                  <a:gd name="connsiteX1818" fmla="*/ 1111437 w 1847675"/>
                  <a:gd name="connsiteY1818" fmla="*/ 1167939 h 1232307"/>
                  <a:gd name="connsiteX1819" fmla="*/ 1114584 w 1847675"/>
                  <a:gd name="connsiteY1819" fmla="*/ 1166079 h 1232307"/>
                  <a:gd name="connsiteX1820" fmla="*/ 1115729 w 1847675"/>
                  <a:gd name="connsiteY1820" fmla="*/ 1163791 h 1232307"/>
                  <a:gd name="connsiteX1821" fmla="*/ 1116587 w 1847675"/>
                  <a:gd name="connsiteY1821" fmla="*/ 1162789 h 1232307"/>
                  <a:gd name="connsiteX1822" fmla="*/ 1116444 w 1847675"/>
                  <a:gd name="connsiteY1822" fmla="*/ 1160930 h 1232307"/>
                  <a:gd name="connsiteX1823" fmla="*/ 1110436 w 1847675"/>
                  <a:gd name="connsiteY1823" fmla="*/ 1156066 h 1232307"/>
                  <a:gd name="connsiteX1824" fmla="*/ 1110865 w 1847675"/>
                  <a:gd name="connsiteY1824" fmla="*/ 1154493 h 1232307"/>
                  <a:gd name="connsiteX1825" fmla="*/ 1112153 w 1847675"/>
                  <a:gd name="connsiteY1825" fmla="*/ 1153491 h 1232307"/>
                  <a:gd name="connsiteX1826" fmla="*/ 1112725 w 1847675"/>
                  <a:gd name="connsiteY1826" fmla="*/ 1152347 h 1232307"/>
                  <a:gd name="connsiteX1827" fmla="*/ 1112010 w 1847675"/>
                  <a:gd name="connsiteY1827" fmla="*/ 1150917 h 1232307"/>
                  <a:gd name="connsiteX1828" fmla="*/ 1106431 w 1847675"/>
                  <a:gd name="connsiteY1828" fmla="*/ 1150202 h 1232307"/>
                  <a:gd name="connsiteX1829" fmla="*/ 1105573 w 1847675"/>
                  <a:gd name="connsiteY1829" fmla="*/ 1147484 h 1232307"/>
                  <a:gd name="connsiteX1830" fmla="*/ 1106717 w 1847675"/>
                  <a:gd name="connsiteY1830" fmla="*/ 1144623 h 1232307"/>
                  <a:gd name="connsiteX1831" fmla="*/ 1110865 w 1847675"/>
                  <a:gd name="connsiteY1831" fmla="*/ 1141619 h 1232307"/>
                  <a:gd name="connsiteX1832" fmla="*/ 1112153 w 1847675"/>
                  <a:gd name="connsiteY1832" fmla="*/ 1140332 h 1232307"/>
                  <a:gd name="connsiteX1833" fmla="*/ 1112868 w 1847675"/>
                  <a:gd name="connsiteY1833" fmla="*/ 1137900 h 1232307"/>
                  <a:gd name="connsiteX1834" fmla="*/ 1113297 w 1847675"/>
                  <a:gd name="connsiteY1834" fmla="*/ 1135039 h 1232307"/>
                  <a:gd name="connsiteX1835" fmla="*/ 1114012 w 1847675"/>
                  <a:gd name="connsiteY1835" fmla="*/ 1135325 h 1232307"/>
                  <a:gd name="connsiteX1836" fmla="*/ 1114728 w 1847675"/>
                  <a:gd name="connsiteY1836" fmla="*/ 1138329 h 1232307"/>
                  <a:gd name="connsiteX1837" fmla="*/ 1116158 w 1847675"/>
                  <a:gd name="connsiteY1837" fmla="*/ 1139044 h 1232307"/>
                  <a:gd name="connsiteX1838" fmla="*/ 1118017 w 1847675"/>
                  <a:gd name="connsiteY1838" fmla="*/ 1138901 h 1232307"/>
                  <a:gd name="connsiteX1839" fmla="*/ 1120592 w 1847675"/>
                  <a:gd name="connsiteY1839" fmla="*/ 1136899 h 1232307"/>
                  <a:gd name="connsiteX1840" fmla="*/ 1124168 w 1847675"/>
                  <a:gd name="connsiteY1840" fmla="*/ 1133466 h 1232307"/>
                  <a:gd name="connsiteX1841" fmla="*/ 1127458 w 1847675"/>
                  <a:gd name="connsiteY1841" fmla="*/ 1133180 h 1232307"/>
                  <a:gd name="connsiteX1842" fmla="*/ 1131035 w 1847675"/>
                  <a:gd name="connsiteY1842" fmla="*/ 1132035 h 1232307"/>
                  <a:gd name="connsiteX1843" fmla="*/ 1131606 w 1847675"/>
                  <a:gd name="connsiteY1843" fmla="*/ 1129461 h 1232307"/>
                  <a:gd name="connsiteX1844" fmla="*/ 1132893 w 1847675"/>
                  <a:gd name="connsiteY1844" fmla="*/ 1129461 h 1232307"/>
                  <a:gd name="connsiteX1845" fmla="*/ 1134038 w 1847675"/>
                  <a:gd name="connsiteY1845" fmla="*/ 1130319 h 1232307"/>
                  <a:gd name="connsiteX1846" fmla="*/ 1135326 w 1847675"/>
                  <a:gd name="connsiteY1846" fmla="*/ 1130462 h 1232307"/>
                  <a:gd name="connsiteX1847" fmla="*/ 1137614 w 1847675"/>
                  <a:gd name="connsiteY1847" fmla="*/ 1130033 h 1232307"/>
                  <a:gd name="connsiteX1848" fmla="*/ 1140618 w 1847675"/>
                  <a:gd name="connsiteY1848" fmla="*/ 1130319 h 1232307"/>
                  <a:gd name="connsiteX1849" fmla="*/ 1142763 w 1847675"/>
                  <a:gd name="connsiteY1849" fmla="*/ 1128745 h 1232307"/>
                  <a:gd name="connsiteX1850" fmla="*/ 1149057 w 1847675"/>
                  <a:gd name="connsiteY1850" fmla="*/ 1128030 h 1232307"/>
                  <a:gd name="connsiteX1851" fmla="*/ 1151489 w 1847675"/>
                  <a:gd name="connsiteY1851" fmla="*/ 1126457 h 1232307"/>
                  <a:gd name="connsiteX1852" fmla="*/ 1152348 w 1847675"/>
                  <a:gd name="connsiteY1852" fmla="*/ 1125026 h 1232307"/>
                  <a:gd name="connsiteX1853" fmla="*/ 1154350 w 1847675"/>
                  <a:gd name="connsiteY1853" fmla="*/ 1123024 h 1232307"/>
                  <a:gd name="connsiteX1854" fmla="*/ 1155781 w 1847675"/>
                  <a:gd name="connsiteY1854" fmla="*/ 1123310 h 1232307"/>
                  <a:gd name="connsiteX1855" fmla="*/ 1157211 w 1847675"/>
                  <a:gd name="connsiteY1855" fmla="*/ 1123024 h 1232307"/>
                  <a:gd name="connsiteX1856" fmla="*/ 1158785 w 1847675"/>
                  <a:gd name="connsiteY1856" fmla="*/ 1121164 h 1232307"/>
                  <a:gd name="connsiteX1857" fmla="*/ 1159357 w 1847675"/>
                  <a:gd name="connsiteY1857" fmla="*/ 1118875 h 1232307"/>
                  <a:gd name="connsiteX1858" fmla="*/ 1161788 w 1847675"/>
                  <a:gd name="connsiteY1858" fmla="*/ 1119018 h 1232307"/>
                  <a:gd name="connsiteX1859" fmla="*/ 1164506 w 1847675"/>
                  <a:gd name="connsiteY1859" fmla="*/ 1120163 h 1232307"/>
                  <a:gd name="connsiteX1860" fmla="*/ 1166795 w 1847675"/>
                  <a:gd name="connsiteY1860" fmla="*/ 1121593 h 1232307"/>
                  <a:gd name="connsiteX1861" fmla="*/ 1170228 w 1847675"/>
                  <a:gd name="connsiteY1861" fmla="*/ 1122308 h 1232307"/>
                  <a:gd name="connsiteX1862" fmla="*/ 1171801 w 1847675"/>
                  <a:gd name="connsiteY1862" fmla="*/ 1121450 h 1232307"/>
                  <a:gd name="connsiteX1863" fmla="*/ 1172803 w 1847675"/>
                  <a:gd name="connsiteY1863" fmla="*/ 1120449 h 1232307"/>
                  <a:gd name="connsiteX1864" fmla="*/ 1172373 w 1847675"/>
                  <a:gd name="connsiteY1864" fmla="*/ 1116730 h 1232307"/>
                  <a:gd name="connsiteX1865" fmla="*/ 1171801 w 1847675"/>
                  <a:gd name="connsiteY1865" fmla="*/ 1114870 h 1232307"/>
                  <a:gd name="connsiteX1866" fmla="*/ 1172946 w 1847675"/>
                  <a:gd name="connsiteY1866" fmla="*/ 1114727 h 1232307"/>
                  <a:gd name="connsiteX1867" fmla="*/ 1173947 w 1847675"/>
                  <a:gd name="connsiteY1867" fmla="*/ 1115442 h 1232307"/>
                  <a:gd name="connsiteX1868" fmla="*/ 1174233 w 1847675"/>
                  <a:gd name="connsiteY1868" fmla="*/ 1116444 h 1232307"/>
                  <a:gd name="connsiteX1869" fmla="*/ 1173661 w 1847675"/>
                  <a:gd name="connsiteY1869" fmla="*/ 1117874 h 1232307"/>
                  <a:gd name="connsiteX1870" fmla="*/ 1175949 w 1847675"/>
                  <a:gd name="connsiteY1870" fmla="*/ 1119877 h 1232307"/>
                  <a:gd name="connsiteX1871" fmla="*/ 1178667 w 1847675"/>
                  <a:gd name="connsiteY1871" fmla="*/ 1121164 h 1232307"/>
                  <a:gd name="connsiteX1872" fmla="*/ 1180098 w 1847675"/>
                  <a:gd name="connsiteY1872" fmla="*/ 1119877 h 1232307"/>
                  <a:gd name="connsiteX1873" fmla="*/ 1180956 w 1847675"/>
                  <a:gd name="connsiteY1873" fmla="*/ 1118589 h 1232307"/>
                  <a:gd name="connsiteX1874" fmla="*/ 1182958 w 1847675"/>
                  <a:gd name="connsiteY1874" fmla="*/ 1117302 h 1232307"/>
                  <a:gd name="connsiteX1875" fmla="*/ 1185534 w 1847675"/>
                  <a:gd name="connsiteY1875" fmla="*/ 1116015 h 1232307"/>
                  <a:gd name="connsiteX1876" fmla="*/ 1188394 w 1847675"/>
                  <a:gd name="connsiteY1876" fmla="*/ 1118017 h 1232307"/>
                  <a:gd name="connsiteX1877" fmla="*/ 1189968 w 1847675"/>
                  <a:gd name="connsiteY1877" fmla="*/ 1117159 h 1232307"/>
                  <a:gd name="connsiteX1878" fmla="*/ 1190826 w 1847675"/>
                  <a:gd name="connsiteY1878" fmla="*/ 1116157 h 1232307"/>
                  <a:gd name="connsiteX1879" fmla="*/ 1191541 w 1847675"/>
                  <a:gd name="connsiteY1879" fmla="*/ 1110436 h 1232307"/>
                  <a:gd name="connsiteX1880" fmla="*/ 1193973 w 1847675"/>
                  <a:gd name="connsiteY1880" fmla="*/ 1107575 h 1232307"/>
                  <a:gd name="connsiteX1881" fmla="*/ 1195832 w 1847675"/>
                  <a:gd name="connsiteY1881" fmla="*/ 1111723 h 1232307"/>
                  <a:gd name="connsiteX1882" fmla="*/ 1199408 w 1847675"/>
                  <a:gd name="connsiteY1882" fmla="*/ 1111294 h 1232307"/>
                  <a:gd name="connsiteX1883" fmla="*/ 1201268 w 1847675"/>
                  <a:gd name="connsiteY1883" fmla="*/ 1109578 h 1232307"/>
                  <a:gd name="connsiteX1884" fmla="*/ 1202412 w 1847675"/>
                  <a:gd name="connsiteY1884" fmla="*/ 1109005 h 1232307"/>
                  <a:gd name="connsiteX1885" fmla="*/ 1203842 w 1847675"/>
                  <a:gd name="connsiteY1885" fmla="*/ 1108576 h 1232307"/>
                  <a:gd name="connsiteX1886" fmla="*/ 1205559 w 1847675"/>
                  <a:gd name="connsiteY1886" fmla="*/ 1108004 h 1232307"/>
                  <a:gd name="connsiteX1887" fmla="*/ 1205702 w 1847675"/>
                  <a:gd name="connsiteY1887" fmla="*/ 1108004 h 1232307"/>
                  <a:gd name="connsiteX1888" fmla="*/ 1205702 w 1847675"/>
                  <a:gd name="connsiteY1888" fmla="*/ 1107289 h 1232307"/>
                  <a:gd name="connsiteX1889" fmla="*/ 1206132 w 1847675"/>
                  <a:gd name="connsiteY1889" fmla="*/ 1106574 h 1232307"/>
                  <a:gd name="connsiteX1890" fmla="*/ 1207132 w 1847675"/>
                  <a:gd name="connsiteY1890" fmla="*/ 1106431 h 1232307"/>
                  <a:gd name="connsiteX1891" fmla="*/ 1207705 w 1847675"/>
                  <a:gd name="connsiteY1891" fmla="*/ 1107146 h 1232307"/>
                  <a:gd name="connsiteX1892" fmla="*/ 1207848 w 1847675"/>
                  <a:gd name="connsiteY1892" fmla="*/ 1107146 h 1232307"/>
                  <a:gd name="connsiteX1893" fmla="*/ 1208706 w 1847675"/>
                  <a:gd name="connsiteY1893" fmla="*/ 1104857 h 1232307"/>
                  <a:gd name="connsiteX1894" fmla="*/ 1209135 w 1847675"/>
                  <a:gd name="connsiteY1894" fmla="*/ 1103141 h 1232307"/>
                  <a:gd name="connsiteX1895" fmla="*/ 1207990 w 1847675"/>
                  <a:gd name="connsiteY1895" fmla="*/ 1101424 h 1232307"/>
                  <a:gd name="connsiteX1896" fmla="*/ 1207990 w 1847675"/>
                  <a:gd name="connsiteY1896" fmla="*/ 1095416 h 1232307"/>
                  <a:gd name="connsiteX1897" fmla="*/ 1205988 w 1847675"/>
                  <a:gd name="connsiteY1897" fmla="*/ 1092269 h 1232307"/>
                  <a:gd name="connsiteX1898" fmla="*/ 1204987 w 1847675"/>
                  <a:gd name="connsiteY1898" fmla="*/ 1091268 h 1232307"/>
                  <a:gd name="connsiteX1899" fmla="*/ 1204414 w 1847675"/>
                  <a:gd name="connsiteY1899" fmla="*/ 1089266 h 1232307"/>
                  <a:gd name="connsiteX1900" fmla="*/ 1201840 w 1847675"/>
                  <a:gd name="connsiteY1900" fmla="*/ 1086834 h 1232307"/>
                  <a:gd name="connsiteX1901" fmla="*/ 1201697 w 1847675"/>
                  <a:gd name="connsiteY1901" fmla="*/ 1086119 h 1232307"/>
                  <a:gd name="connsiteX1902" fmla="*/ 1201554 w 1847675"/>
                  <a:gd name="connsiteY1902" fmla="*/ 1085404 h 1232307"/>
                  <a:gd name="connsiteX1903" fmla="*/ 1204844 w 1847675"/>
                  <a:gd name="connsiteY1903" fmla="*/ 1084545 h 1232307"/>
                  <a:gd name="connsiteX1904" fmla="*/ 1205416 w 1847675"/>
                  <a:gd name="connsiteY1904" fmla="*/ 1082829 h 1232307"/>
                  <a:gd name="connsiteX1905" fmla="*/ 1204987 w 1847675"/>
                  <a:gd name="connsiteY1905" fmla="*/ 1080969 h 1232307"/>
                  <a:gd name="connsiteX1906" fmla="*/ 1207275 w 1847675"/>
                  <a:gd name="connsiteY1906" fmla="*/ 1079539 h 1232307"/>
                  <a:gd name="connsiteX1907" fmla="*/ 1210280 w 1847675"/>
                  <a:gd name="connsiteY1907" fmla="*/ 1078681 h 1232307"/>
                  <a:gd name="connsiteX1908" fmla="*/ 1209421 w 1847675"/>
                  <a:gd name="connsiteY1908" fmla="*/ 1080254 h 1232307"/>
                  <a:gd name="connsiteX1909" fmla="*/ 1209278 w 1847675"/>
                  <a:gd name="connsiteY1909" fmla="*/ 1082114 h 1232307"/>
                  <a:gd name="connsiteX1910" fmla="*/ 1209850 w 1847675"/>
                  <a:gd name="connsiteY1910" fmla="*/ 1083687 h 1232307"/>
                  <a:gd name="connsiteX1911" fmla="*/ 1210280 w 1847675"/>
                  <a:gd name="connsiteY1911" fmla="*/ 1087120 h 1232307"/>
                  <a:gd name="connsiteX1912" fmla="*/ 1211566 w 1847675"/>
                  <a:gd name="connsiteY1912" fmla="*/ 1088980 h 1232307"/>
                  <a:gd name="connsiteX1913" fmla="*/ 1214427 w 1847675"/>
                  <a:gd name="connsiteY1913" fmla="*/ 1091125 h 1232307"/>
                  <a:gd name="connsiteX1914" fmla="*/ 1216717 w 1847675"/>
                  <a:gd name="connsiteY1914" fmla="*/ 1095130 h 1232307"/>
                  <a:gd name="connsiteX1915" fmla="*/ 1219863 w 1847675"/>
                  <a:gd name="connsiteY1915" fmla="*/ 1097562 h 1232307"/>
                  <a:gd name="connsiteX1916" fmla="*/ 1222438 w 1847675"/>
                  <a:gd name="connsiteY1916" fmla="*/ 1098134 h 1232307"/>
                  <a:gd name="connsiteX1917" fmla="*/ 1222581 w 1847675"/>
                  <a:gd name="connsiteY1917" fmla="*/ 1097991 h 1232307"/>
                  <a:gd name="connsiteX1918" fmla="*/ 1223582 w 1847675"/>
                  <a:gd name="connsiteY1918" fmla="*/ 1097133 h 1232307"/>
                  <a:gd name="connsiteX1919" fmla="*/ 1225012 w 1847675"/>
                  <a:gd name="connsiteY1919" fmla="*/ 1096847 h 1232307"/>
                  <a:gd name="connsiteX1920" fmla="*/ 1225728 w 1847675"/>
                  <a:gd name="connsiteY1920" fmla="*/ 1096418 h 1232307"/>
                  <a:gd name="connsiteX1921" fmla="*/ 1227730 w 1847675"/>
                  <a:gd name="connsiteY1921" fmla="*/ 1096418 h 1232307"/>
                  <a:gd name="connsiteX1922" fmla="*/ 1228875 w 1847675"/>
                  <a:gd name="connsiteY1922" fmla="*/ 1096704 h 1232307"/>
                  <a:gd name="connsiteX1923" fmla="*/ 1230019 w 1847675"/>
                  <a:gd name="connsiteY1923" fmla="*/ 1097133 h 1232307"/>
                  <a:gd name="connsiteX1924" fmla="*/ 1232308 w 1847675"/>
                  <a:gd name="connsiteY1924" fmla="*/ 1095416 h 1232307"/>
                  <a:gd name="connsiteX1925" fmla="*/ 1234740 w 1847675"/>
                  <a:gd name="connsiteY1925" fmla="*/ 1095703 h 1232307"/>
                  <a:gd name="connsiteX1926" fmla="*/ 1237028 w 1847675"/>
                  <a:gd name="connsiteY1926" fmla="*/ 1097419 h 1232307"/>
                  <a:gd name="connsiteX1927" fmla="*/ 1238745 w 1847675"/>
                  <a:gd name="connsiteY1927" fmla="*/ 1097419 h 1232307"/>
                  <a:gd name="connsiteX1928" fmla="*/ 1238458 w 1847675"/>
                  <a:gd name="connsiteY1928" fmla="*/ 1094558 h 1232307"/>
                  <a:gd name="connsiteX1929" fmla="*/ 1239317 w 1847675"/>
                  <a:gd name="connsiteY1929" fmla="*/ 1093557 h 1232307"/>
                  <a:gd name="connsiteX1930" fmla="*/ 1239889 w 1847675"/>
                  <a:gd name="connsiteY1930" fmla="*/ 1092127 h 1232307"/>
                  <a:gd name="connsiteX1931" fmla="*/ 1241606 w 1847675"/>
                  <a:gd name="connsiteY1931" fmla="*/ 1090267 h 1232307"/>
                  <a:gd name="connsiteX1932" fmla="*/ 1243465 w 1847675"/>
                  <a:gd name="connsiteY1932" fmla="*/ 1090839 h 1232307"/>
                  <a:gd name="connsiteX1933" fmla="*/ 1244610 w 1847675"/>
                  <a:gd name="connsiteY1933" fmla="*/ 1094415 h 1232307"/>
                  <a:gd name="connsiteX1934" fmla="*/ 1247757 w 1847675"/>
                  <a:gd name="connsiteY1934" fmla="*/ 1094701 h 1232307"/>
                  <a:gd name="connsiteX1935" fmla="*/ 1249044 w 1847675"/>
                  <a:gd name="connsiteY1935" fmla="*/ 1093986 h 1232307"/>
                  <a:gd name="connsiteX1936" fmla="*/ 1249616 w 1847675"/>
                  <a:gd name="connsiteY1936" fmla="*/ 1092556 h 1232307"/>
                  <a:gd name="connsiteX1937" fmla="*/ 1252620 w 1847675"/>
                  <a:gd name="connsiteY1937" fmla="*/ 1091840 h 1232307"/>
                  <a:gd name="connsiteX1938" fmla="*/ 1255052 w 1847675"/>
                  <a:gd name="connsiteY1938" fmla="*/ 1089552 h 1232307"/>
                  <a:gd name="connsiteX1939" fmla="*/ 1258198 w 1847675"/>
                  <a:gd name="connsiteY1939" fmla="*/ 1088407 h 1232307"/>
                  <a:gd name="connsiteX1940" fmla="*/ 1261059 w 1847675"/>
                  <a:gd name="connsiteY1940" fmla="*/ 1089695 h 1232307"/>
                  <a:gd name="connsiteX1941" fmla="*/ 1263920 w 1847675"/>
                  <a:gd name="connsiteY1941" fmla="*/ 1091554 h 1232307"/>
                  <a:gd name="connsiteX1942" fmla="*/ 1267353 w 1847675"/>
                  <a:gd name="connsiteY1942" fmla="*/ 1091554 h 1232307"/>
                  <a:gd name="connsiteX1943" fmla="*/ 1268498 w 1847675"/>
                  <a:gd name="connsiteY1943" fmla="*/ 1090124 h 1232307"/>
                  <a:gd name="connsiteX1944" fmla="*/ 1269356 w 1847675"/>
                  <a:gd name="connsiteY1944" fmla="*/ 1088264 h 1232307"/>
                  <a:gd name="connsiteX1945" fmla="*/ 1271787 w 1847675"/>
                  <a:gd name="connsiteY1945" fmla="*/ 1087406 h 1232307"/>
                  <a:gd name="connsiteX1946" fmla="*/ 1275220 w 1847675"/>
                  <a:gd name="connsiteY1946" fmla="*/ 1088407 h 1232307"/>
                  <a:gd name="connsiteX1947" fmla="*/ 1278081 w 1847675"/>
                  <a:gd name="connsiteY1947" fmla="*/ 1089123 h 1232307"/>
                  <a:gd name="connsiteX1948" fmla="*/ 1284375 w 1847675"/>
                  <a:gd name="connsiteY1948" fmla="*/ 1086691 h 1232307"/>
                  <a:gd name="connsiteX1949" fmla="*/ 1287236 w 1847675"/>
                  <a:gd name="connsiteY1949" fmla="*/ 1086405 h 1232307"/>
                  <a:gd name="connsiteX1950" fmla="*/ 1288666 w 1847675"/>
                  <a:gd name="connsiteY1950" fmla="*/ 1085404 h 1232307"/>
                  <a:gd name="connsiteX1951" fmla="*/ 1289096 w 1847675"/>
                  <a:gd name="connsiteY1951" fmla="*/ 1084402 h 1232307"/>
                  <a:gd name="connsiteX1952" fmla="*/ 1289954 w 1847675"/>
                  <a:gd name="connsiteY1952" fmla="*/ 1083401 h 1232307"/>
                  <a:gd name="connsiteX1953" fmla="*/ 1292815 w 1847675"/>
                  <a:gd name="connsiteY1953" fmla="*/ 1084688 h 1232307"/>
                  <a:gd name="connsiteX1954" fmla="*/ 1296533 w 1847675"/>
                  <a:gd name="connsiteY1954" fmla="*/ 1084545 h 1232307"/>
                  <a:gd name="connsiteX1955" fmla="*/ 1297964 w 1847675"/>
                  <a:gd name="connsiteY1955" fmla="*/ 1082686 h 1232307"/>
                  <a:gd name="connsiteX1956" fmla="*/ 1298536 w 1847675"/>
                  <a:gd name="connsiteY1956" fmla="*/ 1077250 h 1232307"/>
                  <a:gd name="connsiteX1957" fmla="*/ 1299967 w 1847675"/>
                  <a:gd name="connsiteY1957" fmla="*/ 1075963 h 1232307"/>
                  <a:gd name="connsiteX1958" fmla="*/ 1302399 w 1847675"/>
                  <a:gd name="connsiteY1958" fmla="*/ 1075677 h 1232307"/>
                  <a:gd name="connsiteX1959" fmla="*/ 1303257 w 1847675"/>
                  <a:gd name="connsiteY1959" fmla="*/ 1074103 h 1232307"/>
                  <a:gd name="connsiteX1960" fmla="*/ 1302827 w 1847675"/>
                  <a:gd name="connsiteY1960" fmla="*/ 1072530 h 1232307"/>
                  <a:gd name="connsiteX1961" fmla="*/ 1301254 w 1847675"/>
                  <a:gd name="connsiteY1961" fmla="*/ 1071671 h 1232307"/>
                  <a:gd name="connsiteX1962" fmla="*/ 1303686 w 1847675"/>
                  <a:gd name="connsiteY1962" fmla="*/ 1071528 h 1232307"/>
                  <a:gd name="connsiteX1963" fmla="*/ 1305117 w 1847675"/>
                  <a:gd name="connsiteY1963" fmla="*/ 1070813 h 1232307"/>
                  <a:gd name="connsiteX1964" fmla="*/ 1308120 w 1847675"/>
                  <a:gd name="connsiteY1964" fmla="*/ 1068525 h 1232307"/>
                  <a:gd name="connsiteX1965" fmla="*/ 1309551 w 1847675"/>
                  <a:gd name="connsiteY1965" fmla="*/ 1062374 h 1232307"/>
                  <a:gd name="connsiteX1966" fmla="*/ 1313270 w 1847675"/>
                  <a:gd name="connsiteY1966" fmla="*/ 1063089 h 1232307"/>
                  <a:gd name="connsiteX1967" fmla="*/ 1314700 w 1847675"/>
                  <a:gd name="connsiteY1967" fmla="*/ 1064519 h 1232307"/>
                  <a:gd name="connsiteX1968" fmla="*/ 1316703 w 1847675"/>
                  <a:gd name="connsiteY1968" fmla="*/ 1063947 h 1232307"/>
                  <a:gd name="connsiteX1969" fmla="*/ 1318991 w 1847675"/>
                  <a:gd name="connsiteY1969" fmla="*/ 1062374 h 1232307"/>
                  <a:gd name="connsiteX1970" fmla="*/ 1320994 w 1847675"/>
                  <a:gd name="connsiteY1970" fmla="*/ 1060228 h 1232307"/>
                  <a:gd name="connsiteX1971" fmla="*/ 1322139 w 1847675"/>
                  <a:gd name="connsiteY1971" fmla="*/ 1060371 h 1232307"/>
                  <a:gd name="connsiteX1972" fmla="*/ 1322567 w 1847675"/>
                  <a:gd name="connsiteY1972" fmla="*/ 1062660 h 1232307"/>
                  <a:gd name="connsiteX1973" fmla="*/ 1323140 w 1847675"/>
                  <a:gd name="connsiteY1973" fmla="*/ 1064090 h 1232307"/>
                  <a:gd name="connsiteX1974" fmla="*/ 1324570 w 1847675"/>
                  <a:gd name="connsiteY1974" fmla="*/ 1063089 h 1232307"/>
                  <a:gd name="connsiteX1975" fmla="*/ 1326000 w 1847675"/>
                  <a:gd name="connsiteY1975" fmla="*/ 1059370 h 1232307"/>
                  <a:gd name="connsiteX1976" fmla="*/ 1325858 w 1847675"/>
                  <a:gd name="connsiteY1976" fmla="*/ 1058226 h 1232307"/>
                  <a:gd name="connsiteX1977" fmla="*/ 1325000 w 1847675"/>
                  <a:gd name="connsiteY1977" fmla="*/ 1057653 h 1232307"/>
                  <a:gd name="connsiteX1978" fmla="*/ 1326000 w 1847675"/>
                  <a:gd name="connsiteY1978" fmla="*/ 1056080 h 1232307"/>
                  <a:gd name="connsiteX1979" fmla="*/ 1329434 w 1847675"/>
                  <a:gd name="connsiteY1979" fmla="*/ 1055508 h 1232307"/>
                  <a:gd name="connsiteX1980" fmla="*/ 1330864 w 1847675"/>
                  <a:gd name="connsiteY1980" fmla="*/ 1056223 h 1232307"/>
                  <a:gd name="connsiteX1981" fmla="*/ 1332009 w 1847675"/>
                  <a:gd name="connsiteY1981" fmla="*/ 1052933 h 1232307"/>
                  <a:gd name="connsiteX1982" fmla="*/ 1334297 w 1847675"/>
                  <a:gd name="connsiteY1982" fmla="*/ 1050501 h 1232307"/>
                  <a:gd name="connsiteX1983" fmla="*/ 1337301 w 1847675"/>
                  <a:gd name="connsiteY1983" fmla="*/ 1050644 h 1232307"/>
                  <a:gd name="connsiteX1984" fmla="*/ 1339304 w 1847675"/>
                  <a:gd name="connsiteY1984" fmla="*/ 1047640 h 1232307"/>
                  <a:gd name="connsiteX1985" fmla="*/ 1343880 w 1847675"/>
                  <a:gd name="connsiteY1985" fmla="*/ 1043206 h 1232307"/>
                  <a:gd name="connsiteX1986" fmla="*/ 1343738 w 1847675"/>
                  <a:gd name="connsiteY1986" fmla="*/ 1040631 h 1232307"/>
                  <a:gd name="connsiteX1987" fmla="*/ 1342880 w 1847675"/>
                  <a:gd name="connsiteY1987" fmla="*/ 1038915 h 1232307"/>
                  <a:gd name="connsiteX1988" fmla="*/ 1338446 w 1847675"/>
                  <a:gd name="connsiteY1988" fmla="*/ 1038343 h 1232307"/>
                  <a:gd name="connsiteX1989" fmla="*/ 1337587 w 1847675"/>
                  <a:gd name="connsiteY1989" fmla="*/ 1037198 h 1232307"/>
                  <a:gd name="connsiteX1990" fmla="*/ 1337444 w 1847675"/>
                  <a:gd name="connsiteY1990" fmla="*/ 1035911 h 1232307"/>
                  <a:gd name="connsiteX1991" fmla="*/ 1339017 w 1847675"/>
                  <a:gd name="connsiteY1991" fmla="*/ 1035768 h 1232307"/>
                  <a:gd name="connsiteX1992" fmla="*/ 1340162 w 1847675"/>
                  <a:gd name="connsiteY1992" fmla="*/ 1035911 h 1232307"/>
                  <a:gd name="connsiteX1993" fmla="*/ 1342307 w 1847675"/>
                  <a:gd name="connsiteY1993" fmla="*/ 1035625 h 1232307"/>
                  <a:gd name="connsiteX1994" fmla="*/ 1342593 w 1847675"/>
                  <a:gd name="connsiteY1994" fmla="*/ 1033193 h 1232307"/>
                  <a:gd name="connsiteX1995" fmla="*/ 1344739 w 1847675"/>
                  <a:gd name="connsiteY1995" fmla="*/ 1031047 h 1232307"/>
                  <a:gd name="connsiteX1996" fmla="*/ 1348029 w 1847675"/>
                  <a:gd name="connsiteY1996" fmla="*/ 1031047 h 1232307"/>
                  <a:gd name="connsiteX1997" fmla="*/ 1351032 w 1847675"/>
                  <a:gd name="connsiteY1997" fmla="*/ 1032764 h 1232307"/>
                  <a:gd name="connsiteX1998" fmla="*/ 1354609 w 1847675"/>
                  <a:gd name="connsiteY1998" fmla="*/ 1031906 h 1232307"/>
                  <a:gd name="connsiteX1999" fmla="*/ 1359044 w 1847675"/>
                  <a:gd name="connsiteY1999" fmla="*/ 1032621 h 1232307"/>
                  <a:gd name="connsiteX2000" fmla="*/ 1361904 w 1847675"/>
                  <a:gd name="connsiteY2000" fmla="*/ 1031334 h 1232307"/>
                  <a:gd name="connsiteX2001" fmla="*/ 1363763 w 1847675"/>
                  <a:gd name="connsiteY2001" fmla="*/ 1027328 h 1232307"/>
                  <a:gd name="connsiteX2002" fmla="*/ 1362905 w 1847675"/>
                  <a:gd name="connsiteY2002" fmla="*/ 1026184 h 1232307"/>
                  <a:gd name="connsiteX2003" fmla="*/ 1361332 w 1847675"/>
                  <a:gd name="connsiteY2003" fmla="*/ 1025326 h 1232307"/>
                  <a:gd name="connsiteX2004" fmla="*/ 1361189 w 1847675"/>
                  <a:gd name="connsiteY2004" fmla="*/ 1024468 h 1232307"/>
                  <a:gd name="connsiteX2005" fmla="*/ 1363335 w 1847675"/>
                  <a:gd name="connsiteY2005" fmla="*/ 1024039 h 1232307"/>
                  <a:gd name="connsiteX2006" fmla="*/ 1366768 w 1847675"/>
                  <a:gd name="connsiteY2006" fmla="*/ 1022036 h 1232307"/>
                  <a:gd name="connsiteX2007" fmla="*/ 1369342 w 1847675"/>
                  <a:gd name="connsiteY2007" fmla="*/ 1021464 h 1232307"/>
                  <a:gd name="connsiteX2008" fmla="*/ 1370772 w 1847675"/>
                  <a:gd name="connsiteY2008" fmla="*/ 1019032 h 1232307"/>
                  <a:gd name="connsiteX2009" fmla="*/ 1369485 w 1847675"/>
                  <a:gd name="connsiteY2009" fmla="*/ 1015170 h 1232307"/>
                  <a:gd name="connsiteX2010" fmla="*/ 1371345 w 1847675"/>
                  <a:gd name="connsiteY2010" fmla="*/ 1012595 h 1232307"/>
                  <a:gd name="connsiteX2011" fmla="*/ 1372775 w 1847675"/>
                  <a:gd name="connsiteY2011" fmla="*/ 1012166 h 1232307"/>
                  <a:gd name="connsiteX2012" fmla="*/ 1379212 w 1847675"/>
                  <a:gd name="connsiteY2012" fmla="*/ 1012738 h 1232307"/>
                  <a:gd name="connsiteX2013" fmla="*/ 1380785 w 1847675"/>
                  <a:gd name="connsiteY2013" fmla="*/ 1011880 h 1232307"/>
                  <a:gd name="connsiteX2014" fmla="*/ 1379499 w 1847675"/>
                  <a:gd name="connsiteY2014" fmla="*/ 1009448 h 1232307"/>
                  <a:gd name="connsiteX2015" fmla="*/ 1377209 w 1847675"/>
                  <a:gd name="connsiteY2015" fmla="*/ 1007875 h 1232307"/>
                  <a:gd name="connsiteX2016" fmla="*/ 1376494 w 1847675"/>
                  <a:gd name="connsiteY2016" fmla="*/ 1006015 h 1232307"/>
                  <a:gd name="connsiteX2017" fmla="*/ 1377496 w 1847675"/>
                  <a:gd name="connsiteY2017" fmla="*/ 1004871 h 1232307"/>
                  <a:gd name="connsiteX2018" fmla="*/ 1380070 w 1847675"/>
                  <a:gd name="connsiteY2018" fmla="*/ 1004299 h 1232307"/>
                  <a:gd name="connsiteX2019" fmla="*/ 1382502 w 1847675"/>
                  <a:gd name="connsiteY2019" fmla="*/ 1005014 h 1232307"/>
                  <a:gd name="connsiteX2020" fmla="*/ 1384791 w 1847675"/>
                  <a:gd name="connsiteY2020" fmla="*/ 1004585 h 1232307"/>
                  <a:gd name="connsiteX2021" fmla="*/ 1387079 w 1847675"/>
                  <a:gd name="connsiteY2021" fmla="*/ 1006158 h 1232307"/>
                  <a:gd name="connsiteX2022" fmla="*/ 1389940 w 1847675"/>
                  <a:gd name="connsiteY2022" fmla="*/ 1007446 h 1232307"/>
                  <a:gd name="connsiteX2023" fmla="*/ 1390799 w 1847675"/>
                  <a:gd name="connsiteY2023" fmla="*/ 1006730 h 1232307"/>
                  <a:gd name="connsiteX2024" fmla="*/ 1390655 w 1847675"/>
                  <a:gd name="connsiteY2024" fmla="*/ 1005300 h 1232307"/>
                  <a:gd name="connsiteX2025" fmla="*/ 1388224 w 1847675"/>
                  <a:gd name="connsiteY2025" fmla="*/ 1000436 h 1232307"/>
                  <a:gd name="connsiteX2026" fmla="*/ 1388653 w 1847675"/>
                  <a:gd name="connsiteY2026" fmla="*/ 997004 h 1232307"/>
                  <a:gd name="connsiteX2027" fmla="*/ 1390655 w 1847675"/>
                  <a:gd name="connsiteY2027" fmla="*/ 992998 h 1232307"/>
                  <a:gd name="connsiteX2028" fmla="*/ 1391657 w 1847675"/>
                  <a:gd name="connsiteY2028" fmla="*/ 989851 h 1232307"/>
                  <a:gd name="connsiteX2029" fmla="*/ 1390799 w 1847675"/>
                  <a:gd name="connsiteY2029" fmla="*/ 987134 h 1232307"/>
                  <a:gd name="connsiteX2030" fmla="*/ 1387223 w 1847675"/>
                  <a:gd name="connsiteY2030" fmla="*/ 986990 h 1232307"/>
                  <a:gd name="connsiteX2031" fmla="*/ 1384648 w 1847675"/>
                  <a:gd name="connsiteY2031" fmla="*/ 988707 h 1232307"/>
                  <a:gd name="connsiteX2032" fmla="*/ 1382073 w 1847675"/>
                  <a:gd name="connsiteY2032" fmla="*/ 988850 h 1232307"/>
                  <a:gd name="connsiteX2033" fmla="*/ 1380070 w 1847675"/>
                  <a:gd name="connsiteY2033" fmla="*/ 987992 h 1232307"/>
                  <a:gd name="connsiteX2034" fmla="*/ 1376351 w 1847675"/>
                  <a:gd name="connsiteY2034" fmla="*/ 983271 h 1232307"/>
                  <a:gd name="connsiteX2035" fmla="*/ 1379212 w 1847675"/>
                  <a:gd name="connsiteY2035" fmla="*/ 983844 h 1232307"/>
                  <a:gd name="connsiteX2036" fmla="*/ 1381644 w 1847675"/>
                  <a:gd name="connsiteY2036" fmla="*/ 985131 h 1232307"/>
                  <a:gd name="connsiteX2037" fmla="*/ 1383360 w 1847675"/>
                  <a:gd name="connsiteY2037" fmla="*/ 985417 h 1232307"/>
                  <a:gd name="connsiteX2038" fmla="*/ 1386221 w 1847675"/>
                  <a:gd name="connsiteY2038" fmla="*/ 985417 h 1232307"/>
                  <a:gd name="connsiteX2039" fmla="*/ 1389369 w 1847675"/>
                  <a:gd name="connsiteY2039" fmla="*/ 983128 h 1232307"/>
                  <a:gd name="connsiteX2040" fmla="*/ 1393230 w 1847675"/>
                  <a:gd name="connsiteY2040" fmla="*/ 979552 h 1232307"/>
                  <a:gd name="connsiteX2041" fmla="*/ 1396377 w 1847675"/>
                  <a:gd name="connsiteY2041" fmla="*/ 977550 h 1232307"/>
                  <a:gd name="connsiteX2042" fmla="*/ 1398952 w 1847675"/>
                  <a:gd name="connsiteY2042" fmla="*/ 976405 h 1232307"/>
                  <a:gd name="connsiteX2043" fmla="*/ 1398809 w 1847675"/>
                  <a:gd name="connsiteY2043" fmla="*/ 975261 h 1232307"/>
                  <a:gd name="connsiteX2044" fmla="*/ 1397664 w 1847675"/>
                  <a:gd name="connsiteY2044" fmla="*/ 973831 h 1232307"/>
                  <a:gd name="connsiteX2045" fmla="*/ 1397379 w 1847675"/>
                  <a:gd name="connsiteY2045" fmla="*/ 972686 h 1232307"/>
                  <a:gd name="connsiteX2046" fmla="*/ 1395948 w 1847675"/>
                  <a:gd name="connsiteY2046" fmla="*/ 969539 h 1232307"/>
                  <a:gd name="connsiteX2047" fmla="*/ 1394231 w 1847675"/>
                  <a:gd name="connsiteY2047" fmla="*/ 967537 h 1232307"/>
                  <a:gd name="connsiteX2048" fmla="*/ 1391514 w 1847675"/>
                  <a:gd name="connsiteY2048" fmla="*/ 967108 h 1232307"/>
                  <a:gd name="connsiteX2049" fmla="*/ 1391085 w 1847675"/>
                  <a:gd name="connsiteY2049" fmla="*/ 965391 h 1232307"/>
                  <a:gd name="connsiteX2050" fmla="*/ 1390084 w 1847675"/>
                  <a:gd name="connsiteY2050" fmla="*/ 963675 h 1232307"/>
                  <a:gd name="connsiteX2051" fmla="*/ 1390084 w 1847675"/>
                  <a:gd name="connsiteY2051" fmla="*/ 961958 h 1232307"/>
                  <a:gd name="connsiteX2052" fmla="*/ 1391943 w 1847675"/>
                  <a:gd name="connsiteY2052" fmla="*/ 963246 h 1232307"/>
                  <a:gd name="connsiteX2053" fmla="*/ 1393660 w 1847675"/>
                  <a:gd name="connsiteY2053" fmla="*/ 963818 h 1232307"/>
                  <a:gd name="connsiteX2054" fmla="*/ 1395376 w 1847675"/>
                  <a:gd name="connsiteY2054" fmla="*/ 962387 h 1232307"/>
                  <a:gd name="connsiteX2055" fmla="*/ 1396091 w 1847675"/>
                  <a:gd name="connsiteY2055" fmla="*/ 960528 h 1232307"/>
                  <a:gd name="connsiteX2056" fmla="*/ 1397092 w 1847675"/>
                  <a:gd name="connsiteY2056" fmla="*/ 960099 h 1232307"/>
                  <a:gd name="connsiteX2057" fmla="*/ 1396806 w 1847675"/>
                  <a:gd name="connsiteY2057" fmla="*/ 961672 h 1232307"/>
                  <a:gd name="connsiteX2058" fmla="*/ 1396949 w 1847675"/>
                  <a:gd name="connsiteY2058" fmla="*/ 963675 h 1232307"/>
                  <a:gd name="connsiteX2059" fmla="*/ 1397521 w 1847675"/>
                  <a:gd name="connsiteY2059" fmla="*/ 965248 h 1232307"/>
                  <a:gd name="connsiteX2060" fmla="*/ 1398666 w 1847675"/>
                  <a:gd name="connsiteY2060" fmla="*/ 965391 h 1232307"/>
                  <a:gd name="connsiteX2061" fmla="*/ 1398809 w 1847675"/>
                  <a:gd name="connsiteY2061" fmla="*/ 967680 h 1232307"/>
                  <a:gd name="connsiteX2062" fmla="*/ 1401384 w 1847675"/>
                  <a:gd name="connsiteY2062" fmla="*/ 968395 h 1232307"/>
                  <a:gd name="connsiteX2063" fmla="*/ 1403673 w 1847675"/>
                  <a:gd name="connsiteY2063" fmla="*/ 966822 h 1232307"/>
                  <a:gd name="connsiteX2064" fmla="*/ 1404960 w 1847675"/>
                  <a:gd name="connsiteY2064" fmla="*/ 965534 h 1232307"/>
                  <a:gd name="connsiteX2065" fmla="*/ 1405246 w 1847675"/>
                  <a:gd name="connsiteY2065" fmla="*/ 961958 h 1232307"/>
                  <a:gd name="connsiteX2066" fmla="*/ 1406533 w 1847675"/>
                  <a:gd name="connsiteY2066" fmla="*/ 958525 h 1232307"/>
                  <a:gd name="connsiteX2067" fmla="*/ 1410825 w 1847675"/>
                  <a:gd name="connsiteY2067" fmla="*/ 951659 h 1232307"/>
                  <a:gd name="connsiteX2068" fmla="*/ 1413971 w 1847675"/>
                  <a:gd name="connsiteY2068" fmla="*/ 949800 h 1232307"/>
                  <a:gd name="connsiteX2069" fmla="*/ 1416546 w 1847675"/>
                  <a:gd name="connsiteY2069" fmla="*/ 946510 h 1232307"/>
                  <a:gd name="connsiteX2070" fmla="*/ 1418692 w 1847675"/>
                  <a:gd name="connsiteY2070" fmla="*/ 944507 h 1232307"/>
                  <a:gd name="connsiteX2071" fmla="*/ 1420695 w 1847675"/>
                  <a:gd name="connsiteY2071" fmla="*/ 941503 h 1232307"/>
                  <a:gd name="connsiteX2072" fmla="*/ 1421410 w 1847675"/>
                  <a:gd name="connsiteY2072" fmla="*/ 939214 h 1232307"/>
                  <a:gd name="connsiteX2073" fmla="*/ 1420122 w 1847675"/>
                  <a:gd name="connsiteY2073" fmla="*/ 936067 h 1232307"/>
                  <a:gd name="connsiteX2074" fmla="*/ 1422411 w 1847675"/>
                  <a:gd name="connsiteY2074" fmla="*/ 934208 h 1232307"/>
                  <a:gd name="connsiteX2075" fmla="*/ 1422268 w 1847675"/>
                  <a:gd name="connsiteY2075" fmla="*/ 932635 h 1232307"/>
                  <a:gd name="connsiteX2076" fmla="*/ 1422983 w 1847675"/>
                  <a:gd name="connsiteY2076" fmla="*/ 930775 h 1232307"/>
                  <a:gd name="connsiteX2077" fmla="*/ 1427417 w 1847675"/>
                  <a:gd name="connsiteY2077" fmla="*/ 926055 h 1232307"/>
                  <a:gd name="connsiteX2078" fmla="*/ 1427417 w 1847675"/>
                  <a:gd name="connsiteY2078" fmla="*/ 924481 h 1232307"/>
                  <a:gd name="connsiteX2079" fmla="*/ 1425271 w 1847675"/>
                  <a:gd name="connsiteY2079" fmla="*/ 923194 h 1232307"/>
                  <a:gd name="connsiteX2080" fmla="*/ 1424843 w 1847675"/>
                  <a:gd name="connsiteY2080" fmla="*/ 922192 h 1232307"/>
                  <a:gd name="connsiteX2081" fmla="*/ 1426845 w 1847675"/>
                  <a:gd name="connsiteY2081" fmla="*/ 922049 h 1232307"/>
                  <a:gd name="connsiteX2082" fmla="*/ 1429277 w 1847675"/>
                  <a:gd name="connsiteY2082" fmla="*/ 922336 h 1232307"/>
                  <a:gd name="connsiteX2083" fmla="*/ 1431280 w 1847675"/>
                  <a:gd name="connsiteY2083" fmla="*/ 921191 h 1232307"/>
                  <a:gd name="connsiteX2084" fmla="*/ 1433568 w 1847675"/>
                  <a:gd name="connsiteY2084" fmla="*/ 917329 h 1232307"/>
                  <a:gd name="connsiteX2085" fmla="*/ 1435428 w 1847675"/>
                  <a:gd name="connsiteY2085" fmla="*/ 913038 h 1232307"/>
                  <a:gd name="connsiteX2086" fmla="*/ 1436858 w 1847675"/>
                  <a:gd name="connsiteY2086" fmla="*/ 911893 h 1232307"/>
                  <a:gd name="connsiteX2087" fmla="*/ 1439004 w 1847675"/>
                  <a:gd name="connsiteY2087" fmla="*/ 911321 h 1232307"/>
                  <a:gd name="connsiteX2088" fmla="*/ 1440720 w 1847675"/>
                  <a:gd name="connsiteY2088" fmla="*/ 915326 h 1232307"/>
                  <a:gd name="connsiteX2089" fmla="*/ 1443152 w 1847675"/>
                  <a:gd name="connsiteY2089" fmla="*/ 915040 h 1232307"/>
                  <a:gd name="connsiteX2090" fmla="*/ 1447872 w 1847675"/>
                  <a:gd name="connsiteY2090" fmla="*/ 912037 h 1232307"/>
                  <a:gd name="connsiteX2091" fmla="*/ 1450876 w 1847675"/>
                  <a:gd name="connsiteY2091" fmla="*/ 913038 h 1232307"/>
                  <a:gd name="connsiteX2092" fmla="*/ 1450590 w 1847675"/>
                  <a:gd name="connsiteY2092" fmla="*/ 910606 h 1232307"/>
                  <a:gd name="connsiteX2093" fmla="*/ 1448587 w 1847675"/>
                  <a:gd name="connsiteY2093" fmla="*/ 905600 h 1232307"/>
                  <a:gd name="connsiteX2094" fmla="*/ 1446728 w 1847675"/>
                  <a:gd name="connsiteY2094" fmla="*/ 901737 h 1232307"/>
                  <a:gd name="connsiteX2095" fmla="*/ 1448015 w 1847675"/>
                  <a:gd name="connsiteY2095" fmla="*/ 899449 h 1232307"/>
                  <a:gd name="connsiteX2096" fmla="*/ 1450161 w 1847675"/>
                  <a:gd name="connsiteY2096" fmla="*/ 898733 h 1232307"/>
                  <a:gd name="connsiteX2097" fmla="*/ 1451305 w 1847675"/>
                  <a:gd name="connsiteY2097" fmla="*/ 897589 h 1232307"/>
                  <a:gd name="connsiteX2098" fmla="*/ 1452307 w 1847675"/>
                  <a:gd name="connsiteY2098" fmla="*/ 894872 h 1232307"/>
                  <a:gd name="connsiteX2099" fmla="*/ 1448587 w 1847675"/>
                  <a:gd name="connsiteY2099" fmla="*/ 892297 h 1232307"/>
                  <a:gd name="connsiteX2100" fmla="*/ 1451592 w 1847675"/>
                  <a:gd name="connsiteY2100" fmla="*/ 892869 h 1232307"/>
                  <a:gd name="connsiteX2101" fmla="*/ 1452736 w 1847675"/>
                  <a:gd name="connsiteY2101" fmla="*/ 891725 h 1232307"/>
                  <a:gd name="connsiteX2102" fmla="*/ 1452307 w 1847675"/>
                  <a:gd name="connsiteY2102" fmla="*/ 889865 h 1232307"/>
                  <a:gd name="connsiteX2103" fmla="*/ 1448015 w 1847675"/>
                  <a:gd name="connsiteY2103" fmla="*/ 886289 h 1232307"/>
                  <a:gd name="connsiteX2104" fmla="*/ 1445869 w 1847675"/>
                  <a:gd name="connsiteY2104" fmla="*/ 885860 h 1232307"/>
                  <a:gd name="connsiteX2105" fmla="*/ 1447014 w 1847675"/>
                  <a:gd name="connsiteY2105" fmla="*/ 883857 h 1232307"/>
                  <a:gd name="connsiteX2106" fmla="*/ 1448445 w 1847675"/>
                  <a:gd name="connsiteY2106" fmla="*/ 882427 h 1232307"/>
                  <a:gd name="connsiteX2107" fmla="*/ 1452163 w 1847675"/>
                  <a:gd name="connsiteY2107" fmla="*/ 882427 h 1232307"/>
                  <a:gd name="connsiteX2108" fmla="*/ 1454023 w 1847675"/>
                  <a:gd name="connsiteY2108" fmla="*/ 881711 h 1232307"/>
                  <a:gd name="connsiteX2109" fmla="*/ 1456169 w 1847675"/>
                  <a:gd name="connsiteY2109" fmla="*/ 882713 h 1232307"/>
                  <a:gd name="connsiteX2110" fmla="*/ 1458029 w 1847675"/>
                  <a:gd name="connsiteY2110" fmla="*/ 885860 h 1232307"/>
                  <a:gd name="connsiteX2111" fmla="*/ 1460031 w 1847675"/>
                  <a:gd name="connsiteY2111" fmla="*/ 885717 h 1232307"/>
                  <a:gd name="connsiteX2112" fmla="*/ 1461605 w 1847675"/>
                  <a:gd name="connsiteY2112" fmla="*/ 874130 h 1232307"/>
                  <a:gd name="connsiteX2113" fmla="*/ 1460746 w 1847675"/>
                  <a:gd name="connsiteY2113" fmla="*/ 870411 h 1232307"/>
                  <a:gd name="connsiteX2114" fmla="*/ 1459173 w 1847675"/>
                  <a:gd name="connsiteY2114" fmla="*/ 869696 h 1232307"/>
                  <a:gd name="connsiteX2115" fmla="*/ 1457170 w 1847675"/>
                  <a:gd name="connsiteY2115" fmla="*/ 870411 h 1232307"/>
                  <a:gd name="connsiteX2116" fmla="*/ 1453165 w 1847675"/>
                  <a:gd name="connsiteY2116" fmla="*/ 873415 h 1232307"/>
                  <a:gd name="connsiteX2117" fmla="*/ 1447586 w 1847675"/>
                  <a:gd name="connsiteY2117" fmla="*/ 874273 h 1232307"/>
                  <a:gd name="connsiteX2118" fmla="*/ 1449589 w 1847675"/>
                  <a:gd name="connsiteY2118" fmla="*/ 872557 h 1232307"/>
                  <a:gd name="connsiteX2119" fmla="*/ 1452736 w 1847675"/>
                  <a:gd name="connsiteY2119" fmla="*/ 870983 h 1232307"/>
                  <a:gd name="connsiteX2120" fmla="*/ 1459602 w 1847675"/>
                  <a:gd name="connsiteY2120" fmla="*/ 864546 h 1232307"/>
                  <a:gd name="connsiteX2121" fmla="*/ 1464894 w 1847675"/>
                  <a:gd name="connsiteY2121" fmla="*/ 861543 h 1232307"/>
                  <a:gd name="connsiteX2122" fmla="*/ 1462892 w 1847675"/>
                  <a:gd name="connsiteY2122" fmla="*/ 860970 h 1232307"/>
                  <a:gd name="connsiteX2123" fmla="*/ 1460746 w 1847675"/>
                  <a:gd name="connsiteY2123" fmla="*/ 860827 h 1232307"/>
                  <a:gd name="connsiteX2124" fmla="*/ 1456741 w 1847675"/>
                  <a:gd name="connsiteY2124" fmla="*/ 858968 h 1232307"/>
                  <a:gd name="connsiteX2125" fmla="*/ 1452736 w 1847675"/>
                  <a:gd name="connsiteY2125" fmla="*/ 858110 h 1232307"/>
                  <a:gd name="connsiteX2126" fmla="*/ 1445298 w 1847675"/>
                  <a:gd name="connsiteY2126" fmla="*/ 849956 h 1232307"/>
                  <a:gd name="connsiteX2127" fmla="*/ 1442580 w 1847675"/>
                  <a:gd name="connsiteY2127" fmla="*/ 848097 h 1232307"/>
                  <a:gd name="connsiteX2128" fmla="*/ 1440148 w 1847675"/>
                  <a:gd name="connsiteY2128" fmla="*/ 847381 h 1232307"/>
                  <a:gd name="connsiteX2129" fmla="*/ 1437144 w 1847675"/>
                  <a:gd name="connsiteY2129" fmla="*/ 847524 h 1232307"/>
                  <a:gd name="connsiteX2130" fmla="*/ 1429420 w 1847675"/>
                  <a:gd name="connsiteY2130" fmla="*/ 852245 h 1232307"/>
                  <a:gd name="connsiteX2131" fmla="*/ 1421267 w 1847675"/>
                  <a:gd name="connsiteY2131" fmla="*/ 853103 h 1232307"/>
                  <a:gd name="connsiteX2132" fmla="*/ 1417119 w 1847675"/>
                  <a:gd name="connsiteY2132" fmla="*/ 847524 h 1232307"/>
                  <a:gd name="connsiteX2133" fmla="*/ 1412827 w 1847675"/>
                  <a:gd name="connsiteY2133" fmla="*/ 849384 h 1232307"/>
                  <a:gd name="connsiteX2134" fmla="*/ 1410109 w 1847675"/>
                  <a:gd name="connsiteY2134" fmla="*/ 848812 h 1232307"/>
                  <a:gd name="connsiteX2135" fmla="*/ 1409108 w 1847675"/>
                  <a:gd name="connsiteY2135" fmla="*/ 849241 h 1232307"/>
                  <a:gd name="connsiteX2136" fmla="*/ 1408107 w 1847675"/>
                  <a:gd name="connsiteY2136" fmla="*/ 849527 h 1232307"/>
                  <a:gd name="connsiteX2137" fmla="*/ 1409680 w 1847675"/>
                  <a:gd name="connsiteY2137" fmla="*/ 848097 h 1232307"/>
                  <a:gd name="connsiteX2138" fmla="*/ 1415831 w 1847675"/>
                  <a:gd name="connsiteY2138" fmla="*/ 844664 h 1232307"/>
                  <a:gd name="connsiteX2139" fmla="*/ 1421267 w 1847675"/>
                  <a:gd name="connsiteY2139" fmla="*/ 844521 h 1232307"/>
                  <a:gd name="connsiteX2140" fmla="*/ 1426989 w 1847675"/>
                  <a:gd name="connsiteY2140" fmla="*/ 845665 h 1232307"/>
                  <a:gd name="connsiteX2141" fmla="*/ 1429277 w 1847675"/>
                  <a:gd name="connsiteY2141" fmla="*/ 844377 h 1232307"/>
                  <a:gd name="connsiteX2142" fmla="*/ 1430565 w 1847675"/>
                  <a:gd name="connsiteY2142" fmla="*/ 841803 h 1232307"/>
                  <a:gd name="connsiteX2143" fmla="*/ 1432423 w 1847675"/>
                  <a:gd name="connsiteY2143" fmla="*/ 838942 h 1232307"/>
                  <a:gd name="connsiteX2144" fmla="*/ 1441865 w 1847675"/>
                  <a:gd name="connsiteY2144" fmla="*/ 834222 h 1232307"/>
                  <a:gd name="connsiteX2145" fmla="*/ 1445154 w 1847675"/>
                  <a:gd name="connsiteY2145" fmla="*/ 831218 h 1232307"/>
                  <a:gd name="connsiteX2146" fmla="*/ 1448445 w 1847675"/>
                  <a:gd name="connsiteY2146" fmla="*/ 829501 h 1232307"/>
                  <a:gd name="connsiteX2147" fmla="*/ 1452879 w 1847675"/>
                  <a:gd name="connsiteY2147" fmla="*/ 828786 h 1232307"/>
                  <a:gd name="connsiteX2148" fmla="*/ 1455739 w 1847675"/>
                  <a:gd name="connsiteY2148" fmla="*/ 828500 h 1232307"/>
                  <a:gd name="connsiteX2149" fmla="*/ 1459030 w 1847675"/>
                  <a:gd name="connsiteY2149" fmla="*/ 826927 h 1232307"/>
                  <a:gd name="connsiteX2150" fmla="*/ 1457742 w 1847675"/>
                  <a:gd name="connsiteY2150" fmla="*/ 822206 h 1232307"/>
                  <a:gd name="connsiteX2151" fmla="*/ 1456312 w 1847675"/>
                  <a:gd name="connsiteY2151" fmla="*/ 818916 h 1232307"/>
                  <a:gd name="connsiteX2152" fmla="*/ 1452593 w 1847675"/>
                  <a:gd name="connsiteY2152" fmla="*/ 813766 h 1232307"/>
                  <a:gd name="connsiteX2153" fmla="*/ 1443295 w 1847675"/>
                  <a:gd name="connsiteY2153" fmla="*/ 808331 h 1232307"/>
                  <a:gd name="connsiteX2154" fmla="*/ 1438861 w 1847675"/>
                  <a:gd name="connsiteY2154" fmla="*/ 803611 h 1232307"/>
                  <a:gd name="connsiteX2155" fmla="*/ 1434283 w 1847675"/>
                  <a:gd name="connsiteY2155" fmla="*/ 800607 h 1232307"/>
                  <a:gd name="connsiteX2156" fmla="*/ 1430707 w 1847675"/>
                  <a:gd name="connsiteY2156" fmla="*/ 799605 h 1232307"/>
                  <a:gd name="connsiteX2157" fmla="*/ 1426130 w 1847675"/>
                  <a:gd name="connsiteY2157" fmla="*/ 797317 h 1232307"/>
                  <a:gd name="connsiteX2158" fmla="*/ 1424986 w 1847675"/>
                  <a:gd name="connsiteY2158" fmla="*/ 793884 h 1232307"/>
                  <a:gd name="connsiteX2159" fmla="*/ 1423841 w 1847675"/>
                  <a:gd name="connsiteY2159" fmla="*/ 791881 h 1232307"/>
                  <a:gd name="connsiteX2160" fmla="*/ 1417261 w 1847675"/>
                  <a:gd name="connsiteY2160" fmla="*/ 790737 h 1232307"/>
                  <a:gd name="connsiteX2161" fmla="*/ 1412684 w 1847675"/>
                  <a:gd name="connsiteY2161" fmla="*/ 793025 h 1232307"/>
                  <a:gd name="connsiteX2162" fmla="*/ 1407964 w 1847675"/>
                  <a:gd name="connsiteY2162" fmla="*/ 794599 h 1232307"/>
                  <a:gd name="connsiteX2163" fmla="*/ 1403243 w 1847675"/>
                  <a:gd name="connsiteY2163" fmla="*/ 793598 h 1232307"/>
                  <a:gd name="connsiteX2164" fmla="*/ 1404388 w 1847675"/>
                  <a:gd name="connsiteY2164" fmla="*/ 792739 h 1232307"/>
                  <a:gd name="connsiteX2165" fmla="*/ 1405103 w 1847675"/>
                  <a:gd name="connsiteY2165" fmla="*/ 792167 h 1232307"/>
                  <a:gd name="connsiteX2166" fmla="*/ 1407677 w 1847675"/>
                  <a:gd name="connsiteY2166" fmla="*/ 792453 h 1232307"/>
                  <a:gd name="connsiteX2167" fmla="*/ 1417834 w 1847675"/>
                  <a:gd name="connsiteY2167" fmla="*/ 787733 h 1232307"/>
                  <a:gd name="connsiteX2168" fmla="*/ 1422125 w 1847675"/>
                  <a:gd name="connsiteY2168" fmla="*/ 788591 h 1232307"/>
                  <a:gd name="connsiteX2169" fmla="*/ 1426130 w 1847675"/>
                  <a:gd name="connsiteY2169" fmla="*/ 790308 h 1232307"/>
                  <a:gd name="connsiteX2170" fmla="*/ 1431565 w 1847675"/>
                  <a:gd name="connsiteY2170" fmla="*/ 795743 h 1232307"/>
                  <a:gd name="connsiteX2171" fmla="*/ 1436715 w 1847675"/>
                  <a:gd name="connsiteY2171" fmla="*/ 796601 h 1232307"/>
                  <a:gd name="connsiteX2172" fmla="*/ 1440291 w 1847675"/>
                  <a:gd name="connsiteY2172" fmla="*/ 795886 h 1232307"/>
                  <a:gd name="connsiteX2173" fmla="*/ 1442866 w 1847675"/>
                  <a:gd name="connsiteY2173" fmla="*/ 796029 h 1232307"/>
                  <a:gd name="connsiteX2174" fmla="*/ 1452736 w 1847675"/>
                  <a:gd name="connsiteY2174" fmla="*/ 800893 h 1232307"/>
                  <a:gd name="connsiteX2175" fmla="*/ 1455168 w 1847675"/>
                  <a:gd name="connsiteY2175" fmla="*/ 801322 h 1232307"/>
                  <a:gd name="connsiteX2176" fmla="*/ 1458314 w 1847675"/>
                  <a:gd name="connsiteY2176" fmla="*/ 801179 h 1232307"/>
                  <a:gd name="connsiteX2177" fmla="*/ 1458029 w 1847675"/>
                  <a:gd name="connsiteY2177" fmla="*/ 797460 h 1232307"/>
                  <a:gd name="connsiteX2178" fmla="*/ 1457314 w 1847675"/>
                  <a:gd name="connsiteY2178" fmla="*/ 794742 h 1232307"/>
                  <a:gd name="connsiteX2179" fmla="*/ 1454881 w 1847675"/>
                  <a:gd name="connsiteY2179" fmla="*/ 791595 h 1232307"/>
                  <a:gd name="connsiteX2180" fmla="*/ 1452593 w 1847675"/>
                  <a:gd name="connsiteY2180" fmla="*/ 789593 h 1232307"/>
                  <a:gd name="connsiteX2181" fmla="*/ 1447014 w 1847675"/>
                  <a:gd name="connsiteY2181" fmla="*/ 787304 h 1232307"/>
                  <a:gd name="connsiteX2182" fmla="*/ 1445869 w 1847675"/>
                  <a:gd name="connsiteY2182" fmla="*/ 786159 h 1232307"/>
                  <a:gd name="connsiteX2183" fmla="*/ 1444439 w 1847675"/>
                  <a:gd name="connsiteY2183" fmla="*/ 784443 h 1232307"/>
                  <a:gd name="connsiteX2184" fmla="*/ 1444296 w 1847675"/>
                  <a:gd name="connsiteY2184" fmla="*/ 778864 h 1232307"/>
                  <a:gd name="connsiteX2185" fmla="*/ 1442437 w 1847675"/>
                  <a:gd name="connsiteY2185" fmla="*/ 777148 h 1232307"/>
                  <a:gd name="connsiteX2186" fmla="*/ 1441007 w 1847675"/>
                  <a:gd name="connsiteY2186" fmla="*/ 776003 h 1232307"/>
                  <a:gd name="connsiteX2187" fmla="*/ 1431852 w 1847675"/>
                  <a:gd name="connsiteY2187" fmla="*/ 772284 h 1232307"/>
                  <a:gd name="connsiteX2188" fmla="*/ 1427704 w 1847675"/>
                  <a:gd name="connsiteY2188" fmla="*/ 769137 h 1232307"/>
                  <a:gd name="connsiteX2189" fmla="*/ 1427704 w 1847675"/>
                  <a:gd name="connsiteY2189" fmla="*/ 765704 h 1232307"/>
                  <a:gd name="connsiteX2190" fmla="*/ 1428991 w 1847675"/>
                  <a:gd name="connsiteY2190" fmla="*/ 762987 h 1232307"/>
                  <a:gd name="connsiteX2191" fmla="*/ 1428132 w 1847675"/>
                  <a:gd name="connsiteY2191" fmla="*/ 757122 h 1232307"/>
                  <a:gd name="connsiteX2192" fmla="*/ 1423984 w 1847675"/>
                  <a:gd name="connsiteY2192" fmla="*/ 749684 h 1232307"/>
                  <a:gd name="connsiteX2193" fmla="*/ 1420408 w 1847675"/>
                  <a:gd name="connsiteY2193" fmla="*/ 741101 h 1232307"/>
                  <a:gd name="connsiteX2194" fmla="*/ 1417119 w 1847675"/>
                  <a:gd name="connsiteY2194" fmla="*/ 736095 h 1232307"/>
                  <a:gd name="connsiteX2195" fmla="*/ 1416976 w 1847675"/>
                  <a:gd name="connsiteY2195" fmla="*/ 733520 h 1232307"/>
                  <a:gd name="connsiteX2196" fmla="*/ 1414686 w 1847675"/>
                  <a:gd name="connsiteY2196" fmla="*/ 728513 h 1232307"/>
                  <a:gd name="connsiteX2197" fmla="*/ 1411540 w 1847675"/>
                  <a:gd name="connsiteY2197" fmla="*/ 718214 h 1232307"/>
                  <a:gd name="connsiteX2198" fmla="*/ 1409823 w 1847675"/>
                  <a:gd name="connsiteY2198" fmla="*/ 714638 h 1232307"/>
                  <a:gd name="connsiteX2199" fmla="*/ 1407821 w 1847675"/>
                  <a:gd name="connsiteY2199" fmla="*/ 712922 h 1232307"/>
                  <a:gd name="connsiteX2200" fmla="*/ 1400669 w 1847675"/>
                  <a:gd name="connsiteY2200" fmla="*/ 708774 h 1232307"/>
                  <a:gd name="connsiteX2201" fmla="*/ 1394804 w 1847675"/>
                  <a:gd name="connsiteY2201" fmla="*/ 707200 h 1232307"/>
                  <a:gd name="connsiteX2202" fmla="*/ 1389225 w 1847675"/>
                  <a:gd name="connsiteY2202" fmla="*/ 704339 h 1232307"/>
                  <a:gd name="connsiteX2203" fmla="*/ 1384505 w 1847675"/>
                  <a:gd name="connsiteY2203" fmla="*/ 699905 h 1232307"/>
                  <a:gd name="connsiteX2204" fmla="*/ 1382216 w 1847675"/>
                  <a:gd name="connsiteY2204" fmla="*/ 698761 h 1232307"/>
                  <a:gd name="connsiteX2205" fmla="*/ 1377639 w 1847675"/>
                  <a:gd name="connsiteY2205" fmla="*/ 698761 h 1232307"/>
                  <a:gd name="connsiteX2206" fmla="*/ 1376494 w 1847675"/>
                  <a:gd name="connsiteY2206" fmla="*/ 695328 h 1232307"/>
                  <a:gd name="connsiteX2207" fmla="*/ 1378068 w 1847675"/>
                  <a:gd name="connsiteY2207" fmla="*/ 689749 h 1232307"/>
                  <a:gd name="connsiteX2208" fmla="*/ 1382216 w 1847675"/>
                  <a:gd name="connsiteY2208" fmla="*/ 686316 h 1232307"/>
                  <a:gd name="connsiteX2209" fmla="*/ 1384505 w 1847675"/>
                  <a:gd name="connsiteY2209" fmla="*/ 679879 h 1232307"/>
                  <a:gd name="connsiteX2210" fmla="*/ 1387366 w 1847675"/>
                  <a:gd name="connsiteY2210" fmla="*/ 677876 h 1232307"/>
                  <a:gd name="connsiteX2211" fmla="*/ 1389797 w 1847675"/>
                  <a:gd name="connsiteY2211" fmla="*/ 674014 h 1232307"/>
                  <a:gd name="connsiteX2212" fmla="*/ 1393230 w 1847675"/>
                  <a:gd name="connsiteY2212" fmla="*/ 670009 h 1232307"/>
                  <a:gd name="connsiteX2213" fmla="*/ 1395948 w 1847675"/>
                  <a:gd name="connsiteY2213" fmla="*/ 669008 h 1232307"/>
                  <a:gd name="connsiteX2214" fmla="*/ 1397664 w 1847675"/>
                  <a:gd name="connsiteY2214" fmla="*/ 668150 h 1232307"/>
                  <a:gd name="connsiteX2215" fmla="*/ 1399095 w 1847675"/>
                  <a:gd name="connsiteY2215" fmla="*/ 666433 h 1232307"/>
                  <a:gd name="connsiteX2216" fmla="*/ 1401097 w 1847675"/>
                  <a:gd name="connsiteY2216" fmla="*/ 664860 h 1232307"/>
                  <a:gd name="connsiteX2217" fmla="*/ 1402528 w 1847675"/>
                  <a:gd name="connsiteY2217" fmla="*/ 662857 h 1232307"/>
                  <a:gd name="connsiteX2218" fmla="*/ 1403386 w 1847675"/>
                  <a:gd name="connsiteY2218" fmla="*/ 660711 h 1232307"/>
                  <a:gd name="connsiteX2219" fmla="*/ 1408393 w 1847675"/>
                  <a:gd name="connsiteY2219" fmla="*/ 658137 h 1232307"/>
                  <a:gd name="connsiteX2220" fmla="*/ 1410395 w 1847675"/>
                  <a:gd name="connsiteY2220" fmla="*/ 656420 h 1232307"/>
                  <a:gd name="connsiteX2221" fmla="*/ 1409823 w 1847675"/>
                  <a:gd name="connsiteY2221" fmla="*/ 655705 h 1232307"/>
                  <a:gd name="connsiteX2222" fmla="*/ 1407249 w 1847675"/>
                  <a:gd name="connsiteY2222" fmla="*/ 655419 h 1232307"/>
                  <a:gd name="connsiteX2223" fmla="*/ 1404673 w 1847675"/>
                  <a:gd name="connsiteY2223" fmla="*/ 651986 h 1232307"/>
                  <a:gd name="connsiteX2224" fmla="*/ 1405389 w 1847675"/>
                  <a:gd name="connsiteY2224" fmla="*/ 650842 h 1232307"/>
                  <a:gd name="connsiteX2225" fmla="*/ 1407391 w 1847675"/>
                  <a:gd name="connsiteY2225" fmla="*/ 648982 h 1232307"/>
                  <a:gd name="connsiteX2226" fmla="*/ 1409967 w 1847675"/>
                  <a:gd name="connsiteY2226" fmla="*/ 648124 h 1232307"/>
                  <a:gd name="connsiteX2227" fmla="*/ 1411683 w 1847675"/>
                  <a:gd name="connsiteY2227" fmla="*/ 648124 h 1232307"/>
                  <a:gd name="connsiteX2228" fmla="*/ 1412112 w 1847675"/>
                  <a:gd name="connsiteY2228" fmla="*/ 649411 h 1232307"/>
                  <a:gd name="connsiteX2229" fmla="*/ 1411683 w 1847675"/>
                  <a:gd name="connsiteY2229" fmla="*/ 652129 h 1232307"/>
                  <a:gd name="connsiteX2230" fmla="*/ 1412255 w 1847675"/>
                  <a:gd name="connsiteY2230" fmla="*/ 653130 h 1232307"/>
                  <a:gd name="connsiteX2231" fmla="*/ 1413543 w 1847675"/>
                  <a:gd name="connsiteY2231" fmla="*/ 653988 h 1232307"/>
                  <a:gd name="connsiteX2232" fmla="*/ 1417404 w 1847675"/>
                  <a:gd name="connsiteY2232" fmla="*/ 652129 h 1232307"/>
                  <a:gd name="connsiteX2233" fmla="*/ 1420980 w 1847675"/>
                  <a:gd name="connsiteY2233" fmla="*/ 651414 h 1232307"/>
                  <a:gd name="connsiteX2234" fmla="*/ 1422268 w 1847675"/>
                  <a:gd name="connsiteY2234" fmla="*/ 650126 h 1232307"/>
                  <a:gd name="connsiteX2235" fmla="*/ 1422268 w 1847675"/>
                  <a:gd name="connsiteY2235" fmla="*/ 644262 h 1232307"/>
                  <a:gd name="connsiteX2236" fmla="*/ 1423126 w 1847675"/>
                  <a:gd name="connsiteY2236" fmla="*/ 641830 h 1232307"/>
                  <a:gd name="connsiteX2237" fmla="*/ 1425129 w 1847675"/>
                  <a:gd name="connsiteY2237" fmla="*/ 640399 h 1232307"/>
                  <a:gd name="connsiteX2238" fmla="*/ 1427274 w 1847675"/>
                  <a:gd name="connsiteY2238" fmla="*/ 641401 h 1232307"/>
                  <a:gd name="connsiteX2239" fmla="*/ 1428705 w 1847675"/>
                  <a:gd name="connsiteY2239" fmla="*/ 640829 h 1232307"/>
                  <a:gd name="connsiteX2240" fmla="*/ 1428991 w 1847675"/>
                  <a:gd name="connsiteY2240" fmla="*/ 639398 h 1232307"/>
                  <a:gd name="connsiteX2241" fmla="*/ 1428276 w 1847675"/>
                  <a:gd name="connsiteY2241" fmla="*/ 637539 h 1232307"/>
                  <a:gd name="connsiteX2242" fmla="*/ 1425701 w 1847675"/>
                  <a:gd name="connsiteY2242" fmla="*/ 635250 h 1232307"/>
                  <a:gd name="connsiteX2243" fmla="*/ 1426130 w 1847675"/>
                  <a:gd name="connsiteY2243" fmla="*/ 634392 h 1232307"/>
                  <a:gd name="connsiteX2244" fmla="*/ 1428132 w 1847675"/>
                  <a:gd name="connsiteY2244" fmla="*/ 634249 h 1232307"/>
                  <a:gd name="connsiteX2245" fmla="*/ 1431565 w 1847675"/>
                  <a:gd name="connsiteY2245" fmla="*/ 635536 h 1232307"/>
                  <a:gd name="connsiteX2246" fmla="*/ 1433425 w 1847675"/>
                  <a:gd name="connsiteY2246" fmla="*/ 635107 h 1232307"/>
                  <a:gd name="connsiteX2247" fmla="*/ 1436143 w 1847675"/>
                  <a:gd name="connsiteY2247" fmla="*/ 633390 h 1232307"/>
                  <a:gd name="connsiteX2248" fmla="*/ 1444296 w 1847675"/>
                  <a:gd name="connsiteY2248" fmla="*/ 630673 h 1232307"/>
                  <a:gd name="connsiteX2249" fmla="*/ 1452021 w 1847675"/>
                  <a:gd name="connsiteY2249" fmla="*/ 627240 h 1232307"/>
                  <a:gd name="connsiteX2250" fmla="*/ 1460031 w 1847675"/>
                  <a:gd name="connsiteY2250" fmla="*/ 622948 h 1232307"/>
                  <a:gd name="connsiteX2251" fmla="*/ 1463607 w 1847675"/>
                  <a:gd name="connsiteY2251" fmla="*/ 622519 h 1232307"/>
                  <a:gd name="connsiteX2252" fmla="*/ 1467040 w 1847675"/>
                  <a:gd name="connsiteY2252" fmla="*/ 622948 h 1232307"/>
                  <a:gd name="connsiteX2253" fmla="*/ 1468327 w 1847675"/>
                  <a:gd name="connsiteY2253" fmla="*/ 624093 h 1232307"/>
                  <a:gd name="connsiteX2254" fmla="*/ 1468757 w 1847675"/>
                  <a:gd name="connsiteY2254" fmla="*/ 625809 h 1232307"/>
                  <a:gd name="connsiteX2255" fmla="*/ 1469472 w 1847675"/>
                  <a:gd name="connsiteY2255" fmla="*/ 626811 h 1232307"/>
                  <a:gd name="connsiteX2256" fmla="*/ 1470473 w 1847675"/>
                  <a:gd name="connsiteY2256" fmla="*/ 627383 h 1232307"/>
                  <a:gd name="connsiteX2257" fmla="*/ 1472476 w 1847675"/>
                  <a:gd name="connsiteY2257" fmla="*/ 627383 h 1232307"/>
                  <a:gd name="connsiteX2258" fmla="*/ 1476052 w 1847675"/>
                  <a:gd name="connsiteY2258" fmla="*/ 624522 h 1232307"/>
                  <a:gd name="connsiteX2259" fmla="*/ 1477912 w 1847675"/>
                  <a:gd name="connsiteY2259" fmla="*/ 623377 h 1232307"/>
                  <a:gd name="connsiteX2260" fmla="*/ 1478054 w 1847675"/>
                  <a:gd name="connsiteY2260" fmla="*/ 621375 h 1232307"/>
                  <a:gd name="connsiteX2261" fmla="*/ 1476910 w 1847675"/>
                  <a:gd name="connsiteY2261" fmla="*/ 620660 h 1232307"/>
                  <a:gd name="connsiteX2262" fmla="*/ 1475622 w 1847675"/>
                  <a:gd name="connsiteY2262" fmla="*/ 619086 h 1232307"/>
                  <a:gd name="connsiteX2263" fmla="*/ 1477768 w 1847675"/>
                  <a:gd name="connsiteY2263" fmla="*/ 616654 h 1232307"/>
                  <a:gd name="connsiteX2264" fmla="*/ 1479914 w 1847675"/>
                  <a:gd name="connsiteY2264" fmla="*/ 615224 h 1232307"/>
                  <a:gd name="connsiteX2265" fmla="*/ 1479485 w 1847675"/>
                  <a:gd name="connsiteY2265" fmla="*/ 610504 h 1232307"/>
                  <a:gd name="connsiteX2266" fmla="*/ 1482346 w 1847675"/>
                  <a:gd name="connsiteY2266" fmla="*/ 607500 h 1232307"/>
                  <a:gd name="connsiteX2267" fmla="*/ 1480343 w 1847675"/>
                  <a:gd name="connsiteY2267" fmla="*/ 606642 h 1232307"/>
                  <a:gd name="connsiteX2268" fmla="*/ 1477053 w 1847675"/>
                  <a:gd name="connsiteY2268" fmla="*/ 607214 h 1232307"/>
                  <a:gd name="connsiteX2269" fmla="*/ 1472333 w 1847675"/>
                  <a:gd name="connsiteY2269" fmla="*/ 607357 h 1232307"/>
                  <a:gd name="connsiteX2270" fmla="*/ 1467183 w 1847675"/>
                  <a:gd name="connsiteY2270" fmla="*/ 605640 h 1232307"/>
                  <a:gd name="connsiteX2271" fmla="*/ 1465324 w 1847675"/>
                  <a:gd name="connsiteY2271" fmla="*/ 603352 h 1232307"/>
                  <a:gd name="connsiteX2272" fmla="*/ 1463750 w 1847675"/>
                  <a:gd name="connsiteY2272" fmla="*/ 603065 h 1232307"/>
                  <a:gd name="connsiteX2273" fmla="*/ 1462320 w 1847675"/>
                  <a:gd name="connsiteY2273" fmla="*/ 604210 h 1232307"/>
                  <a:gd name="connsiteX2274" fmla="*/ 1460890 w 1847675"/>
                  <a:gd name="connsiteY2274" fmla="*/ 605926 h 1232307"/>
                  <a:gd name="connsiteX2275" fmla="*/ 1456455 w 1847675"/>
                  <a:gd name="connsiteY2275" fmla="*/ 605497 h 1232307"/>
                  <a:gd name="connsiteX2276" fmla="*/ 1451162 w 1847675"/>
                  <a:gd name="connsiteY2276" fmla="*/ 605354 h 1232307"/>
                  <a:gd name="connsiteX2277" fmla="*/ 1447157 w 1847675"/>
                  <a:gd name="connsiteY2277" fmla="*/ 603495 h 1232307"/>
                  <a:gd name="connsiteX2278" fmla="*/ 1443581 w 1847675"/>
                  <a:gd name="connsiteY2278" fmla="*/ 601206 h 1232307"/>
                  <a:gd name="connsiteX2279" fmla="*/ 1438432 w 1847675"/>
                  <a:gd name="connsiteY2279" fmla="*/ 600491 h 1232307"/>
                  <a:gd name="connsiteX2280" fmla="*/ 1433282 w 1847675"/>
                  <a:gd name="connsiteY2280" fmla="*/ 596200 h 1232307"/>
                  <a:gd name="connsiteX2281" fmla="*/ 1424271 w 1847675"/>
                  <a:gd name="connsiteY2281" fmla="*/ 592480 h 1232307"/>
                  <a:gd name="connsiteX2282" fmla="*/ 1412827 w 1847675"/>
                  <a:gd name="connsiteY2282" fmla="*/ 597058 h 1232307"/>
                  <a:gd name="connsiteX2283" fmla="*/ 1410252 w 1847675"/>
                  <a:gd name="connsiteY2283" fmla="*/ 597344 h 1232307"/>
                  <a:gd name="connsiteX2284" fmla="*/ 1409394 w 1847675"/>
                  <a:gd name="connsiteY2284" fmla="*/ 597773 h 1232307"/>
                  <a:gd name="connsiteX2285" fmla="*/ 1410252 w 1847675"/>
                  <a:gd name="connsiteY2285" fmla="*/ 598488 h 1232307"/>
                  <a:gd name="connsiteX2286" fmla="*/ 1410967 w 1847675"/>
                  <a:gd name="connsiteY2286" fmla="*/ 599632 h 1232307"/>
                  <a:gd name="connsiteX2287" fmla="*/ 1406247 w 1847675"/>
                  <a:gd name="connsiteY2287" fmla="*/ 604067 h 1232307"/>
                  <a:gd name="connsiteX2288" fmla="*/ 1397951 w 1847675"/>
                  <a:gd name="connsiteY2288" fmla="*/ 609073 h 1232307"/>
                  <a:gd name="connsiteX2289" fmla="*/ 1397808 w 1847675"/>
                  <a:gd name="connsiteY2289" fmla="*/ 610933 h 1232307"/>
                  <a:gd name="connsiteX2290" fmla="*/ 1398094 w 1847675"/>
                  <a:gd name="connsiteY2290" fmla="*/ 612363 h 1232307"/>
                  <a:gd name="connsiteX2291" fmla="*/ 1394231 w 1847675"/>
                  <a:gd name="connsiteY2291" fmla="*/ 615796 h 1232307"/>
                  <a:gd name="connsiteX2292" fmla="*/ 1384791 w 1847675"/>
                  <a:gd name="connsiteY2292" fmla="*/ 616798 h 1232307"/>
                  <a:gd name="connsiteX2293" fmla="*/ 1379927 w 1847675"/>
                  <a:gd name="connsiteY2293" fmla="*/ 616369 h 1232307"/>
                  <a:gd name="connsiteX2294" fmla="*/ 1374635 w 1847675"/>
                  <a:gd name="connsiteY2294" fmla="*/ 614223 h 1232307"/>
                  <a:gd name="connsiteX2295" fmla="*/ 1371202 w 1847675"/>
                  <a:gd name="connsiteY2295" fmla="*/ 611648 h 1232307"/>
                  <a:gd name="connsiteX2296" fmla="*/ 1369772 w 1847675"/>
                  <a:gd name="connsiteY2296" fmla="*/ 609788 h 1232307"/>
                  <a:gd name="connsiteX2297" fmla="*/ 1369772 w 1847675"/>
                  <a:gd name="connsiteY2297" fmla="*/ 604067 h 1232307"/>
                  <a:gd name="connsiteX2298" fmla="*/ 1370916 w 1847675"/>
                  <a:gd name="connsiteY2298" fmla="*/ 598917 h 1232307"/>
                  <a:gd name="connsiteX2299" fmla="*/ 1372203 w 1847675"/>
                  <a:gd name="connsiteY2299" fmla="*/ 598202 h 1232307"/>
                  <a:gd name="connsiteX2300" fmla="*/ 1373920 w 1847675"/>
                  <a:gd name="connsiteY2300" fmla="*/ 596772 h 1232307"/>
                  <a:gd name="connsiteX2301" fmla="*/ 1373348 w 1847675"/>
                  <a:gd name="connsiteY2301" fmla="*/ 595055 h 1232307"/>
                  <a:gd name="connsiteX2302" fmla="*/ 1372346 w 1847675"/>
                  <a:gd name="connsiteY2302" fmla="*/ 594054 h 1232307"/>
                  <a:gd name="connsiteX2303" fmla="*/ 1372203 w 1847675"/>
                  <a:gd name="connsiteY2303" fmla="*/ 592910 h 1232307"/>
                  <a:gd name="connsiteX2304" fmla="*/ 1371917 w 1847675"/>
                  <a:gd name="connsiteY2304" fmla="*/ 589619 h 1232307"/>
                  <a:gd name="connsiteX2305" fmla="*/ 1369342 w 1847675"/>
                  <a:gd name="connsiteY2305" fmla="*/ 584756 h 1232307"/>
                  <a:gd name="connsiteX2306" fmla="*/ 1365051 w 1847675"/>
                  <a:gd name="connsiteY2306" fmla="*/ 581895 h 1232307"/>
                  <a:gd name="connsiteX2307" fmla="*/ 1361046 w 1847675"/>
                  <a:gd name="connsiteY2307" fmla="*/ 581895 h 1232307"/>
                  <a:gd name="connsiteX2308" fmla="*/ 1357326 w 1847675"/>
                  <a:gd name="connsiteY2308" fmla="*/ 583040 h 1232307"/>
                  <a:gd name="connsiteX2309" fmla="*/ 1341306 w 1847675"/>
                  <a:gd name="connsiteY2309" fmla="*/ 579893 h 1232307"/>
                  <a:gd name="connsiteX2310" fmla="*/ 1333868 w 1847675"/>
                  <a:gd name="connsiteY2310" fmla="*/ 575458 h 1232307"/>
                  <a:gd name="connsiteX2311" fmla="*/ 1330578 w 1847675"/>
                  <a:gd name="connsiteY2311" fmla="*/ 571453 h 1232307"/>
                  <a:gd name="connsiteX2312" fmla="*/ 1327574 w 1847675"/>
                  <a:gd name="connsiteY2312" fmla="*/ 564444 h 1232307"/>
                  <a:gd name="connsiteX2313" fmla="*/ 1327431 w 1847675"/>
                  <a:gd name="connsiteY2313" fmla="*/ 562155 h 1232307"/>
                  <a:gd name="connsiteX2314" fmla="*/ 1329291 w 1847675"/>
                  <a:gd name="connsiteY2314" fmla="*/ 556434 h 1232307"/>
                  <a:gd name="connsiteX2315" fmla="*/ 1334297 w 1847675"/>
                  <a:gd name="connsiteY2315" fmla="*/ 546564 h 1232307"/>
                  <a:gd name="connsiteX2316" fmla="*/ 1336728 w 1847675"/>
                  <a:gd name="connsiteY2316" fmla="*/ 544561 h 1232307"/>
                  <a:gd name="connsiteX2317" fmla="*/ 1342022 w 1847675"/>
                  <a:gd name="connsiteY2317" fmla="*/ 543274 h 1232307"/>
                  <a:gd name="connsiteX2318" fmla="*/ 1345311 w 1847675"/>
                  <a:gd name="connsiteY2318" fmla="*/ 544418 h 1232307"/>
                  <a:gd name="connsiteX2319" fmla="*/ 1349889 w 1847675"/>
                  <a:gd name="connsiteY2319" fmla="*/ 548996 h 1232307"/>
                  <a:gd name="connsiteX2320" fmla="*/ 1355181 w 1847675"/>
                  <a:gd name="connsiteY2320" fmla="*/ 547136 h 1232307"/>
                  <a:gd name="connsiteX2321" fmla="*/ 1359902 w 1847675"/>
                  <a:gd name="connsiteY2321" fmla="*/ 545133 h 1232307"/>
                  <a:gd name="connsiteX2322" fmla="*/ 1363763 w 1847675"/>
                  <a:gd name="connsiteY2322" fmla="*/ 545706 h 1232307"/>
                  <a:gd name="connsiteX2323" fmla="*/ 1366053 w 1847675"/>
                  <a:gd name="connsiteY2323" fmla="*/ 545277 h 1232307"/>
                  <a:gd name="connsiteX2324" fmla="*/ 1368627 w 1847675"/>
                  <a:gd name="connsiteY2324" fmla="*/ 545420 h 1232307"/>
                  <a:gd name="connsiteX2325" fmla="*/ 1370630 w 1847675"/>
                  <a:gd name="connsiteY2325" fmla="*/ 544847 h 1232307"/>
                  <a:gd name="connsiteX2326" fmla="*/ 1372489 w 1847675"/>
                  <a:gd name="connsiteY2326" fmla="*/ 543417 h 1232307"/>
                  <a:gd name="connsiteX2327" fmla="*/ 1378068 w 1847675"/>
                  <a:gd name="connsiteY2327" fmla="*/ 536837 h 1232307"/>
                  <a:gd name="connsiteX2328" fmla="*/ 1379212 w 1847675"/>
                  <a:gd name="connsiteY2328" fmla="*/ 531401 h 1232307"/>
                  <a:gd name="connsiteX2329" fmla="*/ 1381072 w 1847675"/>
                  <a:gd name="connsiteY2329" fmla="*/ 527825 h 1232307"/>
                  <a:gd name="connsiteX2330" fmla="*/ 1383217 w 1847675"/>
                  <a:gd name="connsiteY2330" fmla="*/ 524678 h 1232307"/>
                  <a:gd name="connsiteX2331" fmla="*/ 1389225 w 1847675"/>
                  <a:gd name="connsiteY2331" fmla="*/ 519386 h 1232307"/>
                  <a:gd name="connsiteX2332" fmla="*/ 1397092 w 1847675"/>
                  <a:gd name="connsiteY2332" fmla="*/ 516382 h 1232307"/>
                  <a:gd name="connsiteX2333" fmla="*/ 1412684 w 1847675"/>
                  <a:gd name="connsiteY2333" fmla="*/ 508658 h 1232307"/>
                  <a:gd name="connsiteX2334" fmla="*/ 1415974 w 1847675"/>
                  <a:gd name="connsiteY2334" fmla="*/ 507656 h 1232307"/>
                  <a:gd name="connsiteX2335" fmla="*/ 1424843 w 1847675"/>
                  <a:gd name="connsiteY2335" fmla="*/ 494926 h 1232307"/>
                  <a:gd name="connsiteX2336" fmla="*/ 1426989 w 1847675"/>
                  <a:gd name="connsiteY2336" fmla="*/ 492780 h 1232307"/>
                  <a:gd name="connsiteX2337" fmla="*/ 1429420 w 1847675"/>
                  <a:gd name="connsiteY2337" fmla="*/ 491636 h 1232307"/>
                  <a:gd name="connsiteX2338" fmla="*/ 1431852 w 1847675"/>
                  <a:gd name="connsiteY2338" fmla="*/ 489347 h 1232307"/>
                  <a:gd name="connsiteX2339" fmla="*/ 1434426 w 1847675"/>
                  <a:gd name="connsiteY2339" fmla="*/ 486057 h 1232307"/>
                  <a:gd name="connsiteX2340" fmla="*/ 1437144 w 1847675"/>
                  <a:gd name="connsiteY2340" fmla="*/ 483911 h 1232307"/>
                  <a:gd name="connsiteX2341" fmla="*/ 1448159 w 1847675"/>
                  <a:gd name="connsiteY2341" fmla="*/ 484770 h 1232307"/>
                  <a:gd name="connsiteX2342" fmla="*/ 1450018 w 1847675"/>
                  <a:gd name="connsiteY2342" fmla="*/ 486057 h 1232307"/>
                  <a:gd name="connsiteX2343" fmla="*/ 1454023 w 1847675"/>
                  <a:gd name="connsiteY2343" fmla="*/ 485914 h 1232307"/>
                  <a:gd name="connsiteX2344" fmla="*/ 1455168 w 1847675"/>
                  <a:gd name="connsiteY2344" fmla="*/ 484913 h 1232307"/>
                  <a:gd name="connsiteX2345" fmla="*/ 1456455 w 1847675"/>
                  <a:gd name="connsiteY2345" fmla="*/ 481623 h 1232307"/>
                  <a:gd name="connsiteX2346" fmla="*/ 1457314 w 1847675"/>
                  <a:gd name="connsiteY2346" fmla="*/ 481480 h 1232307"/>
                  <a:gd name="connsiteX2347" fmla="*/ 1458029 w 1847675"/>
                  <a:gd name="connsiteY2347" fmla="*/ 486200 h 1232307"/>
                  <a:gd name="connsiteX2348" fmla="*/ 1466468 w 1847675"/>
                  <a:gd name="connsiteY2348" fmla="*/ 491636 h 1232307"/>
                  <a:gd name="connsiteX2349" fmla="*/ 1467612 w 1847675"/>
                  <a:gd name="connsiteY2349" fmla="*/ 494640 h 1232307"/>
                  <a:gd name="connsiteX2350" fmla="*/ 1470473 w 1847675"/>
                  <a:gd name="connsiteY2350" fmla="*/ 496785 h 1232307"/>
                  <a:gd name="connsiteX2351" fmla="*/ 1470187 w 1847675"/>
                  <a:gd name="connsiteY2351" fmla="*/ 498216 h 1232307"/>
                  <a:gd name="connsiteX2352" fmla="*/ 1468327 w 1847675"/>
                  <a:gd name="connsiteY2352" fmla="*/ 501935 h 1232307"/>
                  <a:gd name="connsiteX2353" fmla="*/ 1467899 w 1847675"/>
                  <a:gd name="connsiteY2353" fmla="*/ 503222 h 1232307"/>
                  <a:gd name="connsiteX2354" fmla="*/ 1461605 w 1847675"/>
                  <a:gd name="connsiteY2354" fmla="*/ 511090 h 1232307"/>
                  <a:gd name="connsiteX2355" fmla="*/ 1458172 w 1847675"/>
                  <a:gd name="connsiteY2355" fmla="*/ 514236 h 1232307"/>
                  <a:gd name="connsiteX2356" fmla="*/ 1456169 w 1847675"/>
                  <a:gd name="connsiteY2356" fmla="*/ 517669 h 1232307"/>
                  <a:gd name="connsiteX2357" fmla="*/ 1447586 w 1847675"/>
                  <a:gd name="connsiteY2357" fmla="*/ 521389 h 1232307"/>
                  <a:gd name="connsiteX2358" fmla="*/ 1446299 w 1847675"/>
                  <a:gd name="connsiteY2358" fmla="*/ 524535 h 1232307"/>
                  <a:gd name="connsiteX2359" fmla="*/ 1447444 w 1847675"/>
                  <a:gd name="connsiteY2359" fmla="*/ 526967 h 1232307"/>
                  <a:gd name="connsiteX2360" fmla="*/ 1447586 w 1847675"/>
                  <a:gd name="connsiteY2360" fmla="*/ 528541 h 1232307"/>
                  <a:gd name="connsiteX2361" fmla="*/ 1446156 w 1847675"/>
                  <a:gd name="connsiteY2361" fmla="*/ 528541 h 1232307"/>
                  <a:gd name="connsiteX2362" fmla="*/ 1444296 w 1847675"/>
                  <a:gd name="connsiteY2362" fmla="*/ 529256 h 1232307"/>
                  <a:gd name="connsiteX2363" fmla="*/ 1440148 w 1847675"/>
                  <a:gd name="connsiteY2363" fmla="*/ 531974 h 1232307"/>
                  <a:gd name="connsiteX2364" fmla="*/ 1440720 w 1847675"/>
                  <a:gd name="connsiteY2364" fmla="*/ 532832 h 1232307"/>
                  <a:gd name="connsiteX2365" fmla="*/ 1441150 w 1847675"/>
                  <a:gd name="connsiteY2365" fmla="*/ 535263 h 1232307"/>
                  <a:gd name="connsiteX2366" fmla="*/ 1440434 w 1847675"/>
                  <a:gd name="connsiteY2366" fmla="*/ 537695 h 1232307"/>
                  <a:gd name="connsiteX2367" fmla="*/ 1442866 w 1847675"/>
                  <a:gd name="connsiteY2367" fmla="*/ 537981 h 1232307"/>
                  <a:gd name="connsiteX2368" fmla="*/ 1447586 w 1847675"/>
                  <a:gd name="connsiteY2368" fmla="*/ 537981 h 1232307"/>
                  <a:gd name="connsiteX2369" fmla="*/ 1455883 w 1847675"/>
                  <a:gd name="connsiteY2369" fmla="*/ 537123 h 1232307"/>
                  <a:gd name="connsiteX2370" fmla="*/ 1456884 w 1847675"/>
                  <a:gd name="connsiteY2370" fmla="*/ 537695 h 1232307"/>
                  <a:gd name="connsiteX2371" fmla="*/ 1455024 w 1847675"/>
                  <a:gd name="connsiteY2371" fmla="*/ 539126 h 1232307"/>
                  <a:gd name="connsiteX2372" fmla="*/ 1452163 w 1847675"/>
                  <a:gd name="connsiteY2372" fmla="*/ 541843 h 1232307"/>
                  <a:gd name="connsiteX2373" fmla="*/ 1451020 w 1847675"/>
                  <a:gd name="connsiteY2373" fmla="*/ 543560 h 1232307"/>
                  <a:gd name="connsiteX2374" fmla="*/ 1452593 w 1847675"/>
                  <a:gd name="connsiteY2374" fmla="*/ 547422 h 1232307"/>
                  <a:gd name="connsiteX2375" fmla="*/ 1440005 w 1847675"/>
                  <a:gd name="connsiteY2375" fmla="*/ 552715 h 1232307"/>
                  <a:gd name="connsiteX2376" fmla="*/ 1437717 w 1847675"/>
                  <a:gd name="connsiteY2376" fmla="*/ 553144 h 1232307"/>
                  <a:gd name="connsiteX2377" fmla="*/ 1435284 w 1847675"/>
                  <a:gd name="connsiteY2377" fmla="*/ 554002 h 1232307"/>
                  <a:gd name="connsiteX2378" fmla="*/ 1435714 w 1847675"/>
                  <a:gd name="connsiteY2378" fmla="*/ 557721 h 1232307"/>
                  <a:gd name="connsiteX2379" fmla="*/ 1437001 w 1847675"/>
                  <a:gd name="connsiteY2379" fmla="*/ 560582 h 1232307"/>
                  <a:gd name="connsiteX2380" fmla="*/ 1438289 w 1847675"/>
                  <a:gd name="connsiteY2380" fmla="*/ 560153 h 1232307"/>
                  <a:gd name="connsiteX2381" fmla="*/ 1439147 w 1847675"/>
                  <a:gd name="connsiteY2381" fmla="*/ 559295 h 1232307"/>
                  <a:gd name="connsiteX2382" fmla="*/ 1441722 w 1847675"/>
                  <a:gd name="connsiteY2382" fmla="*/ 557864 h 1232307"/>
                  <a:gd name="connsiteX2383" fmla="*/ 1447729 w 1847675"/>
                  <a:gd name="connsiteY2383" fmla="*/ 557006 h 1232307"/>
                  <a:gd name="connsiteX2384" fmla="*/ 1451735 w 1847675"/>
                  <a:gd name="connsiteY2384" fmla="*/ 555862 h 1232307"/>
                  <a:gd name="connsiteX2385" fmla="*/ 1452307 w 1847675"/>
                  <a:gd name="connsiteY2385" fmla="*/ 554860 h 1232307"/>
                  <a:gd name="connsiteX2386" fmla="*/ 1451162 w 1847675"/>
                  <a:gd name="connsiteY2386" fmla="*/ 552715 h 1232307"/>
                  <a:gd name="connsiteX2387" fmla="*/ 1452450 w 1847675"/>
                  <a:gd name="connsiteY2387" fmla="*/ 550998 h 1232307"/>
                  <a:gd name="connsiteX2388" fmla="*/ 1454453 w 1847675"/>
                  <a:gd name="connsiteY2388" fmla="*/ 550712 h 1232307"/>
                  <a:gd name="connsiteX2389" fmla="*/ 1456312 w 1847675"/>
                  <a:gd name="connsiteY2389" fmla="*/ 551284 h 1232307"/>
                  <a:gd name="connsiteX2390" fmla="*/ 1458172 w 1847675"/>
                  <a:gd name="connsiteY2390" fmla="*/ 551141 h 1232307"/>
                  <a:gd name="connsiteX2391" fmla="*/ 1459888 w 1847675"/>
                  <a:gd name="connsiteY2391" fmla="*/ 549711 h 1232307"/>
                  <a:gd name="connsiteX2392" fmla="*/ 1461748 w 1847675"/>
                  <a:gd name="connsiteY2392" fmla="*/ 549139 h 1232307"/>
                  <a:gd name="connsiteX2393" fmla="*/ 1463750 w 1847675"/>
                  <a:gd name="connsiteY2393" fmla="*/ 547708 h 1232307"/>
                  <a:gd name="connsiteX2394" fmla="*/ 1465896 w 1847675"/>
                  <a:gd name="connsiteY2394" fmla="*/ 545706 h 1232307"/>
                  <a:gd name="connsiteX2395" fmla="*/ 1469042 w 1847675"/>
                  <a:gd name="connsiteY2395" fmla="*/ 541701 h 1232307"/>
                  <a:gd name="connsiteX2396" fmla="*/ 1472333 w 1847675"/>
                  <a:gd name="connsiteY2396" fmla="*/ 538267 h 1232307"/>
                  <a:gd name="connsiteX2397" fmla="*/ 1487638 w 1847675"/>
                  <a:gd name="connsiteY2397" fmla="*/ 529971 h 1232307"/>
                  <a:gd name="connsiteX2398" fmla="*/ 1491358 w 1847675"/>
                  <a:gd name="connsiteY2398" fmla="*/ 529256 h 1232307"/>
                  <a:gd name="connsiteX2399" fmla="*/ 1493503 w 1847675"/>
                  <a:gd name="connsiteY2399" fmla="*/ 527396 h 1232307"/>
                  <a:gd name="connsiteX2400" fmla="*/ 1499368 w 1847675"/>
                  <a:gd name="connsiteY2400" fmla="*/ 526967 h 1232307"/>
                  <a:gd name="connsiteX2401" fmla="*/ 1500655 w 1847675"/>
                  <a:gd name="connsiteY2401" fmla="*/ 525537 h 1232307"/>
                  <a:gd name="connsiteX2402" fmla="*/ 1503086 w 1847675"/>
                  <a:gd name="connsiteY2402" fmla="*/ 524249 h 1232307"/>
                  <a:gd name="connsiteX2403" fmla="*/ 1507378 w 1847675"/>
                  <a:gd name="connsiteY2403" fmla="*/ 524106 h 1232307"/>
                  <a:gd name="connsiteX2404" fmla="*/ 1510096 w 1847675"/>
                  <a:gd name="connsiteY2404" fmla="*/ 523391 h 1232307"/>
                  <a:gd name="connsiteX2405" fmla="*/ 1510954 w 1847675"/>
                  <a:gd name="connsiteY2405" fmla="*/ 521389 h 1232307"/>
                  <a:gd name="connsiteX2406" fmla="*/ 1512098 w 1847675"/>
                  <a:gd name="connsiteY2406" fmla="*/ 519958 h 1232307"/>
                  <a:gd name="connsiteX2407" fmla="*/ 1515389 w 1847675"/>
                  <a:gd name="connsiteY2407" fmla="*/ 522104 h 1232307"/>
                  <a:gd name="connsiteX2408" fmla="*/ 1525830 w 1847675"/>
                  <a:gd name="connsiteY2408" fmla="*/ 521389 h 1232307"/>
                  <a:gd name="connsiteX2409" fmla="*/ 1530694 w 1847675"/>
                  <a:gd name="connsiteY2409" fmla="*/ 518385 h 1232307"/>
                  <a:gd name="connsiteX2410" fmla="*/ 1533126 w 1847675"/>
                  <a:gd name="connsiteY2410" fmla="*/ 515238 h 1232307"/>
                  <a:gd name="connsiteX2411" fmla="*/ 1533554 w 1847675"/>
                  <a:gd name="connsiteY2411" fmla="*/ 515524 h 1232307"/>
                  <a:gd name="connsiteX2412" fmla="*/ 1534270 w 1847675"/>
                  <a:gd name="connsiteY2412" fmla="*/ 511948 h 1232307"/>
                  <a:gd name="connsiteX2413" fmla="*/ 1537130 w 1847675"/>
                  <a:gd name="connsiteY2413" fmla="*/ 509230 h 1232307"/>
                  <a:gd name="connsiteX2414" fmla="*/ 1544139 w 1847675"/>
                  <a:gd name="connsiteY2414" fmla="*/ 504367 h 1232307"/>
                  <a:gd name="connsiteX2415" fmla="*/ 1545999 w 1847675"/>
                  <a:gd name="connsiteY2415" fmla="*/ 502078 h 1232307"/>
                  <a:gd name="connsiteX2416" fmla="*/ 1549575 w 1847675"/>
                  <a:gd name="connsiteY2416" fmla="*/ 499360 h 1232307"/>
                  <a:gd name="connsiteX2417" fmla="*/ 1551149 w 1847675"/>
                  <a:gd name="connsiteY2417" fmla="*/ 499360 h 1232307"/>
                  <a:gd name="connsiteX2418" fmla="*/ 1552866 w 1847675"/>
                  <a:gd name="connsiteY2418" fmla="*/ 499074 h 1232307"/>
                  <a:gd name="connsiteX2419" fmla="*/ 1553294 w 1847675"/>
                  <a:gd name="connsiteY2419" fmla="*/ 497930 h 1232307"/>
                  <a:gd name="connsiteX2420" fmla="*/ 1553724 w 1847675"/>
                  <a:gd name="connsiteY2420" fmla="*/ 497071 h 1232307"/>
                  <a:gd name="connsiteX2421" fmla="*/ 1555154 w 1847675"/>
                  <a:gd name="connsiteY2421" fmla="*/ 496213 h 1232307"/>
                  <a:gd name="connsiteX2422" fmla="*/ 1558587 w 1847675"/>
                  <a:gd name="connsiteY2422" fmla="*/ 494783 h 1232307"/>
                  <a:gd name="connsiteX2423" fmla="*/ 1562449 w 1847675"/>
                  <a:gd name="connsiteY2423" fmla="*/ 492780 h 1232307"/>
                  <a:gd name="connsiteX2424" fmla="*/ 1565596 w 1847675"/>
                  <a:gd name="connsiteY2424" fmla="*/ 492208 h 1232307"/>
                  <a:gd name="connsiteX2425" fmla="*/ 1569458 w 1847675"/>
                  <a:gd name="connsiteY2425" fmla="*/ 489204 h 1232307"/>
                  <a:gd name="connsiteX2426" fmla="*/ 1571031 w 1847675"/>
                  <a:gd name="connsiteY2426" fmla="*/ 487917 h 1232307"/>
                  <a:gd name="connsiteX2427" fmla="*/ 1572605 w 1847675"/>
                  <a:gd name="connsiteY2427" fmla="*/ 487917 h 1232307"/>
                  <a:gd name="connsiteX2428" fmla="*/ 1573034 w 1847675"/>
                  <a:gd name="connsiteY2428" fmla="*/ 487344 h 1232307"/>
                  <a:gd name="connsiteX2429" fmla="*/ 1573892 w 1847675"/>
                  <a:gd name="connsiteY2429" fmla="*/ 485771 h 1232307"/>
                  <a:gd name="connsiteX2430" fmla="*/ 1575037 w 1847675"/>
                  <a:gd name="connsiteY2430" fmla="*/ 484770 h 1232307"/>
                  <a:gd name="connsiteX2431" fmla="*/ 1576753 w 1847675"/>
                  <a:gd name="connsiteY2431" fmla="*/ 484627 h 1232307"/>
                  <a:gd name="connsiteX2432" fmla="*/ 1579471 w 1847675"/>
                  <a:gd name="connsiteY2432" fmla="*/ 483911 h 1232307"/>
                  <a:gd name="connsiteX2433" fmla="*/ 1582904 w 1847675"/>
                  <a:gd name="connsiteY2433" fmla="*/ 483482 h 1232307"/>
                  <a:gd name="connsiteX2434" fmla="*/ 1585193 w 1847675"/>
                  <a:gd name="connsiteY2434" fmla="*/ 481051 h 1232307"/>
                  <a:gd name="connsiteX2435" fmla="*/ 1586051 w 1847675"/>
                  <a:gd name="connsiteY2435" fmla="*/ 479334 h 1232307"/>
                  <a:gd name="connsiteX2436" fmla="*/ 1587625 w 1847675"/>
                  <a:gd name="connsiteY2436" fmla="*/ 477332 h 1232307"/>
                  <a:gd name="connsiteX2437" fmla="*/ 1590914 w 1847675"/>
                  <a:gd name="connsiteY2437" fmla="*/ 475186 h 1232307"/>
                  <a:gd name="connsiteX2438" fmla="*/ 1593204 w 1847675"/>
                  <a:gd name="connsiteY2438" fmla="*/ 472039 h 1232307"/>
                  <a:gd name="connsiteX2439" fmla="*/ 1595778 w 1847675"/>
                  <a:gd name="connsiteY2439" fmla="*/ 468606 h 1232307"/>
                  <a:gd name="connsiteX2440" fmla="*/ 1596922 w 1847675"/>
                  <a:gd name="connsiteY2440" fmla="*/ 467462 h 1232307"/>
                  <a:gd name="connsiteX2441" fmla="*/ 1598066 w 1847675"/>
                  <a:gd name="connsiteY2441" fmla="*/ 467175 h 1232307"/>
                  <a:gd name="connsiteX2442" fmla="*/ 1598782 w 1847675"/>
                  <a:gd name="connsiteY2442" fmla="*/ 465888 h 1232307"/>
                  <a:gd name="connsiteX2443" fmla="*/ 1599640 w 1847675"/>
                  <a:gd name="connsiteY2443" fmla="*/ 462169 h 1232307"/>
                  <a:gd name="connsiteX2444" fmla="*/ 1600784 w 1847675"/>
                  <a:gd name="connsiteY2444" fmla="*/ 458593 h 1232307"/>
                  <a:gd name="connsiteX2445" fmla="*/ 1601499 w 1847675"/>
                  <a:gd name="connsiteY2445" fmla="*/ 456876 h 1232307"/>
                  <a:gd name="connsiteX2446" fmla="*/ 1604360 w 1847675"/>
                  <a:gd name="connsiteY2446" fmla="*/ 455017 h 1232307"/>
                  <a:gd name="connsiteX2447" fmla="*/ 1605075 w 1847675"/>
                  <a:gd name="connsiteY2447" fmla="*/ 454159 h 1232307"/>
                  <a:gd name="connsiteX2448" fmla="*/ 1605791 w 1847675"/>
                  <a:gd name="connsiteY2448" fmla="*/ 453873 h 1232307"/>
                  <a:gd name="connsiteX2449" fmla="*/ 1607078 w 1847675"/>
                  <a:gd name="connsiteY2449" fmla="*/ 454159 h 1232307"/>
                  <a:gd name="connsiteX2450" fmla="*/ 1608938 w 1847675"/>
                  <a:gd name="connsiteY2450" fmla="*/ 453014 h 1232307"/>
                  <a:gd name="connsiteX2451" fmla="*/ 1610654 w 1847675"/>
                  <a:gd name="connsiteY2451" fmla="*/ 451870 h 1232307"/>
                  <a:gd name="connsiteX2452" fmla="*/ 1612228 w 1847675"/>
                  <a:gd name="connsiteY2452" fmla="*/ 452299 h 1232307"/>
                  <a:gd name="connsiteX2453" fmla="*/ 1613802 w 1847675"/>
                  <a:gd name="connsiteY2453" fmla="*/ 453300 h 1232307"/>
                  <a:gd name="connsiteX2454" fmla="*/ 1615375 w 1847675"/>
                  <a:gd name="connsiteY2454" fmla="*/ 455303 h 1232307"/>
                  <a:gd name="connsiteX2455" fmla="*/ 1616090 w 1847675"/>
                  <a:gd name="connsiteY2455" fmla="*/ 456876 h 1232307"/>
                  <a:gd name="connsiteX2456" fmla="*/ 1617378 w 1847675"/>
                  <a:gd name="connsiteY2456" fmla="*/ 458164 h 1232307"/>
                  <a:gd name="connsiteX2457" fmla="*/ 1617663 w 1847675"/>
                  <a:gd name="connsiteY2457" fmla="*/ 460023 h 1232307"/>
                  <a:gd name="connsiteX2458" fmla="*/ 1618951 w 1847675"/>
                  <a:gd name="connsiteY2458" fmla="*/ 460882 h 1232307"/>
                  <a:gd name="connsiteX2459" fmla="*/ 1621669 w 1847675"/>
                  <a:gd name="connsiteY2459" fmla="*/ 461311 h 1232307"/>
                  <a:gd name="connsiteX2460" fmla="*/ 1626246 w 1847675"/>
                  <a:gd name="connsiteY2460" fmla="*/ 462598 h 1232307"/>
                  <a:gd name="connsiteX2461" fmla="*/ 1629106 w 1847675"/>
                  <a:gd name="connsiteY2461" fmla="*/ 462741 h 1232307"/>
                  <a:gd name="connsiteX2462" fmla="*/ 1630824 w 1847675"/>
                  <a:gd name="connsiteY2462" fmla="*/ 463742 h 1232307"/>
                  <a:gd name="connsiteX2463" fmla="*/ 1634257 w 1847675"/>
                  <a:gd name="connsiteY2463" fmla="*/ 464315 h 1232307"/>
                  <a:gd name="connsiteX2464" fmla="*/ 1641265 w 1847675"/>
                  <a:gd name="connsiteY2464" fmla="*/ 463599 h 1232307"/>
                  <a:gd name="connsiteX2465" fmla="*/ 1644126 w 1847675"/>
                  <a:gd name="connsiteY2465" fmla="*/ 464029 h 1232307"/>
                  <a:gd name="connsiteX2466" fmla="*/ 1645270 w 1847675"/>
                  <a:gd name="connsiteY2466" fmla="*/ 465173 h 1232307"/>
                  <a:gd name="connsiteX2467" fmla="*/ 1646987 w 1847675"/>
                  <a:gd name="connsiteY2467" fmla="*/ 466174 h 1232307"/>
                  <a:gd name="connsiteX2468" fmla="*/ 1648131 w 1847675"/>
                  <a:gd name="connsiteY2468" fmla="*/ 466174 h 1232307"/>
                  <a:gd name="connsiteX2469" fmla="*/ 1649704 w 1847675"/>
                  <a:gd name="connsiteY2469" fmla="*/ 464601 h 1232307"/>
                  <a:gd name="connsiteX2470" fmla="*/ 1651421 w 1847675"/>
                  <a:gd name="connsiteY2470" fmla="*/ 462026 h 1232307"/>
                  <a:gd name="connsiteX2471" fmla="*/ 1652565 w 1847675"/>
                  <a:gd name="connsiteY2471" fmla="*/ 460023 h 1232307"/>
                  <a:gd name="connsiteX2472" fmla="*/ 1652565 w 1847675"/>
                  <a:gd name="connsiteY2472" fmla="*/ 458450 h 1232307"/>
                  <a:gd name="connsiteX2473" fmla="*/ 1651564 w 1847675"/>
                  <a:gd name="connsiteY2473" fmla="*/ 456733 h 1232307"/>
                  <a:gd name="connsiteX2474" fmla="*/ 1649276 w 1847675"/>
                  <a:gd name="connsiteY2474" fmla="*/ 455160 h 1232307"/>
                  <a:gd name="connsiteX2475" fmla="*/ 1647703 w 1847675"/>
                  <a:gd name="connsiteY2475" fmla="*/ 452728 h 1232307"/>
                  <a:gd name="connsiteX2476" fmla="*/ 1646272 w 1847675"/>
                  <a:gd name="connsiteY2476" fmla="*/ 450153 h 1232307"/>
                  <a:gd name="connsiteX2477" fmla="*/ 1645413 w 1847675"/>
                  <a:gd name="connsiteY2477" fmla="*/ 449295 h 1232307"/>
                  <a:gd name="connsiteX2478" fmla="*/ 1644698 w 1847675"/>
                  <a:gd name="connsiteY2478" fmla="*/ 448008 h 1232307"/>
                  <a:gd name="connsiteX2479" fmla="*/ 1644555 w 1847675"/>
                  <a:gd name="connsiteY2479" fmla="*/ 446148 h 1232307"/>
                  <a:gd name="connsiteX2480" fmla="*/ 1644985 w 1847675"/>
                  <a:gd name="connsiteY2480" fmla="*/ 444861 h 1232307"/>
                  <a:gd name="connsiteX2481" fmla="*/ 1648418 w 1847675"/>
                  <a:gd name="connsiteY2481" fmla="*/ 444003 h 1232307"/>
                  <a:gd name="connsiteX2482" fmla="*/ 1652852 w 1847675"/>
                  <a:gd name="connsiteY2482" fmla="*/ 443430 h 1232307"/>
                  <a:gd name="connsiteX2483" fmla="*/ 1656428 w 1847675"/>
                  <a:gd name="connsiteY2483" fmla="*/ 444003 h 1232307"/>
                  <a:gd name="connsiteX2484" fmla="*/ 1662435 w 1847675"/>
                  <a:gd name="connsiteY2484" fmla="*/ 443574 h 1232307"/>
                  <a:gd name="connsiteX2485" fmla="*/ 1666155 w 1847675"/>
                  <a:gd name="connsiteY2485" fmla="*/ 442858 h 1232307"/>
                  <a:gd name="connsiteX2486" fmla="*/ 1668872 w 1847675"/>
                  <a:gd name="connsiteY2486" fmla="*/ 443001 h 1232307"/>
                  <a:gd name="connsiteX2487" fmla="*/ 1671447 w 1847675"/>
                  <a:gd name="connsiteY2487" fmla="*/ 443001 h 1232307"/>
                  <a:gd name="connsiteX2488" fmla="*/ 1672592 w 1847675"/>
                  <a:gd name="connsiteY2488" fmla="*/ 441857 h 1232307"/>
                  <a:gd name="connsiteX2489" fmla="*/ 1676168 w 1847675"/>
                  <a:gd name="connsiteY2489" fmla="*/ 439139 h 1232307"/>
                  <a:gd name="connsiteX2490" fmla="*/ 1677884 w 1847675"/>
                  <a:gd name="connsiteY2490" fmla="*/ 438138 h 1232307"/>
                  <a:gd name="connsiteX2491" fmla="*/ 1679744 w 1847675"/>
                  <a:gd name="connsiteY2491" fmla="*/ 436278 h 1232307"/>
                  <a:gd name="connsiteX2492" fmla="*/ 1680029 w 1847675"/>
                  <a:gd name="connsiteY2492" fmla="*/ 434419 h 1232307"/>
                  <a:gd name="connsiteX2493" fmla="*/ 1680459 w 1847675"/>
                  <a:gd name="connsiteY2493" fmla="*/ 432845 h 1232307"/>
                  <a:gd name="connsiteX2494" fmla="*/ 1681460 w 1847675"/>
                  <a:gd name="connsiteY2494" fmla="*/ 431272 h 1232307"/>
                  <a:gd name="connsiteX2495" fmla="*/ 1683320 w 1847675"/>
                  <a:gd name="connsiteY2495" fmla="*/ 429269 h 1232307"/>
                  <a:gd name="connsiteX2496" fmla="*/ 1684893 w 1847675"/>
                  <a:gd name="connsiteY2496" fmla="*/ 428268 h 1232307"/>
                  <a:gd name="connsiteX2497" fmla="*/ 1686610 w 1847675"/>
                  <a:gd name="connsiteY2497" fmla="*/ 428411 h 1232307"/>
                  <a:gd name="connsiteX2498" fmla="*/ 1688469 w 1847675"/>
                  <a:gd name="connsiteY2498" fmla="*/ 429412 h 1232307"/>
                  <a:gd name="connsiteX2499" fmla="*/ 1689614 w 1847675"/>
                  <a:gd name="connsiteY2499" fmla="*/ 430414 h 1232307"/>
                  <a:gd name="connsiteX2500" fmla="*/ 1690901 w 1847675"/>
                  <a:gd name="connsiteY2500" fmla="*/ 430128 h 1232307"/>
                  <a:gd name="connsiteX2501" fmla="*/ 1692045 w 1847675"/>
                  <a:gd name="connsiteY2501" fmla="*/ 428554 h 1232307"/>
                  <a:gd name="connsiteX2502" fmla="*/ 1692760 w 1847675"/>
                  <a:gd name="connsiteY2502" fmla="*/ 428268 h 1232307"/>
                  <a:gd name="connsiteX2503" fmla="*/ 1694906 w 1847675"/>
                  <a:gd name="connsiteY2503" fmla="*/ 428125 h 1232307"/>
                  <a:gd name="connsiteX2504" fmla="*/ 1695621 w 1847675"/>
                  <a:gd name="connsiteY2504" fmla="*/ 427124 h 1232307"/>
                  <a:gd name="connsiteX2505" fmla="*/ 1696480 w 1847675"/>
                  <a:gd name="connsiteY2505" fmla="*/ 422403 h 1232307"/>
                  <a:gd name="connsiteX2506" fmla="*/ 1697338 w 1847675"/>
                  <a:gd name="connsiteY2506" fmla="*/ 418684 h 1232307"/>
                  <a:gd name="connsiteX2507" fmla="*/ 1697481 w 1847675"/>
                  <a:gd name="connsiteY2507" fmla="*/ 416110 h 1232307"/>
                  <a:gd name="connsiteX2508" fmla="*/ 1699341 w 1847675"/>
                  <a:gd name="connsiteY2508" fmla="*/ 411818 h 1232307"/>
                  <a:gd name="connsiteX2509" fmla="*/ 1699912 w 1847675"/>
                  <a:gd name="connsiteY2509" fmla="*/ 409243 h 1232307"/>
                  <a:gd name="connsiteX2510" fmla="*/ 1701057 w 1847675"/>
                  <a:gd name="connsiteY2510" fmla="*/ 408099 h 1232307"/>
                  <a:gd name="connsiteX2511" fmla="*/ 1702345 w 1847675"/>
                  <a:gd name="connsiteY2511" fmla="*/ 408242 h 1232307"/>
                  <a:gd name="connsiteX2512" fmla="*/ 1703488 w 1847675"/>
                  <a:gd name="connsiteY2512" fmla="*/ 408957 h 1232307"/>
                  <a:gd name="connsiteX2513" fmla="*/ 1704919 w 1847675"/>
                  <a:gd name="connsiteY2513" fmla="*/ 409387 h 1232307"/>
                  <a:gd name="connsiteX2514" fmla="*/ 1706779 w 1847675"/>
                  <a:gd name="connsiteY2514" fmla="*/ 408957 h 1232307"/>
                  <a:gd name="connsiteX2515" fmla="*/ 1708066 w 1847675"/>
                  <a:gd name="connsiteY2515" fmla="*/ 409672 h 1232307"/>
                  <a:gd name="connsiteX2516" fmla="*/ 1708924 w 1847675"/>
                  <a:gd name="connsiteY2516" fmla="*/ 411103 h 1232307"/>
                  <a:gd name="connsiteX2517" fmla="*/ 1711642 w 1847675"/>
                  <a:gd name="connsiteY2517" fmla="*/ 412104 h 1232307"/>
                  <a:gd name="connsiteX2518" fmla="*/ 1711928 w 1847675"/>
                  <a:gd name="connsiteY2518" fmla="*/ 412819 h 1232307"/>
                  <a:gd name="connsiteX2519" fmla="*/ 1711928 w 1847675"/>
                  <a:gd name="connsiteY2519" fmla="*/ 417540 h 1232307"/>
                  <a:gd name="connsiteX2520" fmla="*/ 1713358 w 1847675"/>
                  <a:gd name="connsiteY2520" fmla="*/ 419686 h 1232307"/>
                  <a:gd name="connsiteX2521" fmla="*/ 1715361 w 1847675"/>
                  <a:gd name="connsiteY2521" fmla="*/ 421688 h 1232307"/>
                  <a:gd name="connsiteX2522" fmla="*/ 1718079 w 1847675"/>
                  <a:gd name="connsiteY2522" fmla="*/ 423548 h 1232307"/>
                  <a:gd name="connsiteX2523" fmla="*/ 1719509 w 1847675"/>
                  <a:gd name="connsiteY2523" fmla="*/ 423977 h 1232307"/>
                  <a:gd name="connsiteX2524" fmla="*/ 1720367 w 1847675"/>
                  <a:gd name="connsiteY2524" fmla="*/ 425264 h 1232307"/>
                  <a:gd name="connsiteX2525" fmla="*/ 1722084 w 1847675"/>
                  <a:gd name="connsiteY2525" fmla="*/ 424120 h 1232307"/>
                  <a:gd name="connsiteX2526" fmla="*/ 1721798 w 1847675"/>
                  <a:gd name="connsiteY2526" fmla="*/ 422117 h 1232307"/>
                  <a:gd name="connsiteX2527" fmla="*/ 1720082 w 1847675"/>
                  <a:gd name="connsiteY2527" fmla="*/ 420258 h 1232307"/>
                  <a:gd name="connsiteX2528" fmla="*/ 1717649 w 1847675"/>
                  <a:gd name="connsiteY2528" fmla="*/ 419829 h 1232307"/>
                  <a:gd name="connsiteX2529" fmla="*/ 1717078 w 1847675"/>
                  <a:gd name="connsiteY2529" fmla="*/ 419257 h 1232307"/>
                  <a:gd name="connsiteX2530" fmla="*/ 1717221 w 1847675"/>
                  <a:gd name="connsiteY2530" fmla="*/ 418255 h 1232307"/>
                  <a:gd name="connsiteX2531" fmla="*/ 1718079 w 1847675"/>
                  <a:gd name="connsiteY2531" fmla="*/ 417254 h 1232307"/>
                  <a:gd name="connsiteX2532" fmla="*/ 1719366 w 1847675"/>
                  <a:gd name="connsiteY2532" fmla="*/ 416395 h 1232307"/>
                  <a:gd name="connsiteX2533" fmla="*/ 1721941 w 1847675"/>
                  <a:gd name="connsiteY2533" fmla="*/ 415251 h 1232307"/>
                  <a:gd name="connsiteX2534" fmla="*/ 1726376 w 1847675"/>
                  <a:gd name="connsiteY2534" fmla="*/ 414393 h 1232307"/>
                  <a:gd name="connsiteX2535" fmla="*/ 1728807 w 1847675"/>
                  <a:gd name="connsiteY2535" fmla="*/ 413678 h 1232307"/>
                  <a:gd name="connsiteX2536" fmla="*/ 1730810 w 1847675"/>
                  <a:gd name="connsiteY2536" fmla="*/ 413392 h 1232307"/>
                  <a:gd name="connsiteX2537" fmla="*/ 1733098 w 1847675"/>
                  <a:gd name="connsiteY2537" fmla="*/ 413821 h 1232307"/>
                  <a:gd name="connsiteX2538" fmla="*/ 1734958 w 1847675"/>
                  <a:gd name="connsiteY2538" fmla="*/ 412676 h 1232307"/>
                  <a:gd name="connsiteX2539" fmla="*/ 1736817 w 1847675"/>
                  <a:gd name="connsiteY2539" fmla="*/ 411961 h 1232307"/>
                  <a:gd name="connsiteX2540" fmla="*/ 1737246 w 1847675"/>
                  <a:gd name="connsiteY2540" fmla="*/ 409959 h 1232307"/>
                  <a:gd name="connsiteX2541" fmla="*/ 1737389 w 1847675"/>
                  <a:gd name="connsiteY2541" fmla="*/ 406955 h 1232307"/>
                  <a:gd name="connsiteX2542" fmla="*/ 1738105 w 1847675"/>
                  <a:gd name="connsiteY2542" fmla="*/ 406096 h 1232307"/>
                  <a:gd name="connsiteX2543" fmla="*/ 1738963 w 1847675"/>
                  <a:gd name="connsiteY2543" fmla="*/ 404809 h 1232307"/>
                  <a:gd name="connsiteX2544" fmla="*/ 1740107 w 1847675"/>
                  <a:gd name="connsiteY2544" fmla="*/ 403236 h 1232307"/>
                  <a:gd name="connsiteX2545" fmla="*/ 1741252 w 1847675"/>
                  <a:gd name="connsiteY2545" fmla="*/ 398944 h 1232307"/>
                  <a:gd name="connsiteX2546" fmla="*/ 1742110 w 1847675"/>
                  <a:gd name="connsiteY2546" fmla="*/ 396084 h 1232307"/>
                  <a:gd name="connsiteX2547" fmla="*/ 1742682 w 1847675"/>
                  <a:gd name="connsiteY2547" fmla="*/ 394653 h 1232307"/>
                  <a:gd name="connsiteX2548" fmla="*/ 1742825 w 1847675"/>
                  <a:gd name="connsiteY2548" fmla="*/ 392651 h 1232307"/>
                  <a:gd name="connsiteX2549" fmla="*/ 1742253 w 1847675"/>
                  <a:gd name="connsiteY2549" fmla="*/ 391363 h 1232307"/>
                  <a:gd name="connsiteX2550" fmla="*/ 1741252 w 1847675"/>
                  <a:gd name="connsiteY2550" fmla="*/ 390648 h 1232307"/>
                  <a:gd name="connsiteX2551" fmla="*/ 1740394 w 1847675"/>
                  <a:gd name="connsiteY2551" fmla="*/ 390076 h 1232307"/>
                  <a:gd name="connsiteX2552" fmla="*/ 1740394 w 1847675"/>
                  <a:gd name="connsiteY2552" fmla="*/ 387787 h 1232307"/>
                  <a:gd name="connsiteX2553" fmla="*/ 1740537 w 1847675"/>
                  <a:gd name="connsiteY2553" fmla="*/ 384640 h 1232307"/>
                  <a:gd name="connsiteX2554" fmla="*/ 1740250 w 1847675"/>
                  <a:gd name="connsiteY2554" fmla="*/ 382638 h 1232307"/>
                  <a:gd name="connsiteX2555" fmla="*/ 1741395 w 1847675"/>
                  <a:gd name="connsiteY2555" fmla="*/ 371623 h 1232307"/>
                  <a:gd name="connsiteX2556" fmla="*/ 1742682 w 1847675"/>
                  <a:gd name="connsiteY2556" fmla="*/ 369049 h 1232307"/>
                  <a:gd name="connsiteX2557" fmla="*/ 1738820 w 1847675"/>
                  <a:gd name="connsiteY2557" fmla="*/ 354315 h 1232307"/>
                  <a:gd name="connsiteX2558" fmla="*/ 1737676 w 1847675"/>
                  <a:gd name="connsiteY2558" fmla="*/ 349595 h 1232307"/>
                  <a:gd name="connsiteX2559" fmla="*/ 1736817 w 1847675"/>
                  <a:gd name="connsiteY2559" fmla="*/ 347163 h 1232307"/>
                  <a:gd name="connsiteX2560" fmla="*/ 1735101 w 1847675"/>
                  <a:gd name="connsiteY2560" fmla="*/ 343730 h 1232307"/>
                  <a:gd name="connsiteX2561" fmla="*/ 1733956 w 1847675"/>
                  <a:gd name="connsiteY2561" fmla="*/ 342014 h 1232307"/>
                  <a:gd name="connsiteX2562" fmla="*/ 1734386 w 1847675"/>
                  <a:gd name="connsiteY2562" fmla="*/ 340297 h 1232307"/>
                  <a:gd name="connsiteX2563" fmla="*/ 1735959 w 1847675"/>
                  <a:gd name="connsiteY2563" fmla="*/ 338581 h 1232307"/>
                  <a:gd name="connsiteX2564" fmla="*/ 1737389 w 1847675"/>
                  <a:gd name="connsiteY2564" fmla="*/ 337866 h 1232307"/>
                  <a:gd name="connsiteX2565" fmla="*/ 1741824 w 1847675"/>
                  <a:gd name="connsiteY2565" fmla="*/ 337436 h 1232307"/>
                  <a:gd name="connsiteX2566" fmla="*/ 1743111 w 1847675"/>
                  <a:gd name="connsiteY2566" fmla="*/ 336864 h 1232307"/>
                  <a:gd name="connsiteX2567" fmla="*/ 1748547 w 1847675"/>
                  <a:gd name="connsiteY2567" fmla="*/ 335148 h 1232307"/>
                  <a:gd name="connsiteX2568" fmla="*/ 1749834 w 1847675"/>
                  <a:gd name="connsiteY2568" fmla="*/ 334003 h 1232307"/>
                  <a:gd name="connsiteX2569" fmla="*/ 1752552 w 1847675"/>
                  <a:gd name="connsiteY2569" fmla="*/ 331428 h 1232307"/>
                  <a:gd name="connsiteX2570" fmla="*/ 1753553 w 1847675"/>
                  <a:gd name="connsiteY2570" fmla="*/ 329426 h 1232307"/>
                  <a:gd name="connsiteX2571" fmla="*/ 1754698 w 1847675"/>
                  <a:gd name="connsiteY2571" fmla="*/ 326851 h 1232307"/>
                  <a:gd name="connsiteX2572" fmla="*/ 1757416 w 1847675"/>
                  <a:gd name="connsiteY2572" fmla="*/ 325421 h 1232307"/>
                  <a:gd name="connsiteX2573" fmla="*/ 1758989 w 1847675"/>
                  <a:gd name="connsiteY2573" fmla="*/ 323132 h 1232307"/>
                  <a:gd name="connsiteX2574" fmla="*/ 1760705 w 1847675"/>
                  <a:gd name="connsiteY2574" fmla="*/ 322274 h 1232307"/>
                  <a:gd name="connsiteX2575" fmla="*/ 1762422 w 1847675"/>
                  <a:gd name="connsiteY2575" fmla="*/ 324276 h 1232307"/>
                  <a:gd name="connsiteX2576" fmla="*/ 1764425 w 1847675"/>
                  <a:gd name="connsiteY2576" fmla="*/ 325421 h 1232307"/>
                  <a:gd name="connsiteX2577" fmla="*/ 1765855 w 1847675"/>
                  <a:gd name="connsiteY2577" fmla="*/ 325707 h 1232307"/>
                  <a:gd name="connsiteX2578" fmla="*/ 1767286 w 1847675"/>
                  <a:gd name="connsiteY2578" fmla="*/ 323704 h 1232307"/>
                  <a:gd name="connsiteX2579" fmla="*/ 1772148 w 1847675"/>
                  <a:gd name="connsiteY2579" fmla="*/ 322131 h 1232307"/>
                  <a:gd name="connsiteX2580" fmla="*/ 1777299 w 1847675"/>
                  <a:gd name="connsiteY2580" fmla="*/ 322131 h 1232307"/>
                  <a:gd name="connsiteX2581" fmla="*/ 1782591 w 1847675"/>
                  <a:gd name="connsiteY2581" fmla="*/ 323418 h 1232307"/>
                  <a:gd name="connsiteX2582" fmla="*/ 1787025 w 1847675"/>
                  <a:gd name="connsiteY2582" fmla="*/ 325850 h 1232307"/>
                  <a:gd name="connsiteX2583" fmla="*/ 1789600 w 1847675"/>
                  <a:gd name="connsiteY2583" fmla="*/ 328854 h 1232307"/>
                  <a:gd name="connsiteX2584" fmla="*/ 1789600 w 1847675"/>
                  <a:gd name="connsiteY2584" fmla="*/ 332001 h 1232307"/>
                  <a:gd name="connsiteX2585" fmla="*/ 1790458 w 1847675"/>
                  <a:gd name="connsiteY2585" fmla="*/ 332144 h 1232307"/>
                  <a:gd name="connsiteX2586" fmla="*/ 1792032 w 1847675"/>
                  <a:gd name="connsiteY2586" fmla="*/ 332716 h 1232307"/>
                  <a:gd name="connsiteX2587" fmla="*/ 1793462 w 1847675"/>
                  <a:gd name="connsiteY2587" fmla="*/ 333288 h 1232307"/>
                  <a:gd name="connsiteX2588" fmla="*/ 1795751 w 1847675"/>
                  <a:gd name="connsiteY2588" fmla="*/ 331572 h 1232307"/>
                  <a:gd name="connsiteX2589" fmla="*/ 1798755 w 1847675"/>
                  <a:gd name="connsiteY2589" fmla="*/ 329426 h 1232307"/>
                  <a:gd name="connsiteX2590" fmla="*/ 1798182 w 1847675"/>
                  <a:gd name="connsiteY2590" fmla="*/ 326136 h 1232307"/>
                  <a:gd name="connsiteX2591" fmla="*/ 1798612 w 1847675"/>
                  <a:gd name="connsiteY2591" fmla="*/ 322417 h 1232307"/>
                  <a:gd name="connsiteX2592" fmla="*/ 1800757 w 1847675"/>
                  <a:gd name="connsiteY2592" fmla="*/ 315980 h 1232307"/>
                  <a:gd name="connsiteX2593" fmla="*/ 1803189 w 1847675"/>
                  <a:gd name="connsiteY2593" fmla="*/ 314120 h 1232307"/>
                  <a:gd name="connsiteX2594" fmla="*/ 1804476 w 1847675"/>
                  <a:gd name="connsiteY2594" fmla="*/ 313834 h 1232307"/>
                  <a:gd name="connsiteX2595" fmla="*/ 1805907 w 1847675"/>
                  <a:gd name="connsiteY2595" fmla="*/ 313119 h 1232307"/>
                  <a:gd name="connsiteX2596" fmla="*/ 1808339 w 1847675"/>
                  <a:gd name="connsiteY2596" fmla="*/ 311832 h 1232307"/>
                  <a:gd name="connsiteX2597" fmla="*/ 1809197 w 1847675"/>
                  <a:gd name="connsiteY2597" fmla="*/ 310115 h 1232307"/>
                  <a:gd name="connsiteX2598" fmla="*/ 1808767 w 1847675"/>
                  <a:gd name="connsiteY2598" fmla="*/ 308113 h 1232307"/>
                  <a:gd name="connsiteX2599" fmla="*/ 1809626 w 1847675"/>
                  <a:gd name="connsiteY2599" fmla="*/ 306110 h 1232307"/>
                  <a:gd name="connsiteX2600" fmla="*/ 1809912 w 1847675"/>
                  <a:gd name="connsiteY2600" fmla="*/ 304108 h 1232307"/>
                  <a:gd name="connsiteX2601" fmla="*/ 1810770 w 1847675"/>
                  <a:gd name="connsiteY2601" fmla="*/ 301533 h 1232307"/>
                  <a:gd name="connsiteX2602" fmla="*/ 1811915 w 1847675"/>
                  <a:gd name="connsiteY2602" fmla="*/ 300817 h 1232307"/>
                  <a:gd name="connsiteX2603" fmla="*/ 1813631 w 1847675"/>
                  <a:gd name="connsiteY2603" fmla="*/ 299959 h 1232307"/>
                  <a:gd name="connsiteX2604" fmla="*/ 1814776 w 1847675"/>
                  <a:gd name="connsiteY2604" fmla="*/ 298672 h 1232307"/>
                  <a:gd name="connsiteX2605" fmla="*/ 1815919 w 1847675"/>
                  <a:gd name="connsiteY2605" fmla="*/ 296669 h 1232307"/>
                  <a:gd name="connsiteX2606" fmla="*/ 1816635 w 1847675"/>
                  <a:gd name="connsiteY2606" fmla="*/ 294381 h 1232307"/>
                  <a:gd name="connsiteX2607" fmla="*/ 1816349 w 1847675"/>
                  <a:gd name="connsiteY2607" fmla="*/ 291806 h 1232307"/>
                  <a:gd name="connsiteX2608" fmla="*/ 1817779 w 1847675"/>
                  <a:gd name="connsiteY2608" fmla="*/ 290089 h 1232307"/>
                  <a:gd name="connsiteX2609" fmla="*/ 1820211 w 1847675"/>
                  <a:gd name="connsiteY2609" fmla="*/ 288659 h 1232307"/>
                  <a:gd name="connsiteX2610" fmla="*/ 1821070 w 1847675"/>
                  <a:gd name="connsiteY2610" fmla="*/ 287801 h 1232307"/>
                  <a:gd name="connsiteX2611" fmla="*/ 1821498 w 1847675"/>
                  <a:gd name="connsiteY2611" fmla="*/ 285512 h 1232307"/>
                  <a:gd name="connsiteX2612" fmla="*/ 1821641 w 1847675"/>
                  <a:gd name="connsiteY2612" fmla="*/ 284511 h 1232307"/>
                  <a:gd name="connsiteX2613" fmla="*/ 1822356 w 1847675"/>
                  <a:gd name="connsiteY2613" fmla="*/ 283367 h 1232307"/>
                  <a:gd name="connsiteX2614" fmla="*/ 1821928 w 1847675"/>
                  <a:gd name="connsiteY2614" fmla="*/ 280935 h 1232307"/>
                  <a:gd name="connsiteX2615" fmla="*/ 1821355 w 1847675"/>
                  <a:gd name="connsiteY2615" fmla="*/ 278360 h 1232307"/>
                  <a:gd name="connsiteX2616" fmla="*/ 1824073 w 1847675"/>
                  <a:gd name="connsiteY2616" fmla="*/ 274069 h 1232307"/>
                  <a:gd name="connsiteX2617" fmla="*/ 1826076 w 1847675"/>
                  <a:gd name="connsiteY2617" fmla="*/ 270350 h 1232307"/>
                  <a:gd name="connsiteX2618" fmla="*/ 1826505 w 1847675"/>
                  <a:gd name="connsiteY2618" fmla="*/ 264914 h 1232307"/>
                  <a:gd name="connsiteX2619" fmla="*/ 1826791 w 1847675"/>
                  <a:gd name="connsiteY2619" fmla="*/ 264056 h 1232307"/>
                  <a:gd name="connsiteX2620" fmla="*/ 1827507 w 1847675"/>
                  <a:gd name="connsiteY2620" fmla="*/ 261481 h 1232307"/>
                  <a:gd name="connsiteX2621" fmla="*/ 1827935 w 1847675"/>
                  <a:gd name="connsiteY2621" fmla="*/ 260480 h 1232307"/>
                  <a:gd name="connsiteX2622" fmla="*/ 1829509 w 1847675"/>
                  <a:gd name="connsiteY2622" fmla="*/ 257047 h 1232307"/>
                  <a:gd name="connsiteX2623" fmla="*/ 1831511 w 1847675"/>
                  <a:gd name="connsiteY2623" fmla="*/ 254758 h 1232307"/>
                  <a:gd name="connsiteX2624" fmla="*/ 1831083 w 1847675"/>
                  <a:gd name="connsiteY2624" fmla="*/ 252183 h 1232307"/>
                  <a:gd name="connsiteX2625" fmla="*/ 1830224 w 1847675"/>
                  <a:gd name="connsiteY2625" fmla="*/ 249752 h 1232307"/>
                  <a:gd name="connsiteX2626" fmla="*/ 1830367 w 1847675"/>
                  <a:gd name="connsiteY2626" fmla="*/ 248035 h 1232307"/>
                  <a:gd name="connsiteX2627" fmla="*/ 1832083 w 1847675"/>
                  <a:gd name="connsiteY2627" fmla="*/ 246175 h 1232307"/>
                  <a:gd name="connsiteX2628" fmla="*/ 1833085 w 1847675"/>
                  <a:gd name="connsiteY2628" fmla="*/ 245174 h 1232307"/>
                  <a:gd name="connsiteX2629" fmla="*/ 1833943 w 1847675"/>
                  <a:gd name="connsiteY2629" fmla="*/ 243744 h 1232307"/>
                  <a:gd name="connsiteX2630" fmla="*/ 1835374 w 1847675"/>
                  <a:gd name="connsiteY2630" fmla="*/ 243171 h 1232307"/>
                  <a:gd name="connsiteX2631" fmla="*/ 1836661 w 1847675"/>
                  <a:gd name="connsiteY2631" fmla="*/ 242886 h 1232307"/>
                  <a:gd name="connsiteX2632" fmla="*/ 1839665 w 1847675"/>
                  <a:gd name="connsiteY2632" fmla="*/ 242599 h 1232307"/>
                  <a:gd name="connsiteX2633" fmla="*/ 1841381 w 1847675"/>
                  <a:gd name="connsiteY2633" fmla="*/ 241169 h 1232307"/>
                  <a:gd name="connsiteX2634" fmla="*/ 1842954 w 1847675"/>
                  <a:gd name="connsiteY2634" fmla="*/ 239739 h 1232307"/>
                  <a:gd name="connsiteX2635" fmla="*/ 1845959 w 1847675"/>
                  <a:gd name="connsiteY2635" fmla="*/ 235876 h 1232307"/>
                  <a:gd name="connsiteX2636" fmla="*/ 1846960 w 1847675"/>
                  <a:gd name="connsiteY2636" fmla="*/ 233588 h 1232307"/>
                  <a:gd name="connsiteX2637" fmla="*/ 1847675 w 1847675"/>
                  <a:gd name="connsiteY2637" fmla="*/ 232443 h 1232307"/>
                  <a:gd name="connsiteX2638" fmla="*/ 1843813 w 1847675"/>
                  <a:gd name="connsiteY2638" fmla="*/ 228295 h 1232307"/>
                  <a:gd name="connsiteX2639" fmla="*/ 1464036 w 1847675"/>
                  <a:gd name="connsiteY2639" fmla="*/ 864260 h 1232307"/>
                  <a:gd name="connsiteX2640" fmla="*/ 1462320 w 1847675"/>
                  <a:gd name="connsiteY2640" fmla="*/ 864546 h 1232307"/>
                  <a:gd name="connsiteX2641" fmla="*/ 1461748 w 1847675"/>
                  <a:gd name="connsiteY2641" fmla="*/ 865691 h 1232307"/>
                  <a:gd name="connsiteX2642" fmla="*/ 1463035 w 1847675"/>
                  <a:gd name="connsiteY2642" fmla="*/ 865977 h 1232307"/>
                  <a:gd name="connsiteX2643" fmla="*/ 1465609 w 1847675"/>
                  <a:gd name="connsiteY2643" fmla="*/ 868122 h 1232307"/>
                  <a:gd name="connsiteX2644" fmla="*/ 1465753 w 1847675"/>
                  <a:gd name="connsiteY2644" fmla="*/ 867550 h 1232307"/>
                  <a:gd name="connsiteX2645" fmla="*/ 1465466 w 1847675"/>
                  <a:gd name="connsiteY2645" fmla="*/ 866835 h 1232307"/>
                  <a:gd name="connsiteX2646" fmla="*/ 1464036 w 1847675"/>
                  <a:gd name="connsiteY2646" fmla="*/ 864260 h 1232307"/>
                  <a:gd name="connsiteX2647" fmla="*/ 1471045 w 1847675"/>
                  <a:gd name="connsiteY2647" fmla="*/ 858539 h 1232307"/>
                  <a:gd name="connsiteX2648" fmla="*/ 1470473 w 1847675"/>
                  <a:gd name="connsiteY2648" fmla="*/ 859254 h 1232307"/>
                  <a:gd name="connsiteX2649" fmla="*/ 1471618 w 1847675"/>
                  <a:gd name="connsiteY2649" fmla="*/ 861972 h 1232307"/>
                  <a:gd name="connsiteX2650" fmla="*/ 1472476 w 1847675"/>
                  <a:gd name="connsiteY2650" fmla="*/ 862258 h 1232307"/>
                  <a:gd name="connsiteX2651" fmla="*/ 1472761 w 1847675"/>
                  <a:gd name="connsiteY2651" fmla="*/ 860684 h 1232307"/>
                  <a:gd name="connsiteX2652" fmla="*/ 1472761 w 1847675"/>
                  <a:gd name="connsiteY2652" fmla="*/ 858825 h 1232307"/>
                  <a:gd name="connsiteX2653" fmla="*/ 1471045 w 1847675"/>
                  <a:gd name="connsiteY2653" fmla="*/ 858539 h 1232307"/>
                  <a:gd name="connsiteX2654" fmla="*/ 1463750 w 1847675"/>
                  <a:gd name="connsiteY2654" fmla="*/ 852531 h 1232307"/>
                  <a:gd name="connsiteX2655" fmla="*/ 1459459 w 1847675"/>
                  <a:gd name="connsiteY2655" fmla="*/ 852388 h 1232307"/>
                  <a:gd name="connsiteX2656" fmla="*/ 1459745 w 1847675"/>
                  <a:gd name="connsiteY2656" fmla="*/ 854963 h 1232307"/>
                  <a:gd name="connsiteX2657" fmla="*/ 1461175 w 1847675"/>
                  <a:gd name="connsiteY2657" fmla="*/ 856679 h 1232307"/>
                  <a:gd name="connsiteX2658" fmla="*/ 1465181 w 1847675"/>
                  <a:gd name="connsiteY2658" fmla="*/ 857108 h 1232307"/>
                  <a:gd name="connsiteX2659" fmla="*/ 1468900 w 1847675"/>
                  <a:gd name="connsiteY2659" fmla="*/ 858968 h 1232307"/>
                  <a:gd name="connsiteX2660" fmla="*/ 1469329 w 1847675"/>
                  <a:gd name="connsiteY2660" fmla="*/ 858396 h 1232307"/>
                  <a:gd name="connsiteX2661" fmla="*/ 1470187 w 1847675"/>
                  <a:gd name="connsiteY2661" fmla="*/ 856107 h 1232307"/>
                  <a:gd name="connsiteX2662" fmla="*/ 1469042 w 1847675"/>
                  <a:gd name="connsiteY2662" fmla="*/ 854963 h 1232307"/>
                  <a:gd name="connsiteX2663" fmla="*/ 1463750 w 1847675"/>
                  <a:gd name="connsiteY2663" fmla="*/ 852531 h 123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Lst>
                <a:rect l="l" t="t" r="r" b="b"/>
                <a:pathLst>
                  <a:path w="1847675" h="1232307">
                    <a:moveTo>
                      <a:pt x="1437287" y="916614"/>
                    </a:moveTo>
                    <a:lnTo>
                      <a:pt x="1436429" y="915899"/>
                    </a:lnTo>
                    <a:lnTo>
                      <a:pt x="1434283" y="918187"/>
                    </a:lnTo>
                    <a:lnTo>
                      <a:pt x="1434141" y="920619"/>
                    </a:lnTo>
                    <a:lnTo>
                      <a:pt x="1435141" y="920619"/>
                    </a:lnTo>
                    <a:lnTo>
                      <a:pt x="1437717" y="919904"/>
                    </a:lnTo>
                    <a:lnTo>
                      <a:pt x="1437717" y="918044"/>
                    </a:lnTo>
                    <a:lnTo>
                      <a:pt x="1437287" y="916614"/>
                    </a:lnTo>
                    <a:close/>
                    <a:moveTo>
                      <a:pt x="1182100" y="1121450"/>
                    </a:moveTo>
                    <a:lnTo>
                      <a:pt x="1181385" y="1122738"/>
                    </a:lnTo>
                    <a:lnTo>
                      <a:pt x="1179955" y="1123882"/>
                    </a:lnTo>
                    <a:lnTo>
                      <a:pt x="1180527" y="1124740"/>
                    </a:lnTo>
                    <a:lnTo>
                      <a:pt x="1180813" y="1126314"/>
                    </a:lnTo>
                    <a:lnTo>
                      <a:pt x="1181671" y="1127458"/>
                    </a:lnTo>
                    <a:lnTo>
                      <a:pt x="1182243" y="1126886"/>
                    </a:lnTo>
                    <a:lnTo>
                      <a:pt x="1182529" y="1124025"/>
                    </a:lnTo>
                    <a:lnTo>
                      <a:pt x="1182958" y="1123453"/>
                    </a:lnTo>
                    <a:lnTo>
                      <a:pt x="1184532" y="1122165"/>
                    </a:lnTo>
                    <a:lnTo>
                      <a:pt x="1183817" y="1121736"/>
                    </a:lnTo>
                    <a:lnTo>
                      <a:pt x="1182100" y="1121450"/>
                    </a:lnTo>
                    <a:close/>
                    <a:moveTo>
                      <a:pt x="1395090" y="1000293"/>
                    </a:moveTo>
                    <a:lnTo>
                      <a:pt x="1394804" y="999721"/>
                    </a:lnTo>
                    <a:lnTo>
                      <a:pt x="1393803" y="999149"/>
                    </a:lnTo>
                    <a:lnTo>
                      <a:pt x="1393230" y="998148"/>
                    </a:lnTo>
                    <a:lnTo>
                      <a:pt x="1391514" y="998577"/>
                    </a:lnTo>
                    <a:lnTo>
                      <a:pt x="1390655" y="1000150"/>
                    </a:lnTo>
                    <a:lnTo>
                      <a:pt x="1391514" y="1001438"/>
                    </a:lnTo>
                    <a:lnTo>
                      <a:pt x="1390799" y="1003297"/>
                    </a:lnTo>
                    <a:lnTo>
                      <a:pt x="1390799" y="1005300"/>
                    </a:lnTo>
                    <a:lnTo>
                      <a:pt x="1392229" y="1006015"/>
                    </a:lnTo>
                    <a:lnTo>
                      <a:pt x="1394518" y="1004585"/>
                    </a:lnTo>
                    <a:lnTo>
                      <a:pt x="1394804" y="1003870"/>
                    </a:lnTo>
                    <a:lnTo>
                      <a:pt x="1394088" y="1003011"/>
                    </a:lnTo>
                    <a:lnTo>
                      <a:pt x="1394947" y="1001295"/>
                    </a:lnTo>
                    <a:lnTo>
                      <a:pt x="1395090" y="1000293"/>
                    </a:lnTo>
                    <a:close/>
                    <a:moveTo>
                      <a:pt x="1342737" y="1033479"/>
                    </a:moveTo>
                    <a:lnTo>
                      <a:pt x="1342450" y="1033765"/>
                    </a:lnTo>
                    <a:lnTo>
                      <a:pt x="1342022" y="1035053"/>
                    </a:lnTo>
                    <a:lnTo>
                      <a:pt x="1342450" y="1035482"/>
                    </a:lnTo>
                    <a:lnTo>
                      <a:pt x="1342450" y="1036912"/>
                    </a:lnTo>
                    <a:lnTo>
                      <a:pt x="1344167" y="1037198"/>
                    </a:lnTo>
                    <a:lnTo>
                      <a:pt x="1345168" y="1035339"/>
                    </a:lnTo>
                    <a:lnTo>
                      <a:pt x="1344739" y="1034623"/>
                    </a:lnTo>
                    <a:lnTo>
                      <a:pt x="1342737" y="1033479"/>
                    </a:lnTo>
                    <a:close/>
                    <a:moveTo>
                      <a:pt x="1110865" y="1143908"/>
                    </a:moveTo>
                    <a:lnTo>
                      <a:pt x="1109721" y="1142763"/>
                    </a:lnTo>
                    <a:lnTo>
                      <a:pt x="1107432" y="1143336"/>
                    </a:lnTo>
                    <a:lnTo>
                      <a:pt x="1106002" y="1144909"/>
                    </a:lnTo>
                    <a:lnTo>
                      <a:pt x="1106431" y="1145624"/>
                    </a:lnTo>
                    <a:lnTo>
                      <a:pt x="1108147" y="1145767"/>
                    </a:lnTo>
                    <a:lnTo>
                      <a:pt x="1110579" y="1145481"/>
                    </a:lnTo>
                    <a:lnTo>
                      <a:pt x="1113011" y="1146768"/>
                    </a:lnTo>
                    <a:lnTo>
                      <a:pt x="1114012" y="1145195"/>
                    </a:lnTo>
                    <a:lnTo>
                      <a:pt x="1114012" y="1144480"/>
                    </a:lnTo>
                    <a:lnTo>
                      <a:pt x="1113440" y="1143049"/>
                    </a:lnTo>
                    <a:lnTo>
                      <a:pt x="1110865" y="1143908"/>
                    </a:lnTo>
                    <a:close/>
                    <a:moveTo>
                      <a:pt x="1174376" y="1126171"/>
                    </a:moveTo>
                    <a:lnTo>
                      <a:pt x="1174948" y="1126314"/>
                    </a:lnTo>
                    <a:lnTo>
                      <a:pt x="1177952" y="1125598"/>
                    </a:lnTo>
                    <a:lnTo>
                      <a:pt x="1178095" y="1123310"/>
                    </a:lnTo>
                    <a:lnTo>
                      <a:pt x="1175377" y="1124454"/>
                    </a:lnTo>
                    <a:lnTo>
                      <a:pt x="1174376" y="1126171"/>
                    </a:lnTo>
                    <a:close/>
                    <a:moveTo>
                      <a:pt x="1127458" y="1180670"/>
                    </a:moveTo>
                    <a:lnTo>
                      <a:pt x="1126457" y="1178667"/>
                    </a:lnTo>
                    <a:lnTo>
                      <a:pt x="1125026" y="1177237"/>
                    </a:lnTo>
                    <a:lnTo>
                      <a:pt x="1122595" y="1176521"/>
                    </a:lnTo>
                    <a:lnTo>
                      <a:pt x="1120592" y="1175091"/>
                    </a:lnTo>
                    <a:lnTo>
                      <a:pt x="1118589" y="1172659"/>
                    </a:lnTo>
                    <a:lnTo>
                      <a:pt x="1117731" y="1172659"/>
                    </a:lnTo>
                    <a:lnTo>
                      <a:pt x="1116158" y="1173947"/>
                    </a:lnTo>
                    <a:lnTo>
                      <a:pt x="1115872" y="1174662"/>
                    </a:lnTo>
                    <a:lnTo>
                      <a:pt x="1115872" y="1177666"/>
                    </a:lnTo>
                    <a:lnTo>
                      <a:pt x="1110722" y="1175234"/>
                    </a:lnTo>
                    <a:lnTo>
                      <a:pt x="1110007" y="1175091"/>
                    </a:lnTo>
                    <a:lnTo>
                      <a:pt x="1109864" y="1176378"/>
                    </a:lnTo>
                    <a:lnTo>
                      <a:pt x="1110007" y="1177666"/>
                    </a:lnTo>
                    <a:lnTo>
                      <a:pt x="1108577" y="1175663"/>
                    </a:lnTo>
                    <a:lnTo>
                      <a:pt x="1104571" y="1175091"/>
                    </a:lnTo>
                    <a:lnTo>
                      <a:pt x="1103284" y="1175234"/>
                    </a:lnTo>
                    <a:lnTo>
                      <a:pt x="1100566" y="1177094"/>
                    </a:lnTo>
                    <a:lnTo>
                      <a:pt x="1095274" y="1178095"/>
                    </a:lnTo>
                    <a:lnTo>
                      <a:pt x="1087549" y="1177380"/>
                    </a:lnTo>
                    <a:lnTo>
                      <a:pt x="1085546" y="1177809"/>
                    </a:lnTo>
                    <a:lnTo>
                      <a:pt x="1083401" y="1179811"/>
                    </a:lnTo>
                    <a:lnTo>
                      <a:pt x="1080540" y="1180241"/>
                    </a:lnTo>
                    <a:lnTo>
                      <a:pt x="1077394" y="1179811"/>
                    </a:lnTo>
                    <a:lnTo>
                      <a:pt x="1075820" y="1180526"/>
                    </a:lnTo>
                    <a:lnTo>
                      <a:pt x="1074533" y="1181814"/>
                    </a:lnTo>
                    <a:lnTo>
                      <a:pt x="1073245" y="1184102"/>
                    </a:lnTo>
                    <a:lnTo>
                      <a:pt x="1074533" y="1184389"/>
                    </a:lnTo>
                    <a:lnTo>
                      <a:pt x="1076249" y="1184246"/>
                    </a:lnTo>
                    <a:lnTo>
                      <a:pt x="1073245" y="1186963"/>
                    </a:lnTo>
                    <a:lnTo>
                      <a:pt x="1069669" y="1188823"/>
                    </a:lnTo>
                    <a:lnTo>
                      <a:pt x="1064806" y="1192971"/>
                    </a:lnTo>
                    <a:lnTo>
                      <a:pt x="1061372" y="1194974"/>
                    </a:lnTo>
                    <a:lnTo>
                      <a:pt x="1058369" y="1197406"/>
                    </a:lnTo>
                    <a:lnTo>
                      <a:pt x="1057511" y="1198407"/>
                    </a:lnTo>
                    <a:lnTo>
                      <a:pt x="1057081" y="1199694"/>
                    </a:lnTo>
                    <a:lnTo>
                      <a:pt x="1056652" y="1210852"/>
                    </a:lnTo>
                    <a:lnTo>
                      <a:pt x="1056796" y="1212139"/>
                    </a:lnTo>
                    <a:lnTo>
                      <a:pt x="1057939" y="1215715"/>
                    </a:lnTo>
                    <a:lnTo>
                      <a:pt x="1058655" y="1222438"/>
                    </a:lnTo>
                    <a:lnTo>
                      <a:pt x="1065378" y="1226157"/>
                    </a:lnTo>
                    <a:lnTo>
                      <a:pt x="1068668" y="1227587"/>
                    </a:lnTo>
                    <a:lnTo>
                      <a:pt x="1073245" y="1228875"/>
                    </a:lnTo>
                    <a:lnTo>
                      <a:pt x="1077966" y="1229733"/>
                    </a:lnTo>
                    <a:lnTo>
                      <a:pt x="1079825" y="1230305"/>
                    </a:lnTo>
                    <a:lnTo>
                      <a:pt x="1083401" y="1232308"/>
                    </a:lnTo>
                    <a:lnTo>
                      <a:pt x="1085546" y="1232022"/>
                    </a:lnTo>
                    <a:lnTo>
                      <a:pt x="1088264" y="1231306"/>
                    </a:lnTo>
                    <a:lnTo>
                      <a:pt x="1088980" y="1230877"/>
                    </a:lnTo>
                    <a:lnTo>
                      <a:pt x="1090697" y="1228159"/>
                    </a:lnTo>
                    <a:lnTo>
                      <a:pt x="1092413" y="1226729"/>
                    </a:lnTo>
                    <a:lnTo>
                      <a:pt x="1096990" y="1225871"/>
                    </a:lnTo>
                    <a:lnTo>
                      <a:pt x="1098564" y="1226014"/>
                    </a:lnTo>
                    <a:lnTo>
                      <a:pt x="1099994" y="1225013"/>
                    </a:lnTo>
                    <a:lnTo>
                      <a:pt x="1099994" y="1224154"/>
                    </a:lnTo>
                    <a:lnTo>
                      <a:pt x="1099422" y="1223296"/>
                    </a:lnTo>
                    <a:lnTo>
                      <a:pt x="1102712" y="1221294"/>
                    </a:lnTo>
                    <a:lnTo>
                      <a:pt x="1105573" y="1218576"/>
                    </a:lnTo>
                    <a:lnTo>
                      <a:pt x="1106717" y="1218147"/>
                    </a:lnTo>
                    <a:lnTo>
                      <a:pt x="1108004" y="1218004"/>
                    </a:lnTo>
                    <a:lnTo>
                      <a:pt x="1110007" y="1217288"/>
                    </a:lnTo>
                    <a:lnTo>
                      <a:pt x="1111580" y="1215715"/>
                    </a:lnTo>
                    <a:lnTo>
                      <a:pt x="1112438" y="1213712"/>
                    </a:lnTo>
                    <a:lnTo>
                      <a:pt x="1113726" y="1208849"/>
                    </a:lnTo>
                    <a:lnTo>
                      <a:pt x="1115156" y="1204844"/>
                    </a:lnTo>
                    <a:lnTo>
                      <a:pt x="1115013" y="1203699"/>
                    </a:lnTo>
                    <a:lnTo>
                      <a:pt x="1115299" y="1202555"/>
                    </a:lnTo>
                    <a:lnTo>
                      <a:pt x="1116301" y="1201411"/>
                    </a:lnTo>
                    <a:lnTo>
                      <a:pt x="1117445" y="1198836"/>
                    </a:lnTo>
                    <a:lnTo>
                      <a:pt x="1122881" y="1190540"/>
                    </a:lnTo>
                    <a:lnTo>
                      <a:pt x="1125599" y="1189681"/>
                    </a:lnTo>
                    <a:lnTo>
                      <a:pt x="1128602" y="1187536"/>
                    </a:lnTo>
                    <a:lnTo>
                      <a:pt x="1128174" y="1184102"/>
                    </a:lnTo>
                    <a:lnTo>
                      <a:pt x="1127458" y="1180670"/>
                    </a:lnTo>
                    <a:close/>
                    <a:moveTo>
                      <a:pt x="1447586" y="802895"/>
                    </a:moveTo>
                    <a:lnTo>
                      <a:pt x="1446585" y="801608"/>
                    </a:lnTo>
                    <a:lnTo>
                      <a:pt x="1445011" y="800893"/>
                    </a:lnTo>
                    <a:lnTo>
                      <a:pt x="1444153" y="798747"/>
                    </a:lnTo>
                    <a:lnTo>
                      <a:pt x="1440434" y="797317"/>
                    </a:lnTo>
                    <a:lnTo>
                      <a:pt x="1436572" y="797031"/>
                    </a:lnTo>
                    <a:lnTo>
                      <a:pt x="1437001" y="798604"/>
                    </a:lnTo>
                    <a:lnTo>
                      <a:pt x="1440291" y="802466"/>
                    </a:lnTo>
                    <a:lnTo>
                      <a:pt x="1445869" y="805613"/>
                    </a:lnTo>
                    <a:lnTo>
                      <a:pt x="1453737" y="808474"/>
                    </a:lnTo>
                    <a:lnTo>
                      <a:pt x="1456169" y="807473"/>
                    </a:lnTo>
                    <a:lnTo>
                      <a:pt x="1455597" y="806328"/>
                    </a:lnTo>
                    <a:lnTo>
                      <a:pt x="1454596" y="805470"/>
                    </a:lnTo>
                    <a:lnTo>
                      <a:pt x="1447586" y="802895"/>
                    </a:lnTo>
                    <a:close/>
                    <a:moveTo>
                      <a:pt x="1202698" y="1085833"/>
                    </a:moveTo>
                    <a:lnTo>
                      <a:pt x="1200838" y="1085833"/>
                    </a:lnTo>
                    <a:lnTo>
                      <a:pt x="1201554" y="1087263"/>
                    </a:lnTo>
                    <a:lnTo>
                      <a:pt x="1202698" y="1088121"/>
                    </a:lnTo>
                    <a:lnTo>
                      <a:pt x="1203414" y="1088264"/>
                    </a:lnTo>
                    <a:lnTo>
                      <a:pt x="1205702" y="1090553"/>
                    </a:lnTo>
                    <a:lnTo>
                      <a:pt x="1205416" y="1089123"/>
                    </a:lnTo>
                    <a:lnTo>
                      <a:pt x="1204414" y="1087549"/>
                    </a:lnTo>
                    <a:lnTo>
                      <a:pt x="1202698" y="1085833"/>
                    </a:lnTo>
                    <a:close/>
                    <a:moveTo>
                      <a:pt x="1843813" y="228295"/>
                    </a:moveTo>
                    <a:lnTo>
                      <a:pt x="1842383" y="225434"/>
                    </a:lnTo>
                    <a:lnTo>
                      <a:pt x="1840666" y="221572"/>
                    </a:lnTo>
                    <a:lnTo>
                      <a:pt x="1839951" y="219713"/>
                    </a:lnTo>
                    <a:lnTo>
                      <a:pt x="1841095" y="217424"/>
                    </a:lnTo>
                    <a:lnTo>
                      <a:pt x="1842383" y="215994"/>
                    </a:lnTo>
                    <a:lnTo>
                      <a:pt x="1843098" y="214706"/>
                    </a:lnTo>
                    <a:lnTo>
                      <a:pt x="1843384" y="212560"/>
                    </a:lnTo>
                    <a:lnTo>
                      <a:pt x="1842954" y="210844"/>
                    </a:lnTo>
                    <a:lnTo>
                      <a:pt x="1839951" y="208269"/>
                    </a:lnTo>
                    <a:lnTo>
                      <a:pt x="1836661" y="206982"/>
                    </a:lnTo>
                    <a:lnTo>
                      <a:pt x="1832941" y="206410"/>
                    </a:lnTo>
                    <a:lnTo>
                      <a:pt x="1831654" y="206267"/>
                    </a:lnTo>
                    <a:lnTo>
                      <a:pt x="1829080" y="206839"/>
                    </a:lnTo>
                    <a:lnTo>
                      <a:pt x="1818065" y="210129"/>
                    </a:lnTo>
                    <a:lnTo>
                      <a:pt x="1812916" y="212704"/>
                    </a:lnTo>
                    <a:lnTo>
                      <a:pt x="1809912" y="215564"/>
                    </a:lnTo>
                    <a:lnTo>
                      <a:pt x="1806765" y="216995"/>
                    </a:lnTo>
                    <a:lnTo>
                      <a:pt x="1801758" y="216852"/>
                    </a:lnTo>
                    <a:lnTo>
                      <a:pt x="1797039" y="216709"/>
                    </a:lnTo>
                    <a:lnTo>
                      <a:pt x="1793319" y="218282"/>
                    </a:lnTo>
                    <a:lnTo>
                      <a:pt x="1789028" y="221572"/>
                    </a:lnTo>
                    <a:lnTo>
                      <a:pt x="1785881" y="223003"/>
                    </a:lnTo>
                    <a:lnTo>
                      <a:pt x="1783878" y="222717"/>
                    </a:lnTo>
                    <a:lnTo>
                      <a:pt x="1781733" y="224862"/>
                    </a:lnTo>
                    <a:lnTo>
                      <a:pt x="1779444" y="229583"/>
                    </a:lnTo>
                    <a:lnTo>
                      <a:pt x="1776869" y="231585"/>
                    </a:lnTo>
                    <a:lnTo>
                      <a:pt x="1774008" y="231013"/>
                    </a:lnTo>
                    <a:lnTo>
                      <a:pt x="1766999" y="231442"/>
                    </a:lnTo>
                    <a:lnTo>
                      <a:pt x="1755986" y="232872"/>
                    </a:lnTo>
                    <a:lnTo>
                      <a:pt x="1749119" y="232872"/>
                    </a:lnTo>
                    <a:lnTo>
                      <a:pt x="1746258" y="231299"/>
                    </a:lnTo>
                    <a:lnTo>
                      <a:pt x="1741824" y="231156"/>
                    </a:lnTo>
                    <a:lnTo>
                      <a:pt x="1735816" y="232300"/>
                    </a:lnTo>
                    <a:lnTo>
                      <a:pt x="1732240" y="232587"/>
                    </a:lnTo>
                    <a:lnTo>
                      <a:pt x="1730953" y="231871"/>
                    </a:lnTo>
                    <a:lnTo>
                      <a:pt x="1730094" y="229869"/>
                    </a:lnTo>
                    <a:lnTo>
                      <a:pt x="1729522" y="226722"/>
                    </a:lnTo>
                    <a:lnTo>
                      <a:pt x="1727519" y="223432"/>
                    </a:lnTo>
                    <a:lnTo>
                      <a:pt x="1724087" y="219999"/>
                    </a:lnTo>
                    <a:lnTo>
                      <a:pt x="1723515" y="215851"/>
                    </a:lnTo>
                    <a:lnTo>
                      <a:pt x="1725803" y="210987"/>
                    </a:lnTo>
                    <a:lnTo>
                      <a:pt x="1726376" y="207697"/>
                    </a:lnTo>
                    <a:lnTo>
                      <a:pt x="1725088" y="205837"/>
                    </a:lnTo>
                    <a:lnTo>
                      <a:pt x="1724516" y="204264"/>
                    </a:lnTo>
                    <a:lnTo>
                      <a:pt x="1721941" y="202261"/>
                    </a:lnTo>
                    <a:lnTo>
                      <a:pt x="1720082" y="198685"/>
                    </a:lnTo>
                    <a:lnTo>
                      <a:pt x="1718651" y="197541"/>
                    </a:lnTo>
                    <a:lnTo>
                      <a:pt x="1719080" y="194537"/>
                    </a:lnTo>
                    <a:lnTo>
                      <a:pt x="1720654" y="190961"/>
                    </a:lnTo>
                    <a:lnTo>
                      <a:pt x="1718651" y="187528"/>
                    </a:lnTo>
                    <a:lnTo>
                      <a:pt x="1712643" y="187385"/>
                    </a:lnTo>
                    <a:lnTo>
                      <a:pt x="1707780" y="186384"/>
                    </a:lnTo>
                    <a:lnTo>
                      <a:pt x="1702917" y="183237"/>
                    </a:lnTo>
                    <a:lnTo>
                      <a:pt x="1695478" y="174368"/>
                    </a:lnTo>
                    <a:lnTo>
                      <a:pt x="1691759" y="171221"/>
                    </a:lnTo>
                    <a:lnTo>
                      <a:pt x="1689327" y="170935"/>
                    </a:lnTo>
                    <a:lnTo>
                      <a:pt x="1687611" y="169505"/>
                    </a:lnTo>
                    <a:lnTo>
                      <a:pt x="1686466" y="166930"/>
                    </a:lnTo>
                    <a:lnTo>
                      <a:pt x="1684750" y="166930"/>
                    </a:lnTo>
                    <a:lnTo>
                      <a:pt x="1683034" y="166930"/>
                    </a:lnTo>
                    <a:lnTo>
                      <a:pt x="1682032" y="167931"/>
                    </a:lnTo>
                    <a:lnTo>
                      <a:pt x="1680888" y="168217"/>
                    </a:lnTo>
                    <a:lnTo>
                      <a:pt x="1679029" y="167216"/>
                    </a:lnTo>
                    <a:lnTo>
                      <a:pt x="1677169" y="167073"/>
                    </a:lnTo>
                    <a:lnTo>
                      <a:pt x="1675166" y="167788"/>
                    </a:lnTo>
                    <a:lnTo>
                      <a:pt x="1673450" y="167359"/>
                    </a:lnTo>
                    <a:lnTo>
                      <a:pt x="1672162" y="165643"/>
                    </a:lnTo>
                    <a:lnTo>
                      <a:pt x="1669731" y="164498"/>
                    </a:lnTo>
                    <a:lnTo>
                      <a:pt x="1666155" y="163926"/>
                    </a:lnTo>
                    <a:lnTo>
                      <a:pt x="1664725" y="162782"/>
                    </a:lnTo>
                    <a:lnTo>
                      <a:pt x="1665296" y="160922"/>
                    </a:lnTo>
                    <a:lnTo>
                      <a:pt x="1664581" y="159492"/>
                    </a:lnTo>
                    <a:lnTo>
                      <a:pt x="1662579" y="158634"/>
                    </a:lnTo>
                    <a:lnTo>
                      <a:pt x="1657286" y="158920"/>
                    </a:lnTo>
                    <a:lnTo>
                      <a:pt x="1648561" y="160350"/>
                    </a:lnTo>
                    <a:lnTo>
                      <a:pt x="1641409" y="159921"/>
                    </a:lnTo>
                    <a:lnTo>
                      <a:pt x="1635830" y="157775"/>
                    </a:lnTo>
                    <a:lnTo>
                      <a:pt x="1632682" y="155773"/>
                    </a:lnTo>
                    <a:lnTo>
                      <a:pt x="1632111" y="154056"/>
                    </a:lnTo>
                    <a:lnTo>
                      <a:pt x="1630537" y="152340"/>
                    </a:lnTo>
                    <a:lnTo>
                      <a:pt x="1627963" y="150766"/>
                    </a:lnTo>
                    <a:lnTo>
                      <a:pt x="1626532" y="147905"/>
                    </a:lnTo>
                    <a:lnTo>
                      <a:pt x="1626246" y="143900"/>
                    </a:lnTo>
                    <a:lnTo>
                      <a:pt x="1626818" y="140038"/>
                    </a:lnTo>
                    <a:lnTo>
                      <a:pt x="1629106" y="134603"/>
                    </a:lnTo>
                    <a:lnTo>
                      <a:pt x="1623242" y="131027"/>
                    </a:lnTo>
                    <a:lnTo>
                      <a:pt x="1621526" y="129024"/>
                    </a:lnTo>
                    <a:lnTo>
                      <a:pt x="1621954" y="127307"/>
                    </a:lnTo>
                    <a:lnTo>
                      <a:pt x="1621669" y="125877"/>
                    </a:lnTo>
                    <a:lnTo>
                      <a:pt x="1620667" y="124876"/>
                    </a:lnTo>
                    <a:lnTo>
                      <a:pt x="1620667" y="123302"/>
                    </a:lnTo>
                    <a:lnTo>
                      <a:pt x="1621812" y="121157"/>
                    </a:lnTo>
                    <a:lnTo>
                      <a:pt x="1621812" y="118296"/>
                    </a:lnTo>
                    <a:lnTo>
                      <a:pt x="1620667" y="114863"/>
                    </a:lnTo>
                    <a:lnTo>
                      <a:pt x="1617378" y="109999"/>
                    </a:lnTo>
                    <a:lnTo>
                      <a:pt x="1611942" y="103706"/>
                    </a:lnTo>
                    <a:lnTo>
                      <a:pt x="1609081" y="99128"/>
                    </a:lnTo>
                    <a:lnTo>
                      <a:pt x="1608651" y="96267"/>
                    </a:lnTo>
                    <a:lnTo>
                      <a:pt x="1607936" y="93979"/>
                    </a:lnTo>
                    <a:lnTo>
                      <a:pt x="1606935" y="92691"/>
                    </a:lnTo>
                    <a:lnTo>
                      <a:pt x="1606363" y="90546"/>
                    </a:lnTo>
                    <a:lnTo>
                      <a:pt x="1606792" y="88114"/>
                    </a:lnTo>
                    <a:lnTo>
                      <a:pt x="1606220" y="86540"/>
                    </a:lnTo>
                    <a:lnTo>
                      <a:pt x="1605505" y="85110"/>
                    </a:lnTo>
                    <a:lnTo>
                      <a:pt x="1605648" y="82821"/>
                    </a:lnTo>
                    <a:lnTo>
                      <a:pt x="1604647" y="81248"/>
                    </a:lnTo>
                    <a:lnTo>
                      <a:pt x="1602644" y="80390"/>
                    </a:lnTo>
                    <a:lnTo>
                      <a:pt x="1602072" y="78673"/>
                    </a:lnTo>
                    <a:lnTo>
                      <a:pt x="1602501" y="74954"/>
                    </a:lnTo>
                    <a:lnTo>
                      <a:pt x="1601071" y="71807"/>
                    </a:lnTo>
                    <a:lnTo>
                      <a:pt x="1596780" y="65942"/>
                    </a:lnTo>
                    <a:lnTo>
                      <a:pt x="1595492" y="61651"/>
                    </a:lnTo>
                    <a:lnTo>
                      <a:pt x="1595063" y="57789"/>
                    </a:lnTo>
                    <a:lnTo>
                      <a:pt x="1593204" y="55929"/>
                    </a:lnTo>
                    <a:lnTo>
                      <a:pt x="1593060" y="54213"/>
                    </a:lnTo>
                    <a:lnTo>
                      <a:pt x="1592774" y="51352"/>
                    </a:lnTo>
                    <a:lnTo>
                      <a:pt x="1591629" y="50494"/>
                    </a:lnTo>
                    <a:lnTo>
                      <a:pt x="1590914" y="49493"/>
                    </a:lnTo>
                    <a:lnTo>
                      <a:pt x="1591487" y="48205"/>
                    </a:lnTo>
                    <a:lnTo>
                      <a:pt x="1590628" y="46632"/>
                    </a:lnTo>
                    <a:lnTo>
                      <a:pt x="1588340" y="44772"/>
                    </a:lnTo>
                    <a:lnTo>
                      <a:pt x="1587338" y="43199"/>
                    </a:lnTo>
                    <a:lnTo>
                      <a:pt x="1587052" y="41768"/>
                    </a:lnTo>
                    <a:lnTo>
                      <a:pt x="1585908" y="40624"/>
                    </a:lnTo>
                    <a:lnTo>
                      <a:pt x="1582618" y="39480"/>
                    </a:lnTo>
                    <a:lnTo>
                      <a:pt x="1581759" y="38049"/>
                    </a:lnTo>
                    <a:lnTo>
                      <a:pt x="1582046" y="36762"/>
                    </a:lnTo>
                    <a:lnTo>
                      <a:pt x="1582761" y="35474"/>
                    </a:lnTo>
                    <a:lnTo>
                      <a:pt x="1583190" y="34759"/>
                    </a:lnTo>
                    <a:lnTo>
                      <a:pt x="1583047" y="33758"/>
                    </a:lnTo>
                    <a:lnTo>
                      <a:pt x="1582761" y="32757"/>
                    </a:lnTo>
                    <a:lnTo>
                      <a:pt x="1581474" y="31612"/>
                    </a:lnTo>
                    <a:lnTo>
                      <a:pt x="1579614" y="30325"/>
                    </a:lnTo>
                    <a:lnTo>
                      <a:pt x="1577468" y="27464"/>
                    </a:lnTo>
                    <a:lnTo>
                      <a:pt x="1574751" y="26749"/>
                    </a:lnTo>
                    <a:lnTo>
                      <a:pt x="1573034" y="26749"/>
                    </a:lnTo>
                    <a:lnTo>
                      <a:pt x="1571604" y="25175"/>
                    </a:lnTo>
                    <a:lnTo>
                      <a:pt x="1572033" y="24174"/>
                    </a:lnTo>
                    <a:lnTo>
                      <a:pt x="1571890" y="22171"/>
                    </a:lnTo>
                    <a:lnTo>
                      <a:pt x="1570603" y="20598"/>
                    </a:lnTo>
                    <a:lnTo>
                      <a:pt x="1569029" y="20026"/>
                    </a:lnTo>
                    <a:lnTo>
                      <a:pt x="1567455" y="20455"/>
                    </a:lnTo>
                    <a:lnTo>
                      <a:pt x="1563737" y="19025"/>
                    </a:lnTo>
                    <a:lnTo>
                      <a:pt x="1557729" y="15735"/>
                    </a:lnTo>
                    <a:lnTo>
                      <a:pt x="1553151" y="14161"/>
                    </a:lnTo>
                    <a:lnTo>
                      <a:pt x="1550005" y="14447"/>
                    </a:lnTo>
                    <a:lnTo>
                      <a:pt x="1548002" y="15448"/>
                    </a:lnTo>
                    <a:lnTo>
                      <a:pt x="1547287" y="17165"/>
                    </a:lnTo>
                    <a:lnTo>
                      <a:pt x="1545141" y="17022"/>
                    </a:lnTo>
                    <a:lnTo>
                      <a:pt x="1539991" y="13875"/>
                    </a:lnTo>
                    <a:lnTo>
                      <a:pt x="1534699" y="13160"/>
                    </a:lnTo>
                    <a:lnTo>
                      <a:pt x="1531838" y="11443"/>
                    </a:lnTo>
                    <a:lnTo>
                      <a:pt x="1529550" y="8583"/>
                    </a:lnTo>
                    <a:lnTo>
                      <a:pt x="1527404" y="7438"/>
                    </a:lnTo>
                    <a:lnTo>
                      <a:pt x="1525401" y="7867"/>
                    </a:lnTo>
                    <a:lnTo>
                      <a:pt x="1520538" y="6008"/>
                    </a:lnTo>
                    <a:lnTo>
                      <a:pt x="1512814" y="1716"/>
                    </a:lnTo>
                    <a:lnTo>
                      <a:pt x="1508808" y="286"/>
                    </a:lnTo>
                    <a:lnTo>
                      <a:pt x="1507378" y="1144"/>
                    </a:lnTo>
                    <a:lnTo>
                      <a:pt x="1506662" y="1144"/>
                    </a:lnTo>
                    <a:lnTo>
                      <a:pt x="1505232" y="1001"/>
                    </a:lnTo>
                    <a:lnTo>
                      <a:pt x="1503229" y="1001"/>
                    </a:lnTo>
                    <a:lnTo>
                      <a:pt x="1499797" y="0"/>
                    </a:lnTo>
                    <a:lnTo>
                      <a:pt x="1495076" y="429"/>
                    </a:lnTo>
                    <a:lnTo>
                      <a:pt x="1489212" y="2289"/>
                    </a:lnTo>
                    <a:lnTo>
                      <a:pt x="1482775" y="3433"/>
                    </a:lnTo>
                    <a:lnTo>
                      <a:pt x="1475909" y="3862"/>
                    </a:lnTo>
                    <a:lnTo>
                      <a:pt x="1471760" y="3576"/>
                    </a:lnTo>
                    <a:lnTo>
                      <a:pt x="1470473" y="2718"/>
                    </a:lnTo>
                    <a:lnTo>
                      <a:pt x="1462892" y="4148"/>
                    </a:lnTo>
                    <a:lnTo>
                      <a:pt x="1452450" y="7009"/>
                    </a:lnTo>
                    <a:lnTo>
                      <a:pt x="1442293" y="9727"/>
                    </a:lnTo>
                    <a:lnTo>
                      <a:pt x="1429563" y="11014"/>
                    </a:lnTo>
                    <a:lnTo>
                      <a:pt x="1421123" y="15592"/>
                    </a:lnTo>
                    <a:lnTo>
                      <a:pt x="1412541" y="23888"/>
                    </a:lnTo>
                    <a:lnTo>
                      <a:pt x="1406391" y="29181"/>
                    </a:lnTo>
                    <a:lnTo>
                      <a:pt x="1402671" y="31326"/>
                    </a:lnTo>
                    <a:lnTo>
                      <a:pt x="1401097" y="34187"/>
                    </a:lnTo>
                    <a:lnTo>
                      <a:pt x="1401813" y="37620"/>
                    </a:lnTo>
                    <a:lnTo>
                      <a:pt x="1404960" y="38907"/>
                    </a:lnTo>
                    <a:lnTo>
                      <a:pt x="1410682" y="37906"/>
                    </a:lnTo>
                    <a:lnTo>
                      <a:pt x="1415545" y="38335"/>
                    </a:lnTo>
                    <a:lnTo>
                      <a:pt x="1419693" y="40338"/>
                    </a:lnTo>
                    <a:lnTo>
                      <a:pt x="1420980" y="43342"/>
                    </a:lnTo>
                    <a:lnTo>
                      <a:pt x="1419550" y="47347"/>
                    </a:lnTo>
                    <a:lnTo>
                      <a:pt x="1419979" y="51209"/>
                    </a:lnTo>
                    <a:lnTo>
                      <a:pt x="1422411" y="55071"/>
                    </a:lnTo>
                    <a:lnTo>
                      <a:pt x="1422554" y="59505"/>
                    </a:lnTo>
                    <a:lnTo>
                      <a:pt x="1420552" y="64512"/>
                    </a:lnTo>
                    <a:lnTo>
                      <a:pt x="1415401" y="69518"/>
                    </a:lnTo>
                    <a:lnTo>
                      <a:pt x="1407106" y="74525"/>
                    </a:lnTo>
                    <a:lnTo>
                      <a:pt x="1401956" y="79388"/>
                    </a:lnTo>
                    <a:lnTo>
                      <a:pt x="1398952" y="86540"/>
                    </a:lnTo>
                    <a:lnTo>
                      <a:pt x="1394375" y="92691"/>
                    </a:lnTo>
                    <a:lnTo>
                      <a:pt x="1392658" y="96124"/>
                    </a:lnTo>
                    <a:lnTo>
                      <a:pt x="1392372" y="98985"/>
                    </a:lnTo>
                    <a:lnTo>
                      <a:pt x="1390512" y="102132"/>
                    </a:lnTo>
                    <a:lnTo>
                      <a:pt x="1387079" y="105422"/>
                    </a:lnTo>
                    <a:lnTo>
                      <a:pt x="1385220" y="108712"/>
                    </a:lnTo>
                    <a:lnTo>
                      <a:pt x="1384934" y="112002"/>
                    </a:lnTo>
                    <a:lnTo>
                      <a:pt x="1383217" y="115006"/>
                    </a:lnTo>
                    <a:lnTo>
                      <a:pt x="1380214" y="117724"/>
                    </a:lnTo>
                    <a:lnTo>
                      <a:pt x="1378354" y="120585"/>
                    </a:lnTo>
                    <a:lnTo>
                      <a:pt x="1377639" y="123588"/>
                    </a:lnTo>
                    <a:lnTo>
                      <a:pt x="1376494" y="125591"/>
                    </a:lnTo>
                    <a:lnTo>
                      <a:pt x="1374921" y="126592"/>
                    </a:lnTo>
                    <a:lnTo>
                      <a:pt x="1375779" y="127594"/>
                    </a:lnTo>
                    <a:lnTo>
                      <a:pt x="1379069" y="128595"/>
                    </a:lnTo>
                    <a:lnTo>
                      <a:pt x="1380357" y="131599"/>
                    </a:lnTo>
                    <a:lnTo>
                      <a:pt x="1379784" y="136462"/>
                    </a:lnTo>
                    <a:lnTo>
                      <a:pt x="1377782" y="139895"/>
                    </a:lnTo>
                    <a:lnTo>
                      <a:pt x="1374348" y="142041"/>
                    </a:lnTo>
                    <a:lnTo>
                      <a:pt x="1369342" y="143471"/>
                    </a:lnTo>
                    <a:lnTo>
                      <a:pt x="1362620" y="144043"/>
                    </a:lnTo>
                    <a:lnTo>
                      <a:pt x="1353465" y="148764"/>
                    </a:lnTo>
                    <a:lnTo>
                      <a:pt x="1345455" y="154772"/>
                    </a:lnTo>
                    <a:lnTo>
                      <a:pt x="1336013" y="161781"/>
                    </a:lnTo>
                    <a:lnTo>
                      <a:pt x="1334154" y="161781"/>
                    </a:lnTo>
                    <a:lnTo>
                      <a:pt x="1330721" y="160922"/>
                    </a:lnTo>
                    <a:lnTo>
                      <a:pt x="1323998" y="158061"/>
                    </a:lnTo>
                    <a:lnTo>
                      <a:pt x="1316989" y="157489"/>
                    </a:lnTo>
                    <a:lnTo>
                      <a:pt x="1310266" y="154772"/>
                    </a:lnTo>
                    <a:lnTo>
                      <a:pt x="1306261" y="153055"/>
                    </a:lnTo>
                    <a:lnTo>
                      <a:pt x="1300110" y="149622"/>
                    </a:lnTo>
                    <a:lnTo>
                      <a:pt x="1297249" y="155058"/>
                    </a:lnTo>
                    <a:lnTo>
                      <a:pt x="1291527" y="165929"/>
                    </a:lnTo>
                    <a:lnTo>
                      <a:pt x="1286664" y="175084"/>
                    </a:lnTo>
                    <a:lnTo>
                      <a:pt x="1284089" y="180233"/>
                    </a:lnTo>
                    <a:lnTo>
                      <a:pt x="1282229" y="184238"/>
                    </a:lnTo>
                    <a:lnTo>
                      <a:pt x="1280371" y="187957"/>
                    </a:lnTo>
                    <a:lnTo>
                      <a:pt x="1280084" y="190246"/>
                    </a:lnTo>
                    <a:lnTo>
                      <a:pt x="1277938" y="193822"/>
                    </a:lnTo>
                    <a:lnTo>
                      <a:pt x="1273933" y="198113"/>
                    </a:lnTo>
                    <a:lnTo>
                      <a:pt x="1273075" y="202834"/>
                    </a:lnTo>
                    <a:lnTo>
                      <a:pt x="1273218" y="207125"/>
                    </a:lnTo>
                    <a:lnTo>
                      <a:pt x="1272932" y="210844"/>
                    </a:lnTo>
                    <a:lnTo>
                      <a:pt x="1268498" y="213276"/>
                    </a:lnTo>
                    <a:lnTo>
                      <a:pt x="1265065" y="215421"/>
                    </a:lnTo>
                    <a:lnTo>
                      <a:pt x="1266066" y="222574"/>
                    </a:lnTo>
                    <a:lnTo>
                      <a:pt x="1267783" y="225291"/>
                    </a:lnTo>
                    <a:lnTo>
                      <a:pt x="1270643" y="228152"/>
                    </a:lnTo>
                    <a:lnTo>
                      <a:pt x="1273647" y="230441"/>
                    </a:lnTo>
                    <a:lnTo>
                      <a:pt x="1276222" y="232443"/>
                    </a:lnTo>
                    <a:lnTo>
                      <a:pt x="1279083" y="231442"/>
                    </a:lnTo>
                    <a:lnTo>
                      <a:pt x="1281514" y="228438"/>
                    </a:lnTo>
                    <a:lnTo>
                      <a:pt x="1286235" y="225864"/>
                    </a:lnTo>
                    <a:lnTo>
                      <a:pt x="1288810" y="225864"/>
                    </a:lnTo>
                    <a:lnTo>
                      <a:pt x="1290669" y="226436"/>
                    </a:lnTo>
                    <a:lnTo>
                      <a:pt x="1294817" y="226579"/>
                    </a:lnTo>
                    <a:lnTo>
                      <a:pt x="1298966" y="225577"/>
                    </a:lnTo>
                    <a:lnTo>
                      <a:pt x="1302256" y="225434"/>
                    </a:lnTo>
                    <a:lnTo>
                      <a:pt x="1306547" y="226006"/>
                    </a:lnTo>
                    <a:lnTo>
                      <a:pt x="1308120" y="226579"/>
                    </a:lnTo>
                    <a:lnTo>
                      <a:pt x="1311696" y="227723"/>
                    </a:lnTo>
                    <a:lnTo>
                      <a:pt x="1315558" y="230298"/>
                    </a:lnTo>
                    <a:lnTo>
                      <a:pt x="1318276" y="233159"/>
                    </a:lnTo>
                    <a:lnTo>
                      <a:pt x="1320279" y="233731"/>
                    </a:lnTo>
                    <a:lnTo>
                      <a:pt x="1321280" y="232872"/>
                    </a:lnTo>
                    <a:lnTo>
                      <a:pt x="1323425" y="230298"/>
                    </a:lnTo>
                    <a:lnTo>
                      <a:pt x="1326430" y="227866"/>
                    </a:lnTo>
                    <a:lnTo>
                      <a:pt x="1330149" y="223861"/>
                    </a:lnTo>
                    <a:lnTo>
                      <a:pt x="1332867" y="220857"/>
                    </a:lnTo>
                    <a:lnTo>
                      <a:pt x="1335012" y="220428"/>
                    </a:lnTo>
                    <a:lnTo>
                      <a:pt x="1339161" y="220428"/>
                    </a:lnTo>
                    <a:lnTo>
                      <a:pt x="1341020" y="219713"/>
                    </a:lnTo>
                    <a:lnTo>
                      <a:pt x="1344167" y="219283"/>
                    </a:lnTo>
                    <a:lnTo>
                      <a:pt x="1347028" y="220428"/>
                    </a:lnTo>
                    <a:lnTo>
                      <a:pt x="1354895" y="221000"/>
                    </a:lnTo>
                    <a:lnTo>
                      <a:pt x="1357041" y="222574"/>
                    </a:lnTo>
                    <a:lnTo>
                      <a:pt x="1360760" y="227151"/>
                    </a:lnTo>
                    <a:lnTo>
                      <a:pt x="1362905" y="229583"/>
                    </a:lnTo>
                    <a:lnTo>
                      <a:pt x="1366481" y="230870"/>
                    </a:lnTo>
                    <a:lnTo>
                      <a:pt x="1368627" y="231728"/>
                    </a:lnTo>
                    <a:lnTo>
                      <a:pt x="1370630" y="232443"/>
                    </a:lnTo>
                    <a:lnTo>
                      <a:pt x="1372632" y="233588"/>
                    </a:lnTo>
                    <a:lnTo>
                      <a:pt x="1373062" y="235018"/>
                    </a:lnTo>
                    <a:lnTo>
                      <a:pt x="1373777" y="237164"/>
                    </a:lnTo>
                    <a:lnTo>
                      <a:pt x="1374921" y="238451"/>
                    </a:lnTo>
                    <a:lnTo>
                      <a:pt x="1377066" y="239739"/>
                    </a:lnTo>
                    <a:lnTo>
                      <a:pt x="1378783" y="240454"/>
                    </a:lnTo>
                    <a:lnTo>
                      <a:pt x="1379355" y="242027"/>
                    </a:lnTo>
                    <a:lnTo>
                      <a:pt x="1379927" y="242742"/>
                    </a:lnTo>
                    <a:lnTo>
                      <a:pt x="1381501" y="243887"/>
                    </a:lnTo>
                    <a:lnTo>
                      <a:pt x="1386078" y="248607"/>
                    </a:lnTo>
                    <a:lnTo>
                      <a:pt x="1388224" y="249894"/>
                    </a:lnTo>
                    <a:lnTo>
                      <a:pt x="1391514" y="252612"/>
                    </a:lnTo>
                    <a:lnTo>
                      <a:pt x="1392945" y="254901"/>
                    </a:lnTo>
                    <a:lnTo>
                      <a:pt x="1393087" y="257333"/>
                    </a:lnTo>
                    <a:lnTo>
                      <a:pt x="1393945" y="259192"/>
                    </a:lnTo>
                    <a:lnTo>
                      <a:pt x="1396234" y="261910"/>
                    </a:lnTo>
                    <a:lnTo>
                      <a:pt x="1397236" y="263770"/>
                    </a:lnTo>
                    <a:lnTo>
                      <a:pt x="1396806" y="266344"/>
                    </a:lnTo>
                    <a:lnTo>
                      <a:pt x="1397092" y="268633"/>
                    </a:lnTo>
                    <a:lnTo>
                      <a:pt x="1396234" y="270922"/>
                    </a:lnTo>
                    <a:lnTo>
                      <a:pt x="1392658" y="272638"/>
                    </a:lnTo>
                    <a:lnTo>
                      <a:pt x="1391370" y="273497"/>
                    </a:lnTo>
                    <a:lnTo>
                      <a:pt x="1388796" y="273640"/>
                    </a:lnTo>
                    <a:lnTo>
                      <a:pt x="1384362" y="272781"/>
                    </a:lnTo>
                    <a:lnTo>
                      <a:pt x="1380070" y="273210"/>
                    </a:lnTo>
                    <a:lnTo>
                      <a:pt x="1374921" y="272209"/>
                    </a:lnTo>
                    <a:lnTo>
                      <a:pt x="1370916" y="270206"/>
                    </a:lnTo>
                    <a:lnTo>
                      <a:pt x="1368770" y="268633"/>
                    </a:lnTo>
                    <a:lnTo>
                      <a:pt x="1365337" y="267632"/>
                    </a:lnTo>
                    <a:lnTo>
                      <a:pt x="1363763" y="268061"/>
                    </a:lnTo>
                    <a:lnTo>
                      <a:pt x="1361761" y="270206"/>
                    </a:lnTo>
                    <a:lnTo>
                      <a:pt x="1359472" y="269777"/>
                    </a:lnTo>
                    <a:lnTo>
                      <a:pt x="1357470" y="270206"/>
                    </a:lnTo>
                    <a:lnTo>
                      <a:pt x="1352177" y="269777"/>
                    </a:lnTo>
                    <a:lnTo>
                      <a:pt x="1349316" y="269205"/>
                    </a:lnTo>
                    <a:lnTo>
                      <a:pt x="1344739" y="270636"/>
                    </a:lnTo>
                    <a:lnTo>
                      <a:pt x="1342164" y="271065"/>
                    </a:lnTo>
                    <a:lnTo>
                      <a:pt x="1337301" y="272924"/>
                    </a:lnTo>
                    <a:lnTo>
                      <a:pt x="1334440" y="276071"/>
                    </a:lnTo>
                    <a:lnTo>
                      <a:pt x="1332294" y="276786"/>
                    </a:lnTo>
                    <a:lnTo>
                      <a:pt x="1330149" y="276644"/>
                    </a:lnTo>
                    <a:lnTo>
                      <a:pt x="1328576" y="275499"/>
                    </a:lnTo>
                    <a:lnTo>
                      <a:pt x="1326286" y="274069"/>
                    </a:lnTo>
                    <a:lnTo>
                      <a:pt x="1322997" y="274212"/>
                    </a:lnTo>
                    <a:lnTo>
                      <a:pt x="1321995" y="274784"/>
                    </a:lnTo>
                    <a:lnTo>
                      <a:pt x="1321566" y="276071"/>
                    </a:lnTo>
                    <a:lnTo>
                      <a:pt x="1320422" y="279933"/>
                    </a:lnTo>
                    <a:lnTo>
                      <a:pt x="1320422" y="281650"/>
                    </a:lnTo>
                    <a:lnTo>
                      <a:pt x="1319707" y="282794"/>
                    </a:lnTo>
                    <a:lnTo>
                      <a:pt x="1317704" y="283223"/>
                    </a:lnTo>
                    <a:lnTo>
                      <a:pt x="1314271" y="283080"/>
                    </a:lnTo>
                    <a:lnTo>
                      <a:pt x="1308979" y="282794"/>
                    </a:lnTo>
                    <a:lnTo>
                      <a:pt x="1305403" y="281793"/>
                    </a:lnTo>
                    <a:lnTo>
                      <a:pt x="1303257" y="282222"/>
                    </a:lnTo>
                    <a:lnTo>
                      <a:pt x="1300253" y="284225"/>
                    </a:lnTo>
                    <a:lnTo>
                      <a:pt x="1298108" y="284511"/>
                    </a:lnTo>
                    <a:lnTo>
                      <a:pt x="1296391" y="285369"/>
                    </a:lnTo>
                    <a:lnTo>
                      <a:pt x="1294960" y="288373"/>
                    </a:lnTo>
                    <a:lnTo>
                      <a:pt x="1292815" y="290232"/>
                    </a:lnTo>
                    <a:lnTo>
                      <a:pt x="1290240" y="292521"/>
                    </a:lnTo>
                    <a:lnTo>
                      <a:pt x="1287379" y="297528"/>
                    </a:lnTo>
                    <a:lnTo>
                      <a:pt x="1285805" y="300388"/>
                    </a:lnTo>
                    <a:lnTo>
                      <a:pt x="1286235" y="301962"/>
                    </a:lnTo>
                    <a:lnTo>
                      <a:pt x="1286521" y="303821"/>
                    </a:lnTo>
                    <a:lnTo>
                      <a:pt x="1285233" y="305967"/>
                    </a:lnTo>
                    <a:lnTo>
                      <a:pt x="1282516" y="307970"/>
                    </a:lnTo>
                    <a:lnTo>
                      <a:pt x="1280371" y="308399"/>
                    </a:lnTo>
                    <a:lnTo>
                      <a:pt x="1277223" y="310258"/>
                    </a:lnTo>
                    <a:lnTo>
                      <a:pt x="1272789" y="313691"/>
                    </a:lnTo>
                    <a:lnTo>
                      <a:pt x="1269499" y="316552"/>
                    </a:lnTo>
                    <a:lnTo>
                      <a:pt x="1265207" y="317267"/>
                    </a:lnTo>
                    <a:lnTo>
                      <a:pt x="1262204" y="317983"/>
                    </a:lnTo>
                    <a:lnTo>
                      <a:pt x="1255480" y="318841"/>
                    </a:lnTo>
                    <a:lnTo>
                      <a:pt x="1253764" y="319127"/>
                    </a:lnTo>
                    <a:lnTo>
                      <a:pt x="1246469" y="319556"/>
                    </a:lnTo>
                    <a:lnTo>
                      <a:pt x="1241034" y="317983"/>
                    </a:lnTo>
                    <a:lnTo>
                      <a:pt x="1238173" y="318269"/>
                    </a:lnTo>
                    <a:lnTo>
                      <a:pt x="1235598" y="319127"/>
                    </a:lnTo>
                    <a:lnTo>
                      <a:pt x="1234311" y="320128"/>
                    </a:lnTo>
                    <a:lnTo>
                      <a:pt x="1233882" y="321988"/>
                    </a:lnTo>
                    <a:lnTo>
                      <a:pt x="1233452" y="323704"/>
                    </a:lnTo>
                    <a:lnTo>
                      <a:pt x="1231449" y="326279"/>
                    </a:lnTo>
                    <a:lnTo>
                      <a:pt x="1227302" y="329712"/>
                    </a:lnTo>
                    <a:lnTo>
                      <a:pt x="1223869" y="332001"/>
                    </a:lnTo>
                    <a:lnTo>
                      <a:pt x="1221294" y="335004"/>
                    </a:lnTo>
                    <a:lnTo>
                      <a:pt x="1219720" y="336006"/>
                    </a:lnTo>
                    <a:lnTo>
                      <a:pt x="1216717" y="337150"/>
                    </a:lnTo>
                    <a:lnTo>
                      <a:pt x="1215142" y="337722"/>
                    </a:lnTo>
                    <a:lnTo>
                      <a:pt x="1211424" y="340297"/>
                    </a:lnTo>
                    <a:lnTo>
                      <a:pt x="1208420" y="342586"/>
                    </a:lnTo>
                    <a:lnTo>
                      <a:pt x="1206417" y="343301"/>
                    </a:lnTo>
                    <a:lnTo>
                      <a:pt x="1203986" y="342729"/>
                    </a:lnTo>
                    <a:lnTo>
                      <a:pt x="1202412" y="342586"/>
                    </a:lnTo>
                    <a:lnTo>
                      <a:pt x="1197692" y="341727"/>
                    </a:lnTo>
                    <a:lnTo>
                      <a:pt x="1194545" y="341585"/>
                    </a:lnTo>
                    <a:lnTo>
                      <a:pt x="1190110" y="341012"/>
                    </a:lnTo>
                    <a:lnTo>
                      <a:pt x="1179812" y="338295"/>
                    </a:lnTo>
                    <a:lnTo>
                      <a:pt x="1176522" y="337007"/>
                    </a:lnTo>
                    <a:lnTo>
                      <a:pt x="1173518" y="333574"/>
                    </a:lnTo>
                    <a:lnTo>
                      <a:pt x="1170800" y="331858"/>
                    </a:lnTo>
                    <a:lnTo>
                      <a:pt x="1167224" y="331715"/>
                    </a:lnTo>
                    <a:lnTo>
                      <a:pt x="1161788" y="331715"/>
                    </a:lnTo>
                    <a:lnTo>
                      <a:pt x="1159357" y="330999"/>
                    </a:lnTo>
                    <a:lnTo>
                      <a:pt x="1155351" y="331715"/>
                    </a:lnTo>
                    <a:lnTo>
                      <a:pt x="1150917" y="335291"/>
                    </a:lnTo>
                    <a:lnTo>
                      <a:pt x="1148772" y="337866"/>
                    </a:lnTo>
                    <a:lnTo>
                      <a:pt x="1146912" y="340583"/>
                    </a:lnTo>
                    <a:lnTo>
                      <a:pt x="1144623" y="346305"/>
                    </a:lnTo>
                    <a:lnTo>
                      <a:pt x="1143621" y="350167"/>
                    </a:lnTo>
                    <a:lnTo>
                      <a:pt x="1142906" y="352313"/>
                    </a:lnTo>
                    <a:lnTo>
                      <a:pt x="1140475" y="355746"/>
                    </a:lnTo>
                    <a:lnTo>
                      <a:pt x="1140189" y="357605"/>
                    </a:lnTo>
                    <a:lnTo>
                      <a:pt x="1141047" y="359322"/>
                    </a:lnTo>
                    <a:lnTo>
                      <a:pt x="1142763" y="361181"/>
                    </a:lnTo>
                    <a:lnTo>
                      <a:pt x="1143765" y="364185"/>
                    </a:lnTo>
                    <a:lnTo>
                      <a:pt x="1146197" y="367332"/>
                    </a:lnTo>
                    <a:lnTo>
                      <a:pt x="1148628" y="369764"/>
                    </a:lnTo>
                    <a:lnTo>
                      <a:pt x="1153206" y="373626"/>
                    </a:lnTo>
                    <a:lnTo>
                      <a:pt x="1154493" y="375629"/>
                    </a:lnTo>
                    <a:lnTo>
                      <a:pt x="1156067" y="377917"/>
                    </a:lnTo>
                    <a:lnTo>
                      <a:pt x="1156352" y="380206"/>
                    </a:lnTo>
                    <a:lnTo>
                      <a:pt x="1156067" y="381779"/>
                    </a:lnTo>
                    <a:lnTo>
                      <a:pt x="1154350" y="382924"/>
                    </a:lnTo>
                    <a:lnTo>
                      <a:pt x="1151060" y="383496"/>
                    </a:lnTo>
                    <a:lnTo>
                      <a:pt x="1149487" y="385069"/>
                    </a:lnTo>
                    <a:lnTo>
                      <a:pt x="1147055" y="387215"/>
                    </a:lnTo>
                    <a:lnTo>
                      <a:pt x="1144194" y="389647"/>
                    </a:lnTo>
                    <a:lnTo>
                      <a:pt x="1142906" y="389790"/>
                    </a:lnTo>
                    <a:lnTo>
                      <a:pt x="1141333" y="390505"/>
                    </a:lnTo>
                    <a:lnTo>
                      <a:pt x="1133323" y="393509"/>
                    </a:lnTo>
                    <a:lnTo>
                      <a:pt x="1130319" y="394367"/>
                    </a:lnTo>
                    <a:lnTo>
                      <a:pt x="1127887" y="395368"/>
                    </a:lnTo>
                    <a:lnTo>
                      <a:pt x="1125026" y="398515"/>
                    </a:lnTo>
                    <a:lnTo>
                      <a:pt x="1122738" y="400804"/>
                    </a:lnTo>
                    <a:lnTo>
                      <a:pt x="1120020" y="403808"/>
                    </a:lnTo>
                    <a:lnTo>
                      <a:pt x="1118875" y="405095"/>
                    </a:lnTo>
                    <a:lnTo>
                      <a:pt x="1116444" y="408099"/>
                    </a:lnTo>
                    <a:lnTo>
                      <a:pt x="1113154" y="411532"/>
                    </a:lnTo>
                    <a:lnTo>
                      <a:pt x="1111437" y="413392"/>
                    </a:lnTo>
                    <a:lnTo>
                      <a:pt x="1110436" y="414536"/>
                    </a:lnTo>
                    <a:lnTo>
                      <a:pt x="1109578" y="415966"/>
                    </a:lnTo>
                    <a:lnTo>
                      <a:pt x="1106144" y="417111"/>
                    </a:lnTo>
                    <a:lnTo>
                      <a:pt x="1103427" y="418255"/>
                    </a:lnTo>
                    <a:lnTo>
                      <a:pt x="1099279" y="420115"/>
                    </a:lnTo>
                    <a:lnTo>
                      <a:pt x="1093271" y="422117"/>
                    </a:lnTo>
                    <a:lnTo>
                      <a:pt x="1088407" y="423977"/>
                    </a:lnTo>
                    <a:lnTo>
                      <a:pt x="1085261" y="425550"/>
                    </a:lnTo>
                    <a:lnTo>
                      <a:pt x="1080683" y="427553"/>
                    </a:lnTo>
                    <a:lnTo>
                      <a:pt x="1077536" y="428125"/>
                    </a:lnTo>
                    <a:lnTo>
                      <a:pt x="1071242" y="427982"/>
                    </a:lnTo>
                    <a:lnTo>
                      <a:pt x="1063518" y="428554"/>
                    </a:lnTo>
                    <a:lnTo>
                      <a:pt x="1057796" y="428983"/>
                    </a:lnTo>
                    <a:lnTo>
                      <a:pt x="1053505" y="428554"/>
                    </a:lnTo>
                    <a:lnTo>
                      <a:pt x="1047068" y="428268"/>
                    </a:lnTo>
                    <a:lnTo>
                      <a:pt x="1042205" y="427839"/>
                    </a:lnTo>
                    <a:lnTo>
                      <a:pt x="1038915" y="428554"/>
                    </a:lnTo>
                    <a:lnTo>
                      <a:pt x="1031191" y="429269"/>
                    </a:lnTo>
                    <a:lnTo>
                      <a:pt x="1029474" y="429412"/>
                    </a:lnTo>
                    <a:lnTo>
                      <a:pt x="1015743" y="431272"/>
                    </a:lnTo>
                    <a:lnTo>
                      <a:pt x="1009591" y="432273"/>
                    </a:lnTo>
                    <a:lnTo>
                      <a:pt x="1004013" y="432702"/>
                    </a:lnTo>
                    <a:lnTo>
                      <a:pt x="999864" y="433418"/>
                    </a:lnTo>
                    <a:lnTo>
                      <a:pt x="997576" y="434276"/>
                    </a:lnTo>
                    <a:lnTo>
                      <a:pt x="994143" y="435563"/>
                    </a:lnTo>
                    <a:lnTo>
                      <a:pt x="992283" y="436135"/>
                    </a:lnTo>
                    <a:lnTo>
                      <a:pt x="986133" y="438710"/>
                    </a:lnTo>
                    <a:lnTo>
                      <a:pt x="972544" y="444003"/>
                    </a:lnTo>
                    <a:lnTo>
                      <a:pt x="963389" y="448294"/>
                    </a:lnTo>
                    <a:lnTo>
                      <a:pt x="961959" y="449009"/>
                    </a:lnTo>
                    <a:lnTo>
                      <a:pt x="955808" y="452013"/>
                    </a:lnTo>
                    <a:lnTo>
                      <a:pt x="952232" y="453157"/>
                    </a:lnTo>
                    <a:lnTo>
                      <a:pt x="949800" y="455875"/>
                    </a:lnTo>
                    <a:lnTo>
                      <a:pt x="947798" y="457592"/>
                    </a:lnTo>
                    <a:lnTo>
                      <a:pt x="945795" y="458307"/>
                    </a:lnTo>
                    <a:lnTo>
                      <a:pt x="942076" y="456590"/>
                    </a:lnTo>
                    <a:lnTo>
                      <a:pt x="939501" y="456733"/>
                    </a:lnTo>
                    <a:lnTo>
                      <a:pt x="931204" y="456161"/>
                    </a:lnTo>
                    <a:lnTo>
                      <a:pt x="931204" y="448294"/>
                    </a:lnTo>
                    <a:lnTo>
                      <a:pt x="925340" y="449438"/>
                    </a:lnTo>
                    <a:lnTo>
                      <a:pt x="916042" y="451155"/>
                    </a:lnTo>
                    <a:lnTo>
                      <a:pt x="907460" y="452871"/>
                    </a:lnTo>
                    <a:lnTo>
                      <a:pt x="899592" y="449152"/>
                    </a:lnTo>
                    <a:lnTo>
                      <a:pt x="893441" y="446291"/>
                    </a:lnTo>
                    <a:lnTo>
                      <a:pt x="888148" y="443717"/>
                    </a:lnTo>
                    <a:lnTo>
                      <a:pt x="880138" y="442000"/>
                    </a:lnTo>
                    <a:lnTo>
                      <a:pt x="873129" y="440570"/>
                    </a:lnTo>
                    <a:lnTo>
                      <a:pt x="860541" y="438138"/>
                    </a:lnTo>
                    <a:lnTo>
                      <a:pt x="854963" y="435992"/>
                    </a:lnTo>
                    <a:lnTo>
                      <a:pt x="852102" y="433275"/>
                    </a:lnTo>
                    <a:lnTo>
                      <a:pt x="847095" y="426981"/>
                    </a:lnTo>
                    <a:lnTo>
                      <a:pt x="845522" y="425693"/>
                    </a:lnTo>
                    <a:lnTo>
                      <a:pt x="843091" y="424835"/>
                    </a:lnTo>
                    <a:lnTo>
                      <a:pt x="840516" y="424263"/>
                    </a:lnTo>
                    <a:lnTo>
                      <a:pt x="835080" y="424263"/>
                    </a:lnTo>
                    <a:lnTo>
                      <a:pt x="828357" y="423834"/>
                    </a:lnTo>
                    <a:lnTo>
                      <a:pt x="818773" y="422546"/>
                    </a:lnTo>
                    <a:lnTo>
                      <a:pt x="811049" y="421545"/>
                    </a:lnTo>
                    <a:lnTo>
                      <a:pt x="798032" y="419542"/>
                    </a:lnTo>
                    <a:lnTo>
                      <a:pt x="794886" y="419257"/>
                    </a:lnTo>
                    <a:lnTo>
                      <a:pt x="788019" y="420973"/>
                    </a:lnTo>
                    <a:lnTo>
                      <a:pt x="779294" y="423262"/>
                    </a:lnTo>
                    <a:lnTo>
                      <a:pt x="763559" y="421545"/>
                    </a:lnTo>
                    <a:lnTo>
                      <a:pt x="756549" y="420687"/>
                    </a:lnTo>
                    <a:lnTo>
                      <a:pt x="742388" y="418970"/>
                    </a:lnTo>
                    <a:lnTo>
                      <a:pt x="726368" y="417111"/>
                    </a:lnTo>
                    <a:lnTo>
                      <a:pt x="710919" y="415108"/>
                    </a:lnTo>
                    <a:lnTo>
                      <a:pt x="699619" y="416253"/>
                    </a:lnTo>
                    <a:lnTo>
                      <a:pt x="693325" y="416825"/>
                    </a:lnTo>
                    <a:lnTo>
                      <a:pt x="686030" y="417683"/>
                    </a:lnTo>
                    <a:lnTo>
                      <a:pt x="685028" y="416682"/>
                    </a:lnTo>
                    <a:lnTo>
                      <a:pt x="684743" y="412963"/>
                    </a:lnTo>
                    <a:lnTo>
                      <a:pt x="683455" y="410102"/>
                    </a:lnTo>
                    <a:lnTo>
                      <a:pt x="679450" y="406955"/>
                    </a:lnTo>
                    <a:lnTo>
                      <a:pt x="676733" y="403951"/>
                    </a:lnTo>
                    <a:lnTo>
                      <a:pt x="672727" y="400375"/>
                    </a:lnTo>
                    <a:lnTo>
                      <a:pt x="671154" y="397800"/>
                    </a:lnTo>
                    <a:lnTo>
                      <a:pt x="670582" y="393795"/>
                    </a:lnTo>
                    <a:lnTo>
                      <a:pt x="665861" y="383496"/>
                    </a:lnTo>
                    <a:lnTo>
                      <a:pt x="663000" y="376487"/>
                    </a:lnTo>
                    <a:lnTo>
                      <a:pt x="662285" y="375056"/>
                    </a:lnTo>
                    <a:lnTo>
                      <a:pt x="660997" y="372768"/>
                    </a:lnTo>
                    <a:lnTo>
                      <a:pt x="659424" y="371623"/>
                    </a:lnTo>
                    <a:lnTo>
                      <a:pt x="655991" y="370908"/>
                    </a:lnTo>
                    <a:lnTo>
                      <a:pt x="654990" y="369621"/>
                    </a:lnTo>
                    <a:lnTo>
                      <a:pt x="654990" y="367189"/>
                    </a:lnTo>
                    <a:lnTo>
                      <a:pt x="655562" y="363899"/>
                    </a:lnTo>
                    <a:lnTo>
                      <a:pt x="656278" y="361467"/>
                    </a:lnTo>
                    <a:lnTo>
                      <a:pt x="655848" y="360895"/>
                    </a:lnTo>
                    <a:lnTo>
                      <a:pt x="646836" y="361610"/>
                    </a:lnTo>
                    <a:lnTo>
                      <a:pt x="641258" y="360037"/>
                    </a:lnTo>
                    <a:lnTo>
                      <a:pt x="636538" y="358320"/>
                    </a:lnTo>
                    <a:lnTo>
                      <a:pt x="629958" y="353743"/>
                    </a:lnTo>
                    <a:lnTo>
                      <a:pt x="626095" y="352027"/>
                    </a:lnTo>
                    <a:lnTo>
                      <a:pt x="621089" y="347306"/>
                    </a:lnTo>
                    <a:lnTo>
                      <a:pt x="613794" y="346162"/>
                    </a:lnTo>
                    <a:lnTo>
                      <a:pt x="611076" y="344302"/>
                    </a:lnTo>
                    <a:lnTo>
                      <a:pt x="607643" y="340297"/>
                    </a:lnTo>
                    <a:lnTo>
                      <a:pt x="604639" y="337722"/>
                    </a:lnTo>
                    <a:lnTo>
                      <a:pt x="600348" y="336149"/>
                    </a:lnTo>
                    <a:lnTo>
                      <a:pt x="593625" y="334719"/>
                    </a:lnTo>
                    <a:lnTo>
                      <a:pt x="582181" y="333288"/>
                    </a:lnTo>
                    <a:lnTo>
                      <a:pt x="578320" y="332716"/>
                    </a:lnTo>
                    <a:lnTo>
                      <a:pt x="572026" y="333574"/>
                    </a:lnTo>
                    <a:lnTo>
                      <a:pt x="567305" y="333717"/>
                    </a:lnTo>
                    <a:lnTo>
                      <a:pt x="559724" y="332716"/>
                    </a:lnTo>
                    <a:lnTo>
                      <a:pt x="555432" y="331428"/>
                    </a:lnTo>
                    <a:lnTo>
                      <a:pt x="550140" y="331428"/>
                    </a:lnTo>
                    <a:lnTo>
                      <a:pt x="546707" y="331428"/>
                    </a:lnTo>
                    <a:lnTo>
                      <a:pt x="542130" y="331143"/>
                    </a:lnTo>
                    <a:lnTo>
                      <a:pt x="539841" y="330284"/>
                    </a:lnTo>
                    <a:lnTo>
                      <a:pt x="537695" y="329283"/>
                    </a:lnTo>
                    <a:lnTo>
                      <a:pt x="533834" y="329569"/>
                    </a:lnTo>
                    <a:lnTo>
                      <a:pt x="531116" y="328854"/>
                    </a:lnTo>
                    <a:lnTo>
                      <a:pt x="528540" y="326994"/>
                    </a:lnTo>
                    <a:lnTo>
                      <a:pt x="525823" y="326136"/>
                    </a:lnTo>
                    <a:lnTo>
                      <a:pt x="522962" y="326136"/>
                    </a:lnTo>
                    <a:lnTo>
                      <a:pt x="521818" y="326994"/>
                    </a:lnTo>
                    <a:lnTo>
                      <a:pt x="520673" y="326851"/>
                    </a:lnTo>
                    <a:lnTo>
                      <a:pt x="519958" y="324420"/>
                    </a:lnTo>
                    <a:lnTo>
                      <a:pt x="517240" y="320414"/>
                    </a:lnTo>
                    <a:lnTo>
                      <a:pt x="516812" y="318555"/>
                    </a:lnTo>
                    <a:lnTo>
                      <a:pt x="515095" y="316409"/>
                    </a:lnTo>
                    <a:lnTo>
                      <a:pt x="514094" y="314550"/>
                    </a:lnTo>
                    <a:lnTo>
                      <a:pt x="514379" y="311975"/>
                    </a:lnTo>
                    <a:lnTo>
                      <a:pt x="515524" y="306825"/>
                    </a:lnTo>
                    <a:lnTo>
                      <a:pt x="518099" y="302248"/>
                    </a:lnTo>
                    <a:lnTo>
                      <a:pt x="519815" y="301104"/>
                    </a:lnTo>
                    <a:lnTo>
                      <a:pt x="520816" y="299673"/>
                    </a:lnTo>
                    <a:lnTo>
                      <a:pt x="522962" y="297241"/>
                    </a:lnTo>
                    <a:lnTo>
                      <a:pt x="524249" y="295382"/>
                    </a:lnTo>
                    <a:lnTo>
                      <a:pt x="524106" y="292807"/>
                    </a:lnTo>
                    <a:lnTo>
                      <a:pt x="522676" y="290089"/>
                    </a:lnTo>
                    <a:lnTo>
                      <a:pt x="521531" y="286513"/>
                    </a:lnTo>
                    <a:lnTo>
                      <a:pt x="521675" y="284511"/>
                    </a:lnTo>
                    <a:lnTo>
                      <a:pt x="523248" y="282079"/>
                    </a:lnTo>
                    <a:lnTo>
                      <a:pt x="525107" y="276786"/>
                    </a:lnTo>
                    <a:lnTo>
                      <a:pt x="524964" y="275356"/>
                    </a:lnTo>
                    <a:lnTo>
                      <a:pt x="524249" y="274212"/>
                    </a:lnTo>
                    <a:lnTo>
                      <a:pt x="524106" y="271780"/>
                    </a:lnTo>
                    <a:lnTo>
                      <a:pt x="523677" y="268490"/>
                    </a:lnTo>
                    <a:lnTo>
                      <a:pt x="521388" y="263340"/>
                    </a:lnTo>
                    <a:lnTo>
                      <a:pt x="520101" y="260623"/>
                    </a:lnTo>
                    <a:lnTo>
                      <a:pt x="517955" y="259478"/>
                    </a:lnTo>
                    <a:lnTo>
                      <a:pt x="515381" y="258763"/>
                    </a:lnTo>
                    <a:lnTo>
                      <a:pt x="513236" y="255044"/>
                    </a:lnTo>
                    <a:lnTo>
                      <a:pt x="510518" y="250753"/>
                    </a:lnTo>
                    <a:lnTo>
                      <a:pt x="508801" y="248035"/>
                    </a:lnTo>
                    <a:lnTo>
                      <a:pt x="508229" y="246318"/>
                    </a:lnTo>
                    <a:lnTo>
                      <a:pt x="507943" y="243315"/>
                    </a:lnTo>
                    <a:lnTo>
                      <a:pt x="506655" y="239595"/>
                    </a:lnTo>
                    <a:lnTo>
                      <a:pt x="505368" y="237593"/>
                    </a:lnTo>
                    <a:lnTo>
                      <a:pt x="504367" y="236019"/>
                    </a:lnTo>
                    <a:lnTo>
                      <a:pt x="503794" y="233731"/>
                    </a:lnTo>
                    <a:lnTo>
                      <a:pt x="503222" y="232872"/>
                    </a:lnTo>
                    <a:lnTo>
                      <a:pt x="499503" y="231871"/>
                    </a:lnTo>
                    <a:lnTo>
                      <a:pt x="496785" y="230155"/>
                    </a:lnTo>
                    <a:lnTo>
                      <a:pt x="495641" y="227866"/>
                    </a:lnTo>
                    <a:lnTo>
                      <a:pt x="495212" y="226006"/>
                    </a:lnTo>
                    <a:lnTo>
                      <a:pt x="494497" y="225005"/>
                    </a:lnTo>
                    <a:lnTo>
                      <a:pt x="492351" y="224719"/>
                    </a:lnTo>
                    <a:lnTo>
                      <a:pt x="490921" y="226293"/>
                    </a:lnTo>
                    <a:lnTo>
                      <a:pt x="488489" y="227151"/>
                    </a:lnTo>
                    <a:lnTo>
                      <a:pt x="486915" y="227008"/>
                    </a:lnTo>
                    <a:lnTo>
                      <a:pt x="485342" y="226006"/>
                    </a:lnTo>
                    <a:lnTo>
                      <a:pt x="484341" y="225005"/>
                    </a:lnTo>
                    <a:lnTo>
                      <a:pt x="482624" y="223861"/>
                    </a:lnTo>
                    <a:lnTo>
                      <a:pt x="480335" y="220285"/>
                    </a:lnTo>
                    <a:lnTo>
                      <a:pt x="477904" y="219283"/>
                    </a:lnTo>
                    <a:lnTo>
                      <a:pt x="473326" y="219427"/>
                    </a:lnTo>
                    <a:lnTo>
                      <a:pt x="469322" y="221143"/>
                    </a:lnTo>
                    <a:lnTo>
                      <a:pt x="466889" y="220857"/>
                    </a:lnTo>
                    <a:lnTo>
                      <a:pt x="464887" y="220285"/>
                    </a:lnTo>
                    <a:lnTo>
                      <a:pt x="462598" y="218425"/>
                    </a:lnTo>
                    <a:lnTo>
                      <a:pt x="461025" y="216852"/>
                    </a:lnTo>
                    <a:lnTo>
                      <a:pt x="458593" y="216423"/>
                    </a:lnTo>
                    <a:lnTo>
                      <a:pt x="453873" y="213705"/>
                    </a:lnTo>
                    <a:lnTo>
                      <a:pt x="450726" y="211845"/>
                    </a:lnTo>
                    <a:lnTo>
                      <a:pt x="450440" y="208126"/>
                    </a:lnTo>
                    <a:lnTo>
                      <a:pt x="449009" y="205552"/>
                    </a:lnTo>
                    <a:lnTo>
                      <a:pt x="445862" y="204836"/>
                    </a:lnTo>
                    <a:lnTo>
                      <a:pt x="442715" y="202118"/>
                    </a:lnTo>
                    <a:lnTo>
                      <a:pt x="438138" y="200688"/>
                    </a:lnTo>
                    <a:lnTo>
                      <a:pt x="435277" y="199544"/>
                    </a:lnTo>
                    <a:lnTo>
                      <a:pt x="432846" y="198829"/>
                    </a:lnTo>
                    <a:lnTo>
                      <a:pt x="432416" y="197827"/>
                    </a:lnTo>
                    <a:lnTo>
                      <a:pt x="432560" y="196969"/>
                    </a:lnTo>
                    <a:lnTo>
                      <a:pt x="433704" y="195538"/>
                    </a:lnTo>
                    <a:lnTo>
                      <a:pt x="434848" y="194251"/>
                    </a:lnTo>
                    <a:lnTo>
                      <a:pt x="435134" y="192964"/>
                    </a:lnTo>
                    <a:lnTo>
                      <a:pt x="434133" y="191819"/>
                    </a:lnTo>
                    <a:lnTo>
                      <a:pt x="431558" y="190675"/>
                    </a:lnTo>
                    <a:lnTo>
                      <a:pt x="428269" y="189674"/>
                    </a:lnTo>
                    <a:lnTo>
                      <a:pt x="427553" y="187957"/>
                    </a:lnTo>
                    <a:lnTo>
                      <a:pt x="425551" y="186241"/>
                    </a:lnTo>
                    <a:lnTo>
                      <a:pt x="425836" y="184810"/>
                    </a:lnTo>
                    <a:lnTo>
                      <a:pt x="427410" y="183809"/>
                    </a:lnTo>
                    <a:lnTo>
                      <a:pt x="428984" y="183094"/>
                    </a:lnTo>
                    <a:lnTo>
                      <a:pt x="429412" y="181807"/>
                    </a:lnTo>
                    <a:lnTo>
                      <a:pt x="428269" y="180519"/>
                    </a:lnTo>
                    <a:lnTo>
                      <a:pt x="427696" y="178660"/>
                    </a:lnTo>
                    <a:lnTo>
                      <a:pt x="427982" y="177229"/>
                    </a:lnTo>
                    <a:lnTo>
                      <a:pt x="427696" y="175370"/>
                    </a:lnTo>
                    <a:lnTo>
                      <a:pt x="426123" y="175227"/>
                    </a:lnTo>
                    <a:lnTo>
                      <a:pt x="423262" y="175942"/>
                    </a:lnTo>
                    <a:lnTo>
                      <a:pt x="420544" y="176514"/>
                    </a:lnTo>
                    <a:lnTo>
                      <a:pt x="418684" y="176943"/>
                    </a:lnTo>
                    <a:lnTo>
                      <a:pt x="417540" y="178087"/>
                    </a:lnTo>
                    <a:lnTo>
                      <a:pt x="415681" y="178660"/>
                    </a:lnTo>
                    <a:lnTo>
                      <a:pt x="412820" y="178374"/>
                    </a:lnTo>
                    <a:lnTo>
                      <a:pt x="409959" y="177658"/>
                    </a:lnTo>
                    <a:lnTo>
                      <a:pt x="404523" y="177515"/>
                    </a:lnTo>
                    <a:lnTo>
                      <a:pt x="401233" y="177944"/>
                    </a:lnTo>
                    <a:lnTo>
                      <a:pt x="399660" y="178230"/>
                    </a:lnTo>
                    <a:lnTo>
                      <a:pt x="397371" y="179804"/>
                    </a:lnTo>
                    <a:lnTo>
                      <a:pt x="395655" y="181377"/>
                    </a:lnTo>
                    <a:lnTo>
                      <a:pt x="394939" y="184095"/>
                    </a:lnTo>
                    <a:lnTo>
                      <a:pt x="395798" y="187099"/>
                    </a:lnTo>
                    <a:lnTo>
                      <a:pt x="394653" y="193393"/>
                    </a:lnTo>
                    <a:lnTo>
                      <a:pt x="393080" y="195825"/>
                    </a:lnTo>
                    <a:lnTo>
                      <a:pt x="389647" y="199973"/>
                    </a:lnTo>
                    <a:lnTo>
                      <a:pt x="387644" y="200831"/>
                    </a:lnTo>
                    <a:lnTo>
                      <a:pt x="384355" y="201546"/>
                    </a:lnTo>
                    <a:lnTo>
                      <a:pt x="381064" y="202834"/>
                    </a:lnTo>
                    <a:lnTo>
                      <a:pt x="374770" y="203978"/>
                    </a:lnTo>
                    <a:lnTo>
                      <a:pt x="367904" y="204550"/>
                    </a:lnTo>
                    <a:lnTo>
                      <a:pt x="365473" y="205408"/>
                    </a:lnTo>
                    <a:lnTo>
                      <a:pt x="363756" y="208269"/>
                    </a:lnTo>
                    <a:lnTo>
                      <a:pt x="362469" y="210701"/>
                    </a:lnTo>
                    <a:lnTo>
                      <a:pt x="361754" y="212560"/>
                    </a:lnTo>
                    <a:lnTo>
                      <a:pt x="359751" y="218425"/>
                    </a:lnTo>
                    <a:lnTo>
                      <a:pt x="358607" y="223718"/>
                    </a:lnTo>
                    <a:lnTo>
                      <a:pt x="359751" y="230155"/>
                    </a:lnTo>
                    <a:lnTo>
                      <a:pt x="360609" y="237307"/>
                    </a:lnTo>
                    <a:lnTo>
                      <a:pt x="360609" y="239739"/>
                    </a:lnTo>
                    <a:lnTo>
                      <a:pt x="362325" y="243458"/>
                    </a:lnTo>
                    <a:lnTo>
                      <a:pt x="363184" y="245746"/>
                    </a:lnTo>
                    <a:lnTo>
                      <a:pt x="362755" y="248893"/>
                    </a:lnTo>
                    <a:lnTo>
                      <a:pt x="360324" y="251468"/>
                    </a:lnTo>
                    <a:lnTo>
                      <a:pt x="358893" y="254758"/>
                    </a:lnTo>
                    <a:lnTo>
                      <a:pt x="357606" y="256188"/>
                    </a:lnTo>
                    <a:lnTo>
                      <a:pt x="353743" y="256761"/>
                    </a:lnTo>
                    <a:lnTo>
                      <a:pt x="350024" y="257190"/>
                    </a:lnTo>
                    <a:lnTo>
                      <a:pt x="346305" y="260051"/>
                    </a:lnTo>
                    <a:lnTo>
                      <a:pt x="343302" y="262053"/>
                    </a:lnTo>
                    <a:lnTo>
                      <a:pt x="338581" y="264628"/>
                    </a:lnTo>
                    <a:lnTo>
                      <a:pt x="336435" y="265057"/>
                    </a:lnTo>
                    <a:lnTo>
                      <a:pt x="335291" y="263770"/>
                    </a:lnTo>
                    <a:lnTo>
                      <a:pt x="334433" y="260909"/>
                    </a:lnTo>
                    <a:lnTo>
                      <a:pt x="332859" y="259621"/>
                    </a:lnTo>
                    <a:lnTo>
                      <a:pt x="330571" y="259478"/>
                    </a:lnTo>
                    <a:lnTo>
                      <a:pt x="328711" y="259478"/>
                    </a:lnTo>
                    <a:lnTo>
                      <a:pt x="322847" y="258763"/>
                    </a:lnTo>
                    <a:lnTo>
                      <a:pt x="319127" y="258763"/>
                    </a:lnTo>
                    <a:lnTo>
                      <a:pt x="316266" y="259335"/>
                    </a:lnTo>
                    <a:lnTo>
                      <a:pt x="313119" y="259621"/>
                    </a:lnTo>
                    <a:lnTo>
                      <a:pt x="307541" y="258620"/>
                    </a:lnTo>
                    <a:lnTo>
                      <a:pt x="303965" y="257762"/>
                    </a:lnTo>
                    <a:lnTo>
                      <a:pt x="301533" y="256904"/>
                    </a:lnTo>
                    <a:lnTo>
                      <a:pt x="295811" y="254472"/>
                    </a:lnTo>
                    <a:lnTo>
                      <a:pt x="288230" y="251468"/>
                    </a:lnTo>
                    <a:lnTo>
                      <a:pt x="285083" y="250610"/>
                    </a:lnTo>
                    <a:lnTo>
                      <a:pt x="283224" y="251468"/>
                    </a:lnTo>
                    <a:lnTo>
                      <a:pt x="282937" y="253185"/>
                    </a:lnTo>
                    <a:lnTo>
                      <a:pt x="282509" y="257333"/>
                    </a:lnTo>
                    <a:lnTo>
                      <a:pt x="281650" y="259907"/>
                    </a:lnTo>
                    <a:lnTo>
                      <a:pt x="276358" y="272924"/>
                    </a:lnTo>
                    <a:lnTo>
                      <a:pt x="273067" y="281936"/>
                    </a:lnTo>
                    <a:lnTo>
                      <a:pt x="268919" y="290519"/>
                    </a:lnTo>
                    <a:lnTo>
                      <a:pt x="267632" y="296240"/>
                    </a:lnTo>
                    <a:lnTo>
                      <a:pt x="265200" y="303535"/>
                    </a:lnTo>
                    <a:lnTo>
                      <a:pt x="262769" y="308828"/>
                    </a:lnTo>
                    <a:lnTo>
                      <a:pt x="261767" y="311689"/>
                    </a:lnTo>
                    <a:lnTo>
                      <a:pt x="261624" y="312833"/>
                    </a:lnTo>
                    <a:lnTo>
                      <a:pt x="262054" y="314407"/>
                    </a:lnTo>
                    <a:lnTo>
                      <a:pt x="265772" y="316266"/>
                    </a:lnTo>
                    <a:lnTo>
                      <a:pt x="269778" y="317410"/>
                    </a:lnTo>
                    <a:lnTo>
                      <a:pt x="270636" y="318126"/>
                    </a:lnTo>
                    <a:lnTo>
                      <a:pt x="271065" y="319985"/>
                    </a:lnTo>
                    <a:lnTo>
                      <a:pt x="270922" y="322989"/>
                    </a:lnTo>
                    <a:lnTo>
                      <a:pt x="270206" y="325850"/>
                    </a:lnTo>
                    <a:lnTo>
                      <a:pt x="269063" y="328139"/>
                    </a:lnTo>
                    <a:lnTo>
                      <a:pt x="267918" y="329283"/>
                    </a:lnTo>
                    <a:lnTo>
                      <a:pt x="266630" y="329426"/>
                    </a:lnTo>
                    <a:lnTo>
                      <a:pt x="264199" y="327996"/>
                    </a:lnTo>
                    <a:lnTo>
                      <a:pt x="262054" y="326422"/>
                    </a:lnTo>
                    <a:lnTo>
                      <a:pt x="260766" y="325993"/>
                    </a:lnTo>
                    <a:lnTo>
                      <a:pt x="256475" y="326851"/>
                    </a:lnTo>
                    <a:lnTo>
                      <a:pt x="252469" y="328139"/>
                    </a:lnTo>
                    <a:lnTo>
                      <a:pt x="251182" y="328139"/>
                    </a:lnTo>
                    <a:lnTo>
                      <a:pt x="248893" y="327280"/>
                    </a:lnTo>
                    <a:lnTo>
                      <a:pt x="246605" y="325707"/>
                    </a:lnTo>
                    <a:lnTo>
                      <a:pt x="245603" y="322560"/>
                    </a:lnTo>
                    <a:lnTo>
                      <a:pt x="243601" y="321130"/>
                    </a:lnTo>
                    <a:lnTo>
                      <a:pt x="240883" y="322560"/>
                    </a:lnTo>
                    <a:lnTo>
                      <a:pt x="232873" y="324992"/>
                    </a:lnTo>
                    <a:lnTo>
                      <a:pt x="224004" y="327852"/>
                    </a:lnTo>
                    <a:lnTo>
                      <a:pt x="218425" y="329283"/>
                    </a:lnTo>
                    <a:lnTo>
                      <a:pt x="216280" y="328997"/>
                    </a:lnTo>
                    <a:lnTo>
                      <a:pt x="211846" y="329283"/>
                    </a:lnTo>
                    <a:lnTo>
                      <a:pt x="207983" y="330141"/>
                    </a:lnTo>
                    <a:lnTo>
                      <a:pt x="205122" y="331285"/>
                    </a:lnTo>
                    <a:lnTo>
                      <a:pt x="199543" y="332859"/>
                    </a:lnTo>
                    <a:lnTo>
                      <a:pt x="194394" y="333860"/>
                    </a:lnTo>
                    <a:lnTo>
                      <a:pt x="191104" y="336149"/>
                    </a:lnTo>
                    <a:lnTo>
                      <a:pt x="188673" y="338438"/>
                    </a:lnTo>
                    <a:lnTo>
                      <a:pt x="188815" y="339296"/>
                    </a:lnTo>
                    <a:lnTo>
                      <a:pt x="190533" y="340583"/>
                    </a:lnTo>
                    <a:lnTo>
                      <a:pt x="192535" y="341585"/>
                    </a:lnTo>
                    <a:lnTo>
                      <a:pt x="196540" y="341298"/>
                    </a:lnTo>
                    <a:lnTo>
                      <a:pt x="200403" y="341155"/>
                    </a:lnTo>
                    <a:lnTo>
                      <a:pt x="203549" y="342586"/>
                    </a:lnTo>
                    <a:lnTo>
                      <a:pt x="206410" y="343444"/>
                    </a:lnTo>
                    <a:lnTo>
                      <a:pt x="207268" y="344589"/>
                    </a:lnTo>
                    <a:lnTo>
                      <a:pt x="206410" y="345733"/>
                    </a:lnTo>
                    <a:lnTo>
                      <a:pt x="204694" y="346019"/>
                    </a:lnTo>
                    <a:lnTo>
                      <a:pt x="204121" y="346877"/>
                    </a:lnTo>
                    <a:lnTo>
                      <a:pt x="204407" y="347878"/>
                    </a:lnTo>
                    <a:lnTo>
                      <a:pt x="203263" y="350596"/>
                    </a:lnTo>
                    <a:lnTo>
                      <a:pt x="202691" y="354744"/>
                    </a:lnTo>
                    <a:lnTo>
                      <a:pt x="203263" y="358893"/>
                    </a:lnTo>
                    <a:lnTo>
                      <a:pt x="203549" y="362755"/>
                    </a:lnTo>
                    <a:lnTo>
                      <a:pt x="203406" y="364614"/>
                    </a:lnTo>
                    <a:lnTo>
                      <a:pt x="203263" y="367332"/>
                    </a:lnTo>
                    <a:lnTo>
                      <a:pt x="204550" y="369192"/>
                    </a:lnTo>
                    <a:lnTo>
                      <a:pt x="205695" y="372768"/>
                    </a:lnTo>
                    <a:lnTo>
                      <a:pt x="207697" y="374913"/>
                    </a:lnTo>
                    <a:lnTo>
                      <a:pt x="210701" y="382495"/>
                    </a:lnTo>
                    <a:lnTo>
                      <a:pt x="212418" y="386929"/>
                    </a:lnTo>
                    <a:lnTo>
                      <a:pt x="213991" y="391935"/>
                    </a:lnTo>
                    <a:lnTo>
                      <a:pt x="212847" y="394653"/>
                    </a:lnTo>
                    <a:lnTo>
                      <a:pt x="212847" y="396227"/>
                    </a:lnTo>
                    <a:lnTo>
                      <a:pt x="214707" y="397514"/>
                    </a:lnTo>
                    <a:lnTo>
                      <a:pt x="215565" y="400089"/>
                    </a:lnTo>
                    <a:lnTo>
                      <a:pt x="216423" y="401662"/>
                    </a:lnTo>
                    <a:lnTo>
                      <a:pt x="216137" y="403236"/>
                    </a:lnTo>
                    <a:lnTo>
                      <a:pt x="215279" y="403808"/>
                    </a:lnTo>
                    <a:lnTo>
                      <a:pt x="211273" y="402807"/>
                    </a:lnTo>
                    <a:lnTo>
                      <a:pt x="207983" y="404380"/>
                    </a:lnTo>
                    <a:lnTo>
                      <a:pt x="204407" y="405953"/>
                    </a:lnTo>
                    <a:lnTo>
                      <a:pt x="203979" y="406812"/>
                    </a:lnTo>
                    <a:lnTo>
                      <a:pt x="203835" y="407670"/>
                    </a:lnTo>
                    <a:lnTo>
                      <a:pt x="204264" y="408528"/>
                    </a:lnTo>
                    <a:lnTo>
                      <a:pt x="206267" y="409959"/>
                    </a:lnTo>
                    <a:lnTo>
                      <a:pt x="209128" y="410817"/>
                    </a:lnTo>
                    <a:lnTo>
                      <a:pt x="208985" y="412247"/>
                    </a:lnTo>
                    <a:lnTo>
                      <a:pt x="205552" y="412963"/>
                    </a:lnTo>
                    <a:lnTo>
                      <a:pt x="200259" y="415108"/>
                    </a:lnTo>
                    <a:lnTo>
                      <a:pt x="198828" y="417397"/>
                    </a:lnTo>
                    <a:lnTo>
                      <a:pt x="197685" y="419972"/>
                    </a:lnTo>
                    <a:lnTo>
                      <a:pt x="197542" y="421402"/>
                    </a:lnTo>
                    <a:lnTo>
                      <a:pt x="198113" y="425264"/>
                    </a:lnTo>
                    <a:lnTo>
                      <a:pt x="198972" y="429555"/>
                    </a:lnTo>
                    <a:lnTo>
                      <a:pt x="200403" y="434133"/>
                    </a:lnTo>
                    <a:lnTo>
                      <a:pt x="200545" y="435563"/>
                    </a:lnTo>
                    <a:lnTo>
                      <a:pt x="199830" y="436564"/>
                    </a:lnTo>
                    <a:lnTo>
                      <a:pt x="199115" y="437137"/>
                    </a:lnTo>
                    <a:lnTo>
                      <a:pt x="199687" y="439282"/>
                    </a:lnTo>
                    <a:lnTo>
                      <a:pt x="200259" y="441857"/>
                    </a:lnTo>
                    <a:lnTo>
                      <a:pt x="199973" y="442429"/>
                    </a:lnTo>
                    <a:lnTo>
                      <a:pt x="199401" y="442858"/>
                    </a:lnTo>
                    <a:lnTo>
                      <a:pt x="190103" y="443430"/>
                    </a:lnTo>
                    <a:lnTo>
                      <a:pt x="187957" y="444146"/>
                    </a:lnTo>
                    <a:lnTo>
                      <a:pt x="185669" y="447579"/>
                    </a:lnTo>
                    <a:lnTo>
                      <a:pt x="177802" y="450440"/>
                    </a:lnTo>
                    <a:lnTo>
                      <a:pt x="173224" y="451870"/>
                    </a:lnTo>
                    <a:lnTo>
                      <a:pt x="171365" y="451870"/>
                    </a:lnTo>
                    <a:lnTo>
                      <a:pt x="166930" y="454159"/>
                    </a:lnTo>
                    <a:lnTo>
                      <a:pt x="154629" y="459880"/>
                    </a:lnTo>
                    <a:lnTo>
                      <a:pt x="148621" y="463456"/>
                    </a:lnTo>
                    <a:lnTo>
                      <a:pt x="145617" y="465030"/>
                    </a:lnTo>
                    <a:lnTo>
                      <a:pt x="143186" y="466746"/>
                    </a:lnTo>
                    <a:lnTo>
                      <a:pt x="142756" y="468463"/>
                    </a:lnTo>
                    <a:lnTo>
                      <a:pt x="142613" y="470036"/>
                    </a:lnTo>
                    <a:lnTo>
                      <a:pt x="135890" y="477475"/>
                    </a:lnTo>
                    <a:lnTo>
                      <a:pt x="130883" y="478333"/>
                    </a:lnTo>
                    <a:lnTo>
                      <a:pt x="126592" y="478190"/>
                    </a:lnTo>
                    <a:lnTo>
                      <a:pt x="123731" y="479334"/>
                    </a:lnTo>
                    <a:lnTo>
                      <a:pt x="119583" y="480479"/>
                    </a:lnTo>
                    <a:lnTo>
                      <a:pt x="110572" y="479763"/>
                    </a:lnTo>
                    <a:lnTo>
                      <a:pt x="107425" y="479906"/>
                    </a:lnTo>
                    <a:lnTo>
                      <a:pt x="101560" y="478905"/>
                    </a:lnTo>
                    <a:lnTo>
                      <a:pt x="99129" y="479477"/>
                    </a:lnTo>
                    <a:lnTo>
                      <a:pt x="96554" y="480908"/>
                    </a:lnTo>
                    <a:lnTo>
                      <a:pt x="93121" y="486772"/>
                    </a:lnTo>
                    <a:lnTo>
                      <a:pt x="91690" y="488203"/>
                    </a:lnTo>
                    <a:lnTo>
                      <a:pt x="91118" y="489490"/>
                    </a:lnTo>
                    <a:lnTo>
                      <a:pt x="90545" y="492351"/>
                    </a:lnTo>
                    <a:lnTo>
                      <a:pt x="89259" y="495355"/>
                    </a:lnTo>
                    <a:lnTo>
                      <a:pt x="87542" y="497786"/>
                    </a:lnTo>
                    <a:lnTo>
                      <a:pt x="86254" y="499932"/>
                    </a:lnTo>
                    <a:lnTo>
                      <a:pt x="83680" y="502078"/>
                    </a:lnTo>
                    <a:lnTo>
                      <a:pt x="81391" y="503365"/>
                    </a:lnTo>
                    <a:lnTo>
                      <a:pt x="79532" y="500504"/>
                    </a:lnTo>
                    <a:lnTo>
                      <a:pt x="77958" y="501363"/>
                    </a:lnTo>
                    <a:lnTo>
                      <a:pt x="76528" y="502507"/>
                    </a:lnTo>
                    <a:lnTo>
                      <a:pt x="73667" y="502078"/>
                    </a:lnTo>
                    <a:lnTo>
                      <a:pt x="71950" y="502650"/>
                    </a:lnTo>
                    <a:lnTo>
                      <a:pt x="67945" y="505082"/>
                    </a:lnTo>
                    <a:lnTo>
                      <a:pt x="62080" y="504939"/>
                    </a:lnTo>
                    <a:lnTo>
                      <a:pt x="61508" y="504080"/>
                    </a:lnTo>
                    <a:lnTo>
                      <a:pt x="60364" y="497357"/>
                    </a:lnTo>
                    <a:lnTo>
                      <a:pt x="59362" y="494210"/>
                    </a:lnTo>
                    <a:lnTo>
                      <a:pt x="58504" y="493495"/>
                    </a:lnTo>
                    <a:lnTo>
                      <a:pt x="57503" y="493352"/>
                    </a:lnTo>
                    <a:lnTo>
                      <a:pt x="49064" y="498645"/>
                    </a:lnTo>
                    <a:lnTo>
                      <a:pt x="45201" y="499646"/>
                    </a:lnTo>
                    <a:lnTo>
                      <a:pt x="41912" y="499789"/>
                    </a:lnTo>
                    <a:lnTo>
                      <a:pt x="37763" y="498216"/>
                    </a:lnTo>
                    <a:lnTo>
                      <a:pt x="36905" y="498645"/>
                    </a:lnTo>
                    <a:lnTo>
                      <a:pt x="36190" y="499503"/>
                    </a:lnTo>
                    <a:lnTo>
                      <a:pt x="35904" y="500647"/>
                    </a:lnTo>
                    <a:lnTo>
                      <a:pt x="37191" y="503651"/>
                    </a:lnTo>
                    <a:lnTo>
                      <a:pt x="36905" y="504223"/>
                    </a:lnTo>
                    <a:lnTo>
                      <a:pt x="35045" y="504223"/>
                    </a:lnTo>
                    <a:lnTo>
                      <a:pt x="32328" y="504939"/>
                    </a:lnTo>
                    <a:lnTo>
                      <a:pt x="30325" y="506369"/>
                    </a:lnTo>
                    <a:lnTo>
                      <a:pt x="24317" y="511232"/>
                    </a:lnTo>
                    <a:lnTo>
                      <a:pt x="19168" y="512806"/>
                    </a:lnTo>
                    <a:lnTo>
                      <a:pt x="14447" y="513378"/>
                    </a:lnTo>
                    <a:lnTo>
                      <a:pt x="12445" y="513950"/>
                    </a:lnTo>
                    <a:lnTo>
                      <a:pt x="11586" y="514522"/>
                    </a:lnTo>
                    <a:lnTo>
                      <a:pt x="10013" y="516811"/>
                    </a:lnTo>
                    <a:lnTo>
                      <a:pt x="8439" y="520387"/>
                    </a:lnTo>
                    <a:lnTo>
                      <a:pt x="7581" y="522104"/>
                    </a:lnTo>
                    <a:lnTo>
                      <a:pt x="7009" y="523105"/>
                    </a:lnTo>
                    <a:lnTo>
                      <a:pt x="7152" y="524392"/>
                    </a:lnTo>
                    <a:lnTo>
                      <a:pt x="8439" y="526109"/>
                    </a:lnTo>
                    <a:lnTo>
                      <a:pt x="9441" y="529971"/>
                    </a:lnTo>
                    <a:lnTo>
                      <a:pt x="9155" y="530972"/>
                    </a:lnTo>
                    <a:lnTo>
                      <a:pt x="8154" y="532546"/>
                    </a:lnTo>
                    <a:lnTo>
                      <a:pt x="6580" y="534119"/>
                    </a:lnTo>
                    <a:lnTo>
                      <a:pt x="3290" y="535120"/>
                    </a:lnTo>
                    <a:lnTo>
                      <a:pt x="715" y="535550"/>
                    </a:lnTo>
                    <a:lnTo>
                      <a:pt x="858" y="537409"/>
                    </a:lnTo>
                    <a:lnTo>
                      <a:pt x="429" y="540842"/>
                    </a:lnTo>
                    <a:lnTo>
                      <a:pt x="0" y="543274"/>
                    </a:lnTo>
                    <a:lnTo>
                      <a:pt x="2575" y="547708"/>
                    </a:lnTo>
                    <a:lnTo>
                      <a:pt x="4148" y="549854"/>
                    </a:lnTo>
                    <a:lnTo>
                      <a:pt x="5722" y="551284"/>
                    </a:lnTo>
                    <a:lnTo>
                      <a:pt x="6008" y="552429"/>
                    </a:lnTo>
                    <a:lnTo>
                      <a:pt x="5722" y="553430"/>
                    </a:lnTo>
                    <a:lnTo>
                      <a:pt x="3719" y="554431"/>
                    </a:lnTo>
                    <a:lnTo>
                      <a:pt x="3004" y="555432"/>
                    </a:lnTo>
                    <a:lnTo>
                      <a:pt x="2718" y="556577"/>
                    </a:lnTo>
                    <a:lnTo>
                      <a:pt x="3290" y="557864"/>
                    </a:lnTo>
                    <a:lnTo>
                      <a:pt x="4434" y="562012"/>
                    </a:lnTo>
                    <a:lnTo>
                      <a:pt x="5865" y="565302"/>
                    </a:lnTo>
                    <a:lnTo>
                      <a:pt x="7868" y="566876"/>
                    </a:lnTo>
                    <a:lnTo>
                      <a:pt x="10871" y="567877"/>
                    </a:lnTo>
                    <a:lnTo>
                      <a:pt x="12588" y="567591"/>
                    </a:lnTo>
                    <a:lnTo>
                      <a:pt x="13732" y="565159"/>
                    </a:lnTo>
                    <a:lnTo>
                      <a:pt x="15735" y="563300"/>
                    </a:lnTo>
                    <a:lnTo>
                      <a:pt x="17451" y="563443"/>
                    </a:lnTo>
                    <a:lnTo>
                      <a:pt x="20169" y="563300"/>
                    </a:lnTo>
                    <a:lnTo>
                      <a:pt x="27321" y="565445"/>
                    </a:lnTo>
                    <a:lnTo>
                      <a:pt x="34330" y="568592"/>
                    </a:lnTo>
                    <a:lnTo>
                      <a:pt x="36333" y="570309"/>
                    </a:lnTo>
                    <a:lnTo>
                      <a:pt x="37048" y="572312"/>
                    </a:lnTo>
                    <a:lnTo>
                      <a:pt x="35188" y="576889"/>
                    </a:lnTo>
                    <a:lnTo>
                      <a:pt x="35331" y="579750"/>
                    </a:lnTo>
                    <a:lnTo>
                      <a:pt x="35761" y="582897"/>
                    </a:lnTo>
                    <a:lnTo>
                      <a:pt x="37334" y="585185"/>
                    </a:lnTo>
                    <a:lnTo>
                      <a:pt x="38764" y="589047"/>
                    </a:lnTo>
                    <a:lnTo>
                      <a:pt x="39051" y="592337"/>
                    </a:lnTo>
                    <a:lnTo>
                      <a:pt x="39623" y="593339"/>
                    </a:lnTo>
                    <a:lnTo>
                      <a:pt x="40195" y="594483"/>
                    </a:lnTo>
                    <a:lnTo>
                      <a:pt x="39480" y="597487"/>
                    </a:lnTo>
                    <a:lnTo>
                      <a:pt x="38907" y="600491"/>
                    </a:lnTo>
                    <a:lnTo>
                      <a:pt x="39623" y="601492"/>
                    </a:lnTo>
                    <a:lnTo>
                      <a:pt x="41768" y="602923"/>
                    </a:lnTo>
                    <a:lnTo>
                      <a:pt x="45058" y="605640"/>
                    </a:lnTo>
                    <a:lnTo>
                      <a:pt x="45631" y="607929"/>
                    </a:lnTo>
                    <a:lnTo>
                      <a:pt x="44486" y="609359"/>
                    </a:lnTo>
                    <a:lnTo>
                      <a:pt x="42340" y="611076"/>
                    </a:lnTo>
                    <a:lnTo>
                      <a:pt x="39623" y="612649"/>
                    </a:lnTo>
                    <a:lnTo>
                      <a:pt x="38764" y="613222"/>
                    </a:lnTo>
                    <a:lnTo>
                      <a:pt x="37191" y="613508"/>
                    </a:lnTo>
                    <a:lnTo>
                      <a:pt x="35045" y="612649"/>
                    </a:lnTo>
                    <a:lnTo>
                      <a:pt x="34187" y="611362"/>
                    </a:lnTo>
                    <a:lnTo>
                      <a:pt x="33758" y="611219"/>
                    </a:lnTo>
                    <a:lnTo>
                      <a:pt x="32042" y="612077"/>
                    </a:lnTo>
                    <a:lnTo>
                      <a:pt x="28752" y="613078"/>
                    </a:lnTo>
                    <a:lnTo>
                      <a:pt x="23173" y="615796"/>
                    </a:lnTo>
                    <a:lnTo>
                      <a:pt x="23316" y="616511"/>
                    </a:lnTo>
                    <a:lnTo>
                      <a:pt x="27035" y="619229"/>
                    </a:lnTo>
                    <a:lnTo>
                      <a:pt x="27893" y="620088"/>
                    </a:lnTo>
                    <a:lnTo>
                      <a:pt x="28322" y="620374"/>
                    </a:lnTo>
                    <a:lnTo>
                      <a:pt x="30182" y="619801"/>
                    </a:lnTo>
                    <a:lnTo>
                      <a:pt x="32900" y="619801"/>
                    </a:lnTo>
                    <a:lnTo>
                      <a:pt x="35188" y="620660"/>
                    </a:lnTo>
                    <a:lnTo>
                      <a:pt x="37477" y="621804"/>
                    </a:lnTo>
                    <a:lnTo>
                      <a:pt x="38907" y="622662"/>
                    </a:lnTo>
                    <a:lnTo>
                      <a:pt x="40767" y="622090"/>
                    </a:lnTo>
                    <a:lnTo>
                      <a:pt x="43914" y="621375"/>
                    </a:lnTo>
                    <a:lnTo>
                      <a:pt x="46632" y="621804"/>
                    </a:lnTo>
                    <a:lnTo>
                      <a:pt x="52783" y="623807"/>
                    </a:lnTo>
                    <a:lnTo>
                      <a:pt x="53641" y="624808"/>
                    </a:lnTo>
                    <a:lnTo>
                      <a:pt x="55071" y="629814"/>
                    </a:lnTo>
                    <a:lnTo>
                      <a:pt x="56216" y="630244"/>
                    </a:lnTo>
                    <a:lnTo>
                      <a:pt x="59649" y="629099"/>
                    </a:lnTo>
                    <a:lnTo>
                      <a:pt x="62510" y="629671"/>
                    </a:lnTo>
                    <a:lnTo>
                      <a:pt x="65656" y="631245"/>
                    </a:lnTo>
                    <a:lnTo>
                      <a:pt x="67659" y="632818"/>
                    </a:lnTo>
                    <a:lnTo>
                      <a:pt x="68947" y="634535"/>
                    </a:lnTo>
                    <a:lnTo>
                      <a:pt x="70377" y="637253"/>
                    </a:lnTo>
                    <a:lnTo>
                      <a:pt x="70949" y="639398"/>
                    </a:lnTo>
                    <a:lnTo>
                      <a:pt x="71665" y="641973"/>
                    </a:lnTo>
                    <a:lnTo>
                      <a:pt x="71521" y="649268"/>
                    </a:lnTo>
                    <a:lnTo>
                      <a:pt x="70520" y="650412"/>
                    </a:lnTo>
                    <a:lnTo>
                      <a:pt x="69662" y="651986"/>
                    </a:lnTo>
                    <a:lnTo>
                      <a:pt x="69947" y="653273"/>
                    </a:lnTo>
                    <a:lnTo>
                      <a:pt x="70949" y="654418"/>
                    </a:lnTo>
                    <a:lnTo>
                      <a:pt x="72952" y="655133"/>
                    </a:lnTo>
                    <a:lnTo>
                      <a:pt x="74811" y="655562"/>
                    </a:lnTo>
                    <a:lnTo>
                      <a:pt x="75813" y="656706"/>
                    </a:lnTo>
                    <a:lnTo>
                      <a:pt x="77099" y="660855"/>
                    </a:lnTo>
                    <a:lnTo>
                      <a:pt x="77958" y="661427"/>
                    </a:lnTo>
                    <a:lnTo>
                      <a:pt x="80247" y="661427"/>
                    </a:lnTo>
                    <a:lnTo>
                      <a:pt x="84252" y="660568"/>
                    </a:lnTo>
                    <a:lnTo>
                      <a:pt x="87828" y="659138"/>
                    </a:lnTo>
                    <a:lnTo>
                      <a:pt x="89259" y="658852"/>
                    </a:lnTo>
                    <a:lnTo>
                      <a:pt x="89687" y="662714"/>
                    </a:lnTo>
                    <a:lnTo>
                      <a:pt x="91690" y="664145"/>
                    </a:lnTo>
                    <a:lnTo>
                      <a:pt x="94551" y="665861"/>
                    </a:lnTo>
                    <a:lnTo>
                      <a:pt x="95696" y="666433"/>
                    </a:lnTo>
                    <a:lnTo>
                      <a:pt x="99129" y="668150"/>
                    </a:lnTo>
                    <a:lnTo>
                      <a:pt x="105566" y="670295"/>
                    </a:lnTo>
                    <a:lnTo>
                      <a:pt x="111716" y="671726"/>
                    </a:lnTo>
                    <a:lnTo>
                      <a:pt x="116294" y="672870"/>
                    </a:lnTo>
                    <a:lnTo>
                      <a:pt x="118582" y="673013"/>
                    </a:lnTo>
                    <a:lnTo>
                      <a:pt x="120155" y="673013"/>
                    </a:lnTo>
                    <a:lnTo>
                      <a:pt x="124733" y="672727"/>
                    </a:lnTo>
                    <a:lnTo>
                      <a:pt x="127022" y="672155"/>
                    </a:lnTo>
                    <a:lnTo>
                      <a:pt x="127164" y="672298"/>
                    </a:lnTo>
                    <a:lnTo>
                      <a:pt x="127451" y="672584"/>
                    </a:lnTo>
                    <a:lnTo>
                      <a:pt x="128738" y="673442"/>
                    </a:lnTo>
                    <a:lnTo>
                      <a:pt x="130025" y="673871"/>
                    </a:lnTo>
                    <a:lnTo>
                      <a:pt x="131598" y="673156"/>
                    </a:lnTo>
                    <a:lnTo>
                      <a:pt x="133458" y="672584"/>
                    </a:lnTo>
                    <a:lnTo>
                      <a:pt x="134459" y="672870"/>
                    </a:lnTo>
                    <a:lnTo>
                      <a:pt x="134603" y="673871"/>
                    </a:lnTo>
                    <a:lnTo>
                      <a:pt x="133458" y="678735"/>
                    </a:lnTo>
                    <a:lnTo>
                      <a:pt x="133601" y="680594"/>
                    </a:lnTo>
                    <a:lnTo>
                      <a:pt x="135461" y="684599"/>
                    </a:lnTo>
                    <a:lnTo>
                      <a:pt x="137892" y="691037"/>
                    </a:lnTo>
                    <a:lnTo>
                      <a:pt x="140182" y="697044"/>
                    </a:lnTo>
                    <a:lnTo>
                      <a:pt x="141612" y="701049"/>
                    </a:lnTo>
                    <a:lnTo>
                      <a:pt x="142899" y="702623"/>
                    </a:lnTo>
                    <a:lnTo>
                      <a:pt x="148621" y="704196"/>
                    </a:lnTo>
                    <a:lnTo>
                      <a:pt x="153341" y="705484"/>
                    </a:lnTo>
                    <a:lnTo>
                      <a:pt x="156059" y="707629"/>
                    </a:lnTo>
                    <a:lnTo>
                      <a:pt x="159063" y="709775"/>
                    </a:lnTo>
                    <a:lnTo>
                      <a:pt x="161208" y="711062"/>
                    </a:lnTo>
                    <a:lnTo>
                      <a:pt x="162210" y="712779"/>
                    </a:lnTo>
                    <a:lnTo>
                      <a:pt x="162353" y="714352"/>
                    </a:lnTo>
                    <a:lnTo>
                      <a:pt x="162210" y="715354"/>
                    </a:lnTo>
                    <a:lnTo>
                      <a:pt x="161066" y="716641"/>
                    </a:lnTo>
                    <a:lnTo>
                      <a:pt x="155630" y="720074"/>
                    </a:lnTo>
                    <a:lnTo>
                      <a:pt x="155058" y="721218"/>
                    </a:lnTo>
                    <a:lnTo>
                      <a:pt x="154914" y="722649"/>
                    </a:lnTo>
                    <a:lnTo>
                      <a:pt x="155916" y="726940"/>
                    </a:lnTo>
                    <a:lnTo>
                      <a:pt x="156631" y="729658"/>
                    </a:lnTo>
                    <a:lnTo>
                      <a:pt x="156774" y="734950"/>
                    </a:lnTo>
                    <a:lnTo>
                      <a:pt x="157204" y="740100"/>
                    </a:lnTo>
                    <a:lnTo>
                      <a:pt x="159063" y="742389"/>
                    </a:lnTo>
                    <a:lnTo>
                      <a:pt x="160636" y="743819"/>
                    </a:lnTo>
                    <a:lnTo>
                      <a:pt x="161638" y="745106"/>
                    </a:lnTo>
                    <a:lnTo>
                      <a:pt x="163641" y="746966"/>
                    </a:lnTo>
                    <a:lnTo>
                      <a:pt x="165214" y="748396"/>
                    </a:lnTo>
                    <a:lnTo>
                      <a:pt x="166644" y="749255"/>
                    </a:lnTo>
                    <a:lnTo>
                      <a:pt x="166787" y="749541"/>
                    </a:lnTo>
                    <a:lnTo>
                      <a:pt x="167359" y="751114"/>
                    </a:lnTo>
                    <a:lnTo>
                      <a:pt x="166930" y="753260"/>
                    </a:lnTo>
                    <a:lnTo>
                      <a:pt x="166358" y="755119"/>
                    </a:lnTo>
                    <a:lnTo>
                      <a:pt x="166501" y="756120"/>
                    </a:lnTo>
                    <a:lnTo>
                      <a:pt x="167645" y="756836"/>
                    </a:lnTo>
                    <a:lnTo>
                      <a:pt x="169362" y="758695"/>
                    </a:lnTo>
                    <a:lnTo>
                      <a:pt x="169648" y="761413"/>
                    </a:lnTo>
                    <a:lnTo>
                      <a:pt x="169505" y="763273"/>
                    </a:lnTo>
                    <a:lnTo>
                      <a:pt x="170220" y="764989"/>
                    </a:lnTo>
                    <a:lnTo>
                      <a:pt x="170363" y="766849"/>
                    </a:lnTo>
                    <a:lnTo>
                      <a:pt x="169791" y="771569"/>
                    </a:lnTo>
                    <a:lnTo>
                      <a:pt x="169935" y="773429"/>
                    </a:lnTo>
                    <a:lnTo>
                      <a:pt x="169935" y="773715"/>
                    </a:lnTo>
                    <a:lnTo>
                      <a:pt x="168504" y="773858"/>
                    </a:lnTo>
                    <a:lnTo>
                      <a:pt x="167217" y="774573"/>
                    </a:lnTo>
                    <a:lnTo>
                      <a:pt x="165357" y="777434"/>
                    </a:lnTo>
                    <a:lnTo>
                      <a:pt x="163211" y="778149"/>
                    </a:lnTo>
                    <a:lnTo>
                      <a:pt x="160780" y="778435"/>
                    </a:lnTo>
                    <a:lnTo>
                      <a:pt x="158348" y="776576"/>
                    </a:lnTo>
                    <a:lnTo>
                      <a:pt x="156345" y="774716"/>
                    </a:lnTo>
                    <a:lnTo>
                      <a:pt x="155773" y="773715"/>
                    </a:lnTo>
                    <a:lnTo>
                      <a:pt x="155201" y="771712"/>
                    </a:lnTo>
                    <a:lnTo>
                      <a:pt x="154056" y="770425"/>
                    </a:lnTo>
                    <a:lnTo>
                      <a:pt x="151911" y="770997"/>
                    </a:lnTo>
                    <a:lnTo>
                      <a:pt x="148764" y="771283"/>
                    </a:lnTo>
                    <a:lnTo>
                      <a:pt x="145331" y="771712"/>
                    </a:lnTo>
                    <a:lnTo>
                      <a:pt x="144759" y="772141"/>
                    </a:lnTo>
                    <a:lnTo>
                      <a:pt x="144759" y="773000"/>
                    </a:lnTo>
                    <a:lnTo>
                      <a:pt x="145617" y="774716"/>
                    </a:lnTo>
                    <a:lnTo>
                      <a:pt x="146332" y="777005"/>
                    </a:lnTo>
                    <a:lnTo>
                      <a:pt x="146762" y="780295"/>
                    </a:lnTo>
                    <a:lnTo>
                      <a:pt x="147762" y="782440"/>
                    </a:lnTo>
                    <a:lnTo>
                      <a:pt x="148049" y="783155"/>
                    </a:lnTo>
                    <a:lnTo>
                      <a:pt x="153484" y="789593"/>
                    </a:lnTo>
                    <a:lnTo>
                      <a:pt x="154914" y="790880"/>
                    </a:lnTo>
                    <a:lnTo>
                      <a:pt x="155201" y="791738"/>
                    </a:lnTo>
                    <a:lnTo>
                      <a:pt x="154772" y="794027"/>
                    </a:lnTo>
                    <a:lnTo>
                      <a:pt x="153771" y="796745"/>
                    </a:lnTo>
                    <a:lnTo>
                      <a:pt x="153914" y="798890"/>
                    </a:lnTo>
                    <a:lnTo>
                      <a:pt x="155773" y="801322"/>
                    </a:lnTo>
                    <a:lnTo>
                      <a:pt x="157204" y="803038"/>
                    </a:lnTo>
                    <a:lnTo>
                      <a:pt x="155773" y="805327"/>
                    </a:lnTo>
                    <a:lnTo>
                      <a:pt x="154914" y="807902"/>
                    </a:lnTo>
                    <a:lnTo>
                      <a:pt x="155916" y="809046"/>
                    </a:lnTo>
                    <a:lnTo>
                      <a:pt x="155487" y="812765"/>
                    </a:lnTo>
                    <a:lnTo>
                      <a:pt x="155916" y="813481"/>
                    </a:lnTo>
                    <a:lnTo>
                      <a:pt x="156917" y="813766"/>
                    </a:lnTo>
                    <a:lnTo>
                      <a:pt x="158490" y="813481"/>
                    </a:lnTo>
                    <a:lnTo>
                      <a:pt x="160207" y="812479"/>
                    </a:lnTo>
                    <a:lnTo>
                      <a:pt x="161638" y="812336"/>
                    </a:lnTo>
                    <a:lnTo>
                      <a:pt x="162496" y="812622"/>
                    </a:lnTo>
                    <a:lnTo>
                      <a:pt x="163641" y="809761"/>
                    </a:lnTo>
                    <a:lnTo>
                      <a:pt x="164642" y="809332"/>
                    </a:lnTo>
                    <a:lnTo>
                      <a:pt x="166501" y="810047"/>
                    </a:lnTo>
                    <a:lnTo>
                      <a:pt x="170220" y="815340"/>
                    </a:lnTo>
                    <a:lnTo>
                      <a:pt x="173367" y="819917"/>
                    </a:lnTo>
                    <a:lnTo>
                      <a:pt x="174369" y="820776"/>
                    </a:lnTo>
                    <a:lnTo>
                      <a:pt x="174941" y="821348"/>
                    </a:lnTo>
                    <a:lnTo>
                      <a:pt x="178087" y="823636"/>
                    </a:lnTo>
                    <a:lnTo>
                      <a:pt x="180233" y="825067"/>
                    </a:lnTo>
                    <a:lnTo>
                      <a:pt x="183237" y="824495"/>
                    </a:lnTo>
                    <a:lnTo>
                      <a:pt x="187242" y="824352"/>
                    </a:lnTo>
                    <a:lnTo>
                      <a:pt x="189531" y="825782"/>
                    </a:lnTo>
                    <a:lnTo>
                      <a:pt x="190818" y="826783"/>
                    </a:lnTo>
                    <a:lnTo>
                      <a:pt x="191104" y="826927"/>
                    </a:lnTo>
                    <a:lnTo>
                      <a:pt x="195825" y="830503"/>
                    </a:lnTo>
                    <a:lnTo>
                      <a:pt x="197827" y="830216"/>
                    </a:lnTo>
                    <a:lnTo>
                      <a:pt x="199115" y="831218"/>
                    </a:lnTo>
                    <a:lnTo>
                      <a:pt x="199543" y="833649"/>
                    </a:lnTo>
                    <a:lnTo>
                      <a:pt x="198972" y="836224"/>
                    </a:lnTo>
                    <a:lnTo>
                      <a:pt x="199115" y="837511"/>
                    </a:lnTo>
                    <a:lnTo>
                      <a:pt x="201261" y="837798"/>
                    </a:lnTo>
                    <a:lnTo>
                      <a:pt x="205695" y="839514"/>
                    </a:lnTo>
                    <a:lnTo>
                      <a:pt x="209700" y="841088"/>
                    </a:lnTo>
                    <a:lnTo>
                      <a:pt x="211703" y="841517"/>
                    </a:lnTo>
                    <a:lnTo>
                      <a:pt x="213848" y="842661"/>
                    </a:lnTo>
                    <a:lnTo>
                      <a:pt x="215850" y="844521"/>
                    </a:lnTo>
                    <a:lnTo>
                      <a:pt x="219713" y="846809"/>
                    </a:lnTo>
                    <a:lnTo>
                      <a:pt x="223146" y="848526"/>
                    </a:lnTo>
                    <a:lnTo>
                      <a:pt x="223861" y="850957"/>
                    </a:lnTo>
                    <a:lnTo>
                      <a:pt x="225292" y="853103"/>
                    </a:lnTo>
                    <a:lnTo>
                      <a:pt x="227008" y="855106"/>
                    </a:lnTo>
                    <a:lnTo>
                      <a:pt x="229011" y="854963"/>
                    </a:lnTo>
                    <a:lnTo>
                      <a:pt x="231299" y="853246"/>
                    </a:lnTo>
                    <a:lnTo>
                      <a:pt x="236163" y="845236"/>
                    </a:lnTo>
                    <a:lnTo>
                      <a:pt x="242886" y="843519"/>
                    </a:lnTo>
                    <a:lnTo>
                      <a:pt x="249323" y="844377"/>
                    </a:lnTo>
                    <a:lnTo>
                      <a:pt x="255044" y="845522"/>
                    </a:lnTo>
                    <a:lnTo>
                      <a:pt x="256760" y="848240"/>
                    </a:lnTo>
                    <a:lnTo>
                      <a:pt x="257905" y="851100"/>
                    </a:lnTo>
                    <a:lnTo>
                      <a:pt x="258620" y="852531"/>
                    </a:lnTo>
                    <a:lnTo>
                      <a:pt x="260480" y="854247"/>
                    </a:lnTo>
                    <a:lnTo>
                      <a:pt x="268490" y="858253"/>
                    </a:lnTo>
                    <a:lnTo>
                      <a:pt x="273211" y="861829"/>
                    </a:lnTo>
                    <a:lnTo>
                      <a:pt x="279648" y="866692"/>
                    </a:lnTo>
                    <a:lnTo>
                      <a:pt x="284511" y="868838"/>
                    </a:lnTo>
                    <a:lnTo>
                      <a:pt x="288802" y="868981"/>
                    </a:lnTo>
                    <a:lnTo>
                      <a:pt x="291234" y="870840"/>
                    </a:lnTo>
                    <a:lnTo>
                      <a:pt x="294810" y="874559"/>
                    </a:lnTo>
                    <a:lnTo>
                      <a:pt x="297814" y="878851"/>
                    </a:lnTo>
                    <a:lnTo>
                      <a:pt x="301676" y="882856"/>
                    </a:lnTo>
                    <a:lnTo>
                      <a:pt x="304250" y="882713"/>
                    </a:lnTo>
                    <a:lnTo>
                      <a:pt x="307826" y="881426"/>
                    </a:lnTo>
                    <a:lnTo>
                      <a:pt x="312261" y="879709"/>
                    </a:lnTo>
                    <a:lnTo>
                      <a:pt x="314836" y="880567"/>
                    </a:lnTo>
                    <a:lnTo>
                      <a:pt x="317268" y="881711"/>
                    </a:lnTo>
                    <a:lnTo>
                      <a:pt x="318126" y="883857"/>
                    </a:lnTo>
                    <a:lnTo>
                      <a:pt x="319556" y="887719"/>
                    </a:lnTo>
                    <a:lnTo>
                      <a:pt x="321129" y="891725"/>
                    </a:lnTo>
                    <a:lnTo>
                      <a:pt x="323705" y="893155"/>
                    </a:lnTo>
                    <a:lnTo>
                      <a:pt x="326708" y="895301"/>
                    </a:lnTo>
                    <a:lnTo>
                      <a:pt x="328425" y="897017"/>
                    </a:lnTo>
                    <a:lnTo>
                      <a:pt x="334003" y="900021"/>
                    </a:lnTo>
                    <a:lnTo>
                      <a:pt x="334862" y="901308"/>
                    </a:lnTo>
                    <a:lnTo>
                      <a:pt x="336006" y="902167"/>
                    </a:lnTo>
                    <a:lnTo>
                      <a:pt x="337436" y="902739"/>
                    </a:lnTo>
                    <a:lnTo>
                      <a:pt x="338581" y="903311"/>
                    </a:lnTo>
                    <a:lnTo>
                      <a:pt x="340297" y="903454"/>
                    </a:lnTo>
                    <a:lnTo>
                      <a:pt x="346734" y="901594"/>
                    </a:lnTo>
                    <a:lnTo>
                      <a:pt x="348451" y="901880"/>
                    </a:lnTo>
                    <a:lnTo>
                      <a:pt x="349452" y="902167"/>
                    </a:lnTo>
                    <a:lnTo>
                      <a:pt x="349452" y="902882"/>
                    </a:lnTo>
                    <a:lnTo>
                      <a:pt x="348308" y="905743"/>
                    </a:lnTo>
                    <a:lnTo>
                      <a:pt x="347306" y="909462"/>
                    </a:lnTo>
                    <a:lnTo>
                      <a:pt x="348308" y="911321"/>
                    </a:lnTo>
                    <a:lnTo>
                      <a:pt x="351025" y="912037"/>
                    </a:lnTo>
                    <a:lnTo>
                      <a:pt x="357033" y="912609"/>
                    </a:lnTo>
                    <a:lnTo>
                      <a:pt x="365186" y="912609"/>
                    </a:lnTo>
                    <a:lnTo>
                      <a:pt x="367618" y="914468"/>
                    </a:lnTo>
                    <a:lnTo>
                      <a:pt x="370050" y="917186"/>
                    </a:lnTo>
                    <a:lnTo>
                      <a:pt x="372482" y="921906"/>
                    </a:lnTo>
                    <a:lnTo>
                      <a:pt x="373483" y="923909"/>
                    </a:lnTo>
                    <a:lnTo>
                      <a:pt x="374770" y="924481"/>
                    </a:lnTo>
                    <a:lnTo>
                      <a:pt x="376916" y="923623"/>
                    </a:lnTo>
                    <a:lnTo>
                      <a:pt x="377202" y="921620"/>
                    </a:lnTo>
                    <a:lnTo>
                      <a:pt x="377346" y="918760"/>
                    </a:lnTo>
                    <a:lnTo>
                      <a:pt x="379062" y="917758"/>
                    </a:lnTo>
                    <a:lnTo>
                      <a:pt x="380206" y="918473"/>
                    </a:lnTo>
                    <a:lnTo>
                      <a:pt x="381494" y="920762"/>
                    </a:lnTo>
                    <a:lnTo>
                      <a:pt x="384783" y="922765"/>
                    </a:lnTo>
                    <a:lnTo>
                      <a:pt x="387216" y="923766"/>
                    </a:lnTo>
                    <a:lnTo>
                      <a:pt x="389504" y="923480"/>
                    </a:lnTo>
                    <a:lnTo>
                      <a:pt x="390505" y="922765"/>
                    </a:lnTo>
                    <a:lnTo>
                      <a:pt x="391650" y="918760"/>
                    </a:lnTo>
                    <a:lnTo>
                      <a:pt x="393509" y="918187"/>
                    </a:lnTo>
                    <a:lnTo>
                      <a:pt x="395798" y="918473"/>
                    </a:lnTo>
                    <a:lnTo>
                      <a:pt x="396656" y="919332"/>
                    </a:lnTo>
                    <a:lnTo>
                      <a:pt x="397514" y="920905"/>
                    </a:lnTo>
                    <a:lnTo>
                      <a:pt x="400232" y="921620"/>
                    </a:lnTo>
                    <a:lnTo>
                      <a:pt x="402950" y="922622"/>
                    </a:lnTo>
                    <a:lnTo>
                      <a:pt x="405524" y="923909"/>
                    </a:lnTo>
                    <a:lnTo>
                      <a:pt x="409244" y="926913"/>
                    </a:lnTo>
                    <a:lnTo>
                      <a:pt x="413821" y="927485"/>
                    </a:lnTo>
                    <a:lnTo>
                      <a:pt x="419114" y="927485"/>
                    </a:lnTo>
                    <a:lnTo>
                      <a:pt x="421831" y="927485"/>
                    </a:lnTo>
                    <a:lnTo>
                      <a:pt x="423834" y="927628"/>
                    </a:lnTo>
                    <a:lnTo>
                      <a:pt x="425694" y="927485"/>
                    </a:lnTo>
                    <a:lnTo>
                      <a:pt x="431129" y="925339"/>
                    </a:lnTo>
                    <a:lnTo>
                      <a:pt x="433275" y="925196"/>
                    </a:lnTo>
                    <a:lnTo>
                      <a:pt x="435993" y="925483"/>
                    </a:lnTo>
                    <a:lnTo>
                      <a:pt x="438567" y="925912"/>
                    </a:lnTo>
                    <a:lnTo>
                      <a:pt x="438281" y="924767"/>
                    </a:lnTo>
                    <a:lnTo>
                      <a:pt x="438567" y="923909"/>
                    </a:lnTo>
                    <a:lnTo>
                      <a:pt x="439569" y="923337"/>
                    </a:lnTo>
                    <a:lnTo>
                      <a:pt x="443574" y="922622"/>
                    </a:lnTo>
                    <a:lnTo>
                      <a:pt x="448151" y="921191"/>
                    </a:lnTo>
                    <a:lnTo>
                      <a:pt x="450010" y="920476"/>
                    </a:lnTo>
                    <a:lnTo>
                      <a:pt x="451441" y="919761"/>
                    </a:lnTo>
                    <a:lnTo>
                      <a:pt x="452871" y="918616"/>
                    </a:lnTo>
                    <a:lnTo>
                      <a:pt x="454159" y="918616"/>
                    </a:lnTo>
                    <a:lnTo>
                      <a:pt x="458307" y="920333"/>
                    </a:lnTo>
                    <a:lnTo>
                      <a:pt x="459737" y="921334"/>
                    </a:lnTo>
                    <a:lnTo>
                      <a:pt x="460453" y="924624"/>
                    </a:lnTo>
                    <a:lnTo>
                      <a:pt x="461025" y="925912"/>
                    </a:lnTo>
                    <a:lnTo>
                      <a:pt x="460453" y="929202"/>
                    </a:lnTo>
                    <a:lnTo>
                      <a:pt x="458021" y="937212"/>
                    </a:lnTo>
                    <a:lnTo>
                      <a:pt x="458450" y="940216"/>
                    </a:lnTo>
                    <a:lnTo>
                      <a:pt x="460453" y="942361"/>
                    </a:lnTo>
                    <a:lnTo>
                      <a:pt x="462169" y="943935"/>
                    </a:lnTo>
                    <a:lnTo>
                      <a:pt x="463886" y="939071"/>
                    </a:lnTo>
                    <a:lnTo>
                      <a:pt x="466174" y="937355"/>
                    </a:lnTo>
                    <a:lnTo>
                      <a:pt x="468463" y="934923"/>
                    </a:lnTo>
                    <a:lnTo>
                      <a:pt x="470180" y="931061"/>
                    </a:lnTo>
                    <a:lnTo>
                      <a:pt x="473613" y="927056"/>
                    </a:lnTo>
                    <a:lnTo>
                      <a:pt x="477332" y="923051"/>
                    </a:lnTo>
                    <a:lnTo>
                      <a:pt x="479907" y="919761"/>
                    </a:lnTo>
                    <a:lnTo>
                      <a:pt x="481623" y="918187"/>
                    </a:lnTo>
                    <a:lnTo>
                      <a:pt x="485056" y="916471"/>
                    </a:lnTo>
                    <a:lnTo>
                      <a:pt x="487917" y="915469"/>
                    </a:lnTo>
                    <a:lnTo>
                      <a:pt x="489920" y="913324"/>
                    </a:lnTo>
                    <a:lnTo>
                      <a:pt x="492351" y="912037"/>
                    </a:lnTo>
                    <a:lnTo>
                      <a:pt x="494926" y="911464"/>
                    </a:lnTo>
                    <a:lnTo>
                      <a:pt x="498645" y="911750"/>
                    </a:lnTo>
                    <a:lnTo>
                      <a:pt x="502221" y="912609"/>
                    </a:lnTo>
                    <a:lnTo>
                      <a:pt x="506083" y="913753"/>
                    </a:lnTo>
                    <a:lnTo>
                      <a:pt x="506512" y="914611"/>
                    </a:lnTo>
                    <a:lnTo>
                      <a:pt x="506226" y="916185"/>
                    </a:lnTo>
                    <a:lnTo>
                      <a:pt x="505654" y="917758"/>
                    </a:lnTo>
                    <a:lnTo>
                      <a:pt x="505654" y="918616"/>
                    </a:lnTo>
                    <a:lnTo>
                      <a:pt x="506226" y="919045"/>
                    </a:lnTo>
                    <a:lnTo>
                      <a:pt x="509945" y="919332"/>
                    </a:lnTo>
                    <a:lnTo>
                      <a:pt x="514522" y="919045"/>
                    </a:lnTo>
                    <a:lnTo>
                      <a:pt x="517097" y="919332"/>
                    </a:lnTo>
                    <a:lnTo>
                      <a:pt x="522819" y="920762"/>
                    </a:lnTo>
                    <a:lnTo>
                      <a:pt x="524536" y="921763"/>
                    </a:lnTo>
                    <a:lnTo>
                      <a:pt x="526252" y="922622"/>
                    </a:lnTo>
                    <a:lnTo>
                      <a:pt x="527968" y="922479"/>
                    </a:lnTo>
                    <a:lnTo>
                      <a:pt x="530114" y="920762"/>
                    </a:lnTo>
                    <a:lnTo>
                      <a:pt x="532403" y="919332"/>
                    </a:lnTo>
                    <a:lnTo>
                      <a:pt x="533834" y="919045"/>
                    </a:lnTo>
                    <a:lnTo>
                      <a:pt x="534834" y="919475"/>
                    </a:lnTo>
                    <a:lnTo>
                      <a:pt x="536694" y="920905"/>
                    </a:lnTo>
                    <a:lnTo>
                      <a:pt x="540556" y="922192"/>
                    </a:lnTo>
                    <a:lnTo>
                      <a:pt x="543989" y="923194"/>
                    </a:lnTo>
                    <a:lnTo>
                      <a:pt x="545134" y="924052"/>
                    </a:lnTo>
                    <a:lnTo>
                      <a:pt x="544704" y="928057"/>
                    </a:lnTo>
                    <a:lnTo>
                      <a:pt x="544847" y="929344"/>
                    </a:lnTo>
                    <a:lnTo>
                      <a:pt x="547280" y="929344"/>
                    </a:lnTo>
                    <a:lnTo>
                      <a:pt x="550713" y="929774"/>
                    </a:lnTo>
                    <a:lnTo>
                      <a:pt x="553287" y="930346"/>
                    </a:lnTo>
                    <a:lnTo>
                      <a:pt x="555290" y="930346"/>
                    </a:lnTo>
                    <a:lnTo>
                      <a:pt x="559008" y="927771"/>
                    </a:lnTo>
                    <a:lnTo>
                      <a:pt x="560725" y="927628"/>
                    </a:lnTo>
                    <a:lnTo>
                      <a:pt x="562728" y="927199"/>
                    </a:lnTo>
                    <a:lnTo>
                      <a:pt x="563586" y="926770"/>
                    </a:lnTo>
                    <a:lnTo>
                      <a:pt x="564159" y="927199"/>
                    </a:lnTo>
                    <a:lnTo>
                      <a:pt x="566304" y="927485"/>
                    </a:lnTo>
                    <a:lnTo>
                      <a:pt x="568593" y="927342"/>
                    </a:lnTo>
                    <a:lnTo>
                      <a:pt x="570595" y="926627"/>
                    </a:lnTo>
                    <a:lnTo>
                      <a:pt x="572598" y="925483"/>
                    </a:lnTo>
                    <a:lnTo>
                      <a:pt x="576174" y="923194"/>
                    </a:lnTo>
                    <a:lnTo>
                      <a:pt x="576889" y="921906"/>
                    </a:lnTo>
                    <a:lnTo>
                      <a:pt x="576889" y="920762"/>
                    </a:lnTo>
                    <a:lnTo>
                      <a:pt x="576174" y="920047"/>
                    </a:lnTo>
                    <a:lnTo>
                      <a:pt x="575459" y="919618"/>
                    </a:lnTo>
                    <a:lnTo>
                      <a:pt x="575745" y="918616"/>
                    </a:lnTo>
                    <a:lnTo>
                      <a:pt x="577175" y="916900"/>
                    </a:lnTo>
                    <a:lnTo>
                      <a:pt x="582611" y="914325"/>
                    </a:lnTo>
                    <a:lnTo>
                      <a:pt x="587188" y="911035"/>
                    </a:lnTo>
                    <a:lnTo>
                      <a:pt x="589763" y="908603"/>
                    </a:lnTo>
                    <a:lnTo>
                      <a:pt x="590907" y="905600"/>
                    </a:lnTo>
                    <a:lnTo>
                      <a:pt x="592337" y="902453"/>
                    </a:lnTo>
                    <a:lnTo>
                      <a:pt x="593768" y="901165"/>
                    </a:lnTo>
                    <a:lnTo>
                      <a:pt x="597058" y="900307"/>
                    </a:lnTo>
                    <a:lnTo>
                      <a:pt x="606213" y="899163"/>
                    </a:lnTo>
                    <a:lnTo>
                      <a:pt x="609073" y="897875"/>
                    </a:lnTo>
                    <a:lnTo>
                      <a:pt x="613365" y="895444"/>
                    </a:lnTo>
                    <a:lnTo>
                      <a:pt x="615510" y="893584"/>
                    </a:lnTo>
                    <a:lnTo>
                      <a:pt x="616655" y="892010"/>
                    </a:lnTo>
                    <a:lnTo>
                      <a:pt x="616798" y="890294"/>
                    </a:lnTo>
                    <a:lnTo>
                      <a:pt x="619659" y="889722"/>
                    </a:lnTo>
                    <a:lnTo>
                      <a:pt x="622090" y="887004"/>
                    </a:lnTo>
                    <a:lnTo>
                      <a:pt x="625094" y="884286"/>
                    </a:lnTo>
                    <a:lnTo>
                      <a:pt x="630387" y="881998"/>
                    </a:lnTo>
                    <a:lnTo>
                      <a:pt x="635107" y="878851"/>
                    </a:lnTo>
                    <a:lnTo>
                      <a:pt x="636681" y="879423"/>
                    </a:lnTo>
                    <a:lnTo>
                      <a:pt x="638397" y="880853"/>
                    </a:lnTo>
                    <a:lnTo>
                      <a:pt x="639256" y="882570"/>
                    </a:lnTo>
                    <a:lnTo>
                      <a:pt x="639398" y="883428"/>
                    </a:lnTo>
                    <a:lnTo>
                      <a:pt x="645406" y="884429"/>
                    </a:lnTo>
                    <a:lnTo>
                      <a:pt x="646408" y="884286"/>
                    </a:lnTo>
                    <a:lnTo>
                      <a:pt x="650842" y="885717"/>
                    </a:lnTo>
                    <a:lnTo>
                      <a:pt x="654847" y="887433"/>
                    </a:lnTo>
                    <a:lnTo>
                      <a:pt x="657136" y="887862"/>
                    </a:lnTo>
                    <a:lnTo>
                      <a:pt x="658280" y="887862"/>
                    </a:lnTo>
                    <a:lnTo>
                      <a:pt x="659281" y="887290"/>
                    </a:lnTo>
                    <a:lnTo>
                      <a:pt x="660426" y="885717"/>
                    </a:lnTo>
                    <a:lnTo>
                      <a:pt x="661570" y="884572"/>
                    </a:lnTo>
                    <a:lnTo>
                      <a:pt x="662285" y="884143"/>
                    </a:lnTo>
                    <a:lnTo>
                      <a:pt x="662285" y="882284"/>
                    </a:lnTo>
                    <a:lnTo>
                      <a:pt x="668150" y="878708"/>
                    </a:lnTo>
                    <a:lnTo>
                      <a:pt x="673442" y="876133"/>
                    </a:lnTo>
                    <a:lnTo>
                      <a:pt x="678020" y="874273"/>
                    </a:lnTo>
                    <a:lnTo>
                      <a:pt x="679307" y="874988"/>
                    </a:lnTo>
                    <a:lnTo>
                      <a:pt x="680737" y="876419"/>
                    </a:lnTo>
                    <a:lnTo>
                      <a:pt x="682740" y="879995"/>
                    </a:lnTo>
                    <a:lnTo>
                      <a:pt x="684028" y="880853"/>
                    </a:lnTo>
                    <a:lnTo>
                      <a:pt x="687174" y="880424"/>
                    </a:lnTo>
                    <a:lnTo>
                      <a:pt x="687746" y="880853"/>
                    </a:lnTo>
                    <a:lnTo>
                      <a:pt x="687318" y="882141"/>
                    </a:lnTo>
                    <a:lnTo>
                      <a:pt x="685172" y="883714"/>
                    </a:lnTo>
                    <a:lnTo>
                      <a:pt x="682454" y="885145"/>
                    </a:lnTo>
                    <a:lnTo>
                      <a:pt x="680737" y="886289"/>
                    </a:lnTo>
                    <a:lnTo>
                      <a:pt x="681310" y="890151"/>
                    </a:lnTo>
                    <a:lnTo>
                      <a:pt x="681167" y="891438"/>
                    </a:lnTo>
                    <a:lnTo>
                      <a:pt x="681882" y="891868"/>
                    </a:lnTo>
                    <a:lnTo>
                      <a:pt x="687461" y="888005"/>
                    </a:lnTo>
                    <a:lnTo>
                      <a:pt x="690179" y="887290"/>
                    </a:lnTo>
                    <a:lnTo>
                      <a:pt x="691180" y="888291"/>
                    </a:lnTo>
                    <a:lnTo>
                      <a:pt x="691466" y="890294"/>
                    </a:lnTo>
                    <a:lnTo>
                      <a:pt x="693611" y="894585"/>
                    </a:lnTo>
                    <a:lnTo>
                      <a:pt x="694613" y="896731"/>
                    </a:lnTo>
                    <a:lnTo>
                      <a:pt x="689034" y="901880"/>
                    </a:lnTo>
                    <a:lnTo>
                      <a:pt x="687031" y="904455"/>
                    </a:lnTo>
                    <a:lnTo>
                      <a:pt x="687174" y="905456"/>
                    </a:lnTo>
                    <a:lnTo>
                      <a:pt x="687031" y="906315"/>
                    </a:lnTo>
                    <a:lnTo>
                      <a:pt x="685601" y="907602"/>
                    </a:lnTo>
                    <a:lnTo>
                      <a:pt x="685744" y="908174"/>
                    </a:lnTo>
                    <a:lnTo>
                      <a:pt x="686888" y="909033"/>
                    </a:lnTo>
                    <a:lnTo>
                      <a:pt x="688319" y="909605"/>
                    </a:lnTo>
                    <a:lnTo>
                      <a:pt x="689034" y="909605"/>
                    </a:lnTo>
                    <a:lnTo>
                      <a:pt x="690179" y="908317"/>
                    </a:lnTo>
                    <a:lnTo>
                      <a:pt x="695471" y="906601"/>
                    </a:lnTo>
                    <a:lnTo>
                      <a:pt x="697044" y="906887"/>
                    </a:lnTo>
                    <a:lnTo>
                      <a:pt x="700764" y="909605"/>
                    </a:lnTo>
                    <a:lnTo>
                      <a:pt x="702480" y="909748"/>
                    </a:lnTo>
                    <a:lnTo>
                      <a:pt x="706914" y="910606"/>
                    </a:lnTo>
                    <a:lnTo>
                      <a:pt x="709775" y="909605"/>
                    </a:lnTo>
                    <a:lnTo>
                      <a:pt x="711920" y="910606"/>
                    </a:lnTo>
                    <a:lnTo>
                      <a:pt x="716212" y="914039"/>
                    </a:lnTo>
                    <a:lnTo>
                      <a:pt x="717213" y="914611"/>
                    </a:lnTo>
                    <a:lnTo>
                      <a:pt x="718214" y="913467"/>
                    </a:lnTo>
                    <a:lnTo>
                      <a:pt x="720503" y="910177"/>
                    </a:lnTo>
                    <a:lnTo>
                      <a:pt x="721934" y="907888"/>
                    </a:lnTo>
                    <a:lnTo>
                      <a:pt x="722649" y="906887"/>
                    </a:lnTo>
                    <a:lnTo>
                      <a:pt x="723793" y="905170"/>
                    </a:lnTo>
                    <a:lnTo>
                      <a:pt x="725653" y="904884"/>
                    </a:lnTo>
                    <a:lnTo>
                      <a:pt x="727512" y="905456"/>
                    </a:lnTo>
                    <a:lnTo>
                      <a:pt x="728657" y="906458"/>
                    </a:lnTo>
                    <a:lnTo>
                      <a:pt x="729658" y="908460"/>
                    </a:lnTo>
                    <a:lnTo>
                      <a:pt x="730802" y="910177"/>
                    </a:lnTo>
                    <a:lnTo>
                      <a:pt x="732233" y="910177"/>
                    </a:lnTo>
                    <a:lnTo>
                      <a:pt x="733663" y="909891"/>
                    </a:lnTo>
                    <a:lnTo>
                      <a:pt x="734378" y="910177"/>
                    </a:lnTo>
                    <a:lnTo>
                      <a:pt x="735809" y="911607"/>
                    </a:lnTo>
                    <a:lnTo>
                      <a:pt x="738527" y="914897"/>
                    </a:lnTo>
                    <a:lnTo>
                      <a:pt x="739671" y="915756"/>
                    </a:lnTo>
                    <a:lnTo>
                      <a:pt x="740815" y="917186"/>
                    </a:lnTo>
                    <a:lnTo>
                      <a:pt x="741387" y="920047"/>
                    </a:lnTo>
                    <a:lnTo>
                      <a:pt x="741817" y="922908"/>
                    </a:lnTo>
                    <a:lnTo>
                      <a:pt x="745106" y="932778"/>
                    </a:lnTo>
                    <a:lnTo>
                      <a:pt x="746108" y="934923"/>
                    </a:lnTo>
                    <a:lnTo>
                      <a:pt x="746823" y="936497"/>
                    </a:lnTo>
                    <a:lnTo>
                      <a:pt x="748397" y="936926"/>
                    </a:lnTo>
                    <a:lnTo>
                      <a:pt x="749684" y="935352"/>
                    </a:lnTo>
                    <a:lnTo>
                      <a:pt x="750113" y="933636"/>
                    </a:lnTo>
                    <a:lnTo>
                      <a:pt x="751400" y="933064"/>
                    </a:lnTo>
                    <a:lnTo>
                      <a:pt x="752973" y="933350"/>
                    </a:lnTo>
                    <a:lnTo>
                      <a:pt x="755834" y="934923"/>
                    </a:lnTo>
                    <a:lnTo>
                      <a:pt x="757408" y="935781"/>
                    </a:lnTo>
                    <a:lnTo>
                      <a:pt x="758124" y="940645"/>
                    </a:lnTo>
                    <a:lnTo>
                      <a:pt x="758267" y="946367"/>
                    </a:lnTo>
                    <a:lnTo>
                      <a:pt x="757980" y="948083"/>
                    </a:lnTo>
                    <a:lnTo>
                      <a:pt x="759267" y="952803"/>
                    </a:lnTo>
                    <a:lnTo>
                      <a:pt x="759697" y="958239"/>
                    </a:lnTo>
                    <a:lnTo>
                      <a:pt x="759983" y="961243"/>
                    </a:lnTo>
                    <a:lnTo>
                      <a:pt x="759983" y="964104"/>
                    </a:lnTo>
                    <a:lnTo>
                      <a:pt x="759697" y="967823"/>
                    </a:lnTo>
                    <a:lnTo>
                      <a:pt x="758982" y="972829"/>
                    </a:lnTo>
                    <a:lnTo>
                      <a:pt x="757837" y="977121"/>
                    </a:lnTo>
                    <a:lnTo>
                      <a:pt x="758267" y="980697"/>
                    </a:lnTo>
                    <a:lnTo>
                      <a:pt x="757551" y="982270"/>
                    </a:lnTo>
                    <a:lnTo>
                      <a:pt x="754833" y="983128"/>
                    </a:lnTo>
                    <a:lnTo>
                      <a:pt x="754548" y="984416"/>
                    </a:lnTo>
                    <a:lnTo>
                      <a:pt x="755406" y="986561"/>
                    </a:lnTo>
                    <a:lnTo>
                      <a:pt x="757265" y="989279"/>
                    </a:lnTo>
                    <a:lnTo>
                      <a:pt x="757265" y="990996"/>
                    </a:lnTo>
                    <a:lnTo>
                      <a:pt x="756264" y="992140"/>
                    </a:lnTo>
                    <a:lnTo>
                      <a:pt x="754261" y="992283"/>
                    </a:lnTo>
                    <a:lnTo>
                      <a:pt x="751400" y="993428"/>
                    </a:lnTo>
                    <a:lnTo>
                      <a:pt x="749541" y="997004"/>
                    </a:lnTo>
                    <a:lnTo>
                      <a:pt x="747539" y="999864"/>
                    </a:lnTo>
                    <a:lnTo>
                      <a:pt x="746394" y="1000436"/>
                    </a:lnTo>
                    <a:lnTo>
                      <a:pt x="742675" y="999578"/>
                    </a:lnTo>
                    <a:lnTo>
                      <a:pt x="741817" y="1000293"/>
                    </a:lnTo>
                    <a:lnTo>
                      <a:pt x="740529" y="1005300"/>
                    </a:lnTo>
                    <a:lnTo>
                      <a:pt x="739527" y="1007446"/>
                    </a:lnTo>
                    <a:lnTo>
                      <a:pt x="737954" y="1009305"/>
                    </a:lnTo>
                    <a:lnTo>
                      <a:pt x="736524" y="1010306"/>
                    </a:lnTo>
                    <a:lnTo>
                      <a:pt x="735236" y="1011022"/>
                    </a:lnTo>
                    <a:lnTo>
                      <a:pt x="732233" y="1010449"/>
                    </a:lnTo>
                    <a:lnTo>
                      <a:pt x="730659" y="1013453"/>
                    </a:lnTo>
                    <a:lnTo>
                      <a:pt x="729086" y="1017458"/>
                    </a:lnTo>
                    <a:lnTo>
                      <a:pt x="728942" y="1019461"/>
                    </a:lnTo>
                    <a:lnTo>
                      <a:pt x="729801" y="1022608"/>
                    </a:lnTo>
                    <a:lnTo>
                      <a:pt x="729372" y="1023466"/>
                    </a:lnTo>
                    <a:lnTo>
                      <a:pt x="727799" y="1024181"/>
                    </a:lnTo>
                    <a:lnTo>
                      <a:pt x="725223" y="1025612"/>
                    </a:lnTo>
                    <a:lnTo>
                      <a:pt x="723650" y="1030189"/>
                    </a:lnTo>
                    <a:lnTo>
                      <a:pt x="723650" y="1034623"/>
                    </a:lnTo>
                    <a:lnTo>
                      <a:pt x="724651" y="1036197"/>
                    </a:lnTo>
                    <a:lnTo>
                      <a:pt x="726511" y="1036912"/>
                    </a:lnTo>
                    <a:lnTo>
                      <a:pt x="727799" y="1038343"/>
                    </a:lnTo>
                    <a:lnTo>
                      <a:pt x="727941" y="1040488"/>
                    </a:lnTo>
                    <a:lnTo>
                      <a:pt x="729086" y="1043206"/>
                    </a:lnTo>
                    <a:lnTo>
                      <a:pt x="728514" y="1046353"/>
                    </a:lnTo>
                    <a:lnTo>
                      <a:pt x="724795" y="1050930"/>
                    </a:lnTo>
                    <a:lnTo>
                      <a:pt x="724651" y="1053362"/>
                    </a:lnTo>
                    <a:lnTo>
                      <a:pt x="726654" y="1054077"/>
                    </a:lnTo>
                    <a:lnTo>
                      <a:pt x="728371" y="1053791"/>
                    </a:lnTo>
                    <a:lnTo>
                      <a:pt x="730517" y="1052790"/>
                    </a:lnTo>
                    <a:lnTo>
                      <a:pt x="732948" y="1051073"/>
                    </a:lnTo>
                    <a:lnTo>
                      <a:pt x="738384" y="1048499"/>
                    </a:lnTo>
                    <a:lnTo>
                      <a:pt x="744248" y="1047068"/>
                    </a:lnTo>
                    <a:lnTo>
                      <a:pt x="748969" y="1046782"/>
                    </a:lnTo>
                    <a:lnTo>
                      <a:pt x="752973" y="1046925"/>
                    </a:lnTo>
                    <a:lnTo>
                      <a:pt x="754976" y="1047497"/>
                    </a:lnTo>
                    <a:lnTo>
                      <a:pt x="755549" y="1048356"/>
                    </a:lnTo>
                    <a:lnTo>
                      <a:pt x="760984" y="1046925"/>
                    </a:lnTo>
                    <a:lnTo>
                      <a:pt x="762128" y="1046782"/>
                    </a:lnTo>
                    <a:lnTo>
                      <a:pt x="763130" y="1046639"/>
                    </a:lnTo>
                    <a:lnTo>
                      <a:pt x="763130" y="1047640"/>
                    </a:lnTo>
                    <a:lnTo>
                      <a:pt x="759125" y="1051646"/>
                    </a:lnTo>
                    <a:lnTo>
                      <a:pt x="758409" y="1053505"/>
                    </a:lnTo>
                    <a:lnTo>
                      <a:pt x="758552" y="1055508"/>
                    </a:lnTo>
                    <a:lnTo>
                      <a:pt x="760126" y="1057367"/>
                    </a:lnTo>
                    <a:lnTo>
                      <a:pt x="761700" y="1058798"/>
                    </a:lnTo>
                    <a:lnTo>
                      <a:pt x="762987" y="1062374"/>
                    </a:lnTo>
                    <a:lnTo>
                      <a:pt x="761985" y="1065664"/>
                    </a:lnTo>
                    <a:lnTo>
                      <a:pt x="762701" y="1066808"/>
                    </a:lnTo>
                    <a:lnTo>
                      <a:pt x="763845" y="1068095"/>
                    </a:lnTo>
                    <a:lnTo>
                      <a:pt x="764560" y="1069955"/>
                    </a:lnTo>
                    <a:lnTo>
                      <a:pt x="764703" y="1072244"/>
                    </a:lnTo>
                    <a:lnTo>
                      <a:pt x="763988" y="1075963"/>
                    </a:lnTo>
                    <a:lnTo>
                      <a:pt x="769710" y="1077822"/>
                    </a:lnTo>
                    <a:lnTo>
                      <a:pt x="774716" y="1078681"/>
                    </a:lnTo>
                    <a:lnTo>
                      <a:pt x="778292" y="1078967"/>
                    </a:lnTo>
                    <a:lnTo>
                      <a:pt x="780581" y="1079825"/>
                    </a:lnTo>
                    <a:lnTo>
                      <a:pt x="782011" y="1080540"/>
                    </a:lnTo>
                    <a:lnTo>
                      <a:pt x="783013" y="1081827"/>
                    </a:lnTo>
                    <a:lnTo>
                      <a:pt x="783299" y="1083258"/>
                    </a:lnTo>
                    <a:lnTo>
                      <a:pt x="782011" y="1084259"/>
                    </a:lnTo>
                    <a:lnTo>
                      <a:pt x="779580" y="1087549"/>
                    </a:lnTo>
                    <a:lnTo>
                      <a:pt x="778149" y="1091840"/>
                    </a:lnTo>
                    <a:lnTo>
                      <a:pt x="778292" y="1095130"/>
                    </a:lnTo>
                    <a:lnTo>
                      <a:pt x="778149" y="1097991"/>
                    </a:lnTo>
                    <a:lnTo>
                      <a:pt x="775288" y="1101996"/>
                    </a:lnTo>
                    <a:lnTo>
                      <a:pt x="774144" y="1104714"/>
                    </a:lnTo>
                    <a:lnTo>
                      <a:pt x="773143" y="1107575"/>
                    </a:lnTo>
                    <a:lnTo>
                      <a:pt x="773143" y="1108862"/>
                    </a:lnTo>
                    <a:lnTo>
                      <a:pt x="773715" y="1109721"/>
                    </a:lnTo>
                    <a:lnTo>
                      <a:pt x="775002" y="1110150"/>
                    </a:lnTo>
                    <a:lnTo>
                      <a:pt x="777148" y="1110436"/>
                    </a:lnTo>
                    <a:lnTo>
                      <a:pt x="779723" y="1110150"/>
                    </a:lnTo>
                    <a:lnTo>
                      <a:pt x="785874" y="1110865"/>
                    </a:lnTo>
                    <a:lnTo>
                      <a:pt x="792883" y="1112152"/>
                    </a:lnTo>
                    <a:lnTo>
                      <a:pt x="795601" y="1112868"/>
                    </a:lnTo>
                    <a:lnTo>
                      <a:pt x="796459" y="1114155"/>
                    </a:lnTo>
                    <a:lnTo>
                      <a:pt x="796172" y="1116873"/>
                    </a:lnTo>
                    <a:lnTo>
                      <a:pt x="795744" y="1119448"/>
                    </a:lnTo>
                    <a:lnTo>
                      <a:pt x="796172" y="1121450"/>
                    </a:lnTo>
                    <a:lnTo>
                      <a:pt x="797317" y="1123310"/>
                    </a:lnTo>
                    <a:lnTo>
                      <a:pt x="799177" y="1123882"/>
                    </a:lnTo>
                    <a:lnTo>
                      <a:pt x="800750" y="1124597"/>
                    </a:lnTo>
                    <a:lnTo>
                      <a:pt x="801036" y="1126027"/>
                    </a:lnTo>
                    <a:lnTo>
                      <a:pt x="800607" y="1127887"/>
                    </a:lnTo>
                    <a:lnTo>
                      <a:pt x="801465" y="1129318"/>
                    </a:lnTo>
                    <a:lnTo>
                      <a:pt x="802466" y="1130319"/>
                    </a:lnTo>
                    <a:lnTo>
                      <a:pt x="804469" y="1130891"/>
                    </a:lnTo>
                    <a:lnTo>
                      <a:pt x="808617" y="1129747"/>
                    </a:lnTo>
                    <a:lnTo>
                      <a:pt x="811478" y="1130319"/>
                    </a:lnTo>
                    <a:lnTo>
                      <a:pt x="814053" y="1131177"/>
                    </a:lnTo>
                    <a:lnTo>
                      <a:pt x="816199" y="1130748"/>
                    </a:lnTo>
                    <a:lnTo>
                      <a:pt x="818344" y="1129747"/>
                    </a:lnTo>
                    <a:lnTo>
                      <a:pt x="823064" y="1125026"/>
                    </a:lnTo>
                    <a:lnTo>
                      <a:pt x="828643" y="1122451"/>
                    </a:lnTo>
                    <a:lnTo>
                      <a:pt x="830503" y="1121879"/>
                    </a:lnTo>
                    <a:lnTo>
                      <a:pt x="831790" y="1122165"/>
                    </a:lnTo>
                    <a:lnTo>
                      <a:pt x="832076" y="1122451"/>
                    </a:lnTo>
                    <a:lnTo>
                      <a:pt x="831933" y="1123453"/>
                    </a:lnTo>
                    <a:lnTo>
                      <a:pt x="832505" y="1127315"/>
                    </a:lnTo>
                    <a:lnTo>
                      <a:pt x="832219" y="1127744"/>
                    </a:lnTo>
                    <a:lnTo>
                      <a:pt x="833936" y="1129174"/>
                    </a:lnTo>
                    <a:lnTo>
                      <a:pt x="833364" y="1132750"/>
                    </a:lnTo>
                    <a:lnTo>
                      <a:pt x="834222" y="1133466"/>
                    </a:lnTo>
                    <a:lnTo>
                      <a:pt x="834651" y="1134753"/>
                    </a:lnTo>
                    <a:lnTo>
                      <a:pt x="834364" y="1136756"/>
                    </a:lnTo>
                    <a:lnTo>
                      <a:pt x="834794" y="1138472"/>
                    </a:lnTo>
                    <a:lnTo>
                      <a:pt x="835509" y="1139330"/>
                    </a:lnTo>
                    <a:lnTo>
                      <a:pt x="836510" y="1139760"/>
                    </a:lnTo>
                    <a:lnTo>
                      <a:pt x="841374" y="1138329"/>
                    </a:lnTo>
                    <a:lnTo>
                      <a:pt x="844378" y="1138186"/>
                    </a:lnTo>
                    <a:lnTo>
                      <a:pt x="845665" y="1139187"/>
                    </a:lnTo>
                    <a:lnTo>
                      <a:pt x="846809" y="1139760"/>
                    </a:lnTo>
                    <a:lnTo>
                      <a:pt x="848240" y="1140189"/>
                    </a:lnTo>
                    <a:lnTo>
                      <a:pt x="849385" y="1140761"/>
                    </a:lnTo>
                    <a:lnTo>
                      <a:pt x="850100" y="1140618"/>
                    </a:lnTo>
                    <a:lnTo>
                      <a:pt x="851816" y="1139187"/>
                    </a:lnTo>
                    <a:lnTo>
                      <a:pt x="852388" y="1138901"/>
                    </a:lnTo>
                    <a:lnTo>
                      <a:pt x="852388" y="1138186"/>
                    </a:lnTo>
                    <a:lnTo>
                      <a:pt x="851244" y="1136899"/>
                    </a:lnTo>
                    <a:lnTo>
                      <a:pt x="850100" y="1135754"/>
                    </a:lnTo>
                    <a:lnTo>
                      <a:pt x="850100" y="1133180"/>
                    </a:lnTo>
                    <a:lnTo>
                      <a:pt x="850671" y="1128888"/>
                    </a:lnTo>
                    <a:lnTo>
                      <a:pt x="850815" y="1126600"/>
                    </a:lnTo>
                    <a:lnTo>
                      <a:pt x="850671" y="1121164"/>
                    </a:lnTo>
                    <a:lnTo>
                      <a:pt x="850385" y="1119591"/>
                    </a:lnTo>
                    <a:lnTo>
                      <a:pt x="849241" y="1117874"/>
                    </a:lnTo>
                    <a:lnTo>
                      <a:pt x="846380" y="1114441"/>
                    </a:lnTo>
                    <a:lnTo>
                      <a:pt x="845522" y="1112438"/>
                    </a:lnTo>
                    <a:lnTo>
                      <a:pt x="845093" y="1110436"/>
                    </a:lnTo>
                    <a:lnTo>
                      <a:pt x="845093" y="1109149"/>
                    </a:lnTo>
                    <a:lnTo>
                      <a:pt x="844378" y="1107718"/>
                    </a:lnTo>
                    <a:lnTo>
                      <a:pt x="843949" y="1106288"/>
                    </a:lnTo>
                    <a:lnTo>
                      <a:pt x="845236" y="1105573"/>
                    </a:lnTo>
                    <a:lnTo>
                      <a:pt x="846809" y="1103999"/>
                    </a:lnTo>
                    <a:lnTo>
                      <a:pt x="847668" y="1101567"/>
                    </a:lnTo>
                    <a:lnTo>
                      <a:pt x="848383" y="1099708"/>
                    </a:lnTo>
                    <a:lnTo>
                      <a:pt x="849527" y="1098992"/>
                    </a:lnTo>
                    <a:lnTo>
                      <a:pt x="850528" y="1098707"/>
                    </a:lnTo>
                    <a:lnTo>
                      <a:pt x="851101" y="1098850"/>
                    </a:lnTo>
                    <a:lnTo>
                      <a:pt x="853532" y="1101996"/>
                    </a:lnTo>
                    <a:lnTo>
                      <a:pt x="856679" y="1100423"/>
                    </a:lnTo>
                    <a:lnTo>
                      <a:pt x="859111" y="1100423"/>
                    </a:lnTo>
                    <a:lnTo>
                      <a:pt x="861113" y="1101281"/>
                    </a:lnTo>
                    <a:lnTo>
                      <a:pt x="862258" y="1102283"/>
                    </a:lnTo>
                    <a:lnTo>
                      <a:pt x="863689" y="1101138"/>
                    </a:lnTo>
                    <a:lnTo>
                      <a:pt x="865548" y="1099565"/>
                    </a:lnTo>
                    <a:lnTo>
                      <a:pt x="867550" y="1096990"/>
                    </a:lnTo>
                    <a:lnTo>
                      <a:pt x="869839" y="1093843"/>
                    </a:lnTo>
                    <a:lnTo>
                      <a:pt x="870698" y="1091840"/>
                    </a:lnTo>
                    <a:lnTo>
                      <a:pt x="871413" y="1091125"/>
                    </a:lnTo>
                    <a:lnTo>
                      <a:pt x="872700" y="1090553"/>
                    </a:lnTo>
                    <a:lnTo>
                      <a:pt x="874131" y="1090839"/>
                    </a:lnTo>
                    <a:lnTo>
                      <a:pt x="876562" y="1092127"/>
                    </a:lnTo>
                    <a:lnTo>
                      <a:pt x="880281" y="1093700"/>
                    </a:lnTo>
                    <a:lnTo>
                      <a:pt x="883571" y="1095703"/>
                    </a:lnTo>
                    <a:lnTo>
                      <a:pt x="884859" y="1097705"/>
                    </a:lnTo>
                    <a:lnTo>
                      <a:pt x="886718" y="1099565"/>
                    </a:lnTo>
                    <a:lnTo>
                      <a:pt x="888148" y="1100137"/>
                    </a:lnTo>
                    <a:lnTo>
                      <a:pt x="888863" y="1099994"/>
                    </a:lnTo>
                    <a:lnTo>
                      <a:pt x="891009" y="1098563"/>
                    </a:lnTo>
                    <a:lnTo>
                      <a:pt x="892869" y="1097133"/>
                    </a:lnTo>
                    <a:lnTo>
                      <a:pt x="892869" y="1095560"/>
                    </a:lnTo>
                    <a:lnTo>
                      <a:pt x="894585" y="1094129"/>
                    </a:lnTo>
                    <a:lnTo>
                      <a:pt x="896731" y="1091697"/>
                    </a:lnTo>
                    <a:lnTo>
                      <a:pt x="897733" y="1090124"/>
                    </a:lnTo>
                    <a:lnTo>
                      <a:pt x="898591" y="1089981"/>
                    </a:lnTo>
                    <a:lnTo>
                      <a:pt x="899449" y="1090410"/>
                    </a:lnTo>
                    <a:lnTo>
                      <a:pt x="902882" y="1095416"/>
                    </a:lnTo>
                    <a:lnTo>
                      <a:pt x="903597" y="1095703"/>
                    </a:lnTo>
                    <a:lnTo>
                      <a:pt x="904599" y="1094987"/>
                    </a:lnTo>
                    <a:lnTo>
                      <a:pt x="906029" y="1091125"/>
                    </a:lnTo>
                    <a:lnTo>
                      <a:pt x="907460" y="1089552"/>
                    </a:lnTo>
                    <a:lnTo>
                      <a:pt x="908031" y="1089981"/>
                    </a:lnTo>
                    <a:lnTo>
                      <a:pt x="916471" y="1097276"/>
                    </a:lnTo>
                    <a:lnTo>
                      <a:pt x="917330" y="1097276"/>
                    </a:lnTo>
                    <a:lnTo>
                      <a:pt x="918188" y="1096990"/>
                    </a:lnTo>
                    <a:lnTo>
                      <a:pt x="918760" y="1095846"/>
                    </a:lnTo>
                    <a:lnTo>
                      <a:pt x="919475" y="1093271"/>
                    </a:lnTo>
                    <a:lnTo>
                      <a:pt x="920762" y="1090553"/>
                    </a:lnTo>
                    <a:lnTo>
                      <a:pt x="923480" y="1088980"/>
                    </a:lnTo>
                    <a:lnTo>
                      <a:pt x="925625" y="1088693"/>
                    </a:lnTo>
                    <a:lnTo>
                      <a:pt x="926341" y="1089981"/>
                    </a:lnTo>
                    <a:lnTo>
                      <a:pt x="928200" y="1091697"/>
                    </a:lnTo>
                    <a:lnTo>
                      <a:pt x="930346" y="1091984"/>
                    </a:lnTo>
                    <a:lnTo>
                      <a:pt x="935067" y="1088837"/>
                    </a:lnTo>
                    <a:lnTo>
                      <a:pt x="936640" y="1088264"/>
                    </a:lnTo>
                    <a:lnTo>
                      <a:pt x="938213" y="1088264"/>
                    </a:lnTo>
                    <a:lnTo>
                      <a:pt x="939930" y="1088121"/>
                    </a:lnTo>
                    <a:lnTo>
                      <a:pt x="941504" y="1086977"/>
                    </a:lnTo>
                    <a:lnTo>
                      <a:pt x="943220" y="1085404"/>
                    </a:lnTo>
                    <a:lnTo>
                      <a:pt x="943792" y="1082257"/>
                    </a:lnTo>
                    <a:lnTo>
                      <a:pt x="944222" y="1079396"/>
                    </a:lnTo>
                    <a:lnTo>
                      <a:pt x="945365" y="1078251"/>
                    </a:lnTo>
                    <a:lnTo>
                      <a:pt x="946796" y="1077536"/>
                    </a:lnTo>
                    <a:lnTo>
                      <a:pt x="949371" y="1076535"/>
                    </a:lnTo>
                    <a:lnTo>
                      <a:pt x="955235" y="1073817"/>
                    </a:lnTo>
                    <a:lnTo>
                      <a:pt x="956666" y="1072530"/>
                    </a:lnTo>
                    <a:lnTo>
                      <a:pt x="957810" y="1071815"/>
                    </a:lnTo>
                    <a:lnTo>
                      <a:pt x="960099" y="1072959"/>
                    </a:lnTo>
                    <a:lnTo>
                      <a:pt x="962817" y="1075247"/>
                    </a:lnTo>
                    <a:lnTo>
                      <a:pt x="964390" y="1076964"/>
                    </a:lnTo>
                    <a:lnTo>
                      <a:pt x="965535" y="1078823"/>
                    </a:lnTo>
                    <a:lnTo>
                      <a:pt x="966107" y="1080397"/>
                    </a:lnTo>
                    <a:lnTo>
                      <a:pt x="970398" y="1081685"/>
                    </a:lnTo>
                    <a:lnTo>
                      <a:pt x="973115" y="1083544"/>
                    </a:lnTo>
                    <a:lnTo>
                      <a:pt x="974975" y="1084974"/>
                    </a:lnTo>
                    <a:lnTo>
                      <a:pt x="976835" y="1084974"/>
                    </a:lnTo>
                    <a:lnTo>
                      <a:pt x="978694" y="1084545"/>
                    </a:lnTo>
                    <a:lnTo>
                      <a:pt x="979839" y="1083401"/>
                    </a:lnTo>
                    <a:lnTo>
                      <a:pt x="981841" y="1083401"/>
                    </a:lnTo>
                    <a:lnTo>
                      <a:pt x="984273" y="1083544"/>
                    </a:lnTo>
                    <a:lnTo>
                      <a:pt x="985275" y="1083973"/>
                    </a:lnTo>
                    <a:lnTo>
                      <a:pt x="987276" y="1086691"/>
                    </a:lnTo>
                    <a:lnTo>
                      <a:pt x="988135" y="1087120"/>
                    </a:lnTo>
                    <a:lnTo>
                      <a:pt x="989851" y="1086977"/>
                    </a:lnTo>
                    <a:lnTo>
                      <a:pt x="993285" y="1085976"/>
                    </a:lnTo>
                    <a:lnTo>
                      <a:pt x="996003" y="1085546"/>
                    </a:lnTo>
                    <a:lnTo>
                      <a:pt x="998434" y="1086691"/>
                    </a:lnTo>
                    <a:lnTo>
                      <a:pt x="1003155" y="1089695"/>
                    </a:lnTo>
                    <a:lnTo>
                      <a:pt x="1001867" y="1091840"/>
                    </a:lnTo>
                    <a:lnTo>
                      <a:pt x="1000866" y="1094129"/>
                    </a:lnTo>
                    <a:lnTo>
                      <a:pt x="998863" y="1095703"/>
                    </a:lnTo>
                    <a:lnTo>
                      <a:pt x="997290" y="1096132"/>
                    </a:lnTo>
                    <a:lnTo>
                      <a:pt x="996288" y="1098420"/>
                    </a:lnTo>
                    <a:lnTo>
                      <a:pt x="995860" y="1101710"/>
                    </a:lnTo>
                    <a:lnTo>
                      <a:pt x="996431" y="1103427"/>
                    </a:lnTo>
                    <a:lnTo>
                      <a:pt x="997576" y="1103999"/>
                    </a:lnTo>
                    <a:lnTo>
                      <a:pt x="998863" y="1105143"/>
                    </a:lnTo>
                    <a:lnTo>
                      <a:pt x="999436" y="1106574"/>
                    </a:lnTo>
                    <a:lnTo>
                      <a:pt x="999579" y="1109864"/>
                    </a:lnTo>
                    <a:lnTo>
                      <a:pt x="999579" y="1113583"/>
                    </a:lnTo>
                    <a:lnTo>
                      <a:pt x="999721" y="1114870"/>
                    </a:lnTo>
                    <a:lnTo>
                      <a:pt x="1000722" y="1114584"/>
                    </a:lnTo>
                    <a:lnTo>
                      <a:pt x="1001724" y="1114155"/>
                    </a:lnTo>
                    <a:lnTo>
                      <a:pt x="1003727" y="1114727"/>
                    </a:lnTo>
                    <a:lnTo>
                      <a:pt x="1006158" y="1115728"/>
                    </a:lnTo>
                    <a:lnTo>
                      <a:pt x="1007731" y="1116730"/>
                    </a:lnTo>
                    <a:lnTo>
                      <a:pt x="1009162" y="1116587"/>
                    </a:lnTo>
                    <a:lnTo>
                      <a:pt x="1010164" y="1117588"/>
                    </a:lnTo>
                    <a:lnTo>
                      <a:pt x="1010592" y="1119448"/>
                    </a:lnTo>
                    <a:lnTo>
                      <a:pt x="1011880" y="1120735"/>
                    </a:lnTo>
                    <a:lnTo>
                      <a:pt x="1015456" y="1123167"/>
                    </a:lnTo>
                    <a:lnTo>
                      <a:pt x="1018317" y="1123310"/>
                    </a:lnTo>
                    <a:lnTo>
                      <a:pt x="1020749" y="1126457"/>
                    </a:lnTo>
                    <a:lnTo>
                      <a:pt x="1023180" y="1125455"/>
                    </a:lnTo>
                    <a:lnTo>
                      <a:pt x="1024325" y="1126886"/>
                    </a:lnTo>
                    <a:lnTo>
                      <a:pt x="1029474" y="1126457"/>
                    </a:lnTo>
                    <a:lnTo>
                      <a:pt x="1033050" y="1125169"/>
                    </a:lnTo>
                    <a:lnTo>
                      <a:pt x="1034338" y="1125455"/>
                    </a:lnTo>
                    <a:lnTo>
                      <a:pt x="1037484" y="1128173"/>
                    </a:lnTo>
                    <a:lnTo>
                      <a:pt x="1039487" y="1129890"/>
                    </a:lnTo>
                    <a:lnTo>
                      <a:pt x="1042348" y="1129318"/>
                    </a:lnTo>
                    <a:lnTo>
                      <a:pt x="1044780" y="1128030"/>
                    </a:lnTo>
                    <a:lnTo>
                      <a:pt x="1047784" y="1128173"/>
                    </a:lnTo>
                    <a:lnTo>
                      <a:pt x="1049500" y="1126171"/>
                    </a:lnTo>
                    <a:lnTo>
                      <a:pt x="1050215" y="1123882"/>
                    </a:lnTo>
                    <a:lnTo>
                      <a:pt x="1051074" y="1123739"/>
                    </a:lnTo>
                    <a:lnTo>
                      <a:pt x="1051932" y="1124311"/>
                    </a:lnTo>
                    <a:lnTo>
                      <a:pt x="1053791" y="1126600"/>
                    </a:lnTo>
                    <a:lnTo>
                      <a:pt x="1055508" y="1125741"/>
                    </a:lnTo>
                    <a:lnTo>
                      <a:pt x="1056223" y="1124597"/>
                    </a:lnTo>
                    <a:lnTo>
                      <a:pt x="1055222" y="1122451"/>
                    </a:lnTo>
                    <a:lnTo>
                      <a:pt x="1054936" y="1119591"/>
                    </a:lnTo>
                    <a:lnTo>
                      <a:pt x="1054936" y="1117159"/>
                    </a:lnTo>
                    <a:lnTo>
                      <a:pt x="1058369" y="1117302"/>
                    </a:lnTo>
                    <a:lnTo>
                      <a:pt x="1059084" y="1118303"/>
                    </a:lnTo>
                    <a:lnTo>
                      <a:pt x="1058226" y="1120020"/>
                    </a:lnTo>
                    <a:lnTo>
                      <a:pt x="1059084" y="1121450"/>
                    </a:lnTo>
                    <a:lnTo>
                      <a:pt x="1060800" y="1122880"/>
                    </a:lnTo>
                    <a:lnTo>
                      <a:pt x="1062946" y="1125169"/>
                    </a:lnTo>
                    <a:lnTo>
                      <a:pt x="1063805" y="1125884"/>
                    </a:lnTo>
                    <a:lnTo>
                      <a:pt x="1066093" y="1125741"/>
                    </a:lnTo>
                    <a:lnTo>
                      <a:pt x="1068382" y="1126027"/>
                    </a:lnTo>
                    <a:lnTo>
                      <a:pt x="1071672" y="1126027"/>
                    </a:lnTo>
                    <a:lnTo>
                      <a:pt x="1073818" y="1127172"/>
                    </a:lnTo>
                    <a:lnTo>
                      <a:pt x="1074818" y="1128602"/>
                    </a:lnTo>
                    <a:lnTo>
                      <a:pt x="1073818" y="1130319"/>
                    </a:lnTo>
                    <a:lnTo>
                      <a:pt x="1073245" y="1131749"/>
                    </a:lnTo>
                    <a:lnTo>
                      <a:pt x="1075248" y="1132178"/>
                    </a:lnTo>
                    <a:lnTo>
                      <a:pt x="1077394" y="1131606"/>
                    </a:lnTo>
                    <a:lnTo>
                      <a:pt x="1081255" y="1131320"/>
                    </a:lnTo>
                    <a:lnTo>
                      <a:pt x="1083973" y="1130462"/>
                    </a:lnTo>
                    <a:lnTo>
                      <a:pt x="1087264" y="1128602"/>
                    </a:lnTo>
                    <a:lnTo>
                      <a:pt x="1086548" y="1123739"/>
                    </a:lnTo>
                    <a:lnTo>
                      <a:pt x="1087836" y="1123882"/>
                    </a:lnTo>
                    <a:lnTo>
                      <a:pt x="1088694" y="1124454"/>
                    </a:lnTo>
                    <a:lnTo>
                      <a:pt x="1091555" y="1129031"/>
                    </a:lnTo>
                    <a:lnTo>
                      <a:pt x="1093271" y="1128888"/>
                    </a:lnTo>
                    <a:lnTo>
                      <a:pt x="1093700" y="1127887"/>
                    </a:lnTo>
                    <a:lnTo>
                      <a:pt x="1095846" y="1130319"/>
                    </a:lnTo>
                    <a:lnTo>
                      <a:pt x="1098850" y="1130462"/>
                    </a:lnTo>
                    <a:lnTo>
                      <a:pt x="1098564" y="1133752"/>
                    </a:lnTo>
                    <a:lnTo>
                      <a:pt x="1094273" y="1135039"/>
                    </a:lnTo>
                    <a:lnTo>
                      <a:pt x="1093700" y="1138472"/>
                    </a:lnTo>
                    <a:lnTo>
                      <a:pt x="1091268" y="1141476"/>
                    </a:lnTo>
                    <a:lnTo>
                      <a:pt x="1091983" y="1143908"/>
                    </a:lnTo>
                    <a:lnTo>
                      <a:pt x="1090697" y="1148199"/>
                    </a:lnTo>
                    <a:lnTo>
                      <a:pt x="1091412" y="1149486"/>
                    </a:lnTo>
                    <a:lnTo>
                      <a:pt x="1092698" y="1150631"/>
                    </a:lnTo>
                    <a:lnTo>
                      <a:pt x="1093986" y="1152490"/>
                    </a:lnTo>
                    <a:lnTo>
                      <a:pt x="1095131" y="1154636"/>
                    </a:lnTo>
                    <a:lnTo>
                      <a:pt x="1094701" y="1157497"/>
                    </a:lnTo>
                    <a:lnTo>
                      <a:pt x="1096847" y="1160930"/>
                    </a:lnTo>
                    <a:lnTo>
                      <a:pt x="1099422" y="1162217"/>
                    </a:lnTo>
                    <a:lnTo>
                      <a:pt x="1100137" y="1163075"/>
                    </a:lnTo>
                    <a:lnTo>
                      <a:pt x="1100566" y="1164506"/>
                    </a:lnTo>
                    <a:lnTo>
                      <a:pt x="1098992" y="1164649"/>
                    </a:lnTo>
                    <a:lnTo>
                      <a:pt x="1097562" y="1164220"/>
                    </a:lnTo>
                    <a:lnTo>
                      <a:pt x="1097419" y="1165793"/>
                    </a:lnTo>
                    <a:lnTo>
                      <a:pt x="1099136" y="1167939"/>
                    </a:lnTo>
                    <a:lnTo>
                      <a:pt x="1104714" y="1168940"/>
                    </a:lnTo>
                    <a:lnTo>
                      <a:pt x="1111437" y="1167939"/>
                    </a:lnTo>
                    <a:lnTo>
                      <a:pt x="1114584" y="1166079"/>
                    </a:lnTo>
                    <a:lnTo>
                      <a:pt x="1115729" y="1163791"/>
                    </a:lnTo>
                    <a:lnTo>
                      <a:pt x="1116587" y="1162789"/>
                    </a:lnTo>
                    <a:lnTo>
                      <a:pt x="1116444" y="1160930"/>
                    </a:lnTo>
                    <a:lnTo>
                      <a:pt x="1110436" y="1156066"/>
                    </a:lnTo>
                    <a:lnTo>
                      <a:pt x="1110865" y="1154493"/>
                    </a:lnTo>
                    <a:lnTo>
                      <a:pt x="1112153" y="1153491"/>
                    </a:lnTo>
                    <a:lnTo>
                      <a:pt x="1112725" y="1152347"/>
                    </a:lnTo>
                    <a:lnTo>
                      <a:pt x="1112010" y="1150917"/>
                    </a:lnTo>
                    <a:lnTo>
                      <a:pt x="1106431" y="1150202"/>
                    </a:lnTo>
                    <a:lnTo>
                      <a:pt x="1105573" y="1147484"/>
                    </a:lnTo>
                    <a:lnTo>
                      <a:pt x="1106717" y="1144623"/>
                    </a:lnTo>
                    <a:lnTo>
                      <a:pt x="1110865" y="1141619"/>
                    </a:lnTo>
                    <a:lnTo>
                      <a:pt x="1112153" y="1140332"/>
                    </a:lnTo>
                    <a:lnTo>
                      <a:pt x="1112868" y="1137900"/>
                    </a:lnTo>
                    <a:lnTo>
                      <a:pt x="1113297" y="1135039"/>
                    </a:lnTo>
                    <a:lnTo>
                      <a:pt x="1114012" y="1135325"/>
                    </a:lnTo>
                    <a:lnTo>
                      <a:pt x="1114728" y="1138329"/>
                    </a:lnTo>
                    <a:lnTo>
                      <a:pt x="1116158" y="1139044"/>
                    </a:lnTo>
                    <a:lnTo>
                      <a:pt x="1118017" y="1138901"/>
                    </a:lnTo>
                    <a:lnTo>
                      <a:pt x="1120592" y="1136899"/>
                    </a:lnTo>
                    <a:lnTo>
                      <a:pt x="1124168" y="1133466"/>
                    </a:lnTo>
                    <a:lnTo>
                      <a:pt x="1127458" y="1133180"/>
                    </a:lnTo>
                    <a:lnTo>
                      <a:pt x="1131035" y="1132035"/>
                    </a:lnTo>
                    <a:lnTo>
                      <a:pt x="1131606" y="1129461"/>
                    </a:lnTo>
                    <a:lnTo>
                      <a:pt x="1132893" y="1129461"/>
                    </a:lnTo>
                    <a:lnTo>
                      <a:pt x="1134038" y="1130319"/>
                    </a:lnTo>
                    <a:lnTo>
                      <a:pt x="1135326" y="1130462"/>
                    </a:lnTo>
                    <a:lnTo>
                      <a:pt x="1137614" y="1130033"/>
                    </a:lnTo>
                    <a:lnTo>
                      <a:pt x="1140618" y="1130319"/>
                    </a:lnTo>
                    <a:lnTo>
                      <a:pt x="1142763" y="1128745"/>
                    </a:lnTo>
                    <a:lnTo>
                      <a:pt x="1149057" y="1128030"/>
                    </a:lnTo>
                    <a:lnTo>
                      <a:pt x="1151489" y="1126457"/>
                    </a:lnTo>
                    <a:lnTo>
                      <a:pt x="1152348" y="1125026"/>
                    </a:lnTo>
                    <a:lnTo>
                      <a:pt x="1154350" y="1123024"/>
                    </a:lnTo>
                    <a:lnTo>
                      <a:pt x="1155781" y="1123310"/>
                    </a:lnTo>
                    <a:lnTo>
                      <a:pt x="1157211" y="1123024"/>
                    </a:lnTo>
                    <a:lnTo>
                      <a:pt x="1158785" y="1121164"/>
                    </a:lnTo>
                    <a:lnTo>
                      <a:pt x="1159357" y="1118875"/>
                    </a:lnTo>
                    <a:lnTo>
                      <a:pt x="1161788" y="1119018"/>
                    </a:lnTo>
                    <a:lnTo>
                      <a:pt x="1164506" y="1120163"/>
                    </a:lnTo>
                    <a:lnTo>
                      <a:pt x="1166795" y="1121593"/>
                    </a:lnTo>
                    <a:lnTo>
                      <a:pt x="1170228" y="1122308"/>
                    </a:lnTo>
                    <a:lnTo>
                      <a:pt x="1171801" y="1121450"/>
                    </a:lnTo>
                    <a:lnTo>
                      <a:pt x="1172803" y="1120449"/>
                    </a:lnTo>
                    <a:lnTo>
                      <a:pt x="1172373" y="1116730"/>
                    </a:lnTo>
                    <a:lnTo>
                      <a:pt x="1171801" y="1114870"/>
                    </a:lnTo>
                    <a:lnTo>
                      <a:pt x="1172946" y="1114727"/>
                    </a:lnTo>
                    <a:lnTo>
                      <a:pt x="1173947" y="1115442"/>
                    </a:lnTo>
                    <a:lnTo>
                      <a:pt x="1174233" y="1116444"/>
                    </a:lnTo>
                    <a:lnTo>
                      <a:pt x="1173661" y="1117874"/>
                    </a:lnTo>
                    <a:lnTo>
                      <a:pt x="1175949" y="1119877"/>
                    </a:lnTo>
                    <a:lnTo>
                      <a:pt x="1178667" y="1121164"/>
                    </a:lnTo>
                    <a:lnTo>
                      <a:pt x="1180098" y="1119877"/>
                    </a:lnTo>
                    <a:lnTo>
                      <a:pt x="1180956" y="1118589"/>
                    </a:lnTo>
                    <a:lnTo>
                      <a:pt x="1182958" y="1117302"/>
                    </a:lnTo>
                    <a:lnTo>
                      <a:pt x="1185534" y="1116015"/>
                    </a:lnTo>
                    <a:lnTo>
                      <a:pt x="1188394" y="1118017"/>
                    </a:lnTo>
                    <a:lnTo>
                      <a:pt x="1189968" y="1117159"/>
                    </a:lnTo>
                    <a:lnTo>
                      <a:pt x="1190826" y="1116157"/>
                    </a:lnTo>
                    <a:lnTo>
                      <a:pt x="1191541" y="1110436"/>
                    </a:lnTo>
                    <a:lnTo>
                      <a:pt x="1193973" y="1107575"/>
                    </a:lnTo>
                    <a:lnTo>
                      <a:pt x="1195832" y="1111723"/>
                    </a:lnTo>
                    <a:lnTo>
                      <a:pt x="1199408" y="1111294"/>
                    </a:lnTo>
                    <a:lnTo>
                      <a:pt x="1201268" y="1109578"/>
                    </a:lnTo>
                    <a:lnTo>
                      <a:pt x="1202412" y="1109005"/>
                    </a:lnTo>
                    <a:lnTo>
                      <a:pt x="1203842" y="1108576"/>
                    </a:lnTo>
                    <a:lnTo>
                      <a:pt x="1205559" y="1108004"/>
                    </a:lnTo>
                    <a:lnTo>
                      <a:pt x="1205702" y="1108004"/>
                    </a:lnTo>
                    <a:lnTo>
                      <a:pt x="1205702" y="1107289"/>
                    </a:lnTo>
                    <a:lnTo>
                      <a:pt x="1206132" y="1106574"/>
                    </a:lnTo>
                    <a:lnTo>
                      <a:pt x="1207132" y="1106431"/>
                    </a:lnTo>
                    <a:lnTo>
                      <a:pt x="1207705" y="1107146"/>
                    </a:lnTo>
                    <a:lnTo>
                      <a:pt x="1207848" y="1107146"/>
                    </a:lnTo>
                    <a:lnTo>
                      <a:pt x="1208706" y="1104857"/>
                    </a:lnTo>
                    <a:lnTo>
                      <a:pt x="1209135" y="1103141"/>
                    </a:lnTo>
                    <a:lnTo>
                      <a:pt x="1207990" y="1101424"/>
                    </a:lnTo>
                    <a:lnTo>
                      <a:pt x="1207990" y="1095416"/>
                    </a:lnTo>
                    <a:lnTo>
                      <a:pt x="1205988" y="1092269"/>
                    </a:lnTo>
                    <a:lnTo>
                      <a:pt x="1204987" y="1091268"/>
                    </a:lnTo>
                    <a:lnTo>
                      <a:pt x="1204414" y="1089266"/>
                    </a:lnTo>
                    <a:lnTo>
                      <a:pt x="1201840" y="1086834"/>
                    </a:lnTo>
                    <a:lnTo>
                      <a:pt x="1201697" y="1086119"/>
                    </a:lnTo>
                    <a:lnTo>
                      <a:pt x="1201554" y="1085404"/>
                    </a:lnTo>
                    <a:lnTo>
                      <a:pt x="1204844" y="1084545"/>
                    </a:lnTo>
                    <a:lnTo>
                      <a:pt x="1205416" y="1082829"/>
                    </a:lnTo>
                    <a:lnTo>
                      <a:pt x="1204987" y="1080969"/>
                    </a:lnTo>
                    <a:lnTo>
                      <a:pt x="1207275" y="1079539"/>
                    </a:lnTo>
                    <a:lnTo>
                      <a:pt x="1210280" y="1078681"/>
                    </a:lnTo>
                    <a:lnTo>
                      <a:pt x="1209421" y="1080254"/>
                    </a:lnTo>
                    <a:lnTo>
                      <a:pt x="1209278" y="1082114"/>
                    </a:lnTo>
                    <a:lnTo>
                      <a:pt x="1209850" y="1083687"/>
                    </a:lnTo>
                    <a:lnTo>
                      <a:pt x="1210280" y="1087120"/>
                    </a:lnTo>
                    <a:lnTo>
                      <a:pt x="1211566" y="1088980"/>
                    </a:lnTo>
                    <a:lnTo>
                      <a:pt x="1214427" y="1091125"/>
                    </a:lnTo>
                    <a:lnTo>
                      <a:pt x="1216717" y="1095130"/>
                    </a:lnTo>
                    <a:lnTo>
                      <a:pt x="1219863" y="1097562"/>
                    </a:lnTo>
                    <a:lnTo>
                      <a:pt x="1222438" y="1098134"/>
                    </a:lnTo>
                    <a:lnTo>
                      <a:pt x="1222581" y="1097991"/>
                    </a:lnTo>
                    <a:lnTo>
                      <a:pt x="1223582" y="1097133"/>
                    </a:lnTo>
                    <a:lnTo>
                      <a:pt x="1225012" y="1096847"/>
                    </a:lnTo>
                    <a:lnTo>
                      <a:pt x="1225728" y="1096418"/>
                    </a:lnTo>
                    <a:lnTo>
                      <a:pt x="1227730" y="1096418"/>
                    </a:lnTo>
                    <a:lnTo>
                      <a:pt x="1228875" y="1096704"/>
                    </a:lnTo>
                    <a:lnTo>
                      <a:pt x="1230019" y="1097133"/>
                    </a:lnTo>
                    <a:lnTo>
                      <a:pt x="1232308" y="1095416"/>
                    </a:lnTo>
                    <a:lnTo>
                      <a:pt x="1234740" y="1095703"/>
                    </a:lnTo>
                    <a:lnTo>
                      <a:pt x="1237028" y="1097419"/>
                    </a:lnTo>
                    <a:lnTo>
                      <a:pt x="1238745" y="1097419"/>
                    </a:lnTo>
                    <a:lnTo>
                      <a:pt x="1238458" y="1094558"/>
                    </a:lnTo>
                    <a:lnTo>
                      <a:pt x="1239317" y="1093557"/>
                    </a:lnTo>
                    <a:lnTo>
                      <a:pt x="1239889" y="1092127"/>
                    </a:lnTo>
                    <a:lnTo>
                      <a:pt x="1241606" y="1090267"/>
                    </a:lnTo>
                    <a:lnTo>
                      <a:pt x="1243465" y="1090839"/>
                    </a:lnTo>
                    <a:lnTo>
                      <a:pt x="1244610" y="1094415"/>
                    </a:lnTo>
                    <a:lnTo>
                      <a:pt x="1247757" y="1094701"/>
                    </a:lnTo>
                    <a:lnTo>
                      <a:pt x="1249044" y="1093986"/>
                    </a:lnTo>
                    <a:lnTo>
                      <a:pt x="1249616" y="1092556"/>
                    </a:lnTo>
                    <a:lnTo>
                      <a:pt x="1252620" y="1091840"/>
                    </a:lnTo>
                    <a:lnTo>
                      <a:pt x="1255052" y="1089552"/>
                    </a:lnTo>
                    <a:lnTo>
                      <a:pt x="1258198" y="1088407"/>
                    </a:lnTo>
                    <a:lnTo>
                      <a:pt x="1261059" y="1089695"/>
                    </a:lnTo>
                    <a:lnTo>
                      <a:pt x="1263920" y="1091554"/>
                    </a:lnTo>
                    <a:lnTo>
                      <a:pt x="1267353" y="1091554"/>
                    </a:lnTo>
                    <a:lnTo>
                      <a:pt x="1268498" y="1090124"/>
                    </a:lnTo>
                    <a:lnTo>
                      <a:pt x="1269356" y="1088264"/>
                    </a:lnTo>
                    <a:lnTo>
                      <a:pt x="1271787" y="1087406"/>
                    </a:lnTo>
                    <a:lnTo>
                      <a:pt x="1275220" y="1088407"/>
                    </a:lnTo>
                    <a:lnTo>
                      <a:pt x="1278081" y="1089123"/>
                    </a:lnTo>
                    <a:lnTo>
                      <a:pt x="1284375" y="1086691"/>
                    </a:lnTo>
                    <a:lnTo>
                      <a:pt x="1287236" y="1086405"/>
                    </a:lnTo>
                    <a:lnTo>
                      <a:pt x="1288666" y="1085404"/>
                    </a:lnTo>
                    <a:lnTo>
                      <a:pt x="1289096" y="1084402"/>
                    </a:lnTo>
                    <a:lnTo>
                      <a:pt x="1289954" y="1083401"/>
                    </a:lnTo>
                    <a:lnTo>
                      <a:pt x="1292815" y="1084688"/>
                    </a:lnTo>
                    <a:lnTo>
                      <a:pt x="1296533" y="1084545"/>
                    </a:lnTo>
                    <a:lnTo>
                      <a:pt x="1297964" y="1082686"/>
                    </a:lnTo>
                    <a:lnTo>
                      <a:pt x="1298536" y="1077250"/>
                    </a:lnTo>
                    <a:lnTo>
                      <a:pt x="1299967" y="1075963"/>
                    </a:lnTo>
                    <a:lnTo>
                      <a:pt x="1302399" y="1075677"/>
                    </a:lnTo>
                    <a:lnTo>
                      <a:pt x="1303257" y="1074103"/>
                    </a:lnTo>
                    <a:lnTo>
                      <a:pt x="1302827" y="1072530"/>
                    </a:lnTo>
                    <a:lnTo>
                      <a:pt x="1301254" y="1071671"/>
                    </a:lnTo>
                    <a:lnTo>
                      <a:pt x="1303686" y="1071528"/>
                    </a:lnTo>
                    <a:lnTo>
                      <a:pt x="1305117" y="1070813"/>
                    </a:lnTo>
                    <a:lnTo>
                      <a:pt x="1308120" y="1068525"/>
                    </a:lnTo>
                    <a:lnTo>
                      <a:pt x="1309551" y="1062374"/>
                    </a:lnTo>
                    <a:lnTo>
                      <a:pt x="1313270" y="1063089"/>
                    </a:lnTo>
                    <a:lnTo>
                      <a:pt x="1314700" y="1064519"/>
                    </a:lnTo>
                    <a:lnTo>
                      <a:pt x="1316703" y="1063947"/>
                    </a:lnTo>
                    <a:lnTo>
                      <a:pt x="1318991" y="1062374"/>
                    </a:lnTo>
                    <a:lnTo>
                      <a:pt x="1320994" y="1060228"/>
                    </a:lnTo>
                    <a:lnTo>
                      <a:pt x="1322139" y="1060371"/>
                    </a:lnTo>
                    <a:lnTo>
                      <a:pt x="1322567" y="1062660"/>
                    </a:lnTo>
                    <a:lnTo>
                      <a:pt x="1323140" y="1064090"/>
                    </a:lnTo>
                    <a:lnTo>
                      <a:pt x="1324570" y="1063089"/>
                    </a:lnTo>
                    <a:lnTo>
                      <a:pt x="1326000" y="1059370"/>
                    </a:lnTo>
                    <a:lnTo>
                      <a:pt x="1325858" y="1058226"/>
                    </a:lnTo>
                    <a:lnTo>
                      <a:pt x="1325000" y="1057653"/>
                    </a:lnTo>
                    <a:lnTo>
                      <a:pt x="1326000" y="1056080"/>
                    </a:lnTo>
                    <a:lnTo>
                      <a:pt x="1329434" y="1055508"/>
                    </a:lnTo>
                    <a:lnTo>
                      <a:pt x="1330864" y="1056223"/>
                    </a:lnTo>
                    <a:lnTo>
                      <a:pt x="1332009" y="1052933"/>
                    </a:lnTo>
                    <a:lnTo>
                      <a:pt x="1334297" y="1050501"/>
                    </a:lnTo>
                    <a:lnTo>
                      <a:pt x="1337301" y="1050644"/>
                    </a:lnTo>
                    <a:lnTo>
                      <a:pt x="1339304" y="1047640"/>
                    </a:lnTo>
                    <a:lnTo>
                      <a:pt x="1343880" y="1043206"/>
                    </a:lnTo>
                    <a:lnTo>
                      <a:pt x="1343738" y="1040631"/>
                    </a:lnTo>
                    <a:lnTo>
                      <a:pt x="1342880" y="1038915"/>
                    </a:lnTo>
                    <a:lnTo>
                      <a:pt x="1338446" y="1038343"/>
                    </a:lnTo>
                    <a:lnTo>
                      <a:pt x="1337587" y="1037198"/>
                    </a:lnTo>
                    <a:lnTo>
                      <a:pt x="1337444" y="1035911"/>
                    </a:lnTo>
                    <a:lnTo>
                      <a:pt x="1339017" y="1035768"/>
                    </a:lnTo>
                    <a:lnTo>
                      <a:pt x="1340162" y="1035911"/>
                    </a:lnTo>
                    <a:lnTo>
                      <a:pt x="1342307" y="1035625"/>
                    </a:lnTo>
                    <a:lnTo>
                      <a:pt x="1342593" y="1033193"/>
                    </a:lnTo>
                    <a:lnTo>
                      <a:pt x="1344739" y="1031047"/>
                    </a:lnTo>
                    <a:lnTo>
                      <a:pt x="1348029" y="1031047"/>
                    </a:lnTo>
                    <a:lnTo>
                      <a:pt x="1351032" y="1032764"/>
                    </a:lnTo>
                    <a:lnTo>
                      <a:pt x="1354609" y="1031906"/>
                    </a:lnTo>
                    <a:lnTo>
                      <a:pt x="1359044" y="1032621"/>
                    </a:lnTo>
                    <a:lnTo>
                      <a:pt x="1361904" y="1031334"/>
                    </a:lnTo>
                    <a:lnTo>
                      <a:pt x="1363763" y="1027328"/>
                    </a:lnTo>
                    <a:lnTo>
                      <a:pt x="1362905" y="1026184"/>
                    </a:lnTo>
                    <a:lnTo>
                      <a:pt x="1361332" y="1025326"/>
                    </a:lnTo>
                    <a:lnTo>
                      <a:pt x="1361189" y="1024468"/>
                    </a:lnTo>
                    <a:lnTo>
                      <a:pt x="1363335" y="1024039"/>
                    </a:lnTo>
                    <a:lnTo>
                      <a:pt x="1366768" y="1022036"/>
                    </a:lnTo>
                    <a:lnTo>
                      <a:pt x="1369342" y="1021464"/>
                    </a:lnTo>
                    <a:lnTo>
                      <a:pt x="1370772" y="1019032"/>
                    </a:lnTo>
                    <a:lnTo>
                      <a:pt x="1369485" y="1015170"/>
                    </a:lnTo>
                    <a:lnTo>
                      <a:pt x="1371345" y="1012595"/>
                    </a:lnTo>
                    <a:lnTo>
                      <a:pt x="1372775" y="1012166"/>
                    </a:lnTo>
                    <a:lnTo>
                      <a:pt x="1379212" y="1012738"/>
                    </a:lnTo>
                    <a:lnTo>
                      <a:pt x="1380785" y="1011880"/>
                    </a:lnTo>
                    <a:lnTo>
                      <a:pt x="1379499" y="1009448"/>
                    </a:lnTo>
                    <a:lnTo>
                      <a:pt x="1377209" y="1007875"/>
                    </a:lnTo>
                    <a:lnTo>
                      <a:pt x="1376494" y="1006015"/>
                    </a:lnTo>
                    <a:lnTo>
                      <a:pt x="1377496" y="1004871"/>
                    </a:lnTo>
                    <a:lnTo>
                      <a:pt x="1380070" y="1004299"/>
                    </a:lnTo>
                    <a:lnTo>
                      <a:pt x="1382502" y="1005014"/>
                    </a:lnTo>
                    <a:lnTo>
                      <a:pt x="1384791" y="1004585"/>
                    </a:lnTo>
                    <a:lnTo>
                      <a:pt x="1387079" y="1006158"/>
                    </a:lnTo>
                    <a:lnTo>
                      <a:pt x="1389940" y="1007446"/>
                    </a:lnTo>
                    <a:lnTo>
                      <a:pt x="1390799" y="1006730"/>
                    </a:lnTo>
                    <a:lnTo>
                      <a:pt x="1390655" y="1005300"/>
                    </a:lnTo>
                    <a:lnTo>
                      <a:pt x="1388224" y="1000436"/>
                    </a:lnTo>
                    <a:lnTo>
                      <a:pt x="1388653" y="997004"/>
                    </a:lnTo>
                    <a:lnTo>
                      <a:pt x="1390655" y="992998"/>
                    </a:lnTo>
                    <a:lnTo>
                      <a:pt x="1391657" y="989851"/>
                    </a:lnTo>
                    <a:lnTo>
                      <a:pt x="1390799" y="987134"/>
                    </a:lnTo>
                    <a:lnTo>
                      <a:pt x="1387223" y="986990"/>
                    </a:lnTo>
                    <a:lnTo>
                      <a:pt x="1384648" y="988707"/>
                    </a:lnTo>
                    <a:lnTo>
                      <a:pt x="1382073" y="988850"/>
                    </a:lnTo>
                    <a:lnTo>
                      <a:pt x="1380070" y="987992"/>
                    </a:lnTo>
                    <a:lnTo>
                      <a:pt x="1376351" y="983271"/>
                    </a:lnTo>
                    <a:lnTo>
                      <a:pt x="1379212" y="983844"/>
                    </a:lnTo>
                    <a:lnTo>
                      <a:pt x="1381644" y="985131"/>
                    </a:lnTo>
                    <a:lnTo>
                      <a:pt x="1383360" y="985417"/>
                    </a:lnTo>
                    <a:lnTo>
                      <a:pt x="1386221" y="985417"/>
                    </a:lnTo>
                    <a:lnTo>
                      <a:pt x="1389369" y="983128"/>
                    </a:lnTo>
                    <a:lnTo>
                      <a:pt x="1393230" y="979552"/>
                    </a:lnTo>
                    <a:lnTo>
                      <a:pt x="1396377" y="977550"/>
                    </a:lnTo>
                    <a:lnTo>
                      <a:pt x="1398952" y="976405"/>
                    </a:lnTo>
                    <a:lnTo>
                      <a:pt x="1398809" y="975261"/>
                    </a:lnTo>
                    <a:lnTo>
                      <a:pt x="1397664" y="973831"/>
                    </a:lnTo>
                    <a:lnTo>
                      <a:pt x="1397379" y="972686"/>
                    </a:lnTo>
                    <a:lnTo>
                      <a:pt x="1395948" y="969539"/>
                    </a:lnTo>
                    <a:lnTo>
                      <a:pt x="1394231" y="967537"/>
                    </a:lnTo>
                    <a:lnTo>
                      <a:pt x="1391514" y="967108"/>
                    </a:lnTo>
                    <a:lnTo>
                      <a:pt x="1391085" y="965391"/>
                    </a:lnTo>
                    <a:lnTo>
                      <a:pt x="1390084" y="963675"/>
                    </a:lnTo>
                    <a:lnTo>
                      <a:pt x="1390084" y="961958"/>
                    </a:lnTo>
                    <a:lnTo>
                      <a:pt x="1391943" y="963246"/>
                    </a:lnTo>
                    <a:lnTo>
                      <a:pt x="1393660" y="963818"/>
                    </a:lnTo>
                    <a:lnTo>
                      <a:pt x="1395376" y="962387"/>
                    </a:lnTo>
                    <a:lnTo>
                      <a:pt x="1396091" y="960528"/>
                    </a:lnTo>
                    <a:lnTo>
                      <a:pt x="1397092" y="960099"/>
                    </a:lnTo>
                    <a:lnTo>
                      <a:pt x="1396806" y="961672"/>
                    </a:lnTo>
                    <a:lnTo>
                      <a:pt x="1396949" y="963675"/>
                    </a:lnTo>
                    <a:lnTo>
                      <a:pt x="1397521" y="965248"/>
                    </a:lnTo>
                    <a:lnTo>
                      <a:pt x="1398666" y="965391"/>
                    </a:lnTo>
                    <a:lnTo>
                      <a:pt x="1398809" y="967680"/>
                    </a:lnTo>
                    <a:lnTo>
                      <a:pt x="1401384" y="968395"/>
                    </a:lnTo>
                    <a:lnTo>
                      <a:pt x="1403673" y="966822"/>
                    </a:lnTo>
                    <a:lnTo>
                      <a:pt x="1404960" y="965534"/>
                    </a:lnTo>
                    <a:lnTo>
                      <a:pt x="1405246" y="961958"/>
                    </a:lnTo>
                    <a:lnTo>
                      <a:pt x="1406533" y="958525"/>
                    </a:lnTo>
                    <a:lnTo>
                      <a:pt x="1410825" y="951659"/>
                    </a:lnTo>
                    <a:lnTo>
                      <a:pt x="1413971" y="949800"/>
                    </a:lnTo>
                    <a:lnTo>
                      <a:pt x="1416546" y="946510"/>
                    </a:lnTo>
                    <a:lnTo>
                      <a:pt x="1418692" y="944507"/>
                    </a:lnTo>
                    <a:lnTo>
                      <a:pt x="1420695" y="941503"/>
                    </a:lnTo>
                    <a:lnTo>
                      <a:pt x="1421410" y="939214"/>
                    </a:lnTo>
                    <a:lnTo>
                      <a:pt x="1420122" y="936067"/>
                    </a:lnTo>
                    <a:lnTo>
                      <a:pt x="1422411" y="934208"/>
                    </a:lnTo>
                    <a:lnTo>
                      <a:pt x="1422268" y="932635"/>
                    </a:lnTo>
                    <a:lnTo>
                      <a:pt x="1422983" y="930775"/>
                    </a:lnTo>
                    <a:lnTo>
                      <a:pt x="1427417" y="926055"/>
                    </a:lnTo>
                    <a:lnTo>
                      <a:pt x="1427417" y="924481"/>
                    </a:lnTo>
                    <a:lnTo>
                      <a:pt x="1425271" y="923194"/>
                    </a:lnTo>
                    <a:lnTo>
                      <a:pt x="1424843" y="922192"/>
                    </a:lnTo>
                    <a:lnTo>
                      <a:pt x="1426845" y="922049"/>
                    </a:lnTo>
                    <a:lnTo>
                      <a:pt x="1429277" y="922336"/>
                    </a:lnTo>
                    <a:lnTo>
                      <a:pt x="1431280" y="921191"/>
                    </a:lnTo>
                    <a:lnTo>
                      <a:pt x="1433568" y="917329"/>
                    </a:lnTo>
                    <a:lnTo>
                      <a:pt x="1435428" y="913038"/>
                    </a:lnTo>
                    <a:lnTo>
                      <a:pt x="1436858" y="911893"/>
                    </a:lnTo>
                    <a:lnTo>
                      <a:pt x="1439004" y="911321"/>
                    </a:lnTo>
                    <a:lnTo>
                      <a:pt x="1440720" y="915326"/>
                    </a:lnTo>
                    <a:lnTo>
                      <a:pt x="1443152" y="915040"/>
                    </a:lnTo>
                    <a:lnTo>
                      <a:pt x="1447872" y="912037"/>
                    </a:lnTo>
                    <a:lnTo>
                      <a:pt x="1450876" y="913038"/>
                    </a:lnTo>
                    <a:lnTo>
                      <a:pt x="1450590" y="910606"/>
                    </a:lnTo>
                    <a:lnTo>
                      <a:pt x="1448587" y="905600"/>
                    </a:lnTo>
                    <a:lnTo>
                      <a:pt x="1446728" y="901737"/>
                    </a:lnTo>
                    <a:lnTo>
                      <a:pt x="1448015" y="899449"/>
                    </a:lnTo>
                    <a:lnTo>
                      <a:pt x="1450161" y="898733"/>
                    </a:lnTo>
                    <a:lnTo>
                      <a:pt x="1451305" y="897589"/>
                    </a:lnTo>
                    <a:lnTo>
                      <a:pt x="1452307" y="894872"/>
                    </a:lnTo>
                    <a:lnTo>
                      <a:pt x="1448587" y="892297"/>
                    </a:lnTo>
                    <a:lnTo>
                      <a:pt x="1451592" y="892869"/>
                    </a:lnTo>
                    <a:lnTo>
                      <a:pt x="1452736" y="891725"/>
                    </a:lnTo>
                    <a:lnTo>
                      <a:pt x="1452307" y="889865"/>
                    </a:lnTo>
                    <a:lnTo>
                      <a:pt x="1448015" y="886289"/>
                    </a:lnTo>
                    <a:lnTo>
                      <a:pt x="1445869" y="885860"/>
                    </a:lnTo>
                    <a:lnTo>
                      <a:pt x="1447014" y="883857"/>
                    </a:lnTo>
                    <a:lnTo>
                      <a:pt x="1448445" y="882427"/>
                    </a:lnTo>
                    <a:lnTo>
                      <a:pt x="1452163" y="882427"/>
                    </a:lnTo>
                    <a:lnTo>
                      <a:pt x="1454023" y="881711"/>
                    </a:lnTo>
                    <a:lnTo>
                      <a:pt x="1456169" y="882713"/>
                    </a:lnTo>
                    <a:lnTo>
                      <a:pt x="1458029" y="885860"/>
                    </a:lnTo>
                    <a:lnTo>
                      <a:pt x="1460031" y="885717"/>
                    </a:lnTo>
                    <a:lnTo>
                      <a:pt x="1461605" y="874130"/>
                    </a:lnTo>
                    <a:lnTo>
                      <a:pt x="1460746" y="870411"/>
                    </a:lnTo>
                    <a:lnTo>
                      <a:pt x="1459173" y="869696"/>
                    </a:lnTo>
                    <a:lnTo>
                      <a:pt x="1457170" y="870411"/>
                    </a:lnTo>
                    <a:lnTo>
                      <a:pt x="1453165" y="873415"/>
                    </a:lnTo>
                    <a:lnTo>
                      <a:pt x="1447586" y="874273"/>
                    </a:lnTo>
                    <a:lnTo>
                      <a:pt x="1449589" y="872557"/>
                    </a:lnTo>
                    <a:lnTo>
                      <a:pt x="1452736" y="870983"/>
                    </a:lnTo>
                    <a:lnTo>
                      <a:pt x="1459602" y="864546"/>
                    </a:lnTo>
                    <a:lnTo>
                      <a:pt x="1464894" y="861543"/>
                    </a:lnTo>
                    <a:lnTo>
                      <a:pt x="1462892" y="860970"/>
                    </a:lnTo>
                    <a:lnTo>
                      <a:pt x="1460746" y="860827"/>
                    </a:lnTo>
                    <a:lnTo>
                      <a:pt x="1456741" y="858968"/>
                    </a:lnTo>
                    <a:lnTo>
                      <a:pt x="1452736" y="858110"/>
                    </a:lnTo>
                    <a:lnTo>
                      <a:pt x="1445298" y="849956"/>
                    </a:lnTo>
                    <a:lnTo>
                      <a:pt x="1442580" y="848097"/>
                    </a:lnTo>
                    <a:lnTo>
                      <a:pt x="1440148" y="847381"/>
                    </a:lnTo>
                    <a:lnTo>
                      <a:pt x="1437144" y="847524"/>
                    </a:lnTo>
                    <a:lnTo>
                      <a:pt x="1429420" y="852245"/>
                    </a:lnTo>
                    <a:lnTo>
                      <a:pt x="1421267" y="853103"/>
                    </a:lnTo>
                    <a:lnTo>
                      <a:pt x="1417119" y="847524"/>
                    </a:lnTo>
                    <a:lnTo>
                      <a:pt x="1412827" y="849384"/>
                    </a:lnTo>
                    <a:lnTo>
                      <a:pt x="1410109" y="848812"/>
                    </a:lnTo>
                    <a:lnTo>
                      <a:pt x="1409108" y="849241"/>
                    </a:lnTo>
                    <a:lnTo>
                      <a:pt x="1408107" y="849527"/>
                    </a:lnTo>
                    <a:lnTo>
                      <a:pt x="1409680" y="848097"/>
                    </a:lnTo>
                    <a:lnTo>
                      <a:pt x="1415831" y="844664"/>
                    </a:lnTo>
                    <a:lnTo>
                      <a:pt x="1421267" y="844521"/>
                    </a:lnTo>
                    <a:lnTo>
                      <a:pt x="1426989" y="845665"/>
                    </a:lnTo>
                    <a:lnTo>
                      <a:pt x="1429277" y="844377"/>
                    </a:lnTo>
                    <a:lnTo>
                      <a:pt x="1430565" y="841803"/>
                    </a:lnTo>
                    <a:lnTo>
                      <a:pt x="1432423" y="838942"/>
                    </a:lnTo>
                    <a:lnTo>
                      <a:pt x="1441865" y="834222"/>
                    </a:lnTo>
                    <a:lnTo>
                      <a:pt x="1445154" y="831218"/>
                    </a:lnTo>
                    <a:lnTo>
                      <a:pt x="1448445" y="829501"/>
                    </a:lnTo>
                    <a:lnTo>
                      <a:pt x="1452879" y="828786"/>
                    </a:lnTo>
                    <a:lnTo>
                      <a:pt x="1455739" y="828500"/>
                    </a:lnTo>
                    <a:lnTo>
                      <a:pt x="1459030" y="826927"/>
                    </a:lnTo>
                    <a:lnTo>
                      <a:pt x="1457742" y="822206"/>
                    </a:lnTo>
                    <a:lnTo>
                      <a:pt x="1456312" y="818916"/>
                    </a:lnTo>
                    <a:lnTo>
                      <a:pt x="1452593" y="813766"/>
                    </a:lnTo>
                    <a:lnTo>
                      <a:pt x="1443295" y="808331"/>
                    </a:lnTo>
                    <a:lnTo>
                      <a:pt x="1438861" y="803611"/>
                    </a:lnTo>
                    <a:lnTo>
                      <a:pt x="1434283" y="800607"/>
                    </a:lnTo>
                    <a:lnTo>
                      <a:pt x="1430707" y="799605"/>
                    </a:lnTo>
                    <a:lnTo>
                      <a:pt x="1426130" y="797317"/>
                    </a:lnTo>
                    <a:lnTo>
                      <a:pt x="1424986" y="793884"/>
                    </a:lnTo>
                    <a:lnTo>
                      <a:pt x="1423841" y="791881"/>
                    </a:lnTo>
                    <a:lnTo>
                      <a:pt x="1417261" y="790737"/>
                    </a:lnTo>
                    <a:lnTo>
                      <a:pt x="1412684" y="793025"/>
                    </a:lnTo>
                    <a:lnTo>
                      <a:pt x="1407964" y="794599"/>
                    </a:lnTo>
                    <a:lnTo>
                      <a:pt x="1403243" y="793598"/>
                    </a:lnTo>
                    <a:lnTo>
                      <a:pt x="1404388" y="792739"/>
                    </a:lnTo>
                    <a:lnTo>
                      <a:pt x="1405103" y="792167"/>
                    </a:lnTo>
                    <a:lnTo>
                      <a:pt x="1407677" y="792453"/>
                    </a:lnTo>
                    <a:lnTo>
                      <a:pt x="1417834" y="787733"/>
                    </a:lnTo>
                    <a:lnTo>
                      <a:pt x="1422125" y="788591"/>
                    </a:lnTo>
                    <a:lnTo>
                      <a:pt x="1426130" y="790308"/>
                    </a:lnTo>
                    <a:lnTo>
                      <a:pt x="1431565" y="795743"/>
                    </a:lnTo>
                    <a:lnTo>
                      <a:pt x="1436715" y="796601"/>
                    </a:lnTo>
                    <a:lnTo>
                      <a:pt x="1440291" y="795886"/>
                    </a:lnTo>
                    <a:lnTo>
                      <a:pt x="1442866" y="796029"/>
                    </a:lnTo>
                    <a:lnTo>
                      <a:pt x="1452736" y="800893"/>
                    </a:lnTo>
                    <a:lnTo>
                      <a:pt x="1455168" y="801322"/>
                    </a:lnTo>
                    <a:lnTo>
                      <a:pt x="1458314" y="801179"/>
                    </a:lnTo>
                    <a:lnTo>
                      <a:pt x="1458029" y="797460"/>
                    </a:lnTo>
                    <a:lnTo>
                      <a:pt x="1457314" y="794742"/>
                    </a:lnTo>
                    <a:lnTo>
                      <a:pt x="1454881" y="791595"/>
                    </a:lnTo>
                    <a:lnTo>
                      <a:pt x="1452593" y="789593"/>
                    </a:lnTo>
                    <a:lnTo>
                      <a:pt x="1447014" y="787304"/>
                    </a:lnTo>
                    <a:lnTo>
                      <a:pt x="1445869" y="786159"/>
                    </a:lnTo>
                    <a:lnTo>
                      <a:pt x="1444439" y="784443"/>
                    </a:lnTo>
                    <a:lnTo>
                      <a:pt x="1444296" y="778864"/>
                    </a:lnTo>
                    <a:lnTo>
                      <a:pt x="1442437" y="777148"/>
                    </a:lnTo>
                    <a:lnTo>
                      <a:pt x="1441007" y="776003"/>
                    </a:lnTo>
                    <a:lnTo>
                      <a:pt x="1431852" y="772284"/>
                    </a:lnTo>
                    <a:lnTo>
                      <a:pt x="1427704" y="769137"/>
                    </a:lnTo>
                    <a:lnTo>
                      <a:pt x="1427704" y="765704"/>
                    </a:lnTo>
                    <a:lnTo>
                      <a:pt x="1428991" y="762987"/>
                    </a:lnTo>
                    <a:lnTo>
                      <a:pt x="1428132" y="757122"/>
                    </a:lnTo>
                    <a:lnTo>
                      <a:pt x="1423984" y="749684"/>
                    </a:lnTo>
                    <a:lnTo>
                      <a:pt x="1420408" y="741101"/>
                    </a:lnTo>
                    <a:lnTo>
                      <a:pt x="1417119" y="736095"/>
                    </a:lnTo>
                    <a:lnTo>
                      <a:pt x="1416976" y="733520"/>
                    </a:lnTo>
                    <a:lnTo>
                      <a:pt x="1414686" y="728513"/>
                    </a:lnTo>
                    <a:lnTo>
                      <a:pt x="1411540" y="718214"/>
                    </a:lnTo>
                    <a:lnTo>
                      <a:pt x="1409823" y="714638"/>
                    </a:lnTo>
                    <a:lnTo>
                      <a:pt x="1407821" y="712922"/>
                    </a:lnTo>
                    <a:lnTo>
                      <a:pt x="1400669" y="708774"/>
                    </a:lnTo>
                    <a:lnTo>
                      <a:pt x="1394804" y="707200"/>
                    </a:lnTo>
                    <a:lnTo>
                      <a:pt x="1389225" y="704339"/>
                    </a:lnTo>
                    <a:lnTo>
                      <a:pt x="1384505" y="699905"/>
                    </a:lnTo>
                    <a:lnTo>
                      <a:pt x="1382216" y="698761"/>
                    </a:lnTo>
                    <a:lnTo>
                      <a:pt x="1377639" y="698761"/>
                    </a:lnTo>
                    <a:lnTo>
                      <a:pt x="1376494" y="695328"/>
                    </a:lnTo>
                    <a:lnTo>
                      <a:pt x="1378068" y="689749"/>
                    </a:lnTo>
                    <a:lnTo>
                      <a:pt x="1382216" y="686316"/>
                    </a:lnTo>
                    <a:lnTo>
                      <a:pt x="1384505" y="679879"/>
                    </a:lnTo>
                    <a:lnTo>
                      <a:pt x="1387366" y="677876"/>
                    </a:lnTo>
                    <a:lnTo>
                      <a:pt x="1389797" y="674014"/>
                    </a:lnTo>
                    <a:lnTo>
                      <a:pt x="1393230" y="670009"/>
                    </a:lnTo>
                    <a:lnTo>
                      <a:pt x="1395948" y="669008"/>
                    </a:lnTo>
                    <a:lnTo>
                      <a:pt x="1397664" y="668150"/>
                    </a:lnTo>
                    <a:lnTo>
                      <a:pt x="1399095" y="666433"/>
                    </a:lnTo>
                    <a:lnTo>
                      <a:pt x="1401097" y="664860"/>
                    </a:lnTo>
                    <a:lnTo>
                      <a:pt x="1402528" y="662857"/>
                    </a:lnTo>
                    <a:lnTo>
                      <a:pt x="1403386" y="660711"/>
                    </a:lnTo>
                    <a:lnTo>
                      <a:pt x="1408393" y="658137"/>
                    </a:lnTo>
                    <a:lnTo>
                      <a:pt x="1410395" y="656420"/>
                    </a:lnTo>
                    <a:lnTo>
                      <a:pt x="1409823" y="655705"/>
                    </a:lnTo>
                    <a:lnTo>
                      <a:pt x="1407249" y="655419"/>
                    </a:lnTo>
                    <a:lnTo>
                      <a:pt x="1404673" y="651986"/>
                    </a:lnTo>
                    <a:lnTo>
                      <a:pt x="1405389" y="650842"/>
                    </a:lnTo>
                    <a:lnTo>
                      <a:pt x="1407391" y="648982"/>
                    </a:lnTo>
                    <a:lnTo>
                      <a:pt x="1409967" y="648124"/>
                    </a:lnTo>
                    <a:lnTo>
                      <a:pt x="1411683" y="648124"/>
                    </a:lnTo>
                    <a:lnTo>
                      <a:pt x="1412112" y="649411"/>
                    </a:lnTo>
                    <a:lnTo>
                      <a:pt x="1411683" y="652129"/>
                    </a:lnTo>
                    <a:lnTo>
                      <a:pt x="1412255" y="653130"/>
                    </a:lnTo>
                    <a:lnTo>
                      <a:pt x="1413543" y="653988"/>
                    </a:lnTo>
                    <a:lnTo>
                      <a:pt x="1417404" y="652129"/>
                    </a:lnTo>
                    <a:lnTo>
                      <a:pt x="1420980" y="651414"/>
                    </a:lnTo>
                    <a:lnTo>
                      <a:pt x="1422268" y="650126"/>
                    </a:lnTo>
                    <a:lnTo>
                      <a:pt x="1422268" y="644262"/>
                    </a:lnTo>
                    <a:lnTo>
                      <a:pt x="1423126" y="641830"/>
                    </a:lnTo>
                    <a:lnTo>
                      <a:pt x="1425129" y="640399"/>
                    </a:lnTo>
                    <a:lnTo>
                      <a:pt x="1427274" y="641401"/>
                    </a:lnTo>
                    <a:lnTo>
                      <a:pt x="1428705" y="640829"/>
                    </a:lnTo>
                    <a:lnTo>
                      <a:pt x="1428991" y="639398"/>
                    </a:lnTo>
                    <a:lnTo>
                      <a:pt x="1428276" y="637539"/>
                    </a:lnTo>
                    <a:lnTo>
                      <a:pt x="1425701" y="635250"/>
                    </a:lnTo>
                    <a:lnTo>
                      <a:pt x="1426130" y="634392"/>
                    </a:lnTo>
                    <a:lnTo>
                      <a:pt x="1428132" y="634249"/>
                    </a:lnTo>
                    <a:lnTo>
                      <a:pt x="1431565" y="635536"/>
                    </a:lnTo>
                    <a:lnTo>
                      <a:pt x="1433425" y="635107"/>
                    </a:lnTo>
                    <a:lnTo>
                      <a:pt x="1436143" y="633390"/>
                    </a:lnTo>
                    <a:lnTo>
                      <a:pt x="1444296" y="630673"/>
                    </a:lnTo>
                    <a:lnTo>
                      <a:pt x="1452021" y="627240"/>
                    </a:lnTo>
                    <a:lnTo>
                      <a:pt x="1460031" y="622948"/>
                    </a:lnTo>
                    <a:lnTo>
                      <a:pt x="1463607" y="622519"/>
                    </a:lnTo>
                    <a:lnTo>
                      <a:pt x="1467040" y="622948"/>
                    </a:lnTo>
                    <a:lnTo>
                      <a:pt x="1468327" y="624093"/>
                    </a:lnTo>
                    <a:lnTo>
                      <a:pt x="1468757" y="625809"/>
                    </a:lnTo>
                    <a:lnTo>
                      <a:pt x="1469472" y="626811"/>
                    </a:lnTo>
                    <a:lnTo>
                      <a:pt x="1470473" y="627383"/>
                    </a:lnTo>
                    <a:lnTo>
                      <a:pt x="1472476" y="627383"/>
                    </a:lnTo>
                    <a:lnTo>
                      <a:pt x="1476052" y="624522"/>
                    </a:lnTo>
                    <a:lnTo>
                      <a:pt x="1477912" y="623377"/>
                    </a:lnTo>
                    <a:lnTo>
                      <a:pt x="1478054" y="621375"/>
                    </a:lnTo>
                    <a:lnTo>
                      <a:pt x="1476910" y="620660"/>
                    </a:lnTo>
                    <a:lnTo>
                      <a:pt x="1475622" y="619086"/>
                    </a:lnTo>
                    <a:lnTo>
                      <a:pt x="1477768" y="616654"/>
                    </a:lnTo>
                    <a:lnTo>
                      <a:pt x="1479914" y="615224"/>
                    </a:lnTo>
                    <a:lnTo>
                      <a:pt x="1479485" y="610504"/>
                    </a:lnTo>
                    <a:lnTo>
                      <a:pt x="1482346" y="607500"/>
                    </a:lnTo>
                    <a:lnTo>
                      <a:pt x="1480343" y="606642"/>
                    </a:lnTo>
                    <a:lnTo>
                      <a:pt x="1477053" y="607214"/>
                    </a:lnTo>
                    <a:lnTo>
                      <a:pt x="1472333" y="607357"/>
                    </a:lnTo>
                    <a:lnTo>
                      <a:pt x="1467183" y="605640"/>
                    </a:lnTo>
                    <a:lnTo>
                      <a:pt x="1465324" y="603352"/>
                    </a:lnTo>
                    <a:lnTo>
                      <a:pt x="1463750" y="603065"/>
                    </a:lnTo>
                    <a:lnTo>
                      <a:pt x="1462320" y="604210"/>
                    </a:lnTo>
                    <a:lnTo>
                      <a:pt x="1460890" y="605926"/>
                    </a:lnTo>
                    <a:lnTo>
                      <a:pt x="1456455" y="605497"/>
                    </a:lnTo>
                    <a:lnTo>
                      <a:pt x="1451162" y="605354"/>
                    </a:lnTo>
                    <a:lnTo>
                      <a:pt x="1447157" y="603495"/>
                    </a:lnTo>
                    <a:lnTo>
                      <a:pt x="1443581" y="601206"/>
                    </a:lnTo>
                    <a:lnTo>
                      <a:pt x="1438432" y="600491"/>
                    </a:lnTo>
                    <a:lnTo>
                      <a:pt x="1433282" y="596200"/>
                    </a:lnTo>
                    <a:lnTo>
                      <a:pt x="1424271" y="592480"/>
                    </a:lnTo>
                    <a:lnTo>
                      <a:pt x="1412827" y="597058"/>
                    </a:lnTo>
                    <a:lnTo>
                      <a:pt x="1410252" y="597344"/>
                    </a:lnTo>
                    <a:lnTo>
                      <a:pt x="1409394" y="597773"/>
                    </a:lnTo>
                    <a:lnTo>
                      <a:pt x="1410252" y="598488"/>
                    </a:lnTo>
                    <a:lnTo>
                      <a:pt x="1410967" y="599632"/>
                    </a:lnTo>
                    <a:lnTo>
                      <a:pt x="1406247" y="604067"/>
                    </a:lnTo>
                    <a:lnTo>
                      <a:pt x="1397951" y="609073"/>
                    </a:lnTo>
                    <a:lnTo>
                      <a:pt x="1397808" y="610933"/>
                    </a:lnTo>
                    <a:lnTo>
                      <a:pt x="1398094" y="612363"/>
                    </a:lnTo>
                    <a:lnTo>
                      <a:pt x="1394231" y="615796"/>
                    </a:lnTo>
                    <a:lnTo>
                      <a:pt x="1384791" y="616798"/>
                    </a:lnTo>
                    <a:lnTo>
                      <a:pt x="1379927" y="616369"/>
                    </a:lnTo>
                    <a:lnTo>
                      <a:pt x="1374635" y="614223"/>
                    </a:lnTo>
                    <a:lnTo>
                      <a:pt x="1371202" y="611648"/>
                    </a:lnTo>
                    <a:lnTo>
                      <a:pt x="1369772" y="609788"/>
                    </a:lnTo>
                    <a:lnTo>
                      <a:pt x="1369772" y="604067"/>
                    </a:lnTo>
                    <a:lnTo>
                      <a:pt x="1370916" y="598917"/>
                    </a:lnTo>
                    <a:lnTo>
                      <a:pt x="1372203" y="598202"/>
                    </a:lnTo>
                    <a:lnTo>
                      <a:pt x="1373920" y="596772"/>
                    </a:lnTo>
                    <a:lnTo>
                      <a:pt x="1373348" y="595055"/>
                    </a:lnTo>
                    <a:lnTo>
                      <a:pt x="1372346" y="594054"/>
                    </a:lnTo>
                    <a:lnTo>
                      <a:pt x="1372203" y="592910"/>
                    </a:lnTo>
                    <a:lnTo>
                      <a:pt x="1371917" y="589619"/>
                    </a:lnTo>
                    <a:lnTo>
                      <a:pt x="1369342" y="584756"/>
                    </a:lnTo>
                    <a:lnTo>
                      <a:pt x="1365051" y="581895"/>
                    </a:lnTo>
                    <a:lnTo>
                      <a:pt x="1361046" y="581895"/>
                    </a:lnTo>
                    <a:lnTo>
                      <a:pt x="1357326" y="583040"/>
                    </a:lnTo>
                    <a:lnTo>
                      <a:pt x="1341306" y="579893"/>
                    </a:lnTo>
                    <a:lnTo>
                      <a:pt x="1333868" y="575458"/>
                    </a:lnTo>
                    <a:lnTo>
                      <a:pt x="1330578" y="571453"/>
                    </a:lnTo>
                    <a:lnTo>
                      <a:pt x="1327574" y="564444"/>
                    </a:lnTo>
                    <a:lnTo>
                      <a:pt x="1327431" y="562155"/>
                    </a:lnTo>
                    <a:lnTo>
                      <a:pt x="1329291" y="556434"/>
                    </a:lnTo>
                    <a:lnTo>
                      <a:pt x="1334297" y="546564"/>
                    </a:lnTo>
                    <a:lnTo>
                      <a:pt x="1336728" y="544561"/>
                    </a:lnTo>
                    <a:lnTo>
                      <a:pt x="1342022" y="543274"/>
                    </a:lnTo>
                    <a:lnTo>
                      <a:pt x="1345311" y="544418"/>
                    </a:lnTo>
                    <a:lnTo>
                      <a:pt x="1349889" y="548996"/>
                    </a:lnTo>
                    <a:lnTo>
                      <a:pt x="1355181" y="547136"/>
                    </a:lnTo>
                    <a:lnTo>
                      <a:pt x="1359902" y="545133"/>
                    </a:lnTo>
                    <a:lnTo>
                      <a:pt x="1363763" y="545706"/>
                    </a:lnTo>
                    <a:lnTo>
                      <a:pt x="1366053" y="545277"/>
                    </a:lnTo>
                    <a:lnTo>
                      <a:pt x="1368627" y="545420"/>
                    </a:lnTo>
                    <a:lnTo>
                      <a:pt x="1370630" y="544847"/>
                    </a:lnTo>
                    <a:lnTo>
                      <a:pt x="1372489" y="543417"/>
                    </a:lnTo>
                    <a:lnTo>
                      <a:pt x="1378068" y="536837"/>
                    </a:lnTo>
                    <a:lnTo>
                      <a:pt x="1379212" y="531401"/>
                    </a:lnTo>
                    <a:lnTo>
                      <a:pt x="1381072" y="527825"/>
                    </a:lnTo>
                    <a:lnTo>
                      <a:pt x="1383217" y="524678"/>
                    </a:lnTo>
                    <a:lnTo>
                      <a:pt x="1389225" y="519386"/>
                    </a:lnTo>
                    <a:lnTo>
                      <a:pt x="1397092" y="516382"/>
                    </a:lnTo>
                    <a:lnTo>
                      <a:pt x="1412684" y="508658"/>
                    </a:lnTo>
                    <a:lnTo>
                      <a:pt x="1415974" y="507656"/>
                    </a:lnTo>
                    <a:lnTo>
                      <a:pt x="1424843" y="494926"/>
                    </a:lnTo>
                    <a:lnTo>
                      <a:pt x="1426989" y="492780"/>
                    </a:lnTo>
                    <a:lnTo>
                      <a:pt x="1429420" y="491636"/>
                    </a:lnTo>
                    <a:lnTo>
                      <a:pt x="1431852" y="489347"/>
                    </a:lnTo>
                    <a:lnTo>
                      <a:pt x="1434426" y="486057"/>
                    </a:lnTo>
                    <a:lnTo>
                      <a:pt x="1437144" y="483911"/>
                    </a:lnTo>
                    <a:lnTo>
                      <a:pt x="1448159" y="484770"/>
                    </a:lnTo>
                    <a:lnTo>
                      <a:pt x="1450018" y="486057"/>
                    </a:lnTo>
                    <a:lnTo>
                      <a:pt x="1454023" y="485914"/>
                    </a:lnTo>
                    <a:lnTo>
                      <a:pt x="1455168" y="484913"/>
                    </a:lnTo>
                    <a:lnTo>
                      <a:pt x="1456455" y="481623"/>
                    </a:lnTo>
                    <a:lnTo>
                      <a:pt x="1457314" y="481480"/>
                    </a:lnTo>
                    <a:lnTo>
                      <a:pt x="1458029" y="486200"/>
                    </a:lnTo>
                    <a:lnTo>
                      <a:pt x="1466468" y="491636"/>
                    </a:lnTo>
                    <a:lnTo>
                      <a:pt x="1467612" y="494640"/>
                    </a:lnTo>
                    <a:lnTo>
                      <a:pt x="1470473" y="496785"/>
                    </a:lnTo>
                    <a:lnTo>
                      <a:pt x="1470187" y="498216"/>
                    </a:lnTo>
                    <a:lnTo>
                      <a:pt x="1468327" y="501935"/>
                    </a:lnTo>
                    <a:lnTo>
                      <a:pt x="1467899" y="503222"/>
                    </a:lnTo>
                    <a:lnTo>
                      <a:pt x="1461605" y="511090"/>
                    </a:lnTo>
                    <a:lnTo>
                      <a:pt x="1458172" y="514236"/>
                    </a:lnTo>
                    <a:lnTo>
                      <a:pt x="1456169" y="517669"/>
                    </a:lnTo>
                    <a:lnTo>
                      <a:pt x="1447586" y="521389"/>
                    </a:lnTo>
                    <a:lnTo>
                      <a:pt x="1446299" y="524535"/>
                    </a:lnTo>
                    <a:lnTo>
                      <a:pt x="1447444" y="526967"/>
                    </a:lnTo>
                    <a:lnTo>
                      <a:pt x="1447586" y="528541"/>
                    </a:lnTo>
                    <a:lnTo>
                      <a:pt x="1446156" y="528541"/>
                    </a:lnTo>
                    <a:lnTo>
                      <a:pt x="1444296" y="529256"/>
                    </a:lnTo>
                    <a:lnTo>
                      <a:pt x="1440148" y="531974"/>
                    </a:lnTo>
                    <a:lnTo>
                      <a:pt x="1440720" y="532832"/>
                    </a:lnTo>
                    <a:lnTo>
                      <a:pt x="1441150" y="535263"/>
                    </a:lnTo>
                    <a:lnTo>
                      <a:pt x="1440434" y="537695"/>
                    </a:lnTo>
                    <a:lnTo>
                      <a:pt x="1442866" y="537981"/>
                    </a:lnTo>
                    <a:lnTo>
                      <a:pt x="1447586" y="537981"/>
                    </a:lnTo>
                    <a:lnTo>
                      <a:pt x="1455883" y="537123"/>
                    </a:lnTo>
                    <a:lnTo>
                      <a:pt x="1456884" y="537695"/>
                    </a:lnTo>
                    <a:lnTo>
                      <a:pt x="1455024" y="539126"/>
                    </a:lnTo>
                    <a:lnTo>
                      <a:pt x="1452163" y="541843"/>
                    </a:lnTo>
                    <a:lnTo>
                      <a:pt x="1451020" y="543560"/>
                    </a:lnTo>
                    <a:lnTo>
                      <a:pt x="1452593" y="547422"/>
                    </a:lnTo>
                    <a:lnTo>
                      <a:pt x="1440005" y="552715"/>
                    </a:lnTo>
                    <a:lnTo>
                      <a:pt x="1437717" y="553144"/>
                    </a:lnTo>
                    <a:lnTo>
                      <a:pt x="1435284" y="554002"/>
                    </a:lnTo>
                    <a:lnTo>
                      <a:pt x="1435714" y="557721"/>
                    </a:lnTo>
                    <a:lnTo>
                      <a:pt x="1437001" y="560582"/>
                    </a:lnTo>
                    <a:lnTo>
                      <a:pt x="1438289" y="560153"/>
                    </a:lnTo>
                    <a:lnTo>
                      <a:pt x="1439147" y="559295"/>
                    </a:lnTo>
                    <a:lnTo>
                      <a:pt x="1441722" y="557864"/>
                    </a:lnTo>
                    <a:lnTo>
                      <a:pt x="1447729" y="557006"/>
                    </a:lnTo>
                    <a:lnTo>
                      <a:pt x="1451735" y="555862"/>
                    </a:lnTo>
                    <a:lnTo>
                      <a:pt x="1452307" y="554860"/>
                    </a:lnTo>
                    <a:lnTo>
                      <a:pt x="1451162" y="552715"/>
                    </a:lnTo>
                    <a:lnTo>
                      <a:pt x="1452450" y="550998"/>
                    </a:lnTo>
                    <a:lnTo>
                      <a:pt x="1454453" y="550712"/>
                    </a:lnTo>
                    <a:lnTo>
                      <a:pt x="1456312" y="551284"/>
                    </a:lnTo>
                    <a:lnTo>
                      <a:pt x="1458172" y="551141"/>
                    </a:lnTo>
                    <a:lnTo>
                      <a:pt x="1459888" y="549711"/>
                    </a:lnTo>
                    <a:lnTo>
                      <a:pt x="1461748" y="549139"/>
                    </a:lnTo>
                    <a:lnTo>
                      <a:pt x="1463750" y="547708"/>
                    </a:lnTo>
                    <a:lnTo>
                      <a:pt x="1465896" y="545706"/>
                    </a:lnTo>
                    <a:lnTo>
                      <a:pt x="1469042" y="541701"/>
                    </a:lnTo>
                    <a:lnTo>
                      <a:pt x="1472333" y="538267"/>
                    </a:lnTo>
                    <a:lnTo>
                      <a:pt x="1487638" y="529971"/>
                    </a:lnTo>
                    <a:lnTo>
                      <a:pt x="1491358" y="529256"/>
                    </a:lnTo>
                    <a:lnTo>
                      <a:pt x="1493503" y="527396"/>
                    </a:lnTo>
                    <a:lnTo>
                      <a:pt x="1499368" y="526967"/>
                    </a:lnTo>
                    <a:lnTo>
                      <a:pt x="1500655" y="525537"/>
                    </a:lnTo>
                    <a:lnTo>
                      <a:pt x="1503086" y="524249"/>
                    </a:lnTo>
                    <a:lnTo>
                      <a:pt x="1507378" y="524106"/>
                    </a:lnTo>
                    <a:lnTo>
                      <a:pt x="1510096" y="523391"/>
                    </a:lnTo>
                    <a:lnTo>
                      <a:pt x="1510954" y="521389"/>
                    </a:lnTo>
                    <a:lnTo>
                      <a:pt x="1512098" y="519958"/>
                    </a:lnTo>
                    <a:lnTo>
                      <a:pt x="1515389" y="522104"/>
                    </a:lnTo>
                    <a:lnTo>
                      <a:pt x="1525830" y="521389"/>
                    </a:lnTo>
                    <a:lnTo>
                      <a:pt x="1530694" y="518385"/>
                    </a:lnTo>
                    <a:lnTo>
                      <a:pt x="1533126" y="515238"/>
                    </a:lnTo>
                    <a:lnTo>
                      <a:pt x="1533554" y="515524"/>
                    </a:lnTo>
                    <a:lnTo>
                      <a:pt x="1534270" y="511948"/>
                    </a:lnTo>
                    <a:lnTo>
                      <a:pt x="1537130" y="509230"/>
                    </a:lnTo>
                    <a:lnTo>
                      <a:pt x="1544139" y="504367"/>
                    </a:lnTo>
                    <a:lnTo>
                      <a:pt x="1545999" y="502078"/>
                    </a:lnTo>
                    <a:lnTo>
                      <a:pt x="1549575" y="499360"/>
                    </a:lnTo>
                    <a:lnTo>
                      <a:pt x="1551149" y="499360"/>
                    </a:lnTo>
                    <a:lnTo>
                      <a:pt x="1552866" y="499074"/>
                    </a:lnTo>
                    <a:lnTo>
                      <a:pt x="1553294" y="497930"/>
                    </a:lnTo>
                    <a:lnTo>
                      <a:pt x="1553724" y="497071"/>
                    </a:lnTo>
                    <a:lnTo>
                      <a:pt x="1555154" y="496213"/>
                    </a:lnTo>
                    <a:lnTo>
                      <a:pt x="1558587" y="494783"/>
                    </a:lnTo>
                    <a:lnTo>
                      <a:pt x="1562449" y="492780"/>
                    </a:lnTo>
                    <a:lnTo>
                      <a:pt x="1565596" y="492208"/>
                    </a:lnTo>
                    <a:lnTo>
                      <a:pt x="1569458" y="489204"/>
                    </a:lnTo>
                    <a:lnTo>
                      <a:pt x="1571031" y="487917"/>
                    </a:lnTo>
                    <a:lnTo>
                      <a:pt x="1572605" y="487917"/>
                    </a:lnTo>
                    <a:lnTo>
                      <a:pt x="1573034" y="487344"/>
                    </a:lnTo>
                    <a:lnTo>
                      <a:pt x="1573892" y="485771"/>
                    </a:lnTo>
                    <a:lnTo>
                      <a:pt x="1575037" y="484770"/>
                    </a:lnTo>
                    <a:lnTo>
                      <a:pt x="1576753" y="484627"/>
                    </a:lnTo>
                    <a:lnTo>
                      <a:pt x="1579471" y="483911"/>
                    </a:lnTo>
                    <a:lnTo>
                      <a:pt x="1582904" y="483482"/>
                    </a:lnTo>
                    <a:lnTo>
                      <a:pt x="1585193" y="481051"/>
                    </a:lnTo>
                    <a:lnTo>
                      <a:pt x="1586051" y="479334"/>
                    </a:lnTo>
                    <a:lnTo>
                      <a:pt x="1587625" y="477332"/>
                    </a:lnTo>
                    <a:lnTo>
                      <a:pt x="1590914" y="475186"/>
                    </a:lnTo>
                    <a:lnTo>
                      <a:pt x="1593204" y="472039"/>
                    </a:lnTo>
                    <a:lnTo>
                      <a:pt x="1595778" y="468606"/>
                    </a:lnTo>
                    <a:lnTo>
                      <a:pt x="1596922" y="467462"/>
                    </a:lnTo>
                    <a:lnTo>
                      <a:pt x="1598066" y="467175"/>
                    </a:lnTo>
                    <a:lnTo>
                      <a:pt x="1598782" y="465888"/>
                    </a:lnTo>
                    <a:lnTo>
                      <a:pt x="1599640" y="462169"/>
                    </a:lnTo>
                    <a:lnTo>
                      <a:pt x="1600784" y="458593"/>
                    </a:lnTo>
                    <a:lnTo>
                      <a:pt x="1601499" y="456876"/>
                    </a:lnTo>
                    <a:lnTo>
                      <a:pt x="1604360" y="455017"/>
                    </a:lnTo>
                    <a:lnTo>
                      <a:pt x="1605075" y="454159"/>
                    </a:lnTo>
                    <a:lnTo>
                      <a:pt x="1605791" y="453873"/>
                    </a:lnTo>
                    <a:lnTo>
                      <a:pt x="1607078" y="454159"/>
                    </a:lnTo>
                    <a:lnTo>
                      <a:pt x="1608938" y="453014"/>
                    </a:lnTo>
                    <a:lnTo>
                      <a:pt x="1610654" y="451870"/>
                    </a:lnTo>
                    <a:lnTo>
                      <a:pt x="1612228" y="452299"/>
                    </a:lnTo>
                    <a:lnTo>
                      <a:pt x="1613802" y="453300"/>
                    </a:lnTo>
                    <a:lnTo>
                      <a:pt x="1615375" y="455303"/>
                    </a:lnTo>
                    <a:lnTo>
                      <a:pt x="1616090" y="456876"/>
                    </a:lnTo>
                    <a:lnTo>
                      <a:pt x="1617378" y="458164"/>
                    </a:lnTo>
                    <a:lnTo>
                      <a:pt x="1617663" y="460023"/>
                    </a:lnTo>
                    <a:lnTo>
                      <a:pt x="1618951" y="460882"/>
                    </a:lnTo>
                    <a:lnTo>
                      <a:pt x="1621669" y="461311"/>
                    </a:lnTo>
                    <a:lnTo>
                      <a:pt x="1626246" y="462598"/>
                    </a:lnTo>
                    <a:lnTo>
                      <a:pt x="1629106" y="462741"/>
                    </a:lnTo>
                    <a:lnTo>
                      <a:pt x="1630824" y="463742"/>
                    </a:lnTo>
                    <a:lnTo>
                      <a:pt x="1634257" y="464315"/>
                    </a:lnTo>
                    <a:lnTo>
                      <a:pt x="1641265" y="463599"/>
                    </a:lnTo>
                    <a:lnTo>
                      <a:pt x="1644126" y="464029"/>
                    </a:lnTo>
                    <a:lnTo>
                      <a:pt x="1645270" y="465173"/>
                    </a:lnTo>
                    <a:lnTo>
                      <a:pt x="1646987" y="466174"/>
                    </a:lnTo>
                    <a:lnTo>
                      <a:pt x="1648131" y="466174"/>
                    </a:lnTo>
                    <a:lnTo>
                      <a:pt x="1649704" y="464601"/>
                    </a:lnTo>
                    <a:lnTo>
                      <a:pt x="1651421" y="462026"/>
                    </a:lnTo>
                    <a:lnTo>
                      <a:pt x="1652565" y="460023"/>
                    </a:lnTo>
                    <a:lnTo>
                      <a:pt x="1652565" y="458450"/>
                    </a:lnTo>
                    <a:lnTo>
                      <a:pt x="1651564" y="456733"/>
                    </a:lnTo>
                    <a:lnTo>
                      <a:pt x="1649276" y="455160"/>
                    </a:lnTo>
                    <a:lnTo>
                      <a:pt x="1647703" y="452728"/>
                    </a:lnTo>
                    <a:lnTo>
                      <a:pt x="1646272" y="450153"/>
                    </a:lnTo>
                    <a:lnTo>
                      <a:pt x="1645413" y="449295"/>
                    </a:lnTo>
                    <a:lnTo>
                      <a:pt x="1644698" y="448008"/>
                    </a:lnTo>
                    <a:lnTo>
                      <a:pt x="1644555" y="446148"/>
                    </a:lnTo>
                    <a:lnTo>
                      <a:pt x="1644985" y="444861"/>
                    </a:lnTo>
                    <a:lnTo>
                      <a:pt x="1648418" y="444003"/>
                    </a:lnTo>
                    <a:lnTo>
                      <a:pt x="1652852" y="443430"/>
                    </a:lnTo>
                    <a:lnTo>
                      <a:pt x="1656428" y="444003"/>
                    </a:lnTo>
                    <a:lnTo>
                      <a:pt x="1662435" y="443574"/>
                    </a:lnTo>
                    <a:lnTo>
                      <a:pt x="1666155" y="442858"/>
                    </a:lnTo>
                    <a:lnTo>
                      <a:pt x="1668872" y="443001"/>
                    </a:lnTo>
                    <a:lnTo>
                      <a:pt x="1671447" y="443001"/>
                    </a:lnTo>
                    <a:lnTo>
                      <a:pt x="1672592" y="441857"/>
                    </a:lnTo>
                    <a:lnTo>
                      <a:pt x="1676168" y="439139"/>
                    </a:lnTo>
                    <a:lnTo>
                      <a:pt x="1677884" y="438138"/>
                    </a:lnTo>
                    <a:lnTo>
                      <a:pt x="1679744" y="436278"/>
                    </a:lnTo>
                    <a:lnTo>
                      <a:pt x="1680029" y="434419"/>
                    </a:lnTo>
                    <a:lnTo>
                      <a:pt x="1680459" y="432845"/>
                    </a:lnTo>
                    <a:lnTo>
                      <a:pt x="1681460" y="431272"/>
                    </a:lnTo>
                    <a:lnTo>
                      <a:pt x="1683320" y="429269"/>
                    </a:lnTo>
                    <a:lnTo>
                      <a:pt x="1684893" y="428268"/>
                    </a:lnTo>
                    <a:lnTo>
                      <a:pt x="1686610" y="428411"/>
                    </a:lnTo>
                    <a:lnTo>
                      <a:pt x="1688469" y="429412"/>
                    </a:lnTo>
                    <a:lnTo>
                      <a:pt x="1689614" y="430414"/>
                    </a:lnTo>
                    <a:lnTo>
                      <a:pt x="1690901" y="430128"/>
                    </a:lnTo>
                    <a:lnTo>
                      <a:pt x="1692045" y="428554"/>
                    </a:lnTo>
                    <a:lnTo>
                      <a:pt x="1692760" y="428268"/>
                    </a:lnTo>
                    <a:lnTo>
                      <a:pt x="1694906" y="428125"/>
                    </a:lnTo>
                    <a:lnTo>
                      <a:pt x="1695621" y="427124"/>
                    </a:lnTo>
                    <a:lnTo>
                      <a:pt x="1696480" y="422403"/>
                    </a:lnTo>
                    <a:lnTo>
                      <a:pt x="1697338" y="418684"/>
                    </a:lnTo>
                    <a:lnTo>
                      <a:pt x="1697481" y="416110"/>
                    </a:lnTo>
                    <a:lnTo>
                      <a:pt x="1699341" y="411818"/>
                    </a:lnTo>
                    <a:lnTo>
                      <a:pt x="1699912" y="409243"/>
                    </a:lnTo>
                    <a:lnTo>
                      <a:pt x="1701057" y="408099"/>
                    </a:lnTo>
                    <a:lnTo>
                      <a:pt x="1702345" y="408242"/>
                    </a:lnTo>
                    <a:lnTo>
                      <a:pt x="1703488" y="408957"/>
                    </a:lnTo>
                    <a:lnTo>
                      <a:pt x="1704919" y="409387"/>
                    </a:lnTo>
                    <a:lnTo>
                      <a:pt x="1706779" y="408957"/>
                    </a:lnTo>
                    <a:lnTo>
                      <a:pt x="1708066" y="409672"/>
                    </a:lnTo>
                    <a:lnTo>
                      <a:pt x="1708924" y="411103"/>
                    </a:lnTo>
                    <a:lnTo>
                      <a:pt x="1711642" y="412104"/>
                    </a:lnTo>
                    <a:lnTo>
                      <a:pt x="1711928" y="412819"/>
                    </a:lnTo>
                    <a:lnTo>
                      <a:pt x="1711928" y="417540"/>
                    </a:lnTo>
                    <a:lnTo>
                      <a:pt x="1713358" y="419686"/>
                    </a:lnTo>
                    <a:lnTo>
                      <a:pt x="1715361" y="421688"/>
                    </a:lnTo>
                    <a:lnTo>
                      <a:pt x="1718079" y="423548"/>
                    </a:lnTo>
                    <a:lnTo>
                      <a:pt x="1719509" y="423977"/>
                    </a:lnTo>
                    <a:lnTo>
                      <a:pt x="1720367" y="425264"/>
                    </a:lnTo>
                    <a:lnTo>
                      <a:pt x="1722084" y="424120"/>
                    </a:lnTo>
                    <a:lnTo>
                      <a:pt x="1721798" y="422117"/>
                    </a:lnTo>
                    <a:lnTo>
                      <a:pt x="1720082" y="420258"/>
                    </a:lnTo>
                    <a:lnTo>
                      <a:pt x="1717649" y="419829"/>
                    </a:lnTo>
                    <a:lnTo>
                      <a:pt x="1717078" y="419257"/>
                    </a:lnTo>
                    <a:lnTo>
                      <a:pt x="1717221" y="418255"/>
                    </a:lnTo>
                    <a:lnTo>
                      <a:pt x="1718079" y="417254"/>
                    </a:lnTo>
                    <a:lnTo>
                      <a:pt x="1719366" y="416395"/>
                    </a:lnTo>
                    <a:lnTo>
                      <a:pt x="1721941" y="415251"/>
                    </a:lnTo>
                    <a:lnTo>
                      <a:pt x="1726376" y="414393"/>
                    </a:lnTo>
                    <a:lnTo>
                      <a:pt x="1728807" y="413678"/>
                    </a:lnTo>
                    <a:lnTo>
                      <a:pt x="1730810" y="413392"/>
                    </a:lnTo>
                    <a:lnTo>
                      <a:pt x="1733098" y="413821"/>
                    </a:lnTo>
                    <a:lnTo>
                      <a:pt x="1734958" y="412676"/>
                    </a:lnTo>
                    <a:lnTo>
                      <a:pt x="1736817" y="411961"/>
                    </a:lnTo>
                    <a:lnTo>
                      <a:pt x="1737246" y="409959"/>
                    </a:lnTo>
                    <a:lnTo>
                      <a:pt x="1737389" y="406955"/>
                    </a:lnTo>
                    <a:lnTo>
                      <a:pt x="1738105" y="406096"/>
                    </a:lnTo>
                    <a:lnTo>
                      <a:pt x="1738963" y="404809"/>
                    </a:lnTo>
                    <a:lnTo>
                      <a:pt x="1740107" y="403236"/>
                    </a:lnTo>
                    <a:lnTo>
                      <a:pt x="1741252" y="398944"/>
                    </a:lnTo>
                    <a:lnTo>
                      <a:pt x="1742110" y="396084"/>
                    </a:lnTo>
                    <a:lnTo>
                      <a:pt x="1742682" y="394653"/>
                    </a:lnTo>
                    <a:lnTo>
                      <a:pt x="1742825" y="392651"/>
                    </a:lnTo>
                    <a:lnTo>
                      <a:pt x="1742253" y="391363"/>
                    </a:lnTo>
                    <a:lnTo>
                      <a:pt x="1741252" y="390648"/>
                    </a:lnTo>
                    <a:lnTo>
                      <a:pt x="1740394" y="390076"/>
                    </a:lnTo>
                    <a:lnTo>
                      <a:pt x="1740394" y="387787"/>
                    </a:lnTo>
                    <a:lnTo>
                      <a:pt x="1740537" y="384640"/>
                    </a:lnTo>
                    <a:lnTo>
                      <a:pt x="1740250" y="382638"/>
                    </a:lnTo>
                    <a:lnTo>
                      <a:pt x="1741395" y="371623"/>
                    </a:lnTo>
                    <a:lnTo>
                      <a:pt x="1742682" y="369049"/>
                    </a:lnTo>
                    <a:lnTo>
                      <a:pt x="1738820" y="354315"/>
                    </a:lnTo>
                    <a:lnTo>
                      <a:pt x="1737676" y="349595"/>
                    </a:lnTo>
                    <a:lnTo>
                      <a:pt x="1736817" y="347163"/>
                    </a:lnTo>
                    <a:lnTo>
                      <a:pt x="1735101" y="343730"/>
                    </a:lnTo>
                    <a:lnTo>
                      <a:pt x="1733956" y="342014"/>
                    </a:lnTo>
                    <a:lnTo>
                      <a:pt x="1734386" y="340297"/>
                    </a:lnTo>
                    <a:lnTo>
                      <a:pt x="1735959" y="338581"/>
                    </a:lnTo>
                    <a:lnTo>
                      <a:pt x="1737389" y="337866"/>
                    </a:lnTo>
                    <a:lnTo>
                      <a:pt x="1741824" y="337436"/>
                    </a:lnTo>
                    <a:lnTo>
                      <a:pt x="1743111" y="336864"/>
                    </a:lnTo>
                    <a:lnTo>
                      <a:pt x="1748547" y="335148"/>
                    </a:lnTo>
                    <a:lnTo>
                      <a:pt x="1749834" y="334003"/>
                    </a:lnTo>
                    <a:lnTo>
                      <a:pt x="1752552" y="331428"/>
                    </a:lnTo>
                    <a:lnTo>
                      <a:pt x="1753553" y="329426"/>
                    </a:lnTo>
                    <a:lnTo>
                      <a:pt x="1754698" y="326851"/>
                    </a:lnTo>
                    <a:lnTo>
                      <a:pt x="1757416" y="325421"/>
                    </a:lnTo>
                    <a:lnTo>
                      <a:pt x="1758989" y="323132"/>
                    </a:lnTo>
                    <a:lnTo>
                      <a:pt x="1760705" y="322274"/>
                    </a:lnTo>
                    <a:lnTo>
                      <a:pt x="1762422" y="324276"/>
                    </a:lnTo>
                    <a:lnTo>
                      <a:pt x="1764425" y="325421"/>
                    </a:lnTo>
                    <a:lnTo>
                      <a:pt x="1765855" y="325707"/>
                    </a:lnTo>
                    <a:lnTo>
                      <a:pt x="1767286" y="323704"/>
                    </a:lnTo>
                    <a:lnTo>
                      <a:pt x="1772148" y="322131"/>
                    </a:lnTo>
                    <a:lnTo>
                      <a:pt x="1777299" y="322131"/>
                    </a:lnTo>
                    <a:lnTo>
                      <a:pt x="1782591" y="323418"/>
                    </a:lnTo>
                    <a:lnTo>
                      <a:pt x="1787025" y="325850"/>
                    </a:lnTo>
                    <a:lnTo>
                      <a:pt x="1789600" y="328854"/>
                    </a:lnTo>
                    <a:lnTo>
                      <a:pt x="1789600" y="332001"/>
                    </a:lnTo>
                    <a:lnTo>
                      <a:pt x="1790458" y="332144"/>
                    </a:lnTo>
                    <a:lnTo>
                      <a:pt x="1792032" y="332716"/>
                    </a:lnTo>
                    <a:lnTo>
                      <a:pt x="1793462" y="333288"/>
                    </a:lnTo>
                    <a:lnTo>
                      <a:pt x="1795751" y="331572"/>
                    </a:lnTo>
                    <a:lnTo>
                      <a:pt x="1798755" y="329426"/>
                    </a:lnTo>
                    <a:lnTo>
                      <a:pt x="1798182" y="326136"/>
                    </a:lnTo>
                    <a:lnTo>
                      <a:pt x="1798612" y="322417"/>
                    </a:lnTo>
                    <a:lnTo>
                      <a:pt x="1800757" y="315980"/>
                    </a:lnTo>
                    <a:lnTo>
                      <a:pt x="1803189" y="314120"/>
                    </a:lnTo>
                    <a:lnTo>
                      <a:pt x="1804476" y="313834"/>
                    </a:lnTo>
                    <a:lnTo>
                      <a:pt x="1805907" y="313119"/>
                    </a:lnTo>
                    <a:lnTo>
                      <a:pt x="1808339" y="311832"/>
                    </a:lnTo>
                    <a:lnTo>
                      <a:pt x="1809197" y="310115"/>
                    </a:lnTo>
                    <a:lnTo>
                      <a:pt x="1808767" y="308113"/>
                    </a:lnTo>
                    <a:lnTo>
                      <a:pt x="1809626" y="306110"/>
                    </a:lnTo>
                    <a:lnTo>
                      <a:pt x="1809912" y="304108"/>
                    </a:lnTo>
                    <a:lnTo>
                      <a:pt x="1810770" y="301533"/>
                    </a:lnTo>
                    <a:lnTo>
                      <a:pt x="1811915" y="300817"/>
                    </a:lnTo>
                    <a:lnTo>
                      <a:pt x="1813631" y="299959"/>
                    </a:lnTo>
                    <a:lnTo>
                      <a:pt x="1814776" y="298672"/>
                    </a:lnTo>
                    <a:lnTo>
                      <a:pt x="1815919" y="296669"/>
                    </a:lnTo>
                    <a:lnTo>
                      <a:pt x="1816635" y="294381"/>
                    </a:lnTo>
                    <a:lnTo>
                      <a:pt x="1816349" y="291806"/>
                    </a:lnTo>
                    <a:lnTo>
                      <a:pt x="1817779" y="290089"/>
                    </a:lnTo>
                    <a:lnTo>
                      <a:pt x="1820211" y="288659"/>
                    </a:lnTo>
                    <a:lnTo>
                      <a:pt x="1821070" y="287801"/>
                    </a:lnTo>
                    <a:lnTo>
                      <a:pt x="1821498" y="285512"/>
                    </a:lnTo>
                    <a:lnTo>
                      <a:pt x="1821641" y="284511"/>
                    </a:lnTo>
                    <a:lnTo>
                      <a:pt x="1822356" y="283367"/>
                    </a:lnTo>
                    <a:lnTo>
                      <a:pt x="1821928" y="280935"/>
                    </a:lnTo>
                    <a:lnTo>
                      <a:pt x="1821355" y="278360"/>
                    </a:lnTo>
                    <a:lnTo>
                      <a:pt x="1824073" y="274069"/>
                    </a:lnTo>
                    <a:lnTo>
                      <a:pt x="1826076" y="270350"/>
                    </a:lnTo>
                    <a:lnTo>
                      <a:pt x="1826505" y="264914"/>
                    </a:lnTo>
                    <a:lnTo>
                      <a:pt x="1826791" y="264056"/>
                    </a:lnTo>
                    <a:lnTo>
                      <a:pt x="1827507" y="261481"/>
                    </a:lnTo>
                    <a:lnTo>
                      <a:pt x="1827935" y="260480"/>
                    </a:lnTo>
                    <a:lnTo>
                      <a:pt x="1829509" y="257047"/>
                    </a:lnTo>
                    <a:lnTo>
                      <a:pt x="1831511" y="254758"/>
                    </a:lnTo>
                    <a:lnTo>
                      <a:pt x="1831083" y="252183"/>
                    </a:lnTo>
                    <a:lnTo>
                      <a:pt x="1830224" y="249752"/>
                    </a:lnTo>
                    <a:lnTo>
                      <a:pt x="1830367" y="248035"/>
                    </a:lnTo>
                    <a:lnTo>
                      <a:pt x="1832083" y="246175"/>
                    </a:lnTo>
                    <a:lnTo>
                      <a:pt x="1833085" y="245174"/>
                    </a:lnTo>
                    <a:lnTo>
                      <a:pt x="1833943" y="243744"/>
                    </a:lnTo>
                    <a:lnTo>
                      <a:pt x="1835374" y="243171"/>
                    </a:lnTo>
                    <a:lnTo>
                      <a:pt x="1836661" y="242886"/>
                    </a:lnTo>
                    <a:lnTo>
                      <a:pt x="1839665" y="242599"/>
                    </a:lnTo>
                    <a:lnTo>
                      <a:pt x="1841381" y="241169"/>
                    </a:lnTo>
                    <a:lnTo>
                      <a:pt x="1842954" y="239739"/>
                    </a:lnTo>
                    <a:lnTo>
                      <a:pt x="1845959" y="235876"/>
                    </a:lnTo>
                    <a:lnTo>
                      <a:pt x="1846960" y="233588"/>
                    </a:lnTo>
                    <a:lnTo>
                      <a:pt x="1847675" y="232443"/>
                    </a:lnTo>
                    <a:lnTo>
                      <a:pt x="1843813" y="228295"/>
                    </a:lnTo>
                    <a:close/>
                    <a:moveTo>
                      <a:pt x="1464036" y="864260"/>
                    </a:moveTo>
                    <a:lnTo>
                      <a:pt x="1462320" y="864546"/>
                    </a:lnTo>
                    <a:lnTo>
                      <a:pt x="1461748" y="865691"/>
                    </a:lnTo>
                    <a:lnTo>
                      <a:pt x="1463035" y="865977"/>
                    </a:lnTo>
                    <a:lnTo>
                      <a:pt x="1465609" y="868122"/>
                    </a:lnTo>
                    <a:lnTo>
                      <a:pt x="1465753" y="867550"/>
                    </a:lnTo>
                    <a:lnTo>
                      <a:pt x="1465466" y="866835"/>
                    </a:lnTo>
                    <a:lnTo>
                      <a:pt x="1464036" y="864260"/>
                    </a:lnTo>
                    <a:close/>
                    <a:moveTo>
                      <a:pt x="1471045" y="858539"/>
                    </a:moveTo>
                    <a:lnTo>
                      <a:pt x="1470473" y="859254"/>
                    </a:lnTo>
                    <a:lnTo>
                      <a:pt x="1471618" y="861972"/>
                    </a:lnTo>
                    <a:lnTo>
                      <a:pt x="1472476" y="862258"/>
                    </a:lnTo>
                    <a:lnTo>
                      <a:pt x="1472761" y="860684"/>
                    </a:lnTo>
                    <a:lnTo>
                      <a:pt x="1472761" y="858825"/>
                    </a:lnTo>
                    <a:lnTo>
                      <a:pt x="1471045" y="858539"/>
                    </a:lnTo>
                    <a:close/>
                    <a:moveTo>
                      <a:pt x="1463750" y="852531"/>
                    </a:moveTo>
                    <a:lnTo>
                      <a:pt x="1459459" y="852388"/>
                    </a:lnTo>
                    <a:lnTo>
                      <a:pt x="1459745" y="854963"/>
                    </a:lnTo>
                    <a:lnTo>
                      <a:pt x="1461175" y="856679"/>
                    </a:lnTo>
                    <a:lnTo>
                      <a:pt x="1465181" y="857108"/>
                    </a:lnTo>
                    <a:lnTo>
                      <a:pt x="1468900" y="858968"/>
                    </a:lnTo>
                    <a:lnTo>
                      <a:pt x="1469329" y="858396"/>
                    </a:lnTo>
                    <a:lnTo>
                      <a:pt x="1470187" y="856107"/>
                    </a:lnTo>
                    <a:lnTo>
                      <a:pt x="1469042" y="854963"/>
                    </a:lnTo>
                    <a:lnTo>
                      <a:pt x="1463750" y="85253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59" name="Freeform: Shape 558">
                <a:extLst>
                  <a:ext uri="{FF2B5EF4-FFF2-40B4-BE49-F238E27FC236}">
                    <a16:creationId xmlns:a16="http://schemas.microsoft.com/office/drawing/2014/main" id="{C1FAEEF6-81AD-553D-3BBC-7963A31657A8}"/>
                  </a:ext>
                  <a:ext uri="{C183D7F6-B498-43B3-948B-1728B52AA6E4}">
                    <adec:decorative xmlns:adec="http://schemas.microsoft.com/office/drawing/2017/decorative" val="1"/>
                  </a:ext>
                </a:extLst>
              </p:cNvPr>
              <p:cNvSpPr/>
              <p:nvPr/>
            </p:nvSpPr>
            <p:spPr>
              <a:xfrm>
                <a:off x="6253017" y="4157544"/>
                <a:ext cx="231013" cy="344302"/>
              </a:xfrm>
              <a:custGeom>
                <a:avLst/>
                <a:gdLst>
                  <a:gd name="connsiteX0" fmla="*/ 229583 w 231013"/>
                  <a:gd name="connsiteY0" fmla="*/ 323704 h 344302"/>
                  <a:gd name="connsiteX1" fmla="*/ 228725 w 231013"/>
                  <a:gd name="connsiteY1" fmla="*/ 320414 h 344302"/>
                  <a:gd name="connsiteX2" fmla="*/ 228296 w 231013"/>
                  <a:gd name="connsiteY2" fmla="*/ 316552 h 344302"/>
                  <a:gd name="connsiteX3" fmla="*/ 228581 w 231013"/>
                  <a:gd name="connsiteY3" fmla="*/ 315551 h 344302"/>
                  <a:gd name="connsiteX4" fmla="*/ 228009 w 231013"/>
                  <a:gd name="connsiteY4" fmla="*/ 314407 h 344302"/>
                  <a:gd name="connsiteX5" fmla="*/ 228009 w 231013"/>
                  <a:gd name="connsiteY5" fmla="*/ 314264 h 344302"/>
                  <a:gd name="connsiteX6" fmla="*/ 227294 w 231013"/>
                  <a:gd name="connsiteY6" fmla="*/ 311403 h 344302"/>
                  <a:gd name="connsiteX7" fmla="*/ 228009 w 231013"/>
                  <a:gd name="connsiteY7" fmla="*/ 309400 h 344302"/>
                  <a:gd name="connsiteX8" fmla="*/ 227437 w 231013"/>
                  <a:gd name="connsiteY8" fmla="*/ 307254 h 344302"/>
                  <a:gd name="connsiteX9" fmla="*/ 225721 w 231013"/>
                  <a:gd name="connsiteY9" fmla="*/ 305252 h 344302"/>
                  <a:gd name="connsiteX10" fmla="*/ 224147 w 231013"/>
                  <a:gd name="connsiteY10" fmla="*/ 303678 h 344302"/>
                  <a:gd name="connsiteX11" fmla="*/ 223289 w 231013"/>
                  <a:gd name="connsiteY11" fmla="*/ 302248 h 344302"/>
                  <a:gd name="connsiteX12" fmla="*/ 222574 w 231013"/>
                  <a:gd name="connsiteY12" fmla="*/ 301676 h 344302"/>
                  <a:gd name="connsiteX13" fmla="*/ 220857 w 231013"/>
                  <a:gd name="connsiteY13" fmla="*/ 301533 h 344302"/>
                  <a:gd name="connsiteX14" fmla="*/ 218712 w 231013"/>
                  <a:gd name="connsiteY14" fmla="*/ 300818 h 344302"/>
                  <a:gd name="connsiteX15" fmla="*/ 215708 w 231013"/>
                  <a:gd name="connsiteY15" fmla="*/ 297671 h 344302"/>
                  <a:gd name="connsiteX16" fmla="*/ 212847 w 231013"/>
                  <a:gd name="connsiteY16" fmla="*/ 294667 h 344302"/>
                  <a:gd name="connsiteX17" fmla="*/ 209128 w 231013"/>
                  <a:gd name="connsiteY17" fmla="*/ 290805 h 344302"/>
                  <a:gd name="connsiteX18" fmla="*/ 206124 w 231013"/>
                  <a:gd name="connsiteY18" fmla="*/ 287515 h 344302"/>
                  <a:gd name="connsiteX19" fmla="*/ 202548 w 231013"/>
                  <a:gd name="connsiteY19" fmla="*/ 283509 h 344302"/>
                  <a:gd name="connsiteX20" fmla="*/ 199115 w 231013"/>
                  <a:gd name="connsiteY20" fmla="*/ 279790 h 344302"/>
                  <a:gd name="connsiteX21" fmla="*/ 197112 w 231013"/>
                  <a:gd name="connsiteY21" fmla="*/ 276071 h 344302"/>
                  <a:gd name="connsiteX22" fmla="*/ 196397 w 231013"/>
                  <a:gd name="connsiteY22" fmla="*/ 274069 h 344302"/>
                  <a:gd name="connsiteX23" fmla="*/ 197255 w 231013"/>
                  <a:gd name="connsiteY23" fmla="*/ 273783 h 344302"/>
                  <a:gd name="connsiteX24" fmla="*/ 198829 w 231013"/>
                  <a:gd name="connsiteY24" fmla="*/ 273783 h 344302"/>
                  <a:gd name="connsiteX25" fmla="*/ 199401 w 231013"/>
                  <a:gd name="connsiteY25" fmla="*/ 273496 h 344302"/>
                  <a:gd name="connsiteX26" fmla="*/ 199401 w 231013"/>
                  <a:gd name="connsiteY26" fmla="*/ 272495 h 344302"/>
                  <a:gd name="connsiteX27" fmla="*/ 197971 w 231013"/>
                  <a:gd name="connsiteY27" fmla="*/ 269634 h 344302"/>
                  <a:gd name="connsiteX28" fmla="*/ 197255 w 231013"/>
                  <a:gd name="connsiteY28" fmla="*/ 265915 h 344302"/>
                  <a:gd name="connsiteX29" fmla="*/ 195968 w 231013"/>
                  <a:gd name="connsiteY29" fmla="*/ 263770 h 344302"/>
                  <a:gd name="connsiteX30" fmla="*/ 192106 w 231013"/>
                  <a:gd name="connsiteY30" fmla="*/ 260337 h 344302"/>
                  <a:gd name="connsiteX31" fmla="*/ 188387 w 231013"/>
                  <a:gd name="connsiteY31" fmla="*/ 257762 h 344302"/>
                  <a:gd name="connsiteX32" fmla="*/ 187099 w 231013"/>
                  <a:gd name="connsiteY32" fmla="*/ 256474 h 344302"/>
                  <a:gd name="connsiteX33" fmla="*/ 186527 w 231013"/>
                  <a:gd name="connsiteY33" fmla="*/ 254472 h 344302"/>
                  <a:gd name="connsiteX34" fmla="*/ 185097 w 231013"/>
                  <a:gd name="connsiteY34" fmla="*/ 242456 h 344302"/>
                  <a:gd name="connsiteX35" fmla="*/ 184381 w 231013"/>
                  <a:gd name="connsiteY35" fmla="*/ 239166 h 344302"/>
                  <a:gd name="connsiteX36" fmla="*/ 183237 w 231013"/>
                  <a:gd name="connsiteY36" fmla="*/ 237593 h 344302"/>
                  <a:gd name="connsiteX37" fmla="*/ 182379 w 231013"/>
                  <a:gd name="connsiteY37" fmla="*/ 236878 h 344302"/>
                  <a:gd name="connsiteX38" fmla="*/ 182093 w 231013"/>
                  <a:gd name="connsiteY38" fmla="*/ 236019 h 344302"/>
                  <a:gd name="connsiteX39" fmla="*/ 182236 w 231013"/>
                  <a:gd name="connsiteY39" fmla="*/ 233874 h 344302"/>
                  <a:gd name="connsiteX40" fmla="*/ 182665 w 231013"/>
                  <a:gd name="connsiteY40" fmla="*/ 232014 h 344302"/>
                  <a:gd name="connsiteX41" fmla="*/ 182665 w 231013"/>
                  <a:gd name="connsiteY41" fmla="*/ 231299 h 344302"/>
                  <a:gd name="connsiteX42" fmla="*/ 183666 w 231013"/>
                  <a:gd name="connsiteY42" fmla="*/ 229583 h 344302"/>
                  <a:gd name="connsiteX43" fmla="*/ 183666 w 231013"/>
                  <a:gd name="connsiteY43" fmla="*/ 218425 h 344302"/>
                  <a:gd name="connsiteX44" fmla="*/ 183237 w 231013"/>
                  <a:gd name="connsiteY44" fmla="*/ 217853 h 344302"/>
                  <a:gd name="connsiteX45" fmla="*/ 182522 w 231013"/>
                  <a:gd name="connsiteY45" fmla="*/ 216995 h 344302"/>
                  <a:gd name="connsiteX46" fmla="*/ 181520 w 231013"/>
                  <a:gd name="connsiteY46" fmla="*/ 216995 h 344302"/>
                  <a:gd name="connsiteX47" fmla="*/ 180233 w 231013"/>
                  <a:gd name="connsiteY47" fmla="*/ 216852 h 344302"/>
                  <a:gd name="connsiteX48" fmla="*/ 179089 w 231013"/>
                  <a:gd name="connsiteY48" fmla="*/ 215278 h 344302"/>
                  <a:gd name="connsiteX49" fmla="*/ 178088 w 231013"/>
                  <a:gd name="connsiteY49" fmla="*/ 213276 h 344302"/>
                  <a:gd name="connsiteX50" fmla="*/ 178374 w 231013"/>
                  <a:gd name="connsiteY50" fmla="*/ 211845 h 344302"/>
                  <a:gd name="connsiteX51" fmla="*/ 179375 w 231013"/>
                  <a:gd name="connsiteY51" fmla="*/ 210558 h 344302"/>
                  <a:gd name="connsiteX52" fmla="*/ 180520 w 231013"/>
                  <a:gd name="connsiteY52" fmla="*/ 209557 h 344302"/>
                  <a:gd name="connsiteX53" fmla="*/ 181950 w 231013"/>
                  <a:gd name="connsiteY53" fmla="*/ 208698 h 344302"/>
                  <a:gd name="connsiteX54" fmla="*/ 186241 w 231013"/>
                  <a:gd name="connsiteY54" fmla="*/ 206839 h 344302"/>
                  <a:gd name="connsiteX55" fmla="*/ 187385 w 231013"/>
                  <a:gd name="connsiteY55" fmla="*/ 205981 h 344302"/>
                  <a:gd name="connsiteX56" fmla="*/ 188101 w 231013"/>
                  <a:gd name="connsiteY56" fmla="*/ 204836 h 344302"/>
                  <a:gd name="connsiteX57" fmla="*/ 188673 w 231013"/>
                  <a:gd name="connsiteY57" fmla="*/ 203406 h 344302"/>
                  <a:gd name="connsiteX58" fmla="*/ 191104 w 231013"/>
                  <a:gd name="connsiteY58" fmla="*/ 197684 h 344302"/>
                  <a:gd name="connsiteX59" fmla="*/ 194824 w 231013"/>
                  <a:gd name="connsiteY59" fmla="*/ 191962 h 344302"/>
                  <a:gd name="connsiteX60" fmla="*/ 196254 w 231013"/>
                  <a:gd name="connsiteY60" fmla="*/ 190818 h 344302"/>
                  <a:gd name="connsiteX61" fmla="*/ 197827 w 231013"/>
                  <a:gd name="connsiteY61" fmla="*/ 186956 h 344302"/>
                  <a:gd name="connsiteX62" fmla="*/ 199973 w 231013"/>
                  <a:gd name="connsiteY62" fmla="*/ 182379 h 344302"/>
                  <a:gd name="connsiteX63" fmla="*/ 200831 w 231013"/>
                  <a:gd name="connsiteY63" fmla="*/ 180233 h 344302"/>
                  <a:gd name="connsiteX64" fmla="*/ 201547 w 231013"/>
                  <a:gd name="connsiteY64" fmla="*/ 178087 h 344302"/>
                  <a:gd name="connsiteX65" fmla="*/ 202691 w 231013"/>
                  <a:gd name="connsiteY65" fmla="*/ 176371 h 344302"/>
                  <a:gd name="connsiteX66" fmla="*/ 206696 w 231013"/>
                  <a:gd name="connsiteY66" fmla="*/ 173510 h 344302"/>
                  <a:gd name="connsiteX67" fmla="*/ 209843 w 231013"/>
                  <a:gd name="connsiteY67" fmla="*/ 168504 h 344302"/>
                  <a:gd name="connsiteX68" fmla="*/ 211417 w 231013"/>
                  <a:gd name="connsiteY68" fmla="*/ 166072 h 344302"/>
                  <a:gd name="connsiteX69" fmla="*/ 211989 w 231013"/>
                  <a:gd name="connsiteY69" fmla="*/ 164212 h 344302"/>
                  <a:gd name="connsiteX70" fmla="*/ 212132 w 231013"/>
                  <a:gd name="connsiteY70" fmla="*/ 162067 h 344302"/>
                  <a:gd name="connsiteX71" fmla="*/ 211846 w 231013"/>
                  <a:gd name="connsiteY71" fmla="*/ 160493 h 344302"/>
                  <a:gd name="connsiteX72" fmla="*/ 209843 w 231013"/>
                  <a:gd name="connsiteY72" fmla="*/ 159778 h 344302"/>
                  <a:gd name="connsiteX73" fmla="*/ 208699 w 231013"/>
                  <a:gd name="connsiteY73" fmla="*/ 158634 h 344302"/>
                  <a:gd name="connsiteX74" fmla="*/ 205838 w 231013"/>
                  <a:gd name="connsiteY74" fmla="*/ 151625 h 344302"/>
                  <a:gd name="connsiteX75" fmla="*/ 202834 w 231013"/>
                  <a:gd name="connsiteY75" fmla="*/ 144329 h 344302"/>
                  <a:gd name="connsiteX76" fmla="*/ 198829 w 231013"/>
                  <a:gd name="connsiteY76" fmla="*/ 137321 h 344302"/>
                  <a:gd name="connsiteX77" fmla="*/ 194251 w 231013"/>
                  <a:gd name="connsiteY77" fmla="*/ 132743 h 344302"/>
                  <a:gd name="connsiteX78" fmla="*/ 191104 w 231013"/>
                  <a:gd name="connsiteY78" fmla="*/ 130025 h 344302"/>
                  <a:gd name="connsiteX79" fmla="*/ 190103 w 231013"/>
                  <a:gd name="connsiteY79" fmla="*/ 129596 h 344302"/>
                  <a:gd name="connsiteX80" fmla="*/ 188387 w 231013"/>
                  <a:gd name="connsiteY80" fmla="*/ 128738 h 344302"/>
                  <a:gd name="connsiteX81" fmla="*/ 187243 w 231013"/>
                  <a:gd name="connsiteY81" fmla="*/ 128023 h 344302"/>
                  <a:gd name="connsiteX82" fmla="*/ 181235 w 231013"/>
                  <a:gd name="connsiteY82" fmla="*/ 123159 h 344302"/>
                  <a:gd name="connsiteX83" fmla="*/ 175084 w 231013"/>
                  <a:gd name="connsiteY83" fmla="*/ 117724 h 344302"/>
                  <a:gd name="connsiteX84" fmla="*/ 173510 w 231013"/>
                  <a:gd name="connsiteY84" fmla="*/ 115292 h 344302"/>
                  <a:gd name="connsiteX85" fmla="*/ 170506 w 231013"/>
                  <a:gd name="connsiteY85" fmla="*/ 111573 h 344302"/>
                  <a:gd name="connsiteX86" fmla="*/ 167074 w 231013"/>
                  <a:gd name="connsiteY86" fmla="*/ 107854 h 344302"/>
                  <a:gd name="connsiteX87" fmla="*/ 165214 w 231013"/>
                  <a:gd name="connsiteY87" fmla="*/ 106137 h 344302"/>
                  <a:gd name="connsiteX88" fmla="*/ 164356 w 231013"/>
                  <a:gd name="connsiteY88" fmla="*/ 102990 h 344302"/>
                  <a:gd name="connsiteX89" fmla="*/ 166787 w 231013"/>
                  <a:gd name="connsiteY89" fmla="*/ 100129 h 344302"/>
                  <a:gd name="connsiteX90" fmla="*/ 169362 w 231013"/>
                  <a:gd name="connsiteY90" fmla="*/ 96553 h 344302"/>
                  <a:gd name="connsiteX91" fmla="*/ 172366 w 231013"/>
                  <a:gd name="connsiteY91" fmla="*/ 94265 h 344302"/>
                  <a:gd name="connsiteX92" fmla="*/ 176514 w 231013"/>
                  <a:gd name="connsiteY92" fmla="*/ 94122 h 344302"/>
                  <a:gd name="connsiteX93" fmla="*/ 183094 w 231013"/>
                  <a:gd name="connsiteY93" fmla="*/ 95123 h 344302"/>
                  <a:gd name="connsiteX94" fmla="*/ 190389 w 231013"/>
                  <a:gd name="connsiteY94" fmla="*/ 95409 h 344302"/>
                  <a:gd name="connsiteX95" fmla="*/ 197398 w 231013"/>
                  <a:gd name="connsiteY95" fmla="*/ 94694 h 344302"/>
                  <a:gd name="connsiteX96" fmla="*/ 199258 w 231013"/>
                  <a:gd name="connsiteY96" fmla="*/ 94122 h 344302"/>
                  <a:gd name="connsiteX97" fmla="*/ 201118 w 231013"/>
                  <a:gd name="connsiteY97" fmla="*/ 94265 h 344302"/>
                  <a:gd name="connsiteX98" fmla="*/ 204980 w 231013"/>
                  <a:gd name="connsiteY98" fmla="*/ 94980 h 344302"/>
                  <a:gd name="connsiteX99" fmla="*/ 211559 w 231013"/>
                  <a:gd name="connsiteY99" fmla="*/ 94837 h 344302"/>
                  <a:gd name="connsiteX100" fmla="*/ 214993 w 231013"/>
                  <a:gd name="connsiteY100" fmla="*/ 93406 h 344302"/>
                  <a:gd name="connsiteX101" fmla="*/ 211273 w 231013"/>
                  <a:gd name="connsiteY101" fmla="*/ 90975 h 344302"/>
                  <a:gd name="connsiteX102" fmla="*/ 207411 w 231013"/>
                  <a:gd name="connsiteY102" fmla="*/ 87113 h 344302"/>
                  <a:gd name="connsiteX103" fmla="*/ 203549 w 231013"/>
                  <a:gd name="connsiteY103" fmla="*/ 82821 h 344302"/>
                  <a:gd name="connsiteX104" fmla="*/ 201404 w 231013"/>
                  <a:gd name="connsiteY104" fmla="*/ 78959 h 344302"/>
                  <a:gd name="connsiteX105" fmla="*/ 199258 w 231013"/>
                  <a:gd name="connsiteY105" fmla="*/ 73953 h 344302"/>
                  <a:gd name="connsiteX106" fmla="*/ 197398 w 231013"/>
                  <a:gd name="connsiteY106" fmla="*/ 67802 h 344302"/>
                  <a:gd name="connsiteX107" fmla="*/ 196254 w 231013"/>
                  <a:gd name="connsiteY107" fmla="*/ 59935 h 344302"/>
                  <a:gd name="connsiteX108" fmla="*/ 196397 w 231013"/>
                  <a:gd name="connsiteY108" fmla="*/ 55357 h 344302"/>
                  <a:gd name="connsiteX109" fmla="*/ 196969 w 231013"/>
                  <a:gd name="connsiteY109" fmla="*/ 52067 h 344302"/>
                  <a:gd name="connsiteX110" fmla="*/ 198972 w 231013"/>
                  <a:gd name="connsiteY110" fmla="*/ 46918 h 344302"/>
                  <a:gd name="connsiteX111" fmla="*/ 197684 w 231013"/>
                  <a:gd name="connsiteY111" fmla="*/ 43771 h 344302"/>
                  <a:gd name="connsiteX112" fmla="*/ 197971 w 231013"/>
                  <a:gd name="connsiteY112" fmla="*/ 41339 h 344302"/>
                  <a:gd name="connsiteX113" fmla="*/ 197684 w 231013"/>
                  <a:gd name="connsiteY113" fmla="*/ 37620 h 344302"/>
                  <a:gd name="connsiteX114" fmla="*/ 197112 w 231013"/>
                  <a:gd name="connsiteY114" fmla="*/ 35761 h 344302"/>
                  <a:gd name="connsiteX115" fmla="*/ 194537 w 231013"/>
                  <a:gd name="connsiteY115" fmla="*/ 29610 h 344302"/>
                  <a:gd name="connsiteX116" fmla="*/ 193966 w 231013"/>
                  <a:gd name="connsiteY116" fmla="*/ 28895 h 344302"/>
                  <a:gd name="connsiteX117" fmla="*/ 191677 w 231013"/>
                  <a:gd name="connsiteY117" fmla="*/ 24746 h 344302"/>
                  <a:gd name="connsiteX118" fmla="*/ 190675 w 231013"/>
                  <a:gd name="connsiteY118" fmla="*/ 17594 h 344302"/>
                  <a:gd name="connsiteX119" fmla="*/ 188101 w 231013"/>
                  <a:gd name="connsiteY119" fmla="*/ 13017 h 344302"/>
                  <a:gd name="connsiteX120" fmla="*/ 183952 w 231013"/>
                  <a:gd name="connsiteY120" fmla="*/ 10728 h 344302"/>
                  <a:gd name="connsiteX121" fmla="*/ 181520 w 231013"/>
                  <a:gd name="connsiteY121" fmla="*/ 8010 h 344302"/>
                  <a:gd name="connsiteX122" fmla="*/ 180662 w 231013"/>
                  <a:gd name="connsiteY122" fmla="*/ 3147 h 344302"/>
                  <a:gd name="connsiteX123" fmla="*/ 179089 w 231013"/>
                  <a:gd name="connsiteY123" fmla="*/ 1860 h 344302"/>
                  <a:gd name="connsiteX124" fmla="*/ 172509 w 231013"/>
                  <a:gd name="connsiteY124" fmla="*/ 143 h 344302"/>
                  <a:gd name="connsiteX125" fmla="*/ 167074 w 231013"/>
                  <a:gd name="connsiteY125" fmla="*/ 0 h 344302"/>
                  <a:gd name="connsiteX126" fmla="*/ 169934 w 231013"/>
                  <a:gd name="connsiteY126" fmla="*/ 14304 h 344302"/>
                  <a:gd name="connsiteX127" fmla="*/ 170220 w 231013"/>
                  <a:gd name="connsiteY127" fmla="*/ 17022 h 344302"/>
                  <a:gd name="connsiteX128" fmla="*/ 170506 w 231013"/>
                  <a:gd name="connsiteY128" fmla="*/ 18166 h 344302"/>
                  <a:gd name="connsiteX129" fmla="*/ 170650 w 231013"/>
                  <a:gd name="connsiteY129" fmla="*/ 19311 h 344302"/>
                  <a:gd name="connsiteX130" fmla="*/ 171079 w 231013"/>
                  <a:gd name="connsiteY130" fmla="*/ 21313 h 344302"/>
                  <a:gd name="connsiteX131" fmla="*/ 173367 w 231013"/>
                  <a:gd name="connsiteY131" fmla="*/ 22028 h 344302"/>
                  <a:gd name="connsiteX132" fmla="*/ 177658 w 231013"/>
                  <a:gd name="connsiteY132" fmla="*/ 22457 h 344302"/>
                  <a:gd name="connsiteX133" fmla="*/ 180805 w 231013"/>
                  <a:gd name="connsiteY133" fmla="*/ 23888 h 344302"/>
                  <a:gd name="connsiteX134" fmla="*/ 182665 w 231013"/>
                  <a:gd name="connsiteY134" fmla="*/ 26177 h 344302"/>
                  <a:gd name="connsiteX135" fmla="*/ 182808 w 231013"/>
                  <a:gd name="connsiteY135" fmla="*/ 26606 h 344302"/>
                  <a:gd name="connsiteX136" fmla="*/ 183809 w 231013"/>
                  <a:gd name="connsiteY136" fmla="*/ 28322 h 344302"/>
                  <a:gd name="connsiteX137" fmla="*/ 183952 w 231013"/>
                  <a:gd name="connsiteY137" fmla="*/ 29610 h 344302"/>
                  <a:gd name="connsiteX138" fmla="*/ 183809 w 231013"/>
                  <a:gd name="connsiteY138" fmla="*/ 33329 h 344302"/>
                  <a:gd name="connsiteX139" fmla="*/ 183094 w 231013"/>
                  <a:gd name="connsiteY139" fmla="*/ 38049 h 344302"/>
                  <a:gd name="connsiteX140" fmla="*/ 182093 w 231013"/>
                  <a:gd name="connsiteY140" fmla="*/ 41196 h 344302"/>
                  <a:gd name="connsiteX141" fmla="*/ 182665 w 231013"/>
                  <a:gd name="connsiteY141" fmla="*/ 45344 h 344302"/>
                  <a:gd name="connsiteX142" fmla="*/ 182522 w 231013"/>
                  <a:gd name="connsiteY142" fmla="*/ 47204 h 344302"/>
                  <a:gd name="connsiteX143" fmla="*/ 181950 w 231013"/>
                  <a:gd name="connsiteY143" fmla="*/ 48348 h 344302"/>
                  <a:gd name="connsiteX144" fmla="*/ 180090 w 231013"/>
                  <a:gd name="connsiteY144" fmla="*/ 49779 h 344302"/>
                  <a:gd name="connsiteX145" fmla="*/ 177515 w 231013"/>
                  <a:gd name="connsiteY145" fmla="*/ 51066 h 344302"/>
                  <a:gd name="connsiteX146" fmla="*/ 171221 w 231013"/>
                  <a:gd name="connsiteY146" fmla="*/ 55214 h 344302"/>
                  <a:gd name="connsiteX147" fmla="*/ 169362 w 231013"/>
                  <a:gd name="connsiteY147" fmla="*/ 55786 h 344302"/>
                  <a:gd name="connsiteX148" fmla="*/ 166787 w 231013"/>
                  <a:gd name="connsiteY148" fmla="*/ 55930 h 344302"/>
                  <a:gd name="connsiteX149" fmla="*/ 164498 w 231013"/>
                  <a:gd name="connsiteY149" fmla="*/ 56931 h 344302"/>
                  <a:gd name="connsiteX150" fmla="*/ 161781 w 231013"/>
                  <a:gd name="connsiteY150" fmla="*/ 59076 h 344302"/>
                  <a:gd name="connsiteX151" fmla="*/ 156059 w 231013"/>
                  <a:gd name="connsiteY151" fmla="*/ 67230 h 344302"/>
                  <a:gd name="connsiteX152" fmla="*/ 151053 w 231013"/>
                  <a:gd name="connsiteY152" fmla="*/ 75240 h 344302"/>
                  <a:gd name="connsiteX153" fmla="*/ 149336 w 231013"/>
                  <a:gd name="connsiteY153" fmla="*/ 81963 h 344302"/>
                  <a:gd name="connsiteX154" fmla="*/ 147477 w 231013"/>
                  <a:gd name="connsiteY154" fmla="*/ 88400 h 344302"/>
                  <a:gd name="connsiteX155" fmla="*/ 143042 w 231013"/>
                  <a:gd name="connsiteY155" fmla="*/ 92548 h 344302"/>
                  <a:gd name="connsiteX156" fmla="*/ 142470 w 231013"/>
                  <a:gd name="connsiteY156" fmla="*/ 94837 h 344302"/>
                  <a:gd name="connsiteX157" fmla="*/ 142184 w 231013"/>
                  <a:gd name="connsiteY157" fmla="*/ 96124 h 344302"/>
                  <a:gd name="connsiteX158" fmla="*/ 142041 w 231013"/>
                  <a:gd name="connsiteY158" fmla="*/ 99271 h 344302"/>
                  <a:gd name="connsiteX159" fmla="*/ 141612 w 231013"/>
                  <a:gd name="connsiteY159" fmla="*/ 104421 h 344302"/>
                  <a:gd name="connsiteX160" fmla="*/ 140897 w 231013"/>
                  <a:gd name="connsiteY160" fmla="*/ 106852 h 344302"/>
                  <a:gd name="connsiteX161" fmla="*/ 140182 w 231013"/>
                  <a:gd name="connsiteY161" fmla="*/ 107568 h 344302"/>
                  <a:gd name="connsiteX162" fmla="*/ 135461 w 231013"/>
                  <a:gd name="connsiteY162" fmla="*/ 109141 h 344302"/>
                  <a:gd name="connsiteX163" fmla="*/ 132744 w 231013"/>
                  <a:gd name="connsiteY163" fmla="*/ 111001 h 344302"/>
                  <a:gd name="connsiteX164" fmla="*/ 131170 w 231013"/>
                  <a:gd name="connsiteY164" fmla="*/ 114720 h 344302"/>
                  <a:gd name="connsiteX165" fmla="*/ 130598 w 231013"/>
                  <a:gd name="connsiteY165" fmla="*/ 118725 h 344302"/>
                  <a:gd name="connsiteX166" fmla="*/ 129597 w 231013"/>
                  <a:gd name="connsiteY166" fmla="*/ 123302 h 344302"/>
                  <a:gd name="connsiteX167" fmla="*/ 129024 w 231013"/>
                  <a:gd name="connsiteY167" fmla="*/ 127307 h 344302"/>
                  <a:gd name="connsiteX168" fmla="*/ 128309 w 231013"/>
                  <a:gd name="connsiteY168" fmla="*/ 129453 h 344302"/>
                  <a:gd name="connsiteX169" fmla="*/ 126736 w 231013"/>
                  <a:gd name="connsiteY169" fmla="*/ 131599 h 344302"/>
                  <a:gd name="connsiteX170" fmla="*/ 124304 w 231013"/>
                  <a:gd name="connsiteY170" fmla="*/ 133887 h 344302"/>
                  <a:gd name="connsiteX171" fmla="*/ 122301 w 231013"/>
                  <a:gd name="connsiteY171" fmla="*/ 135318 h 344302"/>
                  <a:gd name="connsiteX172" fmla="*/ 116866 w 231013"/>
                  <a:gd name="connsiteY172" fmla="*/ 136176 h 344302"/>
                  <a:gd name="connsiteX173" fmla="*/ 114148 w 231013"/>
                  <a:gd name="connsiteY173" fmla="*/ 141469 h 344302"/>
                  <a:gd name="connsiteX174" fmla="*/ 111716 w 231013"/>
                  <a:gd name="connsiteY174" fmla="*/ 145617 h 344302"/>
                  <a:gd name="connsiteX175" fmla="*/ 111716 w 231013"/>
                  <a:gd name="connsiteY175" fmla="*/ 147190 h 344302"/>
                  <a:gd name="connsiteX176" fmla="*/ 109428 w 231013"/>
                  <a:gd name="connsiteY176" fmla="*/ 155916 h 344302"/>
                  <a:gd name="connsiteX177" fmla="*/ 105422 w 231013"/>
                  <a:gd name="connsiteY177" fmla="*/ 162353 h 344302"/>
                  <a:gd name="connsiteX178" fmla="*/ 105136 w 231013"/>
                  <a:gd name="connsiteY178" fmla="*/ 164641 h 344302"/>
                  <a:gd name="connsiteX179" fmla="*/ 105136 w 231013"/>
                  <a:gd name="connsiteY179" fmla="*/ 166501 h 344302"/>
                  <a:gd name="connsiteX180" fmla="*/ 100273 w 231013"/>
                  <a:gd name="connsiteY180" fmla="*/ 172223 h 344302"/>
                  <a:gd name="connsiteX181" fmla="*/ 98985 w 231013"/>
                  <a:gd name="connsiteY181" fmla="*/ 173939 h 344302"/>
                  <a:gd name="connsiteX182" fmla="*/ 97698 w 231013"/>
                  <a:gd name="connsiteY182" fmla="*/ 176085 h 344302"/>
                  <a:gd name="connsiteX183" fmla="*/ 98985 w 231013"/>
                  <a:gd name="connsiteY183" fmla="*/ 178230 h 344302"/>
                  <a:gd name="connsiteX184" fmla="*/ 100273 w 231013"/>
                  <a:gd name="connsiteY184" fmla="*/ 180090 h 344302"/>
                  <a:gd name="connsiteX185" fmla="*/ 100559 w 231013"/>
                  <a:gd name="connsiteY185" fmla="*/ 180805 h 344302"/>
                  <a:gd name="connsiteX186" fmla="*/ 98270 w 231013"/>
                  <a:gd name="connsiteY186" fmla="*/ 182522 h 344302"/>
                  <a:gd name="connsiteX187" fmla="*/ 94408 w 231013"/>
                  <a:gd name="connsiteY187" fmla="*/ 185812 h 344302"/>
                  <a:gd name="connsiteX188" fmla="*/ 91976 w 231013"/>
                  <a:gd name="connsiteY188" fmla="*/ 187671 h 344302"/>
                  <a:gd name="connsiteX189" fmla="*/ 91547 w 231013"/>
                  <a:gd name="connsiteY189" fmla="*/ 188673 h 344302"/>
                  <a:gd name="connsiteX190" fmla="*/ 91118 w 231013"/>
                  <a:gd name="connsiteY190" fmla="*/ 193393 h 344302"/>
                  <a:gd name="connsiteX191" fmla="*/ 90546 w 231013"/>
                  <a:gd name="connsiteY191" fmla="*/ 194680 h 344302"/>
                  <a:gd name="connsiteX192" fmla="*/ 88972 w 231013"/>
                  <a:gd name="connsiteY192" fmla="*/ 196397 h 344302"/>
                  <a:gd name="connsiteX193" fmla="*/ 86684 w 231013"/>
                  <a:gd name="connsiteY193" fmla="*/ 198256 h 344302"/>
                  <a:gd name="connsiteX194" fmla="*/ 84252 w 231013"/>
                  <a:gd name="connsiteY194" fmla="*/ 199830 h 344302"/>
                  <a:gd name="connsiteX195" fmla="*/ 81677 w 231013"/>
                  <a:gd name="connsiteY195" fmla="*/ 200831 h 344302"/>
                  <a:gd name="connsiteX196" fmla="*/ 79103 w 231013"/>
                  <a:gd name="connsiteY196" fmla="*/ 201260 h 344302"/>
                  <a:gd name="connsiteX197" fmla="*/ 77672 w 231013"/>
                  <a:gd name="connsiteY197" fmla="*/ 200688 h 344302"/>
                  <a:gd name="connsiteX198" fmla="*/ 76957 w 231013"/>
                  <a:gd name="connsiteY198" fmla="*/ 199115 h 344302"/>
                  <a:gd name="connsiteX199" fmla="*/ 75527 w 231013"/>
                  <a:gd name="connsiteY199" fmla="*/ 193393 h 344302"/>
                  <a:gd name="connsiteX200" fmla="*/ 74811 w 231013"/>
                  <a:gd name="connsiteY200" fmla="*/ 192105 h 344302"/>
                  <a:gd name="connsiteX201" fmla="*/ 73095 w 231013"/>
                  <a:gd name="connsiteY201" fmla="*/ 190961 h 344302"/>
                  <a:gd name="connsiteX202" fmla="*/ 69805 w 231013"/>
                  <a:gd name="connsiteY202" fmla="*/ 187814 h 344302"/>
                  <a:gd name="connsiteX203" fmla="*/ 66515 w 231013"/>
                  <a:gd name="connsiteY203" fmla="*/ 184667 h 344302"/>
                  <a:gd name="connsiteX204" fmla="*/ 62653 w 231013"/>
                  <a:gd name="connsiteY204" fmla="*/ 182379 h 344302"/>
                  <a:gd name="connsiteX205" fmla="*/ 61794 w 231013"/>
                  <a:gd name="connsiteY205" fmla="*/ 182522 h 344302"/>
                  <a:gd name="connsiteX206" fmla="*/ 61079 w 231013"/>
                  <a:gd name="connsiteY206" fmla="*/ 183094 h 344302"/>
                  <a:gd name="connsiteX207" fmla="*/ 59935 w 231013"/>
                  <a:gd name="connsiteY207" fmla="*/ 186384 h 344302"/>
                  <a:gd name="connsiteX208" fmla="*/ 58934 w 231013"/>
                  <a:gd name="connsiteY208" fmla="*/ 187528 h 344302"/>
                  <a:gd name="connsiteX209" fmla="*/ 56788 w 231013"/>
                  <a:gd name="connsiteY209" fmla="*/ 187957 h 344302"/>
                  <a:gd name="connsiteX210" fmla="*/ 53212 w 231013"/>
                  <a:gd name="connsiteY210" fmla="*/ 187957 h 344302"/>
                  <a:gd name="connsiteX211" fmla="*/ 50494 w 231013"/>
                  <a:gd name="connsiteY211" fmla="*/ 187528 h 344302"/>
                  <a:gd name="connsiteX212" fmla="*/ 49922 w 231013"/>
                  <a:gd name="connsiteY212" fmla="*/ 186956 h 344302"/>
                  <a:gd name="connsiteX213" fmla="*/ 49350 w 231013"/>
                  <a:gd name="connsiteY213" fmla="*/ 185526 h 344302"/>
                  <a:gd name="connsiteX214" fmla="*/ 48635 w 231013"/>
                  <a:gd name="connsiteY214" fmla="*/ 184381 h 344302"/>
                  <a:gd name="connsiteX215" fmla="*/ 45488 w 231013"/>
                  <a:gd name="connsiteY215" fmla="*/ 186670 h 344302"/>
                  <a:gd name="connsiteX216" fmla="*/ 40481 w 231013"/>
                  <a:gd name="connsiteY216" fmla="*/ 190246 h 344302"/>
                  <a:gd name="connsiteX217" fmla="*/ 38907 w 231013"/>
                  <a:gd name="connsiteY217" fmla="*/ 190818 h 344302"/>
                  <a:gd name="connsiteX218" fmla="*/ 37620 w 231013"/>
                  <a:gd name="connsiteY218" fmla="*/ 191533 h 344302"/>
                  <a:gd name="connsiteX219" fmla="*/ 36047 w 231013"/>
                  <a:gd name="connsiteY219" fmla="*/ 194823 h 344302"/>
                  <a:gd name="connsiteX220" fmla="*/ 34044 w 231013"/>
                  <a:gd name="connsiteY220" fmla="*/ 198399 h 344302"/>
                  <a:gd name="connsiteX221" fmla="*/ 31469 w 231013"/>
                  <a:gd name="connsiteY221" fmla="*/ 200259 h 344302"/>
                  <a:gd name="connsiteX222" fmla="*/ 28895 w 231013"/>
                  <a:gd name="connsiteY222" fmla="*/ 201832 h 344302"/>
                  <a:gd name="connsiteX223" fmla="*/ 27464 w 231013"/>
                  <a:gd name="connsiteY223" fmla="*/ 203120 h 344302"/>
                  <a:gd name="connsiteX224" fmla="*/ 25462 w 231013"/>
                  <a:gd name="connsiteY224" fmla="*/ 204836 h 344302"/>
                  <a:gd name="connsiteX225" fmla="*/ 21314 w 231013"/>
                  <a:gd name="connsiteY225" fmla="*/ 208842 h 344302"/>
                  <a:gd name="connsiteX226" fmla="*/ 15878 w 231013"/>
                  <a:gd name="connsiteY226" fmla="*/ 214134 h 344302"/>
                  <a:gd name="connsiteX227" fmla="*/ 14018 w 231013"/>
                  <a:gd name="connsiteY227" fmla="*/ 216852 h 344302"/>
                  <a:gd name="connsiteX228" fmla="*/ 12159 w 231013"/>
                  <a:gd name="connsiteY228" fmla="*/ 221000 h 344302"/>
                  <a:gd name="connsiteX229" fmla="*/ 11015 w 231013"/>
                  <a:gd name="connsiteY229" fmla="*/ 225577 h 344302"/>
                  <a:gd name="connsiteX230" fmla="*/ 9870 w 231013"/>
                  <a:gd name="connsiteY230" fmla="*/ 230584 h 344302"/>
                  <a:gd name="connsiteX231" fmla="*/ 8154 w 231013"/>
                  <a:gd name="connsiteY231" fmla="*/ 238594 h 344302"/>
                  <a:gd name="connsiteX232" fmla="*/ 5579 w 231013"/>
                  <a:gd name="connsiteY232" fmla="*/ 243029 h 344302"/>
                  <a:gd name="connsiteX233" fmla="*/ 3290 w 231013"/>
                  <a:gd name="connsiteY233" fmla="*/ 246748 h 344302"/>
                  <a:gd name="connsiteX234" fmla="*/ 1574 w 231013"/>
                  <a:gd name="connsiteY234" fmla="*/ 249465 h 344302"/>
                  <a:gd name="connsiteX235" fmla="*/ 715 w 231013"/>
                  <a:gd name="connsiteY235" fmla="*/ 251897 h 344302"/>
                  <a:gd name="connsiteX236" fmla="*/ 1145 w 231013"/>
                  <a:gd name="connsiteY236" fmla="*/ 251897 h 344302"/>
                  <a:gd name="connsiteX237" fmla="*/ 0 w 231013"/>
                  <a:gd name="connsiteY237" fmla="*/ 256331 h 344302"/>
                  <a:gd name="connsiteX238" fmla="*/ 286 w 231013"/>
                  <a:gd name="connsiteY238" fmla="*/ 257333 h 344302"/>
                  <a:gd name="connsiteX239" fmla="*/ 1288 w 231013"/>
                  <a:gd name="connsiteY239" fmla="*/ 258763 h 344302"/>
                  <a:gd name="connsiteX240" fmla="*/ 3719 w 231013"/>
                  <a:gd name="connsiteY240" fmla="*/ 259049 h 344302"/>
                  <a:gd name="connsiteX241" fmla="*/ 4721 w 231013"/>
                  <a:gd name="connsiteY241" fmla="*/ 258048 h 344302"/>
                  <a:gd name="connsiteX242" fmla="*/ 3862 w 231013"/>
                  <a:gd name="connsiteY242" fmla="*/ 254329 h 344302"/>
                  <a:gd name="connsiteX243" fmla="*/ 5293 w 231013"/>
                  <a:gd name="connsiteY243" fmla="*/ 255187 h 344302"/>
                  <a:gd name="connsiteX244" fmla="*/ 6866 w 231013"/>
                  <a:gd name="connsiteY244" fmla="*/ 257047 h 344302"/>
                  <a:gd name="connsiteX245" fmla="*/ 8297 w 231013"/>
                  <a:gd name="connsiteY245" fmla="*/ 257333 h 344302"/>
                  <a:gd name="connsiteX246" fmla="*/ 9727 w 231013"/>
                  <a:gd name="connsiteY246" fmla="*/ 257190 h 344302"/>
                  <a:gd name="connsiteX247" fmla="*/ 10728 w 231013"/>
                  <a:gd name="connsiteY247" fmla="*/ 257333 h 344302"/>
                  <a:gd name="connsiteX248" fmla="*/ 11587 w 231013"/>
                  <a:gd name="connsiteY248" fmla="*/ 257905 h 344302"/>
                  <a:gd name="connsiteX249" fmla="*/ 11158 w 231013"/>
                  <a:gd name="connsiteY249" fmla="*/ 261481 h 344302"/>
                  <a:gd name="connsiteX250" fmla="*/ 11444 w 231013"/>
                  <a:gd name="connsiteY250" fmla="*/ 263770 h 344302"/>
                  <a:gd name="connsiteX251" fmla="*/ 12016 w 231013"/>
                  <a:gd name="connsiteY251" fmla="*/ 265772 h 344302"/>
                  <a:gd name="connsiteX252" fmla="*/ 13446 w 231013"/>
                  <a:gd name="connsiteY252" fmla="*/ 267632 h 344302"/>
                  <a:gd name="connsiteX253" fmla="*/ 14161 w 231013"/>
                  <a:gd name="connsiteY253" fmla="*/ 271780 h 344302"/>
                  <a:gd name="connsiteX254" fmla="*/ 17594 w 231013"/>
                  <a:gd name="connsiteY254" fmla="*/ 273353 h 344302"/>
                  <a:gd name="connsiteX255" fmla="*/ 21599 w 231013"/>
                  <a:gd name="connsiteY255" fmla="*/ 274641 h 344302"/>
                  <a:gd name="connsiteX256" fmla="*/ 23030 w 231013"/>
                  <a:gd name="connsiteY256" fmla="*/ 275356 h 344302"/>
                  <a:gd name="connsiteX257" fmla="*/ 23459 w 231013"/>
                  <a:gd name="connsiteY257" fmla="*/ 276357 h 344302"/>
                  <a:gd name="connsiteX258" fmla="*/ 25032 w 231013"/>
                  <a:gd name="connsiteY258" fmla="*/ 276787 h 344302"/>
                  <a:gd name="connsiteX259" fmla="*/ 26892 w 231013"/>
                  <a:gd name="connsiteY259" fmla="*/ 276930 h 344302"/>
                  <a:gd name="connsiteX260" fmla="*/ 28037 w 231013"/>
                  <a:gd name="connsiteY260" fmla="*/ 276214 h 344302"/>
                  <a:gd name="connsiteX261" fmla="*/ 29181 w 231013"/>
                  <a:gd name="connsiteY261" fmla="*/ 274498 h 344302"/>
                  <a:gd name="connsiteX262" fmla="*/ 28752 w 231013"/>
                  <a:gd name="connsiteY262" fmla="*/ 272495 h 344302"/>
                  <a:gd name="connsiteX263" fmla="*/ 29610 w 231013"/>
                  <a:gd name="connsiteY263" fmla="*/ 272781 h 344302"/>
                  <a:gd name="connsiteX264" fmla="*/ 30754 w 231013"/>
                  <a:gd name="connsiteY264" fmla="*/ 273640 h 344302"/>
                  <a:gd name="connsiteX265" fmla="*/ 32184 w 231013"/>
                  <a:gd name="connsiteY265" fmla="*/ 273783 h 344302"/>
                  <a:gd name="connsiteX266" fmla="*/ 34330 w 231013"/>
                  <a:gd name="connsiteY266" fmla="*/ 272209 h 344302"/>
                  <a:gd name="connsiteX267" fmla="*/ 34902 w 231013"/>
                  <a:gd name="connsiteY267" fmla="*/ 272781 h 344302"/>
                  <a:gd name="connsiteX268" fmla="*/ 33758 w 231013"/>
                  <a:gd name="connsiteY268" fmla="*/ 274355 h 344302"/>
                  <a:gd name="connsiteX269" fmla="*/ 33472 w 231013"/>
                  <a:gd name="connsiteY269" fmla="*/ 275642 h 344302"/>
                  <a:gd name="connsiteX270" fmla="*/ 36333 w 231013"/>
                  <a:gd name="connsiteY270" fmla="*/ 278074 h 344302"/>
                  <a:gd name="connsiteX271" fmla="*/ 36476 w 231013"/>
                  <a:gd name="connsiteY271" fmla="*/ 278932 h 344302"/>
                  <a:gd name="connsiteX272" fmla="*/ 33043 w 231013"/>
                  <a:gd name="connsiteY272" fmla="*/ 278503 h 344302"/>
                  <a:gd name="connsiteX273" fmla="*/ 32042 w 231013"/>
                  <a:gd name="connsiteY273" fmla="*/ 280076 h 344302"/>
                  <a:gd name="connsiteX274" fmla="*/ 30897 w 231013"/>
                  <a:gd name="connsiteY274" fmla="*/ 280649 h 344302"/>
                  <a:gd name="connsiteX275" fmla="*/ 32757 w 231013"/>
                  <a:gd name="connsiteY275" fmla="*/ 283653 h 344302"/>
                  <a:gd name="connsiteX276" fmla="*/ 33472 w 231013"/>
                  <a:gd name="connsiteY276" fmla="*/ 286227 h 344302"/>
                  <a:gd name="connsiteX277" fmla="*/ 37191 w 231013"/>
                  <a:gd name="connsiteY277" fmla="*/ 285798 h 344302"/>
                  <a:gd name="connsiteX278" fmla="*/ 34473 w 231013"/>
                  <a:gd name="connsiteY278" fmla="*/ 288373 h 344302"/>
                  <a:gd name="connsiteX279" fmla="*/ 40624 w 231013"/>
                  <a:gd name="connsiteY279" fmla="*/ 295239 h 344302"/>
                  <a:gd name="connsiteX280" fmla="*/ 41768 w 231013"/>
                  <a:gd name="connsiteY280" fmla="*/ 297384 h 344302"/>
                  <a:gd name="connsiteX281" fmla="*/ 42770 w 231013"/>
                  <a:gd name="connsiteY281" fmla="*/ 302248 h 344302"/>
                  <a:gd name="connsiteX282" fmla="*/ 40910 w 231013"/>
                  <a:gd name="connsiteY282" fmla="*/ 307111 h 344302"/>
                  <a:gd name="connsiteX283" fmla="*/ 40338 w 231013"/>
                  <a:gd name="connsiteY283" fmla="*/ 312547 h 344302"/>
                  <a:gd name="connsiteX284" fmla="*/ 38907 w 231013"/>
                  <a:gd name="connsiteY284" fmla="*/ 318412 h 344302"/>
                  <a:gd name="connsiteX285" fmla="*/ 38336 w 231013"/>
                  <a:gd name="connsiteY285" fmla="*/ 325421 h 344302"/>
                  <a:gd name="connsiteX286" fmla="*/ 39051 w 231013"/>
                  <a:gd name="connsiteY286" fmla="*/ 325707 h 344302"/>
                  <a:gd name="connsiteX287" fmla="*/ 39194 w 231013"/>
                  <a:gd name="connsiteY287" fmla="*/ 326279 h 344302"/>
                  <a:gd name="connsiteX288" fmla="*/ 39337 w 231013"/>
                  <a:gd name="connsiteY288" fmla="*/ 327280 h 344302"/>
                  <a:gd name="connsiteX289" fmla="*/ 40338 w 231013"/>
                  <a:gd name="connsiteY289" fmla="*/ 328139 h 344302"/>
                  <a:gd name="connsiteX290" fmla="*/ 43771 w 231013"/>
                  <a:gd name="connsiteY290" fmla="*/ 329569 h 344302"/>
                  <a:gd name="connsiteX291" fmla="*/ 53641 w 231013"/>
                  <a:gd name="connsiteY291" fmla="*/ 329569 h 344302"/>
                  <a:gd name="connsiteX292" fmla="*/ 59506 w 231013"/>
                  <a:gd name="connsiteY292" fmla="*/ 329569 h 344302"/>
                  <a:gd name="connsiteX293" fmla="*/ 68231 w 231013"/>
                  <a:gd name="connsiteY293" fmla="*/ 329569 h 344302"/>
                  <a:gd name="connsiteX294" fmla="*/ 77386 w 231013"/>
                  <a:gd name="connsiteY294" fmla="*/ 329569 h 344302"/>
                  <a:gd name="connsiteX295" fmla="*/ 84395 w 231013"/>
                  <a:gd name="connsiteY295" fmla="*/ 329569 h 344302"/>
                  <a:gd name="connsiteX296" fmla="*/ 84824 w 231013"/>
                  <a:gd name="connsiteY296" fmla="*/ 327566 h 344302"/>
                  <a:gd name="connsiteX297" fmla="*/ 85110 w 231013"/>
                  <a:gd name="connsiteY297" fmla="*/ 326708 h 344302"/>
                  <a:gd name="connsiteX298" fmla="*/ 84967 w 231013"/>
                  <a:gd name="connsiteY298" fmla="*/ 325564 h 344302"/>
                  <a:gd name="connsiteX299" fmla="*/ 91404 w 231013"/>
                  <a:gd name="connsiteY299" fmla="*/ 325564 h 344302"/>
                  <a:gd name="connsiteX300" fmla="*/ 102847 w 231013"/>
                  <a:gd name="connsiteY300" fmla="*/ 325993 h 344302"/>
                  <a:gd name="connsiteX301" fmla="*/ 107854 w 231013"/>
                  <a:gd name="connsiteY301" fmla="*/ 325993 h 344302"/>
                  <a:gd name="connsiteX302" fmla="*/ 109284 w 231013"/>
                  <a:gd name="connsiteY302" fmla="*/ 325993 h 344302"/>
                  <a:gd name="connsiteX303" fmla="*/ 115578 w 231013"/>
                  <a:gd name="connsiteY303" fmla="*/ 325707 h 344302"/>
                  <a:gd name="connsiteX304" fmla="*/ 120728 w 231013"/>
                  <a:gd name="connsiteY304" fmla="*/ 326136 h 344302"/>
                  <a:gd name="connsiteX305" fmla="*/ 122874 w 231013"/>
                  <a:gd name="connsiteY305" fmla="*/ 326565 h 344302"/>
                  <a:gd name="connsiteX306" fmla="*/ 124733 w 231013"/>
                  <a:gd name="connsiteY306" fmla="*/ 326851 h 344302"/>
                  <a:gd name="connsiteX307" fmla="*/ 130884 w 231013"/>
                  <a:gd name="connsiteY307" fmla="*/ 327137 h 344302"/>
                  <a:gd name="connsiteX308" fmla="*/ 138894 w 231013"/>
                  <a:gd name="connsiteY308" fmla="*/ 326851 h 344302"/>
                  <a:gd name="connsiteX309" fmla="*/ 141612 w 231013"/>
                  <a:gd name="connsiteY309" fmla="*/ 326851 h 344302"/>
                  <a:gd name="connsiteX310" fmla="*/ 143042 w 231013"/>
                  <a:gd name="connsiteY310" fmla="*/ 327852 h 344302"/>
                  <a:gd name="connsiteX311" fmla="*/ 143758 w 231013"/>
                  <a:gd name="connsiteY311" fmla="*/ 329712 h 344302"/>
                  <a:gd name="connsiteX312" fmla="*/ 151053 w 231013"/>
                  <a:gd name="connsiteY312" fmla="*/ 329855 h 344302"/>
                  <a:gd name="connsiteX313" fmla="*/ 158205 w 231013"/>
                  <a:gd name="connsiteY313" fmla="*/ 329855 h 344302"/>
                  <a:gd name="connsiteX314" fmla="*/ 166072 w 231013"/>
                  <a:gd name="connsiteY314" fmla="*/ 329855 h 344302"/>
                  <a:gd name="connsiteX315" fmla="*/ 173797 w 231013"/>
                  <a:gd name="connsiteY315" fmla="*/ 329712 h 344302"/>
                  <a:gd name="connsiteX316" fmla="*/ 179661 w 231013"/>
                  <a:gd name="connsiteY316" fmla="*/ 329998 h 344302"/>
                  <a:gd name="connsiteX317" fmla="*/ 182522 w 231013"/>
                  <a:gd name="connsiteY317" fmla="*/ 328568 h 344302"/>
                  <a:gd name="connsiteX318" fmla="*/ 185240 w 231013"/>
                  <a:gd name="connsiteY318" fmla="*/ 330570 h 344302"/>
                  <a:gd name="connsiteX319" fmla="*/ 186670 w 231013"/>
                  <a:gd name="connsiteY319" fmla="*/ 330999 h 344302"/>
                  <a:gd name="connsiteX320" fmla="*/ 187099 w 231013"/>
                  <a:gd name="connsiteY320" fmla="*/ 330856 h 344302"/>
                  <a:gd name="connsiteX321" fmla="*/ 188101 w 231013"/>
                  <a:gd name="connsiteY321" fmla="*/ 332287 h 344302"/>
                  <a:gd name="connsiteX322" fmla="*/ 191534 w 231013"/>
                  <a:gd name="connsiteY322" fmla="*/ 332144 h 344302"/>
                  <a:gd name="connsiteX323" fmla="*/ 192106 w 231013"/>
                  <a:gd name="connsiteY323" fmla="*/ 332430 h 344302"/>
                  <a:gd name="connsiteX324" fmla="*/ 192392 w 231013"/>
                  <a:gd name="connsiteY324" fmla="*/ 334146 h 344302"/>
                  <a:gd name="connsiteX325" fmla="*/ 195539 w 231013"/>
                  <a:gd name="connsiteY325" fmla="*/ 334146 h 344302"/>
                  <a:gd name="connsiteX326" fmla="*/ 196969 w 231013"/>
                  <a:gd name="connsiteY326" fmla="*/ 334575 h 344302"/>
                  <a:gd name="connsiteX327" fmla="*/ 198257 w 231013"/>
                  <a:gd name="connsiteY327" fmla="*/ 334575 h 344302"/>
                  <a:gd name="connsiteX328" fmla="*/ 200116 w 231013"/>
                  <a:gd name="connsiteY328" fmla="*/ 333574 h 344302"/>
                  <a:gd name="connsiteX329" fmla="*/ 201404 w 231013"/>
                  <a:gd name="connsiteY329" fmla="*/ 333860 h 344302"/>
                  <a:gd name="connsiteX330" fmla="*/ 203835 w 231013"/>
                  <a:gd name="connsiteY330" fmla="*/ 335148 h 344302"/>
                  <a:gd name="connsiteX331" fmla="*/ 205552 w 231013"/>
                  <a:gd name="connsiteY331" fmla="*/ 336292 h 344302"/>
                  <a:gd name="connsiteX332" fmla="*/ 207841 w 231013"/>
                  <a:gd name="connsiteY332" fmla="*/ 335863 h 344302"/>
                  <a:gd name="connsiteX333" fmla="*/ 213419 w 231013"/>
                  <a:gd name="connsiteY333" fmla="*/ 336006 h 344302"/>
                  <a:gd name="connsiteX334" fmla="*/ 217710 w 231013"/>
                  <a:gd name="connsiteY334" fmla="*/ 337150 h 344302"/>
                  <a:gd name="connsiteX335" fmla="*/ 221858 w 231013"/>
                  <a:gd name="connsiteY335" fmla="*/ 340011 h 344302"/>
                  <a:gd name="connsiteX336" fmla="*/ 224719 w 231013"/>
                  <a:gd name="connsiteY336" fmla="*/ 341728 h 344302"/>
                  <a:gd name="connsiteX337" fmla="*/ 227294 w 231013"/>
                  <a:gd name="connsiteY337" fmla="*/ 344302 h 344302"/>
                  <a:gd name="connsiteX338" fmla="*/ 228152 w 231013"/>
                  <a:gd name="connsiteY338" fmla="*/ 343873 h 344302"/>
                  <a:gd name="connsiteX339" fmla="*/ 229154 w 231013"/>
                  <a:gd name="connsiteY339" fmla="*/ 343158 h 344302"/>
                  <a:gd name="connsiteX340" fmla="*/ 229583 w 231013"/>
                  <a:gd name="connsiteY340" fmla="*/ 342872 h 344302"/>
                  <a:gd name="connsiteX341" fmla="*/ 229583 w 231013"/>
                  <a:gd name="connsiteY341" fmla="*/ 340726 h 344302"/>
                  <a:gd name="connsiteX342" fmla="*/ 228152 w 231013"/>
                  <a:gd name="connsiteY342" fmla="*/ 337007 h 344302"/>
                  <a:gd name="connsiteX343" fmla="*/ 227580 w 231013"/>
                  <a:gd name="connsiteY343" fmla="*/ 333860 h 344302"/>
                  <a:gd name="connsiteX344" fmla="*/ 227866 w 231013"/>
                  <a:gd name="connsiteY344" fmla="*/ 331429 h 344302"/>
                  <a:gd name="connsiteX345" fmla="*/ 229011 w 231013"/>
                  <a:gd name="connsiteY345" fmla="*/ 329569 h 344302"/>
                  <a:gd name="connsiteX346" fmla="*/ 230870 w 231013"/>
                  <a:gd name="connsiteY346" fmla="*/ 328425 h 344302"/>
                  <a:gd name="connsiteX347" fmla="*/ 231013 w 231013"/>
                  <a:gd name="connsiteY347" fmla="*/ 326708 h 344302"/>
                  <a:gd name="connsiteX348" fmla="*/ 231013 w 231013"/>
                  <a:gd name="connsiteY348" fmla="*/ 326422 h 344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Lst>
                <a:rect l="l" t="t" r="r" b="b"/>
                <a:pathLst>
                  <a:path w="231013" h="344302">
                    <a:moveTo>
                      <a:pt x="229583" y="323704"/>
                    </a:moveTo>
                    <a:lnTo>
                      <a:pt x="228725" y="320414"/>
                    </a:lnTo>
                    <a:lnTo>
                      <a:pt x="228296" y="316552"/>
                    </a:lnTo>
                    <a:lnTo>
                      <a:pt x="228581" y="315551"/>
                    </a:lnTo>
                    <a:lnTo>
                      <a:pt x="228009" y="314407"/>
                    </a:lnTo>
                    <a:lnTo>
                      <a:pt x="228009" y="314264"/>
                    </a:lnTo>
                    <a:lnTo>
                      <a:pt x="227294" y="311403"/>
                    </a:lnTo>
                    <a:lnTo>
                      <a:pt x="228009" y="309400"/>
                    </a:lnTo>
                    <a:lnTo>
                      <a:pt x="227437" y="307254"/>
                    </a:lnTo>
                    <a:lnTo>
                      <a:pt x="225721" y="305252"/>
                    </a:lnTo>
                    <a:lnTo>
                      <a:pt x="224147" y="303678"/>
                    </a:lnTo>
                    <a:lnTo>
                      <a:pt x="223289" y="302248"/>
                    </a:lnTo>
                    <a:lnTo>
                      <a:pt x="222574" y="301676"/>
                    </a:lnTo>
                    <a:lnTo>
                      <a:pt x="220857" y="301533"/>
                    </a:lnTo>
                    <a:lnTo>
                      <a:pt x="218712" y="300818"/>
                    </a:lnTo>
                    <a:lnTo>
                      <a:pt x="215708" y="297671"/>
                    </a:lnTo>
                    <a:lnTo>
                      <a:pt x="212847" y="294667"/>
                    </a:lnTo>
                    <a:lnTo>
                      <a:pt x="209128" y="290805"/>
                    </a:lnTo>
                    <a:lnTo>
                      <a:pt x="206124" y="287515"/>
                    </a:lnTo>
                    <a:lnTo>
                      <a:pt x="202548" y="283509"/>
                    </a:lnTo>
                    <a:lnTo>
                      <a:pt x="199115" y="279790"/>
                    </a:lnTo>
                    <a:lnTo>
                      <a:pt x="197112" y="276071"/>
                    </a:lnTo>
                    <a:lnTo>
                      <a:pt x="196397" y="274069"/>
                    </a:lnTo>
                    <a:lnTo>
                      <a:pt x="197255" y="273783"/>
                    </a:lnTo>
                    <a:lnTo>
                      <a:pt x="198829" y="273783"/>
                    </a:lnTo>
                    <a:lnTo>
                      <a:pt x="199401" y="273496"/>
                    </a:lnTo>
                    <a:lnTo>
                      <a:pt x="199401" y="272495"/>
                    </a:lnTo>
                    <a:lnTo>
                      <a:pt x="197971" y="269634"/>
                    </a:lnTo>
                    <a:lnTo>
                      <a:pt x="197255" y="265915"/>
                    </a:lnTo>
                    <a:lnTo>
                      <a:pt x="195968" y="263770"/>
                    </a:lnTo>
                    <a:lnTo>
                      <a:pt x="192106" y="260337"/>
                    </a:lnTo>
                    <a:lnTo>
                      <a:pt x="188387" y="257762"/>
                    </a:lnTo>
                    <a:lnTo>
                      <a:pt x="187099" y="256474"/>
                    </a:lnTo>
                    <a:lnTo>
                      <a:pt x="186527" y="254472"/>
                    </a:lnTo>
                    <a:lnTo>
                      <a:pt x="185097" y="242456"/>
                    </a:lnTo>
                    <a:lnTo>
                      <a:pt x="184381" y="239166"/>
                    </a:lnTo>
                    <a:lnTo>
                      <a:pt x="183237" y="237593"/>
                    </a:lnTo>
                    <a:lnTo>
                      <a:pt x="182379" y="236878"/>
                    </a:lnTo>
                    <a:lnTo>
                      <a:pt x="182093" y="236019"/>
                    </a:lnTo>
                    <a:lnTo>
                      <a:pt x="182236" y="233874"/>
                    </a:lnTo>
                    <a:lnTo>
                      <a:pt x="182665" y="232014"/>
                    </a:lnTo>
                    <a:lnTo>
                      <a:pt x="182665" y="231299"/>
                    </a:lnTo>
                    <a:lnTo>
                      <a:pt x="183666" y="229583"/>
                    </a:lnTo>
                    <a:lnTo>
                      <a:pt x="183666" y="218425"/>
                    </a:lnTo>
                    <a:lnTo>
                      <a:pt x="183237" y="217853"/>
                    </a:lnTo>
                    <a:lnTo>
                      <a:pt x="182522" y="216995"/>
                    </a:lnTo>
                    <a:lnTo>
                      <a:pt x="181520" y="216995"/>
                    </a:lnTo>
                    <a:lnTo>
                      <a:pt x="180233" y="216852"/>
                    </a:lnTo>
                    <a:lnTo>
                      <a:pt x="179089" y="215278"/>
                    </a:lnTo>
                    <a:lnTo>
                      <a:pt x="178088" y="213276"/>
                    </a:lnTo>
                    <a:lnTo>
                      <a:pt x="178374" y="211845"/>
                    </a:lnTo>
                    <a:lnTo>
                      <a:pt x="179375" y="210558"/>
                    </a:lnTo>
                    <a:lnTo>
                      <a:pt x="180520" y="209557"/>
                    </a:lnTo>
                    <a:lnTo>
                      <a:pt x="181950" y="208698"/>
                    </a:lnTo>
                    <a:lnTo>
                      <a:pt x="186241" y="206839"/>
                    </a:lnTo>
                    <a:lnTo>
                      <a:pt x="187385" y="205981"/>
                    </a:lnTo>
                    <a:lnTo>
                      <a:pt x="188101" y="204836"/>
                    </a:lnTo>
                    <a:lnTo>
                      <a:pt x="188673" y="203406"/>
                    </a:lnTo>
                    <a:lnTo>
                      <a:pt x="191104" y="197684"/>
                    </a:lnTo>
                    <a:lnTo>
                      <a:pt x="194824" y="191962"/>
                    </a:lnTo>
                    <a:lnTo>
                      <a:pt x="196254" y="190818"/>
                    </a:lnTo>
                    <a:lnTo>
                      <a:pt x="197827" y="186956"/>
                    </a:lnTo>
                    <a:lnTo>
                      <a:pt x="199973" y="182379"/>
                    </a:lnTo>
                    <a:lnTo>
                      <a:pt x="200831" y="180233"/>
                    </a:lnTo>
                    <a:lnTo>
                      <a:pt x="201547" y="178087"/>
                    </a:lnTo>
                    <a:lnTo>
                      <a:pt x="202691" y="176371"/>
                    </a:lnTo>
                    <a:lnTo>
                      <a:pt x="206696" y="173510"/>
                    </a:lnTo>
                    <a:lnTo>
                      <a:pt x="209843" y="168504"/>
                    </a:lnTo>
                    <a:lnTo>
                      <a:pt x="211417" y="166072"/>
                    </a:lnTo>
                    <a:lnTo>
                      <a:pt x="211989" y="164212"/>
                    </a:lnTo>
                    <a:lnTo>
                      <a:pt x="212132" y="162067"/>
                    </a:lnTo>
                    <a:lnTo>
                      <a:pt x="211846" y="160493"/>
                    </a:lnTo>
                    <a:lnTo>
                      <a:pt x="209843" y="159778"/>
                    </a:lnTo>
                    <a:lnTo>
                      <a:pt x="208699" y="158634"/>
                    </a:lnTo>
                    <a:lnTo>
                      <a:pt x="205838" y="151625"/>
                    </a:lnTo>
                    <a:lnTo>
                      <a:pt x="202834" y="144329"/>
                    </a:lnTo>
                    <a:lnTo>
                      <a:pt x="198829" y="137321"/>
                    </a:lnTo>
                    <a:lnTo>
                      <a:pt x="194251" y="132743"/>
                    </a:lnTo>
                    <a:lnTo>
                      <a:pt x="191104" y="130025"/>
                    </a:lnTo>
                    <a:lnTo>
                      <a:pt x="190103" y="129596"/>
                    </a:lnTo>
                    <a:lnTo>
                      <a:pt x="188387" y="128738"/>
                    </a:lnTo>
                    <a:lnTo>
                      <a:pt x="187243" y="128023"/>
                    </a:lnTo>
                    <a:lnTo>
                      <a:pt x="181235" y="123159"/>
                    </a:lnTo>
                    <a:lnTo>
                      <a:pt x="175084" y="117724"/>
                    </a:lnTo>
                    <a:lnTo>
                      <a:pt x="173510" y="115292"/>
                    </a:lnTo>
                    <a:lnTo>
                      <a:pt x="170506" y="111573"/>
                    </a:lnTo>
                    <a:lnTo>
                      <a:pt x="167074" y="107854"/>
                    </a:lnTo>
                    <a:lnTo>
                      <a:pt x="165214" y="106137"/>
                    </a:lnTo>
                    <a:lnTo>
                      <a:pt x="164356" y="102990"/>
                    </a:lnTo>
                    <a:lnTo>
                      <a:pt x="166787" y="100129"/>
                    </a:lnTo>
                    <a:lnTo>
                      <a:pt x="169362" y="96553"/>
                    </a:lnTo>
                    <a:lnTo>
                      <a:pt x="172366" y="94265"/>
                    </a:lnTo>
                    <a:lnTo>
                      <a:pt x="176514" y="94122"/>
                    </a:lnTo>
                    <a:lnTo>
                      <a:pt x="183094" y="95123"/>
                    </a:lnTo>
                    <a:lnTo>
                      <a:pt x="190389" y="95409"/>
                    </a:lnTo>
                    <a:lnTo>
                      <a:pt x="197398" y="94694"/>
                    </a:lnTo>
                    <a:lnTo>
                      <a:pt x="199258" y="94122"/>
                    </a:lnTo>
                    <a:lnTo>
                      <a:pt x="201118" y="94265"/>
                    </a:lnTo>
                    <a:lnTo>
                      <a:pt x="204980" y="94980"/>
                    </a:lnTo>
                    <a:lnTo>
                      <a:pt x="211559" y="94837"/>
                    </a:lnTo>
                    <a:lnTo>
                      <a:pt x="214993" y="93406"/>
                    </a:lnTo>
                    <a:lnTo>
                      <a:pt x="211273" y="90975"/>
                    </a:lnTo>
                    <a:lnTo>
                      <a:pt x="207411" y="87113"/>
                    </a:lnTo>
                    <a:lnTo>
                      <a:pt x="203549" y="82821"/>
                    </a:lnTo>
                    <a:lnTo>
                      <a:pt x="201404" y="78959"/>
                    </a:lnTo>
                    <a:lnTo>
                      <a:pt x="199258" y="73953"/>
                    </a:lnTo>
                    <a:lnTo>
                      <a:pt x="197398" y="67802"/>
                    </a:lnTo>
                    <a:lnTo>
                      <a:pt x="196254" y="59935"/>
                    </a:lnTo>
                    <a:lnTo>
                      <a:pt x="196397" y="55357"/>
                    </a:lnTo>
                    <a:lnTo>
                      <a:pt x="196969" y="52067"/>
                    </a:lnTo>
                    <a:lnTo>
                      <a:pt x="198972" y="46918"/>
                    </a:lnTo>
                    <a:lnTo>
                      <a:pt x="197684" y="43771"/>
                    </a:lnTo>
                    <a:lnTo>
                      <a:pt x="197971" y="41339"/>
                    </a:lnTo>
                    <a:lnTo>
                      <a:pt x="197684" y="37620"/>
                    </a:lnTo>
                    <a:lnTo>
                      <a:pt x="197112" y="35761"/>
                    </a:lnTo>
                    <a:lnTo>
                      <a:pt x="194537" y="29610"/>
                    </a:lnTo>
                    <a:lnTo>
                      <a:pt x="193966" y="28895"/>
                    </a:lnTo>
                    <a:lnTo>
                      <a:pt x="191677" y="24746"/>
                    </a:lnTo>
                    <a:lnTo>
                      <a:pt x="190675" y="17594"/>
                    </a:lnTo>
                    <a:lnTo>
                      <a:pt x="188101" y="13017"/>
                    </a:lnTo>
                    <a:lnTo>
                      <a:pt x="183952" y="10728"/>
                    </a:lnTo>
                    <a:lnTo>
                      <a:pt x="181520" y="8010"/>
                    </a:lnTo>
                    <a:lnTo>
                      <a:pt x="180662" y="3147"/>
                    </a:lnTo>
                    <a:lnTo>
                      <a:pt x="179089" y="1860"/>
                    </a:lnTo>
                    <a:lnTo>
                      <a:pt x="172509" y="143"/>
                    </a:lnTo>
                    <a:lnTo>
                      <a:pt x="167074" y="0"/>
                    </a:lnTo>
                    <a:lnTo>
                      <a:pt x="169934" y="14304"/>
                    </a:lnTo>
                    <a:lnTo>
                      <a:pt x="170220" y="17022"/>
                    </a:lnTo>
                    <a:lnTo>
                      <a:pt x="170506" y="18166"/>
                    </a:lnTo>
                    <a:lnTo>
                      <a:pt x="170650" y="19311"/>
                    </a:lnTo>
                    <a:lnTo>
                      <a:pt x="171079" y="21313"/>
                    </a:lnTo>
                    <a:lnTo>
                      <a:pt x="173367" y="22028"/>
                    </a:lnTo>
                    <a:lnTo>
                      <a:pt x="177658" y="22457"/>
                    </a:lnTo>
                    <a:lnTo>
                      <a:pt x="180805" y="23888"/>
                    </a:lnTo>
                    <a:lnTo>
                      <a:pt x="182665" y="26177"/>
                    </a:lnTo>
                    <a:lnTo>
                      <a:pt x="182808" y="26606"/>
                    </a:lnTo>
                    <a:lnTo>
                      <a:pt x="183809" y="28322"/>
                    </a:lnTo>
                    <a:lnTo>
                      <a:pt x="183952" y="29610"/>
                    </a:lnTo>
                    <a:lnTo>
                      <a:pt x="183809" y="33329"/>
                    </a:lnTo>
                    <a:lnTo>
                      <a:pt x="183094" y="38049"/>
                    </a:lnTo>
                    <a:lnTo>
                      <a:pt x="182093" y="41196"/>
                    </a:lnTo>
                    <a:lnTo>
                      <a:pt x="182665" y="45344"/>
                    </a:lnTo>
                    <a:lnTo>
                      <a:pt x="182522" y="47204"/>
                    </a:lnTo>
                    <a:lnTo>
                      <a:pt x="181950" y="48348"/>
                    </a:lnTo>
                    <a:lnTo>
                      <a:pt x="180090" y="49779"/>
                    </a:lnTo>
                    <a:lnTo>
                      <a:pt x="177515" y="51066"/>
                    </a:lnTo>
                    <a:lnTo>
                      <a:pt x="171221" y="55214"/>
                    </a:lnTo>
                    <a:lnTo>
                      <a:pt x="169362" y="55786"/>
                    </a:lnTo>
                    <a:lnTo>
                      <a:pt x="166787" y="55930"/>
                    </a:lnTo>
                    <a:lnTo>
                      <a:pt x="164498" y="56931"/>
                    </a:lnTo>
                    <a:lnTo>
                      <a:pt x="161781" y="59076"/>
                    </a:lnTo>
                    <a:lnTo>
                      <a:pt x="156059" y="67230"/>
                    </a:lnTo>
                    <a:lnTo>
                      <a:pt x="151053" y="75240"/>
                    </a:lnTo>
                    <a:lnTo>
                      <a:pt x="149336" y="81963"/>
                    </a:lnTo>
                    <a:lnTo>
                      <a:pt x="147477" y="88400"/>
                    </a:lnTo>
                    <a:lnTo>
                      <a:pt x="143042" y="92548"/>
                    </a:lnTo>
                    <a:lnTo>
                      <a:pt x="142470" y="94837"/>
                    </a:lnTo>
                    <a:lnTo>
                      <a:pt x="142184" y="96124"/>
                    </a:lnTo>
                    <a:lnTo>
                      <a:pt x="142041" y="99271"/>
                    </a:lnTo>
                    <a:lnTo>
                      <a:pt x="141612" y="104421"/>
                    </a:lnTo>
                    <a:lnTo>
                      <a:pt x="140897" y="106852"/>
                    </a:lnTo>
                    <a:lnTo>
                      <a:pt x="140182" y="107568"/>
                    </a:lnTo>
                    <a:lnTo>
                      <a:pt x="135461" y="109141"/>
                    </a:lnTo>
                    <a:lnTo>
                      <a:pt x="132744" y="111001"/>
                    </a:lnTo>
                    <a:lnTo>
                      <a:pt x="131170" y="114720"/>
                    </a:lnTo>
                    <a:lnTo>
                      <a:pt x="130598" y="118725"/>
                    </a:lnTo>
                    <a:lnTo>
                      <a:pt x="129597" y="123302"/>
                    </a:lnTo>
                    <a:lnTo>
                      <a:pt x="129024" y="127307"/>
                    </a:lnTo>
                    <a:lnTo>
                      <a:pt x="128309" y="129453"/>
                    </a:lnTo>
                    <a:lnTo>
                      <a:pt x="126736" y="131599"/>
                    </a:lnTo>
                    <a:lnTo>
                      <a:pt x="124304" y="133887"/>
                    </a:lnTo>
                    <a:lnTo>
                      <a:pt x="122301" y="135318"/>
                    </a:lnTo>
                    <a:lnTo>
                      <a:pt x="116866" y="136176"/>
                    </a:lnTo>
                    <a:lnTo>
                      <a:pt x="114148" y="141469"/>
                    </a:lnTo>
                    <a:lnTo>
                      <a:pt x="111716" y="145617"/>
                    </a:lnTo>
                    <a:lnTo>
                      <a:pt x="111716" y="147190"/>
                    </a:lnTo>
                    <a:lnTo>
                      <a:pt x="109428" y="155916"/>
                    </a:lnTo>
                    <a:lnTo>
                      <a:pt x="105422" y="162353"/>
                    </a:lnTo>
                    <a:lnTo>
                      <a:pt x="105136" y="164641"/>
                    </a:lnTo>
                    <a:lnTo>
                      <a:pt x="105136" y="166501"/>
                    </a:lnTo>
                    <a:lnTo>
                      <a:pt x="100273" y="172223"/>
                    </a:lnTo>
                    <a:lnTo>
                      <a:pt x="98985" y="173939"/>
                    </a:lnTo>
                    <a:lnTo>
                      <a:pt x="97698" y="176085"/>
                    </a:lnTo>
                    <a:lnTo>
                      <a:pt x="98985" y="178230"/>
                    </a:lnTo>
                    <a:lnTo>
                      <a:pt x="100273" y="180090"/>
                    </a:lnTo>
                    <a:lnTo>
                      <a:pt x="100559" y="180805"/>
                    </a:lnTo>
                    <a:lnTo>
                      <a:pt x="98270" y="182522"/>
                    </a:lnTo>
                    <a:lnTo>
                      <a:pt x="94408" y="185812"/>
                    </a:lnTo>
                    <a:lnTo>
                      <a:pt x="91976" y="187671"/>
                    </a:lnTo>
                    <a:lnTo>
                      <a:pt x="91547" y="188673"/>
                    </a:lnTo>
                    <a:lnTo>
                      <a:pt x="91118" y="193393"/>
                    </a:lnTo>
                    <a:lnTo>
                      <a:pt x="90546" y="194680"/>
                    </a:lnTo>
                    <a:lnTo>
                      <a:pt x="88972" y="196397"/>
                    </a:lnTo>
                    <a:lnTo>
                      <a:pt x="86684" y="198256"/>
                    </a:lnTo>
                    <a:lnTo>
                      <a:pt x="84252" y="199830"/>
                    </a:lnTo>
                    <a:lnTo>
                      <a:pt x="81677" y="200831"/>
                    </a:lnTo>
                    <a:lnTo>
                      <a:pt x="79103" y="201260"/>
                    </a:lnTo>
                    <a:lnTo>
                      <a:pt x="77672" y="200688"/>
                    </a:lnTo>
                    <a:lnTo>
                      <a:pt x="76957" y="199115"/>
                    </a:lnTo>
                    <a:lnTo>
                      <a:pt x="75527" y="193393"/>
                    </a:lnTo>
                    <a:lnTo>
                      <a:pt x="74811" y="192105"/>
                    </a:lnTo>
                    <a:lnTo>
                      <a:pt x="73095" y="190961"/>
                    </a:lnTo>
                    <a:lnTo>
                      <a:pt x="69805" y="187814"/>
                    </a:lnTo>
                    <a:lnTo>
                      <a:pt x="66515" y="184667"/>
                    </a:lnTo>
                    <a:lnTo>
                      <a:pt x="62653" y="182379"/>
                    </a:lnTo>
                    <a:lnTo>
                      <a:pt x="61794" y="182522"/>
                    </a:lnTo>
                    <a:lnTo>
                      <a:pt x="61079" y="183094"/>
                    </a:lnTo>
                    <a:lnTo>
                      <a:pt x="59935" y="186384"/>
                    </a:lnTo>
                    <a:lnTo>
                      <a:pt x="58934" y="187528"/>
                    </a:lnTo>
                    <a:lnTo>
                      <a:pt x="56788" y="187957"/>
                    </a:lnTo>
                    <a:lnTo>
                      <a:pt x="53212" y="187957"/>
                    </a:lnTo>
                    <a:lnTo>
                      <a:pt x="50494" y="187528"/>
                    </a:lnTo>
                    <a:lnTo>
                      <a:pt x="49922" y="186956"/>
                    </a:lnTo>
                    <a:lnTo>
                      <a:pt x="49350" y="185526"/>
                    </a:lnTo>
                    <a:lnTo>
                      <a:pt x="48635" y="184381"/>
                    </a:lnTo>
                    <a:lnTo>
                      <a:pt x="45488" y="186670"/>
                    </a:lnTo>
                    <a:lnTo>
                      <a:pt x="40481" y="190246"/>
                    </a:lnTo>
                    <a:lnTo>
                      <a:pt x="38907" y="190818"/>
                    </a:lnTo>
                    <a:lnTo>
                      <a:pt x="37620" y="191533"/>
                    </a:lnTo>
                    <a:lnTo>
                      <a:pt x="36047" y="194823"/>
                    </a:lnTo>
                    <a:lnTo>
                      <a:pt x="34044" y="198399"/>
                    </a:lnTo>
                    <a:lnTo>
                      <a:pt x="31469" y="200259"/>
                    </a:lnTo>
                    <a:lnTo>
                      <a:pt x="28895" y="201832"/>
                    </a:lnTo>
                    <a:lnTo>
                      <a:pt x="27464" y="203120"/>
                    </a:lnTo>
                    <a:lnTo>
                      <a:pt x="25462" y="204836"/>
                    </a:lnTo>
                    <a:lnTo>
                      <a:pt x="21314" y="208842"/>
                    </a:lnTo>
                    <a:lnTo>
                      <a:pt x="15878" y="214134"/>
                    </a:lnTo>
                    <a:lnTo>
                      <a:pt x="14018" y="216852"/>
                    </a:lnTo>
                    <a:lnTo>
                      <a:pt x="12159" y="221000"/>
                    </a:lnTo>
                    <a:lnTo>
                      <a:pt x="11015" y="225577"/>
                    </a:lnTo>
                    <a:lnTo>
                      <a:pt x="9870" y="230584"/>
                    </a:lnTo>
                    <a:lnTo>
                      <a:pt x="8154" y="238594"/>
                    </a:lnTo>
                    <a:lnTo>
                      <a:pt x="5579" y="243029"/>
                    </a:lnTo>
                    <a:lnTo>
                      <a:pt x="3290" y="246748"/>
                    </a:lnTo>
                    <a:lnTo>
                      <a:pt x="1574" y="249465"/>
                    </a:lnTo>
                    <a:lnTo>
                      <a:pt x="715" y="251897"/>
                    </a:lnTo>
                    <a:lnTo>
                      <a:pt x="1145" y="251897"/>
                    </a:lnTo>
                    <a:lnTo>
                      <a:pt x="0" y="256331"/>
                    </a:lnTo>
                    <a:lnTo>
                      <a:pt x="286" y="257333"/>
                    </a:lnTo>
                    <a:lnTo>
                      <a:pt x="1288" y="258763"/>
                    </a:lnTo>
                    <a:lnTo>
                      <a:pt x="3719" y="259049"/>
                    </a:lnTo>
                    <a:lnTo>
                      <a:pt x="4721" y="258048"/>
                    </a:lnTo>
                    <a:lnTo>
                      <a:pt x="3862" y="254329"/>
                    </a:lnTo>
                    <a:lnTo>
                      <a:pt x="5293" y="255187"/>
                    </a:lnTo>
                    <a:lnTo>
                      <a:pt x="6866" y="257047"/>
                    </a:lnTo>
                    <a:lnTo>
                      <a:pt x="8297" y="257333"/>
                    </a:lnTo>
                    <a:lnTo>
                      <a:pt x="9727" y="257190"/>
                    </a:lnTo>
                    <a:lnTo>
                      <a:pt x="10728" y="257333"/>
                    </a:lnTo>
                    <a:lnTo>
                      <a:pt x="11587" y="257905"/>
                    </a:lnTo>
                    <a:lnTo>
                      <a:pt x="11158" y="261481"/>
                    </a:lnTo>
                    <a:lnTo>
                      <a:pt x="11444" y="263770"/>
                    </a:lnTo>
                    <a:lnTo>
                      <a:pt x="12016" y="265772"/>
                    </a:lnTo>
                    <a:lnTo>
                      <a:pt x="13446" y="267632"/>
                    </a:lnTo>
                    <a:lnTo>
                      <a:pt x="14161" y="271780"/>
                    </a:lnTo>
                    <a:lnTo>
                      <a:pt x="17594" y="273353"/>
                    </a:lnTo>
                    <a:lnTo>
                      <a:pt x="21599" y="274641"/>
                    </a:lnTo>
                    <a:lnTo>
                      <a:pt x="23030" y="275356"/>
                    </a:lnTo>
                    <a:lnTo>
                      <a:pt x="23459" y="276357"/>
                    </a:lnTo>
                    <a:lnTo>
                      <a:pt x="25032" y="276787"/>
                    </a:lnTo>
                    <a:lnTo>
                      <a:pt x="26892" y="276930"/>
                    </a:lnTo>
                    <a:lnTo>
                      <a:pt x="28037" y="276214"/>
                    </a:lnTo>
                    <a:lnTo>
                      <a:pt x="29181" y="274498"/>
                    </a:lnTo>
                    <a:lnTo>
                      <a:pt x="28752" y="272495"/>
                    </a:lnTo>
                    <a:lnTo>
                      <a:pt x="29610" y="272781"/>
                    </a:lnTo>
                    <a:lnTo>
                      <a:pt x="30754" y="273640"/>
                    </a:lnTo>
                    <a:lnTo>
                      <a:pt x="32184" y="273783"/>
                    </a:lnTo>
                    <a:lnTo>
                      <a:pt x="34330" y="272209"/>
                    </a:lnTo>
                    <a:lnTo>
                      <a:pt x="34902" y="272781"/>
                    </a:lnTo>
                    <a:lnTo>
                      <a:pt x="33758" y="274355"/>
                    </a:lnTo>
                    <a:lnTo>
                      <a:pt x="33472" y="275642"/>
                    </a:lnTo>
                    <a:lnTo>
                      <a:pt x="36333" y="278074"/>
                    </a:lnTo>
                    <a:lnTo>
                      <a:pt x="36476" y="278932"/>
                    </a:lnTo>
                    <a:lnTo>
                      <a:pt x="33043" y="278503"/>
                    </a:lnTo>
                    <a:lnTo>
                      <a:pt x="32042" y="280076"/>
                    </a:lnTo>
                    <a:lnTo>
                      <a:pt x="30897" y="280649"/>
                    </a:lnTo>
                    <a:lnTo>
                      <a:pt x="32757" y="283653"/>
                    </a:lnTo>
                    <a:lnTo>
                      <a:pt x="33472" y="286227"/>
                    </a:lnTo>
                    <a:lnTo>
                      <a:pt x="37191" y="285798"/>
                    </a:lnTo>
                    <a:lnTo>
                      <a:pt x="34473" y="288373"/>
                    </a:lnTo>
                    <a:lnTo>
                      <a:pt x="40624" y="295239"/>
                    </a:lnTo>
                    <a:lnTo>
                      <a:pt x="41768" y="297384"/>
                    </a:lnTo>
                    <a:lnTo>
                      <a:pt x="42770" y="302248"/>
                    </a:lnTo>
                    <a:lnTo>
                      <a:pt x="40910" y="307111"/>
                    </a:lnTo>
                    <a:lnTo>
                      <a:pt x="40338" y="312547"/>
                    </a:lnTo>
                    <a:lnTo>
                      <a:pt x="38907" y="318412"/>
                    </a:lnTo>
                    <a:lnTo>
                      <a:pt x="38336" y="325421"/>
                    </a:lnTo>
                    <a:lnTo>
                      <a:pt x="39051" y="325707"/>
                    </a:lnTo>
                    <a:lnTo>
                      <a:pt x="39194" y="326279"/>
                    </a:lnTo>
                    <a:lnTo>
                      <a:pt x="39337" y="327280"/>
                    </a:lnTo>
                    <a:lnTo>
                      <a:pt x="40338" y="328139"/>
                    </a:lnTo>
                    <a:lnTo>
                      <a:pt x="43771" y="329569"/>
                    </a:lnTo>
                    <a:lnTo>
                      <a:pt x="53641" y="329569"/>
                    </a:lnTo>
                    <a:lnTo>
                      <a:pt x="59506" y="329569"/>
                    </a:lnTo>
                    <a:lnTo>
                      <a:pt x="68231" y="329569"/>
                    </a:lnTo>
                    <a:lnTo>
                      <a:pt x="77386" y="329569"/>
                    </a:lnTo>
                    <a:lnTo>
                      <a:pt x="84395" y="329569"/>
                    </a:lnTo>
                    <a:lnTo>
                      <a:pt x="84824" y="327566"/>
                    </a:lnTo>
                    <a:lnTo>
                      <a:pt x="85110" y="326708"/>
                    </a:lnTo>
                    <a:lnTo>
                      <a:pt x="84967" y="325564"/>
                    </a:lnTo>
                    <a:lnTo>
                      <a:pt x="91404" y="325564"/>
                    </a:lnTo>
                    <a:lnTo>
                      <a:pt x="102847" y="325993"/>
                    </a:lnTo>
                    <a:lnTo>
                      <a:pt x="107854" y="325993"/>
                    </a:lnTo>
                    <a:lnTo>
                      <a:pt x="109284" y="325993"/>
                    </a:lnTo>
                    <a:lnTo>
                      <a:pt x="115578" y="325707"/>
                    </a:lnTo>
                    <a:lnTo>
                      <a:pt x="120728" y="326136"/>
                    </a:lnTo>
                    <a:lnTo>
                      <a:pt x="122874" y="326565"/>
                    </a:lnTo>
                    <a:lnTo>
                      <a:pt x="124733" y="326851"/>
                    </a:lnTo>
                    <a:lnTo>
                      <a:pt x="130884" y="327137"/>
                    </a:lnTo>
                    <a:lnTo>
                      <a:pt x="138894" y="326851"/>
                    </a:lnTo>
                    <a:lnTo>
                      <a:pt x="141612" y="326851"/>
                    </a:lnTo>
                    <a:lnTo>
                      <a:pt x="143042" y="327852"/>
                    </a:lnTo>
                    <a:lnTo>
                      <a:pt x="143758" y="329712"/>
                    </a:lnTo>
                    <a:lnTo>
                      <a:pt x="151053" y="329855"/>
                    </a:lnTo>
                    <a:lnTo>
                      <a:pt x="158205" y="329855"/>
                    </a:lnTo>
                    <a:lnTo>
                      <a:pt x="166072" y="329855"/>
                    </a:lnTo>
                    <a:lnTo>
                      <a:pt x="173797" y="329712"/>
                    </a:lnTo>
                    <a:lnTo>
                      <a:pt x="179661" y="329998"/>
                    </a:lnTo>
                    <a:lnTo>
                      <a:pt x="182522" y="328568"/>
                    </a:lnTo>
                    <a:lnTo>
                      <a:pt x="185240" y="330570"/>
                    </a:lnTo>
                    <a:lnTo>
                      <a:pt x="186670" y="330999"/>
                    </a:lnTo>
                    <a:lnTo>
                      <a:pt x="187099" y="330856"/>
                    </a:lnTo>
                    <a:lnTo>
                      <a:pt x="188101" y="332287"/>
                    </a:lnTo>
                    <a:lnTo>
                      <a:pt x="191534" y="332144"/>
                    </a:lnTo>
                    <a:lnTo>
                      <a:pt x="192106" y="332430"/>
                    </a:lnTo>
                    <a:lnTo>
                      <a:pt x="192392" y="334146"/>
                    </a:lnTo>
                    <a:lnTo>
                      <a:pt x="195539" y="334146"/>
                    </a:lnTo>
                    <a:lnTo>
                      <a:pt x="196969" y="334575"/>
                    </a:lnTo>
                    <a:lnTo>
                      <a:pt x="198257" y="334575"/>
                    </a:lnTo>
                    <a:lnTo>
                      <a:pt x="200116" y="333574"/>
                    </a:lnTo>
                    <a:lnTo>
                      <a:pt x="201404" y="333860"/>
                    </a:lnTo>
                    <a:lnTo>
                      <a:pt x="203835" y="335148"/>
                    </a:lnTo>
                    <a:lnTo>
                      <a:pt x="205552" y="336292"/>
                    </a:lnTo>
                    <a:lnTo>
                      <a:pt x="207841" y="335863"/>
                    </a:lnTo>
                    <a:lnTo>
                      <a:pt x="213419" y="336006"/>
                    </a:lnTo>
                    <a:lnTo>
                      <a:pt x="217710" y="337150"/>
                    </a:lnTo>
                    <a:lnTo>
                      <a:pt x="221858" y="340011"/>
                    </a:lnTo>
                    <a:lnTo>
                      <a:pt x="224719" y="341728"/>
                    </a:lnTo>
                    <a:lnTo>
                      <a:pt x="227294" y="344302"/>
                    </a:lnTo>
                    <a:lnTo>
                      <a:pt x="228152" y="343873"/>
                    </a:lnTo>
                    <a:lnTo>
                      <a:pt x="229154" y="343158"/>
                    </a:lnTo>
                    <a:lnTo>
                      <a:pt x="229583" y="342872"/>
                    </a:lnTo>
                    <a:lnTo>
                      <a:pt x="229583" y="340726"/>
                    </a:lnTo>
                    <a:lnTo>
                      <a:pt x="228152" y="337007"/>
                    </a:lnTo>
                    <a:lnTo>
                      <a:pt x="227580" y="333860"/>
                    </a:lnTo>
                    <a:lnTo>
                      <a:pt x="227866" y="331429"/>
                    </a:lnTo>
                    <a:lnTo>
                      <a:pt x="229011" y="329569"/>
                    </a:lnTo>
                    <a:lnTo>
                      <a:pt x="230870" y="328425"/>
                    </a:lnTo>
                    <a:lnTo>
                      <a:pt x="231013" y="326708"/>
                    </a:lnTo>
                    <a:lnTo>
                      <a:pt x="231013" y="32642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0" name="Freeform: Shape 559">
                <a:extLst>
                  <a:ext uri="{FF2B5EF4-FFF2-40B4-BE49-F238E27FC236}">
                    <a16:creationId xmlns:a16="http://schemas.microsoft.com/office/drawing/2014/main" id="{9D2965A8-9270-D7AA-96BF-2BCB944741B4}"/>
                  </a:ext>
                  <a:ext uri="{C183D7F6-B498-43B3-948B-1728B52AA6E4}">
                    <adec:decorative xmlns:adec="http://schemas.microsoft.com/office/drawing/2017/decorative" val="1"/>
                  </a:ext>
                </a:extLst>
              </p:cNvPr>
              <p:cNvSpPr/>
              <p:nvPr/>
            </p:nvSpPr>
            <p:spPr>
              <a:xfrm>
                <a:off x="5735205" y="4229065"/>
                <a:ext cx="184810" cy="192820"/>
              </a:xfrm>
              <a:custGeom>
                <a:avLst/>
                <a:gdLst>
                  <a:gd name="connsiteX0" fmla="*/ 162210 w 184810"/>
                  <a:gd name="connsiteY0" fmla="*/ 169505 h 192820"/>
                  <a:gd name="connsiteX1" fmla="*/ 166215 w 184810"/>
                  <a:gd name="connsiteY1" fmla="*/ 170220 h 192820"/>
                  <a:gd name="connsiteX2" fmla="*/ 167073 w 184810"/>
                  <a:gd name="connsiteY2" fmla="*/ 169076 h 192820"/>
                  <a:gd name="connsiteX3" fmla="*/ 163211 w 184810"/>
                  <a:gd name="connsiteY3" fmla="*/ 168504 h 192820"/>
                  <a:gd name="connsiteX4" fmla="*/ 162210 w 184810"/>
                  <a:gd name="connsiteY4" fmla="*/ 169505 h 192820"/>
                  <a:gd name="connsiteX5" fmla="*/ 182951 w 184810"/>
                  <a:gd name="connsiteY5" fmla="*/ 67659 h 192820"/>
                  <a:gd name="connsiteX6" fmla="*/ 181663 w 184810"/>
                  <a:gd name="connsiteY6" fmla="*/ 59076 h 192820"/>
                  <a:gd name="connsiteX7" fmla="*/ 181663 w 184810"/>
                  <a:gd name="connsiteY7" fmla="*/ 58361 h 192820"/>
                  <a:gd name="connsiteX8" fmla="*/ 180948 w 184810"/>
                  <a:gd name="connsiteY8" fmla="*/ 57217 h 192820"/>
                  <a:gd name="connsiteX9" fmla="*/ 180233 w 184810"/>
                  <a:gd name="connsiteY9" fmla="*/ 53641 h 192820"/>
                  <a:gd name="connsiteX10" fmla="*/ 178946 w 184810"/>
                  <a:gd name="connsiteY10" fmla="*/ 51638 h 192820"/>
                  <a:gd name="connsiteX11" fmla="*/ 177229 w 184810"/>
                  <a:gd name="connsiteY11" fmla="*/ 51066 h 192820"/>
                  <a:gd name="connsiteX12" fmla="*/ 177229 w 184810"/>
                  <a:gd name="connsiteY12" fmla="*/ 49063 h 192820"/>
                  <a:gd name="connsiteX13" fmla="*/ 178946 w 184810"/>
                  <a:gd name="connsiteY13" fmla="*/ 45773 h 192820"/>
                  <a:gd name="connsiteX14" fmla="*/ 179375 w 184810"/>
                  <a:gd name="connsiteY14" fmla="*/ 43771 h 192820"/>
                  <a:gd name="connsiteX15" fmla="*/ 178517 w 184810"/>
                  <a:gd name="connsiteY15" fmla="*/ 43199 h 192820"/>
                  <a:gd name="connsiteX16" fmla="*/ 178374 w 184810"/>
                  <a:gd name="connsiteY16" fmla="*/ 41768 h 192820"/>
                  <a:gd name="connsiteX17" fmla="*/ 178946 w 184810"/>
                  <a:gd name="connsiteY17" fmla="*/ 39337 h 192820"/>
                  <a:gd name="connsiteX18" fmla="*/ 178659 w 184810"/>
                  <a:gd name="connsiteY18" fmla="*/ 37906 h 192820"/>
                  <a:gd name="connsiteX19" fmla="*/ 177944 w 184810"/>
                  <a:gd name="connsiteY19" fmla="*/ 38621 h 192820"/>
                  <a:gd name="connsiteX20" fmla="*/ 176514 w 184810"/>
                  <a:gd name="connsiteY20" fmla="*/ 39623 h 192820"/>
                  <a:gd name="connsiteX21" fmla="*/ 174941 w 184810"/>
                  <a:gd name="connsiteY21" fmla="*/ 39623 h 192820"/>
                  <a:gd name="connsiteX22" fmla="*/ 173224 w 184810"/>
                  <a:gd name="connsiteY22" fmla="*/ 37334 h 192820"/>
                  <a:gd name="connsiteX23" fmla="*/ 172509 w 184810"/>
                  <a:gd name="connsiteY23" fmla="*/ 36333 h 192820"/>
                  <a:gd name="connsiteX24" fmla="*/ 171078 w 184810"/>
                  <a:gd name="connsiteY24" fmla="*/ 34044 h 192820"/>
                  <a:gd name="connsiteX25" fmla="*/ 169934 w 184810"/>
                  <a:gd name="connsiteY25" fmla="*/ 31755 h 192820"/>
                  <a:gd name="connsiteX26" fmla="*/ 168360 w 184810"/>
                  <a:gd name="connsiteY26" fmla="*/ 30754 h 192820"/>
                  <a:gd name="connsiteX27" fmla="*/ 166787 w 184810"/>
                  <a:gd name="connsiteY27" fmla="*/ 29753 h 192820"/>
                  <a:gd name="connsiteX28" fmla="*/ 164784 w 184810"/>
                  <a:gd name="connsiteY28" fmla="*/ 26749 h 192820"/>
                  <a:gd name="connsiteX29" fmla="*/ 162925 w 184810"/>
                  <a:gd name="connsiteY29" fmla="*/ 25319 h 192820"/>
                  <a:gd name="connsiteX30" fmla="*/ 160922 w 184810"/>
                  <a:gd name="connsiteY30" fmla="*/ 25748 h 192820"/>
                  <a:gd name="connsiteX31" fmla="*/ 158061 w 184810"/>
                  <a:gd name="connsiteY31" fmla="*/ 25175 h 192820"/>
                  <a:gd name="connsiteX32" fmla="*/ 152197 w 184810"/>
                  <a:gd name="connsiteY32" fmla="*/ 24460 h 192820"/>
                  <a:gd name="connsiteX33" fmla="*/ 145903 w 184810"/>
                  <a:gd name="connsiteY33" fmla="*/ 24746 h 192820"/>
                  <a:gd name="connsiteX34" fmla="*/ 143328 w 184810"/>
                  <a:gd name="connsiteY34" fmla="*/ 25461 h 192820"/>
                  <a:gd name="connsiteX35" fmla="*/ 140753 w 184810"/>
                  <a:gd name="connsiteY35" fmla="*/ 26463 h 192820"/>
                  <a:gd name="connsiteX36" fmla="*/ 134174 w 184810"/>
                  <a:gd name="connsiteY36" fmla="*/ 28751 h 192820"/>
                  <a:gd name="connsiteX37" fmla="*/ 131598 w 184810"/>
                  <a:gd name="connsiteY37" fmla="*/ 29896 h 192820"/>
                  <a:gd name="connsiteX38" fmla="*/ 129596 w 184810"/>
                  <a:gd name="connsiteY38" fmla="*/ 32900 h 192820"/>
                  <a:gd name="connsiteX39" fmla="*/ 127307 w 184810"/>
                  <a:gd name="connsiteY39" fmla="*/ 32900 h 192820"/>
                  <a:gd name="connsiteX40" fmla="*/ 125019 w 184810"/>
                  <a:gd name="connsiteY40" fmla="*/ 31898 h 192820"/>
                  <a:gd name="connsiteX41" fmla="*/ 123588 w 184810"/>
                  <a:gd name="connsiteY41" fmla="*/ 30611 h 192820"/>
                  <a:gd name="connsiteX42" fmla="*/ 120584 w 184810"/>
                  <a:gd name="connsiteY42" fmla="*/ 30897 h 192820"/>
                  <a:gd name="connsiteX43" fmla="*/ 117724 w 184810"/>
                  <a:gd name="connsiteY43" fmla="*/ 29610 h 192820"/>
                  <a:gd name="connsiteX44" fmla="*/ 114863 w 184810"/>
                  <a:gd name="connsiteY44" fmla="*/ 27035 h 192820"/>
                  <a:gd name="connsiteX45" fmla="*/ 112860 w 184810"/>
                  <a:gd name="connsiteY45" fmla="*/ 26177 h 192820"/>
                  <a:gd name="connsiteX46" fmla="*/ 110285 w 184810"/>
                  <a:gd name="connsiteY46" fmla="*/ 24317 h 192820"/>
                  <a:gd name="connsiteX47" fmla="*/ 109570 w 184810"/>
                  <a:gd name="connsiteY47" fmla="*/ 20741 h 192820"/>
                  <a:gd name="connsiteX48" fmla="*/ 107854 w 184810"/>
                  <a:gd name="connsiteY48" fmla="*/ 18309 h 192820"/>
                  <a:gd name="connsiteX49" fmla="*/ 106280 w 184810"/>
                  <a:gd name="connsiteY49" fmla="*/ 14876 h 192820"/>
                  <a:gd name="connsiteX50" fmla="*/ 103991 w 184810"/>
                  <a:gd name="connsiteY50" fmla="*/ 13303 h 192820"/>
                  <a:gd name="connsiteX51" fmla="*/ 101417 w 184810"/>
                  <a:gd name="connsiteY51" fmla="*/ 12445 h 192820"/>
                  <a:gd name="connsiteX52" fmla="*/ 97841 w 184810"/>
                  <a:gd name="connsiteY52" fmla="*/ 12588 h 192820"/>
                  <a:gd name="connsiteX53" fmla="*/ 95409 w 184810"/>
                  <a:gd name="connsiteY53" fmla="*/ 11157 h 192820"/>
                  <a:gd name="connsiteX54" fmla="*/ 93550 w 184810"/>
                  <a:gd name="connsiteY54" fmla="*/ 9155 h 192820"/>
                  <a:gd name="connsiteX55" fmla="*/ 92548 w 184810"/>
                  <a:gd name="connsiteY55" fmla="*/ 8726 h 192820"/>
                  <a:gd name="connsiteX56" fmla="*/ 88400 w 184810"/>
                  <a:gd name="connsiteY56" fmla="*/ 8869 h 192820"/>
                  <a:gd name="connsiteX57" fmla="*/ 83822 w 184810"/>
                  <a:gd name="connsiteY57" fmla="*/ 10156 h 192820"/>
                  <a:gd name="connsiteX58" fmla="*/ 82249 w 184810"/>
                  <a:gd name="connsiteY58" fmla="*/ 11157 h 192820"/>
                  <a:gd name="connsiteX59" fmla="*/ 81963 w 184810"/>
                  <a:gd name="connsiteY59" fmla="*/ 12588 h 192820"/>
                  <a:gd name="connsiteX60" fmla="*/ 80962 w 184810"/>
                  <a:gd name="connsiteY60" fmla="*/ 13589 h 192820"/>
                  <a:gd name="connsiteX61" fmla="*/ 79531 w 184810"/>
                  <a:gd name="connsiteY61" fmla="*/ 14733 h 192820"/>
                  <a:gd name="connsiteX62" fmla="*/ 78101 w 184810"/>
                  <a:gd name="connsiteY62" fmla="*/ 16021 h 192820"/>
                  <a:gd name="connsiteX63" fmla="*/ 75669 w 184810"/>
                  <a:gd name="connsiteY63" fmla="*/ 15735 h 192820"/>
                  <a:gd name="connsiteX64" fmla="*/ 73237 w 184810"/>
                  <a:gd name="connsiteY64" fmla="*/ 14876 h 192820"/>
                  <a:gd name="connsiteX65" fmla="*/ 71950 w 184810"/>
                  <a:gd name="connsiteY65" fmla="*/ 14018 h 192820"/>
                  <a:gd name="connsiteX66" fmla="*/ 71807 w 184810"/>
                  <a:gd name="connsiteY66" fmla="*/ 13446 h 192820"/>
                  <a:gd name="connsiteX67" fmla="*/ 72665 w 184810"/>
                  <a:gd name="connsiteY67" fmla="*/ 12159 h 192820"/>
                  <a:gd name="connsiteX68" fmla="*/ 73381 w 184810"/>
                  <a:gd name="connsiteY68" fmla="*/ 10728 h 192820"/>
                  <a:gd name="connsiteX69" fmla="*/ 73381 w 184810"/>
                  <a:gd name="connsiteY69" fmla="*/ 9727 h 192820"/>
                  <a:gd name="connsiteX70" fmla="*/ 72522 w 184810"/>
                  <a:gd name="connsiteY70" fmla="*/ 7438 h 192820"/>
                  <a:gd name="connsiteX71" fmla="*/ 71807 w 184810"/>
                  <a:gd name="connsiteY71" fmla="*/ 5007 h 192820"/>
                  <a:gd name="connsiteX72" fmla="*/ 72093 w 184810"/>
                  <a:gd name="connsiteY72" fmla="*/ 3862 h 192820"/>
                  <a:gd name="connsiteX73" fmla="*/ 71521 w 184810"/>
                  <a:gd name="connsiteY73" fmla="*/ 143 h 192820"/>
                  <a:gd name="connsiteX74" fmla="*/ 71235 w 184810"/>
                  <a:gd name="connsiteY74" fmla="*/ 0 h 192820"/>
                  <a:gd name="connsiteX75" fmla="*/ 68088 w 184810"/>
                  <a:gd name="connsiteY75" fmla="*/ 1001 h 192820"/>
                  <a:gd name="connsiteX76" fmla="*/ 66944 w 184810"/>
                  <a:gd name="connsiteY76" fmla="*/ 1287 h 192820"/>
                  <a:gd name="connsiteX77" fmla="*/ 66229 w 184810"/>
                  <a:gd name="connsiteY77" fmla="*/ 1716 h 192820"/>
                  <a:gd name="connsiteX78" fmla="*/ 66085 w 184810"/>
                  <a:gd name="connsiteY78" fmla="*/ 2432 h 192820"/>
                  <a:gd name="connsiteX79" fmla="*/ 66800 w 184810"/>
                  <a:gd name="connsiteY79" fmla="*/ 4720 h 192820"/>
                  <a:gd name="connsiteX80" fmla="*/ 66371 w 184810"/>
                  <a:gd name="connsiteY80" fmla="*/ 5150 h 192820"/>
                  <a:gd name="connsiteX81" fmla="*/ 64655 w 184810"/>
                  <a:gd name="connsiteY81" fmla="*/ 5150 h 192820"/>
                  <a:gd name="connsiteX82" fmla="*/ 62223 w 184810"/>
                  <a:gd name="connsiteY82" fmla="*/ 4434 h 192820"/>
                  <a:gd name="connsiteX83" fmla="*/ 59506 w 184810"/>
                  <a:gd name="connsiteY83" fmla="*/ 2289 h 192820"/>
                  <a:gd name="connsiteX84" fmla="*/ 58790 w 184810"/>
                  <a:gd name="connsiteY84" fmla="*/ 3004 h 192820"/>
                  <a:gd name="connsiteX85" fmla="*/ 58504 w 184810"/>
                  <a:gd name="connsiteY85" fmla="*/ 4720 h 192820"/>
                  <a:gd name="connsiteX86" fmla="*/ 58361 w 184810"/>
                  <a:gd name="connsiteY86" fmla="*/ 6723 h 192820"/>
                  <a:gd name="connsiteX87" fmla="*/ 59076 w 184810"/>
                  <a:gd name="connsiteY87" fmla="*/ 10299 h 192820"/>
                  <a:gd name="connsiteX88" fmla="*/ 58361 w 184810"/>
                  <a:gd name="connsiteY88" fmla="*/ 11586 h 192820"/>
                  <a:gd name="connsiteX89" fmla="*/ 56501 w 184810"/>
                  <a:gd name="connsiteY89" fmla="*/ 11300 h 192820"/>
                  <a:gd name="connsiteX90" fmla="*/ 54070 w 184810"/>
                  <a:gd name="connsiteY90" fmla="*/ 11300 h 192820"/>
                  <a:gd name="connsiteX91" fmla="*/ 51924 w 184810"/>
                  <a:gd name="connsiteY91" fmla="*/ 11729 h 192820"/>
                  <a:gd name="connsiteX92" fmla="*/ 50494 w 184810"/>
                  <a:gd name="connsiteY92" fmla="*/ 11873 h 192820"/>
                  <a:gd name="connsiteX93" fmla="*/ 49636 w 184810"/>
                  <a:gd name="connsiteY93" fmla="*/ 13160 h 192820"/>
                  <a:gd name="connsiteX94" fmla="*/ 49207 w 184810"/>
                  <a:gd name="connsiteY94" fmla="*/ 14590 h 192820"/>
                  <a:gd name="connsiteX95" fmla="*/ 50065 w 184810"/>
                  <a:gd name="connsiteY95" fmla="*/ 16164 h 192820"/>
                  <a:gd name="connsiteX96" fmla="*/ 49922 w 184810"/>
                  <a:gd name="connsiteY96" fmla="*/ 16879 h 192820"/>
                  <a:gd name="connsiteX97" fmla="*/ 49207 w 184810"/>
                  <a:gd name="connsiteY97" fmla="*/ 17451 h 192820"/>
                  <a:gd name="connsiteX98" fmla="*/ 48348 w 184810"/>
                  <a:gd name="connsiteY98" fmla="*/ 17880 h 192820"/>
                  <a:gd name="connsiteX99" fmla="*/ 47633 w 184810"/>
                  <a:gd name="connsiteY99" fmla="*/ 17880 h 192820"/>
                  <a:gd name="connsiteX100" fmla="*/ 45630 w 184810"/>
                  <a:gd name="connsiteY100" fmla="*/ 16164 h 192820"/>
                  <a:gd name="connsiteX101" fmla="*/ 43342 w 184810"/>
                  <a:gd name="connsiteY101" fmla="*/ 15449 h 192820"/>
                  <a:gd name="connsiteX102" fmla="*/ 37906 w 184810"/>
                  <a:gd name="connsiteY102" fmla="*/ 14447 h 192820"/>
                  <a:gd name="connsiteX103" fmla="*/ 37191 w 184810"/>
                  <a:gd name="connsiteY103" fmla="*/ 12015 h 192820"/>
                  <a:gd name="connsiteX104" fmla="*/ 36333 w 184810"/>
                  <a:gd name="connsiteY104" fmla="*/ 12015 h 192820"/>
                  <a:gd name="connsiteX105" fmla="*/ 35045 w 184810"/>
                  <a:gd name="connsiteY105" fmla="*/ 10728 h 192820"/>
                  <a:gd name="connsiteX106" fmla="*/ 33758 w 184810"/>
                  <a:gd name="connsiteY106" fmla="*/ 9012 h 192820"/>
                  <a:gd name="connsiteX107" fmla="*/ 32757 w 184810"/>
                  <a:gd name="connsiteY107" fmla="*/ 9155 h 192820"/>
                  <a:gd name="connsiteX108" fmla="*/ 31899 w 184810"/>
                  <a:gd name="connsiteY108" fmla="*/ 9584 h 192820"/>
                  <a:gd name="connsiteX109" fmla="*/ 28894 w 184810"/>
                  <a:gd name="connsiteY109" fmla="*/ 9441 h 192820"/>
                  <a:gd name="connsiteX110" fmla="*/ 26177 w 184810"/>
                  <a:gd name="connsiteY110" fmla="*/ 12015 h 192820"/>
                  <a:gd name="connsiteX111" fmla="*/ 24174 w 184810"/>
                  <a:gd name="connsiteY111" fmla="*/ 15162 h 192820"/>
                  <a:gd name="connsiteX112" fmla="*/ 22029 w 184810"/>
                  <a:gd name="connsiteY112" fmla="*/ 16736 h 192820"/>
                  <a:gd name="connsiteX113" fmla="*/ 19740 w 184810"/>
                  <a:gd name="connsiteY113" fmla="*/ 17451 h 192820"/>
                  <a:gd name="connsiteX114" fmla="*/ 18882 w 184810"/>
                  <a:gd name="connsiteY114" fmla="*/ 17451 h 192820"/>
                  <a:gd name="connsiteX115" fmla="*/ 18166 w 184810"/>
                  <a:gd name="connsiteY115" fmla="*/ 18596 h 192820"/>
                  <a:gd name="connsiteX116" fmla="*/ 16164 w 184810"/>
                  <a:gd name="connsiteY116" fmla="*/ 20312 h 192820"/>
                  <a:gd name="connsiteX117" fmla="*/ 14447 w 184810"/>
                  <a:gd name="connsiteY117" fmla="*/ 21742 h 192820"/>
                  <a:gd name="connsiteX118" fmla="*/ 13875 w 184810"/>
                  <a:gd name="connsiteY118" fmla="*/ 23173 h 192820"/>
                  <a:gd name="connsiteX119" fmla="*/ 14161 w 184810"/>
                  <a:gd name="connsiteY119" fmla="*/ 25891 h 192820"/>
                  <a:gd name="connsiteX120" fmla="*/ 14161 w 184810"/>
                  <a:gd name="connsiteY120" fmla="*/ 32184 h 192820"/>
                  <a:gd name="connsiteX121" fmla="*/ 14447 w 184810"/>
                  <a:gd name="connsiteY121" fmla="*/ 37620 h 192820"/>
                  <a:gd name="connsiteX122" fmla="*/ 15877 w 184810"/>
                  <a:gd name="connsiteY122" fmla="*/ 39623 h 192820"/>
                  <a:gd name="connsiteX123" fmla="*/ 17594 w 184810"/>
                  <a:gd name="connsiteY123" fmla="*/ 40624 h 192820"/>
                  <a:gd name="connsiteX124" fmla="*/ 19597 w 184810"/>
                  <a:gd name="connsiteY124" fmla="*/ 40481 h 192820"/>
                  <a:gd name="connsiteX125" fmla="*/ 21599 w 184810"/>
                  <a:gd name="connsiteY125" fmla="*/ 40052 h 192820"/>
                  <a:gd name="connsiteX126" fmla="*/ 21456 w 184810"/>
                  <a:gd name="connsiteY126" fmla="*/ 43342 h 192820"/>
                  <a:gd name="connsiteX127" fmla="*/ 20884 w 184810"/>
                  <a:gd name="connsiteY127" fmla="*/ 46918 h 192820"/>
                  <a:gd name="connsiteX128" fmla="*/ 23316 w 184810"/>
                  <a:gd name="connsiteY128" fmla="*/ 48062 h 192820"/>
                  <a:gd name="connsiteX129" fmla="*/ 24460 w 184810"/>
                  <a:gd name="connsiteY129" fmla="*/ 49207 h 192820"/>
                  <a:gd name="connsiteX130" fmla="*/ 25176 w 184810"/>
                  <a:gd name="connsiteY130" fmla="*/ 50208 h 192820"/>
                  <a:gd name="connsiteX131" fmla="*/ 21456 w 184810"/>
                  <a:gd name="connsiteY131" fmla="*/ 52067 h 192820"/>
                  <a:gd name="connsiteX132" fmla="*/ 20312 w 184810"/>
                  <a:gd name="connsiteY132" fmla="*/ 53212 h 192820"/>
                  <a:gd name="connsiteX133" fmla="*/ 19740 w 184810"/>
                  <a:gd name="connsiteY133" fmla="*/ 56215 h 192820"/>
                  <a:gd name="connsiteX134" fmla="*/ 19883 w 184810"/>
                  <a:gd name="connsiteY134" fmla="*/ 59076 h 192820"/>
                  <a:gd name="connsiteX135" fmla="*/ 24889 w 184810"/>
                  <a:gd name="connsiteY135" fmla="*/ 61079 h 192820"/>
                  <a:gd name="connsiteX136" fmla="*/ 26892 w 184810"/>
                  <a:gd name="connsiteY136" fmla="*/ 63368 h 192820"/>
                  <a:gd name="connsiteX137" fmla="*/ 27750 w 184810"/>
                  <a:gd name="connsiteY137" fmla="*/ 65799 h 192820"/>
                  <a:gd name="connsiteX138" fmla="*/ 28036 w 184810"/>
                  <a:gd name="connsiteY138" fmla="*/ 70377 h 192820"/>
                  <a:gd name="connsiteX139" fmla="*/ 27607 w 184810"/>
                  <a:gd name="connsiteY139" fmla="*/ 71378 h 192820"/>
                  <a:gd name="connsiteX140" fmla="*/ 26320 w 184810"/>
                  <a:gd name="connsiteY140" fmla="*/ 71378 h 192820"/>
                  <a:gd name="connsiteX141" fmla="*/ 24889 w 184810"/>
                  <a:gd name="connsiteY141" fmla="*/ 69948 h 192820"/>
                  <a:gd name="connsiteX142" fmla="*/ 23745 w 184810"/>
                  <a:gd name="connsiteY142" fmla="*/ 68517 h 192820"/>
                  <a:gd name="connsiteX143" fmla="*/ 22315 w 184810"/>
                  <a:gd name="connsiteY143" fmla="*/ 68517 h 192820"/>
                  <a:gd name="connsiteX144" fmla="*/ 19740 w 184810"/>
                  <a:gd name="connsiteY144" fmla="*/ 68231 h 192820"/>
                  <a:gd name="connsiteX145" fmla="*/ 16879 w 184810"/>
                  <a:gd name="connsiteY145" fmla="*/ 67659 h 192820"/>
                  <a:gd name="connsiteX146" fmla="*/ 13303 w 184810"/>
                  <a:gd name="connsiteY146" fmla="*/ 67802 h 192820"/>
                  <a:gd name="connsiteX147" fmla="*/ 12015 w 184810"/>
                  <a:gd name="connsiteY147" fmla="*/ 68088 h 192820"/>
                  <a:gd name="connsiteX148" fmla="*/ 11157 w 184810"/>
                  <a:gd name="connsiteY148" fmla="*/ 68946 h 192820"/>
                  <a:gd name="connsiteX149" fmla="*/ 10871 w 184810"/>
                  <a:gd name="connsiteY149" fmla="*/ 70377 h 192820"/>
                  <a:gd name="connsiteX150" fmla="*/ 10442 w 184810"/>
                  <a:gd name="connsiteY150" fmla="*/ 75097 h 192820"/>
                  <a:gd name="connsiteX151" fmla="*/ 11586 w 184810"/>
                  <a:gd name="connsiteY151" fmla="*/ 76098 h 192820"/>
                  <a:gd name="connsiteX152" fmla="*/ 13875 w 184810"/>
                  <a:gd name="connsiteY152" fmla="*/ 77243 h 192820"/>
                  <a:gd name="connsiteX153" fmla="*/ 15448 w 184810"/>
                  <a:gd name="connsiteY153" fmla="*/ 77672 h 192820"/>
                  <a:gd name="connsiteX154" fmla="*/ 16736 w 184810"/>
                  <a:gd name="connsiteY154" fmla="*/ 77529 h 192820"/>
                  <a:gd name="connsiteX155" fmla="*/ 17737 w 184810"/>
                  <a:gd name="connsiteY155" fmla="*/ 78244 h 192820"/>
                  <a:gd name="connsiteX156" fmla="*/ 17880 w 184810"/>
                  <a:gd name="connsiteY156" fmla="*/ 80247 h 192820"/>
                  <a:gd name="connsiteX157" fmla="*/ 17165 w 184810"/>
                  <a:gd name="connsiteY157" fmla="*/ 81677 h 192820"/>
                  <a:gd name="connsiteX158" fmla="*/ 15877 w 184810"/>
                  <a:gd name="connsiteY158" fmla="*/ 83107 h 192820"/>
                  <a:gd name="connsiteX159" fmla="*/ 14304 w 184810"/>
                  <a:gd name="connsiteY159" fmla="*/ 86683 h 192820"/>
                  <a:gd name="connsiteX160" fmla="*/ 14590 w 184810"/>
                  <a:gd name="connsiteY160" fmla="*/ 87971 h 192820"/>
                  <a:gd name="connsiteX161" fmla="*/ 14733 w 184810"/>
                  <a:gd name="connsiteY161" fmla="*/ 89830 h 192820"/>
                  <a:gd name="connsiteX162" fmla="*/ 12015 w 184810"/>
                  <a:gd name="connsiteY162" fmla="*/ 94980 h 192820"/>
                  <a:gd name="connsiteX163" fmla="*/ 11300 w 184810"/>
                  <a:gd name="connsiteY163" fmla="*/ 95981 h 192820"/>
                  <a:gd name="connsiteX164" fmla="*/ 7724 w 184810"/>
                  <a:gd name="connsiteY164" fmla="*/ 94980 h 192820"/>
                  <a:gd name="connsiteX165" fmla="*/ 5292 w 184810"/>
                  <a:gd name="connsiteY165" fmla="*/ 94694 h 192820"/>
                  <a:gd name="connsiteX166" fmla="*/ 3576 w 184810"/>
                  <a:gd name="connsiteY166" fmla="*/ 95981 h 192820"/>
                  <a:gd name="connsiteX167" fmla="*/ 4148 w 184810"/>
                  <a:gd name="connsiteY167" fmla="*/ 96267 h 192820"/>
                  <a:gd name="connsiteX168" fmla="*/ 5007 w 184810"/>
                  <a:gd name="connsiteY168" fmla="*/ 97125 h 192820"/>
                  <a:gd name="connsiteX169" fmla="*/ 5865 w 184810"/>
                  <a:gd name="connsiteY169" fmla="*/ 100272 h 192820"/>
                  <a:gd name="connsiteX170" fmla="*/ 9298 w 184810"/>
                  <a:gd name="connsiteY170" fmla="*/ 110429 h 192820"/>
                  <a:gd name="connsiteX171" fmla="*/ 9154 w 184810"/>
                  <a:gd name="connsiteY171" fmla="*/ 113289 h 192820"/>
                  <a:gd name="connsiteX172" fmla="*/ 8439 w 184810"/>
                  <a:gd name="connsiteY172" fmla="*/ 115149 h 192820"/>
                  <a:gd name="connsiteX173" fmla="*/ 8439 w 184810"/>
                  <a:gd name="connsiteY173" fmla="*/ 117008 h 192820"/>
                  <a:gd name="connsiteX174" fmla="*/ 8154 w 184810"/>
                  <a:gd name="connsiteY174" fmla="*/ 118725 h 192820"/>
                  <a:gd name="connsiteX175" fmla="*/ 6151 w 184810"/>
                  <a:gd name="connsiteY175" fmla="*/ 121586 h 192820"/>
                  <a:gd name="connsiteX176" fmla="*/ 0 w 184810"/>
                  <a:gd name="connsiteY176" fmla="*/ 127594 h 192820"/>
                  <a:gd name="connsiteX177" fmla="*/ 429 w 184810"/>
                  <a:gd name="connsiteY177" fmla="*/ 128166 h 192820"/>
                  <a:gd name="connsiteX178" fmla="*/ 1860 w 184810"/>
                  <a:gd name="connsiteY178" fmla="*/ 128881 h 192820"/>
                  <a:gd name="connsiteX179" fmla="*/ 3290 w 184810"/>
                  <a:gd name="connsiteY179" fmla="*/ 129167 h 192820"/>
                  <a:gd name="connsiteX180" fmla="*/ 4577 w 184810"/>
                  <a:gd name="connsiteY180" fmla="*/ 129024 h 192820"/>
                  <a:gd name="connsiteX181" fmla="*/ 6151 w 184810"/>
                  <a:gd name="connsiteY181" fmla="*/ 130454 h 192820"/>
                  <a:gd name="connsiteX182" fmla="*/ 7867 w 184810"/>
                  <a:gd name="connsiteY182" fmla="*/ 132314 h 192820"/>
                  <a:gd name="connsiteX183" fmla="*/ 9584 w 184810"/>
                  <a:gd name="connsiteY183" fmla="*/ 133315 h 192820"/>
                  <a:gd name="connsiteX184" fmla="*/ 12159 w 184810"/>
                  <a:gd name="connsiteY184" fmla="*/ 134174 h 192820"/>
                  <a:gd name="connsiteX185" fmla="*/ 14304 w 184810"/>
                  <a:gd name="connsiteY185" fmla="*/ 134317 h 192820"/>
                  <a:gd name="connsiteX186" fmla="*/ 16164 w 184810"/>
                  <a:gd name="connsiteY186" fmla="*/ 134030 h 192820"/>
                  <a:gd name="connsiteX187" fmla="*/ 18738 w 184810"/>
                  <a:gd name="connsiteY187" fmla="*/ 134459 h 192820"/>
                  <a:gd name="connsiteX188" fmla="*/ 21599 w 184810"/>
                  <a:gd name="connsiteY188" fmla="*/ 136033 h 192820"/>
                  <a:gd name="connsiteX189" fmla="*/ 22600 w 184810"/>
                  <a:gd name="connsiteY189" fmla="*/ 138608 h 192820"/>
                  <a:gd name="connsiteX190" fmla="*/ 23316 w 184810"/>
                  <a:gd name="connsiteY190" fmla="*/ 140897 h 192820"/>
                  <a:gd name="connsiteX191" fmla="*/ 24317 w 184810"/>
                  <a:gd name="connsiteY191" fmla="*/ 142041 h 192820"/>
                  <a:gd name="connsiteX192" fmla="*/ 24460 w 184810"/>
                  <a:gd name="connsiteY192" fmla="*/ 143900 h 192820"/>
                  <a:gd name="connsiteX193" fmla="*/ 26463 w 184810"/>
                  <a:gd name="connsiteY193" fmla="*/ 145617 h 192820"/>
                  <a:gd name="connsiteX194" fmla="*/ 29323 w 184810"/>
                  <a:gd name="connsiteY194" fmla="*/ 145903 h 192820"/>
                  <a:gd name="connsiteX195" fmla="*/ 33043 w 184810"/>
                  <a:gd name="connsiteY195" fmla="*/ 147905 h 192820"/>
                  <a:gd name="connsiteX196" fmla="*/ 34044 w 184810"/>
                  <a:gd name="connsiteY196" fmla="*/ 147763 h 192820"/>
                  <a:gd name="connsiteX197" fmla="*/ 34473 w 184810"/>
                  <a:gd name="connsiteY197" fmla="*/ 147476 h 192820"/>
                  <a:gd name="connsiteX198" fmla="*/ 34902 w 184810"/>
                  <a:gd name="connsiteY198" fmla="*/ 147905 h 192820"/>
                  <a:gd name="connsiteX199" fmla="*/ 35761 w 184810"/>
                  <a:gd name="connsiteY199" fmla="*/ 153627 h 192820"/>
                  <a:gd name="connsiteX200" fmla="*/ 36476 w 184810"/>
                  <a:gd name="connsiteY200" fmla="*/ 156631 h 192820"/>
                  <a:gd name="connsiteX201" fmla="*/ 36046 w 184810"/>
                  <a:gd name="connsiteY201" fmla="*/ 157918 h 192820"/>
                  <a:gd name="connsiteX202" fmla="*/ 35617 w 184810"/>
                  <a:gd name="connsiteY202" fmla="*/ 158920 h 192820"/>
                  <a:gd name="connsiteX203" fmla="*/ 35617 w 184810"/>
                  <a:gd name="connsiteY203" fmla="*/ 163497 h 192820"/>
                  <a:gd name="connsiteX204" fmla="*/ 33901 w 184810"/>
                  <a:gd name="connsiteY204" fmla="*/ 166215 h 192820"/>
                  <a:gd name="connsiteX205" fmla="*/ 33615 w 184810"/>
                  <a:gd name="connsiteY205" fmla="*/ 169076 h 192820"/>
                  <a:gd name="connsiteX206" fmla="*/ 33186 w 184810"/>
                  <a:gd name="connsiteY206" fmla="*/ 170077 h 192820"/>
                  <a:gd name="connsiteX207" fmla="*/ 31469 w 184810"/>
                  <a:gd name="connsiteY207" fmla="*/ 170935 h 192820"/>
                  <a:gd name="connsiteX208" fmla="*/ 31469 w 184810"/>
                  <a:gd name="connsiteY208" fmla="*/ 173224 h 192820"/>
                  <a:gd name="connsiteX209" fmla="*/ 31040 w 184810"/>
                  <a:gd name="connsiteY209" fmla="*/ 175942 h 192820"/>
                  <a:gd name="connsiteX210" fmla="*/ 30897 w 184810"/>
                  <a:gd name="connsiteY210" fmla="*/ 178803 h 192820"/>
                  <a:gd name="connsiteX211" fmla="*/ 31326 w 184810"/>
                  <a:gd name="connsiteY211" fmla="*/ 186241 h 192820"/>
                  <a:gd name="connsiteX212" fmla="*/ 31469 w 184810"/>
                  <a:gd name="connsiteY212" fmla="*/ 191820 h 192820"/>
                  <a:gd name="connsiteX213" fmla="*/ 32328 w 184810"/>
                  <a:gd name="connsiteY213" fmla="*/ 192821 h 192820"/>
                  <a:gd name="connsiteX214" fmla="*/ 35904 w 184810"/>
                  <a:gd name="connsiteY214" fmla="*/ 192105 h 192820"/>
                  <a:gd name="connsiteX215" fmla="*/ 41768 w 184810"/>
                  <a:gd name="connsiteY215" fmla="*/ 188816 h 192820"/>
                  <a:gd name="connsiteX216" fmla="*/ 47061 w 184810"/>
                  <a:gd name="connsiteY216" fmla="*/ 187099 h 192820"/>
                  <a:gd name="connsiteX217" fmla="*/ 51209 w 184810"/>
                  <a:gd name="connsiteY217" fmla="*/ 184238 h 192820"/>
                  <a:gd name="connsiteX218" fmla="*/ 53498 w 184810"/>
                  <a:gd name="connsiteY218" fmla="*/ 183237 h 192820"/>
                  <a:gd name="connsiteX219" fmla="*/ 62509 w 184810"/>
                  <a:gd name="connsiteY219" fmla="*/ 180519 h 192820"/>
                  <a:gd name="connsiteX220" fmla="*/ 77243 w 184810"/>
                  <a:gd name="connsiteY220" fmla="*/ 174797 h 192820"/>
                  <a:gd name="connsiteX221" fmla="*/ 81677 w 184810"/>
                  <a:gd name="connsiteY221" fmla="*/ 173081 h 192820"/>
                  <a:gd name="connsiteX222" fmla="*/ 92262 w 184810"/>
                  <a:gd name="connsiteY222" fmla="*/ 170649 h 192820"/>
                  <a:gd name="connsiteX223" fmla="*/ 107425 w 184810"/>
                  <a:gd name="connsiteY223" fmla="*/ 169362 h 192820"/>
                  <a:gd name="connsiteX224" fmla="*/ 106137 w 184810"/>
                  <a:gd name="connsiteY224" fmla="*/ 168361 h 192820"/>
                  <a:gd name="connsiteX225" fmla="*/ 101274 w 184810"/>
                  <a:gd name="connsiteY225" fmla="*/ 168504 h 192820"/>
                  <a:gd name="connsiteX226" fmla="*/ 98270 w 184810"/>
                  <a:gd name="connsiteY226" fmla="*/ 168790 h 192820"/>
                  <a:gd name="connsiteX227" fmla="*/ 99271 w 184810"/>
                  <a:gd name="connsiteY227" fmla="*/ 167502 h 192820"/>
                  <a:gd name="connsiteX228" fmla="*/ 100845 w 184810"/>
                  <a:gd name="connsiteY228" fmla="*/ 166930 h 192820"/>
                  <a:gd name="connsiteX229" fmla="*/ 108712 w 184810"/>
                  <a:gd name="connsiteY229" fmla="*/ 167073 h 192820"/>
                  <a:gd name="connsiteX230" fmla="*/ 110285 w 184810"/>
                  <a:gd name="connsiteY230" fmla="*/ 168790 h 192820"/>
                  <a:gd name="connsiteX231" fmla="*/ 112431 w 184810"/>
                  <a:gd name="connsiteY231" fmla="*/ 169076 h 192820"/>
                  <a:gd name="connsiteX232" fmla="*/ 119583 w 184810"/>
                  <a:gd name="connsiteY232" fmla="*/ 168074 h 192820"/>
                  <a:gd name="connsiteX233" fmla="*/ 138465 w 184810"/>
                  <a:gd name="connsiteY233" fmla="*/ 166358 h 192820"/>
                  <a:gd name="connsiteX234" fmla="*/ 137750 w 184810"/>
                  <a:gd name="connsiteY234" fmla="*/ 165500 h 192820"/>
                  <a:gd name="connsiteX235" fmla="*/ 136176 w 184810"/>
                  <a:gd name="connsiteY235" fmla="*/ 165357 h 192820"/>
                  <a:gd name="connsiteX236" fmla="*/ 121300 w 184810"/>
                  <a:gd name="connsiteY236" fmla="*/ 166072 h 192820"/>
                  <a:gd name="connsiteX237" fmla="*/ 123016 w 184810"/>
                  <a:gd name="connsiteY237" fmla="*/ 164785 h 192820"/>
                  <a:gd name="connsiteX238" fmla="*/ 128881 w 184810"/>
                  <a:gd name="connsiteY238" fmla="*/ 164069 h 192820"/>
                  <a:gd name="connsiteX239" fmla="*/ 136033 w 184810"/>
                  <a:gd name="connsiteY239" fmla="*/ 163783 h 192820"/>
                  <a:gd name="connsiteX240" fmla="*/ 140181 w 184810"/>
                  <a:gd name="connsiteY240" fmla="*/ 164212 h 192820"/>
                  <a:gd name="connsiteX241" fmla="*/ 143614 w 184810"/>
                  <a:gd name="connsiteY241" fmla="*/ 166358 h 192820"/>
                  <a:gd name="connsiteX242" fmla="*/ 159349 w 184810"/>
                  <a:gd name="connsiteY242" fmla="*/ 169076 h 192820"/>
                  <a:gd name="connsiteX243" fmla="*/ 160493 w 184810"/>
                  <a:gd name="connsiteY243" fmla="*/ 168217 h 192820"/>
                  <a:gd name="connsiteX244" fmla="*/ 162782 w 184810"/>
                  <a:gd name="connsiteY244" fmla="*/ 162925 h 192820"/>
                  <a:gd name="connsiteX245" fmla="*/ 163926 w 184810"/>
                  <a:gd name="connsiteY245" fmla="*/ 162353 h 192820"/>
                  <a:gd name="connsiteX246" fmla="*/ 165357 w 184810"/>
                  <a:gd name="connsiteY246" fmla="*/ 162496 h 192820"/>
                  <a:gd name="connsiteX247" fmla="*/ 164784 w 184810"/>
                  <a:gd name="connsiteY247" fmla="*/ 166930 h 192820"/>
                  <a:gd name="connsiteX248" fmla="*/ 167931 w 184810"/>
                  <a:gd name="connsiteY248" fmla="*/ 168361 h 192820"/>
                  <a:gd name="connsiteX249" fmla="*/ 169076 w 184810"/>
                  <a:gd name="connsiteY249" fmla="*/ 168647 h 192820"/>
                  <a:gd name="connsiteX250" fmla="*/ 169219 w 184810"/>
                  <a:gd name="connsiteY250" fmla="*/ 169219 h 192820"/>
                  <a:gd name="connsiteX251" fmla="*/ 171365 w 184810"/>
                  <a:gd name="connsiteY251" fmla="*/ 169648 h 192820"/>
                  <a:gd name="connsiteX252" fmla="*/ 172938 w 184810"/>
                  <a:gd name="connsiteY252" fmla="*/ 168790 h 192820"/>
                  <a:gd name="connsiteX253" fmla="*/ 175370 w 184810"/>
                  <a:gd name="connsiteY253" fmla="*/ 168647 h 192820"/>
                  <a:gd name="connsiteX254" fmla="*/ 175942 w 184810"/>
                  <a:gd name="connsiteY254" fmla="*/ 167645 h 192820"/>
                  <a:gd name="connsiteX255" fmla="*/ 176085 w 184810"/>
                  <a:gd name="connsiteY255" fmla="*/ 165214 h 192820"/>
                  <a:gd name="connsiteX256" fmla="*/ 176085 w 184810"/>
                  <a:gd name="connsiteY256" fmla="*/ 163354 h 192820"/>
                  <a:gd name="connsiteX257" fmla="*/ 176943 w 184810"/>
                  <a:gd name="connsiteY257" fmla="*/ 162496 h 192820"/>
                  <a:gd name="connsiteX258" fmla="*/ 177086 w 184810"/>
                  <a:gd name="connsiteY258" fmla="*/ 160207 h 192820"/>
                  <a:gd name="connsiteX259" fmla="*/ 175942 w 184810"/>
                  <a:gd name="connsiteY259" fmla="*/ 155201 h 192820"/>
                  <a:gd name="connsiteX260" fmla="*/ 175083 w 184810"/>
                  <a:gd name="connsiteY260" fmla="*/ 154628 h 192820"/>
                  <a:gd name="connsiteX261" fmla="*/ 170792 w 184810"/>
                  <a:gd name="connsiteY261" fmla="*/ 153913 h 192820"/>
                  <a:gd name="connsiteX262" fmla="*/ 170506 w 184810"/>
                  <a:gd name="connsiteY262" fmla="*/ 152912 h 192820"/>
                  <a:gd name="connsiteX263" fmla="*/ 169791 w 184810"/>
                  <a:gd name="connsiteY263" fmla="*/ 151911 h 192820"/>
                  <a:gd name="connsiteX264" fmla="*/ 168933 w 184810"/>
                  <a:gd name="connsiteY264" fmla="*/ 149336 h 192820"/>
                  <a:gd name="connsiteX265" fmla="*/ 167931 w 184810"/>
                  <a:gd name="connsiteY265" fmla="*/ 145474 h 192820"/>
                  <a:gd name="connsiteX266" fmla="*/ 166501 w 184810"/>
                  <a:gd name="connsiteY266" fmla="*/ 140610 h 192820"/>
                  <a:gd name="connsiteX267" fmla="*/ 163640 w 184810"/>
                  <a:gd name="connsiteY267" fmla="*/ 132743 h 192820"/>
                  <a:gd name="connsiteX268" fmla="*/ 162925 w 184810"/>
                  <a:gd name="connsiteY268" fmla="*/ 129882 h 192820"/>
                  <a:gd name="connsiteX269" fmla="*/ 162496 w 184810"/>
                  <a:gd name="connsiteY269" fmla="*/ 127021 h 192820"/>
                  <a:gd name="connsiteX270" fmla="*/ 162353 w 184810"/>
                  <a:gd name="connsiteY270" fmla="*/ 123588 h 192820"/>
                  <a:gd name="connsiteX271" fmla="*/ 162925 w 184810"/>
                  <a:gd name="connsiteY271" fmla="*/ 122301 h 192820"/>
                  <a:gd name="connsiteX272" fmla="*/ 162782 w 184810"/>
                  <a:gd name="connsiteY272" fmla="*/ 120584 h 192820"/>
                  <a:gd name="connsiteX273" fmla="*/ 162496 w 184810"/>
                  <a:gd name="connsiteY273" fmla="*/ 118868 h 192820"/>
                  <a:gd name="connsiteX274" fmla="*/ 164498 w 184810"/>
                  <a:gd name="connsiteY274" fmla="*/ 114863 h 192820"/>
                  <a:gd name="connsiteX275" fmla="*/ 168504 w 184810"/>
                  <a:gd name="connsiteY275" fmla="*/ 109999 h 192820"/>
                  <a:gd name="connsiteX276" fmla="*/ 169362 w 184810"/>
                  <a:gd name="connsiteY276" fmla="*/ 108283 h 192820"/>
                  <a:gd name="connsiteX277" fmla="*/ 170077 w 184810"/>
                  <a:gd name="connsiteY277" fmla="*/ 106995 h 192820"/>
                  <a:gd name="connsiteX278" fmla="*/ 170220 w 184810"/>
                  <a:gd name="connsiteY278" fmla="*/ 105279 h 192820"/>
                  <a:gd name="connsiteX279" fmla="*/ 170935 w 184810"/>
                  <a:gd name="connsiteY279" fmla="*/ 99557 h 192820"/>
                  <a:gd name="connsiteX280" fmla="*/ 172795 w 184810"/>
                  <a:gd name="connsiteY280" fmla="*/ 92548 h 192820"/>
                  <a:gd name="connsiteX281" fmla="*/ 173939 w 184810"/>
                  <a:gd name="connsiteY281" fmla="*/ 89973 h 192820"/>
                  <a:gd name="connsiteX282" fmla="*/ 174797 w 184810"/>
                  <a:gd name="connsiteY282" fmla="*/ 88543 h 192820"/>
                  <a:gd name="connsiteX283" fmla="*/ 175799 w 184810"/>
                  <a:gd name="connsiteY283" fmla="*/ 86254 h 192820"/>
                  <a:gd name="connsiteX284" fmla="*/ 176085 w 184810"/>
                  <a:gd name="connsiteY284" fmla="*/ 85110 h 192820"/>
                  <a:gd name="connsiteX285" fmla="*/ 179804 w 184810"/>
                  <a:gd name="connsiteY285" fmla="*/ 82392 h 192820"/>
                  <a:gd name="connsiteX286" fmla="*/ 181520 w 184810"/>
                  <a:gd name="connsiteY286" fmla="*/ 81677 h 192820"/>
                  <a:gd name="connsiteX287" fmla="*/ 181950 w 184810"/>
                  <a:gd name="connsiteY287" fmla="*/ 80676 h 192820"/>
                  <a:gd name="connsiteX288" fmla="*/ 181377 w 184810"/>
                  <a:gd name="connsiteY288" fmla="*/ 79531 h 192820"/>
                  <a:gd name="connsiteX289" fmla="*/ 181663 w 184810"/>
                  <a:gd name="connsiteY289" fmla="*/ 78673 h 192820"/>
                  <a:gd name="connsiteX290" fmla="*/ 182522 w 184810"/>
                  <a:gd name="connsiteY290" fmla="*/ 78244 h 192820"/>
                  <a:gd name="connsiteX291" fmla="*/ 183809 w 184810"/>
                  <a:gd name="connsiteY291" fmla="*/ 77958 h 192820"/>
                  <a:gd name="connsiteX292" fmla="*/ 184810 w 184810"/>
                  <a:gd name="connsiteY292" fmla="*/ 76814 h 192820"/>
                  <a:gd name="connsiteX293" fmla="*/ 182951 w 184810"/>
                  <a:gd name="connsiteY293" fmla="*/ 67659 h 192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Lst>
                <a:rect l="l" t="t" r="r" b="b"/>
                <a:pathLst>
                  <a:path w="184810" h="192820">
                    <a:moveTo>
                      <a:pt x="162210" y="169505"/>
                    </a:moveTo>
                    <a:lnTo>
                      <a:pt x="166215" y="170220"/>
                    </a:lnTo>
                    <a:lnTo>
                      <a:pt x="167073" y="169076"/>
                    </a:lnTo>
                    <a:lnTo>
                      <a:pt x="163211" y="168504"/>
                    </a:lnTo>
                    <a:lnTo>
                      <a:pt x="162210" y="169505"/>
                    </a:lnTo>
                    <a:close/>
                    <a:moveTo>
                      <a:pt x="182951" y="67659"/>
                    </a:moveTo>
                    <a:lnTo>
                      <a:pt x="181663" y="59076"/>
                    </a:lnTo>
                    <a:lnTo>
                      <a:pt x="181663" y="58361"/>
                    </a:lnTo>
                    <a:lnTo>
                      <a:pt x="180948" y="57217"/>
                    </a:lnTo>
                    <a:lnTo>
                      <a:pt x="180233" y="53641"/>
                    </a:lnTo>
                    <a:lnTo>
                      <a:pt x="178946" y="51638"/>
                    </a:lnTo>
                    <a:lnTo>
                      <a:pt x="177229" y="51066"/>
                    </a:lnTo>
                    <a:lnTo>
                      <a:pt x="177229" y="49063"/>
                    </a:lnTo>
                    <a:lnTo>
                      <a:pt x="178946" y="45773"/>
                    </a:lnTo>
                    <a:lnTo>
                      <a:pt x="179375" y="43771"/>
                    </a:lnTo>
                    <a:lnTo>
                      <a:pt x="178517" y="43199"/>
                    </a:lnTo>
                    <a:lnTo>
                      <a:pt x="178374" y="41768"/>
                    </a:lnTo>
                    <a:lnTo>
                      <a:pt x="178946" y="39337"/>
                    </a:lnTo>
                    <a:lnTo>
                      <a:pt x="178659" y="37906"/>
                    </a:lnTo>
                    <a:lnTo>
                      <a:pt x="177944" y="38621"/>
                    </a:lnTo>
                    <a:lnTo>
                      <a:pt x="176514" y="39623"/>
                    </a:lnTo>
                    <a:lnTo>
                      <a:pt x="174941" y="39623"/>
                    </a:lnTo>
                    <a:lnTo>
                      <a:pt x="173224" y="37334"/>
                    </a:lnTo>
                    <a:lnTo>
                      <a:pt x="172509" y="36333"/>
                    </a:lnTo>
                    <a:lnTo>
                      <a:pt x="171078" y="34044"/>
                    </a:lnTo>
                    <a:lnTo>
                      <a:pt x="169934" y="31755"/>
                    </a:lnTo>
                    <a:lnTo>
                      <a:pt x="168360" y="30754"/>
                    </a:lnTo>
                    <a:lnTo>
                      <a:pt x="166787" y="29753"/>
                    </a:lnTo>
                    <a:lnTo>
                      <a:pt x="164784" y="26749"/>
                    </a:lnTo>
                    <a:lnTo>
                      <a:pt x="162925" y="25319"/>
                    </a:lnTo>
                    <a:lnTo>
                      <a:pt x="160922" y="25748"/>
                    </a:lnTo>
                    <a:lnTo>
                      <a:pt x="158061" y="25175"/>
                    </a:lnTo>
                    <a:lnTo>
                      <a:pt x="152197" y="24460"/>
                    </a:lnTo>
                    <a:lnTo>
                      <a:pt x="145903" y="24746"/>
                    </a:lnTo>
                    <a:lnTo>
                      <a:pt x="143328" y="25461"/>
                    </a:lnTo>
                    <a:lnTo>
                      <a:pt x="140753" y="26463"/>
                    </a:lnTo>
                    <a:lnTo>
                      <a:pt x="134174" y="28751"/>
                    </a:lnTo>
                    <a:lnTo>
                      <a:pt x="131598" y="29896"/>
                    </a:lnTo>
                    <a:lnTo>
                      <a:pt x="129596" y="32900"/>
                    </a:lnTo>
                    <a:lnTo>
                      <a:pt x="127307" y="32900"/>
                    </a:lnTo>
                    <a:lnTo>
                      <a:pt x="125019" y="31898"/>
                    </a:lnTo>
                    <a:lnTo>
                      <a:pt x="123588" y="30611"/>
                    </a:lnTo>
                    <a:lnTo>
                      <a:pt x="120584" y="30897"/>
                    </a:lnTo>
                    <a:lnTo>
                      <a:pt x="117724" y="29610"/>
                    </a:lnTo>
                    <a:lnTo>
                      <a:pt x="114863" y="27035"/>
                    </a:lnTo>
                    <a:lnTo>
                      <a:pt x="112860" y="26177"/>
                    </a:lnTo>
                    <a:lnTo>
                      <a:pt x="110285" y="24317"/>
                    </a:lnTo>
                    <a:lnTo>
                      <a:pt x="109570" y="20741"/>
                    </a:lnTo>
                    <a:lnTo>
                      <a:pt x="107854" y="18309"/>
                    </a:lnTo>
                    <a:lnTo>
                      <a:pt x="106280" y="14876"/>
                    </a:lnTo>
                    <a:lnTo>
                      <a:pt x="103991" y="13303"/>
                    </a:lnTo>
                    <a:lnTo>
                      <a:pt x="101417" y="12445"/>
                    </a:lnTo>
                    <a:lnTo>
                      <a:pt x="97841" y="12588"/>
                    </a:lnTo>
                    <a:lnTo>
                      <a:pt x="95409" y="11157"/>
                    </a:lnTo>
                    <a:lnTo>
                      <a:pt x="93550" y="9155"/>
                    </a:lnTo>
                    <a:lnTo>
                      <a:pt x="92548" y="8726"/>
                    </a:lnTo>
                    <a:lnTo>
                      <a:pt x="88400" y="8869"/>
                    </a:lnTo>
                    <a:lnTo>
                      <a:pt x="83822" y="10156"/>
                    </a:lnTo>
                    <a:lnTo>
                      <a:pt x="82249" y="11157"/>
                    </a:lnTo>
                    <a:lnTo>
                      <a:pt x="81963" y="12588"/>
                    </a:lnTo>
                    <a:lnTo>
                      <a:pt x="80962" y="13589"/>
                    </a:lnTo>
                    <a:lnTo>
                      <a:pt x="79531" y="14733"/>
                    </a:lnTo>
                    <a:lnTo>
                      <a:pt x="78101" y="16021"/>
                    </a:lnTo>
                    <a:lnTo>
                      <a:pt x="75669" y="15735"/>
                    </a:lnTo>
                    <a:lnTo>
                      <a:pt x="73237" y="14876"/>
                    </a:lnTo>
                    <a:lnTo>
                      <a:pt x="71950" y="14018"/>
                    </a:lnTo>
                    <a:lnTo>
                      <a:pt x="71807" y="13446"/>
                    </a:lnTo>
                    <a:lnTo>
                      <a:pt x="72665" y="12159"/>
                    </a:lnTo>
                    <a:lnTo>
                      <a:pt x="73381" y="10728"/>
                    </a:lnTo>
                    <a:lnTo>
                      <a:pt x="73381" y="9727"/>
                    </a:lnTo>
                    <a:lnTo>
                      <a:pt x="72522" y="7438"/>
                    </a:lnTo>
                    <a:lnTo>
                      <a:pt x="71807" y="5007"/>
                    </a:lnTo>
                    <a:lnTo>
                      <a:pt x="72093" y="3862"/>
                    </a:lnTo>
                    <a:lnTo>
                      <a:pt x="71521" y="143"/>
                    </a:lnTo>
                    <a:lnTo>
                      <a:pt x="71235" y="0"/>
                    </a:lnTo>
                    <a:lnTo>
                      <a:pt x="68088" y="1001"/>
                    </a:lnTo>
                    <a:lnTo>
                      <a:pt x="66944" y="1287"/>
                    </a:lnTo>
                    <a:lnTo>
                      <a:pt x="66229" y="1716"/>
                    </a:lnTo>
                    <a:lnTo>
                      <a:pt x="66085" y="2432"/>
                    </a:lnTo>
                    <a:lnTo>
                      <a:pt x="66800" y="4720"/>
                    </a:lnTo>
                    <a:lnTo>
                      <a:pt x="66371" y="5150"/>
                    </a:lnTo>
                    <a:lnTo>
                      <a:pt x="64655" y="5150"/>
                    </a:lnTo>
                    <a:lnTo>
                      <a:pt x="62223" y="4434"/>
                    </a:lnTo>
                    <a:lnTo>
                      <a:pt x="59506" y="2289"/>
                    </a:lnTo>
                    <a:lnTo>
                      <a:pt x="58790" y="3004"/>
                    </a:lnTo>
                    <a:lnTo>
                      <a:pt x="58504" y="4720"/>
                    </a:lnTo>
                    <a:lnTo>
                      <a:pt x="58361" y="6723"/>
                    </a:lnTo>
                    <a:lnTo>
                      <a:pt x="59076" y="10299"/>
                    </a:lnTo>
                    <a:lnTo>
                      <a:pt x="58361" y="11586"/>
                    </a:lnTo>
                    <a:lnTo>
                      <a:pt x="56501" y="11300"/>
                    </a:lnTo>
                    <a:lnTo>
                      <a:pt x="54070" y="11300"/>
                    </a:lnTo>
                    <a:lnTo>
                      <a:pt x="51924" y="11729"/>
                    </a:lnTo>
                    <a:lnTo>
                      <a:pt x="50494" y="11873"/>
                    </a:lnTo>
                    <a:lnTo>
                      <a:pt x="49636" y="13160"/>
                    </a:lnTo>
                    <a:lnTo>
                      <a:pt x="49207" y="14590"/>
                    </a:lnTo>
                    <a:lnTo>
                      <a:pt x="50065" y="16164"/>
                    </a:lnTo>
                    <a:lnTo>
                      <a:pt x="49922" y="16879"/>
                    </a:lnTo>
                    <a:lnTo>
                      <a:pt x="49207" y="17451"/>
                    </a:lnTo>
                    <a:lnTo>
                      <a:pt x="48348" y="17880"/>
                    </a:lnTo>
                    <a:lnTo>
                      <a:pt x="47633" y="17880"/>
                    </a:lnTo>
                    <a:lnTo>
                      <a:pt x="45630" y="16164"/>
                    </a:lnTo>
                    <a:lnTo>
                      <a:pt x="43342" y="15449"/>
                    </a:lnTo>
                    <a:lnTo>
                      <a:pt x="37906" y="14447"/>
                    </a:lnTo>
                    <a:lnTo>
                      <a:pt x="37191" y="12015"/>
                    </a:lnTo>
                    <a:lnTo>
                      <a:pt x="36333" y="12015"/>
                    </a:lnTo>
                    <a:lnTo>
                      <a:pt x="35045" y="10728"/>
                    </a:lnTo>
                    <a:lnTo>
                      <a:pt x="33758" y="9012"/>
                    </a:lnTo>
                    <a:lnTo>
                      <a:pt x="32757" y="9155"/>
                    </a:lnTo>
                    <a:lnTo>
                      <a:pt x="31899" y="9584"/>
                    </a:lnTo>
                    <a:lnTo>
                      <a:pt x="28894" y="9441"/>
                    </a:lnTo>
                    <a:lnTo>
                      <a:pt x="26177" y="12015"/>
                    </a:lnTo>
                    <a:lnTo>
                      <a:pt x="24174" y="15162"/>
                    </a:lnTo>
                    <a:lnTo>
                      <a:pt x="22029" y="16736"/>
                    </a:lnTo>
                    <a:lnTo>
                      <a:pt x="19740" y="17451"/>
                    </a:lnTo>
                    <a:lnTo>
                      <a:pt x="18882" y="17451"/>
                    </a:lnTo>
                    <a:lnTo>
                      <a:pt x="18166" y="18596"/>
                    </a:lnTo>
                    <a:lnTo>
                      <a:pt x="16164" y="20312"/>
                    </a:lnTo>
                    <a:lnTo>
                      <a:pt x="14447" y="21742"/>
                    </a:lnTo>
                    <a:lnTo>
                      <a:pt x="13875" y="23173"/>
                    </a:lnTo>
                    <a:lnTo>
                      <a:pt x="14161" y="25891"/>
                    </a:lnTo>
                    <a:lnTo>
                      <a:pt x="14161" y="32184"/>
                    </a:lnTo>
                    <a:lnTo>
                      <a:pt x="14447" y="37620"/>
                    </a:lnTo>
                    <a:lnTo>
                      <a:pt x="15877" y="39623"/>
                    </a:lnTo>
                    <a:lnTo>
                      <a:pt x="17594" y="40624"/>
                    </a:lnTo>
                    <a:lnTo>
                      <a:pt x="19597" y="40481"/>
                    </a:lnTo>
                    <a:lnTo>
                      <a:pt x="21599" y="40052"/>
                    </a:lnTo>
                    <a:lnTo>
                      <a:pt x="21456" y="43342"/>
                    </a:lnTo>
                    <a:lnTo>
                      <a:pt x="20884" y="46918"/>
                    </a:lnTo>
                    <a:lnTo>
                      <a:pt x="23316" y="48062"/>
                    </a:lnTo>
                    <a:lnTo>
                      <a:pt x="24460" y="49207"/>
                    </a:lnTo>
                    <a:lnTo>
                      <a:pt x="25176" y="50208"/>
                    </a:lnTo>
                    <a:lnTo>
                      <a:pt x="21456" y="52067"/>
                    </a:lnTo>
                    <a:lnTo>
                      <a:pt x="20312" y="53212"/>
                    </a:lnTo>
                    <a:lnTo>
                      <a:pt x="19740" y="56215"/>
                    </a:lnTo>
                    <a:lnTo>
                      <a:pt x="19883" y="59076"/>
                    </a:lnTo>
                    <a:lnTo>
                      <a:pt x="24889" y="61079"/>
                    </a:lnTo>
                    <a:lnTo>
                      <a:pt x="26892" y="63368"/>
                    </a:lnTo>
                    <a:lnTo>
                      <a:pt x="27750" y="65799"/>
                    </a:lnTo>
                    <a:lnTo>
                      <a:pt x="28036" y="70377"/>
                    </a:lnTo>
                    <a:lnTo>
                      <a:pt x="27607" y="71378"/>
                    </a:lnTo>
                    <a:lnTo>
                      <a:pt x="26320" y="71378"/>
                    </a:lnTo>
                    <a:lnTo>
                      <a:pt x="24889" y="69948"/>
                    </a:lnTo>
                    <a:lnTo>
                      <a:pt x="23745" y="68517"/>
                    </a:lnTo>
                    <a:lnTo>
                      <a:pt x="22315" y="68517"/>
                    </a:lnTo>
                    <a:lnTo>
                      <a:pt x="19740" y="68231"/>
                    </a:lnTo>
                    <a:lnTo>
                      <a:pt x="16879" y="67659"/>
                    </a:lnTo>
                    <a:lnTo>
                      <a:pt x="13303" y="67802"/>
                    </a:lnTo>
                    <a:lnTo>
                      <a:pt x="12015" y="68088"/>
                    </a:lnTo>
                    <a:lnTo>
                      <a:pt x="11157" y="68946"/>
                    </a:lnTo>
                    <a:lnTo>
                      <a:pt x="10871" y="70377"/>
                    </a:lnTo>
                    <a:lnTo>
                      <a:pt x="10442" y="75097"/>
                    </a:lnTo>
                    <a:lnTo>
                      <a:pt x="11586" y="76098"/>
                    </a:lnTo>
                    <a:lnTo>
                      <a:pt x="13875" y="77243"/>
                    </a:lnTo>
                    <a:lnTo>
                      <a:pt x="15448" y="77672"/>
                    </a:lnTo>
                    <a:lnTo>
                      <a:pt x="16736" y="77529"/>
                    </a:lnTo>
                    <a:lnTo>
                      <a:pt x="17737" y="78244"/>
                    </a:lnTo>
                    <a:lnTo>
                      <a:pt x="17880" y="80247"/>
                    </a:lnTo>
                    <a:lnTo>
                      <a:pt x="17165" y="81677"/>
                    </a:lnTo>
                    <a:lnTo>
                      <a:pt x="15877" y="83107"/>
                    </a:lnTo>
                    <a:lnTo>
                      <a:pt x="14304" y="86683"/>
                    </a:lnTo>
                    <a:lnTo>
                      <a:pt x="14590" y="87971"/>
                    </a:lnTo>
                    <a:lnTo>
                      <a:pt x="14733" y="89830"/>
                    </a:lnTo>
                    <a:lnTo>
                      <a:pt x="12015" y="94980"/>
                    </a:lnTo>
                    <a:lnTo>
                      <a:pt x="11300" y="95981"/>
                    </a:lnTo>
                    <a:lnTo>
                      <a:pt x="7724" y="94980"/>
                    </a:lnTo>
                    <a:lnTo>
                      <a:pt x="5292" y="94694"/>
                    </a:lnTo>
                    <a:lnTo>
                      <a:pt x="3576" y="95981"/>
                    </a:lnTo>
                    <a:lnTo>
                      <a:pt x="4148" y="96267"/>
                    </a:lnTo>
                    <a:lnTo>
                      <a:pt x="5007" y="97125"/>
                    </a:lnTo>
                    <a:lnTo>
                      <a:pt x="5865" y="100272"/>
                    </a:lnTo>
                    <a:lnTo>
                      <a:pt x="9298" y="110429"/>
                    </a:lnTo>
                    <a:lnTo>
                      <a:pt x="9154" y="113289"/>
                    </a:lnTo>
                    <a:lnTo>
                      <a:pt x="8439" y="115149"/>
                    </a:lnTo>
                    <a:lnTo>
                      <a:pt x="8439" y="117008"/>
                    </a:lnTo>
                    <a:lnTo>
                      <a:pt x="8154" y="118725"/>
                    </a:lnTo>
                    <a:lnTo>
                      <a:pt x="6151" y="121586"/>
                    </a:lnTo>
                    <a:lnTo>
                      <a:pt x="0" y="127594"/>
                    </a:lnTo>
                    <a:lnTo>
                      <a:pt x="429" y="128166"/>
                    </a:lnTo>
                    <a:lnTo>
                      <a:pt x="1860" y="128881"/>
                    </a:lnTo>
                    <a:lnTo>
                      <a:pt x="3290" y="129167"/>
                    </a:lnTo>
                    <a:lnTo>
                      <a:pt x="4577" y="129024"/>
                    </a:lnTo>
                    <a:lnTo>
                      <a:pt x="6151" y="130454"/>
                    </a:lnTo>
                    <a:lnTo>
                      <a:pt x="7867" y="132314"/>
                    </a:lnTo>
                    <a:lnTo>
                      <a:pt x="9584" y="133315"/>
                    </a:lnTo>
                    <a:lnTo>
                      <a:pt x="12159" y="134174"/>
                    </a:lnTo>
                    <a:lnTo>
                      <a:pt x="14304" y="134317"/>
                    </a:lnTo>
                    <a:lnTo>
                      <a:pt x="16164" y="134030"/>
                    </a:lnTo>
                    <a:lnTo>
                      <a:pt x="18738" y="134459"/>
                    </a:lnTo>
                    <a:lnTo>
                      <a:pt x="21599" y="136033"/>
                    </a:lnTo>
                    <a:lnTo>
                      <a:pt x="22600" y="138608"/>
                    </a:lnTo>
                    <a:lnTo>
                      <a:pt x="23316" y="140897"/>
                    </a:lnTo>
                    <a:lnTo>
                      <a:pt x="24317" y="142041"/>
                    </a:lnTo>
                    <a:lnTo>
                      <a:pt x="24460" y="143900"/>
                    </a:lnTo>
                    <a:lnTo>
                      <a:pt x="26463" y="145617"/>
                    </a:lnTo>
                    <a:lnTo>
                      <a:pt x="29323" y="145903"/>
                    </a:lnTo>
                    <a:lnTo>
                      <a:pt x="33043" y="147905"/>
                    </a:lnTo>
                    <a:lnTo>
                      <a:pt x="34044" y="147763"/>
                    </a:lnTo>
                    <a:lnTo>
                      <a:pt x="34473" y="147476"/>
                    </a:lnTo>
                    <a:lnTo>
                      <a:pt x="34902" y="147905"/>
                    </a:lnTo>
                    <a:lnTo>
                      <a:pt x="35761" y="153627"/>
                    </a:lnTo>
                    <a:lnTo>
                      <a:pt x="36476" y="156631"/>
                    </a:lnTo>
                    <a:lnTo>
                      <a:pt x="36046" y="157918"/>
                    </a:lnTo>
                    <a:lnTo>
                      <a:pt x="35617" y="158920"/>
                    </a:lnTo>
                    <a:lnTo>
                      <a:pt x="35617" y="163497"/>
                    </a:lnTo>
                    <a:lnTo>
                      <a:pt x="33901" y="166215"/>
                    </a:lnTo>
                    <a:lnTo>
                      <a:pt x="33615" y="169076"/>
                    </a:lnTo>
                    <a:lnTo>
                      <a:pt x="33186" y="170077"/>
                    </a:lnTo>
                    <a:lnTo>
                      <a:pt x="31469" y="170935"/>
                    </a:lnTo>
                    <a:lnTo>
                      <a:pt x="31469" y="173224"/>
                    </a:lnTo>
                    <a:lnTo>
                      <a:pt x="31040" y="175942"/>
                    </a:lnTo>
                    <a:lnTo>
                      <a:pt x="30897" y="178803"/>
                    </a:lnTo>
                    <a:lnTo>
                      <a:pt x="31326" y="186241"/>
                    </a:lnTo>
                    <a:lnTo>
                      <a:pt x="31469" y="191820"/>
                    </a:lnTo>
                    <a:lnTo>
                      <a:pt x="32328" y="192821"/>
                    </a:lnTo>
                    <a:lnTo>
                      <a:pt x="35904" y="192105"/>
                    </a:lnTo>
                    <a:lnTo>
                      <a:pt x="41768" y="188816"/>
                    </a:lnTo>
                    <a:lnTo>
                      <a:pt x="47061" y="187099"/>
                    </a:lnTo>
                    <a:lnTo>
                      <a:pt x="51209" y="184238"/>
                    </a:lnTo>
                    <a:lnTo>
                      <a:pt x="53498" y="183237"/>
                    </a:lnTo>
                    <a:lnTo>
                      <a:pt x="62509" y="180519"/>
                    </a:lnTo>
                    <a:lnTo>
                      <a:pt x="77243" y="174797"/>
                    </a:lnTo>
                    <a:lnTo>
                      <a:pt x="81677" y="173081"/>
                    </a:lnTo>
                    <a:lnTo>
                      <a:pt x="92262" y="170649"/>
                    </a:lnTo>
                    <a:lnTo>
                      <a:pt x="107425" y="169362"/>
                    </a:lnTo>
                    <a:lnTo>
                      <a:pt x="106137" y="168361"/>
                    </a:lnTo>
                    <a:lnTo>
                      <a:pt x="101274" y="168504"/>
                    </a:lnTo>
                    <a:lnTo>
                      <a:pt x="98270" y="168790"/>
                    </a:lnTo>
                    <a:lnTo>
                      <a:pt x="99271" y="167502"/>
                    </a:lnTo>
                    <a:lnTo>
                      <a:pt x="100845" y="166930"/>
                    </a:lnTo>
                    <a:lnTo>
                      <a:pt x="108712" y="167073"/>
                    </a:lnTo>
                    <a:lnTo>
                      <a:pt x="110285" y="168790"/>
                    </a:lnTo>
                    <a:lnTo>
                      <a:pt x="112431" y="169076"/>
                    </a:lnTo>
                    <a:lnTo>
                      <a:pt x="119583" y="168074"/>
                    </a:lnTo>
                    <a:lnTo>
                      <a:pt x="138465" y="166358"/>
                    </a:lnTo>
                    <a:lnTo>
                      <a:pt x="137750" y="165500"/>
                    </a:lnTo>
                    <a:lnTo>
                      <a:pt x="136176" y="165357"/>
                    </a:lnTo>
                    <a:lnTo>
                      <a:pt x="121300" y="166072"/>
                    </a:lnTo>
                    <a:lnTo>
                      <a:pt x="123016" y="164785"/>
                    </a:lnTo>
                    <a:lnTo>
                      <a:pt x="128881" y="164069"/>
                    </a:lnTo>
                    <a:lnTo>
                      <a:pt x="136033" y="163783"/>
                    </a:lnTo>
                    <a:lnTo>
                      <a:pt x="140181" y="164212"/>
                    </a:lnTo>
                    <a:lnTo>
                      <a:pt x="143614" y="166358"/>
                    </a:lnTo>
                    <a:lnTo>
                      <a:pt x="159349" y="169076"/>
                    </a:lnTo>
                    <a:lnTo>
                      <a:pt x="160493" y="168217"/>
                    </a:lnTo>
                    <a:lnTo>
                      <a:pt x="162782" y="162925"/>
                    </a:lnTo>
                    <a:lnTo>
                      <a:pt x="163926" y="162353"/>
                    </a:lnTo>
                    <a:lnTo>
                      <a:pt x="165357" y="162496"/>
                    </a:lnTo>
                    <a:lnTo>
                      <a:pt x="164784" y="166930"/>
                    </a:lnTo>
                    <a:lnTo>
                      <a:pt x="167931" y="168361"/>
                    </a:lnTo>
                    <a:lnTo>
                      <a:pt x="169076" y="168647"/>
                    </a:lnTo>
                    <a:lnTo>
                      <a:pt x="169219" y="169219"/>
                    </a:lnTo>
                    <a:lnTo>
                      <a:pt x="171365" y="169648"/>
                    </a:lnTo>
                    <a:lnTo>
                      <a:pt x="172938" y="168790"/>
                    </a:lnTo>
                    <a:lnTo>
                      <a:pt x="175370" y="168647"/>
                    </a:lnTo>
                    <a:lnTo>
                      <a:pt x="175942" y="167645"/>
                    </a:lnTo>
                    <a:lnTo>
                      <a:pt x="176085" y="165214"/>
                    </a:lnTo>
                    <a:lnTo>
                      <a:pt x="176085" y="163354"/>
                    </a:lnTo>
                    <a:lnTo>
                      <a:pt x="176943" y="162496"/>
                    </a:lnTo>
                    <a:lnTo>
                      <a:pt x="177086" y="160207"/>
                    </a:lnTo>
                    <a:lnTo>
                      <a:pt x="175942" y="155201"/>
                    </a:lnTo>
                    <a:lnTo>
                      <a:pt x="175083" y="154628"/>
                    </a:lnTo>
                    <a:lnTo>
                      <a:pt x="170792" y="153913"/>
                    </a:lnTo>
                    <a:lnTo>
                      <a:pt x="170506" y="152912"/>
                    </a:lnTo>
                    <a:lnTo>
                      <a:pt x="169791" y="151911"/>
                    </a:lnTo>
                    <a:lnTo>
                      <a:pt x="168933" y="149336"/>
                    </a:lnTo>
                    <a:lnTo>
                      <a:pt x="167931" y="145474"/>
                    </a:lnTo>
                    <a:lnTo>
                      <a:pt x="166501" y="140610"/>
                    </a:lnTo>
                    <a:lnTo>
                      <a:pt x="163640" y="132743"/>
                    </a:lnTo>
                    <a:lnTo>
                      <a:pt x="162925" y="129882"/>
                    </a:lnTo>
                    <a:lnTo>
                      <a:pt x="162496" y="127021"/>
                    </a:lnTo>
                    <a:lnTo>
                      <a:pt x="162353" y="123588"/>
                    </a:lnTo>
                    <a:lnTo>
                      <a:pt x="162925" y="122301"/>
                    </a:lnTo>
                    <a:lnTo>
                      <a:pt x="162782" y="120584"/>
                    </a:lnTo>
                    <a:lnTo>
                      <a:pt x="162496" y="118868"/>
                    </a:lnTo>
                    <a:lnTo>
                      <a:pt x="164498" y="114863"/>
                    </a:lnTo>
                    <a:lnTo>
                      <a:pt x="168504" y="109999"/>
                    </a:lnTo>
                    <a:lnTo>
                      <a:pt x="169362" y="108283"/>
                    </a:lnTo>
                    <a:lnTo>
                      <a:pt x="170077" y="106995"/>
                    </a:lnTo>
                    <a:lnTo>
                      <a:pt x="170220" y="105279"/>
                    </a:lnTo>
                    <a:lnTo>
                      <a:pt x="170935" y="99557"/>
                    </a:lnTo>
                    <a:lnTo>
                      <a:pt x="172795" y="92548"/>
                    </a:lnTo>
                    <a:lnTo>
                      <a:pt x="173939" y="89973"/>
                    </a:lnTo>
                    <a:lnTo>
                      <a:pt x="174797" y="88543"/>
                    </a:lnTo>
                    <a:lnTo>
                      <a:pt x="175799" y="86254"/>
                    </a:lnTo>
                    <a:lnTo>
                      <a:pt x="176085" y="85110"/>
                    </a:lnTo>
                    <a:lnTo>
                      <a:pt x="179804" y="82392"/>
                    </a:lnTo>
                    <a:lnTo>
                      <a:pt x="181520" y="81677"/>
                    </a:lnTo>
                    <a:lnTo>
                      <a:pt x="181950" y="80676"/>
                    </a:lnTo>
                    <a:lnTo>
                      <a:pt x="181377" y="79531"/>
                    </a:lnTo>
                    <a:lnTo>
                      <a:pt x="181663" y="78673"/>
                    </a:lnTo>
                    <a:lnTo>
                      <a:pt x="182522" y="78244"/>
                    </a:lnTo>
                    <a:lnTo>
                      <a:pt x="183809" y="77958"/>
                    </a:lnTo>
                    <a:lnTo>
                      <a:pt x="184810" y="76814"/>
                    </a:lnTo>
                    <a:lnTo>
                      <a:pt x="182951" y="6765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1" name="Freeform: Shape 560">
                <a:extLst>
                  <a:ext uri="{FF2B5EF4-FFF2-40B4-BE49-F238E27FC236}">
                    <a16:creationId xmlns:a16="http://schemas.microsoft.com/office/drawing/2014/main" id="{DF3BE8C8-1689-0931-D7D4-DAFA14B16779}"/>
                  </a:ext>
                  <a:ext uri="{C183D7F6-B498-43B3-948B-1728B52AA6E4}">
                    <adec:decorative xmlns:adec="http://schemas.microsoft.com/office/drawing/2017/decorative" val="1"/>
                  </a:ext>
                </a:extLst>
              </p:cNvPr>
              <p:cNvSpPr/>
              <p:nvPr/>
            </p:nvSpPr>
            <p:spPr>
              <a:xfrm>
                <a:off x="6175632" y="2996328"/>
                <a:ext cx="135460" cy="73809"/>
              </a:xfrm>
              <a:custGeom>
                <a:avLst/>
                <a:gdLst>
                  <a:gd name="connsiteX0" fmla="*/ 135318 w 135460"/>
                  <a:gd name="connsiteY0" fmla="*/ 34759 h 73809"/>
                  <a:gd name="connsiteX1" fmla="*/ 135461 w 135460"/>
                  <a:gd name="connsiteY1" fmla="*/ 33472 h 73809"/>
                  <a:gd name="connsiteX2" fmla="*/ 134173 w 135460"/>
                  <a:gd name="connsiteY2" fmla="*/ 30897 h 73809"/>
                  <a:gd name="connsiteX3" fmla="*/ 132314 w 135460"/>
                  <a:gd name="connsiteY3" fmla="*/ 30182 h 73809"/>
                  <a:gd name="connsiteX4" fmla="*/ 127164 w 135460"/>
                  <a:gd name="connsiteY4" fmla="*/ 34759 h 73809"/>
                  <a:gd name="connsiteX5" fmla="*/ 125734 w 135460"/>
                  <a:gd name="connsiteY5" fmla="*/ 35188 h 73809"/>
                  <a:gd name="connsiteX6" fmla="*/ 121586 w 135460"/>
                  <a:gd name="connsiteY6" fmla="*/ 33901 h 73809"/>
                  <a:gd name="connsiteX7" fmla="*/ 118010 w 135460"/>
                  <a:gd name="connsiteY7" fmla="*/ 31899 h 73809"/>
                  <a:gd name="connsiteX8" fmla="*/ 117581 w 135460"/>
                  <a:gd name="connsiteY8" fmla="*/ 30468 h 73809"/>
                  <a:gd name="connsiteX9" fmla="*/ 117008 w 135460"/>
                  <a:gd name="connsiteY9" fmla="*/ 29324 h 73809"/>
                  <a:gd name="connsiteX10" fmla="*/ 114005 w 135460"/>
                  <a:gd name="connsiteY10" fmla="*/ 28179 h 73809"/>
                  <a:gd name="connsiteX11" fmla="*/ 110285 w 135460"/>
                  <a:gd name="connsiteY11" fmla="*/ 27464 h 73809"/>
                  <a:gd name="connsiteX12" fmla="*/ 108998 w 135460"/>
                  <a:gd name="connsiteY12" fmla="*/ 27464 h 73809"/>
                  <a:gd name="connsiteX13" fmla="*/ 106709 w 135460"/>
                  <a:gd name="connsiteY13" fmla="*/ 27178 h 73809"/>
                  <a:gd name="connsiteX14" fmla="*/ 106280 w 135460"/>
                  <a:gd name="connsiteY14" fmla="*/ 27178 h 73809"/>
                  <a:gd name="connsiteX15" fmla="*/ 105994 w 135460"/>
                  <a:gd name="connsiteY15" fmla="*/ 25891 h 73809"/>
                  <a:gd name="connsiteX16" fmla="*/ 106137 w 135460"/>
                  <a:gd name="connsiteY16" fmla="*/ 23030 h 73809"/>
                  <a:gd name="connsiteX17" fmla="*/ 107424 w 135460"/>
                  <a:gd name="connsiteY17" fmla="*/ 19311 h 73809"/>
                  <a:gd name="connsiteX18" fmla="*/ 109856 w 135460"/>
                  <a:gd name="connsiteY18" fmla="*/ 14590 h 73809"/>
                  <a:gd name="connsiteX19" fmla="*/ 110429 w 135460"/>
                  <a:gd name="connsiteY19" fmla="*/ 11730 h 73809"/>
                  <a:gd name="connsiteX20" fmla="*/ 108283 w 135460"/>
                  <a:gd name="connsiteY20" fmla="*/ 10156 h 73809"/>
                  <a:gd name="connsiteX21" fmla="*/ 105136 w 135460"/>
                  <a:gd name="connsiteY21" fmla="*/ 10013 h 73809"/>
                  <a:gd name="connsiteX22" fmla="*/ 99128 w 135460"/>
                  <a:gd name="connsiteY22" fmla="*/ 6723 h 73809"/>
                  <a:gd name="connsiteX23" fmla="*/ 96983 w 135460"/>
                  <a:gd name="connsiteY23" fmla="*/ 4005 h 73809"/>
                  <a:gd name="connsiteX24" fmla="*/ 95409 w 135460"/>
                  <a:gd name="connsiteY24" fmla="*/ 4005 h 73809"/>
                  <a:gd name="connsiteX25" fmla="*/ 87971 w 135460"/>
                  <a:gd name="connsiteY25" fmla="*/ 4577 h 73809"/>
                  <a:gd name="connsiteX26" fmla="*/ 87684 w 135460"/>
                  <a:gd name="connsiteY26" fmla="*/ 4291 h 73809"/>
                  <a:gd name="connsiteX27" fmla="*/ 86397 w 135460"/>
                  <a:gd name="connsiteY27" fmla="*/ 2718 h 73809"/>
                  <a:gd name="connsiteX28" fmla="*/ 85253 w 135460"/>
                  <a:gd name="connsiteY28" fmla="*/ 2289 h 73809"/>
                  <a:gd name="connsiteX29" fmla="*/ 84538 w 135460"/>
                  <a:gd name="connsiteY29" fmla="*/ 2432 h 73809"/>
                  <a:gd name="connsiteX30" fmla="*/ 84108 w 135460"/>
                  <a:gd name="connsiteY30" fmla="*/ 3004 h 73809"/>
                  <a:gd name="connsiteX31" fmla="*/ 83250 w 135460"/>
                  <a:gd name="connsiteY31" fmla="*/ 2861 h 73809"/>
                  <a:gd name="connsiteX32" fmla="*/ 79960 w 135460"/>
                  <a:gd name="connsiteY32" fmla="*/ 286 h 73809"/>
                  <a:gd name="connsiteX33" fmla="*/ 78673 w 135460"/>
                  <a:gd name="connsiteY33" fmla="*/ 0 h 73809"/>
                  <a:gd name="connsiteX34" fmla="*/ 76670 w 135460"/>
                  <a:gd name="connsiteY34" fmla="*/ 286 h 73809"/>
                  <a:gd name="connsiteX35" fmla="*/ 74525 w 135460"/>
                  <a:gd name="connsiteY35" fmla="*/ 1717 h 73809"/>
                  <a:gd name="connsiteX36" fmla="*/ 73523 w 135460"/>
                  <a:gd name="connsiteY36" fmla="*/ 3290 h 73809"/>
                  <a:gd name="connsiteX37" fmla="*/ 73809 w 135460"/>
                  <a:gd name="connsiteY37" fmla="*/ 4291 h 73809"/>
                  <a:gd name="connsiteX38" fmla="*/ 74954 w 135460"/>
                  <a:gd name="connsiteY38" fmla="*/ 4720 h 73809"/>
                  <a:gd name="connsiteX39" fmla="*/ 77958 w 135460"/>
                  <a:gd name="connsiteY39" fmla="*/ 4434 h 73809"/>
                  <a:gd name="connsiteX40" fmla="*/ 78387 w 135460"/>
                  <a:gd name="connsiteY40" fmla="*/ 4720 h 73809"/>
                  <a:gd name="connsiteX41" fmla="*/ 78530 w 135460"/>
                  <a:gd name="connsiteY41" fmla="*/ 5293 h 73809"/>
                  <a:gd name="connsiteX42" fmla="*/ 78244 w 135460"/>
                  <a:gd name="connsiteY42" fmla="*/ 5722 h 73809"/>
                  <a:gd name="connsiteX43" fmla="*/ 75669 w 135460"/>
                  <a:gd name="connsiteY43" fmla="*/ 6151 h 73809"/>
                  <a:gd name="connsiteX44" fmla="*/ 74954 w 135460"/>
                  <a:gd name="connsiteY44" fmla="*/ 6866 h 73809"/>
                  <a:gd name="connsiteX45" fmla="*/ 74239 w 135460"/>
                  <a:gd name="connsiteY45" fmla="*/ 7009 h 73809"/>
                  <a:gd name="connsiteX46" fmla="*/ 73809 w 135460"/>
                  <a:gd name="connsiteY46" fmla="*/ 7152 h 73809"/>
                  <a:gd name="connsiteX47" fmla="*/ 71235 w 135460"/>
                  <a:gd name="connsiteY47" fmla="*/ 6437 h 73809"/>
                  <a:gd name="connsiteX48" fmla="*/ 67230 w 135460"/>
                  <a:gd name="connsiteY48" fmla="*/ 6437 h 73809"/>
                  <a:gd name="connsiteX49" fmla="*/ 64083 w 135460"/>
                  <a:gd name="connsiteY49" fmla="*/ 7581 h 73809"/>
                  <a:gd name="connsiteX50" fmla="*/ 59076 w 135460"/>
                  <a:gd name="connsiteY50" fmla="*/ 8011 h 73809"/>
                  <a:gd name="connsiteX51" fmla="*/ 52210 w 135460"/>
                  <a:gd name="connsiteY51" fmla="*/ 7867 h 73809"/>
                  <a:gd name="connsiteX52" fmla="*/ 49778 w 135460"/>
                  <a:gd name="connsiteY52" fmla="*/ 7009 h 73809"/>
                  <a:gd name="connsiteX53" fmla="*/ 46060 w 135460"/>
                  <a:gd name="connsiteY53" fmla="*/ 8726 h 73809"/>
                  <a:gd name="connsiteX54" fmla="*/ 45201 w 135460"/>
                  <a:gd name="connsiteY54" fmla="*/ 10156 h 73809"/>
                  <a:gd name="connsiteX55" fmla="*/ 43771 w 135460"/>
                  <a:gd name="connsiteY55" fmla="*/ 12302 h 73809"/>
                  <a:gd name="connsiteX56" fmla="*/ 41482 w 135460"/>
                  <a:gd name="connsiteY56" fmla="*/ 13017 h 73809"/>
                  <a:gd name="connsiteX57" fmla="*/ 39193 w 135460"/>
                  <a:gd name="connsiteY57" fmla="*/ 13303 h 73809"/>
                  <a:gd name="connsiteX58" fmla="*/ 37191 w 135460"/>
                  <a:gd name="connsiteY58" fmla="*/ 13160 h 73809"/>
                  <a:gd name="connsiteX59" fmla="*/ 36190 w 135460"/>
                  <a:gd name="connsiteY59" fmla="*/ 12302 h 73809"/>
                  <a:gd name="connsiteX60" fmla="*/ 36190 w 135460"/>
                  <a:gd name="connsiteY60" fmla="*/ 11587 h 73809"/>
                  <a:gd name="connsiteX61" fmla="*/ 35188 w 135460"/>
                  <a:gd name="connsiteY61" fmla="*/ 10871 h 73809"/>
                  <a:gd name="connsiteX62" fmla="*/ 32756 w 135460"/>
                  <a:gd name="connsiteY62" fmla="*/ 10871 h 73809"/>
                  <a:gd name="connsiteX63" fmla="*/ 30182 w 135460"/>
                  <a:gd name="connsiteY63" fmla="*/ 12302 h 73809"/>
                  <a:gd name="connsiteX64" fmla="*/ 28179 w 135460"/>
                  <a:gd name="connsiteY64" fmla="*/ 14590 h 73809"/>
                  <a:gd name="connsiteX65" fmla="*/ 28751 w 135460"/>
                  <a:gd name="connsiteY65" fmla="*/ 15878 h 73809"/>
                  <a:gd name="connsiteX66" fmla="*/ 30611 w 135460"/>
                  <a:gd name="connsiteY66" fmla="*/ 16164 h 73809"/>
                  <a:gd name="connsiteX67" fmla="*/ 31183 w 135460"/>
                  <a:gd name="connsiteY67" fmla="*/ 16593 h 73809"/>
                  <a:gd name="connsiteX68" fmla="*/ 31183 w 135460"/>
                  <a:gd name="connsiteY68" fmla="*/ 17308 h 73809"/>
                  <a:gd name="connsiteX69" fmla="*/ 30468 w 135460"/>
                  <a:gd name="connsiteY69" fmla="*/ 18023 h 73809"/>
                  <a:gd name="connsiteX70" fmla="*/ 29609 w 135460"/>
                  <a:gd name="connsiteY70" fmla="*/ 19454 h 73809"/>
                  <a:gd name="connsiteX71" fmla="*/ 25747 w 135460"/>
                  <a:gd name="connsiteY71" fmla="*/ 23316 h 73809"/>
                  <a:gd name="connsiteX72" fmla="*/ 21742 w 135460"/>
                  <a:gd name="connsiteY72" fmla="*/ 27321 h 73809"/>
                  <a:gd name="connsiteX73" fmla="*/ 21027 w 135460"/>
                  <a:gd name="connsiteY73" fmla="*/ 28608 h 73809"/>
                  <a:gd name="connsiteX74" fmla="*/ 19739 w 135460"/>
                  <a:gd name="connsiteY74" fmla="*/ 29467 h 73809"/>
                  <a:gd name="connsiteX75" fmla="*/ 14733 w 135460"/>
                  <a:gd name="connsiteY75" fmla="*/ 31612 h 73809"/>
                  <a:gd name="connsiteX76" fmla="*/ 14161 w 135460"/>
                  <a:gd name="connsiteY76" fmla="*/ 32471 h 73809"/>
                  <a:gd name="connsiteX77" fmla="*/ 13875 w 135460"/>
                  <a:gd name="connsiteY77" fmla="*/ 35904 h 73809"/>
                  <a:gd name="connsiteX78" fmla="*/ 13303 w 135460"/>
                  <a:gd name="connsiteY78" fmla="*/ 38907 h 73809"/>
                  <a:gd name="connsiteX79" fmla="*/ 9584 w 135460"/>
                  <a:gd name="connsiteY79" fmla="*/ 41625 h 73809"/>
                  <a:gd name="connsiteX80" fmla="*/ 5722 w 135460"/>
                  <a:gd name="connsiteY80" fmla="*/ 44343 h 73809"/>
                  <a:gd name="connsiteX81" fmla="*/ 4863 w 135460"/>
                  <a:gd name="connsiteY81" fmla="*/ 46060 h 73809"/>
                  <a:gd name="connsiteX82" fmla="*/ 4148 w 135460"/>
                  <a:gd name="connsiteY82" fmla="*/ 47919 h 73809"/>
                  <a:gd name="connsiteX83" fmla="*/ 3004 w 135460"/>
                  <a:gd name="connsiteY83" fmla="*/ 50065 h 73809"/>
                  <a:gd name="connsiteX84" fmla="*/ 2718 w 135460"/>
                  <a:gd name="connsiteY84" fmla="*/ 51352 h 73809"/>
                  <a:gd name="connsiteX85" fmla="*/ 4577 w 135460"/>
                  <a:gd name="connsiteY85" fmla="*/ 53212 h 73809"/>
                  <a:gd name="connsiteX86" fmla="*/ 4434 w 135460"/>
                  <a:gd name="connsiteY86" fmla="*/ 54642 h 73809"/>
                  <a:gd name="connsiteX87" fmla="*/ 3862 w 135460"/>
                  <a:gd name="connsiteY87" fmla="*/ 56931 h 73809"/>
                  <a:gd name="connsiteX88" fmla="*/ 2002 w 135460"/>
                  <a:gd name="connsiteY88" fmla="*/ 58504 h 73809"/>
                  <a:gd name="connsiteX89" fmla="*/ 0 w 135460"/>
                  <a:gd name="connsiteY89" fmla="*/ 59363 h 73809"/>
                  <a:gd name="connsiteX90" fmla="*/ 0 w 135460"/>
                  <a:gd name="connsiteY90" fmla="*/ 61794 h 73809"/>
                  <a:gd name="connsiteX91" fmla="*/ 1144 w 135460"/>
                  <a:gd name="connsiteY91" fmla="*/ 62080 h 73809"/>
                  <a:gd name="connsiteX92" fmla="*/ 3576 w 135460"/>
                  <a:gd name="connsiteY92" fmla="*/ 61937 h 73809"/>
                  <a:gd name="connsiteX93" fmla="*/ 7009 w 135460"/>
                  <a:gd name="connsiteY93" fmla="*/ 60221 h 73809"/>
                  <a:gd name="connsiteX94" fmla="*/ 9154 w 135460"/>
                  <a:gd name="connsiteY94" fmla="*/ 57932 h 73809"/>
                  <a:gd name="connsiteX95" fmla="*/ 7867 w 135460"/>
                  <a:gd name="connsiteY95" fmla="*/ 55787 h 73809"/>
                  <a:gd name="connsiteX96" fmla="*/ 7724 w 135460"/>
                  <a:gd name="connsiteY96" fmla="*/ 55357 h 73809"/>
                  <a:gd name="connsiteX97" fmla="*/ 8010 w 135460"/>
                  <a:gd name="connsiteY97" fmla="*/ 54928 h 73809"/>
                  <a:gd name="connsiteX98" fmla="*/ 10585 w 135460"/>
                  <a:gd name="connsiteY98" fmla="*/ 52640 h 73809"/>
                  <a:gd name="connsiteX99" fmla="*/ 13875 w 135460"/>
                  <a:gd name="connsiteY99" fmla="*/ 51209 h 73809"/>
                  <a:gd name="connsiteX100" fmla="*/ 18452 w 135460"/>
                  <a:gd name="connsiteY100" fmla="*/ 50923 h 73809"/>
                  <a:gd name="connsiteX101" fmla="*/ 23745 w 135460"/>
                  <a:gd name="connsiteY101" fmla="*/ 51781 h 73809"/>
                  <a:gd name="connsiteX102" fmla="*/ 24317 w 135460"/>
                  <a:gd name="connsiteY102" fmla="*/ 52067 h 73809"/>
                  <a:gd name="connsiteX103" fmla="*/ 24031 w 135460"/>
                  <a:gd name="connsiteY103" fmla="*/ 53498 h 73809"/>
                  <a:gd name="connsiteX104" fmla="*/ 24603 w 135460"/>
                  <a:gd name="connsiteY104" fmla="*/ 55643 h 73809"/>
                  <a:gd name="connsiteX105" fmla="*/ 25604 w 135460"/>
                  <a:gd name="connsiteY105" fmla="*/ 57074 h 73809"/>
                  <a:gd name="connsiteX106" fmla="*/ 24174 w 135460"/>
                  <a:gd name="connsiteY106" fmla="*/ 61222 h 73809"/>
                  <a:gd name="connsiteX107" fmla="*/ 25318 w 135460"/>
                  <a:gd name="connsiteY107" fmla="*/ 62510 h 73809"/>
                  <a:gd name="connsiteX108" fmla="*/ 26892 w 135460"/>
                  <a:gd name="connsiteY108" fmla="*/ 64083 h 73809"/>
                  <a:gd name="connsiteX109" fmla="*/ 28036 w 135460"/>
                  <a:gd name="connsiteY109" fmla="*/ 65513 h 73809"/>
                  <a:gd name="connsiteX110" fmla="*/ 29753 w 135460"/>
                  <a:gd name="connsiteY110" fmla="*/ 66801 h 73809"/>
                  <a:gd name="connsiteX111" fmla="*/ 31183 w 135460"/>
                  <a:gd name="connsiteY111" fmla="*/ 68946 h 73809"/>
                  <a:gd name="connsiteX112" fmla="*/ 31755 w 135460"/>
                  <a:gd name="connsiteY112" fmla="*/ 70234 h 73809"/>
                  <a:gd name="connsiteX113" fmla="*/ 32756 w 135460"/>
                  <a:gd name="connsiteY113" fmla="*/ 71092 h 73809"/>
                  <a:gd name="connsiteX114" fmla="*/ 35045 w 135460"/>
                  <a:gd name="connsiteY114" fmla="*/ 71950 h 73809"/>
                  <a:gd name="connsiteX115" fmla="*/ 41053 w 135460"/>
                  <a:gd name="connsiteY115" fmla="*/ 70806 h 73809"/>
                  <a:gd name="connsiteX116" fmla="*/ 44772 w 135460"/>
                  <a:gd name="connsiteY116" fmla="*/ 69518 h 73809"/>
                  <a:gd name="connsiteX117" fmla="*/ 47347 w 135460"/>
                  <a:gd name="connsiteY117" fmla="*/ 68231 h 73809"/>
                  <a:gd name="connsiteX118" fmla="*/ 49063 w 135460"/>
                  <a:gd name="connsiteY118" fmla="*/ 68517 h 73809"/>
                  <a:gd name="connsiteX119" fmla="*/ 54928 w 135460"/>
                  <a:gd name="connsiteY119" fmla="*/ 70377 h 73809"/>
                  <a:gd name="connsiteX120" fmla="*/ 56788 w 135460"/>
                  <a:gd name="connsiteY120" fmla="*/ 69376 h 73809"/>
                  <a:gd name="connsiteX121" fmla="*/ 61079 w 135460"/>
                  <a:gd name="connsiteY121" fmla="*/ 66801 h 73809"/>
                  <a:gd name="connsiteX122" fmla="*/ 61794 w 135460"/>
                  <a:gd name="connsiteY122" fmla="*/ 65513 h 73809"/>
                  <a:gd name="connsiteX123" fmla="*/ 65084 w 135460"/>
                  <a:gd name="connsiteY123" fmla="*/ 61365 h 73809"/>
                  <a:gd name="connsiteX124" fmla="*/ 65227 w 135460"/>
                  <a:gd name="connsiteY124" fmla="*/ 60364 h 73809"/>
                  <a:gd name="connsiteX125" fmla="*/ 63797 w 135460"/>
                  <a:gd name="connsiteY125" fmla="*/ 57789 h 73809"/>
                  <a:gd name="connsiteX126" fmla="*/ 64226 w 135460"/>
                  <a:gd name="connsiteY126" fmla="*/ 57217 h 73809"/>
                  <a:gd name="connsiteX127" fmla="*/ 68374 w 135460"/>
                  <a:gd name="connsiteY127" fmla="*/ 54642 h 73809"/>
                  <a:gd name="connsiteX128" fmla="*/ 70376 w 135460"/>
                  <a:gd name="connsiteY128" fmla="*/ 52211 h 73809"/>
                  <a:gd name="connsiteX129" fmla="*/ 72522 w 135460"/>
                  <a:gd name="connsiteY129" fmla="*/ 50637 h 73809"/>
                  <a:gd name="connsiteX130" fmla="*/ 74096 w 135460"/>
                  <a:gd name="connsiteY130" fmla="*/ 50637 h 73809"/>
                  <a:gd name="connsiteX131" fmla="*/ 74525 w 135460"/>
                  <a:gd name="connsiteY131" fmla="*/ 51209 h 73809"/>
                  <a:gd name="connsiteX132" fmla="*/ 74668 w 135460"/>
                  <a:gd name="connsiteY132" fmla="*/ 52211 h 73809"/>
                  <a:gd name="connsiteX133" fmla="*/ 74525 w 135460"/>
                  <a:gd name="connsiteY133" fmla="*/ 56788 h 73809"/>
                  <a:gd name="connsiteX134" fmla="*/ 75097 w 135460"/>
                  <a:gd name="connsiteY134" fmla="*/ 58218 h 73809"/>
                  <a:gd name="connsiteX135" fmla="*/ 78387 w 135460"/>
                  <a:gd name="connsiteY135" fmla="*/ 61365 h 73809"/>
                  <a:gd name="connsiteX136" fmla="*/ 80676 w 135460"/>
                  <a:gd name="connsiteY136" fmla="*/ 63225 h 73809"/>
                  <a:gd name="connsiteX137" fmla="*/ 85968 w 135460"/>
                  <a:gd name="connsiteY137" fmla="*/ 64512 h 73809"/>
                  <a:gd name="connsiteX138" fmla="*/ 86254 w 135460"/>
                  <a:gd name="connsiteY138" fmla="*/ 65084 h 73809"/>
                  <a:gd name="connsiteX139" fmla="*/ 84824 w 135460"/>
                  <a:gd name="connsiteY139" fmla="*/ 67516 h 73809"/>
                  <a:gd name="connsiteX140" fmla="*/ 87971 w 135460"/>
                  <a:gd name="connsiteY140" fmla="*/ 70520 h 73809"/>
                  <a:gd name="connsiteX141" fmla="*/ 88686 w 135460"/>
                  <a:gd name="connsiteY141" fmla="*/ 72665 h 73809"/>
                  <a:gd name="connsiteX142" fmla="*/ 90116 w 135460"/>
                  <a:gd name="connsiteY142" fmla="*/ 73810 h 73809"/>
                  <a:gd name="connsiteX143" fmla="*/ 92262 w 135460"/>
                  <a:gd name="connsiteY143" fmla="*/ 73238 h 73809"/>
                  <a:gd name="connsiteX144" fmla="*/ 92977 w 135460"/>
                  <a:gd name="connsiteY144" fmla="*/ 72093 h 73809"/>
                  <a:gd name="connsiteX145" fmla="*/ 92119 w 135460"/>
                  <a:gd name="connsiteY145" fmla="*/ 70091 h 73809"/>
                  <a:gd name="connsiteX146" fmla="*/ 91547 w 135460"/>
                  <a:gd name="connsiteY146" fmla="*/ 68088 h 73809"/>
                  <a:gd name="connsiteX147" fmla="*/ 91547 w 135460"/>
                  <a:gd name="connsiteY147" fmla="*/ 66944 h 73809"/>
                  <a:gd name="connsiteX148" fmla="*/ 92119 w 135460"/>
                  <a:gd name="connsiteY148" fmla="*/ 65513 h 73809"/>
                  <a:gd name="connsiteX149" fmla="*/ 93692 w 135460"/>
                  <a:gd name="connsiteY149" fmla="*/ 63511 h 73809"/>
                  <a:gd name="connsiteX150" fmla="*/ 97698 w 135460"/>
                  <a:gd name="connsiteY150" fmla="*/ 59219 h 73809"/>
                  <a:gd name="connsiteX151" fmla="*/ 99128 w 135460"/>
                  <a:gd name="connsiteY151" fmla="*/ 56645 h 73809"/>
                  <a:gd name="connsiteX152" fmla="*/ 99414 w 135460"/>
                  <a:gd name="connsiteY152" fmla="*/ 52640 h 73809"/>
                  <a:gd name="connsiteX153" fmla="*/ 99414 w 135460"/>
                  <a:gd name="connsiteY153" fmla="*/ 49493 h 73809"/>
                  <a:gd name="connsiteX154" fmla="*/ 100701 w 135460"/>
                  <a:gd name="connsiteY154" fmla="*/ 48777 h 73809"/>
                  <a:gd name="connsiteX155" fmla="*/ 103562 w 135460"/>
                  <a:gd name="connsiteY155" fmla="*/ 49350 h 73809"/>
                  <a:gd name="connsiteX156" fmla="*/ 104421 w 135460"/>
                  <a:gd name="connsiteY156" fmla="*/ 49207 h 73809"/>
                  <a:gd name="connsiteX157" fmla="*/ 104850 w 135460"/>
                  <a:gd name="connsiteY157" fmla="*/ 51209 h 73809"/>
                  <a:gd name="connsiteX158" fmla="*/ 105994 w 135460"/>
                  <a:gd name="connsiteY158" fmla="*/ 54356 h 73809"/>
                  <a:gd name="connsiteX159" fmla="*/ 107424 w 135460"/>
                  <a:gd name="connsiteY159" fmla="*/ 55930 h 73809"/>
                  <a:gd name="connsiteX160" fmla="*/ 108998 w 135460"/>
                  <a:gd name="connsiteY160" fmla="*/ 56216 h 73809"/>
                  <a:gd name="connsiteX161" fmla="*/ 110858 w 135460"/>
                  <a:gd name="connsiteY161" fmla="*/ 56216 h 73809"/>
                  <a:gd name="connsiteX162" fmla="*/ 115292 w 135460"/>
                  <a:gd name="connsiteY162" fmla="*/ 54356 h 73809"/>
                  <a:gd name="connsiteX163" fmla="*/ 118152 w 135460"/>
                  <a:gd name="connsiteY163" fmla="*/ 53498 h 73809"/>
                  <a:gd name="connsiteX164" fmla="*/ 119869 w 135460"/>
                  <a:gd name="connsiteY164" fmla="*/ 53784 h 73809"/>
                  <a:gd name="connsiteX165" fmla="*/ 120870 w 135460"/>
                  <a:gd name="connsiteY165" fmla="*/ 55071 h 73809"/>
                  <a:gd name="connsiteX166" fmla="*/ 122873 w 135460"/>
                  <a:gd name="connsiteY166" fmla="*/ 58504 h 73809"/>
                  <a:gd name="connsiteX167" fmla="*/ 124160 w 135460"/>
                  <a:gd name="connsiteY167" fmla="*/ 58790 h 73809"/>
                  <a:gd name="connsiteX168" fmla="*/ 125591 w 135460"/>
                  <a:gd name="connsiteY168" fmla="*/ 58504 h 73809"/>
                  <a:gd name="connsiteX169" fmla="*/ 126020 w 135460"/>
                  <a:gd name="connsiteY169" fmla="*/ 57932 h 73809"/>
                  <a:gd name="connsiteX170" fmla="*/ 125591 w 135460"/>
                  <a:gd name="connsiteY170" fmla="*/ 56645 h 73809"/>
                  <a:gd name="connsiteX171" fmla="*/ 125019 w 135460"/>
                  <a:gd name="connsiteY171" fmla="*/ 53784 h 73809"/>
                  <a:gd name="connsiteX172" fmla="*/ 124160 w 135460"/>
                  <a:gd name="connsiteY172" fmla="*/ 51495 h 73809"/>
                  <a:gd name="connsiteX173" fmla="*/ 123016 w 135460"/>
                  <a:gd name="connsiteY173" fmla="*/ 50494 h 73809"/>
                  <a:gd name="connsiteX174" fmla="*/ 122873 w 135460"/>
                  <a:gd name="connsiteY174" fmla="*/ 49207 h 73809"/>
                  <a:gd name="connsiteX175" fmla="*/ 123588 w 135460"/>
                  <a:gd name="connsiteY175" fmla="*/ 46775 h 73809"/>
                  <a:gd name="connsiteX176" fmla="*/ 124304 w 135460"/>
                  <a:gd name="connsiteY176" fmla="*/ 44772 h 73809"/>
                  <a:gd name="connsiteX177" fmla="*/ 125877 w 135460"/>
                  <a:gd name="connsiteY177" fmla="*/ 44200 h 73809"/>
                  <a:gd name="connsiteX178" fmla="*/ 127593 w 135460"/>
                  <a:gd name="connsiteY178" fmla="*/ 43914 h 73809"/>
                  <a:gd name="connsiteX179" fmla="*/ 129882 w 135460"/>
                  <a:gd name="connsiteY179" fmla="*/ 46060 h 73809"/>
                  <a:gd name="connsiteX180" fmla="*/ 132600 w 135460"/>
                  <a:gd name="connsiteY180" fmla="*/ 46775 h 73809"/>
                  <a:gd name="connsiteX181" fmla="*/ 134745 w 135460"/>
                  <a:gd name="connsiteY181" fmla="*/ 46632 h 73809"/>
                  <a:gd name="connsiteX182" fmla="*/ 135032 w 135460"/>
                  <a:gd name="connsiteY182" fmla="*/ 45488 h 73809"/>
                  <a:gd name="connsiteX183" fmla="*/ 134889 w 135460"/>
                  <a:gd name="connsiteY183" fmla="*/ 44057 h 73809"/>
                  <a:gd name="connsiteX184" fmla="*/ 133744 w 135460"/>
                  <a:gd name="connsiteY184" fmla="*/ 42341 h 73809"/>
                  <a:gd name="connsiteX185" fmla="*/ 134030 w 135460"/>
                  <a:gd name="connsiteY185" fmla="*/ 39623 h 7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135460" h="73809">
                    <a:moveTo>
                      <a:pt x="135318" y="34759"/>
                    </a:moveTo>
                    <a:lnTo>
                      <a:pt x="135461" y="33472"/>
                    </a:lnTo>
                    <a:lnTo>
                      <a:pt x="134173" y="30897"/>
                    </a:lnTo>
                    <a:lnTo>
                      <a:pt x="132314" y="30182"/>
                    </a:lnTo>
                    <a:lnTo>
                      <a:pt x="127164" y="34759"/>
                    </a:lnTo>
                    <a:lnTo>
                      <a:pt x="125734" y="35188"/>
                    </a:lnTo>
                    <a:lnTo>
                      <a:pt x="121586" y="33901"/>
                    </a:lnTo>
                    <a:lnTo>
                      <a:pt x="118010" y="31899"/>
                    </a:lnTo>
                    <a:lnTo>
                      <a:pt x="117581" y="30468"/>
                    </a:lnTo>
                    <a:lnTo>
                      <a:pt x="117008" y="29324"/>
                    </a:lnTo>
                    <a:lnTo>
                      <a:pt x="114005" y="28179"/>
                    </a:lnTo>
                    <a:lnTo>
                      <a:pt x="110285" y="27464"/>
                    </a:lnTo>
                    <a:lnTo>
                      <a:pt x="108998" y="27464"/>
                    </a:lnTo>
                    <a:lnTo>
                      <a:pt x="106709" y="27178"/>
                    </a:lnTo>
                    <a:lnTo>
                      <a:pt x="106280" y="27178"/>
                    </a:lnTo>
                    <a:lnTo>
                      <a:pt x="105994" y="25891"/>
                    </a:lnTo>
                    <a:lnTo>
                      <a:pt x="106137" y="23030"/>
                    </a:lnTo>
                    <a:lnTo>
                      <a:pt x="107424" y="19311"/>
                    </a:lnTo>
                    <a:lnTo>
                      <a:pt x="109856" y="14590"/>
                    </a:lnTo>
                    <a:lnTo>
                      <a:pt x="110429" y="11730"/>
                    </a:lnTo>
                    <a:lnTo>
                      <a:pt x="108283" y="10156"/>
                    </a:lnTo>
                    <a:lnTo>
                      <a:pt x="105136" y="10013"/>
                    </a:lnTo>
                    <a:lnTo>
                      <a:pt x="99128" y="6723"/>
                    </a:lnTo>
                    <a:lnTo>
                      <a:pt x="96983" y="4005"/>
                    </a:lnTo>
                    <a:lnTo>
                      <a:pt x="95409" y="4005"/>
                    </a:lnTo>
                    <a:lnTo>
                      <a:pt x="87971" y="4577"/>
                    </a:lnTo>
                    <a:lnTo>
                      <a:pt x="87684" y="4291"/>
                    </a:lnTo>
                    <a:lnTo>
                      <a:pt x="86397" y="2718"/>
                    </a:lnTo>
                    <a:lnTo>
                      <a:pt x="85253" y="2289"/>
                    </a:lnTo>
                    <a:lnTo>
                      <a:pt x="84538" y="2432"/>
                    </a:lnTo>
                    <a:lnTo>
                      <a:pt x="84108" y="3004"/>
                    </a:lnTo>
                    <a:lnTo>
                      <a:pt x="83250" y="2861"/>
                    </a:lnTo>
                    <a:lnTo>
                      <a:pt x="79960" y="286"/>
                    </a:lnTo>
                    <a:lnTo>
                      <a:pt x="78673" y="0"/>
                    </a:lnTo>
                    <a:lnTo>
                      <a:pt x="76670" y="286"/>
                    </a:lnTo>
                    <a:lnTo>
                      <a:pt x="74525" y="1717"/>
                    </a:lnTo>
                    <a:lnTo>
                      <a:pt x="73523" y="3290"/>
                    </a:lnTo>
                    <a:lnTo>
                      <a:pt x="73809" y="4291"/>
                    </a:lnTo>
                    <a:lnTo>
                      <a:pt x="74954" y="4720"/>
                    </a:lnTo>
                    <a:lnTo>
                      <a:pt x="77958" y="4434"/>
                    </a:lnTo>
                    <a:lnTo>
                      <a:pt x="78387" y="4720"/>
                    </a:lnTo>
                    <a:lnTo>
                      <a:pt x="78530" y="5293"/>
                    </a:lnTo>
                    <a:lnTo>
                      <a:pt x="78244" y="5722"/>
                    </a:lnTo>
                    <a:lnTo>
                      <a:pt x="75669" y="6151"/>
                    </a:lnTo>
                    <a:lnTo>
                      <a:pt x="74954" y="6866"/>
                    </a:lnTo>
                    <a:lnTo>
                      <a:pt x="74239" y="7009"/>
                    </a:lnTo>
                    <a:lnTo>
                      <a:pt x="73809" y="7152"/>
                    </a:lnTo>
                    <a:lnTo>
                      <a:pt x="71235" y="6437"/>
                    </a:lnTo>
                    <a:lnTo>
                      <a:pt x="67230" y="6437"/>
                    </a:lnTo>
                    <a:lnTo>
                      <a:pt x="64083" y="7581"/>
                    </a:lnTo>
                    <a:lnTo>
                      <a:pt x="59076" y="8011"/>
                    </a:lnTo>
                    <a:lnTo>
                      <a:pt x="52210" y="7867"/>
                    </a:lnTo>
                    <a:lnTo>
                      <a:pt x="49778" y="7009"/>
                    </a:lnTo>
                    <a:lnTo>
                      <a:pt x="46060" y="8726"/>
                    </a:lnTo>
                    <a:lnTo>
                      <a:pt x="45201" y="10156"/>
                    </a:lnTo>
                    <a:lnTo>
                      <a:pt x="43771" y="12302"/>
                    </a:lnTo>
                    <a:lnTo>
                      <a:pt x="41482" y="13017"/>
                    </a:lnTo>
                    <a:lnTo>
                      <a:pt x="39193" y="13303"/>
                    </a:lnTo>
                    <a:lnTo>
                      <a:pt x="37191" y="13160"/>
                    </a:lnTo>
                    <a:lnTo>
                      <a:pt x="36190" y="12302"/>
                    </a:lnTo>
                    <a:lnTo>
                      <a:pt x="36190" y="11587"/>
                    </a:lnTo>
                    <a:lnTo>
                      <a:pt x="35188" y="10871"/>
                    </a:lnTo>
                    <a:lnTo>
                      <a:pt x="32756" y="10871"/>
                    </a:lnTo>
                    <a:lnTo>
                      <a:pt x="30182" y="12302"/>
                    </a:lnTo>
                    <a:lnTo>
                      <a:pt x="28179" y="14590"/>
                    </a:lnTo>
                    <a:lnTo>
                      <a:pt x="28751" y="15878"/>
                    </a:lnTo>
                    <a:lnTo>
                      <a:pt x="30611" y="16164"/>
                    </a:lnTo>
                    <a:lnTo>
                      <a:pt x="31183" y="16593"/>
                    </a:lnTo>
                    <a:lnTo>
                      <a:pt x="31183" y="17308"/>
                    </a:lnTo>
                    <a:lnTo>
                      <a:pt x="30468" y="18023"/>
                    </a:lnTo>
                    <a:lnTo>
                      <a:pt x="29609" y="19454"/>
                    </a:lnTo>
                    <a:lnTo>
                      <a:pt x="25747" y="23316"/>
                    </a:lnTo>
                    <a:lnTo>
                      <a:pt x="21742" y="27321"/>
                    </a:lnTo>
                    <a:lnTo>
                      <a:pt x="21027" y="28608"/>
                    </a:lnTo>
                    <a:lnTo>
                      <a:pt x="19739" y="29467"/>
                    </a:lnTo>
                    <a:lnTo>
                      <a:pt x="14733" y="31612"/>
                    </a:lnTo>
                    <a:lnTo>
                      <a:pt x="14161" y="32471"/>
                    </a:lnTo>
                    <a:lnTo>
                      <a:pt x="13875" y="35904"/>
                    </a:lnTo>
                    <a:lnTo>
                      <a:pt x="13303" y="38907"/>
                    </a:lnTo>
                    <a:lnTo>
                      <a:pt x="9584" y="41625"/>
                    </a:lnTo>
                    <a:lnTo>
                      <a:pt x="5722" y="44343"/>
                    </a:lnTo>
                    <a:lnTo>
                      <a:pt x="4863" y="46060"/>
                    </a:lnTo>
                    <a:lnTo>
                      <a:pt x="4148" y="47919"/>
                    </a:lnTo>
                    <a:lnTo>
                      <a:pt x="3004" y="50065"/>
                    </a:lnTo>
                    <a:lnTo>
                      <a:pt x="2718" y="51352"/>
                    </a:lnTo>
                    <a:lnTo>
                      <a:pt x="4577" y="53212"/>
                    </a:lnTo>
                    <a:lnTo>
                      <a:pt x="4434" y="54642"/>
                    </a:lnTo>
                    <a:lnTo>
                      <a:pt x="3862" y="56931"/>
                    </a:lnTo>
                    <a:lnTo>
                      <a:pt x="2002" y="58504"/>
                    </a:lnTo>
                    <a:lnTo>
                      <a:pt x="0" y="59363"/>
                    </a:lnTo>
                    <a:lnTo>
                      <a:pt x="0" y="61794"/>
                    </a:lnTo>
                    <a:lnTo>
                      <a:pt x="1144" y="62080"/>
                    </a:lnTo>
                    <a:lnTo>
                      <a:pt x="3576" y="61937"/>
                    </a:lnTo>
                    <a:lnTo>
                      <a:pt x="7009" y="60221"/>
                    </a:lnTo>
                    <a:lnTo>
                      <a:pt x="9154" y="57932"/>
                    </a:lnTo>
                    <a:lnTo>
                      <a:pt x="7867" y="55787"/>
                    </a:lnTo>
                    <a:lnTo>
                      <a:pt x="7724" y="55357"/>
                    </a:lnTo>
                    <a:lnTo>
                      <a:pt x="8010" y="54928"/>
                    </a:lnTo>
                    <a:lnTo>
                      <a:pt x="10585" y="52640"/>
                    </a:lnTo>
                    <a:lnTo>
                      <a:pt x="13875" y="51209"/>
                    </a:lnTo>
                    <a:lnTo>
                      <a:pt x="18452" y="50923"/>
                    </a:lnTo>
                    <a:lnTo>
                      <a:pt x="23745" y="51781"/>
                    </a:lnTo>
                    <a:lnTo>
                      <a:pt x="24317" y="52067"/>
                    </a:lnTo>
                    <a:lnTo>
                      <a:pt x="24031" y="53498"/>
                    </a:lnTo>
                    <a:lnTo>
                      <a:pt x="24603" y="55643"/>
                    </a:lnTo>
                    <a:lnTo>
                      <a:pt x="25604" y="57074"/>
                    </a:lnTo>
                    <a:lnTo>
                      <a:pt x="24174" y="61222"/>
                    </a:lnTo>
                    <a:lnTo>
                      <a:pt x="25318" y="62510"/>
                    </a:lnTo>
                    <a:lnTo>
                      <a:pt x="26892" y="64083"/>
                    </a:lnTo>
                    <a:lnTo>
                      <a:pt x="28036" y="65513"/>
                    </a:lnTo>
                    <a:lnTo>
                      <a:pt x="29753" y="66801"/>
                    </a:lnTo>
                    <a:lnTo>
                      <a:pt x="31183" y="68946"/>
                    </a:lnTo>
                    <a:lnTo>
                      <a:pt x="31755" y="70234"/>
                    </a:lnTo>
                    <a:lnTo>
                      <a:pt x="32756" y="71092"/>
                    </a:lnTo>
                    <a:lnTo>
                      <a:pt x="35045" y="71950"/>
                    </a:lnTo>
                    <a:lnTo>
                      <a:pt x="41053" y="70806"/>
                    </a:lnTo>
                    <a:lnTo>
                      <a:pt x="44772" y="69518"/>
                    </a:lnTo>
                    <a:lnTo>
                      <a:pt x="47347" y="68231"/>
                    </a:lnTo>
                    <a:lnTo>
                      <a:pt x="49063" y="68517"/>
                    </a:lnTo>
                    <a:lnTo>
                      <a:pt x="54928" y="70377"/>
                    </a:lnTo>
                    <a:lnTo>
                      <a:pt x="56788" y="69376"/>
                    </a:lnTo>
                    <a:lnTo>
                      <a:pt x="61079" y="66801"/>
                    </a:lnTo>
                    <a:lnTo>
                      <a:pt x="61794" y="65513"/>
                    </a:lnTo>
                    <a:lnTo>
                      <a:pt x="65084" y="61365"/>
                    </a:lnTo>
                    <a:lnTo>
                      <a:pt x="65227" y="60364"/>
                    </a:lnTo>
                    <a:lnTo>
                      <a:pt x="63797" y="57789"/>
                    </a:lnTo>
                    <a:lnTo>
                      <a:pt x="64226" y="57217"/>
                    </a:lnTo>
                    <a:lnTo>
                      <a:pt x="68374" y="54642"/>
                    </a:lnTo>
                    <a:lnTo>
                      <a:pt x="70376" y="52211"/>
                    </a:lnTo>
                    <a:lnTo>
                      <a:pt x="72522" y="50637"/>
                    </a:lnTo>
                    <a:lnTo>
                      <a:pt x="74096" y="50637"/>
                    </a:lnTo>
                    <a:lnTo>
                      <a:pt x="74525" y="51209"/>
                    </a:lnTo>
                    <a:lnTo>
                      <a:pt x="74668" y="52211"/>
                    </a:lnTo>
                    <a:lnTo>
                      <a:pt x="74525" y="56788"/>
                    </a:lnTo>
                    <a:lnTo>
                      <a:pt x="75097" y="58218"/>
                    </a:lnTo>
                    <a:lnTo>
                      <a:pt x="78387" y="61365"/>
                    </a:lnTo>
                    <a:lnTo>
                      <a:pt x="80676" y="63225"/>
                    </a:lnTo>
                    <a:lnTo>
                      <a:pt x="85968" y="64512"/>
                    </a:lnTo>
                    <a:lnTo>
                      <a:pt x="86254" y="65084"/>
                    </a:lnTo>
                    <a:lnTo>
                      <a:pt x="84824" y="67516"/>
                    </a:lnTo>
                    <a:lnTo>
                      <a:pt x="87971" y="70520"/>
                    </a:lnTo>
                    <a:lnTo>
                      <a:pt x="88686" y="72665"/>
                    </a:lnTo>
                    <a:lnTo>
                      <a:pt x="90116" y="73810"/>
                    </a:lnTo>
                    <a:lnTo>
                      <a:pt x="92262" y="73238"/>
                    </a:lnTo>
                    <a:lnTo>
                      <a:pt x="92977" y="72093"/>
                    </a:lnTo>
                    <a:lnTo>
                      <a:pt x="92119" y="70091"/>
                    </a:lnTo>
                    <a:lnTo>
                      <a:pt x="91547" y="68088"/>
                    </a:lnTo>
                    <a:lnTo>
                      <a:pt x="91547" y="66944"/>
                    </a:lnTo>
                    <a:lnTo>
                      <a:pt x="92119" y="65513"/>
                    </a:lnTo>
                    <a:lnTo>
                      <a:pt x="93692" y="63511"/>
                    </a:lnTo>
                    <a:lnTo>
                      <a:pt x="97698" y="59219"/>
                    </a:lnTo>
                    <a:lnTo>
                      <a:pt x="99128" y="56645"/>
                    </a:lnTo>
                    <a:lnTo>
                      <a:pt x="99414" y="52640"/>
                    </a:lnTo>
                    <a:lnTo>
                      <a:pt x="99414" y="49493"/>
                    </a:lnTo>
                    <a:lnTo>
                      <a:pt x="100701" y="48777"/>
                    </a:lnTo>
                    <a:lnTo>
                      <a:pt x="103562" y="49350"/>
                    </a:lnTo>
                    <a:lnTo>
                      <a:pt x="104421" y="49207"/>
                    </a:lnTo>
                    <a:lnTo>
                      <a:pt x="104850" y="51209"/>
                    </a:lnTo>
                    <a:lnTo>
                      <a:pt x="105994" y="54356"/>
                    </a:lnTo>
                    <a:lnTo>
                      <a:pt x="107424" y="55930"/>
                    </a:lnTo>
                    <a:lnTo>
                      <a:pt x="108998" y="56216"/>
                    </a:lnTo>
                    <a:lnTo>
                      <a:pt x="110858" y="56216"/>
                    </a:lnTo>
                    <a:lnTo>
                      <a:pt x="115292" y="54356"/>
                    </a:lnTo>
                    <a:lnTo>
                      <a:pt x="118152" y="53498"/>
                    </a:lnTo>
                    <a:lnTo>
                      <a:pt x="119869" y="53784"/>
                    </a:lnTo>
                    <a:lnTo>
                      <a:pt x="120870" y="55071"/>
                    </a:lnTo>
                    <a:lnTo>
                      <a:pt x="122873" y="58504"/>
                    </a:lnTo>
                    <a:lnTo>
                      <a:pt x="124160" y="58790"/>
                    </a:lnTo>
                    <a:lnTo>
                      <a:pt x="125591" y="58504"/>
                    </a:lnTo>
                    <a:lnTo>
                      <a:pt x="126020" y="57932"/>
                    </a:lnTo>
                    <a:lnTo>
                      <a:pt x="125591" y="56645"/>
                    </a:lnTo>
                    <a:lnTo>
                      <a:pt x="125019" y="53784"/>
                    </a:lnTo>
                    <a:lnTo>
                      <a:pt x="124160" y="51495"/>
                    </a:lnTo>
                    <a:lnTo>
                      <a:pt x="123016" y="50494"/>
                    </a:lnTo>
                    <a:lnTo>
                      <a:pt x="122873" y="49207"/>
                    </a:lnTo>
                    <a:lnTo>
                      <a:pt x="123588" y="46775"/>
                    </a:lnTo>
                    <a:lnTo>
                      <a:pt x="124304" y="44772"/>
                    </a:lnTo>
                    <a:lnTo>
                      <a:pt x="125877" y="44200"/>
                    </a:lnTo>
                    <a:lnTo>
                      <a:pt x="127593" y="43914"/>
                    </a:lnTo>
                    <a:lnTo>
                      <a:pt x="129882" y="46060"/>
                    </a:lnTo>
                    <a:lnTo>
                      <a:pt x="132600" y="46775"/>
                    </a:lnTo>
                    <a:lnTo>
                      <a:pt x="134745" y="46632"/>
                    </a:lnTo>
                    <a:lnTo>
                      <a:pt x="135032" y="45488"/>
                    </a:lnTo>
                    <a:lnTo>
                      <a:pt x="134889" y="44057"/>
                    </a:lnTo>
                    <a:lnTo>
                      <a:pt x="133744" y="42341"/>
                    </a:lnTo>
                    <a:lnTo>
                      <a:pt x="134030" y="3962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2" name="Freeform: Shape 561">
                <a:extLst>
                  <a:ext uri="{FF2B5EF4-FFF2-40B4-BE49-F238E27FC236}">
                    <a16:creationId xmlns:a16="http://schemas.microsoft.com/office/drawing/2014/main" id="{90962F91-A857-10F7-B381-2361649F3D92}"/>
                  </a:ext>
                  <a:ext uri="{C183D7F6-B498-43B3-948B-1728B52AA6E4}">
                    <adec:decorative xmlns:adec="http://schemas.microsoft.com/office/drawing/2017/decorative" val="1"/>
                  </a:ext>
                </a:extLst>
              </p:cNvPr>
              <p:cNvSpPr/>
              <p:nvPr/>
            </p:nvSpPr>
            <p:spPr>
              <a:xfrm>
                <a:off x="6331405" y="4441483"/>
                <a:ext cx="226292" cy="260908"/>
              </a:xfrm>
              <a:custGeom>
                <a:avLst/>
                <a:gdLst>
                  <a:gd name="connsiteX0" fmla="*/ 225864 w 226292"/>
                  <a:gd name="connsiteY0" fmla="*/ 6294 h 260908"/>
                  <a:gd name="connsiteX1" fmla="*/ 224147 w 226292"/>
                  <a:gd name="connsiteY1" fmla="*/ 5292 h 260908"/>
                  <a:gd name="connsiteX2" fmla="*/ 222573 w 226292"/>
                  <a:gd name="connsiteY2" fmla="*/ 2432 h 260908"/>
                  <a:gd name="connsiteX3" fmla="*/ 221858 w 226292"/>
                  <a:gd name="connsiteY3" fmla="*/ 1859 h 260908"/>
                  <a:gd name="connsiteX4" fmla="*/ 217138 w 226292"/>
                  <a:gd name="connsiteY4" fmla="*/ 3147 h 260908"/>
                  <a:gd name="connsiteX5" fmla="*/ 214563 w 226292"/>
                  <a:gd name="connsiteY5" fmla="*/ 4291 h 260908"/>
                  <a:gd name="connsiteX6" fmla="*/ 213276 w 226292"/>
                  <a:gd name="connsiteY6" fmla="*/ 5435 h 260908"/>
                  <a:gd name="connsiteX7" fmla="*/ 212274 w 226292"/>
                  <a:gd name="connsiteY7" fmla="*/ 5579 h 260908"/>
                  <a:gd name="connsiteX8" fmla="*/ 210844 w 226292"/>
                  <a:gd name="connsiteY8" fmla="*/ 4148 h 260908"/>
                  <a:gd name="connsiteX9" fmla="*/ 209700 w 226292"/>
                  <a:gd name="connsiteY9" fmla="*/ 3862 h 260908"/>
                  <a:gd name="connsiteX10" fmla="*/ 207840 w 226292"/>
                  <a:gd name="connsiteY10" fmla="*/ 4148 h 260908"/>
                  <a:gd name="connsiteX11" fmla="*/ 205838 w 226292"/>
                  <a:gd name="connsiteY11" fmla="*/ 4005 h 260908"/>
                  <a:gd name="connsiteX12" fmla="*/ 204693 w 226292"/>
                  <a:gd name="connsiteY12" fmla="*/ 3862 h 260908"/>
                  <a:gd name="connsiteX13" fmla="*/ 203835 w 226292"/>
                  <a:gd name="connsiteY13" fmla="*/ 4005 h 260908"/>
                  <a:gd name="connsiteX14" fmla="*/ 201689 w 226292"/>
                  <a:gd name="connsiteY14" fmla="*/ 3147 h 260908"/>
                  <a:gd name="connsiteX15" fmla="*/ 193536 w 226292"/>
                  <a:gd name="connsiteY15" fmla="*/ 715 h 260908"/>
                  <a:gd name="connsiteX16" fmla="*/ 192105 w 226292"/>
                  <a:gd name="connsiteY16" fmla="*/ 0 h 260908"/>
                  <a:gd name="connsiteX17" fmla="*/ 190532 w 226292"/>
                  <a:gd name="connsiteY17" fmla="*/ 0 h 260908"/>
                  <a:gd name="connsiteX18" fmla="*/ 186241 w 226292"/>
                  <a:gd name="connsiteY18" fmla="*/ 2146 h 260908"/>
                  <a:gd name="connsiteX19" fmla="*/ 184095 w 226292"/>
                  <a:gd name="connsiteY19" fmla="*/ 2718 h 260908"/>
                  <a:gd name="connsiteX20" fmla="*/ 177372 w 226292"/>
                  <a:gd name="connsiteY20" fmla="*/ 3862 h 260908"/>
                  <a:gd name="connsiteX21" fmla="*/ 170220 w 226292"/>
                  <a:gd name="connsiteY21" fmla="*/ 4577 h 260908"/>
                  <a:gd name="connsiteX22" fmla="*/ 167359 w 226292"/>
                  <a:gd name="connsiteY22" fmla="*/ 4577 h 260908"/>
                  <a:gd name="connsiteX23" fmla="*/ 165500 w 226292"/>
                  <a:gd name="connsiteY23" fmla="*/ 5435 h 260908"/>
                  <a:gd name="connsiteX24" fmla="*/ 164355 w 226292"/>
                  <a:gd name="connsiteY24" fmla="*/ 6723 h 260908"/>
                  <a:gd name="connsiteX25" fmla="*/ 163497 w 226292"/>
                  <a:gd name="connsiteY25" fmla="*/ 9584 h 260908"/>
                  <a:gd name="connsiteX26" fmla="*/ 162067 w 226292"/>
                  <a:gd name="connsiteY26" fmla="*/ 14304 h 260908"/>
                  <a:gd name="connsiteX27" fmla="*/ 161495 w 226292"/>
                  <a:gd name="connsiteY27" fmla="*/ 15735 h 260908"/>
                  <a:gd name="connsiteX28" fmla="*/ 161638 w 226292"/>
                  <a:gd name="connsiteY28" fmla="*/ 17594 h 260908"/>
                  <a:gd name="connsiteX29" fmla="*/ 161208 w 226292"/>
                  <a:gd name="connsiteY29" fmla="*/ 20884 h 260908"/>
                  <a:gd name="connsiteX30" fmla="*/ 160922 w 226292"/>
                  <a:gd name="connsiteY30" fmla="*/ 23745 h 260908"/>
                  <a:gd name="connsiteX31" fmla="*/ 161208 w 226292"/>
                  <a:gd name="connsiteY31" fmla="*/ 25747 h 260908"/>
                  <a:gd name="connsiteX32" fmla="*/ 159206 w 226292"/>
                  <a:gd name="connsiteY32" fmla="*/ 29610 h 260908"/>
                  <a:gd name="connsiteX33" fmla="*/ 156774 w 226292"/>
                  <a:gd name="connsiteY33" fmla="*/ 34330 h 260908"/>
                  <a:gd name="connsiteX34" fmla="*/ 154628 w 226292"/>
                  <a:gd name="connsiteY34" fmla="*/ 38478 h 260908"/>
                  <a:gd name="connsiteX35" fmla="*/ 152626 w 226292"/>
                  <a:gd name="connsiteY35" fmla="*/ 42483 h 260908"/>
                  <a:gd name="connsiteX36" fmla="*/ 152626 w 226292"/>
                  <a:gd name="connsiteY36" fmla="*/ 42769 h 260908"/>
                  <a:gd name="connsiteX37" fmla="*/ 152483 w 226292"/>
                  <a:gd name="connsiteY37" fmla="*/ 44486 h 260908"/>
                  <a:gd name="connsiteX38" fmla="*/ 150623 w 226292"/>
                  <a:gd name="connsiteY38" fmla="*/ 45630 h 260908"/>
                  <a:gd name="connsiteX39" fmla="*/ 149479 w 226292"/>
                  <a:gd name="connsiteY39" fmla="*/ 47490 h 260908"/>
                  <a:gd name="connsiteX40" fmla="*/ 149193 w 226292"/>
                  <a:gd name="connsiteY40" fmla="*/ 49922 h 260908"/>
                  <a:gd name="connsiteX41" fmla="*/ 149765 w 226292"/>
                  <a:gd name="connsiteY41" fmla="*/ 53069 h 260908"/>
                  <a:gd name="connsiteX42" fmla="*/ 151196 w 226292"/>
                  <a:gd name="connsiteY42" fmla="*/ 56788 h 260908"/>
                  <a:gd name="connsiteX43" fmla="*/ 151196 w 226292"/>
                  <a:gd name="connsiteY43" fmla="*/ 58933 h 260908"/>
                  <a:gd name="connsiteX44" fmla="*/ 150767 w 226292"/>
                  <a:gd name="connsiteY44" fmla="*/ 59219 h 260908"/>
                  <a:gd name="connsiteX45" fmla="*/ 149765 w 226292"/>
                  <a:gd name="connsiteY45" fmla="*/ 59934 h 260908"/>
                  <a:gd name="connsiteX46" fmla="*/ 148907 w 226292"/>
                  <a:gd name="connsiteY46" fmla="*/ 60364 h 260908"/>
                  <a:gd name="connsiteX47" fmla="*/ 146332 w 226292"/>
                  <a:gd name="connsiteY47" fmla="*/ 57789 h 260908"/>
                  <a:gd name="connsiteX48" fmla="*/ 143471 w 226292"/>
                  <a:gd name="connsiteY48" fmla="*/ 56072 h 260908"/>
                  <a:gd name="connsiteX49" fmla="*/ 139323 w 226292"/>
                  <a:gd name="connsiteY49" fmla="*/ 53211 h 260908"/>
                  <a:gd name="connsiteX50" fmla="*/ 135032 w 226292"/>
                  <a:gd name="connsiteY50" fmla="*/ 52067 h 260908"/>
                  <a:gd name="connsiteX51" fmla="*/ 129453 w 226292"/>
                  <a:gd name="connsiteY51" fmla="*/ 51924 h 260908"/>
                  <a:gd name="connsiteX52" fmla="*/ 127165 w 226292"/>
                  <a:gd name="connsiteY52" fmla="*/ 52353 h 260908"/>
                  <a:gd name="connsiteX53" fmla="*/ 125448 w 226292"/>
                  <a:gd name="connsiteY53" fmla="*/ 51209 h 260908"/>
                  <a:gd name="connsiteX54" fmla="*/ 123016 w 226292"/>
                  <a:gd name="connsiteY54" fmla="*/ 49922 h 260908"/>
                  <a:gd name="connsiteX55" fmla="*/ 121729 w 226292"/>
                  <a:gd name="connsiteY55" fmla="*/ 49635 h 260908"/>
                  <a:gd name="connsiteX56" fmla="*/ 119869 w 226292"/>
                  <a:gd name="connsiteY56" fmla="*/ 50637 h 260908"/>
                  <a:gd name="connsiteX57" fmla="*/ 118582 w 226292"/>
                  <a:gd name="connsiteY57" fmla="*/ 50637 h 260908"/>
                  <a:gd name="connsiteX58" fmla="*/ 117152 w 226292"/>
                  <a:gd name="connsiteY58" fmla="*/ 50208 h 260908"/>
                  <a:gd name="connsiteX59" fmla="*/ 114005 w 226292"/>
                  <a:gd name="connsiteY59" fmla="*/ 50208 h 260908"/>
                  <a:gd name="connsiteX60" fmla="*/ 113719 w 226292"/>
                  <a:gd name="connsiteY60" fmla="*/ 48491 h 260908"/>
                  <a:gd name="connsiteX61" fmla="*/ 113146 w 226292"/>
                  <a:gd name="connsiteY61" fmla="*/ 48205 h 260908"/>
                  <a:gd name="connsiteX62" fmla="*/ 109713 w 226292"/>
                  <a:gd name="connsiteY62" fmla="*/ 48348 h 260908"/>
                  <a:gd name="connsiteX63" fmla="*/ 108712 w 226292"/>
                  <a:gd name="connsiteY63" fmla="*/ 46918 h 260908"/>
                  <a:gd name="connsiteX64" fmla="*/ 108283 w 226292"/>
                  <a:gd name="connsiteY64" fmla="*/ 47061 h 260908"/>
                  <a:gd name="connsiteX65" fmla="*/ 106852 w 226292"/>
                  <a:gd name="connsiteY65" fmla="*/ 46632 h 260908"/>
                  <a:gd name="connsiteX66" fmla="*/ 104135 w 226292"/>
                  <a:gd name="connsiteY66" fmla="*/ 44629 h 260908"/>
                  <a:gd name="connsiteX67" fmla="*/ 101274 w 226292"/>
                  <a:gd name="connsiteY67" fmla="*/ 46059 h 260908"/>
                  <a:gd name="connsiteX68" fmla="*/ 95409 w 226292"/>
                  <a:gd name="connsiteY68" fmla="*/ 45773 h 260908"/>
                  <a:gd name="connsiteX69" fmla="*/ 87685 w 226292"/>
                  <a:gd name="connsiteY69" fmla="*/ 45916 h 260908"/>
                  <a:gd name="connsiteX70" fmla="*/ 79818 w 226292"/>
                  <a:gd name="connsiteY70" fmla="*/ 45916 h 260908"/>
                  <a:gd name="connsiteX71" fmla="*/ 72666 w 226292"/>
                  <a:gd name="connsiteY71" fmla="*/ 45916 h 260908"/>
                  <a:gd name="connsiteX72" fmla="*/ 65370 w 226292"/>
                  <a:gd name="connsiteY72" fmla="*/ 45773 h 260908"/>
                  <a:gd name="connsiteX73" fmla="*/ 65227 w 226292"/>
                  <a:gd name="connsiteY73" fmla="*/ 47919 h 260908"/>
                  <a:gd name="connsiteX74" fmla="*/ 62796 w 226292"/>
                  <a:gd name="connsiteY74" fmla="*/ 53069 h 260908"/>
                  <a:gd name="connsiteX75" fmla="*/ 61651 w 226292"/>
                  <a:gd name="connsiteY75" fmla="*/ 56931 h 260908"/>
                  <a:gd name="connsiteX76" fmla="*/ 61365 w 226292"/>
                  <a:gd name="connsiteY76" fmla="*/ 61222 h 260908"/>
                  <a:gd name="connsiteX77" fmla="*/ 62080 w 226292"/>
                  <a:gd name="connsiteY77" fmla="*/ 64655 h 260908"/>
                  <a:gd name="connsiteX78" fmla="*/ 63225 w 226292"/>
                  <a:gd name="connsiteY78" fmla="*/ 66944 h 260908"/>
                  <a:gd name="connsiteX79" fmla="*/ 63940 w 226292"/>
                  <a:gd name="connsiteY79" fmla="*/ 69661 h 260908"/>
                  <a:gd name="connsiteX80" fmla="*/ 63368 w 226292"/>
                  <a:gd name="connsiteY80" fmla="*/ 71521 h 260908"/>
                  <a:gd name="connsiteX81" fmla="*/ 62223 w 226292"/>
                  <a:gd name="connsiteY81" fmla="*/ 72236 h 260908"/>
                  <a:gd name="connsiteX82" fmla="*/ 63082 w 226292"/>
                  <a:gd name="connsiteY82" fmla="*/ 73237 h 260908"/>
                  <a:gd name="connsiteX83" fmla="*/ 64798 w 226292"/>
                  <a:gd name="connsiteY83" fmla="*/ 73380 h 260908"/>
                  <a:gd name="connsiteX84" fmla="*/ 67802 w 226292"/>
                  <a:gd name="connsiteY84" fmla="*/ 72665 h 260908"/>
                  <a:gd name="connsiteX85" fmla="*/ 72379 w 226292"/>
                  <a:gd name="connsiteY85" fmla="*/ 71235 h 260908"/>
                  <a:gd name="connsiteX86" fmla="*/ 78244 w 226292"/>
                  <a:gd name="connsiteY86" fmla="*/ 69232 h 260908"/>
                  <a:gd name="connsiteX87" fmla="*/ 82249 w 226292"/>
                  <a:gd name="connsiteY87" fmla="*/ 68088 h 260908"/>
                  <a:gd name="connsiteX88" fmla="*/ 88686 w 226292"/>
                  <a:gd name="connsiteY88" fmla="*/ 68803 h 260908"/>
                  <a:gd name="connsiteX89" fmla="*/ 92119 w 226292"/>
                  <a:gd name="connsiteY89" fmla="*/ 69518 h 260908"/>
                  <a:gd name="connsiteX90" fmla="*/ 93979 w 226292"/>
                  <a:gd name="connsiteY90" fmla="*/ 70949 h 260908"/>
                  <a:gd name="connsiteX91" fmla="*/ 95838 w 226292"/>
                  <a:gd name="connsiteY91" fmla="*/ 76957 h 260908"/>
                  <a:gd name="connsiteX92" fmla="*/ 96839 w 226292"/>
                  <a:gd name="connsiteY92" fmla="*/ 77958 h 260908"/>
                  <a:gd name="connsiteX93" fmla="*/ 98413 w 226292"/>
                  <a:gd name="connsiteY93" fmla="*/ 80533 h 260908"/>
                  <a:gd name="connsiteX94" fmla="*/ 99700 w 226292"/>
                  <a:gd name="connsiteY94" fmla="*/ 83537 h 260908"/>
                  <a:gd name="connsiteX95" fmla="*/ 99986 w 226292"/>
                  <a:gd name="connsiteY95" fmla="*/ 85110 h 260908"/>
                  <a:gd name="connsiteX96" fmla="*/ 99844 w 226292"/>
                  <a:gd name="connsiteY96" fmla="*/ 86254 h 260908"/>
                  <a:gd name="connsiteX97" fmla="*/ 98556 w 226292"/>
                  <a:gd name="connsiteY97" fmla="*/ 87971 h 260908"/>
                  <a:gd name="connsiteX98" fmla="*/ 96983 w 226292"/>
                  <a:gd name="connsiteY98" fmla="*/ 90403 h 260908"/>
                  <a:gd name="connsiteX99" fmla="*/ 96553 w 226292"/>
                  <a:gd name="connsiteY99" fmla="*/ 91976 h 260908"/>
                  <a:gd name="connsiteX100" fmla="*/ 95266 w 226292"/>
                  <a:gd name="connsiteY100" fmla="*/ 92977 h 260908"/>
                  <a:gd name="connsiteX101" fmla="*/ 93693 w 226292"/>
                  <a:gd name="connsiteY101" fmla="*/ 94122 h 260908"/>
                  <a:gd name="connsiteX102" fmla="*/ 89401 w 226292"/>
                  <a:gd name="connsiteY102" fmla="*/ 94551 h 260908"/>
                  <a:gd name="connsiteX103" fmla="*/ 88686 w 226292"/>
                  <a:gd name="connsiteY103" fmla="*/ 95123 h 260908"/>
                  <a:gd name="connsiteX104" fmla="*/ 87399 w 226292"/>
                  <a:gd name="connsiteY104" fmla="*/ 97841 h 260908"/>
                  <a:gd name="connsiteX105" fmla="*/ 85110 w 226292"/>
                  <a:gd name="connsiteY105" fmla="*/ 99986 h 260908"/>
                  <a:gd name="connsiteX106" fmla="*/ 84109 w 226292"/>
                  <a:gd name="connsiteY106" fmla="*/ 102132 h 260908"/>
                  <a:gd name="connsiteX107" fmla="*/ 83251 w 226292"/>
                  <a:gd name="connsiteY107" fmla="*/ 104850 h 260908"/>
                  <a:gd name="connsiteX108" fmla="*/ 83394 w 226292"/>
                  <a:gd name="connsiteY108" fmla="*/ 108426 h 260908"/>
                  <a:gd name="connsiteX109" fmla="*/ 82965 w 226292"/>
                  <a:gd name="connsiteY109" fmla="*/ 113289 h 260908"/>
                  <a:gd name="connsiteX110" fmla="*/ 82535 w 226292"/>
                  <a:gd name="connsiteY110" fmla="*/ 116722 h 260908"/>
                  <a:gd name="connsiteX111" fmla="*/ 83680 w 226292"/>
                  <a:gd name="connsiteY111" fmla="*/ 117867 h 260908"/>
                  <a:gd name="connsiteX112" fmla="*/ 88829 w 226292"/>
                  <a:gd name="connsiteY112" fmla="*/ 118725 h 260908"/>
                  <a:gd name="connsiteX113" fmla="*/ 89830 w 226292"/>
                  <a:gd name="connsiteY113" fmla="*/ 119440 h 260908"/>
                  <a:gd name="connsiteX114" fmla="*/ 91118 w 226292"/>
                  <a:gd name="connsiteY114" fmla="*/ 121443 h 260908"/>
                  <a:gd name="connsiteX115" fmla="*/ 92977 w 226292"/>
                  <a:gd name="connsiteY115" fmla="*/ 123445 h 260908"/>
                  <a:gd name="connsiteX116" fmla="*/ 97698 w 226292"/>
                  <a:gd name="connsiteY116" fmla="*/ 124733 h 260908"/>
                  <a:gd name="connsiteX117" fmla="*/ 99557 w 226292"/>
                  <a:gd name="connsiteY117" fmla="*/ 126163 h 260908"/>
                  <a:gd name="connsiteX118" fmla="*/ 100988 w 226292"/>
                  <a:gd name="connsiteY118" fmla="*/ 127879 h 260908"/>
                  <a:gd name="connsiteX119" fmla="*/ 101274 w 226292"/>
                  <a:gd name="connsiteY119" fmla="*/ 129167 h 260908"/>
                  <a:gd name="connsiteX120" fmla="*/ 100129 w 226292"/>
                  <a:gd name="connsiteY120" fmla="*/ 134602 h 260908"/>
                  <a:gd name="connsiteX121" fmla="*/ 99128 w 226292"/>
                  <a:gd name="connsiteY121" fmla="*/ 139752 h 260908"/>
                  <a:gd name="connsiteX122" fmla="*/ 99557 w 226292"/>
                  <a:gd name="connsiteY122" fmla="*/ 143757 h 260908"/>
                  <a:gd name="connsiteX123" fmla="*/ 99844 w 226292"/>
                  <a:gd name="connsiteY123" fmla="*/ 147476 h 260908"/>
                  <a:gd name="connsiteX124" fmla="*/ 100415 w 226292"/>
                  <a:gd name="connsiteY124" fmla="*/ 153055 h 260908"/>
                  <a:gd name="connsiteX125" fmla="*/ 100273 w 226292"/>
                  <a:gd name="connsiteY125" fmla="*/ 156345 h 260908"/>
                  <a:gd name="connsiteX126" fmla="*/ 98842 w 226292"/>
                  <a:gd name="connsiteY126" fmla="*/ 158348 h 260908"/>
                  <a:gd name="connsiteX127" fmla="*/ 98842 w 226292"/>
                  <a:gd name="connsiteY127" fmla="*/ 160064 h 260908"/>
                  <a:gd name="connsiteX128" fmla="*/ 99414 w 226292"/>
                  <a:gd name="connsiteY128" fmla="*/ 161924 h 260908"/>
                  <a:gd name="connsiteX129" fmla="*/ 98270 w 226292"/>
                  <a:gd name="connsiteY129" fmla="*/ 167359 h 260908"/>
                  <a:gd name="connsiteX130" fmla="*/ 97555 w 226292"/>
                  <a:gd name="connsiteY130" fmla="*/ 168217 h 260908"/>
                  <a:gd name="connsiteX131" fmla="*/ 95409 w 226292"/>
                  <a:gd name="connsiteY131" fmla="*/ 169219 h 260908"/>
                  <a:gd name="connsiteX132" fmla="*/ 94265 w 226292"/>
                  <a:gd name="connsiteY132" fmla="*/ 170649 h 260908"/>
                  <a:gd name="connsiteX133" fmla="*/ 93979 w 226292"/>
                  <a:gd name="connsiteY133" fmla="*/ 172938 h 260908"/>
                  <a:gd name="connsiteX134" fmla="*/ 92834 w 226292"/>
                  <a:gd name="connsiteY134" fmla="*/ 176085 h 260908"/>
                  <a:gd name="connsiteX135" fmla="*/ 91547 w 226292"/>
                  <a:gd name="connsiteY135" fmla="*/ 177086 h 260908"/>
                  <a:gd name="connsiteX136" fmla="*/ 91547 w 226292"/>
                  <a:gd name="connsiteY136" fmla="*/ 178516 h 260908"/>
                  <a:gd name="connsiteX137" fmla="*/ 92691 w 226292"/>
                  <a:gd name="connsiteY137" fmla="*/ 179661 h 260908"/>
                  <a:gd name="connsiteX138" fmla="*/ 92691 w 226292"/>
                  <a:gd name="connsiteY138" fmla="*/ 181234 h 260908"/>
                  <a:gd name="connsiteX139" fmla="*/ 90689 w 226292"/>
                  <a:gd name="connsiteY139" fmla="*/ 183094 h 260908"/>
                  <a:gd name="connsiteX140" fmla="*/ 89401 w 226292"/>
                  <a:gd name="connsiteY140" fmla="*/ 184667 h 260908"/>
                  <a:gd name="connsiteX141" fmla="*/ 86541 w 226292"/>
                  <a:gd name="connsiteY141" fmla="*/ 185382 h 260908"/>
                  <a:gd name="connsiteX142" fmla="*/ 83251 w 226292"/>
                  <a:gd name="connsiteY142" fmla="*/ 184524 h 260908"/>
                  <a:gd name="connsiteX143" fmla="*/ 82535 w 226292"/>
                  <a:gd name="connsiteY143" fmla="*/ 183523 h 260908"/>
                  <a:gd name="connsiteX144" fmla="*/ 83251 w 226292"/>
                  <a:gd name="connsiteY144" fmla="*/ 181806 h 260908"/>
                  <a:gd name="connsiteX145" fmla="*/ 82965 w 226292"/>
                  <a:gd name="connsiteY145" fmla="*/ 180519 h 260908"/>
                  <a:gd name="connsiteX146" fmla="*/ 81963 w 226292"/>
                  <a:gd name="connsiteY146" fmla="*/ 179089 h 260908"/>
                  <a:gd name="connsiteX147" fmla="*/ 80247 w 226292"/>
                  <a:gd name="connsiteY147" fmla="*/ 175513 h 260908"/>
                  <a:gd name="connsiteX148" fmla="*/ 78673 w 226292"/>
                  <a:gd name="connsiteY148" fmla="*/ 174797 h 260908"/>
                  <a:gd name="connsiteX149" fmla="*/ 77815 w 226292"/>
                  <a:gd name="connsiteY149" fmla="*/ 176228 h 260908"/>
                  <a:gd name="connsiteX150" fmla="*/ 75240 w 226292"/>
                  <a:gd name="connsiteY150" fmla="*/ 178946 h 260908"/>
                  <a:gd name="connsiteX151" fmla="*/ 70520 w 226292"/>
                  <a:gd name="connsiteY151" fmla="*/ 182522 h 260908"/>
                  <a:gd name="connsiteX152" fmla="*/ 67230 w 226292"/>
                  <a:gd name="connsiteY152" fmla="*/ 182808 h 260908"/>
                  <a:gd name="connsiteX153" fmla="*/ 61365 w 226292"/>
                  <a:gd name="connsiteY153" fmla="*/ 181663 h 260908"/>
                  <a:gd name="connsiteX154" fmla="*/ 56215 w 226292"/>
                  <a:gd name="connsiteY154" fmla="*/ 180090 h 260908"/>
                  <a:gd name="connsiteX155" fmla="*/ 53927 w 226292"/>
                  <a:gd name="connsiteY155" fmla="*/ 175942 h 260908"/>
                  <a:gd name="connsiteX156" fmla="*/ 52353 w 226292"/>
                  <a:gd name="connsiteY156" fmla="*/ 172509 h 260908"/>
                  <a:gd name="connsiteX157" fmla="*/ 50208 w 226292"/>
                  <a:gd name="connsiteY157" fmla="*/ 168504 h 260908"/>
                  <a:gd name="connsiteX158" fmla="*/ 47919 w 226292"/>
                  <a:gd name="connsiteY158" fmla="*/ 166644 h 260908"/>
                  <a:gd name="connsiteX159" fmla="*/ 45345 w 226292"/>
                  <a:gd name="connsiteY159" fmla="*/ 165500 h 260908"/>
                  <a:gd name="connsiteX160" fmla="*/ 44200 w 226292"/>
                  <a:gd name="connsiteY160" fmla="*/ 165357 h 260908"/>
                  <a:gd name="connsiteX161" fmla="*/ 40481 w 226292"/>
                  <a:gd name="connsiteY161" fmla="*/ 167645 h 260908"/>
                  <a:gd name="connsiteX162" fmla="*/ 39337 w 226292"/>
                  <a:gd name="connsiteY162" fmla="*/ 168504 h 260908"/>
                  <a:gd name="connsiteX163" fmla="*/ 39337 w 226292"/>
                  <a:gd name="connsiteY163" fmla="*/ 170363 h 260908"/>
                  <a:gd name="connsiteX164" fmla="*/ 39766 w 226292"/>
                  <a:gd name="connsiteY164" fmla="*/ 172080 h 260908"/>
                  <a:gd name="connsiteX165" fmla="*/ 40338 w 226292"/>
                  <a:gd name="connsiteY165" fmla="*/ 172938 h 260908"/>
                  <a:gd name="connsiteX166" fmla="*/ 40767 w 226292"/>
                  <a:gd name="connsiteY166" fmla="*/ 173939 h 260908"/>
                  <a:gd name="connsiteX167" fmla="*/ 40624 w 226292"/>
                  <a:gd name="connsiteY167" fmla="*/ 175656 h 260908"/>
                  <a:gd name="connsiteX168" fmla="*/ 40052 w 226292"/>
                  <a:gd name="connsiteY168" fmla="*/ 177944 h 260908"/>
                  <a:gd name="connsiteX169" fmla="*/ 39766 w 226292"/>
                  <a:gd name="connsiteY169" fmla="*/ 180519 h 260908"/>
                  <a:gd name="connsiteX170" fmla="*/ 28322 w 226292"/>
                  <a:gd name="connsiteY170" fmla="*/ 182951 h 260908"/>
                  <a:gd name="connsiteX171" fmla="*/ 26320 w 226292"/>
                  <a:gd name="connsiteY171" fmla="*/ 182093 h 260908"/>
                  <a:gd name="connsiteX172" fmla="*/ 24746 w 226292"/>
                  <a:gd name="connsiteY172" fmla="*/ 180948 h 260908"/>
                  <a:gd name="connsiteX173" fmla="*/ 23030 w 226292"/>
                  <a:gd name="connsiteY173" fmla="*/ 181234 h 260908"/>
                  <a:gd name="connsiteX174" fmla="*/ 18023 w 226292"/>
                  <a:gd name="connsiteY174" fmla="*/ 182522 h 260908"/>
                  <a:gd name="connsiteX175" fmla="*/ 16164 w 226292"/>
                  <a:gd name="connsiteY175" fmla="*/ 181520 h 260908"/>
                  <a:gd name="connsiteX176" fmla="*/ 14447 w 226292"/>
                  <a:gd name="connsiteY176" fmla="*/ 180948 h 260908"/>
                  <a:gd name="connsiteX177" fmla="*/ 13589 w 226292"/>
                  <a:gd name="connsiteY177" fmla="*/ 181520 h 260908"/>
                  <a:gd name="connsiteX178" fmla="*/ 13446 w 226292"/>
                  <a:gd name="connsiteY178" fmla="*/ 182522 h 260908"/>
                  <a:gd name="connsiteX179" fmla="*/ 14304 w 226292"/>
                  <a:gd name="connsiteY179" fmla="*/ 188529 h 260908"/>
                  <a:gd name="connsiteX180" fmla="*/ 14018 w 226292"/>
                  <a:gd name="connsiteY180" fmla="*/ 190818 h 260908"/>
                  <a:gd name="connsiteX181" fmla="*/ 12874 w 226292"/>
                  <a:gd name="connsiteY181" fmla="*/ 193679 h 260908"/>
                  <a:gd name="connsiteX182" fmla="*/ 12302 w 226292"/>
                  <a:gd name="connsiteY182" fmla="*/ 195682 h 260908"/>
                  <a:gd name="connsiteX183" fmla="*/ 15449 w 226292"/>
                  <a:gd name="connsiteY183" fmla="*/ 196254 h 260908"/>
                  <a:gd name="connsiteX184" fmla="*/ 16450 w 226292"/>
                  <a:gd name="connsiteY184" fmla="*/ 197255 h 260908"/>
                  <a:gd name="connsiteX185" fmla="*/ 17594 w 226292"/>
                  <a:gd name="connsiteY185" fmla="*/ 198685 h 260908"/>
                  <a:gd name="connsiteX186" fmla="*/ 19025 w 226292"/>
                  <a:gd name="connsiteY186" fmla="*/ 200116 h 260908"/>
                  <a:gd name="connsiteX187" fmla="*/ 19168 w 226292"/>
                  <a:gd name="connsiteY187" fmla="*/ 200974 h 260908"/>
                  <a:gd name="connsiteX188" fmla="*/ 17451 w 226292"/>
                  <a:gd name="connsiteY188" fmla="*/ 202547 h 260908"/>
                  <a:gd name="connsiteX189" fmla="*/ 16879 w 226292"/>
                  <a:gd name="connsiteY189" fmla="*/ 204407 h 260908"/>
                  <a:gd name="connsiteX190" fmla="*/ 17737 w 226292"/>
                  <a:gd name="connsiteY190" fmla="*/ 205981 h 260908"/>
                  <a:gd name="connsiteX191" fmla="*/ 19740 w 226292"/>
                  <a:gd name="connsiteY191" fmla="*/ 207554 h 260908"/>
                  <a:gd name="connsiteX192" fmla="*/ 22887 w 226292"/>
                  <a:gd name="connsiteY192" fmla="*/ 209127 h 260908"/>
                  <a:gd name="connsiteX193" fmla="*/ 24317 w 226292"/>
                  <a:gd name="connsiteY193" fmla="*/ 210129 h 260908"/>
                  <a:gd name="connsiteX194" fmla="*/ 24174 w 226292"/>
                  <a:gd name="connsiteY194" fmla="*/ 211130 h 260908"/>
                  <a:gd name="connsiteX195" fmla="*/ 22744 w 226292"/>
                  <a:gd name="connsiteY195" fmla="*/ 213276 h 260908"/>
                  <a:gd name="connsiteX196" fmla="*/ 22172 w 226292"/>
                  <a:gd name="connsiteY196" fmla="*/ 214992 h 260908"/>
                  <a:gd name="connsiteX197" fmla="*/ 21313 w 226292"/>
                  <a:gd name="connsiteY197" fmla="*/ 216566 h 260908"/>
                  <a:gd name="connsiteX198" fmla="*/ 21456 w 226292"/>
                  <a:gd name="connsiteY198" fmla="*/ 217996 h 260908"/>
                  <a:gd name="connsiteX199" fmla="*/ 22887 w 226292"/>
                  <a:gd name="connsiteY199" fmla="*/ 219427 h 260908"/>
                  <a:gd name="connsiteX200" fmla="*/ 22744 w 226292"/>
                  <a:gd name="connsiteY200" fmla="*/ 220571 h 260908"/>
                  <a:gd name="connsiteX201" fmla="*/ 21742 w 226292"/>
                  <a:gd name="connsiteY201" fmla="*/ 221572 h 260908"/>
                  <a:gd name="connsiteX202" fmla="*/ 19883 w 226292"/>
                  <a:gd name="connsiteY202" fmla="*/ 221286 h 260908"/>
                  <a:gd name="connsiteX203" fmla="*/ 18309 w 226292"/>
                  <a:gd name="connsiteY203" fmla="*/ 221429 h 260908"/>
                  <a:gd name="connsiteX204" fmla="*/ 16879 w 226292"/>
                  <a:gd name="connsiteY204" fmla="*/ 221143 h 260908"/>
                  <a:gd name="connsiteX205" fmla="*/ 12302 w 226292"/>
                  <a:gd name="connsiteY205" fmla="*/ 216423 h 260908"/>
                  <a:gd name="connsiteX206" fmla="*/ 11300 w 226292"/>
                  <a:gd name="connsiteY206" fmla="*/ 216280 h 260908"/>
                  <a:gd name="connsiteX207" fmla="*/ 4863 w 226292"/>
                  <a:gd name="connsiteY207" fmla="*/ 219856 h 260908"/>
                  <a:gd name="connsiteX208" fmla="*/ 3147 w 226292"/>
                  <a:gd name="connsiteY208" fmla="*/ 221429 h 260908"/>
                  <a:gd name="connsiteX209" fmla="*/ 1860 w 226292"/>
                  <a:gd name="connsiteY209" fmla="*/ 223575 h 260908"/>
                  <a:gd name="connsiteX210" fmla="*/ 0 w 226292"/>
                  <a:gd name="connsiteY210" fmla="*/ 228152 h 260908"/>
                  <a:gd name="connsiteX211" fmla="*/ 7152 w 226292"/>
                  <a:gd name="connsiteY211" fmla="*/ 234589 h 260908"/>
                  <a:gd name="connsiteX212" fmla="*/ 8010 w 226292"/>
                  <a:gd name="connsiteY212" fmla="*/ 236735 h 260908"/>
                  <a:gd name="connsiteX213" fmla="*/ 16307 w 226292"/>
                  <a:gd name="connsiteY213" fmla="*/ 243744 h 260908"/>
                  <a:gd name="connsiteX214" fmla="*/ 19597 w 226292"/>
                  <a:gd name="connsiteY214" fmla="*/ 247606 h 260908"/>
                  <a:gd name="connsiteX215" fmla="*/ 19740 w 226292"/>
                  <a:gd name="connsiteY215" fmla="*/ 251039 h 260908"/>
                  <a:gd name="connsiteX216" fmla="*/ 20312 w 226292"/>
                  <a:gd name="connsiteY216" fmla="*/ 251897 h 260908"/>
                  <a:gd name="connsiteX217" fmla="*/ 20884 w 226292"/>
                  <a:gd name="connsiteY217" fmla="*/ 253327 h 260908"/>
                  <a:gd name="connsiteX218" fmla="*/ 23030 w 226292"/>
                  <a:gd name="connsiteY218" fmla="*/ 256617 h 260908"/>
                  <a:gd name="connsiteX219" fmla="*/ 25318 w 226292"/>
                  <a:gd name="connsiteY219" fmla="*/ 259335 h 260908"/>
                  <a:gd name="connsiteX220" fmla="*/ 26463 w 226292"/>
                  <a:gd name="connsiteY220" fmla="*/ 260193 h 260908"/>
                  <a:gd name="connsiteX221" fmla="*/ 26892 w 226292"/>
                  <a:gd name="connsiteY221" fmla="*/ 260909 h 260908"/>
                  <a:gd name="connsiteX222" fmla="*/ 28608 w 226292"/>
                  <a:gd name="connsiteY222" fmla="*/ 259335 h 260908"/>
                  <a:gd name="connsiteX223" fmla="*/ 31326 w 226292"/>
                  <a:gd name="connsiteY223" fmla="*/ 255759 h 260908"/>
                  <a:gd name="connsiteX224" fmla="*/ 32470 w 226292"/>
                  <a:gd name="connsiteY224" fmla="*/ 254043 h 260908"/>
                  <a:gd name="connsiteX225" fmla="*/ 35617 w 226292"/>
                  <a:gd name="connsiteY225" fmla="*/ 253614 h 260908"/>
                  <a:gd name="connsiteX226" fmla="*/ 36762 w 226292"/>
                  <a:gd name="connsiteY226" fmla="*/ 252469 h 260908"/>
                  <a:gd name="connsiteX227" fmla="*/ 37620 w 226292"/>
                  <a:gd name="connsiteY227" fmla="*/ 250467 h 260908"/>
                  <a:gd name="connsiteX228" fmla="*/ 37906 w 226292"/>
                  <a:gd name="connsiteY228" fmla="*/ 249322 h 260908"/>
                  <a:gd name="connsiteX229" fmla="*/ 41482 w 226292"/>
                  <a:gd name="connsiteY229" fmla="*/ 248321 h 260908"/>
                  <a:gd name="connsiteX230" fmla="*/ 45630 w 226292"/>
                  <a:gd name="connsiteY230" fmla="*/ 246604 h 260908"/>
                  <a:gd name="connsiteX231" fmla="*/ 48062 w 226292"/>
                  <a:gd name="connsiteY231" fmla="*/ 244745 h 260908"/>
                  <a:gd name="connsiteX232" fmla="*/ 50351 w 226292"/>
                  <a:gd name="connsiteY232" fmla="*/ 243601 h 260908"/>
                  <a:gd name="connsiteX233" fmla="*/ 51924 w 226292"/>
                  <a:gd name="connsiteY233" fmla="*/ 243601 h 260908"/>
                  <a:gd name="connsiteX234" fmla="*/ 52926 w 226292"/>
                  <a:gd name="connsiteY234" fmla="*/ 244030 h 260908"/>
                  <a:gd name="connsiteX235" fmla="*/ 55644 w 226292"/>
                  <a:gd name="connsiteY235" fmla="*/ 247177 h 260908"/>
                  <a:gd name="connsiteX236" fmla="*/ 57932 w 226292"/>
                  <a:gd name="connsiteY236" fmla="*/ 249322 h 260908"/>
                  <a:gd name="connsiteX237" fmla="*/ 58647 w 226292"/>
                  <a:gd name="connsiteY237" fmla="*/ 249751 h 260908"/>
                  <a:gd name="connsiteX238" fmla="*/ 59076 w 226292"/>
                  <a:gd name="connsiteY238" fmla="*/ 248750 h 260908"/>
                  <a:gd name="connsiteX239" fmla="*/ 60650 w 226292"/>
                  <a:gd name="connsiteY239" fmla="*/ 248750 h 260908"/>
                  <a:gd name="connsiteX240" fmla="*/ 61079 w 226292"/>
                  <a:gd name="connsiteY240" fmla="*/ 249322 h 260908"/>
                  <a:gd name="connsiteX241" fmla="*/ 61794 w 226292"/>
                  <a:gd name="connsiteY241" fmla="*/ 250324 h 260908"/>
                  <a:gd name="connsiteX242" fmla="*/ 63082 w 226292"/>
                  <a:gd name="connsiteY242" fmla="*/ 251897 h 260908"/>
                  <a:gd name="connsiteX243" fmla="*/ 65514 w 226292"/>
                  <a:gd name="connsiteY243" fmla="*/ 253614 h 260908"/>
                  <a:gd name="connsiteX244" fmla="*/ 67802 w 226292"/>
                  <a:gd name="connsiteY244" fmla="*/ 255616 h 260908"/>
                  <a:gd name="connsiteX245" fmla="*/ 69090 w 226292"/>
                  <a:gd name="connsiteY245" fmla="*/ 255759 h 260908"/>
                  <a:gd name="connsiteX246" fmla="*/ 70949 w 226292"/>
                  <a:gd name="connsiteY246" fmla="*/ 254901 h 260908"/>
                  <a:gd name="connsiteX247" fmla="*/ 73095 w 226292"/>
                  <a:gd name="connsiteY247" fmla="*/ 253327 h 260908"/>
                  <a:gd name="connsiteX248" fmla="*/ 76384 w 226292"/>
                  <a:gd name="connsiteY248" fmla="*/ 252326 h 260908"/>
                  <a:gd name="connsiteX249" fmla="*/ 77243 w 226292"/>
                  <a:gd name="connsiteY249" fmla="*/ 251325 h 260908"/>
                  <a:gd name="connsiteX250" fmla="*/ 77672 w 226292"/>
                  <a:gd name="connsiteY250" fmla="*/ 249179 h 260908"/>
                  <a:gd name="connsiteX251" fmla="*/ 77815 w 226292"/>
                  <a:gd name="connsiteY251" fmla="*/ 247034 h 260908"/>
                  <a:gd name="connsiteX252" fmla="*/ 78101 w 226292"/>
                  <a:gd name="connsiteY252" fmla="*/ 244316 h 260908"/>
                  <a:gd name="connsiteX253" fmla="*/ 78816 w 226292"/>
                  <a:gd name="connsiteY253" fmla="*/ 243887 h 260908"/>
                  <a:gd name="connsiteX254" fmla="*/ 79960 w 226292"/>
                  <a:gd name="connsiteY254" fmla="*/ 243744 h 260908"/>
                  <a:gd name="connsiteX255" fmla="*/ 82106 w 226292"/>
                  <a:gd name="connsiteY255" fmla="*/ 244459 h 260908"/>
                  <a:gd name="connsiteX256" fmla="*/ 83107 w 226292"/>
                  <a:gd name="connsiteY256" fmla="*/ 245174 h 260908"/>
                  <a:gd name="connsiteX257" fmla="*/ 84967 w 226292"/>
                  <a:gd name="connsiteY257" fmla="*/ 245174 h 260908"/>
                  <a:gd name="connsiteX258" fmla="*/ 86111 w 226292"/>
                  <a:gd name="connsiteY258" fmla="*/ 244459 h 260908"/>
                  <a:gd name="connsiteX259" fmla="*/ 88114 w 226292"/>
                  <a:gd name="connsiteY259" fmla="*/ 243172 h 260908"/>
                  <a:gd name="connsiteX260" fmla="*/ 90689 w 226292"/>
                  <a:gd name="connsiteY260" fmla="*/ 242742 h 260908"/>
                  <a:gd name="connsiteX261" fmla="*/ 93550 w 226292"/>
                  <a:gd name="connsiteY261" fmla="*/ 241455 h 260908"/>
                  <a:gd name="connsiteX262" fmla="*/ 96267 w 226292"/>
                  <a:gd name="connsiteY262" fmla="*/ 239738 h 260908"/>
                  <a:gd name="connsiteX263" fmla="*/ 97555 w 226292"/>
                  <a:gd name="connsiteY263" fmla="*/ 239596 h 260908"/>
                  <a:gd name="connsiteX264" fmla="*/ 98842 w 226292"/>
                  <a:gd name="connsiteY264" fmla="*/ 241741 h 260908"/>
                  <a:gd name="connsiteX265" fmla="*/ 100129 w 226292"/>
                  <a:gd name="connsiteY265" fmla="*/ 243315 h 260908"/>
                  <a:gd name="connsiteX266" fmla="*/ 100273 w 226292"/>
                  <a:gd name="connsiteY266" fmla="*/ 244173 h 260908"/>
                  <a:gd name="connsiteX267" fmla="*/ 99128 w 226292"/>
                  <a:gd name="connsiteY267" fmla="*/ 245889 h 260908"/>
                  <a:gd name="connsiteX268" fmla="*/ 97698 w 226292"/>
                  <a:gd name="connsiteY268" fmla="*/ 248321 h 260908"/>
                  <a:gd name="connsiteX269" fmla="*/ 98842 w 226292"/>
                  <a:gd name="connsiteY269" fmla="*/ 251182 h 260908"/>
                  <a:gd name="connsiteX270" fmla="*/ 99128 w 226292"/>
                  <a:gd name="connsiteY270" fmla="*/ 253900 h 260908"/>
                  <a:gd name="connsiteX271" fmla="*/ 99128 w 226292"/>
                  <a:gd name="connsiteY271" fmla="*/ 255616 h 260908"/>
                  <a:gd name="connsiteX272" fmla="*/ 99986 w 226292"/>
                  <a:gd name="connsiteY272" fmla="*/ 256331 h 260908"/>
                  <a:gd name="connsiteX273" fmla="*/ 100702 w 226292"/>
                  <a:gd name="connsiteY273" fmla="*/ 256617 h 260908"/>
                  <a:gd name="connsiteX274" fmla="*/ 101560 w 226292"/>
                  <a:gd name="connsiteY274" fmla="*/ 256188 h 260908"/>
                  <a:gd name="connsiteX275" fmla="*/ 103562 w 226292"/>
                  <a:gd name="connsiteY275" fmla="*/ 256331 h 260908"/>
                  <a:gd name="connsiteX276" fmla="*/ 105851 w 226292"/>
                  <a:gd name="connsiteY276" fmla="*/ 257190 h 260908"/>
                  <a:gd name="connsiteX277" fmla="*/ 108140 w 226292"/>
                  <a:gd name="connsiteY277" fmla="*/ 257190 h 260908"/>
                  <a:gd name="connsiteX278" fmla="*/ 110285 w 226292"/>
                  <a:gd name="connsiteY278" fmla="*/ 256045 h 260908"/>
                  <a:gd name="connsiteX279" fmla="*/ 114291 w 226292"/>
                  <a:gd name="connsiteY279" fmla="*/ 251897 h 260908"/>
                  <a:gd name="connsiteX280" fmla="*/ 120155 w 226292"/>
                  <a:gd name="connsiteY280" fmla="*/ 244459 h 260908"/>
                  <a:gd name="connsiteX281" fmla="*/ 125019 w 226292"/>
                  <a:gd name="connsiteY281" fmla="*/ 239881 h 260908"/>
                  <a:gd name="connsiteX282" fmla="*/ 128881 w 226292"/>
                  <a:gd name="connsiteY282" fmla="*/ 238022 h 260908"/>
                  <a:gd name="connsiteX283" fmla="*/ 131456 w 226292"/>
                  <a:gd name="connsiteY283" fmla="*/ 235876 h 260908"/>
                  <a:gd name="connsiteX284" fmla="*/ 132743 w 226292"/>
                  <a:gd name="connsiteY284" fmla="*/ 233302 h 260908"/>
                  <a:gd name="connsiteX285" fmla="*/ 135032 w 226292"/>
                  <a:gd name="connsiteY285" fmla="*/ 231585 h 260908"/>
                  <a:gd name="connsiteX286" fmla="*/ 139609 w 226292"/>
                  <a:gd name="connsiteY286" fmla="*/ 230155 h 260908"/>
                  <a:gd name="connsiteX287" fmla="*/ 143185 w 226292"/>
                  <a:gd name="connsiteY287" fmla="*/ 228724 h 260908"/>
                  <a:gd name="connsiteX288" fmla="*/ 146761 w 226292"/>
                  <a:gd name="connsiteY288" fmla="*/ 223575 h 260908"/>
                  <a:gd name="connsiteX289" fmla="*/ 151482 w 226292"/>
                  <a:gd name="connsiteY289" fmla="*/ 214563 h 260908"/>
                  <a:gd name="connsiteX290" fmla="*/ 152912 w 226292"/>
                  <a:gd name="connsiteY290" fmla="*/ 206410 h 260908"/>
                  <a:gd name="connsiteX291" fmla="*/ 153627 w 226292"/>
                  <a:gd name="connsiteY291" fmla="*/ 201546 h 260908"/>
                  <a:gd name="connsiteX292" fmla="*/ 153198 w 226292"/>
                  <a:gd name="connsiteY292" fmla="*/ 184524 h 260908"/>
                  <a:gd name="connsiteX293" fmla="*/ 152912 w 226292"/>
                  <a:gd name="connsiteY293" fmla="*/ 178946 h 260908"/>
                  <a:gd name="connsiteX294" fmla="*/ 153627 w 226292"/>
                  <a:gd name="connsiteY294" fmla="*/ 175942 h 260908"/>
                  <a:gd name="connsiteX295" fmla="*/ 155344 w 226292"/>
                  <a:gd name="connsiteY295" fmla="*/ 173796 h 260908"/>
                  <a:gd name="connsiteX296" fmla="*/ 160207 w 226292"/>
                  <a:gd name="connsiteY296" fmla="*/ 169505 h 260908"/>
                  <a:gd name="connsiteX297" fmla="*/ 163354 w 226292"/>
                  <a:gd name="connsiteY297" fmla="*/ 165786 h 260908"/>
                  <a:gd name="connsiteX298" fmla="*/ 165929 w 226292"/>
                  <a:gd name="connsiteY298" fmla="*/ 161637 h 260908"/>
                  <a:gd name="connsiteX299" fmla="*/ 170649 w 226292"/>
                  <a:gd name="connsiteY299" fmla="*/ 151911 h 260908"/>
                  <a:gd name="connsiteX300" fmla="*/ 172795 w 226292"/>
                  <a:gd name="connsiteY300" fmla="*/ 148764 h 260908"/>
                  <a:gd name="connsiteX301" fmla="*/ 173653 w 226292"/>
                  <a:gd name="connsiteY301" fmla="*/ 147333 h 260908"/>
                  <a:gd name="connsiteX302" fmla="*/ 176514 w 226292"/>
                  <a:gd name="connsiteY302" fmla="*/ 144759 h 260908"/>
                  <a:gd name="connsiteX303" fmla="*/ 180519 w 226292"/>
                  <a:gd name="connsiteY303" fmla="*/ 142613 h 260908"/>
                  <a:gd name="connsiteX304" fmla="*/ 185669 w 226292"/>
                  <a:gd name="connsiteY304" fmla="*/ 140610 h 260908"/>
                  <a:gd name="connsiteX305" fmla="*/ 193679 w 226292"/>
                  <a:gd name="connsiteY305" fmla="*/ 133887 h 260908"/>
                  <a:gd name="connsiteX306" fmla="*/ 199973 w 226292"/>
                  <a:gd name="connsiteY306" fmla="*/ 127164 h 260908"/>
                  <a:gd name="connsiteX307" fmla="*/ 199115 w 226292"/>
                  <a:gd name="connsiteY307" fmla="*/ 119011 h 260908"/>
                  <a:gd name="connsiteX308" fmla="*/ 200688 w 226292"/>
                  <a:gd name="connsiteY308" fmla="*/ 112145 h 260908"/>
                  <a:gd name="connsiteX309" fmla="*/ 204121 w 226292"/>
                  <a:gd name="connsiteY309" fmla="*/ 103562 h 260908"/>
                  <a:gd name="connsiteX310" fmla="*/ 205266 w 226292"/>
                  <a:gd name="connsiteY310" fmla="*/ 94551 h 260908"/>
                  <a:gd name="connsiteX311" fmla="*/ 203978 w 226292"/>
                  <a:gd name="connsiteY311" fmla="*/ 84967 h 260908"/>
                  <a:gd name="connsiteX312" fmla="*/ 204550 w 226292"/>
                  <a:gd name="connsiteY312" fmla="*/ 77100 h 260908"/>
                  <a:gd name="connsiteX313" fmla="*/ 207840 w 226292"/>
                  <a:gd name="connsiteY313" fmla="*/ 67945 h 260908"/>
                  <a:gd name="connsiteX314" fmla="*/ 209271 w 226292"/>
                  <a:gd name="connsiteY314" fmla="*/ 64655 h 260908"/>
                  <a:gd name="connsiteX315" fmla="*/ 209700 w 226292"/>
                  <a:gd name="connsiteY315" fmla="*/ 59076 h 260908"/>
                  <a:gd name="connsiteX316" fmla="*/ 209700 w 226292"/>
                  <a:gd name="connsiteY316" fmla="*/ 50208 h 260908"/>
                  <a:gd name="connsiteX317" fmla="*/ 213848 w 226292"/>
                  <a:gd name="connsiteY317" fmla="*/ 38192 h 260908"/>
                  <a:gd name="connsiteX318" fmla="*/ 217853 w 226292"/>
                  <a:gd name="connsiteY318" fmla="*/ 31040 h 260908"/>
                  <a:gd name="connsiteX319" fmla="*/ 222288 w 226292"/>
                  <a:gd name="connsiteY319" fmla="*/ 22887 h 260908"/>
                  <a:gd name="connsiteX320" fmla="*/ 224004 w 226292"/>
                  <a:gd name="connsiteY320" fmla="*/ 18023 h 260908"/>
                  <a:gd name="connsiteX321" fmla="*/ 226293 w 226292"/>
                  <a:gd name="connsiteY321" fmla="*/ 11443 h 26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Lst>
                <a:rect l="l" t="t" r="r" b="b"/>
                <a:pathLst>
                  <a:path w="226292" h="260908">
                    <a:moveTo>
                      <a:pt x="225864" y="6294"/>
                    </a:moveTo>
                    <a:lnTo>
                      <a:pt x="224147" y="5292"/>
                    </a:lnTo>
                    <a:lnTo>
                      <a:pt x="222573" y="2432"/>
                    </a:lnTo>
                    <a:lnTo>
                      <a:pt x="221858" y="1859"/>
                    </a:lnTo>
                    <a:lnTo>
                      <a:pt x="217138" y="3147"/>
                    </a:lnTo>
                    <a:lnTo>
                      <a:pt x="214563" y="4291"/>
                    </a:lnTo>
                    <a:lnTo>
                      <a:pt x="213276" y="5435"/>
                    </a:lnTo>
                    <a:lnTo>
                      <a:pt x="212274" y="5579"/>
                    </a:lnTo>
                    <a:lnTo>
                      <a:pt x="210844" y="4148"/>
                    </a:lnTo>
                    <a:lnTo>
                      <a:pt x="209700" y="3862"/>
                    </a:lnTo>
                    <a:lnTo>
                      <a:pt x="207840" y="4148"/>
                    </a:lnTo>
                    <a:lnTo>
                      <a:pt x="205838" y="4005"/>
                    </a:lnTo>
                    <a:lnTo>
                      <a:pt x="204693" y="3862"/>
                    </a:lnTo>
                    <a:lnTo>
                      <a:pt x="203835" y="4005"/>
                    </a:lnTo>
                    <a:lnTo>
                      <a:pt x="201689" y="3147"/>
                    </a:lnTo>
                    <a:lnTo>
                      <a:pt x="193536" y="715"/>
                    </a:lnTo>
                    <a:lnTo>
                      <a:pt x="192105" y="0"/>
                    </a:lnTo>
                    <a:lnTo>
                      <a:pt x="190532" y="0"/>
                    </a:lnTo>
                    <a:lnTo>
                      <a:pt x="186241" y="2146"/>
                    </a:lnTo>
                    <a:lnTo>
                      <a:pt x="184095" y="2718"/>
                    </a:lnTo>
                    <a:lnTo>
                      <a:pt x="177372" y="3862"/>
                    </a:lnTo>
                    <a:lnTo>
                      <a:pt x="170220" y="4577"/>
                    </a:lnTo>
                    <a:lnTo>
                      <a:pt x="167359" y="4577"/>
                    </a:lnTo>
                    <a:lnTo>
                      <a:pt x="165500" y="5435"/>
                    </a:lnTo>
                    <a:lnTo>
                      <a:pt x="164355" y="6723"/>
                    </a:lnTo>
                    <a:lnTo>
                      <a:pt x="163497" y="9584"/>
                    </a:lnTo>
                    <a:lnTo>
                      <a:pt x="162067" y="14304"/>
                    </a:lnTo>
                    <a:lnTo>
                      <a:pt x="161495" y="15735"/>
                    </a:lnTo>
                    <a:lnTo>
                      <a:pt x="161638" y="17594"/>
                    </a:lnTo>
                    <a:lnTo>
                      <a:pt x="161208" y="20884"/>
                    </a:lnTo>
                    <a:lnTo>
                      <a:pt x="160922" y="23745"/>
                    </a:lnTo>
                    <a:lnTo>
                      <a:pt x="161208" y="25747"/>
                    </a:lnTo>
                    <a:lnTo>
                      <a:pt x="159206" y="29610"/>
                    </a:lnTo>
                    <a:lnTo>
                      <a:pt x="156774" y="34330"/>
                    </a:lnTo>
                    <a:lnTo>
                      <a:pt x="154628" y="38478"/>
                    </a:lnTo>
                    <a:lnTo>
                      <a:pt x="152626" y="42483"/>
                    </a:lnTo>
                    <a:lnTo>
                      <a:pt x="152626" y="42769"/>
                    </a:lnTo>
                    <a:lnTo>
                      <a:pt x="152483" y="44486"/>
                    </a:lnTo>
                    <a:lnTo>
                      <a:pt x="150623" y="45630"/>
                    </a:lnTo>
                    <a:lnTo>
                      <a:pt x="149479" y="47490"/>
                    </a:lnTo>
                    <a:lnTo>
                      <a:pt x="149193" y="49922"/>
                    </a:lnTo>
                    <a:lnTo>
                      <a:pt x="149765" y="53069"/>
                    </a:lnTo>
                    <a:lnTo>
                      <a:pt x="151196" y="56788"/>
                    </a:lnTo>
                    <a:lnTo>
                      <a:pt x="151196" y="58933"/>
                    </a:lnTo>
                    <a:lnTo>
                      <a:pt x="150767" y="59219"/>
                    </a:lnTo>
                    <a:lnTo>
                      <a:pt x="149765" y="59934"/>
                    </a:lnTo>
                    <a:lnTo>
                      <a:pt x="148907" y="60364"/>
                    </a:lnTo>
                    <a:lnTo>
                      <a:pt x="146332" y="57789"/>
                    </a:lnTo>
                    <a:lnTo>
                      <a:pt x="143471" y="56072"/>
                    </a:lnTo>
                    <a:lnTo>
                      <a:pt x="139323" y="53211"/>
                    </a:lnTo>
                    <a:lnTo>
                      <a:pt x="135032" y="52067"/>
                    </a:lnTo>
                    <a:lnTo>
                      <a:pt x="129453" y="51924"/>
                    </a:lnTo>
                    <a:lnTo>
                      <a:pt x="127165" y="52353"/>
                    </a:lnTo>
                    <a:lnTo>
                      <a:pt x="125448" y="51209"/>
                    </a:lnTo>
                    <a:lnTo>
                      <a:pt x="123016" y="49922"/>
                    </a:lnTo>
                    <a:lnTo>
                      <a:pt x="121729" y="49635"/>
                    </a:lnTo>
                    <a:lnTo>
                      <a:pt x="119869" y="50637"/>
                    </a:lnTo>
                    <a:lnTo>
                      <a:pt x="118582" y="50637"/>
                    </a:lnTo>
                    <a:lnTo>
                      <a:pt x="117152" y="50208"/>
                    </a:lnTo>
                    <a:lnTo>
                      <a:pt x="114005" y="50208"/>
                    </a:lnTo>
                    <a:lnTo>
                      <a:pt x="113719" y="48491"/>
                    </a:lnTo>
                    <a:lnTo>
                      <a:pt x="113146" y="48205"/>
                    </a:lnTo>
                    <a:lnTo>
                      <a:pt x="109713" y="48348"/>
                    </a:lnTo>
                    <a:lnTo>
                      <a:pt x="108712" y="46918"/>
                    </a:lnTo>
                    <a:lnTo>
                      <a:pt x="108283" y="47061"/>
                    </a:lnTo>
                    <a:lnTo>
                      <a:pt x="106852" y="46632"/>
                    </a:lnTo>
                    <a:lnTo>
                      <a:pt x="104135" y="44629"/>
                    </a:lnTo>
                    <a:lnTo>
                      <a:pt x="101274" y="46059"/>
                    </a:lnTo>
                    <a:lnTo>
                      <a:pt x="95409" y="45773"/>
                    </a:lnTo>
                    <a:lnTo>
                      <a:pt x="87685" y="45916"/>
                    </a:lnTo>
                    <a:lnTo>
                      <a:pt x="79818" y="45916"/>
                    </a:lnTo>
                    <a:lnTo>
                      <a:pt x="72666" y="45916"/>
                    </a:lnTo>
                    <a:lnTo>
                      <a:pt x="65370" y="45773"/>
                    </a:lnTo>
                    <a:lnTo>
                      <a:pt x="65227" y="47919"/>
                    </a:lnTo>
                    <a:lnTo>
                      <a:pt x="62796" y="53069"/>
                    </a:lnTo>
                    <a:lnTo>
                      <a:pt x="61651" y="56931"/>
                    </a:lnTo>
                    <a:lnTo>
                      <a:pt x="61365" y="61222"/>
                    </a:lnTo>
                    <a:lnTo>
                      <a:pt x="62080" y="64655"/>
                    </a:lnTo>
                    <a:lnTo>
                      <a:pt x="63225" y="66944"/>
                    </a:lnTo>
                    <a:lnTo>
                      <a:pt x="63940" y="69661"/>
                    </a:lnTo>
                    <a:lnTo>
                      <a:pt x="63368" y="71521"/>
                    </a:lnTo>
                    <a:lnTo>
                      <a:pt x="62223" y="72236"/>
                    </a:lnTo>
                    <a:lnTo>
                      <a:pt x="63082" y="73237"/>
                    </a:lnTo>
                    <a:lnTo>
                      <a:pt x="64798" y="73380"/>
                    </a:lnTo>
                    <a:lnTo>
                      <a:pt x="67802" y="72665"/>
                    </a:lnTo>
                    <a:lnTo>
                      <a:pt x="72379" y="71235"/>
                    </a:lnTo>
                    <a:lnTo>
                      <a:pt x="78244" y="69232"/>
                    </a:lnTo>
                    <a:lnTo>
                      <a:pt x="82249" y="68088"/>
                    </a:lnTo>
                    <a:lnTo>
                      <a:pt x="88686" y="68803"/>
                    </a:lnTo>
                    <a:lnTo>
                      <a:pt x="92119" y="69518"/>
                    </a:lnTo>
                    <a:lnTo>
                      <a:pt x="93979" y="70949"/>
                    </a:lnTo>
                    <a:lnTo>
                      <a:pt x="95838" y="76957"/>
                    </a:lnTo>
                    <a:lnTo>
                      <a:pt x="96839" y="77958"/>
                    </a:lnTo>
                    <a:lnTo>
                      <a:pt x="98413" y="80533"/>
                    </a:lnTo>
                    <a:lnTo>
                      <a:pt x="99700" y="83537"/>
                    </a:lnTo>
                    <a:lnTo>
                      <a:pt x="99986" y="85110"/>
                    </a:lnTo>
                    <a:lnTo>
                      <a:pt x="99844" y="86254"/>
                    </a:lnTo>
                    <a:lnTo>
                      <a:pt x="98556" y="87971"/>
                    </a:lnTo>
                    <a:lnTo>
                      <a:pt x="96983" y="90403"/>
                    </a:lnTo>
                    <a:lnTo>
                      <a:pt x="96553" y="91976"/>
                    </a:lnTo>
                    <a:lnTo>
                      <a:pt x="95266" y="92977"/>
                    </a:lnTo>
                    <a:lnTo>
                      <a:pt x="93693" y="94122"/>
                    </a:lnTo>
                    <a:lnTo>
                      <a:pt x="89401" y="94551"/>
                    </a:lnTo>
                    <a:lnTo>
                      <a:pt x="88686" y="95123"/>
                    </a:lnTo>
                    <a:lnTo>
                      <a:pt x="87399" y="97841"/>
                    </a:lnTo>
                    <a:lnTo>
                      <a:pt x="85110" y="99986"/>
                    </a:lnTo>
                    <a:lnTo>
                      <a:pt x="84109" y="102132"/>
                    </a:lnTo>
                    <a:lnTo>
                      <a:pt x="83251" y="104850"/>
                    </a:lnTo>
                    <a:lnTo>
                      <a:pt x="83394" y="108426"/>
                    </a:lnTo>
                    <a:lnTo>
                      <a:pt x="82965" y="113289"/>
                    </a:lnTo>
                    <a:lnTo>
                      <a:pt x="82535" y="116722"/>
                    </a:lnTo>
                    <a:lnTo>
                      <a:pt x="83680" y="117867"/>
                    </a:lnTo>
                    <a:lnTo>
                      <a:pt x="88829" y="118725"/>
                    </a:lnTo>
                    <a:lnTo>
                      <a:pt x="89830" y="119440"/>
                    </a:lnTo>
                    <a:lnTo>
                      <a:pt x="91118" y="121443"/>
                    </a:lnTo>
                    <a:lnTo>
                      <a:pt x="92977" y="123445"/>
                    </a:lnTo>
                    <a:lnTo>
                      <a:pt x="97698" y="124733"/>
                    </a:lnTo>
                    <a:lnTo>
                      <a:pt x="99557" y="126163"/>
                    </a:lnTo>
                    <a:lnTo>
                      <a:pt x="100988" y="127879"/>
                    </a:lnTo>
                    <a:lnTo>
                      <a:pt x="101274" y="129167"/>
                    </a:lnTo>
                    <a:lnTo>
                      <a:pt x="100129" y="134602"/>
                    </a:lnTo>
                    <a:lnTo>
                      <a:pt x="99128" y="139752"/>
                    </a:lnTo>
                    <a:lnTo>
                      <a:pt x="99557" y="143757"/>
                    </a:lnTo>
                    <a:lnTo>
                      <a:pt x="99844" y="147476"/>
                    </a:lnTo>
                    <a:lnTo>
                      <a:pt x="100415" y="153055"/>
                    </a:lnTo>
                    <a:lnTo>
                      <a:pt x="100273" y="156345"/>
                    </a:lnTo>
                    <a:lnTo>
                      <a:pt x="98842" y="158348"/>
                    </a:lnTo>
                    <a:lnTo>
                      <a:pt x="98842" y="160064"/>
                    </a:lnTo>
                    <a:lnTo>
                      <a:pt x="99414" y="161924"/>
                    </a:lnTo>
                    <a:lnTo>
                      <a:pt x="98270" y="167359"/>
                    </a:lnTo>
                    <a:lnTo>
                      <a:pt x="97555" y="168217"/>
                    </a:lnTo>
                    <a:lnTo>
                      <a:pt x="95409" y="169219"/>
                    </a:lnTo>
                    <a:lnTo>
                      <a:pt x="94265" y="170649"/>
                    </a:lnTo>
                    <a:lnTo>
                      <a:pt x="93979" y="172938"/>
                    </a:lnTo>
                    <a:lnTo>
                      <a:pt x="92834" y="176085"/>
                    </a:lnTo>
                    <a:lnTo>
                      <a:pt x="91547" y="177086"/>
                    </a:lnTo>
                    <a:lnTo>
                      <a:pt x="91547" y="178516"/>
                    </a:lnTo>
                    <a:lnTo>
                      <a:pt x="92691" y="179661"/>
                    </a:lnTo>
                    <a:lnTo>
                      <a:pt x="92691" y="181234"/>
                    </a:lnTo>
                    <a:lnTo>
                      <a:pt x="90689" y="183094"/>
                    </a:lnTo>
                    <a:lnTo>
                      <a:pt x="89401" y="184667"/>
                    </a:lnTo>
                    <a:lnTo>
                      <a:pt x="86541" y="185382"/>
                    </a:lnTo>
                    <a:lnTo>
                      <a:pt x="83251" y="184524"/>
                    </a:lnTo>
                    <a:lnTo>
                      <a:pt x="82535" y="183523"/>
                    </a:lnTo>
                    <a:lnTo>
                      <a:pt x="83251" y="181806"/>
                    </a:lnTo>
                    <a:lnTo>
                      <a:pt x="82965" y="180519"/>
                    </a:lnTo>
                    <a:lnTo>
                      <a:pt x="81963" y="179089"/>
                    </a:lnTo>
                    <a:lnTo>
                      <a:pt x="80247" y="175513"/>
                    </a:lnTo>
                    <a:lnTo>
                      <a:pt x="78673" y="174797"/>
                    </a:lnTo>
                    <a:lnTo>
                      <a:pt x="77815" y="176228"/>
                    </a:lnTo>
                    <a:lnTo>
                      <a:pt x="75240" y="178946"/>
                    </a:lnTo>
                    <a:lnTo>
                      <a:pt x="70520" y="182522"/>
                    </a:lnTo>
                    <a:lnTo>
                      <a:pt x="67230" y="182808"/>
                    </a:lnTo>
                    <a:lnTo>
                      <a:pt x="61365" y="181663"/>
                    </a:lnTo>
                    <a:lnTo>
                      <a:pt x="56215" y="180090"/>
                    </a:lnTo>
                    <a:lnTo>
                      <a:pt x="53927" y="175942"/>
                    </a:lnTo>
                    <a:lnTo>
                      <a:pt x="52353" y="172509"/>
                    </a:lnTo>
                    <a:lnTo>
                      <a:pt x="50208" y="168504"/>
                    </a:lnTo>
                    <a:lnTo>
                      <a:pt x="47919" y="166644"/>
                    </a:lnTo>
                    <a:lnTo>
                      <a:pt x="45345" y="165500"/>
                    </a:lnTo>
                    <a:lnTo>
                      <a:pt x="44200" y="165357"/>
                    </a:lnTo>
                    <a:lnTo>
                      <a:pt x="40481" y="167645"/>
                    </a:lnTo>
                    <a:lnTo>
                      <a:pt x="39337" y="168504"/>
                    </a:lnTo>
                    <a:lnTo>
                      <a:pt x="39337" y="170363"/>
                    </a:lnTo>
                    <a:lnTo>
                      <a:pt x="39766" y="172080"/>
                    </a:lnTo>
                    <a:lnTo>
                      <a:pt x="40338" y="172938"/>
                    </a:lnTo>
                    <a:lnTo>
                      <a:pt x="40767" y="173939"/>
                    </a:lnTo>
                    <a:lnTo>
                      <a:pt x="40624" y="175656"/>
                    </a:lnTo>
                    <a:lnTo>
                      <a:pt x="40052" y="177944"/>
                    </a:lnTo>
                    <a:lnTo>
                      <a:pt x="39766" y="180519"/>
                    </a:lnTo>
                    <a:lnTo>
                      <a:pt x="28322" y="182951"/>
                    </a:lnTo>
                    <a:lnTo>
                      <a:pt x="26320" y="182093"/>
                    </a:lnTo>
                    <a:lnTo>
                      <a:pt x="24746" y="180948"/>
                    </a:lnTo>
                    <a:lnTo>
                      <a:pt x="23030" y="181234"/>
                    </a:lnTo>
                    <a:lnTo>
                      <a:pt x="18023" y="182522"/>
                    </a:lnTo>
                    <a:lnTo>
                      <a:pt x="16164" y="181520"/>
                    </a:lnTo>
                    <a:lnTo>
                      <a:pt x="14447" y="180948"/>
                    </a:lnTo>
                    <a:lnTo>
                      <a:pt x="13589" y="181520"/>
                    </a:lnTo>
                    <a:lnTo>
                      <a:pt x="13446" y="182522"/>
                    </a:lnTo>
                    <a:lnTo>
                      <a:pt x="14304" y="188529"/>
                    </a:lnTo>
                    <a:lnTo>
                      <a:pt x="14018" y="190818"/>
                    </a:lnTo>
                    <a:lnTo>
                      <a:pt x="12874" y="193679"/>
                    </a:lnTo>
                    <a:lnTo>
                      <a:pt x="12302" y="195682"/>
                    </a:lnTo>
                    <a:lnTo>
                      <a:pt x="15449" y="196254"/>
                    </a:lnTo>
                    <a:lnTo>
                      <a:pt x="16450" y="197255"/>
                    </a:lnTo>
                    <a:lnTo>
                      <a:pt x="17594" y="198685"/>
                    </a:lnTo>
                    <a:lnTo>
                      <a:pt x="19025" y="200116"/>
                    </a:lnTo>
                    <a:lnTo>
                      <a:pt x="19168" y="200974"/>
                    </a:lnTo>
                    <a:lnTo>
                      <a:pt x="17451" y="202547"/>
                    </a:lnTo>
                    <a:lnTo>
                      <a:pt x="16879" y="204407"/>
                    </a:lnTo>
                    <a:lnTo>
                      <a:pt x="17737" y="205981"/>
                    </a:lnTo>
                    <a:lnTo>
                      <a:pt x="19740" y="207554"/>
                    </a:lnTo>
                    <a:lnTo>
                      <a:pt x="22887" y="209127"/>
                    </a:lnTo>
                    <a:lnTo>
                      <a:pt x="24317" y="210129"/>
                    </a:lnTo>
                    <a:lnTo>
                      <a:pt x="24174" y="211130"/>
                    </a:lnTo>
                    <a:lnTo>
                      <a:pt x="22744" y="213276"/>
                    </a:lnTo>
                    <a:lnTo>
                      <a:pt x="22172" y="214992"/>
                    </a:lnTo>
                    <a:lnTo>
                      <a:pt x="21313" y="216566"/>
                    </a:lnTo>
                    <a:lnTo>
                      <a:pt x="21456" y="217996"/>
                    </a:lnTo>
                    <a:lnTo>
                      <a:pt x="22887" y="219427"/>
                    </a:lnTo>
                    <a:lnTo>
                      <a:pt x="22744" y="220571"/>
                    </a:lnTo>
                    <a:lnTo>
                      <a:pt x="21742" y="221572"/>
                    </a:lnTo>
                    <a:lnTo>
                      <a:pt x="19883" y="221286"/>
                    </a:lnTo>
                    <a:lnTo>
                      <a:pt x="18309" y="221429"/>
                    </a:lnTo>
                    <a:lnTo>
                      <a:pt x="16879" y="221143"/>
                    </a:lnTo>
                    <a:lnTo>
                      <a:pt x="12302" y="216423"/>
                    </a:lnTo>
                    <a:lnTo>
                      <a:pt x="11300" y="216280"/>
                    </a:lnTo>
                    <a:lnTo>
                      <a:pt x="4863" y="219856"/>
                    </a:lnTo>
                    <a:lnTo>
                      <a:pt x="3147" y="221429"/>
                    </a:lnTo>
                    <a:lnTo>
                      <a:pt x="1860" y="223575"/>
                    </a:lnTo>
                    <a:lnTo>
                      <a:pt x="0" y="228152"/>
                    </a:lnTo>
                    <a:lnTo>
                      <a:pt x="7152" y="234589"/>
                    </a:lnTo>
                    <a:lnTo>
                      <a:pt x="8010" y="236735"/>
                    </a:lnTo>
                    <a:lnTo>
                      <a:pt x="16307" y="243744"/>
                    </a:lnTo>
                    <a:lnTo>
                      <a:pt x="19597" y="247606"/>
                    </a:lnTo>
                    <a:lnTo>
                      <a:pt x="19740" y="251039"/>
                    </a:lnTo>
                    <a:lnTo>
                      <a:pt x="20312" y="251897"/>
                    </a:lnTo>
                    <a:lnTo>
                      <a:pt x="20884" y="253327"/>
                    </a:lnTo>
                    <a:lnTo>
                      <a:pt x="23030" y="256617"/>
                    </a:lnTo>
                    <a:lnTo>
                      <a:pt x="25318" y="259335"/>
                    </a:lnTo>
                    <a:lnTo>
                      <a:pt x="26463" y="260193"/>
                    </a:lnTo>
                    <a:lnTo>
                      <a:pt x="26892" y="260909"/>
                    </a:lnTo>
                    <a:lnTo>
                      <a:pt x="28608" y="259335"/>
                    </a:lnTo>
                    <a:lnTo>
                      <a:pt x="31326" y="255759"/>
                    </a:lnTo>
                    <a:lnTo>
                      <a:pt x="32470" y="254043"/>
                    </a:lnTo>
                    <a:lnTo>
                      <a:pt x="35617" y="253614"/>
                    </a:lnTo>
                    <a:lnTo>
                      <a:pt x="36762" y="252469"/>
                    </a:lnTo>
                    <a:lnTo>
                      <a:pt x="37620" y="250467"/>
                    </a:lnTo>
                    <a:lnTo>
                      <a:pt x="37906" y="249322"/>
                    </a:lnTo>
                    <a:lnTo>
                      <a:pt x="41482" y="248321"/>
                    </a:lnTo>
                    <a:lnTo>
                      <a:pt x="45630" y="246604"/>
                    </a:lnTo>
                    <a:lnTo>
                      <a:pt x="48062" y="244745"/>
                    </a:lnTo>
                    <a:lnTo>
                      <a:pt x="50351" y="243601"/>
                    </a:lnTo>
                    <a:lnTo>
                      <a:pt x="51924" y="243601"/>
                    </a:lnTo>
                    <a:lnTo>
                      <a:pt x="52926" y="244030"/>
                    </a:lnTo>
                    <a:lnTo>
                      <a:pt x="55644" y="247177"/>
                    </a:lnTo>
                    <a:lnTo>
                      <a:pt x="57932" y="249322"/>
                    </a:lnTo>
                    <a:lnTo>
                      <a:pt x="58647" y="249751"/>
                    </a:lnTo>
                    <a:lnTo>
                      <a:pt x="59076" y="248750"/>
                    </a:lnTo>
                    <a:lnTo>
                      <a:pt x="60650" y="248750"/>
                    </a:lnTo>
                    <a:lnTo>
                      <a:pt x="61079" y="249322"/>
                    </a:lnTo>
                    <a:lnTo>
                      <a:pt x="61794" y="250324"/>
                    </a:lnTo>
                    <a:lnTo>
                      <a:pt x="63082" y="251897"/>
                    </a:lnTo>
                    <a:lnTo>
                      <a:pt x="65514" y="253614"/>
                    </a:lnTo>
                    <a:lnTo>
                      <a:pt x="67802" y="255616"/>
                    </a:lnTo>
                    <a:lnTo>
                      <a:pt x="69090" y="255759"/>
                    </a:lnTo>
                    <a:lnTo>
                      <a:pt x="70949" y="254901"/>
                    </a:lnTo>
                    <a:lnTo>
                      <a:pt x="73095" y="253327"/>
                    </a:lnTo>
                    <a:lnTo>
                      <a:pt x="76384" y="252326"/>
                    </a:lnTo>
                    <a:lnTo>
                      <a:pt x="77243" y="251325"/>
                    </a:lnTo>
                    <a:lnTo>
                      <a:pt x="77672" y="249179"/>
                    </a:lnTo>
                    <a:lnTo>
                      <a:pt x="77815" y="247034"/>
                    </a:lnTo>
                    <a:lnTo>
                      <a:pt x="78101" y="244316"/>
                    </a:lnTo>
                    <a:lnTo>
                      <a:pt x="78816" y="243887"/>
                    </a:lnTo>
                    <a:lnTo>
                      <a:pt x="79960" y="243744"/>
                    </a:lnTo>
                    <a:lnTo>
                      <a:pt x="82106" y="244459"/>
                    </a:lnTo>
                    <a:lnTo>
                      <a:pt x="83107" y="245174"/>
                    </a:lnTo>
                    <a:lnTo>
                      <a:pt x="84967" y="245174"/>
                    </a:lnTo>
                    <a:lnTo>
                      <a:pt x="86111" y="244459"/>
                    </a:lnTo>
                    <a:lnTo>
                      <a:pt x="88114" y="243172"/>
                    </a:lnTo>
                    <a:lnTo>
                      <a:pt x="90689" y="242742"/>
                    </a:lnTo>
                    <a:lnTo>
                      <a:pt x="93550" y="241455"/>
                    </a:lnTo>
                    <a:lnTo>
                      <a:pt x="96267" y="239738"/>
                    </a:lnTo>
                    <a:lnTo>
                      <a:pt x="97555" y="239596"/>
                    </a:lnTo>
                    <a:lnTo>
                      <a:pt x="98842" y="241741"/>
                    </a:lnTo>
                    <a:lnTo>
                      <a:pt x="100129" y="243315"/>
                    </a:lnTo>
                    <a:lnTo>
                      <a:pt x="100273" y="244173"/>
                    </a:lnTo>
                    <a:lnTo>
                      <a:pt x="99128" y="245889"/>
                    </a:lnTo>
                    <a:lnTo>
                      <a:pt x="97698" y="248321"/>
                    </a:lnTo>
                    <a:lnTo>
                      <a:pt x="98842" y="251182"/>
                    </a:lnTo>
                    <a:lnTo>
                      <a:pt x="99128" y="253900"/>
                    </a:lnTo>
                    <a:lnTo>
                      <a:pt x="99128" y="255616"/>
                    </a:lnTo>
                    <a:lnTo>
                      <a:pt x="99986" y="256331"/>
                    </a:lnTo>
                    <a:lnTo>
                      <a:pt x="100702" y="256617"/>
                    </a:lnTo>
                    <a:lnTo>
                      <a:pt x="101560" y="256188"/>
                    </a:lnTo>
                    <a:lnTo>
                      <a:pt x="103562" y="256331"/>
                    </a:lnTo>
                    <a:lnTo>
                      <a:pt x="105851" y="257190"/>
                    </a:lnTo>
                    <a:lnTo>
                      <a:pt x="108140" y="257190"/>
                    </a:lnTo>
                    <a:lnTo>
                      <a:pt x="110285" y="256045"/>
                    </a:lnTo>
                    <a:lnTo>
                      <a:pt x="114291" y="251897"/>
                    </a:lnTo>
                    <a:lnTo>
                      <a:pt x="120155" y="244459"/>
                    </a:lnTo>
                    <a:lnTo>
                      <a:pt x="125019" y="239881"/>
                    </a:lnTo>
                    <a:lnTo>
                      <a:pt x="128881" y="238022"/>
                    </a:lnTo>
                    <a:lnTo>
                      <a:pt x="131456" y="235876"/>
                    </a:lnTo>
                    <a:lnTo>
                      <a:pt x="132743" y="233302"/>
                    </a:lnTo>
                    <a:lnTo>
                      <a:pt x="135032" y="231585"/>
                    </a:lnTo>
                    <a:lnTo>
                      <a:pt x="139609" y="230155"/>
                    </a:lnTo>
                    <a:lnTo>
                      <a:pt x="143185" y="228724"/>
                    </a:lnTo>
                    <a:lnTo>
                      <a:pt x="146761" y="223575"/>
                    </a:lnTo>
                    <a:lnTo>
                      <a:pt x="151482" y="214563"/>
                    </a:lnTo>
                    <a:lnTo>
                      <a:pt x="152912" y="206410"/>
                    </a:lnTo>
                    <a:lnTo>
                      <a:pt x="153627" y="201546"/>
                    </a:lnTo>
                    <a:lnTo>
                      <a:pt x="153198" y="184524"/>
                    </a:lnTo>
                    <a:lnTo>
                      <a:pt x="152912" y="178946"/>
                    </a:lnTo>
                    <a:lnTo>
                      <a:pt x="153627" y="175942"/>
                    </a:lnTo>
                    <a:lnTo>
                      <a:pt x="155344" y="173796"/>
                    </a:lnTo>
                    <a:lnTo>
                      <a:pt x="160207" y="169505"/>
                    </a:lnTo>
                    <a:lnTo>
                      <a:pt x="163354" y="165786"/>
                    </a:lnTo>
                    <a:lnTo>
                      <a:pt x="165929" y="161637"/>
                    </a:lnTo>
                    <a:lnTo>
                      <a:pt x="170649" y="151911"/>
                    </a:lnTo>
                    <a:lnTo>
                      <a:pt x="172795" y="148764"/>
                    </a:lnTo>
                    <a:lnTo>
                      <a:pt x="173653" y="147333"/>
                    </a:lnTo>
                    <a:lnTo>
                      <a:pt x="176514" y="144759"/>
                    </a:lnTo>
                    <a:lnTo>
                      <a:pt x="180519" y="142613"/>
                    </a:lnTo>
                    <a:lnTo>
                      <a:pt x="185669" y="140610"/>
                    </a:lnTo>
                    <a:lnTo>
                      <a:pt x="193679" y="133887"/>
                    </a:lnTo>
                    <a:lnTo>
                      <a:pt x="199973" y="127164"/>
                    </a:lnTo>
                    <a:lnTo>
                      <a:pt x="199115" y="119011"/>
                    </a:lnTo>
                    <a:lnTo>
                      <a:pt x="200688" y="112145"/>
                    </a:lnTo>
                    <a:lnTo>
                      <a:pt x="204121" y="103562"/>
                    </a:lnTo>
                    <a:lnTo>
                      <a:pt x="205266" y="94551"/>
                    </a:lnTo>
                    <a:lnTo>
                      <a:pt x="203978" y="84967"/>
                    </a:lnTo>
                    <a:lnTo>
                      <a:pt x="204550" y="77100"/>
                    </a:lnTo>
                    <a:lnTo>
                      <a:pt x="207840" y="67945"/>
                    </a:lnTo>
                    <a:lnTo>
                      <a:pt x="209271" y="64655"/>
                    </a:lnTo>
                    <a:lnTo>
                      <a:pt x="209700" y="59076"/>
                    </a:lnTo>
                    <a:lnTo>
                      <a:pt x="209700" y="50208"/>
                    </a:lnTo>
                    <a:lnTo>
                      <a:pt x="213848" y="38192"/>
                    </a:lnTo>
                    <a:lnTo>
                      <a:pt x="217853" y="31040"/>
                    </a:lnTo>
                    <a:lnTo>
                      <a:pt x="222288" y="22887"/>
                    </a:lnTo>
                    <a:lnTo>
                      <a:pt x="224004" y="18023"/>
                    </a:lnTo>
                    <a:lnTo>
                      <a:pt x="226293" y="1144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3" name="Freeform: Shape 562">
                <a:extLst>
                  <a:ext uri="{FF2B5EF4-FFF2-40B4-BE49-F238E27FC236}">
                    <a16:creationId xmlns:a16="http://schemas.microsoft.com/office/drawing/2014/main" id="{59E7372E-788F-61C6-7BDF-449B988FA2EE}"/>
                  </a:ext>
                  <a:ext uri="{C183D7F6-B498-43B3-948B-1728B52AA6E4}">
                    <adec:decorative xmlns:adec="http://schemas.microsoft.com/office/drawing/2017/decorative" val="1"/>
                  </a:ext>
                </a:extLst>
              </p:cNvPr>
              <p:cNvSpPr/>
              <p:nvPr/>
            </p:nvSpPr>
            <p:spPr>
              <a:xfrm>
                <a:off x="6431105" y="4220912"/>
                <a:ext cx="391649" cy="263054"/>
              </a:xfrm>
              <a:custGeom>
                <a:avLst/>
                <a:gdLst>
                  <a:gd name="connsiteX0" fmla="*/ 389504 w 391649"/>
                  <a:gd name="connsiteY0" fmla="*/ 175513 h 263054"/>
                  <a:gd name="connsiteX1" fmla="*/ 387215 w 391649"/>
                  <a:gd name="connsiteY1" fmla="*/ 172366 h 263054"/>
                  <a:gd name="connsiteX2" fmla="*/ 386500 w 391649"/>
                  <a:gd name="connsiteY2" fmla="*/ 167932 h 263054"/>
                  <a:gd name="connsiteX3" fmla="*/ 386500 w 391649"/>
                  <a:gd name="connsiteY3" fmla="*/ 164213 h 263054"/>
                  <a:gd name="connsiteX4" fmla="*/ 385928 w 391649"/>
                  <a:gd name="connsiteY4" fmla="*/ 162496 h 263054"/>
                  <a:gd name="connsiteX5" fmla="*/ 384926 w 391649"/>
                  <a:gd name="connsiteY5" fmla="*/ 160779 h 263054"/>
                  <a:gd name="connsiteX6" fmla="*/ 383925 w 391649"/>
                  <a:gd name="connsiteY6" fmla="*/ 159349 h 263054"/>
                  <a:gd name="connsiteX7" fmla="*/ 382065 w 391649"/>
                  <a:gd name="connsiteY7" fmla="*/ 157775 h 263054"/>
                  <a:gd name="connsiteX8" fmla="*/ 377774 w 391649"/>
                  <a:gd name="connsiteY8" fmla="*/ 155344 h 263054"/>
                  <a:gd name="connsiteX9" fmla="*/ 373340 w 391649"/>
                  <a:gd name="connsiteY9" fmla="*/ 152626 h 263054"/>
                  <a:gd name="connsiteX10" fmla="*/ 371194 w 391649"/>
                  <a:gd name="connsiteY10" fmla="*/ 151053 h 263054"/>
                  <a:gd name="connsiteX11" fmla="*/ 367189 w 391649"/>
                  <a:gd name="connsiteY11" fmla="*/ 150480 h 263054"/>
                  <a:gd name="connsiteX12" fmla="*/ 364901 w 391649"/>
                  <a:gd name="connsiteY12" fmla="*/ 148907 h 263054"/>
                  <a:gd name="connsiteX13" fmla="*/ 362898 w 391649"/>
                  <a:gd name="connsiteY13" fmla="*/ 145474 h 263054"/>
                  <a:gd name="connsiteX14" fmla="*/ 362040 w 391649"/>
                  <a:gd name="connsiteY14" fmla="*/ 142756 h 263054"/>
                  <a:gd name="connsiteX15" fmla="*/ 360037 w 391649"/>
                  <a:gd name="connsiteY15" fmla="*/ 140610 h 263054"/>
                  <a:gd name="connsiteX16" fmla="*/ 359179 w 391649"/>
                  <a:gd name="connsiteY16" fmla="*/ 139037 h 263054"/>
                  <a:gd name="connsiteX17" fmla="*/ 358607 w 391649"/>
                  <a:gd name="connsiteY17" fmla="*/ 137321 h 263054"/>
                  <a:gd name="connsiteX18" fmla="*/ 360180 w 391649"/>
                  <a:gd name="connsiteY18" fmla="*/ 131885 h 263054"/>
                  <a:gd name="connsiteX19" fmla="*/ 357891 w 391649"/>
                  <a:gd name="connsiteY19" fmla="*/ 130025 h 263054"/>
                  <a:gd name="connsiteX20" fmla="*/ 354458 w 391649"/>
                  <a:gd name="connsiteY20" fmla="*/ 127451 h 263054"/>
                  <a:gd name="connsiteX21" fmla="*/ 351884 w 391649"/>
                  <a:gd name="connsiteY21" fmla="*/ 124733 h 263054"/>
                  <a:gd name="connsiteX22" fmla="*/ 350453 w 391649"/>
                  <a:gd name="connsiteY22" fmla="*/ 122301 h 263054"/>
                  <a:gd name="connsiteX23" fmla="*/ 346019 w 391649"/>
                  <a:gd name="connsiteY23" fmla="*/ 119011 h 263054"/>
                  <a:gd name="connsiteX24" fmla="*/ 336292 w 391649"/>
                  <a:gd name="connsiteY24" fmla="*/ 114005 h 263054"/>
                  <a:gd name="connsiteX25" fmla="*/ 330571 w 391649"/>
                  <a:gd name="connsiteY25" fmla="*/ 110858 h 263054"/>
                  <a:gd name="connsiteX26" fmla="*/ 327566 w 391649"/>
                  <a:gd name="connsiteY26" fmla="*/ 107997 h 263054"/>
                  <a:gd name="connsiteX27" fmla="*/ 324849 w 391649"/>
                  <a:gd name="connsiteY27" fmla="*/ 105279 h 263054"/>
                  <a:gd name="connsiteX28" fmla="*/ 324563 w 391649"/>
                  <a:gd name="connsiteY28" fmla="*/ 104135 h 263054"/>
                  <a:gd name="connsiteX29" fmla="*/ 326279 w 391649"/>
                  <a:gd name="connsiteY29" fmla="*/ 101417 h 263054"/>
                  <a:gd name="connsiteX30" fmla="*/ 326565 w 391649"/>
                  <a:gd name="connsiteY30" fmla="*/ 99128 h 263054"/>
                  <a:gd name="connsiteX31" fmla="*/ 325135 w 391649"/>
                  <a:gd name="connsiteY31" fmla="*/ 96553 h 263054"/>
                  <a:gd name="connsiteX32" fmla="*/ 319413 w 391649"/>
                  <a:gd name="connsiteY32" fmla="*/ 91833 h 263054"/>
                  <a:gd name="connsiteX33" fmla="*/ 314693 w 391649"/>
                  <a:gd name="connsiteY33" fmla="*/ 86541 h 263054"/>
                  <a:gd name="connsiteX34" fmla="*/ 311117 w 391649"/>
                  <a:gd name="connsiteY34" fmla="*/ 84967 h 263054"/>
                  <a:gd name="connsiteX35" fmla="*/ 302677 w 391649"/>
                  <a:gd name="connsiteY35" fmla="*/ 83537 h 263054"/>
                  <a:gd name="connsiteX36" fmla="*/ 300245 w 391649"/>
                  <a:gd name="connsiteY36" fmla="*/ 82964 h 263054"/>
                  <a:gd name="connsiteX37" fmla="*/ 297671 w 391649"/>
                  <a:gd name="connsiteY37" fmla="*/ 81963 h 263054"/>
                  <a:gd name="connsiteX38" fmla="*/ 295239 w 391649"/>
                  <a:gd name="connsiteY38" fmla="*/ 79675 h 263054"/>
                  <a:gd name="connsiteX39" fmla="*/ 294381 w 391649"/>
                  <a:gd name="connsiteY39" fmla="*/ 76814 h 263054"/>
                  <a:gd name="connsiteX40" fmla="*/ 295668 w 391649"/>
                  <a:gd name="connsiteY40" fmla="*/ 72379 h 263054"/>
                  <a:gd name="connsiteX41" fmla="*/ 294810 w 391649"/>
                  <a:gd name="connsiteY41" fmla="*/ 71092 h 263054"/>
                  <a:gd name="connsiteX42" fmla="*/ 293380 w 391649"/>
                  <a:gd name="connsiteY42" fmla="*/ 70663 h 263054"/>
                  <a:gd name="connsiteX43" fmla="*/ 290375 w 391649"/>
                  <a:gd name="connsiteY43" fmla="*/ 69948 h 263054"/>
                  <a:gd name="connsiteX44" fmla="*/ 286513 w 391649"/>
                  <a:gd name="connsiteY44" fmla="*/ 69376 h 263054"/>
                  <a:gd name="connsiteX45" fmla="*/ 279218 w 391649"/>
                  <a:gd name="connsiteY45" fmla="*/ 68660 h 263054"/>
                  <a:gd name="connsiteX46" fmla="*/ 276357 w 391649"/>
                  <a:gd name="connsiteY46" fmla="*/ 67659 h 263054"/>
                  <a:gd name="connsiteX47" fmla="*/ 274927 w 391649"/>
                  <a:gd name="connsiteY47" fmla="*/ 66086 h 263054"/>
                  <a:gd name="connsiteX48" fmla="*/ 275356 w 391649"/>
                  <a:gd name="connsiteY48" fmla="*/ 62223 h 263054"/>
                  <a:gd name="connsiteX49" fmla="*/ 274641 w 391649"/>
                  <a:gd name="connsiteY49" fmla="*/ 61365 h 263054"/>
                  <a:gd name="connsiteX50" fmla="*/ 273496 w 391649"/>
                  <a:gd name="connsiteY50" fmla="*/ 60793 h 263054"/>
                  <a:gd name="connsiteX51" fmla="*/ 272781 w 391649"/>
                  <a:gd name="connsiteY51" fmla="*/ 59076 h 263054"/>
                  <a:gd name="connsiteX52" fmla="*/ 272925 w 391649"/>
                  <a:gd name="connsiteY52" fmla="*/ 57074 h 263054"/>
                  <a:gd name="connsiteX53" fmla="*/ 276787 w 391649"/>
                  <a:gd name="connsiteY53" fmla="*/ 52640 h 263054"/>
                  <a:gd name="connsiteX54" fmla="*/ 277502 w 391649"/>
                  <a:gd name="connsiteY54" fmla="*/ 50208 h 263054"/>
                  <a:gd name="connsiteX55" fmla="*/ 278217 w 391649"/>
                  <a:gd name="connsiteY55" fmla="*/ 41911 h 263054"/>
                  <a:gd name="connsiteX56" fmla="*/ 278503 w 391649"/>
                  <a:gd name="connsiteY56" fmla="*/ 39051 h 263054"/>
                  <a:gd name="connsiteX57" fmla="*/ 278217 w 391649"/>
                  <a:gd name="connsiteY57" fmla="*/ 35618 h 263054"/>
                  <a:gd name="connsiteX58" fmla="*/ 275213 w 391649"/>
                  <a:gd name="connsiteY58" fmla="*/ 29324 h 263054"/>
                  <a:gd name="connsiteX59" fmla="*/ 272495 w 391649"/>
                  <a:gd name="connsiteY59" fmla="*/ 25032 h 263054"/>
                  <a:gd name="connsiteX60" fmla="*/ 268204 w 391649"/>
                  <a:gd name="connsiteY60" fmla="*/ 18596 h 263054"/>
                  <a:gd name="connsiteX61" fmla="*/ 266488 w 391649"/>
                  <a:gd name="connsiteY61" fmla="*/ 16450 h 263054"/>
                  <a:gd name="connsiteX62" fmla="*/ 257619 w 391649"/>
                  <a:gd name="connsiteY62" fmla="*/ 7438 h 263054"/>
                  <a:gd name="connsiteX63" fmla="*/ 256618 w 391649"/>
                  <a:gd name="connsiteY63" fmla="*/ 6151 h 263054"/>
                  <a:gd name="connsiteX64" fmla="*/ 254472 w 391649"/>
                  <a:gd name="connsiteY64" fmla="*/ 2432 h 263054"/>
                  <a:gd name="connsiteX65" fmla="*/ 253185 w 391649"/>
                  <a:gd name="connsiteY65" fmla="*/ 2146 h 263054"/>
                  <a:gd name="connsiteX66" fmla="*/ 250610 w 391649"/>
                  <a:gd name="connsiteY66" fmla="*/ 1288 h 263054"/>
                  <a:gd name="connsiteX67" fmla="*/ 247320 w 391649"/>
                  <a:gd name="connsiteY67" fmla="*/ 572 h 263054"/>
                  <a:gd name="connsiteX68" fmla="*/ 243458 w 391649"/>
                  <a:gd name="connsiteY68" fmla="*/ 0 h 263054"/>
                  <a:gd name="connsiteX69" fmla="*/ 239739 w 391649"/>
                  <a:gd name="connsiteY69" fmla="*/ 1431 h 263054"/>
                  <a:gd name="connsiteX70" fmla="*/ 235734 w 391649"/>
                  <a:gd name="connsiteY70" fmla="*/ 3147 h 263054"/>
                  <a:gd name="connsiteX71" fmla="*/ 234446 w 391649"/>
                  <a:gd name="connsiteY71" fmla="*/ 4434 h 263054"/>
                  <a:gd name="connsiteX72" fmla="*/ 233302 w 391649"/>
                  <a:gd name="connsiteY72" fmla="*/ 5293 h 263054"/>
                  <a:gd name="connsiteX73" fmla="*/ 231442 w 391649"/>
                  <a:gd name="connsiteY73" fmla="*/ 5150 h 263054"/>
                  <a:gd name="connsiteX74" fmla="*/ 229869 w 391649"/>
                  <a:gd name="connsiteY74" fmla="*/ 5293 h 263054"/>
                  <a:gd name="connsiteX75" fmla="*/ 229011 w 391649"/>
                  <a:gd name="connsiteY75" fmla="*/ 6580 h 263054"/>
                  <a:gd name="connsiteX76" fmla="*/ 227437 w 391649"/>
                  <a:gd name="connsiteY76" fmla="*/ 8011 h 263054"/>
                  <a:gd name="connsiteX77" fmla="*/ 221715 w 391649"/>
                  <a:gd name="connsiteY77" fmla="*/ 10728 h 263054"/>
                  <a:gd name="connsiteX78" fmla="*/ 220428 w 391649"/>
                  <a:gd name="connsiteY78" fmla="*/ 11873 h 263054"/>
                  <a:gd name="connsiteX79" fmla="*/ 219713 w 391649"/>
                  <a:gd name="connsiteY79" fmla="*/ 12874 h 263054"/>
                  <a:gd name="connsiteX80" fmla="*/ 219713 w 391649"/>
                  <a:gd name="connsiteY80" fmla="*/ 14018 h 263054"/>
                  <a:gd name="connsiteX81" fmla="*/ 220285 w 391649"/>
                  <a:gd name="connsiteY81" fmla="*/ 16307 h 263054"/>
                  <a:gd name="connsiteX82" fmla="*/ 220285 w 391649"/>
                  <a:gd name="connsiteY82" fmla="*/ 19168 h 263054"/>
                  <a:gd name="connsiteX83" fmla="*/ 218997 w 391649"/>
                  <a:gd name="connsiteY83" fmla="*/ 21456 h 263054"/>
                  <a:gd name="connsiteX84" fmla="*/ 217424 w 391649"/>
                  <a:gd name="connsiteY84" fmla="*/ 23030 h 263054"/>
                  <a:gd name="connsiteX85" fmla="*/ 215708 w 391649"/>
                  <a:gd name="connsiteY85" fmla="*/ 23602 h 263054"/>
                  <a:gd name="connsiteX86" fmla="*/ 214277 w 391649"/>
                  <a:gd name="connsiteY86" fmla="*/ 24031 h 263054"/>
                  <a:gd name="connsiteX87" fmla="*/ 213419 w 391649"/>
                  <a:gd name="connsiteY87" fmla="*/ 24889 h 263054"/>
                  <a:gd name="connsiteX88" fmla="*/ 210272 w 391649"/>
                  <a:gd name="connsiteY88" fmla="*/ 30182 h 263054"/>
                  <a:gd name="connsiteX89" fmla="*/ 208985 w 391649"/>
                  <a:gd name="connsiteY89" fmla="*/ 31183 h 263054"/>
                  <a:gd name="connsiteX90" fmla="*/ 206267 w 391649"/>
                  <a:gd name="connsiteY90" fmla="*/ 31040 h 263054"/>
                  <a:gd name="connsiteX91" fmla="*/ 198686 w 391649"/>
                  <a:gd name="connsiteY91" fmla="*/ 38907 h 263054"/>
                  <a:gd name="connsiteX92" fmla="*/ 197827 w 391649"/>
                  <a:gd name="connsiteY92" fmla="*/ 41339 h 263054"/>
                  <a:gd name="connsiteX93" fmla="*/ 195110 w 391649"/>
                  <a:gd name="connsiteY93" fmla="*/ 44629 h 263054"/>
                  <a:gd name="connsiteX94" fmla="*/ 191534 w 391649"/>
                  <a:gd name="connsiteY94" fmla="*/ 48205 h 263054"/>
                  <a:gd name="connsiteX95" fmla="*/ 188387 w 391649"/>
                  <a:gd name="connsiteY95" fmla="*/ 50065 h 263054"/>
                  <a:gd name="connsiteX96" fmla="*/ 188100 w 391649"/>
                  <a:gd name="connsiteY96" fmla="*/ 50780 h 263054"/>
                  <a:gd name="connsiteX97" fmla="*/ 187242 w 391649"/>
                  <a:gd name="connsiteY97" fmla="*/ 51495 h 263054"/>
                  <a:gd name="connsiteX98" fmla="*/ 185240 w 391649"/>
                  <a:gd name="connsiteY98" fmla="*/ 52211 h 263054"/>
                  <a:gd name="connsiteX99" fmla="*/ 178517 w 391649"/>
                  <a:gd name="connsiteY99" fmla="*/ 56645 h 263054"/>
                  <a:gd name="connsiteX100" fmla="*/ 170363 w 391649"/>
                  <a:gd name="connsiteY100" fmla="*/ 56502 h 263054"/>
                  <a:gd name="connsiteX101" fmla="*/ 166787 w 391649"/>
                  <a:gd name="connsiteY101" fmla="*/ 58218 h 263054"/>
                  <a:gd name="connsiteX102" fmla="*/ 163211 w 391649"/>
                  <a:gd name="connsiteY102" fmla="*/ 59076 h 263054"/>
                  <a:gd name="connsiteX103" fmla="*/ 158205 w 391649"/>
                  <a:gd name="connsiteY103" fmla="*/ 59935 h 263054"/>
                  <a:gd name="connsiteX104" fmla="*/ 156631 w 391649"/>
                  <a:gd name="connsiteY104" fmla="*/ 59792 h 263054"/>
                  <a:gd name="connsiteX105" fmla="*/ 150051 w 391649"/>
                  <a:gd name="connsiteY105" fmla="*/ 60221 h 263054"/>
                  <a:gd name="connsiteX106" fmla="*/ 142327 w 391649"/>
                  <a:gd name="connsiteY106" fmla="*/ 60078 h 263054"/>
                  <a:gd name="connsiteX107" fmla="*/ 139466 w 391649"/>
                  <a:gd name="connsiteY107" fmla="*/ 60650 h 263054"/>
                  <a:gd name="connsiteX108" fmla="*/ 136605 w 391649"/>
                  <a:gd name="connsiteY108" fmla="*/ 62366 h 263054"/>
                  <a:gd name="connsiteX109" fmla="*/ 134603 w 391649"/>
                  <a:gd name="connsiteY109" fmla="*/ 63940 h 263054"/>
                  <a:gd name="connsiteX110" fmla="*/ 134317 w 391649"/>
                  <a:gd name="connsiteY110" fmla="*/ 64369 h 263054"/>
                  <a:gd name="connsiteX111" fmla="*/ 134603 w 391649"/>
                  <a:gd name="connsiteY111" fmla="*/ 64941 h 263054"/>
                  <a:gd name="connsiteX112" fmla="*/ 134459 w 391649"/>
                  <a:gd name="connsiteY112" fmla="*/ 65513 h 263054"/>
                  <a:gd name="connsiteX113" fmla="*/ 139895 w 391649"/>
                  <a:gd name="connsiteY113" fmla="*/ 69089 h 263054"/>
                  <a:gd name="connsiteX114" fmla="*/ 141182 w 391649"/>
                  <a:gd name="connsiteY114" fmla="*/ 70949 h 263054"/>
                  <a:gd name="connsiteX115" fmla="*/ 139895 w 391649"/>
                  <a:gd name="connsiteY115" fmla="*/ 72665 h 263054"/>
                  <a:gd name="connsiteX116" fmla="*/ 139180 w 391649"/>
                  <a:gd name="connsiteY116" fmla="*/ 72952 h 263054"/>
                  <a:gd name="connsiteX117" fmla="*/ 139180 w 391649"/>
                  <a:gd name="connsiteY117" fmla="*/ 73095 h 263054"/>
                  <a:gd name="connsiteX118" fmla="*/ 138322 w 391649"/>
                  <a:gd name="connsiteY118" fmla="*/ 74382 h 263054"/>
                  <a:gd name="connsiteX119" fmla="*/ 135175 w 391649"/>
                  <a:gd name="connsiteY119" fmla="*/ 78530 h 263054"/>
                  <a:gd name="connsiteX120" fmla="*/ 130312 w 391649"/>
                  <a:gd name="connsiteY120" fmla="*/ 83394 h 263054"/>
                  <a:gd name="connsiteX121" fmla="*/ 127880 w 391649"/>
                  <a:gd name="connsiteY121" fmla="*/ 84824 h 263054"/>
                  <a:gd name="connsiteX122" fmla="*/ 126878 w 391649"/>
                  <a:gd name="connsiteY122" fmla="*/ 85682 h 263054"/>
                  <a:gd name="connsiteX123" fmla="*/ 125591 w 391649"/>
                  <a:gd name="connsiteY123" fmla="*/ 88972 h 263054"/>
                  <a:gd name="connsiteX124" fmla="*/ 124876 w 391649"/>
                  <a:gd name="connsiteY124" fmla="*/ 89401 h 263054"/>
                  <a:gd name="connsiteX125" fmla="*/ 121443 w 391649"/>
                  <a:gd name="connsiteY125" fmla="*/ 89830 h 263054"/>
                  <a:gd name="connsiteX126" fmla="*/ 115006 w 391649"/>
                  <a:gd name="connsiteY126" fmla="*/ 90117 h 263054"/>
                  <a:gd name="connsiteX127" fmla="*/ 105994 w 391649"/>
                  <a:gd name="connsiteY127" fmla="*/ 91261 h 263054"/>
                  <a:gd name="connsiteX128" fmla="*/ 100559 w 391649"/>
                  <a:gd name="connsiteY128" fmla="*/ 91547 h 263054"/>
                  <a:gd name="connsiteX129" fmla="*/ 97126 w 391649"/>
                  <a:gd name="connsiteY129" fmla="*/ 91261 h 263054"/>
                  <a:gd name="connsiteX130" fmla="*/ 92405 w 391649"/>
                  <a:gd name="connsiteY130" fmla="*/ 93406 h 263054"/>
                  <a:gd name="connsiteX131" fmla="*/ 90689 w 391649"/>
                  <a:gd name="connsiteY131" fmla="*/ 93979 h 263054"/>
                  <a:gd name="connsiteX132" fmla="*/ 89687 w 391649"/>
                  <a:gd name="connsiteY132" fmla="*/ 94265 h 263054"/>
                  <a:gd name="connsiteX133" fmla="*/ 84967 w 391649"/>
                  <a:gd name="connsiteY133" fmla="*/ 96410 h 263054"/>
                  <a:gd name="connsiteX134" fmla="*/ 81105 w 391649"/>
                  <a:gd name="connsiteY134" fmla="*/ 99700 h 263054"/>
                  <a:gd name="connsiteX135" fmla="*/ 79818 w 391649"/>
                  <a:gd name="connsiteY135" fmla="*/ 100416 h 263054"/>
                  <a:gd name="connsiteX136" fmla="*/ 74239 w 391649"/>
                  <a:gd name="connsiteY136" fmla="*/ 101846 h 263054"/>
                  <a:gd name="connsiteX137" fmla="*/ 72093 w 391649"/>
                  <a:gd name="connsiteY137" fmla="*/ 104135 h 263054"/>
                  <a:gd name="connsiteX138" fmla="*/ 71092 w 391649"/>
                  <a:gd name="connsiteY138" fmla="*/ 104278 h 263054"/>
                  <a:gd name="connsiteX139" fmla="*/ 67516 w 391649"/>
                  <a:gd name="connsiteY139" fmla="*/ 101274 h 263054"/>
                  <a:gd name="connsiteX140" fmla="*/ 65227 w 391649"/>
                  <a:gd name="connsiteY140" fmla="*/ 98556 h 263054"/>
                  <a:gd name="connsiteX141" fmla="*/ 63940 w 391649"/>
                  <a:gd name="connsiteY141" fmla="*/ 95695 h 263054"/>
                  <a:gd name="connsiteX142" fmla="*/ 63797 w 391649"/>
                  <a:gd name="connsiteY142" fmla="*/ 94837 h 263054"/>
                  <a:gd name="connsiteX143" fmla="*/ 63225 w 391649"/>
                  <a:gd name="connsiteY143" fmla="*/ 94980 h 263054"/>
                  <a:gd name="connsiteX144" fmla="*/ 61222 w 391649"/>
                  <a:gd name="connsiteY144" fmla="*/ 96267 h 263054"/>
                  <a:gd name="connsiteX145" fmla="*/ 59649 w 391649"/>
                  <a:gd name="connsiteY145" fmla="*/ 97555 h 263054"/>
                  <a:gd name="connsiteX146" fmla="*/ 58791 w 391649"/>
                  <a:gd name="connsiteY146" fmla="*/ 100273 h 263054"/>
                  <a:gd name="connsiteX147" fmla="*/ 53212 w 391649"/>
                  <a:gd name="connsiteY147" fmla="*/ 102132 h 263054"/>
                  <a:gd name="connsiteX148" fmla="*/ 48348 w 391649"/>
                  <a:gd name="connsiteY148" fmla="*/ 103706 h 263054"/>
                  <a:gd name="connsiteX149" fmla="*/ 46060 w 391649"/>
                  <a:gd name="connsiteY149" fmla="*/ 105565 h 263054"/>
                  <a:gd name="connsiteX150" fmla="*/ 42769 w 391649"/>
                  <a:gd name="connsiteY150" fmla="*/ 106567 h 263054"/>
                  <a:gd name="connsiteX151" fmla="*/ 38335 w 391649"/>
                  <a:gd name="connsiteY151" fmla="*/ 106137 h 263054"/>
                  <a:gd name="connsiteX152" fmla="*/ 35045 w 391649"/>
                  <a:gd name="connsiteY152" fmla="*/ 105422 h 263054"/>
                  <a:gd name="connsiteX153" fmla="*/ 31755 w 391649"/>
                  <a:gd name="connsiteY153" fmla="*/ 105136 h 263054"/>
                  <a:gd name="connsiteX154" fmla="*/ 28608 w 391649"/>
                  <a:gd name="connsiteY154" fmla="*/ 110143 h 263054"/>
                  <a:gd name="connsiteX155" fmla="*/ 24603 w 391649"/>
                  <a:gd name="connsiteY155" fmla="*/ 113003 h 263054"/>
                  <a:gd name="connsiteX156" fmla="*/ 23459 w 391649"/>
                  <a:gd name="connsiteY156" fmla="*/ 114720 h 263054"/>
                  <a:gd name="connsiteX157" fmla="*/ 22744 w 391649"/>
                  <a:gd name="connsiteY157" fmla="*/ 116866 h 263054"/>
                  <a:gd name="connsiteX158" fmla="*/ 21885 w 391649"/>
                  <a:gd name="connsiteY158" fmla="*/ 119011 h 263054"/>
                  <a:gd name="connsiteX159" fmla="*/ 19740 w 391649"/>
                  <a:gd name="connsiteY159" fmla="*/ 123588 h 263054"/>
                  <a:gd name="connsiteX160" fmla="*/ 18166 w 391649"/>
                  <a:gd name="connsiteY160" fmla="*/ 127451 h 263054"/>
                  <a:gd name="connsiteX161" fmla="*/ 16736 w 391649"/>
                  <a:gd name="connsiteY161" fmla="*/ 128595 h 263054"/>
                  <a:gd name="connsiteX162" fmla="*/ 13017 w 391649"/>
                  <a:gd name="connsiteY162" fmla="*/ 134317 h 263054"/>
                  <a:gd name="connsiteX163" fmla="*/ 10585 w 391649"/>
                  <a:gd name="connsiteY163" fmla="*/ 140038 h 263054"/>
                  <a:gd name="connsiteX164" fmla="*/ 10013 w 391649"/>
                  <a:gd name="connsiteY164" fmla="*/ 141469 h 263054"/>
                  <a:gd name="connsiteX165" fmla="*/ 9298 w 391649"/>
                  <a:gd name="connsiteY165" fmla="*/ 142613 h 263054"/>
                  <a:gd name="connsiteX166" fmla="*/ 8154 w 391649"/>
                  <a:gd name="connsiteY166" fmla="*/ 143471 h 263054"/>
                  <a:gd name="connsiteX167" fmla="*/ 3862 w 391649"/>
                  <a:gd name="connsiteY167" fmla="*/ 145331 h 263054"/>
                  <a:gd name="connsiteX168" fmla="*/ 2432 w 391649"/>
                  <a:gd name="connsiteY168" fmla="*/ 146189 h 263054"/>
                  <a:gd name="connsiteX169" fmla="*/ 1287 w 391649"/>
                  <a:gd name="connsiteY169" fmla="*/ 147190 h 263054"/>
                  <a:gd name="connsiteX170" fmla="*/ 286 w 391649"/>
                  <a:gd name="connsiteY170" fmla="*/ 148478 h 263054"/>
                  <a:gd name="connsiteX171" fmla="*/ 0 w 391649"/>
                  <a:gd name="connsiteY171" fmla="*/ 149908 h 263054"/>
                  <a:gd name="connsiteX172" fmla="*/ 1001 w 391649"/>
                  <a:gd name="connsiteY172" fmla="*/ 151911 h 263054"/>
                  <a:gd name="connsiteX173" fmla="*/ 2146 w 391649"/>
                  <a:gd name="connsiteY173" fmla="*/ 153484 h 263054"/>
                  <a:gd name="connsiteX174" fmla="*/ 3433 w 391649"/>
                  <a:gd name="connsiteY174" fmla="*/ 153627 h 263054"/>
                  <a:gd name="connsiteX175" fmla="*/ 4434 w 391649"/>
                  <a:gd name="connsiteY175" fmla="*/ 153627 h 263054"/>
                  <a:gd name="connsiteX176" fmla="*/ 5150 w 391649"/>
                  <a:gd name="connsiteY176" fmla="*/ 154486 h 263054"/>
                  <a:gd name="connsiteX177" fmla="*/ 5579 w 391649"/>
                  <a:gd name="connsiteY177" fmla="*/ 155058 h 263054"/>
                  <a:gd name="connsiteX178" fmla="*/ 5579 w 391649"/>
                  <a:gd name="connsiteY178" fmla="*/ 166215 h 263054"/>
                  <a:gd name="connsiteX179" fmla="*/ 4577 w 391649"/>
                  <a:gd name="connsiteY179" fmla="*/ 167932 h 263054"/>
                  <a:gd name="connsiteX180" fmla="*/ 4577 w 391649"/>
                  <a:gd name="connsiteY180" fmla="*/ 168647 h 263054"/>
                  <a:gd name="connsiteX181" fmla="*/ 4148 w 391649"/>
                  <a:gd name="connsiteY181" fmla="*/ 170506 h 263054"/>
                  <a:gd name="connsiteX182" fmla="*/ 4005 w 391649"/>
                  <a:gd name="connsiteY182" fmla="*/ 172652 h 263054"/>
                  <a:gd name="connsiteX183" fmla="*/ 4291 w 391649"/>
                  <a:gd name="connsiteY183" fmla="*/ 173510 h 263054"/>
                  <a:gd name="connsiteX184" fmla="*/ 5150 w 391649"/>
                  <a:gd name="connsiteY184" fmla="*/ 174225 h 263054"/>
                  <a:gd name="connsiteX185" fmla="*/ 6294 w 391649"/>
                  <a:gd name="connsiteY185" fmla="*/ 175799 h 263054"/>
                  <a:gd name="connsiteX186" fmla="*/ 7009 w 391649"/>
                  <a:gd name="connsiteY186" fmla="*/ 179089 h 263054"/>
                  <a:gd name="connsiteX187" fmla="*/ 8439 w 391649"/>
                  <a:gd name="connsiteY187" fmla="*/ 191104 h 263054"/>
                  <a:gd name="connsiteX188" fmla="*/ 9012 w 391649"/>
                  <a:gd name="connsiteY188" fmla="*/ 193107 h 263054"/>
                  <a:gd name="connsiteX189" fmla="*/ 10299 w 391649"/>
                  <a:gd name="connsiteY189" fmla="*/ 194394 h 263054"/>
                  <a:gd name="connsiteX190" fmla="*/ 14018 w 391649"/>
                  <a:gd name="connsiteY190" fmla="*/ 196969 h 263054"/>
                  <a:gd name="connsiteX191" fmla="*/ 17880 w 391649"/>
                  <a:gd name="connsiteY191" fmla="*/ 200402 h 263054"/>
                  <a:gd name="connsiteX192" fmla="*/ 19168 w 391649"/>
                  <a:gd name="connsiteY192" fmla="*/ 202548 h 263054"/>
                  <a:gd name="connsiteX193" fmla="*/ 19883 w 391649"/>
                  <a:gd name="connsiteY193" fmla="*/ 206267 h 263054"/>
                  <a:gd name="connsiteX194" fmla="*/ 21313 w 391649"/>
                  <a:gd name="connsiteY194" fmla="*/ 209128 h 263054"/>
                  <a:gd name="connsiteX195" fmla="*/ 21313 w 391649"/>
                  <a:gd name="connsiteY195" fmla="*/ 210129 h 263054"/>
                  <a:gd name="connsiteX196" fmla="*/ 20741 w 391649"/>
                  <a:gd name="connsiteY196" fmla="*/ 210415 h 263054"/>
                  <a:gd name="connsiteX197" fmla="*/ 19168 w 391649"/>
                  <a:gd name="connsiteY197" fmla="*/ 210415 h 263054"/>
                  <a:gd name="connsiteX198" fmla="*/ 18309 w 391649"/>
                  <a:gd name="connsiteY198" fmla="*/ 210701 h 263054"/>
                  <a:gd name="connsiteX199" fmla="*/ 19025 w 391649"/>
                  <a:gd name="connsiteY199" fmla="*/ 212704 h 263054"/>
                  <a:gd name="connsiteX200" fmla="*/ 21027 w 391649"/>
                  <a:gd name="connsiteY200" fmla="*/ 216423 h 263054"/>
                  <a:gd name="connsiteX201" fmla="*/ 24460 w 391649"/>
                  <a:gd name="connsiteY201" fmla="*/ 220142 h 263054"/>
                  <a:gd name="connsiteX202" fmla="*/ 28036 w 391649"/>
                  <a:gd name="connsiteY202" fmla="*/ 224147 h 263054"/>
                  <a:gd name="connsiteX203" fmla="*/ 31040 w 391649"/>
                  <a:gd name="connsiteY203" fmla="*/ 227437 h 263054"/>
                  <a:gd name="connsiteX204" fmla="*/ 34759 w 391649"/>
                  <a:gd name="connsiteY204" fmla="*/ 231299 h 263054"/>
                  <a:gd name="connsiteX205" fmla="*/ 37620 w 391649"/>
                  <a:gd name="connsiteY205" fmla="*/ 234303 h 263054"/>
                  <a:gd name="connsiteX206" fmla="*/ 40624 w 391649"/>
                  <a:gd name="connsiteY206" fmla="*/ 237450 h 263054"/>
                  <a:gd name="connsiteX207" fmla="*/ 42769 w 391649"/>
                  <a:gd name="connsiteY207" fmla="*/ 238165 h 263054"/>
                  <a:gd name="connsiteX208" fmla="*/ 44486 w 391649"/>
                  <a:gd name="connsiteY208" fmla="*/ 238308 h 263054"/>
                  <a:gd name="connsiteX209" fmla="*/ 45201 w 391649"/>
                  <a:gd name="connsiteY209" fmla="*/ 238880 h 263054"/>
                  <a:gd name="connsiteX210" fmla="*/ 46060 w 391649"/>
                  <a:gd name="connsiteY210" fmla="*/ 240311 h 263054"/>
                  <a:gd name="connsiteX211" fmla="*/ 47633 w 391649"/>
                  <a:gd name="connsiteY211" fmla="*/ 241884 h 263054"/>
                  <a:gd name="connsiteX212" fmla="*/ 49350 w 391649"/>
                  <a:gd name="connsiteY212" fmla="*/ 243887 h 263054"/>
                  <a:gd name="connsiteX213" fmla="*/ 49922 w 391649"/>
                  <a:gd name="connsiteY213" fmla="*/ 246033 h 263054"/>
                  <a:gd name="connsiteX214" fmla="*/ 49207 w 391649"/>
                  <a:gd name="connsiteY214" fmla="*/ 248035 h 263054"/>
                  <a:gd name="connsiteX215" fmla="*/ 49922 w 391649"/>
                  <a:gd name="connsiteY215" fmla="*/ 250896 h 263054"/>
                  <a:gd name="connsiteX216" fmla="*/ 49922 w 391649"/>
                  <a:gd name="connsiteY216" fmla="*/ 251039 h 263054"/>
                  <a:gd name="connsiteX217" fmla="*/ 50494 w 391649"/>
                  <a:gd name="connsiteY217" fmla="*/ 252183 h 263054"/>
                  <a:gd name="connsiteX218" fmla="*/ 50208 w 391649"/>
                  <a:gd name="connsiteY218" fmla="*/ 253185 h 263054"/>
                  <a:gd name="connsiteX219" fmla="*/ 50637 w 391649"/>
                  <a:gd name="connsiteY219" fmla="*/ 257047 h 263054"/>
                  <a:gd name="connsiteX220" fmla="*/ 51495 w 391649"/>
                  <a:gd name="connsiteY220" fmla="*/ 260337 h 263054"/>
                  <a:gd name="connsiteX221" fmla="*/ 52926 w 391649"/>
                  <a:gd name="connsiteY221" fmla="*/ 263054 h 263054"/>
                  <a:gd name="connsiteX222" fmla="*/ 54928 w 391649"/>
                  <a:gd name="connsiteY222" fmla="*/ 259049 h 263054"/>
                  <a:gd name="connsiteX223" fmla="*/ 57074 w 391649"/>
                  <a:gd name="connsiteY223" fmla="*/ 254901 h 263054"/>
                  <a:gd name="connsiteX224" fmla="*/ 59506 w 391649"/>
                  <a:gd name="connsiteY224" fmla="*/ 250181 h 263054"/>
                  <a:gd name="connsiteX225" fmla="*/ 61508 w 391649"/>
                  <a:gd name="connsiteY225" fmla="*/ 246319 h 263054"/>
                  <a:gd name="connsiteX226" fmla="*/ 61222 w 391649"/>
                  <a:gd name="connsiteY226" fmla="*/ 244316 h 263054"/>
                  <a:gd name="connsiteX227" fmla="*/ 61508 w 391649"/>
                  <a:gd name="connsiteY227" fmla="*/ 241455 h 263054"/>
                  <a:gd name="connsiteX228" fmla="*/ 61937 w 391649"/>
                  <a:gd name="connsiteY228" fmla="*/ 238165 h 263054"/>
                  <a:gd name="connsiteX229" fmla="*/ 61794 w 391649"/>
                  <a:gd name="connsiteY229" fmla="*/ 236306 h 263054"/>
                  <a:gd name="connsiteX230" fmla="*/ 62367 w 391649"/>
                  <a:gd name="connsiteY230" fmla="*/ 234875 h 263054"/>
                  <a:gd name="connsiteX231" fmla="*/ 63797 w 391649"/>
                  <a:gd name="connsiteY231" fmla="*/ 230155 h 263054"/>
                  <a:gd name="connsiteX232" fmla="*/ 64655 w 391649"/>
                  <a:gd name="connsiteY232" fmla="*/ 227294 h 263054"/>
                  <a:gd name="connsiteX233" fmla="*/ 65799 w 391649"/>
                  <a:gd name="connsiteY233" fmla="*/ 226007 h 263054"/>
                  <a:gd name="connsiteX234" fmla="*/ 67659 w 391649"/>
                  <a:gd name="connsiteY234" fmla="*/ 225148 h 263054"/>
                  <a:gd name="connsiteX235" fmla="*/ 70520 w 391649"/>
                  <a:gd name="connsiteY235" fmla="*/ 225148 h 263054"/>
                  <a:gd name="connsiteX236" fmla="*/ 77672 w 391649"/>
                  <a:gd name="connsiteY236" fmla="*/ 224433 h 263054"/>
                  <a:gd name="connsiteX237" fmla="*/ 84395 w 391649"/>
                  <a:gd name="connsiteY237" fmla="*/ 223289 h 263054"/>
                  <a:gd name="connsiteX238" fmla="*/ 86540 w 391649"/>
                  <a:gd name="connsiteY238" fmla="*/ 222717 h 263054"/>
                  <a:gd name="connsiteX239" fmla="*/ 90832 w 391649"/>
                  <a:gd name="connsiteY239" fmla="*/ 220571 h 263054"/>
                  <a:gd name="connsiteX240" fmla="*/ 92405 w 391649"/>
                  <a:gd name="connsiteY240" fmla="*/ 220571 h 263054"/>
                  <a:gd name="connsiteX241" fmla="*/ 93836 w 391649"/>
                  <a:gd name="connsiteY241" fmla="*/ 221286 h 263054"/>
                  <a:gd name="connsiteX242" fmla="*/ 101989 w 391649"/>
                  <a:gd name="connsiteY242" fmla="*/ 223718 h 263054"/>
                  <a:gd name="connsiteX243" fmla="*/ 104135 w 391649"/>
                  <a:gd name="connsiteY243" fmla="*/ 224576 h 263054"/>
                  <a:gd name="connsiteX244" fmla="*/ 104993 w 391649"/>
                  <a:gd name="connsiteY244" fmla="*/ 224433 h 263054"/>
                  <a:gd name="connsiteX245" fmla="*/ 106137 w 391649"/>
                  <a:gd name="connsiteY245" fmla="*/ 224576 h 263054"/>
                  <a:gd name="connsiteX246" fmla="*/ 108140 w 391649"/>
                  <a:gd name="connsiteY246" fmla="*/ 224719 h 263054"/>
                  <a:gd name="connsiteX247" fmla="*/ 109999 w 391649"/>
                  <a:gd name="connsiteY247" fmla="*/ 224433 h 263054"/>
                  <a:gd name="connsiteX248" fmla="*/ 111144 w 391649"/>
                  <a:gd name="connsiteY248" fmla="*/ 224719 h 263054"/>
                  <a:gd name="connsiteX249" fmla="*/ 112574 w 391649"/>
                  <a:gd name="connsiteY249" fmla="*/ 226150 h 263054"/>
                  <a:gd name="connsiteX250" fmla="*/ 113575 w 391649"/>
                  <a:gd name="connsiteY250" fmla="*/ 226007 h 263054"/>
                  <a:gd name="connsiteX251" fmla="*/ 114863 w 391649"/>
                  <a:gd name="connsiteY251" fmla="*/ 224862 h 263054"/>
                  <a:gd name="connsiteX252" fmla="*/ 117437 w 391649"/>
                  <a:gd name="connsiteY252" fmla="*/ 223718 h 263054"/>
                  <a:gd name="connsiteX253" fmla="*/ 122158 w 391649"/>
                  <a:gd name="connsiteY253" fmla="*/ 222431 h 263054"/>
                  <a:gd name="connsiteX254" fmla="*/ 122873 w 391649"/>
                  <a:gd name="connsiteY254" fmla="*/ 223003 h 263054"/>
                  <a:gd name="connsiteX255" fmla="*/ 124447 w 391649"/>
                  <a:gd name="connsiteY255" fmla="*/ 225864 h 263054"/>
                  <a:gd name="connsiteX256" fmla="*/ 126163 w 391649"/>
                  <a:gd name="connsiteY256" fmla="*/ 226865 h 263054"/>
                  <a:gd name="connsiteX257" fmla="*/ 125734 w 391649"/>
                  <a:gd name="connsiteY257" fmla="*/ 220857 h 263054"/>
                  <a:gd name="connsiteX258" fmla="*/ 126878 w 391649"/>
                  <a:gd name="connsiteY258" fmla="*/ 212561 h 263054"/>
                  <a:gd name="connsiteX259" fmla="*/ 126449 w 391649"/>
                  <a:gd name="connsiteY259" fmla="*/ 207697 h 263054"/>
                  <a:gd name="connsiteX260" fmla="*/ 124876 w 391649"/>
                  <a:gd name="connsiteY260" fmla="*/ 203406 h 263054"/>
                  <a:gd name="connsiteX261" fmla="*/ 125734 w 391649"/>
                  <a:gd name="connsiteY261" fmla="*/ 200831 h 263054"/>
                  <a:gd name="connsiteX262" fmla="*/ 128881 w 391649"/>
                  <a:gd name="connsiteY262" fmla="*/ 199687 h 263054"/>
                  <a:gd name="connsiteX263" fmla="*/ 132886 w 391649"/>
                  <a:gd name="connsiteY263" fmla="*/ 195396 h 263054"/>
                  <a:gd name="connsiteX264" fmla="*/ 140038 w 391649"/>
                  <a:gd name="connsiteY264" fmla="*/ 184381 h 263054"/>
                  <a:gd name="connsiteX265" fmla="*/ 147763 w 391649"/>
                  <a:gd name="connsiteY265" fmla="*/ 178946 h 263054"/>
                  <a:gd name="connsiteX266" fmla="*/ 153055 w 391649"/>
                  <a:gd name="connsiteY266" fmla="*/ 177229 h 263054"/>
                  <a:gd name="connsiteX267" fmla="*/ 158634 w 391649"/>
                  <a:gd name="connsiteY267" fmla="*/ 177515 h 263054"/>
                  <a:gd name="connsiteX268" fmla="*/ 162353 w 391649"/>
                  <a:gd name="connsiteY268" fmla="*/ 178374 h 263054"/>
                  <a:gd name="connsiteX269" fmla="*/ 164069 w 391649"/>
                  <a:gd name="connsiteY269" fmla="*/ 180233 h 263054"/>
                  <a:gd name="connsiteX270" fmla="*/ 168218 w 391649"/>
                  <a:gd name="connsiteY270" fmla="*/ 182808 h 263054"/>
                  <a:gd name="connsiteX271" fmla="*/ 174941 w 391649"/>
                  <a:gd name="connsiteY271" fmla="*/ 186241 h 263054"/>
                  <a:gd name="connsiteX272" fmla="*/ 180090 w 391649"/>
                  <a:gd name="connsiteY272" fmla="*/ 190532 h 263054"/>
                  <a:gd name="connsiteX273" fmla="*/ 182808 w 391649"/>
                  <a:gd name="connsiteY273" fmla="*/ 194966 h 263054"/>
                  <a:gd name="connsiteX274" fmla="*/ 184953 w 391649"/>
                  <a:gd name="connsiteY274" fmla="*/ 197255 h 263054"/>
                  <a:gd name="connsiteX275" fmla="*/ 187671 w 391649"/>
                  <a:gd name="connsiteY275" fmla="*/ 198113 h 263054"/>
                  <a:gd name="connsiteX276" fmla="*/ 192105 w 391649"/>
                  <a:gd name="connsiteY276" fmla="*/ 197684 h 263054"/>
                  <a:gd name="connsiteX277" fmla="*/ 196969 w 391649"/>
                  <a:gd name="connsiteY277" fmla="*/ 198685 h 263054"/>
                  <a:gd name="connsiteX278" fmla="*/ 202119 w 391649"/>
                  <a:gd name="connsiteY278" fmla="*/ 201260 h 263054"/>
                  <a:gd name="connsiteX279" fmla="*/ 205266 w 391649"/>
                  <a:gd name="connsiteY279" fmla="*/ 202119 h 263054"/>
                  <a:gd name="connsiteX280" fmla="*/ 206410 w 391649"/>
                  <a:gd name="connsiteY280" fmla="*/ 201403 h 263054"/>
                  <a:gd name="connsiteX281" fmla="*/ 208985 w 391649"/>
                  <a:gd name="connsiteY281" fmla="*/ 201832 h 263054"/>
                  <a:gd name="connsiteX282" fmla="*/ 214563 w 391649"/>
                  <a:gd name="connsiteY282" fmla="*/ 203835 h 263054"/>
                  <a:gd name="connsiteX283" fmla="*/ 219141 w 391649"/>
                  <a:gd name="connsiteY283" fmla="*/ 202691 h 263054"/>
                  <a:gd name="connsiteX284" fmla="*/ 225720 w 391649"/>
                  <a:gd name="connsiteY284" fmla="*/ 203549 h 263054"/>
                  <a:gd name="connsiteX285" fmla="*/ 241312 w 391649"/>
                  <a:gd name="connsiteY285" fmla="*/ 207125 h 263054"/>
                  <a:gd name="connsiteX286" fmla="*/ 242170 w 391649"/>
                  <a:gd name="connsiteY286" fmla="*/ 206553 h 263054"/>
                  <a:gd name="connsiteX287" fmla="*/ 242457 w 391649"/>
                  <a:gd name="connsiteY287" fmla="*/ 206410 h 263054"/>
                  <a:gd name="connsiteX288" fmla="*/ 243744 w 391649"/>
                  <a:gd name="connsiteY288" fmla="*/ 204979 h 263054"/>
                  <a:gd name="connsiteX289" fmla="*/ 247177 w 391649"/>
                  <a:gd name="connsiteY289" fmla="*/ 197827 h 263054"/>
                  <a:gd name="connsiteX290" fmla="*/ 250038 w 391649"/>
                  <a:gd name="connsiteY290" fmla="*/ 193393 h 263054"/>
                  <a:gd name="connsiteX291" fmla="*/ 251325 w 391649"/>
                  <a:gd name="connsiteY291" fmla="*/ 191677 h 263054"/>
                  <a:gd name="connsiteX292" fmla="*/ 254615 w 391649"/>
                  <a:gd name="connsiteY292" fmla="*/ 189388 h 263054"/>
                  <a:gd name="connsiteX293" fmla="*/ 258477 w 391649"/>
                  <a:gd name="connsiteY293" fmla="*/ 188816 h 263054"/>
                  <a:gd name="connsiteX294" fmla="*/ 262196 w 391649"/>
                  <a:gd name="connsiteY294" fmla="*/ 188959 h 263054"/>
                  <a:gd name="connsiteX295" fmla="*/ 265343 w 391649"/>
                  <a:gd name="connsiteY295" fmla="*/ 190103 h 263054"/>
                  <a:gd name="connsiteX296" fmla="*/ 268204 w 391649"/>
                  <a:gd name="connsiteY296" fmla="*/ 191247 h 263054"/>
                  <a:gd name="connsiteX297" fmla="*/ 271351 w 391649"/>
                  <a:gd name="connsiteY297" fmla="*/ 191247 h 263054"/>
                  <a:gd name="connsiteX298" fmla="*/ 274498 w 391649"/>
                  <a:gd name="connsiteY298" fmla="*/ 190103 h 263054"/>
                  <a:gd name="connsiteX299" fmla="*/ 279361 w 391649"/>
                  <a:gd name="connsiteY299" fmla="*/ 187957 h 263054"/>
                  <a:gd name="connsiteX300" fmla="*/ 284368 w 391649"/>
                  <a:gd name="connsiteY300" fmla="*/ 186670 h 263054"/>
                  <a:gd name="connsiteX301" fmla="*/ 288659 w 391649"/>
                  <a:gd name="connsiteY301" fmla="*/ 185097 h 263054"/>
                  <a:gd name="connsiteX302" fmla="*/ 295811 w 391649"/>
                  <a:gd name="connsiteY302" fmla="*/ 182522 h 263054"/>
                  <a:gd name="connsiteX303" fmla="*/ 298529 w 391649"/>
                  <a:gd name="connsiteY303" fmla="*/ 181235 h 263054"/>
                  <a:gd name="connsiteX304" fmla="*/ 302105 w 391649"/>
                  <a:gd name="connsiteY304" fmla="*/ 180805 h 263054"/>
                  <a:gd name="connsiteX305" fmla="*/ 311975 w 391649"/>
                  <a:gd name="connsiteY305" fmla="*/ 183237 h 263054"/>
                  <a:gd name="connsiteX306" fmla="*/ 318412 w 391649"/>
                  <a:gd name="connsiteY306" fmla="*/ 181664 h 263054"/>
                  <a:gd name="connsiteX307" fmla="*/ 321130 w 391649"/>
                  <a:gd name="connsiteY307" fmla="*/ 182093 h 263054"/>
                  <a:gd name="connsiteX308" fmla="*/ 326708 w 391649"/>
                  <a:gd name="connsiteY308" fmla="*/ 180376 h 263054"/>
                  <a:gd name="connsiteX309" fmla="*/ 327710 w 391649"/>
                  <a:gd name="connsiteY309" fmla="*/ 179232 h 263054"/>
                  <a:gd name="connsiteX310" fmla="*/ 331142 w 391649"/>
                  <a:gd name="connsiteY310" fmla="*/ 173367 h 263054"/>
                  <a:gd name="connsiteX311" fmla="*/ 335005 w 391649"/>
                  <a:gd name="connsiteY311" fmla="*/ 171794 h 263054"/>
                  <a:gd name="connsiteX312" fmla="*/ 340726 w 391649"/>
                  <a:gd name="connsiteY312" fmla="*/ 172652 h 263054"/>
                  <a:gd name="connsiteX313" fmla="*/ 343873 w 391649"/>
                  <a:gd name="connsiteY313" fmla="*/ 173510 h 263054"/>
                  <a:gd name="connsiteX314" fmla="*/ 354602 w 391649"/>
                  <a:gd name="connsiteY314" fmla="*/ 175942 h 263054"/>
                  <a:gd name="connsiteX315" fmla="*/ 368477 w 391649"/>
                  <a:gd name="connsiteY315" fmla="*/ 178517 h 263054"/>
                  <a:gd name="connsiteX316" fmla="*/ 372482 w 391649"/>
                  <a:gd name="connsiteY316" fmla="*/ 178946 h 263054"/>
                  <a:gd name="connsiteX317" fmla="*/ 374198 w 391649"/>
                  <a:gd name="connsiteY317" fmla="*/ 179232 h 263054"/>
                  <a:gd name="connsiteX318" fmla="*/ 375629 w 391649"/>
                  <a:gd name="connsiteY318" fmla="*/ 178803 h 263054"/>
                  <a:gd name="connsiteX319" fmla="*/ 380206 w 391649"/>
                  <a:gd name="connsiteY319" fmla="*/ 175513 h 263054"/>
                  <a:gd name="connsiteX320" fmla="*/ 381636 w 391649"/>
                  <a:gd name="connsiteY320" fmla="*/ 175084 h 263054"/>
                  <a:gd name="connsiteX321" fmla="*/ 382924 w 391649"/>
                  <a:gd name="connsiteY321" fmla="*/ 175227 h 263054"/>
                  <a:gd name="connsiteX322" fmla="*/ 391649 w 391649"/>
                  <a:gd name="connsiteY322" fmla="*/ 177801 h 26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391649" h="263054">
                    <a:moveTo>
                      <a:pt x="389504" y="175513"/>
                    </a:moveTo>
                    <a:lnTo>
                      <a:pt x="387215" y="172366"/>
                    </a:lnTo>
                    <a:lnTo>
                      <a:pt x="386500" y="167932"/>
                    </a:lnTo>
                    <a:lnTo>
                      <a:pt x="386500" y="164213"/>
                    </a:lnTo>
                    <a:lnTo>
                      <a:pt x="385928" y="162496"/>
                    </a:lnTo>
                    <a:lnTo>
                      <a:pt x="384926" y="160779"/>
                    </a:lnTo>
                    <a:lnTo>
                      <a:pt x="383925" y="159349"/>
                    </a:lnTo>
                    <a:lnTo>
                      <a:pt x="382065" y="157775"/>
                    </a:lnTo>
                    <a:lnTo>
                      <a:pt x="377774" y="155344"/>
                    </a:lnTo>
                    <a:lnTo>
                      <a:pt x="373340" y="152626"/>
                    </a:lnTo>
                    <a:lnTo>
                      <a:pt x="371194" y="151053"/>
                    </a:lnTo>
                    <a:lnTo>
                      <a:pt x="367189" y="150480"/>
                    </a:lnTo>
                    <a:lnTo>
                      <a:pt x="364901" y="148907"/>
                    </a:lnTo>
                    <a:lnTo>
                      <a:pt x="362898" y="145474"/>
                    </a:lnTo>
                    <a:lnTo>
                      <a:pt x="362040" y="142756"/>
                    </a:lnTo>
                    <a:lnTo>
                      <a:pt x="360037" y="140610"/>
                    </a:lnTo>
                    <a:lnTo>
                      <a:pt x="359179" y="139037"/>
                    </a:lnTo>
                    <a:lnTo>
                      <a:pt x="358607" y="137321"/>
                    </a:lnTo>
                    <a:lnTo>
                      <a:pt x="360180" y="131885"/>
                    </a:lnTo>
                    <a:lnTo>
                      <a:pt x="357891" y="130025"/>
                    </a:lnTo>
                    <a:lnTo>
                      <a:pt x="354458" y="127451"/>
                    </a:lnTo>
                    <a:lnTo>
                      <a:pt x="351884" y="124733"/>
                    </a:lnTo>
                    <a:lnTo>
                      <a:pt x="350453" y="122301"/>
                    </a:lnTo>
                    <a:lnTo>
                      <a:pt x="346019" y="119011"/>
                    </a:lnTo>
                    <a:lnTo>
                      <a:pt x="336292" y="114005"/>
                    </a:lnTo>
                    <a:lnTo>
                      <a:pt x="330571" y="110858"/>
                    </a:lnTo>
                    <a:lnTo>
                      <a:pt x="327566" y="107997"/>
                    </a:lnTo>
                    <a:lnTo>
                      <a:pt x="324849" y="105279"/>
                    </a:lnTo>
                    <a:lnTo>
                      <a:pt x="324563" y="104135"/>
                    </a:lnTo>
                    <a:lnTo>
                      <a:pt x="326279" y="101417"/>
                    </a:lnTo>
                    <a:lnTo>
                      <a:pt x="326565" y="99128"/>
                    </a:lnTo>
                    <a:lnTo>
                      <a:pt x="325135" y="96553"/>
                    </a:lnTo>
                    <a:lnTo>
                      <a:pt x="319413" y="91833"/>
                    </a:lnTo>
                    <a:lnTo>
                      <a:pt x="314693" y="86541"/>
                    </a:lnTo>
                    <a:lnTo>
                      <a:pt x="311117" y="84967"/>
                    </a:lnTo>
                    <a:lnTo>
                      <a:pt x="302677" y="83537"/>
                    </a:lnTo>
                    <a:lnTo>
                      <a:pt x="300245" y="82964"/>
                    </a:lnTo>
                    <a:lnTo>
                      <a:pt x="297671" y="81963"/>
                    </a:lnTo>
                    <a:lnTo>
                      <a:pt x="295239" y="79675"/>
                    </a:lnTo>
                    <a:lnTo>
                      <a:pt x="294381" y="76814"/>
                    </a:lnTo>
                    <a:lnTo>
                      <a:pt x="295668" y="72379"/>
                    </a:lnTo>
                    <a:lnTo>
                      <a:pt x="294810" y="71092"/>
                    </a:lnTo>
                    <a:lnTo>
                      <a:pt x="293380" y="70663"/>
                    </a:lnTo>
                    <a:lnTo>
                      <a:pt x="290375" y="69948"/>
                    </a:lnTo>
                    <a:lnTo>
                      <a:pt x="286513" y="69376"/>
                    </a:lnTo>
                    <a:lnTo>
                      <a:pt x="279218" y="68660"/>
                    </a:lnTo>
                    <a:lnTo>
                      <a:pt x="276357" y="67659"/>
                    </a:lnTo>
                    <a:lnTo>
                      <a:pt x="274927" y="66086"/>
                    </a:lnTo>
                    <a:lnTo>
                      <a:pt x="275356" y="62223"/>
                    </a:lnTo>
                    <a:lnTo>
                      <a:pt x="274641" y="61365"/>
                    </a:lnTo>
                    <a:lnTo>
                      <a:pt x="273496" y="60793"/>
                    </a:lnTo>
                    <a:lnTo>
                      <a:pt x="272781" y="59076"/>
                    </a:lnTo>
                    <a:lnTo>
                      <a:pt x="272925" y="57074"/>
                    </a:lnTo>
                    <a:lnTo>
                      <a:pt x="276787" y="52640"/>
                    </a:lnTo>
                    <a:lnTo>
                      <a:pt x="277502" y="50208"/>
                    </a:lnTo>
                    <a:lnTo>
                      <a:pt x="278217" y="41911"/>
                    </a:lnTo>
                    <a:lnTo>
                      <a:pt x="278503" y="39051"/>
                    </a:lnTo>
                    <a:lnTo>
                      <a:pt x="278217" y="35618"/>
                    </a:lnTo>
                    <a:lnTo>
                      <a:pt x="275213" y="29324"/>
                    </a:lnTo>
                    <a:lnTo>
                      <a:pt x="272495" y="25032"/>
                    </a:lnTo>
                    <a:lnTo>
                      <a:pt x="268204" y="18596"/>
                    </a:lnTo>
                    <a:lnTo>
                      <a:pt x="266488" y="16450"/>
                    </a:lnTo>
                    <a:lnTo>
                      <a:pt x="257619" y="7438"/>
                    </a:lnTo>
                    <a:lnTo>
                      <a:pt x="256618" y="6151"/>
                    </a:lnTo>
                    <a:lnTo>
                      <a:pt x="254472" y="2432"/>
                    </a:lnTo>
                    <a:lnTo>
                      <a:pt x="253185" y="2146"/>
                    </a:lnTo>
                    <a:lnTo>
                      <a:pt x="250610" y="1288"/>
                    </a:lnTo>
                    <a:lnTo>
                      <a:pt x="247320" y="572"/>
                    </a:lnTo>
                    <a:lnTo>
                      <a:pt x="243458" y="0"/>
                    </a:lnTo>
                    <a:lnTo>
                      <a:pt x="239739" y="1431"/>
                    </a:lnTo>
                    <a:lnTo>
                      <a:pt x="235734" y="3147"/>
                    </a:lnTo>
                    <a:lnTo>
                      <a:pt x="234446" y="4434"/>
                    </a:lnTo>
                    <a:lnTo>
                      <a:pt x="233302" y="5293"/>
                    </a:lnTo>
                    <a:lnTo>
                      <a:pt x="231442" y="5150"/>
                    </a:lnTo>
                    <a:lnTo>
                      <a:pt x="229869" y="5293"/>
                    </a:lnTo>
                    <a:lnTo>
                      <a:pt x="229011" y="6580"/>
                    </a:lnTo>
                    <a:lnTo>
                      <a:pt x="227437" y="8011"/>
                    </a:lnTo>
                    <a:lnTo>
                      <a:pt x="221715" y="10728"/>
                    </a:lnTo>
                    <a:lnTo>
                      <a:pt x="220428" y="11873"/>
                    </a:lnTo>
                    <a:lnTo>
                      <a:pt x="219713" y="12874"/>
                    </a:lnTo>
                    <a:lnTo>
                      <a:pt x="219713" y="14018"/>
                    </a:lnTo>
                    <a:lnTo>
                      <a:pt x="220285" y="16307"/>
                    </a:lnTo>
                    <a:lnTo>
                      <a:pt x="220285" y="19168"/>
                    </a:lnTo>
                    <a:lnTo>
                      <a:pt x="218997" y="21456"/>
                    </a:lnTo>
                    <a:lnTo>
                      <a:pt x="217424" y="23030"/>
                    </a:lnTo>
                    <a:lnTo>
                      <a:pt x="215708" y="23602"/>
                    </a:lnTo>
                    <a:lnTo>
                      <a:pt x="214277" y="24031"/>
                    </a:lnTo>
                    <a:lnTo>
                      <a:pt x="213419" y="24889"/>
                    </a:lnTo>
                    <a:lnTo>
                      <a:pt x="210272" y="30182"/>
                    </a:lnTo>
                    <a:lnTo>
                      <a:pt x="208985" y="31183"/>
                    </a:lnTo>
                    <a:lnTo>
                      <a:pt x="206267" y="31040"/>
                    </a:lnTo>
                    <a:lnTo>
                      <a:pt x="198686" y="38907"/>
                    </a:lnTo>
                    <a:lnTo>
                      <a:pt x="197827" y="41339"/>
                    </a:lnTo>
                    <a:lnTo>
                      <a:pt x="195110" y="44629"/>
                    </a:lnTo>
                    <a:lnTo>
                      <a:pt x="191534" y="48205"/>
                    </a:lnTo>
                    <a:lnTo>
                      <a:pt x="188387" y="50065"/>
                    </a:lnTo>
                    <a:lnTo>
                      <a:pt x="188100" y="50780"/>
                    </a:lnTo>
                    <a:lnTo>
                      <a:pt x="187242" y="51495"/>
                    </a:lnTo>
                    <a:lnTo>
                      <a:pt x="185240" y="52211"/>
                    </a:lnTo>
                    <a:lnTo>
                      <a:pt x="178517" y="56645"/>
                    </a:lnTo>
                    <a:lnTo>
                      <a:pt x="170363" y="56502"/>
                    </a:lnTo>
                    <a:lnTo>
                      <a:pt x="166787" y="58218"/>
                    </a:lnTo>
                    <a:lnTo>
                      <a:pt x="163211" y="59076"/>
                    </a:lnTo>
                    <a:lnTo>
                      <a:pt x="158205" y="59935"/>
                    </a:lnTo>
                    <a:lnTo>
                      <a:pt x="156631" y="59792"/>
                    </a:lnTo>
                    <a:lnTo>
                      <a:pt x="150051" y="60221"/>
                    </a:lnTo>
                    <a:lnTo>
                      <a:pt x="142327" y="60078"/>
                    </a:lnTo>
                    <a:lnTo>
                      <a:pt x="139466" y="60650"/>
                    </a:lnTo>
                    <a:lnTo>
                      <a:pt x="136605" y="62366"/>
                    </a:lnTo>
                    <a:lnTo>
                      <a:pt x="134603" y="63940"/>
                    </a:lnTo>
                    <a:lnTo>
                      <a:pt x="134317" y="64369"/>
                    </a:lnTo>
                    <a:lnTo>
                      <a:pt x="134603" y="64941"/>
                    </a:lnTo>
                    <a:lnTo>
                      <a:pt x="134459" y="65513"/>
                    </a:lnTo>
                    <a:lnTo>
                      <a:pt x="139895" y="69089"/>
                    </a:lnTo>
                    <a:lnTo>
                      <a:pt x="141182" y="70949"/>
                    </a:lnTo>
                    <a:lnTo>
                      <a:pt x="139895" y="72665"/>
                    </a:lnTo>
                    <a:lnTo>
                      <a:pt x="139180" y="72952"/>
                    </a:lnTo>
                    <a:lnTo>
                      <a:pt x="139180" y="73095"/>
                    </a:lnTo>
                    <a:lnTo>
                      <a:pt x="138322" y="74382"/>
                    </a:lnTo>
                    <a:lnTo>
                      <a:pt x="135175" y="78530"/>
                    </a:lnTo>
                    <a:lnTo>
                      <a:pt x="130312" y="83394"/>
                    </a:lnTo>
                    <a:lnTo>
                      <a:pt x="127880" y="84824"/>
                    </a:lnTo>
                    <a:lnTo>
                      <a:pt x="126878" y="85682"/>
                    </a:lnTo>
                    <a:lnTo>
                      <a:pt x="125591" y="88972"/>
                    </a:lnTo>
                    <a:lnTo>
                      <a:pt x="124876" y="89401"/>
                    </a:lnTo>
                    <a:lnTo>
                      <a:pt x="121443" y="89830"/>
                    </a:lnTo>
                    <a:lnTo>
                      <a:pt x="115006" y="90117"/>
                    </a:lnTo>
                    <a:lnTo>
                      <a:pt x="105994" y="91261"/>
                    </a:lnTo>
                    <a:lnTo>
                      <a:pt x="100559" y="91547"/>
                    </a:lnTo>
                    <a:lnTo>
                      <a:pt x="97126" y="91261"/>
                    </a:lnTo>
                    <a:lnTo>
                      <a:pt x="92405" y="93406"/>
                    </a:lnTo>
                    <a:lnTo>
                      <a:pt x="90689" y="93979"/>
                    </a:lnTo>
                    <a:lnTo>
                      <a:pt x="89687" y="94265"/>
                    </a:lnTo>
                    <a:lnTo>
                      <a:pt x="84967" y="96410"/>
                    </a:lnTo>
                    <a:lnTo>
                      <a:pt x="81105" y="99700"/>
                    </a:lnTo>
                    <a:lnTo>
                      <a:pt x="79818" y="100416"/>
                    </a:lnTo>
                    <a:lnTo>
                      <a:pt x="74239" y="101846"/>
                    </a:lnTo>
                    <a:lnTo>
                      <a:pt x="72093" y="104135"/>
                    </a:lnTo>
                    <a:lnTo>
                      <a:pt x="71092" y="104278"/>
                    </a:lnTo>
                    <a:lnTo>
                      <a:pt x="67516" y="101274"/>
                    </a:lnTo>
                    <a:lnTo>
                      <a:pt x="65227" y="98556"/>
                    </a:lnTo>
                    <a:lnTo>
                      <a:pt x="63940" y="95695"/>
                    </a:lnTo>
                    <a:lnTo>
                      <a:pt x="63797" y="94837"/>
                    </a:lnTo>
                    <a:lnTo>
                      <a:pt x="63225" y="94980"/>
                    </a:lnTo>
                    <a:lnTo>
                      <a:pt x="61222" y="96267"/>
                    </a:lnTo>
                    <a:lnTo>
                      <a:pt x="59649" y="97555"/>
                    </a:lnTo>
                    <a:lnTo>
                      <a:pt x="58791" y="100273"/>
                    </a:lnTo>
                    <a:lnTo>
                      <a:pt x="53212" y="102132"/>
                    </a:lnTo>
                    <a:lnTo>
                      <a:pt x="48348" y="103706"/>
                    </a:lnTo>
                    <a:lnTo>
                      <a:pt x="46060" y="105565"/>
                    </a:lnTo>
                    <a:lnTo>
                      <a:pt x="42769" y="106567"/>
                    </a:lnTo>
                    <a:lnTo>
                      <a:pt x="38335" y="106137"/>
                    </a:lnTo>
                    <a:lnTo>
                      <a:pt x="35045" y="105422"/>
                    </a:lnTo>
                    <a:lnTo>
                      <a:pt x="31755" y="105136"/>
                    </a:lnTo>
                    <a:lnTo>
                      <a:pt x="28608" y="110143"/>
                    </a:lnTo>
                    <a:lnTo>
                      <a:pt x="24603" y="113003"/>
                    </a:lnTo>
                    <a:lnTo>
                      <a:pt x="23459" y="114720"/>
                    </a:lnTo>
                    <a:lnTo>
                      <a:pt x="22744" y="116866"/>
                    </a:lnTo>
                    <a:lnTo>
                      <a:pt x="21885" y="119011"/>
                    </a:lnTo>
                    <a:lnTo>
                      <a:pt x="19740" y="123588"/>
                    </a:lnTo>
                    <a:lnTo>
                      <a:pt x="18166" y="127451"/>
                    </a:lnTo>
                    <a:lnTo>
                      <a:pt x="16736" y="128595"/>
                    </a:lnTo>
                    <a:lnTo>
                      <a:pt x="13017" y="134317"/>
                    </a:lnTo>
                    <a:lnTo>
                      <a:pt x="10585" y="140038"/>
                    </a:lnTo>
                    <a:lnTo>
                      <a:pt x="10013" y="141469"/>
                    </a:lnTo>
                    <a:lnTo>
                      <a:pt x="9298" y="142613"/>
                    </a:lnTo>
                    <a:lnTo>
                      <a:pt x="8154" y="143471"/>
                    </a:lnTo>
                    <a:lnTo>
                      <a:pt x="3862" y="145331"/>
                    </a:lnTo>
                    <a:lnTo>
                      <a:pt x="2432" y="146189"/>
                    </a:lnTo>
                    <a:lnTo>
                      <a:pt x="1287" y="147190"/>
                    </a:lnTo>
                    <a:lnTo>
                      <a:pt x="286" y="148478"/>
                    </a:lnTo>
                    <a:lnTo>
                      <a:pt x="0" y="149908"/>
                    </a:lnTo>
                    <a:lnTo>
                      <a:pt x="1001" y="151911"/>
                    </a:lnTo>
                    <a:lnTo>
                      <a:pt x="2146" y="153484"/>
                    </a:lnTo>
                    <a:lnTo>
                      <a:pt x="3433" y="153627"/>
                    </a:lnTo>
                    <a:lnTo>
                      <a:pt x="4434" y="153627"/>
                    </a:lnTo>
                    <a:lnTo>
                      <a:pt x="5150" y="154486"/>
                    </a:lnTo>
                    <a:lnTo>
                      <a:pt x="5579" y="155058"/>
                    </a:lnTo>
                    <a:lnTo>
                      <a:pt x="5579" y="166215"/>
                    </a:lnTo>
                    <a:lnTo>
                      <a:pt x="4577" y="167932"/>
                    </a:lnTo>
                    <a:lnTo>
                      <a:pt x="4577" y="168647"/>
                    </a:lnTo>
                    <a:lnTo>
                      <a:pt x="4148" y="170506"/>
                    </a:lnTo>
                    <a:lnTo>
                      <a:pt x="4005" y="172652"/>
                    </a:lnTo>
                    <a:lnTo>
                      <a:pt x="4291" y="173510"/>
                    </a:lnTo>
                    <a:lnTo>
                      <a:pt x="5150" y="174225"/>
                    </a:lnTo>
                    <a:lnTo>
                      <a:pt x="6294" y="175799"/>
                    </a:lnTo>
                    <a:lnTo>
                      <a:pt x="7009" y="179089"/>
                    </a:lnTo>
                    <a:lnTo>
                      <a:pt x="8439" y="191104"/>
                    </a:lnTo>
                    <a:lnTo>
                      <a:pt x="9012" y="193107"/>
                    </a:lnTo>
                    <a:lnTo>
                      <a:pt x="10299" y="194394"/>
                    </a:lnTo>
                    <a:lnTo>
                      <a:pt x="14018" y="196969"/>
                    </a:lnTo>
                    <a:lnTo>
                      <a:pt x="17880" y="200402"/>
                    </a:lnTo>
                    <a:lnTo>
                      <a:pt x="19168" y="202548"/>
                    </a:lnTo>
                    <a:lnTo>
                      <a:pt x="19883" y="206267"/>
                    </a:lnTo>
                    <a:lnTo>
                      <a:pt x="21313" y="209128"/>
                    </a:lnTo>
                    <a:lnTo>
                      <a:pt x="21313" y="210129"/>
                    </a:lnTo>
                    <a:lnTo>
                      <a:pt x="20741" y="210415"/>
                    </a:lnTo>
                    <a:lnTo>
                      <a:pt x="19168" y="210415"/>
                    </a:lnTo>
                    <a:lnTo>
                      <a:pt x="18309" y="210701"/>
                    </a:lnTo>
                    <a:lnTo>
                      <a:pt x="19025" y="212704"/>
                    </a:lnTo>
                    <a:lnTo>
                      <a:pt x="21027" y="216423"/>
                    </a:lnTo>
                    <a:lnTo>
                      <a:pt x="24460" y="220142"/>
                    </a:lnTo>
                    <a:lnTo>
                      <a:pt x="28036" y="224147"/>
                    </a:lnTo>
                    <a:lnTo>
                      <a:pt x="31040" y="227437"/>
                    </a:lnTo>
                    <a:lnTo>
                      <a:pt x="34759" y="231299"/>
                    </a:lnTo>
                    <a:lnTo>
                      <a:pt x="37620" y="234303"/>
                    </a:lnTo>
                    <a:lnTo>
                      <a:pt x="40624" y="237450"/>
                    </a:lnTo>
                    <a:lnTo>
                      <a:pt x="42769" y="238165"/>
                    </a:lnTo>
                    <a:lnTo>
                      <a:pt x="44486" y="238308"/>
                    </a:lnTo>
                    <a:lnTo>
                      <a:pt x="45201" y="238880"/>
                    </a:lnTo>
                    <a:lnTo>
                      <a:pt x="46060" y="240311"/>
                    </a:lnTo>
                    <a:lnTo>
                      <a:pt x="47633" y="241884"/>
                    </a:lnTo>
                    <a:lnTo>
                      <a:pt x="49350" y="243887"/>
                    </a:lnTo>
                    <a:lnTo>
                      <a:pt x="49922" y="246033"/>
                    </a:lnTo>
                    <a:lnTo>
                      <a:pt x="49207" y="248035"/>
                    </a:lnTo>
                    <a:lnTo>
                      <a:pt x="49922" y="250896"/>
                    </a:lnTo>
                    <a:lnTo>
                      <a:pt x="49922" y="251039"/>
                    </a:lnTo>
                    <a:lnTo>
                      <a:pt x="50494" y="252183"/>
                    </a:lnTo>
                    <a:lnTo>
                      <a:pt x="50208" y="253185"/>
                    </a:lnTo>
                    <a:lnTo>
                      <a:pt x="50637" y="257047"/>
                    </a:lnTo>
                    <a:lnTo>
                      <a:pt x="51495" y="260337"/>
                    </a:lnTo>
                    <a:lnTo>
                      <a:pt x="52926" y="263054"/>
                    </a:lnTo>
                    <a:lnTo>
                      <a:pt x="54928" y="259049"/>
                    </a:lnTo>
                    <a:lnTo>
                      <a:pt x="57074" y="254901"/>
                    </a:lnTo>
                    <a:lnTo>
                      <a:pt x="59506" y="250181"/>
                    </a:lnTo>
                    <a:lnTo>
                      <a:pt x="61508" y="246319"/>
                    </a:lnTo>
                    <a:lnTo>
                      <a:pt x="61222" y="244316"/>
                    </a:lnTo>
                    <a:lnTo>
                      <a:pt x="61508" y="241455"/>
                    </a:lnTo>
                    <a:lnTo>
                      <a:pt x="61937" y="238165"/>
                    </a:lnTo>
                    <a:lnTo>
                      <a:pt x="61794" y="236306"/>
                    </a:lnTo>
                    <a:lnTo>
                      <a:pt x="62367" y="234875"/>
                    </a:lnTo>
                    <a:lnTo>
                      <a:pt x="63797" y="230155"/>
                    </a:lnTo>
                    <a:lnTo>
                      <a:pt x="64655" y="227294"/>
                    </a:lnTo>
                    <a:lnTo>
                      <a:pt x="65799" y="226007"/>
                    </a:lnTo>
                    <a:lnTo>
                      <a:pt x="67659" y="225148"/>
                    </a:lnTo>
                    <a:lnTo>
                      <a:pt x="70520" y="225148"/>
                    </a:lnTo>
                    <a:lnTo>
                      <a:pt x="77672" y="224433"/>
                    </a:lnTo>
                    <a:lnTo>
                      <a:pt x="84395" y="223289"/>
                    </a:lnTo>
                    <a:lnTo>
                      <a:pt x="86540" y="222717"/>
                    </a:lnTo>
                    <a:lnTo>
                      <a:pt x="90832" y="220571"/>
                    </a:lnTo>
                    <a:lnTo>
                      <a:pt x="92405" y="220571"/>
                    </a:lnTo>
                    <a:lnTo>
                      <a:pt x="93836" y="221286"/>
                    </a:lnTo>
                    <a:lnTo>
                      <a:pt x="101989" y="223718"/>
                    </a:lnTo>
                    <a:lnTo>
                      <a:pt x="104135" y="224576"/>
                    </a:lnTo>
                    <a:lnTo>
                      <a:pt x="104993" y="224433"/>
                    </a:lnTo>
                    <a:lnTo>
                      <a:pt x="106137" y="224576"/>
                    </a:lnTo>
                    <a:lnTo>
                      <a:pt x="108140" y="224719"/>
                    </a:lnTo>
                    <a:lnTo>
                      <a:pt x="109999" y="224433"/>
                    </a:lnTo>
                    <a:lnTo>
                      <a:pt x="111144" y="224719"/>
                    </a:lnTo>
                    <a:lnTo>
                      <a:pt x="112574" y="226150"/>
                    </a:lnTo>
                    <a:lnTo>
                      <a:pt x="113575" y="226007"/>
                    </a:lnTo>
                    <a:lnTo>
                      <a:pt x="114863" y="224862"/>
                    </a:lnTo>
                    <a:lnTo>
                      <a:pt x="117437" y="223718"/>
                    </a:lnTo>
                    <a:lnTo>
                      <a:pt x="122158" y="222431"/>
                    </a:lnTo>
                    <a:lnTo>
                      <a:pt x="122873" y="223003"/>
                    </a:lnTo>
                    <a:lnTo>
                      <a:pt x="124447" y="225864"/>
                    </a:lnTo>
                    <a:lnTo>
                      <a:pt x="126163" y="226865"/>
                    </a:lnTo>
                    <a:lnTo>
                      <a:pt x="125734" y="220857"/>
                    </a:lnTo>
                    <a:lnTo>
                      <a:pt x="126878" y="212561"/>
                    </a:lnTo>
                    <a:lnTo>
                      <a:pt x="126449" y="207697"/>
                    </a:lnTo>
                    <a:lnTo>
                      <a:pt x="124876" y="203406"/>
                    </a:lnTo>
                    <a:lnTo>
                      <a:pt x="125734" y="200831"/>
                    </a:lnTo>
                    <a:lnTo>
                      <a:pt x="128881" y="199687"/>
                    </a:lnTo>
                    <a:lnTo>
                      <a:pt x="132886" y="195396"/>
                    </a:lnTo>
                    <a:lnTo>
                      <a:pt x="140038" y="184381"/>
                    </a:lnTo>
                    <a:lnTo>
                      <a:pt x="147763" y="178946"/>
                    </a:lnTo>
                    <a:lnTo>
                      <a:pt x="153055" y="177229"/>
                    </a:lnTo>
                    <a:lnTo>
                      <a:pt x="158634" y="177515"/>
                    </a:lnTo>
                    <a:lnTo>
                      <a:pt x="162353" y="178374"/>
                    </a:lnTo>
                    <a:lnTo>
                      <a:pt x="164069" y="180233"/>
                    </a:lnTo>
                    <a:lnTo>
                      <a:pt x="168218" y="182808"/>
                    </a:lnTo>
                    <a:lnTo>
                      <a:pt x="174941" y="186241"/>
                    </a:lnTo>
                    <a:lnTo>
                      <a:pt x="180090" y="190532"/>
                    </a:lnTo>
                    <a:lnTo>
                      <a:pt x="182808" y="194966"/>
                    </a:lnTo>
                    <a:lnTo>
                      <a:pt x="184953" y="197255"/>
                    </a:lnTo>
                    <a:lnTo>
                      <a:pt x="187671" y="198113"/>
                    </a:lnTo>
                    <a:lnTo>
                      <a:pt x="192105" y="197684"/>
                    </a:lnTo>
                    <a:lnTo>
                      <a:pt x="196969" y="198685"/>
                    </a:lnTo>
                    <a:lnTo>
                      <a:pt x="202119" y="201260"/>
                    </a:lnTo>
                    <a:lnTo>
                      <a:pt x="205266" y="202119"/>
                    </a:lnTo>
                    <a:lnTo>
                      <a:pt x="206410" y="201403"/>
                    </a:lnTo>
                    <a:lnTo>
                      <a:pt x="208985" y="201832"/>
                    </a:lnTo>
                    <a:lnTo>
                      <a:pt x="214563" y="203835"/>
                    </a:lnTo>
                    <a:lnTo>
                      <a:pt x="219141" y="202691"/>
                    </a:lnTo>
                    <a:lnTo>
                      <a:pt x="225720" y="203549"/>
                    </a:lnTo>
                    <a:lnTo>
                      <a:pt x="241312" y="207125"/>
                    </a:lnTo>
                    <a:lnTo>
                      <a:pt x="242170" y="206553"/>
                    </a:lnTo>
                    <a:lnTo>
                      <a:pt x="242457" y="206410"/>
                    </a:lnTo>
                    <a:lnTo>
                      <a:pt x="243744" y="204979"/>
                    </a:lnTo>
                    <a:lnTo>
                      <a:pt x="247177" y="197827"/>
                    </a:lnTo>
                    <a:lnTo>
                      <a:pt x="250038" y="193393"/>
                    </a:lnTo>
                    <a:lnTo>
                      <a:pt x="251325" y="191677"/>
                    </a:lnTo>
                    <a:lnTo>
                      <a:pt x="254615" y="189388"/>
                    </a:lnTo>
                    <a:lnTo>
                      <a:pt x="258477" y="188816"/>
                    </a:lnTo>
                    <a:lnTo>
                      <a:pt x="262196" y="188959"/>
                    </a:lnTo>
                    <a:lnTo>
                      <a:pt x="265343" y="190103"/>
                    </a:lnTo>
                    <a:lnTo>
                      <a:pt x="268204" y="191247"/>
                    </a:lnTo>
                    <a:lnTo>
                      <a:pt x="271351" y="191247"/>
                    </a:lnTo>
                    <a:lnTo>
                      <a:pt x="274498" y="190103"/>
                    </a:lnTo>
                    <a:lnTo>
                      <a:pt x="279361" y="187957"/>
                    </a:lnTo>
                    <a:lnTo>
                      <a:pt x="284368" y="186670"/>
                    </a:lnTo>
                    <a:lnTo>
                      <a:pt x="288659" y="185097"/>
                    </a:lnTo>
                    <a:lnTo>
                      <a:pt x="295811" y="182522"/>
                    </a:lnTo>
                    <a:lnTo>
                      <a:pt x="298529" y="181235"/>
                    </a:lnTo>
                    <a:lnTo>
                      <a:pt x="302105" y="180805"/>
                    </a:lnTo>
                    <a:lnTo>
                      <a:pt x="311975" y="183237"/>
                    </a:lnTo>
                    <a:lnTo>
                      <a:pt x="318412" y="181664"/>
                    </a:lnTo>
                    <a:lnTo>
                      <a:pt x="321130" y="182093"/>
                    </a:lnTo>
                    <a:lnTo>
                      <a:pt x="326708" y="180376"/>
                    </a:lnTo>
                    <a:lnTo>
                      <a:pt x="327710" y="179232"/>
                    </a:lnTo>
                    <a:lnTo>
                      <a:pt x="331142" y="173367"/>
                    </a:lnTo>
                    <a:lnTo>
                      <a:pt x="335005" y="171794"/>
                    </a:lnTo>
                    <a:lnTo>
                      <a:pt x="340726" y="172652"/>
                    </a:lnTo>
                    <a:lnTo>
                      <a:pt x="343873" y="173510"/>
                    </a:lnTo>
                    <a:lnTo>
                      <a:pt x="354602" y="175942"/>
                    </a:lnTo>
                    <a:lnTo>
                      <a:pt x="368477" y="178517"/>
                    </a:lnTo>
                    <a:lnTo>
                      <a:pt x="372482" y="178946"/>
                    </a:lnTo>
                    <a:lnTo>
                      <a:pt x="374198" y="179232"/>
                    </a:lnTo>
                    <a:lnTo>
                      <a:pt x="375629" y="178803"/>
                    </a:lnTo>
                    <a:lnTo>
                      <a:pt x="380206" y="175513"/>
                    </a:lnTo>
                    <a:lnTo>
                      <a:pt x="381636" y="175084"/>
                    </a:lnTo>
                    <a:lnTo>
                      <a:pt x="382924" y="175227"/>
                    </a:lnTo>
                    <a:lnTo>
                      <a:pt x="391649" y="177801"/>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4" name="Freeform: Shape 563">
                <a:extLst>
                  <a:ext uri="{FF2B5EF4-FFF2-40B4-BE49-F238E27FC236}">
                    <a16:creationId xmlns:a16="http://schemas.microsoft.com/office/drawing/2014/main" id="{ED1419FE-E0C2-DDBF-05AA-2B3FE4FEB728}"/>
                  </a:ext>
                  <a:ext uri="{C183D7F6-B498-43B3-948B-1728B52AA6E4}">
                    <adec:decorative xmlns:adec="http://schemas.microsoft.com/office/drawing/2017/decorative" val="1"/>
                  </a:ext>
                </a:extLst>
              </p:cNvPr>
              <p:cNvSpPr/>
              <p:nvPr/>
            </p:nvSpPr>
            <p:spPr>
              <a:xfrm>
                <a:off x="6364161" y="4392705"/>
                <a:ext cx="575172" cy="565302"/>
              </a:xfrm>
              <a:custGeom>
                <a:avLst/>
                <a:gdLst>
                  <a:gd name="connsiteX0" fmla="*/ 574314 w 575172"/>
                  <a:gd name="connsiteY0" fmla="*/ 93693 h 565302"/>
                  <a:gd name="connsiteX1" fmla="*/ 573027 w 575172"/>
                  <a:gd name="connsiteY1" fmla="*/ 92405 h 565302"/>
                  <a:gd name="connsiteX2" fmla="*/ 572598 w 575172"/>
                  <a:gd name="connsiteY2" fmla="*/ 91261 h 565302"/>
                  <a:gd name="connsiteX3" fmla="*/ 571453 w 575172"/>
                  <a:gd name="connsiteY3" fmla="*/ 90689 h 565302"/>
                  <a:gd name="connsiteX4" fmla="*/ 569737 w 575172"/>
                  <a:gd name="connsiteY4" fmla="*/ 90832 h 565302"/>
                  <a:gd name="connsiteX5" fmla="*/ 568592 w 575172"/>
                  <a:gd name="connsiteY5" fmla="*/ 89973 h 565302"/>
                  <a:gd name="connsiteX6" fmla="*/ 567305 w 575172"/>
                  <a:gd name="connsiteY6" fmla="*/ 88400 h 565302"/>
                  <a:gd name="connsiteX7" fmla="*/ 566018 w 575172"/>
                  <a:gd name="connsiteY7" fmla="*/ 87256 h 565302"/>
                  <a:gd name="connsiteX8" fmla="*/ 562155 w 575172"/>
                  <a:gd name="connsiteY8" fmla="*/ 87399 h 565302"/>
                  <a:gd name="connsiteX9" fmla="*/ 559008 w 575172"/>
                  <a:gd name="connsiteY9" fmla="*/ 85682 h 565302"/>
                  <a:gd name="connsiteX10" fmla="*/ 559008 w 575172"/>
                  <a:gd name="connsiteY10" fmla="*/ 83537 h 565302"/>
                  <a:gd name="connsiteX11" fmla="*/ 560296 w 575172"/>
                  <a:gd name="connsiteY11" fmla="*/ 79102 h 565302"/>
                  <a:gd name="connsiteX12" fmla="*/ 562584 w 575172"/>
                  <a:gd name="connsiteY12" fmla="*/ 73953 h 565302"/>
                  <a:gd name="connsiteX13" fmla="*/ 562728 w 575172"/>
                  <a:gd name="connsiteY13" fmla="*/ 72665 h 565302"/>
                  <a:gd name="connsiteX14" fmla="*/ 562442 w 575172"/>
                  <a:gd name="connsiteY14" fmla="*/ 71378 h 565302"/>
                  <a:gd name="connsiteX15" fmla="*/ 561869 w 575172"/>
                  <a:gd name="connsiteY15" fmla="*/ 70377 h 565302"/>
                  <a:gd name="connsiteX16" fmla="*/ 560725 w 575172"/>
                  <a:gd name="connsiteY16" fmla="*/ 69375 h 565302"/>
                  <a:gd name="connsiteX17" fmla="*/ 559867 w 575172"/>
                  <a:gd name="connsiteY17" fmla="*/ 68088 h 565302"/>
                  <a:gd name="connsiteX18" fmla="*/ 560582 w 575172"/>
                  <a:gd name="connsiteY18" fmla="*/ 64512 h 565302"/>
                  <a:gd name="connsiteX19" fmla="*/ 562013 w 575172"/>
                  <a:gd name="connsiteY19" fmla="*/ 60936 h 565302"/>
                  <a:gd name="connsiteX20" fmla="*/ 563300 w 575172"/>
                  <a:gd name="connsiteY20" fmla="*/ 59076 h 565302"/>
                  <a:gd name="connsiteX21" fmla="*/ 564444 w 575172"/>
                  <a:gd name="connsiteY21" fmla="*/ 57074 h 565302"/>
                  <a:gd name="connsiteX22" fmla="*/ 564015 w 575172"/>
                  <a:gd name="connsiteY22" fmla="*/ 55500 h 565302"/>
                  <a:gd name="connsiteX23" fmla="*/ 562299 w 575172"/>
                  <a:gd name="connsiteY23" fmla="*/ 54642 h 565302"/>
                  <a:gd name="connsiteX24" fmla="*/ 561726 w 575172"/>
                  <a:gd name="connsiteY24" fmla="*/ 53355 h 565302"/>
                  <a:gd name="connsiteX25" fmla="*/ 561154 w 575172"/>
                  <a:gd name="connsiteY25" fmla="*/ 52210 h 565302"/>
                  <a:gd name="connsiteX26" fmla="*/ 559867 w 575172"/>
                  <a:gd name="connsiteY26" fmla="*/ 50637 h 565302"/>
                  <a:gd name="connsiteX27" fmla="*/ 558150 w 575172"/>
                  <a:gd name="connsiteY27" fmla="*/ 50065 h 565302"/>
                  <a:gd name="connsiteX28" fmla="*/ 556577 w 575172"/>
                  <a:gd name="connsiteY28" fmla="*/ 50351 h 565302"/>
                  <a:gd name="connsiteX29" fmla="*/ 554717 w 575172"/>
                  <a:gd name="connsiteY29" fmla="*/ 50637 h 565302"/>
                  <a:gd name="connsiteX30" fmla="*/ 553859 w 575172"/>
                  <a:gd name="connsiteY30" fmla="*/ 49779 h 565302"/>
                  <a:gd name="connsiteX31" fmla="*/ 553716 w 575172"/>
                  <a:gd name="connsiteY31" fmla="*/ 47633 h 565302"/>
                  <a:gd name="connsiteX32" fmla="*/ 553287 w 575172"/>
                  <a:gd name="connsiteY32" fmla="*/ 45773 h 565302"/>
                  <a:gd name="connsiteX33" fmla="*/ 552429 w 575172"/>
                  <a:gd name="connsiteY33" fmla="*/ 44343 h 565302"/>
                  <a:gd name="connsiteX34" fmla="*/ 549711 w 575172"/>
                  <a:gd name="connsiteY34" fmla="*/ 42913 h 565302"/>
                  <a:gd name="connsiteX35" fmla="*/ 542988 w 575172"/>
                  <a:gd name="connsiteY35" fmla="*/ 39909 h 565302"/>
                  <a:gd name="connsiteX36" fmla="*/ 537695 w 575172"/>
                  <a:gd name="connsiteY36" fmla="*/ 34044 h 565302"/>
                  <a:gd name="connsiteX37" fmla="*/ 534977 w 575172"/>
                  <a:gd name="connsiteY37" fmla="*/ 31326 h 565302"/>
                  <a:gd name="connsiteX38" fmla="*/ 533118 w 575172"/>
                  <a:gd name="connsiteY38" fmla="*/ 29610 h 565302"/>
                  <a:gd name="connsiteX39" fmla="*/ 530400 w 575172"/>
                  <a:gd name="connsiteY39" fmla="*/ 24889 h 565302"/>
                  <a:gd name="connsiteX40" fmla="*/ 527253 w 575172"/>
                  <a:gd name="connsiteY40" fmla="*/ 21742 h 565302"/>
                  <a:gd name="connsiteX41" fmla="*/ 523534 w 575172"/>
                  <a:gd name="connsiteY41" fmla="*/ 20312 h 565302"/>
                  <a:gd name="connsiteX42" fmla="*/ 520959 w 575172"/>
                  <a:gd name="connsiteY42" fmla="*/ 21027 h 565302"/>
                  <a:gd name="connsiteX43" fmla="*/ 518528 w 575172"/>
                  <a:gd name="connsiteY43" fmla="*/ 24460 h 565302"/>
                  <a:gd name="connsiteX44" fmla="*/ 513664 w 575172"/>
                  <a:gd name="connsiteY44" fmla="*/ 27607 h 565302"/>
                  <a:gd name="connsiteX45" fmla="*/ 511376 w 575172"/>
                  <a:gd name="connsiteY45" fmla="*/ 27750 h 565302"/>
                  <a:gd name="connsiteX46" fmla="*/ 508515 w 575172"/>
                  <a:gd name="connsiteY46" fmla="*/ 26034 h 565302"/>
                  <a:gd name="connsiteX47" fmla="*/ 505082 w 575172"/>
                  <a:gd name="connsiteY47" fmla="*/ 24746 h 565302"/>
                  <a:gd name="connsiteX48" fmla="*/ 498645 w 575172"/>
                  <a:gd name="connsiteY48" fmla="*/ 24174 h 565302"/>
                  <a:gd name="connsiteX49" fmla="*/ 495927 w 575172"/>
                  <a:gd name="connsiteY49" fmla="*/ 25748 h 565302"/>
                  <a:gd name="connsiteX50" fmla="*/ 492494 w 575172"/>
                  <a:gd name="connsiteY50" fmla="*/ 28179 h 565302"/>
                  <a:gd name="connsiteX51" fmla="*/ 489490 w 575172"/>
                  <a:gd name="connsiteY51" fmla="*/ 29610 h 565302"/>
                  <a:gd name="connsiteX52" fmla="*/ 487774 w 575172"/>
                  <a:gd name="connsiteY52" fmla="*/ 29753 h 565302"/>
                  <a:gd name="connsiteX53" fmla="*/ 486057 w 575172"/>
                  <a:gd name="connsiteY53" fmla="*/ 29180 h 565302"/>
                  <a:gd name="connsiteX54" fmla="*/ 484054 w 575172"/>
                  <a:gd name="connsiteY54" fmla="*/ 28894 h 565302"/>
                  <a:gd name="connsiteX55" fmla="*/ 482481 w 575172"/>
                  <a:gd name="connsiteY55" fmla="*/ 28894 h 565302"/>
                  <a:gd name="connsiteX56" fmla="*/ 479048 w 575172"/>
                  <a:gd name="connsiteY56" fmla="*/ 26606 h 565302"/>
                  <a:gd name="connsiteX57" fmla="*/ 477188 w 575172"/>
                  <a:gd name="connsiteY57" fmla="*/ 25032 h 565302"/>
                  <a:gd name="connsiteX58" fmla="*/ 476044 w 575172"/>
                  <a:gd name="connsiteY58" fmla="*/ 23459 h 565302"/>
                  <a:gd name="connsiteX59" fmla="*/ 474185 w 575172"/>
                  <a:gd name="connsiteY59" fmla="*/ 22315 h 565302"/>
                  <a:gd name="connsiteX60" fmla="*/ 471896 w 575172"/>
                  <a:gd name="connsiteY60" fmla="*/ 21456 h 565302"/>
                  <a:gd name="connsiteX61" fmla="*/ 470323 w 575172"/>
                  <a:gd name="connsiteY61" fmla="*/ 20026 h 565302"/>
                  <a:gd name="connsiteX62" fmla="*/ 469464 w 575172"/>
                  <a:gd name="connsiteY62" fmla="*/ 18309 h 565302"/>
                  <a:gd name="connsiteX63" fmla="*/ 468177 w 575172"/>
                  <a:gd name="connsiteY63" fmla="*/ 16021 h 565302"/>
                  <a:gd name="connsiteX64" fmla="*/ 466460 w 575172"/>
                  <a:gd name="connsiteY64" fmla="*/ 14018 h 565302"/>
                  <a:gd name="connsiteX65" fmla="*/ 461311 w 575172"/>
                  <a:gd name="connsiteY65" fmla="*/ 10299 h 565302"/>
                  <a:gd name="connsiteX66" fmla="*/ 459737 w 575172"/>
                  <a:gd name="connsiteY66" fmla="*/ 8153 h 565302"/>
                  <a:gd name="connsiteX67" fmla="*/ 458593 w 575172"/>
                  <a:gd name="connsiteY67" fmla="*/ 6008 h 565302"/>
                  <a:gd name="connsiteX68" fmla="*/ 449867 w 575172"/>
                  <a:gd name="connsiteY68" fmla="*/ 3433 h 565302"/>
                  <a:gd name="connsiteX69" fmla="*/ 448580 w 575172"/>
                  <a:gd name="connsiteY69" fmla="*/ 3290 h 565302"/>
                  <a:gd name="connsiteX70" fmla="*/ 447150 w 575172"/>
                  <a:gd name="connsiteY70" fmla="*/ 3719 h 565302"/>
                  <a:gd name="connsiteX71" fmla="*/ 442572 w 575172"/>
                  <a:gd name="connsiteY71" fmla="*/ 7009 h 565302"/>
                  <a:gd name="connsiteX72" fmla="*/ 441142 w 575172"/>
                  <a:gd name="connsiteY72" fmla="*/ 7438 h 565302"/>
                  <a:gd name="connsiteX73" fmla="*/ 439425 w 575172"/>
                  <a:gd name="connsiteY73" fmla="*/ 7152 h 565302"/>
                  <a:gd name="connsiteX74" fmla="*/ 435420 w 575172"/>
                  <a:gd name="connsiteY74" fmla="*/ 6723 h 565302"/>
                  <a:gd name="connsiteX75" fmla="*/ 421545 w 575172"/>
                  <a:gd name="connsiteY75" fmla="*/ 4148 h 565302"/>
                  <a:gd name="connsiteX76" fmla="*/ 410817 w 575172"/>
                  <a:gd name="connsiteY76" fmla="*/ 1716 h 565302"/>
                  <a:gd name="connsiteX77" fmla="*/ 407670 w 575172"/>
                  <a:gd name="connsiteY77" fmla="*/ 858 h 565302"/>
                  <a:gd name="connsiteX78" fmla="*/ 401948 w 575172"/>
                  <a:gd name="connsiteY78" fmla="*/ 0 h 565302"/>
                  <a:gd name="connsiteX79" fmla="*/ 398086 w 575172"/>
                  <a:gd name="connsiteY79" fmla="*/ 1573 h 565302"/>
                  <a:gd name="connsiteX80" fmla="*/ 394653 w 575172"/>
                  <a:gd name="connsiteY80" fmla="*/ 7438 h 565302"/>
                  <a:gd name="connsiteX81" fmla="*/ 393652 w 575172"/>
                  <a:gd name="connsiteY81" fmla="*/ 8582 h 565302"/>
                  <a:gd name="connsiteX82" fmla="*/ 388073 w 575172"/>
                  <a:gd name="connsiteY82" fmla="*/ 10299 h 565302"/>
                  <a:gd name="connsiteX83" fmla="*/ 385355 w 575172"/>
                  <a:gd name="connsiteY83" fmla="*/ 9870 h 565302"/>
                  <a:gd name="connsiteX84" fmla="*/ 378918 w 575172"/>
                  <a:gd name="connsiteY84" fmla="*/ 11443 h 565302"/>
                  <a:gd name="connsiteX85" fmla="*/ 369048 w 575172"/>
                  <a:gd name="connsiteY85" fmla="*/ 9012 h 565302"/>
                  <a:gd name="connsiteX86" fmla="*/ 365472 w 575172"/>
                  <a:gd name="connsiteY86" fmla="*/ 9441 h 565302"/>
                  <a:gd name="connsiteX87" fmla="*/ 362755 w 575172"/>
                  <a:gd name="connsiteY87" fmla="*/ 10728 h 565302"/>
                  <a:gd name="connsiteX88" fmla="*/ 355602 w 575172"/>
                  <a:gd name="connsiteY88" fmla="*/ 13303 h 565302"/>
                  <a:gd name="connsiteX89" fmla="*/ 351311 w 575172"/>
                  <a:gd name="connsiteY89" fmla="*/ 14876 h 565302"/>
                  <a:gd name="connsiteX90" fmla="*/ 346305 w 575172"/>
                  <a:gd name="connsiteY90" fmla="*/ 16164 h 565302"/>
                  <a:gd name="connsiteX91" fmla="*/ 341441 w 575172"/>
                  <a:gd name="connsiteY91" fmla="*/ 18309 h 565302"/>
                  <a:gd name="connsiteX92" fmla="*/ 338295 w 575172"/>
                  <a:gd name="connsiteY92" fmla="*/ 19454 h 565302"/>
                  <a:gd name="connsiteX93" fmla="*/ 335148 w 575172"/>
                  <a:gd name="connsiteY93" fmla="*/ 19454 h 565302"/>
                  <a:gd name="connsiteX94" fmla="*/ 332287 w 575172"/>
                  <a:gd name="connsiteY94" fmla="*/ 18309 h 565302"/>
                  <a:gd name="connsiteX95" fmla="*/ 329140 w 575172"/>
                  <a:gd name="connsiteY95" fmla="*/ 17165 h 565302"/>
                  <a:gd name="connsiteX96" fmla="*/ 325421 w 575172"/>
                  <a:gd name="connsiteY96" fmla="*/ 17022 h 565302"/>
                  <a:gd name="connsiteX97" fmla="*/ 321558 w 575172"/>
                  <a:gd name="connsiteY97" fmla="*/ 17594 h 565302"/>
                  <a:gd name="connsiteX98" fmla="*/ 318269 w 575172"/>
                  <a:gd name="connsiteY98" fmla="*/ 19883 h 565302"/>
                  <a:gd name="connsiteX99" fmla="*/ 316981 w 575172"/>
                  <a:gd name="connsiteY99" fmla="*/ 21599 h 565302"/>
                  <a:gd name="connsiteX100" fmla="*/ 314120 w 575172"/>
                  <a:gd name="connsiteY100" fmla="*/ 26034 h 565302"/>
                  <a:gd name="connsiteX101" fmla="*/ 310687 w 575172"/>
                  <a:gd name="connsiteY101" fmla="*/ 33186 h 565302"/>
                  <a:gd name="connsiteX102" fmla="*/ 309400 w 575172"/>
                  <a:gd name="connsiteY102" fmla="*/ 34616 h 565302"/>
                  <a:gd name="connsiteX103" fmla="*/ 309114 w 575172"/>
                  <a:gd name="connsiteY103" fmla="*/ 34759 h 565302"/>
                  <a:gd name="connsiteX104" fmla="*/ 308256 w 575172"/>
                  <a:gd name="connsiteY104" fmla="*/ 35331 h 565302"/>
                  <a:gd name="connsiteX105" fmla="*/ 292664 w 575172"/>
                  <a:gd name="connsiteY105" fmla="*/ 31755 h 565302"/>
                  <a:gd name="connsiteX106" fmla="*/ 286084 w 575172"/>
                  <a:gd name="connsiteY106" fmla="*/ 30897 h 565302"/>
                  <a:gd name="connsiteX107" fmla="*/ 281507 w 575172"/>
                  <a:gd name="connsiteY107" fmla="*/ 32041 h 565302"/>
                  <a:gd name="connsiteX108" fmla="*/ 275928 w 575172"/>
                  <a:gd name="connsiteY108" fmla="*/ 30039 h 565302"/>
                  <a:gd name="connsiteX109" fmla="*/ 273353 w 575172"/>
                  <a:gd name="connsiteY109" fmla="*/ 29610 h 565302"/>
                  <a:gd name="connsiteX110" fmla="*/ 272209 w 575172"/>
                  <a:gd name="connsiteY110" fmla="*/ 30325 h 565302"/>
                  <a:gd name="connsiteX111" fmla="*/ 269062 w 575172"/>
                  <a:gd name="connsiteY111" fmla="*/ 29467 h 565302"/>
                  <a:gd name="connsiteX112" fmla="*/ 263912 w 575172"/>
                  <a:gd name="connsiteY112" fmla="*/ 26892 h 565302"/>
                  <a:gd name="connsiteX113" fmla="*/ 259049 w 575172"/>
                  <a:gd name="connsiteY113" fmla="*/ 25891 h 565302"/>
                  <a:gd name="connsiteX114" fmla="*/ 254615 w 575172"/>
                  <a:gd name="connsiteY114" fmla="*/ 26320 h 565302"/>
                  <a:gd name="connsiteX115" fmla="*/ 251897 w 575172"/>
                  <a:gd name="connsiteY115" fmla="*/ 25461 h 565302"/>
                  <a:gd name="connsiteX116" fmla="*/ 249751 w 575172"/>
                  <a:gd name="connsiteY116" fmla="*/ 23173 h 565302"/>
                  <a:gd name="connsiteX117" fmla="*/ 247034 w 575172"/>
                  <a:gd name="connsiteY117" fmla="*/ 18738 h 565302"/>
                  <a:gd name="connsiteX118" fmla="*/ 241884 w 575172"/>
                  <a:gd name="connsiteY118" fmla="*/ 14447 h 565302"/>
                  <a:gd name="connsiteX119" fmla="*/ 235161 w 575172"/>
                  <a:gd name="connsiteY119" fmla="*/ 11014 h 565302"/>
                  <a:gd name="connsiteX120" fmla="*/ 231013 w 575172"/>
                  <a:gd name="connsiteY120" fmla="*/ 8439 h 565302"/>
                  <a:gd name="connsiteX121" fmla="*/ 229296 w 575172"/>
                  <a:gd name="connsiteY121" fmla="*/ 6580 h 565302"/>
                  <a:gd name="connsiteX122" fmla="*/ 225577 w 575172"/>
                  <a:gd name="connsiteY122" fmla="*/ 5722 h 565302"/>
                  <a:gd name="connsiteX123" fmla="*/ 219999 w 575172"/>
                  <a:gd name="connsiteY123" fmla="*/ 5435 h 565302"/>
                  <a:gd name="connsiteX124" fmla="*/ 214706 w 575172"/>
                  <a:gd name="connsiteY124" fmla="*/ 7152 h 565302"/>
                  <a:gd name="connsiteX125" fmla="*/ 206982 w 575172"/>
                  <a:gd name="connsiteY125" fmla="*/ 12588 h 565302"/>
                  <a:gd name="connsiteX126" fmla="*/ 199830 w 575172"/>
                  <a:gd name="connsiteY126" fmla="*/ 23602 h 565302"/>
                  <a:gd name="connsiteX127" fmla="*/ 195825 w 575172"/>
                  <a:gd name="connsiteY127" fmla="*/ 27893 h 565302"/>
                  <a:gd name="connsiteX128" fmla="*/ 192678 w 575172"/>
                  <a:gd name="connsiteY128" fmla="*/ 29038 h 565302"/>
                  <a:gd name="connsiteX129" fmla="*/ 191820 w 575172"/>
                  <a:gd name="connsiteY129" fmla="*/ 31612 h 565302"/>
                  <a:gd name="connsiteX130" fmla="*/ 193393 w 575172"/>
                  <a:gd name="connsiteY130" fmla="*/ 35903 h 565302"/>
                  <a:gd name="connsiteX131" fmla="*/ 193822 w 575172"/>
                  <a:gd name="connsiteY131" fmla="*/ 40767 h 565302"/>
                  <a:gd name="connsiteX132" fmla="*/ 192678 w 575172"/>
                  <a:gd name="connsiteY132" fmla="*/ 49063 h 565302"/>
                  <a:gd name="connsiteX133" fmla="*/ 193107 w 575172"/>
                  <a:gd name="connsiteY133" fmla="*/ 55071 h 565302"/>
                  <a:gd name="connsiteX134" fmla="*/ 193536 w 575172"/>
                  <a:gd name="connsiteY134" fmla="*/ 60221 h 565302"/>
                  <a:gd name="connsiteX135" fmla="*/ 191247 w 575172"/>
                  <a:gd name="connsiteY135" fmla="*/ 66801 h 565302"/>
                  <a:gd name="connsiteX136" fmla="*/ 189531 w 575172"/>
                  <a:gd name="connsiteY136" fmla="*/ 71664 h 565302"/>
                  <a:gd name="connsiteX137" fmla="*/ 185097 w 575172"/>
                  <a:gd name="connsiteY137" fmla="*/ 79818 h 565302"/>
                  <a:gd name="connsiteX138" fmla="*/ 181091 w 575172"/>
                  <a:gd name="connsiteY138" fmla="*/ 86970 h 565302"/>
                  <a:gd name="connsiteX139" fmla="*/ 176943 w 575172"/>
                  <a:gd name="connsiteY139" fmla="*/ 98985 h 565302"/>
                  <a:gd name="connsiteX140" fmla="*/ 176943 w 575172"/>
                  <a:gd name="connsiteY140" fmla="*/ 107854 h 565302"/>
                  <a:gd name="connsiteX141" fmla="*/ 176514 w 575172"/>
                  <a:gd name="connsiteY141" fmla="*/ 113432 h 565302"/>
                  <a:gd name="connsiteX142" fmla="*/ 175083 w 575172"/>
                  <a:gd name="connsiteY142" fmla="*/ 116722 h 565302"/>
                  <a:gd name="connsiteX143" fmla="*/ 171794 w 575172"/>
                  <a:gd name="connsiteY143" fmla="*/ 125877 h 565302"/>
                  <a:gd name="connsiteX144" fmla="*/ 171221 w 575172"/>
                  <a:gd name="connsiteY144" fmla="*/ 133744 h 565302"/>
                  <a:gd name="connsiteX145" fmla="*/ 172509 w 575172"/>
                  <a:gd name="connsiteY145" fmla="*/ 143328 h 565302"/>
                  <a:gd name="connsiteX146" fmla="*/ 171364 w 575172"/>
                  <a:gd name="connsiteY146" fmla="*/ 152340 h 565302"/>
                  <a:gd name="connsiteX147" fmla="*/ 167931 w 575172"/>
                  <a:gd name="connsiteY147" fmla="*/ 160922 h 565302"/>
                  <a:gd name="connsiteX148" fmla="*/ 166358 w 575172"/>
                  <a:gd name="connsiteY148" fmla="*/ 167788 h 565302"/>
                  <a:gd name="connsiteX149" fmla="*/ 167216 w 575172"/>
                  <a:gd name="connsiteY149" fmla="*/ 175942 h 565302"/>
                  <a:gd name="connsiteX150" fmla="*/ 160922 w 575172"/>
                  <a:gd name="connsiteY150" fmla="*/ 182665 h 565302"/>
                  <a:gd name="connsiteX151" fmla="*/ 152912 w 575172"/>
                  <a:gd name="connsiteY151" fmla="*/ 189388 h 565302"/>
                  <a:gd name="connsiteX152" fmla="*/ 147762 w 575172"/>
                  <a:gd name="connsiteY152" fmla="*/ 191390 h 565302"/>
                  <a:gd name="connsiteX153" fmla="*/ 143757 w 575172"/>
                  <a:gd name="connsiteY153" fmla="*/ 193536 h 565302"/>
                  <a:gd name="connsiteX154" fmla="*/ 140897 w 575172"/>
                  <a:gd name="connsiteY154" fmla="*/ 196111 h 565302"/>
                  <a:gd name="connsiteX155" fmla="*/ 140038 w 575172"/>
                  <a:gd name="connsiteY155" fmla="*/ 197541 h 565302"/>
                  <a:gd name="connsiteX156" fmla="*/ 137892 w 575172"/>
                  <a:gd name="connsiteY156" fmla="*/ 200688 h 565302"/>
                  <a:gd name="connsiteX157" fmla="*/ 133172 w 575172"/>
                  <a:gd name="connsiteY157" fmla="*/ 210415 h 565302"/>
                  <a:gd name="connsiteX158" fmla="*/ 130598 w 575172"/>
                  <a:gd name="connsiteY158" fmla="*/ 214563 h 565302"/>
                  <a:gd name="connsiteX159" fmla="*/ 127451 w 575172"/>
                  <a:gd name="connsiteY159" fmla="*/ 218282 h 565302"/>
                  <a:gd name="connsiteX160" fmla="*/ 122587 w 575172"/>
                  <a:gd name="connsiteY160" fmla="*/ 222573 h 565302"/>
                  <a:gd name="connsiteX161" fmla="*/ 120870 w 575172"/>
                  <a:gd name="connsiteY161" fmla="*/ 224719 h 565302"/>
                  <a:gd name="connsiteX162" fmla="*/ 120155 w 575172"/>
                  <a:gd name="connsiteY162" fmla="*/ 227723 h 565302"/>
                  <a:gd name="connsiteX163" fmla="*/ 120441 w 575172"/>
                  <a:gd name="connsiteY163" fmla="*/ 233302 h 565302"/>
                  <a:gd name="connsiteX164" fmla="*/ 120870 w 575172"/>
                  <a:gd name="connsiteY164" fmla="*/ 250324 h 565302"/>
                  <a:gd name="connsiteX165" fmla="*/ 120155 w 575172"/>
                  <a:gd name="connsiteY165" fmla="*/ 255187 h 565302"/>
                  <a:gd name="connsiteX166" fmla="*/ 118725 w 575172"/>
                  <a:gd name="connsiteY166" fmla="*/ 263341 h 565302"/>
                  <a:gd name="connsiteX167" fmla="*/ 114005 w 575172"/>
                  <a:gd name="connsiteY167" fmla="*/ 272352 h 565302"/>
                  <a:gd name="connsiteX168" fmla="*/ 110429 w 575172"/>
                  <a:gd name="connsiteY168" fmla="*/ 277502 h 565302"/>
                  <a:gd name="connsiteX169" fmla="*/ 106852 w 575172"/>
                  <a:gd name="connsiteY169" fmla="*/ 278932 h 565302"/>
                  <a:gd name="connsiteX170" fmla="*/ 102275 w 575172"/>
                  <a:gd name="connsiteY170" fmla="*/ 280362 h 565302"/>
                  <a:gd name="connsiteX171" fmla="*/ 99986 w 575172"/>
                  <a:gd name="connsiteY171" fmla="*/ 282079 h 565302"/>
                  <a:gd name="connsiteX172" fmla="*/ 98699 w 575172"/>
                  <a:gd name="connsiteY172" fmla="*/ 284654 h 565302"/>
                  <a:gd name="connsiteX173" fmla="*/ 96124 w 575172"/>
                  <a:gd name="connsiteY173" fmla="*/ 286799 h 565302"/>
                  <a:gd name="connsiteX174" fmla="*/ 92262 w 575172"/>
                  <a:gd name="connsiteY174" fmla="*/ 288659 h 565302"/>
                  <a:gd name="connsiteX175" fmla="*/ 87399 w 575172"/>
                  <a:gd name="connsiteY175" fmla="*/ 293236 h 565302"/>
                  <a:gd name="connsiteX176" fmla="*/ 81534 w 575172"/>
                  <a:gd name="connsiteY176" fmla="*/ 300674 h 565302"/>
                  <a:gd name="connsiteX177" fmla="*/ 77529 w 575172"/>
                  <a:gd name="connsiteY177" fmla="*/ 304823 h 565302"/>
                  <a:gd name="connsiteX178" fmla="*/ 75383 w 575172"/>
                  <a:gd name="connsiteY178" fmla="*/ 305967 h 565302"/>
                  <a:gd name="connsiteX179" fmla="*/ 73094 w 575172"/>
                  <a:gd name="connsiteY179" fmla="*/ 305967 h 565302"/>
                  <a:gd name="connsiteX180" fmla="*/ 70806 w 575172"/>
                  <a:gd name="connsiteY180" fmla="*/ 305109 h 565302"/>
                  <a:gd name="connsiteX181" fmla="*/ 68803 w 575172"/>
                  <a:gd name="connsiteY181" fmla="*/ 304966 h 565302"/>
                  <a:gd name="connsiteX182" fmla="*/ 67945 w 575172"/>
                  <a:gd name="connsiteY182" fmla="*/ 305395 h 565302"/>
                  <a:gd name="connsiteX183" fmla="*/ 67230 w 575172"/>
                  <a:gd name="connsiteY183" fmla="*/ 305109 h 565302"/>
                  <a:gd name="connsiteX184" fmla="*/ 66371 w 575172"/>
                  <a:gd name="connsiteY184" fmla="*/ 304394 h 565302"/>
                  <a:gd name="connsiteX185" fmla="*/ 66371 w 575172"/>
                  <a:gd name="connsiteY185" fmla="*/ 302677 h 565302"/>
                  <a:gd name="connsiteX186" fmla="*/ 66085 w 575172"/>
                  <a:gd name="connsiteY186" fmla="*/ 299959 h 565302"/>
                  <a:gd name="connsiteX187" fmla="*/ 64941 w 575172"/>
                  <a:gd name="connsiteY187" fmla="*/ 297098 h 565302"/>
                  <a:gd name="connsiteX188" fmla="*/ 66371 w 575172"/>
                  <a:gd name="connsiteY188" fmla="*/ 294667 h 565302"/>
                  <a:gd name="connsiteX189" fmla="*/ 67516 w 575172"/>
                  <a:gd name="connsiteY189" fmla="*/ 292950 h 565302"/>
                  <a:gd name="connsiteX190" fmla="*/ 67373 w 575172"/>
                  <a:gd name="connsiteY190" fmla="*/ 292092 h 565302"/>
                  <a:gd name="connsiteX191" fmla="*/ 66085 w 575172"/>
                  <a:gd name="connsiteY191" fmla="*/ 290518 h 565302"/>
                  <a:gd name="connsiteX192" fmla="*/ 64798 w 575172"/>
                  <a:gd name="connsiteY192" fmla="*/ 288373 h 565302"/>
                  <a:gd name="connsiteX193" fmla="*/ 63511 w 575172"/>
                  <a:gd name="connsiteY193" fmla="*/ 288516 h 565302"/>
                  <a:gd name="connsiteX194" fmla="*/ 60793 w 575172"/>
                  <a:gd name="connsiteY194" fmla="*/ 290232 h 565302"/>
                  <a:gd name="connsiteX195" fmla="*/ 57932 w 575172"/>
                  <a:gd name="connsiteY195" fmla="*/ 291520 h 565302"/>
                  <a:gd name="connsiteX196" fmla="*/ 55357 w 575172"/>
                  <a:gd name="connsiteY196" fmla="*/ 291949 h 565302"/>
                  <a:gd name="connsiteX197" fmla="*/ 53354 w 575172"/>
                  <a:gd name="connsiteY197" fmla="*/ 293236 h 565302"/>
                  <a:gd name="connsiteX198" fmla="*/ 52210 w 575172"/>
                  <a:gd name="connsiteY198" fmla="*/ 293952 h 565302"/>
                  <a:gd name="connsiteX199" fmla="*/ 50351 w 575172"/>
                  <a:gd name="connsiteY199" fmla="*/ 293952 h 565302"/>
                  <a:gd name="connsiteX200" fmla="*/ 49349 w 575172"/>
                  <a:gd name="connsiteY200" fmla="*/ 293236 h 565302"/>
                  <a:gd name="connsiteX201" fmla="*/ 47204 w 575172"/>
                  <a:gd name="connsiteY201" fmla="*/ 292521 h 565302"/>
                  <a:gd name="connsiteX202" fmla="*/ 46060 w 575172"/>
                  <a:gd name="connsiteY202" fmla="*/ 292664 h 565302"/>
                  <a:gd name="connsiteX203" fmla="*/ 45344 w 575172"/>
                  <a:gd name="connsiteY203" fmla="*/ 293093 h 565302"/>
                  <a:gd name="connsiteX204" fmla="*/ 45058 w 575172"/>
                  <a:gd name="connsiteY204" fmla="*/ 295811 h 565302"/>
                  <a:gd name="connsiteX205" fmla="*/ 44915 w 575172"/>
                  <a:gd name="connsiteY205" fmla="*/ 297957 h 565302"/>
                  <a:gd name="connsiteX206" fmla="*/ 44486 w 575172"/>
                  <a:gd name="connsiteY206" fmla="*/ 300102 h 565302"/>
                  <a:gd name="connsiteX207" fmla="*/ 43628 w 575172"/>
                  <a:gd name="connsiteY207" fmla="*/ 301104 h 565302"/>
                  <a:gd name="connsiteX208" fmla="*/ 40338 w 575172"/>
                  <a:gd name="connsiteY208" fmla="*/ 302105 h 565302"/>
                  <a:gd name="connsiteX209" fmla="*/ 38192 w 575172"/>
                  <a:gd name="connsiteY209" fmla="*/ 303678 h 565302"/>
                  <a:gd name="connsiteX210" fmla="*/ 36333 w 575172"/>
                  <a:gd name="connsiteY210" fmla="*/ 304537 h 565302"/>
                  <a:gd name="connsiteX211" fmla="*/ 35045 w 575172"/>
                  <a:gd name="connsiteY211" fmla="*/ 304394 h 565302"/>
                  <a:gd name="connsiteX212" fmla="*/ 32757 w 575172"/>
                  <a:gd name="connsiteY212" fmla="*/ 302391 h 565302"/>
                  <a:gd name="connsiteX213" fmla="*/ 30325 w 575172"/>
                  <a:gd name="connsiteY213" fmla="*/ 300674 h 565302"/>
                  <a:gd name="connsiteX214" fmla="*/ 29038 w 575172"/>
                  <a:gd name="connsiteY214" fmla="*/ 299101 h 565302"/>
                  <a:gd name="connsiteX215" fmla="*/ 28322 w 575172"/>
                  <a:gd name="connsiteY215" fmla="*/ 298100 h 565302"/>
                  <a:gd name="connsiteX216" fmla="*/ 27893 w 575172"/>
                  <a:gd name="connsiteY216" fmla="*/ 297528 h 565302"/>
                  <a:gd name="connsiteX217" fmla="*/ 26320 w 575172"/>
                  <a:gd name="connsiteY217" fmla="*/ 297528 h 565302"/>
                  <a:gd name="connsiteX218" fmla="*/ 25891 w 575172"/>
                  <a:gd name="connsiteY218" fmla="*/ 298529 h 565302"/>
                  <a:gd name="connsiteX219" fmla="*/ 25461 w 575172"/>
                  <a:gd name="connsiteY219" fmla="*/ 298958 h 565302"/>
                  <a:gd name="connsiteX220" fmla="*/ 22171 w 575172"/>
                  <a:gd name="connsiteY220" fmla="*/ 300388 h 565302"/>
                  <a:gd name="connsiteX221" fmla="*/ 18595 w 575172"/>
                  <a:gd name="connsiteY221" fmla="*/ 301533 h 565302"/>
                  <a:gd name="connsiteX222" fmla="*/ 13875 w 575172"/>
                  <a:gd name="connsiteY222" fmla="*/ 306682 h 565302"/>
                  <a:gd name="connsiteX223" fmla="*/ 11586 w 575172"/>
                  <a:gd name="connsiteY223" fmla="*/ 308828 h 565302"/>
                  <a:gd name="connsiteX224" fmla="*/ 10871 w 575172"/>
                  <a:gd name="connsiteY224" fmla="*/ 309400 h 565302"/>
                  <a:gd name="connsiteX225" fmla="*/ 8725 w 575172"/>
                  <a:gd name="connsiteY225" fmla="*/ 310544 h 565302"/>
                  <a:gd name="connsiteX226" fmla="*/ 7152 w 575172"/>
                  <a:gd name="connsiteY226" fmla="*/ 311689 h 565302"/>
                  <a:gd name="connsiteX227" fmla="*/ 7295 w 575172"/>
                  <a:gd name="connsiteY227" fmla="*/ 312261 h 565302"/>
                  <a:gd name="connsiteX228" fmla="*/ 8296 w 575172"/>
                  <a:gd name="connsiteY228" fmla="*/ 312833 h 565302"/>
                  <a:gd name="connsiteX229" fmla="*/ 9298 w 575172"/>
                  <a:gd name="connsiteY229" fmla="*/ 313977 h 565302"/>
                  <a:gd name="connsiteX230" fmla="*/ 9154 w 575172"/>
                  <a:gd name="connsiteY230" fmla="*/ 322274 h 565302"/>
                  <a:gd name="connsiteX231" fmla="*/ 8725 w 575172"/>
                  <a:gd name="connsiteY231" fmla="*/ 330427 h 565302"/>
                  <a:gd name="connsiteX232" fmla="*/ 8154 w 575172"/>
                  <a:gd name="connsiteY232" fmla="*/ 331142 h 565302"/>
                  <a:gd name="connsiteX233" fmla="*/ 5149 w 575172"/>
                  <a:gd name="connsiteY233" fmla="*/ 331429 h 565302"/>
                  <a:gd name="connsiteX234" fmla="*/ 1287 w 575172"/>
                  <a:gd name="connsiteY234" fmla="*/ 332001 h 565302"/>
                  <a:gd name="connsiteX235" fmla="*/ 0 w 575172"/>
                  <a:gd name="connsiteY235" fmla="*/ 332287 h 565302"/>
                  <a:gd name="connsiteX236" fmla="*/ 858 w 575172"/>
                  <a:gd name="connsiteY236" fmla="*/ 333717 h 565302"/>
                  <a:gd name="connsiteX237" fmla="*/ 3004 w 575172"/>
                  <a:gd name="connsiteY237" fmla="*/ 336435 h 565302"/>
                  <a:gd name="connsiteX238" fmla="*/ 6008 w 575172"/>
                  <a:gd name="connsiteY238" fmla="*/ 339153 h 565302"/>
                  <a:gd name="connsiteX239" fmla="*/ 7295 w 575172"/>
                  <a:gd name="connsiteY239" fmla="*/ 339582 h 565302"/>
                  <a:gd name="connsiteX240" fmla="*/ 9154 w 575172"/>
                  <a:gd name="connsiteY240" fmla="*/ 339725 h 565302"/>
                  <a:gd name="connsiteX241" fmla="*/ 14161 w 575172"/>
                  <a:gd name="connsiteY241" fmla="*/ 338438 h 565302"/>
                  <a:gd name="connsiteX242" fmla="*/ 17451 w 575172"/>
                  <a:gd name="connsiteY242" fmla="*/ 335863 h 565302"/>
                  <a:gd name="connsiteX243" fmla="*/ 19597 w 575172"/>
                  <a:gd name="connsiteY243" fmla="*/ 335148 h 565302"/>
                  <a:gd name="connsiteX244" fmla="*/ 23888 w 575172"/>
                  <a:gd name="connsiteY244" fmla="*/ 334575 h 565302"/>
                  <a:gd name="connsiteX245" fmla="*/ 25747 w 575172"/>
                  <a:gd name="connsiteY245" fmla="*/ 335434 h 565302"/>
                  <a:gd name="connsiteX246" fmla="*/ 29323 w 575172"/>
                  <a:gd name="connsiteY246" fmla="*/ 335291 h 565302"/>
                  <a:gd name="connsiteX247" fmla="*/ 32900 w 575172"/>
                  <a:gd name="connsiteY247" fmla="*/ 336006 h 565302"/>
                  <a:gd name="connsiteX248" fmla="*/ 34187 w 575172"/>
                  <a:gd name="connsiteY248" fmla="*/ 335434 h 565302"/>
                  <a:gd name="connsiteX249" fmla="*/ 34902 w 575172"/>
                  <a:gd name="connsiteY249" fmla="*/ 335434 h 565302"/>
                  <a:gd name="connsiteX250" fmla="*/ 43342 w 575172"/>
                  <a:gd name="connsiteY250" fmla="*/ 335434 h 565302"/>
                  <a:gd name="connsiteX251" fmla="*/ 46775 w 575172"/>
                  <a:gd name="connsiteY251" fmla="*/ 335148 h 565302"/>
                  <a:gd name="connsiteX252" fmla="*/ 53354 w 575172"/>
                  <a:gd name="connsiteY252" fmla="*/ 335291 h 565302"/>
                  <a:gd name="connsiteX253" fmla="*/ 57360 w 575172"/>
                  <a:gd name="connsiteY253" fmla="*/ 335577 h 565302"/>
                  <a:gd name="connsiteX254" fmla="*/ 59648 w 575172"/>
                  <a:gd name="connsiteY254" fmla="*/ 335863 h 565302"/>
                  <a:gd name="connsiteX255" fmla="*/ 65942 w 575172"/>
                  <a:gd name="connsiteY255" fmla="*/ 336292 h 565302"/>
                  <a:gd name="connsiteX256" fmla="*/ 73810 w 575172"/>
                  <a:gd name="connsiteY256" fmla="*/ 336292 h 565302"/>
                  <a:gd name="connsiteX257" fmla="*/ 76528 w 575172"/>
                  <a:gd name="connsiteY257" fmla="*/ 336006 h 565302"/>
                  <a:gd name="connsiteX258" fmla="*/ 86827 w 575172"/>
                  <a:gd name="connsiteY258" fmla="*/ 335720 h 565302"/>
                  <a:gd name="connsiteX259" fmla="*/ 96983 w 575172"/>
                  <a:gd name="connsiteY259" fmla="*/ 335577 h 565302"/>
                  <a:gd name="connsiteX260" fmla="*/ 106137 w 575172"/>
                  <a:gd name="connsiteY260" fmla="*/ 335434 h 565302"/>
                  <a:gd name="connsiteX261" fmla="*/ 116150 w 575172"/>
                  <a:gd name="connsiteY261" fmla="*/ 335434 h 565302"/>
                  <a:gd name="connsiteX262" fmla="*/ 123875 w 575172"/>
                  <a:gd name="connsiteY262" fmla="*/ 335577 h 565302"/>
                  <a:gd name="connsiteX263" fmla="*/ 127307 w 575172"/>
                  <a:gd name="connsiteY263" fmla="*/ 336578 h 565302"/>
                  <a:gd name="connsiteX264" fmla="*/ 130598 w 575172"/>
                  <a:gd name="connsiteY264" fmla="*/ 338581 h 565302"/>
                  <a:gd name="connsiteX265" fmla="*/ 132028 w 575172"/>
                  <a:gd name="connsiteY265" fmla="*/ 340297 h 565302"/>
                  <a:gd name="connsiteX266" fmla="*/ 132743 w 575172"/>
                  <a:gd name="connsiteY266" fmla="*/ 341155 h 565302"/>
                  <a:gd name="connsiteX267" fmla="*/ 133601 w 575172"/>
                  <a:gd name="connsiteY267" fmla="*/ 343015 h 565302"/>
                  <a:gd name="connsiteX268" fmla="*/ 135318 w 575172"/>
                  <a:gd name="connsiteY268" fmla="*/ 344445 h 565302"/>
                  <a:gd name="connsiteX269" fmla="*/ 136033 w 575172"/>
                  <a:gd name="connsiteY269" fmla="*/ 346877 h 565302"/>
                  <a:gd name="connsiteX270" fmla="*/ 135461 w 575172"/>
                  <a:gd name="connsiteY270" fmla="*/ 350024 h 565302"/>
                  <a:gd name="connsiteX271" fmla="*/ 135747 w 575172"/>
                  <a:gd name="connsiteY271" fmla="*/ 353743 h 565302"/>
                  <a:gd name="connsiteX272" fmla="*/ 136748 w 575172"/>
                  <a:gd name="connsiteY272" fmla="*/ 358177 h 565302"/>
                  <a:gd name="connsiteX273" fmla="*/ 138894 w 575172"/>
                  <a:gd name="connsiteY273" fmla="*/ 362898 h 565302"/>
                  <a:gd name="connsiteX274" fmla="*/ 142041 w 575172"/>
                  <a:gd name="connsiteY274" fmla="*/ 367761 h 565302"/>
                  <a:gd name="connsiteX275" fmla="*/ 143471 w 575172"/>
                  <a:gd name="connsiteY275" fmla="*/ 371623 h 565302"/>
                  <a:gd name="connsiteX276" fmla="*/ 143042 w 575172"/>
                  <a:gd name="connsiteY276" fmla="*/ 374484 h 565302"/>
                  <a:gd name="connsiteX277" fmla="*/ 144044 w 575172"/>
                  <a:gd name="connsiteY277" fmla="*/ 377488 h 565302"/>
                  <a:gd name="connsiteX278" fmla="*/ 146475 w 575172"/>
                  <a:gd name="connsiteY278" fmla="*/ 380635 h 565302"/>
                  <a:gd name="connsiteX279" fmla="*/ 148191 w 575172"/>
                  <a:gd name="connsiteY279" fmla="*/ 382352 h 565302"/>
                  <a:gd name="connsiteX280" fmla="*/ 149193 w 575172"/>
                  <a:gd name="connsiteY280" fmla="*/ 383639 h 565302"/>
                  <a:gd name="connsiteX281" fmla="*/ 151911 w 575172"/>
                  <a:gd name="connsiteY281" fmla="*/ 388502 h 565302"/>
                  <a:gd name="connsiteX282" fmla="*/ 156917 w 575172"/>
                  <a:gd name="connsiteY282" fmla="*/ 396226 h 565302"/>
                  <a:gd name="connsiteX283" fmla="*/ 160636 w 575172"/>
                  <a:gd name="connsiteY283" fmla="*/ 402091 h 565302"/>
                  <a:gd name="connsiteX284" fmla="*/ 162067 w 575172"/>
                  <a:gd name="connsiteY284" fmla="*/ 402807 h 565302"/>
                  <a:gd name="connsiteX285" fmla="*/ 163926 w 575172"/>
                  <a:gd name="connsiteY285" fmla="*/ 402520 h 565302"/>
                  <a:gd name="connsiteX286" fmla="*/ 168074 w 575172"/>
                  <a:gd name="connsiteY286" fmla="*/ 401948 h 565302"/>
                  <a:gd name="connsiteX287" fmla="*/ 172080 w 575172"/>
                  <a:gd name="connsiteY287" fmla="*/ 401948 h 565302"/>
                  <a:gd name="connsiteX288" fmla="*/ 174940 w 575172"/>
                  <a:gd name="connsiteY288" fmla="*/ 403093 h 565302"/>
                  <a:gd name="connsiteX289" fmla="*/ 176085 w 575172"/>
                  <a:gd name="connsiteY289" fmla="*/ 402949 h 565302"/>
                  <a:gd name="connsiteX290" fmla="*/ 180519 w 575172"/>
                  <a:gd name="connsiteY290" fmla="*/ 400518 h 565302"/>
                  <a:gd name="connsiteX291" fmla="*/ 184810 w 575172"/>
                  <a:gd name="connsiteY291" fmla="*/ 399802 h 565302"/>
                  <a:gd name="connsiteX292" fmla="*/ 189388 w 575172"/>
                  <a:gd name="connsiteY292" fmla="*/ 398944 h 565302"/>
                  <a:gd name="connsiteX293" fmla="*/ 191676 w 575172"/>
                  <a:gd name="connsiteY293" fmla="*/ 397943 h 565302"/>
                  <a:gd name="connsiteX294" fmla="*/ 194394 w 575172"/>
                  <a:gd name="connsiteY294" fmla="*/ 397943 h 565302"/>
                  <a:gd name="connsiteX295" fmla="*/ 201832 w 575172"/>
                  <a:gd name="connsiteY295" fmla="*/ 399802 h 565302"/>
                  <a:gd name="connsiteX296" fmla="*/ 203263 w 575172"/>
                  <a:gd name="connsiteY296" fmla="*/ 399946 h 565302"/>
                  <a:gd name="connsiteX297" fmla="*/ 209271 w 575172"/>
                  <a:gd name="connsiteY297" fmla="*/ 399946 h 565302"/>
                  <a:gd name="connsiteX298" fmla="*/ 215135 w 575172"/>
                  <a:gd name="connsiteY298" fmla="*/ 398801 h 565302"/>
                  <a:gd name="connsiteX299" fmla="*/ 216136 w 575172"/>
                  <a:gd name="connsiteY299" fmla="*/ 390934 h 565302"/>
                  <a:gd name="connsiteX300" fmla="*/ 216136 w 575172"/>
                  <a:gd name="connsiteY300" fmla="*/ 389504 h 565302"/>
                  <a:gd name="connsiteX301" fmla="*/ 217567 w 575172"/>
                  <a:gd name="connsiteY301" fmla="*/ 386500 h 565302"/>
                  <a:gd name="connsiteX302" fmla="*/ 219427 w 575172"/>
                  <a:gd name="connsiteY302" fmla="*/ 383925 h 565302"/>
                  <a:gd name="connsiteX303" fmla="*/ 219570 w 575172"/>
                  <a:gd name="connsiteY303" fmla="*/ 381493 h 565302"/>
                  <a:gd name="connsiteX304" fmla="*/ 219570 w 575172"/>
                  <a:gd name="connsiteY304" fmla="*/ 378060 h 565302"/>
                  <a:gd name="connsiteX305" fmla="*/ 220857 w 575172"/>
                  <a:gd name="connsiteY305" fmla="*/ 374055 h 565302"/>
                  <a:gd name="connsiteX306" fmla="*/ 224862 w 575172"/>
                  <a:gd name="connsiteY306" fmla="*/ 370765 h 565302"/>
                  <a:gd name="connsiteX307" fmla="*/ 231299 w 575172"/>
                  <a:gd name="connsiteY307" fmla="*/ 369335 h 565302"/>
                  <a:gd name="connsiteX308" fmla="*/ 235018 w 575172"/>
                  <a:gd name="connsiteY308" fmla="*/ 369049 h 565302"/>
                  <a:gd name="connsiteX309" fmla="*/ 240883 w 575172"/>
                  <a:gd name="connsiteY309" fmla="*/ 368047 h 565302"/>
                  <a:gd name="connsiteX310" fmla="*/ 249608 w 575172"/>
                  <a:gd name="connsiteY310" fmla="*/ 367189 h 565302"/>
                  <a:gd name="connsiteX311" fmla="*/ 252898 w 575172"/>
                  <a:gd name="connsiteY311" fmla="*/ 367332 h 565302"/>
                  <a:gd name="connsiteX312" fmla="*/ 253184 w 575172"/>
                  <a:gd name="connsiteY312" fmla="*/ 367761 h 565302"/>
                  <a:gd name="connsiteX313" fmla="*/ 251325 w 575172"/>
                  <a:gd name="connsiteY313" fmla="*/ 373340 h 565302"/>
                  <a:gd name="connsiteX314" fmla="*/ 251325 w 575172"/>
                  <a:gd name="connsiteY314" fmla="*/ 375199 h 565302"/>
                  <a:gd name="connsiteX315" fmla="*/ 251897 w 575172"/>
                  <a:gd name="connsiteY315" fmla="*/ 377059 h 565302"/>
                  <a:gd name="connsiteX316" fmla="*/ 253471 w 575172"/>
                  <a:gd name="connsiteY316" fmla="*/ 378060 h 565302"/>
                  <a:gd name="connsiteX317" fmla="*/ 262625 w 575172"/>
                  <a:gd name="connsiteY317" fmla="*/ 378203 h 565302"/>
                  <a:gd name="connsiteX318" fmla="*/ 271065 w 575172"/>
                  <a:gd name="connsiteY318" fmla="*/ 378346 h 565302"/>
                  <a:gd name="connsiteX319" fmla="*/ 280792 w 575172"/>
                  <a:gd name="connsiteY319" fmla="*/ 378632 h 565302"/>
                  <a:gd name="connsiteX320" fmla="*/ 287944 w 575172"/>
                  <a:gd name="connsiteY320" fmla="*/ 378918 h 565302"/>
                  <a:gd name="connsiteX321" fmla="*/ 288945 w 575172"/>
                  <a:gd name="connsiteY321" fmla="*/ 379205 h 565302"/>
                  <a:gd name="connsiteX322" fmla="*/ 289660 w 575172"/>
                  <a:gd name="connsiteY322" fmla="*/ 379634 h 565302"/>
                  <a:gd name="connsiteX323" fmla="*/ 290662 w 575172"/>
                  <a:gd name="connsiteY323" fmla="*/ 382352 h 565302"/>
                  <a:gd name="connsiteX324" fmla="*/ 290518 w 575172"/>
                  <a:gd name="connsiteY324" fmla="*/ 387787 h 565302"/>
                  <a:gd name="connsiteX325" fmla="*/ 288802 w 575172"/>
                  <a:gd name="connsiteY325" fmla="*/ 395797 h 565302"/>
                  <a:gd name="connsiteX326" fmla="*/ 289517 w 575172"/>
                  <a:gd name="connsiteY326" fmla="*/ 403236 h 565302"/>
                  <a:gd name="connsiteX327" fmla="*/ 292378 w 575172"/>
                  <a:gd name="connsiteY327" fmla="*/ 410101 h 565302"/>
                  <a:gd name="connsiteX328" fmla="*/ 292664 w 575172"/>
                  <a:gd name="connsiteY328" fmla="*/ 420830 h 565302"/>
                  <a:gd name="connsiteX329" fmla="*/ 291663 w 575172"/>
                  <a:gd name="connsiteY329" fmla="*/ 427124 h 565302"/>
                  <a:gd name="connsiteX330" fmla="*/ 290375 w 575172"/>
                  <a:gd name="connsiteY330" fmla="*/ 435134 h 565302"/>
                  <a:gd name="connsiteX331" fmla="*/ 289803 w 575172"/>
                  <a:gd name="connsiteY331" fmla="*/ 444289 h 565302"/>
                  <a:gd name="connsiteX332" fmla="*/ 291234 w 575172"/>
                  <a:gd name="connsiteY332" fmla="*/ 448008 h 565302"/>
                  <a:gd name="connsiteX333" fmla="*/ 293951 w 575172"/>
                  <a:gd name="connsiteY333" fmla="*/ 452013 h 565302"/>
                  <a:gd name="connsiteX334" fmla="*/ 298243 w 575172"/>
                  <a:gd name="connsiteY334" fmla="*/ 456161 h 565302"/>
                  <a:gd name="connsiteX335" fmla="*/ 301390 w 575172"/>
                  <a:gd name="connsiteY335" fmla="*/ 461597 h 565302"/>
                  <a:gd name="connsiteX336" fmla="*/ 303821 w 575172"/>
                  <a:gd name="connsiteY336" fmla="*/ 468177 h 565302"/>
                  <a:gd name="connsiteX337" fmla="*/ 304680 w 575172"/>
                  <a:gd name="connsiteY337" fmla="*/ 472325 h 565302"/>
                  <a:gd name="connsiteX338" fmla="*/ 303964 w 575172"/>
                  <a:gd name="connsiteY338" fmla="*/ 474041 h 565302"/>
                  <a:gd name="connsiteX339" fmla="*/ 304108 w 575172"/>
                  <a:gd name="connsiteY339" fmla="*/ 477046 h 565302"/>
                  <a:gd name="connsiteX340" fmla="*/ 304823 w 575172"/>
                  <a:gd name="connsiteY340" fmla="*/ 481337 h 565302"/>
                  <a:gd name="connsiteX341" fmla="*/ 303964 w 575172"/>
                  <a:gd name="connsiteY341" fmla="*/ 484054 h 565302"/>
                  <a:gd name="connsiteX342" fmla="*/ 301676 w 575172"/>
                  <a:gd name="connsiteY342" fmla="*/ 485485 h 565302"/>
                  <a:gd name="connsiteX343" fmla="*/ 300818 w 575172"/>
                  <a:gd name="connsiteY343" fmla="*/ 487345 h 565302"/>
                  <a:gd name="connsiteX344" fmla="*/ 301962 w 575172"/>
                  <a:gd name="connsiteY344" fmla="*/ 491063 h 565302"/>
                  <a:gd name="connsiteX345" fmla="*/ 302248 w 575172"/>
                  <a:gd name="connsiteY345" fmla="*/ 494353 h 565302"/>
                  <a:gd name="connsiteX346" fmla="*/ 303249 w 575172"/>
                  <a:gd name="connsiteY346" fmla="*/ 495641 h 565302"/>
                  <a:gd name="connsiteX347" fmla="*/ 303964 w 575172"/>
                  <a:gd name="connsiteY347" fmla="*/ 496499 h 565302"/>
                  <a:gd name="connsiteX348" fmla="*/ 304966 w 575172"/>
                  <a:gd name="connsiteY348" fmla="*/ 496642 h 565302"/>
                  <a:gd name="connsiteX349" fmla="*/ 307397 w 575172"/>
                  <a:gd name="connsiteY349" fmla="*/ 495498 h 565302"/>
                  <a:gd name="connsiteX350" fmla="*/ 310115 w 575172"/>
                  <a:gd name="connsiteY350" fmla="*/ 493352 h 565302"/>
                  <a:gd name="connsiteX351" fmla="*/ 312404 w 575172"/>
                  <a:gd name="connsiteY351" fmla="*/ 492351 h 565302"/>
                  <a:gd name="connsiteX352" fmla="*/ 315551 w 575172"/>
                  <a:gd name="connsiteY352" fmla="*/ 492494 h 565302"/>
                  <a:gd name="connsiteX353" fmla="*/ 320128 w 575172"/>
                  <a:gd name="connsiteY353" fmla="*/ 493066 h 565302"/>
                  <a:gd name="connsiteX354" fmla="*/ 327995 w 575172"/>
                  <a:gd name="connsiteY354" fmla="*/ 493352 h 565302"/>
                  <a:gd name="connsiteX355" fmla="*/ 330427 w 575172"/>
                  <a:gd name="connsiteY355" fmla="*/ 492923 h 565302"/>
                  <a:gd name="connsiteX356" fmla="*/ 337722 w 575172"/>
                  <a:gd name="connsiteY356" fmla="*/ 489919 h 565302"/>
                  <a:gd name="connsiteX357" fmla="*/ 339725 w 575172"/>
                  <a:gd name="connsiteY357" fmla="*/ 489776 h 565302"/>
                  <a:gd name="connsiteX358" fmla="*/ 342586 w 575172"/>
                  <a:gd name="connsiteY358" fmla="*/ 490062 h 565302"/>
                  <a:gd name="connsiteX359" fmla="*/ 346734 w 575172"/>
                  <a:gd name="connsiteY359" fmla="*/ 490921 h 565302"/>
                  <a:gd name="connsiteX360" fmla="*/ 350882 w 575172"/>
                  <a:gd name="connsiteY360" fmla="*/ 491063 h 565302"/>
                  <a:gd name="connsiteX361" fmla="*/ 352885 w 575172"/>
                  <a:gd name="connsiteY361" fmla="*/ 490205 h 565302"/>
                  <a:gd name="connsiteX362" fmla="*/ 353028 w 575172"/>
                  <a:gd name="connsiteY362" fmla="*/ 488918 h 565302"/>
                  <a:gd name="connsiteX363" fmla="*/ 353743 w 575172"/>
                  <a:gd name="connsiteY363" fmla="*/ 487345 h 565302"/>
                  <a:gd name="connsiteX364" fmla="*/ 354887 w 575172"/>
                  <a:gd name="connsiteY364" fmla="*/ 486772 h 565302"/>
                  <a:gd name="connsiteX365" fmla="*/ 355889 w 575172"/>
                  <a:gd name="connsiteY365" fmla="*/ 486915 h 565302"/>
                  <a:gd name="connsiteX366" fmla="*/ 358178 w 575172"/>
                  <a:gd name="connsiteY366" fmla="*/ 487345 h 565302"/>
                  <a:gd name="connsiteX367" fmla="*/ 359322 w 575172"/>
                  <a:gd name="connsiteY367" fmla="*/ 489347 h 565302"/>
                  <a:gd name="connsiteX368" fmla="*/ 360037 w 575172"/>
                  <a:gd name="connsiteY368" fmla="*/ 491492 h 565302"/>
                  <a:gd name="connsiteX369" fmla="*/ 361467 w 575172"/>
                  <a:gd name="connsiteY369" fmla="*/ 491492 h 565302"/>
                  <a:gd name="connsiteX370" fmla="*/ 365472 w 575172"/>
                  <a:gd name="connsiteY370" fmla="*/ 492780 h 565302"/>
                  <a:gd name="connsiteX371" fmla="*/ 366903 w 575172"/>
                  <a:gd name="connsiteY371" fmla="*/ 494639 h 565302"/>
                  <a:gd name="connsiteX372" fmla="*/ 367904 w 575172"/>
                  <a:gd name="connsiteY372" fmla="*/ 498359 h 565302"/>
                  <a:gd name="connsiteX373" fmla="*/ 367332 w 575172"/>
                  <a:gd name="connsiteY373" fmla="*/ 500361 h 565302"/>
                  <a:gd name="connsiteX374" fmla="*/ 366045 w 575172"/>
                  <a:gd name="connsiteY374" fmla="*/ 501935 h 565302"/>
                  <a:gd name="connsiteX375" fmla="*/ 367332 w 575172"/>
                  <a:gd name="connsiteY375" fmla="*/ 503365 h 565302"/>
                  <a:gd name="connsiteX376" fmla="*/ 369907 w 575172"/>
                  <a:gd name="connsiteY376" fmla="*/ 504223 h 565302"/>
                  <a:gd name="connsiteX377" fmla="*/ 371480 w 575172"/>
                  <a:gd name="connsiteY377" fmla="*/ 503938 h 565302"/>
                  <a:gd name="connsiteX378" fmla="*/ 376058 w 575172"/>
                  <a:gd name="connsiteY378" fmla="*/ 501362 h 565302"/>
                  <a:gd name="connsiteX379" fmla="*/ 377917 w 575172"/>
                  <a:gd name="connsiteY379" fmla="*/ 500933 h 565302"/>
                  <a:gd name="connsiteX380" fmla="*/ 380206 w 575172"/>
                  <a:gd name="connsiteY380" fmla="*/ 500361 h 565302"/>
                  <a:gd name="connsiteX381" fmla="*/ 382351 w 575172"/>
                  <a:gd name="connsiteY381" fmla="*/ 499789 h 565302"/>
                  <a:gd name="connsiteX382" fmla="*/ 388359 w 575172"/>
                  <a:gd name="connsiteY382" fmla="*/ 498502 h 565302"/>
                  <a:gd name="connsiteX383" fmla="*/ 391649 w 575172"/>
                  <a:gd name="connsiteY383" fmla="*/ 498073 h 565302"/>
                  <a:gd name="connsiteX384" fmla="*/ 393509 w 575172"/>
                  <a:gd name="connsiteY384" fmla="*/ 497071 h 565302"/>
                  <a:gd name="connsiteX385" fmla="*/ 394796 w 575172"/>
                  <a:gd name="connsiteY385" fmla="*/ 497071 h 565302"/>
                  <a:gd name="connsiteX386" fmla="*/ 395655 w 575172"/>
                  <a:gd name="connsiteY386" fmla="*/ 497786 h 565302"/>
                  <a:gd name="connsiteX387" fmla="*/ 394939 w 575172"/>
                  <a:gd name="connsiteY387" fmla="*/ 500504 h 565302"/>
                  <a:gd name="connsiteX388" fmla="*/ 394653 w 575172"/>
                  <a:gd name="connsiteY388" fmla="*/ 502936 h 565302"/>
                  <a:gd name="connsiteX389" fmla="*/ 395797 w 575172"/>
                  <a:gd name="connsiteY389" fmla="*/ 507514 h 565302"/>
                  <a:gd name="connsiteX390" fmla="*/ 396655 w 575172"/>
                  <a:gd name="connsiteY390" fmla="*/ 509516 h 565302"/>
                  <a:gd name="connsiteX391" fmla="*/ 398515 w 575172"/>
                  <a:gd name="connsiteY391" fmla="*/ 511090 h 565302"/>
                  <a:gd name="connsiteX392" fmla="*/ 399946 w 575172"/>
                  <a:gd name="connsiteY392" fmla="*/ 511948 h 565302"/>
                  <a:gd name="connsiteX393" fmla="*/ 401519 w 575172"/>
                  <a:gd name="connsiteY393" fmla="*/ 513521 h 565302"/>
                  <a:gd name="connsiteX394" fmla="*/ 404809 w 575172"/>
                  <a:gd name="connsiteY394" fmla="*/ 513235 h 565302"/>
                  <a:gd name="connsiteX395" fmla="*/ 411818 w 575172"/>
                  <a:gd name="connsiteY395" fmla="*/ 515524 h 565302"/>
                  <a:gd name="connsiteX396" fmla="*/ 414107 w 575172"/>
                  <a:gd name="connsiteY396" fmla="*/ 516668 h 565302"/>
                  <a:gd name="connsiteX397" fmla="*/ 417111 w 575172"/>
                  <a:gd name="connsiteY397" fmla="*/ 517669 h 565302"/>
                  <a:gd name="connsiteX398" fmla="*/ 419113 w 575172"/>
                  <a:gd name="connsiteY398" fmla="*/ 518099 h 565302"/>
                  <a:gd name="connsiteX399" fmla="*/ 426552 w 575172"/>
                  <a:gd name="connsiteY399" fmla="*/ 518957 h 565302"/>
                  <a:gd name="connsiteX400" fmla="*/ 429270 w 575172"/>
                  <a:gd name="connsiteY400" fmla="*/ 519386 h 565302"/>
                  <a:gd name="connsiteX401" fmla="*/ 434276 w 575172"/>
                  <a:gd name="connsiteY401" fmla="*/ 520244 h 565302"/>
                  <a:gd name="connsiteX402" fmla="*/ 438281 w 575172"/>
                  <a:gd name="connsiteY402" fmla="*/ 520244 h 565302"/>
                  <a:gd name="connsiteX403" fmla="*/ 441142 w 575172"/>
                  <a:gd name="connsiteY403" fmla="*/ 519958 h 565302"/>
                  <a:gd name="connsiteX404" fmla="*/ 443144 w 575172"/>
                  <a:gd name="connsiteY404" fmla="*/ 519386 h 565302"/>
                  <a:gd name="connsiteX405" fmla="*/ 444432 w 575172"/>
                  <a:gd name="connsiteY405" fmla="*/ 518528 h 565302"/>
                  <a:gd name="connsiteX406" fmla="*/ 445004 w 575172"/>
                  <a:gd name="connsiteY406" fmla="*/ 517955 h 565302"/>
                  <a:gd name="connsiteX407" fmla="*/ 445719 w 575172"/>
                  <a:gd name="connsiteY407" fmla="*/ 515667 h 565302"/>
                  <a:gd name="connsiteX408" fmla="*/ 447293 w 575172"/>
                  <a:gd name="connsiteY408" fmla="*/ 510803 h 565302"/>
                  <a:gd name="connsiteX409" fmla="*/ 447865 w 575172"/>
                  <a:gd name="connsiteY409" fmla="*/ 509373 h 565302"/>
                  <a:gd name="connsiteX410" fmla="*/ 449295 w 575172"/>
                  <a:gd name="connsiteY410" fmla="*/ 508658 h 565302"/>
                  <a:gd name="connsiteX411" fmla="*/ 451298 w 575172"/>
                  <a:gd name="connsiteY411" fmla="*/ 508229 h 565302"/>
                  <a:gd name="connsiteX412" fmla="*/ 452442 w 575172"/>
                  <a:gd name="connsiteY412" fmla="*/ 509087 h 565302"/>
                  <a:gd name="connsiteX413" fmla="*/ 453586 w 575172"/>
                  <a:gd name="connsiteY413" fmla="*/ 514522 h 565302"/>
                  <a:gd name="connsiteX414" fmla="*/ 459308 w 575172"/>
                  <a:gd name="connsiteY414" fmla="*/ 519386 h 565302"/>
                  <a:gd name="connsiteX415" fmla="*/ 461168 w 575172"/>
                  <a:gd name="connsiteY415" fmla="*/ 523534 h 565302"/>
                  <a:gd name="connsiteX416" fmla="*/ 462598 w 575172"/>
                  <a:gd name="connsiteY416" fmla="*/ 526967 h 565302"/>
                  <a:gd name="connsiteX417" fmla="*/ 463742 w 575172"/>
                  <a:gd name="connsiteY417" fmla="*/ 527968 h 565302"/>
                  <a:gd name="connsiteX418" fmla="*/ 465888 w 575172"/>
                  <a:gd name="connsiteY418" fmla="*/ 529113 h 565302"/>
                  <a:gd name="connsiteX419" fmla="*/ 469321 w 575172"/>
                  <a:gd name="connsiteY419" fmla="*/ 529542 h 565302"/>
                  <a:gd name="connsiteX420" fmla="*/ 472325 w 575172"/>
                  <a:gd name="connsiteY420" fmla="*/ 529685 h 565302"/>
                  <a:gd name="connsiteX421" fmla="*/ 478762 w 575172"/>
                  <a:gd name="connsiteY421" fmla="*/ 532260 h 565302"/>
                  <a:gd name="connsiteX422" fmla="*/ 483769 w 575172"/>
                  <a:gd name="connsiteY422" fmla="*/ 534262 h 565302"/>
                  <a:gd name="connsiteX423" fmla="*/ 487487 w 575172"/>
                  <a:gd name="connsiteY423" fmla="*/ 535692 h 565302"/>
                  <a:gd name="connsiteX424" fmla="*/ 489061 w 575172"/>
                  <a:gd name="connsiteY424" fmla="*/ 536837 h 565302"/>
                  <a:gd name="connsiteX425" fmla="*/ 490348 w 575172"/>
                  <a:gd name="connsiteY425" fmla="*/ 538697 h 565302"/>
                  <a:gd name="connsiteX426" fmla="*/ 490921 w 575172"/>
                  <a:gd name="connsiteY426" fmla="*/ 539984 h 565302"/>
                  <a:gd name="connsiteX427" fmla="*/ 492065 w 575172"/>
                  <a:gd name="connsiteY427" fmla="*/ 543703 h 565302"/>
                  <a:gd name="connsiteX428" fmla="*/ 493352 w 575172"/>
                  <a:gd name="connsiteY428" fmla="*/ 546564 h 565302"/>
                  <a:gd name="connsiteX429" fmla="*/ 495212 w 575172"/>
                  <a:gd name="connsiteY429" fmla="*/ 546993 h 565302"/>
                  <a:gd name="connsiteX430" fmla="*/ 496928 w 575172"/>
                  <a:gd name="connsiteY430" fmla="*/ 547279 h 565302"/>
                  <a:gd name="connsiteX431" fmla="*/ 498645 w 575172"/>
                  <a:gd name="connsiteY431" fmla="*/ 549282 h 565302"/>
                  <a:gd name="connsiteX432" fmla="*/ 499932 w 575172"/>
                  <a:gd name="connsiteY432" fmla="*/ 550998 h 565302"/>
                  <a:gd name="connsiteX433" fmla="*/ 502650 w 575172"/>
                  <a:gd name="connsiteY433" fmla="*/ 555146 h 565302"/>
                  <a:gd name="connsiteX434" fmla="*/ 504509 w 575172"/>
                  <a:gd name="connsiteY434" fmla="*/ 558007 h 565302"/>
                  <a:gd name="connsiteX435" fmla="*/ 505082 w 575172"/>
                  <a:gd name="connsiteY435" fmla="*/ 560868 h 565302"/>
                  <a:gd name="connsiteX436" fmla="*/ 507227 w 575172"/>
                  <a:gd name="connsiteY436" fmla="*/ 562728 h 565302"/>
                  <a:gd name="connsiteX437" fmla="*/ 510231 w 575172"/>
                  <a:gd name="connsiteY437" fmla="*/ 563586 h 565302"/>
                  <a:gd name="connsiteX438" fmla="*/ 512949 w 575172"/>
                  <a:gd name="connsiteY438" fmla="*/ 563729 h 565302"/>
                  <a:gd name="connsiteX439" fmla="*/ 514522 w 575172"/>
                  <a:gd name="connsiteY439" fmla="*/ 562871 h 565302"/>
                  <a:gd name="connsiteX440" fmla="*/ 518384 w 575172"/>
                  <a:gd name="connsiteY440" fmla="*/ 561297 h 565302"/>
                  <a:gd name="connsiteX441" fmla="*/ 521388 w 575172"/>
                  <a:gd name="connsiteY441" fmla="*/ 559724 h 565302"/>
                  <a:gd name="connsiteX442" fmla="*/ 523534 w 575172"/>
                  <a:gd name="connsiteY442" fmla="*/ 559152 h 565302"/>
                  <a:gd name="connsiteX443" fmla="*/ 524822 w 575172"/>
                  <a:gd name="connsiteY443" fmla="*/ 559437 h 565302"/>
                  <a:gd name="connsiteX444" fmla="*/ 525823 w 575172"/>
                  <a:gd name="connsiteY444" fmla="*/ 560582 h 565302"/>
                  <a:gd name="connsiteX445" fmla="*/ 526395 w 575172"/>
                  <a:gd name="connsiteY445" fmla="*/ 562871 h 565302"/>
                  <a:gd name="connsiteX446" fmla="*/ 526538 w 575172"/>
                  <a:gd name="connsiteY446" fmla="*/ 564158 h 565302"/>
                  <a:gd name="connsiteX447" fmla="*/ 528684 w 575172"/>
                  <a:gd name="connsiteY447" fmla="*/ 565302 h 565302"/>
                  <a:gd name="connsiteX448" fmla="*/ 530257 w 575172"/>
                  <a:gd name="connsiteY448" fmla="*/ 564873 h 565302"/>
                  <a:gd name="connsiteX449" fmla="*/ 530829 w 575172"/>
                  <a:gd name="connsiteY449" fmla="*/ 563443 h 565302"/>
                  <a:gd name="connsiteX450" fmla="*/ 530829 w 575172"/>
                  <a:gd name="connsiteY450" fmla="*/ 562728 h 565302"/>
                  <a:gd name="connsiteX451" fmla="*/ 530829 w 575172"/>
                  <a:gd name="connsiteY451" fmla="*/ 556577 h 565302"/>
                  <a:gd name="connsiteX452" fmla="*/ 530829 w 575172"/>
                  <a:gd name="connsiteY452" fmla="*/ 551284 h 565302"/>
                  <a:gd name="connsiteX453" fmla="*/ 530829 w 575172"/>
                  <a:gd name="connsiteY453" fmla="*/ 546278 h 565302"/>
                  <a:gd name="connsiteX454" fmla="*/ 530829 w 575172"/>
                  <a:gd name="connsiteY454" fmla="*/ 540127 h 565302"/>
                  <a:gd name="connsiteX455" fmla="*/ 530829 w 575172"/>
                  <a:gd name="connsiteY455" fmla="*/ 534691 h 565302"/>
                  <a:gd name="connsiteX456" fmla="*/ 530829 w 575172"/>
                  <a:gd name="connsiteY456" fmla="*/ 530400 h 565302"/>
                  <a:gd name="connsiteX457" fmla="*/ 530829 w 575172"/>
                  <a:gd name="connsiteY457" fmla="*/ 525823 h 565302"/>
                  <a:gd name="connsiteX458" fmla="*/ 529542 w 575172"/>
                  <a:gd name="connsiteY458" fmla="*/ 525966 h 565302"/>
                  <a:gd name="connsiteX459" fmla="*/ 527682 w 575172"/>
                  <a:gd name="connsiteY459" fmla="*/ 527110 h 565302"/>
                  <a:gd name="connsiteX460" fmla="*/ 523677 w 575172"/>
                  <a:gd name="connsiteY460" fmla="*/ 527253 h 565302"/>
                  <a:gd name="connsiteX461" fmla="*/ 522247 w 575172"/>
                  <a:gd name="connsiteY461" fmla="*/ 527968 h 565302"/>
                  <a:gd name="connsiteX462" fmla="*/ 521675 w 575172"/>
                  <a:gd name="connsiteY462" fmla="*/ 529113 h 565302"/>
                  <a:gd name="connsiteX463" fmla="*/ 521961 w 575172"/>
                  <a:gd name="connsiteY463" fmla="*/ 530686 h 565302"/>
                  <a:gd name="connsiteX464" fmla="*/ 522104 w 575172"/>
                  <a:gd name="connsiteY464" fmla="*/ 532832 h 565302"/>
                  <a:gd name="connsiteX465" fmla="*/ 521531 w 575172"/>
                  <a:gd name="connsiteY465" fmla="*/ 533833 h 565302"/>
                  <a:gd name="connsiteX466" fmla="*/ 519815 w 575172"/>
                  <a:gd name="connsiteY466" fmla="*/ 534119 h 565302"/>
                  <a:gd name="connsiteX467" fmla="*/ 517240 w 575172"/>
                  <a:gd name="connsiteY467" fmla="*/ 533404 h 565302"/>
                  <a:gd name="connsiteX468" fmla="*/ 512663 w 575172"/>
                  <a:gd name="connsiteY468" fmla="*/ 532260 h 565302"/>
                  <a:gd name="connsiteX469" fmla="*/ 508801 w 575172"/>
                  <a:gd name="connsiteY469" fmla="*/ 531687 h 565302"/>
                  <a:gd name="connsiteX470" fmla="*/ 506083 w 575172"/>
                  <a:gd name="connsiteY470" fmla="*/ 528827 h 565302"/>
                  <a:gd name="connsiteX471" fmla="*/ 502364 w 575172"/>
                  <a:gd name="connsiteY471" fmla="*/ 524678 h 565302"/>
                  <a:gd name="connsiteX472" fmla="*/ 499932 w 575172"/>
                  <a:gd name="connsiteY472" fmla="*/ 522533 h 565302"/>
                  <a:gd name="connsiteX473" fmla="*/ 494068 w 575172"/>
                  <a:gd name="connsiteY473" fmla="*/ 518242 h 565302"/>
                  <a:gd name="connsiteX474" fmla="*/ 493066 w 575172"/>
                  <a:gd name="connsiteY474" fmla="*/ 517383 h 565302"/>
                  <a:gd name="connsiteX475" fmla="*/ 491207 w 575172"/>
                  <a:gd name="connsiteY475" fmla="*/ 515381 h 565302"/>
                  <a:gd name="connsiteX476" fmla="*/ 489633 w 575172"/>
                  <a:gd name="connsiteY476" fmla="*/ 511805 h 565302"/>
                  <a:gd name="connsiteX477" fmla="*/ 488918 w 575172"/>
                  <a:gd name="connsiteY477" fmla="*/ 509516 h 565302"/>
                  <a:gd name="connsiteX478" fmla="*/ 488203 w 575172"/>
                  <a:gd name="connsiteY478" fmla="*/ 507799 h 565302"/>
                  <a:gd name="connsiteX479" fmla="*/ 487487 w 575172"/>
                  <a:gd name="connsiteY479" fmla="*/ 505368 h 565302"/>
                  <a:gd name="connsiteX480" fmla="*/ 488918 w 575172"/>
                  <a:gd name="connsiteY480" fmla="*/ 501362 h 565302"/>
                  <a:gd name="connsiteX481" fmla="*/ 490921 w 575172"/>
                  <a:gd name="connsiteY481" fmla="*/ 493924 h 565302"/>
                  <a:gd name="connsiteX482" fmla="*/ 492351 w 575172"/>
                  <a:gd name="connsiteY482" fmla="*/ 488632 h 565302"/>
                  <a:gd name="connsiteX483" fmla="*/ 493066 w 575172"/>
                  <a:gd name="connsiteY483" fmla="*/ 484627 h 565302"/>
                  <a:gd name="connsiteX484" fmla="*/ 495927 w 575172"/>
                  <a:gd name="connsiteY484" fmla="*/ 480622 h 565302"/>
                  <a:gd name="connsiteX485" fmla="*/ 496070 w 575172"/>
                  <a:gd name="connsiteY485" fmla="*/ 477046 h 565302"/>
                  <a:gd name="connsiteX486" fmla="*/ 494926 w 575172"/>
                  <a:gd name="connsiteY486" fmla="*/ 472325 h 565302"/>
                  <a:gd name="connsiteX487" fmla="*/ 495355 w 575172"/>
                  <a:gd name="connsiteY487" fmla="*/ 469750 h 565302"/>
                  <a:gd name="connsiteX488" fmla="*/ 495498 w 575172"/>
                  <a:gd name="connsiteY488" fmla="*/ 463313 h 565302"/>
                  <a:gd name="connsiteX489" fmla="*/ 495641 w 575172"/>
                  <a:gd name="connsiteY489" fmla="*/ 457878 h 565302"/>
                  <a:gd name="connsiteX490" fmla="*/ 495641 w 575172"/>
                  <a:gd name="connsiteY490" fmla="*/ 455160 h 565302"/>
                  <a:gd name="connsiteX491" fmla="*/ 494926 w 575172"/>
                  <a:gd name="connsiteY491" fmla="*/ 450583 h 565302"/>
                  <a:gd name="connsiteX492" fmla="*/ 492923 w 575172"/>
                  <a:gd name="connsiteY492" fmla="*/ 445433 h 565302"/>
                  <a:gd name="connsiteX493" fmla="*/ 488775 w 575172"/>
                  <a:gd name="connsiteY493" fmla="*/ 438424 h 565302"/>
                  <a:gd name="connsiteX494" fmla="*/ 488775 w 575172"/>
                  <a:gd name="connsiteY494" fmla="*/ 436851 h 565302"/>
                  <a:gd name="connsiteX495" fmla="*/ 491207 w 575172"/>
                  <a:gd name="connsiteY495" fmla="*/ 435134 h 565302"/>
                  <a:gd name="connsiteX496" fmla="*/ 495212 w 575172"/>
                  <a:gd name="connsiteY496" fmla="*/ 432273 h 565302"/>
                  <a:gd name="connsiteX497" fmla="*/ 497215 w 575172"/>
                  <a:gd name="connsiteY497" fmla="*/ 430557 h 565302"/>
                  <a:gd name="connsiteX498" fmla="*/ 499503 w 575172"/>
                  <a:gd name="connsiteY498" fmla="*/ 427982 h 565302"/>
                  <a:gd name="connsiteX499" fmla="*/ 500647 w 575172"/>
                  <a:gd name="connsiteY499" fmla="*/ 426694 h 565302"/>
                  <a:gd name="connsiteX500" fmla="*/ 502936 w 575172"/>
                  <a:gd name="connsiteY500" fmla="*/ 423547 h 565302"/>
                  <a:gd name="connsiteX501" fmla="*/ 504367 w 575172"/>
                  <a:gd name="connsiteY501" fmla="*/ 420973 h 565302"/>
                  <a:gd name="connsiteX502" fmla="*/ 504796 w 575172"/>
                  <a:gd name="connsiteY502" fmla="*/ 417683 h 565302"/>
                  <a:gd name="connsiteX503" fmla="*/ 503794 w 575172"/>
                  <a:gd name="connsiteY503" fmla="*/ 414536 h 565302"/>
                  <a:gd name="connsiteX504" fmla="*/ 505940 w 575172"/>
                  <a:gd name="connsiteY504" fmla="*/ 413821 h 565302"/>
                  <a:gd name="connsiteX505" fmla="*/ 513378 w 575172"/>
                  <a:gd name="connsiteY505" fmla="*/ 412819 h 565302"/>
                  <a:gd name="connsiteX506" fmla="*/ 521388 w 575172"/>
                  <a:gd name="connsiteY506" fmla="*/ 411532 h 565302"/>
                  <a:gd name="connsiteX507" fmla="*/ 529971 w 575172"/>
                  <a:gd name="connsiteY507" fmla="*/ 410245 h 565302"/>
                  <a:gd name="connsiteX508" fmla="*/ 538553 w 575172"/>
                  <a:gd name="connsiteY508" fmla="*/ 408957 h 565302"/>
                  <a:gd name="connsiteX509" fmla="*/ 546993 w 575172"/>
                  <a:gd name="connsiteY509" fmla="*/ 407670 h 565302"/>
                  <a:gd name="connsiteX510" fmla="*/ 554431 w 575172"/>
                  <a:gd name="connsiteY510" fmla="*/ 406525 h 565302"/>
                  <a:gd name="connsiteX511" fmla="*/ 554574 w 575172"/>
                  <a:gd name="connsiteY511" fmla="*/ 405381 h 565302"/>
                  <a:gd name="connsiteX512" fmla="*/ 554145 w 575172"/>
                  <a:gd name="connsiteY512" fmla="*/ 403378 h 565302"/>
                  <a:gd name="connsiteX513" fmla="*/ 553144 w 575172"/>
                  <a:gd name="connsiteY513" fmla="*/ 401805 h 565302"/>
                  <a:gd name="connsiteX514" fmla="*/ 552143 w 575172"/>
                  <a:gd name="connsiteY514" fmla="*/ 400804 h 565302"/>
                  <a:gd name="connsiteX515" fmla="*/ 551141 w 575172"/>
                  <a:gd name="connsiteY515" fmla="*/ 400518 h 565302"/>
                  <a:gd name="connsiteX516" fmla="*/ 550426 w 575172"/>
                  <a:gd name="connsiteY516" fmla="*/ 399802 h 565302"/>
                  <a:gd name="connsiteX517" fmla="*/ 548996 w 575172"/>
                  <a:gd name="connsiteY517" fmla="*/ 397657 h 565302"/>
                  <a:gd name="connsiteX518" fmla="*/ 548137 w 575172"/>
                  <a:gd name="connsiteY518" fmla="*/ 396942 h 565302"/>
                  <a:gd name="connsiteX519" fmla="*/ 545992 w 575172"/>
                  <a:gd name="connsiteY519" fmla="*/ 395940 h 565302"/>
                  <a:gd name="connsiteX520" fmla="*/ 545420 w 575172"/>
                  <a:gd name="connsiteY520" fmla="*/ 395225 h 565302"/>
                  <a:gd name="connsiteX521" fmla="*/ 544991 w 575172"/>
                  <a:gd name="connsiteY521" fmla="*/ 392794 h 565302"/>
                  <a:gd name="connsiteX522" fmla="*/ 543703 w 575172"/>
                  <a:gd name="connsiteY522" fmla="*/ 389933 h 565302"/>
                  <a:gd name="connsiteX523" fmla="*/ 543274 w 575172"/>
                  <a:gd name="connsiteY523" fmla="*/ 387358 h 565302"/>
                  <a:gd name="connsiteX524" fmla="*/ 543417 w 575172"/>
                  <a:gd name="connsiteY524" fmla="*/ 386500 h 565302"/>
                  <a:gd name="connsiteX525" fmla="*/ 543274 w 575172"/>
                  <a:gd name="connsiteY525" fmla="*/ 383925 h 565302"/>
                  <a:gd name="connsiteX526" fmla="*/ 541414 w 575172"/>
                  <a:gd name="connsiteY526" fmla="*/ 378775 h 565302"/>
                  <a:gd name="connsiteX527" fmla="*/ 539698 w 575172"/>
                  <a:gd name="connsiteY527" fmla="*/ 376201 h 565302"/>
                  <a:gd name="connsiteX528" fmla="*/ 537409 w 575172"/>
                  <a:gd name="connsiteY528" fmla="*/ 374055 h 565302"/>
                  <a:gd name="connsiteX529" fmla="*/ 534834 w 575172"/>
                  <a:gd name="connsiteY529" fmla="*/ 372482 h 565302"/>
                  <a:gd name="connsiteX530" fmla="*/ 532116 w 575172"/>
                  <a:gd name="connsiteY530" fmla="*/ 371623 h 565302"/>
                  <a:gd name="connsiteX531" fmla="*/ 529542 w 575172"/>
                  <a:gd name="connsiteY531" fmla="*/ 369478 h 565302"/>
                  <a:gd name="connsiteX532" fmla="*/ 525393 w 575172"/>
                  <a:gd name="connsiteY532" fmla="*/ 364328 h 565302"/>
                  <a:gd name="connsiteX533" fmla="*/ 523105 w 575172"/>
                  <a:gd name="connsiteY533" fmla="*/ 362326 h 565302"/>
                  <a:gd name="connsiteX534" fmla="*/ 522247 w 575172"/>
                  <a:gd name="connsiteY534" fmla="*/ 361181 h 565302"/>
                  <a:gd name="connsiteX535" fmla="*/ 521388 w 575172"/>
                  <a:gd name="connsiteY535" fmla="*/ 358606 h 565302"/>
                  <a:gd name="connsiteX536" fmla="*/ 521388 w 575172"/>
                  <a:gd name="connsiteY536" fmla="*/ 355746 h 565302"/>
                  <a:gd name="connsiteX537" fmla="*/ 521245 w 575172"/>
                  <a:gd name="connsiteY537" fmla="*/ 355030 h 565302"/>
                  <a:gd name="connsiteX538" fmla="*/ 520530 w 575172"/>
                  <a:gd name="connsiteY538" fmla="*/ 355174 h 565302"/>
                  <a:gd name="connsiteX539" fmla="*/ 519958 w 575172"/>
                  <a:gd name="connsiteY539" fmla="*/ 354887 h 565302"/>
                  <a:gd name="connsiteX540" fmla="*/ 519672 w 575172"/>
                  <a:gd name="connsiteY540" fmla="*/ 354315 h 565302"/>
                  <a:gd name="connsiteX541" fmla="*/ 516239 w 575172"/>
                  <a:gd name="connsiteY541" fmla="*/ 345304 h 565302"/>
                  <a:gd name="connsiteX542" fmla="*/ 515524 w 575172"/>
                  <a:gd name="connsiteY542" fmla="*/ 344875 h 565302"/>
                  <a:gd name="connsiteX543" fmla="*/ 514952 w 575172"/>
                  <a:gd name="connsiteY543" fmla="*/ 343587 h 565302"/>
                  <a:gd name="connsiteX544" fmla="*/ 514379 w 575172"/>
                  <a:gd name="connsiteY544" fmla="*/ 342872 h 565302"/>
                  <a:gd name="connsiteX545" fmla="*/ 513378 w 575172"/>
                  <a:gd name="connsiteY545" fmla="*/ 342300 h 565302"/>
                  <a:gd name="connsiteX546" fmla="*/ 512663 w 575172"/>
                  <a:gd name="connsiteY546" fmla="*/ 340726 h 565302"/>
                  <a:gd name="connsiteX547" fmla="*/ 512377 w 575172"/>
                  <a:gd name="connsiteY547" fmla="*/ 338295 h 565302"/>
                  <a:gd name="connsiteX548" fmla="*/ 512520 w 575172"/>
                  <a:gd name="connsiteY548" fmla="*/ 337007 h 565302"/>
                  <a:gd name="connsiteX549" fmla="*/ 513378 w 575172"/>
                  <a:gd name="connsiteY549" fmla="*/ 336292 h 565302"/>
                  <a:gd name="connsiteX550" fmla="*/ 516811 w 575172"/>
                  <a:gd name="connsiteY550" fmla="*/ 333574 h 565302"/>
                  <a:gd name="connsiteX551" fmla="*/ 517097 w 575172"/>
                  <a:gd name="connsiteY551" fmla="*/ 332573 h 565302"/>
                  <a:gd name="connsiteX552" fmla="*/ 517097 w 575172"/>
                  <a:gd name="connsiteY552" fmla="*/ 332001 h 565302"/>
                  <a:gd name="connsiteX553" fmla="*/ 516954 w 575172"/>
                  <a:gd name="connsiteY553" fmla="*/ 329426 h 565302"/>
                  <a:gd name="connsiteX554" fmla="*/ 517097 w 575172"/>
                  <a:gd name="connsiteY554" fmla="*/ 328568 h 565302"/>
                  <a:gd name="connsiteX555" fmla="*/ 518099 w 575172"/>
                  <a:gd name="connsiteY555" fmla="*/ 328425 h 565302"/>
                  <a:gd name="connsiteX556" fmla="*/ 518099 w 575172"/>
                  <a:gd name="connsiteY556" fmla="*/ 327995 h 565302"/>
                  <a:gd name="connsiteX557" fmla="*/ 513664 w 575172"/>
                  <a:gd name="connsiteY557" fmla="*/ 320700 h 565302"/>
                  <a:gd name="connsiteX558" fmla="*/ 511519 w 575172"/>
                  <a:gd name="connsiteY558" fmla="*/ 316552 h 565302"/>
                  <a:gd name="connsiteX559" fmla="*/ 510374 w 575172"/>
                  <a:gd name="connsiteY559" fmla="*/ 313262 h 565302"/>
                  <a:gd name="connsiteX560" fmla="*/ 509945 w 575172"/>
                  <a:gd name="connsiteY560" fmla="*/ 311117 h 565302"/>
                  <a:gd name="connsiteX561" fmla="*/ 510231 w 575172"/>
                  <a:gd name="connsiteY561" fmla="*/ 310258 h 565302"/>
                  <a:gd name="connsiteX562" fmla="*/ 510231 w 575172"/>
                  <a:gd name="connsiteY562" fmla="*/ 300961 h 565302"/>
                  <a:gd name="connsiteX563" fmla="*/ 510660 w 575172"/>
                  <a:gd name="connsiteY563" fmla="*/ 297098 h 565302"/>
                  <a:gd name="connsiteX564" fmla="*/ 511232 w 575172"/>
                  <a:gd name="connsiteY564" fmla="*/ 295382 h 565302"/>
                  <a:gd name="connsiteX565" fmla="*/ 511948 w 575172"/>
                  <a:gd name="connsiteY565" fmla="*/ 294524 h 565302"/>
                  <a:gd name="connsiteX566" fmla="*/ 512949 w 575172"/>
                  <a:gd name="connsiteY566" fmla="*/ 294810 h 565302"/>
                  <a:gd name="connsiteX567" fmla="*/ 512949 w 575172"/>
                  <a:gd name="connsiteY567" fmla="*/ 292521 h 565302"/>
                  <a:gd name="connsiteX568" fmla="*/ 514522 w 575172"/>
                  <a:gd name="connsiteY568" fmla="*/ 282508 h 565302"/>
                  <a:gd name="connsiteX569" fmla="*/ 514236 w 575172"/>
                  <a:gd name="connsiteY569" fmla="*/ 281364 h 565302"/>
                  <a:gd name="connsiteX570" fmla="*/ 513664 w 575172"/>
                  <a:gd name="connsiteY570" fmla="*/ 281507 h 565302"/>
                  <a:gd name="connsiteX571" fmla="*/ 513378 w 575172"/>
                  <a:gd name="connsiteY571" fmla="*/ 282937 h 565302"/>
                  <a:gd name="connsiteX572" fmla="*/ 511232 w 575172"/>
                  <a:gd name="connsiteY572" fmla="*/ 289517 h 565302"/>
                  <a:gd name="connsiteX573" fmla="*/ 510803 w 575172"/>
                  <a:gd name="connsiteY573" fmla="*/ 289803 h 565302"/>
                  <a:gd name="connsiteX574" fmla="*/ 508801 w 575172"/>
                  <a:gd name="connsiteY574" fmla="*/ 288945 h 565302"/>
                  <a:gd name="connsiteX575" fmla="*/ 508515 w 575172"/>
                  <a:gd name="connsiteY575" fmla="*/ 288087 h 565302"/>
                  <a:gd name="connsiteX576" fmla="*/ 509516 w 575172"/>
                  <a:gd name="connsiteY576" fmla="*/ 286799 h 565302"/>
                  <a:gd name="connsiteX577" fmla="*/ 509802 w 575172"/>
                  <a:gd name="connsiteY577" fmla="*/ 285655 h 565302"/>
                  <a:gd name="connsiteX578" fmla="*/ 509516 w 575172"/>
                  <a:gd name="connsiteY578" fmla="*/ 284511 h 565302"/>
                  <a:gd name="connsiteX579" fmla="*/ 509373 w 575172"/>
                  <a:gd name="connsiteY579" fmla="*/ 282222 h 565302"/>
                  <a:gd name="connsiteX580" fmla="*/ 509945 w 575172"/>
                  <a:gd name="connsiteY580" fmla="*/ 276357 h 565302"/>
                  <a:gd name="connsiteX581" fmla="*/ 510374 w 575172"/>
                  <a:gd name="connsiteY581" fmla="*/ 274927 h 565302"/>
                  <a:gd name="connsiteX582" fmla="*/ 510374 w 575172"/>
                  <a:gd name="connsiteY582" fmla="*/ 273926 h 565302"/>
                  <a:gd name="connsiteX583" fmla="*/ 509945 w 575172"/>
                  <a:gd name="connsiteY583" fmla="*/ 273067 h 565302"/>
                  <a:gd name="connsiteX584" fmla="*/ 510231 w 575172"/>
                  <a:gd name="connsiteY584" fmla="*/ 271923 h 565302"/>
                  <a:gd name="connsiteX585" fmla="*/ 510946 w 575172"/>
                  <a:gd name="connsiteY585" fmla="*/ 270493 h 565302"/>
                  <a:gd name="connsiteX586" fmla="*/ 511232 w 575172"/>
                  <a:gd name="connsiteY586" fmla="*/ 267918 h 565302"/>
                  <a:gd name="connsiteX587" fmla="*/ 511089 w 575172"/>
                  <a:gd name="connsiteY587" fmla="*/ 264199 h 565302"/>
                  <a:gd name="connsiteX588" fmla="*/ 511089 w 575172"/>
                  <a:gd name="connsiteY588" fmla="*/ 261624 h 565302"/>
                  <a:gd name="connsiteX589" fmla="*/ 511661 w 575172"/>
                  <a:gd name="connsiteY589" fmla="*/ 260480 h 565302"/>
                  <a:gd name="connsiteX590" fmla="*/ 512091 w 575172"/>
                  <a:gd name="connsiteY590" fmla="*/ 259765 h 565302"/>
                  <a:gd name="connsiteX591" fmla="*/ 512806 w 575172"/>
                  <a:gd name="connsiteY591" fmla="*/ 259621 h 565302"/>
                  <a:gd name="connsiteX592" fmla="*/ 513235 w 575172"/>
                  <a:gd name="connsiteY592" fmla="*/ 259621 h 565302"/>
                  <a:gd name="connsiteX593" fmla="*/ 513235 w 575172"/>
                  <a:gd name="connsiteY593" fmla="*/ 257905 h 565302"/>
                  <a:gd name="connsiteX594" fmla="*/ 513664 w 575172"/>
                  <a:gd name="connsiteY594" fmla="*/ 253614 h 565302"/>
                  <a:gd name="connsiteX595" fmla="*/ 513664 w 575172"/>
                  <a:gd name="connsiteY595" fmla="*/ 251039 h 565302"/>
                  <a:gd name="connsiteX596" fmla="*/ 511519 w 575172"/>
                  <a:gd name="connsiteY596" fmla="*/ 248035 h 565302"/>
                  <a:gd name="connsiteX597" fmla="*/ 508801 w 575172"/>
                  <a:gd name="connsiteY597" fmla="*/ 244888 h 565302"/>
                  <a:gd name="connsiteX598" fmla="*/ 507370 w 575172"/>
                  <a:gd name="connsiteY598" fmla="*/ 243458 h 565302"/>
                  <a:gd name="connsiteX599" fmla="*/ 507227 w 575172"/>
                  <a:gd name="connsiteY599" fmla="*/ 242170 h 565302"/>
                  <a:gd name="connsiteX600" fmla="*/ 507227 w 575172"/>
                  <a:gd name="connsiteY600" fmla="*/ 241026 h 565302"/>
                  <a:gd name="connsiteX601" fmla="*/ 504509 w 575172"/>
                  <a:gd name="connsiteY601" fmla="*/ 239881 h 565302"/>
                  <a:gd name="connsiteX602" fmla="*/ 503651 w 575172"/>
                  <a:gd name="connsiteY602" fmla="*/ 238451 h 565302"/>
                  <a:gd name="connsiteX603" fmla="*/ 503508 w 575172"/>
                  <a:gd name="connsiteY603" fmla="*/ 236019 h 565302"/>
                  <a:gd name="connsiteX604" fmla="*/ 502507 w 575172"/>
                  <a:gd name="connsiteY604" fmla="*/ 232729 h 565302"/>
                  <a:gd name="connsiteX605" fmla="*/ 502507 w 575172"/>
                  <a:gd name="connsiteY605" fmla="*/ 232729 h 565302"/>
                  <a:gd name="connsiteX606" fmla="*/ 502364 w 575172"/>
                  <a:gd name="connsiteY606" fmla="*/ 232873 h 565302"/>
                  <a:gd name="connsiteX607" fmla="*/ 502507 w 575172"/>
                  <a:gd name="connsiteY607" fmla="*/ 230584 h 565302"/>
                  <a:gd name="connsiteX608" fmla="*/ 504367 w 575172"/>
                  <a:gd name="connsiteY608" fmla="*/ 228009 h 565302"/>
                  <a:gd name="connsiteX609" fmla="*/ 503937 w 575172"/>
                  <a:gd name="connsiteY609" fmla="*/ 226579 h 565302"/>
                  <a:gd name="connsiteX610" fmla="*/ 503079 w 575172"/>
                  <a:gd name="connsiteY610" fmla="*/ 226293 h 565302"/>
                  <a:gd name="connsiteX611" fmla="*/ 502936 w 575172"/>
                  <a:gd name="connsiteY611" fmla="*/ 225005 h 565302"/>
                  <a:gd name="connsiteX612" fmla="*/ 503222 w 575172"/>
                  <a:gd name="connsiteY612" fmla="*/ 224004 h 565302"/>
                  <a:gd name="connsiteX613" fmla="*/ 504367 w 575172"/>
                  <a:gd name="connsiteY613" fmla="*/ 221858 h 565302"/>
                  <a:gd name="connsiteX614" fmla="*/ 504080 w 575172"/>
                  <a:gd name="connsiteY614" fmla="*/ 219570 h 565302"/>
                  <a:gd name="connsiteX615" fmla="*/ 506512 w 575172"/>
                  <a:gd name="connsiteY615" fmla="*/ 214563 h 565302"/>
                  <a:gd name="connsiteX616" fmla="*/ 507799 w 575172"/>
                  <a:gd name="connsiteY616" fmla="*/ 208841 h 565302"/>
                  <a:gd name="connsiteX617" fmla="*/ 508944 w 575172"/>
                  <a:gd name="connsiteY617" fmla="*/ 207554 h 565302"/>
                  <a:gd name="connsiteX618" fmla="*/ 512806 w 575172"/>
                  <a:gd name="connsiteY618" fmla="*/ 208698 h 565302"/>
                  <a:gd name="connsiteX619" fmla="*/ 513521 w 575172"/>
                  <a:gd name="connsiteY619" fmla="*/ 209986 h 565302"/>
                  <a:gd name="connsiteX620" fmla="*/ 514952 w 575172"/>
                  <a:gd name="connsiteY620" fmla="*/ 207983 h 565302"/>
                  <a:gd name="connsiteX621" fmla="*/ 517526 w 575172"/>
                  <a:gd name="connsiteY621" fmla="*/ 204979 h 565302"/>
                  <a:gd name="connsiteX622" fmla="*/ 518957 w 575172"/>
                  <a:gd name="connsiteY622" fmla="*/ 204550 h 565302"/>
                  <a:gd name="connsiteX623" fmla="*/ 520959 w 575172"/>
                  <a:gd name="connsiteY623" fmla="*/ 203406 h 565302"/>
                  <a:gd name="connsiteX624" fmla="*/ 523105 w 575172"/>
                  <a:gd name="connsiteY624" fmla="*/ 201689 h 565302"/>
                  <a:gd name="connsiteX625" fmla="*/ 524249 w 575172"/>
                  <a:gd name="connsiteY625" fmla="*/ 200974 h 565302"/>
                  <a:gd name="connsiteX626" fmla="*/ 524392 w 575172"/>
                  <a:gd name="connsiteY626" fmla="*/ 200116 h 565302"/>
                  <a:gd name="connsiteX627" fmla="*/ 523820 w 575172"/>
                  <a:gd name="connsiteY627" fmla="*/ 193107 h 565302"/>
                  <a:gd name="connsiteX628" fmla="*/ 523820 w 575172"/>
                  <a:gd name="connsiteY628" fmla="*/ 188673 h 565302"/>
                  <a:gd name="connsiteX629" fmla="*/ 524678 w 575172"/>
                  <a:gd name="connsiteY629" fmla="*/ 185955 h 565302"/>
                  <a:gd name="connsiteX630" fmla="*/ 525107 w 575172"/>
                  <a:gd name="connsiteY630" fmla="*/ 182951 h 565302"/>
                  <a:gd name="connsiteX631" fmla="*/ 525251 w 575172"/>
                  <a:gd name="connsiteY631" fmla="*/ 180090 h 565302"/>
                  <a:gd name="connsiteX632" fmla="*/ 526395 w 575172"/>
                  <a:gd name="connsiteY632" fmla="*/ 175513 h 565302"/>
                  <a:gd name="connsiteX633" fmla="*/ 526252 w 575172"/>
                  <a:gd name="connsiteY633" fmla="*/ 174654 h 565302"/>
                  <a:gd name="connsiteX634" fmla="*/ 526252 w 575172"/>
                  <a:gd name="connsiteY634" fmla="*/ 174654 h 565302"/>
                  <a:gd name="connsiteX635" fmla="*/ 522247 w 575172"/>
                  <a:gd name="connsiteY635" fmla="*/ 177801 h 565302"/>
                  <a:gd name="connsiteX636" fmla="*/ 520530 w 575172"/>
                  <a:gd name="connsiteY636" fmla="*/ 177658 h 565302"/>
                  <a:gd name="connsiteX637" fmla="*/ 519529 w 575172"/>
                  <a:gd name="connsiteY637" fmla="*/ 178230 h 565302"/>
                  <a:gd name="connsiteX638" fmla="*/ 517955 w 575172"/>
                  <a:gd name="connsiteY638" fmla="*/ 178659 h 565302"/>
                  <a:gd name="connsiteX639" fmla="*/ 516954 w 575172"/>
                  <a:gd name="connsiteY639" fmla="*/ 176657 h 565302"/>
                  <a:gd name="connsiteX640" fmla="*/ 516668 w 575172"/>
                  <a:gd name="connsiteY640" fmla="*/ 175227 h 565302"/>
                  <a:gd name="connsiteX641" fmla="*/ 517669 w 575172"/>
                  <a:gd name="connsiteY641" fmla="*/ 172938 h 565302"/>
                  <a:gd name="connsiteX642" fmla="*/ 519386 w 575172"/>
                  <a:gd name="connsiteY642" fmla="*/ 169505 h 565302"/>
                  <a:gd name="connsiteX643" fmla="*/ 521817 w 575172"/>
                  <a:gd name="connsiteY643" fmla="*/ 164784 h 565302"/>
                  <a:gd name="connsiteX644" fmla="*/ 524822 w 575172"/>
                  <a:gd name="connsiteY644" fmla="*/ 163497 h 565302"/>
                  <a:gd name="connsiteX645" fmla="*/ 526252 w 575172"/>
                  <a:gd name="connsiteY645" fmla="*/ 162925 h 565302"/>
                  <a:gd name="connsiteX646" fmla="*/ 527539 w 575172"/>
                  <a:gd name="connsiteY646" fmla="*/ 163068 h 565302"/>
                  <a:gd name="connsiteX647" fmla="*/ 527539 w 575172"/>
                  <a:gd name="connsiteY647" fmla="*/ 162782 h 565302"/>
                  <a:gd name="connsiteX648" fmla="*/ 527968 w 575172"/>
                  <a:gd name="connsiteY648" fmla="*/ 161208 h 565302"/>
                  <a:gd name="connsiteX649" fmla="*/ 528540 w 575172"/>
                  <a:gd name="connsiteY649" fmla="*/ 156488 h 565302"/>
                  <a:gd name="connsiteX650" fmla="*/ 529542 w 575172"/>
                  <a:gd name="connsiteY650" fmla="*/ 155058 h 565302"/>
                  <a:gd name="connsiteX651" fmla="*/ 530400 w 575172"/>
                  <a:gd name="connsiteY651" fmla="*/ 154486 h 565302"/>
                  <a:gd name="connsiteX652" fmla="*/ 531401 w 575172"/>
                  <a:gd name="connsiteY652" fmla="*/ 151482 h 565302"/>
                  <a:gd name="connsiteX653" fmla="*/ 533547 w 575172"/>
                  <a:gd name="connsiteY653" fmla="*/ 146904 h 565302"/>
                  <a:gd name="connsiteX654" fmla="*/ 535121 w 575172"/>
                  <a:gd name="connsiteY654" fmla="*/ 144472 h 565302"/>
                  <a:gd name="connsiteX655" fmla="*/ 534691 w 575172"/>
                  <a:gd name="connsiteY655" fmla="*/ 139180 h 565302"/>
                  <a:gd name="connsiteX656" fmla="*/ 534977 w 575172"/>
                  <a:gd name="connsiteY656" fmla="*/ 135604 h 565302"/>
                  <a:gd name="connsiteX657" fmla="*/ 535263 w 575172"/>
                  <a:gd name="connsiteY657" fmla="*/ 134889 h 565302"/>
                  <a:gd name="connsiteX658" fmla="*/ 538410 w 575172"/>
                  <a:gd name="connsiteY658" fmla="*/ 133458 h 565302"/>
                  <a:gd name="connsiteX659" fmla="*/ 542559 w 575172"/>
                  <a:gd name="connsiteY659" fmla="*/ 130168 h 565302"/>
                  <a:gd name="connsiteX660" fmla="*/ 544275 w 575172"/>
                  <a:gd name="connsiteY660" fmla="*/ 126306 h 565302"/>
                  <a:gd name="connsiteX661" fmla="*/ 546707 w 575172"/>
                  <a:gd name="connsiteY661" fmla="*/ 123875 h 565302"/>
                  <a:gd name="connsiteX662" fmla="*/ 551427 w 575172"/>
                  <a:gd name="connsiteY662" fmla="*/ 122301 h 565302"/>
                  <a:gd name="connsiteX663" fmla="*/ 551141 w 575172"/>
                  <a:gd name="connsiteY663" fmla="*/ 121729 h 565302"/>
                  <a:gd name="connsiteX664" fmla="*/ 550569 w 575172"/>
                  <a:gd name="connsiteY664" fmla="*/ 121586 h 565302"/>
                  <a:gd name="connsiteX665" fmla="*/ 549568 w 575172"/>
                  <a:gd name="connsiteY665" fmla="*/ 121729 h 565302"/>
                  <a:gd name="connsiteX666" fmla="*/ 549138 w 575172"/>
                  <a:gd name="connsiteY666" fmla="*/ 121729 h 565302"/>
                  <a:gd name="connsiteX667" fmla="*/ 548709 w 575172"/>
                  <a:gd name="connsiteY667" fmla="*/ 120441 h 565302"/>
                  <a:gd name="connsiteX668" fmla="*/ 550426 w 575172"/>
                  <a:gd name="connsiteY668" fmla="*/ 118010 h 565302"/>
                  <a:gd name="connsiteX669" fmla="*/ 551570 w 575172"/>
                  <a:gd name="connsiteY669" fmla="*/ 115435 h 565302"/>
                  <a:gd name="connsiteX670" fmla="*/ 553001 w 575172"/>
                  <a:gd name="connsiteY670" fmla="*/ 113432 h 565302"/>
                  <a:gd name="connsiteX671" fmla="*/ 554860 w 575172"/>
                  <a:gd name="connsiteY671" fmla="*/ 112002 h 565302"/>
                  <a:gd name="connsiteX672" fmla="*/ 557435 w 575172"/>
                  <a:gd name="connsiteY672" fmla="*/ 109141 h 565302"/>
                  <a:gd name="connsiteX673" fmla="*/ 558579 w 575172"/>
                  <a:gd name="connsiteY673" fmla="*/ 108283 h 565302"/>
                  <a:gd name="connsiteX674" fmla="*/ 563300 w 575172"/>
                  <a:gd name="connsiteY674" fmla="*/ 103706 h 565302"/>
                  <a:gd name="connsiteX675" fmla="*/ 565302 w 575172"/>
                  <a:gd name="connsiteY675" fmla="*/ 101989 h 565302"/>
                  <a:gd name="connsiteX676" fmla="*/ 566733 w 575172"/>
                  <a:gd name="connsiteY676" fmla="*/ 101417 h 565302"/>
                  <a:gd name="connsiteX677" fmla="*/ 572598 w 575172"/>
                  <a:gd name="connsiteY677" fmla="*/ 97269 h 565302"/>
                  <a:gd name="connsiteX678" fmla="*/ 575029 w 575172"/>
                  <a:gd name="connsiteY678" fmla="*/ 94837 h 565302"/>
                  <a:gd name="connsiteX679" fmla="*/ 575172 w 575172"/>
                  <a:gd name="connsiteY679" fmla="*/ 94694 h 56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5172" h="565302">
                    <a:moveTo>
                      <a:pt x="574314" y="93693"/>
                    </a:moveTo>
                    <a:lnTo>
                      <a:pt x="573027" y="92405"/>
                    </a:lnTo>
                    <a:lnTo>
                      <a:pt x="572598" y="91261"/>
                    </a:lnTo>
                    <a:lnTo>
                      <a:pt x="571453" y="90689"/>
                    </a:lnTo>
                    <a:lnTo>
                      <a:pt x="569737" y="90832"/>
                    </a:lnTo>
                    <a:lnTo>
                      <a:pt x="568592" y="89973"/>
                    </a:lnTo>
                    <a:lnTo>
                      <a:pt x="567305" y="88400"/>
                    </a:lnTo>
                    <a:lnTo>
                      <a:pt x="566018" y="87256"/>
                    </a:lnTo>
                    <a:lnTo>
                      <a:pt x="562155" y="87399"/>
                    </a:lnTo>
                    <a:lnTo>
                      <a:pt x="559008" y="85682"/>
                    </a:lnTo>
                    <a:lnTo>
                      <a:pt x="559008" y="83537"/>
                    </a:lnTo>
                    <a:lnTo>
                      <a:pt x="560296" y="79102"/>
                    </a:lnTo>
                    <a:lnTo>
                      <a:pt x="562584" y="73953"/>
                    </a:lnTo>
                    <a:lnTo>
                      <a:pt x="562728" y="72665"/>
                    </a:lnTo>
                    <a:lnTo>
                      <a:pt x="562442" y="71378"/>
                    </a:lnTo>
                    <a:lnTo>
                      <a:pt x="561869" y="70377"/>
                    </a:lnTo>
                    <a:lnTo>
                      <a:pt x="560725" y="69375"/>
                    </a:lnTo>
                    <a:lnTo>
                      <a:pt x="559867" y="68088"/>
                    </a:lnTo>
                    <a:lnTo>
                      <a:pt x="560582" y="64512"/>
                    </a:lnTo>
                    <a:lnTo>
                      <a:pt x="562013" y="60936"/>
                    </a:lnTo>
                    <a:lnTo>
                      <a:pt x="563300" y="59076"/>
                    </a:lnTo>
                    <a:lnTo>
                      <a:pt x="564444" y="57074"/>
                    </a:lnTo>
                    <a:lnTo>
                      <a:pt x="564015" y="55500"/>
                    </a:lnTo>
                    <a:lnTo>
                      <a:pt x="562299" y="54642"/>
                    </a:lnTo>
                    <a:lnTo>
                      <a:pt x="561726" y="53355"/>
                    </a:lnTo>
                    <a:lnTo>
                      <a:pt x="561154" y="52210"/>
                    </a:lnTo>
                    <a:lnTo>
                      <a:pt x="559867" y="50637"/>
                    </a:lnTo>
                    <a:lnTo>
                      <a:pt x="558150" y="50065"/>
                    </a:lnTo>
                    <a:lnTo>
                      <a:pt x="556577" y="50351"/>
                    </a:lnTo>
                    <a:lnTo>
                      <a:pt x="554717" y="50637"/>
                    </a:lnTo>
                    <a:lnTo>
                      <a:pt x="553859" y="49779"/>
                    </a:lnTo>
                    <a:lnTo>
                      <a:pt x="553716" y="47633"/>
                    </a:lnTo>
                    <a:lnTo>
                      <a:pt x="553287" y="45773"/>
                    </a:lnTo>
                    <a:lnTo>
                      <a:pt x="552429" y="44343"/>
                    </a:lnTo>
                    <a:lnTo>
                      <a:pt x="549711" y="42913"/>
                    </a:lnTo>
                    <a:lnTo>
                      <a:pt x="542988" y="39909"/>
                    </a:lnTo>
                    <a:lnTo>
                      <a:pt x="537695" y="34044"/>
                    </a:lnTo>
                    <a:lnTo>
                      <a:pt x="534977" y="31326"/>
                    </a:lnTo>
                    <a:lnTo>
                      <a:pt x="533118" y="29610"/>
                    </a:lnTo>
                    <a:lnTo>
                      <a:pt x="530400" y="24889"/>
                    </a:lnTo>
                    <a:lnTo>
                      <a:pt x="527253" y="21742"/>
                    </a:lnTo>
                    <a:lnTo>
                      <a:pt x="523534" y="20312"/>
                    </a:lnTo>
                    <a:lnTo>
                      <a:pt x="520959" y="21027"/>
                    </a:lnTo>
                    <a:lnTo>
                      <a:pt x="518528" y="24460"/>
                    </a:lnTo>
                    <a:lnTo>
                      <a:pt x="513664" y="27607"/>
                    </a:lnTo>
                    <a:lnTo>
                      <a:pt x="511376" y="27750"/>
                    </a:lnTo>
                    <a:lnTo>
                      <a:pt x="508515" y="26034"/>
                    </a:lnTo>
                    <a:lnTo>
                      <a:pt x="505082" y="24746"/>
                    </a:lnTo>
                    <a:lnTo>
                      <a:pt x="498645" y="24174"/>
                    </a:lnTo>
                    <a:lnTo>
                      <a:pt x="495927" y="25748"/>
                    </a:lnTo>
                    <a:lnTo>
                      <a:pt x="492494" y="28179"/>
                    </a:lnTo>
                    <a:lnTo>
                      <a:pt x="489490" y="29610"/>
                    </a:lnTo>
                    <a:lnTo>
                      <a:pt x="487774" y="29753"/>
                    </a:lnTo>
                    <a:lnTo>
                      <a:pt x="486057" y="29180"/>
                    </a:lnTo>
                    <a:lnTo>
                      <a:pt x="484054" y="28894"/>
                    </a:lnTo>
                    <a:lnTo>
                      <a:pt x="482481" y="28894"/>
                    </a:lnTo>
                    <a:lnTo>
                      <a:pt x="479048" y="26606"/>
                    </a:lnTo>
                    <a:lnTo>
                      <a:pt x="477188" y="25032"/>
                    </a:lnTo>
                    <a:lnTo>
                      <a:pt x="476044" y="23459"/>
                    </a:lnTo>
                    <a:lnTo>
                      <a:pt x="474185" y="22315"/>
                    </a:lnTo>
                    <a:lnTo>
                      <a:pt x="471896" y="21456"/>
                    </a:lnTo>
                    <a:lnTo>
                      <a:pt x="470323" y="20026"/>
                    </a:lnTo>
                    <a:lnTo>
                      <a:pt x="469464" y="18309"/>
                    </a:lnTo>
                    <a:lnTo>
                      <a:pt x="468177" y="16021"/>
                    </a:lnTo>
                    <a:lnTo>
                      <a:pt x="466460" y="14018"/>
                    </a:lnTo>
                    <a:lnTo>
                      <a:pt x="461311" y="10299"/>
                    </a:lnTo>
                    <a:lnTo>
                      <a:pt x="459737" y="8153"/>
                    </a:lnTo>
                    <a:lnTo>
                      <a:pt x="458593" y="6008"/>
                    </a:lnTo>
                    <a:lnTo>
                      <a:pt x="449867" y="3433"/>
                    </a:lnTo>
                    <a:lnTo>
                      <a:pt x="448580" y="3290"/>
                    </a:lnTo>
                    <a:lnTo>
                      <a:pt x="447150" y="3719"/>
                    </a:lnTo>
                    <a:lnTo>
                      <a:pt x="442572" y="7009"/>
                    </a:lnTo>
                    <a:lnTo>
                      <a:pt x="441142" y="7438"/>
                    </a:lnTo>
                    <a:lnTo>
                      <a:pt x="439425" y="7152"/>
                    </a:lnTo>
                    <a:lnTo>
                      <a:pt x="435420" y="6723"/>
                    </a:lnTo>
                    <a:lnTo>
                      <a:pt x="421545" y="4148"/>
                    </a:lnTo>
                    <a:lnTo>
                      <a:pt x="410817" y="1716"/>
                    </a:lnTo>
                    <a:lnTo>
                      <a:pt x="407670" y="858"/>
                    </a:lnTo>
                    <a:lnTo>
                      <a:pt x="401948" y="0"/>
                    </a:lnTo>
                    <a:lnTo>
                      <a:pt x="398086" y="1573"/>
                    </a:lnTo>
                    <a:lnTo>
                      <a:pt x="394653" y="7438"/>
                    </a:lnTo>
                    <a:lnTo>
                      <a:pt x="393652" y="8582"/>
                    </a:lnTo>
                    <a:lnTo>
                      <a:pt x="388073" y="10299"/>
                    </a:lnTo>
                    <a:lnTo>
                      <a:pt x="385355" y="9870"/>
                    </a:lnTo>
                    <a:lnTo>
                      <a:pt x="378918" y="11443"/>
                    </a:lnTo>
                    <a:lnTo>
                      <a:pt x="369048" y="9012"/>
                    </a:lnTo>
                    <a:lnTo>
                      <a:pt x="365472" y="9441"/>
                    </a:lnTo>
                    <a:lnTo>
                      <a:pt x="362755" y="10728"/>
                    </a:lnTo>
                    <a:lnTo>
                      <a:pt x="355602" y="13303"/>
                    </a:lnTo>
                    <a:lnTo>
                      <a:pt x="351311" y="14876"/>
                    </a:lnTo>
                    <a:lnTo>
                      <a:pt x="346305" y="16164"/>
                    </a:lnTo>
                    <a:lnTo>
                      <a:pt x="341441" y="18309"/>
                    </a:lnTo>
                    <a:lnTo>
                      <a:pt x="338295" y="19454"/>
                    </a:lnTo>
                    <a:lnTo>
                      <a:pt x="335148" y="19454"/>
                    </a:lnTo>
                    <a:lnTo>
                      <a:pt x="332287" y="18309"/>
                    </a:lnTo>
                    <a:lnTo>
                      <a:pt x="329140" y="17165"/>
                    </a:lnTo>
                    <a:lnTo>
                      <a:pt x="325421" y="17022"/>
                    </a:lnTo>
                    <a:lnTo>
                      <a:pt x="321558" y="17594"/>
                    </a:lnTo>
                    <a:lnTo>
                      <a:pt x="318269" y="19883"/>
                    </a:lnTo>
                    <a:lnTo>
                      <a:pt x="316981" y="21599"/>
                    </a:lnTo>
                    <a:lnTo>
                      <a:pt x="314120" y="26034"/>
                    </a:lnTo>
                    <a:lnTo>
                      <a:pt x="310687" y="33186"/>
                    </a:lnTo>
                    <a:lnTo>
                      <a:pt x="309400" y="34616"/>
                    </a:lnTo>
                    <a:lnTo>
                      <a:pt x="309114" y="34759"/>
                    </a:lnTo>
                    <a:lnTo>
                      <a:pt x="308256" y="35331"/>
                    </a:lnTo>
                    <a:lnTo>
                      <a:pt x="292664" y="31755"/>
                    </a:lnTo>
                    <a:lnTo>
                      <a:pt x="286084" y="30897"/>
                    </a:lnTo>
                    <a:lnTo>
                      <a:pt x="281507" y="32041"/>
                    </a:lnTo>
                    <a:lnTo>
                      <a:pt x="275928" y="30039"/>
                    </a:lnTo>
                    <a:lnTo>
                      <a:pt x="273353" y="29610"/>
                    </a:lnTo>
                    <a:lnTo>
                      <a:pt x="272209" y="30325"/>
                    </a:lnTo>
                    <a:lnTo>
                      <a:pt x="269062" y="29467"/>
                    </a:lnTo>
                    <a:lnTo>
                      <a:pt x="263912" y="26892"/>
                    </a:lnTo>
                    <a:lnTo>
                      <a:pt x="259049" y="25891"/>
                    </a:lnTo>
                    <a:lnTo>
                      <a:pt x="254615" y="26320"/>
                    </a:lnTo>
                    <a:lnTo>
                      <a:pt x="251897" y="25461"/>
                    </a:lnTo>
                    <a:lnTo>
                      <a:pt x="249751" y="23173"/>
                    </a:lnTo>
                    <a:lnTo>
                      <a:pt x="247034" y="18738"/>
                    </a:lnTo>
                    <a:lnTo>
                      <a:pt x="241884" y="14447"/>
                    </a:lnTo>
                    <a:lnTo>
                      <a:pt x="235161" y="11014"/>
                    </a:lnTo>
                    <a:lnTo>
                      <a:pt x="231013" y="8439"/>
                    </a:lnTo>
                    <a:lnTo>
                      <a:pt x="229296" y="6580"/>
                    </a:lnTo>
                    <a:lnTo>
                      <a:pt x="225577" y="5722"/>
                    </a:lnTo>
                    <a:lnTo>
                      <a:pt x="219999" y="5435"/>
                    </a:lnTo>
                    <a:lnTo>
                      <a:pt x="214706" y="7152"/>
                    </a:lnTo>
                    <a:lnTo>
                      <a:pt x="206982" y="12588"/>
                    </a:lnTo>
                    <a:lnTo>
                      <a:pt x="199830" y="23602"/>
                    </a:lnTo>
                    <a:lnTo>
                      <a:pt x="195825" y="27893"/>
                    </a:lnTo>
                    <a:lnTo>
                      <a:pt x="192678" y="29038"/>
                    </a:lnTo>
                    <a:lnTo>
                      <a:pt x="191820" y="31612"/>
                    </a:lnTo>
                    <a:lnTo>
                      <a:pt x="193393" y="35903"/>
                    </a:lnTo>
                    <a:lnTo>
                      <a:pt x="193822" y="40767"/>
                    </a:lnTo>
                    <a:lnTo>
                      <a:pt x="192678" y="49063"/>
                    </a:lnTo>
                    <a:lnTo>
                      <a:pt x="193107" y="55071"/>
                    </a:lnTo>
                    <a:lnTo>
                      <a:pt x="193536" y="60221"/>
                    </a:lnTo>
                    <a:lnTo>
                      <a:pt x="191247" y="66801"/>
                    </a:lnTo>
                    <a:lnTo>
                      <a:pt x="189531" y="71664"/>
                    </a:lnTo>
                    <a:lnTo>
                      <a:pt x="185097" y="79818"/>
                    </a:lnTo>
                    <a:lnTo>
                      <a:pt x="181091" y="86970"/>
                    </a:lnTo>
                    <a:lnTo>
                      <a:pt x="176943" y="98985"/>
                    </a:lnTo>
                    <a:lnTo>
                      <a:pt x="176943" y="107854"/>
                    </a:lnTo>
                    <a:lnTo>
                      <a:pt x="176514" y="113432"/>
                    </a:lnTo>
                    <a:lnTo>
                      <a:pt x="175083" y="116722"/>
                    </a:lnTo>
                    <a:lnTo>
                      <a:pt x="171794" y="125877"/>
                    </a:lnTo>
                    <a:lnTo>
                      <a:pt x="171221" y="133744"/>
                    </a:lnTo>
                    <a:lnTo>
                      <a:pt x="172509" y="143328"/>
                    </a:lnTo>
                    <a:lnTo>
                      <a:pt x="171364" y="152340"/>
                    </a:lnTo>
                    <a:lnTo>
                      <a:pt x="167931" y="160922"/>
                    </a:lnTo>
                    <a:lnTo>
                      <a:pt x="166358" y="167788"/>
                    </a:lnTo>
                    <a:lnTo>
                      <a:pt x="167216" y="175942"/>
                    </a:lnTo>
                    <a:lnTo>
                      <a:pt x="160922" y="182665"/>
                    </a:lnTo>
                    <a:lnTo>
                      <a:pt x="152912" y="189388"/>
                    </a:lnTo>
                    <a:lnTo>
                      <a:pt x="147762" y="191390"/>
                    </a:lnTo>
                    <a:lnTo>
                      <a:pt x="143757" y="193536"/>
                    </a:lnTo>
                    <a:lnTo>
                      <a:pt x="140897" y="196111"/>
                    </a:lnTo>
                    <a:lnTo>
                      <a:pt x="140038" y="197541"/>
                    </a:lnTo>
                    <a:lnTo>
                      <a:pt x="137892" y="200688"/>
                    </a:lnTo>
                    <a:lnTo>
                      <a:pt x="133172" y="210415"/>
                    </a:lnTo>
                    <a:lnTo>
                      <a:pt x="130598" y="214563"/>
                    </a:lnTo>
                    <a:lnTo>
                      <a:pt x="127451" y="218282"/>
                    </a:lnTo>
                    <a:lnTo>
                      <a:pt x="122587" y="222573"/>
                    </a:lnTo>
                    <a:lnTo>
                      <a:pt x="120870" y="224719"/>
                    </a:lnTo>
                    <a:lnTo>
                      <a:pt x="120155" y="227723"/>
                    </a:lnTo>
                    <a:lnTo>
                      <a:pt x="120441" y="233302"/>
                    </a:lnTo>
                    <a:lnTo>
                      <a:pt x="120870" y="250324"/>
                    </a:lnTo>
                    <a:lnTo>
                      <a:pt x="120155" y="255187"/>
                    </a:lnTo>
                    <a:lnTo>
                      <a:pt x="118725" y="263341"/>
                    </a:lnTo>
                    <a:lnTo>
                      <a:pt x="114005" y="272352"/>
                    </a:lnTo>
                    <a:lnTo>
                      <a:pt x="110429" y="277502"/>
                    </a:lnTo>
                    <a:lnTo>
                      <a:pt x="106852" y="278932"/>
                    </a:lnTo>
                    <a:lnTo>
                      <a:pt x="102275" y="280362"/>
                    </a:lnTo>
                    <a:lnTo>
                      <a:pt x="99986" y="282079"/>
                    </a:lnTo>
                    <a:lnTo>
                      <a:pt x="98699" y="284654"/>
                    </a:lnTo>
                    <a:lnTo>
                      <a:pt x="96124" y="286799"/>
                    </a:lnTo>
                    <a:lnTo>
                      <a:pt x="92262" y="288659"/>
                    </a:lnTo>
                    <a:lnTo>
                      <a:pt x="87399" y="293236"/>
                    </a:lnTo>
                    <a:lnTo>
                      <a:pt x="81534" y="300674"/>
                    </a:lnTo>
                    <a:lnTo>
                      <a:pt x="77529" y="304823"/>
                    </a:lnTo>
                    <a:lnTo>
                      <a:pt x="75383" y="305967"/>
                    </a:lnTo>
                    <a:lnTo>
                      <a:pt x="73094" y="305967"/>
                    </a:lnTo>
                    <a:lnTo>
                      <a:pt x="70806" y="305109"/>
                    </a:lnTo>
                    <a:lnTo>
                      <a:pt x="68803" y="304966"/>
                    </a:lnTo>
                    <a:lnTo>
                      <a:pt x="67945" y="305395"/>
                    </a:lnTo>
                    <a:lnTo>
                      <a:pt x="67230" y="305109"/>
                    </a:lnTo>
                    <a:lnTo>
                      <a:pt x="66371" y="304394"/>
                    </a:lnTo>
                    <a:lnTo>
                      <a:pt x="66371" y="302677"/>
                    </a:lnTo>
                    <a:lnTo>
                      <a:pt x="66085" y="299959"/>
                    </a:lnTo>
                    <a:lnTo>
                      <a:pt x="64941" y="297098"/>
                    </a:lnTo>
                    <a:lnTo>
                      <a:pt x="66371" y="294667"/>
                    </a:lnTo>
                    <a:lnTo>
                      <a:pt x="67516" y="292950"/>
                    </a:lnTo>
                    <a:lnTo>
                      <a:pt x="67373" y="292092"/>
                    </a:lnTo>
                    <a:lnTo>
                      <a:pt x="66085" y="290518"/>
                    </a:lnTo>
                    <a:lnTo>
                      <a:pt x="64798" y="288373"/>
                    </a:lnTo>
                    <a:lnTo>
                      <a:pt x="63511" y="288516"/>
                    </a:lnTo>
                    <a:lnTo>
                      <a:pt x="60793" y="290232"/>
                    </a:lnTo>
                    <a:lnTo>
                      <a:pt x="57932" y="291520"/>
                    </a:lnTo>
                    <a:lnTo>
                      <a:pt x="55357" y="291949"/>
                    </a:lnTo>
                    <a:lnTo>
                      <a:pt x="53354" y="293236"/>
                    </a:lnTo>
                    <a:lnTo>
                      <a:pt x="52210" y="293952"/>
                    </a:lnTo>
                    <a:lnTo>
                      <a:pt x="50351" y="293952"/>
                    </a:lnTo>
                    <a:lnTo>
                      <a:pt x="49349" y="293236"/>
                    </a:lnTo>
                    <a:lnTo>
                      <a:pt x="47204" y="292521"/>
                    </a:lnTo>
                    <a:lnTo>
                      <a:pt x="46060" y="292664"/>
                    </a:lnTo>
                    <a:lnTo>
                      <a:pt x="45344" y="293093"/>
                    </a:lnTo>
                    <a:lnTo>
                      <a:pt x="45058" y="295811"/>
                    </a:lnTo>
                    <a:lnTo>
                      <a:pt x="44915" y="297957"/>
                    </a:lnTo>
                    <a:lnTo>
                      <a:pt x="44486" y="300102"/>
                    </a:lnTo>
                    <a:lnTo>
                      <a:pt x="43628" y="301104"/>
                    </a:lnTo>
                    <a:lnTo>
                      <a:pt x="40338" y="302105"/>
                    </a:lnTo>
                    <a:lnTo>
                      <a:pt x="38192" y="303678"/>
                    </a:lnTo>
                    <a:lnTo>
                      <a:pt x="36333" y="304537"/>
                    </a:lnTo>
                    <a:lnTo>
                      <a:pt x="35045" y="304394"/>
                    </a:lnTo>
                    <a:lnTo>
                      <a:pt x="32757" y="302391"/>
                    </a:lnTo>
                    <a:lnTo>
                      <a:pt x="30325" y="300674"/>
                    </a:lnTo>
                    <a:lnTo>
                      <a:pt x="29038" y="299101"/>
                    </a:lnTo>
                    <a:lnTo>
                      <a:pt x="28322" y="298100"/>
                    </a:lnTo>
                    <a:lnTo>
                      <a:pt x="27893" y="297528"/>
                    </a:lnTo>
                    <a:lnTo>
                      <a:pt x="26320" y="297528"/>
                    </a:lnTo>
                    <a:lnTo>
                      <a:pt x="25891" y="298529"/>
                    </a:lnTo>
                    <a:lnTo>
                      <a:pt x="25461" y="298958"/>
                    </a:lnTo>
                    <a:lnTo>
                      <a:pt x="22171" y="300388"/>
                    </a:lnTo>
                    <a:lnTo>
                      <a:pt x="18595" y="301533"/>
                    </a:lnTo>
                    <a:lnTo>
                      <a:pt x="13875" y="306682"/>
                    </a:lnTo>
                    <a:lnTo>
                      <a:pt x="11586" y="308828"/>
                    </a:lnTo>
                    <a:lnTo>
                      <a:pt x="10871" y="309400"/>
                    </a:lnTo>
                    <a:lnTo>
                      <a:pt x="8725" y="310544"/>
                    </a:lnTo>
                    <a:lnTo>
                      <a:pt x="7152" y="311689"/>
                    </a:lnTo>
                    <a:lnTo>
                      <a:pt x="7295" y="312261"/>
                    </a:lnTo>
                    <a:lnTo>
                      <a:pt x="8296" y="312833"/>
                    </a:lnTo>
                    <a:lnTo>
                      <a:pt x="9298" y="313977"/>
                    </a:lnTo>
                    <a:lnTo>
                      <a:pt x="9154" y="322274"/>
                    </a:lnTo>
                    <a:lnTo>
                      <a:pt x="8725" y="330427"/>
                    </a:lnTo>
                    <a:lnTo>
                      <a:pt x="8154" y="331142"/>
                    </a:lnTo>
                    <a:lnTo>
                      <a:pt x="5149" y="331429"/>
                    </a:lnTo>
                    <a:lnTo>
                      <a:pt x="1287" y="332001"/>
                    </a:lnTo>
                    <a:lnTo>
                      <a:pt x="0" y="332287"/>
                    </a:lnTo>
                    <a:lnTo>
                      <a:pt x="858" y="333717"/>
                    </a:lnTo>
                    <a:lnTo>
                      <a:pt x="3004" y="336435"/>
                    </a:lnTo>
                    <a:lnTo>
                      <a:pt x="6008" y="339153"/>
                    </a:lnTo>
                    <a:lnTo>
                      <a:pt x="7295" y="339582"/>
                    </a:lnTo>
                    <a:lnTo>
                      <a:pt x="9154" y="339725"/>
                    </a:lnTo>
                    <a:lnTo>
                      <a:pt x="14161" y="338438"/>
                    </a:lnTo>
                    <a:lnTo>
                      <a:pt x="17451" y="335863"/>
                    </a:lnTo>
                    <a:lnTo>
                      <a:pt x="19597" y="335148"/>
                    </a:lnTo>
                    <a:lnTo>
                      <a:pt x="23888" y="334575"/>
                    </a:lnTo>
                    <a:lnTo>
                      <a:pt x="25747" y="335434"/>
                    </a:lnTo>
                    <a:lnTo>
                      <a:pt x="29323" y="335291"/>
                    </a:lnTo>
                    <a:lnTo>
                      <a:pt x="32900" y="336006"/>
                    </a:lnTo>
                    <a:lnTo>
                      <a:pt x="34187" y="335434"/>
                    </a:lnTo>
                    <a:lnTo>
                      <a:pt x="34902" y="335434"/>
                    </a:lnTo>
                    <a:lnTo>
                      <a:pt x="43342" y="335434"/>
                    </a:lnTo>
                    <a:lnTo>
                      <a:pt x="46775" y="335148"/>
                    </a:lnTo>
                    <a:lnTo>
                      <a:pt x="53354" y="335291"/>
                    </a:lnTo>
                    <a:lnTo>
                      <a:pt x="57360" y="335577"/>
                    </a:lnTo>
                    <a:lnTo>
                      <a:pt x="59648" y="335863"/>
                    </a:lnTo>
                    <a:lnTo>
                      <a:pt x="65942" y="336292"/>
                    </a:lnTo>
                    <a:lnTo>
                      <a:pt x="73810" y="336292"/>
                    </a:lnTo>
                    <a:lnTo>
                      <a:pt x="76528" y="336006"/>
                    </a:lnTo>
                    <a:lnTo>
                      <a:pt x="86827" y="335720"/>
                    </a:lnTo>
                    <a:lnTo>
                      <a:pt x="96983" y="335577"/>
                    </a:lnTo>
                    <a:lnTo>
                      <a:pt x="106137" y="335434"/>
                    </a:lnTo>
                    <a:lnTo>
                      <a:pt x="116150" y="335434"/>
                    </a:lnTo>
                    <a:lnTo>
                      <a:pt x="123875" y="335577"/>
                    </a:lnTo>
                    <a:lnTo>
                      <a:pt x="127307" y="336578"/>
                    </a:lnTo>
                    <a:lnTo>
                      <a:pt x="130598" y="338581"/>
                    </a:lnTo>
                    <a:lnTo>
                      <a:pt x="132028" y="340297"/>
                    </a:lnTo>
                    <a:lnTo>
                      <a:pt x="132743" y="341155"/>
                    </a:lnTo>
                    <a:lnTo>
                      <a:pt x="133601" y="343015"/>
                    </a:lnTo>
                    <a:lnTo>
                      <a:pt x="135318" y="344445"/>
                    </a:lnTo>
                    <a:lnTo>
                      <a:pt x="136033" y="346877"/>
                    </a:lnTo>
                    <a:lnTo>
                      <a:pt x="135461" y="350024"/>
                    </a:lnTo>
                    <a:lnTo>
                      <a:pt x="135747" y="353743"/>
                    </a:lnTo>
                    <a:lnTo>
                      <a:pt x="136748" y="358177"/>
                    </a:lnTo>
                    <a:lnTo>
                      <a:pt x="138894" y="362898"/>
                    </a:lnTo>
                    <a:lnTo>
                      <a:pt x="142041" y="367761"/>
                    </a:lnTo>
                    <a:lnTo>
                      <a:pt x="143471" y="371623"/>
                    </a:lnTo>
                    <a:lnTo>
                      <a:pt x="143042" y="374484"/>
                    </a:lnTo>
                    <a:lnTo>
                      <a:pt x="144044" y="377488"/>
                    </a:lnTo>
                    <a:lnTo>
                      <a:pt x="146475" y="380635"/>
                    </a:lnTo>
                    <a:lnTo>
                      <a:pt x="148191" y="382352"/>
                    </a:lnTo>
                    <a:lnTo>
                      <a:pt x="149193" y="383639"/>
                    </a:lnTo>
                    <a:lnTo>
                      <a:pt x="151911" y="388502"/>
                    </a:lnTo>
                    <a:lnTo>
                      <a:pt x="156917" y="396226"/>
                    </a:lnTo>
                    <a:lnTo>
                      <a:pt x="160636" y="402091"/>
                    </a:lnTo>
                    <a:lnTo>
                      <a:pt x="162067" y="402807"/>
                    </a:lnTo>
                    <a:lnTo>
                      <a:pt x="163926" y="402520"/>
                    </a:lnTo>
                    <a:lnTo>
                      <a:pt x="168074" y="401948"/>
                    </a:lnTo>
                    <a:lnTo>
                      <a:pt x="172080" y="401948"/>
                    </a:lnTo>
                    <a:lnTo>
                      <a:pt x="174940" y="403093"/>
                    </a:lnTo>
                    <a:lnTo>
                      <a:pt x="176085" y="402949"/>
                    </a:lnTo>
                    <a:lnTo>
                      <a:pt x="180519" y="400518"/>
                    </a:lnTo>
                    <a:lnTo>
                      <a:pt x="184810" y="399802"/>
                    </a:lnTo>
                    <a:lnTo>
                      <a:pt x="189388" y="398944"/>
                    </a:lnTo>
                    <a:lnTo>
                      <a:pt x="191676" y="397943"/>
                    </a:lnTo>
                    <a:lnTo>
                      <a:pt x="194394" y="397943"/>
                    </a:lnTo>
                    <a:lnTo>
                      <a:pt x="201832" y="399802"/>
                    </a:lnTo>
                    <a:lnTo>
                      <a:pt x="203263" y="399946"/>
                    </a:lnTo>
                    <a:lnTo>
                      <a:pt x="209271" y="399946"/>
                    </a:lnTo>
                    <a:lnTo>
                      <a:pt x="215135" y="398801"/>
                    </a:lnTo>
                    <a:lnTo>
                      <a:pt x="216136" y="390934"/>
                    </a:lnTo>
                    <a:lnTo>
                      <a:pt x="216136" y="389504"/>
                    </a:lnTo>
                    <a:lnTo>
                      <a:pt x="217567" y="386500"/>
                    </a:lnTo>
                    <a:lnTo>
                      <a:pt x="219427" y="383925"/>
                    </a:lnTo>
                    <a:lnTo>
                      <a:pt x="219570" y="381493"/>
                    </a:lnTo>
                    <a:lnTo>
                      <a:pt x="219570" y="378060"/>
                    </a:lnTo>
                    <a:lnTo>
                      <a:pt x="220857" y="374055"/>
                    </a:lnTo>
                    <a:lnTo>
                      <a:pt x="224862" y="370765"/>
                    </a:lnTo>
                    <a:lnTo>
                      <a:pt x="231299" y="369335"/>
                    </a:lnTo>
                    <a:lnTo>
                      <a:pt x="235018" y="369049"/>
                    </a:lnTo>
                    <a:lnTo>
                      <a:pt x="240883" y="368047"/>
                    </a:lnTo>
                    <a:lnTo>
                      <a:pt x="249608" y="367189"/>
                    </a:lnTo>
                    <a:lnTo>
                      <a:pt x="252898" y="367332"/>
                    </a:lnTo>
                    <a:lnTo>
                      <a:pt x="253184" y="367761"/>
                    </a:lnTo>
                    <a:lnTo>
                      <a:pt x="251325" y="373340"/>
                    </a:lnTo>
                    <a:lnTo>
                      <a:pt x="251325" y="375199"/>
                    </a:lnTo>
                    <a:lnTo>
                      <a:pt x="251897" y="377059"/>
                    </a:lnTo>
                    <a:lnTo>
                      <a:pt x="253471" y="378060"/>
                    </a:lnTo>
                    <a:lnTo>
                      <a:pt x="262625" y="378203"/>
                    </a:lnTo>
                    <a:lnTo>
                      <a:pt x="271065" y="378346"/>
                    </a:lnTo>
                    <a:lnTo>
                      <a:pt x="280792" y="378632"/>
                    </a:lnTo>
                    <a:lnTo>
                      <a:pt x="287944" y="378918"/>
                    </a:lnTo>
                    <a:lnTo>
                      <a:pt x="288945" y="379205"/>
                    </a:lnTo>
                    <a:lnTo>
                      <a:pt x="289660" y="379634"/>
                    </a:lnTo>
                    <a:lnTo>
                      <a:pt x="290662" y="382352"/>
                    </a:lnTo>
                    <a:lnTo>
                      <a:pt x="290518" y="387787"/>
                    </a:lnTo>
                    <a:lnTo>
                      <a:pt x="288802" y="395797"/>
                    </a:lnTo>
                    <a:lnTo>
                      <a:pt x="289517" y="403236"/>
                    </a:lnTo>
                    <a:lnTo>
                      <a:pt x="292378" y="410101"/>
                    </a:lnTo>
                    <a:lnTo>
                      <a:pt x="292664" y="420830"/>
                    </a:lnTo>
                    <a:lnTo>
                      <a:pt x="291663" y="427124"/>
                    </a:lnTo>
                    <a:lnTo>
                      <a:pt x="290375" y="435134"/>
                    </a:lnTo>
                    <a:lnTo>
                      <a:pt x="289803" y="444289"/>
                    </a:lnTo>
                    <a:lnTo>
                      <a:pt x="291234" y="448008"/>
                    </a:lnTo>
                    <a:lnTo>
                      <a:pt x="293951" y="452013"/>
                    </a:lnTo>
                    <a:lnTo>
                      <a:pt x="298243" y="456161"/>
                    </a:lnTo>
                    <a:lnTo>
                      <a:pt x="301390" y="461597"/>
                    </a:lnTo>
                    <a:lnTo>
                      <a:pt x="303821" y="468177"/>
                    </a:lnTo>
                    <a:lnTo>
                      <a:pt x="304680" y="472325"/>
                    </a:lnTo>
                    <a:lnTo>
                      <a:pt x="303964" y="474041"/>
                    </a:lnTo>
                    <a:lnTo>
                      <a:pt x="304108" y="477046"/>
                    </a:lnTo>
                    <a:lnTo>
                      <a:pt x="304823" y="481337"/>
                    </a:lnTo>
                    <a:lnTo>
                      <a:pt x="303964" y="484054"/>
                    </a:lnTo>
                    <a:lnTo>
                      <a:pt x="301676" y="485485"/>
                    </a:lnTo>
                    <a:lnTo>
                      <a:pt x="300818" y="487345"/>
                    </a:lnTo>
                    <a:lnTo>
                      <a:pt x="301962" y="491063"/>
                    </a:lnTo>
                    <a:lnTo>
                      <a:pt x="302248" y="494353"/>
                    </a:lnTo>
                    <a:lnTo>
                      <a:pt x="303249" y="495641"/>
                    </a:lnTo>
                    <a:lnTo>
                      <a:pt x="303964" y="496499"/>
                    </a:lnTo>
                    <a:lnTo>
                      <a:pt x="304966" y="496642"/>
                    </a:lnTo>
                    <a:lnTo>
                      <a:pt x="307397" y="495498"/>
                    </a:lnTo>
                    <a:lnTo>
                      <a:pt x="310115" y="493352"/>
                    </a:lnTo>
                    <a:lnTo>
                      <a:pt x="312404" y="492351"/>
                    </a:lnTo>
                    <a:lnTo>
                      <a:pt x="315551" y="492494"/>
                    </a:lnTo>
                    <a:lnTo>
                      <a:pt x="320128" y="493066"/>
                    </a:lnTo>
                    <a:lnTo>
                      <a:pt x="327995" y="493352"/>
                    </a:lnTo>
                    <a:lnTo>
                      <a:pt x="330427" y="492923"/>
                    </a:lnTo>
                    <a:lnTo>
                      <a:pt x="337722" y="489919"/>
                    </a:lnTo>
                    <a:lnTo>
                      <a:pt x="339725" y="489776"/>
                    </a:lnTo>
                    <a:lnTo>
                      <a:pt x="342586" y="490062"/>
                    </a:lnTo>
                    <a:lnTo>
                      <a:pt x="346734" y="490921"/>
                    </a:lnTo>
                    <a:lnTo>
                      <a:pt x="350882" y="491063"/>
                    </a:lnTo>
                    <a:lnTo>
                      <a:pt x="352885" y="490205"/>
                    </a:lnTo>
                    <a:lnTo>
                      <a:pt x="353028" y="488918"/>
                    </a:lnTo>
                    <a:lnTo>
                      <a:pt x="353743" y="487345"/>
                    </a:lnTo>
                    <a:lnTo>
                      <a:pt x="354887" y="486772"/>
                    </a:lnTo>
                    <a:lnTo>
                      <a:pt x="355889" y="486915"/>
                    </a:lnTo>
                    <a:lnTo>
                      <a:pt x="358178" y="487345"/>
                    </a:lnTo>
                    <a:lnTo>
                      <a:pt x="359322" y="489347"/>
                    </a:lnTo>
                    <a:lnTo>
                      <a:pt x="360037" y="491492"/>
                    </a:lnTo>
                    <a:lnTo>
                      <a:pt x="361467" y="491492"/>
                    </a:lnTo>
                    <a:lnTo>
                      <a:pt x="365472" y="492780"/>
                    </a:lnTo>
                    <a:lnTo>
                      <a:pt x="366903" y="494639"/>
                    </a:lnTo>
                    <a:lnTo>
                      <a:pt x="367904" y="498359"/>
                    </a:lnTo>
                    <a:lnTo>
                      <a:pt x="367332" y="500361"/>
                    </a:lnTo>
                    <a:lnTo>
                      <a:pt x="366045" y="501935"/>
                    </a:lnTo>
                    <a:lnTo>
                      <a:pt x="367332" y="503365"/>
                    </a:lnTo>
                    <a:lnTo>
                      <a:pt x="369907" y="504223"/>
                    </a:lnTo>
                    <a:lnTo>
                      <a:pt x="371480" y="503938"/>
                    </a:lnTo>
                    <a:lnTo>
                      <a:pt x="376058" y="501362"/>
                    </a:lnTo>
                    <a:lnTo>
                      <a:pt x="377917" y="500933"/>
                    </a:lnTo>
                    <a:lnTo>
                      <a:pt x="380206" y="500361"/>
                    </a:lnTo>
                    <a:lnTo>
                      <a:pt x="382351" y="499789"/>
                    </a:lnTo>
                    <a:lnTo>
                      <a:pt x="388359" y="498502"/>
                    </a:lnTo>
                    <a:lnTo>
                      <a:pt x="391649" y="498073"/>
                    </a:lnTo>
                    <a:lnTo>
                      <a:pt x="393509" y="497071"/>
                    </a:lnTo>
                    <a:lnTo>
                      <a:pt x="394796" y="497071"/>
                    </a:lnTo>
                    <a:lnTo>
                      <a:pt x="395655" y="497786"/>
                    </a:lnTo>
                    <a:lnTo>
                      <a:pt x="394939" y="500504"/>
                    </a:lnTo>
                    <a:lnTo>
                      <a:pt x="394653" y="502936"/>
                    </a:lnTo>
                    <a:lnTo>
                      <a:pt x="395797" y="507514"/>
                    </a:lnTo>
                    <a:lnTo>
                      <a:pt x="396655" y="509516"/>
                    </a:lnTo>
                    <a:lnTo>
                      <a:pt x="398515" y="511090"/>
                    </a:lnTo>
                    <a:lnTo>
                      <a:pt x="399946" y="511948"/>
                    </a:lnTo>
                    <a:lnTo>
                      <a:pt x="401519" y="513521"/>
                    </a:lnTo>
                    <a:lnTo>
                      <a:pt x="404809" y="513235"/>
                    </a:lnTo>
                    <a:lnTo>
                      <a:pt x="411818" y="515524"/>
                    </a:lnTo>
                    <a:lnTo>
                      <a:pt x="414107" y="516668"/>
                    </a:lnTo>
                    <a:lnTo>
                      <a:pt x="417111" y="517669"/>
                    </a:lnTo>
                    <a:lnTo>
                      <a:pt x="419113" y="518099"/>
                    </a:lnTo>
                    <a:lnTo>
                      <a:pt x="426552" y="518957"/>
                    </a:lnTo>
                    <a:lnTo>
                      <a:pt x="429270" y="519386"/>
                    </a:lnTo>
                    <a:lnTo>
                      <a:pt x="434276" y="520244"/>
                    </a:lnTo>
                    <a:lnTo>
                      <a:pt x="438281" y="520244"/>
                    </a:lnTo>
                    <a:lnTo>
                      <a:pt x="441142" y="519958"/>
                    </a:lnTo>
                    <a:lnTo>
                      <a:pt x="443144" y="519386"/>
                    </a:lnTo>
                    <a:lnTo>
                      <a:pt x="444432" y="518528"/>
                    </a:lnTo>
                    <a:lnTo>
                      <a:pt x="445004" y="517955"/>
                    </a:lnTo>
                    <a:lnTo>
                      <a:pt x="445719" y="515667"/>
                    </a:lnTo>
                    <a:lnTo>
                      <a:pt x="447293" y="510803"/>
                    </a:lnTo>
                    <a:lnTo>
                      <a:pt x="447865" y="509373"/>
                    </a:lnTo>
                    <a:lnTo>
                      <a:pt x="449295" y="508658"/>
                    </a:lnTo>
                    <a:lnTo>
                      <a:pt x="451298" y="508229"/>
                    </a:lnTo>
                    <a:lnTo>
                      <a:pt x="452442" y="509087"/>
                    </a:lnTo>
                    <a:lnTo>
                      <a:pt x="453586" y="514522"/>
                    </a:lnTo>
                    <a:lnTo>
                      <a:pt x="459308" y="519386"/>
                    </a:lnTo>
                    <a:lnTo>
                      <a:pt x="461168" y="523534"/>
                    </a:lnTo>
                    <a:lnTo>
                      <a:pt x="462598" y="526967"/>
                    </a:lnTo>
                    <a:lnTo>
                      <a:pt x="463742" y="527968"/>
                    </a:lnTo>
                    <a:lnTo>
                      <a:pt x="465888" y="529113"/>
                    </a:lnTo>
                    <a:lnTo>
                      <a:pt x="469321" y="529542"/>
                    </a:lnTo>
                    <a:lnTo>
                      <a:pt x="472325" y="529685"/>
                    </a:lnTo>
                    <a:lnTo>
                      <a:pt x="478762" y="532260"/>
                    </a:lnTo>
                    <a:lnTo>
                      <a:pt x="483769" y="534262"/>
                    </a:lnTo>
                    <a:lnTo>
                      <a:pt x="487487" y="535692"/>
                    </a:lnTo>
                    <a:lnTo>
                      <a:pt x="489061" y="536837"/>
                    </a:lnTo>
                    <a:lnTo>
                      <a:pt x="490348" y="538697"/>
                    </a:lnTo>
                    <a:lnTo>
                      <a:pt x="490921" y="539984"/>
                    </a:lnTo>
                    <a:lnTo>
                      <a:pt x="492065" y="543703"/>
                    </a:lnTo>
                    <a:lnTo>
                      <a:pt x="493352" y="546564"/>
                    </a:lnTo>
                    <a:lnTo>
                      <a:pt x="495212" y="546993"/>
                    </a:lnTo>
                    <a:lnTo>
                      <a:pt x="496928" y="547279"/>
                    </a:lnTo>
                    <a:lnTo>
                      <a:pt x="498645" y="549282"/>
                    </a:lnTo>
                    <a:lnTo>
                      <a:pt x="499932" y="550998"/>
                    </a:lnTo>
                    <a:lnTo>
                      <a:pt x="502650" y="555146"/>
                    </a:lnTo>
                    <a:lnTo>
                      <a:pt x="504509" y="558007"/>
                    </a:lnTo>
                    <a:lnTo>
                      <a:pt x="505082" y="560868"/>
                    </a:lnTo>
                    <a:lnTo>
                      <a:pt x="507227" y="562728"/>
                    </a:lnTo>
                    <a:lnTo>
                      <a:pt x="510231" y="563586"/>
                    </a:lnTo>
                    <a:lnTo>
                      <a:pt x="512949" y="563729"/>
                    </a:lnTo>
                    <a:lnTo>
                      <a:pt x="514522" y="562871"/>
                    </a:lnTo>
                    <a:lnTo>
                      <a:pt x="518384" y="561297"/>
                    </a:lnTo>
                    <a:lnTo>
                      <a:pt x="521388" y="559724"/>
                    </a:lnTo>
                    <a:lnTo>
                      <a:pt x="523534" y="559152"/>
                    </a:lnTo>
                    <a:lnTo>
                      <a:pt x="524822" y="559437"/>
                    </a:lnTo>
                    <a:lnTo>
                      <a:pt x="525823" y="560582"/>
                    </a:lnTo>
                    <a:lnTo>
                      <a:pt x="526395" y="562871"/>
                    </a:lnTo>
                    <a:lnTo>
                      <a:pt x="526538" y="564158"/>
                    </a:lnTo>
                    <a:lnTo>
                      <a:pt x="528684" y="565302"/>
                    </a:lnTo>
                    <a:lnTo>
                      <a:pt x="530257" y="564873"/>
                    </a:lnTo>
                    <a:lnTo>
                      <a:pt x="530829" y="563443"/>
                    </a:lnTo>
                    <a:lnTo>
                      <a:pt x="530829" y="562728"/>
                    </a:lnTo>
                    <a:lnTo>
                      <a:pt x="530829" y="556577"/>
                    </a:lnTo>
                    <a:lnTo>
                      <a:pt x="530829" y="551284"/>
                    </a:lnTo>
                    <a:lnTo>
                      <a:pt x="530829" y="546278"/>
                    </a:lnTo>
                    <a:lnTo>
                      <a:pt x="530829" y="540127"/>
                    </a:lnTo>
                    <a:lnTo>
                      <a:pt x="530829" y="534691"/>
                    </a:lnTo>
                    <a:lnTo>
                      <a:pt x="530829" y="530400"/>
                    </a:lnTo>
                    <a:lnTo>
                      <a:pt x="530829" y="525823"/>
                    </a:lnTo>
                    <a:lnTo>
                      <a:pt x="529542" y="525966"/>
                    </a:lnTo>
                    <a:lnTo>
                      <a:pt x="527682" y="527110"/>
                    </a:lnTo>
                    <a:lnTo>
                      <a:pt x="523677" y="527253"/>
                    </a:lnTo>
                    <a:lnTo>
                      <a:pt x="522247" y="527968"/>
                    </a:lnTo>
                    <a:lnTo>
                      <a:pt x="521675" y="529113"/>
                    </a:lnTo>
                    <a:lnTo>
                      <a:pt x="521961" y="530686"/>
                    </a:lnTo>
                    <a:lnTo>
                      <a:pt x="522104" y="532832"/>
                    </a:lnTo>
                    <a:lnTo>
                      <a:pt x="521531" y="533833"/>
                    </a:lnTo>
                    <a:lnTo>
                      <a:pt x="519815" y="534119"/>
                    </a:lnTo>
                    <a:lnTo>
                      <a:pt x="517240" y="533404"/>
                    </a:lnTo>
                    <a:lnTo>
                      <a:pt x="512663" y="532260"/>
                    </a:lnTo>
                    <a:lnTo>
                      <a:pt x="508801" y="531687"/>
                    </a:lnTo>
                    <a:lnTo>
                      <a:pt x="506083" y="528827"/>
                    </a:lnTo>
                    <a:lnTo>
                      <a:pt x="502364" y="524678"/>
                    </a:lnTo>
                    <a:lnTo>
                      <a:pt x="499932" y="522533"/>
                    </a:lnTo>
                    <a:lnTo>
                      <a:pt x="494068" y="518242"/>
                    </a:lnTo>
                    <a:lnTo>
                      <a:pt x="493066" y="517383"/>
                    </a:lnTo>
                    <a:lnTo>
                      <a:pt x="491207" y="515381"/>
                    </a:lnTo>
                    <a:lnTo>
                      <a:pt x="489633" y="511805"/>
                    </a:lnTo>
                    <a:lnTo>
                      <a:pt x="488918" y="509516"/>
                    </a:lnTo>
                    <a:lnTo>
                      <a:pt x="488203" y="507799"/>
                    </a:lnTo>
                    <a:lnTo>
                      <a:pt x="487487" y="505368"/>
                    </a:lnTo>
                    <a:lnTo>
                      <a:pt x="488918" y="501362"/>
                    </a:lnTo>
                    <a:lnTo>
                      <a:pt x="490921" y="493924"/>
                    </a:lnTo>
                    <a:lnTo>
                      <a:pt x="492351" y="488632"/>
                    </a:lnTo>
                    <a:lnTo>
                      <a:pt x="493066" y="484627"/>
                    </a:lnTo>
                    <a:lnTo>
                      <a:pt x="495927" y="480622"/>
                    </a:lnTo>
                    <a:lnTo>
                      <a:pt x="496070" y="477046"/>
                    </a:lnTo>
                    <a:lnTo>
                      <a:pt x="494926" y="472325"/>
                    </a:lnTo>
                    <a:lnTo>
                      <a:pt x="495355" y="469750"/>
                    </a:lnTo>
                    <a:lnTo>
                      <a:pt x="495498" y="463313"/>
                    </a:lnTo>
                    <a:lnTo>
                      <a:pt x="495641" y="457878"/>
                    </a:lnTo>
                    <a:lnTo>
                      <a:pt x="495641" y="455160"/>
                    </a:lnTo>
                    <a:lnTo>
                      <a:pt x="494926" y="450583"/>
                    </a:lnTo>
                    <a:lnTo>
                      <a:pt x="492923" y="445433"/>
                    </a:lnTo>
                    <a:lnTo>
                      <a:pt x="488775" y="438424"/>
                    </a:lnTo>
                    <a:lnTo>
                      <a:pt x="488775" y="436851"/>
                    </a:lnTo>
                    <a:lnTo>
                      <a:pt x="491207" y="435134"/>
                    </a:lnTo>
                    <a:lnTo>
                      <a:pt x="495212" y="432273"/>
                    </a:lnTo>
                    <a:lnTo>
                      <a:pt x="497215" y="430557"/>
                    </a:lnTo>
                    <a:lnTo>
                      <a:pt x="499503" y="427982"/>
                    </a:lnTo>
                    <a:lnTo>
                      <a:pt x="500647" y="426694"/>
                    </a:lnTo>
                    <a:lnTo>
                      <a:pt x="502936" y="423547"/>
                    </a:lnTo>
                    <a:lnTo>
                      <a:pt x="504367" y="420973"/>
                    </a:lnTo>
                    <a:lnTo>
                      <a:pt x="504796" y="417683"/>
                    </a:lnTo>
                    <a:lnTo>
                      <a:pt x="503794" y="414536"/>
                    </a:lnTo>
                    <a:lnTo>
                      <a:pt x="505940" y="413821"/>
                    </a:lnTo>
                    <a:lnTo>
                      <a:pt x="513378" y="412819"/>
                    </a:lnTo>
                    <a:lnTo>
                      <a:pt x="521388" y="411532"/>
                    </a:lnTo>
                    <a:lnTo>
                      <a:pt x="529971" y="410245"/>
                    </a:lnTo>
                    <a:lnTo>
                      <a:pt x="538553" y="408957"/>
                    </a:lnTo>
                    <a:lnTo>
                      <a:pt x="546993" y="407670"/>
                    </a:lnTo>
                    <a:lnTo>
                      <a:pt x="554431" y="406525"/>
                    </a:lnTo>
                    <a:lnTo>
                      <a:pt x="554574" y="405381"/>
                    </a:lnTo>
                    <a:lnTo>
                      <a:pt x="554145" y="403378"/>
                    </a:lnTo>
                    <a:lnTo>
                      <a:pt x="553144" y="401805"/>
                    </a:lnTo>
                    <a:lnTo>
                      <a:pt x="552143" y="400804"/>
                    </a:lnTo>
                    <a:lnTo>
                      <a:pt x="551141" y="400518"/>
                    </a:lnTo>
                    <a:lnTo>
                      <a:pt x="550426" y="399802"/>
                    </a:lnTo>
                    <a:lnTo>
                      <a:pt x="548996" y="397657"/>
                    </a:lnTo>
                    <a:lnTo>
                      <a:pt x="548137" y="396942"/>
                    </a:lnTo>
                    <a:lnTo>
                      <a:pt x="545992" y="395940"/>
                    </a:lnTo>
                    <a:lnTo>
                      <a:pt x="545420" y="395225"/>
                    </a:lnTo>
                    <a:lnTo>
                      <a:pt x="544991" y="392794"/>
                    </a:lnTo>
                    <a:lnTo>
                      <a:pt x="543703" y="389933"/>
                    </a:lnTo>
                    <a:lnTo>
                      <a:pt x="543274" y="387358"/>
                    </a:lnTo>
                    <a:lnTo>
                      <a:pt x="543417" y="386500"/>
                    </a:lnTo>
                    <a:lnTo>
                      <a:pt x="543274" y="383925"/>
                    </a:lnTo>
                    <a:lnTo>
                      <a:pt x="541414" y="378775"/>
                    </a:lnTo>
                    <a:lnTo>
                      <a:pt x="539698" y="376201"/>
                    </a:lnTo>
                    <a:lnTo>
                      <a:pt x="537409" y="374055"/>
                    </a:lnTo>
                    <a:lnTo>
                      <a:pt x="534834" y="372482"/>
                    </a:lnTo>
                    <a:lnTo>
                      <a:pt x="532116" y="371623"/>
                    </a:lnTo>
                    <a:lnTo>
                      <a:pt x="529542" y="369478"/>
                    </a:lnTo>
                    <a:lnTo>
                      <a:pt x="525393" y="364328"/>
                    </a:lnTo>
                    <a:lnTo>
                      <a:pt x="523105" y="362326"/>
                    </a:lnTo>
                    <a:lnTo>
                      <a:pt x="522247" y="361181"/>
                    </a:lnTo>
                    <a:lnTo>
                      <a:pt x="521388" y="358606"/>
                    </a:lnTo>
                    <a:lnTo>
                      <a:pt x="521388" y="355746"/>
                    </a:lnTo>
                    <a:lnTo>
                      <a:pt x="521245" y="355030"/>
                    </a:lnTo>
                    <a:lnTo>
                      <a:pt x="520530" y="355174"/>
                    </a:lnTo>
                    <a:lnTo>
                      <a:pt x="519958" y="354887"/>
                    </a:lnTo>
                    <a:lnTo>
                      <a:pt x="519672" y="354315"/>
                    </a:lnTo>
                    <a:lnTo>
                      <a:pt x="516239" y="345304"/>
                    </a:lnTo>
                    <a:lnTo>
                      <a:pt x="515524" y="344875"/>
                    </a:lnTo>
                    <a:lnTo>
                      <a:pt x="514952" y="343587"/>
                    </a:lnTo>
                    <a:lnTo>
                      <a:pt x="514379" y="342872"/>
                    </a:lnTo>
                    <a:lnTo>
                      <a:pt x="513378" y="342300"/>
                    </a:lnTo>
                    <a:lnTo>
                      <a:pt x="512663" y="340726"/>
                    </a:lnTo>
                    <a:lnTo>
                      <a:pt x="512377" y="338295"/>
                    </a:lnTo>
                    <a:lnTo>
                      <a:pt x="512520" y="337007"/>
                    </a:lnTo>
                    <a:lnTo>
                      <a:pt x="513378" y="336292"/>
                    </a:lnTo>
                    <a:lnTo>
                      <a:pt x="516811" y="333574"/>
                    </a:lnTo>
                    <a:lnTo>
                      <a:pt x="517097" y="332573"/>
                    </a:lnTo>
                    <a:lnTo>
                      <a:pt x="517097" y="332001"/>
                    </a:lnTo>
                    <a:lnTo>
                      <a:pt x="516954" y="329426"/>
                    </a:lnTo>
                    <a:lnTo>
                      <a:pt x="517097" y="328568"/>
                    </a:lnTo>
                    <a:lnTo>
                      <a:pt x="518099" y="328425"/>
                    </a:lnTo>
                    <a:lnTo>
                      <a:pt x="518099" y="327995"/>
                    </a:lnTo>
                    <a:lnTo>
                      <a:pt x="513664" y="320700"/>
                    </a:lnTo>
                    <a:lnTo>
                      <a:pt x="511519" y="316552"/>
                    </a:lnTo>
                    <a:lnTo>
                      <a:pt x="510374" y="313262"/>
                    </a:lnTo>
                    <a:lnTo>
                      <a:pt x="509945" y="311117"/>
                    </a:lnTo>
                    <a:lnTo>
                      <a:pt x="510231" y="310258"/>
                    </a:lnTo>
                    <a:lnTo>
                      <a:pt x="510231" y="300961"/>
                    </a:lnTo>
                    <a:lnTo>
                      <a:pt x="510660" y="297098"/>
                    </a:lnTo>
                    <a:lnTo>
                      <a:pt x="511232" y="295382"/>
                    </a:lnTo>
                    <a:lnTo>
                      <a:pt x="511948" y="294524"/>
                    </a:lnTo>
                    <a:lnTo>
                      <a:pt x="512949" y="294810"/>
                    </a:lnTo>
                    <a:lnTo>
                      <a:pt x="512949" y="292521"/>
                    </a:lnTo>
                    <a:lnTo>
                      <a:pt x="514522" y="282508"/>
                    </a:lnTo>
                    <a:lnTo>
                      <a:pt x="514236" y="281364"/>
                    </a:lnTo>
                    <a:lnTo>
                      <a:pt x="513664" y="281507"/>
                    </a:lnTo>
                    <a:lnTo>
                      <a:pt x="513378" y="282937"/>
                    </a:lnTo>
                    <a:lnTo>
                      <a:pt x="511232" y="289517"/>
                    </a:lnTo>
                    <a:lnTo>
                      <a:pt x="510803" y="289803"/>
                    </a:lnTo>
                    <a:lnTo>
                      <a:pt x="508801" y="288945"/>
                    </a:lnTo>
                    <a:lnTo>
                      <a:pt x="508515" y="288087"/>
                    </a:lnTo>
                    <a:lnTo>
                      <a:pt x="509516" y="286799"/>
                    </a:lnTo>
                    <a:lnTo>
                      <a:pt x="509802" y="285655"/>
                    </a:lnTo>
                    <a:lnTo>
                      <a:pt x="509516" y="284511"/>
                    </a:lnTo>
                    <a:lnTo>
                      <a:pt x="509373" y="282222"/>
                    </a:lnTo>
                    <a:lnTo>
                      <a:pt x="509945" y="276357"/>
                    </a:lnTo>
                    <a:lnTo>
                      <a:pt x="510374" y="274927"/>
                    </a:lnTo>
                    <a:lnTo>
                      <a:pt x="510374" y="273926"/>
                    </a:lnTo>
                    <a:lnTo>
                      <a:pt x="509945" y="273067"/>
                    </a:lnTo>
                    <a:lnTo>
                      <a:pt x="510231" y="271923"/>
                    </a:lnTo>
                    <a:lnTo>
                      <a:pt x="510946" y="270493"/>
                    </a:lnTo>
                    <a:lnTo>
                      <a:pt x="511232" y="267918"/>
                    </a:lnTo>
                    <a:lnTo>
                      <a:pt x="511089" y="264199"/>
                    </a:lnTo>
                    <a:lnTo>
                      <a:pt x="511089" y="261624"/>
                    </a:lnTo>
                    <a:lnTo>
                      <a:pt x="511661" y="260480"/>
                    </a:lnTo>
                    <a:lnTo>
                      <a:pt x="512091" y="259765"/>
                    </a:lnTo>
                    <a:lnTo>
                      <a:pt x="512806" y="259621"/>
                    </a:lnTo>
                    <a:lnTo>
                      <a:pt x="513235" y="259621"/>
                    </a:lnTo>
                    <a:lnTo>
                      <a:pt x="513235" y="257905"/>
                    </a:lnTo>
                    <a:lnTo>
                      <a:pt x="513664" y="253614"/>
                    </a:lnTo>
                    <a:lnTo>
                      <a:pt x="513664" y="251039"/>
                    </a:lnTo>
                    <a:lnTo>
                      <a:pt x="511519" y="248035"/>
                    </a:lnTo>
                    <a:lnTo>
                      <a:pt x="508801" y="244888"/>
                    </a:lnTo>
                    <a:lnTo>
                      <a:pt x="507370" y="243458"/>
                    </a:lnTo>
                    <a:lnTo>
                      <a:pt x="507227" y="242170"/>
                    </a:lnTo>
                    <a:lnTo>
                      <a:pt x="507227" y="241026"/>
                    </a:lnTo>
                    <a:lnTo>
                      <a:pt x="504509" y="239881"/>
                    </a:lnTo>
                    <a:lnTo>
                      <a:pt x="503651" y="238451"/>
                    </a:lnTo>
                    <a:lnTo>
                      <a:pt x="503508" y="236019"/>
                    </a:lnTo>
                    <a:lnTo>
                      <a:pt x="502507" y="232729"/>
                    </a:lnTo>
                    <a:lnTo>
                      <a:pt x="502507" y="232729"/>
                    </a:lnTo>
                    <a:lnTo>
                      <a:pt x="502364" y="232873"/>
                    </a:lnTo>
                    <a:lnTo>
                      <a:pt x="502507" y="230584"/>
                    </a:lnTo>
                    <a:lnTo>
                      <a:pt x="504367" y="228009"/>
                    </a:lnTo>
                    <a:lnTo>
                      <a:pt x="503937" y="226579"/>
                    </a:lnTo>
                    <a:lnTo>
                      <a:pt x="503079" y="226293"/>
                    </a:lnTo>
                    <a:lnTo>
                      <a:pt x="502936" y="225005"/>
                    </a:lnTo>
                    <a:lnTo>
                      <a:pt x="503222" y="224004"/>
                    </a:lnTo>
                    <a:lnTo>
                      <a:pt x="504367" y="221858"/>
                    </a:lnTo>
                    <a:lnTo>
                      <a:pt x="504080" y="219570"/>
                    </a:lnTo>
                    <a:lnTo>
                      <a:pt x="506512" y="214563"/>
                    </a:lnTo>
                    <a:lnTo>
                      <a:pt x="507799" y="208841"/>
                    </a:lnTo>
                    <a:lnTo>
                      <a:pt x="508944" y="207554"/>
                    </a:lnTo>
                    <a:lnTo>
                      <a:pt x="512806" y="208698"/>
                    </a:lnTo>
                    <a:lnTo>
                      <a:pt x="513521" y="209986"/>
                    </a:lnTo>
                    <a:lnTo>
                      <a:pt x="514952" y="207983"/>
                    </a:lnTo>
                    <a:lnTo>
                      <a:pt x="517526" y="204979"/>
                    </a:lnTo>
                    <a:lnTo>
                      <a:pt x="518957" y="204550"/>
                    </a:lnTo>
                    <a:lnTo>
                      <a:pt x="520959" y="203406"/>
                    </a:lnTo>
                    <a:lnTo>
                      <a:pt x="523105" y="201689"/>
                    </a:lnTo>
                    <a:lnTo>
                      <a:pt x="524249" y="200974"/>
                    </a:lnTo>
                    <a:lnTo>
                      <a:pt x="524392" y="200116"/>
                    </a:lnTo>
                    <a:lnTo>
                      <a:pt x="523820" y="193107"/>
                    </a:lnTo>
                    <a:lnTo>
                      <a:pt x="523820" y="188673"/>
                    </a:lnTo>
                    <a:lnTo>
                      <a:pt x="524678" y="185955"/>
                    </a:lnTo>
                    <a:lnTo>
                      <a:pt x="525107" y="182951"/>
                    </a:lnTo>
                    <a:lnTo>
                      <a:pt x="525251" y="180090"/>
                    </a:lnTo>
                    <a:lnTo>
                      <a:pt x="526395" y="175513"/>
                    </a:lnTo>
                    <a:lnTo>
                      <a:pt x="526252" y="174654"/>
                    </a:lnTo>
                    <a:lnTo>
                      <a:pt x="526252" y="174654"/>
                    </a:lnTo>
                    <a:lnTo>
                      <a:pt x="522247" y="177801"/>
                    </a:lnTo>
                    <a:lnTo>
                      <a:pt x="520530" y="177658"/>
                    </a:lnTo>
                    <a:lnTo>
                      <a:pt x="519529" y="178230"/>
                    </a:lnTo>
                    <a:lnTo>
                      <a:pt x="517955" y="178659"/>
                    </a:lnTo>
                    <a:lnTo>
                      <a:pt x="516954" y="176657"/>
                    </a:lnTo>
                    <a:lnTo>
                      <a:pt x="516668" y="175227"/>
                    </a:lnTo>
                    <a:lnTo>
                      <a:pt x="517669" y="172938"/>
                    </a:lnTo>
                    <a:lnTo>
                      <a:pt x="519386" y="169505"/>
                    </a:lnTo>
                    <a:lnTo>
                      <a:pt x="521817" y="164784"/>
                    </a:lnTo>
                    <a:lnTo>
                      <a:pt x="524822" y="163497"/>
                    </a:lnTo>
                    <a:lnTo>
                      <a:pt x="526252" y="162925"/>
                    </a:lnTo>
                    <a:lnTo>
                      <a:pt x="527539" y="163068"/>
                    </a:lnTo>
                    <a:lnTo>
                      <a:pt x="527539" y="162782"/>
                    </a:lnTo>
                    <a:lnTo>
                      <a:pt x="527968" y="161208"/>
                    </a:lnTo>
                    <a:lnTo>
                      <a:pt x="528540" y="156488"/>
                    </a:lnTo>
                    <a:lnTo>
                      <a:pt x="529542" y="155058"/>
                    </a:lnTo>
                    <a:lnTo>
                      <a:pt x="530400" y="154486"/>
                    </a:lnTo>
                    <a:lnTo>
                      <a:pt x="531401" y="151482"/>
                    </a:lnTo>
                    <a:lnTo>
                      <a:pt x="533547" y="146904"/>
                    </a:lnTo>
                    <a:lnTo>
                      <a:pt x="535121" y="144472"/>
                    </a:lnTo>
                    <a:lnTo>
                      <a:pt x="534691" y="139180"/>
                    </a:lnTo>
                    <a:lnTo>
                      <a:pt x="534977" y="135604"/>
                    </a:lnTo>
                    <a:lnTo>
                      <a:pt x="535263" y="134889"/>
                    </a:lnTo>
                    <a:lnTo>
                      <a:pt x="538410" y="133458"/>
                    </a:lnTo>
                    <a:lnTo>
                      <a:pt x="542559" y="130168"/>
                    </a:lnTo>
                    <a:lnTo>
                      <a:pt x="544275" y="126306"/>
                    </a:lnTo>
                    <a:lnTo>
                      <a:pt x="546707" y="123875"/>
                    </a:lnTo>
                    <a:lnTo>
                      <a:pt x="551427" y="122301"/>
                    </a:lnTo>
                    <a:lnTo>
                      <a:pt x="551141" y="121729"/>
                    </a:lnTo>
                    <a:lnTo>
                      <a:pt x="550569" y="121586"/>
                    </a:lnTo>
                    <a:lnTo>
                      <a:pt x="549568" y="121729"/>
                    </a:lnTo>
                    <a:lnTo>
                      <a:pt x="549138" y="121729"/>
                    </a:lnTo>
                    <a:lnTo>
                      <a:pt x="548709" y="120441"/>
                    </a:lnTo>
                    <a:lnTo>
                      <a:pt x="550426" y="118010"/>
                    </a:lnTo>
                    <a:lnTo>
                      <a:pt x="551570" y="115435"/>
                    </a:lnTo>
                    <a:lnTo>
                      <a:pt x="553001" y="113432"/>
                    </a:lnTo>
                    <a:lnTo>
                      <a:pt x="554860" y="112002"/>
                    </a:lnTo>
                    <a:lnTo>
                      <a:pt x="557435" y="109141"/>
                    </a:lnTo>
                    <a:lnTo>
                      <a:pt x="558579" y="108283"/>
                    </a:lnTo>
                    <a:lnTo>
                      <a:pt x="563300" y="103706"/>
                    </a:lnTo>
                    <a:lnTo>
                      <a:pt x="565302" y="101989"/>
                    </a:lnTo>
                    <a:lnTo>
                      <a:pt x="566733" y="101417"/>
                    </a:lnTo>
                    <a:lnTo>
                      <a:pt x="572598" y="97269"/>
                    </a:lnTo>
                    <a:lnTo>
                      <a:pt x="575029" y="94837"/>
                    </a:lnTo>
                    <a:lnTo>
                      <a:pt x="575172" y="9469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5" name="Freeform: Shape 564">
                <a:extLst>
                  <a:ext uri="{FF2B5EF4-FFF2-40B4-BE49-F238E27FC236}">
                    <a16:creationId xmlns:a16="http://schemas.microsoft.com/office/drawing/2014/main" id="{63131A97-6EDA-7753-53E5-0128258FE674}"/>
                  </a:ext>
                  <a:ext uri="{C183D7F6-B498-43B3-948B-1728B52AA6E4}">
                    <adec:decorative xmlns:adec="http://schemas.microsoft.com/office/drawing/2017/decorative" val="1"/>
                  </a:ext>
                </a:extLst>
              </p:cNvPr>
              <p:cNvSpPr/>
              <p:nvPr/>
            </p:nvSpPr>
            <p:spPr>
              <a:xfrm>
                <a:off x="1738037" y="1160812"/>
                <a:ext cx="2668450" cy="2059806"/>
              </a:xfrm>
              <a:custGeom>
                <a:avLst/>
                <a:gdLst>
                  <a:gd name="connsiteX0" fmla="*/ 1368055 w 2668450"/>
                  <a:gd name="connsiteY0" fmla="*/ 868266 h 2059806"/>
                  <a:gd name="connsiteX1" fmla="*/ 1367053 w 2668450"/>
                  <a:gd name="connsiteY1" fmla="*/ 870554 h 2059806"/>
                  <a:gd name="connsiteX2" fmla="*/ 1368484 w 2668450"/>
                  <a:gd name="connsiteY2" fmla="*/ 871126 h 2059806"/>
                  <a:gd name="connsiteX3" fmla="*/ 1371631 w 2668450"/>
                  <a:gd name="connsiteY3" fmla="*/ 871126 h 2059806"/>
                  <a:gd name="connsiteX4" fmla="*/ 1374062 w 2668450"/>
                  <a:gd name="connsiteY4" fmla="*/ 870411 h 2059806"/>
                  <a:gd name="connsiteX5" fmla="*/ 1375779 w 2668450"/>
                  <a:gd name="connsiteY5" fmla="*/ 868838 h 2059806"/>
                  <a:gd name="connsiteX6" fmla="*/ 1376923 w 2668450"/>
                  <a:gd name="connsiteY6" fmla="*/ 866692 h 2059806"/>
                  <a:gd name="connsiteX7" fmla="*/ 1377496 w 2668450"/>
                  <a:gd name="connsiteY7" fmla="*/ 863831 h 2059806"/>
                  <a:gd name="connsiteX8" fmla="*/ 1377496 w 2668450"/>
                  <a:gd name="connsiteY8" fmla="*/ 862115 h 2059806"/>
                  <a:gd name="connsiteX9" fmla="*/ 1373490 w 2668450"/>
                  <a:gd name="connsiteY9" fmla="*/ 858539 h 2059806"/>
                  <a:gd name="connsiteX10" fmla="*/ 1370773 w 2668450"/>
                  <a:gd name="connsiteY10" fmla="*/ 856965 h 2059806"/>
                  <a:gd name="connsiteX11" fmla="*/ 1367626 w 2668450"/>
                  <a:gd name="connsiteY11" fmla="*/ 855821 h 2059806"/>
                  <a:gd name="connsiteX12" fmla="*/ 1364908 w 2668450"/>
                  <a:gd name="connsiteY12" fmla="*/ 855678 h 2059806"/>
                  <a:gd name="connsiteX13" fmla="*/ 1362619 w 2668450"/>
                  <a:gd name="connsiteY13" fmla="*/ 856679 h 2059806"/>
                  <a:gd name="connsiteX14" fmla="*/ 1360760 w 2668450"/>
                  <a:gd name="connsiteY14" fmla="*/ 858825 h 2059806"/>
                  <a:gd name="connsiteX15" fmla="*/ 1359472 w 2668450"/>
                  <a:gd name="connsiteY15" fmla="*/ 861972 h 2059806"/>
                  <a:gd name="connsiteX16" fmla="*/ 1359043 w 2668450"/>
                  <a:gd name="connsiteY16" fmla="*/ 864117 h 2059806"/>
                  <a:gd name="connsiteX17" fmla="*/ 1359615 w 2668450"/>
                  <a:gd name="connsiteY17" fmla="*/ 866120 h 2059806"/>
                  <a:gd name="connsiteX18" fmla="*/ 1359329 w 2668450"/>
                  <a:gd name="connsiteY18" fmla="*/ 868266 h 2059806"/>
                  <a:gd name="connsiteX19" fmla="*/ 1360187 w 2668450"/>
                  <a:gd name="connsiteY19" fmla="*/ 869553 h 2059806"/>
                  <a:gd name="connsiteX20" fmla="*/ 1362047 w 2668450"/>
                  <a:gd name="connsiteY20" fmla="*/ 870411 h 2059806"/>
                  <a:gd name="connsiteX21" fmla="*/ 1363048 w 2668450"/>
                  <a:gd name="connsiteY21" fmla="*/ 868838 h 2059806"/>
                  <a:gd name="connsiteX22" fmla="*/ 1364479 w 2668450"/>
                  <a:gd name="connsiteY22" fmla="*/ 865405 h 2059806"/>
                  <a:gd name="connsiteX23" fmla="*/ 1364908 w 2668450"/>
                  <a:gd name="connsiteY23" fmla="*/ 862544 h 2059806"/>
                  <a:gd name="connsiteX24" fmla="*/ 1364336 w 2668450"/>
                  <a:gd name="connsiteY24" fmla="*/ 860398 h 2059806"/>
                  <a:gd name="connsiteX25" fmla="*/ 1364622 w 2668450"/>
                  <a:gd name="connsiteY25" fmla="*/ 859397 h 2059806"/>
                  <a:gd name="connsiteX26" fmla="*/ 1365909 w 2668450"/>
                  <a:gd name="connsiteY26" fmla="*/ 859397 h 2059806"/>
                  <a:gd name="connsiteX27" fmla="*/ 1367769 w 2668450"/>
                  <a:gd name="connsiteY27" fmla="*/ 860541 h 2059806"/>
                  <a:gd name="connsiteX28" fmla="*/ 1368341 w 2668450"/>
                  <a:gd name="connsiteY28" fmla="*/ 862544 h 2059806"/>
                  <a:gd name="connsiteX29" fmla="*/ 1368913 w 2668450"/>
                  <a:gd name="connsiteY29" fmla="*/ 865834 h 2059806"/>
                  <a:gd name="connsiteX30" fmla="*/ 1368770 w 2668450"/>
                  <a:gd name="connsiteY30" fmla="*/ 867836 h 2059806"/>
                  <a:gd name="connsiteX31" fmla="*/ 1368055 w 2668450"/>
                  <a:gd name="connsiteY31" fmla="*/ 868266 h 2059806"/>
                  <a:gd name="connsiteX32" fmla="*/ 1353321 w 2668450"/>
                  <a:gd name="connsiteY32" fmla="*/ 875275 h 2059806"/>
                  <a:gd name="connsiteX33" fmla="*/ 1349745 w 2668450"/>
                  <a:gd name="connsiteY33" fmla="*/ 870697 h 2059806"/>
                  <a:gd name="connsiteX34" fmla="*/ 1337873 w 2668450"/>
                  <a:gd name="connsiteY34" fmla="*/ 863974 h 2059806"/>
                  <a:gd name="connsiteX35" fmla="*/ 1332437 w 2668450"/>
                  <a:gd name="connsiteY35" fmla="*/ 861829 h 2059806"/>
                  <a:gd name="connsiteX36" fmla="*/ 1329004 w 2668450"/>
                  <a:gd name="connsiteY36" fmla="*/ 859540 h 2059806"/>
                  <a:gd name="connsiteX37" fmla="*/ 1325714 w 2668450"/>
                  <a:gd name="connsiteY37" fmla="*/ 856250 h 2059806"/>
                  <a:gd name="connsiteX38" fmla="*/ 1321566 w 2668450"/>
                  <a:gd name="connsiteY38" fmla="*/ 853103 h 2059806"/>
                  <a:gd name="connsiteX39" fmla="*/ 1320279 w 2668450"/>
                  <a:gd name="connsiteY39" fmla="*/ 852817 h 2059806"/>
                  <a:gd name="connsiteX40" fmla="*/ 1319421 w 2668450"/>
                  <a:gd name="connsiteY40" fmla="*/ 853103 h 2059806"/>
                  <a:gd name="connsiteX41" fmla="*/ 1318133 w 2668450"/>
                  <a:gd name="connsiteY41" fmla="*/ 854820 h 2059806"/>
                  <a:gd name="connsiteX42" fmla="*/ 1316417 w 2668450"/>
                  <a:gd name="connsiteY42" fmla="*/ 855392 h 2059806"/>
                  <a:gd name="connsiteX43" fmla="*/ 1315558 w 2668450"/>
                  <a:gd name="connsiteY43" fmla="*/ 854820 h 2059806"/>
                  <a:gd name="connsiteX44" fmla="*/ 1314700 w 2668450"/>
                  <a:gd name="connsiteY44" fmla="*/ 853532 h 2059806"/>
                  <a:gd name="connsiteX45" fmla="*/ 1314986 w 2668450"/>
                  <a:gd name="connsiteY45" fmla="*/ 852674 h 2059806"/>
                  <a:gd name="connsiteX46" fmla="*/ 1317275 w 2668450"/>
                  <a:gd name="connsiteY46" fmla="*/ 851673 h 2059806"/>
                  <a:gd name="connsiteX47" fmla="*/ 1317418 w 2668450"/>
                  <a:gd name="connsiteY47" fmla="*/ 850958 h 2059806"/>
                  <a:gd name="connsiteX48" fmla="*/ 1316560 w 2668450"/>
                  <a:gd name="connsiteY48" fmla="*/ 849527 h 2059806"/>
                  <a:gd name="connsiteX49" fmla="*/ 1310695 w 2668450"/>
                  <a:gd name="connsiteY49" fmla="*/ 846094 h 2059806"/>
                  <a:gd name="connsiteX50" fmla="*/ 1308120 w 2668450"/>
                  <a:gd name="connsiteY50" fmla="*/ 843948 h 2059806"/>
                  <a:gd name="connsiteX51" fmla="*/ 1305116 w 2668450"/>
                  <a:gd name="connsiteY51" fmla="*/ 842804 h 2059806"/>
                  <a:gd name="connsiteX52" fmla="*/ 1302112 w 2668450"/>
                  <a:gd name="connsiteY52" fmla="*/ 842947 h 2059806"/>
                  <a:gd name="connsiteX53" fmla="*/ 1296391 w 2668450"/>
                  <a:gd name="connsiteY53" fmla="*/ 844378 h 2059806"/>
                  <a:gd name="connsiteX54" fmla="*/ 1292815 w 2668450"/>
                  <a:gd name="connsiteY54" fmla="*/ 846380 h 2059806"/>
                  <a:gd name="connsiteX55" fmla="*/ 1291670 w 2668450"/>
                  <a:gd name="connsiteY55" fmla="*/ 847238 h 2059806"/>
                  <a:gd name="connsiteX56" fmla="*/ 1290812 w 2668450"/>
                  <a:gd name="connsiteY56" fmla="*/ 848669 h 2059806"/>
                  <a:gd name="connsiteX57" fmla="*/ 1289811 w 2668450"/>
                  <a:gd name="connsiteY57" fmla="*/ 852102 h 2059806"/>
                  <a:gd name="connsiteX58" fmla="*/ 1289668 w 2668450"/>
                  <a:gd name="connsiteY58" fmla="*/ 853246 h 2059806"/>
                  <a:gd name="connsiteX59" fmla="*/ 1290097 w 2668450"/>
                  <a:gd name="connsiteY59" fmla="*/ 855392 h 2059806"/>
                  <a:gd name="connsiteX60" fmla="*/ 1293959 w 2668450"/>
                  <a:gd name="connsiteY60" fmla="*/ 861686 h 2059806"/>
                  <a:gd name="connsiteX61" fmla="*/ 1297678 w 2668450"/>
                  <a:gd name="connsiteY61" fmla="*/ 864690 h 2059806"/>
                  <a:gd name="connsiteX62" fmla="*/ 1294245 w 2668450"/>
                  <a:gd name="connsiteY62" fmla="*/ 863974 h 2059806"/>
                  <a:gd name="connsiteX63" fmla="*/ 1292242 w 2668450"/>
                  <a:gd name="connsiteY63" fmla="*/ 863116 h 2059806"/>
                  <a:gd name="connsiteX64" fmla="*/ 1287236 w 2668450"/>
                  <a:gd name="connsiteY64" fmla="*/ 858825 h 2059806"/>
                  <a:gd name="connsiteX65" fmla="*/ 1284661 w 2668450"/>
                  <a:gd name="connsiteY65" fmla="*/ 858110 h 2059806"/>
                  <a:gd name="connsiteX66" fmla="*/ 1282516 w 2668450"/>
                  <a:gd name="connsiteY66" fmla="*/ 858396 h 2059806"/>
                  <a:gd name="connsiteX67" fmla="*/ 1282516 w 2668450"/>
                  <a:gd name="connsiteY67" fmla="*/ 859826 h 2059806"/>
                  <a:gd name="connsiteX68" fmla="*/ 1282945 w 2668450"/>
                  <a:gd name="connsiteY68" fmla="*/ 860827 h 2059806"/>
                  <a:gd name="connsiteX69" fmla="*/ 1284089 w 2668450"/>
                  <a:gd name="connsiteY69" fmla="*/ 862401 h 2059806"/>
                  <a:gd name="connsiteX70" fmla="*/ 1285519 w 2668450"/>
                  <a:gd name="connsiteY70" fmla="*/ 863402 h 2059806"/>
                  <a:gd name="connsiteX71" fmla="*/ 1282802 w 2668450"/>
                  <a:gd name="connsiteY71" fmla="*/ 863545 h 2059806"/>
                  <a:gd name="connsiteX72" fmla="*/ 1282087 w 2668450"/>
                  <a:gd name="connsiteY72" fmla="*/ 864403 h 2059806"/>
                  <a:gd name="connsiteX73" fmla="*/ 1282802 w 2668450"/>
                  <a:gd name="connsiteY73" fmla="*/ 866263 h 2059806"/>
                  <a:gd name="connsiteX74" fmla="*/ 1284947 w 2668450"/>
                  <a:gd name="connsiteY74" fmla="*/ 868981 h 2059806"/>
                  <a:gd name="connsiteX75" fmla="*/ 1285376 w 2668450"/>
                  <a:gd name="connsiteY75" fmla="*/ 870125 h 2059806"/>
                  <a:gd name="connsiteX76" fmla="*/ 1285233 w 2668450"/>
                  <a:gd name="connsiteY76" fmla="*/ 871126 h 2059806"/>
                  <a:gd name="connsiteX77" fmla="*/ 1283803 w 2668450"/>
                  <a:gd name="connsiteY77" fmla="*/ 872557 h 2059806"/>
                  <a:gd name="connsiteX78" fmla="*/ 1277223 w 2668450"/>
                  <a:gd name="connsiteY78" fmla="*/ 877277 h 2059806"/>
                  <a:gd name="connsiteX79" fmla="*/ 1271501 w 2668450"/>
                  <a:gd name="connsiteY79" fmla="*/ 879995 h 2059806"/>
                  <a:gd name="connsiteX80" fmla="*/ 1266209 w 2668450"/>
                  <a:gd name="connsiteY80" fmla="*/ 880996 h 2059806"/>
                  <a:gd name="connsiteX81" fmla="*/ 1255052 w 2668450"/>
                  <a:gd name="connsiteY81" fmla="*/ 881998 h 2059806"/>
                  <a:gd name="connsiteX82" fmla="*/ 1253335 w 2668450"/>
                  <a:gd name="connsiteY82" fmla="*/ 883714 h 2059806"/>
                  <a:gd name="connsiteX83" fmla="*/ 1252048 w 2668450"/>
                  <a:gd name="connsiteY83" fmla="*/ 886146 h 2059806"/>
                  <a:gd name="connsiteX84" fmla="*/ 1251905 w 2668450"/>
                  <a:gd name="connsiteY84" fmla="*/ 887147 h 2059806"/>
                  <a:gd name="connsiteX85" fmla="*/ 1254050 w 2668450"/>
                  <a:gd name="connsiteY85" fmla="*/ 891152 h 2059806"/>
                  <a:gd name="connsiteX86" fmla="*/ 1255624 w 2668450"/>
                  <a:gd name="connsiteY86" fmla="*/ 893298 h 2059806"/>
                  <a:gd name="connsiteX87" fmla="*/ 1259343 w 2668450"/>
                  <a:gd name="connsiteY87" fmla="*/ 895444 h 2059806"/>
                  <a:gd name="connsiteX88" fmla="*/ 1261202 w 2668450"/>
                  <a:gd name="connsiteY88" fmla="*/ 896159 h 2059806"/>
                  <a:gd name="connsiteX89" fmla="*/ 1266066 w 2668450"/>
                  <a:gd name="connsiteY89" fmla="*/ 896159 h 2059806"/>
                  <a:gd name="connsiteX90" fmla="*/ 1266638 w 2668450"/>
                  <a:gd name="connsiteY90" fmla="*/ 895444 h 2059806"/>
                  <a:gd name="connsiteX91" fmla="*/ 1266066 w 2668450"/>
                  <a:gd name="connsiteY91" fmla="*/ 894299 h 2059806"/>
                  <a:gd name="connsiteX92" fmla="*/ 1267210 w 2668450"/>
                  <a:gd name="connsiteY92" fmla="*/ 893298 h 2059806"/>
                  <a:gd name="connsiteX93" fmla="*/ 1270071 w 2668450"/>
                  <a:gd name="connsiteY93" fmla="*/ 892440 h 2059806"/>
                  <a:gd name="connsiteX94" fmla="*/ 1271930 w 2668450"/>
                  <a:gd name="connsiteY94" fmla="*/ 892440 h 2059806"/>
                  <a:gd name="connsiteX95" fmla="*/ 1272646 w 2668450"/>
                  <a:gd name="connsiteY95" fmla="*/ 893298 h 2059806"/>
                  <a:gd name="connsiteX96" fmla="*/ 1273075 w 2668450"/>
                  <a:gd name="connsiteY96" fmla="*/ 894442 h 2059806"/>
                  <a:gd name="connsiteX97" fmla="*/ 1273218 w 2668450"/>
                  <a:gd name="connsiteY97" fmla="*/ 896016 h 2059806"/>
                  <a:gd name="connsiteX98" fmla="*/ 1274076 w 2668450"/>
                  <a:gd name="connsiteY98" fmla="*/ 897446 h 2059806"/>
                  <a:gd name="connsiteX99" fmla="*/ 1275649 w 2668450"/>
                  <a:gd name="connsiteY99" fmla="*/ 898591 h 2059806"/>
                  <a:gd name="connsiteX100" fmla="*/ 1277795 w 2668450"/>
                  <a:gd name="connsiteY100" fmla="*/ 899306 h 2059806"/>
                  <a:gd name="connsiteX101" fmla="*/ 1282802 w 2668450"/>
                  <a:gd name="connsiteY101" fmla="*/ 899592 h 2059806"/>
                  <a:gd name="connsiteX102" fmla="*/ 1286092 w 2668450"/>
                  <a:gd name="connsiteY102" fmla="*/ 898591 h 2059806"/>
                  <a:gd name="connsiteX103" fmla="*/ 1287808 w 2668450"/>
                  <a:gd name="connsiteY103" fmla="*/ 897303 h 2059806"/>
                  <a:gd name="connsiteX104" fmla="*/ 1289525 w 2668450"/>
                  <a:gd name="connsiteY104" fmla="*/ 897303 h 2059806"/>
                  <a:gd name="connsiteX105" fmla="*/ 1290240 w 2668450"/>
                  <a:gd name="connsiteY105" fmla="*/ 897875 h 2059806"/>
                  <a:gd name="connsiteX106" fmla="*/ 1290669 w 2668450"/>
                  <a:gd name="connsiteY106" fmla="*/ 899163 h 2059806"/>
                  <a:gd name="connsiteX107" fmla="*/ 1290955 w 2668450"/>
                  <a:gd name="connsiteY107" fmla="*/ 901022 h 2059806"/>
                  <a:gd name="connsiteX108" fmla="*/ 1291384 w 2668450"/>
                  <a:gd name="connsiteY108" fmla="*/ 902167 h 2059806"/>
                  <a:gd name="connsiteX109" fmla="*/ 1292099 w 2668450"/>
                  <a:gd name="connsiteY109" fmla="*/ 902739 h 2059806"/>
                  <a:gd name="connsiteX110" fmla="*/ 1302684 w 2668450"/>
                  <a:gd name="connsiteY110" fmla="*/ 906315 h 2059806"/>
                  <a:gd name="connsiteX111" fmla="*/ 1308120 w 2668450"/>
                  <a:gd name="connsiteY111" fmla="*/ 908747 h 2059806"/>
                  <a:gd name="connsiteX112" fmla="*/ 1315129 w 2668450"/>
                  <a:gd name="connsiteY112" fmla="*/ 913038 h 2059806"/>
                  <a:gd name="connsiteX113" fmla="*/ 1321423 w 2668450"/>
                  <a:gd name="connsiteY113" fmla="*/ 913896 h 2059806"/>
                  <a:gd name="connsiteX114" fmla="*/ 1329147 w 2668450"/>
                  <a:gd name="connsiteY114" fmla="*/ 913324 h 2059806"/>
                  <a:gd name="connsiteX115" fmla="*/ 1341449 w 2668450"/>
                  <a:gd name="connsiteY115" fmla="*/ 917472 h 2059806"/>
                  <a:gd name="connsiteX116" fmla="*/ 1347457 w 2668450"/>
                  <a:gd name="connsiteY116" fmla="*/ 916900 h 2059806"/>
                  <a:gd name="connsiteX117" fmla="*/ 1351462 w 2668450"/>
                  <a:gd name="connsiteY117" fmla="*/ 914897 h 2059806"/>
                  <a:gd name="connsiteX118" fmla="*/ 1358757 w 2668450"/>
                  <a:gd name="connsiteY118" fmla="*/ 909605 h 2059806"/>
                  <a:gd name="connsiteX119" fmla="*/ 1362619 w 2668450"/>
                  <a:gd name="connsiteY119" fmla="*/ 908603 h 2059806"/>
                  <a:gd name="connsiteX120" fmla="*/ 1365480 w 2668450"/>
                  <a:gd name="connsiteY120" fmla="*/ 905457 h 2059806"/>
                  <a:gd name="connsiteX121" fmla="*/ 1369056 w 2668450"/>
                  <a:gd name="connsiteY121" fmla="*/ 902882 h 2059806"/>
                  <a:gd name="connsiteX122" fmla="*/ 1371202 w 2668450"/>
                  <a:gd name="connsiteY122" fmla="*/ 902453 h 2059806"/>
                  <a:gd name="connsiteX123" fmla="*/ 1375636 w 2668450"/>
                  <a:gd name="connsiteY123" fmla="*/ 902310 h 2059806"/>
                  <a:gd name="connsiteX124" fmla="*/ 1378783 w 2668450"/>
                  <a:gd name="connsiteY124" fmla="*/ 900736 h 2059806"/>
                  <a:gd name="connsiteX125" fmla="*/ 1380785 w 2668450"/>
                  <a:gd name="connsiteY125" fmla="*/ 899306 h 2059806"/>
                  <a:gd name="connsiteX126" fmla="*/ 1381644 w 2668450"/>
                  <a:gd name="connsiteY126" fmla="*/ 898161 h 2059806"/>
                  <a:gd name="connsiteX127" fmla="*/ 1380070 w 2668450"/>
                  <a:gd name="connsiteY127" fmla="*/ 895730 h 2059806"/>
                  <a:gd name="connsiteX128" fmla="*/ 1378354 w 2668450"/>
                  <a:gd name="connsiteY128" fmla="*/ 894728 h 2059806"/>
                  <a:gd name="connsiteX129" fmla="*/ 1376494 w 2668450"/>
                  <a:gd name="connsiteY129" fmla="*/ 895301 h 2059806"/>
                  <a:gd name="connsiteX130" fmla="*/ 1372060 w 2668450"/>
                  <a:gd name="connsiteY130" fmla="*/ 897732 h 2059806"/>
                  <a:gd name="connsiteX131" fmla="*/ 1367053 w 2668450"/>
                  <a:gd name="connsiteY131" fmla="*/ 894442 h 2059806"/>
                  <a:gd name="connsiteX132" fmla="*/ 1363907 w 2668450"/>
                  <a:gd name="connsiteY132" fmla="*/ 891438 h 2059806"/>
                  <a:gd name="connsiteX133" fmla="*/ 1361046 w 2668450"/>
                  <a:gd name="connsiteY133" fmla="*/ 887719 h 2059806"/>
                  <a:gd name="connsiteX134" fmla="*/ 1357756 w 2668450"/>
                  <a:gd name="connsiteY134" fmla="*/ 882284 h 2059806"/>
                  <a:gd name="connsiteX135" fmla="*/ 1353321 w 2668450"/>
                  <a:gd name="connsiteY135" fmla="*/ 875275 h 2059806"/>
                  <a:gd name="connsiteX136" fmla="*/ 1229733 w 2668450"/>
                  <a:gd name="connsiteY136" fmla="*/ 803038 h 2059806"/>
                  <a:gd name="connsiteX137" fmla="*/ 1225013 w 2668450"/>
                  <a:gd name="connsiteY137" fmla="*/ 800035 h 2059806"/>
                  <a:gd name="connsiteX138" fmla="*/ 1221866 w 2668450"/>
                  <a:gd name="connsiteY138" fmla="*/ 799033 h 2059806"/>
                  <a:gd name="connsiteX139" fmla="*/ 1218862 w 2668450"/>
                  <a:gd name="connsiteY139" fmla="*/ 798890 h 2059806"/>
                  <a:gd name="connsiteX140" fmla="*/ 1217574 w 2668450"/>
                  <a:gd name="connsiteY140" fmla="*/ 800178 h 2059806"/>
                  <a:gd name="connsiteX141" fmla="*/ 1217861 w 2668450"/>
                  <a:gd name="connsiteY141" fmla="*/ 802895 h 2059806"/>
                  <a:gd name="connsiteX142" fmla="*/ 1218433 w 2668450"/>
                  <a:gd name="connsiteY142" fmla="*/ 804755 h 2059806"/>
                  <a:gd name="connsiteX143" fmla="*/ 1219291 w 2668450"/>
                  <a:gd name="connsiteY143" fmla="*/ 805613 h 2059806"/>
                  <a:gd name="connsiteX144" fmla="*/ 1221866 w 2668450"/>
                  <a:gd name="connsiteY144" fmla="*/ 806757 h 2059806"/>
                  <a:gd name="connsiteX145" fmla="*/ 1228446 w 2668450"/>
                  <a:gd name="connsiteY145" fmla="*/ 808760 h 2059806"/>
                  <a:gd name="connsiteX146" fmla="*/ 1228875 w 2668450"/>
                  <a:gd name="connsiteY146" fmla="*/ 808331 h 2059806"/>
                  <a:gd name="connsiteX147" fmla="*/ 1229018 w 2668450"/>
                  <a:gd name="connsiteY147" fmla="*/ 807616 h 2059806"/>
                  <a:gd name="connsiteX148" fmla="*/ 1228446 w 2668450"/>
                  <a:gd name="connsiteY148" fmla="*/ 805756 h 2059806"/>
                  <a:gd name="connsiteX149" fmla="*/ 1228446 w 2668450"/>
                  <a:gd name="connsiteY149" fmla="*/ 803754 h 2059806"/>
                  <a:gd name="connsiteX150" fmla="*/ 1229733 w 2668450"/>
                  <a:gd name="connsiteY150" fmla="*/ 803038 h 2059806"/>
                  <a:gd name="connsiteX151" fmla="*/ 1339589 w 2668450"/>
                  <a:gd name="connsiteY151" fmla="*/ 705341 h 2059806"/>
                  <a:gd name="connsiteX152" fmla="*/ 1343165 w 2668450"/>
                  <a:gd name="connsiteY152" fmla="*/ 702480 h 2059806"/>
                  <a:gd name="connsiteX153" fmla="*/ 1344596 w 2668450"/>
                  <a:gd name="connsiteY153" fmla="*/ 700191 h 2059806"/>
                  <a:gd name="connsiteX154" fmla="*/ 1345597 w 2668450"/>
                  <a:gd name="connsiteY154" fmla="*/ 697187 h 2059806"/>
                  <a:gd name="connsiteX155" fmla="*/ 1345454 w 2668450"/>
                  <a:gd name="connsiteY155" fmla="*/ 693468 h 2059806"/>
                  <a:gd name="connsiteX156" fmla="*/ 1344167 w 2668450"/>
                  <a:gd name="connsiteY156" fmla="*/ 689034 h 2059806"/>
                  <a:gd name="connsiteX157" fmla="*/ 1342593 w 2668450"/>
                  <a:gd name="connsiteY157" fmla="*/ 685029 h 2059806"/>
                  <a:gd name="connsiteX158" fmla="*/ 1341020 w 2668450"/>
                  <a:gd name="connsiteY158" fmla="*/ 684313 h 2059806"/>
                  <a:gd name="connsiteX159" fmla="*/ 1338588 w 2668450"/>
                  <a:gd name="connsiteY159" fmla="*/ 684170 h 2059806"/>
                  <a:gd name="connsiteX160" fmla="*/ 1332580 w 2668450"/>
                  <a:gd name="connsiteY160" fmla="*/ 685601 h 2059806"/>
                  <a:gd name="connsiteX161" fmla="*/ 1327002 w 2668450"/>
                  <a:gd name="connsiteY161" fmla="*/ 688462 h 2059806"/>
                  <a:gd name="connsiteX162" fmla="*/ 1324713 w 2668450"/>
                  <a:gd name="connsiteY162" fmla="*/ 689034 h 2059806"/>
                  <a:gd name="connsiteX163" fmla="*/ 1323712 w 2668450"/>
                  <a:gd name="connsiteY163" fmla="*/ 688176 h 2059806"/>
                  <a:gd name="connsiteX164" fmla="*/ 1324284 w 2668450"/>
                  <a:gd name="connsiteY164" fmla="*/ 686459 h 2059806"/>
                  <a:gd name="connsiteX165" fmla="*/ 1326286 w 2668450"/>
                  <a:gd name="connsiteY165" fmla="*/ 683884 h 2059806"/>
                  <a:gd name="connsiteX166" fmla="*/ 1326000 w 2668450"/>
                  <a:gd name="connsiteY166" fmla="*/ 681310 h 2059806"/>
                  <a:gd name="connsiteX167" fmla="*/ 1321280 w 2668450"/>
                  <a:gd name="connsiteY167" fmla="*/ 677018 h 2059806"/>
                  <a:gd name="connsiteX168" fmla="*/ 1316989 w 2668450"/>
                  <a:gd name="connsiteY168" fmla="*/ 675445 h 2059806"/>
                  <a:gd name="connsiteX169" fmla="*/ 1317132 w 2668450"/>
                  <a:gd name="connsiteY169" fmla="*/ 674730 h 2059806"/>
                  <a:gd name="connsiteX170" fmla="*/ 1318991 w 2668450"/>
                  <a:gd name="connsiteY170" fmla="*/ 673585 h 2059806"/>
                  <a:gd name="connsiteX171" fmla="*/ 1319421 w 2668450"/>
                  <a:gd name="connsiteY171" fmla="*/ 672441 h 2059806"/>
                  <a:gd name="connsiteX172" fmla="*/ 1318419 w 2668450"/>
                  <a:gd name="connsiteY172" fmla="*/ 671297 h 2059806"/>
                  <a:gd name="connsiteX173" fmla="*/ 1313985 w 2668450"/>
                  <a:gd name="connsiteY173" fmla="*/ 668150 h 2059806"/>
                  <a:gd name="connsiteX174" fmla="*/ 1309121 w 2668450"/>
                  <a:gd name="connsiteY174" fmla="*/ 666147 h 2059806"/>
                  <a:gd name="connsiteX175" fmla="*/ 1306404 w 2668450"/>
                  <a:gd name="connsiteY175" fmla="*/ 665575 h 2059806"/>
                  <a:gd name="connsiteX176" fmla="*/ 1299967 w 2668450"/>
                  <a:gd name="connsiteY176" fmla="*/ 665575 h 2059806"/>
                  <a:gd name="connsiteX177" fmla="*/ 1296248 w 2668450"/>
                  <a:gd name="connsiteY177" fmla="*/ 666433 h 2059806"/>
                  <a:gd name="connsiteX178" fmla="*/ 1292671 w 2668450"/>
                  <a:gd name="connsiteY178" fmla="*/ 668007 h 2059806"/>
                  <a:gd name="connsiteX179" fmla="*/ 1287093 w 2668450"/>
                  <a:gd name="connsiteY179" fmla="*/ 671440 h 2059806"/>
                  <a:gd name="connsiteX180" fmla="*/ 1285376 w 2668450"/>
                  <a:gd name="connsiteY180" fmla="*/ 671011 h 2059806"/>
                  <a:gd name="connsiteX181" fmla="*/ 1285090 w 2668450"/>
                  <a:gd name="connsiteY181" fmla="*/ 670009 h 2059806"/>
                  <a:gd name="connsiteX182" fmla="*/ 1284947 w 2668450"/>
                  <a:gd name="connsiteY182" fmla="*/ 667578 h 2059806"/>
                  <a:gd name="connsiteX183" fmla="*/ 1285519 w 2668450"/>
                  <a:gd name="connsiteY183" fmla="*/ 666290 h 2059806"/>
                  <a:gd name="connsiteX184" fmla="*/ 1286807 w 2668450"/>
                  <a:gd name="connsiteY184" fmla="*/ 665003 h 2059806"/>
                  <a:gd name="connsiteX185" fmla="*/ 1292815 w 2668450"/>
                  <a:gd name="connsiteY185" fmla="*/ 660855 h 2059806"/>
                  <a:gd name="connsiteX186" fmla="*/ 1304258 w 2668450"/>
                  <a:gd name="connsiteY186" fmla="*/ 650985 h 2059806"/>
                  <a:gd name="connsiteX187" fmla="*/ 1313699 w 2668450"/>
                  <a:gd name="connsiteY187" fmla="*/ 647838 h 2059806"/>
                  <a:gd name="connsiteX188" fmla="*/ 1320136 w 2668450"/>
                  <a:gd name="connsiteY188" fmla="*/ 645120 h 2059806"/>
                  <a:gd name="connsiteX189" fmla="*/ 1321423 w 2668450"/>
                  <a:gd name="connsiteY189" fmla="*/ 643117 h 2059806"/>
                  <a:gd name="connsiteX190" fmla="*/ 1319993 w 2668450"/>
                  <a:gd name="connsiteY190" fmla="*/ 640972 h 2059806"/>
                  <a:gd name="connsiteX191" fmla="*/ 1318133 w 2668450"/>
                  <a:gd name="connsiteY191" fmla="*/ 639684 h 2059806"/>
                  <a:gd name="connsiteX192" fmla="*/ 1314557 w 2668450"/>
                  <a:gd name="connsiteY192" fmla="*/ 639255 h 2059806"/>
                  <a:gd name="connsiteX193" fmla="*/ 1312698 w 2668450"/>
                  <a:gd name="connsiteY193" fmla="*/ 640113 h 2059806"/>
                  <a:gd name="connsiteX194" fmla="*/ 1311124 w 2668450"/>
                  <a:gd name="connsiteY194" fmla="*/ 640256 h 2059806"/>
                  <a:gd name="connsiteX195" fmla="*/ 1310266 w 2668450"/>
                  <a:gd name="connsiteY195" fmla="*/ 639684 h 2059806"/>
                  <a:gd name="connsiteX196" fmla="*/ 1309980 w 2668450"/>
                  <a:gd name="connsiteY196" fmla="*/ 638397 h 2059806"/>
                  <a:gd name="connsiteX197" fmla="*/ 1310838 w 2668450"/>
                  <a:gd name="connsiteY197" fmla="*/ 636394 h 2059806"/>
                  <a:gd name="connsiteX198" fmla="*/ 1314128 w 2668450"/>
                  <a:gd name="connsiteY198" fmla="*/ 636967 h 2059806"/>
                  <a:gd name="connsiteX199" fmla="*/ 1316989 w 2668450"/>
                  <a:gd name="connsiteY199" fmla="*/ 634821 h 2059806"/>
                  <a:gd name="connsiteX200" fmla="*/ 1320279 w 2668450"/>
                  <a:gd name="connsiteY200" fmla="*/ 634392 h 2059806"/>
                  <a:gd name="connsiteX201" fmla="*/ 1324141 w 2668450"/>
                  <a:gd name="connsiteY201" fmla="*/ 633104 h 2059806"/>
                  <a:gd name="connsiteX202" fmla="*/ 1326000 w 2668450"/>
                  <a:gd name="connsiteY202" fmla="*/ 631817 h 2059806"/>
                  <a:gd name="connsiteX203" fmla="*/ 1328861 w 2668450"/>
                  <a:gd name="connsiteY203" fmla="*/ 628813 h 2059806"/>
                  <a:gd name="connsiteX204" fmla="*/ 1329004 w 2668450"/>
                  <a:gd name="connsiteY204" fmla="*/ 628384 h 2059806"/>
                  <a:gd name="connsiteX205" fmla="*/ 1328575 w 2668450"/>
                  <a:gd name="connsiteY205" fmla="*/ 626524 h 2059806"/>
                  <a:gd name="connsiteX206" fmla="*/ 1325571 w 2668450"/>
                  <a:gd name="connsiteY206" fmla="*/ 621518 h 2059806"/>
                  <a:gd name="connsiteX207" fmla="*/ 1323855 w 2668450"/>
                  <a:gd name="connsiteY207" fmla="*/ 619515 h 2059806"/>
                  <a:gd name="connsiteX208" fmla="*/ 1322281 w 2668450"/>
                  <a:gd name="connsiteY208" fmla="*/ 618371 h 2059806"/>
                  <a:gd name="connsiteX209" fmla="*/ 1319134 w 2668450"/>
                  <a:gd name="connsiteY209" fmla="*/ 617370 h 2059806"/>
                  <a:gd name="connsiteX210" fmla="*/ 1311410 w 2668450"/>
                  <a:gd name="connsiteY210" fmla="*/ 615796 h 2059806"/>
                  <a:gd name="connsiteX211" fmla="*/ 1308692 w 2668450"/>
                  <a:gd name="connsiteY211" fmla="*/ 615796 h 2059806"/>
                  <a:gd name="connsiteX212" fmla="*/ 1303829 w 2668450"/>
                  <a:gd name="connsiteY212" fmla="*/ 616225 h 2059806"/>
                  <a:gd name="connsiteX213" fmla="*/ 1300968 w 2668450"/>
                  <a:gd name="connsiteY213" fmla="*/ 617084 h 2059806"/>
                  <a:gd name="connsiteX214" fmla="*/ 1294245 w 2668450"/>
                  <a:gd name="connsiteY214" fmla="*/ 619945 h 2059806"/>
                  <a:gd name="connsiteX215" fmla="*/ 1283088 w 2668450"/>
                  <a:gd name="connsiteY215" fmla="*/ 621518 h 2059806"/>
                  <a:gd name="connsiteX216" fmla="*/ 1275077 w 2668450"/>
                  <a:gd name="connsiteY216" fmla="*/ 623378 h 2059806"/>
                  <a:gd name="connsiteX217" fmla="*/ 1267353 w 2668450"/>
                  <a:gd name="connsiteY217" fmla="*/ 624093 h 2059806"/>
                  <a:gd name="connsiteX218" fmla="*/ 1263777 w 2668450"/>
                  <a:gd name="connsiteY218" fmla="*/ 625094 h 2059806"/>
                  <a:gd name="connsiteX219" fmla="*/ 1238315 w 2668450"/>
                  <a:gd name="connsiteY219" fmla="*/ 612506 h 2059806"/>
                  <a:gd name="connsiteX220" fmla="*/ 1234167 w 2668450"/>
                  <a:gd name="connsiteY220" fmla="*/ 613508 h 2059806"/>
                  <a:gd name="connsiteX221" fmla="*/ 1231449 w 2668450"/>
                  <a:gd name="connsiteY221" fmla="*/ 615796 h 2059806"/>
                  <a:gd name="connsiteX222" fmla="*/ 1231449 w 2668450"/>
                  <a:gd name="connsiteY222" fmla="*/ 616798 h 2059806"/>
                  <a:gd name="connsiteX223" fmla="*/ 1233595 w 2668450"/>
                  <a:gd name="connsiteY223" fmla="*/ 618514 h 2059806"/>
                  <a:gd name="connsiteX224" fmla="*/ 1237028 w 2668450"/>
                  <a:gd name="connsiteY224" fmla="*/ 618514 h 2059806"/>
                  <a:gd name="connsiteX225" fmla="*/ 1240032 w 2668450"/>
                  <a:gd name="connsiteY225" fmla="*/ 617799 h 2059806"/>
                  <a:gd name="connsiteX226" fmla="*/ 1240890 w 2668450"/>
                  <a:gd name="connsiteY226" fmla="*/ 618371 h 2059806"/>
                  <a:gd name="connsiteX227" fmla="*/ 1238459 w 2668450"/>
                  <a:gd name="connsiteY227" fmla="*/ 621375 h 2059806"/>
                  <a:gd name="connsiteX228" fmla="*/ 1232737 w 2668450"/>
                  <a:gd name="connsiteY228" fmla="*/ 620946 h 2059806"/>
                  <a:gd name="connsiteX229" fmla="*/ 1223582 w 2668450"/>
                  <a:gd name="connsiteY229" fmla="*/ 618514 h 2059806"/>
                  <a:gd name="connsiteX230" fmla="*/ 1210565 w 2668450"/>
                  <a:gd name="connsiteY230" fmla="*/ 620803 h 2059806"/>
                  <a:gd name="connsiteX231" fmla="*/ 1209135 w 2668450"/>
                  <a:gd name="connsiteY231" fmla="*/ 621661 h 2059806"/>
                  <a:gd name="connsiteX232" fmla="*/ 1208420 w 2668450"/>
                  <a:gd name="connsiteY232" fmla="*/ 623234 h 2059806"/>
                  <a:gd name="connsiteX233" fmla="*/ 1208563 w 2668450"/>
                  <a:gd name="connsiteY233" fmla="*/ 625523 h 2059806"/>
                  <a:gd name="connsiteX234" fmla="*/ 1209421 w 2668450"/>
                  <a:gd name="connsiteY234" fmla="*/ 627669 h 2059806"/>
                  <a:gd name="connsiteX235" fmla="*/ 1210995 w 2668450"/>
                  <a:gd name="connsiteY235" fmla="*/ 629671 h 2059806"/>
                  <a:gd name="connsiteX236" fmla="*/ 1214427 w 2668450"/>
                  <a:gd name="connsiteY236" fmla="*/ 632389 h 2059806"/>
                  <a:gd name="connsiteX237" fmla="*/ 1218147 w 2668450"/>
                  <a:gd name="connsiteY237" fmla="*/ 633533 h 2059806"/>
                  <a:gd name="connsiteX238" fmla="*/ 1219720 w 2668450"/>
                  <a:gd name="connsiteY238" fmla="*/ 634535 h 2059806"/>
                  <a:gd name="connsiteX239" fmla="*/ 1221866 w 2668450"/>
                  <a:gd name="connsiteY239" fmla="*/ 638397 h 2059806"/>
                  <a:gd name="connsiteX240" fmla="*/ 1222724 w 2668450"/>
                  <a:gd name="connsiteY240" fmla="*/ 640972 h 2059806"/>
                  <a:gd name="connsiteX241" fmla="*/ 1222295 w 2668450"/>
                  <a:gd name="connsiteY241" fmla="*/ 641973 h 2059806"/>
                  <a:gd name="connsiteX242" fmla="*/ 1217574 w 2668450"/>
                  <a:gd name="connsiteY242" fmla="*/ 639398 h 2059806"/>
                  <a:gd name="connsiteX243" fmla="*/ 1212282 w 2668450"/>
                  <a:gd name="connsiteY243" fmla="*/ 634964 h 2059806"/>
                  <a:gd name="connsiteX244" fmla="*/ 1208563 w 2668450"/>
                  <a:gd name="connsiteY244" fmla="*/ 633247 h 2059806"/>
                  <a:gd name="connsiteX245" fmla="*/ 1204415 w 2668450"/>
                  <a:gd name="connsiteY245" fmla="*/ 633533 h 2059806"/>
                  <a:gd name="connsiteX246" fmla="*/ 1198121 w 2668450"/>
                  <a:gd name="connsiteY246" fmla="*/ 634964 h 2059806"/>
                  <a:gd name="connsiteX247" fmla="*/ 1193829 w 2668450"/>
                  <a:gd name="connsiteY247" fmla="*/ 637253 h 2059806"/>
                  <a:gd name="connsiteX248" fmla="*/ 1192113 w 2668450"/>
                  <a:gd name="connsiteY248" fmla="*/ 638969 h 2059806"/>
                  <a:gd name="connsiteX249" fmla="*/ 1191970 w 2668450"/>
                  <a:gd name="connsiteY249" fmla="*/ 640113 h 2059806"/>
                  <a:gd name="connsiteX250" fmla="*/ 1193257 w 2668450"/>
                  <a:gd name="connsiteY250" fmla="*/ 642545 h 2059806"/>
                  <a:gd name="connsiteX251" fmla="*/ 1194259 w 2668450"/>
                  <a:gd name="connsiteY251" fmla="*/ 643403 h 2059806"/>
                  <a:gd name="connsiteX252" fmla="*/ 1211281 w 2668450"/>
                  <a:gd name="connsiteY252" fmla="*/ 652415 h 2059806"/>
                  <a:gd name="connsiteX253" fmla="*/ 1215286 w 2668450"/>
                  <a:gd name="connsiteY253" fmla="*/ 652272 h 2059806"/>
                  <a:gd name="connsiteX254" fmla="*/ 1220435 w 2668450"/>
                  <a:gd name="connsiteY254" fmla="*/ 650985 h 2059806"/>
                  <a:gd name="connsiteX255" fmla="*/ 1223153 w 2668450"/>
                  <a:gd name="connsiteY255" fmla="*/ 649983 h 2059806"/>
                  <a:gd name="connsiteX256" fmla="*/ 1227158 w 2668450"/>
                  <a:gd name="connsiteY256" fmla="*/ 647409 h 2059806"/>
                  <a:gd name="connsiteX257" fmla="*/ 1230448 w 2668450"/>
                  <a:gd name="connsiteY257" fmla="*/ 648553 h 2059806"/>
                  <a:gd name="connsiteX258" fmla="*/ 1238030 w 2668450"/>
                  <a:gd name="connsiteY258" fmla="*/ 654418 h 2059806"/>
                  <a:gd name="connsiteX259" fmla="*/ 1243465 w 2668450"/>
                  <a:gd name="connsiteY259" fmla="*/ 655848 h 2059806"/>
                  <a:gd name="connsiteX260" fmla="*/ 1239174 w 2668450"/>
                  <a:gd name="connsiteY260" fmla="*/ 656563 h 2059806"/>
                  <a:gd name="connsiteX261" fmla="*/ 1236170 w 2668450"/>
                  <a:gd name="connsiteY261" fmla="*/ 655991 h 2059806"/>
                  <a:gd name="connsiteX262" fmla="*/ 1231307 w 2668450"/>
                  <a:gd name="connsiteY262" fmla="*/ 653416 h 2059806"/>
                  <a:gd name="connsiteX263" fmla="*/ 1227873 w 2668450"/>
                  <a:gd name="connsiteY263" fmla="*/ 652844 h 2059806"/>
                  <a:gd name="connsiteX264" fmla="*/ 1224870 w 2668450"/>
                  <a:gd name="connsiteY264" fmla="*/ 653416 h 2059806"/>
                  <a:gd name="connsiteX265" fmla="*/ 1223296 w 2668450"/>
                  <a:gd name="connsiteY265" fmla="*/ 654561 h 2059806"/>
                  <a:gd name="connsiteX266" fmla="*/ 1221866 w 2668450"/>
                  <a:gd name="connsiteY266" fmla="*/ 656706 h 2059806"/>
                  <a:gd name="connsiteX267" fmla="*/ 1221437 w 2668450"/>
                  <a:gd name="connsiteY267" fmla="*/ 658709 h 2059806"/>
                  <a:gd name="connsiteX268" fmla="*/ 1222009 w 2668450"/>
                  <a:gd name="connsiteY268" fmla="*/ 660139 h 2059806"/>
                  <a:gd name="connsiteX269" fmla="*/ 1224584 w 2668450"/>
                  <a:gd name="connsiteY269" fmla="*/ 661141 h 2059806"/>
                  <a:gd name="connsiteX270" fmla="*/ 1228017 w 2668450"/>
                  <a:gd name="connsiteY270" fmla="*/ 660712 h 2059806"/>
                  <a:gd name="connsiteX271" fmla="*/ 1229590 w 2668450"/>
                  <a:gd name="connsiteY271" fmla="*/ 661141 h 2059806"/>
                  <a:gd name="connsiteX272" fmla="*/ 1231020 w 2668450"/>
                  <a:gd name="connsiteY272" fmla="*/ 662571 h 2059806"/>
                  <a:gd name="connsiteX273" fmla="*/ 1232594 w 2668450"/>
                  <a:gd name="connsiteY273" fmla="*/ 664860 h 2059806"/>
                  <a:gd name="connsiteX274" fmla="*/ 1235312 w 2668450"/>
                  <a:gd name="connsiteY274" fmla="*/ 670152 h 2059806"/>
                  <a:gd name="connsiteX275" fmla="*/ 1235455 w 2668450"/>
                  <a:gd name="connsiteY275" fmla="*/ 671154 h 2059806"/>
                  <a:gd name="connsiteX276" fmla="*/ 1234167 w 2668450"/>
                  <a:gd name="connsiteY276" fmla="*/ 673013 h 2059806"/>
                  <a:gd name="connsiteX277" fmla="*/ 1232308 w 2668450"/>
                  <a:gd name="connsiteY277" fmla="*/ 674014 h 2059806"/>
                  <a:gd name="connsiteX278" fmla="*/ 1231163 w 2668450"/>
                  <a:gd name="connsiteY278" fmla="*/ 673585 h 2059806"/>
                  <a:gd name="connsiteX279" fmla="*/ 1227015 w 2668450"/>
                  <a:gd name="connsiteY279" fmla="*/ 669008 h 2059806"/>
                  <a:gd name="connsiteX280" fmla="*/ 1226157 w 2668450"/>
                  <a:gd name="connsiteY280" fmla="*/ 669008 h 2059806"/>
                  <a:gd name="connsiteX281" fmla="*/ 1224726 w 2668450"/>
                  <a:gd name="connsiteY281" fmla="*/ 678878 h 2059806"/>
                  <a:gd name="connsiteX282" fmla="*/ 1224011 w 2668450"/>
                  <a:gd name="connsiteY282" fmla="*/ 680451 h 2059806"/>
                  <a:gd name="connsiteX283" fmla="*/ 1223439 w 2668450"/>
                  <a:gd name="connsiteY283" fmla="*/ 680737 h 2059806"/>
                  <a:gd name="connsiteX284" fmla="*/ 1210995 w 2668450"/>
                  <a:gd name="connsiteY284" fmla="*/ 683455 h 2059806"/>
                  <a:gd name="connsiteX285" fmla="*/ 1205273 w 2668450"/>
                  <a:gd name="connsiteY285" fmla="*/ 684170 h 2059806"/>
                  <a:gd name="connsiteX286" fmla="*/ 1199694 w 2668450"/>
                  <a:gd name="connsiteY286" fmla="*/ 683741 h 2059806"/>
                  <a:gd name="connsiteX287" fmla="*/ 1197405 w 2668450"/>
                  <a:gd name="connsiteY287" fmla="*/ 682311 h 2059806"/>
                  <a:gd name="connsiteX288" fmla="*/ 1194831 w 2668450"/>
                  <a:gd name="connsiteY288" fmla="*/ 678020 h 2059806"/>
                  <a:gd name="connsiteX289" fmla="*/ 1191541 w 2668450"/>
                  <a:gd name="connsiteY289" fmla="*/ 674444 h 2059806"/>
                  <a:gd name="connsiteX290" fmla="*/ 1189252 w 2668450"/>
                  <a:gd name="connsiteY290" fmla="*/ 672870 h 2059806"/>
                  <a:gd name="connsiteX291" fmla="*/ 1185104 w 2668450"/>
                  <a:gd name="connsiteY291" fmla="*/ 671011 h 2059806"/>
                  <a:gd name="connsiteX292" fmla="*/ 1183816 w 2668450"/>
                  <a:gd name="connsiteY292" fmla="*/ 669294 h 2059806"/>
                  <a:gd name="connsiteX293" fmla="*/ 1182672 w 2668450"/>
                  <a:gd name="connsiteY293" fmla="*/ 666719 h 2059806"/>
                  <a:gd name="connsiteX294" fmla="*/ 1180097 w 2668450"/>
                  <a:gd name="connsiteY294" fmla="*/ 664431 h 2059806"/>
                  <a:gd name="connsiteX295" fmla="*/ 1177093 w 2668450"/>
                  <a:gd name="connsiteY295" fmla="*/ 663715 h 2059806"/>
                  <a:gd name="connsiteX296" fmla="*/ 1171515 w 2668450"/>
                  <a:gd name="connsiteY296" fmla="*/ 663286 h 2059806"/>
                  <a:gd name="connsiteX297" fmla="*/ 1167510 w 2668450"/>
                  <a:gd name="connsiteY297" fmla="*/ 664001 h 2059806"/>
                  <a:gd name="connsiteX298" fmla="*/ 1162503 w 2668450"/>
                  <a:gd name="connsiteY298" fmla="*/ 667435 h 2059806"/>
                  <a:gd name="connsiteX299" fmla="*/ 1161073 w 2668450"/>
                  <a:gd name="connsiteY299" fmla="*/ 669008 h 2059806"/>
                  <a:gd name="connsiteX300" fmla="*/ 1158784 w 2668450"/>
                  <a:gd name="connsiteY300" fmla="*/ 672870 h 2059806"/>
                  <a:gd name="connsiteX301" fmla="*/ 1157068 w 2668450"/>
                  <a:gd name="connsiteY301" fmla="*/ 676732 h 2059806"/>
                  <a:gd name="connsiteX302" fmla="*/ 1156209 w 2668450"/>
                  <a:gd name="connsiteY302" fmla="*/ 680165 h 2059806"/>
                  <a:gd name="connsiteX303" fmla="*/ 1156352 w 2668450"/>
                  <a:gd name="connsiteY303" fmla="*/ 681167 h 2059806"/>
                  <a:gd name="connsiteX304" fmla="*/ 1157926 w 2668450"/>
                  <a:gd name="connsiteY304" fmla="*/ 683741 h 2059806"/>
                  <a:gd name="connsiteX305" fmla="*/ 1165650 w 2668450"/>
                  <a:gd name="connsiteY305" fmla="*/ 690893 h 2059806"/>
                  <a:gd name="connsiteX306" fmla="*/ 1178524 w 2668450"/>
                  <a:gd name="connsiteY306" fmla="*/ 697044 h 2059806"/>
                  <a:gd name="connsiteX307" fmla="*/ 1180527 w 2668450"/>
                  <a:gd name="connsiteY307" fmla="*/ 700191 h 2059806"/>
                  <a:gd name="connsiteX308" fmla="*/ 1182815 w 2668450"/>
                  <a:gd name="connsiteY308" fmla="*/ 701478 h 2059806"/>
                  <a:gd name="connsiteX309" fmla="*/ 1183673 w 2668450"/>
                  <a:gd name="connsiteY309" fmla="*/ 702909 h 2059806"/>
                  <a:gd name="connsiteX310" fmla="*/ 1184532 w 2668450"/>
                  <a:gd name="connsiteY310" fmla="*/ 705484 h 2059806"/>
                  <a:gd name="connsiteX311" fmla="*/ 1186105 w 2668450"/>
                  <a:gd name="connsiteY311" fmla="*/ 706914 h 2059806"/>
                  <a:gd name="connsiteX312" fmla="*/ 1192971 w 2668450"/>
                  <a:gd name="connsiteY312" fmla="*/ 709060 h 2059806"/>
                  <a:gd name="connsiteX313" fmla="*/ 1198407 w 2668450"/>
                  <a:gd name="connsiteY313" fmla="*/ 707057 h 2059806"/>
                  <a:gd name="connsiteX314" fmla="*/ 1200409 w 2668450"/>
                  <a:gd name="connsiteY314" fmla="*/ 706485 h 2059806"/>
                  <a:gd name="connsiteX315" fmla="*/ 1201697 w 2668450"/>
                  <a:gd name="connsiteY315" fmla="*/ 706771 h 2059806"/>
                  <a:gd name="connsiteX316" fmla="*/ 1205130 w 2668450"/>
                  <a:gd name="connsiteY316" fmla="*/ 708917 h 2059806"/>
                  <a:gd name="connsiteX317" fmla="*/ 1207132 w 2668450"/>
                  <a:gd name="connsiteY317" fmla="*/ 711778 h 2059806"/>
                  <a:gd name="connsiteX318" fmla="*/ 1208420 w 2668450"/>
                  <a:gd name="connsiteY318" fmla="*/ 712779 h 2059806"/>
                  <a:gd name="connsiteX319" fmla="*/ 1213998 w 2668450"/>
                  <a:gd name="connsiteY319" fmla="*/ 713351 h 2059806"/>
                  <a:gd name="connsiteX320" fmla="*/ 1216859 w 2668450"/>
                  <a:gd name="connsiteY320" fmla="*/ 714066 h 2059806"/>
                  <a:gd name="connsiteX321" fmla="*/ 1220292 w 2668450"/>
                  <a:gd name="connsiteY321" fmla="*/ 715926 h 2059806"/>
                  <a:gd name="connsiteX322" fmla="*/ 1228446 w 2668450"/>
                  <a:gd name="connsiteY322" fmla="*/ 724365 h 2059806"/>
                  <a:gd name="connsiteX323" fmla="*/ 1234596 w 2668450"/>
                  <a:gd name="connsiteY323" fmla="*/ 729515 h 2059806"/>
                  <a:gd name="connsiteX324" fmla="*/ 1246326 w 2668450"/>
                  <a:gd name="connsiteY324" fmla="*/ 738240 h 2059806"/>
                  <a:gd name="connsiteX325" fmla="*/ 1250903 w 2668450"/>
                  <a:gd name="connsiteY325" fmla="*/ 744105 h 2059806"/>
                  <a:gd name="connsiteX326" fmla="*/ 1256339 w 2668450"/>
                  <a:gd name="connsiteY326" fmla="*/ 749398 h 2059806"/>
                  <a:gd name="connsiteX327" fmla="*/ 1260201 w 2668450"/>
                  <a:gd name="connsiteY327" fmla="*/ 756836 h 2059806"/>
                  <a:gd name="connsiteX328" fmla="*/ 1261774 w 2668450"/>
                  <a:gd name="connsiteY328" fmla="*/ 758838 h 2059806"/>
                  <a:gd name="connsiteX329" fmla="*/ 1263491 w 2668450"/>
                  <a:gd name="connsiteY329" fmla="*/ 759983 h 2059806"/>
                  <a:gd name="connsiteX330" fmla="*/ 1268926 w 2668450"/>
                  <a:gd name="connsiteY330" fmla="*/ 759840 h 2059806"/>
                  <a:gd name="connsiteX331" fmla="*/ 1271501 w 2668450"/>
                  <a:gd name="connsiteY331" fmla="*/ 760841 h 2059806"/>
                  <a:gd name="connsiteX332" fmla="*/ 1274934 w 2668450"/>
                  <a:gd name="connsiteY332" fmla="*/ 762987 h 2059806"/>
                  <a:gd name="connsiteX333" fmla="*/ 1278653 w 2668450"/>
                  <a:gd name="connsiteY333" fmla="*/ 763702 h 2059806"/>
                  <a:gd name="connsiteX334" fmla="*/ 1282516 w 2668450"/>
                  <a:gd name="connsiteY334" fmla="*/ 762844 h 2059806"/>
                  <a:gd name="connsiteX335" fmla="*/ 1286235 w 2668450"/>
                  <a:gd name="connsiteY335" fmla="*/ 761127 h 2059806"/>
                  <a:gd name="connsiteX336" fmla="*/ 1292671 w 2668450"/>
                  <a:gd name="connsiteY336" fmla="*/ 755978 h 2059806"/>
                  <a:gd name="connsiteX337" fmla="*/ 1292958 w 2668450"/>
                  <a:gd name="connsiteY337" fmla="*/ 754833 h 2059806"/>
                  <a:gd name="connsiteX338" fmla="*/ 1292815 w 2668450"/>
                  <a:gd name="connsiteY338" fmla="*/ 753260 h 2059806"/>
                  <a:gd name="connsiteX339" fmla="*/ 1291384 w 2668450"/>
                  <a:gd name="connsiteY339" fmla="*/ 749541 h 2059806"/>
                  <a:gd name="connsiteX340" fmla="*/ 1285663 w 2668450"/>
                  <a:gd name="connsiteY340" fmla="*/ 740672 h 2059806"/>
                  <a:gd name="connsiteX341" fmla="*/ 1284518 w 2668450"/>
                  <a:gd name="connsiteY341" fmla="*/ 737525 h 2059806"/>
                  <a:gd name="connsiteX342" fmla="*/ 1286664 w 2668450"/>
                  <a:gd name="connsiteY342" fmla="*/ 734664 h 2059806"/>
                  <a:gd name="connsiteX343" fmla="*/ 1288666 w 2668450"/>
                  <a:gd name="connsiteY343" fmla="*/ 733091 h 2059806"/>
                  <a:gd name="connsiteX344" fmla="*/ 1289239 w 2668450"/>
                  <a:gd name="connsiteY344" fmla="*/ 733377 h 2059806"/>
                  <a:gd name="connsiteX345" fmla="*/ 1289382 w 2668450"/>
                  <a:gd name="connsiteY345" fmla="*/ 734235 h 2059806"/>
                  <a:gd name="connsiteX346" fmla="*/ 1289095 w 2668450"/>
                  <a:gd name="connsiteY346" fmla="*/ 735809 h 2059806"/>
                  <a:gd name="connsiteX347" fmla="*/ 1289239 w 2668450"/>
                  <a:gd name="connsiteY347" fmla="*/ 737954 h 2059806"/>
                  <a:gd name="connsiteX348" fmla="*/ 1289954 w 2668450"/>
                  <a:gd name="connsiteY348" fmla="*/ 740672 h 2059806"/>
                  <a:gd name="connsiteX349" fmla="*/ 1291241 w 2668450"/>
                  <a:gd name="connsiteY349" fmla="*/ 742532 h 2059806"/>
                  <a:gd name="connsiteX350" fmla="*/ 1293101 w 2668450"/>
                  <a:gd name="connsiteY350" fmla="*/ 743533 h 2059806"/>
                  <a:gd name="connsiteX351" fmla="*/ 1311124 w 2668450"/>
                  <a:gd name="connsiteY351" fmla="*/ 745392 h 2059806"/>
                  <a:gd name="connsiteX352" fmla="*/ 1314843 w 2668450"/>
                  <a:gd name="connsiteY352" fmla="*/ 745106 h 2059806"/>
                  <a:gd name="connsiteX353" fmla="*/ 1321995 w 2668450"/>
                  <a:gd name="connsiteY353" fmla="*/ 742961 h 2059806"/>
                  <a:gd name="connsiteX354" fmla="*/ 1325142 w 2668450"/>
                  <a:gd name="connsiteY354" fmla="*/ 740815 h 2059806"/>
                  <a:gd name="connsiteX355" fmla="*/ 1327860 w 2668450"/>
                  <a:gd name="connsiteY355" fmla="*/ 737954 h 2059806"/>
                  <a:gd name="connsiteX356" fmla="*/ 1330149 w 2668450"/>
                  <a:gd name="connsiteY356" fmla="*/ 736238 h 2059806"/>
                  <a:gd name="connsiteX357" fmla="*/ 1340162 w 2668450"/>
                  <a:gd name="connsiteY357" fmla="*/ 733806 h 2059806"/>
                  <a:gd name="connsiteX358" fmla="*/ 1339875 w 2668450"/>
                  <a:gd name="connsiteY358" fmla="*/ 726225 h 2059806"/>
                  <a:gd name="connsiteX359" fmla="*/ 1337015 w 2668450"/>
                  <a:gd name="connsiteY359" fmla="*/ 722935 h 2059806"/>
                  <a:gd name="connsiteX360" fmla="*/ 1335727 w 2668450"/>
                  <a:gd name="connsiteY360" fmla="*/ 722506 h 2059806"/>
                  <a:gd name="connsiteX361" fmla="*/ 1335441 w 2668450"/>
                  <a:gd name="connsiteY361" fmla="*/ 721647 h 2059806"/>
                  <a:gd name="connsiteX362" fmla="*/ 1339875 w 2668450"/>
                  <a:gd name="connsiteY362" fmla="*/ 715926 h 2059806"/>
                  <a:gd name="connsiteX363" fmla="*/ 1340448 w 2668450"/>
                  <a:gd name="connsiteY363" fmla="*/ 714352 h 2059806"/>
                  <a:gd name="connsiteX364" fmla="*/ 1340734 w 2668450"/>
                  <a:gd name="connsiteY364" fmla="*/ 712493 h 2059806"/>
                  <a:gd name="connsiteX365" fmla="*/ 1340018 w 2668450"/>
                  <a:gd name="connsiteY365" fmla="*/ 710633 h 2059806"/>
                  <a:gd name="connsiteX366" fmla="*/ 1338445 w 2668450"/>
                  <a:gd name="connsiteY366" fmla="*/ 708774 h 2059806"/>
                  <a:gd name="connsiteX367" fmla="*/ 1334583 w 2668450"/>
                  <a:gd name="connsiteY367" fmla="*/ 706342 h 2059806"/>
                  <a:gd name="connsiteX368" fmla="*/ 1334440 w 2668450"/>
                  <a:gd name="connsiteY368" fmla="*/ 705913 h 2059806"/>
                  <a:gd name="connsiteX369" fmla="*/ 1336156 w 2668450"/>
                  <a:gd name="connsiteY369" fmla="*/ 705913 h 2059806"/>
                  <a:gd name="connsiteX370" fmla="*/ 1339589 w 2668450"/>
                  <a:gd name="connsiteY370" fmla="*/ 705341 h 2059806"/>
                  <a:gd name="connsiteX371" fmla="*/ 1502228 w 2668450"/>
                  <a:gd name="connsiteY371" fmla="*/ 649983 h 2059806"/>
                  <a:gd name="connsiteX372" fmla="*/ 1507664 w 2668450"/>
                  <a:gd name="connsiteY372" fmla="*/ 643546 h 2059806"/>
                  <a:gd name="connsiteX373" fmla="*/ 1509666 w 2668450"/>
                  <a:gd name="connsiteY373" fmla="*/ 640543 h 2059806"/>
                  <a:gd name="connsiteX374" fmla="*/ 1510525 w 2668450"/>
                  <a:gd name="connsiteY374" fmla="*/ 638540 h 2059806"/>
                  <a:gd name="connsiteX375" fmla="*/ 1511812 w 2668450"/>
                  <a:gd name="connsiteY375" fmla="*/ 637110 h 2059806"/>
                  <a:gd name="connsiteX376" fmla="*/ 1516962 w 2668450"/>
                  <a:gd name="connsiteY376" fmla="*/ 633963 h 2059806"/>
                  <a:gd name="connsiteX377" fmla="*/ 1522969 w 2668450"/>
                  <a:gd name="connsiteY377" fmla="*/ 627812 h 2059806"/>
                  <a:gd name="connsiteX378" fmla="*/ 1525973 w 2668450"/>
                  <a:gd name="connsiteY378" fmla="*/ 623807 h 2059806"/>
                  <a:gd name="connsiteX379" fmla="*/ 1528548 w 2668450"/>
                  <a:gd name="connsiteY379" fmla="*/ 619658 h 2059806"/>
                  <a:gd name="connsiteX380" fmla="*/ 1529406 w 2668450"/>
                  <a:gd name="connsiteY380" fmla="*/ 617084 h 2059806"/>
                  <a:gd name="connsiteX381" fmla="*/ 1526259 w 2668450"/>
                  <a:gd name="connsiteY381" fmla="*/ 614795 h 2059806"/>
                  <a:gd name="connsiteX382" fmla="*/ 1521110 w 2668450"/>
                  <a:gd name="connsiteY382" fmla="*/ 612220 h 2059806"/>
                  <a:gd name="connsiteX383" fmla="*/ 1507235 w 2668450"/>
                  <a:gd name="connsiteY383" fmla="*/ 608787 h 2059806"/>
                  <a:gd name="connsiteX384" fmla="*/ 1490785 w 2668450"/>
                  <a:gd name="connsiteY384" fmla="*/ 607643 h 2059806"/>
                  <a:gd name="connsiteX385" fmla="*/ 1483490 w 2668450"/>
                  <a:gd name="connsiteY385" fmla="*/ 608501 h 2059806"/>
                  <a:gd name="connsiteX386" fmla="*/ 1472905 w 2668450"/>
                  <a:gd name="connsiteY386" fmla="*/ 610933 h 2059806"/>
                  <a:gd name="connsiteX387" fmla="*/ 1470187 w 2668450"/>
                  <a:gd name="connsiteY387" fmla="*/ 609789 h 2059806"/>
                  <a:gd name="connsiteX388" fmla="*/ 1464751 w 2668450"/>
                  <a:gd name="connsiteY388" fmla="*/ 605640 h 2059806"/>
                  <a:gd name="connsiteX389" fmla="*/ 1461890 w 2668450"/>
                  <a:gd name="connsiteY389" fmla="*/ 604353 h 2059806"/>
                  <a:gd name="connsiteX390" fmla="*/ 1456169 w 2668450"/>
                  <a:gd name="connsiteY390" fmla="*/ 602493 h 2059806"/>
                  <a:gd name="connsiteX391" fmla="*/ 1444296 w 2668450"/>
                  <a:gd name="connsiteY391" fmla="*/ 599633 h 2059806"/>
                  <a:gd name="connsiteX392" fmla="*/ 1437001 w 2668450"/>
                  <a:gd name="connsiteY392" fmla="*/ 598631 h 2059806"/>
                  <a:gd name="connsiteX393" fmla="*/ 1432853 w 2668450"/>
                  <a:gd name="connsiteY393" fmla="*/ 599346 h 2059806"/>
                  <a:gd name="connsiteX394" fmla="*/ 1425701 w 2668450"/>
                  <a:gd name="connsiteY394" fmla="*/ 602207 h 2059806"/>
                  <a:gd name="connsiteX395" fmla="*/ 1420980 w 2668450"/>
                  <a:gd name="connsiteY395" fmla="*/ 601492 h 2059806"/>
                  <a:gd name="connsiteX396" fmla="*/ 1404531 w 2668450"/>
                  <a:gd name="connsiteY396" fmla="*/ 602636 h 2059806"/>
                  <a:gd name="connsiteX397" fmla="*/ 1397092 w 2668450"/>
                  <a:gd name="connsiteY397" fmla="*/ 604210 h 2059806"/>
                  <a:gd name="connsiteX398" fmla="*/ 1389654 w 2668450"/>
                  <a:gd name="connsiteY398" fmla="*/ 606785 h 2059806"/>
                  <a:gd name="connsiteX399" fmla="*/ 1387651 w 2668450"/>
                  <a:gd name="connsiteY399" fmla="*/ 607786 h 2059806"/>
                  <a:gd name="connsiteX400" fmla="*/ 1385220 w 2668450"/>
                  <a:gd name="connsiteY400" fmla="*/ 610075 h 2059806"/>
                  <a:gd name="connsiteX401" fmla="*/ 1384505 w 2668450"/>
                  <a:gd name="connsiteY401" fmla="*/ 611505 h 2059806"/>
                  <a:gd name="connsiteX402" fmla="*/ 1384219 w 2668450"/>
                  <a:gd name="connsiteY402" fmla="*/ 613079 h 2059806"/>
                  <a:gd name="connsiteX403" fmla="*/ 1384362 w 2668450"/>
                  <a:gd name="connsiteY403" fmla="*/ 614652 h 2059806"/>
                  <a:gd name="connsiteX404" fmla="*/ 1384791 w 2668450"/>
                  <a:gd name="connsiteY404" fmla="*/ 616082 h 2059806"/>
                  <a:gd name="connsiteX405" fmla="*/ 1387079 w 2668450"/>
                  <a:gd name="connsiteY405" fmla="*/ 620517 h 2059806"/>
                  <a:gd name="connsiteX406" fmla="*/ 1391943 w 2668450"/>
                  <a:gd name="connsiteY406" fmla="*/ 625809 h 2059806"/>
                  <a:gd name="connsiteX407" fmla="*/ 1394947 w 2668450"/>
                  <a:gd name="connsiteY407" fmla="*/ 627526 h 2059806"/>
                  <a:gd name="connsiteX408" fmla="*/ 1398094 w 2668450"/>
                  <a:gd name="connsiteY408" fmla="*/ 628384 h 2059806"/>
                  <a:gd name="connsiteX409" fmla="*/ 1397950 w 2668450"/>
                  <a:gd name="connsiteY409" fmla="*/ 628813 h 2059806"/>
                  <a:gd name="connsiteX410" fmla="*/ 1394374 w 2668450"/>
                  <a:gd name="connsiteY410" fmla="*/ 628813 h 2059806"/>
                  <a:gd name="connsiteX411" fmla="*/ 1388939 w 2668450"/>
                  <a:gd name="connsiteY411" fmla="*/ 627383 h 2059806"/>
                  <a:gd name="connsiteX412" fmla="*/ 1377209 w 2668450"/>
                  <a:gd name="connsiteY412" fmla="*/ 623234 h 2059806"/>
                  <a:gd name="connsiteX413" fmla="*/ 1375350 w 2668450"/>
                  <a:gd name="connsiteY413" fmla="*/ 623378 h 2059806"/>
                  <a:gd name="connsiteX414" fmla="*/ 1371631 w 2668450"/>
                  <a:gd name="connsiteY414" fmla="*/ 624808 h 2059806"/>
                  <a:gd name="connsiteX415" fmla="*/ 1369771 w 2668450"/>
                  <a:gd name="connsiteY415" fmla="*/ 626667 h 2059806"/>
                  <a:gd name="connsiteX416" fmla="*/ 1369342 w 2668450"/>
                  <a:gd name="connsiteY416" fmla="*/ 628098 h 2059806"/>
                  <a:gd name="connsiteX417" fmla="*/ 1369199 w 2668450"/>
                  <a:gd name="connsiteY417" fmla="*/ 629957 h 2059806"/>
                  <a:gd name="connsiteX418" fmla="*/ 1369342 w 2668450"/>
                  <a:gd name="connsiteY418" fmla="*/ 634678 h 2059806"/>
                  <a:gd name="connsiteX419" fmla="*/ 1370486 w 2668450"/>
                  <a:gd name="connsiteY419" fmla="*/ 648124 h 2059806"/>
                  <a:gd name="connsiteX420" fmla="*/ 1370916 w 2668450"/>
                  <a:gd name="connsiteY420" fmla="*/ 656992 h 2059806"/>
                  <a:gd name="connsiteX421" fmla="*/ 1370916 w 2668450"/>
                  <a:gd name="connsiteY421" fmla="*/ 660425 h 2059806"/>
                  <a:gd name="connsiteX422" fmla="*/ 1370343 w 2668450"/>
                  <a:gd name="connsiteY422" fmla="*/ 667148 h 2059806"/>
                  <a:gd name="connsiteX423" fmla="*/ 1370343 w 2668450"/>
                  <a:gd name="connsiteY423" fmla="*/ 670438 h 2059806"/>
                  <a:gd name="connsiteX424" fmla="*/ 1370629 w 2668450"/>
                  <a:gd name="connsiteY424" fmla="*/ 673728 h 2059806"/>
                  <a:gd name="connsiteX425" fmla="*/ 1371345 w 2668450"/>
                  <a:gd name="connsiteY425" fmla="*/ 676732 h 2059806"/>
                  <a:gd name="connsiteX426" fmla="*/ 1372346 w 2668450"/>
                  <a:gd name="connsiteY426" fmla="*/ 679593 h 2059806"/>
                  <a:gd name="connsiteX427" fmla="*/ 1381358 w 2668450"/>
                  <a:gd name="connsiteY427" fmla="*/ 695614 h 2059806"/>
                  <a:gd name="connsiteX428" fmla="*/ 1383074 w 2668450"/>
                  <a:gd name="connsiteY428" fmla="*/ 704625 h 2059806"/>
                  <a:gd name="connsiteX429" fmla="*/ 1383789 w 2668450"/>
                  <a:gd name="connsiteY429" fmla="*/ 713923 h 2059806"/>
                  <a:gd name="connsiteX430" fmla="*/ 1382931 w 2668450"/>
                  <a:gd name="connsiteY430" fmla="*/ 722506 h 2059806"/>
                  <a:gd name="connsiteX431" fmla="*/ 1388510 w 2668450"/>
                  <a:gd name="connsiteY431" fmla="*/ 723364 h 2059806"/>
                  <a:gd name="connsiteX432" fmla="*/ 1400525 w 2668450"/>
                  <a:gd name="connsiteY432" fmla="*/ 721647 h 2059806"/>
                  <a:gd name="connsiteX433" fmla="*/ 1403958 w 2668450"/>
                  <a:gd name="connsiteY433" fmla="*/ 721504 h 2059806"/>
                  <a:gd name="connsiteX434" fmla="*/ 1414686 w 2668450"/>
                  <a:gd name="connsiteY434" fmla="*/ 723936 h 2059806"/>
                  <a:gd name="connsiteX435" fmla="*/ 1417833 w 2668450"/>
                  <a:gd name="connsiteY435" fmla="*/ 722363 h 2059806"/>
                  <a:gd name="connsiteX436" fmla="*/ 1419836 w 2668450"/>
                  <a:gd name="connsiteY436" fmla="*/ 716641 h 2059806"/>
                  <a:gd name="connsiteX437" fmla="*/ 1422983 w 2668450"/>
                  <a:gd name="connsiteY437" fmla="*/ 709632 h 2059806"/>
                  <a:gd name="connsiteX438" fmla="*/ 1432567 w 2668450"/>
                  <a:gd name="connsiteY438" fmla="*/ 700048 h 2059806"/>
                  <a:gd name="connsiteX439" fmla="*/ 1432996 w 2668450"/>
                  <a:gd name="connsiteY439" fmla="*/ 699190 h 2059806"/>
                  <a:gd name="connsiteX440" fmla="*/ 1433282 w 2668450"/>
                  <a:gd name="connsiteY440" fmla="*/ 695614 h 2059806"/>
                  <a:gd name="connsiteX441" fmla="*/ 1432853 w 2668450"/>
                  <a:gd name="connsiteY441" fmla="*/ 693754 h 2059806"/>
                  <a:gd name="connsiteX442" fmla="*/ 1432138 w 2668450"/>
                  <a:gd name="connsiteY442" fmla="*/ 692181 h 2059806"/>
                  <a:gd name="connsiteX443" fmla="*/ 1426130 w 2668450"/>
                  <a:gd name="connsiteY443" fmla="*/ 685887 h 2059806"/>
                  <a:gd name="connsiteX444" fmla="*/ 1421553 w 2668450"/>
                  <a:gd name="connsiteY444" fmla="*/ 683884 h 2059806"/>
                  <a:gd name="connsiteX445" fmla="*/ 1414543 w 2668450"/>
                  <a:gd name="connsiteY445" fmla="*/ 682025 h 2059806"/>
                  <a:gd name="connsiteX446" fmla="*/ 1412684 w 2668450"/>
                  <a:gd name="connsiteY446" fmla="*/ 680737 h 2059806"/>
                  <a:gd name="connsiteX447" fmla="*/ 1431852 w 2668450"/>
                  <a:gd name="connsiteY447" fmla="*/ 678163 h 2059806"/>
                  <a:gd name="connsiteX448" fmla="*/ 1439004 w 2668450"/>
                  <a:gd name="connsiteY448" fmla="*/ 678020 h 2059806"/>
                  <a:gd name="connsiteX449" fmla="*/ 1467612 w 2668450"/>
                  <a:gd name="connsiteY449" fmla="*/ 682883 h 2059806"/>
                  <a:gd name="connsiteX450" fmla="*/ 1472332 w 2668450"/>
                  <a:gd name="connsiteY450" fmla="*/ 682454 h 2059806"/>
                  <a:gd name="connsiteX451" fmla="*/ 1475908 w 2668450"/>
                  <a:gd name="connsiteY451" fmla="*/ 680880 h 2059806"/>
                  <a:gd name="connsiteX452" fmla="*/ 1482345 w 2668450"/>
                  <a:gd name="connsiteY452" fmla="*/ 675445 h 2059806"/>
                  <a:gd name="connsiteX453" fmla="*/ 1485922 w 2668450"/>
                  <a:gd name="connsiteY453" fmla="*/ 671583 h 2059806"/>
                  <a:gd name="connsiteX454" fmla="*/ 1490928 w 2668450"/>
                  <a:gd name="connsiteY454" fmla="*/ 665146 h 2059806"/>
                  <a:gd name="connsiteX455" fmla="*/ 1495791 w 2668450"/>
                  <a:gd name="connsiteY455" fmla="*/ 658280 h 2059806"/>
                  <a:gd name="connsiteX456" fmla="*/ 1496793 w 2668450"/>
                  <a:gd name="connsiteY456" fmla="*/ 655419 h 2059806"/>
                  <a:gd name="connsiteX457" fmla="*/ 1495648 w 2668450"/>
                  <a:gd name="connsiteY457" fmla="*/ 654275 h 2059806"/>
                  <a:gd name="connsiteX458" fmla="*/ 1492930 w 2668450"/>
                  <a:gd name="connsiteY458" fmla="*/ 652987 h 2059806"/>
                  <a:gd name="connsiteX459" fmla="*/ 1500655 w 2668450"/>
                  <a:gd name="connsiteY459" fmla="*/ 650126 h 2059806"/>
                  <a:gd name="connsiteX460" fmla="*/ 1502228 w 2668450"/>
                  <a:gd name="connsiteY460" fmla="*/ 649983 h 2059806"/>
                  <a:gd name="connsiteX461" fmla="*/ 1209850 w 2668450"/>
                  <a:gd name="connsiteY461" fmla="*/ 850814 h 2059806"/>
                  <a:gd name="connsiteX462" fmla="*/ 1210708 w 2668450"/>
                  <a:gd name="connsiteY462" fmla="*/ 845665 h 2059806"/>
                  <a:gd name="connsiteX463" fmla="*/ 1210565 w 2668450"/>
                  <a:gd name="connsiteY463" fmla="*/ 842518 h 2059806"/>
                  <a:gd name="connsiteX464" fmla="*/ 1208563 w 2668450"/>
                  <a:gd name="connsiteY464" fmla="*/ 833792 h 2059806"/>
                  <a:gd name="connsiteX465" fmla="*/ 1206417 w 2668450"/>
                  <a:gd name="connsiteY465" fmla="*/ 829358 h 2059806"/>
                  <a:gd name="connsiteX466" fmla="*/ 1204987 w 2668450"/>
                  <a:gd name="connsiteY466" fmla="*/ 828071 h 2059806"/>
                  <a:gd name="connsiteX467" fmla="*/ 1203270 w 2668450"/>
                  <a:gd name="connsiteY467" fmla="*/ 827356 h 2059806"/>
                  <a:gd name="connsiteX468" fmla="*/ 1200552 w 2668450"/>
                  <a:gd name="connsiteY468" fmla="*/ 827213 h 2059806"/>
                  <a:gd name="connsiteX469" fmla="*/ 1190826 w 2668450"/>
                  <a:gd name="connsiteY469" fmla="*/ 828071 h 2059806"/>
                  <a:gd name="connsiteX470" fmla="*/ 1189109 w 2668450"/>
                  <a:gd name="connsiteY470" fmla="*/ 826068 h 2059806"/>
                  <a:gd name="connsiteX471" fmla="*/ 1188823 w 2668450"/>
                  <a:gd name="connsiteY471" fmla="*/ 821920 h 2059806"/>
                  <a:gd name="connsiteX472" fmla="*/ 1188394 w 2668450"/>
                  <a:gd name="connsiteY472" fmla="*/ 820919 h 2059806"/>
                  <a:gd name="connsiteX473" fmla="*/ 1187392 w 2668450"/>
                  <a:gd name="connsiteY473" fmla="*/ 820203 h 2059806"/>
                  <a:gd name="connsiteX474" fmla="*/ 1185676 w 2668450"/>
                  <a:gd name="connsiteY474" fmla="*/ 819774 h 2059806"/>
                  <a:gd name="connsiteX475" fmla="*/ 1179525 w 2668450"/>
                  <a:gd name="connsiteY475" fmla="*/ 820347 h 2059806"/>
                  <a:gd name="connsiteX476" fmla="*/ 1177952 w 2668450"/>
                  <a:gd name="connsiteY476" fmla="*/ 819774 h 2059806"/>
                  <a:gd name="connsiteX477" fmla="*/ 1166508 w 2668450"/>
                  <a:gd name="connsiteY477" fmla="*/ 812765 h 2059806"/>
                  <a:gd name="connsiteX478" fmla="*/ 1159785 w 2668450"/>
                  <a:gd name="connsiteY478" fmla="*/ 809761 h 2059806"/>
                  <a:gd name="connsiteX479" fmla="*/ 1154922 w 2668450"/>
                  <a:gd name="connsiteY479" fmla="*/ 806901 h 2059806"/>
                  <a:gd name="connsiteX480" fmla="*/ 1145910 w 2668450"/>
                  <a:gd name="connsiteY480" fmla="*/ 799605 h 2059806"/>
                  <a:gd name="connsiteX481" fmla="*/ 1144766 w 2668450"/>
                  <a:gd name="connsiteY481" fmla="*/ 799891 h 2059806"/>
                  <a:gd name="connsiteX482" fmla="*/ 1144909 w 2668450"/>
                  <a:gd name="connsiteY482" fmla="*/ 801608 h 2059806"/>
                  <a:gd name="connsiteX483" fmla="*/ 1147341 w 2668450"/>
                  <a:gd name="connsiteY483" fmla="*/ 805899 h 2059806"/>
                  <a:gd name="connsiteX484" fmla="*/ 1147198 w 2668450"/>
                  <a:gd name="connsiteY484" fmla="*/ 806757 h 2059806"/>
                  <a:gd name="connsiteX485" fmla="*/ 1146769 w 2668450"/>
                  <a:gd name="connsiteY485" fmla="*/ 807330 h 2059806"/>
                  <a:gd name="connsiteX486" fmla="*/ 1145052 w 2668450"/>
                  <a:gd name="connsiteY486" fmla="*/ 807759 h 2059806"/>
                  <a:gd name="connsiteX487" fmla="*/ 1144194 w 2668450"/>
                  <a:gd name="connsiteY487" fmla="*/ 807616 h 2059806"/>
                  <a:gd name="connsiteX488" fmla="*/ 1141476 w 2668450"/>
                  <a:gd name="connsiteY488" fmla="*/ 805613 h 2059806"/>
                  <a:gd name="connsiteX489" fmla="*/ 1138472 w 2668450"/>
                  <a:gd name="connsiteY489" fmla="*/ 804183 h 2059806"/>
                  <a:gd name="connsiteX490" fmla="*/ 1129747 w 2668450"/>
                  <a:gd name="connsiteY490" fmla="*/ 801036 h 2059806"/>
                  <a:gd name="connsiteX491" fmla="*/ 1121593 w 2668450"/>
                  <a:gd name="connsiteY491" fmla="*/ 795314 h 2059806"/>
                  <a:gd name="connsiteX492" fmla="*/ 1118589 w 2668450"/>
                  <a:gd name="connsiteY492" fmla="*/ 793741 h 2059806"/>
                  <a:gd name="connsiteX493" fmla="*/ 1112152 w 2668450"/>
                  <a:gd name="connsiteY493" fmla="*/ 784729 h 2059806"/>
                  <a:gd name="connsiteX494" fmla="*/ 1101710 w 2668450"/>
                  <a:gd name="connsiteY494" fmla="*/ 777148 h 2059806"/>
                  <a:gd name="connsiteX495" fmla="*/ 1099994 w 2668450"/>
                  <a:gd name="connsiteY495" fmla="*/ 775002 h 2059806"/>
                  <a:gd name="connsiteX496" fmla="*/ 1100137 w 2668450"/>
                  <a:gd name="connsiteY496" fmla="*/ 773429 h 2059806"/>
                  <a:gd name="connsiteX497" fmla="*/ 1102425 w 2668450"/>
                  <a:gd name="connsiteY497" fmla="*/ 766992 h 2059806"/>
                  <a:gd name="connsiteX498" fmla="*/ 1103999 w 2668450"/>
                  <a:gd name="connsiteY498" fmla="*/ 764131 h 2059806"/>
                  <a:gd name="connsiteX499" fmla="*/ 1105572 w 2668450"/>
                  <a:gd name="connsiteY499" fmla="*/ 761985 h 2059806"/>
                  <a:gd name="connsiteX500" fmla="*/ 1106431 w 2668450"/>
                  <a:gd name="connsiteY500" fmla="*/ 759554 h 2059806"/>
                  <a:gd name="connsiteX501" fmla="*/ 1106574 w 2668450"/>
                  <a:gd name="connsiteY501" fmla="*/ 756693 h 2059806"/>
                  <a:gd name="connsiteX502" fmla="*/ 1106431 w 2668450"/>
                  <a:gd name="connsiteY502" fmla="*/ 754547 h 2059806"/>
                  <a:gd name="connsiteX503" fmla="*/ 1105859 w 2668450"/>
                  <a:gd name="connsiteY503" fmla="*/ 753260 h 2059806"/>
                  <a:gd name="connsiteX504" fmla="*/ 1105429 w 2668450"/>
                  <a:gd name="connsiteY504" fmla="*/ 748682 h 2059806"/>
                  <a:gd name="connsiteX505" fmla="*/ 1101424 w 2668450"/>
                  <a:gd name="connsiteY505" fmla="*/ 741816 h 2059806"/>
                  <a:gd name="connsiteX506" fmla="*/ 1093843 w 2668450"/>
                  <a:gd name="connsiteY506" fmla="*/ 732376 h 2059806"/>
                  <a:gd name="connsiteX507" fmla="*/ 1092556 w 2668450"/>
                  <a:gd name="connsiteY507" fmla="*/ 730373 h 2059806"/>
                  <a:gd name="connsiteX508" fmla="*/ 1090553 w 2668450"/>
                  <a:gd name="connsiteY508" fmla="*/ 726082 h 2059806"/>
                  <a:gd name="connsiteX509" fmla="*/ 1079825 w 2668450"/>
                  <a:gd name="connsiteY509" fmla="*/ 701335 h 2059806"/>
                  <a:gd name="connsiteX510" fmla="*/ 1079396 w 2668450"/>
                  <a:gd name="connsiteY510" fmla="*/ 698618 h 2059806"/>
                  <a:gd name="connsiteX511" fmla="*/ 1077822 w 2668450"/>
                  <a:gd name="connsiteY511" fmla="*/ 693039 h 2059806"/>
                  <a:gd name="connsiteX512" fmla="*/ 1077107 w 2668450"/>
                  <a:gd name="connsiteY512" fmla="*/ 688748 h 2059806"/>
                  <a:gd name="connsiteX513" fmla="*/ 1076106 w 2668450"/>
                  <a:gd name="connsiteY513" fmla="*/ 686745 h 2059806"/>
                  <a:gd name="connsiteX514" fmla="*/ 1074389 w 2668450"/>
                  <a:gd name="connsiteY514" fmla="*/ 684457 h 2059806"/>
                  <a:gd name="connsiteX515" fmla="*/ 1073817 w 2668450"/>
                  <a:gd name="connsiteY515" fmla="*/ 682597 h 2059806"/>
                  <a:gd name="connsiteX516" fmla="*/ 1074389 w 2668450"/>
                  <a:gd name="connsiteY516" fmla="*/ 681167 h 2059806"/>
                  <a:gd name="connsiteX517" fmla="*/ 1074246 w 2668450"/>
                  <a:gd name="connsiteY517" fmla="*/ 679736 h 2059806"/>
                  <a:gd name="connsiteX518" fmla="*/ 1072101 w 2668450"/>
                  <a:gd name="connsiteY518" fmla="*/ 676303 h 2059806"/>
                  <a:gd name="connsiteX519" fmla="*/ 1068238 w 2668450"/>
                  <a:gd name="connsiteY519" fmla="*/ 671726 h 2059806"/>
                  <a:gd name="connsiteX520" fmla="*/ 1062517 w 2668450"/>
                  <a:gd name="connsiteY520" fmla="*/ 666862 h 2059806"/>
                  <a:gd name="connsiteX521" fmla="*/ 1054363 w 2668450"/>
                  <a:gd name="connsiteY521" fmla="*/ 663286 h 2059806"/>
                  <a:gd name="connsiteX522" fmla="*/ 1042205 w 2668450"/>
                  <a:gd name="connsiteY522" fmla="*/ 656134 h 2059806"/>
                  <a:gd name="connsiteX523" fmla="*/ 1031763 w 2668450"/>
                  <a:gd name="connsiteY523" fmla="*/ 652129 h 2059806"/>
                  <a:gd name="connsiteX524" fmla="*/ 1028044 w 2668450"/>
                  <a:gd name="connsiteY524" fmla="*/ 651557 h 2059806"/>
                  <a:gd name="connsiteX525" fmla="*/ 1025612 w 2668450"/>
                  <a:gd name="connsiteY525" fmla="*/ 653273 h 2059806"/>
                  <a:gd name="connsiteX526" fmla="*/ 1024325 w 2668450"/>
                  <a:gd name="connsiteY526" fmla="*/ 655991 h 2059806"/>
                  <a:gd name="connsiteX527" fmla="*/ 1023180 w 2668450"/>
                  <a:gd name="connsiteY527" fmla="*/ 656277 h 2059806"/>
                  <a:gd name="connsiteX528" fmla="*/ 1011594 w 2668450"/>
                  <a:gd name="connsiteY528" fmla="*/ 650699 h 2059806"/>
                  <a:gd name="connsiteX529" fmla="*/ 1004871 w 2668450"/>
                  <a:gd name="connsiteY529" fmla="*/ 648267 h 2059806"/>
                  <a:gd name="connsiteX530" fmla="*/ 995573 w 2668450"/>
                  <a:gd name="connsiteY530" fmla="*/ 647123 h 2059806"/>
                  <a:gd name="connsiteX531" fmla="*/ 993714 w 2668450"/>
                  <a:gd name="connsiteY531" fmla="*/ 649697 h 2059806"/>
                  <a:gd name="connsiteX532" fmla="*/ 994143 w 2668450"/>
                  <a:gd name="connsiteY532" fmla="*/ 650985 h 2059806"/>
                  <a:gd name="connsiteX533" fmla="*/ 996860 w 2668450"/>
                  <a:gd name="connsiteY533" fmla="*/ 653845 h 2059806"/>
                  <a:gd name="connsiteX534" fmla="*/ 998434 w 2668450"/>
                  <a:gd name="connsiteY534" fmla="*/ 654704 h 2059806"/>
                  <a:gd name="connsiteX535" fmla="*/ 997147 w 2668450"/>
                  <a:gd name="connsiteY535" fmla="*/ 655276 h 2059806"/>
                  <a:gd name="connsiteX536" fmla="*/ 992998 w 2668450"/>
                  <a:gd name="connsiteY536" fmla="*/ 655562 h 2059806"/>
                  <a:gd name="connsiteX537" fmla="*/ 990424 w 2668450"/>
                  <a:gd name="connsiteY537" fmla="*/ 656706 h 2059806"/>
                  <a:gd name="connsiteX538" fmla="*/ 989422 w 2668450"/>
                  <a:gd name="connsiteY538" fmla="*/ 658566 h 2059806"/>
                  <a:gd name="connsiteX539" fmla="*/ 989422 w 2668450"/>
                  <a:gd name="connsiteY539" fmla="*/ 661141 h 2059806"/>
                  <a:gd name="connsiteX540" fmla="*/ 996717 w 2668450"/>
                  <a:gd name="connsiteY540" fmla="*/ 687317 h 2059806"/>
                  <a:gd name="connsiteX541" fmla="*/ 998577 w 2668450"/>
                  <a:gd name="connsiteY541" fmla="*/ 691036 h 2059806"/>
                  <a:gd name="connsiteX542" fmla="*/ 998863 w 2668450"/>
                  <a:gd name="connsiteY542" fmla="*/ 692753 h 2059806"/>
                  <a:gd name="connsiteX543" fmla="*/ 998577 w 2668450"/>
                  <a:gd name="connsiteY543" fmla="*/ 694756 h 2059806"/>
                  <a:gd name="connsiteX544" fmla="*/ 999292 w 2668450"/>
                  <a:gd name="connsiteY544" fmla="*/ 696472 h 2059806"/>
                  <a:gd name="connsiteX545" fmla="*/ 1000866 w 2668450"/>
                  <a:gd name="connsiteY545" fmla="*/ 697759 h 2059806"/>
                  <a:gd name="connsiteX546" fmla="*/ 1001867 w 2668450"/>
                  <a:gd name="connsiteY546" fmla="*/ 699190 h 2059806"/>
                  <a:gd name="connsiteX547" fmla="*/ 1002296 w 2668450"/>
                  <a:gd name="connsiteY547" fmla="*/ 704625 h 2059806"/>
                  <a:gd name="connsiteX548" fmla="*/ 1002725 w 2668450"/>
                  <a:gd name="connsiteY548" fmla="*/ 707200 h 2059806"/>
                  <a:gd name="connsiteX549" fmla="*/ 1005729 w 2668450"/>
                  <a:gd name="connsiteY549" fmla="*/ 715926 h 2059806"/>
                  <a:gd name="connsiteX550" fmla="*/ 1010306 w 2668450"/>
                  <a:gd name="connsiteY550" fmla="*/ 722935 h 2059806"/>
                  <a:gd name="connsiteX551" fmla="*/ 1017459 w 2668450"/>
                  <a:gd name="connsiteY551" fmla="*/ 730373 h 2059806"/>
                  <a:gd name="connsiteX552" fmla="*/ 1015313 w 2668450"/>
                  <a:gd name="connsiteY552" fmla="*/ 730802 h 2059806"/>
                  <a:gd name="connsiteX553" fmla="*/ 1015170 w 2668450"/>
                  <a:gd name="connsiteY553" fmla="*/ 731374 h 2059806"/>
                  <a:gd name="connsiteX554" fmla="*/ 1015599 w 2668450"/>
                  <a:gd name="connsiteY554" fmla="*/ 732233 h 2059806"/>
                  <a:gd name="connsiteX555" fmla="*/ 1016743 w 2668450"/>
                  <a:gd name="connsiteY555" fmla="*/ 733520 h 2059806"/>
                  <a:gd name="connsiteX556" fmla="*/ 1016171 w 2668450"/>
                  <a:gd name="connsiteY556" fmla="*/ 734378 h 2059806"/>
                  <a:gd name="connsiteX557" fmla="*/ 1005872 w 2668450"/>
                  <a:gd name="connsiteY557" fmla="*/ 740243 h 2059806"/>
                  <a:gd name="connsiteX558" fmla="*/ 1003726 w 2668450"/>
                  <a:gd name="connsiteY558" fmla="*/ 743247 h 2059806"/>
                  <a:gd name="connsiteX559" fmla="*/ 1002868 w 2668450"/>
                  <a:gd name="connsiteY559" fmla="*/ 745106 h 2059806"/>
                  <a:gd name="connsiteX560" fmla="*/ 1002010 w 2668450"/>
                  <a:gd name="connsiteY560" fmla="*/ 745249 h 2059806"/>
                  <a:gd name="connsiteX561" fmla="*/ 998577 w 2668450"/>
                  <a:gd name="connsiteY561" fmla="*/ 744534 h 2059806"/>
                  <a:gd name="connsiteX562" fmla="*/ 995716 w 2668450"/>
                  <a:gd name="connsiteY562" fmla="*/ 742389 h 2059806"/>
                  <a:gd name="connsiteX563" fmla="*/ 991997 w 2668450"/>
                  <a:gd name="connsiteY563" fmla="*/ 740815 h 2059806"/>
                  <a:gd name="connsiteX564" fmla="*/ 990710 w 2668450"/>
                  <a:gd name="connsiteY564" fmla="*/ 739814 h 2059806"/>
                  <a:gd name="connsiteX565" fmla="*/ 989994 w 2668450"/>
                  <a:gd name="connsiteY565" fmla="*/ 738240 h 2059806"/>
                  <a:gd name="connsiteX566" fmla="*/ 987992 w 2668450"/>
                  <a:gd name="connsiteY566" fmla="*/ 729801 h 2059806"/>
                  <a:gd name="connsiteX567" fmla="*/ 982127 w 2668450"/>
                  <a:gd name="connsiteY567" fmla="*/ 716355 h 2059806"/>
                  <a:gd name="connsiteX568" fmla="*/ 979266 w 2668450"/>
                  <a:gd name="connsiteY568" fmla="*/ 706199 h 2059806"/>
                  <a:gd name="connsiteX569" fmla="*/ 977407 w 2668450"/>
                  <a:gd name="connsiteY569" fmla="*/ 700763 h 2059806"/>
                  <a:gd name="connsiteX570" fmla="*/ 975261 w 2668450"/>
                  <a:gd name="connsiteY570" fmla="*/ 695757 h 2059806"/>
                  <a:gd name="connsiteX571" fmla="*/ 973545 w 2668450"/>
                  <a:gd name="connsiteY571" fmla="*/ 692753 h 2059806"/>
                  <a:gd name="connsiteX572" fmla="*/ 972257 w 2668450"/>
                  <a:gd name="connsiteY572" fmla="*/ 691752 h 2059806"/>
                  <a:gd name="connsiteX573" fmla="*/ 967680 w 2668450"/>
                  <a:gd name="connsiteY573" fmla="*/ 690893 h 2059806"/>
                  <a:gd name="connsiteX574" fmla="*/ 966392 w 2668450"/>
                  <a:gd name="connsiteY574" fmla="*/ 690178 h 2059806"/>
                  <a:gd name="connsiteX575" fmla="*/ 966679 w 2668450"/>
                  <a:gd name="connsiteY575" fmla="*/ 687890 h 2059806"/>
                  <a:gd name="connsiteX576" fmla="*/ 967251 w 2668450"/>
                  <a:gd name="connsiteY576" fmla="*/ 686888 h 2059806"/>
                  <a:gd name="connsiteX577" fmla="*/ 966679 w 2668450"/>
                  <a:gd name="connsiteY577" fmla="*/ 685887 h 2059806"/>
                  <a:gd name="connsiteX578" fmla="*/ 964962 w 2668450"/>
                  <a:gd name="connsiteY578" fmla="*/ 685029 h 2059806"/>
                  <a:gd name="connsiteX579" fmla="*/ 962530 w 2668450"/>
                  <a:gd name="connsiteY579" fmla="*/ 682740 h 2059806"/>
                  <a:gd name="connsiteX580" fmla="*/ 955378 w 2668450"/>
                  <a:gd name="connsiteY580" fmla="*/ 679879 h 2059806"/>
                  <a:gd name="connsiteX581" fmla="*/ 951945 w 2668450"/>
                  <a:gd name="connsiteY581" fmla="*/ 678020 h 2059806"/>
                  <a:gd name="connsiteX582" fmla="*/ 947654 w 2668450"/>
                  <a:gd name="connsiteY582" fmla="*/ 674157 h 2059806"/>
                  <a:gd name="connsiteX583" fmla="*/ 935638 w 2668450"/>
                  <a:gd name="connsiteY583" fmla="*/ 667864 h 2059806"/>
                  <a:gd name="connsiteX584" fmla="*/ 933064 w 2668450"/>
                  <a:gd name="connsiteY584" fmla="*/ 667435 h 2059806"/>
                  <a:gd name="connsiteX585" fmla="*/ 920476 w 2668450"/>
                  <a:gd name="connsiteY585" fmla="*/ 667005 h 2059806"/>
                  <a:gd name="connsiteX586" fmla="*/ 915899 w 2668450"/>
                  <a:gd name="connsiteY586" fmla="*/ 666433 h 2059806"/>
                  <a:gd name="connsiteX587" fmla="*/ 915040 w 2668450"/>
                  <a:gd name="connsiteY587" fmla="*/ 670152 h 2059806"/>
                  <a:gd name="connsiteX588" fmla="*/ 919189 w 2668450"/>
                  <a:gd name="connsiteY588" fmla="*/ 675016 h 2059806"/>
                  <a:gd name="connsiteX589" fmla="*/ 927485 w 2668450"/>
                  <a:gd name="connsiteY589" fmla="*/ 679021 h 2059806"/>
                  <a:gd name="connsiteX590" fmla="*/ 929917 w 2668450"/>
                  <a:gd name="connsiteY590" fmla="*/ 680880 h 2059806"/>
                  <a:gd name="connsiteX591" fmla="*/ 929631 w 2668450"/>
                  <a:gd name="connsiteY591" fmla="*/ 685315 h 2059806"/>
                  <a:gd name="connsiteX592" fmla="*/ 929774 w 2668450"/>
                  <a:gd name="connsiteY592" fmla="*/ 686459 h 2059806"/>
                  <a:gd name="connsiteX593" fmla="*/ 922765 w 2668450"/>
                  <a:gd name="connsiteY593" fmla="*/ 688033 h 2059806"/>
                  <a:gd name="connsiteX594" fmla="*/ 920619 w 2668450"/>
                  <a:gd name="connsiteY594" fmla="*/ 690607 h 2059806"/>
                  <a:gd name="connsiteX595" fmla="*/ 912466 w 2668450"/>
                  <a:gd name="connsiteY595" fmla="*/ 694326 h 2059806"/>
                  <a:gd name="connsiteX596" fmla="*/ 907173 w 2668450"/>
                  <a:gd name="connsiteY596" fmla="*/ 700191 h 2059806"/>
                  <a:gd name="connsiteX597" fmla="*/ 901737 w 2668450"/>
                  <a:gd name="connsiteY597" fmla="*/ 704053 h 2059806"/>
                  <a:gd name="connsiteX598" fmla="*/ 900450 w 2668450"/>
                  <a:gd name="connsiteY598" fmla="*/ 704482 h 2059806"/>
                  <a:gd name="connsiteX599" fmla="*/ 897875 w 2668450"/>
                  <a:gd name="connsiteY599" fmla="*/ 704053 h 2059806"/>
                  <a:gd name="connsiteX600" fmla="*/ 897446 w 2668450"/>
                  <a:gd name="connsiteY600" fmla="*/ 703195 h 2059806"/>
                  <a:gd name="connsiteX601" fmla="*/ 897303 w 2668450"/>
                  <a:gd name="connsiteY601" fmla="*/ 701908 h 2059806"/>
                  <a:gd name="connsiteX602" fmla="*/ 897589 w 2668450"/>
                  <a:gd name="connsiteY602" fmla="*/ 700620 h 2059806"/>
                  <a:gd name="connsiteX603" fmla="*/ 898304 w 2668450"/>
                  <a:gd name="connsiteY603" fmla="*/ 699190 h 2059806"/>
                  <a:gd name="connsiteX604" fmla="*/ 898018 w 2668450"/>
                  <a:gd name="connsiteY604" fmla="*/ 698618 h 2059806"/>
                  <a:gd name="connsiteX605" fmla="*/ 896588 w 2668450"/>
                  <a:gd name="connsiteY605" fmla="*/ 698904 h 2059806"/>
                  <a:gd name="connsiteX606" fmla="*/ 892440 w 2668450"/>
                  <a:gd name="connsiteY606" fmla="*/ 701622 h 2059806"/>
                  <a:gd name="connsiteX607" fmla="*/ 889436 w 2668450"/>
                  <a:gd name="connsiteY607" fmla="*/ 704912 h 2059806"/>
                  <a:gd name="connsiteX608" fmla="*/ 885431 w 2668450"/>
                  <a:gd name="connsiteY608" fmla="*/ 707772 h 2059806"/>
                  <a:gd name="connsiteX609" fmla="*/ 882856 w 2668450"/>
                  <a:gd name="connsiteY609" fmla="*/ 705770 h 2059806"/>
                  <a:gd name="connsiteX610" fmla="*/ 878851 w 2668450"/>
                  <a:gd name="connsiteY610" fmla="*/ 704625 h 2059806"/>
                  <a:gd name="connsiteX611" fmla="*/ 881282 w 2668450"/>
                  <a:gd name="connsiteY611" fmla="*/ 702909 h 2059806"/>
                  <a:gd name="connsiteX612" fmla="*/ 887433 w 2668450"/>
                  <a:gd name="connsiteY612" fmla="*/ 700048 h 2059806"/>
                  <a:gd name="connsiteX613" fmla="*/ 895158 w 2668450"/>
                  <a:gd name="connsiteY613" fmla="*/ 692181 h 2059806"/>
                  <a:gd name="connsiteX614" fmla="*/ 898304 w 2668450"/>
                  <a:gd name="connsiteY614" fmla="*/ 686602 h 2059806"/>
                  <a:gd name="connsiteX615" fmla="*/ 897732 w 2668450"/>
                  <a:gd name="connsiteY615" fmla="*/ 684027 h 2059806"/>
                  <a:gd name="connsiteX616" fmla="*/ 892154 w 2668450"/>
                  <a:gd name="connsiteY616" fmla="*/ 681024 h 2059806"/>
                  <a:gd name="connsiteX617" fmla="*/ 874273 w 2668450"/>
                  <a:gd name="connsiteY617" fmla="*/ 674014 h 2059806"/>
                  <a:gd name="connsiteX618" fmla="*/ 861972 w 2668450"/>
                  <a:gd name="connsiteY618" fmla="*/ 671154 h 2059806"/>
                  <a:gd name="connsiteX619" fmla="*/ 852960 w 2668450"/>
                  <a:gd name="connsiteY619" fmla="*/ 668293 h 2059806"/>
                  <a:gd name="connsiteX620" fmla="*/ 843233 w 2668450"/>
                  <a:gd name="connsiteY620" fmla="*/ 667721 h 2059806"/>
                  <a:gd name="connsiteX621" fmla="*/ 839228 w 2668450"/>
                  <a:gd name="connsiteY621" fmla="*/ 668579 h 2059806"/>
                  <a:gd name="connsiteX622" fmla="*/ 836653 w 2668450"/>
                  <a:gd name="connsiteY622" fmla="*/ 670438 h 2059806"/>
                  <a:gd name="connsiteX623" fmla="*/ 831933 w 2668450"/>
                  <a:gd name="connsiteY623" fmla="*/ 675445 h 2059806"/>
                  <a:gd name="connsiteX624" fmla="*/ 830646 w 2668450"/>
                  <a:gd name="connsiteY624" fmla="*/ 677877 h 2059806"/>
                  <a:gd name="connsiteX625" fmla="*/ 830502 w 2668450"/>
                  <a:gd name="connsiteY625" fmla="*/ 681882 h 2059806"/>
                  <a:gd name="connsiteX626" fmla="*/ 830789 w 2668450"/>
                  <a:gd name="connsiteY626" fmla="*/ 683741 h 2059806"/>
                  <a:gd name="connsiteX627" fmla="*/ 830359 w 2668450"/>
                  <a:gd name="connsiteY627" fmla="*/ 685315 h 2059806"/>
                  <a:gd name="connsiteX628" fmla="*/ 828071 w 2668450"/>
                  <a:gd name="connsiteY628" fmla="*/ 687746 h 2059806"/>
                  <a:gd name="connsiteX629" fmla="*/ 826783 w 2668450"/>
                  <a:gd name="connsiteY629" fmla="*/ 688033 h 2059806"/>
                  <a:gd name="connsiteX630" fmla="*/ 824638 w 2668450"/>
                  <a:gd name="connsiteY630" fmla="*/ 686602 h 2059806"/>
                  <a:gd name="connsiteX631" fmla="*/ 816627 w 2668450"/>
                  <a:gd name="connsiteY631" fmla="*/ 687890 h 2059806"/>
                  <a:gd name="connsiteX632" fmla="*/ 810047 w 2668450"/>
                  <a:gd name="connsiteY632" fmla="*/ 689463 h 2059806"/>
                  <a:gd name="connsiteX633" fmla="*/ 805041 w 2668450"/>
                  <a:gd name="connsiteY633" fmla="*/ 691179 h 2059806"/>
                  <a:gd name="connsiteX634" fmla="*/ 801608 w 2668450"/>
                  <a:gd name="connsiteY634" fmla="*/ 691752 h 2059806"/>
                  <a:gd name="connsiteX635" fmla="*/ 799748 w 2668450"/>
                  <a:gd name="connsiteY635" fmla="*/ 691036 h 2059806"/>
                  <a:gd name="connsiteX636" fmla="*/ 800464 w 2668450"/>
                  <a:gd name="connsiteY636" fmla="*/ 689177 h 2059806"/>
                  <a:gd name="connsiteX637" fmla="*/ 807044 w 2668450"/>
                  <a:gd name="connsiteY637" fmla="*/ 682740 h 2059806"/>
                  <a:gd name="connsiteX638" fmla="*/ 810191 w 2668450"/>
                  <a:gd name="connsiteY638" fmla="*/ 678878 h 2059806"/>
                  <a:gd name="connsiteX639" fmla="*/ 812193 w 2668450"/>
                  <a:gd name="connsiteY639" fmla="*/ 675588 h 2059806"/>
                  <a:gd name="connsiteX640" fmla="*/ 813194 w 2668450"/>
                  <a:gd name="connsiteY640" fmla="*/ 673013 h 2059806"/>
                  <a:gd name="connsiteX641" fmla="*/ 813767 w 2668450"/>
                  <a:gd name="connsiteY641" fmla="*/ 670009 h 2059806"/>
                  <a:gd name="connsiteX642" fmla="*/ 814053 w 2668450"/>
                  <a:gd name="connsiteY642" fmla="*/ 666719 h 2059806"/>
                  <a:gd name="connsiteX643" fmla="*/ 813910 w 2668450"/>
                  <a:gd name="connsiteY643" fmla="*/ 663429 h 2059806"/>
                  <a:gd name="connsiteX644" fmla="*/ 812622 w 2668450"/>
                  <a:gd name="connsiteY644" fmla="*/ 657135 h 2059806"/>
                  <a:gd name="connsiteX645" fmla="*/ 811621 w 2668450"/>
                  <a:gd name="connsiteY645" fmla="*/ 654275 h 2059806"/>
                  <a:gd name="connsiteX646" fmla="*/ 810477 w 2668450"/>
                  <a:gd name="connsiteY646" fmla="*/ 651986 h 2059806"/>
                  <a:gd name="connsiteX647" fmla="*/ 809189 w 2668450"/>
                  <a:gd name="connsiteY647" fmla="*/ 650412 h 2059806"/>
                  <a:gd name="connsiteX648" fmla="*/ 806328 w 2668450"/>
                  <a:gd name="connsiteY648" fmla="*/ 648553 h 2059806"/>
                  <a:gd name="connsiteX649" fmla="*/ 796172 w 2668450"/>
                  <a:gd name="connsiteY649" fmla="*/ 646121 h 2059806"/>
                  <a:gd name="connsiteX650" fmla="*/ 768565 w 2668450"/>
                  <a:gd name="connsiteY650" fmla="*/ 655419 h 2059806"/>
                  <a:gd name="connsiteX651" fmla="*/ 737668 w 2668450"/>
                  <a:gd name="connsiteY651" fmla="*/ 664574 h 2059806"/>
                  <a:gd name="connsiteX652" fmla="*/ 725653 w 2668450"/>
                  <a:gd name="connsiteY652" fmla="*/ 670152 h 2059806"/>
                  <a:gd name="connsiteX653" fmla="*/ 717070 w 2668450"/>
                  <a:gd name="connsiteY653" fmla="*/ 672727 h 2059806"/>
                  <a:gd name="connsiteX654" fmla="*/ 708202 w 2668450"/>
                  <a:gd name="connsiteY654" fmla="*/ 677590 h 2059806"/>
                  <a:gd name="connsiteX655" fmla="*/ 690607 w 2668450"/>
                  <a:gd name="connsiteY655" fmla="*/ 689034 h 2059806"/>
                  <a:gd name="connsiteX656" fmla="*/ 683312 w 2668450"/>
                  <a:gd name="connsiteY656" fmla="*/ 694756 h 2059806"/>
                  <a:gd name="connsiteX657" fmla="*/ 680880 w 2668450"/>
                  <a:gd name="connsiteY657" fmla="*/ 698332 h 2059806"/>
                  <a:gd name="connsiteX658" fmla="*/ 680165 w 2668450"/>
                  <a:gd name="connsiteY658" fmla="*/ 700906 h 2059806"/>
                  <a:gd name="connsiteX659" fmla="*/ 681166 w 2668450"/>
                  <a:gd name="connsiteY659" fmla="*/ 702480 h 2059806"/>
                  <a:gd name="connsiteX660" fmla="*/ 682883 w 2668450"/>
                  <a:gd name="connsiteY660" fmla="*/ 704196 h 2059806"/>
                  <a:gd name="connsiteX661" fmla="*/ 687317 w 2668450"/>
                  <a:gd name="connsiteY661" fmla="*/ 707486 h 2059806"/>
                  <a:gd name="connsiteX662" fmla="*/ 688462 w 2668450"/>
                  <a:gd name="connsiteY662" fmla="*/ 708917 h 2059806"/>
                  <a:gd name="connsiteX663" fmla="*/ 688319 w 2668450"/>
                  <a:gd name="connsiteY663" fmla="*/ 710347 h 2059806"/>
                  <a:gd name="connsiteX664" fmla="*/ 683598 w 2668450"/>
                  <a:gd name="connsiteY664" fmla="*/ 713637 h 2059806"/>
                  <a:gd name="connsiteX665" fmla="*/ 676875 w 2668450"/>
                  <a:gd name="connsiteY665" fmla="*/ 715783 h 2059806"/>
                  <a:gd name="connsiteX666" fmla="*/ 666147 w 2668450"/>
                  <a:gd name="connsiteY666" fmla="*/ 726082 h 2059806"/>
                  <a:gd name="connsiteX667" fmla="*/ 665718 w 2668450"/>
                  <a:gd name="connsiteY667" fmla="*/ 726797 h 2059806"/>
                  <a:gd name="connsiteX668" fmla="*/ 665003 w 2668450"/>
                  <a:gd name="connsiteY668" fmla="*/ 730087 h 2059806"/>
                  <a:gd name="connsiteX669" fmla="*/ 664717 w 2668450"/>
                  <a:gd name="connsiteY669" fmla="*/ 736238 h 2059806"/>
                  <a:gd name="connsiteX670" fmla="*/ 664860 w 2668450"/>
                  <a:gd name="connsiteY670" fmla="*/ 738383 h 2059806"/>
                  <a:gd name="connsiteX671" fmla="*/ 666004 w 2668450"/>
                  <a:gd name="connsiteY671" fmla="*/ 740243 h 2059806"/>
                  <a:gd name="connsiteX672" fmla="*/ 668579 w 2668450"/>
                  <a:gd name="connsiteY672" fmla="*/ 742818 h 2059806"/>
                  <a:gd name="connsiteX673" fmla="*/ 677161 w 2668450"/>
                  <a:gd name="connsiteY673" fmla="*/ 744963 h 2059806"/>
                  <a:gd name="connsiteX674" fmla="*/ 683598 w 2668450"/>
                  <a:gd name="connsiteY674" fmla="*/ 745535 h 2059806"/>
                  <a:gd name="connsiteX675" fmla="*/ 698189 w 2668450"/>
                  <a:gd name="connsiteY675" fmla="*/ 744391 h 2059806"/>
                  <a:gd name="connsiteX676" fmla="*/ 702623 w 2668450"/>
                  <a:gd name="connsiteY676" fmla="*/ 744534 h 2059806"/>
                  <a:gd name="connsiteX677" fmla="*/ 698475 w 2668450"/>
                  <a:gd name="connsiteY677" fmla="*/ 750113 h 2059806"/>
                  <a:gd name="connsiteX678" fmla="*/ 690321 w 2668450"/>
                  <a:gd name="connsiteY678" fmla="*/ 752115 h 2059806"/>
                  <a:gd name="connsiteX679" fmla="*/ 688033 w 2668450"/>
                  <a:gd name="connsiteY679" fmla="*/ 755405 h 2059806"/>
                  <a:gd name="connsiteX680" fmla="*/ 688176 w 2668450"/>
                  <a:gd name="connsiteY680" fmla="*/ 756407 h 2059806"/>
                  <a:gd name="connsiteX681" fmla="*/ 689177 w 2668450"/>
                  <a:gd name="connsiteY681" fmla="*/ 757122 h 2059806"/>
                  <a:gd name="connsiteX682" fmla="*/ 696758 w 2668450"/>
                  <a:gd name="connsiteY682" fmla="*/ 759554 h 2059806"/>
                  <a:gd name="connsiteX683" fmla="*/ 703195 w 2668450"/>
                  <a:gd name="connsiteY683" fmla="*/ 759697 h 2059806"/>
                  <a:gd name="connsiteX684" fmla="*/ 714924 w 2668450"/>
                  <a:gd name="connsiteY684" fmla="*/ 757265 h 2059806"/>
                  <a:gd name="connsiteX685" fmla="*/ 731803 w 2668450"/>
                  <a:gd name="connsiteY685" fmla="*/ 756693 h 2059806"/>
                  <a:gd name="connsiteX686" fmla="*/ 767850 w 2668450"/>
                  <a:gd name="connsiteY686" fmla="*/ 750971 h 2059806"/>
                  <a:gd name="connsiteX687" fmla="*/ 775288 w 2668450"/>
                  <a:gd name="connsiteY687" fmla="*/ 752974 h 2059806"/>
                  <a:gd name="connsiteX688" fmla="*/ 776289 w 2668450"/>
                  <a:gd name="connsiteY688" fmla="*/ 753975 h 2059806"/>
                  <a:gd name="connsiteX689" fmla="*/ 775145 w 2668450"/>
                  <a:gd name="connsiteY689" fmla="*/ 755119 h 2059806"/>
                  <a:gd name="connsiteX690" fmla="*/ 771140 w 2668450"/>
                  <a:gd name="connsiteY690" fmla="*/ 755548 h 2059806"/>
                  <a:gd name="connsiteX691" fmla="*/ 763273 w 2668450"/>
                  <a:gd name="connsiteY691" fmla="*/ 754404 h 2059806"/>
                  <a:gd name="connsiteX692" fmla="*/ 755834 w 2668450"/>
                  <a:gd name="connsiteY692" fmla="*/ 755262 h 2059806"/>
                  <a:gd name="connsiteX693" fmla="*/ 753975 w 2668450"/>
                  <a:gd name="connsiteY693" fmla="*/ 756121 h 2059806"/>
                  <a:gd name="connsiteX694" fmla="*/ 753975 w 2668450"/>
                  <a:gd name="connsiteY694" fmla="*/ 757837 h 2059806"/>
                  <a:gd name="connsiteX695" fmla="*/ 757694 w 2668450"/>
                  <a:gd name="connsiteY695" fmla="*/ 759124 h 2059806"/>
                  <a:gd name="connsiteX696" fmla="*/ 758552 w 2668450"/>
                  <a:gd name="connsiteY696" fmla="*/ 760269 h 2059806"/>
                  <a:gd name="connsiteX697" fmla="*/ 753975 w 2668450"/>
                  <a:gd name="connsiteY697" fmla="*/ 761413 h 2059806"/>
                  <a:gd name="connsiteX698" fmla="*/ 748396 w 2668450"/>
                  <a:gd name="connsiteY698" fmla="*/ 761556 h 2059806"/>
                  <a:gd name="connsiteX699" fmla="*/ 742532 w 2668450"/>
                  <a:gd name="connsiteY699" fmla="*/ 762701 h 2059806"/>
                  <a:gd name="connsiteX700" fmla="*/ 730659 w 2668450"/>
                  <a:gd name="connsiteY700" fmla="*/ 766134 h 2059806"/>
                  <a:gd name="connsiteX701" fmla="*/ 715640 w 2668450"/>
                  <a:gd name="connsiteY701" fmla="*/ 769710 h 2059806"/>
                  <a:gd name="connsiteX702" fmla="*/ 700477 w 2668450"/>
                  <a:gd name="connsiteY702" fmla="*/ 772714 h 2059806"/>
                  <a:gd name="connsiteX703" fmla="*/ 696901 w 2668450"/>
                  <a:gd name="connsiteY703" fmla="*/ 774001 h 2059806"/>
                  <a:gd name="connsiteX704" fmla="*/ 686745 w 2668450"/>
                  <a:gd name="connsiteY704" fmla="*/ 779580 h 2059806"/>
                  <a:gd name="connsiteX705" fmla="*/ 684170 w 2668450"/>
                  <a:gd name="connsiteY705" fmla="*/ 781439 h 2059806"/>
                  <a:gd name="connsiteX706" fmla="*/ 683455 w 2668450"/>
                  <a:gd name="connsiteY706" fmla="*/ 783299 h 2059806"/>
                  <a:gd name="connsiteX707" fmla="*/ 686888 w 2668450"/>
                  <a:gd name="connsiteY707" fmla="*/ 787733 h 2059806"/>
                  <a:gd name="connsiteX708" fmla="*/ 707343 w 2668450"/>
                  <a:gd name="connsiteY708" fmla="*/ 802037 h 2059806"/>
                  <a:gd name="connsiteX709" fmla="*/ 725367 w 2668450"/>
                  <a:gd name="connsiteY709" fmla="*/ 803468 h 2059806"/>
                  <a:gd name="connsiteX710" fmla="*/ 745392 w 2668450"/>
                  <a:gd name="connsiteY710" fmla="*/ 802323 h 2059806"/>
                  <a:gd name="connsiteX711" fmla="*/ 748396 w 2668450"/>
                  <a:gd name="connsiteY711" fmla="*/ 802752 h 2059806"/>
                  <a:gd name="connsiteX712" fmla="*/ 752688 w 2668450"/>
                  <a:gd name="connsiteY712" fmla="*/ 804183 h 2059806"/>
                  <a:gd name="connsiteX713" fmla="*/ 755548 w 2668450"/>
                  <a:gd name="connsiteY713" fmla="*/ 804469 h 2059806"/>
                  <a:gd name="connsiteX714" fmla="*/ 776003 w 2668450"/>
                  <a:gd name="connsiteY714" fmla="*/ 803611 h 2059806"/>
                  <a:gd name="connsiteX715" fmla="*/ 790165 w 2668450"/>
                  <a:gd name="connsiteY715" fmla="*/ 802466 h 2059806"/>
                  <a:gd name="connsiteX716" fmla="*/ 797603 w 2668450"/>
                  <a:gd name="connsiteY716" fmla="*/ 801322 h 2059806"/>
                  <a:gd name="connsiteX717" fmla="*/ 805470 w 2668450"/>
                  <a:gd name="connsiteY717" fmla="*/ 799462 h 2059806"/>
                  <a:gd name="connsiteX718" fmla="*/ 808474 w 2668450"/>
                  <a:gd name="connsiteY718" fmla="*/ 799462 h 2059806"/>
                  <a:gd name="connsiteX719" fmla="*/ 816484 w 2668450"/>
                  <a:gd name="connsiteY719" fmla="*/ 798318 h 2059806"/>
                  <a:gd name="connsiteX720" fmla="*/ 822778 w 2668450"/>
                  <a:gd name="connsiteY720" fmla="*/ 798604 h 2059806"/>
                  <a:gd name="connsiteX721" fmla="*/ 833649 w 2668450"/>
                  <a:gd name="connsiteY721" fmla="*/ 800750 h 2059806"/>
                  <a:gd name="connsiteX722" fmla="*/ 841231 w 2668450"/>
                  <a:gd name="connsiteY722" fmla="*/ 802752 h 2059806"/>
                  <a:gd name="connsiteX723" fmla="*/ 872414 w 2668450"/>
                  <a:gd name="connsiteY723" fmla="*/ 812050 h 2059806"/>
                  <a:gd name="connsiteX724" fmla="*/ 884143 w 2668450"/>
                  <a:gd name="connsiteY724" fmla="*/ 817200 h 2059806"/>
                  <a:gd name="connsiteX725" fmla="*/ 887004 w 2668450"/>
                  <a:gd name="connsiteY725" fmla="*/ 819488 h 2059806"/>
                  <a:gd name="connsiteX726" fmla="*/ 884859 w 2668450"/>
                  <a:gd name="connsiteY726" fmla="*/ 820776 h 2059806"/>
                  <a:gd name="connsiteX727" fmla="*/ 882427 w 2668450"/>
                  <a:gd name="connsiteY727" fmla="*/ 821491 h 2059806"/>
                  <a:gd name="connsiteX728" fmla="*/ 870125 w 2668450"/>
                  <a:gd name="connsiteY728" fmla="*/ 821348 h 2059806"/>
                  <a:gd name="connsiteX729" fmla="*/ 867836 w 2668450"/>
                  <a:gd name="connsiteY729" fmla="*/ 822492 h 2059806"/>
                  <a:gd name="connsiteX730" fmla="*/ 860112 w 2668450"/>
                  <a:gd name="connsiteY730" fmla="*/ 823923 h 2059806"/>
                  <a:gd name="connsiteX731" fmla="*/ 856679 w 2668450"/>
                  <a:gd name="connsiteY731" fmla="*/ 824066 h 2059806"/>
                  <a:gd name="connsiteX732" fmla="*/ 839371 w 2668450"/>
                  <a:gd name="connsiteY732" fmla="*/ 821920 h 2059806"/>
                  <a:gd name="connsiteX733" fmla="*/ 825639 w 2668450"/>
                  <a:gd name="connsiteY733" fmla="*/ 821634 h 2059806"/>
                  <a:gd name="connsiteX734" fmla="*/ 818058 w 2668450"/>
                  <a:gd name="connsiteY734" fmla="*/ 820919 h 2059806"/>
                  <a:gd name="connsiteX735" fmla="*/ 810477 w 2668450"/>
                  <a:gd name="connsiteY735" fmla="*/ 819488 h 2059806"/>
                  <a:gd name="connsiteX736" fmla="*/ 797603 w 2668450"/>
                  <a:gd name="connsiteY736" fmla="*/ 819202 h 2059806"/>
                  <a:gd name="connsiteX737" fmla="*/ 769280 w 2668450"/>
                  <a:gd name="connsiteY737" fmla="*/ 822206 h 2059806"/>
                  <a:gd name="connsiteX738" fmla="*/ 738383 w 2668450"/>
                  <a:gd name="connsiteY738" fmla="*/ 826640 h 2059806"/>
                  <a:gd name="connsiteX739" fmla="*/ 720789 w 2668450"/>
                  <a:gd name="connsiteY739" fmla="*/ 830646 h 2059806"/>
                  <a:gd name="connsiteX740" fmla="*/ 719931 w 2668450"/>
                  <a:gd name="connsiteY740" fmla="*/ 831075 h 2059806"/>
                  <a:gd name="connsiteX741" fmla="*/ 718930 w 2668450"/>
                  <a:gd name="connsiteY741" fmla="*/ 833220 h 2059806"/>
                  <a:gd name="connsiteX742" fmla="*/ 719216 w 2668450"/>
                  <a:gd name="connsiteY742" fmla="*/ 836653 h 2059806"/>
                  <a:gd name="connsiteX743" fmla="*/ 720217 w 2668450"/>
                  <a:gd name="connsiteY743" fmla="*/ 842232 h 2059806"/>
                  <a:gd name="connsiteX744" fmla="*/ 721075 w 2668450"/>
                  <a:gd name="connsiteY744" fmla="*/ 845522 h 2059806"/>
                  <a:gd name="connsiteX745" fmla="*/ 721647 w 2668450"/>
                  <a:gd name="connsiteY745" fmla="*/ 846666 h 2059806"/>
                  <a:gd name="connsiteX746" fmla="*/ 724937 w 2668450"/>
                  <a:gd name="connsiteY746" fmla="*/ 851244 h 2059806"/>
                  <a:gd name="connsiteX747" fmla="*/ 733377 w 2668450"/>
                  <a:gd name="connsiteY747" fmla="*/ 858968 h 2059806"/>
                  <a:gd name="connsiteX748" fmla="*/ 736524 w 2668450"/>
                  <a:gd name="connsiteY748" fmla="*/ 862401 h 2059806"/>
                  <a:gd name="connsiteX749" fmla="*/ 737811 w 2668450"/>
                  <a:gd name="connsiteY749" fmla="*/ 864976 h 2059806"/>
                  <a:gd name="connsiteX750" fmla="*/ 738813 w 2668450"/>
                  <a:gd name="connsiteY750" fmla="*/ 866549 h 2059806"/>
                  <a:gd name="connsiteX751" fmla="*/ 739528 w 2668450"/>
                  <a:gd name="connsiteY751" fmla="*/ 866978 h 2059806"/>
                  <a:gd name="connsiteX752" fmla="*/ 751972 w 2668450"/>
                  <a:gd name="connsiteY752" fmla="*/ 871699 h 2059806"/>
                  <a:gd name="connsiteX753" fmla="*/ 759268 w 2668450"/>
                  <a:gd name="connsiteY753" fmla="*/ 873558 h 2059806"/>
                  <a:gd name="connsiteX754" fmla="*/ 766563 w 2668450"/>
                  <a:gd name="connsiteY754" fmla="*/ 874702 h 2059806"/>
                  <a:gd name="connsiteX755" fmla="*/ 780438 w 2668450"/>
                  <a:gd name="connsiteY755" fmla="*/ 875704 h 2059806"/>
                  <a:gd name="connsiteX756" fmla="*/ 794313 w 2668450"/>
                  <a:gd name="connsiteY756" fmla="*/ 875275 h 2059806"/>
                  <a:gd name="connsiteX757" fmla="*/ 805613 w 2668450"/>
                  <a:gd name="connsiteY757" fmla="*/ 875418 h 2059806"/>
                  <a:gd name="connsiteX758" fmla="*/ 813194 w 2668450"/>
                  <a:gd name="connsiteY758" fmla="*/ 876419 h 2059806"/>
                  <a:gd name="connsiteX759" fmla="*/ 824638 w 2668450"/>
                  <a:gd name="connsiteY759" fmla="*/ 879423 h 2059806"/>
                  <a:gd name="connsiteX760" fmla="*/ 825067 w 2668450"/>
                  <a:gd name="connsiteY760" fmla="*/ 880138 h 2059806"/>
                  <a:gd name="connsiteX761" fmla="*/ 827213 w 2668450"/>
                  <a:gd name="connsiteY761" fmla="*/ 888148 h 2059806"/>
                  <a:gd name="connsiteX762" fmla="*/ 827642 w 2668450"/>
                  <a:gd name="connsiteY762" fmla="*/ 891868 h 2059806"/>
                  <a:gd name="connsiteX763" fmla="*/ 826926 w 2668450"/>
                  <a:gd name="connsiteY763" fmla="*/ 898304 h 2059806"/>
                  <a:gd name="connsiteX764" fmla="*/ 828786 w 2668450"/>
                  <a:gd name="connsiteY764" fmla="*/ 902024 h 2059806"/>
                  <a:gd name="connsiteX765" fmla="*/ 835366 w 2668450"/>
                  <a:gd name="connsiteY765" fmla="*/ 910892 h 2059806"/>
                  <a:gd name="connsiteX766" fmla="*/ 838656 w 2668450"/>
                  <a:gd name="connsiteY766" fmla="*/ 914182 h 2059806"/>
                  <a:gd name="connsiteX767" fmla="*/ 841803 w 2668450"/>
                  <a:gd name="connsiteY767" fmla="*/ 916328 h 2059806"/>
                  <a:gd name="connsiteX768" fmla="*/ 845093 w 2668450"/>
                  <a:gd name="connsiteY768" fmla="*/ 917043 h 2059806"/>
                  <a:gd name="connsiteX769" fmla="*/ 849813 w 2668450"/>
                  <a:gd name="connsiteY769" fmla="*/ 917329 h 2059806"/>
                  <a:gd name="connsiteX770" fmla="*/ 855821 w 2668450"/>
                  <a:gd name="connsiteY770" fmla="*/ 916900 h 2059806"/>
                  <a:gd name="connsiteX771" fmla="*/ 866692 w 2668450"/>
                  <a:gd name="connsiteY771" fmla="*/ 915326 h 2059806"/>
                  <a:gd name="connsiteX772" fmla="*/ 890437 w 2668450"/>
                  <a:gd name="connsiteY772" fmla="*/ 914468 h 2059806"/>
                  <a:gd name="connsiteX773" fmla="*/ 896731 w 2668450"/>
                  <a:gd name="connsiteY773" fmla="*/ 914039 h 2059806"/>
                  <a:gd name="connsiteX774" fmla="*/ 902310 w 2668450"/>
                  <a:gd name="connsiteY774" fmla="*/ 911607 h 2059806"/>
                  <a:gd name="connsiteX775" fmla="*/ 907459 w 2668450"/>
                  <a:gd name="connsiteY775" fmla="*/ 911321 h 2059806"/>
                  <a:gd name="connsiteX776" fmla="*/ 910749 w 2668450"/>
                  <a:gd name="connsiteY776" fmla="*/ 912180 h 2059806"/>
                  <a:gd name="connsiteX777" fmla="*/ 922193 w 2668450"/>
                  <a:gd name="connsiteY777" fmla="*/ 910463 h 2059806"/>
                  <a:gd name="connsiteX778" fmla="*/ 937498 w 2668450"/>
                  <a:gd name="connsiteY778" fmla="*/ 909462 h 2059806"/>
                  <a:gd name="connsiteX779" fmla="*/ 952231 w 2668450"/>
                  <a:gd name="connsiteY779" fmla="*/ 907030 h 2059806"/>
                  <a:gd name="connsiteX780" fmla="*/ 968109 w 2668450"/>
                  <a:gd name="connsiteY780" fmla="*/ 902596 h 2059806"/>
                  <a:gd name="connsiteX781" fmla="*/ 974546 w 2668450"/>
                  <a:gd name="connsiteY781" fmla="*/ 899020 h 2059806"/>
                  <a:gd name="connsiteX782" fmla="*/ 979982 w 2668450"/>
                  <a:gd name="connsiteY782" fmla="*/ 895301 h 2059806"/>
                  <a:gd name="connsiteX783" fmla="*/ 985703 w 2668450"/>
                  <a:gd name="connsiteY783" fmla="*/ 893298 h 2059806"/>
                  <a:gd name="connsiteX784" fmla="*/ 1000866 w 2668450"/>
                  <a:gd name="connsiteY784" fmla="*/ 892297 h 2059806"/>
                  <a:gd name="connsiteX785" fmla="*/ 1013596 w 2668450"/>
                  <a:gd name="connsiteY785" fmla="*/ 889722 h 2059806"/>
                  <a:gd name="connsiteX786" fmla="*/ 1016171 w 2668450"/>
                  <a:gd name="connsiteY786" fmla="*/ 888148 h 2059806"/>
                  <a:gd name="connsiteX787" fmla="*/ 1023180 w 2668450"/>
                  <a:gd name="connsiteY787" fmla="*/ 881712 h 2059806"/>
                  <a:gd name="connsiteX788" fmla="*/ 1025898 w 2668450"/>
                  <a:gd name="connsiteY788" fmla="*/ 880138 h 2059806"/>
                  <a:gd name="connsiteX789" fmla="*/ 1031334 w 2668450"/>
                  <a:gd name="connsiteY789" fmla="*/ 871270 h 2059806"/>
                  <a:gd name="connsiteX790" fmla="*/ 1034194 w 2668450"/>
                  <a:gd name="connsiteY790" fmla="*/ 868123 h 2059806"/>
                  <a:gd name="connsiteX791" fmla="*/ 1037198 w 2668450"/>
                  <a:gd name="connsiteY791" fmla="*/ 866406 h 2059806"/>
                  <a:gd name="connsiteX792" fmla="*/ 1040774 w 2668450"/>
                  <a:gd name="connsiteY792" fmla="*/ 866263 h 2059806"/>
                  <a:gd name="connsiteX793" fmla="*/ 1044350 w 2668450"/>
                  <a:gd name="connsiteY793" fmla="*/ 867836 h 2059806"/>
                  <a:gd name="connsiteX794" fmla="*/ 1046067 w 2668450"/>
                  <a:gd name="connsiteY794" fmla="*/ 869553 h 2059806"/>
                  <a:gd name="connsiteX795" fmla="*/ 1046639 w 2668450"/>
                  <a:gd name="connsiteY795" fmla="*/ 871699 h 2059806"/>
                  <a:gd name="connsiteX796" fmla="*/ 1046353 w 2668450"/>
                  <a:gd name="connsiteY796" fmla="*/ 874846 h 2059806"/>
                  <a:gd name="connsiteX797" fmla="*/ 1046353 w 2668450"/>
                  <a:gd name="connsiteY797" fmla="*/ 876419 h 2059806"/>
                  <a:gd name="connsiteX798" fmla="*/ 1046782 w 2668450"/>
                  <a:gd name="connsiteY798" fmla="*/ 877849 h 2059806"/>
                  <a:gd name="connsiteX799" fmla="*/ 1048928 w 2668450"/>
                  <a:gd name="connsiteY799" fmla="*/ 879423 h 2059806"/>
                  <a:gd name="connsiteX800" fmla="*/ 1052790 w 2668450"/>
                  <a:gd name="connsiteY800" fmla="*/ 881139 h 2059806"/>
                  <a:gd name="connsiteX801" fmla="*/ 1056795 w 2668450"/>
                  <a:gd name="connsiteY801" fmla="*/ 881855 h 2059806"/>
                  <a:gd name="connsiteX802" fmla="*/ 1062946 w 2668450"/>
                  <a:gd name="connsiteY802" fmla="*/ 881569 h 2059806"/>
                  <a:gd name="connsiteX803" fmla="*/ 1071099 w 2668450"/>
                  <a:gd name="connsiteY803" fmla="*/ 882570 h 2059806"/>
                  <a:gd name="connsiteX804" fmla="*/ 1079253 w 2668450"/>
                  <a:gd name="connsiteY804" fmla="*/ 884715 h 2059806"/>
                  <a:gd name="connsiteX805" fmla="*/ 1086548 w 2668450"/>
                  <a:gd name="connsiteY805" fmla="*/ 885431 h 2059806"/>
                  <a:gd name="connsiteX806" fmla="*/ 1086691 w 2668450"/>
                  <a:gd name="connsiteY806" fmla="*/ 886146 h 2059806"/>
                  <a:gd name="connsiteX807" fmla="*/ 1086405 w 2668450"/>
                  <a:gd name="connsiteY807" fmla="*/ 887004 h 2059806"/>
                  <a:gd name="connsiteX808" fmla="*/ 1082543 w 2668450"/>
                  <a:gd name="connsiteY808" fmla="*/ 891009 h 2059806"/>
                  <a:gd name="connsiteX809" fmla="*/ 1081971 w 2668450"/>
                  <a:gd name="connsiteY809" fmla="*/ 892154 h 2059806"/>
                  <a:gd name="connsiteX810" fmla="*/ 1083830 w 2668450"/>
                  <a:gd name="connsiteY810" fmla="*/ 894013 h 2059806"/>
                  <a:gd name="connsiteX811" fmla="*/ 1099994 w 2668450"/>
                  <a:gd name="connsiteY811" fmla="*/ 896588 h 2059806"/>
                  <a:gd name="connsiteX812" fmla="*/ 1103284 w 2668450"/>
                  <a:gd name="connsiteY812" fmla="*/ 894442 h 2059806"/>
                  <a:gd name="connsiteX813" fmla="*/ 1106574 w 2668450"/>
                  <a:gd name="connsiteY813" fmla="*/ 893584 h 2059806"/>
                  <a:gd name="connsiteX814" fmla="*/ 1115156 w 2668450"/>
                  <a:gd name="connsiteY814" fmla="*/ 896874 h 2059806"/>
                  <a:gd name="connsiteX815" fmla="*/ 1122594 w 2668450"/>
                  <a:gd name="connsiteY815" fmla="*/ 897732 h 2059806"/>
                  <a:gd name="connsiteX816" fmla="*/ 1133180 w 2668450"/>
                  <a:gd name="connsiteY816" fmla="*/ 899878 h 2059806"/>
                  <a:gd name="connsiteX817" fmla="*/ 1142477 w 2668450"/>
                  <a:gd name="connsiteY817" fmla="*/ 898877 h 2059806"/>
                  <a:gd name="connsiteX818" fmla="*/ 1150488 w 2668450"/>
                  <a:gd name="connsiteY818" fmla="*/ 899163 h 2059806"/>
                  <a:gd name="connsiteX819" fmla="*/ 1152347 w 2668450"/>
                  <a:gd name="connsiteY819" fmla="*/ 898591 h 2059806"/>
                  <a:gd name="connsiteX820" fmla="*/ 1155208 w 2668450"/>
                  <a:gd name="connsiteY820" fmla="*/ 896874 h 2059806"/>
                  <a:gd name="connsiteX821" fmla="*/ 1162789 w 2668450"/>
                  <a:gd name="connsiteY821" fmla="*/ 895587 h 2059806"/>
                  <a:gd name="connsiteX822" fmla="*/ 1166651 w 2668450"/>
                  <a:gd name="connsiteY822" fmla="*/ 893727 h 2059806"/>
                  <a:gd name="connsiteX823" fmla="*/ 1178095 w 2668450"/>
                  <a:gd name="connsiteY823" fmla="*/ 890294 h 2059806"/>
                  <a:gd name="connsiteX824" fmla="*/ 1181814 w 2668450"/>
                  <a:gd name="connsiteY824" fmla="*/ 888435 h 2059806"/>
                  <a:gd name="connsiteX825" fmla="*/ 1183960 w 2668450"/>
                  <a:gd name="connsiteY825" fmla="*/ 882713 h 2059806"/>
                  <a:gd name="connsiteX826" fmla="*/ 1183960 w 2668450"/>
                  <a:gd name="connsiteY826" fmla="*/ 880138 h 2059806"/>
                  <a:gd name="connsiteX827" fmla="*/ 1182958 w 2668450"/>
                  <a:gd name="connsiteY827" fmla="*/ 878279 h 2059806"/>
                  <a:gd name="connsiteX828" fmla="*/ 1181385 w 2668450"/>
                  <a:gd name="connsiteY828" fmla="*/ 876991 h 2059806"/>
                  <a:gd name="connsiteX829" fmla="*/ 1180527 w 2668450"/>
                  <a:gd name="connsiteY829" fmla="*/ 876705 h 2059806"/>
                  <a:gd name="connsiteX830" fmla="*/ 1177666 w 2668450"/>
                  <a:gd name="connsiteY830" fmla="*/ 877277 h 2059806"/>
                  <a:gd name="connsiteX831" fmla="*/ 1176092 w 2668450"/>
                  <a:gd name="connsiteY831" fmla="*/ 876133 h 2059806"/>
                  <a:gd name="connsiteX832" fmla="*/ 1175520 w 2668450"/>
                  <a:gd name="connsiteY832" fmla="*/ 874846 h 2059806"/>
                  <a:gd name="connsiteX833" fmla="*/ 1175377 w 2668450"/>
                  <a:gd name="connsiteY833" fmla="*/ 873415 h 2059806"/>
                  <a:gd name="connsiteX834" fmla="*/ 1175520 w 2668450"/>
                  <a:gd name="connsiteY834" fmla="*/ 871842 h 2059806"/>
                  <a:gd name="connsiteX835" fmla="*/ 1175949 w 2668450"/>
                  <a:gd name="connsiteY835" fmla="*/ 870554 h 2059806"/>
                  <a:gd name="connsiteX836" fmla="*/ 1178238 w 2668450"/>
                  <a:gd name="connsiteY836" fmla="*/ 868123 h 2059806"/>
                  <a:gd name="connsiteX837" fmla="*/ 1178095 w 2668450"/>
                  <a:gd name="connsiteY837" fmla="*/ 867121 h 2059806"/>
                  <a:gd name="connsiteX838" fmla="*/ 1176092 w 2668450"/>
                  <a:gd name="connsiteY838" fmla="*/ 864976 h 2059806"/>
                  <a:gd name="connsiteX839" fmla="*/ 1172945 w 2668450"/>
                  <a:gd name="connsiteY839" fmla="*/ 863688 h 2059806"/>
                  <a:gd name="connsiteX840" fmla="*/ 1164077 w 2668450"/>
                  <a:gd name="connsiteY840" fmla="*/ 864260 h 2059806"/>
                  <a:gd name="connsiteX841" fmla="*/ 1161073 w 2668450"/>
                  <a:gd name="connsiteY841" fmla="*/ 866549 h 2059806"/>
                  <a:gd name="connsiteX842" fmla="*/ 1154064 w 2668450"/>
                  <a:gd name="connsiteY842" fmla="*/ 869553 h 2059806"/>
                  <a:gd name="connsiteX843" fmla="*/ 1150774 w 2668450"/>
                  <a:gd name="connsiteY843" fmla="*/ 871556 h 2059806"/>
                  <a:gd name="connsiteX844" fmla="*/ 1144480 w 2668450"/>
                  <a:gd name="connsiteY844" fmla="*/ 878422 h 2059806"/>
                  <a:gd name="connsiteX845" fmla="*/ 1143622 w 2668450"/>
                  <a:gd name="connsiteY845" fmla="*/ 878851 h 2059806"/>
                  <a:gd name="connsiteX846" fmla="*/ 1143908 w 2668450"/>
                  <a:gd name="connsiteY846" fmla="*/ 877134 h 2059806"/>
                  <a:gd name="connsiteX847" fmla="*/ 1146053 w 2668450"/>
                  <a:gd name="connsiteY847" fmla="*/ 870125 h 2059806"/>
                  <a:gd name="connsiteX848" fmla="*/ 1146339 w 2668450"/>
                  <a:gd name="connsiteY848" fmla="*/ 866549 h 2059806"/>
                  <a:gd name="connsiteX849" fmla="*/ 1145767 w 2668450"/>
                  <a:gd name="connsiteY849" fmla="*/ 864547 h 2059806"/>
                  <a:gd name="connsiteX850" fmla="*/ 1145338 w 2668450"/>
                  <a:gd name="connsiteY850" fmla="*/ 863831 h 2059806"/>
                  <a:gd name="connsiteX851" fmla="*/ 1144194 w 2668450"/>
                  <a:gd name="connsiteY851" fmla="*/ 863974 h 2059806"/>
                  <a:gd name="connsiteX852" fmla="*/ 1142906 w 2668450"/>
                  <a:gd name="connsiteY852" fmla="*/ 863259 h 2059806"/>
                  <a:gd name="connsiteX853" fmla="*/ 1138329 w 2668450"/>
                  <a:gd name="connsiteY853" fmla="*/ 859397 h 2059806"/>
                  <a:gd name="connsiteX854" fmla="*/ 1134610 w 2668450"/>
                  <a:gd name="connsiteY854" fmla="*/ 857108 h 2059806"/>
                  <a:gd name="connsiteX855" fmla="*/ 1133180 w 2668450"/>
                  <a:gd name="connsiteY855" fmla="*/ 855392 h 2059806"/>
                  <a:gd name="connsiteX856" fmla="*/ 1134038 w 2668450"/>
                  <a:gd name="connsiteY856" fmla="*/ 854104 h 2059806"/>
                  <a:gd name="connsiteX857" fmla="*/ 1136327 w 2668450"/>
                  <a:gd name="connsiteY857" fmla="*/ 853103 h 2059806"/>
                  <a:gd name="connsiteX858" fmla="*/ 1138043 w 2668450"/>
                  <a:gd name="connsiteY858" fmla="*/ 853675 h 2059806"/>
                  <a:gd name="connsiteX859" fmla="*/ 1145481 w 2668450"/>
                  <a:gd name="connsiteY859" fmla="*/ 857967 h 2059806"/>
                  <a:gd name="connsiteX860" fmla="*/ 1149629 w 2668450"/>
                  <a:gd name="connsiteY860" fmla="*/ 859540 h 2059806"/>
                  <a:gd name="connsiteX861" fmla="*/ 1154922 w 2668450"/>
                  <a:gd name="connsiteY861" fmla="*/ 860398 h 2059806"/>
                  <a:gd name="connsiteX862" fmla="*/ 1158641 w 2668450"/>
                  <a:gd name="connsiteY862" fmla="*/ 860255 h 2059806"/>
                  <a:gd name="connsiteX863" fmla="*/ 1160358 w 2668450"/>
                  <a:gd name="connsiteY863" fmla="*/ 859111 h 2059806"/>
                  <a:gd name="connsiteX864" fmla="*/ 1161073 w 2668450"/>
                  <a:gd name="connsiteY864" fmla="*/ 858110 h 2059806"/>
                  <a:gd name="connsiteX865" fmla="*/ 1161216 w 2668450"/>
                  <a:gd name="connsiteY865" fmla="*/ 856536 h 2059806"/>
                  <a:gd name="connsiteX866" fmla="*/ 1160930 w 2668450"/>
                  <a:gd name="connsiteY866" fmla="*/ 854391 h 2059806"/>
                  <a:gd name="connsiteX867" fmla="*/ 1160358 w 2668450"/>
                  <a:gd name="connsiteY867" fmla="*/ 852674 h 2059806"/>
                  <a:gd name="connsiteX868" fmla="*/ 1159499 w 2668450"/>
                  <a:gd name="connsiteY868" fmla="*/ 851244 h 2059806"/>
                  <a:gd name="connsiteX869" fmla="*/ 1161645 w 2668450"/>
                  <a:gd name="connsiteY869" fmla="*/ 849098 h 2059806"/>
                  <a:gd name="connsiteX870" fmla="*/ 1166938 w 2668450"/>
                  <a:gd name="connsiteY870" fmla="*/ 846094 h 2059806"/>
                  <a:gd name="connsiteX871" fmla="*/ 1170370 w 2668450"/>
                  <a:gd name="connsiteY871" fmla="*/ 844521 h 2059806"/>
                  <a:gd name="connsiteX872" fmla="*/ 1171944 w 2668450"/>
                  <a:gd name="connsiteY872" fmla="*/ 844378 h 2059806"/>
                  <a:gd name="connsiteX873" fmla="*/ 1174519 w 2668450"/>
                  <a:gd name="connsiteY873" fmla="*/ 845522 h 2059806"/>
                  <a:gd name="connsiteX874" fmla="*/ 1181671 w 2668450"/>
                  <a:gd name="connsiteY874" fmla="*/ 850242 h 2059806"/>
                  <a:gd name="connsiteX875" fmla="*/ 1185533 w 2668450"/>
                  <a:gd name="connsiteY875" fmla="*/ 852102 h 2059806"/>
                  <a:gd name="connsiteX876" fmla="*/ 1188108 w 2668450"/>
                  <a:gd name="connsiteY876" fmla="*/ 852388 h 2059806"/>
                  <a:gd name="connsiteX877" fmla="*/ 1189538 w 2668450"/>
                  <a:gd name="connsiteY877" fmla="*/ 851101 h 2059806"/>
                  <a:gd name="connsiteX878" fmla="*/ 1190683 w 2668450"/>
                  <a:gd name="connsiteY878" fmla="*/ 849241 h 2059806"/>
                  <a:gd name="connsiteX879" fmla="*/ 1192399 w 2668450"/>
                  <a:gd name="connsiteY879" fmla="*/ 845093 h 2059806"/>
                  <a:gd name="connsiteX880" fmla="*/ 1193114 w 2668450"/>
                  <a:gd name="connsiteY880" fmla="*/ 844235 h 2059806"/>
                  <a:gd name="connsiteX881" fmla="*/ 1193973 w 2668450"/>
                  <a:gd name="connsiteY881" fmla="*/ 845093 h 2059806"/>
                  <a:gd name="connsiteX882" fmla="*/ 1195689 w 2668450"/>
                  <a:gd name="connsiteY882" fmla="*/ 849670 h 2059806"/>
                  <a:gd name="connsiteX883" fmla="*/ 1197549 w 2668450"/>
                  <a:gd name="connsiteY883" fmla="*/ 851816 h 2059806"/>
                  <a:gd name="connsiteX884" fmla="*/ 1201268 w 2668450"/>
                  <a:gd name="connsiteY884" fmla="*/ 853532 h 2059806"/>
                  <a:gd name="connsiteX885" fmla="*/ 1206417 w 2668450"/>
                  <a:gd name="connsiteY885" fmla="*/ 854104 h 2059806"/>
                  <a:gd name="connsiteX886" fmla="*/ 1208277 w 2668450"/>
                  <a:gd name="connsiteY886" fmla="*/ 853532 h 2059806"/>
                  <a:gd name="connsiteX887" fmla="*/ 1209850 w 2668450"/>
                  <a:gd name="connsiteY887" fmla="*/ 850814 h 2059806"/>
                  <a:gd name="connsiteX888" fmla="*/ 1200123 w 2668450"/>
                  <a:gd name="connsiteY888" fmla="*/ 868266 h 2059806"/>
                  <a:gd name="connsiteX889" fmla="*/ 1202555 w 2668450"/>
                  <a:gd name="connsiteY889" fmla="*/ 867836 h 2059806"/>
                  <a:gd name="connsiteX890" fmla="*/ 1203842 w 2668450"/>
                  <a:gd name="connsiteY890" fmla="*/ 866835 h 2059806"/>
                  <a:gd name="connsiteX891" fmla="*/ 1204987 w 2668450"/>
                  <a:gd name="connsiteY891" fmla="*/ 865262 h 2059806"/>
                  <a:gd name="connsiteX892" fmla="*/ 1206131 w 2668450"/>
                  <a:gd name="connsiteY892" fmla="*/ 864547 h 2059806"/>
                  <a:gd name="connsiteX893" fmla="*/ 1207561 w 2668450"/>
                  <a:gd name="connsiteY893" fmla="*/ 864260 h 2059806"/>
                  <a:gd name="connsiteX894" fmla="*/ 1206703 w 2668450"/>
                  <a:gd name="connsiteY894" fmla="*/ 862401 h 2059806"/>
                  <a:gd name="connsiteX895" fmla="*/ 1204701 w 2668450"/>
                  <a:gd name="connsiteY895" fmla="*/ 859969 h 2059806"/>
                  <a:gd name="connsiteX896" fmla="*/ 1200266 w 2668450"/>
                  <a:gd name="connsiteY896" fmla="*/ 858253 h 2059806"/>
                  <a:gd name="connsiteX897" fmla="*/ 1198264 w 2668450"/>
                  <a:gd name="connsiteY897" fmla="*/ 858110 h 2059806"/>
                  <a:gd name="connsiteX898" fmla="*/ 1197119 w 2668450"/>
                  <a:gd name="connsiteY898" fmla="*/ 858968 h 2059806"/>
                  <a:gd name="connsiteX899" fmla="*/ 1196976 w 2668450"/>
                  <a:gd name="connsiteY899" fmla="*/ 859969 h 2059806"/>
                  <a:gd name="connsiteX900" fmla="*/ 1197835 w 2668450"/>
                  <a:gd name="connsiteY900" fmla="*/ 861113 h 2059806"/>
                  <a:gd name="connsiteX901" fmla="*/ 1200838 w 2668450"/>
                  <a:gd name="connsiteY901" fmla="*/ 862401 h 2059806"/>
                  <a:gd name="connsiteX902" fmla="*/ 1201554 w 2668450"/>
                  <a:gd name="connsiteY902" fmla="*/ 863116 h 2059806"/>
                  <a:gd name="connsiteX903" fmla="*/ 1201268 w 2668450"/>
                  <a:gd name="connsiteY903" fmla="*/ 863974 h 2059806"/>
                  <a:gd name="connsiteX904" fmla="*/ 1199122 w 2668450"/>
                  <a:gd name="connsiteY904" fmla="*/ 865119 h 2059806"/>
                  <a:gd name="connsiteX905" fmla="*/ 1199837 w 2668450"/>
                  <a:gd name="connsiteY905" fmla="*/ 865691 h 2059806"/>
                  <a:gd name="connsiteX906" fmla="*/ 1199980 w 2668450"/>
                  <a:gd name="connsiteY906" fmla="*/ 866406 h 2059806"/>
                  <a:gd name="connsiteX907" fmla="*/ 1199837 w 2668450"/>
                  <a:gd name="connsiteY907" fmla="*/ 867836 h 2059806"/>
                  <a:gd name="connsiteX908" fmla="*/ 1200123 w 2668450"/>
                  <a:gd name="connsiteY908" fmla="*/ 868266 h 2059806"/>
                  <a:gd name="connsiteX909" fmla="*/ 1237457 w 2668450"/>
                  <a:gd name="connsiteY909" fmla="*/ 891438 h 2059806"/>
                  <a:gd name="connsiteX910" fmla="*/ 1238172 w 2668450"/>
                  <a:gd name="connsiteY910" fmla="*/ 888292 h 2059806"/>
                  <a:gd name="connsiteX911" fmla="*/ 1237886 w 2668450"/>
                  <a:gd name="connsiteY911" fmla="*/ 886575 h 2059806"/>
                  <a:gd name="connsiteX912" fmla="*/ 1237028 w 2668450"/>
                  <a:gd name="connsiteY912" fmla="*/ 884429 h 2059806"/>
                  <a:gd name="connsiteX913" fmla="*/ 1235884 w 2668450"/>
                  <a:gd name="connsiteY913" fmla="*/ 883142 h 2059806"/>
                  <a:gd name="connsiteX914" fmla="*/ 1233452 w 2668450"/>
                  <a:gd name="connsiteY914" fmla="*/ 882141 h 2059806"/>
                  <a:gd name="connsiteX915" fmla="*/ 1232451 w 2668450"/>
                  <a:gd name="connsiteY915" fmla="*/ 882999 h 2059806"/>
                  <a:gd name="connsiteX916" fmla="*/ 1230877 w 2668450"/>
                  <a:gd name="connsiteY916" fmla="*/ 885288 h 2059806"/>
                  <a:gd name="connsiteX917" fmla="*/ 1230591 w 2668450"/>
                  <a:gd name="connsiteY917" fmla="*/ 886289 h 2059806"/>
                  <a:gd name="connsiteX918" fmla="*/ 1230734 w 2668450"/>
                  <a:gd name="connsiteY918" fmla="*/ 887004 h 2059806"/>
                  <a:gd name="connsiteX919" fmla="*/ 1232165 w 2668450"/>
                  <a:gd name="connsiteY919" fmla="*/ 889579 h 2059806"/>
                  <a:gd name="connsiteX920" fmla="*/ 1233738 w 2668450"/>
                  <a:gd name="connsiteY920" fmla="*/ 890723 h 2059806"/>
                  <a:gd name="connsiteX921" fmla="*/ 1237457 w 2668450"/>
                  <a:gd name="connsiteY921" fmla="*/ 891438 h 2059806"/>
                  <a:gd name="connsiteX922" fmla="*/ 1220006 w 2668450"/>
                  <a:gd name="connsiteY922" fmla="*/ 901308 h 2059806"/>
                  <a:gd name="connsiteX923" fmla="*/ 1220721 w 2668450"/>
                  <a:gd name="connsiteY923" fmla="*/ 901308 h 2059806"/>
                  <a:gd name="connsiteX924" fmla="*/ 1222295 w 2668450"/>
                  <a:gd name="connsiteY924" fmla="*/ 900021 h 2059806"/>
                  <a:gd name="connsiteX925" fmla="*/ 1223010 w 2668450"/>
                  <a:gd name="connsiteY925" fmla="*/ 899878 h 2059806"/>
                  <a:gd name="connsiteX926" fmla="*/ 1223439 w 2668450"/>
                  <a:gd name="connsiteY926" fmla="*/ 900164 h 2059806"/>
                  <a:gd name="connsiteX927" fmla="*/ 1224584 w 2668450"/>
                  <a:gd name="connsiteY927" fmla="*/ 902167 h 2059806"/>
                  <a:gd name="connsiteX928" fmla="*/ 1226014 w 2668450"/>
                  <a:gd name="connsiteY928" fmla="*/ 903454 h 2059806"/>
                  <a:gd name="connsiteX929" fmla="*/ 1227015 w 2668450"/>
                  <a:gd name="connsiteY929" fmla="*/ 903168 h 2059806"/>
                  <a:gd name="connsiteX930" fmla="*/ 1229304 w 2668450"/>
                  <a:gd name="connsiteY930" fmla="*/ 901165 h 2059806"/>
                  <a:gd name="connsiteX931" fmla="*/ 1230448 w 2668450"/>
                  <a:gd name="connsiteY931" fmla="*/ 900736 h 2059806"/>
                  <a:gd name="connsiteX932" fmla="*/ 1231449 w 2668450"/>
                  <a:gd name="connsiteY932" fmla="*/ 899020 h 2059806"/>
                  <a:gd name="connsiteX933" fmla="*/ 1232594 w 2668450"/>
                  <a:gd name="connsiteY933" fmla="*/ 893870 h 2059806"/>
                  <a:gd name="connsiteX934" fmla="*/ 1231736 w 2668450"/>
                  <a:gd name="connsiteY934" fmla="*/ 892726 h 2059806"/>
                  <a:gd name="connsiteX935" fmla="*/ 1229304 w 2668450"/>
                  <a:gd name="connsiteY935" fmla="*/ 891009 h 2059806"/>
                  <a:gd name="connsiteX936" fmla="*/ 1228017 w 2668450"/>
                  <a:gd name="connsiteY936" fmla="*/ 888864 h 2059806"/>
                  <a:gd name="connsiteX937" fmla="*/ 1225442 w 2668450"/>
                  <a:gd name="connsiteY937" fmla="*/ 887290 h 2059806"/>
                  <a:gd name="connsiteX938" fmla="*/ 1222295 w 2668450"/>
                  <a:gd name="connsiteY938" fmla="*/ 886861 h 2059806"/>
                  <a:gd name="connsiteX939" fmla="*/ 1220865 w 2668450"/>
                  <a:gd name="connsiteY939" fmla="*/ 887290 h 2059806"/>
                  <a:gd name="connsiteX940" fmla="*/ 1219863 w 2668450"/>
                  <a:gd name="connsiteY940" fmla="*/ 888435 h 2059806"/>
                  <a:gd name="connsiteX941" fmla="*/ 1219577 w 2668450"/>
                  <a:gd name="connsiteY941" fmla="*/ 889436 h 2059806"/>
                  <a:gd name="connsiteX942" fmla="*/ 1220006 w 2668450"/>
                  <a:gd name="connsiteY942" fmla="*/ 890580 h 2059806"/>
                  <a:gd name="connsiteX943" fmla="*/ 1220006 w 2668450"/>
                  <a:gd name="connsiteY943" fmla="*/ 892011 h 2059806"/>
                  <a:gd name="connsiteX944" fmla="*/ 1219291 w 2668450"/>
                  <a:gd name="connsiteY944" fmla="*/ 896016 h 2059806"/>
                  <a:gd name="connsiteX945" fmla="*/ 1219291 w 2668450"/>
                  <a:gd name="connsiteY945" fmla="*/ 898591 h 2059806"/>
                  <a:gd name="connsiteX946" fmla="*/ 1219577 w 2668450"/>
                  <a:gd name="connsiteY946" fmla="*/ 900307 h 2059806"/>
                  <a:gd name="connsiteX947" fmla="*/ 1220006 w 2668450"/>
                  <a:gd name="connsiteY947" fmla="*/ 901308 h 2059806"/>
                  <a:gd name="connsiteX948" fmla="*/ 1523685 w 2668450"/>
                  <a:gd name="connsiteY948" fmla="*/ 871699 h 2059806"/>
                  <a:gd name="connsiteX949" fmla="*/ 1521825 w 2668450"/>
                  <a:gd name="connsiteY949" fmla="*/ 869410 h 2059806"/>
                  <a:gd name="connsiteX950" fmla="*/ 1519965 w 2668450"/>
                  <a:gd name="connsiteY950" fmla="*/ 869124 h 2059806"/>
                  <a:gd name="connsiteX951" fmla="*/ 1517534 w 2668450"/>
                  <a:gd name="connsiteY951" fmla="*/ 869982 h 2059806"/>
                  <a:gd name="connsiteX952" fmla="*/ 1516818 w 2668450"/>
                  <a:gd name="connsiteY952" fmla="*/ 871126 h 2059806"/>
                  <a:gd name="connsiteX953" fmla="*/ 1516675 w 2668450"/>
                  <a:gd name="connsiteY953" fmla="*/ 873415 h 2059806"/>
                  <a:gd name="connsiteX954" fmla="*/ 1519250 w 2668450"/>
                  <a:gd name="connsiteY954" fmla="*/ 873701 h 2059806"/>
                  <a:gd name="connsiteX955" fmla="*/ 1519822 w 2668450"/>
                  <a:gd name="connsiteY955" fmla="*/ 875132 h 2059806"/>
                  <a:gd name="connsiteX956" fmla="*/ 1521110 w 2668450"/>
                  <a:gd name="connsiteY956" fmla="*/ 875561 h 2059806"/>
                  <a:gd name="connsiteX957" fmla="*/ 1522683 w 2668450"/>
                  <a:gd name="connsiteY957" fmla="*/ 877706 h 2059806"/>
                  <a:gd name="connsiteX958" fmla="*/ 1525115 w 2668450"/>
                  <a:gd name="connsiteY958" fmla="*/ 877134 h 2059806"/>
                  <a:gd name="connsiteX959" fmla="*/ 1525401 w 2668450"/>
                  <a:gd name="connsiteY959" fmla="*/ 875704 h 2059806"/>
                  <a:gd name="connsiteX960" fmla="*/ 1524686 w 2668450"/>
                  <a:gd name="connsiteY960" fmla="*/ 873415 h 2059806"/>
                  <a:gd name="connsiteX961" fmla="*/ 1523685 w 2668450"/>
                  <a:gd name="connsiteY961" fmla="*/ 871699 h 2059806"/>
                  <a:gd name="connsiteX962" fmla="*/ 1966686 w 2668450"/>
                  <a:gd name="connsiteY962" fmla="*/ 923909 h 2059806"/>
                  <a:gd name="connsiteX963" fmla="*/ 1963110 w 2668450"/>
                  <a:gd name="connsiteY963" fmla="*/ 924195 h 2059806"/>
                  <a:gd name="connsiteX964" fmla="*/ 1959963 w 2668450"/>
                  <a:gd name="connsiteY964" fmla="*/ 925196 h 2059806"/>
                  <a:gd name="connsiteX965" fmla="*/ 1957388 w 2668450"/>
                  <a:gd name="connsiteY965" fmla="*/ 925482 h 2059806"/>
                  <a:gd name="connsiteX966" fmla="*/ 1951667 w 2668450"/>
                  <a:gd name="connsiteY966" fmla="*/ 924910 h 2059806"/>
                  <a:gd name="connsiteX967" fmla="*/ 1944657 w 2668450"/>
                  <a:gd name="connsiteY967" fmla="*/ 927056 h 2059806"/>
                  <a:gd name="connsiteX968" fmla="*/ 1941797 w 2668450"/>
                  <a:gd name="connsiteY968" fmla="*/ 928343 h 2059806"/>
                  <a:gd name="connsiteX969" fmla="*/ 1940223 w 2668450"/>
                  <a:gd name="connsiteY969" fmla="*/ 929488 h 2059806"/>
                  <a:gd name="connsiteX970" fmla="*/ 1934072 w 2668450"/>
                  <a:gd name="connsiteY970" fmla="*/ 936783 h 2059806"/>
                  <a:gd name="connsiteX971" fmla="*/ 1928637 w 2668450"/>
                  <a:gd name="connsiteY971" fmla="*/ 944221 h 2059806"/>
                  <a:gd name="connsiteX972" fmla="*/ 1925490 w 2668450"/>
                  <a:gd name="connsiteY972" fmla="*/ 949227 h 2059806"/>
                  <a:gd name="connsiteX973" fmla="*/ 1923201 w 2668450"/>
                  <a:gd name="connsiteY973" fmla="*/ 956666 h 2059806"/>
                  <a:gd name="connsiteX974" fmla="*/ 1923201 w 2668450"/>
                  <a:gd name="connsiteY974" fmla="*/ 957810 h 2059806"/>
                  <a:gd name="connsiteX975" fmla="*/ 1925633 w 2668450"/>
                  <a:gd name="connsiteY975" fmla="*/ 966965 h 2059806"/>
                  <a:gd name="connsiteX976" fmla="*/ 1927635 w 2668450"/>
                  <a:gd name="connsiteY976" fmla="*/ 972114 h 2059806"/>
                  <a:gd name="connsiteX977" fmla="*/ 1930067 w 2668450"/>
                  <a:gd name="connsiteY977" fmla="*/ 976692 h 2059806"/>
                  <a:gd name="connsiteX978" fmla="*/ 1932213 w 2668450"/>
                  <a:gd name="connsiteY978" fmla="*/ 979409 h 2059806"/>
                  <a:gd name="connsiteX979" fmla="*/ 1934072 w 2668450"/>
                  <a:gd name="connsiteY979" fmla="*/ 980268 h 2059806"/>
                  <a:gd name="connsiteX980" fmla="*/ 1936647 w 2668450"/>
                  <a:gd name="connsiteY980" fmla="*/ 980840 h 2059806"/>
                  <a:gd name="connsiteX981" fmla="*/ 1941654 w 2668450"/>
                  <a:gd name="connsiteY981" fmla="*/ 981126 h 2059806"/>
                  <a:gd name="connsiteX982" fmla="*/ 1952525 w 2668450"/>
                  <a:gd name="connsiteY982" fmla="*/ 979982 h 2059806"/>
                  <a:gd name="connsiteX983" fmla="*/ 1961107 w 2668450"/>
                  <a:gd name="connsiteY983" fmla="*/ 979838 h 2059806"/>
                  <a:gd name="connsiteX984" fmla="*/ 1969261 w 2668450"/>
                  <a:gd name="connsiteY984" fmla="*/ 978694 h 2059806"/>
                  <a:gd name="connsiteX985" fmla="*/ 1980704 w 2668450"/>
                  <a:gd name="connsiteY985" fmla="*/ 974403 h 2059806"/>
                  <a:gd name="connsiteX986" fmla="*/ 1983279 w 2668450"/>
                  <a:gd name="connsiteY986" fmla="*/ 972686 h 2059806"/>
                  <a:gd name="connsiteX987" fmla="*/ 1986712 w 2668450"/>
                  <a:gd name="connsiteY987" fmla="*/ 969682 h 2059806"/>
                  <a:gd name="connsiteX988" fmla="*/ 1989001 w 2668450"/>
                  <a:gd name="connsiteY988" fmla="*/ 965677 h 2059806"/>
                  <a:gd name="connsiteX989" fmla="*/ 1990145 w 2668450"/>
                  <a:gd name="connsiteY989" fmla="*/ 960671 h 2059806"/>
                  <a:gd name="connsiteX990" fmla="*/ 1990288 w 2668450"/>
                  <a:gd name="connsiteY990" fmla="*/ 954663 h 2059806"/>
                  <a:gd name="connsiteX991" fmla="*/ 1989001 w 2668450"/>
                  <a:gd name="connsiteY991" fmla="*/ 943649 h 2059806"/>
                  <a:gd name="connsiteX992" fmla="*/ 1989144 w 2668450"/>
                  <a:gd name="connsiteY992" fmla="*/ 942648 h 2059806"/>
                  <a:gd name="connsiteX993" fmla="*/ 1990717 w 2668450"/>
                  <a:gd name="connsiteY993" fmla="*/ 939358 h 2059806"/>
                  <a:gd name="connsiteX994" fmla="*/ 1991003 w 2668450"/>
                  <a:gd name="connsiteY994" fmla="*/ 937927 h 2059806"/>
                  <a:gd name="connsiteX995" fmla="*/ 1991003 w 2668450"/>
                  <a:gd name="connsiteY995" fmla="*/ 934494 h 2059806"/>
                  <a:gd name="connsiteX996" fmla="*/ 1990574 w 2668450"/>
                  <a:gd name="connsiteY996" fmla="*/ 932778 h 2059806"/>
                  <a:gd name="connsiteX997" fmla="*/ 1989859 w 2668450"/>
                  <a:gd name="connsiteY997" fmla="*/ 931347 h 2059806"/>
                  <a:gd name="connsiteX998" fmla="*/ 1988285 w 2668450"/>
                  <a:gd name="connsiteY998" fmla="*/ 929631 h 2059806"/>
                  <a:gd name="connsiteX999" fmla="*/ 1972551 w 2668450"/>
                  <a:gd name="connsiteY999" fmla="*/ 925053 h 2059806"/>
                  <a:gd name="connsiteX1000" fmla="*/ 1966686 w 2668450"/>
                  <a:gd name="connsiteY1000" fmla="*/ 923909 h 2059806"/>
                  <a:gd name="connsiteX1001" fmla="*/ 1904034 w 2668450"/>
                  <a:gd name="connsiteY1001" fmla="*/ 1184103 h 2059806"/>
                  <a:gd name="connsiteX1002" fmla="*/ 1908611 w 2668450"/>
                  <a:gd name="connsiteY1002" fmla="*/ 1183387 h 2059806"/>
                  <a:gd name="connsiteX1003" fmla="*/ 1912616 w 2668450"/>
                  <a:gd name="connsiteY1003" fmla="*/ 1181671 h 2059806"/>
                  <a:gd name="connsiteX1004" fmla="*/ 1914476 w 2668450"/>
                  <a:gd name="connsiteY1004" fmla="*/ 1180527 h 2059806"/>
                  <a:gd name="connsiteX1005" fmla="*/ 1916335 w 2668450"/>
                  <a:gd name="connsiteY1005" fmla="*/ 1178381 h 2059806"/>
                  <a:gd name="connsiteX1006" fmla="*/ 1916478 w 2668450"/>
                  <a:gd name="connsiteY1006" fmla="*/ 1176664 h 2059806"/>
                  <a:gd name="connsiteX1007" fmla="*/ 1916192 w 2668450"/>
                  <a:gd name="connsiteY1007" fmla="*/ 1175806 h 2059806"/>
                  <a:gd name="connsiteX1008" fmla="*/ 1912616 w 2668450"/>
                  <a:gd name="connsiteY1008" fmla="*/ 1170657 h 2059806"/>
                  <a:gd name="connsiteX1009" fmla="*/ 1911186 w 2668450"/>
                  <a:gd name="connsiteY1009" fmla="*/ 1168940 h 2059806"/>
                  <a:gd name="connsiteX1010" fmla="*/ 1908468 w 2668450"/>
                  <a:gd name="connsiteY1010" fmla="*/ 1169083 h 2059806"/>
                  <a:gd name="connsiteX1011" fmla="*/ 1905893 w 2668450"/>
                  <a:gd name="connsiteY1011" fmla="*/ 1167081 h 2059806"/>
                  <a:gd name="connsiteX1012" fmla="*/ 1904176 w 2668450"/>
                  <a:gd name="connsiteY1012" fmla="*/ 1166651 h 2059806"/>
                  <a:gd name="connsiteX1013" fmla="*/ 1895022 w 2668450"/>
                  <a:gd name="connsiteY1013" fmla="*/ 1166079 h 2059806"/>
                  <a:gd name="connsiteX1014" fmla="*/ 1889443 w 2668450"/>
                  <a:gd name="connsiteY1014" fmla="*/ 1167081 h 2059806"/>
                  <a:gd name="connsiteX1015" fmla="*/ 1886725 w 2668450"/>
                  <a:gd name="connsiteY1015" fmla="*/ 1167939 h 2059806"/>
                  <a:gd name="connsiteX1016" fmla="*/ 1885867 w 2668450"/>
                  <a:gd name="connsiteY1016" fmla="*/ 1169226 h 2059806"/>
                  <a:gd name="connsiteX1017" fmla="*/ 1887870 w 2668450"/>
                  <a:gd name="connsiteY1017" fmla="*/ 1172373 h 2059806"/>
                  <a:gd name="connsiteX1018" fmla="*/ 1894307 w 2668450"/>
                  <a:gd name="connsiteY1018" fmla="*/ 1177952 h 2059806"/>
                  <a:gd name="connsiteX1019" fmla="*/ 1901316 w 2668450"/>
                  <a:gd name="connsiteY1019" fmla="*/ 1182815 h 2059806"/>
                  <a:gd name="connsiteX1020" fmla="*/ 1904034 w 2668450"/>
                  <a:gd name="connsiteY1020" fmla="*/ 1184103 h 2059806"/>
                  <a:gd name="connsiteX1021" fmla="*/ 1910899 w 2668450"/>
                  <a:gd name="connsiteY1021" fmla="*/ 1144337 h 2059806"/>
                  <a:gd name="connsiteX1022" fmla="*/ 1913045 w 2668450"/>
                  <a:gd name="connsiteY1022" fmla="*/ 1142048 h 2059806"/>
                  <a:gd name="connsiteX1023" fmla="*/ 1915477 w 2668450"/>
                  <a:gd name="connsiteY1023" fmla="*/ 1140618 h 2059806"/>
                  <a:gd name="connsiteX1024" fmla="*/ 1915334 w 2668450"/>
                  <a:gd name="connsiteY1024" fmla="*/ 1140189 h 2059806"/>
                  <a:gd name="connsiteX1025" fmla="*/ 1913903 w 2668450"/>
                  <a:gd name="connsiteY1025" fmla="*/ 1139903 h 2059806"/>
                  <a:gd name="connsiteX1026" fmla="*/ 1911043 w 2668450"/>
                  <a:gd name="connsiteY1026" fmla="*/ 1140046 h 2059806"/>
                  <a:gd name="connsiteX1027" fmla="*/ 1904320 w 2668450"/>
                  <a:gd name="connsiteY1027" fmla="*/ 1141047 h 2059806"/>
                  <a:gd name="connsiteX1028" fmla="*/ 1903318 w 2668450"/>
                  <a:gd name="connsiteY1028" fmla="*/ 1142048 h 2059806"/>
                  <a:gd name="connsiteX1029" fmla="*/ 1903604 w 2668450"/>
                  <a:gd name="connsiteY1029" fmla="*/ 1142907 h 2059806"/>
                  <a:gd name="connsiteX1030" fmla="*/ 1904463 w 2668450"/>
                  <a:gd name="connsiteY1030" fmla="*/ 1143622 h 2059806"/>
                  <a:gd name="connsiteX1031" fmla="*/ 1910899 w 2668450"/>
                  <a:gd name="connsiteY1031" fmla="*/ 1144337 h 2059806"/>
                  <a:gd name="connsiteX1032" fmla="*/ 1940223 w 2668450"/>
                  <a:gd name="connsiteY1032" fmla="*/ 867407 h 2059806"/>
                  <a:gd name="connsiteX1033" fmla="*/ 1932785 w 2668450"/>
                  <a:gd name="connsiteY1033" fmla="*/ 866978 h 2059806"/>
                  <a:gd name="connsiteX1034" fmla="*/ 1929352 w 2668450"/>
                  <a:gd name="connsiteY1034" fmla="*/ 865548 h 2059806"/>
                  <a:gd name="connsiteX1035" fmla="*/ 1926920 w 2668450"/>
                  <a:gd name="connsiteY1035" fmla="*/ 865405 h 2059806"/>
                  <a:gd name="connsiteX1036" fmla="*/ 1922915 w 2668450"/>
                  <a:gd name="connsiteY1036" fmla="*/ 866692 h 2059806"/>
                  <a:gd name="connsiteX1037" fmla="*/ 1922200 w 2668450"/>
                  <a:gd name="connsiteY1037" fmla="*/ 867407 h 2059806"/>
                  <a:gd name="connsiteX1038" fmla="*/ 1921914 w 2668450"/>
                  <a:gd name="connsiteY1038" fmla="*/ 868695 h 2059806"/>
                  <a:gd name="connsiteX1039" fmla="*/ 1921771 w 2668450"/>
                  <a:gd name="connsiteY1039" fmla="*/ 872271 h 2059806"/>
                  <a:gd name="connsiteX1040" fmla="*/ 1921199 w 2668450"/>
                  <a:gd name="connsiteY1040" fmla="*/ 874273 h 2059806"/>
                  <a:gd name="connsiteX1041" fmla="*/ 1922915 w 2668450"/>
                  <a:gd name="connsiteY1041" fmla="*/ 878565 h 2059806"/>
                  <a:gd name="connsiteX1042" fmla="*/ 1924345 w 2668450"/>
                  <a:gd name="connsiteY1042" fmla="*/ 880281 h 2059806"/>
                  <a:gd name="connsiteX1043" fmla="*/ 1926205 w 2668450"/>
                  <a:gd name="connsiteY1043" fmla="*/ 881569 h 2059806"/>
                  <a:gd name="connsiteX1044" fmla="*/ 1929066 w 2668450"/>
                  <a:gd name="connsiteY1044" fmla="*/ 881855 h 2059806"/>
                  <a:gd name="connsiteX1045" fmla="*/ 1932928 w 2668450"/>
                  <a:gd name="connsiteY1045" fmla="*/ 881282 h 2059806"/>
                  <a:gd name="connsiteX1046" fmla="*/ 1935503 w 2668450"/>
                  <a:gd name="connsiteY1046" fmla="*/ 879709 h 2059806"/>
                  <a:gd name="connsiteX1047" fmla="*/ 1936790 w 2668450"/>
                  <a:gd name="connsiteY1047" fmla="*/ 876991 h 2059806"/>
                  <a:gd name="connsiteX1048" fmla="*/ 1938507 w 2668450"/>
                  <a:gd name="connsiteY1048" fmla="*/ 874702 h 2059806"/>
                  <a:gd name="connsiteX1049" fmla="*/ 1942226 w 2668450"/>
                  <a:gd name="connsiteY1049" fmla="*/ 871413 h 2059806"/>
                  <a:gd name="connsiteX1050" fmla="*/ 1942798 w 2668450"/>
                  <a:gd name="connsiteY1050" fmla="*/ 870268 h 2059806"/>
                  <a:gd name="connsiteX1051" fmla="*/ 1942798 w 2668450"/>
                  <a:gd name="connsiteY1051" fmla="*/ 869267 h 2059806"/>
                  <a:gd name="connsiteX1052" fmla="*/ 1942369 w 2668450"/>
                  <a:gd name="connsiteY1052" fmla="*/ 868552 h 2059806"/>
                  <a:gd name="connsiteX1053" fmla="*/ 1940223 w 2668450"/>
                  <a:gd name="connsiteY1053" fmla="*/ 867407 h 2059806"/>
                  <a:gd name="connsiteX1054" fmla="*/ 2005736 w 2668450"/>
                  <a:gd name="connsiteY1054" fmla="*/ 950372 h 2059806"/>
                  <a:gd name="connsiteX1055" fmla="*/ 2008597 w 2668450"/>
                  <a:gd name="connsiteY1055" fmla="*/ 951659 h 2059806"/>
                  <a:gd name="connsiteX1056" fmla="*/ 2011887 w 2668450"/>
                  <a:gd name="connsiteY1056" fmla="*/ 952517 h 2059806"/>
                  <a:gd name="connsiteX1057" fmla="*/ 2019898 w 2668450"/>
                  <a:gd name="connsiteY1057" fmla="*/ 952946 h 2059806"/>
                  <a:gd name="connsiteX1058" fmla="*/ 2034631 w 2668450"/>
                  <a:gd name="connsiteY1058" fmla="*/ 952946 h 2059806"/>
                  <a:gd name="connsiteX1059" fmla="*/ 2041068 w 2668450"/>
                  <a:gd name="connsiteY1059" fmla="*/ 952517 h 2059806"/>
                  <a:gd name="connsiteX1060" fmla="*/ 2041354 w 2668450"/>
                  <a:gd name="connsiteY1060" fmla="*/ 950658 h 2059806"/>
                  <a:gd name="connsiteX1061" fmla="*/ 2041211 w 2668450"/>
                  <a:gd name="connsiteY1061" fmla="*/ 948083 h 2059806"/>
                  <a:gd name="connsiteX1062" fmla="*/ 2040210 w 2668450"/>
                  <a:gd name="connsiteY1062" fmla="*/ 943363 h 2059806"/>
                  <a:gd name="connsiteX1063" fmla="*/ 2039494 w 2668450"/>
                  <a:gd name="connsiteY1063" fmla="*/ 942361 h 2059806"/>
                  <a:gd name="connsiteX1064" fmla="*/ 2038493 w 2668450"/>
                  <a:gd name="connsiteY1064" fmla="*/ 941789 h 2059806"/>
                  <a:gd name="connsiteX1065" fmla="*/ 2035775 w 2668450"/>
                  <a:gd name="connsiteY1065" fmla="*/ 941074 h 2059806"/>
                  <a:gd name="connsiteX1066" fmla="*/ 2026764 w 2668450"/>
                  <a:gd name="connsiteY1066" fmla="*/ 940788 h 2059806"/>
                  <a:gd name="connsiteX1067" fmla="*/ 2019755 w 2668450"/>
                  <a:gd name="connsiteY1067" fmla="*/ 938785 h 2059806"/>
                  <a:gd name="connsiteX1068" fmla="*/ 2011601 w 2668450"/>
                  <a:gd name="connsiteY1068" fmla="*/ 937069 h 2059806"/>
                  <a:gd name="connsiteX1069" fmla="*/ 2001731 w 2668450"/>
                  <a:gd name="connsiteY1069" fmla="*/ 938499 h 2059806"/>
                  <a:gd name="connsiteX1070" fmla="*/ 2001016 w 2668450"/>
                  <a:gd name="connsiteY1070" fmla="*/ 939501 h 2059806"/>
                  <a:gd name="connsiteX1071" fmla="*/ 2000444 w 2668450"/>
                  <a:gd name="connsiteY1071" fmla="*/ 941074 h 2059806"/>
                  <a:gd name="connsiteX1072" fmla="*/ 2000587 w 2668450"/>
                  <a:gd name="connsiteY1072" fmla="*/ 942791 h 2059806"/>
                  <a:gd name="connsiteX1073" fmla="*/ 2002590 w 2668450"/>
                  <a:gd name="connsiteY1073" fmla="*/ 946939 h 2059806"/>
                  <a:gd name="connsiteX1074" fmla="*/ 2005736 w 2668450"/>
                  <a:gd name="connsiteY1074" fmla="*/ 950372 h 2059806"/>
                  <a:gd name="connsiteX1075" fmla="*/ 1638547 w 2668450"/>
                  <a:gd name="connsiteY1075" fmla="*/ 836653 h 2059806"/>
                  <a:gd name="connsiteX1076" fmla="*/ 1643840 w 2668450"/>
                  <a:gd name="connsiteY1076" fmla="*/ 835652 h 2059806"/>
                  <a:gd name="connsiteX1077" fmla="*/ 1645127 w 2668450"/>
                  <a:gd name="connsiteY1077" fmla="*/ 834508 h 2059806"/>
                  <a:gd name="connsiteX1078" fmla="*/ 1644698 w 2668450"/>
                  <a:gd name="connsiteY1078" fmla="*/ 832791 h 2059806"/>
                  <a:gd name="connsiteX1079" fmla="*/ 1643697 w 2668450"/>
                  <a:gd name="connsiteY1079" fmla="*/ 831218 h 2059806"/>
                  <a:gd name="connsiteX1080" fmla="*/ 1642266 w 2668450"/>
                  <a:gd name="connsiteY1080" fmla="*/ 829644 h 2059806"/>
                  <a:gd name="connsiteX1081" fmla="*/ 1639835 w 2668450"/>
                  <a:gd name="connsiteY1081" fmla="*/ 829072 h 2059806"/>
                  <a:gd name="connsiteX1082" fmla="*/ 1636545 w 2668450"/>
                  <a:gd name="connsiteY1082" fmla="*/ 829644 h 2059806"/>
                  <a:gd name="connsiteX1083" fmla="*/ 1633112 w 2668450"/>
                  <a:gd name="connsiteY1083" fmla="*/ 829215 h 2059806"/>
                  <a:gd name="connsiteX1084" fmla="*/ 1627247 w 2668450"/>
                  <a:gd name="connsiteY1084" fmla="*/ 827356 h 2059806"/>
                  <a:gd name="connsiteX1085" fmla="*/ 1625388 w 2668450"/>
                  <a:gd name="connsiteY1085" fmla="*/ 828357 h 2059806"/>
                  <a:gd name="connsiteX1086" fmla="*/ 1620667 w 2668450"/>
                  <a:gd name="connsiteY1086" fmla="*/ 829644 h 2059806"/>
                  <a:gd name="connsiteX1087" fmla="*/ 1620667 w 2668450"/>
                  <a:gd name="connsiteY1087" fmla="*/ 830789 h 2059806"/>
                  <a:gd name="connsiteX1088" fmla="*/ 1622527 w 2668450"/>
                  <a:gd name="connsiteY1088" fmla="*/ 832791 h 2059806"/>
                  <a:gd name="connsiteX1089" fmla="*/ 1624672 w 2668450"/>
                  <a:gd name="connsiteY1089" fmla="*/ 834222 h 2059806"/>
                  <a:gd name="connsiteX1090" fmla="*/ 1629107 w 2668450"/>
                  <a:gd name="connsiteY1090" fmla="*/ 835223 h 2059806"/>
                  <a:gd name="connsiteX1091" fmla="*/ 1630966 w 2668450"/>
                  <a:gd name="connsiteY1091" fmla="*/ 834651 h 2059806"/>
                  <a:gd name="connsiteX1092" fmla="*/ 1634828 w 2668450"/>
                  <a:gd name="connsiteY1092" fmla="*/ 836081 h 2059806"/>
                  <a:gd name="connsiteX1093" fmla="*/ 1638547 w 2668450"/>
                  <a:gd name="connsiteY1093" fmla="*/ 836653 h 2059806"/>
                  <a:gd name="connsiteX1094" fmla="*/ 1528977 w 2668450"/>
                  <a:gd name="connsiteY1094" fmla="*/ 874989 h 2059806"/>
                  <a:gd name="connsiteX1095" fmla="*/ 1529978 w 2668450"/>
                  <a:gd name="connsiteY1095" fmla="*/ 875561 h 2059806"/>
                  <a:gd name="connsiteX1096" fmla="*/ 1530980 w 2668450"/>
                  <a:gd name="connsiteY1096" fmla="*/ 875275 h 2059806"/>
                  <a:gd name="connsiteX1097" fmla="*/ 1531838 w 2668450"/>
                  <a:gd name="connsiteY1097" fmla="*/ 874416 h 2059806"/>
                  <a:gd name="connsiteX1098" fmla="*/ 1534556 w 2668450"/>
                  <a:gd name="connsiteY1098" fmla="*/ 869982 h 2059806"/>
                  <a:gd name="connsiteX1099" fmla="*/ 1533840 w 2668450"/>
                  <a:gd name="connsiteY1099" fmla="*/ 866692 h 2059806"/>
                  <a:gd name="connsiteX1100" fmla="*/ 1532982 w 2668450"/>
                  <a:gd name="connsiteY1100" fmla="*/ 865834 h 2059806"/>
                  <a:gd name="connsiteX1101" fmla="*/ 1532267 w 2668450"/>
                  <a:gd name="connsiteY1101" fmla="*/ 866835 h 2059806"/>
                  <a:gd name="connsiteX1102" fmla="*/ 1530121 w 2668450"/>
                  <a:gd name="connsiteY1102" fmla="*/ 866263 h 2059806"/>
                  <a:gd name="connsiteX1103" fmla="*/ 1528405 w 2668450"/>
                  <a:gd name="connsiteY1103" fmla="*/ 866978 h 2059806"/>
                  <a:gd name="connsiteX1104" fmla="*/ 1526116 w 2668450"/>
                  <a:gd name="connsiteY1104" fmla="*/ 868409 h 2059806"/>
                  <a:gd name="connsiteX1105" fmla="*/ 1524972 w 2668450"/>
                  <a:gd name="connsiteY1105" fmla="*/ 869553 h 2059806"/>
                  <a:gd name="connsiteX1106" fmla="*/ 1525830 w 2668450"/>
                  <a:gd name="connsiteY1106" fmla="*/ 871699 h 2059806"/>
                  <a:gd name="connsiteX1107" fmla="*/ 1528977 w 2668450"/>
                  <a:gd name="connsiteY1107" fmla="*/ 874989 h 2059806"/>
                  <a:gd name="connsiteX1108" fmla="*/ 1633255 w 2668450"/>
                  <a:gd name="connsiteY1108" fmla="*/ 946510 h 2059806"/>
                  <a:gd name="connsiteX1109" fmla="*/ 1633255 w 2668450"/>
                  <a:gd name="connsiteY1109" fmla="*/ 948369 h 2059806"/>
                  <a:gd name="connsiteX1110" fmla="*/ 1633684 w 2668450"/>
                  <a:gd name="connsiteY1110" fmla="*/ 949943 h 2059806"/>
                  <a:gd name="connsiteX1111" fmla="*/ 1634685 w 2668450"/>
                  <a:gd name="connsiteY1111" fmla="*/ 951230 h 2059806"/>
                  <a:gd name="connsiteX1112" fmla="*/ 1639406 w 2668450"/>
                  <a:gd name="connsiteY1112" fmla="*/ 954377 h 2059806"/>
                  <a:gd name="connsiteX1113" fmla="*/ 1641408 w 2668450"/>
                  <a:gd name="connsiteY1113" fmla="*/ 955235 h 2059806"/>
                  <a:gd name="connsiteX1114" fmla="*/ 1642696 w 2668450"/>
                  <a:gd name="connsiteY1114" fmla="*/ 955235 h 2059806"/>
                  <a:gd name="connsiteX1115" fmla="*/ 1644126 w 2668450"/>
                  <a:gd name="connsiteY1115" fmla="*/ 954377 h 2059806"/>
                  <a:gd name="connsiteX1116" fmla="*/ 1645842 w 2668450"/>
                  <a:gd name="connsiteY1116" fmla="*/ 952804 h 2059806"/>
                  <a:gd name="connsiteX1117" fmla="*/ 1647130 w 2668450"/>
                  <a:gd name="connsiteY1117" fmla="*/ 951087 h 2059806"/>
                  <a:gd name="connsiteX1118" fmla="*/ 1648703 w 2668450"/>
                  <a:gd name="connsiteY1118" fmla="*/ 947368 h 2059806"/>
                  <a:gd name="connsiteX1119" fmla="*/ 1649132 w 2668450"/>
                  <a:gd name="connsiteY1119" fmla="*/ 945365 h 2059806"/>
                  <a:gd name="connsiteX1120" fmla="*/ 1648989 w 2668450"/>
                  <a:gd name="connsiteY1120" fmla="*/ 942075 h 2059806"/>
                  <a:gd name="connsiteX1121" fmla="*/ 1648131 w 2668450"/>
                  <a:gd name="connsiteY1121" fmla="*/ 937641 h 2059806"/>
                  <a:gd name="connsiteX1122" fmla="*/ 1647845 w 2668450"/>
                  <a:gd name="connsiteY1122" fmla="*/ 934208 h 2059806"/>
                  <a:gd name="connsiteX1123" fmla="*/ 1648131 w 2668450"/>
                  <a:gd name="connsiteY1123" fmla="*/ 931919 h 2059806"/>
                  <a:gd name="connsiteX1124" fmla="*/ 1647130 w 2668450"/>
                  <a:gd name="connsiteY1124" fmla="*/ 929774 h 2059806"/>
                  <a:gd name="connsiteX1125" fmla="*/ 1643554 w 2668450"/>
                  <a:gd name="connsiteY1125" fmla="*/ 926484 h 2059806"/>
                  <a:gd name="connsiteX1126" fmla="*/ 1639549 w 2668450"/>
                  <a:gd name="connsiteY1126" fmla="*/ 925482 h 2059806"/>
                  <a:gd name="connsiteX1127" fmla="*/ 1635543 w 2668450"/>
                  <a:gd name="connsiteY1127" fmla="*/ 929488 h 2059806"/>
                  <a:gd name="connsiteX1128" fmla="*/ 1633970 w 2668450"/>
                  <a:gd name="connsiteY1128" fmla="*/ 931490 h 2059806"/>
                  <a:gd name="connsiteX1129" fmla="*/ 1633541 w 2668450"/>
                  <a:gd name="connsiteY1129" fmla="*/ 932921 h 2059806"/>
                  <a:gd name="connsiteX1130" fmla="*/ 1631967 w 2668450"/>
                  <a:gd name="connsiteY1130" fmla="*/ 935209 h 2059806"/>
                  <a:gd name="connsiteX1131" fmla="*/ 1631681 w 2668450"/>
                  <a:gd name="connsiteY1131" fmla="*/ 936211 h 2059806"/>
                  <a:gd name="connsiteX1132" fmla="*/ 1632396 w 2668450"/>
                  <a:gd name="connsiteY1132" fmla="*/ 937927 h 2059806"/>
                  <a:gd name="connsiteX1133" fmla="*/ 1635114 w 2668450"/>
                  <a:gd name="connsiteY1133" fmla="*/ 940931 h 2059806"/>
                  <a:gd name="connsiteX1134" fmla="*/ 1633684 w 2668450"/>
                  <a:gd name="connsiteY1134" fmla="*/ 944650 h 2059806"/>
                  <a:gd name="connsiteX1135" fmla="*/ 1633255 w 2668450"/>
                  <a:gd name="connsiteY1135" fmla="*/ 946510 h 2059806"/>
                  <a:gd name="connsiteX1136" fmla="*/ 1182815 w 2668450"/>
                  <a:gd name="connsiteY1136" fmla="*/ 899592 h 2059806"/>
                  <a:gd name="connsiteX1137" fmla="*/ 1177237 w 2668450"/>
                  <a:gd name="connsiteY1137" fmla="*/ 898161 h 2059806"/>
                  <a:gd name="connsiteX1138" fmla="*/ 1175377 w 2668450"/>
                  <a:gd name="connsiteY1138" fmla="*/ 900879 h 2059806"/>
                  <a:gd name="connsiteX1139" fmla="*/ 1172945 w 2668450"/>
                  <a:gd name="connsiteY1139" fmla="*/ 902596 h 2059806"/>
                  <a:gd name="connsiteX1140" fmla="*/ 1169369 w 2668450"/>
                  <a:gd name="connsiteY1140" fmla="*/ 904312 h 2059806"/>
                  <a:gd name="connsiteX1141" fmla="*/ 1168225 w 2668450"/>
                  <a:gd name="connsiteY1141" fmla="*/ 905600 h 2059806"/>
                  <a:gd name="connsiteX1142" fmla="*/ 1169512 w 2668450"/>
                  <a:gd name="connsiteY1142" fmla="*/ 906601 h 2059806"/>
                  <a:gd name="connsiteX1143" fmla="*/ 1179239 w 2668450"/>
                  <a:gd name="connsiteY1143" fmla="*/ 909748 h 2059806"/>
                  <a:gd name="connsiteX1144" fmla="*/ 1180956 w 2668450"/>
                  <a:gd name="connsiteY1144" fmla="*/ 910749 h 2059806"/>
                  <a:gd name="connsiteX1145" fmla="*/ 1182243 w 2668450"/>
                  <a:gd name="connsiteY1145" fmla="*/ 910606 h 2059806"/>
                  <a:gd name="connsiteX1146" fmla="*/ 1183816 w 2668450"/>
                  <a:gd name="connsiteY1146" fmla="*/ 907888 h 2059806"/>
                  <a:gd name="connsiteX1147" fmla="*/ 1185676 w 2668450"/>
                  <a:gd name="connsiteY1147" fmla="*/ 907030 h 2059806"/>
                  <a:gd name="connsiteX1148" fmla="*/ 1185962 w 2668450"/>
                  <a:gd name="connsiteY1148" fmla="*/ 903168 h 2059806"/>
                  <a:gd name="connsiteX1149" fmla="*/ 1185676 w 2668450"/>
                  <a:gd name="connsiteY1149" fmla="*/ 901594 h 2059806"/>
                  <a:gd name="connsiteX1150" fmla="*/ 1184818 w 2668450"/>
                  <a:gd name="connsiteY1150" fmla="*/ 900450 h 2059806"/>
                  <a:gd name="connsiteX1151" fmla="*/ 1182815 w 2668450"/>
                  <a:gd name="connsiteY1151" fmla="*/ 899592 h 2059806"/>
                  <a:gd name="connsiteX1152" fmla="*/ 1998298 w 2668450"/>
                  <a:gd name="connsiteY1152" fmla="*/ 915613 h 2059806"/>
                  <a:gd name="connsiteX1153" fmla="*/ 1996296 w 2668450"/>
                  <a:gd name="connsiteY1153" fmla="*/ 913038 h 2059806"/>
                  <a:gd name="connsiteX1154" fmla="*/ 1993292 w 2668450"/>
                  <a:gd name="connsiteY1154" fmla="*/ 907602 h 2059806"/>
                  <a:gd name="connsiteX1155" fmla="*/ 1990574 w 2668450"/>
                  <a:gd name="connsiteY1155" fmla="*/ 905600 h 2059806"/>
                  <a:gd name="connsiteX1156" fmla="*/ 1986855 w 2668450"/>
                  <a:gd name="connsiteY1156" fmla="*/ 905027 h 2059806"/>
                  <a:gd name="connsiteX1157" fmla="*/ 1984137 w 2668450"/>
                  <a:gd name="connsiteY1157" fmla="*/ 905457 h 2059806"/>
                  <a:gd name="connsiteX1158" fmla="*/ 1981705 w 2668450"/>
                  <a:gd name="connsiteY1158" fmla="*/ 908174 h 2059806"/>
                  <a:gd name="connsiteX1159" fmla="*/ 1980847 w 2668450"/>
                  <a:gd name="connsiteY1159" fmla="*/ 910606 h 2059806"/>
                  <a:gd name="connsiteX1160" fmla="*/ 1980561 w 2668450"/>
                  <a:gd name="connsiteY1160" fmla="*/ 912609 h 2059806"/>
                  <a:gd name="connsiteX1161" fmla="*/ 1980704 w 2668450"/>
                  <a:gd name="connsiteY1161" fmla="*/ 913896 h 2059806"/>
                  <a:gd name="connsiteX1162" fmla="*/ 1983422 w 2668450"/>
                  <a:gd name="connsiteY1162" fmla="*/ 916614 h 2059806"/>
                  <a:gd name="connsiteX1163" fmla="*/ 1990574 w 2668450"/>
                  <a:gd name="connsiteY1163" fmla="*/ 920333 h 2059806"/>
                  <a:gd name="connsiteX1164" fmla="*/ 1994007 w 2668450"/>
                  <a:gd name="connsiteY1164" fmla="*/ 923623 h 2059806"/>
                  <a:gd name="connsiteX1165" fmla="*/ 1996439 w 2668450"/>
                  <a:gd name="connsiteY1165" fmla="*/ 923337 h 2059806"/>
                  <a:gd name="connsiteX1166" fmla="*/ 1997583 w 2668450"/>
                  <a:gd name="connsiteY1166" fmla="*/ 922479 h 2059806"/>
                  <a:gd name="connsiteX1167" fmla="*/ 1998441 w 2668450"/>
                  <a:gd name="connsiteY1167" fmla="*/ 921048 h 2059806"/>
                  <a:gd name="connsiteX1168" fmla="*/ 1998584 w 2668450"/>
                  <a:gd name="connsiteY1168" fmla="*/ 920047 h 2059806"/>
                  <a:gd name="connsiteX1169" fmla="*/ 1998155 w 2668450"/>
                  <a:gd name="connsiteY1169" fmla="*/ 919475 h 2059806"/>
                  <a:gd name="connsiteX1170" fmla="*/ 1998012 w 2668450"/>
                  <a:gd name="connsiteY1170" fmla="*/ 918616 h 2059806"/>
                  <a:gd name="connsiteX1171" fmla="*/ 1999013 w 2668450"/>
                  <a:gd name="connsiteY1171" fmla="*/ 917758 h 2059806"/>
                  <a:gd name="connsiteX1172" fmla="*/ 1998298 w 2668450"/>
                  <a:gd name="connsiteY1172" fmla="*/ 915613 h 2059806"/>
                  <a:gd name="connsiteX1173" fmla="*/ 1099136 w 2668450"/>
                  <a:gd name="connsiteY1173" fmla="*/ 912180 h 2059806"/>
                  <a:gd name="connsiteX1174" fmla="*/ 1096132 w 2668450"/>
                  <a:gd name="connsiteY1174" fmla="*/ 911321 h 2059806"/>
                  <a:gd name="connsiteX1175" fmla="*/ 1089838 w 2668450"/>
                  <a:gd name="connsiteY1175" fmla="*/ 911035 h 2059806"/>
                  <a:gd name="connsiteX1176" fmla="*/ 1087263 w 2668450"/>
                  <a:gd name="connsiteY1176" fmla="*/ 911464 h 2059806"/>
                  <a:gd name="connsiteX1177" fmla="*/ 1085547 w 2668450"/>
                  <a:gd name="connsiteY1177" fmla="*/ 912323 h 2059806"/>
                  <a:gd name="connsiteX1178" fmla="*/ 1085833 w 2668450"/>
                  <a:gd name="connsiteY1178" fmla="*/ 913753 h 2059806"/>
                  <a:gd name="connsiteX1179" fmla="*/ 1088121 w 2668450"/>
                  <a:gd name="connsiteY1179" fmla="*/ 915899 h 2059806"/>
                  <a:gd name="connsiteX1180" fmla="*/ 1091554 w 2668450"/>
                  <a:gd name="connsiteY1180" fmla="*/ 917901 h 2059806"/>
                  <a:gd name="connsiteX1181" fmla="*/ 1096132 w 2668450"/>
                  <a:gd name="connsiteY1181" fmla="*/ 919761 h 2059806"/>
                  <a:gd name="connsiteX1182" fmla="*/ 1099279 w 2668450"/>
                  <a:gd name="connsiteY1182" fmla="*/ 920619 h 2059806"/>
                  <a:gd name="connsiteX1183" fmla="*/ 1100995 w 2668450"/>
                  <a:gd name="connsiteY1183" fmla="*/ 920476 h 2059806"/>
                  <a:gd name="connsiteX1184" fmla="*/ 1103570 w 2668450"/>
                  <a:gd name="connsiteY1184" fmla="*/ 919189 h 2059806"/>
                  <a:gd name="connsiteX1185" fmla="*/ 1104142 w 2668450"/>
                  <a:gd name="connsiteY1185" fmla="*/ 918187 h 2059806"/>
                  <a:gd name="connsiteX1186" fmla="*/ 1103999 w 2668450"/>
                  <a:gd name="connsiteY1186" fmla="*/ 917043 h 2059806"/>
                  <a:gd name="connsiteX1187" fmla="*/ 1103141 w 2668450"/>
                  <a:gd name="connsiteY1187" fmla="*/ 915326 h 2059806"/>
                  <a:gd name="connsiteX1188" fmla="*/ 1099136 w 2668450"/>
                  <a:gd name="connsiteY1188" fmla="*/ 912180 h 2059806"/>
                  <a:gd name="connsiteX1189" fmla="*/ 1348458 w 2668450"/>
                  <a:gd name="connsiteY1189" fmla="*/ 518385 h 2059806"/>
                  <a:gd name="connsiteX1190" fmla="*/ 1351748 w 2668450"/>
                  <a:gd name="connsiteY1190" fmla="*/ 520244 h 2059806"/>
                  <a:gd name="connsiteX1191" fmla="*/ 1354180 w 2668450"/>
                  <a:gd name="connsiteY1191" fmla="*/ 520101 h 2059806"/>
                  <a:gd name="connsiteX1192" fmla="*/ 1356468 w 2668450"/>
                  <a:gd name="connsiteY1192" fmla="*/ 518099 h 2059806"/>
                  <a:gd name="connsiteX1193" fmla="*/ 1359758 w 2668450"/>
                  <a:gd name="connsiteY1193" fmla="*/ 516096 h 2059806"/>
                  <a:gd name="connsiteX1194" fmla="*/ 1360044 w 2668450"/>
                  <a:gd name="connsiteY1194" fmla="*/ 515381 h 2059806"/>
                  <a:gd name="connsiteX1195" fmla="*/ 1357613 w 2668450"/>
                  <a:gd name="connsiteY1195" fmla="*/ 513378 h 2059806"/>
                  <a:gd name="connsiteX1196" fmla="*/ 1354466 w 2668450"/>
                  <a:gd name="connsiteY1196" fmla="*/ 511662 h 2059806"/>
                  <a:gd name="connsiteX1197" fmla="*/ 1347743 w 2668450"/>
                  <a:gd name="connsiteY1197" fmla="*/ 509087 h 2059806"/>
                  <a:gd name="connsiteX1198" fmla="*/ 1346885 w 2668450"/>
                  <a:gd name="connsiteY1198" fmla="*/ 509516 h 2059806"/>
                  <a:gd name="connsiteX1199" fmla="*/ 1346312 w 2668450"/>
                  <a:gd name="connsiteY1199" fmla="*/ 510517 h 2059806"/>
                  <a:gd name="connsiteX1200" fmla="*/ 1346026 w 2668450"/>
                  <a:gd name="connsiteY1200" fmla="*/ 511948 h 2059806"/>
                  <a:gd name="connsiteX1201" fmla="*/ 1343165 w 2668450"/>
                  <a:gd name="connsiteY1201" fmla="*/ 513378 h 2059806"/>
                  <a:gd name="connsiteX1202" fmla="*/ 1333152 w 2668450"/>
                  <a:gd name="connsiteY1202" fmla="*/ 516239 h 2059806"/>
                  <a:gd name="connsiteX1203" fmla="*/ 1329290 w 2668450"/>
                  <a:gd name="connsiteY1203" fmla="*/ 517955 h 2059806"/>
                  <a:gd name="connsiteX1204" fmla="*/ 1328146 w 2668450"/>
                  <a:gd name="connsiteY1204" fmla="*/ 520530 h 2059806"/>
                  <a:gd name="connsiteX1205" fmla="*/ 1329719 w 2668450"/>
                  <a:gd name="connsiteY1205" fmla="*/ 523963 h 2059806"/>
                  <a:gd name="connsiteX1206" fmla="*/ 1331293 w 2668450"/>
                  <a:gd name="connsiteY1206" fmla="*/ 525966 h 2059806"/>
                  <a:gd name="connsiteX1207" fmla="*/ 1333009 w 2668450"/>
                  <a:gd name="connsiteY1207" fmla="*/ 526681 h 2059806"/>
                  <a:gd name="connsiteX1208" fmla="*/ 1337015 w 2668450"/>
                  <a:gd name="connsiteY1208" fmla="*/ 525966 h 2059806"/>
                  <a:gd name="connsiteX1209" fmla="*/ 1338302 w 2668450"/>
                  <a:gd name="connsiteY1209" fmla="*/ 525108 h 2059806"/>
                  <a:gd name="connsiteX1210" fmla="*/ 1340018 w 2668450"/>
                  <a:gd name="connsiteY1210" fmla="*/ 522819 h 2059806"/>
                  <a:gd name="connsiteX1211" fmla="*/ 1344882 w 2668450"/>
                  <a:gd name="connsiteY1211" fmla="*/ 518957 h 2059806"/>
                  <a:gd name="connsiteX1212" fmla="*/ 1348458 w 2668450"/>
                  <a:gd name="connsiteY1212" fmla="*/ 518385 h 2059806"/>
                  <a:gd name="connsiteX1213" fmla="*/ 1077536 w 2668450"/>
                  <a:gd name="connsiteY1213" fmla="*/ 622948 h 2059806"/>
                  <a:gd name="connsiteX1214" fmla="*/ 1071671 w 2668450"/>
                  <a:gd name="connsiteY1214" fmla="*/ 623091 h 2059806"/>
                  <a:gd name="connsiteX1215" fmla="*/ 1046067 w 2668450"/>
                  <a:gd name="connsiteY1215" fmla="*/ 625809 h 2059806"/>
                  <a:gd name="connsiteX1216" fmla="*/ 1038486 w 2668450"/>
                  <a:gd name="connsiteY1216" fmla="*/ 627097 h 2059806"/>
                  <a:gd name="connsiteX1217" fmla="*/ 1036054 w 2668450"/>
                  <a:gd name="connsiteY1217" fmla="*/ 628670 h 2059806"/>
                  <a:gd name="connsiteX1218" fmla="*/ 1031906 w 2668450"/>
                  <a:gd name="connsiteY1218" fmla="*/ 632818 h 2059806"/>
                  <a:gd name="connsiteX1219" fmla="*/ 1028330 w 2668450"/>
                  <a:gd name="connsiteY1219" fmla="*/ 637968 h 2059806"/>
                  <a:gd name="connsiteX1220" fmla="*/ 1029188 w 2668450"/>
                  <a:gd name="connsiteY1220" fmla="*/ 639684 h 2059806"/>
                  <a:gd name="connsiteX1221" fmla="*/ 1034337 w 2668450"/>
                  <a:gd name="connsiteY1221" fmla="*/ 640972 h 2059806"/>
                  <a:gd name="connsiteX1222" fmla="*/ 1041060 w 2668450"/>
                  <a:gd name="connsiteY1222" fmla="*/ 643546 h 2059806"/>
                  <a:gd name="connsiteX1223" fmla="*/ 1051502 w 2668450"/>
                  <a:gd name="connsiteY1223" fmla="*/ 649983 h 2059806"/>
                  <a:gd name="connsiteX1224" fmla="*/ 1053505 w 2668450"/>
                  <a:gd name="connsiteY1224" fmla="*/ 652701 h 2059806"/>
                  <a:gd name="connsiteX1225" fmla="*/ 1054793 w 2668450"/>
                  <a:gd name="connsiteY1225" fmla="*/ 656277 h 2059806"/>
                  <a:gd name="connsiteX1226" fmla="*/ 1062946 w 2668450"/>
                  <a:gd name="connsiteY1226" fmla="*/ 662285 h 2059806"/>
                  <a:gd name="connsiteX1227" fmla="*/ 1069812 w 2668450"/>
                  <a:gd name="connsiteY1227" fmla="*/ 668293 h 2059806"/>
                  <a:gd name="connsiteX1228" fmla="*/ 1073960 w 2668450"/>
                  <a:gd name="connsiteY1228" fmla="*/ 671297 h 2059806"/>
                  <a:gd name="connsiteX1229" fmla="*/ 1076821 w 2668450"/>
                  <a:gd name="connsiteY1229" fmla="*/ 672584 h 2059806"/>
                  <a:gd name="connsiteX1230" fmla="*/ 1078394 w 2668450"/>
                  <a:gd name="connsiteY1230" fmla="*/ 672298 h 2059806"/>
                  <a:gd name="connsiteX1231" fmla="*/ 1081112 w 2668450"/>
                  <a:gd name="connsiteY1231" fmla="*/ 670724 h 2059806"/>
                  <a:gd name="connsiteX1232" fmla="*/ 1084975 w 2668450"/>
                  <a:gd name="connsiteY1232" fmla="*/ 667864 h 2059806"/>
                  <a:gd name="connsiteX1233" fmla="*/ 1087120 w 2668450"/>
                  <a:gd name="connsiteY1233" fmla="*/ 665575 h 2059806"/>
                  <a:gd name="connsiteX1234" fmla="*/ 1088121 w 2668450"/>
                  <a:gd name="connsiteY1234" fmla="*/ 662571 h 2059806"/>
                  <a:gd name="connsiteX1235" fmla="*/ 1093414 w 2668450"/>
                  <a:gd name="connsiteY1235" fmla="*/ 657994 h 2059806"/>
                  <a:gd name="connsiteX1236" fmla="*/ 1098563 w 2668450"/>
                  <a:gd name="connsiteY1236" fmla="*/ 649697 h 2059806"/>
                  <a:gd name="connsiteX1237" fmla="*/ 1099708 w 2668450"/>
                  <a:gd name="connsiteY1237" fmla="*/ 647266 h 2059806"/>
                  <a:gd name="connsiteX1238" fmla="*/ 1100566 w 2668450"/>
                  <a:gd name="connsiteY1238" fmla="*/ 640686 h 2059806"/>
                  <a:gd name="connsiteX1239" fmla="*/ 1100423 w 2668450"/>
                  <a:gd name="connsiteY1239" fmla="*/ 636251 h 2059806"/>
                  <a:gd name="connsiteX1240" fmla="*/ 1099422 w 2668450"/>
                  <a:gd name="connsiteY1240" fmla="*/ 634106 h 2059806"/>
                  <a:gd name="connsiteX1241" fmla="*/ 1097562 w 2668450"/>
                  <a:gd name="connsiteY1241" fmla="*/ 631960 h 2059806"/>
                  <a:gd name="connsiteX1242" fmla="*/ 1095417 w 2668450"/>
                  <a:gd name="connsiteY1242" fmla="*/ 630673 h 2059806"/>
                  <a:gd name="connsiteX1243" fmla="*/ 1091840 w 2668450"/>
                  <a:gd name="connsiteY1243" fmla="*/ 629957 h 2059806"/>
                  <a:gd name="connsiteX1244" fmla="*/ 1083401 w 2668450"/>
                  <a:gd name="connsiteY1244" fmla="*/ 624236 h 2059806"/>
                  <a:gd name="connsiteX1245" fmla="*/ 1077536 w 2668450"/>
                  <a:gd name="connsiteY1245" fmla="*/ 622948 h 2059806"/>
                  <a:gd name="connsiteX1246" fmla="*/ 1296534 w 2668450"/>
                  <a:gd name="connsiteY1246" fmla="*/ 602922 h 2059806"/>
                  <a:gd name="connsiteX1247" fmla="*/ 1280656 w 2668450"/>
                  <a:gd name="connsiteY1247" fmla="*/ 607071 h 2059806"/>
                  <a:gd name="connsiteX1248" fmla="*/ 1273647 w 2668450"/>
                  <a:gd name="connsiteY1248" fmla="*/ 607929 h 2059806"/>
                  <a:gd name="connsiteX1249" fmla="*/ 1271072 w 2668450"/>
                  <a:gd name="connsiteY1249" fmla="*/ 608787 h 2059806"/>
                  <a:gd name="connsiteX1250" fmla="*/ 1269213 w 2668450"/>
                  <a:gd name="connsiteY1250" fmla="*/ 609932 h 2059806"/>
                  <a:gd name="connsiteX1251" fmla="*/ 1268068 w 2668450"/>
                  <a:gd name="connsiteY1251" fmla="*/ 611362 h 2059806"/>
                  <a:gd name="connsiteX1252" fmla="*/ 1265350 w 2668450"/>
                  <a:gd name="connsiteY1252" fmla="*/ 612363 h 2059806"/>
                  <a:gd name="connsiteX1253" fmla="*/ 1257769 w 2668450"/>
                  <a:gd name="connsiteY1253" fmla="*/ 613651 h 2059806"/>
                  <a:gd name="connsiteX1254" fmla="*/ 1256053 w 2668450"/>
                  <a:gd name="connsiteY1254" fmla="*/ 614509 h 2059806"/>
                  <a:gd name="connsiteX1255" fmla="*/ 1255624 w 2668450"/>
                  <a:gd name="connsiteY1255" fmla="*/ 615367 h 2059806"/>
                  <a:gd name="connsiteX1256" fmla="*/ 1256625 w 2668450"/>
                  <a:gd name="connsiteY1256" fmla="*/ 616368 h 2059806"/>
                  <a:gd name="connsiteX1257" fmla="*/ 1259200 w 2668450"/>
                  <a:gd name="connsiteY1257" fmla="*/ 617370 h 2059806"/>
                  <a:gd name="connsiteX1258" fmla="*/ 1268926 w 2668450"/>
                  <a:gd name="connsiteY1258" fmla="*/ 620374 h 2059806"/>
                  <a:gd name="connsiteX1259" fmla="*/ 1273647 w 2668450"/>
                  <a:gd name="connsiteY1259" fmla="*/ 620088 h 2059806"/>
                  <a:gd name="connsiteX1260" fmla="*/ 1275364 w 2668450"/>
                  <a:gd name="connsiteY1260" fmla="*/ 619372 h 2059806"/>
                  <a:gd name="connsiteX1261" fmla="*/ 1277509 w 2668450"/>
                  <a:gd name="connsiteY1261" fmla="*/ 617799 h 2059806"/>
                  <a:gd name="connsiteX1262" fmla="*/ 1281514 w 2668450"/>
                  <a:gd name="connsiteY1262" fmla="*/ 618371 h 2059806"/>
                  <a:gd name="connsiteX1263" fmla="*/ 1290240 w 2668450"/>
                  <a:gd name="connsiteY1263" fmla="*/ 617084 h 2059806"/>
                  <a:gd name="connsiteX1264" fmla="*/ 1293959 w 2668450"/>
                  <a:gd name="connsiteY1264" fmla="*/ 615939 h 2059806"/>
                  <a:gd name="connsiteX1265" fmla="*/ 1302541 w 2668450"/>
                  <a:gd name="connsiteY1265" fmla="*/ 611219 h 2059806"/>
                  <a:gd name="connsiteX1266" fmla="*/ 1305688 w 2668450"/>
                  <a:gd name="connsiteY1266" fmla="*/ 609073 h 2059806"/>
                  <a:gd name="connsiteX1267" fmla="*/ 1308120 w 2668450"/>
                  <a:gd name="connsiteY1267" fmla="*/ 606212 h 2059806"/>
                  <a:gd name="connsiteX1268" fmla="*/ 1308549 w 2668450"/>
                  <a:gd name="connsiteY1268" fmla="*/ 605068 h 2059806"/>
                  <a:gd name="connsiteX1269" fmla="*/ 1308263 w 2668450"/>
                  <a:gd name="connsiteY1269" fmla="*/ 603924 h 2059806"/>
                  <a:gd name="connsiteX1270" fmla="*/ 1307262 w 2668450"/>
                  <a:gd name="connsiteY1270" fmla="*/ 602779 h 2059806"/>
                  <a:gd name="connsiteX1271" fmla="*/ 1304115 w 2668450"/>
                  <a:gd name="connsiteY1271" fmla="*/ 602493 h 2059806"/>
                  <a:gd name="connsiteX1272" fmla="*/ 1296534 w 2668450"/>
                  <a:gd name="connsiteY1272" fmla="*/ 602922 h 2059806"/>
                  <a:gd name="connsiteX1273" fmla="*/ 1317847 w 2668450"/>
                  <a:gd name="connsiteY1273" fmla="*/ 577890 h 2059806"/>
                  <a:gd name="connsiteX1274" fmla="*/ 1319421 w 2668450"/>
                  <a:gd name="connsiteY1274" fmla="*/ 575888 h 2059806"/>
                  <a:gd name="connsiteX1275" fmla="*/ 1319850 w 2668450"/>
                  <a:gd name="connsiteY1275" fmla="*/ 574886 h 2059806"/>
                  <a:gd name="connsiteX1276" fmla="*/ 1318991 w 2668450"/>
                  <a:gd name="connsiteY1276" fmla="*/ 573599 h 2059806"/>
                  <a:gd name="connsiteX1277" fmla="*/ 1315987 w 2668450"/>
                  <a:gd name="connsiteY1277" fmla="*/ 571882 h 2059806"/>
                  <a:gd name="connsiteX1278" fmla="*/ 1312983 w 2668450"/>
                  <a:gd name="connsiteY1278" fmla="*/ 573313 h 2059806"/>
                  <a:gd name="connsiteX1279" fmla="*/ 1305975 w 2668450"/>
                  <a:gd name="connsiteY1279" fmla="*/ 578891 h 2059806"/>
                  <a:gd name="connsiteX1280" fmla="*/ 1306833 w 2668450"/>
                  <a:gd name="connsiteY1280" fmla="*/ 580179 h 2059806"/>
                  <a:gd name="connsiteX1281" fmla="*/ 1308835 w 2668450"/>
                  <a:gd name="connsiteY1281" fmla="*/ 581609 h 2059806"/>
                  <a:gd name="connsiteX1282" fmla="*/ 1317847 w 2668450"/>
                  <a:gd name="connsiteY1282" fmla="*/ 577890 h 2059806"/>
                  <a:gd name="connsiteX1283" fmla="*/ 1348458 w 2668450"/>
                  <a:gd name="connsiteY1283" fmla="*/ 550426 h 2059806"/>
                  <a:gd name="connsiteX1284" fmla="*/ 1349173 w 2668450"/>
                  <a:gd name="connsiteY1284" fmla="*/ 552429 h 2059806"/>
                  <a:gd name="connsiteX1285" fmla="*/ 1349888 w 2668450"/>
                  <a:gd name="connsiteY1285" fmla="*/ 553716 h 2059806"/>
                  <a:gd name="connsiteX1286" fmla="*/ 1350604 w 2668450"/>
                  <a:gd name="connsiteY1286" fmla="*/ 554145 h 2059806"/>
                  <a:gd name="connsiteX1287" fmla="*/ 1353321 w 2668450"/>
                  <a:gd name="connsiteY1287" fmla="*/ 552286 h 2059806"/>
                  <a:gd name="connsiteX1288" fmla="*/ 1355896 w 2668450"/>
                  <a:gd name="connsiteY1288" fmla="*/ 553430 h 2059806"/>
                  <a:gd name="connsiteX1289" fmla="*/ 1362762 w 2668450"/>
                  <a:gd name="connsiteY1289" fmla="*/ 559581 h 2059806"/>
                  <a:gd name="connsiteX1290" fmla="*/ 1375207 w 2668450"/>
                  <a:gd name="connsiteY1290" fmla="*/ 561583 h 2059806"/>
                  <a:gd name="connsiteX1291" fmla="*/ 1380213 w 2668450"/>
                  <a:gd name="connsiteY1291" fmla="*/ 561726 h 2059806"/>
                  <a:gd name="connsiteX1292" fmla="*/ 1390083 w 2668450"/>
                  <a:gd name="connsiteY1292" fmla="*/ 567448 h 2059806"/>
                  <a:gd name="connsiteX1293" fmla="*/ 1394804 w 2668450"/>
                  <a:gd name="connsiteY1293" fmla="*/ 569880 h 2059806"/>
                  <a:gd name="connsiteX1294" fmla="*/ 1397950 w 2668450"/>
                  <a:gd name="connsiteY1294" fmla="*/ 571024 h 2059806"/>
                  <a:gd name="connsiteX1295" fmla="*/ 1402814 w 2668450"/>
                  <a:gd name="connsiteY1295" fmla="*/ 571310 h 2059806"/>
                  <a:gd name="connsiteX1296" fmla="*/ 1412684 w 2668450"/>
                  <a:gd name="connsiteY1296" fmla="*/ 570738 h 2059806"/>
                  <a:gd name="connsiteX1297" fmla="*/ 1419407 w 2668450"/>
                  <a:gd name="connsiteY1297" fmla="*/ 570881 h 2059806"/>
                  <a:gd name="connsiteX1298" fmla="*/ 1430278 w 2668450"/>
                  <a:gd name="connsiteY1298" fmla="*/ 569880 h 2059806"/>
                  <a:gd name="connsiteX1299" fmla="*/ 1431852 w 2668450"/>
                  <a:gd name="connsiteY1299" fmla="*/ 569451 h 2059806"/>
                  <a:gd name="connsiteX1300" fmla="*/ 1432567 w 2668450"/>
                  <a:gd name="connsiteY1300" fmla="*/ 568163 h 2059806"/>
                  <a:gd name="connsiteX1301" fmla="*/ 1432567 w 2668450"/>
                  <a:gd name="connsiteY1301" fmla="*/ 566018 h 2059806"/>
                  <a:gd name="connsiteX1302" fmla="*/ 1432996 w 2668450"/>
                  <a:gd name="connsiteY1302" fmla="*/ 564730 h 2059806"/>
                  <a:gd name="connsiteX1303" fmla="*/ 1433854 w 2668450"/>
                  <a:gd name="connsiteY1303" fmla="*/ 564301 h 2059806"/>
                  <a:gd name="connsiteX1304" fmla="*/ 1434426 w 2668450"/>
                  <a:gd name="connsiteY1304" fmla="*/ 563300 h 2059806"/>
                  <a:gd name="connsiteX1305" fmla="*/ 1435284 w 2668450"/>
                  <a:gd name="connsiteY1305" fmla="*/ 558150 h 2059806"/>
                  <a:gd name="connsiteX1306" fmla="*/ 1435142 w 2668450"/>
                  <a:gd name="connsiteY1306" fmla="*/ 554288 h 2059806"/>
                  <a:gd name="connsiteX1307" fmla="*/ 1434855 w 2668450"/>
                  <a:gd name="connsiteY1307" fmla="*/ 552429 h 2059806"/>
                  <a:gd name="connsiteX1308" fmla="*/ 1432996 w 2668450"/>
                  <a:gd name="connsiteY1308" fmla="*/ 547565 h 2059806"/>
                  <a:gd name="connsiteX1309" fmla="*/ 1432710 w 2668450"/>
                  <a:gd name="connsiteY1309" fmla="*/ 546135 h 2059806"/>
                  <a:gd name="connsiteX1310" fmla="*/ 1433282 w 2668450"/>
                  <a:gd name="connsiteY1310" fmla="*/ 543131 h 2059806"/>
                  <a:gd name="connsiteX1311" fmla="*/ 1434283 w 2668450"/>
                  <a:gd name="connsiteY1311" fmla="*/ 540842 h 2059806"/>
                  <a:gd name="connsiteX1312" fmla="*/ 1431422 w 2668450"/>
                  <a:gd name="connsiteY1312" fmla="*/ 535121 h 2059806"/>
                  <a:gd name="connsiteX1313" fmla="*/ 1429134 w 2668450"/>
                  <a:gd name="connsiteY1313" fmla="*/ 532546 h 2059806"/>
                  <a:gd name="connsiteX1314" fmla="*/ 1426559 w 2668450"/>
                  <a:gd name="connsiteY1314" fmla="*/ 527968 h 2059806"/>
                  <a:gd name="connsiteX1315" fmla="*/ 1421839 w 2668450"/>
                  <a:gd name="connsiteY1315" fmla="*/ 523534 h 2059806"/>
                  <a:gd name="connsiteX1316" fmla="*/ 1411396 w 2668450"/>
                  <a:gd name="connsiteY1316" fmla="*/ 516096 h 2059806"/>
                  <a:gd name="connsiteX1317" fmla="*/ 1406247 w 2668450"/>
                  <a:gd name="connsiteY1317" fmla="*/ 513092 h 2059806"/>
                  <a:gd name="connsiteX1318" fmla="*/ 1399524 w 2668450"/>
                  <a:gd name="connsiteY1318" fmla="*/ 511232 h 2059806"/>
                  <a:gd name="connsiteX1319" fmla="*/ 1392658 w 2668450"/>
                  <a:gd name="connsiteY1319" fmla="*/ 510803 h 2059806"/>
                  <a:gd name="connsiteX1320" fmla="*/ 1387508 w 2668450"/>
                  <a:gd name="connsiteY1320" fmla="*/ 511376 h 2059806"/>
                  <a:gd name="connsiteX1321" fmla="*/ 1368770 w 2668450"/>
                  <a:gd name="connsiteY1321" fmla="*/ 517097 h 2059806"/>
                  <a:gd name="connsiteX1322" fmla="*/ 1363334 w 2668450"/>
                  <a:gd name="connsiteY1322" fmla="*/ 520816 h 2059806"/>
                  <a:gd name="connsiteX1323" fmla="*/ 1360331 w 2668450"/>
                  <a:gd name="connsiteY1323" fmla="*/ 522390 h 2059806"/>
                  <a:gd name="connsiteX1324" fmla="*/ 1355181 w 2668450"/>
                  <a:gd name="connsiteY1324" fmla="*/ 527682 h 2059806"/>
                  <a:gd name="connsiteX1325" fmla="*/ 1355324 w 2668450"/>
                  <a:gd name="connsiteY1325" fmla="*/ 531258 h 2059806"/>
                  <a:gd name="connsiteX1326" fmla="*/ 1353464 w 2668450"/>
                  <a:gd name="connsiteY1326" fmla="*/ 534977 h 2059806"/>
                  <a:gd name="connsiteX1327" fmla="*/ 1350032 w 2668450"/>
                  <a:gd name="connsiteY1327" fmla="*/ 536265 h 2059806"/>
                  <a:gd name="connsiteX1328" fmla="*/ 1347314 w 2668450"/>
                  <a:gd name="connsiteY1328" fmla="*/ 536694 h 2059806"/>
                  <a:gd name="connsiteX1329" fmla="*/ 1341735 w 2668450"/>
                  <a:gd name="connsiteY1329" fmla="*/ 543560 h 2059806"/>
                  <a:gd name="connsiteX1330" fmla="*/ 1340734 w 2668450"/>
                  <a:gd name="connsiteY1330" fmla="*/ 545992 h 2059806"/>
                  <a:gd name="connsiteX1331" fmla="*/ 1340591 w 2668450"/>
                  <a:gd name="connsiteY1331" fmla="*/ 547565 h 2059806"/>
                  <a:gd name="connsiteX1332" fmla="*/ 1340877 w 2668450"/>
                  <a:gd name="connsiteY1332" fmla="*/ 549425 h 2059806"/>
                  <a:gd name="connsiteX1333" fmla="*/ 1341878 w 2668450"/>
                  <a:gd name="connsiteY1333" fmla="*/ 550140 h 2059806"/>
                  <a:gd name="connsiteX1334" fmla="*/ 1347171 w 2668450"/>
                  <a:gd name="connsiteY1334" fmla="*/ 549568 h 2059806"/>
                  <a:gd name="connsiteX1335" fmla="*/ 1348458 w 2668450"/>
                  <a:gd name="connsiteY1335" fmla="*/ 550426 h 2059806"/>
                  <a:gd name="connsiteX1336" fmla="*/ 1365480 w 2668450"/>
                  <a:gd name="connsiteY1336" fmla="*/ 576317 h 2059806"/>
                  <a:gd name="connsiteX1337" fmla="*/ 1375636 w 2668450"/>
                  <a:gd name="connsiteY1337" fmla="*/ 579034 h 2059806"/>
                  <a:gd name="connsiteX1338" fmla="*/ 1378354 w 2668450"/>
                  <a:gd name="connsiteY1338" fmla="*/ 579321 h 2059806"/>
                  <a:gd name="connsiteX1339" fmla="*/ 1379784 w 2668450"/>
                  <a:gd name="connsiteY1339" fmla="*/ 579034 h 2059806"/>
                  <a:gd name="connsiteX1340" fmla="*/ 1380785 w 2668450"/>
                  <a:gd name="connsiteY1340" fmla="*/ 578176 h 2059806"/>
                  <a:gd name="connsiteX1341" fmla="*/ 1380643 w 2668450"/>
                  <a:gd name="connsiteY1341" fmla="*/ 576889 h 2059806"/>
                  <a:gd name="connsiteX1342" fmla="*/ 1378354 w 2668450"/>
                  <a:gd name="connsiteY1342" fmla="*/ 574171 h 2059806"/>
                  <a:gd name="connsiteX1343" fmla="*/ 1373633 w 2668450"/>
                  <a:gd name="connsiteY1343" fmla="*/ 571167 h 2059806"/>
                  <a:gd name="connsiteX1344" fmla="*/ 1369056 w 2668450"/>
                  <a:gd name="connsiteY1344" fmla="*/ 571167 h 2059806"/>
                  <a:gd name="connsiteX1345" fmla="*/ 1366481 w 2668450"/>
                  <a:gd name="connsiteY1345" fmla="*/ 572455 h 2059806"/>
                  <a:gd name="connsiteX1346" fmla="*/ 1365623 w 2668450"/>
                  <a:gd name="connsiteY1346" fmla="*/ 573456 h 2059806"/>
                  <a:gd name="connsiteX1347" fmla="*/ 1363334 w 2668450"/>
                  <a:gd name="connsiteY1347" fmla="*/ 574457 h 2059806"/>
                  <a:gd name="connsiteX1348" fmla="*/ 1363763 w 2668450"/>
                  <a:gd name="connsiteY1348" fmla="*/ 575315 h 2059806"/>
                  <a:gd name="connsiteX1349" fmla="*/ 1365480 w 2668450"/>
                  <a:gd name="connsiteY1349" fmla="*/ 576317 h 2059806"/>
                  <a:gd name="connsiteX1350" fmla="*/ 1544712 w 2668450"/>
                  <a:gd name="connsiteY1350" fmla="*/ 576460 h 2059806"/>
                  <a:gd name="connsiteX1351" fmla="*/ 1553294 w 2668450"/>
                  <a:gd name="connsiteY1351" fmla="*/ 576031 h 2059806"/>
                  <a:gd name="connsiteX1352" fmla="*/ 1556584 w 2668450"/>
                  <a:gd name="connsiteY1352" fmla="*/ 575172 h 2059806"/>
                  <a:gd name="connsiteX1353" fmla="*/ 1562306 w 2668450"/>
                  <a:gd name="connsiteY1353" fmla="*/ 572741 h 2059806"/>
                  <a:gd name="connsiteX1354" fmla="*/ 1564309 w 2668450"/>
                  <a:gd name="connsiteY1354" fmla="*/ 571024 h 2059806"/>
                  <a:gd name="connsiteX1355" fmla="*/ 1564451 w 2668450"/>
                  <a:gd name="connsiteY1355" fmla="*/ 569308 h 2059806"/>
                  <a:gd name="connsiteX1356" fmla="*/ 1564166 w 2668450"/>
                  <a:gd name="connsiteY1356" fmla="*/ 567448 h 2059806"/>
                  <a:gd name="connsiteX1357" fmla="*/ 1563450 w 2668450"/>
                  <a:gd name="connsiteY1357" fmla="*/ 565445 h 2059806"/>
                  <a:gd name="connsiteX1358" fmla="*/ 1564309 w 2668450"/>
                  <a:gd name="connsiteY1358" fmla="*/ 564587 h 2059806"/>
                  <a:gd name="connsiteX1359" fmla="*/ 1566597 w 2668450"/>
                  <a:gd name="connsiteY1359" fmla="*/ 565016 h 2059806"/>
                  <a:gd name="connsiteX1360" fmla="*/ 1568314 w 2668450"/>
                  <a:gd name="connsiteY1360" fmla="*/ 564444 h 2059806"/>
                  <a:gd name="connsiteX1361" fmla="*/ 1569458 w 2668450"/>
                  <a:gd name="connsiteY1361" fmla="*/ 562871 h 2059806"/>
                  <a:gd name="connsiteX1362" fmla="*/ 1570602 w 2668450"/>
                  <a:gd name="connsiteY1362" fmla="*/ 562012 h 2059806"/>
                  <a:gd name="connsiteX1363" fmla="*/ 1571747 w 2668450"/>
                  <a:gd name="connsiteY1363" fmla="*/ 561869 h 2059806"/>
                  <a:gd name="connsiteX1364" fmla="*/ 1572748 w 2668450"/>
                  <a:gd name="connsiteY1364" fmla="*/ 563443 h 2059806"/>
                  <a:gd name="connsiteX1365" fmla="*/ 1573463 w 2668450"/>
                  <a:gd name="connsiteY1365" fmla="*/ 566590 h 2059806"/>
                  <a:gd name="connsiteX1366" fmla="*/ 1574464 w 2668450"/>
                  <a:gd name="connsiteY1366" fmla="*/ 567877 h 2059806"/>
                  <a:gd name="connsiteX1367" fmla="*/ 1576610 w 2668450"/>
                  <a:gd name="connsiteY1367" fmla="*/ 566304 h 2059806"/>
                  <a:gd name="connsiteX1368" fmla="*/ 1579471 w 2668450"/>
                  <a:gd name="connsiteY1368" fmla="*/ 561011 h 2059806"/>
                  <a:gd name="connsiteX1369" fmla="*/ 1583905 w 2668450"/>
                  <a:gd name="connsiteY1369" fmla="*/ 559152 h 2059806"/>
                  <a:gd name="connsiteX1370" fmla="*/ 1585336 w 2668450"/>
                  <a:gd name="connsiteY1370" fmla="*/ 559295 h 2059806"/>
                  <a:gd name="connsiteX1371" fmla="*/ 1587052 w 2668450"/>
                  <a:gd name="connsiteY1371" fmla="*/ 560868 h 2059806"/>
                  <a:gd name="connsiteX1372" fmla="*/ 1589770 w 2668450"/>
                  <a:gd name="connsiteY1372" fmla="*/ 562012 h 2059806"/>
                  <a:gd name="connsiteX1373" fmla="*/ 1588769 w 2668450"/>
                  <a:gd name="connsiteY1373" fmla="*/ 564444 h 2059806"/>
                  <a:gd name="connsiteX1374" fmla="*/ 1585622 w 2668450"/>
                  <a:gd name="connsiteY1374" fmla="*/ 569165 h 2059806"/>
                  <a:gd name="connsiteX1375" fmla="*/ 1583762 w 2668450"/>
                  <a:gd name="connsiteY1375" fmla="*/ 572598 h 2059806"/>
                  <a:gd name="connsiteX1376" fmla="*/ 1583190 w 2668450"/>
                  <a:gd name="connsiteY1376" fmla="*/ 574886 h 2059806"/>
                  <a:gd name="connsiteX1377" fmla="*/ 1583190 w 2668450"/>
                  <a:gd name="connsiteY1377" fmla="*/ 576603 h 2059806"/>
                  <a:gd name="connsiteX1378" fmla="*/ 1584907 w 2668450"/>
                  <a:gd name="connsiteY1378" fmla="*/ 578462 h 2059806"/>
                  <a:gd name="connsiteX1379" fmla="*/ 1587195 w 2668450"/>
                  <a:gd name="connsiteY1379" fmla="*/ 579464 h 2059806"/>
                  <a:gd name="connsiteX1380" fmla="*/ 1599783 w 2668450"/>
                  <a:gd name="connsiteY1380" fmla="*/ 579750 h 2059806"/>
                  <a:gd name="connsiteX1381" fmla="*/ 1612228 w 2668450"/>
                  <a:gd name="connsiteY1381" fmla="*/ 580894 h 2059806"/>
                  <a:gd name="connsiteX1382" fmla="*/ 1619094 w 2668450"/>
                  <a:gd name="connsiteY1382" fmla="*/ 579034 h 2059806"/>
                  <a:gd name="connsiteX1383" fmla="*/ 1630251 w 2668450"/>
                  <a:gd name="connsiteY1383" fmla="*/ 580322 h 2059806"/>
                  <a:gd name="connsiteX1384" fmla="*/ 1636974 w 2668450"/>
                  <a:gd name="connsiteY1384" fmla="*/ 580465 h 2059806"/>
                  <a:gd name="connsiteX1385" fmla="*/ 1640121 w 2668450"/>
                  <a:gd name="connsiteY1385" fmla="*/ 579893 h 2059806"/>
                  <a:gd name="connsiteX1386" fmla="*/ 1638118 w 2668450"/>
                  <a:gd name="connsiteY1386" fmla="*/ 575888 h 2059806"/>
                  <a:gd name="connsiteX1387" fmla="*/ 1640407 w 2668450"/>
                  <a:gd name="connsiteY1387" fmla="*/ 576031 h 2059806"/>
                  <a:gd name="connsiteX1388" fmla="*/ 1649848 w 2668450"/>
                  <a:gd name="connsiteY1388" fmla="*/ 578605 h 2059806"/>
                  <a:gd name="connsiteX1389" fmla="*/ 1653710 w 2668450"/>
                  <a:gd name="connsiteY1389" fmla="*/ 577318 h 2059806"/>
                  <a:gd name="connsiteX1390" fmla="*/ 1656714 w 2668450"/>
                  <a:gd name="connsiteY1390" fmla="*/ 577032 h 2059806"/>
                  <a:gd name="connsiteX1391" fmla="*/ 1661434 w 2668450"/>
                  <a:gd name="connsiteY1391" fmla="*/ 579464 h 2059806"/>
                  <a:gd name="connsiteX1392" fmla="*/ 1665868 w 2668450"/>
                  <a:gd name="connsiteY1392" fmla="*/ 579464 h 2059806"/>
                  <a:gd name="connsiteX1393" fmla="*/ 1673879 w 2668450"/>
                  <a:gd name="connsiteY1393" fmla="*/ 577318 h 2059806"/>
                  <a:gd name="connsiteX1394" fmla="*/ 1674880 w 2668450"/>
                  <a:gd name="connsiteY1394" fmla="*/ 576746 h 2059806"/>
                  <a:gd name="connsiteX1395" fmla="*/ 1675595 w 2668450"/>
                  <a:gd name="connsiteY1395" fmla="*/ 575458 h 2059806"/>
                  <a:gd name="connsiteX1396" fmla="*/ 1676024 w 2668450"/>
                  <a:gd name="connsiteY1396" fmla="*/ 573456 h 2059806"/>
                  <a:gd name="connsiteX1397" fmla="*/ 1677026 w 2668450"/>
                  <a:gd name="connsiteY1397" fmla="*/ 573456 h 2059806"/>
                  <a:gd name="connsiteX1398" fmla="*/ 1680173 w 2668450"/>
                  <a:gd name="connsiteY1398" fmla="*/ 576889 h 2059806"/>
                  <a:gd name="connsiteX1399" fmla="*/ 1683892 w 2668450"/>
                  <a:gd name="connsiteY1399" fmla="*/ 578319 h 2059806"/>
                  <a:gd name="connsiteX1400" fmla="*/ 1686323 w 2668450"/>
                  <a:gd name="connsiteY1400" fmla="*/ 578462 h 2059806"/>
                  <a:gd name="connsiteX1401" fmla="*/ 1687754 w 2668450"/>
                  <a:gd name="connsiteY1401" fmla="*/ 577890 h 2059806"/>
                  <a:gd name="connsiteX1402" fmla="*/ 1688469 w 2668450"/>
                  <a:gd name="connsiteY1402" fmla="*/ 573170 h 2059806"/>
                  <a:gd name="connsiteX1403" fmla="*/ 1690042 w 2668450"/>
                  <a:gd name="connsiteY1403" fmla="*/ 573313 h 2059806"/>
                  <a:gd name="connsiteX1404" fmla="*/ 1692903 w 2668450"/>
                  <a:gd name="connsiteY1404" fmla="*/ 575458 h 2059806"/>
                  <a:gd name="connsiteX1405" fmla="*/ 1695907 w 2668450"/>
                  <a:gd name="connsiteY1405" fmla="*/ 577032 h 2059806"/>
                  <a:gd name="connsiteX1406" fmla="*/ 1700485 w 2668450"/>
                  <a:gd name="connsiteY1406" fmla="*/ 578319 h 2059806"/>
                  <a:gd name="connsiteX1407" fmla="*/ 1707780 w 2668450"/>
                  <a:gd name="connsiteY1407" fmla="*/ 579034 h 2059806"/>
                  <a:gd name="connsiteX1408" fmla="*/ 1713215 w 2668450"/>
                  <a:gd name="connsiteY1408" fmla="*/ 578605 h 2059806"/>
                  <a:gd name="connsiteX1409" fmla="*/ 1724659 w 2668450"/>
                  <a:gd name="connsiteY1409" fmla="*/ 575601 h 2059806"/>
                  <a:gd name="connsiteX1410" fmla="*/ 1732097 w 2668450"/>
                  <a:gd name="connsiteY1410" fmla="*/ 575458 h 2059806"/>
                  <a:gd name="connsiteX1411" fmla="*/ 1734815 w 2668450"/>
                  <a:gd name="connsiteY1411" fmla="*/ 574314 h 2059806"/>
                  <a:gd name="connsiteX1412" fmla="*/ 1738391 w 2668450"/>
                  <a:gd name="connsiteY1412" fmla="*/ 570166 h 2059806"/>
                  <a:gd name="connsiteX1413" fmla="*/ 1738963 w 2668450"/>
                  <a:gd name="connsiteY1413" fmla="*/ 569308 h 2059806"/>
                  <a:gd name="connsiteX1414" fmla="*/ 1740536 w 2668450"/>
                  <a:gd name="connsiteY1414" fmla="*/ 563586 h 2059806"/>
                  <a:gd name="connsiteX1415" fmla="*/ 1739821 w 2668450"/>
                  <a:gd name="connsiteY1415" fmla="*/ 561297 h 2059806"/>
                  <a:gd name="connsiteX1416" fmla="*/ 1736102 w 2668450"/>
                  <a:gd name="connsiteY1416" fmla="*/ 559295 h 2059806"/>
                  <a:gd name="connsiteX1417" fmla="*/ 1735387 w 2668450"/>
                  <a:gd name="connsiteY1417" fmla="*/ 558436 h 2059806"/>
                  <a:gd name="connsiteX1418" fmla="*/ 1734386 w 2668450"/>
                  <a:gd name="connsiteY1418" fmla="*/ 555719 h 2059806"/>
                  <a:gd name="connsiteX1419" fmla="*/ 1735101 w 2668450"/>
                  <a:gd name="connsiteY1419" fmla="*/ 555146 h 2059806"/>
                  <a:gd name="connsiteX1420" fmla="*/ 1738534 w 2668450"/>
                  <a:gd name="connsiteY1420" fmla="*/ 556148 h 2059806"/>
                  <a:gd name="connsiteX1421" fmla="*/ 1744112 w 2668450"/>
                  <a:gd name="connsiteY1421" fmla="*/ 559581 h 2059806"/>
                  <a:gd name="connsiteX1422" fmla="*/ 1745972 w 2668450"/>
                  <a:gd name="connsiteY1422" fmla="*/ 560296 h 2059806"/>
                  <a:gd name="connsiteX1423" fmla="*/ 1747688 w 2668450"/>
                  <a:gd name="connsiteY1423" fmla="*/ 560296 h 2059806"/>
                  <a:gd name="connsiteX1424" fmla="*/ 1748118 w 2668450"/>
                  <a:gd name="connsiteY1424" fmla="*/ 562012 h 2059806"/>
                  <a:gd name="connsiteX1425" fmla="*/ 1747402 w 2668450"/>
                  <a:gd name="connsiteY1425" fmla="*/ 565445 h 2059806"/>
                  <a:gd name="connsiteX1426" fmla="*/ 1747259 w 2668450"/>
                  <a:gd name="connsiteY1426" fmla="*/ 567734 h 2059806"/>
                  <a:gd name="connsiteX1427" fmla="*/ 1749119 w 2668450"/>
                  <a:gd name="connsiteY1427" fmla="*/ 571596 h 2059806"/>
                  <a:gd name="connsiteX1428" fmla="*/ 1751551 w 2668450"/>
                  <a:gd name="connsiteY1428" fmla="*/ 574314 h 2059806"/>
                  <a:gd name="connsiteX1429" fmla="*/ 1752981 w 2668450"/>
                  <a:gd name="connsiteY1429" fmla="*/ 575315 h 2059806"/>
                  <a:gd name="connsiteX1430" fmla="*/ 1758846 w 2668450"/>
                  <a:gd name="connsiteY1430" fmla="*/ 577461 h 2059806"/>
                  <a:gd name="connsiteX1431" fmla="*/ 1761564 w 2668450"/>
                  <a:gd name="connsiteY1431" fmla="*/ 577747 h 2059806"/>
                  <a:gd name="connsiteX1432" fmla="*/ 1768573 w 2668450"/>
                  <a:gd name="connsiteY1432" fmla="*/ 577175 h 2059806"/>
                  <a:gd name="connsiteX1433" fmla="*/ 1779015 w 2668450"/>
                  <a:gd name="connsiteY1433" fmla="*/ 580322 h 2059806"/>
                  <a:gd name="connsiteX1434" fmla="*/ 1782877 w 2668450"/>
                  <a:gd name="connsiteY1434" fmla="*/ 580894 h 2059806"/>
                  <a:gd name="connsiteX1435" fmla="*/ 1786882 w 2668450"/>
                  <a:gd name="connsiteY1435" fmla="*/ 580608 h 2059806"/>
                  <a:gd name="connsiteX1436" fmla="*/ 1793033 w 2668450"/>
                  <a:gd name="connsiteY1436" fmla="*/ 579034 h 2059806"/>
                  <a:gd name="connsiteX1437" fmla="*/ 1801043 w 2668450"/>
                  <a:gd name="connsiteY1437" fmla="*/ 576031 h 2059806"/>
                  <a:gd name="connsiteX1438" fmla="*/ 1804476 w 2668450"/>
                  <a:gd name="connsiteY1438" fmla="*/ 575172 h 2059806"/>
                  <a:gd name="connsiteX1439" fmla="*/ 1833085 w 2668450"/>
                  <a:gd name="connsiteY1439" fmla="*/ 574314 h 2059806"/>
                  <a:gd name="connsiteX1440" fmla="*/ 1833514 w 2668450"/>
                  <a:gd name="connsiteY1440" fmla="*/ 574171 h 2059806"/>
                  <a:gd name="connsiteX1441" fmla="*/ 1834801 w 2668450"/>
                  <a:gd name="connsiteY1441" fmla="*/ 569880 h 2059806"/>
                  <a:gd name="connsiteX1442" fmla="*/ 1835087 w 2668450"/>
                  <a:gd name="connsiteY1442" fmla="*/ 567019 h 2059806"/>
                  <a:gd name="connsiteX1443" fmla="*/ 1834944 w 2668450"/>
                  <a:gd name="connsiteY1443" fmla="*/ 564301 h 2059806"/>
                  <a:gd name="connsiteX1444" fmla="*/ 1835516 w 2668450"/>
                  <a:gd name="connsiteY1444" fmla="*/ 562442 h 2059806"/>
                  <a:gd name="connsiteX1445" fmla="*/ 1836804 w 2668450"/>
                  <a:gd name="connsiteY1445" fmla="*/ 561440 h 2059806"/>
                  <a:gd name="connsiteX1446" fmla="*/ 1835516 w 2668450"/>
                  <a:gd name="connsiteY1446" fmla="*/ 559581 h 2059806"/>
                  <a:gd name="connsiteX1447" fmla="*/ 1831797 w 2668450"/>
                  <a:gd name="connsiteY1447" fmla="*/ 556720 h 2059806"/>
                  <a:gd name="connsiteX1448" fmla="*/ 1830796 w 2668450"/>
                  <a:gd name="connsiteY1448" fmla="*/ 555146 h 2059806"/>
                  <a:gd name="connsiteX1449" fmla="*/ 1832512 w 2668450"/>
                  <a:gd name="connsiteY1449" fmla="*/ 554860 h 2059806"/>
                  <a:gd name="connsiteX1450" fmla="*/ 1835087 w 2668450"/>
                  <a:gd name="connsiteY1450" fmla="*/ 555719 h 2059806"/>
                  <a:gd name="connsiteX1451" fmla="*/ 1842812 w 2668450"/>
                  <a:gd name="connsiteY1451" fmla="*/ 559438 h 2059806"/>
                  <a:gd name="connsiteX1452" fmla="*/ 1855971 w 2668450"/>
                  <a:gd name="connsiteY1452" fmla="*/ 556577 h 2059806"/>
                  <a:gd name="connsiteX1453" fmla="*/ 1859118 w 2668450"/>
                  <a:gd name="connsiteY1453" fmla="*/ 554288 h 2059806"/>
                  <a:gd name="connsiteX1454" fmla="*/ 1857402 w 2668450"/>
                  <a:gd name="connsiteY1454" fmla="*/ 551856 h 2059806"/>
                  <a:gd name="connsiteX1455" fmla="*/ 1855399 w 2668450"/>
                  <a:gd name="connsiteY1455" fmla="*/ 549997 h 2059806"/>
                  <a:gd name="connsiteX1456" fmla="*/ 1851251 w 2668450"/>
                  <a:gd name="connsiteY1456" fmla="*/ 548137 h 2059806"/>
                  <a:gd name="connsiteX1457" fmla="*/ 1849105 w 2668450"/>
                  <a:gd name="connsiteY1457" fmla="*/ 548137 h 2059806"/>
                  <a:gd name="connsiteX1458" fmla="*/ 1839951 w 2668450"/>
                  <a:gd name="connsiteY1458" fmla="*/ 549997 h 2059806"/>
                  <a:gd name="connsiteX1459" fmla="*/ 1836947 w 2668450"/>
                  <a:gd name="connsiteY1459" fmla="*/ 550140 h 2059806"/>
                  <a:gd name="connsiteX1460" fmla="*/ 1833228 w 2668450"/>
                  <a:gd name="connsiteY1460" fmla="*/ 549282 h 2059806"/>
                  <a:gd name="connsiteX1461" fmla="*/ 1829509 w 2668450"/>
                  <a:gd name="connsiteY1461" fmla="*/ 547279 h 2059806"/>
                  <a:gd name="connsiteX1462" fmla="*/ 1830224 w 2668450"/>
                  <a:gd name="connsiteY1462" fmla="*/ 546278 h 2059806"/>
                  <a:gd name="connsiteX1463" fmla="*/ 1841667 w 2668450"/>
                  <a:gd name="connsiteY1463" fmla="*/ 542273 h 2059806"/>
                  <a:gd name="connsiteX1464" fmla="*/ 1851966 w 2668450"/>
                  <a:gd name="connsiteY1464" fmla="*/ 537409 h 2059806"/>
                  <a:gd name="connsiteX1465" fmla="*/ 1855685 w 2668450"/>
                  <a:gd name="connsiteY1465" fmla="*/ 533690 h 2059806"/>
                  <a:gd name="connsiteX1466" fmla="*/ 1855685 w 2668450"/>
                  <a:gd name="connsiteY1466" fmla="*/ 531545 h 2059806"/>
                  <a:gd name="connsiteX1467" fmla="*/ 1853397 w 2668450"/>
                  <a:gd name="connsiteY1467" fmla="*/ 526109 h 2059806"/>
                  <a:gd name="connsiteX1468" fmla="*/ 1851108 w 2668450"/>
                  <a:gd name="connsiteY1468" fmla="*/ 522104 h 2059806"/>
                  <a:gd name="connsiteX1469" fmla="*/ 1848819 w 2668450"/>
                  <a:gd name="connsiteY1469" fmla="*/ 521388 h 2059806"/>
                  <a:gd name="connsiteX1470" fmla="*/ 1837948 w 2668450"/>
                  <a:gd name="connsiteY1470" fmla="*/ 520959 h 2059806"/>
                  <a:gd name="connsiteX1471" fmla="*/ 1833085 w 2668450"/>
                  <a:gd name="connsiteY1471" fmla="*/ 520244 h 2059806"/>
                  <a:gd name="connsiteX1472" fmla="*/ 1832226 w 2668450"/>
                  <a:gd name="connsiteY1472" fmla="*/ 519529 h 2059806"/>
                  <a:gd name="connsiteX1473" fmla="*/ 1837090 w 2668450"/>
                  <a:gd name="connsiteY1473" fmla="*/ 516382 h 2059806"/>
                  <a:gd name="connsiteX1474" fmla="*/ 1837233 w 2668450"/>
                  <a:gd name="connsiteY1474" fmla="*/ 515095 h 2059806"/>
                  <a:gd name="connsiteX1475" fmla="*/ 1836089 w 2668450"/>
                  <a:gd name="connsiteY1475" fmla="*/ 513950 h 2059806"/>
                  <a:gd name="connsiteX1476" fmla="*/ 1831082 w 2668450"/>
                  <a:gd name="connsiteY1476" fmla="*/ 510946 h 2059806"/>
                  <a:gd name="connsiteX1477" fmla="*/ 1824931 w 2668450"/>
                  <a:gd name="connsiteY1477" fmla="*/ 510088 h 2059806"/>
                  <a:gd name="connsiteX1478" fmla="*/ 1810627 w 2668450"/>
                  <a:gd name="connsiteY1478" fmla="*/ 510088 h 2059806"/>
                  <a:gd name="connsiteX1479" fmla="*/ 1806908 w 2668450"/>
                  <a:gd name="connsiteY1479" fmla="*/ 509230 h 2059806"/>
                  <a:gd name="connsiteX1480" fmla="*/ 1805478 w 2668450"/>
                  <a:gd name="connsiteY1480" fmla="*/ 508515 h 2059806"/>
                  <a:gd name="connsiteX1481" fmla="*/ 1804905 w 2668450"/>
                  <a:gd name="connsiteY1481" fmla="*/ 507513 h 2059806"/>
                  <a:gd name="connsiteX1482" fmla="*/ 1806193 w 2668450"/>
                  <a:gd name="connsiteY1482" fmla="*/ 504366 h 2059806"/>
                  <a:gd name="connsiteX1483" fmla="*/ 1802617 w 2668450"/>
                  <a:gd name="connsiteY1483" fmla="*/ 503079 h 2059806"/>
                  <a:gd name="connsiteX1484" fmla="*/ 1791173 w 2668450"/>
                  <a:gd name="connsiteY1484" fmla="*/ 500647 h 2059806"/>
                  <a:gd name="connsiteX1485" fmla="*/ 1775868 w 2668450"/>
                  <a:gd name="connsiteY1485" fmla="*/ 498359 h 2059806"/>
                  <a:gd name="connsiteX1486" fmla="*/ 1769860 w 2668450"/>
                  <a:gd name="connsiteY1486" fmla="*/ 498216 h 2059806"/>
                  <a:gd name="connsiteX1487" fmla="*/ 1763852 w 2668450"/>
                  <a:gd name="connsiteY1487" fmla="*/ 499217 h 2059806"/>
                  <a:gd name="connsiteX1488" fmla="*/ 1747545 w 2668450"/>
                  <a:gd name="connsiteY1488" fmla="*/ 503079 h 2059806"/>
                  <a:gd name="connsiteX1489" fmla="*/ 1743254 w 2668450"/>
                  <a:gd name="connsiteY1489" fmla="*/ 503365 h 2059806"/>
                  <a:gd name="connsiteX1490" fmla="*/ 1727949 w 2668450"/>
                  <a:gd name="connsiteY1490" fmla="*/ 499503 h 2059806"/>
                  <a:gd name="connsiteX1491" fmla="*/ 1722227 w 2668450"/>
                  <a:gd name="connsiteY1491" fmla="*/ 499074 h 2059806"/>
                  <a:gd name="connsiteX1492" fmla="*/ 1719795 w 2668450"/>
                  <a:gd name="connsiteY1492" fmla="*/ 501506 h 2059806"/>
                  <a:gd name="connsiteX1493" fmla="*/ 1716362 w 2668450"/>
                  <a:gd name="connsiteY1493" fmla="*/ 502507 h 2059806"/>
                  <a:gd name="connsiteX1494" fmla="*/ 1701915 w 2668450"/>
                  <a:gd name="connsiteY1494" fmla="*/ 509230 h 2059806"/>
                  <a:gd name="connsiteX1495" fmla="*/ 1697481 w 2668450"/>
                  <a:gd name="connsiteY1495" fmla="*/ 509087 h 2059806"/>
                  <a:gd name="connsiteX1496" fmla="*/ 1690329 w 2668450"/>
                  <a:gd name="connsiteY1496" fmla="*/ 509659 h 2059806"/>
                  <a:gd name="connsiteX1497" fmla="*/ 1678742 w 2668450"/>
                  <a:gd name="connsiteY1497" fmla="*/ 514093 h 2059806"/>
                  <a:gd name="connsiteX1498" fmla="*/ 1672448 w 2668450"/>
                  <a:gd name="connsiteY1498" fmla="*/ 513664 h 2059806"/>
                  <a:gd name="connsiteX1499" fmla="*/ 1660576 w 2668450"/>
                  <a:gd name="connsiteY1499" fmla="*/ 516811 h 2059806"/>
                  <a:gd name="connsiteX1500" fmla="*/ 1657715 w 2668450"/>
                  <a:gd name="connsiteY1500" fmla="*/ 518385 h 2059806"/>
                  <a:gd name="connsiteX1501" fmla="*/ 1662722 w 2668450"/>
                  <a:gd name="connsiteY1501" fmla="*/ 522104 h 2059806"/>
                  <a:gd name="connsiteX1502" fmla="*/ 1661291 w 2668450"/>
                  <a:gd name="connsiteY1502" fmla="*/ 524965 h 2059806"/>
                  <a:gd name="connsiteX1503" fmla="*/ 1652708 w 2668450"/>
                  <a:gd name="connsiteY1503" fmla="*/ 524249 h 2059806"/>
                  <a:gd name="connsiteX1504" fmla="*/ 1646701 w 2668450"/>
                  <a:gd name="connsiteY1504" fmla="*/ 522390 h 2059806"/>
                  <a:gd name="connsiteX1505" fmla="*/ 1643411 w 2668450"/>
                  <a:gd name="connsiteY1505" fmla="*/ 520673 h 2059806"/>
                  <a:gd name="connsiteX1506" fmla="*/ 1635257 w 2668450"/>
                  <a:gd name="connsiteY1506" fmla="*/ 518957 h 2059806"/>
                  <a:gd name="connsiteX1507" fmla="*/ 1621954 w 2668450"/>
                  <a:gd name="connsiteY1507" fmla="*/ 511232 h 2059806"/>
                  <a:gd name="connsiteX1508" fmla="*/ 1618665 w 2668450"/>
                  <a:gd name="connsiteY1508" fmla="*/ 512806 h 2059806"/>
                  <a:gd name="connsiteX1509" fmla="*/ 1613372 w 2668450"/>
                  <a:gd name="connsiteY1509" fmla="*/ 519386 h 2059806"/>
                  <a:gd name="connsiteX1510" fmla="*/ 1612371 w 2668450"/>
                  <a:gd name="connsiteY1510" fmla="*/ 518814 h 2059806"/>
                  <a:gd name="connsiteX1511" fmla="*/ 1610225 w 2668450"/>
                  <a:gd name="connsiteY1511" fmla="*/ 515524 h 2059806"/>
                  <a:gd name="connsiteX1512" fmla="*/ 1607650 w 2668450"/>
                  <a:gd name="connsiteY1512" fmla="*/ 513807 h 2059806"/>
                  <a:gd name="connsiteX1513" fmla="*/ 1593346 w 2668450"/>
                  <a:gd name="connsiteY1513" fmla="*/ 517669 h 2059806"/>
                  <a:gd name="connsiteX1514" fmla="*/ 1582189 w 2668450"/>
                  <a:gd name="connsiteY1514" fmla="*/ 509516 h 2059806"/>
                  <a:gd name="connsiteX1515" fmla="*/ 1579900 w 2668450"/>
                  <a:gd name="connsiteY1515" fmla="*/ 508658 h 2059806"/>
                  <a:gd name="connsiteX1516" fmla="*/ 1577755 w 2668450"/>
                  <a:gd name="connsiteY1516" fmla="*/ 508658 h 2059806"/>
                  <a:gd name="connsiteX1517" fmla="*/ 1575609 w 2668450"/>
                  <a:gd name="connsiteY1517" fmla="*/ 509373 h 2059806"/>
                  <a:gd name="connsiteX1518" fmla="*/ 1573606 w 2668450"/>
                  <a:gd name="connsiteY1518" fmla="*/ 510803 h 2059806"/>
                  <a:gd name="connsiteX1519" fmla="*/ 1573177 w 2668450"/>
                  <a:gd name="connsiteY1519" fmla="*/ 513092 h 2059806"/>
                  <a:gd name="connsiteX1520" fmla="*/ 1574464 w 2668450"/>
                  <a:gd name="connsiteY1520" fmla="*/ 516096 h 2059806"/>
                  <a:gd name="connsiteX1521" fmla="*/ 1574894 w 2668450"/>
                  <a:gd name="connsiteY1521" fmla="*/ 518242 h 2059806"/>
                  <a:gd name="connsiteX1522" fmla="*/ 1573892 w 2668450"/>
                  <a:gd name="connsiteY1522" fmla="*/ 520673 h 2059806"/>
                  <a:gd name="connsiteX1523" fmla="*/ 1573034 w 2668450"/>
                  <a:gd name="connsiteY1523" fmla="*/ 521388 h 2059806"/>
                  <a:gd name="connsiteX1524" fmla="*/ 1571604 w 2668450"/>
                  <a:gd name="connsiteY1524" fmla="*/ 521245 h 2059806"/>
                  <a:gd name="connsiteX1525" fmla="*/ 1560590 w 2668450"/>
                  <a:gd name="connsiteY1525" fmla="*/ 514522 h 2059806"/>
                  <a:gd name="connsiteX1526" fmla="*/ 1558873 w 2668450"/>
                  <a:gd name="connsiteY1526" fmla="*/ 513950 h 2059806"/>
                  <a:gd name="connsiteX1527" fmla="*/ 1549575 w 2668450"/>
                  <a:gd name="connsiteY1527" fmla="*/ 514379 h 2059806"/>
                  <a:gd name="connsiteX1528" fmla="*/ 1550147 w 2668450"/>
                  <a:gd name="connsiteY1528" fmla="*/ 513235 h 2059806"/>
                  <a:gd name="connsiteX1529" fmla="*/ 1558158 w 2668450"/>
                  <a:gd name="connsiteY1529" fmla="*/ 509373 h 2059806"/>
                  <a:gd name="connsiteX1530" fmla="*/ 1561305 w 2668450"/>
                  <a:gd name="connsiteY1530" fmla="*/ 506083 h 2059806"/>
                  <a:gd name="connsiteX1531" fmla="*/ 1562878 w 2668450"/>
                  <a:gd name="connsiteY1531" fmla="*/ 503651 h 2059806"/>
                  <a:gd name="connsiteX1532" fmla="*/ 1562878 w 2668450"/>
                  <a:gd name="connsiteY1532" fmla="*/ 502078 h 2059806"/>
                  <a:gd name="connsiteX1533" fmla="*/ 1560732 w 2668450"/>
                  <a:gd name="connsiteY1533" fmla="*/ 500075 h 2059806"/>
                  <a:gd name="connsiteX1534" fmla="*/ 1553723 w 2668450"/>
                  <a:gd name="connsiteY1534" fmla="*/ 496213 h 2059806"/>
                  <a:gd name="connsiteX1535" fmla="*/ 1549575 w 2668450"/>
                  <a:gd name="connsiteY1535" fmla="*/ 497071 h 2059806"/>
                  <a:gd name="connsiteX1536" fmla="*/ 1548145 w 2668450"/>
                  <a:gd name="connsiteY1536" fmla="*/ 496499 h 2059806"/>
                  <a:gd name="connsiteX1537" fmla="*/ 1545141 w 2668450"/>
                  <a:gd name="connsiteY1537" fmla="*/ 492065 h 2059806"/>
                  <a:gd name="connsiteX1538" fmla="*/ 1541565 w 2668450"/>
                  <a:gd name="connsiteY1538" fmla="*/ 489490 h 2059806"/>
                  <a:gd name="connsiteX1539" fmla="*/ 1537989 w 2668450"/>
                  <a:gd name="connsiteY1539" fmla="*/ 489204 h 2059806"/>
                  <a:gd name="connsiteX1540" fmla="*/ 1533698 w 2668450"/>
                  <a:gd name="connsiteY1540" fmla="*/ 485485 h 2059806"/>
                  <a:gd name="connsiteX1541" fmla="*/ 1531409 w 2668450"/>
                  <a:gd name="connsiteY1541" fmla="*/ 484055 h 2059806"/>
                  <a:gd name="connsiteX1542" fmla="*/ 1517534 w 2668450"/>
                  <a:gd name="connsiteY1542" fmla="*/ 482624 h 2059806"/>
                  <a:gd name="connsiteX1543" fmla="*/ 1514816 w 2668450"/>
                  <a:gd name="connsiteY1543" fmla="*/ 480765 h 2059806"/>
                  <a:gd name="connsiteX1544" fmla="*/ 1508236 w 2668450"/>
                  <a:gd name="connsiteY1544" fmla="*/ 478476 h 2059806"/>
                  <a:gd name="connsiteX1545" fmla="*/ 1500369 w 2668450"/>
                  <a:gd name="connsiteY1545" fmla="*/ 477332 h 2059806"/>
                  <a:gd name="connsiteX1546" fmla="*/ 1496506 w 2668450"/>
                  <a:gd name="connsiteY1546" fmla="*/ 473612 h 2059806"/>
                  <a:gd name="connsiteX1547" fmla="*/ 1500941 w 2668450"/>
                  <a:gd name="connsiteY1547" fmla="*/ 473040 h 2059806"/>
                  <a:gd name="connsiteX1548" fmla="*/ 1513958 w 2668450"/>
                  <a:gd name="connsiteY1548" fmla="*/ 475758 h 2059806"/>
                  <a:gd name="connsiteX1549" fmla="*/ 1529549 w 2668450"/>
                  <a:gd name="connsiteY1549" fmla="*/ 477475 h 2059806"/>
                  <a:gd name="connsiteX1550" fmla="*/ 1556870 w 2668450"/>
                  <a:gd name="connsiteY1550" fmla="*/ 475472 h 2059806"/>
                  <a:gd name="connsiteX1551" fmla="*/ 1560303 w 2668450"/>
                  <a:gd name="connsiteY1551" fmla="*/ 473755 h 2059806"/>
                  <a:gd name="connsiteX1552" fmla="*/ 1562020 w 2668450"/>
                  <a:gd name="connsiteY1552" fmla="*/ 472468 h 2059806"/>
                  <a:gd name="connsiteX1553" fmla="*/ 1562592 w 2668450"/>
                  <a:gd name="connsiteY1553" fmla="*/ 471324 h 2059806"/>
                  <a:gd name="connsiteX1554" fmla="*/ 1560590 w 2668450"/>
                  <a:gd name="connsiteY1554" fmla="*/ 468606 h 2059806"/>
                  <a:gd name="connsiteX1555" fmla="*/ 1513242 w 2668450"/>
                  <a:gd name="connsiteY1555" fmla="*/ 460166 h 2059806"/>
                  <a:gd name="connsiteX1556" fmla="*/ 1498795 w 2668450"/>
                  <a:gd name="connsiteY1556" fmla="*/ 459594 h 2059806"/>
                  <a:gd name="connsiteX1557" fmla="*/ 1496364 w 2668450"/>
                  <a:gd name="connsiteY1557" fmla="*/ 459022 h 2059806"/>
                  <a:gd name="connsiteX1558" fmla="*/ 1495505 w 2668450"/>
                  <a:gd name="connsiteY1558" fmla="*/ 456304 h 2059806"/>
                  <a:gd name="connsiteX1559" fmla="*/ 1496936 w 2668450"/>
                  <a:gd name="connsiteY1559" fmla="*/ 455589 h 2059806"/>
                  <a:gd name="connsiteX1560" fmla="*/ 1498795 w 2668450"/>
                  <a:gd name="connsiteY1560" fmla="*/ 455589 h 2059806"/>
                  <a:gd name="connsiteX1561" fmla="*/ 1500941 w 2668450"/>
                  <a:gd name="connsiteY1561" fmla="*/ 456304 h 2059806"/>
                  <a:gd name="connsiteX1562" fmla="*/ 1512956 w 2668450"/>
                  <a:gd name="connsiteY1562" fmla="*/ 457306 h 2059806"/>
                  <a:gd name="connsiteX1563" fmla="*/ 1520252 w 2668450"/>
                  <a:gd name="connsiteY1563" fmla="*/ 458450 h 2059806"/>
                  <a:gd name="connsiteX1564" fmla="*/ 1522683 w 2668450"/>
                  <a:gd name="connsiteY1564" fmla="*/ 456447 h 2059806"/>
                  <a:gd name="connsiteX1565" fmla="*/ 1522254 w 2668450"/>
                  <a:gd name="connsiteY1565" fmla="*/ 455160 h 2059806"/>
                  <a:gd name="connsiteX1566" fmla="*/ 1520681 w 2668450"/>
                  <a:gd name="connsiteY1566" fmla="*/ 453443 h 2059806"/>
                  <a:gd name="connsiteX1567" fmla="*/ 1516675 w 2668450"/>
                  <a:gd name="connsiteY1567" fmla="*/ 451012 h 2059806"/>
                  <a:gd name="connsiteX1568" fmla="*/ 1505089 w 2668450"/>
                  <a:gd name="connsiteY1568" fmla="*/ 445862 h 2059806"/>
                  <a:gd name="connsiteX1569" fmla="*/ 1499653 w 2668450"/>
                  <a:gd name="connsiteY1569" fmla="*/ 444718 h 2059806"/>
                  <a:gd name="connsiteX1570" fmla="*/ 1492358 w 2668450"/>
                  <a:gd name="connsiteY1570" fmla="*/ 444432 h 2059806"/>
                  <a:gd name="connsiteX1571" fmla="*/ 1485063 w 2668450"/>
                  <a:gd name="connsiteY1571" fmla="*/ 445004 h 2059806"/>
                  <a:gd name="connsiteX1572" fmla="*/ 1469758 w 2668450"/>
                  <a:gd name="connsiteY1572" fmla="*/ 448723 h 2059806"/>
                  <a:gd name="connsiteX1573" fmla="*/ 1457170 w 2668450"/>
                  <a:gd name="connsiteY1573" fmla="*/ 449581 h 2059806"/>
                  <a:gd name="connsiteX1574" fmla="*/ 1448730 w 2668450"/>
                  <a:gd name="connsiteY1574" fmla="*/ 448437 h 2059806"/>
                  <a:gd name="connsiteX1575" fmla="*/ 1435857 w 2668450"/>
                  <a:gd name="connsiteY1575" fmla="*/ 457592 h 2059806"/>
                  <a:gd name="connsiteX1576" fmla="*/ 1432424 w 2668450"/>
                  <a:gd name="connsiteY1576" fmla="*/ 459308 h 2059806"/>
                  <a:gd name="connsiteX1577" fmla="*/ 1433997 w 2668450"/>
                  <a:gd name="connsiteY1577" fmla="*/ 456590 h 2059806"/>
                  <a:gd name="connsiteX1578" fmla="*/ 1435714 w 2668450"/>
                  <a:gd name="connsiteY1578" fmla="*/ 454445 h 2059806"/>
                  <a:gd name="connsiteX1579" fmla="*/ 1439004 w 2668450"/>
                  <a:gd name="connsiteY1579" fmla="*/ 451441 h 2059806"/>
                  <a:gd name="connsiteX1580" fmla="*/ 1440577 w 2668450"/>
                  <a:gd name="connsiteY1580" fmla="*/ 448151 h 2059806"/>
                  <a:gd name="connsiteX1581" fmla="*/ 1442437 w 2668450"/>
                  <a:gd name="connsiteY1581" fmla="*/ 445433 h 2059806"/>
                  <a:gd name="connsiteX1582" fmla="*/ 1442723 w 2668450"/>
                  <a:gd name="connsiteY1582" fmla="*/ 444289 h 2059806"/>
                  <a:gd name="connsiteX1583" fmla="*/ 1442723 w 2668450"/>
                  <a:gd name="connsiteY1583" fmla="*/ 442858 h 2059806"/>
                  <a:gd name="connsiteX1584" fmla="*/ 1442007 w 2668450"/>
                  <a:gd name="connsiteY1584" fmla="*/ 439855 h 2059806"/>
                  <a:gd name="connsiteX1585" fmla="*/ 1441435 w 2668450"/>
                  <a:gd name="connsiteY1585" fmla="*/ 438853 h 2059806"/>
                  <a:gd name="connsiteX1586" fmla="*/ 1440005 w 2668450"/>
                  <a:gd name="connsiteY1586" fmla="*/ 437995 h 2059806"/>
                  <a:gd name="connsiteX1587" fmla="*/ 1435714 w 2668450"/>
                  <a:gd name="connsiteY1587" fmla="*/ 436278 h 2059806"/>
                  <a:gd name="connsiteX1588" fmla="*/ 1429992 w 2668450"/>
                  <a:gd name="connsiteY1588" fmla="*/ 432416 h 2059806"/>
                  <a:gd name="connsiteX1589" fmla="*/ 1423841 w 2668450"/>
                  <a:gd name="connsiteY1589" fmla="*/ 429842 h 2059806"/>
                  <a:gd name="connsiteX1590" fmla="*/ 1419693 w 2668450"/>
                  <a:gd name="connsiteY1590" fmla="*/ 429698 h 2059806"/>
                  <a:gd name="connsiteX1591" fmla="*/ 1414830 w 2668450"/>
                  <a:gd name="connsiteY1591" fmla="*/ 430557 h 2059806"/>
                  <a:gd name="connsiteX1592" fmla="*/ 1409251 w 2668450"/>
                  <a:gd name="connsiteY1592" fmla="*/ 429985 h 2059806"/>
                  <a:gd name="connsiteX1593" fmla="*/ 1399524 w 2668450"/>
                  <a:gd name="connsiteY1593" fmla="*/ 427124 h 2059806"/>
                  <a:gd name="connsiteX1594" fmla="*/ 1384075 w 2668450"/>
                  <a:gd name="connsiteY1594" fmla="*/ 423405 h 2059806"/>
                  <a:gd name="connsiteX1595" fmla="*/ 1368627 w 2668450"/>
                  <a:gd name="connsiteY1595" fmla="*/ 420401 h 2059806"/>
                  <a:gd name="connsiteX1596" fmla="*/ 1362190 w 2668450"/>
                  <a:gd name="connsiteY1596" fmla="*/ 420258 h 2059806"/>
                  <a:gd name="connsiteX1597" fmla="*/ 1355753 w 2668450"/>
                  <a:gd name="connsiteY1597" fmla="*/ 421259 h 2059806"/>
                  <a:gd name="connsiteX1598" fmla="*/ 1346169 w 2668450"/>
                  <a:gd name="connsiteY1598" fmla="*/ 424120 h 2059806"/>
                  <a:gd name="connsiteX1599" fmla="*/ 1341020 w 2668450"/>
                  <a:gd name="connsiteY1599" fmla="*/ 425121 h 2059806"/>
                  <a:gd name="connsiteX1600" fmla="*/ 1336871 w 2668450"/>
                  <a:gd name="connsiteY1600" fmla="*/ 425264 h 2059806"/>
                  <a:gd name="connsiteX1601" fmla="*/ 1334726 w 2668450"/>
                  <a:gd name="connsiteY1601" fmla="*/ 426122 h 2059806"/>
                  <a:gd name="connsiteX1602" fmla="*/ 1334440 w 2668450"/>
                  <a:gd name="connsiteY1602" fmla="*/ 427553 h 2059806"/>
                  <a:gd name="connsiteX1603" fmla="*/ 1334297 w 2668450"/>
                  <a:gd name="connsiteY1603" fmla="*/ 430557 h 2059806"/>
                  <a:gd name="connsiteX1604" fmla="*/ 1335584 w 2668450"/>
                  <a:gd name="connsiteY1604" fmla="*/ 432130 h 2059806"/>
                  <a:gd name="connsiteX1605" fmla="*/ 1338874 w 2668450"/>
                  <a:gd name="connsiteY1605" fmla="*/ 434276 h 2059806"/>
                  <a:gd name="connsiteX1606" fmla="*/ 1345740 w 2668450"/>
                  <a:gd name="connsiteY1606" fmla="*/ 437137 h 2059806"/>
                  <a:gd name="connsiteX1607" fmla="*/ 1346741 w 2668450"/>
                  <a:gd name="connsiteY1607" fmla="*/ 437995 h 2059806"/>
                  <a:gd name="connsiteX1608" fmla="*/ 1345311 w 2668450"/>
                  <a:gd name="connsiteY1608" fmla="*/ 439425 h 2059806"/>
                  <a:gd name="connsiteX1609" fmla="*/ 1341163 w 2668450"/>
                  <a:gd name="connsiteY1609" fmla="*/ 440141 h 2059806"/>
                  <a:gd name="connsiteX1610" fmla="*/ 1338445 w 2668450"/>
                  <a:gd name="connsiteY1610" fmla="*/ 439998 h 2059806"/>
                  <a:gd name="connsiteX1611" fmla="*/ 1332437 w 2668450"/>
                  <a:gd name="connsiteY1611" fmla="*/ 437709 h 2059806"/>
                  <a:gd name="connsiteX1612" fmla="*/ 1331865 w 2668450"/>
                  <a:gd name="connsiteY1612" fmla="*/ 439568 h 2059806"/>
                  <a:gd name="connsiteX1613" fmla="*/ 1331865 w 2668450"/>
                  <a:gd name="connsiteY1613" fmla="*/ 440856 h 2059806"/>
                  <a:gd name="connsiteX1614" fmla="*/ 1332437 w 2668450"/>
                  <a:gd name="connsiteY1614" fmla="*/ 441857 h 2059806"/>
                  <a:gd name="connsiteX1615" fmla="*/ 1333439 w 2668450"/>
                  <a:gd name="connsiteY1615" fmla="*/ 442572 h 2059806"/>
                  <a:gd name="connsiteX1616" fmla="*/ 1339589 w 2668450"/>
                  <a:gd name="connsiteY1616" fmla="*/ 444003 h 2059806"/>
                  <a:gd name="connsiteX1617" fmla="*/ 1359758 w 2668450"/>
                  <a:gd name="connsiteY1617" fmla="*/ 452442 h 2059806"/>
                  <a:gd name="connsiteX1618" fmla="*/ 1362762 w 2668450"/>
                  <a:gd name="connsiteY1618" fmla="*/ 452585 h 2059806"/>
                  <a:gd name="connsiteX1619" fmla="*/ 1369485 w 2668450"/>
                  <a:gd name="connsiteY1619" fmla="*/ 451441 h 2059806"/>
                  <a:gd name="connsiteX1620" fmla="*/ 1368198 w 2668450"/>
                  <a:gd name="connsiteY1620" fmla="*/ 452728 h 2059806"/>
                  <a:gd name="connsiteX1621" fmla="*/ 1365337 w 2668450"/>
                  <a:gd name="connsiteY1621" fmla="*/ 454445 h 2059806"/>
                  <a:gd name="connsiteX1622" fmla="*/ 1358614 w 2668450"/>
                  <a:gd name="connsiteY1622" fmla="*/ 455875 h 2059806"/>
                  <a:gd name="connsiteX1623" fmla="*/ 1357756 w 2668450"/>
                  <a:gd name="connsiteY1623" fmla="*/ 457592 h 2059806"/>
                  <a:gd name="connsiteX1624" fmla="*/ 1360187 w 2668450"/>
                  <a:gd name="connsiteY1624" fmla="*/ 460166 h 2059806"/>
                  <a:gd name="connsiteX1625" fmla="*/ 1363763 w 2668450"/>
                  <a:gd name="connsiteY1625" fmla="*/ 462026 h 2059806"/>
                  <a:gd name="connsiteX1626" fmla="*/ 1375636 w 2668450"/>
                  <a:gd name="connsiteY1626" fmla="*/ 465316 h 2059806"/>
                  <a:gd name="connsiteX1627" fmla="*/ 1380928 w 2668450"/>
                  <a:gd name="connsiteY1627" fmla="*/ 471467 h 2059806"/>
                  <a:gd name="connsiteX1628" fmla="*/ 1389368 w 2668450"/>
                  <a:gd name="connsiteY1628" fmla="*/ 471896 h 2059806"/>
                  <a:gd name="connsiteX1629" fmla="*/ 1397235 w 2668450"/>
                  <a:gd name="connsiteY1629" fmla="*/ 469607 h 2059806"/>
                  <a:gd name="connsiteX1630" fmla="*/ 1401813 w 2668450"/>
                  <a:gd name="connsiteY1630" fmla="*/ 469321 h 2059806"/>
                  <a:gd name="connsiteX1631" fmla="*/ 1407963 w 2668450"/>
                  <a:gd name="connsiteY1631" fmla="*/ 470322 h 2059806"/>
                  <a:gd name="connsiteX1632" fmla="*/ 1423984 w 2668450"/>
                  <a:gd name="connsiteY1632" fmla="*/ 471181 h 2059806"/>
                  <a:gd name="connsiteX1633" fmla="*/ 1429706 w 2668450"/>
                  <a:gd name="connsiteY1633" fmla="*/ 470895 h 2059806"/>
                  <a:gd name="connsiteX1634" fmla="*/ 1430278 w 2668450"/>
                  <a:gd name="connsiteY1634" fmla="*/ 469893 h 2059806"/>
                  <a:gd name="connsiteX1635" fmla="*/ 1432853 w 2668450"/>
                  <a:gd name="connsiteY1635" fmla="*/ 468463 h 2059806"/>
                  <a:gd name="connsiteX1636" fmla="*/ 1440434 w 2668450"/>
                  <a:gd name="connsiteY1636" fmla="*/ 465459 h 2059806"/>
                  <a:gd name="connsiteX1637" fmla="*/ 1444010 w 2668450"/>
                  <a:gd name="connsiteY1637" fmla="*/ 465030 h 2059806"/>
                  <a:gd name="connsiteX1638" fmla="*/ 1447014 w 2668450"/>
                  <a:gd name="connsiteY1638" fmla="*/ 465745 h 2059806"/>
                  <a:gd name="connsiteX1639" fmla="*/ 1453308 w 2668450"/>
                  <a:gd name="connsiteY1639" fmla="*/ 474471 h 2059806"/>
                  <a:gd name="connsiteX1640" fmla="*/ 1458600 w 2668450"/>
                  <a:gd name="connsiteY1640" fmla="*/ 480621 h 2059806"/>
                  <a:gd name="connsiteX1641" fmla="*/ 1465753 w 2668450"/>
                  <a:gd name="connsiteY1641" fmla="*/ 488632 h 2059806"/>
                  <a:gd name="connsiteX1642" fmla="*/ 1470759 w 2668450"/>
                  <a:gd name="connsiteY1642" fmla="*/ 493066 h 2059806"/>
                  <a:gd name="connsiteX1643" fmla="*/ 1474478 w 2668450"/>
                  <a:gd name="connsiteY1643" fmla="*/ 497357 h 2059806"/>
                  <a:gd name="connsiteX1644" fmla="*/ 1475765 w 2668450"/>
                  <a:gd name="connsiteY1644" fmla="*/ 500361 h 2059806"/>
                  <a:gd name="connsiteX1645" fmla="*/ 1477053 w 2668450"/>
                  <a:gd name="connsiteY1645" fmla="*/ 504653 h 2059806"/>
                  <a:gd name="connsiteX1646" fmla="*/ 1477911 w 2668450"/>
                  <a:gd name="connsiteY1646" fmla="*/ 508944 h 2059806"/>
                  <a:gd name="connsiteX1647" fmla="*/ 1477625 w 2668450"/>
                  <a:gd name="connsiteY1647" fmla="*/ 510374 h 2059806"/>
                  <a:gd name="connsiteX1648" fmla="*/ 1476767 w 2668450"/>
                  <a:gd name="connsiteY1648" fmla="*/ 511805 h 2059806"/>
                  <a:gd name="connsiteX1649" fmla="*/ 1470187 w 2668450"/>
                  <a:gd name="connsiteY1649" fmla="*/ 519815 h 2059806"/>
                  <a:gd name="connsiteX1650" fmla="*/ 1467755 w 2668450"/>
                  <a:gd name="connsiteY1650" fmla="*/ 524249 h 2059806"/>
                  <a:gd name="connsiteX1651" fmla="*/ 1467183 w 2668450"/>
                  <a:gd name="connsiteY1651" fmla="*/ 525680 h 2059806"/>
                  <a:gd name="connsiteX1652" fmla="*/ 1467183 w 2668450"/>
                  <a:gd name="connsiteY1652" fmla="*/ 527968 h 2059806"/>
                  <a:gd name="connsiteX1653" fmla="*/ 1467755 w 2668450"/>
                  <a:gd name="connsiteY1653" fmla="*/ 530972 h 2059806"/>
                  <a:gd name="connsiteX1654" fmla="*/ 1468327 w 2668450"/>
                  <a:gd name="connsiteY1654" fmla="*/ 532975 h 2059806"/>
                  <a:gd name="connsiteX1655" fmla="*/ 1469615 w 2668450"/>
                  <a:gd name="connsiteY1655" fmla="*/ 534977 h 2059806"/>
                  <a:gd name="connsiteX1656" fmla="*/ 1473906 w 2668450"/>
                  <a:gd name="connsiteY1656" fmla="*/ 537981 h 2059806"/>
                  <a:gd name="connsiteX1657" fmla="*/ 1477339 w 2668450"/>
                  <a:gd name="connsiteY1657" fmla="*/ 541844 h 2059806"/>
                  <a:gd name="connsiteX1658" fmla="*/ 1477768 w 2668450"/>
                  <a:gd name="connsiteY1658" fmla="*/ 543274 h 2059806"/>
                  <a:gd name="connsiteX1659" fmla="*/ 1474621 w 2668450"/>
                  <a:gd name="connsiteY1659" fmla="*/ 544990 h 2059806"/>
                  <a:gd name="connsiteX1660" fmla="*/ 1474335 w 2668450"/>
                  <a:gd name="connsiteY1660" fmla="*/ 546278 h 2059806"/>
                  <a:gd name="connsiteX1661" fmla="*/ 1476481 w 2668450"/>
                  <a:gd name="connsiteY1661" fmla="*/ 552572 h 2059806"/>
                  <a:gd name="connsiteX1662" fmla="*/ 1480772 w 2668450"/>
                  <a:gd name="connsiteY1662" fmla="*/ 562012 h 2059806"/>
                  <a:gd name="connsiteX1663" fmla="*/ 1483490 w 2668450"/>
                  <a:gd name="connsiteY1663" fmla="*/ 565016 h 2059806"/>
                  <a:gd name="connsiteX1664" fmla="*/ 1489641 w 2668450"/>
                  <a:gd name="connsiteY1664" fmla="*/ 567734 h 2059806"/>
                  <a:gd name="connsiteX1665" fmla="*/ 1493217 w 2668450"/>
                  <a:gd name="connsiteY1665" fmla="*/ 570309 h 2059806"/>
                  <a:gd name="connsiteX1666" fmla="*/ 1494504 w 2668450"/>
                  <a:gd name="connsiteY1666" fmla="*/ 570595 h 2059806"/>
                  <a:gd name="connsiteX1667" fmla="*/ 1499653 w 2668450"/>
                  <a:gd name="connsiteY1667" fmla="*/ 569594 h 2059806"/>
                  <a:gd name="connsiteX1668" fmla="*/ 1504803 w 2668450"/>
                  <a:gd name="connsiteY1668" fmla="*/ 570881 h 2059806"/>
                  <a:gd name="connsiteX1669" fmla="*/ 1505804 w 2668450"/>
                  <a:gd name="connsiteY1669" fmla="*/ 570595 h 2059806"/>
                  <a:gd name="connsiteX1670" fmla="*/ 1504946 w 2668450"/>
                  <a:gd name="connsiteY1670" fmla="*/ 567019 h 2059806"/>
                  <a:gd name="connsiteX1671" fmla="*/ 1505947 w 2668450"/>
                  <a:gd name="connsiteY1671" fmla="*/ 565445 h 2059806"/>
                  <a:gd name="connsiteX1672" fmla="*/ 1513529 w 2668450"/>
                  <a:gd name="connsiteY1672" fmla="*/ 560582 h 2059806"/>
                  <a:gd name="connsiteX1673" fmla="*/ 1513672 w 2668450"/>
                  <a:gd name="connsiteY1673" fmla="*/ 561583 h 2059806"/>
                  <a:gd name="connsiteX1674" fmla="*/ 1511240 w 2668450"/>
                  <a:gd name="connsiteY1674" fmla="*/ 565016 h 2059806"/>
                  <a:gd name="connsiteX1675" fmla="*/ 1510954 w 2668450"/>
                  <a:gd name="connsiteY1675" fmla="*/ 566876 h 2059806"/>
                  <a:gd name="connsiteX1676" fmla="*/ 1516533 w 2668450"/>
                  <a:gd name="connsiteY1676" fmla="*/ 568020 h 2059806"/>
                  <a:gd name="connsiteX1677" fmla="*/ 1523541 w 2668450"/>
                  <a:gd name="connsiteY1677" fmla="*/ 573027 h 2059806"/>
                  <a:gd name="connsiteX1678" fmla="*/ 1529263 w 2668450"/>
                  <a:gd name="connsiteY1678" fmla="*/ 573170 h 2059806"/>
                  <a:gd name="connsiteX1679" fmla="*/ 1539705 w 2668450"/>
                  <a:gd name="connsiteY1679" fmla="*/ 576174 h 2059806"/>
                  <a:gd name="connsiteX1680" fmla="*/ 1544712 w 2668450"/>
                  <a:gd name="connsiteY1680" fmla="*/ 576460 h 2059806"/>
                  <a:gd name="connsiteX1681" fmla="*/ 1394088 w 2668450"/>
                  <a:gd name="connsiteY1681" fmla="*/ 496642 h 2059806"/>
                  <a:gd name="connsiteX1682" fmla="*/ 1394661 w 2668450"/>
                  <a:gd name="connsiteY1682" fmla="*/ 498931 h 2059806"/>
                  <a:gd name="connsiteX1683" fmla="*/ 1395519 w 2668450"/>
                  <a:gd name="connsiteY1683" fmla="*/ 500790 h 2059806"/>
                  <a:gd name="connsiteX1684" fmla="*/ 1396663 w 2668450"/>
                  <a:gd name="connsiteY1684" fmla="*/ 502078 h 2059806"/>
                  <a:gd name="connsiteX1685" fmla="*/ 1400525 w 2668450"/>
                  <a:gd name="connsiteY1685" fmla="*/ 503365 h 2059806"/>
                  <a:gd name="connsiteX1686" fmla="*/ 1403529 w 2668450"/>
                  <a:gd name="connsiteY1686" fmla="*/ 503365 h 2059806"/>
                  <a:gd name="connsiteX1687" fmla="*/ 1409537 w 2668450"/>
                  <a:gd name="connsiteY1687" fmla="*/ 502364 h 2059806"/>
                  <a:gd name="connsiteX1688" fmla="*/ 1410252 w 2668450"/>
                  <a:gd name="connsiteY1688" fmla="*/ 501649 h 2059806"/>
                  <a:gd name="connsiteX1689" fmla="*/ 1410538 w 2668450"/>
                  <a:gd name="connsiteY1689" fmla="*/ 500933 h 2059806"/>
                  <a:gd name="connsiteX1690" fmla="*/ 1409394 w 2668450"/>
                  <a:gd name="connsiteY1690" fmla="*/ 498645 h 2059806"/>
                  <a:gd name="connsiteX1691" fmla="*/ 1406962 w 2668450"/>
                  <a:gd name="connsiteY1691" fmla="*/ 495069 h 2059806"/>
                  <a:gd name="connsiteX1692" fmla="*/ 1405818 w 2668450"/>
                  <a:gd name="connsiteY1692" fmla="*/ 493066 h 2059806"/>
                  <a:gd name="connsiteX1693" fmla="*/ 1404960 w 2668450"/>
                  <a:gd name="connsiteY1693" fmla="*/ 489633 h 2059806"/>
                  <a:gd name="connsiteX1694" fmla="*/ 1404101 w 2668450"/>
                  <a:gd name="connsiteY1694" fmla="*/ 488346 h 2059806"/>
                  <a:gd name="connsiteX1695" fmla="*/ 1402957 w 2668450"/>
                  <a:gd name="connsiteY1695" fmla="*/ 488060 h 2059806"/>
                  <a:gd name="connsiteX1696" fmla="*/ 1396663 w 2668450"/>
                  <a:gd name="connsiteY1696" fmla="*/ 490491 h 2059806"/>
                  <a:gd name="connsiteX1697" fmla="*/ 1393802 w 2668450"/>
                  <a:gd name="connsiteY1697" fmla="*/ 490634 h 2059806"/>
                  <a:gd name="connsiteX1698" fmla="*/ 1392515 w 2668450"/>
                  <a:gd name="connsiteY1698" fmla="*/ 491207 h 2059806"/>
                  <a:gd name="connsiteX1699" fmla="*/ 1391943 w 2668450"/>
                  <a:gd name="connsiteY1699" fmla="*/ 492208 h 2059806"/>
                  <a:gd name="connsiteX1700" fmla="*/ 1392086 w 2668450"/>
                  <a:gd name="connsiteY1700" fmla="*/ 493352 h 2059806"/>
                  <a:gd name="connsiteX1701" fmla="*/ 1393087 w 2668450"/>
                  <a:gd name="connsiteY1701" fmla="*/ 494783 h 2059806"/>
                  <a:gd name="connsiteX1702" fmla="*/ 1394088 w 2668450"/>
                  <a:gd name="connsiteY1702" fmla="*/ 496642 h 2059806"/>
                  <a:gd name="connsiteX1703" fmla="*/ 1335584 w 2668450"/>
                  <a:gd name="connsiteY1703" fmla="*/ 659710 h 2059806"/>
                  <a:gd name="connsiteX1704" fmla="*/ 1334869 w 2668450"/>
                  <a:gd name="connsiteY1704" fmla="*/ 658137 h 2059806"/>
                  <a:gd name="connsiteX1705" fmla="*/ 1332723 w 2668450"/>
                  <a:gd name="connsiteY1705" fmla="*/ 656849 h 2059806"/>
                  <a:gd name="connsiteX1706" fmla="*/ 1328146 w 2668450"/>
                  <a:gd name="connsiteY1706" fmla="*/ 658709 h 2059806"/>
                  <a:gd name="connsiteX1707" fmla="*/ 1326573 w 2668450"/>
                  <a:gd name="connsiteY1707" fmla="*/ 660282 h 2059806"/>
                  <a:gd name="connsiteX1708" fmla="*/ 1326000 w 2668450"/>
                  <a:gd name="connsiteY1708" fmla="*/ 661999 h 2059806"/>
                  <a:gd name="connsiteX1709" fmla="*/ 1325714 w 2668450"/>
                  <a:gd name="connsiteY1709" fmla="*/ 664145 h 2059806"/>
                  <a:gd name="connsiteX1710" fmla="*/ 1325857 w 2668450"/>
                  <a:gd name="connsiteY1710" fmla="*/ 667864 h 2059806"/>
                  <a:gd name="connsiteX1711" fmla="*/ 1330292 w 2668450"/>
                  <a:gd name="connsiteY1711" fmla="*/ 671869 h 2059806"/>
                  <a:gd name="connsiteX1712" fmla="*/ 1335155 w 2668450"/>
                  <a:gd name="connsiteY1712" fmla="*/ 671297 h 2059806"/>
                  <a:gd name="connsiteX1713" fmla="*/ 1337301 w 2668450"/>
                  <a:gd name="connsiteY1713" fmla="*/ 670724 h 2059806"/>
                  <a:gd name="connsiteX1714" fmla="*/ 1338445 w 2668450"/>
                  <a:gd name="connsiteY1714" fmla="*/ 669866 h 2059806"/>
                  <a:gd name="connsiteX1715" fmla="*/ 1339446 w 2668450"/>
                  <a:gd name="connsiteY1715" fmla="*/ 668007 h 2059806"/>
                  <a:gd name="connsiteX1716" fmla="*/ 1340448 w 2668450"/>
                  <a:gd name="connsiteY1716" fmla="*/ 665146 h 2059806"/>
                  <a:gd name="connsiteX1717" fmla="*/ 1340591 w 2668450"/>
                  <a:gd name="connsiteY1717" fmla="*/ 663286 h 2059806"/>
                  <a:gd name="connsiteX1718" fmla="*/ 1339160 w 2668450"/>
                  <a:gd name="connsiteY1718" fmla="*/ 661713 h 2059806"/>
                  <a:gd name="connsiteX1719" fmla="*/ 1336156 w 2668450"/>
                  <a:gd name="connsiteY1719" fmla="*/ 660282 h 2059806"/>
                  <a:gd name="connsiteX1720" fmla="*/ 1335584 w 2668450"/>
                  <a:gd name="connsiteY1720" fmla="*/ 659710 h 2059806"/>
                  <a:gd name="connsiteX1721" fmla="*/ 1206417 w 2668450"/>
                  <a:gd name="connsiteY1721" fmla="*/ 374913 h 2059806"/>
                  <a:gd name="connsiteX1722" fmla="*/ 1203985 w 2668450"/>
                  <a:gd name="connsiteY1722" fmla="*/ 372625 h 2059806"/>
                  <a:gd name="connsiteX1723" fmla="*/ 1201983 w 2668450"/>
                  <a:gd name="connsiteY1723" fmla="*/ 371480 h 2059806"/>
                  <a:gd name="connsiteX1724" fmla="*/ 1198121 w 2668450"/>
                  <a:gd name="connsiteY1724" fmla="*/ 369907 h 2059806"/>
                  <a:gd name="connsiteX1725" fmla="*/ 1188537 w 2668450"/>
                  <a:gd name="connsiteY1725" fmla="*/ 367475 h 2059806"/>
                  <a:gd name="connsiteX1726" fmla="*/ 1180097 w 2668450"/>
                  <a:gd name="connsiteY1726" fmla="*/ 367046 h 2059806"/>
                  <a:gd name="connsiteX1727" fmla="*/ 1169655 w 2668450"/>
                  <a:gd name="connsiteY1727" fmla="*/ 367761 h 2059806"/>
                  <a:gd name="connsiteX1728" fmla="*/ 1164077 w 2668450"/>
                  <a:gd name="connsiteY1728" fmla="*/ 368333 h 2059806"/>
                  <a:gd name="connsiteX1729" fmla="*/ 1163362 w 2668450"/>
                  <a:gd name="connsiteY1729" fmla="*/ 368763 h 2059806"/>
                  <a:gd name="connsiteX1730" fmla="*/ 1163218 w 2668450"/>
                  <a:gd name="connsiteY1730" fmla="*/ 371194 h 2059806"/>
                  <a:gd name="connsiteX1731" fmla="*/ 1163791 w 2668450"/>
                  <a:gd name="connsiteY1731" fmla="*/ 375486 h 2059806"/>
                  <a:gd name="connsiteX1732" fmla="*/ 1166222 w 2668450"/>
                  <a:gd name="connsiteY1732" fmla="*/ 378203 h 2059806"/>
                  <a:gd name="connsiteX1733" fmla="*/ 1175234 w 2668450"/>
                  <a:gd name="connsiteY1733" fmla="*/ 380492 h 2059806"/>
                  <a:gd name="connsiteX1734" fmla="*/ 1182815 w 2668450"/>
                  <a:gd name="connsiteY1734" fmla="*/ 380778 h 2059806"/>
                  <a:gd name="connsiteX1735" fmla="*/ 1186963 w 2668450"/>
                  <a:gd name="connsiteY1735" fmla="*/ 380206 h 2059806"/>
                  <a:gd name="connsiteX1736" fmla="*/ 1190253 w 2668450"/>
                  <a:gd name="connsiteY1736" fmla="*/ 378776 h 2059806"/>
                  <a:gd name="connsiteX1737" fmla="*/ 1195832 w 2668450"/>
                  <a:gd name="connsiteY1737" fmla="*/ 378060 h 2059806"/>
                  <a:gd name="connsiteX1738" fmla="*/ 1207848 w 2668450"/>
                  <a:gd name="connsiteY1738" fmla="*/ 377631 h 2059806"/>
                  <a:gd name="connsiteX1739" fmla="*/ 1207275 w 2668450"/>
                  <a:gd name="connsiteY1739" fmla="*/ 375915 h 2059806"/>
                  <a:gd name="connsiteX1740" fmla="*/ 1206417 w 2668450"/>
                  <a:gd name="connsiteY1740" fmla="*/ 374913 h 2059806"/>
                  <a:gd name="connsiteX1741" fmla="*/ 952088 w 2668450"/>
                  <a:gd name="connsiteY1741" fmla="*/ 936354 h 2059806"/>
                  <a:gd name="connsiteX1742" fmla="*/ 951230 w 2668450"/>
                  <a:gd name="connsiteY1742" fmla="*/ 939071 h 2059806"/>
                  <a:gd name="connsiteX1743" fmla="*/ 955378 w 2668450"/>
                  <a:gd name="connsiteY1743" fmla="*/ 942218 h 2059806"/>
                  <a:gd name="connsiteX1744" fmla="*/ 956523 w 2668450"/>
                  <a:gd name="connsiteY1744" fmla="*/ 942075 h 2059806"/>
                  <a:gd name="connsiteX1745" fmla="*/ 956523 w 2668450"/>
                  <a:gd name="connsiteY1745" fmla="*/ 940931 h 2059806"/>
                  <a:gd name="connsiteX1746" fmla="*/ 955950 w 2668450"/>
                  <a:gd name="connsiteY1746" fmla="*/ 939214 h 2059806"/>
                  <a:gd name="connsiteX1747" fmla="*/ 952088 w 2668450"/>
                  <a:gd name="connsiteY1747" fmla="*/ 936354 h 2059806"/>
                  <a:gd name="connsiteX1748" fmla="*/ 1118446 w 2668450"/>
                  <a:gd name="connsiteY1748" fmla="*/ 447865 h 2059806"/>
                  <a:gd name="connsiteX1749" fmla="*/ 1117445 w 2668450"/>
                  <a:gd name="connsiteY1749" fmla="*/ 446721 h 2059806"/>
                  <a:gd name="connsiteX1750" fmla="*/ 1115013 w 2668450"/>
                  <a:gd name="connsiteY1750" fmla="*/ 446148 h 2059806"/>
                  <a:gd name="connsiteX1751" fmla="*/ 1111008 w 2668450"/>
                  <a:gd name="connsiteY1751" fmla="*/ 446148 h 2059806"/>
                  <a:gd name="connsiteX1752" fmla="*/ 1102140 w 2668450"/>
                  <a:gd name="connsiteY1752" fmla="*/ 448437 h 2059806"/>
                  <a:gd name="connsiteX1753" fmla="*/ 1099565 w 2668450"/>
                  <a:gd name="connsiteY1753" fmla="*/ 450010 h 2059806"/>
                  <a:gd name="connsiteX1754" fmla="*/ 1098993 w 2668450"/>
                  <a:gd name="connsiteY1754" fmla="*/ 451441 h 2059806"/>
                  <a:gd name="connsiteX1755" fmla="*/ 1099851 w 2668450"/>
                  <a:gd name="connsiteY1755" fmla="*/ 454159 h 2059806"/>
                  <a:gd name="connsiteX1756" fmla="*/ 1101996 w 2668450"/>
                  <a:gd name="connsiteY1756" fmla="*/ 458021 h 2059806"/>
                  <a:gd name="connsiteX1757" fmla="*/ 1105000 w 2668450"/>
                  <a:gd name="connsiteY1757" fmla="*/ 465173 h 2059806"/>
                  <a:gd name="connsiteX1758" fmla="*/ 1106574 w 2668450"/>
                  <a:gd name="connsiteY1758" fmla="*/ 467032 h 2059806"/>
                  <a:gd name="connsiteX1759" fmla="*/ 1109148 w 2668450"/>
                  <a:gd name="connsiteY1759" fmla="*/ 467605 h 2059806"/>
                  <a:gd name="connsiteX1760" fmla="*/ 1133323 w 2668450"/>
                  <a:gd name="connsiteY1760" fmla="*/ 467462 h 2059806"/>
                  <a:gd name="connsiteX1761" fmla="*/ 1138186 w 2668450"/>
                  <a:gd name="connsiteY1761" fmla="*/ 466317 h 2059806"/>
                  <a:gd name="connsiteX1762" fmla="*/ 1141619 w 2668450"/>
                  <a:gd name="connsiteY1762" fmla="*/ 464887 h 2059806"/>
                  <a:gd name="connsiteX1763" fmla="*/ 1145195 w 2668450"/>
                  <a:gd name="connsiteY1763" fmla="*/ 462741 h 2059806"/>
                  <a:gd name="connsiteX1764" fmla="*/ 1146626 w 2668450"/>
                  <a:gd name="connsiteY1764" fmla="*/ 461025 h 2059806"/>
                  <a:gd name="connsiteX1765" fmla="*/ 1146053 w 2668450"/>
                  <a:gd name="connsiteY1765" fmla="*/ 459880 h 2059806"/>
                  <a:gd name="connsiteX1766" fmla="*/ 1141905 w 2668450"/>
                  <a:gd name="connsiteY1766" fmla="*/ 458164 h 2059806"/>
                  <a:gd name="connsiteX1767" fmla="*/ 1130033 w 2668450"/>
                  <a:gd name="connsiteY1767" fmla="*/ 454302 h 2059806"/>
                  <a:gd name="connsiteX1768" fmla="*/ 1129174 w 2668450"/>
                  <a:gd name="connsiteY1768" fmla="*/ 452728 h 2059806"/>
                  <a:gd name="connsiteX1769" fmla="*/ 1125884 w 2668450"/>
                  <a:gd name="connsiteY1769" fmla="*/ 450297 h 2059806"/>
                  <a:gd name="connsiteX1770" fmla="*/ 1122881 w 2668450"/>
                  <a:gd name="connsiteY1770" fmla="*/ 450583 h 2059806"/>
                  <a:gd name="connsiteX1771" fmla="*/ 1118303 w 2668450"/>
                  <a:gd name="connsiteY1771" fmla="*/ 451870 h 2059806"/>
                  <a:gd name="connsiteX1772" fmla="*/ 1116873 w 2668450"/>
                  <a:gd name="connsiteY1772" fmla="*/ 451584 h 2059806"/>
                  <a:gd name="connsiteX1773" fmla="*/ 1118446 w 2668450"/>
                  <a:gd name="connsiteY1773" fmla="*/ 449581 h 2059806"/>
                  <a:gd name="connsiteX1774" fmla="*/ 1118446 w 2668450"/>
                  <a:gd name="connsiteY1774" fmla="*/ 447865 h 2059806"/>
                  <a:gd name="connsiteX1775" fmla="*/ 964676 w 2668450"/>
                  <a:gd name="connsiteY1775" fmla="*/ 942934 h 2059806"/>
                  <a:gd name="connsiteX1776" fmla="*/ 961243 w 2668450"/>
                  <a:gd name="connsiteY1776" fmla="*/ 942361 h 2059806"/>
                  <a:gd name="connsiteX1777" fmla="*/ 960671 w 2668450"/>
                  <a:gd name="connsiteY1777" fmla="*/ 942791 h 2059806"/>
                  <a:gd name="connsiteX1778" fmla="*/ 961386 w 2668450"/>
                  <a:gd name="connsiteY1778" fmla="*/ 943935 h 2059806"/>
                  <a:gd name="connsiteX1779" fmla="*/ 963389 w 2668450"/>
                  <a:gd name="connsiteY1779" fmla="*/ 945365 h 2059806"/>
                  <a:gd name="connsiteX1780" fmla="*/ 968681 w 2668450"/>
                  <a:gd name="connsiteY1780" fmla="*/ 947654 h 2059806"/>
                  <a:gd name="connsiteX1781" fmla="*/ 969539 w 2668450"/>
                  <a:gd name="connsiteY1781" fmla="*/ 947368 h 2059806"/>
                  <a:gd name="connsiteX1782" fmla="*/ 969825 w 2668450"/>
                  <a:gd name="connsiteY1782" fmla="*/ 946653 h 2059806"/>
                  <a:gd name="connsiteX1783" fmla="*/ 969110 w 2668450"/>
                  <a:gd name="connsiteY1783" fmla="*/ 944507 h 2059806"/>
                  <a:gd name="connsiteX1784" fmla="*/ 967251 w 2668450"/>
                  <a:gd name="connsiteY1784" fmla="*/ 942361 h 2059806"/>
                  <a:gd name="connsiteX1785" fmla="*/ 964676 w 2668450"/>
                  <a:gd name="connsiteY1785" fmla="*/ 942934 h 2059806"/>
                  <a:gd name="connsiteX1786" fmla="*/ 1096418 w 2668450"/>
                  <a:gd name="connsiteY1786" fmla="*/ 529828 h 2059806"/>
                  <a:gd name="connsiteX1787" fmla="*/ 1093128 w 2668450"/>
                  <a:gd name="connsiteY1787" fmla="*/ 536551 h 2059806"/>
                  <a:gd name="connsiteX1788" fmla="*/ 1091697 w 2668450"/>
                  <a:gd name="connsiteY1788" fmla="*/ 538840 h 2059806"/>
                  <a:gd name="connsiteX1789" fmla="*/ 1090696 w 2668450"/>
                  <a:gd name="connsiteY1789" fmla="*/ 539555 h 2059806"/>
                  <a:gd name="connsiteX1790" fmla="*/ 1090553 w 2668450"/>
                  <a:gd name="connsiteY1790" fmla="*/ 540270 h 2059806"/>
                  <a:gd name="connsiteX1791" fmla="*/ 1092413 w 2668450"/>
                  <a:gd name="connsiteY1791" fmla="*/ 541987 h 2059806"/>
                  <a:gd name="connsiteX1792" fmla="*/ 1098277 w 2668450"/>
                  <a:gd name="connsiteY1792" fmla="*/ 545563 h 2059806"/>
                  <a:gd name="connsiteX1793" fmla="*/ 1108147 w 2668450"/>
                  <a:gd name="connsiteY1793" fmla="*/ 547422 h 2059806"/>
                  <a:gd name="connsiteX1794" fmla="*/ 1113869 w 2668450"/>
                  <a:gd name="connsiteY1794" fmla="*/ 547136 h 2059806"/>
                  <a:gd name="connsiteX1795" fmla="*/ 1123167 w 2668450"/>
                  <a:gd name="connsiteY1795" fmla="*/ 544561 h 2059806"/>
                  <a:gd name="connsiteX1796" fmla="*/ 1126314 w 2668450"/>
                  <a:gd name="connsiteY1796" fmla="*/ 542416 h 2059806"/>
                  <a:gd name="connsiteX1797" fmla="*/ 1127744 w 2668450"/>
                  <a:gd name="connsiteY1797" fmla="*/ 540985 h 2059806"/>
                  <a:gd name="connsiteX1798" fmla="*/ 1128459 w 2668450"/>
                  <a:gd name="connsiteY1798" fmla="*/ 539555 h 2059806"/>
                  <a:gd name="connsiteX1799" fmla="*/ 1128459 w 2668450"/>
                  <a:gd name="connsiteY1799" fmla="*/ 538124 h 2059806"/>
                  <a:gd name="connsiteX1800" fmla="*/ 1127744 w 2668450"/>
                  <a:gd name="connsiteY1800" fmla="*/ 536694 h 2059806"/>
                  <a:gd name="connsiteX1801" fmla="*/ 1125312 w 2668450"/>
                  <a:gd name="connsiteY1801" fmla="*/ 534119 h 2059806"/>
                  <a:gd name="connsiteX1802" fmla="*/ 1125026 w 2668450"/>
                  <a:gd name="connsiteY1802" fmla="*/ 531831 h 2059806"/>
                  <a:gd name="connsiteX1803" fmla="*/ 1123596 w 2668450"/>
                  <a:gd name="connsiteY1803" fmla="*/ 528398 h 2059806"/>
                  <a:gd name="connsiteX1804" fmla="*/ 1122165 w 2668450"/>
                  <a:gd name="connsiteY1804" fmla="*/ 526824 h 2059806"/>
                  <a:gd name="connsiteX1805" fmla="*/ 1119734 w 2668450"/>
                  <a:gd name="connsiteY1805" fmla="*/ 525394 h 2059806"/>
                  <a:gd name="connsiteX1806" fmla="*/ 1115013 w 2668450"/>
                  <a:gd name="connsiteY1806" fmla="*/ 523391 h 2059806"/>
                  <a:gd name="connsiteX1807" fmla="*/ 1106860 w 2668450"/>
                  <a:gd name="connsiteY1807" fmla="*/ 523105 h 2059806"/>
                  <a:gd name="connsiteX1808" fmla="*/ 1102998 w 2668450"/>
                  <a:gd name="connsiteY1808" fmla="*/ 524106 h 2059806"/>
                  <a:gd name="connsiteX1809" fmla="*/ 1097705 w 2668450"/>
                  <a:gd name="connsiteY1809" fmla="*/ 527968 h 2059806"/>
                  <a:gd name="connsiteX1810" fmla="*/ 1096418 w 2668450"/>
                  <a:gd name="connsiteY1810" fmla="*/ 529828 h 2059806"/>
                  <a:gd name="connsiteX1811" fmla="*/ 1150774 w 2668450"/>
                  <a:gd name="connsiteY1811" fmla="*/ 342586 h 2059806"/>
                  <a:gd name="connsiteX1812" fmla="*/ 1148342 w 2668450"/>
                  <a:gd name="connsiteY1812" fmla="*/ 342872 h 2059806"/>
                  <a:gd name="connsiteX1813" fmla="*/ 1144194 w 2668450"/>
                  <a:gd name="connsiteY1813" fmla="*/ 344302 h 2059806"/>
                  <a:gd name="connsiteX1814" fmla="*/ 1139616 w 2668450"/>
                  <a:gd name="connsiteY1814" fmla="*/ 348451 h 2059806"/>
                  <a:gd name="connsiteX1815" fmla="*/ 1139187 w 2668450"/>
                  <a:gd name="connsiteY1815" fmla="*/ 349595 h 2059806"/>
                  <a:gd name="connsiteX1816" fmla="*/ 1139330 w 2668450"/>
                  <a:gd name="connsiteY1816" fmla="*/ 350596 h 2059806"/>
                  <a:gd name="connsiteX1817" fmla="*/ 1139903 w 2668450"/>
                  <a:gd name="connsiteY1817" fmla="*/ 351454 h 2059806"/>
                  <a:gd name="connsiteX1818" fmla="*/ 1143908 w 2668450"/>
                  <a:gd name="connsiteY1818" fmla="*/ 352170 h 2059806"/>
                  <a:gd name="connsiteX1819" fmla="*/ 1147341 w 2668450"/>
                  <a:gd name="connsiteY1819" fmla="*/ 350882 h 2059806"/>
                  <a:gd name="connsiteX1820" fmla="*/ 1153778 w 2668450"/>
                  <a:gd name="connsiteY1820" fmla="*/ 346162 h 2059806"/>
                  <a:gd name="connsiteX1821" fmla="*/ 1152633 w 2668450"/>
                  <a:gd name="connsiteY1821" fmla="*/ 344016 h 2059806"/>
                  <a:gd name="connsiteX1822" fmla="*/ 1150774 w 2668450"/>
                  <a:gd name="connsiteY1822" fmla="*/ 342586 h 2059806"/>
                  <a:gd name="connsiteX1823" fmla="*/ 1161502 w 2668450"/>
                  <a:gd name="connsiteY1823" fmla="*/ 475758 h 2059806"/>
                  <a:gd name="connsiteX1824" fmla="*/ 1160072 w 2668450"/>
                  <a:gd name="connsiteY1824" fmla="*/ 470466 h 2059806"/>
                  <a:gd name="connsiteX1825" fmla="*/ 1155780 w 2668450"/>
                  <a:gd name="connsiteY1825" fmla="*/ 468892 h 2059806"/>
                  <a:gd name="connsiteX1826" fmla="*/ 1144623 w 2668450"/>
                  <a:gd name="connsiteY1826" fmla="*/ 468606 h 2059806"/>
                  <a:gd name="connsiteX1827" fmla="*/ 1130319 w 2668450"/>
                  <a:gd name="connsiteY1827" fmla="*/ 471896 h 2059806"/>
                  <a:gd name="connsiteX1828" fmla="*/ 1117016 w 2668450"/>
                  <a:gd name="connsiteY1828" fmla="*/ 474042 h 2059806"/>
                  <a:gd name="connsiteX1829" fmla="*/ 1106860 w 2668450"/>
                  <a:gd name="connsiteY1829" fmla="*/ 476616 h 2059806"/>
                  <a:gd name="connsiteX1830" fmla="*/ 1105143 w 2668450"/>
                  <a:gd name="connsiteY1830" fmla="*/ 481194 h 2059806"/>
                  <a:gd name="connsiteX1831" fmla="*/ 1110150 w 2668450"/>
                  <a:gd name="connsiteY1831" fmla="*/ 485056 h 2059806"/>
                  <a:gd name="connsiteX1832" fmla="*/ 1117874 w 2668450"/>
                  <a:gd name="connsiteY1832" fmla="*/ 485056 h 2059806"/>
                  <a:gd name="connsiteX1833" fmla="*/ 1123453 w 2668450"/>
                  <a:gd name="connsiteY1833" fmla="*/ 485628 h 2059806"/>
                  <a:gd name="connsiteX1834" fmla="*/ 1117874 w 2668450"/>
                  <a:gd name="connsiteY1834" fmla="*/ 492065 h 2059806"/>
                  <a:gd name="connsiteX1835" fmla="*/ 1124311 w 2668450"/>
                  <a:gd name="connsiteY1835" fmla="*/ 494640 h 2059806"/>
                  <a:gd name="connsiteX1836" fmla="*/ 1141476 w 2668450"/>
                  <a:gd name="connsiteY1836" fmla="*/ 490491 h 2059806"/>
                  <a:gd name="connsiteX1837" fmla="*/ 1146339 w 2668450"/>
                  <a:gd name="connsiteY1837" fmla="*/ 492923 h 2059806"/>
                  <a:gd name="connsiteX1838" fmla="*/ 1140189 w 2668450"/>
                  <a:gd name="connsiteY1838" fmla="*/ 498931 h 2059806"/>
                  <a:gd name="connsiteX1839" fmla="*/ 1138043 w 2668450"/>
                  <a:gd name="connsiteY1839" fmla="*/ 502507 h 2059806"/>
                  <a:gd name="connsiteX1840" fmla="*/ 1149200 w 2668450"/>
                  <a:gd name="connsiteY1840" fmla="*/ 502507 h 2059806"/>
                  <a:gd name="connsiteX1841" fmla="*/ 1160215 w 2668450"/>
                  <a:gd name="connsiteY1841" fmla="*/ 501506 h 2059806"/>
                  <a:gd name="connsiteX1842" fmla="*/ 1162217 w 2668450"/>
                  <a:gd name="connsiteY1842" fmla="*/ 499789 h 2059806"/>
                  <a:gd name="connsiteX1843" fmla="*/ 1164935 w 2668450"/>
                  <a:gd name="connsiteY1843" fmla="*/ 496070 h 2059806"/>
                  <a:gd name="connsiteX1844" fmla="*/ 1168082 w 2668450"/>
                  <a:gd name="connsiteY1844" fmla="*/ 494497 h 2059806"/>
                  <a:gd name="connsiteX1845" fmla="*/ 1176235 w 2668450"/>
                  <a:gd name="connsiteY1845" fmla="*/ 492494 h 2059806"/>
                  <a:gd name="connsiteX1846" fmla="*/ 1177380 w 2668450"/>
                  <a:gd name="connsiteY1846" fmla="*/ 491779 h 2059806"/>
                  <a:gd name="connsiteX1847" fmla="*/ 1177093 w 2668450"/>
                  <a:gd name="connsiteY1847" fmla="*/ 490921 h 2059806"/>
                  <a:gd name="connsiteX1848" fmla="*/ 1170800 w 2668450"/>
                  <a:gd name="connsiteY1848" fmla="*/ 487058 h 2059806"/>
                  <a:gd name="connsiteX1849" fmla="*/ 1164792 w 2668450"/>
                  <a:gd name="connsiteY1849" fmla="*/ 482624 h 2059806"/>
                  <a:gd name="connsiteX1850" fmla="*/ 1162789 w 2668450"/>
                  <a:gd name="connsiteY1850" fmla="*/ 482052 h 2059806"/>
                  <a:gd name="connsiteX1851" fmla="*/ 1161502 w 2668450"/>
                  <a:gd name="connsiteY1851" fmla="*/ 475758 h 2059806"/>
                  <a:gd name="connsiteX1852" fmla="*/ 1189395 w 2668450"/>
                  <a:gd name="connsiteY1852" fmla="*/ 450154 h 2059806"/>
                  <a:gd name="connsiteX1853" fmla="*/ 1189681 w 2668450"/>
                  <a:gd name="connsiteY1853" fmla="*/ 451298 h 2059806"/>
                  <a:gd name="connsiteX1854" fmla="*/ 1193257 w 2668450"/>
                  <a:gd name="connsiteY1854" fmla="*/ 452013 h 2059806"/>
                  <a:gd name="connsiteX1855" fmla="*/ 1201125 w 2668450"/>
                  <a:gd name="connsiteY1855" fmla="*/ 451727 h 2059806"/>
                  <a:gd name="connsiteX1856" fmla="*/ 1215572 w 2668450"/>
                  <a:gd name="connsiteY1856" fmla="*/ 447293 h 2059806"/>
                  <a:gd name="connsiteX1857" fmla="*/ 1230019 w 2668450"/>
                  <a:gd name="connsiteY1857" fmla="*/ 441857 h 2059806"/>
                  <a:gd name="connsiteX1858" fmla="*/ 1224011 w 2668450"/>
                  <a:gd name="connsiteY1858" fmla="*/ 440856 h 2059806"/>
                  <a:gd name="connsiteX1859" fmla="*/ 1219291 w 2668450"/>
                  <a:gd name="connsiteY1859" fmla="*/ 440713 h 2059806"/>
                  <a:gd name="connsiteX1860" fmla="*/ 1211281 w 2668450"/>
                  <a:gd name="connsiteY1860" fmla="*/ 441285 h 2059806"/>
                  <a:gd name="connsiteX1861" fmla="*/ 1208992 w 2668450"/>
                  <a:gd name="connsiteY1861" fmla="*/ 441857 h 2059806"/>
                  <a:gd name="connsiteX1862" fmla="*/ 1202841 w 2668450"/>
                  <a:gd name="connsiteY1862" fmla="*/ 446148 h 2059806"/>
                  <a:gd name="connsiteX1863" fmla="*/ 1192399 w 2668450"/>
                  <a:gd name="connsiteY1863" fmla="*/ 448580 h 2059806"/>
                  <a:gd name="connsiteX1864" fmla="*/ 1189395 w 2668450"/>
                  <a:gd name="connsiteY1864" fmla="*/ 450154 h 2059806"/>
                  <a:gd name="connsiteX1865" fmla="*/ 1859118 w 2668450"/>
                  <a:gd name="connsiteY1865" fmla="*/ 846809 h 2059806"/>
                  <a:gd name="connsiteX1866" fmla="*/ 1854255 w 2668450"/>
                  <a:gd name="connsiteY1866" fmla="*/ 845522 h 2059806"/>
                  <a:gd name="connsiteX1867" fmla="*/ 1850536 w 2668450"/>
                  <a:gd name="connsiteY1867" fmla="*/ 846380 h 2059806"/>
                  <a:gd name="connsiteX1868" fmla="*/ 1845815 w 2668450"/>
                  <a:gd name="connsiteY1868" fmla="*/ 848526 h 2059806"/>
                  <a:gd name="connsiteX1869" fmla="*/ 1842812 w 2668450"/>
                  <a:gd name="connsiteY1869" fmla="*/ 849384 h 2059806"/>
                  <a:gd name="connsiteX1870" fmla="*/ 1840094 w 2668450"/>
                  <a:gd name="connsiteY1870" fmla="*/ 849098 h 2059806"/>
                  <a:gd name="connsiteX1871" fmla="*/ 1838234 w 2668450"/>
                  <a:gd name="connsiteY1871" fmla="*/ 849527 h 2059806"/>
                  <a:gd name="connsiteX1872" fmla="*/ 1836947 w 2668450"/>
                  <a:gd name="connsiteY1872" fmla="*/ 847095 h 2059806"/>
                  <a:gd name="connsiteX1873" fmla="*/ 1835659 w 2668450"/>
                  <a:gd name="connsiteY1873" fmla="*/ 846094 h 2059806"/>
                  <a:gd name="connsiteX1874" fmla="*/ 1833228 w 2668450"/>
                  <a:gd name="connsiteY1874" fmla="*/ 846523 h 2059806"/>
                  <a:gd name="connsiteX1875" fmla="*/ 1829366 w 2668450"/>
                  <a:gd name="connsiteY1875" fmla="*/ 846380 h 2059806"/>
                  <a:gd name="connsiteX1876" fmla="*/ 1828936 w 2668450"/>
                  <a:gd name="connsiteY1876" fmla="*/ 847238 h 2059806"/>
                  <a:gd name="connsiteX1877" fmla="*/ 1828507 w 2668450"/>
                  <a:gd name="connsiteY1877" fmla="*/ 849241 h 2059806"/>
                  <a:gd name="connsiteX1878" fmla="*/ 1828078 w 2668450"/>
                  <a:gd name="connsiteY1878" fmla="*/ 849670 h 2059806"/>
                  <a:gd name="connsiteX1879" fmla="*/ 1822500 w 2668450"/>
                  <a:gd name="connsiteY1879" fmla="*/ 848955 h 2059806"/>
                  <a:gd name="connsiteX1880" fmla="*/ 1820211 w 2668450"/>
                  <a:gd name="connsiteY1880" fmla="*/ 849527 h 2059806"/>
                  <a:gd name="connsiteX1881" fmla="*/ 1818637 w 2668450"/>
                  <a:gd name="connsiteY1881" fmla="*/ 851101 h 2059806"/>
                  <a:gd name="connsiteX1882" fmla="*/ 1818065 w 2668450"/>
                  <a:gd name="connsiteY1882" fmla="*/ 852245 h 2059806"/>
                  <a:gd name="connsiteX1883" fmla="*/ 1818637 w 2668450"/>
                  <a:gd name="connsiteY1883" fmla="*/ 852960 h 2059806"/>
                  <a:gd name="connsiteX1884" fmla="*/ 1828650 w 2668450"/>
                  <a:gd name="connsiteY1884" fmla="*/ 854391 h 2059806"/>
                  <a:gd name="connsiteX1885" fmla="*/ 1830224 w 2668450"/>
                  <a:gd name="connsiteY1885" fmla="*/ 855249 h 2059806"/>
                  <a:gd name="connsiteX1886" fmla="*/ 1832226 w 2668450"/>
                  <a:gd name="connsiteY1886" fmla="*/ 857680 h 2059806"/>
                  <a:gd name="connsiteX1887" fmla="*/ 1833085 w 2668450"/>
                  <a:gd name="connsiteY1887" fmla="*/ 857824 h 2059806"/>
                  <a:gd name="connsiteX1888" fmla="*/ 1834086 w 2668450"/>
                  <a:gd name="connsiteY1888" fmla="*/ 856965 h 2059806"/>
                  <a:gd name="connsiteX1889" fmla="*/ 1834801 w 2668450"/>
                  <a:gd name="connsiteY1889" fmla="*/ 857394 h 2059806"/>
                  <a:gd name="connsiteX1890" fmla="*/ 1835373 w 2668450"/>
                  <a:gd name="connsiteY1890" fmla="*/ 859111 h 2059806"/>
                  <a:gd name="connsiteX1891" fmla="*/ 1837376 w 2668450"/>
                  <a:gd name="connsiteY1891" fmla="*/ 860541 h 2059806"/>
                  <a:gd name="connsiteX1892" fmla="*/ 1840809 w 2668450"/>
                  <a:gd name="connsiteY1892" fmla="*/ 861686 h 2059806"/>
                  <a:gd name="connsiteX1893" fmla="*/ 1842954 w 2668450"/>
                  <a:gd name="connsiteY1893" fmla="*/ 861972 h 2059806"/>
                  <a:gd name="connsiteX1894" fmla="*/ 1843670 w 2668450"/>
                  <a:gd name="connsiteY1894" fmla="*/ 861257 h 2059806"/>
                  <a:gd name="connsiteX1895" fmla="*/ 1843098 w 2668450"/>
                  <a:gd name="connsiteY1895" fmla="*/ 859540 h 2059806"/>
                  <a:gd name="connsiteX1896" fmla="*/ 1840809 w 2668450"/>
                  <a:gd name="connsiteY1896" fmla="*/ 855392 h 2059806"/>
                  <a:gd name="connsiteX1897" fmla="*/ 1845815 w 2668450"/>
                  <a:gd name="connsiteY1897" fmla="*/ 856822 h 2059806"/>
                  <a:gd name="connsiteX1898" fmla="*/ 1855685 w 2668450"/>
                  <a:gd name="connsiteY1898" fmla="*/ 855678 h 2059806"/>
                  <a:gd name="connsiteX1899" fmla="*/ 1860263 w 2668450"/>
                  <a:gd name="connsiteY1899" fmla="*/ 852817 h 2059806"/>
                  <a:gd name="connsiteX1900" fmla="*/ 1861407 w 2668450"/>
                  <a:gd name="connsiteY1900" fmla="*/ 851387 h 2059806"/>
                  <a:gd name="connsiteX1901" fmla="*/ 1860692 w 2668450"/>
                  <a:gd name="connsiteY1901" fmla="*/ 850385 h 2059806"/>
                  <a:gd name="connsiteX1902" fmla="*/ 1859118 w 2668450"/>
                  <a:gd name="connsiteY1902" fmla="*/ 846809 h 2059806"/>
                  <a:gd name="connsiteX1903" fmla="*/ 2295397 w 2668450"/>
                  <a:gd name="connsiteY1903" fmla="*/ 1242178 h 2059806"/>
                  <a:gd name="connsiteX1904" fmla="*/ 2294539 w 2668450"/>
                  <a:gd name="connsiteY1904" fmla="*/ 1242607 h 2059806"/>
                  <a:gd name="connsiteX1905" fmla="*/ 2293823 w 2668450"/>
                  <a:gd name="connsiteY1905" fmla="*/ 1242178 h 2059806"/>
                  <a:gd name="connsiteX1906" fmla="*/ 2292679 w 2668450"/>
                  <a:gd name="connsiteY1906" fmla="*/ 1240032 h 2059806"/>
                  <a:gd name="connsiteX1907" fmla="*/ 2290963 w 2668450"/>
                  <a:gd name="connsiteY1907" fmla="*/ 1239317 h 2059806"/>
                  <a:gd name="connsiteX1908" fmla="*/ 2289532 w 2668450"/>
                  <a:gd name="connsiteY1908" fmla="*/ 1239317 h 2059806"/>
                  <a:gd name="connsiteX1909" fmla="*/ 2288388 w 2668450"/>
                  <a:gd name="connsiteY1909" fmla="*/ 1240032 h 2059806"/>
                  <a:gd name="connsiteX1910" fmla="*/ 2287672 w 2668450"/>
                  <a:gd name="connsiteY1910" fmla="*/ 1241463 h 2059806"/>
                  <a:gd name="connsiteX1911" fmla="*/ 2287816 w 2668450"/>
                  <a:gd name="connsiteY1911" fmla="*/ 1243036 h 2059806"/>
                  <a:gd name="connsiteX1912" fmla="*/ 2289818 w 2668450"/>
                  <a:gd name="connsiteY1912" fmla="*/ 1246183 h 2059806"/>
                  <a:gd name="connsiteX1913" fmla="*/ 2296970 w 2668450"/>
                  <a:gd name="connsiteY1913" fmla="*/ 1249187 h 2059806"/>
                  <a:gd name="connsiteX1914" fmla="*/ 2297971 w 2668450"/>
                  <a:gd name="connsiteY1914" fmla="*/ 1249187 h 2059806"/>
                  <a:gd name="connsiteX1915" fmla="*/ 2299402 w 2668450"/>
                  <a:gd name="connsiteY1915" fmla="*/ 1247899 h 2059806"/>
                  <a:gd name="connsiteX1916" fmla="*/ 2299402 w 2668450"/>
                  <a:gd name="connsiteY1916" fmla="*/ 1247041 h 2059806"/>
                  <a:gd name="connsiteX1917" fmla="*/ 2298830 w 2668450"/>
                  <a:gd name="connsiteY1917" fmla="*/ 1246183 h 2059806"/>
                  <a:gd name="connsiteX1918" fmla="*/ 2297113 w 2668450"/>
                  <a:gd name="connsiteY1918" fmla="*/ 1245039 h 2059806"/>
                  <a:gd name="connsiteX1919" fmla="*/ 2296398 w 2668450"/>
                  <a:gd name="connsiteY1919" fmla="*/ 1244180 h 2059806"/>
                  <a:gd name="connsiteX1920" fmla="*/ 2295969 w 2668450"/>
                  <a:gd name="connsiteY1920" fmla="*/ 1242893 h 2059806"/>
                  <a:gd name="connsiteX1921" fmla="*/ 2295397 w 2668450"/>
                  <a:gd name="connsiteY1921" fmla="*/ 1242178 h 2059806"/>
                  <a:gd name="connsiteX1922" fmla="*/ 2300546 w 2668450"/>
                  <a:gd name="connsiteY1922" fmla="*/ 1309837 h 2059806"/>
                  <a:gd name="connsiteX1923" fmla="*/ 2302692 w 2668450"/>
                  <a:gd name="connsiteY1923" fmla="*/ 1311410 h 2059806"/>
                  <a:gd name="connsiteX1924" fmla="*/ 2308128 w 2668450"/>
                  <a:gd name="connsiteY1924" fmla="*/ 1313842 h 2059806"/>
                  <a:gd name="connsiteX1925" fmla="*/ 2311704 w 2668450"/>
                  <a:gd name="connsiteY1925" fmla="*/ 1314986 h 2059806"/>
                  <a:gd name="connsiteX1926" fmla="*/ 2312705 w 2668450"/>
                  <a:gd name="connsiteY1926" fmla="*/ 1311839 h 2059806"/>
                  <a:gd name="connsiteX1927" fmla="*/ 2309844 w 2668450"/>
                  <a:gd name="connsiteY1927" fmla="*/ 1308978 h 2059806"/>
                  <a:gd name="connsiteX1928" fmla="*/ 2308843 w 2668450"/>
                  <a:gd name="connsiteY1928" fmla="*/ 1308406 h 2059806"/>
                  <a:gd name="connsiteX1929" fmla="*/ 2305410 w 2668450"/>
                  <a:gd name="connsiteY1929" fmla="*/ 1305116 h 2059806"/>
                  <a:gd name="connsiteX1930" fmla="*/ 2301262 w 2668450"/>
                  <a:gd name="connsiteY1930" fmla="*/ 1305402 h 2059806"/>
                  <a:gd name="connsiteX1931" fmla="*/ 2299688 w 2668450"/>
                  <a:gd name="connsiteY1931" fmla="*/ 1305688 h 2059806"/>
                  <a:gd name="connsiteX1932" fmla="*/ 2299831 w 2668450"/>
                  <a:gd name="connsiteY1932" fmla="*/ 1308120 h 2059806"/>
                  <a:gd name="connsiteX1933" fmla="*/ 2300546 w 2668450"/>
                  <a:gd name="connsiteY1933" fmla="*/ 1309837 h 2059806"/>
                  <a:gd name="connsiteX1934" fmla="*/ 1786310 w 2668450"/>
                  <a:gd name="connsiteY1934" fmla="*/ 1630394 h 2059806"/>
                  <a:gd name="connsiteX1935" fmla="*/ 1801043 w 2668450"/>
                  <a:gd name="connsiteY1935" fmla="*/ 1634685 h 2059806"/>
                  <a:gd name="connsiteX1936" fmla="*/ 1808767 w 2668450"/>
                  <a:gd name="connsiteY1936" fmla="*/ 1637689 h 2059806"/>
                  <a:gd name="connsiteX1937" fmla="*/ 1811342 w 2668450"/>
                  <a:gd name="connsiteY1937" fmla="*/ 1638404 h 2059806"/>
                  <a:gd name="connsiteX1938" fmla="*/ 1817636 w 2668450"/>
                  <a:gd name="connsiteY1938" fmla="*/ 1639549 h 2059806"/>
                  <a:gd name="connsiteX1939" fmla="*/ 1819782 w 2668450"/>
                  <a:gd name="connsiteY1939" fmla="*/ 1638977 h 2059806"/>
                  <a:gd name="connsiteX1940" fmla="*/ 1820497 w 2668450"/>
                  <a:gd name="connsiteY1940" fmla="*/ 1637403 h 2059806"/>
                  <a:gd name="connsiteX1941" fmla="*/ 1820497 w 2668450"/>
                  <a:gd name="connsiteY1941" fmla="*/ 1635543 h 2059806"/>
                  <a:gd name="connsiteX1942" fmla="*/ 1818780 w 2668450"/>
                  <a:gd name="connsiteY1942" fmla="*/ 1631824 h 2059806"/>
                  <a:gd name="connsiteX1943" fmla="*/ 1814632 w 2668450"/>
                  <a:gd name="connsiteY1943" fmla="*/ 1627104 h 2059806"/>
                  <a:gd name="connsiteX1944" fmla="*/ 1807480 w 2668450"/>
                  <a:gd name="connsiteY1944" fmla="*/ 1620238 h 2059806"/>
                  <a:gd name="connsiteX1945" fmla="*/ 1801472 w 2668450"/>
                  <a:gd name="connsiteY1945" fmla="*/ 1619523 h 2059806"/>
                  <a:gd name="connsiteX1946" fmla="*/ 1786024 w 2668450"/>
                  <a:gd name="connsiteY1946" fmla="*/ 1621096 h 2059806"/>
                  <a:gd name="connsiteX1947" fmla="*/ 1784450 w 2668450"/>
                  <a:gd name="connsiteY1947" fmla="*/ 1621955 h 2059806"/>
                  <a:gd name="connsiteX1948" fmla="*/ 1782877 w 2668450"/>
                  <a:gd name="connsiteY1948" fmla="*/ 1623385 h 2059806"/>
                  <a:gd name="connsiteX1949" fmla="*/ 1780159 w 2668450"/>
                  <a:gd name="connsiteY1949" fmla="*/ 1626818 h 2059806"/>
                  <a:gd name="connsiteX1950" fmla="*/ 1781160 w 2668450"/>
                  <a:gd name="connsiteY1950" fmla="*/ 1628391 h 2059806"/>
                  <a:gd name="connsiteX1951" fmla="*/ 1786310 w 2668450"/>
                  <a:gd name="connsiteY1951" fmla="*/ 1630394 h 2059806"/>
                  <a:gd name="connsiteX1952" fmla="*/ 2163369 w 2668450"/>
                  <a:gd name="connsiteY1952" fmla="*/ 1374921 h 2059806"/>
                  <a:gd name="connsiteX1953" fmla="*/ 2164084 w 2668450"/>
                  <a:gd name="connsiteY1953" fmla="*/ 1374921 h 2059806"/>
                  <a:gd name="connsiteX1954" fmla="*/ 2164942 w 2668450"/>
                  <a:gd name="connsiteY1954" fmla="*/ 1374206 h 2059806"/>
                  <a:gd name="connsiteX1955" fmla="*/ 2167374 w 2668450"/>
                  <a:gd name="connsiteY1955" fmla="*/ 1374635 h 2059806"/>
                  <a:gd name="connsiteX1956" fmla="*/ 2169234 w 2668450"/>
                  <a:gd name="connsiteY1956" fmla="*/ 1371345 h 2059806"/>
                  <a:gd name="connsiteX1957" fmla="*/ 2169377 w 2668450"/>
                  <a:gd name="connsiteY1957" fmla="*/ 1370343 h 2059806"/>
                  <a:gd name="connsiteX1958" fmla="*/ 2168661 w 2668450"/>
                  <a:gd name="connsiteY1958" fmla="*/ 1369914 h 2059806"/>
                  <a:gd name="connsiteX1959" fmla="*/ 2168232 w 2668450"/>
                  <a:gd name="connsiteY1959" fmla="*/ 1369056 h 2059806"/>
                  <a:gd name="connsiteX1960" fmla="*/ 2168232 w 2668450"/>
                  <a:gd name="connsiteY1960" fmla="*/ 1366624 h 2059806"/>
                  <a:gd name="connsiteX1961" fmla="*/ 2164942 w 2668450"/>
                  <a:gd name="connsiteY1961" fmla="*/ 1366624 h 2059806"/>
                  <a:gd name="connsiteX1962" fmla="*/ 2164084 w 2668450"/>
                  <a:gd name="connsiteY1962" fmla="*/ 1367626 h 2059806"/>
                  <a:gd name="connsiteX1963" fmla="*/ 2164656 w 2668450"/>
                  <a:gd name="connsiteY1963" fmla="*/ 1369628 h 2059806"/>
                  <a:gd name="connsiteX1964" fmla="*/ 2164513 w 2668450"/>
                  <a:gd name="connsiteY1964" fmla="*/ 1371631 h 2059806"/>
                  <a:gd name="connsiteX1965" fmla="*/ 2163369 w 2668450"/>
                  <a:gd name="connsiteY1965" fmla="*/ 1374921 h 2059806"/>
                  <a:gd name="connsiteX1966" fmla="*/ 2204851 w 2668450"/>
                  <a:gd name="connsiteY1966" fmla="*/ 1302541 h 2059806"/>
                  <a:gd name="connsiteX1967" fmla="*/ 2201561 w 2668450"/>
                  <a:gd name="connsiteY1967" fmla="*/ 1301683 h 2059806"/>
                  <a:gd name="connsiteX1968" fmla="*/ 2199988 w 2668450"/>
                  <a:gd name="connsiteY1968" fmla="*/ 1302828 h 2059806"/>
                  <a:gd name="connsiteX1969" fmla="*/ 2197127 w 2668450"/>
                  <a:gd name="connsiteY1969" fmla="*/ 1307691 h 2059806"/>
                  <a:gd name="connsiteX1970" fmla="*/ 2193980 w 2668450"/>
                  <a:gd name="connsiteY1970" fmla="*/ 1311982 h 2059806"/>
                  <a:gd name="connsiteX1971" fmla="*/ 2193122 w 2668450"/>
                  <a:gd name="connsiteY1971" fmla="*/ 1314128 h 2059806"/>
                  <a:gd name="connsiteX1972" fmla="*/ 2193265 w 2668450"/>
                  <a:gd name="connsiteY1972" fmla="*/ 1316846 h 2059806"/>
                  <a:gd name="connsiteX1973" fmla="*/ 2194552 w 2668450"/>
                  <a:gd name="connsiteY1973" fmla="*/ 1317847 h 2059806"/>
                  <a:gd name="connsiteX1974" fmla="*/ 2197270 w 2668450"/>
                  <a:gd name="connsiteY1974" fmla="*/ 1317418 h 2059806"/>
                  <a:gd name="connsiteX1975" fmla="*/ 2203993 w 2668450"/>
                  <a:gd name="connsiteY1975" fmla="*/ 1314557 h 2059806"/>
                  <a:gd name="connsiteX1976" fmla="*/ 2206711 w 2668450"/>
                  <a:gd name="connsiteY1976" fmla="*/ 1312984 h 2059806"/>
                  <a:gd name="connsiteX1977" fmla="*/ 2208999 w 2668450"/>
                  <a:gd name="connsiteY1977" fmla="*/ 1310695 h 2059806"/>
                  <a:gd name="connsiteX1978" fmla="*/ 2209715 w 2668450"/>
                  <a:gd name="connsiteY1978" fmla="*/ 1308120 h 2059806"/>
                  <a:gd name="connsiteX1979" fmla="*/ 2208856 w 2668450"/>
                  <a:gd name="connsiteY1979" fmla="*/ 1306261 h 2059806"/>
                  <a:gd name="connsiteX1980" fmla="*/ 2206854 w 2668450"/>
                  <a:gd name="connsiteY1980" fmla="*/ 1303829 h 2059806"/>
                  <a:gd name="connsiteX1981" fmla="*/ 2204851 w 2668450"/>
                  <a:gd name="connsiteY1981" fmla="*/ 1302541 h 2059806"/>
                  <a:gd name="connsiteX1982" fmla="*/ 1928494 w 2668450"/>
                  <a:gd name="connsiteY1982" fmla="*/ 1157068 h 2059806"/>
                  <a:gd name="connsiteX1983" fmla="*/ 1921485 w 2668450"/>
                  <a:gd name="connsiteY1983" fmla="*/ 1161502 h 2059806"/>
                  <a:gd name="connsiteX1984" fmla="*/ 1930782 w 2668450"/>
                  <a:gd name="connsiteY1984" fmla="*/ 1168082 h 2059806"/>
                  <a:gd name="connsiteX1985" fmla="*/ 1934931 w 2668450"/>
                  <a:gd name="connsiteY1985" fmla="*/ 1170084 h 2059806"/>
                  <a:gd name="connsiteX1986" fmla="*/ 1939079 w 2668450"/>
                  <a:gd name="connsiteY1986" fmla="*/ 1171086 h 2059806"/>
                  <a:gd name="connsiteX1987" fmla="*/ 1942226 w 2668450"/>
                  <a:gd name="connsiteY1987" fmla="*/ 1170657 h 2059806"/>
                  <a:gd name="connsiteX1988" fmla="*/ 1942941 w 2668450"/>
                  <a:gd name="connsiteY1988" fmla="*/ 1165364 h 2059806"/>
                  <a:gd name="connsiteX1989" fmla="*/ 1939651 w 2668450"/>
                  <a:gd name="connsiteY1989" fmla="*/ 1162074 h 2059806"/>
                  <a:gd name="connsiteX1990" fmla="*/ 1928494 w 2668450"/>
                  <a:gd name="connsiteY1990" fmla="*/ 1157068 h 2059806"/>
                  <a:gd name="connsiteX1991" fmla="*/ 2130469 w 2668450"/>
                  <a:gd name="connsiteY1991" fmla="*/ 1202126 h 2059806"/>
                  <a:gd name="connsiteX1992" fmla="*/ 2123460 w 2668450"/>
                  <a:gd name="connsiteY1992" fmla="*/ 1198693 h 2059806"/>
                  <a:gd name="connsiteX1993" fmla="*/ 2118597 w 2668450"/>
                  <a:gd name="connsiteY1993" fmla="*/ 1197119 h 2059806"/>
                  <a:gd name="connsiteX1994" fmla="*/ 2113161 w 2668450"/>
                  <a:gd name="connsiteY1994" fmla="*/ 1195975 h 2059806"/>
                  <a:gd name="connsiteX1995" fmla="*/ 2109442 w 2668450"/>
                  <a:gd name="connsiteY1995" fmla="*/ 1195403 h 2059806"/>
                  <a:gd name="connsiteX1996" fmla="*/ 2106867 w 2668450"/>
                  <a:gd name="connsiteY1996" fmla="*/ 1195546 h 2059806"/>
                  <a:gd name="connsiteX1997" fmla="*/ 2109442 w 2668450"/>
                  <a:gd name="connsiteY1997" fmla="*/ 1198264 h 2059806"/>
                  <a:gd name="connsiteX1998" fmla="*/ 2114019 w 2668450"/>
                  <a:gd name="connsiteY1998" fmla="*/ 1199551 h 2059806"/>
                  <a:gd name="connsiteX1999" fmla="*/ 2118024 w 2668450"/>
                  <a:gd name="connsiteY1999" fmla="*/ 1203556 h 2059806"/>
                  <a:gd name="connsiteX2000" fmla="*/ 2118454 w 2668450"/>
                  <a:gd name="connsiteY2000" fmla="*/ 1206274 h 2059806"/>
                  <a:gd name="connsiteX2001" fmla="*/ 2120599 w 2668450"/>
                  <a:gd name="connsiteY2001" fmla="*/ 1208706 h 2059806"/>
                  <a:gd name="connsiteX2002" fmla="*/ 2123031 w 2668450"/>
                  <a:gd name="connsiteY2002" fmla="*/ 1209850 h 2059806"/>
                  <a:gd name="connsiteX2003" fmla="*/ 2127465 w 2668450"/>
                  <a:gd name="connsiteY2003" fmla="*/ 1210852 h 2059806"/>
                  <a:gd name="connsiteX2004" fmla="*/ 2131614 w 2668450"/>
                  <a:gd name="connsiteY2004" fmla="*/ 1211138 h 2059806"/>
                  <a:gd name="connsiteX2005" fmla="*/ 2133759 w 2668450"/>
                  <a:gd name="connsiteY2005" fmla="*/ 1210994 h 2059806"/>
                  <a:gd name="connsiteX2006" fmla="*/ 2135190 w 2668450"/>
                  <a:gd name="connsiteY2006" fmla="*/ 1210422 h 2059806"/>
                  <a:gd name="connsiteX2007" fmla="*/ 2135762 w 2668450"/>
                  <a:gd name="connsiteY2007" fmla="*/ 1209707 h 2059806"/>
                  <a:gd name="connsiteX2008" fmla="*/ 2135047 w 2668450"/>
                  <a:gd name="connsiteY2008" fmla="*/ 1207991 h 2059806"/>
                  <a:gd name="connsiteX2009" fmla="*/ 2132758 w 2668450"/>
                  <a:gd name="connsiteY2009" fmla="*/ 1205702 h 2059806"/>
                  <a:gd name="connsiteX2010" fmla="*/ 2130469 w 2668450"/>
                  <a:gd name="connsiteY2010" fmla="*/ 1202126 h 2059806"/>
                  <a:gd name="connsiteX2011" fmla="*/ 1863839 w 2668450"/>
                  <a:gd name="connsiteY2011" fmla="*/ 1506949 h 2059806"/>
                  <a:gd name="connsiteX2012" fmla="*/ 1865269 w 2668450"/>
                  <a:gd name="connsiteY2012" fmla="*/ 1508808 h 2059806"/>
                  <a:gd name="connsiteX2013" fmla="*/ 1866842 w 2668450"/>
                  <a:gd name="connsiteY2013" fmla="*/ 1508522 h 2059806"/>
                  <a:gd name="connsiteX2014" fmla="*/ 1869560 w 2668450"/>
                  <a:gd name="connsiteY2014" fmla="*/ 1500798 h 2059806"/>
                  <a:gd name="connsiteX2015" fmla="*/ 1871563 w 2668450"/>
                  <a:gd name="connsiteY2015" fmla="*/ 1496650 h 2059806"/>
                  <a:gd name="connsiteX2016" fmla="*/ 1873995 w 2668450"/>
                  <a:gd name="connsiteY2016" fmla="*/ 1492358 h 2059806"/>
                  <a:gd name="connsiteX2017" fmla="*/ 1874853 w 2668450"/>
                  <a:gd name="connsiteY2017" fmla="*/ 1490070 h 2059806"/>
                  <a:gd name="connsiteX2018" fmla="*/ 1874138 w 2668450"/>
                  <a:gd name="connsiteY2018" fmla="*/ 1489784 h 2059806"/>
                  <a:gd name="connsiteX2019" fmla="*/ 1873852 w 2668450"/>
                  <a:gd name="connsiteY2019" fmla="*/ 1489068 h 2059806"/>
                  <a:gd name="connsiteX2020" fmla="*/ 1873852 w 2668450"/>
                  <a:gd name="connsiteY2020" fmla="*/ 1487924 h 2059806"/>
                  <a:gd name="connsiteX2021" fmla="*/ 1873136 w 2668450"/>
                  <a:gd name="connsiteY2021" fmla="*/ 1485778 h 2059806"/>
                  <a:gd name="connsiteX2022" fmla="*/ 1872135 w 2668450"/>
                  <a:gd name="connsiteY2022" fmla="*/ 1485206 h 2059806"/>
                  <a:gd name="connsiteX2023" fmla="*/ 1869703 w 2668450"/>
                  <a:gd name="connsiteY2023" fmla="*/ 1484491 h 2059806"/>
                  <a:gd name="connsiteX2024" fmla="*/ 1868988 w 2668450"/>
                  <a:gd name="connsiteY2024" fmla="*/ 1483633 h 2059806"/>
                  <a:gd name="connsiteX2025" fmla="*/ 1868273 w 2668450"/>
                  <a:gd name="connsiteY2025" fmla="*/ 1481630 h 2059806"/>
                  <a:gd name="connsiteX2026" fmla="*/ 1867272 w 2668450"/>
                  <a:gd name="connsiteY2026" fmla="*/ 1480915 h 2059806"/>
                  <a:gd name="connsiteX2027" fmla="*/ 1865555 w 2668450"/>
                  <a:gd name="connsiteY2027" fmla="*/ 1480486 h 2059806"/>
                  <a:gd name="connsiteX2028" fmla="*/ 1864554 w 2668450"/>
                  <a:gd name="connsiteY2028" fmla="*/ 1479628 h 2059806"/>
                  <a:gd name="connsiteX2029" fmla="*/ 1864125 w 2668450"/>
                  <a:gd name="connsiteY2029" fmla="*/ 1478483 h 2059806"/>
                  <a:gd name="connsiteX2030" fmla="*/ 1863839 w 2668450"/>
                  <a:gd name="connsiteY2030" fmla="*/ 1478340 h 2059806"/>
                  <a:gd name="connsiteX2031" fmla="*/ 1862837 w 2668450"/>
                  <a:gd name="connsiteY2031" fmla="*/ 1484205 h 2059806"/>
                  <a:gd name="connsiteX2032" fmla="*/ 1861836 w 2668450"/>
                  <a:gd name="connsiteY2032" fmla="*/ 1487924 h 2059806"/>
                  <a:gd name="connsiteX2033" fmla="*/ 1860263 w 2668450"/>
                  <a:gd name="connsiteY2033" fmla="*/ 1492215 h 2059806"/>
                  <a:gd name="connsiteX2034" fmla="*/ 1858260 w 2668450"/>
                  <a:gd name="connsiteY2034" fmla="*/ 1495076 h 2059806"/>
                  <a:gd name="connsiteX2035" fmla="*/ 1855971 w 2668450"/>
                  <a:gd name="connsiteY2035" fmla="*/ 1496364 h 2059806"/>
                  <a:gd name="connsiteX2036" fmla="*/ 1855399 w 2668450"/>
                  <a:gd name="connsiteY2036" fmla="*/ 1495791 h 2059806"/>
                  <a:gd name="connsiteX2037" fmla="*/ 1856687 w 2668450"/>
                  <a:gd name="connsiteY2037" fmla="*/ 1493503 h 2059806"/>
                  <a:gd name="connsiteX2038" fmla="*/ 1857688 w 2668450"/>
                  <a:gd name="connsiteY2038" fmla="*/ 1490642 h 2059806"/>
                  <a:gd name="connsiteX2039" fmla="*/ 1858975 w 2668450"/>
                  <a:gd name="connsiteY2039" fmla="*/ 1484920 h 2059806"/>
                  <a:gd name="connsiteX2040" fmla="*/ 1858832 w 2668450"/>
                  <a:gd name="connsiteY2040" fmla="*/ 1482059 h 2059806"/>
                  <a:gd name="connsiteX2041" fmla="*/ 1858403 w 2668450"/>
                  <a:gd name="connsiteY2041" fmla="*/ 1481058 h 2059806"/>
                  <a:gd name="connsiteX2042" fmla="*/ 1858117 w 2668450"/>
                  <a:gd name="connsiteY2042" fmla="*/ 1480915 h 2059806"/>
                  <a:gd name="connsiteX2043" fmla="*/ 1857831 w 2668450"/>
                  <a:gd name="connsiteY2043" fmla="*/ 1481630 h 2059806"/>
                  <a:gd name="connsiteX2044" fmla="*/ 1857831 w 2668450"/>
                  <a:gd name="connsiteY2044" fmla="*/ 1484348 h 2059806"/>
                  <a:gd name="connsiteX2045" fmla="*/ 1857402 w 2668450"/>
                  <a:gd name="connsiteY2045" fmla="*/ 1486780 h 2059806"/>
                  <a:gd name="connsiteX2046" fmla="*/ 1856400 w 2668450"/>
                  <a:gd name="connsiteY2046" fmla="*/ 1490070 h 2059806"/>
                  <a:gd name="connsiteX2047" fmla="*/ 1853969 w 2668450"/>
                  <a:gd name="connsiteY2047" fmla="*/ 1493503 h 2059806"/>
                  <a:gd name="connsiteX2048" fmla="*/ 1848104 w 2668450"/>
                  <a:gd name="connsiteY2048" fmla="*/ 1499081 h 2059806"/>
                  <a:gd name="connsiteX2049" fmla="*/ 1841810 w 2668450"/>
                  <a:gd name="connsiteY2049" fmla="*/ 1506806 h 2059806"/>
                  <a:gd name="connsiteX2050" fmla="*/ 1841524 w 2668450"/>
                  <a:gd name="connsiteY2050" fmla="*/ 1507664 h 2059806"/>
                  <a:gd name="connsiteX2051" fmla="*/ 1842096 w 2668450"/>
                  <a:gd name="connsiteY2051" fmla="*/ 1508522 h 2059806"/>
                  <a:gd name="connsiteX2052" fmla="*/ 1844671 w 2668450"/>
                  <a:gd name="connsiteY2052" fmla="*/ 1509380 h 2059806"/>
                  <a:gd name="connsiteX2053" fmla="*/ 1848390 w 2668450"/>
                  <a:gd name="connsiteY2053" fmla="*/ 1506376 h 2059806"/>
                  <a:gd name="connsiteX2054" fmla="*/ 1854970 w 2668450"/>
                  <a:gd name="connsiteY2054" fmla="*/ 1498652 h 2059806"/>
                  <a:gd name="connsiteX2055" fmla="*/ 1855542 w 2668450"/>
                  <a:gd name="connsiteY2055" fmla="*/ 1498366 h 2059806"/>
                  <a:gd name="connsiteX2056" fmla="*/ 1857116 w 2668450"/>
                  <a:gd name="connsiteY2056" fmla="*/ 1498938 h 2059806"/>
                  <a:gd name="connsiteX2057" fmla="*/ 1856973 w 2668450"/>
                  <a:gd name="connsiteY2057" fmla="*/ 1499797 h 2059806"/>
                  <a:gd name="connsiteX2058" fmla="*/ 1848962 w 2668450"/>
                  <a:gd name="connsiteY2058" fmla="*/ 1511955 h 2059806"/>
                  <a:gd name="connsiteX2059" fmla="*/ 1853826 w 2668450"/>
                  <a:gd name="connsiteY2059" fmla="*/ 1509094 h 2059806"/>
                  <a:gd name="connsiteX2060" fmla="*/ 1856258 w 2668450"/>
                  <a:gd name="connsiteY2060" fmla="*/ 1509380 h 2059806"/>
                  <a:gd name="connsiteX2061" fmla="*/ 1857259 w 2668450"/>
                  <a:gd name="connsiteY2061" fmla="*/ 1509237 h 2059806"/>
                  <a:gd name="connsiteX2062" fmla="*/ 1858403 w 2668450"/>
                  <a:gd name="connsiteY2062" fmla="*/ 1508379 h 2059806"/>
                  <a:gd name="connsiteX2063" fmla="*/ 1859834 w 2668450"/>
                  <a:gd name="connsiteY2063" fmla="*/ 1506806 h 2059806"/>
                  <a:gd name="connsiteX2064" fmla="*/ 1865412 w 2668450"/>
                  <a:gd name="connsiteY2064" fmla="*/ 1496507 h 2059806"/>
                  <a:gd name="connsiteX2065" fmla="*/ 1866557 w 2668450"/>
                  <a:gd name="connsiteY2065" fmla="*/ 1494933 h 2059806"/>
                  <a:gd name="connsiteX2066" fmla="*/ 1867701 w 2668450"/>
                  <a:gd name="connsiteY2066" fmla="*/ 1496220 h 2059806"/>
                  <a:gd name="connsiteX2067" fmla="*/ 1867844 w 2668450"/>
                  <a:gd name="connsiteY2067" fmla="*/ 1497079 h 2059806"/>
                  <a:gd name="connsiteX2068" fmla="*/ 1867701 w 2668450"/>
                  <a:gd name="connsiteY2068" fmla="*/ 1498080 h 2059806"/>
                  <a:gd name="connsiteX2069" fmla="*/ 1863839 w 2668450"/>
                  <a:gd name="connsiteY2069" fmla="*/ 1506949 h 2059806"/>
                  <a:gd name="connsiteX2070" fmla="*/ 2011172 w 2668450"/>
                  <a:gd name="connsiteY2070" fmla="*/ 1203985 h 2059806"/>
                  <a:gd name="connsiteX2071" fmla="*/ 2008025 w 2668450"/>
                  <a:gd name="connsiteY2071" fmla="*/ 1202555 h 2059806"/>
                  <a:gd name="connsiteX2072" fmla="*/ 2006166 w 2668450"/>
                  <a:gd name="connsiteY2072" fmla="*/ 1202269 h 2059806"/>
                  <a:gd name="connsiteX2073" fmla="*/ 2004449 w 2668450"/>
                  <a:gd name="connsiteY2073" fmla="*/ 1202555 h 2059806"/>
                  <a:gd name="connsiteX2074" fmla="*/ 2004306 w 2668450"/>
                  <a:gd name="connsiteY2074" fmla="*/ 1203127 h 2059806"/>
                  <a:gd name="connsiteX2075" fmla="*/ 2008168 w 2668450"/>
                  <a:gd name="connsiteY2075" fmla="*/ 1205130 h 2059806"/>
                  <a:gd name="connsiteX2076" fmla="*/ 2015606 w 2668450"/>
                  <a:gd name="connsiteY2076" fmla="*/ 1207275 h 2059806"/>
                  <a:gd name="connsiteX2077" fmla="*/ 2021614 w 2668450"/>
                  <a:gd name="connsiteY2077" fmla="*/ 1207848 h 2059806"/>
                  <a:gd name="connsiteX2078" fmla="*/ 2023188 w 2668450"/>
                  <a:gd name="connsiteY2078" fmla="*/ 1207418 h 2059806"/>
                  <a:gd name="connsiteX2079" fmla="*/ 2023617 w 2668450"/>
                  <a:gd name="connsiteY2079" fmla="*/ 1206560 h 2059806"/>
                  <a:gd name="connsiteX2080" fmla="*/ 2022615 w 2668450"/>
                  <a:gd name="connsiteY2080" fmla="*/ 1205559 h 2059806"/>
                  <a:gd name="connsiteX2081" fmla="*/ 2019898 w 2668450"/>
                  <a:gd name="connsiteY2081" fmla="*/ 1204701 h 2059806"/>
                  <a:gd name="connsiteX2082" fmla="*/ 2011172 w 2668450"/>
                  <a:gd name="connsiteY2082" fmla="*/ 1203985 h 2059806"/>
                  <a:gd name="connsiteX2083" fmla="*/ 2281808 w 2668450"/>
                  <a:gd name="connsiteY2083" fmla="*/ 1252906 h 2059806"/>
                  <a:gd name="connsiteX2084" fmla="*/ 2281951 w 2668450"/>
                  <a:gd name="connsiteY2084" fmla="*/ 1254622 h 2059806"/>
                  <a:gd name="connsiteX2085" fmla="*/ 2282952 w 2668450"/>
                  <a:gd name="connsiteY2085" fmla="*/ 1256911 h 2059806"/>
                  <a:gd name="connsiteX2086" fmla="*/ 2292107 w 2668450"/>
                  <a:gd name="connsiteY2086" fmla="*/ 1262061 h 2059806"/>
                  <a:gd name="connsiteX2087" fmla="*/ 2293251 w 2668450"/>
                  <a:gd name="connsiteY2087" fmla="*/ 1263062 h 2059806"/>
                  <a:gd name="connsiteX2088" fmla="*/ 2296255 w 2668450"/>
                  <a:gd name="connsiteY2088" fmla="*/ 1264063 h 2059806"/>
                  <a:gd name="connsiteX2089" fmla="*/ 2298544 w 2668450"/>
                  <a:gd name="connsiteY2089" fmla="*/ 1266495 h 2059806"/>
                  <a:gd name="connsiteX2090" fmla="*/ 2299259 w 2668450"/>
                  <a:gd name="connsiteY2090" fmla="*/ 1266638 h 2059806"/>
                  <a:gd name="connsiteX2091" fmla="*/ 2299974 w 2668450"/>
                  <a:gd name="connsiteY2091" fmla="*/ 1266066 h 2059806"/>
                  <a:gd name="connsiteX2092" fmla="*/ 2301405 w 2668450"/>
                  <a:gd name="connsiteY2092" fmla="*/ 1263920 h 2059806"/>
                  <a:gd name="connsiteX2093" fmla="*/ 2303121 w 2668450"/>
                  <a:gd name="connsiteY2093" fmla="*/ 1262776 h 2059806"/>
                  <a:gd name="connsiteX2094" fmla="*/ 2304265 w 2668450"/>
                  <a:gd name="connsiteY2094" fmla="*/ 1261202 h 2059806"/>
                  <a:gd name="connsiteX2095" fmla="*/ 2304409 w 2668450"/>
                  <a:gd name="connsiteY2095" fmla="*/ 1258055 h 2059806"/>
                  <a:gd name="connsiteX2096" fmla="*/ 2305124 w 2668450"/>
                  <a:gd name="connsiteY2096" fmla="*/ 1255624 h 2059806"/>
                  <a:gd name="connsiteX2097" fmla="*/ 2302549 w 2668450"/>
                  <a:gd name="connsiteY2097" fmla="*/ 1253621 h 2059806"/>
                  <a:gd name="connsiteX2098" fmla="*/ 2301548 w 2668450"/>
                  <a:gd name="connsiteY2098" fmla="*/ 1252477 h 2059806"/>
                  <a:gd name="connsiteX2099" fmla="*/ 2296541 w 2668450"/>
                  <a:gd name="connsiteY2099" fmla="*/ 1251475 h 2059806"/>
                  <a:gd name="connsiteX2100" fmla="*/ 2291248 w 2668450"/>
                  <a:gd name="connsiteY2100" fmla="*/ 1251475 h 2059806"/>
                  <a:gd name="connsiteX2101" fmla="*/ 2285098 w 2668450"/>
                  <a:gd name="connsiteY2101" fmla="*/ 1252334 h 2059806"/>
                  <a:gd name="connsiteX2102" fmla="*/ 2281808 w 2668450"/>
                  <a:gd name="connsiteY2102" fmla="*/ 1252906 h 2059806"/>
                  <a:gd name="connsiteX2103" fmla="*/ 2296827 w 2668450"/>
                  <a:gd name="connsiteY2103" fmla="*/ 1213855 h 2059806"/>
                  <a:gd name="connsiteX2104" fmla="*/ 2296112 w 2668450"/>
                  <a:gd name="connsiteY2104" fmla="*/ 1215143 h 2059806"/>
                  <a:gd name="connsiteX2105" fmla="*/ 2297828 w 2668450"/>
                  <a:gd name="connsiteY2105" fmla="*/ 1216859 h 2059806"/>
                  <a:gd name="connsiteX2106" fmla="*/ 2299688 w 2668450"/>
                  <a:gd name="connsiteY2106" fmla="*/ 1217574 h 2059806"/>
                  <a:gd name="connsiteX2107" fmla="*/ 2305124 w 2668450"/>
                  <a:gd name="connsiteY2107" fmla="*/ 1218576 h 2059806"/>
                  <a:gd name="connsiteX2108" fmla="*/ 2308414 w 2668450"/>
                  <a:gd name="connsiteY2108" fmla="*/ 1218147 h 2059806"/>
                  <a:gd name="connsiteX2109" fmla="*/ 2310416 w 2668450"/>
                  <a:gd name="connsiteY2109" fmla="*/ 1216859 h 2059806"/>
                  <a:gd name="connsiteX2110" fmla="*/ 2312276 w 2668450"/>
                  <a:gd name="connsiteY2110" fmla="*/ 1213569 h 2059806"/>
                  <a:gd name="connsiteX2111" fmla="*/ 2310845 w 2668450"/>
                  <a:gd name="connsiteY2111" fmla="*/ 1211281 h 2059806"/>
                  <a:gd name="connsiteX2112" fmla="*/ 2309272 w 2668450"/>
                  <a:gd name="connsiteY2112" fmla="*/ 1210565 h 2059806"/>
                  <a:gd name="connsiteX2113" fmla="*/ 2305696 w 2668450"/>
                  <a:gd name="connsiteY2113" fmla="*/ 1210708 h 2059806"/>
                  <a:gd name="connsiteX2114" fmla="*/ 2299831 w 2668450"/>
                  <a:gd name="connsiteY2114" fmla="*/ 1210136 h 2059806"/>
                  <a:gd name="connsiteX2115" fmla="*/ 2299116 w 2668450"/>
                  <a:gd name="connsiteY2115" fmla="*/ 1210852 h 2059806"/>
                  <a:gd name="connsiteX2116" fmla="*/ 2299116 w 2668450"/>
                  <a:gd name="connsiteY2116" fmla="*/ 1211710 h 2059806"/>
                  <a:gd name="connsiteX2117" fmla="*/ 2299831 w 2668450"/>
                  <a:gd name="connsiteY2117" fmla="*/ 1212711 h 2059806"/>
                  <a:gd name="connsiteX2118" fmla="*/ 2299402 w 2668450"/>
                  <a:gd name="connsiteY2118" fmla="*/ 1213283 h 2059806"/>
                  <a:gd name="connsiteX2119" fmla="*/ 2296827 w 2668450"/>
                  <a:gd name="connsiteY2119" fmla="*/ 1213855 h 2059806"/>
                  <a:gd name="connsiteX2120" fmla="*/ 2411404 w 2668450"/>
                  <a:gd name="connsiteY2120" fmla="*/ 1502228 h 2059806"/>
                  <a:gd name="connsiteX2121" fmla="*/ 2416124 w 2668450"/>
                  <a:gd name="connsiteY2121" fmla="*/ 1502943 h 2059806"/>
                  <a:gd name="connsiteX2122" fmla="*/ 2415838 w 2668450"/>
                  <a:gd name="connsiteY2122" fmla="*/ 1501942 h 2059806"/>
                  <a:gd name="connsiteX2123" fmla="*/ 2416983 w 2668450"/>
                  <a:gd name="connsiteY2123" fmla="*/ 1500226 h 2059806"/>
                  <a:gd name="connsiteX2124" fmla="*/ 2416696 w 2668450"/>
                  <a:gd name="connsiteY2124" fmla="*/ 1499510 h 2059806"/>
                  <a:gd name="connsiteX2125" fmla="*/ 2414265 w 2668450"/>
                  <a:gd name="connsiteY2125" fmla="*/ 1498223 h 2059806"/>
                  <a:gd name="connsiteX2126" fmla="*/ 2413120 w 2668450"/>
                  <a:gd name="connsiteY2126" fmla="*/ 1497794 h 2059806"/>
                  <a:gd name="connsiteX2127" fmla="*/ 2410975 w 2668450"/>
                  <a:gd name="connsiteY2127" fmla="*/ 1498795 h 2059806"/>
                  <a:gd name="connsiteX2128" fmla="*/ 2410117 w 2668450"/>
                  <a:gd name="connsiteY2128" fmla="*/ 1500083 h 2059806"/>
                  <a:gd name="connsiteX2129" fmla="*/ 2409830 w 2668450"/>
                  <a:gd name="connsiteY2129" fmla="*/ 1501084 h 2059806"/>
                  <a:gd name="connsiteX2130" fmla="*/ 2409973 w 2668450"/>
                  <a:gd name="connsiteY2130" fmla="*/ 1501799 h 2059806"/>
                  <a:gd name="connsiteX2131" fmla="*/ 2411404 w 2668450"/>
                  <a:gd name="connsiteY2131" fmla="*/ 1502228 h 2059806"/>
                  <a:gd name="connsiteX2132" fmla="*/ 2585772 w 2668450"/>
                  <a:gd name="connsiteY2132" fmla="*/ 1673736 h 2059806"/>
                  <a:gd name="connsiteX2133" fmla="*/ 2587775 w 2668450"/>
                  <a:gd name="connsiteY2133" fmla="*/ 1672162 h 2059806"/>
                  <a:gd name="connsiteX2134" fmla="*/ 2588347 w 2668450"/>
                  <a:gd name="connsiteY2134" fmla="*/ 1669588 h 2059806"/>
                  <a:gd name="connsiteX2135" fmla="*/ 2586201 w 2668450"/>
                  <a:gd name="connsiteY2135" fmla="*/ 1670017 h 2059806"/>
                  <a:gd name="connsiteX2136" fmla="*/ 2584628 w 2668450"/>
                  <a:gd name="connsiteY2136" fmla="*/ 1671876 h 2059806"/>
                  <a:gd name="connsiteX2137" fmla="*/ 2584056 w 2668450"/>
                  <a:gd name="connsiteY2137" fmla="*/ 1673450 h 2059806"/>
                  <a:gd name="connsiteX2138" fmla="*/ 2584342 w 2668450"/>
                  <a:gd name="connsiteY2138" fmla="*/ 1673879 h 2059806"/>
                  <a:gd name="connsiteX2139" fmla="*/ 2585772 w 2668450"/>
                  <a:gd name="connsiteY2139" fmla="*/ 1673736 h 2059806"/>
                  <a:gd name="connsiteX2140" fmla="*/ 2618815 w 2668450"/>
                  <a:gd name="connsiteY2140" fmla="*/ 1765283 h 2059806"/>
                  <a:gd name="connsiteX2141" fmla="*/ 2619816 w 2668450"/>
                  <a:gd name="connsiteY2141" fmla="*/ 1765140 h 2059806"/>
                  <a:gd name="connsiteX2142" fmla="*/ 2627541 w 2668450"/>
                  <a:gd name="connsiteY2142" fmla="*/ 1762422 h 2059806"/>
                  <a:gd name="connsiteX2143" fmla="*/ 2626396 w 2668450"/>
                  <a:gd name="connsiteY2143" fmla="*/ 1761707 h 2059806"/>
                  <a:gd name="connsiteX2144" fmla="*/ 2624108 w 2668450"/>
                  <a:gd name="connsiteY2144" fmla="*/ 1759132 h 2059806"/>
                  <a:gd name="connsiteX2145" fmla="*/ 2622820 w 2668450"/>
                  <a:gd name="connsiteY2145" fmla="*/ 1758846 h 2059806"/>
                  <a:gd name="connsiteX2146" fmla="*/ 2620961 w 2668450"/>
                  <a:gd name="connsiteY2146" fmla="*/ 1761277 h 2059806"/>
                  <a:gd name="connsiteX2147" fmla="*/ 2619101 w 2668450"/>
                  <a:gd name="connsiteY2147" fmla="*/ 1760133 h 2059806"/>
                  <a:gd name="connsiteX2148" fmla="*/ 2618529 w 2668450"/>
                  <a:gd name="connsiteY2148" fmla="*/ 1760419 h 2059806"/>
                  <a:gd name="connsiteX2149" fmla="*/ 2618243 w 2668450"/>
                  <a:gd name="connsiteY2149" fmla="*/ 1762422 h 2059806"/>
                  <a:gd name="connsiteX2150" fmla="*/ 2618386 w 2668450"/>
                  <a:gd name="connsiteY2150" fmla="*/ 1764997 h 2059806"/>
                  <a:gd name="connsiteX2151" fmla="*/ 2618815 w 2668450"/>
                  <a:gd name="connsiteY2151" fmla="*/ 1765283 h 2059806"/>
                  <a:gd name="connsiteX2152" fmla="*/ 2603223 w 2668450"/>
                  <a:gd name="connsiteY2152" fmla="*/ 1768859 h 2059806"/>
                  <a:gd name="connsiteX2153" fmla="*/ 2604511 w 2668450"/>
                  <a:gd name="connsiteY2153" fmla="*/ 1768430 h 2059806"/>
                  <a:gd name="connsiteX2154" fmla="*/ 2605512 w 2668450"/>
                  <a:gd name="connsiteY2154" fmla="*/ 1767571 h 2059806"/>
                  <a:gd name="connsiteX2155" fmla="*/ 2610232 w 2668450"/>
                  <a:gd name="connsiteY2155" fmla="*/ 1765283 h 2059806"/>
                  <a:gd name="connsiteX2156" fmla="*/ 2610805 w 2668450"/>
                  <a:gd name="connsiteY2156" fmla="*/ 1763995 h 2059806"/>
                  <a:gd name="connsiteX2157" fmla="*/ 2610089 w 2668450"/>
                  <a:gd name="connsiteY2157" fmla="*/ 1763566 h 2059806"/>
                  <a:gd name="connsiteX2158" fmla="*/ 2608230 w 2668450"/>
                  <a:gd name="connsiteY2158" fmla="*/ 1763995 h 2059806"/>
                  <a:gd name="connsiteX2159" fmla="*/ 2604797 w 2668450"/>
                  <a:gd name="connsiteY2159" fmla="*/ 1766284 h 2059806"/>
                  <a:gd name="connsiteX2160" fmla="*/ 2603796 w 2668450"/>
                  <a:gd name="connsiteY2160" fmla="*/ 1766284 h 2059806"/>
                  <a:gd name="connsiteX2161" fmla="*/ 2603223 w 2668450"/>
                  <a:gd name="connsiteY2161" fmla="*/ 1765855 h 2059806"/>
                  <a:gd name="connsiteX2162" fmla="*/ 2603080 w 2668450"/>
                  <a:gd name="connsiteY2162" fmla="*/ 1765140 h 2059806"/>
                  <a:gd name="connsiteX2163" fmla="*/ 2602365 w 2668450"/>
                  <a:gd name="connsiteY2163" fmla="*/ 1764854 h 2059806"/>
                  <a:gd name="connsiteX2164" fmla="*/ 2601078 w 2668450"/>
                  <a:gd name="connsiteY2164" fmla="*/ 1764997 h 2059806"/>
                  <a:gd name="connsiteX2165" fmla="*/ 2600792 w 2668450"/>
                  <a:gd name="connsiteY2165" fmla="*/ 1765855 h 2059806"/>
                  <a:gd name="connsiteX2166" fmla="*/ 2602222 w 2668450"/>
                  <a:gd name="connsiteY2166" fmla="*/ 1768287 h 2059806"/>
                  <a:gd name="connsiteX2167" fmla="*/ 2603223 w 2668450"/>
                  <a:gd name="connsiteY2167" fmla="*/ 1768859 h 2059806"/>
                  <a:gd name="connsiteX2168" fmla="*/ 2389948 w 2668450"/>
                  <a:gd name="connsiteY2168" fmla="*/ 1435714 h 2059806"/>
                  <a:gd name="connsiteX2169" fmla="*/ 2388660 w 2668450"/>
                  <a:gd name="connsiteY2169" fmla="*/ 1436000 h 2059806"/>
                  <a:gd name="connsiteX2170" fmla="*/ 2387373 w 2668450"/>
                  <a:gd name="connsiteY2170" fmla="*/ 1436858 h 2059806"/>
                  <a:gd name="connsiteX2171" fmla="*/ 2385942 w 2668450"/>
                  <a:gd name="connsiteY2171" fmla="*/ 1436286 h 2059806"/>
                  <a:gd name="connsiteX2172" fmla="*/ 2385227 w 2668450"/>
                  <a:gd name="connsiteY2172" fmla="*/ 1436715 h 2059806"/>
                  <a:gd name="connsiteX2173" fmla="*/ 2385084 w 2668450"/>
                  <a:gd name="connsiteY2173" fmla="*/ 1437144 h 2059806"/>
                  <a:gd name="connsiteX2174" fmla="*/ 2386228 w 2668450"/>
                  <a:gd name="connsiteY2174" fmla="*/ 1439433 h 2059806"/>
                  <a:gd name="connsiteX2175" fmla="*/ 2391664 w 2668450"/>
                  <a:gd name="connsiteY2175" fmla="*/ 1442580 h 2059806"/>
                  <a:gd name="connsiteX2176" fmla="*/ 2396384 w 2668450"/>
                  <a:gd name="connsiteY2176" fmla="*/ 1442866 h 2059806"/>
                  <a:gd name="connsiteX2177" fmla="*/ 2395669 w 2668450"/>
                  <a:gd name="connsiteY2177" fmla="*/ 1438145 h 2059806"/>
                  <a:gd name="connsiteX2178" fmla="*/ 2393095 w 2668450"/>
                  <a:gd name="connsiteY2178" fmla="*/ 1436858 h 2059806"/>
                  <a:gd name="connsiteX2179" fmla="*/ 2389948 w 2668450"/>
                  <a:gd name="connsiteY2179" fmla="*/ 1435714 h 2059806"/>
                  <a:gd name="connsiteX2180" fmla="*/ 2388231 w 2668450"/>
                  <a:gd name="connsiteY2180" fmla="*/ 1009305 h 2059806"/>
                  <a:gd name="connsiteX2181" fmla="*/ 2393667 w 2668450"/>
                  <a:gd name="connsiteY2181" fmla="*/ 1011308 h 2059806"/>
                  <a:gd name="connsiteX2182" fmla="*/ 2399531 w 2668450"/>
                  <a:gd name="connsiteY2182" fmla="*/ 1015313 h 2059806"/>
                  <a:gd name="connsiteX2183" fmla="*/ 2401820 w 2668450"/>
                  <a:gd name="connsiteY2183" fmla="*/ 1014884 h 2059806"/>
                  <a:gd name="connsiteX2184" fmla="*/ 2406254 w 2668450"/>
                  <a:gd name="connsiteY2184" fmla="*/ 1012738 h 2059806"/>
                  <a:gd name="connsiteX2185" fmla="*/ 2406541 w 2668450"/>
                  <a:gd name="connsiteY2185" fmla="*/ 1010736 h 2059806"/>
                  <a:gd name="connsiteX2186" fmla="*/ 2404967 w 2668450"/>
                  <a:gd name="connsiteY2186" fmla="*/ 1008733 h 2059806"/>
                  <a:gd name="connsiteX2187" fmla="*/ 2400104 w 2668450"/>
                  <a:gd name="connsiteY2187" fmla="*/ 1004156 h 2059806"/>
                  <a:gd name="connsiteX2188" fmla="*/ 2390806 w 2668450"/>
                  <a:gd name="connsiteY2188" fmla="*/ 996431 h 2059806"/>
                  <a:gd name="connsiteX2189" fmla="*/ 2386515 w 2668450"/>
                  <a:gd name="connsiteY2189" fmla="*/ 991997 h 2059806"/>
                  <a:gd name="connsiteX2190" fmla="*/ 2381794 w 2668450"/>
                  <a:gd name="connsiteY2190" fmla="*/ 990567 h 2059806"/>
                  <a:gd name="connsiteX2191" fmla="*/ 2374070 w 2668450"/>
                  <a:gd name="connsiteY2191" fmla="*/ 997719 h 2059806"/>
                  <a:gd name="connsiteX2192" fmla="*/ 2367347 w 2668450"/>
                  <a:gd name="connsiteY2192" fmla="*/ 996574 h 2059806"/>
                  <a:gd name="connsiteX2193" fmla="*/ 2364057 w 2668450"/>
                  <a:gd name="connsiteY2193" fmla="*/ 995287 h 2059806"/>
                  <a:gd name="connsiteX2194" fmla="*/ 2362340 w 2668450"/>
                  <a:gd name="connsiteY2194" fmla="*/ 996431 h 2059806"/>
                  <a:gd name="connsiteX2195" fmla="*/ 2360338 w 2668450"/>
                  <a:gd name="connsiteY2195" fmla="*/ 996431 h 2059806"/>
                  <a:gd name="connsiteX2196" fmla="*/ 2356476 w 2668450"/>
                  <a:gd name="connsiteY2196" fmla="*/ 995573 h 2059806"/>
                  <a:gd name="connsiteX2197" fmla="*/ 2351040 w 2668450"/>
                  <a:gd name="connsiteY2197" fmla="*/ 996861 h 2059806"/>
                  <a:gd name="connsiteX2198" fmla="*/ 2341170 w 2668450"/>
                  <a:gd name="connsiteY2198" fmla="*/ 1000007 h 2059806"/>
                  <a:gd name="connsiteX2199" fmla="*/ 2336164 w 2668450"/>
                  <a:gd name="connsiteY2199" fmla="*/ 1002153 h 2059806"/>
                  <a:gd name="connsiteX2200" fmla="*/ 2334161 w 2668450"/>
                  <a:gd name="connsiteY2200" fmla="*/ 1002010 h 2059806"/>
                  <a:gd name="connsiteX2201" fmla="*/ 2346034 w 2668450"/>
                  <a:gd name="connsiteY2201" fmla="*/ 993284 h 2059806"/>
                  <a:gd name="connsiteX2202" fmla="*/ 2347464 w 2668450"/>
                  <a:gd name="connsiteY2202" fmla="*/ 991711 h 2059806"/>
                  <a:gd name="connsiteX2203" fmla="*/ 2348179 w 2668450"/>
                  <a:gd name="connsiteY2203" fmla="*/ 989422 h 2059806"/>
                  <a:gd name="connsiteX2204" fmla="*/ 2349467 w 2668450"/>
                  <a:gd name="connsiteY2204" fmla="*/ 986991 h 2059806"/>
                  <a:gd name="connsiteX2205" fmla="*/ 2350468 w 2668450"/>
                  <a:gd name="connsiteY2205" fmla="*/ 984130 h 2059806"/>
                  <a:gd name="connsiteX2206" fmla="*/ 2354187 w 2668450"/>
                  <a:gd name="connsiteY2206" fmla="*/ 980983 h 2059806"/>
                  <a:gd name="connsiteX2207" fmla="*/ 2345891 w 2668450"/>
                  <a:gd name="connsiteY2207" fmla="*/ 975833 h 2059806"/>
                  <a:gd name="connsiteX2208" fmla="*/ 2339740 w 2668450"/>
                  <a:gd name="connsiteY2208" fmla="*/ 974689 h 2059806"/>
                  <a:gd name="connsiteX2209" fmla="*/ 2337594 w 2668450"/>
                  <a:gd name="connsiteY2209" fmla="*/ 973688 h 2059806"/>
                  <a:gd name="connsiteX2210" fmla="*/ 2335020 w 2668450"/>
                  <a:gd name="connsiteY2210" fmla="*/ 975404 h 2059806"/>
                  <a:gd name="connsiteX2211" fmla="*/ 2330585 w 2668450"/>
                  <a:gd name="connsiteY2211" fmla="*/ 976978 h 2059806"/>
                  <a:gd name="connsiteX2212" fmla="*/ 2330156 w 2668450"/>
                  <a:gd name="connsiteY2212" fmla="*/ 979552 h 2059806"/>
                  <a:gd name="connsiteX2213" fmla="*/ 2323290 w 2668450"/>
                  <a:gd name="connsiteY2213" fmla="*/ 979409 h 2059806"/>
                  <a:gd name="connsiteX2214" fmla="*/ 2319428 w 2668450"/>
                  <a:gd name="connsiteY2214" fmla="*/ 979838 h 2059806"/>
                  <a:gd name="connsiteX2215" fmla="*/ 2314421 w 2668450"/>
                  <a:gd name="connsiteY2215" fmla="*/ 979838 h 2059806"/>
                  <a:gd name="connsiteX2216" fmla="*/ 2313849 w 2668450"/>
                  <a:gd name="connsiteY2216" fmla="*/ 977550 h 2059806"/>
                  <a:gd name="connsiteX2217" fmla="*/ 2307412 w 2668450"/>
                  <a:gd name="connsiteY2217" fmla="*/ 976835 h 2059806"/>
                  <a:gd name="connsiteX2218" fmla="*/ 2304122 w 2668450"/>
                  <a:gd name="connsiteY2218" fmla="*/ 974975 h 2059806"/>
                  <a:gd name="connsiteX2219" fmla="*/ 2307698 w 2668450"/>
                  <a:gd name="connsiteY2219" fmla="*/ 974689 h 2059806"/>
                  <a:gd name="connsiteX2220" fmla="*/ 2310988 w 2668450"/>
                  <a:gd name="connsiteY2220" fmla="*/ 975404 h 2059806"/>
                  <a:gd name="connsiteX2221" fmla="*/ 2315995 w 2668450"/>
                  <a:gd name="connsiteY2221" fmla="*/ 974832 h 2059806"/>
                  <a:gd name="connsiteX2222" fmla="*/ 2324863 w 2668450"/>
                  <a:gd name="connsiteY2222" fmla="*/ 975118 h 2059806"/>
                  <a:gd name="connsiteX2223" fmla="*/ 2322718 w 2668450"/>
                  <a:gd name="connsiteY2223" fmla="*/ 967537 h 2059806"/>
                  <a:gd name="connsiteX2224" fmla="*/ 2329584 w 2668450"/>
                  <a:gd name="connsiteY2224" fmla="*/ 963961 h 2059806"/>
                  <a:gd name="connsiteX2225" fmla="*/ 2324434 w 2668450"/>
                  <a:gd name="connsiteY2225" fmla="*/ 959383 h 2059806"/>
                  <a:gd name="connsiteX2226" fmla="*/ 2320286 w 2668450"/>
                  <a:gd name="connsiteY2226" fmla="*/ 961100 h 2059806"/>
                  <a:gd name="connsiteX2227" fmla="*/ 2312991 w 2668450"/>
                  <a:gd name="connsiteY2227" fmla="*/ 955092 h 2059806"/>
                  <a:gd name="connsiteX2228" fmla="*/ 2308986 w 2668450"/>
                  <a:gd name="connsiteY2228" fmla="*/ 951373 h 2059806"/>
                  <a:gd name="connsiteX2229" fmla="*/ 2305696 w 2668450"/>
                  <a:gd name="connsiteY2229" fmla="*/ 949943 h 2059806"/>
                  <a:gd name="connsiteX2230" fmla="*/ 2299831 w 2668450"/>
                  <a:gd name="connsiteY2230" fmla="*/ 952804 h 2059806"/>
                  <a:gd name="connsiteX2231" fmla="*/ 2294109 w 2668450"/>
                  <a:gd name="connsiteY2231" fmla="*/ 952660 h 2059806"/>
                  <a:gd name="connsiteX2232" fmla="*/ 2292679 w 2668450"/>
                  <a:gd name="connsiteY2232" fmla="*/ 950658 h 2059806"/>
                  <a:gd name="connsiteX2233" fmla="*/ 2294109 w 2668450"/>
                  <a:gd name="connsiteY2233" fmla="*/ 947082 h 2059806"/>
                  <a:gd name="connsiteX2234" fmla="*/ 2296255 w 2668450"/>
                  <a:gd name="connsiteY2234" fmla="*/ 944650 h 2059806"/>
                  <a:gd name="connsiteX2235" fmla="*/ 2299116 w 2668450"/>
                  <a:gd name="connsiteY2235" fmla="*/ 943363 h 2059806"/>
                  <a:gd name="connsiteX2236" fmla="*/ 2299974 w 2668450"/>
                  <a:gd name="connsiteY2236" fmla="*/ 942075 h 2059806"/>
                  <a:gd name="connsiteX2237" fmla="*/ 2297399 w 2668450"/>
                  <a:gd name="connsiteY2237" fmla="*/ 939930 h 2059806"/>
                  <a:gd name="connsiteX2238" fmla="*/ 2295683 w 2668450"/>
                  <a:gd name="connsiteY2238" fmla="*/ 939358 h 2059806"/>
                  <a:gd name="connsiteX2239" fmla="*/ 2293108 w 2668450"/>
                  <a:gd name="connsiteY2239" fmla="*/ 940216 h 2059806"/>
                  <a:gd name="connsiteX2240" fmla="*/ 2285956 w 2668450"/>
                  <a:gd name="connsiteY2240" fmla="*/ 944793 h 2059806"/>
                  <a:gd name="connsiteX2241" fmla="*/ 2282523 w 2668450"/>
                  <a:gd name="connsiteY2241" fmla="*/ 947940 h 2059806"/>
                  <a:gd name="connsiteX2242" fmla="*/ 2281665 w 2668450"/>
                  <a:gd name="connsiteY2242" fmla="*/ 950372 h 2059806"/>
                  <a:gd name="connsiteX2243" fmla="*/ 2282523 w 2668450"/>
                  <a:gd name="connsiteY2243" fmla="*/ 955950 h 2059806"/>
                  <a:gd name="connsiteX2244" fmla="*/ 2283381 w 2668450"/>
                  <a:gd name="connsiteY2244" fmla="*/ 958239 h 2059806"/>
                  <a:gd name="connsiteX2245" fmla="*/ 2282952 w 2668450"/>
                  <a:gd name="connsiteY2245" fmla="*/ 958525 h 2059806"/>
                  <a:gd name="connsiteX2246" fmla="*/ 2278804 w 2668450"/>
                  <a:gd name="connsiteY2246" fmla="*/ 953805 h 2059806"/>
                  <a:gd name="connsiteX2247" fmla="*/ 2278518 w 2668450"/>
                  <a:gd name="connsiteY2247" fmla="*/ 952088 h 2059806"/>
                  <a:gd name="connsiteX2248" fmla="*/ 2280377 w 2668450"/>
                  <a:gd name="connsiteY2248" fmla="*/ 945079 h 2059806"/>
                  <a:gd name="connsiteX2249" fmla="*/ 2279805 w 2668450"/>
                  <a:gd name="connsiteY2249" fmla="*/ 943363 h 2059806"/>
                  <a:gd name="connsiteX2250" fmla="*/ 2277946 w 2668450"/>
                  <a:gd name="connsiteY2250" fmla="*/ 942648 h 2059806"/>
                  <a:gd name="connsiteX2251" fmla="*/ 2273940 w 2668450"/>
                  <a:gd name="connsiteY2251" fmla="*/ 942361 h 2059806"/>
                  <a:gd name="connsiteX2252" fmla="*/ 2272224 w 2668450"/>
                  <a:gd name="connsiteY2252" fmla="*/ 943935 h 2059806"/>
                  <a:gd name="connsiteX2253" fmla="*/ 2269077 w 2668450"/>
                  <a:gd name="connsiteY2253" fmla="*/ 945651 h 2059806"/>
                  <a:gd name="connsiteX2254" fmla="*/ 2265787 w 2668450"/>
                  <a:gd name="connsiteY2254" fmla="*/ 943792 h 2059806"/>
                  <a:gd name="connsiteX2255" fmla="*/ 2266788 w 2668450"/>
                  <a:gd name="connsiteY2255" fmla="*/ 939930 h 2059806"/>
                  <a:gd name="connsiteX2256" fmla="*/ 2266788 w 2668450"/>
                  <a:gd name="connsiteY2256" fmla="*/ 937927 h 2059806"/>
                  <a:gd name="connsiteX2257" fmla="*/ 2265501 w 2668450"/>
                  <a:gd name="connsiteY2257" fmla="*/ 938070 h 2059806"/>
                  <a:gd name="connsiteX2258" fmla="*/ 2258206 w 2668450"/>
                  <a:gd name="connsiteY2258" fmla="*/ 943792 h 2059806"/>
                  <a:gd name="connsiteX2259" fmla="*/ 2254630 w 2668450"/>
                  <a:gd name="connsiteY2259" fmla="*/ 949227 h 2059806"/>
                  <a:gd name="connsiteX2260" fmla="*/ 2253199 w 2668450"/>
                  <a:gd name="connsiteY2260" fmla="*/ 950372 h 2059806"/>
                  <a:gd name="connsiteX2261" fmla="*/ 2251626 w 2668450"/>
                  <a:gd name="connsiteY2261" fmla="*/ 950229 h 2059806"/>
                  <a:gd name="connsiteX2262" fmla="*/ 2249194 w 2668450"/>
                  <a:gd name="connsiteY2262" fmla="*/ 949370 h 2059806"/>
                  <a:gd name="connsiteX2263" fmla="*/ 2249051 w 2668450"/>
                  <a:gd name="connsiteY2263" fmla="*/ 948941 h 2059806"/>
                  <a:gd name="connsiteX2264" fmla="*/ 2252627 w 2668450"/>
                  <a:gd name="connsiteY2264" fmla="*/ 946653 h 2059806"/>
                  <a:gd name="connsiteX2265" fmla="*/ 2256775 w 2668450"/>
                  <a:gd name="connsiteY2265" fmla="*/ 939501 h 2059806"/>
                  <a:gd name="connsiteX2266" fmla="*/ 2257061 w 2668450"/>
                  <a:gd name="connsiteY2266" fmla="*/ 935209 h 2059806"/>
                  <a:gd name="connsiteX2267" fmla="*/ 2258635 w 2668450"/>
                  <a:gd name="connsiteY2267" fmla="*/ 926913 h 2059806"/>
                  <a:gd name="connsiteX2268" fmla="*/ 2249051 w 2668450"/>
                  <a:gd name="connsiteY2268" fmla="*/ 928486 h 2059806"/>
                  <a:gd name="connsiteX2269" fmla="*/ 2246047 w 2668450"/>
                  <a:gd name="connsiteY2269" fmla="*/ 930489 h 2059806"/>
                  <a:gd name="connsiteX2270" fmla="*/ 2246762 w 2668450"/>
                  <a:gd name="connsiteY2270" fmla="*/ 935781 h 2059806"/>
                  <a:gd name="connsiteX2271" fmla="*/ 2245046 w 2668450"/>
                  <a:gd name="connsiteY2271" fmla="*/ 939787 h 2059806"/>
                  <a:gd name="connsiteX2272" fmla="*/ 2244331 w 2668450"/>
                  <a:gd name="connsiteY2272" fmla="*/ 940073 h 2059806"/>
                  <a:gd name="connsiteX2273" fmla="*/ 2243759 w 2668450"/>
                  <a:gd name="connsiteY2273" fmla="*/ 935352 h 2059806"/>
                  <a:gd name="connsiteX2274" fmla="*/ 2242900 w 2668450"/>
                  <a:gd name="connsiteY2274" fmla="*/ 934923 h 2059806"/>
                  <a:gd name="connsiteX2275" fmla="*/ 2237751 w 2668450"/>
                  <a:gd name="connsiteY2275" fmla="*/ 938356 h 2059806"/>
                  <a:gd name="connsiteX2276" fmla="*/ 2237036 w 2668450"/>
                  <a:gd name="connsiteY2276" fmla="*/ 938213 h 2059806"/>
                  <a:gd name="connsiteX2277" fmla="*/ 2237608 w 2668450"/>
                  <a:gd name="connsiteY2277" fmla="*/ 936497 h 2059806"/>
                  <a:gd name="connsiteX2278" fmla="*/ 2239753 w 2668450"/>
                  <a:gd name="connsiteY2278" fmla="*/ 932205 h 2059806"/>
                  <a:gd name="connsiteX2279" fmla="*/ 2239896 w 2668450"/>
                  <a:gd name="connsiteY2279" fmla="*/ 930346 h 2059806"/>
                  <a:gd name="connsiteX2280" fmla="*/ 2237751 w 2668450"/>
                  <a:gd name="connsiteY2280" fmla="*/ 927771 h 2059806"/>
                  <a:gd name="connsiteX2281" fmla="*/ 2233746 w 2668450"/>
                  <a:gd name="connsiteY2281" fmla="*/ 924481 h 2059806"/>
                  <a:gd name="connsiteX2282" fmla="*/ 2234890 w 2668450"/>
                  <a:gd name="connsiteY2282" fmla="*/ 921906 h 2059806"/>
                  <a:gd name="connsiteX2283" fmla="*/ 2242042 w 2668450"/>
                  <a:gd name="connsiteY2283" fmla="*/ 919332 h 2059806"/>
                  <a:gd name="connsiteX2284" fmla="*/ 2243472 w 2668450"/>
                  <a:gd name="connsiteY2284" fmla="*/ 918187 h 2059806"/>
                  <a:gd name="connsiteX2285" fmla="*/ 2242614 w 2668450"/>
                  <a:gd name="connsiteY2285" fmla="*/ 917615 h 2059806"/>
                  <a:gd name="connsiteX2286" fmla="*/ 2239181 w 2668450"/>
                  <a:gd name="connsiteY2286" fmla="*/ 916900 h 2059806"/>
                  <a:gd name="connsiteX2287" fmla="*/ 2231457 w 2668450"/>
                  <a:gd name="connsiteY2287" fmla="*/ 917472 h 2059806"/>
                  <a:gd name="connsiteX2288" fmla="*/ 2228739 w 2668450"/>
                  <a:gd name="connsiteY2288" fmla="*/ 917186 h 2059806"/>
                  <a:gd name="connsiteX2289" fmla="*/ 2225163 w 2668450"/>
                  <a:gd name="connsiteY2289" fmla="*/ 916042 h 2059806"/>
                  <a:gd name="connsiteX2290" fmla="*/ 2221158 w 2668450"/>
                  <a:gd name="connsiteY2290" fmla="*/ 915470 h 2059806"/>
                  <a:gd name="connsiteX2291" fmla="*/ 2217725 w 2668450"/>
                  <a:gd name="connsiteY2291" fmla="*/ 913610 h 2059806"/>
                  <a:gd name="connsiteX2292" fmla="*/ 2215007 w 2668450"/>
                  <a:gd name="connsiteY2292" fmla="*/ 912752 h 2059806"/>
                  <a:gd name="connsiteX2293" fmla="*/ 2211717 w 2668450"/>
                  <a:gd name="connsiteY2293" fmla="*/ 912895 h 2059806"/>
                  <a:gd name="connsiteX2294" fmla="*/ 2208427 w 2668450"/>
                  <a:gd name="connsiteY2294" fmla="*/ 914182 h 2059806"/>
                  <a:gd name="connsiteX2295" fmla="*/ 2206568 w 2668450"/>
                  <a:gd name="connsiteY2295" fmla="*/ 914182 h 2059806"/>
                  <a:gd name="connsiteX2296" fmla="*/ 2203564 w 2668450"/>
                  <a:gd name="connsiteY2296" fmla="*/ 912752 h 2059806"/>
                  <a:gd name="connsiteX2297" fmla="*/ 2200274 w 2668450"/>
                  <a:gd name="connsiteY2297" fmla="*/ 909319 h 2059806"/>
                  <a:gd name="connsiteX2298" fmla="*/ 2200131 w 2668450"/>
                  <a:gd name="connsiteY2298" fmla="*/ 905886 h 2059806"/>
                  <a:gd name="connsiteX2299" fmla="*/ 2198414 w 2668450"/>
                  <a:gd name="connsiteY2299" fmla="*/ 904741 h 2059806"/>
                  <a:gd name="connsiteX2300" fmla="*/ 2194695 w 2668450"/>
                  <a:gd name="connsiteY2300" fmla="*/ 903168 h 2059806"/>
                  <a:gd name="connsiteX2301" fmla="*/ 2188401 w 2668450"/>
                  <a:gd name="connsiteY2301" fmla="*/ 902310 h 2059806"/>
                  <a:gd name="connsiteX2302" fmla="*/ 2178388 w 2668450"/>
                  <a:gd name="connsiteY2302" fmla="*/ 901737 h 2059806"/>
                  <a:gd name="connsiteX2303" fmla="*/ 2164799 w 2668450"/>
                  <a:gd name="connsiteY2303" fmla="*/ 896588 h 2059806"/>
                  <a:gd name="connsiteX2304" fmla="*/ 2164084 w 2668450"/>
                  <a:gd name="connsiteY2304" fmla="*/ 895873 h 2059806"/>
                  <a:gd name="connsiteX2305" fmla="*/ 2164513 w 2668450"/>
                  <a:gd name="connsiteY2305" fmla="*/ 895587 h 2059806"/>
                  <a:gd name="connsiteX2306" fmla="*/ 2167803 w 2668450"/>
                  <a:gd name="connsiteY2306" fmla="*/ 895730 h 2059806"/>
                  <a:gd name="connsiteX2307" fmla="*/ 2182680 w 2668450"/>
                  <a:gd name="connsiteY2307" fmla="*/ 899020 h 2059806"/>
                  <a:gd name="connsiteX2308" fmla="*/ 2184396 w 2668450"/>
                  <a:gd name="connsiteY2308" fmla="*/ 899020 h 2059806"/>
                  <a:gd name="connsiteX2309" fmla="*/ 2188115 w 2668450"/>
                  <a:gd name="connsiteY2309" fmla="*/ 897303 h 2059806"/>
                  <a:gd name="connsiteX2310" fmla="*/ 2190976 w 2668450"/>
                  <a:gd name="connsiteY2310" fmla="*/ 896874 h 2059806"/>
                  <a:gd name="connsiteX2311" fmla="*/ 2194838 w 2668450"/>
                  <a:gd name="connsiteY2311" fmla="*/ 897303 h 2059806"/>
                  <a:gd name="connsiteX2312" fmla="*/ 2204136 w 2668450"/>
                  <a:gd name="connsiteY2312" fmla="*/ 899878 h 2059806"/>
                  <a:gd name="connsiteX2313" fmla="*/ 2208141 w 2668450"/>
                  <a:gd name="connsiteY2313" fmla="*/ 900450 h 2059806"/>
                  <a:gd name="connsiteX2314" fmla="*/ 2210859 w 2668450"/>
                  <a:gd name="connsiteY2314" fmla="*/ 896302 h 2059806"/>
                  <a:gd name="connsiteX2315" fmla="*/ 2212146 w 2668450"/>
                  <a:gd name="connsiteY2315" fmla="*/ 892583 h 2059806"/>
                  <a:gd name="connsiteX2316" fmla="*/ 2212146 w 2668450"/>
                  <a:gd name="connsiteY2316" fmla="*/ 887004 h 2059806"/>
                  <a:gd name="connsiteX2317" fmla="*/ 2209715 w 2668450"/>
                  <a:gd name="connsiteY2317" fmla="*/ 885574 h 2059806"/>
                  <a:gd name="connsiteX2318" fmla="*/ 2200989 w 2668450"/>
                  <a:gd name="connsiteY2318" fmla="*/ 881998 h 2059806"/>
                  <a:gd name="connsiteX2319" fmla="*/ 2195410 w 2668450"/>
                  <a:gd name="connsiteY2319" fmla="*/ 880138 h 2059806"/>
                  <a:gd name="connsiteX2320" fmla="*/ 2191977 w 2668450"/>
                  <a:gd name="connsiteY2320" fmla="*/ 879852 h 2059806"/>
                  <a:gd name="connsiteX2321" fmla="*/ 2174526 w 2668450"/>
                  <a:gd name="connsiteY2321" fmla="*/ 884715 h 2059806"/>
                  <a:gd name="connsiteX2322" fmla="*/ 2173096 w 2668450"/>
                  <a:gd name="connsiteY2322" fmla="*/ 883714 h 2059806"/>
                  <a:gd name="connsiteX2323" fmla="*/ 2185827 w 2668450"/>
                  <a:gd name="connsiteY2323" fmla="*/ 877992 h 2059806"/>
                  <a:gd name="connsiteX2324" fmla="*/ 2192263 w 2668450"/>
                  <a:gd name="connsiteY2324" fmla="*/ 876562 h 2059806"/>
                  <a:gd name="connsiteX2325" fmla="*/ 2198557 w 2668450"/>
                  <a:gd name="connsiteY2325" fmla="*/ 878136 h 2059806"/>
                  <a:gd name="connsiteX2326" fmla="*/ 2206425 w 2668450"/>
                  <a:gd name="connsiteY2326" fmla="*/ 875704 h 2059806"/>
                  <a:gd name="connsiteX2327" fmla="*/ 2211717 w 2668450"/>
                  <a:gd name="connsiteY2327" fmla="*/ 878279 h 2059806"/>
                  <a:gd name="connsiteX2328" fmla="*/ 2216438 w 2668450"/>
                  <a:gd name="connsiteY2328" fmla="*/ 879709 h 2059806"/>
                  <a:gd name="connsiteX2329" fmla="*/ 2220157 w 2668450"/>
                  <a:gd name="connsiteY2329" fmla="*/ 879995 h 2059806"/>
                  <a:gd name="connsiteX2330" fmla="*/ 2224734 w 2668450"/>
                  <a:gd name="connsiteY2330" fmla="*/ 878994 h 2059806"/>
                  <a:gd name="connsiteX2331" fmla="*/ 2228453 w 2668450"/>
                  <a:gd name="connsiteY2331" fmla="*/ 879709 h 2059806"/>
                  <a:gd name="connsiteX2332" fmla="*/ 2240755 w 2668450"/>
                  <a:gd name="connsiteY2332" fmla="*/ 880710 h 2059806"/>
                  <a:gd name="connsiteX2333" fmla="*/ 2243616 w 2668450"/>
                  <a:gd name="connsiteY2333" fmla="*/ 879852 h 2059806"/>
                  <a:gd name="connsiteX2334" fmla="*/ 2244474 w 2668450"/>
                  <a:gd name="connsiteY2334" fmla="*/ 878565 h 2059806"/>
                  <a:gd name="connsiteX2335" fmla="*/ 2244617 w 2668450"/>
                  <a:gd name="connsiteY2335" fmla="*/ 874989 h 2059806"/>
                  <a:gd name="connsiteX2336" fmla="*/ 2244331 w 2668450"/>
                  <a:gd name="connsiteY2336" fmla="*/ 873558 h 2059806"/>
                  <a:gd name="connsiteX2337" fmla="*/ 2243329 w 2668450"/>
                  <a:gd name="connsiteY2337" fmla="*/ 872128 h 2059806"/>
                  <a:gd name="connsiteX2338" fmla="*/ 2241756 w 2668450"/>
                  <a:gd name="connsiteY2338" fmla="*/ 870840 h 2059806"/>
                  <a:gd name="connsiteX2339" fmla="*/ 2233317 w 2668450"/>
                  <a:gd name="connsiteY2339" fmla="*/ 866263 h 2059806"/>
                  <a:gd name="connsiteX2340" fmla="*/ 2227738 w 2668450"/>
                  <a:gd name="connsiteY2340" fmla="*/ 864117 h 2059806"/>
                  <a:gd name="connsiteX2341" fmla="*/ 2224019 w 2668450"/>
                  <a:gd name="connsiteY2341" fmla="*/ 863402 h 2059806"/>
                  <a:gd name="connsiteX2342" fmla="*/ 2213004 w 2668450"/>
                  <a:gd name="connsiteY2342" fmla="*/ 862973 h 2059806"/>
                  <a:gd name="connsiteX2343" fmla="*/ 2210001 w 2668450"/>
                  <a:gd name="connsiteY2343" fmla="*/ 863259 h 2059806"/>
                  <a:gd name="connsiteX2344" fmla="*/ 2207426 w 2668450"/>
                  <a:gd name="connsiteY2344" fmla="*/ 863974 h 2059806"/>
                  <a:gd name="connsiteX2345" fmla="*/ 2202849 w 2668450"/>
                  <a:gd name="connsiteY2345" fmla="*/ 863116 h 2059806"/>
                  <a:gd name="connsiteX2346" fmla="*/ 2189116 w 2668450"/>
                  <a:gd name="connsiteY2346" fmla="*/ 857680 h 2059806"/>
                  <a:gd name="connsiteX2347" fmla="*/ 2180963 w 2668450"/>
                  <a:gd name="connsiteY2347" fmla="*/ 858396 h 2059806"/>
                  <a:gd name="connsiteX2348" fmla="*/ 2172238 w 2668450"/>
                  <a:gd name="connsiteY2348" fmla="*/ 860827 h 2059806"/>
                  <a:gd name="connsiteX2349" fmla="*/ 2166945 w 2668450"/>
                  <a:gd name="connsiteY2349" fmla="*/ 861113 h 2059806"/>
                  <a:gd name="connsiteX2350" fmla="*/ 2167660 w 2668450"/>
                  <a:gd name="connsiteY2350" fmla="*/ 859254 h 2059806"/>
                  <a:gd name="connsiteX2351" fmla="*/ 2170807 w 2668450"/>
                  <a:gd name="connsiteY2351" fmla="*/ 857824 h 2059806"/>
                  <a:gd name="connsiteX2352" fmla="*/ 2179533 w 2668450"/>
                  <a:gd name="connsiteY2352" fmla="*/ 855249 h 2059806"/>
                  <a:gd name="connsiteX2353" fmla="*/ 2184539 w 2668450"/>
                  <a:gd name="connsiteY2353" fmla="*/ 854104 h 2059806"/>
                  <a:gd name="connsiteX2354" fmla="*/ 2193551 w 2668450"/>
                  <a:gd name="connsiteY2354" fmla="*/ 854104 h 2059806"/>
                  <a:gd name="connsiteX2355" fmla="*/ 2195983 w 2668450"/>
                  <a:gd name="connsiteY2355" fmla="*/ 852960 h 2059806"/>
                  <a:gd name="connsiteX2356" fmla="*/ 2197270 w 2668450"/>
                  <a:gd name="connsiteY2356" fmla="*/ 850958 h 2059806"/>
                  <a:gd name="connsiteX2357" fmla="*/ 2198986 w 2668450"/>
                  <a:gd name="connsiteY2357" fmla="*/ 849384 h 2059806"/>
                  <a:gd name="connsiteX2358" fmla="*/ 2201275 w 2668450"/>
                  <a:gd name="connsiteY2358" fmla="*/ 848097 h 2059806"/>
                  <a:gd name="connsiteX2359" fmla="*/ 2204136 w 2668450"/>
                  <a:gd name="connsiteY2359" fmla="*/ 847238 h 2059806"/>
                  <a:gd name="connsiteX2360" fmla="*/ 2210573 w 2668450"/>
                  <a:gd name="connsiteY2360" fmla="*/ 846809 h 2059806"/>
                  <a:gd name="connsiteX2361" fmla="*/ 2224734 w 2668450"/>
                  <a:gd name="connsiteY2361" fmla="*/ 849813 h 2059806"/>
                  <a:gd name="connsiteX2362" fmla="*/ 2227023 w 2668450"/>
                  <a:gd name="connsiteY2362" fmla="*/ 849813 h 2059806"/>
                  <a:gd name="connsiteX2363" fmla="*/ 2228167 w 2668450"/>
                  <a:gd name="connsiteY2363" fmla="*/ 849241 h 2059806"/>
                  <a:gd name="connsiteX2364" fmla="*/ 2229025 w 2668450"/>
                  <a:gd name="connsiteY2364" fmla="*/ 847811 h 2059806"/>
                  <a:gd name="connsiteX2365" fmla="*/ 2229597 w 2668450"/>
                  <a:gd name="connsiteY2365" fmla="*/ 845522 h 2059806"/>
                  <a:gd name="connsiteX2366" fmla="*/ 2228882 w 2668450"/>
                  <a:gd name="connsiteY2366" fmla="*/ 842232 h 2059806"/>
                  <a:gd name="connsiteX2367" fmla="*/ 2225163 w 2668450"/>
                  <a:gd name="connsiteY2367" fmla="*/ 834794 h 2059806"/>
                  <a:gd name="connsiteX2368" fmla="*/ 2223733 w 2668450"/>
                  <a:gd name="connsiteY2368" fmla="*/ 832791 h 2059806"/>
                  <a:gd name="connsiteX2369" fmla="*/ 2213148 w 2668450"/>
                  <a:gd name="connsiteY2369" fmla="*/ 822778 h 2059806"/>
                  <a:gd name="connsiteX2370" fmla="*/ 2208999 w 2668450"/>
                  <a:gd name="connsiteY2370" fmla="*/ 819345 h 2059806"/>
                  <a:gd name="connsiteX2371" fmla="*/ 2202849 w 2668450"/>
                  <a:gd name="connsiteY2371" fmla="*/ 817486 h 2059806"/>
                  <a:gd name="connsiteX2372" fmla="*/ 2200989 w 2668450"/>
                  <a:gd name="connsiteY2372" fmla="*/ 817629 h 2059806"/>
                  <a:gd name="connsiteX2373" fmla="*/ 2198557 w 2668450"/>
                  <a:gd name="connsiteY2373" fmla="*/ 819488 h 2059806"/>
                  <a:gd name="connsiteX2374" fmla="*/ 2196126 w 2668450"/>
                  <a:gd name="connsiteY2374" fmla="*/ 822349 h 2059806"/>
                  <a:gd name="connsiteX2375" fmla="*/ 2194838 w 2668450"/>
                  <a:gd name="connsiteY2375" fmla="*/ 824924 h 2059806"/>
                  <a:gd name="connsiteX2376" fmla="*/ 2195124 w 2668450"/>
                  <a:gd name="connsiteY2376" fmla="*/ 825925 h 2059806"/>
                  <a:gd name="connsiteX2377" fmla="*/ 2198414 w 2668450"/>
                  <a:gd name="connsiteY2377" fmla="*/ 827642 h 2059806"/>
                  <a:gd name="connsiteX2378" fmla="*/ 2197842 w 2668450"/>
                  <a:gd name="connsiteY2378" fmla="*/ 828500 h 2059806"/>
                  <a:gd name="connsiteX2379" fmla="*/ 2195553 w 2668450"/>
                  <a:gd name="connsiteY2379" fmla="*/ 829787 h 2059806"/>
                  <a:gd name="connsiteX2380" fmla="*/ 2192979 w 2668450"/>
                  <a:gd name="connsiteY2380" fmla="*/ 830646 h 2059806"/>
                  <a:gd name="connsiteX2381" fmla="*/ 2189975 w 2668450"/>
                  <a:gd name="connsiteY2381" fmla="*/ 831075 h 2059806"/>
                  <a:gd name="connsiteX2382" fmla="*/ 2187257 w 2668450"/>
                  <a:gd name="connsiteY2382" fmla="*/ 832934 h 2059806"/>
                  <a:gd name="connsiteX2383" fmla="*/ 2184825 w 2668450"/>
                  <a:gd name="connsiteY2383" fmla="*/ 836224 h 2059806"/>
                  <a:gd name="connsiteX2384" fmla="*/ 2182250 w 2668450"/>
                  <a:gd name="connsiteY2384" fmla="*/ 837655 h 2059806"/>
                  <a:gd name="connsiteX2385" fmla="*/ 2177673 w 2668450"/>
                  <a:gd name="connsiteY2385" fmla="*/ 837082 h 2059806"/>
                  <a:gd name="connsiteX2386" fmla="*/ 2174383 w 2668450"/>
                  <a:gd name="connsiteY2386" fmla="*/ 835652 h 2059806"/>
                  <a:gd name="connsiteX2387" fmla="*/ 2179533 w 2668450"/>
                  <a:gd name="connsiteY2387" fmla="*/ 830216 h 2059806"/>
                  <a:gd name="connsiteX2388" fmla="*/ 2181392 w 2668450"/>
                  <a:gd name="connsiteY2388" fmla="*/ 829072 h 2059806"/>
                  <a:gd name="connsiteX2389" fmla="*/ 2182966 w 2668450"/>
                  <a:gd name="connsiteY2389" fmla="*/ 826640 h 2059806"/>
                  <a:gd name="connsiteX2390" fmla="*/ 2182680 w 2668450"/>
                  <a:gd name="connsiteY2390" fmla="*/ 824781 h 2059806"/>
                  <a:gd name="connsiteX2391" fmla="*/ 2182107 w 2668450"/>
                  <a:gd name="connsiteY2391" fmla="*/ 823780 h 2059806"/>
                  <a:gd name="connsiteX2392" fmla="*/ 2181392 w 2668450"/>
                  <a:gd name="connsiteY2392" fmla="*/ 823493 h 2059806"/>
                  <a:gd name="connsiteX2393" fmla="*/ 2177101 w 2668450"/>
                  <a:gd name="connsiteY2393" fmla="*/ 823350 h 2059806"/>
                  <a:gd name="connsiteX2394" fmla="*/ 2167231 w 2668450"/>
                  <a:gd name="connsiteY2394" fmla="*/ 824495 h 2059806"/>
                  <a:gd name="connsiteX2395" fmla="*/ 2160079 w 2668450"/>
                  <a:gd name="connsiteY2395" fmla="*/ 825925 h 2059806"/>
                  <a:gd name="connsiteX2396" fmla="*/ 2155502 w 2668450"/>
                  <a:gd name="connsiteY2396" fmla="*/ 827642 h 2059806"/>
                  <a:gd name="connsiteX2397" fmla="*/ 2150638 w 2668450"/>
                  <a:gd name="connsiteY2397" fmla="*/ 832076 h 2059806"/>
                  <a:gd name="connsiteX2398" fmla="*/ 2147062 w 2668450"/>
                  <a:gd name="connsiteY2398" fmla="*/ 833077 h 2059806"/>
                  <a:gd name="connsiteX2399" fmla="*/ 2142628 w 2668450"/>
                  <a:gd name="connsiteY2399" fmla="*/ 832362 h 2059806"/>
                  <a:gd name="connsiteX2400" fmla="*/ 2142485 w 2668450"/>
                  <a:gd name="connsiteY2400" fmla="*/ 830789 h 2059806"/>
                  <a:gd name="connsiteX2401" fmla="*/ 2153499 w 2668450"/>
                  <a:gd name="connsiteY2401" fmla="*/ 824352 h 2059806"/>
                  <a:gd name="connsiteX2402" fmla="*/ 2161509 w 2668450"/>
                  <a:gd name="connsiteY2402" fmla="*/ 820919 h 2059806"/>
                  <a:gd name="connsiteX2403" fmla="*/ 2165658 w 2668450"/>
                  <a:gd name="connsiteY2403" fmla="*/ 819631 h 2059806"/>
                  <a:gd name="connsiteX2404" fmla="*/ 2172238 w 2668450"/>
                  <a:gd name="connsiteY2404" fmla="*/ 818916 h 2059806"/>
                  <a:gd name="connsiteX2405" fmla="*/ 2179390 w 2668450"/>
                  <a:gd name="connsiteY2405" fmla="*/ 817486 h 2059806"/>
                  <a:gd name="connsiteX2406" fmla="*/ 2180820 w 2668450"/>
                  <a:gd name="connsiteY2406" fmla="*/ 816914 h 2059806"/>
                  <a:gd name="connsiteX2407" fmla="*/ 2185397 w 2668450"/>
                  <a:gd name="connsiteY2407" fmla="*/ 813767 h 2059806"/>
                  <a:gd name="connsiteX2408" fmla="*/ 2187829 w 2668450"/>
                  <a:gd name="connsiteY2408" fmla="*/ 812479 h 2059806"/>
                  <a:gd name="connsiteX2409" fmla="*/ 2190261 w 2668450"/>
                  <a:gd name="connsiteY2409" fmla="*/ 811907 h 2059806"/>
                  <a:gd name="connsiteX2410" fmla="*/ 2192263 w 2668450"/>
                  <a:gd name="connsiteY2410" fmla="*/ 810477 h 2059806"/>
                  <a:gd name="connsiteX2411" fmla="*/ 2193837 w 2668450"/>
                  <a:gd name="connsiteY2411" fmla="*/ 808188 h 2059806"/>
                  <a:gd name="connsiteX2412" fmla="*/ 2193980 w 2668450"/>
                  <a:gd name="connsiteY2412" fmla="*/ 805899 h 2059806"/>
                  <a:gd name="connsiteX2413" fmla="*/ 2192692 w 2668450"/>
                  <a:gd name="connsiteY2413" fmla="*/ 803611 h 2059806"/>
                  <a:gd name="connsiteX2414" fmla="*/ 2191262 w 2668450"/>
                  <a:gd name="connsiteY2414" fmla="*/ 802037 h 2059806"/>
                  <a:gd name="connsiteX2415" fmla="*/ 2189832 w 2668450"/>
                  <a:gd name="connsiteY2415" fmla="*/ 801179 h 2059806"/>
                  <a:gd name="connsiteX2416" fmla="*/ 2177959 w 2668450"/>
                  <a:gd name="connsiteY2416" fmla="*/ 797031 h 2059806"/>
                  <a:gd name="connsiteX2417" fmla="*/ 2172667 w 2668450"/>
                  <a:gd name="connsiteY2417" fmla="*/ 794742 h 2059806"/>
                  <a:gd name="connsiteX2418" fmla="*/ 2169520 w 2668450"/>
                  <a:gd name="connsiteY2418" fmla="*/ 792739 h 2059806"/>
                  <a:gd name="connsiteX2419" fmla="*/ 2165944 w 2668450"/>
                  <a:gd name="connsiteY2419" fmla="*/ 791738 h 2059806"/>
                  <a:gd name="connsiteX2420" fmla="*/ 2162797 w 2668450"/>
                  <a:gd name="connsiteY2420" fmla="*/ 791452 h 2059806"/>
                  <a:gd name="connsiteX2421" fmla="*/ 2157790 w 2668450"/>
                  <a:gd name="connsiteY2421" fmla="*/ 792167 h 2059806"/>
                  <a:gd name="connsiteX2422" fmla="*/ 2153642 w 2668450"/>
                  <a:gd name="connsiteY2422" fmla="*/ 791738 h 2059806"/>
                  <a:gd name="connsiteX2423" fmla="*/ 2150638 w 2668450"/>
                  <a:gd name="connsiteY2423" fmla="*/ 789020 h 2059806"/>
                  <a:gd name="connsiteX2424" fmla="*/ 2145918 w 2668450"/>
                  <a:gd name="connsiteY2424" fmla="*/ 788448 h 2059806"/>
                  <a:gd name="connsiteX2425" fmla="*/ 2141913 w 2668450"/>
                  <a:gd name="connsiteY2425" fmla="*/ 789306 h 2059806"/>
                  <a:gd name="connsiteX2426" fmla="*/ 2134331 w 2668450"/>
                  <a:gd name="connsiteY2426" fmla="*/ 791595 h 2059806"/>
                  <a:gd name="connsiteX2427" fmla="*/ 2127608 w 2668450"/>
                  <a:gd name="connsiteY2427" fmla="*/ 794313 h 2059806"/>
                  <a:gd name="connsiteX2428" fmla="*/ 2118883 w 2668450"/>
                  <a:gd name="connsiteY2428" fmla="*/ 799462 h 2059806"/>
                  <a:gd name="connsiteX2429" fmla="*/ 2115021 w 2668450"/>
                  <a:gd name="connsiteY2429" fmla="*/ 802895 h 2059806"/>
                  <a:gd name="connsiteX2430" fmla="*/ 2113018 w 2668450"/>
                  <a:gd name="connsiteY2430" fmla="*/ 806328 h 2059806"/>
                  <a:gd name="connsiteX2431" fmla="*/ 2104865 w 2668450"/>
                  <a:gd name="connsiteY2431" fmla="*/ 823207 h 2059806"/>
                  <a:gd name="connsiteX2432" fmla="*/ 2102147 w 2668450"/>
                  <a:gd name="connsiteY2432" fmla="*/ 827642 h 2059806"/>
                  <a:gd name="connsiteX2433" fmla="*/ 2101432 w 2668450"/>
                  <a:gd name="connsiteY2433" fmla="*/ 827642 h 2059806"/>
                  <a:gd name="connsiteX2434" fmla="*/ 2106009 w 2668450"/>
                  <a:gd name="connsiteY2434" fmla="*/ 811478 h 2059806"/>
                  <a:gd name="connsiteX2435" fmla="*/ 2106152 w 2668450"/>
                  <a:gd name="connsiteY2435" fmla="*/ 807330 h 2059806"/>
                  <a:gd name="connsiteX2436" fmla="*/ 2104722 w 2668450"/>
                  <a:gd name="connsiteY2436" fmla="*/ 805613 h 2059806"/>
                  <a:gd name="connsiteX2437" fmla="*/ 2103148 w 2668450"/>
                  <a:gd name="connsiteY2437" fmla="*/ 804612 h 2059806"/>
                  <a:gd name="connsiteX2438" fmla="*/ 2101575 w 2668450"/>
                  <a:gd name="connsiteY2438" fmla="*/ 804469 h 2059806"/>
                  <a:gd name="connsiteX2439" fmla="*/ 2100001 w 2668450"/>
                  <a:gd name="connsiteY2439" fmla="*/ 804898 h 2059806"/>
                  <a:gd name="connsiteX2440" fmla="*/ 2097283 w 2668450"/>
                  <a:gd name="connsiteY2440" fmla="*/ 807044 h 2059806"/>
                  <a:gd name="connsiteX2441" fmla="*/ 2093707 w 2668450"/>
                  <a:gd name="connsiteY2441" fmla="*/ 811907 h 2059806"/>
                  <a:gd name="connsiteX2442" fmla="*/ 2092420 w 2668450"/>
                  <a:gd name="connsiteY2442" fmla="*/ 813194 h 2059806"/>
                  <a:gd name="connsiteX2443" fmla="*/ 2090989 w 2668450"/>
                  <a:gd name="connsiteY2443" fmla="*/ 813194 h 2059806"/>
                  <a:gd name="connsiteX2444" fmla="*/ 2087413 w 2668450"/>
                  <a:gd name="connsiteY2444" fmla="*/ 811192 h 2059806"/>
                  <a:gd name="connsiteX2445" fmla="*/ 2090131 w 2668450"/>
                  <a:gd name="connsiteY2445" fmla="*/ 809761 h 2059806"/>
                  <a:gd name="connsiteX2446" fmla="*/ 2092277 w 2668450"/>
                  <a:gd name="connsiteY2446" fmla="*/ 808045 h 2059806"/>
                  <a:gd name="connsiteX2447" fmla="*/ 2094423 w 2668450"/>
                  <a:gd name="connsiteY2447" fmla="*/ 805470 h 2059806"/>
                  <a:gd name="connsiteX2448" fmla="*/ 2096568 w 2668450"/>
                  <a:gd name="connsiteY2448" fmla="*/ 803754 h 2059806"/>
                  <a:gd name="connsiteX2449" fmla="*/ 2102719 w 2668450"/>
                  <a:gd name="connsiteY2449" fmla="*/ 801608 h 2059806"/>
                  <a:gd name="connsiteX2450" fmla="*/ 2108441 w 2668450"/>
                  <a:gd name="connsiteY2450" fmla="*/ 800321 h 2059806"/>
                  <a:gd name="connsiteX2451" fmla="*/ 2113590 w 2668450"/>
                  <a:gd name="connsiteY2451" fmla="*/ 797889 h 2059806"/>
                  <a:gd name="connsiteX2452" fmla="*/ 2121458 w 2668450"/>
                  <a:gd name="connsiteY2452" fmla="*/ 791452 h 2059806"/>
                  <a:gd name="connsiteX2453" fmla="*/ 2124604 w 2668450"/>
                  <a:gd name="connsiteY2453" fmla="*/ 787161 h 2059806"/>
                  <a:gd name="connsiteX2454" fmla="*/ 2125034 w 2668450"/>
                  <a:gd name="connsiteY2454" fmla="*/ 785444 h 2059806"/>
                  <a:gd name="connsiteX2455" fmla="*/ 2125177 w 2668450"/>
                  <a:gd name="connsiteY2455" fmla="*/ 779723 h 2059806"/>
                  <a:gd name="connsiteX2456" fmla="*/ 2124032 w 2668450"/>
                  <a:gd name="connsiteY2456" fmla="*/ 777148 h 2059806"/>
                  <a:gd name="connsiteX2457" fmla="*/ 2120456 w 2668450"/>
                  <a:gd name="connsiteY2457" fmla="*/ 774287 h 2059806"/>
                  <a:gd name="connsiteX2458" fmla="*/ 2119455 w 2668450"/>
                  <a:gd name="connsiteY2458" fmla="*/ 774001 h 2059806"/>
                  <a:gd name="connsiteX2459" fmla="*/ 2117595 w 2668450"/>
                  <a:gd name="connsiteY2459" fmla="*/ 774573 h 2059806"/>
                  <a:gd name="connsiteX2460" fmla="*/ 2112875 w 2668450"/>
                  <a:gd name="connsiteY2460" fmla="*/ 777291 h 2059806"/>
                  <a:gd name="connsiteX2461" fmla="*/ 2108584 w 2668450"/>
                  <a:gd name="connsiteY2461" fmla="*/ 781296 h 2059806"/>
                  <a:gd name="connsiteX2462" fmla="*/ 2103005 w 2668450"/>
                  <a:gd name="connsiteY2462" fmla="*/ 781439 h 2059806"/>
                  <a:gd name="connsiteX2463" fmla="*/ 2091848 w 2668450"/>
                  <a:gd name="connsiteY2463" fmla="*/ 777434 h 2059806"/>
                  <a:gd name="connsiteX2464" fmla="*/ 2083837 w 2668450"/>
                  <a:gd name="connsiteY2464" fmla="*/ 779293 h 2059806"/>
                  <a:gd name="connsiteX2465" fmla="*/ 2079546 w 2668450"/>
                  <a:gd name="connsiteY2465" fmla="*/ 783299 h 2059806"/>
                  <a:gd name="connsiteX2466" fmla="*/ 2077258 w 2668450"/>
                  <a:gd name="connsiteY2466" fmla="*/ 787161 h 2059806"/>
                  <a:gd name="connsiteX2467" fmla="*/ 2074540 w 2668450"/>
                  <a:gd name="connsiteY2467" fmla="*/ 789163 h 2059806"/>
                  <a:gd name="connsiteX2468" fmla="*/ 2064813 w 2668450"/>
                  <a:gd name="connsiteY2468" fmla="*/ 789306 h 2059806"/>
                  <a:gd name="connsiteX2469" fmla="*/ 2065814 w 2668450"/>
                  <a:gd name="connsiteY2469" fmla="*/ 788305 h 2059806"/>
                  <a:gd name="connsiteX2470" fmla="*/ 2070248 w 2668450"/>
                  <a:gd name="connsiteY2470" fmla="*/ 786446 h 2059806"/>
                  <a:gd name="connsiteX2471" fmla="*/ 2074826 w 2668450"/>
                  <a:gd name="connsiteY2471" fmla="*/ 783442 h 2059806"/>
                  <a:gd name="connsiteX2472" fmla="*/ 2083122 w 2668450"/>
                  <a:gd name="connsiteY2472" fmla="*/ 776433 h 2059806"/>
                  <a:gd name="connsiteX2473" fmla="*/ 2085697 w 2668450"/>
                  <a:gd name="connsiteY2473" fmla="*/ 774859 h 2059806"/>
                  <a:gd name="connsiteX2474" fmla="*/ 2088129 w 2668450"/>
                  <a:gd name="connsiteY2474" fmla="*/ 774287 h 2059806"/>
                  <a:gd name="connsiteX2475" fmla="*/ 2096139 w 2668450"/>
                  <a:gd name="connsiteY2475" fmla="*/ 775288 h 2059806"/>
                  <a:gd name="connsiteX2476" fmla="*/ 2099143 w 2668450"/>
                  <a:gd name="connsiteY2476" fmla="*/ 774287 h 2059806"/>
                  <a:gd name="connsiteX2477" fmla="*/ 2102147 w 2668450"/>
                  <a:gd name="connsiteY2477" fmla="*/ 771998 h 2059806"/>
                  <a:gd name="connsiteX2478" fmla="*/ 2107439 w 2668450"/>
                  <a:gd name="connsiteY2478" fmla="*/ 766849 h 2059806"/>
                  <a:gd name="connsiteX2479" fmla="*/ 2108441 w 2668450"/>
                  <a:gd name="connsiteY2479" fmla="*/ 764560 h 2059806"/>
                  <a:gd name="connsiteX2480" fmla="*/ 2106724 w 2668450"/>
                  <a:gd name="connsiteY2480" fmla="*/ 761842 h 2059806"/>
                  <a:gd name="connsiteX2481" fmla="*/ 2105866 w 2668450"/>
                  <a:gd name="connsiteY2481" fmla="*/ 760555 h 2059806"/>
                  <a:gd name="connsiteX2482" fmla="*/ 2103577 w 2668450"/>
                  <a:gd name="connsiteY2482" fmla="*/ 758266 h 2059806"/>
                  <a:gd name="connsiteX2483" fmla="*/ 2099715 w 2668450"/>
                  <a:gd name="connsiteY2483" fmla="*/ 754833 h 2059806"/>
                  <a:gd name="connsiteX2484" fmla="*/ 2094280 w 2668450"/>
                  <a:gd name="connsiteY2484" fmla="*/ 751829 h 2059806"/>
                  <a:gd name="connsiteX2485" fmla="*/ 2087127 w 2668450"/>
                  <a:gd name="connsiteY2485" fmla="*/ 749255 h 2059806"/>
                  <a:gd name="connsiteX2486" fmla="*/ 2079832 w 2668450"/>
                  <a:gd name="connsiteY2486" fmla="*/ 747538 h 2059806"/>
                  <a:gd name="connsiteX2487" fmla="*/ 2072394 w 2668450"/>
                  <a:gd name="connsiteY2487" fmla="*/ 746537 h 2059806"/>
                  <a:gd name="connsiteX2488" fmla="*/ 2067674 w 2668450"/>
                  <a:gd name="connsiteY2488" fmla="*/ 746251 h 2059806"/>
                  <a:gd name="connsiteX2489" fmla="*/ 2065814 w 2668450"/>
                  <a:gd name="connsiteY2489" fmla="*/ 746680 h 2059806"/>
                  <a:gd name="connsiteX2490" fmla="*/ 2062095 w 2668450"/>
                  <a:gd name="connsiteY2490" fmla="*/ 744820 h 2059806"/>
                  <a:gd name="connsiteX2491" fmla="*/ 2056087 w 2668450"/>
                  <a:gd name="connsiteY2491" fmla="*/ 742675 h 2059806"/>
                  <a:gd name="connsiteX2492" fmla="*/ 2047505 w 2668450"/>
                  <a:gd name="connsiteY2492" fmla="*/ 748969 h 2059806"/>
                  <a:gd name="connsiteX2493" fmla="*/ 2044787 w 2668450"/>
                  <a:gd name="connsiteY2493" fmla="*/ 750542 h 2059806"/>
                  <a:gd name="connsiteX2494" fmla="*/ 2043786 w 2668450"/>
                  <a:gd name="connsiteY2494" fmla="*/ 753546 h 2059806"/>
                  <a:gd name="connsiteX2495" fmla="*/ 2047362 w 2668450"/>
                  <a:gd name="connsiteY2495" fmla="*/ 760984 h 2059806"/>
                  <a:gd name="connsiteX2496" fmla="*/ 2047648 w 2668450"/>
                  <a:gd name="connsiteY2496" fmla="*/ 764703 h 2059806"/>
                  <a:gd name="connsiteX2497" fmla="*/ 2045216 w 2668450"/>
                  <a:gd name="connsiteY2497" fmla="*/ 762557 h 2059806"/>
                  <a:gd name="connsiteX2498" fmla="*/ 2041068 w 2668450"/>
                  <a:gd name="connsiteY2498" fmla="*/ 759697 h 2059806"/>
                  <a:gd name="connsiteX2499" fmla="*/ 2038493 w 2668450"/>
                  <a:gd name="connsiteY2499" fmla="*/ 753832 h 2059806"/>
                  <a:gd name="connsiteX2500" fmla="*/ 2034202 w 2668450"/>
                  <a:gd name="connsiteY2500" fmla="*/ 751257 h 2059806"/>
                  <a:gd name="connsiteX2501" fmla="*/ 2031484 w 2668450"/>
                  <a:gd name="connsiteY2501" fmla="*/ 747824 h 2059806"/>
                  <a:gd name="connsiteX2502" fmla="*/ 2027336 w 2668450"/>
                  <a:gd name="connsiteY2502" fmla="*/ 751686 h 2059806"/>
                  <a:gd name="connsiteX2503" fmla="*/ 2023617 w 2668450"/>
                  <a:gd name="connsiteY2503" fmla="*/ 754261 h 2059806"/>
                  <a:gd name="connsiteX2504" fmla="*/ 2020899 w 2668450"/>
                  <a:gd name="connsiteY2504" fmla="*/ 756836 h 2059806"/>
                  <a:gd name="connsiteX2505" fmla="*/ 2016894 w 2668450"/>
                  <a:gd name="connsiteY2505" fmla="*/ 758123 h 2059806"/>
                  <a:gd name="connsiteX2506" fmla="*/ 2026764 w 2668450"/>
                  <a:gd name="connsiteY2506" fmla="*/ 747252 h 2059806"/>
                  <a:gd name="connsiteX2507" fmla="*/ 2031484 w 2668450"/>
                  <a:gd name="connsiteY2507" fmla="*/ 740529 h 2059806"/>
                  <a:gd name="connsiteX2508" fmla="*/ 2031627 w 2668450"/>
                  <a:gd name="connsiteY2508" fmla="*/ 739099 h 2059806"/>
                  <a:gd name="connsiteX2509" fmla="*/ 2028337 w 2668450"/>
                  <a:gd name="connsiteY2509" fmla="*/ 737668 h 2059806"/>
                  <a:gd name="connsiteX2510" fmla="*/ 2026764 w 2668450"/>
                  <a:gd name="connsiteY2510" fmla="*/ 737668 h 2059806"/>
                  <a:gd name="connsiteX2511" fmla="*/ 2023044 w 2668450"/>
                  <a:gd name="connsiteY2511" fmla="*/ 738812 h 2059806"/>
                  <a:gd name="connsiteX2512" fmla="*/ 2018610 w 2668450"/>
                  <a:gd name="connsiteY2512" fmla="*/ 742532 h 2059806"/>
                  <a:gd name="connsiteX2513" fmla="*/ 2010600 w 2668450"/>
                  <a:gd name="connsiteY2513" fmla="*/ 743104 h 2059806"/>
                  <a:gd name="connsiteX2514" fmla="*/ 2008025 w 2668450"/>
                  <a:gd name="connsiteY2514" fmla="*/ 744391 h 2059806"/>
                  <a:gd name="connsiteX2515" fmla="*/ 2004592 w 2668450"/>
                  <a:gd name="connsiteY2515" fmla="*/ 747967 h 2059806"/>
                  <a:gd name="connsiteX2516" fmla="*/ 2001731 w 2668450"/>
                  <a:gd name="connsiteY2516" fmla="*/ 754404 h 2059806"/>
                  <a:gd name="connsiteX2517" fmla="*/ 1999872 w 2668450"/>
                  <a:gd name="connsiteY2517" fmla="*/ 761699 h 2059806"/>
                  <a:gd name="connsiteX2518" fmla="*/ 1992720 w 2668450"/>
                  <a:gd name="connsiteY2518" fmla="*/ 768422 h 2059806"/>
                  <a:gd name="connsiteX2519" fmla="*/ 1991575 w 2668450"/>
                  <a:gd name="connsiteY2519" fmla="*/ 767707 h 2059806"/>
                  <a:gd name="connsiteX2520" fmla="*/ 1994722 w 2668450"/>
                  <a:gd name="connsiteY2520" fmla="*/ 763130 h 2059806"/>
                  <a:gd name="connsiteX2521" fmla="*/ 1997440 w 2668450"/>
                  <a:gd name="connsiteY2521" fmla="*/ 757980 h 2059806"/>
                  <a:gd name="connsiteX2522" fmla="*/ 1997583 w 2668450"/>
                  <a:gd name="connsiteY2522" fmla="*/ 755548 h 2059806"/>
                  <a:gd name="connsiteX2523" fmla="*/ 1996582 w 2668450"/>
                  <a:gd name="connsiteY2523" fmla="*/ 752545 h 2059806"/>
                  <a:gd name="connsiteX2524" fmla="*/ 1997726 w 2668450"/>
                  <a:gd name="connsiteY2524" fmla="*/ 748825 h 2059806"/>
                  <a:gd name="connsiteX2525" fmla="*/ 2001445 w 2668450"/>
                  <a:gd name="connsiteY2525" fmla="*/ 744534 h 2059806"/>
                  <a:gd name="connsiteX2526" fmla="*/ 2001588 w 2668450"/>
                  <a:gd name="connsiteY2526" fmla="*/ 742961 h 2059806"/>
                  <a:gd name="connsiteX2527" fmla="*/ 1993721 w 2668450"/>
                  <a:gd name="connsiteY2527" fmla="*/ 743390 h 2059806"/>
                  <a:gd name="connsiteX2528" fmla="*/ 1986712 w 2668450"/>
                  <a:gd name="connsiteY2528" fmla="*/ 742102 h 2059806"/>
                  <a:gd name="connsiteX2529" fmla="*/ 1986283 w 2668450"/>
                  <a:gd name="connsiteY2529" fmla="*/ 741101 h 2059806"/>
                  <a:gd name="connsiteX2530" fmla="*/ 1995724 w 2668450"/>
                  <a:gd name="connsiteY2530" fmla="*/ 740243 h 2059806"/>
                  <a:gd name="connsiteX2531" fmla="*/ 1998871 w 2668450"/>
                  <a:gd name="connsiteY2531" fmla="*/ 739385 h 2059806"/>
                  <a:gd name="connsiteX2532" fmla="*/ 2003877 w 2668450"/>
                  <a:gd name="connsiteY2532" fmla="*/ 736953 h 2059806"/>
                  <a:gd name="connsiteX2533" fmla="*/ 2013175 w 2668450"/>
                  <a:gd name="connsiteY2533" fmla="*/ 733806 h 2059806"/>
                  <a:gd name="connsiteX2534" fmla="*/ 2015177 w 2668450"/>
                  <a:gd name="connsiteY2534" fmla="*/ 730945 h 2059806"/>
                  <a:gd name="connsiteX2535" fmla="*/ 2016321 w 2668450"/>
                  <a:gd name="connsiteY2535" fmla="*/ 728370 h 2059806"/>
                  <a:gd name="connsiteX2536" fmla="*/ 2016465 w 2668450"/>
                  <a:gd name="connsiteY2536" fmla="*/ 726082 h 2059806"/>
                  <a:gd name="connsiteX2537" fmla="*/ 2014748 w 2668450"/>
                  <a:gd name="connsiteY2537" fmla="*/ 722792 h 2059806"/>
                  <a:gd name="connsiteX2538" fmla="*/ 2013890 w 2668450"/>
                  <a:gd name="connsiteY2538" fmla="*/ 722077 h 2059806"/>
                  <a:gd name="connsiteX2539" fmla="*/ 2011315 w 2668450"/>
                  <a:gd name="connsiteY2539" fmla="*/ 721218 h 2059806"/>
                  <a:gd name="connsiteX2540" fmla="*/ 2007024 w 2668450"/>
                  <a:gd name="connsiteY2540" fmla="*/ 720074 h 2059806"/>
                  <a:gd name="connsiteX2541" fmla="*/ 2001731 w 2668450"/>
                  <a:gd name="connsiteY2541" fmla="*/ 719502 h 2059806"/>
                  <a:gd name="connsiteX2542" fmla="*/ 1995437 w 2668450"/>
                  <a:gd name="connsiteY2542" fmla="*/ 719359 h 2059806"/>
                  <a:gd name="connsiteX2543" fmla="*/ 1987999 w 2668450"/>
                  <a:gd name="connsiteY2543" fmla="*/ 721504 h 2059806"/>
                  <a:gd name="connsiteX2544" fmla="*/ 1979560 w 2668450"/>
                  <a:gd name="connsiteY2544" fmla="*/ 725939 h 2059806"/>
                  <a:gd name="connsiteX2545" fmla="*/ 1974410 w 2668450"/>
                  <a:gd name="connsiteY2545" fmla="*/ 729658 h 2059806"/>
                  <a:gd name="connsiteX2546" fmla="*/ 1971549 w 2668450"/>
                  <a:gd name="connsiteY2546" fmla="*/ 734092 h 2059806"/>
                  <a:gd name="connsiteX2547" fmla="*/ 1967687 w 2668450"/>
                  <a:gd name="connsiteY2547" fmla="*/ 739242 h 2059806"/>
                  <a:gd name="connsiteX2548" fmla="*/ 1965399 w 2668450"/>
                  <a:gd name="connsiteY2548" fmla="*/ 741101 h 2059806"/>
                  <a:gd name="connsiteX2549" fmla="*/ 1964683 w 2668450"/>
                  <a:gd name="connsiteY2549" fmla="*/ 740958 h 2059806"/>
                  <a:gd name="connsiteX2550" fmla="*/ 1964969 w 2668450"/>
                  <a:gd name="connsiteY2550" fmla="*/ 740100 h 2059806"/>
                  <a:gd name="connsiteX2551" fmla="*/ 1968689 w 2668450"/>
                  <a:gd name="connsiteY2551" fmla="*/ 736095 h 2059806"/>
                  <a:gd name="connsiteX2552" fmla="*/ 1973123 w 2668450"/>
                  <a:gd name="connsiteY2552" fmla="*/ 728513 h 2059806"/>
                  <a:gd name="connsiteX2553" fmla="*/ 1976127 w 2668450"/>
                  <a:gd name="connsiteY2553" fmla="*/ 724508 h 2059806"/>
                  <a:gd name="connsiteX2554" fmla="*/ 1980561 w 2668450"/>
                  <a:gd name="connsiteY2554" fmla="*/ 722649 h 2059806"/>
                  <a:gd name="connsiteX2555" fmla="*/ 1990860 w 2668450"/>
                  <a:gd name="connsiteY2555" fmla="*/ 712064 h 2059806"/>
                  <a:gd name="connsiteX2556" fmla="*/ 1991289 w 2668450"/>
                  <a:gd name="connsiteY2556" fmla="*/ 709632 h 2059806"/>
                  <a:gd name="connsiteX2557" fmla="*/ 1990288 w 2668450"/>
                  <a:gd name="connsiteY2557" fmla="*/ 706628 h 2059806"/>
                  <a:gd name="connsiteX2558" fmla="*/ 1988857 w 2668450"/>
                  <a:gd name="connsiteY2558" fmla="*/ 703481 h 2059806"/>
                  <a:gd name="connsiteX2559" fmla="*/ 1986855 w 2668450"/>
                  <a:gd name="connsiteY2559" fmla="*/ 700191 h 2059806"/>
                  <a:gd name="connsiteX2560" fmla="*/ 1983565 w 2668450"/>
                  <a:gd name="connsiteY2560" fmla="*/ 697473 h 2059806"/>
                  <a:gd name="connsiteX2561" fmla="*/ 1971120 w 2668450"/>
                  <a:gd name="connsiteY2561" fmla="*/ 692324 h 2059806"/>
                  <a:gd name="connsiteX2562" fmla="*/ 1967258 w 2668450"/>
                  <a:gd name="connsiteY2562" fmla="*/ 692038 h 2059806"/>
                  <a:gd name="connsiteX2563" fmla="*/ 1963682 w 2668450"/>
                  <a:gd name="connsiteY2563" fmla="*/ 692753 h 2059806"/>
                  <a:gd name="connsiteX2564" fmla="*/ 1960106 w 2668450"/>
                  <a:gd name="connsiteY2564" fmla="*/ 692896 h 2059806"/>
                  <a:gd name="connsiteX2565" fmla="*/ 1957102 w 2668450"/>
                  <a:gd name="connsiteY2565" fmla="*/ 692324 h 2059806"/>
                  <a:gd name="connsiteX2566" fmla="*/ 1948520 w 2668450"/>
                  <a:gd name="connsiteY2566" fmla="*/ 688891 h 2059806"/>
                  <a:gd name="connsiteX2567" fmla="*/ 1941797 w 2668450"/>
                  <a:gd name="connsiteY2567" fmla="*/ 685315 h 2059806"/>
                  <a:gd name="connsiteX2568" fmla="*/ 1935932 w 2668450"/>
                  <a:gd name="connsiteY2568" fmla="*/ 683884 h 2059806"/>
                  <a:gd name="connsiteX2569" fmla="*/ 1925061 w 2668450"/>
                  <a:gd name="connsiteY2569" fmla="*/ 683026 h 2059806"/>
                  <a:gd name="connsiteX2570" fmla="*/ 1915620 w 2668450"/>
                  <a:gd name="connsiteY2570" fmla="*/ 683026 h 2059806"/>
                  <a:gd name="connsiteX2571" fmla="*/ 1910041 w 2668450"/>
                  <a:gd name="connsiteY2571" fmla="*/ 683741 h 2059806"/>
                  <a:gd name="connsiteX2572" fmla="*/ 1902603 w 2668450"/>
                  <a:gd name="connsiteY2572" fmla="*/ 685887 h 2059806"/>
                  <a:gd name="connsiteX2573" fmla="*/ 1891732 w 2668450"/>
                  <a:gd name="connsiteY2573" fmla="*/ 690607 h 2059806"/>
                  <a:gd name="connsiteX2574" fmla="*/ 1889586 w 2668450"/>
                  <a:gd name="connsiteY2574" fmla="*/ 692181 h 2059806"/>
                  <a:gd name="connsiteX2575" fmla="*/ 1888442 w 2668450"/>
                  <a:gd name="connsiteY2575" fmla="*/ 693897 h 2059806"/>
                  <a:gd name="connsiteX2576" fmla="*/ 1887870 w 2668450"/>
                  <a:gd name="connsiteY2576" fmla="*/ 695757 h 2059806"/>
                  <a:gd name="connsiteX2577" fmla="*/ 1887727 w 2668450"/>
                  <a:gd name="connsiteY2577" fmla="*/ 697902 h 2059806"/>
                  <a:gd name="connsiteX2578" fmla="*/ 1888728 w 2668450"/>
                  <a:gd name="connsiteY2578" fmla="*/ 699905 h 2059806"/>
                  <a:gd name="connsiteX2579" fmla="*/ 1893734 w 2668450"/>
                  <a:gd name="connsiteY2579" fmla="*/ 704196 h 2059806"/>
                  <a:gd name="connsiteX2580" fmla="*/ 1904606 w 2668450"/>
                  <a:gd name="connsiteY2580" fmla="*/ 707915 h 2059806"/>
                  <a:gd name="connsiteX2581" fmla="*/ 1911615 w 2668450"/>
                  <a:gd name="connsiteY2581" fmla="*/ 711062 h 2059806"/>
                  <a:gd name="connsiteX2582" fmla="*/ 1916478 w 2668450"/>
                  <a:gd name="connsiteY2582" fmla="*/ 712207 h 2059806"/>
                  <a:gd name="connsiteX2583" fmla="*/ 1917050 w 2668450"/>
                  <a:gd name="connsiteY2583" fmla="*/ 714495 h 2059806"/>
                  <a:gd name="connsiteX2584" fmla="*/ 1910757 w 2668450"/>
                  <a:gd name="connsiteY2584" fmla="*/ 714352 h 2059806"/>
                  <a:gd name="connsiteX2585" fmla="*/ 1899027 w 2668450"/>
                  <a:gd name="connsiteY2585" fmla="*/ 708631 h 2059806"/>
                  <a:gd name="connsiteX2586" fmla="*/ 1893305 w 2668450"/>
                  <a:gd name="connsiteY2586" fmla="*/ 708917 h 2059806"/>
                  <a:gd name="connsiteX2587" fmla="*/ 1889586 w 2668450"/>
                  <a:gd name="connsiteY2587" fmla="*/ 708631 h 2059806"/>
                  <a:gd name="connsiteX2588" fmla="*/ 1885009 w 2668450"/>
                  <a:gd name="connsiteY2588" fmla="*/ 705770 h 2059806"/>
                  <a:gd name="connsiteX2589" fmla="*/ 1881147 w 2668450"/>
                  <a:gd name="connsiteY2589" fmla="*/ 704912 h 2059806"/>
                  <a:gd name="connsiteX2590" fmla="*/ 1877571 w 2668450"/>
                  <a:gd name="connsiteY2590" fmla="*/ 709775 h 2059806"/>
                  <a:gd name="connsiteX2591" fmla="*/ 1876283 w 2668450"/>
                  <a:gd name="connsiteY2591" fmla="*/ 719073 h 2059806"/>
                  <a:gd name="connsiteX2592" fmla="*/ 1878429 w 2668450"/>
                  <a:gd name="connsiteY2592" fmla="*/ 723078 h 2059806"/>
                  <a:gd name="connsiteX2593" fmla="*/ 1880861 w 2668450"/>
                  <a:gd name="connsiteY2593" fmla="*/ 726368 h 2059806"/>
                  <a:gd name="connsiteX2594" fmla="*/ 1883578 w 2668450"/>
                  <a:gd name="connsiteY2594" fmla="*/ 728513 h 2059806"/>
                  <a:gd name="connsiteX2595" fmla="*/ 1884580 w 2668450"/>
                  <a:gd name="connsiteY2595" fmla="*/ 730659 h 2059806"/>
                  <a:gd name="connsiteX2596" fmla="*/ 1884723 w 2668450"/>
                  <a:gd name="connsiteY2596" fmla="*/ 731660 h 2059806"/>
                  <a:gd name="connsiteX2597" fmla="*/ 1883865 w 2668450"/>
                  <a:gd name="connsiteY2597" fmla="*/ 731660 h 2059806"/>
                  <a:gd name="connsiteX2598" fmla="*/ 1879001 w 2668450"/>
                  <a:gd name="connsiteY2598" fmla="*/ 728943 h 2059806"/>
                  <a:gd name="connsiteX2599" fmla="*/ 1871992 w 2668450"/>
                  <a:gd name="connsiteY2599" fmla="*/ 722649 h 2059806"/>
                  <a:gd name="connsiteX2600" fmla="*/ 1871706 w 2668450"/>
                  <a:gd name="connsiteY2600" fmla="*/ 719216 h 2059806"/>
                  <a:gd name="connsiteX2601" fmla="*/ 1871706 w 2668450"/>
                  <a:gd name="connsiteY2601" fmla="*/ 714495 h 2059806"/>
                  <a:gd name="connsiteX2602" fmla="*/ 1872278 w 2668450"/>
                  <a:gd name="connsiteY2602" fmla="*/ 709775 h 2059806"/>
                  <a:gd name="connsiteX2603" fmla="*/ 1866413 w 2668450"/>
                  <a:gd name="connsiteY2603" fmla="*/ 705055 h 2059806"/>
                  <a:gd name="connsiteX2604" fmla="*/ 1862551 w 2668450"/>
                  <a:gd name="connsiteY2604" fmla="*/ 703052 h 2059806"/>
                  <a:gd name="connsiteX2605" fmla="*/ 1859404 w 2668450"/>
                  <a:gd name="connsiteY2605" fmla="*/ 706056 h 2059806"/>
                  <a:gd name="connsiteX2606" fmla="*/ 1854684 w 2668450"/>
                  <a:gd name="connsiteY2606" fmla="*/ 707343 h 2059806"/>
                  <a:gd name="connsiteX2607" fmla="*/ 1852538 w 2668450"/>
                  <a:gd name="connsiteY2607" fmla="*/ 706342 h 2059806"/>
                  <a:gd name="connsiteX2608" fmla="*/ 1851394 w 2668450"/>
                  <a:gd name="connsiteY2608" fmla="*/ 703910 h 2059806"/>
                  <a:gd name="connsiteX2609" fmla="*/ 1848819 w 2668450"/>
                  <a:gd name="connsiteY2609" fmla="*/ 700334 h 2059806"/>
                  <a:gd name="connsiteX2610" fmla="*/ 1847246 w 2668450"/>
                  <a:gd name="connsiteY2610" fmla="*/ 699905 h 2059806"/>
                  <a:gd name="connsiteX2611" fmla="*/ 1844385 w 2668450"/>
                  <a:gd name="connsiteY2611" fmla="*/ 700906 h 2059806"/>
                  <a:gd name="connsiteX2612" fmla="*/ 1840952 w 2668450"/>
                  <a:gd name="connsiteY2612" fmla="*/ 702909 h 2059806"/>
                  <a:gd name="connsiteX2613" fmla="*/ 1840237 w 2668450"/>
                  <a:gd name="connsiteY2613" fmla="*/ 703767 h 2059806"/>
                  <a:gd name="connsiteX2614" fmla="*/ 1838949 w 2668450"/>
                  <a:gd name="connsiteY2614" fmla="*/ 706342 h 2059806"/>
                  <a:gd name="connsiteX2615" fmla="*/ 1839522 w 2668450"/>
                  <a:gd name="connsiteY2615" fmla="*/ 708058 h 2059806"/>
                  <a:gd name="connsiteX2616" fmla="*/ 1845815 w 2668450"/>
                  <a:gd name="connsiteY2616" fmla="*/ 715068 h 2059806"/>
                  <a:gd name="connsiteX2617" fmla="*/ 1844528 w 2668450"/>
                  <a:gd name="connsiteY2617" fmla="*/ 715211 h 2059806"/>
                  <a:gd name="connsiteX2618" fmla="*/ 1838806 w 2668450"/>
                  <a:gd name="connsiteY2618" fmla="*/ 712922 h 2059806"/>
                  <a:gd name="connsiteX2619" fmla="*/ 1836804 w 2668450"/>
                  <a:gd name="connsiteY2619" fmla="*/ 713208 h 2059806"/>
                  <a:gd name="connsiteX2620" fmla="*/ 1830653 w 2668450"/>
                  <a:gd name="connsiteY2620" fmla="*/ 716641 h 2059806"/>
                  <a:gd name="connsiteX2621" fmla="*/ 1820640 w 2668450"/>
                  <a:gd name="connsiteY2621" fmla="*/ 725510 h 2059806"/>
                  <a:gd name="connsiteX2622" fmla="*/ 1817779 w 2668450"/>
                  <a:gd name="connsiteY2622" fmla="*/ 728800 h 2059806"/>
                  <a:gd name="connsiteX2623" fmla="*/ 1816063 w 2668450"/>
                  <a:gd name="connsiteY2623" fmla="*/ 729801 h 2059806"/>
                  <a:gd name="connsiteX2624" fmla="*/ 1814060 w 2668450"/>
                  <a:gd name="connsiteY2624" fmla="*/ 729944 h 2059806"/>
                  <a:gd name="connsiteX2625" fmla="*/ 1813345 w 2668450"/>
                  <a:gd name="connsiteY2625" fmla="*/ 729372 h 2059806"/>
                  <a:gd name="connsiteX2626" fmla="*/ 1813917 w 2668450"/>
                  <a:gd name="connsiteY2626" fmla="*/ 728227 h 2059806"/>
                  <a:gd name="connsiteX2627" fmla="*/ 1813917 w 2668450"/>
                  <a:gd name="connsiteY2627" fmla="*/ 726368 h 2059806"/>
                  <a:gd name="connsiteX2628" fmla="*/ 1813345 w 2668450"/>
                  <a:gd name="connsiteY2628" fmla="*/ 723936 h 2059806"/>
                  <a:gd name="connsiteX2629" fmla="*/ 1813345 w 2668450"/>
                  <a:gd name="connsiteY2629" fmla="*/ 722077 h 2059806"/>
                  <a:gd name="connsiteX2630" fmla="*/ 1813917 w 2668450"/>
                  <a:gd name="connsiteY2630" fmla="*/ 720646 h 2059806"/>
                  <a:gd name="connsiteX2631" fmla="*/ 1814918 w 2668450"/>
                  <a:gd name="connsiteY2631" fmla="*/ 719788 h 2059806"/>
                  <a:gd name="connsiteX2632" fmla="*/ 1816349 w 2668450"/>
                  <a:gd name="connsiteY2632" fmla="*/ 719359 h 2059806"/>
                  <a:gd name="connsiteX2633" fmla="*/ 1819639 w 2668450"/>
                  <a:gd name="connsiteY2633" fmla="*/ 719788 h 2059806"/>
                  <a:gd name="connsiteX2634" fmla="*/ 1820926 w 2668450"/>
                  <a:gd name="connsiteY2634" fmla="*/ 718930 h 2059806"/>
                  <a:gd name="connsiteX2635" fmla="*/ 1814060 w 2668450"/>
                  <a:gd name="connsiteY2635" fmla="*/ 713923 h 2059806"/>
                  <a:gd name="connsiteX2636" fmla="*/ 1813345 w 2668450"/>
                  <a:gd name="connsiteY2636" fmla="*/ 712779 h 2059806"/>
                  <a:gd name="connsiteX2637" fmla="*/ 1816921 w 2668450"/>
                  <a:gd name="connsiteY2637" fmla="*/ 709918 h 2059806"/>
                  <a:gd name="connsiteX2638" fmla="*/ 1820497 w 2668450"/>
                  <a:gd name="connsiteY2638" fmla="*/ 705484 h 2059806"/>
                  <a:gd name="connsiteX2639" fmla="*/ 1823501 w 2668450"/>
                  <a:gd name="connsiteY2639" fmla="*/ 700477 h 2059806"/>
                  <a:gd name="connsiteX2640" fmla="*/ 1823358 w 2668450"/>
                  <a:gd name="connsiteY2640" fmla="*/ 699047 h 2059806"/>
                  <a:gd name="connsiteX2641" fmla="*/ 1818780 w 2668450"/>
                  <a:gd name="connsiteY2641" fmla="*/ 698618 h 2059806"/>
                  <a:gd name="connsiteX2642" fmla="*/ 1804333 w 2668450"/>
                  <a:gd name="connsiteY2642" fmla="*/ 708774 h 2059806"/>
                  <a:gd name="connsiteX2643" fmla="*/ 1804619 w 2668450"/>
                  <a:gd name="connsiteY2643" fmla="*/ 706914 h 2059806"/>
                  <a:gd name="connsiteX2644" fmla="*/ 1811628 w 2668450"/>
                  <a:gd name="connsiteY2644" fmla="*/ 700334 h 2059806"/>
                  <a:gd name="connsiteX2645" fmla="*/ 1821355 w 2668450"/>
                  <a:gd name="connsiteY2645" fmla="*/ 692753 h 2059806"/>
                  <a:gd name="connsiteX2646" fmla="*/ 1828936 w 2668450"/>
                  <a:gd name="connsiteY2646" fmla="*/ 685887 h 2059806"/>
                  <a:gd name="connsiteX2647" fmla="*/ 1831940 w 2668450"/>
                  <a:gd name="connsiteY2647" fmla="*/ 683741 h 2059806"/>
                  <a:gd name="connsiteX2648" fmla="*/ 1833371 w 2668450"/>
                  <a:gd name="connsiteY2648" fmla="*/ 682168 h 2059806"/>
                  <a:gd name="connsiteX2649" fmla="*/ 1833228 w 2668450"/>
                  <a:gd name="connsiteY2649" fmla="*/ 680737 h 2059806"/>
                  <a:gd name="connsiteX2650" fmla="*/ 1828650 w 2668450"/>
                  <a:gd name="connsiteY2650" fmla="*/ 678020 h 2059806"/>
                  <a:gd name="connsiteX2651" fmla="*/ 1826505 w 2668450"/>
                  <a:gd name="connsiteY2651" fmla="*/ 675731 h 2059806"/>
                  <a:gd name="connsiteX2652" fmla="*/ 1823787 w 2668450"/>
                  <a:gd name="connsiteY2652" fmla="*/ 671583 h 2059806"/>
                  <a:gd name="connsiteX2653" fmla="*/ 1822929 w 2668450"/>
                  <a:gd name="connsiteY2653" fmla="*/ 667578 h 2059806"/>
                  <a:gd name="connsiteX2654" fmla="*/ 1824073 w 2668450"/>
                  <a:gd name="connsiteY2654" fmla="*/ 663715 h 2059806"/>
                  <a:gd name="connsiteX2655" fmla="*/ 1823501 w 2668450"/>
                  <a:gd name="connsiteY2655" fmla="*/ 660425 h 2059806"/>
                  <a:gd name="connsiteX2656" fmla="*/ 1821212 w 2668450"/>
                  <a:gd name="connsiteY2656" fmla="*/ 657851 h 2059806"/>
                  <a:gd name="connsiteX2657" fmla="*/ 1816921 w 2668450"/>
                  <a:gd name="connsiteY2657" fmla="*/ 655419 h 2059806"/>
                  <a:gd name="connsiteX2658" fmla="*/ 1810770 w 2668450"/>
                  <a:gd name="connsiteY2658" fmla="*/ 653273 h 2059806"/>
                  <a:gd name="connsiteX2659" fmla="*/ 1806908 w 2668450"/>
                  <a:gd name="connsiteY2659" fmla="*/ 649268 h 2059806"/>
                  <a:gd name="connsiteX2660" fmla="*/ 1804333 w 2668450"/>
                  <a:gd name="connsiteY2660" fmla="*/ 639541 h 2059806"/>
                  <a:gd name="connsiteX2661" fmla="*/ 1801186 w 2668450"/>
                  <a:gd name="connsiteY2661" fmla="*/ 632675 h 2059806"/>
                  <a:gd name="connsiteX2662" fmla="*/ 1799327 w 2668450"/>
                  <a:gd name="connsiteY2662" fmla="*/ 630530 h 2059806"/>
                  <a:gd name="connsiteX2663" fmla="*/ 1793319 w 2668450"/>
                  <a:gd name="connsiteY2663" fmla="*/ 626954 h 2059806"/>
                  <a:gd name="connsiteX2664" fmla="*/ 1783020 w 2668450"/>
                  <a:gd name="connsiteY2664" fmla="*/ 624951 h 2059806"/>
                  <a:gd name="connsiteX2665" fmla="*/ 1775296 w 2668450"/>
                  <a:gd name="connsiteY2665" fmla="*/ 624522 h 2059806"/>
                  <a:gd name="connsiteX2666" fmla="*/ 1761564 w 2668450"/>
                  <a:gd name="connsiteY2666" fmla="*/ 624951 h 2059806"/>
                  <a:gd name="connsiteX2667" fmla="*/ 1755985 w 2668450"/>
                  <a:gd name="connsiteY2667" fmla="*/ 625809 h 2059806"/>
                  <a:gd name="connsiteX2668" fmla="*/ 1752981 w 2668450"/>
                  <a:gd name="connsiteY2668" fmla="*/ 626811 h 2059806"/>
                  <a:gd name="connsiteX2669" fmla="*/ 1750692 w 2668450"/>
                  <a:gd name="connsiteY2669" fmla="*/ 628098 h 2059806"/>
                  <a:gd name="connsiteX2670" fmla="*/ 1738963 w 2668450"/>
                  <a:gd name="connsiteY2670" fmla="*/ 630673 h 2059806"/>
                  <a:gd name="connsiteX2671" fmla="*/ 1729379 w 2668450"/>
                  <a:gd name="connsiteY2671" fmla="*/ 633963 h 2059806"/>
                  <a:gd name="connsiteX2672" fmla="*/ 1724087 w 2668450"/>
                  <a:gd name="connsiteY2672" fmla="*/ 636680 h 2059806"/>
                  <a:gd name="connsiteX2673" fmla="*/ 1723800 w 2668450"/>
                  <a:gd name="connsiteY2673" fmla="*/ 637825 h 2059806"/>
                  <a:gd name="connsiteX2674" fmla="*/ 1727949 w 2668450"/>
                  <a:gd name="connsiteY2674" fmla="*/ 642545 h 2059806"/>
                  <a:gd name="connsiteX2675" fmla="*/ 1727806 w 2668450"/>
                  <a:gd name="connsiteY2675" fmla="*/ 643260 h 2059806"/>
                  <a:gd name="connsiteX2676" fmla="*/ 1718508 w 2668450"/>
                  <a:gd name="connsiteY2676" fmla="*/ 640829 h 2059806"/>
                  <a:gd name="connsiteX2677" fmla="*/ 1708638 w 2668450"/>
                  <a:gd name="connsiteY2677" fmla="*/ 640972 h 2059806"/>
                  <a:gd name="connsiteX2678" fmla="*/ 1702630 w 2668450"/>
                  <a:gd name="connsiteY2678" fmla="*/ 644834 h 2059806"/>
                  <a:gd name="connsiteX2679" fmla="*/ 1690472 w 2668450"/>
                  <a:gd name="connsiteY2679" fmla="*/ 647981 h 2059806"/>
                  <a:gd name="connsiteX2680" fmla="*/ 1677312 w 2668450"/>
                  <a:gd name="connsiteY2680" fmla="*/ 661284 h 2059806"/>
                  <a:gd name="connsiteX2681" fmla="*/ 1679457 w 2668450"/>
                  <a:gd name="connsiteY2681" fmla="*/ 664717 h 2059806"/>
                  <a:gd name="connsiteX2682" fmla="*/ 1688183 w 2668450"/>
                  <a:gd name="connsiteY2682" fmla="*/ 667148 h 2059806"/>
                  <a:gd name="connsiteX2683" fmla="*/ 1712929 w 2668450"/>
                  <a:gd name="connsiteY2683" fmla="*/ 676732 h 2059806"/>
                  <a:gd name="connsiteX2684" fmla="*/ 1713501 w 2668450"/>
                  <a:gd name="connsiteY2684" fmla="*/ 679021 h 2059806"/>
                  <a:gd name="connsiteX2685" fmla="*/ 1691330 w 2668450"/>
                  <a:gd name="connsiteY2685" fmla="*/ 671869 h 2059806"/>
                  <a:gd name="connsiteX2686" fmla="*/ 1683034 w 2668450"/>
                  <a:gd name="connsiteY2686" fmla="*/ 669866 h 2059806"/>
                  <a:gd name="connsiteX2687" fmla="*/ 1679314 w 2668450"/>
                  <a:gd name="connsiteY2687" fmla="*/ 670438 h 2059806"/>
                  <a:gd name="connsiteX2688" fmla="*/ 1677312 w 2668450"/>
                  <a:gd name="connsiteY2688" fmla="*/ 671583 h 2059806"/>
                  <a:gd name="connsiteX2689" fmla="*/ 1673736 w 2668450"/>
                  <a:gd name="connsiteY2689" fmla="*/ 675588 h 2059806"/>
                  <a:gd name="connsiteX2690" fmla="*/ 1672448 w 2668450"/>
                  <a:gd name="connsiteY2690" fmla="*/ 677734 h 2059806"/>
                  <a:gd name="connsiteX2691" fmla="*/ 1671733 w 2668450"/>
                  <a:gd name="connsiteY2691" fmla="*/ 680308 h 2059806"/>
                  <a:gd name="connsiteX2692" fmla="*/ 1671590 w 2668450"/>
                  <a:gd name="connsiteY2692" fmla="*/ 683312 h 2059806"/>
                  <a:gd name="connsiteX2693" fmla="*/ 1672019 w 2668450"/>
                  <a:gd name="connsiteY2693" fmla="*/ 688462 h 2059806"/>
                  <a:gd name="connsiteX2694" fmla="*/ 1672734 w 2668450"/>
                  <a:gd name="connsiteY2694" fmla="*/ 690035 h 2059806"/>
                  <a:gd name="connsiteX2695" fmla="*/ 1674594 w 2668450"/>
                  <a:gd name="connsiteY2695" fmla="*/ 692038 h 2059806"/>
                  <a:gd name="connsiteX2696" fmla="*/ 1676311 w 2668450"/>
                  <a:gd name="connsiteY2696" fmla="*/ 695328 h 2059806"/>
                  <a:gd name="connsiteX2697" fmla="*/ 1679457 w 2668450"/>
                  <a:gd name="connsiteY2697" fmla="*/ 699190 h 2059806"/>
                  <a:gd name="connsiteX2698" fmla="*/ 1681031 w 2668450"/>
                  <a:gd name="connsiteY2698" fmla="*/ 700477 h 2059806"/>
                  <a:gd name="connsiteX2699" fmla="*/ 1686610 w 2668450"/>
                  <a:gd name="connsiteY2699" fmla="*/ 702623 h 2059806"/>
                  <a:gd name="connsiteX2700" fmla="*/ 1689613 w 2668450"/>
                  <a:gd name="connsiteY2700" fmla="*/ 702480 h 2059806"/>
                  <a:gd name="connsiteX2701" fmla="*/ 1692474 w 2668450"/>
                  <a:gd name="connsiteY2701" fmla="*/ 701335 h 2059806"/>
                  <a:gd name="connsiteX2702" fmla="*/ 1695907 w 2668450"/>
                  <a:gd name="connsiteY2702" fmla="*/ 701335 h 2059806"/>
                  <a:gd name="connsiteX2703" fmla="*/ 1702773 w 2668450"/>
                  <a:gd name="connsiteY2703" fmla="*/ 703052 h 2059806"/>
                  <a:gd name="connsiteX2704" fmla="*/ 1702058 w 2668450"/>
                  <a:gd name="connsiteY2704" fmla="*/ 704482 h 2059806"/>
                  <a:gd name="connsiteX2705" fmla="*/ 1697052 w 2668450"/>
                  <a:gd name="connsiteY2705" fmla="*/ 705770 h 2059806"/>
                  <a:gd name="connsiteX2706" fmla="*/ 1696050 w 2668450"/>
                  <a:gd name="connsiteY2706" fmla="*/ 707057 h 2059806"/>
                  <a:gd name="connsiteX2707" fmla="*/ 1698053 w 2668450"/>
                  <a:gd name="connsiteY2707" fmla="*/ 709918 h 2059806"/>
                  <a:gd name="connsiteX2708" fmla="*/ 1702058 w 2668450"/>
                  <a:gd name="connsiteY2708" fmla="*/ 713780 h 2059806"/>
                  <a:gd name="connsiteX2709" fmla="*/ 1710927 w 2668450"/>
                  <a:gd name="connsiteY2709" fmla="*/ 719216 h 2059806"/>
                  <a:gd name="connsiteX2710" fmla="*/ 1712929 w 2668450"/>
                  <a:gd name="connsiteY2710" fmla="*/ 721218 h 2059806"/>
                  <a:gd name="connsiteX2711" fmla="*/ 1712929 w 2668450"/>
                  <a:gd name="connsiteY2711" fmla="*/ 722077 h 2059806"/>
                  <a:gd name="connsiteX2712" fmla="*/ 1710927 w 2668450"/>
                  <a:gd name="connsiteY2712" fmla="*/ 721647 h 2059806"/>
                  <a:gd name="connsiteX2713" fmla="*/ 1703202 w 2668450"/>
                  <a:gd name="connsiteY2713" fmla="*/ 717356 h 2059806"/>
                  <a:gd name="connsiteX2714" fmla="*/ 1690758 w 2668450"/>
                  <a:gd name="connsiteY2714" fmla="*/ 712350 h 2059806"/>
                  <a:gd name="connsiteX2715" fmla="*/ 1681603 w 2668450"/>
                  <a:gd name="connsiteY2715" fmla="*/ 711491 h 2059806"/>
                  <a:gd name="connsiteX2716" fmla="*/ 1679028 w 2668450"/>
                  <a:gd name="connsiteY2716" fmla="*/ 712493 h 2059806"/>
                  <a:gd name="connsiteX2717" fmla="*/ 1674737 w 2668450"/>
                  <a:gd name="connsiteY2717" fmla="*/ 718930 h 2059806"/>
                  <a:gd name="connsiteX2718" fmla="*/ 1671161 w 2668450"/>
                  <a:gd name="connsiteY2718" fmla="*/ 721075 h 2059806"/>
                  <a:gd name="connsiteX2719" fmla="*/ 1665153 w 2668450"/>
                  <a:gd name="connsiteY2719" fmla="*/ 723364 h 2059806"/>
                  <a:gd name="connsiteX2720" fmla="*/ 1663723 w 2668450"/>
                  <a:gd name="connsiteY2720" fmla="*/ 725367 h 2059806"/>
                  <a:gd name="connsiteX2721" fmla="*/ 1666727 w 2668450"/>
                  <a:gd name="connsiteY2721" fmla="*/ 727083 h 2059806"/>
                  <a:gd name="connsiteX2722" fmla="*/ 1673307 w 2668450"/>
                  <a:gd name="connsiteY2722" fmla="*/ 732090 h 2059806"/>
                  <a:gd name="connsiteX2723" fmla="*/ 1675881 w 2668450"/>
                  <a:gd name="connsiteY2723" fmla="*/ 734950 h 2059806"/>
                  <a:gd name="connsiteX2724" fmla="*/ 1679314 w 2668450"/>
                  <a:gd name="connsiteY2724" fmla="*/ 739957 h 2059806"/>
                  <a:gd name="connsiteX2725" fmla="*/ 1681031 w 2668450"/>
                  <a:gd name="connsiteY2725" fmla="*/ 741673 h 2059806"/>
                  <a:gd name="connsiteX2726" fmla="*/ 1683749 w 2668450"/>
                  <a:gd name="connsiteY2726" fmla="*/ 742961 h 2059806"/>
                  <a:gd name="connsiteX2727" fmla="*/ 1687325 w 2668450"/>
                  <a:gd name="connsiteY2727" fmla="*/ 743819 h 2059806"/>
                  <a:gd name="connsiteX2728" fmla="*/ 1690329 w 2668450"/>
                  <a:gd name="connsiteY2728" fmla="*/ 744248 h 2059806"/>
                  <a:gd name="connsiteX2729" fmla="*/ 1696193 w 2668450"/>
                  <a:gd name="connsiteY2729" fmla="*/ 743962 h 2059806"/>
                  <a:gd name="connsiteX2730" fmla="*/ 1700485 w 2668450"/>
                  <a:gd name="connsiteY2730" fmla="*/ 745535 h 2059806"/>
                  <a:gd name="connsiteX2731" fmla="*/ 1701629 w 2668450"/>
                  <a:gd name="connsiteY2731" fmla="*/ 748110 h 2059806"/>
                  <a:gd name="connsiteX2732" fmla="*/ 1701629 w 2668450"/>
                  <a:gd name="connsiteY2732" fmla="*/ 752115 h 2059806"/>
                  <a:gd name="connsiteX2733" fmla="*/ 1701200 w 2668450"/>
                  <a:gd name="connsiteY2733" fmla="*/ 756407 h 2059806"/>
                  <a:gd name="connsiteX2734" fmla="*/ 1700199 w 2668450"/>
                  <a:gd name="connsiteY2734" fmla="*/ 760841 h 2059806"/>
                  <a:gd name="connsiteX2735" fmla="*/ 1697767 w 2668450"/>
                  <a:gd name="connsiteY2735" fmla="*/ 775574 h 2059806"/>
                  <a:gd name="connsiteX2736" fmla="*/ 1696765 w 2668450"/>
                  <a:gd name="connsiteY2736" fmla="*/ 779150 h 2059806"/>
                  <a:gd name="connsiteX2737" fmla="*/ 1695335 w 2668450"/>
                  <a:gd name="connsiteY2737" fmla="*/ 780581 h 2059806"/>
                  <a:gd name="connsiteX2738" fmla="*/ 1691759 w 2668450"/>
                  <a:gd name="connsiteY2738" fmla="*/ 778864 h 2059806"/>
                  <a:gd name="connsiteX2739" fmla="*/ 1690042 w 2668450"/>
                  <a:gd name="connsiteY2739" fmla="*/ 777434 h 2059806"/>
                  <a:gd name="connsiteX2740" fmla="*/ 1689470 w 2668450"/>
                  <a:gd name="connsiteY2740" fmla="*/ 776290 h 2059806"/>
                  <a:gd name="connsiteX2741" fmla="*/ 1690186 w 2668450"/>
                  <a:gd name="connsiteY2741" fmla="*/ 775574 h 2059806"/>
                  <a:gd name="connsiteX2742" fmla="*/ 1691473 w 2668450"/>
                  <a:gd name="connsiteY2742" fmla="*/ 773000 h 2059806"/>
                  <a:gd name="connsiteX2743" fmla="*/ 1688612 w 2668450"/>
                  <a:gd name="connsiteY2743" fmla="*/ 772141 h 2059806"/>
                  <a:gd name="connsiteX2744" fmla="*/ 1672019 w 2668450"/>
                  <a:gd name="connsiteY2744" fmla="*/ 772141 h 2059806"/>
                  <a:gd name="connsiteX2745" fmla="*/ 1666584 w 2668450"/>
                  <a:gd name="connsiteY2745" fmla="*/ 773572 h 2059806"/>
                  <a:gd name="connsiteX2746" fmla="*/ 1657429 w 2668450"/>
                  <a:gd name="connsiteY2746" fmla="*/ 777863 h 2059806"/>
                  <a:gd name="connsiteX2747" fmla="*/ 1651564 w 2668450"/>
                  <a:gd name="connsiteY2747" fmla="*/ 779580 h 2059806"/>
                  <a:gd name="connsiteX2748" fmla="*/ 1644698 w 2668450"/>
                  <a:gd name="connsiteY2748" fmla="*/ 781153 h 2059806"/>
                  <a:gd name="connsiteX2749" fmla="*/ 1643554 w 2668450"/>
                  <a:gd name="connsiteY2749" fmla="*/ 779866 h 2059806"/>
                  <a:gd name="connsiteX2750" fmla="*/ 1646987 w 2668450"/>
                  <a:gd name="connsiteY2750" fmla="*/ 778149 h 2059806"/>
                  <a:gd name="connsiteX2751" fmla="*/ 1655855 w 2668450"/>
                  <a:gd name="connsiteY2751" fmla="*/ 775145 h 2059806"/>
                  <a:gd name="connsiteX2752" fmla="*/ 1662865 w 2668450"/>
                  <a:gd name="connsiteY2752" fmla="*/ 771426 h 2059806"/>
                  <a:gd name="connsiteX2753" fmla="*/ 1668586 w 2668450"/>
                  <a:gd name="connsiteY2753" fmla="*/ 769710 h 2059806"/>
                  <a:gd name="connsiteX2754" fmla="*/ 1679171 w 2668450"/>
                  <a:gd name="connsiteY2754" fmla="*/ 767850 h 2059806"/>
                  <a:gd name="connsiteX2755" fmla="*/ 1687325 w 2668450"/>
                  <a:gd name="connsiteY2755" fmla="*/ 763559 h 2059806"/>
                  <a:gd name="connsiteX2756" fmla="*/ 1690758 w 2668450"/>
                  <a:gd name="connsiteY2756" fmla="*/ 760841 h 2059806"/>
                  <a:gd name="connsiteX2757" fmla="*/ 1689041 w 2668450"/>
                  <a:gd name="connsiteY2757" fmla="*/ 758266 h 2059806"/>
                  <a:gd name="connsiteX2758" fmla="*/ 1681603 w 2668450"/>
                  <a:gd name="connsiteY2758" fmla="*/ 752974 h 2059806"/>
                  <a:gd name="connsiteX2759" fmla="*/ 1675309 w 2668450"/>
                  <a:gd name="connsiteY2759" fmla="*/ 749398 h 2059806"/>
                  <a:gd name="connsiteX2760" fmla="*/ 1668872 w 2668450"/>
                  <a:gd name="connsiteY2760" fmla="*/ 744534 h 2059806"/>
                  <a:gd name="connsiteX2761" fmla="*/ 1660290 w 2668450"/>
                  <a:gd name="connsiteY2761" fmla="*/ 737239 h 2059806"/>
                  <a:gd name="connsiteX2762" fmla="*/ 1654854 w 2668450"/>
                  <a:gd name="connsiteY2762" fmla="*/ 730087 h 2059806"/>
                  <a:gd name="connsiteX2763" fmla="*/ 1652423 w 2668450"/>
                  <a:gd name="connsiteY2763" fmla="*/ 722935 h 2059806"/>
                  <a:gd name="connsiteX2764" fmla="*/ 1651135 w 2668450"/>
                  <a:gd name="connsiteY2764" fmla="*/ 717356 h 2059806"/>
                  <a:gd name="connsiteX2765" fmla="*/ 1650849 w 2668450"/>
                  <a:gd name="connsiteY2765" fmla="*/ 713494 h 2059806"/>
                  <a:gd name="connsiteX2766" fmla="*/ 1650992 w 2668450"/>
                  <a:gd name="connsiteY2766" fmla="*/ 709489 h 2059806"/>
                  <a:gd name="connsiteX2767" fmla="*/ 1651707 w 2668450"/>
                  <a:gd name="connsiteY2767" fmla="*/ 701478 h 2059806"/>
                  <a:gd name="connsiteX2768" fmla="*/ 1651707 w 2668450"/>
                  <a:gd name="connsiteY2768" fmla="*/ 698189 h 2059806"/>
                  <a:gd name="connsiteX2769" fmla="*/ 1649991 w 2668450"/>
                  <a:gd name="connsiteY2769" fmla="*/ 694612 h 2059806"/>
                  <a:gd name="connsiteX2770" fmla="*/ 1643554 w 2668450"/>
                  <a:gd name="connsiteY2770" fmla="*/ 686745 h 2059806"/>
                  <a:gd name="connsiteX2771" fmla="*/ 1641694 w 2668450"/>
                  <a:gd name="connsiteY2771" fmla="*/ 683169 h 2059806"/>
                  <a:gd name="connsiteX2772" fmla="*/ 1641408 w 2668450"/>
                  <a:gd name="connsiteY2772" fmla="*/ 681024 h 2059806"/>
                  <a:gd name="connsiteX2773" fmla="*/ 1642553 w 2668450"/>
                  <a:gd name="connsiteY2773" fmla="*/ 674730 h 2059806"/>
                  <a:gd name="connsiteX2774" fmla="*/ 1644269 w 2668450"/>
                  <a:gd name="connsiteY2774" fmla="*/ 672441 h 2059806"/>
                  <a:gd name="connsiteX2775" fmla="*/ 1647130 w 2668450"/>
                  <a:gd name="connsiteY2775" fmla="*/ 669580 h 2059806"/>
                  <a:gd name="connsiteX2776" fmla="*/ 1659002 w 2668450"/>
                  <a:gd name="connsiteY2776" fmla="*/ 652129 h 2059806"/>
                  <a:gd name="connsiteX2777" fmla="*/ 1661577 w 2668450"/>
                  <a:gd name="connsiteY2777" fmla="*/ 649125 h 2059806"/>
                  <a:gd name="connsiteX2778" fmla="*/ 1671161 w 2668450"/>
                  <a:gd name="connsiteY2778" fmla="*/ 640400 h 2059806"/>
                  <a:gd name="connsiteX2779" fmla="*/ 1676883 w 2668450"/>
                  <a:gd name="connsiteY2779" fmla="*/ 636537 h 2059806"/>
                  <a:gd name="connsiteX2780" fmla="*/ 1685608 w 2668450"/>
                  <a:gd name="connsiteY2780" fmla="*/ 632103 h 2059806"/>
                  <a:gd name="connsiteX2781" fmla="*/ 1692474 w 2668450"/>
                  <a:gd name="connsiteY2781" fmla="*/ 626811 h 2059806"/>
                  <a:gd name="connsiteX2782" fmla="*/ 1693333 w 2668450"/>
                  <a:gd name="connsiteY2782" fmla="*/ 625237 h 2059806"/>
                  <a:gd name="connsiteX2783" fmla="*/ 1692188 w 2668450"/>
                  <a:gd name="connsiteY2783" fmla="*/ 622805 h 2059806"/>
                  <a:gd name="connsiteX2784" fmla="*/ 1691473 w 2668450"/>
                  <a:gd name="connsiteY2784" fmla="*/ 621947 h 2059806"/>
                  <a:gd name="connsiteX2785" fmla="*/ 1688469 w 2668450"/>
                  <a:gd name="connsiteY2785" fmla="*/ 620231 h 2059806"/>
                  <a:gd name="connsiteX2786" fmla="*/ 1663151 w 2668450"/>
                  <a:gd name="connsiteY2786" fmla="*/ 617799 h 2059806"/>
                  <a:gd name="connsiteX2787" fmla="*/ 1649419 w 2668450"/>
                  <a:gd name="connsiteY2787" fmla="*/ 617513 h 2059806"/>
                  <a:gd name="connsiteX2788" fmla="*/ 1638547 w 2668450"/>
                  <a:gd name="connsiteY2788" fmla="*/ 618800 h 2059806"/>
                  <a:gd name="connsiteX2789" fmla="*/ 1617234 w 2668450"/>
                  <a:gd name="connsiteY2789" fmla="*/ 623234 h 2059806"/>
                  <a:gd name="connsiteX2790" fmla="*/ 1609796 w 2668450"/>
                  <a:gd name="connsiteY2790" fmla="*/ 625380 h 2059806"/>
                  <a:gd name="connsiteX2791" fmla="*/ 1603502 w 2668450"/>
                  <a:gd name="connsiteY2791" fmla="*/ 628241 h 2059806"/>
                  <a:gd name="connsiteX2792" fmla="*/ 1596207 w 2668450"/>
                  <a:gd name="connsiteY2792" fmla="*/ 632818 h 2059806"/>
                  <a:gd name="connsiteX2793" fmla="*/ 1580043 w 2668450"/>
                  <a:gd name="connsiteY2793" fmla="*/ 644119 h 2059806"/>
                  <a:gd name="connsiteX2794" fmla="*/ 1579328 w 2668450"/>
                  <a:gd name="connsiteY2794" fmla="*/ 644977 h 2059806"/>
                  <a:gd name="connsiteX2795" fmla="*/ 1578899 w 2668450"/>
                  <a:gd name="connsiteY2795" fmla="*/ 646264 h 2059806"/>
                  <a:gd name="connsiteX2796" fmla="*/ 1578756 w 2668450"/>
                  <a:gd name="connsiteY2796" fmla="*/ 648124 h 2059806"/>
                  <a:gd name="connsiteX2797" fmla="*/ 1578184 w 2668450"/>
                  <a:gd name="connsiteY2797" fmla="*/ 649411 h 2059806"/>
                  <a:gd name="connsiteX2798" fmla="*/ 1571604 w 2668450"/>
                  <a:gd name="connsiteY2798" fmla="*/ 652844 h 2059806"/>
                  <a:gd name="connsiteX2799" fmla="*/ 1567455 w 2668450"/>
                  <a:gd name="connsiteY2799" fmla="*/ 656992 h 2059806"/>
                  <a:gd name="connsiteX2800" fmla="*/ 1564166 w 2668450"/>
                  <a:gd name="connsiteY2800" fmla="*/ 661284 h 2059806"/>
                  <a:gd name="connsiteX2801" fmla="*/ 1563021 w 2668450"/>
                  <a:gd name="connsiteY2801" fmla="*/ 663572 h 2059806"/>
                  <a:gd name="connsiteX2802" fmla="*/ 1562306 w 2668450"/>
                  <a:gd name="connsiteY2802" fmla="*/ 666576 h 2059806"/>
                  <a:gd name="connsiteX2803" fmla="*/ 1561591 w 2668450"/>
                  <a:gd name="connsiteY2803" fmla="*/ 670867 h 2059806"/>
                  <a:gd name="connsiteX2804" fmla="*/ 1561162 w 2668450"/>
                  <a:gd name="connsiteY2804" fmla="*/ 676732 h 2059806"/>
                  <a:gd name="connsiteX2805" fmla="*/ 1560303 w 2668450"/>
                  <a:gd name="connsiteY2805" fmla="*/ 678878 h 2059806"/>
                  <a:gd name="connsiteX2806" fmla="*/ 1554868 w 2668450"/>
                  <a:gd name="connsiteY2806" fmla="*/ 685458 h 2059806"/>
                  <a:gd name="connsiteX2807" fmla="*/ 1549861 w 2668450"/>
                  <a:gd name="connsiteY2807" fmla="*/ 692467 h 2059806"/>
                  <a:gd name="connsiteX2808" fmla="*/ 1546428 w 2668450"/>
                  <a:gd name="connsiteY2808" fmla="*/ 698189 h 2059806"/>
                  <a:gd name="connsiteX2809" fmla="*/ 1545141 w 2668450"/>
                  <a:gd name="connsiteY2809" fmla="*/ 701335 h 2059806"/>
                  <a:gd name="connsiteX2810" fmla="*/ 1544712 w 2668450"/>
                  <a:gd name="connsiteY2810" fmla="*/ 703910 h 2059806"/>
                  <a:gd name="connsiteX2811" fmla="*/ 1544712 w 2668450"/>
                  <a:gd name="connsiteY2811" fmla="*/ 707057 h 2059806"/>
                  <a:gd name="connsiteX2812" fmla="*/ 1545141 w 2668450"/>
                  <a:gd name="connsiteY2812" fmla="*/ 710776 h 2059806"/>
                  <a:gd name="connsiteX2813" fmla="*/ 1546285 w 2668450"/>
                  <a:gd name="connsiteY2813" fmla="*/ 713065 h 2059806"/>
                  <a:gd name="connsiteX2814" fmla="*/ 1549718 w 2668450"/>
                  <a:gd name="connsiteY2814" fmla="*/ 714638 h 2059806"/>
                  <a:gd name="connsiteX2815" fmla="*/ 1551292 w 2668450"/>
                  <a:gd name="connsiteY2815" fmla="*/ 714924 h 2059806"/>
                  <a:gd name="connsiteX2816" fmla="*/ 1551149 w 2668450"/>
                  <a:gd name="connsiteY2816" fmla="*/ 715926 h 2059806"/>
                  <a:gd name="connsiteX2817" fmla="*/ 1542995 w 2668450"/>
                  <a:gd name="connsiteY2817" fmla="*/ 722077 h 2059806"/>
                  <a:gd name="connsiteX2818" fmla="*/ 1540134 w 2668450"/>
                  <a:gd name="connsiteY2818" fmla="*/ 727798 h 2059806"/>
                  <a:gd name="connsiteX2819" fmla="*/ 1540277 w 2668450"/>
                  <a:gd name="connsiteY2819" fmla="*/ 730516 h 2059806"/>
                  <a:gd name="connsiteX2820" fmla="*/ 1541565 w 2668450"/>
                  <a:gd name="connsiteY2820" fmla="*/ 733520 h 2059806"/>
                  <a:gd name="connsiteX2821" fmla="*/ 1542852 w 2668450"/>
                  <a:gd name="connsiteY2821" fmla="*/ 739385 h 2059806"/>
                  <a:gd name="connsiteX2822" fmla="*/ 1544283 w 2668450"/>
                  <a:gd name="connsiteY2822" fmla="*/ 748253 h 2059806"/>
                  <a:gd name="connsiteX2823" fmla="*/ 1545570 w 2668450"/>
                  <a:gd name="connsiteY2823" fmla="*/ 753546 h 2059806"/>
                  <a:gd name="connsiteX2824" fmla="*/ 1546857 w 2668450"/>
                  <a:gd name="connsiteY2824" fmla="*/ 755262 h 2059806"/>
                  <a:gd name="connsiteX2825" fmla="*/ 1550290 w 2668450"/>
                  <a:gd name="connsiteY2825" fmla="*/ 757408 h 2059806"/>
                  <a:gd name="connsiteX2826" fmla="*/ 1558587 w 2668450"/>
                  <a:gd name="connsiteY2826" fmla="*/ 761413 h 2059806"/>
                  <a:gd name="connsiteX2827" fmla="*/ 1568743 w 2668450"/>
                  <a:gd name="connsiteY2827" fmla="*/ 764989 h 2059806"/>
                  <a:gd name="connsiteX2828" fmla="*/ 1583476 w 2668450"/>
                  <a:gd name="connsiteY2828" fmla="*/ 767707 h 2059806"/>
                  <a:gd name="connsiteX2829" fmla="*/ 1599497 w 2668450"/>
                  <a:gd name="connsiteY2829" fmla="*/ 768422 h 2059806"/>
                  <a:gd name="connsiteX2830" fmla="*/ 1605219 w 2668450"/>
                  <a:gd name="connsiteY2830" fmla="*/ 769423 h 2059806"/>
                  <a:gd name="connsiteX2831" fmla="*/ 1608651 w 2668450"/>
                  <a:gd name="connsiteY2831" fmla="*/ 771140 h 2059806"/>
                  <a:gd name="connsiteX2832" fmla="*/ 1614373 w 2668450"/>
                  <a:gd name="connsiteY2832" fmla="*/ 775145 h 2059806"/>
                  <a:gd name="connsiteX2833" fmla="*/ 1620524 w 2668450"/>
                  <a:gd name="connsiteY2833" fmla="*/ 778149 h 2059806"/>
                  <a:gd name="connsiteX2834" fmla="*/ 1627390 w 2668450"/>
                  <a:gd name="connsiteY2834" fmla="*/ 780438 h 2059806"/>
                  <a:gd name="connsiteX2835" fmla="*/ 1626103 w 2668450"/>
                  <a:gd name="connsiteY2835" fmla="*/ 781725 h 2059806"/>
                  <a:gd name="connsiteX2836" fmla="*/ 1615518 w 2668450"/>
                  <a:gd name="connsiteY2836" fmla="*/ 783442 h 2059806"/>
                  <a:gd name="connsiteX2837" fmla="*/ 1606077 w 2668450"/>
                  <a:gd name="connsiteY2837" fmla="*/ 784157 h 2059806"/>
                  <a:gd name="connsiteX2838" fmla="*/ 1600212 w 2668450"/>
                  <a:gd name="connsiteY2838" fmla="*/ 783728 h 2059806"/>
                  <a:gd name="connsiteX2839" fmla="*/ 1592059 w 2668450"/>
                  <a:gd name="connsiteY2839" fmla="*/ 781868 h 2059806"/>
                  <a:gd name="connsiteX2840" fmla="*/ 1585765 w 2668450"/>
                  <a:gd name="connsiteY2840" fmla="*/ 779293 h 2059806"/>
                  <a:gd name="connsiteX2841" fmla="*/ 1580329 w 2668450"/>
                  <a:gd name="connsiteY2841" fmla="*/ 778435 h 2059806"/>
                  <a:gd name="connsiteX2842" fmla="*/ 1570316 w 2668450"/>
                  <a:gd name="connsiteY2842" fmla="*/ 778435 h 2059806"/>
                  <a:gd name="connsiteX2843" fmla="*/ 1560017 w 2668450"/>
                  <a:gd name="connsiteY2843" fmla="*/ 777148 h 2059806"/>
                  <a:gd name="connsiteX2844" fmla="*/ 1557299 w 2668450"/>
                  <a:gd name="connsiteY2844" fmla="*/ 777434 h 2059806"/>
                  <a:gd name="connsiteX2845" fmla="*/ 1558730 w 2668450"/>
                  <a:gd name="connsiteY2845" fmla="*/ 778864 h 2059806"/>
                  <a:gd name="connsiteX2846" fmla="*/ 1559874 w 2668450"/>
                  <a:gd name="connsiteY2846" fmla="*/ 781010 h 2059806"/>
                  <a:gd name="connsiteX2847" fmla="*/ 1563307 w 2668450"/>
                  <a:gd name="connsiteY2847" fmla="*/ 791309 h 2059806"/>
                  <a:gd name="connsiteX2848" fmla="*/ 1564738 w 2668450"/>
                  <a:gd name="connsiteY2848" fmla="*/ 794170 h 2059806"/>
                  <a:gd name="connsiteX2849" fmla="*/ 1575609 w 2668450"/>
                  <a:gd name="connsiteY2849" fmla="*/ 807187 h 2059806"/>
                  <a:gd name="connsiteX2850" fmla="*/ 1577611 w 2668450"/>
                  <a:gd name="connsiteY2850" fmla="*/ 808760 h 2059806"/>
                  <a:gd name="connsiteX2851" fmla="*/ 1581187 w 2668450"/>
                  <a:gd name="connsiteY2851" fmla="*/ 810047 h 2059806"/>
                  <a:gd name="connsiteX2852" fmla="*/ 1589055 w 2668450"/>
                  <a:gd name="connsiteY2852" fmla="*/ 811621 h 2059806"/>
                  <a:gd name="connsiteX2853" fmla="*/ 1595778 w 2668450"/>
                  <a:gd name="connsiteY2853" fmla="*/ 815626 h 2059806"/>
                  <a:gd name="connsiteX2854" fmla="*/ 1604217 w 2668450"/>
                  <a:gd name="connsiteY2854" fmla="*/ 821920 h 2059806"/>
                  <a:gd name="connsiteX2855" fmla="*/ 1606077 w 2668450"/>
                  <a:gd name="connsiteY2855" fmla="*/ 822206 h 2059806"/>
                  <a:gd name="connsiteX2856" fmla="*/ 1607507 w 2668450"/>
                  <a:gd name="connsiteY2856" fmla="*/ 821634 h 2059806"/>
                  <a:gd name="connsiteX2857" fmla="*/ 1611083 w 2668450"/>
                  <a:gd name="connsiteY2857" fmla="*/ 818773 h 2059806"/>
                  <a:gd name="connsiteX2858" fmla="*/ 1612657 w 2668450"/>
                  <a:gd name="connsiteY2858" fmla="*/ 818344 h 2059806"/>
                  <a:gd name="connsiteX2859" fmla="*/ 1616090 w 2668450"/>
                  <a:gd name="connsiteY2859" fmla="*/ 817915 h 2059806"/>
                  <a:gd name="connsiteX2860" fmla="*/ 1624100 w 2668450"/>
                  <a:gd name="connsiteY2860" fmla="*/ 818773 h 2059806"/>
                  <a:gd name="connsiteX2861" fmla="*/ 1629393 w 2668450"/>
                  <a:gd name="connsiteY2861" fmla="*/ 817915 h 2059806"/>
                  <a:gd name="connsiteX2862" fmla="*/ 1629107 w 2668450"/>
                  <a:gd name="connsiteY2862" fmla="*/ 816770 h 2059806"/>
                  <a:gd name="connsiteX2863" fmla="*/ 1626675 w 2668450"/>
                  <a:gd name="connsiteY2863" fmla="*/ 815054 h 2059806"/>
                  <a:gd name="connsiteX2864" fmla="*/ 1626246 w 2668450"/>
                  <a:gd name="connsiteY2864" fmla="*/ 813767 h 2059806"/>
                  <a:gd name="connsiteX2865" fmla="*/ 1627676 w 2668450"/>
                  <a:gd name="connsiteY2865" fmla="*/ 813051 h 2059806"/>
                  <a:gd name="connsiteX2866" fmla="*/ 1637117 w 2668450"/>
                  <a:gd name="connsiteY2866" fmla="*/ 814339 h 2059806"/>
                  <a:gd name="connsiteX2867" fmla="*/ 1640264 w 2668450"/>
                  <a:gd name="connsiteY2867" fmla="*/ 814196 h 2059806"/>
                  <a:gd name="connsiteX2868" fmla="*/ 1642696 w 2668450"/>
                  <a:gd name="connsiteY2868" fmla="*/ 813624 h 2059806"/>
                  <a:gd name="connsiteX2869" fmla="*/ 1649562 w 2668450"/>
                  <a:gd name="connsiteY2869" fmla="*/ 810191 h 2059806"/>
                  <a:gd name="connsiteX2870" fmla="*/ 1648560 w 2668450"/>
                  <a:gd name="connsiteY2870" fmla="*/ 811335 h 2059806"/>
                  <a:gd name="connsiteX2871" fmla="*/ 1647559 w 2668450"/>
                  <a:gd name="connsiteY2871" fmla="*/ 813480 h 2059806"/>
                  <a:gd name="connsiteX2872" fmla="*/ 1646558 w 2668450"/>
                  <a:gd name="connsiteY2872" fmla="*/ 816484 h 2059806"/>
                  <a:gd name="connsiteX2873" fmla="*/ 1647130 w 2668450"/>
                  <a:gd name="connsiteY2873" fmla="*/ 819917 h 2059806"/>
                  <a:gd name="connsiteX2874" fmla="*/ 1650849 w 2668450"/>
                  <a:gd name="connsiteY2874" fmla="*/ 826211 h 2059806"/>
                  <a:gd name="connsiteX2875" fmla="*/ 1651993 w 2668450"/>
                  <a:gd name="connsiteY2875" fmla="*/ 827642 h 2059806"/>
                  <a:gd name="connsiteX2876" fmla="*/ 1655712 w 2668450"/>
                  <a:gd name="connsiteY2876" fmla="*/ 829787 h 2059806"/>
                  <a:gd name="connsiteX2877" fmla="*/ 1668300 w 2668450"/>
                  <a:gd name="connsiteY2877" fmla="*/ 833506 h 2059806"/>
                  <a:gd name="connsiteX2878" fmla="*/ 1678742 w 2668450"/>
                  <a:gd name="connsiteY2878" fmla="*/ 829501 h 2059806"/>
                  <a:gd name="connsiteX2879" fmla="*/ 1690186 w 2668450"/>
                  <a:gd name="connsiteY2879" fmla="*/ 831361 h 2059806"/>
                  <a:gd name="connsiteX2880" fmla="*/ 1694477 w 2668450"/>
                  <a:gd name="connsiteY2880" fmla="*/ 831361 h 2059806"/>
                  <a:gd name="connsiteX2881" fmla="*/ 1696909 w 2668450"/>
                  <a:gd name="connsiteY2881" fmla="*/ 832219 h 2059806"/>
                  <a:gd name="connsiteX2882" fmla="*/ 1698911 w 2668450"/>
                  <a:gd name="connsiteY2882" fmla="*/ 833792 h 2059806"/>
                  <a:gd name="connsiteX2883" fmla="*/ 1706206 w 2668450"/>
                  <a:gd name="connsiteY2883" fmla="*/ 835366 h 2059806"/>
                  <a:gd name="connsiteX2884" fmla="*/ 1726232 w 2668450"/>
                  <a:gd name="connsiteY2884" fmla="*/ 837655 h 2059806"/>
                  <a:gd name="connsiteX2885" fmla="*/ 1736102 w 2668450"/>
                  <a:gd name="connsiteY2885" fmla="*/ 837512 h 2059806"/>
                  <a:gd name="connsiteX2886" fmla="*/ 1747545 w 2668450"/>
                  <a:gd name="connsiteY2886" fmla="*/ 835080 h 2059806"/>
                  <a:gd name="connsiteX2887" fmla="*/ 1749262 w 2668450"/>
                  <a:gd name="connsiteY2887" fmla="*/ 835366 h 2059806"/>
                  <a:gd name="connsiteX2888" fmla="*/ 1754268 w 2668450"/>
                  <a:gd name="connsiteY2888" fmla="*/ 837368 h 2059806"/>
                  <a:gd name="connsiteX2889" fmla="*/ 1767428 w 2668450"/>
                  <a:gd name="connsiteY2889" fmla="*/ 842947 h 2059806"/>
                  <a:gd name="connsiteX2890" fmla="*/ 1773293 w 2668450"/>
                  <a:gd name="connsiteY2890" fmla="*/ 844521 h 2059806"/>
                  <a:gd name="connsiteX2891" fmla="*/ 1778013 w 2668450"/>
                  <a:gd name="connsiteY2891" fmla="*/ 844235 h 2059806"/>
                  <a:gd name="connsiteX2892" fmla="*/ 1783449 w 2668450"/>
                  <a:gd name="connsiteY2892" fmla="*/ 842804 h 2059806"/>
                  <a:gd name="connsiteX2893" fmla="*/ 1795321 w 2668450"/>
                  <a:gd name="connsiteY2893" fmla="*/ 838799 h 2059806"/>
                  <a:gd name="connsiteX2894" fmla="*/ 1814775 w 2668450"/>
                  <a:gd name="connsiteY2894" fmla="*/ 850242 h 2059806"/>
                  <a:gd name="connsiteX2895" fmla="*/ 1817207 w 2668450"/>
                  <a:gd name="connsiteY2895" fmla="*/ 848097 h 2059806"/>
                  <a:gd name="connsiteX2896" fmla="*/ 1817064 w 2668450"/>
                  <a:gd name="connsiteY2896" fmla="*/ 846952 h 2059806"/>
                  <a:gd name="connsiteX2897" fmla="*/ 1814632 w 2668450"/>
                  <a:gd name="connsiteY2897" fmla="*/ 843805 h 2059806"/>
                  <a:gd name="connsiteX2898" fmla="*/ 1811628 w 2668450"/>
                  <a:gd name="connsiteY2898" fmla="*/ 841088 h 2059806"/>
                  <a:gd name="connsiteX2899" fmla="*/ 1806336 w 2668450"/>
                  <a:gd name="connsiteY2899" fmla="*/ 836653 h 2059806"/>
                  <a:gd name="connsiteX2900" fmla="*/ 1802331 w 2668450"/>
                  <a:gd name="connsiteY2900" fmla="*/ 834365 h 2059806"/>
                  <a:gd name="connsiteX2901" fmla="*/ 1799613 w 2668450"/>
                  <a:gd name="connsiteY2901" fmla="*/ 834365 h 2059806"/>
                  <a:gd name="connsiteX2902" fmla="*/ 1796323 w 2668450"/>
                  <a:gd name="connsiteY2902" fmla="*/ 833077 h 2059806"/>
                  <a:gd name="connsiteX2903" fmla="*/ 1792032 w 2668450"/>
                  <a:gd name="connsiteY2903" fmla="*/ 830216 h 2059806"/>
                  <a:gd name="connsiteX2904" fmla="*/ 1794892 w 2668450"/>
                  <a:gd name="connsiteY2904" fmla="*/ 829358 h 2059806"/>
                  <a:gd name="connsiteX2905" fmla="*/ 1808767 w 2668450"/>
                  <a:gd name="connsiteY2905" fmla="*/ 830502 h 2059806"/>
                  <a:gd name="connsiteX2906" fmla="*/ 1817064 w 2668450"/>
                  <a:gd name="connsiteY2906" fmla="*/ 832362 h 2059806"/>
                  <a:gd name="connsiteX2907" fmla="*/ 1821784 w 2668450"/>
                  <a:gd name="connsiteY2907" fmla="*/ 832648 h 2059806"/>
                  <a:gd name="connsiteX2908" fmla="*/ 1830367 w 2668450"/>
                  <a:gd name="connsiteY2908" fmla="*/ 834937 h 2059806"/>
                  <a:gd name="connsiteX2909" fmla="*/ 1834229 w 2668450"/>
                  <a:gd name="connsiteY2909" fmla="*/ 835652 h 2059806"/>
                  <a:gd name="connsiteX2910" fmla="*/ 1837233 w 2668450"/>
                  <a:gd name="connsiteY2910" fmla="*/ 835652 h 2059806"/>
                  <a:gd name="connsiteX2911" fmla="*/ 1853683 w 2668450"/>
                  <a:gd name="connsiteY2911" fmla="*/ 841088 h 2059806"/>
                  <a:gd name="connsiteX2912" fmla="*/ 1856687 w 2668450"/>
                  <a:gd name="connsiteY2912" fmla="*/ 841517 h 2059806"/>
                  <a:gd name="connsiteX2913" fmla="*/ 1863123 w 2668450"/>
                  <a:gd name="connsiteY2913" fmla="*/ 841088 h 2059806"/>
                  <a:gd name="connsiteX2914" fmla="*/ 1869417 w 2668450"/>
                  <a:gd name="connsiteY2914" fmla="*/ 839371 h 2059806"/>
                  <a:gd name="connsiteX2915" fmla="*/ 1875568 w 2668450"/>
                  <a:gd name="connsiteY2915" fmla="*/ 836510 h 2059806"/>
                  <a:gd name="connsiteX2916" fmla="*/ 1877714 w 2668450"/>
                  <a:gd name="connsiteY2916" fmla="*/ 834794 h 2059806"/>
                  <a:gd name="connsiteX2917" fmla="*/ 1879001 w 2668450"/>
                  <a:gd name="connsiteY2917" fmla="*/ 832791 h 2059806"/>
                  <a:gd name="connsiteX2918" fmla="*/ 1879144 w 2668450"/>
                  <a:gd name="connsiteY2918" fmla="*/ 829787 h 2059806"/>
                  <a:gd name="connsiteX2919" fmla="*/ 1877857 w 2668450"/>
                  <a:gd name="connsiteY2919" fmla="*/ 825639 h 2059806"/>
                  <a:gd name="connsiteX2920" fmla="*/ 1876283 w 2668450"/>
                  <a:gd name="connsiteY2920" fmla="*/ 822206 h 2059806"/>
                  <a:gd name="connsiteX2921" fmla="*/ 1874138 w 2668450"/>
                  <a:gd name="connsiteY2921" fmla="*/ 819345 h 2059806"/>
                  <a:gd name="connsiteX2922" fmla="*/ 1871563 w 2668450"/>
                  <a:gd name="connsiteY2922" fmla="*/ 817629 h 2059806"/>
                  <a:gd name="connsiteX2923" fmla="*/ 1861550 w 2668450"/>
                  <a:gd name="connsiteY2923" fmla="*/ 815054 h 2059806"/>
                  <a:gd name="connsiteX2924" fmla="*/ 1859834 w 2668450"/>
                  <a:gd name="connsiteY2924" fmla="*/ 813480 h 2059806"/>
                  <a:gd name="connsiteX2925" fmla="*/ 1860120 w 2668450"/>
                  <a:gd name="connsiteY2925" fmla="*/ 811478 h 2059806"/>
                  <a:gd name="connsiteX2926" fmla="*/ 1861693 w 2668450"/>
                  <a:gd name="connsiteY2926" fmla="*/ 809046 h 2059806"/>
                  <a:gd name="connsiteX2927" fmla="*/ 1864554 w 2668450"/>
                  <a:gd name="connsiteY2927" fmla="*/ 806185 h 2059806"/>
                  <a:gd name="connsiteX2928" fmla="*/ 1867415 w 2668450"/>
                  <a:gd name="connsiteY2928" fmla="*/ 803897 h 2059806"/>
                  <a:gd name="connsiteX2929" fmla="*/ 1870276 w 2668450"/>
                  <a:gd name="connsiteY2929" fmla="*/ 802323 h 2059806"/>
                  <a:gd name="connsiteX2930" fmla="*/ 1872850 w 2668450"/>
                  <a:gd name="connsiteY2930" fmla="*/ 803611 h 2059806"/>
                  <a:gd name="connsiteX2931" fmla="*/ 1875282 w 2668450"/>
                  <a:gd name="connsiteY2931" fmla="*/ 807616 h 2059806"/>
                  <a:gd name="connsiteX2932" fmla="*/ 1877428 w 2668450"/>
                  <a:gd name="connsiteY2932" fmla="*/ 810047 h 2059806"/>
                  <a:gd name="connsiteX2933" fmla="*/ 1879144 w 2668450"/>
                  <a:gd name="connsiteY2933" fmla="*/ 811049 h 2059806"/>
                  <a:gd name="connsiteX2934" fmla="*/ 1883722 w 2668450"/>
                  <a:gd name="connsiteY2934" fmla="*/ 816055 h 2059806"/>
                  <a:gd name="connsiteX2935" fmla="*/ 1885152 w 2668450"/>
                  <a:gd name="connsiteY2935" fmla="*/ 816484 h 2059806"/>
                  <a:gd name="connsiteX2936" fmla="*/ 1887727 w 2668450"/>
                  <a:gd name="connsiteY2936" fmla="*/ 818201 h 2059806"/>
                  <a:gd name="connsiteX2937" fmla="*/ 1894021 w 2668450"/>
                  <a:gd name="connsiteY2937" fmla="*/ 822921 h 2059806"/>
                  <a:gd name="connsiteX2938" fmla="*/ 1895594 w 2668450"/>
                  <a:gd name="connsiteY2938" fmla="*/ 823493 h 2059806"/>
                  <a:gd name="connsiteX2939" fmla="*/ 1897883 w 2668450"/>
                  <a:gd name="connsiteY2939" fmla="*/ 823493 h 2059806"/>
                  <a:gd name="connsiteX2940" fmla="*/ 1907323 w 2668450"/>
                  <a:gd name="connsiteY2940" fmla="*/ 821920 h 2059806"/>
                  <a:gd name="connsiteX2941" fmla="*/ 1909326 w 2668450"/>
                  <a:gd name="connsiteY2941" fmla="*/ 822349 h 2059806"/>
                  <a:gd name="connsiteX2942" fmla="*/ 1910899 w 2668450"/>
                  <a:gd name="connsiteY2942" fmla="*/ 826068 h 2059806"/>
                  <a:gd name="connsiteX2943" fmla="*/ 1912330 w 2668450"/>
                  <a:gd name="connsiteY2943" fmla="*/ 833077 h 2059806"/>
                  <a:gd name="connsiteX2944" fmla="*/ 1912616 w 2668450"/>
                  <a:gd name="connsiteY2944" fmla="*/ 837225 h 2059806"/>
                  <a:gd name="connsiteX2945" fmla="*/ 1913474 w 2668450"/>
                  <a:gd name="connsiteY2945" fmla="*/ 840802 h 2059806"/>
                  <a:gd name="connsiteX2946" fmla="*/ 1914762 w 2668450"/>
                  <a:gd name="connsiteY2946" fmla="*/ 843805 h 2059806"/>
                  <a:gd name="connsiteX2947" fmla="*/ 1917765 w 2668450"/>
                  <a:gd name="connsiteY2947" fmla="*/ 844378 h 2059806"/>
                  <a:gd name="connsiteX2948" fmla="*/ 1925633 w 2668450"/>
                  <a:gd name="connsiteY2948" fmla="*/ 843376 h 2059806"/>
                  <a:gd name="connsiteX2949" fmla="*/ 1932213 w 2668450"/>
                  <a:gd name="connsiteY2949" fmla="*/ 844378 h 2059806"/>
                  <a:gd name="connsiteX2950" fmla="*/ 1933786 w 2668450"/>
                  <a:gd name="connsiteY2950" fmla="*/ 844950 h 2059806"/>
                  <a:gd name="connsiteX2951" fmla="*/ 1936933 w 2668450"/>
                  <a:gd name="connsiteY2951" fmla="*/ 847668 h 2059806"/>
                  <a:gd name="connsiteX2952" fmla="*/ 1936647 w 2668450"/>
                  <a:gd name="connsiteY2952" fmla="*/ 849241 h 2059806"/>
                  <a:gd name="connsiteX2953" fmla="*/ 1932070 w 2668450"/>
                  <a:gd name="connsiteY2953" fmla="*/ 852245 h 2059806"/>
                  <a:gd name="connsiteX2954" fmla="*/ 1929495 w 2668450"/>
                  <a:gd name="connsiteY2954" fmla="*/ 853246 h 2059806"/>
                  <a:gd name="connsiteX2955" fmla="*/ 1928780 w 2668450"/>
                  <a:gd name="connsiteY2955" fmla="*/ 854247 h 2059806"/>
                  <a:gd name="connsiteX2956" fmla="*/ 1929924 w 2668450"/>
                  <a:gd name="connsiteY2956" fmla="*/ 855249 h 2059806"/>
                  <a:gd name="connsiteX2957" fmla="*/ 1932070 w 2668450"/>
                  <a:gd name="connsiteY2957" fmla="*/ 856250 h 2059806"/>
                  <a:gd name="connsiteX2958" fmla="*/ 1935217 w 2668450"/>
                  <a:gd name="connsiteY2958" fmla="*/ 856536 h 2059806"/>
                  <a:gd name="connsiteX2959" fmla="*/ 1940509 w 2668450"/>
                  <a:gd name="connsiteY2959" fmla="*/ 858539 h 2059806"/>
                  <a:gd name="connsiteX2960" fmla="*/ 1942226 w 2668450"/>
                  <a:gd name="connsiteY2960" fmla="*/ 857537 h 2059806"/>
                  <a:gd name="connsiteX2961" fmla="*/ 1945087 w 2668450"/>
                  <a:gd name="connsiteY2961" fmla="*/ 854104 h 2059806"/>
                  <a:gd name="connsiteX2962" fmla="*/ 1947375 w 2668450"/>
                  <a:gd name="connsiteY2962" fmla="*/ 852674 h 2059806"/>
                  <a:gd name="connsiteX2963" fmla="*/ 1950093 w 2668450"/>
                  <a:gd name="connsiteY2963" fmla="*/ 852531 h 2059806"/>
                  <a:gd name="connsiteX2964" fmla="*/ 1955815 w 2668450"/>
                  <a:gd name="connsiteY2964" fmla="*/ 853818 h 2059806"/>
                  <a:gd name="connsiteX2965" fmla="*/ 1955958 w 2668450"/>
                  <a:gd name="connsiteY2965" fmla="*/ 854247 h 2059806"/>
                  <a:gd name="connsiteX2966" fmla="*/ 1948949 w 2668450"/>
                  <a:gd name="connsiteY2966" fmla="*/ 856107 h 2059806"/>
                  <a:gd name="connsiteX2967" fmla="*/ 1947375 w 2668450"/>
                  <a:gd name="connsiteY2967" fmla="*/ 857680 h 2059806"/>
                  <a:gd name="connsiteX2968" fmla="*/ 1947089 w 2668450"/>
                  <a:gd name="connsiteY2968" fmla="*/ 859969 h 2059806"/>
                  <a:gd name="connsiteX2969" fmla="*/ 1947232 w 2668450"/>
                  <a:gd name="connsiteY2969" fmla="*/ 861686 h 2059806"/>
                  <a:gd name="connsiteX2970" fmla="*/ 1948949 w 2668450"/>
                  <a:gd name="connsiteY2970" fmla="*/ 864260 h 2059806"/>
                  <a:gd name="connsiteX2971" fmla="*/ 1950665 w 2668450"/>
                  <a:gd name="connsiteY2971" fmla="*/ 865834 h 2059806"/>
                  <a:gd name="connsiteX2972" fmla="*/ 1953383 w 2668450"/>
                  <a:gd name="connsiteY2972" fmla="*/ 866835 h 2059806"/>
                  <a:gd name="connsiteX2973" fmla="*/ 1957245 w 2668450"/>
                  <a:gd name="connsiteY2973" fmla="*/ 867407 h 2059806"/>
                  <a:gd name="connsiteX2974" fmla="*/ 1961537 w 2668450"/>
                  <a:gd name="connsiteY2974" fmla="*/ 868695 h 2059806"/>
                  <a:gd name="connsiteX2975" fmla="*/ 1969404 w 2668450"/>
                  <a:gd name="connsiteY2975" fmla="*/ 872271 h 2059806"/>
                  <a:gd name="connsiteX2976" fmla="*/ 1970548 w 2668450"/>
                  <a:gd name="connsiteY2976" fmla="*/ 873272 h 2059806"/>
                  <a:gd name="connsiteX2977" fmla="*/ 1973552 w 2668450"/>
                  <a:gd name="connsiteY2977" fmla="*/ 877849 h 2059806"/>
                  <a:gd name="connsiteX2978" fmla="*/ 1972980 w 2668450"/>
                  <a:gd name="connsiteY2978" fmla="*/ 880710 h 2059806"/>
                  <a:gd name="connsiteX2979" fmla="*/ 1970119 w 2668450"/>
                  <a:gd name="connsiteY2979" fmla="*/ 883714 h 2059806"/>
                  <a:gd name="connsiteX2980" fmla="*/ 1967258 w 2668450"/>
                  <a:gd name="connsiteY2980" fmla="*/ 886003 h 2059806"/>
                  <a:gd name="connsiteX2981" fmla="*/ 1964397 w 2668450"/>
                  <a:gd name="connsiteY2981" fmla="*/ 887576 h 2059806"/>
                  <a:gd name="connsiteX2982" fmla="*/ 1960249 w 2668450"/>
                  <a:gd name="connsiteY2982" fmla="*/ 887862 h 2059806"/>
                  <a:gd name="connsiteX2983" fmla="*/ 1951380 w 2668450"/>
                  <a:gd name="connsiteY2983" fmla="*/ 886432 h 2059806"/>
                  <a:gd name="connsiteX2984" fmla="*/ 1947947 w 2668450"/>
                  <a:gd name="connsiteY2984" fmla="*/ 887576 h 2059806"/>
                  <a:gd name="connsiteX2985" fmla="*/ 1946088 w 2668450"/>
                  <a:gd name="connsiteY2985" fmla="*/ 888721 h 2059806"/>
                  <a:gd name="connsiteX2986" fmla="*/ 1945230 w 2668450"/>
                  <a:gd name="connsiteY2986" fmla="*/ 890580 h 2059806"/>
                  <a:gd name="connsiteX2987" fmla="*/ 1945659 w 2668450"/>
                  <a:gd name="connsiteY2987" fmla="*/ 897303 h 2059806"/>
                  <a:gd name="connsiteX2988" fmla="*/ 1945373 w 2668450"/>
                  <a:gd name="connsiteY2988" fmla="*/ 898877 h 2059806"/>
                  <a:gd name="connsiteX2989" fmla="*/ 1944657 w 2668450"/>
                  <a:gd name="connsiteY2989" fmla="*/ 900164 h 2059806"/>
                  <a:gd name="connsiteX2990" fmla="*/ 1944228 w 2668450"/>
                  <a:gd name="connsiteY2990" fmla="*/ 901880 h 2059806"/>
                  <a:gd name="connsiteX2991" fmla="*/ 1944085 w 2668450"/>
                  <a:gd name="connsiteY2991" fmla="*/ 903883 h 2059806"/>
                  <a:gd name="connsiteX2992" fmla="*/ 1945087 w 2668450"/>
                  <a:gd name="connsiteY2992" fmla="*/ 905027 h 2059806"/>
                  <a:gd name="connsiteX2993" fmla="*/ 1950522 w 2668450"/>
                  <a:gd name="connsiteY2993" fmla="*/ 905314 h 2059806"/>
                  <a:gd name="connsiteX2994" fmla="*/ 1955672 w 2668450"/>
                  <a:gd name="connsiteY2994" fmla="*/ 903454 h 2059806"/>
                  <a:gd name="connsiteX2995" fmla="*/ 1967544 w 2668450"/>
                  <a:gd name="connsiteY2995" fmla="*/ 897589 h 2059806"/>
                  <a:gd name="connsiteX2996" fmla="*/ 1974124 w 2668450"/>
                  <a:gd name="connsiteY2996" fmla="*/ 895014 h 2059806"/>
                  <a:gd name="connsiteX2997" fmla="*/ 1977128 w 2668450"/>
                  <a:gd name="connsiteY2997" fmla="*/ 891582 h 2059806"/>
                  <a:gd name="connsiteX2998" fmla="*/ 1979131 w 2668450"/>
                  <a:gd name="connsiteY2998" fmla="*/ 891152 h 2059806"/>
                  <a:gd name="connsiteX2999" fmla="*/ 1981991 w 2668450"/>
                  <a:gd name="connsiteY2999" fmla="*/ 891868 h 2059806"/>
                  <a:gd name="connsiteX3000" fmla="*/ 1986569 w 2668450"/>
                  <a:gd name="connsiteY3000" fmla="*/ 893870 h 2059806"/>
                  <a:gd name="connsiteX3001" fmla="*/ 1989859 w 2668450"/>
                  <a:gd name="connsiteY3001" fmla="*/ 892154 h 2059806"/>
                  <a:gd name="connsiteX3002" fmla="*/ 1994436 w 2668450"/>
                  <a:gd name="connsiteY3002" fmla="*/ 887719 h 2059806"/>
                  <a:gd name="connsiteX3003" fmla="*/ 1997440 w 2668450"/>
                  <a:gd name="connsiteY3003" fmla="*/ 885574 h 2059806"/>
                  <a:gd name="connsiteX3004" fmla="*/ 1998871 w 2668450"/>
                  <a:gd name="connsiteY3004" fmla="*/ 885717 h 2059806"/>
                  <a:gd name="connsiteX3005" fmla="*/ 2001588 w 2668450"/>
                  <a:gd name="connsiteY3005" fmla="*/ 886718 h 2059806"/>
                  <a:gd name="connsiteX3006" fmla="*/ 2000015 w 2668450"/>
                  <a:gd name="connsiteY3006" fmla="*/ 888005 h 2059806"/>
                  <a:gd name="connsiteX3007" fmla="*/ 1995580 w 2668450"/>
                  <a:gd name="connsiteY3007" fmla="*/ 890008 h 2059806"/>
                  <a:gd name="connsiteX3008" fmla="*/ 1994436 w 2668450"/>
                  <a:gd name="connsiteY3008" fmla="*/ 891152 h 2059806"/>
                  <a:gd name="connsiteX3009" fmla="*/ 1995294 w 2668450"/>
                  <a:gd name="connsiteY3009" fmla="*/ 892297 h 2059806"/>
                  <a:gd name="connsiteX3010" fmla="*/ 1998584 w 2668450"/>
                  <a:gd name="connsiteY3010" fmla="*/ 892583 h 2059806"/>
                  <a:gd name="connsiteX3011" fmla="*/ 2000730 w 2668450"/>
                  <a:gd name="connsiteY3011" fmla="*/ 893727 h 2059806"/>
                  <a:gd name="connsiteX3012" fmla="*/ 2000444 w 2668450"/>
                  <a:gd name="connsiteY3012" fmla="*/ 894871 h 2059806"/>
                  <a:gd name="connsiteX3013" fmla="*/ 1995724 w 2668450"/>
                  <a:gd name="connsiteY3013" fmla="*/ 898447 h 2059806"/>
                  <a:gd name="connsiteX3014" fmla="*/ 1996296 w 2668450"/>
                  <a:gd name="connsiteY3014" fmla="*/ 899306 h 2059806"/>
                  <a:gd name="connsiteX3015" fmla="*/ 1998871 w 2668450"/>
                  <a:gd name="connsiteY3015" fmla="*/ 900021 h 2059806"/>
                  <a:gd name="connsiteX3016" fmla="*/ 2000730 w 2668450"/>
                  <a:gd name="connsiteY3016" fmla="*/ 900021 h 2059806"/>
                  <a:gd name="connsiteX3017" fmla="*/ 2002160 w 2668450"/>
                  <a:gd name="connsiteY3017" fmla="*/ 899449 h 2059806"/>
                  <a:gd name="connsiteX3018" fmla="*/ 2002732 w 2668450"/>
                  <a:gd name="connsiteY3018" fmla="*/ 900450 h 2059806"/>
                  <a:gd name="connsiteX3019" fmla="*/ 2002303 w 2668450"/>
                  <a:gd name="connsiteY3019" fmla="*/ 902310 h 2059806"/>
                  <a:gd name="connsiteX3020" fmla="*/ 2003734 w 2668450"/>
                  <a:gd name="connsiteY3020" fmla="*/ 904884 h 2059806"/>
                  <a:gd name="connsiteX3021" fmla="*/ 2010600 w 2668450"/>
                  <a:gd name="connsiteY3021" fmla="*/ 911607 h 2059806"/>
                  <a:gd name="connsiteX3022" fmla="*/ 2012745 w 2668450"/>
                  <a:gd name="connsiteY3022" fmla="*/ 912895 h 2059806"/>
                  <a:gd name="connsiteX3023" fmla="*/ 2015177 w 2668450"/>
                  <a:gd name="connsiteY3023" fmla="*/ 913610 h 2059806"/>
                  <a:gd name="connsiteX3024" fmla="*/ 2017752 w 2668450"/>
                  <a:gd name="connsiteY3024" fmla="*/ 913896 h 2059806"/>
                  <a:gd name="connsiteX3025" fmla="*/ 2023617 w 2668450"/>
                  <a:gd name="connsiteY3025" fmla="*/ 913181 h 2059806"/>
                  <a:gd name="connsiteX3026" fmla="*/ 2024332 w 2668450"/>
                  <a:gd name="connsiteY3026" fmla="*/ 911607 h 2059806"/>
                  <a:gd name="connsiteX3027" fmla="*/ 2019755 w 2668450"/>
                  <a:gd name="connsiteY3027" fmla="*/ 905170 h 2059806"/>
                  <a:gd name="connsiteX3028" fmla="*/ 2021042 w 2668450"/>
                  <a:gd name="connsiteY3028" fmla="*/ 904455 h 2059806"/>
                  <a:gd name="connsiteX3029" fmla="*/ 2025190 w 2668450"/>
                  <a:gd name="connsiteY3029" fmla="*/ 904598 h 2059806"/>
                  <a:gd name="connsiteX3030" fmla="*/ 2027765 w 2668450"/>
                  <a:gd name="connsiteY3030" fmla="*/ 905170 h 2059806"/>
                  <a:gd name="connsiteX3031" fmla="*/ 2028623 w 2668450"/>
                  <a:gd name="connsiteY3031" fmla="*/ 906029 h 2059806"/>
                  <a:gd name="connsiteX3032" fmla="*/ 2029338 w 2668450"/>
                  <a:gd name="connsiteY3032" fmla="*/ 907459 h 2059806"/>
                  <a:gd name="connsiteX3033" fmla="*/ 2029911 w 2668450"/>
                  <a:gd name="connsiteY3033" fmla="*/ 909462 h 2059806"/>
                  <a:gd name="connsiteX3034" fmla="*/ 2029911 w 2668450"/>
                  <a:gd name="connsiteY3034" fmla="*/ 911607 h 2059806"/>
                  <a:gd name="connsiteX3035" fmla="*/ 2028337 w 2668450"/>
                  <a:gd name="connsiteY3035" fmla="*/ 915899 h 2059806"/>
                  <a:gd name="connsiteX3036" fmla="*/ 2027193 w 2668450"/>
                  <a:gd name="connsiteY3036" fmla="*/ 917615 h 2059806"/>
                  <a:gd name="connsiteX3037" fmla="*/ 2027050 w 2668450"/>
                  <a:gd name="connsiteY3037" fmla="*/ 919475 h 2059806"/>
                  <a:gd name="connsiteX3038" fmla="*/ 2028766 w 2668450"/>
                  <a:gd name="connsiteY3038" fmla="*/ 922908 h 2059806"/>
                  <a:gd name="connsiteX3039" fmla="*/ 2030912 w 2668450"/>
                  <a:gd name="connsiteY3039" fmla="*/ 924910 h 2059806"/>
                  <a:gd name="connsiteX3040" fmla="*/ 2034059 w 2668450"/>
                  <a:gd name="connsiteY3040" fmla="*/ 926484 h 2059806"/>
                  <a:gd name="connsiteX3041" fmla="*/ 2036061 w 2668450"/>
                  <a:gd name="connsiteY3041" fmla="*/ 926341 h 2059806"/>
                  <a:gd name="connsiteX3042" fmla="*/ 2044358 w 2668450"/>
                  <a:gd name="connsiteY3042" fmla="*/ 922622 h 2059806"/>
                  <a:gd name="connsiteX3043" fmla="*/ 2045073 w 2668450"/>
                  <a:gd name="connsiteY3043" fmla="*/ 923194 h 2059806"/>
                  <a:gd name="connsiteX3044" fmla="*/ 2043643 w 2668450"/>
                  <a:gd name="connsiteY3044" fmla="*/ 925769 h 2059806"/>
                  <a:gd name="connsiteX3045" fmla="*/ 2043786 w 2668450"/>
                  <a:gd name="connsiteY3045" fmla="*/ 927914 h 2059806"/>
                  <a:gd name="connsiteX3046" fmla="*/ 2051796 w 2668450"/>
                  <a:gd name="connsiteY3046" fmla="*/ 936211 h 2059806"/>
                  <a:gd name="connsiteX3047" fmla="*/ 2056659 w 2668450"/>
                  <a:gd name="connsiteY3047" fmla="*/ 944650 h 2059806"/>
                  <a:gd name="connsiteX3048" fmla="*/ 2062095 w 2668450"/>
                  <a:gd name="connsiteY3048" fmla="*/ 951516 h 2059806"/>
                  <a:gd name="connsiteX3049" fmla="*/ 2066529 w 2668450"/>
                  <a:gd name="connsiteY3049" fmla="*/ 959383 h 2059806"/>
                  <a:gd name="connsiteX3050" fmla="*/ 2073252 w 2668450"/>
                  <a:gd name="connsiteY3050" fmla="*/ 975690 h 2059806"/>
                  <a:gd name="connsiteX3051" fmla="*/ 2074826 w 2668450"/>
                  <a:gd name="connsiteY3051" fmla="*/ 977407 h 2059806"/>
                  <a:gd name="connsiteX3052" fmla="*/ 2076828 w 2668450"/>
                  <a:gd name="connsiteY3052" fmla="*/ 978551 h 2059806"/>
                  <a:gd name="connsiteX3053" fmla="*/ 2077258 w 2668450"/>
                  <a:gd name="connsiteY3053" fmla="*/ 980125 h 2059806"/>
                  <a:gd name="connsiteX3054" fmla="*/ 2072823 w 2668450"/>
                  <a:gd name="connsiteY3054" fmla="*/ 986275 h 2059806"/>
                  <a:gd name="connsiteX3055" fmla="*/ 2069247 w 2668450"/>
                  <a:gd name="connsiteY3055" fmla="*/ 988135 h 2059806"/>
                  <a:gd name="connsiteX3056" fmla="*/ 2063669 w 2668450"/>
                  <a:gd name="connsiteY3056" fmla="*/ 989565 h 2059806"/>
                  <a:gd name="connsiteX3057" fmla="*/ 2059949 w 2668450"/>
                  <a:gd name="connsiteY3057" fmla="*/ 991568 h 2059806"/>
                  <a:gd name="connsiteX3058" fmla="*/ 2055229 w 2668450"/>
                  <a:gd name="connsiteY3058" fmla="*/ 999006 h 2059806"/>
                  <a:gd name="connsiteX3059" fmla="*/ 2054371 w 2668450"/>
                  <a:gd name="connsiteY3059" fmla="*/ 1001724 h 2059806"/>
                  <a:gd name="connsiteX3060" fmla="*/ 2054085 w 2668450"/>
                  <a:gd name="connsiteY3060" fmla="*/ 1004871 h 2059806"/>
                  <a:gd name="connsiteX3061" fmla="*/ 2052654 w 2668450"/>
                  <a:gd name="connsiteY3061" fmla="*/ 1006730 h 2059806"/>
                  <a:gd name="connsiteX3062" fmla="*/ 2047648 w 2668450"/>
                  <a:gd name="connsiteY3062" fmla="*/ 1008161 h 2059806"/>
                  <a:gd name="connsiteX3063" fmla="*/ 2045216 w 2668450"/>
                  <a:gd name="connsiteY3063" fmla="*/ 1009448 h 2059806"/>
                  <a:gd name="connsiteX3064" fmla="*/ 2042927 w 2668450"/>
                  <a:gd name="connsiteY3064" fmla="*/ 1011451 h 2059806"/>
                  <a:gd name="connsiteX3065" fmla="*/ 2040639 w 2668450"/>
                  <a:gd name="connsiteY3065" fmla="*/ 1014169 h 2059806"/>
                  <a:gd name="connsiteX3066" fmla="*/ 2036061 w 2668450"/>
                  <a:gd name="connsiteY3066" fmla="*/ 1018031 h 2059806"/>
                  <a:gd name="connsiteX3067" fmla="*/ 2025476 w 2668450"/>
                  <a:gd name="connsiteY3067" fmla="*/ 1025469 h 2059806"/>
                  <a:gd name="connsiteX3068" fmla="*/ 2012173 w 2668450"/>
                  <a:gd name="connsiteY3068" fmla="*/ 1033050 h 2059806"/>
                  <a:gd name="connsiteX3069" fmla="*/ 2010886 w 2668450"/>
                  <a:gd name="connsiteY3069" fmla="*/ 1035053 h 2059806"/>
                  <a:gd name="connsiteX3070" fmla="*/ 2010314 w 2668450"/>
                  <a:gd name="connsiteY3070" fmla="*/ 1036483 h 2059806"/>
                  <a:gd name="connsiteX3071" fmla="*/ 2011315 w 2668450"/>
                  <a:gd name="connsiteY3071" fmla="*/ 1038629 h 2059806"/>
                  <a:gd name="connsiteX3072" fmla="*/ 2015034 w 2668450"/>
                  <a:gd name="connsiteY3072" fmla="*/ 1042777 h 2059806"/>
                  <a:gd name="connsiteX3073" fmla="*/ 2022329 w 2668450"/>
                  <a:gd name="connsiteY3073" fmla="*/ 1049500 h 2059806"/>
                  <a:gd name="connsiteX3074" fmla="*/ 2028623 w 2668450"/>
                  <a:gd name="connsiteY3074" fmla="*/ 1053076 h 2059806"/>
                  <a:gd name="connsiteX3075" fmla="*/ 2031055 w 2668450"/>
                  <a:gd name="connsiteY3075" fmla="*/ 1054936 h 2059806"/>
                  <a:gd name="connsiteX3076" fmla="*/ 2034202 w 2668450"/>
                  <a:gd name="connsiteY3076" fmla="*/ 1060514 h 2059806"/>
                  <a:gd name="connsiteX3077" fmla="*/ 2036634 w 2668450"/>
                  <a:gd name="connsiteY3077" fmla="*/ 1065950 h 2059806"/>
                  <a:gd name="connsiteX3078" fmla="*/ 2036920 w 2668450"/>
                  <a:gd name="connsiteY3078" fmla="*/ 1068811 h 2059806"/>
                  <a:gd name="connsiteX3079" fmla="*/ 2033201 w 2668450"/>
                  <a:gd name="connsiteY3079" fmla="*/ 1068811 h 2059806"/>
                  <a:gd name="connsiteX3080" fmla="*/ 2027050 w 2668450"/>
                  <a:gd name="connsiteY3080" fmla="*/ 1067094 h 2059806"/>
                  <a:gd name="connsiteX3081" fmla="*/ 2023617 w 2668450"/>
                  <a:gd name="connsiteY3081" fmla="*/ 1067237 h 2059806"/>
                  <a:gd name="connsiteX3082" fmla="*/ 2019182 w 2668450"/>
                  <a:gd name="connsiteY3082" fmla="*/ 1067952 h 2059806"/>
                  <a:gd name="connsiteX3083" fmla="*/ 2016178 w 2668450"/>
                  <a:gd name="connsiteY3083" fmla="*/ 1068954 h 2059806"/>
                  <a:gd name="connsiteX3084" fmla="*/ 2011601 w 2668450"/>
                  <a:gd name="connsiteY3084" fmla="*/ 1073245 h 2059806"/>
                  <a:gd name="connsiteX3085" fmla="*/ 2008454 w 2668450"/>
                  <a:gd name="connsiteY3085" fmla="*/ 1074532 h 2059806"/>
                  <a:gd name="connsiteX3086" fmla="*/ 2006023 w 2668450"/>
                  <a:gd name="connsiteY3086" fmla="*/ 1074962 h 2059806"/>
                  <a:gd name="connsiteX3087" fmla="*/ 2003305 w 2668450"/>
                  <a:gd name="connsiteY3087" fmla="*/ 1074818 h 2059806"/>
                  <a:gd name="connsiteX3088" fmla="*/ 1997726 w 2668450"/>
                  <a:gd name="connsiteY3088" fmla="*/ 1073674 h 2059806"/>
                  <a:gd name="connsiteX3089" fmla="*/ 1993721 w 2668450"/>
                  <a:gd name="connsiteY3089" fmla="*/ 1074103 h 2059806"/>
                  <a:gd name="connsiteX3090" fmla="*/ 1991718 w 2668450"/>
                  <a:gd name="connsiteY3090" fmla="*/ 1074962 h 2059806"/>
                  <a:gd name="connsiteX3091" fmla="*/ 1989859 w 2668450"/>
                  <a:gd name="connsiteY3091" fmla="*/ 1076535 h 2059806"/>
                  <a:gd name="connsiteX3092" fmla="*/ 1988142 w 2668450"/>
                  <a:gd name="connsiteY3092" fmla="*/ 1078824 h 2059806"/>
                  <a:gd name="connsiteX3093" fmla="*/ 1983565 w 2668450"/>
                  <a:gd name="connsiteY3093" fmla="*/ 1079253 h 2059806"/>
                  <a:gd name="connsiteX3094" fmla="*/ 1971692 w 2668450"/>
                  <a:gd name="connsiteY3094" fmla="*/ 1077250 h 2059806"/>
                  <a:gd name="connsiteX3095" fmla="*/ 1968975 w 2668450"/>
                  <a:gd name="connsiteY3095" fmla="*/ 1078108 h 2059806"/>
                  <a:gd name="connsiteX3096" fmla="*/ 1969690 w 2668450"/>
                  <a:gd name="connsiteY3096" fmla="*/ 1080111 h 2059806"/>
                  <a:gd name="connsiteX3097" fmla="*/ 1977843 w 2668450"/>
                  <a:gd name="connsiteY3097" fmla="*/ 1086119 h 2059806"/>
                  <a:gd name="connsiteX3098" fmla="*/ 1979560 w 2668450"/>
                  <a:gd name="connsiteY3098" fmla="*/ 1087835 h 2059806"/>
                  <a:gd name="connsiteX3099" fmla="*/ 1980990 w 2668450"/>
                  <a:gd name="connsiteY3099" fmla="*/ 1089838 h 2059806"/>
                  <a:gd name="connsiteX3100" fmla="*/ 1982134 w 2668450"/>
                  <a:gd name="connsiteY3100" fmla="*/ 1092270 h 2059806"/>
                  <a:gd name="connsiteX3101" fmla="*/ 1981991 w 2668450"/>
                  <a:gd name="connsiteY3101" fmla="*/ 1094272 h 2059806"/>
                  <a:gd name="connsiteX3102" fmla="*/ 1980418 w 2668450"/>
                  <a:gd name="connsiteY3102" fmla="*/ 1095703 h 2059806"/>
                  <a:gd name="connsiteX3103" fmla="*/ 1979703 w 2668450"/>
                  <a:gd name="connsiteY3103" fmla="*/ 1097562 h 2059806"/>
                  <a:gd name="connsiteX3104" fmla="*/ 1979989 w 2668450"/>
                  <a:gd name="connsiteY3104" fmla="*/ 1099708 h 2059806"/>
                  <a:gd name="connsiteX3105" fmla="*/ 1979274 w 2668450"/>
                  <a:gd name="connsiteY3105" fmla="*/ 1100423 h 2059806"/>
                  <a:gd name="connsiteX3106" fmla="*/ 1976127 w 2668450"/>
                  <a:gd name="connsiteY3106" fmla="*/ 1098563 h 2059806"/>
                  <a:gd name="connsiteX3107" fmla="*/ 1975125 w 2668450"/>
                  <a:gd name="connsiteY3107" fmla="*/ 1097276 h 2059806"/>
                  <a:gd name="connsiteX3108" fmla="*/ 1975125 w 2668450"/>
                  <a:gd name="connsiteY3108" fmla="*/ 1096132 h 2059806"/>
                  <a:gd name="connsiteX3109" fmla="*/ 1975984 w 2668450"/>
                  <a:gd name="connsiteY3109" fmla="*/ 1095130 h 2059806"/>
                  <a:gd name="connsiteX3110" fmla="*/ 1977843 w 2668450"/>
                  <a:gd name="connsiteY3110" fmla="*/ 1091840 h 2059806"/>
                  <a:gd name="connsiteX3111" fmla="*/ 1977271 w 2668450"/>
                  <a:gd name="connsiteY3111" fmla="*/ 1089695 h 2059806"/>
                  <a:gd name="connsiteX3112" fmla="*/ 1973409 w 2668450"/>
                  <a:gd name="connsiteY3112" fmla="*/ 1085547 h 2059806"/>
                  <a:gd name="connsiteX3113" fmla="*/ 1967973 w 2668450"/>
                  <a:gd name="connsiteY3113" fmla="*/ 1081255 h 2059806"/>
                  <a:gd name="connsiteX3114" fmla="*/ 1960821 w 2668450"/>
                  <a:gd name="connsiteY3114" fmla="*/ 1078395 h 2059806"/>
                  <a:gd name="connsiteX3115" fmla="*/ 1948233 w 2668450"/>
                  <a:gd name="connsiteY3115" fmla="*/ 1074246 h 2059806"/>
                  <a:gd name="connsiteX3116" fmla="*/ 1939222 w 2668450"/>
                  <a:gd name="connsiteY3116" fmla="*/ 1072101 h 2059806"/>
                  <a:gd name="connsiteX3117" fmla="*/ 1933786 w 2668450"/>
                  <a:gd name="connsiteY3117" fmla="*/ 1071958 h 2059806"/>
                  <a:gd name="connsiteX3118" fmla="*/ 1929638 w 2668450"/>
                  <a:gd name="connsiteY3118" fmla="*/ 1071385 h 2059806"/>
                  <a:gd name="connsiteX3119" fmla="*/ 1924918 w 2668450"/>
                  <a:gd name="connsiteY3119" fmla="*/ 1069812 h 2059806"/>
                  <a:gd name="connsiteX3120" fmla="*/ 1922629 w 2668450"/>
                  <a:gd name="connsiteY3120" fmla="*/ 1070241 h 2059806"/>
                  <a:gd name="connsiteX3121" fmla="*/ 1921628 w 2668450"/>
                  <a:gd name="connsiteY3121" fmla="*/ 1071099 h 2059806"/>
                  <a:gd name="connsiteX3122" fmla="*/ 1919482 w 2668450"/>
                  <a:gd name="connsiteY3122" fmla="*/ 1074246 h 2059806"/>
                  <a:gd name="connsiteX3123" fmla="*/ 1918481 w 2668450"/>
                  <a:gd name="connsiteY3123" fmla="*/ 1075104 h 2059806"/>
                  <a:gd name="connsiteX3124" fmla="*/ 1918481 w 2668450"/>
                  <a:gd name="connsiteY3124" fmla="*/ 1076535 h 2059806"/>
                  <a:gd name="connsiteX3125" fmla="*/ 1921485 w 2668450"/>
                  <a:gd name="connsiteY3125" fmla="*/ 1081827 h 2059806"/>
                  <a:gd name="connsiteX3126" fmla="*/ 1921628 w 2668450"/>
                  <a:gd name="connsiteY3126" fmla="*/ 1082972 h 2059806"/>
                  <a:gd name="connsiteX3127" fmla="*/ 1919053 w 2668450"/>
                  <a:gd name="connsiteY3127" fmla="*/ 1084688 h 2059806"/>
                  <a:gd name="connsiteX3128" fmla="*/ 1906179 w 2668450"/>
                  <a:gd name="connsiteY3128" fmla="*/ 1089123 h 2059806"/>
                  <a:gd name="connsiteX3129" fmla="*/ 1902603 w 2668450"/>
                  <a:gd name="connsiteY3129" fmla="*/ 1091554 h 2059806"/>
                  <a:gd name="connsiteX3130" fmla="*/ 1900744 w 2668450"/>
                  <a:gd name="connsiteY3130" fmla="*/ 1093557 h 2059806"/>
                  <a:gd name="connsiteX3131" fmla="*/ 1899456 w 2668450"/>
                  <a:gd name="connsiteY3131" fmla="*/ 1095703 h 2059806"/>
                  <a:gd name="connsiteX3132" fmla="*/ 1898026 w 2668450"/>
                  <a:gd name="connsiteY3132" fmla="*/ 1102139 h 2059806"/>
                  <a:gd name="connsiteX3133" fmla="*/ 1896595 w 2668450"/>
                  <a:gd name="connsiteY3133" fmla="*/ 1104857 h 2059806"/>
                  <a:gd name="connsiteX3134" fmla="*/ 1896309 w 2668450"/>
                  <a:gd name="connsiteY3134" fmla="*/ 1106717 h 2059806"/>
                  <a:gd name="connsiteX3135" fmla="*/ 1896452 w 2668450"/>
                  <a:gd name="connsiteY3135" fmla="*/ 1109149 h 2059806"/>
                  <a:gd name="connsiteX3136" fmla="*/ 1897168 w 2668450"/>
                  <a:gd name="connsiteY3136" fmla="*/ 1111437 h 2059806"/>
                  <a:gd name="connsiteX3137" fmla="*/ 1901030 w 2668450"/>
                  <a:gd name="connsiteY3137" fmla="*/ 1117159 h 2059806"/>
                  <a:gd name="connsiteX3138" fmla="*/ 1902889 w 2668450"/>
                  <a:gd name="connsiteY3138" fmla="*/ 1119018 h 2059806"/>
                  <a:gd name="connsiteX3139" fmla="*/ 1908754 w 2668450"/>
                  <a:gd name="connsiteY3139" fmla="*/ 1123596 h 2059806"/>
                  <a:gd name="connsiteX3140" fmla="*/ 1909612 w 2668450"/>
                  <a:gd name="connsiteY3140" fmla="*/ 1123882 h 2059806"/>
                  <a:gd name="connsiteX3141" fmla="*/ 1913617 w 2668450"/>
                  <a:gd name="connsiteY3141" fmla="*/ 1123739 h 2059806"/>
                  <a:gd name="connsiteX3142" fmla="*/ 1916621 w 2668450"/>
                  <a:gd name="connsiteY3142" fmla="*/ 1124740 h 2059806"/>
                  <a:gd name="connsiteX3143" fmla="*/ 1920340 w 2668450"/>
                  <a:gd name="connsiteY3143" fmla="*/ 1126886 h 2059806"/>
                  <a:gd name="connsiteX3144" fmla="*/ 1923916 w 2668450"/>
                  <a:gd name="connsiteY3144" fmla="*/ 1127887 h 2059806"/>
                  <a:gd name="connsiteX3145" fmla="*/ 1927492 w 2668450"/>
                  <a:gd name="connsiteY3145" fmla="*/ 1127601 h 2059806"/>
                  <a:gd name="connsiteX3146" fmla="*/ 1931784 w 2668450"/>
                  <a:gd name="connsiteY3146" fmla="*/ 1128316 h 2059806"/>
                  <a:gd name="connsiteX3147" fmla="*/ 1936790 w 2668450"/>
                  <a:gd name="connsiteY3147" fmla="*/ 1129890 h 2059806"/>
                  <a:gd name="connsiteX3148" fmla="*/ 1940795 w 2668450"/>
                  <a:gd name="connsiteY3148" fmla="*/ 1129747 h 2059806"/>
                  <a:gd name="connsiteX3149" fmla="*/ 1943799 w 2668450"/>
                  <a:gd name="connsiteY3149" fmla="*/ 1127744 h 2059806"/>
                  <a:gd name="connsiteX3150" fmla="*/ 1945802 w 2668450"/>
                  <a:gd name="connsiteY3150" fmla="*/ 1126886 h 2059806"/>
                  <a:gd name="connsiteX3151" fmla="*/ 1947804 w 2668450"/>
                  <a:gd name="connsiteY3151" fmla="*/ 1127315 h 2059806"/>
                  <a:gd name="connsiteX3152" fmla="*/ 1950522 w 2668450"/>
                  <a:gd name="connsiteY3152" fmla="*/ 1126886 h 2059806"/>
                  <a:gd name="connsiteX3153" fmla="*/ 1959248 w 2668450"/>
                  <a:gd name="connsiteY3153" fmla="*/ 1123310 h 2059806"/>
                  <a:gd name="connsiteX3154" fmla="*/ 1961822 w 2668450"/>
                  <a:gd name="connsiteY3154" fmla="*/ 1122738 h 2059806"/>
                  <a:gd name="connsiteX3155" fmla="*/ 1968402 w 2668450"/>
                  <a:gd name="connsiteY3155" fmla="*/ 1122881 h 2059806"/>
                  <a:gd name="connsiteX3156" fmla="*/ 1969833 w 2668450"/>
                  <a:gd name="connsiteY3156" fmla="*/ 1122594 h 2059806"/>
                  <a:gd name="connsiteX3157" fmla="*/ 1971406 w 2668450"/>
                  <a:gd name="connsiteY3157" fmla="*/ 1116158 h 2059806"/>
                  <a:gd name="connsiteX3158" fmla="*/ 1978272 w 2668450"/>
                  <a:gd name="connsiteY3158" fmla="*/ 1115299 h 2059806"/>
                  <a:gd name="connsiteX3159" fmla="*/ 1983136 w 2668450"/>
                  <a:gd name="connsiteY3159" fmla="*/ 1117731 h 2059806"/>
                  <a:gd name="connsiteX3160" fmla="*/ 1986569 w 2668450"/>
                  <a:gd name="connsiteY3160" fmla="*/ 1118732 h 2059806"/>
                  <a:gd name="connsiteX3161" fmla="*/ 1991003 w 2668450"/>
                  <a:gd name="connsiteY3161" fmla="*/ 1119305 h 2059806"/>
                  <a:gd name="connsiteX3162" fmla="*/ 1996296 w 2668450"/>
                  <a:gd name="connsiteY3162" fmla="*/ 1118875 h 2059806"/>
                  <a:gd name="connsiteX3163" fmla="*/ 2002303 w 2668450"/>
                  <a:gd name="connsiteY3163" fmla="*/ 1117302 h 2059806"/>
                  <a:gd name="connsiteX3164" fmla="*/ 2004020 w 2668450"/>
                  <a:gd name="connsiteY3164" fmla="*/ 1114298 h 2059806"/>
                  <a:gd name="connsiteX3165" fmla="*/ 2001302 w 2668450"/>
                  <a:gd name="connsiteY3165" fmla="*/ 1109864 h 2059806"/>
                  <a:gd name="connsiteX3166" fmla="*/ 1998441 w 2668450"/>
                  <a:gd name="connsiteY3166" fmla="*/ 1106431 h 2059806"/>
                  <a:gd name="connsiteX3167" fmla="*/ 1995580 w 2668450"/>
                  <a:gd name="connsiteY3167" fmla="*/ 1103999 h 2059806"/>
                  <a:gd name="connsiteX3168" fmla="*/ 1995724 w 2668450"/>
                  <a:gd name="connsiteY3168" fmla="*/ 1102712 h 2059806"/>
                  <a:gd name="connsiteX3169" fmla="*/ 1998871 w 2668450"/>
                  <a:gd name="connsiteY3169" fmla="*/ 1102569 h 2059806"/>
                  <a:gd name="connsiteX3170" fmla="*/ 2000873 w 2668450"/>
                  <a:gd name="connsiteY3170" fmla="*/ 1101996 h 2059806"/>
                  <a:gd name="connsiteX3171" fmla="*/ 2001731 w 2668450"/>
                  <a:gd name="connsiteY3171" fmla="*/ 1101138 h 2059806"/>
                  <a:gd name="connsiteX3172" fmla="*/ 2002876 w 2668450"/>
                  <a:gd name="connsiteY3172" fmla="*/ 1100852 h 2059806"/>
                  <a:gd name="connsiteX3173" fmla="*/ 2004306 w 2668450"/>
                  <a:gd name="connsiteY3173" fmla="*/ 1101138 h 2059806"/>
                  <a:gd name="connsiteX3174" fmla="*/ 2005593 w 2668450"/>
                  <a:gd name="connsiteY3174" fmla="*/ 1102998 h 2059806"/>
                  <a:gd name="connsiteX3175" fmla="*/ 2006738 w 2668450"/>
                  <a:gd name="connsiteY3175" fmla="*/ 1106431 h 2059806"/>
                  <a:gd name="connsiteX3176" fmla="*/ 2008025 w 2668450"/>
                  <a:gd name="connsiteY3176" fmla="*/ 1108719 h 2059806"/>
                  <a:gd name="connsiteX3177" fmla="*/ 2009599 w 2668450"/>
                  <a:gd name="connsiteY3177" fmla="*/ 1110007 h 2059806"/>
                  <a:gd name="connsiteX3178" fmla="*/ 2011029 w 2668450"/>
                  <a:gd name="connsiteY3178" fmla="*/ 1110579 h 2059806"/>
                  <a:gd name="connsiteX3179" fmla="*/ 2017466 w 2668450"/>
                  <a:gd name="connsiteY3179" fmla="*/ 1110865 h 2059806"/>
                  <a:gd name="connsiteX3180" fmla="*/ 2019755 w 2668450"/>
                  <a:gd name="connsiteY3180" fmla="*/ 1111866 h 2059806"/>
                  <a:gd name="connsiteX3181" fmla="*/ 2020756 w 2668450"/>
                  <a:gd name="connsiteY3181" fmla="*/ 1118589 h 2059806"/>
                  <a:gd name="connsiteX3182" fmla="*/ 2020756 w 2668450"/>
                  <a:gd name="connsiteY3182" fmla="*/ 1119877 h 2059806"/>
                  <a:gd name="connsiteX3183" fmla="*/ 2021757 w 2668450"/>
                  <a:gd name="connsiteY3183" fmla="*/ 1120735 h 2059806"/>
                  <a:gd name="connsiteX3184" fmla="*/ 2022901 w 2668450"/>
                  <a:gd name="connsiteY3184" fmla="*/ 1120878 h 2059806"/>
                  <a:gd name="connsiteX3185" fmla="*/ 2024189 w 2668450"/>
                  <a:gd name="connsiteY3185" fmla="*/ 1120163 h 2059806"/>
                  <a:gd name="connsiteX3186" fmla="*/ 2025047 w 2668450"/>
                  <a:gd name="connsiteY3186" fmla="*/ 1118732 h 2059806"/>
                  <a:gd name="connsiteX3187" fmla="*/ 2026191 w 2668450"/>
                  <a:gd name="connsiteY3187" fmla="*/ 1113297 h 2059806"/>
                  <a:gd name="connsiteX3188" fmla="*/ 2027479 w 2668450"/>
                  <a:gd name="connsiteY3188" fmla="*/ 1113011 h 2059806"/>
                  <a:gd name="connsiteX3189" fmla="*/ 2029767 w 2668450"/>
                  <a:gd name="connsiteY3189" fmla="*/ 1114012 h 2059806"/>
                  <a:gd name="connsiteX3190" fmla="*/ 2031770 w 2668450"/>
                  <a:gd name="connsiteY3190" fmla="*/ 1113869 h 2059806"/>
                  <a:gd name="connsiteX3191" fmla="*/ 2034774 w 2668450"/>
                  <a:gd name="connsiteY3191" fmla="*/ 1112152 h 2059806"/>
                  <a:gd name="connsiteX3192" fmla="*/ 2041211 w 2668450"/>
                  <a:gd name="connsiteY3192" fmla="*/ 1113583 h 2059806"/>
                  <a:gd name="connsiteX3193" fmla="*/ 2045502 w 2668450"/>
                  <a:gd name="connsiteY3193" fmla="*/ 1113154 h 2059806"/>
                  <a:gd name="connsiteX3194" fmla="*/ 2045359 w 2668450"/>
                  <a:gd name="connsiteY3194" fmla="*/ 1114298 h 2059806"/>
                  <a:gd name="connsiteX3195" fmla="*/ 2040353 w 2668450"/>
                  <a:gd name="connsiteY3195" fmla="*/ 1121021 h 2059806"/>
                  <a:gd name="connsiteX3196" fmla="*/ 2040066 w 2668450"/>
                  <a:gd name="connsiteY3196" fmla="*/ 1122165 h 2059806"/>
                  <a:gd name="connsiteX3197" fmla="*/ 2042355 w 2668450"/>
                  <a:gd name="connsiteY3197" fmla="*/ 1123167 h 2059806"/>
                  <a:gd name="connsiteX3198" fmla="*/ 2045645 w 2668450"/>
                  <a:gd name="connsiteY3198" fmla="*/ 1125455 h 2059806"/>
                  <a:gd name="connsiteX3199" fmla="*/ 2048506 w 2668450"/>
                  <a:gd name="connsiteY3199" fmla="*/ 1127887 h 2059806"/>
                  <a:gd name="connsiteX3200" fmla="*/ 2056373 w 2668450"/>
                  <a:gd name="connsiteY3200" fmla="*/ 1135897 h 2059806"/>
                  <a:gd name="connsiteX3201" fmla="*/ 2061952 w 2668450"/>
                  <a:gd name="connsiteY3201" fmla="*/ 1140046 h 2059806"/>
                  <a:gd name="connsiteX3202" fmla="*/ 2063525 w 2668450"/>
                  <a:gd name="connsiteY3202" fmla="*/ 1140618 h 2059806"/>
                  <a:gd name="connsiteX3203" fmla="*/ 2064670 w 2668450"/>
                  <a:gd name="connsiteY3203" fmla="*/ 1142048 h 2059806"/>
                  <a:gd name="connsiteX3204" fmla="*/ 2066243 w 2668450"/>
                  <a:gd name="connsiteY3204" fmla="*/ 1146340 h 2059806"/>
                  <a:gd name="connsiteX3205" fmla="*/ 2068818 w 2668450"/>
                  <a:gd name="connsiteY3205" fmla="*/ 1150059 h 2059806"/>
                  <a:gd name="connsiteX3206" fmla="*/ 2070248 w 2668450"/>
                  <a:gd name="connsiteY3206" fmla="*/ 1150345 h 2059806"/>
                  <a:gd name="connsiteX3207" fmla="*/ 2076971 w 2668450"/>
                  <a:gd name="connsiteY3207" fmla="*/ 1146769 h 2059806"/>
                  <a:gd name="connsiteX3208" fmla="*/ 2078116 w 2668450"/>
                  <a:gd name="connsiteY3208" fmla="*/ 1146912 h 2059806"/>
                  <a:gd name="connsiteX3209" fmla="*/ 2078545 w 2668450"/>
                  <a:gd name="connsiteY3209" fmla="*/ 1147055 h 2059806"/>
                  <a:gd name="connsiteX3210" fmla="*/ 2078116 w 2668450"/>
                  <a:gd name="connsiteY3210" fmla="*/ 1147913 h 2059806"/>
                  <a:gd name="connsiteX3211" fmla="*/ 2076828 w 2668450"/>
                  <a:gd name="connsiteY3211" fmla="*/ 1149486 h 2059806"/>
                  <a:gd name="connsiteX3212" fmla="*/ 2074540 w 2668450"/>
                  <a:gd name="connsiteY3212" fmla="*/ 1153349 h 2059806"/>
                  <a:gd name="connsiteX3213" fmla="*/ 2074540 w 2668450"/>
                  <a:gd name="connsiteY3213" fmla="*/ 1154779 h 2059806"/>
                  <a:gd name="connsiteX3214" fmla="*/ 2076542 w 2668450"/>
                  <a:gd name="connsiteY3214" fmla="*/ 1155637 h 2059806"/>
                  <a:gd name="connsiteX3215" fmla="*/ 2088129 w 2668450"/>
                  <a:gd name="connsiteY3215" fmla="*/ 1154922 h 2059806"/>
                  <a:gd name="connsiteX3216" fmla="*/ 2091562 w 2668450"/>
                  <a:gd name="connsiteY3216" fmla="*/ 1155780 h 2059806"/>
                  <a:gd name="connsiteX3217" fmla="*/ 2094566 w 2668450"/>
                  <a:gd name="connsiteY3217" fmla="*/ 1157926 h 2059806"/>
                  <a:gd name="connsiteX3218" fmla="*/ 2096425 w 2668450"/>
                  <a:gd name="connsiteY3218" fmla="*/ 1159642 h 2059806"/>
                  <a:gd name="connsiteX3219" fmla="*/ 2097140 w 2668450"/>
                  <a:gd name="connsiteY3219" fmla="*/ 1160930 h 2059806"/>
                  <a:gd name="connsiteX3220" fmla="*/ 2097999 w 2668450"/>
                  <a:gd name="connsiteY3220" fmla="*/ 1161502 h 2059806"/>
                  <a:gd name="connsiteX3221" fmla="*/ 2102004 w 2668450"/>
                  <a:gd name="connsiteY3221" fmla="*/ 1161788 h 2059806"/>
                  <a:gd name="connsiteX3222" fmla="*/ 2101861 w 2668450"/>
                  <a:gd name="connsiteY3222" fmla="*/ 1162932 h 2059806"/>
                  <a:gd name="connsiteX3223" fmla="*/ 2099858 w 2668450"/>
                  <a:gd name="connsiteY3223" fmla="*/ 1164935 h 2059806"/>
                  <a:gd name="connsiteX3224" fmla="*/ 2095138 w 2668450"/>
                  <a:gd name="connsiteY3224" fmla="*/ 1168225 h 2059806"/>
                  <a:gd name="connsiteX3225" fmla="*/ 2092706 w 2668450"/>
                  <a:gd name="connsiteY3225" fmla="*/ 1168940 h 2059806"/>
                  <a:gd name="connsiteX3226" fmla="*/ 2088987 w 2668450"/>
                  <a:gd name="connsiteY3226" fmla="*/ 1168654 h 2059806"/>
                  <a:gd name="connsiteX3227" fmla="*/ 2084410 w 2668450"/>
                  <a:gd name="connsiteY3227" fmla="*/ 1168940 h 2059806"/>
                  <a:gd name="connsiteX3228" fmla="*/ 2083837 w 2668450"/>
                  <a:gd name="connsiteY3228" fmla="*/ 1169655 h 2059806"/>
                  <a:gd name="connsiteX3229" fmla="*/ 2087986 w 2668450"/>
                  <a:gd name="connsiteY3229" fmla="*/ 1172516 h 2059806"/>
                  <a:gd name="connsiteX3230" fmla="*/ 2095138 w 2668450"/>
                  <a:gd name="connsiteY3230" fmla="*/ 1180527 h 2059806"/>
                  <a:gd name="connsiteX3231" fmla="*/ 2098571 w 2668450"/>
                  <a:gd name="connsiteY3231" fmla="*/ 1183387 h 2059806"/>
                  <a:gd name="connsiteX3232" fmla="*/ 2103148 w 2668450"/>
                  <a:gd name="connsiteY3232" fmla="*/ 1186248 h 2059806"/>
                  <a:gd name="connsiteX3233" fmla="*/ 2106009 w 2668450"/>
                  <a:gd name="connsiteY3233" fmla="*/ 1187393 h 2059806"/>
                  <a:gd name="connsiteX3234" fmla="*/ 2113876 w 2668450"/>
                  <a:gd name="connsiteY3234" fmla="*/ 1183817 h 2059806"/>
                  <a:gd name="connsiteX3235" fmla="*/ 2115307 w 2668450"/>
                  <a:gd name="connsiteY3235" fmla="*/ 1183817 h 2059806"/>
                  <a:gd name="connsiteX3236" fmla="*/ 2110729 w 2668450"/>
                  <a:gd name="connsiteY3236" fmla="*/ 1188680 h 2059806"/>
                  <a:gd name="connsiteX3237" fmla="*/ 2110443 w 2668450"/>
                  <a:gd name="connsiteY3237" fmla="*/ 1189538 h 2059806"/>
                  <a:gd name="connsiteX3238" fmla="*/ 2113590 w 2668450"/>
                  <a:gd name="connsiteY3238" fmla="*/ 1190683 h 2059806"/>
                  <a:gd name="connsiteX3239" fmla="*/ 2119598 w 2668450"/>
                  <a:gd name="connsiteY3239" fmla="*/ 1193829 h 2059806"/>
                  <a:gd name="connsiteX3240" fmla="*/ 2126607 w 2668450"/>
                  <a:gd name="connsiteY3240" fmla="*/ 1195832 h 2059806"/>
                  <a:gd name="connsiteX3241" fmla="*/ 2133473 w 2668450"/>
                  <a:gd name="connsiteY3241" fmla="*/ 1199551 h 2059806"/>
                  <a:gd name="connsiteX3242" fmla="*/ 2136763 w 2668450"/>
                  <a:gd name="connsiteY3242" fmla="*/ 1200839 h 2059806"/>
                  <a:gd name="connsiteX3243" fmla="*/ 2141770 w 2668450"/>
                  <a:gd name="connsiteY3243" fmla="*/ 1201125 h 2059806"/>
                  <a:gd name="connsiteX3244" fmla="*/ 2145059 w 2668450"/>
                  <a:gd name="connsiteY3244" fmla="*/ 1200266 h 2059806"/>
                  <a:gd name="connsiteX3245" fmla="*/ 2149923 w 2668450"/>
                  <a:gd name="connsiteY3245" fmla="*/ 1199551 h 2059806"/>
                  <a:gd name="connsiteX3246" fmla="*/ 2155788 w 2668450"/>
                  <a:gd name="connsiteY3246" fmla="*/ 1200696 h 2059806"/>
                  <a:gd name="connsiteX3247" fmla="*/ 2157647 w 2668450"/>
                  <a:gd name="connsiteY3247" fmla="*/ 1201840 h 2059806"/>
                  <a:gd name="connsiteX3248" fmla="*/ 2163083 w 2668450"/>
                  <a:gd name="connsiteY3248" fmla="*/ 1209993 h 2059806"/>
                  <a:gd name="connsiteX3249" fmla="*/ 2170378 w 2668450"/>
                  <a:gd name="connsiteY3249" fmla="*/ 1217002 h 2059806"/>
                  <a:gd name="connsiteX3250" fmla="*/ 2171665 w 2668450"/>
                  <a:gd name="connsiteY3250" fmla="*/ 1217861 h 2059806"/>
                  <a:gd name="connsiteX3251" fmla="*/ 2182537 w 2668450"/>
                  <a:gd name="connsiteY3251" fmla="*/ 1221866 h 2059806"/>
                  <a:gd name="connsiteX3252" fmla="*/ 2185254 w 2668450"/>
                  <a:gd name="connsiteY3252" fmla="*/ 1223582 h 2059806"/>
                  <a:gd name="connsiteX3253" fmla="*/ 2188258 w 2668450"/>
                  <a:gd name="connsiteY3253" fmla="*/ 1224727 h 2059806"/>
                  <a:gd name="connsiteX3254" fmla="*/ 2192979 w 2668450"/>
                  <a:gd name="connsiteY3254" fmla="*/ 1225728 h 2059806"/>
                  <a:gd name="connsiteX3255" fmla="*/ 2221301 w 2668450"/>
                  <a:gd name="connsiteY3255" fmla="*/ 1229590 h 2059806"/>
                  <a:gd name="connsiteX3256" fmla="*/ 2223447 w 2668450"/>
                  <a:gd name="connsiteY3256" fmla="*/ 1230448 h 2059806"/>
                  <a:gd name="connsiteX3257" fmla="*/ 2224877 w 2668450"/>
                  <a:gd name="connsiteY3257" fmla="*/ 1231736 h 2059806"/>
                  <a:gd name="connsiteX3258" fmla="*/ 2229168 w 2668450"/>
                  <a:gd name="connsiteY3258" fmla="*/ 1233309 h 2059806"/>
                  <a:gd name="connsiteX3259" fmla="*/ 2240612 w 2668450"/>
                  <a:gd name="connsiteY3259" fmla="*/ 1236170 h 2059806"/>
                  <a:gd name="connsiteX3260" fmla="*/ 2248193 w 2668450"/>
                  <a:gd name="connsiteY3260" fmla="*/ 1240175 h 2059806"/>
                  <a:gd name="connsiteX3261" fmla="*/ 2252055 w 2668450"/>
                  <a:gd name="connsiteY3261" fmla="*/ 1241749 h 2059806"/>
                  <a:gd name="connsiteX3262" fmla="*/ 2255059 w 2668450"/>
                  <a:gd name="connsiteY3262" fmla="*/ 1242750 h 2059806"/>
                  <a:gd name="connsiteX3263" fmla="*/ 2257061 w 2668450"/>
                  <a:gd name="connsiteY3263" fmla="*/ 1242893 h 2059806"/>
                  <a:gd name="connsiteX3264" fmla="*/ 2261067 w 2668450"/>
                  <a:gd name="connsiteY3264" fmla="*/ 1241749 h 2059806"/>
                  <a:gd name="connsiteX3265" fmla="*/ 2263069 w 2668450"/>
                  <a:gd name="connsiteY3265" fmla="*/ 1240747 h 2059806"/>
                  <a:gd name="connsiteX3266" fmla="*/ 2263212 w 2668450"/>
                  <a:gd name="connsiteY3266" fmla="*/ 1238316 h 2059806"/>
                  <a:gd name="connsiteX3267" fmla="*/ 2261353 w 2668450"/>
                  <a:gd name="connsiteY3267" fmla="*/ 1234310 h 2059806"/>
                  <a:gd name="connsiteX3268" fmla="*/ 2260781 w 2668450"/>
                  <a:gd name="connsiteY3268" fmla="*/ 1232022 h 2059806"/>
                  <a:gd name="connsiteX3269" fmla="*/ 2263928 w 2668450"/>
                  <a:gd name="connsiteY3269" fmla="*/ 1230448 h 2059806"/>
                  <a:gd name="connsiteX3270" fmla="*/ 2264643 w 2668450"/>
                  <a:gd name="connsiteY3270" fmla="*/ 1229447 h 2059806"/>
                  <a:gd name="connsiteX3271" fmla="*/ 2265358 w 2668450"/>
                  <a:gd name="connsiteY3271" fmla="*/ 1227015 h 2059806"/>
                  <a:gd name="connsiteX3272" fmla="*/ 2264071 w 2668450"/>
                  <a:gd name="connsiteY3272" fmla="*/ 1225871 h 2059806"/>
                  <a:gd name="connsiteX3273" fmla="*/ 2261639 w 2668450"/>
                  <a:gd name="connsiteY3273" fmla="*/ 1225156 h 2059806"/>
                  <a:gd name="connsiteX3274" fmla="*/ 2256060 w 2668450"/>
                  <a:gd name="connsiteY3274" fmla="*/ 1222581 h 2059806"/>
                  <a:gd name="connsiteX3275" fmla="*/ 2253772 w 2668450"/>
                  <a:gd name="connsiteY3275" fmla="*/ 1220292 h 2059806"/>
                  <a:gd name="connsiteX3276" fmla="*/ 2250768 w 2668450"/>
                  <a:gd name="connsiteY3276" fmla="*/ 1215000 h 2059806"/>
                  <a:gd name="connsiteX3277" fmla="*/ 2248622 w 2668450"/>
                  <a:gd name="connsiteY3277" fmla="*/ 1212854 h 2059806"/>
                  <a:gd name="connsiteX3278" fmla="*/ 2245189 w 2668450"/>
                  <a:gd name="connsiteY3278" fmla="*/ 1208563 h 2059806"/>
                  <a:gd name="connsiteX3279" fmla="*/ 2243043 w 2668450"/>
                  <a:gd name="connsiteY3279" fmla="*/ 1207132 h 2059806"/>
                  <a:gd name="connsiteX3280" fmla="*/ 2236749 w 2668450"/>
                  <a:gd name="connsiteY3280" fmla="*/ 1204987 h 2059806"/>
                  <a:gd name="connsiteX3281" fmla="*/ 2235033 w 2668450"/>
                  <a:gd name="connsiteY3281" fmla="*/ 1203842 h 2059806"/>
                  <a:gd name="connsiteX3282" fmla="*/ 2228024 w 2668450"/>
                  <a:gd name="connsiteY3282" fmla="*/ 1197119 h 2059806"/>
                  <a:gd name="connsiteX3283" fmla="*/ 2226307 w 2668450"/>
                  <a:gd name="connsiteY3283" fmla="*/ 1196404 h 2059806"/>
                  <a:gd name="connsiteX3284" fmla="*/ 2223303 w 2668450"/>
                  <a:gd name="connsiteY3284" fmla="*/ 1193686 h 2059806"/>
                  <a:gd name="connsiteX3285" fmla="*/ 2220300 w 2668450"/>
                  <a:gd name="connsiteY3285" fmla="*/ 1192113 h 2059806"/>
                  <a:gd name="connsiteX3286" fmla="*/ 2212146 w 2668450"/>
                  <a:gd name="connsiteY3286" fmla="*/ 1189252 h 2059806"/>
                  <a:gd name="connsiteX3287" fmla="*/ 2212575 w 2668450"/>
                  <a:gd name="connsiteY3287" fmla="*/ 1188108 h 2059806"/>
                  <a:gd name="connsiteX3288" fmla="*/ 2214292 w 2668450"/>
                  <a:gd name="connsiteY3288" fmla="*/ 1186248 h 2059806"/>
                  <a:gd name="connsiteX3289" fmla="*/ 2214006 w 2668450"/>
                  <a:gd name="connsiteY3289" fmla="*/ 1185247 h 2059806"/>
                  <a:gd name="connsiteX3290" fmla="*/ 2210287 w 2668450"/>
                  <a:gd name="connsiteY3290" fmla="*/ 1184961 h 2059806"/>
                  <a:gd name="connsiteX3291" fmla="*/ 2206711 w 2668450"/>
                  <a:gd name="connsiteY3291" fmla="*/ 1184246 h 2059806"/>
                  <a:gd name="connsiteX3292" fmla="*/ 2199845 w 2668450"/>
                  <a:gd name="connsiteY3292" fmla="*/ 1181528 h 2059806"/>
                  <a:gd name="connsiteX3293" fmla="*/ 2197842 w 2668450"/>
                  <a:gd name="connsiteY3293" fmla="*/ 1179525 h 2059806"/>
                  <a:gd name="connsiteX3294" fmla="*/ 2192836 w 2668450"/>
                  <a:gd name="connsiteY3294" fmla="*/ 1172945 h 2059806"/>
                  <a:gd name="connsiteX3295" fmla="*/ 2187400 w 2668450"/>
                  <a:gd name="connsiteY3295" fmla="*/ 1167796 h 2059806"/>
                  <a:gd name="connsiteX3296" fmla="*/ 2183967 w 2668450"/>
                  <a:gd name="connsiteY3296" fmla="*/ 1165221 h 2059806"/>
                  <a:gd name="connsiteX3297" fmla="*/ 2180391 w 2668450"/>
                  <a:gd name="connsiteY3297" fmla="*/ 1161359 h 2059806"/>
                  <a:gd name="connsiteX3298" fmla="*/ 2176672 w 2668450"/>
                  <a:gd name="connsiteY3298" fmla="*/ 1156209 h 2059806"/>
                  <a:gd name="connsiteX3299" fmla="*/ 2178245 w 2668450"/>
                  <a:gd name="connsiteY3299" fmla="*/ 1153921 h 2059806"/>
                  <a:gd name="connsiteX3300" fmla="*/ 2185111 w 2668450"/>
                  <a:gd name="connsiteY3300" fmla="*/ 1154493 h 2059806"/>
                  <a:gd name="connsiteX3301" fmla="*/ 2189260 w 2668450"/>
                  <a:gd name="connsiteY3301" fmla="*/ 1155208 h 2059806"/>
                  <a:gd name="connsiteX3302" fmla="*/ 2196841 w 2668450"/>
                  <a:gd name="connsiteY3302" fmla="*/ 1159499 h 2059806"/>
                  <a:gd name="connsiteX3303" fmla="*/ 2209142 w 2668450"/>
                  <a:gd name="connsiteY3303" fmla="*/ 1168511 h 2059806"/>
                  <a:gd name="connsiteX3304" fmla="*/ 2211574 w 2668450"/>
                  <a:gd name="connsiteY3304" fmla="*/ 1169941 h 2059806"/>
                  <a:gd name="connsiteX3305" fmla="*/ 2212718 w 2668450"/>
                  <a:gd name="connsiteY3305" fmla="*/ 1169798 h 2059806"/>
                  <a:gd name="connsiteX3306" fmla="*/ 2212146 w 2668450"/>
                  <a:gd name="connsiteY3306" fmla="*/ 1166651 h 2059806"/>
                  <a:gd name="connsiteX3307" fmla="*/ 2209715 w 2668450"/>
                  <a:gd name="connsiteY3307" fmla="*/ 1159642 h 2059806"/>
                  <a:gd name="connsiteX3308" fmla="*/ 2207569 w 2668450"/>
                  <a:gd name="connsiteY3308" fmla="*/ 1154922 h 2059806"/>
                  <a:gd name="connsiteX3309" fmla="*/ 2208999 w 2668450"/>
                  <a:gd name="connsiteY3309" fmla="*/ 1155780 h 2059806"/>
                  <a:gd name="connsiteX3310" fmla="*/ 2213148 w 2668450"/>
                  <a:gd name="connsiteY3310" fmla="*/ 1159642 h 2059806"/>
                  <a:gd name="connsiteX3311" fmla="*/ 2219584 w 2668450"/>
                  <a:gd name="connsiteY3311" fmla="*/ 1166938 h 2059806"/>
                  <a:gd name="connsiteX3312" fmla="*/ 2226594 w 2668450"/>
                  <a:gd name="connsiteY3312" fmla="*/ 1173660 h 2059806"/>
                  <a:gd name="connsiteX3313" fmla="*/ 2229025 w 2668450"/>
                  <a:gd name="connsiteY3313" fmla="*/ 1175377 h 2059806"/>
                  <a:gd name="connsiteX3314" fmla="*/ 2233889 w 2668450"/>
                  <a:gd name="connsiteY3314" fmla="*/ 1174805 h 2059806"/>
                  <a:gd name="connsiteX3315" fmla="*/ 2234461 w 2668450"/>
                  <a:gd name="connsiteY3315" fmla="*/ 1175377 h 2059806"/>
                  <a:gd name="connsiteX3316" fmla="*/ 2235176 w 2668450"/>
                  <a:gd name="connsiteY3316" fmla="*/ 1177809 h 2059806"/>
                  <a:gd name="connsiteX3317" fmla="*/ 2236749 w 2668450"/>
                  <a:gd name="connsiteY3317" fmla="*/ 1179096 h 2059806"/>
                  <a:gd name="connsiteX3318" fmla="*/ 2239467 w 2668450"/>
                  <a:gd name="connsiteY3318" fmla="*/ 1180383 h 2059806"/>
                  <a:gd name="connsiteX3319" fmla="*/ 2241184 w 2668450"/>
                  <a:gd name="connsiteY3319" fmla="*/ 1182243 h 2059806"/>
                  <a:gd name="connsiteX3320" fmla="*/ 2241899 w 2668450"/>
                  <a:gd name="connsiteY3320" fmla="*/ 1184675 h 2059806"/>
                  <a:gd name="connsiteX3321" fmla="*/ 2242614 w 2668450"/>
                  <a:gd name="connsiteY3321" fmla="*/ 1186105 h 2059806"/>
                  <a:gd name="connsiteX3322" fmla="*/ 2243329 w 2668450"/>
                  <a:gd name="connsiteY3322" fmla="*/ 1186677 h 2059806"/>
                  <a:gd name="connsiteX3323" fmla="*/ 2245189 w 2668450"/>
                  <a:gd name="connsiteY3323" fmla="*/ 1186105 h 2059806"/>
                  <a:gd name="connsiteX3324" fmla="*/ 2245332 w 2668450"/>
                  <a:gd name="connsiteY3324" fmla="*/ 1184246 h 2059806"/>
                  <a:gd name="connsiteX3325" fmla="*/ 2244474 w 2668450"/>
                  <a:gd name="connsiteY3325" fmla="*/ 1178667 h 2059806"/>
                  <a:gd name="connsiteX3326" fmla="*/ 2244617 w 2668450"/>
                  <a:gd name="connsiteY3326" fmla="*/ 1177237 h 2059806"/>
                  <a:gd name="connsiteX3327" fmla="*/ 2246333 w 2668450"/>
                  <a:gd name="connsiteY3327" fmla="*/ 1179382 h 2059806"/>
                  <a:gd name="connsiteX3328" fmla="*/ 2249480 w 2668450"/>
                  <a:gd name="connsiteY3328" fmla="*/ 1185104 h 2059806"/>
                  <a:gd name="connsiteX3329" fmla="*/ 2251912 w 2668450"/>
                  <a:gd name="connsiteY3329" fmla="*/ 1188394 h 2059806"/>
                  <a:gd name="connsiteX3330" fmla="*/ 2255631 w 2668450"/>
                  <a:gd name="connsiteY3330" fmla="*/ 1189824 h 2059806"/>
                  <a:gd name="connsiteX3331" fmla="*/ 2257634 w 2668450"/>
                  <a:gd name="connsiteY3331" fmla="*/ 1190110 h 2059806"/>
                  <a:gd name="connsiteX3332" fmla="*/ 2258492 w 2668450"/>
                  <a:gd name="connsiteY3332" fmla="*/ 1189395 h 2059806"/>
                  <a:gd name="connsiteX3333" fmla="*/ 2257777 w 2668450"/>
                  <a:gd name="connsiteY3333" fmla="*/ 1186105 h 2059806"/>
                  <a:gd name="connsiteX3334" fmla="*/ 2257061 w 2668450"/>
                  <a:gd name="connsiteY3334" fmla="*/ 1184532 h 2059806"/>
                  <a:gd name="connsiteX3335" fmla="*/ 2257777 w 2668450"/>
                  <a:gd name="connsiteY3335" fmla="*/ 1184532 h 2059806"/>
                  <a:gd name="connsiteX3336" fmla="*/ 2265215 w 2668450"/>
                  <a:gd name="connsiteY3336" fmla="*/ 1189538 h 2059806"/>
                  <a:gd name="connsiteX3337" fmla="*/ 2266931 w 2668450"/>
                  <a:gd name="connsiteY3337" fmla="*/ 1191112 h 2059806"/>
                  <a:gd name="connsiteX3338" fmla="*/ 2268648 w 2668450"/>
                  <a:gd name="connsiteY3338" fmla="*/ 1193400 h 2059806"/>
                  <a:gd name="connsiteX3339" fmla="*/ 2269506 w 2668450"/>
                  <a:gd name="connsiteY3339" fmla="*/ 1193973 h 2059806"/>
                  <a:gd name="connsiteX3340" fmla="*/ 2270364 w 2668450"/>
                  <a:gd name="connsiteY3340" fmla="*/ 1193829 h 2059806"/>
                  <a:gd name="connsiteX3341" fmla="*/ 2271080 w 2668450"/>
                  <a:gd name="connsiteY3341" fmla="*/ 1192971 h 2059806"/>
                  <a:gd name="connsiteX3342" fmla="*/ 2272224 w 2668450"/>
                  <a:gd name="connsiteY3342" fmla="*/ 1192828 h 2059806"/>
                  <a:gd name="connsiteX3343" fmla="*/ 2277230 w 2668450"/>
                  <a:gd name="connsiteY3343" fmla="*/ 1195832 h 2059806"/>
                  <a:gd name="connsiteX3344" fmla="*/ 2282523 w 2668450"/>
                  <a:gd name="connsiteY3344" fmla="*/ 1199694 h 2059806"/>
                  <a:gd name="connsiteX3345" fmla="*/ 2286528 w 2668450"/>
                  <a:gd name="connsiteY3345" fmla="*/ 1203127 h 2059806"/>
                  <a:gd name="connsiteX3346" fmla="*/ 2289103 w 2668450"/>
                  <a:gd name="connsiteY3346" fmla="*/ 1206274 h 2059806"/>
                  <a:gd name="connsiteX3347" fmla="*/ 2291248 w 2668450"/>
                  <a:gd name="connsiteY3347" fmla="*/ 1207418 h 2059806"/>
                  <a:gd name="connsiteX3348" fmla="*/ 2292965 w 2668450"/>
                  <a:gd name="connsiteY3348" fmla="*/ 1206560 h 2059806"/>
                  <a:gd name="connsiteX3349" fmla="*/ 2293108 w 2668450"/>
                  <a:gd name="connsiteY3349" fmla="*/ 1203985 h 2059806"/>
                  <a:gd name="connsiteX3350" fmla="*/ 2289532 w 2668450"/>
                  <a:gd name="connsiteY3350" fmla="*/ 1193114 h 2059806"/>
                  <a:gd name="connsiteX3351" fmla="*/ 2290390 w 2668450"/>
                  <a:gd name="connsiteY3351" fmla="*/ 1192113 h 2059806"/>
                  <a:gd name="connsiteX3352" fmla="*/ 2296684 w 2668450"/>
                  <a:gd name="connsiteY3352" fmla="*/ 1195117 h 2059806"/>
                  <a:gd name="connsiteX3353" fmla="*/ 2298401 w 2668450"/>
                  <a:gd name="connsiteY3353" fmla="*/ 1195546 h 2059806"/>
                  <a:gd name="connsiteX3354" fmla="*/ 2301977 w 2668450"/>
                  <a:gd name="connsiteY3354" fmla="*/ 1195260 h 2059806"/>
                  <a:gd name="connsiteX3355" fmla="*/ 2303979 w 2668450"/>
                  <a:gd name="connsiteY3355" fmla="*/ 1194545 h 2059806"/>
                  <a:gd name="connsiteX3356" fmla="*/ 2304265 w 2668450"/>
                  <a:gd name="connsiteY3356" fmla="*/ 1193686 h 2059806"/>
                  <a:gd name="connsiteX3357" fmla="*/ 2302835 w 2668450"/>
                  <a:gd name="connsiteY3357" fmla="*/ 1192542 h 2059806"/>
                  <a:gd name="connsiteX3358" fmla="*/ 2301405 w 2668450"/>
                  <a:gd name="connsiteY3358" fmla="*/ 1190396 h 2059806"/>
                  <a:gd name="connsiteX3359" fmla="*/ 2299831 w 2668450"/>
                  <a:gd name="connsiteY3359" fmla="*/ 1187106 h 2059806"/>
                  <a:gd name="connsiteX3360" fmla="*/ 2297542 w 2668450"/>
                  <a:gd name="connsiteY3360" fmla="*/ 1183960 h 2059806"/>
                  <a:gd name="connsiteX3361" fmla="*/ 2292822 w 2668450"/>
                  <a:gd name="connsiteY3361" fmla="*/ 1178810 h 2059806"/>
                  <a:gd name="connsiteX3362" fmla="*/ 2292250 w 2668450"/>
                  <a:gd name="connsiteY3362" fmla="*/ 1177380 h 2059806"/>
                  <a:gd name="connsiteX3363" fmla="*/ 2292536 w 2668450"/>
                  <a:gd name="connsiteY3363" fmla="*/ 1176521 h 2059806"/>
                  <a:gd name="connsiteX3364" fmla="*/ 2293823 w 2668450"/>
                  <a:gd name="connsiteY3364" fmla="*/ 1176092 h 2059806"/>
                  <a:gd name="connsiteX3365" fmla="*/ 2294252 w 2668450"/>
                  <a:gd name="connsiteY3365" fmla="*/ 1174090 h 2059806"/>
                  <a:gd name="connsiteX3366" fmla="*/ 2293394 w 2668450"/>
                  <a:gd name="connsiteY3366" fmla="*/ 1168940 h 2059806"/>
                  <a:gd name="connsiteX3367" fmla="*/ 2291678 w 2668450"/>
                  <a:gd name="connsiteY3367" fmla="*/ 1161073 h 2059806"/>
                  <a:gd name="connsiteX3368" fmla="*/ 2290390 w 2668450"/>
                  <a:gd name="connsiteY3368" fmla="*/ 1157068 h 2059806"/>
                  <a:gd name="connsiteX3369" fmla="*/ 2288817 w 2668450"/>
                  <a:gd name="connsiteY3369" fmla="*/ 1154350 h 2059806"/>
                  <a:gd name="connsiteX3370" fmla="*/ 2288531 w 2668450"/>
                  <a:gd name="connsiteY3370" fmla="*/ 1153349 h 2059806"/>
                  <a:gd name="connsiteX3371" fmla="*/ 2294682 w 2668450"/>
                  <a:gd name="connsiteY3371" fmla="*/ 1159213 h 2059806"/>
                  <a:gd name="connsiteX3372" fmla="*/ 2296398 w 2668450"/>
                  <a:gd name="connsiteY3372" fmla="*/ 1161359 h 2059806"/>
                  <a:gd name="connsiteX3373" fmla="*/ 2297828 w 2668450"/>
                  <a:gd name="connsiteY3373" fmla="*/ 1163791 h 2059806"/>
                  <a:gd name="connsiteX3374" fmla="*/ 2303550 w 2668450"/>
                  <a:gd name="connsiteY3374" fmla="*/ 1177094 h 2059806"/>
                  <a:gd name="connsiteX3375" fmla="*/ 2304551 w 2668450"/>
                  <a:gd name="connsiteY3375" fmla="*/ 1178238 h 2059806"/>
                  <a:gd name="connsiteX3376" fmla="*/ 2306840 w 2668450"/>
                  <a:gd name="connsiteY3376" fmla="*/ 1178381 h 2059806"/>
                  <a:gd name="connsiteX3377" fmla="*/ 2308986 w 2668450"/>
                  <a:gd name="connsiteY3377" fmla="*/ 1177380 h 2059806"/>
                  <a:gd name="connsiteX3378" fmla="*/ 2309415 w 2668450"/>
                  <a:gd name="connsiteY3378" fmla="*/ 1172945 h 2059806"/>
                  <a:gd name="connsiteX3379" fmla="*/ 2309415 w 2668450"/>
                  <a:gd name="connsiteY3379" fmla="*/ 1167939 h 2059806"/>
                  <a:gd name="connsiteX3380" fmla="*/ 2307841 w 2668450"/>
                  <a:gd name="connsiteY3380" fmla="*/ 1162646 h 2059806"/>
                  <a:gd name="connsiteX3381" fmla="*/ 2307555 w 2668450"/>
                  <a:gd name="connsiteY3381" fmla="*/ 1157497 h 2059806"/>
                  <a:gd name="connsiteX3382" fmla="*/ 2309987 w 2668450"/>
                  <a:gd name="connsiteY3382" fmla="*/ 1157211 h 2059806"/>
                  <a:gd name="connsiteX3383" fmla="*/ 2312133 w 2668450"/>
                  <a:gd name="connsiteY3383" fmla="*/ 1156352 h 2059806"/>
                  <a:gd name="connsiteX3384" fmla="*/ 2309558 w 2668450"/>
                  <a:gd name="connsiteY3384" fmla="*/ 1152347 h 2059806"/>
                  <a:gd name="connsiteX3385" fmla="*/ 2307269 w 2668450"/>
                  <a:gd name="connsiteY3385" fmla="*/ 1147198 h 2059806"/>
                  <a:gd name="connsiteX3386" fmla="*/ 2305410 w 2668450"/>
                  <a:gd name="connsiteY3386" fmla="*/ 1146196 h 2059806"/>
                  <a:gd name="connsiteX3387" fmla="*/ 2301405 w 2668450"/>
                  <a:gd name="connsiteY3387" fmla="*/ 1146769 h 2059806"/>
                  <a:gd name="connsiteX3388" fmla="*/ 2300546 w 2668450"/>
                  <a:gd name="connsiteY3388" fmla="*/ 1146196 h 2059806"/>
                  <a:gd name="connsiteX3389" fmla="*/ 2303979 w 2668450"/>
                  <a:gd name="connsiteY3389" fmla="*/ 1144051 h 2059806"/>
                  <a:gd name="connsiteX3390" fmla="*/ 2304409 w 2668450"/>
                  <a:gd name="connsiteY3390" fmla="*/ 1141762 h 2059806"/>
                  <a:gd name="connsiteX3391" fmla="*/ 2304122 w 2668450"/>
                  <a:gd name="connsiteY3391" fmla="*/ 1140904 h 2059806"/>
                  <a:gd name="connsiteX3392" fmla="*/ 2300832 w 2668450"/>
                  <a:gd name="connsiteY3392" fmla="*/ 1140618 h 2059806"/>
                  <a:gd name="connsiteX3393" fmla="*/ 2297113 w 2668450"/>
                  <a:gd name="connsiteY3393" fmla="*/ 1140904 h 2059806"/>
                  <a:gd name="connsiteX3394" fmla="*/ 2294109 w 2668450"/>
                  <a:gd name="connsiteY3394" fmla="*/ 1141762 h 2059806"/>
                  <a:gd name="connsiteX3395" fmla="*/ 2289246 w 2668450"/>
                  <a:gd name="connsiteY3395" fmla="*/ 1140761 h 2059806"/>
                  <a:gd name="connsiteX3396" fmla="*/ 2288674 w 2668450"/>
                  <a:gd name="connsiteY3396" fmla="*/ 1140332 h 2059806"/>
                  <a:gd name="connsiteX3397" fmla="*/ 2289818 w 2668450"/>
                  <a:gd name="connsiteY3397" fmla="*/ 1138901 h 2059806"/>
                  <a:gd name="connsiteX3398" fmla="*/ 2289818 w 2668450"/>
                  <a:gd name="connsiteY3398" fmla="*/ 1137900 h 2059806"/>
                  <a:gd name="connsiteX3399" fmla="*/ 2288531 w 2668450"/>
                  <a:gd name="connsiteY3399" fmla="*/ 1135897 h 2059806"/>
                  <a:gd name="connsiteX3400" fmla="*/ 2285813 w 2668450"/>
                  <a:gd name="connsiteY3400" fmla="*/ 1133323 h 2059806"/>
                  <a:gd name="connsiteX3401" fmla="*/ 2283810 w 2668450"/>
                  <a:gd name="connsiteY3401" fmla="*/ 1130891 h 2059806"/>
                  <a:gd name="connsiteX3402" fmla="*/ 2276801 w 2668450"/>
                  <a:gd name="connsiteY3402" fmla="*/ 1127887 h 2059806"/>
                  <a:gd name="connsiteX3403" fmla="*/ 2276372 w 2668450"/>
                  <a:gd name="connsiteY3403" fmla="*/ 1127029 h 2059806"/>
                  <a:gd name="connsiteX3404" fmla="*/ 2278947 w 2668450"/>
                  <a:gd name="connsiteY3404" fmla="*/ 1126743 h 2059806"/>
                  <a:gd name="connsiteX3405" fmla="*/ 2283953 w 2668450"/>
                  <a:gd name="connsiteY3405" fmla="*/ 1126886 h 2059806"/>
                  <a:gd name="connsiteX3406" fmla="*/ 2287816 w 2668450"/>
                  <a:gd name="connsiteY3406" fmla="*/ 1127458 h 2059806"/>
                  <a:gd name="connsiteX3407" fmla="*/ 2291964 w 2668450"/>
                  <a:gd name="connsiteY3407" fmla="*/ 1121021 h 2059806"/>
                  <a:gd name="connsiteX3408" fmla="*/ 2291392 w 2668450"/>
                  <a:gd name="connsiteY3408" fmla="*/ 1118732 h 2059806"/>
                  <a:gd name="connsiteX3409" fmla="*/ 2288817 w 2668450"/>
                  <a:gd name="connsiteY3409" fmla="*/ 1117445 h 2059806"/>
                  <a:gd name="connsiteX3410" fmla="*/ 2279376 w 2668450"/>
                  <a:gd name="connsiteY3410" fmla="*/ 1117445 h 2059806"/>
                  <a:gd name="connsiteX3411" fmla="*/ 2278232 w 2668450"/>
                  <a:gd name="connsiteY3411" fmla="*/ 1117731 h 2059806"/>
                  <a:gd name="connsiteX3412" fmla="*/ 2278661 w 2668450"/>
                  <a:gd name="connsiteY3412" fmla="*/ 1116730 h 2059806"/>
                  <a:gd name="connsiteX3413" fmla="*/ 2283667 w 2668450"/>
                  <a:gd name="connsiteY3413" fmla="*/ 1113726 h 2059806"/>
                  <a:gd name="connsiteX3414" fmla="*/ 2285956 w 2668450"/>
                  <a:gd name="connsiteY3414" fmla="*/ 1111580 h 2059806"/>
                  <a:gd name="connsiteX3415" fmla="*/ 2281236 w 2668450"/>
                  <a:gd name="connsiteY3415" fmla="*/ 1107003 h 2059806"/>
                  <a:gd name="connsiteX3416" fmla="*/ 2278804 w 2668450"/>
                  <a:gd name="connsiteY3416" fmla="*/ 1108004 h 2059806"/>
                  <a:gd name="connsiteX3417" fmla="*/ 2276086 w 2668450"/>
                  <a:gd name="connsiteY3417" fmla="*/ 1106288 h 2059806"/>
                  <a:gd name="connsiteX3418" fmla="*/ 2275371 w 2668450"/>
                  <a:gd name="connsiteY3418" fmla="*/ 1104857 h 2059806"/>
                  <a:gd name="connsiteX3419" fmla="*/ 2271080 w 2668450"/>
                  <a:gd name="connsiteY3419" fmla="*/ 1100852 h 2059806"/>
                  <a:gd name="connsiteX3420" fmla="*/ 2265930 w 2668450"/>
                  <a:gd name="connsiteY3420" fmla="*/ 1099279 h 2059806"/>
                  <a:gd name="connsiteX3421" fmla="*/ 2263212 w 2668450"/>
                  <a:gd name="connsiteY3421" fmla="*/ 1101138 h 2059806"/>
                  <a:gd name="connsiteX3422" fmla="*/ 2260924 w 2668450"/>
                  <a:gd name="connsiteY3422" fmla="*/ 1103856 h 2059806"/>
                  <a:gd name="connsiteX3423" fmla="*/ 2259636 w 2668450"/>
                  <a:gd name="connsiteY3423" fmla="*/ 1106574 h 2059806"/>
                  <a:gd name="connsiteX3424" fmla="*/ 2257777 w 2668450"/>
                  <a:gd name="connsiteY3424" fmla="*/ 1107146 h 2059806"/>
                  <a:gd name="connsiteX3425" fmla="*/ 2255774 w 2668450"/>
                  <a:gd name="connsiteY3425" fmla="*/ 1105573 h 2059806"/>
                  <a:gd name="connsiteX3426" fmla="*/ 2255202 w 2668450"/>
                  <a:gd name="connsiteY3426" fmla="*/ 1104428 h 2059806"/>
                  <a:gd name="connsiteX3427" fmla="*/ 2257920 w 2668450"/>
                  <a:gd name="connsiteY3427" fmla="*/ 1101996 h 2059806"/>
                  <a:gd name="connsiteX3428" fmla="*/ 2257491 w 2668450"/>
                  <a:gd name="connsiteY3428" fmla="*/ 1100709 h 2059806"/>
                  <a:gd name="connsiteX3429" fmla="*/ 2253772 w 2668450"/>
                  <a:gd name="connsiteY3429" fmla="*/ 1097991 h 2059806"/>
                  <a:gd name="connsiteX3430" fmla="*/ 2248622 w 2668450"/>
                  <a:gd name="connsiteY3430" fmla="*/ 1094987 h 2059806"/>
                  <a:gd name="connsiteX3431" fmla="*/ 2245046 w 2668450"/>
                  <a:gd name="connsiteY3431" fmla="*/ 1093557 h 2059806"/>
                  <a:gd name="connsiteX3432" fmla="*/ 2244045 w 2668450"/>
                  <a:gd name="connsiteY3432" fmla="*/ 1094844 h 2059806"/>
                  <a:gd name="connsiteX3433" fmla="*/ 2243759 w 2668450"/>
                  <a:gd name="connsiteY3433" fmla="*/ 1102712 h 2059806"/>
                  <a:gd name="connsiteX3434" fmla="*/ 2243186 w 2668450"/>
                  <a:gd name="connsiteY3434" fmla="*/ 1102569 h 2059806"/>
                  <a:gd name="connsiteX3435" fmla="*/ 2242185 w 2668450"/>
                  <a:gd name="connsiteY3435" fmla="*/ 1100423 h 2059806"/>
                  <a:gd name="connsiteX3436" fmla="*/ 2240183 w 2668450"/>
                  <a:gd name="connsiteY3436" fmla="*/ 1092556 h 2059806"/>
                  <a:gd name="connsiteX3437" fmla="*/ 2239181 w 2668450"/>
                  <a:gd name="connsiteY3437" fmla="*/ 1089838 h 2059806"/>
                  <a:gd name="connsiteX3438" fmla="*/ 2238323 w 2668450"/>
                  <a:gd name="connsiteY3438" fmla="*/ 1088980 h 2059806"/>
                  <a:gd name="connsiteX3439" fmla="*/ 2237465 w 2668450"/>
                  <a:gd name="connsiteY3439" fmla="*/ 1088837 h 2059806"/>
                  <a:gd name="connsiteX3440" fmla="*/ 2236749 w 2668450"/>
                  <a:gd name="connsiteY3440" fmla="*/ 1089409 h 2059806"/>
                  <a:gd name="connsiteX3441" fmla="*/ 2235033 w 2668450"/>
                  <a:gd name="connsiteY3441" fmla="*/ 1089266 h 2059806"/>
                  <a:gd name="connsiteX3442" fmla="*/ 2234604 w 2668450"/>
                  <a:gd name="connsiteY3442" fmla="*/ 1088264 h 2059806"/>
                  <a:gd name="connsiteX3443" fmla="*/ 2234604 w 2668450"/>
                  <a:gd name="connsiteY3443" fmla="*/ 1086691 h 2059806"/>
                  <a:gd name="connsiteX3444" fmla="*/ 2234175 w 2668450"/>
                  <a:gd name="connsiteY3444" fmla="*/ 1084974 h 2059806"/>
                  <a:gd name="connsiteX3445" fmla="*/ 2232172 w 2668450"/>
                  <a:gd name="connsiteY3445" fmla="*/ 1081398 h 2059806"/>
                  <a:gd name="connsiteX3446" fmla="*/ 2228882 w 2668450"/>
                  <a:gd name="connsiteY3446" fmla="*/ 1078395 h 2059806"/>
                  <a:gd name="connsiteX3447" fmla="*/ 2225163 w 2668450"/>
                  <a:gd name="connsiteY3447" fmla="*/ 1076535 h 2059806"/>
                  <a:gd name="connsiteX3448" fmla="*/ 2224019 w 2668450"/>
                  <a:gd name="connsiteY3448" fmla="*/ 1076249 h 2059806"/>
                  <a:gd name="connsiteX3449" fmla="*/ 2224305 w 2668450"/>
                  <a:gd name="connsiteY3449" fmla="*/ 1075820 h 2059806"/>
                  <a:gd name="connsiteX3450" fmla="*/ 2230026 w 2668450"/>
                  <a:gd name="connsiteY3450" fmla="*/ 1072673 h 2059806"/>
                  <a:gd name="connsiteX3451" fmla="*/ 2230599 w 2668450"/>
                  <a:gd name="connsiteY3451" fmla="*/ 1071672 h 2059806"/>
                  <a:gd name="connsiteX3452" fmla="*/ 2225020 w 2668450"/>
                  <a:gd name="connsiteY3452" fmla="*/ 1069526 h 2059806"/>
                  <a:gd name="connsiteX3453" fmla="*/ 2224162 w 2668450"/>
                  <a:gd name="connsiteY3453" fmla="*/ 1068239 h 2059806"/>
                  <a:gd name="connsiteX3454" fmla="*/ 2223733 w 2668450"/>
                  <a:gd name="connsiteY3454" fmla="*/ 1066236 h 2059806"/>
                  <a:gd name="connsiteX3455" fmla="*/ 2222159 w 2668450"/>
                  <a:gd name="connsiteY3455" fmla="*/ 1064233 h 2059806"/>
                  <a:gd name="connsiteX3456" fmla="*/ 2219441 w 2668450"/>
                  <a:gd name="connsiteY3456" fmla="*/ 1062374 h 2059806"/>
                  <a:gd name="connsiteX3457" fmla="*/ 2217010 w 2668450"/>
                  <a:gd name="connsiteY3457" fmla="*/ 1061516 h 2059806"/>
                  <a:gd name="connsiteX3458" fmla="*/ 2215007 w 2668450"/>
                  <a:gd name="connsiteY3458" fmla="*/ 1061659 h 2059806"/>
                  <a:gd name="connsiteX3459" fmla="*/ 2212575 w 2668450"/>
                  <a:gd name="connsiteY3459" fmla="*/ 1062374 h 2059806"/>
                  <a:gd name="connsiteX3460" fmla="*/ 2206854 w 2668450"/>
                  <a:gd name="connsiteY3460" fmla="*/ 1065378 h 2059806"/>
                  <a:gd name="connsiteX3461" fmla="*/ 2205995 w 2668450"/>
                  <a:gd name="connsiteY3461" fmla="*/ 1065378 h 2059806"/>
                  <a:gd name="connsiteX3462" fmla="*/ 2205280 w 2668450"/>
                  <a:gd name="connsiteY3462" fmla="*/ 1064519 h 2059806"/>
                  <a:gd name="connsiteX3463" fmla="*/ 2205566 w 2668450"/>
                  <a:gd name="connsiteY3463" fmla="*/ 1062517 h 2059806"/>
                  <a:gd name="connsiteX3464" fmla="*/ 2208284 w 2668450"/>
                  <a:gd name="connsiteY3464" fmla="*/ 1055079 h 2059806"/>
                  <a:gd name="connsiteX3465" fmla="*/ 2207426 w 2668450"/>
                  <a:gd name="connsiteY3465" fmla="*/ 1054077 h 2059806"/>
                  <a:gd name="connsiteX3466" fmla="*/ 2205137 w 2668450"/>
                  <a:gd name="connsiteY3466" fmla="*/ 1053934 h 2059806"/>
                  <a:gd name="connsiteX3467" fmla="*/ 2200703 w 2668450"/>
                  <a:gd name="connsiteY3467" fmla="*/ 1052361 h 2059806"/>
                  <a:gd name="connsiteX3468" fmla="*/ 2198557 w 2668450"/>
                  <a:gd name="connsiteY3468" fmla="*/ 1050215 h 2059806"/>
                  <a:gd name="connsiteX3469" fmla="*/ 2196412 w 2668450"/>
                  <a:gd name="connsiteY3469" fmla="*/ 1046782 h 2059806"/>
                  <a:gd name="connsiteX3470" fmla="*/ 2196269 w 2668450"/>
                  <a:gd name="connsiteY3470" fmla="*/ 1043921 h 2059806"/>
                  <a:gd name="connsiteX3471" fmla="*/ 2198128 w 2668450"/>
                  <a:gd name="connsiteY3471" fmla="*/ 1041633 h 2059806"/>
                  <a:gd name="connsiteX3472" fmla="*/ 2197556 w 2668450"/>
                  <a:gd name="connsiteY3472" fmla="*/ 1039630 h 2059806"/>
                  <a:gd name="connsiteX3473" fmla="*/ 2189975 w 2668450"/>
                  <a:gd name="connsiteY3473" fmla="*/ 1034910 h 2059806"/>
                  <a:gd name="connsiteX3474" fmla="*/ 2186828 w 2668450"/>
                  <a:gd name="connsiteY3474" fmla="*/ 1034194 h 2059806"/>
                  <a:gd name="connsiteX3475" fmla="*/ 2182537 w 2668450"/>
                  <a:gd name="connsiteY3475" fmla="*/ 1034051 h 2059806"/>
                  <a:gd name="connsiteX3476" fmla="*/ 2181535 w 2668450"/>
                  <a:gd name="connsiteY3476" fmla="*/ 1033622 h 2059806"/>
                  <a:gd name="connsiteX3477" fmla="*/ 2188258 w 2668450"/>
                  <a:gd name="connsiteY3477" fmla="*/ 1031191 h 2059806"/>
                  <a:gd name="connsiteX3478" fmla="*/ 2190261 w 2668450"/>
                  <a:gd name="connsiteY3478" fmla="*/ 1031191 h 2059806"/>
                  <a:gd name="connsiteX3479" fmla="*/ 2199702 w 2668450"/>
                  <a:gd name="connsiteY3479" fmla="*/ 1037198 h 2059806"/>
                  <a:gd name="connsiteX3480" fmla="*/ 2205423 w 2668450"/>
                  <a:gd name="connsiteY3480" fmla="*/ 1043063 h 2059806"/>
                  <a:gd name="connsiteX3481" fmla="*/ 2209285 w 2668450"/>
                  <a:gd name="connsiteY3481" fmla="*/ 1045495 h 2059806"/>
                  <a:gd name="connsiteX3482" fmla="*/ 2217725 w 2668450"/>
                  <a:gd name="connsiteY3482" fmla="*/ 1047640 h 2059806"/>
                  <a:gd name="connsiteX3483" fmla="*/ 2222302 w 2668450"/>
                  <a:gd name="connsiteY3483" fmla="*/ 1047640 h 2059806"/>
                  <a:gd name="connsiteX3484" fmla="*/ 2223733 w 2668450"/>
                  <a:gd name="connsiteY3484" fmla="*/ 1047211 h 2059806"/>
                  <a:gd name="connsiteX3485" fmla="*/ 2226021 w 2668450"/>
                  <a:gd name="connsiteY3485" fmla="*/ 1045924 h 2059806"/>
                  <a:gd name="connsiteX3486" fmla="*/ 2228739 w 2668450"/>
                  <a:gd name="connsiteY3486" fmla="*/ 1041919 h 2059806"/>
                  <a:gd name="connsiteX3487" fmla="*/ 2225306 w 2668450"/>
                  <a:gd name="connsiteY3487" fmla="*/ 1039058 h 2059806"/>
                  <a:gd name="connsiteX3488" fmla="*/ 2217725 w 2668450"/>
                  <a:gd name="connsiteY3488" fmla="*/ 1034194 h 2059806"/>
                  <a:gd name="connsiteX3489" fmla="*/ 2213004 w 2668450"/>
                  <a:gd name="connsiteY3489" fmla="*/ 1030046 h 2059806"/>
                  <a:gd name="connsiteX3490" fmla="*/ 2210144 w 2668450"/>
                  <a:gd name="connsiteY3490" fmla="*/ 1025040 h 2059806"/>
                  <a:gd name="connsiteX3491" fmla="*/ 2207712 w 2668450"/>
                  <a:gd name="connsiteY3491" fmla="*/ 1020033 h 2059806"/>
                  <a:gd name="connsiteX3492" fmla="*/ 2208141 w 2668450"/>
                  <a:gd name="connsiteY3492" fmla="*/ 1018889 h 2059806"/>
                  <a:gd name="connsiteX3493" fmla="*/ 2212003 w 2668450"/>
                  <a:gd name="connsiteY3493" fmla="*/ 1020462 h 2059806"/>
                  <a:gd name="connsiteX3494" fmla="*/ 2217439 w 2668450"/>
                  <a:gd name="connsiteY3494" fmla="*/ 1023323 h 2059806"/>
                  <a:gd name="connsiteX3495" fmla="*/ 2223160 w 2668450"/>
                  <a:gd name="connsiteY3495" fmla="*/ 1027472 h 2059806"/>
                  <a:gd name="connsiteX3496" fmla="*/ 2224877 w 2668450"/>
                  <a:gd name="connsiteY3496" fmla="*/ 1028187 h 2059806"/>
                  <a:gd name="connsiteX3497" fmla="*/ 2227452 w 2668450"/>
                  <a:gd name="connsiteY3497" fmla="*/ 1027901 h 2059806"/>
                  <a:gd name="connsiteX3498" fmla="*/ 2228596 w 2668450"/>
                  <a:gd name="connsiteY3498" fmla="*/ 1027328 h 2059806"/>
                  <a:gd name="connsiteX3499" fmla="*/ 2228596 w 2668450"/>
                  <a:gd name="connsiteY3499" fmla="*/ 1021750 h 2059806"/>
                  <a:gd name="connsiteX3500" fmla="*/ 2224734 w 2668450"/>
                  <a:gd name="connsiteY3500" fmla="*/ 1017315 h 2059806"/>
                  <a:gd name="connsiteX3501" fmla="*/ 2225020 w 2668450"/>
                  <a:gd name="connsiteY3501" fmla="*/ 1014884 h 2059806"/>
                  <a:gd name="connsiteX3502" fmla="*/ 2228596 w 2668450"/>
                  <a:gd name="connsiteY3502" fmla="*/ 1016743 h 2059806"/>
                  <a:gd name="connsiteX3503" fmla="*/ 2232029 w 2668450"/>
                  <a:gd name="connsiteY3503" fmla="*/ 1017172 h 2059806"/>
                  <a:gd name="connsiteX3504" fmla="*/ 2235319 w 2668450"/>
                  <a:gd name="connsiteY3504" fmla="*/ 1016028 h 2059806"/>
                  <a:gd name="connsiteX3505" fmla="*/ 2235319 w 2668450"/>
                  <a:gd name="connsiteY3505" fmla="*/ 1014312 h 2059806"/>
                  <a:gd name="connsiteX3506" fmla="*/ 2234032 w 2668450"/>
                  <a:gd name="connsiteY3506" fmla="*/ 1012309 h 2059806"/>
                  <a:gd name="connsiteX3507" fmla="*/ 2234890 w 2668450"/>
                  <a:gd name="connsiteY3507" fmla="*/ 1012023 h 2059806"/>
                  <a:gd name="connsiteX3508" fmla="*/ 2238609 w 2668450"/>
                  <a:gd name="connsiteY3508" fmla="*/ 1013596 h 2059806"/>
                  <a:gd name="connsiteX3509" fmla="*/ 2240898 w 2668450"/>
                  <a:gd name="connsiteY3509" fmla="*/ 1015599 h 2059806"/>
                  <a:gd name="connsiteX3510" fmla="*/ 2241756 w 2668450"/>
                  <a:gd name="connsiteY3510" fmla="*/ 1018031 h 2059806"/>
                  <a:gd name="connsiteX3511" fmla="*/ 2243186 w 2668450"/>
                  <a:gd name="connsiteY3511" fmla="*/ 1020462 h 2059806"/>
                  <a:gd name="connsiteX3512" fmla="*/ 2250338 w 2668450"/>
                  <a:gd name="connsiteY3512" fmla="*/ 1029617 h 2059806"/>
                  <a:gd name="connsiteX3513" fmla="*/ 2252055 w 2668450"/>
                  <a:gd name="connsiteY3513" fmla="*/ 1030904 h 2059806"/>
                  <a:gd name="connsiteX3514" fmla="*/ 2256346 w 2668450"/>
                  <a:gd name="connsiteY3514" fmla="*/ 1032192 h 2059806"/>
                  <a:gd name="connsiteX3515" fmla="*/ 2258492 w 2668450"/>
                  <a:gd name="connsiteY3515" fmla="*/ 1033336 h 2059806"/>
                  <a:gd name="connsiteX3516" fmla="*/ 2262926 w 2668450"/>
                  <a:gd name="connsiteY3516" fmla="*/ 1037055 h 2059806"/>
                  <a:gd name="connsiteX3517" fmla="*/ 2266645 w 2668450"/>
                  <a:gd name="connsiteY3517" fmla="*/ 1037341 h 2059806"/>
                  <a:gd name="connsiteX3518" fmla="*/ 2269220 w 2668450"/>
                  <a:gd name="connsiteY3518" fmla="*/ 1036626 h 2059806"/>
                  <a:gd name="connsiteX3519" fmla="*/ 2272081 w 2668450"/>
                  <a:gd name="connsiteY3519" fmla="*/ 1035196 h 2059806"/>
                  <a:gd name="connsiteX3520" fmla="*/ 2274227 w 2668450"/>
                  <a:gd name="connsiteY3520" fmla="*/ 1033050 h 2059806"/>
                  <a:gd name="connsiteX3521" fmla="*/ 2275228 w 2668450"/>
                  <a:gd name="connsiteY3521" fmla="*/ 1033479 h 2059806"/>
                  <a:gd name="connsiteX3522" fmla="*/ 2269220 w 2668450"/>
                  <a:gd name="connsiteY3522" fmla="*/ 1039487 h 2059806"/>
                  <a:gd name="connsiteX3523" fmla="*/ 2268219 w 2668450"/>
                  <a:gd name="connsiteY3523" fmla="*/ 1042777 h 2059806"/>
                  <a:gd name="connsiteX3524" fmla="*/ 2270221 w 2668450"/>
                  <a:gd name="connsiteY3524" fmla="*/ 1043921 h 2059806"/>
                  <a:gd name="connsiteX3525" fmla="*/ 2278804 w 2668450"/>
                  <a:gd name="connsiteY3525" fmla="*/ 1044350 h 2059806"/>
                  <a:gd name="connsiteX3526" fmla="*/ 2282666 w 2668450"/>
                  <a:gd name="connsiteY3526" fmla="*/ 1043921 h 2059806"/>
                  <a:gd name="connsiteX3527" fmla="*/ 2285956 w 2668450"/>
                  <a:gd name="connsiteY3527" fmla="*/ 1043206 h 2059806"/>
                  <a:gd name="connsiteX3528" fmla="*/ 2295111 w 2668450"/>
                  <a:gd name="connsiteY3528" fmla="*/ 1039773 h 2059806"/>
                  <a:gd name="connsiteX3529" fmla="*/ 2298687 w 2668450"/>
                  <a:gd name="connsiteY3529" fmla="*/ 1036769 h 2059806"/>
                  <a:gd name="connsiteX3530" fmla="*/ 2302549 w 2668450"/>
                  <a:gd name="connsiteY3530" fmla="*/ 1032049 h 2059806"/>
                  <a:gd name="connsiteX3531" fmla="*/ 2305696 w 2668450"/>
                  <a:gd name="connsiteY3531" fmla="*/ 1029188 h 2059806"/>
                  <a:gd name="connsiteX3532" fmla="*/ 2310273 w 2668450"/>
                  <a:gd name="connsiteY3532" fmla="*/ 1027185 h 2059806"/>
                  <a:gd name="connsiteX3533" fmla="*/ 2311990 w 2668450"/>
                  <a:gd name="connsiteY3533" fmla="*/ 1027614 h 2059806"/>
                  <a:gd name="connsiteX3534" fmla="*/ 2308414 w 2668450"/>
                  <a:gd name="connsiteY3534" fmla="*/ 1029903 h 2059806"/>
                  <a:gd name="connsiteX3535" fmla="*/ 2305124 w 2668450"/>
                  <a:gd name="connsiteY3535" fmla="*/ 1033908 h 2059806"/>
                  <a:gd name="connsiteX3536" fmla="*/ 2302120 w 2668450"/>
                  <a:gd name="connsiteY3536" fmla="*/ 1039630 h 2059806"/>
                  <a:gd name="connsiteX3537" fmla="*/ 2299688 w 2668450"/>
                  <a:gd name="connsiteY3537" fmla="*/ 1042777 h 2059806"/>
                  <a:gd name="connsiteX3538" fmla="*/ 2294252 w 2668450"/>
                  <a:gd name="connsiteY3538" fmla="*/ 1044207 h 2059806"/>
                  <a:gd name="connsiteX3539" fmla="*/ 2289675 w 2668450"/>
                  <a:gd name="connsiteY3539" fmla="*/ 1046639 h 2059806"/>
                  <a:gd name="connsiteX3540" fmla="*/ 2286957 w 2668450"/>
                  <a:gd name="connsiteY3540" fmla="*/ 1049071 h 2059806"/>
                  <a:gd name="connsiteX3541" fmla="*/ 2283953 w 2668450"/>
                  <a:gd name="connsiteY3541" fmla="*/ 1052504 h 2059806"/>
                  <a:gd name="connsiteX3542" fmla="*/ 2283238 w 2668450"/>
                  <a:gd name="connsiteY3542" fmla="*/ 1055365 h 2059806"/>
                  <a:gd name="connsiteX3543" fmla="*/ 2285241 w 2668450"/>
                  <a:gd name="connsiteY3543" fmla="*/ 1058083 h 2059806"/>
                  <a:gd name="connsiteX3544" fmla="*/ 2285956 w 2668450"/>
                  <a:gd name="connsiteY3544" fmla="*/ 1058512 h 2059806"/>
                  <a:gd name="connsiteX3545" fmla="*/ 2286814 w 2668450"/>
                  <a:gd name="connsiteY3545" fmla="*/ 1059799 h 2059806"/>
                  <a:gd name="connsiteX3546" fmla="*/ 2289103 w 2668450"/>
                  <a:gd name="connsiteY3546" fmla="*/ 1064090 h 2059806"/>
                  <a:gd name="connsiteX3547" fmla="*/ 2290104 w 2668450"/>
                  <a:gd name="connsiteY3547" fmla="*/ 1065092 h 2059806"/>
                  <a:gd name="connsiteX3548" fmla="*/ 2292107 w 2668450"/>
                  <a:gd name="connsiteY3548" fmla="*/ 1070241 h 2059806"/>
                  <a:gd name="connsiteX3549" fmla="*/ 2295969 w 2668450"/>
                  <a:gd name="connsiteY3549" fmla="*/ 1074675 h 2059806"/>
                  <a:gd name="connsiteX3550" fmla="*/ 2299974 w 2668450"/>
                  <a:gd name="connsiteY3550" fmla="*/ 1078395 h 2059806"/>
                  <a:gd name="connsiteX3551" fmla="*/ 2302406 w 2668450"/>
                  <a:gd name="connsiteY3551" fmla="*/ 1081684 h 2059806"/>
                  <a:gd name="connsiteX3552" fmla="*/ 2305410 w 2668450"/>
                  <a:gd name="connsiteY3552" fmla="*/ 1084831 h 2059806"/>
                  <a:gd name="connsiteX3553" fmla="*/ 2308700 w 2668450"/>
                  <a:gd name="connsiteY3553" fmla="*/ 1087406 h 2059806"/>
                  <a:gd name="connsiteX3554" fmla="*/ 2311274 w 2668450"/>
                  <a:gd name="connsiteY3554" fmla="*/ 1080683 h 2059806"/>
                  <a:gd name="connsiteX3555" fmla="*/ 2315137 w 2668450"/>
                  <a:gd name="connsiteY3555" fmla="*/ 1075248 h 2059806"/>
                  <a:gd name="connsiteX3556" fmla="*/ 2316710 w 2668450"/>
                  <a:gd name="connsiteY3556" fmla="*/ 1073531 h 2059806"/>
                  <a:gd name="connsiteX3557" fmla="*/ 2317139 w 2668450"/>
                  <a:gd name="connsiteY3557" fmla="*/ 1073531 h 2059806"/>
                  <a:gd name="connsiteX3558" fmla="*/ 2315995 w 2668450"/>
                  <a:gd name="connsiteY3558" fmla="*/ 1077250 h 2059806"/>
                  <a:gd name="connsiteX3559" fmla="*/ 2314851 w 2668450"/>
                  <a:gd name="connsiteY3559" fmla="*/ 1084688 h 2059806"/>
                  <a:gd name="connsiteX3560" fmla="*/ 2317711 w 2668450"/>
                  <a:gd name="connsiteY3560" fmla="*/ 1087549 h 2059806"/>
                  <a:gd name="connsiteX3561" fmla="*/ 2320715 w 2668450"/>
                  <a:gd name="connsiteY3561" fmla="*/ 1089981 h 2059806"/>
                  <a:gd name="connsiteX3562" fmla="*/ 2323433 w 2668450"/>
                  <a:gd name="connsiteY3562" fmla="*/ 1087263 h 2059806"/>
                  <a:gd name="connsiteX3563" fmla="*/ 2326008 w 2668450"/>
                  <a:gd name="connsiteY3563" fmla="*/ 1087263 h 2059806"/>
                  <a:gd name="connsiteX3564" fmla="*/ 2328439 w 2668450"/>
                  <a:gd name="connsiteY3564" fmla="*/ 1087835 h 2059806"/>
                  <a:gd name="connsiteX3565" fmla="*/ 2330299 w 2668450"/>
                  <a:gd name="connsiteY3565" fmla="*/ 1089123 h 2059806"/>
                  <a:gd name="connsiteX3566" fmla="*/ 2331586 w 2668450"/>
                  <a:gd name="connsiteY3566" fmla="*/ 1090696 h 2059806"/>
                  <a:gd name="connsiteX3567" fmla="*/ 2333160 w 2668450"/>
                  <a:gd name="connsiteY3567" fmla="*/ 1093700 h 2059806"/>
                  <a:gd name="connsiteX3568" fmla="*/ 2337165 w 2668450"/>
                  <a:gd name="connsiteY3568" fmla="*/ 1096704 h 2059806"/>
                  <a:gd name="connsiteX3569" fmla="*/ 2340741 w 2668450"/>
                  <a:gd name="connsiteY3569" fmla="*/ 1092127 h 2059806"/>
                  <a:gd name="connsiteX3570" fmla="*/ 2343316 w 2668450"/>
                  <a:gd name="connsiteY3570" fmla="*/ 1087406 h 2059806"/>
                  <a:gd name="connsiteX3571" fmla="*/ 2344460 w 2668450"/>
                  <a:gd name="connsiteY3571" fmla="*/ 1081971 h 2059806"/>
                  <a:gd name="connsiteX3572" fmla="*/ 2344460 w 2668450"/>
                  <a:gd name="connsiteY3572" fmla="*/ 1066522 h 2059806"/>
                  <a:gd name="connsiteX3573" fmla="*/ 2345318 w 2668450"/>
                  <a:gd name="connsiteY3573" fmla="*/ 1062803 h 2059806"/>
                  <a:gd name="connsiteX3574" fmla="*/ 2340169 w 2668450"/>
                  <a:gd name="connsiteY3574" fmla="*/ 1061802 h 2059806"/>
                  <a:gd name="connsiteX3575" fmla="*/ 2335878 w 2668450"/>
                  <a:gd name="connsiteY3575" fmla="*/ 1060514 h 2059806"/>
                  <a:gd name="connsiteX3576" fmla="*/ 2335878 w 2668450"/>
                  <a:gd name="connsiteY3576" fmla="*/ 1059799 h 2059806"/>
                  <a:gd name="connsiteX3577" fmla="*/ 2342887 w 2668450"/>
                  <a:gd name="connsiteY3577" fmla="*/ 1058083 h 2059806"/>
                  <a:gd name="connsiteX3578" fmla="*/ 2343173 w 2668450"/>
                  <a:gd name="connsiteY3578" fmla="*/ 1055794 h 2059806"/>
                  <a:gd name="connsiteX3579" fmla="*/ 2341456 w 2668450"/>
                  <a:gd name="connsiteY3579" fmla="*/ 1051789 h 2059806"/>
                  <a:gd name="connsiteX3580" fmla="*/ 2341599 w 2668450"/>
                  <a:gd name="connsiteY3580" fmla="*/ 1050930 h 2059806"/>
                  <a:gd name="connsiteX3581" fmla="*/ 2348179 w 2668450"/>
                  <a:gd name="connsiteY3581" fmla="*/ 1058798 h 2059806"/>
                  <a:gd name="connsiteX3582" fmla="*/ 2350325 w 2668450"/>
                  <a:gd name="connsiteY3582" fmla="*/ 1060657 h 2059806"/>
                  <a:gd name="connsiteX3583" fmla="*/ 2356333 w 2668450"/>
                  <a:gd name="connsiteY3583" fmla="*/ 1062374 h 2059806"/>
                  <a:gd name="connsiteX3584" fmla="*/ 2360910 w 2668450"/>
                  <a:gd name="connsiteY3584" fmla="*/ 1061086 h 2059806"/>
                  <a:gd name="connsiteX3585" fmla="*/ 2362340 w 2668450"/>
                  <a:gd name="connsiteY3585" fmla="*/ 1061802 h 2059806"/>
                  <a:gd name="connsiteX3586" fmla="*/ 2365773 w 2668450"/>
                  <a:gd name="connsiteY3586" fmla="*/ 1061372 h 2059806"/>
                  <a:gd name="connsiteX3587" fmla="*/ 2367204 w 2668450"/>
                  <a:gd name="connsiteY3587" fmla="*/ 1057224 h 2059806"/>
                  <a:gd name="connsiteX3588" fmla="*/ 2370923 w 2668450"/>
                  <a:gd name="connsiteY3588" fmla="*/ 1053219 h 2059806"/>
                  <a:gd name="connsiteX3589" fmla="*/ 2374070 w 2668450"/>
                  <a:gd name="connsiteY3589" fmla="*/ 1051789 h 2059806"/>
                  <a:gd name="connsiteX3590" fmla="*/ 2373927 w 2668450"/>
                  <a:gd name="connsiteY3590" fmla="*/ 1050072 h 2059806"/>
                  <a:gd name="connsiteX3591" fmla="*/ 2372926 w 2668450"/>
                  <a:gd name="connsiteY3591" fmla="*/ 1048213 h 2059806"/>
                  <a:gd name="connsiteX3592" fmla="*/ 2371781 w 2668450"/>
                  <a:gd name="connsiteY3592" fmla="*/ 1046210 h 2059806"/>
                  <a:gd name="connsiteX3593" fmla="*/ 2370351 w 2668450"/>
                  <a:gd name="connsiteY3593" fmla="*/ 1044780 h 2059806"/>
                  <a:gd name="connsiteX3594" fmla="*/ 2366489 w 2668450"/>
                  <a:gd name="connsiteY3594" fmla="*/ 1042634 h 2059806"/>
                  <a:gd name="connsiteX3595" fmla="*/ 2367490 w 2668450"/>
                  <a:gd name="connsiteY3595" fmla="*/ 1041776 h 2059806"/>
                  <a:gd name="connsiteX3596" fmla="*/ 2371209 w 2668450"/>
                  <a:gd name="connsiteY3596" fmla="*/ 1042634 h 2059806"/>
                  <a:gd name="connsiteX3597" fmla="*/ 2377932 w 2668450"/>
                  <a:gd name="connsiteY3597" fmla="*/ 1043206 h 2059806"/>
                  <a:gd name="connsiteX3598" fmla="*/ 2381079 w 2668450"/>
                  <a:gd name="connsiteY3598" fmla="*/ 1042920 h 2059806"/>
                  <a:gd name="connsiteX3599" fmla="*/ 2385513 w 2668450"/>
                  <a:gd name="connsiteY3599" fmla="*/ 1041776 h 2059806"/>
                  <a:gd name="connsiteX3600" fmla="*/ 2384512 w 2668450"/>
                  <a:gd name="connsiteY3600" fmla="*/ 1040202 h 2059806"/>
                  <a:gd name="connsiteX3601" fmla="*/ 2377932 w 2668450"/>
                  <a:gd name="connsiteY3601" fmla="*/ 1036197 h 2059806"/>
                  <a:gd name="connsiteX3602" fmla="*/ 2369063 w 2668450"/>
                  <a:gd name="connsiteY3602" fmla="*/ 1032192 h 2059806"/>
                  <a:gd name="connsiteX3603" fmla="*/ 2370208 w 2668450"/>
                  <a:gd name="connsiteY3603" fmla="*/ 1030046 h 2059806"/>
                  <a:gd name="connsiteX3604" fmla="*/ 2372496 w 2668450"/>
                  <a:gd name="connsiteY3604" fmla="*/ 1029188 h 2059806"/>
                  <a:gd name="connsiteX3605" fmla="*/ 2372926 w 2668450"/>
                  <a:gd name="connsiteY3605" fmla="*/ 1027758 h 2059806"/>
                  <a:gd name="connsiteX3606" fmla="*/ 2368491 w 2668450"/>
                  <a:gd name="connsiteY3606" fmla="*/ 1023180 h 2059806"/>
                  <a:gd name="connsiteX3607" fmla="*/ 2369779 w 2668450"/>
                  <a:gd name="connsiteY3607" fmla="*/ 1022608 h 2059806"/>
                  <a:gd name="connsiteX3608" fmla="*/ 2373927 w 2668450"/>
                  <a:gd name="connsiteY3608" fmla="*/ 1022894 h 2059806"/>
                  <a:gd name="connsiteX3609" fmla="*/ 2376931 w 2668450"/>
                  <a:gd name="connsiteY3609" fmla="*/ 1023895 h 2059806"/>
                  <a:gd name="connsiteX3610" fmla="*/ 2380507 w 2668450"/>
                  <a:gd name="connsiteY3610" fmla="*/ 1026613 h 2059806"/>
                  <a:gd name="connsiteX3611" fmla="*/ 2386658 w 2668450"/>
                  <a:gd name="connsiteY3611" fmla="*/ 1028044 h 2059806"/>
                  <a:gd name="connsiteX3612" fmla="*/ 2389519 w 2668450"/>
                  <a:gd name="connsiteY3612" fmla="*/ 1027901 h 2059806"/>
                  <a:gd name="connsiteX3613" fmla="*/ 2398387 w 2668450"/>
                  <a:gd name="connsiteY3613" fmla="*/ 1024897 h 2059806"/>
                  <a:gd name="connsiteX3614" fmla="*/ 2398244 w 2668450"/>
                  <a:gd name="connsiteY3614" fmla="*/ 1022894 h 2059806"/>
                  <a:gd name="connsiteX3615" fmla="*/ 2395955 w 2668450"/>
                  <a:gd name="connsiteY3615" fmla="*/ 1018317 h 2059806"/>
                  <a:gd name="connsiteX3616" fmla="*/ 2382796 w 2668450"/>
                  <a:gd name="connsiteY3616" fmla="*/ 1012166 h 2059806"/>
                  <a:gd name="connsiteX3617" fmla="*/ 2381794 w 2668450"/>
                  <a:gd name="connsiteY3617" fmla="*/ 1011308 h 2059806"/>
                  <a:gd name="connsiteX3618" fmla="*/ 2385084 w 2668450"/>
                  <a:gd name="connsiteY3618" fmla="*/ 1009734 h 2059806"/>
                  <a:gd name="connsiteX3619" fmla="*/ 2388231 w 2668450"/>
                  <a:gd name="connsiteY3619" fmla="*/ 1009305 h 2059806"/>
                  <a:gd name="connsiteX3620" fmla="*/ 1500941 w 2668450"/>
                  <a:gd name="connsiteY3620" fmla="*/ 114720 h 2059806"/>
                  <a:gd name="connsiteX3621" fmla="*/ 1506663 w 2668450"/>
                  <a:gd name="connsiteY3621" fmla="*/ 113146 h 2059806"/>
                  <a:gd name="connsiteX3622" fmla="*/ 1514816 w 2668450"/>
                  <a:gd name="connsiteY3622" fmla="*/ 109570 h 2059806"/>
                  <a:gd name="connsiteX3623" fmla="*/ 1521110 w 2668450"/>
                  <a:gd name="connsiteY3623" fmla="*/ 108426 h 2059806"/>
                  <a:gd name="connsiteX3624" fmla="*/ 1525544 w 2668450"/>
                  <a:gd name="connsiteY3624" fmla="*/ 109713 h 2059806"/>
                  <a:gd name="connsiteX3625" fmla="*/ 1530121 w 2668450"/>
                  <a:gd name="connsiteY3625" fmla="*/ 110285 h 2059806"/>
                  <a:gd name="connsiteX3626" fmla="*/ 1545427 w 2668450"/>
                  <a:gd name="connsiteY3626" fmla="*/ 109999 h 2059806"/>
                  <a:gd name="connsiteX3627" fmla="*/ 1544712 w 2668450"/>
                  <a:gd name="connsiteY3627" fmla="*/ 111716 h 2059806"/>
                  <a:gd name="connsiteX3628" fmla="*/ 1523256 w 2668450"/>
                  <a:gd name="connsiteY3628" fmla="*/ 122444 h 2059806"/>
                  <a:gd name="connsiteX3629" fmla="*/ 1521539 w 2668450"/>
                  <a:gd name="connsiteY3629" fmla="*/ 125019 h 2059806"/>
                  <a:gd name="connsiteX3630" fmla="*/ 1527404 w 2668450"/>
                  <a:gd name="connsiteY3630" fmla="*/ 126735 h 2059806"/>
                  <a:gd name="connsiteX3631" fmla="*/ 1530837 w 2668450"/>
                  <a:gd name="connsiteY3631" fmla="*/ 127021 h 2059806"/>
                  <a:gd name="connsiteX3632" fmla="*/ 1570888 w 2668450"/>
                  <a:gd name="connsiteY3632" fmla="*/ 116865 h 2059806"/>
                  <a:gd name="connsiteX3633" fmla="*/ 1585908 w 2668450"/>
                  <a:gd name="connsiteY3633" fmla="*/ 115149 h 2059806"/>
                  <a:gd name="connsiteX3634" fmla="*/ 1597351 w 2668450"/>
                  <a:gd name="connsiteY3634" fmla="*/ 115578 h 2059806"/>
                  <a:gd name="connsiteX3635" fmla="*/ 1612514 w 2668450"/>
                  <a:gd name="connsiteY3635" fmla="*/ 118010 h 2059806"/>
                  <a:gd name="connsiteX3636" fmla="*/ 1611942 w 2668450"/>
                  <a:gd name="connsiteY3636" fmla="*/ 119154 h 2059806"/>
                  <a:gd name="connsiteX3637" fmla="*/ 1596493 w 2668450"/>
                  <a:gd name="connsiteY3637" fmla="*/ 118439 h 2059806"/>
                  <a:gd name="connsiteX3638" fmla="*/ 1581474 w 2668450"/>
                  <a:gd name="connsiteY3638" fmla="*/ 119726 h 2059806"/>
                  <a:gd name="connsiteX3639" fmla="*/ 1573320 w 2668450"/>
                  <a:gd name="connsiteY3639" fmla="*/ 121729 h 2059806"/>
                  <a:gd name="connsiteX3640" fmla="*/ 1557156 w 2668450"/>
                  <a:gd name="connsiteY3640" fmla="*/ 128023 h 2059806"/>
                  <a:gd name="connsiteX3641" fmla="*/ 1549718 w 2668450"/>
                  <a:gd name="connsiteY3641" fmla="*/ 132314 h 2059806"/>
                  <a:gd name="connsiteX3642" fmla="*/ 1550863 w 2668450"/>
                  <a:gd name="connsiteY3642" fmla="*/ 134174 h 2059806"/>
                  <a:gd name="connsiteX3643" fmla="*/ 1563736 w 2668450"/>
                  <a:gd name="connsiteY3643" fmla="*/ 137893 h 2059806"/>
                  <a:gd name="connsiteX3644" fmla="*/ 1562163 w 2668450"/>
                  <a:gd name="connsiteY3644" fmla="*/ 138751 h 2059806"/>
                  <a:gd name="connsiteX3645" fmla="*/ 1553151 w 2668450"/>
                  <a:gd name="connsiteY3645" fmla="*/ 139609 h 2059806"/>
                  <a:gd name="connsiteX3646" fmla="*/ 1541565 w 2668450"/>
                  <a:gd name="connsiteY3646" fmla="*/ 143471 h 2059806"/>
                  <a:gd name="connsiteX3647" fmla="*/ 1540563 w 2668450"/>
                  <a:gd name="connsiteY3647" fmla="*/ 146904 h 2059806"/>
                  <a:gd name="connsiteX3648" fmla="*/ 1546285 w 2668450"/>
                  <a:gd name="connsiteY3648" fmla="*/ 151196 h 2059806"/>
                  <a:gd name="connsiteX3649" fmla="*/ 1551435 w 2668450"/>
                  <a:gd name="connsiteY3649" fmla="*/ 153484 h 2059806"/>
                  <a:gd name="connsiteX3650" fmla="*/ 1558158 w 2668450"/>
                  <a:gd name="connsiteY3650" fmla="*/ 154056 h 2059806"/>
                  <a:gd name="connsiteX3651" fmla="*/ 1573606 w 2668450"/>
                  <a:gd name="connsiteY3651" fmla="*/ 151625 h 2059806"/>
                  <a:gd name="connsiteX3652" fmla="*/ 1622241 w 2668450"/>
                  <a:gd name="connsiteY3652" fmla="*/ 150051 h 2059806"/>
                  <a:gd name="connsiteX3653" fmla="*/ 1641980 w 2668450"/>
                  <a:gd name="connsiteY3653" fmla="*/ 147047 h 2059806"/>
                  <a:gd name="connsiteX3654" fmla="*/ 1664581 w 2668450"/>
                  <a:gd name="connsiteY3654" fmla="*/ 138608 h 2059806"/>
                  <a:gd name="connsiteX3655" fmla="*/ 1678885 w 2668450"/>
                  <a:gd name="connsiteY3655" fmla="*/ 135461 h 2059806"/>
                  <a:gd name="connsiteX3656" fmla="*/ 1684750 w 2668450"/>
                  <a:gd name="connsiteY3656" fmla="*/ 134746 h 2059806"/>
                  <a:gd name="connsiteX3657" fmla="*/ 1692760 w 2668450"/>
                  <a:gd name="connsiteY3657" fmla="*/ 135318 h 2059806"/>
                  <a:gd name="connsiteX3658" fmla="*/ 1688469 w 2668450"/>
                  <a:gd name="connsiteY3658" fmla="*/ 138179 h 2059806"/>
                  <a:gd name="connsiteX3659" fmla="*/ 1666584 w 2668450"/>
                  <a:gd name="connsiteY3659" fmla="*/ 147047 h 2059806"/>
                  <a:gd name="connsiteX3660" fmla="*/ 1646415 w 2668450"/>
                  <a:gd name="connsiteY3660" fmla="*/ 153341 h 2059806"/>
                  <a:gd name="connsiteX3661" fmla="*/ 1632826 w 2668450"/>
                  <a:gd name="connsiteY3661" fmla="*/ 155916 h 2059806"/>
                  <a:gd name="connsiteX3662" fmla="*/ 1618951 w 2668450"/>
                  <a:gd name="connsiteY3662" fmla="*/ 156774 h 2059806"/>
                  <a:gd name="connsiteX3663" fmla="*/ 1588054 w 2668450"/>
                  <a:gd name="connsiteY3663" fmla="*/ 155916 h 2059806"/>
                  <a:gd name="connsiteX3664" fmla="*/ 1565310 w 2668450"/>
                  <a:gd name="connsiteY3664" fmla="*/ 160064 h 2059806"/>
                  <a:gd name="connsiteX3665" fmla="*/ 1562449 w 2668450"/>
                  <a:gd name="connsiteY3665" fmla="*/ 161924 h 2059806"/>
                  <a:gd name="connsiteX3666" fmla="*/ 1564022 w 2668450"/>
                  <a:gd name="connsiteY3666" fmla="*/ 164212 h 2059806"/>
                  <a:gd name="connsiteX3667" fmla="*/ 1566025 w 2668450"/>
                  <a:gd name="connsiteY3667" fmla="*/ 166215 h 2059806"/>
                  <a:gd name="connsiteX3668" fmla="*/ 1568457 w 2668450"/>
                  <a:gd name="connsiteY3668" fmla="*/ 167931 h 2059806"/>
                  <a:gd name="connsiteX3669" fmla="*/ 1572748 w 2668450"/>
                  <a:gd name="connsiteY3669" fmla="*/ 169648 h 2059806"/>
                  <a:gd name="connsiteX3670" fmla="*/ 1581760 w 2668450"/>
                  <a:gd name="connsiteY3670" fmla="*/ 172223 h 2059806"/>
                  <a:gd name="connsiteX3671" fmla="*/ 1593632 w 2668450"/>
                  <a:gd name="connsiteY3671" fmla="*/ 176943 h 2059806"/>
                  <a:gd name="connsiteX3672" fmla="*/ 1600498 w 2668450"/>
                  <a:gd name="connsiteY3672" fmla="*/ 178946 h 2059806"/>
                  <a:gd name="connsiteX3673" fmla="*/ 1609367 w 2668450"/>
                  <a:gd name="connsiteY3673" fmla="*/ 180233 h 2059806"/>
                  <a:gd name="connsiteX3674" fmla="*/ 1620953 w 2668450"/>
                  <a:gd name="connsiteY3674" fmla="*/ 179232 h 2059806"/>
                  <a:gd name="connsiteX3675" fmla="*/ 1628535 w 2668450"/>
                  <a:gd name="connsiteY3675" fmla="*/ 175227 h 2059806"/>
                  <a:gd name="connsiteX3676" fmla="*/ 1654139 w 2668450"/>
                  <a:gd name="connsiteY3676" fmla="*/ 159349 h 2059806"/>
                  <a:gd name="connsiteX3677" fmla="*/ 1662149 w 2668450"/>
                  <a:gd name="connsiteY3677" fmla="*/ 154915 h 2059806"/>
                  <a:gd name="connsiteX3678" fmla="*/ 1667728 w 2668450"/>
                  <a:gd name="connsiteY3678" fmla="*/ 153198 h 2059806"/>
                  <a:gd name="connsiteX3679" fmla="*/ 1702344 w 2668450"/>
                  <a:gd name="connsiteY3679" fmla="*/ 148764 h 2059806"/>
                  <a:gd name="connsiteX3680" fmla="*/ 1742968 w 2668450"/>
                  <a:gd name="connsiteY3680" fmla="*/ 145188 h 2059806"/>
                  <a:gd name="connsiteX3681" fmla="*/ 1741109 w 2668450"/>
                  <a:gd name="connsiteY3681" fmla="*/ 148335 h 2059806"/>
                  <a:gd name="connsiteX3682" fmla="*/ 1700914 w 2668450"/>
                  <a:gd name="connsiteY3682" fmla="*/ 152626 h 2059806"/>
                  <a:gd name="connsiteX3683" fmla="*/ 1683749 w 2668450"/>
                  <a:gd name="connsiteY3683" fmla="*/ 156488 h 2059806"/>
                  <a:gd name="connsiteX3684" fmla="*/ 1671876 w 2668450"/>
                  <a:gd name="connsiteY3684" fmla="*/ 160922 h 2059806"/>
                  <a:gd name="connsiteX3685" fmla="*/ 1653424 w 2668450"/>
                  <a:gd name="connsiteY3685" fmla="*/ 170506 h 2059806"/>
                  <a:gd name="connsiteX3686" fmla="*/ 1647702 w 2668450"/>
                  <a:gd name="connsiteY3686" fmla="*/ 174797 h 2059806"/>
                  <a:gd name="connsiteX3687" fmla="*/ 1642839 w 2668450"/>
                  <a:gd name="connsiteY3687" fmla="*/ 179375 h 2059806"/>
                  <a:gd name="connsiteX3688" fmla="*/ 1642409 w 2668450"/>
                  <a:gd name="connsiteY3688" fmla="*/ 181807 h 2059806"/>
                  <a:gd name="connsiteX3689" fmla="*/ 1644984 w 2668450"/>
                  <a:gd name="connsiteY3689" fmla="*/ 183523 h 2059806"/>
                  <a:gd name="connsiteX3690" fmla="*/ 1653424 w 2668450"/>
                  <a:gd name="connsiteY3690" fmla="*/ 186241 h 2059806"/>
                  <a:gd name="connsiteX3691" fmla="*/ 1658001 w 2668450"/>
                  <a:gd name="connsiteY3691" fmla="*/ 186527 h 2059806"/>
                  <a:gd name="connsiteX3692" fmla="*/ 1669158 w 2668450"/>
                  <a:gd name="connsiteY3692" fmla="*/ 185240 h 2059806"/>
                  <a:gd name="connsiteX3693" fmla="*/ 1681746 w 2668450"/>
                  <a:gd name="connsiteY3693" fmla="*/ 189102 h 2059806"/>
                  <a:gd name="connsiteX3694" fmla="*/ 1686610 w 2668450"/>
                  <a:gd name="connsiteY3694" fmla="*/ 189388 h 2059806"/>
                  <a:gd name="connsiteX3695" fmla="*/ 1708638 w 2668450"/>
                  <a:gd name="connsiteY3695" fmla="*/ 188959 h 2059806"/>
                  <a:gd name="connsiteX3696" fmla="*/ 1714646 w 2668450"/>
                  <a:gd name="connsiteY3696" fmla="*/ 188243 h 2059806"/>
                  <a:gd name="connsiteX3697" fmla="*/ 1718937 w 2668450"/>
                  <a:gd name="connsiteY3697" fmla="*/ 186956 h 2059806"/>
                  <a:gd name="connsiteX3698" fmla="*/ 1724659 w 2668450"/>
                  <a:gd name="connsiteY3698" fmla="*/ 183809 h 2059806"/>
                  <a:gd name="connsiteX3699" fmla="*/ 1731811 w 2668450"/>
                  <a:gd name="connsiteY3699" fmla="*/ 178660 h 2059806"/>
                  <a:gd name="connsiteX3700" fmla="*/ 1739249 w 2668450"/>
                  <a:gd name="connsiteY3700" fmla="*/ 175799 h 2059806"/>
                  <a:gd name="connsiteX3701" fmla="*/ 1757987 w 2668450"/>
                  <a:gd name="connsiteY3701" fmla="*/ 174225 h 2059806"/>
                  <a:gd name="connsiteX3702" fmla="*/ 1766427 w 2668450"/>
                  <a:gd name="connsiteY3702" fmla="*/ 172366 h 2059806"/>
                  <a:gd name="connsiteX3703" fmla="*/ 1774723 w 2668450"/>
                  <a:gd name="connsiteY3703" fmla="*/ 171651 h 2059806"/>
                  <a:gd name="connsiteX3704" fmla="*/ 1771290 w 2668450"/>
                  <a:gd name="connsiteY3704" fmla="*/ 174797 h 2059806"/>
                  <a:gd name="connsiteX3705" fmla="*/ 1758274 w 2668450"/>
                  <a:gd name="connsiteY3705" fmla="*/ 181663 h 2059806"/>
                  <a:gd name="connsiteX3706" fmla="*/ 1754841 w 2668450"/>
                  <a:gd name="connsiteY3706" fmla="*/ 185383 h 2059806"/>
                  <a:gd name="connsiteX3707" fmla="*/ 1762994 w 2668450"/>
                  <a:gd name="connsiteY3707" fmla="*/ 186670 h 2059806"/>
                  <a:gd name="connsiteX3708" fmla="*/ 1770432 w 2668450"/>
                  <a:gd name="connsiteY3708" fmla="*/ 186527 h 2059806"/>
                  <a:gd name="connsiteX3709" fmla="*/ 1795036 w 2668450"/>
                  <a:gd name="connsiteY3709" fmla="*/ 182236 h 2059806"/>
                  <a:gd name="connsiteX3710" fmla="*/ 1802617 w 2668450"/>
                  <a:gd name="connsiteY3710" fmla="*/ 181950 h 2059806"/>
                  <a:gd name="connsiteX3711" fmla="*/ 1811485 w 2668450"/>
                  <a:gd name="connsiteY3711" fmla="*/ 179947 h 2059806"/>
                  <a:gd name="connsiteX3712" fmla="*/ 1837805 w 2668450"/>
                  <a:gd name="connsiteY3712" fmla="*/ 172223 h 2059806"/>
                  <a:gd name="connsiteX3713" fmla="*/ 1849105 w 2668450"/>
                  <a:gd name="connsiteY3713" fmla="*/ 166644 h 2059806"/>
                  <a:gd name="connsiteX3714" fmla="*/ 1853826 w 2668450"/>
                  <a:gd name="connsiteY3714" fmla="*/ 163783 h 2059806"/>
                  <a:gd name="connsiteX3715" fmla="*/ 1855685 w 2668450"/>
                  <a:gd name="connsiteY3715" fmla="*/ 161781 h 2059806"/>
                  <a:gd name="connsiteX3716" fmla="*/ 1857688 w 2668450"/>
                  <a:gd name="connsiteY3716" fmla="*/ 158062 h 2059806"/>
                  <a:gd name="connsiteX3717" fmla="*/ 1859977 w 2668450"/>
                  <a:gd name="connsiteY3717" fmla="*/ 152626 h 2059806"/>
                  <a:gd name="connsiteX3718" fmla="*/ 1862837 w 2668450"/>
                  <a:gd name="connsiteY3718" fmla="*/ 148907 h 2059806"/>
                  <a:gd name="connsiteX3719" fmla="*/ 1866127 w 2668450"/>
                  <a:gd name="connsiteY3719" fmla="*/ 146904 h 2059806"/>
                  <a:gd name="connsiteX3720" fmla="*/ 1869989 w 2668450"/>
                  <a:gd name="connsiteY3720" fmla="*/ 146189 h 2059806"/>
                  <a:gd name="connsiteX3721" fmla="*/ 1874281 w 2668450"/>
                  <a:gd name="connsiteY3721" fmla="*/ 146761 h 2059806"/>
                  <a:gd name="connsiteX3722" fmla="*/ 1880288 w 2668450"/>
                  <a:gd name="connsiteY3722" fmla="*/ 144473 h 2059806"/>
                  <a:gd name="connsiteX3723" fmla="*/ 1891875 w 2668450"/>
                  <a:gd name="connsiteY3723" fmla="*/ 136748 h 2059806"/>
                  <a:gd name="connsiteX3724" fmla="*/ 1903318 w 2668450"/>
                  <a:gd name="connsiteY3724" fmla="*/ 131599 h 2059806"/>
                  <a:gd name="connsiteX3725" fmla="*/ 1936075 w 2668450"/>
                  <a:gd name="connsiteY3725" fmla="*/ 124447 h 2059806"/>
                  <a:gd name="connsiteX3726" fmla="*/ 1931641 w 2668450"/>
                  <a:gd name="connsiteY3726" fmla="*/ 127594 h 2059806"/>
                  <a:gd name="connsiteX3727" fmla="*/ 1916335 w 2668450"/>
                  <a:gd name="connsiteY3727" fmla="*/ 132743 h 2059806"/>
                  <a:gd name="connsiteX3728" fmla="*/ 1893734 w 2668450"/>
                  <a:gd name="connsiteY3728" fmla="*/ 143757 h 2059806"/>
                  <a:gd name="connsiteX3729" fmla="*/ 1888442 w 2668450"/>
                  <a:gd name="connsiteY3729" fmla="*/ 147619 h 2059806"/>
                  <a:gd name="connsiteX3730" fmla="*/ 1883435 w 2668450"/>
                  <a:gd name="connsiteY3730" fmla="*/ 152626 h 2059806"/>
                  <a:gd name="connsiteX3731" fmla="*/ 1881862 w 2668450"/>
                  <a:gd name="connsiteY3731" fmla="*/ 155630 h 2059806"/>
                  <a:gd name="connsiteX3732" fmla="*/ 1880861 w 2668450"/>
                  <a:gd name="connsiteY3732" fmla="*/ 159206 h 2059806"/>
                  <a:gd name="connsiteX3733" fmla="*/ 1885867 w 2668450"/>
                  <a:gd name="connsiteY3733" fmla="*/ 161352 h 2059806"/>
                  <a:gd name="connsiteX3734" fmla="*/ 1902317 w 2668450"/>
                  <a:gd name="connsiteY3734" fmla="*/ 162496 h 2059806"/>
                  <a:gd name="connsiteX3735" fmla="*/ 1920912 w 2668450"/>
                  <a:gd name="connsiteY3735" fmla="*/ 162496 h 2059806"/>
                  <a:gd name="connsiteX3736" fmla="*/ 1929066 w 2668450"/>
                  <a:gd name="connsiteY3736" fmla="*/ 163068 h 2059806"/>
                  <a:gd name="connsiteX3737" fmla="*/ 1937219 w 2668450"/>
                  <a:gd name="connsiteY3737" fmla="*/ 164355 h 2059806"/>
                  <a:gd name="connsiteX3738" fmla="*/ 1936790 w 2668450"/>
                  <a:gd name="connsiteY3738" fmla="*/ 165357 h 2059806"/>
                  <a:gd name="connsiteX3739" fmla="*/ 1927492 w 2668450"/>
                  <a:gd name="connsiteY3739" fmla="*/ 166930 h 2059806"/>
                  <a:gd name="connsiteX3740" fmla="*/ 1917336 w 2668450"/>
                  <a:gd name="connsiteY3740" fmla="*/ 167502 h 2059806"/>
                  <a:gd name="connsiteX3741" fmla="*/ 1890731 w 2668450"/>
                  <a:gd name="connsiteY3741" fmla="*/ 171078 h 2059806"/>
                  <a:gd name="connsiteX3742" fmla="*/ 1853254 w 2668450"/>
                  <a:gd name="connsiteY3742" fmla="*/ 180662 h 2059806"/>
                  <a:gd name="connsiteX3743" fmla="*/ 1851823 w 2668450"/>
                  <a:gd name="connsiteY3743" fmla="*/ 182236 h 2059806"/>
                  <a:gd name="connsiteX3744" fmla="*/ 1840380 w 2668450"/>
                  <a:gd name="connsiteY3744" fmla="*/ 189102 h 2059806"/>
                  <a:gd name="connsiteX3745" fmla="*/ 1812343 w 2668450"/>
                  <a:gd name="connsiteY3745" fmla="*/ 194966 h 2059806"/>
                  <a:gd name="connsiteX3746" fmla="*/ 1765283 w 2668450"/>
                  <a:gd name="connsiteY3746" fmla="*/ 199830 h 2059806"/>
                  <a:gd name="connsiteX3747" fmla="*/ 1757844 w 2668450"/>
                  <a:gd name="connsiteY3747" fmla="*/ 201403 h 2059806"/>
                  <a:gd name="connsiteX3748" fmla="*/ 1751694 w 2668450"/>
                  <a:gd name="connsiteY3748" fmla="*/ 203549 h 2059806"/>
                  <a:gd name="connsiteX3749" fmla="*/ 1752409 w 2668450"/>
                  <a:gd name="connsiteY3749" fmla="*/ 206696 h 2059806"/>
                  <a:gd name="connsiteX3750" fmla="*/ 1760848 w 2668450"/>
                  <a:gd name="connsiteY3750" fmla="*/ 213848 h 2059806"/>
                  <a:gd name="connsiteX3751" fmla="*/ 1771433 w 2668450"/>
                  <a:gd name="connsiteY3751" fmla="*/ 221429 h 2059806"/>
                  <a:gd name="connsiteX3752" fmla="*/ 1785738 w 2668450"/>
                  <a:gd name="connsiteY3752" fmla="*/ 229010 h 2059806"/>
                  <a:gd name="connsiteX3753" fmla="*/ 1792318 w 2668450"/>
                  <a:gd name="connsiteY3753" fmla="*/ 233588 h 2059806"/>
                  <a:gd name="connsiteX3754" fmla="*/ 1800900 w 2668450"/>
                  <a:gd name="connsiteY3754" fmla="*/ 240597 h 2059806"/>
                  <a:gd name="connsiteX3755" fmla="*/ 1806336 w 2668450"/>
                  <a:gd name="connsiteY3755" fmla="*/ 244316 h 2059806"/>
                  <a:gd name="connsiteX3756" fmla="*/ 1811485 w 2668450"/>
                  <a:gd name="connsiteY3756" fmla="*/ 247034 h 2059806"/>
                  <a:gd name="connsiteX3757" fmla="*/ 1820497 w 2668450"/>
                  <a:gd name="connsiteY3757" fmla="*/ 248321 h 2059806"/>
                  <a:gd name="connsiteX3758" fmla="*/ 1833371 w 2668450"/>
                  <a:gd name="connsiteY3758" fmla="*/ 248035 h 2059806"/>
                  <a:gd name="connsiteX3759" fmla="*/ 1838234 w 2668450"/>
                  <a:gd name="connsiteY3759" fmla="*/ 248750 h 2059806"/>
                  <a:gd name="connsiteX3760" fmla="*/ 1833800 w 2668450"/>
                  <a:gd name="connsiteY3760" fmla="*/ 251039 h 2059806"/>
                  <a:gd name="connsiteX3761" fmla="*/ 1827649 w 2668450"/>
                  <a:gd name="connsiteY3761" fmla="*/ 253041 h 2059806"/>
                  <a:gd name="connsiteX3762" fmla="*/ 1821927 w 2668450"/>
                  <a:gd name="connsiteY3762" fmla="*/ 253328 h 2059806"/>
                  <a:gd name="connsiteX3763" fmla="*/ 1810770 w 2668450"/>
                  <a:gd name="connsiteY3763" fmla="*/ 252469 h 2059806"/>
                  <a:gd name="connsiteX3764" fmla="*/ 1797896 w 2668450"/>
                  <a:gd name="connsiteY3764" fmla="*/ 249752 h 2059806"/>
                  <a:gd name="connsiteX3765" fmla="*/ 1791030 w 2668450"/>
                  <a:gd name="connsiteY3765" fmla="*/ 247606 h 2059806"/>
                  <a:gd name="connsiteX3766" fmla="*/ 1786024 w 2668450"/>
                  <a:gd name="connsiteY3766" fmla="*/ 245031 h 2059806"/>
                  <a:gd name="connsiteX3767" fmla="*/ 1780159 w 2668450"/>
                  <a:gd name="connsiteY3767" fmla="*/ 240883 h 2059806"/>
                  <a:gd name="connsiteX3768" fmla="*/ 1770289 w 2668450"/>
                  <a:gd name="connsiteY3768" fmla="*/ 232300 h 2059806"/>
                  <a:gd name="connsiteX3769" fmla="*/ 1761278 w 2668450"/>
                  <a:gd name="connsiteY3769" fmla="*/ 226436 h 2059806"/>
                  <a:gd name="connsiteX3770" fmla="*/ 1751408 w 2668450"/>
                  <a:gd name="connsiteY3770" fmla="*/ 222144 h 2059806"/>
                  <a:gd name="connsiteX3771" fmla="*/ 1741109 w 2668450"/>
                  <a:gd name="connsiteY3771" fmla="*/ 215707 h 2059806"/>
                  <a:gd name="connsiteX3772" fmla="*/ 1729665 w 2668450"/>
                  <a:gd name="connsiteY3772" fmla="*/ 209986 h 2059806"/>
                  <a:gd name="connsiteX3773" fmla="*/ 1719652 w 2668450"/>
                  <a:gd name="connsiteY3773" fmla="*/ 207697 h 2059806"/>
                  <a:gd name="connsiteX3774" fmla="*/ 1700914 w 2668450"/>
                  <a:gd name="connsiteY3774" fmla="*/ 206553 h 2059806"/>
                  <a:gd name="connsiteX3775" fmla="*/ 1686323 w 2668450"/>
                  <a:gd name="connsiteY3775" fmla="*/ 206982 h 2059806"/>
                  <a:gd name="connsiteX3776" fmla="*/ 1651707 w 2668450"/>
                  <a:gd name="connsiteY3776" fmla="*/ 203692 h 2059806"/>
                  <a:gd name="connsiteX3777" fmla="*/ 1645985 w 2668450"/>
                  <a:gd name="connsiteY3777" fmla="*/ 207983 h 2059806"/>
                  <a:gd name="connsiteX3778" fmla="*/ 1642553 w 2668450"/>
                  <a:gd name="connsiteY3778" fmla="*/ 217424 h 2059806"/>
                  <a:gd name="connsiteX3779" fmla="*/ 1646129 w 2668450"/>
                  <a:gd name="connsiteY3779" fmla="*/ 224719 h 2059806"/>
                  <a:gd name="connsiteX3780" fmla="*/ 1648417 w 2668450"/>
                  <a:gd name="connsiteY3780" fmla="*/ 236592 h 2059806"/>
                  <a:gd name="connsiteX3781" fmla="*/ 1656714 w 2668450"/>
                  <a:gd name="connsiteY3781" fmla="*/ 243601 h 2059806"/>
                  <a:gd name="connsiteX3782" fmla="*/ 1660147 w 2668450"/>
                  <a:gd name="connsiteY3782" fmla="*/ 245031 h 2059806"/>
                  <a:gd name="connsiteX3783" fmla="*/ 1677455 w 2668450"/>
                  <a:gd name="connsiteY3783" fmla="*/ 247177 h 2059806"/>
                  <a:gd name="connsiteX3784" fmla="*/ 1683176 w 2668450"/>
                  <a:gd name="connsiteY3784" fmla="*/ 248893 h 2059806"/>
                  <a:gd name="connsiteX3785" fmla="*/ 1688612 w 2668450"/>
                  <a:gd name="connsiteY3785" fmla="*/ 252469 h 2059806"/>
                  <a:gd name="connsiteX3786" fmla="*/ 1696193 w 2668450"/>
                  <a:gd name="connsiteY3786" fmla="*/ 260480 h 2059806"/>
                  <a:gd name="connsiteX3787" fmla="*/ 1705634 w 2668450"/>
                  <a:gd name="connsiteY3787" fmla="*/ 268490 h 2059806"/>
                  <a:gd name="connsiteX3788" fmla="*/ 1709925 w 2668450"/>
                  <a:gd name="connsiteY3788" fmla="*/ 273640 h 2059806"/>
                  <a:gd name="connsiteX3789" fmla="*/ 1715504 w 2668450"/>
                  <a:gd name="connsiteY3789" fmla="*/ 278789 h 2059806"/>
                  <a:gd name="connsiteX3790" fmla="*/ 1722084 w 2668450"/>
                  <a:gd name="connsiteY3790" fmla="*/ 282937 h 2059806"/>
                  <a:gd name="connsiteX3791" fmla="*/ 1731668 w 2668450"/>
                  <a:gd name="connsiteY3791" fmla="*/ 287801 h 2059806"/>
                  <a:gd name="connsiteX3792" fmla="*/ 1734243 w 2668450"/>
                  <a:gd name="connsiteY3792" fmla="*/ 290232 h 2059806"/>
                  <a:gd name="connsiteX3793" fmla="*/ 1726375 w 2668450"/>
                  <a:gd name="connsiteY3793" fmla="*/ 290089 h 2059806"/>
                  <a:gd name="connsiteX3794" fmla="*/ 1719509 w 2668450"/>
                  <a:gd name="connsiteY3794" fmla="*/ 287372 h 2059806"/>
                  <a:gd name="connsiteX3795" fmla="*/ 1713358 w 2668450"/>
                  <a:gd name="connsiteY3795" fmla="*/ 285798 h 2059806"/>
                  <a:gd name="connsiteX3796" fmla="*/ 1709496 w 2668450"/>
                  <a:gd name="connsiteY3796" fmla="*/ 286084 h 2059806"/>
                  <a:gd name="connsiteX3797" fmla="*/ 1705062 w 2668450"/>
                  <a:gd name="connsiteY3797" fmla="*/ 287229 h 2059806"/>
                  <a:gd name="connsiteX3798" fmla="*/ 1703918 w 2668450"/>
                  <a:gd name="connsiteY3798" fmla="*/ 289231 h 2059806"/>
                  <a:gd name="connsiteX3799" fmla="*/ 1706063 w 2668450"/>
                  <a:gd name="connsiteY3799" fmla="*/ 292092 h 2059806"/>
                  <a:gd name="connsiteX3800" fmla="*/ 1708638 w 2668450"/>
                  <a:gd name="connsiteY3800" fmla="*/ 294238 h 2059806"/>
                  <a:gd name="connsiteX3801" fmla="*/ 1711499 w 2668450"/>
                  <a:gd name="connsiteY3801" fmla="*/ 295668 h 2059806"/>
                  <a:gd name="connsiteX3802" fmla="*/ 1716648 w 2668450"/>
                  <a:gd name="connsiteY3802" fmla="*/ 296669 h 2059806"/>
                  <a:gd name="connsiteX3803" fmla="*/ 1727806 w 2668450"/>
                  <a:gd name="connsiteY3803" fmla="*/ 297671 h 2059806"/>
                  <a:gd name="connsiteX3804" fmla="*/ 1749548 w 2668450"/>
                  <a:gd name="connsiteY3804" fmla="*/ 298100 h 2059806"/>
                  <a:gd name="connsiteX3805" fmla="*/ 1761993 w 2668450"/>
                  <a:gd name="connsiteY3805" fmla="*/ 300245 h 2059806"/>
                  <a:gd name="connsiteX3806" fmla="*/ 1768144 w 2668450"/>
                  <a:gd name="connsiteY3806" fmla="*/ 300531 h 2059806"/>
                  <a:gd name="connsiteX3807" fmla="*/ 1774294 w 2668450"/>
                  <a:gd name="connsiteY3807" fmla="*/ 299101 h 2059806"/>
                  <a:gd name="connsiteX3808" fmla="*/ 1780588 w 2668450"/>
                  <a:gd name="connsiteY3808" fmla="*/ 296526 h 2059806"/>
                  <a:gd name="connsiteX3809" fmla="*/ 1784736 w 2668450"/>
                  <a:gd name="connsiteY3809" fmla="*/ 295668 h 2059806"/>
                  <a:gd name="connsiteX3810" fmla="*/ 1788885 w 2668450"/>
                  <a:gd name="connsiteY3810" fmla="*/ 295668 h 2059806"/>
                  <a:gd name="connsiteX3811" fmla="*/ 1788026 w 2668450"/>
                  <a:gd name="connsiteY3811" fmla="*/ 297385 h 2059806"/>
                  <a:gd name="connsiteX3812" fmla="*/ 1782019 w 2668450"/>
                  <a:gd name="connsiteY3812" fmla="*/ 300818 h 2059806"/>
                  <a:gd name="connsiteX3813" fmla="*/ 1776869 w 2668450"/>
                  <a:gd name="connsiteY3813" fmla="*/ 303106 h 2059806"/>
                  <a:gd name="connsiteX3814" fmla="*/ 1772721 w 2668450"/>
                  <a:gd name="connsiteY3814" fmla="*/ 304394 h 2059806"/>
                  <a:gd name="connsiteX3815" fmla="*/ 1768144 w 2668450"/>
                  <a:gd name="connsiteY3815" fmla="*/ 304823 h 2059806"/>
                  <a:gd name="connsiteX3816" fmla="*/ 1751551 w 2668450"/>
                  <a:gd name="connsiteY3816" fmla="*/ 304537 h 2059806"/>
                  <a:gd name="connsiteX3817" fmla="*/ 1746830 w 2668450"/>
                  <a:gd name="connsiteY3817" fmla="*/ 306968 h 2059806"/>
                  <a:gd name="connsiteX3818" fmla="*/ 1743111 w 2668450"/>
                  <a:gd name="connsiteY3818" fmla="*/ 309543 h 2059806"/>
                  <a:gd name="connsiteX3819" fmla="*/ 1739535 w 2668450"/>
                  <a:gd name="connsiteY3819" fmla="*/ 308971 h 2059806"/>
                  <a:gd name="connsiteX3820" fmla="*/ 1734815 w 2668450"/>
                  <a:gd name="connsiteY3820" fmla="*/ 307254 h 2059806"/>
                  <a:gd name="connsiteX3821" fmla="*/ 1723944 w 2668450"/>
                  <a:gd name="connsiteY3821" fmla="*/ 304966 h 2059806"/>
                  <a:gd name="connsiteX3822" fmla="*/ 1697338 w 2668450"/>
                  <a:gd name="connsiteY3822" fmla="*/ 301962 h 2059806"/>
                  <a:gd name="connsiteX3823" fmla="*/ 1690758 w 2668450"/>
                  <a:gd name="connsiteY3823" fmla="*/ 300102 h 2059806"/>
                  <a:gd name="connsiteX3824" fmla="*/ 1683892 w 2668450"/>
                  <a:gd name="connsiteY3824" fmla="*/ 300818 h 2059806"/>
                  <a:gd name="connsiteX3825" fmla="*/ 1670017 w 2668450"/>
                  <a:gd name="connsiteY3825" fmla="*/ 304680 h 2059806"/>
                  <a:gd name="connsiteX3826" fmla="*/ 1653424 w 2668450"/>
                  <a:gd name="connsiteY3826" fmla="*/ 305967 h 2059806"/>
                  <a:gd name="connsiteX3827" fmla="*/ 1636402 w 2668450"/>
                  <a:gd name="connsiteY3827" fmla="*/ 309257 h 2059806"/>
                  <a:gd name="connsiteX3828" fmla="*/ 1631967 w 2668450"/>
                  <a:gd name="connsiteY3828" fmla="*/ 316695 h 2059806"/>
                  <a:gd name="connsiteX3829" fmla="*/ 1625531 w 2668450"/>
                  <a:gd name="connsiteY3829" fmla="*/ 323704 h 2059806"/>
                  <a:gd name="connsiteX3830" fmla="*/ 1619523 w 2668450"/>
                  <a:gd name="connsiteY3830" fmla="*/ 328997 h 2059806"/>
                  <a:gd name="connsiteX3831" fmla="*/ 1615661 w 2668450"/>
                  <a:gd name="connsiteY3831" fmla="*/ 333002 h 2059806"/>
                  <a:gd name="connsiteX3832" fmla="*/ 1615661 w 2668450"/>
                  <a:gd name="connsiteY3832" fmla="*/ 341728 h 2059806"/>
                  <a:gd name="connsiteX3833" fmla="*/ 1613801 w 2668450"/>
                  <a:gd name="connsiteY3833" fmla="*/ 348880 h 2059806"/>
                  <a:gd name="connsiteX3834" fmla="*/ 1620238 w 2668450"/>
                  <a:gd name="connsiteY3834" fmla="*/ 351741 h 2059806"/>
                  <a:gd name="connsiteX3835" fmla="*/ 1633112 w 2668450"/>
                  <a:gd name="connsiteY3835" fmla="*/ 352170 h 2059806"/>
                  <a:gd name="connsiteX3836" fmla="*/ 1639692 w 2668450"/>
                  <a:gd name="connsiteY3836" fmla="*/ 350596 h 2059806"/>
                  <a:gd name="connsiteX3837" fmla="*/ 1647702 w 2668450"/>
                  <a:gd name="connsiteY3837" fmla="*/ 347592 h 2059806"/>
                  <a:gd name="connsiteX3838" fmla="*/ 1658430 w 2668450"/>
                  <a:gd name="connsiteY3838" fmla="*/ 341871 h 2059806"/>
                  <a:gd name="connsiteX3839" fmla="*/ 1663007 w 2668450"/>
                  <a:gd name="connsiteY3839" fmla="*/ 338009 h 2059806"/>
                  <a:gd name="connsiteX3840" fmla="*/ 1658716 w 2668450"/>
                  <a:gd name="connsiteY3840" fmla="*/ 348308 h 2059806"/>
                  <a:gd name="connsiteX3841" fmla="*/ 1653996 w 2668450"/>
                  <a:gd name="connsiteY3841" fmla="*/ 355317 h 2059806"/>
                  <a:gd name="connsiteX3842" fmla="*/ 1673020 w 2668450"/>
                  <a:gd name="connsiteY3842" fmla="*/ 353457 h 2059806"/>
                  <a:gd name="connsiteX3843" fmla="*/ 1678027 w 2668450"/>
                  <a:gd name="connsiteY3843" fmla="*/ 351311 h 2059806"/>
                  <a:gd name="connsiteX3844" fmla="*/ 1682461 w 2668450"/>
                  <a:gd name="connsiteY3844" fmla="*/ 347592 h 2059806"/>
                  <a:gd name="connsiteX3845" fmla="*/ 1689899 w 2668450"/>
                  <a:gd name="connsiteY3845" fmla="*/ 340154 h 2059806"/>
                  <a:gd name="connsiteX3846" fmla="*/ 1697195 w 2668450"/>
                  <a:gd name="connsiteY3846" fmla="*/ 325850 h 2059806"/>
                  <a:gd name="connsiteX3847" fmla="*/ 1693333 w 2668450"/>
                  <a:gd name="connsiteY3847" fmla="*/ 344875 h 2059806"/>
                  <a:gd name="connsiteX3848" fmla="*/ 1704204 w 2668450"/>
                  <a:gd name="connsiteY3848" fmla="*/ 344159 h 2059806"/>
                  <a:gd name="connsiteX3849" fmla="*/ 1709067 w 2668450"/>
                  <a:gd name="connsiteY3849" fmla="*/ 347163 h 2059806"/>
                  <a:gd name="connsiteX3850" fmla="*/ 1714074 w 2668450"/>
                  <a:gd name="connsiteY3850" fmla="*/ 349166 h 2059806"/>
                  <a:gd name="connsiteX3851" fmla="*/ 1704919 w 2668450"/>
                  <a:gd name="connsiteY3851" fmla="*/ 347735 h 2059806"/>
                  <a:gd name="connsiteX3852" fmla="*/ 1702201 w 2668450"/>
                  <a:gd name="connsiteY3852" fmla="*/ 347878 h 2059806"/>
                  <a:gd name="connsiteX3853" fmla="*/ 1689613 w 2668450"/>
                  <a:gd name="connsiteY3853" fmla="*/ 356604 h 2059806"/>
                  <a:gd name="connsiteX3854" fmla="*/ 1682604 w 2668450"/>
                  <a:gd name="connsiteY3854" fmla="*/ 360037 h 2059806"/>
                  <a:gd name="connsiteX3855" fmla="*/ 1674022 w 2668450"/>
                  <a:gd name="connsiteY3855" fmla="*/ 365473 h 2059806"/>
                  <a:gd name="connsiteX3856" fmla="*/ 1681746 w 2668450"/>
                  <a:gd name="connsiteY3856" fmla="*/ 376201 h 2059806"/>
                  <a:gd name="connsiteX3857" fmla="*/ 1681889 w 2668450"/>
                  <a:gd name="connsiteY3857" fmla="*/ 389504 h 2059806"/>
                  <a:gd name="connsiteX3858" fmla="*/ 1688040 w 2668450"/>
                  <a:gd name="connsiteY3858" fmla="*/ 392365 h 2059806"/>
                  <a:gd name="connsiteX3859" fmla="*/ 1694906 w 2668450"/>
                  <a:gd name="connsiteY3859" fmla="*/ 393366 h 2059806"/>
                  <a:gd name="connsiteX3860" fmla="*/ 1706206 w 2668450"/>
                  <a:gd name="connsiteY3860" fmla="*/ 389361 h 2059806"/>
                  <a:gd name="connsiteX3861" fmla="*/ 1715790 w 2668450"/>
                  <a:gd name="connsiteY3861" fmla="*/ 391935 h 2059806"/>
                  <a:gd name="connsiteX3862" fmla="*/ 1723085 w 2668450"/>
                  <a:gd name="connsiteY3862" fmla="*/ 392221 h 2059806"/>
                  <a:gd name="connsiteX3863" fmla="*/ 1727520 w 2668450"/>
                  <a:gd name="connsiteY3863" fmla="*/ 391363 h 2059806"/>
                  <a:gd name="connsiteX3864" fmla="*/ 1738105 w 2668450"/>
                  <a:gd name="connsiteY3864" fmla="*/ 385642 h 2059806"/>
                  <a:gd name="connsiteX3865" fmla="*/ 1741824 w 2668450"/>
                  <a:gd name="connsiteY3865" fmla="*/ 382209 h 2059806"/>
                  <a:gd name="connsiteX3866" fmla="*/ 1759990 w 2668450"/>
                  <a:gd name="connsiteY3866" fmla="*/ 363470 h 2059806"/>
                  <a:gd name="connsiteX3867" fmla="*/ 1763280 w 2668450"/>
                  <a:gd name="connsiteY3867" fmla="*/ 361467 h 2059806"/>
                  <a:gd name="connsiteX3868" fmla="*/ 1762279 w 2668450"/>
                  <a:gd name="connsiteY3868" fmla="*/ 365187 h 2059806"/>
                  <a:gd name="connsiteX3869" fmla="*/ 1761134 w 2668450"/>
                  <a:gd name="connsiteY3869" fmla="*/ 368333 h 2059806"/>
                  <a:gd name="connsiteX3870" fmla="*/ 1759704 w 2668450"/>
                  <a:gd name="connsiteY3870" fmla="*/ 370908 h 2059806"/>
                  <a:gd name="connsiteX3871" fmla="*/ 1753839 w 2668450"/>
                  <a:gd name="connsiteY3871" fmla="*/ 378489 h 2059806"/>
                  <a:gd name="connsiteX3872" fmla="*/ 1743397 w 2668450"/>
                  <a:gd name="connsiteY3872" fmla="*/ 388073 h 2059806"/>
                  <a:gd name="connsiteX3873" fmla="*/ 1736531 w 2668450"/>
                  <a:gd name="connsiteY3873" fmla="*/ 392651 h 2059806"/>
                  <a:gd name="connsiteX3874" fmla="*/ 1734386 w 2668450"/>
                  <a:gd name="connsiteY3874" fmla="*/ 394653 h 2059806"/>
                  <a:gd name="connsiteX3875" fmla="*/ 1732669 w 2668450"/>
                  <a:gd name="connsiteY3875" fmla="*/ 397228 h 2059806"/>
                  <a:gd name="connsiteX3876" fmla="*/ 1729236 w 2668450"/>
                  <a:gd name="connsiteY3876" fmla="*/ 399088 h 2059806"/>
                  <a:gd name="connsiteX3877" fmla="*/ 1721655 w 2668450"/>
                  <a:gd name="connsiteY3877" fmla="*/ 400661 h 2059806"/>
                  <a:gd name="connsiteX3878" fmla="*/ 1706206 w 2668450"/>
                  <a:gd name="connsiteY3878" fmla="*/ 402091 h 2059806"/>
                  <a:gd name="connsiteX3879" fmla="*/ 1698625 w 2668450"/>
                  <a:gd name="connsiteY3879" fmla="*/ 402521 h 2059806"/>
                  <a:gd name="connsiteX3880" fmla="*/ 1692188 w 2668450"/>
                  <a:gd name="connsiteY3880" fmla="*/ 401662 h 2059806"/>
                  <a:gd name="connsiteX3881" fmla="*/ 1672877 w 2668450"/>
                  <a:gd name="connsiteY3881" fmla="*/ 396084 h 2059806"/>
                  <a:gd name="connsiteX3882" fmla="*/ 1668586 w 2668450"/>
                  <a:gd name="connsiteY3882" fmla="*/ 393080 h 2059806"/>
                  <a:gd name="connsiteX3883" fmla="*/ 1663294 w 2668450"/>
                  <a:gd name="connsiteY3883" fmla="*/ 386214 h 2059806"/>
                  <a:gd name="connsiteX3884" fmla="*/ 1655283 w 2668450"/>
                  <a:gd name="connsiteY3884" fmla="*/ 377631 h 2059806"/>
                  <a:gd name="connsiteX3885" fmla="*/ 1648846 w 2668450"/>
                  <a:gd name="connsiteY3885" fmla="*/ 373626 h 2059806"/>
                  <a:gd name="connsiteX3886" fmla="*/ 1637689 w 2668450"/>
                  <a:gd name="connsiteY3886" fmla="*/ 370050 h 2059806"/>
                  <a:gd name="connsiteX3887" fmla="*/ 1629822 w 2668450"/>
                  <a:gd name="connsiteY3887" fmla="*/ 368190 h 2059806"/>
                  <a:gd name="connsiteX3888" fmla="*/ 1623242 w 2668450"/>
                  <a:gd name="connsiteY3888" fmla="*/ 368190 h 2059806"/>
                  <a:gd name="connsiteX3889" fmla="*/ 1615374 w 2668450"/>
                  <a:gd name="connsiteY3889" fmla="*/ 369478 h 2059806"/>
                  <a:gd name="connsiteX3890" fmla="*/ 1607507 w 2668450"/>
                  <a:gd name="connsiteY3890" fmla="*/ 371766 h 2059806"/>
                  <a:gd name="connsiteX3891" fmla="*/ 1599640 w 2668450"/>
                  <a:gd name="connsiteY3891" fmla="*/ 375056 h 2059806"/>
                  <a:gd name="connsiteX3892" fmla="*/ 1597351 w 2668450"/>
                  <a:gd name="connsiteY3892" fmla="*/ 379348 h 2059806"/>
                  <a:gd name="connsiteX3893" fmla="*/ 1602072 w 2668450"/>
                  <a:gd name="connsiteY3893" fmla="*/ 387072 h 2059806"/>
                  <a:gd name="connsiteX3894" fmla="*/ 1606792 w 2668450"/>
                  <a:gd name="connsiteY3894" fmla="*/ 393938 h 2059806"/>
                  <a:gd name="connsiteX3895" fmla="*/ 1609796 w 2668450"/>
                  <a:gd name="connsiteY3895" fmla="*/ 397514 h 2059806"/>
                  <a:gd name="connsiteX3896" fmla="*/ 1612514 w 2668450"/>
                  <a:gd name="connsiteY3896" fmla="*/ 400232 h 2059806"/>
                  <a:gd name="connsiteX3897" fmla="*/ 1617377 w 2668450"/>
                  <a:gd name="connsiteY3897" fmla="*/ 403236 h 2059806"/>
                  <a:gd name="connsiteX3898" fmla="*/ 1622384 w 2668450"/>
                  <a:gd name="connsiteY3898" fmla="*/ 403522 h 2059806"/>
                  <a:gd name="connsiteX3899" fmla="*/ 1624958 w 2668450"/>
                  <a:gd name="connsiteY3899" fmla="*/ 404237 h 2059806"/>
                  <a:gd name="connsiteX3900" fmla="*/ 1627390 w 2668450"/>
                  <a:gd name="connsiteY3900" fmla="*/ 405810 h 2059806"/>
                  <a:gd name="connsiteX3901" fmla="*/ 1634256 w 2668450"/>
                  <a:gd name="connsiteY3901" fmla="*/ 412676 h 2059806"/>
                  <a:gd name="connsiteX3902" fmla="*/ 1636116 w 2668450"/>
                  <a:gd name="connsiteY3902" fmla="*/ 413678 h 2059806"/>
                  <a:gd name="connsiteX3903" fmla="*/ 1634971 w 2668450"/>
                  <a:gd name="connsiteY3903" fmla="*/ 414393 h 2059806"/>
                  <a:gd name="connsiteX3904" fmla="*/ 1628535 w 2668450"/>
                  <a:gd name="connsiteY3904" fmla="*/ 414965 h 2059806"/>
                  <a:gd name="connsiteX3905" fmla="*/ 1619523 w 2668450"/>
                  <a:gd name="connsiteY3905" fmla="*/ 416825 h 2059806"/>
                  <a:gd name="connsiteX3906" fmla="*/ 1611942 w 2668450"/>
                  <a:gd name="connsiteY3906" fmla="*/ 417397 h 2059806"/>
                  <a:gd name="connsiteX3907" fmla="*/ 1605362 w 2668450"/>
                  <a:gd name="connsiteY3907" fmla="*/ 416825 h 2059806"/>
                  <a:gd name="connsiteX3908" fmla="*/ 1595778 w 2668450"/>
                  <a:gd name="connsiteY3908" fmla="*/ 417683 h 2059806"/>
                  <a:gd name="connsiteX3909" fmla="*/ 1588197 w 2668450"/>
                  <a:gd name="connsiteY3909" fmla="*/ 418970 h 2059806"/>
                  <a:gd name="connsiteX3910" fmla="*/ 1583476 w 2668450"/>
                  <a:gd name="connsiteY3910" fmla="*/ 420973 h 2059806"/>
                  <a:gd name="connsiteX3911" fmla="*/ 1577039 w 2668450"/>
                  <a:gd name="connsiteY3911" fmla="*/ 425979 h 2059806"/>
                  <a:gd name="connsiteX3912" fmla="*/ 1555011 w 2668450"/>
                  <a:gd name="connsiteY3912" fmla="*/ 436565 h 2059806"/>
                  <a:gd name="connsiteX3913" fmla="*/ 1553723 w 2668450"/>
                  <a:gd name="connsiteY3913" fmla="*/ 447150 h 2059806"/>
                  <a:gd name="connsiteX3914" fmla="*/ 1553008 w 2668450"/>
                  <a:gd name="connsiteY3914" fmla="*/ 457735 h 2059806"/>
                  <a:gd name="connsiteX3915" fmla="*/ 1559016 w 2668450"/>
                  <a:gd name="connsiteY3915" fmla="*/ 458879 h 2059806"/>
                  <a:gd name="connsiteX3916" fmla="*/ 1576038 w 2668450"/>
                  <a:gd name="connsiteY3916" fmla="*/ 460023 h 2059806"/>
                  <a:gd name="connsiteX3917" fmla="*/ 1583762 w 2668450"/>
                  <a:gd name="connsiteY3917" fmla="*/ 462312 h 2059806"/>
                  <a:gd name="connsiteX3918" fmla="*/ 1583190 w 2668450"/>
                  <a:gd name="connsiteY3918" fmla="*/ 454302 h 2059806"/>
                  <a:gd name="connsiteX3919" fmla="*/ 1581617 w 2668450"/>
                  <a:gd name="connsiteY3919" fmla="*/ 447722 h 2059806"/>
                  <a:gd name="connsiteX3920" fmla="*/ 1585193 w 2668450"/>
                  <a:gd name="connsiteY3920" fmla="*/ 439998 h 2059806"/>
                  <a:gd name="connsiteX3921" fmla="*/ 1585622 w 2668450"/>
                  <a:gd name="connsiteY3921" fmla="*/ 452156 h 2059806"/>
                  <a:gd name="connsiteX3922" fmla="*/ 1588197 w 2668450"/>
                  <a:gd name="connsiteY3922" fmla="*/ 463170 h 2059806"/>
                  <a:gd name="connsiteX3923" fmla="*/ 1597065 w 2668450"/>
                  <a:gd name="connsiteY3923" fmla="*/ 462741 h 2059806"/>
                  <a:gd name="connsiteX3924" fmla="*/ 1615374 w 2668450"/>
                  <a:gd name="connsiteY3924" fmla="*/ 464458 h 2059806"/>
                  <a:gd name="connsiteX3925" fmla="*/ 1615661 w 2668450"/>
                  <a:gd name="connsiteY3925" fmla="*/ 451870 h 2059806"/>
                  <a:gd name="connsiteX3926" fmla="*/ 1619809 w 2668450"/>
                  <a:gd name="connsiteY3926" fmla="*/ 460596 h 2059806"/>
                  <a:gd name="connsiteX3927" fmla="*/ 1631109 w 2668450"/>
                  <a:gd name="connsiteY3927" fmla="*/ 462884 h 2059806"/>
                  <a:gd name="connsiteX3928" fmla="*/ 1640121 w 2668450"/>
                  <a:gd name="connsiteY3928" fmla="*/ 465173 h 2059806"/>
                  <a:gd name="connsiteX3929" fmla="*/ 1643697 w 2668450"/>
                  <a:gd name="connsiteY3929" fmla="*/ 456447 h 2059806"/>
                  <a:gd name="connsiteX3930" fmla="*/ 1646987 w 2668450"/>
                  <a:gd name="connsiteY3930" fmla="*/ 452156 h 2059806"/>
                  <a:gd name="connsiteX3931" fmla="*/ 1647988 w 2668450"/>
                  <a:gd name="connsiteY3931" fmla="*/ 452442 h 2059806"/>
                  <a:gd name="connsiteX3932" fmla="*/ 1649562 w 2668450"/>
                  <a:gd name="connsiteY3932" fmla="*/ 454445 h 2059806"/>
                  <a:gd name="connsiteX3933" fmla="*/ 1651707 w 2668450"/>
                  <a:gd name="connsiteY3933" fmla="*/ 458021 h 2059806"/>
                  <a:gd name="connsiteX3934" fmla="*/ 1657143 w 2668450"/>
                  <a:gd name="connsiteY3934" fmla="*/ 461597 h 2059806"/>
                  <a:gd name="connsiteX3935" fmla="*/ 1670303 w 2668450"/>
                  <a:gd name="connsiteY3935" fmla="*/ 467032 h 2059806"/>
                  <a:gd name="connsiteX3936" fmla="*/ 1680459 w 2668450"/>
                  <a:gd name="connsiteY3936" fmla="*/ 469321 h 2059806"/>
                  <a:gd name="connsiteX3937" fmla="*/ 1686610 w 2668450"/>
                  <a:gd name="connsiteY3937" fmla="*/ 469893 h 2059806"/>
                  <a:gd name="connsiteX3938" fmla="*/ 1712786 w 2668450"/>
                  <a:gd name="connsiteY3938" fmla="*/ 466603 h 2059806"/>
                  <a:gd name="connsiteX3939" fmla="*/ 1714360 w 2668450"/>
                  <a:gd name="connsiteY3939" fmla="*/ 446577 h 2059806"/>
                  <a:gd name="connsiteX3940" fmla="*/ 1721512 w 2668450"/>
                  <a:gd name="connsiteY3940" fmla="*/ 457878 h 2059806"/>
                  <a:gd name="connsiteX3941" fmla="*/ 1724516 w 2668450"/>
                  <a:gd name="connsiteY3941" fmla="*/ 460453 h 2059806"/>
                  <a:gd name="connsiteX3942" fmla="*/ 1739535 w 2668450"/>
                  <a:gd name="connsiteY3942" fmla="*/ 461311 h 2059806"/>
                  <a:gd name="connsiteX3943" fmla="*/ 1774437 w 2668450"/>
                  <a:gd name="connsiteY3943" fmla="*/ 459594 h 2059806"/>
                  <a:gd name="connsiteX3944" fmla="*/ 1775153 w 2668450"/>
                  <a:gd name="connsiteY3944" fmla="*/ 456590 h 2059806"/>
                  <a:gd name="connsiteX3945" fmla="*/ 1773579 w 2668450"/>
                  <a:gd name="connsiteY3945" fmla="*/ 452728 h 2059806"/>
                  <a:gd name="connsiteX3946" fmla="*/ 1770718 w 2668450"/>
                  <a:gd name="connsiteY3946" fmla="*/ 448866 h 2059806"/>
                  <a:gd name="connsiteX3947" fmla="*/ 1766570 w 2668450"/>
                  <a:gd name="connsiteY3947" fmla="*/ 445004 h 2059806"/>
                  <a:gd name="connsiteX3948" fmla="*/ 1765426 w 2668450"/>
                  <a:gd name="connsiteY3948" fmla="*/ 443431 h 2059806"/>
                  <a:gd name="connsiteX3949" fmla="*/ 1769574 w 2668450"/>
                  <a:gd name="connsiteY3949" fmla="*/ 445576 h 2059806"/>
                  <a:gd name="connsiteX3950" fmla="*/ 1772006 w 2668450"/>
                  <a:gd name="connsiteY3950" fmla="*/ 447722 h 2059806"/>
                  <a:gd name="connsiteX3951" fmla="*/ 1774867 w 2668450"/>
                  <a:gd name="connsiteY3951" fmla="*/ 448723 h 2059806"/>
                  <a:gd name="connsiteX3952" fmla="*/ 1778013 w 2668450"/>
                  <a:gd name="connsiteY3952" fmla="*/ 448437 h 2059806"/>
                  <a:gd name="connsiteX3953" fmla="*/ 1780445 w 2668450"/>
                  <a:gd name="connsiteY3953" fmla="*/ 449295 h 2059806"/>
                  <a:gd name="connsiteX3954" fmla="*/ 1786882 w 2668450"/>
                  <a:gd name="connsiteY3954" fmla="*/ 456161 h 2059806"/>
                  <a:gd name="connsiteX3955" fmla="*/ 1790029 w 2668450"/>
                  <a:gd name="connsiteY3955" fmla="*/ 457735 h 2059806"/>
                  <a:gd name="connsiteX3956" fmla="*/ 1793748 w 2668450"/>
                  <a:gd name="connsiteY3956" fmla="*/ 458450 h 2059806"/>
                  <a:gd name="connsiteX3957" fmla="*/ 1797324 w 2668450"/>
                  <a:gd name="connsiteY3957" fmla="*/ 458307 h 2059806"/>
                  <a:gd name="connsiteX3958" fmla="*/ 1800614 w 2668450"/>
                  <a:gd name="connsiteY3958" fmla="*/ 457306 h 2059806"/>
                  <a:gd name="connsiteX3959" fmla="*/ 1806479 w 2668450"/>
                  <a:gd name="connsiteY3959" fmla="*/ 456733 h 2059806"/>
                  <a:gd name="connsiteX3960" fmla="*/ 1809340 w 2668450"/>
                  <a:gd name="connsiteY3960" fmla="*/ 457592 h 2059806"/>
                  <a:gd name="connsiteX3961" fmla="*/ 1812343 w 2668450"/>
                  <a:gd name="connsiteY3961" fmla="*/ 459308 h 2059806"/>
                  <a:gd name="connsiteX3962" fmla="*/ 1816635 w 2668450"/>
                  <a:gd name="connsiteY3962" fmla="*/ 463170 h 2059806"/>
                  <a:gd name="connsiteX3963" fmla="*/ 1816492 w 2668450"/>
                  <a:gd name="connsiteY3963" fmla="*/ 465602 h 2059806"/>
                  <a:gd name="connsiteX3964" fmla="*/ 1814489 w 2668450"/>
                  <a:gd name="connsiteY3964" fmla="*/ 468606 h 2059806"/>
                  <a:gd name="connsiteX3965" fmla="*/ 1812916 w 2668450"/>
                  <a:gd name="connsiteY3965" fmla="*/ 471753 h 2059806"/>
                  <a:gd name="connsiteX3966" fmla="*/ 1811628 w 2668450"/>
                  <a:gd name="connsiteY3966" fmla="*/ 475186 h 2059806"/>
                  <a:gd name="connsiteX3967" fmla="*/ 1812630 w 2668450"/>
                  <a:gd name="connsiteY3967" fmla="*/ 477189 h 2059806"/>
                  <a:gd name="connsiteX3968" fmla="*/ 1817493 w 2668450"/>
                  <a:gd name="connsiteY3968" fmla="*/ 477904 h 2059806"/>
                  <a:gd name="connsiteX3969" fmla="*/ 1820783 w 2668450"/>
                  <a:gd name="connsiteY3969" fmla="*/ 477761 h 2059806"/>
                  <a:gd name="connsiteX3970" fmla="*/ 1835946 w 2668450"/>
                  <a:gd name="connsiteY3970" fmla="*/ 473755 h 2059806"/>
                  <a:gd name="connsiteX3971" fmla="*/ 1842954 w 2668450"/>
                  <a:gd name="connsiteY3971" fmla="*/ 473040 h 2059806"/>
                  <a:gd name="connsiteX3972" fmla="*/ 1856258 w 2668450"/>
                  <a:gd name="connsiteY3972" fmla="*/ 469321 h 2059806"/>
                  <a:gd name="connsiteX3973" fmla="*/ 1863123 w 2668450"/>
                  <a:gd name="connsiteY3973" fmla="*/ 466603 h 2059806"/>
                  <a:gd name="connsiteX3974" fmla="*/ 1867844 w 2668450"/>
                  <a:gd name="connsiteY3974" fmla="*/ 463456 h 2059806"/>
                  <a:gd name="connsiteX3975" fmla="*/ 1873709 w 2668450"/>
                  <a:gd name="connsiteY3975" fmla="*/ 460453 h 2059806"/>
                  <a:gd name="connsiteX3976" fmla="*/ 1893305 w 2668450"/>
                  <a:gd name="connsiteY3976" fmla="*/ 452871 h 2059806"/>
                  <a:gd name="connsiteX3977" fmla="*/ 1898312 w 2668450"/>
                  <a:gd name="connsiteY3977" fmla="*/ 448294 h 2059806"/>
                  <a:gd name="connsiteX3978" fmla="*/ 1902460 w 2668450"/>
                  <a:gd name="connsiteY3978" fmla="*/ 441285 h 2059806"/>
                  <a:gd name="connsiteX3979" fmla="*/ 1902031 w 2668450"/>
                  <a:gd name="connsiteY3979" fmla="*/ 435134 h 2059806"/>
                  <a:gd name="connsiteX3980" fmla="*/ 1897024 w 2668450"/>
                  <a:gd name="connsiteY3980" fmla="*/ 429842 h 2059806"/>
                  <a:gd name="connsiteX3981" fmla="*/ 1893305 w 2668450"/>
                  <a:gd name="connsiteY3981" fmla="*/ 427124 h 2059806"/>
                  <a:gd name="connsiteX3982" fmla="*/ 1890874 w 2668450"/>
                  <a:gd name="connsiteY3982" fmla="*/ 426981 h 2059806"/>
                  <a:gd name="connsiteX3983" fmla="*/ 1888299 w 2668450"/>
                  <a:gd name="connsiteY3983" fmla="*/ 427839 h 2059806"/>
                  <a:gd name="connsiteX3984" fmla="*/ 1882148 w 2668450"/>
                  <a:gd name="connsiteY3984" fmla="*/ 431558 h 2059806"/>
                  <a:gd name="connsiteX3985" fmla="*/ 1878143 w 2668450"/>
                  <a:gd name="connsiteY3985" fmla="*/ 433132 h 2059806"/>
                  <a:gd name="connsiteX3986" fmla="*/ 1872421 w 2668450"/>
                  <a:gd name="connsiteY3986" fmla="*/ 432559 h 2059806"/>
                  <a:gd name="connsiteX3987" fmla="*/ 1865126 w 2668450"/>
                  <a:gd name="connsiteY3987" fmla="*/ 429842 h 2059806"/>
                  <a:gd name="connsiteX3988" fmla="*/ 1862122 w 2668450"/>
                  <a:gd name="connsiteY3988" fmla="*/ 426981 h 2059806"/>
                  <a:gd name="connsiteX3989" fmla="*/ 1863553 w 2668450"/>
                  <a:gd name="connsiteY3989" fmla="*/ 424120 h 2059806"/>
                  <a:gd name="connsiteX3990" fmla="*/ 1863553 w 2668450"/>
                  <a:gd name="connsiteY3990" fmla="*/ 419542 h 2059806"/>
                  <a:gd name="connsiteX3991" fmla="*/ 1861693 w 2668450"/>
                  <a:gd name="connsiteY3991" fmla="*/ 414822 h 2059806"/>
                  <a:gd name="connsiteX3992" fmla="*/ 1856973 w 2668450"/>
                  <a:gd name="connsiteY3992" fmla="*/ 412390 h 2059806"/>
                  <a:gd name="connsiteX3993" fmla="*/ 1844099 w 2668450"/>
                  <a:gd name="connsiteY3993" fmla="*/ 412533 h 2059806"/>
                  <a:gd name="connsiteX3994" fmla="*/ 1835230 w 2668450"/>
                  <a:gd name="connsiteY3994" fmla="*/ 415537 h 2059806"/>
                  <a:gd name="connsiteX3995" fmla="*/ 1833514 w 2668450"/>
                  <a:gd name="connsiteY3995" fmla="*/ 415251 h 2059806"/>
                  <a:gd name="connsiteX3996" fmla="*/ 1821498 w 2668450"/>
                  <a:gd name="connsiteY3996" fmla="*/ 409243 h 2059806"/>
                  <a:gd name="connsiteX3997" fmla="*/ 1817636 w 2668450"/>
                  <a:gd name="connsiteY3997" fmla="*/ 408242 h 2059806"/>
                  <a:gd name="connsiteX3998" fmla="*/ 1808052 w 2668450"/>
                  <a:gd name="connsiteY3998" fmla="*/ 407527 h 2059806"/>
                  <a:gd name="connsiteX3999" fmla="*/ 1803189 w 2668450"/>
                  <a:gd name="connsiteY3999" fmla="*/ 408385 h 2059806"/>
                  <a:gd name="connsiteX4000" fmla="*/ 1795465 w 2668450"/>
                  <a:gd name="connsiteY4000" fmla="*/ 411103 h 2059806"/>
                  <a:gd name="connsiteX4001" fmla="*/ 1788742 w 2668450"/>
                  <a:gd name="connsiteY4001" fmla="*/ 411818 h 2059806"/>
                  <a:gd name="connsiteX4002" fmla="*/ 1786167 w 2668450"/>
                  <a:gd name="connsiteY4002" fmla="*/ 411103 h 2059806"/>
                  <a:gd name="connsiteX4003" fmla="*/ 1782305 w 2668450"/>
                  <a:gd name="connsiteY4003" fmla="*/ 408957 h 2059806"/>
                  <a:gd name="connsiteX4004" fmla="*/ 1779301 w 2668450"/>
                  <a:gd name="connsiteY4004" fmla="*/ 406669 h 2059806"/>
                  <a:gd name="connsiteX4005" fmla="*/ 1779587 w 2668450"/>
                  <a:gd name="connsiteY4005" fmla="*/ 405810 h 2059806"/>
                  <a:gd name="connsiteX4006" fmla="*/ 1788313 w 2668450"/>
                  <a:gd name="connsiteY4006" fmla="*/ 405810 h 2059806"/>
                  <a:gd name="connsiteX4007" fmla="*/ 1795751 w 2668450"/>
                  <a:gd name="connsiteY4007" fmla="*/ 404809 h 2059806"/>
                  <a:gd name="connsiteX4008" fmla="*/ 1802474 w 2668450"/>
                  <a:gd name="connsiteY4008" fmla="*/ 402664 h 2059806"/>
                  <a:gd name="connsiteX4009" fmla="*/ 1803189 w 2668450"/>
                  <a:gd name="connsiteY4009" fmla="*/ 401376 h 2059806"/>
                  <a:gd name="connsiteX4010" fmla="*/ 1800185 w 2668450"/>
                  <a:gd name="connsiteY4010" fmla="*/ 400089 h 2059806"/>
                  <a:gd name="connsiteX4011" fmla="*/ 1796466 w 2668450"/>
                  <a:gd name="connsiteY4011" fmla="*/ 397228 h 2059806"/>
                  <a:gd name="connsiteX4012" fmla="*/ 1792032 w 2668450"/>
                  <a:gd name="connsiteY4012" fmla="*/ 393080 h 2059806"/>
                  <a:gd name="connsiteX4013" fmla="*/ 1791889 w 2668450"/>
                  <a:gd name="connsiteY4013" fmla="*/ 391363 h 2059806"/>
                  <a:gd name="connsiteX4014" fmla="*/ 1796180 w 2668450"/>
                  <a:gd name="connsiteY4014" fmla="*/ 392365 h 2059806"/>
                  <a:gd name="connsiteX4015" fmla="*/ 1800471 w 2668450"/>
                  <a:gd name="connsiteY4015" fmla="*/ 394081 h 2059806"/>
                  <a:gd name="connsiteX4016" fmla="*/ 1815633 w 2668450"/>
                  <a:gd name="connsiteY4016" fmla="*/ 402091 h 2059806"/>
                  <a:gd name="connsiteX4017" fmla="*/ 1824788 w 2668450"/>
                  <a:gd name="connsiteY4017" fmla="*/ 404952 h 2059806"/>
                  <a:gd name="connsiteX4018" fmla="*/ 1833514 w 2668450"/>
                  <a:gd name="connsiteY4018" fmla="*/ 405810 h 2059806"/>
                  <a:gd name="connsiteX4019" fmla="*/ 1844814 w 2668450"/>
                  <a:gd name="connsiteY4019" fmla="*/ 405954 h 2059806"/>
                  <a:gd name="connsiteX4020" fmla="*/ 1867987 w 2668450"/>
                  <a:gd name="connsiteY4020" fmla="*/ 403951 h 2059806"/>
                  <a:gd name="connsiteX4021" fmla="*/ 1876140 w 2668450"/>
                  <a:gd name="connsiteY4021" fmla="*/ 403808 h 2059806"/>
                  <a:gd name="connsiteX4022" fmla="*/ 1881004 w 2668450"/>
                  <a:gd name="connsiteY4022" fmla="*/ 403236 h 2059806"/>
                  <a:gd name="connsiteX4023" fmla="*/ 1887441 w 2668450"/>
                  <a:gd name="connsiteY4023" fmla="*/ 401519 h 2059806"/>
                  <a:gd name="connsiteX4024" fmla="*/ 1893734 w 2668450"/>
                  <a:gd name="connsiteY4024" fmla="*/ 398658 h 2059806"/>
                  <a:gd name="connsiteX4025" fmla="*/ 1897168 w 2668450"/>
                  <a:gd name="connsiteY4025" fmla="*/ 395798 h 2059806"/>
                  <a:gd name="connsiteX4026" fmla="*/ 1899885 w 2668450"/>
                  <a:gd name="connsiteY4026" fmla="*/ 391935 h 2059806"/>
                  <a:gd name="connsiteX4027" fmla="*/ 1900744 w 2668450"/>
                  <a:gd name="connsiteY4027" fmla="*/ 385642 h 2059806"/>
                  <a:gd name="connsiteX4028" fmla="*/ 1899742 w 2668450"/>
                  <a:gd name="connsiteY4028" fmla="*/ 377059 h 2059806"/>
                  <a:gd name="connsiteX4029" fmla="*/ 1899599 w 2668450"/>
                  <a:gd name="connsiteY4029" fmla="*/ 370622 h 2059806"/>
                  <a:gd name="connsiteX4030" fmla="*/ 1900457 w 2668450"/>
                  <a:gd name="connsiteY4030" fmla="*/ 366331 h 2059806"/>
                  <a:gd name="connsiteX4031" fmla="*/ 1901745 w 2668450"/>
                  <a:gd name="connsiteY4031" fmla="*/ 364042 h 2059806"/>
                  <a:gd name="connsiteX4032" fmla="*/ 1918481 w 2668450"/>
                  <a:gd name="connsiteY4032" fmla="*/ 363899 h 2059806"/>
                  <a:gd name="connsiteX4033" fmla="*/ 1933071 w 2668450"/>
                  <a:gd name="connsiteY4033" fmla="*/ 365187 h 2059806"/>
                  <a:gd name="connsiteX4034" fmla="*/ 1941081 w 2668450"/>
                  <a:gd name="connsiteY4034" fmla="*/ 364471 h 2059806"/>
                  <a:gd name="connsiteX4035" fmla="*/ 1951667 w 2668450"/>
                  <a:gd name="connsiteY4035" fmla="*/ 361038 h 2059806"/>
                  <a:gd name="connsiteX4036" fmla="*/ 1960106 w 2668450"/>
                  <a:gd name="connsiteY4036" fmla="*/ 361324 h 2059806"/>
                  <a:gd name="connsiteX4037" fmla="*/ 1963396 w 2668450"/>
                  <a:gd name="connsiteY4037" fmla="*/ 360895 h 2059806"/>
                  <a:gd name="connsiteX4038" fmla="*/ 1966543 w 2668450"/>
                  <a:gd name="connsiteY4038" fmla="*/ 359751 h 2059806"/>
                  <a:gd name="connsiteX4039" fmla="*/ 1976127 w 2668450"/>
                  <a:gd name="connsiteY4039" fmla="*/ 345876 h 2059806"/>
                  <a:gd name="connsiteX4040" fmla="*/ 1986855 w 2668450"/>
                  <a:gd name="connsiteY4040" fmla="*/ 338867 h 2059806"/>
                  <a:gd name="connsiteX4041" fmla="*/ 1985567 w 2668450"/>
                  <a:gd name="connsiteY4041" fmla="*/ 337007 h 2059806"/>
                  <a:gd name="connsiteX4042" fmla="*/ 1977986 w 2668450"/>
                  <a:gd name="connsiteY4042" fmla="*/ 333860 h 2059806"/>
                  <a:gd name="connsiteX4043" fmla="*/ 1958390 w 2668450"/>
                  <a:gd name="connsiteY4043" fmla="*/ 327996 h 2059806"/>
                  <a:gd name="connsiteX4044" fmla="*/ 1949950 w 2668450"/>
                  <a:gd name="connsiteY4044" fmla="*/ 326708 h 2059806"/>
                  <a:gd name="connsiteX4045" fmla="*/ 1951237 w 2668450"/>
                  <a:gd name="connsiteY4045" fmla="*/ 326136 h 2059806"/>
                  <a:gd name="connsiteX4046" fmla="*/ 1963539 w 2668450"/>
                  <a:gd name="connsiteY4046" fmla="*/ 325564 h 2059806"/>
                  <a:gd name="connsiteX4047" fmla="*/ 1980704 w 2668450"/>
                  <a:gd name="connsiteY4047" fmla="*/ 325993 h 2059806"/>
                  <a:gd name="connsiteX4048" fmla="*/ 1996296 w 2668450"/>
                  <a:gd name="connsiteY4048" fmla="*/ 324563 h 2059806"/>
                  <a:gd name="connsiteX4049" fmla="*/ 2006309 w 2668450"/>
                  <a:gd name="connsiteY4049" fmla="*/ 319556 h 2059806"/>
                  <a:gd name="connsiteX4050" fmla="*/ 2006595 w 2668450"/>
                  <a:gd name="connsiteY4050" fmla="*/ 316981 h 2059806"/>
                  <a:gd name="connsiteX4051" fmla="*/ 2009742 w 2668450"/>
                  <a:gd name="connsiteY4051" fmla="*/ 312690 h 2059806"/>
                  <a:gd name="connsiteX4052" fmla="*/ 2008168 w 2668450"/>
                  <a:gd name="connsiteY4052" fmla="*/ 310974 h 2059806"/>
                  <a:gd name="connsiteX4053" fmla="*/ 2004163 w 2668450"/>
                  <a:gd name="connsiteY4053" fmla="*/ 310401 h 2059806"/>
                  <a:gd name="connsiteX4054" fmla="*/ 1989716 w 2668450"/>
                  <a:gd name="connsiteY4054" fmla="*/ 303678 h 2059806"/>
                  <a:gd name="connsiteX4055" fmla="*/ 1980561 w 2668450"/>
                  <a:gd name="connsiteY4055" fmla="*/ 302105 h 2059806"/>
                  <a:gd name="connsiteX4056" fmla="*/ 1968689 w 2668450"/>
                  <a:gd name="connsiteY4056" fmla="*/ 301533 h 2059806"/>
                  <a:gd name="connsiteX4057" fmla="*/ 1963968 w 2668450"/>
                  <a:gd name="connsiteY4057" fmla="*/ 296812 h 2059806"/>
                  <a:gd name="connsiteX4058" fmla="*/ 1960249 w 2668450"/>
                  <a:gd name="connsiteY4058" fmla="*/ 295096 h 2059806"/>
                  <a:gd name="connsiteX4059" fmla="*/ 1954814 w 2668450"/>
                  <a:gd name="connsiteY4059" fmla="*/ 293665 h 2059806"/>
                  <a:gd name="connsiteX4060" fmla="*/ 1946660 w 2668450"/>
                  <a:gd name="connsiteY4060" fmla="*/ 292521 h 2059806"/>
                  <a:gd name="connsiteX4061" fmla="*/ 1937648 w 2668450"/>
                  <a:gd name="connsiteY4061" fmla="*/ 292950 h 2059806"/>
                  <a:gd name="connsiteX4062" fmla="*/ 1916907 w 2668450"/>
                  <a:gd name="connsiteY4062" fmla="*/ 295668 h 2059806"/>
                  <a:gd name="connsiteX4063" fmla="*/ 1911186 w 2668450"/>
                  <a:gd name="connsiteY4063" fmla="*/ 297242 h 2059806"/>
                  <a:gd name="connsiteX4064" fmla="*/ 1905607 w 2668450"/>
                  <a:gd name="connsiteY4064" fmla="*/ 298100 h 2059806"/>
                  <a:gd name="connsiteX4065" fmla="*/ 1900887 w 2668450"/>
                  <a:gd name="connsiteY4065" fmla="*/ 296669 h 2059806"/>
                  <a:gd name="connsiteX4066" fmla="*/ 1895308 w 2668450"/>
                  <a:gd name="connsiteY4066" fmla="*/ 293236 h 2059806"/>
                  <a:gd name="connsiteX4067" fmla="*/ 1889300 w 2668450"/>
                  <a:gd name="connsiteY4067" fmla="*/ 290948 h 2059806"/>
                  <a:gd name="connsiteX4068" fmla="*/ 1885152 w 2668450"/>
                  <a:gd name="connsiteY4068" fmla="*/ 290519 h 2059806"/>
                  <a:gd name="connsiteX4069" fmla="*/ 1884437 w 2668450"/>
                  <a:gd name="connsiteY4069" fmla="*/ 289088 h 2059806"/>
                  <a:gd name="connsiteX4070" fmla="*/ 1894164 w 2668450"/>
                  <a:gd name="connsiteY4070" fmla="*/ 288659 h 2059806"/>
                  <a:gd name="connsiteX4071" fmla="*/ 1902746 w 2668450"/>
                  <a:gd name="connsiteY4071" fmla="*/ 289088 h 2059806"/>
                  <a:gd name="connsiteX4072" fmla="*/ 1910184 w 2668450"/>
                  <a:gd name="connsiteY4072" fmla="*/ 290375 h 2059806"/>
                  <a:gd name="connsiteX4073" fmla="*/ 1920197 w 2668450"/>
                  <a:gd name="connsiteY4073" fmla="*/ 290375 h 2059806"/>
                  <a:gd name="connsiteX4074" fmla="*/ 1939079 w 2668450"/>
                  <a:gd name="connsiteY4074" fmla="*/ 288373 h 2059806"/>
                  <a:gd name="connsiteX4075" fmla="*/ 1946374 w 2668450"/>
                  <a:gd name="connsiteY4075" fmla="*/ 288373 h 2059806"/>
                  <a:gd name="connsiteX4076" fmla="*/ 1950951 w 2668450"/>
                  <a:gd name="connsiteY4076" fmla="*/ 287229 h 2059806"/>
                  <a:gd name="connsiteX4077" fmla="*/ 1957674 w 2668450"/>
                  <a:gd name="connsiteY4077" fmla="*/ 287515 h 2059806"/>
                  <a:gd name="connsiteX4078" fmla="*/ 1965113 w 2668450"/>
                  <a:gd name="connsiteY4078" fmla="*/ 286370 h 2059806"/>
                  <a:gd name="connsiteX4079" fmla="*/ 1973409 w 2668450"/>
                  <a:gd name="connsiteY4079" fmla="*/ 288373 h 2059806"/>
                  <a:gd name="connsiteX4080" fmla="*/ 1977128 w 2668450"/>
                  <a:gd name="connsiteY4080" fmla="*/ 290232 h 2059806"/>
                  <a:gd name="connsiteX4081" fmla="*/ 1985567 w 2668450"/>
                  <a:gd name="connsiteY4081" fmla="*/ 291949 h 2059806"/>
                  <a:gd name="connsiteX4082" fmla="*/ 2003448 w 2668450"/>
                  <a:gd name="connsiteY4082" fmla="*/ 291949 h 2059806"/>
                  <a:gd name="connsiteX4083" fmla="*/ 2006738 w 2668450"/>
                  <a:gd name="connsiteY4083" fmla="*/ 290805 h 2059806"/>
                  <a:gd name="connsiteX4084" fmla="*/ 2008311 w 2668450"/>
                  <a:gd name="connsiteY4084" fmla="*/ 278932 h 2059806"/>
                  <a:gd name="connsiteX4085" fmla="*/ 2000873 w 2668450"/>
                  <a:gd name="connsiteY4085" fmla="*/ 278503 h 2059806"/>
                  <a:gd name="connsiteX4086" fmla="*/ 1989859 w 2668450"/>
                  <a:gd name="connsiteY4086" fmla="*/ 280649 h 2059806"/>
                  <a:gd name="connsiteX4087" fmla="*/ 1981991 w 2668450"/>
                  <a:gd name="connsiteY4087" fmla="*/ 278932 h 2059806"/>
                  <a:gd name="connsiteX4088" fmla="*/ 1974410 w 2668450"/>
                  <a:gd name="connsiteY4088" fmla="*/ 278217 h 2059806"/>
                  <a:gd name="connsiteX4089" fmla="*/ 1963968 w 2668450"/>
                  <a:gd name="connsiteY4089" fmla="*/ 273353 h 2059806"/>
                  <a:gd name="connsiteX4090" fmla="*/ 1958819 w 2668450"/>
                  <a:gd name="connsiteY4090" fmla="*/ 272352 h 2059806"/>
                  <a:gd name="connsiteX4091" fmla="*/ 1953383 w 2668450"/>
                  <a:gd name="connsiteY4091" fmla="*/ 266344 h 2059806"/>
                  <a:gd name="connsiteX4092" fmla="*/ 1942083 w 2668450"/>
                  <a:gd name="connsiteY4092" fmla="*/ 261910 h 2059806"/>
                  <a:gd name="connsiteX4093" fmla="*/ 1936504 w 2668450"/>
                  <a:gd name="connsiteY4093" fmla="*/ 261195 h 2059806"/>
                  <a:gd name="connsiteX4094" fmla="*/ 1935217 w 2668450"/>
                  <a:gd name="connsiteY4094" fmla="*/ 259621 h 2059806"/>
                  <a:gd name="connsiteX4095" fmla="*/ 1950951 w 2668450"/>
                  <a:gd name="connsiteY4095" fmla="*/ 260909 h 2059806"/>
                  <a:gd name="connsiteX4096" fmla="*/ 1960249 w 2668450"/>
                  <a:gd name="connsiteY4096" fmla="*/ 262339 h 2059806"/>
                  <a:gd name="connsiteX4097" fmla="*/ 1969118 w 2668450"/>
                  <a:gd name="connsiteY4097" fmla="*/ 265200 h 2059806"/>
                  <a:gd name="connsiteX4098" fmla="*/ 1977271 w 2668450"/>
                  <a:gd name="connsiteY4098" fmla="*/ 266344 h 2059806"/>
                  <a:gd name="connsiteX4099" fmla="*/ 1984566 w 2668450"/>
                  <a:gd name="connsiteY4099" fmla="*/ 265915 h 2059806"/>
                  <a:gd name="connsiteX4100" fmla="*/ 1998441 w 2668450"/>
                  <a:gd name="connsiteY4100" fmla="*/ 263341 h 2059806"/>
                  <a:gd name="connsiteX4101" fmla="*/ 2010314 w 2668450"/>
                  <a:gd name="connsiteY4101" fmla="*/ 263627 h 2059806"/>
                  <a:gd name="connsiteX4102" fmla="*/ 2016894 w 2668450"/>
                  <a:gd name="connsiteY4102" fmla="*/ 262911 h 2059806"/>
                  <a:gd name="connsiteX4103" fmla="*/ 2022186 w 2668450"/>
                  <a:gd name="connsiteY4103" fmla="*/ 261195 h 2059806"/>
                  <a:gd name="connsiteX4104" fmla="*/ 2026764 w 2668450"/>
                  <a:gd name="connsiteY4104" fmla="*/ 260480 h 2059806"/>
                  <a:gd name="connsiteX4105" fmla="*/ 2038779 w 2668450"/>
                  <a:gd name="connsiteY4105" fmla="*/ 260909 h 2059806"/>
                  <a:gd name="connsiteX4106" fmla="*/ 2041926 w 2668450"/>
                  <a:gd name="connsiteY4106" fmla="*/ 260337 h 2059806"/>
                  <a:gd name="connsiteX4107" fmla="*/ 2043929 w 2668450"/>
                  <a:gd name="connsiteY4107" fmla="*/ 259192 h 2059806"/>
                  <a:gd name="connsiteX4108" fmla="*/ 2045502 w 2668450"/>
                  <a:gd name="connsiteY4108" fmla="*/ 257047 h 2059806"/>
                  <a:gd name="connsiteX4109" fmla="*/ 2046647 w 2668450"/>
                  <a:gd name="connsiteY4109" fmla="*/ 254043 h 2059806"/>
                  <a:gd name="connsiteX4110" fmla="*/ 2045788 w 2668450"/>
                  <a:gd name="connsiteY4110" fmla="*/ 250753 h 2059806"/>
                  <a:gd name="connsiteX4111" fmla="*/ 2040496 w 2668450"/>
                  <a:gd name="connsiteY4111" fmla="*/ 244745 h 2059806"/>
                  <a:gd name="connsiteX4112" fmla="*/ 2038493 w 2668450"/>
                  <a:gd name="connsiteY4112" fmla="*/ 243029 h 2059806"/>
                  <a:gd name="connsiteX4113" fmla="*/ 2033344 w 2668450"/>
                  <a:gd name="connsiteY4113" fmla="*/ 242027 h 2059806"/>
                  <a:gd name="connsiteX4114" fmla="*/ 2021042 w 2668450"/>
                  <a:gd name="connsiteY4114" fmla="*/ 241598 h 2059806"/>
                  <a:gd name="connsiteX4115" fmla="*/ 2006309 w 2668450"/>
                  <a:gd name="connsiteY4115" fmla="*/ 239023 h 2059806"/>
                  <a:gd name="connsiteX4116" fmla="*/ 2002732 w 2668450"/>
                  <a:gd name="connsiteY4116" fmla="*/ 237736 h 2059806"/>
                  <a:gd name="connsiteX4117" fmla="*/ 2010743 w 2668450"/>
                  <a:gd name="connsiteY4117" fmla="*/ 235018 h 2059806"/>
                  <a:gd name="connsiteX4118" fmla="*/ 2018324 w 2668450"/>
                  <a:gd name="connsiteY4118" fmla="*/ 234589 h 2059806"/>
                  <a:gd name="connsiteX4119" fmla="*/ 2028623 w 2668450"/>
                  <a:gd name="connsiteY4119" fmla="*/ 236878 h 2059806"/>
                  <a:gd name="connsiteX4120" fmla="*/ 2039351 w 2668450"/>
                  <a:gd name="connsiteY4120" fmla="*/ 238165 h 2059806"/>
                  <a:gd name="connsiteX4121" fmla="*/ 2069962 w 2668450"/>
                  <a:gd name="connsiteY4121" fmla="*/ 247320 h 2059806"/>
                  <a:gd name="connsiteX4122" fmla="*/ 2076685 w 2668450"/>
                  <a:gd name="connsiteY4122" fmla="*/ 247892 h 2059806"/>
                  <a:gd name="connsiteX4123" fmla="*/ 2084266 w 2668450"/>
                  <a:gd name="connsiteY4123" fmla="*/ 246891 h 2059806"/>
                  <a:gd name="connsiteX4124" fmla="*/ 2101718 w 2668450"/>
                  <a:gd name="connsiteY4124" fmla="*/ 242742 h 2059806"/>
                  <a:gd name="connsiteX4125" fmla="*/ 2104436 w 2668450"/>
                  <a:gd name="connsiteY4125" fmla="*/ 241312 h 2059806"/>
                  <a:gd name="connsiteX4126" fmla="*/ 2110157 w 2668450"/>
                  <a:gd name="connsiteY4126" fmla="*/ 236878 h 2059806"/>
                  <a:gd name="connsiteX4127" fmla="*/ 2110300 w 2668450"/>
                  <a:gd name="connsiteY4127" fmla="*/ 235018 h 2059806"/>
                  <a:gd name="connsiteX4128" fmla="*/ 2105151 w 2668450"/>
                  <a:gd name="connsiteY4128" fmla="*/ 232873 h 2059806"/>
                  <a:gd name="connsiteX4129" fmla="*/ 2102862 w 2668450"/>
                  <a:gd name="connsiteY4129" fmla="*/ 232586 h 2059806"/>
                  <a:gd name="connsiteX4130" fmla="*/ 2120885 w 2668450"/>
                  <a:gd name="connsiteY4130" fmla="*/ 226579 h 2059806"/>
                  <a:gd name="connsiteX4131" fmla="*/ 2126893 w 2668450"/>
                  <a:gd name="connsiteY4131" fmla="*/ 221572 h 2059806"/>
                  <a:gd name="connsiteX4132" fmla="*/ 2126607 w 2668450"/>
                  <a:gd name="connsiteY4132" fmla="*/ 219999 h 2059806"/>
                  <a:gd name="connsiteX4133" fmla="*/ 2120885 w 2668450"/>
                  <a:gd name="connsiteY4133" fmla="*/ 218282 h 2059806"/>
                  <a:gd name="connsiteX4134" fmla="*/ 2117309 w 2668450"/>
                  <a:gd name="connsiteY4134" fmla="*/ 217996 h 2059806"/>
                  <a:gd name="connsiteX4135" fmla="*/ 2094995 w 2668450"/>
                  <a:gd name="connsiteY4135" fmla="*/ 221572 h 2059806"/>
                  <a:gd name="connsiteX4136" fmla="*/ 2084982 w 2668450"/>
                  <a:gd name="connsiteY4136" fmla="*/ 220571 h 2059806"/>
                  <a:gd name="connsiteX4137" fmla="*/ 2081549 w 2668450"/>
                  <a:gd name="connsiteY4137" fmla="*/ 218568 h 2059806"/>
                  <a:gd name="connsiteX4138" fmla="*/ 2081692 w 2668450"/>
                  <a:gd name="connsiteY4138" fmla="*/ 217281 h 2059806"/>
                  <a:gd name="connsiteX4139" fmla="*/ 2085554 w 2668450"/>
                  <a:gd name="connsiteY4139" fmla="*/ 216137 h 2059806"/>
                  <a:gd name="connsiteX4140" fmla="*/ 2089559 w 2668450"/>
                  <a:gd name="connsiteY4140" fmla="*/ 215851 h 2059806"/>
                  <a:gd name="connsiteX4141" fmla="*/ 2093707 w 2668450"/>
                  <a:gd name="connsiteY4141" fmla="*/ 216423 h 2059806"/>
                  <a:gd name="connsiteX4142" fmla="*/ 2099429 w 2668450"/>
                  <a:gd name="connsiteY4142" fmla="*/ 215707 h 2059806"/>
                  <a:gd name="connsiteX4143" fmla="*/ 2110586 w 2668450"/>
                  <a:gd name="connsiteY4143" fmla="*/ 212847 h 2059806"/>
                  <a:gd name="connsiteX4144" fmla="*/ 2135762 w 2668450"/>
                  <a:gd name="connsiteY4144" fmla="*/ 209557 h 2059806"/>
                  <a:gd name="connsiteX4145" fmla="*/ 2137335 w 2668450"/>
                  <a:gd name="connsiteY4145" fmla="*/ 206410 h 2059806"/>
                  <a:gd name="connsiteX4146" fmla="*/ 2123603 w 2668450"/>
                  <a:gd name="connsiteY4146" fmla="*/ 190532 h 2059806"/>
                  <a:gd name="connsiteX4147" fmla="*/ 2122316 w 2668450"/>
                  <a:gd name="connsiteY4147" fmla="*/ 188100 h 2059806"/>
                  <a:gd name="connsiteX4148" fmla="*/ 2124604 w 2668450"/>
                  <a:gd name="connsiteY4148" fmla="*/ 188959 h 2059806"/>
                  <a:gd name="connsiteX4149" fmla="*/ 2131757 w 2668450"/>
                  <a:gd name="connsiteY4149" fmla="*/ 193822 h 2059806"/>
                  <a:gd name="connsiteX4150" fmla="*/ 2139624 w 2668450"/>
                  <a:gd name="connsiteY4150" fmla="*/ 198113 h 2059806"/>
                  <a:gd name="connsiteX4151" fmla="*/ 2145489 w 2668450"/>
                  <a:gd name="connsiteY4151" fmla="*/ 199830 h 2059806"/>
                  <a:gd name="connsiteX4152" fmla="*/ 2152069 w 2668450"/>
                  <a:gd name="connsiteY4152" fmla="*/ 200259 h 2059806"/>
                  <a:gd name="connsiteX4153" fmla="*/ 2157647 w 2668450"/>
                  <a:gd name="connsiteY4153" fmla="*/ 199115 h 2059806"/>
                  <a:gd name="connsiteX4154" fmla="*/ 2162225 w 2668450"/>
                  <a:gd name="connsiteY4154" fmla="*/ 196397 h 2059806"/>
                  <a:gd name="connsiteX4155" fmla="*/ 2175527 w 2668450"/>
                  <a:gd name="connsiteY4155" fmla="*/ 184953 h 2059806"/>
                  <a:gd name="connsiteX4156" fmla="*/ 2185397 w 2668450"/>
                  <a:gd name="connsiteY4156" fmla="*/ 178517 h 2059806"/>
                  <a:gd name="connsiteX4157" fmla="*/ 2211288 w 2668450"/>
                  <a:gd name="connsiteY4157" fmla="*/ 165786 h 2059806"/>
                  <a:gd name="connsiteX4158" fmla="*/ 2242900 w 2668450"/>
                  <a:gd name="connsiteY4158" fmla="*/ 152912 h 2059806"/>
                  <a:gd name="connsiteX4159" fmla="*/ 2255345 w 2668450"/>
                  <a:gd name="connsiteY4159" fmla="*/ 145331 h 2059806"/>
                  <a:gd name="connsiteX4160" fmla="*/ 2280377 w 2668450"/>
                  <a:gd name="connsiteY4160" fmla="*/ 135461 h 2059806"/>
                  <a:gd name="connsiteX4161" fmla="*/ 2299974 w 2668450"/>
                  <a:gd name="connsiteY4161" fmla="*/ 124447 h 2059806"/>
                  <a:gd name="connsiteX4162" fmla="*/ 2301548 w 2668450"/>
                  <a:gd name="connsiteY4162" fmla="*/ 120584 h 2059806"/>
                  <a:gd name="connsiteX4163" fmla="*/ 2287672 w 2668450"/>
                  <a:gd name="connsiteY4163" fmla="*/ 119440 h 2059806"/>
                  <a:gd name="connsiteX4164" fmla="*/ 2272653 w 2668450"/>
                  <a:gd name="connsiteY4164" fmla="*/ 120584 h 2059806"/>
                  <a:gd name="connsiteX4165" fmla="*/ 2194695 w 2668450"/>
                  <a:gd name="connsiteY4165" fmla="*/ 137320 h 2059806"/>
                  <a:gd name="connsiteX4166" fmla="*/ 2187972 w 2668450"/>
                  <a:gd name="connsiteY4166" fmla="*/ 138322 h 2059806"/>
                  <a:gd name="connsiteX4167" fmla="*/ 2182537 w 2668450"/>
                  <a:gd name="connsiteY4167" fmla="*/ 137320 h 2059806"/>
                  <a:gd name="connsiteX4168" fmla="*/ 2183538 w 2668450"/>
                  <a:gd name="connsiteY4168" fmla="*/ 135032 h 2059806"/>
                  <a:gd name="connsiteX4169" fmla="*/ 2237179 w 2668450"/>
                  <a:gd name="connsiteY4169" fmla="*/ 121157 h 2059806"/>
                  <a:gd name="connsiteX4170" fmla="*/ 2238752 w 2668450"/>
                  <a:gd name="connsiteY4170" fmla="*/ 120155 h 2059806"/>
                  <a:gd name="connsiteX4171" fmla="*/ 2240612 w 2668450"/>
                  <a:gd name="connsiteY4171" fmla="*/ 118153 h 2059806"/>
                  <a:gd name="connsiteX4172" fmla="*/ 2241613 w 2668450"/>
                  <a:gd name="connsiteY4172" fmla="*/ 115578 h 2059806"/>
                  <a:gd name="connsiteX4173" fmla="*/ 2245761 w 2668450"/>
                  <a:gd name="connsiteY4173" fmla="*/ 111716 h 2059806"/>
                  <a:gd name="connsiteX4174" fmla="*/ 2264500 w 2668450"/>
                  <a:gd name="connsiteY4174" fmla="*/ 110715 h 2059806"/>
                  <a:gd name="connsiteX4175" fmla="*/ 2273654 w 2668450"/>
                  <a:gd name="connsiteY4175" fmla="*/ 109570 h 2059806"/>
                  <a:gd name="connsiteX4176" fmla="*/ 2279805 w 2668450"/>
                  <a:gd name="connsiteY4176" fmla="*/ 107997 h 2059806"/>
                  <a:gd name="connsiteX4177" fmla="*/ 2282666 w 2668450"/>
                  <a:gd name="connsiteY4177" fmla="*/ 104564 h 2059806"/>
                  <a:gd name="connsiteX4178" fmla="*/ 2287959 w 2668450"/>
                  <a:gd name="connsiteY4178" fmla="*/ 102561 h 2059806"/>
                  <a:gd name="connsiteX4179" fmla="*/ 2307698 w 2668450"/>
                  <a:gd name="connsiteY4179" fmla="*/ 103276 h 2059806"/>
                  <a:gd name="connsiteX4180" fmla="*/ 2311847 w 2668450"/>
                  <a:gd name="connsiteY4180" fmla="*/ 102561 h 2059806"/>
                  <a:gd name="connsiteX4181" fmla="*/ 2321144 w 2668450"/>
                  <a:gd name="connsiteY4181" fmla="*/ 98842 h 2059806"/>
                  <a:gd name="connsiteX4182" fmla="*/ 2337308 w 2668450"/>
                  <a:gd name="connsiteY4182" fmla="*/ 95123 h 2059806"/>
                  <a:gd name="connsiteX4183" fmla="*/ 2370351 w 2668450"/>
                  <a:gd name="connsiteY4183" fmla="*/ 83251 h 2059806"/>
                  <a:gd name="connsiteX4184" fmla="*/ 2380078 w 2668450"/>
                  <a:gd name="connsiteY4184" fmla="*/ 80533 h 2059806"/>
                  <a:gd name="connsiteX4185" fmla="*/ 2386372 w 2668450"/>
                  <a:gd name="connsiteY4185" fmla="*/ 75669 h 2059806"/>
                  <a:gd name="connsiteX4186" fmla="*/ 2397100 w 2668450"/>
                  <a:gd name="connsiteY4186" fmla="*/ 70234 h 2059806"/>
                  <a:gd name="connsiteX4187" fmla="*/ 2407399 w 2668450"/>
                  <a:gd name="connsiteY4187" fmla="*/ 63225 h 2059806"/>
                  <a:gd name="connsiteX4188" fmla="*/ 2409401 w 2668450"/>
                  <a:gd name="connsiteY4188" fmla="*/ 58647 h 2059806"/>
                  <a:gd name="connsiteX4189" fmla="*/ 2406541 w 2668450"/>
                  <a:gd name="connsiteY4189" fmla="*/ 54356 h 2059806"/>
                  <a:gd name="connsiteX4190" fmla="*/ 2403823 w 2668450"/>
                  <a:gd name="connsiteY4190" fmla="*/ 51209 h 2059806"/>
                  <a:gd name="connsiteX4191" fmla="*/ 2401248 w 2668450"/>
                  <a:gd name="connsiteY4191" fmla="*/ 49350 h 2059806"/>
                  <a:gd name="connsiteX4192" fmla="*/ 2394668 w 2668450"/>
                  <a:gd name="connsiteY4192" fmla="*/ 47776 h 2059806"/>
                  <a:gd name="connsiteX4193" fmla="*/ 2371209 w 2668450"/>
                  <a:gd name="connsiteY4193" fmla="*/ 45487 h 2059806"/>
                  <a:gd name="connsiteX4194" fmla="*/ 2347893 w 2668450"/>
                  <a:gd name="connsiteY4194" fmla="*/ 50637 h 2059806"/>
                  <a:gd name="connsiteX4195" fmla="*/ 2347750 w 2668450"/>
                  <a:gd name="connsiteY4195" fmla="*/ 49350 h 2059806"/>
                  <a:gd name="connsiteX4196" fmla="*/ 2352757 w 2668450"/>
                  <a:gd name="connsiteY4196" fmla="*/ 44486 h 2059806"/>
                  <a:gd name="connsiteX4197" fmla="*/ 2352757 w 2668450"/>
                  <a:gd name="connsiteY4197" fmla="*/ 42054 h 2059806"/>
                  <a:gd name="connsiteX4198" fmla="*/ 2343745 w 2668450"/>
                  <a:gd name="connsiteY4198" fmla="*/ 35474 h 2059806"/>
                  <a:gd name="connsiteX4199" fmla="*/ 2337451 w 2668450"/>
                  <a:gd name="connsiteY4199" fmla="*/ 32471 h 2059806"/>
                  <a:gd name="connsiteX4200" fmla="*/ 2335878 w 2668450"/>
                  <a:gd name="connsiteY4200" fmla="*/ 31040 h 2059806"/>
                  <a:gd name="connsiteX4201" fmla="*/ 2336593 w 2668450"/>
                  <a:gd name="connsiteY4201" fmla="*/ 29753 h 2059806"/>
                  <a:gd name="connsiteX4202" fmla="*/ 2338309 w 2668450"/>
                  <a:gd name="connsiteY4202" fmla="*/ 28322 h 2059806"/>
                  <a:gd name="connsiteX4203" fmla="*/ 2341027 w 2668450"/>
                  <a:gd name="connsiteY4203" fmla="*/ 26606 h 2059806"/>
                  <a:gd name="connsiteX4204" fmla="*/ 2340312 w 2668450"/>
                  <a:gd name="connsiteY4204" fmla="*/ 25032 h 2059806"/>
                  <a:gd name="connsiteX4205" fmla="*/ 2336021 w 2668450"/>
                  <a:gd name="connsiteY4205" fmla="*/ 23459 h 2059806"/>
                  <a:gd name="connsiteX4206" fmla="*/ 2325722 w 2668450"/>
                  <a:gd name="connsiteY4206" fmla="*/ 22172 h 2059806"/>
                  <a:gd name="connsiteX4207" fmla="*/ 2321144 w 2668450"/>
                  <a:gd name="connsiteY4207" fmla="*/ 22601 h 2059806"/>
                  <a:gd name="connsiteX4208" fmla="*/ 2312133 w 2668450"/>
                  <a:gd name="connsiteY4208" fmla="*/ 26034 h 2059806"/>
                  <a:gd name="connsiteX4209" fmla="*/ 2309987 w 2668450"/>
                  <a:gd name="connsiteY4209" fmla="*/ 26034 h 2059806"/>
                  <a:gd name="connsiteX4210" fmla="*/ 2305982 w 2668450"/>
                  <a:gd name="connsiteY4210" fmla="*/ 23030 h 2059806"/>
                  <a:gd name="connsiteX4211" fmla="*/ 2301691 w 2668450"/>
                  <a:gd name="connsiteY4211" fmla="*/ 18595 h 2059806"/>
                  <a:gd name="connsiteX4212" fmla="*/ 2297828 w 2668450"/>
                  <a:gd name="connsiteY4212" fmla="*/ 16736 h 2059806"/>
                  <a:gd name="connsiteX4213" fmla="*/ 2295397 w 2668450"/>
                  <a:gd name="connsiteY4213" fmla="*/ 16593 h 2059806"/>
                  <a:gd name="connsiteX4214" fmla="*/ 2291535 w 2668450"/>
                  <a:gd name="connsiteY4214" fmla="*/ 17594 h 2059806"/>
                  <a:gd name="connsiteX4215" fmla="*/ 2290104 w 2668450"/>
                  <a:gd name="connsiteY4215" fmla="*/ 19025 h 2059806"/>
                  <a:gd name="connsiteX4216" fmla="*/ 2287529 w 2668450"/>
                  <a:gd name="connsiteY4216" fmla="*/ 22887 h 2059806"/>
                  <a:gd name="connsiteX4217" fmla="*/ 2285956 w 2668450"/>
                  <a:gd name="connsiteY4217" fmla="*/ 24317 h 2059806"/>
                  <a:gd name="connsiteX4218" fmla="*/ 2282952 w 2668450"/>
                  <a:gd name="connsiteY4218" fmla="*/ 24174 h 2059806"/>
                  <a:gd name="connsiteX4219" fmla="*/ 2278375 w 2668450"/>
                  <a:gd name="connsiteY4219" fmla="*/ 22315 h 2059806"/>
                  <a:gd name="connsiteX4220" fmla="*/ 2272939 w 2668450"/>
                  <a:gd name="connsiteY4220" fmla="*/ 21170 h 2059806"/>
                  <a:gd name="connsiteX4221" fmla="*/ 2261067 w 2668450"/>
                  <a:gd name="connsiteY4221" fmla="*/ 23888 h 2059806"/>
                  <a:gd name="connsiteX4222" fmla="*/ 2246190 w 2668450"/>
                  <a:gd name="connsiteY4222" fmla="*/ 28751 h 2059806"/>
                  <a:gd name="connsiteX4223" fmla="*/ 2238466 w 2668450"/>
                  <a:gd name="connsiteY4223" fmla="*/ 30468 h 2059806"/>
                  <a:gd name="connsiteX4224" fmla="*/ 2234461 w 2668450"/>
                  <a:gd name="connsiteY4224" fmla="*/ 30611 h 2059806"/>
                  <a:gd name="connsiteX4225" fmla="*/ 2222445 w 2668450"/>
                  <a:gd name="connsiteY4225" fmla="*/ 34187 h 2059806"/>
                  <a:gd name="connsiteX4226" fmla="*/ 2212146 w 2668450"/>
                  <a:gd name="connsiteY4226" fmla="*/ 35331 h 2059806"/>
                  <a:gd name="connsiteX4227" fmla="*/ 2198986 w 2668450"/>
                  <a:gd name="connsiteY4227" fmla="*/ 35761 h 2059806"/>
                  <a:gd name="connsiteX4228" fmla="*/ 2189975 w 2668450"/>
                  <a:gd name="connsiteY4228" fmla="*/ 35188 h 2059806"/>
                  <a:gd name="connsiteX4229" fmla="*/ 2193408 w 2668450"/>
                  <a:gd name="connsiteY4229" fmla="*/ 33472 h 2059806"/>
                  <a:gd name="connsiteX4230" fmla="*/ 2239324 w 2668450"/>
                  <a:gd name="connsiteY4230" fmla="*/ 22887 h 2059806"/>
                  <a:gd name="connsiteX4231" fmla="*/ 2246476 w 2668450"/>
                  <a:gd name="connsiteY4231" fmla="*/ 19597 h 2059806"/>
                  <a:gd name="connsiteX4232" fmla="*/ 2251769 w 2668450"/>
                  <a:gd name="connsiteY4232" fmla="*/ 16164 h 2059806"/>
                  <a:gd name="connsiteX4233" fmla="*/ 2251769 w 2668450"/>
                  <a:gd name="connsiteY4233" fmla="*/ 14590 h 2059806"/>
                  <a:gd name="connsiteX4234" fmla="*/ 2246619 w 2668450"/>
                  <a:gd name="connsiteY4234" fmla="*/ 13303 h 2059806"/>
                  <a:gd name="connsiteX4235" fmla="*/ 2222016 w 2668450"/>
                  <a:gd name="connsiteY4235" fmla="*/ 12588 h 2059806"/>
                  <a:gd name="connsiteX4236" fmla="*/ 2215436 w 2668450"/>
                  <a:gd name="connsiteY4236" fmla="*/ 11729 h 2059806"/>
                  <a:gd name="connsiteX4237" fmla="*/ 2206425 w 2668450"/>
                  <a:gd name="connsiteY4237" fmla="*/ 12302 h 2059806"/>
                  <a:gd name="connsiteX4238" fmla="*/ 2200989 w 2668450"/>
                  <a:gd name="connsiteY4238" fmla="*/ 11872 h 2059806"/>
                  <a:gd name="connsiteX4239" fmla="*/ 2191834 w 2668450"/>
                  <a:gd name="connsiteY4239" fmla="*/ 8583 h 2059806"/>
                  <a:gd name="connsiteX4240" fmla="*/ 2183824 w 2668450"/>
                  <a:gd name="connsiteY4240" fmla="*/ 9012 h 2059806"/>
                  <a:gd name="connsiteX4241" fmla="*/ 2159221 w 2668450"/>
                  <a:gd name="connsiteY4241" fmla="*/ 7581 h 2059806"/>
                  <a:gd name="connsiteX4242" fmla="*/ 2156789 w 2668450"/>
                  <a:gd name="connsiteY4242" fmla="*/ 6866 h 2059806"/>
                  <a:gd name="connsiteX4243" fmla="*/ 2150352 w 2668450"/>
                  <a:gd name="connsiteY4243" fmla="*/ 1717 h 2059806"/>
                  <a:gd name="connsiteX4244" fmla="*/ 2147777 w 2668450"/>
                  <a:gd name="connsiteY4244" fmla="*/ 429 h 2059806"/>
                  <a:gd name="connsiteX4245" fmla="*/ 2144630 w 2668450"/>
                  <a:gd name="connsiteY4245" fmla="*/ 0 h 2059806"/>
                  <a:gd name="connsiteX4246" fmla="*/ 2117452 w 2668450"/>
                  <a:gd name="connsiteY4246" fmla="*/ 1430 h 2059806"/>
                  <a:gd name="connsiteX4247" fmla="*/ 2111016 w 2668450"/>
                  <a:gd name="connsiteY4247" fmla="*/ 2575 h 2059806"/>
                  <a:gd name="connsiteX4248" fmla="*/ 2100716 w 2668450"/>
                  <a:gd name="connsiteY4248" fmla="*/ 7295 h 2059806"/>
                  <a:gd name="connsiteX4249" fmla="*/ 2101289 w 2668450"/>
                  <a:gd name="connsiteY4249" fmla="*/ 8869 h 2059806"/>
                  <a:gd name="connsiteX4250" fmla="*/ 2107439 w 2668450"/>
                  <a:gd name="connsiteY4250" fmla="*/ 11300 h 2059806"/>
                  <a:gd name="connsiteX4251" fmla="*/ 2115450 w 2668450"/>
                  <a:gd name="connsiteY4251" fmla="*/ 15735 h 2059806"/>
                  <a:gd name="connsiteX4252" fmla="*/ 2115164 w 2668450"/>
                  <a:gd name="connsiteY4252" fmla="*/ 16450 h 2059806"/>
                  <a:gd name="connsiteX4253" fmla="*/ 2109442 w 2668450"/>
                  <a:gd name="connsiteY4253" fmla="*/ 14876 h 2059806"/>
                  <a:gd name="connsiteX4254" fmla="*/ 2101146 w 2668450"/>
                  <a:gd name="connsiteY4254" fmla="*/ 11014 h 2059806"/>
                  <a:gd name="connsiteX4255" fmla="*/ 2083694 w 2668450"/>
                  <a:gd name="connsiteY4255" fmla="*/ 1430 h 2059806"/>
                  <a:gd name="connsiteX4256" fmla="*/ 2081120 w 2668450"/>
                  <a:gd name="connsiteY4256" fmla="*/ 1144 h 2059806"/>
                  <a:gd name="connsiteX4257" fmla="*/ 2058662 w 2668450"/>
                  <a:gd name="connsiteY4257" fmla="*/ 3004 h 2059806"/>
                  <a:gd name="connsiteX4258" fmla="*/ 2042927 w 2668450"/>
                  <a:gd name="connsiteY4258" fmla="*/ 9298 h 2059806"/>
                  <a:gd name="connsiteX4259" fmla="*/ 2040782 w 2668450"/>
                  <a:gd name="connsiteY4259" fmla="*/ 10871 h 2059806"/>
                  <a:gd name="connsiteX4260" fmla="*/ 2039637 w 2668450"/>
                  <a:gd name="connsiteY4260" fmla="*/ 13303 h 2059806"/>
                  <a:gd name="connsiteX4261" fmla="*/ 2039637 w 2668450"/>
                  <a:gd name="connsiteY4261" fmla="*/ 16450 h 2059806"/>
                  <a:gd name="connsiteX4262" fmla="*/ 2045931 w 2668450"/>
                  <a:gd name="connsiteY4262" fmla="*/ 21027 h 2059806"/>
                  <a:gd name="connsiteX4263" fmla="*/ 2059806 w 2668450"/>
                  <a:gd name="connsiteY4263" fmla="*/ 27750 h 2059806"/>
                  <a:gd name="connsiteX4264" fmla="*/ 2063382 w 2668450"/>
                  <a:gd name="connsiteY4264" fmla="*/ 30325 h 2059806"/>
                  <a:gd name="connsiteX4265" fmla="*/ 2044930 w 2668450"/>
                  <a:gd name="connsiteY4265" fmla="*/ 26606 h 2059806"/>
                  <a:gd name="connsiteX4266" fmla="*/ 2031913 w 2668450"/>
                  <a:gd name="connsiteY4266" fmla="*/ 20598 h 2059806"/>
                  <a:gd name="connsiteX4267" fmla="*/ 2025476 w 2668450"/>
                  <a:gd name="connsiteY4267" fmla="*/ 16593 h 2059806"/>
                  <a:gd name="connsiteX4268" fmla="*/ 2021328 w 2668450"/>
                  <a:gd name="connsiteY4268" fmla="*/ 12731 h 2059806"/>
                  <a:gd name="connsiteX4269" fmla="*/ 2017037 w 2668450"/>
                  <a:gd name="connsiteY4269" fmla="*/ 10156 h 2059806"/>
                  <a:gd name="connsiteX4270" fmla="*/ 2010457 w 2668450"/>
                  <a:gd name="connsiteY4270" fmla="*/ 8296 h 2059806"/>
                  <a:gd name="connsiteX4271" fmla="*/ 1970262 w 2668450"/>
                  <a:gd name="connsiteY4271" fmla="*/ 5722 h 2059806"/>
                  <a:gd name="connsiteX4272" fmla="*/ 1928637 w 2668450"/>
                  <a:gd name="connsiteY4272" fmla="*/ 8583 h 2059806"/>
                  <a:gd name="connsiteX4273" fmla="*/ 1931211 w 2668450"/>
                  <a:gd name="connsiteY4273" fmla="*/ 11729 h 2059806"/>
                  <a:gd name="connsiteX4274" fmla="*/ 1935217 w 2668450"/>
                  <a:gd name="connsiteY4274" fmla="*/ 15306 h 2059806"/>
                  <a:gd name="connsiteX4275" fmla="*/ 1950236 w 2668450"/>
                  <a:gd name="connsiteY4275" fmla="*/ 23173 h 2059806"/>
                  <a:gd name="connsiteX4276" fmla="*/ 1956959 w 2668450"/>
                  <a:gd name="connsiteY4276" fmla="*/ 27464 h 2059806"/>
                  <a:gd name="connsiteX4277" fmla="*/ 1959963 w 2668450"/>
                  <a:gd name="connsiteY4277" fmla="*/ 30039 h 2059806"/>
                  <a:gd name="connsiteX4278" fmla="*/ 1973409 w 2668450"/>
                  <a:gd name="connsiteY4278" fmla="*/ 36047 h 2059806"/>
                  <a:gd name="connsiteX4279" fmla="*/ 1975698 w 2668450"/>
                  <a:gd name="connsiteY4279" fmla="*/ 38621 h 2059806"/>
                  <a:gd name="connsiteX4280" fmla="*/ 1970262 w 2668450"/>
                  <a:gd name="connsiteY4280" fmla="*/ 41339 h 2059806"/>
                  <a:gd name="connsiteX4281" fmla="*/ 1962252 w 2668450"/>
                  <a:gd name="connsiteY4281" fmla="*/ 44057 h 2059806"/>
                  <a:gd name="connsiteX4282" fmla="*/ 1958103 w 2668450"/>
                  <a:gd name="connsiteY4282" fmla="*/ 42913 h 2059806"/>
                  <a:gd name="connsiteX4283" fmla="*/ 1955099 w 2668450"/>
                  <a:gd name="connsiteY4283" fmla="*/ 38907 h 2059806"/>
                  <a:gd name="connsiteX4284" fmla="*/ 1952382 w 2668450"/>
                  <a:gd name="connsiteY4284" fmla="*/ 35904 h 2059806"/>
                  <a:gd name="connsiteX4285" fmla="*/ 1949807 w 2668450"/>
                  <a:gd name="connsiteY4285" fmla="*/ 33901 h 2059806"/>
                  <a:gd name="connsiteX4286" fmla="*/ 1925490 w 2668450"/>
                  <a:gd name="connsiteY4286" fmla="*/ 21456 h 2059806"/>
                  <a:gd name="connsiteX4287" fmla="*/ 1917765 w 2668450"/>
                  <a:gd name="connsiteY4287" fmla="*/ 18023 h 2059806"/>
                  <a:gd name="connsiteX4288" fmla="*/ 1913617 w 2668450"/>
                  <a:gd name="connsiteY4288" fmla="*/ 17022 h 2059806"/>
                  <a:gd name="connsiteX4289" fmla="*/ 1903032 w 2668450"/>
                  <a:gd name="connsiteY4289" fmla="*/ 16164 h 2059806"/>
                  <a:gd name="connsiteX4290" fmla="*/ 1886296 w 2668450"/>
                  <a:gd name="connsiteY4290" fmla="*/ 17308 h 2059806"/>
                  <a:gd name="connsiteX4291" fmla="*/ 1866557 w 2668450"/>
                  <a:gd name="connsiteY4291" fmla="*/ 14161 h 2059806"/>
                  <a:gd name="connsiteX4292" fmla="*/ 1845243 w 2668450"/>
                  <a:gd name="connsiteY4292" fmla="*/ 13732 h 2059806"/>
                  <a:gd name="connsiteX4293" fmla="*/ 1837090 w 2668450"/>
                  <a:gd name="connsiteY4293" fmla="*/ 15735 h 2059806"/>
                  <a:gd name="connsiteX4294" fmla="*/ 1837519 w 2668450"/>
                  <a:gd name="connsiteY4294" fmla="*/ 17022 h 2059806"/>
                  <a:gd name="connsiteX4295" fmla="*/ 1842525 w 2668450"/>
                  <a:gd name="connsiteY4295" fmla="*/ 19740 h 2059806"/>
                  <a:gd name="connsiteX4296" fmla="*/ 1846817 w 2668450"/>
                  <a:gd name="connsiteY4296" fmla="*/ 22887 h 2059806"/>
                  <a:gd name="connsiteX4297" fmla="*/ 1852538 w 2668450"/>
                  <a:gd name="connsiteY4297" fmla="*/ 25318 h 2059806"/>
                  <a:gd name="connsiteX4298" fmla="*/ 1865698 w 2668450"/>
                  <a:gd name="connsiteY4298" fmla="*/ 29181 h 2059806"/>
                  <a:gd name="connsiteX4299" fmla="*/ 1878286 w 2668450"/>
                  <a:gd name="connsiteY4299" fmla="*/ 32041 h 2059806"/>
                  <a:gd name="connsiteX4300" fmla="*/ 1879573 w 2668450"/>
                  <a:gd name="connsiteY4300" fmla="*/ 33186 h 2059806"/>
                  <a:gd name="connsiteX4301" fmla="*/ 1870991 w 2668450"/>
                  <a:gd name="connsiteY4301" fmla="*/ 33472 h 2059806"/>
                  <a:gd name="connsiteX4302" fmla="*/ 1839522 w 2668450"/>
                  <a:gd name="connsiteY4302" fmla="*/ 31040 h 2059806"/>
                  <a:gd name="connsiteX4303" fmla="*/ 1821927 w 2668450"/>
                  <a:gd name="connsiteY4303" fmla="*/ 26320 h 2059806"/>
                  <a:gd name="connsiteX4304" fmla="*/ 1811199 w 2668450"/>
                  <a:gd name="connsiteY4304" fmla="*/ 25605 h 2059806"/>
                  <a:gd name="connsiteX4305" fmla="*/ 1807623 w 2668450"/>
                  <a:gd name="connsiteY4305" fmla="*/ 26892 h 2059806"/>
                  <a:gd name="connsiteX4306" fmla="*/ 1806336 w 2668450"/>
                  <a:gd name="connsiteY4306" fmla="*/ 28036 h 2059806"/>
                  <a:gd name="connsiteX4307" fmla="*/ 1807337 w 2668450"/>
                  <a:gd name="connsiteY4307" fmla="*/ 30182 h 2059806"/>
                  <a:gd name="connsiteX4308" fmla="*/ 1817493 w 2668450"/>
                  <a:gd name="connsiteY4308" fmla="*/ 39909 h 2059806"/>
                  <a:gd name="connsiteX4309" fmla="*/ 1815920 w 2668450"/>
                  <a:gd name="connsiteY4309" fmla="*/ 41053 h 2059806"/>
                  <a:gd name="connsiteX4310" fmla="*/ 1806050 w 2668450"/>
                  <a:gd name="connsiteY4310" fmla="*/ 39337 h 2059806"/>
                  <a:gd name="connsiteX4311" fmla="*/ 1794177 w 2668450"/>
                  <a:gd name="connsiteY4311" fmla="*/ 35761 h 2059806"/>
                  <a:gd name="connsiteX4312" fmla="*/ 1788026 w 2668450"/>
                  <a:gd name="connsiteY4312" fmla="*/ 35331 h 2059806"/>
                  <a:gd name="connsiteX4313" fmla="*/ 1778013 w 2668450"/>
                  <a:gd name="connsiteY4313" fmla="*/ 36905 h 2059806"/>
                  <a:gd name="connsiteX4314" fmla="*/ 1777870 w 2668450"/>
                  <a:gd name="connsiteY4314" fmla="*/ 38907 h 2059806"/>
                  <a:gd name="connsiteX4315" fmla="*/ 1782877 w 2668450"/>
                  <a:gd name="connsiteY4315" fmla="*/ 41768 h 2059806"/>
                  <a:gd name="connsiteX4316" fmla="*/ 1791316 w 2668450"/>
                  <a:gd name="connsiteY4316" fmla="*/ 45058 h 2059806"/>
                  <a:gd name="connsiteX4317" fmla="*/ 1790172 w 2668450"/>
                  <a:gd name="connsiteY4317" fmla="*/ 45917 h 2059806"/>
                  <a:gd name="connsiteX4318" fmla="*/ 1781017 w 2668450"/>
                  <a:gd name="connsiteY4318" fmla="*/ 46775 h 2059806"/>
                  <a:gd name="connsiteX4319" fmla="*/ 1773579 w 2668450"/>
                  <a:gd name="connsiteY4319" fmla="*/ 48920 h 2059806"/>
                  <a:gd name="connsiteX4320" fmla="*/ 1768001 w 2668450"/>
                  <a:gd name="connsiteY4320" fmla="*/ 51781 h 2059806"/>
                  <a:gd name="connsiteX4321" fmla="*/ 1768144 w 2668450"/>
                  <a:gd name="connsiteY4321" fmla="*/ 54213 h 2059806"/>
                  <a:gd name="connsiteX4322" fmla="*/ 1774008 w 2668450"/>
                  <a:gd name="connsiteY4322" fmla="*/ 58504 h 2059806"/>
                  <a:gd name="connsiteX4323" fmla="*/ 1781732 w 2668450"/>
                  <a:gd name="connsiteY4323" fmla="*/ 62795 h 2059806"/>
                  <a:gd name="connsiteX4324" fmla="*/ 1797753 w 2668450"/>
                  <a:gd name="connsiteY4324" fmla="*/ 69089 h 2059806"/>
                  <a:gd name="connsiteX4325" fmla="*/ 1838091 w 2668450"/>
                  <a:gd name="connsiteY4325" fmla="*/ 81105 h 2059806"/>
                  <a:gd name="connsiteX4326" fmla="*/ 1853254 w 2668450"/>
                  <a:gd name="connsiteY4326" fmla="*/ 88114 h 2059806"/>
                  <a:gd name="connsiteX4327" fmla="*/ 1859404 w 2668450"/>
                  <a:gd name="connsiteY4327" fmla="*/ 93836 h 2059806"/>
                  <a:gd name="connsiteX4328" fmla="*/ 1858117 w 2668450"/>
                  <a:gd name="connsiteY4328" fmla="*/ 94122 h 2059806"/>
                  <a:gd name="connsiteX4329" fmla="*/ 1851537 w 2668450"/>
                  <a:gd name="connsiteY4329" fmla="*/ 91547 h 2059806"/>
                  <a:gd name="connsiteX4330" fmla="*/ 1844814 w 2668450"/>
                  <a:gd name="connsiteY4330" fmla="*/ 87828 h 2059806"/>
                  <a:gd name="connsiteX4331" fmla="*/ 1837376 w 2668450"/>
                  <a:gd name="connsiteY4331" fmla="*/ 84824 h 2059806"/>
                  <a:gd name="connsiteX4332" fmla="*/ 1825360 w 2668450"/>
                  <a:gd name="connsiteY4332" fmla="*/ 82821 h 2059806"/>
                  <a:gd name="connsiteX4333" fmla="*/ 1794177 w 2668450"/>
                  <a:gd name="connsiteY4333" fmla="*/ 74239 h 2059806"/>
                  <a:gd name="connsiteX4334" fmla="*/ 1773293 w 2668450"/>
                  <a:gd name="connsiteY4334" fmla="*/ 66944 h 2059806"/>
                  <a:gd name="connsiteX4335" fmla="*/ 1765426 w 2668450"/>
                  <a:gd name="connsiteY4335" fmla="*/ 64798 h 2059806"/>
                  <a:gd name="connsiteX4336" fmla="*/ 1762422 w 2668450"/>
                  <a:gd name="connsiteY4336" fmla="*/ 64941 h 2059806"/>
                  <a:gd name="connsiteX4337" fmla="*/ 1760276 w 2668450"/>
                  <a:gd name="connsiteY4337" fmla="*/ 66228 h 2059806"/>
                  <a:gd name="connsiteX4338" fmla="*/ 1759132 w 2668450"/>
                  <a:gd name="connsiteY4338" fmla="*/ 68660 h 2059806"/>
                  <a:gd name="connsiteX4339" fmla="*/ 1761850 w 2668450"/>
                  <a:gd name="connsiteY4339" fmla="*/ 71521 h 2059806"/>
                  <a:gd name="connsiteX4340" fmla="*/ 1771863 w 2668450"/>
                  <a:gd name="connsiteY4340" fmla="*/ 76384 h 2059806"/>
                  <a:gd name="connsiteX4341" fmla="*/ 1771004 w 2668450"/>
                  <a:gd name="connsiteY4341" fmla="*/ 78387 h 2059806"/>
                  <a:gd name="connsiteX4342" fmla="*/ 1762565 w 2668450"/>
                  <a:gd name="connsiteY4342" fmla="*/ 77529 h 2059806"/>
                  <a:gd name="connsiteX4343" fmla="*/ 1758274 w 2668450"/>
                  <a:gd name="connsiteY4343" fmla="*/ 76241 h 2059806"/>
                  <a:gd name="connsiteX4344" fmla="*/ 1751121 w 2668450"/>
                  <a:gd name="connsiteY4344" fmla="*/ 72808 h 2059806"/>
                  <a:gd name="connsiteX4345" fmla="*/ 1746115 w 2668450"/>
                  <a:gd name="connsiteY4345" fmla="*/ 69518 h 2059806"/>
                  <a:gd name="connsiteX4346" fmla="*/ 1733527 w 2668450"/>
                  <a:gd name="connsiteY4346" fmla="*/ 59219 h 2059806"/>
                  <a:gd name="connsiteX4347" fmla="*/ 1726518 w 2668450"/>
                  <a:gd name="connsiteY4347" fmla="*/ 57360 h 2059806"/>
                  <a:gd name="connsiteX4348" fmla="*/ 1710068 w 2668450"/>
                  <a:gd name="connsiteY4348" fmla="*/ 55643 h 2059806"/>
                  <a:gd name="connsiteX4349" fmla="*/ 1704490 w 2668450"/>
                  <a:gd name="connsiteY4349" fmla="*/ 53784 h 2059806"/>
                  <a:gd name="connsiteX4350" fmla="*/ 1698768 w 2668450"/>
                  <a:gd name="connsiteY4350" fmla="*/ 50923 h 2059806"/>
                  <a:gd name="connsiteX4351" fmla="*/ 1694191 w 2668450"/>
                  <a:gd name="connsiteY4351" fmla="*/ 50065 h 2059806"/>
                  <a:gd name="connsiteX4352" fmla="*/ 1682747 w 2668450"/>
                  <a:gd name="connsiteY4352" fmla="*/ 53355 h 2059806"/>
                  <a:gd name="connsiteX4353" fmla="*/ 1676596 w 2668450"/>
                  <a:gd name="connsiteY4353" fmla="*/ 56216 h 2059806"/>
                  <a:gd name="connsiteX4354" fmla="*/ 1667156 w 2668450"/>
                  <a:gd name="connsiteY4354" fmla="*/ 61794 h 2059806"/>
                  <a:gd name="connsiteX4355" fmla="*/ 1663294 w 2668450"/>
                  <a:gd name="connsiteY4355" fmla="*/ 62366 h 2059806"/>
                  <a:gd name="connsiteX4356" fmla="*/ 1655283 w 2668450"/>
                  <a:gd name="connsiteY4356" fmla="*/ 64941 h 2059806"/>
                  <a:gd name="connsiteX4357" fmla="*/ 1642409 w 2668450"/>
                  <a:gd name="connsiteY4357" fmla="*/ 67087 h 2059806"/>
                  <a:gd name="connsiteX4358" fmla="*/ 1643411 w 2668450"/>
                  <a:gd name="connsiteY4358" fmla="*/ 69375 h 2059806"/>
                  <a:gd name="connsiteX4359" fmla="*/ 1681746 w 2668450"/>
                  <a:gd name="connsiteY4359" fmla="*/ 79961 h 2059806"/>
                  <a:gd name="connsiteX4360" fmla="*/ 1686037 w 2668450"/>
                  <a:gd name="connsiteY4360" fmla="*/ 81534 h 2059806"/>
                  <a:gd name="connsiteX4361" fmla="*/ 1689613 w 2668450"/>
                  <a:gd name="connsiteY4361" fmla="*/ 83680 h 2059806"/>
                  <a:gd name="connsiteX4362" fmla="*/ 1689899 w 2668450"/>
                  <a:gd name="connsiteY4362" fmla="*/ 84538 h 2059806"/>
                  <a:gd name="connsiteX4363" fmla="*/ 1679028 w 2668450"/>
                  <a:gd name="connsiteY4363" fmla="*/ 84538 h 2059806"/>
                  <a:gd name="connsiteX4364" fmla="*/ 1675023 w 2668450"/>
                  <a:gd name="connsiteY4364" fmla="*/ 86540 h 2059806"/>
                  <a:gd name="connsiteX4365" fmla="*/ 1671733 w 2668450"/>
                  <a:gd name="connsiteY4365" fmla="*/ 86684 h 2059806"/>
                  <a:gd name="connsiteX4366" fmla="*/ 1664867 w 2668450"/>
                  <a:gd name="connsiteY4366" fmla="*/ 85110 h 2059806"/>
                  <a:gd name="connsiteX4367" fmla="*/ 1656285 w 2668450"/>
                  <a:gd name="connsiteY4367" fmla="*/ 81391 h 2059806"/>
                  <a:gd name="connsiteX4368" fmla="*/ 1649705 w 2668450"/>
                  <a:gd name="connsiteY4368" fmla="*/ 79961 h 2059806"/>
                  <a:gd name="connsiteX4369" fmla="*/ 1642123 w 2668450"/>
                  <a:gd name="connsiteY4369" fmla="*/ 79531 h 2059806"/>
                  <a:gd name="connsiteX4370" fmla="*/ 1635830 w 2668450"/>
                  <a:gd name="connsiteY4370" fmla="*/ 80819 h 2059806"/>
                  <a:gd name="connsiteX4371" fmla="*/ 1630823 w 2668450"/>
                  <a:gd name="connsiteY4371" fmla="*/ 83823 h 2059806"/>
                  <a:gd name="connsiteX4372" fmla="*/ 1630251 w 2668450"/>
                  <a:gd name="connsiteY4372" fmla="*/ 86254 h 2059806"/>
                  <a:gd name="connsiteX4373" fmla="*/ 1624243 w 2668450"/>
                  <a:gd name="connsiteY4373" fmla="*/ 83251 h 2059806"/>
                  <a:gd name="connsiteX4374" fmla="*/ 1618665 w 2668450"/>
                  <a:gd name="connsiteY4374" fmla="*/ 79245 h 2059806"/>
                  <a:gd name="connsiteX4375" fmla="*/ 1611512 w 2668450"/>
                  <a:gd name="connsiteY4375" fmla="*/ 76957 h 2059806"/>
                  <a:gd name="connsiteX4376" fmla="*/ 1598639 w 2668450"/>
                  <a:gd name="connsiteY4376" fmla="*/ 76098 h 2059806"/>
                  <a:gd name="connsiteX4377" fmla="*/ 1583476 w 2668450"/>
                  <a:gd name="connsiteY4377" fmla="*/ 78673 h 2059806"/>
                  <a:gd name="connsiteX4378" fmla="*/ 1574178 w 2668450"/>
                  <a:gd name="connsiteY4378" fmla="*/ 81820 h 2059806"/>
                  <a:gd name="connsiteX4379" fmla="*/ 1565739 w 2668450"/>
                  <a:gd name="connsiteY4379" fmla="*/ 86397 h 2059806"/>
                  <a:gd name="connsiteX4380" fmla="*/ 1559016 w 2668450"/>
                  <a:gd name="connsiteY4380" fmla="*/ 89258 h 2059806"/>
                  <a:gd name="connsiteX4381" fmla="*/ 1551435 w 2668450"/>
                  <a:gd name="connsiteY4381" fmla="*/ 90832 h 2059806"/>
                  <a:gd name="connsiteX4382" fmla="*/ 1535414 w 2668450"/>
                  <a:gd name="connsiteY4382" fmla="*/ 90832 h 2059806"/>
                  <a:gd name="connsiteX4383" fmla="*/ 1525544 w 2668450"/>
                  <a:gd name="connsiteY4383" fmla="*/ 92119 h 2059806"/>
                  <a:gd name="connsiteX4384" fmla="*/ 1511955 w 2668450"/>
                  <a:gd name="connsiteY4384" fmla="*/ 95695 h 2059806"/>
                  <a:gd name="connsiteX4385" fmla="*/ 1503516 w 2668450"/>
                  <a:gd name="connsiteY4385" fmla="*/ 98556 h 2059806"/>
                  <a:gd name="connsiteX4386" fmla="*/ 1497365 w 2668450"/>
                  <a:gd name="connsiteY4386" fmla="*/ 101703 h 2059806"/>
                  <a:gd name="connsiteX4387" fmla="*/ 1490642 w 2668450"/>
                  <a:gd name="connsiteY4387" fmla="*/ 106137 h 2059806"/>
                  <a:gd name="connsiteX4388" fmla="*/ 1489498 w 2668450"/>
                  <a:gd name="connsiteY4388" fmla="*/ 109570 h 2059806"/>
                  <a:gd name="connsiteX4389" fmla="*/ 1497937 w 2668450"/>
                  <a:gd name="connsiteY4389" fmla="*/ 113718 h 2059806"/>
                  <a:gd name="connsiteX4390" fmla="*/ 1500941 w 2668450"/>
                  <a:gd name="connsiteY4390" fmla="*/ 114720 h 2059806"/>
                  <a:gd name="connsiteX4391" fmla="*/ 1874138 w 2668450"/>
                  <a:gd name="connsiteY4391" fmla="*/ 882427 h 2059806"/>
                  <a:gd name="connsiteX4392" fmla="*/ 1867701 w 2668450"/>
                  <a:gd name="connsiteY4392" fmla="*/ 884286 h 2059806"/>
                  <a:gd name="connsiteX4393" fmla="*/ 1864697 w 2668450"/>
                  <a:gd name="connsiteY4393" fmla="*/ 886289 h 2059806"/>
                  <a:gd name="connsiteX4394" fmla="*/ 1862837 w 2668450"/>
                  <a:gd name="connsiteY4394" fmla="*/ 889293 h 2059806"/>
                  <a:gd name="connsiteX4395" fmla="*/ 1861407 w 2668450"/>
                  <a:gd name="connsiteY4395" fmla="*/ 891295 h 2059806"/>
                  <a:gd name="connsiteX4396" fmla="*/ 1860263 w 2668450"/>
                  <a:gd name="connsiteY4396" fmla="*/ 892154 h 2059806"/>
                  <a:gd name="connsiteX4397" fmla="*/ 1859834 w 2668450"/>
                  <a:gd name="connsiteY4397" fmla="*/ 893012 h 2059806"/>
                  <a:gd name="connsiteX4398" fmla="*/ 1860263 w 2668450"/>
                  <a:gd name="connsiteY4398" fmla="*/ 894728 h 2059806"/>
                  <a:gd name="connsiteX4399" fmla="*/ 1861121 w 2668450"/>
                  <a:gd name="connsiteY4399" fmla="*/ 896445 h 2059806"/>
                  <a:gd name="connsiteX4400" fmla="*/ 1863553 w 2668450"/>
                  <a:gd name="connsiteY4400" fmla="*/ 897446 h 2059806"/>
                  <a:gd name="connsiteX4401" fmla="*/ 1865698 w 2668450"/>
                  <a:gd name="connsiteY4401" fmla="*/ 897160 h 2059806"/>
                  <a:gd name="connsiteX4402" fmla="*/ 1870419 w 2668450"/>
                  <a:gd name="connsiteY4402" fmla="*/ 895158 h 2059806"/>
                  <a:gd name="connsiteX4403" fmla="*/ 1876426 w 2668450"/>
                  <a:gd name="connsiteY4403" fmla="*/ 893441 h 2059806"/>
                  <a:gd name="connsiteX4404" fmla="*/ 1878715 w 2668450"/>
                  <a:gd name="connsiteY4404" fmla="*/ 891582 h 2059806"/>
                  <a:gd name="connsiteX4405" fmla="*/ 1881004 w 2668450"/>
                  <a:gd name="connsiteY4405" fmla="*/ 888292 h 2059806"/>
                  <a:gd name="connsiteX4406" fmla="*/ 1884294 w 2668450"/>
                  <a:gd name="connsiteY4406" fmla="*/ 884859 h 2059806"/>
                  <a:gd name="connsiteX4407" fmla="*/ 1885295 w 2668450"/>
                  <a:gd name="connsiteY4407" fmla="*/ 883428 h 2059806"/>
                  <a:gd name="connsiteX4408" fmla="*/ 1885581 w 2668450"/>
                  <a:gd name="connsiteY4408" fmla="*/ 882284 h 2059806"/>
                  <a:gd name="connsiteX4409" fmla="*/ 1886153 w 2668450"/>
                  <a:gd name="connsiteY4409" fmla="*/ 881425 h 2059806"/>
                  <a:gd name="connsiteX4410" fmla="*/ 1889014 w 2668450"/>
                  <a:gd name="connsiteY4410" fmla="*/ 878565 h 2059806"/>
                  <a:gd name="connsiteX4411" fmla="*/ 1893592 w 2668450"/>
                  <a:gd name="connsiteY4411" fmla="*/ 875132 h 2059806"/>
                  <a:gd name="connsiteX4412" fmla="*/ 1895308 w 2668450"/>
                  <a:gd name="connsiteY4412" fmla="*/ 872986 h 2059806"/>
                  <a:gd name="connsiteX4413" fmla="*/ 1895165 w 2668450"/>
                  <a:gd name="connsiteY4413" fmla="*/ 872414 h 2059806"/>
                  <a:gd name="connsiteX4414" fmla="*/ 1894021 w 2668450"/>
                  <a:gd name="connsiteY4414" fmla="*/ 869982 h 2059806"/>
                  <a:gd name="connsiteX4415" fmla="*/ 1893162 w 2668450"/>
                  <a:gd name="connsiteY4415" fmla="*/ 868981 h 2059806"/>
                  <a:gd name="connsiteX4416" fmla="*/ 1892161 w 2668450"/>
                  <a:gd name="connsiteY4416" fmla="*/ 868552 h 2059806"/>
                  <a:gd name="connsiteX4417" fmla="*/ 1888442 w 2668450"/>
                  <a:gd name="connsiteY4417" fmla="*/ 868409 h 2059806"/>
                  <a:gd name="connsiteX4418" fmla="*/ 1884294 w 2668450"/>
                  <a:gd name="connsiteY4418" fmla="*/ 869410 h 2059806"/>
                  <a:gd name="connsiteX4419" fmla="*/ 1882720 w 2668450"/>
                  <a:gd name="connsiteY4419" fmla="*/ 870411 h 2059806"/>
                  <a:gd name="connsiteX4420" fmla="*/ 1881576 w 2668450"/>
                  <a:gd name="connsiteY4420" fmla="*/ 871842 h 2059806"/>
                  <a:gd name="connsiteX4421" fmla="*/ 1881576 w 2668450"/>
                  <a:gd name="connsiteY4421" fmla="*/ 873129 h 2059806"/>
                  <a:gd name="connsiteX4422" fmla="*/ 1882720 w 2668450"/>
                  <a:gd name="connsiteY4422" fmla="*/ 874416 h 2059806"/>
                  <a:gd name="connsiteX4423" fmla="*/ 1882434 w 2668450"/>
                  <a:gd name="connsiteY4423" fmla="*/ 875132 h 2059806"/>
                  <a:gd name="connsiteX4424" fmla="*/ 1879144 w 2668450"/>
                  <a:gd name="connsiteY4424" fmla="*/ 875704 h 2059806"/>
                  <a:gd name="connsiteX4425" fmla="*/ 1878143 w 2668450"/>
                  <a:gd name="connsiteY4425" fmla="*/ 876562 h 2059806"/>
                  <a:gd name="connsiteX4426" fmla="*/ 1875282 w 2668450"/>
                  <a:gd name="connsiteY4426" fmla="*/ 881855 h 2059806"/>
                  <a:gd name="connsiteX4427" fmla="*/ 1874138 w 2668450"/>
                  <a:gd name="connsiteY4427" fmla="*/ 882427 h 2059806"/>
                  <a:gd name="connsiteX4428" fmla="*/ 1848247 w 2668450"/>
                  <a:gd name="connsiteY4428" fmla="*/ 1441292 h 2059806"/>
                  <a:gd name="connsiteX4429" fmla="*/ 1848819 w 2668450"/>
                  <a:gd name="connsiteY4429" fmla="*/ 1438431 h 2059806"/>
                  <a:gd name="connsiteX4430" fmla="*/ 1850107 w 2668450"/>
                  <a:gd name="connsiteY4430" fmla="*/ 1438718 h 2059806"/>
                  <a:gd name="connsiteX4431" fmla="*/ 1850536 w 2668450"/>
                  <a:gd name="connsiteY4431" fmla="*/ 1438431 h 2059806"/>
                  <a:gd name="connsiteX4432" fmla="*/ 1850679 w 2668450"/>
                  <a:gd name="connsiteY4432" fmla="*/ 1436715 h 2059806"/>
                  <a:gd name="connsiteX4433" fmla="*/ 1850250 w 2668450"/>
                  <a:gd name="connsiteY4433" fmla="*/ 1434569 h 2059806"/>
                  <a:gd name="connsiteX4434" fmla="*/ 1849820 w 2668450"/>
                  <a:gd name="connsiteY4434" fmla="*/ 1434426 h 2059806"/>
                  <a:gd name="connsiteX4435" fmla="*/ 1849105 w 2668450"/>
                  <a:gd name="connsiteY4435" fmla="*/ 1434855 h 2059806"/>
                  <a:gd name="connsiteX4436" fmla="*/ 1847818 w 2668450"/>
                  <a:gd name="connsiteY4436" fmla="*/ 1436572 h 2059806"/>
                  <a:gd name="connsiteX4437" fmla="*/ 1847532 w 2668450"/>
                  <a:gd name="connsiteY4437" fmla="*/ 1437287 h 2059806"/>
                  <a:gd name="connsiteX4438" fmla="*/ 1847675 w 2668450"/>
                  <a:gd name="connsiteY4438" fmla="*/ 1438288 h 2059806"/>
                  <a:gd name="connsiteX4439" fmla="*/ 1846960 w 2668450"/>
                  <a:gd name="connsiteY4439" fmla="*/ 1439862 h 2059806"/>
                  <a:gd name="connsiteX4440" fmla="*/ 1847818 w 2668450"/>
                  <a:gd name="connsiteY4440" fmla="*/ 1441578 h 2059806"/>
                  <a:gd name="connsiteX4441" fmla="*/ 1848247 w 2668450"/>
                  <a:gd name="connsiteY4441" fmla="*/ 1441292 h 2059806"/>
                  <a:gd name="connsiteX4442" fmla="*/ 1844957 w 2668450"/>
                  <a:gd name="connsiteY4442" fmla="*/ 1466611 h 2059806"/>
                  <a:gd name="connsiteX4443" fmla="*/ 1843527 w 2668450"/>
                  <a:gd name="connsiteY4443" fmla="*/ 1468327 h 2059806"/>
                  <a:gd name="connsiteX4444" fmla="*/ 1843527 w 2668450"/>
                  <a:gd name="connsiteY4444" fmla="*/ 1470473 h 2059806"/>
                  <a:gd name="connsiteX4445" fmla="*/ 1844957 w 2668450"/>
                  <a:gd name="connsiteY4445" fmla="*/ 1471331 h 2059806"/>
                  <a:gd name="connsiteX4446" fmla="*/ 1845815 w 2668450"/>
                  <a:gd name="connsiteY4446" fmla="*/ 1470616 h 2059806"/>
                  <a:gd name="connsiteX4447" fmla="*/ 1846817 w 2668450"/>
                  <a:gd name="connsiteY4447" fmla="*/ 1468899 h 2059806"/>
                  <a:gd name="connsiteX4448" fmla="*/ 1847103 w 2668450"/>
                  <a:gd name="connsiteY4448" fmla="*/ 1467755 h 2059806"/>
                  <a:gd name="connsiteX4449" fmla="*/ 1846101 w 2668450"/>
                  <a:gd name="connsiteY4449" fmla="*/ 1466897 h 2059806"/>
                  <a:gd name="connsiteX4450" fmla="*/ 1844957 w 2668450"/>
                  <a:gd name="connsiteY4450" fmla="*/ 1466611 h 2059806"/>
                  <a:gd name="connsiteX4451" fmla="*/ 1855399 w 2668450"/>
                  <a:gd name="connsiteY4451" fmla="*/ 1476052 h 2059806"/>
                  <a:gd name="connsiteX4452" fmla="*/ 1856400 w 2668450"/>
                  <a:gd name="connsiteY4452" fmla="*/ 1475479 h 2059806"/>
                  <a:gd name="connsiteX4453" fmla="*/ 1857116 w 2668450"/>
                  <a:gd name="connsiteY4453" fmla="*/ 1475050 h 2059806"/>
                  <a:gd name="connsiteX4454" fmla="*/ 1857545 w 2668450"/>
                  <a:gd name="connsiteY4454" fmla="*/ 1474192 h 2059806"/>
                  <a:gd name="connsiteX4455" fmla="*/ 1857688 w 2668450"/>
                  <a:gd name="connsiteY4455" fmla="*/ 1473048 h 2059806"/>
                  <a:gd name="connsiteX4456" fmla="*/ 1857402 w 2668450"/>
                  <a:gd name="connsiteY4456" fmla="*/ 1471760 h 2059806"/>
                  <a:gd name="connsiteX4457" fmla="*/ 1856830 w 2668450"/>
                  <a:gd name="connsiteY4457" fmla="*/ 1470473 h 2059806"/>
                  <a:gd name="connsiteX4458" fmla="*/ 1855542 w 2668450"/>
                  <a:gd name="connsiteY4458" fmla="*/ 1469329 h 2059806"/>
                  <a:gd name="connsiteX4459" fmla="*/ 1854970 w 2668450"/>
                  <a:gd name="connsiteY4459" fmla="*/ 1469472 h 2059806"/>
                  <a:gd name="connsiteX4460" fmla="*/ 1854541 w 2668450"/>
                  <a:gd name="connsiteY4460" fmla="*/ 1470044 h 2059806"/>
                  <a:gd name="connsiteX4461" fmla="*/ 1854541 w 2668450"/>
                  <a:gd name="connsiteY4461" fmla="*/ 1470759 h 2059806"/>
                  <a:gd name="connsiteX4462" fmla="*/ 1855542 w 2668450"/>
                  <a:gd name="connsiteY4462" fmla="*/ 1472046 h 2059806"/>
                  <a:gd name="connsiteX4463" fmla="*/ 1854684 w 2668450"/>
                  <a:gd name="connsiteY4463" fmla="*/ 1475909 h 2059806"/>
                  <a:gd name="connsiteX4464" fmla="*/ 1855399 w 2668450"/>
                  <a:gd name="connsiteY4464" fmla="*/ 1476052 h 2059806"/>
                  <a:gd name="connsiteX4465" fmla="*/ 1841810 w 2668450"/>
                  <a:gd name="connsiteY4465" fmla="*/ 1250474 h 2059806"/>
                  <a:gd name="connsiteX4466" fmla="*/ 1845100 w 2668450"/>
                  <a:gd name="connsiteY4466" fmla="*/ 1253764 h 2059806"/>
                  <a:gd name="connsiteX4467" fmla="*/ 1847532 w 2668450"/>
                  <a:gd name="connsiteY4467" fmla="*/ 1255338 h 2059806"/>
                  <a:gd name="connsiteX4468" fmla="*/ 1849105 w 2668450"/>
                  <a:gd name="connsiteY4468" fmla="*/ 1255338 h 2059806"/>
                  <a:gd name="connsiteX4469" fmla="*/ 1850536 w 2668450"/>
                  <a:gd name="connsiteY4469" fmla="*/ 1254622 h 2059806"/>
                  <a:gd name="connsiteX4470" fmla="*/ 1851966 w 2668450"/>
                  <a:gd name="connsiteY4470" fmla="*/ 1253192 h 2059806"/>
                  <a:gd name="connsiteX4471" fmla="*/ 1853683 w 2668450"/>
                  <a:gd name="connsiteY4471" fmla="*/ 1250188 h 2059806"/>
                  <a:gd name="connsiteX4472" fmla="*/ 1855828 w 2668450"/>
                  <a:gd name="connsiteY4472" fmla="*/ 1245611 h 2059806"/>
                  <a:gd name="connsiteX4473" fmla="*/ 1858260 w 2668450"/>
                  <a:gd name="connsiteY4473" fmla="*/ 1241605 h 2059806"/>
                  <a:gd name="connsiteX4474" fmla="*/ 1860978 w 2668450"/>
                  <a:gd name="connsiteY4474" fmla="*/ 1238173 h 2059806"/>
                  <a:gd name="connsiteX4475" fmla="*/ 1862408 w 2668450"/>
                  <a:gd name="connsiteY4475" fmla="*/ 1235455 h 2059806"/>
                  <a:gd name="connsiteX4476" fmla="*/ 1862981 w 2668450"/>
                  <a:gd name="connsiteY4476" fmla="*/ 1231879 h 2059806"/>
                  <a:gd name="connsiteX4477" fmla="*/ 1863982 w 2668450"/>
                  <a:gd name="connsiteY4477" fmla="*/ 1228017 h 2059806"/>
                  <a:gd name="connsiteX4478" fmla="*/ 1863553 w 2668450"/>
                  <a:gd name="connsiteY4478" fmla="*/ 1225156 h 2059806"/>
                  <a:gd name="connsiteX4479" fmla="*/ 1862122 w 2668450"/>
                  <a:gd name="connsiteY4479" fmla="*/ 1223010 h 2059806"/>
                  <a:gd name="connsiteX4480" fmla="*/ 1858260 w 2668450"/>
                  <a:gd name="connsiteY4480" fmla="*/ 1218719 h 2059806"/>
                  <a:gd name="connsiteX4481" fmla="*/ 1855828 w 2668450"/>
                  <a:gd name="connsiteY4481" fmla="*/ 1217431 h 2059806"/>
                  <a:gd name="connsiteX4482" fmla="*/ 1854255 w 2668450"/>
                  <a:gd name="connsiteY4482" fmla="*/ 1217431 h 2059806"/>
                  <a:gd name="connsiteX4483" fmla="*/ 1852681 w 2668450"/>
                  <a:gd name="connsiteY4483" fmla="*/ 1218147 h 2059806"/>
                  <a:gd name="connsiteX4484" fmla="*/ 1850822 w 2668450"/>
                  <a:gd name="connsiteY4484" fmla="*/ 1218290 h 2059806"/>
                  <a:gd name="connsiteX4485" fmla="*/ 1846101 w 2668450"/>
                  <a:gd name="connsiteY4485" fmla="*/ 1217861 h 2059806"/>
                  <a:gd name="connsiteX4486" fmla="*/ 1844385 w 2668450"/>
                  <a:gd name="connsiteY4486" fmla="*/ 1218433 h 2059806"/>
                  <a:gd name="connsiteX4487" fmla="*/ 1841524 w 2668450"/>
                  <a:gd name="connsiteY4487" fmla="*/ 1220721 h 2059806"/>
                  <a:gd name="connsiteX4488" fmla="*/ 1836804 w 2668450"/>
                  <a:gd name="connsiteY4488" fmla="*/ 1226872 h 2059806"/>
                  <a:gd name="connsiteX4489" fmla="*/ 1835087 w 2668450"/>
                  <a:gd name="connsiteY4489" fmla="*/ 1229733 h 2059806"/>
                  <a:gd name="connsiteX4490" fmla="*/ 1834372 w 2668450"/>
                  <a:gd name="connsiteY4490" fmla="*/ 1231736 h 2059806"/>
                  <a:gd name="connsiteX4491" fmla="*/ 1833943 w 2668450"/>
                  <a:gd name="connsiteY4491" fmla="*/ 1234310 h 2059806"/>
                  <a:gd name="connsiteX4492" fmla="*/ 1833800 w 2668450"/>
                  <a:gd name="connsiteY4492" fmla="*/ 1237314 h 2059806"/>
                  <a:gd name="connsiteX4493" fmla="*/ 1833943 w 2668450"/>
                  <a:gd name="connsiteY4493" fmla="*/ 1243465 h 2059806"/>
                  <a:gd name="connsiteX4494" fmla="*/ 1834229 w 2668450"/>
                  <a:gd name="connsiteY4494" fmla="*/ 1245325 h 2059806"/>
                  <a:gd name="connsiteX4495" fmla="*/ 1836089 w 2668450"/>
                  <a:gd name="connsiteY4495" fmla="*/ 1247184 h 2059806"/>
                  <a:gd name="connsiteX4496" fmla="*/ 1839522 w 2668450"/>
                  <a:gd name="connsiteY4496" fmla="*/ 1248615 h 2059806"/>
                  <a:gd name="connsiteX4497" fmla="*/ 1841810 w 2668450"/>
                  <a:gd name="connsiteY4497" fmla="*/ 1250474 h 2059806"/>
                  <a:gd name="connsiteX4498" fmla="*/ 1840666 w 2668450"/>
                  <a:gd name="connsiteY4498" fmla="*/ 1616519 h 2059806"/>
                  <a:gd name="connsiteX4499" fmla="*/ 1841667 w 2668450"/>
                  <a:gd name="connsiteY4499" fmla="*/ 1617234 h 2059806"/>
                  <a:gd name="connsiteX4500" fmla="*/ 1843670 w 2668450"/>
                  <a:gd name="connsiteY4500" fmla="*/ 1617520 h 2059806"/>
                  <a:gd name="connsiteX4501" fmla="*/ 1843670 w 2668450"/>
                  <a:gd name="connsiteY4501" fmla="*/ 1616233 h 2059806"/>
                  <a:gd name="connsiteX4502" fmla="*/ 1842525 w 2668450"/>
                  <a:gd name="connsiteY4502" fmla="*/ 1614230 h 2059806"/>
                  <a:gd name="connsiteX4503" fmla="*/ 1840237 w 2668450"/>
                  <a:gd name="connsiteY4503" fmla="*/ 1613658 h 2059806"/>
                  <a:gd name="connsiteX4504" fmla="*/ 1839522 w 2668450"/>
                  <a:gd name="connsiteY4504" fmla="*/ 1614516 h 2059806"/>
                  <a:gd name="connsiteX4505" fmla="*/ 1839665 w 2668450"/>
                  <a:gd name="connsiteY4505" fmla="*/ 1615375 h 2059806"/>
                  <a:gd name="connsiteX4506" fmla="*/ 1840666 w 2668450"/>
                  <a:gd name="connsiteY4506" fmla="*/ 1616519 h 2059806"/>
                  <a:gd name="connsiteX4507" fmla="*/ 1877285 w 2668450"/>
                  <a:gd name="connsiteY4507" fmla="*/ 1497508 h 2059806"/>
                  <a:gd name="connsiteX4508" fmla="*/ 1879287 w 2668450"/>
                  <a:gd name="connsiteY4508" fmla="*/ 1496220 h 2059806"/>
                  <a:gd name="connsiteX4509" fmla="*/ 1880861 w 2668450"/>
                  <a:gd name="connsiteY4509" fmla="*/ 1494647 h 2059806"/>
                  <a:gd name="connsiteX4510" fmla="*/ 1882005 w 2668450"/>
                  <a:gd name="connsiteY4510" fmla="*/ 1492644 h 2059806"/>
                  <a:gd name="connsiteX4511" fmla="*/ 1882434 w 2668450"/>
                  <a:gd name="connsiteY4511" fmla="*/ 1490213 h 2059806"/>
                  <a:gd name="connsiteX4512" fmla="*/ 1882148 w 2668450"/>
                  <a:gd name="connsiteY4512" fmla="*/ 1485063 h 2059806"/>
                  <a:gd name="connsiteX4513" fmla="*/ 1880431 w 2668450"/>
                  <a:gd name="connsiteY4513" fmla="*/ 1485063 h 2059806"/>
                  <a:gd name="connsiteX4514" fmla="*/ 1879287 w 2668450"/>
                  <a:gd name="connsiteY4514" fmla="*/ 1485921 h 2059806"/>
                  <a:gd name="connsiteX4515" fmla="*/ 1878143 w 2668450"/>
                  <a:gd name="connsiteY4515" fmla="*/ 1487495 h 2059806"/>
                  <a:gd name="connsiteX4516" fmla="*/ 1877428 w 2668450"/>
                  <a:gd name="connsiteY4516" fmla="*/ 1489354 h 2059806"/>
                  <a:gd name="connsiteX4517" fmla="*/ 1877285 w 2668450"/>
                  <a:gd name="connsiteY4517" fmla="*/ 1491500 h 2059806"/>
                  <a:gd name="connsiteX4518" fmla="*/ 1876426 w 2668450"/>
                  <a:gd name="connsiteY4518" fmla="*/ 1493932 h 2059806"/>
                  <a:gd name="connsiteX4519" fmla="*/ 1874853 w 2668450"/>
                  <a:gd name="connsiteY4519" fmla="*/ 1496793 h 2059806"/>
                  <a:gd name="connsiteX4520" fmla="*/ 1874710 w 2668450"/>
                  <a:gd name="connsiteY4520" fmla="*/ 1498223 h 2059806"/>
                  <a:gd name="connsiteX4521" fmla="*/ 1875854 w 2668450"/>
                  <a:gd name="connsiteY4521" fmla="*/ 1498223 h 2059806"/>
                  <a:gd name="connsiteX4522" fmla="*/ 1877285 w 2668450"/>
                  <a:gd name="connsiteY4522" fmla="*/ 1497508 h 2059806"/>
                  <a:gd name="connsiteX4523" fmla="*/ 1833228 w 2668450"/>
                  <a:gd name="connsiteY4523" fmla="*/ 1345311 h 2059806"/>
                  <a:gd name="connsiteX4524" fmla="*/ 1834515 w 2668450"/>
                  <a:gd name="connsiteY4524" fmla="*/ 1344310 h 2059806"/>
                  <a:gd name="connsiteX4525" fmla="*/ 1836231 w 2668450"/>
                  <a:gd name="connsiteY4525" fmla="*/ 1342593 h 2059806"/>
                  <a:gd name="connsiteX4526" fmla="*/ 1836661 w 2668450"/>
                  <a:gd name="connsiteY4526" fmla="*/ 1341449 h 2059806"/>
                  <a:gd name="connsiteX4527" fmla="*/ 1835373 w 2668450"/>
                  <a:gd name="connsiteY4527" fmla="*/ 1340734 h 2059806"/>
                  <a:gd name="connsiteX4528" fmla="*/ 1833943 w 2668450"/>
                  <a:gd name="connsiteY4528" fmla="*/ 1342736 h 2059806"/>
                  <a:gd name="connsiteX4529" fmla="*/ 1832655 w 2668450"/>
                  <a:gd name="connsiteY4529" fmla="*/ 1343022 h 2059806"/>
                  <a:gd name="connsiteX4530" fmla="*/ 1831940 w 2668450"/>
                  <a:gd name="connsiteY4530" fmla="*/ 1344882 h 2059806"/>
                  <a:gd name="connsiteX4531" fmla="*/ 1832226 w 2668450"/>
                  <a:gd name="connsiteY4531" fmla="*/ 1345454 h 2059806"/>
                  <a:gd name="connsiteX4532" fmla="*/ 1833228 w 2668450"/>
                  <a:gd name="connsiteY4532" fmla="*/ 1345311 h 2059806"/>
                  <a:gd name="connsiteX4533" fmla="*/ 1842525 w 2668450"/>
                  <a:gd name="connsiteY4533" fmla="*/ 1494790 h 2059806"/>
                  <a:gd name="connsiteX4534" fmla="*/ 1851251 w 2668450"/>
                  <a:gd name="connsiteY4534" fmla="*/ 1489641 h 2059806"/>
                  <a:gd name="connsiteX4535" fmla="*/ 1852967 w 2668450"/>
                  <a:gd name="connsiteY4535" fmla="*/ 1487066 h 2059806"/>
                  <a:gd name="connsiteX4536" fmla="*/ 1854541 w 2668450"/>
                  <a:gd name="connsiteY4536" fmla="*/ 1483633 h 2059806"/>
                  <a:gd name="connsiteX4537" fmla="*/ 1853683 w 2668450"/>
                  <a:gd name="connsiteY4537" fmla="*/ 1483919 h 2059806"/>
                  <a:gd name="connsiteX4538" fmla="*/ 1851394 w 2668450"/>
                  <a:gd name="connsiteY4538" fmla="*/ 1486208 h 2059806"/>
                  <a:gd name="connsiteX4539" fmla="*/ 1849391 w 2668450"/>
                  <a:gd name="connsiteY4539" fmla="*/ 1487352 h 2059806"/>
                  <a:gd name="connsiteX4540" fmla="*/ 1847532 w 2668450"/>
                  <a:gd name="connsiteY4540" fmla="*/ 1487352 h 2059806"/>
                  <a:gd name="connsiteX4541" fmla="*/ 1846244 w 2668450"/>
                  <a:gd name="connsiteY4541" fmla="*/ 1487781 h 2059806"/>
                  <a:gd name="connsiteX4542" fmla="*/ 1845529 w 2668450"/>
                  <a:gd name="connsiteY4542" fmla="*/ 1488639 h 2059806"/>
                  <a:gd name="connsiteX4543" fmla="*/ 1841524 w 2668450"/>
                  <a:gd name="connsiteY4543" fmla="*/ 1489927 h 2059806"/>
                  <a:gd name="connsiteX4544" fmla="*/ 1839951 w 2668450"/>
                  <a:gd name="connsiteY4544" fmla="*/ 1491214 h 2059806"/>
                  <a:gd name="connsiteX4545" fmla="*/ 1838949 w 2668450"/>
                  <a:gd name="connsiteY4545" fmla="*/ 1494361 h 2059806"/>
                  <a:gd name="connsiteX4546" fmla="*/ 1840809 w 2668450"/>
                  <a:gd name="connsiteY4546" fmla="*/ 1494933 h 2059806"/>
                  <a:gd name="connsiteX4547" fmla="*/ 1842525 w 2668450"/>
                  <a:gd name="connsiteY4547" fmla="*/ 1494790 h 2059806"/>
                  <a:gd name="connsiteX4548" fmla="*/ 1843384 w 2668450"/>
                  <a:gd name="connsiteY4548" fmla="*/ 1336872 h 2059806"/>
                  <a:gd name="connsiteX4549" fmla="*/ 1844957 w 2668450"/>
                  <a:gd name="connsiteY4549" fmla="*/ 1334869 h 2059806"/>
                  <a:gd name="connsiteX4550" fmla="*/ 1843241 w 2668450"/>
                  <a:gd name="connsiteY4550" fmla="*/ 1333868 h 2059806"/>
                  <a:gd name="connsiteX4551" fmla="*/ 1840666 w 2668450"/>
                  <a:gd name="connsiteY4551" fmla="*/ 1334154 h 2059806"/>
                  <a:gd name="connsiteX4552" fmla="*/ 1839378 w 2668450"/>
                  <a:gd name="connsiteY4552" fmla="*/ 1335012 h 2059806"/>
                  <a:gd name="connsiteX4553" fmla="*/ 1838234 w 2668450"/>
                  <a:gd name="connsiteY4553" fmla="*/ 1336299 h 2059806"/>
                  <a:gd name="connsiteX4554" fmla="*/ 1836947 w 2668450"/>
                  <a:gd name="connsiteY4554" fmla="*/ 1339017 h 2059806"/>
                  <a:gd name="connsiteX4555" fmla="*/ 1840094 w 2668450"/>
                  <a:gd name="connsiteY4555" fmla="*/ 1338731 h 2059806"/>
                  <a:gd name="connsiteX4556" fmla="*/ 1843384 w 2668450"/>
                  <a:gd name="connsiteY4556" fmla="*/ 1336872 h 2059806"/>
                  <a:gd name="connsiteX4557" fmla="*/ 1891017 w 2668450"/>
                  <a:gd name="connsiteY4557" fmla="*/ 1293959 h 2059806"/>
                  <a:gd name="connsiteX4558" fmla="*/ 1893877 w 2668450"/>
                  <a:gd name="connsiteY4558" fmla="*/ 1292672 h 2059806"/>
                  <a:gd name="connsiteX4559" fmla="*/ 1895022 w 2668450"/>
                  <a:gd name="connsiteY4559" fmla="*/ 1291098 h 2059806"/>
                  <a:gd name="connsiteX4560" fmla="*/ 1890301 w 2668450"/>
                  <a:gd name="connsiteY4560" fmla="*/ 1291527 h 2059806"/>
                  <a:gd name="connsiteX4561" fmla="*/ 1883865 w 2668450"/>
                  <a:gd name="connsiteY4561" fmla="*/ 1293101 h 2059806"/>
                  <a:gd name="connsiteX4562" fmla="*/ 1882148 w 2668450"/>
                  <a:gd name="connsiteY4562" fmla="*/ 1294960 h 2059806"/>
                  <a:gd name="connsiteX4563" fmla="*/ 1882148 w 2668450"/>
                  <a:gd name="connsiteY4563" fmla="*/ 1295675 h 2059806"/>
                  <a:gd name="connsiteX4564" fmla="*/ 1886296 w 2668450"/>
                  <a:gd name="connsiteY4564" fmla="*/ 1295103 h 2059806"/>
                  <a:gd name="connsiteX4565" fmla="*/ 1891017 w 2668450"/>
                  <a:gd name="connsiteY4565" fmla="*/ 1293959 h 2059806"/>
                  <a:gd name="connsiteX4566" fmla="*/ 1686753 w 2668450"/>
                  <a:gd name="connsiteY4566" fmla="*/ 1052361 h 2059806"/>
                  <a:gd name="connsiteX4567" fmla="*/ 1687897 w 2668450"/>
                  <a:gd name="connsiteY4567" fmla="*/ 1055651 h 2059806"/>
                  <a:gd name="connsiteX4568" fmla="*/ 1688612 w 2668450"/>
                  <a:gd name="connsiteY4568" fmla="*/ 1056652 h 2059806"/>
                  <a:gd name="connsiteX4569" fmla="*/ 1692903 w 2668450"/>
                  <a:gd name="connsiteY4569" fmla="*/ 1059084 h 2059806"/>
                  <a:gd name="connsiteX4570" fmla="*/ 1694763 w 2668450"/>
                  <a:gd name="connsiteY4570" fmla="*/ 1060943 h 2059806"/>
                  <a:gd name="connsiteX4571" fmla="*/ 1695907 w 2668450"/>
                  <a:gd name="connsiteY4571" fmla="*/ 1063518 h 2059806"/>
                  <a:gd name="connsiteX4572" fmla="*/ 1697338 w 2668450"/>
                  <a:gd name="connsiteY4572" fmla="*/ 1064949 h 2059806"/>
                  <a:gd name="connsiteX4573" fmla="*/ 1699054 w 2668450"/>
                  <a:gd name="connsiteY4573" fmla="*/ 1065235 h 2059806"/>
                  <a:gd name="connsiteX4574" fmla="*/ 1700628 w 2668450"/>
                  <a:gd name="connsiteY4574" fmla="*/ 1064662 h 2059806"/>
                  <a:gd name="connsiteX4575" fmla="*/ 1702058 w 2668450"/>
                  <a:gd name="connsiteY4575" fmla="*/ 1063232 h 2059806"/>
                  <a:gd name="connsiteX4576" fmla="*/ 1702773 w 2668450"/>
                  <a:gd name="connsiteY4576" fmla="*/ 1061802 h 2059806"/>
                  <a:gd name="connsiteX4577" fmla="*/ 1702773 w 2668450"/>
                  <a:gd name="connsiteY4577" fmla="*/ 1060514 h 2059806"/>
                  <a:gd name="connsiteX4578" fmla="*/ 1700056 w 2668450"/>
                  <a:gd name="connsiteY4578" fmla="*/ 1053791 h 2059806"/>
                  <a:gd name="connsiteX4579" fmla="*/ 1698053 w 2668450"/>
                  <a:gd name="connsiteY4579" fmla="*/ 1050501 h 2059806"/>
                  <a:gd name="connsiteX4580" fmla="*/ 1694620 w 2668450"/>
                  <a:gd name="connsiteY4580" fmla="*/ 1046353 h 2059806"/>
                  <a:gd name="connsiteX4581" fmla="*/ 1694048 w 2668450"/>
                  <a:gd name="connsiteY4581" fmla="*/ 1044780 h 2059806"/>
                  <a:gd name="connsiteX4582" fmla="*/ 1693189 w 2668450"/>
                  <a:gd name="connsiteY4582" fmla="*/ 1043492 h 2059806"/>
                  <a:gd name="connsiteX4583" fmla="*/ 1692617 w 2668450"/>
                  <a:gd name="connsiteY4583" fmla="*/ 1042920 h 2059806"/>
                  <a:gd name="connsiteX4584" fmla="*/ 1689757 w 2668450"/>
                  <a:gd name="connsiteY4584" fmla="*/ 1042062 h 2059806"/>
                  <a:gd name="connsiteX4585" fmla="*/ 1686180 w 2668450"/>
                  <a:gd name="connsiteY4585" fmla="*/ 1042634 h 2059806"/>
                  <a:gd name="connsiteX4586" fmla="*/ 1685322 w 2668450"/>
                  <a:gd name="connsiteY4586" fmla="*/ 1044780 h 2059806"/>
                  <a:gd name="connsiteX4587" fmla="*/ 1685322 w 2668450"/>
                  <a:gd name="connsiteY4587" fmla="*/ 1046210 h 2059806"/>
                  <a:gd name="connsiteX4588" fmla="*/ 1686180 w 2668450"/>
                  <a:gd name="connsiteY4588" fmla="*/ 1049071 h 2059806"/>
                  <a:gd name="connsiteX4589" fmla="*/ 1686753 w 2668450"/>
                  <a:gd name="connsiteY4589" fmla="*/ 1052361 h 2059806"/>
                  <a:gd name="connsiteX4590" fmla="*/ 1730380 w 2668450"/>
                  <a:gd name="connsiteY4590" fmla="*/ 1048928 h 2059806"/>
                  <a:gd name="connsiteX4591" fmla="*/ 1730094 w 2668450"/>
                  <a:gd name="connsiteY4591" fmla="*/ 1047497 h 2059806"/>
                  <a:gd name="connsiteX4592" fmla="*/ 1727520 w 2668450"/>
                  <a:gd name="connsiteY4592" fmla="*/ 1045209 h 2059806"/>
                  <a:gd name="connsiteX4593" fmla="*/ 1722656 w 2668450"/>
                  <a:gd name="connsiteY4593" fmla="*/ 1042062 h 2059806"/>
                  <a:gd name="connsiteX4594" fmla="*/ 1717507 w 2668450"/>
                  <a:gd name="connsiteY4594" fmla="*/ 1039487 h 2059806"/>
                  <a:gd name="connsiteX4595" fmla="*/ 1708924 w 2668450"/>
                  <a:gd name="connsiteY4595" fmla="*/ 1036769 h 2059806"/>
                  <a:gd name="connsiteX4596" fmla="*/ 1707494 w 2668450"/>
                  <a:gd name="connsiteY4596" fmla="*/ 1038057 h 2059806"/>
                  <a:gd name="connsiteX4597" fmla="*/ 1707208 w 2668450"/>
                  <a:gd name="connsiteY4597" fmla="*/ 1038915 h 2059806"/>
                  <a:gd name="connsiteX4598" fmla="*/ 1707780 w 2668450"/>
                  <a:gd name="connsiteY4598" fmla="*/ 1040059 h 2059806"/>
                  <a:gd name="connsiteX4599" fmla="*/ 1710211 w 2668450"/>
                  <a:gd name="connsiteY4599" fmla="*/ 1042634 h 2059806"/>
                  <a:gd name="connsiteX4600" fmla="*/ 1713215 w 2668450"/>
                  <a:gd name="connsiteY4600" fmla="*/ 1043635 h 2059806"/>
                  <a:gd name="connsiteX4601" fmla="*/ 1714646 w 2668450"/>
                  <a:gd name="connsiteY4601" fmla="*/ 1044637 h 2059806"/>
                  <a:gd name="connsiteX4602" fmla="*/ 1715504 w 2668450"/>
                  <a:gd name="connsiteY4602" fmla="*/ 1046067 h 2059806"/>
                  <a:gd name="connsiteX4603" fmla="*/ 1717077 w 2668450"/>
                  <a:gd name="connsiteY4603" fmla="*/ 1047354 h 2059806"/>
                  <a:gd name="connsiteX4604" fmla="*/ 1717507 w 2668450"/>
                  <a:gd name="connsiteY4604" fmla="*/ 1049214 h 2059806"/>
                  <a:gd name="connsiteX4605" fmla="*/ 1717793 w 2668450"/>
                  <a:gd name="connsiteY4605" fmla="*/ 1054506 h 2059806"/>
                  <a:gd name="connsiteX4606" fmla="*/ 1721083 w 2668450"/>
                  <a:gd name="connsiteY4606" fmla="*/ 1055508 h 2059806"/>
                  <a:gd name="connsiteX4607" fmla="*/ 1723228 w 2668450"/>
                  <a:gd name="connsiteY4607" fmla="*/ 1055222 h 2059806"/>
                  <a:gd name="connsiteX4608" fmla="*/ 1726947 w 2668450"/>
                  <a:gd name="connsiteY4608" fmla="*/ 1053791 h 2059806"/>
                  <a:gd name="connsiteX4609" fmla="*/ 1727806 w 2668450"/>
                  <a:gd name="connsiteY4609" fmla="*/ 1054649 h 2059806"/>
                  <a:gd name="connsiteX4610" fmla="*/ 1730380 w 2668450"/>
                  <a:gd name="connsiteY4610" fmla="*/ 1055365 h 2059806"/>
                  <a:gd name="connsiteX4611" fmla="*/ 1727520 w 2668450"/>
                  <a:gd name="connsiteY4611" fmla="*/ 1057653 h 2059806"/>
                  <a:gd name="connsiteX4612" fmla="*/ 1727233 w 2668450"/>
                  <a:gd name="connsiteY4612" fmla="*/ 1059227 h 2059806"/>
                  <a:gd name="connsiteX4613" fmla="*/ 1727949 w 2668450"/>
                  <a:gd name="connsiteY4613" fmla="*/ 1059656 h 2059806"/>
                  <a:gd name="connsiteX4614" fmla="*/ 1732097 w 2668450"/>
                  <a:gd name="connsiteY4614" fmla="*/ 1060228 h 2059806"/>
                  <a:gd name="connsiteX4615" fmla="*/ 1732669 w 2668450"/>
                  <a:gd name="connsiteY4615" fmla="*/ 1059942 h 2059806"/>
                  <a:gd name="connsiteX4616" fmla="*/ 1732240 w 2668450"/>
                  <a:gd name="connsiteY4616" fmla="*/ 1059084 h 2059806"/>
                  <a:gd name="connsiteX4617" fmla="*/ 1732526 w 2668450"/>
                  <a:gd name="connsiteY4617" fmla="*/ 1058369 h 2059806"/>
                  <a:gd name="connsiteX4618" fmla="*/ 1733384 w 2668450"/>
                  <a:gd name="connsiteY4618" fmla="*/ 1057939 h 2059806"/>
                  <a:gd name="connsiteX4619" fmla="*/ 1734099 w 2668450"/>
                  <a:gd name="connsiteY4619" fmla="*/ 1058083 h 2059806"/>
                  <a:gd name="connsiteX4620" fmla="*/ 1735530 w 2668450"/>
                  <a:gd name="connsiteY4620" fmla="*/ 1059513 h 2059806"/>
                  <a:gd name="connsiteX4621" fmla="*/ 1736817 w 2668450"/>
                  <a:gd name="connsiteY4621" fmla="*/ 1060228 h 2059806"/>
                  <a:gd name="connsiteX4622" fmla="*/ 1740250 w 2668450"/>
                  <a:gd name="connsiteY4622" fmla="*/ 1061516 h 2059806"/>
                  <a:gd name="connsiteX4623" fmla="*/ 1741681 w 2668450"/>
                  <a:gd name="connsiteY4623" fmla="*/ 1061516 h 2059806"/>
                  <a:gd name="connsiteX4624" fmla="*/ 1743826 w 2668450"/>
                  <a:gd name="connsiteY4624" fmla="*/ 1059656 h 2059806"/>
                  <a:gd name="connsiteX4625" fmla="*/ 1744685 w 2668450"/>
                  <a:gd name="connsiteY4625" fmla="*/ 1058226 h 2059806"/>
                  <a:gd name="connsiteX4626" fmla="*/ 1744685 w 2668450"/>
                  <a:gd name="connsiteY4626" fmla="*/ 1057367 h 2059806"/>
                  <a:gd name="connsiteX4627" fmla="*/ 1743826 w 2668450"/>
                  <a:gd name="connsiteY4627" fmla="*/ 1056938 h 2059806"/>
                  <a:gd name="connsiteX4628" fmla="*/ 1737533 w 2668450"/>
                  <a:gd name="connsiteY4628" fmla="*/ 1056366 h 2059806"/>
                  <a:gd name="connsiteX4629" fmla="*/ 1733670 w 2668450"/>
                  <a:gd name="connsiteY4629" fmla="*/ 1055222 h 2059806"/>
                  <a:gd name="connsiteX4630" fmla="*/ 1729808 w 2668450"/>
                  <a:gd name="connsiteY4630" fmla="*/ 1053219 h 2059806"/>
                  <a:gd name="connsiteX4631" fmla="*/ 1728664 w 2668450"/>
                  <a:gd name="connsiteY4631" fmla="*/ 1051503 h 2059806"/>
                  <a:gd name="connsiteX4632" fmla="*/ 1730237 w 2668450"/>
                  <a:gd name="connsiteY4632" fmla="*/ 1050072 h 2059806"/>
                  <a:gd name="connsiteX4633" fmla="*/ 1730380 w 2668450"/>
                  <a:gd name="connsiteY4633" fmla="*/ 1048928 h 2059806"/>
                  <a:gd name="connsiteX4634" fmla="*/ 1832799 w 2668450"/>
                  <a:gd name="connsiteY4634" fmla="*/ 1153205 h 2059806"/>
                  <a:gd name="connsiteX4635" fmla="*/ 1834086 w 2668450"/>
                  <a:gd name="connsiteY4635" fmla="*/ 1151346 h 2059806"/>
                  <a:gd name="connsiteX4636" fmla="*/ 1828364 w 2668450"/>
                  <a:gd name="connsiteY4636" fmla="*/ 1148342 h 2059806"/>
                  <a:gd name="connsiteX4637" fmla="*/ 1821784 w 2668450"/>
                  <a:gd name="connsiteY4637" fmla="*/ 1146483 h 2059806"/>
                  <a:gd name="connsiteX4638" fmla="*/ 1824502 w 2668450"/>
                  <a:gd name="connsiteY4638" fmla="*/ 1146053 h 2059806"/>
                  <a:gd name="connsiteX4639" fmla="*/ 1824788 w 2668450"/>
                  <a:gd name="connsiteY4639" fmla="*/ 1144909 h 2059806"/>
                  <a:gd name="connsiteX4640" fmla="*/ 1823644 w 2668450"/>
                  <a:gd name="connsiteY4640" fmla="*/ 1142907 h 2059806"/>
                  <a:gd name="connsiteX4641" fmla="*/ 1821069 w 2668450"/>
                  <a:gd name="connsiteY4641" fmla="*/ 1140332 h 2059806"/>
                  <a:gd name="connsiteX4642" fmla="*/ 1817064 w 2668450"/>
                  <a:gd name="connsiteY4642" fmla="*/ 1137185 h 2059806"/>
                  <a:gd name="connsiteX4643" fmla="*/ 1814346 w 2668450"/>
                  <a:gd name="connsiteY4643" fmla="*/ 1136613 h 2059806"/>
                  <a:gd name="connsiteX4644" fmla="*/ 1811771 w 2668450"/>
                  <a:gd name="connsiteY4644" fmla="*/ 1139903 h 2059806"/>
                  <a:gd name="connsiteX4645" fmla="*/ 1811199 w 2668450"/>
                  <a:gd name="connsiteY4645" fmla="*/ 1140046 h 2059806"/>
                  <a:gd name="connsiteX4646" fmla="*/ 1808767 w 2668450"/>
                  <a:gd name="connsiteY4646" fmla="*/ 1139760 h 2059806"/>
                  <a:gd name="connsiteX4647" fmla="*/ 1801758 w 2668450"/>
                  <a:gd name="connsiteY4647" fmla="*/ 1137900 h 2059806"/>
                  <a:gd name="connsiteX4648" fmla="*/ 1790315 w 2668450"/>
                  <a:gd name="connsiteY4648" fmla="*/ 1140475 h 2059806"/>
                  <a:gd name="connsiteX4649" fmla="*/ 1785166 w 2668450"/>
                  <a:gd name="connsiteY4649" fmla="*/ 1140761 h 2059806"/>
                  <a:gd name="connsiteX4650" fmla="*/ 1784736 w 2668450"/>
                  <a:gd name="connsiteY4650" fmla="*/ 1140046 h 2059806"/>
                  <a:gd name="connsiteX4651" fmla="*/ 1790172 w 2668450"/>
                  <a:gd name="connsiteY4651" fmla="*/ 1135754 h 2059806"/>
                  <a:gd name="connsiteX4652" fmla="*/ 1791316 w 2668450"/>
                  <a:gd name="connsiteY4652" fmla="*/ 1134467 h 2059806"/>
                  <a:gd name="connsiteX4653" fmla="*/ 1791745 w 2668450"/>
                  <a:gd name="connsiteY4653" fmla="*/ 1133323 h 2059806"/>
                  <a:gd name="connsiteX4654" fmla="*/ 1791459 w 2668450"/>
                  <a:gd name="connsiteY4654" fmla="*/ 1131320 h 2059806"/>
                  <a:gd name="connsiteX4655" fmla="*/ 1788169 w 2668450"/>
                  <a:gd name="connsiteY4655" fmla="*/ 1121021 h 2059806"/>
                  <a:gd name="connsiteX4656" fmla="*/ 1783878 w 2668450"/>
                  <a:gd name="connsiteY4656" fmla="*/ 1114584 h 2059806"/>
                  <a:gd name="connsiteX4657" fmla="*/ 1780159 w 2668450"/>
                  <a:gd name="connsiteY4657" fmla="*/ 1110436 h 2059806"/>
                  <a:gd name="connsiteX4658" fmla="*/ 1776869 w 2668450"/>
                  <a:gd name="connsiteY4658" fmla="*/ 1108147 h 2059806"/>
                  <a:gd name="connsiteX4659" fmla="*/ 1773436 w 2668450"/>
                  <a:gd name="connsiteY4659" fmla="*/ 1106717 h 2059806"/>
                  <a:gd name="connsiteX4660" fmla="*/ 1763995 w 2668450"/>
                  <a:gd name="connsiteY4660" fmla="*/ 1104714 h 2059806"/>
                  <a:gd name="connsiteX4661" fmla="*/ 1761564 w 2668450"/>
                  <a:gd name="connsiteY4661" fmla="*/ 1103856 h 2059806"/>
                  <a:gd name="connsiteX4662" fmla="*/ 1751837 w 2668450"/>
                  <a:gd name="connsiteY4662" fmla="*/ 1097848 h 2059806"/>
                  <a:gd name="connsiteX4663" fmla="*/ 1745543 w 2668450"/>
                  <a:gd name="connsiteY4663" fmla="*/ 1095130 h 2059806"/>
                  <a:gd name="connsiteX4664" fmla="*/ 1744971 w 2668450"/>
                  <a:gd name="connsiteY4664" fmla="*/ 1094701 h 2059806"/>
                  <a:gd name="connsiteX4665" fmla="*/ 1739392 w 2668450"/>
                  <a:gd name="connsiteY4665" fmla="*/ 1087978 h 2059806"/>
                  <a:gd name="connsiteX4666" fmla="*/ 1736817 w 2668450"/>
                  <a:gd name="connsiteY4666" fmla="*/ 1086548 h 2059806"/>
                  <a:gd name="connsiteX4667" fmla="*/ 1729808 w 2668450"/>
                  <a:gd name="connsiteY4667" fmla="*/ 1084688 h 2059806"/>
                  <a:gd name="connsiteX4668" fmla="*/ 1724516 w 2668450"/>
                  <a:gd name="connsiteY4668" fmla="*/ 1084116 h 2059806"/>
                  <a:gd name="connsiteX4669" fmla="*/ 1718937 w 2668450"/>
                  <a:gd name="connsiteY4669" fmla="*/ 1082257 h 2059806"/>
                  <a:gd name="connsiteX4670" fmla="*/ 1717507 w 2668450"/>
                  <a:gd name="connsiteY4670" fmla="*/ 1080826 h 2059806"/>
                  <a:gd name="connsiteX4671" fmla="*/ 1716076 w 2668450"/>
                  <a:gd name="connsiteY4671" fmla="*/ 1077393 h 2059806"/>
                  <a:gd name="connsiteX4672" fmla="*/ 1713501 w 2668450"/>
                  <a:gd name="connsiteY4672" fmla="*/ 1074818 h 2059806"/>
                  <a:gd name="connsiteX4673" fmla="*/ 1706349 w 2668450"/>
                  <a:gd name="connsiteY4673" fmla="*/ 1070241 h 2059806"/>
                  <a:gd name="connsiteX4674" fmla="*/ 1704347 w 2668450"/>
                  <a:gd name="connsiteY4674" fmla="*/ 1070098 h 2059806"/>
                  <a:gd name="connsiteX4675" fmla="*/ 1703059 w 2668450"/>
                  <a:gd name="connsiteY4675" fmla="*/ 1070813 h 2059806"/>
                  <a:gd name="connsiteX4676" fmla="*/ 1698196 w 2668450"/>
                  <a:gd name="connsiteY4676" fmla="*/ 1077822 h 2059806"/>
                  <a:gd name="connsiteX4677" fmla="*/ 1696050 w 2668450"/>
                  <a:gd name="connsiteY4677" fmla="*/ 1080254 h 2059806"/>
                  <a:gd name="connsiteX4678" fmla="*/ 1694763 w 2668450"/>
                  <a:gd name="connsiteY4678" fmla="*/ 1080540 h 2059806"/>
                  <a:gd name="connsiteX4679" fmla="*/ 1693762 w 2668450"/>
                  <a:gd name="connsiteY4679" fmla="*/ 1079968 h 2059806"/>
                  <a:gd name="connsiteX4680" fmla="*/ 1689613 w 2668450"/>
                  <a:gd name="connsiteY4680" fmla="*/ 1071242 h 2059806"/>
                  <a:gd name="connsiteX4681" fmla="*/ 1684035 w 2668450"/>
                  <a:gd name="connsiteY4681" fmla="*/ 1067666 h 2059806"/>
                  <a:gd name="connsiteX4682" fmla="*/ 1683892 w 2668450"/>
                  <a:gd name="connsiteY4682" fmla="*/ 1066808 h 2059806"/>
                  <a:gd name="connsiteX4683" fmla="*/ 1684321 w 2668450"/>
                  <a:gd name="connsiteY4683" fmla="*/ 1065807 h 2059806"/>
                  <a:gd name="connsiteX4684" fmla="*/ 1687182 w 2668450"/>
                  <a:gd name="connsiteY4684" fmla="*/ 1063518 h 2059806"/>
                  <a:gd name="connsiteX4685" fmla="*/ 1687897 w 2668450"/>
                  <a:gd name="connsiteY4685" fmla="*/ 1061945 h 2059806"/>
                  <a:gd name="connsiteX4686" fmla="*/ 1687182 w 2668450"/>
                  <a:gd name="connsiteY4686" fmla="*/ 1058512 h 2059806"/>
                  <a:gd name="connsiteX4687" fmla="*/ 1685751 w 2668450"/>
                  <a:gd name="connsiteY4687" fmla="*/ 1055794 h 2059806"/>
                  <a:gd name="connsiteX4688" fmla="*/ 1683749 w 2668450"/>
                  <a:gd name="connsiteY4688" fmla="*/ 1053362 h 2059806"/>
                  <a:gd name="connsiteX4689" fmla="*/ 1677598 w 2668450"/>
                  <a:gd name="connsiteY4689" fmla="*/ 1051216 h 2059806"/>
                  <a:gd name="connsiteX4690" fmla="*/ 1676024 w 2668450"/>
                  <a:gd name="connsiteY4690" fmla="*/ 1048499 h 2059806"/>
                  <a:gd name="connsiteX4691" fmla="*/ 1675166 w 2668450"/>
                  <a:gd name="connsiteY4691" fmla="*/ 1047783 h 2059806"/>
                  <a:gd name="connsiteX4692" fmla="*/ 1674165 w 2668450"/>
                  <a:gd name="connsiteY4692" fmla="*/ 1047640 h 2059806"/>
                  <a:gd name="connsiteX4693" fmla="*/ 1669874 w 2668450"/>
                  <a:gd name="connsiteY4693" fmla="*/ 1049357 h 2059806"/>
                  <a:gd name="connsiteX4694" fmla="*/ 1666441 w 2668450"/>
                  <a:gd name="connsiteY4694" fmla="*/ 1051932 h 2059806"/>
                  <a:gd name="connsiteX4695" fmla="*/ 1662006 w 2668450"/>
                  <a:gd name="connsiteY4695" fmla="*/ 1058226 h 2059806"/>
                  <a:gd name="connsiteX4696" fmla="*/ 1660290 w 2668450"/>
                  <a:gd name="connsiteY4696" fmla="*/ 1061372 h 2059806"/>
                  <a:gd name="connsiteX4697" fmla="*/ 1658573 w 2668450"/>
                  <a:gd name="connsiteY4697" fmla="*/ 1066665 h 2059806"/>
                  <a:gd name="connsiteX4698" fmla="*/ 1657429 w 2668450"/>
                  <a:gd name="connsiteY4698" fmla="*/ 1072387 h 2059806"/>
                  <a:gd name="connsiteX4699" fmla="*/ 1655140 w 2668450"/>
                  <a:gd name="connsiteY4699" fmla="*/ 1092413 h 2059806"/>
                  <a:gd name="connsiteX4700" fmla="*/ 1653996 w 2668450"/>
                  <a:gd name="connsiteY4700" fmla="*/ 1097991 h 2059806"/>
                  <a:gd name="connsiteX4701" fmla="*/ 1650420 w 2668450"/>
                  <a:gd name="connsiteY4701" fmla="*/ 1109435 h 2059806"/>
                  <a:gd name="connsiteX4702" fmla="*/ 1649562 w 2668450"/>
                  <a:gd name="connsiteY4702" fmla="*/ 1114155 h 2059806"/>
                  <a:gd name="connsiteX4703" fmla="*/ 1649562 w 2668450"/>
                  <a:gd name="connsiteY4703" fmla="*/ 1117159 h 2059806"/>
                  <a:gd name="connsiteX4704" fmla="*/ 1650134 w 2668450"/>
                  <a:gd name="connsiteY4704" fmla="*/ 1123310 h 2059806"/>
                  <a:gd name="connsiteX4705" fmla="*/ 1652565 w 2668450"/>
                  <a:gd name="connsiteY4705" fmla="*/ 1130033 h 2059806"/>
                  <a:gd name="connsiteX4706" fmla="*/ 1653281 w 2668450"/>
                  <a:gd name="connsiteY4706" fmla="*/ 1132751 h 2059806"/>
                  <a:gd name="connsiteX4707" fmla="*/ 1653281 w 2668450"/>
                  <a:gd name="connsiteY4707" fmla="*/ 1134896 h 2059806"/>
                  <a:gd name="connsiteX4708" fmla="*/ 1651564 w 2668450"/>
                  <a:gd name="connsiteY4708" fmla="*/ 1137042 h 2059806"/>
                  <a:gd name="connsiteX4709" fmla="*/ 1648131 w 2668450"/>
                  <a:gd name="connsiteY4709" fmla="*/ 1139044 h 2059806"/>
                  <a:gd name="connsiteX4710" fmla="*/ 1634113 w 2668450"/>
                  <a:gd name="connsiteY4710" fmla="*/ 1145195 h 2059806"/>
                  <a:gd name="connsiteX4711" fmla="*/ 1632683 w 2668450"/>
                  <a:gd name="connsiteY4711" fmla="*/ 1146196 h 2059806"/>
                  <a:gd name="connsiteX4712" fmla="*/ 1629679 w 2668450"/>
                  <a:gd name="connsiteY4712" fmla="*/ 1149629 h 2059806"/>
                  <a:gd name="connsiteX4713" fmla="*/ 1625960 w 2668450"/>
                  <a:gd name="connsiteY4713" fmla="*/ 1155208 h 2059806"/>
                  <a:gd name="connsiteX4714" fmla="*/ 1624958 w 2668450"/>
                  <a:gd name="connsiteY4714" fmla="*/ 1157211 h 2059806"/>
                  <a:gd name="connsiteX4715" fmla="*/ 1624815 w 2668450"/>
                  <a:gd name="connsiteY4715" fmla="*/ 1159070 h 2059806"/>
                  <a:gd name="connsiteX4716" fmla="*/ 1625388 w 2668450"/>
                  <a:gd name="connsiteY4716" fmla="*/ 1160930 h 2059806"/>
                  <a:gd name="connsiteX4717" fmla="*/ 1626103 w 2668450"/>
                  <a:gd name="connsiteY4717" fmla="*/ 1161359 h 2059806"/>
                  <a:gd name="connsiteX4718" fmla="*/ 1629107 w 2668450"/>
                  <a:gd name="connsiteY4718" fmla="*/ 1162074 h 2059806"/>
                  <a:gd name="connsiteX4719" fmla="*/ 1633255 w 2668450"/>
                  <a:gd name="connsiteY4719" fmla="*/ 1162217 h 2059806"/>
                  <a:gd name="connsiteX4720" fmla="*/ 1635257 w 2668450"/>
                  <a:gd name="connsiteY4720" fmla="*/ 1161931 h 2059806"/>
                  <a:gd name="connsiteX4721" fmla="*/ 1643411 w 2668450"/>
                  <a:gd name="connsiteY4721" fmla="*/ 1157783 h 2059806"/>
                  <a:gd name="connsiteX4722" fmla="*/ 1651707 w 2668450"/>
                  <a:gd name="connsiteY4722" fmla="*/ 1158069 h 2059806"/>
                  <a:gd name="connsiteX4723" fmla="*/ 1666727 w 2668450"/>
                  <a:gd name="connsiteY4723" fmla="*/ 1155637 h 2059806"/>
                  <a:gd name="connsiteX4724" fmla="*/ 1667871 w 2668450"/>
                  <a:gd name="connsiteY4724" fmla="*/ 1155923 h 2059806"/>
                  <a:gd name="connsiteX4725" fmla="*/ 1668729 w 2668450"/>
                  <a:gd name="connsiteY4725" fmla="*/ 1156639 h 2059806"/>
                  <a:gd name="connsiteX4726" fmla="*/ 1669444 w 2668450"/>
                  <a:gd name="connsiteY4726" fmla="*/ 1157926 h 2059806"/>
                  <a:gd name="connsiteX4727" fmla="*/ 1673879 w 2668450"/>
                  <a:gd name="connsiteY4727" fmla="*/ 1176378 h 2059806"/>
                  <a:gd name="connsiteX4728" fmla="*/ 1676024 w 2668450"/>
                  <a:gd name="connsiteY4728" fmla="*/ 1182672 h 2059806"/>
                  <a:gd name="connsiteX4729" fmla="*/ 1679171 w 2668450"/>
                  <a:gd name="connsiteY4729" fmla="*/ 1183530 h 2059806"/>
                  <a:gd name="connsiteX4730" fmla="*/ 1683892 w 2668450"/>
                  <a:gd name="connsiteY4730" fmla="*/ 1182529 h 2059806"/>
                  <a:gd name="connsiteX4731" fmla="*/ 1692188 w 2668450"/>
                  <a:gd name="connsiteY4731" fmla="*/ 1179811 h 2059806"/>
                  <a:gd name="connsiteX4732" fmla="*/ 1697195 w 2668450"/>
                  <a:gd name="connsiteY4732" fmla="*/ 1177380 h 2059806"/>
                  <a:gd name="connsiteX4733" fmla="*/ 1702058 w 2668450"/>
                  <a:gd name="connsiteY4733" fmla="*/ 1174376 h 2059806"/>
                  <a:gd name="connsiteX4734" fmla="*/ 1704490 w 2668450"/>
                  <a:gd name="connsiteY4734" fmla="*/ 1172373 h 2059806"/>
                  <a:gd name="connsiteX4735" fmla="*/ 1705920 w 2668450"/>
                  <a:gd name="connsiteY4735" fmla="*/ 1170514 h 2059806"/>
                  <a:gd name="connsiteX4736" fmla="*/ 1709496 w 2668450"/>
                  <a:gd name="connsiteY4736" fmla="*/ 1163934 h 2059806"/>
                  <a:gd name="connsiteX4737" fmla="*/ 1711928 w 2668450"/>
                  <a:gd name="connsiteY4737" fmla="*/ 1161216 h 2059806"/>
                  <a:gd name="connsiteX4738" fmla="*/ 1713358 w 2668450"/>
                  <a:gd name="connsiteY4738" fmla="*/ 1160501 h 2059806"/>
                  <a:gd name="connsiteX4739" fmla="*/ 1716934 w 2668450"/>
                  <a:gd name="connsiteY4739" fmla="*/ 1159928 h 2059806"/>
                  <a:gd name="connsiteX4740" fmla="*/ 1720510 w 2668450"/>
                  <a:gd name="connsiteY4740" fmla="*/ 1157783 h 2059806"/>
                  <a:gd name="connsiteX4741" fmla="*/ 1729379 w 2668450"/>
                  <a:gd name="connsiteY4741" fmla="*/ 1150345 h 2059806"/>
                  <a:gd name="connsiteX4742" fmla="*/ 1731382 w 2668450"/>
                  <a:gd name="connsiteY4742" fmla="*/ 1147484 h 2059806"/>
                  <a:gd name="connsiteX4743" fmla="*/ 1732097 w 2668450"/>
                  <a:gd name="connsiteY4743" fmla="*/ 1145338 h 2059806"/>
                  <a:gd name="connsiteX4744" fmla="*/ 1732669 w 2668450"/>
                  <a:gd name="connsiteY4744" fmla="*/ 1140761 h 2059806"/>
                  <a:gd name="connsiteX4745" fmla="*/ 1733670 w 2668450"/>
                  <a:gd name="connsiteY4745" fmla="*/ 1138615 h 2059806"/>
                  <a:gd name="connsiteX4746" fmla="*/ 1736388 w 2668450"/>
                  <a:gd name="connsiteY4746" fmla="*/ 1136613 h 2059806"/>
                  <a:gd name="connsiteX4747" fmla="*/ 1742110 w 2668450"/>
                  <a:gd name="connsiteY4747" fmla="*/ 1134467 h 2059806"/>
                  <a:gd name="connsiteX4748" fmla="*/ 1745686 w 2668450"/>
                  <a:gd name="connsiteY4748" fmla="*/ 1133752 h 2059806"/>
                  <a:gd name="connsiteX4749" fmla="*/ 1749262 w 2668450"/>
                  <a:gd name="connsiteY4749" fmla="*/ 1133609 h 2059806"/>
                  <a:gd name="connsiteX4750" fmla="*/ 1750692 w 2668450"/>
                  <a:gd name="connsiteY4750" fmla="*/ 1135182 h 2059806"/>
                  <a:gd name="connsiteX4751" fmla="*/ 1749977 w 2668450"/>
                  <a:gd name="connsiteY4751" fmla="*/ 1138329 h 2059806"/>
                  <a:gd name="connsiteX4752" fmla="*/ 1750120 w 2668450"/>
                  <a:gd name="connsiteY4752" fmla="*/ 1140189 h 2059806"/>
                  <a:gd name="connsiteX4753" fmla="*/ 1753267 w 2668450"/>
                  <a:gd name="connsiteY4753" fmla="*/ 1141333 h 2059806"/>
                  <a:gd name="connsiteX4754" fmla="*/ 1764138 w 2668450"/>
                  <a:gd name="connsiteY4754" fmla="*/ 1143193 h 2059806"/>
                  <a:gd name="connsiteX4755" fmla="*/ 1767285 w 2668450"/>
                  <a:gd name="connsiteY4755" fmla="*/ 1144766 h 2059806"/>
                  <a:gd name="connsiteX4756" fmla="*/ 1769002 w 2668450"/>
                  <a:gd name="connsiteY4756" fmla="*/ 1153921 h 2059806"/>
                  <a:gd name="connsiteX4757" fmla="*/ 1770003 w 2668450"/>
                  <a:gd name="connsiteY4757" fmla="*/ 1155351 h 2059806"/>
                  <a:gd name="connsiteX4758" fmla="*/ 1777012 w 2668450"/>
                  <a:gd name="connsiteY4758" fmla="*/ 1156066 h 2059806"/>
                  <a:gd name="connsiteX4759" fmla="*/ 1782591 w 2668450"/>
                  <a:gd name="connsiteY4759" fmla="*/ 1157354 h 2059806"/>
                  <a:gd name="connsiteX4760" fmla="*/ 1800471 w 2668450"/>
                  <a:gd name="connsiteY4760" fmla="*/ 1163362 h 2059806"/>
                  <a:gd name="connsiteX4761" fmla="*/ 1806336 w 2668450"/>
                  <a:gd name="connsiteY4761" fmla="*/ 1165936 h 2059806"/>
                  <a:gd name="connsiteX4762" fmla="*/ 1810341 w 2668450"/>
                  <a:gd name="connsiteY4762" fmla="*/ 1166938 h 2059806"/>
                  <a:gd name="connsiteX4763" fmla="*/ 1811342 w 2668450"/>
                  <a:gd name="connsiteY4763" fmla="*/ 1166938 h 2059806"/>
                  <a:gd name="connsiteX4764" fmla="*/ 1813202 w 2668450"/>
                  <a:gd name="connsiteY4764" fmla="*/ 1166079 h 2059806"/>
                  <a:gd name="connsiteX4765" fmla="*/ 1820497 w 2668450"/>
                  <a:gd name="connsiteY4765" fmla="*/ 1160501 h 2059806"/>
                  <a:gd name="connsiteX4766" fmla="*/ 1826791 w 2668450"/>
                  <a:gd name="connsiteY4766" fmla="*/ 1156782 h 2059806"/>
                  <a:gd name="connsiteX4767" fmla="*/ 1832799 w 2668450"/>
                  <a:gd name="connsiteY4767" fmla="*/ 1153205 h 2059806"/>
                  <a:gd name="connsiteX4768" fmla="*/ 1744828 w 2668450"/>
                  <a:gd name="connsiteY4768" fmla="*/ 1029617 h 2059806"/>
                  <a:gd name="connsiteX4769" fmla="*/ 1746830 w 2668450"/>
                  <a:gd name="connsiteY4769" fmla="*/ 1031763 h 2059806"/>
                  <a:gd name="connsiteX4770" fmla="*/ 1749548 w 2668450"/>
                  <a:gd name="connsiteY4770" fmla="*/ 1033479 h 2059806"/>
                  <a:gd name="connsiteX4771" fmla="*/ 1750979 w 2668450"/>
                  <a:gd name="connsiteY4771" fmla="*/ 1033050 h 2059806"/>
                  <a:gd name="connsiteX4772" fmla="*/ 1753410 w 2668450"/>
                  <a:gd name="connsiteY4772" fmla="*/ 1030618 h 2059806"/>
                  <a:gd name="connsiteX4773" fmla="*/ 1752838 w 2668450"/>
                  <a:gd name="connsiteY4773" fmla="*/ 1029903 h 2059806"/>
                  <a:gd name="connsiteX4774" fmla="*/ 1750549 w 2668450"/>
                  <a:gd name="connsiteY4774" fmla="*/ 1029903 h 2059806"/>
                  <a:gd name="connsiteX4775" fmla="*/ 1747545 w 2668450"/>
                  <a:gd name="connsiteY4775" fmla="*/ 1029331 h 2059806"/>
                  <a:gd name="connsiteX4776" fmla="*/ 1744541 w 2668450"/>
                  <a:gd name="connsiteY4776" fmla="*/ 1026613 h 2059806"/>
                  <a:gd name="connsiteX4777" fmla="*/ 1744112 w 2668450"/>
                  <a:gd name="connsiteY4777" fmla="*/ 1026899 h 2059806"/>
                  <a:gd name="connsiteX4778" fmla="*/ 1744256 w 2668450"/>
                  <a:gd name="connsiteY4778" fmla="*/ 1028330 h 2059806"/>
                  <a:gd name="connsiteX4779" fmla="*/ 1744828 w 2668450"/>
                  <a:gd name="connsiteY4779" fmla="*/ 1029617 h 2059806"/>
                  <a:gd name="connsiteX4780" fmla="*/ 1873565 w 2668450"/>
                  <a:gd name="connsiteY4780" fmla="*/ 923051 h 2059806"/>
                  <a:gd name="connsiteX4781" fmla="*/ 1867558 w 2668450"/>
                  <a:gd name="connsiteY4781" fmla="*/ 924052 h 2059806"/>
                  <a:gd name="connsiteX4782" fmla="*/ 1866986 w 2668450"/>
                  <a:gd name="connsiteY4782" fmla="*/ 927771 h 2059806"/>
                  <a:gd name="connsiteX4783" fmla="*/ 1866986 w 2668450"/>
                  <a:gd name="connsiteY4783" fmla="*/ 929345 h 2059806"/>
                  <a:gd name="connsiteX4784" fmla="*/ 1870276 w 2668450"/>
                  <a:gd name="connsiteY4784" fmla="*/ 932062 h 2059806"/>
                  <a:gd name="connsiteX4785" fmla="*/ 1872707 w 2668450"/>
                  <a:gd name="connsiteY4785" fmla="*/ 931490 h 2059806"/>
                  <a:gd name="connsiteX4786" fmla="*/ 1877428 w 2668450"/>
                  <a:gd name="connsiteY4786" fmla="*/ 927628 h 2059806"/>
                  <a:gd name="connsiteX4787" fmla="*/ 1876283 w 2668450"/>
                  <a:gd name="connsiteY4787" fmla="*/ 925482 h 2059806"/>
                  <a:gd name="connsiteX4788" fmla="*/ 1873565 w 2668450"/>
                  <a:gd name="connsiteY4788" fmla="*/ 923051 h 2059806"/>
                  <a:gd name="connsiteX4789" fmla="*/ 1359186 w 2668450"/>
                  <a:gd name="connsiteY4789" fmla="*/ 393938 h 2059806"/>
                  <a:gd name="connsiteX4790" fmla="*/ 1406819 w 2668450"/>
                  <a:gd name="connsiteY4790" fmla="*/ 394510 h 2059806"/>
                  <a:gd name="connsiteX4791" fmla="*/ 1424127 w 2668450"/>
                  <a:gd name="connsiteY4791" fmla="*/ 395941 h 2059806"/>
                  <a:gd name="connsiteX4792" fmla="*/ 1426988 w 2668450"/>
                  <a:gd name="connsiteY4792" fmla="*/ 395082 h 2059806"/>
                  <a:gd name="connsiteX4793" fmla="*/ 1432853 w 2668450"/>
                  <a:gd name="connsiteY4793" fmla="*/ 394939 h 2059806"/>
                  <a:gd name="connsiteX4794" fmla="*/ 1433568 w 2668450"/>
                  <a:gd name="connsiteY4794" fmla="*/ 394367 h 2059806"/>
                  <a:gd name="connsiteX4795" fmla="*/ 1439004 w 2668450"/>
                  <a:gd name="connsiteY4795" fmla="*/ 384354 h 2059806"/>
                  <a:gd name="connsiteX4796" fmla="*/ 1445297 w 2668450"/>
                  <a:gd name="connsiteY4796" fmla="*/ 382352 h 2059806"/>
                  <a:gd name="connsiteX4797" fmla="*/ 1442866 w 2668450"/>
                  <a:gd name="connsiteY4797" fmla="*/ 379062 h 2059806"/>
                  <a:gd name="connsiteX4798" fmla="*/ 1440148 w 2668450"/>
                  <a:gd name="connsiteY4798" fmla="*/ 377202 h 2059806"/>
                  <a:gd name="connsiteX4799" fmla="*/ 1434998 w 2668450"/>
                  <a:gd name="connsiteY4799" fmla="*/ 375629 h 2059806"/>
                  <a:gd name="connsiteX4800" fmla="*/ 1431565 w 2668450"/>
                  <a:gd name="connsiteY4800" fmla="*/ 375199 h 2059806"/>
                  <a:gd name="connsiteX4801" fmla="*/ 1418549 w 2668450"/>
                  <a:gd name="connsiteY4801" fmla="*/ 375915 h 2059806"/>
                  <a:gd name="connsiteX4802" fmla="*/ 1398809 w 2668450"/>
                  <a:gd name="connsiteY4802" fmla="*/ 374913 h 2059806"/>
                  <a:gd name="connsiteX4803" fmla="*/ 1389940 w 2668450"/>
                  <a:gd name="connsiteY4803" fmla="*/ 375056 h 2059806"/>
                  <a:gd name="connsiteX4804" fmla="*/ 1381644 w 2668450"/>
                  <a:gd name="connsiteY4804" fmla="*/ 376344 h 2059806"/>
                  <a:gd name="connsiteX4805" fmla="*/ 1374062 w 2668450"/>
                  <a:gd name="connsiteY4805" fmla="*/ 373912 h 2059806"/>
                  <a:gd name="connsiteX4806" fmla="*/ 1368055 w 2668450"/>
                  <a:gd name="connsiteY4806" fmla="*/ 374484 h 2059806"/>
                  <a:gd name="connsiteX4807" fmla="*/ 1354180 w 2668450"/>
                  <a:gd name="connsiteY4807" fmla="*/ 378919 h 2059806"/>
                  <a:gd name="connsiteX4808" fmla="*/ 1352606 w 2668450"/>
                  <a:gd name="connsiteY4808" fmla="*/ 379777 h 2059806"/>
                  <a:gd name="connsiteX4809" fmla="*/ 1351319 w 2668450"/>
                  <a:gd name="connsiteY4809" fmla="*/ 381636 h 2059806"/>
                  <a:gd name="connsiteX4810" fmla="*/ 1350174 w 2668450"/>
                  <a:gd name="connsiteY4810" fmla="*/ 384354 h 2059806"/>
                  <a:gd name="connsiteX4811" fmla="*/ 1350604 w 2668450"/>
                  <a:gd name="connsiteY4811" fmla="*/ 386643 h 2059806"/>
                  <a:gd name="connsiteX4812" fmla="*/ 1356897 w 2668450"/>
                  <a:gd name="connsiteY4812" fmla="*/ 392508 h 2059806"/>
                  <a:gd name="connsiteX4813" fmla="*/ 1359186 w 2668450"/>
                  <a:gd name="connsiteY4813" fmla="*/ 393938 h 2059806"/>
                  <a:gd name="connsiteX4814" fmla="*/ 1782591 w 2668450"/>
                  <a:gd name="connsiteY4814" fmla="*/ 1197692 h 2059806"/>
                  <a:gd name="connsiteX4815" fmla="*/ 1783020 w 2668450"/>
                  <a:gd name="connsiteY4815" fmla="*/ 1194974 h 2059806"/>
                  <a:gd name="connsiteX4816" fmla="*/ 1782591 w 2668450"/>
                  <a:gd name="connsiteY4816" fmla="*/ 1192971 h 2059806"/>
                  <a:gd name="connsiteX4817" fmla="*/ 1781446 w 2668450"/>
                  <a:gd name="connsiteY4817" fmla="*/ 1191684 h 2059806"/>
                  <a:gd name="connsiteX4818" fmla="*/ 1780016 w 2668450"/>
                  <a:gd name="connsiteY4818" fmla="*/ 1190969 h 2059806"/>
                  <a:gd name="connsiteX4819" fmla="*/ 1777584 w 2668450"/>
                  <a:gd name="connsiteY4819" fmla="*/ 1190683 h 2059806"/>
                  <a:gd name="connsiteX4820" fmla="*/ 1774437 w 2668450"/>
                  <a:gd name="connsiteY4820" fmla="*/ 1190683 h 2059806"/>
                  <a:gd name="connsiteX4821" fmla="*/ 1767714 w 2668450"/>
                  <a:gd name="connsiteY4821" fmla="*/ 1192685 h 2059806"/>
                  <a:gd name="connsiteX4822" fmla="*/ 1760276 w 2668450"/>
                  <a:gd name="connsiteY4822" fmla="*/ 1192256 h 2059806"/>
                  <a:gd name="connsiteX4823" fmla="*/ 1752409 w 2668450"/>
                  <a:gd name="connsiteY4823" fmla="*/ 1195546 h 2059806"/>
                  <a:gd name="connsiteX4824" fmla="*/ 1750549 w 2668450"/>
                  <a:gd name="connsiteY4824" fmla="*/ 1195689 h 2059806"/>
                  <a:gd name="connsiteX4825" fmla="*/ 1747975 w 2668450"/>
                  <a:gd name="connsiteY4825" fmla="*/ 1195117 h 2059806"/>
                  <a:gd name="connsiteX4826" fmla="*/ 1742539 w 2668450"/>
                  <a:gd name="connsiteY4826" fmla="*/ 1193400 h 2059806"/>
                  <a:gd name="connsiteX4827" fmla="*/ 1739964 w 2668450"/>
                  <a:gd name="connsiteY4827" fmla="*/ 1194259 h 2059806"/>
                  <a:gd name="connsiteX4828" fmla="*/ 1728950 w 2668450"/>
                  <a:gd name="connsiteY4828" fmla="*/ 1210136 h 2059806"/>
                  <a:gd name="connsiteX4829" fmla="*/ 1724087 w 2668450"/>
                  <a:gd name="connsiteY4829" fmla="*/ 1214428 h 2059806"/>
                  <a:gd name="connsiteX4830" fmla="*/ 1723800 w 2668450"/>
                  <a:gd name="connsiteY4830" fmla="*/ 1215429 h 2059806"/>
                  <a:gd name="connsiteX4831" fmla="*/ 1723800 w 2668450"/>
                  <a:gd name="connsiteY4831" fmla="*/ 1216716 h 2059806"/>
                  <a:gd name="connsiteX4832" fmla="*/ 1724087 w 2668450"/>
                  <a:gd name="connsiteY4832" fmla="*/ 1217861 h 2059806"/>
                  <a:gd name="connsiteX4833" fmla="*/ 1728378 w 2668450"/>
                  <a:gd name="connsiteY4833" fmla="*/ 1222438 h 2059806"/>
                  <a:gd name="connsiteX4834" fmla="*/ 1729379 w 2668450"/>
                  <a:gd name="connsiteY4834" fmla="*/ 1224584 h 2059806"/>
                  <a:gd name="connsiteX4835" fmla="*/ 1729808 w 2668450"/>
                  <a:gd name="connsiteY4835" fmla="*/ 1228446 h 2059806"/>
                  <a:gd name="connsiteX4836" fmla="*/ 1730237 w 2668450"/>
                  <a:gd name="connsiteY4836" fmla="*/ 1229018 h 2059806"/>
                  <a:gd name="connsiteX4837" fmla="*/ 1739964 w 2668450"/>
                  <a:gd name="connsiteY4837" fmla="*/ 1225442 h 2059806"/>
                  <a:gd name="connsiteX4838" fmla="*/ 1743683 w 2668450"/>
                  <a:gd name="connsiteY4838" fmla="*/ 1225728 h 2059806"/>
                  <a:gd name="connsiteX4839" fmla="*/ 1747402 w 2668450"/>
                  <a:gd name="connsiteY4839" fmla="*/ 1227015 h 2059806"/>
                  <a:gd name="connsiteX4840" fmla="*/ 1749119 w 2668450"/>
                  <a:gd name="connsiteY4840" fmla="*/ 1227158 h 2059806"/>
                  <a:gd name="connsiteX4841" fmla="*/ 1750835 w 2668450"/>
                  <a:gd name="connsiteY4841" fmla="*/ 1226729 h 2059806"/>
                  <a:gd name="connsiteX4842" fmla="*/ 1764281 w 2668450"/>
                  <a:gd name="connsiteY4842" fmla="*/ 1217717 h 2059806"/>
                  <a:gd name="connsiteX4843" fmla="*/ 1766570 w 2668450"/>
                  <a:gd name="connsiteY4843" fmla="*/ 1215715 h 2059806"/>
                  <a:gd name="connsiteX4844" fmla="*/ 1769717 w 2668450"/>
                  <a:gd name="connsiteY4844" fmla="*/ 1212282 h 2059806"/>
                  <a:gd name="connsiteX4845" fmla="*/ 1778013 w 2668450"/>
                  <a:gd name="connsiteY4845" fmla="*/ 1205988 h 2059806"/>
                  <a:gd name="connsiteX4846" fmla="*/ 1780731 w 2668450"/>
                  <a:gd name="connsiteY4846" fmla="*/ 1202269 h 2059806"/>
                  <a:gd name="connsiteX4847" fmla="*/ 1781875 w 2668450"/>
                  <a:gd name="connsiteY4847" fmla="*/ 1200123 h 2059806"/>
                  <a:gd name="connsiteX4848" fmla="*/ 1782591 w 2668450"/>
                  <a:gd name="connsiteY4848" fmla="*/ 1197692 h 2059806"/>
                  <a:gd name="connsiteX4849" fmla="*/ 1882291 w 2668450"/>
                  <a:gd name="connsiteY4849" fmla="*/ 862115 h 2059806"/>
                  <a:gd name="connsiteX4850" fmla="*/ 1885581 w 2668450"/>
                  <a:gd name="connsiteY4850" fmla="*/ 862687 h 2059806"/>
                  <a:gd name="connsiteX4851" fmla="*/ 1888013 w 2668450"/>
                  <a:gd name="connsiteY4851" fmla="*/ 862115 h 2059806"/>
                  <a:gd name="connsiteX4852" fmla="*/ 1892876 w 2668450"/>
                  <a:gd name="connsiteY4852" fmla="*/ 859540 h 2059806"/>
                  <a:gd name="connsiteX4853" fmla="*/ 1900887 w 2668450"/>
                  <a:gd name="connsiteY4853" fmla="*/ 856536 h 2059806"/>
                  <a:gd name="connsiteX4854" fmla="*/ 1903032 w 2668450"/>
                  <a:gd name="connsiteY4854" fmla="*/ 854963 h 2059806"/>
                  <a:gd name="connsiteX4855" fmla="*/ 1902746 w 2668450"/>
                  <a:gd name="connsiteY4855" fmla="*/ 853532 h 2059806"/>
                  <a:gd name="connsiteX4856" fmla="*/ 1901173 w 2668450"/>
                  <a:gd name="connsiteY4856" fmla="*/ 850814 h 2059806"/>
                  <a:gd name="connsiteX4857" fmla="*/ 1897597 w 2668450"/>
                  <a:gd name="connsiteY4857" fmla="*/ 849527 h 2059806"/>
                  <a:gd name="connsiteX4858" fmla="*/ 1895880 w 2668450"/>
                  <a:gd name="connsiteY4858" fmla="*/ 849527 h 2059806"/>
                  <a:gd name="connsiteX4859" fmla="*/ 1894021 w 2668450"/>
                  <a:gd name="connsiteY4859" fmla="*/ 850814 h 2059806"/>
                  <a:gd name="connsiteX4860" fmla="*/ 1893877 w 2668450"/>
                  <a:gd name="connsiteY4860" fmla="*/ 852388 h 2059806"/>
                  <a:gd name="connsiteX4861" fmla="*/ 1893019 w 2668450"/>
                  <a:gd name="connsiteY4861" fmla="*/ 853532 h 2059806"/>
                  <a:gd name="connsiteX4862" fmla="*/ 1891589 w 2668450"/>
                  <a:gd name="connsiteY4862" fmla="*/ 853103 h 2059806"/>
                  <a:gd name="connsiteX4863" fmla="*/ 1889872 w 2668450"/>
                  <a:gd name="connsiteY4863" fmla="*/ 854391 h 2059806"/>
                  <a:gd name="connsiteX4864" fmla="*/ 1884580 w 2668450"/>
                  <a:gd name="connsiteY4864" fmla="*/ 854963 h 2059806"/>
                  <a:gd name="connsiteX4865" fmla="*/ 1878286 w 2668450"/>
                  <a:gd name="connsiteY4865" fmla="*/ 861113 h 2059806"/>
                  <a:gd name="connsiteX4866" fmla="*/ 1876569 w 2668450"/>
                  <a:gd name="connsiteY4866" fmla="*/ 863259 h 2059806"/>
                  <a:gd name="connsiteX4867" fmla="*/ 1878143 w 2668450"/>
                  <a:gd name="connsiteY4867" fmla="*/ 863402 h 2059806"/>
                  <a:gd name="connsiteX4868" fmla="*/ 1882291 w 2668450"/>
                  <a:gd name="connsiteY4868" fmla="*/ 862115 h 2059806"/>
                  <a:gd name="connsiteX4869" fmla="*/ 2032199 w 2668450"/>
                  <a:gd name="connsiteY4869" fmla="*/ 1918481 h 2059806"/>
                  <a:gd name="connsiteX4870" fmla="*/ 2035918 w 2668450"/>
                  <a:gd name="connsiteY4870" fmla="*/ 1914333 h 2059806"/>
                  <a:gd name="connsiteX4871" fmla="*/ 2031341 w 2668450"/>
                  <a:gd name="connsiteY4871" fmla="*/ 1915191 h 2059806"/>
                  <a:gd name="connsiteX4872" fmla="*/ 2027336 w 2668450"/>
                  <a:gd name="connsiteY4872" fmla="*/ 1918910 h 2059806"/>
                  <a:gd name="connsiteX4873" fmla="*/ 2028623 w 2668450"/>
                  <a:gd name="connsiteY4873" fmla="*/ 1919196 h 2059806"/>
                  <a:gd name="connsiteX4874" fmla="*/ 2032199 w 2668450"/>
                  <a:gd name="connsiteY4874" fmla="*/ 1918481 h 2059806"/>
                  <a:gd name="connsiteX4875" fmla="*/ 1761707 w 2668450"/>
                  <a:gd name="connsiteY4875" fmla="*/ 2056659 h 2059806"/>
                  <a:gd name="connsiteX4876" fmla="*/ 1761134 w 2668450"/>
                  <a:gd name="connsiteY4876" fmla="*/ 2057375 h 2059806"/>
                  <a:gd name="connsiteX4877" fmla="*/ 1760848 w 2668450"/>
                  <a:gd name="connsiteY4877" fmla="*/ 2059091 h 2059806"/>
                  <a:gd name="connsiteX4878" fmla="*/ 1760848 w 2668450"/>
                  <a:gd name="connsiteY4878" fmla="*/ 2059806 h 2059806"/>
                  <a:gd name="connsiteX4879" fmla="*/ 1762279 w 2668450"/>
                  <a:gd name="connsiteY4879" fmla="*/ 2059377 h 2059806"/>
                  <a:gd name="connsiteX4880" fmla="*/ 1762565 w 2668450"/>
                  <a:gd name="connsiteY4880" fmla="*/ 2058519 h 2059806"/>
                  <a:gd name="connsiteX4881" fmla="*/ 1762136 w 2668450"/>
                  <a:gd name="connsiteY4881" fmla="*/ 2056946 h 2059806"/>
                  <a:gd name="connsiteX4882" fmla="*/ 1761707 w 2668450"/>
                  <a:gd name="connsiteY4882" fmla="*/ 2056659 h 2059806"/>
                  <a:gd name="connsiteX4883" fmla="*/ 1786453 w 2668450"/>
                  <a:gd name="connsiteY4883" fmla="*/ 1922343 h 2059806"/>
                  <a:gd name="connsiteX4884" fmla="*/ 1786596 w 2668450"/>
                  <a:gd name="connsiteY4884" fmla="*/ 1922772 h 2059806"/>
                  <a:gd name="connsiteX4885" fmla="*/ 1787168 w 2668450"/>
                  <a:gd name="connsiteY4885" fmla="*/ 1923058 h 2059806"/>
                  <a:gd name="connsiteX4886" fmla="*/ 1788026 w 2668450"/>
                  <a:gd name="connsiteY4886" fmla="*/ 1922915 h 2059806"/>
                  <a:gd name="connsiteX4887" fmla="*/ 1789886 w 2668450"/>
                  <a:gd name="connsiteY4887" fmla="*/ 1921628 h 2059806"/>
                  <a:gd name="connsiteX4888" fmla="*/ 1790315 w 2668450"/>
                  <a:gd name="connsiteY4888" fmla="*/ 1920626 h 2059806"/>
                  <a:gd name="connsiteX4889" fmla="*/ 1789600 w 2668450"/>
                  <a:gd name="connsiteY4889" fmla="*/ 1920483 h 2059806"/>
                  <a:gd name="connsiteX4890" fmla="*/ 1786739 w 2668450"/>
                  <a:gd name="connsiteY4890" fmla="*/ 1921771 h 2059806"/>
                  <a:gd name="connsiteX4891" fmla="*/ 1786453 w 2668450"/>
                  <a:gd name="connsiteY4891" fmla="*/ 1922343 h 2059806"/>
                  <a:gd name="connsiteX4892" fmla="*/ 1753267 w 2668450"/>
                  <a:gd name="connsiteY4892" fmla="*/ 1910041 h 2059806"/>
                  <a:gd name="connsiteX4893" fmla="*/ 1759275 w 2668450"/>
                  <a:gd name="connsiteY4893" fmla="*/ 1910613 h 2059806"/>
                  <a:gd name="connsiteX4894" fmla="*/ 1762565 w 2668450"/>
                  <a:gd name="connsiteY4894" fmla="*/ 1911472 h 2059806"/>
                  <a:gd name="connsiteX4895" fmla="*/ 1765998 w 2668450"/>
                  <a:gd name="connsiteY4895" fmla="*/ 1913188 h 2059806"/>
                  <a:gd name="connsiteX4896" fmla="*/ 1769002 w 2668450"/>
                  <a:gd name="connsiteY4896" fmla="*/ 1914333 h 2059806"/>
                  <a:gd name="connsiteX4897" fmla="*/ 1771577 w 2668450"/>
                  <a:gd name="connsiteY4897" fmla="*/ 1914905 h 2059806"/>
                  <a:gd name="connsiteX4898" fmla="*/ 1773579 w 2668450"/>
                  <a:gd name="connsiteY4898" fmla="*/ 1915763 h 2059806"/>
                  <a:gd name="connsiteX4899" fmla="*/ 1775009 w 2668450"/>
                  <a:gd name="connsiteY4899" fmla="*/ 1917050 h 2059806"/>
                  <a:gd name="connsiteX4900" fmla="*/ 1778586 w 2668450"/>
                  <a:gd name="connsiteY4900" fmla="*/ 1918481 h 2059806"/>
                  <a:gd name="connsiteX4901" fmla="*/ 1779015 w 2668450"/>
                  <a:gd name="connsiteY4901" fmla="*/ 1919339 h 2059806"/>
                  <a:gd name="connsiteX4902" fmla="*/ 1779587 w 2668450"/>
                  <a:gd name="connsiteY4902" fmla="*/ 1919625 h 2059806"/>
                  <a:gd name="connsiteX4903" fmla="*/ 1780445 w 2668450"/>
                  <a:gd name="connsiteY4903" fmla="*/ 1919482 h 2059806"/>
                  <a:gd name="connsiteX4904" fmla="*/ 1786739 w 2668450"/>
                  <a:gd name="connsiteY4904" fmla="*/ 1914762 h 2059806"/>
                  <a:gd name="connsiteX4905" fmla="*/ 1788598 w 2668450"/>
                  <a:gd name="connsiteY4905" fmla="*/ 1914476 h 2059806"/>
                  <a:gd name="connsiteX4906" fmla="*/ 1788598 w 2668450"/>
                  <a:gd name="connsiteY4906" fmla="*/ 1914905 h 2059806"/>
                  <a:gd name="connsiteX4907" fmla="*/ 1785452 w 2668450"/>
                  <a:gd name="connsiteY4907" fmla="*/ 1917765 h 2059806"/>
                  <a:gd name="connsiteX4908" fmla="*/ 1784307 w 2668450"/>
                  <a:gd name="connsiteY4908" fmla="*/ 1918052 h 2059806"/>
                  <a:gd name="connsiteX4909" fmla="*/ 1783735 w 2668450"/>
                  <a:gd name="connsiteY4909" fmla="*/ 1918052 h 2059806"/>
                  <a:gd name="connsiteX4910" fmla="*/ 1782162 w 2668450"/>
                  <a:gd name="connsiteY4910" fmla="*/ 1919339 h 2059806"/>
                  <a:gd name="connsiteX4911" fmla="*/ 1782162 w 2668450"/>
                  <a:gd name="connsiteY4911" fmla="*/ 1919625 h 2059806"/>
                  <a:gd name="connsiteX4912" fmla="*/ 1783163 w 2668450"/>
                  <a:gd name="connsiteY4912" fmla="*/ 1919482 h 2059806"/>
                  <a:gd name="connsiteX4913" fmla="*/ 1784164 w 2668450"/>
                  <a:gd name="connsiteY4913" fmla="*/ 1919768 h 2059806"/>
                  <a:gd name="connsiteX4914" fmla="*/ 1785166 w 2668450"/>
                  <a:gd name="connsiteY4914" fmla="*/ 1920626 h 2059806"/>
                  <a:gd name="connsiteX4915" fmla="*/ 1786739 w 2668450"/>
                  <a:gd name="connsiteY4915" fmla="*/ 1920197 h 2059806"/>
                  <a:gd name="connsiteX4916" fmla="*/ 1788885 w 2668450"/>
                  <a:gd name="connsiteY4916" fmla="*/ 1918481 h 2059806"/>
                  <a:gd name="connsiteX4917" fmla="*/ 1791030 w 2668450"/>
                  <a:gd name="connsiteY4917" fmla="*/ 1916049 h 2059806"/>
                  <a:gd name="connsiteX4918" fmla="*/ 1793891 w 2668450"/>
                  <a:gd name="connsiteY4918" fmla="*/ 1911043 h 2059806"/>
                  <a:gd name="connsiteX4919" fmla="*/ 1793605 w 2668450"/>
                  <a:gd name="connsiteY4919" fmla="*/ 1910757 h 2059806"/>
                  <a:gd name="connsiteX4920" fmla="*/ 1791030 w 2668450"/>
                  <a:gd name="connsiteY4920" fmla="*/ 1910757 h 2059806"/>
                  <a:gd name="connsiteX4921" fmla="*/ 1790601 w 2668450"/>
                  <a:gd name="connsiteY4921" fmla="*/ 1910184 h 2059806"/>
                  <a:gd name="connsiteX4922" fmla="*/ 1791316 w 2668450"/>
                  <a:gd name="connsiteY4922" fmla="*/ 1909040 h 2059806"/>
                  <a:gd name="connsiteX4923" fmla="*/ 1791602 w 2668450"/>
                  <a:gd name="connsiteY4923" fmla="*/ 1908039 h 2059806"/>
                  <a:gd name="connsiteX4924" fmla="*/ 1791316 w 2668450"/>
                  <a:gd name="connsiteY4924" fmla="*/ 1907180 h 2059806"/>
                  <a:gd name="connsiteX4925" fmla="*/ 1790601 w 2668450"/>
                  <a:gd name="connsiteY4925" fmla="*/ 1907323 h 2059806"/>
                  <a:gd name="connsiteX4926" fmla="*/ 1789457 w 2668450"/>
                  <a:gd name="connsiteY4926" fmla="*/ 1908468 h 2059806"/>
                  <a:gd name="connsiteX4927" fmla="*/ 1788598 w 2668450"/>
                  <a:gd name="connsiteY4927" fmla="*/ 1910041 h 2059806"/>
                  <a:gd name="connsiteX4928" fmla="*/ 1787597 w 2668450"/>
                  <a:gd name="connsiteY4928" fmla="*/ 1913045 h 2059806"/>
                  <a:gd name="connsiteX4929" fmla="*/ 1787311 w 2668450"/>
                  <a:gd name="connsiteY4929" fmla="*/ 1912902 h 2059806"/>
                  <a:gd name="connsiteX4930" fmla="*/ 1786310 w 2668450"/>
                  <a:gd name="connsiteY4930" fmla="*/ 1911186 h 2059806"/>
                  <a:gd name="connsiteX4931" fmla="*/ 1786167 w 2668450"/>
                  <a:gd name="connsiteY4931" fmla="*/ 1909898 h 2059806"/>
                  <a:gd name="connsiteX4932" fmla="*/ 1786596 w 2668450"/>
                  <a:gd name="connsiteY4932" fmla="*/ 1908468 h 2059806"/>
                  <a:gd name="connsiteX4933" fmla="*/ 1786167 w 2668450"/>
                  <a:gd name="connsiteY4933" fmla="*/ 1907610 h 2059806"/>
                  <a:gd name="connsiteX4934" fmla="*/ 1785022 w 2668450"/>
                  <a:gd name="connsiteY4934" fmla="*/ 1907323 h 2059806"/>
                  <a:gd name="connsiteX4935" fmla="*/ 1784450 w 2668450"/>
                  <a:gd name="connsiteY4935" fmla="*/ 1906608 h 2059806"/>
                  <a:gd name="connsiteX4936" fmla="*/ 1784450 w 2668450"/>
                  <a:gd name="connsiteY4936" fmla="*/ 1905607 h 2059806"/>
                  <a:gd name="connsiteX4937" fmla="*/ 1784021 w 2668450"/>
                  <a:gd name="connsiteY4937" fmla="*/ 1904749 h 2059806"/>
                  <a:gd name="connsiteX4938" fmla="*/ 1783163 w 2668450"/>
                  <a:gd name="connsiteY4938" fmla="*/ 1904034 h 2059806"/>
                  <a:gd name="connsiteX4939" fmla="*/ 1781732 w 2668450"/>
                  <a:gd name="connsiteY4939" fmla="*/ 1904177 h 2059806"/>
                  <a:gd name="connsiteX4940" fmla="*/ 1779730 w 2668450"/>
                  <a:gd name="connsiteY4940" fmla="*/ 1905035 h 2059806"/>
                  <a:gd name="connsiteX4941" fmla="*/ 1778156 w 2668450"/>
                  <a:gd name="connsiteY4941" fmla="*/ 1906322 h 2059806"/>
                  <a:gd name="connsiteX4942" fmla="*/ 1777012 w 2668450"/>
                  <a:gd name="connsiteY4942" fmla="*/ 1908182 h 2059806"/>
                  <a:gd name="connsiteX4943" fmla="*/ 1776011 w 2668450"/>
                  <a:gd name="connsiteY4943" fmla="*/ 1908182 h 2059806"/>
                  <a:gd name="connsiteX4944" fmla="*/ 1775153 w 2668450"/>
                  <a:gd name="connsiteY4944" fmla="*/ 1906179 h 2059806"/>
                  <a:gd name="connsiteX4945" fmla="*/ 1774151 w 2668450"/>
                  <a:gd name="connsiteY4945" fmla="*/ 1905321 h 2059806"/>
                  <a:gd name="connsiteX4946" fmla="*/ 1773150 w 2668450"/>
                  <a:gd name="connsiteY4946" fmla="*/ 1905750 h 2059806"/>
                  <a:gd name="connsiteX4947" fmla="*/ 1772578 w 2668450"/>
                  <a:gd name="connsiteY4947" fmla="*/ 1905464 h 2059806"/>
                  <a:gd name="connsiteX4948" fmla="*/ 1772435 w 2668450"/>
                  <a:gd name="connsiteY4948" fmla="*/ 1904463 h 2059806"/>
                  <a:gd name="connsiteX4949" fmla="*/ 1771290 w 2668450"/>
                  <a:gd name="connsiteY4949" fmla="*/ 1904177 h 2059806"/>
                  <a:gd name="connsiteX4950" fmla="*/ 1769288 w 2668450"/>
                  <a:gd name="connsiteY4950" fmla="*/ 1904606 h 2059806"/>
                  <a:gd name="connsiteX4951" fmla="*/ 1768001 w 2668450"/>
                  <a:gd name="connsiteY4951" fmla="*/ 1905178 h 2059806"/>
                  <a:gd name="connsiteX4952" fmla="*/ 1767428 w 2668450"/>
                  <a:gd name="connsiteY4952" fmla="*/ 1905893 h 2059806"/>
                  <a:gd name="connsiteX4953" fmla="*/ 1766856 w 2668450"/>
                  <a:gd name="connsiteY4953" fmla="*/ 1906036 h 2059806"/>
                  <a:gd name="connsiteX4954" fmla="*/ 1766284 w 2668450"/>
                  <a:gd name="connsiteY4954" fmla="*/ 1905464 h 2059806"/>
                  <a:gd name="connsiteX4955" fmla="*/ 1765426 w 2668450"/>
                  <a:gd name="connsiteY4955" fmla="*/ 1905607 h 2059806"/>
                  <a:gd name="connsiteX4956" fmla="*/ 1764138 w 2668450"/>
                  <a:gd name="connsiteY4956" fmla="*/ 1906465 h 2059806"/>
                  <a:gd name="connsiteX4957" fmla="*/ 1763709 w 2668450"/>
                  <a:gd name="connsiteY4957" fmla="*/ 1907180 h 2059806"/>
                  <a:gd name="connsiteX4958" fmla="*/ 1764425 w 2668450"/>
                  <a:gd name="connsiteY4958" fmla="*/ 1908182 h 2059806"/>
                  <a:gd name="connsiteX4959" fmla="*/ 1764281 w 2668450"/>
                  <a:gd name="connsiteY4959" fmla="*/ 1908611 h 2059806"/>
                  <a:gd name="connsiteX4960" fmla="*/ 1765426 w 2668450"/>
                  <a:gd name="connsiteY4960" fmla="*/ 1909040 h 2059806"/>
                  <a:gd name="connsiteX4961" fmla="*/ 1765569 w 2668450"/>
                  <a:gd name="connsiteY4961" fmla="*/ 1909612 h 2059806"/>
                  <a:gd name="connsiteX4962" fmla="*/ 1765140 w 2668450"/>
                  <a:gd name="connsiteY4962" fmla="*/ 1910613 h 2059806"/>
                  <a:gd name="connsiteX4963" fmla="*/ 1764425 w 2668450"/>
                  <a:gd name="connsiteY4963" fmla="*/ 1910613 h 2059806"/>
                  <a:gd name="connsiteX4964" fmla="*/ 1763566 w 2668450"/>
                  <a:gd name="connsiteY4964" fmla="*/ 1909469 h 2059806"/>
                  <a:gd name="connsiteX4965" fmla="*/ 1762851 w 2668450"/>
                  <a:gd name="connsiteY4965" fmla="*/ 1909040 h 2059806"/>
                  <a:gd name="connsiteX4966" fmla="*/ 1762279 w 2668450"/>
                  <a:gd name="connsiteY4966" fmla="*/ 1909326 h 2059806"/>
                  <a:gd name="connsiteX4967" fmla="*/ 1761707 w 2668450"/>
                  <a:gd name="connsiteY4967" fmla="*/ 1909183 h 2059806"/>
                  <a:gd name="connsiteX4968" fmla="*/ 1761278 w 2668450"/>
                  <a:gd name="connsiteY4968" fmla="*/ 1908611 h 2059806"/>
                  <a:gd name="connsiteX4969" fmla="*/ 1760419 w 2668450"/>
                  <a:gd name="connsiteY4969" fmla="*/ 1908468 h 2059806"/>
                  <a:gd name="connsiteX4970" fmla="*/ 1758989 w 2668450"/>
                  <a:gd name="connsiteY4970" fmla="*/ 1908897 h 2059806"/>
                  <a:gd name="connsiteX4971" fmla="*/ 1758131 w 2668450"/>
                  <a:gd name="connsiteY4971" fmla="*/ 1908611 h 2059806"/>
                  <a:gd name="connsiteX4972" fmla="*/ 1757844 w 2668450"/>
                  <a:gd name="connsiteY4972" fmla="*/ 1907753 h 2059806"/>
                  <a:gd name="connsiteX4973" fmla="*/ 1757272 w 2668450"/>
                  <a:gd name="connsiteY4973" fmla="*/ 1907037 h 2059806"/>
                  <a:gd name="connsiteX4974" fmla="*/ 1756414 w 2668450"/>
                  <a:gd name="connsiteY4974" fmla="*/ 1906608 h 2059806"/>
                  <a:gd name="connsiteX4975" fmla="*/ 1756128 w 2668450"/>
                  <a:gd name="connsiteY4975" fmla="*/ 1905607 h 2059806"/>
                  <a:gd name="connsiteX4976" fmla="*/ 1756414 w 2668450"/>
                  <a:gd name="connsiteY4976" fmla="*/ 1904034 h 2059806"/>
                  <a:gd name="connsiteX4977" fmla="*/ 1755699 w 2668450"/>
                  <a:gd name="connsiteY4977" fmla="*/ 1903461 h 2059806"/>
                  <a:gd name="connsiteX4978" fmla="*/ 1753839 w 2668450"/>
                  <a:gd name="connsiteY4978" fmla="*/ 1903891 h 2059806"/>
                  <a:gd name="connsiteX4979" fmla="*/ 1752695 w 2668450"/>
                  <a:gd name="connsiteY4979" fmla="*/ 1904463 h 2059806"/>
                  <a:gd name="connsiteX4980" fmla="*/ 1752123 w 2668450"/>
                  <a:gd name="connsiteY4980" fmla="*/ 1905178 h 2059806"/>
                  <a:gd name="connsiteX4981" fmla="*/ 1751264 w 2668450"/>
                  <a:gd name="connsiteY4981" fmla="*/ 1905178 h 2059806"/>
                  <a:gd name="connsiteX4982" fmla="*/ 1750120 w 2668450"/>
                  <a:gd name="connsiteY4982" fmla="*/ 1904606 h 2059806"/>
                  <a:gd name="connsiteX4983" fmla="*/ 1749119 w 2668450"/>
                  <a:gd name="connsiteY4983" fmla="*/ 1904749 h 2059806"/>
                  <a:gd name="connsiteX4984" fmla="*/ 1748261 w 2668450"/>
                  <a:gd name="connsiteY4984" fmla="*/ 1905464 h 2059806"/>
                  <a:gd name="connsiteX4985" fmla="*/ 1747402 w 2668450"/>
                  <a:gd name="connsiteY4985" fmla="*/ 1905321 h 2059806"/>
                  <a:gd name="connsiteX4986" fmla="*/ 1746544 w 2668450"/>
                  <a:gd name="connsiteY4986" fmla="*/ 1904320 h 2059806"/>
                  <a:gd name="connsiteX4987" fmla="*/ 1745829 w 2668450"/>
                  <a:gd name="connsiteY4987" fmla="*/ 1904177 h 2059806"/>
                  <a:gd name="connsiteX4988" fmla="*/ 1745114 w 2668450"/>
                  <a:gd name="connsiteY4988" fmla="*/ 1904749 h 2059806"/>
                  <a:gd name="connsiteX4989" fmla="*/ 1744685 w 2668450"/>
                  <a:gd name="connsiteY4989" fmla="*/ 1905607 h 2059806"/>
                  <a:gd name="connsiteX4990" fmla="*/ 1744541 w 2668450"/>
                  <a:gd name="connsiteY4990" fmla="*/ 1906751 h 2059806"/>
                  <a:gd name="connsiteX4991" fmla="*/ 1746401 w 2668450"/>
                  <a:gd name="connsiteY4991" fmla="*/ 1907753 h 2059806"/>
                  <a:gd name="connsiteX4992" fmla="*/ 1752409 w 2668450"/>
                  <a:gd name="connsiteY4992" fmla="*/ 1909326 h 2059806"/>
                  <a:gd name="connsiteX4993" fmla="*/ 1753267 w 2668450"/>
                  <a:gd name="connsiteY4993" fmla="*/ 1910041 h 2059806"/>
                  <a:gd name="connsiteX4994" fmla="*/ 1742396 w 2668450"/>
                  <a:gd name="connsiteY4994" fmla="*/ 1903891 h 2059806"/>
                  <a:gd name="connsiteX4995" fmla="*/ 1740965 w 2668450"/>
                  <a:gd name="connsiteY4995" fmla="*/ 1903318 h 2059806"/>
                  <a:gd name="connsiteX4996" fmla="*/ 1739535 w 2668450"/>
                  <a:gd name="connsiteY4996" fmla="*/ 1903461 h 2059806"/>
                  <a:gd name="connsiteX4997" fmla="*/ 1738105 w 2668450"/>
                  <a:gd name="connsiteY4997" fmla="*/ 1904463 h 2059806"/>
                  <a:gd name="connsiteX4998" fmla="*/ 1737246 w 2668450"/>
                  <a:gd name="connsiteY4998" fmla="*/ 1905464 h 2059806"/>
                  <a:gd name="connsiteX4999" fmla="*/ 1736817 w 2668450"/>
                  <a:gd name="connsiteY4999" fmla="*/ 1906608 h 2059806"/>
                  <a:gd name="connsiteX5000" fmla="*/ 1737675 w 2668450"/>
                  <a:gd name="connsiteY5000" fmla="*/ 1907467 h 2059806"/>
                  <a:gd name="connsiteX5001" fmla="*/ 1739678 w 2668450"/>
                  <a:gd name="connsiteY5001" fmla="*/ 1908039 h 2059806"/>
                  <a:gd name="connsiteX5002" fmla="*/ 1741395 w 2668450"/>
                  <a:gd name="connsiteY5002" fmla="*/ 1907610 h 2059806"/>
                  <a:gd name="connsiteX5003" fmla="*/ 1743254 w 2668450"/>
                  <a:gd name="connsiteY5003" fmla="*/ 1905178 h 2059806"/>
                  <a:gd name="connsiteX5004" fmla="*/ 1743254 w 2668450"/>
                  <a:gd name="connsiteY5004" fmla="*/ 1904606 h 2059806"/>
                  <a:gd name="connsiteX5005" fmla="*/ 1742396 w 2668450"/>
                  <a:gd name="connsiteY5005" fmla="*/ 1903891 h 2059806"/>
                  <a:gd name="connsiteX5006" fmla="*/ 1939651 w 2668450"/>
                  <a:gd name="connsiteY5006" fmla="*/ 1971120 h 2059806"/>
                  <a:gd name="connsiteX5007" fmla="*/ 1938507 w 2668450"/>
                  <a:gd name="connsiteY5007" fmla="*/ 1971692 h 2059806"/>
                  <a:gd name="connsiteX5008" fmla="*/ 1938221 w 2668450"/>
                  <a:gd name="connsiteY5008" fmla="*/ 1972265 h 2059806"/>
                  <a:gd name="connsiteX5009" fmla="*/ 1938936 w 2668450"/>
                  <a:gd name="connsiteY5009" fmla="*/ 1972551 h 2059806"/>
                  <a:gd name="connsiteX5010" fmla="*/ 1940652 w 2668450"/>
                  <a:gd name="connsiteY5010" fmla="*/ 1972694 h 2059806"/>
                  <a:gd name="connsiteX5011" fmla="*/ 1941940 w 2668450"/>
                  <a:gd name="connsiteY5011" fmla="*/ 1972265 h 2059806"/>
                  <a:gd name="connsiteX5012" fmla="*/ 1943370 w 2668450"/>
                  <a:gd name="connsiteY5012" fmla="*/ 1970691 h 2059806"/>
                  <a:gd name="connsiteX5013" fmla="*/ 1943227 w 2668450"/>
                  <a:gd name="connsiteY5013" fmla="*/ 1969976 h 2059806"/>
                  <a:gd name="connsiteX5014" fmla="*/ 1939651 w 2668450"/>
                  <a:gd name="connsiteY5014" fmla="*/ 1971120 h 2059806"/>
                  <a:gd name="connsiteX5015" fmla="*/ 477331 w 2668450"/>
                  <a:gd name="connsiteY5015" fmla="*/ 1747259 h 2059806"/>
                  <a:gd name="connsiteX5016" fmla="*/ 477618 w 2668450"/>
                  <a:gd name="connsiteY5016" fmla="*/ 1745114 h 2059806"/>
                  <a:gd name="connsiteX5017" fmla="*/ 479763 w 2668450"/>
                  <a:gd name="connsiteY5017" fmla="*/ 1742539 h 2059806"/>
                  <a:gd name="connsiteX5018" fmla="*/ 480908 w 2668450"/>
                  <a:gd name="connsiteY5018" fmla="*/ 1740250 h 2059806"/>
                  <a:gd name="connsiteX5019" fmla="*/ 480335 w 2668450"/>
                  <a:gd name="connsiteY5019" fmla="*/ 1738391 h 2059806"/>
                  <a:gd name="connsiteX5020" fmla="*/ 479334 w 2668450"/>
                  <a:gd name="connsiteY5020" fmla="*/ 1736245 h 2059806"/>
                  <a:gd name="connsiteX5021" fmla="*/ 478905 w 2668450"/>
                  <a:gd name="connsiteY5021" fmla="*/ 1735530 h 2059806"/>
                  <a:gd name="connsiteX5022" fmla="*/ 477188 w 2668450"/>
                  <a:gd name="connsiteY5022" fmla="*/ 1733527 h 2059806"/>
                  <a:gd name="connsiteX5023" fmla="*/ 475186 w 2668450"/>
                  <a:gd name="connsiteY5023" fmla="*/ 1732383 h 2059806"/>
                  <a:gd name="connsiteX5024" fmla="*/ 474042 w 2668450"/>
                  <a:gd name="connsiteY5024" fmla="*/ 1732526 h 2059806"/>
                  <a:gd name="connsiteX5025" fmla="*/ 472754 w 2668450"/>
                  <a:gd name="connsiteY5025" fmla="*/ 1734958 h 2059806"/>
                  <a:gd name="connsiteX5026" fmla="*/ 472325 w 2668450"/>
                  <a:gd name="connsiteY5026" fmla="*/ 1736674 h 2059806"/>
                  <a:gd name="connsiteX5027" fmla="*/ 475329 w 2668450"/>
                  <a:gd name="connsiteY5027" fmla="*/ 1743826 h 2059806"/>
                  <a:gd name="connsiteX5028" fmla="*/ 477331 w 2668450"/>
                  <a:gd name="connsiteY5028" fmla="*/ 1747259 h 2059806"/>
                  <a:gd name="connsiteX5029" fmla="*/ 2255202 w 2668450"/>
                  <a:gd name="connsiteY5029" fmla="*/ 1966686 h 2059806"/>
                  <a:gd name="connsiteX5030" fmla="*/ 2254773 w 2668450"/>
                  <a:gd name="connsiteY5030" fmla="*/ 1967973 h 2059806"/>
                  <a:gd name="connsiteX5031" fmla="*/ 2256346 w 2668450"/>
                  <a:gd name="connsiteY5031" fmla="*/ 1966686 h 2059806"/>
                  <a:gd name="connsiteX5032" fmla="*/ 2258206 w 2668450"/>
                  <a:gd name="connsiteY5032" fmla="*/ 1962967 h 2059806"/>
                  <a:gd name="connsiteX5033" fmla="*/ 2257061 w 2668450"/>
                  <a:gd name="connsiteY5033" fmla="*/ 1963396 h 2059806"/>
                  <a:gd name="connsiteX5034" fmla="*/ 2255202 w 2668450"/>
                  <a:gd name="connsiteY5034" fmla="*/ 1966686 h 2059806"/>
                  <a:gd name="connsiteX5035" fmla="*/ 1952811 w 2668450"/>
                  <a:gd name="connsiteY5035" fmla="*/ 1968689 h 2059806"/>
                  <a:gd name="connsiteX5036" fmla="*/ 1949807 w 2668450"/>
                  <a:gd name="connsiteY5036" fmla="*/ 1969118 h 2059806"/>
                  <a:gd name="connsiteX5037" fmla="*/ 1949235 w 2668450"/>
                  <a:gd name="connsiteY5037" fmla="*/ 1969976 h 2059806"/>
                  <a:gd name="connsiteX5038" fmla="*/ 1948233 w 2668450"/>
                  <a:gd name="connsiteY5038" fmla="*/ 1970834 h 2059806"/>
                  <a:gd name="connsiteX5039" fmla="*/ 1947947 w 2668450"/>
                  <a:gd name="connsiteY5039" fmla="*/ 1971406 h 2059806"/>
                  <a:gd name="connsiteX5040" fmla="*/ 1948376 w 2668450"/>
                  <a:gd name="connsiteY5040" fmla="*/ 1971692 h 2059806"/>
                  <a:gd name="connsiteX5041" fmla="*/ 1948520 w 2668450"/>
                  <a:gd name="connsiteY5041" fmla="*/ 1972122 h 2059806"/>
                  <a:gd name="connsiteX5042" fmla="*/ 1948233 w 2668450"/>
                  <a:gd name="connsiteY5042" fmla="*/ 1972694 h 2059806"/>
                  <a:gd name="connsiteX5043" fmla="*/ 1948663 w 2668450"/>
                  <a:gd name="connsiteY5043" fmla="*/ 1972837 h 2059806"/>
                  <a:gd name="connsiteX5044" fmla="*/ 1950093 w 2668450"/>
                  <a:gd name="connsiteY5044" fmla="*/ 1972980 h 2059806"/>
                  <a:gd name="connsiteX5045" fmla="*/ 1951810 w 2668450"/>
                  <a:gd name="connsiteY5045" fmla="*/ 1971692 h 2059806"/>
                  <a:gd name="connsiteX5046" fmla="*/ 1952239 w 2668450"/>
                  <a:gd name="connsiteY5046" fmla="*/ 1970977 h 2059806"/>
                  <a:gd name="connsiteX5047" fmla="*/ 1952954 w 2668450"/>
                  <a:gd name="connsiteY5047" fmla="*/ 1969833 h 2059806"/>
                  <a:gd name="connsiteX5048" fmla="*/ 1955815 w 2668450"/>
                  <a:gd name="connsiteY5048" fmla="*/ 1968975 h 2059806"/>
                  <a:gd name="connsiteX5049" fmla="*/ 1956101 w 2668450"/>
                  <a:gd name="connsiteY5049" fmla="*/ 1968116 h 2059806"/>
                  <a:gd name="connsiteX5050" fmla="*/ 1954527 w 2668450"/>
                  <a:gd name="connsiteY5050" fmla="*/ 1968402 h 2059806"/>
                  <a:gd name="connsiteX5051" fmla="*/ 1952811 w 2668450"/>
                  <a:gd name="connsiteY5051" fmla="*/ 1968689 h 2059806"/>
                  <a:gd name="connsiteX5052" fmla="*/ 2239038 w 2668450"/>
                  <a:gd name="connsiteY5052" fmla="*/ 1949235 h 2059806"/>
                  <a:gd name="connsiteX5053" fmla="*/ 2237465 w 2668450"/>
                  <a:gd name="connsiteY5053" fmla="*/ 1954241 h 2059806"/>
                  <a:gd name="connsiteX5054" fmla="*/ 2241470 w 2668450"/>
                  <a:gd name="connsiteY5054" fmla="*/ 1952239 h 2059806"/>
                  <a:gd name="connsiteX5055" fmla="*/ 2241756 w 2668450"/>
                  <a:gd name="connsiteY5055" fmla="*/ 1951237 h 2059806"/>
                  <a:gd name="connsiteX5056" fmla="*/ 2242042 w 2668450"/>
                  <a:gd name="connsiteY5056" fmla="*/ 1948234 h 2059806"/>
                  <a:gd name="connsiteX5057" fmla="*/ 2240326 w 2668450"/>
                  <a:gd name="connsiteY5057" fmla="*/ 1947661 h 2059806"/>
                  <a:gd name="connsiteX5058" fmla="*/ 2239038 w 2668450"/>
                  <a:gd name="connsiteY5058" fmla="*/ 1949235 h 2059806"/>
                  <a:gd name="connsiteX5059" fmla="*/ 482481 w 2668450"/>
                  <a:gd name="connsiteY5059" fmla="*/ 1743683 h 2059806"/>
                  <a:gd name="connsiteX5060" fmla="*/ 483196 w 2668450"/>
                  <a:gd name="connsiteY5060" fmla="*/ 1748118 h 2059806"/>
                  <a:gd name="connsiteX5061" fmla="*/ 483911 w 2668450"/>
                  <a:gd name="connsiteY5061" fmla="*/ 1747832 h 2059806"/>
                  <a:gd name="connsiteX5062" fmla="*/ 486057 w 2668450"/>
                  <a:gd name="connsiteY5062" fmla="*/ 1746258 h 2059806"/>
                  <a:gd name="connsiteX5063" fmla="*/ 486057 w 2668450"/>
                  <a:gd name="connsiteY5063" fmla="*/ 1745686 h 2059806"/>
                  <a:gd name="connsiteX5064" fmla="*/ 485771 w 2668450"/>
                  <a:gd name="connsiteY5064" fmla="*/ 1743826 h 2059806"/>
                  <a:gd name="connsiteX5065" fmla="*/ 485056 w 2668450"/>
                  <a:gd name="connsiteY5065" fmla="*/ 1742539 h 2059806"/>
                  <a:gd name="connsiteX5066" fmla="*/ 483482 w 2668450"/>
                  <a:gd name="connsiteY5066" fmla="*/ 1740536 h 2059806"/>
                  <a:gd name="connsiteX5067" fmla="*/ 483625 w 2668450"/>
                  <a:gd name="connsiteY5067" fmla="*/ 1741395 h 2059806"/>
                  <a:gd name="connsiteX5068" fmla="*/ 483339 w 2668450"/>
                  <a:gd name="connsiteY5068" fmla="*/ 1742253 h 2059806"/>
                  <a:gd name="connsiteX5069" fmla="*/ 482481 w 2668450"/>
                  <a:gd name="connsiteY5069" fmla="*/ 1743683 h 2059806"/>
                  <a:gd name="connsiteX5070" fmla="*/ 532403 w 2668450"/>
                  <a:gd name="connsiteY5070" fmla="*/ 1792604 h 2059806"/>
                  <a:gd name="connsiteX5071" fmla="*/ 532260 w 2668450"/>
                  <a:gd name="connsiteY5071" fmla="*/ 1791746 h 2059806"/>
                  <a:gd name="connsiteX5072" fmla="*/ 529113 w 2668450"/>
                  <a:gd name="connsiteY5072" fmla="*/ 1789886 h 2059806"/>
                  <a:gd name="connsiteX5073" fmla="*/ 522819 w 2668450"/>
                  <a:gd name="connsiteY5073" fmla="*/ 1784450 h 2059806"/>
                  <a:gd name="connsiteX5074" fmla="*/ 524106 w 2668450"/>
                  <a:gd name="connsiteY5074" fmla="*/ 1786596 h 2059806"/>
                  <a:gd name="connsiteX5075" fmla="*/ 527253 w 2668450"/>
                  <a:gd name="connsiteY5075" fmla="*/ 1790172 h 2059806"/>
                  <a:gd name="connsiteX5076" fmla="*/ 531974 w 2668450"/>
                  <a:gd name="connsiteY5076" fmla="*/ 1792890 h 2059806"/>
                  <a:gd name="connsiteX5077" fmla="*/ 532403 w 2668450"/>
                  <a:gd name="connsiteY5077" fmla="*/ 1792604 h 2059806"/>
                  <a:gd name="connsiteX5078" fmla="*/ 1724373 w 2668450"/>
                  <a:gd name="connsiteY5078" fmla="*/ 1892304 h 2059806"/>
                  <a:gd name="connsiteX5079" fmla="*/ 1721941 w 2668450"/>
                  <a:gd name="connsiteY5079" fmla="*/ 1891589 h 2059806"/>
                  <a:gd name="connsiteX5080" fmla="*/ 1719223 w 2668450"/>
                  <a:gd name="connsiteY5080" fmla="*/ 1891303 h 2059806"/>
                  <a:gd name="connsiteX5081" fmla="*/ 1718079 w 2668450"/>
                  <a:gd name="connsiteY5081" fmla="*/ 1892161 h 2059806"/>
                  <a:gd name="connsiteX5082" fmla="*/ 1718651 w 2668450"/>
                  <a:gd name="connsiteY5082" fmla="*/ 1894021 h 2059806"/>
                  <a:gd name="connsiteX5083" fmla="*/ 1719795 w 2668450"/>
                  <a:gd name="connsiteY5083" fmla="*/ 1896309 h 2059806"/>
                  <a:gd name="connsiteX5084" fmla="*/ 1721655 w 2668450"/>
                  <a:gd name="connsiteY5084" fmla="*/ 1898884 h 2059806"/>
                  <a:gd name="connsiteX5085" fmla="*/ 1723085 w 2668450"/>
                  <a:gd name="connsiteY5085" fmla="*/ 1899599 h 2059806"/>
                  <a:gd name="connsiteX5086" fmla="*/ 1723800 w 2668450"/>
                  <a:gd name="connsiteY5086" fmla="*/ 1899456 h 2059806"/>
                  <a:gd name="connsiteX5087" fmla="*/ 1724373 w 2668450"/>
                  <a:gd name="connsiteY5087" fmla="*/ 1898598 h 2059806"/>
                  <a:gd name="connsiteX5088" fmla="*/ 1724659 w 2668450"/>
                  <a:gd name="connsiteY5088" fmla="*/ 1897454 h 2059806"/>
                  <a:gd name="connsiteX5089" fmla="*/ 1725231 w 2668450"/>
                  <a:gd name="connsiteY5089" fmla="*/ 1897024 h 2059806"/>
                  <a:gd name="connsiteX5090" fmla="*/ 1726089 w 2668450"/>
                  <a:gd name="connsiteY5090" fmla="*/ 1897454 h 2059806"/>
                  <a:gd name="connsiteX5091" fmla="*/ 1726661 w 2668450"/>
                  <a:gd name="connsiteY5091" fmla="*/ 1896738 h 2059806"/>
                  <a:gd name="connsiteX5092" fmla="*/ 1727091 w 2668450"/>
                  <a:gd name="connsiteY5092" fmla="*/ 1894879 h 2059806"/>
                  <a:gd name="connsiteX5093" fmla="*/ 1726232 w 2668450"/>
                  <a:gd name="connsiteY5093" fmla="*/ 1893448 h 2059806"/>
                  <a:gd name="connsiteX5094" fmla="*/ 1724373 w 2668450"/>
                  <a:gd name="connsiteY5094" fmla="*/ 1892304 h 2059806"/>
                  <a:gd name="connsiteX5095" fmla="*/ 497786 w 2668450"/>
                  <a:gd name="connsiteY5095" fmla="*/ 1761277 h 2059806"/>
                  <a:gd name="connsiteX5096" fmla="*/ 498502 w 2668450"/>
                  <a:gd name="connsiteY5096" fmla="*/ 1761993 h 2059806"/>
                  <a:gd name="connsiteX5097" fmla="*/ 499646 w 2668450"/>
                  <a:gd name="connsiteY5097" fmla="*/ 1763280 h 2059806"/>
                  <a:gd name="connsiteX5098" fmla="*/ 502507 w 2668450"/>
                  <a:gd name="connsiteY5098" fmla="*/ 1765140 h 2059806"/>
                  <a:gd name="connsiteX5099" fmla="*/ 509230 w 2668450"/>
                  <a:gd name="connsiteY5099" fmla="*/ 1768144 h 2059806"/>
                  <a:gd name="connsiteX5100" fmla="*/ 508801 w 2668450"/>
                  <a:gd name="connsiteY5100" fmla="*/ 1767285 h 2059806"/>
                  <a:gd name="connsiteX5101" fmla="*/ 504080 w 2668450"/>
                  <a:gd name="connsiteY5101" fmla="*/ 1761993 h 2059806"/>
                  <a:gd name="connsiteX5102" fmla="*/ 500647 w 2668450"/>
                  <a:gd name="connsiteY5102" fmla="*/ 1759561 h 2059806"/>
                  <a:gd name="connsiteX5103" fmla="*/ 496785 w 2668450"/>
                  <a:gd name="connsiteY5103" fmla="*/ 1758131 h 2059806"/>
                  <a:gd name="connsiteX5104" fmla="*/ 494497 w 2668450"/>
                  <a:gd name="connsiteY5104" fmla="*/ 1757701 h 2059806"/>
                  <a:gd name="connsiteX5105" fmla="*/ 493638 w 2668450"/>
                  <a:gd name="connsiteY5105" fmla="*/ 1758417 h 2059806"/>
                  <a:gd name="connsiteX5106" fmla="*/ 494210 w 2668450"/>
                  <a:gd name="connsiteY5106" fmla="*/ 1759275 h 2059806"/>
                  <a:gd name="connsiteX5107" fmla="*/ 497786 w 2668450"/>
                  <a:gd name="connsiteY5107" fmla="*/ 1761277 h 2059806"/>
                  <a:gd name="connsiteX5108" fmla="*/ 2445305 w 2668450"/>
                  <a:gd name="connsiteY5108" fmla="*/ 1907467 h 2059806"/>
                  <a:gd name="connsiteX5109" fmla="*/ 2450597 w 2668450"/>
                  <a:gd name="connsiteY5109" fmla="*/ 1905178 h 2059806"/>
                  <a:gd name="connsiteX5110" fmla="*/ 2451027 w 2668450"/>
                  <a:gd name="connsiteY5110" fmla="*/ 1904320 h 2059806"/>
                  <a:gd name="connsiteX5111" fmla="*/ 2447880 w 2668450"/>
                  <a:gd name="connsiteY5111" fmla="*/ 1902317 h 2059806"/>
                  <a:gd name="connsiteX5112" fmla="*/ 2449453 w 2668450"/>
                  <a:gd name="connsiteY5112" fmla="*/ 1900744 h 2059806"/>
                  <a:gd name="connsiteX5113" fmla="*/ 2450454 w 2668450"/>
                  <a:gd name="connsiteY5113" fmla="*/ 1898741 h 2059806"/>
                  <a:gd name="connsiteX5114" fmla="*/ 2450454 w 2668450"/>
                  <a:gd name="connsiteY5114" fmla="*/ 1897740 h 2059806"/>
                  <a:gd name="connsiteX5115" fmla="*/ 2450025 w 2668450"/>
                  <a:gd name="connsiteY5115" fmla="*/ 1897024 h 2059806"/>
                  <a:gd name="connsiteX5116" fmla="*/ 2447164 w 2668450"/>
                  <a:gd name="connsiteY5116" fmla="*/ 1895880 h 2059806"/>
                  <a:gd name="connsiteX5117" fmla="*/ 2443159 w 2668450"/>
                  <a:gd name="connsiteY5117" fmla="*/ 1895308 h 2059806"/>
                  <a:gd name="connsiteX5118" fmla="*/ 2439154 w 2668450"/>
                  <a:gd name="connsiteY5118" fmla="*/ 1895737 h 2059806"/>
                  <a:gd name="connsiteX5119" fmla="*/ 2438582 w 2668450"/>
                  <a:gd name="connsiteY5119" fmla="*/ 1892876 h 2059806"/>
                  <a:gd name="connsiteX5120" fmla="*/ 2437008 w 2668450"/>
                  <a:gd name="connsiteY5120" fmla="*/ 1891303 h 2059806"/>
                  <a:gd name="connsiteX5121" fmla="*/ 2434577 w 2668450"/>
                  <a:gd name="connsiteY5121" fmla="*/ 1892304 h 2059806"/>
                  <a:gd name="connsiteX5122" fmla="*/ 2433003 w 2668450"/>
                  <a:gd name="connsiteY5122" fmla="*/ 1893448 h 2059806"/>
                  <a:gd name="connsiteX5123" fmla="*/ 2430715 w 2668450"/>
                  <a:gd name="connsiteY5123" fmla="*/ 1895451 h 2059806"/>
                  <a:gd name="connsiteX5124" fmla="*/ 2428283 w 2668450"/>
                  <a:gd name="connsiteY5124" fmla="*/ 1898741 h 2059806"/>
                  <a:gd name="connsiteX5125" fmla="*/ 2428712 w 2668450"/>
                  <a:gd name="connsiteY5125" fmla="*/ 1900887 h 2059806"/>
                  <a:gd name="connsiteX5126" fmla="*/ 2423849 w 2668450"/>
                  <a:gd name="connsiteY5126" fmla="*/ 1904892 h 2059806"/>
                  <a:gd name="connsiteX5127" fmla="*/ 2424707 w 2668450"/>
                  <a:gd name="connsiteY5127" fmla="*/ 1905750 h 2059806"/>
                  <a:gd name="connsiteX5128" fmla="*/ 2432145 w 2668450"/>
                  <a:gd name="connsiteY5128" fmla="*/ 1904463 h 2059806"/>
                  <a:gd name="connsiteX5129" fmla="*/ 2431859 w 2668450"/>
                  <a:gd name="connsiteY5129" fmla="*/ 1905321 h 2059806"/>
                  <a:gd name="connsiteX5130" fmla="*/ 2424993 w 2668450"/>
                  <a:gd name="connsiteY5130" fmla="*/ 1911901 h 2059806"/>
                  <a:gd name="connsiteX5131" fmla="*/ 2423849 w 2668450"/>
                  <a:gd name="connsiteY5131" fmla="*/ 1912759 h 2059806"/>
                  <a:gd name="connsiteX5132" fmla="*/ 2421846 w 2668450"/>
                  <a:gd name="connsiteY5132" fmla="*/ 1913331 h 2059806"/>
                  <a:gd name="connsiteX5133" fmla="*/ 2419700 w 2668450"/>
                  <a:gd name="connsiteY5133" fmla="*/ 1912902 h 2059806"/>
                  <a:gd name="connsiteX5134" fmla="*/ 2418127 w 2668450"/>
                  <a:gd name="connsiteY5134" fmla="*/ 1912902 h 2059806"/>
                  <a:gd name="connsiteX5135" fmla="*/ 2414265 w 2668450"/>
                  <a:gd name="connsiteY5135" fmla="*/ 1914619 h 2059806"/>
                  <a:gd name="connsiteX5136" fmla="*/ 2413263 w 2668450"/>
                  <a:gd name="connsiteY5136" fmla="*/ 1912902 h 2059806"/>
                  <a:gd name="connsiteX5137" fmla="*/ 2414408 w 2668450"/>
                  <a:gd name="connsiteY5137" fmla="*/ 1911186 h 2059806"/>
                  <a:gd name="connsiteX5138" fmla="*/ 2416839 w 2668450"/>
                  <a:gd name="connsiteY5138" fmla="*/ 1909612 h 2059806"/>
                  <a:gd name="connsiteX5139" fmla="*/ 2416839 w 2668450"/>
                  <a:gd name="connsiteY5139" fmla="*/ 1908897 h 2059806"/>
                  <a:gd name="connsiteX5140" fmla="*/ 2414837 w 2668450"/>
                  <a:gd name="connsiteY5140" fmla="*/ 1907896 h 2059806"/>
                  <a:gd name="connsiteX5141" fmla="*/ 2416410 w 2668450"/>
                  <a:gd name="connsiteY5141" fmla="*/ 1906894 h 2059806"/>
                  <a:gd name="connsiteX5142" fmla="*/ 2419843 w 2668450"/>
                  <a:gd name="connsiteY5142" fmla="*/ 1905464 h 2059806"/>
                  <a:gd name="connsiteX5143" fmla="*/ 2419986 w 2668450"/>
                  <a:gd name="connsiteY5143" fmla="*/ 1904177 h 2059806"/>
                  <a:gd name="connsiteX5144" fmla="*/ 2417841 w 2668450"/>
                  <a:gd name="connsiteY5144" fmla="*/ 1904034 h 2059806"/>
                  <a:gd name="connsiteX5145" fmla="*/ 2413836 w 2668450"/>
                  <a:gd name="connsiteY5145" fmla="*/ 1905893 h 2059806"/>
                  <a:gd name="connsiteX5146" fmla="*/ 2412834 w 2668450"/>
                  <a:gd name="connsiteY5146" fmla="*/ 1905607 h 2059806"/>
                  <a:gd name="connsiteX5147" fmla="*/ 2418699 w 2668450"/>
                  <a:gd name="connsiteY5147" fmla="*/ 1901888 h 2059806"/>
                  <a:gd name="connsiteX5148" fmla="*/ 2421131 w 2668450"/>
                  <a:gd name="connsiteY5148" fmla="*/ 1900744 h 2059806"/>
                  <a:gd name="connsiteX5149" fmla="*/ 2423706 w 2668450"/>
                  <a:gd name="connsiteY5149" fmla="*/ 1900028 h 2059806"/>
                  <a:gd name="connsiteX5150" fmla="*/ 2428712 w 2668450"/>
                  <a:gd name="connsiteY5150" fmla="*/ 1897024 h 2059806"/>
                  <a:gd name="connsiteX5151" fmla="*/ 2429999 w 2668450"/>
                  <a:gd name="connsiteY5151" fmla="*/ 1895451 h 2059806"/>
                  <a:gd name="connsiteX5152" fmla="*/ 2431144 w 2668450"/>
                  <a:gd name="connsiteY5152" fmla="*/ 1893305 h 2059806"/>
                  <a:gd name="connsiteX5153" fmla="*/ 2430715 w 2668450"/>
                  <a:gd name="connsiteY5153" fmla="*/ 1892018 h 2059806"/>
                  <a:gd name="connsiteX5154" fmla="*/ 2431430 w 2668450"/>
                  <a:gd name="connsiteY5154" fmla="*/ 1887870 h 2059806"/>
                  <a:gd name="connsiteX5155" fmla="*/ 2434434 w 2668450"/>
                  <a:gd name="connsiteY5155" fmla="*/ 1880289 h 2059806"/>
                  <a:gd name="connsiteX5156" fmla="*/ 2436007 w 2668450"/>
                  <a:gd name="connsiteY5156" fmla="*/ 1875568 h 2059806"/>
                  <a:gd name="connsiteX5157" fmla="*/ 2436007 w 2668450"/>
                  <a:gd name="connsiteY5157" fmla="*/ 1874424 h 2059806"/>
                  <a:gd name="connsiteX5158" fmla="*/ 2433146 w 2668450"/>
                  <a:gd name="connsiteY5158" fmla="*/ 1868559 h 2059806"/>
                  <a:gd name="connsiteX5159" fmla="*/ 2433003 w 2668450"/>
                  <a:gd name="connsiteY5159" fmla="*/ 1866986 h 2059806"/>
                  <a:gd name="connsiteX5160" fmla="*/ 2433718 w 2668450"/>
                  <a:gd name="connsiteY5160" fmla="*/ 1865412 h 2059806"/>
                  <a:gd name="connsiteX5161" fmla="*/ 2431287 w 2668450"/>
                  <a:gd name="connsiteY5161" fmla="*/ 1865126 h 2059806"/>
                  <a:gd name="connsiteX5162" fmla="*/ 2428855 w 2668450"/>
                  <a:gd name="connsiteY5162" fmla="*/ 1865555 h 2059806"/>
                  <a:gd name="connsiteX5163" fmla="*/ 2427425 w 2668450"/>
                  <a:gd name="connsiteY5163" fmla="*/ 1866413 h 2059806"/>
                  <a:gd name="connsiteX5164" fmla="*/ 2423133 w 2668450"/>
                  <a:gd name="connsiteY5164" fmla="*/ 1870705 h 2059806"/>
                  <a:gd name="connsiteX5165" fmla="*/ 2419843 w 2668450"/>
                  <a:gd name="connsiteY5165" fmla="*/ 1873279 h 2059806"/>
                  <a:gd name="connsiteX5166" fmla="*/ 2417984 w 2668450"/>
                  <a:gd name="connsiteY5166" fmla="*/ 1875854 h 2059806"/>
                  <a:gd name="connsiteX5167" fmla="*/ 2416410 w 2668450"/>
                  <a:gd name="connsiteY5167" fmla="*/ 1878858 h 2059806"/>
                  <a:gd name="connsiteX5168" fmla="*/ 2408686 w 2668450"/>
                  <a:gd name="connsiteY5168" fmla="*/ 1892018 h 2059806"/>
                  <a:gd name="connsiteX5169" fmla="*/ 2406827 w 2668450"/>
                  <a:gd name="connsiteY5169" fmla="*/ 1894164 h 2059806"/>
                  <a:gd name="connsiteX5170" fmla="*/ 2403680 w 2668450"/>
                  <a:gd name="connsiteY5170" fmla="*/ 1896881 h 2059806"/>
                  <a:gd name="connsiteX5171" fmla="*/ 2401534 w 2668450"/>
                  <a:gd name="connsiteY5171" fmla="*/ 1901030 h 2059806"/>
                  <a:gd name="connsiteX5172" fmla="*/ 2401105 w 2668450"/>
                  <a:gd name="connsiteY5172" fmla="*/ 1905464 h 2059806"/>
                  <a:gd name="connsiteX5173" fmla="*/ 2402535 w 2668450"/>
                  <a:gd name="connsiteY5173" fmla="*/ 1913903 h 2059806"/>
                  <a:gd name="connsiteX5174" fmla="*/ 2403823 w 2668450"/>
                  <a:gd name="connsiteY5174" fmla="*/ 1915620 h 2059806"/>
                  <a:gd name="connsiteX5175" fmla="*/ 2406397 w 2668450"/>
                  <a:gd name="connsiteY5175" fmla="*/ 1918338 h 2059806"/>
                  <a:gd name="connsiteX5176" fmla="*/ 2407542 w 2668450"/>
                  <a:gd name="connsiteY5176" fmla="*/ 1919196 h 2059806"/>
                  <a:gd name="connsiteX5177" fmla="*/ 2408972 w 2668450"/>
                  <a:gd name="connsiteY5177" fmla="*/ 1919196 h 2059806"/>
                  <a:gd name="connsiteX5178" fmla="*/ 2410546 w 2668450"/>
                  <a:gd name="connsiteY5178" fmla="*/ 1918767 h 2059806"/>
                  <a:gd name="connsiteX5179" fmla="*/ 2413693 w 2668450"/>
                  <a:gd name="connsiteY5179" fmla="*/ 1918910 h 2059806"/>
                  <a:gd name="connsiteX5180" fmla="*/ 2416839 w 2668450"/>
                  <a:gd name="connsiteY5180" fmla="*/ 1918052 h 2059806"/>
                  <a:gd name="connsiteX5181" fmla="*/ 2420130 w 2668450"/>
                  <a:gd name="connsiteY5181" fmla="*/ 1917909 h 2059806"/>
                  <a:gd name="connsiteX5182" fmla="*/ 2423419 w 2668450"/>
                  <a:gd name="connsiteY5182" fmla="*/ 1918624 h 2059806"/>
                  <a:gd name="connsiteX5183" fmla="*/ 2426137 w 2668450"/>
                  <a:gd name="connsiteY5183" fmla="*/ 1918624 h 2059806"/>
                  <a:gd name="connsiteX5184" fmla="*/ 2434863 w 2668450"/>
                  <a:gd name="connsiteY5184" fmla="*/ 1916192 h 2059806"/>
                  <a:gd name="connsiteX5185" fmla="*/ 2440299 w 2668450"/>
                  <a:gd name="connsiteY5185" fmla="*/ 1912902 h 2059806"/>
                  <a:gd name="connsiteX5186" fmla="*/ 2443016 w 2668450"/>
                  <a:gd name="connsiteY5186" fmla="*/ 1910041 h 2059806"/>
                  <a:gd name="connsiteX5187" fmla="*/ 2445305 w 2668450"/>
                  <a:gd name="connsiteY5187" fmla="*/ 1907467 h 2059806"/>
                  <a:gd name="connsiteX5188" fmla="*/ 526824 w 2668450"/>
                  <a:gd name="connsiteY5188" fmla="*/ 1791173 h 2059806"/>
                  <a:gd name="connsiteX5189" fmla="*/ 525966 w 2668450"/>
                  <a:gd name="connsiteY5189" fmla="*/ 1791030 h 2059806"/>
                  <a:gd name="connsiteX5190" fmla="*/ 527968 w 2668450"/>
                  <a:gd name="connsiteY5190" fmla="*/ 1797896 h 2059806"/>
                  <a:gd name="connsiteX5191" fmla="*/ 528541 w 2668450"/>
                  <a:gd name="connsiteY5191" fmla="*/ 1798612 h 2059806"/>
                  <a:gd name="connsiteX5192" fmla="*/ 529256 w 2668450"/>
                  <a:gd name="connsiteY5192" fmla="*/ 1798755 h 2059806"/>
                  <a:gd name="connsiteX5193" fmla="*/ 530543 w 2668450"/>
                  <a:gd name="connsiteY5193" fmla="*/ 1797753 h 2059806"/>
                  <a:gd name="connsiteX5194" fmla="*/ 531401 w 2668450"/>
                  <a:gd name="connsiteY5194" fmla="*/ 1797753 h 2059806"/>
                  <a:gd name="connsiteX5195" fmla="*/ 530972 w 2668450"/>
                  <a:gd name="connsiteY5195" fmla="*/ 1796323 h 2059806"/>
                  <a:gd name="connsiteX5196" fmla="*/ 528970 w 2668450"/>
                  <a:gd name="connsiteY5196" fmla="*/ 1794320 h 2059806"/>
                  <a:gd name="connsiteX5197" fmla="*/ 529542 w 2668450"/>
                  <a:gd name="connsiteY5197" fmla="*/ 1793462 h 2059806"/>
                  <a:gd name="connsiteX5198" fmla="*/ 526824 w 2668450"/>
                  <a:gd name="connsiteY5198" fmla="*/ 1791173 h 2059806"/>
                  <a:gd name="connsiteX5199" fmla="*/ 1667871 w 2668450"/>
                  <a:gd name="connsiteY5199" fmla="*/ 1834229 h 2059806"/>
                  <a:gd name="connsiteX5200" fmla="*/ 1666011 w 2668450"/>
                  <a:gd name="connsiteY5200" fmla="*/ 1834372 h 2059806"/>
                  <a:gd name="connsiteX5201" fmla="*/ 1664295 w 2668450"/>
                  <a:gd name="connsiteY5201" fmla="*/ 1834944 h 2059806"/>
                  <a:gd name="connsiteX5202" fmla="*/ 1662865 w 2668450"/>
                  <a:gd name="connsiteY5202" fmla="*/ 1835946 h 2059806"/>
                  <a:gd name="connsiteX5203" fmla="*/ 1662292 w 2668450"/>
                  <a:gd name="connsiteY5203" fmla="*/ 1836661 h 2059806"/>
                  <a:gd name="connsiteX5204" fmla="*/ 1662578 w 2668450"/>
                  <a:gd name="connsiteY5204" fmla="*/ 1837233 h 2059806"/>
                  <a:gd name="connsiteX5205" fmla="*/ 1665153 w 2668450"/>
                  <a:gd name="connsiteY5205" fmla="*/ 1837805 h 2059806"/>
                  <a:gd name="connsiteX5206" fmla="*/ 1671018 w 2668450"/>
                  <a:gd name="connsiteY5206" fmla="*/ 1837233 h 2059806"/>
                  <a:gd name="connsiteX5207" fmla="*/ 1672877 w 2668450"/>
                  <a:gd name="connsiteY5207" fmla="*/ 1836947 h 2059806"/>
                  <a:gd name="connsiteX5208" fmla="*/ 1673164 w 2668450"/>
                  <a:gd name="connsiteY5208" fmla="*/ 1836375 h 2059806"/>
                  <a:gd name="connsiteX5209" fmla="*/ 1671733 w 2668450"/>
                  <a:gd name="connsiteY5209" fmla="*/ 1835373 h 2059806"/>
                  <a:gd name="connsiteX5210" fmla="*/ 1667871 w 2668450"/>
                  <a:gd name="connsiteY5210" fmla="*/ 1834229 h 2059806"/>
                  <a:gd name="connsiteX5211" fmla="*/ 1610368 w 2668450"/>
                  <a:gd name="connsiteY5211" fmla="*/ 1795036 h 2059806"/>
                  <a:gd name="connsiteX5212" fmla="*/ 1609367 w 2668450"/>
                  <a:gd name="connsiteY5212" fmla="*/ 1794320 h 2059806"/>
                  <a:gd name="connsiteX5213" fmla="*/ 1608508 w 2668450"/>
                  <a:gd name="connsiteY5213" fmla="*/ 1794320 h 2059806"/>
                  <a:gd name="connsiteX5214" fmla="*/ 1607936 w 2668450"/>
                  <a:gd name="connsiteY5214" fmla="*/ 1794606 h 2059806"/>
                  <a:gd name="connsiteX5215" fmla="*/ 1607793 w 2668450"/>
                  <a:gd name="connsiteY5215" fmla="*/ 1795036 h 2059806"/>
                  <a:gd name="connsiteX5216" fmla="*/ 1608508 w 2668450"/>
                  <a:gd name="connsiteY5216" fmla="*/ 1796180 h 2059806"/>
                  <a:gd name="connsiteX5217" fmla="*/ 1608508 w 2668450"/>
                  <a:gd name="connsiteY5217" fmla="*/ 1796752 h 2059806"/>
                  <a:gd name="connsiteX5218" fmla="*/ 1608079 w 2668450"/>
                  <a:gd name="connsiteY5218" fmla="*/ 1797324 h 2059806"/>
                  <a:gd name="connsiteX5219" fmla="*/ 1608508 w 2668450"/>
                  <a:gd name="connsiteY5219" fmla="*/ 1797753 h 2059806"/>
                  <a:gd name="connsiteX5220" fmla="*/ 1609653 w 2668450"/>
                  <a:gd name="connsiteY5220" fmla="*/ 1797896 h 2059806"/>
                  <a:gd name="connsiteX5221" fmla="*/ 1611655 w 2668450"/>
                  <a:gd name="connsiteY5221" fmla="*/ 1797610 h 2059806"/>
                  <a:gd name="connsiteX5222" fmla="*/ 1611512 w 2668450"/>
                  <a:gd name="connsiteY5222" fmla="*/ 1796752 h 2059806"/>
                  <a:gd name="connsiteX5223" fmla="*/ 1610368 w 2668450"/>
                  <a:gd name="connsiteY5223" fmla="*/ 1795036 h 2059806"/>
                  <a:gd name="connsiteX5224" fmla="*/ 1602930 w 2668450"/>
                  <a:gd name="connsiteY5224" fmla="*/ 1793462 h 2059806"/>
                  <a:gd name="connsiteX5225" fmla="*/ 1600498 w 2668450"/>
                  <a:gd name="connsiteY5225" fmla="*/ 1793748 h 2059806"/>
                  <a:gd name="connsiteX5226" fmla="*/ 1598639 w 2668450"/>
                  <a:gd name="connsiteY5226" fmla="*/ 1794606 h 2059806"/>
                  <a:gd name="connsiteX5227" fmla="*/ 1597780 w 2668450"/>
                  <a:gd name="connsiteY5227" fmla="*/ 1795751 h 2059806"/>
                  <a:gd name="connsiteX5228" fmla="*/ 1598066 w 2668450"/>
                  <a:gd name="connsiteY5228" fmla="*/ 1798325 h 2059806"/>
                  <a:gd name="connsiteX5229" fmla="*/ 1598639 w 2668450"/>
                  <a:gd name="connsiteY5229" fmla="*/ 1799184 h 2059806"/>
                  <a:gd name="connsiteX5230" fmla="*/ 1599354 w 2668450"/>
                  <a:gd name="connsiteY5230" fmla="*/ 1799184 h 2059806"/>
                  <a:gd name="connsiteX5231" fmla="*/ 1600355 w 2668450"/>
                  <a:gd name="connsiteY5231" fmla="*/ 1798182 h 2059806"/>
                  <a:gd name="connsiteX5232" fmla="*/ 1602072 w 2668450"/>
                  <a:gd name="connsiteY5232" fmla="*/ 1797610 h 2059806"/>
                  <a:gd name="connsiteX5233" fmla="*/ 1604503 w 2668450"/>
                  <a:gd name="connsiteY5233" fmla="*/ 1797610 h 2059806"/>
                  <a:gd name="connsiteX5234" fmla="*/ 1605791 w 2668450"/>
                  <a:gd name="connsiteY5234" fmla="*/ 1797181 h 2059806"/>
                  <a:gd name="connsiteX5235" fmla="*/ 1605934 w 2668450"/>
                  <a:gd name="connsiteY5235" fmla="*/ 1796466 h 2059806"/>
                  <a:gd name="connsiteX5236" fmla="*/ 1606792 w 2668450"/>
                  <a:gd name="connsiteY5236" fmla="*/ 1796037 h 2059806"/>
                  <a:gd name="connsiteX5237" fmla="*/ 1607221 w 2668450"/>
                  <a:gd name="connsiteY5237" fmla="*/ 1795465 h 2059806"/>
                  <a:gd name="connsiteX5238" fmla="*/ 1607364 w 2668450"/>
                  <a:gd name="connsiteY5238" fmla="*/ 1794320 h 2059806"/>
                  <a:gd name="connsiteX5239" fmla="*/ 1605934 w 2668450"/>
                  <a:gd name="connsiteY5239" fmla="*/ 1793605 h 2059806"/>
                  <a:gd name="connsiteX5240" fmla="*/ 1602930 w 2668450"/>
                  <a:gd name="connsiteY5240" fmla="*/ 1793462 h 2059806"/>
                  <a:gd name="connsiteX5241" fmla="*/ 2413120 w 2668450"/>
                  <a:gd name="connsiteY5241" fmla="*/ 1919625 h 2059806"/>
                  <a:gd name="connsiteX5242" fmla="*/ 2413263 w 2668450"/>
                  <a:gd name="connsiteY5242" fmla="*/ 1920340 h 2059806"/>
                  <a:gd name="connsiteX5243" fmla="*/ 2415123 w 2668450"/>
                  <a:gd name="connsiteY5243" fmla="*/ 1921914 h 2059806"/>
                  <a:gd name="connsiteX5244" fmla="*/ 2415409 w 2668450"/>
                  <a:gd name="connsiteY5244" fmla="*/ 1922486 h 2059806"/>
                  <a:gd name="connsiteX5245" fmla="*/ 2416696 w 2668450"/>
                  <a:gd name="connsiteY5245" fmla="*/ 1922200 h 2059806"/>
                  <a:gd name="connsiteX5246" fmla="*/ 2416983 w 2668450"/>
                  <a:gd name="connsiteY5246" fmla="*/ 1921199 h 2059806"/>
                  <a:gd name="connsiteX5247" fmla="*/ 2418270 w 2668450"/>
                  <a:gd name="connsiteY5247" fmla="*/ 1919196 h 2059806"/>
                  <a:gd name="connsiteX5248" fmla="*/ 2414837 w 2668450"/>
                  <a:gd name="connsiteY5248" fmla="*/ 1918767 h 2059806"/>
                  <a:gd name="connsiteX5249" fmla="*/ 2413120 w 2668450"/>
                  <a:gd name="connsiteY5249" fmla="*/ 1919625 h 2059806"/>
                  <a:gd name="connsiteX5250" fmla="*/ 993714 w 2668450"/>
                  <a:gd name="connsiteY5250" fmla="*/ 992712 h 2059806"/>
                  <a:gd name="connsiteX5251" fmla="*/ 994715 w 2668450"/>
                  <a:gd name="connsiteY5251" fmla="*/ 995716 h 2059806"/>
                  <a:gd name="connsiteX5252" fmla="*/ 997576 w 2668450"/>
                  <a:gd name="connsiteY5252" fmla="*/ 998863 h 2059806"/>
                  <a:gd name="connsiteX5253" fmla="*/ 998148 w 2668450"/>
                  <a:gd name="connsiteY5253" fmla="*/ 1000293 h 2059806"/>
                  <a:gd name="connsiteX5254" fmla="*/ 999578 w 2668450"/>
                  <a:gd name="connsiteY5254" fmla="*/ 999578 h 2059806"/>
                  <a:gd name="connsiteX5255" fmla="*/ 1001438 w 2668450"/>
                  <a:gd name="connsiteY5255" fmla="*/ 997003 h 2059806"/>
                  <a:gd name="connsiteX5256" fmla="*/ 1002296 w 2668450"/>
                  <a:gd name="connsiteY5256" fmla="*/ 992998 h 2059806"/>
                  <a:gd name="connsiteX5257" fmla="*/ 997433 w 2668450"/>
                  <a:gd name="connsiteY5257" fmla="*/ 992998 h 2059806"/>
                  <a:gd name="connsiteX5258" fmla="*/ 993714 w 2668450"/>
                  <a:gd name="connsiteY5258" fmla="*/ 992712 h 2059806"/>
                  <a:gd name="connsiteX5259" fmla="*/ 991854 w 2668450"/>
                  <a:gd name="connsiteY5259" fmla="*/ 970970 h 2059806"/>
                  <a:gd name="connsiteX5260" fmla="*/ 994286 w 2668450"/>
                  <a:gd name="connsiteY5260" fmla="*/ 973259 h 2059806"/>
                  <a:gd name="connsiteX5261" fmla="*/ 996431 w 2668450"/>
                  <a:gd name="connsiteY5261" fmla="*/ 974260 h 2059806"/>
                  <a:gd name="connsiteX5262" fmla="*/ 997433 w 2668450"/>
                  <a:gd name="connsiteY5262" fmla="*/ 976262 h 2059806"/>
                  <a:gd name="connsiteX5263" fmla="*/ 998005 w 2668450"/>
                  <a:gd name="connsiteY5263" fmla="*/ 976692 h 2059806"/>
                  <a:gd name="connsiteX5264" fmla="*/ 999578 w 2668450"/>
                  <a:gd name="connsiteY5264" fmla="*/ 972400 h 2059806"/>
                  <a:gd name="connsiteX5265" fmla="*/ 999864 w 2668450"/>
                  <a:gd name="connsiteY5265" fmla="*/ 970541 h 2059806"/>
                  <a:gd name="connsiteX5266" fmla="*/ 999435 w 2668450"/>
                  <a:gd name="connsiteY5266" fmla="*/ 968967 h 2059806"/>
                  <a:gd name="connsiteX5267" fmla="*/ 998577 w 2668450"/>
                  <a:gd name="connsiteY5267" fmla="*/ 968538 h 2059806"/>
                  <a:gd name="connsiteX5268" fmla="*/ 996860 w 2668450"/>
                  <a:gd name="connsiteY5268" fmla="*/ 966679 h 2059806"/>
                  <a:gd name="connsiteX5269" fmla="*/ 997290 w 2668450"/>
                  <a:gd name="connsiteY5269" fmla="*/ 964819 h 2059806"/>
                  <a:gd name="connsiteX5270" fmla="*/ 996860 w 2668450"/>
                  <a:gd name="connsiteY5270" fmla="*/ 961100 h 2059806"/>
                  <a:gd name="connsiteX5271" fmla="*/ 995144 w 2668450"/>
                  <a:gd name="connsiteY5271" fmla="*/ 958954 h 2059806"/>
                  <a:gd name="connsiteX5272" fmla="*/ 992712 w 2668450"/>
                  <a:gd name="connsiteY5272" fmla="*/ 960814 h 2059806"/>
                  <a:gd name="connsiteX5273" fmla="*/ 992855 w 2668450"/>
                  <a:gd name="connsiteY5273" fmla="*/ 963961 h 2059806"/>
                  <a:gd name="connsiteX5274" fmla="*/ 991997 w 2668450"/>
                  <a:gd name="connsiteY5274" fmla="*/ 966249 h 2059806"/>
                  <a:gd name="connsiteX5275" fmla="*/ 991854 w 2668450"/>
                  <a:gd name="connsiteY5275" fmla="*/ 970970 h 2059806"/>
                  <a:gd name="connsiteX5276" fmla="*/ 1443438 w 2668450"/>
                  <a:gd name="connsiteY5276" fmla="*/ 1240318 h 2059806"/>
                  <a:gd name="connsiteX5277" fmla="*/ 1444010 w 2668450"/>
                  <a:gd name="connsiteY5277" fmla="*/ 1241463 h 2059806"/>
                  <a:gd name="connsiteX5278" fmla="*/ 1446728 w 2668450"/>
                  <a:gd name="connsiteY5278" fmla="*/ 1243894 h 2059806"/>
                  <a:gd name="connsiteX5279" fmla="*/ 1448015 w 2668450"/>
                  <a:gd name="connsiteY5279" fmla="*/ 1243751 h 2059806"/>
                  <a:gd name="connsiteX5280" fmla="*/ 1449303 w 2668450"/>
                  <a:gd name="connsiteY5280" fmla="*/ 1242607 h 2059806"/>
                  <a:gd name="connsiteX5281" fmla="*/ 1449446 w 2668450"/>
                  <a:gd name="connsiteY5281" fmla="*/ 1241605 h 2059806"/>
                  <a:gd name="connsiteX5282" fmla="*/ 1447014 w 2668450"/>
                  <a:gd name="connsiteY5282" fmla="*/ 1239460 h 2059806"/>
                  <a:gd name="connsiteX5283" fmla="*/ 1443438 w 2668450"/>
                  <a:gd name="connsiteY5283" fmla="*/ 1240318 h 2059806"/>
                  <a:gd name="connsiteX5284" fmla="*/ 1836661 w 2668450"/>
                  <a:gd name="connsiteY5284" fmla="*/ 1945373 h 2059806"/>
                  <a:gd name="connsiteX5285" fmla="*/ 1835373 w 2668450"/>
                  <a:gd name="connsiteY5285" fmla="*/ 1945087 h 2059806"/>
                  <a:gd name="connsiteX5286" fmla="*/ 1834801 w 2668450"/>
                  <a:gd name="connsiteY5286" fmla="*/ 1945373 h 2059806"/>
                  <a:gd name="connsiteX5287" fmla="*/ 1834944 w 2668450"/>
                  <a:gd name="connsiteY5287" fmla="*/ 1946231 h 2059806"/>
                  <a:gd name="connsiteX5288" fmla="*/ 1835516 w 2668450"/>
                  <a:gd name="connsiteY5288" fmla="*/ 1946946 h 2059806"/>
                  <a:gd name="connsiteX5289" fmla="*/ 1836804 w 2668450"/>
                  <a:gd name="connsiteY5289" fmla="*/ 1947947 h 2059806"/>
                  <a:gd name="connsiteX5290" fmla="*/ 1836804 w 2668450"/>
                  <a:gd name="connsiteY5290" fmla="*/ 1947518 h 2059806"/>
                  <a:gd name="connsiteX5291" fmla="*/ 1837376 w 2668450"/>
                  <a:gd name="connsiteY5291" fmla="*/ 1946088 h 2059806"/>
                  <a:gd name="connsiteX5292" fmla="*/ 1836661 w 2668450"/>
                  <a:gd name="connsiteY5292" fmla="*/ 1945373 h 2059806"/>
                  <a:gd name="connsiteX5293" fmla="*/ 2310416 w 2668450"/>
                  <a:gd name="connsiteY5293" fmla="*/ 1826648 h 2059806"/>
                  <a:gd name="connsiteX5294" fmla="*/ 2309844 w 2668450"/>
                  <a:gd name="connsiteY5294" fmla="*/ 1826362 h 2059806"/>
                  <a:gd name="connsiteX5295" fmla="*/ 2309272 w 2668450"/>
                  <a:gd name="connsiteY5295" fmla="*/ 1826648 h 2059806"/>
                  <a:gd name="connsiteX5296" fmla="*/ 2308700 w 2668450"/>
                  <a:gd name="connsiteY5296" fmla="*/ 1827363 h 2059806"/>
                  <a:gd name="connsiteX5297" fmla="*/ 2307126 w 2668450"/>
                  <a:gd name="connsiteY5297" fmla="*/ 1830367 h 2059806"/>
                  <a:gd name="connsiteX5298" fmla="*/ 2310559 w 2668450"/>
                  <a:gd name="connsiteY5298" fmla="*/ 1828364 h 2059806"/>
                  <a:gd name="connsiteX5299" fmla="*/ 2310416 w 2668450"/>
                  <a:gd name="connsiteY5299" fmla="*/ 1826648 h 2059806"/>
                  <a:gd name="connsiteX5300" fmla="*/ 2577619 w 2668450"/>
                  <a:gd name="connsiteY5300" fmla="*/ 1719795 h 2059806"/>
                  <a:gd name="connsiteX5301" fmla="*/ 2577762 w 2668450"/>
                  <a:gd name="connsiteY5301" fmla="*/ 1720511 h 2059806"/>
                  <a:gd name="connsiteX5302" fmla="*/ 2578620 w 2668450"/>
                  <a:gd name="connsiteY5302" fmla="*/ 1720940 h 2059806"/>
                  <a:gd name="connsiteX5303" fmla="*/ 2579621 w 2668450"/>
                  <a:gd name="connsiteY5303" fmla="*/ 1720940 h 2059806"/>
                  <a:gd name="connsiteX5304" fmla="*/ 2580623 w 2668450"/>
                  <a:gd name="connsiteY5304" fmla="*/ 1720511 h 2059806"/>
                  <a:gd name="connsiteX5305" fmla="*/ 2581624 w 2668450"/>
                  <a:gd name="connsiteY5305" fmla="*/ 1719652 h 2059806"/>
                  <a:gd name="connsiteX5306" fmla="*/ 2582625 w 2668450"/>
                  <a:gd name="connsiteY5306" fmla="*/ 1718365 h 2059806"/>
                  <a:gd name="connsiteX5307" fmla="*/ 2582768 w 2668450"/>
                  <a:gd name="connsiteY5307" fmla="*/ 1717507 h 2059806"/>
                  <a:gd name="connsiteX5308" fmla="*/ 2581052 w 2668450"/>
                  <a:gd name="connsiteY5308" fmla="*/ 1717364 h 2059806"/>
                  <a:gd name="connsiteX5309" fmla="*/ 2578763 w 2668450"/>
                  <a:gd name="connsiteY5309" fmla="*/ 1718222 h 2059806"/>
                  <a:gd name="connsiteX5310" fmla="*/ 2577619 w 2668450"/>
                  <a:gd name="connsiteY5310" fmla="*/ 1719795 h 2059806"/>
                  <a:gd name="connsiteX5311" fmla="*/ 2667020 w 2668450"/>
                  <a:gd name="connsiteY5311" fmla="*/ 1841381 h 2059806"/>
                  <a:gd name="connsiteX5312" fmla="*/ 2666019 w 2668450"/>
                  <a:gd name="connsiteY5312" fmla="*/ 1838663 h 2059806"/>
                  <a:gd name="connsiteX5313" fmla="*/ 2665733 w 2668450"/>
                  <a:gd name="connsiteY5313" fmla="*/ 1836661 h 2059806"/>
                  <a:gd name="connsiteX5314" fmla="*/ 2664731 w 2668450"/>
                  <a:gd name="connsiteY5314" fmla="*/ 1835802 h 2059806"/>
                  <a:gd name="connsiteX5315" fmla="*/ 2663587 w 2668450"/>
                  <a:gd name="connsiteY5315" fmla="*/ 1835802 h 2059806"/>
                  <a:gd name="connsiteX5316" fmla="*/ 2662586 w 2668450"/>
                  <a:gd name="connsiteY5316" fmla="*/ 1837376 h 2059806"/>
                  <a:gd name="connsiteX5317" fmla="*/ 2660869 w 2668450"/>
                  <a:gd name="connsiteY5317" fmla="*/ 1841524 h 2059806"/>
                  <a:gd name="connsiteX5318" fmla="*/ 2658724 w 2668450"/>
                  <a:gd name="connsiteY5318" fmla="*/ 1844099 h 2059806"/>
                  <a:gd name="connsiteX5319" fmla="*/ 2655291 w 2668450"/>
                  <a:gd name="connsiteY5319" fmla="*/ 1846817 h 2059806"/>
                  <a:gd name="connsiteX5320" fmla="*/ 2653288 w 2668450"/>
                  <a:gd name="connsiteY5320" fmla="*/ 1847818 h 2059806"/>
                  <a:gd name="connsiteX5321" fmla="*/ 2652287 w 2668450"/>
                  <a:gd name="connsiteY5321" fmla="*/ 1846531 h 2059806"/>
                  <a:gd name="connsiteX5322" fmla="*/ 2651858 w 2668450"/>
                  <a:gd name="connsiteY5322" fmla="*/ 1845672 h 2059806"/>
                  <a:gd name="connsiteX5323" fmla="*/ 2651715 w 2668450"/>
                  <a:gd name="connsiteY5323" fmla="*/ 1840237 h 2059806"/>
                  <a:gd name="connsiteX5324" fmla="*/ 2652430 w 2668450"/>
                  <a:gd name="connsiteY5324" fmla="*/ 1837090 h 2059806"/>
                  <a:gd name="connsiteX5325" fmla="*/ 2653717 w 2668450"/>
                  <a:gd name="connsiteY5325" fmla="*/ 1834086 h 2059806"/>
                  <a:gd name="connsiteX5326" fmla="*/ 2657150 w 2668450"/>
                  <a:gd name="connsiteY5326" fmla="*/ 1827792 h 2059806"/>
                  <a:gd name="connsiteX5327" fmla="*/ 2658438 w 2668450"/>
                  <a:gd name="connsiteY5327" fmla="*/ 1825790 h 2059806"/>
                  <a:gd name="connsiteX5328" fmla="*/ 2661012 w 2668450"/>
                  <a:gd name="connsiteY5328" fmla="*/ 1823358 h 2059806"/>
                  <a:gd name="connsiteX5329" fmla="*/ 2661155 w 2668450"/>
                  <a:gd name="connsiteY5329" fmla="*/ 1822643 h 2059806"/>
                  <a:gd name="connsiteX5330" fmla="*/ 2660583 w 2668450"/>
                  <a:gd name="connsiteY5330" fmla="*/ 1821927 h 2059806"/>
                  <a:gd name="connsiteX5331" fmla="*/ 2659439 w 2668450"/>
                  <a:gd name="connsiteY5331" fmla="*/ 1821355 h 2059806"/>
                  <a:gd name="connsiteX5332" fmla="*/ 2654432 w 2668450"/>
                  <a:gd name="connsiteY5332" fmla="*/ 1824359 h 2059806"/>
                  <a:gd name="connsiteX5333" fmla="*/ 2648425 w 2668450"/>
                  <a:gd name="connsiteY5333" fmla="*/ 1827077 h 2059806"/>
                  <a:gd name="connsiteX5334" fmla="*/ 2641702 w 2668450"/>
                  <a:gd name="connsiteY5334" fmla="*/ 1836804 h 2059806"/>
                  <a:gd name="connsiteX5335" fmla="*/ 2638698 w 2668450"/>
                  <a:gd name="connsiteY5335" fmla="*/ 1839951 h 2059806"/>
                  <a:gd name="connsiteX5336" fmla="*/ 2636695 w 2668450"/>
                  <a:gd name="connsiteY5336" fmla="*/ 1840523 h 2059806"/>
                  <a:gd name="connsiteX5337" fmla="*/ 2633834 w 2668450"/>
                  <a:gd name="connsiteY5337" fmla="*/ 1840380 h 2059806"/>
                  <a:gd name="connsiteX5338" fmla="*/ 2632690 w 2668450"/>
                  <a:gd name="connsiteY5338" fmla="*/ 1839092 h 2059806"/>
                  <a:gd name="connsiteX5339" fmla="*/ 2631689 w 2668450"/>
                  <a:gd name="connsiteY5339" fmla="*/ 1837376 h 2059806"/>
                  <a:gd name="connsiteX5340" fmla="*/ 2630973 w 2668450"/>
                  <a:gd name="connsiteY5340" fmla="*/ 1835087 h 2059806"/>
                  <a:gd name="connsiteX5341" fmla="*/ 2630973 w 2668450"/>
                  <a:gd name="connsiteY5341" fmla="*/ 1834658 h 2059806"/>
                  <a:gd name="connsiteX5342" fmla="*/ 2635980 w 2668450"/>
                  <a:gd name="connsiteY5342" fmla="*/ 1829938 h 2059806"/>
                  <a:gd name="connsiteX5343" fmla="*/ 2637124 w 2668450"/>
                  <a:gd name="connsiteY5343" fmla="*/ 1828078 h 2059806"/>
                  <a:gd name="connsiteX5344" fmla="*/ 2637696 w 2668450"/>
                  <a:gd name="connsiteY5344" fmla="*/ 1826362 h 2059806"/>
                  <a:gd name="connsiteX5345" fmla="*/ 2637267 w 2668450"/>
                  <a:gd name="connsiteY5345" fmla="*/ 1825932 h 2059806"/>
                  <a:gd name="connsiteX5346" fmla="*/ 2632976 w 2668450"/>
                  <a:gd name="connsiteY5346" fmla="*/ 1826505 h 2059806"/>
                  <a:gd name="connsiteX5347" fmla="*/ 2630688 w 2668450"/>
                  <a:gd name="connsiteY5347" fmla="*/ 1826076 h 2059806"/>
                  <a:gd name="connsiteX5348" fmla="*/ 2634120 w 2668450"/>
                  <a:gd name="connsiteY5348" fmla="*/ 1825217 h 2059806"/>
                  <a:gd name="connsiteX5349" fmla="*/ 2635551 w 2668450"/>
                  <a:gd name="connsiteY5349" fmla="*/ 1824645 h 2059806"/>
                  <a:gd name="connsiteX5350" fmla="*/ 2635694 w 2668450"/>
                  <a:gd name="connsiteY5350" fmla="*/ 1824216 h 2059806"/>
                  <a:gd name="connsiteX5351" fmla="*/ 2639699 w 2668450"/>
                  <a:gd name="connsiteY5351" fmla="*/ 1823501 h 2059806"/>
                  <a:gd name="connsiteX5352" fmla="*/ 2640557 w 2668450"/>
                  <a:gd name="connsiteY5352" fmla="*/ 1822786 h 2059806"/>
                  <a:gd name="connsiteX5353" fmla="*/ 2639985 w 2668450"/>
                  <a:gd name="connsiteY5353" fmla="*/ 1820211 h 2059806"/>
                  <a:gd name="connsiteX5354" fmla="*/ 2638555 w 2668450"/>
                  <a:gd name="connsiteY5354" fmla="*/ 1818924 h 2059806"/>
                  <a:gd name="connsiteX5355" fmla="*/ 2640987 w 2668450"/>
                  <a:gd name="connsiteY5355" fmla="*/ 1817922 h 2059806"/>
                  <a:gd name="connsiteX5356" fmla="*/ 2644849 w 2668450"/>
                  <a:gd name="connsiteY5356" fmla="*/ 1815490 h 2059806"/>
                  <a:gd name="connsiteX5357" fmla="*/ 2646994 w 2668450"/>
                  <a:gd name="connsiteY5357" fmla="*/ 1813059 h 2059806"/>
                  <a:gd name="connsiteX5358" fmla="*/ 2647996 w 2668450"/>
                  <a:gd name="connsiteY5358" fmla="*/ 1812630 h 2059806"/>
                  <a:gd name="connsiteX5359" fmla="*/ 2650284 w 2668450"/>
                  <a:gd name="connsiteY5359" fmla="*/ 1812773 h 2059806"/>
                  <a:gd name="connsiteX5360" fmla="*/ 2651572 w 2668450"/>
                  <a:gd name="connsiteY5360" fmla="*/ 1812344 h 2059806"/>
                  <a:gd name="connsiteX5361" fmla="*/ 2653002 w 2668450"/>
                  <a:gd name="connsiteY5361" fmla="*/ 1811342 h 2059806"/>
                  <a:gd name="connsiteX5362" fmla="*/ 2655291 w 2668450"/>
                  <a:gd name="connsiteY5362" fmla="*/ 1808338 h 2059806"/>
                  <a:gd name="connsiteX5363" fmla="*/ 2656006 w 2668450"/>
                  <a:gd name="connsiteY5363" fmla="*/ 1806908 h 2059806"/>
                  <a:gd name="connsiteX5364" fmla="*/ 2656578 w 2668450"/>
                  <a:gd name="connsiteY5364" fmla="*/ 1804762 h 2059806"/>
                  <a:gd name="connsiteX5365" fmla="*/ 2656435 w 2668450"/>
                  <a:gd name="connsiteY5365" fmla="*/ 1802331 h 2059806"/>
                  <a:gd name="connsiteX5366" fmla="*/ 2656006 w 2668450"/>
                  <a:gd name="connsiteY5366" fmla="*/ 1801472 h 2059806"/>
                  <a:gd name="connsiteX5367" fmla="*/ 2655577 w 2668450"/>
                  <a:gd name="connsiteY5367" fmla="*/ 1801329 h 2059806"/>
                  <a:gd name="connsiteX5368" fmla="*/ 2653431 w 2668450"/>
                  <a:gd name="connsiteY5368" fmla="*/ 1802331 h 2059806"/>
                  <a:gd name="connsiteX5369" fmla="*/ 2650570 w 2668450"/>
                  <a:gd name="connsiteY5369" fmla="*/ 1804476 h 2059806"/>
                  <a:gd name="connsiteX5370" fmla="*/ 2648854 w 2668450"/>
                  <a:gd name="connsiteY5370" fmla="*/ 1805048 h 2059806"/>
                  <a:gd name="connsiteX5371" fmla="*/ 2646279 w 2668450"/>
                  <a:gd name="connsiteY5371" fmla="*/ 1804619 h 2059806"/>
                  <a:gd name="connsiteX5372" fmla="*/ 2644706 w 2668450"/>
                  <a:gd name="connsiteY5372" fmla="*/ 1805048 h 2059806"/>
                  <a:gd name="connsiteX5373" fmla="*/ 2640414 w 2668450"/>
                  <a:gd name="connsiteY5373" fmla="*/ 1808195 h 2059806"/>
                  <a:gd name="connsiteX5374" fmla="*/ 2637553 w 2668450"/>
                  <a:gd name="connsiteY5374" fmla="*/ 1807051 h 2059806"/>
                  <a:gd name="connsiteX5375" fmla="*/ 2634693 w 2668450"/>
                  <a:gd name="connsiteY5375" fmla="*/ 1807623 h 2059806"/>
                  <a:gd name="connsiteX5376" fmla="*/ 2632833 w 2668450"/>
                  <a:gd name="connsiteY5376" fmla="*/ 1809483 h 2059806"/>
                  <a:gd name="connsiteX5377" fmla="*/ 2631260 w 2668450"/>
                  <a:gd name="connsiteY5377" fmla="*/ 1809483 h 2059806"/>
                  <a:gd name="connsiteX5378" fmla="*/ 2628685 w 2668450"/>
                  <a:gd name="connsiteY5378" fmla="*/ 1809912 h 2059806"/>
                  <a:gd name="connsiteX5379" fmla="*/ 2623678 w 2668450"/>
                  <a:gd name="connsiteY5379" fmla="*/ 1811771 h 2059806"/>
                  <a:gd name="connsiteX5380" fmla="*/ 2623392 w 2668450"/>
                  <a:gd name="connsiteY5380" fmla="*/ 1811628 h 2059806"/>
                  <a:gd name="connsiteX5381" fmla="*/ 2624823 w 2668450"/>
                  <a:gd name="connsiteY5381" fmla="*/ 1810627 h 2059806"/>
                  <a:gd name="connsiteX5382" fmla="*/ 2630258 w 2668450"/>
                  <a:gd name="connsiteY5382" fmla="*/ 1808052 h 2059806"/>
                  <a:gd name="connsiteX5383" fmla="*/ 2632976 w 2668450"/>
                  <a:gd name="connsiteY5383" fmla="*/ 1806479 h 2059806"/>
                  <a:gd name="connsiteX5384" fmla="*/ 2633548 w 2668450"/>
                  <a:gd name="connsiteY5384" fmla="*/ 1804476 h 2059806"/>
                  <a:gd name="connsiteX5385" fmla="*/ 2635551 w 2668450"/>
                  <a:gd name="connsiteY5385" fmla="*/ 1801472 h 2059806"/>
                  <a:gd name="connsiteX5386" fmla="*/ 2635837 w 2668450"/>
                  <a:gd name="connsiteY5386" fmla="*/ 1800471 h 2059806"/>
                  <a:gd name="connsiteX5387" fmla="*/ 2633262 w 2668450"/>
                  <a:gd name="connsiteY5387" fmla="*/ 1799899 h 2059806"/>
                  <a:gd name="connsiteX5388" fmla="*/ 2630115 w 2668450"/>
                  <a:gd name="connsiteY5388" fmla="*/ 1800328 h 2059806"/>
                  <a:gd name="connsiteX5389" fmla="*/ 2627684 w 2668450"/>
                  <a:gd name="connsiteY5389" fmla="*/ 1799470 h 2059806"/>
                  <a:gd name="connsiteX5390" fmla="*/ 2627541 w 2668450"/>
                  <a:gd name="connsiteY5390" fmla="*/ 1798755 h 2059806"/>
                  <a:gd name="connsiteX5391" fmla="*/ 2627827 w 2668450"/>
                  <a:gd name="connsiteY5391" fmla="*/ 1798182 h 2059806"/>
                  <a:gd name="connsiteX5392" fmla="*/ 2630115 w 2668450"/>
                  <a:gd name="connsiteY5392" fmla="*/ 1797038 h 2059806"/>
                  <a:gd name="connsiteX5393" fmla="*/ 2631260 w 2668450"/>
                  <a:gd name="connsiteY5393" fmla="*/ 1795894 h 2059806"/>
                  <a:gd name="connsiteX5394" fmla="*/ 2631117 w 2668450"/>
                  <a:gd name="connsiteY5394" fmla="*/ 1795321 h 2059806"/>
                  <a:gd name="connsiteX5395" fmla="*/ 2628113 w 2668450"/>
                  <a:gd name="connsiteY5395" fmla="*/ 1795465 h 2059806"/>
                  <a:gd name="connsiteX5396" fmla="*/ 2623678 w 2668450"/>
                  <a:gd name="connsiteY5396" fmla="*/ 1796323 h 2059806"/>
                  <a:gd name="connsiteX5397" fmla="*/ 2621819 w 2668450"/>
                  <a:gd name="connsiteY5397" fmla="*/ 1796180 h 2059806"/>
                  <a:gd name="connsiteX5398" fmla="*/ 2629543 w 2668450"/>
                  <a:gd name="connsiteY5398" fmla="*/ 1792175 h 2059806"/>
                  <a:gd name="connsiteX5399" fmla="*/ 2631260 w 2668450"/>
                  <a:gd name="connsiteY5399" fmla="*/ 1790744 h 2059806"/>
                  <a:gd name="connsiteX5400" fmla="*/ 2631832 w 2668450"/>
                  <a:gd name="connsiteY5400" fmla="*/ 1789743 h 2059806"/>
                  <a:gd name="connsiteX5401" fmla="*/ 2632261 w 2668450"/>
                  <a:gd name="connsiteY5401" fmla="*/ 1788169 h 2059806"/>
                  <a:gd name="connsiteX5402" fmla="*/ 2633834 w 2668450"/>
                  <a:gd name="connsiteY5402" fmla="*/ 1786596 h 2059806"/>
                  <a:gd name="connsiteX5403" fmla="*/ 2636409 w 2668450"/>
                  <a:gd name="connsiteY5403" fmla="*/ 1785023 h 2059806"/>
                  <a:gd name="connsiteX5404" fmla="*/ 2639413 w 2668450"/>
                  <a:gd name="connsiteY5404" fmla="*/ 1782591 h 2059806"/>
                  <a:gd name="connsiteX5405" fmla="*/ 2639842 w 2668450"/>
                  <a:gd name="connsiteY5405" fmla="*/ 1780588 h 2059806"/>
                  <a:gd name="connsiteX5406" fmla="*/ 2639556 w 2668450"/>
                  <a:gd name="connsiteY5406" fmla="*/ 1777727 h 2059806"/>
                  <a:gd name="connsiteX5407" fmla="*/ 2637983 w 2668450"/>
                  <a:gd name="connsiteY5407" fmla="*/ 1775439 h 2059806"/>
                  <a:gd name="connsiteX5408" fmla="*/ 2633834 w 2668450"/>
                  <a:gd name="connsiteY5408" fmla="*/ 1773007 h 2059806"/>
                  <a:gd name="connsiteX5409" fmla="*/ 2630544 w 2668450"/>
                  <a:gd name="connsiteY5409" fmla="*/ 1771433 h 2059806"/>
                  <a:gd name="connsiteX5410" fmla="*/ 2627684 w 2668450"/>
                  <a:gd name="connsiteY5410" fmla="*/ 1770861 h 2059806"/>
                  <a:gd name="connsiteX5411" fmla="*/ 2618243 w 2668450"/>
                  <a:gd name="connsiteY5411" fmla="*/ 1771720 h 2059806"/>
                  <a:gd name="connsiteX5412" fmla="*/ 2616812 w 2668450"/>
                  <a:gd name="connsiteY5412" fmla="*/ 1771577 h 2059806"/>
                  <a:gd name="connsiteX5413" fmla="*/ 2615668 w 2668450"/>
                  <a:gd name="connsiteY5413" fmla="*/ 1771863 h 2059806"/>
                  <a:gd name="connsiteX5414" fmla="*/ 2614667 w 2668450"/>
                  <a:gd name="connsiteY5414" fmla="*/ 1772721 h 2059806"/>
                  <a:gd name="connsiteX5415" fmla="*/ 2612807 w 2668450"/>
                  <a:gd name="connsiteY5415" fmla="*/ 1775153 h 2059806"/>
                  <a:gd name="connsiteX5416" fmla="*/ 2612378 w 2668450"/>
                  <a:gd name="connsiteY5416" fmla="*/ 1774723 h 2059806"/>
                  <a:gd name="connsiteX5417" fmla="*/ 2612378 w 2668450"/>
                  <a:gd name="connsiteY5417" fmla="*/ 1772435 h 2059806"/>
                  <a:gd name="connsiteX5418" fmla="*/ 2611949 w 2668450"/>
                  <a:gd name="connsiteY5418" fmla="*/ 1769717 h 2059806"/>
                  <a:gd name="connsiteX5419" fmla="*/ 2612235 w 2668450"/>
                  <a:gd name="connsiteY5419" fmla="*/ 1767285 h 2059806"/>
                  <a:gd name="connsiteX5420" fmla="*/ 2611234 w 2668450"/>
                  <a:gd name="connsiteY5420" fmla="*/ 1767428 h 2059806"/>
                  <a:gd name="connsiteX5421" fmla="*/ 2608945 w 2668450"/>
                  <a:gd name="connsiteY5421" fmla="*/ 1768859 h 2059806"/>
                  <a:gd name="connsiteX5422" fmla="*/ 2606800 w 2668450"/>
                  <a:gd name="connsiteY5422" fmla="*/ 1770718 h 2059806"/>
                  <a:gd name="connsiteX5423" fmla="*/ 2604797 w 2668450"/>
                  <a:gd name="connsiteY5423" fmla="*/ 1772864 h 2059806"/>
                  <a:gd name="connsiteX5424" fmla="*/ 2602794 w 2668450"/>
                  <a:gd name="connsiteY5424" fmla="*/ 1774151 h 2059806"/>
                  <a:gd name="connsiteX5425" fmla="*/ 2600935 w 2668450"/>
                  <a:gd name="connsiteY5425" fmla="*/ 1774580 h 2059806"/>
                  <a:gd name="connsiteX5426" fmla="*/ 2598932 w 2668450"/>
                  <a:gd name="connsiteY5426" fmla="*/ 1775725 h 2059806"/>
                  <a:gd name="connsiteX5427" fmla="*/ 2596786 w 2668450"/>
                  <a:gd name="connsiteY5427" fmla="*/ 1777584 h 2059806"/>
                  <a:gd name="connsiteX5428" fmla="*/ 2595785 w 2668450"/>
                  <a:gd name="connsiteY5428" fmla="*/ 1777870 h 2059806"/>
                  <a:gd name="connsiteX5429" fmla="*/ 2595928 w 2668450"/>
                  <a:gd name="connsiteY5429" fmla="*/ 1776583 h 2059806"/>
                  <a:gd name="connsiteX5430" fmla="*/ 2595499 w 2668450"/>
                  <a:gd name="connsiteY5430" fmla="*/ 1776154 h 2059806"/>
                  <a:gd name="connsiteX5431" fmla="*/ 2594355 w 2668450"/>
                  <a:gd name="connsiteY5431" fmla="*/ 1776440 h 2059806"/>
                  <a:gd name="connsiteX5432" fmla="*/ 2590922 w 2668450"/>
                  <a:gd name="connsiteY5432" fmla="*/ 1778443 h 2059806"/>
                  <a:gd name="connsiteX5433" fmla="*/ 2588919 w 2668450"/>
                  <a:gd name="connsiteY5433" fmla="*/ 1780159 h 2059806"/>
                  <a:gd name="connsiteX5434" fmla="*/ 2588633 w 2668450"/>
                  <a:gd name="connsiteY5434" fmla="*/ 1781017 h 2059806"/>
                  <a:gd name="connsiteX5435" fmla="*/ 2588776 w 2668450"/>
                  <a:gd name="connsiteY5435" fmla="*/ 1782591 h 2059806"/>
                  <a:gd name="connsiteX5436" fmla="*/ 2588633 w 2668450"/>
                  <a:gd name="connsiteY5436" fmla="*/ 1783306 h 2059806"/>
                  <a:gd name="connsiteX5437" fmla="*/ 2586201 w 2668450"/>
                  <a:gd name="connsiteY5437" fmla="*/ 1785023 h 2059806"/>
                  <a:gd name="connsiteX5438" fmla="*/ 2585629 w 2668450"/>
                  <a:gd name="connsiteY5438" fmla="*/ 1785023 h 2059806"/>
                  <a:gd name="connsiteX5439" fmla="*/ 2586201 w 2668450"/>
                  <a:gd name="connsiteY5439" fmla="*/ 1783163 h 2059806"/>
                  <a:gd name="connsiteX5440" fmla="*/ 2585915 w 2668450"/>
                  <a:gd name="connsiteY5440" fmla="*/ 1781446 h 2059806"/>
                  <a:gd name="connsiteX5441" fmla="*/ 2588490 w 2668450"/>
                  <a:gd name="connsiteY5441" fmla="*/ 1777584 h 2059806"/>
                  <a:gd name="connsiteX5442" fmla="*/ 2589491 w 2668450"/>
                  <a:gd name="connsiteY5442" fmla="*/ 1775010 h 2059806"/>
                  <a:gd name="connsiteX5443" fmla="*/ 2590207 w 2668450"/>
                  <a:gd name="connsiteY5443" fmla="*/ 1772149 h 2059806"/>
                  <a:gd name="connsiteX5444" fmla="*/ 2590063 w 2668450"/>
                  <a:gd name="connsiteY5444" fmla="*/ 1769288 h 2059806"/>
                  <a:gd name="connsiteX5445" fmla="*/ 2589348 w 2668450"/>
                  <a:gd name="connsiteY5445" fmla="*/ 1768287 h 2059806"/>
                  <a:gd name="connsiteX5446" fmla="*/ 2588204 w 2668450"/>
                  <a:gd name="connsiteY5446" fmla="*/ 1767714 h 2059806"/>
                  <a:gd name="connsiteX5447" fmla="*/ 2587632 w 2668450"/>
                  <a:gd name="connsiteY5447" fmla="*/ 1768144 h 2059806"/>
                  <a:gd name="connsiteX5448" fmla="*/ 2587775 w 2668450"/>
                  <a:gd name="connsiteY5448" fmla="*/ 1772149 h 2059806"/>
                  <a:gd name="connsiteX5449" fmla="*/ 2587489 w 2668450"/>
                  <a:gd name="connsiteY5449" fmla="*/ 1773007 h 2059806"/>
                  <a:gd name="connsiteX5450" fmla="*/ 2585915 w 2668450"/>
                  <a:gd name="connsiteY5450" fmla="*/ 1773722 h 2059806"/>
                  <a:gd name="connsiteX5451" fmla="*/ 2585629 w 2668450"/>
                  <a:gd name="connsiteY5451" fmla="*/ 1773436 h 2059806"/>
                  <a:gd name="connsiteX5452" fmla="*/ 2585629 w 2668450"/>
                  <a:gd name="connsiteY5452" fmla="*/ 1771147 h 2059806"/>
                  <a:gd name="connsiteX5453" fmla="*/ 2584914 w 2668450"/>
                  <a:gd name="connsiteY5453" fmla="*/ 1769717 h 2059806"/>
                  <a:gd name="connsiteX5454" fmla="*/ 2585057 w 2668450"/>
                  <a:gd name="connsiteY5454" fmla="*/ 1769002 h 2059806"/>
                  <a:gd name="connsiteX5455" fmla="*/ 2581624 w 2668450"/>
                  <a:gd name="connsiteY5455" fmla="*/ 1770003 h 2059806"/>
                  <a:gd name="connsiteX5456" fmla="*/ 2575902 w 2668450"/>
                  <a:gd name="connsiteY5456" fmla="*/ 1771147 h 2059806"/>
                  <a:gd name="connsiteX5457" fmla="*/ 2571754 w 2668450"/>
                  <a:gd name="connsiteY5457" fmla="*/ 1768000 h 2059806"/>
                  <a:gd name="connsiteX5458" fmla="*/ 2564888 w 2668450"/>
                  <a:gd name="connsiteY5458" fmla="*/ 1770289 h 2059806"/>
                  <a:gd name="connsiteX5459" fmla="*/ 2563458 w 2668450"/>
                  <a:gd name="connsiteY5459" fmla="*/ 1770432 h 2059806"/>
                  <a:gd name="connsiteX5460" fmla="*/ 2569322 w 2668450"/>
                  <a:gd name="connsiteY5460" fmla="*/ 1765426 h 2059806"/>
                  <a:gd name="connsiteX5461" fmla="*/ 2569608 w 2668450"/>
                  <a:gd name="connsiteY5461" fmla="*/ 1762851 h 2059806"/>
                  <a:gd name="connsiteX5462" fmla="*/ 2570038 w 2668450"/>
                  <a:gd name="connsiteY5462" fmla="*/ 1761850 h 2059806"/>
                  <a:gd name="connsiteX5463" fmla="*/ 2569036 w 2668450"/>
                  <a:gd name="connsiteY5463" fmla="*/ 1761421 h 2059806"/>
                  <a:gd name="connsiteX5464" fmla="*/ 2566748 w 2668450"/>
                  <a:gd name="connsiteY5464" fmla="*/ 1761564 h 2059806"/>
                  <a:gd name="connsiteX5465" fmla="*/ 2564602 w 2668450"/>
                  <a:gd name="connsiteY5465" fmla="*/ 1762279 h 2059806"/>
                  <a:gd name="connsiteX5466" fmla="*/ 2562456 w 2668450"/>
                  <a:gd name="connsiteY5466" fmla="*/ 1763709 h 2059806"/>
                  <a:gd name="connsiteX5467" fmla="*/ 2561884 w 2668450"/>
                  <a:gd name="connsiteY5467" fmla="*/ 1763852 h 2059806"/>
                  <a:gd name="connsiteX5468" fmla="*/ 2564888 w 2668450"/>
                  <a:gd name="connsiteY5468" fmla="*/ 1760562 h 2059806"/>
                  <a:gd name="connsiteX5469" fmla="*/ 2574615 w 2668450"/>
                  <a:gd name="connsiteY5469" fmla="*/ 1755699 h 2059806"/>
                  <a:gd name="connsiteX5470" fmla="*/ 2578620 w 2668450"/>
                  <a:gd name="connsiteY5470" fmla="*/ 1753267 h 2059806"/>
                  <a:gd name="connsiteX5471" fmla="*/ 2580337 w 2668450"/>
                  <a:gd name="connsiteY5471" fmla="*/ 1751551 h 2059806"/>
                  <a:gd name="connsiteX5472" fmla="*/ 2581052 w 2668450"/>
                  <a:gd name="connsiteY5472" fmla="*/ 1749691 h 2059806"/>
                  <a:gd name="connsiteX5473" fmla="*/ 2580194 w 2668450"/>
                  <a:gd name="connsiteY5473" fmla="*/ 1749119 h 2059806"/>
                  <a:gd name="connsiteX5474" fmla="*/ 2575902 w 2668450"/>
                  <a:gd name="connsiteY5474" fmla="*/ 1750263 h 2059806"/>
                  <a:gd name="connsiteX5475" fmla="*/ 2573185 w 2668450"/>
                  <a:gd name="connsiteY5475" fmla="*/ 1750549 h 2059806"/>
                  <a:gd name="connsiteX5476" fmla="*/ 2569895 w 2668450"/>
                  <a:gd name="connsiteY5476" fmla="*/ 1748404 h 2059806"/>
                  <a:gd name="connsiteX5477" fmla="*/ 2568321 w 2668450"/>
                  <a:gd name="connsiteY5477" fmla="*/ 1748261 h 2059806"/>
                  <a:gd name="connsiteX5478" fmla="*/ 2563887 w 2668450"/>
                  <a:gd name="connsiteY5478" fmla="*/ 1749691 h 2059806"/>
                  <a:gd name="connsiteX5479" fmla="*/ 2561312 w 2668450"/>
                  <a:gd name="connsiteY5479" fmla="*/ 1751408 h 2059806"/>
                  <a:gd name="connsiteX5480" fmla="*/ 2561169 w 2668450"/>
                  <a:gd name="connsiteY5480" fmla="*/ 1750692 h 2059806"/>
                  <a:gd name="connsiteX5481" fmla="*/ 2562313 w 2668450"/>
                  <a:gd name="connsiteY5481" fmla="*/ 1748404 h 2059806"/>
                  <a:gd name="connsiteX5482" fmla="*/ 2562456 w 2668450"/>
                  <a:gd name="connsiteY5482" fmla="*/ 1746544 h 2059806"/>
                  <a:gd name="connsiteX5483" fmla="*/ 2561598 w 2668450"/>
                  <a:gd name="connsiteY5483" fmla="*/ 1745114 h 2059806"/>
                  <a:gd name="connsiteX5484" fmla="*/ 2560597 w 2668450"/>
                  <a:gd name="connsiteY5484" fmla="*/ 1744542 h 2059806"/>
                  <a:gd name="connsiteX5485" fmla="*/ 2558594 w 2668450"/>
                  <a:gd name="connsiteY5485" fmla="*/ 1745543 h 2059806"/>
                  <a:gd name="connsiteX5486" fmla="*/ 2556305 w 2668450"/>
                  <a:gd name="connsiteY5486" fmla="*/ 1748547 h 2059806"/>
                  <a:gd name="connsiteX5487" fmla="*/ 2554589 w 2668450"/>
                  <a:gd name="connsiteY5487" fmla="*/ 1751694 h 2059806"/>
                  <a:gd name="connsiteX5488" fmla="*/ 2553016 w 2668450"/>
                  <a:gd name="connsiteY5488" fmla="*/ 1753124 h 2059806"/>
                  <a:gd name="connsiteX5489" fmla="*/ 2550870 w 2668450"/>
                  <a:gd name="connsiteY5489" fmla="*/ 1754268 h 2059806"/>
                  <a:gd name="connsiteX5490" fmla="*/ 2547580 w 2668450"/>
                  <a:gd name="connsiteY5490" fmla="*/ 1757415 h 2059806"/>
                  <a:gd name="connsiteX5491" fmla="*/ 2543146 w 2668450"/>
                  <a:gd name="connsiteY5491" fmla="*/ 1762708 h 2059806"/>
                  <a:gd name="connsiteX5492" fmla="*/ 2541143 w 2668450"/>
                  <a:gd name="connsiteY5492" fmla="*/ 1764138 h 2059806"/>
                  <a:gd name="connsiteX5493" fmla="*/ 2541572 w 2668450"/>
                  <a:gd name="connsiteY5493" fmla="*/ 1761850 h 2059806"/>
                  <a:gd name="connsiteX5494" fmla="*/ 2541572 w 2668450"/>
                  <a:gd name="connsiteY5494" fmla="*/ 1760419 h 2059806"/>
                  <a:gd name="connsiteX5495" fmla="*/ 2541000 w 2668450"/>
                  <a:gd name="connsiteY5495" fmla="*/ 1759847 h 2059806"/>
                  <a:gd name="connsiteX5496" fmla="*/ 2540428 w 2668450"/>
                  <a:gd name="connsiteY5496" fmla="*/ 1758274 h 2059806"/>
                  <a:gd name="connsiteX5497" fmla="*/ 2540714 w 2668450"/>
                  <a:gd name="connsiteY5497" fmla="*/ 1757415 h 2059806"/>
                  <a:gd name="connsiteX5498" fmla="*/ 2542144 w 2668450"/>
                  <a:gd name="connsiteY5498" fmla="*/ 1755556 h 2059806"/>
                  <a:gd name="connsiteX5499" fmla="*/ 2543146 w 2668450"/>
                  <a:gd name="connsiteY5499" fmla="*/ 1753696 h 2059806"/>
                  <a:gd name="connsiteX5500" fmla="*/ 2543289 w 2668450"/>
                  <a:gd name="connsiteY5500" fmla="*/ 1752695 h 2059806"/>
                  <a:gd name="connsiteX5501" fmla="*/ 2543146 w 2668450"/>
                  <a:gd name="connsiteY5501" fmla="*/ 1750406 h 2059806"/>
                  <a:gd name="connsiteX5502" fmla="*/ 2543718 w 2668450"/>
                  <a:gd name="connsiteY5502" fmla="*/ 1748833 h 2059806"/>
                  <a:gd name="connsiteX5503" fmla="*/ 2544862 w 2668450"/>
                  <a:gd name="connsiteY5503" fmla="*/ 1746830 h 2059806"/>
                  <a:gd name="connsiteX5504" fmla="*/ 2549583 w 2668450"/>
                  <a:gd name="connsiteY5504" fmla="*/ 1740966 h 2059806"/>
                  <a:gd name="connsiteX5505" fmla="*/ 2551299 w 2668450"/>
                  <a:gd name="connsiteY5505" fmla="*/ 1738391 h 2059806"/>
                  <a:gd name="connsiteX5506" fmla="*/ 2552157 w 2668450"/>
                  <a:gd name="connsiteY5506" fmla="*/ 1735244 h 2059806"/>
                  <a:gd name="connsiteX5507" fmla="*/ 2552157 w 2668450"/>
                  <a:gd name="connsiteY5507" fmla="*/ 1734099 h 2059806"/>
                  <a:gd name="connsiteX5508" fmla="*/ 2554303 w 2668450"/>
                  <a:gd name="connsiteY5508" fmla="*/ 1732669 h 2059806"/>
                  <a:gd name="connsiteX5509" fmla="*/ 2559882 w 2668450"/>
                  <a:gd name="connsiteY5509" fmla="*/ 1726089 h 2059806"/>
                  <a:gd name="connsiteX5510" fmla="*/ 2561741 w 2668450"/>
                  <a:gd name="connsiteY5510" fmla="*/ 1723514 h 2059806"/>
                  <a:gd name="connsiteX5511" fmla="*/ 2562170 w 2668450"/>
                  <a:gd name="connsiteY5511" fmla="*/ 1720224 h 2059806"/>
                  <a:gd name="connsiteX5512" fmla="*/ 2562599 w 2668450"/>
                  <a:gd name="connsiteY5512" fmla="*/ 1719223 h 2059806"/>
                  <a:gd name="connsiteX5513" fmla="*/ 2563458 w 2668450"/>
                  <a:gd name="connsiteY5513" fmla="*/ 1718365 h 2059806"/>
                  <a:gd name="connsiteX5514" fmla="*/ 2566891 w 2668450"/>
                  <a:gd name="connsiteY5514" fmla="*/ 1716076 h 2059806"/>
                  <a:gd name="connsiteX5515" fmla="*/ 2569608 w 2668450"/>
                  <a:gd name="connsiteY5515" fmla="*/ 1713358 h 2059806"/>
                  <a:gd name="connsiteX5516" fmla="*/ 2571754 w 2668450"/>
                  <a:gd name="connsiteY5516" fmla="*/ 1708352 h 2059806"/>
                  <a:gd name="connsiteX5517" fmla="*/ 2572183 w 2668450"/>
                  <a:gd name="connsiteY5517" fmla="*/ 1706206 h 2059806"/>
                  <a:gd name="connsiteX5518" fmla="*/ 2572183 w 2668450"/>
                  <a:gd name="connsiteY5518" fmla="*/ 1704490 h 2059806"/>
                  <a:gd name="connsiteX5519" fmla="*/ 2571897 w 2668450"/>
                  <a:gd name="connsiteY5519" fmla="*/ 1703059 h 2059806"/>
                  <a:gd name="connsiteX5520" fmla="*/ 2571325 w 2668450"/>
                  <a:gd name="connsiteY5520" fmla="*/ 1702058 h 2059806"/>
                  <a:gd name="connsiteX5521" fmla="*/ 2570610 w 2668450"/>
                  <a:gd name="connsiteY5521" fmla="*/ 1701486 h 2059806"/>
                  <a:gd name="connsiteX5522" fmla="*/ 2569608 w 2668450"/>
                  <a:gd name="connsiteY5522" fmla="*/ 1701343 h 2059806"/>
                  <a:gd name="connsiteX5523" fmla="*/ 2567034 w 2668450"/>
                  <a:gd name="connsiteY5523" fmla="*/ 1702058 h 2059806"/>
                  <a:gd name="connsiteX5524" fmla="*/ 2565889 w 2668450"/>
                  <a:gd name="connsiteY5524" fmla="*/ 1701772 h 2059806"/>
                  <a:gd name="connsiteX5525" fmla="*/ 2565031 w 2668450"/>
                  <a:gd name="connsiteY5525" fmla="*/ 1700628 h 2059806"/>
                  <a:gd name="connsiteX5526" fmla="*/ 2564602 w 2668450"/>
                  <a:gd name="connsiteY5526" fmla="*/ 1699197 h 2059806"/>
                  <a:gd name="connsiteX5527" fmla="*/ 2565031 w 2668450"/>
                  <a:gd name="connsiteY5527" fmla="*/ 1696479 h 2059806"/>
                  <a:gd name="connsiteX5528" fmla="*/ 2567749 w 2668450"/>
                  <a:gd name="connsiteY5528" fmla="*/ 1695907 h 2059806"/>
                  <a:gd name="connsiteX5529" fmla="*/ 2574043 w 2668450"/>
                  <a:gd name="connsiteY5529" fmla="*/ 1695335 h 2059806"/>
                  <a:gd name="connsiteX5530" fmla="*/ 2577047 w 2668450"/>
                  <a:gd name="connsiteY5530" fmla="*/ 1694763 h 2059806"/>
                  <a:gd name="connsiteX5531" fmla="*/ 2578477 w 2668450"/>
                  <a:gd name="connsiteY5531" fmla="*/ 1694191 h 2059806"/>
                  <a:gd name="connsiteX5532" fmla="*/ 2580051 w 2668450"/>
                  <a:gd name="connsiteY5532" fmla="*/ 1692188 h 2059806"/>
                  <a:gd name="connsiteX5533" fmla="*/ 2582339 w 2668450"/>
                  <a:gd name="connsiteY5533" fmla="*/ 1688183 h 2059806"/>
                  <a:gd name="connsiteX5534" fmla="*/ 2582482 w 2668450"/>
                  <a:gd name="connsiteY5534" fmla="*/ 1687182 h 2059806"/>
                  <a:gd name="connsiteX5535" fmla="*/ 2581195 w 2668450"/>
                  <a:gd name="connsiteY5535" fmla="*/ 1686037 h 2059806"/>
                  <a:gd name="connsiteX5536" fmla="*/ 2580480 w 2668450"/>
                  <a:gd name="connsiteY5536" fmla="*/ 1685751 h 2059806"/>
                  <a:gd name="connsiteX5537" fmla="*/ 2576045 w 2668450"/>
                  <a:gd name="connsiteY5537" fmla="*/ 1686467 h 2059806"/>
                  <a:gd name="connsiteX5538" fmla="*/ 2575044 w 2668450"/>
                  <a:gd name="connsiteY5538" fmla="*/ 1687182 h 2059806"/>
                  <a:gd name="connsiteX5539" fmla="*/ 2576331 w 2668450"/>
                  <a:gd name="connsiteY5539" fmla="*/ 1689184 h 2059806"/>
                  <a:gd name="connsiteX5540" fmla="*/ 2575330 w 2668450"/>
                  <a:gd name="connsiteY5540" fmla="*/ 1690758 h 2059806"/>
                  <a:gd name="connsiteX5541" fmla="*/ 2570038 w 2668450"/>
                  <a:gd name="connsiteY5541" fmla="*/ 1689327 h 2059806"/>
                  <a:gd name="connsiteX5542" fmla="*/ 2568893 w 2668450"/>
                  <a:gd name="connsiteY5542" fmla="*/ 1687039 h 2059806"/>
                  <a:gd name="connsiteX5543" fmla="*/ 2565174 w 2668450"/>
                  <a:gd name="connsiteY5543" fmla="*/ 1686896 h 2059806"/>
                  <a:gd name="connsiteX5544" fmla="*/ 2559739 w 2668450"/>
                  <a:gd name="connsiteY5544" fmla="*/ 1690043 h 2059806"/>
                  <a:gd name="connsiteX5545" fmla="*/ 2550298 w 2668450"/>
                  <a:gd name="connsiteY5545" fmla="*/ 1693619 h 2059806"/>
                  <a:gd name="connsiteX5546" fmla="*/ 2547294 w 2668450"/>
                  <a:gd name="connsiteY5546" fmla="*/ 1695049 h 2059806"/>
                  <a:gd name="connsiteX5547" fmla="*/ 2545434 w 2668450"/>
                  <a:gd name="connsiteY5547" fmla="*/ 1696193 h 2059806"/>
                  <a:gd name="connsiteX5548" fmla="*/ 2543432 w 2668450"/>
                  <a:gd name="connsiteY5548" fmla="*/ 1698482 h 2059806"/>
                  <a:gd name="connsiteX5549" fmla="*/ 2541715 w 2668450"/>
                  <a:gd name="connsiteY5549" fmla="*/ 1703632 h 2059806"/>
                  <a:gd name="connsiteX5550" fmla="*/ 2541143 w 2668450"/>
                  <a:gd name="connsiteY5550" fmla="*/ 1704347 h 2059806"/>
                  <a:gd name="connsiteX5551" fmla="*/ 2536566 w 2668450"/>
                  <a:gd name="connsiteY5551" fmla="*/ 1708209 h 2059806"/>
                  <a:gd name="connsiteX5552" fmla="*/ 2534706 w 2668450"/>
                  <a:gd name="connsiteY5552" fmla="*/ 1708924 h 2059806"/>
                  <a:gd name="connsiteX5553" fmla="*/ 2534706 w 2668450"/>
                  <a:gd name="connsiteY5553" fmla="*/ 1709496 h 2059806"/>
                  <a:gd name="connsiteX5554" fmla="*/ 2535421 w 2668450"/>
                  <a:gd name="connsiteY5554" fmla="*/ 1710641 h 2059806"/>
                  <a:gd name="connsiteX5555" fmla="*/ 2535564 w 2668450"/>
                  <a:gd name="connsiteY5555" fmla="*/ 1711785 h 2059806"/>
                  <a:gd name="connsiteX5556" fmla="*/ 2534134 w 2668450"/>
                  <a:gd name="connsiteY5556" fmla="*/ 1715075 h 2059806"/>
                  <a:gd name="connsiteX5557" fmla="*/ 2531702 w 2668450"/>
                  <a:gd name="connsiteY5557" fmla="*/ 1717793 h 2059806"/>
                  <a:gd name="connsiteX5558" fmla="*/ 2528412 w 2668450"/>
                  <a:gd name="connsiteY5558" fmla="*/ 1719509 h 2059806"/>
                  <a:gd name="connsiteX5559" fmla="*/ 2527411 w 2668450"/>
                  <a:gd name="connsiteY5559" fmla="*/ 1720224 h 2059806"/>
                  <a:gd name="connsiteX5560" fmla="*/ 2526696 w 2668450"/>
                  <a:gd name="connsiteY5560" fmla="*/ 1721226 h 2059806"/>
                  <a:gd name="connsiteX5561" fmla="*/ 2526839 w 2668450"/>
                  <a:gd name="connsiteY5561" fmla="*/ 1722227 h 2059806"/>
                  <a:gd name="connsiteX5562" fmla="*/ 2527697 w 2668450"/>
                  <a:gd name="connsiteY5562" fmla="*/ 1723228 h 2059806"/>
                  <a:gd name="connsiteX5563" fmla="*/ 2530272 w 2668450"/>
                  <a:gd name="connsiteY5563" fmla="*/ 1724659 h 2059806"/>
                  <a:gd name="connsiteX5564" fmla="*/ 2528555 w 2668450"/>
                  <a:gd name="connsiteY5564" fmla="*/ 1725088 h 2059806"/>
                  <a:gd name="connsiteX5565" fmla="*/ 2525694 w 2668450"/>
                  <a:gd name="connsiteY5565" fmla="*/ 1725088 h 2059806"/>
                  <a:gd name="connsiteX5566" fmla="*/ 2524836 w 2668450"/>
                  <a:gd name="connsiteY5566" fmla="*/ 1725946 h 2059806"/>
                  <a:gd name="connsiteX5567" fmla="*/ 2522691 w 2668450"/>
                  <a:gd name="connsiteY5567" fmla="*/ 1729093 h 2059806"/>
                  <a:gd name="connsiteX5568" fmla="*/ 2521689 w 2668450"/>
                  <a:gd name="connsiteY5568" fmla="*/ 1730810 h 2059806"/>
                  <a:gd name="connsiteX5569" fmla="*/ 2517398 w 2668450"/>
                  <a:gd name="connsiteY5569" fmla="*/ 1741252 h 2059806"/>
                  <a:gd name="connsiteX5570" fmla="*/ 2514251 w 2668450"/>
                  <a:gd name="connsiteY5570" fmla="*/ 1748118 h 2059806"/>
                  <a:gd name="connsiteX5571" fmla="*/ 2507814 w 2668450"/>
                  <a:gd name="connsiteY5571" fmla="*/ 1760848 h 2059806"/>
                  <a:gd name="connsiteX5572" fmla="*/ 2507671 w 2668450"/>
                  <a:gd name="connsiteY5572" fmla="*/ 1762136 h 2059806"/>
                  <a:gd name="connsiteX5573" fmla="*/ 2508673 w 2668450"/>
                  <a:gd name="connsiteY5573" fmla="*/ 1764854 h 2059806"/>
                  <a:gd name="connsiteX5574" fmla="*/ 2511676 w 2668450"/>
                  <a:gd name="connsiteY5574" fmla="*/ 1768430 h 2059806"/>
                  <a:gd name="connsiteX5575" fmla="*/ 2511963 w 2668450"/>
                  <a:gd name="connsiteY5575" fmla="*/ 1769145 h 2059806"/>
                  <a:gd name="connsiteX5576" fmla="*/ 2509960 w 2668450"/>
                  <a:gd name="connsiteY5576" fmla="*/ 1769717 h 2059806"/>
                  <a:gd name="connsiteX5577" fmla="*/ 2506813 w 2668450"/>
                  <a:gd name="connsiteY5577" fmla="*/ 1767428 h 2059806"/>
                  <a:gd name="connsiteX5578" fmla="*/ 2505097 w 2668450"/>
                  <a:gd name="connsiteY5578" fmla="*/ 1766999 h 2059806"/>
                  <a:gd name="connsiteX5579" fmla="*/ 2502379 w 2668450"/>
                  <a:gd name="connsiteY5579" fmla="*/ 1768716 h 2059806"/>
                  <a:gd name="connsiteX5580" fmla="*/ 2500090 w 2668450"/>
                  <a:gd name="connsiteY5580" fmla="*/ 1771290 h 2059806"/>
                  <a:gd name="connsiteX5581" fmla="*/ 2499232 w 2668450"/>
                  <a:gd name="connsiteY5581" fmla="*/ 1773150 h 2059806"/>
                  <a:gd name="connsiteX5582" fmla="*/ 2499089 w 2668450"/>
                  <a:gd name="connsiteY5582" fmla="*/ 1776297 h 2059806"/>
                  <a:gd name="connsiteX5583" fmla="*/ 2499947 w 2668450"/>
                  <a:gd name="connsiteY5583" fmla="*/ 1778156 h 2059806"/>
                  <a:gd name="connsiteX5584" fmla="*/ 2502808 w 2668450"/>
                  <a:gd name="connsiteY5584" fmla="*/ 1779301 h 2059806"/>
                  <a:gd name="connsiteX5585" fmla="*/ 2506384 w 2668450"/>
                  <a:gd name="connsiteY5585" fmla="*/ 1779301 h 2059806"/>
                  <a:gd name="connsiteX5586" fmla="*/ 2506098 w 2668450"/>
                  <a:gd name="connsiteY5586" fmla="*/ 1780159 h 2059806"/>
                  <a:gd name="connsiteX5587" fmla="*/ 2504381 w 2668450"/>
                  <a:gd name="connsiteY5587" fmla="*/ 1781303 h 2059806"/>
                  <a:gd name="connsiteX5588" fmla="*/ 2502808 w 2668450"/>
                  <a:gd name="connsiteY5588" fmla="*/ 1785309 h 2059806"/>
                  <a:gd name="connsiteX5589" fmla="*/ 2503380 w 2668450"/>
                  <a:gd name="connsiteY5589" fmla="*/ 1786596 h 2059806"/>
                  <a:gd name="connsiteX5590" fmla="*/ 2504667 w 2668450"/>
                  <a:gd name="connsiteY5590" fmla="*/ 1788026 h 2059806"/>
                  <a:gd name="connsiteX5591" fmla="*/ 2506241 w 2668450"/>
                  <a:gd name="connsiteY5591" fmla="*/ 1788885 h 2059806"/>
                  <a:gd name="connsiteX5592" fmla="*/ 2505812 w 2668450"/>
                  <a:gd name="connsiteY5592" fmla="*/ 1789171 h 2059806"/>
                  <a:gd name="connsiteX5593" fmla="*/ 2504524 w 2668450"/>
                  <a:gd name="connsiteY5593" fmla="*/ 1788885 h 2059806"/>
                  <a:gd name="connsiteX5594" fmla="*/ 2500376 w 2668450"/>
                  <a:gd name="connsiteY5594" fmla="*/ 1786024 h 2059806"/>
                  <a:gd name="connsiteX5595" fmla="*/ 2496371 w 2668450"/>
                  <a:gd name="connsiteY5595" fmla="*/ 1785309 h 2059806"/>
                  <a:gd name="connsiteX5596" fmla="*/ 2495227 w 2668450"/>
                  <a:gd name="connsiteY5596" fmla="*/ 1784736 h 2059806"/>
                  <a:gd name="connsiteX5597" fmla="*/ 2493796 w 2668450"/>
                  <a:gd name="connsiteY5597" fmla="*/ 1785165 h 2059806"/>
                  <a:gd name="connsiteX5598" fmla="*/ 2491078 w 2668450"/>
                  <a:gd name="connsiteY5598" fmla="*/ 1788312 h 2059806"/>
                  <a:gd name="connsiteX5599" fmla="*/ 2489505 w 2668450"/>
                  <a:gd name="connsiteY5599" fmla="*/ 1792461 h 2059806"/>
                  <a:gd name="connsiteX5600" fmla="*/ 2486644 w 2668450"/>
                  <a:gd name="connsiteY5600" fmla="*/ 1798182 h 2059806"/>
                  <a:gd name="connsiteX5601" fmla="*/ 2485214 w 2668450"/>
                  <a:gd name="connsiteY5601" fmla="*/ 1803189 h 2059806"/>
                  <a:gd name="connsiteX5602" fmla="*/ 2484355 w 2668450"/>
                  <a:gd name="connsiteY5602" fmla="*/ 1804190 h 2059806"/>
                  <a:gd name="connsiteX5603" fmla="*/ 2480493 w 2668450"/>
                  <a:gd name="connsiteY5603" fmla="*/ 1803904 h 2059806"/>
                  <a:gd name="connsiteX5604" fmla="*/ 2479492 w 2668450"/>
                  <a:gd name="connsiteY5604" fmla="*/ 1803189 h 2059806"/>
                  <a:gd name="connsiteX5605" fmla="*/ 2478634 w 2668450"/>
                  <a:gd name="connsiteY5605" fmla="*/ 1802188 h 2059806"/>
                  <a:gd name="connsiteX5606" fmla="*/ 2479206 w 2668450"/>
                  <a:gd name="connsiteY5606" fmla="*/ 1800614 h 2059806"/>
                  <a:gd name="connsiteX5607" fmla="*/ 2481208 w 2668450"/>
                  <a:gd name="connsiteY5607" fmla="*/ 1798468 h 2059806"/>
                  <a:gd name="connsiteX5608" fmla="*/ 2480493 w 2668450"/>
                  <a:gd name="connsiteY5608" fmla="*/ 1798468 h 2059806"/>
                  <a:gd name="connsiteX5609" fmla="*/ 2473770 w 2668450"/>
                  <a:gd name="connsiteY5609" fmla="*/ 1803046 h 2059806"/>
                  <a:gd name="connsiteX5610" fmla="*/ 2470623 w 2668450"/>
                  <a:gd name="connsiteY5610" fmla="*/ 1805764 h 2059806"/>
                  <a:gd name="connsiteX5611" fmla="*/ 2470623 w 2668450"/>
                  <a:gd name="connsiteY5611" fmla="*/ 1807194 h 2059806"/>
                  <a:gd name="connsiteX5612" fmla="*/ 2477346 w 2668450"/>
                  <a:gd name="connsiteY5612" fmla="*/ 1807194 h 2059806"/>
                  <a:gd name="connsiteX5613" fmla="*/ 2484069 w 2668450"/>
                  <a:gd name="connsiteY5613" fmla="*/ 1806479 h 2059806"/>
                  <a:gd name="connsiteX5614" fmla="*/ 2487645 w 2668450"/>
                  <a:gd name="connsiteY5614" fmla="*/ 1806765 h 2059806"/>
                  <a:gd name="connsiteX5615" fmla="*/ 2491078 w 2668450"/>
                  <a:gd name="connsiteY5615" fmla="*/ 1807480 h 2059806"/>
                  <a:gd name="connsiteX5616" fmla="*/ 2495942 w 2668450"/>
                  <a:gd name="connsiteY5616" fmla="*/ 1807194 h 2059806"/>
                  <a:gd name="connsiteX5617" fmla="*/ 2495799 w 2668450"/>
                  <a:gd name="connsiteY5617" fmla="*/ 1807480 h 2059806"/>
                  <a:gd name="connsiteX5618" fmla="*/ 2490792 w 2668450"/>
                  <a:gd name="connsiteY5618" fmla="*/ 1810198 h 2059806"/>
                  <a:gd name="connsiteX5619" fmla="*/ 2487645 w 2668450"/>
                  <a:gd name="connsiteY5619" fmla="*/ 1811342 h 2059806"/>
                  <a:gd name="connsiteX5620" fmla="*/ 2484498 w 2668450"/>
                  <a:gd name="connsiteY5620" fmla="*/ 1814632 h 2059806"/>
                  <a:gd name="connsiteX5621" fmla="*/ 2476917 w 2668450"/>
                  <a:gd name="connsiteY5621" fmla="*/ 1821069 h 2059806"/>
                  <a:gd name="connsiteX5622" fmla="*/ 2467476 w 2668450"/>
                  <a:gd name="connsiteY5622" fmla="*/ 1827363 h 2059806"/>
                  <a:gd name="connsiteX5623" fmla="*/ 2465331 w 2668450"/>
                  <a:gd name="connsiteY5623" fmla="*/ 1829795 h 2059806"/>
                  <a:gd name="connsiteX5624" fmla="*/ 2464759 w 2668450"/>
                  <a:gd name="connsiteY5624" fmla="*/ 1831511 h 2059806"/>
                  <a:gd name="connsiteX5625" fmla="*/ 2464759 w 2668450"/>
                  <a:gd name="connsiteY5625" fmla="*/ 1832370 h 2059806"/>
                  <a:gd name="connsiteX5626" fmla="*/ 2466046 w 2668450"/>
                  <a:gd name="connsiteY5626" fmla="*/ 1837376 h 2059806"/>
                  <a:gd name="connsiteX5627" fmla="*/ 2467906 w 2668450"/>
                  <a:gd name="connsiteY5627" fmla="*/ 1841381 h 2059806"/>
                  <a:gd name="connsiteX5628" fmla="*/ 2469193 w 2668450"/>
                  <a:gd name="connsiteY5628" fmla="*/ 1842525 h 2059806"/>
                  <a:gd name="connsiteX5629" fmla="*/ 2472340 w 2668450"/>
                  <a:gd name="connsiteY5629" fmla="*/ 1843813 h 2059806"/>
                  <a:gd name="connsiteX5630" fmla="*/ 2477632 w 2668450"/>
                  <a:gd name="connsiteY5630" fmla="*/ 1843384 h 2059806"/>
                  <a:gd name="connsiteX5631" fmla="*/ 2487502 w 2668450"/>
                  <a:gd name="connsiteY5631" fmla="*/ 1841667 h 2059806"/>
                  <a:gd name="connsiteX5632" fmla="*/ 2490649 w 2668450"/>
                  <a:gd name="connsiteY5632" fmla="*/ 1840666 h 2059806"/>
                  <a:gd name="connsiteX5633" fmla="*/ 2493081 w 2668450"/>
                  <a:gd name="connsiteY5633" fmla="*/ 1839522 h 2059806"/>
                  <a:gd name="connsiteX5634" fmla="*/ 2495799 w 2668450"/>
                  <a:gd name="connsiteY5634" fmla="*/ 1837662 h 2059806"/>
                  <a:gd name="connsiteX5635" fmla="*/ 2496085 w 2668450"/>
                  <a:gd name="connsiteY5635" fmla="*/ 1838091 h 2059806"/>
                  <a:gd name="connsiteX5636" fmla="*/ 2495942 w 2668450"/>
                  <a:gd name="connsiteY5636" fmla="*/ 1839808 h 2059806"/>
                  <a:gd name="connsiteX5637" fmla="*/ 2498803 w 2668450"/>
                  <a:gd name="connsiteY5637" fmla="*/ 1840094 h 2059806"/>
                  <a:gd name="connsiteX5638" fmla="*/ 2508244 w 2668450"/>
                  <a:gd name="connsiteY5638" fmla="*/ 1839808 h 2059806"/>
                  <a:gd name="connsiteX5639" fmla="*/ 2509531 w 2668450"/>
                  <a:gd name="connsiteY5639" fmla="*/ 1840380 h 2059806"/>
                  <a:gd name="connsiteX5640" fmla="*/ 2516254 w 2668450"/>
                  <a:gd name="connsiteY5640" fmla="*/ 1841667 h 2059806"/>
                  <a:gd name="connsiteX5641" fmla="*/ 2521832 w 2668450"/>
                  <a:gd name="connsiteY5641" fmla="*/ 1841381 h 2059806"/>
                  <a:gd name="connsiteX5642" fmla="*/ 2537567 w 2668450"/>
                  <a:gd name="connsiteY5642" fmla="*/ 1843527 h 2059806"/>
                  <a:gd name="connsiteX5643" fmla="*/ 2543003 w 2668450"/>
                  <a:gd name="connsiteY5643" fmla="*/ 1843956 h 2059806"/>
                  <a:gd name="connsiteX5644" fmla="*/ 2544576 w 2668450"/>
                  <a:gd name="connsiteY5644" fmla="*/ 1842955 h 2059806"/>
                  <a:gd name="connsiteX5645" fmla="*/ 2552443 w 2668450"/>
                  <a:gd name="connsiteY5645" fmla="*/ 1841953 h 2059806"/>
                  <a:gd name="connsiteX5646" fmla="*/ 2556449 w 2668450"/>
                  <a:gd name="connsiteY5646" fmla="*/ 1840523 h 2059806"/>
                  <a:gd name="connsiteX5647" fmla="*/ 2558308 w 2668450"/>
                  <a:gd name="connsiteY5647" fmla="*/ 1840380 h 2059806"/>
                  <a:gd name="connsiteX5648" fmla="*/ 2559596 w 2668450"/>
                  <a:gd name="connsiteY5648" fmla="*/ 1839951 h 2059806"/>
                  <a:gd name="connsiteX5649" fmla="*/ 2561741 w 2668450"/>
                  <a:gd name="connsiteY5649" fmla="*/ 1835946 h 2059806"/>
                  <a:gd name="connsiteX5650" fmla="*/ 2562599 w 2668450"/>
                  <a:gd name="connsiteY5650" fmla="*/ 1835373 h 2059806"/>
                  <a:gd name="connsiteX5651" fmla="*/ 2563601 w 2668450"/>
                  <a:gd name="connsiteY5651" fmla="*/ 1836089 h 2059806"/>
                  <a:gd name="connsiteX5652" fmla="*/ 2565746 w 2668450"/>
                  <a:gd name="connsiteY5652" fmla="*/ 1836375 h 2059806"/>
                  <a:gd name="connsiteX5653" fmla="*/ 2568750 w 2668450"/>
                  <a:gd name="connsiteY5653" fmla="*/ 1835230 h 2059806"/>
                  <a:gd name="connsiteX5654" fmla="*/ 2570610 w 2668450"/>
                  <a:gd name="connsiteY5654" fmla="*/ 1834229 h 2059806"/>
                  <a:gd name="connsiteX5655" fmla="*/ 2571039 w 2668450"/>
                  <a:gd name="connsiteY5655" fmla="*/ 1835373 h 2059806"/>
                  <a:gd name="connsiteX5656" fmla="*/ 2570324 w 2668450"/>
                  <a:gd name="connsiteY5656" fmla="*/ 1842812 h 2059806"/>
                  <a:gd name="connsiteX5657" fmla="*/ 2563744 w 2668450"/>
                  <a:gd name="connsiteY5657" fmla="*/ 1845386 h 2059806"/>
                  <a:gd name="connsiteX5658" fmla="*/ 2562456 w 2668450"/>
                  <a:gd name="connsiteY5658" fmla="*/ 1846244 h 2059806"/>
                  <a:gd name="connsiteX5659" fmla="*/ 2563887 w 2668450"/>
                  <a:gd name="connsiteY5659" fmla="*/ 1846388 h 2059806"/>
                  <a:gd name="connsiteX5660" fmla="*/ 2570467 w 2668450"/>
                  <a:gd name="connsiteY5660" fmla="*/ 1845243 h 2059806"/>
                  <a:gd name="connsiteX5661" fmla="*/ 2572040 w 2668450"/>
                  <a:gd name="connsiteY5661" fmla="*/ 1845815 h 2059806"/>
                  <a:gd name="connsiteX5662" fmla="*/ 2573185 w 2668450"/>
                  <a:gd name="connsiteY5662" fmla="*/ 1846531 h 2059806"/>
                  <a:gd name="connsiteX5663" fmla="*/ 2579192 w 2668450"/>
                  <a:gd name="connsiteY5663" fmla="*/ 1847818 h 2059806"/>
                  <a:gd name="connsiteX5664" fmla="*/ 2581481 w 2668450"/>
                  <a:gd name="connsiteY5664" fmla="*/ 1847389 h 2059806"/>
                  <a:gd name="connsiteX5665" fmla="*/ 2582625 w 2668450"/>
                  <a:gd name="connsiteY5665" fmla="*/ 1846960 h 2059806"/>
                  <a:gd name="connsiteX5666" fmla="*/ 2583341 w 2668450"/>
                  <a:gd name="connsiteY5666" fmla="*/ 1846388 h 2059806"/>
                  <a:gd name="connsiteX5667" fmla="*/ 2584056 w 2668450"/>
                  <a:gd name="connsiteY5667" fmla="*/ 1844528 h 2059806"/>
                  <a:gd name="connsiteX5668" fmla="*/ 2584771 w 2668450"/>
                  <a:gd name="connsiteY5668" fmla="*/ 1840952 h 2059806"/>
                  <a:gd name="connsiteX5669" fmla="*/ 2585486 w 2668450"/>
                  <a:gd name="connsiteY5669" fmla="*/ 1840237 h 2059806"/>
                  <a:gd name="connsiteX5670" fmla="*/ 2590636 w 2668450"/>
                  <a:gd name="connsiteY5670" fmla="*/ 1840666 h 2059806"/>
                  <a:gd name="connsiteX5671" fmla="*/ 2594355 w 2668450"/>
                  <a:gd name="connsiteY5671" fmla="*/ 1840380 h 2059806"/>
                  <a:gd name="connsiteX5672" fmla="*/ 2595499 w 2668450"/>
                  <a:gd name="connsiteY5672" fmla="*/ 1841238 h 2059806"/>
                  <a:gd name="connsiteX5673" fmla="*/ 2598217 w 2668450"/>
                  <a:gd name="connsiteY5673" fmla="*/ 1841667 h 2059806"/>
                  <a:gd name="connsiteX5674" fmla="*/ 2599933 w 2668450"/>
                  <a:gd name="connsiteY5674" fmla="*/ 1841381 h 2059806"/>
                  <a:gd name="connsiteX5675" fmla="*/ 2603080 w 2668450"/>
                  <a:gd name="connsiteY5675" fmla="*/ 1840094 h 2059806"/>
                  <a:gd name="connsiteX5676" fmla="*/ 2602794 w 2668450"/>
                  <a:gd name="connsiteY5676" fmla="*/ 1841095 h 2059806"/>
                  <a:gd name="connsiteX5677" fmla="*/ 2600506 w 2668450"/>
                  <a:gd name="connsiteY5677" fmla="*/ 1843813 h 2059806"/>
                  <a:gd name="connsiteX5678" fmla="*/ 2597359 w 2668450"/>
                  <a:gd name="connsiteY5678" fmla="*/ 1845958 h 2059806"/>
                  <a:gd name="connsiteX5679" fmla="*/ 2590922 w 2668450"/>
                  <a:gd name="connsiteY5679" fmla="*/ 1848533 h 2059806"/>
                  <a:gd name="connsiteX5680" fmla="*/ 2585772 w 2668450"/>
                  <a:gd name="connsiteY5680" fmla="*/ 1855828 h 2059806"/>
                  <a:gd name="connsiteX5681" fmla="*/ 2584485 w 2668450"/>
                  <a:gd name="connsiteY5681" fmla="*/ 1857259 h 2059806"/>
                  <a:gd name="connsiteX5682" fmla="*/ 2581767 w 2668450"/>
                  <a:gd name="connsiteY5682" fmla="*/ 1859547 h 2059806"/>
                  <a:gd name="connsiteX5683" fmla="*/ 2578191 w 2668450"/>
                  <a:gd name="connsiteY5683" fmla="*/ 1861121 h 2059806"/>
                  <a:gd name="connsiteX5684" fmla="*/ 2573328 w 2668450"/>
                  <a:gd name="connsiteY5684" fmla="*/ 1862122 h 2059806"/>
                  <a:gd name="connsiteX5685" fmla="*/ 2571325 w 2668450"/>
                  <a:gd name="connsiteY5685" fmla="*/ 1862837 h 2059806"/>
                  <a:gd name="connsiteX5686" fmla="*/ 2568893 w 2668450"/>
                  <a:gd name="connsiteY5686" fmla="*/ 1864983 h 2059806"/>
                  <a:gd name="connsiteX5687" fmla="*/ 2567892 w 2668450"/>
                  <a:gd name="connsiteY5687" fmla="*/ 1866700 h 2059806"/>
                  <a:gd name="connsiteX5688" fmla="*/ 2567749 w 2668450"/>
                  <a:gd name="connsiteY5688" fmla="*/ 1867272 h 2059806"/>
                  <a:gd name="connsiteX5689" fmla="*/ 2568035 w 2668450"/>
                  <a:gd name="connsiteY5689" fmla="*/ 1868416 h 2059806"/>
                  <a:gd name="connsiteX5690" fmla="*/ 2570181 w 2668450"/>
                  <a:gd name="connsiteY5690" fmla="*/ 1869989 h 2059806"/>
                  <a:gd name="connsiteX5691" fmla="*/ 2571325 w 2668450"/>
                  <a:gd name="connsiteY5691" fmla="*/ 1870562 h 2059806"/>
                  <a:gd name="connsiteX5692" fmla="*/ 2573042 w 2668450"/>
                  <a:gd name="connsiteY5692" fmla="*/ 1870848 h 2059806"/>
                  <a:gd name="connsiteX5693" fmla="*/ 2577190 w 2668450"/>
                  <a:gd name="connsiteY5693" fmla="*/ 1870276 h 2059806"/>
                  <a:gd name="connsiteX5694" fmla="*/ 2580909 w 2668450"/>
                  <a:gd name="connsiteY5694" fmla="*/ 1868988 h 2059806"/>
                  <a:gd name="connsiteX5695" fmla="*/ 2582482 w 2668450"/>
                  <a:gd name="connsiteY5695" fmla="*/ 1868845 h 2059806"/>
                  <a:gd name="connsiteX5696" fmla="*/ 2584771 w 2668450"/>
                  <a:gd name="connsiteY5696" fmla="*/ 1869560 h 2059806"/>
                  <a:gd name="connsiteX5697" fmla="*/ 2587346 w 2668450"/>
                  <a:gd name="connsiteY5697" fmla="*/ 1869274 h 2059806"/>
                  <a:gd name="connsiteX5698" fmla="*/ 2589205 w 2668450"/>
                  <a:gd name="connsiteY5698" fmla="*/ 1867844 h 2059806"/>
                  <a:gd name="connsiteX5699" fmla="*/ 2592638 w 2668450"/>
                  <a:gd name="connsiteY5699" fmla="*/ 1863839 h 2059806"/>
                  <a:gd name="connsiteX5700" fmla="*/ 2593926 w 2668450"/>
                  <a:gd name="connsiteY5700" fmla="*/ 1861693 h 2059806"/>
                  <a:gd name="connsiteX5701" fmla="*/ 2594212 w 2668450"/>
                  <a:gd name="connsiteY5701" fmla="*/ 1858975 h 2059806"/>
                  <a:gd name="connsiteX5702" fmla="*/ 2601221 w 2668450"/>
                  <a:gd name="connsiteY5702" fmla="*/ 1850965 h 2059806"/>
                  <a:gd name="connsiteX5703" fmla="*/ 2602937 w 2668450"/>
                  <a:gd name="connsiteY5703" fmla="*/ 1850393 h 2059806"/>
                  <a:gd name="connsiteX5704" fmla="*/ 2604654 w 2668450"/>
                  <a:gd name="connsiteY5704" fmla="*/ 1850536 h 2059806"/>
                  <a:gd name="connsiteX5705" fmla="*/ 2607515 w 2668450"/>
                  <a:gd name="connsiteY5705" fmla="*/ 1850107 h 2059806"/>
                  <a:gd name="connsiteX5706" fmla="*/ 2609803 w 2668450"/>
                  <a:gd name="connsiteY5706" fmla="*/ 1848247 h 2059806"/>
                  <a:gd name="connsiteX5707" fmla="*/ 2612807 w 2668450"/>
                  <a:gd name="connsiteY5707" fmla="*/ 1844814 h 2059806"/>
                  <a:gd name="connsiteX5708" fmla="*/ 2613093 w 2668450"/>
                  <a:gd name="connsiteY5708" fmla="*/ 1845243 h 2059806"/>
                  <a:gd name="connsiteX5709" fmla="*/ 2610662 w 2668450"/>
                  <a:gd name="connsiteY5709" fmla="*/ 1849535 h 2059806"/>
                  <a:gd name="connsiteX5710" fmla="*/ 2610089 w 2668450"/>
                  <a:gd name="connsiteY5710" fmla="*/ 1851394 h 2059806"/>
                  <a:gd name="connsiteX5711" fmla="*/ 2612378 w 2668450"/>
                  <a:gd name="connsiteY5711" fmla="*/ 1850250 h 2059806"/>
                  <a:gd name="connsiteX5712" fmla="*/ 2613379 w 2668450"/>
                  <a:gd name="connsiteY5712" fmla="*/ 1849391 h 2059806"/>
                  <a:gd name="connsiteX5713" fmla="*/ 2614095 w 2668450"/>
                  <a:gd name="connsiteY5713" fmla="*/ 1848104 h 2059806"/>
                  <a:gd name="connsiteX5714" fmla="*/ 2614953 w 2668450"/>
                  <a:gd name="connsiteY5714" fmla="*/ 1844528 h 2059806"/>
                  <a:gd name="connsiteX5715" fmla="*/ 2620102 w 2668450"/>
                  <a:gd name="connsiteY5715" fmla="*/ 1836232 h 2059806"/>
                  <a:gd name="connsiteX5716" fmla="*/ 2620531 w 2668450"/>
                  <a:gd name="connsiteY5716" fmla="*/ 1833371 h 2059806"/>
                  <a:gd name="connsiteX5717" fmla="*/ 2621390 w 2668450"/>
                  <a:gd name="connsiteY5717" fmla="*/ 1832799 h 2059806"/>
                  <a:gd name="connsiteX5718" fmla="*/ 2625824 w 2668450"/>
                  <a:gd name="connsiteY5718" fmla="*/ 1834944 h 2059806"/>
                  <a:gd name="connsiteX5719" fmla="*/ 2627541 w 2668450"/>
                  <a:gd name="connsiteY5719" fmla="*/ 1836804 h 2059806"/>
                  <a:gd name="connsiteX5720" fmla="*/ 2628971 w 2668450"/>
                  <a:gd name="connsiteY5720" fmla="*/ 1841095 h 2059806"/>
                  <a:gd name="connsiteX5721" fmla="*/ 2630115 w 2668450"/>
                  <a:gd name="connsiteY5721" fmla="*/ 1846244 h 2059806"/>
                  <a:gd name="connsiteX5722" fmla="*/ 2630830 w 2668450"/>
                  <a:gd name="connsiteY5722" fmla="*/ 1847961 h 2059806"/>
                  <a:gd name="connsiteX5723" fmla="*/ 2631689 w 2668450"/>
                  <a:gd name="connsiteY5723" fmla="*/ 1848819 h 2059806"/>
                  <a:gd name="connsiteX5724" fmla="*/ 2631117 w 2668450"/>
                  <a:gd name="connsiteY5724" fmla="*/ 1850822 h 2059806"/>
                  <a:gd name="connsiteX5725" fmla="*/ 2628113 w 2668450"/>
                  <a:gd name="connsiteY5725" fmla="*/ 1855542 h 2059806"/>
                  <a:gd name="connsiteX5726" fmla="*/ 2624394 w 2668450"/>
                  <a:gd name="connsiteY5726" fmla="*/ 1862265 h 2059806"/>
                  <a:gd name="connsiteX5727" fmla="*/ 2622534 w 2668450"/>
                  <a:gd name="connsiteY5727" fmla="*/ 1866843 h 2059806"/>
                  <a:gd name="connsiteX5728" fmla="*/ 2621962 w 2668450"/>
                  <a:gd name="connsiteY5728" fmla="*/ 1868702 h 2059806"/>
                  <a:gd name="connsiteX5729" fmla="*/ 2621962 w 2668450"/>
                  <a:gd name="connsiteY5729" fmla="*/ 1870133 h 2059806"/>
                  <a:gd name="connsiteX5730" fmla="*/ 2623249 w 2668450"/>
                  <a:gd name="connsiteY5730" fmla="*/ 1871706 h 2059806"/>
                  <a:gd name="connsiteX5731" fmla="*/ 2624108 w 2668450"/>
                  <a:gd name="connsiteY5731" fmla="*/ 1872278 h 2059806"/>
                  <a:gd name="connsiteX5732" fmla="*/ 2624966 w 2668450"/>
                  <a:gd name="connsiteY5732" fmla="*/ 1872421 h 2059806"/>
                  <a:gd name="connsiteX5733" fmla="*/ 2626968 w 2668450"/>
                  <a:gd name="connsiteY5733" fmla="*/ 1871706 h 2059806"/>
                  <a:gd name="connsiteX5734" fmla="*/ 2631546 w 2668450"/>
                  <a:gd name="connsiteY5734" fmla="*/ 1867844 h 2059806"/>
                  <a:gd name="connsiteX5735" fmla="*/ 2634120 w 2668450"/>
                  <a:gd name="connsiteY5735" fmla="*/ 1865126 h 2059806"/>
                  <a:gd name="connsiteX5736" fmla="*/ 2636552 w 2668450"/>
                  <a:gd name="connsiteY5736" fmla="*/ 1861979 h 2059806"/>
                  <a:gd name="connsiteX5737" fmla="*/ 2638269 w 2668450"/>
                  <a:gd name="connsiteY5737" fmla="*/ 1860263 h 2059806"/>
                  <a:gd name="connsiteX5738" fmla="*/ 2639413 w 2668450"/>
                  <a:gd name="connsiteY5738" fmla="*/ 1859977 h 2059806"/>
                  <a:gd name="connsiteX5739" fmla="*/ 2639985 w 2668450"/>
                  <a:gd name="connsiteY5739" fmla="*/ 1860406 h 2059806"/>
                  <a:gd name="connsiteX5740" fmla="*/ 2639985 w 2668450"/>
                  <a:gd name="connsiteY5740" fmla="*/ 1861693 h 2059806"/>
                  <a:gd name="connsiteX5741" fmla="*/ 2638984 w 2668450"/>
                  <a:gd name="connsiteY5741" fmla="*/ 1865126 h 2059806"/>
                  <a:gd name="connsiteX5742" fmla="*/ 2639985 w 2668450"/>
                  <a:gd name="connsiteY5742" fmla="*/ 1867129 h 2059806"/>
                  <a:gd name="connsiteX5743" fmla="*/ 2639556 w 2668450"/>
                  <a:gd name="connsiteY5743" fmla="*/ 1869703 h 2059806"/>
                  <a:gd name="connsiteX5744" fmla="*/ 2638984 w 2668450"/>
                  <a:gd name="connsiteY5744" fmla="*/ 1877571 h 2059806"/>
                  <a:gd name="connsiteX5745" fmla="*/ 2639842 w 2668450"/>
                  <a:gd name="connsiteY5745" fmla="*/ 1879144 h 2059806"/>
                  <a:gd name="connsiteX5746" fmla="*/ 2640557 w 2668450"/>
                  <a:gd name="connsiteY5746" fmla="*/ 1879573 h 2059806"/>
                  <a:gd name="connsiteX5747" fmla="*/ 2641559 w 2668450"/>
                  <a:gd name="connsiteY5747" fmla="*/ 1879430 h 2059806"/>
                  <a:gd name="connsiteX5748" fmla="*/ 2646279 w 2668450"/>
                  <a:gd name="connsiteY5748" fmla="*/ 1876426 h 2059806"/>
                  <a:gd name="connsiteX5749" fmla="*/ 2647996 w 2668450"/>
                  <a:gd name="connsiteY5749" fmla="*/ 1876140 h 2059806"/>
                  <a:gd name="connsiteX5750" fmla="*/ 2648997 w 2668450"/>
                  <a:gd name="connsiteY5750" fmla="*/ 1876140 h 2059806"/>
                  <a:gd name="connsiteX5751" fmla="*/ 2650141 w 2668450"/>
                  <a:gd name="connsiteY5751" fmla="*/ 1876855 h 2059806"/>
                  <a:gd name="connsiteX5752" fmla="*/ 2651429 w 2668450"/>
                  <a:gd name="connsiteY5752" fmla="*/ 1878286 h 2059806"/>
                  <a:gd name="connsiteX5753" fmla="*/ 2652859 w 2668450"/>
                  <a:gd name="connsiteY5753" fmla="*/ 1878858 h 2059806"/>
                  <a:gd name="connsiteX5754" fmla="*/ 2654432 w 2668450"/>
                  <a:gd name="connsiteY5754" fmla="*/ 1878572 h 2059806"/>
                  <a:gd name="connsiteX5755" fmla="*/ 2655863 w 2668450"/>
                  <a:gd name="connsiteY5755" fmla="*/ 1877571 h 2059806"/>
                  <a:gd name="connsiteX5756" fmla="*/ 2657007 w 2668450"/>
                  <a:gd name="connsiteY5756" fmla="*/ 1875997 h 2059806"/>
                  <a:gd name="connsiteX5757" fmla="*/ 2659153 w 2668450"/>
                  <a:gd name="connsiteY5757" fmla="*/ 1872278 h 2059806"/>
                  <a:gd name="connsiteX5758" fmla="*/ 2661299 w 2668450"/>
                  <a:gd name="connsiteY5758" fmla="*/ 1866413 h 2059806"/>
                  <a:gd name="connsiteX5759" fmla="*/ 2661584 w 2668450"/>
                  <a:gd name="connsiteY5759" fmla="*/ 1864983 h 2059806"/>
                  <a:gd name="connsiteX5760" fmla="*/ 2661442 w 2668450"/>
                  <a:gd name="connsiteY5760" fmla="*/ 1863696 h 2059806"/>
                  <a:gd name="connsiteX5761" fmla="*/ 2660726 w 2668450"/>
                  <a:gd name="connsiteY5761" fmla="*/ 1861550 h 2059806"/>
                  <a:gd name="connsiteX5762" fmla="*/ 2667592 w 2668450"/>
                  <a:gd name="connsiteY5762" fmla="*/ 1849248 h 2059806"/>
                  <a:gd name="connsiteX5763" fmla="*/ 2668022 w 2668450"/>
                  <a:gd name="connsiteY5763" fmla="*/ 1847532 h 2059806"/>
                  <a:gd name="connsiteX5764" fmla="*/ 2668451 w 2668450"/>
                  <a:gd name="connsiteY5764" fmla="*/ 1844528 h 2059806"/>
                  <a:gd name="connsiteX5765" fmla="*/ 2667020 w 2668450"/>
                  <a:gd name="connsiteY5765" fmla="*/ 1841381 h 2059806"/>
                  <a:gd name="connsiteX5766" fmla="*/ 2623106 w 2668450"/>
                  <a:gd name="connsiteY5766" fmla="*/ 1840380 h 2059806"/>
                  <a:gd name="connsiteX5767" fmla="*/ 2621962 w 2668450"/>
                  <a:gd name="connsiteY5767" fmla="*/ 1841953 h 2059806"/>
                  <a:gd name="connsiteX5768" fmla="*/ 2620531 w 2668450"/>
                  <a:gd name="connsiteY5768" fmla="*/ 1842812 h 2059806"/>
                  <a:gd name="connsiteX5769" fmla="*/ 2620245 w 2668450"/>
                  <a:gd name="connsiteY5769" fmla="*/ 1843527 h 2059806"/>
                  <a:gd name="connsiteX5770" fmla="*/ 2620245 w 2668450"/>
                  <a:gd name="connsiteY5770" fmla="*/ 1844528 h 2059806"/>
                  <a:gd name="connsiteX5771" fmla="*/ 2619244 w 2668450"/>
                  <a:gd name="connsiteY5771" fmla="*/ 1846101 h 2059806"/>
                  <a:gd name="connsiteX5772" fmla="*/ 2617385 w 2668450"/>
                  <a:gd name="connsiteY5772" fmla="*/ 1848390 h 2059806"/>
                  <a:gd name="connsiteX5773" fmla="*/ 2617242 w 2668450"/>
                  <a:gd name="connsiteY5773" fmla="*/ 1849535 h 2059806"/>
                  <a:gd name="connsiteX5774" fmla="*/ 2618815 w 2668450"/>
                  <a:gd name="connsiteY5774" fmla="*/ 1849535 h 2059806"/>
                  <a:gd name="connsiteX5775" fmla="*/ 2620245 w 2668450"/>
                  <a:gd name="connsiteY5775" fmla="*/ 1848247 h 2059806"/>
                  <a:gd name="connsiteX5776" fmla="*/ 2622677 w 2668450"/>
                  <a:gd name="connsiteY5776" fmla="*/ 1843241 h 2059806"/>
                  <a:gd name="connsiteX5777" fmla="*/ 2623106 w 2668450"/>
                  <a:gd name="connsiteY5777" fmla="*/ 1840380 h 2059806"/>
                  <a:gd name="connsiteX5778" fmla="*/ 1856400 w 2668450"/>
                  <a:gd name="connsiteY5778" fmla="*/ 1671161 h 2059806"/>
                  <a:gd name="connsiteX5779" fmla="*/ 1859261 w 2668450"/>
                  <a:gd name="connsiteY5779" fmla="*/ 1671447 h 2059806"/>
                  <a:gd name="connsiteX5780" fmla="*/ 1860549 w 2668450"/>
                  <a:gd name="connsiteY5780" fmla="*/ 1671161 h 2059806"/>
                  <a:gd name="connsiteX5781" fmla="*/ 1861550 w 2668450"/>
                  <a:gd name="connsiteY5781" fmla="*/ 1670446 h 2059806"/>
                  <a:gd name="connsiteX5782" fmla="*/ 1862265 w 2668450"/>
                  <a:gd name="connsiteY5782" fmla="*/ 1669444 h 2059806"/>
                  <a:gd name="connsiteX5783" fmla="*/ 1862694 w 2668450"/>
                  <a:gd name="connsiteY5783" fmla="*/ 1668157 h 2059806"/>
                  <a:gd name="connsiteX5784" fmla="*/ 1864125 w 2668450"/>
                  <a:gd name="connsiteY5784" fmla="*/ 1666298 h 2059806"/>
                  <a:gd name="connsiteX5785" fmla="*/ 1864125 w 2668450"/>
                  <a:gd name="connsiteY5785" fmla="*/ 1665725 h 2059806"/>
                  <a:gd name="connsiteX5786" fmla="*/ 1862265 w 2668450"/>
                  <a:gd name="connsiteY5786" fmla="*/ 1665296 h 2059806"/>
                  <a:gd name="connsiteX5787" fmla="*/ 1852967 w 2668450"/>
                  <a:gd name="connsiteY5787" fmla="*/ 1668872 h 2059806"/>
                  <a:gd name="connsiteX5788" fmla="*/ 1854398 w 2668450"/>
                  <a:gd name="connsiteY5788" fmla="*/ 1670160 h 2059806"/>
                  <a:gd name="connsiteX5789" fmla="*/ 1856400 w 2668450"/>
                  <a:gd name="connsiteY5789" fmla="*/ 1671161 h 2059806"/>
                  <a:gd name="connsiteX5790" fmla="*/ 2304981 w 2668450"/>
                  <a:gd name="connsiteY5790" fmla="*/ 1836518 h 2059806"/>
                  <a:gd name="connsiteX5791" fmla="*/ 2306268 w 2668450"/>
                  <a:gd name="connsiteY5791" fmla="*/ 1836375 h 2059806"/>
                  <a:gd name="connsiteX5792" fmla="*/ 2308843 w 2668450"/>
                  <a:gd name="connsiteY5792" fmla="*/ 1833943 h 2059806"/>
                  <a:gd name="connsiteX5793" fmla="*/ 2309558 w 2668450"/>
                  <a:gd name="connsiteY5793" fmla="*/ 1831082 h 2059806"/>
                  <a:gd name="connsiteX5794" fmla="*/ 2307841 w 2668450"/>
                  <a:gd name="connsiteY5794" fmla="*/ 1831797 h 2059806"/>
                  <a:gd name="connsiteX5795" fmla="*/ 2306983 w 2668450"/>
                  <a:gd name="connsiteY5795" fmla="*/ 1831511 h 2059806"/>
                  <a:gd name="connsiteX5796" fmla="*/ 2304838 w 2668450"/>
                  <a:gd name="connsiteY5796" fmla="*/ 1831940 h 2059806"/>
                  <a:gd name="connsiteX5797" fmla="*/ 2304981 w 2668450"/>
                  <a:gd name="connsiteY5797" fmla="*/ 1834658 h 2059806"/>
                  <a:gd name="connsiteX5798" fmla="*/ 2304265 w 2668450"/>
                  <a:gd name="connsiteY5798" fmla="*/ 1836232 h 2059806"/>
                  <a:gd name="connsiteX5799" fmla="*/ 2304981 w 2668450"/>
                  <a:gd name="connsiteY5799" fmla="*/ 1836518 h 2059806"/>
                  <a:gd name="connsiteX5800" fmla="*/ 2393095 w 2668450"/>
                  <a:gd name="connsiteY5800" fmla="*/ 1784021 h 2059806"/>
                  <a:gd name="connsiteX5801" fmla="*/ 2394525 w 2668450"/>
                  <a:gd name="connsiteY5801" fmla="*/ 1782734 h 2059806"/>
                  <a:gd name="connsiteX5802" fmla="*/ 2393381 w 2668450"/>
                  <a:gd name="connsiteY5802" fmla="*/ 1780159 h 2059806"/>
                  <a:gd name="connsiteX5803" fmla="*/ 2390949 w 2668450"/>
                  <a:gd name="connsiteY5803" fmla="*/ 1777012 h 2059806"/>
                  <a:gd name="connsiteX5804" fmla="*/ 2384083 w 2668450"/>
                  <a:gd name="connsiteY5804" fmla="*/ 1772864 h 2059806"/>
                  <a:gd name="connsiteX5805" fmla="*/ 2381365 w 2668450"/>
                  <a:gd name="connsiteY5805" fmla="*/ 1772149 h 2059806"/>
                  <a:gd name="connsiteX5806" fmla="*/ 2366203 w 2668450"/>
                  <a:gd name="connsiteY5806" fmla="*/ 1763709 h 2059806"/>
                  <a:gd name="connsiteX5807" fmla="*/ 2359337 w 2668450"/>
                  <a:gd name="connsiteY5807" fmla="*/ 1760562 h 2059806"/>
                  <a:gd name="connsiteX5808" fmla="*/ 2352328 w 2668450"/>
                  <a:gd name="connsiteY5808" fmla="*/ 1757988 h 2059806"/>
                  <a:gd name="connsiteX5809" fmla="*/ 2346177 w 2668450"/>
                  <a:gd name="connsiteY5809" fmla="*/ 1756271 h 2059806"/>
                  <a:gd name="connsiteX5810" fmla="*/ 2332016 w 2668450"/>
                  <a:gd name="connsiteY5810" fmla="*/ 1753982 h 2059806"/>
                  <a:gd name="connsiteX5811" fmla="*/ 2320858 w 2668450"/>
                  <a:gd name="connsiteY5811" fmla="*/ 1751408 h 2059806"/>
                  <a:gd name="connsiteX5812" fmla="*/ 2317425 w 2668450"/>
                  <a:gd name="connsiteY5812" fmla="*/ 1751265 h 2059806"/>
                  <a:gd name="connsiteX5813" fmla="*/ 2313563 w 2668450"/>
                  <a:gd name="connsiteY5813" fmla="*/ 1751980 h 2059806"/>
                  <a:gd name="connsiteX5814" fmla="*/ 2310130 w 2668450"/>
                  <a:gd name="connsiteY5814" fmla="*/ 1753553 h 2059806"/>
                  <a:gd name="connsiteX5815" fmla="*/ 2311561 w 2668450"/>
                  <a:gd name="connsiteY5815" fmla="*/ 1755842 h 2059806"/>
                  <a:gd name="connsiteX5816" fmla="*/ 2328297 w 2668450"/>
                  <a:gd name="connsiteY5816" fmla="*/ 1762565 h 2059806"/>
                  <a:gd name="connsiteX5817" fmla="*/ 2331586 w 2668450"/>
                  <a:gd name="connsiteY5817" fmla="*/ 1764710 h 2059806"/>
                  <a:gd name="connsiteX5818" fmla="*/ 2334590 w 2668450"/>
                  <a:gd name="connsiteY5818" fmla="*/ 1767428 h 2059806"/>
                  <a:gd name="connsiteX5819" fmla="*/ 2336164 w 2668450"/>
                  <a:gd name="connsiteY5819" fmla="*/ 1770289 h 2059806"/>
                  <a:gd name="connsiteX5820" fmla="*/ 2338023 w 2668450"/>
                  <a:gd name="connsiteY5820" fmla="*/ 1772721 h 2059806"/>
                  <a:gd name="connsiteX5821" fmla="*/ 2353901 w 2668450"/>
                  <a:gd name="connsiteY5821" fmla="*/ 1779587 h 2059806"/>
                  <a:gd name="connsiteX5822" fmla="*/ 2361196 w 2668450"/>
                  <a:gd name="connsiteY5822" fmla="*/ 1781733 h 2059806"/>
                  <a:gd name="connsiteX5823" fmla="*/ 2368634 w 2668450"/>
                  <a:gd name="connsiteY5823" fmla="*/ 1782877 h 2059806"/>
                  <a:gd name="connsiteX5824" fmla="*/ 2378647 w 2668450"/>
                  <a:gd name="connsiteY5824" fmla="*/ 1785309 h 2059806"/>
                  <a:gd name="connsiteX5825" fmla="*/ 2391235 w 2668450"/>
                  <a:gd name="connsiteY5825" fmla="*/ 1784736 h 2059806"/>
                  <a:gd name="connsiteX5826" fmla="*/ 2393095 w 2668450"/>
                  <a:gd name="connsiteY5826" fmla="*/ 1784021 h 2059806"/>
                  <a:gd name="connsiteX5827" fmla="*/ 2447737 w 2668450"/>
                  <a:gd name="connsiteY5827" fmla="*/ 1979703 h 2059806"/>
                  <a:gd name="connsiteX5828" fmla="*/ 2442301 w 2668450"/>
                  <a:gd name="connsiteY5828" fmla="*/ 1979131 h 2059806"/>
                  <a:gd name="connsiteX5829" fmla="*/ 2442444 w 2668450"/>
                  <a:gd name="connsiteY5829" fmla="*/ 1979703 h 2059806"/>
                  <a:gd name="connsiteX5830" fmla="*/ 2444733 w 2668450"/>
                  <a:gd name="connsiteY5830" fmla="*/ 1980847 h 2059806"/>
                  <a:gd name="connsiteX5831" fmla="*/ 2448166 w 2668450"/>
                  <a:gd name="connsiteY5831" fmla="*/ 1980990 h 2059806"/>
                  <a:gd name="connsiteX5832" fmla="*/ 2452171 w 2668450"/>
                  <a:gd name="connsiteY5832" fmla="*/ 1979703 h 2059806"/>
                  <a:gd name="connsiteX5833" fmla="*/ 2454030 w 2668450"/>
                  <a:gd name="connsiteY5833" fmla="*/ 1977414 h 2059806"/>
                  <a:gd name="connsiteX5834" fmla="*/ 2449882 w 2668450"/>
                  <a:gd name="connsiteY5834" fmla="*/ 1979417 h 2059806"/>
                  <a:gd name="connsiteX5835" fmla="*/ 2447737 w 2668450"/>
                  <a:gd name="connsiteY5835" fmla="*/ 1979703 h 2059806"/>
                  <a:gd name="connsiteX5836" fmla="*/ 2010028 w 2668450"/>
                  <a:gd name="connsiteY5836" fmla="*/ 1940223 h 2059806"/>
                  <a:gd name="connsiteX5837" fmla="*/ 2035203 w 2668450"/>
                  <a:gd name="connsiteY5837" fmla="*/ 1940223 h 2059806"/>
                  <a:gd name="connsiteX5838" fmla="*/ 2047791 w 2668450"/>
                  <a:gd name="connsiteY5838" fmla="*/ 1940223 h 2059806"/>
                  <a:gd name="connsiteX5839" fmla="*/ 2060378 w 2668450"/>
                  <a:gd name="connsiteY5839" fmla="*/ 1940223 h 2059806"/>
                  <a:gd name="connsiteX5840" fmla="*/ 2072966 w 2668450"/>
                  <a:gd name="connsiteY5840" fmla="*/ 1940223 h 2059806"/>
                  <a:gd name="connsiteX5841" fmla="*/ 2085554 w 2668450"/>
                  <a:gd name="connsiteY5841" fmla="*/ 1940223 h 2059806"/>
                  <a:gd name="connsiteX5842" fmla="*/ 2098142 w 2668450"/>
                  <a:gd name="connsiteY5842" fmla="*/ 1940223 h 2059806"/>
                  <a:gd name="connsiteX5843" fmla="*/ 2101146 w 2668450"/>
                  <a:gd name="connsiteY5843" fmla="*/ 1933071 h 2059806"/>
                  <a:gd name="connsiteX5844" fmla="*/ 2103863 w 2668450"/>
                  <a:gd name="connsiteY5844" fmla="*/ 1929781 h 2059806"/>
                  <a:gd name="connsiteX5845" fmla="*/ 2107726 w 2668450"/>
                  <a:gd name="connsiteY5845" fmla="*/ 1930926 h 2059806"/>
                  <a:gd name="connsiteX5846" fmla="*/ 2109728 w 2668450"/>
                  <a:gd name="connsiteY5846" fmla="*/ 1930782 h 2059806"/>
                  <a:gd name="connsiteX5847" fmla="*/ 2112017 w 2668450"/>
                  <a:gd name="connsiteY5847" fmla="*/ 1929066 h 2059806"/>
                  <a:gd name="connsiteX5848" fmla="*/ 2113876 w 2668450"/>
                  <a:gd name="connsiteY5848" fmla="*/ 1928065 h 2059806"/>
                  <a:gd name="connsiteX5849" fmla="*/ 2115021 w 2668450"/>
                  <a:gd name="connsiteY5849" fmla="*/ 1928208 h 2059806"/>
                  <a:gd name="connsiteX5850" fmla="*/ 2116022 w 2668450"/>
                  <a:gd name="connsiteY5850" fmla="*/ 1929781 h 2059806"/>
                  <a:gd name="connsiteX5851" fmla="*/ 2116880 w 2668450"/>
                  <a:gd name="connsiteY5851" fmla="*/ 1930782 h 2059806"/>
                  <a:gd name="connsiteX5852" fmla="*/ 2117882 w 2668450"/>
                  <a:gd name="connsiteY5852" fmla="*/ 1930496 h 2059806"/>
                  <a:gd name="connsiteX5853" fmla="*/ 2118740 w 2668450"/>
                  <a:gd name="connsiteY5853" fmla="*/ 1929066 h 2059806"/>
                  <a:gd name="connsiteX5854" fmla="*/ 2118740 w 2668450"/>
                  <a:gd name="connsiteY5854" fmla="*/ 1926920 h 2059806"/>
                  <a:gd name="connsiteX5855" fmla="*/ 2119884 w 2668450"/>
                  <a:gd name="connsiteY5855" fmla="*/ 1925490 h 2059806"/>
                  <a:gd name="connsiteX5856" fmla="*/ 2121315 w 2668450"/>
                  <a:gd name="connsiteY5856" fmla="*/ 1925204 h 2059806"/>
                  <a:gd name="connsiteX5857" fmla="*/ 2122602 w 2668450"/>
                  <a:gd name="connsiteY5857" fmla="*/ 1925204 h 2059806"/>
                  <a:gd name="connsiteX5858" fmla="*/ 2123174 w 2668450"/>
                  <a:gd name="connsiteY5858" fmla="*/ 1924488 h 2059806"/>
                  <a:gd name="connsiteX5859" fmla="*/ 2123031 w 2668450"/>
                  <a:gd name="connsiteY5859" fmla="*/ 1923487 h 2059806"/>
                  <a:gd name="connsiteX5860" fmla="*/ 2122602 w 2668450"/>
                  <a:gd name="connsiteY5860" fmla="*/ 1921914 h 2059806"/>
                  <a:gd name="connsiteX5861" fmla="*/ 2122745 w 2668450"/>
                  <a:gd name="connsiteY5861" fmla="*/ 1919911 h 2059806"/>
                  <a:gd name="connsiteX5862" fmla="*/ 2125892 w 2668450"/>
                  <a:gd name="connsiteY5862" fmla="*/ 1916478 h 2059806"/>
                  <a:gd name="connsiteX5863" fmla="*/ 2129754 w 2668450"/>
                  <a:gd name="connsiteY5863" fmla="*/ 1914189 h 2059806"/>
                  <a:gd name="connsiteX5864" fmla="*/ 2131185 w 2668450"/>
                  <a:gd name="connsiteY5864" fmla="*/ 1913045 h 2059806"/>
                  <a:gd name="connsiteX5865" fmla="*/ 2131614 w 2668450"/>
                  <a:gd name="connsiteY5865" fmla="*/ 1910613 h 2059806"/>
                  <a:gd name="connsiteX5866" fmla="*/ 2133902 w 2668450"/>
                  <a:gd name="connsiteY5866" fmla="*/ 1908182 h 2059806"/>
                  <a:gd name="connsiteX5867" fmla="*/ 2135047 w 2668450"/>
                  <a:gd name="connsiteY5867" fmla="*/ 1906751 h 2059806"/>
                  <a:gd name="connsiteX5868" fmla="*/ 2135333 w 2668450"/>
                  <a:gd name="connsiteY5868" fmla="*/ 1905464 h 2059806"/>
                  <a:gd name="connsiteX5869" fmla="*/ 2134761 w 2668450"/>
                  <a:gd name="connsiteY5869" fmla="*/ 1903891 h 2059806"/>
                  <a:gd name="connsiteX5870" fmla="*/ 2134761 w 2668450"/>
                  <a:gd name="connsiteY5870" fmla="*/ 1901030 h 2059806"/>
                  <a:gd name="connsiteX5871" fmla="*/ 2135476 w 2668450"/>
                  <a:gd name="connsiteY5871" fmla="*/ 1897597 h 2059806"/>
                  <a:gd name="connsiteX5872" fmla="*/ 2136334 w 2668450"/>
                  <a:gd name="connsiteY5872" fmla="*/ 1893735 h 2059806"/>
                  <a:gd name="connsiteX5873" fmla="*/ 2138337 w 2668450"/>
                  <a:gd name="connsiteY5873" fmla="*/ 1890301 h 2059806"/>
                  <a:gd name="connsiteX5874" fmla="*/ 2141770 w 2668450"/>
                  <a:gd name="connsiteY5874" fmla="*/ 1886582 h 2059806"/>
                  <a:gd name="connsiteX5875" fmla="*/ 2142628 w 2668450"/>
                  <a:gd name="connsiteY5875" fmla="*/ 1881576 h 2059806"/>
                  <a:gd name="connsiteX5876" fmla="*/ 2143486 w 2668450"/>
                  <a:gd name="connsiteY5876" fmla="*/ 1876426 h 2059806"/>
                  <a:gd name="connsiteX5877" fmla="*/ 2147634 w 2668450"/>
                  <a:gd name="connsiteY5877" fmla="*/ 1871277 h 2059806"/>
                  <a:gd name="connsiteX5878" fmla="*/ 2152355 w 2668450"/>
                  <a:gd name="connsiteY5878" fmla="*/ 1865555 h 2059806"/>
                  <a:gd name="connsiteX5879" fmla="*/ 2155073 w 2668450"/>
                  <a:gd name="connsiteY5879" fmla="*/ 1862265 h 2059806"/>
                  <a:gd name="connsiteX5880" fmla="*/ 2159793 w 2668450"/>
                  <a:gd name="connsiteY5880" fmla="*/ 1856258 h 2059806"/>
                  <a:gd name="connsiteX5881" fmla="*/ 2163226 w 2668450"/>
                  <a:gd name="connsiteY5881" fmla="*/ 1851966 h 2059806"/>
                  <a:gd name="connsiteX5882" fmla="*/ 2164942 w 2668450"/>
                  <a:gd name="connsiteY5882" fmla="*/ 1849964 h 2059806"/>
                  <a:gd name="connsiteX5883" fmla="*/ 2166802 w 2668450"/>
                  <a:gd name="connsiteY5883" fmla="*/ 1847675 h 2059806"/>
                  <a:gd name="connsiteX5884" fmla="*/ 2169663 w 2668450"/>
                  <a:gd name="connsiteY5884" fmla="*/ 1848390 h 2059806"/>
                  <a:gd name="connsiteX5885" fmla="*/ 2172524 w 2668450"/>
                  <a:gd name="connsiteY5885" fmla="*/ 1849105 h 2059806"/>
                  <a:gd name="connsiteX5886" fmla="*/ 2172095 w 2668450"/>
                  <a:gd name="connsiteY5886" fmla="*/ 1852538 h 2059806"/>
                  <a:gd name="connsiteX5887" fmla="*/ 2172524 w 2668450"/>
                  <a:gd name="connsiteY5887" fmla="*/ 1854970 h 2059806"/>
                  <a:gd name="connsiteX5888" fmla="*/ 2173954 w 2668450"/>
                  <a:gd name="connsiteY5888" fmla="*/ 1856401 h 2059806"/>
                  <a:gd name="connsiteX5889" fmla="*/ 2175957 w 2668450"/>
                  <a:gd name="connsiteY5889" fmla="*/ 1857402 h 2059806"/>
                  <a:gd name="connsiteX5890" fmla="*/ 2177530 w 2668450"/>
                  <a:gd name="connsiteY5890" fmla="*/ 1857688 h 2059806"/>
                  <a:gd name="connsiteX5891" fmla="*/ 2179247 w 2668450"/>
                  <a:gd name="connsiteY5891" fmla="*/ 1857688 h 2059806"/>
                  <a:gd name="connsiteX5892" fmla="*/ 2184110 w 2668450"/>
                  <a:gd name="connsiteY5892" fmla="*/ 1855828 h 2059806"/>
                  <a:gd name="connsiteX5893" fmla="*/ 2189832 w 2668450"/>
                  <a:gd name="connsiteY5893" fmla="*/ 1854541 h 2059806"/>
                  <a:gd name="connsiteX5894" fmla="*/ 2192979 w 2668450"/>
                  <a:gd name="connsiteY5894" fmla="*/ 1853397 h 2059806"/>
                  <a:gd name="connsiteX5895" fmla="*/ 2193551 w 2668450"/>
                  <a:gd name="connsiteY5895" fmla="*/ 1852252 h 2059806"/>
                  <a:gd name="connsiteX5896" fmla="*/ 2194981 w 2668450"/>
                  <a:gd name="connsiteY5896" fmla="*/ 1851823 h 2059806"/>
                  <a:gd name="connsiteX5897" fmla="*/ 2197270 w 2668450"/>
                  <a:gd name="connsiteY5897" fmla="*/ 1852109 h 2059806"/>
                  <a:gd name="connsiteX5898" fmla="*/ 2201418 w 2668450"/>
                  <a:gd name="connsiteY5898" fmla="*/ 1854827 h 2059806"/>
                  <a:gd name="connsiteX5899" fmla="*/ 2206282 w 2668450"/>
                  <a:gd name="connsiteY5899" fmla="*/ 1858975 h 2059806"/>
                  <a:gd name="connsiteX5900" fmla="*/ 2210144 w 2668450"/>
                  <a:gd name="connsiteY5900" fmla="*/ 1862265 h 2059806"/>
                  <a:gd name="connsiteX5901" fmla="*/ 2210287 w 2668450"/>
                  <a:gd name="connsiteY5901" fmla="*/ 1867844 h 2059806"/>
                  <a:gd name="connsiteX5902" fmla="*/ 2210430 w 2668450"/>
                  <a:gd name="connsiteY5902" fmla="*/ 1873709 h 2059806"/>
                  <a:gd name="connsiteX5903" fmla="*/ 2210573 w 2668450"/>
                  <a:gd name="connsiteY5903" fmla="*/ 1880002 h 2059806"/>
                  <a:gd name="connsiteX5904" fmla="*/ 2210573 w 2668450"/>
                  <a:gd name="connsiteY5904" fmla="*/ 1884437 h 2059806"/>
                  <a:gd name="connsiteX5905" fmla="*/ 2210716 w 2668450"/>
                  <a:gd name="connsiteY5905" fmla="*/ 1890588 h 2059806"/>
                  <a:gd name="connsiteX5906" fmla="*/ 2210859 w 2668450"/>
                  <a:gd name="connsiteY5906" fmla="*/ 1895451 h 2059806"/>
                  <a:gd name="connsiteX5907" fmla="*/ 2211002 w 2668450"/>
                  <a:gd name="connsiteY5907" fmla="*/ 1901745 h 2059806"/>
                  <a:gd name="connsiteX5908" fmla="*/ 2211002 w 2668450"/>
                  <a:gd name="connsiteY5908" fmla="*/ 1905178 h 2059806"/>
                  <a:gd name="connsiteX5909" fmla="*/ 2211574 w 2668450"/>
                  <a:gd name="connsiteY5909" fmla="*/ 1906179 h 2059806"/>
                  <a:gd name="connsiteX5910" fmla="*/ 2211288 w 2668450"/>
                  <a:gd name="connsiteY5910" fmla="*/ 1907467 h 2059806"/>
                  <a:gd name="connsiteX5911" fmla="*/ 2211145 w 2668450"/>
                  <a:gd name="connsiteY5911" fmla="*/ 1908182 h 2059806"/>
                  <a:gd name="connsiteX5912" fmla="*/ 2211145 w 2668450"/>
                  <a:gd name="connsiteY5912" fmla="*/ 1908754 h 2059806"/>
                  <a:gd name="connsiteX5913" fmla="*/ 2211288 w 2668450"/>
                  <a:gd name="connsiteY5913" fmla="*/ 1909469 h 2059806"/>
                  <a:gd name="connsiteX5914" fmla="*/ 2211288 w 2668450"/>
                  <a:gd name="connsiteY5914" fmla="*/ 1910327 h 2059806"/>
                  <a:gd name="connsiteX5915" fmla="*/ 2210859 w 2668450"/>
                  <a:gd name="connsiteY5915" fmla="*/ 1911186 h 2059806"/>
                  <a:gd name="connsiteX5916" fmla="*/ 2210573 w 2668450"/>
                  <a:gd name="connsiteY5916" fmla="*/ 1912187 h 2059806"/>
                  <a:gd name="connsiteX5917" fmla="*/ 2210573 w 2668450"/>
                  <a:gd name="connsiteY5917" fmla="*/ 1912759 h 2059806"/>
                  <a:gd name="connsiteX5918" fmla="*/ 2211002 w 2668450"/>
                  <a:gd name="connsiteY5918" fmla="*/ 1912616 h 2059806"/>
                  <a:gd name="connsiteX5919" fmla="*/ 2213434 w 2668450"/>
                  <a:gd name="connsiteY5919" fmla="*/ 1915191 h 2059806"/>
                  <a:gd name="connsiteX5920" fmla="*/ 2216724 w 2668450"/>
                  <a:gd name="connsiteY5920" fmla="*/ 1917193 h 2059806"/>
                  <a:gd name="connsiteX5921" fmla="*/ 2218726 w 2668450"/>
                  <a:gd name="connsiteY5921" fmla="*/ 1917050 h 2059806"/>
                  <a:gd name="connsiteX5922" fmla="*/ 2220300 w 2668450"/>
                  <a:gd name="connsiteY5922" fmla="*/ 1915477 h 2059806"/>
                  <a:gd name="connsiteX5923" fmla="*/ 2220872 w 2668450"/>
                  <a:gd name="connsiteY5923" fmla="*/ 1917050 h 2059806"/>
                  <a:gd name="connsiteX5924" fmla="*/ 2221158 w 2668450"/>
                  <a:gd name="connsiteY5924" fmla="*/ 1918338 h 2059806"/>
                  <a:gd name="connsiteX5925" fmla="*/ 2221730 w 2668450"/>
                  <a:gd name="connsiteY5925" fmla="*/ 1918481 h 2059806"/>
                  <a:gd name="connsiteX5926" fmla="*/ 2222302 w 2668450"/>
                  <a:gd name="connsiteY5926" fmla="*/ 1919911 h 2059806"/>
                  <a:gd name="connsiteX5927" fmla="*/ 2222016 w 2668450"/>
                  <a:gd name="connsiteY5927" fmla="*/ 1921199 h 2059806"/>
                  <a:gd name="connsiteX5928" fmla="*/ 2221158 w 2668450"/>
                  <a:gd name="connsiteY5928" fmla="*/ 1921771 h 2059806"/>
                  <a:gd name="connsiteX5929" fmla="*/ 2220157 w 2668450"/>
                  <a:gd name="connsiteY5929" fmla="*/ 1922200 h 2059806"/>
                  <a:gd name="connsiteX5930" fmla="*/ 2220014 w 2668450"/>
                  <a:gd name="connsiteY5930" fmla="*/ 1923201 h 2059806"/>
                  <a:gd name="connsiteX5931" fmla="*/ 2220443 w 2668450"/>
                  <a:gd name="connsiteY5931" fmla="*/ 1924203 h 2059806"/>
                  <a:gd name="connsiteX5932" fmla="*/ 2221158 w 2668450"/>
                  <a:gd name="connsiteY5932" fmla="*/ 1925061 h 2059806"/>
                  <a:gd name="connsiteX5933" fmla="*/ 2221873 w 2668450"/>
                  <a:gd name="connsiteY5933" fmla="*/ 1926634 h 2059806"/>
                  <a:gd name="connsiteX5934" fmla="*/ 2221587 w 2668450"/>
                  <a:gd name="connsiteY5934" fmla="*/ 1928065 h 2059806"/>
                  <a:gd name="connsiteX5935" fmla="*/ 2220872 w 2668450"/>
                  <a:gd name="connsiteY5935" fmla="*/ 1929209 h 2059806"/>
                  <a:gd name="connsiteX5936" fmla="*/ 2220586 w 2668450"/>
                  <a:gd name="connsiteY5936" fmla="*/ 1930496 h 2059806"/>
                  <a:gd name="connsiteX5937" fmla="*/ 2221158 w 2668450"/>
                  <a:gd name="connsiteY5937" fmla="*/ 1931498 h 2059806"/>
                  <a:gd name="connsiteX5938" fmla="*/ 2222731 w 2668450"/>
                  <a:gd name="connsiteY5938" fmla="*/ 1932928 h 2059806"/>
                  <a:gd name="connsiteX5939" fmla="*/ 2223733 w 2668450"/>
                  <a:gd name="connsiteY5939" fmla="*/ 1934215 h 2059806"/>
                  <a:gd name="connsiteX5940" fmla="*/ 2225306 w 2668450"/>
                  <a:gd name="connsiteY5940" fmla="*/ 1934931 h 2059806"/>
                  <a:gd name="connsiteX5941" fmla="*/ 2226021 w 2668450"/>
                  <a:gd name="connsiteY5941" fmla="*/ 1934358 h 2059806"/>
                  <a:gd name="connsiteX5942" fmla="*/ 2226594 w 2668450"/>
                  <a:gd name="connsiteY5942" fmla="*/ 1933643 h 2059806"/>
                  <a:gd name="connsiteX5943" fmla="*/ 2227166 w 2668450"/>
                  <a:gd name="connsiteY5943" fmla="*/ 1933071 h 2059806"/>
                  <a:gd name="connsiteX5944" fmla="*/ 2228310 w 2668450"/>
                  <a:gd name="connsiteY5944" fmla="*/ 1933357 h 2059806"/>
                  <a:gd name="connsiteX5945" fmla="*/ 2229597 w 2668450"/>
                  <a:gd name="connsiteY5945" fmla="*/ 1933786 h 2059806"/>
                  <a:gd name="connsiteX5946" fmla="*/ 2231028 w 2668450"/>
                  <a:gd name="connsiteY5946" fmla="*/ 1934215 h 2059806"/>
                  <a:gd name="connsiteX5947" fmla="*/ 2232315 w 2668450"/>
                  <a:gd name="connsiteY5947" fmla="*/ 1935217 h 2059806"/>
                  <a:gd name="connsiteX5948" fmla="*/ 2235605 w 2668450"/>
                  <a:gd name="connsiteY5948" fmla="*/ 1934788 h 2059806"/>
                  <a:gd name="connsiteX5949" fmla="*/ 2237322 w 2668450"/>
                  <a:gd name="connsiteY5949" fmla="*/ 1935217 h 2059806"/>
                  <a:gd name="connsiteX5950" fmla="*/ 2237608 w 2668450"/>
                  <a:gd name="connsiteY5950" fmla="*/ 1936933 h 2059806"/>
                  <a:gd name="connsiteX5951" fmla="*/ 2238752 w 2668450"/>
                  <a:gd name="connsiteY5951" fmla="*/ 1938078 h 2059806"/>
                  <a:gd name="connsiteX5952" fmla="*/ 2243759 w 2668450"/>
                  <a:gd name="connsiteY5952" fmla="*/ 1937505 h 2059806"/>
                  <a:gd name="connsiteX5953" fmla="*/ 2249623 w 2668450"/>
                  <a:gd name="connsiteY5953" fmla="*/ 1935217 h 2059806"/>
                  <a:gd name="connsiteX5954" fmla="*/ 2251769 w 2668450"/>
                  <a:gd name="connsiteY5954" fmla="*/ 1936933 h 2059806"/>
                  <a:gd name="connsiteX5955" fmla="*/ 2254487 w 2668450"/>
                  <a:gd name="connsiteY5955" fmla="*/ 1935503 h 2059806"/>
                  <a:gd name="connsiteX5956" fmla="*/ 2257491 w 2668450"/>
                  <a:gd name="connsiteY5956" fmla="*/ 1933357 h 2059806"/>
                  <a:gd name="connsiteX5957" fmla="*/ 2260781 w 2668450"/>
                  <a:gd name="connsiteY5957" fmla="*/ 1931927 h 2059806"/>
                  <a:gd name="connsiteX5958" fmla="*/ 2261925 w 2668450"/>
                  <a:gd name="connsiteY5958" fmla="*/ 1930782 h 2059806"/>
                  <a:gd name="connsiteX5959" fmla="*/ 2259636 w 2668450"/>
                  <a:gd name="connsiteY5959" fmla="*/ 1927922 h 2059806"/>
                  <a:gd name="connsiteX5960" fmla="*/ 2262497 w 2668450"/>
                  <a:gd name="connsiteY5960" fmla="*/ 1926348 h 2059806"/>
                  <a:gd name="connsiteX5961" fmla="*/ 2263212 w 2668450"/>
                  <a:gd name="connsiteY5961" fmla="*/ 1925347 h 2059806"/>
                  <a:gd name="connsiteX5962" fmla="*/ 2264357 w 2668450"/>
                  <a:gd name="connsiteY5962" fmla="*/ 1924775 h 2059806"/>
                  <a:gd name="connsiteX5963" fmla="*/ 2263212 w 2668450"/>
                  <a:gd name="connsiteY5963" fmla="*/ 1926920 h 2059806"/>
                  <a:gd name="connsiteX5964" fmla="*/ 2261925 w 2668450"/>
                  <a:gd name="connsiteY5964" fmla="*/ 1928494 h 2059806"/>
                  <a:gd name="connsiteX5965" fmla="*/ 2266645 w 2668450"/>
                  <a:gd name="connsiteY5965" fmla="*/ 1932070 h 2059806"/>
                  <a:gd name="connsiteX5966" fmla="*/ 2268791 w 2668450"/>
                  <a:gd name="connsiteY5966" fmla="*/ 1932070 h 2059806"/>
                  <a:gd name="connsiteX5967" fmla="*/ 2279090 w 2668450"/>
                  <a:gd name="connsiteY5967" fmla="*/ 1927779 h 2059806"/>
                  <a:gd name="connsiteX5968" fmla="*/ 2286957 w 2668450"/>
                  <a:gd name="connsiteY5968" fmla="*/ 1922629 h 2059806"/>
                  <a:gd name="connsiteX5969" fmla="*/ 2293823 w 2668450"/>
                  <a:gd name="connsiteY5969" fmla="*/ 1919911 h 2059806"/>
                  <a:gd name="connsiteX5970" fmla="*/ 2298687 w 2668450"/>
                  <a:gd name="connsiteY5970" fmla="*/ 1916907 h 2059806"/>
                  <a:gd name="connsiteX5971" fmla="*/ 2302263 w 2668450"/>
                  <a:gd name="connsiteY5971" fmla="*/ 1916478 h 2059806"/>
                  <a:gd name="connsiteX5972" fmla="*/ 2307841 w 2668450"/>
                  <a:gd name="connsiteY5972" fmla="*/ 1909898 h 2059806"/>
                  <a:gd name="connsiteX5973" fmla="*/ 2306411 w 2668450"/>
                  <a:gd name="connsiteY5973" fmla="*/ 1906179 h 2059806"/>
                  <a:gd name="connsiteX5974" fmla="*/ 2306697 w 2668450"/>
                  <a:gd name="connsiteY5974" fmla="*/ 1904892 h 2059806"/>
                  <a:gd name="connsiteX5975" fmla="*/ 2309558 w 2668450"/>
                  <a:gd name="connsiteY5975" fmla="*/ 1907896 h 2059806"/>
                  <a:gd name="connsiteX5976" fmla="*/ 2311131 w 2668450"/>
                  <a:gd name="connsiteY5976" fmla="*/ 1910184 h 2059806"/>
                  <a:gd name="connsiteX5977" fmla="*/ 2313563 w 2668450"/>
                  <a:gd name="connsiteY5977" fmla="*/ 1909469 h 2059806"/>
                  <a:gd name="connsiteX5978" fmla="*/ 2316281 w 2668450"/>
                  <a:gd name="connsiteY5978" fmla="*/ 1909183 h 2059806"/>
                  <a:gd name="connsiteX5979" fmla="*/ 2315137 w 2668450"/>
                  <a:gd name="connsiteY5979" fmla="*/ 1911186 h 2059806"/>
                  <a:gd name="connsiteX5980" fmla="*/ 2313706 w 2668450"/>
                  <a:gd name="connsiteY5980" fmla="*/ 1912187 h 2059806"/>
                  <a:gd name="connsiteX5981" fmla="*/ 2308843 w 2668450"/>
                  <a:gd name="connsiteY5981" fmla="*/ 1917050 h 2059806"/>
                  <a:gd name="connsiteX5982" fmla="*/ 2300832 w 2668450"/>
                  <a:gd name="connsiteY5982" fmla="*/ 1922629 h 2059806"/>
                  <a:gd name="connsiteX5983" fmla="*/ 2298258 w 2668450"/>
                  <a:gd name="connsiteY5983" fmla="*/ 1926348 h 2059806"/>
                  <a:gd name="connsiteX5984" fmla="*/ 2299402 w 2668450"/>
                  <a:gd name="connsiteY5984" fmla="*/ 1927063 h 2059806"/>
                  <a:gd name="connsiteX5985" fmla="*/ 2300689 w 2668450"/>
                  <a:gd name="connsiteY5985" fmla="*/ 1927206 h 2059806"/>
                  <a:gd name="connsiteX5986" fmla="*/ 2303264 w 2668450"/>
                  <a:gd name="connsiteY5986" fmla="*/ 1928208 h 2059806"/>
                  <a:gd name="connsiteX5987" fmla="*/ 2305267 w 2668450"/>
                  <a:gd name="connsiteY5987" fmla="*/ 1926062 h 2059806"/>
                  <a:gd name="connsiteX5988" fmla="*/ 2307698 w 2668450"/>
                  <a:gd name="connsiteY5988" fmla="*/ 1925061 h 2059806"/>
                  <a:gd name="connsiteX5989" fmla="*/ 2315709 w 2668450"/>
                  <a:gd name="connsiteY5989" fmla="*/ 1925776 h 2059806"/>
                  <a:gd name="connsiteX5990" fmla="*/ 2323290 w 2668450"/>
                  <a:gd name="connsiteY5990" fmla="*/ 1924918 h 2059806"/>
                  <a:gd name="connsiteX5991" fmla="*/ 2328726 w 2668450"/>
                  <a:gd name="connsiteY5991" fmla="*/ 1926205 h 2059806"/>
                  <a:gd name="connsiteX5992" fmla="*/ 2337594 w 2668450"/>
                  <a:gd name="connsiteY5992" fmla="*/ 1925633 h 2059806"/>
                  <a:gd name="connsiteX5993" fmla="*/ 2345032 w 2668450"/>
                  <a:gd name="connsiteY5993" fmla="*/ 1926777 h 2059806"/>
                  <a:gd name="connsiteX5994" fmla="*/ 2342315 w 2668450"/>
                  <a:gd name="connsiteY5994" fmla="*/ 1928351 h 2059806"/>
                  <a:gd name="connsiteX5995" fmla="*/ 2333589 w 2668450"/>
                  <a:gd name="connsiteY5995" fmla="*/ 1928780 h 2059806"/>
                  <a:gd name="connsiteX5996" fmla="*/ 2323147 w 2668450"/>
                  <a:gd name="connsiteY5996" fmla="*/ 1932213 h 2059806"/>
                  <a:gd name="connsiteX5997" fmla="*/ 2320429 w 2668450"/>
                  <a:gd name="connsiteY5997" fmla="*/ 1934788 h 2059806"/>
                  <a:gd name="connsiteX5998" fmla="*/ 2321859 w 2668450"/>
                  <a:gd name="connsiteY5998" fmla="*/ 1939365 h 2059806"/>
                  <a:gd name="connsiteX5999" fmla="*/ 2318856 w 2668450"/>
                  <a:gd name="connsiteY5999" fmla="*/ 1935932 h 2059806"/>
                  <a:gd name="connsiteX6000" fmla="*/ 2315280 w 2668450"/>
                  <a:gd name="connsiteY6000" fmla="*/ 1935074 h 2059806"/>
                  <a:gd name="connsiteX6001" fmla="*/ 2314994 w 2668450"/>
                  <a:gd name="connsiteY6001" fmla="*/ 1933214 h 2059806"/>
                  <a:gd name="connsiteX6002" fmla="*/ 2315137 w 2668450"/>
                  <a:gd name="connsiteY6002" fmla="*/ 1931355 h 2059806"/>
                  <a:gd name="connsiteX6003" fmla="*/ 2315709 w 2668450"/>
                  <a:gd name="connsiteY6003" fmla="*/ 1930210 h 2059806"/>
                  <a:gd name="connsiteX6004" fmla="*/ 2315995 w 2668450"/>
                  <a:gd name="connsiteY6004" fmla="*/ 1928637 h 2059806"/>
                  <a:gd name="connsiteX6005" fmla="*/ 2312419 w 2668450"/>
                  <a:gd name="connsiteY6005" fmla="*/ 1927635 h 2059806"/>
                  <a:gd name="connsiteX6006" fmla="*/ 2313706 w 2668450"/>
                  <a:gd name="connsiteY6006" fmla="*/ 1928780 h 2059806"/>
                  <a:gd name="connsiteX6007" fmla="*/ 2312419 w 2668450"/>
                  <a:gd name="connsiteY6007" fmla="*/ 1930639 h 2059806"/>
                  <a:gd name="connsiteX6008" fmla="*/ 2303264 w 2668450"/>
                  <a:gd name="connsiteY6008" fmla="*/ 1933500 h 2059806"/>
                  <a:gd name="connsiteX6009" fmla="*/ 2298687 w 2668450"/>
                  <a:gd name="connsiteY6009" fmla="*/ 1935646 h 2059806"/>
                  <a:gd name="connsiteX6010" fmla="*/ 2275943 w 2668450"/>
                  <a:gd name="connsiteY6010" fmla="*/ 1949092 h 2059806"/>
                  <a:gd name="connsiteX6011" fmla="*/ 2274942 w 2668450"/>
                  <a:gd name="connsiteY6011" fmla="*/ 1949950 h 2059806"/>
                  <a:gd name="connsiteX6012" fmla="*/ 2273797 w 2668450"/>
                  <a:gd name="connsiteY6012" fmla="*/ 1951523 h 2059806"/>
                  <a:gd name="connsiteX6013" fmla="*/ 2278089 w 2668450"/>
                  <a:gd name="connsiteY6013" fmla="*/ 1950379 h 2059806"/>
                  <a:gd name="connsiteX6014" fmla="*/ 2280663 w 2668450"/>
                  <a:gd name="connsiteY6014" fmla="*/ 1949235 h 2059806"/>
                  <a:gd name="connsiteX6015" fmla="*/ 2280091 w 2668450"/>
                  <a:gd name="connsiteY6015" fmla="*/ 1950236 h 2059806"/>
                  <a:gd name="connsiteX6016" fmla="*/ 2277230 w 2668450"/>
                  <a:gd name="connsiteY6016" fmla="*/ 1952239 h 2059806"/>
                  <a:gd name="connsiteX6017" fmla="*/ 2275228 w 2668450"/>
                  <a:gd name="connsiteY6017" fmla="*/ 1953383 h 2059806"/>
                  <a:gd name="connsiteX6018" fmla="*/ 2272367 w 2668450"/>
                  <a:gd name="connsiteY6018" fmla="*/ 1953526 h 2059806"/>
                  <a:gd name="connsiteX6019" fmla="*/ 2268219 w 2668450"/>
                  <a:gd name="connsiteY6019" fmla="*/ 1954670 h 2059806"/>
                  <a:gd name="connsiteX6020" fmla="*/ 2265072 w 2668450"/>
                  <a:gd name="connsiteY6020" fmla="*/ 1956673 h 2059806"/>
                  <a:gd name="connsiteX6021" fmla="*/ 2262926 w 2668450"/>
                  <a:gd name="connsiteY6021" fmla="*/ 1958819 h 2059806"/>
                  <a:gd name="connsiteX6022" fmla="*/ 2261925 w 2668450"/>
                  <a:gd name="connsiteY6022" fmla="*/ 1960106 h 2059806"/>
                  <a:gd name="connsiteX6023" fmla="*/ 2261353 w 2668450"/>
                  <a:gd name="connsiteY6023" fmla="*/ 1961393 h 2059806"/>
                  <a:gd name="connsiteX6024" fmla="*/ 2267504 w 2668450"/>
                  <a:gd name="connsiteY6024" fmla="*/ 1956244 h 2059806"/>
                  <a:gd name="connsiteX6025" fmla="*/ 2269792 w 2668450"/>
                  <a:gd name="connsiteY6025" fmla="*/ 1956530 h 2059806"/>
                  <a:gd name="connsiteX6026" fmla="*/ 2262783 w 2668450"/>
                  <a:gd name="connsiteY6026" fmla="*/ 1963968 h 2059806"/>
                  <a:gd name="connsiteX6027" fmla="*/ 2259922 w 2668450"/>
                  <a:gd name="connsiteY6027" fmla="*/ 1972265 h 2059806"/>
                  <a:gd name="connsiteX6028" fmla="*/ 2259922 w 2668450"/>
                  <a:gd name="connsiteY6028" fmla="*/ 1974696 h 2059806"/>
                  <a:gd name="connsiteX6029" fmla="*/ 2261925 w 2668450"/>
                  <a:gd name="connsiteY6029" fmla="*/ 1984423 h 2059806"/>
                  <a:gd name="connsiteX6030" fmla="*/ 2264643 w 2668450"/>
                  <a:gd name="connsiteY6030" fmla="*/ 1986998 h 2059806"/>
                  <a:gd name="connsiteX6031" fmla="*/ 2265787 w 2668450"/>
                  <a:gd name="connsiteY6031" fmla="*/ 1985710 h 2059806"/>
                  <a:gd name="connsiteX6032" fmla="*/ 2266502 w 2668450"/>
                  <a:gd name="connsiteY6032" fmla="*/ 1984423 h 2059806"/>
                  <a:gd name="connsiteX6033" fmla="*/ 2269220 w 2668450"/>
                  <a:gd name="connsiteY6033" fmla="*/ 1985138 h 2059806"/>
                  <a:gd name="connsiteX6034" fmla="*/ 2270794 w 2668450"/>
                  <a:gd name="connsiteY6034" fmla="*/ 1987427 h 2059806"/>
                  <a:gd name="connsiteX6035" fmla="*/ 2273797 w 2668450"/>
                  <a:gd name="connsiteY6035" fmla="*/ 1993864 h 2059806"/>
                  <a:gd name="connsiteX6036" fmla="*/ 2276086 w 2668450"/>
                  <a:gd name="connsiteY6036" fmla="*/ 1994865 h 2059806"/>
                  <a:gd name="connsiteX6037" fmla="*/ 2279090 w 2668450"/>
                  <a:gd name="connsiteY6037" fmla="*/ 1994150 h 2059806"/>
                  <a:gd name="connsiteX6038" fmla="*/ 2281522 w 2668450"/>
                  <a:gd name="connsiteY6038" fmla="*/ 1995437 h 2059806"/>
                  <a:gd name="connsiteX6039" fmla="*/ 2282523 w 2668450"/>
                  <a:gd name="connsiteY6039" fmla="*/ 1995151 h 2059806"/>
                  <a:gd name="connsiteX6040" fmla="*/ 2283238 w 2668450"/>
                  <a:gd name="connsiteY6040" fmla="*/ 1993721 h 2059806"/>
                  <a:gd name="connsiteX6041" fmla="*/ 2284525 w 2668450"/>
                  <a:gd name="connsiteY6041" fmla="*/ 1993578 h 2059806"/>
                  <a:gd name="connsiteX6042" fmla="*/ 2285813 w 2668450"/>
                  <a:gd name="connsiteY6042" fmla="*/ 1994150 h 2059806"/>
                  <a:gd name="connsiteX6043" fmla="*/ 2286242 w 2668450"/>
                  <a:gd name="connsiteY6043" fmla="*/ 1989859 h 2059806"/>
                  <a:gd name="connsiteX6044" fmla="*/ 2289103 w 2668450"/>
                  <a:gd name="connsiteY6044" fmla="*/ 1987713 h 2059806"/>
                  <a:gd name="connsiteX6045" fmla="*/ 2290963 w 2668450"/>
                  <a:gd name="connsiteY6045" fmla="*/ 1987570 h 2059806"/>
                  <a:gd name="connsiteX6046" fmla="*/ 2293537 w 2668450"/>
                  <a:gd name="connsiteY6046" fmla="*/ 1987713 h 2059806"/>
                  <a:gd name="connsiteX6047" fmla="*/ 2300260 w 2668450"/>
                  <a:gd name="connsiteY6047" fmla="*/ 1982564 h 2059806"/>
                  <a:gd name="connsiteX6048" fmla="*/ 2301405 w 2668450"/>
                  <a:gd name="connsiteY6048" fmla="*/ 1980275 h 2059806"/>
                  <a:gd name="connsiteX6049" fmla="*/ 2305410 w 2668450"/>
                  <a:gd name="connsiteY6049" fmla="*/ 1976842 h 2059806"/>
                  <a:gd name="connsiteX6050" fmla="*/ 2308843 w 2668450"/>
                  <a:gd name="connsiteY6050" fmla="*/ 1972408 h 2059806"/>
                  <a:gd name="connsiteX6051" fmla="*/ 2312133 w 2668450"/>
                  <a:gd name="connsiteY6051" fmla="*/ 1970834 h 2059806"/>
                  <a:gd name="connsiteX6052" fmla="*/ 2314851 w 2668450"/>
                  <a:gd name="connsiteY6052" fmla="*/ 1966400 h 2059806"/>
                  <a:gd name="connsiteX6053" fmla="*/ 2316138 w 2668450"/>
                  <a:gd name="connsiteY6053" fmla="*/ 1966829 h 2059806"/>
                  <a:gd name="connsiteX6054" fmla="*/ 2317854 w 2668450"/>
                  <a:gd name="connsiteY6054" fmla="*/ 1965256 h 2059806"/>
                  <a:gd name="connsiteX6055" fmla="*/ 2316710 w 2668450"/>
                  <a:gd name="connsiteY6055" fmla="*/ 1962252 h 2059806"/>
                  <a:gd name="connsiteX6056" fmla="*/ 2315852 w 2668450"/>
                  <a:gd name="connsiteY6056" fmla="*/ 1961107 h 2059806"/>
                  <a:gd name="connsiteX6057" fmla="*/ 2317425 w 2668450"/>
                  <a:gd name="connsiteY6057" fmla="*/ 1957245 h 2059806"/>
                  <a:gd name="connsiteX6058" fmla="*/ 2321001 w 2668450"/>
                  <a:gd name="connsiteY6058" fmla="*/ 1955958 h 2059806"/>
                  <a:gd name="connsiteX6059" fmla="*/ 2323004 w 2668450"/>
                  <a:gd name="connsiteY6059" fmla="*/ 1959677 h 2059806"/>
                  <a:gd name="connsiteX6060" fmla="*/ 2324720 w 2668450"/>
                  <a:gd name="connsiteY6060" fmla="*/ 1957531 h 2059806"/>
                  <a:gd name="connsiteX6061" fmla="*/ 2324720 w 2668450"/>
                  <a:gd name="connsiteY6061" fmla="*/ 1955958 h 2059806"/>
                  <a:gd name="connsiteX6062" fmla="*/ 2326151 w 2668450"/>
                  <a:gd name="connsiteY6062" fmla="*/ 1953812 h 2059806"/>
                  <a:gd name="connsiteX6063" fmla="*/ 2328439 w 2668450"/>
                  <a:gd name="connsiteY6063" fmla="*/ 1955386 h 2059806"/>
                  <a:gd name="connsiteX6064" fmla="*/ 2329441 w 2668450"/>
                  <a:gd name="connsiteY6064" fmla="*/ 1957531 h 2059806"/>
                  <a:gd name="connsiteX6065" fmla="*/ 2331586 w 2668450"/>
                  <a:gd name="connsiteY6065" fmla="*/ 1958819 h 2059806"/>
                  <a:gd name="connsiteX6066" fmla="*/ 2333446 w 2668450"/>
                  <a:gd name="connsiteY6066" fmla="*/ 1959677 h 2059806"/>
                  <a:gd name="connsiteX6067" fmla="*/ 2338023 w 2668450"/>
                  <a:gd name="connsiteY6067" fmla="*/ 1959963 h 2059806"/>
                  <a:gd name="connsiteX6068" fmla="*/ 2339311 w 2668450"/>
                  <a:gd name="connsiteY6068" fmla="*/ 1958676 h 2059806"/>
                  <a:gd name="connsiteX6069" fmla="*/ 2340026 w 2668450"/>
                  <a:gd name="connsiteY6069" fmla="*/ 1957531 h 2059806"/>
                  <a:gd name="connsiteX6070" fmla="*/ 2339597 w 2668450"/>
                  <a:gd name="connsiteY6070" fmla="*/ 1955099 h 2059806"/>
                  <a:gd name="connsiteX6071" fmla="*/ 2338166 w 2668450"/>
                  <a:gd name="connsiteY6071" fmla="*/ 1952382 h 2059806"/>
                  <a:gd name="connsiteX6072" fmla="*/ 2340026 w 2668450"/>
                  <a:gd name="connsiteY6072" fmla="*/ 1953383 h 2059806"/>
                  <a:gd name="connsiteX6073" fmla="*/ 2342601 w 2668450"/>
                  <a:gd name="connsiteY6073" fmla="*/ 1953955 h 2059806"/>
                  <a:gd name="connsiteX6074" fmla="*/ 2344889 w 2668450"/>
                  <a:gd name="connsiteY6074" fmla="*/ 1953526 h 2059806"/>
                  <a:gd name="connsiteX6075" fmla="*/ 2347178 w 2668450"/>
                  <a:gd name="connsiteY6075" fmla="*/ 1953812 h 2059806"/>
                  <a:gd name="connsiteX6076" fmla="*/ 2351755 w 2668450"/>
                  <a:gd name="connsiteY6076" fmla="*/ 1951237 h 2059806"/>
                  <a:gd name="connsiteX6077" fmla="*/ 2353758 w 2668450"/>
                  <a:gd name="connsiteY6077" fmla="*/ 1951380 h 2059806"/>
                  <a:gd name="connsiteX6078" fmla="*/ 2355474 w 2668450"/>
                  <a:gd name="connsiteY6078" fmla="*/ 1951094 h 2059806"/>
                  <a:gd name="connsiteX6079" fmla="*/ 2363485 w 2668450"/>
                  <a:gd name="connsiteY6079" fmla="*/ 1948520 h 2059806"/>
                  <a:gd name="connsiteX6080" fmla="*/ 2371209 w 2668450"/>
                  <a:gd name="connsiteY6080" fmla="*/ 1946374 h 2059806"/>
                  <a:gd name="connsiteX6081" fmla="*/ 2378790 w 2668450"/>
                  <a:gd name="connsiteY6081" fmla="*/ 1942941 h 2059806"/>
                  <a:gd name="connsiteX6082" fmla="*/ 2385942 w 2668450"/>
                  <a:gd name="connsiteY6082" fmla="*/ 1940795 h 2059806"/>
                  <a:gd name="connsiteX6083" fmla="*/ 2392951 w 2668450"/>
                  <a:gd name="connsiteY6083" fmla="*/ 1937505 h 2059806"/>
                  <a:gd name="connsiteX6084" fmla="*/ 2395240 w 2668450"/>
                  <a:gd name="connsiteY6084" fmla="*/ 1937076 h 2059806"/>
                  <a:gd name="connsiteX6085" fmla="*/ 2397386 w 2668450"/>
                  <a:gd name="connsiteY6085" fmla="*/ 1935789 h 2059806"/>
                  <a:gd name="connsiteX6086" fmla="*/ 2399818 w 2668450"/>
                  <a:gd name="connsiteY6086" fmla="*/ 1934931 h 2059806"/>
                  <a:gd name="connsiteX6087" fmla="*/ 2401963 w 2668450"/>
                  <a:gd name="connsiteY6087" fmla="*/ 1934788 h 2059806"/>
                  <a:gd name="connsiteX6088" fmla="*/ 2405253 w 2668450"/>
                  <a:gd name="connsiteY6088" fmla="*/ 1933786 h 2059806"/>
                  <a:gd name="connsiteX6089" fmla="*/ 2408400 w 2668450"/>
                  <a:gd name="connsiteY6089" fmla="*/ 1931927 h 2059806"/>
                  <a:gd name="connsiteX6090" fmla="*/ 2411976 w 2668450"/>
                  <a:gd name="connsiteY6090" fmla="*/ 1931211 h 2059806"/>
                  <a:gd name="connsiteX6091" fmla="*/ 2413979 w 2668450"/>
                  <a:gd name="connsiteY6091" fmla="*/ 1932070 h 2059806"/>
                  <a:gd name="connsiteX6092" fmla="*/ 2414980 w 2668450"/>
                  <a:gd name="connsiteY6092" fmla="*/ 1931355 h 2059806"/>
                  <a:gd name="connsiteX6093" fmla="*/ 2416124 w 2668450"/>
                  <a:gd name="connsiteY6093" fmla="*/ 1929924 h 2059806"/>
                  <a:gd name="connsiteX6094" fmla="*/ 2414980 w 2668450"/>
                  <a:gd name="connsiteY6094" fmla="*/ 1928494 h 2059806"/>
                  <a:gd name="connsiteX6095" fmla="*/ 2413836 w 2668450"/>
                  <a:gd name="connsiteY6095" fmla="*/ 1927779 h 2059806"/>
                  <a:gd name="connsiteX6096" fmla="*/ 2403107 w 2668450"/>
                  <a:gd name="connsiteY6096" fmla="*/ 1927063 h 2059806"/>
                  <a:gd name="connsiteX6097" fmla="*/ 2405682 w 2668450"/>
                  <a:gd name="connsiteY6097" fmla="*/ 1925490 h 2059806"/>
                  <a:gd name="connsiteX6098" fmla="*/ 2408543 w 2668450"/>
                  <a:gd name="connsiteY6098" fmla="*/ 1924346 h 2059806"/>
                  <a:gd name="connsiteX6099" fmla="*/ 2408686 w 2668450"/>
                  <a:gd name="connsiteY6099" fmla="*/ 1923058 h 2059806"/>
                  <a:gd name="connsiteX6100" fmla="*/ 2406397 w 2668450"/>
                  <a:gd name="connsiteY6100" fmla="*/ 1919339 h 2059806"/>
                  <a:gd name="connsiteX6101" fmla="*/ 2404109 w 2668450"/>
                  <a:gd name="connsiteY6101" fmla="*/ 1916478 h 2059806"/>
                  <a:gd name="connsiteX6102" fmla="*/ 2402106 w 2668450"/>
                  <a:gd name="connsiteY6102" fmla="*/ 1915048 h 2059806"/>
                  <a:gd name="connsiteX6103" fmla="*/ 2397100 w 2668450"/>
                  <a:gd name="connsiteY6103" fmla="*/ 1916764 h 2059806"/>
                  <a:gd name="connsiteX6104" fmla="*/ 2393524 w 2668450"/>
                  <a:gd name="connsiteY6104" fmla="*/ 1916192 h 2059806"/>
                  <a:gd name="connsiteX6105" fmla="*/ 2390520 w 2668450"/>
                  <a:gd name="connsiteY6105" fmla="*/ 1914046 h 2059806"/>
                  <a:gd name="connsiteX6106" fmla="*/ 2389519 w 2668450"/>
                  <a:gd name="connsiteY6106" fmla="*/ 1910900 h 2059806"/>
                  <a:gd name="connsiteX6107" fmla="*/ 2389089 w 2668450"/>
                  <a:gd name="connsiteY6107" fmla="*/ 1908897 h 2059806"/>
                  <a:gd name="connsiteX6108" fmla="*/ 2388088 w 2668450"/>
                  <a:gd name="connsiteY6108" fmla="*/ 1908325 h 2059806"/>
                  <a:gd name="connsiteX6109" fmla="*/ 2380221 w 2668450"/>
                  <a:gd name="connsiteY6109" fmla="*/ 1913474 h 2059806"/>
                  <a:gd name="connsiteX6110" fmla="*/ 2374070 w 2668450"/>
                  <a:gd name="connsiteY6110" fmla="*/ 1915906 h 2059806"/>
                  <a:gd name="connsiteX6111" fmla="*/ 2373355 w 2668450"/>
                  <a:gd name="connsiteY6111" fmla="*/ 1916764 h 2059806"/>
                  <a:gd name="connsiteX6112" fmla="*/ 2372210 w 2668450"/>
                  <a:gd name="connsiteY6112" fmla="*/ 1917480 h 2059806"/>
                  <a:gd name="connsiteX6113" fmla="*/ 2369063 w 2668450"/>
                  <a:gd name="connsiteY6113" fmla="*/ 1916049 h 2059806"/>
                  <a:gd name="connsiteX6114" fmla="*/ 2364057 w 2668450"/>
                  <a:gd name="connsiteY6114" fmla="*/ 1916478 h 2059806"/>
                  <a:gd name="connsiteX6115" fmla="*/ 2365058 w 2668450"/>
                  <a:gd name="connsiteY6115" fmla="*/ 1915048 h 2059806"/>
                  <a:gd name="connsiteX6116" fmla="*/ 2365631 w 2668450"/>
                  <a:gd name="connsiteY6116" fmla="*/ 1913045 h 2059806"/>
                  <a:gd name="connsiteX6117" fmla="*/ 2359337 w 2668450"/>
                  <a:gd name="connsiteY6117" fmla="*/ 1911758 h 2059806"/>
                  <a:gd name="connsiteX6118" fmla="*/ 2353329 w 2668450"/>
                  <a:gd name="connsiteY6118" fmla="*/ 1911472 h 2059806"/>
                  <a:gd name="connsiteX6119" fmla="*/ 2350039 w 2668450"/>
                  <a:gd name="connsiteY6119" fmla="*/ 1912330 h 2059806"/>
                  <a:gd name="connsiteX6120" fmla="*/ 2347750 w 2668450"/>
                  <a:gd name="connsiteY6120" fmla="*/ 1912616 h 2059806"/>
                  <a:gd name="connsiteX6121" fmla="*/ 2347035 w 2668450"/>
                  <a:gd name="connsiteY6121" fmla="*/ 1911615 h 2059806"/>
                  <a:gd name="connsiteX6122" fmla="*/ 2345748 w 2668450"/>
                  <a:gd name="connsiteY6122" fmla="*/ 1910470 h 2059806"/>
                  <a:gd name="connsiteX6123" fmla="*/ 2341170 w 2668450"/>
                  <a:gd name="connsiteY6123" fmla="*/ 1908039 h 2059806"/>
                  <a:gd name="connsiteX6124" fmla="*/ 2339454 w 2668450"/>
                  <a:gd name="connsiteY6124" fmla="*/ 1907896 h 2059806"/>
                  <a:gd name="connsiteX6125" fmla="*/ 2335305 w 2668450"/>
                  <a:gd name="connsiteY6125" fmla="*/ 1908611 h 2059806"/>
                  <a:gd name="connsiteX6126" fmla="*/ 2330156 w 2668450"/>
                  <a:gd name="connsiteY6126" fmla="*/ 1904749 h 2059806"/>
                  <a:gd name="connsiteX6127" fmla="*/ 2324720 w 2668450"/>
                  <a:gd name="connsiteY6127" fmla="*/ 1902460 h 2059806"/>
                  <a:gd name="connsiteX6128" fmla="*/ 2331443 w 2668450"/>
                  <a:gd name="connsiteY6128" fmla="*/ 1899170 h 2059806"/>
                  <a:gd name="connsiteX6129" fmla="*/ 2330156 w 2668450"/>
                  <a:gd name="connsiteY6129" fmla="*/ 1897740 h 2059806"/>
                  <a:gd name="connsiteX6130" fmla="*/ 2328869 w 2668450"/>
                  <a:gd name="connsiteY6130" fmla="*/ 1897024 h 2059806"/>
                  <a:gd name="connsiteX6131" fmla="*/ 2322003 w 2668450"/>
                  <a:gd name="connsiteY6131" fmla="*/ 1896023 h 2059806"/>
                  <a:gd name="connsiteX6132" fmla="*/ 2320000 w 2668450"/>
                  <a:gd name="connsiteY6132" fmla="*/ 1895022 h 2059806"/>
                  <a:gd name="connsiteX6133" fmla="*/ 2309987 w 2668450"/>
                  <a:gd name="connsiteY6133" fmla="*/ 1894307 h 2059806"/>
                  <a:gd name="connsiteX6134" fmla="*/ 2309558 w 2668450"/>
                  <a:gd name="connsiteY6134" fmla="*/ 1891589 h 2059806"/>
                  <a:gd name="connsiteX6135" fmla="*/ 2306840 w 2668450"/>
                  <a:gd name="connsiteY6135" fmla="*/ 1889872 h 2059806"/>
                  <a:gd name="connsiteX6136" fmla="*/ 2306983 w 2668450"/>
                  <a:gd name="connsiteY6136" fmla="*/ 1887298 h 2059806"/>
                  <a:gd name="connsiteX6137" fmla="*/ 2305553 w 2668450"/>
                  <a:gd name="connsiteY6137" fmla="*/ 1884008 h 2059806"/>
                  <a:gd name="connsiteX6138" fmla="*/ 2304409 w 2668450"/>
                  <a:gd name="connsiteY6138" fmla="*/ 1878000 h 2059806"/>
                  <a:gd name="connsiteX6139" fmla="*/ 2301691 w 2668450"/>
                  <a:gd name="connsiteY6139" fmla="*/ 1876999 h 2059806"/>
                  <a:gd name="connsiteX6140" fmla="*/ 2299688 w 2668450"/>
                  <a:gd name="connsiteY6140" fmla="*/ 1872278 h 2059806"/>
                  <a:gd name="connsiteX6141" fmla="*/ 2298973 w 2668450"/>
                  <a:gd name="connsiteY6141" fmla="*/ 1869846 h 2059806"/>
                  <a:gd name="connsiteX6142" fmla="*/ 2300117 w 2668450"/>
                  <a:gd name="connsiteY6142" fmla="*/ 1867129 h 2059806"/>
                  <a:gd name="connsiteX6143" fmla="*/ 2301118 w 2668450"/>
                  <a:gd name="connsiteY6143" fmla="*/ 1863266 h 2059806"/>
                  <a:gd name="connsiteX6144" fmla="*/ 2297828 w 2668450"/>
                  <a:gd name="connsiteY6144" fmla="*/ 1862265 h 2059806"/>
                  <a:gd name="connsiteX6145" fmla="*/ 2294825 w 2668450"/>
                  <a:gd name="connsiteY6145" fmla="*/ 1862122 h 2059806"/>
                  <a:gd name="connsiteX6146" fmla="*/ 2290247 w 2668450"/>
                  <a:gd name="connsiteY6146" fmla="*/ 1863553 h 2059806"/>
                  <a:gd name="connsiteX6147" fmla="*/ 2288245 w 2668450"/>
                  <a:gd name="connsiteY6147" fmla="*/ 1862837 h 2059806"/>
                  <a:gd name="connsiteX6148" fmla="*/ 2286528 w 2668450"/>
                  <a:gd name="connsiteY6148" fmla="*/ 1861550 h 2059806"/>
                  <a:gd name="connsiteX6149" fmla="*/ 2293537 w 2668450"/>
                  <a:gd name="connsiteY6149" fmla="*/ 1856543 h 2059806"/>
                  <a:gd name="connsiteX6150" fmla="*/ 2298830 w 2668450"/>
                  <a:gd name="connsiteY6150" fmla="*/ 1851394 h 2059806"/>
                  <a:gd name="connsiteX6151" fmla="*/ 2300689 w 2668450"/>
                  <a:gd name="connsiteY6151" fmla="*/ 1843670 h 2059806"/>
                  <a:gd name="connsiteX6152" fmla="*/ 2303264 w 2668450"/>
                  <a:gd name="connsiteY6152" fmla="*/ 1839665 h 2059806"/>
                  <a:gd name="connsiteX6153" fmla="*/ 2305124 w 2668450"/>
                  <a:gd name="connsiteY6153" fmla="*/ 1837662 h 2059806"/>
                  <a:gd name="connsiteX6154" fmla="*/ 2299974 w 2668450"/>
                  <a:gd name="connsiteY6154" fmla="*/ 1834944 h 2059806"/>
                  <a:gd name="connsiteX6155" fmla="*/ 2294825 w 2668450"/>
                  <a:gd name="connsiteY6155" fmla="*/ 1835087 h 2059806"/>
                  <a:gd name="connsiteX6156" fmla="*/ 2296112 w 2668450"/>
                  <a:gd name="connsiteY6156" fmla="*/ 1833085 h 2059806"/>
                  <a:gd name="connsiteX6157" fmla="*/ 2289246 w 2668450"/>
                  <a:gd name="connsiteY6157" fmla="*/ 1834515 h 2059806"/>
                  <a:gd name="connsiteX6158" fmla="*/ 2285813 w 2668450"/>
                  <a:gd name="connsiteY6158" fmla="*/ 1836232 h 2059806"/>
                  <a:gd name="connsiteX6159" fmla="*/ 2281665 w 2668450"/>
                  <a:gd name="connsiteY6159" fmla="*/ 1839378 h 2059806"/>
                  <a:gd name="connsiteX6160" fmla="*/ 2277946 w 2668450"/>
                  <a:gd name="connsiteY6160" fmla="*/ 1840094 h 2059806"/>
                  <a:gd name="connsiteX6161" fmla="*/ 2276086 w 2668450"/>
                  <a:gd name="connsiteY6161" fmla="*/ 1839092 h 2059806"/>
                  <a:gd name="connsiteX6162" fmla="*/ 2273368 w 2668450"/>
                  <a:gd name="connsiteY6162" fmla="*/ 1832799 h 2059806"/>
                  <a:gd name="connsiteX6163" fmla="*/ 2270507 w 2668450"/>
                  <a:gd name="connsiteY6163" fmla="*/ 1830796 h 2059806"/>
                  <a:gd name="connsiteX6164" fmla="*/ 2259636 w 2668450"/>
                  <a:gd name="connsiteY6164" fmla="*/ 1827792 h 2059806"/>
                  <a:gd name="connsiteX6165" fmla="*/ 2255059 w 2668450"/>
                  <a:gd name="connsiteY6165" fmla="*/ 1825074 h 2059806"/>
                  <a:gd name="connsiteX6166" fmla="*/ 2252913 w 2668450"/>
                  <a:gd name="connsiteY6166" fmla="*/ 1824788 h 2059806"/>
                  <a:gd name="connsiteX6167" fmla="*/ 2246762 w 2668450"/>
                  <a:gd name="connsiteY6167" fmla="*/ 1826934 h 2059806"/>
                  <a:gd name="connsiteX6168" fmla="*/ 2244617 w 2668450"/>
                  <a:gd name="connsiteY6168" fmla="*/ 1826505 h 2059806"/>
                  <a:gd name="connsiteX6169" fmla="*/ 2252341 w 2668450"/>
                  <a:gd name="connsiteY6169" fmla="*/ 1822786 h 2059806"/>
                  <a:gd name="connsiteX6170" fmla="*/ 2256060 w 2668450"/>
                  <a:gd name="connsiteY6170" fmla="*/ 1823644 h 2059806"/>
                  <a:gd name="connsiteX6171" fmla="*/ 2258349 w 2668450"/>
                  <a:gd name="connsiteY6171" fmla="*/ 1822929 h 2059806"/>
                  <a:gd name="connsiteX6172" fmla="*/ 2263355 w 2668450"/>
                  <a:gd name="connsiteY6172" fmla="*/ 1823501 h 2059806"/>
                  <a:gd name="connsiteX6173" fmla="*/ 2265501 w 2668450"/>
                  <a:gd name="connsiteY6173" fmla="*/ 1821784 h 2059806"/>
                  <a:gd name="connsiteX6174" fmla="*/ 2268076 w 2668450"/>
                  <a:gd name="connsiteY6174" fmla="*/ 1820211 h 2059806"/>
                  <a:gd name="connsiteX6175" fmla="*/ 2273225 w 2668450"/>
                  <a:gd name="connsiteY6175" fmla="*/ 1823215 h 2059806"/>
                  <a:gd name="connsiteX6176" fmla="*/ 2281665 w 2668450"/>
                  <a:gd name="connsiteY6176" fmla="*/ 1826362 h 2059806"/>
                  <a:gd name="connsiteX6177" fmla="*/ 2285098 w 2668450"/>
                  <a:gd name="connsiteY6177" fmla="*/ 1827077 h 2059806"/>
                  <a:gd name="connsiteX6178" fmla="*/ 2288102 w 2668450"/>
                  <a:gd name="connsiteY6178" fmla="*/ 1826648 h 2059806"/>
                  <a:gd name="connsiteX6179" fmla="*/ 2294825 w 2668450"/>
                  <a:gd name="connsiteY6179" fmla="*/ 1823358 h 2059806"/>
                  <a:gd name="connsiteX6180" fmla="*/ 2297113 w 2668450"/>
                  <a:gd name="connsiteY6180" fmla="*/ 1821355 h 2059806"/>
                  <a:gd name="connsiteX6181" fmla="*/ 2301262 w 2668450"/>
                  <a:gd name="connsiteY6181" fmla="*/ 1819925 h 2059806"/>
                  <a:gd name="connsiteX6182" fmla="*/ 2302978 w 2668450"/>
                  <a:gd name="connsiteY6182" fmla="*/ 1818637 h 2059806"/>
                  <a:gd name="connsiteX6183" fmla="*/ 2304694 w 2668450"/>
                  <a:gd name="connsiteY6183" fmla="*/ 1815490 h 2059806"/>
                  <a:gd name="connsiteX6184" fmla="*/ 2306840 w 2668450"/>
                  <a:gd name="connsiteY6184" fmla="*/ 1813631 h 2059806"/>
                  <a:gd name="connsiteX6185" fmla="*/ 2315423 w 2668450"/>
                  <a:gd name="connsiteY6185" fmla="*/ 1811199 h 2059806"/>
                  <a:gd name="connsiteX6186" fmla="*/ 2318283 w 2668450"/>
                  <a:gd name="connsiteY6186" fmla="*/ 1806336 h 2059806"/>
                  <a:gd name="connsiteX6187" fmla="*/ 2318570 w 2668450"/>
                  <a:gd name="connsiteY6187" fmla="*/ 1800900 h 2059806"/>
                  <a:gd name="connsiteX6188" fmla="*/ 2313420 w 2668450"/>
                  <a:gd name="connsiteY6188" fmla="*/ 1796466 h 2059806"/>
                  <a:gd name="connsiteX6189" fmla="*/ 2310416 w 2668450"/>
                  <a:gd name="connsiteY6189" fmla="*/ 1795036 h 2059806"/>
                  <a:gd name="connsiteX6190" fmla="*/ 2314707 w 2668450"/>
                  <a:gd name="connsiteY6190" fmla="*/ 1795179 h 2059806"/>
                  <a:gd name="connsiteX6191" fmla="*/ 2319571 w 2668450"/>
                  <a:gd name="connsiteY6191" fmla="*/ 1796466 h 2059806"/>
                  <a:gd name="connsiteX6192" fmla="*/ 2319285 w 2668450"/>
                  <a:gd name="connsiteY6192" fmla="*/ 1793891 h 2059806"/>
                  <a:gd name="connsiteX6193" fmla="*/ 2317854 w 2668450"/>
                  <a:gd name="connsiteY6193" fmla="*/ 1792032 h 2059806"/>
                  <a:gd name="connsiteX6194" fmla="*/ 2308557 w 2668450"/>
                  <a:gd name="connsiteY6194" fmla="*/ 1784879 h 2059806"/>
                  <a:gd name="connsiteX6195" fmla="*/ 2300403 w 2668450"/>
                  <a:gd name="connsiteY6195" fmla="*/ 1781446 h 2059806"/>
                  <a:gd name="connsiteX6196" fmla="*/ 2283524 w 2668450"/>
                  <a:gd name="connsiteY6196" fmla="*/ 1778729 h 2059806"/>
                  <a:gd name="connsiteX6197" fmla="*/ 2279662 w 2668450"/>
                  <a:gd name="connsiteY6197" fmla="*/ 1778586 h 2059806"/>
                  <a:gd name="connsiteX6198" fmla="*/ 2268791 w 2668450"/>
                  <a:gd name="connsiteY6198" fmla="*/ 1780159 h 2059806"/>
                  <a:gd name="connsiteX6199" fmla="*/ 2259922 w 2668450"/>
                  <a:gd name="connsiteY6199" fmla="*/ 1780588 h 2059806"/>
                  <a:gd name="connsiteX6200" fmla="*/ 2247192 w 2668450"/>
                  <a:gd name="connsiteY6200" fmla="*/ 1784021 h 2059806"/>
                  <a:gd name="connsiteX6201" fmla="*/ 2231457 w 2668450"/>
                  <a:gd name="connsiteY6201" fmla="*/ 1790315 h 2059806"/>
                  <a:gd name="connsiteX6202" fmla="*/ 2218011 w 2668450"/>
                  <a:gd name="connsiteY6202" fmla="*/ 1794463 h 2059806"/>
                  <a:gd name="connsiteX6203" fmla="*/ 2208141 w 2668450"/>
                  <a:gd name="connsiteY6203" fmla="*/ 1799327 h 2059806"/>
                  <a:gd name="connsiteX6204" fmla="*/ 2197556 w 2668450"/>
                  <a:gd name="connsiteY6204" fmla="*/ 1803332 h 2059806"/>
                  <a:gd name="connsiteX6205" fmla="*/ 2191691 w 2668450"/>
                  <a:gd name="connsiteY6205" fmla="*/ 1806622 h 2059806"/>
                  <a:gd name="connsiteX6206" fmla="*/ 2188115 w 2668450"/>
                  <a:gd name="connsiteY6206" fmla="*/ 1809912 h 2059806"/>
                  <a:gd name="connsiteX6207" fmla="*/ 2182250 w 2668450"/>
                  <a:gd name="connsiteY6207" fmla="*/ 1813059 h 2059806"/>
                  <a:gd name="connsiteX6208" fmla="*/ 2180105 w 2668450"/>
                  <a:gd name="connsiteY6208" fmla="*/ 1813488 h 2059806"/>
                  <a:gd name="connsiteX6209" fmla="*/ 2174955 w 2668450"/>
                  <a:gd name="connsiteY6209" fmla="*/ 1817064 h 2059806"/>
                  <a:gd name="connsiteX6210" fmla="*/ 2165372 w 2668450"/>
                  <a:gd name="connsiteY6210" fmla="*/ 1825790 h 2059806"/>
                  <a:gd name="connsiteX6211" fmla="*/ 2160365 w 2668450"/>
                  <a:gd name="connsiteY6211" fmla="*/ 1828793 h 2059806"/>
                  <a:gd name="connsiteX6212" fmla="*/ 2157075 w 2668450"/>
                  <a:gd name="connsiteY6212" fmla="*/ 1834372 h 2059806"/>
                  <a:gd name="connsiteX6213" fmla="*/ 2150352 w 2668450"/>
                  <a:gd name="connsiteY6213" fmla="*/ 1842096 h 2059806"/>
                  <a:gd name="connsiteX6214" fmla="*/ 2143915 w 2668450"/>
                  <a:gd name="connsiteY6214" fmla="*/ 1847961 h 2059806"/>
                  <a:gd name="connsiteX6215" fmla="*/ 2142342 w 2668450"/>
                  <a:gd name="connsiteY6215" fmla="*/ 1851537 h 2059806"/>
                  <a:gd name="connsiteX6216" fmla="*/ 2137907 w 2668450"/>
                  <a:gd name="connsiteY6216" fmla="*/ 1854827 h 2059806"/>
                  <a:gd name="connsiteX6217" fmla="*/ 2132758 w 2668450"/>
                  <a:gd name="connsiteY6217" fmla="*/ 1861407 h 2059806"/>
                  <a:gd name="connsiteX6218" fmla="*/ 2128753 w 2668450"/>
                  <a:gd name="connsiteY6218" fmla="*/ 1864554 h 2059806"/>
                  <a:gd name="connsiteX6219" fmla="*/ 2114448 w 2668450"/>
                  <a:gd name="connsiteY6219" fmla="*/ 1871420 h 2059806"/>
                  <a:gd name="connsiteX6220" fmla="*/ 2109585 w 2668450"/>
                  <a:gd name="connsiteY6220" fmla="*/ 1872707 h 2059806"/>
                  <a:gd name="connsiteX6221" fmla="*/ 2106295 w 2668450"/>
                  <a:gd name="connsiteY6221" fmla="*/ 1875139 h 2059806"/>
                  <a:gd name="connsiteX6222" fmla="*/ 2100859 w 2668450"/>
                  <a:gd name="connsiteY6222" fmla="*/ 1876426 h 2059806"/>
                  <a:gd name="connsiteX6223" fmla="*/ 2093850 w 2668450"/>
                  <a:gd name="connsiteY6223" fmla="*/ 1879001 h 2059806"/>
                  <a:gd name="connsiteX6224" fmla="*/ 2086984 w 2668450"/>
                  <a:gd name="connsiteY6224" fmla="*/ 1879859 h 2059806"/>
                  <a:gd name="connsiteX6225" fmla="*/ 2080690 w 2668450"/>
                  <a:gd name="connsiteY6225" fmla="*/ 1882863 h 2059806"/>
                  <a:gd name="connsiteX6226" fmla="*/ 2078402 w 2668450"/>
                  <a:gd name="connsiteY6226" fmla="*/ 1884294 h 2059806"/>
                  <a:gd name="connsiteX6227" fmla="*/ 2076828 w 2668450"/>
                  <a:gd name="connsiteY6227" fmla="*/ 1886869 h 2059806"/>
                  <a:gd name="connsiteX6228" fmla="*/ 2072966 w 2668450"/>
                  <a:gd name="connsiteY6228" fmla="*/ 1888299 h 2059806"/>
                  <a:gd name="connsiteX6229" fmla="*/ 2069104 w 2668450"/>
                  <a:gd name="connsiteY6229" fmla="*/ 1890301 h 2059806"/>
                  <a:gd name="connsiteX6230" fmla="*/ 2061952 w 2668450"/>
                  <a:gd name="connsiteY6230" fmla="*/ 1896738 h 2059806"/>
                  <a:gd name="connsiteX6231" fmla="*/ 2054228 w 2668450"/>
                  <a:gd name="connsiteY6231" fmla="*/ 1899742 h 2059806"/>
                  <a:gd name="connsiteX6232" fmla="*/ 2049078 w 2668450"/>
                  <a:gd name="connsiteY6232" fmla="*/ 1903318 h 2059806"/>
                  <a:gd name="connsiteX6233" fmla="*/ 2046217 w 2668450"/>
                  <a:gd name="connsiteY6233" fmla="*/ 1908754 h 2059806"/>
                  <a:gd name="connsiteX6234" fmla="*/ 2042784 w 2668450"/>
                  <a:gd name="connsiteY6234" fmla="*/ 1912759 h 2059806"/>
                  <a:gd name="connsiteX6235" fmla="*/ 2039924 w 2668450"/>
                  <a:gd name="connsiteY6235" fmla="*/ 1917480 h 2059806"/>
                  <a:gd name="connsiteX6236" fmla="*/ 2039351 w 2668450"/>
                  <a:gd name="connsiteY6236" fmla="*/ 1919196 h 2059806"/>
                  <a:gd name="connsiteX6237" fmla="*/ 2038350 w 2668450"/>
                  <a:gd name="connsiteY6237" fmla="*/ 1923916 h 2059806"/>
                  <a:gd name="connsiteX6238" fmla="*/ 2037206 w 2668450"/>
                  <a:gd name="connsiteY6238" fmla="*/ 1925204 h 2059806"/>
                  <a:gd name="connsiteX6239" fmla="*/ 2030912 w 2668450"/>
                  <a:gd name="connsiteY6239" fmla="*/ 1926348 h 2059806"/>
                  <a:gd name="connsiteX6240" fmla="*/ 2022329 w 2668450"/>
                  <a:gd name="connsiteY6240" fmla="*/ 1932070 h 2059806"/>
                  <a:gd name="connsiteX6241" fmla="*/ 2015749 w 2668450"/>
                  <a:gd name="connsiteY6241" fmla="*/ 1934072 h 2059806"/>
                  <a:gd name="connsiteX6242" fmla="*/ 2006738 w 2668450"/>
                  <a:gd name="connsiteY6242" fmla="*/ 1939508 h 2059806"/>
                  <a:gd name="connsiteX6243" fmla="*/ 2002447 w 2668450"/>
                  <a:gd name="connsiteY6243" fmla="*/ 1940938 h 2059806"/>
                  <a:gd name="connsiteX6244" fmla="*/ 2003877 w 2668450"/>
                  <a:gd name="connsiteY6244" fmla="*/ 1940938 h 2059806"/>
                  <a:gd name="connsiteX6245" fmla="*/ 2010028 w 2668450"/>
                  <a:gd name="connsiteY6245" fmla="*/ 1940223 h 2059806"/>
                  <a:gd name="connsiteX6246" fmla="*/ 2375786 w 2668450"/>
                  <a:gd name="connsiteY6246" fmla="*/ 1892447 h 2059806"/>
                  <a:gd name="connsiteX6247" fmla="*/ 2380221 w 2668450"/>
                  <a:gd name="connsiteY6247" fmla="*/ 1889586 h 2059806"/>
                  <a:gd name="connsiteX6248" fmla="*/ 2384655 w 2668450"/>
                  <a:gd name="connsiteY6248" fmla="*/ 1887012 h 2059806"/>
                  <a:gd name="connsiteX6249" fmla="*/ 2384083 w 2668450"/>
                  <a:gd name="connsiteY6249" fmla="*/ 1886153 h 2059806"/>
                  <a:gd name="connsiteX6250" fmla="*/ 2383082 w 2668450"/>
                  <a:gd name="connsiteY6250" fmla="*/ 1885438 h 2059806"/>
                  <a:gd name="connsiteX6251" fmla="*/ 2380364 w 2668450"/>
                  <a:gd name="connsiteY6251" fmla="*/ 1884580 h 2059806"/>
                  <a:gd name="connsiteX6252" fmla="*/ 2372496 w 2668450"/>
                  <a:gd name="connsiteY6252" fmla="*/ 1884866 h 2059806"/>
                  <a:gd name="connsiteX6253" fmla="*/ 2364629 w 2668450"/>
                  <a:gd name="connsiteY6253" fmla="*/ 1885581 h 2059806"/>
                  <a:gd name="connsiteX6254" fmla="*/ 2363771 w 2668450"/>
                  <a:gd name="connsiteY6254" fmla="*/ 1885867 h 2059806"/>
                  <a:gd name="connsiteX6255" fmla="*/ 2356190 w 2668450"/>
                  <a:gd name="connsiteY6255" fmla="*/ 1886725 h 2059806"/>
                  <a:gd name="connsiteX6256" fmla="*/ 2351183 w 2668450"/>
                  <a:gd name="connsiteY6256" fmla="*/ 1886869 h 2059806"/>
                  <a:gd name="connsiteX6257" fmla="*/ 2346463 w 2668450"/>
                  <a:gd name="connsiteY6257" fmla="*/ 1885438 h 2059806"/>
                  <a:gd name="connsiteX6258" fmla="*/ 2344031 w 2668450"/>
                  <a:gd name="connsiteY6258" fmla="*/ 1883578 h 2059806"/>
                  <a:gd name="connsiteX6259" fmla="*/ 2342744 w 2668450"/>
                  <a:gd name="connsiteY6259" fmla="*/ 1883435 h 2059806"/>
                  <a:gd name="connsiteX6260" fmla="*/ 2341456 w 2668450"/>
                  <a:gd name="connsiteY6260" fmla="*/ 1883722 h 2059806"/>
                  <a:gd name="connsiteX6261" fmla="*/ 2339168 w 2668450"/>
                  <a:gd name="connsiteY6261" fmla="*/ 1882291 h 2059806"/>
                  <a:gd name="connsiteX6262" fmla="*/ 2334733 w 2668450"/>
                  <a:gd name="connsiteY6262" fmla="*/ 1881433 h 2059806"/>
                  <a:gd name="connsiteX6263" fmla="*/ 2333017 w 2668450"/>
                  <a:gd name="connsiteY6263" fmla="*/ 1884580 h 2059806"/>
                  <a:gd name="connsiteX6264" fmla="*/ 2331586 w 2668450"/>
                  <a:gd name="connsiteY6264" fmla="*/ 1885581 h 2059806"/>
                  <a:gd name="connsiteX6265" fmla="*/ 2330728 w 2668450"/>
                  <a:gd name="connsiteY6265" fmla="*/ 1885009 h 2059806"/>
                  <a:gd name="connsiteX6266" fmla="*/ 2330013 w 2668450"/>
                  <a:gd name="connsiteY6266" fmla="*/ 1884008 h 2059806"/>
                  <a:gd name="connsiteX6267" fmla="*/ 2327867 w 2668450"/>
                  <a:gd name="connsiteY6267" fmla="*/ 1883435 h 2059806"/>
                  <a:gd name="connsiteX6268" fmla="*/ 2328726 w 2668450"/>
                  <a:gd name="connsiteY6268" fmla="*/ 1882291 h 2059806"/>
                  <a:gd name="connsiteX6269" fmla="*/ 2329155 w 2668450"/>
                  <a:gd name="connsiteY6269" fmla="*/ 1881004 h 2059806"/>
                  <a:gd name="connsiteX6270" fmla="*/ 2328726 w 2668450"/>
                  <a:gd name="connsiteY6270" fmla="*/ 1879573 h 2059806"/>
                  <a:gd name="connsiteX6271" fmla="*/ 2328010 w 2668450"/>
                  <a:gd name="connsiteY6271" fmla="*/ 1878429 h 2059806"/>
                  <a:gd name="connsiteX6272" fmla="*/ 2322432 w 2668450"/>
                  <a:gd name="connsiteY6272" fmla="*/ 1873279 h 2059806"/>
                  <a:gd name="connsiteX6273" fmla="*/ 2325579 w 2668450"/>
                  <a:gd name="connsiteY6273" fmla="*/ 1867987 h 2059806"/>
                  <a:gd name="connsiteX6274" fmla="*/ 2325150 w 2668450"/>
                  <a:gd name="connsiteY6274" fmla="*/ 1865412 h 2059806"/>
                  <a:gd name="connsiteX6275" fmla="*/ 2325293 w 2668450"/>
                  <a:gd name="connsiteY6275" fmla="*/ 1862408 h 2059806"/>
                  <a:gd name="connsiteX6276" fmla="*/ 2320286 w 2668450"/>
                  <a:gd name="connsiteY6276" fmla="*/ 1866413 h 2059806"/>
                  <a:gd name="connsiteX6277" fmla="*/ 2318283 w 2668450"/>
                  <a:gd name="connsiteY6277" fmla="*/ 1868416 h 2059806"/>
                  <a:gd name="connsiteX6278" fmla="*/ 2316567 w 2668450"/>
                  <a:gd name="connsiteY6278" fmla="*/ 1870848 h 2059806"/>
                  <a:gd name="connsiteX6279" fmla="*/ 2314278 w 2668450"/>
                  <a:gd name="connsiteY6279" fmla="*/ 1873423 h 2059806"/>
                  <a:gd name="connsiteX6280" fmla="*/ 2312848 w 2668450"/>
                  <a:gd name="connsiteY6280" fmla="*/ 1876426 h 2059806"/>
                  <a:gd name="connsiteX6281" fmla="*/ 2313277 w 2668450"/>
                  <a:gd name="connsiteY6281" fmla="*/ 1878286 h 2059806"/>
                  <a:gd name="connsiteX6282" fmla="*/ 2317854 w 2668450"/>
                  <a:gd name="connsiteY6282" fmla="*/ 1878572 h 2059806"/>
                  <a:gd name="connsiteX6283" fmla="*/ 2320858 w 2668450"/>
                  <a:gd name="connsiteY6283" fmla="*/ 1879716 h 2059806"/>
                  <a:gd name="connsiteX6284" fmla="*/ 2321717 w 2668450"/>
                  <a:gd name="connsiteY6284" fmla="*/ 1881147 h 2059806"/>
                  <a:gd name="connsiteX6285" fmla="*/ 2321574 w 2668450"/>
                  <a:gd name="connsiteY6285" fmla="*/ 1886296 h 2059806"/>
                  <a:gd name="connsiteX6286" fmla="*/ 2324291 w 2668450"/>
                  <a:gd name="connsiteY6286" fmla="*/ 1887012 h 2059806"/>
                  <a:gd name="connsiteX6287" fmla="*/ 2329155 w 2668450"/>
                  <a:gd name="connsiteY6287" fmla="*/ 1886869 h 2059806"/>
                  <a:gd name="connsiteX6288" fmla="*/ 2332302 w 2668450"/>
                  <a:gd name="connsiteY6288" fmla="*/ 1887298 h 2059806"/>
                  <a:gd name="connsiteX6289" fmla="*/ 2332588 w 2668450"/>
                  <a:gd name="connsiteY6289" fmla="*/ 1887727 h 2059806"/>
                  <a:gd name="connsiteX6290" fmla="*/ 2332159 w 2668450"/>
                  <a:gd name="connsiteY6290" fmla="*/ 1888299 h 2059806"/>
                  <a:gd name="connsiteX6291" fmla="*/ 2331014 w 2668450"/>
                  <a:gd name="connsiteY6291" fmla="*/ 1888442 h 2059806"/>
                  <a:gd name="connsiteX6292" fmla="*/ 2333160 w 2668450"/>
                  <a:gd name="connsiteY6292" fmla="*/ 1891446 h 2059806"/>
                  <a:gd name="connsiteX6293" fmla="*/ 2335878 w 2668450"/>
                  <a:gd name="connsiteY6293" fmla="*/ 1893592 h 2059806"/>
                  <a:gd name="connsiteX6294" fmla="*/ 2338023 w 2668450"/>
                  <a:gd name="connsiteY6294" fmla="*/ 1894450 h 2059806"/>
                  <a:gd name="connsiteX6295" fmla="*/ 2346892 w 2668450"/>
                  <a:gd name="connsiteY6295" fmla="*/ 1896595 h 2059806"/>
                  <a:gd name="connsiteX6296" fmla="*/ 2348751 w 2668450"/>
                  <a:gd name="connsiteY6296" fmla="*/ 1896309 h 2059806"/>
                  <a:gd name="connsiteX6297" fmla="*/ 2350611 w 2668450"/>
                  <a:gd name="connsiteY6297" fmla="*/ 1895165 h 2059806"/>
                  <a:gd name="connsiteX6298" fmla="*/ 2347035 w 2668450"/>
                  <a:gd name="connsiteY6298" fmla="*/ 1894736 h 2059806"/>
                  <a:gd name="connsiteX6299" fmla="*/ 2349324 w 2668450"/>
                  <a:gd name="connsiteY6299" fmla="*/ 1893305 h 2059806"/>
                  <a:gd name="connsiteX6300" fmla="*/ 2351612 w 2668450"/>
                  <a:gd name="connsiteY6300" fmla="*/ 1892733 h 2059806"/>
                  <a:gd name="connsiteX6301" fmla="*/ 2353472 w 2668450"/>
                  <a:gd name="connsiteY6301" fmla="*/ 1891160 h 2059806"/>
                  <a:gd name="connsiteX6302" fmla="*/ 2355904 w 2668450"/>
                  <a:gd name="connsiteY6302" fmla="*/ 1890301 h 2059806"/>
                  <a:gd name="connsiteX6303" fmla="*/ 2355331 w 2668450"/>
                  <a:gd name="connsiteY6303" fmla="*/ 1891160 h 2059806"/>
                  <a:gd name="connsiteX6304" fmla="*/ 2353615 w 2668450"/>
                  <a:gd name="connsiteY6304" fmla="*/ 1892018 h 2059806"/>
                  <a:gd name="connsiteX6305" fmla="*/ 2353472 w 2668450"/>
                  <a:gd name="connsiteY6305" fmla="*/ 1893735 h 2059806"/>
                  <a:gd name="connsiteX6306" fmla="*/ 2354759 w 2668450"/>
                  <a:gd name="connsiteY6306" fmla="*/ 1895022 h 2059806"/>
                  <a:gd name="connsiteX6307" fmla="*/ 2356619 w 2668450"/>
                  <a:gd name="connsiteY6307" fmla="*/ 1894879 h 2059806"/>
                  <a:gd name="connsiteX6308" fmla="*/ 2358335 w 2668450"/>
                  <a:gd name="connsiteY6308" fmla="*/ 1897597 h 2059806"/>
                  <a:gd name="connsiteX6309" fmla="*/ 2354473 w 2668450"/>
                  <a:gd name="connsiteY6309" fmla="*/ 1899742 h 2059806"/>
                  <a:gd name="connsiteX6310" fmla="*/ 2355331 w 2668450"/>
                  <a:gd name="connsiteY6310" fmla="*/ 1900028 h 2059806"/>
                  <a:gd name="connsiteX6311" fmla="*/ 2358049 w 2668450"/>
                  <a:gd name="connsiteY6311" fmla="*/ 1899599 h 2059806"/>
                  <a:gd name="connsiteX6312" fmla="*/ 2358764 w 2668450"/>
                  <a:gd name="connsiteY6312" fmla="*/ 1902174 h 2059806"/>
                  <a:gd name="connsiteX6313" fmla="*/ 2361053 w 2668450"/>
                  <a:gd name="connsiteY6313" fmla="*/ 1903175 h 2059806"/>
                  <a:gd name="connsiteX6314" fmla="*/ 2362913 w 2668450"/>
                  <a:gd name="connsiteY6314" fmla="*/ 1903461 h 2059806"/>
                  <a:gd name="connsiteX6315" fmla="*/ 2369350 w 2668450"/>
                  <a:gd name="connsiteY6315" fmla="*/ 1903032 h 2059806"/>
                  <a:gd name="connsiteX6316" fmla="*/ 2370923 w 2668450"/>
                  <a:gd name="connsiteY6316" fmla="*/ 1902174 h 2059806"/>
                  <a:gd name="connsiteX6317" fmla="*/ 2370208 w 2668450"/>
                  <a:gd name="connsiteY6317" fmla="*/ 1901316 h 2059806"/>
                  <a:gd name="connsiteX6318" fmla="*/ 2368920 w 2668450"/>
                  <a:gd name="connsiteY6318" fmla="*/ 1901030 h 2059806"/>
                  <a:gd name="connsiteX6319" fmla="*/ 2369063 w 2668450"/>
                  <a:gd name="connsiteY6319" fmla="*/ 1898455 h 2059806"/>
                  <a:gd name="connsiteX6320" fmla="*/ 2368634 w 2668450"/>
                  <a:gd name="connsiteY6320" fmla="*/ 1895880 h 2059806"/>
                  <a:gd name="connsiteX6321" fmla="*/ 2369350 w 2668450"/>
                  <a:gd name="connsiteY6321" fmla="*/ 1894450 h 2059806"/>
                  <a:gd name="connsiteX6322" fmla="*/ 2375786 w 2668450"/>
                  <a:gd name="connsiteY6322" fmla="*/ 1892447 h 2059806"/>
                  <a:gd name="connsiteX6323" fmla="*/ 2025476 w 2668450"/>
                  <a:gd name="connsiteY6323" fmla="*/ 1923916 h 2059806"/>
                  <a:gd name="connsiteX6324" fmla="*/ 2029911 w 2668450"/>
                  <a:gd name="connsiteY6324" fmla="*/ 1922915 h 2059806"/>
                  <a:gd name="connsiteX6325" fmla="*/ 2033916 w 2668450"/>
                  <a:gd name="connsiteY6325" fmla="*/ 1923630 h 2059806"/>
                  <a:gd name="connsiteX6326" fmla="*/ 2036205 w 2668450"/>
                  <a:gd name="connsiteY6326" fmla="*/ 1922915 h 2059806"/>
                  <a:gd name="connsiteX6327" fmla="*/ 2036634 w 2668450"/>
                  <a:gd name="connsiteY6327" fmla="*/ 1922200 h 2059806"/>
                  <a:gd name="connsiteX6328" fmla="*/ 2037063 w 2668450"/>
                  <a:gd name="connsiteY6328" fmla="*/ 1920054 h 2059806"/>
                  <a:gd name="connsiteX6329" fmla="*/ 2038922 w 2668450"/>
                  <a:gd name="connsiteY6329" fmla="*/ 1914046 h 2059806"/>
                  <a:gd name="connsiteX6330" fmla="*/ 2037492 w 2668450"/>
                  <a:gd name="connsiteY6330" fmla="*/ 1914189 h 2059806"/>
                  <a:gd name="connsiteX6331" fmla="*/ 2032485 w 2668450"/>
                  <a:gd name="connsiteY6331" fmla="*/ 1919482 h 2059806"/>
                  <a:gd name="connsiteX6332" fmla="*/ 2027479 w 2668450"/>
                  <a:gd name="connsiteY6332" fmla="*/ 1921199 h 2059806"/>
                  <a:gd name="connsiteX6333" fmla="*/ 2024189 w 2668450"/>
                  <a:gd name="connsiteY6333" fmla="*/ 1923916 h 2059806"/>
                  <a:gd name="connsiteX6334" fmla="*/ 2025476 w 2668450"/>
                  <a:gd name="connsiteY6334" fmla="*/ 1923916 h 2059806"/>
                  <a:gd name="connsiteX6335" fmla="*/ 2390520 w 2668450"/>
                  <a:gd name="connsiteY6335" fmla="*/ 1850107 h 2059806"/>
                  <a:gd name="connsiteX6336" fmla="*/ 2392951 w 2668450"/>
                  <a:gd name="connsiteY6336" fmla="*/ 1848676 h 2059806"/>
                  <a:gd name="connsiteX6337" fmla="*/ 2394954 w 2668450"/>
                  <a:gd name="connsiteY6337" fmla="*/ 1846101 h 2059806"/>
                  <a:gd name="connsiteX6338" fmla="*/ 2398101 w 2668450"/>
                  <a:gd name="connsiteY6338" fmla="*/ 1843813 h 2059806"/>
                  <a:gd name="connsiteX6339" fmla="*/ 2401391 w 2668450"/>
                  <a:gd name="connsiteY6339" fmla="*/ 1843670 h 2059806"/>
                  <a:gd name="connsiteX6340" fmla="*/ 2403823 w 2668450"/>
                  <a:gd name="connsiteY6340" fmla="*/ 1840809 h 2059806"/>
                  <a:gd name="connsiteX6341" fmla="*/ 2401391 w 2668450"/>
                  <a:gd name="connsiteY6341" fmla="*/ 1840523 h 2059806"/>
                  <a:gd name="connsiteX6342" fmla="*/ 2399102 w 2668450"/>
                  <a:gd name="connsiteY6342" fmla="*/ 1841095 h 2059806"/>
                  <a:gd name="connsiteX6343" fmla="*/ 2396671 w 2668450"/>
                  <a:gd name="connsiteY6343" fmla="*/ 1842525 h 2059806"/>
                  <a:gd name="connsiteX6344" fmla="*/ 2390663 w 2668450"/>
                  <a:gd name="connsiteY6344" fmla="*/ 1847246 h 2059806"/>
                  <a:gd name="connsiteX6345" fmla="*/ 2387659 w 2668450"/>
                  <a:gd name="connsiteY6345" fmla="*/ 1848962 h 2059806"/>
                  <a:gd name="connsiteX6346" fmla="*/ 2385084 w 2668450"/>
                  <a:gd name="connsiteY6346" fmla="*/ 1856258 h 2059806"/>
                  <a:gd name="connsiteX6347" fmla="*/ 2386801 w 2668450"/>
                  <a:gd name="connsiteY6347" fmla="*/ 1856830 h 2059806"/>
                  <a:gd name="connsiteX6348" fmla="*/ 2390377 w 2668450"/>
                  <a:gd name="connsiteY6348" fmla="*/ 1856687 h 2059806"/>
                  <a:gd name="connsiteX6349" fmla="*/ 2392236 w 2668450"/>
                  <a:gd name="connsiteY6349" fmla="*/ 1855256 h 2059806"/>
                  <a:gd name="connsiteX6350" fmla="*/ 2390949 w 2668450"/>
                  <a:gd name="connsiteY6350" fmla="*/ 1854970 h 2059806"/>
                  <a:gd name="connsiteX6351" fmla="*/ 2389089 w 2668450"/>
                  <a:gd name="connsiteY6351" fmla="*/ 1855113 h 2059806"/>
                  <a:gd name="connsiteX6352" fmla="*/ 2388088 w 2668450"/>
                  <a:gd name="connsiteY6352" fmla="*/ 1854398 h 2059806"/>
                  <a:gd name="connsiteX6353" fmla="*/ 2388946 w 2668450"/>
                  <a:gd name="connsiteY6353" fmla="*/ 1852109 h 2059806"/>
                  <a:gd name="connsiteX6354" fmla="*/ 2390520 w 2668450"/>
                  <a:gd name="connsiteY6354" fmla="*/ 1850107 h 2059806"/>
                  <a:gd name="connsiteX6355" fmla="*/ 2110729 w 2668450"/>
                  <a:gd name="connsiteY6355" fmla="*/ 1868988 h 2059806"/>
                  <a:gd name="connsiteX6356" fmla="*/ 2110014 w 2668450"/>
                  <a:gd name="connsiteY6356" fmla="*/ 1870276 h 2059806"/>
                  <a:gd name="connsiteX6357" fmla="*/ 2112732 w 2668450"/>
                  <a:gd name="connsiteY6357" fmla="*/ 1869989 h 2059806"/>
                  <a:gd name="connsiteX6358" fmla="*/ 2116165 w 2668450"/>
                  <a:gd name="connsiteY6358" fmla="*/ 1868273 h 2059806"/>
                  <a:gd name="connsiteX6359" fmla="*/ 2118883 w 2668450"/>
                  <a:gd name="connsiteY6359" fmla="*/ 1865412 h 2059806"/>
                  <a:gd name="connsiteX6360" fmla="*/ 2117309 w 2668450"/>
                  <a:gd name="connsiteY6360" fmla="*/ 1865412 h 2059806"/>
                  <a:gd name="connsiteX6361" fmla="*/ 2114592 w 2668450"/>
                  <a:gd name="connsiteY6361" fmla="*/ 1866700 h 2059806"/>
                  <a:gd name="connsiteX6362" fmla="*/ 2110729 w 2668450"/>
                  <a:gd name="connsiteY6362" fmla="*/ 1868988 h 2059806"/>
                  <a:gd name="connsiteX6363" fmla="*/ 2474342 w 2668450"/>
                  <a:gd name="connsiteY6363" fmla="*/ 1714217 h 2059806"/>
                  <a:gd name="connsiteX6364" fmla="*/ 2486930 w 2668450"/>
                  <a:gd name="connsiteY6364" fmla="*/ 1702487 h 2059806"/>
                  <a:gd name="connsiteX6365" fmla="*/ 2487645 w 2668450"/>
                  <a:gd name="connsiteY6365" fmla="*/ 1699912 h 2059806"/>
                  <a:gd name="connsiteX6366" fmla="*/ 2488360 w 2668450"/>
                  <a:gd name="connsiteY6366" fmla="*/ 1699054 h 2059806"/>
                  <a:gd name="connsiteX6367" fmla="*/ 2490935 w 2668450"/>
                  <a:gd name="connsiteY6367" fmla="*/ 1697481 h 2059806"/>
                  <a:gd name="connsiteX6368" fmla="*/ 2492938 w 2668450"/>
                  <a:gd name="connsiteY6368" fmla="*/ 1697052 h 2059806"/>
                  <a:gd name="connsiteX6369" fmla="*/ 2498087 w 2668450"/>
                  <a:gd name="connsiteY6369" fmla="*/ 1697481 h 2059806"/>
                  <a:gd name="connsiteX6370" fmla="*/ 2503523 w 2668450"/>
                  <a:gd name="connsiteY6370" fmla="*/ 1696909 h 2059806"/>
                  <a:gd name="connsiteX6371" fmla="*/ 2505526 w 2668450"/>
                  <a:gd name="connsiteY6371" fmla="*/ 1696479 h 2059806"/>
                  <a:gd name="connsiteX6372" fmla="*/ 2510675 w 2668450"/>
                  <a:gd name="connsiteY6372" fmla="*/ 1693332 h 2059806"/>
                  <a:gd name="connsiteX6373" fmla="*/ 2513250 w 2668450"/>
                  <a:gd name="connsiteY6373" fmla="*/ 1692331 h 2059806"/>
                  <a:gd name="connsiteX6374" fmla="*/ 2522548 w 2668450"/>
                  <a:gd name="connsiteY6374" fmla="*/ 1690615 h 2059806"/>
                  <a:gd name="connsiteX6375" fmla="*/ 2527411 w 2668450"/>
                  <a:gd name="connsiteY6375" fmla="*/ 1690186 h 2059806"/>
                  <a:gd name="connsiteX6376" fmla="*/ 2533562 w 2668450"/>
                  <a:gd name="connsiteY6376" fmla="*/ 1691616 h 2059806"/>
                  <a:gd name="connsiteX6377" fmla="*/ 2535851 w 2668450"/>
                  <a:gd name="connsiteY6377" fmla="*/ 1691473 h 2059806"/>
                  <a:gd name="connsiteX6378" fmla="*/ 2537138 w 2668450"/>
                  <a:gd name="connsiteY6378" fmla="*/ 1691044 h 2059806"/>
                  <a:gd name="connsiteX6379" fmla="*/ 2550012 w 2668450"/>
                  <a:gd name="connsiteY6379" fmla="*/ 1682032 h 2059806"/>
                  <a:gd name="connsiteX6380" fmla="*/ 2558022 w 2668450"/>
                  <a:gd name="connsiteY6380" fmla="*/ 1677312 h 2059806"/>
                  <a:gd name="connsiteX6381" fmla="*/ 2566032 w 2668450"/>
                  <a:gd name="connsiteY6381" fmla="*/ 1672019 h 2059806"/>
                  <a:gd name="connsiteX6382" fmla="*/ 2575759 w 2668450"/>
                  <a:gd name="connsiteY6382" fmla="*/ 1663580 h 2059806"/>
                  <a:gd name="connsiteX6383" fmla="*/ 2576474 w 2668450"/>
                  <a:gd name="connsiteY6383" fmla="*/ 1661434 h 2059806"/>
                  <a:gd name="connsiteX6384" fmla="*/ 2575902 w 2668450"/>
                  <a:gd name="connsiteY6384" fmla="*/ 1659289 h 2059806"/>
                  <a:gd name="connsiteX6385" fmla="*/ 2573042 w 2668450"/>
                  <a:gd name="connsiteY6385" fmla="*/ 1657715 h 2059806"/>
                  <a:gd name="connsiteX6386" fmla="*/ 2571468 w 2668450"/>
                  <a:gd name="connsiteY6386" fmla="*/ 1656428 h 2059806"/>
                  <a:gd name="connsiteX6387" fmla="*/ 2566319 w 2668450"/>
                  <a:gd name="connsiteY6387" fmla="*/ 1653996 h 2059806"/>
                  <a:gd name="connsiteX6388" fmla="*/ 2566175 w 2668450"/>
                  <a:gd name="connsiteY6388" fmla="*/ 1652995 h 2059806"/>
                  <a:gd name="connsiteX6389" fmla="*/ 2569608 w 2668450"/>
                  <a:gd name="connsiteY6389" fmla="*/ 1653996 h 2059806"/>
                  <a:gd name="connsiteX6390" fmla="*/ 2573185 w 2668450"/>
                  <a:gd name="connsiteY6390" fmla="*/ 1654282 h 2059806"/>
                  <a:gd name="connsiteX6391" fmla="*/ 2575044 w 2668450"/>
                  <a:gd name="connsiteY6391" fmla="*/ 1653138 h 2059806"/>
                  <a:gd name="connsiteX6392" fmla="*/ 2575330 w 2668450"/>
                  <a:gd name="connsiteY6392" fmla="*/ 1651707 h 2059806"/>
                  <a:gd name="connsiteX6393" fmla="*/ 2574043 w 2668450"/>
                  <a:gd name="connsiteY6393" fmla="*/ 1649848 h 2059806"/>
                  <a:gd name="connsiteX6394" fmla="*/ 2571182 w 2668450"/>
                  <a:gd name="connsiteY6394" fmla="*/ 1648560 h 2059806"/>
                  <a:gd name="connsiteX6395" fmla="*/ 2564745 w 2668450"/>
                  <a:gd name="connsiteY6395" fmla="*/ 1647416 h 2059806"/>
                  <a:gd name="connsiteX6396" fmla="*/ 2559452 w 2668450"/>
                  <a:gd name="connsiteY6396" fmla="*/ 1647416 h 2059806"/>
                  <a:gd name="connsiteX6397" fmla="*/ 2556592 w 2668450"/>
                  <a:gd name="connsiteY6397" fmla="*/ 1647130 h 2059806"/>
                  <a:gd name="connsiteX6398" fmla="*/ 2557593 w 2668450"/>
                  <a:gd name="connsiteY6398" fmla="*/ 1645986 h 2059806"/>
                  <a:gd name="connsiteX6399" fmla="*/ 2561312 w 2668450"/>
                  <a:gd name="connsiteY6399" fmla="*/ 1645986 h 2059806"/>
                  <a:gd name="connsiteX6400" fmla="*/ 2570896 w 2668450"/>
                  <a:gd name="connsiteY6400" fmla="*/ 1643983 h 2059806"/>
                  <a:gd name="connsiteX6401" fmla="*/ 2572326 w 2668450"/>
                  <a:gd name="connsiteY6401" fmla="*/ 1643125 h 2059806"/>
                  <a:gd name="connsiteX6402" fmla="*/ 2571897 w 2668450"/>
                  <a:gd name="connsiteY6402" fmla="*/ 1641694 h 2059806"/>
                  <a:gd name="connsiteX6403" fmla="*/ 2570324 w 2668450"/>
                  <a:gd name="connsiteY6403" fmla="*/ 1639263 h 2059806"/>
                  <a:gd name="connsiteX6404" fmla="*/ 2570753 w 2668450"/>
                  <a:gd name="connsiteY6404" fmla="*/ 1635687 h 2059806"/>
                  <a:gd name="connsiteX6405" fmla="*/ 2571611 w 2668450"/>
                  <a:gd name="connsiteY6405" fmla="*/ 1633398 h 2059806"/>
                  <a:gd name="connsiteX6406" fmla="*/ 2569751 w 2668450"/>
                  <a:gd name="connsiteY6406" fmla="*/ 1628391 h 2059806"/>
                  <a:gd name="connsiteX6407" fmla="*/ 2572326 w 2668450"/>
                  <a:gd name="connsiteY6407" fmla="*/ 1622956 h 2059806"/>
                  <a:gd name="connsiteX6408" fmla="*/ 2572612 w 2668450"/>
                  <a:gd name="connsiteY6408" fmla="*/ 1619809 h 2059806"/>
                  <a:gd name="connsiteX6409" fmla="*/ 2572040 w 2668450"/>
                  <a:gd name="connsiteY6409" fmla="*/ 1618378 h 2059806"/>
                  <a:gd name="connsiteX6410" fmla="*/ 2570896 w 2668450"/>
                  <a:gd name="connsiteY6410" fmla="*/ 1616805 h 2059806"/>
                  <a:gd name="connsiteX6411" fmla="*/ 2570610 w 2668450"/>
                  <a:gd name="connsiteY6411" fmla="*/ 1615661 h 2059806"/>
                  <a:gd name="connsiteX6412" fmla="*/ 2570753 w 2668450"/>
                  <a:gd name="connsiteY6412" fmla="*/ 1614373 h 2059806"/>
                  <a:gd name="connsiteX6413" fmla="*/ 2569179 w 2668450"/>
                  <a:gd name="connsiteY6413" fmla="*/ 1612514 h 2059806"/>
                  <a:gd name="connsiteX6414" fmla="*/ 2567463 w 2668450"/>
                  <a:gd name="connsiteY6414" fmla="*/ 1609224 h 2059806"/>
                  <a:gd name="connsiteX6415" fmla="*/ 2563172 w 2668450"/>
                  <a:gd name="connsiteY6415" fmla="*/ 1604503 h 2059806"/>
                  <a:gd name="connsiteX6416" fmla="*/ 2558308 w 2668450"/>
                  <a:gd name="connsiteY6416" fmla="*/ 1603931 h 2059806"/>
                  <a:gd name="connsiteX6417" fmla="*/ 2555733 w 2668450"/>
                  <a:gd name="connsiteY6417" fmla="*/ 1602930 h 2059806"/>
                  <a:gd name="connsiteX6418" fmla="*/ 2553016 w 2668450"/>
                  <a:gd name="connsiteY6418" fmla="*/ 1599068 h 2059806"/>
                  <a:gd name="connsiteX6419" fmla="*/ 2552443 w 2668450"/>
                  <a:gd name="connsiteY6419" fmla="*/ 1597208 h 2059806"/>
                  <a:gd name="connsiteX6420" fmla="*/ 2550584 w 2668450"/>
                  <a:gd name="connsiteY6420" fmla="*/ 1597208 h 2059806"/>
                  <a:gd name="connsiteX6421" fmla="*/ 2545434 w 2668450"/>
                  <a:gd name="connsiteY6421" fmla="*/ 1597637 h 2059806"/>
                  <a:gd name="connsiteX6422" fmla="*/ 2541143 w 2668450"/>
                  <a:gd name="connsiteY6422" fmla="*/ 1598353 h 2059806"/>
                  <a:gd name="connsiteX6423" fmla="*/ 2535994 w 2668450"/>
                  <a:gd name="connsiteY6423" fmla="*/ 1601070 h 2059806"/>
                  <a:gd name="connsiteX6424" fmla="*/ 2529700 w 2668450"/>
                  <a:gd name="connsiteY6424" fmla="*/ 1606935 h 2059806"/>
                  <a:gd name="connsiteX6425" fmla="*/ 2526410 w 2668450"/>
                  <a:gd name="connsiteY6425" fmla="*/ 1609367 h 2059806"/>
                  <a:gd name="connsiteX6426" fmla="*/ 2524836 w 2668450"/>
                  <a:gd name="connsiteY6426" fmla="*/ 1605648 h 2059806"/>
                  <a:gd name="connsiteX6427" fmla="*/ 2523835 w 2668450"/>
                  <a:gd name="connsiteY6427" fmla="*/ 1604646 h 2059806"/>
                  <a:gd name="connsiteX6428" fmla="*/ 2520545 w 2668450"/>
                  <a:gd name="connsiteY6428" fmla="*/ 1603931 h 2059806"/>
                  <a:gd name="connsiteX6429" fmla="*/ 2520688 w 2668450"/>
                  <a:gd name="connsiteY6429" fmla="*/ 1603502 h 2059806"/>
                  <a:gd name="connsiteX6430" fmla="*/ 2521689 w 2668450"/>
                  <a:gd name="connsiteY6430" fmla="*/ 1602644 h 2059806"/>
                  <a:gd name="connsiteX6431" fmla="*/ 2529128 w 2668450"/>
                  <a:gd name="connsiteY6431" fmla="*/ 1599211 h 2059806"/>
                  <a:gd name="connsiteX6432" fmla="*/ 2531702 w 2668450"/>
                  <a:gd name="connsiteY6432" fmla="*/ 1597494 h 2059806"/>
                  <a:gd name="connsiteX6433" fmla="*/ 2532417 w 2668450"/>
                  <a:gd name="connsiteY6433" fmla="*/ 1596064 h 2059806"/>
                  <a:gd name="connsiteX6434" fmla="*/ 2531988 w 2668450"/>
                  <a:gd name="connsiteY6434" fmla="*/ 1593775 h 2059806"/>
                  <a:gd name="connsiteX6435" fmla="*/ 2530415 w 2668450"/>
                  <a:gd name="connsiteY6435" fmla="*/ 1590628 h 2059806"/>
                  <a:gd name="connsiteX6436" fmla="*/ 2523835 w 2668450"/>
                  <a:gd name="connsiteY6436" fmla="*/ 1580758 h 2059806"/>
                  <a:gd name="connsiteX6437" fmla="*/ 2517827 w 2668450"/>
                  <a:gd name="connsiteY6437" fmla="*/ 1579614 h 2059806"/>
                  <a:gd name="connsiteX6438" fmla="*/ 2500376 w 2668450"/>
                  <a:gd name="connsiteY6438" fmla="*/ 1578041 h 2059806"/>
                  <a:gd name="connsiteX6439" fmla="*/ 2496800 w 2668450"/>
                  <a:gd name="connsiteY6439" fmla="*/ 1579185 h 2059806"/>
                  <a:gd name="connsiteX6440" fmla="*/ 2495370 w 2668450"/>
                  <a:gd name="connsiteY6440" fmla="*/ 1580472 h 2059806"/>
                  <a:gd name="connsiteX6441" fmla="*/ 2495227 w 2668450"/>
                  <a:gd name="connsiteY6441" fmla="*/ 1581188 h 2059806"/>
                  <a:gd name="connsiteX6442" fmla="*/ 2496514 w 2668450"/>
                  <a:gd name="connsiteY6442" fmla="*/ 1582904 h 2059806"/>
                  <a:gd name="connsiteX6443" fmla="*/ 2500805 w 2668450"/>
                  <a:gd name="connsiteY6443" fmla="*/ 1582189 h 2059806"/>
                  <a:gd name="connsiteX6444" fmla="*/ 2504238 w 2668450"/>
                  <a:gd name="connsiteY6444" fmla="*/ 1582332 h 2059806"/>
                  <a:gd name="connsiteX6445" fmla="*/ 2508386 w 2668450"/>
                  <a:gd name="connsiteY6445" fmla="*/ 1583333 h 2059806"/>
                  <a:gd name="connsiteX6446" fmla="*/ 2508100 w 2668450"/>
                  <a:gd name="connsiteY6446" fmla="*/ 1583905 h 2059806"/>
                  <a:gd name="connsiteX6447" fmla="*/ 2503523 w 2668450"/>
                  <a:gd name="connsiteY6447" fmla="*/ 1583905 h 2059806"/>
                  <a:gd name="connsiteX6448" fmla="*/ 2496371 w 2668450"/>
                  <a:gd name="connsiteY6448" fmla="*/ 1585479 h 2059806"/>
                  <a:gd name="connsiteX6449" fmla="*/ 2486501 w 2668450"/>
                  <a:gd name="connsiteY6449" fmla="*/ 1588483 h 2059806"/>
                  <a:gd name="connsiteX6450" fmla="*/ 2478491 w 2668450"/>
                  <a:gd name="connsiteY6450" fmla="*/ 1592774 h 2059806"/>
                  <a:gd name="connsiteX6451" fmla="*/ 2472197 w 2668450"/>
                  <a:gd name="connsiteY6451" fmla="*/ 1598209 h 2059806"/>
                  <a:gd name="connsiteX6452" fmla="*/ 2466332 w 2668450"/>
                  <a:gd name="connsiteY6452" fmla="*/ 1602358 h 2059806"/>
                  <a:gd name="connsiteX6453" fmla="*/ 2461040 w 2668450"/>
                  <a:gd name="connsiteY6453" fmla="*/ 1605219 h 2059806"/>
                  <a:gd name="connsiteX6454" fmla="*/ 2457320 w 2668450"/>
                  <a:gd name="connsiteY6454" fmla="*/ 1606792 h 2059806"/>
                  <a:gd name="connsiteX6455" fmla="*/ 2451027 w 2668450"/>
                  <a:gd name="connsiteY6455" fmla="*/ 1608079 h 2059806"/>
                  <a:gd name="connsiteX6456" fmla="*/ 2449453 w 2668450"/>
                  <a:gd name="connsiteY6456" fmla="*/ 1609081 h 2059806"/>
                  <a:gd name="connsiteX6457" fmla="*/ 2446306 w 2668450"/>
                  <a:gd name="connsiteY6457" fmla="*/ 1612657 h 2059806"/>
                  <a:gd name="connsiteX6458" fmla="*/ 2441443 w 2668450"/>
                  <a:gd name="connsiteY6458" fmla="*/ 1616233 h 2059806"/>
                  <a:gd name="connsiteX6459" fmla="*/ 2436007 w 2668450"/>
                  <a:gd name="connsiteY6459" fmla="*/ 1617949 h 2059806"/>
                  <a:gd name="connsiteX6460" fmla="*/ 2435721 w 2668450"/>
                  <a:gd name="connsiteY6460" fmla="*/ 1617520 h 2059806"/>
                  <a:gd name="connsiteX6461" fmla="*/ 2435435 w 2668450"/>
                  <a:gd name="connsiteY6461" fmla="*/ 1617091 h 2059806"/>
                  <a:gd name="connsiteX6462" fmla="*/ 2437581 w 2668450"/>
                  <a:gd name="connsiteY6462" fmla="*/ 1615947 h 2059806"/>
                  <a:gd name="connsiteX6463" fmla="*/ 2438296 w 2668450"/>
                  <a:gd name="connsiteY6463" fmla="*/ 1614802 h 2059806"/>
                  <a:gd name="connsiteX6464" fmla="*/ 2436579 w 2668450"/>
                  <a:gd name="connsiteY6464" fmla="*/ 1614087 h 2059806"/>
                  <a:gd name="connsiteX6465" fmla="*/ 2437008 w 2668450"/>
                  <a:gd name="connsiteY6465" fmla="*/ 1612800 h 2059806"/>
                  <a:gd name="connsiteX6466" fmla="*/ 2441014 w 2668450"/>
                  <a:gd name="connsiteY6466" fmla="*/ 1610368 h 2059806"/>
                  <a:gd name="connsiteX6467" fmla="*/ 2442730 w 2668450"/>
                  <a:gd name="connsiteY6467" fmla="*/ 1608795 h 2059806"/>
                  <a:gd name="connsiteX6468" fmla="*/ 2440871 w 2668450"/>
                  <a:gd name="connsiteY6468" fmla="*/ 1607078 h 2059806"/>
                  <a:gd name="connsiteX6469" fmla="*/ 2434577 w 2668450"/>
                  <a:gd name="connsiteY6469" fmla="*/ 1603931 h 2059806"/>
                  <a:gd name="connsiteX6470" fmla="*/ 2433861 w 2668450"/>
                  <a:gd name="connsiteY6470" fmla="*/ 1602072 h 2059806"/>
                  <a:gd name="connsiteX6471" fmla="*/ 2437867 w 2668450"/>
                  <a:gd name="connsiteY6471" fmla="*/ 1603788 h 2059806"/>
                  <a:gd name="connsiteX6472" fmla="*/ 2441443 w 2668450"/>
                  <a:gd name="connsiteY6472" fmla="*/ 1604360 h 2059806"/>
                  <a:gd name="connsiteX6473" fmla="*/ 2442301 w 2668450"/>
                  <a:gd name="connsiteY6473" fmla="*/ 1603788 h 2059806"/>
                  <a:gd name="connsiteX6474" fmla="*/ 2442873 w 2668450"/>
                  <a:gd name="connsiteY6474" fmla="*/ 1602787 h 2059806"/>
                  <a:gd name="connsiteX6475" fmla="*/ 2443445 w 2668450"/>
                  <a:gd name="connsiteY6475" fmla="*/ 1600069 h 2059806"/>
                  <a:gd name="connsiteX6476" fmla="*/ 2444161 w 2668450"/>
                  <a:gd name="connsiteY6476" fmla="*/ 1598782 h 2059806"/>
                  <a:gd name="connsiteX6477" fmla="*/ 2445448 w 2668450"/>
                  <a:gd name="connsiteY6477" fmla="*/ 1597637 h 2059806"/>
                  <a:gd name="connsiteX6478" fmla="*/ 2449739 w 2668450"/>
                  <a:gd name="connsiteY6478" fmla="*/ 1595778 h 2059806"/>
                  <a:gd name="connsiteX6479" fmla="*/ 2451313 w 2668450"/>
                  <a:gd name="connsiteY6479" fmla="*/ 1594633 h 2059806"/>
                  <a:gd name="connsiteX6480" fmla="*/ 2453601 w 2668450"/>
                  <a:gd name="connsiteY6480" fmla="*/ 1594347 h 2059806"/>
                  <a:gd name="connsiteX6481" fmla="*/ 2456462 w 2668450"/>
                  <a:gd name="connsiteY6481" fmla="*/ 1594776 h 2059806"/>
                  <a:gd name="connsiteX6482" fmla="*/ 2461183 w 2668450"/>
                  <a:gd name="connsiteY6482" fmla="*/ 1594633 h 2059806"/>
                  <a:gd name="connsiteX6483" fmla="*/ 2470051 w 2668450"/>
                  <a:gd name="connsiteY6483" fmla="*/ 1590771 h 2059806"/>
                  <a:gd name="connsiteX6484" fmla="*/ 2474915 w 2668450"/>
                  <a:gd name="connsiteY6484" fmla="*/ 1589341 h 2059806"/>
                  <a:gd name="connsiteX6485" fmla="*/ 2475773 w 2668450"/>
                  <a:gd name="connsiteY6485" fmla="*/ 1588769 h 2059806"/>
                  <a:gd name="connsiteX6486" fmla="*/ 2476774 w 2668450"/>
                  <a:gd name="connsiteY6486" fmla="*/ 1587338 h 2059806"/>
                  <a:gd name="connsiteX6487" fmla="*/ 2478491 w 2668450"/>
                  <a:gd name="connsiteY6487" fmla="*/ 1586337 h 2059806"/>
                  <a:gd name="connsiteX6488" fmla="*/ 2480922 w 2668450"/>
                  <a:gd name="connsiteY6488" fmla="*/ 1585908 h 2059806"/>
                  <a:gd name="connsiteX6489" fmla="*/ 2484641 w 2668450"/>
                  <a:gd name="connsiteY6489" fmla="*/ 1586051 h 2059806"/>
                  <a:gd name="connsiteX6490" fmla="*/ 2487216 w 2668450"/>
                  <a:gd name="connsiteY6490" fmla="*/ 1585622 h 2059806"/>
                  <a:gd name="connsiteX6491" fmla="*/ 2489505 w 2668450"/>
                  <a:gd name="connsiteY6491" fmla="*/ 1583476 h 2059806"/>
                  <a:gd name="connsiteX6492" fmla="*/ 2493224 w 2668450"/>
                  <a:gd name="connsiteY6492" fmla="*/ 1578327 h 2059806"/>
                  <a:gd name="connsiteX6493" fmla="*/ 2495513 w 2668450"/>
                  <a:gd name="connsiteY6493" fmla="*/ 1577325 h 2059806"/>
                  <a:gd name="connsiteX6494" fmla="*/ 2499661 w 2668450"/>
                  <a:gd name="connsiteY6494" fmla="*/ 1575895 h 2059806"/>
                  <a:gd name="connsiteX6495" fmla="*/ 2501377 w 2668450"/>
                  <a:gd name="connsiteY6495" fmla="*/ 1574465 h 2059806"/>
                  <a:gd name="connsiteX6496" fmla="*/ 2501663 w 2668450"/>
                  <a:gd name="connsiteY6496" fmla="*/ 1573177 h 2059806"/>
                  <a:gd name="connsiteX6497" fmla="*/ 2509531 w 2668450"/>
                  <a:gd name="connsiteY6497" fmla="*/ 1571747 h 2059806"/>
                  <a:gd name="connsiteX6498" fmla="*/ 2515252 w 2668450"/>
                  <a:gd name="connsiteY6498" fmla="*/ 1571604 h 2059806"/>
                  <a:gd name="connsiteX6499" fmla="*/ 2519401 w 2668450"/>
                  <a:gd name="connsiteY6499" fmla="*/ 1569315 h 2059806"/>
                  <a:gd name="connsiteX6500" fmla="*/ 2521689 w 2668450"/>
                  <a:gd name="connsiteY6500" fmla="*/ 1566168 h 2059806"/>
                  <a:gd name="connsiteX6501" fmla="*/ 2524121 w 2668450"/>
                  <a:gd name="connsiteY6501" fmla="*/ 1564022 h 2059806"/>
                  <a:gd name="connsiteX6502" fmla="*/ 2524121 w 2668450"/>
                  <a:gd name="connsiteY6502" fmla="*/ 1563164 h 2059806"/>
                  <a:gd name="connsiteX6503" fmla="*/ 2521689 w 2668450"/>
                  <a:gd name="connsiteY6503" fmla="*/ 1561162 h 2059806"/>
                  <a:gd name="connsiteX6504" fmla="*/ 2517398 w 2668450"/>
                  <a:gd name="connsiteY6504" fmla="*/ 1560732 h 2059806"/>
                  <a:gd name="connsiteX6505" fmla="*/ 2514394 w 2668450"/>
                  <a:gd name="connsiteY6505" fmla="*/ 1559731 h 2059806"/>
                  <a:gd name="connsiteX6506" fmla="*/ 2511247 w 2668450"/>
                  <a:gd name="connsiteY6506" fmla="*/ 1557872 h 2059806"/>
                  <a:gd name="connsiteX6507" fmla="*/ 2508100 w 2668450"/>
                  <a:gd name="connsiteY6507" fmla="*/ 1555583 h 2059806"/>
                  <a:gd name="connsiteX6508" fmla="*/ 2507099 w 2668450"/>
                  <a:gd name="connsiteY6508" fmla="*/ 1551292 h 2059806"/>
                  <a:gd name="connsiteX6509" fmla="*/ 2504238 w 2668450"/>
                  <a:gd name="connsiteY6509" fmla="*/ 1551006 h 2059806"/>
                  <a:gd name="connsiteX6510" fmla="*/ 2500090 w 2668450"/>
                  <a:gd name="connsiteY6510" fmla="*/ 1551721 h 2059806"/>
                  <a:gd name="connsiteX6511" fmla="*/ 2499232 w 2668450"/>
                  <a:gd name="connsiteY6511" fmla="*/ 1554010 h 2059806"/>
                  <a:gd name="connsiteX6512" fmla="*/ 2493939 w 2668450"/>
                  <a:gd name="connsiteY6512" fmla="*/ 1555583 h 2059806"/>
                  <a:gd name="connsiteX6513" fmla="*/ 2490935 w 2668450"/>
                  <a:gd name="connsiteY6513" fmla="*/ 1555154 h 2059806"/>
                  <a:gd name="connsiteX6514" fmla="*/ 2482496 w 2668450"/>
                  <a:gd name="connsiteY6514" fmla="*/ 1552865 h 2059806"/>
                  <a:gd name="connsiteX6515" fmla="*/ 2479349 w 2668450"/>
                  <a:gd name="connsiteY6515" fmla="*/ 1548145 h 2059806"/>
                  <a:gd name="connsiteX6516" fmla="*/ 2477203 w 2668450"/>
                  <a:gd name="connsiteY6516" fmla="*/ 1543854 h 2059806"/>
                  <a:gd name="connsiteX6517" fmla="*/ 2475916 w 2668450"/>
                  <a:gd name="connsiteY6517" fmla="*/ 1539848 h 2059806"/>
                  <a:gd name="connsiteX6518" fmla="*/ 2473198 w 2668450"/>
                  <a:gd name="connsiteY6518" fmla="*/ 1538418 h 2059806"/>
                  <a:gd name="connsiteX6519" fmla="*/ 2467906 w 2668450"/>
                  <a:gd name="connsiteY6519" fmla="*/ 1537703 h 2059806"/>
                  <a:gd name="connsiteX6520" fmla="*/ 2465903 w 2668450"/>
                  <a:gd name="connsiteY6520" fmla="*/ 1539705 h 2059806"/>
                  <a:gd name="connsiteX6521" fmla="*/ 2463757 w 2668450"/>
                  <a:gd name="connsiteY6521" fmla="*/ 1542709 h 2059806"/>
                  <a:gd name="connsiteX6522" fmla="*/ 2462756 w 2668450"/>
                  <a:gd name="connsiteY6522" fmla="*/ 1543710 h 2059806"/>
                  <a:gd name="connsiteX6523" fmla="*/ 2453029 w 2668450"/>
                  <a:gd name="connsiteY6523" fmla="*/ 1550719 h 2059806"/>
                  <a:gd name="connsiteX6524" fmla="*/ 2450311 w 2668450"/>
                  <a:gd name="connsiteY6524" fmla="*/ 1553723 h 2059806"/>
                  <a:gd name="connsiteX6525" fmla="*/ 2451027 w 2668450"/>
                  <a:gd name="connsiteY6525" fmla="*/ 1551435 h 2059806"/>
                  <a:gd name="connsiteX6526" fmla="*/ 2453315 w 2668450"/>
                  <a:gd name="connsiteY6526" fmla="*/ 1548288 h 2059806"/>
                  <a:gd name="connsiteX6527" fmla="*/ 2461040 w 2668450"/>
                  <a:gd name="connsiteY6527" fmla="*/ 1540421 h 2059806"/>
                  <a:gd name="connsiteX6528" fmla="*/ 2462470 w 2668450"/>
                  <a:gd name="connsiteY6528" fmla="*/ 1538561 h 2059806"/>
                  <a:gd name="connsiteX6529" fmla="*/ 2460038 w 2668450"/>
                  <a:gd name="connsiteY6529" fmla="*/ 1537703 h 2059806"/>
                  <a:gd name="connsiteX6530" fmla="*/ 2457320 w 2668450"/>
                  <a:gd name="connsiteY6530" fmla="*/ 1538704 h 2059806"/>
                  <a:gd name="connsiteX6531" fmla="*/ 2454746 w 2668450"/>
                  <a:gd name="connsiteY6531" fmla="*/ 1537703 h 2059806"/>
                  <a:gd name="connsiteX6532" fmla="*/ 2454603 w 2668450"/>
                  <a:gd name="connsiteY6532" fmla="*/ 1534699 h 2059806"/>
                  <a:gd name="connsiteX6533" fmla="*/ 2452743 w 2668450"/>
                  <a:gd name="connsiteY6533" fmla="*/ 1532982 h 2059806"/>
                  <a:gd name="connsiteX6534" fmla="*/ 2449596 w 2668450"/>
                  <a:gd name="connsiteY6534" fmla="*/ 1533554 h 2059806"/>
                  <a:gd name="connsiteX6535" fmla="*/ 2447594 w 2668450"/>
                  <a:gd name="connsiteY6535" fmla="*/ 1534985 h 2059806"/>
                  <a:gd name="connsiteX6536" fmla="*/ 2439011 w 2668450"/>
                  <a:gd name="connsiteY6536" fmla="*/ 1535986 h 2059806"/>
                  <a:gd name="connsiteX6537" fmla="*/ 2435149 w 2668450"/>
                  <a:gd name="connsiteY6537" fmla="*/ 1537846 h 2059806"/>
                  <a:gd name="connsiteX6538" fmla="*/ 2428569 w 2668450"/>
                  <a:gd name="connsiteY6538" fmla="*/ 1543138 h 2059806"/>
                  <a:gd name="connsiteX6539" fmla="*/ 2426709 w 2668450"/>
                  <a:gd name="connsiteY6539" fmla="*/ 1543424 h 2059806"/>
                  <a:gd name="connsiteX6540" fmla="*/ 2429570 w 2668450"/>
                  <a:gd name="connsiteY6540" fmla="*/ 1540564 h 2059806"/>
                  <a:gd name="connsiteX6541" fmla="*/ 2431716 w 2668450"/>
                  <a:gd name="connsiteY6541" fmla="*/ 1537560 h 2059806"/>
                  <a:gd name="connsiteX6542" fmla="*/ 2432288 w 2668450"/>
                  <a:gd name="connsiteY6542" fmla="*/ 1535700 h 2059806"/>
                  <a:gd name="connsiteX6543" fmla="*/ 2434434 w 2668450"/>
                  <a:gd name="connsiteY6543" fmla="*/ 1530551 h 2059806"/>
                  <a:gd name="connsiteX6544" fmla="*/ 2438582 w 2668450"/>
                  <a:gd name="connsiteY6544" fmla="*/ 1527261 h 2059806"/>
                  <a:gd name="connsiteX6545" fmla="*/ 2439583 w 2668450"/>
                  <a:gd name="connsiteY6545" fmla="*/ 1525687 h 2059806"/>
                  <a:gd name="connsiteX6546" fmla="*/ 2436150 w 2668450"/>
                  <a:gd name="connsiteY6546" fmla="*/ 1522540 h 2059806"/>
                  <a:gd name="connsiteX6547" fmla="*/ 2434863 w 2668450"/>
                  <a:gd name="connsiteY6547" fmla="*/ 1520252 h 2059806"/>
                  <a:gd name="connsiteX6548" fmla="*/ 2433146 w 2668450"/>
                  <a:gd name="connsiteY6548" fmla="*/ 1518678 h 2059806"/>
                  <a:gd name="connsiteX6549" fmla="*/ 2434434 w 2668450"/>
                  <a:gd name="connsiteY6549" fmla="*/ 1516103 h 2059806"/>
                  <a:gd name="connsiteX6550" fmla="*/ 2435149 w 2668450"/>
                  <a:gd name="connsiteY6550" fmla="*/ 1512956 h 2059806"/>
                  <a:gd name="connsiteX6551" fmla="*/ 2433003 w 2668450"/>
                  <a:gd name="connsiteY6551" fmla="*/ 1512813 h 2059806"/>
                  <a:gd name="connsiteX6552" fmla="*/ 2431144 w 2668450"/>
                  <a:gd name="connsiteY6552" fmla="*/ 1512098 h 2059806"/>
                  <a:gd name="connsiteX6553" fmla="*/ 2428569 w 2668450"/>
                  <a:gd name="connsiteY6553" fmla="*/ 1515388 h 2059806"/>
                  <a:gd name="connsiteX6554" fmla="*/ 2427711 w 2668450"/>
                  <a:gd name="connsiteY6554" fmla="*/ 1511669 h 2059806"/>
                  <a:gd name="connsiteX6555" fmla="*/ 2426566 w 2668450"/>
                  <a:gd name="connsiteY6555" fmla="*/ 1511240 h 2059806"/>
                  <a:gd name="connsiteX6556" fmla="*/ 2423419 w 2668450"/>
                  <a:gd name="connsiteY6556" fmla="*/ 1508665 h 2059806"/>
                  <a:gd name="connsiteX6557" fmla="*/ 2423276 w 2668450"/>
                  <a:gd name="connsiteY6557" fmla="*/ 1506376 h 2059806"/>
                  <a:gd name="connsiteX6558" fmla="*/ 2420559 w 2668450"/>
                  <a:gd name="connsiteY6558" fmla="*/ 1505661 h 2059806"/>
                  <a:gd name="connsiteX6559" fmla="*/ 2418699 w 2668450"/>
                  <a:gd name="connsiteY6559" fmla="*/ 1507521 h 2059806"/>
                  <a:gd name="connsiteX6560" fmla="*/ 2415552 w 2668450"/>
                  <a:gd name="connsiteY6560" fmla="*/ 1509666 h 2059806"/>
                  <a:gd name="connsiteX6561" fmla="*/ 2412691 w 2668450"/>
                  <a:gd name="connsiteY6561" fmla="*/ 1509523 h 2059806"/>
                  <a:gd name="connsiteX6562" fmla="*/ 2411690 w 2668450"/>
                  <a:gd name="connsiteY6562" fmla="*/ 1508522 h 2059806"/>
                  <a:gd name="connsiteX6563" fmla="*/ 2411404 w 2668450"/>
                  <a:gd name="connsiteY6563" fmla="*/ 1506806 h 2059806"/>
                  <a:gd name="connsiteX6564" fmla="*/ 2409830 w 2668450"/>
                  <a:gd name="connsiteY6564" fmla="*/ 1505804 h 2059806"/>
                  <a:gd name="connsiteX6565" fmla="*/ 2404824 w 2668450"/>
                  <a:gd name="connsiteY6565" fmla="*/ 1505089 h 2059806"/>
                  <a:gd name="connsiteX6566" fmla="*/ 2401820 w 2668450"/>
                  <a:gd name="connsiteY6566" fmla="*/ 1504088 h 2059806"/>
                  <a:gd name="connsiteX6567" fmla="*/ 2401820 w 2668450"/>
                  <a:gd name="connsiteY6567" fmla="*/ 1502943 h 2059806"/>
                  <a:gd name="connsiteX6568" fmla="*/ 2406254 w 2668450"/>
                  <a:gd name="connsiteY6568" fmla="*/ 1501942 h 2059806"/>
                  <a:gd name="connsiteX6569" fmla="*/ 2405539 w 2668450"/>
                  <a:gd name="connsiteY6569" fmla="*/ 1500655 h 2059806"/>
                  <a:gd name="connsiteX6570" fmla="*/ 2404252 w 2668450"/>
                  <a:gd name="connsiteY6570" fmla="*/ 1494647 h 2059806"/>
                  <a:gd name="connsiteX6571" fmla="*/ 2402535 w 2668450"/>
                  <a:gd name="connsiteY6571" fmla="*/ 1494361 h 2059806"/>
                  <a:gd name="connsiteX6572" fmla="*/ 2398387 w 2668450"/>
                  <a:gd name="connsiteY6572" fmla="*/ 1494933 h 2059806"/>
                  <a:gd name="connsiteX6573" fmla="*/ 2393667 w 2668450"/>
                  <a:gd name="connsiteY6573" fmla="*/ 1493932 h 2059806"/>
                  <a:gd name="connsiteX6574" fmla="*/ 2393810 w 2668450"/>
                  <a:gd name="connsiteY6574" fmla="*/ 1491500 h 2059806"/>
                  <a:gd name="connsiteX6575" fmla="*/ 2400104 w 2668450"/>
                  <a:gd name="connsiteY6575" fmla="*/ 1489784 h 2059806"/>
                  <a:gd name="connsiteX6576" fmla="*/ 2402249 w 2668450"/>
                  <a:gd name="connsiteY6576" fmla="*/ 1488353 h 2059806"/>
                  <a:gd name="connsiteX6577" fmla="*/ 2399531 w 2668450"/>
                  <a:gd name="connsiteY6577" fmla="*/ 1487066 h 2059806"/>
                  <a:gd name="connsiteX6578" fmla="*/ 2394096 w 2668450"/>
                  <a:gd name="connsiteY6578" fmla="*/ 1486780 h 2059806"/>
                  <a:gd name="connsiteX6579" fmla="*/ 2386658 w 2668450"/>
                  <a:gd name="connsiteY6579" fmla="*/ 1485635 h 2059806"/>
                  <a:gd name="connsiteX6580" fmla="*/ 2384512 w 2668450"/>
                  <a:gd name="connsiteY6580" fmla="*/ 1484348 h 2059806"/>
                  <a:gd name="connsiteX6581" fmla="*/ 2387802 w 2668450"/>
                  <a:gd name="connsiteY6581" fmla="*/ 1482202 h 2059806"/>
                  <a:gd name="connsiteX6582" fmla="*/ 2391950 w 2668450"/>
                  <a:gd name="connsiteY6582" fmla="*/ 1481916 h 2059806"/>
                  <a:gd name="connsiteX6583" fmla="*/ 2392665 w 2668450"/>
                  <a:gd name="connsiteY6583" fmla="*/ 1481201 h 2059806"/>
                  <a:gd name="connsiteX6584" fmla="*/ 2390377 w 2668450"/>
                  <a:gd name="connsiteY6584" fmla="*/ 1479342 h 2059806"/>
                  <a:gd name="connsiteX6585" fmla="*/ 2389089 w 2668450"/>
                  <a:gd name="connsiteY6585" fmla="*/ 1478769 h 2059806"/>
                  <a:gd name="connsiteX6586" fmla="*/ 2384941 w 2668450"/>
                  <a:gd name="connsiteY6586" fmla="*/ 1478483 h 2059806"/>
                  <a:gd name="connsiteX6587" fmla="*/ 2381222 w 2668450"/>
                  <a:gd name="connsiteY6587" fmla="*/ 1475193 h 2059806"/>
                  <a:gd name="connsiteX6588" fmla="*/ 2372783 w 2668450"/>
                  <a:gd name="connsiteY6588" fmla="*/ 1472476 h 2059806"/>
                  <a:gd name="connsiteX6589" fmla="*/ 2369779 w 2668450"/>
                  <a:gd name="connsiteY6589" fmla="*/ 1469329 h 2059806"/>
                  <a:gd name="connsiteX6590" fmla="*/ 2370923 w 2668450"/>
                  <a:gd name="connsiteY6590" fmla="*/ 1468613 h 2059806"/>
                  <a:gd name="connsiteX6591" fmla="*/ 2373641 w 2668450"/>
                  <a:gd name="connsiteY6591" fmla="*/ 1467898 h 2059806"/>
                  <a:gd name="connsiteX6592" fmla="*/ 2375930 w 2668450"/>
                  <a:gd name="connsiteY6592" fmla="*/ 1468041 h 2059806"/>
                  <a:gd name="connsiteX6593" fmla="*/ 2373355 w 2668450"/>
                  <a:gd name="connsiteY6593" fmla="*/ 1470044 h 2059806"/>
                  <a:gd name="connsiteX6594" fmla="*/ 2373784 w 2668450"/>
                  <a:gd name="connsiteY6594" fmla="*/ 1470902 h 2059806"/>
                  <a:gd name="connsiteX6595" fmla="*/ 2382939 w 2668450"/>
                  <a:gd name="connsiteY6595" fmla="*/ 1473763 h 2059806"/>
                  <a:gd name="connsiteX6596" fmla="*/ 2398959 w 2668450"/>
                  <a:gd name="connsiteY6596" fmla="*/ 1475622 h 2059806"/>
                  <a:gd name="connsiteX6597" fmla="*/ 2403823 w 2668450"/>
                  <a:gd name="connsiteY6597" fmla="*/ 1474478 h 2059806"/>
                  <a:gd name="connsiteX6598" fmla="*/ 2403823 w 2668450"/>
                  <a:gd name="connsiteY6598" fmla="*/ 1470330 h 2059806"/>
                  <a:gd name="connsiteX6599" fmla="*/ 2403250 w 2668450"/>
                  <a:gd name="connsiteY6599" fmla="*/ 1467040 h 2059806"/>
                  <a:gd name="connsiteX6600" fmla="*/ 2404538 w 2668450"/>
                  <a:gd name="connsiteY6600" fmla="*/ 1464036 h 2059806"/>
                  <a:gd name="connsiteX6601" fmla="*/ 2404967 w 2668450"/>
                  <a:gd name="connsiteY6601" fmla="*/ 1460174 h 2059806"/>
                  <a:gd name="connsiteX6602" fmla="*/ 2396098 w 2668450"/>
                  <a:gd name="connsiteY6602" fmla="*/ 1452736 h 2059806"/>
                  <a:gd name="connsiteX6603" fmla="*/ 2393381 w 2668450"/>
                  <a:gd name="connsiteY6603" fmla="*/ 1452163 h 2059806"/>
                  <a:gd name="connsiteX6604" fmla="*/ 2390949 w 2668450"/>
                  <a:gd name="connsiteY6604" fmla="*/ 1452593 h 2059806"/>
                  <a:gd name="connsiteX6605" fmla="*/ 2389089 w 2668450"/>
                  <a:gd name="connsiteY6605" fmla="*/ 1452163 h 2059806"/>
                  <a:gd name="connsiteX6606" fmla="*/ 2386515 w 2668450"/>
                  <a:gd name="connsiteY6606" fmla="*/ 1450876 h 2059806"/>
                  <a:gd name="connsiteX6607" fmla="*/ 2385513 w 2668450"/>
                  <a:gd name="connsiteY6607" fmla="*/ 1450018 h 2059806"/>
                  <a:gd name="connsiteX6608" fmla="*/ 2386658 w 2668450"/>
                  <a:gd name="connsiteY6608" fmla="*/ 1448874 h 2059806"/>
                  <a:gd name="connsiteX6609" fmla="*/ 2388231 w 2668450"/>
                  <a:gd name="connsiteY6609" fmla="*/ 1445727 h 2059806"/>
                  <a:gd name="connsiteX6610" fmla="*/ 2389375 w 2668450"/>
                  <a:gd name="connsiteY6610" fmla="*/ 1444725 h 2059806"/>
                  <a:gd name="connsiteX6611" fmla="*/ 2389375 w 2668450"/>
                  <a:gd name="connsiteY6611" fmla="*/ 1444296 h 2059806"/>
                  <a:gd name="connsiteX6612" fmla="*/ 2387230 w 2668450"/>
                  <a:gd name="connsiteY6612" fmla="*/ 1442580 h 2059806"/>
                  <a:gd name="connsiteX6613" fmla="*/ 2382223 w 2668450"/>
                  <a:gd name="connsiteY6613" fmla="*/ 1441149 h 2059806"/>
                  <a:gd name="connsiteX6614" fmla="*/ 2379076 w 2668450"/>
                  <a:gd name="connsiteY6614" fmla="*/ 1441006 h 2059806"/>
                  <a:gd name="connsiteX6615" fmla="*/ 2375786 w 2668450"/>
                  <a:gd name="connsiteY6615" fmla="*/ 1441578 h 2059806"/>
                  <a:gd name="connsiteX6616" fmla="*/ 2372926 w 2668450"/>
                  <a:gd name="connsiteY6616" fmla="*/ 1441292 h 2059806"/>
                  <a:gd name="connsiteX6617" fmla="*/ 2371209 w 2668450"/>
                  <a:gd name="connsiteY6617" fmla="*/ 1440720 h 2059806"/>
                  <a:gd name="connsiteX6618" fmla="*/ 2369922 w 2668450"/>
                  <a:gd name="connsiteY6618" fmla="*/ 1439576 h 2059806"/>
                  <a:gd name="connsiteX6619" fmla="*/ 2373498 w 2668450"/>
                  <a:gd name="connsiteY6619" fmla="*/ 1440005 h 2059806"/>
                  <a:gd name="connsiteX6620" fmla="*/ 2374642 w 2668450"/>
                  <a:gd name="connsiteY6620" fmla="*/ 1439719 h 2059806"/>
                  <a:gd name="connsiteX6621" fmla="*/ 2377217 w 2668450"/>
                  <a:gd name="connsiteY6621" fmla="*/ 1437859 h 2059806"/>
                  <a:gd name="connsiteX6622" fmla="*/ 2379792 w 2668450"/>
                  <a:gd name="connsiteY6622" fmla="*/ 1437573 h 2059806"/>
                  <a:gd name="connsiteX6623" fmla="*/ 2382366 w 2668450"/>
                  <a:gd name="connsiteY6623" fmla="*/ 1436429 h 2059806"/>
                  <a:gd name="connsiteX6624" fmla="*/ 2385799 w 2668450"/>
                  <a:gd name="connsiteY6624" fmla="*/ 1434283 h 2059806"/>
                  <a:gd name="connsiteX6625" fmla="*/ 2386944 w 2668450"/>
                  <a:gd name="connsiteY6625" fmla="*/ 1431852 h 2059806"/>
                  <a:gd name="connsiteX6626" fmla="*/ 2385084 w 2668450"/>
                  <a:gd name="connsiteY6626" fmla="*/ 1427417 h 2059806"/>
                  <a:gd name="connsiteX6627" fmla="*/ 2385942 w 2668450"/>
                  <a:gd name="connsiteY6627" fmla="*/ 1425987 h 2059806"/>
                  <a:gd name="connsiteX6628" fmla="*/ 2387516 w 2668450"/>
                  <a:gd name="connsiteY6628" fmla="*/ 1424985 h 2059806"/>
                  <a:gd name="connsiteX6629" fmla="*/ 2387945 w 2668450"/>
                  <a:gd name="connsiteY6629" fmla="*/ 1423412 h 2059806"/>
                  <a:gd name="connsiteX6630" fmla="*/ 2386085 w 2668450"/>
                  <a:gd name="connsiteY6630" fmla="*/ 1421266 h 2059806"/>
                  <a:gd name="connsiteX6631" fmla="*/ 2381222 w 2668450"/>
                  <a:gd name="connsiteY6631" fmla="*/ 1418978 h 2059806"/>
                  <a:gd name="connsiteX6632" fmla="*/ 2378647 w 2668450"/>
                  <a:gd name="connsiteY6632" fmla="*/ 1419407 h 2059806"/>
                  <a:gd name="connsiteX6633" fmla="*/ 2375500 w 2668450"/>
                  <a:gd name="connsiteY6633" fmla="*/ 1418692 h 2059806"/>
                  <a:gd name="connsiteX6634" fmla="*/ 2370065 w 2668450"/>
                  <a:gd name="connsiteY6634" fmla="*/ 1410681 h 2059806"/>
                  <a:gd name="connsiteX6635" fmla="*/ 2367061 w 2668450"/>
                  <a:gd name="connsiteY6635" fmla="*/ 1410538 h 2059806"/>
                  <a:gd name="connsiteX6636" fmla="*/ 2360195 w 2668450"/>
                  <a:gd name="connsiteY6636" fmla="*/ 1411826 h 2059806"/>
                  <a:gd name="connsiteX6637" fmla="*/ 2355331 w 2668450"/>
                  <a:gd name="connsiteY6637" fmla="*/ 1413399 h 2059806"/>
                  <a:gd name="connsiteX6638" fmla="*/ 2348179 w 2668450"/>
                  <a:gd name="connsiteY6638" fmla="*/ 1417404 h 2059806"/>
                  <a:gd name="connsiteX6639" fmla="*/ 2346892 w 2668450"/>
                  <a:gd name="connsiteY6639" fmla="*/ 1416832 h 2059806"/>
                  <a:gd name="connsiteX6640" fmla="*/ 2350182 w 2668450"/>
                  <a:gd name="connsiteY6640" fmla="*/ 1413828 h 2059806"/>
                  <a:gd name="connsiteX6641" fmla="*/ 2352900 w 2668450"/>
                  <a:gd name="connsiteY6641" fmla="*/ 1411969 h 2059806"/>
                  <a:gd name="connsiteX6642" fmla="*/ 2360481 w 2668450"/>
                  <a:gd name="connsiteY6642" fmla="*/ 1408679 h 2059806"/>
                  <a:gd name="connsiteX6643" fmla="*/ 2364629 w 2668450"/>
                  <a:gd name="connsiteY6643" fmla="*/ 1403529 h 2059806"/>
                  <a:gd name="connsiteX6644" fmla="*/ 2367061 w 2668450"/>
                  <a:gd name="connsiteY6644" fmla="*/ 1396663 h 2059806"/>
                  <a:gd name="connsiteX6645" fmla="*/ 2366632 w 2668450"/>
                  <a:gd name="connsiteY6645" fmla="*/ 1395662 h 2059806"/>
                  <a:gd name="connsiteX6646" fmla="*/ 2362770 w 2668450"/>
                  <a:gd name="connsiteY6646" fmla="*/ 1395805 h 2059806"/>
                  <a:gd name="connsiteX6647" fmla="*/ 2359766 w 2668450"/>
                  <a:gd name="connsiteY6647" fmla="*/ 1396377 h 2059806"/>
                  <a:gd name="connsiteX6648" fmla="*/ 2352614 w 2668450"/>
                  <a:gd name="connsiteY6648" fmla="*/ 1399238 h 2059806"/>
                  <a:gd name="connsiteX6649" fmla="*/ 2350897 w 2668450"/>
                  <a:gd name="connsiteY6649" fmla="*/ 1399381 h 2059806"/>
                  <a:gd name="connsiteX6650" fmla="*/ 2351326 w 2668450"/>
                  <a:gd name="connsiteY6650" fmla="*/ 1397951 h 2059806"/>
                  <a:gd name="connsiteX6651" fmla="*/ 2350611 w 2668450"/>
                  <a:gd name="connsiteY6651" fmla="*/ 1397092 h 2059806"/>
                  <a:gd name="connsiteX6652" fmla="*/ 2348608 w 2668450"/>
                  <a:gd name="connsiteY6652" fmla="*/ 1396806 h 2059806"/>
                  <a:gd name="connsiteX6653" fmla="*/ 2346034 w 2668450"/>
                  <a:gd name="connsiteY6653" fmla="*/ 1397951 h 2059806"/>
                  <a:gd name="connsiteX6654" fmla="*/ 2340741 w 2668450"/>
                  <a:gd name="connsiteY6654" fmla="*/ 1402814 h 2059806"/>
                  <a:gd name="connsiteX6655" fmla="*/ 2338882 w 2668450"/>
                  <a:gd name="connsiteY6655" fmla="*/ 1402814 h 2059806"/>
                  <a:gd name="connsiteX6656" fmla="*/ 2341885 w 2668450"/>
                  <a:gd name="connsiteY6656" fmla="*/ 1399810 h 2059806"/>
                  <a:gd name="connsiteX6657" fmla="*/ 2343316 w 2668450"/>
                  <a:gd name="connsiteY6657" fmla="*/ 1397378 h 2059806"/>
                  <a:gd name="connsiteX6658" fmla="*/ 2348465 w 2668450"/>
                  <a:gd name="connsiteY6658" fmla="*/ 1394374 h 2059806"/>
                  <a:gd name="connsiteX6659" fmla="*/ 2352041 w 2668450"/>
                  <a:gd name="connsiteY6659" fmla="*/ 1393230 h 2059806"/>
                  <a:gd name="connsiteX6660" fmla="*/ 2358908 w 2668450"/>
                  <a:gd name="connsiteY6660" fmla="*/ 1387652 h 2059806"/>
                  <a:gd name="connsiteX6661" fmla="*/ 2357334 w 2668450"/>
                  <a:gd name="connsiteY6661" fmla="*/ 1383503 h 2059806"/>
                  <a:gd name="connsiteX6662" fmla="*/ 2354902 w 2668450"/>
                  <a:gd name="connsiteY6662" fmla="*/ 1379498 h 2059806"/>
                  <a:gd name="connsiteX6663" fmla="*/ 2353615 w 2668450"/>
                  <a:gd name="connsiteY6663" fmla="*/ 1378497 h 2059806"/>
                  <a:gd name="connsiteX6664" fmla="*/ 2349467 w 2668450"/>
                  <a:gd name="connsiteY6664" fmla="*/ 1379355 h 2059806"/>
                  <a:gd name="connsiteX6665" fmla="*/ 2346606 w 2668450"/>
                  <a:gd name="connsiteY6665" fmla="*/ 1378926 h 2059806"/>
                  <a:gd name="connsiteX6666" fmla="*/ 2348465 w 2668450"/>
                  <a:gd name="connsiteY6666" fmla="*/ 1376923 h 2059806"/>
                  <a:gd name="connsiteX6667" fmla="*/ 2348608 w 2668450"/>
                  <a:gd name="connsiteY6667" fmla="*/ 1376208 h 2059806"/>
                  <a:gd name="connsiteX6668" fmla="*/ 2346749 w 2668450"/>
                  <a:gd name="connsiteY6668" fmla="*/ 1372918 h 2059806"/>
                  <a:gd name="connsiteX6669" fmla="*/ 2345891 w 2668450"/>
                  <a:gd name="connsiteY6669" fmla="*/ 1371917 h 2059806"/>
                  <a:gd name="connsiteX6670" fmla="*/ 2346034 w 2668450"/>
                  <a:gd name="connsiteY6670" fmla="*/ 1371631 h 2059806"/>
                  <a:gd name="connsiteX6671" fmla="*/ 2348465 w 2668450"/>
                  <a:gd name="connsiteY6671" fmla="*/ 1370630 h 2059806"/>
                  <a:gd name="connsiteX6672" fmla="*/ 2347750 w 2668450"/>
                  <a:gd name="connsiteY6672" fmla="*/ 1370200 h 2059806"/>
                  <a:gd name="connsiteX6673" fmla="*/ 2345462 w 2668450"/>
                  <a:gd name="connsiteY6673" fmla="*/ 1369628 h 2059806"/>
                  <a:gd name="connsiteX6674" fmla="*/ 2343316 w 2668450"/>
                  <a:gd name="connsiteY6674" fmla="*/ 1369771 h 2059806"/>
                  <a:gd name="connsiteX6675" fmla="*/ 2338166 w 2668450"/>
                  <a:gd name="connsiteY6675" fmla="*/ 1371202 h 2059806"/>
                  <a:gd name="connsiteX6676" fmla="*/ 2331300 w 2668450"/>
                  <a:gd name="connsiteY6676" fmla="*/ 1372060 h 2059806"/>
                  <a:gd name="connsiteX6677" fmla="*/ 2326866 w 2668450"/>
                  <a:gd name="connsiteY6677" fmla="*/ 1372060 h 2059806"/>
                  <a:gd name="connsiteX6678" fmla="*/ 2326008 w 2668450"/>
                  <a:gd name="connsiteY6678" fmla="*/ 1370916 h 2059806"/>
                  <a:gd name="connsiteX6679" fmla="*/ 2327867 w 2668450"/>
                  <a:gd name="connsiteY6679" fmla="*/ 1370343 h 2059806"/>
                  <a:gd name="connsiteX6680" fmla="*/ 2332588 w 2668450"/>
                  <a:gd name="connsiteY6680" fmla="*/ 1370486 h 2059806"/>
                  <a:gd name="connsiteX6681" fmla="*/ 2335878 w 2668450"/>
                  <a:gd name="connsiteY6681" fmla="*/ 1369771 h 2059806"/>
                  <a:gd name="connsiteX6682" fmla="*/ 2340026 w 2668450"/>
                  <a:gd name="connsiteY6682" fmla="*/ 1368198 h 2059806"/>
                  <a:gd name="connsiteX6683" fmla="*/ 2342744 w 2668450"/>
                  <a:gd name="connsiteY6683" fmla="*/ 1364622 h 2059806"/>
                  <a:gd name="connsiteX6684" fmla="*/ 2339025 w 2668450"/>
                  <a:gd name="connsiteY6684" fmla="*/ 1358471 h 2059806"/>
                  <a:gd name="connsiteX6685" fmla="*/ 2336021 w 2668450"/>
                  <a:gd name="connsiteY6685" fmla="*/ 1358042 h 2059806"/>
                  <a:gd name="connsiteX6686" fmla="*/ 2332588 w 2668450"/>
                  <a:gd name="connsiteY6686" fmla="*/ 1360903 h 2059806"/>
                  <a:gd name="connsiteX6687" fmla="*/ 2331873 w 2668450"/>
                  <a:gd name="connsiteY6687" fmla="*/ 1360903 h 2059806"/>
                  <a:gd name="connsiteX6688" fmla="*/ 2332445 w 2668450"/>
                  <a:gd name="connsiteY6688" fmla="*/ 1359043 h 2059806"/>
                  <a:gd name="connsiteX6689" fmla="*/ 2331729 w 2668450"/>
                  <a:gd name="connsiteY6689" fmla="*/ 1357613 h 2059806"/>
                  <a:gd name="connsiteX6690" fmla="*/ 2326723 w 2668450"/>
                  <a:gd name="connsiteY6690" fmla="*/ 1356182 h 2059806"/>
                  <a:gd name="connsiteX6691" fmla="*/ 2326008 w 2668450"/>
                  <a:gd name="connsiteY6691" fmla="*/ 1354895 h 2059806"/>
                  <a:gd name="connsiteX6692" fmla="*/ 2329584 w 2668450"/>
                  <a:gd name="connsiteY6692" fmla="*/ 1353178 h 2059806"/>
                  <a:gd name="connsiteX6693" fmla="*/ 2332588 w 2668450"/>
                  <a:gd name="connsiteY6693" fmla="*/ 1350318 h 2059806"/>
                  <a:gd name="connsiteX6694" fmla="*/ 2329870 w 2668450"/>
                  <a:gd name="connsiteY6694" fmla="*/ 1347600 h 2059806"/>
                  <a:gd name="connsiteX6695" fmla="*/ 2327295 w 2668450"/>
                  <a:gd name="connsiteY6695" fmla="*/ 1344453 h 2059806"/>
                  <a:gd name="connsiteX6696" fmla="*/ 2326008 w 2668450"/>
                  <a:gd name="connsiteY6696" fmla="*/ 1342021 h 2059806"/>
                  <a:gd name="connsiteX6697" fmla="*/ 2325722 w 2668450"/>
                  <a:gd name="connsiteY6697" fmla="*/ 1339446 h 2059806"/>
                  <a:gd name="connsiteX6698" fmla="*/ 2323433 w 2668450"/>
                  <a:gd name="connsiteY6698" fmla="*/ 1336299 h 2059806"/>
                  <a:gd name="connsiteX6699" fmla="*/ 2320572 w 2668450"/>
                  <a:gd name="connsiteY6699" fmla="*/ 1337587 h 2059806"/>
                  <a:gd name="connsiteX6700" fmla="*/ 2318283 w 2668450"/>
                  <a:gd name="connsiteY6700" fmla="*/ 1339875 h 2059806"/>
                  <a:gd name="connsiteX6701" fmla="*/ 2320000 w 2668450"/>
                  <a:gd name="connsiteY6701" fmla="*/ 1335155 h 2059806"/>
                  <a:gd name="connsiteX6702" fmla="*/ 2319571 w 2668450"/>
                  <a:gd name="connsiteY6702" fmla="*/ 1329433 h 2059806"/>
                  <a:gd name="connsiteX6703" fmla="*/ 2316567 w 2668450"/>
                  <a:gd name="connsiteY6703" fmla="*/ 1325285 h 2059806"/>
                  <a:gd name="connsiteX6704" fmla="*/ 2312848 w 2668450"/>
                  <a:gd name="connsiteY6704" fmla="*/ 1325285 h 2059806"/>
                  <a:gd name="connsiteX6705" fmla="*/ 2308271 w 2668450"/>
                  <a:gd name="connsiteY6705" fmla="*/ 1326286 h 2059806"/>
                  <a:gd name="connsiteX6706" fmla="*/ 2302978 w 2668450"/>
                  <a:gd name="connsiteY6706" fmla="*/ 1328289 h 2059806"/>
                  <a:gd name="connsiteX6707" fmla="*/ 2301834 w 2668450"/>
                  <a:gd name="connsiteY6707" fmla="*/ 1327574 h 2059806"/>
                  <a:gd name="connsiteX6708" fmla="*/ 2303550 w 2668450"/>
                  <a:gd name="connsiteY6708" fmla="*/ 1326429 h 2059806"/>
                  <a:gd name="connsiteX6709" fmla="*/ 2309129 w 2668450"/>
                  <a:gd name="connsiteY6709" fmla="*/ 1323855 h 2059806"/>
                  <a:gd name="connsiteX6710" fmla="*/ 2312419 w 2668450"/>
                  <a:gd name="connsiteY6710" fmla="*/ 1320422 h 2059806"/>
                  <a:gd name="connsiteX6711" fmla="*/ 2311847 w 2668450"/>
                  <a:gd name="connsiteY6711" fmla="*/ 1317847 h 2059806"/>
                  <a:gd name="connsiteX6712" fmla="*/ 2309987 w 2668450"/>
                  <a:gd name="connsiteY6712" fmla="*/ 1315987 h 2059806"/>
                  <a:gd name="connsiteX6713" fmla="*/ 2303693 w 2668450"/>
                  <a:gd name="connsiteY6713" fmla="*/ 1312841 h 2059806"/>
                  <a:gd name="connsiteX6714" fmla="*/ 2300260 w 2668450"/>
                  <a:gd name="connsiteY6714" fmla="*/ 1313127 h 2059806"/>
                  <a:gd name="connsiteX6715" fmla="*/ 2299402 w 2668450"/>
                  <a:gd name="connsiteY6715" fmla="*/ 1314128 h 2059806"/>
                  <a:gd name="connsiteX6716" fmla="*/ 2298115 w 2668450"/>
                  <a:gd name="connsiteY6716" fmla="*/ 1315129 h 2059806"/>
                  <a:gd name="connsiteX6717" fmla="*/ 2296827 w 2668450"/>
                  <a:gd name="connsiteY6717" fmla="*/ 1316703 h 2059806"/>
                  <a:gd name="connsiteX6718" fmla="*/ 2292536 w 2668450"/>
                  <a:gd name="connsiteY6718" fmla="*/ 1325285 h 2059806"/>
                  <a:gd name="connsiteX6719" fmla="*/ 2291535 w 2668450"/>
                  <a:gd name="connsiteY6719" fmla="*/ 1328432 h 2059806"/>
                  <a:gd name="connsiteX6720" fmla="*/ 2289532 w 2668450"/>
                  <a:gd name="connsiteY6720" fmla="*/ 1332294 h 2059806"/>
                  <a:gd name="connsiteX6721" fmla="*/ 2289246 w 2668450"/>
                  <a:gd name="connsiteY6721" fmla="*/ 1334154 h 2059806"/>
                  <a:gd name="connsiteX6722" fmla="*/ 2289961 w 2668450"/>
                  <a:gd name="connsiteY6722" fmla="*/ 1335870 h 2059806"/>
                  <a:gd name="connsiteX6723" fmla="*/ 2291392 w 2668450"/>
                  <a:gd name="connsiteY6723" fmla="*/ 1337158 h 2059806"/>
                  <a:gd name="connsiteX6724" fmla="*/ 2293966 w 2668450"/>
                  <a:gd name="connsiteY6724" fmla="*/ 1338588 h 2059806"/>
                  <a:gd name="connsiteX6725" fmla="*/ 2293108 w 2668450"/>
                  <a:gd name="connsiteY6725" fmla="*/ 1339446 h 2059806"/>
                  <a:gd name="connsiteX6726" fmla="*/ 2288388 w 2668450"/>
                  <a:gd name="connsiteY6726" fmla="*/ 1336872 h 2059806"/>
                  <a:gd name="connsiteX6727" fmla="*/ 2286099 w 2668450"/>
                  <a:gd name="connsiteY6727" fmla="*/ 1336442 h 2059806"/>
                  <a:gd name="connsiteX6728" fmla="*/ 2283953 w 2668450"/>
                  <a:gd name="connsiteY6728" fmla="*/ 1336872 h 2059806"/>
                  <a:gd name="connsiteX6729" fmla="*/ 2282523 w 2668450"/>
                  <a:gd name="connsiteY6729" fmla="*/ 1337444 h 2059806"/>
                  <a:gd name="connsiteX6730" fmla="*/ 2281665 w 2668450"/>
                  <a:gd name="connsiteY6730" fmla="*/ 1338302 h 2059806"/>
                  <a:gd name="connsiteX6731" fmla="*/ 2280234 w 2668450"/>
                  <a:gd name="connsiteY6731" fmla="*/ 1342164 h 2059806"/>
                  <a:gd name="connsiteX6732" fmla="*/ 2280091 w 2668450"/>
                  <a:gd name="connsiteY6732" fmla="*/ 1344024 h 2059806"/>
                  <a:gd name="connsiteX6733" fmla="*/ 2280377 w 2668450"/>
                  <a:gd name="connsiteY6733" fmla="*/ 1345454 h 2059806"/>
                  <a:gd name="connsiteX6734" fmla="*/ 2282380 w 2668450"/>
                  <a:gd name="connsiteY6734" fmla="*/ 1348887 h 2059806"/>
                  <a:gd name="connsiteX6735" fmla="*/ 2284240 w 2668450"/>
                  <a:gd name="connsiteY6735" fmla="*/ 1350175 h 2059806"/>
                  <a:gd name="connsiteX6736" fmla="*/ 2286671 w 2668450"/>
                  <a:gd name="connsiteY6736" fmla="*/ 1350890 h 2059806"/>
                  <a:gd name="connsiteX6737" fmla="*/ 2289389 w 2668450"/>
                  <a:gd name="connsiteY6737" fmla="*/ 1352320 h 2059806"/>
                  <a:gd name="connsiteX6738" fmla="*/ 2292536 w 2668450"/>
                  <a:gd name="connsiteY6738" fmla="*/ 1354609 h 2059806"/>
                  <a:gd name="connsiteX6739" fmla="*/ 2293394 w 2668450"/>
                  <a:gd name="connsiteY6739" fmla="*/ 1355610 h 2059806"/>
                  <a:gd name="connsiteX6740" fmla="*/ 2292250 w 2668450"/>
                  <a:gd name="connsiteY6740" fmla="*/ 1356039 h 2059806"/>
                  <a:gd name="connsiteX6741" fmla="*/ 2286242 w 2668450"/>
                  <a:gd name="connsiteY6741" fmla="*/ 1352177 h 2059806"/>
                  <a:gd name="connsiteX6742" fmla="*/ 2283953 w 2668450"/>
                  <a:gd name="connsiteY6742" fmla="*/ 1351462 h 2059806"/>
                  <a:gd name="connsiteX6743" fmla="*/ 2280234 w 2668450"/>
                  <a:gd name="connsiteY6743" fmla="*/ 1351891 h 2059806"/>
                  <a:gd name="connsiteX6744" fmla="*/ 2279805 w 2668450"/>
                  <a:gd name="connsiteY6744" fmla="*/ 1352892 h 2059806"/>
                  <a:gd name="connsiteX6745" fmla="*/ 2282237 w 2668450"/>
                  <a:gd name="connsiteY6745" fmla="*/ 1358185 h 2059806"/>
                  <a:gd name="connsiteX6746" fmla="*/ 2282094 w 2668450"/>
                  <a:gd name="connsiteY6746" fmla="*/ 1358900 h 2059806"/>
                  <a:gd name="connsiteX6747" fmla="*/ 2279090 w 2668450"/>
                  <a:gd name="connsiteY6747" fmla="*/ 1357327 h 2059806"/>
                  <a:gd name="connsiteX6748" fmla="*/ 2278089 w 2668450"/>
                  <a:gd name="connsiteY6748" fmla="*/ 1358757 h 2059806"/>
                  <a:gd name="connsiteX6749" fmla="*/ 2277087 w 2668450"/>
                  <a:gd name="connsiteY6749" fmla="*/ 1362047 h 2059806"/>
                  <a:gd name="connsiteX6750" fmla="*/ 2276229 w 2668450"/>
                  <a:gd name="connsiteY6750" fmla="*/ 1363477 h 2059806"/>
                  <a:gd name="connsiteX6751" fmla="*/ 2274799 w 2668450"/>
                  <a:gd name="connsiteY6751" fmla="*/ 1362905 h 2059806"/>
                  <a:gd name="connsiteX6752" fmla="*/ 2273797 w 2668450"/>
                  <a:gd name="connsiteY6752" fmla="*/ 1362905 h 2059806"/>
                  <a:gd name="connsiteX6753" fmla="*/ 2273511 w 2668450"/>
                  <a:gd name="connsiteY6753" fmla="*/ 1363620 h 2059806"/>
                  <a:gd name="connsiteX6754" fmla="*/ 2274513 w 2668450"/>
                  <a:gd name="connsiteY6754" fmla="*/ 1366338 h 2059806"/>
                  <a:gd name="connsiteX6755" fmla="*/ 2275228 w 2668450"/>
                  <a:gd name="connsiteY6755" fmla="*/ 1367483 h 2059806"/>
                  <a:gd name="connsiteX6756" fmla="*/ 2276229 w 2668450"/>
                  <a:gd name="connsiteY6756" fmla="*/ 1368198 h 2059806"/>
                  <a:gd name="connsiteX6757" fmla="*/ 2279519 w 2668450"/>
                  <a:gd name="connsiteY6757" fmla="*/ 1369056 h 2059806"/>
                  <a:gd name="connsiteX6758" fmla="*/ 2282952 w 2668450"/>
                  <a:gd name="connsiteY6758" fmla="*/ 1370486 h 2059806"/>
                  <a:gd name="connsiteX6759" fmla="*/ 2282523 w 2668450"/>
                  <a:gd name="connsiteY6759" fmla="*/ 1371488 h 2059806"/>
                  <a:gd name="connsiteX6760" fmla="*/ 2278661 w 2668450"/>
                  <a:gd name="connsiteY6760" fmla="*/ 1371631 h 2059806"/>
                  <a:gd name="connsiteX6761" fmla="*/ 2278375 w 2668450"/>
                  <a:gd name="connsiteY6761" fmla="*/ 1372632 h 2059806"/>
                  <a:gd name="connsiteX6762" fmla="*/ 2273797 w 2668450"/>
                  <a:gd name="connsiteY6762" fmla="*/ 1371774 h 2059806"/>
                  <a:gd name="connsiteX6763" fmla="*/ 2273082 w 2668450"/>
                  <a:gd name="connsiteY6763" fmla="*/ 1372203 h 2059806"/>
                  <a:gd name="connsiteX6764" fmla="*/ 2273082 w 2668450"/>
                  <a:gd name="connsiteY6764" fmla="*/ 1373204 h 2059806"/>
                  <a:gd name="connsiteX6765" fmla="*/ 2273654 w 2668450"/>
                  <a:gd name="connsiteY6765" fmla="*/ 1374635 h 2059806"/>
                  <a:gd name="connsiteX6766" fmla="*/ 2270937 w 2668450"/>
                  <a:gd name="connsiteY6766" fmla="*/ 1374206 h 2059806"/>
                  <a:gd name="connsiteX6767" fmla="*/ 2269506 w 2668450"/>
                  <a:gd name="connsiteY6767" fmla="*/ 1374349 h 2059806"/>
                  <a:gd name="connsiteX6768" fmla="*/ 2267075 w 2668450"/>
                  <a:gd name="connsiteY6768" fmla="*/ 1377066 h 2059806"/>
                  <a:gd name="connsiteX6769" fmla="*/ 2267075 w 2668450"/>
                  <a:gd name="connsiteY6769" fmla="*/ 1377925 h 2059806"/>
                  <a:gd name="connsiteX6770" fmla="*/ 2269506 w 2668450"/>
                  <a:gd name="connsiteY6770" fmla="*/ 1379498 h 2059806"/>
                  <a:gd name="connsiteX6771" fmla="*/ 2268934 w 2668450"/>
                  <a:gd name="connsiteY6771" fmla="*/ 1380070 h 2059806"/>
                  <a:gd name="connsiteX6772" fmla="*/ 2265501 w 2668450"/>
                  <a:gd name="connsiteY6772" fmla="*/ 1380356 h 2059806"/>
                  <a:gd name="connsiteX6773" fmla="*/ 2263212 w 2668450"/>
                  <a:gd name="connsiteY6773" fmla="*/ 1381215 h 2059806"/>
                  <a:gd name="connsiteX6774" fmla="*/ 2263069 w 2668450"/>
                  <a:gd name="connsiteY6774" fmla="*/ 1382645 h 2059806"/>
                  <a:gd name="connsiteX6775" fmla="*/ 2263928 w 2668450"/>
                  <a:gd name="connsiteY6775" fmla="*/ 1384934 h 2059806"/>
                  <a:gd name="connsiteX6776" fmla="*/ 2266073 w 2668450"/>
                  <a:gd name="connsiteY6776" fmla="*/ 1388653 h 2059806"/>
                  <a:gd name="connsiteX6777" fmla="*/ 2266788 w 2668450"/>
                  <a:gd name="connsiteY6777" fmla="*/ 1390369 h 2059806"/>
                  <a:gd name="connsiteX6778" fmla="*/ 2266931 w 2668450"/>
                  <a:gd name="connsiteY6778" fmla="*/ 1392086 h 2059806"/>
                  <a:gd name="connsiteX6779" fmla="*/ 2266645 w 2668450"/>
                  <a:gd name="connsiteY6779" fmla="*/ 1393659 h 2059806"/>
                  <a:gd name="connsiteX6780" fmla="*/ 2264500 w 2668450"/>
                  <a:gd name="connsiteY6780" fmla="*/ 1398237 h 2059806"/>
                  <a:gd name="connsiteX6781" fmla="*/ 2264071 w 2668450"/>
                  <a:gd name="connsiteY6781" fmla="*/ 1398237 h 2059806"/>
                  <a:gd name="connsiteX6782" fmla="*/ 2263641 w 2668450"/>
                  <a:gd name="connsiteY6782" fmla="*/ 1392229 h 2059806"/>
                  <a:gd name="connsiteX6783" fmla="*/ 2263212 w 2668450"/>
                  <a:gd name="connsiteY6783" fmla="*/ 1390512 h 2059806"/>
                  <a:gd name="connsiteX6784" fmla="*/ 2261782 w 2668450"/>
                  <a:gd name="connsiteY6784" fmla="*/ 1388081 h 2059806"/>
                  <a:gd name="connsiteX6785" fmla="*/ 2259493 w 2668450"/>
                  <a:gd name="connsiteY6785" fmla="*/ 1385077 h 2059806"/>
                  <a:gd name="connsiteX6786" fmla="*/ 2257348 w 2668450"/>
                  <a:gd name="connsiteY6786" fmla="*/ 1383074 h 2059806"/>
                  <a:gd name="connsiteX6787" fmla="*/ 2255488 w 2668450"/>
                  <a:gd name="connsiteY6787" fmla="*/ 1382073 h 2059806"/>
                  <a:gd name="connsiteX6788" fmla="*/ 2253629 w 2668450"/>
                  <a:gd name="connsiteY6788" fmla="*/ 1382216 h 2059806"/>
                  <a:gd name="connsiteX6789" fmla="*/ 2250052 w 2668450"/>
                  <a:gd name="connsiteY6789" fmla="*/ 1384934 h 2059806"/>
                  <a:gd name="connsiteX6790" fmla="*/ 2249051 w 2668450"/>
                  <a:gd name="connsiteY6790" fmla="*/ 1386364 h 2059806"/>
                  <a:gd name="connsiteX6791" fmla="*/ 2247764 w 2668450"/>
                  <a:gd name="connsiteY6791" fmla="*/ 1389082 h 2059806"/>
                  <a:gd name="connsiteX6792" fmla="*/ 2246190 w 2668450"/>
                  <a:gd name="connsiteY6792" fmla="*/ 1392944 h 2059806"/>
                  <a:gd name="connsiteX6793" fmla="*/ 2242757 w 2668450"/>
                  <a:gd name="connsiteY6793" fmla="*/ 1395519 h 2059806"/>
                  <a:gd name="connsiteX6794" fmla="*/ 2237322 w 2668450"/>
                  <a:gd name="connsiteY6794" fmla="*/ 1396806 h 2059806"/>
                  <a:gd name="connsiteX6795" fmla="*/ 2233746 w 2668450"/>
                  <a:gd name="connsiteY6795" fmla="*/ 1398094 h 2059806"/>
                  <a:gd name="connsiteX6796" fmla="*/ 2229454 w 2668450"/>
                  <a:gd name="connsiteY6796" fmla="*/ 1400811 h 2059806"/>
                  <a:gd name="connsiteX6797" fmla="*/ 2222874 w 2668450"/>
                  <a:gd name="connsiteY6797" fmla="*/ 1403958 h 2059806"/>
                  <a:gd name="connsiteX6798" fmla="*/ 2217153 w 2668450"/>
                  <a:gd name="connsiteY6798" fmla="*/ 1407820 h 2059806"/>
                  <a:gd name="connsiteX6799" fmla="*/ 2216295 w 2668450"/>
                  <a:gd name="connsiteY6799" fmla="*/ 1408965 h 2059806"/>
                  <a:gd name="connsiteX6800" fmla="*/ 2215722 w 2668450"/>
                  <a:gd name="connsiteY6800" fmla="*/ 1410967 h 2059806"/>
                  <a:gd name="connsiteX6801" fmla="*/ 2215293 w 2668450"/>
                  <a:gd name="connsiteY6801" fmla="*/ 1413828 h 2059806"/>
                  <a:gd name="connsiteX6802" fmla="*/ 2213863 w 2668450"/>
                  <a:gd name="connsiteY6802" fmla="*/ 1417547 h 2059806"/>
                  <a:gd name="connsiteX6803" fmla="*/ 2213291 w 2668450"/>
                  <a:gd name="connsiteY6803" fmla="*/ 1416832 h 2059806"/>
                  <a:gd name="connsiteX6804" fmla="*/ 2213863 w 2668450"/>
                  <a:gd name="connsiteY6804" fmla="*/ 1412541 h 2059806"/>
                  <a:gd name="connsiteX6805" fmla="*/ 2213577 w 2668450"/>
                  <a:gd name="connsiteY6805" fmla="*/ 1411110 h 2059806"/>
                  <a:gd name="connsiteX6806" fmla="*/ 2213577 w 2668450"/>
                  <a:gd name="connsiteY6806" fmla="*/ 1406533 h 2059806"/>
                  <a:gd name="connsiteX6807" fmla="*/ 2212146 w 2668450"/>
                  <a:gd name="connsiteY6807" fmla="*/ 1400239 h 2059806"/>
                  <a:gd name="connsiteX6808" fmla="*/ 2211574 w 2668450"/>
                  <a:gd name="connsiteY6808" fmla="*/ 1399381 h 2059806"/>
                  <a:gd name="connsiteX6809" fmla="*/ 2210144 w 2668450"/>
                  <a:gd name="connsiteY6809" fmla="*/ 1401097 h 2059806"/>
                  <a:gd name="connsiteX6810" fmla="*/ 2209572 w 2668450"/>
                  <a:gd name="connsiteY6810" fmla="*/ 1403529 h 2059806"/>
                  <a:gd name="connsiteX6811" fmla="*/ 2208570 w 2668450"/>
                  <a:gd name="connsiteY6811" fmla="*/ 1405246 h 2059806"/>
                  <a:gd name="connsiteX6812" fmla="*/ 2203993 w 2668450"/>
                  <a:gd name="connsiteY6812" fmla="*/ 1410538 h 2059806"/>
                  <a:gd name="connsiteX6813" fmla="*/ 2202276 w 2668450"/>
                  <a:gd name="connsiteY6813" fmla="*/ 1411110 h 2059806"/>
                  <a:gd name="connsiteX6814" fmla="*/ 2206854 w 2668450"/>
                  <a:gd name="connsiteY6814" fmla="*/ 1405532 h 2059806"/>
                  <a:gd name="connsiteX6815" fmla="*/ 2207569 w 2668450"/>
                  <a:gd name="connsiteY6815" fmla="*/ 1404244 h 2059806"/>
                  <a:gd name="connsiteX6816" fmla="*/ 2207569 w 2668450"/>
                  <a:gd name="connsiteY6816" fmla="*/ 1402814 h 2059806"/>
                  <a:gd name="connsiteX6817" fmla="*/ 2204708 w 2668450"/>
                  <a:gd name="connsiteY6817" fmla="*/ 1396949 h 2059806"/>
                  <a:gd name="connsiteX6818" fmla="*/ 2203564 w 2668450"/>
                  <a:gd name="connsiteY6818" fmla="*/ 1395948 h 2059806"/>
                  <a:gd name="connsiteX6819" fmla="*/ 2200846 w 2668450"/>
                  <a:gd name="connsiteY6819" fmla="*/ 1396520 h 2059806"/>
                  <a:gd name="connsiteX6820" fmla="*/ 2198843 w 2668450"/>
                  <a:gd name="connsiteY6820" fmla="*/ 1399667 h 2059806"/>
                  <a:gd name="connsiteX6821" fmla="*/ 2195410 w 2668450"/>
                  <a:gd name="connsiteY6821" fmla="*/ 1409537 h 2059806"/>
                  <a:gd name="connsiteX6822" fmla="*/ 2193551 w 2668450"/>
                  <a:gd name="connsiteY6822" fmla="*/ 1413399 h 2059806"/>
                  <a:gd name="connsiteX6823" fmla="*/ 2191691 w 2668450"/>
                  <a:gd name="connsiteY6823" fmla="*/ 1415116 h 2059806"/>
                  <a:gd name="connsiteX6824" fmla="*/ 2189260 w 2668450"/>
                  <a:gd name="connsiteY6824" fmla="*/ 1416832 h 2059806"/>
                  <a:gd name="connsiteX6825" fmla="*/ 2180677 w 2668450"/>
                  <a:gd name="connsiteY6825" fmla="*/ 1418406 h 2059806"/>
                  <a:gd name="connsiteX6826" fmla="*/ 2172810 w 2668450"/>
                  <a:gd name="connsiteY6826" fmla="*/ 1421552 h 2059806"/>
                  <a:gd name="connsiteX6827" fmla="*/ 2172953 w 2668450"/>
                  <a:gd name="connsiteY6827" fmla="*/ 1420551 h 2059806"/>
                  <a:gd name="connsiteX6828" fmla="*/ 2175671 w 2668450"/>
                  <a:gd name="connsiteY6828" fmla="*/ 1418692 h 2059806"/>
                  <a:gd name="connsiteX6829" fmla="*/ 2179247 w 2668450"/>
                  <a:gd name="connsiteY6829" fmla="*/ 1417261 h 2059806"/>
                  <a:gd name="connsiteX6830" fmla="*/ 2186113 w 2668450"/>
                  <a:gd name="connsiteY6830" fmla="*/ 1415688 h 2059806"/>
                  <a:gd name="connsiteX6831" fmla="*/ 2189975 w 2668450"/>
                  <a:gd name="connsiteY6831" fmla="*/ 1413971 h 2059806"/>
                  <a:gd name="connsiteX6832" fmla="*/ 2193408 w 2668450"/>
                  <a:gd name="connsiteY6832" fmla="*/ 1410109 h 2059806"/>
                  <a:gd name="connsiteX6833" fmla="*/ 2194695 w 2668450"/>
                  <a:gd name="connsiteY6833" fmla="*/ 1407248 h 2059806"/>
                  <a:gd name="connsiteX6834" fmla="*/ 2197127 w 2668450"/>
                  <a:gd name="connsiteY6834" fmla="*/ 1399667 h 2059806"/>
                  <a:gd name="connsiteX6835" fmla="*/ 2197270 w 2668450"/>
                  <a:gd name="connsiteY6835" fmla="*/ 1395948 h 2059806"/>
                  <a:gd name="connsiteX6836" fmla="*/ 2197127 w 2668450"/>
                  <a:gd name="connsiteY6836" fmla="*/ 1394088 h 2059806"/>
                  <a:gd name="connsiteX6837" fmla="*/ 2196555 w 2668450"/>
                  <a:gd name="connsiteY6837" fmla="*/ 1392801 h 2059806"/>
                  <a:gd name="connsiteX6838" fmla="*/ 2194266 w 2668450"/>
                  <a:gd name="connsiteY6838" fmla="*/ 1391085 h 2059806"/>
                  <a:gd name="connsiteX6839" fmla="*/ 2192549 w 2668450"/>
                  <a:gd name="connsiteY6839" fmla="*/ 1384505 h 2059806"/>
                  <a:gd name="connsiteX6840" fmla="*/ 2191548 w 2668450"/>
                  <a:gd name="connsiteY6840" fmla="*/ 1382788 h 2059806"/>
                  <a:gd name="connsiteX6841" fmla="*/ 2189689 w 2668450"/>
                  <a:gd name="connsiteY6841" fmla="*/ 1380929 h 2059806"/>
                  <a:gd name="connsiteX6842" fmla="*/ 2186971 w 2668450"/>
                  <a:gd name="connsiteY6842" fmla="*/ 1379069 h 2059806"/>
                  <a:gd name="connsiteX6843" fmla="*/ 2184682 w 2668450"/>
                  <a:gd name="connsiteY6843" fmla="*/ 1377925 h 2059806"/>
                  <a:gd name="connsiteX6844" fmla="*/ 2182823 w 2668450"/>
                  <a:gd name="connsiteY6844" fmla="*/ 1377353 h 2059806"/>
                  <a:gd name="connsiteX6845" fmla="*/ 2175527 w 2668450"/>
                  <a:gd name="connsiteY6845" fmla="*/ 1378068 h 2059806"/>
                  <a:gd name="connsiteX6846" fmla="*/ 2171808 w 2668450"/>
                  <a:gd name="connsiteY6846" fmla="*/ 1377639 h 2059806"/>
                  <a:gd name="connsiteX6847" fmla="*/ 2168519 w 2668450"/>
                  <a:gd name="connsiteY6847" fmla="*/ 1377639 h 2059806"/>
                  <a:gd name="connsiteX6848" fmla="*/ 2165515 w 2668450"/>
                  <a:gd name="connsiteY6848" fmla="*/ 1378211 h 2059806"/>
                  <a:gd name="connsiteX6849" fmla="*/ 2162225 w 2668450"/>
                  <a:gd name="connsiteY6849" fmla="*/ 1379641 h 2059806"/>
                  <a:gd name="connsiteX6850" fmla="*/ 2154071 w 2668450"/>
                  <a:gd name="connsiteY6850" fmla="*/ 1385077 h 2059806"/>
                  <a:gd name="connsiteX6851" fmla="*/ 2149923 w 2668450"/>
                  <a:gd name="connsiteY6851" fmla="*/ 1386793 h 2059806"/>
                  <a:gd name="connsiteX6852" fmla="*/ 2147205 w 2668450"/>
                  <a:gd name="connsiteY6852" fmla="*/ 1386507 h 2059806"/>
                  <a:gd name="connsiteX6853" fmla="*/ 2142485 w 2668450"/>
                  <a:gd name="connsiteY6853" fmla="*/ 1384362 h 2059806"/>
                  <a:gd name="connsiteX6854" fmla="*/ 2138766 w 2668450"/>
                  <a:gd name="connsiteY6854" fmla="*/ 1383646 h 2059806"/>
                  <a:gd name="connsiteX6855" fmla="*/ 2138623 w 2668450"/>
                  <a:gd name="connsiteY6855" fmla="*/ 1382359 h 2059806"/>
                  <a:gd name="connsiteX6856" fmla="*/ 2144058 w 2668450"/>
                  <a:gd name="connsiteY6856" fmla="*/ 1381215 h 2059806"/>
                  <a:gd name="connsiteX6857" fmla="*/ 2147491 w 2668450"/>
                  <a:gd name="connsiteY6857" fmla="*/ 1379498 h 2059806"/>
                  <a:gd name="connsiteX6858" fmla="*/ 2148206 w 2668450"/>
                  <a:gd name="connsiteY6858" fmla="*/ 1378354 h 2059806"/>
                  <a:gd name="connsiteX6859" fmla="*/ 2148635 w 2668450"/>
                  <a:gd name="connsiteY6859" fmla="*/ 1377209 h 2059806"/>
                  <a:gd name="connsiteX6860" fmla="*/ 2148635 w 2668450"/>
                  <a:gd name="connsiteY6860" fmla="*/ 1376208 h 2059806"/>
                  <a:gd name="connsiteX6861" fmla="*/ 2149065 w 2668450"/>
                  <a:gd name="connsiteY6861" fmla="*/ 1375493 h 2059806"/>
                  <a:gd name="connsiteX6862" fmla="*/ 2149923 w 2668450"/>
                  <a:gd name="connsiteY6862" fmla="*/ 1375064 h 2059806"/>
                  <a:gd name="connsiteX6863" fmla="*/ 2150924 w 2668450"/>
                  <a:gd name="connsiteY6863" fmla="*/ 1375779 h 2059806"/>
                  <a:gd name="connsiteX6864" fmla="*/ 2153213 w 2668450"/>
                  <a:gd name="connsiteY6864" fmla="*/ 1380642 h 2059806"/>
                  <a:gd name="connsiteX6865" fmla="*/ 2154071 w 2668450"/>
                  <a:gd name="connsiteY6865" fmla="*/ 1381072 h 2059806"/>
                  <a:gd name="connsiteX6866" fmla="*/ 2155215 w 2668450"/>
                  <a:gd name="connsiteY6866" fmla="*/ 1380642 h 2059806"/>
                  <a:gd name="connsiteX6867" fmla="*/ 2157504 w 2668450"/>
                  <a:gd name="connsiteY6867" fmla="*/ 1378926 h 2059806"/>
                  <a:gd name="connsiteX6868" fmla="*/ 2158505 w 2668450"/>
                  <a:gd name="connsiteY6868" fmla="*/ 1376637 h 2059806"/>
                  <a:gd name="connsiteX6869" fmla="*/ 2159221 w 2668450"/>
                  <a:gd name="connsiteY6869" fmla="*/ 1373061 h 2059806"/>
                  <a:gd name="connsiteX6870" fmla="*/ 2160079 w 2668450"/>
                  <a:gd name="connsiteY6870" fmla="*/ 1370916 h 2059806"/>
                  <a:gd name="connsiteX6871" fmla="*/ 2160937 w 2668450"/>
                  <a:gd name="connsiteY6871" fmla="*/ 1370057 h 2059806"/>
                  <a:gd name="connsiteX6872" fmla="*/ 2161080 w 2668450"/>
                  <a:gd name="connsiteY6872" fmla="*/ 1369199 h 2059806"/>
                  <a:gd name="connsiteX6873" fmla="*/ 2159650 w 2668450"/>
                  <a:gd name="connsiteY6873" fmla="*/ 1366338 h 2059806"/>
                  <a:gd name="connsiteX6874" fmla="*/ 2159936 w 2668450"/>
                  <a:gd name="connsiteY6874" fmla="*/ 1365051 h 2059806"/>
                  <a:gd name="connsiteX6875" fmla="*/ 2162940 w 2668450"/>
                  <a:gd name="connsiteY6875" fmla="*/ 1360760 h 2059806"/>
                  <a:gd name="connsiteX6876" fmla="*/ 2163083 w 2668450"/>
                  <a:gd name="connsiteY6876" fmla="*/ 1359615 h 2059806"/>
                  <a:gd name="connsiteX6877" fmla="*/ 2161366 w 2668450"/>
                  <a:gd name="connsiteY6877" fmla="*/ 1358042 h 2059806"/>
                  <a:gd name="connsiteX6878" fmla="*/ 2152784 w 2668450"/>
                  <a:gd name="connsiteY6878" fmla="*/ 1357899 h 2059806"/>
                  <a:gd name="connsiteX6879" fmla="*/ 2151926 w 2668450"/>
                  <a:gd name="connsiteY6879" fmla="*/ 1355610 h 2059806"/>
                  <a:gd name="connsiteX6880" fmla="*/ 2152498 w 2668450"/>
                  <a:gd name="connsiteY6880" fmla="*/ 1351319 h 2059806"/>
                  <a:gd name="connsiteX6881" fmla="*/ 2153642 w 2668450"/>
                  <a:gd name="connsiteY6881" fmla="*/ 1347886 h 2059806"/>
                  <a:gd name="connsiteX6882" fmla="*/ 2155215 w 2668450"/>
                  <a:gd name="connsiteY6882" fmla="*/ 1345311 h 2059806"/>
                  <a:gd name="connsiteX6883" fmla="*/ 2155931 w 2668450"/>
                  <a:gd name="connsiteY6883" fmla="*/ 1343022 h 2059806"/>
                  <a:gd name="connsiteX6884" fmla="*/ 2155645 w 2668450"/>
                  <a:gd name="connsiteY6884" fmla="*/ 1340877 h 2059806"/>
                  <a:gd name="connsiteX6885" fmla="*/ 2154357 w 2668450"/>
                  <a:gd name="connsiteY6885" fmla="*/ 1336442 h 2059806"/>
                  <a:gd name="connsiteX6886" fmla="*/ 2153070 w 2668450"/>
                  <a:gd name="connsiteY6886" fmla="*/ 1334297 h 2059806"/>
                  <a:gd name="connsiteX6887" fmla="*/ 2151210 w 2668450"/>
                  <a:gd name="connsiteY6887" fmla="*/ 1332151 h 2059806"/>
                  <a:gd name="connsiteX6888" fmla="*/ 2149637 w 2668450"/>
                  <a:gd name="connsiteY6888" fmla="*/ 1330864 h 2059806"/>
                  <a:gd name="connsiteX6889" fmla="*/ 2133902 w 2668450"/>
                  <a:gd name="connsiteY6889" fmla="*/ 1329719 h 2059806"/>
                  <a:gd name="connsiteX6890" fmla="*/ 2129611 w 2668450"/>
                  <a:gd name="connsiteY6890" fmla="*/ 1329719 h 2059806"/>
                  <a:gd name="connsiteX6891" fmla="*/ 2125034 w 2668450"/>
                  <a:gd name="connsiteY6891" fmla="*/ 1329147 h 2059806"/>
                  <a:gd name="connsiteX6892" fmla="*/ 2124032 w 2668450"/>
                  <a:gd name="connsiteY6892" fmla="*/ 1327288 h 2059806"/>
                  <a:gd name="connsiteX6893" fmla="*/ 2128467 w 2668450"/>
                  <a:gd name="connsiteY6893" fmla="*/ 1327717 h 2059806"/>
                  <a:gd name="connsiteX6894" fmla="*/ 2144916 w 2668450"/>
                  <a:gd name="connsiteY6894" fmla="*/ 1327574 h 2059806"/>
                  <a:gd name="connsiteX6895" fmla="*/ 2149923 w 2668450"/>
                  <a:gd name="connsiteY6895" fmla="*/ 1327002 h 2059806"/>
                  <a:gd name="connsiteX6896" fmla="*/ 2153642 w 2668450"/>
                  <a:gd name="connsiteY6896" fmla="*/ 1324856 h 2059806"/>
                  <a:gd name="connsiteX6897" fmla="*/ 2154929 w 2668450"/>
                  <a:gd name="connsiteY6897" fmla="*/ 1322710 h 2059806"/>
                  <a:gd name="connsiteX6898" fmla="*/ 2155073 w 2668450"/>
                  <a:gd name="connsiteY6898" fmla="*/ 1321709 h 2059806"/>
                  <a:gd name="connsiteX6899" fmla="*/ 2154929 w 2668450"/>
                  <a:gd name="connsiteY6899" fmla="*/ 1319277 h 2059806"/>
                  <a:gd name="connsiteX6900" fmla="*/ 2154786 w 2668450"/>
                  <a:gd name="connsiteY6900" fmla="*/ 1318276 h 2059806"/>
                  <a:gd name="connsiteX6901" fmla="*/ 2152498 w 2668450"/>
                  <a:gd name="connsiteY6901" fmla="*/ 1315272 h 2059806"/>
                  <a:gd name="connsiteX6902" fmla="*/ 2151496 w 2668450"/>
                  <a:gd name="connsiteY6902" fmla="*/ 1313127 h 2059806"/>
                  <a:gd name="connsiteX6903" fmla="*/ 2151067 w 2668450"/>
                  <a:gd name="connsiteY6903" fmla="*/ 1310552 h 2059806"/>
                  <a:gd name="connsiteX6904" fmla="*/ 2150924 w 2668450"/>
                  <a:gd name="connsiteY6904" fmla="*/ 1308263 h 2059806"/>
                  <a:gd name="connsiteX6905" fmla="*/ 2151210 w 2668450"/>
                  <a:gd name="connsiteY6905" fmla="*/ 1306118 h 2059806"/>
                  <a:gd name="connsiteX6906" fmla="*/ 2152069 w 2668450"/>
                  <a:gd name="connsiteY6906" fmla="*/ 1302541 h 2059806"/>
                  <a:gd name="connsiteX6907" fmla="*/ 2154500 w 2668450"/>
                  <a:gd name="connsiteY6907" fmla="*/ 1296963 h 2059806"/>
                  <a:gd name="connsiteX6908" fmla="*/ 2156503 w 2668450"/>
                  <a:gd name="connsiteY6908" fmla="*/ 1294531 h 2059806"/>
                  <a:gd name="connsiteX6909" fmla="*/ 2159078 w 2668450"/>
                  <a:gd name="connsiteY6909" fmla="*/ 1292815 h 2059806"/>
                  <a:gd name="connsiteX6910" fmla="*/ 2160794 w 2668450"/>
                  <a:gd name="connsiteY6910" fmla="*/ 1291241 h 2059806"/>
                  <a:gd name="connsiteX6911" fmla="*/ 2161652 w 2668450"/>
                  <a:gd name="connsiteY6911" fmla="*/ 1289811 h 2059806"/>
                  <a:gd name="connsiteX6912" fmla="*/ 2161796 w 2668450"/>
                  <a:gd name="connsiteY6912" fmla="*/ 1288094 h 2059806"/>
                  <a:gd name="connsiteX6913" fmla="*/ 2161366 w 2668450"/>
                  <a:gd name="connsiteY6913" fmla="*/ 1286235 h 2059806"/>
                  <a:gd name="connsiteX6914" fmla="*/ 2159650 w 2668450"/>
                  <a:gd name="connsiteY6914" fmla="*/ 1282230 h 2059806"/>
                  <a:gd name="connsiteX6915" fmla="*/ 2158649 w 2668450"/>
                  <a:gd name="connsiteY6915" fmla="*/ 1280942 h 2059806"/>
                  <a:gd name="connsiteX6916" fmla="*/ 2157075 w 2668450"/>
                  <a:gd name="connsiteY6916" fmla="*/ 1280084 h 2059806"/>
                  <a:gd name="connsiteX6917" fmla="*/ 2155073 w 2668450"/>
                  <a:gd name="connsiteY6917" fmla="*/ 1280513 h 2059806"/>
                  <a:gd name="connsiteX6918" fmla="*/ 2154214 w 2668450"/>
                  <a:gd name="connsiteY6918" fmla="*/ 1282086 h 2059806"/>
                  <a:gd name="connsiteX6919" fmla="*/ 2153356 w 2668450"/>
                  <a:gd name="connsiteY6919" fmla="*/ 1285090 h 2059806"/>
                  <a:gd name="connsiteX6920" fmla="*/ 2152355 w 2668450"/>
                  <a:gd name="connsiteY6920" fmla="*/ 1286664 h 2059806"/>
                  <a:gd name="connsiteX6921" fmla="*/ 2149637 w 2668450"/>
                  <a:gd name="connsiteY6921" fmla="*/ 1287093 h 2059806"/>
                  <a:gd name="connsiteX6922" fmla="*/ 2146347 w 2668450"/>
                  <a:gd name="connsiteY6922" fmla="*/ 1289239 h 2059806"/>
                  <a:gd name="connsiteX6923" fmla="*/ 2143772 w 2668450"/>
                  <a:gd name="connsiteY6923" fmla="*/ 1289382 h 2059806"/>
                  <a:gd name="connsiteX6924" fmla="*/ 2140625 w 2668450"/>
                  <a:gd name="connsiteY6924" fmla="*/ 1288237 h 2059806"/>
                  <a:gd name="connsiteX6925" fmla="*/ 2139052 w 2668450"/>
                  <a:gd name="connsiteY6925" fmla="*/ 1286378 h 2059806"/>
                  <a:gd name="connsiteX6926" fmla="*/ 2139052 w 2668450"/>
                  <a:gd name="connsiteY6926" fmla="*/ 1283660 h 2059806"/>
                  <a:gd name="connsiteX6927" fmla="*/ 2138623 w 2668450"/>
                  <a:gd name="connsiteY6927" fmla="*/ 1281800 h 2059806"/>
                  <a:gd name="connsiteX6928" fmla="*/ 2137764 w 2668450"/>
                  <a:gd name="connsiteY6928" fmla="*/ 1280942 h 2059806"/>
                  <a:gd name="connsiteX6929" fmla="*/ 2135333 w 2668450"/>
                  <a:gd name="connsiteY6929" fmla="*/ 1279655 h 2059806"/>
                  <a:gd name="connsiteX6930" fmla="*/ 2132186 w 2668450"/>
                  <a:gd name="connsiteY6930" fmla="*/ 1279798 h 2059806"/>
                  <a:gd name="connsiteX6931" fmla="*/ 2127465 w 2668450"/>
                  <a:gd name="connsiteY6931" fmla="*/ 1280799 h 2059806"/>
                  <a:gd name="connsiteX6932" fmla="*/ 2122030 w 2668450"/>
                  <a:gd name="connsiteY6932" fmla="*/ 1280227 h 2059806"/>
                  <a:gd name="connsiteX6933" fmla="*/ 2112589 w 2668450"/>
                  <a:gd name="connsiteY6933" fmla="*/ 1277080 h 2059806"/>
                  <a:gd name="connsiteX6934" fmla="*/ 2108298 w 2668450"/>
                  <a:gd name="connsiteY6934" fmla="*/ 1276079 h 2059806"/>
                  <a:gd name="connsiteX6935" fmla="*/ 2103005 w 2668450"/>
                  <a:gd name="connsiteY6935" fmla="*/ 1275936 h 2059806"/>
                  <a:gd name="connsiteX6936" fmla="*/ 2100716 w 2668450"/>
                  <a:gd name="connsiteY6936" fmla="*/ 1275507 h 2059806"/>
                  <a:gd name="connsiteX6937" fmla="*/ 2096854 w 2668450"/>
                  <a:gd name="connsiteY6937" fmla="*/ 1273075 h 2059806"/>
                  <a:gd name="connsiteX6938" fmla="*/ 2090989 w 2668450"/>
                  <a:gd name="connsiteY6938" fmla="*/ 1267353 h 2059806"/>
                  <a:gd name="connsiteX6939" fmla="*/ 2091276 w 2668450"/>
                  <a:gd name="connsiteY6939" fmla="*/ 1265780 h 2059806"/>
                  <a:gd name="connsiteX6940" fmla="*/ 2093850 w 2668450"/>
                  <a:gd name="connsiteY6940" fmla="*/ 1264492 h 2059806"/>
                  <a:gd name="connsiteX6941" fmla="*/ 2093850 w 2668450"/>
                  <a:gd name="connsiteY6941" fmla="*/ 1263777 h 2059806"/>
                  <a:gd name="connsiteX6942" fmla="*/ 2089416 w 2668450"/>
                  <a:gd name="connsiteY6942" fmla="*/ 1263348 h 2059806"/>
                  <a:gd name="connsiteX6943" fmla="*/ 2087557 w 2668450"/>
                  <a:gd name="connsiteY6943" fmla="*/ 1262490 h 2059806"/>
                  <a:gd name="connsiteX6944" fmla="*/ 2087986 w 2668450"/>
                  <a:gd name="connsiteY6944" fmla="*/ 1261345 h 2059806"/>
                  <a:gd name="connsiteX6945" fmla="*/ 2090560 w 2668450"/>
                  <a:gd name="connsiteY6945" fmla="*/ 1258484 h 2059806"/>
                  <a:gd name="connsiteX6946" fmla="*/ 2093564 w 2668450"/>
                  <a:gd name="connsiteY6946" fmla="*/ 1257340 h 2059806"/>
                  <a:gd name="connsiteX6947" fmla="*/ 2094709 w 2668450"/>
                  <a:gd name="connsiteY6947" fmla="*/ 1256339 h 2059806"/>
                  <a:gd name="connsiteX6948" fmla="*/ 2095138 w 2668450"/>
                  <a:gd name="connsiteY6948" fmla="*/ 1255481 h 2059806"/>
                  <a:gd name="connsiteX6949" fmla="*/ 2094136 w 2668450"/>
                  <a:gd name="connsiteY6949" fmla="*/ 1254336 h 2059806"/>
                  <a:gd name="connsiteX6950" fmla="*/ 2087270 w 2668450"/>
                  <a:gd name="connsiteY6950" fmla="*/ 1251046 h 2059806"/>
                  <a:gd name="connsiteX6951" fmla="*/ 2085554 w 2668450"/>
                  <a:gd name="connsiteY6951" fmla="*/ 1251619 h 2059806"/>
                  <a:gd name="connsiteX6952" fmla="*/ 2084266 w 2668450"/>
                  <a:gd name="connsiteY6952" fmla="*/ 1253478 h 2059806"/>
                  <a:gd name="connsiteX6953" fmla="*/ 2082550 w 2668450"/>
                  <a:gd name="connsiteY6953" fmla="*/ 1254622 h 2059806"/>
                  <a:gd name="connsiteX6954" fmla="*/ 2076685 w 2668450"/>
                  <a:gd name="connsiteY6954" fmla="*/ 1255767 h 2059806"/>
                  <a:gd name="connsiteX6955" fmla="*/ 2075684 w 2668450"/>
                  <a:gd name="connsiteY6955" fmla="*/ 1255051 h 2059806"/>
                  <a:gd name="connsiteX6956" fmla="*/ 2080690 w 2668450"/>
                  <a:gd name="connsiteY6956" fmla="*/ 1253192 h 2059806"/>
                  <a:gd name="connsiteX6957" fmla="*/ 2081835 w 2668450"/>
                  <a:gd name="connsiteY6957" fmla="*/ 1252048 h 2059806"/>
                  <a:gd name="connsiteX6958" fmla="*/ 2081978 w 2668450"/>
                  <a:gd name="connsiteY6958" fmla="*/ 1251332 h 2059806"/>
                  <a:gd name="connsiteX6959" fmla="*/ 2080690 w 2668450"/>
                  <a:gd name="connsiteY6959" fmla="*/ 1249044 h 2059806"/>
                  <a:gd name="connsiteX6960" fmla="*/ 2079403 w 2668450"/>
                  <a:gd name="connsiteY6960" fmla="*/ 1247899 h 2059806"/>
                  <a:gd name="connsiteX6961" fmla="*/ 2078116 w 2668450"/>
                  <a:gd name="connsiteY6961" fmla="*/ 1245754 h 2059806"/>
                  <a:gd name="connsiteX6962" fmla="*/ 2076685 w 2668450"/>
                  <a:gd name="connsiteY6962" fmla="*/ 1244323 h 2059806"/>
                  <a:gd name="connsiteX6963" fmla="*/ 2072680 w 2668450"/>
                  <a:gd name="connsiteY6963" fmla="*/ 1241749 h 2059806"/>
                  <a:gd name="connsiteX6964" fmla="*/ 2068246 w 2668450"/>
                  <a:gd name="connsiteY6964" fmla="*/ 1240175 h 2059806"/>
                  <a:gd name="connsiteX6965" fmla="*/ 2066243 w 2668450"/>
                  <a:gd name="connsiteY6965" fmla="*/ 1240890 h 2059806"/>
                  <a:gd name="connsiteX6966" fmla="*/ 2063669 w 2668450"/>
                  <a:gd name="connsiteY6966" fmla="*/ 1242893 h 2059806"/>
                  <a:gd name="connsiteX6967" fmla="*/ 2061666 w 2668450"/>
                  <a:gd name="connsiteY6967" fmla="*/ 1244037 h 2059806"/>
                  <a:gd name="connsiteX6968" fmla="*/ 2060378 w 2668450"/>
                  <a:gd name="connsiteY6968" fmla="*/ 1243894 h 2059806"/>
                  <a:gd name="connsiteX6969" fmla="*/ 2063525 w 2668450"/>
                  <a:gd name="connsiteY6969" fmla="*/ 1238602 h 2059806"/>
                  <a:gd name="connsiteX6970" fmla="*/ 2064527 w 2668450"/>
                  <a:gd name="connsiteY6970" fmla="*/ 1235312 h 2059806"/>
                  <a:gd name="connsiteX6971" fmla="*/ 2064527 w 2668450"/>
                  <a:gd name="connsiteY6971" fmla="*/ 1234167 h 2059806"/>
                  <a:gd name="connsiteX6972" fmla="*/ 2064098 w 2668450"/>
                  <a:gd name="connsiteY6972" fmla="*/ 1233023 h 2059806"/>
                  <a:gd name="connsiteX6973" fmla="*/ 2063382 w 2668450"/>
                  <a:gd name="connsiteY6973" fmla="*/ 1231307 h 2059806"/>
                  <a:gd name="connsiteX6974" fmla="*/ 2062953 w 2668450"/>
                  <a:gd name="connsiteY6974" fmla="*/ 1230877 h 2059806"/>
                  <a:gd name="connsiteX6975" fmla="*/ 2061523 w 2668450"/>
                  <a:gd name="connsiteY6975" fmla="*/ 1230591 h 2059806"/>
                  <a:gd name="connsiteX6976" fmla="*/ 2057089 w 2668450"/>
                  <a:gd name="connsiteY6976" fmla="*/ 1230877 h 2059806"/>
                  <a:gd name="connsiteX6977" fmla="*/ 2053799 w 2668450"/>
                  <a:gd name="connsiteY6977" fmla="*/ 1228303 h 2059806"/>
                  <a:gd name="connsiteX6978" fmla="*/ 2052082 w 2668450"/>
                  <a:gd name="connsiteY6978" fmla="*/ 1227444 h 2059806"/>
                  <a:gd name="connsiteX6979" fmla="*/ 2047648 w 2668450"/>
                  <a:gd name="connsiteY6979" fmla="*/ 1223725 h 2059806"/>
                  <a:gd name="connsiteX6980" fmla="*/ 2044501 w 2668450"/>
                  <a:gd name="connsiteY6980" fmla="*/ 1221580 h 2059806"/>
                  <a:gd name="connsiteX6981" fmla="*/ 2040639 w 2668450"/>
                  <a:gd name="connsiteY6981" fmla="*/ 1219577 h 2059806"/>
                  <a:gd name="connsiteX6982" fmla="*/ 2034488 w 2668450"/>
                  <a:gd name="connsiteY6982" fmla="*/ 1215572 h 2059806"/>
                  <a:gd name="connsiteX6983" fmla="*/ 2032199 w 2668450"/>
                  <a:gd name="connsiteY6983" fmla="*/ 1214714 h 2059806"/>
                  <a:gd name="connsiteX6984" fmla="*/ 2030483 w 2668450"/>
                  <a:gd name="connsiteY6984" fmla="*/ 1214857 h 2059806"/>
                  <a:gd name="connsiteX6985" fmla="*/ 2027050 w 2668450"/>
                  <a:gd name="connsiteY6985" fmla="*/ 1216430 h 2059806"/>
                  <a:gd name="connsiteX6986" fmla="*/ 2021900 w 2668450"/>
                  <a:gd name="connsiteY6986" fmla="*/ 1219434 h 2059806"/>
                  <a:gd name="connsiteX6987" fmla="*/ 2017037 w 2668450"/>
                  <a:gd name="connsiteY6987" fmla="*/ 1221723 h 2059806"/>
                  <a:gd name="connsiteX6988" fmla="*/ 2010314 w 2668450"/>
                  <a:gd name="connsiteY6988" fmla="*/ 1224011 h 2059806"/>
                  <a:gd name="connsiteX6989" fmla="*/ 2003734 w 2668450"/>
                  <a:gd name="connsiteY6989" fmla="*/ 1226872 h 2059806"/>
                  <a:gd name="connsiteX6990" fmla="*/ 2002447 w 2668450"/>
                  <a:gd name="connsiteY6990" fmla="*/ 1228160 h 2059806"/>
                  <a:gd name="connsiteX6991" fmla="*/ 2004735 w 2668450"/>
                  <a:gd name="connsiteY6991" fmla="*/ 1230877 h 2059806"/>
                  <a:gd name="connsiteX6992" fmla="*/ 2004163 w 2668450"/>
                  <a:gd name="connsiteY6992" fmla="*/ 1231307 h 2059806"/>
                  <a:gd name="connsiteX6993" fmla="*/ 1995867 w 2668450"/>
                  <a:gd name="connsiteY6993" fmla="*/ 1226014 h 2059806"/>
                  <a:gd name="connsiteX6994" fmla="*/ 1992433 w 2668450"/>
                  <a:gd name="connsiteY6994" fmla="*/ 1224440 h 2059806"/>
                  <a:gd name="connsiteX6995" fmla="*/ 1989716 w 2668450"/>
                  <a:gd name="connsiteY6995" fmla="*/ 1224154 h 2059806"/>
                  <a:gd name="connsiteX6996" fmla="*/ 1982850 w 2668450"/>
                  <a:gd name="connsiteY6996" fmla="*/ 1222152 h 2059806"/>
                  <a:gd name="connsiteX6997" fmla="*/ 1980847 w 2668450"/>
                  <a:gd name="connsiteY6997" fmla="*/ 1222438 h 2059806"/>
                  <a:gd name="connsiteX6998" fmla="*/ 1978415 w 2668450"/>
                  <a:gd name="connsiteY6998" fmla="*/ 1223439 h 2059806"/>
                  <a:gd name="connsiteX6999" fmla="*/ 1969261 w 2668450"/>
                  <a:gd name="connsiteY6999" fmla="*/ 1228446 h 2059806"/>
                  <a:gd name="connsiteX7000" fmla="*/ 1968689 w 2668450"/>
                  <a:gd name="connsiteY7000" fmla="*/ 1227730 h 2059806"/>
                  <a:gd name="connsiteX7001" fmla="*/ 1972694 w 2668450"/>
                  <a:gd name="connsiteY7001" fmla="*/ 1225156 h 2059806"/>
                  <a:gd name="connsiteX7002" fmla="*/ 1968402 w 2668450"/>
                  <a:gd name="connsiteY7002" fmla="*/ 1222009 h 2059806"/>
                  <a:gd name="connsiteX7003" fmla="*/ 1944228 w 2668450"/>
                  <a:gd name="connsiteY7003" fmla="*/ 1215000 h 2059806"/>
                  <a:gd name="connsiteX7004" fmla="*/ 1936218 w 2668450"/>
                  <a:gd name="connsiteY7004" fmla="*/ 1212139 h 2059806"/>
                  <a:gd name="connsiteX7005" fmla="*/ 1926348 w 2668450"/>
                  <a:gd name="connsiteY7005" fmla="*/ 1210994 h 2059806"/>
                  <a:gd name="connsiteX7006" fmla="*/ 1921342 w 2668450"/>
                  <a:gd name="connsiteY7006" fmla="*/ 1209993 h 2059806"/>
                  <a:gd name="connsiteX7007" fmla="*/ 1914333 w 2668450"/>
                  <a:gd name="connsiteY7007" fmla="*/ 1211996 h 2059806"/>
                  <a:gd name="connsiteX7008" fmla="*/ 1905464 w 2668450"/>
                  <a:gd name="connsiteY7008" fmla="*/ 1216859 h 2059806"/>
                  <a:gd name="connsiteX7009" fmla="*/ 1900315 w 2668450"/>
                  <a:gd name="connsiteY7009" fmla="*/ 1220149 h 2059806"/>
                  <a:gd name="connsiteX7010" fmla="*/ 1899027 w 2668450"/>
                  <a:gd name="connsiteY7010" fmla="*/ 1221866 h 2059806"/>
                  <a:gd name="connsiteX7011" fmla="*/ 1898312 w 2668450"/>
                  <a:gd name="connsiteY7011" fmla="*/ 1223582 h 2059806"/>
                  <a:gd name="connsiteX7012" fmla="*/ 1897883 w 2668450"/>
                  <a:gd name="connsiteY7012" fmla="*/ 1227015 h 2059806"/>
                  <a:gd name="connsiteX7013" fmla="*/ 1898169 w 2668450"/>
                  <a:gd name="connsiteY7013" fmla="*/ 1231736 h 2059806"/>
                  <a:gd name="connsiteX7014" fmla="*/ 1900028 w 2668450"/>
                  <a:gd name="connsiteY7014" fmla="*/ 1240318 h 2059806"/>
                  <a:gd name="connsiteX7015" fmla="*/ 1901745 w 2668450"/>
                  <a:gd name="connsiteY7015" fmla="*/ 1244609 h 2059806"/>
                  <a:gd name="connsiteX7016" fmla="*/ 1904034 w 2668450"/>
                  <a:gd name="connsiteY7016" fmla="*/ 1247899 h 2059806"/>
                  <a:gd name="connsiteX7017" fmla="*/ 1905750 w 2668450"/>
                  <a:gd name="connsiteY7017" fmla="*/ 1249473 h 2059806"/>
                  <a:gd name="connsiteX7018" fmla="*/ 1908039 w 2668450"/>
                  <a:gd name="connsiteY7018" fmla="*/ 1251046 h 2059806"/>
                  <a:gd name="connsiteX7019" fmla="*/ 1911472 w 2668450"/>
                  <a:gd name="connsiteY7019" fmla="*/ 1254193 h 2059806"/>
                  <a:gd name="connsiteX7020" fmla="*/ 1917050 w 2668450"/>
                  <a:gd name="connsiteY7020" fmla="*/ 1257483 h 2059806"/>
                  <a:gd name="connsiteX7021" fmla="*/ 1913045 w 2668450"/>
                  <a:gd name="connsiteY7021" fmla="*/ 1261059 h 2059806"/>
                  <a:gd name="connsiteX7022" fmla="*/ 1910184 w 2668450"/>
                  <a:gd name="connsiteY7022" fmla="*/ 1262776 h 2059806"/>
                  <a:gd name="connsiteX7023" fmla="*/ 1909755 w 2668450"/>
                  <a:gd name="connsiteY7023" fmla="*/ 1264778 h 2059806"/>
                  <a:gd name="connsiteX7024" fmla="*/ 1910470 w 2668450"/>
                  <a:gd name="connsiteY7024" fmla="*/ 1272217 h 2059806"/>
                  <a:gd name="connsiteX7025" fmla="*/ 1910327 w 2668450"/>
                  <a:gd name="connsiteY7025" fmla="*/ 1273361 h 2059806"/>
                  <a:gd name="connsiteX7026" fmla="*/ 1909326 w 2668450"/>
                  <a:gd name="connsiteY7026" fmla="*/ 1275650 h 2059806"/>
                  <a:gd name="connsiteX7027" fmla="*/ 1907323 w 2668450"/>
                  <a:gd name="connsiteY7027" fmla="*/ 1279083 h 2059806"/>
                  <a:gd name="connsiteX7028" fmla="*/ 1904176 w 2668450"/>
                  <a:gd name="connsiteY7028" fmla="*/ 1282802 h 2059806"/>
                  <a:gd name="connsiteX7029" fmla="*/ 1897311 w 2668450"/>
                  <a:gd name="connsiteY7029" fmla="*/ 1289668 h 2059806"/>
                  <a:gd name="connsiteX7030" fmla="*/ 1896595 w 2668450"/>
                  <a:gd name="connsiteY7030" fmla="*/ 1291241 h 2059806"/>
                  <a:gd name="connsiteX7031" fmla="*/ 1898312 w 2668450"/>
                  <a:gd name="connsiteY7031" fmla="*/ 1291670 h 2059806"/>
                  <a:gd name="connsiteX7032" fmla="*/ 1902031 w 2668450"/>
                  <a:gd name="connsiteY7032" fmla="*/ 1291241 h 2059806"/>
                  <a:gd name="connsiteX7033" fmla="*/ 1905893 w 2668450"/>
                  <a:gd name="connsiteY7033" fmla="*/ 1292672 h 2059806"/>
                  <a:gd name="connsiteX7034" fmla="*/ 1914046 w 2668450"/>
                  <a:gd name="connsiteY7034" fmla="*/ 1290812 h 2059806"/>
                  <a:gd name="connsiteX7035" fmla="*/ 1914476 w 2668450"/>
                  <a:gd name="connsiteY7035" fmla="*/ 1291527 h 2059806"/>
                  <a:gd name="connsiteX7036" fmla="*/ 1912330 w 2668450"/>
                  <a:gd name="connsiteY7036" fmla="*/ 1292385 h 2059806"/>
                  <a:gd name="connsiteX7037" fmla="*/ 1910041 w 2668450"/>
                  <a:gd name="connsiteY7037" fmla="*/ 1296677 h 2059806"/>
                  <a:gd name="connsiteX7038" fmla="*/ 1909183 w 2668450"/>
                  <a:gd name="connsiteY7038" fmla="*/ 1297535 h 2059806"/>
                  <a:gd name="connsiteX7039" fmla="*/ 1908325 w 2668450"/>
                  <a:gd name="connsiteY7039" fmla="*/ 1299395 h 2059806"/>
                  <a:gd name="connsiteX7040" fmla="*/ 1910613 w 2668450"/>
                  <a:gd name="connsiteY7040" fmla="*/ 1302255 h 2059806"/>
                  <a:gd name="connsiteX7041" fmla="*/ 1912902 w 2668450"/>
                  <a:gd name="connsiteY7041" fmla="*/ 1302685 h 2059806"/>
                  <a:gd name="connsiteX7042" fmla="*/ 1916621 w 2668450"/>
                  <a:gd name="connsiteY7042" fmla="*/ 1302828 h 2059806"/>
                  <a:gd name="connsiteX7043" fmla="*/ 1917050 w 2668450"/>
                  <a:gd name="connsiteY7043" fmla="*/ 1303829 h 2059806"/>
                  <a:gd name="connsiteX7044" fmla="*/ 1914189 w 2668450"/>
                  <a:gd name="connsiteY7044" fmla="*/ 1305402 h 2059806"/>
                  <a:gd name="connsiteX7045" fmla="*/ 1911615 w 2668450"/>
                  <a:gd name="connsiteY7045" fmla="*/ 1308978 h 2059806"/>
                  <a:gd name="connsiteX7046" fmla="*/ 1912616 w 2668450"/>
                  <a:gd name="connsiteY7046" fmla="*/ 1311982 h 2059806"/>
                  <a:gd name="connsiteX7047" fmla="*/ 1918481 w 2668450"/>
                  <a:gd name="connsiteY7047" fmla="*/ 1321852 h 2059806"/>
                  <a:gd name="connsiteX7048" fmla="*/ 1918195 w 2668450"/>
                  <a:gd name="connsiteY7048" fmla="*/ 1322424 h 2059806"/>
                  <a:gd name="connsiteX7049" fmla="*/ 1914905 w 2668450"/>
                  <a:gd name="connsiteY7049" fmla="*/ 1323855 h 2059806"/>
                  <a:gd name="connsiteX7050" fmla="*/ 1914476 w 2668450"/>
                  <a:gd name="connsiteY7050" fmla="*/ 1324427 h 2059806"/>
                  <a:gd name="connsiteX7051" fmla="*/ 1915620 w 2668450"/>
                  <a:gd name="connsiteY7051" fmla="*/ 1325714 h 2059806"/>
                  <a:gd name="connsiteX7052" fmla="*/ 1922772 w 2668450"/>
                  <a:gd name="connsiteY7052" fmla="*/ 1326573 h 2059806"/>
                  <a:gd name="connsiteX7053" fmla="*/ 1923487 w 2668450"/>
                  <a:gd name="connsiteY7053" fmla="*/ 1327431 h 2059806"/>
                  <a:gd name="connsiteX7054" fmla="*/ 1920912 w 2668450"/>
                  <a:gd name="connsiteY7054" fmla="*/ 1331865 h 2059806"/>
                  <a:gd name="connsiteX7055" fmla="*/ 1921056 w 2668450"/>
                  <a:gd name="connsiteY7055" fmla="*/ 1333725 h 2059806"/>
                  <a:gd name="connsiteX7056" fmla="*/ 1922343 w 2668450"/>
                  <a:gd name="connsiteY7056" fmla="*/ 1336013 h 2059806"/>
                  <a:gd name="connsiteX7057" fmla="*/ 1922200 w 2668450"/>
                  <a:gd name="connsiteY7057" fmla="*/ 1337730 h 2059806"/>
                  <a:gd name="connsiteX7058" fmla="*/ 1917909 w 2668450"/>
                  <a:gd name="connsiteY7058" fmla="*/ 1341306 h 2059806"/>
                  <a:gd name="connsiteX7059" fmla="*/ 1917622 w 2668450"/>
                  <a:gd name="connsiteY7059" fmla="*/ 1342736 h 2059806"/>
                  <a:gd name="connsiteX7060" fmla="*/ 1919911 w 2668450"/>
                  <a:gd name="connsiteY7060" fmla="*/ 1346169 h 2059806"/>
                  <a:gd name="connsiteX7061" fmla="*/ 1921771 w 2668450"/>
                  <a:gd name="connsiteY7061" fmla="*/ 1347600 h 2059806"/>
                  <a:gd name="connsiteX7062" fmla="*/ 1920340 w 2668450"/>
                  <a:gd name="connsiteY7062" fmla="*/ 1348029 h 2059806"/>
                  <a:gd name="connsiteX7063" fmla="*/ 1914476 w 2668450"/>
                  <a:gd name="connsiteY7063" fmla="*/ 1343022 h 2059806"/>
                  <a:gd name="connsiteX7064" fmla="*/ 1910327 w 2668450"/>
                  <a:gd name="connsiteY7064" fmla="*/ 1343165 h 2059806"/>
                  <a:gd name="connsiteX7065" fmla="*/ 1909755 w 2668450"/>
                  <a:gd name="connsiteY7065" fmla="*/ 1343881 h 2059806"/>
                  <a:gd name="connsiteX7066" fmla="*/ 1910184 w 2668450"/>
                  <a:gd name="connsiteY7066" fmla="*/ 1347314 h 2059806"/>
                  <a:gd name="connsiteX7067" fmla="*/ 1909755 w 2668450"/>
                  <a:gd name="connsiteY7067" fmla="*/ 1348315 h 2059806"/>
                  <a:gd name="connsiteX7068" fmla="*/ 1906465 w 2668450"/>
                  <a:gd name="connsiteY7068" fmla="*/ 1352034 h 2059806"/>
                  <a:gd name="connsiteX7069" fmla="*/ 1906894 w 2668450"/>
                  <a:gd name="connsiteY7069" fmla="*/ 1353464 h 2059806"/>
                  <a:gd name="connsiteX7070" fmla="*/ 1908897 w 2668450"/>
                  <a:gd name="connsiteY7070" fmla="*/ 1354895 h 2059806"/>
                  <a:gd name="connsiteX7071" fmla="*/ 1909469 w 2668450"/>
                  <a:gd name="connsiteY7071" fmla="*/ 1356325 h 2059806"/>
                  <a:gd name="connsiteX7072" fmla="*/ 1907037 w 2668450"/>
                  <a:gd name="connsiteY7072" fmla="*/ 1359615 h 2059806"/>
                  <a:gd name="connsiteX7073" fmla="*/ 1902603 w 2668450"/>
                  <a:gd name="connsiteY7073" fmla="*/ 1362333 h 2059806"/>
                  <a:gd name="connsiteX7074" fmla="*/ 1900171 w 2668450"/>
                  <a:gd name="connsiteY7074" fmla="*/ 1364336 h 2059806"/>
                  <a:gd name="connsiteX7075" fmla="*/ 1898026 w 2668450"/>
                  <a:gd name="connsiteY7075" fmla="*/ 1366910 h 2059806"/>
                  <a:gd name="connsiteX7076" fmla="*/ 1894879 w 2668450"/>
                  <a:gd name="connsiteY7076" fmla="*/ 1371631 h 2059806"/>
                  <a:gd name="connsiteX7077" fmla="*/ 1889300 w 2668450"/>
                  <a:gd name="connsiteY7077" fmla="*/ 1377495 h 2059806"/>
                  <a:gd name="connsiteX7078" fmla="*/ 1888442 w 2668450"/>
                  <a:gd name="connsiteY7078" fmla="*/ 1378783 h 2059806"/>
                  <a:gd name="connsiteX7079" fmla="*/ 1887727 w 2668450"/>
                  <a:gd name="connsiteY7079" fmla="*/ 1380786 h 2059806"/>
                  <a:gd name="connsiteX7080" fmla="*/ 1887154 w 2668450"/>
                  <a:gd name="connsiteY7080" fmla="*/ 1383503 h 2059806"/>
                  <a:gd name="connsiteX7081" fmla="*/ 1886725 w 2668450"/>
                  <a:gd name="connsiteY7081" fmla="*/ 1387365 h 2059806"/>
                  <a:gd name="connsiteX7082" fmla="*/ 1887011 w 2668450"/>
                  <a:gd name="connsiteY7082" fmla="*/ 1388796 h 2059806"/>
                  <a:gd name="connsiteX7083" fmla="*/ 1888299 w 2668450"/>
                  <a:gd name="connsiteY7083" fmla="*/ 1390798 h 2059806"/>
                  <a:gd name="connsiteX7084" fmla="*/ 1891732 w 2668450"/>
                  <a:gd name="connsiteY7084" fmla="*/ 1391800 h 2059806"/>
                  <a:gd name="connsiteX7085" fmla="*/ 1901888 w 2668450"/>
                  <a:gd name="connsiteY7085" fmla="*/ 1399810 h 2059806"/>
                  <a:gd name="connsiteX7086" fmla="*/ 1905750 w 2668450"/>
                  <a:gd name="connsiteY7086" fmla="*/ 1401956 h 2059806"/>
                  <a:gd name="connsiteX7087" fmla="*/ 1911758 w 2668450"/>
                  <a:gd name="connsiteY7087" fmla="*/ 1404531 h 2059806"/>
                  <a:gd name="connsiteX7088" fmla="*/ 1915763 w 2668450"/>
                  <a:gd name="connsiteY7088" fmla="*/ 1406819 h 2059806"/>
                  <a:gd name="connsiteX7089" fmla="*/ 1917622 w 2668450"/>
                  <a:gd name="connsiteY7089" fmla="*/ 1408822 h 2059806"/>
                  <a:gd name="connsiteX7090" fmla="*/ 1927635 w 2668450"/>
                  <a:gd name="connsiteY7090" fmla="*/ 1416546 h 2059806"/>
                  <a:gd name="connsiteX7091" fmla="*/ 1935646 w 2668450"/>
                  <a:gd name="connsiteY7091" fmla="*/ 1427989 h 2059806"/>
                  <a:gd name="connsiteX7092" fmla="*/ 1938078 w 2668450"/>
                  <a:gd name="connsiteY7092" fmla="*/ 1432424 h 2059806"/>
                  <a:gd name="connsiteX7093" fmla="*/ 1938793 w 2668450"/>
                  <a:gd name="connsiteY7093" fmla="*/ 1434998 h 2059806"/>
                  <a:gd name="connsiteX7094" fmla="*/ 1942798 w 2668450"/>
                  <a:gd name="connsiteY7094" fmla="*/ 1444439 h 2059806"/>
                  <a:gd name="connsiteX7095" fmla="*/ 1944371 w 2668450"/>
                  <a:gd name="connsiteY7095" fmla="*/ 1449160 h 2059806"/>
                  <a:gd name="connsiteX7096" fmla="*/ 1945230 w 2668450"/>
                  <a:gd name="connsiteY7096" fmla="*/ 1453165 h 2059806"/>
                  <a:gd name="connsiteX7097" fmla="*/ 1946660 w 2668450"/>
                  <a:gd name="connsiteY7097" fmla="*/ 1465609 h 2059806"/>
                  <a:gd name="connsiteX7098" fmla="*/ 1946803 w 2668450"/>
                  <a:gd name="connsiteY7098" fmla="*/ 1473620 h 2059806"/>
                  <a:gd name="connsiteX7099" fmla="*/ 1946517 w 2668450"/>
                  <a:gd name="connsiteY7099" fmla="*/ 1482488 h 2059806"/>
                  <a:gd name="connsiteX7100" fmla="*/ 1946088 w 2668450"/>
                  <a:gd name="connsiteY7100" fmla="*/ 1488496 h 2059806"/>
                  <a:gd name="connsiteX7101" fmla="*/ 1944371 w 2668450"/>
                  <a:gd name="connsiteY7101" fmla="*/ 1495362 h 2059806"/>
                  <a:gd name="connsiteX7102" fmla="*/ 1942941 w 2668450"/>
                  <a:gd name="connsiteY7102" fmla="*/ 1499367 h 2059806"/>
                  <a:gd name="connsiteX7103" fmla="*/ 1939651 w 2668450"/>
                  <a:gd name="connsiteY7103" fmla="*/ 1504088 h 2059806"/>
                  <a:gd name="connsiteX7104" fmla="*/ 1934358 w 2668450"/>
                  <a:gd name="connsiteY7104" fmla="*/ 1509523 h 2059806"/>
                  <a:gd name="connsiteX7105" fmla="*/ 1930353 w 2668450"/>
                  <a:gd name="connsiteY7105" fmla="*/ 1514244 h 2059806"/>
                  <a:gd name="connsiteX7106" fmla="*/ 1927492 w 2668450"/>
                  <a:gd name="connsiteY7106" fmla="*/ 1518106 h 2059806"/>
                  <a:gd name="connsiteX7107" fmla="*/ 1922629 w 2668450"/>
                  <a:gd name="connsiteY7107" fmla="*/ 1522683 h 2059806"/>
                  <a:gd name="connsiteX7108" fmla="*/ 1911186 w 2668450"/>
                  <a:gd name="connsiteY7108" fmla="*/ 1531552 h 2059806"/>
                  <a:gd name="connsiteX7109" fmla="*/ 1909040 w 2668450"/>
                  <a:gd name="connsiteY7109" fmla="*/ 1533841 h 2059806"/>
                  <a:gd name="connsiteX7110" fmla="*/ 1905607 w 2668450"/>
                  <a:gd name="connsiteY7110" fmla="*/ 1536129 h 2059806"/>
                  <a:gd name="connsiteX7111" fmla="*/ 1898455 w 2668450"/>
                  <a:gd name="connsiteY7111" fmla="*/ 1539705 h 2059806"/>
                  <a:gd name="connsiteX7112" fmla="*/ 1893162 w 2668450"/>
                  <a:gd name="connsiteY7112" fmla="*/ 1543138 h 2059806"/>
                  <a:gd name="connsiteX7113" fmla="*/ 1888013 w 2668450"/>
                  <a:gd name="connsiteY7113" fmla="*/ 1545570 h 2059806"/>
                  <a:gd name="connsiteX7114" fmla="*/ 1876855 w 2668450"/>
                  <a:gd name="connsiteY7114" fmla="*/ 1549861 h 2059806"/>
                  <a:gd name="connsiteX7115" fmla="*/ 1874996 w 2668450"/>
                  <a:gd name="connsiteY7115" fmla="*/ 1551006 h 2059806"/>
                  <a:gd name="connsiteX7116" fmla="*/ 1852109 w 2668450"/>
                  <a:gd name="connsiteY7116" fmla="*/ 1558730 h 2059806"/>
                  <a:gd name="connsiteX7117" fmla="*/ 1850679 w 2668450"/>
                  <a:gd name="connsiteY7117" fmla="*/ 1559731 h 2059806"/>
                  <a:gd name="connsiteX7118" fmla="*/ 1850679 w 2668450"/>
                  <a:gd name="connsiteY7118" fmla="*/ 1560446 h 2059806"/>
                  <a:gd name="connsiteX7119" fmla="*/ 1851966 w 2668450"/>
                  <a:gd name="connsiteY7119" fmla="*/ 1560732 h 2059806"/>
                  <a:gd name="connsiteX7120" fmla="*/ 1853111 w 2668450"/>
                  <a:gd name="connsiteY7120" fmla="*/ 1561448 h 2059806"/>
                  <a:gd name="connsiteX7121" fmla="*/ 1854112 w 2668450"/>
                  <a:gd name="connsiteY7121" fmla="*/ 1562592 h 2059806"/>
                  <a:gd name="connsiteX7122" fmla="*/ 1856400 w 2668450"/>
                  <a:gd name="connsiteY7122" fmla="*/ 1567169 h 2059806"/>
                  <a:gd name="connsiteX7123" fmla="*/ 1857688 w 2668450"/>
                  <a:gd name="connsiteY7123" fmla="*/ 1571175 h 2059806"/>
                  <a:gd name="connsiteX7124" fmla="*/ 1859118 w 2668450"/>
                  <a:gd name="connsiteY7124" fmla="*/ 1573606 h 2059806"/>
                  <a:gd name="connsiteX7125" fmla="*/ 1861407 w 2668450"/>
                  <a:gd name="connsiteY7125" fmla="*/ 1576610 h 2059806"/>
                  <a:gd name="connsiteX7126" fmla="*/ 1863266 w 2668450"/>
                  <a:gd name="connsiteY7126" fmla="*/ 1578613 h 2059806"/>
                  <a:gd name="connsiteX7127" fmla="*/ 1865698 w 2668450"/>
                  <a:gd name="connsiteY7127" fmla="*/ 1579900 h 2059806"/>
                  <a:gd name="connsiteX7128" fmla="*/ 1867844 w 2668450"/>
                  <a:gd name="connsiteY7128" fmla="*/ 1580615 h 2059806"/>
                  <a:gd name="connsiteX7129" fmla="*/ 1868130 w 2668450"/>
                  <a:gd name="connsiteY7129" fmla="*/ 1581044 h 2059806"/>
                  <a:gd name="connsiteX7130" fmla="*/ 1866986 w 2668450"/>
                  <a:gd name="connsiteY7130" fmla="*/ 1582761 h 2059806"/>
                  <a:gd name="connsiteX7131" fmla="*/ 1865126 w 2668450"/>
                  <a:gd name="connsiteY7131" fmla="*/ 1583476 h 2059806"/>
                  <a:gd name="connsiteX7132" fmla="*/ 1870419 w 2668450"/>
                  <a:gd name="connsiteY7132" fmla="*/ 1585479 h 2059806"/>
                  <a:gd name="connsiteX7133" fmla="*/ 1872135 w 2668450"/>
                  <a:gd name="connsiteY7133" fmla="*/ 1586623 h 2059806"/>
                  <a:gd name="connsiteX7134" fmla="*/ 1872564 w 2668450"/>
                  <a:gd name="connsiteY7134" fmla="*/ 1587481 h 2059806"/>
                  <a:gd name="connsiteX7135" fmla="*/ 1870276 w 2668450"/>
                  <a:gd name="connsiteY7135" fmla="*/ 1589627 h 2059806"/>
                  <a:gd name="connsiteX7136" fmla="*/ 1870276 w 2668450"/>
                  <a:gd name="connsiteY7136" fmla="*/ 1590485 h 2059806"/>
                  <a:gd name="connsiteX7137" fmla="*/ 1871563 w 2668450"/>
                  <a:gd name="connsiteY7137" fmla="*/ 1592631 h 2059806"/>
                  <a:gd name="connsiteX7138" fmla="*/ 1874281 w 2668450"/>
                  <a:gd name="connsiteY7138" fmla="*/ 1594347 h 2059806"/>
                  <a:gd name="connsiteX7139" fmla="*/ 1874281 w 2668450"/>
                  <a:gd name="connsiteY7139" fmla="*/ 1594776 h 2059806"/>
                  <a:gd name="connsiteX7140" fmla="*/ 1872564 w 2668450"/>
                  <a:gd name="connsiteY7140" fmla="*/ 1594633 h 2059806"/>
                  <a:gd name="connsiteX7141" fmla="*/ 1871420 w 2668450"/>
                  <a:gd name="connsiteY7141" fmla="*/ 1595349 h 2059806"/>
                  <a:gd name="connsiteX7142" fmla="*/ 1870133 w 2668450"/>
                  <a:gd name="connsiteY7142" fmla="*/ 1598496 h 2059806"/>
                  <a:gd name="connsiteX7143" fmla="*/ 1869131 w 2668450"/>
                  <a:gd name="connsiteY7143" fmla="*/ 1599497 h 2059806"/>
                  <a:gd name="connsiteX7144" fmla="*/ 1869560 w 2668450"/>
                  <a:gd name="connsiteY7144" fmla="*/ 1601929 h 2059806"/>
                  <a:gd name="connsiteX7145" fmla="*/ 1871277 w 2668450"/>
                  <a:gd name="connsiteY7145" fmla="*/ 1605934 h 2059806"/>
                  <a:gd name="connsiteX7146" fmla="*/ 1872850 w 2668450"/>
                  <a:gd name="connsiteY7146" fmla="*/ 1612085 h 2059806"/>
                  <a:gd name="connsiteX7147" fmla="*/ 1874138 w 2668450"/>
                  <a:gd name="connsiteY7147" fmla="*/ 1620524 h 2059806"/>
                  <a:gd name="connsiteX7148" fmla="*/ 1875568 w 2668450"/>
                  <a:gd name="connsiteY7148" fmla="*/ 1627247 h 2059806"/>
                  <a:gd name="connsiteX7149" fmla="*/ 1876855 w 2668450"/>
                  <a:gd name="connsiteY7149" fmla="*/ 1629965 h 2059806"/>
                  <a:gd name="connsiteX7150" fmla="*/ 1880288 w 2668450"/>
                  <a:gd name="connsiteY7150" fmla="*/ 1633112 h 2059806"/>
                  <a:gd name="connsiteX7151" fmla="*/ 1880861 w 2668450"/>
                  <a:gd name="connsiteY7151" fmla="*/ 1634828 h 2059806"/>
                  <a:gd name="connsiteX7152" fmla="*/ 1879859 w 2668450"/>
                  <a:gd name="connsiteY7152" fmla="*/ 1636688 h 2059806"/>
                  <a:gd name="connsiteX7153" fmla="*/ 1879430 w 2668450"/>
                  <a:gd name="connsiteY7153" fmla="*/ 1638833 h 2059806"/>
                  <a:gd name="connsiteX7154" fmla="*/ 1880146 w 2668450"/>
                  <a:gd name="connsiteY7154" fmla="*/ 1643125 h 2059806"/>
                  <a:gd name="connsiteX7155" fmla="*/ 1880718 w 2668450"/>
                  <a:gd name="connsiteY7155" fmla="*/ 1644269 h 2059806"/>
                  <a:gd name="connsiteX7156" fmla="*/ 1884437 w 2668450"/>
                  <a:gd name="connsiteY7156" fmla="*/ 1647988 h 2059806"/>
                  <a:gd name="connsiteX7157" fmla="*/ 1885724 w 2668450"/>
                  <a:gd name="connsiteY7157" fmla="*/ 1649705 h 2059806"/>
                  <a:gd name="connsiteX7158" fmla="*/ 1886582 w 2668450"/>
                  <a:gd name="connsiteY7158" fmla="*/ 1653424 h 2059806"/>
                  <a:gd name="connsiteX7159" fmla="*/ 1886725 w 2668450"/>
                  <a:gd name="connsiteY7159" fmla="*/ 1657000 h 2059806"/>
                  <a:gd name="connsiteX7160" fmla="*/ 1887154 w 2668450"/>
                  <a:gd name="connsiteY7160" fmla="*/ 1657858 h 2059806"/>
                  <a:gd name="connsiteX7161" fmla="*/ 1889157 w 2668450"/>
                  <a:gd name="connsiteY7161" fmla="*/ 1659002 h 2059806"/>
                  <a:gd name="connsiteX7162" fmla="*/ 1887870 w 2668450"/>
                  <a:gd name="connsiteY7162" fmla="*/ 1659432 h 2059806"/>
                  <a:gd name="connsiteX7163" fmla="*/ 1886439 w 2668450"/>
                  <a:gd name="connsiteY7163" fmla="*/ 1661005 h 2059806"/>
                  <a:gd name="connsiteX7164" fmla="*/ 1884723 w 2668450"/>
                  <a:gd name="connsiteY7164" fmla="*/ 1664009 h 2059806"/>
                  <a:gd name="connsiteX7165" fmla="*/ 1881433 w 2668450"/>
                  <a:gd name="connsiteY7165" fmla="*/ 1668300 h 2059806"/>
                  <a:gd name="connsiteX7166" fmla="*/ 1877571 w 2668450"/>
                  <a:gd name="connsiteY7166" fmla="*/ 1671161 h 2059806"/>
                  <a:gd name="connsiteX7167" fmla="*/ 1876283 w 2668450"/>
                  <a:gd name="connsiteY7167" fmla="*/ 1673164 h 2059806"/>
                  <a:gd name="connsiteX7168" fmla="*/ 1875711 w 2668450"/>
                  <a:gd name="connsiteY7168" fmla="*/ 1675881 h 2059806"/>
                  <a:gd name="connsiteX7169" fmla="*/ 1874567 w 2668450"/>
                  <a:gd name="connsiteY7169" fmla="*/ 1677741 h 2059806"/>
                  <a:gd name="connsiteX7170" fmla="*/ 1872993 w 2668450"/>
                  <a:gd name="connsiteY7170" fmla="*/ 1678742 h 2059806"/>
                  <a:gd name="connsiteX7171" fmla="*/ 1873136 w 2668450"/>
                  <a:gd name="connsiteY7171" fmla="*/ 1680316 h 2059806"/>
                  <a:gd name="connsiteX7172" fmla="*/ 1879287 w 2668450"/>
                  <a:gd name="connsiteY7172" fmla="*/ 1687039 h 2059806"/>
                  <a:gd name="connsiteX7173" fmla="*/ 1880431 w 2668450"/>
                  <a:gd name="connsiteY7173" fmla="*/ 1688612 h 2059806"/>
                  <a:gd name="connsiteX7174" fmla="*/ 1880575 w 2668450"/>
                  <a:gd name="connsiteY7174" fmla="*/ 1689756 h 2059806"/>
                  <a:gd name="connsiteX7175" fmla="*/ 1877714 w 2668450"/>
                  <a:gd name="connsiteY7175" fmla="*/ 1692474 h 2059806"/>
                  <a:gd name="connsiteX7176" fmla="*/ 1876855 w 2668450"/>
                  <a:gd name="connsiteY7176" fmla="*/ 1694334 h 2059806"/>
                  <a:gd name="connsiteX7177" fmla="*/ 1875711 w 2668450"/>
                  <a:gd name="connsiteY7177" fmla="*/ 1698768 h 2059806"/>
                  <a:gd name="connsiteX7178" fmla="*/ 1875568 w 2668450"/>
                  <a:gd name="connsiteY7178" fmla="*/ 1701629 h 2059806"/>
                  <a:gd name="connsiteX7179" fmla="*/ 1874567 w 2668450"/>
                  <a:gd name="connsiteY7179" fmla="*/ 1699340 h 2059806"/>
                  <a:gd name="connsiteX7180" fmla="*/ 1873136 w 2668450"/>
                  <a:gd name="connsiteY7180" fmla="*/ 1694191 h 2059806"/>
                  <a:gd name="connsiteX7181" fmla="*/ 1872564 w 2668450"/>
                  <a:gd name="connsiteY7181" fmla="*/ 1692617 h 2059806"/>
                  <a:gd name="connsiteX7182" fmla="*/ 1871563 w 2668450"/>
                  <a:gd name="connsiteY7182" fmla="*/ 1691044 h 2059806"/>
                  <a:gd name="connsiteX7183" fmla="*/ 1869989 w 2668450"/>
                  <a:gd name="connsiteY7183" fmla="*/ 1689470 h 2059806"/>
                  <a:gd name="connsiteX7184" fmla="*/ 1868130 w 2668450"/>
                  <a:gd name="connsiteY7184" fmla="*/ 1688469 h 2059806"/>
                  <a:gd name="connsiteX7185" fmla="*/ 1865984 w 2668450"/>
                  <a:gd name="connsiteY7185" fmla="*/ 1688040 h 2059806"/>
                  <a:gd name="connsiteX7186" fmla="*/ 1864840 w 2668450"/>
                  <a:gd name="connsiteY7186" fmla="*/ 1687468 h 2059806"/>
                  <a:gd name="connsiteX7187" fmla="*/ 1863839 w 2668450"/>
                  <a:gd name="connsiteY7187" fmla="*/ 1684607 h 2059806"/>
                  <a:gd name="connsiteX7188" fmla="*/ 1862551 w 2668450"/>
                  <a:gd name="connsiteY7188" fmla="*/ 1684464 h 2059806"/>
                  <a:gd name="connsiteX7189" fmla="*/ 1857688 w 2668450"/>
                  <a:gd name="connsiteY7189" fmla="*/ 1686753 h 2059806"/>
                  <a:gd name="connsiteX7190" fmla="*/ 1856830 w 2668450"/>
                  <a:gd name="connsiteY7190" fmla="*/ 1688040 h 2059806"/>
                  <a:gd name="connsiteX7191" fmla="*/ 1856258 w 2668450"/>
                  <a:gd name="connsiteY7191" fmla="*/ 1689756 h 2059806"/>
                  <a:gd name="connsiteX7192" fmla="*/ 1855113 w 2668450"/>
                  <a:gd name="connsiteY7192" fmla="*/ 1691473 h 2059806"/>
                  <a:gd name="connsiteX7193" fmla="*/ 1853397 w 2668450"/>
                  <a:gd name="connsiteY7193" fmla="*/ 1693046 h 2059806"/>
                  <a:gd name="connsiteX7194" fmla="*/ 1851966 w 2668450"/>
                  <a:gd name="connsiteY7194" fmla="*/ 1695764 h 2059806"/>
                  <a:gd name="connsiteX7195" fmla="*/ 1850965 w 2668450"/>
                  <a:gd name="connsiteY7195" fmla="*/ 1699626 h 2059806"/>
                  <a:gd name="connsiteX7196" fmla="*/ 1850536 w 2668450"/>
                  <a:gd name="connsiteY7196" fmla="*/ 1702201 h 2059806"/>
                  <a:gd name="connsiteX7197" fmla="*/ 1850679 w 2668450"/>
                  <a:gd name="connsiteY7197" fmla="*/ 1703632 h 2059806"/>
                  <a:gd name="connsiteX7198" fmla="*/ 1851251 w 2668450"/>
                  <a:gd name="connsiteY7198" fmla="*/ 1704919 h 2059806"/>
                  <a:gd name="connsiteX7199" fmla="*/ 1853683 w 2668450"/>
                  <a:gd name="connsiteY7199" fmla="*/ 1707637 h 2059806"/>
                  <a:gd name="connsiteX7200" fmla="*/ 1859261 w 2668450"/>
                  <a:gd name="connsiteY7200" fmla="*/ 1712929 h 2059806"/>
                  <a:gd name="connsiteX7201" fmla="*/ 1861407 w 2668450"/>
                  <a:gd name="connsiteY7201" fmla="*/ 1716219 h 2059806"/>
                  <a:gd name="connsiteX7202" fmla="*/ 1862408 w 2668450"/>
                  <a:gd name="connsiteY7202" fmla="*/ 1719080 h 2059806"/>
                  <a:gd name="connsiteX7203" fmla="*/ 1859118 w 2668450"/>
                  <a:gd name="connsiteY7203" fmla="*/ 1714646 h 2059806"/>
                  <a:gd name="connsiteX7204" fmla="*/ 1853254 w 2668450"/>
                  <a:gd name="connsiteY7204" fmla="*/ 1709353 h 2059806"/>
                  <a:gd name="connsiteX7205" fmla="*/ 1847675 w 2668450"/>
                  <a:gd name="connsiteY7205" fmla="*/ 1702773 h 2059806"/>
                  <a:gd name="connsiteX7206" fmla="*/ 1843956 w 2668450"/>
                  <a:gd name="connsiteY7206" fmla="*/ 1700342 h 2059806"/>
                  <a:gd name="connsiteX7207" fmla="*/ 1839665 w 2668450"/>
                  <a:gd name="connsiteY7207" fmla="*/ 1698482 h 2059806"/>
                  <a:gd name="connsiteX7208" fmla="*/ 1834801 w 2668450"/>
                  <a:gd name="connsiteY7208" fmla="*/ 1697195 h 2059806"/>
                  <a:gd name="connsiteX7209" fmla="*/ 1831654 w 2668450"/>
                  <a:gd name="connsiteY7209" fmla="*/ 1696622 h 2059806"/>
                  <a:gd name="connsiteX7210" fmla="*/ 1828364 w 2668450"/>
                  <a:gd name="connsiteY7210" fmla="*/ 1697481 h 2059806"/>
                  <a:gd name="connsiteX7211" fmla="*/ 1822356 w 2668450"/>
                  <a:gd name="connsiteY7211" fmla="*/ 1702201 h 2059806"/>
                  <a:gd name="connsiteX7212" fmla="*/ 1818780 w 2668450"/>
                  <a:gd name="connsiteY7212" fmla="*/ 1704490 h 2059806"/>
                  <a:gd name="connsiteX7213" fmla="*/ 1817064 w 2668450"/>
                  <a:gd name="connsiteY7213" fmla="*/ 1704776 h 2059806"/>
                  <a:gd name="connsiteX7214" fmla="*/ 1822500 w 2668450"/>
                  <a:gd name="connsiteY7214" fmla="*/ 1699197 h 2059806"/>
                  <a:gd name="connsiteX7215" fmla="*/ 1827792 w 2668450"/>
                  <a:gd name="connsiteY7215" fmla="*/ 1696050 h 2059806"/>
                  <a:gd name="connsiteX7216" fmla="*/ 1829366 w 2668450"/>
                  <a:gd name="connsiteY7216" fmla="*/ 1694334 h 2059806"/>
                  <a:gd name="connsiteX7217" fmla="*/ 1829223 w 2668450"/>
                  <a:gd name="connsiteY7217" fmla="*/ 1692617 h 2059806"/>
                  <a:gd name="connsiteX7218" fmla="*/ 1827792 w 2668450"/>
                  <a:gd name="connsiteY7218" fmla="*/ 1688898 h 2059806"/>
                  <a:gd name="connsiteX7219" fmla="*/ 1825074 w 2668450"/>
                  <a:gd name="connsiteY7219" fmla="*/ 1683177 h 2059806"/>
                  <a:gd name="connsiteX7220" fmla="*/ 1822929 w 2668450"/>
                  <a:gd name="connsiteY7220" fmla="*/ 1679457 h 2059806"/>
                  <a:gd name="connsiteX7221" fmla="*/ 1821498 w 2668450"/>
                  <a:gd name="connsiteY7221" fmla="*/ 1677884 h 2059806"/>
                  <a:gd name="connsiteX7222" fmla="*/ 1813488 w 2668450"/>
                  <a:gd name="connsiteY7222" fmla="*/ 1670875 h 2059806"/>
                  <a:gd name="connsiteX7223" fmla="*/ 1808624 w 2668450"/>
                  <a:gd name="connsiteY7223" fmla="*/ 1667871 h 2059806"/>
                  <a:gd name="connsiteX7224" fmla="*/ 1803904 w 2668450"/>
                  <a:gd name="connsiteY7224" fmla="*/ 1666154 h 2059806"/>
                  <a:gd name="connsiteX7225" fmla="*/ 1800471 w 2668450"/>
                  <a:gd name="connsiteY7225" fmla="*/ 1664009 h 2059806"/>
                  <a:gd name="connsiteX7226" fmla="*/ 1798468 w 2668450"/>
                  <a:gd name="connsiteY7226" fmla="*/ 1661434 h 2059806"/>
                  <a:gd name="connsiteX7227" fmla="*/ 1795894 w 2668450"/>
                  <a:gd name="connsiteY7227" fmla="*/ 1660147 h 2059806"/>
                  <a:gd name="connsiteX7228" fmla="*/ 1792890 w 2668450"/>
                  <a:gd name="connsiteY7228" fmla="*/ 1660004 h 2059806"/>
                  <a:gd name="connsiteX7229" fmla="*/ 1787883 w 2668450"/>
                  <a:gd name="connsiteY7229" fmla="*/ 1660862 h 2059806"/>
                  <a:gd name="connsiteX7230" fmla="*/ 1787454 w 2668450"/>
                  <a:gd name="connsiteY7230" fmla="*/ 1660576 h 2059806"/>
                  <a:gd name="connsiteX7231" fmla="*/ 1789028 w 2668450"/>
                  <a:gd name="connsiteY7231" fmla="*/ 1659432 h 2059806"/>
                  <a:gd name="connsiteX7232" fmla="*/ 1792461 w 2668450"/>
                  <a:gd name="connsiteY7232" fmla="*/ 1657858 h 2059806"/>
                  <a:gd name="connsiteX7233" fmla="*/ 1793891 w 2668450"/>
                  <a:gd name="connsiteY7233" fmla="*/ 1656571 h 2059806"/>
                  <a:gd name="connsiteX7234" fmla="*/ 1795036 w 2668450"/>
                  <a:gd name="connsiteY7234" fmla="*/ 1654854 h 2059806"/>
                  <a:gd name="connsiteX7235" fmla="*/ 1794177 w 2668450"/>
                  <a:gd name="connsiteY7235" fmla="*/ 1652136 h 2059806"/>
                  <a:gd name="connsiteX7236" fmla="*/ 1789886 w 2668450"/>
                  <a:gd name="connsiteY7236" fmla="*/ 1646844 h 2059806"/>
                  <a:gd name="connsiteX7237" fmla="*/ 1786310 w 2668450"/>
                  <a:gd name="connsiteY7237" fmla="*/ 1643268 h 2059806"/>
                  <a:gd name="connsiteX7238" fmla="*/ 1781446 w 2668450"/>
                  <a:gd name="connsiteY7238" fmla="*/ 1636688 h 2059806"/>
                  <a:gd name="connsiteX7239" fmla="*/ 1778729 w 2668450"/>
                  <a:gd name="connsiteY7239" fmla="*/ 1633970 h 2059806"/>
                  <a:gd name="connsiteX7240" fmla="*/ 1775868 w 2668450"/>
                  <a:gd name="connsiteY7240" fmla="*/ 1632110 h 2059806"/>
                  <a:gd name="connsiteX7241" fmla="*/ 1774151 w 2668450"/>
                  <a:gd name="connsiteY7241" fmla="*/ 1630537 h 2059806"/>
                  <a:gd name="connsiteX7242" fmla="*/ 1773150 w 2668450"/>
                  <a:gd name="connsiteY7242" fmla="*/ 1627676 h 2059806"/>
                  <a:gd name="connsiteX7243" fmla="*/ 1773150 w 2668450"/>
                  <a:gd name="connsiteY7243" fmla="*/ 1626246 h 2059806"/>
                  <a:gd name="connsiteX7244" fmla="*/ 1774151 w 2668450"/>
                  <a:gd name="connsiteY7244" fmla="*/ 1622384 h 2059806"/>
                  <a:gd name="connsiteX7245" fmla="*/ 1775439 w 2668450"/>
                  <a:gd name="connsiteY7245" fmla="*/ 1620238 h 2059806"/>
                  <a:gd name="connsiteX7246" fmla="*/ 1777298 w 2668450"/>
                  <a:gd name="connsiteY7246" fmla="*/ 1618092 h 2059806"/>
                  <a:gd name="connsiteX7247" fmla="*/ 1777727 w 2668450"/>
                  <a:gd name="connsiteY7247" fmla="*/ 1613944 h 2059806"/>
                  <a:gd name="connsiteX7248" fmla="*/ 1776726 w 2668450"/>
                  <a:gd name="connsiteY7248" fmla="*/ 1607793 h 2059806"/>
                  <a:gd name="connsiteX7249" fmla="*/ 1776440 w 2668450"/>
                  <a:gd name="connsiteY7249" fmla="*/ 1603788 h 2059806"/>
                  <a:gd name="connsiteX7250" fmla="*/ 1777727 w 2668450"/>
                  <a:gd name="connsiteY7250" fmla="*/ 1598496 h 2059806"/>
                  <a:gd name="connsiteX7251" fmla="*/ 1778013 w 2668450"/>
                  <a:gd name="connsiteY7251" fmla="*/ 1595206 h 2059806"/>
                  <a:gd name="connsiteX7252" fmla="*/ 1777441 w 2668450"/>
                  <a:gd name="connsiteY7252" fmla="*/ 1592345 h 2059806"/>
                  <a:gd name="connsiteX7253" fmla="*/ 1775153 w 2668450"/>
                  <a:gd name="connsiteY7253" fmla="*/ 1585765 h 2059806"/>
                  <a:gd name="connsiteX7254" fmla="*/ 1774437 w 2668450"/>
                  <a:gd name="connsiteY7254" fmla="*/ 1584621 h 2059806"/>
                  <a:gd name="connsiteX7255" fmla="*/ 1770432 w 2668450"/>
                  <a:gd name="connsiteY7255" fmla="*/ 1580186 h 2059806"/>
                  <a:gd name="connsiteX7256" fmla="*/ 1769574 w 2668450"/>
                  <a:gd name="connsiteY7256" fmla="*/ 1577468 h 2059806"/>
                  <a:gd name="connsiteX7257" fmla="*/ 1769717 w 2668450"/>
                  <a:gd name="connsiteY7257" fmla="*/ 1572891 h 2059806"/>
                  <a:gd name="connsiteX7258" fmla="*/ 1771147 w 2668450"/>
                  <a:gd name="connsiteY7258" fmla="*/ 1567598 h 2059806"/>
                  <a:gd name="connsiteX7259" fmla="*/ 1775725 w 2668450"/>
                  <a:gd name="connsiteY7259" fmla="*/ 1553866 h 2059806"/>
                  <a:gd name="connsiteX7260" fmla="*/ 1775439 w 2668450"/>
                  <a:gd name="connsiteY7260" fmla="*/ 1552150 h 2059806"/>
                  <a:gd name="connsiteX7261" fmla="*/ 1773007 w 2668450"/>
                  <a:gd name="connsiteY7261" fmla="*/ 1546142 h 2059806"/>
                  <a:gd name="connsiteX7262" fmla="*/ 1770432 w 2668450"/>
                  <a:gd name="connsiteY7262" fmla="*/ 1543281 h 2059806"/>
                  <a:gd name="connsiteX7263" fmla="*/ 1764854 w 2668450"/>
                  <a:gd name="connsiteY7263" fmla="*/ 1539848 h 2059806"/>
                  <a:gd name="connsiteX7264" fmla="*/ 1761564 w 2668450"/>
                  <a:gd name="connsiteY7264" fmla="*/ 1539133 h 2059806"/>
                  <a:gd name="connsiteX7265" fmla="*/ 1758131 w 2668450"/>
                  <a:gd name="connsiteY7265" fmla="*/ 1539562 h 2059806"/>
                  <a:gd name="connsiteX7266" fmla="*/ 1756128 w 2668450"/>
                  <a:gd name="connsiteY7266" fmla="*/ 1539419 h 2059806"/>
                  <a:gd name="connsiteX7267" fmla="*/ 1753696 w 2668450"/>
                  <a:gd name="connsiteY7267" fmla="*/ 1536844 h 2059806"/>
                  <a:gd name="connsiteX7268" fmla="*/ 1752552 w 2668450"/>
                  <a:gd name="connsiteY7268" fmla="*/ 1536415 h 2059806"/>
                  <a:gd name="connsiteX7269" fmla="*/ 1745686 w 2668450"/>
                  <a:gd name="connsiteY7269" fmla="*/ 1537131 h 2059806"/>
                  <a:gd name="connsiteX7270" fmla="*/ 1734958 w 2668450"/>
                  <a:gd name="connsiteY7270" fmla="*/ 1535128 h 2059806"/>
                  <a:gd name="connsiteX7271" fmla="*/ 1731954 w 2668450"/>
                  <a:gd name="connsiteY7271" fmla="*/ 1534985 h 2059806"/>
                  <a:gd name="connsiteX7272" fmla="*/ 1724659 w 2668450"/>
                  <a:gd name="connsiteY7272" fmla="*/ 1532839 h 2059806"/>
                  <a:gd name="connsiteX7273" fmla="*/ 1722799 w 2668450"/>
                  <a:gd name="connsiteY7273" fmla="*/ 1532839 h 2059806"/>
                  <a:gd name="connsiteX7274" fmla="*/ 1721226 w 2668450"/>
                  <a:gd name="connsiteY7274" fmla="*/ 1533554 h 2059806"/>
                  <a:gd name="connsiteX7275" fmla="*/ 1718794 w 2668450"/>
                  <a:gd name="connsiteY7275" fmla="*/ 1533841 h 2059806"/>
                  <a:gd name="connsiteX7276" fmla="*/ 1715361 w 2668450"/>
                  <a:gd name="connsiteY7276" fmla="*/ 1533698 h 2059806"/>
                  <a:gd name="connsiteX7277" fmla="*/ 1711213 w 2668450"/>
                  <a:gd name="connsiteY7277" fmla="*/ 1534127 h 2059806"/>
                  <a:gd name="connsiteX7278" fmla="*/ 1706349 w 2668450"/>
                  <a:gd name="connsiteY7278" fmla="*/ 1535128 h 2059806"/>
                  <a:gd name="connsiteX7279" fmla="*/ 1700628 w 2668450"/>
                  <a:gd name="connsiteY7279" fmla="*/ 1535128 h 2059806"/>
                  <a:gd name="connsiteX7280" fmla="*/ 1694191 w 2668450"/>
                  <a:gd name="connsiteY7280" fmla="*/ 1534127 h 2059806"/>
                  <a:gd name="connsiteX7281" fmla="*/ 1689899 w 2668450"/>
                  <a:gd name="connsiteY7281" fmla="*/ 1533984 h 2059806"/>
                  <a:gd name="connsiteX7282" fmla="*/ 1687897 w 2668450"/>
                  <a:gd name="connsiteY7282" fmla="*/ 1534842 h 2059806"/>
                  <a:gd name="connsiteX7283" fmla="*/ 1685322 w 2668450"/>
                  <a:gd name="connsiteY7283" fmla="*/ 1536558 h 2059806"/>
                  <a:gd name="connsiteX7284" fmla="*/ 1680745 w 2668450"/>
                  <a:gd name="connsiteY7284" fmla="*/ 1542709 h 2059806"/>
                  <a:gd name="connsiteX7285" fmla="*/ 1680888 w 2668450"/>
                  <a:gd name="connsiteY7285" fmla="*/ 1541994 h 2059806"/>
                  <a:gd name="connsiteX7286" fmla="*/ 1685465 w 2668450"/>
                  <a:gd name="connsiteY7286" fmla="*/ 1533554 h 2059806"/>
                  <a:gd name="connsiteX7287" fmla="*/ 1685322 w 2668450"/>
                  <a:gd name="connsiteY7287" fmla="*/ 1531409 h 2059806"/>
                  <a:gd name="connsiteX7288" fmla="*/ 1683319 w 2668450"/>
                  <a:gd name="connsiteY7288" fmla="*/ 1529978 h 2059806"/>
                  <a:gd name="connsiteX7289" fmla="*/ 1679600 w 2668450"/>
                  <a:gd name="connsiteY7289" fmla="*/ 1527976 h 2059806"/>
                  <a:gd name="connsiteX7290" fmla="*/ 1677455 w 2668450"/>
                  <a:gd name="connsiteY7290" fmla="*/ 1526116 h 2059806"/>
                  <a:gd name="connsiteX7291" fmla="*/ 1675023 w 2668450"/>
                  <a:gd name="connsiteY7291" fmla="*/ 1523399 h 2059806"/>
                  <a:gd name="connsiteX7292" fmla="*/ 1671447 w 2668450"/>
                  <a:gd name="connsiteY7292" fmla="*/ 1520824 h 2059806"/>
                  <a:gd name="connsiteX7293" fmla="*/ 1666870 w 2668450"/>
                  <a:gd name="connsiteY7293" fmla="*/ 1518392 h 2059806"/>
                  <a:gd name="connsiteX7294" fmla="*/ 1662292 w 2668450"/>
                  <a:gd name="connsiteY7294" fmla="*/ 1516676 h 2059806"/>
                  <a:gd name="connsiteX7295" fmla="*/ 1657572 w 2668450"/>
                  <a:gd name="connsiteY7295" fmla="*/ 1515674 h 2059806"/>
                  <a:gd name="connsiteX7296" fmla="*/ 1650420 w 2668450"/>
                  <a:gd name="connsiteY7296" fmla="*/ 1513385 h 2059806"/>
                  <a:gd name="connsiteX7297" fmla="*/ 1633970 w 2668450"/>
                  <a:gd name="connsiteY7297" fmla="*/ 1507378 h 2059806"/>
                  <a:gd name="connsiteX7298" fmla="*/ 1622813 w 2668450"/>
                  <a:gd name="connsiteY7298" fmla="*/ 1504803 h 2059806"/>
                  <a:gd name="connsiteX7299" fmla="*/ 1616948 w 2668450"/>
                  <a:gd name="connsiteY7299" fmla="*/ 1502800 h 2059806"/>
                  <a:gd name="connsiteX7300" fmla="*/ 1614516 w 2668450"/>
                  <a:gd name="connsiteY7300" fmla="*/ 1501370 h 2059806"/>
                  <a:gd name="connsiteX7301" fmla="*/ 1604932 w 2668450"/>
                  <a:gd name="connsiteY7301" fmla="*/ 1489211 h 2059806"/>
                  <a:gd name="connsiteX7302" fmla="*/ 1598925 w 2668450"/>
                  <a:gd name="connsiteY7302" fmla="*/ 1483776 h 2059806"/>
                  <a:gd name="connsiteX7303" fmla="*/ 1593060 w 2668450"/>
                  <a:gd name="connsiteY7303" fmla="*/ 1480915 h 2059806"/>
                  <a:gd name="connsiteX7304" fmla="*/ 1587767 w 2668450"/>
                  <a:gd name="connsiteY7304" fmla="*/ 1477768 h 2059806"/>
                  <a:gd name="connsiteX7305" fmla="*/ 1580758 w 2668450"/>
                  <a:gd name="connsiteY7305" fmla="*/ 1472762 h 2059806"/>
                  <a:gd name="connsiteX7306" fmla="*/ 1576324 w 2668450"/>
                  <a:gd name="connsiteY7306" fmla="*/ 1468899 h 2059806"/>
                  <a:gd name="connsiteX7307" fmla="*/ 1572605 w 2668450"/>
                  <a:gd name="connsiteY7307" fmla="*/ 1467326 h 2059806"/>
                  <a:gd name="connsiteX7308" fmla="*/ 1564595 w 2668450"/>
                  <a:gd name="connsiteY7308" fmla="*/ 1465896 h 2059806"/>
                  <a:gd name="connsiteX7309" fmla="*/ 1560590 w 2668450"/>
                  <a:gd name="connsiteY7309" fmla="*/ 1464465 h 2059806"/>
                  <a:gd name="connsiteX7310" fmla="*/ 1547000 w 2668450"/>
                  <a:gd name="connsiteY7310" fmla="*/ 1461604 h 2059806"/>
                  <a:gd name="connsiteX7311" fmla="*/ 1538418 w 2668450"/>
                  <a:gd name="connsiteY7311" fmla="*/ 1458600 h 2059806"/>
                  <a:gd name="connsiteX7312" fmla="*/ 1530264 w 2668450"/>
                  <a:gd name="connsiteY7312" fmla="*/ 1454452 h 2059806"/>
                  <a:gd name="connsiteX7313" fmla="*/ 1522826 w 2668450"/>
                  <a:gd name="connsiteY7313" fmla="*/ 1451162 h 2059806"/>
                  <a:gd name="connsiteX7314" fmla="*/ 1513672 w 2668450"/>
                  <a:gd name="connsiteY7314" fmla="*/ 1449732 h 2059806"/>
                  <a:gd name="connsiteX7315" fmla="*/ 1507235 w 2668450"/>
                  <a:gd name="connsiteY7315" fmla="*/ 1450447 h 2059806"/>
                  <a:gd name="connsiteX7316" fmla="*/ 1479914 w 2668450"/>
                  <a:gd name="connsiteY7316" fmla="*/ 1458171 h 2059806"/>
                  <a:gd name="connsiteX7317" fmla="*/ 1472905 w 2668450"/>
                  <a:gd name="connsiteY7317" fmla="*/ 1460603 h 2059806"/>
                  <a:gd name="connsiteX7318" fmla="*/ 1469615 w 2668450"/>
                  <a:gd name="connsiteY7318" fmla="*/ 1462319 h 2059806"/>
                  <a:gd name="connsiteX7319" fmla="*/ 1469185 w 2668450"/>
                  <a:gd name="connsiteY7319" fmla="*/ 1462176 h 2059806"/>
                  <a:gd name="connsiteX7320" fmla="*/ 1471474 w 2668450"/>
                  <a:gd name="connsiteY7320" fmla="*/ 1460174 h 2059806"/>
                  <a:gd name="connsiteX7321" fmla="*/ 1471331 w 2668450"/>
                  <a:gd name="connsiteY7321" fmla="*/ 1459173 h 2059806"/>
                  <a:gd name="connsiteX7322" fmla="*/ 1466754 w 2668450"/>
                  <a:gd name="connsiteY7322" fmla="*/ 1459602 h 2059806"/>
                  <a:gd name="connsiteX7323" fmla="*/ 1465180 w 2668450"/>
                  <a:gd name="connsiteY7323" fmla="*/ 1460174 h 2059806"/>
                  <a:gd name="connsiteX7324" fmla="*/ 1460889 w 2668450"/>
                  <a:gd name="connsiteY7324" fmla="*/ 1462892 h 2059806"/>
                  <a:gd name="connsiteX7325" fmla="*/ 1458600 w 2668450"/>
                  <a:gd name="connsiteY7325" fmla="*/ 1463893 h 2059806"/>
                  <a:gd name="connsiteX7326" fmla="*/ 1456455 w 2668450"/>
                  <a:gd name="connsiteY7326" fmla="*/ 1464322 h 2059806"/>
                  <a:gd name="connsiteX7327" fmla="*/ 1456312 w 2668450"/>
                  <a:gd name="connsiteY7327" fmla="*/ 1464036 h 2059806"/>
                  <a:gd name="connsiteX7328" fmla="*/ 1458314 w 2668450"/>
                  <a:gd name="connsiteY7328" fmla="*/ 1463035 h 2059806"/>
                  <a:gd name="connsiteX7329" fmla="*/ 1460174 w 2668450"/>
                  <a:gd name="connsiteY7329" fmla="*/ 1461461 h 2059806"/>
                  <a:gd name="connsiteX7330" fmla="*/ 1462033 w 2668450"/>
                  <a:gd name="connsiteY7330" fmla="*/ 1459316 h 2059806"/>
                  <a:gd name="connsiteX7331" fmla="*/ 1464036 w 2668450"/>
                  <a:gd name="connsiteY7331" fmla="*/ 1456169 h 2059806"/>
                  <a:gd name="connsiteX7332" fmla="*/ 1466182 w 2668450"/>
                  <a:gd name="connsiteY7332" fmla="*/ 1452021 h 2059806"/>
                  <a:gd name="connsiteX7333" fmla="*/ 1467326 w 2668450"/>
                  <a:gd name="connsiteY7333" fmla="*/ 1449017 h 2059806"/>
                  <a:gd name="connsiteX7334" fmla="*/ 1467469 w 2668450"/>
                  <a:gd name="connsiteY7334" fmla="*/ 1447014 h 2059806"/>
                  <a:gd name="connsiteX7335" fmla="*/ 1466897 w 2668450"/>
                  <a:gd name="connsiteY7335" fmla="*/ 1444153 h 2059806"/>
                  <a:gd name="connsiteX7336" fmla="*/ 1465753 w 2668450"/>
                  <a:gd name="connsiteY7336" fmla="*/ 1440577 h 2059806"/>
                  <a:gd name="connsiteX7337" fmla="*/ 1459316 w 2668450"/>
                  <a:gd name="connsiteY7337" fmla="*/ 1427131 h 2059806"/>
                  <a:gd name="connsiteX7338" fmla="*/ 1458171 w 2668450"/>
                  <a:gd name="connsiteY7338" fmla="*/ 1424270 h 2059806"/>
                  <a:gd name="connsiteX7339" fmla="*/ 1455024 w 2668450"/>
                  <a:gd name="connsiteY7339" fmla="*/ 1414114 h 2059806"/>
                  <a:gd name="connsiteX7340" fmla="*/ 1452450 w 2668450"/>
                  <a:gd name="connsiteY7340" fmla="*/ 1407534 h 2059806"/>
                  <a:gd name="connsiteX7341" fmla="*/ 1447157 w 2668450"/>
                  <a:gd name="connsiteY7341" fmla="*/ 1395805 h 2059806"/>
                  <a:gd name="connsiteX7342" fmla="*/ 1446299 w 2668450"/>
                  <a:gd name="connsiteY7342" fmla="*/ 1392515 h 2059806"/>
                  <a:gd name="connsiteX7343" fmla="*/ 1445441 w 2668450"/>
                  <a:gd name="connsiteY7343" fmla="*/ 1386793 h 2059806"/>
                  <a:gd name="connsiteX7344" fmla="*/ 1444725 w 2668450"/>
                  <a:gd name="connsiteY7344" fmla="*/ 1385363 h 2059806"/>
                  <a:gd name="connsiteX7345" fmla="*/ 1441721 w 2668450"/>
                  <a:gd name="connsiteY7345" fmla="*/ 1383932 h 2059806"/>
                  <a:gd name="connsiteX7346" fmla="*/ 1438861 w 2668450"/>
                  <a:gd name="connsiteY7346" fmla="*/ 1384648 h 2059806"/>
                  <a:gd name="connsiteX7347" fmla="*/ 1435571 w 2668450"/>
                  <a:gd name="connsiteY7347" fmla="*/ 1384505 h 2059806"/>
                  <a:gd name="connsiteX7348" fmla="*/ 1426702 w 2668450"/>
                  <a:gd name="connsiteY7348" fmla="*/ 1383217 h 2059806"/>
                  <a:gd name="connsiteX7349" fmla="*/ 1418406 w 2668450"/>
                  <a:gd name="connsiteY7349" fmla="*/ 1383789 h 2059806"/>
                  <a:gd name="connsiteX7350" fmla="*/ 1416403 w 2668450"/>
                  <a:gd name="connsiteY7350" fmla="*/ 1384791 h 2059806"/>
                  <a:gd name="connsiteX7351" fmla="*/ 1413828 w 2668450"/>
                  <a:gd name="connsiteY7351" fmla="*/ 1389654 h 2059806"/>
                  <a:gd name="connsiteX7352" fmla="*/ 1411969 w 2668450"/>
                  <a:gd name="connsiteY7352" fmla="*/ 1400668 h 2059806"/>
                  <a:gd name="connsiteX7353" fmla="*/ 1410109 w 2668450"/>
                  <a:gd name="connsiteY7353" fmla="*/ 1404244 h 2059806"/>
                  <a:gd name="connsiteX7354" fmla="*/ 1410109 w 2668450"/>
                  <a:gd name="connsiteY7354" fmla="*/ 1402385 h 2059806"/>
                  <a:gd name="connsiteX7355" fmla="*/ 1411683 w 2668450"/>
                  <a:gd name="connsiteY7355" fmla="*/ 1388224 h 2059806"/>
                  <a:gd name="connsiteX7356" fmla="*/ 1411539 w 2668450"/>
                  <a:gd name="connsiteY7356" fmla="*/ 1385649 h 2059806"/>
                  <a:gd name="connsiteX7357" fmla="*/ 1407534 w 2668450"/>
                  <a:gd name="connsiteY7357" fmla="*/ 1384362 h 2059806"/>
                  <a:gd name="connsiteX7358" fmla="*/ 1403958 w 2668450"/>
                  <a:gd name="connsiteY7358" fmla="*/ 1379784 h 2059806"/>
                  <a:gd name="connsiteX7359" fmla="*/ 1402814 w 2668450"/>
                  <a:gd name="connsiteY7359" fmla="*/ 1378926 h 2059806"/>
                  <a:gd name="connsiteX7360" fmla="*/ 1401527 w 2668450"/>
                  <a:gd name="connsiteY7360" fmla="*/ 1378640 h 2059806"/>
                  <a:gd name="connsiteX7361" fmla="*/ 1400096 w 2668450"/>
                  <a:gd name="connsiteY7361" fmla="*/ 1378926 h 2059806"/>
                  <a:gd name="connsiteX7362" fmla="*/ 1398952 w 2668450"/>
                  <a:gd name="connsiteY7362" fmla="*/ 1377495 h 2059806"/>
                  <a:gd name="connsiteX7363" fmla="*/ 1398094 w 2668450"/>
                  <a:gd name="connsiteY7363" fmla="*/ 1374349 h 2059806"/>
                  <a:gd name="connsiteX7364" fmla="*/ 1397092 w 2668450"/>
                  <a:gd name="connsiteY7364" fmla="*/ 1372346 h 2059806"/>
                  <a:gd name="connsiteX7365" fmla="*/ 1394947 w 2668450"/>
                  <a:gd name="connsiteY7365" fmla="*/ 1371059 h 2059806"/>
                  <a:gd name="connsiteX7366" fmla="*/ 1391657 w 2668450"/>
                  <a:gd name="connsiteY7366" fmla="*/ 1370200 h 2059806"/>
                  <a:gd name="connsiteX7367" fmla="*/ 1394231 w 2668450"/>
                  <a:gd name="connsiteY7367" fmla="*/ 1369342 h 2059806"/>
                  <a:gd name="connsiteX7368" fmla="*/ 1395805 w 2668450"/>
                  <a:gd name="connsiteY7368" fmla="*/ 1366481 h 2059806"/>
                  <a:gd name="connsiteX7369" fmla="*/ 1396806 w 2668450"/>
                  <a:gd name="connsiteY7369" fmla="*/ 1361332 h 2059806"/>
                  <a:gd name="connsiteX7370" fmla="*/ 1397092 w 2668450"/>
                  <a:gd name="connsiteY7370" fmla="*/ 1351891 h 2059806"/>
                  <a:gd name="connsiteX7371" fmla="*/ 1396806 w 2668450"/>
                  <a:gd name="connsiteY7371" fmla="*/ 1330578 h 2059806"/>
                  <a:gd name="connsiteX7372" fmla="*/ 1398094 w 2668450"/>
                  <a:gd name="connsiteY7372" fmla="*/ 1323569 h 2059806"/>
                  <a:gd name="connsiteX7373" fmla="*/ 1400239 w 2668450"/>
                  <a:gd name="connsiteY7373" fmla="*/ 1314843 h 2059806"/>
                  <a:gd name="connsiteX7374" fmla="*/ 1400954 w 2668450"/>
                  <a:gd name="connsiteY7374" fmla="*/ 1309550 h 2059806"/>
                  <a:gd name="connsiteX7375" fmla="*/ 1400239 w 2668450"/>
                  <a:gd name="connsiteY7375" fmla="*/ 1307834 h 2059806"/>
                  <a:gd name="connsiteX7376" fmla="*/ 1399238 w 2668450"/>
                  <a:gd name="connsiteY7376" fmla="*/ 1306690 h 2059806"/>
                  <a:gd name="connsiteX7377" fmla="*/ 1397521 w 2668450"/>
                  <a:gd name="connsiteY7377" fmla="*/ 1305688 h 2059806"/>
                  <a:gd name="connsiteX7378" fmla="*/ 1400096 w 2668450"/>
                  <a:gd name="connsiteY7378" fmla="*/ 1303829 h 2059806"/>
                  <a:gd name="connsiteX7379" fmla="*/ 1403386 w 2668450"/>
                  <a:gd name="connsiteY7379" fmla="*/ 1303686 h 2059806"/>
                  <a:gd name="connsiteX7380" fmla="*/ 1405246 w 2668450"/>
                  <a:gd name="connsiteY7380" fmla="*/ 1300825 h 2059806"/>
                  <a:gd name="connsiteX7381" fmla="*/ 1407677 w 2668450"/>
                  <a:gd name="connsiteY7381" fmla="*/ 1295103 h 2059806"/>
                  <a:gd name="connsiteX7382" fmla="*/ 1411254 w 2668450"/>
                  <a:gd name="connsiteY7382" fmla="*/ 1288666 h 2059806"/>
                  <a:gd name="connsiteX7383" fmla="*/ 1415974 w 2668450"/>
                  <a:gd name="connsiteY7383" fmla="*/ 1281514 h 2059806"/>
                  <a:gd name="connsiteX7384" fmla="*/ 1418549 w 2668450"/>
                  <a:gd name="connsiteY7384" fmla="*/ 1276365 h 2059806"/>
                  <a:gd name="connsiteX7385" fmla="*/ 1419121 w 2668450"/>
                  <a:gd name="connsiteY7385" fmla="*/ 1273075 h 2059806"/>
                  <a:gd name="connsiteX7386" fmla="*/ 1418978 w 2668450"/>
                  <a:gd name="connsiteY7386" fmla="*/ 1270500 h 2059806"/>
                  <a:gd name="connsiteX7387" fmla="*/ 1418119 w 2668450"/>
                  <a:gd name="connsiteY7387" fmla="*/ 1268784 h 2059806"/>
                  <a:gd name="connsiteX7388" fmla="*/ 1418835 w 2668450"/>
                  <a:gd name="connsiteY7388" fmla="*/ 1268068 h 2059806"/>
                  <a:gd name="connsiteX7389" fmla="*/ 1422411 w 2668450"/>
                  <a:gd name="connsiteY7389" fmla="*/ 1268497 h 2059806"/>
                  <a:gd name="connsiteX7390" fmla="*/ 1423984 w 2668450"/>
                  <a:gd name="connsiteY7390" fmla="*/ 1266781 h 2059806"/>
                  <a:gd name="connsiteX7391" fmla="*/ 1423984 w 2668450"/>
                  <a:gd name="connsiteY7391" fmla="*/ 1265923 h 2059806"/>
                  <a:gd name="connsiteX7392" fmla="*/ 1422411 w 2668450"/>
                  <a:gd name="connsiteY7392" fmla="*/ 1262204 h 2059806"/>
                  <a:gd name="connsiteX7393" fmla="*/ 1423269 w 2668450"/>
                  <a:gd name="connsiteY7393" fmla="*/ 1260487 h 2059806"/>
                  <a:gd name="connsiteX7394" fmla="*/ 1429420 w 2668450"/>
                  <a:gd name="connsiteY7394" fmla="*/ 1254908 h 2059806"/>
                  <a:gd name="connsiteX7395" fmla="*/ 1438145 w 2668450"/>
                  <a:gd name="connsiteY7395" fmla="*/ 1250188 h 2059806"/>
                  <a:gd name="connsiteX7396" fmla="*/ 1440148 w 2668450"/>
                  <a:gd name="connsiteY7396" fmla="*/ 1248615 h 2059806"/>
                  <a:gd name="connsiteX7397" fmla="*/ 1441435 w 2668450"/>
                  <a:gd name="connsiteY7397" fmla="*/ 1247327 h 2059806"/>
                  <a:gd name="connsiteX7398" fmla="*/ 1441292 w 2668450"/>
                  <a:gd name="connsiteY7398" fmla="*/ 1246755 h 2059806"/>
                  <a:gd name="connsiteX7399" fmla="*/ 1437859 w 2668450"/>
                  <a:gd name="connsiteY7399" fmla="*/ 1245325 h 2059806"/>
                  <a:gd name="connsiteX7400" fmla="*/ 1434426 w 2668450"/>
                  <a:gd name="connsiteY7400" fmla="*/ 1243751 h 2059806"/>
                  <a:gd name="connsiteX7401" fmla="*/ 1433425 w 2668450"/>
                  <a:gd name="connsiteY7401" fmla="*/ 1242607 h 2059806"/>
                  <a:gd name="connsiteX7402" fmla="*/ 1431708 w 2668450"/>
                  <a:gd name="connsiteY7402" fmla="*/ 1239317 h 2059806"/>
                  <a:gd name="connsiteX7403" fmla="*/ 1438002 w 2668450"/>
                  <a:gd name="connsiteY7403" fmla="*/ 1239889 h 2059806"/>
                  <a:gd name="connsiteX7404" fmla="*/ 1439147 w 2668450"/>
                  <a:gd name="connsiteY7404" fmla="*/ 1239746 h 2059806"/>
                  <a:gd name="connsiteX7405" fmla="*/ 1441006 w 2668450"/>
                  <a:gd name="connsiteY7405" fmla="*/ 1238459 h 2059806"/>
                  <a:gd name="connsiteX7406" fmla="*/ 1440291 w 2668450"/>
                  <a:gd name="connsiteY7406" fmla="*/ 1237457 h 2059806"/>
                  <a:gd name="connsiteX7407" fmla="*/ 1438145 w 2668450"/>
                  <a:gd name="connsiteY7407" fmla="*/ 1235884 h 2059806"/>
                  <a:gd name="connsiteX7408" fmla="*/ 1438718 w 2668450"/>
                  <a:gd name="connsiteY7408" fmla="*/ 1235169 h 2059806"/>
                  <a:gd name="connsiteX7409" fmla="*/ 1444153 w 2668450"/>
                  <a:gd name="connsiteY7409" fmla="*/ 1235026 h 2059806"/>
                  <a:gd name="connsiteX7410" fmla="*/ 1447014 w 2668450"/>
                  <a:gd name="connsiteY7410" fmla="*/ 1233738 h 2059806"/>
                  <a:gd name="connsiteX7411" fmla="*/ 1448730 w 2668450"/>
                  <a:gd name="connsiteY7411" fmla="*/ 1232308 h 2059806"/>
                  <a:gd name="connsiteX7412" fmla="*/ 1448444 w 2668450"/>
                  <a:gd name="connsiteY7412" fmla="*/ 1231593 h 2059806"/>
                  <a:gd name="connsiteX7413" fmla="*/ 1447157 w 2668450"/>
                  <a:gd name="connsiteY7413" fmla="*/ 1230734 h 2059806"/>
                  <a:gd name="connsiteX7414" fmla="*/ 1447300 w 2668450"/>
                  <a:gd name="connsiteY7414" fmla="*/ 1229733 h 2059806"/>
                  <a:gd name="connsiteX7415" fmla="*/ 1452164 w 2668450"/>
                  <a:gd name="connsiteY7415" fmla="*/ 1226729 h 2059806"/>
                  <a:gd name="connsiteX7416" fmla="*/ 1451877 w 2668450"/>
                  <a:gd name="connsiteY7416" fmla="*/ 1225299 h 2059806"/>
                  <a:gd name="connsiteX7417" fmla="*/ 1449732 w 2668450"/>
                  <a:gd name="connsiteY7417" fmla="*/ 1223439 h 2059806"/>
                  <a:gd name="connsiteX7418" fmla="*/ 1444010 w 2668450"/>
                  <a:gd name="connsiteY7418" fmla="*/ 1220435 h 2059806"/>
                  <a:gd name="connsiteX7419" fmla="*/ 1443295 w 2668450"/>
                  <a:gd name="connsiteY7419" fmla="*/ 1219720 h 2059806"/>
                  <a:gd name="connsiteX7420" fmla="*/ 1444868 w 2668450"/>
                  <a:gd name="connsiteY7420" fmla="*/ 1219577 h 2059806"/>
                  <a:gd name="connsiteX7421" fmla="*/ 1453594 w 2668450"/>
                  <a:gd name="connsiteY7421" fmla="*/ 1222438 h 2059806"/>
                  <a:gd name="connsiteX7422" fmla="*/ 1457599 w 2668450"/>
                  <a:gd name="connsiteY7422" fmla="*/ 1224584 h 2059806"/>
                  <a:gd name="connsiteX7423" fmla="*/ 1460174 w 2668450"/>
                  <a:gd name="connsiteY7423" fmla="*/ 1227015 h 2059806"/>
                  <a:gd name="connsiteX7424" fmla="*/ 1462319 w 2668450"/>
                  <a:gd name="connsiteY7424" fmla="*/ 1228446 h 2059806"/>
                  <a:gd name="connsiteX7425" fmla="*/ 1463893 w 2668450"/>
                  <a:gd name="connsiteY7425" fmla="*/ 1228875 h 2059806"/>
                  <a:gd name="connsiteX7426" fmla="*/ 1463464 w 2668450"/>
                  <a:gd name="connsiteY7426" fmla="*/ 1227301 h 2059806"/>
                  <a:gd name="connsiteX7427" fmla="*/ 1460889 w 2668450"/>
                  <a:gd name="connsiteY7427" fmla="*/ 1223725 h 2059806"/>
                  <a:gd name="connsiteX7428" fmla="*/ 1458600 w 2668450"/>
                  <a:gd name="connsiteY7428" fmla="*/ 1221437 h 2059806"/>
                  <a:gd name="connsiteX7429" fmla="*/ 1456598 w 2668450"/>
                  <a:gd name="connsiteY7429" fmla="*/ 1220435 h 2059806"/>
                  <a:gd name="connsiteX7430" fmla="*/ 1456598 w 2668450"/>
                  <a:gd name="connsiteY7430" fmla="*/ 1219005 h 2059806"/>
                  <a:gd name="connsiteX7431" fmla="*/ 1458457 w 2668450"/>
                  <a:gd name="connsiteY7431" fmla="*/ 1217145 h 2059806"/>
                  <a:gd name="connsiteX7432" fmla="*/ 1461890 w 2668450"/>
                  <a:gd name="connsiteY7432" fmla="*/ 1214714 h 2059806"/>
                  <a:gd name="connsiteX7433" fmla="*/ 1462892 w 2668450"/>
                  <a:gd name="connsiteY7433" fmla="*/ 1213140 h 2059806"/>
                  <a:gd name="connsiteX7434" fmla="*/ 1463178 w 2668450"/>
                  <a:gd name="connsiteY7434" fmla="*/ 1211138 h 2059806"/>
                  <a:gd name="connsiteX7435" fmla="*/ 1464751 w 2668450"/>
                  <a:gd name="connsiteY7435" fmla="*/ 1210279 h 2059806"/>
                  <a:gd name="connsiteX7436" fmla="*/ 1467755 w 2668450"/>
                  <a:gd name="connsiteY7436" fmla="*/ 1210708 h 2059806"/>
                  <a:gd name="connsiteX7437" fmla="*/ 1470044 w 2668450"/>
                  <a:gd name="connsiteY7437" fmla="*/ 1210422 h 2059806"/>
                  <a:gd name="connsiteX7438" fmla="*/ 1471760 w 2668450"/>
                  <a:gd name="connsiteY7438" fmla="*/ 1209421 h 2059806"/>
                  <a:gd name="connsiteX7439" fmla="*/ 1473620 w 2668450"/>
                  <a:gd name="connsiteY7439" fmla="*/ 1209564 h 2059806"/>
                  <a:gd name="connsiteX7440" fmla="*/ 1477482 w 2668450"/>
                  <a:gd name="connsiteY7440" fmla="*/ 1211567 h 2059806"/>
                  <a:gd name="connsiteX7441" fmla="*/ 1479628 w 2668450"/>
                  <a:gd name="connsiteY7441" fmla="*/ 1211710 h 2059806"/>
                  <a:gd name="connsiteX7442" fmla="*/ 1481487 w 2668450"/>
                  <a:gd name="connsiteY7442" fmla="*/ 1210136 h 2059806"/>
                  <a:gd name="connsiteX7443" fmla="*/ 1481773 w 2668450"/>
                  <a:gd name="connsiteY7443" fmla="*/ 1209278 h 2059806"/>
                  <a:gd name="connsiteX7444" fmla="*/ 1481201 w 2668450"/>
                  <a:gd name="connsiteY7444" fmla="*/ 1206846 h 2059806"/>
                  <a:gd name="connsiteX7445" fmla="*/ 1475336 w 2668450"/>
                  <a:gd name="connsiteY7445" fmla="*/ 1205845 h 2059806"/>
                  <a:gd name="connsiteX7446" fmla="*/ 1472476 w 2668450"/>
                  <a:gd name="connsiteY7446" fmla="*/ 1204987 h 2059806"/>
                  <a:gd name="connsiteX7447" fmla="*/ 1470616 w 2668450"/>
                  <a:gd name="connsiteY7447" fmla="*/ 1203699 h 2059806"/>
                  <a:gd name="connsiteX7448" fmla="*/ 1469472 w 2668450"/>
                  <a:gd name="connsiteY7448" fmla="*/ 1202698 h 2059806"/>
                  <a:gd name="connsiteX7449" fmla="*/ 1468470 w 2668450"/>
                  <a:gd name="connsiteY7449" fmla="*/ 1200839 h 2059806"/>
                  <a:gd name="connsiteX7450" fmla="*/ 1468184 w 2668450"/>
                  <a:gd name="connsiteY7450" fmla="*/ 1199551 h 2059806"/>
                  <a:gd name="connsiteX7451" fmla="*/ 1469042 w 2668450"/>
                  <a:gd name="connsiteY7451" fmla="*/ 1198693 h 2059806"/>
                  <a:gd name="connsiteX7452" fmla="*/ 1474049 w 2668450"/>
                  <a:gd name="connsiteY7452" fmla="*/ 1198264 h 2059806"/>
                  <a:gd name="connsiteX7453" fmla="*/ 1475336 w 2668450"/>
                  <a:gd name="connsiteY7453" fmla="*/ 1197835 h 2059806"/>
                  <a:gd name="connsiteX7454" fmla="*/ 1476624 w 2668450"/>
                  <a:gd name="connsiteY7454" fmla="*/ 1196833 h 2059806"/>
                  <a:gd name="connsiteX7455" fmla="*/ 1478912 w 2668450"/>
                  <a:gd name="connsiteY7455" fmla="*/ 1196690 h 2059806"/>
                  <a:gd name="connsiteX7456" fmla="*/ 1483919 w 2668450"/>
                  <a:gd name="connsiteY7456" fmla="*/ 1198121 h 2059806"/>
                  <a:gd name="connsiteX7457" fmla="*/ 1496650 w 2668450"/>
                  <a:gd name="connsiteY7457" fmla="*/ 1199551 h 2059806"/>
                  <a:gd name="connsiteX7458" fmla="*/ 1499653 w 2668450"/>
                  <a:gd name="connsiteY7458" fmla="*/ 1198836 h 2059806"/>
                  <a:gd name="connsiteX7459" fmla="*/ 1506806 w 2668450"/>
                  <a:gd name="connsiteY7459" fmla="*/ 1193973 h 2059806"/>
                  <a:gd name="connsiteX7460" fmla="*/ 1510095 w 2668450"/>
                  <a:gd name="connsiteY7460" fmla="*/ 1193114 h 2059806"/>
                  <a:gd name="connsiteX7461" fmla="*/ 1514244 w 2668450"/>
                  <a:gd name="connsiteY7461" fmla="*/ 1192828 h 2059806"/>
                  <a:gd name="connsiteX7462" fmla="*/ 1517105 w 2668450"/>
                  <a:gd name="connsiteY7462" fmla="*/ 1191541 h 2059806"/>
                  <a:gd name="connsiteX7463" fmla="*/ 1518678 w 2668450"/>
                  <a:gd name="connsiteY7463" fmla="*/ 1189395 h 2059806"/>
                  <a:gd name="connsiteX7464" fmla="*/ 1519536 w 2668450"/>
                  <a:gd name="connsiteY7464" fmla="*/ 1187250 h 2059806"/>
                  <a:gd name="connsiteX7465" fmla="*/ 1519822 w 2668450"/>
                  <a:gd name="connsiteY7465" fmla="*/ 1184961 h 2059806"/>
                  <a:gd name="connsiteX7466" fmla="*/ 1519250 w 2668450"/>
                  <a:gd name="connsiteY7466" fmla="*/ 1175806 h 2059806"/>
                  <a:gd name="connsiteX7467" fmla="*/ 1518249 w 2668450"/>
                  <a:gd name="connsiteY7467" fmla="*/ 1173518 h 2059806"/>
                  <a:gd name="connsiteX7468" fmla="*/ 1511526 w 2668450"/>
                  <a:gd name="connsiteY7468" fmla="*/ 1169226 h 2059806"/>
                  <a:gd name="connsiteX7469" fmla="*/ 1507521 w 2668450"/>
                  <a:gd name="connsiteY7469" fmla="*/ 1167653 h 2059806"/>
                  <a:gd name="connsiteX7470" fmla="*/ 1500655 w 2668450"/>
                  <a:gd name="connsiteY7470" fmla="*/ 1166222 h 2059806"/>
                  <a:gd name="connsiteX7471" fmla="*/ 1495791 w 2668450"/>
                  <a:gd name="connsiteY7471" fmla="*/ 1163505 h 2059806"/>
                  <a:gd name="connsiteX7472" fmla="*/ 1489784 w 2668450"/>
                  <a:gd name="connsiteY7472" fmla="*/ 1158784 h 2059806"/>
                  <a:gd name="connsiteX7473" fmla="*/ 1485063 w 2668450"/>
                  <a:gd name="connsiteY7473" fmla="*/ 1156925 h 2059806"/>
                  <a:gd name="connsiteX7474" fmla="*/ 1481630 w 2668450"/>
                  <a:gd name="connsiteY7474" fmla="*/ 1157926 h 2059806"/>
                  <a:gd name="connsiteX7475" fmla="*/ 1478054 w 2668450"/>
                  <a:gd name="connsiteY7475" fmla="*/ 1159642 h 2059806"/>
                  <a:gd name="connsiteX7476" fmla="*/ 1471617 w 2668450"/>
                  <a:gd name="connsiteY7476" fmla="*/ 1163362 h 2059806"/>
                  <a:gd name="connsiteX7477" fmla="*/ 1466325 w 2668450"/>
                  <a:gd name="connsiteY7477" fmla="*/ 1163791 h 2059806"/>
                  <a:gd name="connsiteX7478" fmla="*/ 1466468 w 2668450"/>
                  <a:gd name="connsiteY7478" fmla="*/ 1163075 h 2059806"/>
                  <a:gd name="connsiteX7479" fmla="*/ 1474192 w 2668450"/>
                  <a:gd name="connsiteY7479" fmla="*/ 1158927 h 2059806"/>
                  <a:gd name="connsiteX7480" fmla="*/ 1475622 w 2668450"/>
                  <a:gd name="connsiteY7480" fmla="*/ 1157211 h 2059806"/>
                  <a:gd name="connsiteX7481" fmla="*/ 1474478 w 2668450"/>
                  <a:gd name="connsiteY7481" fmla="*/ 1156495 h 2059806"/>
                  <a:gd name="connsiteX7482" fmla="*/ 1470187 w 2668450"/>
                  <a:gd name="connsiteY7482" fmla="*/ 1155208 h 2059806"/>
                  <a:gd name="connsiteX7483" fmla="*/ 1464465 w 2668450"/>
                  <a:gd name="connsiteY7483" fmla="*/ 1153921 h 2059806"/>
                  <a:gd name="connsiteX7484" fmla="*/ 1445297 w 2668450"/>
                  <a:gd name="connsiteY7484" fmla="*/ 1147198 h 2059806"/>
                  <a:gd name="connsiteX7485" fmla="*/ 1442723 w 2668450"/>
                  <a:gd name="connsiteY7485" fmla="*/ 1146053 h 2059806"/>
                  <a:gd name="connsiteX7486" fmla="*/ 1438861 w 2668450"/>
                  <a:gd name="connsiteY7486" fmla="*/ 1145052 h 2059806"/>
                  <a:gd name="connsiteX7487" fmla="*/ 1438002 w 2668450"/>
                  <a:gd name="connsiteY7487" fmla="*/ 1145338 h 2059806"/>
                  <a:gd name="connsiteX7488" fmla="*/ 1438718 w 2668450"/>
                  <a:gd name="connsiteY7488" fmla="*/ 1147341 h 2059806"/>
                  <a:gd name="connsiteX7489" fmla="*/ 1440291 w 2668450"/>
                  <a:gd name="connsiteY7489" fmla="*/ 1148628 h 2059806"/>
                  <a:gd name="connsiteX7490" fmla="*/ 1442150 w 2668450"/>
                  <a:gd name="connsiteY7490" fmla="*/ 1149486 h 2059806"/>
                  <a:gd name="connsiteX7491" fmla="*/ 1442007 w 2668450"/>
                  <a:gd name="connsiteY7491" fmla="*/ 1150059 h 2059806"/>
                  <a:gd name="connsiteX7492" fmla="*/ 1437573 w 2668450"/>
                  <a:gd name="connsiteY7492" fmla="*/ 1150202 h 2059806"/>
                  <a:gd name="connsiteX7493" fmla="*/ 1433282 w 2668450"/>
                  <a:gd name="connsiteY7493" fmla="*/ 1148914 h 2059806"/>
                  <a:gd name="connsiteX7494" fmla="*/ 1430135 w 2668450"/>
                  <a:gd name="connsiteY7494" fmla="*/ 1145195 h 2059806"/>
                  <a:gd name="connsiteX7495" fmla="*/ 1430421 w 2668450"/>
                  <a:gd name="connsiteY7495" fmla="*/ 1143622 h 2059806"/>
                  <a:gd name="connsiteX7496" fmla="*/ 1431995 w 2668450"/>
                  <a:gd name="connsiteY7496" fmla="*/ 1142048 h 2059806"/>
                  <a:gd name="connsiteX7497" fmla="*/ 1432281 w 2668450"/>
                  <a:gd name="connsiteY7497" fmla="*/ 1140332 h 2059806"/>
                  <a:gd name="connsiteX7498" fmla="*/ 1429277 w 2668450"/>
                  <a:gd name="connsiteY7498" fmla="*/ 1135182 h 2059806"/>
                  <a:gd name="connsiteX7499" fmla="*/ 1437287 w 2668450"/>
                  <a:gd name="connsiteY7499" fmla="*/ 1140904 h 2059806"/>
                  <a:gd name="connsiteX7500" fmla="*/ 1451162 w 2668450"/>
                  <a:gd name="connsiteY7500" fmla="*/ 1145338 h 2059806"/>
                  <a:gd name="connsiteX7501" fmla="*/ 1463893 w 2668450"/>
                  <a:gd name="connsiteY7501" fmla="*/ 1150488 h 2059806"/>
                  <a:gd name="connsiteX7502" fmla="*/ 1470330 w 2668450"/>
                  <a:gd name="connsiteY7502" fmla="*/ 1152490 h 2059806"/>
                  <a:gd name="connsiteX7503" fmla="*/ 1474621 w 2668450"/>
                  <a:gd name="connsiteY7503" fmla="*/ 1153062 h 2059806"/>
                  <a:gd name="connsiteX7504" fmla="*/ 1477625 w 2668450"/>
                  <a:gd name="connsiteY7504" fmla="*/ 1152633 h 2059806"/>
                  <a:gd name="connsiteX7505" fmla="*/ 1479341 w 2668450"/>
                  <a:gd name="connsiteY7505" fmla="*/ 1151203 h 2059806"/>
                  <a:gd name="connsiteX7506" fmla="*/ 1481058 w 2668450"/>
                  <a:gd name="connsiteY7506" fmla="*/ 1150774 h 2059806"/>
                  <a:gd name="connsiteX7507" fmla="*/ 1482631 w 2668450"/>
                  <a:gd name="connsiteY7507" fmla="*/ 1151203 h 2059806"/>
                  <a:gd name="connsiteX7508" fmla="*/ 1482918 w 2668450"/>
                  <a:gd name="connsiteY7508" fmla="*/ 1151775 h 2059806"/>
                  <a:gd name="connsiteX7509" fmla="*/ 1481916 w 2668450"/>
                  <a:gd name="connsiteY7509" fmla="*/ 1152490 h 2059806"/>
                  <a:gd name="connsiteX7510" fmla="*/ 1481916 w 2668450"/>
                  <a:gd name="connsiteY7510" fmla="*/ 1153205 h 2059806"/>
                  <a:gd name="connsiteX7511" fmla="*/ 1482775 w 2668450"/>
                  <a:gd name="connsiteY7511" fmla="*/ 1153921 h 2059806"/>
                  <a:gd name="connsiteX7512" fmla="*/ 1490356 w 2668450"/>
                  <a:gd name="connsiteY7512" fmla="*/ 1154636 h 2059806"/>
                  <a:gd name="connsiteX7513" fmla="*/ 1494504 w 2668450"/>
                  <a:gd name="connsiteY7513" fmla="*/ 1155494 h 2059806"/>
                  <a:gd name="connsiteX7514" fmla="*/ 1507521 w 2668450"/>
                  <a:gd name="connsiteY7514" fmla="*/ 1160644 h 2059806"/>
                  <a:gd name="connsiteX7515" fmla="*/ 1512384 w 2668450"/>
                  <a:gd name="connsiteY7515" fmla="*/ 1162074 h 2059806"/>
                  <a:gd name="connsiteX7516" fmla="*/ 1516389 w 2668450"/>
                  <a:gd name="connsiteY7516" fmla="*/ 1162360 h 2059806"/>
                  <a:gd name="connsiteX7517" fmla="*/ 1519536 w 2668450"/>
                  <a:gd name="connsiteY7517" fmla="*/ 1161645 h 2059806"/>
                  <a:gd name="connsiteX7518" fmla="*/ 1521682 w 2668450"/>
                  <a:gd name="connsiteY7518" fmla="*/ 1160358 h 2059806"/>
                  <a:gd name="connsiteX7519" fmla="*/ 1522826 w 2668450"/>
                  <a:gd name="connsiteY7519" fmla="*/ 1158498 h 2059806"/>
                  <a:gd name="connsiteX7520" fmla="*/ 1524686 w 2668450"/>
                  <a:gd name="connsiteY7520" fmla="*/ 1158355 h 2059806"/>
                  <a:gd name="connsiteX7521" fmla="*/ 1527261 w 2668450"/>
                  <a:gd name="connsiteY7521" fmla="*/ 1159785 h 2059806"/>
                  <a:gd name="connsiteX7522" fmla="*/ 1529549 w 2668450"/>
                  <a:gd name="connsiteY7522" fmla="*/ 1160358 h 2059806"/>
                  <a:gd name="connsiteX7523" fmla="*/ 1533268 w 2668450"/>
                  <a:gd name="connsiteY7523" fmla="*/ 1159499 h 2059806"/>
                  <a:gd name="connsiteX7524" fmla="*/ 1535986 w 2668450"/>
                  <a:gd name="connsiteY7524" fmla="*/ 1157211 h 2059806"/>
                  <a:gd name="connsiteX7525" fmla="*/ 1540277 w 2668450"/>
                  <a:gd name="connsiteY7525" fmla="*/ 1151632 h 2059806"/>
                  <a:gd name="connsiteX7526" fmla="*/ 1540134 w 2668450"/>
                  <a:gd name="connsiteY7526" fmla="*/ 1150488 h 2059806"/>
                  <a:gd name="connsiteX7527" fmla="*/ 1538847 w 2668450"/>
                  <a:gd name="connsiteY7527" fmla="*/ 1148199 h 2059806"/>
                  <a:gd name="connsiteX7528" fmla="*/ 1535557 w 2668450"/>
                  <a:gd name="connsiteY7528" fmla="*/ 1143336 h 2059806"/>
                  <a:gd name="connsiteX7529" fmla="*/ 1536415 w 2668450"/>
                  <a:gd name="connsiteY7529" fmla="*/ 1143193 h 2059806"/>
                  <a:gd name="connsiteX7530" fmla="*/ 1542995 w 2668450"/>
                  <a:gd name="connsiteY7530" fmla="*/ 1145052 h 2059806"/>
                  <a:gd name="connsiteX7531" fmla="*/ 1544998 w 2668450"/>
                  <a:gd name="connsiteY7531" fmla="*/ 1144337 h 2059806"/>
                  <a:gd name="connsiteX7532" fmla="*/ 1544855 w 2668450"/>
                  <a:gd name="connsiteY7532" fmla="*/ 1143336 h 2059806"/>
                  <a:gd name="connsiteX7533" fmla="*/ 1541994 w 2668450"/>
                  <a:gd name="connsiteY7533" fmla="*/ 1138472 h 2059806"/>
                  <a:gd name="connsiteX7534" fmla="*/ 1540993 w 2668450"/>
                  <a:gd name="connsiteY7534" fmla="*/ 1137471 h 2059806"/>
                  <a:gd name="connsiteX7535" fmla="*/ 1538132 w 2668450"/>
                  <a:gd name="connsiteY7535" fmla="*/ 1136184 h 2059806"/>
                  <a:gd name="connsiteX7536" fmla="*/ 1539276 w 2668450"/>
                  <a:gd name="connsiteY7536" fmla="*/ 1135611 h 2059806"/>
                  <a:gd name="connsiteX7537" fmla="*/ 1546285 w 2668450"/>
                  <a:gd name="connsiteY7537" fmla="*/ 1133752 h 2059806"/>
                  <a:gd name="connsiteX7538" fmla="*/ 1546857 w 2668450"/>
                  <a:gd name="connsiteY7538" fmla="*/ 1134324 h 2059806"/>
                  <a:gd name="connsiteX7539" fmla="*/ 1547716 w 2668450"/>
                  <a:gd name="connsiteY7539" fmla="*/ 1137614 h 2059806"/>
                  <a:gd name="connsiteX7540" fmla="*/ 1548717 w 2668450"/>
                  <a:gd name="connsiteY7540" fmla="*/ 1138758 h 2059806"/>
                  <a:gd name="connsiteX7541" fmla="*/ 1552293 w 2668450"/>
                  <a:gd name="connsiteY7541" fmla="*/ 1141047 h 2059806"/>
                  <a:gd name="connsiteX7542" fmla="*/ 1554296 w 2668450"/>
                  <a:gd name="connsiteY7542" fmla="*/ 1141762 h 2059806"/>
                  <a:gd name="connsiteX7543" fmla="*/ 1555869 w 2668450"/>
                  <a:gd name="connsiteY7543" fmla="*/ 1141762 h 2059806"/>
                  <a:gd name="connsiteX7544" fmla="*/ 1557013 w 2668450"/>
                  <a:gd name="connsiteY7544" fmla="*/ 1141047 h 2059806"/>
                  <a:gd name="connsiteX7545" fmla="*/ 1558873 w 2668450"/>
                  <a:gd name="connsiteY7545" fmla="*/ 1140618 h 2059806"/>
                  <a:gd name="connsiteX7546" fmla="*/ 1564595 w 2668450"/>
                  <a:gd name="connsiteY7546" fmla="*/ 1143336 h 2059806"/>
                  <a:gd name="connsiteX7547" fmla="*/ 1567169 w 2668450"/>
                  <a:gd name="connsiteY7547" fmla="*/ 1144051 h 2059806"/>
                  <a:gd name="connsiteX7548" fmla="*/ 1567885 w 2668450"/>
                  <a:gd name="connsiteY7548" fmla="*/ 1143479 h 2059806"/>
                  <a:gd name="connsiteX7549" fmla="*/ 1564881 w 2668450"/>
                  <a:gd name="connsiteY7549" fmla="*/ 1137471 h 2059806"/>
                  <a:gd name="connsiteX7550" fmla="*/ 1565167 w 2668450"/>
                  <a:gd name="connsiteY7550" fmla="*/ 1137042 h 2059806"/>
                  <a:gd name="connsiteX7551" fmla="*/ 1569458 w 2668450"/>
                  <a:gd name="connsiteY7551" fmla="*/ 1140904 h 2059806"/>
                  <a:gd name="connsiteX7552" fmla="*/ 1572319 w 2668450"/>
                  <a:gd name="connsiteY7552" fmla="*/ 1142048 h 2059806"/>
                  <a:gd name="connsiteX7553" fmla="*/ 1576753 w 2668450"/>
                  <a:gd name="connsiteY7553" fmla="*/ 1142907 h 2059806"/>
                  <a:gd name="connsiteX7554" fmla="*/ 1581760 w 2668450"/>
                  <a:gd name="connsiteY7554" fmla="*/ 1142048 h 2059806"/>
                  <a:gd name="connsiteX7555" fmla="*/ 1590056 w 2668450"/>
                  <a:gd name="connsiteY7555" fmla="*/ 1138186 h 2059806"/>
                  <a:gd name="connsiteX7556" fmla="*/ 1598353 w 2668450"/>
                  <a:gd name="connsiteY7556" fmla="*/ 1133609 h 2059806"/>
                  <a:gd name="connsiteX7557" fmla="*/ 1601643 w 2668450"/>
                  <a:gd name="connsiteY7557" fmla="*/ 1130605 h 2059806"/>
                  <a:gd name="connsiteX7558" fmla="*/ 1602644 w 2668450"/>
                  <a:gd name="connsiteY7558" fmla="*/ 1127744 h 2059806"/>
                  <a:gd name="connsiteX7559" fmla="*/ 1605075 w 2668450"/>
                  <a:gd name="connsiteY7559" fmla="*/ 1123024 h 2059806"/>
                  <a:gd name="connsiteX7560" fmla="*/ 1623385 w 2668450"/>
                  <a:gd name="connsiteY7560" fmla="*/ 1102283 h 2059806"/>
                  <a:gd name="connsiteX7561" fmla="*/ 1626389 w 2668450"/>
                  <a:gd name="connsiteY7561" fmla="*/ 1097419 h 2059806"/>
                  <a:gd name="connsiteX7562" fmla="*/ 1631109 w 2668450"/>
                  <a:gd name="connsiteY7562" fmla="*/ 1090696 h 2059806"/>
                  <a:gd name="connsiteX7563" fmla="*/ 1631824 w 2668450"/>
                  <a:gd name="connsiteY7563" fmla="*/ 1088550 h 2059806"/>
                  <a:gd name="connsiteX7564" fmla="*/ 1631109 w 2668450"/>
                  <a:gd name="connsiteY7564" fmla="*/ 1084116 h 2059806"/>
                  <a:gd name="connsiteX7565" fmla="*/ 1628677 w 2668450"/>
                  <a:gd name="connsiteY7565" fmla="*/ 1082829 h 2059806"/>
                  <a:gd name="connsiteX7566" fmla="*/ 1620095 w 2668450"/>
                  <a:gd name="connsiteY7566" fmla="*/ 1081112 h 2059806"/>
                  <a:gd name="connsiteX7567" fmla="*/ 1603931 w 2668450"/>
                  <a:gd name="connsiteY7567" fmla="*/ 1080111 h 2059806"/>
                  <a:gd name="connsiteX7568" fmla="*/ 1595778 w 2668450"/>
                  <a:gd name="connsiteY7568" fmla="*/ 1080111 h 2059806"/>
                  <a:gd name="connsiteX7569" fmla="*/ 1572319 w 2668450"/>
                  <a:gd name="connsiteY7569" fmla="*/ 1076678 h 2059806"/>
                  <a:gd name="connsiteX7570" fmla="*/ 1567742 w 2668450"/>
                  <a:gd name="connsiteY7570" fmla="*/ 1074389 h 2059806"/>
                  <a:gd name="connsiteX7571" fmla="*/ 1564309 w 2668450"/>
                  <a:gd name="connsiteY7571" fmla="*/ 1071815 h 2059806"/>
                  <a:gd name="connsiteX7572" fmla="*/ 1553437 w 2668450"/>
                  <a:gd name="connsiteY7572" fmla="*/ 1061802 h 2059806"/>
                  <a:gd name="connsiteX7573" fmla="*/ 1547716 w 2668450"/>
                  <a:gd name="connsiteY7573" fmla="*/ 1057367 h 2059806"/>
                  <a:gd name="connsiteX7574" fmla="*/ 1543567 w 2668450"/>
                  <a:gd name="connsiteY7574" fmla="*/ 1055222 h 2059806"/>
                  <a:gd name="connsiteX7575" fmla="*/ 1539848 w 2668450"/>
                  <a:gd name="connsiteY7575" fmla="*/ 1053934 h 2059806"/>
                  <a:gd name="connsiteX7576" fmla="*/ 1536558 w 2668450"/>
                  <a:gd name="connsiteY7576" fmla="*/ 1053648 h 2059806"/>
                  <a:gd name="connsiteX7577" fmla="*/ 1523398 w 2668450"/>
                  <a:gd name="connsiteY7577" fmla="*/ 1050072 h 2059806"/>
                  <a:gd name="connsiteX7578" fmla="*/ 1511669 w 2668450"/>
                  <a:gd name="connsiteY7578" fmla="*/ 1048356 h 2059806"/>
                  <a:gd name="connsiteX7579" fmla="*/ 1509237 w 2668450"/>
                  <a:gd name="connsiteY7579" fmla="*/ 1049357 h 2059806"/>
                  <a:gd name="connsiteX7580" fmla="*/ 1508951 w 2668450"/>
                  <a:gd name="connsiteY7580" fmla="*/ 1050072 h 2059806"/>
                  <a:gd name="connsiteX7581" fmla="*/ 1509952 w 2668450"/>
                  <a:gd name="connsiteY7581" fmla="*/ 1052790 h 2059806"/>
                  <a:gd name="connsiteX7582" fmla="*/ 1502657 w 2668450"/>
                  <a:gd name="connsiteY7582" fmla="*/ 1049500 h 2059806"/>
                  <a:gd name="connsiteX7583" fmla="*/ 1498366 w 2668450"/>
                  <a:gd name="connsiteY7583" fmla="*/ 1046782 h 2059806"/>
                  <a:gd name="connsiteX7584" fmla="*/ 1498795 w 2668450"/>
                  <a:gd name="connsiteY7584" fmla="*/ 1046210 h 2059806"/>
                  <a:gd name="connsiteX7585" fmla="*/ 1501942 w 2668450"/>
                  <a:gd name="connsiteY7585" fmla="*/ 1045924 h 2059806"/>
                  <a:gd name="connsiteX7586" fmla="*/ 1510811 w 2668450"/>
                  <a:gd name="connsiteY7586" fmla="*/ 1045924 h 2059806"/>
                  <a:gd name="connsiteX7587" fmla="*/ 1516389 w 2668450"/>
                  <a:gd name="connsiteY7587" fmla="*/ 1046496 h 2059806"/>
                  <a:gd name="connsiteX7588" fmla="*/ 1521539 w 2668450"/>
                  <a:gd name="connsiteY7588" fmla="*/ 1047783 h 2059806"/>
                  <a:gd name="connsiteX7589" fmla="*/ 1525830 w 2668450"/>
                  <a:gd name="connsiteY7589" fmla="*/ 1048213 h 2059806"/>
                  <a:gd name="connsiteX7590" fmla="*/ 1531838 w 2668450"/>
                  <a:gd name="connsiteY7590" fmla="*/ 1047927 h 2059806"/>
                  <a:gd name="connsiteX7591" fmla="*/ 1537846 w 2668450"/>
                  <a:gd name="connsiteY7591" fmla="*/ 1050072 h 2059806"/>
                  <a:gd name="connsiteX7592" fmla="*/ 1541279 w 2668450"/>
                  <a:gd name="connsiteY7592" fmla="*/ 1050072 h 2059806"/>
                  <a:gd name="connsiteX7593" fmla="*/ 1544712 w 2668450"/>
                  <a:gd name="connsiteY7593" fmla="*/ 1050787 h 2059806"/>
                  <a:gd name="connsiteX7594" fmla="*/ 1545999 w 2668450"/>
                  <a:gd name="connsiteY7594" fmla="*/ 1050644 h 2059806"/>
                  <a:gd name="connsiteX7595" fmla="*/ 1543138 w 2668450"/>
                  <a:gd name="connsiteY7595" fmla="*/ 1047640 h 2059806"/>
                  <a:gd name="connsiteX7596" fmla="*/ 1544712 w 2668450"/>
                  <a:gd name="connsiteY7596" fmla="*/ 1047211 h 2059806"/>
                  <a:gd name="connsiteX7597" fmla="*/ 1549003 w 2668450"/>
                  <a:gd name="connsiteY7597" fmla="*/ 1047497 h 2059806"/>
                  <a:gd name="connsiteX7598" fmla="*/ 1553723 w 2668450"/>
                  <a:gd name="connsiteY7598" fmla="*/ 1048785 h 2059806"/>
                  <a:gd name="connsiteX7599" fmla="*/ 1558873 w 2668450"/>
                  <a:gd name="connsiteY7599" fmla="*/ 1051216 h 2059806"/>
                  <a:gd name="connsiteX7600" fmla="*/ 1568886 w 2668450"/>
                  <a:gd name="connsiteY7600" fmla="*/ 1057224 h 2059806"/>
                  <a:gd name="connsiteX7601" fmla="*/ 1573177 w 2668450"/>
                  <a:gd name="connsiteY7601" fmla="*/ 1058941 h 2059806"/>
                  <a:gd name="connsiteX7602" fmla="*/ 1577325 w 2668450"/>
                  <a:gd name="connsiteY7602" fmla="*/ 1059513 h 2059806"/>
                  <a:gd name="connsiteX7603" fmla="*/ 1579328 w 2668450"/>
                  <a:gd name="connsiteY7603" fmla="*/ 1060085 h 2059806"/>
                  <a:gd name="connsiteX7604" fmla="*/ 1581474 w 2668450"/>
                  <a:gd name="connsiteY7604" fmla="*/ 1063375 h 2059806"/>
                  <a:gd name="connsiteX7605" fmla="*/ 1584048 w 2668450"/>
                  <a:gd name="connsiteY7605" fmla="*/ 1064519 h 2059806"/>
                  <a:gd name="connsiteX7606" fmla="*/ 1589913 w 2668450"/>
                  <a:gd name="connsiteY7606" fmla="*/ 1068095 h 2059806"/>
                  <a:gd name="connsiteX7607" fmla="*/ 1598209 w 2668450"/>
                  <a:gd name="connsiteY7607" fmla="*/ 1074103 h 2059806"/>
                  <a:gd name="connsiteX7608" fmla="*/ 1602787 w 2668450"/>
                  <a:gd name="connsiteY7608" fmla="*/ 1076392 h 2059806"/>
                  <a:gd name="connsiteX7609" fmla="*/ 1611655 w 2668450"/>
                  <a:gd name="connsiteY7609" fmla="*/ 1077107 h 2059806"/>
                  <a:gd name="connsiteX7610" fmla="*/ 1618521 w 2668450"/>
                  <a:gd name="connsiteY7610" fmla="*/ 1076964 h 2059806"/>
                  <a:gd name="connsiteX7611" fmla="*/ 1623385 w 2668450"/>
                  <a:gd name="connsiteY7611" fmla="*/ 1076106 h 2059806"/>
                  <a:gd name="connsiteX7612" fmla="*/ 1626389 w 2668450"/>
                  <a:gd name="connsiteY7612" fmla="*/ 1074675 h 2059806"/>
                  <a:gd name="connsiteX7613" fmla="*/ 1629822 w 2668450"/>
                  <a:gd name="connsiteY7613" fmla="*/ 1071815 h 2059806"/>
                  <a:gd name="connsiteX7614" fmla="*/ 1633684 w 2668450"/>
                  <a:gd name="connsiteY7614" fmla="*/ 1067523 h 2059806"/>
                  <a:gd name="connsiteX7615" fmla="*/ 1641265 w 2668450"/>
                  <a:gd name="connsiteY7615" fmla="*/ 1060514 h 2059806"/>
                  <a:gd name="connsiteX7616" fmla="*/ 1661148 w 2668450"/>
                  <a:gd name="connsiteY7616" fmla="*/ 1042920 h 2059806"/>
                  <a:gd name="connsiteX7617" fmla="*/ 1662006 w 2668450"/>
                  <a:gd name="connsiteY7617" fmla="*/ 1041633 h 2059806"/>
                  <a:gd name="connsiteX7618" fmla="*/ 1663580 w 2668450"/>
                  <a:gd name="connsiteY7618" fmla="*/ 1038057 h 2059806"/>
                  <a:gd name="connsiteX7619" fmla="*/ 1663437 w 2668450"/>
                  <a:gd name="connsiteY7619" fmla="*/ 1036340 h 2059806"/>
                  <a:gd name="connsiteX7620" fmla="*/ 1662292 w 2668450"/>
                  <a:gd name="connsiteY7620" fmla="*/ 1034767 h 2059806"/>
                  <a:gd name="connsiteX7621" fmla="*/ 1658859 w 2668450"/>
                  <a:gd name="connsiteY7621" fmla="*/ 1032764 h 2059806"/>
                  <a:gd name="connsiteX7622" fmla="*/ 1653138 w 2668450"/>
                  <a:gd name="connsiteY7622" fmla="*/ 1030475 h 2059806"/>
                  <a:gd name="connsiteX7623" fmla="*/ 1644555 w 2668450"/>
                  <a:gd name="connsiteY7623" fmla="*/ 1027901 h 2059806"/>
                  <a:gd name="connsiteX7624" fmla="*/ 1641551 w 2668450"/>
                  <a:gd name="connsiteY7624" fmla="*/ 1025898 h 2059806"/>
                  <a:gd name="connsiteX7625" fmla="*/ 1639692 w 2668450"/>
                  <a:gd name="connsiteY7625" fmla="*/ 1023037 h 2059806"/>
                  <a:gd name="connsiteX7626" fmla="*/ 1639978 w 2668450"/>
                  <a:gd name="connsiteY7626" fmla="*/ 1022179 h 2059806"/>
                  <a:gd name="connsiteX7627" fmla="*/ 1641122 w 2668450"/>
                  <a:gd name="connsiteY7627" fmla="*/ 1021607 h 2059806"/>
                  <a:gd name="connsiteX7628" fmla="*/ 1641408 w 2668450"/>
                  <a:gd name="connsiteY7628" fmla="*/ 1020891 h 2059806"/>
                  <a:gd name="connsiteX7629" fmla="*/ 1639978 w 2668450"/>
                  <a:gd name="connsiteY7629" fmla="*/ 1018174 h 2059806"/>
                  <a:gd name="connsiteX7630" fmla="*/ 1640836 w 2668450"/>
                  <a:gd name="connsiteY7630" fmla="*/ 1017602 h 2059806"/>
                  <a:gd name="connsiteX7631" fmla="*/ 1643125 w 2668450"/>
                  <a:gd name="connsiteY7631" fmla="*/ 1017172 h 2059806"/>
                  <a:gd name="connsiteX7632" fmla="*/ 1660290 w 2668450"/>
                  <a:gd name="connsiteY7632" fmla="*/ 1017745 h 2059806"/>
                  <a:gd name="connsiteX7633" fmla="*/ 1668443 w 2668450"/>
                  <a:gd name="connsiteY7633" fmla="*/ 1017172 h 2059806"/>
                  <a:gd name="connsiteX7634" fmla="*/ 1674165 w 2668450"/>
                  <a:gd name="connsiteY7634" fmla="*/ 1015456 h 2059806"/>
                  <a:gd name="connsiteX7635" fmla="*/ 1679028 w 2668450"/>
                  <a:gd name="connsiteY7635" fmla="*/ 1017029 h 2059806"/>
                  <a:gd name="connsiteX7636" fmla="*/ 1683176 w 2668450"/>
                  <a:gd name="connsiteY7636" fmla="*/ 1021893 h 2059806"/>
                  <a:gd name="connsiteX7637" fmla="*/ 1686610 w 2668450"/>
                  <a:gd name="connsiteY7637" fmla="*/ 1025469 h 2059806"/>
                  <a:gd name="connsiteX7638" fmla="*/ 1689470 w 2668450"/>
                  <a:gd name="connsiteY7638" fmla="*/ 1027758 h 2059806"/>
                  <a:gd name="connsiteX7639" fmla="*/ 1695192 w 2668450"/>
                  <a:gd name="connsiteY7639" fmla="*/ 1030475 h 2059806"/>
                  <a:gd name="connsiteX7640" fmla="*/ 1703632 w 2668450"/>
                  <a:gd name="connsiteY7640" fmla="*/ 1033622 h 2059806"/>
                  <a:gd name="connsiteX7641" fmla="*/ 1708209 w 2668450"/>
                  <a:gd name="connsiteY7641" fmla="*/ 1035053 h 2059806"/>
                  <a:gd name="connsiteX7642" fmla="*/ 1708781 w 2668450"/>
                  <a:gd name="connsiteY7642" fmla="*/ 1034767 h 2059806"/>
                  <a:gd name="connsiteX7643" fmla="*/ 1710641 w 2668450"/>
                  <a:gd name="connsiteY7643" fmla="*/ 1031191 h 2059806"/>
                  <a:gd name="connsiteX7644" fmla="*/ 1712929 w 2668450"/>
                  <a:gd name="connsiteY7644" fmla="*/ 1029617 h 2059806"/>
                  <a:gd name="connsiteX7645" fmla="*/ 1713930 w 2668450"/>
                  <a:gd name="connsiteY7645" fmla="*/ 1029617 h 2059806"/>
                  <a:gd name="connsiteX7646" fmla="*/ 1722370 w 2668450"/>
                  <a:gd name="connsiteY7646" fmla="*/ 1032621 h 2059806"/>
                  <a:gd name="connsiteX7647" fmla="*/ 1725660 w 2668450"/>
                  <a:gd name="connsiteY7647" fmla="*/ 1033622 h 2059806"/>
                  <a:gd name="connsiteX7648" fmla="*/ 1726804 w 2668450"/>
                  <a:gd name="connsiteY7648" fmla="*/ 1033479 h 2059806"/>
                  <a:gd name="connsiteX7649" fmla="*/ 1728950 w 2668450"/>
                  <a:gd name="connsiteY7649" fmla="*/ 1032192 h 2059806"/>
                  <a:gd name="connsiteX7650" fmla="*/ 1728092 w 2668450"/>
                  <a:gd name="connsiteY7650" fmla="*/ 1029617 h 2059806"/>
                  <a:gd name="connsiteX7651" fmla="*/ 1723944 w 2668450"/>
                  <a:gd name="connsiteY7651" fmla="*/ 1023037 h 2059806"/>
                  <a:gd name="connsiteX7652" fmla="*/ 1720081 w 2668450"/>
                  <a:gd name="connsiteY7652" fmla="*/ 1017745 h 2059806"/>
                  <a:gd name="connsiteX7653" fmla="*/ 1718365 w 2668450"/>
                  <a:gd name="connsiteY7653" fmla="*/ 1014455 h 2059806"/>
                  <a:gd name="connsiteX7654" fmla="*/ 1717507 w 2668450"/>
                  <a:gd name="connsiteY7654" fmla="*/ 1011594 h 2059806"/>
                  <a:gd name="connsiteX7655" fmla="*/ 1716362 w 2668450"/>
                  <a:gd name="connsiteY7655" fmla="*/ 1009877 h 2059806"/>
                  <a:gd name="connsiteX7656" fmla="*/ 1713501 w 2668450"/>
                  <a:gd name="connsiteY7656" fmla="*/ 1008447 h 2059806"/>
                  <a:gd name="connsiteX7657" fmla="*/ 1705348 w 2668450"/>
                  <a:gd name="connsiteY7657" fmla="*/ 1001152 h 2059806"/>
                  <a:gd name="connsiteX7658" fmla="*/ 1704919 w 2668450"/>
                  <a:gd name="connsiteY7658" fmla="*/ 1000150 h 2059806"/>
                  <a:gd name="connsiteX7659" fmla="*/ 1703775 w 2668450"/>
                  <a:gd name="connsiteY7659" fmla="*/ 998720 h 2059806"/>
                  <a:gd name="connsiteX7660" fmla="*/ 1700771 w 2668450"/>
                  <a:gd name="connsiteY7660" fmla="*/ 997147 h 2059806"/>
                  <a:gd name="connsiteX7661" fmla="*/ 1697195 w 2668450"/>
                  <a:gd name="connsiteY7661" fmla="*/ 996717 h 2059806"/>
                  <a:gd name="connsiteX7662" fmla="*/ 1695907 w 2668450"/>
                  <a:gd name="connsiteY7662" fmla="*/ 997433 h 2059806"/>
                  <a:gd name="connsiteX7663" fmla="*/ 1693476 w 2668450"/>
                  <a:gd name="connsiteY7663" fmla="*/ 999721 h 2059806"/>
                  <a:gd name="connsiteX7664" fmla="*/ 1692188 w 2668450"/>
                  <a:gd name="connsiteY7664" fmla="*/ 1000150 h 2059806"/>
                  <a:gd name="connsiteX7665" fmla="*/ 1689327 w 2668450"/>
                  <a:gd name="connsiteY7665" fmla="*/ 999149 h 2059806"/>
                  <a:gd name="connsiteX7666" fmla="*/ 1689184 w 2668450"/>
                  <a:gd name="connsiteY7666" fmla="*/ 998291 h 2059806"/>
                  <a:gd name="connsiteX7667" fmla="*/ 1691473 w 2668450"/>
                  <a:gd name="connsiteY7667" fmla="*/ 995859 h 2059806"/>
                  <a:gd name="connsiteX7668" fmla="*/ 1697338 w 2668450"/>
                  <a:gd name="connsiteY7668" fmla="*/ 992140 h 2059806"/>
                  <a:gd name="connsiteX7669" fmla="*/ 1701915 w 2668450"/>
                  <a:gd name="connsiteY7669" fmla="*/ 992712 h 2059806"/>
                  <a:gd name="connsiteX7670" fmla="*/ 1706635 w 2668450"/>
                  <a:gd name="connsiteY7670" fmla="*/ 995001 h 2059806"/>
                  <a:gd name="connsiteX7671" fmla="*/ 1706922 w 2668450"/>
                  <a:gd name="connsiteY7671" fmla="*/ 995573 h 2059806"/>
                  <a:gd name="connsiteX7672" fmla="*/ 1708924 w 2668450"/>
                  <a:gd name="connsiteY7672" fmla="*/ 997290 h 2059806"/>
                  <a:gd name="connsiteX7673" fmla="*/ 1713645 w 2668450"/>
                  <a:gd name="connsiteY7673" fmla="*/ 1000580 h 2059806"/>
                  <a:gd name="connsiteX7674" fmla="*/ 1714789 w 2668450"/>
                  <a:gd name="connsiteY7674" fmla="*/ 1001724 h 2059806"/>
                  <a:gd name="connsiteX7675" fmla="*/ 1712071 w 2668450"/>
                  <a:gd name="connsiteY7675" fmla="*/ 1002582 h 2059806"/>
                  <a:gd name="connsiteX7676" fmla="*/ 1711928 w 2668450"/>
                  <a:gd name="connsiteY7676" fmla="*/ 1003154 h 2059806"/>
                  <a:gd name="connsiteX7677" fmla="*/ 1713215 w 2668450"/>
                  <a:gd name="connsiteY7677" fmla="*/ 1004585 h 2059806"/>
                  <a:gd name="connsiteX7678" fmla="*/ 1716791 w 2668450"/>
                  <a:gd name="connsiteY7678" fmla="*/ 1006873 h 2059806"/>
                  <a:gd name="connsiteX7679" fmla="*/ 1718365 w 2668450"/>
                  <a:gd name="connsiteY7679" fmla="*/ 1007159 h 2059806"/>
                  <a:gd name="connsiteX7680" fmla="*/ 1721512 w 2668450"/>
                  <a:gd name="connsiteY7680" fmla="*/ 1006730 h 2059806"/>
                  <a:gd name="connsiteX7681" fmla="*/ 1723085 w 2668450"/>
                  <a:gd name="connsiteY7681" fmla="*/ 1007303 h 2059806"/>
                  <a:gd name="connsiteX7682" fmla="*/ 1725374 w 2668450"/>
                  <a:gd name="connsiteY7682" fmla="*/ 1009877 h 2059806"/>
                  <a:gd name="connsiteX7683" fmla="*/ 1730810 w 2668450"/>
                  <a:gd name="connsiteY7683" fmla="*/ 1017172 h 2059806"/>
                  <a:gd name="connsiteX7684" fmla="*/ 1733527 w 2668450"/>
                  <a:gd name="connsiteY7684" fmla="*/ 1019747 h 2059806"/>
                  <a:gd name="connsiteX7685" fmla="*/ 1734243 w 2668450"/>
                  <a:gd name="connsiteY7685" fmla="*/ 1020891 h 2059806"/>
                  <a:gd name="connsiteX7686" fmla="*/ 1735387 w 2668450"/>
                  <a:gd name="connsiteY7686" fmla="*/ 1024611 h 2059806"/>
                  <a:gd name="connsiteX7687" fmla="*/ 1737389 w 2668450"/>
                  <a:gd name="connsiteY7687" fmla="*/ 1025612 h 2059806"/>
                  <a:gd name="connsiteX7688" fmla="*/ 1740965 w 2668450"/>
                  <a:gd name="connsiteY7688" fmla="*/ 1025469 h 2059806"/>
                  <a:gd name="connsiteX7689" fmla="*/ 1744256 w 2668450"/>
                  <a:gd name="connsiteY7689" fmla="*/ 1024468 h 2059806"/>
                  <a:gd name="connsiteX7690" fmla="*/ 1747259 w 2668450"/>
                  <a:gd name="connsiteY7690" fmla="*/ 1022465 h 2059806"/>
                  <a:gd name="connsiteX7691" fmla="*/ 1754841 w 2668450"/>
                  <a:gd name="connsiteY7691" fmla="*/ 1016457 h 2059806"/>
                  <a:gd name="connsiteX7692" fmla="*/ 1764138 w 2668450"/>
                  <a:gd name="connsiteY7692" fmla="*/ 1014598 h 2059806"/>
                  <a:gd name="connsiteX7693" fmla="*/ 1766856 w 2668450"/>
                  <a:gd name="connsiteY7693" fmla="*/ 1012881 h 2059806"/>
                  <a:gd name="connsiteX7694" fmla="*/ 1772292 w 2668450"/>
                  <a:gd name="connsiteY7694" fmla="*/ 1008447 h 2059806"/>
                  <a:gd name="connsiteX7695" fmla="*/ 1775725 w 2668450"/>
                  <a:gd name="connsiteY7695" fmla="*/ 1006873 h 2059806"/>
                  <a:gd name="connsiteX7696" fmla="*/ 1777584 w 2668450"/>
                  <a:gd name="connsiteY7696" fmla="*/ 1005586 h 2059806"/>
                  <a:gd name="connsiteX7697" fmla="*/ 1780159 w 2668450"/>
                  <a:gd name="connsiteY7697" fmla="*/ 1002582 h 2059806"/>
                  <a:gd name="connsiteX7698" fmla="*/ 1783449 w 2668450"/>
                  <a:gd name="connsiteY7698" fmla="*/ 997719 h 2059806"/>
                  <a:gd name="connsiteX7699" fmla="*/ 1785881 w 2668450"/>
                  <a:gd name="connsiteY7699" fmla="*/ 995001 h 2059806"/>
                  <a:gd name="connsiteX7700" fmla="*/ 1787454 w 2668450"/>
                  <a:gd name="connsiteY7700" fmla="*/ 994286 h 2059806"/>
                  <a:gd name="connsiteX7701" fmla="*/ 1792032 w 2668450"/>
                  <a:gd name="connsiteY7701" fmla="*/ 994429 h 2059806"/>
                  <a:gd name="connsiteX7702" fmla="*/ 1794749 w 2668450"/>
                  <a:gd name="connsiteY7702" fmla="*/ 993570 h 2059806"/>
                  <a:gd name="connsiteX7703" fmla="*/ 1799613 w 2668450"/>
                  <a:gd name="connsiteY7703" fmla="*/ 990138 h 2059806"/>
                  <a:gd name="connsiteX7704" fmla="*/ 1800328 w 2668450"/>
                  <a:gd name="connsiteY7704" fmla="*/ 988993 h 2059806"/>
                  <a:gd name="connsiteX7705" fmla="*/ 1802044 w 2668450"/>
                  <a:gd name="connsiteY7705" fmla="*/ 984130 h 2059806"/>
                  <a:gd name="connsiteX7706" fmla="*/ 1804619 w 2668450"/>
                  <a:gd name="connsiteY7706" fmla="*/ 975547 h 2059806"/>
                  <a:gd name="connsiteX7707" fmla="*/ 1805620 w 2668450"/>
                  <a:gd name="connsiteY7707" fmla="*/ 970255 h 2059806"/>
                  <a:gd name="connsiteX7708" fmla="*/ 1804905 w 2668450"/>
                  <a:gd name="connsiteY7708" fmla="*/ 968395 h 2059806"/>
                  <a:gd name="connsiteX7709" fmla="*/ 1799327 w 2668450"/>
                  <a:gd name="connsiteY7709" fmla="*/ 962387 h 2059806"/>
                  <a:gd name="connsiteX7710" fmla="*/ 1796895 w 2668450"/>
                  <a:gd name="connsiteY7710" fmla="*/ 960242 h 2059806"/>
                  <a:gd name="connsiteX7711" fmla="*/ 1790315 w 2668450"/>
                  <a:gd name="connsiteY7711" fmla="*/ 955807 h 2059806"/>
                  <a:gd name="connsiteX7712" fmla="*/ 1785452 w 2668450"/>
                  <a:gd name="connsiteY7712" fmla="*/ 951659 h 2059806"/>
                  <a:gd name="connsiteX7713" fmla="*/ 1782162 w 2668450"/>
                  <a:gd name="connsiteY7713" fmla="*/ 948512 h 2059806"/>
                  <a:gd name="connsiteX7714" fmla="*/ 1779587 w 2668450"/>
                  <a:gd name="connsiteY7714" fmla="*/ 945079 h 2059806"/>
                  <a:gd name="connsiteX7715" fmla="*/ 1778443 w 2668450"/>
                  <a:gd name="connsiteY7715" fmla="*/ 941932 h 2059806"/>
                  <a:gd name="connsiteX7716" fmla="*/ 1778443 w 2668450"/>
                  <a:gd name="connsiteY7716" fmla="*/ 940359 h 2059806"/>
                  <a:gd name="connsiteX7717" fmla="*/ 1778729 w 2668450"/>
                  <a:gd name="connsiteY7717" fmla="*/ 938642 h 2059806"/>
                  <a:gd name="connsiteX7718" fmla="*/ 1781160 w 2668450"/>
                  <a:gd name="connsiteY7718" fmla="*/ 932348 h 2059806"/>
                  <a:gd name="connsiteX7719" fmla="*/ 1781160 w 2668450"/>
                  <a:gd name="connsiteY7719" fmla="*/ 931347 h 2059806"/>
                  <a:gd name="connsiteX7720" fmla="*/ 1780445 w 2668450"/>
                  <a:gd name="connsiteY7720" fmla="*/ 931204 h 2059806"/>
                  <a:gd name="connsiteX7721" fmla="*/ 1779158 w 2668450"/>
                  <a:gd name="connsiteY7721" fmla="*/ 932062 h 2059806"/>
                  <a:gd name="connsiteX7722" fmla="*/ 1776869 w 2668450"/>
                  <a:gd name="connsiteY7722" fmla="*/ 934208 h 2059806"/>
                  <a:gd name="connsiteX7723" fmla="*/ 1775868 w 2668450"/>
                  <a:gd name="connsiteY7723" fmla="*/ 934494 h 2059806"/>
                  <a:gd name="connsiteX7724" fmla="*/ 1774723 w 2668450"/>
                  <a:gd name="connsiteY7724" fmla="*/ 933922 h 2059806"/>
                  <a:gd name="connsiteX7725" fmla="*/ 1769574 w 2668450"/>
                  <a:gd name="connsiteY7725" fmla="*/ 926627 h 2059806"/>
                  <a:gd name="connsiteX7726" fmla="*/ 1768716 w 2668450"/>
                  <a:gd name="connsiteY7726" fmla="*/ 926055 h 2059806"/>
                  <a:gd name="connsiteX7727" fmla="*/ 1768430 w 2668450"/>
                  <a:gd name="connsiteY7727" fmla="*/ 925482 h 2059806"/>
                  <a:gd name="connsiteX7728" fmla="*/ 1769574 w 2668450"/>
                  <a:gd name="connsiteY7728" fmla="*/ 923766 h 2059806"/>
                  <a:gd name="connsiteX7729" fmla="*/ 1769002 w 2668450"/>
                  <a:gd name="connsiteY7729" fmla="*/ 922765 h 2059806"/>
                  <a:gd name="connsiteX7730" fmla="*/ 1767428 w 2668450"/>
                  <a:gd name="connsiteY7730" fmla="*/ 921477 h 2059806"/>
                  <a:gd name="connsiteX7731" fmla="*/ 1764710 w 2668450"/>
                  <a:gd name="connsiteY7731" fmla="*/ 918187 h 2059806"/>
                  <a:gd name="connsiteX7732" fmla="*/ 1764854 w 2668450"/>
                  <a:gd name="connsiteY7732" fmla="*/ 917043 h 2059806"/>
                  <a:gd name="connsiteX7733" fmla="*/ 1766427 w 2668450"/>
                  <a:gd name="connsiteY7733" fmla="*/ 916471 h 2059806"/>
                  <a:gd name="connsiteX7734" fmla="*/ 1769431 w 2668450"/>
                  <a:gd name="connsiteY7734" fmla="*/ 916471 h 2059806"/>
                  <a:gd name="connsiteX7735" fmla="*/ 1775009 w 2668450"/>
                  <a:gd name="connsiteY7735" fmla="*/ 914897 h 2059806"/>
                  <a:gd name="connsiteX7736" fmla="*/ 1778156 w 2668450"/>
                  <a:gd name="connsiteY7736" fmla="*/ 915326 h 2059806"/>
                  <a:gd name="connsiteX7737" fmla="*/ 1781160 w 2668450"/>
                  <a:gd name="connsiteY7737" fmla="*/ 917186 h 2059806"/>
                  <a:gd name="connsiteX7738" fmla="*/ 1783878 w 2668450"/>
                  <a:gd name="connsiteY7738" fmla="*/ 917329 h 2059806"/>
                  <a:gd name="connsiteX7739" fmla="*/ 1786453 w 2668450"/>
                  <a:gd name="connsiteY7739" fmla="*/ 915899 h 2059806"/>
                  <a:gd name="connsiteX7740" fmla="*/ 1792318 w 2668450"/>
                  <a:gd name="connsiteY7740" fmla="*/ 913896 h 2059806"/>
                  <a:gd name="connsiteX7741" fmla="*/ 1795751 w 2668450"/>
                  <a:gd name="connsiteY7741" fmla="*/ 912180 h 2059806"/>
                  <a:gd name="connsiteX7742" fmla="*/ 1803189 w 2668450"/>
                  <a:gd name="connsiteY7742" fmla="*/ 906887 h 2059806"/>
                  <a:gd name="connsiteX7743" fmla="*/ 1803904 w 2668450"/>
                  <a:gd name="connsiteY7743" fmla="*/ 905027 h 2059806"/>
                  <a:gd name="connsiteX7744" fmla="*/ 1804047 w 2668450"/>
                  <a:gd name="connsiteY7744" fmla="*/ 902310 h 2059806"/>
                  <a:gd name="connsiteX7745" fmla="*/ 1803761 w 2668450"/>
                  <a:gd name="connsiteY7745" fmla="*/ 900307 h 2059806"/>
                  <a:gd name="connsiteX7746" fmla="*/ 1801758 w 2668450"/>
                  <a:gd name="connsiteY7746" fmla="*/ 897732 h 2059806"/>
                  <a:gd name="connsiteX7747" fmla="*/ 1800328 w 2668450"/>
                  <a:gd name="connsiteY7747" fmla="*/ 896588 h 2059806"/>
                  <a:gd name="connsiteX7748" fmla="*/ 1797467 w 2668450"/>
                  <a:gd name="connsiteY7748" fmla="*/ 895730 h 2059806"/>
                  <a:gd name="connsiteX7749" fmla="*/ 1791030 w 2668450"/>
                  <a:gd name="connsiteY7749" fmla="*/ 895014 h 2059806"/>
                  <a:gd name="connsiteX7750" fmla="*/ 1782877 w 2668450"/>
                  <a:gd name="connsiteY7750" fmla="*/ 894728 h 2059806"/>
                  <a:gd name="connsiteX7751" fmla="*/ 1783020 w 2668450"/>
                  <a:gd name="connsiteY7751" fmla="*/ 893441 h 2059806"/>
                  <a:gd name="connsiteX7752" fmla="*/ 1788885 w 2668450"/>
                  <a:gd name="connsiteY7752" fmla="*/ 890866 h 2059806"/>
                  <a:gd name="connsiteX7753" fmla="*/ 1793319 w 2668450"/>
                  <a:gd name="connsiteY7753" fmla="*/ 888435 h 2059806"/>
                  <a:gd name="connsiteX7754" fmla="*/ 1801901 w 2668450"/>
                  <a:gd name="connsiteY7754" fmla="*/ 882284 h 2059806"/>
                  <a:gd name="connsiteX7755" fmla="*/ 1802044 w 2668450"/>
                  <a:gd name="connsiteY7755" fmla="*/ 881282 h 2059806"/>
                  <a:gd name="connsiteX7756" fmla="*/ 1800328 w 2668450"/>
                  <a:gd name="connsiteY7756" fmla="*/ 878851 h 2059806"/>
                  <a:gd name="connsiteX7757" fmla="*/ 1799327 w 2668450"/>
                  <a:gd name="connsiteY7757" fmla="*/ 878136 h 2059806"/>
                  <a:gd name="connsiteX7758" fmla="*/ 1789600 w 2668450"/>
                  <a:gd name="connsiteY7758" fmla="*/ 874989 h 2059806"/>
                  <a:gd name="connsiteX7759" fmla="*/ 1783020 w 2668450"/>
                  <a:gd name="connsiteY7759" fmla="*/ 873987 h 2059806"/>
                  <a:gd name="connsiteX7760" fmla="*/ 1777012 w 2668450"/>
                  <a:gd name="connsiteY7760" fmla="*/ 875418 h 2059806"/>
                  <a:gd name="connsiteX7761" fmla="*/ 1774723 w 2668450"/>
                  <a:gd name="connsiteY7761" fmla="*/ 875418 h 2059806"/>
                  <a:gd name="connsiteX7762" fmla="*/ 1774151 w 2668450"/>
                  <a:gd name="connsiteY7762" fmla="*/ 874559 h 2059806"/>
                  <a:gd name="connsiteX7763" fmla="*/ 1775296 w 2668450"/>
                  <a:gd name="connsiteY7763" fmla="*/ 872843 h 2059806"/>
                  <a:gd name="connsiteX7764" fmla="*/ 1774580 w 2668450"/>
                  <a:gd name="connsiteY7764" fmla="*/ 870983 h 2059806"/>
                  <a:gd name="connsiteX7765" fmla="*/ 1772292 w 2668450"/>
                  <a:gd name="connsiteY7765" fmla="*/ 866835 h 2059806"/>
                  <a:gd name="connsiteX7766" fmla="*/ 1762279 w 2668450"/>
                  <a:gd name="connsiteY7766" fmla="*/ 864260 h 2059806"/>
                  <a:gd name="connsiteX7767" fmla="*/ 1758846 w 2668450"/>
                  <a:gd name="connsiteY7767" fmla="*/ 862401 h 2059806"/>
                  <a:gd name="connsiteX7768" fmla="*/ 1762565 w 2668450"/>
                  <a:gd name="connsiteY7768" fmla="*/ 861113 h 2059806"/>
                  <a:gd name="connsiteX7769" fmla="*/ 1766713 w 2668450"/>
                  <a:gd name="connsiteY7769" fmla="*/ 860398 h 2059806"/>
                  <a:gd name="connsiteX7770" fmla="*/ 1769860 w 2668450"/>
                  <a:gd name="connsiteY7770" fmla="*/ 856679 h 2059806"/>
                  <a:gd name="connsiteX7771" fmla="*/ 1770289 w 2668450"/>
                  <a:gd name="connsiteY7771" fmla="*/ 854534 h 2059806"/>
                  <a:gd name="connsiteX7772" fmla="*/ 1762851 w 2668450"/>
                  <a:gd name="connsiteY7772" fmla="*/ 851816 h 2059806"/>
                  <a:gd name="connsiteX7773" fmla="*/ 1758989 w 2668450"/>
                  <a:gd name="connsiteY7773" fmla="*/ 851530 h 2059806"/>
                  <a:gd name="connsiteX7774" fmla="*/ 1751551 w 2668450"/>
                  <a:gd name="connsiteY7774" fmla="*/ 851959 h 2059806"/>
                  <a:gd name="connsiteX7775" fmla="*/ 1734672 w 2668450"/>
                  <a:gd name="connsiteY7775" fmla="*/ 850958 h 2059806"/>
                  <a:gd name="connsiteX7776" fmla="*/ 1731239 w 2668450"/>
                  <a:gd name="connsiteY7776" fmla="*/ 851244 h 2059806"/>
                  <a:gd name="connsiteX7777" fmla="*/ 1723657 w 2668450"/>
                  <a:gd name="connsiteY7777" fmla="*/ 848812 h 2059806"/>
                  <a:gd name="connsiteX7778" fmla="*/ 1713930 w 2668450"/>
                  <a:gd name="connsiteY7778" fmla="*/ 843948 h 2059806"/>
                  <a:gd name="connsiteX7779" fmla="*/ 1711642 w 2668450"/>
                  <a:gd name="connsiteY7779" fmla="*/ 843519 h 2059806"/>
                  <a:gd name="connsiteX7780" fmla="*/ 1701772 w 2668450"/>
                  <a:gd name="connsiteY7780" fmla="*/ 843233 h 2059806"/>
                  <a:gd name="connsiteX7781" fmla="*/ 1696050 w 2668450"/>
                  <a:gd name="connsiteY7781" fmla="*/ 844091 h 2059806"/>
                  <a:gd name="connsiteX7782" fmla="*/ 1690472 w 2668450"/>
                  <a:gd name="connsiteY7782" fmla="*/ 845665 h 2059806"/>
                  <a:gd name="connsiteX7783" fmla="*/ 1685751 w 2668450"/>
                  <a:gd name="connsiteY7783" fmla="*/ 845665 h 2059806"/>
                  <a:gd name="connsiteX7784" fmla="*/ 1681889 w 2668450"/>
                  <a:gd name="connsiteY7784" fmla="*/ 843948 h 2059806"/>
                  <a:gd name="connsiteX7785" fmla="*/ 1678599 w 2668450"/>
                  <a:gd name="connsiteY7785" fmla="*/ 843233 h 2059806"/>
                  <a:gd name="connsiteX7786" fmla="*/ 1675881 w 2668450"/>
                  <a:gd name="connsiteY7786" fmla="*/ 843519 h 2059806"/>
                  <a:gd name="connsiteX7787" fmla="*/ 1675023 w 2668450"/>
                  <a:gd name="connsiteY7787" fmla="*/ 844091 h 2059806"/>
                  <a:gd name="connsiteX7788" fmla="*/ 1676167 w 2668450"/>
                  <a:gd name="connsiteY7788" fmla="*/ 844950 h 2059806"/>
                  <a:gd name="connsiteX7789" fmla="*/ 1677741 w 2668450"/>
                  <a:gd name="connsiteY7789" fmla="*/ 847238 h 2059806"/>
                  <a:gd name="connsiteX7790" fmla="*/ 1677741 w 2668450"/>
                  <a:gd name="connsiteY7790" fmla="*/ 848812 h 2059806"/>
                  <a:gd name="connsiteX7791" fmla="*/ 1676024 w 2668450"/>
                  <a:gd name="connsiteY7791" fmla="*/ 853961 h 2059806"/>
                  <a:gd name="connsiteX7792" fmla="*/ 1676596 w 2668450"/>
                  <a:gd name="connsiteY7792" fmla="*/ 855678 h 2059806"/>
                  <a:gd name="connsiteX7793" fmla="*/ 1678170 w 2668450"/>
                  <a:gd name="connsiteY7793" fmla="*/ 857680 h 2059806"/>
                  <a:gd name="connsiteX7794" fmla="*/ 1678599 w 2668450"/>
                  <a:gd name="connsiteY7794" fmla="*/ 859397 h 2059806"/>
                  <a:gd name="connsiteX7795" fmla="*/ 1677884 w 2668450"/>
                  <a:gd name="connsiteY7795" fmla="*/ 860827 h 2059806"/>
                  <a:gd name="connsiteX7796" fmla="*/ 1677884 w 2668450"/>
                  <a:gd name="connsiteY7796" fmla="*/ 862544 h 2059806"/>
                  <a:gd name="connsiteX7797" fmla="*/ 1678742 w 2668450"/>
                  <a:gd name="connsiteY7797" fmla="*/ 864403 h 2059806"/>
                  <a:gd name="connsiteX7798" fmla="*/ 1678885 w 2668450"/>
                  <a:gd name="connsiteY7798" fmla="*/ 865834 h 2059806"/>
                  <a:gd name="connsiteX7799" fmla="*/ 1678456 w 2668450"/>
                  <a:gd name="connsiteY7799" fmla="*/ 866692 h 2059806"/>
                  <a:gd name="connsiteX7800" fmla="*/ 1678027 w 2668450"/>
                  <a:gd name="connsiteY7800" fmla="*/ 869696 h 2059806"/>
                  <a:gd name="connsiteX7801" fmla="*/ 1678170 w 2668450"/>
                  <a:gd name="connsiteY7801" fmla="*/ 871556 h 2059806"/>
                  <a:gd name="connsiteX7802" fmla="*/ 1679457 w 2668450"/>
                  <a:gd name="connsiteY7802" fmla="*/ 876133 h 2059806"/>
                  <a:gd name="connsiteX7803" fmla="*/ 1682747 w 2668450"/>
                  <a:gd name="connsiteY7803" fmla="*/ 879280 h 2059806"/>
                  <a:gd name="connsiteX7804" fmla="*/ 1683749 w 2668450"/>
                  <a:gd name="connsiteY7804" fmla="*/ 879852 h 2059806"/>
                  <a:gd name="connsiteX7805" fmla="*/ 1687611 w 2668450"/>
                  <a:gd name="connsiteY7805" fmla="*/ 879709 h 2059806"/>
                  <a:gd name="connsiteX7806" fmla="*/ 1694334 w 2668450"/>
                  <a:gd name="connsiteY7806" fmla="*/ 883571 h 2059806"/>
                  <a:gd name="connsiteX7807" fmla="*/ 1695192 w 2668450"/>
                  <a:gd name="connsiteY7807" fmla="*/ 884572 h 2059806"/>
                  <a:gd name="connsiteX7808" fmla="*/ 1694334 w 2668450"/>
                  <a:gd name="connsiteY7808" fmla="*/ 887433 h 2059806"/>
                  <a:gd name="connsiteX7809" fmla="*/ 1694191 w 2668450"/>
                  <a:gd name="connsiteY7809" fmla="*/ 889150 h 2059806"/>
                  <a:gd name="connsiteX7810" fmla="*/ 1693619 w 2668450"/>
                  <a:gd name="connsiteY7810" fmla="*/ 890580 h 2059806"/>
                  <a:gd name="connsiteX7811" fmla="*/ 1690901 w 2668450"/>
                  <a:gd name="connsiteY7811" fmla="*/ 891295 h 2059806"/>
                  <a:gd name="connsiteX7812" fmla="*/ 1688612 w 2668450"/>
                  <a:gd name="connsiteY7812" fmla="*/ 893441 h 2059806"/>
                  <a:gd name="connsiteX7813" fmla="*/ 1688040 w 2668450"/>
                  <a:gd name="connsiteY7813" fmla="*/ 895444 h 2059806"/>
                  <a:gd name="connsiteX7814" fmla="*/ 1688040 w 2668450"/>
                  <a:gd name="connsiteY7814" fmla="*/ 896874 h 2059806"/>
                  <a:gd name="connsiteX7815" fmla="*/ 1695192 w 2668450"/>
                  <a:gd name="connsiteY7815" fmla="*/ 899735 h 2059806"/>
                  <a:gd name="connsiteX7816" fmla="*/ 1695192 w 2668450"/>
                  <a:gd name="connsiteY7816" fmla="*/ 900593 h 2059806"/>
                  <a:gd name="connsiteX7817" fmla="*/ 1682890 w 2668450"/>
                  <a:gd name="connsiteY7817" fmla="*/ 902310 h 2059806"/>
                  <a:gd name="connsiteX7818" fmla="*/ 1681031 w 2668450"/>
                  <a:gd name="connsiteY7818" fmla="*/ 902024 h 2059806"/>
                  <a:gd name="connsiteX7819" fmla="*/ 1678456 w 2668450"/>
                  <a:gd name="connsiteY7819" fmla="*/ 900593 h 2059806"/>
                  <a:gd name="connsiteX7820" fmla="*/ 1676453 w 2668450"/>
                  <a:gd name="connsiteY7820" fmla="*/ 900593 h 2059806"/>
                  <a:gd name="connsiteX7821" fmla="*/ 1675595 w 2668450"/>
                  <a:gd name="connsiteY7821" fmla="*/ 900879 h 2059806"/>
                  <a:gd name="connsiteX7822" fmla="*/ 1674308 w 2668450"/>
                  <a:gd name="connsiteY7822" fmla="*/ 903025 h 2059806"/>
                  <a:gd name="connsiteX7823" fmla="*/ 1671876 w 2668450"/>
                  <a:gd name="connsiteY7823" fmla="*/ 904598 h 2059806"/>
                  <a:gd name="connsiteX7824" fmla="*/ 1670446 w 2668450"/>
                  <a:gd name="connsiteY7824" fmla="*/ 906172 h 2059806"/>
                  <a:gd name="connsiteX7825" fmla="*/ 1669158 w 2668450"/>
                  <a:gd name="connsiteY7825" fmla="*/ 908317 h 2059806"/>
                  <a:gd name="connsiteX7826" fmla="*/ 1668872 w 2668450"/>
                  <a:gd name="connsiteY7826" fmla="*/ 911035 h 2059806"/>
                  <a:gd name="connsiteX7827" fmla="*/ 1669588 w 2668450"/>
                  <a:gd name="connsiteY7827" fmla="*/ 914325 h 2059806"/>
                  <a:gd name="connsiteX7828" fmla="*/ 1669301 w 2668450"/>
                  <a:gd name="connsiteY7828" fmla="*/ 918044 h 2059806"/>
                  <a:gd name="connsiteX7829" fmla="*/ 1667585 w 2668450"/>
                  <a:gd name="connsiteY7829" fmla="*/ 924195 h 2059806"/>
                  <a:gd name="connsiteX7830" fmla="*/ 1662578 w 2668450"/>
                  <a:gd name="connsiteY7830" fmla="*/ 937498 h 2059806"/>
                  <a:gd name="connsiteX7831" fmla="*/ 1661577 w 2668450"/>
                  <a:gd name="connsiteY7831" fmla="*/ 938928 h 2059806"/>
                  <a:gd name="connsiteX7832" fmla="*/ 1649991 w 2668450"/>
                  <a:gd name="connsiteY7832" fmla="*/ 950372 h 2059806"/>
                  <a:gd name="connsiteX7833" fmla="*/ 1649132 w 2668450"/>
                  <a:gd name="connsiteY7833" fmla="*/ 951659 h 2059806"/>
                  <a:gd name="connsiteX7834" fmla="*/ 1646844 w 2668450"/>
                  <a:gd name="connsiteY7834" fmla="*/ 956093 h 2059806"/>
                  <a:gd name="connsiteX7835" fmla="*/ 1645985 w 2668450"/>
                  <a:gd name="connsiteY7835" fmla="*/ 959383 h 2059806"/>
                  <a:gd name="connsiteX7836" fmla="*/ 1644984 w 2668450"/>
                  <a:gd name="connsiteY7836" fmla="*/ 966249 h 2059806"/>
                  <a:gd name="connsiteX7837" fmla="*/ 1644269 w 2668450"/>
                  <a:gd name="connsiteY7837" fmla="*/ 967966 h 2059806"/>
                  <a:gd name="connsiteX7838" fmla="*/ 1642839 w 2668450"/>
                  <a:gd name="connsiteY7838" fmla="*/ 969539 h 2059806"/>
                  <a:gd name="connsiteX7839" fmla="*/ 1640693 w 2668450"/>
                  <a:gd name="connsiteY7839" fmla="*/ 970970 h 2059806"/>
                  <a:gd name="connsiteX7840" fmla="*/ 1638690 w 2668450"/>
                  <a:gd name="connsiteY7840" fmla="*/ 971828 h 2059806"/>
                  <a:gd name="connsiteX7841" fmla="*/ 1636831 w 2668450"/>
                  <a:gd name="connsiteY7841" fmla="*/ 971971 h 2059806"/>
                  <a:gd name="connsiteX7842" fmla="*/ 1633541 w 2668450"/>
                  <a:gd name="connsiteY7842" fmla="*/ 974403 h 2059806"/>
                  <a:gd name="connsiteX7843" fmla="*/ 1628677 w 2668450"/>
                  <a:gd name="connsiteY7843" fmla="*/ 978980 h 2059806"/>
                  <a:gd name="connsiteX7844" fmla="*/ 1623099 w 2668450"/>
                  <a:gd name="connsiteY7844" fmla="*/ 983271 h 2059806"/>
                  <a:gd name="connsiteX7845" fmla="*/ 1621525 w 2668450"/>
                  <a:gd name="connsiteY7845" fmla="*/ 983844 h 2059806"/>
                  <a:gd name="connsiteX7846" fmla="*/ 1620381 w 2668450"/>
                  <a:gd name="connsiteY7846" fmla="*/ 983558 h 2059806"/>
                  <a:gd name="connsiteX7847" fmla="*/ 1619380 w 2668450"/>
                  <a:gd name="connsiteY7847" fmla="*/ 982842 h 2059806"/>
                  <a:gd name="connsiteX7848" fmla="*/ 1618665 w 2668450"/>
                  <a:gd name="connsiteY7848" fmla="*/ 981698 h 2059806"/>
                  <a:gd name="connsiteX7849" fmla="*/ 1617091 w 2668450"/>
                  <a:gd name="connsiteY7849" fmla="*/ 975976 h 2059806"/>
                  <a:gd name="connsiteX7850" fmla="*/ 1616233 w 2668450"/>
                  <a:gd name="connsiteY7850" fmla="*/ 974403 h 2059806"/>
                  <a:gd name="connsiteX7851" fmla="*/ 1601213 w 2668450"/>
                  <a:gd name="connsiteY7851" fmla="*/ 960528 h 2059806"/>
                  <a:gd name="connsiteX7852" fmla="*/ 1595206 w 2668450"/>
                  <a:gd name="connsiteY7852" fmla="*/ 953233 h 2059806"/>
                  <a:gd name="connsiteX7853" fmla="*/ 1591630 w 2668450"/>
                  <a:gd name="connsiteY7853" fmla="*/ 943649 h 2059806"/>
                  <a:gd name="connsiteX7854" fmla="*/ 1591343 w 2668450"/>
                  <a:gd name="connsiteY7854" fmla="*/ 941646 h 2059806"/>
                  <a:gd name="connsiteX7855" fmla="*/ 1591486 w 2668450"/>
                  <a:gd name="connsiteY7855" fmla="*/ 932492 h 2059806"/>
                  <a:gd name="connsiteX7856" fmla="*/ 1590199 w 2668450"/>
                  <a:gd name="connsiteY7856" fmla="*/ 927628 h 2059806"/>
                  <a:gd name="connsiteX7857" fmla="*/ 1590628 w 2668450"/>
                  <a:gd name="connsiteY7857" fmla="*/ 926198 h 2059806"/>
                  <a:gd name="connsiteX7858" fmla="*/ 1594061 w 2668450"/>
                  <a:gd name="connsiteY7858" fmla="*/ 923480 h 2059806"/>
                  <a:gd name="connsiteX7859" fmla="*/ 1594920 w 2668450"/>
                  <a:gd name="connsiteY7859" fmla="*/ 923766 h 2059806"/>
                  <a:gd name="connsiteX7860" fmla="*/ 1596779 w 2668450"/>
                  <a:gd name="connsiteY7860" fmla="*/ 927342 h 2059806"/>
                  <a:gd name="connsiteX7861" fmla="*/ 1597780 w 2668450"/>
                  <a:gd name="connsiteY7861" fmla="*/ 928057 h 2059806"/>
                  <a:gd name="connsiteX7862" fmla="*/ 1601356 w 2668450"/>
                  <a:gd name="connsiteY7862" fmla="*/ 928486 h 2059806"/>
                  <a:gd name="connsiteX7863" fmla="*/ 1604360 w 2668450"/>
                  <a:gd name="connsiteY7863" fmla="*/ 928200 h 2059806"/>
                  <a:gd name="connsiteX7864" fmla="*/ 1605505 w 2668450"/>
                  <a:gd name="connsiteY7864" fmla="*/ 927199 h 2059806"/>
                  <a:gd name="connsiteX7865" fmla="*/ 1606220 w 2668450"/>
                  <a:gd name="connsiteY7865" fmla="*/ 925482 h 2059806"/>
                  <a:gd name="connsiteX7866" fmla="*/ 1606649 w 2668450"/>
                  <a:gd name="connsiteY7866" fmla="*/ 923051 h 2059806"/>
                  <a:gd name="connsiteX7867" fmla="*/ 1606792 w 2668450"/>
                  <a:gd name="connsiteY7867" fmla="*/ 920047 h 2059806"/>
                  <a:gd name="connsiteX7868" fmla="*/ 1606220 w 2668450"/>
                  <a:gd name="connsiteY7868" fmla="*/ 917758 h 2059806"/>
                  <a:gd name="connsiteX7869" fmla="*/ 1605075 w 2668450"/>
                  <a:gd name="connsiteY7869" fmla="*/ 916185 h 2059806"/>
                  <a:gd name="connsiteX7870" fmla="*/ 1603645 w 2668450"/>
                  <a:gd name="connsiteY7870" fmla="*/ 911607 h 2059806"/>
                  <a:gd name="connsiteX7871" fmla="*/ 1602072 w 2668450"/>
                  <a:gd name="connsiteY7871" fmla="*/ 904026 h 2059806"/>
                  <a:gd name="connsiteX7872" fmla="*/ 1599783 w 2668450"/>
                  <a:gd name="connsiteY7872" fmla="*/ 898591 h 2059806"/>
                  <a:gd name="connsiteX7873" fmla="*/ 1594347 w 2668450"/>
                  <a:gd name="connsiteY7873" fmla="*/ 893155 h 2059806"/>
                  <a:gd name="connsiteX7874" fmla="*/ 1591630 w 2668450"/>
                  <a:gd name="connsiteY7874" fmla="*/ 891009 h 2059806"/>
                  <a:gd name="connsiteX7875" fmla="*/ 1581903 w 2668450"/>
                  <a:gd name="connsiteY7875" fmla="*/ 885431 h 2059806"/>
                  <a:gd name="connsiteX7876" fmla="*/ 1576610 w 2668450"/>
                  <a:gd name="connsiteY7876" fmla="*/ 881282 h 2059806"/>
                  <a:gd name="connsiteX7877" fmla="*/ 1572462 w 2668450"/>
                  <a:gd name="connsiteY7877" fmla="*/ 876848 h 2059806"/>
                  <a:gd name="connsiteX7878" fmla="*/ 1569315 w 2668450"/>
                  <a:gd name="connsiteY7878" fmla="*/ 874416 h 2059806"/>
                  <a:gd name="connsiteX7879" fmla="*/ 1565024 w 2668450"/>
                  <a:gd name="connsiteY7879" fmla="*/ 874273 h 2059806"/>
                  <a:gd name="connsiteX7880" fmla="*/ 1562592 w 2668450"/>
                  <a:gd name="connsiteY7880" fmla="*/ 874989 h 2059806"/>
                  <a:gd name="connsiteX7881" fmla="*/ 1560446 w 2668450"/>
                  <a:gd name="connsiteY7881" fmla="*/ 876562 h 2059806"/>
                  <a:gd name="connsiteX7882" fmla="*/ 1554439 w 2668450"/>
                  <a:gd name="connsiteY7882" fmla="*/ 884143 h 2059806"/>
                  <a:gd name="connsiteX7883" fmla="*/ 1551006 w 2668450"/>
                  <a:gd name="connsiteY7883" fmla="*/ 887862 h 2059806"/>
                  <a:gd name="connsiteX7884" fmla="*/ 1549432 w 2668450"/>
                  <a:gd name="connsiteY7884" fmla="*/ 892297 h 2059806"/>
                  <a:gd name="connsiteX7885" fmla="*/ 1548574 w 2668450"/>
                  <a:gd name="connsiteY7885" fmla="*/ 898591 h 2059806"/>
                  <a:gd name="connsiteX7886" fmla="*/ 1547573 w 2668450"/>
                  <a:gd name="connsiteY7886" fmla="*/ 902596 h 2059806"/>
                  <a:gd name="connsiteX7887" fmla="*/ 1544569 w 2668450"/>
                  <a:gd name="connsiteY7887" fmla="*/ 908460 h 2059806"/>
                  <a:gd name="connsiteX7888" fmla="*/ 1544140 w 2668450"/>
                  <a:gd name="connsiteY7888" fmla="*/ 910034 h 2059806"/>
                  <a:gd name="connsiteX7889" fmla="*/ 1544712 w 2668450"/>
                  <a:gd name="connsiteY7889" fmla="*/ 913896 h 2059806"/>
                  <a:gd name="connsiteX7890" fmla="*/ 1544140 w 2668450"/>
                  <a:gd name="connsiteY7890" fmla="*/ 915470 h 2059806"/>
                  <a:gd name="connsiteX7891" fmla="*/ 1540850 w 2668450"/>
                  <a:gd name="connsiteY7891" fmla="*/ 920333 h 2059806"/>
                  <a:gd name="connsiteX7892" fmla="*/ 1537560 w 2668450"/>
                  <a:gd name="connsiteY7892" fmla="*/ 923480 h 2059806"/>
                  <a:gd name="connsiteX7893" fmla="*/ 1536272 w 2668450"/>
                  <a:gd name="connsiteY7893" fmla="*/ 925196 h 2059806"/>
                  <a:gd name="connsiteX7894" fmla="*/ 1535700 w 2668450"/>
                  <a:gd name="connsiteY7894" fmla="*/ 927056 h 2059806"/>
                  <a:gd name="connsiteX7895" fmla="*/ 1534842 w 2668450"/>
                  <a:gd name="connsiteY7895" fmla="*/ 927771 h 2059806"/>
                  <a:gd name="connsiteX7896" fmla="*/ 1533554 w 2668450"/>
                  <a:gd name="connsiteY7896" fmla="*/ 927199 h 2059806"/>
                  <a:gd name="connsiteX7897" fmla="*/ 1532410 w 2668450"/>
                  <a:gd name="connsiteY7897" fmla="*/ 925912 h 2059806"/>
                  <a:gd name="connsiteX7898" fmla="*/ 1531409 w 2668450"/>
                  <a:gd name="connsiteY7898" fmla="*/ 923909 h 2059806"/>
                  <a:gd name="connsiteX7899" fmla="*/ 1530121 w 2668450"/>
                  <a:gd name="connsiteY7899" fmla="*/ 923051 h 2059806"/>
                  <a:gd name="connsiteX7900" fmla="*/ 1528262 w 2668450"/>
                  <a:gd name="connsiteY7900" fmla="*/ 920476 h 2059806"/>
                  <a:gd name="connsiteX7901" fmla="*/ 1525115 w 2668450"/>
                  <a:gd name="connsiteY7901" fmla="*/ 918473 h 2059806"/>
                  <a:gd name="connsiteX7902" fmla="*/ 1523685 w 2668450"/>
                  <a:gd name="connsiteY7902" fmla="*/ 916185 h 2059806"/>
                  <a:gd name="connsiteX7903" fmla="*/ 1525115 w 2668450"/>
                  <a:gd name="connsiteY7903" fmla="*/ 909033 h 2059806"/>
                  <a:gd name="connsiteX7904" fmla="*/ 1525544 w 2668450"/>
                  <a:gd name="connsiteY7904" fmla="*/ 904884 h 2059806"/>
                  <a:gd name="connsiteX7905" fmla="*/ 1524543 w 2668450"/>
                  <a:gd name="connsiteY7905" fmla="*/ 899735 h 2059806"/>
                  <a:gd name="connsiteX7906" fmla="*/ 1524686 w 2668450"/>
                  <a:gd name="connsiteY7906" fmla="*/ 898018 h 2059806"/>
                  <a:gd name="connsiteX7907" fmla="*/ 1526832 w 2668450"/>
                  <a:gd name="connsiteY7907" fmla="*/ 895730 h 2059806"/>
                  <a:gd name="connsiteX7908" fmla="*/ 1526545 w 2668450"/>
                  <a:gd name="connsiteY7908" fmla="*/ 894871 h 2059806"/>
                  <a:gd name="connsiteX7909" fmla="*/ 1523256 w 2668450"/>
                  <a:gd name="connsiteY7909" fmla="*/ 891438 h 2059806"/>
                  <a:gd name="connsiteX7910" fmla="*/ 1518535 w 2668450"/>
                  <a:gd name="connsiteY7910" fmla="*/ 882999 h 2059806"/>
                  <a:gd name="connsiteX7911" fmla="*/ 1503659 w 2668450"/>
                  <a:gd name="connsiteY7911" fmla="*/ 873415 h 2059806"/>
                  <a:gd name="connsiteX7912" fmla="*/ 1504231 w 2668450"/>
                  <a:gd name="connsiteY7912" fmla="*/ 872557 h 2059806"/>
                  <a:gd name="connsiteX7913" fmla="*/ 1506376 w 2668450"/>
                  <a:gd name="connsiteY7913" fmla="*/ 872557 h 2059806"/>
                  <a:gd name="connsiteX7914" fmla="*/ 1509094 w 2668450"/>
                  <a:gd name="connsiteY7914" fmla="*/ 871699 h 2059806"/>
                  <a:gd name="connsiteX7915" fmla="*/ 1510095 w 2668450"/>
                  <a:gd name="connsiteY7915" fmla="*/ 871842 h 2059806"/>
                  <a:gd name="connsiteX7916" fmla="*/ 1509380 w 2668450"/>
                  <a:gd name="connsiteY7916" fmla="*/ 872986 h 2059806"/>
                  <a:gd name="connsiteX7917" fmla="*/ 1510668 w 2668450"/>
                  <a:gd name="connsiteY7917" fmla="*/ 873844 h 2059806"/>
                  <a:gd name="connsiteX7918" fmla="*/ 1514101 w 2668450"/>
                  <a:gd name="connsiteY7918" fmla="*/ 874416 h 2059806"/>
                  <a:gd name="connsiteX7919" fmla="*/ 1516246 w 2668450"/>
                  <a:gd name="connsiteY7919" fmla="*/ 873129 h 2059806"/>
                  <a:gd name="connsiteX7920" fmla="*/ 1517105 w 2668450"/>
                  <a:gd name="connsiteY7920" fmla="*/ 870125 h 2059806"/>
                  <a:gd name="connsiteX7921" fmla="*/ 1518535 w 2668450"/>
                  <a:gd name="connsiteY7921" fmla="*/ 867693 h 2059806"/>
                  <a:gd name="connsiteX7922" fmla="*/ 1520538 w 2668450"/>
                  <a:gd name="connsiteY7922" fmla="*/ 865834 h 2059806"/>
                  <a:gd name="connsiteX7923" fmla="*/ 1522969 w 2668450"/>
                  <a:gd name="connsiteY7923" fmla="*/ 864833 h 2059806"/>
                  <a:gd name="connsiteX7924" fmla="*/ 1525687 w 2668450"/>
                  <a:gd name="connsiteY7924" fmla="*/ 864833 h 2059806"/>
                  <a:gd name="connsiteX7925" fmla="*/ 1528691 w 2668450"/>
                  <a:gd name="connsiteY7925" fmla="*/ 864260 h 2059806"/>
                  <a:gd name="connsiteX7926" fmla="*/ 1527690 w 2668450"/>
                  <a:gd name="connsiteY7926" fmla="*/ 863259 h 2059806"/>
                  <a:gd name="connsiteX7927" fmla="*/ 1524543 w 2668450"/>
                  <a:gd name="connsiteY7927" fmla="*/ 861686 h 2059806"/>
                  <a:gd name="connsiteX7928" fmla="*/ 1521110 w 2668450"/>
                  <a:gd name="connsiteY7928" fmla="*/ 861113 h 2059806"/>
                  <a:gd name="connsiteX7929" fmla="*/ 1517534 w 2668450"/>
                  <a:gd name="connsiteY7929" fmla="*/ 861543 h 2059806"/>
                  <a:gd name="connsiteX7930" fmla="*/ 1512527 w 2668450"/>
                  <a:gd name="connsiteY7930" fmla="*/ 861113 h 2059806"/>
                  <a:gd name="connsiteX7931" fmla="*/ 1502371 w 2668450"/>
                  <a:gd name="connsiteY7931" fmla="*/ 859683 h 2059806"/>
                  <a:gd name="connsiteX7932" fmla="*/ 1497794 w 2668450"/>
                  <a:gd name="connsiteY7932" fmla="*/ 860684 h 2059806"/>
                  <a:gd name="connsiteX7933" fmla="*/ 1498223 w 2668450"/>
                  <a:gd name="connsiteY7933" fmla="*/ 859969 h 2059806"/>
                  <a:gd name="connsiteX7934" fmla="*/ 1501942 w 2668450"/>
                  <a:gd name="connsiteY7934" fmla="*/ 857680 h 2059806"/>
                  <a:gd name="connsiteX7935" fmla="*/ 1505947 w 2668450"/>
                  <a:gd name="connsiteY7935" fmla="*/ 855535 h 2059806"/>
                  <a:gd name="connsiteX7936" fmla="*/ 1506519 w 2668450"/>
                  <a:gd name="connsiteY7936" fmla="*/ 854677 h 2059806"/>
                  <a:gd name="connsiteX7937" fmla="*/ 1504946 w 2668450"/>
                  <a:gd name="connsiteY7937" fmla="*/ 854247 h 2059806"/>
                  <a:gd name="connsiteX7938" fmla="*/ 1499367 w 2668450"/>
                  <a:gd name="connsiteY7938" fmla="*/ 853961 h 2059806"/>
                  <a:gd name="connsiteX7939" fmla="*/ 1494933 w 2668450"/>
                  <a:gd name="connsiteY7939" fmla="*/ 855821 h 2059806"/>
                  <a:gd name="connsiteX7940" fmla="*/ 1489211 w 2668450"/>
                  <a:gd name="connsiteY7940" fmla="*/ 859540 h 2059806"/>
                  <a:gd name="connsiteX7941" fmla="*/ 1483490 w 2668450"/>
                  <a:gd name="connsiteY7941" fmla="*/ 860255 h 2059806"/>
                  <a:gd name="connsiteX7942" fmla="*/ 1474478 w 2668450"/>
                  <a:gd name="connsiteY7942" fmla="*/ 856393 h 2059806"/>
                  <a:gd name="connsiteX7943" fmla="*/ 1473048 w 2668450"/>
                  <a:gd name="connsiteY7943" fmla="*/ 854677 h 2059806"/>
                  <a:gd name="connsiteX7944" fmla="*/ 1473906 w 2668450"/>
                  <a:gd name="connsiteY7944" fmla="*/ 853675 h 2059806"/>
                  <a:gd name="connsiteX7945" fmla="*/ 1471474 w 2668450"/>
                  <a:gd name="connsiteY7945" fmla="*/ 852674 h 2059806"/>
                  <a:gd name="connsiteX7946" fmla="*/ 1466039 w 2668450"/>
                  <a:gd name="connsiteY7946" fmla="*/ 852102 h 2059806"/>
                  <a:gd name="connsiteX7947" fmla="*/ 1461461 w 2668450"/>
                  <a:gd name="connsiteY7947" fmla="*/ 853389 h 2059806"/>
                  <a:gd name="connsiteX7948" fmla="*/ 1456598 w 2668450"/>
                  <a:gd name="connsiteY7948" fmla="*/ 853818 h 2059806"/>
                  <a:gd name="connsiteX7949" fmla="*/ 1455024 w 2668450"/>
                  <a:gd name="connsiteY7949" fmla="*/ 853675 h 2059806"/>
                  <a:gd name="connsiteX7950" fmla="*/ 1454023 w 2668450"/>
                  <a:gd name="connsiteY7950" fmla="*/ 852960 h 2059806"/>
                  <a:gd name="connsiteX7951" fmla="*/ 1458171 w 2668450"/>
                  <a:gd name="connsiteY7951" fmla="*/ 850528 h 2059806"/>
                  <a:gd name="connsiteX7952" fmla="*/ 1472189 w 2668450"/>
                  <a:gd name="connsiteY7952" fmla="*/ 840945 h 2059806"/>
                  <a:gd name="connsiteX7953" fmla="*/ 1478769 w 2668450"/>
                  <a:gd name="connsiteY7953" fmla="*/ 835938 h 2059806"/>
                  <a:gd name="connsiteX7954" fmla="*/ 1481487 w 2668450"/>
                  <a:gd name="connsiteY7954" fmla="*/ 832934 h 2059806"/>
                  <a:gd name="connsiteX7955" fmla="*/ 1479055 w 2668450"/>
                  <a:gd name="connsiteY7955" fmla="*/ 831218 h 2059806"/>
                  <a:gd name="connsiteX7956" fmla="*/ 1476910 w 2668450"/>
                  <a:gd name="connsiteY7956" fmla="*/ 830502 h 2059806"/>
                  <a:gd name="connsiteX7957" fmla="*/ 1467326 w 2668450"/>
                  <a:gd name="connsiteY7957" fmla="*/ 830646 h 2059806"/>
                  <a:gd name="connsiteX7958" fmla="*/ 1465323 w 2668450"/>
                  <a:gd name="connsiteY7958" fmla="*/ 829501 h 2059806"/>
                  <a:gd name="connsiteX7959" fmla="*/ 1467040 w 2668450"/>
                  <a:gd name="connsiteY7959" fmla="*/ 826926 h 2059806"/>
                  <a:gd name="connsiteX7960" fmla="*/ 1469758 w 2668450"/>
                  <a:gd name="connsiteY7960" fmla="*/ 824209 h 2059806"/>
                  <a:gd name="connsiteX7961" fmla="*/ 1471045 w 2668450"/>
                  <a:gd name="connsiteY7961" fmla="*/ 822349 h 2059806"/>
                  <a:gd name="connsiteX7962" fmla="*/ 1471903 w 2668450"/>
                  <a:gd name="connsiteY7962" fmla="*/ 822063 h 2059806"/>
                  <a:gd name="connsiteX7963" fmla="*/ 1474335 w 2668450"/>
                  <a:gd name="connsiteY7963" fmla="*/ 824352 h 2059806"/>
                  <a:gd name="connsiteX7964" fmla="*/ 1477053 w 2668450"/>
                  <a:gd name="connsiteY7964" fmla="*/ 825782 h 2059806"/>
                  <a:gd name="connsiteX7965" fmla="*/ 1480915 w 2668450"/>
                  <a:gd name="connsiteY7965" fmla="*/ 827213 h 2059806"/>
                  <a:gd name="connsiteX7966" fmla="*/ 1485063 w 2668450"/>
                  <a:gd name="connsiteY7966" fmla="*/ 827785 h 2059806"/>
                  <a:gd name="connsiteX7967" fmla="*/ 1492358 w 2668450"/>
                  <a:gd name="connsiteY7967" fmla="*/ 826926 h 2059806"/>
                  <a:gd name="connsiteX7968" fmla="*/ 1493646 w 2668450"/>
                  <a:gd name="connsiteY7968" fmla="*/ 826211 h 2059806"/>
                  <a:gd name="connsiteX7969" fmla="*/ 1493932 w 2668450"/>
                  <a:gd name="connsiteY7969" fmla="*/ 825353 h 2059806"/>
                  <a:gd name="connsiteX7970" fmla="*/ 1491214 w 2668450"/>
                  <a:gd name="connsiteY7970" fmla="*/ 822349 h 2059806"/>
                  <a:gd name="connsiteX7971" fmla="*/ 1489354 w 2668450"/>
                  <a:gd name="connsiteY7971" fmla="*/ 818773 h 2059806"/>
                  <a:gd name="connsiteX7972" fmla="*/ 1487924 w 2668450"/>
                  <a:gd name="connsiteY7972" fmla="*/ 817343 h 2059806"/>
                  <a:gd name="connsiteX7973" fmla="*/ 1486064 w 2668450"/>
                  <a:gd name="connsiteY7973" fmla="*/ 816484 h 2059806"/>
                  <a:gd name="connsiteX7974" fmla="*/ 1484348 w 2668450"/>
                  <a:gd name="connsiteY7974" fmla="*/ 817057 h 2059806"/>
                  <a:gd name="connsiteX7975" fmla="*/ 1481773 w 2668450"/>
                  <a:gd name="connsiteY7975" fmla="*/ 819345 h 2059806"/>
                  <a:gd name="connsiteX7976" fmla="*/ 1480057 w 2668450"/>
                  <a:gd name="connsiteY7976" fmla="*/ 819917 h 2059806"/>
                  <a:gd name="connsiteX7977" fmla="*/ 1478197 w 2668450"/>
                  <a:gd name="connsiteY7977" fmla="*/ 818916 h 2059806"/>
                  <a:gd name="connsiteX7978" fmla="*/ 1477339 w 2668450"/>
                  <a:gd name="connsiteY7978" fmla="*/ 818058 h 2059806"/>
                  <a:gd name="connsiteX7979" fmla="*/ 1478340 w 2668450"/>
                  <a:gd name="connsiteY7979" fmla="*/ 815340 h 2059806"/>
                  <a:gd name="connsiteX7980" fmla="*/ 1477911 w 2668450"/>
                  <a:gd name="connsiteY7980" fmla="*/ 814196 h 2059806"/>
                  <a:gd name="connsiteX7981" fmla="*/ 1472905 w 2668450"/>
                  <a:gd name="connsiteY7981" fmla="*/ 808617 h 2059806"/>
                  <a:gd name="connsiteX7982" fmla="*/ 1469901 w 2668450"/>
                  <a:gd name="connsiteY7982" fmla="*/ 802323 h 2059806"/>
                  <a:gd name="connsiteX7983" fmla="*/ 1468613 w 2668450"/>
                  <a:gd name="connsiteY7983" fmla="*/ 800893 h 2059806"/>
                  <a:gd name="connsiteX7984" fmla="*/ 1467612 w 2668450"/>
                  <a:gd name="connsiteY7984" fmla="*/ 800035 h 2059806"/>
                  <a:gd name="connsiteX7985" fmla="*/ 1462176 w 2668450"/>
                  <a:gd name="connsiteY7985" fmla="*/ 797746 h 2059806"/>
                  <a:gd name="connsiteX7986" fmla="*/ 1459888 w 2668450"/>
                  <a:gd name="connsiteY7986" fmla="*/ 796315 h 2059806"/>
                  <a:gd name="connsiteX7987" fmla="*/ 1455596 w 2668450"/>
                  <a:gd name="connsiteY7987" fmla="*/ 791881 h 2059806"/>
                  <a:gd name="connsiteX7988" fmla="*/ 1450161 w 2668450"/>
                  <a:gd name="connsiteY7988" fmla="*/ 789735 h 2059806"/>
                  <a:gd name="connsiteX7989" fmla="*/ 1449589 w 2668450"/>
                  <a:gd name="connsiteY7989" fmla="*/ 789020 h 2059806"/>
                  <a:gd name="connsiteX7990" fmla="*/ 1451448 w 2668450"/>
                  <a:gd name="connsiteY7990" fmla="*/ 787161 h 2059806"/>
                  <a:gd name="connsiteX7991" fmla="*/ 1452020 w 2668450"/>
                  <a:gd name="connsiteY7991" fmla="*/ 785587 h 2059806"/>
                  <a:gd name="connsiteX7992" fmla="*/ 1452736 w 2668450"/>
                  <a:gd name="connsiteY7992" fmla="*/ 777148 h 2059806"/>
                  <a:gd name="connsiteX7993" fmla="*/ 1452450 w 2668450"/>
                  <a:gd name="connsiteY7993" fmla="*/ 774144 h 2059806"/>
                  <a:gd name="connsiteX7994" fmla="*/ 1450733 w 2668450"/>
                  <a:gd name="connsiteY7994" fmla="*/ 766420 h 2059806"/>
                  <a:gd name="connsiteX7995" fmla="*/ 1449732 w 2668450"/>
                  <a:gd name="connsiteY7995" fmla="*/ 764274 h 2059806"/>
                  <a:gd name="connsiteX7996" fmla="*/ 1448301 w 2668450"/>
                  <a:gd name="connsiteY7996" fmla="*/ 762271 h 2059806"/>
                  <a:gd name="connsiteX7997" fmla="*/ 1441435 w 2668450"/>
                  <a:gd name="connsiteY7997" fmla="*/ 755262 h 2059806"/>
                  <a:gd name="connsiteX7998" fmla="*/ 1436858 w 2668450"/>
                  <a:gd name="connsiteY7998" fmla="*/ 751972 h 2059806"/>
                  <a:gd name="connsiteX7999" fmla="*/ 1431708 w 2668450"/>
                  <a:gd name="connsiteY7999" fmla="*/ 749255 h 2059806"/>
                  <a:gd name="connsiteX8000" fmla="*/ 1426130 w 2668450"/>
                  <a:gd name="connsiteY8000" fmla="*/ 745392 h 2059806"/>
                  <a:gd name="connsiteX8001" fmla="*/ 1425558 w 2668450"/>
                  <a:gd name="connsiteY8001" fmla="*/ 743390 h 2059806"/>
                  <a:gd name="connsiteX8002" fmla="*/ 1426416 w 2668450"/>
                  <a:gd name="connsiteY8002" fmla="*/ 740958 h 2059806"/>
                  <a:gd name="connsiteX8003" fmla="*/ 1426559 w 2668450"/>
                  <a:gd name="connsiteY8003" fmla="*/ 739528 h 2059806"/>
                  <a:gd name="connsiteX8004" fmla="*/ 1424700 w 2668450"/>
                  <a:gd name="connsiteY8004" fmla="*/ 738240 h 2059806"/>
                  <a:gd name="connsiteX8005" fmla="*/ 1416403 w 2668450"/>
                  <a:gd name="connsiteY8005" fmla="*/ 737954 h 2059806"/>
                  <a:gd name="connsiteX8006" fmla="*/ 1413828 w 2668450"/>
                  <a:gd name="connsiteY8006" fmla="*/ 738669 h 2059806"/>
                  <a:gd name="connsiteX8007" fmla="*/ 1409680 w 2668450"/>
                  <a:gd name="connsiteY8007" fmla="*/ 738240 h 2059806"/>
                  <a:gd name="connsiteX8008" fmla="*/ 1404531 w 2668450"/>
                  <a:gd name="connsiteY8008" fmla="*/ 733520 h 2059806"/>
                  <a:gd name="connsiteX8009" fmla="*/ 1404101 w 2668450"/>
                  <a:gd name="connsiteY8009" fmla="*/ 729801 h 2059806"/>
                  <a:gd name="connsiteX8010" fmla="*/ 1402099 w 2668450"/>
                  <a:gd name="connsiteY8010" fmla="*/ 726225 h 2059806"/>
                  <a:gd name="connsiteX8011" fmla="*/ 1400525 w 2668450"/>
                  <a:gd name="connsiteY8011" fmla="*/ 725796 h 2059806"/>
                  <a:gd name="connsiteX8012" fmla="*/ 1396806 w 2668450"/>
                  <a:gd name="connsiteY8012" fmla="*/ 726082 h 2059806"/>
                  <a:gd name="connsiteX8013" fmla="*/ 1392229 w 2668450"/>
                  <a:gd name="connsiteY8013" fmla="*/ 727226 h 2059806"/>
                  <a:gd name="connsiteX8014" fmla="*/ 1382788 w 2668450"/>
                  <a:gd name="connsiteY8014" fmla="*/ 730659 h 2059806"/>
                  <a:gd name="connsiteX8015" fmla="*/ 1373347 w 2668450"/>
                  <a:gd name="connsiteY8015" fmla="*/ 737811 h 2059806"/>
                  <a:gd name="connsiteX8016" fmla="*/ 1370200 w 2668450"/>
                  <a:gd name="connsiteY8016" fmla="*/ 742961 h 2059806"/>
                  <a:gd name="connsiteX8017" fmla="*/ 1363477 w 2668450"/>
                  <a:gd name="connsiteY8017" fmla="*/ 747824 h 2059806"/>
                  <a:gd name="connsiteX8018" fmla="*/ 1362476 w 2668450"/>
                  <a:gd name="connsiteY8018" fmla="*/ 749255 h 2059806"/>
                  <a:gd name="connsiteX8019" fmla="*/ 1363763 w 2668450"/>
                  <a:gd name="connsiteY8019" fmla="*/ 751829 h 2059806"/>
                  <a:gd name="connsiteX8020" fmla="*/ 1365480 w 2668450"/>
                  <a:gd name="connsiteY8020" fmla="*/ 752545 h 2059806"/>
                  <a:gd name="connsiteX8021" fmla="*/ 1368484 w 2668450"/>
                  <a:gd name="connsiteY8021" fmla="*/ 753117 h 2059806"/>
                  <a:gd name="connsiteX8022" fmla="*/ 1375350 w 2668450"/>
                  <a:gd name="connsiteY8022" fmla="*/ 752974 h 2059806"/>
                  <a:gd name="connsiteX8023" fmla="*/ 1376494 w 2668450"/>
                  <a:gd name="connsiteY8023" fmla="*/ 753689 h 2059806"/>
                  <a:gd name="connsiteX8024" fmla="*/ 1375207 w 2668450"/>
                  <a:gd name="connsiteY8024" fmla="*/ 755405 h 2059806"/>
                  <a:gd name="connsiteX8025" fmla="*/ 1371631 w 2668450"/>
                  <a:gd name="connsiteY8025" fmla="*/ 762271 h 2059806"/>
                  <a:gd name="connsiteX8026" fmla="*/ 1369628 w 2668450"/>
                  <a:gd name="connsiteY8026" fmla="*/ 763273 h 2059806"/>
                  <a:gd name="connsiteX8027" fmla="*/ 1366767 w 2668450"/>
                  <a:gd name="connsiteY8027" fmla="*/ 762701 h 2059806"/>
                  <a:gd name="connsiteX8028" fmla="*/ 1363048 w 2668450"/>
                  <a:gd name="connsiteY8028" fmla="*/ 760841 h 2059806"/>
                  <a:gd name="connsiteX8029" fmla="*/ 1360903 w 2668450"/>
                  <a:gd name="connsiteY8029" fmla="*/ 759124 h 2059806"/>
                  <a:gd name="connsiteX8030" fmla="*/ 1358757 w 2668450"/>
                  <a:gd name="connsiteY8030" fmla="*/ 758123 h 2059806"/>
                  <a:gd name="connsiteX8031" fmla="*/ 1356755 w 2668450"/>
                  <a:gd name="connsiteY8031" fmla="*/ 757980 h 2059806"/>
                  <a:gd name="connsiteX8032" fmla="*/ 1354466 w 2668450"/>
                  <a:gd name="connsiteY8032" fmla="*/ 758981 h 2059806"/>
                  <a:gd name="connsiteX8033" fmla="*/ 1350461 w 2668450"/>
                  <a:gd name="connsiteY8033" fmla="*/ 762128 h 2059806"/>
                  <a:gd name="connsiteX8034" fmla="*/ 1346455 w 2668450"/>
                  <a:gd name="connsiteY8034" fmla="*/ 765704 h 2059806"/>
                  <a:gd name="connsiteX8035" fmla="*/ 1345168 w 2668450"/>
                  <a:gd name="connsiteY8035" fmla="*/ 767564 h 2059806"/>
                  <a:gd name="connsiteX8036" fmla="*/ 1345883 w 2668450"/>
                  <a:gd name="connsiteY8036" fmla="*/ 771140 h 2059806"/>
                  <a:gd name="connsiteX8037" fmla="*/ 1345168 w 2668450"/>
                  <a:gd name="connsiteY8037" fmla="*/ 772141 h 2059806"/>
                  <a:gd name="connsiteX8038" fmla="*/ 1343451 w 2668450"/>
                  <a:gd name="connsiteY8038" fmla="*/ 773000 h 2059806"/>
                  <a:gd name="connsiteX8039" fmla="*/ 1342879 w 2668450"/>
                  <a:gd name="connsiteY8039" fmla="*/ 773858 h 2059806"/>
                  <a:gd name="connsiteX8040" fmla="*/ 1344453 w 2668450"/>
                  <a:gd name="connsiteY8040" fmla="*/ 777005 h 2059806"/>
                  <a:gd name="connsiteX8041" fmla="*/ 1343881 w 2668450"/>
                  <a:gd name="connsiteY8041" fmla="*/ 780724 h 2059806"/>
                  <a:gd name="connsiteX8042" fmla="*/ 1342021 w 2668450"/>
                  <a:gd name="connsiteY8042" fmla="*/ 786875 h 2059806"/>
                  <a:gd name="connsiteX8043" fmla="*/ 1342021 w 2668450"/>
                  <a:gd name="connsiteY8043" fmla="*/ 791309 h 2059806"/>
                  <a:gd name="connsiteX8044" fmla="*/ 1347743 w 2668450"/>
                  <a:gd name="connsiteY8044" fmla="*/ 798461 h 2059806"/>
                  <a:gd name="connsiteX8045" fmla="*/ 1350747 w 2668450"/>
                  <a:gd name="connsiteY8045" fmla="*/ 800464 h 2059806"/>
                  <a:gd name="connsiteX8046" fmla="*/ 1352892 w 2668450"/>
                  <a:gd name="connsiteY8046" fmla="*/ 800750 h 2059806"/>
                  <a:gd name="connsiteX8047" fmla="*/ 1361332 w 2668450"/>
                  <a:gd name="connsiteY8047" fmla="*/ 797460 h 2059806"/>
                  <a:gd name="connsiteX8048" fmla="*/ 1361904 w 2668450"/>
                  <a:gd name="connsiteY8048" fmla="*/ 797603 h 2059806"/>
                  <a:gd name="connsiteX8049" fmla="*/ 1358900 w 2668450"/>
                  <a:gd name="connsiteY8049" fmla="*/ 801894 h 2059806"/>
                  <a:gd name="connsiteX8050" fmla="*/ 1359186 w 2668450"/>
                  <a:gd name="connsiteY8050" fmla="*/ 803181 h 2059806"/>
                  <a:gd name="connsiteX8051" fmla="*/ 1362190 w 2668450"/>
                  <a:gd name="connsiteY8051" fmla="*/ 805613 h 2059806"/>
                  <a:gd name="connsiteX8052" fmla="*/ 1357040 w 2668450"/>
                  <a:gd name="connsiteY8052" fmla="*/ 804612 h 2059806"/>
                  <a:gd name="connsiteX8053" fmla="*/ 1354752 w 2668450"/>
                  <a:gd name="connsiteY8053" fmla="*/ 804898 h 2059806"/>
                  <a:gd name="connsiteX8054" fmla="*/ 1351605 w 2668450"/>
                  <a:gd name="connsiteY8054" fmla="*/ 805899 h 2059806"/>
                  <a:gd name="connsiteX8055" fmla="*/ 1349459 w 2668450"/>
                  <a:gd name="connsiteY8055" fmla="*/ 807616 h 2059806"/>
                  <a:gd name="connsiteX8056" fmla="*/ 1348601 w 2668450"/>
                  <a:gd name="connsiteY8056" fmla="*/ 809761 h 2059806"/>
                  <a:gd name="connsiteX8057" fmla="*/ 1342307 w 2668450"/>
                  <a:gd name="connsiteY8057" fmla="*/ 817629 h 2059806"/>
                  <a:gd name="connsiteX8058" fmla="*/ 1341878 w 2668450"/>
                  <a:gd name="connsiteY8058" fmla="*/ 822206 h 2059806"/>
                  <a:gd name="connsiteX8059" fmla="*/ 1342164 w 2668450"/>
                  <a:gd name="connsiteY8059" fmla="*/ 823923 h 2059806"/>
                  <a:gd name="connsiteX8060" fmla="*/ 1343881 w 2668450"/>
                  <a:gd name="connsiteY8060" fmla="*/ 828500 h 2059806"/>
                  <a:gd name="connsiteX8061" fmla="*/ 1350604 w 2668450"/>
                  <a:gd name="connsiteY8061" fmla="*/ 835652 h 2059806"/>
                  <a:gd name="connsiteX8062" fmla="*/ 1353608 w 2668450"/>
                  <a:gd name="connsiteY8062" fmla="*/ 839228 h 2059806"/>
                  <a:gd name="connsiteX8063" fmla="*/ 1355181 w 2668450"/>
                  <a:gd name="connsiteY8063" fmla="*/ 842089 h 2059806"/>
                  <a:gd name="connsiteX8064" fmla="*/ 1357327 w 2668450"/>
                  <a:gd name="connsiteY8064" fmla="*/ 844235 h 2059806"/>
                  <a:gd name="connsiteX8065" fmla="*/ 1359901 w 2668450"/>
                  <a:gd name="connsiteY8065" fmla="*/ 845808 h 2059806"/>
                  <a:gd name="connsiteX8066" fmla="*/ 1363334 w 2668450"/>
                  <a:gd name="connsiteY8066" fmla="*/ 846809 h 2059806"/>
                  <a:gd name="connsiteX8067" fmla="*/ 1367626 w 2668450"/>
                  <a:gd name="connsiteY8067" fmla="*/ 847238 h 2059806"/>
                  <a:gd name="connsiteX8068" fmla="*/ 1371202 w 2668450"/>
                  <a:gd name="connsiteY8068" fmla="*/ 848383 h 2059806"/>
                  <a:gd name="connsiteX8069" fmla="*/ 1374062 w 2668450"/>
                  <a:gd name="connsiteY8069" fmla="*/ 850385 h 2059806"/>
                  <a:gd name="connsiteX8070" fmla="*/ 1380070 w 2668450"/>
                  <a:gd name="connsiteY8070" fmla="*/ 853103 h 2059806"/>
                  <a:gd name="connsiteX8071" fmla="*/ 1394231 w 2668450"/>
                  <a:gd name="connsiteY8071" fmla="*/ 857967 h 2059806"/>
                  <a:gd name="connsiteX8072" fmla="*/ 1395233 w 2668450"/>
                  <a:gd name="connsiteY8072" fmla="*/ 857537 h 2059806"/>
                  <a:gd name="connsiteX8073" fmla="*/ 1397521 w 2668450"/>
                  <a:gd name="connsiteY8073" fmla="*/ 854104 h 2059806"/>
                  <a:gd name="connsiteX8074" fmla="*/ 1398666 w 2668450"/>
                  <a:gd name="connsiteY8074" fmla="*/ 853675 h 2059806"/>
                  <a:gd name="connsiteX8075" fmla="*/ 1399953 w 2668450"/>
                  <a:gd name="connsiteY8075" fmla="*/ 854104 h 2059806"/>
                  <a:gd name="connsiteX8076" fmla="*/ 1403529 w 2668450"/>
                  <a:gd name="connsiteY8076" fmla="*/ 857680 h 2059806"/>
                  <a:gd name="connsiteX8077" fmla="*/ 1406390 w 2668450"/>
                  <a:gd name="connsiteY8077" fmla="*/ 861257 h 2059806"/>
                  <a:gd name="connsiteX8078" fmla="*/ 1408822 w 2668450"/>
                  <a:gd name="connsiteY8078" fmla="*/ 863545 h 2059806"/>
                  <a:gd name="connsiteX8079" fmla="*/ 1410824 w 2668450"/>
                  <a:gd name="connsiteY8079" fmla="*/ 864547 h 2059806"/>
                  <a:gd name="connsiteX8080" fmla="*/ 1414114 w 2668450"/>
                  <a:gd name="connsiteY8080" fmla="*/ 864976 h 2059806"/>
                  <a:gd name="connsiteX8081" fmla="*/ 1418549 w 2668450"/>
                  <a:gd name="connsiteY8081" fmla="*/ 864976 h 2059806"/>
                  <a:gd name="connsiteX8082" fmla="*/ 1421553 w 2668450"/>
                  <a:gd name="connsiteY8082" fmla="*/ 864403 h 2059806"/>
                  <a:gd name="connsiteX8083" fmla="*/ 1425129 w 2668450"/>
                  <a:gd name="connsiteY8083" fmla="*/ 862258 h 2059806"/>
                  <a:gd name="connsiteX8084" fmla="*/ 1429563 w 2668450"/>
                  <a:gd name="connsiteY8084" fmla="*/ 861113 h 2059806"/>
                  <a:gd name="connsiteX8085" fmla="*/ 1433139 w 2668450"/>
                  <a:gd name="connsiteY8085" fmla="*/ 863116 h 2059806"/>
                  <a:gd name="connsiteX8086" fmla="*/ 1433425 w 2668450"/>
                  <a:gd name="connsiteY8086" fmla="*/ 864690 h 2059806"/>
                  <a:gd name="connsiteX8087" fmla="*/ 1432853 w 2668450"/>
                  <a:gd name="connsiteY8087" fmla="*/ 867121 h 2059806"/>
                  <a:gd name="connsiteX8088" fmla="*/ 1432996 w 2668450"/>
                  <a:gd name="connsiteY8088" fmla="*/ 868409 h 2059806"/>
                  <a:gd name="connsiteX8089" fmla="*/ 1436143 w 2668450"/>
                  <a:gd name="connsiteY8089" fmla="*/ 868838 h 2059806"/>
                  <a:gd name="connsiteX8090" fmla="*/ 1435571 w 2668450"/>
                  <a:gd name="connsiteY8090" fmla="*/ 869839 h 2059806"/>
                  <a:gd name="connsiteX8091" fmla="*/ 1431995 w 2668450"/>
                  <a:gd name="connsiteY8091" fmla="*/ 872986 h 2059806"/>
                  <a:gd name="connsiteX8092" fmla="*/ 1426559 w 2668450"/>
                  <a:gd name="connsiteY8092" fmla="*/ 876705 h 2059806"/>
                  <a:gd name="connsiteX8093" fmla="*/ 1424413 w 2668450"/>
                  <a:gd name="connsiteY8093" fmla="*/ 875275 h 2059806"/>
                  <a:gd name="connsiteX8094" fmla="*/ 1424985 w 2668450"/>
                  <a:gd name="connsiteY8094" fmla="*/ 873701 h 2059806"/>
                  <a:gd name="connsiteX8095" fmla="*/ 1430707 w 2668450"/>
                  <a:gd name="connsiteY8095" fmla="*/ 867121 h 2059806"/>
                  <a:gd name="connsiteX8096" fmla="*/ 1430564 w 2668450"/>
                  <a:gd name="connsiteY8096" fmla="*/ 866406 h 2059806"/>
                  <a:gd name="connsiteX8097" fmla="*/ 1423412 w 2668450"/>
                  <a:gd name="connsiteY8097" fmla="*/ 868552 h 2059806"/>
                  <a:gd name="connsiteX8098" fmla="*/ 1414257 w 2668450"/>
                  <a:gd name="connsiteY8098" fmla="*/ 870411 h 2059806"/>
                  <a:gd name="connsiteX8099" fmla="*/ 1411254 w 2668450"/>
                  <a:gd name="connsiteY8099" fmla="*/ 871842 h 2059806"/>
                  <a:gd name="connsiteX8100" fmla="*/ 1410538 w 2668450"/>
                  <a:gd name="connsiteY8100" fmla="*/ 873844 h 2059806"/>
                  <a:gd name="connsiteX8101" fmla="*/ 1410252 w 2668450"/>
                  <a:gd name="connsiteY8101" fmla="*/ 875704 h 2059806"/>
                  <a:gd name="connsiteX8102" fmla="*/ 1411110 w 2668450"/>
                  <a:gd name="connsiteY8102" fmla="*/ 880567 h 2059806"/>
                  <a:gd name="connsiteX8103" fmla="*/ 1412112 w 2668450"/>
                  <a:gd name="connsiteY8103" fmla="*/ 881425 h 2059806"/>
                  <a:gd name="connsiteX8104" fmla="*/ 1416403 w 2668450"/>
                  <a:gd name="connsiteY8104" fmla="*/ 881425 h 2059806"/>
                  <a:gd name="connsiteX8105" fmla="*/ 1416260 w 2668450"/>
                  <a:gd name="connsiteY8105" fmla="*/ 882141 h 2059806"/>
                  <a:gd name="connsiteX8106" fmla="*/ 1411683 w 2668450"/>
                  <a:gd name="connsiteY8106" fmla="*/ 886003 h 2059806"/>
                  <a:gd name="connsiteX8107" fmla="*/ 1404531 w 2668450"/>
                  <a:gd name="connsiteY8107" fmla="*/ 890866 h 2059806"/>
                  <a:gd name="connsiteX8108" fmla="*/ 1401956 w 2668450"/>
                  <a:gd name="connsiteY8108" fmla="*/ 893298 h 2059806"/>
                  <a:gd name="connsiteX8109" fmla="*/ 1400811 w 2668450"/>
                  <a:gd name="connsiteY8109" fmla="*/ 899020 h 2059806"/>
                  <a:gd name="connsiteX8110" fmla="*/ 1401240 w 2668450"/>
                  <a:gd name="connsiteY8110" fmla="*/ 900450 h 2059806"/>
                  <a:gd name="connsiteX8111" fmla="*/ 1404531 w 2668450"/>
                  <a:gd name="connsiteY8111" fmla="*/ 902167 h 2059806"/>
                  <a:gd name="connsiteX8112" fmla="*/ 1412398 w 2668450"/>
                  <a:gd name="connsiteY8112" fmla="*/ 901165 h 2059806"/>
                  <a:gd name="connsiteX8113" fmla="*/ 1416975 w 2668450"/>
                  <a:gd name="connsiteY8113" fmla="*/ 899878 h 2059806"/>
                  <a:gd name="connsiteX8114" fmla="*/ 1419121 w 2668450"/>
                  <a:gd name="connsiteY8114" fmla="*/ 898018 h 2059806"/>
                  <a:gd name="connsiteX8115" fmla="*/ 1420694 w 2668450"/>
                  <a:gd name="connsiteY8115" fmla="*/ 894442 h 2059806"/>
                  <a:gd name="connsiteX8116" fmla="*/ 1421982 w 2668450"/>
                  <a:gd name="connsiteY8116" fmla="*/ 889579 h 2059806"/>
                  <a:gd name="connsiteX8117" fmla="*/ 1422411 w 2668450"/>
                  <a:gd name="connsiteY8117" fmla="*/ 888864 h 2059806"/>
                  <a:gd name="connsiteX8118" fmla="*/ 1423269 w 2668450"/>
                  <a:gd name="connsiteY8118" fmla="*/ 888721 h 2059806"/>
                  <a:gd name="connsiteX8119" fmla="*/ 1424556 w 2668450"/>
                  <a:gd name="connsiteY8119" fmla="*/ 889150 h 2059806"/>
                  <a:gd name="connsiteX8120" fmla="*/ 1425987 w 2668450"/>
                  <a:gd name="connsiteY8120" fmla="*/ 890437 h 2059806"/>
                  <a:gd name="connsiteX8121" fmla="*/ 1427560 w 2668450"/>
                  <a:gd name="connsiteY8121" fmla="*/ 892440 h 2059806"/>
                  <a:gd name="connsiteX8122" fmla="*/ 1428561 w 2668450"/>
                  <a:gd name="connsiteY8122" fmla="*/ 894728 h 2059806"/>
                  <a:gd name="connsiteX8123" fmla="*/ 1429134 w 2668450"/>
                  <a:gd name="connsiteY8123" fmla="*/ 897303 h 2059806"/>
                  <a:gd name="connsiteX8124" fmla="*/ 1429277 w 2668450"/>
                  <a:gd name="connsiteY8124" fmla="*/ 900164 h 2059806"/>
                  <a:gd name="connsiteX8125" fmla="*/ 1428848 w 2668450"/>
                  <a:gd name="connsiteY8125" fmla="*/ 905314 h 2059806"/>
                  <a:gd name="connsiteX8126" fmla="*/ 1429849 w 2668450"/>
                  <a:gd name="connsiteY8126" fmla="*/ 908031 h 2059806"/>
                  <a:gd name="connsiteX8127" fmla="*/ 1430993 w 2668450"/>
                  <a:gd name="connsiteY8127" fmla="*/ 908460 h 2059806"/>
                  <a:gd name="connsiteX8128" fmla="*/ 1435714 w 2668450"/>
                  <a:gd name="connsiteY8128" fmla="*/ 908747 h 2059806"/>
                  <a:gd name="connsiteX8129" fmla="*/ 1434712 w 2668450"/>
                  <a:gd name="connsiteY8129" fmla="*/ 909748 h 2059806"/>
                  <a:gd name="connsiteX8130" fmla="*/ 1429563 w 2668450"/>
                  <a:gd name="connsiteY8130" fmla="*/ 912752 h 2059806"/>
                  <a:gd name="connsiteX8131" fmla="*/ 1421266 w 2668450"/>
                  <a:gd name="connsiteY8131" fmla="*/ 916328 h 2059806"/>
                  <a:gd name="connsiteX8132" fmla="*/ 1416117 w 2668450"/>
                  <a:gd name="connsiteY8132" fmla="*/ 920190 h 2059806"/>
                  <a:gd name="connsiteX8133" fmla="*/ 1411396 w 2668450"/>
                  <a:gd name="connsiteY8133" fmla="*/ 925625 h 2059806"/>
                  <a:gd name="connsiteX8134" fmla="*/ 1407534 w 2668450"/>
                  <a:gd name="connsiteY8134" fmla="*/ 929345 h 2059806"/>
                  <a:gd name="connsiteX8135" fmla="*/ 1404531 w 2668450"/>
                  <a:gd name="connsiteY8135" fmla="*/ 931204 h 2059806"/>
                  <a:gd name="connsiteX8136" fmla="*/ 1396663 w 2668450"/>
                  <a:gd name="connsiteY8136" fmla="*/ 937355 h 2059806"/>
                  <a:gd name="connsiteX8137" fmla="*/ 1393087 w 2668450"/>
                  <a:gd name="connsiteY8137" fmla="*/ 938928 h 2059806"/>
                  <a:gd name="connsiteX8138" fmla="*/ 1390226 w 2668450"/>
                  <a:gd name="connsiteY8138" fmla="*/ 938499 h 2059806"/>
                  <a:gd name="connsiteX8139" fmla="*/ 1385077 w 2668450"/>
                  <a:gd name="connsiteY8139" fmla="*/ 936783 h 2059806"/>
                  <a:gd name="connsiteX8140" fmla="*/ 1381787 w 2668450"/>
                  <a:gd name="connsiteY8140" fmla="*/ 938070 h 2059806"/>
                  <a:gd name="connsiteX8141" fmla="*/ 1377209 w 2668450"/>
                  <a:gd name="connsiteY8141" fmla="*/ 938356 h 2059806"/>
                  <a:gd name="connsiteX8142" fmla="*/ 1375922 w 2668450"/>
                  <a:gd name="connsiteY8142" fmla="*/ 938928 h 2059806"/>
                  <a:gd name="connsiteX8143" fmla="*/ 1374921 w 2668450"/>
                  <a:gd name="connsiteY8143" fmla="*/ 940216 h 2059806"/>
                  <a:gd name="connsiteX8144" fmla="*/ 1369199 w 2668450"/>
                  <a:gd name="connsiteY8144" fmla="*/ 954949 h 2059806"/>
                  <a:gd name="connsiteX8145" fmla="*/ 1369771 w 2668450"/>
                  <a:gd name="connsiteY8145" fmla="*/ 956666 h 2059806"/>
                  <a:gd name="connsiteX8146" fmla="*/ 1374921 w 2668450"/>
                  <a:gd name="connsiteY8146" fmla="*/ 961529 h 2059806"/>
                  <a:gd name="connsiteX8147" fmla="*/ 1377209 w 2668450"/>
                  <a:gd name="connsiteY8147" fmla="*/ 966249 h 2059806"/>
                  <a:gd name="connsiteX8148" fmla="*/ 1380070 w 2668450"/>
                  <a:gd name="connsiteY8148" fmla="*/ 974260 h 2059806"/>
                  <a:gd name="connsiteX8149" fmla="*/ 1381215 w 2668450"/>
                  <a:gd name="connsiteY8149" fmla="*/ 979266 h 2059806"/>
                  <a:gd name="connsiteX8150" fmla="*/ 1379355 w 2668450"/>
                  <a:gd name="connsiteY8150" fmla="*/ 984845 h 2059806"/>
                  <a:gd name="connsiteX8151" fmla="*/ 1378354 w 2668450"/>
                  <a:gd name="connsiteY8151" fmla="*/ 993570 h 2059806"/>
                  <a:gd name="connsiteX8152" fmla="*/ 1376923 w 2668450"/>
                  <a:gd name="connsiteY8152" fmla="*/ 995144 h 2059806"/>
                  <a:gd name="connsiteX8153" fmla="*/ 1374205 w 2668450"/>
                  <a:gd name="connsiteY8153" fmla="*/ 996431 h 2059806"/>
                  <a:gd name="connsiteX8154" fmla="*/ 1370200 w 2668450"/>
                  <a:gd name="connsiteY8154" fmla="*/ 996861 h 2059806"/>
                  <a:gd name="connsiteX8155" fmla="*/ 1359758 w 2668450"/>
                  <a:gd name="connsiteY8155" fmla="*/ 995001 h 2059806"/>
                  <a:gd name="connsiteX8156" fmla="*/ 1357756 w 2668450"/>
                  <a:gd name="connsiteY8156" fmla="*/ 995716 h 2059806"/>
                  <a:gd name="connsiteX8157" fmla="*/ 1357470 w 2668450"/>
                  <a:gd name="connsiteY8157" fmla="*/ 996431 h 2059806"/>
                  <a:gd name="connsiteX8158" fmla="*/ 1358328 w 2668450"/>
                  <a:gd name="connsiteY8158" fmla="*/ 999149 h 2059806"/>
                  <a:gd name="connsiteX8159" fmla="*/ 1365623 w 2668450"/>
                  <a:gd name="connsiteY8159" fmla="*/ 1006444 h 2059806"/>
                  <a:gd name="connsiteX8160" fmla="*/ 1366481 w 2668450"/>
                  <a:gd name="connsiteY8160" fmla="*/ 1008304 h 2059806"/>
                  <a:gd name="connsiteX8161" fmla="*/ 1365194 w 2668450"/>
                  <a:gd name="connsiteY8161" fmla="*/ 1012023 h 2059806"/>
                  <a:gd name="connsiteX8162" fmla="*/ 1364908 w 2668450"/>
                  <a:gd name="connsiteY8162" fmla="*/ 1012023 h 2059806"/>
                  <a:gd name="connsiteX8163" fmla="*/ 1364479 w 2668450"/>
                  <a:gd name="connsiteY8163" fmla="*/ 1008304 h 2059806"/>
                  <a:gd name="connsiteX8164" fmla="*/ 1362333 w 2668450"/>
                  <a:gd name="connsiteY8164" fmla="*/ 1005729 h 2059806"/>
                  <a:gd name="connsiteX8165" fmla="*/ 1348029 w 2668450"/>
                  <a:gd name="connsiteY8165" fmla="*/ 993141 h 2059806"/>
                  <a:gd name="connsiteX8166" fmla="*/ 1346169 w 2668450"/>
                  <a:gd name="connsiteY8166" fmla="*/ 990710 h 2059806"/>
                  <a:gd name="connsiteX8167" fmla="*/ 1346169 w 2668450"/>
                  <a:gd name="connsiteY8167" fmla="*/ 989851 h 2059806"/>
                  <a:gd name="connsiteX8168" fmla="*/ 1346741 w 2668450"/>
                  <a:gd name="connsiteY8168" fmla="*/ 989279 h 2059806"/>
                  <a:gd name="connsiteX8169" fmla="*/ 1348315 w 2668450"/>
                  <a:gd name="connsiteY8169" fmla="*/ 988993 h 2059806"/>
                  <a:gd name="connsiteX8170" fmla="*/ 1352320 w 2668450"/>
                  <a:gd name="connsiteY8170" fmla="*/ 992712 h 2059806"/>
                  <a:gd name="connsiteX8171" fmla="*/ 1355896 w 2668450"/>
                  <a:gd name="connsiteY8171" fmla="*/ 992855 h 2059806"/>
                  <a:gd name="connsiteX8172" fmla="*/ 1358185 w 2668450"/>
                  <a:gd name="connsiteY8172" fmla="*/ 991568 h 2059806"/>
                  <a:gd name="connsiteX8173" fmla="*/ 1360187 w 2668450"/>
                  <a:gd name="connsiteY8173" fmla="*/ 991997 h 2059806"/>
                  <a:gd name="connsiteX8174" fmla="*/ 1362905 w 2668450"/>
                  <a:gd name="connsiteY8174" fmla="*/ 993714 h 2059806"/>
                  <a:gd name="connsiteX8175" fmla="*/ 1365766 w 2668450"/>
                  <a:gd name="connsiteY8175" fmla="*/ 994286 h 2059806"/>
                  <a:gd name="connsiteX8176" fmla="*/ 1370486 w 2668450"/>
                  <a:gd name="connsiteY8176" fmla="*/ 993857 h 2059806"/>
                  <a:gd name="connsiteX8177" fmla="*/ 1372060 w 2668450"/>
                  <a:gd name="connsiteY8177" fmla="*/ 994000 h 2059806"/>
                  <a:gd name="connsiteX8178" fmla="*/ 1373776 w 2668450"/>
                  <a:gd name="connsiteY8178" fmla="*/ 993570 h 2059806"/>
                  <a:gd name="connsiteX8179" fmla="*/ 1375207 w 2668450"/>
                  <a:gd name="connsiteY8179" fmla="*/ 993141 h 2059806"/>
                  <a:gd name="connsiteX8180" fmla="*/ 1376351 w 2668450"/>
                  <a:gd name="connsiteY8180" fmla="*/ 991997 h 2059806"/>
                  <a:gd name="connsiteX8181" fmla="*/ 1376780 w 2668450"/>
                  <a:gd name="connsiteY8181" fmla="*/ 989851 h 2059806"/>
                  <a:gd name="connsiteX8182" fmla="*/ 1376923 w 2668450"/>
                  <a:gd name="connsiteY8182" fmla="*/ 986848 h 2059806"/>
                  <a:gd name="connsiteX8183" fmla="*/ 1376637 w 2668450"/>
                  <a:gd name="connsiteY8183" fmla="*/ 984845 h 2059806"/>
                  <a:gd name="connsiteX8184" fmla="*/ 1373204 w 2668450"/>
                  <a:gd name="connsiteY8184" fmla="*/ 982127 h 2059806"/>
                  <a:gd name="connsiteX8185" fmla="*/ 1372346 w 2668450"/>
                  <a:gd name="connsiteY8185" fmla="*/ 981841 h 2059806"/>
                  <a:gd name="connsiteX8186" fmla="*/ 1370200 w 2668450"/>
                  <a:gd name="connsiteY8186" fmla="*/ 981984 h 2059806"/>
                  <a:gd name="connsiteX8187" fmla="*/ 1365623 w 2668450"/>
                  <a:gd name="connsiteY8187" fmla="*/ 983415 h 2059806"/>
                  <a:gd name="connsiteX8188" fmla="*/ 1365480 w 2668450"/>
                  <a:gd name="connsiteY8188" fmla="*/ 982985 h 2059806"/>
                  <a:gd name="connsiteX8189" fmla="*/ 1368055 w 2668450"/>
                  <a:gd name="connsiteY8189" fmla="*/ 977550 h 2059806"/>
                  <a:gd name="connsiteX8190" fmla="*/ 1367197 w 2668450"/>
                  <a:gd name="connsiteY8190" fmla="*/ 976692 h 2059806"/>
                  <a:gd name="connsiteX8191" fmla="*/ 1362333 w 2668450"/>
                  <a:gd name="connsiteY8191" fmla="*/ 977693 h 2059806"/>
                  <a:gd name="connsiteX8192" fmla="*/ 1358328 w 2668450"/>
                  <a:gd name="connsiteY8192" fmla="*/ 979123 h 2059806"/>
                  <a:gd name="connsiteX8193" fmla="*/ 1354466 w 2668450"/>
                  <a:gd name="connsiteY8193" fmla="*/ 979123 h 2059806"/>
                  <a:gd name="connsiteX8194" fmla="*/ 1353608 w 2668450"/>
                  <a:gd name="connsiteY8194" fmla="*/ 978265 h 2059806"/>
                  <a:gd name="connsiteX8195" fmla="*/ 1353178 w 2668450"/>
                  <a:gd name="connsiteY8195" fmla="*/ 973831 h 2059806"/>
                  <a:gd name="connsiteX8196" fmla="*/ 1352320 w 2668450"/>
                  <a:gd name="connsiteY8196" fmla="*/ 972400 h 2059806"/>
                  <a:gd name="connsiteX8197" fmla="*/ 1347600 w 2668450"/>
                  <a:gd name="connsiteY8197" fmla="*/ 966965 h 2059806"/>
                  <a:gd name="connsiteX8198" fmla="*/ 1347600 w 2668450"/>
                  <a:gd name="connsiteY8198" fmla="*/ 964676 h 2059806"/>
                  <a:gd name="connsiteX8199" fmla="*/ 1351891 w 2668450"/>
                  <a:gd name="connsiteY8199" fmla="*/ 958239 h 2059806"/>
                  <a:gd name="connsiteX8200" fmla="*/ 1352749 w 2668450"/>
                  <a:gd name="connsiteY8200" fmla="*/ 956237 h 2059806"/>
                  <a:gd name="connsiteX8201" fmla="*/ 1353608 w 2668450"/>
                  <a:gd name="connsiteY8201" fmla="*/ 950372 h 2059806"/>
                  <a:gd name="connsiteX8202" fmla="*/ 1357756 w 2668450"/>
                  <a:gd name="connsiteY8202" fmla="*/ 933493 h 2059806"/>
                  <a:gd name="connsiteX8203" fmla="*/ 1359758 w 2668450"/>
                  <a:gd name="connsiteY8203" fmla="*/ 928772 h 2059806"/>
                  <a:gd name="connsiteX8204" fmla="*/ 1356611 w 2668450"/>
                  <a:gd name="connsiteY8204" fmla="*/ 929488 h 2059806"/>
                  <a:gd name="connsiteX8205" fmla="*/ 1345597 w 2668450"/>
                  <a:gd name="connsiteY8205" fmla="*/ 933922 h 2059806"/>
                  <a:gd name="connsiteX8206" fmla="*/ 1344882 w 2668450"/>
                  <a:gd name="connsiteY8206" fmla="*/ 934637 h 2059806"/>
                  <a:gd name="connsiteX8207" fmla="*/ 1343881 w 2668450"/>
                  <a:gd name="connsiteY8207" fmla="*/ 937355 h 2059806"/>
                  <a:gd name="connsiteX8208" fmla="*/ 1342736 w 2668450"/>
                  <a:gd name="connsiteY8208" fmla="*/ 938499 h 2059806"/>
                  <a:gd name="connsiteX8209" fmla="*/ 1340877 w 2668450"/>
                  <a:gd name="connsiteY8209" fmla="*/ 939214 h 2059806"/>
                  <a:gd name="connsiteX8210" fmla="*/ 1337015 w 2668450"/>
                  <a:gd name="connsiteY8210" fmla="*/ 939787 h 2059806"/>
                  <a:gd name="connsiteX8211" fmla="*/ 1336871 w 2668450"/>
                  <a:gd name="connsiteY8211" fmla="*/ 938642 h 2059806"/>
                  <a:gd name="connsiteX8212" fmla="*/ 1344310 w 2668450"/>
                  <a:gd name="connsiteY8212" fmla="*/ 929202 h 2059806"/>
                  <a:gd name="connsiteX8213" fmla="*/ 1345740 w 2668450"/>
                  <a:gd name="connsiteY8213" fmla="*/ 926770 h 2059806"/>
                  <a:gd name="connsiteX8214" fmla="*/ 1345883 w 2668450"/>
                  <a:gd name="connsiteY8214" fmla="*/ 925769 h 2059806"/>
                  <a:gd name="connsiteX8215" fmla="*/ 1339875 w 2668450"/>
                  <a:gd name="connsiteY8215" fmla="*/ 928916 h 2059806"/>
                  <a:gd name="connsiteX8216" fmla="*/ 1329290 w 2668450"/>
                  <a:gd name="connsiteY8216" fmla="*/ 928629 h 2059806"/>
                  <a:gd name="connsiteX8217" fmla="*/ 1328575 w 2668450"/>
                  <a:gd name="connsiteY8217" fmla="*/ 928200 h 2059806"/>
                  <a:gd name="connsiteX8218" fmla="*/ 1326429 w 2668450"/>
                  <a:gd name="connsiteY8218" fmla="*/ 924624 h 2059806"/>
                  <a:gd name="connsiteX8219" fmla="*/ 1324427 w 2668450"/>
                  <a:gd name="connsiteY8219" fmla="*/ 922193 h 2059806"/>
                  <a:gd name="connsiteX8220" fmla="*/ 1320565 w 2668450"/>
                  <a:gd name="connsiteY8220" fmla="*/ 918330 h 2059806"/>
                  <a:gd name="connsiteX8221" fmla="*/ 1318419 w 2668450"/>
                  <a:gd name="connsiteY8221" fmla="*/ 916900 h 2059806"/>
                  <a:gd name="connsiteX8222" fmla="*/ 1316130 w 2668450"/>
                  <a:gd name="connsiteY8222" fmla="*/ 916042 h 2059806"/>
                  <a:gd name="connsiteX8223" fmla="*/ 1313985 w 2668450"/>
                  <a:gd name="connsiteY8223" fmla="*/ 916185 h 2059806"/>
                  <a:gd name="connsiteX8224" fmla="*/ 1311982 w 2668450"/>
                  <a:gd name="connsiteY8224" fmla="*/ 917186 h 2059806"/>
                  <a:gd name="connsiteX8225" fmla="*/ 1309264 w 2668450"/>
                  <a:gd name="connsiteY8225" fmla="*/ 916757 h 2059806"/>
                  <a:gd name="connsiteX8226" fmla="*/ 1303543 w 2668450"/>
                  <a:gd name="connsiteY8226" fmla="*/ 914039 h 2059806"/>
                  <a:gd name="connsiteX8227" fmla="*/ 1300682 w 2668450"/>
                  <a:gd name="connsiteY8227" fmla="*/ 914468 h 2059806"/>
                  <a:gd name="connsiteX8228" fmla="*/ 1300253 w 2668450"/>
                  <a:gd name="connsiteY8228" fmla="*/ 915183 h 2059806"/>
                  <a:gd name="connsiteX8229" fmla="*/ 1301111 w 2668450"/>
                  <a:gd name="connsiteY8229" fmla="*/ 918330 h 2059806"/>
                  <a:gd name="connsiteX8230" fmla="*/ 1304687 w 2668450"/>
                  <a:gd name="connsiteY8230" fmla="*/ 921620 h 2059806"/>
                  <a:gd name="connsiteX8231" fmla="*/ 1295675 w 2668450"/>
                  <a:gd name="connsiteY8231" fmla="*/ 923766 h 2059806"/>
                  <a:gd name="connsiteX8232" fmla="*/ 1291813 w 2668450"/>
                  <a:gd name="connsiteY8232" fmla="*/ 925339 h 2059806"/>
                  <a:gd name="connsiteX8233" fmla="*/ 1284232 w 2668450"/>
                  <a:gd name="connsiteY8233" fmla="*/ 921906 h 2059806"/>
                  <a:gd name="connsiteX8234" fmla="*/ 1282659 w 2668450"/>
                  <a:gd name="connsiteY8234" fmla="*/ 921906 h 2059806"/>
                  <a:gd name="connsiteX8235" fmla="*/ 1281514 w 2668450"/>
                  <a:gd name="connsiteY8235" fmla="*/ 922622 h 2059806"/>
                  <a:gd name="connsiteX8236" fmla="*/ 1278796 w 2668450"/>
                  <a:gd name="connsiteY8236" fmla="*/ 923051 h 2059806"/>
                  <a:gd name="connsiteX8237" fmla="*/ 1279369 w 2668450"/>
                  <a:gd name="connsiteY8237" fmla="*/ 924767 h 2059806"/>
                  <a:gd name="connsiteX8238" fmla="*/ 1283660 w 2668450"/>
                  <a:gd name="connsiteY8238" fmla="*/ 930346 h 2059806"/>
                  <a:gd name="connsiteX8239" fmla="*/ 1284947 w 2668450"/>
                  <a:gd name="connsiteY8239" fmla="*/ 931490 h 2059806"/>
                  <a:gd name="connsiteX8240" fmla="*/ 1286950 w 2668450"/>
                  <a:gd name="connsiteY8240" fmla="*/ 935066 h 2059806"/>
                  <a:gd name="connsiteX8241" fmla="*/ 1286807 w 2668450"/>
                  <a:gd name="connsiteY8241" fmla="*/ 935925 h 2059806"/>
                  <a:gd name="connsiteX8242" fmla="*/ 1283374 w 2668450"/>
                  <a:gd name="connsiteY8242" fmla="*/ 935066 h 2059806"/>
                  <a:gd name="connsiteX8243" fmla="*/ 1283374 w 2668450"/>
                  <a:gd name="connsiteY8243" fmla="*/ 935781 h 2059806"/>
                  <a:gd name="connsiteX8244" fmla="*/ 1285233 w 2668450"/>
                  <a:gd name="connsiteY8244" fmla="*/ 938499 h 2059806"/>
                  <a:gd name="connsiteX8245" fmla="*/ 1292671 w 2668450"/>
                  <a:gd name="connsiteY8245" fmla="*/ 945794 h 2059806"/>
                  <a:gd name="connsiteX8246" fmla="*/ 1295103 w 2668450"/>
                  <a:gd name="connsiteY8246" fmla="*/ 946796 h 2059806"/>
                  <a:gd name="connsiteX8247" fmla="*/ 1301111 w 2668450"/>
                  <a:gd name="connsiteY8247" fmla="*/ 944221 h 2059806"/>
                  <a:gd name="connsiteX8248" fmla="*/ 1306404 w 2668450"/>
                  <a:gd name="connsiteY8248" fmla="*/ 942934 h 2059806"/>
                  <a:gd name="connsiteX8249" fmla="*/ 1312268 w 2668450"/>
                  <a:gd name="connsiteY8249" fmla="*/ 943792 h 2059806"/>
                  <a:gd name="connsiteX8250" fmla="*/ 1318562 w 2668450"/>
                  <a:gd name="connsiteY8250" fmla="*/ 946939 h 2059806"/>
                  <a:gd name="connsiteX8251" fmla="*/ 1322424 w 2668450"/>
                  <a:gd name="connsiteY8251" fmla="*/ 949370 h 2059806"/>
                  <a:gd name="connsiteX8252" fmla="*/ 1323855 w 2668450"/>
                  <a:gd name="connsiteY8252" fmla="*/ 951087 h 2059806"/>
                  <a:gd name="connsiteX8253" fmla="*/ 1324427 w 2668450"/>
                  <a:gd name="connsiteY8253" fmla="*/ 952374 h 2059806"/>
                  <a:gd name="connsiteX8254" fmla="*/ 1323855 w 2668450"/>
                  <a:gd name="connsiteY8254" fmla="*/ 954520 h 2059806"/>
                  <a:gd name="connsiteX8255" fmla="*/ 1323855 w 2668450"/>
                  <a:gd name="connsiteY8255" fmla="*/ 955950 h 2059806"/>
                  <a:gd name="connsiteX8256" fmla="*/ 1322710 w 2668450"/>
                  <a:gd name="connsiteY8256" fmla="*/ 957524 h 2059806"/>
                  <a:gd name="connsiteX8257" fmla="*/ 1320279 w 2668450"/>
                  <a:gd name="connsiteY8257" fmla="*/ 959097 h 2059806"/>
                  <a:gd name="connsiteX8258" fmla="*/ 1314843 w 2668450"/>
                  <a:gd name="connsiteY8258" fmla="*/ 961672 h 2059806"/>
                  <a:gd name="connsiteX8259" fmla="*/ 1310266 w 2668450"/>
                  <a:gd name="connsiteY8259" fmla="*/ 960957 h 2059806"/>
                  <a:gd name="connsiteX8260" fmla="*/ 1300539 w 2668450"/>
                  <a:gd name="connsiteY8260" fmla="*/ 956809 h 2059806"/>
                  <a:gd name="connsiteX8261" fmla="*/ 1299108 w 2668450"/>
                  <a:gd name="connsiteY8261" fmla="*/ 955378 h 2059806"/>
                  <a:gd name="connsiteX8262" fmla="*/ 1296534 w 2668450"/>
                  <a:gd name="connsiteY8262" fmla="*/ 953805 h 2059806"/>
                  <a:gd name="connsiteX8263" fmla="*/ 1285949 w 2668450"/>
                  <a:gd name="connsiteY8263" fmla="*/ 942504 h 2059806"/>
                  <a:gd name="connsiteX8264" fmla="*/ 1282229 w 2668450"/>
                  <a:gd name="connsiteY8264" fmla="*/ 939501 h 2059806"/>
                  <a:gd name="connsiteX8265" fmla="*/ 1279512 w 2668450"/>
                  <a:gd name="connsiteY8265" fmla="*/ 938213 h 2059806"/>
                  <a:gd name="connsiteX8266" fmla="*/ 1277795 w 2668450"/>
                  <a:gd name="connsiteY8266" fmla="*/ 938499 h 2059806"/>
                  <a:gd name="connsiteX8267" fmla="*/ 1276937 w 2668450"/>
                  <a:gd name="connsiteY8267" fmla="*/ 939787 h 2059806"/>
                  <a:gd name="connsiteX8268" fmla="*/ 1276937 w 2668450"/>
                  <a:gd name="connsiteY8268" fmla="*/ 941932 h 2059806"/>
                  <a:gd name="connsiteX8269" fmla="*/ 1277509 w 2668450"/>
                  <a:gd name="connsiteY8269" fmla="*/ 943792 h 2059806"/>
                  <a:gd name="connsiteX8270" fmla="*/ 1280370 w 2668450"/>
                  <a:gd name="connsiteY8270" fmla="*/ 946653 h 2059806"/>
                  <a:gd name="connsiteX8271" fmla="*/ 1284518 w 2668450"/>
                  <a:gd name="connsiteY8271" fmla="*/ 949514 h 2059806"/>
                  <a:gd name="connsiteX8272" fmla="*/ 1286092 w 2668450"/>
                  <a:gd name="connsiteY8272" fmla="*/ 951087 h 2059806"/>
                  <a:gd name="connsiteX8273" fmla="*/ 1286235 w 2668450"/>
                  <a:gd name="connsiteY8273" fmla="*/ 952088 h 2059806"/>
                  <a:gd name="connsiteX8274" fmla="*/ 1284947 w 2668450"/>
                  <a:gd name="connsiteY8274" fmla="*/ 952517 h 2059806"/>
                  <a:gd name="connsiteX8275" fmla="*/ 1277509 w 2668450"/>
                  <a:gd name="connsiteY8275" fmla="*/ 953519 h 2059806"/>
                  <a:gd name="connsiteX8276" fmla="*/ 1274076 w 2668450"/>
                  <a:gd name="connsiteY8276" fmla="*/ 955378 h 2059806"/>
                  <a:gd name="connsiteX8277" fmla="*/ 1270786 w 2668450"/>
                  <a:gd name="connsiteY8277" fmla="*/ 956380 h 2059806"/>
                  <a:gd name="connsiteX8278" fmla="*/ 1267353 w 2668450"/>
                  <a:gd name="connsiteY8278" fmla="*/ 956809 h 2059806"/>
                  <a:gd name="connsiteX8279" fmla="*/ 1263920 w 2668450"/>
                  <a:gd name="connsiteY8279" fmla="*/ 956523 h 2059806"/>
                  <a:gd name="connsiteX8280" fmla="*/ 1259486 w 2668450"/>
                  <a:gd name="connsiteY8280" fmla="*/ 955378 h 2059806"/>
                  <a:gd name="connsiteX8281" fmla="*/ 1254050 w 2668450"/>
                  <a:gd name="connsiteY8281" fmla="*/ 953376 h 2059806"/>
                  <a:gd name="connsiteX8282" fmla="*/ 1245038 w 2668450"/>
                  <a:gd name="connsiteY8282" fmla="*/ 951802 h 2059806"/>
                  <a:gd name="connsiteX8283" fmla="*/ 1231736 w 2668450"/>
                  <a:gd name="connsiteY8283" fmla="*/ 950515 h 2059806"/>
                  <a:gd name="connsiteX8284" fmla="*/ 1224441 w 2668450"/>
                  <a:gd name="connsiteY8284" fmla="*/ 950515 h 2059806"/>
                  <a:gd name="connsiteX8285" fmla="*/ 1222581 w 2668450"/>
                  <a:gd name="connsiteY8285" fmla="*/ 951659 h 2059806"/>
                  <a:gd name="connsiteX8286" fmla="*/ 1219720 w 2668450"/>
                  <a:gd name="connsiteY8286" fmla="*/ 952231 h 2059806"/>
                  <a:gd name="connsiteX8287" fmla="*/ 1215858 w 2668450"/>
                  <a:gd name="connsiteY8287" fmla="*/ 952231 h 2059806"/>
                  <a:gd name="connsiteX8288" fmla="*/ 1212568 w 2668450"/>
                  <a:gd name="connsiteY8288" fmla="*/ 952804 h 2059806"/>
                  <a:gd name="connsiteX8289" fmla="*/ 1207419 w 2668450"/>
                  <a:gd name="connsiteY8289" fmla="*/ 954520 h 2059806"/>
                  <a:gd name="connsiteX8290" fmla="*/ 1205273 w 2668450"/>
                  <a:gd name="connsiteY8290" fmla="*/ 954663 h 2059806"/>
                  <a:gd name="connsiteX8291" fmla="*/ 1191398 w 2668450"/>
                  <a:gd name="connsiteY8291" fmla="*/ 958239 h 2059806"/>
                  <a:gd name="connsiteX8292" fmla="*/ 1187392 w 2668450"/>
                  <a:gd name="connsiteY8292" fmla="*/ 957381 h 2059806"/>
                  <a:gd name="connsiteX8293" fmla="*/ 1181528 w 2668450"/>
                  <a:gd name="connsiteY8293" fmla="*/ 955521 h 2059806"/>
                  <a:gd name="connsiteX8294" fmla="*/ 1176235 w 2668450"/>
                  <a:gd name="connsiteY8294" fmla="*/ 955092 h 2059806"/>
                  <a:gd name="connsiteX8295" fmla="*/ 1171658 w 2668450"/>
                  <a:gd name="connsiteY8295" fmla="*/ 956093 h 2059806"/>
                  <a:gd name="connsiteX8296" fmla="*/ 1168368 w 2668450"/>
                  <a:gd name="connsiteY8296" fmla="*/ 955950 h 2059806"/>
                  <a:gd name="connsiteX8297" fmla="*/ 1166222 w 2668450"/>
                  <a:gd name="connsiteY8297" fmla="*/ 954520 h 2059806"/>
                  <a:gd name="connsiteX8298" fmla="*/ 1157068 w 2668450"/>
                  <a:gd name="connsiteY8298" fmla="*/ 951945 h 2059806"/>
                  <a:gd name="connsiteX8299" fmla="*/ 1152490 w 2668450"/>
                  <a:gd name="connsiteY8299" fmla="*/ 949800 h 2059806"/>
                  <a:gd name="connsiteX8300" fmla="*/ 1147055 w 2668450"/>
                  <a:gd name="connsiteY8300" fmla="*/ 945222 h 2059806"/>
                  <a:gd name="connsiteX8301" fmla="*/ 1137900 w 2668450"/>
                  <a:gd name="connsiteY8301" fmla="*/ 938785 h 2059806"/>
                  <a:gd name="connsiteX8302" fmla="*/ 1133323 w 2668450"/>
                  <a:gd name="connsiteY8302" fmla="*/ 936068 h 2059806"/>
                  <a:gd name="connsiteX8303" fmla="*/ 1127744 w 2668450"/>
                  <a:gd name="connsiteY8303" fmla="*/ 938499 h 2059806"/>
                  <a:gd name="connsiteX8304" fmla="*/ 1120306 w 2668450"/>
                  <a:gd name="connsiteY8304" fmla="*/ 939930 h 2059806"/>
                  <a:gd name="connsiteX8305" fmla="*/ 1111437 w 2668450"/>
                  <a:gd name="connsiteY8305" fmla="*/ 940502 h 2059806"/>
                  <a:gd name="connsiteX8306" fmla="*/ 1106717 w 2668450"/>
                  <a:gd name="connsiteY8306" fmla="*/ 939930 h 2059806"/>
                  <a:gd name="connsiteX8307" fmla="*/ 1102569 w 2668450"/>
                  <a:gd name="connsiteY8307" fmla="*/ 938785 h 2059806"/>
                  <a:gd name="connsiteX8308" fmla="*/ 1098277 w 2668450"/>
                  <a:gd name="connsiteY8308" fmla="*/ 935781 h 2059806"/>
                  <a:gd name="connsiteX8309" fmla="*/ 1097276 w 2668450"/>
                  <a:gd name="connsiteY8309" fmla="*/ 934351 h 2059806"/>
                  <a:gd name="connsiteX8310" fmla="*/ 1097991 w 2668450"/>
                  <a:gd name="connsiteY8310" fmla="*/ 930918 h 2059806"/>
                  <a:gd name="connsiteX8311" fmla="*/ 1097419 w 2668450"/>
                  <a:gd name="connsiteY8311" fmla="*/ 930060 h 2059806"/>
                  <a:gd name="connsiteX8312" fmla="*/ 1093843 w 2668450"/>
                  <a:gd name="connsiteY8312" fmla="*/ 928916 h 2059806"/>
                  <a:gd name="connsiteX8313" fmla="*/ 1090553 w 2668450"/>
                  <a:gd name="connsiteY8313" fmla="*/ 929202 h 2059806"/>
                  <a:gd name="connsiteX8314" fmla="*/ 1089552 w 2668450"/>
                  <a:gd name="connsiteY8314" fmla="*/ 928916 h 2059806"/>
                  <a:gd name="connsiteX8315" fmla="*/ 1088836 w 2668450"/>
                  <a:gd name="connsiteY8315" fmla="*/ 926198 h 2059806"/>
                  <a:gd name="connsiteX8316" fmla="*/ 1088121 w 2668450"/>
                  <a:gd name="connsiteY8316" fmla="*/ 925769 h 2059806"/>
                  <a:gd name="connsiteX8317" fmla="*/ 1087120 w 2668450"/>
                  <a:gd name="connsiteY8317" fmla="*/ 925912 h 2059806"/>
                  <a:gd name="connsiteX8318" fmla="*/ 1085547 w 2668450"/>
                  <a:gd name="connsiteY8318" fmla="*/ 926913 h 2059806"/>
                  <a:gd name="connsiteX8319" fmla="*/ 1083830 w 2668450"/>
                  <a:gd name="connsiteY8319" fmla="*/ 926341 h 2059806"/>
                  <a:gd name="connsiteX8320" fmla="*/ 1080969 w 2668450"/>
                  <a:gd name="connsiteY8320" fmla="*/ 924624 h 2059806"/>
                  <a:gd name="connsiteX8321" fmla="*/ 1075391 w 2668450"/>
                  <a:gd name="connsiteY8321" fmla="*/ 920190 h 2059806"/>
                  <a:gd name="connsiteX8322" fmla="*/ 1073817 w 2668450"/>
                  <a:gd name="connsiteY8322" fmla="*/ 917901 h 2059806"/>
                  <a:gd name="connsiteX8323" fmla="*/ 1072959 w 2668450"/>
                  <a:gd name="connsiteY8323" fmla="*/ 911607 h 2059806"/>
                  <a:gd name="connsiteX8324" fmla="*/ 1070384 w 2668450"/>
                  <a:gd name="connsiteY8324" fmla="*/ 904169 h 2059806"/>
                  <a:gd name="connsiteX8325" fmla="*/ 1068382 w 2668450"/>
                  <a:gd name="connsiteY8325" fmla="*/ 900736 h 2059806"/>
                  <a:gd name="connsiteX8326" fmla="*/ 1065950 w 2668450"/>
                  <a:gd name="connsiteY8326" fmla="*/ 898304 h 2059806"/>
                  <a:gd name="connsiteX8327" fmla="*/ 1062517 w 2668450"/>
                  <a:gd name="connsiteY8327" fmla="*/ 896302 h 2059806"/>
                  <a:gd name="connsiteX8328" fmla="*/ 1055937 w 2668450"/>
                  <a:gd name="connsiteY8328" fmla="*/ 894156 h 2059806"/>
                  <a:gd name="connsiteX8329" fmla="*/ 1051502 w 2668450"/>
                  <a:gd name="connsiteY8329" fmla="*/ 893441 h 2059806"/>
                  <a:gd name="connsiteX8330" fmla="*/ 1046639 w 2668450"/>
                  <a:gd name="connsiteY8330" fmla="*/ 894585 h 2059806"/>
                  <a:gd name="connsiteX8331" fmla="*/ 1034910 w 2668450"/>
                  <a:gd name="connsiteY8331" fmla="*/ 898877 h 2059806"/>
                  <a:gd name="connsiteX8332" fmla="*/ 1031334 w 2668450"/>
                  <a:gd name="connsiteY8332" fmla="*/ 899449 h 2059806"/>
                  <a:gd name="connsiteX8333" fmla="*/ 1013024 w 2668450"/>
                  <a:gd name="connsiteY8333" fmla="*/ 905743 h 2059806"/>
                  <a:gd name="connsiteX8334" fmla="*/ 1003011 w 2668450"/>
                  <a:gd name="connsiteY8334" fmla="*/ 907888 h 2059806"/>
                  <a:gd name="connsiteX8335" fmla="*/ 986561 w 2668450"/>
                  <a:gd name="connsiteY8335" fmla="*/ 909891 h 2059806"/>
                  <a:gd name="connsiteX8336" fmla="*/ 985560 w 2668450"/>
                  <a:gd name="connsiteY8336" fmla="*/ 910606 h 2059806"/>
                  <a:gd name="connsiteX8337" fmla="*/ 976692 w 2668450"/>
                  <a:gd name="connsiteY8337" fmla="*/ 922049 h 2059806"/>
                  <a:gd name="connsiteX8338" fmla="*/ 974403 w 2668450"/>
                  <a:gd name="connsiteY8338" fmla="*/ 926341 h 2059806"/>
                  <a:gd name="connsiteX8339" fmla="*/ 975404 w 2668450"/>
                  <a:gd name="connsiteY8339" fmla="*/ 927342 h 2059806"/>
                  <a:gd name="connsiteX8340" fmla="*/ 984988 w 2668450"/>
                  <a:gd name="connsiteY8340" fmla="*/ 932492 h 2059806"/>
                  <a:gd name="connsiteX8341" fmla="*/ 986418 w 2668450"/>
                  <a:gd name="connsiteY8341" fmla="*/ 933779 h 2059806"/>
                  <a:gd name="connsiteX8342" fmla="*/ 988278 w 2668450"/>
                  <a:gd name="connsiteY8342" fmla="*/ 934065 h 2059806"/>
                  <a:gd name="connsiteX8343" fmla="*/ 992998 w 2668450"/>
                  <a:gd name="connsiteY8343" fmla="*/ 933064 h 2059806"/>
                  <a:gd name="connsiteX8344" fmla="*/ 995287 w 2668450"/>
                  <a:gd name="connsiteY8344" fmla="*/ 933350 h 2059806"/>
                  <a:gd name="connsiteX8345" fmla="*/ 1004156 w 2668450"/>
                  <a:gd name="connsiteY8345" fmla="*/ 932778 h 2059806"/>
                  <a:gd name="connsiteX8346" fmla="*/ 1005872 w 2668450"/>
                  <a:gd name="connsiteY8346" fmla="*/ 931204 h 2059806"/>
                  <a:gd name="connsiteX8347" fmla="*/ 1004156 w 2668450"/>
                  <a:gd name="connsiteY8347" fmla="*/ 928629 h 2059806"/>
                  <a:gd name="connsiteX8348" fmla="*/ 1003870 w 2668450"/>
                  <a:gd name="connsiteY8348" fmla="*/ 926913 h 2059806"/>
                  <a:gd name="connsiteX8349" fmla="*/ 1007589 w 2668450"/>
                  <a:gd name="connsiteY8349" fmla="*/ 924481 h 2059806"/>
                  <a:gd name="connsiteX8350" fmla="*/ 1011165 w 2668450"/>
                  <a:gd name="connsiteY8350" fmla="*/ 924910 h 2059806"/>
                  <a:gd name="connsiteX8351" fmla="*/ 1017172 w 2668450"/>
                  <a:gd name="connsiteY8351" fmla="*/ 926341 h 2059806"/>
                  <a:gd name="connsiteX8352" fmla="*/ 1021750 w 2668450"/>
                  <a:gd name="connsiteY8352" fmla="*/ 925912 h 2059806"/>
                  <a:gd name="connsiteX8353" fmla="*/ 1024897 w 2668450"/>
                  <a:gd name="connsiteY8353" fmla="*/ 923623 h 2059806"/>
                  <a:gd name="connsiteX8354" fmla="*/ 1027901 w 2668450"/>
                  <a:gd name="connsiteY8354" fmla="*/ 922193 h 2059806"/>
                  <a:gd name="connsiteX8355" fmla="*/ 1030618 w 2668450"/>
                  <a:gd name="connsiteY8355" fmla="*/ 921477 h 2059806"/>
                  <a:gd name="connsiteX8356" fmla="*/ 1032764 w 2668450"/>
                  <a:gd name="connsiteY8356" fmla="*/ 921477 h 2059806"/>
                  <a:gd name="connsiteX8357" fmla="*/ 1037914 w 2668450"/>
                  <a:gd name="connsiteY8357" fmla="*/ 923051 h 2059806"/>
                  <a:gd name="connsiteX8358" fmla="*/ 1039201 w 2668450"/>
                  <a:gd name="connsiteY8358" fmla="*/ 921334 h 2059806"/>
                  <a:gd name="connsiteX8359" fmla="*/ 1039916 w 2668450"/>
                  <a:gd name="connsiteY8359" fmla="*/ 917615 h 2059806"/>
                  <a:gd name="connsiteX8360" fmla="*/ 1042491 w 2668450"/>
                  <a:gd name="connsiteY8360" fmla="*/ 914611 h 2059806"/>
                  <a:gd name="connsiteX8361" fmla="*/ 1049214 w 2668450"/>
                  <a:gd name="connsiteY8361" fmla="*/ 911464 h 2059806"/>
                  <a:gd name="connsiteX8362" fmla="*/ 1055508 w 2668450"/>
                  <a:gd name="connsiteY8362" fmla="*/ 909033 h 2059806"/>
                  <a:gd name="connsiteX8363" fmla="*/ 1058369 w 2668450"/>
                  <a:gd name="connsiteY8363" fmla="*/ 908317 h 2059806"/>
                  <a:gd name="connsiteX8364" fmla="*/ 1063089 w 2668450"/>
                  <a:gd name="connsiteY8364" fmla="*/ 909605 h 2059806"/>
                  <a:gd name="connsiteX8365" fmla="*/ 1063804 w 2668450"/>
                  <a:gd name="connsiteY8365" fmla="*/ 910606 h 2059806"/>
                  <a:gd name="connsiteX8366" fmla="*/ 1062803 w 2668450"/>
                  <a:gd name="connsiteY8366" fmla="*/ 914039 h 2059806"/>
                  <a:gd name="connsiteX8367" fmla="*/ 1060514 w 2668450"/>
                  <a:gd name="connsiteY8367" fmla="*/ 916757 h 2059806"/>
                  <a:gd name="connsiteX8368" fmla="*/ 1058225 w 2668450"/>
                  <a:gd name="connsiteY8368" fmla="*/ 918473 h 2059806"/>
                  <a:gd name="connsiteX8369" fmla="*/ 1055079 w 2668450"/>
                  <a:gd name="connsiteY8369" fmla="*/ 920333 h 2059806"/>
                  <a:gd name="connsiteX8370" fmla="*/ 1052218 w 2668450"/>
                  <a:gd name="connsiteY8370" fmla="*/ 921191 h 2059806"/>
                  <a:gd name="connsiteX8371" fmla="*/ 1048070 w 2668450"/>
                  <a:gd name="connsiteY8371" fmla="*/ 921477 h 2059806"/>
                  <a:gd name="connsiteX8372" fmla="*/ 1044064 w 2668450"/>
                  <a:gd name="connsiteY8372" fmla="*/ 924767 h 2059806"/>
                  <a:gd name="connsiteX8373" fmla="*/ 1043349 w 2668450"/>
                  <a:gd name="connsiteY8373" fmla="*/ 926341 h 2059806"/>
                  <a:gd name="connsiteX8374" fmla="*/ 1043492 w 2668450"/>
                  <a:gd name="connsiteY8374" fmla="*/ 930918 h 2059806"/>
                  <a:gd name="connsiteX8375" fmla="*/ 1042491 w 2668450"/>
                  <a:gd name="connsiteY8375" fmla="*/ 931204 h 2059806"/>
                  <a:gd name="connsiteX8376" fmla="*/ 1040202 w 2668450"/>
                  <a:gd name="connsiteY8376" fmla="*/ 930489 h 2059806"/>
                  <a:gd name="connsiteX8377" fmla="*/ 1036197 w 2668450"/>
                  <a:gd name="connsiteY8377" fmla="*/ 930203 h 2059806"/>
                  <a:gd name="connsiteX8378" fmla="*/ 1034910 w 2668450"/>
                  <a:gd name="connsiteY8378" fmla="*/ 930632 h 2059806"/>
                  <a:gd name="connsiteX8379" fmla="*/ 1032478 w 2668450"/>
                  <a:gd name="connsiteY8379" fmla="*/ 933922 h 2059806"/>
                  <a:gd name="connsiteX8380" fmla="*/ 1031191 w 2668450"/>
                  <a:gd name="connsiteY8380" fmla="*/ 934780 h 2059806"/>
                  <a:gd name="connsiteX8381" fmla="*/ 1028616 w 2668450"/>
                  <a:gd name="connsiteY8381" fmla="*/ 935495 h 2059806"/>
                  <a:gd name="connsiteX8382" fmla="*/ 1026470 w 2668450"/>
                  <a:gd name="connsiteY8382" fmla="*/ 935925 h 2059806"/>
                  <a:gd name="connsiteX8383" fmla="*/ 1022465 w 2668450"/>
                  <a:gd name="connsiteY8383" fmla="*/ 935781 h 2059806"/>
                  <a:gd name="connsiteX8384" fmla="*/ 1019461 w 2668450"/>
                  <a:gd name="connsiteY8384" fmla="*/ 936497 h 2059806"/>
                  <a:gd name="connsiteX8385" fmla="*/ 1015599 w 2668450"/>
                  <a:gd name="connsiteY8385" fmla="*/ 938213 h 2059806"/>
                  <a:gd name="connsiteX8386" fmla="*/ 1012738 w 2668450"/>
                  <a:gd name="connsiteY8386" fmla="*/ 938785 h 2059806"/>
                  <a:gd name="connsiteX8387" fmla="*/ 1010879 w 2668450"/>
                  <a:gd name="connsiteY8387" fmla="*/ 938356 h 2059806"/>
                  <a:gd name="connsiteX8388" fmla="*/ 1003297 w 2668450"/>
                  <a:gd name="connsiteY8388" fmla="*/ 939787 h 2059806"/>
                  <a:gd name="connsiteX8389" fmla="*/ 1002153 w 2668450"/>
                  <a:gd name="connsiteY8389" fmla="*/ 939501 h 2059806"/>
                  <a:gd name="connsiteX8390" fmla="*/ 1002439 w 2668450"/>
                  <a:gd name="connsiteY8390" fmla="*/ 940788 h 2059806"/>
                  <a:gd name="connsiteX8391" fmla="*/ 1004156 w 2668450"/>
                  <a:gd name="connsiteY8391" fmla="*/ 943506 h 2059806"/>
                  <a:gd name="connsiteX8392" fmla="*/ 1003154 w 2668450"/>
                  <a:gd name="connsiteY8392" fmla="*/ 946224 h 2059806"/>
                  <a:gd name="connsiteX8393" fmla="*/ 999292 w 2668450"/>
                  <a:gd name="connsiteY8393" fmla="*/ 948798 h 2059806"/>
                  <a:gd name="connsiteX8394" fmla="*/ 997290 w 2668450"/>
                  <a:gd name="connsiteY8394" fmla="*/ 950801 h 2059806"/>
                  <a:gd name="connsiteX8395" fmla="*/ 996860 w 2668450"/>
                  <a:gd name="connsiteY8395" fmla="*/ 955235 h 2059806"/>
                  <a:gd name="connsiteX8396" fmla="*/ 997433 w 2668450"/>
                  <a:gd name="connsiteY8396" fmla="*/ 956952 h 2059806"/>
                  <a:gd name="connsiteX8397" fmla="*/ 1000150 w 2668450"/>
                  <a:gd name="connsiteY8397" fmla="*/ 960099 h 2059806"/>
                  <a:gd name="connsiteX8398" fmla="*/ 1003583 w 2668450"/>
                  <a:gd name="connsiteY8398" fmla="*/ 962816 h 2059806"/>
                  <a:gd name="connsiteX8399" fmla="*/ 1006730 w 2668450"/>
                  <a:gd name="connsiteY8399" fmla="*/ 966679 h 2059806"/>
                  <a:gd name="connsiteX8400" fmla="*/ 1007016 w 2668450"/>
                  <a:gd name="connsiteY8400" fmla="*/ 968538 h 2059806"/>
                  <a:gd name="connsiteX8401" fmla="*/ 1006587 w 2668450"/>
                  <a:gd name="connsiteY8401" fmla="*/ 970970 h 2059806"/>
                  <a:gd name="connsiteX8402" fmla="*/ 1006730 w 2668450"/>
                  <a:gd name="connsiteY8402" fmla="*/ 973259 h 2059806"/>
                  <a:gd name="connsiteX8403" fmla="*/ 1009019 w 2668450"/>
                  <a:gd name="connsiteY8403" fmla="*/ 978980 h 2059806"/>
                  <a:gd name="connsiteX8404" fmla="*/ 1011594 w 2668450"/>
                  <a:gd name="connsiteY8404" fmla="*/ 982699 h 2059806"/>
                  <a:gd name="connsiteX8405" fmla="*/ 1016600 w 2668450"/>
                  <a:gd name="connsiteY8405" fmla="*/ 986418 h 2059806"/>
                  <a:gd name="connsiteX8406" fmla="*/ 1017602 w 2668450"/>
                  <a:gd name="connsiteY8406" fmla="*/ 987706 h 2059806"/>
                  <a:gd name="connsiteX8407" fmla="*/ 1015599 w 2668450"/>
                  <a:gd name="connsiteY8407" fmla="*/ 990138 h 2059806"/>
                  <a:gd name="connsiteX8408" fmla="*/ 1016314 w 2668450"/>
                  <a:gd name="connsiteY8408" fmla="*/ 991711 h 2059806"/>
                  <a:gd name="connsiteX8409" fmla="*/ 1018460 w 2668450"/>
                  <a:gd name="connsiteY8409" fmla="*/ 994000 h 2059806"/>
                  <a:gd name="connsiteX8410" fmla="*/ 1021464 w 2668450"/>
                  <a:gd name="connsiteY8410" fmla="*/ 998863 h 2059806"/>
                  <a:gd name="connsiteX8411" fmla="*/ 1020176 w 2668450"/>
                  <a:gd name="connsiteY8411" fmla="*/ 998863 h 2059806"/>
                  <a:gd name="connsiteX8412" fmla="*/ 1016314 w 2668450"/>
                  <a:gd name="connsiteY8412" fmla="*/ 996288 h 2059806"/>
                  <a:gd name="connsiteX8413" fmla="*/ 1014168 w 2668450"/>
                  <a:gd name="connsiteY8413" fmla="*/ 995430 h 2059806"/>
                  <a:gd name="connsiteX8414" fmla="*/ 1013596 w 2668450"/>
                  <a:gd name="connsiteY8414" fmla="*/ 996288 h 2059806"/>
                  <a:gd name="connsiteX8415" fmla="*/ 1012595 w 2668450"/>
                  <a:gd name="connsiteY8415" fmla="*/ 996431 h 2059806"/>
                  <a:gd name="connsiteX8416" fmla="*/ 1011165 w 2668450"/>
                  <a:gd name="connsiteY8416" fmla="*/ 996002 h 2059806"/>
                  <a:gd name="connsiteX8417" fmla="*/ 1007303 w 2668450"/>
                  <a:gd name="connsiteY8417" fmla="*/ 992569 h 2059806"/>
                  <a:gd name="connsiteX8418" fmla="*/ 1004299 w 2668450"/>
                  <a:gd name="connsiteY8418" fmla="*/ 993570 h 2059806"/>
                  <a:gd name="connsiteX8419" fmla="*/ 1003726 w 2668450"/>
                  <a:gd name="connsiteY8419" fmla="*/ 994715 h 2059806"/>
                  <a:gd name="connsiteX8420" fmla="*/ 1003870 w 2668450"/>
                  <a:gd name="connsiteY8420" fmla="*/ 1002296 h 2059806"/>
                  <a:gd name="connsiteX8421" fmla="*/ 1004156 w 2668450"/>
                  <a:gd name="connsiteY8421" fmla="*/ 1004585 h 2059806"/>
                  <a:gd name="connsiteX8422" fmla="*/ 1004728 w 2668450"/>
                  <a:gd name="connsiteY8422" fmla="*/ 1006015 h 2059806"/>
                  <a:gd name="connsiteX8423" fmla="*/ 1009162 w 2668450"/>
                  <a:gd name="connsiteY8423" fmla="*/ 1012166 h 2059806"/>
                  <a:gd name="connsiteX8424" fmla="*/ 1017745 w 2668450"/>
                  <a:gd name="connsiteY8424" fmla="*/ 1021893 h 2059806"/>
                  <a:gd name="connsiteX8425" fmla="*/ 1018317 w 2668450"/>
                  <a:gd name="connsiteY8425" fmla="*/ 1023180 h 2059806"/>
                  <a:gd name="connsiteX8426" fmla="*/ 1017315 w 2668450"/>
                  <a:gd name="connsiteY8426" fmla="*/ 1023037 h 2059806"/>
                  <a:gd name="connsiteX8427" fmla="*/ 1014884 w 2668450"/>
                  <a:gd name="connsiteY8427" fmla="*/ 1021321 h 2059806"/>
                  <a:gd name="connsiteX8428" fmla="*/ 1011594 w 2668450"/>
                  <a:gd name="connsiteY8428" fmla="*/ 1018460 h 2059806"/>
                  <a:gd name="connsiteX8429" fmla="*/ 1004871 w 2668450"/>
                  <a:gd name="connsiteY8429" fmla="*/ 1011165 h 2059806"/>
                  <a:gd name="connsiteX8430" fmla="*/ 1003154 w 2668450"/>
                  <a:gd name="connsiteY8430" fmla="*/ 1008733 h 2059806"/>
                  <a:gd name="connsiteX8431" fmla="*/ 997147 w 2668450"/>
                  <a:gd name="connsiteY8431" fmla="*/ 1003726 h 2059806"/>
                  <a:gd name="connsiteX8432" fmla="*/ 995859 w 2668450"/>
                  <a:gd name="connsiteY8432" fmla="*/ 1001867 h 2059806"/>
                  <a:gd name="connsiteX8433" fmla="*/ 994429 w 2668450"/>
                  <a:gd name="connsiteY8433" fmla="*/ 1000580 h 2059806"/>
                  <a:gd name="connsiteX8434" fmla="*/ 992855 w 2668450"/>
                  <a:gd name="connsiteY8434" fmla="*/ 999721 h 2059806"/>
                  <a:gd name="connsiteX8435" fmla="*/ 991139 w 2668450"/>
                  <a:gd name="connsiteY8435" fmla="*/ 998148 h 2059806"/>
                  <a:gd name="connsiteX8436" fmla="*/ 989279 w 2668450"/>
                  <a:gd name="connsiteY8436" fmla="*/ 995716 h 2059806"/>
                  <a:gd name="connsiteX8437" fmla="*/ 982127 w 2668450"/>
                  <a:gd name="connsiteY8437" fmla="*/ 989565 h 2059806"/>
                  <a:gd name="connsiteX8438" fmla="*/ 980840 w 2668450"/>
                  <a:gd name="connsiteY8438" fmla="*/ 988135 h 2059806"/>
                  <a:gd name="connsiteX8439" fmla="*/ 981984 w 2668450"/>
                  <a:gd name="connsiteY8439" fmla="*/ 988278 h 2059806"/>
                  <a:gd name="connsiteX8440" fmla="*/ 985417 w 2668450"/>
                  <a:gd name="connsiteY8440" fmla="*/ 989994 h 2059806"/>
                  <a:gd name="connsiteX8441" fmla="*/ 989136 w 2668450"/>
                  <a:gd name="connsiteY8441" fmla="*/ 990280 h 2059806"/>
                  <a:gd name="connsiteX8442" fmla="*/ 993141 w 2668450"/>
                  <a:gd name="connsiteY8442" fmla="*/ 989279 h 2059806"/>
                  <a:gd name="connsiteX8443" fmla="*/ 996145 w 2668450"/>
                  <a:gd name="connsiteY8443" fmla="*/ 987992 h 2059806"/>
                  <a:gd name="connsiteX8444" fmla="*/ 998005 w 2668450"/>
                  <a:gd name="connsiteY8444" fmla="*/ 986418 h 2059806"/>
                  <a:gd name="connsiteX8445" fmla="*/ 998577 w 2668450"/>
                  <a:gd name="connsiteY8445" fmla="*/ 984559 h 2059806"/>
                  <a:gd name="connsiteX8446" fmla="*/ 998005 w 2668450"/>
                  <a:gd name="connsiteY8446" fmla="*/ 982556 h 2059806"/>
                  <a:gd name="connsiteX8447" fmla="*/ 996288 w 2668450"/>
                  <a:gd name="connsiteY8447" fmla="*/ 979838 h 2059806"/>
                  <a:gd name="connsiteX8448" fmla="*/ 985417 w 2668450"/>
                  <a:gd name="connsiteY8448" fmla="*/ 972257 h 2059806"/>
                  <a:gd name="connsiteX8449" fmla="*/ 980983 w 2668450"/>
                  <a:gd name="connsiteY8449" fmla="*/ 968109 h 2059806"/>
                  <a:gd name="connsiteX8450" fmla="*/ 977979 w 2668450"/>
                  <a:gd name="connsiteY8450" fmla="*/ 962530 h 2059806"/>
                  <a:gd name="connsiteX8451" fmla="*/ 977407 w 2668450"/>
                  <a:gd name="connsiteY8451" fmla="*/ 962101 h 2059806"/>
                  <a:gd name="connsiteX8452" fmla="*/ 975404 w 2668450"/>
                  <a:gd name="connsiteY8452" fmla="*/ 961672 h 2059806"/>
                  <a:gd name="connsiteX8453" fmla="*/ 974403 w 2668450"/>
                  <a:gd name="connsiteY8453" fmla="*/ 962816 h 2059806"/>
                  <a:gd name="connsiteX8454" fmla="*/ 971399 w 2668450"/>
                  <a:gd name="connsiteY8454" fmla="*/ 970255 h 2059806"/>
                  <a:gd name="connsiteX8455" fmla="*/ 970255 w 2668450"/>
                  <a:gd name="connsiteY8455" fmla="*/ 971113 h 2059806"/>
                  <a:gd name="connsiteX8456" fmla="*/ 969110 w 2668450"/>
                  <a:gd name="connsiteY8456" fmla="*/ 970255 h 2059806"/>
                  <a:gd name="connsiteX8457" fmla="*/ 967394 w 2668450"/>
                  <a:gd name="connsiteY8457" fmla="*/ 967394 h 2059806"/>
                  <a:gd name="connsiteX8458" fmla="*/ 966822 w 2668450"/>
                  <a:gd name="connsiteY8458" fmla="*/ 965391 h 2059806"/>
                  <a:gd name="connsiteX8459" fmla="*/ 965963 w 2668450"/>
                  <a:gd name="connsiteY8459" fmla="*/ 959956 h 2059806"/>
                  <a:gd name="connsiteX8460" fmla="*/ 964676 w 2668450"/>
                  <a:gd name="connsiteY8460" fmla="*/ 957095 h 2059806"/>
                  <a:gd name="connsiteX8461" fmla="*/ 963389 w 2668450"/>
                  <a:gd name="connsiteY8461" fmla="*/ 956093 h 2059806"/>
                  <a:gd name="connsiteX8462" fmla="*/ 959097 w 2668450"/>
                  <a:gd name="connsiteY8462" fmla="*/ 955092 h 2059806"/>
                  <a:gd name="connsiteX8463" fmla="*/ 946796 w 2668450"/>
                  <a:gd name="connsiteY8463" fmla="*/ 954949 h 2059806"/>
                  <a:gd name="connsiteX8464" fmla="*/ 945079 w 2668450"/>
                  <a:gd name="connsiteY8464" fmla="*/ 953948 h 2059806"/>
                  <a:gd name="connsiteX8465" fmla="*/ 942790 w 2668450"/>
                  <a:gd name="connsiteY8465" fmla="*/ 950372 h 2059806"/>
                  <a:gd name="connsiteX8466" fmla="*/ 940645 w 2668450"/>
                  <a:gd name="connsiteY8466" fmla="*/ 947940 h 2059806"/>
                  <a:gd name="connsiteX8467" fmla="*/ 938928 w 2668450"/>
                  <a:gd name="connsiteY8467" fmla="*/ 948083 h 2059806"/>
                  <a:gd name="connsiteX8468" fmla="*/ 937927 w 2668450"/>
                  <a:gd name="connsiteY8468" fmla="*/ 947368 h 2059806"/>
                  <a:gd name="connsiteX8469" fmla="*/ 934780 w 2668450"/>
                  <a:gd name="connsiteY8469" fmla="*/ 942791 h 2059806"/>
                  <a:gd name="connsiteX8470" fmla="*/ 933779 w 2668450"/>
                  <a:gd name="connsiteY8470" fmla="*/ 941932 h 2059806"/>
                  <a:gd name="connsiteX8471" fmla="*/ 932921 w 2668450"/>
                  <a:gd name="connsiteY8471" fmla="*/ 941932 h 2059806"/>
                  <a:gd name="connsiteX8472" fmla="*/ 929488 w 2668450"/>
                  <a:gd name="connsiteY8472" fmla="*/ 943935 h 2059806"/>
                  <a:gd name="connsiteX8473" fmla="*/ 924767 w 2668450"/>
                  <a:gd name="connsiteY8473" fmla="*/ 943935 h 2059806"/>
                  <a:gd name="connsiteX8474" fmla="*/ 911750 w 2668450"/>
                  <a:gd name="connsiteY8474" fmla="*/ 950229 h 2059806"/>
                  <a:gd name="connsiteX8475" fmla="*/ 906172 w 2668450"/>
                  <a:gd name="connsiteY8475" fmla="*/ 952374 h 2059806"/>
                  <a:gd name="connsiteX8476" fmla="*/ 903168 w 2668450"/>
                  <a:gd name="connsiteY8476" fmla="*/ 952517 h 2059806"/>
                  <a:gd name="connsiteX8477" fmla="*/ 901165 w 2668450"/>
                  <a:gd name="connsiteY8477" fmla="*/ 951945 h 2059806"/>
                  <a:gd name="connsiteX8478" fmla="*/ 900021 w 2668450"/>
                  <a:gd name="connsiteY8478" fmla="*/ 950658 h 2059806"/>
                  <a:gd name="connsiteX8479" fmla="*/ 897017 w 2668450"/>
                  <a:gd name="connsiteY8479" fmla="*/ 951087 h 2059806"/>
                  <a:gd name="connsiteX8480" fmla="*/ 892154 w 2668450"/>
                  <a:gd name="connsiteY8480" fmla="*/ 953090 h 2059806"/>
                  <a:gd name="connsiteX8481" fmla="*/ 888435 w 2668450"/>
                  <a:gd name="connsiteY8481" fmla="*/ 954091 h 2059806"/>
                  <a:gd name="connsiteX8482" fmla="*/ 884286 w 2668450"/>
                  <a:gd name="connsiteY8482" fmla="*/ 954091 h 2059806"/>
                  <a:gd name="connsiteX8483" fmla="*/ 872557 w 2668450"/>
                  <a:gd name="connsiteY8483" fmla="*/ 955378 h 2059806"/>
                  <a:gd name="connsiteX8484" fmla="*/ 868409 w 2668450"/>
                  <a:gd name="connsiteY8484" fmla="*/ 955378 h 2059806"/>
                  <a:gd name="connsiteX8485" fmla="*/ 866120 w 2668450"/>
                  <a:gd name="connsiteY8485" fmla="*/ 955950 h 2059806"/>
                  <a:gd name="connsiteX8486" fmla="*/ 862544 w 2668450"/>
                  <a:gd name="connsiteY8486" fmla="*/ 957810 h 2059806"/>
                  <a:gd name="connsiteX8487" fmla="*/ 860541 w 2668450"/>
                  <a:gd name="connsiteY8487" fmla="*/ 957953 h 2059806"/>
                  <a:gd name="connsiteX8488" fmla="*/ 849241 w 2668450"/>
                  <a:gd name="connsiteY8488" fmla="*/ 958096 h 2059806"/>
                  <a:gd name="connsiteX8489" fmla="*/ 843376 w 2668450"/>
                  <a:gd name="connsiteY8489" fmla="*/ 957810 h 2059806"/>
                  <a:gd name="connsiteX8490" fmla="*/ 839085 w 2668450"/>
                  <a:gd name="connsiteY8490" fmla="*/ 957095 h 2059806"/>
                  <a:gd name="connsiteX8491" fmla="*/ 824924 w 2668450"/>
                  <a:gd name="connsiteY8491" fmla="*/ 957238 h 2059806"/>
                  <a:gd name="connsiteX8492" fmla="*/ 818487 w 2668450"/>
                  <a:gd name="connsiteY8492" fmla="*/ 956809 h 2059806"/>
                  <a:gd name="connsiteX8493" fmla="*/ 813767 w 2668450"/>
                  <a:gd name="connsiteY8493" fmla="*/ 955807 h 2059806"/>
                  <a:gd name="connsiteX8494" fmla="*/ 810047 w 2668450"/>
                  <a:gd name="connsiteY8494" fmla="*/ 955378 h 2059806"/>
                  <a:gd name="connsiteX8495" fmla="*/ 807330 w 2668450"/>
                  <a:gd name="connsiteY8495" fmla="*/ 955521 h 2059806"/>
                  <a:gd name="connsiteX8496" fmla="*/ 802466 w 2668450"/>
                  <a:gd name="connsiteY8496" fmla="*/ 954520 h 2059806"/>
                  <a:gd name="connsiteX8497" fmla="*/ 795457 w 2668450"/>
                  <a:gd name="connsiteY8497" fmla="*/ 952231 h 2059806"/>
                  <a:gd name="connsiteX8498" fmla="*/ 789592 w 2668450"/>
                  <a:gd name="connsiteY8498" fmla="*/ 951230 h 2059806"/>
                  <a:gd name="connsiteX8499" fmla="*/ 784872 w 2668450"/>
                  <a:gd name="connsiteY8499" fmla="*/ 951659 h 2059806"/>
                  <a:gd name="connsiteX8500" fmla="*/ 781153 w 2668450"/>
                  <a:gd name="connsiteY8500" fmla="*/ 950944 h 2059806"/>
                  <a:gd name="connsiteX8501" fmla="*/ 776433 w 2668450"/>
                  <a:gd name="connsiteY8501" fmla="*/ 948083 h 2059806"/>
                  <a:gd name="connsiteX8502" fmla="*/ 771998 w 2668450"/>
                  <a:gd name="connsiteY8502" fmla="*/ 946510 h 2059806"/>
                  <a:gd name="connsiteX8503" fmla="*/ 772284 w 2668450"/>
                  <a:gd name="connsiteY8503" fmla="*/ 945365 h 2059806"/>
                  <a:gd name="connsiteX8504" fmla="*/ 779007 w 2668450"/>
                  <a:gd name="connsiteY8504" fmla="*/ 941503 h 2059806"/>
                  <a:gd name="connsiteX8505" fmla="*/ 780009 w 2668450"/>
                  <a:gd name="connsiteY8505" fmla="*/ 940502 h 2059806"/>
                  <a:gd name="connsiteX8506" fmla="*/ 779436 w 2668450"/>
                  <a:gd name="connsiteY8506" fmla="*/ 937069 h 2059806"/>
                  <a:gd name="connsiteX8507" fmla="*/ 779723 w 2668450"/>
                  <a:gd name="connsiteY8507" fmla="*/ 936068 h 2059806"/>
                  <a:gd name="connsiteX8508" fmla="*/ 781153 w 2668450"/>
                  <a:gd name="connsiteY8508" fmla="*/ 934637 h 2059806"/>
                  <a:gd name="connsiteX8509" fmla="*/ 789449 w 2668450"/>
                  <a:gd name="connsiteY8509" fmla="*/ 931347 h 2059806"/>
                  <a:gd name="connsiteX8510" fmla="*/ 792024 w 2668450"/>
                  <a:gd name="connsiteY8510" fmla="*/ 927485 h 2059806"/>
                  <a:gd name="connsiteX8511" fmla="*/ 806900 w 2668450"/>
                  <a:gd name="connsiteY8511" fmla="*/ 928629 h 2059806"/>
                  <a:gd name="connsiteX8512" fmla="*/ 812336 w 2668450"/>
                  <a:gd name="connsiteY8512" fmla="*/ 927628 h 2059806"/>
                  <a:gd name="connsiteX8513" fmla="*/ 813623 w 2668450"/>
                  <a:gd name="connsiteY8513" fmla="*/ 926770 h 2059806"/>
                  <a:gd name="connsiteX8514" fmla="*/ 814625 w 2668450"/>
                  <a:gd name="connsiteY8514" fmla="*/ 925625 h 2059806"/>
                  <a:gd name="connsiteX8515" fmla="*/ 816341 w 2668450"/>
                  <a:gd name="connsiteY8515" fmla="*/ 920762 h 2059806"/>
                  <a:gd name="connsiteX8516" fmla="*/ 815626 w 2668450"/>
                  <a:gd name="connsiteY8516" fmla="*/ 919904 h 2059806"/>
                  <a:gd name="connsiteX8517" fmla="*/ 813767 w 2668450"/>
                  <a:gd name="connsiteY8517" fmla="*/ 919904 h 2059806"/>
                  <a:gd name="connsiteX8518" fmla="*/ 812479 w 2668450"/>
                  <a:gd name="connsiteY8518" fmla="*/ 918759 h 2059806"/>
                  <a:gd name="connsiteX8519" fmla="*/ 811907 w 2668450"/>
                  <a:gd name="connsiteY8519" fmla="*/ 916614 h 2059806"/>
                  <a:gd name="connsiteX8520" fmla="*/ 808617 w 2668450"/>
                  <a:gd name="connsiteY8520" fmla="*/ 912752 h 2059806"/>
                  <a:gd name="connsiteX8521" fmla="*/ 802752 w 2668450"/>
                  <a:gd name="connsiteY8521" fmla="*/ 907030 h 2059806"/>
                  <a:gd name="connsiteX8522" fmla="*/ 796458 w 2668450"/>
                  <a:gd name="connsiteY8522" fmla="*/ 902453 h 2059806"/>
                  <a:gd name="connsiteX8523" fmla="*/ 785158 w 2668450"/>
                  <a:gd name="connsiteY8523" fmla="*/ 897017 h 2059806"/>
                  <a:gd name="connsiteX8524" fmla="*/ 777720 w 2668450"/>
                  <a:gd name="connsiteY8524" fmla="*/ 894871 h 2059806"/>
                  <a:gd name="connsiteX8525" fmla="*/ 771569 w 2668450"/>
                  <a:gd name="connsiteY8525" fmla="*/ 892297 h 2059806"/>
                  <a:gd name="connsiteX8526" fmla="*/ 765847 w 2668450"/>
                  <a:gd name="connsiteY8526" fmla="*/ 890580 h 2059806"/>
                  <a:gd name="connsiteX8527" fmla="*/ 760555 w 2668450"/>
                  <a:gd name="connsiteY8527" fmla="*/ 889865 h 2059806"/>
                  <a:gd name="connsiteX8528" fmla="*/ 758266 w 2668450"/>
                  <a:gd name="connsiteY8528" fmla="*/ 889865 h 2059806"/>
                  <a:gd name="connsiteX8529" fmla="*/ 756693 w 2668450"/>
                  <a:gd name="connsiteY8529" fmla="*/ 891438 h 2059806"/>
                  <a:gd name="connsiteX8530" fmla="*/ 749684 w 2668450"/>
                  <a:gd name="connsiteY8530" fmla="*/ 890580 h 2059806"/>
                  <a:gd name="connsiteX8531" fmla="*/ 747395 w 2668450"/>
                  <a:gd name="connsiteY8531" fmla="*/ 890580 h 2059806"/>
                  <a:gd name="connsiteX8532" fmla="*/ 747109 w 2668450"/>
                  <a:gd name="connsiteY8532" fmla="*/ 891438 h 2059806"/>
                  <a:gd name="connsiteX8533" fmla="*/ 752688 w 2668450"/>
                  <a:gd name="connsiteY8533" fmla="*/ 896874 h 2059806"/>
                  <a:gd name="connsiteX8534" fmla="*/ 752831 w 2668450"/>
                  <a:gd name="connsiteY8534" fmla="*/ 897875 h 2059806"/>
                  <a:gd name="connsiteX8535" fmla="*/ 747967 w 2668450"/>
                  <a:gd name="connsiteY8535" fmla="*/ 897303 h 2059806"/>
                  <a:gd name="connsiteX8536" fmla="*/ 744534 w 2668450"/>
                  <a:gd name="connsiteY8536" fmla="*/ 895873 h 2059806"/>
                  <a:gd name="connsiteX8537" fmla="*/ 741816 w 2668450"/>
                  <a:gd name="connsiteY8537" fmla="*/ 895444 h 2059806"/>
                  <a:gd name="connsiteX8538" fmla="*/ 738097 w 2668450"/>
                  <a:gd name="connsiteY8538" fmla="*/ 895587 h 2059806"/>
                  <a:gd name="connsiteX8539" fmla="*/ 723793 w 2668450"/>
                  <a:gd name="connsiteY8539" fmla="*/ 893584 h 2059806"/>
                  <a:gd name="connsiteX8540" fmla="*/ 720646 w 2668450"/>
                  <a:gd name="connsiteY8540" fmla="*/ 894013 h 2059806"/>
                  <a:gd name="connsiteX8541" fmla="*/ 717785 w 2668450"/>
                  <a:gd name="connsiteY8541" fmla="*/ 893727 h 2059806"/>
                  <a:gd name="connsiteX8542" fmla="*/ 715211 w 2668450"/>
                  <a:gd name="connsiteY8542" fmla="*/ 892583 h 2059806"/>
                  <a:gd name="connsiteX8543" fmla="*/ 699476 w 2668450"/>
                  <a:gd name="connsiteY8543" fmla="*/ 889150 h 2059806"/>
                  <a:gd name="connsiteX8544" fmla="*/ 691466 w 2668450"/>
                  <a:gd name="connsiteY8544" fmla="*/ 886861 h 2059806"/>
                  <a:gd name="connsiteX8545" fmla="*/ 685029 w 2668450"/>
                  <a:gd name="connsiteY8545" fmla="*/ 884286 h 2059806"/>
                  <a:gd name="connsiteX8546" fmla="*/ 679593 w 2668450"/>
                  <a:gd name="connsiteY8546" fmla="*/ 881569 h 2059806"/>
                  <a:gd name="connsiteX8547" fmla="*/ 672012 w 2668450"/>
                  <a:gd name="connsiteY8547" fmla="*/ 876562 h 2059806"/>
                  <a:gd name="connsiteX8548" fmla="*/ 668293 w 2668450"/>
                  <a:gd name="connsiteY8548" fmla="*/ 875275 h 2059806"/>
                  <a:gd name="connsiteX8549" fmla="*/ 638540 w 2668450"/>
                  <a:gd name="connsiteY8549" fmla="*/ 870697 h 2059806"/>
                  <a:gd name="connsiteX8550" fmla="*/ 629814 w 2668450"/>
                  <a:gd name="connsiteY8550" fmla="*/ 868695 h 2059806"/>
                  <a:gd name="connsiteX8551" fmla="*/ 625237 w 2668450"/>
                  <a:gd name="connsiteY8551" fmla="*/ 866549 h 2059806"/>
                  <a:gd name="connsiteX8552" fmla="*/ 609502 w 2668450"/>
                  <a:gd name="connsiteY8552" fmla="*/ 855964 h 2059806"/>
                  <a:gd name="connsiteX8553" fmla="*/ 605068 w 2668450"/>
                  <a:gd name="connsiteY8553" fmla="*/ 853675 h 2059806"/>
                  <a:gd name="connsiteX8554" fmla="*/ 593768 w 2668450"/>
                  <a:gd name="connsiteY8554" fmla="*/ 849241 h 2059806"/>
                  <a:gd name="connsiteX8555" fmla="*/ 587903 w 2668450"/>
                  <a:gd name="connsiteY8555" fmla="*/ 847381 h 2059806"/>
                  <a:gd name="connsiteX8556" fmla="*/ 581609 w 2668450"/>
                  <a:gd name="connsiteY8556" fmla="*/ 846237 h 2059806"/>
                  <a:gd name="connsiteX8557" fmla="*/ 571739 w 2668450"/>
                  <a:gd name="connsiteY8557" fmla="*/ 845236 h 2059806"/>
                  <a:gd name="connsiteX8558" fmla="*/ 562155 w 2668450"/>
                  <a:gd name="connsiteY8558" fmla="*/ 845665 h 2059806"/>
                  <a:gd name="connsiteX8559" fmla="*/ 552572 w 2668450"/>
                  <a:gd name="connsiteY8559" fmla="*/ 845236 h 2059806"/>
                  <a:gd name="connsiteX8560" fmla="*/ 550140 w 2668450"/>
                  <a:gd name="connsiteY8560" fmla="*/ 845665 h 2059806"/>
                  <a:gd name="connsiteX8561" fmla="*/ 544990 w 2668450"/>
                  <a:gd name="connsiteY8561" fmla="*/ 845093 h 2059806"/>
                  <a:gd name="connsiteX8562" fmla="*/ 542845 w 2668450"/>
                  <a:gd name="connsiteY8562" fmla="*/ 845522 h 2059806"/>
                  <a:gd name="connsiteX8563" fmla="*/ 541271 w 2668450"/>
                  <a:gd name="connsiteY8563" fmla="*/ 846952 h 2059806"/>
                  <a:gd name="connsiteX8564" fmla="*/ 540270 w 2668450"/>
                  <a:gd name="connsiteY8564" fmla="*/ 849384 h 2059806"/>
                  <a:gd name="connsiteX8565" fmla="*/ 539269 w 2668450"/>
                  <a:gd name="connsiteY8565" fmla="*/ 855106 h 2059806"/>
                  <a:gd name="connsiteX8566" fmla="*/ 537123 w 2668450"/>
                  <a:gd name="connsiteY8566" fmla="*/ 859969 h 2059806"/>
                  <a:gd name="connsiteX8567" fmla="*/ 536122 w 2668450"/>
                  <a:gd name="connsiteY8567" fmla="*/ 861113 h 2059806"/>
                  <a:gd name="connsiteX8568" fmla="*/ 532689 w 2668450"/>
                  <a:gd name="connsiteY8568" fmla="*/ 862401 h 2059806"/>
                  <a:gd name="connsiteX8569" fmla="*/ 529685 w 2668450"/>
                  <a:gd name="connsiteY8569" fmla="*/ 866549 h 2059806"/>
                  <a:gd name="connsiteX8570" fmla="*/ 527682 w 2668450"/>
                  <a:gd name="connsiteY8570" fmla="*/ 868123 h 2059806"/>
                  <a:gd name="connsiteX8571" fmla="*/ 525251 w 2668450"/>
                  <a:gd name="connsiteY8571" fmla="*/ 868695 h 2059806"/>
                  <a:gd name="connsiteX8572" fmla="*/ 511948 w 2668450"/>
                  <a:gd name="connsiteY8572" fmla="*/ 868981 h 2059806"/>
                  <a:gd name="connsiteX8573" fmla="*/ 510088 w 2668450"/>
                  <a:gd name="connsiteY8573" fmla="*/ 869696 h 2059806"/>
                  <a:gd name="connsiteX8574" fmla="*/ 503222 w 2668450"/>
                  <a:gd name="connsiteY8574" fmla="*/ 869410 h 2059806"/>
                  <a:gd name="connsiteX8575" fmla="*/ 500504 w 2668450"/>
                  <a:gd name="connsiteY8575" fmla="*/ 868695 h 2059806"/>
                  <a:gd name="connsiteX8576" fmla="*/ 499074 w 2668450"/>
                  <a:gd name="connsiteY8576" fmla="*/ 867550 h 2059806"/>
                  <a:gd name="connsiteX8577" fmla="*/ 498788 w 2668450"/>
                  <a:gd name="connsiteY8577" fmla="*/ 866263 h 2059806"/>
                  <a:gd name="connsiteX8578" fmla="*/ 499646 w 2668450"/>
                  <a:gd name="connsiteY8578" fmla="*/ 864690 h 2059806"/>
                  <a:gd name="connsiteX8579" fmla="*/ 501363 w 2668450"/>
                  <a:gd name="connsiteY8579" fmla="*/ 862544 h 2059806"/>
                  <a:gd name="connsiteX8580" fmla="*/ 509230 w 2668450"/>
                  <a:gd name="connsiteY8580" fmla="*/ 853961 h 2059806"/>
                  <a:gd name="connsiteX8581" fmla="*/ 509659 w 2668450"/>
                  <a:gd name="connsiteY8581" fmla="*/ 851959 h 2059806"/>
                  <a:gd name="connsiteX8582" fmla="*/ 502936 w 2668450"/>
                  <a:gd name="connsiteY8582" fmla="*/ 849527 h 2059806"/>
                  <a:gd name="connsiteX8583" fmla="*/ 501076 w 2668450"/>
                  <a:gd name="connsiteY8583" fmla="*/ 847954 h 2059806"/>
                  <a:gd name="connsiteX8584" fmla="*/ 499074 w 2668450"/>
                  <a:gd name="connsiteY8584" fmla="*/ 839800 h 2059806"/>
                  <a:gd name="connsiteX8585" fmla="*/ 499217 w 2668450"/>
                  <a:gd name="connsiteY8585" fmla="*/ 836367 h 2059806"/>
                  <a:gd name="connsiteX8586" fmla="*/ 499932 w 2668450"/>
                  <a:gd name="connsiteY8586" fmla="*/ 832076 h 2059806"/>
                  <a:gd name="connsiteX8587" fmla="*/ 499789 w 2668450"/>
                  <a:gd name="connsiteY8587" fmla="*/ 829501 h 2059806"/>
                  <a:gd name="connsiteX8588" fmla="*/ 498073 w 2668450"/>
                  <a:gd name="connsiteY8588" fmla="*/ 827785 h 2059806"/>
                  <a:gd name="connsiteX8589" fmla="*/ 496499 w 2668450"/>
                  <a:gd name="connsiteY8589" fmla="*/ 827213 h 2059806"/>
                  <a:gd name="connsiteX8590" fmla="*/ 493924 w 2668450"/>
                  <a:gd name="connsiteY8590" fmla="*/ 827785 h 2059806"/>
                  <a:gd name="connsiteX8591" fmla="*/ 491922 w 2668450"/>
                  <a:gd name="connsiteY8591" fmla="*/ 829072 h 2059806"/>
                  <a:gd name="connsiteX8592" fmla="*/ 490777 w 2668450"/>
                  <a:gd name="connsiteY8592" fmla="*/ 831075 h 2059806"/>
                  <a:gd name="connsiteX8593" fmla="*/ 484484 w 2668450"/>
                  <a:gd name="connsiteY8593" fmla="*/ 833220 h 2059806"/>
                  <a:gd name="connsiteX8594" fmla="*/ 483339 w 2668450"/>
                  <a:gd name="connsiteY8594" fmla="*/ 834079 h 2059806"/>
                  <a:gd name="connsiteX8595" fmla="*/ 484198 w 2668450"/>
                  <a:gd name="connsiteY8595" fmla="*/ 834794 h 2059806"/>
                  <a:gd name="connsiteX8596" fmla="*/ 485485 w 2668450"/>
                  <a:gd name="connsiteY8596" fmla="*/ 835223 h 2059806"/>
                  <a:gd name="connsiteX8597" fmla="*/ 487201 w 2668450"/>
                  <a:gd name="connsiteY8597" fmla="*/ 835223 h 2059806"/>
                  <a:gd name="connsiteX8598" fmla="*/ 490062 w 2668450"/>
                  <a:gd name="connsiteY8598" fmla="*/ 836081 h 2059806"/>
                  <a:gd name="connsiteX8599" fmla="*/ 489347 w 2668450"/>
                  <a:gd name="connsiteY8599" fmla="*/ 837225 h 2059806"/>
                  <a:gd name="connsiteX8600" fmla="*/ 486486 w 2668450"/>
                  <a:gd name="connsiteY8600" fmla="*/ 838942 h 2059806"/>
                  <a:gd name="connsiteX8601" fmla="*/ 484054 w 2668450"/>
                  <a:gd name="connsiteY8601" fmla="*/ 841231 h 2059806"/>
                  <a:gd name="connsiteX8602" fmla="*/ 482195 w 2668450"/>
                  <a:gd name="connsiteY8602" fmla="*/ 843948 h 2059806"/>
                  <a:gd name="connsiteX8603" fmla="*/ 480765 w 2668450"/>
                  <a:gd name="connsiteY8603" fmla="*/ 845379 h 2059806"/>
                  <a:gd name="connsiteX8604" fmla="*/ 479763 w 2668450"/>
                  <a:gd name="connsiteY8604" fmla="*/ 845522 h 2059806"/>
                  <a:gd name="connsiteX8605" fmla="*/ 477188 w 2668450"/>
                  <a:gd name="connsiteY8605" fmla="*/ 844807 h 2059806"/>
                  <a:gd name="connsiteX8606" fmla="*/ 476330 w 2668450"/>
                  <a:gd name="connsiteY8606" fmla="*/ 848669 h 2059806"/>
                  <a:gd name="connsiteX8607" fmla="*/ 476616 w 2668450"/>
                  <a:gd name="connsiteY8607" fmla="*/ 849956 h 2059806"/>
                  <a:gd name="connsiteX8608" fmla="*/ 472754 w 2668450"/>
                  <a:gd name="connsiteY8608" fmla="*/ 853675 h 2059806"/>
                  <a:gd name="connsiteX8609" fmla="*/ 472468 w 2668450"/>
                  <a:gd name="connsiteY8609" fmla="*/ 855678 h 2059806"/>
                  <a:gd name="connsiteX8610" fmla="*/ 475329 w 2668450"/>
                  <a:gd name="connsiteY8610" fmla="*/ 858825 h 2059806"/>
                  <a:gd name="connsiteX8611" fmla="*/ 478190 w 2668450"/>
                  <a:gd name="connsiteY8611" fmla="*/ 863402 h 2059806"/>
                  <a:gd name="connsiteX8612" fmla="*/ 478047 w 2668450"/>
                  <a:gd name="connsiteY8612" fmla="*/ 866120 h 2059806"/>
                  <a:gd name="connsiteX8613" fmla="*/ 471610 w 2668450"/>
                  <a:gd name="connsiteY8613" fmla="*/ 870268 h 2059806"/>
                  <a:gd name="connsiteX8614" fmla="*/ 467462 w 2668450"/>
                  <a:gd name="connsiteY8614" fmla="*/ 870125 h 2059806"/>
                  <a:gd name="connsiteX8615" fmla="*/ 461311 w 2668450"/>
                  <a:gd name="connsiteY8615" fmla="*/ 868552 h 2059806"/>
                  <a:gd name="connsiteX8616" fmla="*/ 455875 w 2668450"/>
                  <a:gd name="connsiteY8616" fmla="*/ 866549 h 2059806"/>
                  <a:gd name="connsiteX8617" fmla="*/ 451155 w 2668450"/>
                  <a:gd name="connsiteY8617" fmla="*/ 863974 h 2059806"/>
                  <a:gd name="connsiteX8618" fmla="*/ 445576 w 2668450"/>
                  <a:gd name="connsiteY8618" fmla="*/ 859826 h 2059806"/>
                  <a:gd name="connsiteX8619" fmla="*/ 434705 w 2668450"/>
                  <a:gd name="connsiteY8619" fmla="*/ 849813 h 2059806"/>
                  <a:gd name="connsiteX8620" fmla="*/ 432559 w 2668450"/>
                  <a:gd name="connsiteY8620" fmla="*/ 847238 h 2059806"/>
                  <a:gd name="connsiteX8621" fmla="*/ 430271 w 2668450"/>
                  <a:gd name="connsiteY8621" fmla="*/ 843090 h 2059806"/>
                  <a:gd name="connsiteX8622" fmla="*/ 427982 w 2668450"/>
                  <a:gd name="connsiteY8622" fmla="*/ 837368 h 2059806"/>
                  <a:gd name="connsiteX8623" fmla="*/ 425121 w 2668450"/>
                  <a:gd name="connsiteY8623" fmla="*/ 831790 h 2059806"/>
                  <a:gd name="connsiteX8624" fmla="*/ 418684 w 2668450"/>
                  <a:gd name="connsiteY8624" fmla="*/ 822206 h 2059806"/>
                  <a:gd name="connsiteX8625" fmla="*/ 415966 w 2668450"/>
                  <a:gd name="connsiteY8625" fmla="*/ 819345 h 2059806"/>
                  <a:gd name="connsiteX8626" fmla="*/ 411389 w 2668450"/>
                  <a:gd name="connsiteY8626" fmla="*/ 815340 h 2059806"/>
                  <a:gd name="connsiteX8627" fmla="*/ 400089 w 2668450"/>
                  <a:gd name="connsiteY8627" fmla="*/ 807187 h 2059806"/>
                  <a:gd name="connsiteX8628" fmla="*/ 396799 w 2668450"/>
                  <a:gd name="connsiteY8628" fmla="*/ 805470 h 2059806"/>
                  <a:gd name="connsiteX8629" fmla="*/ 392937 w 2668450"/>
                  <a:gd name="connsiteY8629" fmla="*/ 804183 h 2059806"/>
                  <a:gd name="connsiteX8630" fmla="*/ 391506 w 2668450"/>
                  <a:gd name="connsiteY8630" fmla="*/ 804612 h 2059806"/>
                  <a:gd name="connsiteX8631" fmla="*/ 388932 w 2668450"/>
                  <a:gd name="connsiteY8631" fmla="*/ 806901 h 2059806"/>
                  <a:gd name="connsiteX8632" fmla="*/ 387644 w 2668450"/>
                  <a:gd name="connsiteY8632" fmla="*/ 809332 h 2059806"/>
                  <a:gd name="connsiteX8633" fmla="*/ 387644 w 2668450"/>
                  <a:gd name="connsiteY8633" fmla="*/ 812622 h 2059806"/>
                  <a:gd name="connsiteX8634" fmla="*/ 389074 w 2668450"/>
                  <a:gd name="connsiteY8634" fmla="*/ 813767 h 2059806"/>
                  <a:gd name="connsiteX8635" fmla="*/ 393080 w 2668450"/>
                  <a:gd name="connsiteY8635" fmla="*/ 815626 h 2059806"/>
                  <a:gd name="connsiteX8636" fmla="*/ 391363 w 2668450"/>
                  <a:gd name="connsiteY8636" fmla="*/ 817486 h 2059806"/>
                  <a:gd name="connsiteX8637" fmla="*/ 391649 w 2668450"/>
                  <a:gd name="connsiteY8637" fmla="*/ 818201 h 2059806"/>
                  <a:gd name="connsiteX8638" fmla="*/ 393509 w 2668450"/>
                  <a:gd name="connsiteY8638" fmla="*/ 819488 h 2059806"/>
                  <a:gd name="connsiteX8639" fmla="*/ 402234 w 2668450"/>
                  <a:gd name="connsiteY8639" fmla="*/ 821205 h 2059806"/>
                  <a:gd name="connsiteX8640" fmla="*/ 399803 w 2668450"/>
                  <a:gd name="connsiteY8640" fmla="*/ 823350 h 2059806"/>
                  <a:gd name="connsiteX8641" fmla="*/ 389790 w 2668450"/>
                  <a:gd name="connsiteY8641" fmla="*/ 826640 h 2059806"/>
                  <a:gd name="connsiteX8642" fmla="*/ 384211 w 2668450"/>
                  <a:gd name="connsiteY8642" fmla="*/ 829501 h 2059806"/>
                  <a:gd name="connsiteX8643" fmla="*/ 381779 w 2668450"/>
                  <a:gd name="connsiteY8643" fmla="*/ 836081 h 2059806"/>
                  <a:gd name="connsiteX8644" fmla="*/ 380921 w 2668450"/>
                  <a:gd name="connsiteY8644" fmla="*/ 837512 h 2059806"/>
                  <a:gd name="connsiteX8645" fmla="*/ 371337 w 2668450"/>
                  <a:gd name="connsiteY8645" fmla="*/ 845665 h 2059806"/>
                  <a:gd name="connsiteX8646" fmla="*/ 366903 w 2668450"/>
                  <a:gd name="connsiteY8646" fmla="*/ 848812 h 2059806"/>
                  <a:gd name="connsiteX8647" fmla="*/ 363327 w 2668450"/>
                  <a:gd name="connsiteY8647" fmla="*/ 850958 h 2059806"/>
                  <a:gd name="connsiteX8648" fmla="*/ 360752 w 2668450"/>
                  <a:gd name="connsiteY8648" fmla="*/ 851530 h 2059806"/>
                  <a:gd name="connsiteX8649" fmla="*/ 359322 w 2668450"/>
                  <a:gd name="connsiteY8649" fmla="*/ 850671 h 2059806"/>
                  <a:gd name="connsiteX8650" fmla="*/ 358320 w 2668450"/>
                  <a:gd name="connsiteY8650" fmla="*/ 848955 h 2059806"/>
                  <a:gd name="connsiteX8651" fmla="*/ 357605 w 2668450"/>
                  <a:gd name="connsiteY8651" fmla="*/ 846237 h 2059806"/>
                  <a:gd name="connsiteX8652" fmla="*/ 358177 w 2668450"/>
                  <a:gd name="connsiteY8652" fmla="*/ 844521 h 2059806"/>
                  <a:gd name="connsiteX8653" fmla="*/ 364185 w 2668450"/>
                  <a:gd name="connsiteY8653" fmla="*/ 842232 h 2059806"/>
                  <a:gd name="connsiteX8654" fmla="*/ 364900 w 2668450"/>
                  <a:gd name="connsiteY8654" fmla="*/ 841088 h 2059806"/>
                  <a:gd name="connsiteX8655" fmla="*/ 365902 w 2668450"/>
                  <a:gd name="connsiteY8655" fmla="*/ 837368 h 2059806"/>
                  <a:gd name="connsiteX8656" fmla="*/ 365473 w 2668450"/>
                  <a:gd name="connsiteY8656" fmla="*/ 837225 h 2059806"/>
                  <a:gd name="connsiteX8657" fmla="*/ 362898 w 2668450"/>
                  <a:gd name="connsiteY8657" fmla="*/ 838942 h 2059806"/>
                  <a:gd name="connsiteX8658" fmla="*/ 361467 w 2668450"/>
                  <a:gd name="connsiteY8658" fmla="*/ 840515 h 2059806"/>
                  <a:gd name="connsiteX8659" fmla="*/ 359179 w 2668450"/>
                  <a:gd name="connsiteY8659" fmla="*/ 841803 h 2059806"/>
                  <a:gd name="connsiteX8660" fmla="*/ 354458 w 2668450"/>
                  <a:gd name="connsiteY8660" fmla="*/ 843233 h 2059806"/>
                  <a:gd name="connsiteX8661" fmla="*/ 345161 w 2668450"/>
                  <a:gd name="connsiteY8661" fmla="*/ 844807 h 2059806"/>
                  <a:gd name="connsiteX8662" fmla="*/ 328711 w 2668450"/>
                  <a:gd name="connsiteY8662" fmla="*/ 850528 h 2059806"/>
                  <a:gd name="connsiteX8663" fmla="*/ 321559 w 2668450"/>
                  <a:gd name="connsiteY8663" fmla="*/ 853961 h 2059806"/>
                  <a:gd name="connsiteX8664" fmla="*/ 316695 w 2668450"/>
                  <a:gd name="connsiteY8664" fmla="*/ 858539 h 2059806"/>
                  <a:gd name="connsiteX8665" fmla="*/ 312261 w 2668450"/>
                  <a:gd name="connsiteY8665" fmla="*/ 863259 h 2059806"/>
                  <a:gd name="connsiteX8666" fmla="*/ 305824 w 2668450"/>
                  <a:gd name="connsiteY8666" fmla="*/ 871842 h 2059806"/>
                  <a:gd name="connsiteX8667" fmla="*/ 304680 w 2668450"/>
                  <a:gd name="connsiteY8667" fmla="*/ 873701 h 2059806"/>
                  <a:gd name="connsiteX8668" fmla="*/ 302963 w 2668450"/>
                  <a:gd name="connsiteY8668" fmla="*/ 877706 h 2059806"/>
                  <a:gd name="connsiteX8669" fmla="*/ 302677 w 2668450"/>
                  <a:gd name="connsiteY8669" fmla="*/ 875418 h 2059806"/>
                  <a:gd name="connsiteX8670" fmla="*/ 302534 w 2668450"/>
                  <a:gd name="connsiteY8670" fmla="*/ 869553 h 2059806"/>
                  <a:gd name="connsiteX8671" fmla="*/ 301676 w 2668450"/>
                  <a:gd name="connsiteY8671" fmla="*/ 865977 h 2059806"/>
                  <a:gd name="connsiteX8672" fmla="*/ 300102 w 2668450"/>
                  <a:gd name="connsiteY8672" fmla="*/ 864833 h 2059806"/>
                  <a:gd name="connsiteX8673" fmla="*/ 298672 w 2668450"/>
                  <a:gd name="connsiteY8673" fmla="*/ 864403 h 2059806"/>
                  <a:gd name="connsiteX8674" fmla="*/ 297241 w 2668450"/>
                  <a:gd name="connsiteY8674" fmla="*/ 864690 h 2059806"/>
                  <a:gd name="connsiteX8675" fmla="*/ 295811 w 2668450"/>
                  <a:gd name="connsiteY8675" fmla="*/ 865977 h 2059806"/>
                  <a:gd name="connsiteX8676" fmla="*/ 293236 w 2668450"/>
                  <a:gd name="connsiteY8676" fmla="*/ 869696 h 2059806"/>
                  <a:gd name="connsiteX8677" fmla="*/ 292235 w 2668450"/>
                  <a:gd name="connsiteY8677" fmla="*/ 869839 h 2059806"/>
                  <a:gd name="connsiteX8678" fmla="*/ 292950 w 2668450"/>
                  <a:gd name="connsiteY8678" fmla="*/ 866978 h 2059806"/>
                  <a:gd name="connsiteX8679" fmla="*/ 291806 w 2668450"/>
                  <a:gd name="connsiteY8679" fmla="*/ 865834 h 2059806"/>
                  <a:gd name="connsiteX8680" fmla="*/ 285226 w 2668450"/>
                  <a:gd name="connsiteY8680" fmla="*/ 864403 h 2059806"/>
                  <a:gd name="connsiteX8681" fmla="*/ 283080 w 2668450"/>
                  <a:gd name="connsiteY8681" fmla="*/ 864547 h 2059806"/>
                  <a:gd name="connsiteX8682" fmla="*/ 278360 w 2668450"/>
                  <a:gd name="connsiteY8682" fmla="*/ 865977 h 2059806"/>
                  <a:gd name="connsiteX8683" fmla="*/ 277359 w 2668450"/>
                  <a:gd name="connsiteY8683" fmla="*/ 867550 h 2059806"/>
                  <a:gd name="connsiteX8684" fmla="*/ 278503 w 2668450"/>
                  <a:gd name="connsiteY8684" fmla="*/ 868266 h 2059806"/>
                  <a:gd name="connsiteX8685" fmla="*/ 278360 w 2668450"/>
                  <a:gd name="connsiteY8685" fmla="*/ 869267 h 2059806"/>
                  <a:gd name="connsiteX8686" fmla="*/ 276930 w 2668450"/>
                  <a:gd name="connsiteY8686" fmla="*/ 871126 h 2059806"/>
                  <a:gd name="connsiteX8687" fmla="*/ 274355 w 2668450"/>
                  <a:gd name="connsiteY8687" fmla="*/ 873558 h 2059806"/>
                  <a:gd name="connsiteX8688" fmla="*/ 267775 w 2668450"/>
                  <a:gd name="connsiteY8688" fmla="*/ 876562 h 2059806"/>
                  <a:gd name="connsiteX8689" fmla="*/ 265343 w 2668450"/>
                  <a:gd name="connsiteY8689" fmla="*/ 878279 h 2059806"/>
                  <a:gd name="connsiteX8690" fmla="*/ 261052 w 2668450"/>
                  <a:gd name="connsiteY8690" fmla="*/ 880138 h 2059806"/>
                  <a:gd name="connsiteX8691" fmla="*/ 255473 w 2668450"/>
                  <a:gd name="connsiteY8691" fmla="*/ 881569 h 2059806"/>
                  <a:gd name="connsiteX8692" fmla="*/ 250181 w 2668450"/>
                  <a:gd name="connsiteY8692" fmla="*/ 884859 h 2059806"/>
                  <a:gd name="connsiteX8693" fmla="*/ 249036 w 2668450"/>
                  <a:gd name="connsiteY8693" fmla="*/ 886861 h 2059806"/>
                  <a:gd name="connsiteX8694" fmla="*/ 248607 w 2668450"/>
                  <a:gd name="connsiteY8694" fmla="*/ 888435 h 2059806"/>
                  <a:gd name="connsiteX8695" fmla="*/ 248750 w 2668450"/>
                  <a:gd name="connsiteY8695" fmla="*/ 890580 h 2059806"/>
                  <a:gd name="connsiteX8696" fmla="*/ 249465 w 2668450"/>
                  <a:gd name="connsiteY8696" fmla="*/ 893298 h 2059806"/>
                  <a:gd name="connsiteX8697" fmla="*/ 250467 w 2668450"/>
                  <a:gd name="connsiteY8697" fmla="*/ 894728 h 2059806"/>
                  <a:gd name="connsiteX8698" fmla="*/ 255330 w 2668450"/>
                  <a:gd name="connsiteY8698" fmla="*/ 895014 h 2059806"/>
                  <a:gd name="connsiteX8699" fmla="*/ 255616 w 2668450"/>
                  <a:gd name="connsiteY8699" fmla="*/ 895730 h 2059806"/>
                  <a:gd name="connsiteX8700" fmla="*/ 254329 w 2668450"/>
                  <a:gd name="connsiteY8700" fmla="*/ 897160 h 2059806"/>
                  <a:gd name="connsiteX8701" fmla="*/ 250467 w 2668450"/>
                  <a:gd name="connsiteY8701" fmla="*/ 898877 h 2059806"/>
                  <a:gd name="connsiteX8702" fmla="*/ 232443 w 2668450"/>
                  <a:gd name="connsiteY8702" fmla="*/ 897160 h 2059806"/>
                  <a:gd name="connsiteX8703" fmla="*/ 231442 w 2668450"/>
                  <a:gd name="connsiteY8703" fmla="*/ 897732 h 2059806"/>
                  <a:gd name="connsiteX8704" fmla="*/ 232014 w 2668450"/>
                  <a:gd name="connsiteY8704" fmla="*/ 898591 h 2059806"/>
                  <a:gd name="connsiteX8705" fmla="*/ 235876 w 2668450"/>
                  <a:gd name="connsiteY8705" fmla="*/ 900879 h 2059806"/>
                  <a:gd name="connsiteX8706" fmla="*/ 237450 w 2668450"/>
                  <a:gd name="connsiteY8706" fmla="*/ 902453 h 2059806"/>
                  <a:gd name="connsiteX8707" fmla="*/ 235733 w 2668450"/>
                  <a:gd name="connsiteY8707" fmla="*/ 902739 h 2059806"/>
                  <a:gd name="connsiteX8708" fmla="*/ 231156 w 2668450"/>
                  <a:gd name="connsiteY8708" fmla="*/ 901165 h 2059806"/>
                  <a:gd name="connsiteX8709" fmla="*/ 230441 w 2668450"/>
                  <a:gd name="connsiteY8709" fmla="*/ 900164 h 2059806"/>
                  <a:gd name="connsiteX8710" fmla="*/ 229153 w 2668450"/>
                  <a:gd name="connsiteY8710" fmla="*/ 897160 h 2059806"/>
                  <a:gd name="connsiteX8711" fmla="*/ 230298 w 2668450"/>
                  <a:gd name="connsiteY8711" fmla="*/ 894871 h 2059806"/>
                  <a:gd name="connsiteX8712" fmla="*/ 234875 w 2668450"/>
                  <a:gd name="connsiteY8712" fmla="*/ 890580 h 2059806"/>
                  <a:gd name="connsiteX8713" fmla="*/ 239023 w 2668450"/>
                  <a:gd name="connsiteY8713" fmla="*/ 887290 h 2059806"/>
                  <a:gd name="connsiteX8714" fmla="*/ 242742 w 2668450"/>
                  <a:gd name="connsiteY8714" fmla="*/ 883428 h 2059806"/>
                  <a:gd name="connsiteX8715" fmla="*/ 247177 w 2668450"/>
                  <a:gd name="connsiteY8715" fmla="*/ 877992 h 2059806"/>
                  <a:gd name="connsiteX8716" fmla="*/ 251182 w 2668450"/>
                  <a:gd name="connsiteY8716" fmla="*/ 875132 h 2059806"/>
                  <a:gd name="connsiteX8717" fmla="*/ 257333 w 2668450"/>
                  <a:gd name="connsiteY8717" fmla="*/ 874416 h 2059806"/>
                  <a:gd name="connsiteX8718" fmla="*/ 261910 w 2668450"/>
                  <a:gd name="connsiteY8718" fmla="*/ 872557 h 2059806"/>
                  <a:gd name="connsiteX8719" fmla="*/ 265915 w 2668450"/>
                  <a:gd name="connsiteY8719" fmla="*/ 869553 h 2059806"/>
                  <a:gd name="connsiteX8720" fmla="*/ 267918 w 2668450"/>
                  <a:gd name="connsiteY8720" fmla="*/ 867550 h 2059806"/>
                  <a:gd name="connsiteX8721" fmla="*/ 272209 w 2668450"/>
                  <a:gd name="connsiteY8721" fmla="*/ 861400 h 2059806"/>
                  <a:gd name="connsiteX8722" fmla="*/ 273783 w 2668450"/>
                  <a:gd name="connsiteY8722" fmla="*/ 860541 h 2059806"/>
                  <a:gd name="connsiteX8723" fmla="*/ 276071 w 2668450"/>
                  <a:gd name="connsiteY8723" fmla="*/ 859683 h 2059806"/>
                  <a:gd name="connsiteX8724" fmla="*/ 287801 w 2668450"/>
                  <a:gd name="connsiteY8724" fmla="*/ 858110 h 2059806"/>
                  <a:gd name="connsiteX8725" fmla="*/ 292807 w 2668450"/>
                  <a:gd name="connsiteY8725" fmla="*/ 857251 h 2059806"/>
                  <a:gd name="connsiteX8726" fmla="*/ 295811 w 2668450"/>
                  <a:gd name="connsiteY8726" fmla="*/ 856250 h 2059806"/>
                  <a:gd name="connsiteX8727" fmla="*/ 303249 w 2668450"/>
                  <a:gd name="connsiteY8727" fmla="*/ 855392 h 2059806"/>
                  <a:gd name="connsiteX8728" fmla="*/ 307111 w 2668450"/>
                  <a:gd name="connsiteY8728" fmla="*/ 854391 h 2059806"/>
                  <a:gd name="connsiteX8729" fmla="*/ 310830 w 2668450"/>
                  <a:gd name="connsiteY8729" fmla="*/ 852531 h 2059806"/>
                  <a:gd name="connsiteX8730" fmla="*/ 318412 w 2668450"/>
                  <a:gd name="connsiteY8730" fmla="*/ 847525 h 2059806"/>
                  <a:gd name="connsiteX8731" fmla="*/ 342872 w 2668450"/>
                  <a:gd name="connsiteY8731" fmla="*/ 835795 h 2059806"/>
                  <a:gd name="connsiteX8732" fmla="*/ 346162 w 2668450"/>
                  <a:gd name="connsiteY8732" fmla="*/ 831647 h 2059806"/>
                  <a:gd name="connsiteX8733" fmla="*/ 346162 w 2668450"/>
                  <a:gd name="connsiteY8733" fmla="*/ 829930 h 2059806"/>
                  <a:gd name="connsiteX8734" fmla="*/ 343587 w 2668450"/>
                  <a:gd name="connsiteY8734" fmla="*/ 826497 h 2059806"/>
                  <a:gd name="connsiteX8735" fmla="*/ 342014 w 2668450"/>
                  <a:gd name="connsiteY8735" fmla="*/ 825067 h 2059806"/>
                  <a:gd name="connsiteX8736" fmla="*/ 340440 w 2668450"/>
                  <a:gd name="connsiteY8736" fmla="*/ 825067 h 2059806"/>
                  <a:gd name="connsiteX8737" fmla="*/ 335434 w 2668450"/>
                  <a:gd name="connsiteY8737" fmla="*/ 829787 h 2059806"/>
                  <a:gd name="connsiteX8738" fmla="*/ 334003 w 2668450"/>
                  <a:gd name="connsiteY8738" fmla="*/ 830646 h 2059806"/>
                  <a:gd name="connsiteX8739" fmla="*/ 330999 w 2668450"/>
                  <a:gd name="connsiteY8739" fmla="*/ 830359 h 2059806"/>
                  <a:gd name="connsiteX8740" fmla="*/ 326994 w 2668450"/>
                  <a:gd name="connsiteY8740" fmla="*/ 830789 h 2059806"/>
                  <a:gd name="connsiteX8741" fmla="*/ 323990 w 2668450"/>
                  <a:gd name="connsiteY8741" fmla="*/ 830073 h 2059806"/>
                  <a:gd name="connsiteX8742" fmla="*/ 320271 w 2668450"/>
                  <a:gd name="connsiteY8742" fmla="*/ 828357 h 2059806"/>
                  <a:gd name="connsiteX8743" fmla="*/ 317124 w 2668450"/>
                  <a:gd name="connsiteY8743" fmla="*/ 827642 h 2059806"/>
                  <a:gd name="connsiteX8744" fmla="*/ 312118 w 2668450"/>
                  <a:gd name="connsiteY8744" fmla="*/ 828500 h 2059806"/>
                  <a:gd name="connsiteX8745" fmla="*/ 304251 w 2668450"/>
                  <a:gd name="connsiteY8745" fmla="*/ 832648 h 2059806"/>
                  <a:gd name="connsiteX8746" fmla="*/ 302248 w 2668450"/>
                  <a:gd name="connsiteY8746" fmla="*/ 834508 h 2059806"/>
                  <a:gd name="connsiteX8747" fmla="*/ 300961 w 2668450"/>
                  <a:gd name="connsiteY8747" fmla="*/ 836653 h 2059806"/>
                  <a:gd name="connsiteX8748" fmla="*/ 297814 w 2668450"/>
                  <a:gd name="connsiteY8748" fmla="*/ 840515 h 2059806"/>
                  <a:gd name="connsiteX8749" fmla="*/ 295382 w 2668450"/>
                  <a:gd name="connsiteY8749" fmla="*/ 840802 h 2059806"/>
                  <a:gd name="connsiteX8750" fmla="*/ 292235 w 2668450"/>
                  <a:gd name="connsiteY8750" fmla="*/ 839514 h 2059806"/>
                  <a:gd name="connsiteX8751" fmla="*/ 288516 w 2668450"/>
                  <a:gd name="connsiteY8751" fmla="*/ 839800 h 2059806"/>
                  <a:gd name="connsiteX8752" fmla="*/ 284225 w 2668450"/>
                  <a:gd name="connsiteY8752" fmla="*/ 841803 h 2059806"/>
                  <a:gd name="connsiteX8753" fmla="*/ 273640 w 2668450"/>
                  <a:gd name="connsiteY8753" fmla="*/ 848812 h 2059806"/>
                  <a:gd name="connsiteX8754" fmla="*/ 266774 w 2668450"/>
                  <a:gd name="connsiteY8754" fmla="*/ 851387 h 2059806"/>
                  <a:gd name="connsiteX8755" fmla="*/ 264628 w 2668450"/>
                  <a:gd name="connsiteY8755" fmla="*/ 851244 h 2059806"/>
                  <a:gd name="connsiteX8756" fmla="*/ 261624 w 2668450"/>
                  <a:gd name="connsiteY8756" fmla="*/ 848955 h 2059806"/>
                  <a:gd name="connsiteX8757" fmla="*/ 256904 w 2668450"/>
                  <a:gd name="connsiteY8757" fmla="*/ 849670 h 2059806"/>
                  <a:gd name="connsiteX8758" fmla="*/ 255473 w 2668450"/>
                  <a:gd name="connsiteY8758" fmla="*/ 850242 h 2059806"/>
                  <a:gd name="connsiteX8759" fmla="*/ 254472 w 2668450"/>
                  <a:gd name="connsiteY8759" fmla="*/ 851244 h 2059806"/>
                  <a:gd name="connsiteX8760" fmla="*/ 254472 w 2668450"/>
                  <a:gd name="connsiteY8760" fmla="*/ 851673 h 2059806"/>
                  <a:gd name="connsiteX8761" fmla="*/ 257190 w 2668450"/>
                  <a:gd name="connsiteY8761" fmla="*/ 851959 h 2059806"/>
                  <a:gd name="connsiteX8762" fmla="*/ 259192 w 2668450"/>
                  <a:gd name="connsiteY8762" fmla="*/ 852960 h 2059806"/>
                  <a:gd name="connsiteX8763" fmla="*/ 259478 w 2668450"/>
                  <a:gd name="connsiteY8763" fmla="*/ 853818 h 2059806"/>
                  <a:gd name="connsiteX8764" fmla="*/ 258048 w 2668450"/>
                  <a:gd name="connsiteY8764" fmla="*/ 854391 h 2059806"/>
                  <a:gd name="connsiteX8765" fmla="*/ 255759 w 2668450"/>
                  <a:gd name="connsiteY8765" fmla="*/ 854534 h 2059806"/>
                  <a:gd name="connsiteX8766" fmla="*/ 246319 w 2668450"/>
                  <a:gd name="connsiteY8766" fmla="*/ 854104 h 2059806"/>
                  <a:gd name="connsiteX8767" fmla="*/ 244030 w 2668450"/>
                  <a:gd name="connsiteY8767" fmla="*/ 855249 h 2059806"/>
                  <a:gd name="connsiteX8768" fmla="*/ 240597 w 2668450"/>
                  <a:gd name="connsiteY8768" fmla="*/ 861829 h 2059806"/>
                  <a:gd name="connsiteX8769" fmla="*/ 238880 w 2668450"/>
                  <a:gd name="connsiteY8769" fmla="*/ 863831 h 2059806"/>
                  <a:gd name="connsiteX8770" fmla="*/ 236449 w 2668450"/>
                  <a:gd name="connsiteY8770" fmla="*/ 865834 h 2059806"/>
                  <a:gd name="connsiteX8771" fmla="*/ 232443 w 2668450"/>
                  <a:gd name="connsiteY8771" fmla="*/ 866978 h 2059806"/>
                  <a:gd name="connsiteX8772" fmla="*/ 227008 w 2668450"/>
                  <a:gd name="connsiteY8772" fmla="*/ 867407 h 2059806"/>
                  <a:gd name="connsiteX8773" fmla="*/ 220428 w 2668450"/>
                  <a:gd name="connsiteY8773" fmla="*/ 869410 h 2059806"/>
                  <a:gd name="connsiteX8774" fmla="*/ 212704 w 2668450"/>
                  <a:gd name="connsiteY8774" fmla="*/ 872986 h 2059806"/>
                  <a:gd name="connsiteX8775" fmla="*/ 205838 w 2668450"/>
                  <a:gd name="connsiteY8775" fmla="*/ 875561 h 2059806"/>
                  <a:gd name="connsiteX8776" fmla="*/ 206124 w 2668450"/>
                  <a:gd name="connsiteY8776" fmla="*/ 874130 h 2059806"/>
                  <a:gd name="connsiteX8777" fmla="*/ 210558 w 2668450"/>
                  <a:gd name="connsiteY8777" fmla="*/ 868409 h 2059806"/>
                  <a:gd name="connsiteX8778" fmla="*/ 212704 w 2668450"/>
                  <a:gd name="connsiteY8778" fmla="*/ 866263 h 2059806"/>
                  <a:gd name="connsiteX8779" fmla="*/ 214706 w 2668450"/>
                  <a:gd name="connsiteY8779" fmla="*/ 862115 h 2059806"/>
                  <a:gd name="connsiteX8780" fmla="*/ 214134 w 2668450"/>
                  <a:gd name="connsiteY8780" fmla="*/ 860970 h 2059806"/>
                  <a:gd name="connsiteX8781" fmla="*/ 208841 w 2668450"/>
                  <a:gd name="connsiteY8781" fmla="*/ 859397 h 2059806"/>
                  <a:gd name="connsiteX8782" fmla="*/ 207125 w 2668450"/>
                  <a:gd name="connsiteY8782" fmla="*/ 857824 h 2059806"/>
                  <a:gd name="connsiteX8783" fmla="*/ 205408 w 2668450"/>
                  <a:gd name="connsiteY8783" fmla="*/ 855106 h 2059806"/>
                  <a:gd name="connsiteX8784" fmla="*/ 203835 w 2668450"/>
                  <a:gd name="connsiteY8784" fmla="*/ 853532 h 2059806"/>
                  <a:gd name="connsiteX8785" fmla="*/ 198829 w 2668450"/>
                  <a:gd name="connsiteY8785" fmla="*/ 852817 h 2059806"/>
                  <a:gd name="connsiteX8786" fmla="*/ 197541 w 2668450"/>
                  <a:gd name="connsiteY8786" fmla="*/ 853675 h 2059806"/>
                  <a:gd name="connsiteX8787" fmla="*/ 196826 w 2668450"/>
                  <a:gd name="connsiteY8787" fmla="*/ 855392 h 2059806"/>
                  <a:gd name="connsiteX8788" fmla="*/ 196111 w 2668450"/>
                  <a:gd name="connsiteY8788" fmla="*/ 858682 h 2059806"/>
                  <a:gd name="connsiteX8789" fmla="*/ 196254 w 2668450"/>
                  <a:gd name="connsiteY8789" fmla="*/ 860112 h 2059806"/>
                  <a:gd name="connsiteX8790" fmla="*/ 197255 w 2668450"/>
                  <a:gd name="connsiteY8790" fmla="*/ 863688 h 2059806"/>
                  <a:gd name="connsiteX8791" fmla="*/ 196111 w 2668450"/>
                  <a:gd name="connsiteY8791" fmla="*/ 864260 h 2059806"/>
                  <a:gd name="connsiteX8792" fmla="*/ 185239 w 2668450"/>
                  <a:gd name="connsiteY8792" fmla="*/ 863259 h 2059806"/>
                  <a:gd name="connsiteX8793" fmla="*/ 176514 w 2668450"/>
                  <a:gd name="connsiteY8793" fmla="*/ 864260 h 2059806"/>
                  <a:gd name="connsiteX8794" fmla="*/ 174797 w 2668450"/>
                  <a:gd name="connsiteY8794" fmla="*/ 865262 h 2059806"/>
                  <a:gd name="connsiteX8795" fmla="*/ 173939 w 2668450"/>
                  <a:gd name="connsiteY8795" fmla="*/ 866549 h 2059806"/>
                  <a:gd name="connsiteX8796" fmla="*/ 173224 w 2668450"/>
                  <a:gd name="connsiteY8796" fmla="*/ 871985 h 2059806"/>
                  <a:gd name="connsiteX8797" fmla="*/ 172080 w 2668450"/>
                  <a:gd name="connsiteY8797" fmla="*/ 872843 h 2059806"/>
                  <a:gd name="connsiteX8798" fmla="*/ 165786 w 2668450"/>
                  <a:gd name="connsiteY8798" fmla="*/ 871270 h 2059806"/>
                  <a:gd name="connsiteX8799" fmla="*/ 162353 w 2668450"/>
                  <a:gd name="connsiteY8799" fmla="*/ 873701 h 2059806"/>
                  <a:gd name="connsiteX8800" fmla="*/ 160064 w 2668450"/>
                  <a:gd name="connsiteY8800" fmla="*/ 872557 h 2059806"/>
                  <a:gd name="connsiteX8801" fmla="*/ 153484 w 2668450"/>
                  <a:gd name="connsiteY8801" fmla="*/ 883142 h 2059806"/>
                  <a:gd name="connsiteX8802" fmla="*/ 155344 w 2668450"/>
                  <a:gd name="connsiteY8802" fmla="*/ 884715 h 2059806"/>
                  <a:gd name="connsiteX8803" fmla="*/ 158634 w 2668450"/>
                  <a:gd name="connsiteY8803" fmla="*/ 886432 h 2059806"/>
                  <a:gd name="connsiteX8804" fmla="*/ 161351 w 2668450"/>
                  <a:gd name="connsiteY8804" fmla="*/ 887433 h 2059806"/>
                  <a:gd name="connsiteX8805" fmla="*/ 163640 w 2668450"/>
                  <a:gd name="connsiteY8805" fmla="*/ 887719 h 2059806"/>
                  <a:gd name="connsiteX8806" fmla="*/ 163211 w 2668450"/>
                  <a:gd name="connsiteY8806" fmla="*/ 888721 h 2059806"/>
                  <a:gd name="connsiteX8807" fmla="*/ 160064 w 2668450"/>
                  <a:gd name="connsiteY8807" fmla="*/ 889150 h 2059806"/>
                  <a:gd name="connsiteX8808" fmla="*/ 154628 w 2668450"/>
                  <a:gd name="connsiteY8808" fmla="*/ 889150 h 2059806"/>
                  <a:gd name="connsiteX8809" fmla="*/ 153055 w 2668450"/>
                  <a:gd name="connsiteY8809" fmla="*/ 889579 h 2059806"/>
                  <a:gd name="connsiteX8810" fmla="*/ 152626 w 2668450"/>
                  <a:gd name="connsiteY8810" fmla="*/ 890580 h 2059806"/>
                  <a:gd name="connsiteX8811" fmla="*/ 153913 w 2668450"/>
                  <a:gd name="connsiteY8811" fmla="*/ 893155 h 2059806"/>
                  <a:gd name="connsiteX8812" fmla="*/ 154485 w 2668450"/>
                  <a:gd name="connsiteY8812" fmla="*/ 893727 h 2059806"/>
                  <a:gd name="connsiteX8813" fmla="*/ 161638 w 2668450"/>
                  <a:gd name="connsiteY8813" fmla="*/ 895014 h 2059806"/>
                  <a:gd name="connsiteX8814" fmla="*/ 167788 w 2668450"/>
                  <a:gd name="connsiteY8814" fmla="*/ 897732 h 2059806"/>
                  <a:gd name="connsiteX8815" fmla="*/ 168647 w 2668450"/>
                  <a:gd name="connsiteY8815" fmla="*/ 898447 h 2059806"/>
                  <a:gd name="connsiteX8816" fmla="*/ 174225 w 2668450"/>
                  <a:gd name="connsiteY8816" fmla="*/ 905170 h 2059806"/>
                  <a:gd name="connsiteX8817" fmla="*/ 173367 w 2668450"/>
                  <a:gd name="connsiteY8817" fmla="*/ 905743 h 2059806"/>
                  <a:gd name="connsiteX8818" fmla="*/ 170220 w 2668450"/>
                  <a:gd name="connsiteY8818" fmla="*/ 905170 h 2059806"/>
                  <a:gd name="connsiteX8819" fmla="*/ 155058 w 2668450"/>
                  <a:gd name="connsiteY8819" fmla="*/ 898018 h 2059806"/>
                  <a:gd name="connsiteX8820" fmla="*/ 147333 w 2668450"/>
                  <a:gd name="connsiteY8820" fmla="*/ 895444 h 2059806"/>
                  <a:gd name="connsiteX8821" fmla="*/ 136033 w 2668450"/>
                  <a:gd name="connsiteY8821" fmla="*/ 894585 h 2059806"/>
                  <a:gd name="connsiteX8822" fmla="*/ 129453 w 2668450"/>
                  <a:gd name="connsiteY8822" fmla="*/ 895014 h 2059806"/>
                  <a:gd name="connsiteX8823" fmla="*/ 118725 w 2668450"/>
                  <a:gd name="connsiteY8823" fmla="*/ 891724 h 2059806"/>
                  <a:gd name="connsiteX8824" fmla="*/ 113003 w 2668450"/>
                  <a:gd name="connsiteY8824" fmla="*/ 890866 h 2059806"/>
                  <a:gd name="connsiteX8825" fmla="*/ 94551 w 2668450"/>
                  <a:gd name="connsiteY8825" fmla="*/ 884000 h 2059806"/>
                  <a:gd name="connsiteX8826" fmla="*/ 86683 w 2668450"/>
                  <a:gd name="connsiteY8826" fmla="*/ 880853 h 2059806"/>
                  <a:gd name="connsiteX8827" fmla="*/ 81820 w 2668450"/>
                  <a:gd name="connsiteY8827" fmla="*/ 877277 h 2059806"/>
                  <a:gd name="connsiteX8828" fmla="*/ 69805 w 2668450"/>
                  <a:gd name="connsiteY8828" fmla="*/ 872128 h 2059806"/>
                  <a:gd name="connsiteX8829" fmla="*/ 54928 w 2668450"/>
                  <a:gd name="connsiteY8829" fmla="*/ 861543 h 2059806"/>
                  <a:gd name="connsiteX8830" fmla="*/ 30897 w 2668450"/>
                  <a:gd name="connsiteY8830" fmla="*/ 855821 h 2059806"/>
                  <a:gd name="connsiteX8831" fmla="*/ 18023 w 2668450"/>
                  <a:gd name="connsiteY8831" fmla="*/ 856822 h 2059806"/>
                  <a:gd name="connsiteX8832" fmla="*/ 4291 w 2668450"/>
                  <a:gd name="connsiteY8832" fmla="*/ 855106 h 2059806"/>
                  <a:gd name="connsiteX8833" fmla="*/ 0 w 2668450"/>
                  <a:gd name="connsiteY8833" fmla="*/ 854247 h 2059806"/>
                  <a:gd name="connsiteX8834" fmla="*/ 0 w 2668450"/>
                  <a:gd name="connsiteY8834" fmla="*/ 1314843 h 2059806"/>
                  <a:gd name="connsiteX8835" fmla="*/ 7295 w 2668450"/>
                  <a:gd name="connsiteY8835" fmla="*/ 1316703 h 2059806"/>
                  <a:gd name="connsiteX8836" fmla="*/ 14447 w 2668450"/>
                  <a:gd name="connsiteY8836" fmla="*/ 1318562 h 2059806"/>
                  <a:gd name="connsiteX8837" fmla="*/ 16593 w 2668450"/>
                  <a:gd name="connsiteY8837" fmla="*/ 1314843 h 2059806"/>
                  <a:gd name="connsiteX8838" fmla="*/ 24317 w 2668450"/>
                  <a:gd name="connsiteY8838" fmla="*/ 1317704 h 2059806"/>
                  <a:gd name="connsiteX8839" fmla="*/ 31040 w 2668450"/>
                  <a:gd name="connsiteY8839" fmla="*/ 1320136 h 2059806"/>
                  <a:gd name="connsiteX8840" fmla="*/ 35331 w 2668450"/>
                  <a:gd name="connsiteY8840" fmla="*/ 1316989 h 2059806"/>
                  <a:gd name="connsiteX8841" fmla="*/ 40052 w 2668450"/>
                  <a:gd name="connsiteY8841" fmla="*/ 1313556 h 2059806"/>
                  <a:gd name="connsiteX8842" fmla="*/ 46346 w 2668450"/>
                  <a:gd name="connsiteY8842" fmla="*/ 1313270 h 2059806"/>
                  <a:gd name="connsiteX8843" fmla="*/ 53355 w 2668450"/>
                  <a:gd name="connsiteY8843" fmla="*/ 1312984 h 2059806"/>
                  <a:gd name="connsiteX8844" fmla="*/ 58075 w 2668450"/>
                  <a:gd name="connsiteY8844" fmla="*/ 1312841 h 2059806"/>
                  <a:gd name="connsiteX8845" fmla="*/ 58075 w 2668450"/>
                  <a:gd name="connsiteY8845" fmla="*/ 1315701 h 2059806"/>
                  <a:gd name="connsiteX8846" fmla="*/ 56359 w 2668450"/>
                  <a:gd name="connsiteY8846" fmla="*/ 1320565 h 2059806"/>
                  <a:gd name="connsiteX8847" fmla="*/ 54928 w 2668450"/>
                  <a:gd name="connsiteY8847" fmla="*/ 1324570 h 2059806"/>
                  <a:gd name="connsiteX8848" fmla="*/ 59219 w 2668450"/>
                  <a:gd name="connsiteY8848" fmla="*/ 1328718 h 2059806"/>
                  <a:gd name="connsiteX8849" fmla="*/ 64512 w 2668450"/>
                  <a:gd name="connsiteY8849" fmla="*/ 1330864 h 2059806"/>
                  <a:gd name="connsiteX8850" fmla="*/ 69375 w 2668450"/>
                  <a:gd name="connsiteY8850" fmla="*/ 1332866 h 2059806"/>
                  <a:gd name="connsiteX8851" fmla="*/ 71521 w 2668450"/>
                  <a:gd name="connsiteY8851" fmla="*/ 1338445 h 2059806"/>
                  <a:gd name="connsiteX8852" fmla="*/ 76957 w 2668450"/>
                  <a:gd name="connsiteY8852" fmla="*/ 1342736 h 2059806"/>
                  <a:gd name="connsiteX8853" fmla="*/ 81105 w 2668450"/>
                  <a:gd name="connsiteY8853" fmla="*/ 1346026 h 2059806"/>
                  <a:gd name="connsiteX8854" fmla="*/ 84967 w 2668450"/>
                  <a:gd name="connsiteY8854" fmla="*/ 1349173 h 2059806"/>
                  <a:gd name="connsiteX8855" fmla="*/ 90546 w 2668450"/>
                  <a:gd name="connsiteY8855" fmla="*/ 1353607 h 2059806"/>
                  <a:gd name="connsiteX8856" fmla="*/ 94551 w 2668450"/>
                  <a:gd name="connsiteY8856" fmla="*/ 1356754 h 2059806"/>
                  <a:gd name="connsiteX8857" fmla="*/ 99843 w 2668450"/>
                  <a:gd name="connsiteY8857" fmla="*/ 1360903 h 2059806"/>
                  <a:gd name="connsiteX8858" fmla="*/ 102990 w 2668450"/>
                  <a:gd name="connsiteY8858" fmla="*/ 1363334 h 2059806"/>
                  <a:gd name="connsiteX8859" fmla="*/ 104421 w 2668450"/>
                  <a:gd name="connsiteY8859" fmla="*/ 1368055 h 2059806"/>
                  <a:gd name="connsiteX8860" fmla="*/ 106280 w 2668450"/>
                  <a:gd name="connsiteY8860" fmla="*/ 1373776 h 2059806"/>
                  <a:gd name="connsiteX8861" fmla="*/ 105136 w 2668450"/>
                  <a:gd name="connsiteY8861" fmla="*/ 1377209 h 2059806"/>
                  <a:gd name="connsiteX8862" fmla="*/ 107568 w 2668450"/>
                  <a:gd name="connsiteY8862" fmla="*/ 1377782 h 2059806"/>
                  <a:gd name="connsiteX8863" fmla="*/ 112431 w 2668450"/>
                  <a:gd name="connsiteY8863" fmla="*/ 1374063 h 2059806"/>
                  <a:gd name="connsiteX8864" fmla="*/ 117008 w 2668450"/>
                  <a:gd name="connsiteY8864" fmla="*/ 1371774 h 2059806"/>
                  <a:gd name="connsiteX8865" fmla="*/ 122587 w 2668450"/>
                  <a:gd name="connsiteY8865" fmla="*/ 1368913 h 2059806"/>
                  <a:gd name="connsiteX8866" fmla="*/ 126449 w 2668450"/>
                  <a:gd name="connsiteY8866" fmla="*/ 1366910 h 2059806"/>
                  <a:gd name="connsiteX8867" fmla="*/ 133601 w 2668450"/>
                  <a:gd name="connsiteY8867" fmla="*/ 1366767 h 2059806"/>
                  <a:gd name="connsiteX8868" fmla="*/ 137034 w 2668450"/>
                  <a:gd name="connsiteY8868" fmla="*/ 1361046 h 2059806"/>
                  <a:gd name="connsiteX8869" fmla="*/ 137034 w 2668450"/>
                  <a:gd name="connsiteY8869" fmla="*/ 1353035 h 2059806"/>
                  <a:gd name="connsiteX8870" fmla="*/ 140610 w 2668450"/>
                  <a:gd name="connsiteY8870" fmla="*/ 1353178 h 2059806"/>
                  <a:gd name="connsiteX8871" fmla="*/ 142756 w 2668450"/>
                  <a:gd name="connsiteY8871" fmla="*/ 1352034 h 2059806"/>
                  <a:gd name="connsiteX8872" fmla="*/ 143757 w 2668450"/>
                  <a:gd name="connsiteY8872" fmla="*/ 1349745 h 2059806"/>
                  <a:gd name="connsiteX8873" fmla="*/ 141469 w 2668450"/>
                  <a:gd name="connsiteY8873" fmla="*/ 1346455 h 2059806"/>
                  <a:gd name="connsiteX8874" fmla="*/ 148192 w 2668450"/>
                  <a:gd name="connsiteY8874" fmla="*/ 1344882 h 2059806"/>
                  <a:gd name="connsiteX8875" fmla="*/ 153055 w 2668450"/>
                  <a:gd name="connsiteY8875" fmla="*/ 1343738 h 2059806"/>
                  <a:gd name="connsiteX8876" fmla="*/ 160064 w 2668450"/>
                  <a:gd name="connsiteY8876" fmla="*/ 1340734 h 2059806"/>
                  <a:gd name="connsiteX8877" fmla="*/ 166930 w 2668450"/>
                  <a:gd name="connsiteY8877" fmla="*/ 1337873 h 2059806"/>
                  <a:gd name="connsiteX8878" fmla="*/ 170220 w 2668450"/>
                  <a:gd name="connsiteY8878" fmla="*/ 1340162 h 2059806"/>
                  <a:gd name="connsiteX8879" fmla="*/ 173510 w 2668450"/>
                  <a:gd name="connsiteY8879" fmla="*/ 1342307 h 2059806"/>
                  <a:gd name="connsiteX8880" fmla="*/ 179804 w 2668450"/>
                  <a:gd name="connsiteY8880" fmla="*/ 1347600 h 2059806"/>
                  <a:gd name="connsiteX8881" fmla="*/ 180233 w 2668450"/>
                  <a:gd name="connsiteY8881" fmla="*/ 1348601 h 2059806"/>
                  <a:gd name="connsiteX8882" fmla="*/ 179804 w 2668450"/>
                  <a:gd name="connsiteY8882" fmla="*/ 1351033 h 2059806"/>
                  <a:gd name="connsiteX8883" fmla="*/ 179232 w 2668450"/>
                  <a:gd name="connsiteY8883" fmla="*/ 1353464 h 2059806"/>
                  <a:gd name="connsiteX8884" fmla="*/ 183094 w 2668450"/>
                  <a:gd name="connsiteY8884" fmla="*/ 1360330 h 2059806"/>
                  <a:gd name="connsiteX8885" fmla="*/ 184238 w 2668450"/>
                  <a:gd name="connsiteY8885" fmla="*/ 1361046 h 2059806"/>
                  <a:gd name="connsiteX8886" fmla="*/ 187385 w 2668450"/>
                  <a:gd name="connsiteY8886" fmla="*/ 1362047 h 2059806"/>
                  <a:gd name="connsiteX8887" fmla="*/ 191104 w 2668450"/>
                  <a:gd name="connsiteY8887" fmla="*/ 1364336 h 2059806"/>
                  <a:gd name="connsiteX8888" fmla="*/ 192821 w 2668450"/>
                  <a:gd name="connsiteY8888" fmla="*/ 1366338 h 2059806"/>
                  <a:gd name="connsiteX8889" fmla="*/ 198256 w 2668450"/>
                  <a:gd name="connsiteY8889" fmla="*/ 1369485 h 2059806"/>
                  <a:gd name="connsiteX8890" fmla="*/ 199115 w 2668450"/>
                  <a:gd name="connsiteY8890" fmla="*/ 1370773 h 2059806"/>
                  <a:gd name="connsiteX8891" fmla="*/ 199687 w 2668450"/>
                  <a:gd name="connsiteY8891" fmla="*/ 1372918 h 2059806"/>
                  <a:gd name="connsiteX8892" fmla="*/ 200545 w 2668450"/>
                  <a:gd name="connsiteY8892" fmla="*/ 1374778 h 2059806"/>
                  <a:gd name="connsiteX8893" fmla="*/ 201546 w 2668450"/>
                  <a:gd name="connsiteY8893" fmla="*/ 1376065 h 2059806"/>
                  <a:gd name="connsiteX8894" fmla="*/ 202548 w 2668450"/>
                  <a:gd name="connsiteY8894" fmla="*/ 1377925 h 2059806"/>
                  <a:gd name="connsiteX8895" fmla="*/ 204979 w 2668450"/>
                  <a:gd name="connsiteY8895" fmla="*/ 1380070 h 2059806"/>
                  <a:gd name="connsiteX8896" fmla="*/ 209557 w 2668450"/>
                  <a:gd name="connsiteY8896" fmla="*/ 1382502 h 2059806"/>
                  <a:gd name="connsiteX8897" fmla="*/ 212704 w 2668450"/>
                  <a:gd name="connsiteY8897" fmla="*/ 1384218 h 2059806"/>
                  <a:gd name="connsiteX8898" fmla="*/ 217138 w 2668450"/>
                  <a:gd name="connsiteY8898" fmla="*/ 1386507 h 2059806"/>
                  <a:gd name="connsiteX8899" fmla="*/ 221572 w 2668450"/>
                  <a:gd name="connsiteY8899" fmla="*/ 1391228 h 2059806"/>
                  <a:gd name="connsiteX8900" fmla="*/ 225434 w 2668450"/>
                  <a:gd name="connsiteY8900" fmla="*/ 1395376 h 2059806"/>
                  <a:gd name="connsiteX8901" fmla="*/ 229869 w 2668450"/>
                  <a:gd name="connsiteY8901" fmla="*/ 1399524 h 2059806"/>
                  <a:gd name="connsiteX8902" fmla="*/ 229153 w 2668450"/>
                  <a:gd name="connsiteY8902" fmla="*/ 1402814 h 2059806"/>
                  <a:gd name="connsiteX8903" fmla="*/ 233588 w 2668450"/>
                  <a:gd name="connsiteY8903" fmla="*/ 1407820 h 2059806"/>
                  <a:gd name="connsiteX8904" fmla="*/ 238308 w 2668450"/>
                  <a:gd name="connsiteY8904" fmla="*/ 1414257 h 2059806"/>
                  <a:gd name="connsiteX8905" fmla="*/ 241884 w 2668450"/>
                  <a:gd name="connsiteY8905" fmla="*/ 1419836 h 2059806"/>
                  <a:gd name="connsiteX8906" fmla="*/ 244459 w 2668450"/>
                  <a:gd name="connsiteY8906" fmla="*/ 1422983 h 2059806"/>
                  <a:gd name="connsiteX8907" fmla="*/ 247177 w 2668450"/>
                  <a:gd name="connsiteY8907" fmla="*/ 1427274 h 2059806"/>
                  <a:gd name="connsiteX8908" fmla="*/ 250896 w 2668450"/>
                  <a:gd name="connsiteY8908" fmla="*/ 1432853 h 2059806"/>
                  <a:gd name="connsiteX8909" fmla="*/ 255187 w 2668450"/>
                  <a:gd name="connsiteY8909" fmla="*/ 1439147 h 2059806"/>
                  <a:gd name="connsiteX8910" fmla="*/ 258477 w 2668450"/>
                  <a:gd name="connsiteY8910" fmla="*/ 1443152 h 2059806"/>
                  <a:gd name="connsiteX8911" fmla="*/ 262768 w 2668450"/>
                  <a:gd name="connsiteY8911" fmla="*/ 1448874 h 2059806"/>
                  <a:gd name="connsiteX8912" fmla="*/ 264914 w 2668450"/>
                  <a:gd name="connsiteY8912" fmla="*/ 1452307 h 2059806"/>
                  <a:gd name="connsiteX8913" fmla="*/ 263484 w 2668450"/>
                  <a:gd name="connsiteY8913" fmla="*/ 1454595 h 2059806"/>
                  <a:gd name="connsiteX8914" fmla="*/ 261767 w 2668450"/>
                  <a:gd name="connsiteY8914" fmla="*/ 1457456 h 2059806"/>
                  <a:gd name="connsiteX8915" fmla="*/ 267203 w 2668450"/>
                  <a:gd name="connsiteY8915" fmla="*/ 1458743 h 2059806"/>
                  <a:gd name="connsiteX8916" fmla="*/ 270922 w 2668450"/>
                  <a:gd name="connsiteY8916" fmla="*/ 1459745 h 2059806"/>
                  <a:gd name="connsiteX8917" fmla="*/ 269920 w 2668450"/>
                  <a:gd name="connsiteY8917" fmla="*/ 1462892 h 2059806"/>
                  <a:gd name="connsiteX8918" fmla="*/ 268633 w 2668450"/>
                  <a:gd name="connsiteY8918" fmla="*/ 1467040 h 2059806"/>
                  <a:gd name="connsiteX8919" fmla="*/ 272924 w 2668450"/>
                  <a:gd name="connsiteY8919" fmla="*/ 1468613 h 2059806"/>
                  <a:gd name="connsiteX8920" fmla="*/ 275785 w 2668450"/>
                  <a:gd name="connsiteY8920" fmla="*/ 1469758 h 2059806"/>
                  <a:gd name="connsiteX8921" fmla="*/ 275213 w 2668450"/>
                  <a:gd name="connsiteY8921" fmla="*/ 1471903 h 2059806"/>
                  <a:gd name="connsiteX8922" fmla="*/ 276786 w 2668450"/>
                  <a:gd name="connsiteY8922" fmla="*/ 1474335 h 2059806"/>
                  <a:gd name="connsiteX8923" fmla="*/ 277073 w 2668450"/>
                  <a:gd name="connsiteY8923" fmla="*/ 1478340 h 2059806"/>
                  <a:gd name="connsiteX8924" fmla="*/ 282222 w 2668450"/>
                  <a:gd name="connsiteY8924" fmla="*/ 1478054 h 2059806"/>
                  <a:gd name="connsiteX8925" fmla="*/ 284511 w 2668450"/>
                  <a:gd name="connsiteY8925" fmla="*/ 1477911 h 2059806"/>
                  <a:gd name="connsiteX8926" fmla="*/ 287658 w 2668450"/>
                  <a:gd name="connsiteY8926" fmla="*/ 1479771 h 2059806"/>
                  <a:gd name="connsiteX8927" fmla="*/ 291806 w 2668450"/>
                  <a:gd name="connsiteY8927" fmla="*/ 1482202 h 2059806"/>
                  <a:gd name="connsiteX8928" fmla="*/ 295954 w 2668450"/>
                  <a:gd name="connsiteY8928" fmla="*/ 1484491 h 2059806"/>
                  <a:gd name="connsiteX8929" fmla="*/ 299530 w 2668450"/>
                  <a:gd name="connsiteY8929" fmla="*/ 1486351 h 2059806"/>
                  <a:gd name="connsiteX8930" fmla="*/ 304108 w 2668450"/>
                  <a:gd name="connsiteY8930" fmla="*/ 1487495 h 2059806"/>
                  <a:gd name="connsiteX8931" fmla="*/ 309829 w 2668450"/>
                  <a:gd name="connsiteY8931" fmla="*/ 1489068 h 2059806"/>
                  <a:gd name="connsiteX8932" fmla="*/ 312690 w 2668450"/>
                  <a:gd name="connsiteY8932" fmla="*/ 1492358 h 2059806"/>
                  <a:gd name="connsiteX8933" fmla="*/ 317840 w 2668450"/>
                  <a:gd name="connsiteY8933" fmla="*/ 1493789 h 2059806"/>
                  <a:gd name="connsiteX8934" fmla="*/ 319842 w 2668450"/>
                  <a:gd name="connsiteY8934" fmla="*/ 1498366 h 2059806"/>
                  <a:gd name="connsiteX8935" fmla="*/ 325850 w 2668450"/>
                  <a:gd name="connsiteY8935" fmla="*/ 1500083 h 2059806"/>
                  <a:gd name="connsiteX8936" fmla="*/ 329426 w 2668450"/>
                  <a:gd name="connsiteY8936" fmla="*/ 1498938 h 2059806"/>
                  <a:gd name="connsiteX8937" fmla="*/ 330713 w 2668450"/>
                  <a:gd name="connsiteY8937" fmla="*/ 1500798 h 2059806"/>
                  <a:gd name="connsiteX8938" fmla="*/ 331715 w 2668450"/>
                  <a:gd name="connsiteY8938" fmla="*/ 1502943 h 2059806"/>
                  <a:gd name="connsiteX8939" fmla="*/ 332001 w 2668450"/>
                  <a:gd name="connsiteY8939" fmla="*/ 1505661 h 2059806"/>
                  <a:gd name="connsiteX8940" fmla="*/ 331715 w 2668450"/>
                  <a:gd name="connsiteY8940" fmla="*/ 1508379 h 2059806"/>
                  <a:gd name="connsiteX8941" fmla="*/ 331858 w 2668450"/>
                  <a:gd name="connsiteY8941" fmla="*/ 1508665 h 2059806"/>
                  <a:gd name="connsiteX8942" fmla="*/ 330713 w 2668450"/>
                  <a:gd name="connsiteY8942" fmla="*/ 1511526 h 2059806"/>
                  <a:gd name="connsiteX8943" fmla="*/ 329998 w 2668450"/>
                  <a:gd name="connsiteY8943" fmla="*/ 1514101 h 2059806"/>
                  <a:gd name="connsiteX8944" fmla="*/ 329712 w 2668450"/>
                  <a:gd name="connsiteY8944" fmla="*/ 1516532 h 2059806"/>
                  <a:gd name="connsiteX8945" fmla="*/ 329712 w 2668450"/>
                  <a:gd name="connsiteY8945" fmla="*/ 1519250 h 2059806"/>
                  <a:gd name="connsiteX8946" fmla="*/ 330141 w 2668450"/>
                  <a:gd name="connsiteY8946" fmla="*/ 1522111 h 2059806"/>
                  <a:gd name="connsiteX8947" fmla="*/ 331285 w 2668450"/>
                  <a:gd name="connsiteY8947" fmla="*/ 1525973 h 2059806"/>
                  <a:gd name="connsiteX8948" fmla="*/ 333002 w 2668450"/>
                  <a:gd name="connsiteY8948" fmla="*/ 1530694 h 2059806"/>
                  <a:gd name="connsiteX8949" fmla="*/ 332716 w 2668450"/>
                  <a:gd name="connsiteY8949" fmla="*/ 1534699 h 2059806"/>
                  <a:gd name="connsiteX8950" fmla="*/ 330856 w 2668450"/>
                  <a:gd name="connsiteY8950" fmla="*/ 1537560 h 2059806"/>
                  <a:gd name="connsiteX8951" fmla="*/ 329855 w 2668450"/>
                  <a:gd name="connsiteY8951" fmla="*/ 1541279 h 2059806"/>
                  <a:gd name="connsiteX8952" fmla="*/ 331143 w 2668450"/>
                  <a:gd name="connsiteY8952" fmla="*/ 1543424 h 2059806"/>
                  <a:gd name="connsiteX8953" fmla="*/ 333002 w 2668450"/>
                  <a:gd name="connsiteY8953" fmla="*/ 1541136 h 2059806"/>
                  <a:gd name="connsiteX8954" fmla="*/ 336292 w 2668450"/>
                  <a:gd name="connsiteY8954" fmla="*/ 1535271 h 2059806"/>
                  <a:gd name="connsiteX8955" fmla="*/ 337436 w 2668450"/>
                  <a:gd name="connsiteY8955" fmla="*/ 1532410 h 2059806"/>
                  <a:gd name="connsiteX8956" fmla="*/ 338152 w 2668450"/>
                  <a:gd name="connsiteY8956" fmla="*/ 1528262 h 2059806"/>
                  <a:gd name="connsiteX8957" fmla="*/ 338295 w 2668450"/>
                  <a:gd name="connsiteY8957" fmla="*/ 1523399 h 2059806"/>
                  <a:gd name="connsiteX8958" fmla="*/ 338867 w 2668450"/>
                  <a:gd name="connsiteY8958" fmla="*/ 1522254 h 2059806"/>
                  <a:gd name="connsiteX8959" fmla="*/ 339725 w 2668450"/>
                  <a:gd name="connsiteY8959" fmla="*/ 1524829 h 2059806"/>
                  <a:gd name="connsiteX8960" fmla="*/ 340726 w 2668450"/>
                  <a:gd name="connsiteY8960" fmla="*/ 1526545 h 2059806"/>
                  <a:gd name="connsiteX8961" fmla="*/ 341728 w 2668450"/>
                  <a:gd name="connsiteY8961" fmla="*/ 1527404 h 2059806"/>
                  <a:gd name="connsiteX8962" fmla="*/ 342729 w 2668450"/>
                  <a:gd name="connsiteY8962" fmla="*/ 1527547 h 2059806"/>
                  <a:gd name="connsiteX8963" fmla="*/ 343873 w 2668450"/>
                  <a:gd name="connsiteY8963" fmla="*/ 1526831 h 2059806"/>
                  <a:gd name="connsiteX8964" fmla="*/ 346019 w 2668450"/>
                  <a:gd name="connsiteY8964" fmla="*/ 1526402 h 2059806"/>
                  <a:gd name="connsiteX8965" fmla="*/ 339439 w 2668450"/>
                  <a:gd name="connsiteY8965" fmla="*/ 1534127 h 2059806"/>
                  <a:gd name="connsiteX8966" fmla="*/ 336149 w 2668450"/>
                  <a:gd name="connsiteY8966" fmla="*/ 1538990 h 2059806"/>
                  <a:gd name="connsiteX8967" fmla="*/ 334432 w 2668450"/>
                  <a:gd name="connsiteY8967" fmla="*/ 1542566 h 2059806"/>
                  <a:gd name="connsiteX8968" fmla="*/ 329569 w 2668450"/>
                  <a:gd name="connsiteY8968" fmla="*/ 1550719 h 2059806"/>
                  <a:gd name="connsiteX8969" fmla="*/ 328568 w 2668450"/>
                  <a:gd name="connsiteY8969" fmla="*/ 1553437 h 2059806"/>
                  <a:gd name="connsiteX8970" fmla="*/ 326279 w 2668450"/>
                  <a:gd name="connsiteY8970" fmla="*/ 1557299 h 2059806"/>
                  <a:gd name="connsiteX8971" fmla="*/ 323561 w 2668450"/>
                  <a:gd name="connsiteY8971" fmla="*/ 1558587 h 2059806"/>
                  <a:gd name="connsiteX8972" fmla="*/ 322274 w 2668450"/>
                  <a:gd name="connsiteY8972" fmla="*/ 1560446 h 2059806"/>
                  <a:gd name="connsiteX8973" fmla="*/ 321702 w 2668450"/>
                  <a:gd name="connsiteY8973" fmla="*/ 1561877 h 2059806"/>
                  <a:gd name="connsiteX8974" fmla="*/ 321129 w 2668450"/>
                  <a:gd name="connsiteY8974" fmla="*/ 1565310 h 2059806"/>
                  <a:gd name="connsiteX8975" fmla="*/ 320987 w 2668450"/>
                  <a:gd name="connsiteY8975" fmla="*/ 1567742 h 2059806"/>
                  <a:gd name="connsiteX8976" fmla="*/ 319842 w 2668450"/>
                  <a:gd name="connsiteY8976" fmla="*/ 1570173 h 2059806"/>
                  <a:gd name="connsiteX8977" fmla="*/ 320843 w 2668450"/>
                  <a:gd name="connsiteY8977" fmla="*/ 1573034 h 2059806"/>
                  <a:gd name="connsiteX8978" fmla="*/ 323990 w 2668450"/>
                  <a:gd name="connsiteY8978" fmla="*/ 1576467 h 2059806"/>
                  <a:gd name="connsiteX8979" fmla="*/ 330284 w 2668450"/>
                  <a:gd name="connsiteY8979" fmla="*/ 1580186 h 2059806"/>
                  <a:gd name="connsiteX8980" fmla="*/ 335863 w 2668450"/>
                  <a:gd name="connsiteY8980" fmla="*/ 1578327 h 2059806"/>
                  <a:gd name="connsiteX8981" fmla="*/ 339010 w 2668450"/>
                  <a:gd name="connsiteY8981" fmla="*/ 1577898 h 2059806"/>
                  <a:gd name="connsiteX8982" fmla="*/ 344159 w 2668450"/>
                  <a:gd name="connsiteY8982" fmla="*/ 1578184 h 2059806"/>
                  <a:gd name="connsiteX8983" fmla="*/ 339153 w 2668450"/>
                  <a:gd name="connsiteY8983" fmla="*/ 1580901 h 2059806"/>
                  <a:gd name="connsiteX8984" fmla="*/ 331572 w 2668450"/>
                  <a:gd name="connsiteY8984" fmla="*/ 1582189 h 2059806"/>
                  <a:gd name="connsiteX8985" fmla="*/ 330999 w 2668450"/>
                  <a:gd name="connsiteY8985" fmla="*/ 1583333 h 2059806"/>
                  <a:gd name="connsiteX8986" fmla="*/ 330284 w 2668450"/>
                  <a:gd name="connsiteY8986" fmla="*/ 1588769 h 2059806"/>
                  <a:gd name="connsiteX8987" fmla="*/ 325850 w 2668450"/>
                  <a:gd name="connsiteY8987" fmla="*/ 1593203 h 2059806"/>
                  <a:gd name="connsiteX8988" fmla="*/ 322703 w 2668450"/>
                  <a:gd name="connsiteY8988" fmla="*/ 1599068 h 2059806"/>
                  <a:gd name="connsiteX8989" fmla="*/ 324849 w 2668450"/>
                  <a:gd name="connsiteY8989" fmla="*/ 1601929 h 2059806"/>
                  <a:gd name="connsiteX8990" fmla="*/ 330570 w 2668450"/>
                  <a:gd name="connsiteY8990" fmla="*/ 1605219 h 2059806"/>
                  <a:gd name="connsiteX8991" fmla="*/ 335434 w 2668450"/>
                  <a:gd name="connsiteY8991" fmla="*/ 1606220 h 2059806"/>
                  <a:gd name="connsiteX8992" fmla="*/ 338152 w 2668450"/>
                  <a:gd name="connsiteY8992" fmla="*/ 1611942 h 2059806"/>
                  <a:gd name="connsiteX8993" fmla="*/ 342300 w 2668450"/>
                  <a:gd name="connsiteY8993" fmla="*/ 1615232 h 2059806"/>
                  <a:gd name="connsiteX8994" fmla="*/ 346019 w 2668450"/>
                  <a:gd name="connsiteY8994" fmla="*/ 1618664 h 2059806"/>
                  <a:gd name="connsiteX8995" fmla="*/ 349023 w 2668450"/>
                  <a:gd name="connsiteY8995" fmla="*/ 1614802 h 2059806"/>
                  <a:gd name="connsiteX8996" fmla="*/ 354458 w 2668450"/>
                  <a:gd name="connsiteY8996" fmla="*/ 1612943 h 2059806"/>
                  <a:gd name="connsiteX8997" fmla="*/ 355317 w 2668450"/>
                  <a:gd name="connsiteY8997" fmla="*/ 1611942 h 2059806"/>
                  <a:gd name="connsiteX8998" fmla="*/ 355889 w 2668450"/>
                  <a:gd name="connsiteY8998" fmla="*/ 1609367 h 2059806"/>
                  <a:gd name="connsiteX8999" fmla="*/ 356175 w 2668450"/>
                  <a:gd name="connsiteY8999" fmla="*/ 1605362 h 2059806"/>
                  <a:gd name="connsiteX9000" fmla="*/ 356890 w 2668450"/>
                  <a:gd name="connsiteY9000" fmla="*/ 1602644 h 2059806"/>
                  <a:gd name="connsiteX9001" fmla="*/ 361467 w 2668450"/>
                  <a:gd name="connsiteY9001" fmla="*/ 1597065 h 2059806"/>
                  <a:gd name="connsiteX9002" fmla="*/ 362755 w 2668450"/>
                  <a:gd name="connsiteY9002" fmla="*/ 1596207 h 2059806"/>
                  <a:gd name="connsiteX9003" fmla="*/ 364471 w 2668450"/>
                  <a:gd name="connsiteY9003" fmla="*/ 1594347 h 2059806"/>
                  <a:gd name="connsiteX9004" fmla="*/ 364900 w 2668450"/>
                  <a:gd name="connsiteY9004" fmla="*/ 1594347 h 2059806"/>
                  <a:gd name="connsiteX9005" fmla="*/ 365330 w 2668450"/>
                  <a:gd name="connsiteY9005" fmla="*/ 1595063 h 2059806"/>
                  <a:gd name="connsiteX9006" fmla="*/ 366474 w 2668450"/>
                  <a:gd name="connsiteY9006" fmla="*/ 1594776 h 2059806"/>
                  <a:gd name="connsiteX9007" fmla="*/ 372053 w 2668450"/>
                  <a:gd name="connsiteY9007" fmla="*/ 1591057 h 2059806"/>
                  <a:gd name="connsiteX9008" fmla="*/ 373626 w 2668450"/>
                  <a:gd name="connsiteY9008" fmla="*/ 1591057 h 2059806"/>
                  <a:gd name="connsiteX9009" fmla="*/ 377202 w 2668450"/>
                  <a:gd name="connsiteY9009" fmla="*/ 1593632 h 2059806"/>
                  <a:gd name="connsiteX9010" fmla="*/ 376344 w 2668450"/>
                  <a:gd name="connsiteY9010" fmla="*/ 1594204 h 2059806"/>
                  <a:gd name="connsiteX9011" fmla="*/ 373483 w 2668450"/>
                  <a:gd name="connsiteY9011" fmla="*/ 1594776 h 2059806"/>
                  <a:gd name="connsiteX9012" fmla="*/ 371623 w 2668450"/>
                  <a:gd name="connsiteY9012" fmla="*/ 1595635 h 2059806"/>
                  <a:gd name="connsiteX9013" fmla="*/ 370622 w 2668450"/>
                  <a:gd name="connsiteY9013" fmla="*/ 1596922 h 2059806"/>
                  <a:gd name="connsiteX9014" fmla="*/ 370050 w 2668450"/>
                  <a:gd name="connsiteY9014" fmla="*/ 1598353 h 2059806"/>
                  <a:gd name="connsiteX9015" fmla="*/ 369907 w 2668450"/>
                  <a:gd name="connsiteY9015" fmla="*/ 1599926 h 2059806"/>
                  <a:gd name="connsiteX9016" fmla="*/ 370479 w 2668450"/>
                  <a:gd name="connsiteY9016" fmla="*/ 1601929 h 2059806"/>
                  <a:gd name="connsiteX9017" fmla="*/ 372768 w 2668450"/>
                  <a:gd name="connsiteY9017" fmla="*/ 1606363 h 2059806"/>
                  <a:gd name="connsiteX9018" fmla="*/ 375056 w 2668450"/>
                  <a:gd name="connsiteY9018" fmla="*/ 1608366 h 2059806"/>
                  <a:gd name="connsiteX9019" fmla="*/ 377774 w 2668450"/>
                  <a:gd name="connsiteY9019" fmla="*/ 1609510 h 2059806"/>
                  <a:gd name="connsiteX9020" fmla="*/ 379062 w 2668450"/>
                  <a:gd name="connsiteY9020" fmla="*/ 1609796 h 2059806"/>
                  <a:gd name="connsiteX9021" fmla="*/ 382065 w 2668450"/>
                  <a:gd name="connsiteY9021" fmla="*/ 1608938 h 2059806"/>
                  <a:gd name="connsiteX9022" fmla="*/ 386929 w 2668450"/>
                  <a:gd name="connsiteY9022" fmla="*/ 1609224 h 2059806"/>
                  <a:gd name="connsiteX9023" fmla="*/ 389647 w 2668450"/>
                  <a:gd name="connsiteY9023" fmla="*/ 1610797 h 2059806"/>
                  <a:gd name="connsiteX9024" fmla="*/ 394653 w 2668450"/>
                  <a:gd name="connsiteY9024" fmla="*/ 1615518 h 2059806"/>
                  <a:gd name="connsiteX9025" fmla="*/ 395368 w 2668450"/>
                  <a:gd name="connsiteY9025" fmla="*/ 1617806 h 2059806"/>
                  <a:gd name="connsiteX9026" fmla="*/ 390219 w 2668450"/>
                  <a:gd name="connsiteY9026" fmla="*/ 1613515 h 2059806"/>
                  <a:gd name="connsiteX9027" fmla="*/ 388645 w 2668450"/>
                  <a:gd name="connsiteY9027" fmla="*/ 1611512 h 2059806"/>
                  <a:gd name="connsiteX9028" fmla="*/ 383925 w 2668450"/>
                  <a:gd name="connsiteY9028" fmla="*/ 1609796 h 2059806"/>
                  <a:gd name="connsiteX9029" fmla="*/ 381922 w 2668450"/>
                  <a:gd name="connsiteY9029" fmla="*/ 1609653 h 2059806"/>
                  <a:gd name="connsiteX9030" fmla="*/ 378346 w 2668450"/>
                  <a:gd name="connsiteY9030" fmla="*/ 1611655 h 2059806"/>
                  <a:gd name="connsiteX9031" fmla="*/ 376487 w 2668450"/>
                  <a:gd name="connsiteY9031" fmla="*/ 1611226 h 2059806"/>
                  <a:gd name="connsiteX9032" fmla="*/ 367761 w 2668450"/>
                  <a:gd name="connsiteY9032" fmla="*/ 1605934 h 2059806"/>
                  <a:gd name="connsiteX9033" fmla="*/ 365616 w 2668450"/>
                  <a:gd name="connsiteY9033" fmla="*/ 1605505 h 2059806"/>
                  <a:gd name="connsiteX9034" fmla="*/ 367332 w 2668450"/>
                  <a:gd name="connsiteY9034" fmla="*/ 1601213 h 2059806"/>
                  <a:gd name="connsiteX9035" fmla="*/ 367189 w 2668450"/>
                  <a:gd name="connsiteY9035" fmla="*/ 1599640 h 2059806"/>
                  <a:gd name="connsiteX9036" fmla="*/ 364757 w 2668450"/>
                  <a:gd name="connsiteY9036" fmla="*/ 1599211 h 2059806"/>
                  <a:gd name="connsiteX9037" fmla="*/ 362183 w 2668450"/>
                  <a:gd name="connsiteY9037" fmla="*/ 1600212 h 2059806"/>
                  <a:gd name="connsiteX9038" fmla="*/ 359322 w 2668450"/>
                  <a:gd name="connsiteY9038" fmla="*/ 1602358 h 2059806"/>
                  <a:gd name="connsiteX9039" fmla="*/ 357605 w 2668450"/>
                  <a:gd name="connsiteY9039" fmla="*/ 1606792 h 2059806"/>
                  <a:gd name="connsiteX9040" fmla="*/ 358893 w 2668450"/>
                  <a:gd name="connsiteY9040" fmla="*/ 1610511 h 2059806"/>
                  <a:gd name="connsiteX9041" fmla="*/ 360323 w 2668450"/>
                  <a:gd name="connsiteY9041" fmla="*/ 1613658 h 2059806"/>
                  <a:gd name="connsiteX9042" fmla="*/ 366760 w 2668450"/>
                  <a:gd name="connsiteY9042" fmla="*/ 1615232 h 2059806"/>
                  <a:gd name="connsiteX9043" fmla="*/ 373340 w 2668450"/>
                  <a:gd name="connsiteY9043" fmla="*/ 1618664 h 2059806"/>
                  <a:gd name="connsiteX9044" fmla="*/ 377202 w 2668450"/>
                  <a:gd name="connsiteY9044" fmla="*/ 1622956 h 2059806"/>
                  <a:gd name="connsiteX9045" fmla="*/ 379348 w 2668450"/>
                  <a:gd name="connsiteY9045" fmla="*/ 1633684 h 2059806"/>
                  <a:gd name="connsiteX9046" fmla="*/ 381922 w 2668450"/>
                  <a:gd name="connsiteY9046" fmla="*/ 1635687 h 2059806"/>
                  <a:gd name="connsiteX9047" fmla="*/ 389790 w 2668450"/>
                  <a:gd name="connsiteY9047" fmla="*/ 1632397 h 2059806"/>
                  <a:gd name="connsiteX9048" fmla="*/ 391363 w 2668450"/>
                  <a:gd name="connsiteY9048" fmla="*/ 1632254 h 2059806"/>
                  <a:gd name="connsiteX9049" fmla="*/ 389647 w 2668450"/>
                  <a:gd name="connsiteY9049" fmla="*/ 1634399 h 2059806"/>
                  <a:gd name="connsiteX9050" fmla="*/ 388932 w 2668450"/>
                  <a:gd name="connsiteY9050" fmla="*/ 1636545 h 2059806"/>
                  <a:gd name="connsiteX9051" fmla="*/ 386929 w 2668450"/>
                  <a:gd name="connsiteY9051" fmla="*/ 1643983 h 2059806"/>
                  <a:gd name="connsiteX9052" fmla="*/ 384497 w 2668450"/>
                  <a:gd name="connsiteY9052" fmla="*/ 1651564 h 2059806"/>
                  <a:gd name="connsiteX9053" fmla="*/ 384640 w 2668450"/>
                  <a:gd name="connsiteY9053" fmla="*/ 1654568 h 2059806"/>
                  <a:gd name="connsiteX9054" fmla="*/ 385498 w 2668450"/>
                  <a:gd name="connsiteY9054" fmla="*/ 1654425 h 2059806"/>
                  <a:gd name="connsiteX9055" fmla="*/ 387215 w 2668450"/>
                  <a:gd name="connsiteY9055" fmla="*/ 1652852 h 2059806"/>
                  <a:gd name="connsiteX9056" fmla="*/ 391649 w 2668450"/>
                  <a:gd name="connsiteY9056" fmla="*/ 1647845 h 2059806"/>
                  <a:gd name="connsiteX9057" fmla="*/ 394510 w 2668450"/>
                  <a:gd name="connsiteY9057" fmla="*/ 1646987 h 2059806"/>
                  <a:gd name="connsiteX9058" fmla="*/ 394653 w 2668450"/>
                  <a:gd name="connsiteY9058" fmla="*/ 1647273 h 2059806"/>
                  <a:gd name="connsiteX9059" fmla="*/ 392221 w 2668450"/>
                  <a:gd name="connsiteY9059" fmla="*/ 1649419 h 2059806"/>
                  <a:gd name="connsiteX9060" fmla="*/ 391363 w 2668450"/>
                  <a:gd name="connsiteY9060" fmla="*/ 1650992 h 2059806"/>
                  <a:gd name="connsiteX9061" fmla="*/ 391077 w 2668450"/>
                  <a:gd name="connsiteY9061" fmla="*/ 1651993 h 2059806"/>
                  <a:gd name="connsiteX9062" fmla="*/ 392078 w 2668450"/>
                  <a:gd name="connsiteY9062" fmla="*/ 1655426 h 2059806"/>
                  <a:gd name="connsiteX9063" fmla="*/ 391792 w 2668450"/>
                  <a:gd name="connsiteY9063" fmla="*/ 1656428 h 2059806"/>
                  <a:gd name="connsiteX9064" fmla="*/ 382065 w 2668450"/>
                  <a:gd name="connsiteY9064" fmla="*/ 1662865 h 2059806"/>
                  <a:gd name="connsiteX9065" fmla="*/ 387072 w 2668450"/>
                  <a:gd name="connsiteY9065" fmla="*/ 1669301 h 2059806"/>
                  <a:gd name="connsiteX9066" fmla="*/ 389790 w 2668450"/>
                  <a:gd name="connsiteY9066" fmla="*/ 1677741 h 2059806"/>
                  <a:gd name="connsiteX9067" fmla="*/ 393080 w 2668450"/>
                  <a:gd name="connsiteY9067" fmla="*/ 1671161 h 2059806"/>
                  <a:gd name="connsiteX9068" fmla="*/ 395941 w 2668450"/>
                  <a:gd name="connsiteY9068" fmla="*/ 1663008 h 2059806"/>
                  <a:gd name="connsiteX9069" fmla="*/ 397943 w 2668450"/>
                  <a:gd name="connsiteY9069" fmla="*/ 1659002 h 2059806"/>
                  <a:gd name="connsiteX9070" fmla="*/ 399230 w 2668450"/>
                  <a:gd name="connsiteY9070" fmla="*/ 1657429 h 2059806"/>
                  <a:gd name="connsiteX9071" fmla="*/ 401662 w 2668450"/>
                  <a:gd name="connsiteY9071" fmla="*/ 1656285 h 2059806"/>
                  <a:gd name="connsiteX9072" fmla="*/ 406240 w 2668450"/>
                  <a:gd name="connsiteY9072" fmla="*/ 1655283 h 2059806"/>
                  <a:gd name="connsiteX9073" fmla="*/ 407527 w 2668450"/>
                  <a:gd name="connsiteY9073" fmla="*/ 1654568 h 2059806"/>
                  <a:gd name="connsiteX9074" fmla="*/ 419972 w 2668450"/>
                  <a:gd name="connsiteY9074" fmla="*/ 1643411 h 2059806"/>
                  <a:gd name="connsiteX9075" fmla="*/ 421259 w 2668450"/>
                  <a:gd name="connsiteY9075" fmla="*/ 1642553 h 2059806"/>
                  <a:gd name="connsiteX9076" fmla="*/ 422260 w 2668450"/>
                  <a:gd name="connsiteY9076" fmla="*/ 1641408 h 2059806"/>
                  <a:gd name="connsiteX9077" fmla="*/ 422976 w 2668450"/>
                  <a:gd name="connsiteY9077" fmla="*/ 1639835 h 2059806"/>
                  <a:gd name="connsiteX9078" fmla="*/ 423119 w 2668450"/>
                  <a:gd name="connsiteY9078" fmla="*/ 1638404 h 2059806"/>
                  <a:gd name="connsiteX9079" fmla="*/ 422689 w 2668450"/>
                  <a:gd name="connsiteY9079" fmla="*/ 1634828 h 2059806"/>
                  <a:gd name="connsiteX9080" fmla="*/ 422976 w 2668450"/>
                  <a:gd name="connsiteY9080" fmla="*/ 1634828 h 2059806"/>
                  <a:gd name="connsiteX9081" fmla="*/ 424263 w 2668450"/>
                  <a:gd name="connsiteY9081" fmla="*/ 1637260 h 2059806"/>
                  <a:gd name="connsiteX9082" fmla="*/ 424692 w 2668450"/>
                  <a:gd name="connsiteY9082" fmla="*/ 1638690 h 2059806"/>
                  <a:gd name="connsiteX9083" fmla="*/ 424692 w 2668450"/>
                  <a:gd name="connsiteY9083" fmla="*/ 1639835 h 2059806"/>
                  <a:gd name="connsiteX9084" fmla="*/ 423405 w 2668450"/>
                  <a:gd name="connsiteY9084" fmla="*/ 1642410 h 2059806"/>
                  <a:gd name="connsiteX9085" fmla="*/ 417540 w 2668450"/>
                  <a:gd name="connsiteY9085" fmla="*/ 1647273 h 2059806"/>
                  <a:gd name="connsiteX9086" fmla="*/ 416968 w 2668450"/>
                  <a:gd name="connsiteY9086" fmla="*/ 1648846 h 2059806"/>
                  <a:gd name="connsiteX9087" fmla="*/ 417397 w 2668450"/>
                  <a:gd name="connsiteY9087" fmla="*/ 1650563 h 2059806"/>
                  <a:gd name="connsiteX9088" fmla="*/ 418398 w 2668450"/>
                  <a:gd name="connsiteY9088" fmla="*/ 1653138 h 2059806"/>
                  <a:gd name="connsiteX9089" fmla="*/ 419399 w 2668450"/>
                  <a:gd name="connsiteY9089" fmla="*/ 1654139 h 2059806"/>
                  <a:gd name="connsiteX9090" fmla="*/ 425121 w 2668450"/>
                  <a:gd name="connsiteY9090" fmla="*/ 1656714 h 2059806"/>
                  <a:gd name="connsiteX9091" fmla="*/ 426265 w 2668450"/>
                  <a:gd name="connsiteY9091" fmla="*/ 1658430 h 2059806"/>
                  <a:gd name="connsiteX9092" fmla="*/ 426408 w 2668450"/>
                  <a:gd name="connsiteY9092" fmla="*/ 1660004 h 2059806"/>
                  <a:gd name="connsiteX9093" fmla="*/ 430700 w 2668450"/>
                  <a:gd name="connsiteY9093" fmla="*/ 1664581 h 2059806"/>
                  <a:gd name="connsiteX9094" fmla="*/ 431844 w 2668450"/>
                  <a:gd name="connsiteY9094" fmla="*/ 1666727 h 2059806"/>
                  <a:gd name="connsiteX9095" fmla="*/ 431129 w 2668450"/>
                  <a:gd name="connsiteY9095" fmla="*/ 1666584 h 2059806"/>
                  <a:gd name="connsiteX9096" fmla="*/ 428411 w 2668450"/>
                  <a:gd name="connsiteY9096" fmla="*/ 1664152 h 2059806"/>
                  <a:gd name="connsiteX9097" fmla="*/ 426122 w 2668450"/>
                  <a:gd name="connsiteY9097" fmla="*/ 1661577 h 2059806"/>
                  <a:gd name="connsiteX9098" fmla="*/ 424263 w 2668450"/>
                  <a:gd name="connsiteY9098" fmla="*/ 1658859 h 2059806"/>
                  <a:gd name="connsiteX9099" fmla="*/ 422832 w 2668450"/>
                  <a:gd name="connsiteY9099" fmla="*/ 1657429 h 2059806"/>
                  <a:gd name="connsiteX9100" fmla="*/ 417826 w 2668450"/>
                  <a:gd name="connsiteY9100" fmla="*/ 1656428 h 2059806"/>
                  <a:gd name="connsiteX9101" fmla="*/ 415823 w 2668450"/>
                  <a:gd name="connsiteY9101" fmla="*/ 1653138 h 2059806"/>
                  <a:gd name="connsiteX9102" fmla="*/ 409959 w 2668450"/>
                  <a:gd name="connsiteY9102" fmla="*/ 1654711 h 2059806"/>
                  <a:gd name="connsiteX9103" fmla="*/ 406526 w 2668450"/>
                  <a:gd name="connsiteY9103" fmla="*/ 1657143 h 2059806"/>
                  <a:gd name="connsiteX9104" fmla="*/ 402807 w 2668450"/>
                  <a:gd name="connsiteY9104" fmla="*/ 1659002 h 2059806"/>
                  <a:gd name="connsiteX9105" fmla="*/ 399088 w 2668450"/>
                  <a:gd name="connsiteY9105" fmla="*/ 1661577 h 2059806"/>
                  <a:gd name="connsiteX9106" fmla="*/ 397657 w 2668450"/>
                  <a:gd name="connsiteY9106" fmla="*/ 1665868 h 2059806"/>
                  <a:gd name="connsiteX9107" fmla="*/ 397228 w 2668450"/>
                  <a:gd name="connsiteY9107" fmla="*/ 1669731 h 2059806"/>
                  <a:gd name="connsiteX9108" fmla="*/ 401233 w 2668450"/>
                  <a:gd name="connsiteY9108" fmla="*/ 1669588 h 2059806"/>
                  <a:gd name="connsiteX9109" fmla="*/ 398086 w 2668450"/>
                  <a:gd name="connsiteY9109" fmla="*/ 1674165 h 2059806"/>
                  <a:gd name="connsiteX9110" fmla="*/ 397085 w 2668450"/>
                  <a:gd name="connsiteY9110" fmla="*/ 1676454 h 2059806"/>
                  <a:gd name="connsiteX9111" fmla="*/ 396942 w 2668450"/>
                  <a:gd name="connsiteY9111" fmla="*/ 1678313 h 2059806"/>
                  <a:gd name="connsiteX9112" fmla="*/ 397514 w 2668450"/>
                  <a:gd name="connsiteY9112" fmla="*/ 1682461 h 2059806"/>
                  <a:gd name="connsiteX9113" fmla="*/ 398515 w 2668450"/>
                  <a:gd name="connsiteY9113" fmla="*/ 1685179 h 2059806"/>
                  <a:gd name="connsiteX9114" fmla="*/ 400661 w 2668450"/>
                  <a:gd name="connsiteY9114" fmla="*/ 1687611 h 2059806"/>
                  <a:gd name="connsiteX9115" fmla="*/ 401233 w 2668450"/>
                  <a:gd name="connsiteY9115" fmla="*/ 1689184 h 2059806"/>
                  <a:gd name="connsiteX9116" fmla="*/ 401662 w 2668450"/>
                  <a:gd name="connsiteY9116" fmla="*/ 1689756 h 2059806"/>
                  <a:gd name="connsiteX9117" fmla="*/ 403093 w 2668450"/>
                  <a:gd name="connsiteY9117" fmla="*/ 1690329 h 2059806"/>
                  <a:gd name="connsiteX9118" fmla="*/ 403808 w 2668450"/>
                  <a:gd name="connsiteY9118" fmla="*/ 1690329 h 2059806"/>
                  <a:gd name="connsiteX9119" fmla="*/ 404809 w 2668450"/>
                  <a:gd name="connsiteY9119" fmla="*/ 1688898 h 2059806"/>
                  <a:gd name="connsiteX9120" fmla="*/ 405810 w 2668450"/>
                  <a:gd name="connsiteY9120" fmla="*/ 1686896 h 2059806"/>
                  <a:gd name="connsiteX9121" fmla="*/ 409816 w 2668450"/>
                  <a:gd name="connsiteY9121" fmla="*/ 1682175 h 2059806"/>
                  <a:gd name="connsiteX9122" fmla="*/ 412963 w 2668450"/>
                  <a:gd name="connsiteY9122" fmla="*/ 1681031 h 2059806"/>
                  <a:gd name="connsiteX9123" fmla="*/ 422117 w 2668450"/>
                  <a:gd name="connsiteY9123" fmla="*/ 1680602 h 2059806"/>
                  <a:gd name="connsiteX9124" fmla="*/ 432416 w 2668450"/>
                  <a:gd name="connsiteY9124" fmla="*/ 1681174 h 2059806"/>
                  <a:gd name="connsiteX9125" fmla="*/ 431129 w 2668450"/>
                  <a:gd name="connsiteY9125" fmla="*/ 1681603 h 2059806"/>
                  <a:gd name="connsiteX9126" fmla="*/ 424120 w 2668450"/>
                  <a:gd name="connsiteY9126" fmla="*/ 1682461 h 2059806"/>
                  <a:gd name="connsiteX9127" fmla="*/ 414679 w 2668450"/>
                  <a:gd name="connsiteY9127" fmla="*/ 1683033 h 2059806"/>
                  <a:gd name="connsiteX9128" fmla="*/ 412676 w 2668450"/>
                  <a:gd name="connsiteY9128" fmla="*/ 1683463 h 2059806"/>
                  <a:gd name="connsiteX9129" fmla="*/ 410531 w 2668450"/>
                  <a:gd name="connsiteY9129" fmla="*/ 1684893 h 2059806"/>
                  <a:gd name="connsiteX9130" fmla="*/ 404094 w 2668450"/>
                  <a:gd name="connsiteY9130" fmla="*/ 1692188 h 2059806"/>
                  <a:gd name="connsiteX9131" fmla="*/ 402377 w 2668450"/>
                  <a:gd name="connsiteY9131" fmla="*/ 1695478 h 2059806"/>
                  <a:gd name="connsiteX9132" fmla="*/ 401662 w 2668450"/>
                  <a:gd name="connsiteY9132" fmla="*/ 1698482 h 2059806"/>
                  <a:gd name="connsiteX9133" fmla="*/ 401805 w 2668450"/>
                  <a:gd name="connsiteY9133" fmla="*/ 1703202 h 2059806"/>
                  <a:gd name="connsiteX9134" fmla="*/ 405381 w 2668450"/>
                  <a:gd name="connsiteY9134" fmla="*/ 1705777 h 2059806"/>
                  <a:gd name="connsiteX9135" fmla="*/ 409959 w 2668450"/>
                  <a:gd name="connsiteY9135" fmla="*/ 1709639 h 2059806"/>
                  <a:gd name="connsiteX9136" fmla="*/ 412533 w 2668450"/>
                  <a:gd name="connsiteY9136" fmla="*/ 1711356 h 2059806"/>
                  <a:gd name="connsiteX9137" fmla="*/ 415251 w 2668450"/>
                  <a:gd name="connsiteY9137" fmla="*/ 1712500 h 2059806"/>
                  <a:gd name="connsiteX9138" fmla="*/ 421545 w 2668450"/>
                  <a:gd name="connsiteY9138" fmla="*/ 1714503 h 2059806"/>
                  <a:gd name="connsiteX9139" fmla="*/ 422832 w 2668450"/>
                  <a:gd name="connsiteY9139" fmla="*/ 1714503 h 2059806"/>
                  <a:gd name="connsiteX9140" fmla="*/ 424406 w 2668450"/>
                  <a:gd name="connsiteY9140" fmla="*/ 1713501 h 2059806"/>
                  <a:gd name="connsiteX9141" fmla="*/ 434276 w 2668450"/>
                  <a:gd name="connsiteY9141" fmla="*/ 1712643 h 2059806"/>
                  <a:gd name="connsiteX9142" fmla="*/ 436422 w 2668450"/>
                  <a:gd name="connsiteY9142" fmla="*/ 1710641 h 2059806"/>
                  <a:gd name="connsiteX9143" fmla="*/ 437852 w 2668450"/>
                  <a:gd name="connsiteY9143" fmla="*/ 1707065 h 2059806"/>
                  <a:gd name="connsiteX9144" fmla="*/ 438853 w 2668450"/>
                  <a:gd name="connsiteY9144" fmla="*/ 1710927 h 2059806"/>
                  <a:gd name="connsiteX9145" fmla="*/ 437709 w 2668450"/>
                  <a:gd name="connsiteY9145" fmla="*/ 1714646 h 2059806"/>
                  <a:gd name="connsiteX9146" fmla="*/ 438710 w 2668450"/>
                  <a:gd name="connsiteY9146" fmla="*/ 1715647 h 2059806"/>
                  <a:gd name="connsiteX9147" fmla="*/ 440856 w 2668450"/>
                  <a:gd name="connsiteY9147" fmla="*/ 1715361 h 2059806"/>
                  <a:gd name="connsiteX9148" fmla="*/ 442143 w 2668450"/>
                  <a:gd name="connsiteY9148" fmla="*/ 1715933 h 2059806"/>
                  <a:gd name="connsiteX9149" fmla="*/ 441428 w 2668450"/>
                  <a:gd name="connsiteY9149" fmla="*/ 1717078 h 2059806"/>
                  <a:gd name="connsiteX9150" fmla="*/ 439139 w 2668450"/>
                  <a:gd name="connsiteY9150" fmla="*/ 1718651 h 2059806"/>
                  <a:gd name="connsiteX9151" fmla="*/ 437709 w 2668450"/>
                  <a:gd name="connsiteY9151" fmla="*/ 1720367 h 2059806"/>
                  <a:gd name="connsiteX9152" fmla="*/ 437852 w 2668450"/>
                  <a:gd name="connsiteY9152" fmla="*/ 1722227 h 2059806"/>
                  <a:gd name="connsiteX9153" fmla="*/ 438567 w 2668450"/>
                  <a:gd name="connsiteY9153" fmla="*/ 1722513 h 2059806"/>
                  <a:gd name="connsiteX9154" fmla="*/ 442286 w 2668450"/>
                  <a:gd name="connsiteY9154" fmla="*/ 1722656 h 2059806"/>
                  <a:gd name="connsiteX9155" fmla="*/ 454016 w 2668450"/>
                  <a:gd name="connsiteY9155" fmla="*/ 1720940 h 2059806"/>
                  <a:gd name="connsiteX9156" fmla="*/ 456304 w 2668450"/>
                  <a:gd name="connsiteY9156" fmla="*/ 1721226 h 2059806"/>
                  <a:gd name="connsiteX9157" fmla="*/ 456447 w 2668450"/>
                  <a:gd name="connsiteY9157" fmla="*/ 1722084 h 2059806"/>
                  <a:gd name="connsiteX9158" fmla="*/ 451298 w 2668450"/>
                  <a:gd name="connsiteY9158" fmla="*/ 1722942 h 2059806"/>
                  <a:gd name="connsiteX9159" fmla="*/ 446148 w 2668450"/>
                  <a:gd name="connsiteY9159" fmla="*/ 1724516 h 2059806"/>
                  <a:gd name="connsiteX9160" fmla="*/ 440856 w 2668450"/>
                  <a:gd name="connsiteY9160" fmla="*/ 1725231 h 2059806"/>
                  <a:gd name="connsiteX9161" fmla="*/ 439854 w 2668450"/>
                  <a:gd name="connsiteY9161" fmla="*/ 1725946 h 2059806"/>
                  <a:gd name="connsiteX9162" fmla="*/ 439711 w 2668450"/>
                  <a:gd name="connsiteY9162" fmla="*/ 1727520 h 2059806"/>
                  <a:gd name="connsiteX9163" fmla="*/ 441142 w 2668450"/>
                  <a:gd name="connsiteY9163" fmla="*/ 1728235 h 2059806"/>
                  <a:gd name="connsiteX9164" fmla="*/ 446148 w 2668450"/>
                  <a:gd name="connsiteY9164" fmla="*/ 1728521 h 2059806"/>
                  <a:gd name="connsiteX9165" fmla="*/ 450440 w 2668450"/>
                  <a:gd name="connsiteY9165" fmla="*/ 1729522 h 2059806"/>
                  <a:gd name="connsiteX9166" fmla="*/ 452585 w 2668450"/>
                  <a:gd name="connsiteY9166" fmla="*/ 1729522 h 2059806"/>
                  <a:gd name="connsiteX9167" fmla="*/ 454302 w 2668450"/>
                  <a:gd name="connsiteY9167" fmla="*/ 1729951 h 2059806"/>
                  <a:gd name="connsiteX9168" fmla="*/ 458021 w 2668450"/>
                  <a:gd name="connsiteY9168" fmla="*/ 1729093 h 2059806"/>
                  <a:gd name="connsiteX9169" fmla="*/ 460023 w 2668450"/>
                  <a:gd name="connsiteY9169" fmla="*/ 1729236 h 2059806"/>
                  <a:gd name="connsiteX9170" fmla="*/ 461025 w 2668450"/>
                  <a:gd name="connsiteY9170" fmla="*/ 1730380 h 2059806"/>
                  <a:gd name="connsiteX9171" fmla="*/ 462312 w 2668450"/>
                  <a:gd name="connsiteY9171" fmla="*/ 1730953 h 2059806"/>
                  <a:gd name="connsiteX9172" fmla="*/ 464029 w 2668450"/>
                  <a:gd name="connsiteY9172" fmla="*/ 1730953 h 2059806"/>
                  <a:gd name="connsiteX9173" fmla="*/ 465030 w 2668450"/>
                  <a:gd name="connsiteY9173" fmla="*/ 1730237 h 2059806"/>
                  <a:gd name="connsiteX9174" fmla="*/ 465745 w 2668450"/>
                  <a:gd name="connsiteY9174" fmla="*/ 1726804 h 2059806"/>
                  <a:gd name="connsiteX9175" fmla="*/ 466603 w 2668450"/>
                  <a:gd name="connsiteY9175" fmla="*/ 1724373 h 2059806"/>
                  <a:gd name="connsiteX9176" fmla="*/ 467033 w 2668450"/>
                  <a:gd name="connsiteY9176" fmla="*/ 1723801 h 2059806"/>
                  <a:gd name="connsiteX9177" fmla="*/ 467462 w 2668450"/>
                  <a:gd name="connsiteY9177" fmla="*/ 1728378 h 2059806"/>
                  <a:gd name="connsiteX9178" fmla="*/ 468034 w 2668450"/>
                  <a:gd name="connsiteY9178" fmla="*/ 1729379 h 2059806"/>
                  <a:gd name="connsiteX9179" fmla="*/ 469035 w 2668450"/>
                  <a:gd name="connsiteY9179" fmla="*/ 1729808 h 2059806"/>
                  <a:gd name="connsiteX9180" fmla="*/ 477045 w 2668450"/>
                  <a:gd name="connsiteY9180" fmla="*/ 1730666 h 2059806"/>
                  <a:gd name="connsiteX9181" fmla="*/ 481623 w 2668450"/>
                  <a:gd name="connsiteY9181" fmla="*/ 1729236 h 2059806"/>
                  <a:gd name="connsiteX9182" fmla="*/ 483768 w 2668450"/>
                  <a:gd name="connsiteY9182" fmla="*/ 1726089 h 2059806"/>
                  <a:gd name="connsiteX9183" fmla="*/ 485056 w 2668450"/>
                  <a:gd name="connsiteY9183" fmla="*/ 1723228 h 2059806"/>
                  <a:gd name="connsiteX9184" fmla="*/ 485342 w 2668450"/>
                  <a:gd name="connsiteY9184" fmla="*/ 1721083 h 2059806"/>
                  <a:gd name="connsiteX9185" fmla="*/ 484770 w 2668450"/>
                  <a:gd name="connsiteY9185" fmla="*/ 1719223 h 2059806"/>
                  <a:gd name="connsiteX9186" fmla="*/ 485199 w 2668450"/>
                  <a:gd name="connsiteY9186" fmla="*/ 1717364 h 2059806"/>
                  <a:gd name="connsiteX9187" fmla="*/ 487488 w 2668450"/>
                  <a:gd name="connsiteY9187" fmla="*/ 1714932 h 2059806"/>
                  <a:gd name="connsiteX9188" fmla="*/ 487058 w 2668450"/>
                  <a:gd name="connsiteY9188" fmla="*/ 1716791 h 2059806"/>
                  <a:gd name="connsiteX9189" fmla="*/ 487631 w 2668450"/>
                  <a:gd name="connsiteY9189" fmla="*/ 1721083 h 2059806"/>
                  <a:gd name="connsiteX9190" fmla="*/ 487774 w 2668450"/>
                  <a:gd name="connsiteY9190" fmla="*/ 1723085 h 2059806"/>
                  <a:gd name="connsiteX9191" fmla="*/ 487488 w 2668450"/>
                  <a:gd name="connsiteY9191" fmla="*/ 1724373 h 2059806"/>
                  <a:gd name="connsiteX9192" fmla="*/ 485199 w 2668450"/>
                  <a:gd name="connsiteY9192" fmla="*/ 1728378 h 2059806"/>
                  <a:gd name="connsiteX9193" fmla="*/ 481623 w 2668450"/>
                  <a:gd name="connsiteY9193" fmla="*/ 1733098 h 2059806"/>
                  <a:gd name="connsiteX9194" fmla="*/ 482052 w 2668450"/>
                  <a:gd name="connsiteY9194" fmla="*/ 1735244 h 2059806"/>
                  <a:gd name="connsiteX9195" fmla="*/ 483768 w 2668450"/>
                  <a:gd name="connsiteY9195" fmla="*/ 1735530 h 2059806"/>
                  <a:gd name="connsiteX9196" fmla="*/ 485342 w 2668450"/>
                  <a:gd name="connsiteY9196" fmla="*/ 1737819 h 2059806"/>
                  <a:gd name="connsiteX9197" fmla="*/ 485342 w 2668450"/>
                  <a:gd name="connsiteY9197" fmla="*/ 1739392 h 2059806"/>
                  <a:gd name="connsiteX9198" fmla="*/ 489919 w 2668450"/>
                  <a:gd name="connsiteY9198" fmla="*/ 1746687 h 2059806"/>
                  <a:gd name="connsiteX9199" fmla="*/ 489919 w 2668450"/>
                  <a:gd name="connsiteY9199" fmla="*/ 1748833 h 2059806"/>
                  <a:gd name="connsiteX9200" fmla="*/ 492351 w 2668450"/>
                  <a:gd name="connsiteY9200" fmla="*/ 1751265 h 2059806"/>
                  <a:gd name="connsiteX9201" fmla="*/ 498931 w 2668450"/>
                  <a:gd name="connsiteY9201" fmla="*/ 1757129 h 2059806"/>
                  <a:gd name="connsiteX9202" fmla="*/ 501076 w 2668450"/>
                  <a:gd name="connsiteY9202" fmla="*/ 1758274 h 2059806"/>
                  <a:gd name="connsiteX9203" fmla="*/ 505082 w 2668450"/>
                  <a:gd name="connsiteY9203" fmla="*/ 1758560 h 2059806"/>
                  <a:gd name="connsiteX9204" fmla="*/ 509230 w 2668450"/>
                  <a:gd name="connsiteY9204" fmla="*/ 1757701 h 2059806"/>
                  <a:gd name="connsiteX9205" fmla="*/ 511662 w 2668450"/>
                  <a:gd name="connsiteY9205" fmla="*/ 1755270 h 2059806"/>
                  <a:gd name="connsiteX9206" fmla="*/ 513950 w 2668450"/>
                  <a:gd name="connsiteY9206" fmla="*/ 1754412 h 2059806"/>
                  <a:gd name="connsiteX9207" fmla="*/ 514379 w 2668450"/>
                  <a:gd name="connsiteY9207" fmla="*/ 1753696 h 2059806"/>
                  <a:gd name="connsiteX9208" fmla="*/ 514379 w 2668450"/>
                  <a:gd name="connsiteY9208" fmla="*/ 1750692 h 2059806"/>
                  <a:gd name="connsiteX9209" fmla="*/ 514809 w 2668450"/>
                  <a:gd name="connsiteY9209" fmla="*/ 1749834 h 2059806"/>
                  <a:gd name="connsiteX9210" fmla="*/ 517526 w 2668450"/>
                  <a:gd name="connsiteY9210" fmla="*/ 1746687 h 2059806"/>
                  <a:gd name="connsiteX9211" fmla="*/ 517669 w 2668450"/>
                  <a:gd name="connsiteY9211" fmla="*/ 1745543 h 2059806"/>
                  <a:gd name="connsiteX9212" fmla="*/ 515238 w 2668450"/>
                  <a:gd name="connsiteY9212" fmla="*/ 1742396 h 2059806"/>
                  <a:gd name="connsiteX9213" fmla="*/ 515667 w 2668450"/>
                  <a:gd name="connsiteY9213" fmla="*/ 1742253 h 2059806"/>
                  <a:gd name="connsiteX9214" fmla="*/ 517240 w 2668450"/>
                  <a:gd name="connsiteY9214" fmla="*/ 1742825 h 2059806"/>
                  <a:gd name="connsiteX9215" fmla="*/ 518957 w 2668450"/>
                  <a:gd name="connsiteY9215" fmla="*/ 1743969 h 2059806"/>
                  <a:gd name="connsiteX9216" fmla="*/ 520101 w 2668450"/>
                  <a:gd name="connsiteY9216" fmla="*/ 1745400 h 2059806"/>
                  <a:gd name="connsiteX9217" fmla="*/ 520244 w 2668450"/>
                  <a:gd name="connsiteY9217" fmla="*/ 1746115 h 2059806"/>
                  <a:gd name="connsiteX9218" fmla="*/ 519100 w 2668450"/>
                  <a:gd name="connsiteY9218" fmla="*/ 1747832 h 2059806"/>
                  <a:gd name="connsiteX9219" fmla="*/ 517240 w 2668450"/>
                  <a:gd name="connsiteY9219" fmla="*/ 1748833 h 2059806"/>
                  <a:gd name="connsiteX9220" fmla="*/ 516668 w 2668450"/>
                  <a:gd name="connsiteY9220" fmla="*/ 1750263 h 2059806"/>
                  <a:gd name="connsiteX9221" fmla="*/ 516668 w 2668450"/>
                  <a:gd name="connsiteY9221" fmla="*/ 1757558 h 2059806"/>
                  <a:gd name="connsiteX9222" fmla="*/ 517526 w 2668450"/>
                  <a:gd name="connsiteY9222" fmla="*/ 1759847 h 2059806"/>
                  <a:gd name="connsiteX9223" fmla="*/ 519243 w 2668450"/>
                  <a:gd name="connsiteY9223" fmla="*/ 1761850 h 2059806"/>
                  <a:gd name="connsiteX9224" fmla="*/ 520959 w 2668450"/>
                  <a:gd name="connsiteY9224" fmla="*/ 1762851 h 2059806"/>
                  <a:gd name="connsiteX9225" fmla="*/ 522533 w 2668450"/>
                  <a:gd name="connsiteY9225" fmla="*/ 1762851 h 2059806"/>
                  <a:gd name="connsiteX9226" fmla="*/ 526395 w 2668450"/>
                  <a:gd name="connsiteY9226" fmla="*/ 1761850 h 2059806"/>
                  <a:gd name="connsiteX9227" fmla="*/ 525537 w 2668450"/>
                  <a:gd name="connsiteY9227" fmla="*/ 1762851 h 2059806"/>
                  <a:gd name="connsiteX9228" fmla="*/ 521675 w 2668450"/>
                  <a:gd name="connsiteY9228" fmla="*/ 1765426 h 2059806"/>
                  <a:gd name="connsiteX9229" fmla="*/ 518957 w 2668450"/>
                  <a:gd name="connsiteY9229" fmla="*/ 1765283 h 2059806"/>
                  <a:gd name="connsiteX9230" fmla="*/ 518099 w 2668450"/>
                  <a:gd name="connsiteY9230" fmla="*/ 1763280 h 2059806"/>
                  <a:gd name="connsiteX9231" fmla="*/ 515810 w 2668450"/>
                  <a:gd name="connsiteY9231" fmla="*/ 1760133 h 2059806"/>
                  <a:gd name="connsiteX9232" fmla="*/ 514665 w 2668450"/>
                  <a:gd name="connsiteY9232" fmla="*/ 1759418 h 2059806"/>
                  <a:gd name="connsiteX9233" fmla="*/ 513664 w 2668450"/>
                  <a:gd name="connsiteY9233" fmla="*/ 1759418 h 2059806"/>
                  <a:gd name="connsiteX9234" fmla="*/ 512663 w 2668450"/>
                  <a:gd name="connsiteY9234" fmla="*/ 1760419 h 2059806"/>
                  <a:gd name="connsiteX9235" fmla="*/ 511805 w 2668450"/>
                  <a:gd name="connsiteY9235" fmla="*/ 1762422 h 2059806"/>
                  <a:gd name="connsiteX9236" fmla="*/ 512520 w 2668450"/>
                  <a:gd name="connsiteY9236" fmla="*/ 1764710 h 2059806"/>
                  <a:gd name="connsiteX9237" fmla="*/ 514952 w 2668450"/>
                  <a:gd name="connsiteY9237" fmla="*/ 1767428 h 2059806"/>
                  <a:gd name="connsiteX9238" fmla="*/ 516668 w 2668450"/>
                  <a:gd name="connsiteY9238" fmla="*/ 1769002 h 2059806"/>
                  <a:gd name="connsiteX9239" fmla="*/ 517669 w 2668450"/>
                  <a:gd name="connsiteY9239" fmla="*/ 1769431 h 2059806"/>
                  <a:gd name="connsiteX9240" fmla="*/ 527539 w 2668450"/>
                  <a:gd name="connsiteY9240" fmla="*/ 1772721 h 2059806"/>
                  <a:gd name="connsiteX9241" fmla="*/ 528255 w 2668450"/>
                  <a:gd name="connsiteY9241" fmla="*/ 1772578 h 2059806"/>
                  <a:gd name="connsiteX9242" fmla="*/ 530400 w 2668450"/>
                  <a:gd name="connsiteY9242" fmla="*/ 1770718 h 2059806"/>
                  <a:gd name="connsiteX9243" fmla="*/ 531544 w 2668450"/>
                  <a:gd name="connsiteY9243" fmla="*/ 1771147 h 2059806"/>
                  <a:gd name="connsiteX9244" fmla="*/ 533404 w 2668450"/>
                  <a:gd name="connsiteY9244" fmla="*/ 1770432 h 2059806"/>
                  <a:gd name="connsiteX9245" fmla="*/ 533833 w 2668450"/>
                  <a:gd name="connsiteY9245" fmla="*/ 1768144 h 2059806"/>
                  <a:gd name="connsiteX9246" fmla="*/ 533404 w 2668450"/>
                  <a:gd name="connsiteY9246" fmla="*/ 1766999 h 2059806"/>
                  <a:gd name="connsiteX9247" fmla="*/ 533690 w 2668450"/>
                  <a:gd name="connsiteY9247" fmla="*/ 1765712 h 2059806"/>
                  <a:gd name="connsiteX9248" fmla="*/ 537838 w 2668450"/>
                  <a:gd name="connsiteY9248" fmla="*/ 1761707 h 2059806"/>
                  <a:gd name="connsiteX9249" fmla="*/ 538124 w 2668450"/>
                  <a:gd name="connsiteY9249" fmla="*/ 1761993 h 2059806"/>
                  <a:gd name="connsiteX9250" fmla="*/ 537838 w 2668450"/>
                  <a:gd name="connsiteY9250" fmla="*/ 1763137 h 2059806"/>
                  <a:gd name="connsiteX9251" fmla="*/ 536837 w 2668450"/>
                  <a:gd name="connsiteY9251" fmla="*/ 1765283 h 2059806"/>
                  <a:gd name="connsiteX9252" fmla="*/ 536122 w 2668450"/>
                  <a:gd name="connsiteY9252" fmla="*/ 1771004 h 2059806"/>
                  <a:gd name="connsiteX9253" fmla="*/ 535693 w 2668450"/>
                  <a:gd name="connsiteY9253" fmla="*/ 1773007 h 2059806"/>
                  <a:gd name="connsiteX9254" fmla="*/ 534978 w 2668450"/>
                  <a:gd name="connsiteY9254" fmla="*/ 1773579 h 2059806"/>
                  <a:gd name="connsiteX9255" fmla="*/ 534834 w 2668450"/>
                  <a:gd name="connsiteY9255" fmla="*/ 1774151 h 2059806"/>
                  <a:gd name="connsiteX9256" fmla="*/ 535264 w 2668450"/>
                  <a:gd name="connsiteY9256" fmla="*/ 1774723 h 2059806"/>
                  <a:gd name="connsiteX9257" fmla="*/ 538411 w 2668450"/>
                  <a:gd name="connsiteY9257" fmla="*/ 1774580 h 2059806"/>
                  <a:gd name="connsiteX9258" fmla="*/ 543274 w 2668450"/>
                  <a:gd name="connsiteY9258" fmla="*/ 1775582 h 2059806"/>
                  <a:gd name="connsiteX9259" fmla="*/ 544847 w 2668450"/>
                  <a:gd name="connsiteY9259" fmla="*/ 1775296 h 2059806"/>
                  <a:gd name="connsiteX9260" fmla="*/ 547422 w 2668450"/>
                  <a:gd name="connsiteY9260" fmla="*/ 1772578 h 2059806"/>
                  <a:gd name="connsiteX9261" fmla="*/ 546421 w 2668450"/>
                  <a:gd name="connsiteY9261" fmla="*/ 1775582 h 2059806"/>
                  <a:gd name="connsiteX9262" fmla="*/ 545420 w 2668450"/>
                  <a:gd name="connsiteY9262" fmla="*/ 1776726 h 2059806"/>
                  <a:gd name="connsiteX9263" fmla="*/ 541843 w 2668450"/>
                  <a:gd name="connsiteY9263" fmla="*/ 1776726 h 2059806"/>
                  <a:gd name="connsiteX9264" fmla="*/ 538267 w 2668450"/>
                  <a:gd name="connsiteY9264" fmla="*/ 1777298 h 2059806"/>
                  <a:gd name="connsiteX9265" fmla="*/ 536837 w 2668450"/>
                  <a:gd name="connsiteY9265" fmla="*/ 1778013 h 2059806"/>
                  <a:gd name="connsiteX9266" fmla="*/ 537981 w 2668450"/>
                  <a:gd name="connsiteY9266" fmla="*/ 1779587 h 2059806"/>
                  <a:gd name="connsiteX9267" fmla="*/ 537838 w 2668450"/>
                  <a:gd name="connsiteY9267" fmla="*/ 1782448 h 2059806"/>
                  <a:gd name="connsiteX9268" fmla="*/ 538267 w 2668450"/>
                  <a:gd name="connsiteY9268" fmla="*/ 1783163 h 2059806"/>
                  <a:gd name="connsiteX9269" fmla="*/ 539269 w 2668450"/>
                  <a:gd name="connsiteY9269" fmla="*/ 1783449 h 2059806"/>
                  <a:gd name="connsiteX9270" fmla="*/ 541414 w 2668450"/>
                  <a:gd name="connsiteY9270" fmla="*/ 1783020 h 2059806"/>
                  <a:gd name="connsiteX9271" fmla="*/ 541414 w 2668450"/>
                  <a:gd name="connsiteY9271" fmla="*/ 1783449 h 2059806"/>
                  <a:gd name="connsiteX9272" fmla="*/ 540413 w 2668450"/>
                  <a:gd name="connsiteY9272" fmla="*/ 1784736 h 2059806"/>
                  <a:gd name="connsiteX9273" fmla="*/ 540127 w 2668450"/>
                  <a:gd name="connsiteY9273" fmla="*/ 1785881 h 2059806"/>
                  <a:gd name="connsiteX9274" fmla="*/ 541128 w 2668450"/>
                  <a:gd name="connsiteY9274" fmla="*/ 1788312 h 2059806"/>
                  <a:gd name="connsiteX9275" fmla="*/ 541414 w 2668450"/>
                  <a:gd name="connsiteY9275" fmla="*/ 1788742 h 2059806"/>
                  <a:gd name="connsiteX9276" fmla="*/ 541843 w 2668450"/>
                  <a:gd name="connsiteY9276" fmla="*/ 1788885 h 2059806"/>
                  <a:gd name="connsiteX9277" fmla="*/ 542273 w 2668450"/>
                  <a:gd name="connsiteY9277" fmla="*/ 1788312 h 2059806"/>
                  <a:gd name="connsiteX9278" fmla="*/ 542988 w 2668450"/>
                  <a:gd name="connsiteY9278" fmla="*/ 1786596 h 2059806"/>
                  <a:gd name="connsiteX9279" fmla="*/ 543703 w 2668450"/>
                  <a:gd name="connsiteY9279" fmla="*/ 1785738 h 2059806"/>
                  <a:gd name="connsiteX9280" fmla="*/ 544847 w 2668450"/>
                  <a:gd name="connsiteY9280" fmla="*/ 1785165 h 2059806"/>
                  <a:gd name="connsiteX9281" fmla="*/ 545992 w 2668450"/>
                  <a:gd name="connsiteY9281" fmla="*/ 1785165 h 2059806"/>
                  <a:gd name="connsiteX9282" fmla="*/ 548996 w 2668450"/>
                  <a:gd name="connsiteY9282" fmla="*/ 1787025 h 2059806"/>
                  <a:gd name="connsiteX9283" fmla="*/ 550140 w 2668450"/>
                  <a:gd name="connsiteY9283" fmla="*/ 1788456 h 2059806"/>
                  <a:gd name="connsiteX9284" fmla="*/ 643403 w 2668450"/>
                  <a:gd name="connsiteY9284" fmla="*/ 1788456 h 2059806"/>
                  <a:gd name="connsiteX9285" fmla="*/ 656277 w 2668450"/>
                  <a:gd name="connsiteY9285" fmla="*/ 1788456 h 2059806"/>
                  <a:gd name="connsiteX9286" fmla="*/ 952374 w 2668450"/>
                  <a:gd name="connsiteY9286" fmla="*/ 1788456 h 2059806"/>
                  <a:gd name="connsiteX9287" fmla="*/ 965248 w 2668450"/>
                  <a:gd name="connsiteY9287" fmla="*/ 1788456 h 2059806"/>
                  <a:gd name="connsiteX9288" fmla="*/ 1261345 w 2668450"/>
                  <a:gd name="connsiteY9288" fmla="*/ 1788456 h 2059806"/>
                  <a:gd name="connsiteX9289" fmla="*/ 1274219 w 2668450"/>
                  <a:gd name="connsiteY9289" fmla="*/ 1788456 h 2059806"/>
                  <a:gd name="connsiteX9290" fmla="*/ 1377209 w 2668450"/>
                  <a:gd name="connsiteY9290" fmla="*/ 1788456 h 2059806"/>
                  <a:gd name="connsiteX9291" fmla="*/ 1384362 w 2668450"/>
                  <a:gd name="connsiteY9291" fmla="*/ 1788456 h 2059806"/>
                  <a:gd name="connsiteX9292" fmla="*/ 1384505 w 2668450"/>
                  <a:gd name="connsiteY9292" fmla="*/ 1780159 h 2059806"/>
                  <a:gd name="connsiteX9293" fmla="*/ 1384648 w 2668450"/>
                  <a:gd name="connsiteY9293" fmla="*/ 1773722 h 2059806"/>
                  <a:gd name="connsiteX9294" fmla="*/ 1391227 w 2668450"/>
                  <a:gd name="connsiteY9294" fmla="*/ 1774580 h 2059806"/>
                  <a:gd name="connsiteX9295" fmla="*/ 1393230 w 2668450"/>
                  <a:gd name="connsiteY9295" fmla="*/ 1775725 h 2059806"/>
                  <a:gd name="connsiteX9296" fmla="*/ 1393802 w 2668450"/>
                  <a:gd name="connsiteY9296" fmla="*/ 1776297 h 2059806"/>
                  <a:gd name="connsiteX9297" fmla="*/ 1393659 w 2668450"/>
                  <a:gd name="connsiteY9297" fmla="*/ 1778156 h 2059806"/>
                  <a:gd name="connsiteX9298" fmla="*/ 1394231 w 2668450"/>
                  <a:gd name="connsiteY9298" fmla="*/ 1783592 h 2059806"/>
                  <a:gd name="connsiteX9299" fmla="*/ 1395376 w 2668450"/>
                  <a:gd name="connsiteY9299" fmla="*/ 1788169 h 2059806"/>
                  <a:gd name="connsiteX9300" fmla="*/ 1398094 w 2668450"/>
                  <a:gd name="connsiteY9300" fmla="*/ 1793605 h 2059806"/>
                  <a:gd name="connsiteX9301" fmla="*/ 1398094 w 2668450"/>
                  <a:gd name="connsiteY9301" fmla="*/ 1793605 h 2059806"/>
                  <a:gd name="connsiteX9302" fmla="*/ 1398380 w 2668450"/>
                  <a:gd name="connsiteY9302" fmla="*/ 1795751 h 2059806"/>
                  <a:gd name="connsiteX9303" fmla="*/ 1399238 w 2668450"/>
                  <a:gd name="connsiteY9303" fmla="*/ 1797038 h 2059806"/>
                  <a:gd name="connsiteX9304" fmla="*/ 1400954 w 2668450"/>
                  <a:gd name="connsiteY9304" fmla="*/ 1798325 h 2059806"/>
                  <a:gd name="connsiteX9305" fmla="*/ 1407248 w 2668450"/>
                  <a:gd name="connsiteY9305" fmla="*/ 1799756 h 2059806"/>
                  <a:gd name="connsiteX9306" fmla="*/ 1418119 w 2668450"/>
                  <a:gd name="connsiteY9306" fmla="*/ 1801472 h 2059806"/>
                  <a:gd name="connsiteX9307" fmla="*/ 1424270 w 2668450"/>
                  <a:gd name="connsiteY9307" fmla="*/ 1803475 h 2059806"/>
                  <a:gd name="connsiteX9308" fmla="*/ 1425701 w 2668450"/>
                  <a:gd name="connsiteY9308" fmla="*/ 1805764 h 2059806"/>
                  <a:gd name="connsiteX9309" fmla="*/ 1428561 w 2668450"/>
                  <a:gd name="connsiteY9309" fmla="*/ 1806622 h 2059806"/>
                  <a:gd name="connsiteX9310" fmla="*/ 1432853 w 2668450"/>
                  <a:gd name="connsiteY9310" fmla="*/ 1806193 h 2059806"/>
                  <a:gd name="connsiteX9311" fmla="*/ 1435857 w 2668450"/>
                  <a:gd name="connsiteY9311" fmla="*/ 1805191 h 2059806"/>
                  <a:gd name="connsiteX9312" fmla="*/ 1438431 w 2668450"/>
                  <a:gd name="connsiteY9312" fmla="*/ 1803046 h 2059806"/>
                  <a:gd name="connsiteX9313" fmla="*/ 1442007 w 2668450"/>
                  <a:gd name="connsiteY9313" fmla="*/ 1802617 h 2059806"/>
                  <a:gd name="connsiteX9314" fmla="*/ 1445154 w 2668450"/>
                  <a:gd name="connsiteY9314" fmla="*/ 1802760 h 2059806"/>
                  <a:gd name="connsiteX9315" fmla="*/ 1448301 w 2668450"/>
                  <a:gd name="connsiteY9315" fmla="*/ 1802903 h 2059806"/>
                  <a:gd name="connsiteX9316" fmla="*/ 1450018 w 2668450"/>
                  <a:gd name="connsiteY9316" fmla="*/ 1803189 h 2059806"/>
                  <a:gd name="connsiteX9317" fmla="*/ 1454881 w 2668450"/>
                  <a:gd name="connsiteY9317" fmla="*/ 1804905 h 2059806"/>
                  <a:gd name="connsiteX9318" fmla="*/ 1458028 w 2668450"/>
                  <a:gd name="connsiteY9318" fmla="*/ 1806336 h 2059806"/>
                  <a:gd name="connsiteX9319" fmla="*/ 1462606 w 2668450"/>
                  <a:gd name="connsiteY9319" fmla="*/ 1808910 h 2059806"/>
                  <a:gd name="connsiteX9320" fmla="*/ 1465037 w 2668450"/>
                  <a:gd name="connsiteY9320" fmla="*/ 1810055 h 2059806"/>
                  <a:gd name="connsiteX9321" fmla="*/ 1466182 w 2668450"/>
                  <a:gd name="connsiteY9321" fmla="*/ 1812773 h 2059806"/>
                  <a:gd name="connsiteX9322" fmla="*/ 1467612 w 2668450"/>
                  <a:gd name="connsiteY9322" fmla="*/ 1816206 h 2059806"/>
                  <a:gd name="connsiteX9323" fmla="*/ 1469615 w 2668450"/>
                  <a:gd name="connsiteY9323" fmla="*/ 1816206 h 2059806"/>
                  <a:gd name="connsiteX9324" fmla="*/ 1471188 w 2668450"/>
                  <a:gd name="connsiteY9324" fmla="*/ 1814203 h 2059806"/>
                  <a:gd name="connsiteX9325" fmla="*/ 1475050 w 2668450"/>
                  <a:gd name="connsiteY9325" fmla="*/ 1813774 h 2059806"/>
                  <a:gd name="connsiteX9326" fmla="*/ 1480057 w 2668450"/>
                  <a:gd name="connsiteY9326" fmla="*/ 1815204 h 2059806"/>
                  <a:gd name="connsiteX9327" fmla="*/ 1484491 w 2668450"/>
                  <a:gd name="connsiteY9327" fmla="*/ 1819209 h 2059806"/>
                  <a:gd name="connsiteX9328" fmla="*/ 1490928 w 2668450"/>
                  <a:gd name="connsiteY9328" fmla="*/ 1822786 h 2059806"/>
                  <a:gd name="connsiteX9329" fmla="*/ 1494790 w 2668450"/>
                  <a:gd name="connsiteY9329" fmla="*/ 1824502 h 2059806"/>
                  <a:gd name="connsiteX9330" fmla="*/ 1498795 w 2668450"/>
                  <a:gd name="connsiteY9330" fmla="*/ 1824502 h 2059806"/>
                  <a:gd name="connsiteX9331" fmla="*/ 1503802 w 2668450"/>
                  <a:gd name="connsiteY9331" fmla="*/ 1822786 h 2059806"/>
                  <a:gd name="connsiteX9332" fmla="*/ 1509094 w 2668450"/>
                  <a:gd name="connsiteY9332" fmla="*/ 1819353 h 2059806"/>
                  <a:gd name="connsiteX9333" fmla="*/ 1512956 w 2668450"/>
                  <a:gd name="connsiteY9333" fmla="*/ 1818780 h 2059806"/>
                  <a:gd name="connsiteX9334" fmla="*/ 1515245 w 2668450"/>
                  <a:gd name="connsiteY9334" fmla="*/ 1819067 h 2059806"/>
                  <a:gd name="connsiteX9335" fmla="*/ 1516533 w 2668450"/>
                  <a:gd name="connsiteY9335" fmla="*/ 1821784 h 2059806"/>
                  <a:gd name="connsiteX9336" fmla="*/ 1518106 w 2668450"/>
                  <a:gd name="connsiteY9336" fmla="*/ 1822786 h 2059806"/>
                  <a:gd name="connsiteX9337" fmla="*/ 1522254 w 2668450"/>
                  <a:gd name="connsiteY9337" fmla="*/ 1822500 h 2059806"/>
                  <a:gd name="connsiteX9338" fmla="*/ 1530980 w 2668450"/>
                  <a:gd name="connsiteY9338" fmla="*/ 1823072 h 2059806"/>
                  <a:gd name="connsiteX9339" fmla="*/ 1537846 w 2668450"/>
                  <a:gd name="connsiteY9339" fmla="*/ 1822356 h 2059806"/>
                  <a:gd name="connsiteX9340" fmla="*/ 1539419 w 2668450"/>
                  <a:gd name="connsiteY9340" fmla="*/ 1823930 h 2059806"/>
                  <a:gd name="connsiteX9341" fmla="*/ 1540850 w 2668450"/>
                  <a:gd name="connsiteY9341" fmla="*/ 1826362 h 2059806"/>
                  <a:gd name="connsiteX9342" fmla="*/ 1543710 w 2668450"/>
                  <a:gd name="connsiteY9342" fmla="*/ 1827077 h 2059806"/>
                  <a:gd name="connsiteX9343" fmla="*/ 1547573 w 2668450"/>
                  <a:gd name="connsiteY9343" fmla="*/ 1826362 h 2059806"/>
                  <a:gd name="connsiteX9344" fmla="*/ 1553580 w 2668450"/>
                  <a:gd name="connsiteY9344" fmla="*/ 1826934 h 2059806"/>
                  <a:gd name="connsiteX9345" fmla="*/ 1554439 w 2668450"/>
                  <a:gd name="connsiteY9345" fmla="*/ 1826505 h 2059806"/>
                  <a:gd name="connsiteX9346" fmla="*/ 1557443 w 2668450"/>
                  <a:gd name="connsiteY9346" fmla="*/ 1823501 h 2059806"/>
                  <a:gd name="connsiteX9347" fmla="*/ 1557729 w 2668450"/>
                  <a:gd name="connsiteY9347" fmla="*/ 1823215 h 2059806"/>
                  <a:gd name="connsiteX9348" fmla="*/ 1560590 w 2668450"/>
                  <a:gd name="connsiteY9348" fmla="*/ 1822356 h 2059806"/>
                  <a:gd name="connsiteX9349" fmla="*/ 1561448 w 2668450"/>
                  <a:gd name="connsiteY9349" fmla="*/ 1820926 h 2059806"/>
                  <a:gd name="connsiteX9350" fmla="*/ 1562020 w 2668450"/>
                  <a:gd name="connsiteY9350" fmla="*/ 1819209 h 2059806"/>
                  <a:gd name="connsiteX9351" fmla="*/ 1563307 w 2668450"/>
                  <a:gd name="connsiteY9351" fmla="*/ 1816349 h 2059806"/>
                  <a:gd name="connsiteX9352" fmla="*/ 1564166 w 2668450"/>
                  <a:gd name="connsiteY9352" fmla="*/ 1815204 h 2059806"/>
                  <a:gd name="connsiteX9353" fmla="*/ 1564451 w 2668450"/>
                  <a:gd name="connsiteY9353" fmla="*/ 1813917 h 2059806"/>
                  <a:gd name="connsiteX9354" fmla="*/ 1564022 w 2668450"/>
                  <a:gd name="connsiteY9354" fmla="*/ 1812486 h 2059806"/>
                  <a:gd name="connsiteX9355" fmla="*/ 1564166 w 2668450"/>
                  <a:gd name="connsiteY9355" fmla="*/ 1811056 h 2059806"/>
                  <a:gd name="connsiteX9356" fmla="*/ 1564881 w 2668450"/>
                  <a:gd name="connsiteY9356" fmla="*/ 1809769 h 2059806"/>
                  <a:gd name="connsiteX9357" fmla="*/ 1568314 w 2668450"/>
                  <a:gd name="connsiteY9357" fmla="*/ 1807909 h 2059806"/>
                  <a:gd name="connsiteX9358" fmla="*/ 1577755 w 2668450"/>
                  <a:gd name="connsiteY9358" fmla="*/ 1804619 h 2059806"/>
                  <a:gd name="connsiteX9359" fmla="*/ 1578040 w 2668450"/>
                  <a:gd name="connsiteY9359" fmla="*/ 1805048 h 2059806"/>
                  <a:gd name="connsiteX9360" fmla="*/ 1576467 w 2668450"/>
                  <a:gd name="connsiteY9360" fmla="*/ 1807623 h 2059806"/>
                  <a:gd name="connsiteX9361" fmla="*/ 1574751 w 2668450"/>
                  <a:gd name="connsiteY9361" fmla="*/ 1812486 h 2059806"/>
                  <a:gd name="connsiteX9362" fmla="*/ 1574178 w 2668450"/>
                  <a:gd name="connsiteY9362" fmla="*/ 1812630 h 2059806"/>
                  <a:gd name="connsiteX9363" fmla="*/ 1573606 w 2668450"/>
                  <a:gd name="connsiteY9363" fmla="*/ 1813202 h 2059806"/>
                  <a:gd name="connsiteX9364" fmla="*/ 1573034 w 2668450"/>
                  <a:gd name="connsiteY9364" fmla="*/ 1814203 h 2059806"/>
                  <a:gd name="connsiteX9365" fmla="*/ 1574321 w 2668450"/>
                  <a:gd name="connsiteY9365" fmla="*/ 1814060 h 2059806"/>
                  <a:gd name="connsiteX9366" fmla="*/ 1577468 w 2668450"/>
                  <a:gd name="connsiteY9366" fmla="*/ 1812916 h 2059806"/>
                  <a:gd name="connsiteX9367" fmla="*/ 1578899 w 2668450"/>
                  <a:gd name="connsiteY9367" fmla="*/ 1812344 h 2059806"/>
                  <a:gd name="connsiteX9368" fmla="*/ 1579328 w 2668450"/>
                  <a:gd name="connsiteY9368" fmla="*/ 1811199 h 2059806"/>
                  <a:gd name="connsiteX9369" fmla="*/ 1579757 w 2668450"/>
                  <a:gd name="connsiteY9369" fmla="*/ 1808767 h 2059806"/>
                  <a:gd name="connsiteX9370" fmla="*/ 1580472 w 2668450"/>
                  <a:gd name="connsiteY9370" fmla="*/ 1807480 h 2059806"/>
                  <a:gd name="connsiteX9371" fmla="*/ 1581331 w 2668450"/>
                  <a:gd name="connsiteY9371" fmla="*/ 1807194 h 2059806"/>
                  <a:gd name="connsiteX9372" fmla="*/ 1581903 w 2668450"/>
                  <a:gd name="connsiteY9372" fmla="*/ 1806050 h 2059806"/>
                  <a:gd name="connsiteX9373" fmla="*/ 1582189 w 2668450"/>
                  <a:gd name="connsiteY9373" fmla="*/ 1804047 h 2059806"/>
                  <a:gd name="connsiteX9374" fmla="*/ 1582904 w 2668450"/>
                  <a:gd name="connsiteY9374" fmla="*/ 1802903 h 2059806"/>
                  <a:gd name="connsiteX9375" fmla="*/ 1584048 w 2668450"/>
                  <a:gd name="connsiteY9375" fmla="*/ 1802474 h 2059806"/>
                  <a:gd name="connsiteX9376" fmla="*/ 1584478 w 2668450"/>
                  <a:gd name="connsiteY9376" fmla="*/ 1801758 h 2059806"/>
                  <a:gd name="connsiteX9377" fmla="*/ 1584334 w 2668450"/>
                  <a:gd name="connsiteY9377" fmla="*/ 1800757 h 2059806"/>
                  <a:gd name="connsiteX9378" fmla="*/ 1584620 w 2668450"/>
                  <a:gd name="connsiteY9378" fmla="*/ 1798039 h 2059806"/>
                  <a:gd name="connsiteX9379" fmla="*/ 1584907 w 2668450"/>
                  <a:gd name="connsiteY9379" fmla="*/ 1796752 h 2059806"/>
                  <a:gd name="connsiteX9380" fmla="*/ 1585908 w 2668450"/>
                  <a:gd name="connsiteY9380" fmla="*/ 1794892 h 2059806"/>
                  <a:gd name="connsiteX9381" fmla="*/ 1587338 w 2668450"/>
                  <a:gd name="connsiteY9381" fmla="*/ 1794320 h 2059806"/>
                  <a:gd name="connsiteX9382" fmla="*/ 1589198 w 2668450"/>
                  <a:gd name="connsiteY9382" fmla="*/ 1794463 h 2059806"/>
                  <a:gd name="connsiteX9383" fmla="*/ 1590485 w 2668450"/>
                  <a:gd name="connsiteY9383" fmla="*/ 1795465 h 2059806"/>
                  <a:gd name="connsiteX9384" fmla="*/ 1591201 w 2668450"/>
                  <a:gd name="connsiteY9384" fmla="*/ 1797181 h 2059806"/>
                  <a:gd name="connsiteX9385" fmla="*/ 1591343 w 2668450"/>
                  <a:gd name="connsiteY9385" fmla="*/ 1798612 h 2059806"/>
                  <a:gd name="connsiteX9386" fmla="*/ 1591057 w 2668450"/>
                  <a:gd name="connsiteY9386" fmla="*/ 1799756 h 2059806"/>
                  <a:gd name="connsiteX9387" fmla="*/ 1589198 w 2668450"/>
                  <a:gd name="connsiteY9387" fmla="*/ 1801758 h 2059806"/>
                  <a:gd name="connsiteX9388" fmla="*/ 1584048 w 2668450"/>
                  <a:gd name="connsiteY9388" fmla="*/ 1806765 h 2059806"/>
                  <a:gd name="connsiteX9389" fmla="*/ 1583476 w 2668450"/>
                  <a:gd name="connsiteY9389" fmla="*/ 1808195 h 2059806"/>
                  <a:gd name="connsiteX9390" fmla="*/ 1583905 w 2668450"/>
                  <a:gd name="connsiteY9390" fmla="*/ 1808910 h 2059806"/>
                  <a:gd name="connsiteX9391" fmla="*/ 1584191 w 2668450"/>
                  <a:gd name="connsiteY9391" fmla="*/ 1809912 h 2059806"/>
                  <a:gd name="connsiteX9392" fmla="*/ 1584763 w 2668450"/>
                  <a:gd name="connsiteY9392" fmla="*/ 1810055 h 2059806"/>
                  <a:gd name="connsiteX9393" fmla="*/ 1585908 w 2668450"/>
                  <a:gd name="connsiteY9393" fmla="*/ 1809197 h 2059806"/>
                  <a:gd name="connsiteX9394" fmla="*/ 1586337 w 2668450"/>
                  <a:gd name="connsiteY9394" fmla="*/ 1808338 h 2059806"/>
                  <a:gd name="connsiteX9395" fmla="*/ 1586194 w 2668450"/>
                  <a:gd name="connsiteY9395" fmla="*/ 1807623 h 2059806"/>
                  <a:gd name="connsiteX9396" fmla="*/ 1586623 w 2668450"/>
                  <a:gd name="connsiteY9396" fmla="*/ 1806765 h 2059806"/>
                  <a:gd name="connsiteX9397" fmla="*/ 1587624 w 2668450"/>
                  <a:gd name="connsiteY9397" fmla="*/ 1805621 h 2059806"/>
                  <a:gd name="connsiteX9398" fmla="*/ 1588340 w 2668450"/>
                  <a:gd name="connsiteY9398" fmla="*/ 1805334 h 2059806"/>
                  <a:gd name="connsiteX9399" fmla="*/ 1588912 w 2668450"/>
                  <a:gd name="connsiteY9399" fmla="*/ 1805764 h 2059806"/>
                  <a:gd name="connsiteX9400" fmla="*/ 1589913 w 2668450"/>
                  <a:gd name="connsiteY9400" fmla="*/ 1805621 h 2059806"/>
                  <a:gd name="connsiteX9401" fmla="*/ 1591201 w 2668450"/>
                  <a:gd name="connsiteY9401" fmla="*/ 1804762 h 2059806"/>
                  <a:gd name="connsiteX9402" fmla="*/ 1593489 w 2668450"/>
                  <a:gd name="connsiteY9402" fmla="*/ 1804333 h 2059806"/>
                  <a:gd name="connsiteX9403" fmla="*/ 1593918 w 2668450"/>
                  <a:gd name="connsiteY9403" fmla="*/ 1804333 h 2059806"/>
                  <a:gd name="connsiteX9404" fmla="*/ 1596779 w 2668450"/>
                  <a:gd name="connsiteY9404" fmla="*/ 1801043 h 2059806"/>
                  <a:gd name="connsiteX9405" fmla="*/ 1597637 w 2668450"/>
                  <a:gd name="connsiteY9405" fmla="*/ 1799041 h 2059806"/>
                  <a:gd name="connsiteX9406" fmla="*/ 1597637 w 2668450"/>
                  <a:gd name="connsiteY9406" fmla="*/ 1797324 h 2059806"/>
                  <a:gd name="connsiteX9407" fmla="*/ 1596493 w 2668450"/>
                  <a:gd name="connsiteY9407" fmla="*/ 1795608 h 2059806"/>
                  <a:gd name="connsiteX9408" fmla="*/ 1594204 w 2668450"/>
                  <a:gd name="connsiteY9408" fmla="*/ 1793748 h 2059806"/>
                  <a:gd name="connsiteX9409" fmla="*/ 1593489 w 2668450"/>
                  <a:gd name="connsiteY9409" fmla="*/ 1791746 h 2059806"/>
                  <a:gd name="connsiteX9410" fmla="*/ 1593489 w 2668450"/>
                  <a:gd name="connsiteY9410" fmla="*/ 1790744 h 2059806"/>
                  <a:gd name="connsiteX9411" fmla="*/ 1593060 w 2668450"/>
                  <a:gd name="connsiteY9411" fmla="*/ 1789457 h 2059806"/>
                  <a:gd name="connsiteX9412" fmla="*/ 1593489 w 2668450"/>
                  <a:gd name="connsiteY9412" fmla="*/ 1789028 h 2059806"/>
                  <a:gd name="connsiteX9413" fmla="*/ 1594920 w 2668450"/>
                  <a:gd name="connsiteY9413" fmla="*/ 1789314 h 2059806"/>
                  <a:gd name="connsiteX9414" fmla="*/ 1596064 w 2668450"/>
                  <a:gd name="connsiteY9414" fmla="*/ 1789171 h 2059806"/>
                  <a:gd name="connsiteX9415" fmla="*/ 1597065 w 2668450"/>
                  <a:gd name="connsiteY9415" fmla="*/ 1788599 h 2059806"/>
                  <a:gd name="connsiteX9416" fmla="*/ 1598782 w 2668450"/>
                  <a:gd name="connsiteY9416" fmla="*/ 1788456 h 2059806"/>
                  <a:gd name="connsiteX9417" fmla="*/ 1600212 w 2668450"/>
                  <a:gd name="connsiteY9417" fmla="*/ 1788599 h 2059806"/>
                  <a:gd name="connsiteX9418" fmla="*/ 1601929 w 2668450"/>
                  <a:gd name="connsiteY9418" fmla="*/ 1790172 h 2059806"/>
                  <a:gd name="connsiteX9419" fmla="*/ 1608079 w 2668450"/>
                  <a:gd name="connsiteY9419" fmla="*/ 1791746 h 2059806"/>
                  <a:gd name="connsiteX9420" fmla="*/ 1610368 w 2668450"/>
                  <a:gd name="connsiteY9420" fmla="*/ 1792604 h 2059806"/>
                  <a:gd name="connsiteX9421" fmla="*/ 1613229 w 2668450"/>
                  <a:gd name="connsiteY9421" fmla="*/ 1793462 h 2059806"/>
                  <a:gd name="connsiteX9422" fmla="*/ 1613944 w 2668450"/>
                  <a:gd name="connsiteY9422" fmla="*/ 1793748 h 2059806"/>
                  <a:gd name="connsiteX9423" fmla="*/ 1614373 w 2668450"/>
                  <a:gd name="connsiteY9423" fmla="*/ 1794606 h 2059806"/>
                  <a:gd name="connsiteX9424" fmla="*/ 1615374 w 2668450"/>
                  <a:gd name="connsiteY9424" fmla="*/ 1795036 h 2059806"/>
                  <a:gd name="connsiteX9425" fmla="*/ 1616948 w 2668450"/>
                  <a:gd name="connsiteY9425" fmla="*/ 1794892 h 2059806"/>
                  <a:gd name="connsiteX9426" fmla="*/ 1618665 w 2668450"/>
                  <a:gd name="connsiteY9426" fmla="*/ 1795179 h 2059806"/>
                  <a:gd name="connsiteX9427" fmla="*/ 1621525 w 2668450"/>
                  <a:gd name="connsiteY9427" fmla="*/ 1796609 h 2059806"/>
                  <a:gd name="connsiteX9428" fmla="*/ 1624243 w 2668450"/>
                  <a:gd name="connsiteY9428" fmla="*/ 1797467 h 2059806"/>
                  <a:gd name="connsiteX9429" fmla="*/ 1628391 w 2668450"/>
                  <a:gd name="connsiteY9429" fmla="*/ 1797324 h 2059806"/>
                  <a:gd name="connsiteX9430" fmla="*/ 1630680 w 2668450"/>
                  <a:gd name="connsiteY9430" fmla="*/ 1796895 h 2059806"/>
                  <a:gd name="connsiteX9431" fmla="*/ 1634399 w 2668450"/>
                  <a:gd name="connsiteY9431" fmla="*/ 1797467 h 2059806"/>
                  <a:gd name="connsiteX9432" fmla="*/ 1636402 w 2668450"/>
                  <a:gd name="connsiteY9432" fmla="*/ 1797467 h 2059806"/>
                  <a:gd name="connsiteX9433" fmla="*/ 1638404 w 2668450"/>
                  <a:gd name="connsiteY9433" fmla="*/ 1796323 h 2059806"/>
                  <a:gd name="connsiteX9434" fmla="*/ 1640121 w 2668450"/>
                  <a:gd name="connsiteY9434" fmla="*/ 1796037 h 2059806"/>
                  <a:gd name="connsiteX9435" fmla="*/ 1641551 w 2668450"/>
                  <a:gd name="connsiteY9435" fmla="*/ 1796609 h 2059806"/>
                  <a:gd name="connsiteX9436" fmla="*/ 1642266 w 2668450"/>
                  <a:gd name="connsiteY9436" fmla="*/ 1797324 h 2059806"/>
                  <a:gd name="connsiteX9437" fmla="*/ 1643554 w 2668450"/>
                  <a:gd name="connsiteY9437" fmla="*/ 1798325 h 2059806"/>
                  <a:gd name="connsiteX9438" fmla="*/ 1647273 w 2668450"/>
                  <a:gd name="connsiteY9438" fmla="*/ 1797896 h 2059806"/>
                  <a:gd name="connsiteX9439" fmla="*/ 1648131 w 2668450"/>
                  <a:gd name="connsiteY9439" fmla="*/ 1798182 h 2059806"/>
                  <a:gd name="connsiteX9440" fmla="*/ 1649276 w 2668450"/>
                  <a:gd name="connsiteY9440" fmla="*/ 1799184 h 2059806"/>
                  <a:gd name="connsiteX9441" fmla="*/ 1649419 w 2668450"/>
                  <a:gd name="connsiteY9441" fmla="*/ 1799899 h 2059806"/>
                  <a:gd name="connsiteX9442" fmla="*/ 1649991 w 2668450"/>
                  <a:gd name="connsiteY9442" fmla="*/ 1800900 h 2059806"/>
                  <a:gd name="connsiteX9443" fmla="*/ 1651421 w 2668450"/>
                  <a:gd name="connsiteY9443" fmla="*/ 1802903 h 2059806"/>
                  <a:gd name="connsiteX9444" fmla="*/ 1651707 w 2668450"/>
                  <a:gd name="connsiteY9444" fmla="*/ 1803618 h 2059806"/>
                  <a:gd name="connsiteX9445" fmla="*/ 1652708 w 2668450"/>
                  <a:gd name="connsiteY9445" fmla="*/ 1804476 h 2059806"/>
                  <a:gd name="connsiteX9446" fmla="*/ 1653424 w 2668450"/>
                  <a:gd name="connsiteY9446" fmla="*/ 1806336 h 2059806"/>
                  <a:gd name="connsiteX9447" fmla="*/ 1653996 w 2668450"/>
                  <a:gd name="connsiteY9447" fmla="*/ 1809340 h 2059806"/>
                  <a:gd name="connsiteX9448" fmla="*/ 1654711 w 2668450"/>
                  <a:gd name="connsiteY9448" fmla="*/ 1811199 h 2059806"/>
                  <a:gd name="connsiteX9449" fmla="*/ 1655426 w 2668450"/>
                  <a:gd name="connsiteY9449" fmla="*/ 1811914 h 2059806"/>
                  <a:gd name="connsiteX9450" fmla="*/ 1655712 w 2668450"/>
                  <a:gd name="connsiteY9450" fmla="*/ 1812630 h 2059806"/>
                  <a:gd name="connsiteX9451" fmla="*/ 1656428 w 2668450"/>
                  <a:gd name="connsiteY9451" fmla="*/ 1815777 h 2059806"/>
                  <a:gd name="connsiteX9452" fmla="*/ 1658144 w 2668450"/>
                  <a:gd name="connsiteY9452" fmla="*/ 1819353 h 2059806"/>
                  <a:gd name="connsiteX9453" fmla="*/ 1660576 w 2668450"/>
                  <a:gd name="connsiteY9453" fmla="*/ 1822929 h 2059806"/>
                  <a:gd name="connsiteX9454" fmla="*/ 1663866 w 2668450"/>
                  <a:gd name="connsiteY9454" fmla="*/ 1826362 h 2059806"/>
                  <a:gd name="connsiteX9455" fmla="*/ 1668014 w 2668450"/>
                  <a:gd name="connsiteY9455" fmla="*/ 1828650 h 2059806"/>
                  <a:gd name="connsiteX9456" fmla="*/ 1672877 w 2668450"/>
                  <a:gd name="connsiteY9456" fmla="*/ 1829795 h 2059806"/>
                  <a:gd name="connsiteX9457" fmla="*/ 1677312 w 2668450"/>
                  <a:gd name="connsiteY9457" fmla="*/ 1830081 h 2059806"/>
                  <a:gd name="connsiteX9458" fmla="*/ 1681174 w 2668450"/>
                  <a:gd name="connsiteY9458" fmla="*/ 1829509 h 2059806"/>
                  <a:gd name="connsiteX9459" fmla="*/ 1686323 w 2668450"/>
                  <a:gd name="connsiteY9459" fmla="*/ 1829223 h 2059806"/>
                  <a:gd name="connsiteX9460" fmla="*/ 1692617 w 2668450"/>
                  <a:gd name="connsiteY9460" fmla="*/ 1829223 h 2059806"/>
                  <a:gd name="connsiteX9461" fmla="*/ 1695907 w 2668450"/>
                  <a:gd name="connsiteY9461" fmla="*/ 1829652 h 2059806"/>
                  <a:gd name="connsiteX9462" fmla="*/ 1696193 w 2668450"/>
                  <a:gd name="connsiteY9462" fmla="*/ 1830510 h 2059806"/>
                  <a:gd name="connsiteX9463" fmla="*/ 1695621 w 2668450"/>
                  <a:gd name="connsiteY9463" fmla="*/ 1831654 h 2059806"/>
                  <a:gd name="connsiteX9464" fmla="*/ 1694191 w 2668450"/>
                  <a:gd name="connsiteY9464" fmla="*/ 1833228 h 2059806"/>
                  <a:gd name="connsiteX9465" fmla="*/ 1694048 w 2668450"/>
                  <a:gd name="connsiteY9465" fmla="*/ 1834229 h 2059806"/>
                  <a:gd name="connsiteX9466" fmla="*/ 1694048 w 2668450"/>
                  <a:gd name="connsiteY9466" fmla="*/ 1835516 h 2059806"/>
                  <a:gd name="connsiteX9467" fmla="*/ 1692903 w 2668450"/>
                  <a:gd name="connsiteY9467" fmla="*/ 1837376 h 2059806"/>
                  <a:gd name="connsiteX9468" fmla="*/ 1692331 w 2668450"/>
                  <a:gd name="connsiteY9468" fmla="*/ 1838520 h 2059806"/>
                  <a:gd name="connsiteX9469" fmla="*/ 1692474 w 2668450"/>
                  <a:gd name="connsiteY9469" fmla="*/ 1839235 h 2059806"/>
                  <a:gd name="connsiteX9470" fmla="*/ 1692188 w 2668450"/>
                  <a:gd name="connsiteY9470" fmla="*/ 1840237 h 2059806"/>
                  <a:gd name="connsiteX9471" fmla="*/ 1691330 w 2668450"/>
                  <a:gd name="connsiteY9471" fmla="*/ 1841524 h 2059806"/>
                  <a:gd name="connsiteX9472" fmla="*/ 1691902 w 2668450"/>
                  <a:gd name="connsiteY9472" fmla="*/ 1843241 h 2059806"/>
                  <a:gd name="connsiteX9473" fmla="*/ 1693762 w 2668450"/>
                  <a:gd name="connsiteY9473" fmla="*/ 1845386 h 2059806"/>
                  <a:gd name="connsiteX9474" fmla="*/ 1696050 w 2668450"/>
                  <a:gd name="connsiteY9474" fmla="*/ 1847103 h 2059806"/>
                  <a:gd name="connsiteX9475" fmla="*/ 1698768 w 2668450"/>
                  <a:gd name="connsiteY9475" fmla="*/ 1848390 h 2059806"/>
                  <a:gd name="connsiteX9476" fmla="*/ 1700485 w 2668450"/>
                  <a:gd name="connsiteY9476" fmla="*/ 1849678 h 2059806"/>
                  <a:gd name="connsiteX9477" fmla="*/ 1701200 w 2668450"/>
                  <a:gd name="connsiteY9477" fmla="*/ 1851108 h 2059806"/>
                  <a:gd name="connsiteX9478" fmla="*/ 1701915 w 2668450"/>
                  <a:gd name="connsiteY9478" fmla="*/ 1851823 h 2059806"/>
                  <a:gd name="connsiteX9479" fmla="*/ 1702773 w 2668450"/>
                  <a:gd name="connsiteY9479" fmla="*/ 1851966 h 2059806"/>
                  <a:gd name="connsiteX9480" fmla="*/ 1703488 w 2668450"/>
                  <a:gd name="connsiteY9480" fmla="*/ 1852538 h 2059806"/>
                  <a:gd name="connsiteX9481" fmla="*/ 1704204 w 2668450"/>
                  <a:gd name="connsiteY9481" fmla="*/ 1853683 h 2059806"/>
                  <a:gd name="connsiteX9482" fmla="*/ 1703488 w 2668450"/>
                  <a:gd name="connsiteY9482" fmla="*/ 1855685 h 2059806"/>
                  <a:gd name="connsiteX9483" fmla="*/ 1701343 w 2668450"/>
                  <a:gd name="connsiteY9483" fmla="*/ 1858546 h 2059806"/>
                  <a:gd name="connsiteX9484" fmla="*/ 1700341 w 2668450"/>
                  <a:gd name="connsiteY9484" fmla="*/ 1860406 h 2059806"/>
                  <a:gd name="connsiteX9485" fmla="*/ 1700628 w 2668450"/>
                  <a:gd name="connsiteY9485" fmla="*/ 1861264 h 2059806"/>
                  <a:gd name="connsiteX9486" fmla="*/ 1698768 w 2668450"/>
                  <a:gd name="connsiteY9486" fmla="*/ 1864411 h 2059806"/>
                  <a:gd name="connsiteX9487" fmla="*/ 1698625 w 2668450"/>
                  <a:gd name="connsiteY9487" fmla="*/ 1865698 h 2059806"/>
                  <a:gd name="connsiteX9488" fmla="*/ 1699340 w 2668450"/>
                  <a:gd name="connsiteY9488" fmla="*/ 1866557 h 2059806"/>
                  <a:gd name="connsiteX9489" fmla="*/ 1702201 w 2668450"/>
                  <a:gd name="connsiteY9489" fmla="*/ 1867844 h 2059806"/>
                  <a:gd name="connsiteX9490" fmla="*/ 1703059 w 2668450"/>
                  <a:gd name="connsiteY9490" fmla="*/ 1868845 h 2059806"/>
                  <a:gd name="connsiteX9491" fmla="*/ 1703775 w 2668450"/>
                  <a:gd name="connsiteY9491" fmla="*/ 1868988 h 2059806"/>
                  <a:gd name="connsiteX9492" fmla="*/ 1704347 w 2668450"/>
                  <a:gd name="connsiteY9492" fmla="*/ 1868273 h 2059806"/>
                  <a:gd name="connsiteX9493" fmla="*/ 1705491 w 2668450"/>
                  <a:gd name="connsiteY9493" fmla="*/ 1867987 h 2059806"/>
                  <a:gd name="connsiteX9494" fmla="*/ 1707208 w 2668450"/>
                  <a:gd name="connsiteY9494" fmla="*/ 1867987 h 2059806"/>
                  <a:gd name="connsiteX9495" fmla="*/ 1708781 w 2668450"/>
                  <a:gd name="connsiteY9495" fmla="*/ 1868559 h 2059806"/>
                  <a:gd name="connsiteX9496" fmla="*/ 1710354 w 2668450"/>
                  <a:gd name="connsiteY9496" fmla="*/ 1869560 h 2059806"/>
                  <a:gd name="connsiteX9497" fmla="*/ 1710927 w 2668450"/>
                  <a:gd name="connsiteY9497" fmla="*/ 1870562 h 2059806"/>
                  <a:gd name="connsiteX9498" fmla="*/ 1710498 w 2668450"/>
                  <a:gd name="connsiteY9498" fmla="*/ 1871563 h 2059806"/>
                  <a:gd name="connsiteX9499" fmla="*/ 1709782 w 2668450"/>
                  <a:gd name="connsiteY9499" fmla="*/ 1871992 h 2059806"/>
                  <a:gd name="connsiteX9500" fmla="*/ 1707494 w 2668450"/>
                  <a:gd name="connsiteY9500" fmla="*/ 1871849 h 2059806"/>
                  <a:gd name="connsiteX9501" fmla="*/ 1706206 w 2668450"/>
                  <a:gd name="connsiteY9501" fmla="*/ 1872421 h 2059806"/>
                  <a:gd name="connsiteX9502" fmla="*/ 1705491 w 2668450"/>
                  <a:gd name="connsiteY9502" fmla="*/ 1873566 h 2059806"/>
                  <a:gd name="connsiteX9503" fmla="*/ 1705205 w 2668450"/>
                  <a:gd name="connsiteY9503" fmla="*/ 1876426 h 2059806"/>
                  <a:gd name="connsiteX9504" fmla="*/ 1705777 w 2668450"/>
                  <a:gd name="connsiteY9504" fmla="*/ 1877714 h 2059806"/>
                  <a:gd name="connsiteX9505" fmla="*/ 1706206 w 2668450"/>
                  <a:gd name="connsiteY9505" fmla="*/ 1877714 h 2059806"/>
                  <a:gd name="connsiteX9506" fmla="*/ 1706778 w 2668450"/>
                  <a:gd name="connsiteY9506" fmla="*/ 1877142 h 2059806"/>
                  <a:gd name="connsiteX9507" fmla="*/ 1707494 w 2668450"/>
                  <a:gd name="connsiteY9507" fmla="*/ 1875997 h 2059806"/>
                  <a:gd name="connsiteX9508" fmla="*/ 1708209 w 2668450"/>
                  <a:gd name="connsiteY9508" fmla="*/ 1875854 h 2059806"/>
                  <a:gd name="connsiteX9509" fmla="*/ 1708924 w 2668450"/>
                  <a:gd name="connsiteY9509" fmla="*/ 1876712 h 2059806"/>
                  <a:gd name="connsiteX9510" fmla="*/ 1708066 w 2668450"/>
                  <a:gd name="connsiteY9510" fmla="*/ 1878572 h 2059806"/>
                  <a:gd name="connsiteX9511" fmla="*/ 1705634 w 2668450"/>
                  <a:gd name="connsiteY9511" fmla="*/ 1881433 h 2059806"/>
                  <a:gd name="connsiteX9512" fmla="*/ 1705062 w 2668450"/>
                  <a:gd name="connsiteY9512" fmla="*/ 1882291 h 2059806"/>
                  <a:gd name="connsiteX9513" fmla="*/ 1705062 w 2668450"/>
                  <a:gd name="connsiteY9513" fmla="*/ 1883578 h 2059806"/>
                  <a:gd name="connsiteX9514" fmla="*/ 1707064 w 2668450"/>
                  <a:gd name="connsiteY9514" fmla="*/ 1885867 h 2059806"/>
                  <a:gd name="connsiteX9515" fmla="*/ 1707780 w 2668450"/>
                  <a:gd name="connsiteY9515" fmla="*/ 1885581 h 2059806"/>
                  <a:gd name="connsiteX9516" fmla="*/ 1708209 w 2668450"/>
                  <a:gd name="connsiteY9516" fmla="*/ 1885009 h 2059806"/>
                  <a:gd name="connsiteX9517" fmla="*/ 1709067 w 2668450"/>
                  <a:gd name="connsiteY9517" fmla="*/ 1884294 h 2059806"/>
                  <a:gd name="connsiteX9518" fmla="*/ 1711785 w 2668450"/>
                  <a:gd name="connsiteY9518" fmla="*/ 1884008 h 2059806"/>
                  <a:gd name="connsiteX9519" fmla="*/ 1715075 w 2668450"/>
                  <a:gd name="connsiteY9519" fmla="*/ 1883006 h 2059806"/>
                  <a:gd name="connsiteX9520" fmla="*/ 1717221 w 2668450"/>
                  <a:gd name="connsiteY9520" fmla="*/ 1882720 h 2059806"/>
                  <a:gd name="connsiteX9521" fmla="*/ 1718651 w 2668450"/>
                  <a:gd name="connsiteY9521" fmla="*/ 1883578 h 2059806"/>
                  <a:gd name="connsiteX9522" fmla="*/ 1719652 w 2668450"/>
                  <a:gd name="connsiteY9522" fmla="*/ 1884866 h 2059806"/>
                  <a:gd name="connsiteX9523" fmla="*/ 1719795 w 2668450"/>
                  <a:gd name="connsiteY9523" fmla="*/ 1886153 h 2059806"/>
                  <a:gd name="connsiteX9524" fmla="*/ 1719080 w 2668450"/>
                  <a:gd name="connsiteY9524" fmla="*/ 1887727 h 2059806"/>
                  <a:gd name="connsiteX9525" fmla="*/ 1718937 w 2668450"/>
                  <a:gd name="connsiteY9525" fmla="*/ 1889157 h 2059806"/>
                  <a:gd name="connsiteX9526" fmla="*/ 1719509 w 2668450"/>
                  <a:gd name="connsiteY9526" fmla="*/ 1890445 h 2059806"/>
                  <a:gd name="connsiteX9527" fmla="*/ 1721226 w 2668450"/>
                  <a:gd name="connsiteY9527" fmla="*/ 1891017 h 2059806"/>
                  <a:gd name="connsiteX9528" fmla="*/ 1724230 w 2668450"/>
                  <a:gd name="connsiteY9528" fmla="*/ 1891017 h 2059806"/>
                  <a:gd name="connsiteX9529" fmla="*/ 1725803 w 2668450"/>
                  <a:gd name="connsiteY9529" fmla="*/ 1891303 h 2059806"/>
                  <a:gd name="connsiteX9530" fmla="*/ 1726375 w 2668450"/>
                  <a:gd name="connsiteY9530" fmla="*/ 1892304 h 2059806"/>
                  <a:gd name="connsiteX9531" fmla="*/ 1726947 w 2668450"/>
                  <a:gd name="connsiteY9531" fmla="*/ 1892447 h 2059806"/>
                  <a:gd name="connsiteX9532" fmla="*/ 1732383 w 2668450"/>
                  <a:gd name="connsiteY9532" fmla="*/ 1892876 h 2059806"/>
                  <a:gd name="connsiteX9533" fmla="*/ 1734386 w 2668450"/>
                  <a:gd name="connsiteY9533" fmla="*/ 1893305 h 2059806"/>
                  <a:gd name="connsiteX9534" fmla="*/ 1734958 w 2668450"/>
                  <a:gd name="connsiteY9534" fmla="*/ 1894021 h 2059806"/>
                  <a:gd name="connsiteX9535" fmla="*/ 1738391 w 2668450"/>
                  <a:gd name="connsiteY9535" fmla="*/ 1894879 h 2059806"/>
                  <a:gd name="connsiteX9536" fmla="*/ 1751551 w 2668450"/>
                  <a:gd name="connsiteY9536" fmla="*/ 1897024 h 2059806"/>
                  <a:gd name="connsiteX9537" fmla="*/ 1755556 w 2668450"/>
                  <a:gd name="connsiteY9537" fmla="*/ 1896738 h 2059806"/>
                  <a:gd name="connsiteX9538" fmla="*/ 1760848 w 2668450"/>
                  <a:gd name="connsiteY9538" fmla="*/ 1896023 h 2059806"/>
                  <a:gd name="connsiteX9539" fmla="*/ 1762565 w 2668450"/>
                  <a:gd name="connsiteY9539" fmla="*/ 1897168 h 2059806"/>
                  <a:gd name="connsiteX9540" fmla="*/ 1763280 w 2668450"/>
                  <a:gd name="connsiteY9540" fmla="*/ 1897311 h 2059806"/>
                  <a:gd name="connsiteX9541" fmla="*/ 1764567 w 2668450"/>
                  <a:gd name="connsiteY9541" fmla="*/ 1897168 h 2059806"/>
                  <a:gd name="connsiteX9542" fmla="*/ 1772006 w 2668450"/>
                  <a:gd name="connsiteY9542" fmla="*/ 1896595 h 2059806"/>
                  <a:gd name="connsiteX9543" fmla="*/ 1773007 w 2668450"/>
                  <a:gd name="connsiteY9543" fmla="*/ 1897740 h 2059806"/>
                  <a:gd name="connsiteX9544" fmla="*/ 1776726 w 2668450"/>
                  <a:gd name="connsiteY9544" fmla="*/ 1898884 h 2059806"/>
                  <a:gd name="connsiteX9545" fmla="*/ 1779158 w 2668450"/>
                  <a:gd name="connsiteY9545" fmla="*/ 1899027 h 2059806"/>
                  <a:gd name="connsiteX9546" fmla="*/ 1782305 w 2668450"/>
                  <a:gd name="connsiteY9546" fmla="*/ 1899170 h 2059806"/>
                  <a:gd name="connsiteX9547" fmla="*/ 1788169 w 2668450"/>
                  <a:gd name="connsiteY9547" fmla="*/ 1899742 h 2059806"/>
                  <a:gd name="connsiteX9548" fmla="*/ 1789600 w 2668450"/>
                  <a:gd name="connsiteY9548" fmla="*/ 1900171 h 2059806"/>
                  <a:gd name="connsiteX9549" fmla="*/ 1789743 w 2668450"/>
                  <a:gd name="connsiteY9549" fmla="*/ 1901459 h 2059806"/>
                  <a:gd name="connsiteX9550" fmla="*/ 1789743 w 2668450"/>
                  <a:gd name="connsiteY9550" fmla="*/ 1902031 h 2059806"/>
                  <a:gd name="connsiteX9551" fmla="*/ 1790172 w 2668450"/>
                  <a:gd name="connsiteY9551" fmla="*/ 1902031 h 2059806"/>
                  <a:gd name="connsiteX9552" fmla="*/ 1790887 w 2668450"/>
                  <a:gd name="connsiteY9552" fmla="*/ 1901459 h 2059806"/>
                  <a:gd name="connsiteX9553" fmla="*/ 1792032 w 2668450"/>
                  <a:gd name="connsiteY9553" fmla="*/ 1901173 h 2059806"/>
                  <a:gd name="connsiteX9554" fmla="*/ 1792890 w 2668450"/>
                  <a:gd name="connsiteY9554" fmla="*/ 1900600 h 2059806"/>
                  <a:gd name="connsiteX9555" fmla="*/ 1793319 w 2668450"/>
                  <a:gd name="connsiteY9555" fmla="*/ 1899742 h 2059806"/>
                  <a:gd name="connsiteX9556" fmla="*/ 1794320 w 2668450"/>
                  <a:gd name="connsiteY9556" fmla="*/ 1899599 h 2059806"/>
                  <a:gd name="connsiteX9557" fmla="*/ 1796466 w 2668450"/>
                  <a:gd name="connsiteY9557" fmla="*/ 1900744 h 2059806"/>
                  <a:gd name="connsiteX9558" fmla="*/ 1796609 w 2668450"/>
                  <a:gd name="connsiteY9558" fmla="*/ 1901316 h 2059806"/>
                  <a:gd name="connsiteX9559" fmla="*/ 1793605 w 2668450"/>
                  <a:gd name="connsiteY9559" fmla="*/ 1902603 h 2059806"/>
                  <a:gd name="connsiteX9560" fmla="*/ 1793891 w 2668450"/>
                  <a:gd name="connsiteY9560" fmla="*/ 1903175 h 2059806"/>
                  <a:gd name="connsiteX9561" fmla="*/ 1794034 w 2668450"/>
                  <a:gd name="connsiteY9561" fmla="*/ 1903461 h 2059806"/>
                  <a:gd name="connsiteX9562" fmla="*/ 1794892 w 2668450"/>
                  <a:gd name="connsiteY9562" fmla="*/ 1903604 h 2059806"/>
                  <a:gd name="connsiteX9563" fmla="*/ 1794892 w 2668450"/>
                  <a:gd name="connsiteY9563" fmla="*/ 1904177 h 2059806"/>
                  <a:gd name="connsiteX9564" fmla="*/ 1793891 w 2668450"/>
                  <a:gd name="connsiteY9564" fmla="*/ 1904892 h 2059806"/>
                  <a:gd name="connsiteX9565" fmla="*/ 1794749 w 2668450"/>
                  <a:gd name="connsiteY9565" fmla="*/ 1905321 h 2059806"/>
                  <a:gd name="connsiteX9566" fmla="*/ 1797610 w 2668450"/>
                  <a:gd name="connsiteY9566" fmla="*/ 1904320 h 2059806"/>
                  <a:gd name="connsiteX9567" fmla="*/ 1799184 w 2668450"/>
                  <a:gd name="connsiteY9567" fmla="*/ 1904320 h 2059806"/>
                  <a:gd name="connsiteX9568" fmla="*/ 1803618 w 2668450"/>
                  <a:gd name="connsiteY9568" fmla="*/ 1905035 h 2059806"/>
                  <a:gd name="connsiteX9569" fmla="*/ 1805620 w 2668450"/>
                  <a:gd name="connsiteY9569" fmla="*/ 1905035 h 2059806"/>
                  <a:gd name="connsiteX9570" fmla="*/ 1806765 w 2668450"/>
                  <a:gd name="connsiteY9570" fmla="*/ 1904463 h 2059806"/>
                  <a:gd name="connsiteX9571" fmla="*/ 1806908 w 2668450"/>
                  <a:gd name="connsiteY9571" fmla="*/ 1903891 h 2059806"/>
                  <a:gd name="connsiteX9572" fmla="*/ 1807480 w 2668450"/>
                  <a:gd name="connsiteY9572" fmla="*/ 1903461 h 2059806"/>
                  <a:gd name="connsiteX9573" fmla="*/ 1807766 w 2668450"/>
                  <a:gd name="connsiteY9573" fmla="*/ 1903604 h 2059806"/>
                  <a:gd name="connsiteX9574" fmla="*/ 1807909 w 2668450"/>
                  <a:gd name="connsiteY9574" fmla="*/ 1904320 h 2059806"/>
                  <a:gd name="connsiteX9575" fmla="*/ 1807766 w 2668450"/>
                  <a:gd name="connsiteY9575" fmla="*/ 1905750 h 2059806"/>
                  <a:gd name="connsiteX9576" fmla="*/ 1809626 w 2668450"/>
                  <a:gd name="connsiteY9576" fmla="*/ 1906179 h 2059806"/>
                  <a:gd name="connsiteX9577" fmla="*/ 1813488 w 2668450"/>
                  <a:gd name="connsiteY9577" fmla="*/ 1905750 h 2059806"/>
                  <a:gd name="connsiteX9578" fmla="*/ 1815777 w 2668450"/>
                  <a:gd name="connsiteY9578" fmla="*/ 1905750 h 2059806"/>
                  <a:gd name="connsiteX9579" fmla="*/ 1817922 w 2668450"/>
                  <a:gd name="connsiteY9579" fmla="*/ 1905750 h 2059806"/>
                  <a:gd name="connsiteX9580" fmla="*/ 1818351 w 2668450"/>
                  <a:gd name="connsiteY9580" fmla="*/ 1906036 h 2059806"/>
                  <a:gd name="connsiteX9581" fmla="*/ 1818924 w 2668450"/>
                  <a:gd name="connsiteY9581" fmla="*/ 1906894 h 2059806"/>
                  <a:gd name="connsiteX9582" fmla="*/ 1820640 w 2668450"/>
                  <a:gd name="connsiteY9582" fmla="*/ 1908468 h 2059806"/>
                  <a:gd name="connsiteX9583" fmla="*/ 1821212 w 2668450"/>
                  <a:gd name="connsiteY9583" fmla="*/ 1909183 h 2059806"/>
                  <a:gd name="connsiteX9584" fmla="*/ 1821784 w 2668450"/>
                  <a:gd name="connsiteY9584" fmla="*/ 1910757 h 2059806"/>
                  <a:gd name="connsiteX9585" fmla="*/ 1823072 w 2668450"/>
                  <a:gd name="connsiteY9585" fmla="*/ 1911758 h 2059806"/>
                  <a:gd name="connsiteX9586" fmla="*/ 1823501 w 2668450"/>
                  <a:gd name="connsiteY9586" fmla="*/ 1912616 h 2059806"/>
                  <a:gd name="connsiteX9587" fmla="*/ 1823501 w 2668450"/>
                  <a:gd name="connsiteY9587" fmla="*/ 1913331 h 2059806"/>
                  <a:gd name="connsiteX9588" fmla="*/ 1823930 w 2668450"/>
                  <a:gd name="connsiteY9588" fmla="*/ 1914046 h 2059806"/>
                  <a:gd name="connsiteX9589" fmla="*/ 1825074 w 2668450"/>
                  <a:gd name="connsiteY9589" fmla="*/ 1915763 h 2059806"/>
                  <a:gd name="connsiteX9590" fmla="*/ 1826505 w 2668450"/>
                  <a:gd name="connsiteY9590" fmla="*/ 1916907 h 2059806"/>
                  <a:gd name="connsiteX9591" fmla="*/ 1827220 w 2668450"/>
                  <a:gd name="connsiteY9591" fmla="*/ 1917909 h 2059806"/>
                  <a:gd name="connsiteX9592" fmla="*/ 1827506 w 2668450"/>
                  <a:gd name="connsiteY9592" fmla="*/ 1919196 h 2059806"/>
                  <a:gd name="connsiteX9593" fmla="*/ 1828221 w 2668450"/>
                  <a:gd name="connsiteY9593" fmla="*/ 1919625 h 2059806"/>
                  <a:gd name="connsiteX9594" fmla="*/ 1829509 w 2668450"/>
                  <a:gd name="connsiteY9594" fmla="*/ 1919339 h 2059806"/>
                  <a:gd name="connsiteX9595" fmla="*/ 1830081 w 2668450"/>
                  <a:gd name="connsiteY9595" fmla="*/ 1918767 h 2059806"/>
                  <a:gd name="connsiteX9596" fmla="*/ 1829938 w 2668450"/>
                  <a:gd name="connsiteY9596" fmla="*/ 1917765 h 2059806"/>
                  <a:gd name="connsiteX9597" fmla="*/ 1830367 w 2668450"/>
                  <a:gd name="connsiteY9597" fmla="*/ 1917909 h 2059806"/>
                  <a:gd name="connsiteX9598" fmla="*/ 1831082 w 2668450"/>
                  <a:gd name="connsiteY9598" fmla="*/ 1919625 h 2059806"/>
                  <a:gd name="connsiteX9599" fmla="*/ 1830939 w 2668450"/>
                  <a:gd name="connsiteY9599" fmla="*/ 1922343 h 2059806"/>
                  <a:gd name="connsiteX9600" fmla="*/ 1831082 w 2668450"/>
                  <a:gd name="connsiteY9600" fmla="*/ 1923916 h 2059806"/>
                  <a:gd name="connsiteX9601" fmla="*/ 1832083 w 2668450"/>
                  <a:gd name="connsiteY9601" fmla="*/ 1926062 h 2059806"/>
                  <a:gd name="connsiteX9602" fmla="*/ 1833514 w 2668450"/>
                  <a:gd name="connsiteY9602" fmla="*/ 1926634 h 2059806"/>
                  <a:gd name="connsiteX9603" fmla="*/ 1834515 w 2668450"/>
                  <a:gd name="connsiteY9603" fmla="*/ 1927492 h 2059806"/>
                  <a:gd name="connsiteX9604" fmla="*/ 1837376 w 2668450"/>
                  <a:gd name="connsiteY9604" fmla="*/ 1928065 h 2059806"/>
                  <a:gd name="connsiteX9605" fmla="*/ 1837662 w 2668450"/>
                  <a:gd name="connsiteY9605" fmla="*/ 1927922 h 2059806"/>
                  <a:gd name="connsiteX9606" fmla="*/ 1837090 w 2668450"/>
                  <a:gd name="connsiteY9606" fmla="*/ 1926491 h 2059806"/>
                  <a:gd name="connsiteX9607" fmla="*/ 1837376 w 2668450"/>
                  <a:gd name="connsiteY9607" fmla="*/ 1926062 h 2059806"/>
                  <a:gd name="connsiteX9608" fmla="*/ 1838377 w 2668450"/>
                  <a:gd name="connsiteY9608" fmla="*/ 1925919 h 2059806"/>
                  <a:gd name="connsiteX9609" fmla="*/ 1839951 w 2668450"/>
                  <a:gd name="connsiteY9609" fmla="*/ 1926062 h 2059806"/>
                  <a:gd name="connsiteX9610" fmla="*/ 1840952 w 2668450"/>
                  <a:gd name="connsiteY9610" fmla="*/ 1926777 h 2059806"/>
                  <a:gd name="connsiteX9611" fmla="*/ 1841381 w 2668450"/>
                  <a:gd name="connsiteY9611" fmla="*/ 1927922 h 2059806"/>
                  <a:gd name="connsiteX9612" fmla="*/ 1841095 w 2668450"/>
                  <a:gd name="connsiteY9612" fmla="*/ 1929495 h 2059806"/>
                  <a:gd name="connsiteX9613" fmla="*/ 1839235 w 2668450"/>
                  <a:gd name="connsiteY9613" fmla="*/ 1931069 h 2059806"/>
                  <a:gd name="connsiteX9614" fmla="*/ 1838949 w 2668450"/>
                  <a:gd name="connsiteY9614" fmla="*/ 1932356 h 2059806"/>
                  <a:gd name="connsiteX9615" fmla="*/ 1839378 w 2668450"/>
                  <a:gd name="connsiteY9615" fmla="*/ 1933214 h 2059806"/>
                  <a:gd name="connsiteX9616" fmla="*/ 1839808 w 2668450"/>
                  <a:gd name="connsiteY9616" fmla="*/ 1933357 h 2059806"/>
                  <a:gd name="connsiteX9617" fmla="*/ 1840380 w 2668450"/>
                  <a:gd name="connsiteY9617" fmla="*/ 1932785 h 2059806"/>
                  <a:gd name="connsiteX9618" fmla="*/ 1841095 w 2668450"/>
                  <a:gd name="connsiteY9618" fmla="*/ 1933071 h 2059806"/>
                  <a:gd name="connsiteX9619" fmla="*/ 1842096 w 2668450"/>
                  <a:gd name="connsiteY9619" fmla="*/ 1934072 h 2059806"/>
                  <a:gd name="connsiteX9620" fmla="*/ 1842382 w 2668450"/>
                  <a:gd name="connsiteY9620" fmla="*/ 1934931 h 2059806"/>
                  <a:gd name="connsiteX9621" fmla="*/ 1841953 w 2668450"/>
                  <a:gd name="connsiteY9621" fmla="*/ 1935503 h 2059806"/>
                  <a:gd name="connsiteX9622" fmla="*/ 1840094 w 2668450"/>
                  <a:gd name="connsiteY9622" fmla="*/ 1935932 h 2059806"/>
                  <a:gd name="connsiteX9623" fmla="*/ 1839951 w 2668450"/>
                  <a:gd name="connsiteY9623" fmla="*/ 1936504 h 2059806"/>
                  <a:gd name="connsiteX9624" fmla="*/ 1841953 w 2668450"/>
                  <a:gd name="connsiteY9624" fmla="*/ 1937934 h 2059806"/>
                  <a:gd name="connsiteX9625" fmla="*/ 1843384 w 2668450"/>
                  <a:gd name="connsiteY9625" fmla="*/ 1939794 h 2059806"/>
                  <a:gd name="connsiteX9626" fmla="*/ 1844099 w 2668450"/>
                  <a:gd name="connsiteY9626" fmla="*/ 1939937 h 2059806"/>
                  <a:gd name="connsiteX9627" fmla="*/ 1844528 w 2668450"/>
                  <a:gd name="connsiteY9627" fmla="*/ 1940509 h 2059806"/>
                  <a:gd name="connsiteX9628" fmla="*/ 1844671 w 2668450"/>
                  <a:gd name="connsiteY9628" fmla="*/ 1941511 h 2059806"/>
                  <a:gd name="connsiteX9629" fmla="*/ 1845529 w 2668450"/>
                  <a:gd name="connsiteY9629" fmla="*/ 1942226 h 2059806"/>
                  <a:gd name="connsiteX9630" fmla="*/ 1847818 w 2668450"/>
                  <a:gd name="connsiteY9630" fmla="*/ 1942941 h 2059806"/>
                  <a:gd name="connsiteX9631" fmla="*/ 1848676 w 2668450"/>
                  <a:gd name="connsiteY9631" fmla="*/ 1944800 h 2059806"/>
                  <a:gd name="connsiteX9632" fmla="*/ 1849105 w 2668450"/>
                  <a:gd name="connsiteY9632" fmla="*/ 1945945 h 2059806"/>
                  <a:gd name="connsiteX9633" fmla="*/ 1849535 w 2668450"/>
                  <a:gd name="connsiteY9633" fmla="*/ 1947232 h 2059806"/>
                  <a:gd name="connsiteX9634" fmla="*/ 1850250 w 2668450"/>
                  <a:gd name="connsiteY9634" fmla="*/ 1947375 h 2059806"/>
                  <a:gd name="connsiteX9635" fmla="*/ 1850822 w 2668450"/>
                  <a:gd name="connsiteY9635" fmla="*/ 1946803 h 2059806"/>
                  <a:gd name="connsiteX9636" fmla="*/ 1850822 w 2668450"/>
                  <a:gd name="connsiteY9636" fmla="*/ 1945659 h 2059806"/>
                  <a:gd name="connsiteX9637" fmla="*/ 1851966 w 2668450"/>
                  <a:gd name="connsiteY9637" fmla="*/ 1945230 h 2059806"/>
                  <a:gd name="connsiteX9638" fmla="*/ 1852109 w 2668450"/>
                  <a:gd name="connsiteY9638" fmla="*/ 1945802 h 2059806"/>
                  <a:gd name="connsiteX9639" fmla="*/ 1851537 w 2668450"/>
                  <a:gd name="connsiteY9639" fmla="*/ 1947232 h 2059806"/>
                  <a:gd name="connsiteX9640" fmla="*/ 1851680 w 2668450"/>
                  <a:gd name="connsiteY9640" fmla="*/ 1948376 h 2059806"/>
                  <a:gd name="connsiteX9641" fmla="*/ 1852538 w 2668450"/>
                  <a:gd name="connsiteY9641" fmla="*/ 1949235 h 2059806"/>
                  <a:gd name="connsiteX9642" fmla="*/ 1851394 w 2668450"/>
                  <a:gd name="connsiteY9642" fmla="*/ 1949521 h 2059806"/>
                  <a:gd name="connsiteX9643" fmla="*/ 1848104 w 2668450"/>
                  <a:gd name="connsiteY9643" fmla="*/ 1949235 h 2059806"/>
                  <a:gd name="connsiteX9644" fmla="*/ 1846674 w 2668450"/>
                  <a:gd name="connsiteY9644" fmla="*/ 1948091 h 2059806"/>
                  <a:gd name="connsiteX9645" fmla="*/ 1846244 w 2668450"/>
                  <a:gd name="connsiteY9645" fmla="*/ 1947661 h 2059806"/>
                  <a:gd name="connsiteX9646" fmla="*/ 1845243 w 2668450"/>
                  <a:gd name="connsiteY9646" fmla="*/ 1947518 h 2059806"/>
                  <a:gd name="connsiteX9647" fmla="*/ 1844957 w 2668450"/>
                  <a:gd name="connsiteY9647" fmla="*/ 1947089 h 2059806"/>
                  <a:gd name="connsiteX9648" fmla="*/ 1845386 w 2668450"/>
                  <a:gd name="connsiteY9648" fmla="*/ 1945945 h 2059806"/>
                  <a:gd name="connsiteX9649" fmla="*/ 1845100 w 2668450"/>
                  <a:gd name="connsiteY9649" fmla="*/ 1945659 h 2059806"/>
                  <a:gd name="connsiteX9650" fmla="*/ 1843098 w 2668450"/>
                  <a:gd name="connsiteY9650" fmla="*/ 1945945 h 2059806"/>
                  <a:gd name="connsiteX9651" fmla="*/ 1841095 w 2668450"/>
                  <a:gd name="connsiteY9651" fmla="*/ 1946803 h 2059806"/>
                  <a:gd name="connsiteX9652" fmla="*/ 1839808 w 2668450"/>
                  <a:gd name="connsiteY9652" fmla="*/ 1947804 h 2059806"/>
                  <a:gd name="connsiteX9653" fmla="*/ 1839808 w 2668450"/>
                  <a:gd name="connsiteY9653" fmla="*/ 1948949 h 2059806"/>
                  <a:gd name="connsiteX9654" fmla="*/ 1840666 w 2668450"/>
                  <a:gd name="connsiteY9654" fmla="*/ 1950093 h 2059806"/>
                  <a:gd name="connsiteX9655" fmla="*/ 1842382 w 2668450"/>
                  <a:gd name="connsiteY9655" fmla="*/ 1951380 h 2059806"/>
                  <a:gd name="connsiteX9656" fmla="*/ 1843098 w 2668450"/>
                  <a:gd name="connsiteY9656" fmla="*/ 1953526 h 2059806"/>
                  <a:gd name="connsiteX9657" fmla="*/ 1842812 w 2668450"/>
                  <a:gd name="connsiteY9657" fmla="*/ 1956530 h 2059806"/>
                  <a:gd name="connsiteX9658" fmla="*/ 1841953 w 2668450"/>
                  <a:gd name="connsiteY9658" fmla="*/ 1958533 h 2059806"/>
                  <a:gd name="connsiteX9659" fmla="*/ 1840523 w 2668450"/>
                  <a:gd name="connsiteY9659" fmla="*/ 1959534 h 2059806"/>
                  <a:gd name="connsiteX9660" fmla="*/ 1836231 w 2668450"/>
                  <a:gd name="connsiteY9660" fmla="*/ 1958819 h 2059806"/>
                  <a:gd name="connsiteX9661" fmla="*/ 1829223 w 2668450"/>
                  <a:gd name="connsiteY9661" fmla="*/ 1956244 h 2059806"/>
                  <a:gd name="connsiteX9662" fmla="*/ 1825217 w 2668450"/>
                  <a:gd name="connsiteY9662" fmla="*/ 1953955 h 2059806"/>
                  <a:gd name="connsiteX9663" fmla="*/ 1823501 w 2668450"/>
                  <a:gd name="connsiteY9663" fmla="*/ 1950951 h 2059806"/>
                  <a:gd name="connsiteX9664" fmla="*/ 1822929 w 2668450"/>
                  <a:gd name="connsiteY9664" fmla="*/ 1950808 h 2059806"/>
                  <a:gd name="connsiteX9665" fmla="*/ 1819353 w 2668450"/>
                  <a:gd name="connsiteY9665" fmla="*/ 1951810 h 2059806"/>
                  <a:gd name="connsiteX9666" fmla="*/ 1817350 w 2668450"/>
                  <a:gd name="connsiteY9666" fmla="*/ 1953097 h 2059806"/>
                  <a:gd name="connsiteX9667" fmla="*/ 1815633 w 2668450"/>
                  <a:gd name="connsiteY9667" fmla="*/ 1954957 h 2059806"/>
                  <a:gd name="connsiteX9668" fmla="*/ 1815204 w 2668450"/>
                  <a:gd name="connsiteY9668" fmla="*/ 1954384 h 2059806"/>
                  <a:gd name="connsiteX9669" fmla="*/ 1815920 w 2668450"/>
                  <a:gd name="connsiteY9669" fmla="*/ 1951380 h 2059806"/>
                  <a:gd name="connsiteX9670" fmla="*/ 1816206 w 2668450"/>
                  <a:gd name="connsiteY9670" fmla="*/ 1949521 h 2059806"/>
                  <a:gd name="connsiteX9671" fmla="*/ 1816063 w 2668450"/>
                  <a:gd name="connsiteY9671" fmla="*/ 1948806 h 2059806"/>
                  <a:gd name="connsiteX9672" fmla="*/ 1815347 w 2668450"/>
                  <a:gd name="connsiteY9672" fmla="*/ 1948234 h 2059806"/>
                  <a:gd name="connsiteX9673" fmla="*/ 1814060 w 2668450"/>
                  <a:gd name="connsiteY9673" fmla="*/ 1947804 h 2059806"/>
                  <a:gd name="connsiteX9674" fmla="*/ 1812343 w 2668450"/>
                  <a:gd name="connsiteY9674" fmla="*/ 1948091 h 2059806"/>
                  <a:gd name="connsiteX9675" fmla="*/ 1809626 w 2668450"/>
                  <a:gd name="connsiteY9675" fmla="*/ 1949521 h 2059806"/>
                  <a:gd name="connsiteX9676" fmla="*/ 1809054 w 2668450"/>
                  <a:gd name="connsiteY9676" fmla="*/ 1949378 h 2059806"/>
                  <a:gd name="connsiteX9677" fmla="*/ 1809197 w 2668450"/>
                  <a:gd name="connsiteY9677" fmla="*/ 1948949 h 2059806"/>
                  <a:gd name="connsiteX9678" fmla="*/ 1811914 w 2668450"/>
                  <a:gd name="connsiteY9678" fmla="*/ 1946660 h 2059806"/>
                  <a:gd name="connsiteX9679" fmla="*/ 1812773 w 2668450"/>
                  <a:gd name="connsiteY9679" fmla="*/ 1945373 h 2059806"/>
                  <a:gd name="connsiteX9680" fmla="*/ 1812773 w 2668450"/>
                  <a:gd name="connsiteY9680" fmla="*/ 1944228 h 2059806"/>
                  <a:gd name="connsiteX9681" fmla="*/ 1813202 w 2668450"/>
                  <a:gd name="connsiteY9681" fmla="*/ 1943227 h 2059806"/>
                  <a:gd name="connsiteX9682" fmla="*/ 1814060 w 2668450"/>
                  <a:gd name="connsiteY9682" fmla="*/ 1942369 h 2059806"/>
                  <a:gd name="connsiteX9683" fmla="*/ 1813917 w 2668450"/>
                  <a:gd name="connsiteY9683" fmla="*/ 1941940 h 2059806"/>
                  <a:gd name="connsiteX9684" fmla="*/ 1812773 w 2668450"/>
                  <a:gd name="connsiteY9684" fmla="*/ 1942083 h 2059806"/>
                  <a:gd name="connsiteX9685" fmla="*/ 1812201 w 2668450"/>
                  <a:gd name="connsiteY9685" fmla="*/ 1942512 h 2059806"/>
                  <a:gd name="connsiteX9686" fmla="*/ 1810913 w 2668450"/>
                  <a:gd name="connsiteY9686" fmla="*/ 1944085 h 2059806"/>
                  <a:gd name="connsiteX9687" fmla="*/ 1809054 w 2668450"/>
                  <a:gd name="connsiteY9687" fmla="*/ 1943942 h 2059806"/>
                  <a:gd name="connsiteX9688" fmla="*/ 1808767 w 2668450"/>
                  <a:gd name="connsiteY9688" fmla="*/ 1943513 h 2059806"/>
                  <a:gd name="connsiteX9689" fmla="*/ 1809197 w 2668450"/>
                  <a:gd name="connsiteY9689" fmla="*/ 1942655 h 2059806"/>
                  <a:gd name="connsiteX9690" fmla="*/ 1808767 w 2668450"/>
                  <a:gd name="connsiteY9690" fmla="*/ 1942083 h 2059806"/>
                  <a:gd name="connsiteX9691" fmla="*/ 1807480 w 2668450"/>
                  <a:gd name="connsiteY9691" fmla="*/ 1941797 h 2059806"/>
                  <a:gd name="connsiteX9692" fmla="*/ 1807051 w 2668450"/>
                  <a:gd name="connsiteY9692" fmla="*/ 1940795 h 2059806"/>
                  <a:gd name="connsiteX9693" fmla="*/ 1806622 w 2668450"/>
                  <a:gd name="connsiteY9693" fmla="*/ 1940509 h 2059806"/>
                  <a:gd name="connsiteX9694" fmla="*/ 1805048 w 2668450"/>
                  <a:gd name="connsiteY9694" fmla="*/ 1939794 h 2059806"/>
                  <a:gd name="connsiteX9695" fmla="*/ 1804905 w 2668450"/>
                  <a:gd name="connsiteY9695" fmla="*/ 1937791 h 2059806"/>
                  <a:gd name="connsiteX9696" fmla="*/ 1804333 w 2668450"/>
                  <a:gd name="connsiteY9696" fmla="*/ 1936218 h 2059806"/>
                  <a:gd name="connsiteX9697" fmla="*/ 1803475 w 2668450"/>
                  <a:gd name="connsiteY9697" fmla="*/ 1935074 h 2059806"/>
                  <a:gd name="connsiteX9698" fmla="*/ 1803332 w 2668450"/>
                  <a:gd name="connsiteY9698" fmla="*/ 1933929 h 2059806"/>
                  <a:gd name="connsiteX9699" fmla="*/ 1804190 w 2668450"/>
                  <a:gd name="connsiteY9699" fmla="*/ 1931927 h 2059806"/>
                  <a:gd name="connsiteX9700" fmla="*/ 1803904 w 2668450"/>
                  <a:gd name="connsiteY9700" fmla="*/ 1931641 h 2059806"/>
                  <a:gd name="connsiteX9701" fmla="*/ 1800757 w 2668450"/>
                  <a:gd name="connsiteY9701" fmla="*/ 1931355 h 2059806"/>
                  <a:gd name="connsiteX9702" fmla="*/ 1794892 w 2668450"/>
                  <a:gd name="connsiteY9702" fmla="*/ 1931069 h 2059806"/>
                  <a:gd name="connsiteX9703" fmla="*/ 1791745 w 2668450"/>
                  <a:gd name="connsiteY9703" fmla="*/ 1931498 h 2059806"/>
                  <a:gd name="connsiteX9704" fmla="*/ 1791459 w 2668450"/>
                  <a:gd name="connsiteY9704" fmla="*/ 1932499 h 2059806"/>
                  <a:gd name="connsiteX9705" fmla="*/ 1792175 w 2668450"/>
                  <a:gd name="connsiteY9705" fmla="*/ 1933214 h 2059806"/>
                  <a:gd name="connsiteX9706" fmla="*/ 1793748 w 2668450"/>
                  <a:gd name="connsiteY9706" fmla="*/ 1933786 h 2059806"/>
                  <a:gd name="connsiteX9707" fmla="*/ 1794892 w 2668450"/>
                  <a:gd name="connsiteY9707" fmla="*/ 1934645 h 2059806"/>
                  <a:gd name="connsiteX9708" fmla="*/ 1795321 w 2668450"/>
                  <a:gd name="connsiteY9708" fmla="*/ 1935360 h 2059806"/>
                  <a:gd name="connsiteX9709" fmla="*/ 1796466 w 2668450"/>
                  <a:gd name="connsiteY9709" fmla="*/ 1936075 h 2059806"/>
                  <a:gd name="connsiteX9710" fmla="*/ 1797753 w 2668450"/>
                  <a:gd name="connsiteY9710" fmla="*/ 1937648 h 2059806"/>
                  <a:gd name="connsiteX9711" fmla="*/ 1799184 w 2668450"/>
                  <a:gd name="connsiteY9711" fmla="*/ 1940080 h 2059806"/>
                  <a:gd name="connsiteX9712" fmla="*/ 1800328 w 2668450"/>
                  <a:gd name="connsiteY9712" fmla="*/ 1941081 h 2059806"/>
                  <a:gd name="connsiteX9713" fmla="*/ 1801472 w 2668450"/>
                  <a:gd name="connsiteY9713" fmla="*/ 1941224 h 2059806"/>
                  <a:gd name="connsiteX9714" fmla="*/ 1802188 w 2668450"/>
                  <a:gd name="connsiteY9714" fmla="*/ 1941511 h 2059806"/>
                  <a:gd name="connsiteX9715" fmla="*/ 1802044 w 2668450"/>
                  <a:gd name="connsiteY9715" fmla="*/ 1943942 h 2059806"/>
                  <a:gd name="connsiteX9716" fmla="*/ 1802617 w 2668450"/>
                  <a:gd name="connsiteY9716" fmla="*/ 1945516 h 2059806"/>
                  <a:gd name="connsiteX9717" fmla="*/ 1803904 w 2668450"/>
                  <a:gd name="connsiteY9717" fmla="*/ 1946946 h 2059806"/>
                  <a:gd name="connsiteX9718" fmla="*/ 1804619 w 2668450"/>
                  <a:gd name="connsiteY9718" fmla="*/ 1948520 h 2059806"/>
                  <a:gd name="connsiteX9719" fmla="*/ 1804476 w 2668450"/>
                  <a:gd name="connsiteY9719" fmla="*/ 1951237 h 2059806"/>
                  <a:gd name="connsiteX9720" fmla="*/ 1804619 w 2668450"/>
                  <a:gd name="connsiteY9720" fmla="*/ 1953955 h 2059806"/>
                  <a:gd name="connsiteX9721" fmla="*/ 1804047 w 2668450"/>
                  <a:gd name="connsiteY9721" fmla="*/ 1955672 h 2059806"/>
                  <a:gd name="connsiteX9722" fmla="*/ 1802474 w 2668450"/>
                  <a:gd name="connsiteY9722" fmla="*/ 1957674 h 2059806"/>
                  <a:gd name="connsiteX9723" fmla="*/ 1801472 w 2668450"/>
                  <a:gd name="connsiteY9723" fmla="*/ 1959391 h 2059806"/>
                  <a:gd name="connsiteX9724" fmla="*/ 1801043 w 2668450"/>
                  <a:gd name="connsiteY9724" fmla="*/ 1960678 h 2059806"/>
                  <a:gd name="connsiteX9725" fmla="*/ 1800185 w 2668450"/>
                  <a:gd name="connsiteY9725" fmla="*/ 1961537 h 2059806"/>
                  <a:gd name="connsiteX9726" fmla="*/ 1798897 w 2668450"/>
                  <a:gd name="connsiteY9726" fmla="*/ 1961966 h 2059806"/>
                  <a:gd name="connsiteX9727" fmla="*/ 1797610 w 2668450"/>
                  <a:gd name="connsiteY9727" fmla="*/ 1962967 h 2059806"/>
                  <a:gd name="connsiteX9728" fmla="*/ 1796180 w 2668450"/>
                  <a:gd name="connsiteY9728" fmla="*/ 1964397 h 2059806"/>
                  <a:gd name="connsiteX9729" fmla="*/ 1795321 w 2668450"/>
                  <a:gd name="connsiteY9729" fmla="*/ 1966257 h 2059806"/>
                  <a:gd name="connsiteX9730" fmla="*/ 1794892 w 2668450"/>
                  <a:gd name="connsiteY9730" fmla="*/ 1968402 h 2059806"/>
                  <a:gd name="connsiteX9731" fmla="*/ 1793748 w 2668450"/>
                  <a:gd name="connsiteY9731" fmla="*/ 1970691 h 2059806"/>
                  <a:gd name="connsiteX9732" fmla="*/ 1791889 w 2668450"/>
                  <a:gd name="connsiteY9732" fmla="*/ 1972980 h 2059806"/>
                  <a:gd name="connsiteX9733" fmla="*/ 1791173 w 2668450"/>
                  <a:gd name="connsiteY9733" fmla="*/ 1975555 h 2059806"/>
                  <a:gd name="connsiteX9734" fmla="*/ 1791602 w 2668450"/>
                  <a:gd name="connsiteY9734" fmla="*/ 1978415 h 2059806"/>
                  <a:gd name="connsiteX9735" fmla="*/ 1791602 w 2668450"/>
                  <a:gd name="connsiteY9735" fmla="*/ 1990860 h 2059806"/>
                  <a:gd name="connsiteX9736" fmla="*/ 1791889 w 2668450"/>
                  <a:gd name="connsiteY9736" fmla="*/ 1994007 h 2059806"/>
                  <a:gd name="connsiteX9737" fmla="*/ 1791602 w 2668450"/>
                  <a:gd name="connsiteY9737" fmla="*/ 1997011 h 2059806"/>
                  <a:gd name="connsiteX9738" fmla="*/ 1790744 w 2668450"/>
                  <a:gd name="connsiteY9738" fmla="*/ 2000015 h 2059806"/>
                  <a:gd name="connsiteX9739" fmla="*/ 1789314 w 2668450"/>
                  <a:gd name="connsiteY9739" fmla="*/ 2002447 h 2059806"/>
                  <a:gd name="connsiteX9740" fmla="*/ 1787454 w 2668450"/>
                  <a:gd name="connsiteY9740" fmla="*/ 2004163 h 2059806"/>
                  <a:gd name="connsiteX9741" fmla="*/ 1785595 w 2668450"/>
                  <a:gd name="connsiteY9741" fmla="*/ 2005450 h 2059806"/>
                  <a:gd name="connsiteX9742" fmla="*/ 1783735 w 2668450"/>
                  <a:gd name="connsiteY9742" fmla="*/ 2006309 h 2059806"/>
                  <a:gd name="connsiteX9743" fmla="*/ 1782019 w 2668450"/>
                  <a:gd name="connsiteY9743" fmla="*/ 2007739 h 2059806"/>
                  <a:gd name="connsiteX9744" fmla="*/ 1780302 w 2668450"/>
                  <a:gd name="connsiteY9744" fmla="*/ 2009742 h 2059806"/>
                  <a:gd name="connsiteX9745" fmla="*/ 1777441 w 2668450"/>
                  <a:gd name="connsiteY9745" fmla="*/ 2011458 h 2059806"/>
                  <a:gd name="connsiteX9746" fmla="*/ 1773436 w 2668450"/>
                  <a:gd name="connsiteY9746" fmla="*/ 2013032 h 2059806"/>
                  <a:gd name="connsiteX9747" fmla="*/ 1770289 w 2668450"/>
                  <a:gd name="connsiteY9747" fmla="*/ 2014033 h 2059806"/>
                  <a:gd name="connsiteX9748" fmla="*/ 1768144 w 2668450"/>
                  <a:gd name="connsiteY9748" fmla="*/ 2024189 h 2059806"/>
                  <a:gd name="connsiteX9749" fmla="*/ 1766427 w 2668450"/>
                  <a:gd name="connsiteY9749" fmla="*/ 2028337 h 2059806"/>
                  <a:gd name="connsiteX9750" fmla="*/ 1763423 w 2668450"/>
                  <a:gd name="connsiteY9750" fmla="*/ 2030769 h 2059806"/>
                  <a:gd name="connsiteX9751" fmla="*/ 1763709 w 2668450"/>
                  <a:gd name="connsiteY9751" fmla="*/ 2031341 h 2059806"/>
                  <a:gd name="connsiteX9752" fmla="*/ 1764281 w 2668450"/>
                  <a:gd name="connsiteY9752" fmla="*/ 2032056 h 2059806"/>
                  <a:gd name="connsiteX9753" fmla="*/ 1768286 w 2668450"/>
                  <a:gd name="connsiteY9753" fmla="*/ 2032914 h 2059806"/>
                  <a:gd name="connsiteX9754" fmla="*/ 1769145 w 2668450"/>
                  <a:gd name="connsiteY9754" fmla="*/ 2033058 h 2059806"/>
                  <a:gd name="connsiteX9755" fmla="*/ 1769717 w 2668450"/>
                  <a:gd name="connsiteY9755" fmla="*/ 2032914 h 2059806"/>
                  <a:gd name="connsiteX9756" fmla="*/ 1770146 w 2668450"/>
                  <a:gd name="connsiteY9756" fmla="*/ 2033916 h 2059806"/>
                  <a:gd name="connsiteX9757" fmla="*/ 1770289 w 2668450"/>
                  <a:gd name="connsiteY9757" fmla="*/ 2036205 h 2059806"/>
                  <a:gd name="connsiteX9758" fmla="*/ 1769860 w 2668450"/>
                  <a:gd name="connsiteY9758" fmla="*/ 2037778 h 2059806"/>
                  <a:gd name="connsiteX9759" fmla="*/ 1768859 w 2668450"/>
                  <a:gd name="connsiteY9759" fmla="*/ 2038779 h 2059806"/>
                  <a:gd name="connsiteX9760" fmla="*/ 1767285 w 2668450"/>
                  <a:gd name="connsiteY9760" fmla="*/ 2039351 h 2059806"/>
                  <a:gd name="connsiteX9761" fmla="*/ 1764997 w 2668450"/>
                  <a:gd name="connsiteY9761" fmla="*/ 2039637 h 2059806"/>
                  <a:gd name="connsiteX9762" fmla="*/ 1756557 w 2668450"/>
                  <a:gd name="connsiteY9762" fmla="*/ 2038922 h 2059806"/>
                  <a:gd name="connsiteX9763" fmla="*/ 1753410 w 2668450"/>
                  <a:gd name="connsiteY9763" fmla="*/ 2039208 h 2059806"/>
                  <a:gd name="connsiteX9764" fmla="*/ 1752123 w 2668450"/>
                  <a:gd name="connsiteY9764" fmla="*/ 2039781 h 2059806"/>
                  <a:gd name="connsiteX9765" fmla="*/ 1751121 w 2668450"/>
                  <a:gd name="connsiteY9765" fmla="*/ 2040353 h 2059806"/>
                  <a:gd name="connsiteX9766" fmla="*/ 1750263 w 2668450"/>
                  <a:gd name="connsiteY9766" fmla="*/ 2041068 h 2059806"/>
                  <a:gd name="connsiteX9767" fmla="*/ 1749405 w 2668450"/>
                  <a:gd name="connsiteY9767" fmla="*/ 2043213 h 2059806"/>
                  <a:gd name="connsiteX9768" fmla="*/ 1748976 w 2668450"/>
                  <a:gd name="connsiteY9768" fmla="*/ 2046647 h 2059806"/>
                  <a:gd name="connsiteX9769" fmla="*/ 1749262 w 2668450"/>
                  <a:gd name="connsiteY9769" fmla="*/ 2048363 h 2059806"/>
                  <a:gd name="connsiteX9770" fmla="*/ 1750692 w 2668450"/>
                  <a:gd name="connsiteY9770" fmla="*/ 2049078 h 2059806"/>
                  <a:gd name="connsiteX9771" fmla="*/ 1754411 w 2668450"/>
                  <a:gd name="connsiteY9771" fmla="*/ 2050652 h 2059806"/>
                  <a:gd name="connsiteX9772" fmla="*/ 1757558 w 2668450"/>
                  <a:gd name="connsiteY9772" fmla="*/ 2050938 h 2059806"/>
                  <a:gd name="connsiteX9773" fmla="*/ 1761850 w 2668450"/>
                  <a:gd name="connsiteY9773" fmla="*/ 2049507 h 2059806"/>
                  <a:gd name="connsiteX9774" fmla="*/ 1763137 w 2668450"/>
                  <a:gd name="connsiteY9774" fmla="*/ 2049507 h 2059806"/>
                  <a:gd name="connsiteX9775" fmla="*/ 1764425 w 2668450"/>
                  <a:gd name="connsiteY9775" fmla="*/ 2049936 h 2059806"/>
                  <a:gd name="connsiteX9776" fmla="*/ 1765569 w 2668450"/>
                  <a:gd name="connsiteY9776" fmla="*/ 2050795 h 2059806"/>
                  <a:gd name="connsiteX9777" fmla="*/ 1767285 w 2668450"/>
                  <a:gd name="connsiteY9777" fmla="*/ 2053226 h 2059806"/>
                  <a:gd name="connsiteX9778" fmla="*/ 1767714 w 2668450"/>
                  <a:gd name="connsiteY9778" fmla="*/ 2052797 h 2059806"/>
                  <a:gd name="connsiteX9779" fmla="*/ 1767857 w 2668450"/>
                  <a:gd name="connsiteY9779" fmla="*/ 2050652 h 2059806"/>
                  <a:gd name="connsiteX9780" fmla="*/ 1768716 w 2668450"/>
                  <a:gd name="connsiteY9780" fmla="*/ 2048792 h 2059806"/>
                  <a:gd name="connsiteX9781" fmla="*/ 1770289 w 2668450"/>
                  <a:gd name="connsiteY9781" fmla="*/ 2047076 h 2059806"/>
                  <a:gd name="connsiteX9782" fmla="*/ 1773293 w 2668450"/>
                  <a:gd name="connsiteY9782" fmla="*/ 2045073 h 2059806"/>
                  <a:gd name="connsiteX9783" fmla="*/ 1777870 w 2668450"/>
                  <a:gd name="connsiteY9783" fmla="*/ 2042784 h 2059806"/>
                  <a:gd name="connsiteX9784" fmla="*/ 1781303 w 2668450"/>
                  <a:gd name="connsiteY9784" fmla="*/ 2041497 h 2059806"/>
                  <a:gd name="connsiteX9785" fmla="*/ 1784450 w 2668450"/>
                  <a:gd name="connsiteY9785" fmla="*/ 2041068 h 2059806"/>
                  <a:gd name="connsiteX9786" fmla="*/ 1784736 w 2668450"/>
                  <a:gd name="connsiteY9786" fmla="*/ 2040639 h 2059806"/>
                  <a:gd name="connsiteX9787" fmla="*/ 1786453 w 2668450"/>
                  <a:gd name="connsiteY9787" fmla="*/ 2039351 h 2059806"/>
                  <a:gd name="connsiteX9788" fmla="*/ 1786739 w 2668450"/>
                  <a:gd name="connsiteY9788" fmla="*/ 2039637 h 2059806"/>
                  <a:gd name="connsiteX9789" fmla="*/ 1786167 w 2668450"/>
                  <a:gd name="connsiteY9789" fmla="*/ 2040925 h 2059806"/>
                  <a:gd name="connsiteX9790" fmla="*/ 1786167 w 2668450"/>
                  <a:gd name="connsiteY9790" fmla="*/ 2041497 h 2059806"/>
                  <a:gd name="connsiteX9791" fmla="*/ 1786739 w 2668450"/>
                  <a:gd name="connsiteY9791" fmla="*/ 2041497 h 2059806"/>
                  <a:gd name="connsiteX9792" fmla="*/ 1787454 w 2668450"/>
                  <a:gd name="connsiteY9792" fmla="*/ 2040210 h 2059806"/>
                  <a:gd name="connsiteX9793" fmla="*/ 1788455 w 2668450"/>
                  <a:gd name="connsiteY9793" fmla="*/ 2037492 h 2059806"/>
                  <a:gd name="connsiteX9794" fmla="*/ 1790887 w 2668450"/>
                  <a:gd name="connsiteY9794" fmla="*/ 2034631 h 2059806"/>
                  <a:gd name="connsiteX9795" fmla="*/ 1798039 w 2668450"/>
                  <a:gd name="connsiteY9795" fmla="*/ 2029338 h 2059806"/>
                  <a:gd name="connsiteX9796" fmla="*/ 1800757 w 2668450"/>
                  <a:gd name="connsiteY9796" fmla="*/ 2027908 h 2059806"/>
                  <a:gd name="connsiteX9797" fmla="*/ 1805334 w 2668450"/>
                  <a:gd name="connsiteY9797" fmla="*/ 2027050 h 2059806"/>
                  <a:gd name="connsiteX9798" fmla="*/ 1811771 w 2668450"/>
                  <a:gd name="connsiteY9798" fmla="*/ 2026764 h 2059806"/>
                  <a:gd name="connsiteX9799" fmla="*/ 1818208 w 2668450"/>
                  <a:gd name="connsiteY9799" fmla="*/ 2027479 h 2059806"/>
                  <a:gd name="connsiteX9800" fmla="*/ 1824502 w 2668450"/>
                  <a:gd name="connsiteY9800" fmla="*/ 2029195 h 2059806"/>
                  <a:gd name="connsiteX9801" fmla="*/ 1828793 w 2668450"/>
                  <a:gd name="connsiteY9801" fmla="*/ 2030054 h 2059806"/>
                  <a:gd name="connsiteX9802" fmla="*/ 1831082 w 2668450"/>
                  <a:gd name="connsiteY9802" fmla="*/ 2029911 h 2059806"/>
                  <a:gd name="connsiteX9803" fmla="*/ 1840237 w 2668450"/>
                  <a:gd name="connsiteY9803" fmla="*/ 2031055 h 2059806"/>
                  <a:gd name="connsiteX9804" fmla="*/ 1841238 w 2668450"/>
                  <a:gd name="connsiteY9804" fmla="*/ 2030769 h 2059806"/>
                  <a:gd name="connsiteX9805" fmla="*/ 1839951 w 2668450"/>
                  <a:gd name="connsiteY9805" fmla="*/ 2030197 h 2059806"/>
                  <a:gd name="connsiteX9806" fmla="*/ 1833943 w 2668450"/>
                  <a:gd name="connsiteY9806" fmla="*/ 2029482 h 2059806"/>
                  <a:gd name="connsiteX9807" fmla="*/ 1832083 w 2668450"/>
                  <a:gd name="connsiteY9807" fmla="*/ 2028766 h 2059806"/>
                  <a:gd name="connsiteX9808" fmla="*/ 1829652 w 2668450"/>
                  <a:gd name="connsiteY9808" fmla="*/ 2028909 h 2059806"/>
                  <a:gd name="connsiteX9809" fmla="*/ 1829509 w 2668450"/>
                  <a:gd name="connsiteY9809" fmla="*/ 2028623 h 2059806"/>
                  <a:gd name="connsiteX9810" fmla="*/ 1831225 w 2668450"/>
                  <a:gd name="connsiteY9810" fmla="*/ 2026335 h 2059806"/>
                  <a:gd name="connsiteX9811" fmla="*/ 1832226 w 2668450"/>
                  <a:gd name="connsiteY9811" fmla="*/ 2026048 h 2059806"/>
                  <a:gd name="connsiteX9812" fmla="*/ 1833371 w 2668450"/>
                  <a:gd name="connsiteY9812" fmla="*/ 2025190 h 2059806"/>
                  <a:gd name="connsiteX9813" fmla="*/ 1834515 w 2668450"/>
                  <a:gd name="connsiteY9813" fmla="*/ 2024046 h 2059806"/>
                  <a:gd name="connsiteX9814" fmla="*/ 1836518 w 2668450"/>
                  <a:gd name="connsiteY9814" fmla="*/ 2022759 h 2059806"/>
                  <a:gd name="connsiteX9815" fmla="*/ 1840237 w 2668450"/>
                  <a:gd name="connsiteY9815" fmla="*/ 2021757 h 2059806"/>
                  <a:gd name="connsiteX9816" fmla="*/ 1845529 w 2668450"/>
                  <a:gd name="connsiteY9816" fmla="*/ 2021042 h 2059806"/>
                  <a:gd name="connsiteX9817" fmla="*/ 1850822 w 2668450"/>
                  <a:gd name="connsiteY9817" fmla="*/ 2019755 h 2059806"/>
                  <a:gd name="connsiteX9818" fmla="*/ 1852252 w 2668450"/>
                  <a:gd name="connsiteY9818" fmla="*/ 2019612 h 2059806"/>
                  <a:gd name="connsiteX9819" fmla="*/ 1853397 w 2668450"/>
                  <a:gd name="connsiteY9819" fmla="*/ 2020041 h 2059806"/>
                  <a:gd name="connsiteX9820" fmla="*/ 1855399 w 2668450"/>
                  <a:gd name="connsiteY9820" fmla="*/ 2019898 h 2059806"/>
                  <a:gd name="connsiteX9821" fmla="*/ 1861693 w 2668450"/>
                  <a:gd name="connsiteY9821" fmla="*/ 2018896 h 2059806"/>
                  <a:gd name="connsiteX9822" fmla="*/ 1865412 w 2668450"/>
                  <a:gd name="connsiteY9822" fmla="*/ 2018896 h 2059806"/>
                  <a:gd name="connsiteX9823" fmla="*/ 1868130 w 2668450"/>
                  <a:gd name="connsiteY9823" fmla="*/ 2019182 h 2059806"/>
                  <a:gd name="connsiteX9824" fmla="*/ 1869703 w 2668450"/>
                  <a:gd name="connsiteY9824" fmla="*/ 2019755 h 2059806"/>
                  <a:gd name="connsiteX9825" fmla="*/ 1871706 w 2668450"/>
                  <a:gd name="connsiteY9825" fmla="*/ 2019612 h 2059806"/>
                  <a:gd name="connsiteX9826" fmla="*/ 1875282 w 2668450"/>
                  <a:gd name="connsiteY9826" fmla="*/ 2018038 h 2059806"/>
                  <a:gd name="connsiteX9827" fmla="*/ 1875711 w 2668450"/>
                  <a:gd name="connsiteY9827" fmla="*/ 2017466 h 2059806"/>
                  <a:gd name="connsiteX9828" fmla="*/ 1874996 w 2668450"/>
                  <a:gd name="connsiteY9828" fmla="*/ 2016465 h 2059806"/>
                  <a:gd name="connsiteX9829" fmla="*/ 1873136 w 2668450"/>
                  <a:gd name="connsiteY9829" fmla="*/ 2015034 h 2059806"/>
                  <a:gd name="connsiteX9830" fmla="*/ 1872278 w 2668450"/>
                  <a:gd name="connsiteY9830" fmla="*/ 2013890 h 2059806"/>
                  <a:gd name="connsiteX9831" fmla="*/ 1872421 w 2668450"/>
                  <a:gd name="connsiteY9831" fmla="*/ 2013032 h 2059806"/>
                  <a:gd name="connsiteX9832" fmla="*/ 1872135 w 2668450"/>
                  <a:gd name="connsiteY9832" fmla="*/ 2012316 h 2059806"/>
                  <a:gd name="connsiteX9833" fmla="*/ 1871277 w 2668450"/>
                  <a:gd name="connsiteY9833" fmla="*/ 2011172 h 2059806"/>
                  <a:gd name="connsiteX9834" fmla="*/ 1871420 w 2668450"/>
                  <a:gd name="connsiteY9834" fmla="*/ 2010743 h 2059806"/>
                  <a:gd name="connsiteX9835" fmla="*/ 1871563 w 2668450"/>
                  <a:gd name="connsiteY9835" fmla="*/ 2004449 h 2059806"/>
                  <a:gd name="connsiteX9836" fmla="*/ 1871563 w 2668450"/>
                  <a:gd name="connsiteY9836" fmla="*/ 2004306 h 2059806"/>
                  <a:gd name="connsiteX9837" fmla="*/ 1866986 w 2668450"/>
                  <a:gd name="connsiteY9837" fmla="*/ 2005736 h 2059806"/>
                  <a:gd name="connsiteX9838" fmla="*/ 1864697 w 2668450"/>
                  <a:gd name="connsiteY9838" fmla="*/ 2007024 h 2059806"/>
                  <a:gd name="connsiteX9839" fmla="*/ 1863266 w 2668450"/>
                  <a:gd name="connsiteY9839" fmla="*/ 2007310 h 2059806"/>
                  <a:gd name="connsiteX9840" fmla="*/ 1861407 w 2668450"/>
                  <a:gd name="connsiteY9840" fmla="*/ 2006881 h 2059806"/>
                  <a:gd name="connsiteX9841" fmla="*/ 1857545 w 2668450"/>
                  <a:gd name="connsiteY9841" fmla="*/ 2006881 h 2059806"/>
                  <a:gd name="connsiteX9842" fmla="*/ 1854255 w 2668450"/>
                  <a:gd name="connsiteY9842" fmla="*/ 2005879 h 2059806"/>
                  <a:gd name="connsiteX9843" fmla="*/ 1851537 w 2668450"/>
                  <a:gd name="connsiteY9843" fmla="*/ 2005164 h 2059806"/>
                  <a:gd name="connsiteX9844" fmla="*/ 1850107 w 2668450"/>
                  <a:gd name="connsiteY9844" fmla="*/ 2003448 h 2059806"/>
                  <a:gd name="connsiteX9845" fmla="*/ 1850107 w 2668450"/>
                  <a:gd name="connsiteY9845" fmla="*/ 2002733 h 2059806"/>
                  <a:gd name="connsiteX9846" fmla="*/ 1853683 w 2668450"/>
                  <a:gd name="connsiteY9846" fmla="*/ 1997869 h 2059806"/>
                  <a:gd name="connsiteX9847" fmla="*/ 1855113 w 2668450"/>
                  <a:gd name="connsiteY9847" fmla="*/ 1995724 h 2059806"/>
                  <a:gd name="connsiteX9848" fmla="*/ 1855542 w 2668450"/>
                  <a:gd name="connsiteY9848" fmla="*/ 1994293 h 2059806"/>
                  <a:gd name="connsiteX9849" fmla="*/ 1856400 w 2668450"/>
                  <a:gd name="connsiteY9849" fmla="*/ 1993292 h 2059806"/>
                  <a:gd name="connsiteX9850" fmla="*/ 1858546 w 2668450"/>
                  <a:gd name="connsiteY9850" fmla="*/ 1992004 h 2059806"/>
                  <a:gd name="connsiteX9851" fmla="*/ 1859118 w 2668450"/>
                  <a:gd name="connsiteY9851" fmla="*/ 1991146 h 2059806"/>
                  <a:gd name="connsiteX9852" fmla="*/ 1860120 w 2668450"/>
                  <a:gd name="connsiteY9852" fmla="*/ 1990717 h 2059806"/>
                  <a:gd name="connsiteX9853" fmla="*/ 1861550 w 2668450"/>
                  <a:gd name="connsiteY9853" fmla="*/ 1990717 h 2059806"/>
                  <a:gd name="connsiteX9854" fmla="*/ 1864411 w 2668450"/>
                  <a:gd name="connsiteY9854" fmla="*/ 1989144 h 2059806"/>
                  <a:gd name="connsiteX9855" fmla="*/ 1868559 w 2668450"/>
                  <a:gd name="connsiteY9855" fmla="*/ 1985854 h 2059806"/>
                  <a:gd name="connsiteX9856" fmla="*/ 1871706 w 2668450"/>
                  <a:gd name="connsiteY9856" fmla="*/ 1983851 h 2059806"/>
                  <a:gd name="connsiteX9857" fmla="*/ 1873852 w 2668450"/>
                  <a:gd name="connsiteY9857" fmla="*/ 1983136 h 2059806"/>
                  <a:gd name="connsiteX9858" fmla="*/ 1879716 w 2668450"/>
                  <a:gd name="connsiteY9858" fmla="*/ 1982421 h 2059806"/>
                  <a:gd name="connsiteX9859" fmla="*/ 1883435 w 2668450"/>
                  <a:gd name="connsiteY9859" fmla="*/ 1981419 h 2059806"/>
                  <a:gd name="connsiteX9860" fmla="*/ 1886153 w 2668450"/>
                  <a:gd name="connsiteY9860" fmla="*/ 1981133 h 2059806"/>
                  <a:gd name="connsiteX9861" fmla="*/ 1887727 w 2668450"/>
                  <a:gd name="connsiteY9861" fmla="*/ 1981419 h 2059806"/>
                  <a:gd name="connsiteX9862" fmla="*/ 1890158 w 2668450"/>
                  <a:gd name="connsiteY9862" fmla="*/ 1980990 h 2059806"/>
                  <a:gd name="connsiteX9863" fmla="*/ 1893448 w 2668450"/>
                  <a:gd name="connsiteY9863" fmla="*/ 1979989 h 2059806"/>
                  <a:gd name="connsiteX9864" fmla="*/ 1897883 w 2668450"/>
                  <a:gd name="connsiteY9864" fmla="*/ 1979274 h 2059806"/>
                  <a:gd name="connsiteX9865" fmla="*/ 1903461 w 2668450"/>
                  <a:gd name="connsiteY9865" fmla="*/ 1978845 h 2059806"/>
                  <a:gd name="connsiteX9866" fmla="*/ 1907037 w 2668450"/>
                  <a:gd name="connsiteY9866" fmla="*/ 1978272 h 2059806"/>
                  <a:gd name="connsiteX9867" fmla="*/ 1908611 w 2668450"/>
                  <a:gd name="connsiteY9867" fmla="*/ 1977700 h 2059806"/>
                  <a:gd name="connsiteX9868" fmla="*/ 1911758 w 2668450"/>
                  <a:gd name="connsiteY9868" fmla="*/ 1977700 h 2059806"/>
                  <a:gd name="connsiteX9869" fmla="*/ 1912330 w 2668450"/>
                  <a:gd name="connsiteY9869" fmla="*/ 1976842 h 2059806"/>
                  <a:gd name="connsiteX9870" fmla="*/ 1913188 w 2668450"/>
                  <a:gd name="connsiteY9870" fmla="*/ 1976413 h 2059806"/>
                  <a:gd name="connsiteX9871" fmla="*/ 1916192 w 2668450"/>
                  <a:gd name="connsiteY9871" fmla="*/ 1976699 h 2059806"/>
                  <a:gd name="connsiteX9872" fmla="*/ 1917193 w 2668450"/>
                  <a:gd name="connsiteY9872" fmla="*/ 1977271 h 2059806"/>
                  <a:gd name="connsiteX9873" fmla="*/ 1917336 w 2668450"/>
                  <a:gd name="connsiteY9873" fmla="*/ 1977700 h 2059806"/>
                  <a:gd name="connsiteX9874" fmla="*/ 1916621 w 2668450"/>
                  <a:gd name="connsiteY9874" fmla="*/ 1977986 h 2059806"/>
                  <a:gd name="connsiteX9875" fmla="*/ 1917050 w 2668450"/>
                  <a:gd name="connsiteY9875" fmla="*/ 1978558 h 2059806"/>
                  <a:gd name="connsiteX9876" fmla="*/ 1918624 w 2668450"/>
                  <a:gd name="connsiteY9876" fmla="*/ 1979560 h 2059806"/>
                  <a:gd name="connsiteX9877" fmla="*/ 1921056 w 2668450"/>
                  <a:gd name="connsiteY9877" fmla="*/ 1979846 h 2059806"/>
                  <a:gd name="connsiteX9878" fmla="*/ 1923916 w 2668450"/>
                  <a:gd name="connsiteY9878" fmla="*/ 1979131 h 2059806"/>
                  <a:gd name="connsiteX9879" fmla="*/ 1925919 w 2668450"/>
                  <a:gd name="connsiteY9879" fmla="*/ 1979417 h 2059806"/>
                  <a:gd name="connsiteX9880" fmla="*/ 1925347 w 2668450"/>
                  <a:gd name="connsiteY9880" fmla="*/ 1979846 h 2059806"/>
                  <a:gd name="connsiteX9881" fmla="*/ 1924345 w 2668450"/>
                  <a:gd name="connsiteY9881" fmla="*/ 1979846 h 2059806"/>
                  <a:gd name="connsiteX9882" fmla="*/ 1924203 w 2668450"/>
                  <a:gd name="connsiteY9882" fmla="*/ 1979989 h 2059806"/>
                  <a:gd name="connsiteX9883" fmla="*/ 1924918 w 2668450"/>
                  <a:gd name="connsiteY9883" fmla="*/ 1980847 h 2059806"/>
                  <a:gd name="connsiteX9884" fmla="*/ 1925633 w 2668450"/>
                  <a:gd name="connsiteY9884" fmla="*/ 1980847 h 2059806"/>
                  <a:gd name="connsiteX9885" fmla="*/ 1927922 w 2668450"/>
                  <a:gd name="connsiteY9885" fmla="*/ 1979846 h 2059806"/>
                  <a:gd name="connsiteX9886" fmla="*/ 1928065 w 2668450"/>
                  <a:gd name="connsiteY9886" fmla="*/ 1980275 h 2059806"/>
                  <a:gd name="connsiteX9887" fmla="*/ 1927063 w 2668450"/>
                  <a:gd name="connsiteY9887" fmla="*/ 1981705 h 2059806"/>
                  <a:gd name="connsiteX9888" fmla="*/ 1927349 w 2668450"/>
                  <a:gd name="connsiteY9888" fmla="*/ 1982564 h 2059806"/>
                  <a:gd name="connsiteX9889" fmla="*/ 1929066 w 2668450"/>
                  <a:gd name="connsiteY9889" fmla="*/ 1982850 h 2059806"/>
                  <a:gd name="connsiteX9890" fmla="*/ 1931927 w 2668450"/>
                  <a:gd name="connsiteY9890" fmla="*/ 1982278 h 2059806"/>
                  <a:gd name="connsiteX9891" fmla="*/ 1935503 w 2668450"/>
                  <a:gd name="connsiteY9891" fmla="*/ 1980561 h 2059806"/>
                  <a:gd name="connsiteX9892" fmla="*/ 1937219 w 2668450"/>
                  <a:gd name="connsiteY9892" fmla="*/ 1980132 h 2059806"/>
                  <a:gd name="connsiteX9893" fmla="*/ 1937505 w 2668450"/>
                  <a:gd name="connsiteY9893" fmla="*/ 1979274 h 2059806"/>
                  <a:gd name="connsiteX9894" fmla="*/ 1936361 w 2668450"/>
                  <a:gd name="connsiteY9894" fmla="*/ 1979274 h 2059806"/>
                  <a:gd name="connsiteX9895" fmla="*/ 1933214 w 2668450"/>
                  <a:gd name="connsiteY9895" fmla="*/ 1979560 h 2059806"/>
                  <a:gd name="connsiteX9896" fmla="*/ 1932356 w 2668450"/>
                  <a:gd name="connsiteY9896" fmla="*/ 1980132 h 2059806"/>
                  <a:gd name="connsiteX9897" fmla="*/ 1932356 w 2668450"/>
                  <a:gd name="connsiteY9897" fmla="*/ 1979846 h 2059806"/>
                  <a:gd name="connsiteX9898" fmla="*/ 1932928 w 2668450"/>
                  <a:gd name="connsiteY9898" fmla="*/ 1978558 h 2059806"/>
                  <a:gd name="connsiteX9899" fmla="*/ 1935789 w 2668450"/>
                  <a:gd name="connsiteY9899" fmla="*/ 1976699 h 2059806"/>
                  <a:gd name="connsiteX9900" fmla="*/ 1937076 w 2668450"/>
                  <a:gd name="connsiteY9900" fmla="*/ 1975555 h 2059806"/>
                  <a:gd name="connsiteX9901" fmla="*/ 1937791 w 2668450"/>
                  <a:gd name="connsiteY9901" fmla="*/ 1974410 h 2059806"/>
                  <a:gd name="connsiteX9902" fmla="*/ 1936933 w 2668450"/>
                  <a:gd name="connsiteY9902" fmla="*/ 1974410 h 2059806"/>
                  <a:gd name="connsiteX9903" fmla="*/ 1934502 w 2668450"/>
                  <a:gd name="connsiteY9903" fmla="*/ 1975698 h 2059806"/>
                  <a:gd name="connsiteX9904" fmla="*/ 1932356 w 2668450"/>
                  <a:gd name="connsiteY9904" fmla="*/ 1976413 h 2059806"/>
                  <a:gd name="connsiteX9905" fmla="*/ 1930496 w 2668450"/>
                  <a:gd name="connsiteY9905" fmla="*/ 1976556 h 2059806"/>
                  <a:gd name="connsiteX9906" fmla="*/ 1930067 w 2668450"/>
                  <a:gd name="connsiteY9906" fmla="*/ 1975268 h 2059806"/>
                  <a:gd name="connsiteX9907" fmla="*/ 1931068 w 2668450"/>
                  <a:gd name="connsiteY9907" fmla="*/ 1972694 h 2059806"/>
                  <a:gd name="connsiteX9908" fmla="*/ 1930067 w 2668450"/>
                  <a:gd name="connsiteY9908" fmla="*/ 1971836 h 2059806"/>
                  <a:gd name="connsiteX9909" fmla="*/ 1925347 w 2668450"/>
                  <a:gd name="connsiteY9909" fmla="*/ 1973123 h 2059806"/>
                  <a:gd name="connsiteX9910" fmla="*/ 1924775 w 2668450"/>
                  <a:gd name="connsiteY9910" fmla="*/ 1973552 h 2059806"/>
                  <a:gd name="connsiteX9911" fmla="*/ 1924775 w 2668450"/>
                  <a:gd name="connsiteY9911" fmla="*/ 1973838 h 2059806"/>
                  <a:gd name="connsiteX9912" fmla="*/ 1925347 w 2668450"/>
                  <a:gd name="connsiteY9912" fmla="*/ 1974124 h 2059806"/>
                  <a:gd name="connsiteX9913" fmla="*/ 1925347 w 2668450"/>
                  <a:gd name="connsiteY9913" fmla="*/ 1974410 h 2059806"/>
                  <a:gd name="connsiteX9914" fmla="*/ 1924775 w 2668450"/>
                  <a:gd name="connsiteY9914" fmla="*/ 1974696 h 2059806"/>
                  <a:gd name="connsiteX9915" fmla="*/ 1923630 w 2668450"/>
                  <a:gd name="connsiteY9915" fmla="*/ 1974410 h 2059806"/>
                  <a:gd name="connsiteX9916" fmla="*/ 1923630 w 2668450"/>
                  <a:gd name="connsiteY9916" fmla="*/ 1973838 h 2059806"/>
                  <a:gd name="connsiteX9917" fmla="*/ 1924203 w 2668450"/>
                  <a:gd name="connsiteY9917" fmla="*/ 1972980 h 2059806"/>
                  <a:gd name="connsiteX9918" fmla="*/ 1923630 w 2668450"/>
                  <a:gd name="connsiteY9918" fmla="*/ 1972551 h 2059806"/>
                  <a:gd name="connsiteX9919" fmla="*/ 1922200 w 2668450"/>
                  <a:gd name="connsiteY9919" fmla="*/ 1972837 h 2059806"/>
                  <a:gd name="connsiteX9920" fmla="*/ 1920197 w 2668450"/>
                  <a:gd name="connsiteY9920" fmla="*/ 1973409 h 2059806"/>
                  <a:gd name="connsiteX9921" fmla="*/ 1915906 w 2668450"/>
                  <a:gd name="connsiteY9921" fmla="*/ 1975125 h 2059806"/>
                  <a:gd name="connsiteX9922" fmla="*/ 1915906 w 2668450"/>
                  <a:gd name="connsiteY9922" fmla="*/ 1974696 h 2059806"/>
                  <a:gd name="connsiteX9923" fmla="*/ 1917050 w 2668450"/>
                  <a:gd name="connsiteY9923" fmla="*/ 1973552 h 2059806"/>
                  <a:gd name="connsiteX9924" fmla="*/ 1921485 w 2668450"/>
                  <a:gd name="connsiteY9924" fmla="*/ 1972122 h 2059806"/>
                  <a:gd name="connsiteX9925" fmla="*/ 1923630 w 2668450"/>
                  <a:gd name="connsiteY9925" fmla="*/ 1971549 h 2059806"/>
                  <a:gd name="connsiteX9926" fmla="*/ 1925061 w 2668450"/>
                  <a:gd name="connsiteY9926" fmla="*/ 1971692 h 2059806"/>
                  <a:gd name="connsiteX9927" fmla="*/ 1925919 w 2668450"/>
                  <a:gd name="connsiteY9927" fmla="*/ 1971263 h 2059806"/>
                  <a:gd name="connsiteX9928" fmla="*/ 1926634 w 2668450"/>
                  <a:gd name="connsiteY9928" fmla="*/ 1971263 h 2059806"/>
                  <a:gd name="connsiteX9929" fmla="*/ 1927349 w 2668450"/>
                  <a:gd name="connsiteY9929" fmla="*/ 1971692 h 2059806"/>
                  <a:gd name="connsiteX9930" fmla="*/ 1929066 w 2668450"/>
                  <a:gd name="connsiteY9930" fmla="*/ 1971549 h 2059806"/>
                  <a:gd name="connsiteX9931" fmla="*/ 1931784 w 2668450"/>
                  <a:gd name="connsiteY9931" fmla="*/ 1970691 h 2059806"/>
                  <a:gd name="connsiteX9932" fmla="*/ 1932928 w 2668450"/>
                  <a:gd name="connsiteY9932" fmla="*/ 1970977 h 2059806"/>
                  <a:gd name="connsiteX9933" fmla="*/ 1932499 w 2668450"/>
                  <a:gd name="connsiteY9933" fmla="*/ 1972408 h 2059806"/>
                  <a:gd name="connsiteX9934" fmla="*/ 1933214 w 2668450"/>
                  <a:gd name="connsiteY9934" fmla="*/ 1972551 h 2059806"/>
                  <a:gd name="connsiteX9935" fmla="*/ 1934931 w 2668450"/>
                  <a:gd name="connsiteY9935" fmla="*/ 1971263 h 2059806"/>
                  <a:gd name="connsiteX9936" fmla="*/ 1936075 w 2668450"/>
                  <a:gd name="connsiteY9936" fmla="*/ 1970834 h 2059806"/>
                  <a:gd name="connsiteX9937" fmla="*/ 1936647 w 2668450"/>
                  <a:gd name="connsiteY9937" fmla="*/ 1971263 h 2059806"/>
                  <a:gd name="connsiteX9938" fmla="*/ 1932928 w 2668450"/>
                  <a:gd name="connsiteY9938" fmla="*/ 1973266 h 2059806"/>
                  <a:gd name="connsiteX9939" fmla="*/ 1931927 w 2668450"/>
                  <a:gd name="connsiteY9939" fmla="*/ 1974267 h 2059806"/>
                  <a:gd name="connsiteX9940" fmla="*/ 1931784 w 2668450"/>
                  <a:gd name="connsiteY9940" fmla="*/ 1974839 h 2059806"/>
                  <a:gd name="connsiteX9941" fmla="*/ 1932356 w 2668450"/>
                  <a:gd name="connsiteY9941" fmla="*/ 1975555 h 2059806"/>
                  <a:gd name="connsiteX9942" fmla="*/ 1933929 w 2668450"/>
                  <a:gd name="connsiteY9942" fmla="*/ 1975412 h 2059806"/>
                  <a:gd name="connsiteX9943" fmla="*/ 1940080 w 2668450"/>
                  <a:gd name="connsiteY9943" fmla="*/ 1971406 h 2059806"/>
                  <a:gd name="connsiteX9944" fmla="*/ 1943084 w 2668450"/>
                  <a:gd name="connsiteY9944" fmla="*/ 1970119 h 2059806"/>
                  <a:gd name="connsiteX9945" fmla="*/ 1946088 w 2668450"/>
                  <a:gd name="connsiteY9945" fmla="*/ 1969404 h 2059806"/>
                  <a:gd name="connsiteX9946" fmla="*/ 1949092 w 2668450"/>
                  <a:gd name="connsiteY9946" fmla="*/ 1969261 h 2059806"/>
                  <a:gd name="connsiteX9947" fmla="*/ 1951523 w 2668450"/>
                  <a:gd name="connsiteY9947" fmla="*/ 1968545 h 2059806"/>
                  <a:gd name="connsiteX9948" fmla="*/ 1953526 w 2668450"/>
                  <a:gd name="connsiteY9948" fmla="*/ 1967401 h 2059806"/>
                  <a:gd name="connsiteX9949" fmla="*/ 1962109 w 2668450"/>
                  <a:gd name="connsiteY9949" fmla="*/ 1964683 h 2059806"/>
                  <a:gd name="connsiteX9950" fmla="*/ 1965542 w 2668450"/>
                  <a:gd name="connsiteY9950" fmla="*/ 1963110 h 2059806"/>
                  <a:gd name="connsiteX9951" fmla="*/ 1968832 w 2668450"/>
                  <a:gd name="connsiteY9951" fmla="*/ 1960106 h 2059806"/>
                  <a:gd name="connsiteX9952" fmla="*/ 1969690 w 2668450"/>
                  <a:gd name="connsiteY9952" fmla="*/ 1959963 h 2059806"/>
                  <a:gd name="connsiteX9953" fmla="*/ 1969976 w 2668450"/>
                  <a:gd name="connsiteY9953" fmla="*/ 1960106 h 2059806"/>
                  <a:gd name="connsiteX9954" fmla="*/ 1970119 w 2668450"/>
                  <a:gd name="connsiteY9954" fmla="*/ 1959820 h 2059806"/>
                  <a:gd name="connsiteX9955" fmla="*/ 1981848 w 2668450"/>
                  <a:gd name="connsiteY9955" fmla="*/ 1949664 h 2059806"/>
                  <a:gd name="connsiteX9956" fmla="*/ 1988571 w 2668450"/>
                  <a:gd name="connsiteY9956" fmla="*/ 1944944 h 2059806"/>
                  <a:gd name="connsiteX9957" fmla="*/ 1994150 w 2668450"/>
                  <a:gd name="connsiteY9957" fmla="*/ 1942369 h 2059806"/>
                  <a:gd name="connsiteX9958" fmla="*/ 1998298 w 2668450"/>
                  <a:gd name="connsiteY9958" fmla="*/ 1941081 h 2059806"/>
                  <a:gd name="connsiteX9959" fmla="*/ 2001159 w 2668450"/>
                  <a:gd name="connsiteY9959" fmla="*/ 1941224 h 2059806"/>
                  <a:gd name="connsiteX9960" fmla="*/ 2002732 w 2668450"/>
                  <a:gd name="connsiteY9960" fmla="*/ 1941081 h 2059806"/>
                  <a:gd name="connsiteX9961" fmla="*/ 2013318 w 2668450"/>
                  <a:gd name="connsiteY9961" fmla="*/ 1933500 h 2059806"/>
                  <a:gd name="connsiteX9962" fmla="*/ 2021185 w 2668450"/>
                  <a:gd name="connsiteY9962" fmla="*/ 1929066 h 2059806"/>
                  <a:gd name="connsiteX9963" fmla="*/ 2024904 w 2668450"/>
                  <a:gd name="connsiteY9963" fmla="*/ 1928351 h 2059806"/>
                  <a:gd name="connsiteX9964" fmla="*/ 2024189 w 2668450"/>
                  <a:gd name="connsiteY9964" fmla="*/ 1925061 h 2059806"/>
                  <a:gd name="connsiteX9965" fmla="*/ 2016751 w 2668450"/>
                  <a:gd name="connsiteY9965" fmla="*/ 1922772 h 2059806"/>
                  <a:gd name="connsiteX9966" fmla="*/ 2014748 w 2668450"/>
                  <a:gd name="connsiteY9966" fmla="*/ 1921342 h 2059806"/>
                  <a:gd name="connsiteX9967" fmla="*/ 2023188 w 2668450"/>
                  <a:gd name="connsiteY9967" fmla="*/ 1922486 h 2059806"/>
                  <a:gd name="connsiteX9968" fmla="*/ 2027479 w 2668450"/>
                  <a:gd name="connsiteY9968" fmla="*/ 1920197 h 2059806"/>
                  <a:gd name="connsiteX9969" fmla="*/ 2030483 w 2668450"/>
                  <a:gd name="connsiteY9969" fmla="*/ 1916764 h 2059806"/>
                  <a:gd name="connsiteX9970" fmla="*/ 2033058 w 2668450"/>
                  <a:gd name="connsiteY9970" fmla="*/ 1914619 h 2059806"/>
                  <a:gd name="connsiteX9971" fmla="*/ 2040210 w 2668450"/>
                  <a:gd name="connsiteY9971" fmla="*/ 1913617 h 2059806"/>
                  <a:gd name="connsiteX9972" fmla="*/ 2046074 w 2668450"/>
                  <a:gd name="connsiteY9972" fmla="*/ 1907610 h 2059806"/>
                  <a:gd name="connsiteX9973" fmla="*/ 2049221 w 2668450"/>
                  <a:gd name="connsiteY9973" fmla="*/ 1902889 h 2059806"/>
                  <a:gd name="connsiteX9974" fmla="*/ 2050223 w 2668450"/>
                  <a:gd name="connsiteY9974" fmla="*/ 1901316 h 2059806"/>
                  <a:gd name="connsiteX9975" fmla="*/ 2053942 w 2668450"/>
                  <a:gd name="connsiteY9975" fmla="*/ 1899313 h 2059806"/>
                  <a:gd name="connsiteX9976" fmla="*/ 2055229 w 2668450"/>
                  <a:gd name="connsiteY9976" fmla="*/ 1895880 h 2059806"/>
                  <a:gd name="connsiteX9977" fmla="*/ 2059377 w 2668450"/>
                  <a:gd name="connsiteY9977" fmla="*/ 1893877 h 2059806"/>
                  <a:gd name="connsiteX9978" fmla="*/ 2064241 w 2668450"/>
                  <a:gd name="connsiteY9978" fmla="*/ 1892876 h 2059806"/>
                  <a:gd name="connsiteX9979" fmla="*/ 2076971 w 2668450"/>
                  <a:gd name="connsiteY9979" fmla="*/ 1885438 h 2059806"/>
                  <a:gd name="connsiteX9980" fmla="*/ 2078545 w 2668450"/>
                  <a:gd name="connsiteY9980" fmla="*/ 1882577 h 2059806"/>
                  <a:gd name="connsiteX9981" fmla="*/ 2083837 w 2668450"/>
                  <a:gd name="connsiteY9981" fmla="*/ 1880718 h 2059806"/>
                  <a:gd name="connsiteX9982" fmla="*/ 2088272 w 2668450"/>
                  <a:gd name="connsiteY9982" fmla="*/ 1877714 h 2059806"/>
                  <a:gd name="connsiteX9983" fmla="*/ 2091991 w 2668450"/>
                  <a:gd name="connsiteY9983" fmla="*/ 1878286 h 2059806"/>
                  <a:gd name="connsiteX9984" fmla="*/ 2095996 w 2668450"/>
                  <a:gd name="connsiteY9984" fmla="*/ 1877285 h 2059806"/>
                  <a:gd name="connsiteX9985" fmla="*/ 2106724 w 2668450"/>
                  <a:gd name="connsiteY9985" fmla="*/ 1873566 h 2059806"/>
                  <a:gd name="connsiteX9986" fmla="*/ 2111302 w 2668450"/>
                  <a:gd name="connsiteY9986" fmla="*/ 1868702 h 2059806"/>
                  <a:gd name="connsiteX9987" fmla="*/ 2115593 w 2668450"/>
                  <a:gd name="connsiteY9987" fmla="*/ 1865555 h 2059806"/>
                  <a:gd name="connsiteX9988" fmla="*/ 2123603 w 2668450"/>
                  <a:gd name="connsiteY9988" fmla="*/ 1860549 h 2059806"/>
                  <a:gd name="connsiteX9989" fmla="*/ 2131327 w 2668450"/>
                  <a:gd name="connsiteY9989" fmla="*/ 1849678 h 2059806"/>
                  <a:gd name="connsiteX9990" fmla="*/ 2135762 w 2668450"/>
                  <a:gd name="connsiteY9990" fmla="*/ 1846674 h 2059806"/>
                  <a:gd name="connsiteX9991" fmla="*/ 2145059 w 2668450"/>
                  <a:gd name="connsiteY9991" fmla="*/ 1837662 h 2059806"/>
                  <a:gd name="connsiteX9992" fmla="*/ 2147777 w 2668450"/>
                  <a:gd name="connsiteY9992" fmla="*/ 1834086 h 2059806"/>
                  <a:gd name="connsiteX9993" fmla="*/ 2149780 w 2668450"/>
                  <a:gd name="connsiteY9993" fmla="*/ 1829509 h 2059806"/>
                  <a:gd name="connsiteX9994" fmla="*/ 2151782 w 2668450"/>
                  <a:gd name="connsiteY9994" fmla="*/ 1823930 h 2059806"/>
                  <a:gd name="connsiteX9995" fmla="*/ 2149065 w 2668450"/>
                  <a:gd name="connsiteY9995" fmla="*/ 1821069 h 2059806"/>
                  <a:gd name="connsiteX9996" fmla="*/ 2145918 w 2668450"/>
                  <a:gd name="connsiteY9996" fmla="*/ 1819782 h 2059806"/>
                  <a:gd name="connsiteX9997" fmla="*/ 2140625 w 2668450"/>
                  <a:gd name="connsiteY9997" fmla="*/ 1818351 h 2059806"/>
                  <a:gd name="connsiteX9998" fmla="*/ 2129897 w 2668450"/>
                  <a:gd name="connsiteY9998" fmla="*/ 1814060 h 2059806"/>
                  <a:gd name="connsiteX9999" fmla="*/ 2124747 w 2668450"/>
                  <a:gd name="connsiteY9999" fmla="*/ 1814060 h 2059806"/>
                  <a:gd name="connsiteX10000" fmla="*/ 2119741 w 2668450"/>
                  <a:gd name="connsiteY10000" fmla="*/ 1813488 h 2059806"/>
                  <a:gd name="connsiteX10001" fmla="*/ 2117166 w 2668450"/>
                  <a:gd name="connsiteY10001" fmla="*/ 1811342 h 2059806"/>
                  <a:gd name="connsiteX10002" fmla="*/ 2114305 w 2668450"/>
                  <a:gd name="connsiteY10002" fmla="*/ 1810055 h 2059806"/>
                  <a:gd name="connsiteX10003" fmla="*/ 2133473 w 2668450"/>
                  <a:gd name="connsiteY10003" fmla="*/ 1813488 h 2059806"/>
                  <a:gd name="connsiteX10004" fmla="*/ 2141770 w 2668450"/>
                  <a:gd name="connsiteY10004" fmla="*/ 1816921 h 2059806"/>
                  <a:gd name="connsiteX10005" fmla="*/ 2145059 w 2668450"/>
                  <a:gd name="connsiteY10005" fmla="*/ 1817207 h 2059806"/>
                  <a:gd name="connsiteX10006" fmla="*/ 2149637 w 2668450"/>
                  <a:gd name="connsiteY10006" fmla="*/ 1819639 h 2059806"/>
                  <a:gd name="connsiteX10007" fmla="*/ 2152355 w 2668450"/>
                  <a:gd name="connsiteY10007" fmla="*/ 1820211 h 2059806"/>
                  <a:gd name="connsiteX10008" fmla="*/ 2155073 w 2668450"/>
                  <a:gd name="connsiteY10008" fmla="*/ 1819925 h 2059806"/>
                  <a:gd name="connsiteX10009" fmla="*/ 2158792 w 2668450"/>
                  <a:gd name="connsiteY10009" fmla="*/ 1817922 h 2059806"/>
                  <a:gd name="connsiteX10010" fmla="*/ 2164084 w 2668450"/>
                  <a:gd name="connsiteY10010" fmla="*/ 1812630 h 2059806"/>
                  <a:gd name="connsiteX10011" fmla="*/ 2168375 w 2668450"/>
                  <a:gd name="connsiteY10011" fmla="*/ 1805334 h 2059806"/>
                  <a:gd name="connsiteX10012" fmla="*/ 2177530 w 2668450"/>
                  <a:gd name="connsiteY10012" fmla="*/ 1795465 h 2059806"/>
                  <a:gd name="connsiteX10013" fmla="*/ 2185397 w 2668450"/>
                  <a:gd name="connsiteY10013" fmla="*/ 1791173 h 2059806"/>
                  <a:gd name="connsiteX10014" fmla="*/ 2186685 w 2668450"/>
                  <a:gd name="connsiteY10014" fmla="*/ 1788599 h 2059806"/>
                  <a:gd name="connsiteX10015" fmla="*/ 2189260 w 2668450"/>
                  <a:gd name="connsiteY10015" fmla="*/ 1786739 h 2059806"/>
                  <a:gd name="connsiteX10016" fmla="*/ 2193122 w 2668450"/>
                  <a:gd name="connsiteY10016" fmla="*/ 1785023 h 2059806"/>
                  <a:gd name="connsiteX10017" fmla="*/ 2196698 w 2668450"/>
                  <a:gd name="connsiteY10017" fmla="*/ 1784450 h 2059806"/>
                  <a:gd name="connsiteX10018" fmla="*/ 2198986 w 2668450"/>
                  <a:gd name="connsiteY10018" fmla="*/ 1783020 h 2059806"/>
                  <a:gd name="connsiteX10019" fmla="*/ 2197127 w 2668450"/>
                  <a:gd name="connsiteY10019" fmla="*/ 1781160 h 2059806"/>
                  <a:gd name="connsiteX10020" fmla="*/ 2203993 w 2668450"/>
                  <a:gd name="connsiteY10020" fmla="*/ 1778872 h 2059806"/>
                  <a:gd name="connsiteX10021" fmla="*/ 2219298 w 2668450"/>
                  <a:gd name="connsiteY10021" fmla="*/ 1775868 h 2059806"/>
                  <a:gd name="connsiteX10022" fmla="*/ 2221730 w 2668450"/>
                  <a:gd name="connsiteY10022" fmla="*/ 1775725 h 2059806"/>
                  <a:gd name="connsiteX10023" fmla="*/ 2224734 w 2668450"/>
                  <a:gd name="connsiteY10023" fmla="*/ 1775153 h 2059806"/>
                  <a:gd name="connsiteX10024" fmla="*/ 2228024 w 2668450"/>
                  <a:gd name="connsiteY10024" fmla="*/ 1771147 h 2059806"/>
                  <a:gd name="connsiteX10025" fmla="*/ 2228882 w 2668450"/>
                  <a:gd name="connsiteY10025" fmla="*/ 1765283 h 2059806"/>
                  <a:gd name="connsiteX10026" fmla="*/ 2237751 w 2668450"/>
                  <a:gd name="connsiteY10026" fmla="*/ 1749834 h 2059806"/>
                  <a:gd name="connsiteX10027" fmla="*/ 2243759 w 2668450"/>
                  <a:gd name="connsiteY10027" fmla="*/ 1746973 h 2059806"/>
                  <a:gd name="connsiteX10028" fmla="*/ 2247335 w 2668450"/>
                  <a:gd name="connsiteY10028" fmla="*/ 1743397 h 2059806"/>
                  <a:gd name="connsiteX10029" fmla="*/ 2249480 w 2668450"/>
                  <a:gd name="connsiteY10029" fmla="*/ 1743111 h 2059806"/>
                  <a:gd name="connsiteX10030" fmla="*/ 2251197 w 2668450"/>
                  <a:gd name="connsiteY10030" fmla="*/ 1741109 h 2059806"/>
                  <a:gd name="connsiteX10031" fmla="*/ 2253772 w 2668450"/>
                  <a:gd name="connsiteY10031" fmla="*/ 1740679 h 2059806"/>
                  <a:gd name="connsiteX10032" fmla="*/ 2255059 w 2668450"/>
                  <a:gd name="connsiteY10032" fmla="*/ 1741395 h 2059806"/>
                  <a:gd name="connsiteX10033" fmla="*/ 2258921 w 2668450"/>
                  <a:gd name="connsiteY10033" fmla="*/ 1740822 h 2059806"/>
                  <a:gd name="connsiteX10034" fmla="*/ 2262497 w 2668450"/>
                  <a:gd name="connsiteY10034" fmla="*/ 1741538 h 2059806"/>
                  <a:gd name="connsiteX10035" fmla="*/ 2267647 w 2668450"/>
                  <a:gd name="connsiteY10035" fmla="*/ 1737819 h 2059806"/>
                  <a:gd name="connsiteX10036" fmla="*/ 2273511 w 2668450"/>
                  <a:gd name="connsiteY10036" fmla="*/ 1739249 h 2059806"/>
                  <a:gd name="connsiteX10037" fmla="*/ 2288388 w 2668450"/>
                  <a:gd name="connsiteY10037" fmla="*/ 1736817 h 2059806"/>
                  <a:gd name="connsiteX10038" fmla="*/ 2291105 w 2668450"/>
                  <a:gd name="connsiteY10038" fmla="*/ 1737676 h 2059806"/>
                  <a:gd name="connsiteX10039" fmla="*/ 2300546 w 2668450"/>
                  <a:gd name="connsiteY10039" fmla="*/ 1738534 h 2059806"/>
                  <a:gd name="connsiteX10040" fmla="*/ 2311417 w 2668450"/>
                  <a:gd name="connsiteY10040" fmla="*/ 1737246 h 2059806"/>
                  <a:gd name="connsiteX10041" fmla="*/ 2321574 w 2668450"/>
                  <a:gd name="connsiteY10041" fmla="*/ 1738820 h 2059806"/>
                  <a:gd name="connsiteX10042" fmla="*/ 2326294 w 2668450"/>
                  <a:gd name="connsiteY10042" fmla="*/ 1737389 h 2059806"/>
                  <a:gd name="connsiteX10043" fmla="*/ 2331157 w 2668450"/>
                  <a:gd name="connsiteY10043" fmla="*/ 1736960 h 2059806"/>
                  <a:gd name="connsiteX10044" fmla="*/ 2334733 w 2668450"/>
                  <a:gd name="connsiteY10044" fmla="*/ 1737389 h 2059806"/>
                  <a:gd name="connsiteX10045" fmla="*/ 2339168 w 2668450"/>
                  <a:gd name="connsiteY10045" fmla="*/ 1739249 h 2059806"/>
                  <a:gd name="connsiteX10046" fmla="*/ 2349610 w 2668450"/>
                  <a:gd name="connsiteY10046" fmla="*/ 1739821 h 2059806"/>
                  <a:gd name="connsiteX10047" fmla="*/ 2352757 w 2668450"/>
                  <a:gd name="connsiteY10047" fmla="*/ 1737819 h 2059806"/>
                  <a:gd name="connsiteX10048" fmla="*/ 2358335 w 2668450"/>
                  <a:gd name="connsiteY10048" fmla="*/ 1737962 h 2059806"/>
                  <a:gd name="connsiteX10049" fmla="*/ 2361911 w 2668450"/>
                  <a:gd name="connsiteY10049" fmla="*/ 1737533 h 2059806"/>
                  <a:gd name="connsiteX10050" fmla="*/ 2365344 w 2668450"/>
                  <a:gd name="connsiteY10050" fmla="*/ 1737533 h 2059806"/>
                  <a:gd name="connsiteX10051" fmla="*/ 2370637 w 2668450"/>
                  <a:gd name="connsiteY10051" fmla="*/ 1738248 h 2059806"/>
                  <a:gd name="connsiteX10052" fmla="*/ 2376073 w 2668450"/>
                  <a:gd name="connsiteY10052" fmla="*/ 1738534 h 2059806"/>
                  <a:gd name="connsiteX10053" fmla="*/ 2381937 w 2668450"/>
                  <a:gd name="connsiteY10053" fmla="*/ 1740107 h 2059806"/>
                  <a:gd name="connsiteX10054" fmla="*/ 2389375 w 2668450"/>
                  <a:gd name="connsiteY10054" fmla="*/ 1740393 h 2059806"/>
                  <a:gd name="connsiteX10055" fmla="*/ 2391950 w 2668450"/>
                  <a:gd name="connsiteY10055" fmla="*/ 1741824 h 2059806"/>
                  <a:gd name="connsiteX10056" fmla="*/ 2395240 w 2668450"/>
                  <a:gd name="connsiteY10056" fmla="*/ 1745543 h 2059806"/>
                  <a:gd name="connsiteX10057" fmla="*/ 2408400 w 2668450"/>
                  <a:gd name="connsiteY10057" fmla="*/ 1741681 h 2059806"/>
                  <a:gd name="connsiteX10058" fmla="*/ 2411690 w 2668450"/>
                  <a:gd name="connsiteY10058" fmla="*/ 1742110 h 2059806"/>
                  <a:gd name="connsiteX10059" fmla="*/ 2418413 w 2668450"/>
                  <a:gd name="connsiteY10059" fmla="*/ 1741538 h 2059806"/>
                  <a:gd name="connsiteX10060" fmla="*/ 2422847 w 2668450"/>
                  <a:gd name="connsiteY10060" fmla="*/ 1739821 h 2059806"/>
                  <a:gd name="connsiteX10061" fmla="*/ 2428855 w 2668450"/>
                  <a:gd name="connsiteY10061" fmla="*/ 1740966 h 2059806"/>
                  <a:gd name="connsiteX10062" fmla="*/ 2434005 w 2668450"/>
                  <a:gd name="connsiteY10062" fmla="*/ 1740250 h 2059806"/>
                  <a:gd name="connsiteX10063" fmla="*/ 2444876 w 2668450"/>
                  <a:gd name="connsiteY10063" fmla="*/ 1739678 h 2059806"/>
                  <a:gd name="connsiteX10064" fmla="*/ 2450741 w 2668450"/>
                  <a:gd name="connsiteY10064" fmla="*/ 1737246 h 2059806"/>
                  <a:gd name="connsiteX10065" fmla="*/ 2452886 w 2668450"/>
                  <a:gd name="connsiteY10065" fmla="*/ 1733241 h 2059806"/>
                  <a:gd name="connsiteX10066" fmla="*/ 2459037 w 2668450"/>
                  <a:gd name="connsiteY10066" fmla="*/ 1730380 h 2059806"/>
                  <a:gd name="connsiteX10067" fmla="*/ 2466046 w 2668450"/>
                  <a:gd name="connsiteY10067" fmla="*/ 1723085 h 2059806"/>
                  <a:gd name="connsiteX10068" fmla="*/ 2472483 w 2668450"/>
                  <a:gd name="connsiteY10068" fmla="*/ 1718937 h 2059806"/>
                  <a:gd name="connsiteX10069" fmla="*/ 2474342 w 2668450"/>
                  <a:gd name="connsiteY10069" fmla="*/ 1714217 h 2059806"/>
                  <a:gd name="connsiteX10070" fmla="*/ 818630 w 2668450"/>
                  <a:gd name="connsiteY10070" fmla="*/ 431701 h 2059806"/>
                  <a:gd name="connsiteX10071" fmla="*/ 802752 w 2668450"/>
                  <a:gd name="connsiteY10071" fmla="*/ 432988 h 2059806"/>
                  <a:gd name="connsiteX10072" fmla="*/ 795886 w 2668450"/>
                  <a:gd name="connsiteY10072" fmla="*/ 434562 h 2059806"/>
                  <a:gd name="connsiteX10073" fmla="*/ 790165 w 2668450"/>
                  <a:gd name="connsiteY10073" fmla="*/ 438138 h 2059806"/>
                  <a:gd name="connsiteX10074" fmla="*/ 791023 w 2668450"/>
                  <a:gd name="connsiteY10074" fmla="*/ 439425 h 2059806"/>
                  <a:gd name="connsiteX10075" fmla="*/ 792739 w 2668450"/>
                  <a:gd name="connsiteY10075" fmla="*/ 440427 h 2059806"/>
                  <a:gd name="connsiteX10076" fmla="*/ 824066 w 2668450"/>
                  <a:gd name="connsiteY10076" fmla="*/ 443431 h 2059806"/>
                  <a:gd name="connsiteX10077" fmla="*/ 828643 w 2668450"/>
                  <a:gd name="connsiteY10077" fmla="*/ 441428 h 2059806"/>
                  <a:gd name="connsiteX10078" fmla="*/ 830789 w 2668450"/>
                  <a:gd name="connsiteY10078" fmla="*/ 438853 h 2059806"/>
                  <a:gd name="connsiteX10079" fmla="*/ 829930 w 2668450"/>
                  <a:gd name="connsiteY10079" fmla="*/ 436135 h 2059806"/>
                  <a:gd name="connsiteX10080" fmla="*/ 827785 w 2668450"/>
                  <a:gd name="connsiteY10080" fmla="*/ 434705 h 2059806"/>
                  <a:gd name="connsiteX10081" fmla="*/ 824209 w 2668450"/>
                  <a:gd name="connsiteY10081" fmla="*/ 433132 h 2059806"/>
                  <a:gd name="connsiteX10082" fmla="*/ 818630 w 2668450"/>
                  <a:gd name="connsiteY10082" fmla="*/ 431701 h 2059806"/>
                  <a:gd name="connsiteX10083" fmla="*/ 840372 w 2668450"/>
                  <a:gd name="connsiteY10083" fmla="*/ 341871 h 2059806"/>
                  <a:gd name="connsiteX10084" fmla="*/ 845522 w 2668450"/>
                  <a:gd name="connsiteY10084" fmla="*/ 341298 h 2059806"/>
                  <a:gd name="connsiteX10085" fmla="*/ 858825 w 2668450"/>
                  <a:gd name="connsiteY10085" fmla="*/ 338152 h 2059806"/>
                  <a:gd name="connsiteX10086" fmla="*/ 871699 w 2668450"/>
                  <a:gd name="connsiteY10086" fmla="*/ 336578 h 2059806"/>
                  <a:gd name="connsiteX10087" fmla="*/ 882856 w 2668450"/>
                  <a:gd name="connsiteY10087" fmla="*/ 342014 h 2059806"/>
                  <a:gd name="connsiteX10088" fmla="*/ 890151 w 2668450"/>
                  <a:gd name="connsiteY10088" fmla="*/ 342586 h 2059806"/>
                  <a:gd name="connsiteX10089" fmla="*/ 892583 w 2668450"/>
                  <a:gd name="connsiteY10089" fmla="*/ 341728 h 2059806"/>
                  <a:gd name="connsiteX10090" fmla="*/ 896588 w 2668450"/>
                  <a:gd name="connsiteY10090" fmla="*/ 338438 h 2059806"/>
                  <a:gd name="connsiteX10091" fmla="*/ 898734 w 2668450"/>
                  <a:gd name="connsiteY10091" fmla="*/ 335863 h 2059806"/>
                  <a:gd name="connsiteX10092" fmla="*/ 900593 w 2668450"/>
                  <a:gd name="connsiteY10092" fmla="*/ 335148 h 2059806"/>
                  <a:gd name="connsiteX10093" fmla="*/ 904884 w 2668450"/>
                  <a:gd name="connsiteY10093" fmla="*/ 336435 h 2059806"/>
                  <a:gd name="connsiteX10094" fmla="*/ 910463 w 2668450"/>
                  <a:gd name="connsiteY10094" fmla="*/ 339439 h 2059806"/>
                  <a:gd name="connsiteX10095" fmla="*/ 913038 w 2668450"/>
                  <a:gd name="connsiteY10095" fmla="*/ 340154 h 2059806"/>
                  <a:gd name="connsiteX10096" fmla="*/ 923194 w 2668450"/>
                  <a:gd name="connsiteY10096" fmla="*/ 341155 h 2059806"/>
                  <a:gd name="connsiteX10097" fmla="*/ 926913 w 2668450"/>
                  <a:gd name="connsiteY10097" fmla="*/ 341012 h 2059806"/>
                  <a:gd name="connsiteX10098" fmla="*/ 935066 w 2668450"/>
                  <a:gd name="connsiteY10098" fmla="*/ 339439 h 2059806"/>
                  <a:gd name="connsiteX10099" fmla="*/ 944507 w 2668450"/>
                  <a:gd name="connsiteY10099" fmla="*/ 340726 h 2059806"/>
                  <a:gd name="connsiteX10100" fmla="*/ 951230 w 2668450"/>
                  <a:gd name="connsiteY10100" fmla="*/ 339868 h 2059806"/>
                  <a:gd name="connsiteX10101" fmla="*/ 954091 w 2668450"/>
                  <a:gd name="connsiteY10101" fmla="*/ 338581 h 2059806"/>
                  <a:gd name="connsiteX10102" fmla="*/ 955235 w 2668450"/>
                  <a:gd name="connsiteY10102" fmla="*/ 336435 h 2059806"/>
                  <a:gd name="connsiteX10103" fmla="*/ 955664 w 2668450"/>
                  <a:gd name="connsiteY10103" fmla="*/ 333860 h 2059806"/>
                  <a:gd name="connsiteX10104" fmla="*/ 955521 w 2668450"/>
                  <a:gd name="connsiteY10104" fmla="*/ 330713 h 2059806"/>
                  <a:gd name="connsiteX10105" fmla="*/ 954949 w 2668450"/>
                  <a:gd name="connsiteY10105" fmla="*/ 328282 h 2059806"/>
                  <a:gd name="connsiteX10106" fmla="*/ 951802 w 2668450"/>
                  <a:gd name="connsiteY10106" fmla="*/ 323275 h 2059806"/>
                  <a:gd name="connsiteX10107" fmla="*/ 950658 w 2668450"/>
                  <a:gd name="connsiteY10107" fmla="*/ 322274 h 2059806"/>
                  <a:gd name="connsiteX10108" fmla="*/ 948369 w 2668450"/>
                  <a:gd name="connsiteY10108" fmla="*/ 321559 h 2059806"/>
                  <a:gd name="connsiteX10109" fmla="*/ 946510 w 2668450"/>
                  <a:gd name="connsiteY10109" fmla="*/ 321702 h 2059806"/>
                  <a:gd name="connsiteX10110" fmla="*/ 941217 w 2668450"/>
                  <a:gd name="connsiteY10110" fmla="*/ 317840 h 2059806"/>
                  <a:gd name="connsiteX10111" fmla="*/ 937498 w 2668450"/>
                  <a:gd name="connsiteY10111" fmla="*/ 315980 h 2059806"/>
                  <a:gd name="connsiteX10112" fmla="*/ 931490 w 2668450"/>
                  <a:gd name="connsiteY10112" fmla="*/ 314264 h 2059806"/>
                  <a:gd name="connsiteX10113" fmla="*/ 923480 w 2668450"/>
                  <a:gd name="connsiteY10113" fmla="*/ 310831 h 2059806"/>
                  <a:gd name="connsiteX10114" fmla="*/ 917186 w 2668450"/>
                  <a:gd name="connsiteY10114" fmla="*/ 310687 h 2059806"/>
                  <a:gd name="connsiteX10115" fmla="*/ 909319 w 2668450"/>
                  <a:gd name="connsiteY10115" fmla="*/ 312261 h 2059806"/>
                  <a:gd name="connsiteX10116" fmla="*/ 903454 w 2668450"/>
                  <a:gd name="connsiteY10116" fmla="*/ 313977 h 2059806"/>
                  <a:gd name="connsiteX10117" fmla="*/ 893584 w 2668450"/>
                  <a:gd name="connsiteY10117" fmla="*/ 318269 h 2059806"/>
                  <a:gd name="connsiteX10118" fmla="*/ 890008 w 2668450"/>
                  <a:gd name="connsiteY10118" fmla="*/ 320986 h 2059806"/>
                  <a:gd name="connsiteX10119" fmla="*/ 884286 w 2668450"/>
                  <a:gd name="connsiteY10119" fmla="*/ 322846 h 2059806"/>
                  <a:gd name="connsiteX10120" fmla="*/ 868981 w 2668450"/>
                  <a:gd name="connsiteY10120" fmla="*/ 324563 h 2059806"/>
                  <a:gd name="connsiteX10121" fmla="*/ 856107 w 2668450"/>
                  <a:gd name="connsiteY10121" fmla="*/ 327709 h 2059806"/>
                  <a:gd name="connsiteX10122" fmla="*/ 849670 w 2668450"/>
                  <a:gd name="connsiteY10122" fmla="*/ 329855 h 2059806"/>
                  <a:gd name="connsiteX10123" fmla="*/ 840802 w 2668450"/>
                  <a:gd name="connsiteY10123" fmla="*/ 333717 h 2059806"/>
                  <a:gd name="connsiteX10124" fmla="*/ 836796 w 2668450"/>
                  <a:gd name="connsiteY10124" fmla="*/ 337436 h 2059806"/>
                  <a:gd name="connsiteX10125" fmla="*/ 836510 w 2668450"/>
                  <a:gd name="connsiteY10125" fmla="*/ 338581 h 2059806"/>
                  <a:gd name="connsiteX10126" fmla="*/ 838656 w 2668450"/>
                  <a:gd name="connsiteY10126" fmla="*/ 341012 h 2059806"/>
                  <a:gd name="connsiteX10127" fmla="*/ 840372 w 2668450"/>
                  <a:gd name="connsiteY10127" fmla="*/ 341871 h 2059806"/>
                  <a:gd name="connsiteX10128" fmla="*/ 930060 w 2668450"/>
                  <a:gd name="connsiteY10128" fmla="*/ 366617 h 2059806"/>
                  <a:gd name="connsiteX10129" fmla="*/ 942934 w 2668450"/>
                  <a:gd name="connsiteY10129" fmla="*/ 363184 h 2059806"/>
                  <a:gd name="connsiteX10130" fmla="*/ 945651 w 2668450"/>
                  <a:gd name="connsiteY10130" fmla="*/ 360466 h 2059806"/>
                  <a:gd name="connsiteX10131" fmla="*/ 947511 w 2668450"/>
                  <a:gd name="connsiteY10131" fmla="*/ 356747 h 2059806"/>
                  <a:gd name="connsiteX10132" fmla="*/ 947368 w 2668450"/>
                  <a:gd name="connsiteY10132" fmla="*/ 355603 h 2059806"/>
                  <a:gd name="connsiteX10133" fmla="*/ 946367 w 2668450"/>
                  <a:gd name="connsiteY10133" fmla="*/ 355317 h 2059806"/>
                  <a:gd name="connsiteX10134" fmla="*/ 922193 w 2668450"/>
                  <a:gd name="connsiteY10134" fmla="*/ 353743 h 2059806"/>
                  <a:gd name="connsiteX10135" fmla="*/ 914039 w 2668450"/>
                  <a:gd name="connsiteY10135" fmla="*/ 354172 h 2059806"/>
                  <a:gd name="connsiteX10136" fmla="*/ 909605 w 2668450"/>
                  <a:gd name="connsiteY10136" fmla="*/ 355174 h 2059806"/>
                  <a:gd name="connsiteX10137" fmla="*/ 899592 w 2668450"/>
                  <a:gd name="connsiteY10137" fmla="*/ 354744 h 2059806"/>
                  <a:gd name="connsiteX10138" fmla="*/ 866406 w 2668450"/>
                  <a:gd name="connsiteY10138" fmla="*/ 360037 h 2059806"/>
                  <a:gd name="connsiteX10139" fmla="*/ 851244 w 2668450"/>
                  <a:gd name="connsiteY10139" fmla="*/ 364328 h 2059806"/>
                  <a:gd name="connsiteX10140" fmla="*/ 844664 w 2668450"/>
                  <a:gd name="connsiteY10140" fmla="*/ 365759 h 2059806"/>
                  <a:gd name="connsiteX10141" fmla="*/ 839657 w 2668450"/>
                  <a:gd name="connsiteY10141" fmla="*/ 366188 h 2059806"/>
                  <a:gd name="connsiteX10142" fmla="*/ 838799 w 2668450"/>
                  <a:gd name="connsiteY10142" fmla="*/ 366760 h 2059806"/>
                  <a:gd name="connsiteX10143" fmla="*/ 837225 w 2668450"/>
                  <a:gd name="connsiteY10143" fmla="*/ 369621 h 2059806"/>
                  <a:gd name="connsiteX10144" fmla="*/ 836796 w 2668450"/>
                  <a:gd name="connsiteY10144" fmla="*/ 371194 h 2059806"/>
                  <a:gd name="connsiteX10145" fmla="*/ 836796 w 2668450"/>
                  <a:gd name="connsiteY10145" fmla="*/ 372625 h 2059806"/>
                  <a:gd name="connsiteX10146" fmla="*/ 837225 w 2668450"/>
                  <a:gd name="connsiteY10146" fmla="*/ 374913 h 2059806"/>
                  <a:gd name="connsiteX10147" fmla="*/ 839657 w 2668450"/>
                  <a:gd name="connsiteY10147" fmla="*/ 378776 h 2059806"/>
                  <a:gd name="connsiteX10148" fmla="*/ 840372 w 2668450"/>
                  <a:gd name="connsiteY10148" fmla="*/ 381493 h 2059806"/>
                  <a:gd name="connsiteX10149" fmla="*/ 841803 w 2668450"/>
                  <a:gd name="connsiteY10149" fmla="*/ 384354 h 2059806"/>
                  <a:gd name="connsiteX10150" fmla="*/ 841231 w 2668450"/>
                  <a:gd name="connsiteY10150" fmla="*/ 385355 h 2059806"/>
                  <a:gd name="connsiteX10151" fmla="*/ 839657 w 2668450"/>
                  <a:gd name="connsiteY10151" fmla="*/ 386500 h 2059806"/>
                  <a:gd name="connsiteX10152" fmla="*/ 839085 w 2668450"/>
                  <a:gd name="connsiteY10152" fmla="*/ 387787 h 2059806"/>
                  <a:gd name="connsiteX10153" fmla="*/ 839371 w 2668450"/>
                  <a:gd name="connsiteY10153" fmla="*/ 389218 h 2059806"/>
                  <a:gd name="connsiteX10154" fmla="*/ 840372 w 2668450"/>
                  <a:gd name="connsiteY10154" fmla="*/ 391077 h 2059806"/>
                  <a:gd name="connsiteX10155" fmla="*/ 843948 w 2668450"/>
                  <a:gd name="connsiteY10155" fmla="*/ 392365 h 2059806"/>
                  <a:gd name="connsiteX10156" fmla="*/ 847525 w 2668450"/>
                  <a:gd name="connsiteY10156" fmla="*/ 394653 h 2059806"/>
                  <a:gd name="connsiteX10157" fmla="*/ 855964 w 2668450"/>
                  <a:gd name="connsiteY10157" fmla="*/ 396656 h 2059806"/>
                  <a:gd name="connsiteX10158" fmla="*/ 864117 w 2668450"/>
                  <a:gd name="connsiteY10158" fmla="*/ 401805 h 2059806"/>
                  <a:gd name="connsiteX10159" fmla="*/ 869982 w 2668450"/>
                  <a:gd name="connsiteY10159" fmla="*/ 403093 h 2059806"/>
                  <a:gd name="connsiteX10160" fmla="*/ 876705 w 2668450"/>
                  <a:gd name="connsiteY10160" fmla="*/ 403093 h 2059806"/>
                  <a:gd name="connsiteX10161" fmla="*/ 898591 w 2668450"/>
                  <a:gd name="connsiteY10161" fmla="*/ 397657 h 2059806"/>
                  <a:gd name="connsiteX10162" fmla="*/ 903597 w 2668450"/>
                  <a:gd name="connsiteY10162" fmla="*/ 397371 h 2059806"/>
                  <a:gd name="connsiteX10163" fmla="*/ 908603 w 2668450"/>
                  <a:gd name="connsiteY10163" fmla="*/ 397800 h 2059806"/>
                  <a:gd name="connsiteX10164" fmla="*/ 915040 w 2668450"/>
                  <a:gd name="connsiteY10164" fmla="*/ 396513 h 2059806"/>
                  <a:gd name="connsiteX10165" fmla="*/ 924481 w 2668450"/>
                  <a:gd name="connsiteY10165" fmla="*/ 393652 h 2059806"/>
                  <a:gd name="connsiteX10166" fmla="*/ 929774 w 2668450"/>
                  <a:gd name="connsiteY10166" fmla="*/ 391506 h 2059806"/>
                  <a:gd name="connsiteX10167" fmla="*/ 931490 w 2668450"/>
                  <a:gd name="connsiteY10167" fmla="*/ 388359 h 2059806"/>
                  <a:gd name="connsiteX10168" fmla="*/ 932205 w 2668450"/>
                  <a:gd name="connsiteY10168" fmla="*/ 384926 h 2059806"/>
                  <a:gd name="connsiteX10169" fmla="*/ 932205 w 2668450"/>
                  <a:gd name="connsiteY10169" fmla="*/ 379062 h 2059806"/>
                  <a:gd name="connsiteX10170" fmla="*/ 931776 w 2668450"/>
                  <a:gd name="connsiteY10170" fmla="*/ 377345 h 2059806"/>
                  <a:gd name="connsiteX10171" fmla="*/ 931490 w 2668450"/>
                  <a:gd name="connsiteY10171" fmla="*/ 375915 h 2059806"/>
                  <a:gd name="connsiteX10172" fmla="*/ 930346 w 2668450"/>
                  <a:gd name="connsiteY10172" fmla="*/ 375056 h 2059806"/>
                  <a:gd name="connsiteX10173" fmla="*/ 927199 w 2668450"/>
                  <a:gd name="connsiteY10173" fmla="*/ 374484 h 2059806"/>
                  <a:gd name="connsiteX10174" fmla="*/ 914325 w 2668450"/>
                  <a:gd name="connsiteY10174" fmla="*/ 374770 h 2059806"/>
                  <a:gd name="connsiteX10175" fmla="*/ 911607 w 2668450"/>
                  <a:gd name="connsiteY10175" fmla="*/ 373340 h 2059806"/>
                  <a:gd name="connsiteX10176" fmla="*/ 910320 w 2668450"/>
                  <a:gd name="connsiteY10176" fmla="*/ 372196 h 2059806"/>
                  <a:gd name="connsiteX10177" fmla="*/ 910034 w 2668450"/>
                  <a:gd name="connsiteY10177" fmla="*/ 371337 h 2059806"/>
                  <a:gd name="connsiteX10178" fmla="*/ 913467 w 2668450"/>
                  <a:gd name="connsiteY10178" fmla="*/ 369764 h 2059806"/>
                  <a:gd name="connsiteX10179" fmla="*/ 930060 w 2668450"/>
                  <a:gd name="connsiteY10179" fmla="*/ 366617 h 2059806"/>
                  <a:gd name="connsiteX10180" fmla="*/ 1236313 w 2668450"/>
                  <a:gd name="connsiteY10180" fmla="*/ 232873 h 2059806"/>
                  <a:gd name="connsiteX10181" fmla="*/ 1238030 w 2668450"/>
                  <a:gd name="connsiteY10181" fmla="*/ 233874 h 2059806"/>
                  <a:gd name="connsiteX10182" fmla="*/ 1242321 w 2668450"/>
                  <a:gd name="connsiteY10182" fmla="*/ 234160 h 2059806"/>
                  <a:gd name="connsiteX10183" fmla="*/ 1252620 w 2668450"/>
                  <a:gd name="connsiteY10183" fmla="*/ 233588 h 2059806"/>
                  <a:gd name="connsiteX10184" fmla="*/ 1258198 w 2668450"/>
                  <a:gd name="connsiteY10184" fmla="*/ 236878 h 2059806"/>
                  <a:gd name="connsiteX10185" fmla="*/ 1259057 w 2668450"/>
                  <a:gd name="connsiteY10185" fmla="*/ 239452 h 2059806"/>
                  <a:gd name="connsiteX10186" fmla="*/ 1259200 w 2668450"/>
                  <a:gd name="connsiteY10186" fmla="*/ 240740 h 2059806"/>
                  <a:gd name="connsiteX10187" fmla="*/ 1261774 w 2668450"/>
                  <a:gd name="connsiteY10187" fmla="*/ 242313 h 2059806"/>
                  <a:gd name="connsiteX10188" fmla="*/ 1270071 w 2668450"/>
                  <a:gd name="connsiteY10188" fmla="*/ 244888 h 2059806"/>
                  <a:gd name="connsiteX10189" fmla="*/ 1271930 w 2668450"/>
                  <a:gd name="connsiteY10189" fmla="*/ 244745 h 2059806"/>
                  <a:gd name="connsiteX10190" fmla="*/ 1273218 w 2668450"/>
                  <a:gd name="connsiteY10190" fmla="*/ 244030 h 2059806"/>
                  <a:gd name="connsiteX10191" fmla="*/ 1274791 w 2668450"/>
                  <a:gd name="connsiteY10191" fmla="*/ 240740 h 2059806"/>
                  <a:gd name="connsiteX10192" fmla="*/ 1275364 w 2668450"/>
                  <a:gd name="connsiteY10192" fmla="*/ 236163 h 2059806"/>
                  <a:gd name="connsiteX10193" fmla="*/ 1274648 w 2668450"/>
                  <a:gd name="connsiteY10193" fmla="*/ 227151 h 2059806"/>
                  <a:gd name="connsiteX10194" fmla="*/ 1273647 w 2668450"/>
                  <a:gd name="connsiteY10194" fmla="*/ 223289 h 2059806"/>
                  <a:gd name="connsiteX10195" fmla="*/ 1271501 w 2668450"/>
                  <a:gd name="connsiteY10195" fmla="*/ 220142 h 2059806"/>
                  <a:gd name="connsiteX10196" fmla="*/ 1267782 w 2668450"/>
                  <a:gd name="connsiteY10196" fmla="*/ 218139 h 2059806"/>
                  <a:gd name="connsiteX10197" fmla="*/ 1263634 w 2668450"/>
                  <a:gd name="connsiteY10197" fmla="*/ 217281 h 2059806"/>
                  <a:gd name="connsiteX10198" fmla="*/ 1255481 w 2668450"/>
                  <a:gd name="connsiteY10198" fmla="*/ 217138 h 2059806"/>
                  <a:gd name="connsiteX10199" fmla="*/ 1246183 w 2668450"/>
                  <a:gd name="connsiteY10199" fmla="*/ 215851 h 2059806"/>
                  <a:gd name="connsiteX10200" fmla="*/ 1244037 w 2668450"/>
                  <a:gd name="connsiteY10200" fmla="*/ 216137 h 2059806"/>
                  <a:gd name="connsiteX10201" fmla="*/ 1236456 w 2668450"/>
                  <a:gd name="connsiteY10201" fmla="*/ 219427 h 2059806"/>
                  <a:gd name="connsiteX10202" fmla="*/ 1235741 w 2668450"/>
                  <a:gd name="connsiteY10202" fmla="*/ 220285 h 2059806"/>
                  <a:gd name="connsiteX10203" fmla="*/ 1234453 w 2668450"/>
                  <a:gd name="connsiteY10203" fmla="*/ 223861 h 2059806"/>
                  <a:gd name="connsiteX10204" fmla="*/ 1234167 w 2668450"/>
                  <a:gd name="connsiteY10204" fmla="*/ 225863 h 2059806"/>
                  <a:gd name="connsiteX10205" fmla="*/ 1235169 w 2668450"/>
                  <a:gd name="connsiteY10205" fmla="*/ 231585 h 2059806"/>
                  <a:gd name="connsiteX10206" fmla="*/ 1236313 w 2668450"/>
                  <a:gd name="connsiteY10206" fmla="*/ 232873 h 2059806"/>
                  <a:gd name="connsiteX10207" fmla="*/ 1070956 w 2668450"/>
                  <a:gd name="connsiteY10207" fmla="*/ 291949 h 2059806"/>
                  <a:gd name="connsiteX10208" fmla="*/ 1077822 w 2668450"/>
                  <a:gd name="connsiteY10208" fmla="*/ 291949 h 2059806"/>
                  <a:gd name="connsiteX10209" fmla="*/ 1090124 w 2668450"/>
                  <a:gd name="connsiteY10209" fmla="*/ 290805 h 2059806"/>
                  <a:gd name="connsiteX10210" fmla="*/ 1094844 w 2668450"/>
                  <a:gd name="connsiteY10210" fmla="*/ 292378 h 2059806"/>
                  <a:gd name="connsiteX10211" fmla="*/ 1095130 w 2668450"/>
                  <a:gd name="connsiteY10211" fmla="*/ 294810 h 2059806"/>
                  <a:gd name="connsiteX10212" fmla="*/ 1090410 w 2668450"/>
                  <a:gd name="connsiteY10212" fmla="*/ 301533 h 2059806"/>
                  <a:gd name="connsiteX10213" fmla="*/ 1088121 w 2668450"/>
                  <a:gd name="connsiteY10213" fmla="*/ 303821 h 2059806"/>
                  <a:gd name="connsiteX10214" fmla="*/ 1088121 w 2668450"/>
                  <a:gd name="connsiteY10214" fmla="*/ 305681 h 2059806"/>
                  <a:gd name="connsiteX10215" fmla="*/ 1090410 w 2668450"/>
                  <a:gd name="connsiteY10215" fmla="*/ 307111 h 2059806"/>
                  <a:gd name="connsiteX10216" fmla="*/ 1092699 w 2668450"/>
                  <a:gd name="connsiteY10216" fmla="*/ 307254 h 2059806"/>
                  <a:gd name="connsiteX10217" fmla="*/ 1095130 w 2668450"/>
                  <a:gd name="connsiteY10217" fmla="*/ 305967 h 2059806"/>
                  <a:gd name="connsiteX10218" fmla="*/ 1105429 w 2668450"/>
                  <a:gd name="connsiteY10218" fmla="*/ 297242 h 2059806"/>
                  <a:gd name="connsiteX10219" fmla="*/ 1112725 w 2668450"/>
                  <a:gd name="connsiteY10219" fmla="*/ 294953 h 2059806"/>
                  <a:gd name="connsiteX10220" fmla="*/ 1113869 w 2668450"/>
                  <a:gd name="connsiteY10220" fmla="*/ 295239 h 2059806"/>
                  <a:gd name="connsiteX10221" fmla="*/ 1117016 w 2668450"/>
                  <a:gd name="connsiteY10221" fmla="*/ 297814 h 2059806"/>
                  <a:gd name="connsiteX10222" fmla="*/ 1120592 w 2668450"/>
                  <a:gd name="connsiteY10222" fmla="*/ 299816 h 2059806"/>
                  <a:gd name="connsiteX10223" fmla="*/ 1120878 w 2668450"/>
                  <a:gd name="connsiteY10223" fmla="*/ 300961 h 2059806"/>
                  <a:gd name="connsiteX10224" fmla="*/ 1112439 w 2668450"/>
                  <a:gd name="connsiteY10224" fmla="*/ 306968 h 2059806"/>
                  <a:gd name="connsiteX10225" fmla="*/ 1111294 w 2668450"/>
                  <a:gd name="connsiteY10225" fmla="*/ 308256 h 2059806"/>
                  <a:gd name="connsiteX10226" fmla="*/ 1111580 w 2668450"/>
                  <a:gd name="connsiteY10226" fmla="*/ 309257 h 2059806"/>
                  <a:gd name="connsiteX10227" fmla="*/ 1116873 w 2668450"/>
                  <a:gd name="connsiteY10227" fmla="*/ 310401 h 2059806"/>
                  <a:gd name="connsiteX10228" fmla="*/ 1131749 w 2668450"/>
                  <a:gd name="connsiteY10228" fmla="*/ 310115 h 2059806"/>
                  <a:gd name="connsiteX10229" fmla="*/ 1135039 w 2668450"/>
                  <a:gd name="connsiteY10229" fmla="*/ 311260 h 2059806"/>
                  <a:gd name="connsiteX10230" fmla="*/ 1136183 w 2668450"/>
                  <a:gd name="connsiteY10230" fmla="*/ 312261 h 2059806"/>
                  <a:gd name="connsiteX10231" fmla="*/ 1130462 w 2668450"/>
                  <a:gd name="connsiteY10231" fmla="*/ 315122 h 2059806"/>
                  <a:gd name="connsiteX10232" fmla="*/ 1119447 w 2668450"/>
                  <a:gd name="connsiteY10232" fmla="*/ 317124 h 2059806"/>
                  <a:gd name="connsiteX10233" fmla="*/ 1116730 w 2668450"/>
                  <a:gd name="connsiteY10233" fmla="*/ 318984 h 2059806"/>
                  <a:gd name="connsiteX10234" fmla="*/ 1129747 w 2668450"/>
                  <a:gd name="connsiteY10234" fmla="*/ 319842 h 2059806"/>
                  <a:gd name="connsiteX10235" fmla="*/ 1132893 w 2668450"/>
                  <a:gd name="connsiteY10235" fmla="*/ 321845 h 2059806"/>
                  <a:gd name="connsiteX10236" fmla="*/ 1130176 w 2668450"/>
                  <a:gd name="connsiteY10236" fmla="*/ 325421 h 2059806"/>
                  <a:gd name="connsiteX10237" fmla="*/ 1124311 w 2668450"/>
                  <a:gd name="connsiteY10237" fmla="*/ 326708 h 2059806"/>
                  <a:gd name="connsiteX10238" fmla="*/ 1110722 w 2668450"/>
                  <a:gd name="connsiteY10238" fmla="*/ 325421 h 2059806"/>
                  <a:gd name="connsiteX10239" fmla="*/ 1095273 w 2668450"/>
                  <a:gd name="connsiteY10239" fmla="*/ 322846 h 2059806"/>
                  <a:gd name="connsiteX10240" fmla="*/ 1092413 w 2668450"/>
                  <a:gd name="connsiteY10240" fmla="*/ 323275 h 2059806"/>
                  <a:gd name="connsiteX10241" fmla="*/ 1089695 w 2668450"/>
                  <a:gd name="connsiteY10241" fmla="*/ 324563 h 2059806"/>
                  <a:gd name="connsiteX10242" fmla="*/ 1087120 w 2668450"/>
                  <a:gd name="connsiteY10242" fmla="*/ 326851 h 2059806"/>
                  <a:gd name="connsiteX10243" fmla="*/ 1087406 w 2668450"/>
                  <a:gd name="connsiteY10243" fmla="*/ 330141 h 2059806"/>
                  <a:gd name="connsiteX10244" fmla="*/ 1090553 w 2668450"/>
                  <a:gd name="connsiteY10244" fmla="*/ 334576 h 2059806"/>
                  <a:gd name="connsiteX10245" fmla="*/ 1093986 w 2668450"/>
                  <a:gd name="connsiteY10245" fmla="*/ 337865 h 2059806"/>
                  <a:gd name="connsiteX10246" fmla="*/ 1101567 w 2668450"/>
                  <a:gd name="connsiteY10246" fmla="*/ 341585 h 2059806"/>
                  <a:gd name="connsiteX10247" fmla="*/ 1107289 w 2668450"/>
                  <a:gd name="connsiteY10247" fmla="*/ 343301 h 2059806"/>
                  <a:gd name="connsiteX10248" fmla="*/ 1118732 w 2668450"/>
                  <a:gd name="connsiteY10248" fmla="*/ 343873 h 2059806"/>
                  <a:gd name="connsiteX10249" fmla="*/ 1126886 w 2668450"/>
                  <a:gd name="connsiteY10249" fmla="*/ 340011 h 2059806"/>
                  <a:gd name="connsiteX10250" fmla="*/ 1155494 w 2668450"/>
                  <a:gd name="connsiteY10250" fmla="*/ 336578 h 2059806"/>
                  <a:gd name="connsiteX10251" fmla="*/ 1153921 w 2668450"/>
                  <a:gd name="connsiteY10251" fmla="*/ 339296 h 2059806"/>
                  <a:gd name="connsiteX10252" fmla="*/ 1154350 w 2668450"/>
                  <a:gd name="connsiteY10252" fmla="*/ 340869 h 2059806"/>
                  <a:gd name="connsiteX10253" fmla="*/ 1155780 w 2668450"/>
                  <a:gd name="connsiteY10253" fmla="*/ 343015 h 2059806"/>
                  <a:gd name="connsiteX10254" fmla="*/ 1157497 w 2668450"/>
                  <a:gd name="connsiteY10254" fmla="*/ 344302 h 2059806"/>
                  <a:gd name="connsiteX10255" fmla="*/ 1159356 w 2668450"/>
                  <a:gd name="connsiteY10255" fmla="*/ 344731 h 2059806"/>
                  <a:gd name="connsiteX10256" fmla="*/ 1169083 w 2668450"/>
                  <a:gd name="connsiteY10256" fmla="*/ 343015 h 2059806"/>
                  <a:gd name="connsiteX10257" fmla="*/ 1175949 w 2668450"/>
                  <a:gd name="connsiteY10257" fmla="*/ 342729 h 2059806"/>
                  <a:gd name="connsiteX10258" fmla="*/ 1182815 w 2668450"/>
                  <a:gd name="connsiteY10258" fmla="*/ 343730 h 2059806"/>
                  <a:gd name="connsiteX10259" fmla="*/ 1198836 w 2668450"/>
                  <a:gd name="connsiteY10259" fmla="*/ 348021 h 2059806"/>
                  <a:gd name="connsiteX10260" fmla="*/ 1205559 w 2668450"/>
                  <a:gd name="connsiteY10260" fmla="*/ 348451 h 2059806"/>
                  <a:gd name="connsiteX10261" fmla="*/ 1209135 w 2668450"/>
                  <a:gd name="connsiteY10261" fmla="*/ 352599 h 2059806"/>
                  <a:gd name="connsiteX10262" fmla="*/ 1213140 w 2668450"/>
                  <a:gd name="connsiteY10262" fmla="*/ 355317 h 2059806"/>
                  <a:gd name="connsiteX10263" fmla="*/ 1213712 w 2668450"/>
                  <a:gd name="connsiteY10263" fmla="*/ 356318 h 2059806"/>
                  <a:gd name="connsiteX10264" fmla="*/ 1214714 w 2668450"/>
                  <a:gd name="connsiteY10264" fmla="*/ 361324 h 2059806"/>
                  <a:gd name="connsiteX10265" fmla="*/ 1215286 w 2668450"/>
                  <a:gd name="connsiteY10265" fmla="*/ 362469 h 2059806"/>
                  <a:gd name="connsiteX10266" fmla="*/ 1217574 w 2668450"/>
                  <a:gd name="connsiteY10266" fmla="*/ 365473 h 2059806"/>
                  <a:gd name="connsiteX10267" fmla="*/ 1220435 w 2668450"/>
                  <a:gd name="connsiteY10267" fmla="*/ 368047 h 2059806"/>
                  <a:gd name="connsiteX10268" fmla="*/ 1229876 w 2668450"/>
                  <a:gd name="connsiteY10268" fmla="*/ 371909 h 2059806"/>
                  <a:gd name="connsiteX10269" fmla="*/ 1239460 w 2668450"/>
                  <a:gd name="connsiteY10269" fmla="*/ 374484 h 2059806"/>
                  <a:gd name="connsiteX10270" fmla="*/ 1248472 w 2668450"/>
                  <a:gd name="connsiteY10270" fmla="*/ 372482 h 2059806"/>
                  <a:gd name="connsiteX10271" fmla="*/ 1258055 w 2668450"/>
                  <a:gd name="connsiteY10271" fmla="*/ 371480 h 2059806"/>
                  <a:gd name="connsiteX10272" fmla="*/ 1263348 w 2668450"/>
                  <a:gd name="connsiteY10272" fmla="*/ 370336 h 2059806"/>
                  <a:gd name="connsiteX10273" fmla="*/ 1264492 w 2668450"/>
                  <a:gd name="connsiteY10273" fmla="*/ 369049 h 2059806"/>
                  <a:gd name="connsiteX10274" fmla="*/ 1266495 w 2668450"/>
                  <a:gd name="connsiteY10274" fmla="*/ 363327 h 2059806"/>
                  <a:gd name="connsiteX10275" fmla="*/ 1268354 w 2668450"/>
                  <a:gd name="connsiteY10275" fmla="*/ 361324 h 2059806"/>
                  <a:gd name="connsiteX10276" fmla="*/ 1268211 w 2668450"/>
                  <a:gd name="connsiteY10276" fmla="*/ 360037 h 2059806"/>
                  <a:gd name="connsiteX10277" fmla="*/ 1266781 w 2668450"/>
                  <a:gd name="connsiteY10277" fmla="*/ 356318 h 2059806"/>
                  <a:gd name="connsiteX10278" fmla="*/ 1264349 w 2668450"/>
                  <a:gd name="connsiteY10278" fmla="*/ 353314 h 2059806"/>
                  <a:gd name="connsiteX10279" fmla="*/ 1251332 w 2668450"/>
                  <a:gd name="connsiteY10279" fmla="*/ 342729 h 2059806"/>
                  <a:gd name="connsiteX10280" fmla="*/ 1245611 w 2668450"/>
                  <a:gd name="connsiteY10280" fmla="*/ 341155 h 2059806"/>
                  <a:gd name="connsiteX10281" fmla="*/ 1244753 w 2668450"/>
                  <a:gd name="connsiteY10281" fmla="*/ 339725 h 2059806"/>
                  <a:gd name="connsiteX10282" fmla="*/ 1245038 w 2668450"/>
                  <a:gd name="connsiteY10282" fmla="*/ 337150 h 2059806"/>
                  <a:gd name="connsiteX10283" fmla="*/ 1244895 w 2668450"/>
                  <a:gd name="connsiteY10283" fmla="*/ 335291 h 2059806"/>
                  <a:gd name="connsiteX10284" fmla="*/ 1242607 w 2668450"/>
                  <a:gd name="connsiteY10284" fmla="*/ 332287 h 2059806"/>
                  <a:gd name="connsiteX10285" fmla="*/ 1243465 w 2668450"/>
                  <a:gd name="connsiteY10285" fmla="*/ 331143 h 2059806"/>
                  <a:gd name="connsiteX10286" fmla="*/ 1247613 w 2668450"/>
                  <a:gd name="connsiteY10286" fmla="*/ 328568 h 2059806"/>
                  <a:gd name="connsiteX10287" fmla="*/ 1249044 w 2668450"/>
                  <a:gd name="connsiteY10287" fmla="*/ 325135 h 2059806"/>
                  <a:gd name="connsiteX10288" fmla="*/ 1250474 w 2668450"/>
                  <a:gd name="connsiteY10288" fmla="*/ 323847 h 2059806"/>
                  <a:gd name="connsiteX10289" fmla="*/ 1249616 w 2668450"/>
                  <a:gd name="connsiteY10289" fmla="*/ 322560 h 2059806"/>
                  <a:gd name="connsiteX10290" fmla="*/ 1244466 w 2668450"/>
                  <a:gd name="connsiteY10290" fmla="*/ 320128 h 2059806"/>
                  <a:gd name="connsiteX10291" fmla="*/ 1237457 w 2668450"/>
                  <a:gd name="connsiteY10291" fmla="*/ 312833 h 2059806"/>
                  <a:gd name="connsiteX10292" fmla="*/ 1224726 w 2668450"/>
                  <a:gd name="connsiteY10292" fmla="*/ 306682 h 2059806"/>
                  <a:gd name="connsiteX10293" fmla="*/ 1210136 w 2668450"/>
                  <a:gd name="connsiteY10293" fmla="*/ 309114 h 2059806"/>
                  <a:gd name="connsiteX10294" fmla="*/ 1203699 w 2668450"/>
                  <a:gd name="connsiteY10294" fmla="*/ 307827 h 2059806"/>
                  <a:gd name="connsiteX10295" fmla="*/ 1203127 w 2668450"/>
                  <a:gd name="connsiteY10295" fmla="*/ 306396 h 2059806"/>
                  <a:gd name="connsiteX10296" fmla="*/ 1204128 w 2668450"/>
                  <a:gd name="connsiteY10296" fmla="*/ 304108 h 2059806"/>
                  <a:gd name="connsiteX10297" fmla="*/ 1206560 w 2668450"/>
                  <a:gd name="connsiteY10297" fmla="*/ 300388 h 2059806"/>
                  <a:gd name="connsiteX10298" fmla="*/ 1206417 w 2668450"/>
                  <a:gd name="connsiteY10298" fmla="*/ 298815 h 2059806"/>
                  <a:gd name="connsiteX10299" fmla="*/ 1204844 w 2668450"/>
                  <a:gd name="connsiteY10299" fmla="*/ 297242 h 2059806"/>
                  <a:gd name="connsiteX10300" fmla="*/ 1203127 w 2668450"/>
                  <a:gd name="connsiteY10300" fmla="*/ 296526 h 2059806"/>
                  <a:gd name="connsiteX10301" fmla="*/ 1198407 w 2668450"/>
                  <a:gd name="connsiteY10301" fmla="*/ 295954 h 2059806"/>
                  <a:gd name="connsiteX10302" fmla="*/ 1186248 w 2668450"/>
                  <a:gd name="connsiteY10302" fmla="*/ 289374 h 2059806"/>
                  <a:gd name="connsiteX10303" fmla="*/ 1181099 w 2668450"/>
                  <a:gd name="connsiteY10303" fmla="*/ 288802 h 2059806"/>
                  <a:gd name="connsiteX10304" fmla="*/ 1178095 w 2668450"/>
                  <a:gd name="connsiteY10304" fmla="*/ 289374 h 2059806"/>
                  <a:gd name="connsiteX10305" fmla="*/ 1171658 w 2668450"/>
                  <a:gd name="connsiteY10305" fmla="*/ 292092 h 2059806"/>
                  <a:gd name="connsiteX10306" fmla="*/ 1165507 w 2668450"/>
                  <a:gd name="connsiteY10306" fmla="*/ 293952 h 2059806"/>
                  <a:gd name="connsiteX10307" fmla="*/ 1165078 w 2668450"/>
                  <a:gd name="connsiteY10307" fmla="*/ 297671 h 2059806"/>
                  <a:gd name="connsiteX10308" fmla="*/ 1164506 w 2668450"/>
                  <a:gd name="connsiteY10308" fmla="*/ 299101 h 2059806"/>
                  <a:gd name="connsiteX10309" fmla="*/ 1162646 w 2668450"/>
                  <a:gd name="connsiteY10309" fmla="*/ 300818 h 2059806"/>
                  <a:gd name="connsiteX10310" fmla="*/ 1160215 w 2668450"/>
                  <a:gd name="connsiteY10310" fmla="*/ 302248 h 2059806"/>
                  <a:gd name="connsiteX10311" fmla="*/ 1159642 w 2668450"/>
                  <a:gd name="connsiteY10311" fmla="*/ 300818 h 2059806"/>
                  <a:gd name="connsiteX10312" fmla="*/ 1160072 w 2668450"/>
                  <a:gd name="connsiteY10312" fmla="*/ 298815 h 2059806"/>
                  <a:gd name="connsiteX10313" fmla="*/ 1159642 w 2668450"/>
                  <a:gd name="connsiteY10313" fmla="*/ 297957 h 2059806"/>
                  <a:gd name="connsiteX10314" fmla="*/ 1155637 w 2668450"/>
                  <a:gd name="connsiteY10314" fmla="*/ 296240 h 2059806"/>
                  <a:gd name="connsiteX10315" fmla="*/ 1157068 w 2668450"/>
                  <a:gd name="connsiteY10315" fmla="*/ 294810 h 2059806"/>
                  <a:gd name="connsiteX10316" fmla="*/ 1158069 w 2668450"/>
                  <a:gd name="connsiteY10316" fmla="*/ 292378 h 2059806"/>
                  <a:gd name="connsiteX10317" fmla="*/ 1158355 w 2668450"/>
                  <a:gd name="connsiteY10317" fmla="*/ 290519 h 2059806"/>
                  <a:gd name="connsiteX10318" fmla="*/ 1158355 w 2668450"/>
                  <a:gd name="connsiteY10318" fmla="*/ 288945 h 2059806"/>
                  <a:gd name="connsiteX10319" fmla="*/ 1157926 w 2668450"/>
                  <a:gd name="connsiteY10319" fmla="*/ 287801 h 2059806"/>
                  <a:gd name="connsiteX10320" fmla="*/ 1150059 w 2668450"/>
                  <a:gd name="connsiteY10320" fmla="*/ 278646 h 2059806"/>
                  <a:gd name="connsiteX10321" fmla="*/ 1141619 w 2668450"/>
                  <a:gd name="connsiteY10321" fmla="*/ 274355 h 2059806"/>
                  <a:gd name="connsiteX10322" fmla="*/ 1134610 w 2668450"/>
                  <a:gd name="connsiteY10322" fmla="*/ 272924 h 2059806"/>
                  <a:gd name="connsiteX10323" fmla="*/ 1126170 w 2668450"/>
                  <a:gd name="connsiteY10323" fmla="*/ 270493 h 2059806"/>
                  <a:gd name="connsiteX10324" fmla="*/ 1118303 w 2668450"/>
                  <a:gd name="connsiteY10324" fmla="*/ 270779 h 2059806"/>
                  <a:gd name="connsiteX10325" fmla="*/ 1091697 w 2668450"/>
                  <a:gd name="connsiteY10325" fmla="*/ 273353 h 2059806"/>
                  <a:gd name="connsiteX10326" fmla="*/ 1075391 w 2668450"/>
                  <a:gd name="connsiteY10326" fmla="*/ 272495 h 2059806"/>
                  <a:gd name="connsiteX10327" fmla="*/ 1073960 w 2668450"/>
                  <a:gd name="connsiteY10327" fmla="*/ 273926 h 2059806"/>
                  <a:gd name="connsiteX10328" fmla="*/ 1071529 w 2668450"/>
                  <a:gd name="connsiteY10328" fmla="*/ 277931 h 2059806"/>
                  <a:gd name="connsiteX10329" fmla="*/ 1069812 w 2668450"/>
                  <a:gd name="connsiteY10329" fmla="*/ 283223 h 2059806"/>
                  <a:gd name="connsiteX10330" fmla="*/ 1069526 w 2668450"/>
                  <a:gd name="connsiteY10330" fmla="*/ 286656 h 2059806"/>
                  <a:gd name="connsiteX10331" fmla="*/ 1069812 w 2668450"/>
                  <a:gd name="connsiteY10331" fmla="*/ 290232 h 2059806"/>
                  <a:gd name="connsiteX10332" fmla="*/ 1070956 w 2668450"/>
                  <a:gd name="connsiteY10332" fmla="*/ 291949 h 2059806"/>
                  <a:gd name="connsiteX10333" fmla="*/ 1061515 w 2668450"/>
                  <a:gd name="connsiteY10333" fmla="*/ 388788 h 2059806"/>
                  <a:gd name="connsiteX10334" fmla="*/ 1064519 w 2668450"/>
                  <a:gd name="connsiteY10334" fmla="*/ 391220 h 2059806"/>
                  <a:gd name="connsiteX10335" fmla="*/ 1066093 w 2668450"/>
                  <a:gd name="connsiteY10335" fmla="*/ 395368 h 2059806"/>
                  <a:gd name="connsiteX10336" fmla="*/ 1070241 w 2668450"/>
                  <a:gd name="connsiteY10336" fmla="*/ 402377 h 2059806"/>
                  <a:gd name="connsiteX10337" fmla="*/ 1075534 w 2668450"/>
                  <a:gd name="connsiteY10337" fmla="*/ 408671 h 2059806"/>
                  <a:gd name="connsiteX10338" fmla="*/ 1080540 w 2668450"/>
                  <a:gd name="connsiteY10338" fmla="*/ 413249 h 2059806"/>
                  <a:gd name="connsiteX10339" fmla="*/ 1086548 w 2668450"/>
                  <a:gd name="connsiteY10339" fmla="*/ 414393 h 2059806"/>
                  <a:gd name="connsiteX10340" fmla="*/ 1095703 w 2668450"/>
                  <a:gd name="connsiteY10340" fmla="*/ 416968 h 2059806"/>
                  <a:gd name="connsiteX10341" fmla="*/ 1100280 w 2668450"/>
                  <a:gd name="connsiteY10341" fmla="*/ 415823 h 2059806"/>
                  <a:gd name="connsiteX10342" fmla="*/ 1102282 w 2668450"/>
                  <a:gd name="connsiteY10342" fmla="*/ 414536 h 2059806"/>
                  <a:gd name="connsiteX10343" fmla="*/ 1103427 w 2668450"/>
                  <a:gd name="connsiteY10343" fmla="*/ 410817 h 2059806"/>
                  <a:gd name="connsiteX10344" fmla="*/ 1103570 w 2668450"/>
                  <a:gd name="connsiteY10344" fmla="*/ 408957 h 2059806"/>
                  <a:gd name="connsiteX10345" fmla="*/ 1102140 w 2668450"/>
                  <a:gd name="connsiteY10345" fmla="*/ 405095 h 2059806"/>
                  <a:gd name="connsiteX10346" fmla="*/ 1100852 w 2668450"/>
                  <a:gd name="connsiteY10346" fmla="*/ 403236 h 2059806"/>
                  <a:gd name="connsiteX10347" fmla="*/ 1093986 w 2668450"/>
                  <a:gd name="connsiteY10347" fmla="*/ 398372 h 2059806"/>
                  <a:gd name="connsiteX10348" fmla="*/ 1088407 w 2668450"/>
                  <a:gd name="connsiteY10348" fmla="*/ 398086 h 2059806"/>
                  <a:gd name="connsiteX10349" fmla="*/ 1087263 w 2668450"/>
                  <a:gd name="connsiteY10349" fmla="*/ 396084 h 2059806"/>
                  <a:gd name="connsiteX10350" fmla="*/ 1086834 w 2668450"/>
                  <a:gd name="connsiteY10350" fmla="*/ 392365 h 2059806"/>
                  <a:gd name="connsiteX10351" fmla="*/ 1084831 w 2668450"/>
                  <a:gd name="connsiteY10351" fmla="*/ 389647 h 2059806"/>
                  <a:gd name="connsiteX10352" fmla="*/ 1078252 w 2668450"/>
                  <a:gd name="connsiteY10352" fmla="*/ 383639 h 2059806"/>
                  <a:gd name="connsiteX10353" fmla="*/ 1073245 w 2668450"/>
                  <a:gd name="connsiteY10353" fmla="*/ 379777 h 2059806"/>
                  <a:gd name="connsiteX10354" fmla="*/ 1069240 w 2668450"/>
                  <a:gd name="connsiteY10354" fmla="*/ 377488 h 2059806"/>
                  <a:gd name="connsiteX10355" fmla="*/ 1060943 w 2668450"/>
                  <a:gd name="connsiteY10355" fmla="*/ 376344 h 2059806"/>
                  <a:gd name="connsiteX10356" fmla="*/ 1055794 w 2668450"/>
                  <a:gd name="connsiteY10356" fmla="*/ 377345 h 2059806"/>
                  <a:gd name="connsiteX10357" fmla="*/ 1054936 w 2668450"/>
                  <a:gd name="connsiteY10357" fmla="*/ 378346 h 2059806"/>
                  <a:gd name="connsiteX10358" fmla="*/ 1060514 w 2668450"/>
                  <a:gd name="connsiteY10358" fmla="*/ 384783 h 2059806"/>
                  <a:gd name="connsiteX10359" fmla="*/ 1061515 w 2668450"/>
                  <a:gd name="connsiteY10359" fmla="*/ 388788 h 2059806"/>
                  <a:gd name="connsiteX10360" fmla="*/ 1548717 w 2668450"/>
                  <a:gd name="connsiteY10360" fmla="*/ 444003 h 2059806"/>
                  <a:gd name="connsiteX10361" fmla="*/ 1549146 w 2668450"/>
                  <a:gd name="connsiteY10361" fmla="*/ 442858 h 2059806"/>
                  <a:gd name="connsiteX10362" fmla="*/ 1549146 w 2668450"/>
                  <a:gd name="connsiteY10362" fmla="*/ 441571 h 2059806"/>
                  <a:gd name="connsiteX10363" fmla="*/ 1548288 w 2668450"/>
                  <a:gd name="connsiteY10363" fmla="*/ 440141 h 2059806"/>
                  <a:gd name="connsiteX10364" fmla="*/ 1546857 w 2668450"/>
                  <a:gd name="connsiteY10364" fmla="*/ 438996 h 2059806"/>
                  <a:gd name="connsiteX10365" fmla="*/ 1541565 w 2668450"/>
                  <a:gd name="connsiteY10365" fmla="*/ 435563 h 2059806"/>
                  <a:gd name="connsiteX10366" fmla="*/ 1535843 w 2668450"/>
                  <a:gd name="connsiteY10366" fmla="*/ 435563 h 2059806"/>
                  <a:gd name="connsiteX10367" fmla="*/ 1527547 w 2668450"/>
                  <a:gd name="connsiteY10367" fmla="*/ 437280 h 2059806"/>
                  <a:gd name="connsiteX10368" fmla="*/ 1524114 w 2668450"/>
                  <a:gd name="connsiteY10368" fmla="*/ 438710 h 2059806"/>
                  <a:gd name="connsiteX10369" fmla="*/ 1522969 w 2668450"/>
                  <a:gd name="connsiteY10369" fmla="*/ 440856 h 2059806"/>
                  <a:gd name="connsiteX10370" fmla="*/ 1523112 w 2668450"/>
                  <a:gd name="connsiteY10370" fmla="*/ 442143 h 2059806"/>
                  <a:gd name="connsiteX10371" fmla="*/ 1526545 w 2668450"/>
                  <a:gd name="connsiteY10371" fmla="*/ 446721 h 2059806"/>
                  <a:gd name="connsiteX10372" fmla="*/ 1530980 w 2668450"/>
                  <a:gd name="connsiteY10372" fmla="*/ 452013 h 2059806"/>
                  <a:gd name="connsiteX10373" fmla="*/ 1534842 w 2668450"/>
                  <a:gd name="connsiteY10373" fmla="*/ 455589 h 2059806"/>
                  <a:gd name="connsiteX10374" fmla="*/ 1538132 w 2668450"/>
                  <a:gd name="connsiteY10374" fmla="*/ 457449 h 2059806"/>
                  <a:gd name="connsiteX10375" fmla="*/ 1540563 w 2668450"/>
                  <a:gd name="connsiteY10375" fmla="*/ 457878 h 2059806"/>
                  <a:gd name="connsiteX10376" fmla="*/ 1542137 w 2668450"/>
                  <a:gd name="connsiteY10376" fmla="*/ 457020 h 2059806"/>
                  <a:gd name="connsiteX10377" fmla="*/ 1546714 w 2668450"/>
                  <a:gd name="connsiteY10377" fmla="*/ 457449 h 2059806"/>
                  <a:gd name="connsiteX10378" fmla="*/ 1548145 w 2668450"/>
                  <a:gd name="connsiteY10378" fmla="*/ 456590 h 2059806"/>
                  <a:gd name="connsiteX10379" fmla="*/ 1548145 w 2668450"/>
                  <a:gd name="connsiteY10379" fmla="*/ 455732 h 2059806"/>
                  <a:gd name="connsiteX10380" fmla="*/ 1546714 w 2668450"/>
                  <a:gd name="connsiteY10380" fmla="*/ 454874 h 2059806"/>
                  <a:gd name="connsiteX10381" fmla="*/ 1545713 w 2668450"/>
                  <a:gd name="connsiteY10381" fmla="*/ 453157 h 2059806"/>
                  <a:gd name="connsiteX10382" fmla="*/ 1545141 w 2668450"/>
                  <a:gd name="connsiteY10382" fmla="*/ 450583 h 2059806"/>
                  <a:gd name="connsiteX10383" fmla="*/ 1545141 w 2668450"/>
                  <a:gd name="connsiteY10383" fmla="*/ 448723 h 2059806"/>
                  <a:gd name="connsiteX10384" fmla="*/ 1546142 w 2668450"/>
                  <a:gd name="connsiteY10384" fmla="*/ 446864 h 2059806"/>
                  <a:gd name="connsiteX10385" fmla="*/ 1548717 w 2668450"/>
                  <a:gd name="connsiteY10385" fmla="*/ 444003 h 2059806"/>
                  <a:gd name="connsiteX10386" fmla="*/ 797031 w 2668450"/>
                  <a:gd name="connsiteY10386" fmla="*/ 375486 h 2059806"/>
                  <a:gd name="connsiteX10387" fmla="*/ 806758 w 2668450"/>
                  <a:gd name="connsiteY10387" fmla="*/ 378632 h 2059806"/>
                  <a:gd name="connsiteX10388" fmla="*/ 812193 w 2668450"/>
                  <a:gd name="connsiteY10388" fmla="*/ 378632 h 2059806"/>
                  <a:gd name="connsiteX10389" fmla="*/ 820490 w 2668450"/>
                  <a:gd name="connsiteY10389" fmla="*/ 376487 h 2059806"/>
                  <a:gd name="connsiteX10390" fmla="*/ 823779 w 2668450"/>
                  <a:gd name="connsiteY10390" fmla="*/ 375056 h 2059806"/>
                  <a:gd name="connsiteX10391" fmla="*/ 826926 w 2668450"/>
                  <a:gd name="connsiteY10391" fmla="*/ 372625 h 2059806"/>
                  <a:gd name="connsiteX10392" fmla="*/ 826926 w 2668450"/>
                  <a:gd name="connsiteY10392" fmla="*/ 371337 h 2059806"/>
                  <a:gd name="connsiteX10393" fmla="*/ 824495 w 2668450"/>
                  <a:gd name="connsiteY10393" fmla="*/ 368906 h 2059806"/>
                  <a:gd name="connsiteX10394" fmla="*/ 823779 w 2668450"/>
                  <a:gd name="connsiteY10394" fmla="*/ 367475 h 2059806"/>
                  <a:gd name="connsiteX10395" fmla="*/ 822349 w 2668450"/>
                  <a:gd name="connsiteY10395" fmla="*/ 366617 h 2059806"/>
                  <a:gd name="connsiteX10396" fmla="*/ 818487 w 2668450"/>
                  <a:gd name="connsiteY10396" fmla="*/ 365902 h 2059806"/>
                  <a:gd name="connsiteX10397" fmla="*/ 812765 w 2668450"/>
                  <a:gd name="connsiteY10397" fmla="*/ 361897 h 2059806"/>
                  <a:gd name="connsiteX10398" fmla="*/ 809904 w 2668450"/>
                  <a:gd name="connsiteY10398" fmla="*/ 360609 h 2059806"/>
                  <a:gd name="connsiteX10399" fmla="*/ 806900 w 2668450"/>
                  <a:gd name="connsiteY10399" fmla="*/ 360180 h 2059806"/>
                  <a:gd name="connsiteX10400" fmla="*/ 806185 w 2668450"/>
                  <a:gd name="connsiteY10400" fmla="*/ 358320 h 2059806"/>
                  <a:gd name="connsiteX10401" fmla="*/ 806328 w 2668450"/>
                  <a:gd name="connsiteY10401" fmla="*/ 356318 h 2059806"/>
                  <a:gd name="connsiteX10402" fmla="*/ 805327 w 2668450"/>
                  <a:gd name="connsiteY10402" fmla="*/ 355317 h 2059806"/>
                  <a:gd name="connsiteX10403" fmla="*/ 797031 w 2668450"/>
                  <a:gd name="connsiteY10403" fmla="*/ 357748 h 2059806"/>
                  <a:gd name="connsiteX10404" fmla="*/ 793455 w 2668450"/>
                  <a:gd name="connsiteY10404" fmla="*/ 359322 h 2059806"/>
                  <a:gd name="connsiteX10405" fmla="*/ 791595 w 2668450"/>
                  <a:gd name="connsiteY10405" fmla="*/ 360752 h 2059806"/>
                  <a:gd name="connsiteX10406" fmla="*/ 788591 w 2668450"/>
                  <a:gd name="connsiteY10406" fmla="*/ 361754 h 2059806"/>
                  <a:gd name="connsiteX10407" fmla="*/ 784443 w 2668450"/>
                  <a:gd name="connsiteY10407" fmla="*/ 362326 h 2059806"/>
                  <a:gd name="connsiteX10408" fmla="*/ 785873 w 2668450"/>
                  <a:gd name="connsiteY10408" fmla="*/ 365759 h 2059806"/>
                  <a:gd name="connsiteX10409" fmla="*/ 797031 w 2668450"/>
                  <a:gd name="connsiteY10409" fmla="*/ 375486 h 2059806"/>
                  <a:gd name="connsiteX10410" fmla="*/ 555003 w 2668450"/>
                  <a:gd name="connsiteY10410" fmla="*/ 477475 h 2059806"/>
                  <a:gd name="connsiteX10411" fmla="*/ 556005 w 2668450"/>
                  <a:gd name="connsiteY10411" fmla="*/ 477761 h 2059806"/>
                  <a:gd name="connsiteX10412" fmla="*/ 556148 w 2668450"/>
                  <a:gd name="connsiteY10412" fmla="*/ 478333 h 2059806"/>
                  <a:gd name="connsiteX10413" fmla="*/ 555433 w 2668450"/>
                  <a:gd name="connsiteY10413" fmla="*/ 479191 h 2059806"/>
                  <a:gd name="connsiteX10414" fmla="*/ 555433 w 2668450"/>
                  <a:gd name="connsiteY10414" fmla="*/ 480335 h 2059806"/>
                  <a:gd name="connsiteX10415" fmla="*/ 557292 w 2668450"/>
                  <a:gd name="connsiteY10415" fmla="*/ 481909 h 2059806"/>
                  <a:gd name="connsiteX10416" fmla="*/ 557292 w 2668450"/>
                  <a:gd name="connsiteY10416" fmla="*/ 482910 h 2059806"/>
                  <a:gd name="connsiteX10417" fmla="*/ 555433 w 2668450"/>
                  <a:gd name="connsiteY10417" fmla="*/ 485485 h 2059806"/>
                  <a:gd name="connsiteX10418" fmla="*/ 554288 w 2668450"/>
                  <a:gd name="connsiteY10418" fmla="*/ 485914 h 2059806"/>
                  <a:gd name="connsiteX10419" fmla="*/ 554431 w 2668450"/>
                  <a:gd name="connsiteY10419" fmla="*/ 487344 h 2059806"/>
                  <a:gd name="connsiteX10420" fmla="*/ 555862 w 2668450"/>
                  <a:gd name="connsiteY10420" fmla="*/ 489633 h 2059806"/>
                  <a:gd name="connsiteX10421" fmla="*/ 557578 w 2668450"/>
                  <a:gd name="connsiteY10421" fmla="*/ 491064 h 2059806"/>
                  <a:gd name="connsiteX10422" fmla="*/ 561583 w 2668450"/>
                  <a:gd name="connsiteY10422" fmla="*/ 491493 h 2059806"/>
                  <a:gd name="connsiteX10423" fmla="*/ 564587 w 2668450"/>
                  <a:gd name="connsiteY10423" fmla="*/ 490491 h 2059806"/>
                  <a:gd name="connsiteX10424" fmla="*/ 572025 w 2668450"/>
                  <a:gd name="connsiteY10424" fmla="*/ 486915 h 2059806"/>
                  <a:gd name="connsiteX10425" fmla="*/ 576603 w 2668450"/>
                  <a:gd name="connsiteY10425" fmla="*/ 485914 h 2059806"/>
                  <a:gd name="connsiteX10426" fmla="*/ 583040 w 2668450"/>
                  <a:gd name="connsiteY10426" fmla="*/ 486772 h 2059806"/>
                  <a:gd name="connsiteX10427" fmla="*/ 591050 w 2668450"/>
                  <a:gd name="connsiteY10427" fmla="*/ 489204 h 2059806"/>
                  <a:gd name="connsiteX10428" fmla="*/ 594340 w 2668450"/>
                  <a:gd name="connsiteY10428" fmla="*/ 489490 h 2059806"/>
                  <a:gd name="connsiteX10429" fmla="*/ 597630 w 2668450"/>
                  <a:gd name="connsiteY10429" fmla="*/ 489061 h 2059806"/>
                  <a:gd name="connsiteX10430" fmla="*/ 603495 w 2668450"/>
                  <a:gd name="connsiteY10430" fmla="*/ 486772 h 2059806"/>
                  <a:gd name="connsiteX10431" fmla="*/ 607071 w 2668450"/>
                  <a:gd name="connsiteY10431" fmla="*/ 477904 h 2059806"/>
                  <a:gd name="connsiteX10432" fmla="*/ 608644 w 2668450"/>
                  <a:gd name="connsiteY10432" fmla="*/ 476759 h 2059806"/>
                  <a:gd name="connsiteX10433" fmla="*/ 609645 w 2668450"/>
                  <a:gd name="connsiteY10433" fmla="*/ 476902 h 2059806"/>
                  <a:gd name="connsiteX10434" fmla="*/ 610933 w 2668450"/>
                  <a:gd name="connsiteY10434" fmla="*/ 477761 h 2059806"/>
                  <a:gd name="connsiteX10435" fmla="*/ 612220 w 2668450"/>
                  <a:gd name="connsiteY10435" fmla="*/ 479763 h 2059806"/>
                  <a:gd name="connsiteX10436" fmla="*/ 614938 w 2668450"/>
                  <a:gd name="connsiteY10436" fmla="*/ 486057 h 2059806"/>
                  <a:gd name="connsiteX10437" fmla="*/ 617227 w 2668450"/>
                  <a:gd name="connsiteY10437" fmla="*/ 487631 h 2059806"/>
                  <a:gd name="connsiteX10438" fmla="*/ 618657 w 2668450"/>
                  <a:gd name="connsiteY10438" fmla="*/ 490777 h 2059806"/>
                  <a:gd name="connsiteX10439" fmla="*/ 620374 w 2668450"/>
                  <a:gd name="connsiteY10439" fmla="*/ 496213 h 2059806"/>
                  <a:gd name="connsiteX10440" fmla="*/ 621804 w 2668450"/>
                  <a:gd name="connsiteY10440" fmla="*/ 498931 h 2059806"/>
                  <a:gd name="connsiteX10441" fmla="*/ 623091 w 2668450"/>
                  <a:gd name="connsiteY10441" fmla="*/ 498931 h 2059806"/>
                  <a:gd name="connsiteX10442" fmla="*/ 629242 w 2668450"/>
                  <a:gd name="connsiteY10442" fmla="*/ 497214 h 2059806"/>
                  <a:gd name="connsiteX10443" fmla="*/ 636680 w 2668450"/>
                  <a:gd name="connsiteY10443" fmla="*/ 496785 h 2059806"/>
                  <a:gd name="connsiteX10444" fmla="*/ 642116 w 2668450"/>
                  <a:gd name="connsiteY10444" fmla="*/ 493209 h 2059806"/>
                  <a:gd name="connsiteX10445" fmla="*/ 644119 w 2668450"/>
                  <a:gd name="connsiteY10445" fmla="*/ 491350 h 2059806"/>
                  <a:gd name="connsiteX10446" fmla="*/ 645835 w 2668450"/>
                  <a:gd name="connsiteY10446" fmla="*/ 488918 h 2059806"/>
                  <a:gd name="connsiteX10447" fmla="*/ 647981 w 2668450"/>
                  <a:gd name="connsiteY10447" fmla="*/ 489061 h 2059806"/>
                  <a:gd name="connsiteX10448" fmla="*/ 648267 w 2668450"/>
                  <a:gd name="connsiteY10448" fmla="*/ 488060 h 2059806"/>
                  <a:gd name="connsiteX10449" fmla="*/ 648267 w 2668450"/>
                  <a:gd name="connsiteY10449" fmla="*/ 485914 h 2059806"/>
                  <a:gd name="connsiteX10450" fmla="*/ 647695 w 2668450"/>
                  <a:gd name="connsiteY10450" fmla="*/ 484627 h 2059806"/>
                  <a:gd name="connsiteX10451" fmla="*/ 642402 w 2668450"/>
                  <a:gd name="connsiteY10451" fmla="*/ 481623 h 2059806"/>
                  <a:gd name="connsiteX10452" fmla="*/ 641973 w 2668450"/>
                  <a:gd name="connsiteY10452" fmla="*/ 480478 h 2059806"/>
                  <a:gd name="connsiteX10453" fmla="*/ 644977 w 2668450"/>
                  <a:gd name="connsiteY10453" fmla="*/ 478047 h 2059806"/>
                  <a:gd name="connsiteX10454" fmla="*/ 645120 w 2668450"/>
                  <a:gd name="connsiteY10454" fmla="*/ 476044 h 2059806"/>
                  <a:gd name="connsiteX10455" fmla="*/ 644691 w 2668450"/>
                  <a:gd name="connsiteY10455" fmla="*/ 472754 h 2059806"/>
                  <a:gd name="connsiteX10456" fmla="*/ 644691 w 2668450"/>
                  <a:gd name="connsiteY10456" fmla="*/ 470466 h 2059806"/>
                  <a:gd name="connsiteX10457" fmla="*/ 646693 w 2668450"/>
                  <a:gd name="connsiteY10457" fmla="*/ 467605 h 2059806"/>
                  <a:gd name="connsiteX10458" fmla="*/ 648410 w 2668450"/>
                  <a:gd name="connsiteY10458" fmla="*/ 466746 h 2059806"/>
                  <a:gd name="connsiteX10459" fmla="*/ 649411 w 2668450"/>
                  <a:gd name="connsiteY10459" fmla="*/ 468034 h 2059806"/>
                  <a:gd name="connsiteX10460" fmla="*/ 650699 w 2668450"/>
                  <a:gd name="connsiteY10460" fmla="*/ 470895 h 2059806"/>
                  <a:gd name="connsiteX10461" fmla="*/ 653130 w 2668450"/>
                  <a:gd name="connsiteY10461" fmla="*/ 474185 h 2059806"/>
                  <a:gd name="connsiteX10462" fmla="*/ 656706 w 2668450"/>
                  <a:gd name="connsiteY10462" fmla="*/ 478047 h 2059806"/>
                  <a:gd name="connsiteX10463" fmla="*/ 659138 w 2668450"/>
                  <a:gd name="connsiteY10463" fmla="*/ 480049 h 2059806"/>
                  <a:gd name="connsiteX10464" fmla="*/ 661713 w 2668450"/>
                  <a:gd name="connsiteY10464" fmla="*/ 480192 h 2059806"/>
                  <a:gd name="connsiteX10465" fmla="*/ 664288 w 2668450"/>
                  <a:gd name="connsiteY10465" fmla="*/ 478905 h 2059806"/>
                  <a:gd name="connsiteX10466" fmla="*/ 665432 w 2668450"/>
                  <a:gd name="connsiteY10466" fmla="*/ 477475 h 2059806"/>
                  <a:gd name="connsiteX10467" fmla="*/ 668579 w 2668450"/>
                  <a:gd name="connsiteY10467" fmla="*/ 471896 h 2059806"/>
                  <a:gd name="connsiteX10468" fmla="*/ 669723 w 2668450"/>
                  <a:gd name="connsiteY10468" fmla="*/ 470752 h 2059806"/>
                  <a:gd name="connsiteX10469" fmla="*/ 674873 w 2668450"/>
                  <a:gd name="connsiteY10469" fmla="*/ 467176 h 2059806"/>
                  <a:gd name="connsiteX10470" fmla="*/ 675445 w 2668450"/>
                  <a:gd name="connsiteY10470" fmla="*/ 465173 h 2059806"/>
                  <a:gd name="connsiteX10471" fmla="*/ 674873 w 2668450"/>
                  <a:gd name="connsiteY10471" fmla="*/ 461883 h 2059806"/>
                  <a:gd name="connsiteX10472" fmla="*/ 670152 w 2668450"/>
                  <a:gd name="connsiteY10472" fmla="*/ 459022 h 2059806"/>
                  <a:gd name="connsiteX10473" fmla="*/ 669580 w 2668450"/>
                  <a:gd name="connsiteY10473" fmla="*/ 457592 h 2059806"/>
                  <a:gd name="connsiteX10474" fmla="*/ 670438 w 2668450"/>
                  <a:gd name="connsiteY10474" fmla="*/ 455875 h 2059806"/>
                  <a:gd name="connsiteX10475" fmla="*/ 672298 w 2668450"/>
                  <a:gd name="connsiteY10475" fmla="*/ 455017 h 2059806"/>
                  <a:gd name="connsiteX10476" fmla="*/ 677018 w 2668450"/>
                  <a:gd name="connsiteY10476" fmla="*/ 455017 h 2059806"/>
                  <a:gd name="connsiteX10477" fmla="*/ 680165 w 2668450"/>
                  <a:gd name="connsiteY10477" fmla="*/ 453587 h 2059806"/>
                  <a:gd name="connsiteX10478" fmla="*/ 681310 w 2668450"/>
                  <a:gd name="connsiteY10478" fmla="*/ 451012 h 2059806"/>
                  <a:gd name="connsiteX10479" fmla="*/ 682025 w 2668450"/>
                  <a:gd name="connsiteY10479" fmla="*/ 446291 h 2059806"/>
                  <a:gd name="connsiteX10480" fmla="*/ 683169 w 2668450"/>
                  <a:gd name="connsiteY10480" fmla="*/ 443860 h 2059806"/>
                  <a:gd name="connsiteX10481" fmla="*/ 685315 w 2668450"/>
                  <a:gd name="connsiteY10481" fmla="*/ 441571 h 2059806"/>
                  <a:gd name="connsiteX10482" fmla="*/ 688319 w 2668450"/>
                  <a:gd name="connsiteY10482" fmla="*/ 439998 h 2059806"/>
                  <a:gd name="connsiteX10483" fmla="*/ 692181 w 2668450"/>
                  <a:gd name="connsiteY10483" fmla="*/ 439282 h 2059806"/>
                  <a:gd name="connsiteX10484" fmla="*/ 698045 w 2668450"/>
                  <a:gd name="connsiteY10484" fmla="*/ 437280 h 2059806"/>
                  <a:gd name="connsiteX10485" fmla="*/ 699905 w 2668450"/>
                  <a:gd name="connsiteY10485" fmla="*/ 437280 h 2059806"/>
                  <a:gd name="connsiteX10486" fmla="*/ 701049 w 2668450"/>
                  <a:gd name="connsiteY10486" fmla="*/ 438567 h 2059806"/>
                  <a:gd name="connsiteX10487" fmla="*/ 700191 w 2668450"/>
                  <a:gd name="connsiteY10487" fmla="*/ 441714 h 2059806"/>
                  <a:gd name="connsiteX10488" fmla="*/ 697473 w 2668450"/>
                  <a:gd name="connsiteY10488" fmla="*/ 446864 h 2059806"/>
                  <a:gd name="connsiteX10489" fmla="*/ 695471 w 2668450"/>
                  <a:gd name="connsiteY10489" fmla="*/ 451870 h 2059806"/>
                  <a:gd name="connsiteX10490" fmla="*/ 694326 w 2668450"/>
                  <a:gd name="connsiteY10490" fmla="*/ 456733 h 2059806"/>
                  <a:gd name="connsiteX10491" fmla="*/ 693897 w 2668450"/>
                  <a:gd name="connsiteY10491" fmla="*/ 459880 h 2059806"/>
                  <a:gd name="connsiteX10492" fmla="*/ 694756 w 2668450"/>
                  <a:gd name="connsiteY10492" fmla="*/ 462455 h 2059806"/>
                  <a:gd name="connsiteX10493" fmla="*/ 699333 w 2668450"/>
                  <a:gd name="connsiteY10493" fmla="*/ 466317 h 2059806"/>
                  <a:gd name="connsiteX10494" fmla="*/ 702623 w 2668450"/>
                  <a:gd name="connsiteY10494" fmla="*/ 468034 h 2059806"/>
                  <a:gd name="connsiteX10495" fmla="*/ 709918 w 2668450"/>
                  <a:gd name="connsiteY10495" fmla="*/ 470752 h 2059806"/>
                  <a:gd name="connsiteX10496" fmla="*/ 714352 w 2668450"/>
                  <a:gd name="connsiteY10496" fmla="*/ 470752 h 2059806"/>
                  <a:gd name="connsiteX10497" fmla="*/ 717785 w 2668450"/>
                  <a:gd name="connsiteY10497" fmla="*/ 470179 h 2059806"/>
                  <a:gd name="connsiteX10498" fmla="*/ 720217 w 2668450"/>
                  <a:gd name="connsiteY10498" fmla="*/ 469178 h 2059806"/>
                  <a:gd name="connsiteX10499" fmla="*/ 721647 w 2668450"/>
                  <a:gd name="connsiteY10499" fmla="*/ 467748 h 2059806"/>
                  <a:gd name="connsiteX10500" fmla="*/ 723507 w 2668450"/>
                  <a:gd name="connsiteY10500" fmla="*/ 464601 h 2059806"/>
                  <a:gd name="connsiteX10501" fmla="*/ 724079 w 2668450"/>
                  <a:gd name="connsiteY10501" fmla="*/ 462741 h 2059806"/>
                  <a:gd name="connsiteX10502" fmla="*/ 724508 w 2668450"/>
                  <a:gd name="connsiteY10502" fmla="*/ 458593 h 2059806"/>
                  <a:gd name="connsiteX10503" fmla="*/ 724365 w 2668450"/>
                  <a:gd name="connsiteY10503" fmla="*/ 456876 h 2059806"/>
                  <a:gd name="connsiteX10504" fmla="*/ 724937 w 2668450"/>
                  <a:gd name="connsiteY10504" fmla="*/ 454588 h 2059806"/>
                  <a:gd name="connsiteX10505" fmla="*/ 740958 w 2668450"/>
                  <a:gd name="connsiteY10505" fmla="*/ 451727 h 2059806"/>
                  <a:gd name="connsiteX10506" fmla="*/ 748396 w 2668450"/>
                  <a:gd name="connsiteY10506" fmla="*/ 449581 h 2059806"/>
                  <a:gd name="connsiteX10507" fmla="*/ 752688 w 2668450"/>
                  <a:gd name="connsiteY10507" fmla="*/ 446864 h 2059806"/>
                  <a:gd name="connsiteX10508" fmla="*/ 755405 w 2668450"/>
                  <a:gd name="connsiteY10508" fmla="*/ 444718 h 2059806"/>
                  <a:gd name="connsiteX10509" fmla="*/ 756550 w 2668450"/>
                  <a:gd name="connsiteY10509" fmla="*/ 443144 h 2059806"/>
                  <a:gd name="connsiteX10510" fmla="*/ 756550 w 2668450"/>
                  <a:gd name="connsiteY10510" fmla="*/ 441571 h 2059806"/>
                  <a:gd name="connsiteX10511" fmla="*/ 754404 w 2668450"/>
                  <a:gd name="connsiteY10511" fmla="*/ 438567 h 2059806"/>
                  <a:gd name="connsiteX10512" fmla="*/ 747824 w 2668450"/>
                  <a:gd name="connsiteY10512" fmla="*/ 432845 h 2059806"/>
                  <a:gd name="connsiteX10513" fmla="*/ 747252 w 2668450"/>
                  <a:gd name="connsiteY10513" fmla="*/ 431129 h 2059806"/>
                  <a:gd name="connsiteX10514" fmla="*/ 749398 w 2668450"/>
                  <a:gd name="connsiteY10514" fmla="*/ 430271 h 2059806"/>
                  <a:gd name="connsiteX10515" fmla="*/ 751686 w 2668450"/>
                  <a:gd name="connsiteY10515" fmla="*/ 430128 h 2059806"/>
                  <a:gd name="connsiteX10516" fmla="*/ 757694 w 2668450"/>
                  <a:gd name="connsiteY10516" fmla="*/ 430700 h 2059806"/>
                  <a:gd name="connsiteX10517" fmla="*/ 760841 w 2668450"/>
                  <a:gd name="connsiteY10517" fmla="*/ 428697 h 2059806"/>
                  <a:gd name="connsiteX10518" fmla="*/ 759411 w 2668450"/>
                  <a:gd name="connsiteY10518" fmla="*/ 426838 h 2059806"/>
                  <a:gd name="connsiteX10519" fmla="*/ 752831 w 2668450"/>
                  <a:gd name="connsiteY10519" fmla="*/ 422976 h 2059806"/>
                  <a:gd name="connsiteX10520" fmla="*/ 746394 w 2668450"/>
                  <a:gd name="connsiteY10520" fmla="*/ 418398 h 2059806"/>
                  <a:gd name="connsiteX10521" fmla="*/ 745106 w 2668450"/>
                  <a:gd name="connsiteY10521" fmla="*/ 416109 h 2059806"/>
                  <a:gd name="connsiteX10522" fmla="*/ 748539 w 2668450"/>
                  <a:gd name="connsiteY10522" fmla="*/ 413535 h 2059806"/>
                  <a:gd name="connsiteX10523" fmla="*/ 766277 w 2668450"/>
                  <a:gd name="connsiteY10523" fmla="*/ 407956 h 2059806"/>
                  <a:gd name="connsiteX10524" fmla="*/ 769853 w 2668450"/>
                  <a:gd name="connsiteY10524" fmla="*/ 406240 h 2059806"/>
                  <a:gd name="connsiteX10525" fmla="*/ 770997 w 2668450"/>
                  <a:gd name="connsiteY10525" fmla="*/ 405238 h 2059806"/>
                  <a:gd name="connsiteX10526" fmla="*/ 770854 w 2668450"/>
                  <a:gd name="connsiteY10526" fmla="*/ 404237 h 2059806"/>
                  <a:gd name="connsiteX10527" fmla="*/ 768565 w 2668450"/>
                  <a:gd name="connsiteY10527" fmla="*/ 401662 h 2059806"/>
                  <a:gd name="connsiteX10528" fmla="*/ 754833 w 2668450"/>
                  <a:gd name="connsiteY10528" fmla="*/ 395368 h 2059806"/>
                  <a:gd name="connsiteX10529" fmla="*/ 748825 w 2668450"/>
                  <a:gd name="connsiteY10529" fmla="*/ 391792 h 2059806"/>
                  <a:gd name="connsiteX10530" fmla="*/ 743962 w 2668450"/>
                  <a:gd name="connsiteY10530" fmla="*/ 390219 h 2059806"/>
                  <a:gd name="connsiteX10531" fmla="*/ 739528 w 2668450"/>
                  <a:gd name="connsiteY10531" fmla="*/ 389933 h 2059806"/>
                  <a:gd name="connsiteX10532" fmla="*/ 729801 w 2668450"/>
                  <a:gd name="connsiteY10532" fmla="*/ 391077 h 2059806"/>
                  <a:gd name="connsiteX10533" fmla="*/ 726368 w 2668450"/>
                  <a:gd name="connsiteY10533" fmla="*/ 392651 h 2059806"/>
                  <a:gd name="connsiteX10534" fmla="*/ 723507 w 2668450"/>
                  <a:gd name="connsiteY10534" fmla="*/ 395082 h 2059806"/>
                  <a:gd name="connsiteX10535" fmla="*/ 723364 w 2668450"/>
                  <a:gd name="connsiteY10535" fmla="*/ 396084 h 2059806"/>
                  <a:gd name="connsiteX10536" fmla="*/ 723793 w 2668450"/>
                  <a:gd name="connsiteY10536" fmla="*/ 397228 h 2059806"/>
                  <a:gd name="connsiteX10537" fmla="*/ 731803 w 2668450"/>
                  <a:gd name="connsiteY10537" fmla="*/ 399374 h 2059806"/>
                  <a:gd name="connsiteX10538" fmla="*/ 733663 w 2668450"/>
                  <a:gd name="connsiteY10538" fmla="*/ 400518 h 2059806"/>
                  <a:gd name="connsiteX10539" fmla="*/ 730945 w 2668450"/>
                  <a:gd name="connsiteY10539" fmla="*/ 402664 h 2059806"/>
                  <a:gd name="connsiteX10540" fmla="*/ 729515 w 2668450"/>
                  <a:gd name="connsiteY10540" fmla="*/ 403093 h 2059806"/>
                  <a:gd name="connsiteX10541" fmla="*/ 722935 w 2668450"/>
                  <a:gd name="connsiteY10541" fmla="*/ 402521 h 2059806"/>
                  <a:gd name="connsiteX10542" fmla="*/ 720360 w 2668450"/>
                  <a:gd name="connsiteY10542" fmla="*/ 401662 h 2059806"/>
                  <a:gd name="connsiteX10543" fmla="*/ 718500 w 2668450"/>
                  <a:gd name="connsiteY10543" fmla="*/ 403522 h 2059806"/>
                  <a:gd name="connsiteX10544" fmla="*/ 716498 w 2668450"/>
                  <a:gd name="connsiteY10544" fmla="*/ 404666 h 2059806"/>
                  <a:gd name="connsiteX10545" fmla="*/ 712350 w 2668450"/>
                  <a:gd name="connsiteY10545" fmla="*/ 404380 h 2059806"/>
                  <a:gd name="connsiteX10546" fmla="*/ 694612 w 2668450"/>
                  <a:gd name="connsiteY10546" fmla="*/ 400232 h 2059806"/>
                  <a:gd name="connsiteX10547" fmla="*/ 670009 w 2668450"/>
                  <a:gd name="connsiteY10547" fmla="*/ 403379 h 2059806"/>
                  <a:gd name="connsiteX10548" fmla="*/ 661856 w 2668450"/>
                  <a:gd name="connsiteY10548" fmla="*/ 405095 h 2059806"/>
                  <a:gd name="connsiteX10549" fmla="*/ 654847 w 2668450"/>
                  <a:gd name="connsiteY10549" fmla="*/ 409243 h 2059806"/>
                  <a:gd name="connsiteX10550" fmla="*/ 649697 w 2668450"/>
                  <a:gd name="connsiteY10550" fmla="*/ 413392 h 2059806"/>
                  <a:gd name="connsiteX10551" fmla="*/ 639541 w 2668450"/>
                  <a:gd name="connsiteY10551" fmla="*/ 419972 h 2059806"/>
                  <a:gd name="connsiteX10552" fmla="*/ 628384 w 2668450"/>
                  <a:gd name="connsiteY10552" fmla="*/ 428983 h 2059806"/>
                  <a:gd name="connsiteX10553" fmla="*/ 625094 w 2668450"/>
                  <a:gd name="connsiteY10553" fmla="*/ 430700 h 2059806"/>
                  <a:gd name="connsiteX10554" fmla="*/ 623664 w 2668450"/>
                  <a:gd name="connsiteY10554" fmla="*/ 431844 h 2059806"/>
                  <a:gd name="connsiteX10555" fmla="*/ 621232 w 2668450"/>
                  <a:gd name="connsiteY10555" fmla="*/ 436278 h 2059806"/>
                  <a:gd name="connsiteX10556" fmla="*/ 619801 w 2668450"/>
                  <a:gd name="connsiteY10556" fmla="*/ 437709 h 2059806"/>
                  <a:gd name="connsiteX10557" fmla="*/ 604353 w 2668450"/>
                  <a:gd name="connsiteY10557" fmla="*/ 444146 h 2059806"/>
                  <a:gd name="connsiteX10558" fmla="*/ 601206 w 2668450"/>
                  <a:gd name="connsiteY10558" fmla="*/ 446148 h 2059806"/>
                  <a:gd name="connsiteX10559" fmla="*/ 598059 w 2668450"/>
                  <a:gd name="connsiteY10559" fmla="*/ 448580 h 2059806"/>
                  <a:gd name="connsiteX10560" fmla="*/ 587331 w 2668450"/>
                  <a:gd name="connsiteY10560" fmla="*/ 459165 h 2059806"/>
                  <a:gd name="connsiteX10561" fmla="*/ 585757 w 2668450"/>
                  <a:gd name="connsiteY10561" fmla="*/ 459880 h 2059806"/>
                  <a:gd name="connsiteX10562" fmla="*/ 563014 w 2668450"/>
                  <a:gd name="connsiteY10562" fmla="*/ 462455 h 2059806"/>
                  <a:gd name="connsiteX10563" fmla="*/ 561297 w 2668450"/>
                  <a:gd name="connsiteY10563" fmla="*/ 463170 h 2059806"/>
                  <a:gd name="connsiteX10564" fmla="*/ 558436 w 2668450"/>
                  <a:gd name="connsiteY10564" fmla="*/ 465459 h 2059806"/>
                  <a:gd name="connsiteX10565" fmla="*/ 550712 w 2668450"/>
                  <a:gd name="connsiteY10565" fmla="*/ 473326 h 2059806"/>
                  <a:gd name="connsiteX10566" fmla="*/ 547565 w 2668450"/>
                  <a:gd name="connsiteY10566" fmla="*/ 477189 h 2059806"/>
                  <a:gd name="connsiteX10567" fmla="*/ 546850 w 2668450"/>
                  <a:gd name="connsiteY10567" fmla="*/ 479048 h 2059806"/>
                  <a:gd name="connsiteX10568" fmla="*/ 553430 w 2668450"/>
                  <a:gd name="connsiteY10568" fmla="*/ 477332 h 2059806"/>
                  <a:gd name="connsiteX10569" fmla="*/ 555003 w 2668450"/>
                  <a:gd name="connsiteY10569" fmla="*/ 477475 h 2059806"/>
                  <a:gd name="connsiteX10570" fmla="*/ 817629 w 2668450"/>
                  <a:gd name="connsiteY10570" fmla="*/ 473612 h 2059806"/>
                  <a:gd name="connsiteX10571" fmla="*/ 813480 w 2668450"/>
                  <a:gd name="connsiteY10571" fmla="*/ 469178 h 2059806"/>
                  <a:gd name="connsiteX10572" fmla="*/ 812193 w 2668450"/>
                  <a:gd name="connsiteY10572" fmla="*/ 467319 h 2059806"/>
                  <a:gd name="connsiteX10573" fmla="*/ 811907 w 2668450"/>
                  <a:gd name="connsiteY10573" fmla="*/ 466174 h 2059806"/>
                  <a:gd name="connsiteX10574" fmla="*/ 811764 w 2668450"/>
                  <a:gd name="connsiteY10574" fmla="*/ 463313 h 2059806"/>
                  <a:gd name="connsiteX10575" fmla="*/ 811049 w 2668450"/>
                  <a:gd name="connsiteY10575" fmla="*/ 461597 h 2059806"/>
                  <a:gd name="connsiteX10576" fmla="*/ 809475 w 2668450"/>
                  <a:gd name="connsiteY10576" fmla="*/ 459737 h 2059806"/>
                  <a:gd name="connsiteX10577" fmla="*/ 806328 w 2668450"/>
                  <a:gd name="connsiteY10577" fmla="*/ 458307 h 2059806"/>
                  <a:gd name="connsiteX10578" fmla="*/ 799176 w 2668450"/>
                  <a:gd name="connsiteY10578" fmla="*/ 456590 h 2059806"/>
                  <a:gd name="connsiteX10579" fmla="*/ 792167 w 2668450"/>
                  <a:gd name="connsiteY10579" fmla="*/ 456304 h 2059806"/>
                  <a:gd name="connsiteX10580" fmla="*/ 785158 w 2668450"/>
                  <a:gd name="connsiteY10580" fmla="*/ 456876 h 2059806"/>
                  <a:gd name="connsiteX10581" fmla="*/ 767564 w 2668450"/>
                  <a:gd name="connsiteY10581" fmla="*/ 460596 h 2059806"/>
                  <a:gd name="connsiteX10582" fmla="*/ 761556 w 2668450"/>
                  <a:gd name="connsiteY10582" fmla="*/ 465173 h 2059806"/>
                  <a:gd name="connsiteX10583" fmla="*/ 760126 w 2668450"/>
                  <a:gd name="connsiteY10583" fmla="*/ 467319 h 2059806"/>
                  <a:gd name="connsiteX10584" fmla="*/ 759983 w 2668450"/>
                  <a:gd name="connsiteY10584" fmla="*/ 469464 h 2059806"/>
                  <a:gd name="connsiteX10585" fmla="*/ 760269 w 2668450"/>
                  <a:gd name="connsiteY10585" fmla="*/ 471038 h 2059806"/>
                  <a:gd name="connsiteX10586" fmla="*/ 760984 w 2668450"/>
                  <a:gd name="connsiteY10586" fmla="*/ 472182 h 2059806"/>
                  <a:gd name="connsiteX10587" fmla="*/ 764989 w 2668450"/>
                  <a:gd name="connsiteY10587" fmla="*/ 473040 h 2059806"/>
                  <a:gd name="connsiteX10588" fmla="*/ 784300 w 2668450"/>
                  <a:gd name="connsiteY10588" fmla="*/ 474757 h 2059806"/>
                  <a:gd name="connsiteX10589" fmla="*/ 788591 w 2668450"/>
                  <a:gd name="connsiteY10589" fmla="*/ 475758 h 2059806"/>
                  <a:gd name="connsiteX10590" fmla="*/ 791595 w 2668450"/>
                  <a:gd name="connsiteY10590" fmla="*/ 477189 h 2059806"/>
                  <a:gd name="connsiteX10591" fmla="*/ 786732 w 2668450"/>
                  <a:gd name="connsiteY10591" fmla="*/ 477618 h 2059806"/>
                  <a:gd name="connsiteX10592" fmla="*/ 761699 w 2668450"/>
                  <a:gd name="connsiteY10592" fmla="*/ 476473 h 2059806"/>
                  <a:gd name="connsiteX10593" fmla="*/ 752974 w 2668450"/>
                  <a:gd name="connsiteY10593" fmla="*/ 475329 h 2059806"/>
                  <a:gd name="connsiteX10594" fmla="*/ 748396 w 2668450"/>
                  <a:gd name="connsiteY10594" fmla="*/ 475758 h 2059806"/>
                  <a:gd name="connsiteX10595" fmla="*/ 740958 w 2668450"/>
                  <a:gd name="connsiteY10595" fmla="*/ 478905 h 2059806"/>
                  <a:gd name="connsiteX10596" fmla="*/ 736810 w 2668450"/>
                  <a:gd name="connsiteY10596" fmla="*/ 481909 h 2059806"/>
                  <a:gd name="connsiteX10597" fmla="*/ 736238 w 2668450"/>
                  <a:gd name="connsiteY10597" fmla="*/ 483339 h 2059806"/>
                  <a:gd name="connsiteX10598" fmla="*/ 738097 w 2668450"/>
                  <a:gd name="connsiteY10598" fmla="*/ 486915 h 2059806"/>
                  <a:gd name="connsiteX10599" fmla="*/ 737096 w 2668450"/>
                  <a:gd name="connsiteY10599" fmla="*/ 488489 h 2059806"/>
                  <a:gd name="connsiteX10600" fmla="*/ 734521 w 2668450"/>
                  <a:gd name="connsiteY10600" fmla="*/ 490634 h 2059806"/>
                  <a:gd name="connsiteX10601" fmla="*/ 734807 w 2668450"/>
                  <a:gd name="connsiteY10601" fmla="*/ 492351 h 2059806"/>
                  <a:gd name="connsiteX10602" fmla="*/ 741101 w 2668450"/>
                  <a:gd name="connsiteY10602" fmla="*/ 494783 h 2059806"/>
                  <a:gd name="connsiteX10603" fmla="*/ 744248 w 2668450"/>
                  <a:gd name="connsiteY10603" fmla="*/ 495355 h 2059806"/>
                  <a:gd name="connsiteX10604" fmla="*/ 766420 w 2668450"/>
                  <a:gd name="connsiteY10604" fmla="*/ 494497 h 2059806"/>
                  <a:gd name="connsiteX10605" fmla="*/ 784872 w 2668450"/>
                  <a:gd name="connsiteY10605" fmla="*/ 494354 h 2059806"/>
                  <a:gd name="connsiteX10606" fmla="*/ 779436 w 2668450"/>
                  <a:gd name="connsiteY10606" fmla="*/ 496213 h 2059806"/>
                  <a:gd name="connsiteX10607" fmla="*/ 770282 w 2668450"/>
                  <a:gd name="connsiteY10607" fmla="*/ 497787 h 2059806"/>
                  <a:gd name="connsiteX10608" fmla="*/ 759411 w 2668450"/>
                  <a:gd name="connsiteY10608" fmla="*/ 497787 h 2059806"/>
                  <a:gd name="connsiteX10609" fmla="*/ 742818 w 2668450"/>
                  <a:gd name="connsiteY10609" fmla="*/ 499789 h 2059806"/>
                  <a:gd name="connsiteX10610" fmla="*/ 730373 w 2668450"/>
                  <a:gd name="connsiteY10610" fmla="*/ 502078 h 2059806"/>
                  <a:gd name="connsiteX10611" fmla="*/ 725223 w 2668450"/>
                  <a:gd name="connsiteY10611" fmla="*/ 503651 h 2059806"/>
                  <a:gd name="connsiteX10612" fmla="*/ 723221 w 2668450"/>
                  <a:gd name="connsiteY10612" fmla="*/ 505368 h 2059806"/>
                  <a:gd name="connsiteX10613" fmla="*/ 719502 w 2668450"/>
                  <a:gd name="connsiteY10613" fmla="*/ 509945 h 2059806"/>
                  <a:gd name="connsiteX10614" fmla="*/ 720217 w 2668450"/>
                  <a:gd name="connsiteY10614" fmla="*/ 511662 h 2059806"/>
                  <a:gd name="connsiteX10615" fmla="*/ 723650 w 2668450"/>
                  <a:gd name="connsiteY10615" fmla="*/ 512663 h 2059806"/>
                  <a:gd name="connsiteX10616" fmla="*/ 741816 w 2668450"/>
                  <a:gd name="connsiteY10616" fmla="*/ 513664 h 2059806"/>
                  <a:gd name="connsiteX10617" fmla="*/ 753689 w 2668450"/>
                  <a:gd name="connsiteY10617" fmla="*/ 512377 h 2059806"/>
                  <a:gd name="connsiteX10618" fmla="*/ 781296 w 2668450"/>
                  <a:gd name="connsiteY10618" fmla="*/ 506226 h 2059806"/>
                  <a:gd name="connsiteX10619" fmla="*/ 781439 w 2668450"/>
                  <a:gd name="connsiteY10619" fmla="*/ 506941 h 2059806"/>
                  <a:gd name="connsiteX10620" fmla="*/ 780724 w 2668450"/>
                  <a:gd name="connsiteY10620" fmla="*/ 507943 h 2059806"/>
                  <a:gd name="connsiteX10621" fmla="*/ 777434 w 2668450"/>
                  <a:gd name="connsiteY10621" fmla="*/ 510374 h 2059806"/>
                  <a:gd name="connsiteX10622" fmla="*/ 774859 w 2668450"/>
                  <a:gd name="connsiteY10622" fmla="*/ 511662 h 2059806"/>
                  <a:gd name="connsiteX10623" fmla="*/ 752401 w 2668450"/>
                  <a:gd name="connsiteY10623" fmla="*/ 519386 h 2059806"/>
                  <a:gd name="connsiteX10624" fmla="*/ 748253 w 2668450"/>
                  <a:gd name="connsiteY10624" fmla="*/ 519958 h 2059806"/>
                  <a:gd name="connsiteX10625" fmla="*/ 727798 w 2668450"/>
                  <a:gd name="connsiteY10625" fmla="*/ 520101 h 2059806"/>
                  <a:gd name="connsiteX10626" fmla="*/ 719788 w 2668450"/>
                  <a:gd name="connsiteY10626" fmla="*/ 520530 h 2059806"/>
                  <a:gd name="connsiteX10627" fmla="*/ 716641 w 2668450"/>
                  <a:gd name="connsiteY10627" fmla="*/ 521388 h 2059806"/>
                  <a:gd name="connsiteX10628" fmla="*/ 714352 w 2668450"/>
                  <a:gd name="connsiteY10628" fmla="*/ 522390 h 2059806"/>
                  <a:gd name="connsiteX10629" fmla="*/ 712779 w 2668450"/>
                  <a:gd name="connsiteY10629" fmla="*/ 523677 h 2059806"/>
                  <a:gd name="connsiteX10630" fmla="*/ 709060 w 2668450"/>
                  <a:gd name="connsiteY10630" fmla="*/ 527682 h 2059806"/>
                  <a:gd name="connsiteX10631" fmla="*/ 707200 w 2668450"/>
                  <a:gd name="connsiteY10631" fmla="*/ 530257 h 2059806"/>
                  <a:gd name="connsiteX10632" fmla="*/ 706628 w 2668450"/>
                  <a:gd name="connsiteY10632" fmla="*/ 531545 h 2059806"/>
                  <a:gd name="connsiteX10633" fmla="*/ 706485 w 2668450"/>
                  <a:gd name="connsiteY10633" fmla="*/ 532832 h 2059806"/>
                  <a:gd name="connsiteX10634" fmla="*/ 707486 w 2668450"/>
                  <a:gd name="connsiteY10634" fmla="*/ 535121 h 2059806"/>
                  <a:gd name="connsiteX10635" fmla="*/ 709346 w 2668450"/>
                  <a:gd name="connsiteY10635" fmla="*/ 536980 h 2059806"/>
                  <a:gd name="connsiteX10636" fmla="*/ 724365 w 2668450"/>
                  <a:gd name="connsiteY10636" fmla="*/ 539841 h 2059806"/>
                  <a:gd name="connsiteX10637" fmla="*/ 729372 w 2668450"/>
                  <a:gd name="connsiteY10637" fmla="*/ 540127 h 2059806"/>
                  <a:gd name="connsiteX10638" fmla="*/ 740386 w 2668450"/>
                  <a:gd name="connsiteY10638" fmla="*/ 538840 h 2059806"/>
                  <a:gd name="connsiteX10639" fmla="*/ 750399 w 2668450"/>
                  <a:gd name="connsiteY10639" fmla="*/ 546707 h 2059806"/>
                  <a:gd name="connsiteX10640" fmla="*/ 762844 w 2668450"/>
                  <a:gd name="connsiteY10640" fmla="*/ 551141 h 2059806"/>
                  <a:gd name="connsiteX10641" fmla="*/ 764274 w 2668450"/>
                  <a:gd name="connsiteY10641" fmla="*/ 550712 h 2059806"/>
                  <a:gd name="connsiteX10642" fmla="*/ 766563 w 2668450"/>
                  <a:gd name="connsiteY10642" fmla="*/ 548567 h 2059806"/>
                  <a:gd name="connsiteX10643" fmla="*/ 767564 w 2668450"/>
                  <a:gd name="connsiteY10643" fmla="*/ 545706 h 2059806"/>
                  <a:gd name="connsiteX10644" fmla="*/ 768708 w 2668450"/>
                  <a:gd name="connsiteY10644" fmla="*/ 544132 h 2059806"/>
                  <a:gd name="connsiteX10645" fmla="*/ 770568 w 2668450"/>
                  <a:gd name="connsiteY10645" fmla="*/ 542702 h 2059806"/>
                  <a:gd name="connsiteX10646" fmla="*/ 772570 w 2668450"/>
                  <a:gd name="connsiteY10646" fmla="*/ 541987 h 2059806"/>
                  <a:gd name="connsiteX10647" fmla="*/ 774716 w 2668450"/>
                  <a:gd name="connsiteY10647" fmla="*/ 542130 h 2059806"/>
                  <a:gd name="connsiteX10648" fmla="*/ 776576 w 2668450"/>
                  <a:gd name="connsiteY10648" fmla="*/ 542845 h 2059806"/>
                  <a:gd name="connsiteX10649" fmla="*/ 779723 w 2668450"/>
                  <a:gd name="connsiteY10649" fmla="*/ 545992 h 2059806"/>
                  <a:gd name="connsiteX10650" fmla="*/ 781153 w 2668450"/>
                  <a:gd name="connsiteY10650" fmla="*/ 548423 h 2059806"/>
                  <a:gd name="connsiteX10651" fmla="*/ 782726 w 2668450"/>
                  <a:gd name="connsiteY10651" fmla="*/ 549854 h 2059806"/>
                  <a:gd name="connsiteX10652" fmla="*/ 784443 w 2668450"/>
                  <a:gd name="connsiteY10652" fmla="*/ 550426 h 2059806"/>
                  <a:gd name="connsiteX10653" fmla="*/ 789306 w 2668450"/>
                  <a:gd name="connsiteY10653" fmla="*/ 548996 h 2059806"/>
                  <a:gd name="connsiteX10654" fmla="*/ 801608 w 2668450"/>
                  <a:gd name="connsiteY10654" fmla="*/ 543703 h 2059806"/>
                  <a:gd name="connsiteX10655" fmla="*/ 804469 w 2668450"/>
                  <a:gd name="connsiteY10655" fmla="*/ 540413 h 2059806"/>
                  <a:gd name="connsiteX10656" fmla="*/ 804469 w 2668450"/>
                  <a:gd name="connsiteY10656" fmla="*/ 538554 h 2059806"/>
                  <a:gd name="connsiteX10657" fmla="*/ 800035 w 2668450"/>
                  <a:gd name="connsiteY10657" fmla="*/ 533261 h 2059806"/>
                  <a:gd name="connsiteX10658" fmla="*/ 799748 w 2668450"/>
                  <a:gd name="connsiteY10658" fmla="*/ 532260 h 2059806"/>
                  <a:gd name="connsiteX10659" fmla="*/ 800750 w 2668450"/>
                  <a:gd name="connsiteY10659" fmla="*/ 531688 h 2059806"/>
                  <a:gd name="connsiteX10660" fmla="*/ 802323 w 2668450"/>
                  <a:gd name="connsiteY10660" fmla="*/ 531974 h 2059806"/>
                  <a:gd name="connsiteX10661" fmla="*/ 806614 w 2668450"/>
                  <a:gd name="connsiteY10661" fmla="*/ 533833 h 2059806"/>
                  <a:gd name="connsiteX10662" fmla="*/ 810191 w 2668450"/>
                  <a:gd name="connsiteY10662" fmla="*/ 534405 h 2059806"/>
                  <a:gd name="connsiteX10663" fmla="*/ 811478 w 2668450"/>
                  <a:gd name="connsiteY10663" fmla="*/ 531258 h 2059806"/>
                  <a:gd name="connsiteX10664" fmla="*/ 813051 w 2668450"/>
                  <a:gd name="connsiteY10664" fmla="*/ 525108 h 2059806"/>
                  <a:gd name="connsiteX10665" fmla="*/ 813767 w 2668450"/>
                  <a:gd name="connsiteY10665" fmla="*/ 523677 h 2059806"/>
                  <a:gd name="connsiteX10666" fmla="*/ 814911 w 2668450"/>
                  <a:gd name="connsiteY10666" fmla="*/ 522676 h 2059806"/>
                  <a:gd name="connsiteX10667" fmla="*/ 815912 w 2668450"/>
                  <a:gd name="connsiteY10667" fmla="*/ 522962 h 2059806"/>
                  <a:gd name="connsiteX10668" fmla="*/ 817915 w 2668450"/>
                  <a:gd name="connsiteY10668" fmla="*/ 525537 h 2059806"/>
                  <a:gd name="connsiteX10669" fmla="*/ 819059 w 2668450"/>
                  <a:gd name="connsiteY10669" fmla="*/ 526252 h 2059806"/>
                  <a:gd name="connsiteX10670" fmla="*/ 827785 w 2668450"/>
                  <a:gd name="connsiteY10670" fmla="*/ 523963 h 2059806"/>
                  <a:gd name="connsiteX10671" fmla="*/ 831504 w 2668450"/>
                  <a:gd name="connsiteY10671" fmla="*/ 523677 h 2059806"/>
                  <a:gd name="connsiteX10672" fmla="*/ 830359 w 2668450"/>
                  <a:gd name="connsiteY10672" fmla="*/ 524822 h 2059806"/>
                  <a:gd name="connsiteX10673" fmla="*/ 822635 w 2668450"/>
                  <a:gd name="connsiteY10673" fmla="*/ 529399 h 2059806"/>
                  <a:gd name="connsiteX10674" fmla="*/ 821062 w 2668450"/>
                  <a:gd name="connsiteY10674" fmla="*/ 530972 h 2059806"/>
                  <a:gd name="connsiteX10675" fmla="*/ 819774 w 2668450"/>
                  <a:gd name="connsiteY10675" fmla="*/ 533261 h 2059806"/>
                  <a:gd name="connsiteX10676" fmla="*/ 818773 w 2668450"/>
                  <a:gd name="connsiteY10676" fmla="*/ 536265 h 2059806"/>
                  <a:gd name="connsiteX10677" fmla="*/ 819488 w 2668450"/>
                  <a:gd name="connsiteY10677" fmla="*/ 537695 h 2059806"/>
                  <a:gd name="connsiteX10678" fmla="*/ 819631 w 2668450"/>
                  <a:gd name="connsiteY10678" fmla="*/ 541271 h 2059806"/>
                  <a:gd name="connsiteX10679" fmla="*/ 819917 w 2668450"/>
                  <a:gd name="connsiteY10679" fmla="*/ 542273 h 2059806"/>
                  <a:gd name="connsiteX10680" fmla="*/ 821491 w 2668450"/>
                  <a:gd name="connsiteY10680" fmla="*/ 543989 h 2059806"/>
                  <a:gd name="connsiteX10681" fmla="*/ 823923 w 2668450"/>
                  <a:gd name="connsiteY10681" fmla="*/ 544847 h 2059806"/>
                  <a:gd name="connsiteX10682" fmla="*/ 835223 w 2668450"/>
                  <a:gd name="connsiteY10682" fmla="*/ 543417 h 2059806"/>
                  <a:gd name="connsiteX10683" fmla="*/ 846952 w 2668450"/>
                  <a:gd name="connsiteY10683" fmla="*/ 542559 h 2059806"/>
                  <a:gd name="connsiteX10684" fmla="*/ 849813 w 2668450"/>
                  <a:gd name="connsiteY10684" fmla="*/ 541844 h 2059806"/>
                  <a:gd name="connsiteX10685" fmla="*/ 851530 w 2668450"/>
                  <a:gd name="connsiteY10685" fmla="*/ 540842 h 2059806"/>
                  <a:gd name="connsiteX10686" fmla="*/ 854390 w 2668450"/>
                  <a:gd name="connsiteY10686" fmla="*/ 537838 h 2059806"/>
                  <a:gd name="connsiteX10687" fmla="*/ 855964 w 2668450"/>
                  <a:gd name="connsiteY10687" fmla="*/ 536837 h 2059806"/>
                  <a:gd name="connsiteX10688" fmla="*/ 857680 w 2668450"/>
                  <a:gd name="connsiteY10688" fmla="*/ 536408 h 2059806"/>
                  <a:gd name="connsiteX10689" fmla="*/ 861257 w 2668450"/>
                  <a:gd name="connsiteY10689" fmla="*/ 537123 h 2059806"/>
                  <a:gd name="connsiteX10690" fmla="*/ 867980 w 2668450"/>
                  <a:gd name="connsiteY10690" fmla="*/ 541128 h 2059806"/>
                  <a:gd name="connsiteX10691" fmla="*/ 869267 w 2668450"/>
                  <a:gd name="connsiteY10691" fmla="*/ 541128 h 2059806"/>
                  <a:gd name="connsiteX10692" fmla="*/ 875704 w 2668450"/>
                  <a:gd name="connsiteY10692" fmla="*/ 540556 h 2059806"/>
                  <a:gd name="connsiteX10693" fmla="*/ 882284 w 2668450"/>
                  <a:gd name="connsiteY10693" fmla="*/ 539126 h 2059806"/>
                  <a:gd name="connsiteX10694" fmla="*/ 887147 w 2668450"/>
                  <a:gd name="connsiteY10694" fmla="*/ 538983 h 2059806"/>
                  <a:gd name="connsiteX10695" fmla="*/ 891581 w 2668450"/>
                  <a:gd name="connsiteY10695" fmla="*/ 537552 h 2059806"/>
                  <a:gd name="connsiteX10696" fmla="*/ 900450 w 2668450"/>
                  <a:gd name="connsiteY10696" fmla="*/ 533261 h 2059806"/>
                  <a:gd name="connsiteX10697" fmla="*/ 903168 w 2668450"/>
                  <a:gd name="connsiteY10697" fmla="*/ 533547 h 2059806"/>
                  <a:gd name="connsiteX10698" fmla="*/ 905027 w 2668450"/>
                  <a:gd name="connsiteY10698" fmla="*/ 535407 h 2059806"/>
                  <a:gd name="connsiteX10699" fmla="*/ 903597 w 2668450"/>
                  <a:gd name="connsiteY10699" fmla="*/ 537266 h 2059806"/>
                  <a:gd name="connsiteX10700" fmla="*/ 898161 w 2668450"/>
                  <a:gd name="connsiteY10700" fmla="*/ 541414 h 2059806"/>
                  <a:gd name="connsiteX10701" fmla="*/ 890723 w 2668450"/>
                  <a:gd name="connsiteY10701" fmla="*/ 545849 h 2059806"/>
                  <a:gd name="connsiteX10702" fmla="*/ 885717 w 2668450"/>
                  <a:gd name="connsiteY10702" fmla="*/ 547994 h 2059806"/>
                  <a:gd name="connsiteX10703" fmla="*/ 882284 w 2668450"/>
                  <a:gd name="connsiteY10703" fmla="*/ 548853 h 2059806"/>
                  <a:gd name="connsiteX10704" fmla="*/ 877134 w 2668450"/>
                  <a:gd name="connsiteY10704" fmla="*/ 549139 h 2059806"/>
                  <a:gd name="connsiteX10705" fmla="*/ 869982 w 2668450"/>
                  <a:gd name="connsiteY10705" fmla="*/ 548567 h 2059806"/>
                  <a:gd name="connsiteX10706" fmla="*/ 855821 w 2668450"/>
                  <a:gd name="connsiteY10706" fmla="*/ 549568 h 2059806"/>
                  <a:gd name="connsiteX10707" fmla="*/ 850671 w 2668450"/>
                  <a:gd name="connsiteY10707" fmla="*/ 550712 h 2059806"/>
                  <a:gd name="connsiteX10708" fmla="*/ 835938 w 2668450"/>
                  <a:gd name="connsiteY10708" fmla="*/ 556720 h 2059806"/>
                  <a:gd name="connsiteX10709" fmla="*/ 819631 w 2668450"/>
                  <a:gd name="connsiteY10709" fmla="*/ 560439 h 2059806"/>
                  <a:gd name="connsiteX10710" fmla="*/ 811478 w 2668450"/>
                  <a:gd name="connsiteY10710" fmla="*/ 563300 h 2059806"/>
                  <a:gd name="connsiteX10711" fmla="*/ 806042 w 2668450"/>
                  <a:gd name="connsiteY10711" fmla="*/ 566304 h 2059806"/>
                  <a:gd name="connsiteX10712" fmla="*/ 804040 w 2668450"/>
                  <a:gd name="connsiteY10712" fmla="*/ 569022 h 2059806"/>
                  <a:gd name="connsiteX10713" fmla="*/ 807330 w 2668450"/>
                  <a:gd name="connsiteY10713" fmla="*/ 573027 h 2059806"/>
                  <a:gd name="connsiteX10714" fmla="*/ 810191 w 2668450"/>
                  <a:gd name="connsiteY10714" fmla="*/ 574886 h 2059806"/>
                  <a:gd name="connsiteX10715" fmla="*/ 820346 w 2668450"/>
                  <a:gd name="connsiteY10715" fmla="*/ 579893 h 2059806"/>
                  <a:gd name="connsiteX10716" fmla="*/ 825353 w 2668450"/>
                  <a:gd name="connsiteY10716" fmla="*/ 582038 h 2059806"/>
                  <a:gd name="connsiteX10717" fmla="*/ 830073 w 2668450"/>
                  <a:gd name="connsiteY10717" fmla="*/ 583469 h 2059806"/>
                  <a:gd name="connsiteX10718" fmla="*/ 845093 w 2668450"/>
                  <a:gd name="connsiteY10718" fmla="*/ 585185 h 2059806"/>
                  <a:gd name="connsiteX10719" fmla="*/ 860112 w 2668450"/>
                  <a:gd name="connsiteY10719" fmla="*/ 584327 h 2059806"/>
                  <a:gd name="connsiteX10720" fmla="*/ 884000 w 2668450"/>
                  <a:gd name="connsiteY10720" fmla="*/ 579178 h 2059806"/>
                  <a:gd name="connsiteX10721" fmla="*/ 897303 w 2668450"/>
                  <a:gd name="connsiteY10721" fmla="*/ 574171 h 2059806"/>
                  <a:gd name="connsiteX10722" fmla="*/ 907745 w 2668450"/>
                  <a:gd name="connsiteY10722" fmla="*/ 571024 h 2059806"/>
                  <a:gd name="connsiteX10723" fmla="*/ 913467 w 2668450"/>
                  <a:gd name="connsiteY10723" fmla="*/ 568020 h 2059806"/>
                  <a:gd name="connsiteX10724" fmla="*/ 917186 w 2668450"/>
                  <a:gd name="connsiteY10724" fmla="*/ 564158 h 2059806"/>
                  <a:gd name="connsiteX10725" fmla="*/ 919618 w 2668450"/>
                  <a:gd name="connsiteY10725" fmla="*/ 562442 h 2059806"/>
                  <a:gd name="connsiteX10726" fmla="*/ 924338 w 2668450"/>
                  <a:gd name="connsiteY10726" fmla="*/ 560439 h 2059806"/>
                  <a:gd name="connsiteX10727" fmla="*/ 930775 w 2668450"/>
                  <a:gd name="connsiteY10727" fmla="*/ 558866 h 2059806"/>
                  <a:gd name="connsiteX10728" fmla="*/ 951087 w 2668450"/>
                  <a:gd name="connsiteY10728" fmla="*/ 556291 h 2059806"/>
                  <a:gd name="connsiteX10729" fmla="*/ 966249 w 2668450"/>
                  <a:gd name="connsiteY10729" fmla="*/ 548567 h 2059806"/>
                  <a:gd name="connsiteX10730" fmla="*/ 971399 w 2668450"/>
                  <a:gd name="connsiteY10730" fmla="*/ 545277 h 2059806"/>
                  <a:gd name="connsiteX10731" fmla="*/ 976405 w 2668450"/>
                  <a:gd name="connsiteY10731" fmla="*/ 546707 h 2059806"/>
                  <a:gd name="connsiteX10732" fmla="*/ 977407 w 2668450"/>
                  <a:gd name="connsiteY10732" fmla="*/ 547708 h 2059806"/>
                  <a:gd name="connsiteX10733" fmla="*/ 976262 w 2668450"/>
                  <a:gd name="connsiteY10733" fmla="*/ 548710 h 2059806"/>
                  <a:gd name="connsiteX10734" fmla="*/ 973831 w 2668450"/>
                  <a:gd name="connsiteY10734" fmla="*/ 549568 h 2059806"/>
                  <a:gd name="connsiteX10735" fmla="*/ 978551 w 2668450"/>
                  <a:gd name="connsiteY10735" fmla="*/ 551570 h 2059806"/>
                  <a:gd name="connsiteX10736" fmla="*/ 982127 w 2668450"/>
                  <a:gd name="connsiteY10736" fmla="*/ 552286 h 2059806"/>
                  <a:gd name="connsiteX10737" fmla="*/ 985703 w 2668450"/>
                  <a:gd name="connsiteY10737" fmla="*/ 552572 h 2059806"/>
                  <a:gd name="connsiteX10738" fmla="*/ 989565 w 2668450"/>
                  <a:gd name="connsiteY10738" fmla="*/ 552000 h 2059806"/>
                  <a:gd name="connsiteX10739" fmla="*/ 995716 w 2668450"/>
                  <a:gd name="connsiteY10739" fmla="*/ 549854 h 2059806"/>
                  <a:gd name="connsiteX10740" fmla="*/ 1001867 w 2668450"/>
                  <a:gd name="connsiteY10740" fmla="*/ 548996 h 2059806"/>
                  <a:gd name="connsiteX10741" fmla="*/ 1012738 w 2668450"/>
                  <a:gd name="connsiteY10741" fmla="*/ 551856 h 2059806"/>
                  <a:gd name="connsiteX10742" fmla="*/ 1022036 w 2668450"/>
                  <a:gd name="connsiteY10742" fmla="*/ 553430 h 2059806"/>
                  <a:gd name="connsiteX10743" fmla="*/ 1025040 w 2668450"/>
                  <a:gd name="connsiteY10743" fmla="*/ 553430 h 2059806"/>
                  <a:gd name="connsiteX10744" fmla="*/ 1027901 w 2668450"/>
                  <a:gd name="connsiteY10744" fmla="*/ 552715 h 2059806"/>
                  <a:gd name="connsiteX10745" fmla="*/ 1039201 w 2668450"/>
                  <a:gd name="connsiteY10745" fmla="*/ 548137 h 2059806"/>
                  <a:gd name="connsiteX10746" fmla="*/ 1054220 w 2668450"/>
                  <a:gd name="connsiteY10746" fmla="*/ 543703 h 2059806"/>
                  <a:gd name="connsiteX10747" fmla="*/ 1057796 w 2668450"/>
                  <a:gd name="connsiteY10747" fmla="*/ 541128 h 2059806"/>
                  <a:gd name="connsiteX10748" fmla="*/ 1061086 w 2668450"/>
                  <a:gd name="connsiteY10748" fmla="*/ 537409 h 2059806"/>
                  <a:gd name="connsiteX10749" fmla="*/ 1065950 w 2668450"/>
                  <a:gd name="connsiteY10749" fmla="*/ 523963 h 2059806"/>
                  <a:gd name="connsiteX10750" fmla="*/ 1066665 w 2668450"/>
                  <a:gd name="connsiteY10750" fmla="*/ 518528 h 2059806"/>
                  <a:gd name="connsiteX10751" fmla="*/ 1071529 w 2668450"/>
                  <a:gd name="connsiteY10751" fmla="*/ 510517 h 2059806"/>
                  <a:gd name="connsiteX10752" fmla="*/ 1072673 w 2668450"/>
                  <a:gd name="connsiteY10752" fmla="*/ 506226 h 2059806"/>
                  <a:gd name="connsiteX10753" fmla="*/ 1072673 w 2668450"/>
                  <a:gd name="connsiteY10753" fmla="*/ 503508 h 2059806"/>
                  <a:gd name="connsiteX10754" fmla="*/ 1070241 w 2668450"/>
                  <a:gd name="connsiteY10754" fmla="*/ 495212 h 2059806"/>
                  <a:gd name="connsiteX10755" fmla="*/ 1068954 w 2668450"/>
                  <a:gd name="connsiteY10755" fmla="*/ 492208 h 2059806"/>
                  <a:gd name="connsiteX10756" fmla="*/ 1068095 w 2668450"/>
                  <a:gd name="connsiteY10756" fmla="*/ 491207 h 2059806"/>
                  <a:gd name="connsiteX10757" fmla="*/ 1065664 w 2668450"/>
                  <a:gd name="connsiteY10757" fmla="*/ 489919 h 2059806"/>
                  <a:gd name="connsiteX10758" fmla="*/ 1059799 w 2668450"/>
                  <a:gd name="connsiteY10758" fmla="*/ 487344 h 2059806"/>
                  <a:gd name="connsiteX10759" fmla="*/ 1044923 w 2668450"/>
                  <a:gd name="connsiteY10759" fmla="*/ 484198 h 2059806"/>
                  <a:gd name="connsiteX10760" fmla="*/ 1040917 w 2668450"/>
                  <a:gd name="connsiteY10760" fmla="*/ 484627 h 2059806"/>
                  <a:gd name="connsiteX10761" fmla="*/ 1036483 w 2668450"/>
                  <a:gd name="connsiteY10761" fmla="*/ 486486 h 2059806"/>
                  <a:gd name="connsiteX10762" fmla="*/ 1032621 w 2668450"/>
                  <a:gd name="connsiteY10762" fmla="*/ 489490 h 2059806"/>
                  <a:gd name="connsiteX10763" fmla="*/ 1031334 w 2668450"/>
                  <a:gd name="connsiteY10763" fmla="*/ 490921 h 2059806"/>
                  <a:gd name="connsiteX10764" fmla="*/ 1030904 w 2668450"/>
                  <a:gd name="connsiteY10764" fmla="*/ 492208 h 2059806"/>
                  <a:gd name="connsiteX10765" fmla="*/ 1032192 w 2668450"/>
                  <a:gd name="connsiteY10765" fmla="*/ 495784 h 2059806"/>
                  <a:gd name="connsiteX10766" fmla="*/ 1034051 w 2668450"/>
                  <a:gd name="connsiteY10766" fmla="*/ 497643 h 2059806"/>
                  <a:gd name="connsiteX10767" fmla="*/ 1036197 w 2668450"/>
                  <a:gd name="connsiteY10767" fmla="*/ 499074 h 2059806"/>
                  <a:gd name="connsiteX10768" fmla="*/ 1036054 w 2668450"/>
                  <a:gd name="connsiteY10768" fmla="*/ 499646 h 2059806"/>
                  <a:gd name="connsiteX10769" fmla="*/ 1030046 w 2668450"/>
                  <a:gd name="connsiteY10769" fmla="*/ 501363 h 2059806"/>
                  <a:gd name="connsiteX10770" fmla="*/ 1029760 w 2668450"/>
                  <a:gd name="connsiteY10770" fmla="*/ 503937 h 2059806"/>
                  <a:gd name="connsiteX10771" fmla="*/ 1029760 w 2668450"/>
                  <a:gd name="connsiteY10771" fmla="*/ 507227 h 2059806"/>
                  <a:gd name="connsiteX10772" fmla="*/ 1029474 w 2668450"/>
                  <a:gd name="connsiteY10772" fmla="*/ 507800 h 2059806"/>
                  <a:gd name="connsiteX10773" fmla="*/ 1027758 w 2668450"/>
                  <a:gd name="connsiteY10773" fmla="*/ 502078 h 2059806"/>
                  <a:gd name="connsiteX10774" fmla="*/ 1025326 w 2668450"/>
                  <a:gd name="connsiteY10774" fmla="*/ 497643 h 2059806"/>
                  <a:gd name="connsiteX10775" fmla="*/ 1024468 w 2668450"/>
                  <a:gd name="connsiteY10775" fmla="*/ 496499 h 2059806"/>
                  <a:gd name="connsiteX10776" fmla="*/ 1022751 w 2668450"/>
                  <a:gd name="connsiteY10776" fmla="*/ 495498 h 2059806"/>
                  <a:gd name="connsiteX10777" fmla="*/ 1020319 w 2668450"/>
                  <a:gd name="connsiteY10777" fmla="*/ 494640 h 2059806"/>
                  <a:gd name="connsiteX10778" fmla="*/ 1014168 w 2668450"/>
                  <a:gd name="connsiteY10778" fmla="*/ 493638 h 2059806"/>
                  <a:gd name="connsiteX10779" fmla="*/ 1010449 w 2668450"/>
                  <a:gd name="connsiteY10779" fmla="*/ 493924 h 2059806"/>
                  <a:gd name="connsiteX10780" fmla="*/ 1005586 w 2668450"/>
                  <a:gd name="connsiteY10780" fmla="*/ 495355 h 2059806"/>
                  <a:gd name="connsiteX10781" fmla="*/ 999149 w 2668450"/>
                  <a:gd name="connsiteY10781" fmla="*/ 500075 h 2059806"/>
                  <a:gd name="connsiteX10782" fmla="*/ 998148 w 2668450"/>
                  <a:gd name="connsiteY10782" fmla="*/ 500504 h 2059806"/>
                  <a:gd name="connsiteX10783" fmla="*/ 996002 w 2668450"/>
                  <a:gd name="connsiteY10783" fmla="*/ 499932 h 2059806"/>
                  <a:gd name="connsiteX10784" fmla="*/ 997576 w 2668450"/>
                  <a:gd name="connsiteY10784" fmla="*/ 497787 h 2059806"/>
                  <a:gd name="connsiteX10785" fmla="*/ 1004013 w 2668450"/>
                  <a:gd name="connsiteY10785" fmla="*/ 491493 h 2059806"/>
                  <a:gd name="connsiteX10786" fmla="*/ 1004728 w 2668450"/>
                  <a:gd name="connsiteY10786" fmla="*/ 490491 h 2059806"/>
                  <a:gd name="connsiteX10787" fmla="*/ 1005014 w 2668450"/>
                  <a:gd name="connsiteY10787" fmla="*/ 489347 h 2059806"/>
                  <a:gd name="connsiteX10788" fmla="*/ 1005014 w 2668450"/>
                  <a:gd name="connsiteY10788" fmla="*/ 488060 h 2059806"/>
                  <a:gd name="connsiteX10789" fmla="*/ 1003440 w 2668450"/>
                  <a:gd name="connsiteY10789" fmla="*/ 485628 h 2059806"/>
                  <a:gd name="connsiteX10790" fmla="*/ 1001152 w 2668450"/>
                  <a:gd name="connsiteY10790" fmla="*/ 484198 h 2059806"/>
                  <a:gd name="connsiteX10791" fmla="*/ 996145 w 2668450"/>
                  <a:gd name="connsiteY10791" fmla="*/ 483768 h 2059806"/>
                  <a:gd name="connsiteX10792" fmla="*/ 991711 w 2668450"/>
                  <a:gd name="connsiteY10792" fmla="*/ 484484 h 2059806"/>
                  <a:gd name="connsiteX10793" fmla="*/ 987849 w 2668450"/>
                  <a:gd name="connsiteY10793" fmla="*/ 484341 h 2059806"/>
                  <a:gd name="connsiteX10794" fmla="*/ 984988 w 2668450"/>
                  <a:gd name="connsiteY10794" fmla="*/ 483768 h 2059806"/>
                  <a:gd name="connsiteX10795" fmla="*/ 984416 w 2668450"/>
                  <a:gd name="connsiteY10795" fmla="*/ 482624 h 2059806"/>
                  <a:gd name="connsiteX10796" fmla="*/ 985131 w 2668450"/>
                  <a:gd name="connsiteY10796" fmla="*/ 480765 h 2059806"/>
                  <a:gd name="connsiteX10797" fmla="*/ 987420 w 2668450"/>
                  <a:gd name="connsiteY10797" fmla="*/ 478333 h 2059806"/>
                  <a:gd name="connsiteX10798" fmla="*/ 991282 w 2668450"/>
                  <a:gd name="connsiteY10798" fmla="*/ 475472 h 2059806"/>
                  <a:gd name="connsiteX10799" fmla="*/ 992998 w 2668450"/>
                  <a:gd name="connsiteY10799" fmla="*/ 473326 h 2059806"/>
                  <a:gd name="connsiteX10800" fmla="*/ 990853 w 2668450"/>
                  <a:gd name="connsiteY10800" fmla="*/ 467319 h 2059806"/>
                  <a:gd name="connsiteX10801" fmla="*/ 986275 w 2668450"/>
                  <a:gd name="connsiteY10801" fmla="*/ 463456 h 2059806"/>
                  <a:gd name="connsiteX10802" fmla="*/ 981269 w 2668450"/>
                  <a:gd name="connsiteY10802" fmla="*/ 460453 h 2059806"/>
                  <a:gd name="connsiteX10803" fmla="*/ 980983 w 2668450"/>
                  <a:gd name="connsiteY10803" fmla="*/ 459880 h 2059806"/>
                  <a:gd name="connsiteX10804" fmla="*/ 980554 w 2668450"/>
                  <a:gd name="connsiteY10804" fmla="*/ 456304 h 2059806"/>
                  <a:gd name="connsiteX10805" fmla="*/ 979982 w 2668450"/>
                  <a:gd name="connsiteY10805" fmla="*/ 454159 h 2059806"/>
                  <a:gd name="connsiteX10806" fmla="*/ 977979 w 2668450"/>
                  <a:gd name="connsiteY10806" fmla="*/ 451012 h 2059806"/>
                  <a:gd name="connsiteX10807" fmla="*/ 977693 w 2668450"/>
                  <a:gd name="connsiteY10807" fmla="*/ 449581 h 2059806"/>
                  <a:gd name="connsiteX10808" fmla="*/ 978408 w 2668450"/>
                  <a:gd name="connsiteY10808" fmla="*/ 448294 h 2059806"/>
                  <a:gd name="connsiteX10809" fmla="*/ 981412 w 2668450"/>
                  <a:gd name="connsiteY10809" fmla="*/ 445147 h 2059806"/>
                  <a:gd name="connsiteX10810" fmla="*/ 982413 w 2668450"/>
                  <a:gd name="connsiteY10810" fmla="*/ 443431 h 2059806"/>
                  <a:gd name="connsiteX10811" fmla="*/ 982699 w 2668450"/>
                  <a:gd name="connsiteY10811" fmla="*/ 441571 h 2059806"/>
                  <a:gd name="connsiteX10812" fmla="*/ 981984 w 2668450"/>
                  <a:gd name="connsiteY10812" fmla="*/ 440570 h 2059806"/>
                  <a:gd name="connsiteX10813" fmla="*/ 980124 w 2668450"/>
                  <a:gd name="connsiteY10813" fmla="*/ 440284 h 2059806"/>
                  <a:gd name="connsiteX10814" fmla="*/ 971685 w 2668450"/>
                  <a:gd name="connsiteY10814" fmla="*/ 436278 h 2059806"/>
                  <a:gd name="connsiteX10815" fmla="*/ 963675 w 2668450"/>
                  <a:gd name="connsiteY10815" fmla="*/ 436851 h 2059806"/>
                  <a:gd name="connsiteX10816" fmla="*/ 959956 w 2668450"/>
                  <a:gd name="connsiteY10816" fmla="*/ 438138 h 2059806"/>
                  <a:gd name="connsiteX10817" fmla="*/ 956380 w 2668450"/>
                  <a:gd name="connsiteY10817" fmla="*/ 440141 h 2059806"/>
                  <a:gd name="connsiteX10818" fmla="*/ 951373 w 2668450"/>
                  <a:gd name="connsiteY10818" fmla="*/ 444432 h 2059806"/>
                  <a:gd name="connsiteX10819" fmla="*/ 940502 w 2668450"/>
                  <a:gd name="connsiteY10819" fmla="*/ 455160 h 2059806"/>
                  <a:gd name="connsiteX10820" fmla="*/ 936926 w 2668450"/>
                  <a:gd name="connsiteY10820" fmla="*/ 457592 h 2059806"/>
                  <a:gd name="connsiteX10821" fmla="*/ 928200 w 2668450"/>
                  <a:gd name="connsiteY10821" fmla="*/ 461883 h 2059806"/>
                  <a:gd name="connsiteX10822" fmla="*/ 927056 w 2668450"/>
                  <a:gd name="connsiteY10822" fmla="*/ 463170 h 2059806"/>
                  <a:gd name="connsiteX10823" fmla="*/ 926913 w 2668450"/>
                  <a:gd name="connsiteY10823" fmla="*/ 464887 h 2059806"/>
                  <a:gd name="connsiteX10824" fmla="*/ 927771 w 2668450"/>
                  <a:gd name="connsiteY10824" fmla="*/ 467176 h 2059806"/>
                  <a:gd name="connsiteX10825" fmla="*/ 928915 w 2668450"/>
                  <a:gd name="connsiteY10825" fmla="*/ 468892 h 2059806"/>
                  <a:gd name="connsiteX10826" fmla="*/ 930346 w 2668450"/>
                  <a:gd name="connsiteY10826" fmla="*/ 469893 h 2059806"/>
                  <a:gd name="connsiteX10827" fmla="*/ 939214 w 2668450"/>
                  <a:gd name="connsiteY10827" fmla="*/ 474042 h 2059806"/>
                  <a:gd name="connsiteX10828" fmla="*/ 945222 w 2668450"/>
                  <a:gd name="connsiteY10828" fmla="*/ 474614 h 2059806"/>
                  <a:gd name="connsiteX10829" fmla="*/ 951945 w 2668450"/>
                  <a:gd name="connsiteY10829" fmla="*/ 478905 h 2059806"/>
                  <a:gd name="connsiteX10830" fmla="*/ 953662 w 2668450"/>
                  <a:gd name="connsiteY10830" fmla="*/ 481051 h 2059806"/>
                  <a:gd name="connsiteX10831" fmla="*/ 954091 w 2668450"/>
                  <a:gd name="connsiteY10831" fmla="*/ 483339 h 2059806"/>
                  <a:gd name="connsiteX10832" fmla="*/ 953805 w 2668450"/>
                  <a:gd name="connsiteY10832" fmla="*/ 485199 h 2059806"/>
                  <a:gd name="connsiteX10833" fmla="*/ 952946 w 2668450"/>
                  <a:gd name="connsiteY10833" fmla="*/ 486486 h 2059806"/>
                  <a:gd name="connsiteX10834" fmla="*/ 940359 w 2668450"/>
                  <a:gd name="connsiteY10834" fmla="*/ 492208 h 2059806"/>
                  <a:gd name="connsiteX10835" fmla="*/ 942648 w 2668450"/>
                  <a:gd name="connsiteY10835" fmla="*/ 496356 h 2059806"/>
                  <a:gd name="connsiteX10836" fmla="*/ 968395 w 2668450"/>
                  <a:gd name="connsiteY10836" fmla="*/ 506512 h 2059806"/>
                  <a:gd name="connsiteX10837" fmla="*/ 969253 w 2668450"/>
                  <a:gd name="connsiteY10837" fmla="*/ 507943 h 2059806"/>
                  <a:gd name="connsiteX10838" fmla="*/ 969825 w 2668450"/>
                  <a:gd name="connsiteY10838" fmla="*/ 511089 h 2059806"/>
                  <a:gd name="connsiteX10839" fmla="*/ 969396 w 2668450"/>
                  <a:gd name="connsiteY10839" fmla="*/ 513378 h 2059806"/>
                  <a:gd name="connsiteX10840" fmla="*/ 968395 w 2668450"/>
                  <a:gd name="connsiteY10840" fmla="*/ 516096 h 2059806"/>
                  <a:gd name="connsiteX10841" fmla="*/ 966679 w 2668450"/>
                  <a:gd name="connsiteY10841" fmla="*/ 517812 h 2059806"/>
                  <a:gd name="connsiteX10842" fmla="*/ 964247 w 2668450"/>
                  <a:gd name="connsiteY10842" fmla="*/ 518385 h 2059806"/>
                  <a:gd name="connsiteX10843" fmla="*/ 922765 w 2668450"/>
                  <a:gd name="connsiteY10843" fmla="*/ 515381 h 2059806"/>
                  <a:gd name="connsiteX10844" fmla="*/ 914754 w 2668450"/>
                  <a:gd name="connsiteY10844" fmla="*/ 515095 h 2059806"/>
                  <a:gd name="connsiteX10845" fmla="*/ 909748 w 2668450"/>
                  <a:gd name="connsiteY10845" fmla="*/ 515810 h 2059806"/>
                  <a:gd name="connsiteX10846" fmla="*/ 904884 w 2668450"/>
                  <a:gd name="connsiteY10846" fmla="*/ 515667 h 2059806"/>
                  <a:gd name="connsiteX10847" fmla="*/ 901594 w 2668450"/>
                  <a:gd name="connsiteY10847" fmla="*/ 514379 h 2059806"/>
                  <a:gd name="connsiteX10848" fmla="*/ 898161 w 2668450"/>
                  <a:gd name="connsiteY10848" fmla="*/ 511805 h 2059806"/>
                  <a:gd name="connsiteX10849" fmla="*/ 895301 w 2668450"/>
                  <a:gd name="connsiteY10849" fmla="*/ 507800 h 2059806"/>
                  <a:gd name="connsiteX10850" fmla="*/ 892869 w 2668450"/>
                  <a:gd name="connsiteY10850" fmla="*/ 502507 h 2059806"/>
                  <a:gd name="connsiteX10851" fmla="*/ 891152 w 2668450"/>
                  <a:gd name="connsiteY10851" fmla="*/ 499503 h 2059806"/>
                  <a:gd name="connsiteX10852" fmla="*/ 890008 w 2668450"/>
                  <a:gd name="connsiteY10852" fmla="*/ 498788 h 2059806"/>
                  <a:gd name="connsiteX10853" fmla="*/ 885145 w 2668450"/>
                  <a:gd name="connsiteY10853" fmla="*/ 498216 h 2059806"/>
                  <a:gd name="connsiteX10854" fmla="*/ 880138 w 2668450"/>
                  <a:gd name="connsiteY10854" fmla="*/ 498645 h 2059806"/>
                  <a:gd name="connsiteX10855" fmla="*/ 874703 w 2668450"/>
                  <a:gd name="connsiteY10855" fmla="*/ 498073 h 2059806"/>
                  <a:gd name="connsiteX10856" fmla="*/ 873987 w 2668450"/>
                  <a:gd name="connsiteY10856" fmla="*/ 497214 h 2059806"/>
                  <a:gd name="connsiteX10857" fmla="*/ 874989 w 2668450"/>
                  <a:gd name="connsiteY10857" fmla="*/ 496070 h 2059806"/>
                  <a:gd name="connsiteX10858" fmla="*/ 880424 w 2668450"/>
                  <a:gd name="connsiteY10858" fmla="*/ 493352 h 2059806"/>
                  <a:gd name="connsiteX10859" fmla="*/ 880567 w 2668450"/>
                  <a:gd name="connsiteY10859" fmla="*/ 491636 h 2059806"/>
                  <a:gd name="connsiteX10860" fmla="*/ 866406 w 2668450"/>
                  <a:gd name="connsiteY10860" fmla="*/ 483339 h 2059806"/>
                  <a:gd name="connsiteX10861" fmla="*/ 855392 w 2668450"/>
                  <a:gd name="connsiteY10861" fmla="*/ 475186 h 2059806"/>
                  <a:gd name="connsiteX10862" fmla="*/ 846952 w 2668450"/>
                  <a:gd name="connsiteY10862" fmla="*/ 472468 h 2059806"/>
                  <a:gd name="connsiteX10863" fmla="*/ 841088 w 2668450"/>
                  <a:gd name="connsiteY10863" fmla="*/ 471610 h 2059806"/>
                  <a:gd name="connsiteX10864" fmla="*/ 835366 w 2668450"/>
                  <a:gd name="connsiteY10864" fmla="*/ 472182 h 2059806"/>
                  <a:gd name="connsiteX10865" fmla="*/ 821491 w 2668450"/>
                  <a:gd name="connsiteY10865" fmla="*/ 474757 h 2059806"/>
                  <a:gd name="connsiteX10866" fmla="*/ 817629 w 2668450"/>
                  <a:gd name="connsiteY10866" fmla="*/ 473612 h 2059806"/>
                  <a:gd name="connsiteX10867" fmla="*/ 709203 w 2668450"/>
                  <a:gd name="connsiteY10867" fmla="*/ 481766 h 2059806"/>
                  <a:gd name="connsiteX10868" fmla="*/ 705484 w 2668450"/>
                  <a:gd name="connsiteY10868" fmla="*/ 480765 h 2059806"/>
                  <a:gd name="connsiteX10869" fmla="*/ 701908 w 2668450"/>
                  <a:gd name="connsiteY10869" fmla="*/ 480908 h 2059806"/>
                  <a:gd name="connsiteX10870" fmla="*/ 697759 w 2668450"/>
                  <a:gd name="connsiteY10870" fmla="*/ 483196 h 2059806"/>
                  <a:gd name="connsiteX10871" fmla="*/ 690321 w 2668450"/>
                  <a:gd name="connsiteY10871" fmla="*/ 488203 h 2059806"/>
                  <a:gd name="connsiteX10872" fmla="*/ 683026 w 2668450"/>
                  <a:gd name="connsiteY10872" fmla="*/ 490491 h 2059806"/>
                  <a:gd name="connsiteX10873" fmla="*/ 675588 w 2668450"/>
                  <a:gd name="connsiteY10873" fmla="*/ 493638 h 2059806"/>
                  <a:gd name="connsiteX10874" fmla="*/ 664145 w 2668450"/>
                  <a:gd name="connsiteY10874" fmla="*/ 502078 h 2059806"/>
                  <a:gd name="connsiteX10875" fmla="*/ 657422 w 2668450"/>
                  <a:gd name="connsiteY10875" fmla="*/ 506512 h 2059806"/>
                  <a:gd name="connsiteX10876" fmla="*/ 654561 w 2668450"/>
                  <a:gd name="connsiteY10876" fmla="*/ 508801 h 2059806"/>
                  <a:gd name="connsiteX10877" fmla="*/ 652272 w 2668450"/>
                  <a:gd name="connsiteY10877" fmla="*/ 511519 h 2059806"/>
                  <a:gd name="connsiteX10878" fmla="*/ 652558 w 2668450"/>
                  <a:gd name="connsiteY10878" fmla="*/ 512520 h 2059806"/>
                  <a:gd name="connsiteX10879" fmla="*/ 654847 w 2668450"/>
                  <a:gd name="connsiteY10879" fmla="*/ 513521 h 2059806"/>
                  <a:gd name="connsiteX10880" fmla="*/ 661427 w 2668450"/>
                  <a:gd name="connsiteY10880" fmla="*/ 514522 h 2059806"/>
                  <a:gd name="connsiteX10881" fmla="*/ 669580 w 2668450"/>
                  <a:gd name="connsiteY10881" fmla="*/ 517383 h 2059806"/>
                  <a:gd name="connsiteX10882" fmla="*/ 675731 w 2668450"/>
                  <a:gd name="connsiteY10882" fmla="*/ 517812 h 2059806"/>
                  <a:gd name="connsiteX10883" fmla="*/ 684313 w 2668450"/>
                  <a:gd name="connsiteY10883" fmla="*/ 513807 h 2059806"/>
                  <a:gd name="connsiteX10884" fmla="*/ 687317 w 2668450"/>
                  <a:gd name="connsiteY10884" fmla="*/ 511805 h 2059806"/>
                  <a:gd name="connsiteX10885" fmla="*/ 697473 w 2668450"/>
                  <a:gd name="connsiteY10885" fmla="*/ 499789 h 2059806"/>
                  <a:gd name="connsiteX10886" fmla="*/ 702766 w 2668450"/>
                  <a:gd name="connsiteY10886" fmla="*/ 492637 h 2059806"/>
                  <a:gd name="connsiteX10887" fmla="*/ 705484 w 2668450"/>
                  <a:gd name="connsiteY10887" fmla="*/ 489919 h 2059806"/>
                  <a:gd name="connsiteX10888" fmla="*/ 709346 w 2668450"/>
                  <a:gd name="connsiteY10888" fmla="*/ 483053 h 2059806"/>
                  <a:gd name="connsiteX10889" fmla="*/ 709203 w 2668450"/>
                  <a:gd name="connsiteY10889" fmla="*/ 481766 h 2059806"/>
                  <a:gd name="connsiteX10890" fmla="*/ 1267496 w 2668450"/>
                  <a:gd name="connsiteY10890" fmla="*/ 449438 h 2059806"/>
                  <a:gd name="connsiteX10891" fmla="*/ 1269070 w 2668450"/>
                  <a:gd name="connsiteY10891" fmla="*/ 454302 h 2059806"/>
                  <a:gd name="connsiteX10892" fmla="*/ 1271501 w 2668450"/>
                  <a:gd name="connsiteY10892" fmla="*/ 458736 h 2059806"/>
                  <a:gd name="connsiteX10893" fmla="*/ 1263062 w 2668450"/>
                  <a:gd name="connsiteY10893" fmla="*/ 459451 h 2059806"/>
                  <a:gd name="connsiteX10894" fmla="*/ 1258198 w 2668450"/>
                  <a:gd name="connsiteY10894" fmla="*/ 455160 h 2059806"/>
                  <a:gd name="connsiteX10895" fmla="*/ 1247899 w 2668450"/>
                  <a:gd name="connsiteY10895" fmla="*/ 448723 h 2059806"/>
                  <a:gd name="connsiteX10896" fmla="*/ 1243465 w 2668450"/>
                  <a:gd name="connsiteY10896" fmla="*/ 448151 h 2059806"/>
                  <a:gd name="connsiteX10897" fmla="*/ 1235741 w 2668450"/>
                  <a:gd name="connsiteY10897" fmla="*/ 448008 h 2059806"/>
                  <a:gd name="connsiteX10898" fmla="*/ 1226157 w 2668450"/>
                  <a:gd name="connsiteY10898" fmla="*/ 449295 h 2059806"/>
                  <a:gd name="connsiteX10899" fmla="*/ 1220578 w 2668450"/>
                  <a:gd name="connsiteY10899" fmla="*/ 451155 h 2059806"/>
                  <a:gd name="connsiteX10900" fmla="*/ 1212854 w 2668450"/>
                  <a:gd name="connsiteY10900" fmla="*/ 455017 h 2059806"/>
                  <a:gd name="connsiteX10901" fmla="*/ 1210995 w 2668450"/>
                  <a:gd name="connsiteY10901" fmla="*/ 458021 h 2059806"/>
                  <a:gd name="connsiteX10902" fmla="*/ 1211567 w 2668450"/>
                  <a:gd name="connsiteY10902" fmla="*/ 459165 h 2059806"/>
                  <a:gd name="connsiteX10903" fmla="*/ 1213140 w 2668450"/>
                  <a:gd name="connsiteY10903" fmla="*/ 460453 h 2059806"/>
                  <a:gd name="connsiteX10904" fmla="*/ 1218290 w 2668450"/>
                  <a:gd name="connsiteY10904" fmla="*/ 463027 h 2059806"/>
                  <a:gd name="connsiteX10905" fmla="*/ 1232594 w 2668450"/>
                  <a:gd name="connsiteY10905" fmla="*/ 465316 h 2059806"/>
                  <a:gd name="connsiteX10906" fmla="*/ 1235455 w 2668450"/>
                  <a:gd name="connsiteY10906" fmla="*/ 466317 h 2059806"/>
                  <a:gd name="connsiteX10907" fmla="*/ 1238602 w 2668450"/>
                  <a:gd name="connsiteY10907" fmla="*/ 468177 h 2059806"/>
                  <a:gd name="connsiteX10908" fmla="*/ 1238459 w 2668450"/>
                  <a:gd name="connsiteY10908" fmla="*/ 469035 h 2059806"/>
                  <a:gd name="connsiteX10909" fmla="*/ 1236599 w 2668450"/>
                  <a:gd name="connsiteY10909" fmla="*/ 469607 h 2059806"/>
                  <a:gd name="connsiteX10910" fmla="*/ 1227158 w 2668450"/>
                  <a:gd name="connsiteY10910" fmla="*/ 470895 h 2059806"/>
                  <a:gd name="connsiteX10911" fmla="*/ 1225442 w 2668450"/>
                  <a:gd name="connsiteY10911" fmla="*/ 471753 h 2059806"/>
                  <a:gd name="connsiteX10912" fmla="*/ 1225442 w 2668450"/>
                  <a:gd name="connsiteY10912" fmla="*/ 472611 h 2059806"/>
                  <a:gd name="connsiteX10913" fmla="*/ 1232451 w 2668450"/>
                  <a:gd name="connsiteY10913" fmla="*/ 475472 h 2059806"/>
                  <a:gd name="connsiteX10914" fmla="*/ 1238030 w 2668450"/>
                  <a:gd name="connsiteY10914" fmla="*/ 475615 h 2059806"/>
                  <a:gd name="connsiteX10915" fmla="*/ 1243465 w 2668450"/>
                  <a:gd name="connsiteY10915" fmla="*/ 477332 h 2059806"/>
                  <a:gd name="connsiteX10916" fmla="*/ 1251761 w 2668450"/>
                  <a:gd name="connsiteY10916" fmla="*/ 478619 h 2059806"/>
                  <a:gd name="connsiteX10917" fmla="*/ 1244180 w 2668450"/>
                  <a:gd name="connsiteY10917" fmla="*/ 479477 h 2059806"/>
                  <a:gd name="connsiteX10918" fmla="*/ 1237743 w 2668450"/>
                  <a:gd name="connsiteY10918" fmla="*/ 479048 h 2059806"/>
                  <a:gd name="connsiteX10919" fmla="*/ 1235169 w 2668450"/>
                  <a:gd name="connsiteY10919" fmla="*/ 479334 h 2059806"/>
                  <a:gd name="connsiteX10920" fmla="*/ 1234310 w 2668450"/>
                  <a:gd name="connsiteY10920" fmla="*/ 480335 h 2059806"/>
                  <a:gd name="connsiteX10921" fmla="*/ 1236170 w 2668450"/>
                  <a:gd name="connsiteY10921" fmla="*/ 483482 h 2059806"/>
                  <a:gd name="connsiteX10922" fmla="*/ 1238315 w 2668450"/>
                  <a:gd name="connsiteY10922" fmla="*/ 485771 h 2059806"/>
                  <a:gd name="connsiteX10923" fmla="*/ 1247041 w 2668450"/>
                  <a:gd name="connsiteY10923" fmla="*/ 490062 h 2059806"/>
                  <a:gd name="connsiteX10924" fmla="*/ 1246612 w 2668450"/>
                  <a:gd name="connsiteY10924" fmla="*/ 491207 h 2059806"/>
                  <a:gd name="connsiteX10925" fmla="*/ 1244323 w 2668450"/>
                  <a:gd name="connsiteY10925" fmla="*/ 492065 h 2059806"/>
                  <a:gd name="connsiteX10926" fmla="*/ 1241606 w 2668450"/>
                  <a:gd name="connsiteY10926" fmla="*/ 492208 h 2059806"/>
                  <a:gd name="connsiteX10927" fmla="*/ 1236885 w 2668450"/>
                  <a:gd name="connsiteY10927" fmla="*/ 491207 h 2059806"/>
                  <a:gd name="connsiteX10928" fmla="*/ 1234883 w 2668450"/>
                  <a:gd name="connsiteY10928" fmla="*/ 490348 h 2059806"/>
                  <a:gd name="connsiteX10929" fmla="*/ 1231163 w 2668450"/>
                  <a:gd name="connsiteY10929" fmla="*/ 487487 h 2059806"/>
                  <a:gd name="connsiteX10930" fmla="*/ 1210995 w 2668450"/>
                  <a:gd name="connsiteY10930" fmla="*/ 475043 h 2059806"/>
                  <a:gd name="connsiteX10931" fmla="*/ 1206274 w 2668450"/>
                  <a:gd name="connsiteY10931" fmla="*/ 472611 h 2059806"/>
                  <a:gd name="connsiteX10932" fmla="*/ 1205130 w 2668450"/>
                  <a:gd name="connsiteY10932" fmla="*/ 470895 h 2059806"/>
                  <a:gd name="connsiteX10933" fmla="*/ 1205273 w 2668450"/>
                  <a:gd name="connsiteY10933" fmla="*/ 468606 h 2059806"/>
                  <a:gd name="connsiteX10934" fmla="*/ 1203699 w 2668450"/>
                  <a:gd name="connsiteY10934" fmla="*/ 466317 h 2059806"/>
                  <a:gd name="connsiteX10935" fmla="*/ 1197692 w 2668450"/>
                  <a:gd name="connsiteY10935" fmla="*/ 462169 h 2059806"/>
                  <a:gd name="connsiteX10936" fmla="*/ 1195403 w 2668450"/>
                  <a:gd name="connsiteY10936" fmla="*/ 461311 h 2059806"/>
                  <a:gd name="connsiteX10937" fmla="*/ 1187536 w 2668450"/>
                  <a:gd name="connsiteY10937" fmla="*/ 459737 h 2059806"/>
                  <a:gd name="connsiteX10938" fmla="*/ 1184246 w 2668450"/>
                  <a:gd name="connsiteY10938" fmla="*/ 459737 h 2059806"/>
                  <a:gd name="connsiteX10939" fmla="*/ 1182100 w 2668450"/>
                  <a:gd name="connsiteY10939" fmla="*/ 460453 h 2059806"/>
                  <a:gd name="connsiteX10940" fmla="*/ 1178953 w 2668450"/>
                  <a:gd name="connsiteY10940" fmla="*/ 463027 h 2059806"/>
                  <a:gd name="connsiteX10941" fmla="*/ 1174662 w 2668450"/>
                  <a:gd name="connsiteY10941" fmla="*/ 467319 h 2059806"/>
                  <a:gd name="connsiteX10942" fmla="*/ 1173661 w 2668450"/>
                  <a:gd name="connsiteY10942" fmla="*/ 470179 h 2059806"/>
                  <a:gd name="connsiteX10943" fmla="*/ 1178238 w 2668450"/>
                  <a:gd name="connsiteY10943" fmla="*/ 472754 h 2059806"/>
                  <a:gd name="connsiteX10944" fmla="*/ 1180527 w 2668450"/>
                  <a:gd name="connsiteY10944" fmla="*/ 473326 h 2059806"/>
                  <a:gd name="connsiteX10945" fmla="*/ 1191112 w 2668450"/>
                  <a:gd name="connsiteY10945" fmla="*/ 473183 h 2059806"/>
                  <a:gd name="connsiteX10946" fmla="*/ 1191970 w 2668450"/>
                  <a:gd name="connsiteY10946" fmla="*/ 474328 h 2059806"/>
                  <a:gd name="connsiteX10947" fmla="*/ 1184675 w 2668450"/>
                  <a:gd name="connsiteY10947" fmla="*/ 478476 h 2059806"/>
                  <a:gd name="connsiteX10948" fmla="*/ 1181957 w 2668450"/>
                  <a:gd name="connsiteY10948" fmla="*/ 481480 h 2059806"/>
                  <a:gd name="connsiteX10949" fmla="*/ 1181671 w 2668450"/>
                  <a:gd name="connsiteY10949" fmla="*/ 482624 h 2059806"/>
                  <a:gd name="connsiteX10950" fmla="*/ 1183101 w 2668450"/>
                  <a:gd name="connsiteY10950" fmla="*/ 485199 h 2059806"/>
                  <a:gd name="connsiteX10951" fmla="*/ 1186391 w 2668450"/>
                  <a:gd name="connsiteY10951" fmla="*/ 487344 h 2059806"/>
                  <a:gd name="connsiteX10952" fmla="*/ 1194974 w 2668450"/>
                  <a:gd name="connsiteY10952" fmla="*/ 488346 h 2059806"/>
                  <a:gd name="connsiteX10953" fmla="*/ 1192685 w 2668450"/>
                  <a:gd name="connsiteY10953" fmla="*/ 491350 h 2059806"/>
                  <a:gd name="connsiteX10954" fmla="*/ 1192685 w 2668450"/>
                  <a:gd name="connsiteY10954" fmla="*/ 492923 h 2059806"/>
                  <a:gd name="connsiteX10955" fmla="*/ 1193829 w 2668450"/>
                  <a:gd name="connsiteY10955" fmla="*/ 495212 h 2059806"/>
                  <a:gd name="connsiteX10956" fmla="*/ 1195546 w 2668450"/>
                  <a:gd name="connsiteY10956" fmla="*/ 497500 h 2059806"/>
                  <a:gd name="connsiteX10957" fmla="*/ 1199408 w 2668450"/>
                  <a:gd name="connsiteY10957" fmla="*/ 501077 h 2059806"/>
                  <a:gd name="connsiteX10958" fmla="*/ 1200266 w 2668450"/>
                  <a:gd name="connsiteY10958" fmla="*/ 501363 h 2059806"/>
                  <a:gd name="connsiteX10959" fmla="*/ 1207848 w 2668450"/>
                  <a:gd name="connsiteY10959" fmla="*/ 500218 h 2059806"/>
                  <a:gd name="connsiteX10960" fmla="*/ 1208992 w 2668450"/>
                  <a:gd name="connsiteY10960" fmla="*/ 500504 h 2059806"/>
                  <a:gd name="connsiteX10961" fmla="*/ 1204558 w 2668450"/>
                  <a:gd name="connsiteY10961" fmla="*/ 502650 h 2059806"/>
                  <a:gd name="connsiteX10962" fmla="*/ 1200266 w 2668450"/>
                  <a:gd name="connsiteY10962" fmla="*/ 502936 h 2059806"/>
                  <a:gd name="connsiteX10963" fmla="*/ 1195403 w 2668450"/>
                  <a:gd name="connsiteY10963" fmla="*/ 501506 h 2059806"/>
                  <a:gd name="connsiteX10964" fmla="*/ 1189967 w 2668450"/>
                  <a:gd name="connsiteY10964" fmla="*/ 498359 h 2059806"/>
                  <a:gd name="connsiteX10965" fmla="*/ 1179668 w 2668450"/>
                  <a:gd name="connsiteY10965" fmla="*/ 495212 h 2059806"/>
                  <a:gd name="connsiteX10966" fmla="*/ 1173517 w 2668450"/>
                  <a:gd name="connsiteY10966" fmla="*/ 495784 h 2059806"/>
                  <a:gd name="connsiteX10967" fmla="*/ 1169655 w 2668450"/>
                  <a:gd name="connsiteY10967" fmla="*/ 499646 h 2059806"/>
                  <a:gd name="connsiteX10968" fmla="*/ 1170227 w 2668450"/>
                  <a:gd name="connsiteY10968" fmla="*/ 501792 h 2059806"/>
                  <a:gd name="connsiteX10969" fmla="*/ 1165507 w 2668450"/>
                  <a:gd name="connsiteY10969" fmla="*/ 505797 h 2059806"/>
                  <a:gd name="connsiteX10970" fmla="*/ 1155923 w 2668450"/>
                  <a:gd name="connsiteY10970" fmla="*/ 510374 h 2059806"/>
                  <a:gd name="connsiteX10971" fmla="*/ 1153778 w 2668450"/>
                  <a:gd name="connsiteY10971" fmla="*/ 512806 h 2059806"/>
                  <a:gd name="connsiteX10972" fmla="*/ 1156781 w 2668450"/>
                  <a:gd name="connsiteY10972" fmla="*/ 516239 h 2059806"/>
                  <a:gd name="connsiteX10973" fmla="*/ 1160215 w 2668450"/>
                  <a:gd name="connsiteY10973" fmla="*/ 518099 h 2059806"/>
                  <a:gd name="connsiteX10974" fmla="*/ 1161645 w 2668450"/>
                  <a:gd name="connsiteY10974" fmla="*/ 518099 h 2059806"/>
                  <a:gd name="connsiteX10975" fmla="*/ 1194259 w 2668450"/>
                  <a:gd name="connsiteY10975" fmla="*/ 512234 h 2059806"/>
                  <a:gd name="connsiteX10976" fmla="*/ 1201983 w 2668450"/>
                  <a:gd name="connsiteY10976" fmla="*/ 513378 h 2059806"/>
                  <a:gd name="connsiteX10977" fmla="*/ 1211138 w 2668450"/>
                  <a:gd name="connsiteY10977" fmla="*/ 511519 h 2059806"/>
                  <a:gd name="connsiteX10978" fmla="*/ 1240890 w 2668450"/>
                  <a:gd name="connsiteY10978" fmla="*/ 507800 h 2059806"/>
                  <a:gd name="connsiteX10979" fmla="*/ 1262633 w 2668450"/>
                  <a:gd name="connsiteY10979" fmla="*/ 506798 h 2059806"/>
                  <a:gd name="connsiteX10980" fmla="*/ 1262204 w 2668450"/>
                  <a:gd name="connsiteY10980" fmla="*/ 508658 h 2059806"/>
                  <a:gd name="connsiteX10981" fmla="*/ 1250617 w 2668450"/>
                  <a:gd name="connsiteY10981" fmla="*/ 509516 h 2059806"/>
                  <a:gd name="connsiteX10982" fmla="*/ 1245611 w 2668450"/>
                  <a:gd name="connsiteY10982" fmla="*/ 510803 h 2059806"/>
                  <a:gd name="connsiteX10983" fmla="*/ 1245182 w 2668450"/>
                  <a:gd name="connsiteY10983" fmla="*/ 512091 h 2059806"/>
                  <a:gd name="connsiteX10984" fmla="*/ 1239317 w 2668450"/>
                  <a:gd name="connsiteY10984" fmla="*/ 514809 h 2059806"/>
                  <a:gd name="connsiteX10985" fmla="*/ 1229876 w 2668450"/>
                  <a:gd name="connsiteY10985" fmla="*/ 521388 h 2059806"/>
                  <a:gd name="connsiteX10986" fmla="*/ 1216859 w 2668450"/>
                  <a:gd name="connsiteY10986" fmla="*/ 524678 h 2059806"/>
                  <a:gd name="connsiteX10987" fmla="*/ 1217145 w 2668450"/>
                  <a:gd name="connsiteY10987" fmla="*/ 525394 h 2059806"/>
                  <a:gd name="connsiteX10988" fmla="*/ 1216287 w 2668450"/>
                  <a:gd name="connsiteY10988" fmla="*/ 528255 h 2059806"/>
                  <a:gd name="connsiteX10989" fmla="*/ 1219863 w 2668450"/>
                  <a:gd name="connsiteY10989" fmla="*/ 529828 h 2059806"/>
                  <a:gd name="connsiteX10990" fmla="*/ 1227444 w 2668450"/>
                  <a:gd name="connsiteY10990" fmla="*/ 531831 h 2059806"/>
                  <a:gd name="connsiteX10991" fmla="*/ 1234024 w 2668450"/>
                  <a:gd name="connsiteY10991" fmla="*/ 534548 h 2059806"/>
                  <a:gd name="connsiteX10992" fmla="*/ 1233881 w 2668450"/>
                  <a:gd name="connsiteY10992" fmla="*/ 535121 h 2059806"/>
                  <a:gd name="connsiteX10993" fmla="*/ 1224584 w 2668450"/>
                  <a:gd name="connsiteY10993" fmla="*/ 536122 h 2059806"/>
                  <a:gd name="connsiteX10994" fmla="*/ 1223868 w 2668450"/>
                  <a:gd name="connsiteY10994" fmla="*/ 537981 h 2059806"/>
                  <a:gd name="connsiteX10995" fmla="*/ 1227730 w 2668450"/>
                  <a:gd name="connsiteY10995" fmla="*/ 545420 h 2059806"/>
                  <a:gd name="connsiteX10996" fmla="*/ 1229733 w 2668450"/>
                  <a:gd name="connsiteY10996" fmla="*/ 547851 h 2059806"/>
                  <a:gd name="connsiteX10997" fmla="*/ 1231449 w 2668450"/>
                  <a:gd name="connsiteY10997" fmla="*/ 548996 h 2059806"/>
                  <a:gd name="connsiteX10998" fmla="*/ 1240175 w 2668450"/>
                  <a:gd name="connsiteY10998" fmla="*/ 549282 h 2059806"/>
                  <a:gd name="connsiteX10999" fmla="*/ 1249759 w 2668450"/>
                  <a:gd name="connsiteY10999" fmla="*/ 550426 h 2059806"/>
                  <a:gd name="connsiteX11000" fmla="*/ 1256053 w 2668450"/>
                  <a:gd name="connsiteY11000" fmla="*/ 546850 h 2059806"/>
                  <a:gd name="connsiteX11001" fmla="*/ 1258914 w 2668450"/>
                  <a:gd name="connsiteY11001" fmla="*/ 546564 h 2059806"/>
                  <a:gd name="connsiteX11002" fmla="*/ 1261345 w 2668450"/>
                  <a:gd name="connsiteY11002" fmla="*/ 547994 h 2059806"/>
                  <a:gd name="connsiteX11003" fmla="*/ 1264063 w 2668450"/>
                  <a:gd name="connsiteY11003" fmla="*/ 548567 h 2059806"/>
                  <a:gd name="connsiteX11004" fmla="*/ 1268497 w 2668450"/>
                  <a:gd name="connsiteY11004" fmla="*/ 548280 h 2059806"/>
                  <a:gd name="connsiteX11005" fmla="*/ 1273790 w 2668450"/>
                  <a:gd name="connsiteY11005" fmla="*/ 548423 h 2059806"/>
                  <a:gd name="connsiteX11006" fmla="*/ 1277795 w 2668450"/>
                  <a:gd name="connsiteY11006" fmla="*/ 549139 h 2059806"/>
                  <a:gd name="connsiteX11007" fmla="*/ 1281800 w 2668450"/>
                  <a:gd name="connsiteY11007" fmla="*/ 548996 h 2059806"/>
                  <a:gd name="connsiteX11008" fmla="*/ 1290097 w 2668450"/>
                  <a:gd name="connsiteY11008" fmla="*/ 547565 h 2059806"/>
                  <a:gd name="connsiteX11009" fmla="*/ 1295389 w 2668450"/>
                  <a:gd name="connsiteY11009" fmla="*/ 547565 h 2059806"/>
                  <a:gd name="connsiteX11010" fmla="*/ 1299252 w 2668450"/>
                  <a:gd name="connsiteY11010" fmla="*/ 546707 h 2059806"/>
                  <a:gd name="connsiteX11011" fmla="*/ 1300396 w 2668450"/>
                  <a:gd name="connsiteY11011" fmla="*/ 545849 h 2059806"/>
                  <a:gd name="connsiteX11012" fmla="*/ 1299252 w 2668450"/>
                  <a:gd name="connsiteY11012" fmla="*/ 542845 h 2059806"/>
                  <a:gd name="connsiteX11013" fmla="*/ 1296677 w 2668450"/>
                  <a:gd name="connsiteY11013" fmla="*/ 540270 h 2059806"/>
                  <a:gd name="connsiteX11014" fmla="*/ 1296248 w 2668450"/>
                  <a:gd name="connsiteY11014" fmla="*/ 538840 h 2059806"/>
                  <a:gd name="connsiteX11015" fmla="*/ 1296963 w 2668450"/>
                  <a:gd name="connsiteY11015" fmla="*/ 537409 h 2059806"/>
                  <a:gd name="connsiteX11016" fmla="*/ 1297678 w 2668450"/>
                  <a:gd name="connsiteY11016" fmla="*/ 537266 h 2059806"/>
                  <a:gd name="connsiteX11017" fmla="*/ 1299967 w 2668450"/>
                  <a:gd name="connsiteY11017" fmla="*/ 540127 h 2059806"/>
                  <a:gd name="connsiteX11018" fmla="*/ 1303829 w 2668450"/>
                  <a:gd name="connsiteY11018" fmla="*/ 541987 h 2059806"/>
                  <a:gd name="connsiteX11019" fmla="*/ 1305116 w 2668450"/>
                  <a:gd name="connsiteY11019" fmla="*/ 542273 h 2059806"/>
                  <a:gd name="connsiteX11020" fmla="*/ 1308835 w 2668450"/>
                  <a:gd name="connsiteY11020" fmla="*/ 541557 h 2059806"/>
                  <a:gd name="connsiteX11021" fmla="*/ 1309264 w 2668450"/>
                  <a:gd name="connsiteY11021" fmla="*/ 540127 h 2059806"/>
                  <a:gd name="connsiteX11022" fmla="*/ 1307977 w 2668450"/>
                  <a:gd name="connsiteY11022" fmla="*/ 537695 h 2059806"/>
                  <a:gd name="connsiteX11023" fmla="*/ 1303543 w 2668450"/>
                  <a:gd name="connsiteY11023" fmla="*/ 533404 h 2059806"/>
                  <a:gd name="connsiteX11024" fmla="*/ 1302828 w 2668450"/>
                  <a:gd name="connsiteY11024" fmla="*/ 523820 h 2059806"/>
                  <a:gd name="connsiteX11025" fmla="*/ 1309551 w 2668450"/>
                  <a:gd name="connsiteY11025" fmla="*/ 518242 h 2059806"/>
                  <a:gd name="connsiteX11026" fmla="*/ 1315272 w 2668450"/>
                  <a:gd name="connsiteY11026" fmla="*/ 521245 h 2059806"/>
                  <a:gd name="connsiteX11027" fmla="*/ 1318276 w 2668450"/>
                  <a:gd name="connsiteY11027" fmla="*/ 523820 h 2059806"/>
                  <a:gd name="connsiteX11028" fmla="*/ 1319134 w 2668450"/>
                  <a:gd name="connsiteY11028" fmla="*/ 523677 h 2059806"/>
                  <a:gd name="connsiteX11029" fmla="*/ 1316846 w 2668450"/>
                  <a:gd name="connsiteY11029" fmla="*/ 515524 h 2059806"/>
                  <a:gd name="connsiteX11030" fmla="*/ 1316846 w 2668450"/>
                  <a:gd name="connsiteY11030" fmla="*/ 508086 h 2059806"/>
                  <a:gd name="connsiteX11031" fmla="*/ 1315844 w 2668450"/>
                  <a:gd name="connsiteY11031" fmla="*/ 507370 h 2059806"/>
                  <a:gd name="connsiteX11032" fmla="*/ 1303114 w 2668450"/>
                  <a:gd name="connsiteY11032" fmla="*/ 504080 h 2059806"/>
                  <a:gd name="connsiteX11033" fmla="*/ 1302255 w 2668450"/>
                  <a:gd name="connsiteY11033" fmla="*/ 502650 h 2059806"/>
                  <a:gd name="connsiteX11034" fmla="*/ 1308120 w 2668450"/>
                  <a:gd name="connsiteY11034" fmla="*/ 500075 h 2059806"/>
                  <a:gd name="connsiteX11035" fmla="*/ 1310981 w 2668450"/>
                  <a:gd name="connsiteY11035" fmla="*/ 497071 h 2059806"/>
                  <a:gd name="connsiteX11036" fmla="*/ 1310981 w 2668450"/>
                  <a:gd name="connsiteY11036" fmla="*/ 495355 h 2059806"/>
                  <a:gd name="connsiteX11037" fmla="*/ 1309551 w 2668450"/>
                  <a:gd name="connsiteY11037" fmla="*/ 491636 h 2059806"/>
                  <a:gd name="connsiteX11038" fmla="*/ 1309551 w 2668450"/>
                  <a:gd name="connsiteY11038" fmla="*/ 489204 h 2059806"/>
                  <a:gd name="connsiteX11039" fmla="*/ 1310695 w 2668450"/>
                  <a:gd name="connsiteY11039" fmla="*/ 484627 h 2059806"/>
                  <a:gd name="connsiteX11040" fmla="*/ 1313127 w 2668450"/>
                  <a:gd name="connsiteY11040" fmla="*/ 481051 h 2059806"/>
                  <a:gd name="connsiteX11041" fmla="*/ 1313270 w 2668450"/>
                  <a:gd name="connsiteY11041" fmla="*/ 479191 h 2059806"/>
                  <a:gd name="connsiteX11042" fmla="*/ 1313127 w 2668450"/>
                  <a:gd name="connsiteY11042" fmla="*/ 476473 h 2059806"/>
                  <a:gd name="connsiteX11043" fmla="*/ 1311839 w 2668450"/>
                  <a:gd name="connsiteY11043" fmla="*/ 473755 h 2059806"/>
                  <a:gd name="connsiteX11044" fmla="*/ 1307834 w 2668450"/>
                  <a:gd name="connsiteY11044" fmla="*/ 468749 h 2059806"/>
                  <a:gd name="connsiteX11045" fmla="*/ 1306833 w 2668450"/>
                  <a:gd name="connsiteY11045" fmla="*/ 466746 h 2059806"/>
                  <a:gd name="connsiteX11046" fmla="*/ 1306833 w 2668450"/>
                  <a:gd name="connsiteY11046" fmla="*/ 465030 h 2059806"/>
                  <a:gd name="connsiteX11047" fmla="*/ 1307834 w 2668450"/>
                  <a:gd name="connsiteY11047" fmla="*/ 463456 h 2059806"/>
                  <a:gd name="connsiteX11048" fmla="*/ 1308263 w 2668450"/>
                  <a:gd name="connsiteY11048" fmla="*/ 461311 h 2059806"/>
                  <a:gd name="connsiteX11049" fmla="*/ 1307977 w 2668450"/>
                  <a:gd name="connsiteY11049" fmla="*/ 458450 h 2059806"/>
                  <a:gd name="connsiteX11050" fmla="*/ 1307262 w 2668450"/>
                  <a:gd name="connsiteY11050" fmla="*/ 456590 h 2059806"/>
                  <a:gd name="connsiteX11051" fmla="*/ 1304830 w 2668450"/>
                  <a:gd name="connsiteY11051" fmla="*/ 455160 h 2059806"/>
                  <a:gd name="connsiteX11052" fmla="*/ 1299967 w 2668450"/>
                  <a:gd name="connsiteY11052" fmla="*/ 454302 h 2059806"/>
                  <a:gd name="connsiteX11053" fmla="*/ 1291813 w 2668450"/>
                  <a:gd name="connsiteY11053" fmla="*/ 451584 h 2059806"/>
                  <a:gd name="connsiteX11054" fmla="*/ 1290240 w 2668450"/>
                  <a:gd name="connsiteY11054" fmla="*/ 450154 h 2059806"/>
                  <a:gd name="connsiteX11055" fmla="*/ 1283088 w 2668450"/>
                  <a:gd name="connsiteY11055" fmla="*/ 445862 h 2059806"/>
                  <a:gd name="connsiteX11056" fmla="*/ 1277509 w 2668450"/>
                  <a:gd name="connsiteY11056" fmla="*/ 444146 h 2059806"/>
                  <a:gd name="connsiteX11057" fmla="*/ 1270500 w 2668450"/>
                  <a:gd name="connsiteY11057" fmla="*/ 447293 h 2059806"/>
                  <a:gd name="connsiteX11058" fmla="*/ 1267496 w 2668450"/>
                  <a:gd name="connsiteY11058" fmla="*/ 449438 h 2059806"/>
                  <a:gd name="connsiteX11059" fmla="*/ 1871849 w 2668450"/>
                  <a:gd name="connsiteY11059" fmla="*/ 478905 h 2059806"/>
                  <a:gd name="connsiteX11060" fmla="*/ 1866700 w 2668450"/>
                  <a:gd name="connsiteY11060" fmla="*/ 482195 h 2059806"/>
                  <a:gd name="connsiteX11061" fmla="*/ 1860549 w 2668450"/>
                  <a:gd name="connsiteY11061" fmla="*/ 487201 h 2059806"/>
                  <a:gd name="connsiteX11062" fmla="*/ 1855399 w 2668450"/>
                  <a:gd name="connsiteY11062" fmla="*/ 490491 h 2059806"/>
                  <a:gd name="connsiteX11063" fmla="*/ 1850965 w 2668450"/>
                  <a:gd name="connsiteY11063" fmla="*/ 495212 h 2059806"/>
                  <a:gd name="connsiteX11064" fmla="*/ 1852824 w 2668450"/>
                  <a:gd name="connsiteY11064" fmla="*/ 497643 h 2059806"/>
                  <a:gd name="connsiteX11065" fmla="*/ 1855685 w 2668450"/>
                  <a:gd name="connsiteY11065" fmla="*/ 498645 h 2059806"/>
                  <a:gd name="connsiteX11066" fmla="*/ 1861407 w 2668450"/>
                  <a:gd name="connsiteY11066" fmla="*/ 498359 h 2059806"/>
                  <a:gd name="connsiteX11067" fmla="*/ 1868416 w 2668450"/>
                  <a:gd name="connsiteY11067" fmla="*/ 495927 h 2059806"/>
                  <a:gd name="connsiteX11068" fmla="*/ 1870562 w 2668450"/>
                  <a:gd name="connsiteY11068" fmla="*/ 496070 h 2059806"/>
                  <a:gd name="connsiteX11069" fmla="*/ 1870276 w 2668450"/>
                  <a:gd name="connsiteY11069" fmla="*/ 492494 h 2059806"/>
                  <a:gd name="connsiteX11070" fmla="*/ 1870419 w 2668450"/>
                  <a:gd name="connsiteY11070" fmla="*/ 488775 h 2059806"/>
                  <a:gd name="connsiteX11071" fmla="*/ 1873709 w 2668450"/>
                  <a:gd name="connsiteY11071" fmla="*/ 486343 h 2059806"/>
                  <a:gd name="connsiteX11072" fmla="*/ 1876712 w 2668450"/>
                  <a:gd name="connsiteY11072" fmla="*/ 481337 h 2059806"/>
                  <a:gd name="connsiteX11073" fmla="*/ 1874281 w 2668450"/>
                  <a:gd name="connsiteY11073" fmla="*/ 479620 h 2059806"/>
                  <a:gd name="connsiteX11074" fmla="*/ 1871849 w 2668450"/>
                  <a:gd name="connsiteY11074" fmla="*/ 478905 h 2059806"/>
                  <a:gd name="connsiteX11075" fmla="*/ 391220 w 2668450"/>
                  <a:gd name="connsiteY11075" fmla="*/ 1690472 h 2059806"/>
                  <a:gd name="connsiteX11076" fmla="*/ 393080 w 2668450"/>
                  <a:gd name="connsiteY11076" fmla="*/ 1691187 h 2059806"/>
                  <a:gd name="connsiteX11077" fmla="*/ 394224 w 2668450"/>
                  <a:gd name="connsiteY11077" fmla="*/ 1691187 h 2059806"/>
                  <a:gd name="connsiteX11078" fmla="*/ 394796 w 2668450"/>
                  <a:gd name="connsiteY11078" fmla="*/ 1690472 h 2059806"/>
                  <a:gd name="connsiteX11079" fmla="*/ 395082 w 2668450"/>
                  <a:gd name="connsiteY11079" fmla="*/ 1689184 h 2059806"/>
                  <a:gd name="connsiteX11080" fmla="*/ 395082 w 2668450"/>
                  <a:gd name="connsiteY11080" fmla="*/ 1686037 h 2059806"/>
                  <a:gd name="connsiteX11081" fmla="*/ 394653 w 2668450"/>
                  <a:gd name="connsiteY11081" fmla="*/ 1685179 h 2059806"/>
                  <a:gd name="connsiteX11082" fmla="*/ 393080 w 2668450"/>
                  <a:gd name="connsiteY11082" fmla="*/ 1682461 h 2059806"/>
                  <a:gd name="connsiteX11083" fmla="*/ 392651 w 2668450"/>
                  <a:gd name="connsiteY11083" fmla="*/ 1681317 h 2059806"/>
                  <a:gd name="connsiteX11084" fmla="*/ 391649 w 2668450"/>
                  <a:gd name="connsiteY11084" fmla="*/ 1681174 h 2059806"/>
                  <a:gd name="connsiteX11085" fmla="*/ 388932 w 2668450"/>
                  <a:gd name="connsiteY11085" fmla="*/ 1682890 h 2059806"/>
                  <a:gd name="connsiteX11086" fmla="*/ 388359 w 2668450"/>
                  <a:gd name="connsiteY11086" fmla="*/ 1683749 h 2059806"/>
                  <a:gd name="connsiteX11087" fmla="*/ 388216 w 2668450"/>
                  <a:gd name="connsiteY11087" fmla="*/ 1684607 h 2059806"/>
                  <a:gd name="connsiteX11088" fmla="*/ 389933 w 2668450"/>
                  <a:gd name="connsiteY11088" fmla="*/ 1689184 h 2059806"/>
                  <a:gd name="connsiteX11089" fmla="*/ 391220 w 2668450"/>
                  <a:gd name="connsiteY11089" fmla="*/ 1690472 h 2059806"/>
                  <a:gd name="connsiteX11090" fmla="*/ 1548431 w 2668450"/>
                  <a:gd name="connsiteY11090" fmla="*/ 396656 h 2059806"/>
                  <a:gd name="connsiteX11091" fmla="*/ 1544855 w 2668450"/>
                  <a:gd name="connsiteY11091" fmla="*/ 393509 h 2059806"/>
                  <a:gd name="connsiteX11092" fmla="*/ 1534842 w 2668450"/>
                  <a:gd name="connsiteY11092" fmla="*/ 386786 h 2059806"/>
                  <a:gd name="connsiteX11093" fmla="*/ 1527261 w 2668450"/>
                  <a:gd name="connsiteY11093" fmla="*/ 384640 h 2059806"/>
                  <a:gd name="connsiteX11094" fmla="*/ 1519679 w 2668450"/>
                  <a:gd name="connsiteY11094" fmla="*/ 383353 h 2059806"/>
                  <a:gd name="connsiteX11095" fmla="*/ 1514673 w 2668450"/>
                  <a:gd name="connsiteY11095" fmla="*/ 382924 h 2059806"/>
                  <a:gd name="connsiteX11096" fmla="*/ 1509380 w 2668450"/>
                  <a:gd name="connsiteY11096" fmla="*/ 383639 h 2059806"/>
                  <a:gd name="connsiteX11097" fmla="*/ 1506663 w 2668450"/>
                  <a:gd name="connsiteY11097" fmla="*/ 384783 h 2059806"/>
                  <a:gd name="connsiteX11098" fmla="*/ 1505375 w 2668450"/>
                  <a:gd name="connsiteY11098" fmla="*/ 385928 h 2059806"/>
                  <a:gd name="connsiteX11099" fmla="*/ 1504374 w 2668450"/>
                  <a:gd name="connsiteY11099" fmla="*/ 389218 h 2059806"/>
                  <a:gd name="connsiteX11100" fmla="*/ 1504231 w 2668450"/>
                  <a:gd name="connsiteY11100" fmla="*/ 394081 h 2059806"/>
                  <a:gd name="connsiteX11101" fmla="*/ 1504517 w 2668450"/>
                  <a:gd name="connsiteY11101" fmla="*/ 397657 h 2059806"/>
                  <a:gd name="connsiteX11102" fmla="*/ 1505375 w 2668450"/>
                  <a:gd name="connsiteY11102" fmla="*/ 400232 h 2059806"/>
                  <a:gd name="connsiteX11103" fmla="*/ 1510095 w 2668450"/>
                  <a:gd name="connsiteY11103" fmla="*/ 403951 h 2059806"/>
                  <a:gd name="connsiteX11104" fmla="*/ 1533125 w 2668450"/>
                  <a:gd name="connsiteY11104" fmla="*/ 411532 h 2059806"/>
                  <a:gd name="connsiteX11105" fmla="*/ 1537130 w 2668450"/>
                  <a:gd name="connsiteY11105" fmla="*/ 411675 h 2059806"/>
                  <a:gd name="connsiteX11106" fmla="*/ 1544998 w 2668450"/>
                  <a:gd name="connsiteY11106" fmla="*/ 407956 h 2059806"/>
                  <a:gd name="connsiteX11107" fmla="*/ 1547573 w 2668450"/>
                  <a:gd name="connsiteY11107" fmla="*/ 406383 h 2059806"/>
                  <a:gd name="connsiteX11108" fmla="*/ 1548574 w 2668450"/>
                  <a:gd name="connsiteY11108" fmla="*/ 405238 h 2059806"/>
                  <a:gd name="connsiteX11109" fmla="*/ 1549146 w 2668450"/>
                  <a:gd name="connsiteY11109" fmla="*/ 403379 h 2059806"/>
                  <a:gd name="connsiteX11110" fmla="*/ 1549146 w 2668450"/>
                  <a:gd name="connsiteY11110" fmla="*/ 400804 h 2059806"/>
                  <a:gd name="connsiteX11111" fmla="*/ 1548431 w 2668450"/>
                  <a:gd name="connsiteY11111" fmla="*/ 396656 h 2059806"/>
                  <a:gd name="connsiteX11112" fmla="*/ 2206997 w 2668450"/>
                  <a:gd name="connsiteY11112" fmla="*/ 852531 h 2059806"/>
                  <a:gd name="connsiteX11113" fmla="*/ 2204565 w 2668450"/>
                  <a:gd name="connsiteY11113" fmla="*/ 852674 h 2059806"/>
                  <a:gd name="connsiteX11114" fmla="*/ 2201418 w 2668450"/>
                  <a:gd name="connsiteY11114" fmla="*/ 853818 h 2059806"/>
                  <a:gd name="connsiteX11115" fmla="*/ 2197556 w 2668450"/>
                  <a:gd name="connsiteY11115" fmla="*/ 855964 h 2059806"/>
                  <a:gd name="connsiteX11116" fmla="*/ 2198128 w 2668450"/>
                  <a:gd name="connsiteY11116" fmla="*/ 857967 h 2059806"/>
                  <a:gd name="connsiteX11117" fmla="*/ 2205995 w 2668450"/>
                  <a:gd name="connsiteY11117" fmla="*/ 860398 h 2059806"/>
                  <a:gd name="connsiteX11118" fmla="*/ 2206711 w 2668450"/>
                  <a:gd name="connsiteY11118" fmla="*/ 860112 h 2059806"/>
                  <a:gd name="connsiteX11119" fmla="*/ 2208856 w 2668450"/>
                  <a:gd name="connsiteY11119" fmla="*/ 857394 h 2059806"/>
                  <a:gd name="connsiteX11120" fmla="*/ 2211574 w 2668450"/>
                  <a:gd name="connsiteY11120" fmla="*/ 855249 h 2059806"/>
                  <a:gd name="connsiteX11121" fmla="*/ 2209285 w 2668450"/>
                  <a:gd name="connsiteY11121" fmla="*/ 852960 h 2059806"/>
                  <a:gd name="connsiteX11122" fmla="*/ 2206997 w 2668450"/>
                  <a:gd name="connsiteY11122" fmla="*/ 852531 h 2059806"/>
                  <a:gd name="connsiteX11123" fmla="*/ 2364772 w 2668450"/>
                  <a:gd name="connsiteY11123" fmla="*/ 990138 h 2059806"/>
                  <a:gd name="connsiteX11124" fmla="*/ 2370780 w 2668450"/>
                  <a:gd name="connsiteY11124" fmla="*/ 986132 h 2059806"/>
                  <a:gd name="connsiteX11125" fmla="*/ 2373498 w 2668450"/>
                  <a:gd name="connsiteY11125" fmla="*/ 983844 h 2059806"/>
                  <a:gd name="connsiteX11126" fmla="*/ 2372926 w 2668450"/>
                  <a:gd name="connsiteY11126" fmla="*/ 983271 h 2059806"/>
                  <a:gd name="connsiteX11127" fmla="*/ 2371352 w 2668450"/>
                  <a:gd name="connsiteY11127" fmla="*/ 983128 h 2059806"/>
                  <a:gd name="connsiteX11128" fmla="*/ 2366632 w 2668450"/>
                  <a:gd name="connsiteY11128" fmla="*/ 983844 h 2059806"/>
                  <a:gd name="connsiteX11129" fmla="*/ 2365487 w 2668450"/>
                  <a:gd name="connsiteY11129" fmla="*/ 985274 h 2059806"/>
                  <a:gd name="connsiteX11130" fmla="*/ 2362627 w 2668450"/>
                  <a:gd name="connsiteY11130" fmla="*/ 987134 h 2059806"/>
                  <a:gd name="connsiteX11131" fmla="*/ 2360624 w 2668450"/>
                  <a:gd name="connsiteY11131" fmla="*/ 989136 h 2059806"/>
                  <a:gd name="connsiteX11132" fmla="*/ 2359193 w 2668450"/>
                  <a:gd name="connsiteY11132" fmla="*/ 989565 h 2059806"/>
                  <a:gd name="connsiteX11133" fmla="*/ 2361196 w 2668450"/>
                  <a:gd name="connsiteY11133" fmla="*/ 991282 h 2059806"/>
                  <a:gd name="connsiteX11134" fmla="*/ 2364772 w 2668450"/>
                  <a:gd name="connsiteY11134" fmla="*/ 990138 h 2059806"/>
                  <a:gd name="connsiteX11135" fmla="*/ 1295532 w 2668450"/>
                  <a:gd name="connsiteY11135" fmla="*/ 321702 h 2059806"/>
                  <a:gd name="connsiteX11136" fmla="*/ 1296677 w 2668450"/>
                  <a:gd name="connsiteY11136" fmla="*/ 323561 h 2059806"/>
                  <a:gd name="connsiteX11137" fmla="*/ 1288952 w 2668450"/>
                  <a:gd name="connsiteY11137" fmla="*/ 326279 h 2059806"/>
                  <a:gd name="connsiteX11138" fmla="*/ 1288666 w 2668450"/>
                  <a:gd name="connsiteY11138" fmla="*/ 327566 h 2059806"/>
                  <a:gd name="connsiteX11139" fmla="*/ 1288810 w 2668450"/>
                  <a:gd name="connsiteY11139" fmla="*/ 328997 h 2059806"/>
                  <a:gd name="connsiteX11140" fmla="*/ 1290097 w 2668450"/>
                  <a:gd name="connsiteY11140" fmla="*/ 331572 h 2059806"/>
                  <a:gd name="connsiteX11141" fmla="*/ 1290669 w 2668450"/>
                  <a:gd name="connsiteY11141" fmla="*/ 332144 h 2059806"/>
                  <a:gd name="connsiteX11142" fmla="*/ 1294960 w 2668450"/>
                  <a:gd name="connsiteY11142" fmla="*/ 333860 h 2059806"/>
                  <a:gd name="connsiteX11143" fmla="*/ 1296391 w 2668450"/>
                  <a:gd name="connsiteY11143" fmla="*/ 335005 h 2059806"/>
                  <a:gd name="connsiteX11144" fmla="*/ 1296963 w 2668450"/>
                  <a:gd name="connsiteY11144" fmla="*/ 339010 h 2059806"/>
                  <a:gd name="connsiteX11145" fmla="*/ 1303257 w 2668450"/>
                  <a:gd name="connsiteY11145" fmla="*/ 343158 h 2059806"/>
                  <a:gd name="connsiteX11146" fmla="*/ 1303972 w 2668450"/>
                  <a:gd name="connsiteY11146" fmla="*/ 345304 h 2059806"/>
                  <a:gd name="connsiteX11147" fmla="*/ 1318991 w 2668450"/>
                  <a:gd name="connsiteY11147" fmla="*/ 347163 h 2059806"/>
                  <a:gd name="connsiteX11148" fmla="*/ 1327860 w 2668450"/>
                  <a:gd name="connsiteY11148" fmla="*/ 350167 h 2059806"/>
                  <a:gd name="connsiteX11149" fmla="*/ 1330292 w 2668450"/>
                  <a:gd name="connsiteY11149" fmla="*/ 350596 h 2059806"/>
                  <a:gd name="connsiteX11150" fmla="*/ 1329863 w 2668450"/>
                  <a:gd name="connsiteY11150" fmla="*/ 351454 h 2059806"/>
                  <a:gd name="connsiteX11151" fmla="*/ 1327431 w 2668450"/>
                  <a:gd name="connsiteY11151" fmla="*/ 352885 h 2059806"/>
                  <a:gd name="connsiteX11152" fmla="*/ 1321852 w 2668450"/>
                  <a:gd name="connsiteY11152" fmla="*/ 353743 h 2059806"/>
                  <a:gd name="connsiteX11153" fmla="*/ 1308835 w 2668450"/>
                  <a:gd name="connsiteY11153" fmla="*/ 354601 h 2059806"/>
                  <a:gd name="connsiteX11154" fmla="*/ 1309121 w 2668450"/>
                  <a:gd name="connsiteY11154" fmla="*/ 355889 h 2059806"/>
                  <a:gd name="connsiteX11155" fmla="*/ 1309980 w 2668450"/>
                  <a:gd name="connsiteY11155" fmla="*/ 357319 h 2059806"/>
                  <a:gd name="connsiteX11156" fmla="*/ 1315701 w 2668450"/>
                  <a:gd name="connsiteY11156" fmla="*/ 361610 h 2059806"/>
                  <a:gd name="connsiteX11157" fmla="*/ 1325714 w 2668450"/>
                  <a:gd name="connsiteY11157" fmla="*/ 364757 h 2059806"/>
                  <a:gd name="connsiteX11158" fmla="*/ 1328003 w 2668450"/>
                  <a:gd name="connsiteY11158" fmla="*/ 366474 h 2059806"/>
                  <a:gd name="connsiteX11159" fmla="*/ 1327002 w 2668450"/>
                  <a:gd name="connsiteY11159" fmla="*/ 368190 h 2059806"/>
                  <a:gd name="connsiteX11160" fmla="*/ 1326573 w 2668450"/>
                  <a:gd name="connsiteY11160" fmla="*/ 369621 h 2059806"/>
                  <a:gd name="connsiteX11161" fmla="*/ 1327288 w 2668450"/>
                  <a:gd name="connsiteY11161" fmla="*/ 371623 h 2059806"/>
                  <a:gd name="connsiteX11162" fmla="*/ 1328861 w 2668450"/>
                  <a:gd name="connsiteY11162" fmla="*/ 373054 h 2059806"/>
                  <a:gd name="connsiteX11163" fmla="*/ 1333582 w 2668450"/>
                  <a:gd name="connsiteY11163" fmla="*/ 372625 h 2059806"/>
                  <a:gd name="connsiteX11164" fmla="*/ 1340591 w 2668450"/>
                  <a:gd name="connsiteY11164" fmla="*/ 370193 h 2059806"/>
                  <a:gd name="connsiteX11165" fmla="*/ 1344453 w 2668450"/>
                  <a:gd name="connsiteY11165" fmla="*/ 368763 h 2059806"/>
                  <a:gd name="connsiteX11166" fmla="*/ 1358471 w 2668450"/>
                  <a:gd name="connsiteY11166" fmla="*/ 367761 h 2059806"/>
                  <a:gd name="connsiteX11167" fmla="*/ 1368770 w 2668450"/>
                  <a:gd name="connsiteY11167" fmla="*/ 365330 h 2059806"/>
                  <a:gd name="connsiteX11168" fmla="*/ 1375350 w 2668450"/>
                  <a:gd name="connsiteY11168" fmla="*/ 362755 h 2059806"/>
                  <a:gd name="connsiteX11169" fmla="*/ 1377782 w 2668450"/>
                  <a:gd name="connsiteY11169" fmla="*/ 362326 h 2059806"/>
                  <a:gd name="connsiteX11170" fmla="*/ 1382931 w 2668450"/>
                  <a:gd name="connsiteY11170" fmla="*/ 362469 h 2059806"/>
                  <a:gd name="connsiteX11171" fmla="*/ 1386364 w 2668450"/>
                  <a:gd name="connsiteY11171" fmla="*/ 360895 h 2059806"/>
                  <a:gd name="connsiteX11172" fmla="*/ 1390942 w 2668450"/>
                  <a:gd name="connsiteY11172" fmla="*/ 355460 h 2059806"/>
                  <a:gd name="connsiteX11173" fmla="*/ 1390942 w 2668450"/>
                  <a:gd name="connsiteY11173" fmla="*/ 353457 h 2059806"/>
                  <a:gd name="connsiteX11174" fmla="*/ 1389368 w 2668450"/>
                  <a:gd name="connsiteY11174" fmla="*/ 351454 h 2059806"/>
                  <a:gd name="connsiteX11175" fmla="*/ 1385935 w 2668450"/>
                  <a:gd name="connsiteY11175" fmla="*/ 348737 h 2059806"/>
                  <a:gd name="connsiteX11176" fmla="*/ 1379069 w 2668450"/>
                  <a:gd name="connsiteY11176" fmla="*/ 345590 h 2059806"/>
                  <a:gd name="connsiteX11177" fmla="*/ 1380928 w 2668450"/>
                  <a:gd name="connsiteY11177" fmla="*/ 343158 h 2059806"/>
                  <a:gd name="connsiteX11178" fmla="*/ 1388653 w 2668450"/>
                  <a:gd name="connsiteY11178" fmla="*/ 339868 h 2059806"/>
                  <a:gd name="connsiteX11179" fmla="*/ 1392515 w 2668450"/>
                  <a:gd name="connsiteY11179" fmla="*/ 337722 h 2059806"/>
                  <a:gd name="connsiteX11180" fmla="*/ 1392515 w 2668450"/>
                  <a:gd name="connsiteY11180" fmla="*/ 336721 h 2059806"/>
                  <a:gd name="connsiteX11181" fmla="*/ 1391514 w 2668450"/>
                  <a:gd name="connsiteY11181" fmla="*/ 334719 h 2059806"/>
                  <a:gd name="connsiteX11182" fmla="*/ 1388081 w 2668450"/>
                  <a:gd name="connsiteY11182" fmla="*/ 332144 h 2059806"/>
                  <a:gd name="connsiteX11183" fmla="*/ 1376494 w 2668450"/>
                  <a:gd name="connsiteY11183" fmla="*/ 327709 h 2059806"/>
                  <a:gd name="connsiteX11184" fmla="*/ 1372060 w 2668450"/>
                  <a:gd name="connsiteY11184" fmla="*/ 326422 h 2059806"/>
                  <a:gd name="connsiteX11185" fmla="*/ 1359758 w 2668450"/>
                  <a:gd name="connsiteY11185" fmla="*/ 327137 h 2059806"/>
                  <a:gd name="connsiteX11186" fmla="*/ 1352606 w 2668450"/>
                  <a:gd name="connsiteY11186" fmla="*/ 325421 h 2059806"/>
                  <a:gd name="connsiteX11187" fmla="*/ 1351033 w 2668450"/>
                  <a:gd name="connsiteY11187" fmla="*/ 324133 h 2059806"/>
                  <a:gd name="connsiteX11188" fmla="*/ 1351462 w 2668450"/>
                  <a:gd name="connsiteY11188" fmla="*/ 322703 h 2059806"/>
                  <a:gd name="connsiteX11189" fmla="*/ 1350747 w 2668450"/>
                  <a:gd name="connsiteY11189" fmla="*/ 321273 h 2059806"/>
                  <a:gd name="connsiteX11190" fmla="*/ 1344453 w 2668450"/>
                  <a:gd name="connsiteY11190" fmla="*/ 316552 h 2059806"/>
                  <a:gd name="connsiteX11191" fmla="*/ 1341020 w 2668450"/>
                  <a:gd name="connsiteY11191" fmla="*/ 315122 h 2059806"/>
                  <a:gd name="connsiteX11192" fmla="*/ 1330435 w 2668450"/>
                  <a:gd name="connsiteY11192" fmla="*/ 312976 h 2059806"/>
                  <a:gd name="connsiteX11193" fmla="*/ 1323426 w 2668450"/>
                  <a:gd name="connsiteY11193" fmla="*/ 310544 h 2059806"/>
                  <a:gd name="connsiteX11194" fmla="*/ 1316989 w 2668450"/>
                  <a:gd name="connsiteY11194" fmla="*/ 308828 h 2059806"/>
                  <a:gd name="connsiteX11195" fmla="*/ 1310552 w 2668450"/>
                  <a:gd name="connsiteY11195" fmla="*/ 307970 h 2059806"/>
                  <a:gd name="connsiteX11196" fmla="*/ 1297106 w 2668450"/>
                  <a:gd name="connsiteY11196" fmla="*/ 307397 h 2059806"/>
                  <a:gd name="connsiteX11197" fmla="*/ 1291956 w 2668450"/>
                  <a:gd name="connsiteY11197" fmla="*/ 307397 h 2059806"/>
                  <a:gd name="connsiteX11198" fmla="*/ 1288380 w 2668450"/>
                  <a:gd name="connsiteY11198" fmla="*/ 309400 h 2059806"/>
                  <a:gd name="connsiteX11199" fmla="*/ 1288094 w 2668450"/>
                  <a:gd name="connsiteY11199" fmla="*/ 310831 h 2059806"/>
                  <a:gd name="connsiteX11200" fmla="*/ 1289668 w 2668450"/>
                  <a:gd name="connsiteY11200" fmla="*/ 314693 h 2059806"/>
                  <a:gd name="connsiteX11201" fmla="*/ 1295532 w 2668450"/>
                  <a:gd name="connsiteY11201" fmla="*/ 321702 h 2059806"/>
                  <a:gd name="connsiteX11202" fmla="*/ 1399667 w 2668450"/>
                  <a:gd name="connsiteY11202" fmla="*/ 222574 h 2059806"/>
                  <a:gd name="connsiteX11203" fmla="*/ 1377066 w 2668450"/>
                  <a:gd name="connsiteY11203" fmla="*/ 222287 h 2059806"/>
                  <a:gd name="connsiteX11204" fmla="*/ 1365337 w 2668450"/>
                  <a:gd name="connsiteY11204" fmla="*/ 221429 h 2059806"/>
                  <a:gd name="connsiteX11205" fmla="*/ 1335441 w 2668450"/>
                  <a:gd name="connsiteY11205" fmla="*/ 216566 h 2059806"/>
                  <a:gd name="connsiteX11206" fmla="*/ 1339446 w 2668450"/>
                  <a:gd name="connsiteY11206" fmla="*/ 224290 h 2059806"/>
                  <a:gd name="connsiteX11207" fmla="*/ 1340448 w 2668450"/>
                  <a:gd name="connsiteY11207" fmla="*/ 227437 h 2059806"/>
                  <a:gd name="connsiteX11208" fmla="*/ 1341020 w 2668450"/>
                  <a:gd name="connsiteY11208" fmla="*/ 231585 h 2059806"/>
                  <a:gd name="connsiteX11209" fmla="*/ 1344882 w 2668450"/>
                  <a:gd name="connsiteY11209" fmla="*/ 236306 h 2059806"/>
                  <a:gd name="connsiteX11210" fmla="*/ 1358900 w 2668450"/>
                  <a:gd name="connsiteY11210" fmla="*/ 246175 h 2059806"/>
                  <a:gd name="connsiteX11211" fmla="*/ 1363191 w 2668450"/>
                  <a:gd name="connsiteY11211" fmla="*/ 248321 h 2059806"/>
                  <a:gd name="connsiteX11212" fmla="*/ 1366767 w 2668450"/>
                  <a:gd name="connsiteY11212" fmla="*/ 249322 h 2059806"/>
                  <a:gd name="connsiteX11213" fmla="*/ 1372346 w 2668450"/>
                  <a:gd name="connsiteY11213" fmla="*/ 249752 h 2059806"/>
                  <a:gd name="connsiteX11214" fmla="*/ 1380070 w 2668450"/>
                  <a:gd name="connsiteY11214" fmla="*/ 249752 h 2059806"/>
                  <a:gd name="connsiteX11215" fmla="*/ 1389797 w 2668450"/>
                  <a:gd name="connsiteY11215" fmla="*/ 248035 h 2059806"/>
                  <a:gd name="connsiteX11216" fmla="*/ 1401670 w 2668450"/>
                  <a:gd name="connsiteY11216" fmla="*/ 244745 h 2059806"/>
                  <a:gd name="connsiteX11217" fmla="*/ 1407105 w 2668450"/>
                  <a:gd name="connsiteY11217" fmla="*/ 244030 h 2059806"/>
                  <a:gd name="connsiteX11218" fmla="*/ 1404816 w 2668450"/>
                  <a:gd name="connsiteY11218" fmla="*/ 247463 h 2059806"/>
                  <a:gd name="connsiteX11219" fmla="*/ 1403529 w 2668450"/>
                  <a:gd name="connsiteY11219" fmla="*/ 248750 h 2059806"/>
                  <a:gd name="connsiteX11220" fmla="*/ 1379927 w 2668450"/>
                  <a:gd name="connsiteY11220" fmla="*/ 255473 h 2059806"/>
                  <a:gd name="connsiteX11221" fmla="*/ 1372060 w 2668450"/>
                  <a:gd name="connsiteY11221" fmla="*/ 256761 h 2059806"/>
                  <a:gd name="connsiteX11222" fmla="*/ 1369056 w 2668450"/>
                  <a:gd name="connsiteY11222" fmla="*/ 258334 h 2059806"/>
                  <a:gd name="connsiteX11223" fmla="*/ 1366910 w 2668450"/>
                  <a:gd name="connsiteY11223" fmla="*/ 265772 h 2059806"/>
                  <a:gd name="connsiteX11224" fmla="*/ 1369199 w 2668450"/>
                  <a:gd name="connsiteY11224" fmla="*/ 267632 h 2059806"/>
                  <a:gd name="connsiteX11225" fmla="*/ 1379498 w 2668450"/>
                  <a:gd name="connsiteY11225" fmla="*/ 270064 h 2059806"/>
                  <a:gd name="connsiteX11226" fmla="*/ 1385935 w 2668450"/>
                  <a:gd name="connsiteY11226" fmla="*/ 274498 h 2059806"/>
                  <a:gd name="connsiteX11227" fmla="*/ 1387795 w 2668450"/>
                  <a:gd name="connsiteY11227" fmla="*/ 274212 h 2059806"/>
                  <a:gd name="connsiteX11228" fmla="*/ 1393802 w 2668450"/>
                  <a:gd name="connsiteY11228" fmla="*/ 271351 h 2059806"/>
                  <a:gd name="connsiteX11229" fmla="*/ 1407105 w 2668450"/>
                  <a:gd name="connsiteY11229" fmla="*/ 267632 h 2059806"/>
                  <a:gd name="connsiteX11230" fmla="*/ 1410681 w 2668450"/>
                  <a:gd name="connsiteY11230" fmla="*/ 266917 h 2059806"/>
                  <a:gd name="connsiteX11231" fmla="*/ 1415974 w 2668450"/>
                  <a:gd name="connsiteY11231" fmla="*/ 266774 h 2059806"/>
                  <a:gd name="connsiteX11232" fmla="*/ 1420551 w 2668450"/>
                  <a:gd name="connsiteY11232" fmla="*/ 267203 h 2059806"/>
                  <a:gd name="connsiteX11233" fmla="*/ 1421123 w 2668450"/>
                  <a:gd name="connsiteY11233" fmla="*/ 267918 h 2059806"/>
                  <a:gd name="connsiteX11234" fmla="*/ 1418119 w 2668450"/>
                  <a:gd name="connsiteY11234" fmla="*/ 269920 h 2059806"/>
                  <a:gd name="connsiteX11235" fmla="*/ 1415974 w 2668450"/>
                  <a:gd name="connsiteY11235" fmla="*/ 272781 h 2059806"/>
                  <a:gd name="connsiteX11236" fmla="*/ 1416403 w 2668450"/>
                  <a:gd name="connsiteY11236" fmla="*/ 273640 h 2059806"/>
                  <a:gd name="connsiteX11237" fmla="*/ 1417977 w 2668450"/>
                  <a:gd name="connsiteY11237" fmla="*/ 274212 h 2059806"/>
                  <a:gd name="connsiteX11238" fmla="*/ 1421266 w 2668450"/>
                  <a:gd name="connsiteY11238" fmla="*/ 274498 h 2059806"/>
                  <a:gd name="connsiteX11239" fmla="*/ 1432853 w 2668450"/>
                  <a:gd name="connsiteY11239" fmla="*/ 270207 h 2059806"/>
                  <a:gd name="connsiteX11240" fmla="*/ 1438002 w 2668450"/>
                  <a:gd name="connsiteY11240" fmla="*/ 269205 h 2059806"/>
                  <a:gd name="connsiteX11241" fmla="*/ 1448588 w 2668450"/>
                  <a:gd name="connsiteY11241" fmla="*/ 265057 h 2059806"/>
                  <a:gd name="connsiteX11242" fmla="*/ 1454881 w 2668450"/>
                  <a:gd name="connsiteY11242" fmla="*/ 263627 h 2059806"/>
                  <a:gd name="connsiteX11243" fmla="*/ 1460174 w 2668450"/>
                  <a:gd name="connsiteY11243" fmla="*/ 263627 h 2059806"/>
                  <a:gd name="connsiteX11244" fmla="*/ 1465037 w 2668450"/>
                  <a:gd name="connsiteY11244" fmla="*/ 264342 h 2059806"/>
                  <a:gd name="connsiteX11245" fmla="*/ 1472189 w 2668450"/>
                  <a:gd name="connsiteY11245" fmla="*/ 268776 h 2059806"/>
                  <a:gd name="connsiteX11246" fmla="*/ 1488925 w 2668450"/>
                  <a:gd name="connsiteY11246" fmla="*/ 269348 h 2059806"/>
                  <a:gd name="connsiteX11247" fmla="*/ 1500798 w 2668450"/>
                  <a:gd name="connsiteY11247" fmla="*/ 268776 h 2059806"/>
                  <a:gd name="connsiteX11248" fmla="*/ 1499510 w 2668450"/>
                  <a:gd name="connsiteY11248" fmla="*/ 269634 h 2059806"/>
                  <a:gd name="connsiteX11249" fmla="*/ 1483633 w 2668450"/>
                  <a:gd name="connsiteY11249" fmla="*/ 272638 h 2059806"/>
                  <a:gd name="connsiteX11250" fmla="*/ 1463035 w 2668450"/>
                  <a:gd name="connsiteY11250" fmla="*/ 275070 h 2059806"/>
                  <a:gd name="connsiteX11251" fmla="*/ 1458887 w 2668450"/>
                  <a:gd name="connsiteY11251" fmla="*/ 281650 h 2059806"/>
                  <a:gd name="connsiteX11252" fmla="*/ 1454166 w 2668450"/>
                  <a:gd name="connsiteY11252" fmla="*/ 283652 h 2059806"/>
                  <a:gd name="connsiteX11253" fmla="*/ 1447300 w 2668450"/>
                  <a:gd name="connsiteY11253" fmla="*/ 283652 h 2059806"/>
                  <a:gd name="connsiteX11254" fmla="*/ 1440434 w 2668450"/>
                  <a:gd name="connsiteY11254" fmla="*/ 284654 h 2059806"/>
                  <a:gd name="connsiteX11255" fmla="*/ 1420551 w 2668450"/>
                  <a:gd name="connsiteY11255" fmla="*/ 291520 h 2059806"/>
                  <a:gd name="connsiteX11256" fmla="*/ 1414114 w 2668450"/>
                  <a:gd name="connsiteY11256" fmla="*/ 294381 h 2059806"/>
                  <a:gd name="connsiteX11257" fmla="*/ 1413971 w 2668450"/>
                  <a:gd name="connsiteY11257" fmla="*/ 295811 h 2059806"/>
                  <a:gd name="connsiteX11258" fmla="*/ 1414400 w 2668450"/>
                  <a:gd name="connsiteY11258" fmla="*/ 297242 h 2059806"/>
                  <a:gd name="connsiteX11259" fmla="*/ 1415545 w 2668450"/>
                  <a:gd name="connsiteY11259" fmla="*/ 298672 h 2059806"/>
                  <a:gd name="connsiteX11260" fmla="*/ 1421982 w 2668450"/>
                  <a:gd name="connsiteY11260" fmla="*/ 302534 h 2059806"/>
                  <a:gd name="connsiteX11261" fmla="*/ 1439004 w 2668450"/>
                  <a:gd name="connsiteY11261" fmla="*/ 306825 h 2059806"/>
                  <a:gd name="connsiteX11262" fmla="*/ 1444296 w 2668450"/>
                  <a:gd name="connsiteY11262" fmla="*/ 308971 h 2059806"/>
                  <a:gd name="connsiteX11263" fmla="*/ 1442866 w 2668450"/>
                  <a:gd name="connsiteY11263" fmla="*/ 309400 h 2059806"/>
                  <a:gd name="connsiteX11264" fmla="*/ 1432138 w 2668450"/>
                  <a:gd name="connsiteY11264" fmla="*/ 308828 h 2059806"/>
                  <a:gd name="connsiteX11265" fmla="*/ 1430278 w 2668450"/>
                  <a:gd name="connsiteY11265" fmla="*/ 309400 h 2059806"/>
                  <a:gd name="connsiteX11266" fmla="*/ 1429992 w 2668450"/>
                  <a:gd name="connsiteY11266" fmla="*/ 310544 h 2059806"/>
                  <a:gd name="connsiteX11267" fmla="*/ 1432424 w 2668450"/>
                  <a:gd name="connsiteY11267" fmla="*/ 313405 h 2059806"/>
                  <a:gd name="connsiteX11268" fmla="*/ 1437287 w 2668450"/>
                  <a:gd name="connsiteY11268" fmla="*/ 317697 h 2059806"/>
                  <a:gd name="connsiteX11269" fmla="*/ 1441006 w 2668450"/>
                  <a:gd name="connsiteY11269" fmla="*/ 319985 h 2059806"/>
                  <a:gd name="connsiteX11270" fmla="*/ 1445727 w 2668450"/>
                  <a:gd name="connsiteY11270" fmla="*/ 320414 h 2059806"/>
                  <a:gd name="connsiteX11271" fmla="*/ 1449875 w 2668450"/>
                  <a:gd name="connsiteY11271" fmla="*/ 319699 h 2059806"/>
                  <a:gd name="connsiteX11272" fmla="*/ 1457599 w 2668450"/>
                  <a:gd name="connsiteY11272" fmla="*/ 320271 h 2059806"/>
                  <a:gd name="connsiteX11273" fmla="*/ 1481201 w 2668450"/>
                  <a:gd name="connsiteY11273" fmla="*/ 323132 h 2059806"/>
                  <a:gd name="connsiteX11274" fmla="*/ 1483204 w 2668450"/>
                  <a:gd name="connsiteY11274" fmla="*/ 324420 h 2059806"/>
                  <a:gd name="connsiteX11275" fmla="*/ 1470187 w 2668450"/>
                  <a:gd name="connsiteY11275" fmla="*/ 325850 h 2059806"/>
                  <a:gd name="connsiteX11276" fmla="*/ 1457170 w 2668450"/>
                  <a:gd name="connsiteY11276" fmla="*/ 328139 h 2059806"/>
                  <a:gd name="connsiteX11277" fmla="*/ 1453451 w 2668450"/>
                  <a:gd name="connsiteY11277" fmla="*/ 329855 h 2059806"/>
                  <a:gd name="connsiteX11278" fmla="*/ 1454738 w 2668450"/>
                  <a:gd name="connsiteY11278" fmla="*/ 331858 h 2059806"/>
                  <a:gd name="connsiteX11279" fmla="*/ 1458600 w 2668450"/>
                  <a:gd name="connsiteY11279" fmla="*/ 334576 h 2059806"/>
                  <a:gd name="connsiteX11280" fmla="*/ 1468470 w 2668450"/>
                  <a:gd name="connsiteY11280" fmla="*/ 339582 h 2059806"/>
                  <a:gd name="connsiteX11281" fmla="*/ 1482059 w 2668450"/>
                  <a:gd name="connsiteY11281" fmla="*/ 344588 h 2059806"/>
                  <a:gd name="connsiteX11282" fmla="*/ 1496793 w 2668450"/>
                  <a:gd name="connsiteY11282" fmla="*/ 347735 h 2059806"/>
                  <a:gd name="connsiteX11283" fmla="*/ 1511669 w 2668450"/>
                  <a:gd name="connsiteY11283" fmla="*/ 349738 h 2059806"/>
                  <a:gd name="connsiteX11284" fmla="*/ 1520824 w 2668450"/>
                  <a:gd name="connsiteY11284" fmla="*/ 350310 h 2059806"/>
                  <a:gd name="connsiteX11285" fmla="*/ 1527690 w 2668450"/>
                  <a:gd name="connsiteY11285" fmla="*/ 349452 h 2059806"/>
                  <a:gd name="connsiteX11286" fmla="*/ 1529549 w 2668450"/>
                  <a:gd name="connsiteY11286" fmla="*/ 348021 h 2059806"/>
                  <a:gd name="connsiteX11287" fmla="*/ 1528548 w 2668450"/>
                  <a:gd name="connsiteY11287" fmla="*/ 345733 h 2059806"/>
                  <a:gd name="connsiteX11288" fmla="*/ 1527117 w 2668450"/>
                  <a:gd name="connsiteY11288" fmla="*/ 343873 h 2059806"/>
                  <a:gd name="connsiteX11289" fmla="*/ 1525258 w 2668450"/>
                  <a:gd name="connsiteY11289" fmla="*/ 342443 h 2059806"/>
                  <a:gd name="connsiteX11290" fmla="*/ 1520252 w 2668450"/>
                  <a:gd name="connsiteY11290" fmla="*/ 340297 h 2059806"/>
                  <a:gd name="connsiteX11291" fmla="*/ 1521253 w 2668450"/>
                  <a:gd name="connsiteY11291" fmla="*/ 339439 h 2059806"/>
                  <a:gd name="connsiteX11292" fmla="*/ 1526116 w 2668450"/>
                  <a:gd name="connsiteY11292" fmla="*/ 338867 h 2059806"/>
                  <a:gd name="connsiteX11293" fmla="*/ 1530980 w 2668450"/>
                  <a:gd name="connsiteY11293" fmla="*/ 339010 h 2059806"/>
                  <a:gd name="connsiteX11294" fmla="*/ 1535843 w 2668450"/>
                  <a:gd name="connsiteY11294" fmla="*/ 340011 h 2059806"/>
                  <a:gd name="connsiteX11295" fmla="*/ 1539133 w 2668450"/>
                  <a:gd name="connsiteY11295" fmla="*/ 341442 h 2059806"/>
                  <a:gd name="connsiteX11296" fmla="*/ 1540993 w 2668450"/>
                  <a:gd name="connsiteY11296" fmla="*/ 343301 h 2059806"/>
                  <a:gd name="connsiteX11297" fmla="*/ 1543710 w 2668450"/>
                  <a:gd name="connsiteY11297" fmla="*/ 344875 h 2059806"/>
                  <a:gd name="connsiteX11298" fmla="*/ 1550433 w 2668450"/>
                  <a:gd name="connsiteY11298" fmla="*/ 347878 h 2059806"/>
                  <a:gd name="connsiteX11299" fmla="*/ 1552579 w 2668450"/>
                  <a:gd name="connsiteY11299" fmla="*/ 349595 h 2059806"/>
                  <a:gd name="connsiteX11300" fmla="*/ 1554152 w 2668450"/>
                  <a:gd name="connsiteY11300" fmla="*/ 350024 h 2059806"/>
                  <a:gd name="connsiteX11301" fmla="*/ 1555297 w 2668450"/>
                  <a:gd name="connsiteY11301" fmla="*/ 349166 h 2059806"/>
                  <a:gd name="connsiteX11302" fmla="*/ 1554725 w 2668450"/>
                  <a:gd name="connsiteY11302" fmla="*/ 347163 h 2059806"/>
                  <a:gd name="connsiteX11303" fmla="*/ 1551578 w 2668450"/>
                  <a:gd name="connsiteY11303" fmla="*/ 342157 h 2059806"/>
                  <a:gd name="connsiteX11304" fmla="*/ 1547144 w 2668450"/>
                  <a:gd name="connsiteY11304" fmla="*/ 336149 h 2059806"/>
                  <a:gd name="connsiteX11305" fmla="*/ 1539848 w 2668450"/>
                  <a:gd name="connsiteY11305" fmla="*/ 327853 h 2059806"/>
                  <a:gd name="connsiteX11306" fmla="*/ 1537560 w 2668450"/>
                  <a:gd name="connsiteY11306" fmla="*/ 324276 h 2059806"/>
                  <a:gd name="connsiteX11307" fmla="*/ 1538704 w 2668450"/>
                  <a:gd name="connsiteY11307" fmla="*/ 320414 h 2059806"/>
                  <a:gd name="connsiteX11308" fmla="*/ 1539991 w 2668450"/>
                  <a:gd name="connsiteY11308" fmla="*/ 320843 h 2059806"/>
                  <a:gd name="connsiteX11309" fmla="*/ 1542137 w 2668450"/>
                  <a:gd name="connsiteY11309" fmla="*/ 322703 h 2059806"/>
                  <a:gd name="connsiteX11310" fmla="*/ 1550290 w 2668450"/>
                  <a:gd name="connsiteY11310" fmla="*/ 331572 h 2059806"/>
                  <a:gd name="connsiteX11311" fmla="*/ 1555869 w 2668450"/>
                  <a:gd name="connsiteY11311" fmla="*/ 336149 h 2059806"/>
                  <a:gd name="connsiteX11312" fmla="*/ 1567169 w 2668450"/>
                  <a:gd name="connsiteY11312" fmla="*/ 346734 h 2059806"/>
                  <a:gd name="connsiteX11313" fmla="*/ 1571032 w 2668450"/>
                  <a:gd name="connsiteY11313" fmla="*/ 348308 h 2059806"/>
                  <a:gd name="connsiteX11314" fmla="*/ 1575466 w 2668450"/>
                  <a:gd name="connsiteY11314" fmla="*/ 348164 h 2059806"/>
                  <a:gd name="connsiteX11315" fmla="*/ 1576467 w 2668450"/>
                  <a:gd name="connsiteY11315" fmla="*/ 347735 h 2059806"/>
                  <a:gd name="connsiteX11316" fmla="*/ 1578184 w 2668450"/>
                  <a:gd name="connsiteY11316" fmla="*/ 344445 h 2059806"/>
                  <a:gd name="connsiteX11317" fmla="*/ 1580758 w 2668450"/>
                  <a:gd name="connsiteY11317" fmla="*/ 338438 h 2059806"/>
                  <a:gd name="connsiteX11318" fmla="*/ 1582046 w 2668450"/>
                  <a:gd name="connsiteY11318" fmla="*/ 334576 h 2059806"/>
                  <a:gd name="connsiteX11319" fmla="*/ 1581474 w 2668450"/>
                  <a:gd name="connsiteY11319" fmla="*/ 329998 h 2059806"/>
                  <a:gd name="connsiteX11320" fmla="*/ 1578756 w 2668450"/>
                  <a:gd name="connsiteY11320" fmla="*/ 324420 h 2059806"/>
                  <a:gd name="connsiteX11321" fmla="*/ 1577897 w 2668450"/>
                  <a:gd name="connsiteY11321" fmla="*/ 321988 h 2059806"/>
                  <a:gd name="connsiteX11322" fmla="*/ 1578899 w 2668450"/>
                  <a:gd name="connsiteY11322" fmla="*/ 321130 h 2059806"/>
                  <a:gd name="connsiteX11323" fmla="*/ 1582761 w 2668450"/>
                  <a:gd name="connsiteY11323" fmla="*/ 320700 h 2059806"/>
                  <a:gd name="connsiteX11324" fmla="*/ 1591630 w 2668450"/>
                  <a:gd name="connsiteY11324" fmla="*/ 327709 h 2059806"/>
                  <a:gd name="connsiteX11325" fmla="*/ 1595778 w 2668450"/>
                  <a:gd name="connsiteY11325" fmla="*/ 328997 h 2059806"/>
                  <a:gd name="connsiteX11326" fmla="*/ 1599068 w 2668450"/>
                  <a:gd name="connsiteY11326" fmla="*/ 327853 h 2059806"/>
                  <a:gd name="connsiteX11327" fmla="*/ 1600784 w 2668450"/>
                  <a:gd name="connsiteY11327" fmla="*/ 324992 h 2059806"/>
                  <a:gd name="connsiteX11328" fmla="*/ 1601070 w 2668450"/>
                  <a:gd name="connsiteY11328" fmla="*/ 323132 h 2059806"/>
                  <a:gd name="connsiteX11329" fmla="*/ 1600784 w 2668450"/>
                  <a:gd name="connsiteY11329" fmla="*/ 321130 h 2059806"/>
                  <a:gd name="connsiteX11330" fmla="*/ 1600212 w 2668450"/>
                  <a:gd name="connsiteY11330" fmla="*/ 319699 h 2059806"/>
                  <a:gd name="connsiteX11331" fmla="*/ 1599211 w 2668450"/>
                  <a:gd name="connsiteY11331" fmla="*/ 318984 h 2059806"/>
                  <a:gd name="connsiteX11332" fmla="*/ 1593489 w 2668450"/>
                  <a:gd name="connsiteY11332" fmla="*/ 317267 h 2059806"/>
                  <a:gd name="connsiteX11333" fmla="*/ 1592774 w 2668450"/>
                  <a:gd name="connsiteY11333" fmla="*/ 315980 h 2059806"/>
                  <a:gd name="connsiteX11334" fmla="*/ 1594777 w 2668450"/>
                  <a:gd name="connsiteY11334" fmla="*/ 314407 h 2059806"/>
                  <a:gd name="connsiteX11335" fmla="*/ 1595492 w 2668450"/>
                  <a:gd name="connsiteY11335" fmla="*/ 311117 h 2059806"/>
                  <a:gd name="connsiteX11336" fmla="*/ 1594777 w 2668450"/>
                  <a:gd name="connsiteY11336" fmla="*/ 302963 h 2059806"/>
                  <a:gd name="connsiteX11337" fmla="*/ 1595635 w 2668450"/>
                  <a:gd name="connsiteY11337" fmla="*/ 298529 h 2059806"/>
                  <a:gd name="connsiteX11338" fmla="*/ 1597494 w 2668450"/>
                  <a:gd name="connsiteY11338" fmla="*/ 295954 h 2059806"/>
                  <a:gd name="connsiteX11339" fmla="*/ 1599354 w 2668450"/>
                  <a:gd name="connsiteY11339" fmla="*/ 294381 h 2059806"/>
                  <a:gd name="connsiteX11340" fmla="*/ 1604217 w 2668450"/>
                  <a:gd name="connsiteY11340" fmla="*/ 291520 h 2059806"/>
                  <a:gd name="connsiteX11341" fmla="*/ 1605648 w 2668450"/>
                  <a:gd name="connsiteY11341" fmla="*/ 291091 h 2059806"/>
                  <a:gd name="connsiteX11342" fmla="*/ 1606077 w 2668450"/>
                  <a:gd name="connsiteY11342" fmla="*/ 291663 h 2059806"/>
                  <a:gd name="connsiteX11343" fmla="*/ 1602930 w 2668450"/>
                  <a:gd name="connsiteY11343" fmla="*/ 297385 h 2059806"/>
                  <a:gd name="connsiteX11344" fmla="*/ 1602072 w 2668450"/>
                  <a:gd name="connsiteY11344" fmla="*/ 299816 h 2059806"/>
                  <a:gd name="connsiteX11345" fmla="*/ 1601785 w 2668450"/>
                  <a:gd name="connsiteY11345" fmla="*/ 301247 h 2059806"/>
                  <a:gd name="connsiteX11346" fmla="*/ 1601929 w 2668450"/>
                  <a:gd name="connsiteY11346" fmla="*/ 303964 h 2059806"/>
                  <a:gd name="connsiteX11347" fmla="*/ 1602930 w 2668450"/>
                  <a:gd name="connsiteY11347" fmla="*/ 310687 h 2059806"/>
                  <a:gd name="connsiteX11348" fmla="*/ 1604789 w 2668450"/>
                  <a:gd name="connsiteY11348" fmla="*/ 313691 h 2059806"/>
                  <a:gd name="connsiteX11349" fmla="*/ 1612228 w 2668450"/>
                  <a:gd name="connsiteY11349" fmla="*/ 315694 h 2059806"/>
                  <a:gd name="connsiteX11350" fmla="*/ 1616376 w 2668450"/>
                  <a:gd name="connsiteY11350" fmla="*/ 312976 h 2059806"/>
                  <a:gd name="connsiteX11351" fmla="*/ 1623385 w 2668450"/>
                  <a:gd name="connsiteY11351" fmla="*/ 306539 h 2059806"/>
                  <a:gd name="connsiteX11352" fmla="*/ 1628391 w 2668450"/>
                  <a:gd name="connsiteY11352" fmla="*/ 302963 h 2059806"/>
                  <a:gd name="connsiteX11353" fmla="*/ 1630251 w 2668450"/>
                  <a:gd name="connsiteY11353" fmla="*/ 300818 h 2059806"/>
                  <a:gd name="connsiteX11354" fmla="*/ 1632111 w 2668450"/>
                  <a:gd name="connsiteY11354" fmla="*/ 295668 h 2059806"/>
                  <a:gd name="connsiteX11355" fmla="*/ 1633398 w 2668450"/>
                  <a:gd name="connsiteY11355" fmla="*/ 295096 h 2059806"/>
                  <a:gd name="connsiteX11356" fmla="*/ 1639263 w 2668450"/>
                  <a:gd name="connsiteY11356" fmla="*/ 295525 h 2059806"/>
                  <a:gd name="connsiteX11357" fmla="*/ 1641980 w 2668450"/>
                  <a:gd name="connsiteY11357" fmla="*/ 294524 h 2059806"/>
                  <a:gd name="connsiteX11358" fmla="*/ 1647416 w 2668450"/>
                  <a:gd name="connsiteY11358" fmla="*/ 291377 h 2059806"/>
                  <a:gd name="connsiteX11359" fmla="*/ 1658287 w 2668450"/>
                  <a:gd name="connsiteY11359" fmla="*/ 287229 h 2059806"/>
                  <a:gd name="connsiteX11360" fmla="*/ 1682461 w 2668450"/>
                  <a:gd name="connsiteY11360" fmla="*/ 279933 h 2059806"/>
                  <a:gd name="connsiteX11361" fmla="*/ 1685751 w 2668450"/>
                  <a:gd name="connsiteY11361" fmla="*/ 278217 h 2059806"/>
                  <a:gd name="connsiteX11362" fmla="*/ 1689899 w 2668450"/>
                  <a:gd name="connsiteY11362" fmla="*/ 274784 h 2059806"/>
                  <a:gd name="connsiteX11363" fmla="*/ 1689184 w 2668450"/>
                  <a:gd name="connsiteY11363" fmla="*/ 271780 h 2059806"/>
                  <a:gd name="connsiteX11364" fmla="*/ 1685751 w 2668450"/>
                  <a:gd name="connsiteY11364" fmla="*/ 267775 h 2059806"/>
                  <a:gd name="connsiteX11365" fmla="*/ 1675881 w 2668450"/>
                  <a:gd name="connsiteY11365" fmla="*/ 258048 h 2059806"/>
                  <a:gd name="connsiteX11366" fmla="*/ 1671447 w 2668450"/>
                  <a:gd name="connsiteY11366" fmla="*/ 252469 h 2059806"/>
                  <a:gd name="connsiteX11367" fmla="*/ 1670446 w 2668450"/>
                  <a:gd name="connsiteY11367" fmla="*/ 252183 h 2059806"/>
                  <a:gd name="connsiteX11368" fmla="*/ 1668300 w 2668450"/>
                  <a:gd name="connsiteY11368" fmla="*/ 253614 h 2059806"/>
                  <a:gd name="connsiteX11369" fmla="*/ 1666727 w 2668450"/>
                  <a:gd name="connsiteY11369" fmla="*/ 255044 h 2059806"/>
                  <a:gd name="connsiteX11370" fmla="*/ 1662292 w 2668450"/>
                  <a:gd name="connsiteY11370" fmla="*/ 261052 h 2059806"/>
                  <a:gd name="connsiteX11371" fmla="*/ 1660576 w 2668450"/>
                  <a:gd name="connsiteY11371" fmla="*/ 261481 h 2059806"/>
                  <a:gd name="connsiteX11372" fmla="*/ 1658144 w 2668450"/>
                  <a:gd name="connsiteY11372" fmla="*/ 256618 h 2059806"/>
                  <a:gd name="connsiteX11373" fmla="*/ 1655283 w 2668450"/>
                  <a:gd name="connsiteY11373" fmla="*/ 252898 h 2059806"/>
                  <a:gd name="connsiteX11374" fmla="*/ 1653710 w 2668450"/>
                  <a:gd name="connsiteY11374" fmla="*/ 251754 h 2059806"/>
                  <a:gd name="connsiteX11375" fmla="*/ 1650563 w 2668450"/>
                  <a:gd name="connsiteY11375" fmla="*/ 250896 h 2059806"/>
                  <a:gd name="connsiteX11376" fmla="*/ 1641122 w 2668450"/>
                  <a:gd name="connsiteY11376" fmla="*/ 250181 h 2059806"/>
                  <a:gd name="connsiteX11377" fmla="*/ 1634685 w 2668450"/>
                  <a:gd name="connsiteY11377" fmla="*/ 253614 h 2059806"/>
                  <a:gd name="connsiteX11378" fmla="*/ 1632683 w 2668450"/>
                  <a:gd name="connsiteY11378" fmla="*/ 254043 h 2059806"/>
                  <a:gd name="connsiteX11379" fmla="*/ 1623099 w 2668450"/>
                  <a:gd name="connsiteY11379" fmla="*/ 255330 h 2059806"/>
                  <a:gd name="connsiteX11380" fmla="*/ 1621525 w 2668450"/>
                  <a:gd name="connsiteY11380" fmla="*/ 254758 h 2059806"/>
                  <a:gd name="connsiteX11381" fmla="*/ 1623814 w 2668450"/>
                  <a:gd name="connsiteY11381" fmla="*/ 251325 h 2059806"/>
                  <a:gd name="connsiteX11382" fmla="*/ 1626103 w 2668450"/>
                  <a:gd name="connsiteY11382" fmla="*/ 249036 h 2059806"/>
                  <a:gd name="connsiteX11383" fmla="*/ 1628964 w 2668450"/>
                  <a:gd name="connsiteY11383" fmla="*/ 239166 h 2059806"/>
                  <a:gd name="connsiteX11384" fmla="*/ 1631109 w 2668450"/>
                  <a:gd name="connsiteY11384" fmla="*/ 233016 h 2059806"/>
                  <a:gd name="connsiteX11385" fmla="*/ 1628105 w 2668450"/>
                  <a:gd name="connsiteY11385" fmla="*/ 228009 h 2059806"/>
                  <a:gd name="connsiteX11386" fmla="*/ 1624243 w 2668450"/>
                  <a:gd name="connsiteY11386" fmla="*/ 222717 h 2059806"/>
                  <a:gd name="connsiteX11387" fmla="*/ 1620381 w 2668450"/>
                  <a:gd name="connsiteY11387" fmla="*/ 222430 h 2059806"/>
                  <a:gd name="connsiteX11388" fmla="*/ 1610654 w 2668450"/>
                  <a:gd name="connsiteY11388" fmla="*/ 220142 h 2059806"/>
                  <a:gd name="connsiteX11389" fmla="*/ 1604360 w 2668450"/>
                  <a:gd name="connsiteY11389" fmla="*/ 219570 h 2059806"/>
                  <a:gd name="connsiteX11390" fmla="*/ 1602501 w 2668450"/>
                  <a:gd name="connsiteY11390" fmla="*/ 218854 h 2059806"/>
                  <a:gd name="connsiteX11391" fmla="*/ 1604074 w 2668450"/>
                  <a:gd name="connsiteY11391" fmla="*/ 216280 h 2059806"/>
                  <a:gd name="connsiteX11392" fmla="*/ 1611369 w 2668450"/>
                  <a:gd name="connsiteY11392" fmla="*/ 212561 h 2059806"/>
                  <a:gd name="connsiteX11393" fmla="*/ 1611512 w 2668450"/>
                  <a:gd name="connsiteY11393" fmla="*/ 211130 h 2059806"/>
                  <a:gd name="connsiteX11394" fmla="*/ 1611226 w 2668450"/>
                  <a:gd name="connsiteY11394" fmla="*/ 204550 h 2059806"/>
                  <a:gd name="connsiteX11395" fmla="*/ 1610797 w 2668450"/>
                  <a:gd name="connsiteY11395" fmla="*/ 201260 h 2059806"/>
                  <a:gd name="connsiteX11396" fmla="*/ 1609939 w 2668450"/>
                  <a:gd name="connsiteY11396" fmla="*/ 199544 h 2059806"/>
                  <a:gd name="connsiteX11397" fmla="*/ 1601356 w 2668450"/>
                  <a:gd name="connsiteY11397" fmla="*/ 196540 h 2059806"/>
                  <a:gd name="connsiteX11398" fmla="*/ 1596350 w 2668450"/>
                  <a:gd name="connsiteY11398" fmla="*/ 195539 h 2059806"/>
                  <a:gd name="connsiteX11399" fmla="*/ 1587338 w 2668450"/>
                  <a:gd name="connsiteY11399" fmla="*/ 195682 h 2059806"/>
                  <a:gd name="connsiteX11400" fmla="*/ 1584334 w 2668450"/>
                  <a:gd name="connsiteY11400" fmla="*/ 196397 h 2059806"/>
                  <a:gd name="connsiteX11401" fmla="*/ 1580758 w 2668450"/>
                  <a:gd name="connsiteY11401" fmla="*/ 198542 h 2059806"/>
                  <a:gd name="connsiteX11402" fmla="*/ 1580186 w 2668450"/>
                  <a:gd name="connsiteY11402" fmla="*/ 201260 h 2059806"/>
                  <a:gd name="connsiteX11403" fmla="*/ 1580758 w 2668450"/>
                  <a:gd name="connsiteY11403" fmla="*/ 205408 h 2059806"/>
                  <a:gd name="connsiteX11404" fmla="*/ 1581760 w 2668450"/>
                  <a:gd name="connsiteY11404" fmla="*/ 207840 h 2059806"/>
                  <a:gd name="connsiteX11405" fmla="*/ 1588769 w 2668450"/>
                  <a:gd name="connsiteY11405" fmla="*/ 209986 h 2059806"/>
                  <a:gd name="connsiteX11406" fmla="*/ 1592488 w 2668450"/>
                  <a:gd name="connsiteY11406" fmla="*/ 214134 h 2059806"/>
                  <a:gd name="connsiteX11407" fmla="*/ 1594204 w 2668450"/>
                  <a:gd name="connsiteY11407" fmla="*/ 216995 h 2059806"/>
                  <a:gd name="connsiteX11408" fmla="*/ 1594061 w 2668450"/>
                  <a:gd name="connsiteY11408" fmla="*/ 217996 h 2059806"/>
                  <a:gd name="connsiteX11409" fmla="*/ 1590199 w 2668450"/>
                  <a:gd name="connsiteY11409" fmla="*/ 216423 h 2059806"/>
                  <a:gd name="connsiteX11410" fmla="*/ 1583905 w 2668450"/>
                  <a:gd name="connsiteY11410" fmla="*/ 216566 h 2059806"/>
                  <a:gd name="connsiteX11411" fmla="*/ 1574321 w 2668450"/>
                  <a:gd name="connsiteY11411" fmla="*/ 214134 h 2059806"/>
                  <a:gd name="connsiteX11412" fmla="*/ 1569458 w 2668450"/>
                  <a:gd name="connsiteY11412" fmla="*/ 211845 h 2059806"/>
                  <a:gd name="connsiteX11413" fmla="*/ 1564022 w 2668450"/>
                  <a:gd name="connsiteY11413" fmla="*/ 207268 h 2059806"/>
                  <a:gd name="connsiteX11414" fmla="*/ 1563450 w 2668450"/>
                  <a:gd name="connsiteY11414" fmla="*/ 205408 h 2059806"/>
                  <a:gd name="connsiteX11415" fmla="*/ 1565596 w 2668450"/>
                  <a:gd name="connsiteY11415" fmla="*/ 200402 h 2059806"/>
                  <a:gd name="connsiteX11416" fmla="*/ 1565310 w 2668450"/>
                  <a:gd name="connsiteY11416" fmla="*/ 199115 h 2059806"/>
                  <a:gd name="connsiteX11417" fmla="*/ 1564022 w 2668450"/>
                  <a:gd name="connsiteY11417" fmla="*/ 197970 h 2059806"/>
                  <a:gd name="connsiteX11418" fmla="*/ 1563736 w 2668450"/>
                  <a:gd name="connsiteY11418" fmla="*/ 197112 h 2059806"/>
                  <a:gd name="connsiteX11419" fmla="*/ 1565882 w 2668450"/>
                  <a:gd name="connsiteY11419" fmla="*/ 194823 h 2059806"/>
                  <a:gd name="connsiteX11420" fmla="*/ 1565739 w 2668450"/>
                  <a:gd name="connsiteY11420" fmla="*/ 193679 h 2059806"/>
                  <a:gd name="connsiteX11421" fmla="*/ 1564881 w 2668450"/>
                  <a:gd name="connsiteY11421" fmla="*/ 192106 h 2059806"/>
                  <a:gd name="connsiteX11422" fmla="*/ 1562878 w 2668450"/>
                  <a:gd name="connsiteY11422" fmla="*/ 189960 h 2059806"/>
                  <a:gd name="connsiteX11423" fmla="*/ 1560017 w 2668450"/>
                  <a:gd name="connsiteY11423" fmla="*/ 188529 h 2059806"/>
                  <a:gd name="connsiteX11424" fmla="*/ 1554152 w 2668450"/>
                  <a:gd name="connsiteY11424" fmla="*/ 188100 h 2059806"/>
                  <a:gd name="connsiteX11425" fmla="*/ 1549718 w 2668450"/>
                  <a:gd name="connsiteY11425" fmla="*/ 188673 h 2059806"/>
                  <a:gd name="connsiteX11426" fmla="*/ 1545999 w 2668450"/>
                  <a:gd name="connsiteY11426" fmla="*/ 190675 h 2059806"/>
                  <a:gd name="connsiteX11427" fmla="*/ 1543997 w 2668450"/>
                  <a:gd name="connsiteY11427" fmla="*/ 190818 h 2059806"/>
                  <a:gd name="connsiteX11428" fmla="*/ 1533268 w 2668450"/>
                  <a:gd name="connsiteY11428" fmla="*/ 187385 h 2059806"/>
                  <a:gd name="connsiteX11429" fmla="*/ 1523685 w 2668450"/>
                  <a:gd name="connsiteY11429" fmla="*/ 185383 h 2059806"/>
                  <a:gd name="connsiteX11430" fmla="*/ 1520538 w 2668450"/>
                  <a:gd name="connsiteY11430" fmla="*/ 184095 h 2059806"/>
                  <a:gd name="connsiteX11431" fmla="*/ 1520824 w 2668450"/>
                  <a:gd name="connsiteY11431" fmla="*/ 180662 h 2059806"/>
                  <a:gd name="connsiteX11432" fmla="*/ 1520681 w 2668450"/>
                  <a:gd name="connsiteY11432" fmla="*/ 179661 h 2059806"/>
                  <a:gd name="connsiteX11433" fmla="*/ 1519250 w 2668450"/>
                  <a:gd name="connsiteY11433" fmla="*/ 177372 h 2059806"/>
                  <a:gd name="connsiteX11434" fmla="*/ 1508093 w 2668450"/>
                  <a:gd name="connsiteY11434" fmla="*/ 171078 h 2059806"/>
                  <a:gd name="connsiteX11435" fmla="*/ 1501513 w 2668450"/>
                  <a:gd name="connsiteY11435" fmla="*/ 165929 h 2059806"/>
                  <a:gd name="connsiteX11436" fmla="*/ 1486923 w 2668450"/>
                  <a:gd name="connsiteY11436" fmla="*/ 151768 h 2059806"/>
                  <a:gd name="connsiteX11437" fmla="*/ 1482918 w 2668450"/>
                  <a:gd name="connsiteY11437" fmla="*/ 145760 h 2059806"/>
                  <a:gd name="connsiteX11438" fmla="*/ 1479484 w 2668450"/>
                  <a:gd name="connsiteY11438" fmla="*/ 142041 h 2059806"/>
                  <a:gd name="connsiteX11439" fmla="*/ 1473048 w 2668450"/>
                  <a:gd name="connsiteY11439" fmla="*/ 137893 h 2059806"/>
                  <a:gd name="connsiteX11440" fmla="*/ 1467040 w 2668450"/>
                  <a:gd name="connsiteY11440" fmla="*/ 135461 h 2059806"/>
                  <a:gd name="connsiteX11441" fmla="*/ 1448301 w 2668450"/>
                  <a:gd name="connsiteY11441" fmla="*/ 130597 h 2059806"/>
                  <a:gd name="connsiteX11442" fmla="*/ 1439290 w 2668450"/>
                  <a:gd name="connsiteY11442" fmla="*/ 129310 h 2059806"/>
                  <a:gd name="connsiteX11443" fmla="*/ 1431136 w 2668450"/>
                  <a:gd name="connsiteY11443" fmla="*/ 130311 h 2059806"/>
                  <a:gd name="connsiteX11444" fmla="*/ 1417404 w 2668450"/>
                  <a:gd name="connsiteY11444" fmla="*/ 130454 h 2059806"/>
                  <a:gd name="connsiteX11445" fmla="*/ 1413828 w 2668450"/>
                  <a:gd name="connsiteY11445" fmla="*/ 131170 h 2059806"/>
                  <a:gd name="connsiteX11446" fmla="*/ 1412541 w 2668450"/>
                  <a:gd name="connsiteY11446" fmla="*/ 131742 h 2059806"/>
                  <a:gd name="connsiteX11447" fmla="*/ 1412112 w 2668450"/>
                  <a:gd name="connsiteY11447" fmla="*/ 132886 h 2059806"/>
                  <a:gd name="connsiteX11448" fmla="*/ 1412112 w 2668450"/>
                  <a:gd name="connsiteY11448" fmla="*/ 134746 h 2059806"/>
                  <a:gd name="connsiteX11449" fmla="*/ 1412541 w 2668450"/>
                  <a:gd name="connsiteY11449" fmla="*/ 136462 h 2059806"/>
                  <a:gd name="connsiteX11450" fmla="*/ 1413256 w 2668450"/>
                  <a:gd name="connsiteY11450" fmla="*/ 138179 h 2059806"/>
                  <a:gd name="connsiteX11451" fmla="*/ 1415831 w 2668450"/>
                  <a:gd name="connsiteY11451" fmla="*/ 139323 h 2059806"/>
                  <a:gd name="connsiteX11452" fmla="*/ 1422411 w 2668450"/>
                  <a:gd name="connsiteY11452" fmla="*/ 140181 h 2059806"/>
                  <a:gd name="connsiteX11453" fmla="*/ 1437144 w 2668450"/>
                  <a:gd name="connsiteY11453" fmla="*/ 140467 h 2059806"/>
                  <a:gd name="connsiteX11454" fmla="*/ 1440720 w 2668450"/>
                  <a:gd name="connsiteY11454" fmla="*/ 142613 h 2059806"/>
                  <a:gd name="connsiteX11455" fmla="*/ 1442294 w 2668450"/>
                  <a:gd name="connsiteY11455" fmla="*/ 144329 h 2059806"/>
                  <a:gd name="connsiteX11456" fmla="*/ 1442294 w 2668450"/>
                  <a:gd name="connsiteY11456" fmla="*/ 146189 h 2059806"/>
                  <a:gd name="connsiteX11457" fmla="*/ 1440720 w 2668450"/>
                  <a:gd name="connsiteY11457" fmla="*/ 148192 h 2059806"/>
                  <a:gd name="connsiteX11458" fmla="*/ 1439004 w 2668450"/>
                  <a:gd name="connsiteY11458" fmla="*/ 149193 h 2059806"/>
                  <a:gd name="connsiteX11459" fmla="*/ 1436000 w 2668450"/>
                  <a:gd name="connsiteY11459" fmla="*/ 149336 h 2059806"/>
                  <a:gd name="connsiteX11460" fmla="*/ 1424413 w 2668450"/>
                  <a:gd name="connsiteY11460" fmla="*/ 147763 h 2059806"/>
                  <a:gd name="connsiteX11461" fmla="*/ 1412684 w 2668450"/>
                  <a:gd name="connsiteY11461" fmla="*/ 151196 h 2059806"/>
                  <a:gd name="connsiteX11462" fmla="*/ 1403529 w 2668450"/>
                  <a:gd name="connsiteY11462" fmla="*/ 153055 h 2059806"/>
                  <a:gd name="connsiteX11463" fmla="*/ 1389654 w 2668450"/>
                  <a:gd name="connsiteY11463" fmla="*/ 151768 h 2059806"/>
                  <a:gd name="connsiteX11464" fmla="*/ 1380928 w 2668450"/>
                  <a:gd name="connsiteY11464" fmla="*/ 155201 h 2059806"/>
                  <a:gd name="connsiteX11465" fmla="*/ 1373633 w 2668450"/>
                  <a:gd name="connsiteY11465" fmla="*/ 164928 h 2059806"/>
                  <a:gd name="connsiteX11466" fmla="*/ 1373490 w 2668450"/>
                  <a:gd name="connsiteY11466" fmla="*/ 166644 h 2059806"/>
                  <a:gd name="connsiteX11467" fmla="*/ 1383074 w 2668450"/>
                  <a:gd name="connsiteY11467" fmla="*/ 168790 h 2059806"/>
                  <a:gd name="connsiteX11468" fmla="*/ 1395376 w 2668450"/>
                  <a:gd name="connsiteY11468" fmla="*/ 172795 h 2059806"/>
                  <a:gd name="connsiteX11469" fmla="*/ 1401240 w 2668450"/>
                  <a:gd name="connsiteY11469" fmla="*/ 180662 h 2059806"/>
                  <a:gd name="connsiteX11470" fmla="*/ 1413113 w 2668450"/>
                  <a:gd name="connsiteY11470" fmla="*/ 182808 h 2059806"/>
                  <a:gd name="connsiteX11471" fmla="*/ 1418406 w 2668450"/>
                  <a:gd name="connsiteY11471" fmla="*/ 184524 h 2059806"/>
                  <a:gd name="connsiteX11472" fmla="*/ 1421409 w 2668450"/>
                  <a:gd name="connsiteY11472" fmla="*/ 186384 h 2059806"/>
                  <a:gd name="connsiteX11473" fmla="*/ 1404531 w 2668450"/>
                  <a:gd name="connsiteY11473" fmla="*/ 186527 h 2059806"/>
                  <a:gd name="connsiteX11474" fmla="*/ 1396949 w 2668450"/>
                  <a:gd name="connsiteY11474" fmla="*/ 185526 h 2059806"/>
                  <a:gd name="connsiteX11475" fmla="*/ 1392229 w 2668450"/>
                  <a:gd name="connsiteY11475" fmla="*/ 185669 h 2059806"/>
                  <a:gd name="connsiteX11476" fmla="*/ 1388224 w 2668450"/>
                  <a:gd name="connsiteY11476" fmla="*/ 180376 h 2059806"/>
                  <a:gd name="connsiteX11477" fmla="*/ 1382216 w 2668450"/>
                  <a:gd name="connsiteY11477" fmla="*/ 177658 h 2059806"/>
                  <a:gd name="connsiteX11478" fmla="*/ 1373776 w 2668450"/>
                  <a:gd name="connsiteY11478" fmla="*/ 177372 h 2059806"/>
                  <a:gd name="connsiteX11479" fmla="*/ 1367483 w 2668450"/>
                  <a:gd name="connsiteY11479" fmla="*/ 174940 h 2059806"/>
                  <a:gd name="connsiteX11480" fmla="*/ 1361046 w 2668450"/>
                  <a:gd name="connsiteY11480" fmla="*/ 175227 h 2059806"/>
                  <a:gd name="connsiteX11481" fmla="*/ 1354895 w 2668450"/>
                  <a:gd name="connsiteY11481" fmla="*/ 177229 h 2059806"/>
                  <a:gd name="connsiteX11482" fmla="*/ 1354323 w 2668450"/>
                  <a:gd name="connsiteY11482" fmla="*/ 186956 h 2059806"/>
                  <a:gd name="connsiteX11483" fmla="*/ 1361904 w 2668450"/>
                  <a:gd name="connsiteY11483" fmla="*/ 192821 h 2059806"/>
                  <a:gd name="connsiteX11484" fmla="*/ 1370629 w 2668450"/>
                  <a:gd name="connsiteY11484" fmla="*/ 198113 h 2059806"/>
                  <a:gd name="connsiteX11485" fmla="*/ 1372632 w 2668450"/>
                  <a:gd name="connsiteY11485" fmla="*/ 200259 h 2059806"/>
                  <a:gd name="connsiteX11486" fmla="*/ 1366624 w 2668450"/>
                  <a:gd name="connsiteY11486" fmla="*/ 200402 h 2059806"/>
                  <a:gd name="connsiteX11487" fmla="*/ 1358614 w 2668450"/>
                  <a:gd name="connsiteY11487" fmla="*/ 199115 h 2059806"/>
                  <a:gd name="connsiteX11488" fmla="*/ 1355610 w 2668450"/>
                  <a:gd name="connsiteY11488" fmla="*/ 199258 h 2059806"/>
                  <a:gd name="connsiteX11489" fmla="*/ 1348887 w 2668450"/>
                  <a:gd name="connsiteY11489" fmla="*/ 201260 h 2059806"/>
                  <a:gd name="connsiteX11490" fmla="*/ 1347314 w 2668450"/>
                  <a:gd name="connsiteY11490" fmla="*/ 202691 h 2059806"/>
                  <a:gd name="connsiteX11491" fmla="*/ 1347028 w 2668450"/>
                  <a:gd name="connsiteY11491" fmla="*/ 203978 h 2059806"/>
                  <a:gd name="connsiteX11492" fmla="*/ 1347743 w 2668450"/>
                  <a:gd name="connsiteY11492" fmla="*/ 205552 h 2059806"/>
                  <a:gd name="connsiteX11493" fmla="*/ 1349602 w 2668450"/>
                  <a:gd name="connsiteY11493" fmla="*/ 207411 h 2059806"/>
                  <a:gd name="connsiteX11494" fmla="*/ 1352463 w 2668450"/>
                  <a:gd name="connsiteY11494" fmla="*/ 208841 h 2059806"/>
                  <a:gd name="connsiteX11495" fmla="*/ 1358185 w 2668450"/>
                  <a:gd name="connsiteY11495" fmla="*/ 210558 h 2059806"/>
                  <a:gd name="connsiteX11496" fmla="*/ 1361904 w 2668450"/>
                  <a:gd name="connsiteY11496" fmla="*/ 211130 h 2059806"/>
                  <a:gd name="connsiteX11497" fmla="*/ 1369628 w 2668450"/>
                  <a:gd name="connsiteY11497" fmla="*/ 209986 h 2059806"/>
                  <a:gd name="connsiteX11498" fmla="*/ 1376923 w 2668450"/>
                  <a:gd name="connsiteY11498" fmla="*/ 216709 h 2059806"/>
                  <a:gd name="connsiteX11499" fmla="*/ 1383360 w 2668450"/>
                  <a:gd name="connsiteY11499" fmla="*/ 216709 h 2059806"/>
                  <a:gd name="connsiteX11500" fmla="*/ 1401527 w 2668450"/>
                  <a:gd name="connsiteY11500" fmla="*/ 211988 h 2059806"/>
                  <a:gd name="connsiteX11501" fmla="*/ 1411396 w 2668450"/>
                  <a:gd name="connsiteY11501" fmla="*/ 212418 h 2059806"/>
                  <a:gd name="connsiteX11502" fmla="*/ 1410109 w 2668450"/>
                  <a:gd name="connsiteY11502" fmla="*/ 213276 h 2059806"/>
                  <a:gd name="connsiteX11503" fmla="*/ 1401670 w 2668450"/>
                  <a:gd name="connsiteY11503" fmla="*/ 216137 h 2059806"/>
                  <a:gd name="connsiteX11504" fmla="*/ 1400954 w 2668450"/>
                  <a:gd name="connsiteY11504" fmla="*/ 217281 h 2059806"/>
                  <a:gd name="connsiteX11505" fmla="*/ 1400811 w 2668450"/>
                  <a:gd name="connsiteY11505" fmla="*/ 218854 h 2059806"/>
                  <a:gd name="connsiteX11506" fmla="*/ 1401240 w 2668450"/>
                  <a:gd name="connsiteY11506" fmla="*/ 220857 h 2059806"/>
                  <a:gd name="connsiteX11507" fmla="*/ 1400954 w 2668450"/>
                  <a:gd name="connsiteY11507" fmla="*/ 222144 h 2059806"/>
                  <a:gd name="connsiteX11508" fmla="*/ 1399667 w 2668450"/>
                  <a:gd name="connsiteY11508" fmla="*/ 222574 h 2059806"/>
                  <a:gd name="connsiteX11509" fmla="*/ 1952668 w 2668450"/>
                  <a:gd name="connsiteY11509" fmla="*/ 661856 h 2059806"/>
                  <a:gd name="connsiteX11510" fmla="*/ 1948806 w 2668450"/>
                  <a:gd name="connsiteY11510" fmla="*/ 660568 h 2059806"/>
                  <a:gd name="connsiteX11511" fmla="*/ 1945516 w 2668450"/>
                  <a:gd name="connsiteY11511" fmla="*/ 658423 h 2059806"/>
                  <a:gd name="connsiteX11512" fmla="*/ 1943942 w 2668450"/>
                  <a:gd name="connsiteY11512" fmla="*/ 654561 h 2059806"/>
                  <a:gd name="connsiteX11513" fmla="*/ 1942798 w 2668450"/>
                  <a:gd name="connsiteY11513" fmla="*/ 652844 h 2059806"/>
                  <a:gd name="connsiteX11514" fmla="*/ 1939794 w 2668450"/>
                  <a:gd name="connsiteY11514" fmla="*/ 649554 h 2059806"/>
                  <a:gd name="connsiteX11515" fmla="*/ 1932356 w 2668450"/>
                  <a:gd name="connsiteY11515" fmla="*/ 646836 h 2059806"/>
                  <a:gd name="connsiteX11516" fmla="*/ 1931211 w 2668450"/>
                  <a:gd name="connsiteY11516" fmla="*/ 645835 h 2059806"/>
                  <a:gd name="connsiteX11517" fmla="*/ 1928780 w 2668450"/>
                  <a:gd name="connsiteY11517" fmla="*/ 641258 h 2059806"/>
                  <a:gd name="connsiteX11518" fmla="*/ 1926205 w 2668450"/>
                  <a:gd name="connsiteY11518" fmla="*/ 638397 h 2059806"/>
                  <a:gd name="connsiteX11519" fmla="*/ 1920912 w 2668450"/>
                  <a:gd name="connsiteY11519" fmla="*/ 636251 h 2059806"/>
                  <a:gd name="connsiteX11520" fmla="*/ 1900315 w 2668450"/>
                  <a:gd name="connsiteY11520" fmla="*/ 629814 h 2059806"/>
                  <a:gd name="connsiteX11521" fmla="*/ 1893592 w 2668450"/>
                  <a:gd name="connsiteY11521" fmla="*/ 628813 h 2059806"/>
                  <a:gd name="connsiteX11522" fmla="*/ 1860978 w 2668450"/>
                  <a:gd name="connsiteY11522" fmla="*/ 630244 h 2059806"/>
                  <a:gd name="connsiteX11523" fmla="*/ 1855828 w 2668450"/>
                  <a:gd name="connsiteY11523" fmla="*/ 629528 h 2059806"/>
                  <a:gd name="connsiteX11524" fmla="*/ 1845243 w 2668450"/>
                  <a:gd name="connsiteY11524" fmla="*/ 626811 h 2059806"/>
                  <a:gd name="connsiteX11525" fmla="*/ 1838234 w 2668450"/>
                  <a:gd name="connsiteY11525" fmla="*/ 626524 h 2059806"/>
                  <a:gd name="connsiteX11526" fmla="*/ 1829366 w 2668450"/>
                  <a:gd name="connsiteY11526" fmla="*/ 623091 h 2059806"/>
                  <a:gd name="connsiteX11527" fmla="*/ 1823072 w 2668450"/>
                  <a:gd name="connsiteY11527" fmla="*/ 622948 h 2059806"/>
                  <a:gd name="connsiteX11528" fmla="*/ 1818780 w 2668450"/>
                  <a:gd name="connsiteY11528" fmla="*/ 623521 h 2059806"/>
                  <a:gd name="connsiteX11529" fmla="*/ 1816921 w 2668450"/>
                  <a:gd name="connsiteY11529" fmla="*/ 624379 h 2059806"/>
                  <a:gd name="connsiteX11530" fmla="*/ 1816206 w 2668450"/>
                  <a:gd name="connsiteY11530" fmla="*/ 625666 h 2059806"/>
                  <a:gd name="connsiteX11531" fmla="*/ 1815777 w 2668450"/>
                  <a:gd name="connsiteY11531" fmla="*/ 628670 h 2059806"/>
                  <a:gd name="connsiteX11532" fmla="*/ 1815777 w 2668450"/>
                  <a:gd name="connsiteY11532" fmla="*/ 633247 h 2059806"/>
                  <a:gd name="connsiteX11533" fmla="*/ 1816778 w 2668450"/>
                  <a:gd name="connsiteY11533" fmla="*/ 636537 h 2059806"/>
                  <a:gd name="connsiteX11534" fmla="*/ 1819496 w 2668450"/>
                  <a:gd name="connsiteY11534" fmla="*/ 639541 h 2059806"/>
                  <a:gd name="connsiteX11535" fmla="*/ 1818208 w 2668450"/>
                  <a:gd name="connsiteY11535" fmla="*/ 639541 h 2059806"/>
                  <a:gd name="connsiteX11536" fmla="*/ 1817636 w 2668450"/>
                  <a:gd name="connsiteY11536" fmla="*/ 640113 h 2059806"/>
                  <a:gd name="connsiteX11537" fmla="*/ 1816921 w 2668450"/>
                  <a:gd name="connsiteY11537" fmla="*/ 642545 h 2059806"/>
                  <a:gd name="connsiteX11538" fmla="*/ 1816921 w 2668450"/>
                  <a:gd name="connsiteY11538" fmla="*/ 645406 h 2059806"/>
                  <a:gd name="connsiteX11539" fmla="*/ 1818351 w 2668450"/>
                  <a:gd name="connsiteY11539" fmla="*/ 648124 h 2059806"/>
                  <a:gd name="connsiteX11540" fmla="*/ 1819782 w 2668450"/>
                  <a:gd name="connsiteY11540" fmla="*/ 649840 h 2059806"/>
                  <a:gd name="connsiteX11541" fmla="*/ 1823072 w 2668450"/>
                  <a:gd name="connsiteY11541" fmla="*/ 651843 h 2059806"/>
                  <a:gd name="connsiteX11542" fmla="*/ 1832942 w 2668450"/>
                  <a:gd name="connsiteY11542" fmla="*/ 653273 h 2059806"/>
                  <a:gd name="connsiteX11543" fmla="*/ 1836231 w 2668450"/>
                  <a:gd name="connsiteY11543" fmla="*/ 654561 h 2059806"/>
                  <a:gd name="connsiteX11544" fmla="*/ 1837376 w 2668450"/>
                  <a:gd name="connsiteY11544" fmla="*/ 658280 h 2059806"/>
                  <a:gd name="connsiteX11545" fmla="*/ 1838377 w 2668450"/>
                  <a:gd name="connsiteY11545" fmla="*/ 663143 h 2059806"/>
                  <a:gd name="connsiteX11546" fmla="*/ 1840237 w 2668450"/>
                  <a:gd name="connsiteY11546" fmla="*/ 669008 h 2059806"/>
                  <a:gd name="connsiteX11547" fmla="*/ 1842525 w 2668450"/>
                  <a:gd name="connsiteY11547" fmla="*/ 673871 h 2059806"/>
                  <a:gd name="connsiteX11548" fmla="*/ 1843670 w 2668450"/>
                  <a:gd name="connsiteY11548" fmla="*/ 675588 h 2059806"/>
                  <a:gd name="connsiteX11549" fmla="*/ 1847246 w 2668450"/>
                  <a:gd name="connsiteY11549" fmla="*/ 677734 h 2059806"/>
                  <a:gd name="connsiteX11550" fmla="*/ 1856973 w 2668450"/>
                  <a:gd name="connsiteY11550" fmla="*/ 681739 h 2059806"/>
                  <a:gd name="connsiteX11551" fmla="*/ 1862408 w 2668450"/>
                  <a:gd name="connsiteY11551" fmla="*/ 681596 h 2059806"/>
                  <a:gd name="connsiteX11552" fmla="*/ 1867987 w 2668450"/>
                  <a:gd name="connsiteY11552" fmla="*/ 680737 h 2059806"/>
                  <a:gd name="connsiteX11553" fmla="*/ 1885438 w 2668450"/>
                  <a:gd name="connsiteY11553" fmla="*/ 675731 h 2059806"/>
                  <a:gd name="connsiteX11554" fmla="*/ 1892733 w 2668450"/>
                  <a:gd name="connsiteY11554" fmla="*/ 674301 h 2059806"/>
                  <a:gd name="connsiteX11555" fmla="*/ 1907180 w 2668450"/>
                  <a:gd name="connsiteY11555" fmla="*/ 673442 h 2059806"/>
                  <a:gd name="connsiteX11556" fmla="*/ 1932070 w 2668450"/>
                  <a:gd name="connsiteY11556" fmla="*/ 676446 h 2059806"/>
                  <a:gd name="connsiteX11557" fmla="*/ 1950522 w 2668450"/>
                  <a:gd name="connsiteY11557" fmla="*/ 677734 h 2059806"/>
                  <a:gd name="connsiteX11558" fmla="*/ 1957102 w 2668450"/>
                  <a:gd name="connsiteY11558" fmla="*/ 676446 h 2059806"/>
                  <a:gd name="connsiteX11559" fmla="*/ 1959963 w 2668450"/>
                  <a:gd name="connsiteY11559" fmla="*/ 674301 h 2059806"/>
                  <a:gd name="connsiteX11560" fmla="*/ 1958533 w 2668450"/>
                  <a:gd name="connsiteY11560" fmla="*/ 672441 h 2059806"/>
                  <a:gd name="connsiteX11561" fmla="*/ 1954956 w 2668450"/>
                  <a:gd name="connsiteY11561" fmla="*/ 669723 h 2059806"/>
                  <a:gd name="connsiteX11562" fmla="*/ 1953383 w 2668450"/>
                  <a:gd name="connsiteY11562" fmla="*/ 667435 h 2059806"/>
                  <a:gd name="connsiteX11563" fmla="*/ 1953955 w 2668450"/>
                  <a:gd name="connsiteY11563" fmla="*/ 662571 h 2059806"/>
                  <a:gd name="connsiteX11564" fmla="*/ 1952668 w 2668450"/>
                  <a:gd name="connsiteY11564" fmla="*/ 661856 h 2059806"/>
                  <a:gd name="connsiteX11565" fmla="*/ 357319 w 2668450"/>
                  <a:gd name="connsiteY11565" fmla="*/ 1623957 h 2059806"/>
                  <a:gd name="connsiteX11566" fmla="*/ 357033 w 2668450"/>
                  <a:gd name="connsiteY11566" fmla="*/ 1618235 h 2059806"/>
                  <a:gd name="connsiteX11567" fmla="*/ 356461 w 2668450"/>
                  <a:gd name="connsiteY11567" fmla="*/ 1616805 h 2059806"/>
                  <a:gd name="connsiteX11568" fmla="*/ 355174 w 2668450"/>
                  <a:gd name="connsiteY11568" fmla="*/ 1615232 h 2059806"/>
                  <a:gd name="connsiteX11569" fmla="*/ 354744 w 2668450"/>
                  <a:gd name="connsiteY11569" fmla="*/ 1615804 h 2059806"/>
                  <a:gd name="connsiteX11570" fmla="*/ 354744 w 2668450"/>
                  <a:gd name="connsiteY11570" fmla="*/ 1617091 h 2059806"/>
                  <a:gd name="connsiteX11571" fmla="*/ 352885 w 2668450"/>
                  <a:gd name="connsiteY11571" fmla="*/ 1620095 h 2059806"/>
                  <a:gd name="connsiteX11572" fmla="*/ 352313 w 2668450"/>
                  <a:gd name="connsiteY11572" fmla="*/ 1621668 h 2059806"/>
                  <a:gd name="connsiteX11573" fmla="*/ 352599 w 2668450"/>
                  <a:gd name="connsiteY11573" fmla="*/ 1622956 h 2059806"/>
                  <a:gd name="connsiteX11574" fmla="*/ 353171 w 2668450"/>
                  <a:gd name="connsiteY11574" fmla="*/ 1623814 h 2059806"/>
                  <a:gd name="connsiteX11575" fmla="*/ 354029 w 2668450"/>
                  <a:gd name="connsiteY11575" fmla="*/ 1624243 h 2059806"/>
                  <a:gd name="connsiteX11576" fmla="*/ 357176 w 2668450"/>
                  <a:gd name="connsiteY11576" fmla="*/ 1624243 h 2059806"/>
                  <a:gd name="connsiteX11577" fmla="*/ 357319 w 2668450"/>
                  <a:gd name="connsiteY11577" fmla="*/ 1623957 h 2059806"/>
                  <a:gd name="connsiteX11578" fmla="*/ 373483 w 2668450"/>
                  <a:gd name="connsiteY11578" fmla="*/ 1624100 h 2059806"/>
                  <a:gd name="connsiteX11579" fmla="*/ 370193 w 2668450"/>
                  <a:gd name="connsiteY11579" fmla="*/ 1621382 h 2059806"/>
                  <a:gd name="connsiteX11580" fmla="*/ 366617 w 2668450"/>
                  <a:gd name="connsiteY11580" fmla="*/ 1619380 h 2059806"/>
                  <a:gd name="connsiteX11581" fmla="*/ 363184 w 2668450"/>
                  <a:gd name="connsiteY11581" fmla="*/ 1617520 h 2059806"/>
                  <a:gd name="connsiteX11582" fmla="*/ 361324 w 2668450"/>
                  <a:gd name="connsiteY11582" fmla="*/ 1617234 h 2059806"/>
                  <a:gd name="connsiteX11583" fmla="*/ 360466 w 2668450"/>
                  <a:gd name="connsiteY11583" fmla="*/ 1618808 h 2059806"/>
                  <a:gd name="connsiteX11584" fmla="*/ 359751 w 2668450"/>
                  <a:gd name="connsiteY11584" fmla="*/ 1622956 h 2059806"/>
                  <a:gd name="connsiteX11585" fmla="*/ 358893 w 2668450"/>
                  <a:gd name="connsiteY11585" fmla="*/ 1624958 h 2059806"/>
                  <a:gd name="connsiteX11586" fmla="*/ 356890 w 2668450"/>
                  <a:gd name="connsiteY11586" fmla="*/ 1627962 h 2059806"/>
                  <a:gd name="connsiteX11587" fmla="*/ 356747 w 2668450"/>
                  <a:gd name="connsiteY11587" fmla="*/ 1629107 h 2059806"/>
                  <a:gd name="connsiteX11588" fmla="*/ 357033 w 2668450"/>
                  <a:gd name="connsiteY11588" fmla="*/ 1630108 h 2059806"/>
                  <a:gd name="connsiteX11589" fmla="*/ 359465 w 2668450"/>
                  <a:gd name="connsiteY11589" fmla="*/ 1633112 h 2059806"/>
                  <a:gd name="connsiteX11590" fmla="*/ 359751 w 2668450"/>
                  <a:gd name="connsiteY11590" fmla="*/ 1635973 h 2059806"/>
                  <a:gd name="connsiteX11591" fmla="*/ 361610 w 2668450"/>
                  <a:gd name="connsiteY11591" fmla="*/ 1638690 h 2059806"/>
                  <a:gd name="connsiteX11592" fmla="*/ 365330 w 2668450"/>
                  <a:gd name="connsiteY11592" fmla="*/ 1641980 h 2059806"/>
                  <a:gd name="connsiteX11593" fmla="*/ 367332 w 2668450"/>
                  <a:gd name="connsiteY11593" fmla="*/ 1641837 h 2059806"/>
                  <a:gd name="connsiteX11594" fmla="*/ 369192 w 2668450"/>
                  <a:gd name="connsiteY11594" fmla="*/ 1638833 h 2059806"/>
                  <a:gd name="connsiteX11595" fmla="*/ 369907 w 2668450"/>
                  <a:gd name="connsiteY11595" fmla="*/ 1638404 h 2059806"/>
                  <a:gd name="connsiteX11596" fmla="*/ 369335 w 2668450"/>
                  <a:gd name="connsiteY11596" fmla="*/ 1645127 h 2059806"/>
                  <a:gd name="connsiteX11597" fmla="*/ 369907 w 2668450"/>
                  <a:gd name="connsiteY11597" fmla="*/ 1646844 h 2059806"/>
                  <a:gd name="connsiteX11598" fmla="*/ 370336 w 2668450"/>
                  <a:gd name="connsiteY11598" fmla="*/ 1650420 h 2059806"/>
                  <a:gd name="connsiteX11599" fmla="*/ 370479 w 2668450"/>
                  <a:gd name="connsiteY11599" fmla="*/ 1654997 h 2059806"/>
                  <a:gd name="connsiteX11600" fmla="*/ 372053 w 2668450"/>
                  <a:gd name="connsiteY11600" fmla="*/ 1657715 h 2059806"/>
                  <a:gd name="connsiteX11601" fmla="*/ 373769 w 2668450"/>
                  <a:gd name="connsiteY11601" fmla="*/ 1655712 h 2059806"/>
                  <a:gd name="connsiteX11602" fmla="*/ 375199 w 2668450"/>
                  <a:gd name="connsiteY11602" fmla="*/ 1651135 h 2059806"/>
                  <a:gd name="connsiteX11603" fmla="*/ 377202 w 2668450"/>
                  <a:gd name="connsiteY11603" fmla="*/ 1648417 h 2059806"/>
                  <a:gd name="connsiteX11604" fmla="*/ 377345 w 2668450"/>
                  <a:gd name="connsiteY11604" fmla="*/ 1644269 h 2059806"/>
                  <a:gd name="connsiteX11605" fmla="*/ 375915 w 2668450"/>
                  <a:gd name="connsiteY11605" fmla="*/ 1631252 h 2059806"/>
                  <a:gd name="connsiteX11606" fmla="*/ 373483 w 2668450"/>
                  <a:gd name="connsiteY11606" fmla="*/ 1624100 h 2059806"/>
                  <a:gd name="connsiteX11607" fmla="*/ 362612 w 2668450"/>
                  <a:gd name="connsiteY11607" fmla="*/ 1642553 h 2059806"/>
                  <a:gd name="connsiteX11608" fmla="*/ 356747 w 2668450"/>
                  <a:gd name="connsiteY11608" fmla="*/ 1637260 h 2059806"/>
                  <a:gd name="connsiteX11609" fmla="*/ 355889 w 2668450"/>
                  <a:gd name="connsiteY11609" fmla="*/ 1636688 h 2059806"/>
                  <a:gd name="connsiteX11610" fmla="*/ 354887 w 2668450"/>
                  <a:gd name="connsiteY11610" fmla="*/ 1636402 h 2059806"/>
                  <a:gd name="connsiteX11611" fmla="*/ 354315 w 2668450"/>
                  <a:gd name="connsiteY11611" fmla="*/ 1636831 h 2059806"/>
                  <a:gd name="connsiteX11612" fmla="*/ 354172 w 2668450"/>
                  <a:gd name="connsiteY11612" fmla="*/ 1637975 h 2059806"/>
                  <a:gd name="connsiteX11613" fmla="*/ 354744 w 2668450"/>
                  <a:gd name="connsiteY11613" fmla="*/ 1639978 h 2059806"/>
                  <a:gd name="connsiteX11614" fmla="*/ 357748 w 2668450"/>
                  <a:gd name="connsiteY11614" fmla="*/ 1644698 h 2059806"/>
                  <a:gd name="connsiteX11615" fmla="*/ 359179 w 2668450"/>
                  <a:gd name="connsiteY11615" fmla="*/ 1645986 h 2059806"/>
                  <a:gd name="connsiteX11616" fmla="*/ 363184 w 2668450"/>
                  <a:gd name="connsiteY11616" fmla="*/ 1650420 h 2059806"/>
                  <a:gd name="connsiteX11617" fmla="*/ 364185 w 2668450"/>
                  <a:gd name="connsiteY11617" fmla="*/ 1648560 h 2059806"/>
                  <a:gd name="connsiteX11618" fmla="*/ 364042 w 2668450"/>
                  <a:gd name="connsiteY11618" fmla="*/ 1644841 h 2059806"/>
                  <a:gd name="connsiteX11619" fmla="*/ 362612 w 2668450"/>
                  <a:gd name="connsiteY11619" fmla="*/ 1642553 h 2059806"/>
                  <a:gd name="connsiteX11620" fmla="*/ 348880 w 2668450"/>
                  <a:gd name="connsiteY11620" fmla="*/ 1621525 h 2059806"/>
                  <a:gd name="connsiteX11621" fmla="*/ 348308 w 2668450"/>
                  <a:gd name="connsiteY11621" fmla="*/ 1621239 h 2059806"/>
                  <a:gd name="connsiteX11622" fmla="*/ 347306 w 2668450"/>
                  <a:gd name="connsiteY11622" fmla="*/ 1620953 h 2059806"/>
                  <a:gd name="connsiteX11623" fmla="*/ 346877 w 2668450"/>
                  <a:gd name="connsiteY11623" fmla="*/ 1621382 h 2059806"/>
                  <a:gd name="connsiteX11624" fmla="*/ 347306 w 2668450"/>
                  <a:gd name="connsiteY11624" fmla="*/ 1623385 h 2059806"/>
                  <a:gd name="connsiteX11625" fmla="*/ 348021 w 2668450"/>
                  <a:gd name="connsiteY11625" fmla="*/ 1624672 h 2059806"/>
                  <a:gd name="connsiteX11626" fmla="*/ 350024 w 2668450"/>
                  <a:gd name="connsiteY11626" fmla="*/ 1627676 h 2059806"/>
                  <a:gd name="connsiteX11627" fmla="*/ 351168 w 2668450"/>
                  <a:gd name="connsiteY11627" fmla="*/ 1628677 h 2059806"/>
                  <a:gd name="connsiteX11628" fmla="*/ 352456 w 2668450"/>
                  <a:gd name="connsiteY11628" fmla="*/ 1629250 h 2059806"/>
                  <a:gd name="connsiteX11629" fmla="*/ 352885 w 2668450"/>
                  <a:gd name="connsiteY11629" fmla="*/ 1628964 h 2059806"/>
                  <a:gd name="connsiteX11630" fmla="*/ 352027 w 2668450"/>
                  <a:gd name="connsiteY11630" fmla="*/ 1626532 h 2059806"/>
                  <a:gd name="connsiteX11631" fmla="*/ 348880 w 2668450"/>
                  <a:gd name="connsiteY11631" fmla="*/ 1621525 h 2059806"/>
                  <a:gd name="connsiteX11632" fmla="*/ 531831 w 2668450"/>
                  <a:gd name="connsiteY11632" fmla="*/ 1800900 h 2059806"/>
                  <a:gd name="connsiteX11633" fmla="*/ 531115 w 2668450"/>
                  <a:gd name="connsiteY11633" fmla="*/ 1799756 h 2059806"/>
                  <a:gd name="connsiteX11634" fmla="*/ 530257 w 2668450"/>
                  <a:gd name="connsiteY11634" fmla="*/ 1800042 h 2059806"/>
                  <a:gd name="connsiteX11635" fmla="*/ 529828 w 2668450"/>
                  <a:gd name="connsiteY11635" fmla="*/ 1800614 h 2059806"/>
                  <a:gd name="connsiteX11636" fmla="*/ 529399 w 2668450"/>
                  <a:gd name="connsiteY11636" fmla="*/ 1803475 h 2059806"/>
                  <a:gd name="connsiteX11637" fmla="*/ 528684 w 2668450"/>
                  <a:gd name="connsiteY11637" fmla="*/ 1804190 h 2059806"/>
                  <a:gd name="connsiteX11638" fmla="*/ 524822 w 2668450"/>
                  <a:gd name="connsiteY11638" fmla="*/ 1794749 h 2059806"/>
                  <a:gd name="connsiteX11639" fmla="*/ 520959 w 2668450"/>
                  <a:gd name="connsiteY11639" fmla="*/ 1789743 h 2059806"/>
                  <a:gd name="connsiteX11640" fmla="*/ 518957 w 2668450"/>
                  <a:gd name="connsiteY11640" fmla="*/ 1784593 h 2059806"/>
                  <a:gd name="connsiteX11641" fmla="*/ 517955 w 2668450"/>
                  <a:gd name="connsiteY11641" fmla="*/ 1783163 h 2059806"/>
                  <a:gd name="connsiteX11642" fmla="*/ 515524 w 2668450"/>
                  <a:gd name="connsiteY11642" fmla="*/ 1781160 h 2059806"/>
                  <a:gd name="connsiteX11643" fmla="*/ 513807 w 2668450"/>
                  <a:gd name="connsiteY11643" fmla="*/ 1779015 h 2059806"/>
                  <a:gd name="connsiteX11644" fmla="*/ 508086 w 2668450"/>
                  <a:gd name="connsiteY11644" fmla="*/ 1776011 h 2059806"/>
                  <a:gd name="connsiteX11645" fmla="*/ 498788 w 2668450"/>
                  <a:gd name="connsiteY11645" fmla="*/ 1772864 h 2059806"/>
                  <a:gd name="connsiteX11646" fmla="*/ 494353 w 2668450"/>
                  <a:gd name="connsiteY11646" fmla="*/ 1771004 h 2059806"/>
                  <a:gd name="connsiteX11647" fmla="*/ 488632 w 2668450"/>
                  <a:gd name="connsiteY11647" fmla="*/ 1766999 h 2059806"/>
                  <a:gd name="connsiteX11648" fmla="*/ 485628 w 2668450"/>
                  <a:gd name="connsiteY11648" fmla="*/ 1762565 h 2059806"/>
                  <a:gd name="connsiteX11649" fmla="*/ 485628 w 2668450"/>
                  <a:gd name="connsiteY11649" fmla="*/ 1761564 h 2059806"/>
                  <a:gd name="connsiteX11650" fmla="*/ 486486 w 2668450"/>
                  <a:gd name="connsiteY11650" fmla="*/ 1760991 h 2059806"/>
                  <a:gd name="connsiteX11651" fmla="*/ 485628 w 2668450"/>
                  <a:gd name="connsiteY11651" fmla="*/ 1759132 h 2059806"/>
                  <a:gd name="connsiteX11652" fmla="*/ 481623 w 2668450"/>
                  <a:gd name="connsiteY11652" fmla="*/ 1754554 h 2059806"/>
                  <a:gd name="connsiteX11653" fmla="*/ 476616 w 2668450"/>
                  <a:gd name="connsiteY11653" fmla="*/ 1748118 h 2059806"/>
                  <a:gd name="connsiteX11654" fmla="*/ 474185 w 2668450"/>
                  <a:gd name="connsiteY11654" fmla="*/ 1744399 h 2059806"/>
                  <a:gd name="connsiteX11655" fmla="*/ 471038 w 2668450"/>
                  <a:gd name="connsiteY11655" fmla="*/ 1738534 h 2059806"/>
                  <a:gd name="connsiteX11656" fmla="*/ 469178 w 2668450"/>
                  <a:gd name="connsiteY11656" fmla="*/ 1736102 h 2059806"/>
                  <a:gd name="connsiteX11657" fmla="*/ 467605 w 2668450"/>
                  <a:gd name="connsiteY11657" fmla="*/ 1735101 h 2059806"/>
                  <a:gd name="connsiteX11658" fmla="*/ 464601 w 2668450"/>
                  <a:gd name="connsiteY11658" fmla="*/ 1734815 h 2059806"/>
                  <a:gd name="connsiteX11659" fmla="*/ 457878 w 2668450"/>
                  <a:gd name="connsiteY11659" fmla="*/ 1733956 h 2059806"/>
                  <a:gd name="connsiteX11660" fmla="*/ 446864 w 2668450"/>
                  <a:gd name="connsiteY11660" fmla="*/ 1731096 h 2059806"/>
                  <a:gd name="connsiteX11661" fmla="*/ 431844 w 2668450"/>
                  <a:gd name="connsiteY11661" fmla="*/ 1728664 h 2059806"/>
                  <a:gd name="connsiteX11662" fmla="*/ 416825 w 2668450"/>
                  <a:gd name="connsiteY11662" fmla="*/ 1723657 h 2059806"/>
                  <a:gd name="connsiteX11663" fmla="*/ 401233 w 2668450"/>
                  <a:gd name="connsiteY11663" fmla="*/ 1716505 h 2059806"/>
                  <a:gd name="connsiteX11664" fmla="*/ 395082 w 2668450"/>
                  <a:gd name="connsiteY11664" fmla="*/ 1714932 h 2059806"/>
                  <a:gd name="connsiteX11665" fmla="*/ 389504 w 2668450"/>
                  <a:gd name="connsiteY11665" fmla="*/ 1715075 h 2059806"/>
                  <a:gd name="connsiteX11666" fmla="*/ 385212 w 2668450"/>
                  <a:gd name="connsiteY11666" fmla="*/ 1716219 h 2059806"/>
                  <a:gd name="connsiteX11667" fmla="*/ 383353 w 2668450"/>
                  <a:gd name="connsiteY11667" fmla="*/ 1717507 h 2059806"/>
                  <a:gd name="connsiteX11668" fmla="*/ 381922 w 2668450"/>
                  <a:gd name="connsiteY11668" fmla="*/ 1719509 h 2059806"/>
                  <a:gd name="connsiteX11669" fmla="*/ 381779 w 2668450"/>
                  <a:gd name="connsiteY11669" fmla="*/ 1721369 h 2059806"/>
                  <a:gd name="connsiteX11670" fmla="*/ 384211 w 2668450"/>
                  <a:gd name="connsiteY11670" fmla="*/ 1724802 h 2059806"/>
                  <a:gd name="connsiteX11671" fmla="*/ 388216 w 2668450"/>
                  <a:gd name="connsiteY11671" fmla="*/ 1728378 h 2059806"/>
                  <a:gd name="connsiteX11672" fmla="*/ 390505 w 2668450"/>
                  <a:gd name="connsiteY11672" fmla="*/ 1729236 h 2059806"/>
                  <a:gd name="connsiteX11673" fmla="*/ 393366 w 2668450"/>
                  <a:gd name="connsiteY11673" fmla="*/ 1729522 h 2059806"/>
                  <a:gd name="connsiteX11674" fmla="*/ 396370 w 2668450"/>
                  <a:gd name="connsiteY11674" fmla="*/ 1729236 h 2059806"/>
                  <a:gd name="connsiteX11675" fmla="*/ 400375 w 2668450"/>
                  <a:gd name="connsiteY11675" fmla="*/ 1727806 h 2059806"/>
                  <a:gd name="connsiteX11676" fmla="*/ 399803 w 2668450"/>
                  <a:gd name="connsiteY11676" fmla="*/ 1726089 h 2059806"/>
                  <a:gd name="connsiteX11677" fmla="*/ 399803 w 2668450"/>
                  <a:gd name="connsiteY11677" fmla="*/ 1724945 h 2059806"/>
                  <a:gd name="connsiteX11678" fmla="*/ 406669 w 2668450"/>
                  <a:gd name="connsiteY11678" fmla="*/ 1725374 h 2059806"/>
                  <a:gd name="connsiteX11679" fmla="*/ 408528 w 2668450"/>
                  <a:gd name="connsiteY11679" fmla="*/ 1725946 h 2059806"/>
                  <a:gd name="connsiteX11680" fmla="*/ 406669 w 2668450"/>
                  <a:gd name="connsiteY11680" fmla="*/ 1727806 h 2059806"/>
                  <a:gd name="connsiteX11681" fmla="*/ 406812 w 2668450"/>
                  <a:gd name="connsiteY11681" fmla="*/ 1729379 h 2059806"/>
                  <a:gd name="connsiteX11682" fmla="*/ 407813 w 2668450"/>
                  <a:gd name="connsiteY11682" fmla="*/ 1732097 h 2059806"/>
                  <a:gd name="connsiteX11683" fmla="*/ 407956 w 2668450"/>
                  <a:gd name="connsiteY11683" fmla="*/ 1732955 h 2059806"/>
                  <a:gd name="connsiteX11684" fmla="*/ 405238 w 2668450"/>
                  <a:gd name="connsiteY11684" fmla="*/ 1730523 h 2059806"/>
                  <a:gd name="connsiteX11685" fmla="*/ 403379 w 2668450"/>
                  <a:gd name="connsiteY11685" fmla="*/ 1729951 h 2059806"/>
                  <a:gd name="connsiteX11686" fmla="*/ 397657 w 2668450"/>
                  <a:gd name="connsiteY11686" fmla="*/ 1730237 h 2059806"/>
                  <a:gd name="connsiteX11687" fmla="*/ 396370 w 2668450"/>
                  <a:gd name="connsiteY11687" fmla="*/ 1730523 h 2059806"/>
                  <a:gd name="connsiteX11688" fmla="*/ 395368 w 2668450"/>
                  <a:gd name="connsiteY11688" fmla="*/ 1731239 h 2059806"/>
                  <a:gd name="connsiteX11689" fmla="*/ 393652 w 2668450"/>
                  <a:gd name="connsiteY11689" fmla="*/ 1735101 h 2059806"/>
                  <a:gd name="connsiteX11690" fmla="*/ 394081 w 2668450"/>
                  <a:gd name="connsiteY11690" fmla="*/ 1735816 h 2059806"/>
                  <a:gd name="connsiteX11691" fmla="*/ 396942 w 2668450"/>
                  <a:gd name="connsiteY11691" fmla="*/ 1736245 h 2059806"/>
                  <a:gd name="connsiteX11692" fmla="*/ 397228 w 2668450"/>
                  <a:gd name="connsiteY11692" fmla="*/ 1737103 h 2059806"/>
                  <a:gd name="connsiteX11693" fmla="*/ 397514 w 2668450"/>
                  <a:gd name="connsiteY11693" fmla="*/ 1740393 h 2059806"/>
                  <a:gd name="connsiteX11694" fmla="*/ 396227 w 2668450"/>
                  <a:gd name="connsiteY11694" fmla="*/ 1742825 h 2059806"/>
                  <a:gd name="connsiteX11695" fmla="*/ 396513 w 2668450"/>
                  <a:gd name="connsiteY11695" fmla="*/ 1743683 h 2059806"/>
                  <a:gd name="connsiteX11696" fmla="*/ 397943 w 2668450"/>
                  <a:gd name="connsiteY11696" fmla="*/ 1744112 h 2059806"/>
                  <a:gd name="connsiteX11697" fmla="*/ 399374 w 2668450"/>
                  <a:gd name="connsiteY11697" fmla="*/ 1743969 h 2059806"/>
                  <a:gd name="connsiteX11698" fmla="*/ 402234 w 2668450"/>
                  <a:gd name="connsiteY11698" fmla="*/ 1742253 h 2059806"/>
                  <a:gd name="connsiteX11699" fmla="*/ 408528 w 2668450"/>
                  <a:gd name="connsiteY11699" fmla="*/ 1742253 h 2059806"/>
                  <a:gd name="connsiteX11700" fmla="*/ 409673 w 2668450"/>
                  <a:gd name="connsiteY11700" fmla="*/ 1743540 h 2059806"/>
                  <a:gd name="connsiteX11701" fmla="*/ 410674 w 2668450"/>
                  <a:gd name="connsiteY11701" fmla="*/ 1745400 h 2059806"/>
                  <a:gd name="connsiteX11702" fmla="*/ 412104 w 2668450"/>
                  <a:gd name="connsiteY11702" fmla="*/ 1746687 h 2059806"/>
                  <a:gd name="connsiteX11703" fmla="*/ 413964 w 2668450"/>
                  <a:gd name="connsiteY11703" fmla="*/ 1745972 h 2059806"/>
                  <a:gd name="connsiteX11704" fmla="*/ 414536 w 2668450"/>
                  <a:gd name="connsiteY11704" fmla="*/ 1744971 h 2059806"/>
                  <a:gd name="connsiteX11705" fmla="*/ 414679 w 2668450"/>
                  <a:gd name="connsiteY11705" fmla="*/ 1743683 h 2059806"/>
                  <a:gd name="connsiteX11706" fmla="*/ 415251 w 2668450"/>
                  <a:gd name="connsiteY11706" fmla="*/ 1743397 h 2059806"/>
                  <a:gd name="connsiteX11707" fmla="*/ 416253 w 2668450"/>
                  <a:gd name="connsiteY11707" fmla="*/ 1744112 h 2059806"/>
                  <a:gd name="connsiteX11708" fmla="*/ 416968 w 2668450"/>
                  <a:gd name="connsiteY11708" fmla="*/ 1744971 h 2059806"/>
                  <a:gd name="connsiteX11709" fmla="*/ 417397 w 2668450"/>
                  <a:gd name="connsiteY11709" fmla="*/ 1745972 h 2059806"/>
                  <a:gd name="connsiteX11710" fmla="*/ 417397 w 2668450"/>
                  <a:gd name="connsiteY11710" fmla="*/ 1746830 h 2059806"/>
                  <a:gd name="connsiteX11711" fmla="*/ 416539 w 2668450"/>
                  <a:gd name="connsiteY11711" fmla="*/ 1749119 h 2059806"/>
                  <a:gd name="connsiteX11712" fmla="*/ 416825 w 2668450"/>
                  <a:gd name="connsiteY11712" fmla="*/ 1750835 h 2059806"/>
                  <a:gd name="connsiteX11713" fmla="*/ 417683 w 2668450"/>
                  <a:gd name="connsiteY11713" fmla="*/ 1752409 h 2059806"/>
                  <a:gd name="connsiteX11714" fmla="*/ 419256 w 2668450"/>
                  <a:gd name="connsiteY11714" fmla="*/ 1753553 h 2059806"/>
                  <a:gd name="connsiteX11715" fmla="*/ 421259 w 2668450"/>
                  <a:gd name="connsiteY11715" fmla="*/ 1753839 h 2059806"/>
                  <a:gd name="connsiteX11716" fmla="*/ 423405 w 2668450"/>
                  <a:gd name="connsiteY11716" fmla="*/ 1753410 h 2059806"/>
                  <a:gd name="connsiteX11717" fmla="*/ 424263 w 2668450"/>
                  <a:gd name="connsiteY11717" fmla="*/ 1752695 h 2059806"/>
                  <a:gd name="connsiteX11718" fmla="*/ 424978 w 2668450"/>
                  <a:gd name="connsiteY11718" fmla="*/ 1751408 h 2059806"/>
                  <a:gd name="connsiteX11719" fmla="*/ 425693 w 2668450"/>
                  <a:gd name="connsiteY11719" fmla="*/ 1750978 h 2059806"/>
                  <a:gd name="connsiteX11720" fmla="*/ 427267 w 2668450"/>
                  <a:gd name="connsiteY11720" fmla="*/ 1751837 h 2059806"/>
                  <a:gd name="connsiteX11721" fmla="*/ 430414 w 2668450"/>
                  <a:gd name="connsiteY11721" fmla="*/ 1752552 h 2059806"/>
                  <a:gd name="connsiteX11722" fmla="*/ 432273 w 2668450"/>
                  <a:gd name="connsiteY11722" fmla="*/ 1753696 h 2059806"/>
                  <a:gd name="connsiteX11723" fmla="*/ 434991 w 2668450"/>
                  <a:gd name="connsiteY11723" fmla="*/ 1758131 h 2059806"/>
                  <a:gd name="connsiteX11724" fmla="*/ 435992 w 2668450"/>
                  <a:gd name="connsiteY11724" fmla="*/ 1759275 h 2059806"/>
                  <a:gd name="connsiteX11725" fmla="*/ 436994 w 2668450"/>
                  <a:gd name="connsiteY11725" fmla="*/ 1759847 h 2059806"/>
                  <a:gd name="connsiteX11726" fmla="*/ 438853 w 2668450"/>
                  <a:gd name="connsiteY11726" fmla="*/ 1759847 h 2059806"/>
                  <a:gd name="connsiteX11727" fmla="*/ 440713 w 2668450"/>
                  <a:gd name="connsiteY11727" fmla="*/ 1761564 h 2059806"/>
                  <a:gd name="connsiteX11728" fmla="*/ 442429 w 2668450"/>
                  <a:gd name="connsiteY11728" fmla="*/ 1762279 h 2059806"/>
                  <a:gd name="connsiteX11729" fmla="*/ 448866 w 2668450"/>
                  <a:gd name="connsiteY11729" fmla="*/ 1761850 h 2059806"/>
                  <a:gd name="connsiteX11730" fmla="*/ 448151 w 2668450"/>
                  <a:gd name="connsiteY11730" fmla="*/ 1762708 h 2059806"/>
                  <a:gd name="connsiteX11731" fmla="*/ 439568 w 2668450"/>
                  <a:gd name="connsiteY11731" fmla="*/ 1763852 h 2059806"/>
                  <a:gd name="connsiteX11732" fmla="*/ 436564 w 2668450"/>
                  <a:gd name="connsiteY11732" fmla="*/ 1764997 h 2059806"/>
                  <a:gd name="connsiteX11733" fmla="*/ 436135 w 2668450"/>
                  <a:gd name="connsiteY11733" fmla="*/ 1765426 h 2059806"/>
                  <a:gd name="connsiteX11734" fmla="*/ 435992 w 2668450"/>
                  <a:gd name="connsiteY11734" fmla="*/ 1766856 h 2059806"/>
                  <a:gd name="connsiteX11735" fmla="*/ 436422 w 2668450"/>
                  <a:gd name="connsiteY11735" fmla="*/ 1771720 h 2059806"/>
                  <a:gd name="connsiteX11736" fmla="*/ 437280 w 2668450"/>
                  <a:gd name="connsiteY11736" fmla="*/ 1772578 h 2059806"/>
                  <a:gd name="connsiteX11737" fmla="*/ 437852 w 2668450"/>
                  <a:gd name="connsiteY11737" fmla="*/ 1772435 h 2059806"/>
                  <a:gd name="connsiteX11738" fmla="*/ 439568 w 2668450"/>
                  <a:gd name="connsiteY11738" fmla="*/ 1770432 h 2059806"/>
                  <a:gd name="connsiteX11739" fmla="*/ 440284 w 2668450"/>
                  <a:gd name="connsiteY11739" fmla="*/ 1770575 h 2059806"/>
                  <a:gd name="connsiteX11740" fmla="*/ 443717 w 2668450"/>
                  <a:gd name="connsiteY11740" fmla="*/ 1773150 h 2059806"/>
                  <a:gd name="connsiteX11741" fmla="*/ 444432 w 2668450"/>
                  <a:gd name="connsiteY11741" fmla="*/ 1772721 h 2059806"/>
                  <a:gd name="connsiteX11742" fmla="*/ 444718 w 2668450"/>
                  <a:gd name="connsiteY11742" fmla="*/ 1771147 h 2059806"/>
                  <a:gd name="connsiteX11743" fmla="*/ 445576 w 2668450"/>
                  <a:gd name="connsiteY11743" fmla="*/ 1770718 h 2059806"/>
                  <a:gd name="connsiteX11744" fmla="*/ 447865 w 2668450"/>
                  <a:gd name="connsiteY11744" fmla="*/ 1771863 h 2059806"/>
                  <a:gd name="connsiteX11745" fmla="*/ 450010 w 2668450"/>
                  <a:gd name="connsiteY11745" fmla="*/ 1771577 h 2059806"/>
                  <a:gd name="connsiteX11746" fmla="*/ 450726 w 2668450"/>
                  <a:gd name="connsiteY11746" fmla="*/ 1772006 h 2059806"/>
                  <a:gd name="connsiteX11747" fmla="*/ 451584 w 2668450"/>
                  <a:gd name="connsiteY11747" fmla="*/ 1773150 h 2059806"/>
                  <a:gd name="connsiteX11748" fmla="*/ 452442 w 2668450"/>
                  <a:gd name="connsiteY11748" fmla="*/ 1773579 h 2059806"/>
                  <a:gd name="connsiteX11749" fmla="*/ 455017 w 2668450"/>
                  <a:gd name="connsiteY11749" fmla="*/ 1772292 h 2059806"/>
                  <a:gd name="connsiteX11750" fmla="*/ 455017 w 2668450"/>
                  <a:gd name="connsiteY11750" fmla="*/ 1773150 h 2059806"/>
                  <a:gd name="connsiteX11751" fmla="*/ 453587 w 2668450"/>
                  <a:gd name="connsiteY11751" fmla="*/ 1776726 h 2059806"/>
                  <a:gd name="connsiteX11752" fmla="*/ 454588 w 2668450"/>
                  <a:gd name="connsiteY11752" fmla="*/ 1778300 h 2059806"/>
                  <a:gd name="connsiteX11753" fmla="*/ 455589 w 2668450"/>
                  <a:gd name="connsiteY11753" fmla="*/ 1778300 h 2059806"/>
                  <a:gd name="connsiteX11754" fmla="*/ 458164 w 2668450"/>
                  <a:gd name="connsiteY11754" fmla="*/ 1777298 h 2059806"/>
                  <a:gd name="connsiteX11755" fmla="*/ 459308 w 2668450"/>
                  <a:gd name="connsiteY11755" fmla="*/ 1777870 h 2059806"/>
                  <a:gd name="connsiteX11756" fmla="*/ 461311 w 2668450"/>
                  <a:gd name="connsiteY11756" fmla="*/ 1780159 h 2059806"/>
                  <a:gd name="connsiteX11757" fmla="*/ 462312 w 2668450"/>
                  <a:gd name="connsiteY11757" fmla="*/ 1780588 h 2059806"/>
                  <a:gd name="connsiteX11758" fmla="*/ 463456 w 2668450"/>
                  <a:gd name="connsiteY11758" fmla="*/ 1780445 h 2059806"/>
                  <a:gd name="connsiteX11759" fmla="*/ 463742 w 2668450"/>
                  <a:gd name="connsiteY11759" fmla="*/ 1780731 h 2059806"/>
                  <a:gd name="connsiteX11760" fmla="*/ 462026 w 2668450"/>
                  <a:gd name="connsiteY11760" fmla="*/ 1782591 h 2059806"/>
                  <a:gd name="connsiteX11761" fmla="*/ 458736 w 2668450"/>
                  <a:gd name="connsiteY11761" fmla="*/ 1783878 h 2059806"/>
                  <a:gd name="connsiteX11762" fmla="*/ 458307 w 2668450"/>
                  <a:gd name="connsiteY11762" fmla="*/ 1784450 h 2059806"/>
                  <a:gd name="connsiteX11763" fmla="*/ 463313 w 2668450"/>
                  <a:gd name="connsiteY11763" fmla="*/ 1786882 h 2059806"/>
                  <a:gd name="connsiteX11764" fmla="*/ 466889 w 2668450"/>
                  <a:gd name="connsiteY11764" fmla="*/ 1789886 h 2059806"/>
                  <a:gd name="connsiteX11765" fmla="*/ 468463 w 2668450"/>
                  <a:gd name="connsiteY11765" fmla="*/ 1790601 h 2059806"/>
                  <a:gd name="connsiteX11766" fmla="*/ 469321 w 2668450"/>
                  <a:gd name="connsiteY11766" fmla="*/ 1790315 h 2059806"/>
                  <a:gd name="connsiteX11767" fmla="*/ 472325 w 2668450"/>
                  <a:gd name="connsiteY11767" fmla="*/ 1788026 h 2059806"/>
                  <a:gd name="connsiteX11768" fmla="*/ 478190 w 2668450"/>
                  <a:gd name="connsiteY11768" fmla="*/ 1788312 h 2059806"/>
                  <a:gd name="connsiteX11769" fmla="*/ 485485 w 2668450"/>
                  <a:gd name="connsiteY11769" fmla="*/ 1787454 h 2059806"/>
                  <a:gd name="connsiteX11770" fmla="*/ 486200 w 2668450"/>
                  <a:gd name="connsiteY11770" fmla="*/ 1786739 h 2059806"/>
                  <a:gd name="connsiteX11771" fmla="*/ 487344 w 2668450"/>
                  <a:gd name="connsiteY11771" fmla="*/ 1784879 h 2059806"/>
                  <a:gd name="connsiteX11772" fmla="*/ 488203 w 2668450"/>
                  <a:gd name="connsiteY11772" fmla="*/ 1782591 h 2059806"/>
                  <a:gd name="connsiteX11773" fmla="*/ 488775 w 2668450"/>
                  <a:gd name="connsiteY11773" fmla="*/ 1779873 h 2059806"/>
                  <a:gd name="connsiteX11774" fmla="*/ 489061 w 2668450"/>
                  <a:gd name="connsiteY11774" fmla="*/ 1779730 h 2059806"/>
                  <a:gd name="connsiteX11775" fmla="*/ 489490 w 2668450"/>
                  <a:gd name="connsiteY11775" fmla="*/ 1782448 h 2059806"/>
                  <a:gd name="connsiteX11776" fmla="*/ 488918 w 2668450"/>
                  <a:gd name="connsiteY11776" fmla="*/ 1784736 h 2059806"/>
                  <a:gd name="connsiteX11777" fmla="*/ 487917 w 2668450"/>
                  <a:gd name="connsiteY11777" fmla="*/ 1786882 h 2059806"/>
                  <a:gd name="connsiteX11778" fmla="*/ 485342 w 2668450"/>
                  <a:gd name="connsiteY11778" fmla="*/ 1789743 h 2059806"/>
                  <a:gd name="connsiteX11779" fmla="*/ 479334 w 2668450"/>
                  <a:gd name="connsiteY11779" fmla="*/ 1794892 h 2059806"/>
                  <a:gd name="connsiteX11780" fmla="*/ 479191 w 2668450"/>
                  <a:gd name="connsiteY11780" fmla="*/ 1795608 h 2059806"/>
                  <a:gd name="connsiteX11781" fmla="*/ 479763 w 2668450"/>
                  <a:gd name="connsiteY11781" fmla="*/ 1797181 h 2059806"/>
                  <a:gd name="connsiteX11782" fmla="*/ 482910 w 2668450"/>
                  <a:gd name="connsiteY11782" fmla="*/ 1799041 h 2059806"/>
                  <a:gd name="connsiteX11783" fmla="*/ 487344 w 2668450"/>
                  <a:gd name="connsiteY11783" fmla="*/ 1801329 h 2059806"/>
                  <a:gd name="connsiteX11784" fmla="*/ 492780 w 2668450"/>
                  <a:gd name="connsiteY11784" fmla="*/ 1803475 h 2059806"/>
                  <a:gd name="connsiteX11785" fmla="*/ 502221 w 2668450"/>
                  <a:gd name="connsiteY11785" fmla="*/ 1806622 h 2059806"/>
                  <a:gd name="connsiteX11786" fmla="*/ 510088 w 2668450"/>
                  <a:gd name="connsiteY11786" fmla="*/ 1809626 h 2059806"/>
                  <a:gd name="connsiteX11787" fmla="*/ 516096 w 2668450"/>
                  <a:gd name="connsiteY11787" fmla="*/ 1811485 h 2059806"/>
                  <a:gd name="connsiteX11788" fmla="*/ 525823 w 2668450"/>
                  <a:gd name="connsiteY11788" fmla="*/ 1813488 h 2059806"/>
                  <a:gd name="connsiteX11789" fmla="*/ 526538 w 2668450"/>
                  <a:gd name="connsiteY11789" fmla="*/ 1813917 h 2059806"/>
                  <a:gd name="connsiteX11790" fmla="*/ 527682 w 2668450"/>
                  <a:gd name="connsiteY11790" fmla="*/ 1813059 h 2059806"/>
                  <a:gd name="connsiteX11791" fmla="*/ 529256 w 2668450"/>
                  <a:gd name="connsiteY11791" fmla="*/ 1810913 h 2059806"/>
                  <a:gd name="connsiteX11792" fmla="*/ 530400 w 2668450"/>
                  <a:gd name="connsiteY11792" fmla="*/ 1809912 h 2059806"/>
                  <a:gd name="connsiteX11793" fmla="*/ 533833 w 2668450"/>
                  <a:gd name="connsiteY11793" fmla="*/ 1810770 h 2059806"/>
                  <a:gd name="connsiteX11794" fmla="*/ 534548 w 2668450"/>
                  <a:gd name="connsiteY11794" fmla="*/ 1810627 h 2059806"/>
                  <a:gd name="connsiteX11795" fmla="*/ 535407 w 2668450"/>
                  <a:gd name="connsiteY11795" fmla="*/ 1808910 h 2059806"/>
                  <a:gd name="connsiteX11796" fmla="*/ 532975 w 2668450"/>
                  <a:gd name="connsiteY11796" fmla="*/ 1803046 h 2059806"/>
                  <a:gd name="connsiteX11797" fmla="*/ 531831 w 2668450"/>
                  <a:gd name="connsiteY11797" fmla="*/ 1800900 h 2059806"/>
                  <a:gd name="connsiteX11798" fmla="*/ 449581 w 2668450"/>
                  <a:gd name="connsiteY11798" fmla="*/ 1773865 h 2059806"/>
                  <a:gd name="connsiteX11799" fmla="*/ 446720 w 2668450"/>
                  <a:gd name="connsiteY11799" fmla="*/ 1773293 h 2059806"/>
                  <a:gd name="connsiteX11800" fmla="*/ 446005 w 2668450"/>
                  <a:gd name="connsiteY11800" fmla="*/ 1774867 h 2059806"/>
                  <a:gd name="connsiteX11801" fmla="*/ 446005 w 2668450"/>
                  <a:gd name="connsiteY11801" fmla="*/ 1776583 h 2059806"/>
                  <a:gd name="connsiteX11802" fmla="*/ 447293 w 2668450"/>
                  <a:gd name="connsiteY11802" fmla="*/ 1777298 h 2059806"/>
                  <a:gd name="connsiteX11803" fmla="*/ 451012 w 2668450"/>
                  <a:gd name="connsiteY11803" fmla="*/ 1777870 h 2059806"/>
                  <a:gd name="connsiteX11804" fmla="*/ 450154 w 2668450"/>
                  <a:gd name="connsiteY11804" fmla="*/ 1774294 h 2059806"/>
                  <a:gd name="connsiteX11805" fmla="*/ 449581 w 2668450"/>
                  <a:gd name="connsiteY11805" fmla="*/ 1773865 h 2059806"/>
                  <a:gd name="connsiteX11806" fmla="*/ 331143 w 2668450"/>
                  <a:gd name="connsiteY11806" fmla="*/ 1608938 h 2059806"/>
                  <a:gd name="connsiteX11807" fmla="*/ 326279 w 2668450"/>
                  <a:gd name="connsiteY11807" fmla="*/ 1606077 h 2059806"/>
                  <a:gd name="connsiteX11808" fmla="*/ 320271 w 2668450"/>
                  <a:gd name="connsiteY11808" fmla="*/ 1603216 h 2059806"/>
                  <a:gd name="connsiteX11809" fmla="*/ 318555 w 2668450"/>
                  <a:gd name="connsiteY11809" fmla="*/ 1602787 h 2059806"/>
                  <a:gd name="connsiteX11810" fmla="*/ 316552 w 2668450"/>
                  <a:gd name="connsiteY11810" fmla="*/ 1606363 h 2059806"/>
                  <a:gd name="connsiteX11811" fmla="*/ 319842 w 2668450"/>
                  <a:gd name="connsiteY11811" fmla="*/ 1608509 h 2059806"/>
                  <a:gd name="connsiteX11812" fmla="*/ 322989 w 2668450"/>
                  <a:gd name="connsiteY11812" fmla="*/ 1611942 h 2059806"/>
                  <a:gd name="connsiteX11813" fmla="*/ 327709 w 2668450"/>
                  <a:gd name="connsiteY11813" fmla="*/ 1614516 h 2059806"/>
                  <a:gd name="connsiteX11814" fmla="*/ 334289 w 2668450"/>
                  <a:gd name="connsiteY11814" fmla="*/ 1621382 h 2059806"/>
                  <a:gd name="connsiteX11815" fmla="*/ 336292 w 2668450"/>
                  <a:gd name="connsiteY11815" fmla="*/ 1621811 h 2059806"/>
                  <a:gd name="connsiteX11816" fmla="*/ 336864 w 2668450"/>
                  <a:gd name="connsiteY11816" fmla="*/ 1621668 h 2059806"/>
                  <a:gd name="connsiteX11817" fmla="*/ 339296 w 2668450"/>
                  <a:gd name="connsiteY11817" fmla="*/ 1619666 h 2059806"/>
                  <a:gd name="connsiteX11818" fmla="*/ 339725 w 2668450"/>
                  <a:gd name="connsiteY11818" fmla="*/ 1618522 h 2059806"/>
                  <a:gd name="connsiteX11819" fmla="*/ 334003 w 2668450"/>
                  <a:gd name="connsiteY11819" fmla="*/ 1610654 h 2059806"/>
                  <a:gd name="connsiteX11820" fmla="*/ 331143 w 2668450"/>
                  <a:gd name="connsiteY11820" fmla="*/ 1608938 h 2059806"/>
                  <a:gd name="connsiteX11821" fmla="*/ 382781 w 2668450"/>
                  <a:gd name="connsiteY11821" fmla="*/ 1650706 h 2059806"/>
                  <a:gd name="connsiteX11822" fmla="*/ 383496 w 2668450"/>
                  <a:gd name="connsiteY11822" fmla="*/ 1647130 h 2059806"/>
                  <a:gd name="connsiteX11823" fmla="*/ 384926 w 2668450"/>
                  <a:gd name="connsiteY11823" fmla="*/ 1639263 h 2059806"/>
                  <a:gd name="connsiteX11824" fmla="*/ 384926 w 2668450"/>
                  <a:gd name="connsiteY11824" fmla="*/ 1637546 h 2059806"/>
                  <a:gd name="connsiteX11825" fmla="*/ 381350 w 2668450"/>
                  <a:gd name="connsiteY11825" fmla="*/ 1637689 h 2059806"/>
                  <a:gd name="connsiteX11826" fmla="*/ 379062 w 2668450"/>
                  <a:gd name="connsiteY11826" fmla="*/ 1641122 h 2059806"/>
                  <a:gd name="connsiteX11827" fmla="*/ 379205 w 2668450"/>
                  <a:gd name="connsiteY11827" fmla="*/ 1646701 h 2059806"/>
                  <a:gd name="connsiteX11828" fmla="*/ 379491 w 2668450"/>
                  <a:gd name="connsiteY11828" fmla="*/ 1648989 h 2059806"/>
                  <a:gd name="connsiteX11829" fmla="*/ 379920 w 2668450"/>
                  <a:gd name="connsiteY11829" fmla="*/ 1650134 h 2059806"/>
                  <a:gd name="connsiteX11830" fmla="*/ 379634 w 2668450"/>
                  <a:gd name="connsiteY11830" fmla="*/ 1651421 h 2059806"/>
                  <a:gd name="connsiteX11831" fmla="*/ 378919 w 2668450"/>
                  <a:gd name="connsiteY11831" fmla="*/ 1653567 h 2059806"/>
                  <a:gd name="connsiteX11832" fmla="*/ 381207 w 2668450"/>
                  <a:gd name="connsiteY11832" fmla="*/ 1652995 h 2059806"/>
                  <a:gd name="connsiteX11833" fmla="*/ 381922 w 2668450"/>
                  <a:gd name="connsiteY11833" fmla="*/ 1651993 h 2059806"/>
                  <a:gd name="connsiteX11834" fmla="*/ 382781 w 2668450"/>
                  <a:gd name="connsiteY11834" fmla="*/ 1650706 h 2059806"/>
                  <a:gd name="connsiteX11835" fmla="*/ 433418 w 2668450"/>
                  <a:gd name="connsiteY11835" fmla="*/ 1758989 h 2059806"/>
                  <a:gd name="connsiteX11836" fmla="*/ 431987 w 2668450"/>
                  <a:gd name="connsiteY11836" fmla="*/ 1756557 h 2059806"/>
                  <a:gd name="connsiteX11837" fmla="*/ 430843 w 2668450"/>
                  <a:gd name="connsiteY11837" fmla="*/ 1755127 h 2059806"/>
                  <a:gd name="connsiteX11838" fmla="*/ 428125 w 2668450"/>
                  <a:gd name="connsiteY11838" fmla="*/ 1753982 h 2059806"/>
                  <a:gd name="connsiteX11839" fmla="*/ 425121 w 2668450"/>
                  <a:gd name="connsiteY11839" fmla="*/ 1755413 h 2059806"/>
                  <a:gd name="connsiteX11840" fmla="*/ 425979 w 2668450"/>
                  <a:gd name="connsiteY11840" fmla="*/ 1757558 h 2059806"/>
                  <a:gd name="connsiteX11841" fmla="*/ 425693 w 2668450"/>
                  <a:gd name="connsiteY11841" fmla="*/ 1758417 h 2059806"/>
                  <a:gd name="connsiteX11842" fmla="*/ 424692 w 2668450"/>
                  <a:gd name="connsiteY11842" fmla="*/ 1758846 h 2059806"/>
                  <a:gd name="connsiteX11843" fmla="*/ 424406 w 2668450"/>
                  <a:gd name="connsiteY11843" fmla="*/ 1759418 h 2059806"/>
                  <a:gd name="connsiteX11844" fmla="*/ 424835 w 2668450"/>
                  <a:gd name="connsiteY11844" fmla="*/ 1760133 h 2059806"/>
                  <a:gd name="connsiteX11845" fmla="*/ 428554 w 2668450"/>
                  <a:gd name="connsiteY11845" fmla="*/ 1763137 h 2059806"/>
                  <a:gd name="connsiteX11846" fmla="*/ 430700 w 2668450"/>
                  <a:gd name="connsiteY11846" fmla="*/ 1764281 h 2059806"/>
                  <a:gd name="connsiteX11847" fmla="*/ 432559 w 2668450"/>
                  <a:gd name="connsiteY11847" fmla="*/ 1764710 h 2059806"/>
                  <a:gd name="connsiteX11848" fmla="*/ 433704 w 2668450"/>
                  <a:gd name="connsiteY11848" fmla="*/ 1764567 h 2059806"/>
                  <a:gd name="connsiteX11849" fmla="*/ 434133 w 2668450"/>
                  <a:gd name="connsiteY11849" fmla="*/ 1763709 h 2059806"/>
                  <a:gd name="connsiteX11850" fmla="*/ 433990 w 2668450"/>
                  <a:gd name="connsiteY11850" fmla="*/ 1761850 h 2059806"/>
                  <a:gd name="connsiteX11851" fmla="*/ 433418 w 2668450"/>
                  <a:gd name="connsiteY11851" fmla="*/ 1758989 h 2059806"/>
                  <a:gd name="connsiteX11852" fmla="*/ 56645 w 2668450"/>
                  <a:gd name="connsiteY11852" fmla="*/ 860255 h 2059806"/>
                  <a:gd name="connsiteX11853" fmla="*/ 59076 w 2668450"/>
                  <a:gd name="connsiteY11853" fmla="*/ 858253 h 2059806"/>
                  <a:gd name="connsiteX11854" fmla="*/ 64083 w 2668450"/>
                  <a:gd name="connsiteY11854" fmla="*/ 857537 h 2059806"/>
                  <a:gd name="connsiteX11855" fmla="*/ 62509 w 2668450"/>
                  <a:gd name="connsiteY11855" fmla="*/ 856107 h 2059806"/>
                  <a:gd name="connsiteX11856" fmla="*/ 58218 w 2668450"/>
                  <a:gd name="connsiteY11856" fmla="*/ 854391 h 2059806"/>
                  <a:gd name="connsiteX11857" fmla="*/ 56216 w 2668450"/>
                  <a:gd name="connsiteY11857" fmla="*/ 854247 h 2059806"/>
                  <a:gd name="connsiteX11858" fmla="*/ 51638 w 2668450"/>
                  <a:gd name="connsiteY11858" fmla="*/ 856965 h 2059806"/>
                  <a:gd name="connsiteX11859" fmla="*/ 52640 w 2668450"/>
                  <a:gd name="connsiteY11859" fmla="*/ 857967 h 2059806"/>
                  <a:gd name="connsiteX11860" fmla="*/ 56645 w 2668450"/>
                  <a:gd name="connsiteY11860" fmla="*/ 860255 h 2059806"/>
                  <a:gd name="connsiteX11861" fmla="*/ 597344 w 2668450"/>
                  <a:gd name="connsiteY11861" fmla="*/ 501649 h 2059806"/>
                  <a:gd name="connsiteX11862" fmla="*/ 596772 w 2668450"/>
                  <a:gd name="connsiteY11862" fmla="*/ 503222 h 2059806"/>
                  <a:gd name="connsiteX11863" fmla="*/ 599346 w 2668450"/>
                  <a:gd name="connsiteY11863" fmla="*/ 503937 h 2059806"/>
                  <a:gd name="connsiteX11864" fmla="*/ 601635 w 2668450"/>
                  <a:gd name="connsiteY11864" fmla="*/ 503651 h 2059806"/>
                  <a:gd name="connsiteX11865" fmla="*/ 603781 w 2668450"/>
                  <a:gd name="connsiteY11865" fmla="*/ 502364 h 2059806"/>
                  <a:gd name="connsiteX11866" fmla="*/ 605354 w 2668450"/>
                  <a:gd name="connsiteY11866" fmla="*/ 500933 h 2059806"/>
                  <a:gd name="connsiteX11867" fmla="*/ 606356 w 2668450"/>
                  <a:gd name="connsiteY11867" fmla="*/ 499360 h 2059806"/>
                  <a:gd name="connsiteX11868" fmla="*/ 607071 w 2668450"/>
                  <a:gd name="connsiteY11868" fmla="*/ 497500 h 2059806"/>
                  <a:gd name="connsiteX11869" fmla="*/ 607643 w 2668450"/>
                  <a:gd name="connsiteY11869" fmla="*/ 493638 h 2059806"/>
                  <a:gd name="connsiteX11870" fmla="*/ 607357 w 2668450"/>
                  <a:gd name="connsiteY11870" fmla="*/ 492351 h 2059806"/>
                  <a:gd name="connsiteX11871" fmla="*/ 606499 w 2668450"/>
                  <a:gd name="connsiteY11871" fmla="*/ 491779 h 2059806"/>
                  <a:gd name="connsiteX11872" fmla="*/ 604067 w 2668450"/>
                  <a:gd name="connsiteY11872" fmla="*/ 492351 h 2059806"/>
                  <a:gd name="connsiteX11873" fmla="*/ 602636 w 2668450"/>
                  <a:gd name="connsiteY11873" fmla="*/ 493924 h 2059806"/>
                  <a:gd name="connsiteX11874" fmla="*/ 603352 w 2668450"/>
                  <a:gd name="connsiteY11874" fmla="*/ 495069 h 2059806"/>
                  <a:gd name="connsiteX11875" fmla="*/ 603495 w 2668450"/>
                  <a:gd name="connsiteY11875" fmla="*/ 496070 h 2059806"/>
                  <a:gd name="connsiteX11876" fmla="*/ 603209 w 2668450"/>
                  <a:gd name="connsiteY11876" fmla="*/ 497357 h 2059806"/>
                  <a:gd name="connsiteX11877" fmla="*/ 597344 w 2668450"/>
                  <a:gd name="connsiteY11877" fmla="*/ 501649 h 2059806"/>
                  <a:gd name="connsiteX11878" fmla="*/ 297671 w 2668450"/>
                  <a:gd name="connsiteY11878" fmla="*/ 1657572 h 2059806"/>
                  <a:gd name="connsiteX11879" fmla="*/ 294095 w 2668450"/>
                  <a:gd name="connsiteY11879" fmla="*/ 1657572 h 2059806"/>
                  <a:gd name="connsiteX11880" fmla="*/ 292235 w 2668450"/>
                  <a:gd name="connsiteY11880" fmla="*/ 1657143 h 2059806"/>
                  <a:gd name="connsiteX11881" fmla="*/ 291949 w 2668450"/>
                  <a:gd name="connsiteY11881" fmla="*/ 1656571 h 2059806"/>
                  <a:gd name="connsiteX11882" fmla="*/ 293951 w 2668450"/>
                  <a:gd name="connsiteY11882" fmla="*/ 1653567 h 2059806"/>
                  <a:gd name="connsiteX11883" fmla="*/ 293951 w 2668450"/>
                  <a:gd name="connsiteY11883" fmla="*/ 1652566 h 2059806"/>
                  <a:gd name="connsiteX11884" fmla="*/ 293522 w 2668450"/>
                  <a:gd name="connsiteY11884" fmla="*/ 1652136 h 2059806"/>
                  <a:gd name="connsiteX11885" fmla="*/ 290232 w 2668450"/>
                  <a:gd name="connsiteY11885" fmla="*/ 1652566 h 2059806"/>
                  <a:gd name="connsiteX11886" fmla="*/ 288802 w 2668450"/>
                  <a:gd name="connsiteY11886" fmla="*/ 1652279 h 2059806"/>
                  <a:gd name="connsiteX11887" fmla="*/ 288373 w 2668450"/>
                  <a:gd name="connsiteY11887" fmla="*/ 1650992 h 2059806"/>
                  <a:gd name="connsiteX11888" fmla="*/ 283939 w 2668450"/>
                  <a:gd name="connsiteY11888" fmla="*/ 1645986 h 2059806"/>
                  <a:gd name="connsiteX11889" fmla="*/ 284511 w 2668450"/>
                  <a:gd name="connsiteY11889" fmla="*/ 1644126 h 2059806"/>
                  <a:gd name="connsiteX11890" fmla="*/ 288087 w 2668450"/>
                  <a:gd name="connsiteY11890" fmla="*/ 1640979 h 2059806"/>
                  <a:gd name="connsiteX11891" fmla="*/ 283366 w 2668450"/>
                  <a:gd name="connsiteY11891" fmla="*/ 1639263 h 2059806"/>
                  <a:gd name="connsiteX11892" fmla="*/ 279790 w 2668450"/>
                  <a:gd name="connsiteY11892" fmla="*/ 1638833 h 2059806"/>
                  <a:gd name="connsiteX11893" fmla="*/ 277359 w 2668450"/>
                  <a:gd name="connsiteY11893" fmla="*/ 1636259 h 2059806"/>
                  <a:gd name="connsiteX11894" fmla="*/ 274498 w 2668450"/>
                  <a:gd name="connsiteY11894" fmla="*/ 1634256 h 2059806"/>
                  <a:gd name="connsiteX11895" fmla="*/ 272495 w 2668450"/>
                  <a:gd name="connsiteY11895" fmla="*/ 1633684 h 2059806"/>
                  <a:gd name="connsiteX11896" fmla="*/ 274212 w 2668450"/>
                  <a:gd name="connsiteY11896" fmla="*/ 1632540 h 2059806"/>
                  <a:gd name="connsiteX11897" fmla="*/ 275356 w 2668450"/>
                  <a:gd name="connsiteY11897" fmla="*/ 1632254 h 2059806"/>
                  <a:gd name="connsiteX11898" fmla="*/ 277931 w 2668450"/>
                  <a:gd name="connsiteY11898" fmla="*/ 1633398 h 2059806"/>
                  <a:gd name="connsiteX11899" fmla="*/ 282794 w 2668450"/>
                  <a:gd name="connsiteY11899" fmla="*/ 1631824 h 2059806"/>
                  <a:gd name="connsiteX11900" fmla="*/ 283223 w 2668450"/>
                  <a:gd name="connsiteY11900" fmla="*/ 1627819 h 2059806"/>
                  <a:gd name="connsiteX11901" fmla="*/ 282365 w 2668450"/>
                  <a:gd name="connsiteY11901" fmla="*/ 1624386 h 2059806"/>
                  <a:gd name="connsiteX11902" fmla="*/ 279361 w 2668450"/>
                  <a:gd name="connsiteY11902" fmla="*/ 1620524 h 2059806"/>
                  <a:gd name="connsiteX11903" fmla="*/ 276357 w 2668450"/>
                  <a:gd name="connsiteY11903" fmla="*/ 1619094 h 2059806"/>
                  <a:gd name="connsiteX11904" fmla="*/ 275213 w 2668450"/>
                  <a:gd name="connsiteY11904" fmla="*/ 1619094 h 2059806"/>
                  <a:gd name="connsiteX11905" fmla="*/ 272352 w 2668450"/>
                  <a:gd name="connsiteY11905" fmla="*/ 1620238 h 2059806"/>
                  <a:gd name="connsiteX11906" fmla="*/ 270922 w 2668450"/>
                  <a:gd name="connsiteY11906" fmla="*/ 1621239 h 2059806"/>
                  <a:gd name="connsiteX11907" fmla="*/ 267346 w 2668450"/>
                  <a:gd name="connsiteY11907" fmla="*/ 1621955 h 2059806"/>
                  <a:gd name="connsiteX11908" fmla="*/ 261624 w 2668450"/>
                  <a:gd name="connsiteY11908" fmla="*/ 1622956 h 2059806"/>
                  <a:gd name="connsiteX11909" fmla="*/ 256188 w 2668450"/>
                  <a:gd name="connsiteY11909" fmla="*/ 1622527 h 2059806"/>
                  <a:gd name="connsiteX11910" fmla="*/ 255473 w 2668450"/>
                  <a:gd name="connsiteY11910" fmla="*/ 1622813 h 2059806"/>
                  <a:gd name="connsiteX11911" fmla="*/ 256761 w 2668450"/>
                  <a:gd name="connsiteY11911" fmla="*/ 1624958 h 2059806"/>
                  <a:gd name="connsiteX11912" fmla="*/ 257905 w 2668450"/>
                  <a:gd name="connsiteY11912" fmla="*/ 1625531 h 2059806"/>
                  <a:gd name="connsiteX11913" fmla="*/ 267775 w 2668450"/>
                  <a:gd name="connsiteY11913" fmla="*/ 1628534 h 2059806"/>
                  <a:gd name="connsiteX11914" fmla="*/ 267775 w 2668450"/>
                  <a:gd name="connsiteY11914" fmla="*/ 1630251 h 2059806"/>
                  <a:gd name="connsiteX11915" fmla="*/ 265200 w 2668450"/>
                  <a:gd name="connsiteY11915" fmla="*/ 1630680 h 2059806"/>
                  <a:gd name="connsiteX11916" fmla="*/ 264342 w 2668450"/>
                  <a:gd name="connsiteY11916" fmla="*/ 1631252 h 2059806"/>
                  <a:gd name="connsiteX11917" fmla="*/ 264342 w 2668450"/>
                  <a:gd name="connsiteY11917" fmla="*/ 1632397 h 2059806"/>
                  <a:gd name="connsiteX11918" fmla="*/ 265057 w 2668450"/>
                  <a:gd name="connsiteY11918" fmla="*/ 1633970 h 2059806"/>
                  <a:gd name="connsiteX11919" fmla="*/ 267346 w 2668450"/>
                  <a:gd name="connsiteY11919" fmla="*/ 1637403 h 2059806"/>
                  <a:gd name="connsiteX11920" fmla="*/ 269491 w 2668450"/>
                  <a:gd name="connsiteY11920" fmla="*/ 1638690 h 2059806"/>
                  <a:gd name="connsiteX11921" fmla="*/ 278074 w 2668450"/>
                  <a:gd name="connsiteY11921" fmla="*/ 1647273 h 2059806"/>
                  <a:gd name="connsiteX11922" fmla="*/ 283653 w 2668450"/>
                  <a:gd name="connsiteY11922" fmla="*/ 1651278 h 2059806"/>
                  <a:gd name="connsiteX11923" fmla="*/ 285512 w 2668450"/>
                  <a:gd name="connsiteY11923" fmla="*/ 1653138 h 2059806"/>
                  <a:gd name="connsiteX11924" fmla="*/ 287086 w 2668450"/>
                  <a:gd name="connsiteY11924" fmla="*/ 1656285 h 2059806"/>
                  <a:gd name="connsiteX11925" fmla="*/ 289803 w 2668450"/>
                  <a:gd name="connsiteY11925" fmla="*/ 1659718 h 2059806"/>
                  <a:gd name="connsiteX11926" fmla="*/ 295811 w 2668450"/>
                  <a:gd name="connsiteY11926" fmla="*/ 1663151 h 2059806"/>
                  <a:gd name="connsiteX11927" fmla="*/ 298958 w 2668450"/>
                  <a:gd name="connsiteY11927" fmla="*/ 1660433 h 2059806"/>
                  <a:gd name="connsiteX11928" fmla="*/ 297671 w 2668450"/>
                  <a:gd name="connsiteY11928" fmla="*/ 1657572 h 2059806"/>
                  <a:gd name="connsiteX11929" fmla="*/ 326136 w 2668450"/>
                  <a:gd name="connsiteY11929" fmla="*/ 1548145 h 2059806"/>
                  <a:gd name="connsiteX11930" fmla="*/ 325850 w 2668450"/>
                  <a:gd name="connsiteY11930" fmla="*/ 1544855 h 2059806"/>
                  <a:gd name="connsiteX11931" fmla="*/ 322846 w 2668450"/>
                  <a:gd name="connsiteY11931" fmla="*/ 1548145 h 2059806"/>
                  <a:gd name="connsiteX11932" fmla="*/ 317410 w 2668450"/>
                  <a:gd name="connsiteY11932" fmla="*/ 1552865 h 2059806"/>
                  <a:gd name="connsiteX11933" fmla="*/ 314979 w 2668450"/>
                  <a:gd name="connsiteY11933" fmla="*/ 1555583 h 2059806"/>
                  <a:gd name="connsiteX11934" fmla="*/ 316123 w 2668450"/>
                  <a:gd name="connsiteY11934" fmla="*/ 1556441 h 2059806"/>
                  <a:gd name="connsiteX11935" fmla="*/ 321702 w 2668450"/>
                  <a:gd name="connsiteY11935" fmla="*/ 1553723 h 2059806"/>
                  <a:gd name="connsiteX11936" fmla="*/ 326136 w 2668450"/>
                  <a:gd name="connsiteY11936" fmla="*/ 1548145 h 2059806"/>
                  <a:gd name="connsiteX11937" fmla="*/ 460023 w 2668450"/>
                  <a:gd name="connsiteY11937" fmla="*/ 726940 h 2059806"/>
                  <a:gd name="connsiteX11938" fmla="*/ 474185 w 2668450"/>
                  <a:gd name="connsiteY11938" fmla="*/ 726225 h 2059806"/>
                  <a:gd name="connsiteX11939" fmla="*/ 476616 w 2668450"/>
                  <a:gd name="connsiteY11939" fmla="*/ 727226 h 2059806"/>
                  <a:gd name="connsiteX11940" fmla="*/ 479334 w 2668450"/>
                  <a:gd name="connsiteY11940" fmla="*/ 728943 h 2059806"/>
                  <a:gd name="connsiteX11941" fmla="*/ 490348 w 2668450"/>
                  <a:gd name="connsiteY11941" fmla="*/ 733949 h 2059806"/>
                  <a:gd name="connsiteX11942" fmla="*/ 513092 w 2668450"/>
                  <a:gd name="connsiteY11942" fmla="*/ 742818 h 2059806"/>
                  <a:gd name="connsiteX11943" fmla="*/ 514665 w 2668450"/>
                  <a:gd name="connsiteY11943" fmla="*/ 744248 h 2059806"/>
                  <a:gd name="connsiteX11944" fmla="*/ 520673 w 2668450"/>
                  <a:gd name="connsiteY11944" fmla="*/ 751257 h 2059806"/>
                  <a:gd name="connsiteX11945" fmla="*/ 522962 w 2668450"/>
                  <a:gd name="connsiteY11945" fmla="*/ 753260 h 2059806"/>
                  <a:gd name="connsiteX11946" fmla="*/ 525537 w 2668450"/>
                  <a:gd name="connsiteY11946" fmla="*/ 757122 h 2059806"/>
                  <a:gd name="connsiteX11947" fmla="*/ 531688 w 2668450"/>
                  <a:gd name="connsiteY11947" fmla="*/ 768565 h 2059806"/>
                  <a:gd name="connsiteX11948" fmla="*/ 534119 w 2668450"/>
                  <a:gd name="connsiteY11948" fmla="*/ 771283 h 2059806"/>
                  <a:gd name="connsiteX11949" fmla="*/ 537266 w 2668450"/>
                  <a:gd name="connsiteY11949" fmla="*/ 773858 h 2059806"/>
                  <a:gd name="connsiteX11950" fmla="*/ 540699 w 2668450"/>
                  <a:gd name="connsiteY11950" fmla="*/ 775431 h 2059806"/>
                  <a:gd name="connsiteX11951" fmla="*/ 545563 w 2668450"/>
                  <a:gd name="connsiteY11951" fmla="*/ 775717 h 2059806"/>
                  <a:gd name="connsiteX11952" fmla="*/ 548423 w 2668450"/>
                  <a:gd name="connsiteY11952" fmla="*/ 775145 h 2059806"/>
                  <a:gd name="connsiteX11953" fmla="*/ 551999 w 2668450"/>
                  <a:gd name="connsiteY11953" fmla="*/ 773429 h 2059806"/>
                  <a:gd name="connsiteX11954" fmla="*/ 557149 w 2668450"/>
                  <a:gd name="connsiteY11954" fmla="*/ 769853 h 2059806"/>
                  <a:gd name="connsiteX11955" fmla="*/ 569022 w 2668450"/>
                  <a:gd name="connsiteY11955" fmla="*/ 765847 h 2059806"/>
                  <a:gd name="connsiteX11956" fmla="*/ 581323 w 2668450"/>
                  <a:gd name="connsiteY11956" fmla="*/ 755835 h 2059806"/>
                  <a:gd name="connsiteX11957" fmla="*/ 582754 w 2668450"/>
                  <a:gd name="connsiteY11957" fmla="*/ 755405 h 2059806"/>
                  <a:gd name="connsiteX11958" fmla="*/ 585185 w 2668450"/>
                  <a:gd name="connsiteY11958" fmla="*/ 755548 h 2059806"/>
                  <a:gd name="connsiteX11959" fmla="*/ 587474 w 2668450"/>
                  <a:gd name="connsiteY11959" fmla="*/ 757837 h 2059806"/>
                  <a:gd name="connsiteX11960" fmla="*/ 589763 w 2668450"/>
                  <a:gd name="connsiteY11960" fmla="*/ 758838 h 2059806"/>
                  <a:gd name="connsiteX11961" fmla="*/ 599203 w 2668450"/>
                  <a:gd name="connsiteY11961" fmla="*/ 757408 h 2059806"/>
                  <a:gd name="connsiteX11962" fmla="*/ 606069 w 2668450"/>
                  <a:gd name="connsiteY11962" fmla="*/ 755691 h 2059806"/>
                  <a:gd name="connsiteX11963" fmla="*/ 615510 w 2668450"/>
                  <a:gd name="connsiteY11963" fmla="*/ 752402 h 2059806"/>
                  <a:gd name="connsiteX11964" fmla="*/ 618514 w 2668450"/>
                  <a:gd name="connsiteY11964" fmla="*/ 749541 h 2059806"/>
                  <a:gd name="connsiteX11965" fmla="*/ 620231 w 2668450"/>
                  <a:gd name="connsiteY11965" fmla="*/ 746823 h 2059806"/>
                  <a:gd name="connsiteX11966" fmla="*/ 620803 w 2668450"/>
                  <a:gd name="connsiteY11966" fmla="*/ 745392 h 2059806"/>
                  <a:gd name="connsiteX11967" fmla="*/ 623091 w 2668450"/>
                  <a:gd name="connsiteY11967" fmla="*/ 730945 h 2059806"/>
                  <a:gd name="connsiteX11968" fmla="*/ 624808 w 2668450"/>
                  <a:gd name="connsiteY11968" fmla="*/ 725510 h 2059806"/>
                  <a:gd name="connsiteX11969" fmla="*/ 628241 w 2668450"/>
                  <a:gd name="connsiteY11969" fmla="*/ 717499 h 2059806"/>
                  <a:gd name="connsiteX11970" fmla="*/ 628670 w 2668450"/>
                  <a:gd name="connsiteY11970" fmla="*/ 712636 h 2059806"/>
                  <a:gd name="connsiteX11971" fmla="*/ 631388 w 2668450"/>
                  <a:gd name="connsiteY11971" fmla="*/ 711635 h 2059806"/>
                  <a:gd name="connsiteX11972" fmla="*/ 641115 w 2668450"/>
                  <a:gd name="connsiteY11972" fmla="*/ 710776 h 2059806"/>
                  <a:gd name="connsiteX11973" fmla="*/ 648839 w 2668450"/>
                  <a:gd name="connsiteY11973" fmla="*/ 707486 h 2059806"/>
                  <a:gd name="connsiteX11974" fmla="*/ 651986 w 2668450"/>
                  <a:gd name="connsiteY11974" fmla="*/ 704196 h 2059806"/>
                  <a:gd name="connsiteX11975" fmla="*/ 660282 w 2668450"/>
                  <a:gd name="connsiteY11975" fmla="*/ 690035 h 2059806"/>
                  <a:gd name="connsiteX11976" fmla="*/ 661856 w 2668450"/>
                  <a:gd name="connsiteY11976" fmla="*/ 688176 h 2059806"/>
                  <a:gd name="connsiteX11977" fmla="*/ 665432 w 2668450"/>
                  <a:gd name="connsiteY11977" fmla="*/ 685601 h 2059806"/>
                  <a:gd name="connsiteX11978" fmla="*/ 695042 w 2668450"/>
                  <a:gd name="connsiteY11978" fmla="*/ 673013 h 2059806"/>
                  <a:gd name="connsiteX11979" fmla="*/ 710633 w 2668450"/>
                  <a:gd name="connsiteY11979" fmla="*/ 665146 h 2059806"/>
                  <a:gd name="connsiteX11980" fmla="*/ 722649 w 2668450"/>
                  <a:gd name="connsiteY11980" fmla="*/ 661141 h 2059806"/>
                  <a:gd name="connsiteX11981" fmla="*/ 740243 w 2668450"/>
                  <a:gd name="connsiteY11981" fmla="*/ 652701 h 2059806"/>
                  <a:gd name="connsiteX11982" fmla="*/ 747538 w 2668450"/>
                  <a:gd name="connsiteY11982" fmla="*/ 650269 h 2059806"/>
                  <a:gd name="connsiteX11983" fmla="*/ 754976 w 2668450"/>
                  <a:gd name="connsiteY11983" fmla="*/ 648553 h 2059806"/>
                  <a:gd name="connsiteX11984" fmla="*/ 769137 w 2668450"/>
                  <a:gd name="connsiteY11984" fmla="*/ 643117 h 2059806"/>
                  <a:gd name="connsiteX11985" fmla="*/ 771426 w 2668450"/>
                  <a:gd name="connsiteY11985" fmla="*/ 641830 h 2059806"/>
                  <a:gd name="connsiteX11986" fmla="*/ 772427 w 2668450"/>
                  <a:gd name="connsiteY11986" fmla="*/ 640256 h 2059806"/>
                  <a:gd name="connsiteX11987" fmla="*/ 773000 w 2668450"/>
                  <a:gd name="connsiteY11987" fmla="*/ 638111 h 2059806"/>
                  <a:gd name="connsiteX11988" fmla="*/ 772570 w 2668450"/>
                  <a:gd name="connsiteY11988" fmla="*/ 635822 h 2059806"/>
                  <a:gd name="connsiteX11989" fmla="*/ 771140 w 2668450"/>
                  <a:gd name="connsiteY11989" fmla="*/ 633247 h 2059806"/>
                  <a:gd name="connsiteX11990" fmla="*/ 769424 w 2668450"/>
                  <a:gd name="connsiteY11990" fmla="*/ 631245 h 2059806"/>
                  <a:gd name="connsiteX11991" fmla="*/ 765704 w 2668450"/>
                  <a:gd name="connsiteY11991" fmla="*/ 628527 h 2059806"/>
                  <a:gd name="connsiteX11992" fmla="*/ 755978 w 2668450"/>
                  <a:gd name="connsiteY11992" fmla="*/ 623664 h 2059806"/>
                  <a:gd name="connsiteX11993" fmla="*/ 732948 w 2668450"/>
                  <a:gd name="connsiteY11993" fmla="*/ 607214 h 2059806"/>
                  <a:gd name="connsiteX11994" fmla="*/ 726082 w 2668450"/>
                  <a:gd name="connsiteY11994" fmla="*/ 602779 h 2059806"/>
                  <a:gd name="connsiteX11995" fmla="*/ 718644 w 2668450"/>
                  <a:gd name="connsiteY11995" fmla="*/ 598631 h 2059806"/>
                  <a:gd name="connsiteX11996" fmla="*/ 709060 w 2668450"/>
                  <a:gd name="connsiteY11996" fmla="*/ 595055 h 2059806"/>
                  <a:gd name="connsiteX11997" fmla="*/ 703195 w 2668450"/>
                  <a:gd name="connsiteY11997" fmla="*/ 593768 h 2059806"/>
                  <a:gd name="connsiteX11998" fmla="*/ 695328 w 2668450"/>
                  <a:gd name="connsiteY11998" fmla="*/ 592910 h 2059806"/>
                  <a:gd name="connsiteX11999" fmla="*/ 688319 w 2668450"/>
                  <a:gd name="connsiteY11999" fmla="*/ 592910 h 2059806"/>
                  <a:gd name="connsiteX12000" fmla="*/ 677877 w 2668450"/>
                  <a:gd name="connsiteY12000" fmla="*/ 594197 h 2059806"/>
                  <a:gd name="connsiteX12001" fmla="*/ 675445 w 2668450"/>
                  <a:gd name="connsiteY12001" fmla="*/ 594912 h 2059806"/>
                  <a:gd name="connsiteX12002" fmla="*/ 671869 w 2668450"/>
                  <a:gd name="connsiteY12002" fmla="*/ 597344 h 2059806"/>
                  <a:gd name="connsiteX12003" fmla="*/ 663429 w 2668450"/>
                  <a:gd name="connsiteY12003" fmla="*/ 606069 h 2059806"/>
                  <a:gd name="connsiteX12004" fmla="*/ 661713 w 2668450"/>
                  <a:gd name="connsiteY12004" fmla="*/ 607500 h 2059806"/>
                  <a:gd name="connsiteX12005" fmla="*/ 660712 w 2668450"/>
                  <a:gd name="connsiteY12005" fmla="*/ 607786 h 2059806"/>
                  <a:gd name="connsiteX12006" fmla="*/ 660282 w 2668450"/>
                  <a:gd name="connsiteY12006" fmla="*/ 607071 h 2059806"/>
                  <a:gd name="connsiteX12007" fmla="*/ 660139 w 2668450"/>
                  <a:gd name="connsiteY12007" fmla="*/ 601206 h 2059806"/>
                  <a:gd name="connsiteX12008" fmla="*/ 659853 w 2668450"/>
                  <a:gd name="connsiteY12008" fmla="*/ 598774 h 2059806"/>
                  <a:gd name="connsiteX12009" fmla="*/ 659138 w 2668450"/>
                  <a:gd name="connsiteY12009" fmla="*/ 597630 h 2059806"/>
                  <a:gd name="connsiteX12010" fmla="*/ 658137 w 2668450"/>
                  <a:gd name="connsiteY12010" fmla="*/ 596915 h 2059806"/>
                  <a:gd name="connsiteX12011" fmla="*/ 654847 w 2668450"/>
                  <a:gd name="connsiteY12011" fmla="*/ 596486 h 2059806"/>
                  <a:gd name="connsiteX12012" fmla="*/ 650126 w 2668450"/>
                  <a:gd name="connsiteY12012" fmla="*/ 596772 h 2059806"/>
                  <a:gd name="connsiteX12013" fmla="*/ 642402 w 2668450"/>
                  <a:gd name="connsiteY12013" fmla="*/ 602350 h 2059806"/>
                  <a:gd name="connsiteX12014" fmla="*/ 642116 w 2668450"/>
                  <a:gd name="connsiteY12014" fmla="*/ 602064 h 2059806"/>
                  <a:gd name="connsiteX12015" fmla="*/ 642116 w 2668450"/>
                  <a:gd name="connsiteY12015" fmla="*/ 601063 h 2059806"/>
                  <a:gd name="connsiteX12016" fmla="*/ 642831 w 2668450"/>
                  <a:gd name="connsiteY12016" fmla="*/ 599633 h 2059806"/>
                  <a:gd name="connsiteX12017" fmla="*/ 647409 w 2668450"/>
                  <a:gd name="connsiteY12017" fmla="*/ 594912 h 2059806"/>
                  <a:gd name="connsiteX12018" fmla="*/ 635965 w 2668450"/>
                  <a:gd name="connsiteY12018" fmla="*/ 593625 h 2059806"/>
                  <a:gd name="connsiteX12019" fmla="*/ 617513 w 2668450"/>
                  <a:gd name="connsiteY12019" fmla="*/ 587760 h 2059806"/>
                  <a:gd name="connsiteX12020" fmla="*/ 607643 w 2668450"/>
                  <a:gd name="connsiteY12020" fmla="*/ 583755 h 2059806"/>
                  <a:gd name="connsiteX12021" fmla="*/ 600205 w 2668450"/>
                  <a:gd name="connsiteY12021" fmla="*/ 579607 h 2059806"/>
                  <a:gd name="connsiteX12022" fmla="*/ 594626 w 2668450"/>
                  <a:gd name="connsiteY12022" fmla="*/ 577175 h 2059806"/>
                  <a:gd name="connsiteX12023" fmla="*/ 588904 w 2668450"/>
                  <a:gd name="connsiteY12023" fmla="*/ 576317 h 2059806"/>
                  <a:gd name="connsiteX12024" fmla="*/ 581609 w 2668450"/>
                  <a:gd name="connsiteY12024" fmla="*/ 576603 h 2059806"/>
                  <a:gd name="connsiteX12025" fmla="*/ 555146 w 2668450"/>
                  <a:gd name="connsiteY12025" fmla="*/ 581180 h 2059806"/>
                  <a:gd name="connsiteX12026" fmla="*/ 529685 w 2668450"/>
                  <a:gd name="connsiteY12026" fmla="*/ 582897 h 2059806"/>
                  <a:gd name="connsiteX12027" fmla="*/ 492637 w 2668450"/>
                  <a:gd name="connsiteY12027" fmla="*/ 588189 h 2059806"/>
                  <a:gd name="connsiteX12028" fmla="*/ 492208 w 2668450"/>
                  <a:gd name="connsiteY12028" fmla="*/ 589477 h 2059806"/>
                  <a:gd name="connsiteX12029" fmla="*/ 494210 w 2668450"/>
                  <a:gd name="connsiteY12029" fmla="*/ 590764 h 2059806"/>
                  <a:gd name="connsiteX12030" fmla="*/ 494640 w 2668450"/>
                  <a:gd name="connsiteY12030" fmla="*/ 592767 h 2059806"/>
                  <a:gd name="connsiteX12031" fmla="*/ 496213 w 2668450"/>
                  <a:gd name="connsiteY12031" fmla="*/ 594054 h 2059806"/>
                  <a:gd name="connsiteX12032" fmla="*/ 505654 w 2668450"/>
                  <a:gd name="connsiteY12032" fmla="*/ 611505 h 2059806"/>
                  <a:gd name="connsiteX12033" fmla="*/ 507799 w 2668450"/>
                  <a:gd name="connsiteY12033" fmla="*/ 614509 h 2059806"/>
                  <a:gd name="connsiteX12034" fmla="*/ 510946 w 2668450"/>
                  <a:gd name="connsiteY12034" fmla="*/ 617227 h 2059806"/>
                  <a:gd name="connsiteX12035" fmla="*/ 517383 w 2668450"/>
                  <a:gd name="connsiteY12035" fmla="*/ 618943 h 2059806"/>
                  <a:gd name="connsiteX12036" fmla="*/ 519672 w 2668450"/>
                  <a:gd name="connsiteY12036" fmla="*/ 621375 h 2059806"/>
                  <a:gd name="connsiteX12037" fmla="*/ 519672 w 2668450"/>
                  <a:gd name="connsiteY12037" fmla="*/ 622376 h 2059806"/>
                  <a:gd name="connsiteX12038" fmla="*/ 512663 w 2668450"/>
                  <a:gd name="connsiteY12038" fmla="*/ 629671 h 2059806"/>
                  <a:gd name="connsiteX12039" fmla="*/ 510088 w 2668450"/>
                  <a:gd name="connsiteY12039" fmla="*/ 636537 h 2059806"/>
                  <a:gd name="connsiteX12040" fmla="*/ 500790 w 2668450"/>
                  <a:gd name="connsiteY12040" fmla="*/ 642831 h 2059806"/>
                  <a:gd name="connsiteX12041" fmla="*/ 495641 w 2668450"/>
                  <a:gd name="connsiteY12041" fmla="*/ 652987 h 2059806"/>
                  <a:gd name="connsiteX12042" fmla="*/ 494067 w 2668450"/>
                  <a:gd name="connsiteY12042" fmla="*/ 655276 h 2059806"/>
                  <a:gd name="connsiteX12043" fmla="*/ 489347 w 2668450"/>
                  <a:gd name="connsiteY12043" fmla="*/ 659853 h 2059806"/>
                  <a:gd name="connsiteX12044" fmla="*/ 488346 w 2668450"/>
                  <a:gd name="connsiteY12044" fmla="*/ 662714 h 2059806"/>
                  <a:gd name="connsiteX12045" fmla="*/ 488918 w 2668450"/>
                  <a:gd name="connsiteY12045" fmla="*/ 663715 h 2059806"/>
                  <a:gd name="connsiteX12046" fmla="*/ 491350 w 2668450"/>
                  <a:gd name="connsiteY12046" fmla="*/ 665861 h 2059806"/>
                  <a:gd name="connsiteX12047" fmla="*/ 494210 w 2668450"/>
                  <a:gd name="connsiteY12047" fmla="*/ 666147 h 2059806"/>
                  <a:gd name="connsiteX12048" fmla="*/ 495927 w 2668450"/>
                  <a:gd name="connsiteY12048" fmla="*/ 666862 h 2059806"/>
                  <a:gd name="connsiteX12049" fmla="*/ 496499 w 2668450"/>
                  <a:gd name="connsiteY12049" fmla="*/ 667864 h 2059806"/>
                  <a:gd name="connsiteX12050" fmla="*/ 496785 w 2668450"/>
                  <a:gd name="connsiteY12050" fmla="*/ 669294 h 2059806"/>
                  <a:gd name="connsiteX12051" fmla="*/ 496642 w 2668450"/>
                  <a:gd name="connsiteY12051" fmla="*/ 670438 h 2059806"/>
                  <a:gd name="connsiteX12052" fmla="*/ 496070 w 2668450"/>
                  <a:gd name="connsiteY12052" fmla="*/ 671440 h 2059806"/>
                  <a:gd name="connsiteX12053" fmla="*/ 485485 w 2668450"/>
                  <a:gd name="connsiteY12053" fmla="*/ 675016 h 2059806"/>
                  <a:gd name="connsiteX12054" fmla="*/ 484341 w 2668450"/>
                  <a:gd name="connsiteY12054" fmla="*/ 676160 h 2059806"/>
                  <a:gd name="connsiteX12055" fmla="*/ 483482 w 2668450"/>
                  <a:gd name="connsiteY12055" fmla="*/ 677877 h 2059806"/>
                  <a:gd name="connsiteX12056" fmla="*/ 483053 w 2668450"/>
                  <a:gd name="connsiteY12056" fmla="*/ 680022 h 2059806"/>
                  <a:gd name="connsiteX12057" fmla="*/ 483053 w 2668450"/>
                  <a:gd name="connsiteY12057" fmla="*/ 682597 h 2059806"/>
                  <a:gd name="connsiteX12058" fmla="*/ 482624 w 2668450"/>
                  <a:gd name="connsiteY12058" fmla="*/ 687603 h 2059806"/>
                  <a:gd name="connsiteX12059" fmla="*/ 482910 w 2668450"/>
                  <a:gd name="connsiteY12059" fmla="*/ 689177 h 2059806"/>
                  <a:gd name="connsiteX12060" fmla="*/ 483911 w 2668450"/>
                  <a:gd name="connsiteY12060" fmla="*/ 689892 h 2059806"/>
                  <a:gd name="connsiteX12061" fmla="*/ 483768 w 2668450"/>
                  <a:gd name="connsiteY12061" fmla="*/ 690893 h 2059806"/>
                  <a:gd name="connsiteX12062" fmla="*/ 481194 w 2668450"/>
                  <a:gd name="connsiteY12062" fmla="*/ 693039 h 2059806"/>
                  <a:gd name="connsiteX12063" fmla="*/ 478190 w 2668450"/>
                  <a:gd name="connsiteY12063" fmla="*/ 694756 h 2059806"/>
                  <a:gd name="connsiteX12064" fmla="*/ 474042 w 2668450"/>
                  <a:gd name="connsiteY12064" fmla="*/ 698904 h 2059806"/>
                  <a:gd name="connsiteX12065" fmla="*/ 471753 w 2668450"/>
                  <a:gd name="connsiteY12065" fmla="*/ 700477 h 2059806"/>
                  <a:gd name="connsiteX12066" fmla="*/ 470036 w 2668450"/>
                  <a:gd name="connsiteY12066" fmla="*/ 702909 h 2059806"/>
                  <a:gd name="connsiteX12067" fmla="*/ 467748 w 2668450"/>
                  <a:gd name="connsiteY12067" fmla="*/ 707200 h 2059806"/>
                  <a:gd name="connsiteX12068" fmla="*/ 465888 w 2668450"/>
                  <a:gd name="connsiteY12068" fmla="*/ 709632 h 2059806"/>
                  <a:gd name="connsiteX12069" fmla="*/ 464315 w 2668450"/>
                  <a:gd name="connsiteY12069" fmla="*/ 710204 h 2059806"/>
                  <a:gd name="connsiteX12070" fmla="*/ 463742 w 2668450"/>
                  <a:gd name="connsiteY12070" fmla="*/ 711205 h 2059806"/>
                  <a:gd name="connsiteX12071" fmla="*/ 464172 w 2668450"/>
                  <a:gd name="connsiteY12071" fmla="*/ 712636 h 2059806"/>
                  <a:gd name="connsiteX12072" fmla="*/ 464744 w 2668450"/>
                  <a:gd name="connsiteY12072" fmla="*/ 713637 h 2059806"/>
                  <a:gd name="connsiteX12073" fmla="*/ 465602 w 2668450"/>
                  <a:gd name="connsiteY12073" fmla="*/ 714209 h 2059806"/>
                  <a:gd name="connsiteX12074" fmla="*/ 460166 w 2668450"/>
                  <a:gd name="connsiteY12074" fmla="*/ 716784 h 2059806"/>
                  <a:gd name="connsiteX12075" fmla="*/ 460023 w 2668450"/>
                  <a:gd name="connsiteY12075" fmla="*/ 717213 h 2059806"/>
                  <a:gd name="connsiteX12076" fmla="*/ 460310 w 2668450"/>
                  <a:gd name="connsiteY12076" fmla="*/ 719788 h 2059806"/>
                  <a:gd name="connsiteX12077" fmla="*/ 460023 w 2668450"/>
                  <a:gd name="connsiteY12077" fmla="*/ 721361 h 2059806"/>
                  <a:gd name="connsiteX12078" fmla="*/ 459308 w 2668450"/>
                  <a:gd name="connsiteY12078" fmla="*/ 723078 h 2059806"/>
                  <a:gd name="connsiteX12079" fmla="*/ 457592 w 2668450"/>
                  <a:gd name="connsiteY12079" fmla="*/ 725653 h 2059806"/>
                  <a:gd name="connsiteX12080" fmla="*/ 458021 w 2668450"/>
                  <a:gd name="connsiteY12080" fmla="*/ 726368 h 2059806"/>
                  <a:gd name="connsiteX12081" fmla="*/ 460023 w 2668450"/>
                  <a:gd name="connsiteY12081" fmla="*/ 726940 h 2059806"/>
                  <a:gd name="connsiteX12082" fmla="*/ 261338 w 2668450"/>
                  <a:gd name="connsiteY12082" fmla="*/ 1620953 h 2059806"/>
                  <a:gd name="connsiteX12083" fmla="*/ 271494 w 2668450"/>
                  <a:gd name="connsiteY12083" fmla="*/ 1617806 h 2059806"/>
                  <a:gd name="connsiteX12084" fmla="*/ 273067 w 2668450"/>
                  <a:gd name="connsiteY12084" fmla="*/ 1616090 h 2059806"/>
                  <a:gd name="connsiteX12085" fmla="*/ 273926 w 2668450"/>
                  <a:gd name="connsiteY12085" fmla="*/ 1613229 h 2059806"/>
                  <a:gd name="connsiteX12086" fmla="*/ 274069 w 2668450"/>
                  <a:gd name="connsiteY12086" fmla="*/ 1604646 h 2059806"/>
                  <a:gd name="connsiteX12087" fmla="*/ 275070 w 2668450"/>
                  <a:gd name="connsiteY12087" fmla="*/ 1599497 h 2059806"/>
                  <a:gd name="connsiteX12088" fmla="*/ 277073 w 2668450"/>
                  <a:gd name="connsiteY12088" fmla="*/ 1594204 h 2059806"/>
                  <a:gd name="connsiteX12089" fmla="*/ 280649 w 2668450"/>
                  <a:gd name="connsiteY12089" fmla="*/ 1588197 h 2059806"/>
                  <a:gd name="connsiteX12090" fmla="*/ 281221 w 2668450"/>
                  <a:gd name="connsiteY12090" fmla="*/ 1586623 h 2059806"/>
                  <a:gd name="connsiteX12091" fmla="*/ 281793 w 2668450"/>
                  <a:gd name="connsiteY12091" fmla="*/ 1581760 h 2059806"/>
                  <a:gd name="connsiteX12092" fmla="*/ 280935 w 2668450"/>
                  <a:gd name="connsiteY12092" fmla="*/ 1581617 h 2059806"/>
                  <a:gd name="connsiteX12093" fmla="*/ 277216 w 2668450"/>
                  <a:gd name="connsiteY12093" fmla="*/ 1584334 h 2059806"/>
                  <a:gd name="connsiteX12094" fmla="*/ 273496 w 2668450"/>
                  <a:gd name="connsiteY12094" fmla="*/ 1585765 h 2059806"/>
                  <a:gd name="connsiteX12095" fmla="*/ 267632 w 2668450"/>
                  <a:gd name="connsiteY12095" fmla="*/ 1586051 h 2059806"/>
                  <a:gd name="connsiteX12096" fmla="*/ 267632 w 2668450"/>
                  <a:gd name="connsiteY12096" fmla="*/ 1587624 h 2059806"/>
                  <a:gd name="connsiteX12097" fmla="*/ 268347 w 2668450"/>
                  <a:gd name="connsiteY12097" fmla="*/ 1591630 h 2059806"/>
                  <a:gd name="connsiteX12098" fmla="*/ 268204 w 2668450"/>
                  <a:gd name="connsiteY12098" fmla="*/ 1593346 h 2059806"/>
                  <a:gd name="connsiteX12099" fmla="*/ 267060 w 2668450"/>
                  <a:gd name="connsiteY12099" fmla="*/ 1595492 h 2059806"/>
                  <a:gd name="connsiteX12100" fmla="*/ 266487 w 2668450"/>
                  <a:gd name="connsiteY12100" fmla="*/ 1599640 h 2059806"/>
                  <a:gd name="connsiteX12101" fmla="*/ 266058 w 2668450"/>
                  <a:gd name="connsiteY12101" fmla="*/ 1600498 h 2059806"/>
                  <a:gd name="connsiteX12102" fmla="*/ 257619 w 2668450"/>
                  <a:gd name="connsiteY12102" fmla="*/ 1601786 h 2059806"/>
                  <a:gd name="connsiteX12103" fmla="*/ 255473 w 2668450"/>
                  <a:gd name="connsiteY12103" fmla="*/ 1601786 h 2059806"/>
                  <a:gd name="connsiteX12104" fmla="*/ 254472 w 2668450"/>
                  <a:gd name="connsiteY12104" fmla="*/ 1601213 h 2059806"/>
                  <a:gd name="connsiteX12105" fmla="*/ 254329 w 2668450"/>
                  <a:gd name="connsiteY12105" fmla="*/ 1600784 h 2059806"/>
                  <a:gd name="connsiteX12106" fmla="*/ 254615 w 2668450"/>
                  <a:gd name="connsiteY12106" fmla="*/ 1600212 h 2059806"/>
                  <a:gd name="connsiteX12107" fmla="*/ 265200 w 2668450"/>
                  <a:gd name="connsiteY12107" fmla="*/ 1594920 h 2059806"/>
                  <a:gd name="connsiteX12108" fmla="*/ 266344 w 2668450"/>
                  <a:gd name="connsiteY12108" fmla="*/ 1593632 h 2059806"/>
                  <a:gd name="connsiteX12109" fmla="*/ 266917 w 2668450"/>
                  <a:gd name="connsiteY12109" fmla="*/ 1592488 h 2059806"/>
                  <a:gd name="connsiteX12110" fmla="*/ 266630 w 2668450"/>
                  <a:gd name="connsiteY12110" fmla="*/ 1589198 h 2059806"/>
                  <a:gd name="connsiteX12111" fmla="*/ 265057 w 2668450"/>
                  <a:gd name="connsiteY12111" fmla="*/ 1586194 h 2059806"/>
                  <a:gd name="connsiteX12112" fmla="*/ 263627 w 2668450"/>
                  <a:gd name="connsiteY12112" fmla="*/ 1584191 h 2059806"/>
                  <a:gd name="connsiteX12113" fmla="*/ 262339 w 2668450"/>
                  <a:gd name="connsiteY12113" fmla="*/ 1583190 h 2059806"/>
                  <a:gd name="connsiteX12114" fmla="*/ 261481 w 2668450"/>
                  <a:gd name="connsiteY12114" fmla="*/ 1583190 h 2059806"/>
                  <a:gd name="connsiteX12115" fmla="*/ 254901 w 2668450"/>
                  <a:gd name="connsiteY12115" fmla="*/ 1584764 h 2059806"/>
                  <a:gd name="connsiteX12116" fmla="*/ 252183 w 2668450"/>
                  <a:gd name="connsiteY12116" fmla="*/ 1582332 h 2059806"/>
                  <a:gd name="connsiteX12117" fmla="*/ 245031 w 2668450"/>
                  <a:gd name="connsiteY12117" fmla="*/ 1581760 h 2059806"/>
                  <a:gd name="connsiteX12118" fmla="*/ 242027 w 2668450"/>
                  <a:gd name="connsiteY12118" fmla="*/ 1581044 h 2059806"/>
                  <a:gd name="connsiteX12119" fmla="*/ 240311 w 2668450"/>
                  <a:gd name="connsiteY12119" fmla="*/ 1581044 h 2059806"/>
                  <a:gd name="connsiteX12120" fmla="*/ 239882 w 2668450"/>
                  <a:gd name="connsiteY12120" fmla="*/ 1581617 h 2059806"/>
                  <a:gd name="connsiteX12121" fmla="*/ 238880 w 2668450"/>
                  <a:gd name="connsiteY12121" fmla="*/ 1587338 h 2059806"/>
                  <a:gd name="connsiteX12122" fmla="*/ 238880 w 2668450"/>
                  <a:gd name="connsiteY12122" fmla="*/ 1590914 h 2059806"/>
                  <a:gd name="connsiteX12123" fmla="*/ 239452 w 2668450"/>
                  <a:gd name="connsiteY12123" fmla="*/ 1594347 h 2059806"/>
                  <a:gd name="connsiteX12124" fmla="*/ 240311 w 2668450"/>
                  <a:gd name="connsiteY12124" fmla="*/ 1596779 h 2059806"/>
                  <a:gd name="connsiteX12125" fmla="*/ 244459 w 2668450"/>
                  <a:gd name="connsiteY12125" fmla="*/ 1602930 h 2059806"/>
                  <a:gd name="connsiteX12126" fmla="*/ 244888 w 2668450"/>
                  <a:gd name="connsiteY12126" fmla="*/ 1603931 h 2059806"/>
                  <a:gd name="connsiteX12127" fmla="*/ 244888 w 2668450"/>
                  <a:gd name="connsiteY12127" fmla="*/ 1605648 h 2059806"/>
                  <a:gd name="connsiteX12128" fmla="*/ 246461 w 2668450"/>
                  <a:gd name="connsiteY12128" fmla="*/ 1607936 h 2059806"/>
                  <a:gd name="connsiteX12129" fmla="*/ 251754 w 2668450"/>
                  <a:gd name="connsiteY12129" fmla="*/ 1609939 h 2059806"/>
                  <a:gd name="connsiteX12130" fmla="*/ 258906 w 2668450"/>
                  <a:gd name="connsiteY12130" fmla="*/ 1614373 h 2059806"/>
                  <a:gd name="connsiteX12131" fmla="*/ 259049 w 2668450"/>
                  <a:gd name="connsiteY12131" fmla="*/ 1614945 h 2059806"/>
                  <a:gd name="connsiteX12132" fmla="*/ 257905 w 2668450"/>
                  <a:gd name="connsiteY12132" fmla="*/ 1614945 h 2059806"/>
                  <a:gd name="connsiteX12133" fmla="*/ 255330 w 2668450"/>
                  <a:gd name="connsiteY12133" fmla="*/ 1614087 h 2059806"/>
                  <a:gd name="connsiteX12134" fmla="*/ 252040 w 2668450"/>
                  <a:gd name="connsiteY12134" fmla="*/ 1613658 h 2059806"/>
                  <a:gd name="connsiteX12135" fmla="*/ 250896 w 2668450"/>
                  <a:gd name="connsiteY12135" fmla="*/ 1613801 h 2059806"/>
                  <a:gd name="connsiteX12136" fmla="*/ 249179 w 2668450"/>
                  <a:gd name="connsiteY12136" fmla="*/ 1616090 h 2059806"/>
                  <a:gd name="connsiteX12137" fmla="*/ 251325 w 2668450"/>
                  <a:gd name="connsiteY12137" fmla="*/ 1618092 h 2059806"/>
                  <a:gd name="connsiteX12138" fmla="*/ 256045 w 2668450"/>
                  <a:gd name="connsiteY12138" fmla="*/ 1620953 h 2059806"/>
                  <a:gd name="connsiteX12139" fmla="*/ 261338 w 2668450"/>
                  <a:gd name="connsiteY12139" fmla="*/ 1620953 h 2059806"/>
                  <a:gd name="connsiteX12140" fmla="*/ 319985 w 2668450"/>
                  <a:gd name="connsiteY12140" fmla="*/ 1593489 h 2059806"/>
                  <a:gd name="connsiteX12141" fmla="*/ 320700 w 2668450"/>
                  <a:gd name="connsiteY12141" fmla="*/ 1593918 h 2059806"/>
                  <a:gd name="connsiteX12142" fmla="*/ 322131 w 2668450"/>
                  <a:gd name="connsiteY12142" fmla="*/ 1593060 h 2059806"/>
                  <a:gd name="connsiteX12143" fmla="*/ 324276 w 2668450"/>
                  <a:gd name="connsiteY12143" fmla="*/ 1590771 h 2059806"/>
                  <a:gd name="connsiteX12144" fmla="*/ 325278 w 2668450"/>
                  <a:gd name="connsiteY12144" fmla="*/ 1589341 h 2059806"/>
                  <a:gd name="connsiteX12145" fmla="*/ 323418 w 2668450"/>
                  <a:gd name="connsiteY12145" fmla="*/ 1586194 h 2059806"/>
                  <a:gd name="connsiteX12146" fmla="*/ 322846 w 2668450"/>
                  <a:gd name="connsiteY12146" fmla="*/ 1585765 h 2059806"/>
                  <a:gd name="connsiteX12147" fmla="*/ 320414 w 2668450"/>
                  <a:gd name="connsiteY12147" fmla="*/ 1584191 h 2059806"/>
                  <a:gd name="connsiteX12148" fmla="*/ 318698 w 2668450"/>
                  <a:gd name="connsiteY12148" fmla="*/ 1583905 h 2059806"/>
                  <a:gd name="connsiteX12149" fmla="*/ 317267 w 2668450"/>
                  <a:gd name="connsiteY12149" fmla="*/ 1584477 h 2059806"/>
                  <a:gd name="connsiteX12150" fmla="*/ 312690 w 2668450"/>
                  <a:gd name="connsiteY12150" fmla="*/ 1587911 h 2059806"/>
                  <a:gd name="connsiteX12151" fmla="*/ 311260 w 2668450"/>
                  <a:gd name="connsiteY12151" fmla="*/ 1589627 h 2059806"/>
                  <a:gd name="connsiteX12152" fmla="*/ 310974 w 2668450"/>
                  <a:gd name="connsiteY12152" fmla="*/ 1590914 h 2059806"/>
                  <a:gd name="connsiteX12153" fmla="*/ 311117 w 2668450"/>
                  <a:gd name="connsiteY12153" fmla="*/ 1592059 h 2059806"/>
                  <a:gd name="connsiteX12154" fmla="*/ 311689 w 2668450"/>
                  <a:gd name="connsiteY12154" fmla="*/ 1593203 h 2059806"/>
                  <a:gd name="connsiteX12155" fmla="*/ 312261 w 2668450"/>
                  <a:gd name="connsiteY12155" fmla="*/ 1593918 h 2059806"/>
                  <a:gd name="connsiteX12156" fmla="*/ 312833 w 2668450"/>
                  <a:gd name="connsiteY12156" fmla="*/ 1594061 h 2059806"/>
                  <a:gd name="connsiteX12157" fmla="*/ 312976 w 2668450"/>
                  <a:gd name="connsiteY12157" fmla="*/ 1593489 h 2059806"/>
                  <a:gd name="connsiteX12158" fmla="*/ 312690 w 2668450"/>
                  <a:gd name="connsiteY12158" fmla="*/ 1592059 h 2059806"/>
                  <a:gd name="connsiteX12159" fmla="*/ 312833 w 2668450"/>
                  <a:gd name="connsiteY12159" fmla="*/ 1590914 h 2059806"/>
                  <a:gd name="connsiteX12160" fmla="*/ 313405 w 2668450"/>
                  <a:gd name="connsiteY12160" fmla="*/ 1590056 h 2059806"/>
                  <a:gd name="connsiteX12161" fmla="*/ 314407 w 2668450"/>
                  <a:gd name="connsiteY12161" fmla="*/ 1590056 h 2059806"/>
                  <a:gd name="connsiteX12162" fmla="*/ 315980 w 2668450"/>
                  <a:gd name="connsiteY12162" fmla="*/ 1590914 h 2059806"/>
                  <a:gd name="connsiteX12163" fmla="*/ 317983 w 2668450"/>
                  <a:gd name="connsiteY12163" fmla="*/ 1593203 h 2059806"/>
                  <a:gd name="connsiteX12164" fmla="*/ 319985 w 2668450"/>
                  <a:gd name="connsiteY12164" fmla="*/ 1593489 h 2059806"/>
                  <a:gd name="connsiteX12165" fmla="*/ 308828 w 2668450"/>
                  <a:gd name="connsiteY12165" fmla="*/ 1561877 h 2059806"/>
                  <a:gd name="connsiteX12166" fmla="*/ 304966 w 2668450"/>
                  <a:gd name="connsiteY12166" fmla="*/ 1561305 h 2059806"/>
                  <a:gd name="connsiteX12167" fmla="*/ 304394 w 2668450"/>
                  <a:gd name="connsiteY12167" fmla="*/ 1562020 h 2059806"/>
                  <a:gd name="connsiteX12168" fmla="*/ 303392 w 2668450"/>
                  <a:gd name="connsiteY12168" fmla="*/ 1565024 h 2059806"/>
                  <a:gd name="connsiteX12169" fmla="*/ 303249 w 2668450"/>
                  <a:gd name="connsiteY12169" fmla="*/ 1566883 h 2059806"/>
                  <a:gd name="connsiteX12170" fmla="*/ 303535 w 2668450"/>
                  <a:gd name="connsiteY12170" fmla="*/ 1567742 h 2059806"/>
                  <a:gd name="connsiteX12171" fmla="*/ 304251 w 2668450"/>
                  <a:gd name="connsiteY12171" fmla="*/ 1567742 h 2059806"/>
                  <a:gd name="connsiteX12172" fmla="*/ 307970 w 2668450"/>
                  <a:gd name="connsiteY12172" fmla="*/ 1565024 h 2059806"/>
                  <a:gd name="connsiteX12173" fmla="*/ 309257 w 2668450"/>
                  <a:gd name="connsiteY12173" fmla="*/ 1563593 h 2059806"/>
                  <a:gd name="connsiteX12174" fmla="*/ 309543 w 2668450"/>
                  <a:gd name="connsiteY12174" fmla="*/ 1562592 h 2059806"/>
                  <a:gd name="connsiteX12175" fmla="*/ 309400 w 2668450"/>
                  <a:gd name="connsiteY12175" fmla="*/ 1562020 h 2059806"/>
                  <a:gd name="connsiteX12176" fmla="*/ 308828 w 2668450"/>
                  <a:gd name="connsiteY12176" fmla="*/ 1561877 h 2059806"/>
                  <a:gd name="connsiteX12177" fmla="*/ 298815 w 2668450"/>
                  <a:gd name="connsiteY12177" fmla="*/ 1663866 h 2059806"/>
                  <a:gd name="connsiteX12178" fmla="*/ 298529 w 2668450"/>
                  <a:gd name="connsiteY12178" fmla="*/ 1665296 h 2059806"/>
                  <a:gd name="connsiteX12179" fmla="*/ 298958 w 2668450"/>
                  <a:gd name="connsiteY12179" fmla="*/ 1668872 h 2059806"/>
                  <a:gd name="connsiteX12180" fmla="*/ 299673 w 2668450"/>
                  <a:gd name="connsiteY12180" fmla="*/ 1670160 h 2059806"/>
                  <a:gd name="connsiteX12181" fmla="*/ 300674 w 2668450"/>
                  <a:gd name="connsiteY12181" fmla="*/ 1671018 h 2059806"/>
                  <a:gd name="connsiteX12182" fmla="*/ 301247 w 2668450"/>
                  <a:gd name="connsiteY12182" fmla="*/ 1670875 h 2059806"/>
                  <a:gd name="connsiteX12183" fmla="*/ 301819 w 2668450"/>
                  <a:gd name="connsiteY12183" fmla="*/ 1665439 h 2059806"/>
                  <a:gd name="connsiteX12184" fmla="*/ 299101 w 2668450"/>
                  <a:gd name="connsiteY12184" fmla="*/ 1663294 h 2059806"/>
                  <a:gd name="connsiteX12185" fmla="*/ 298815 w 2668450"/>
                  <a:gd name="connsiteY12185" fmla="*/ 1663866 h 2059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Lst>
                <a:rect l="l" t="t" r="r" b="b"/>
                <a:pathLst>
                  <a:path w="2668450" h="2059806">
                    <a:moveTo>
                      <a:pt x="1368055" y="868266"/>
                    </a:moveTo>
                    <a:lnTo>
                      <a:pt x="1367053" y="870554"/>
                    </a:lnTo>
                    <a:lnTo>
                      <a:pt x="1368484" y="871126"/>
                    </a:lnTo>
                    <a:lnTo>
                      <a:pt x="1371631" y="871126"/>
                    </a:lnTo>
                    <a:lnTo>
                      <a:pt x="1374062" y="870411"/>
                    </a:lnTo>
                    <a:lnTo>
                      <a:pt x="1375779" y="868838"/>
                    </a:lnTo>
                    <a:lnTo>
                      <a:pt x="1376923" y="866692"/>
                    </a:lnTo>
                    <a:lnTo>
                      <a:pt x="1377496" y="863831"/>
                    </a:lnTo>
                    <a:lnTo>
                      <a:pt x="1377496" y="862115"/>
                    </a:lnTo>
                    <a:lnTo>
                      <a:pt x="1373490" y="858539"/>
                    </a:lnTo>
                    <a:lnTo>
                      <a:pt x="1370773" y="856965"/>
                    </a:lnTo>
                    <a:lnTo>
                      <a:pt x="1367626" y="855821"/>
                    </a:lnTo>
                    <a:lnTo>
                      <a:pt x="1364908" y="855678"/>
                    </a:lnTo>
                    <a:lnTo>
                      <a:pt x="1362619" y="856679"/>
                    </a:lnTo>
                    <a:lnTo>
                      <a:pt x="1360760" y="858825"/>
                    </a:lnTo>
                    <a:lnTo>
                      <a:pt x="1359472" y="861972"/>
                    </a:lnTo>
                    <a:lnTo>
                      <a:pt x="1359043" y="864117"/>
                    </a:lnTo>
                    <a:lnTo>
                      <a:pt x="1359615" y="866120"/>
                    </a:lnTo>
                    <a:lnTo>
                      <a:pt x="1359329" y="868266"/>
                    </a:lnTo>
                    <a:lnTo>
                      <a:pt x="1360187" y="869553"/>
                    </a:lnTo>
                    <a:lnTo>
                      <a:pt x="1362047" y="870411"/>
                    </a:lnTo>
                    <a:lnTo>
                      <a:pt x="1363048" y="868838"/>
                    </a:lnTo>
                    <a:lnTo>
                      <a:pt x="1364479" y="865405"/>
                    </a:lnTo>
                    <a:lnTo>
                      <a:pt x="1364908" y="862544"/>
                    </a:lnTo>
                    <a:lnTo>
                      <a:pt x="1364336" y="860398"/>
                    </a:lnTo>
                    <a:lnTo>
                      <a:pt x="1364622" y="859397"/>
                    </a:lnTo>
                    <a:lnTo>
                      <a:pt x="1365909" y="859397"/>
                    </a:lnTo>
                    <a:lnTo>
                      <a:pt x="1367769" y="860541"/>
                    </a:lnTo>
                    <a:lnTo>
                      <a:pt x="1368341" y="862544"/>
                    </a:lnTo>
                    <a:lnTo>
                      <a:pt x="1368913" y="865834"/>
                    </a:lnTo>
                    <a:lnTo>
                      <a:pt x="1368770" y="867836"/>
                    </a:lnTo>
                    <a:lnTo>
                      <a:pt x="1368055" y="868266"/>
                    </a:lnTo>
                    <a:close/>
                    <a:moveTo>
                      <a:pt x="1353321" y="875275"/>
                    </a:moveTo>
                    <a:lnTo>
                      <a:pt x="1349745" y="870697"/>
                    </a:lnTo>
                    <a:lnTo>
                      <a:pt x="1337873" y="863974"/>
                    </a:lnTo>
                    <a:lnTo>
                      <a:pt x="1332437" y="861829"/>
                    </a:lnTo>
                    <a:lnTo>
                      <a:pt x="1329004" y="859540"/>
                    </a:lnTo>
                    <a:lnTo>
                      <a:pt x="1325714" y="856250"/>
                    </a:lnTo>
                    <a:lnTo>
                      <a:pt x="1321566" y="853103"/>
                    </a:lnTo>
                    <a:lnTo>
                      <a:pt x="1320279" y="852817"/>
                    </a:lnTo>
                    <a:lnTo>
                      <a:pt x="1319421" y="853103"/>
                    </a:lnTo>
                    <a:lnTo>
                      <a:pt x="1318133" y="854820"/>
                    </a:lnTo>
                    <a:lnTo>
                      <a:pt x="1316417" y="855392"/>
                    </a:lnTo>
                    <a:lnTo>
                      <a:pt x="1315558" y="854820"/>
                    </a:lnTo>
                    <a:lnTo>
                      <a:pt x="1314700" y="853532"/>
                    </a:lnTo>
                    <a:lnTo>
                      <a:pt x="1314986" y="852674"/>
                    </a:lnTo>
                    <a:lnTo>
                      <a:pt x="1317275" y="851673"/>
                    </a:lnTo>
                    <a:lnTo>
                      <a:pt x="1317418" y="850958"/>
                    </a:lnTo>
                    <a:lnTo>
                      <a:pt x="1316560" y="849527"/>
                    </a:lnTo>
                    <a:lnTo>
                      <a:pt x="1310695" y="846094"/>
                    </a:lnTo>
                    <a:lnTo>
                      <a:pt x="1308120" y="843948"/>
                    </a:lnTo>
                    <a:lnTo>
                      <a:pt x="1305116" y="842804"/>
                    </a:lnTo>
                    <a:lnTo>
                      <a:pt x="1302112" y="842947"/>
                    </a:lnTo>
                    <a:lnTo>
                      <a:pt x="1296391" y="844378"/>
                    </a:lnTo>
                    <a:lnTo>
                      <a:pt x="1292815" y="846380"/>
                    </a:lnTo>
                    <a:lnTo>
                      <a:pt x="1291670" y="847238"/>
                    </a:lnTo>
                    <a:lnTo>
                      <a:pt x="1290812" y="848669"/>
                    </a:lnTo>
                    <a:lnTo>
                      <a:pt x="1289811" y="852102"/>
                    </a:lnTo>
                    <a:lnTo>
                      <a:pt x="1289668" y="853246"/>
                    </a:lnTo>
                    <a:lnTo>
                      <a:pt x="1290097" y="855392"/>
                    </a:lnTo>
                    <a:lnTo>
                      <a:pt x="1293959" y="861686"/>
                    </a:lnTo>
                    <a:lnTo>
                      <a:pt x="1297678" y="864690"/>
                    </a:lnTo>
                    <a:lnTo>
                      <a:pt x="1294245" y="863974"/>
                    </a:lnTo>
                    <a:lnTo>
                      <a:pt x="1292242" y="863116"/>
                    </a:lnTo>
                    <a:lnTo>
                      <a:pt x="1287236" y="858825"/>
                    </a:lnTo>
                    <a:lnTo>
                      <a:pt x="1284661" y="858110"/>
                    </a:lnTo>
                    <a:lnTo>
                      <a:pt x="1282516" y="858396"/>
                    </a:lnTo>
                    <a:lnTo>
                      <a:pt x="1282516" y="859826"/>
                    </a:lnTo>
                    <a:lnTo>
                      <a:pt x="1282945" y="860827"/>
                    </a:lnTo>
                    <a:lnTo>
                      <a:pt x="1284089" y="862401"/>
                    </a:lnTo>
                    <a:lnTo>
                      <a:pt x="1285519" y="863402"/>
                    </a:lnTo>
                    <a:lnTo>
                      <a:pt x="1282802" y="863545"/>
                    </a:lnTo>
                    <a:lnTo>
                      <a:pt x="1282087" y="864403"/>
                    </a:lnTo>
                    <a:lnTo>
                      <a:pt x="1282802" y="866263"/>
                    </a:lnTo>
                    <a:lnTo>
                      <a:pt x="1284947" y="868981"/>
                    </a:lnTo>
                    <a:lnTo>
                      <a:pt x="1285376" y="870125"/>
                    </a:lnTo>
                    <a:lnTo>
                      <a:pt x="1285233" y="871126"/>
                    </a:lnTo>
                    <a:lnTo>
                      <a:pt x="1283803" y="872557"/>
                    </a:lnTo>
                    <a:lnTo>
                      <a:pt x="1277223" y="877277"/>
                    </a:lnTo>
                    <a:lnTo>
                      <a:pt x="1271501" y="879995"/>
                    </a:lnTo>
                    <a:lnTo>
                      <a:pt x="1266209" y="880996"/>
                    </a:lnTo>
                    <a:lnTo>
                      <a:pt x="1255052" y="881998"/>
                    </a:lnTo>
                    <a:lnTo>
                      <a:pt x="1253335" y="883714"/>
                    </a:lnTo>
                    <a:lnTo>
                      <a:pt x="1252048" y="886146"/>
                    </a:lnTo>
                    <a:lnTo>
                      <a:pt x="1251905" y="887147"/>
                    </a:lnTo>
                    <a:lnTo>
                      <a:pt x="1254050" y="891152"/>
                    </a:lnTo>
                    <a:lnTo>
                      <a:pt x="1255624" y="893298"/>
                    </a:lnTo>
                    <a:lnTo>
                      <a:pt x="1259343" y="895444"/>
                    </a:lnTo>
                    <a:lnTo>
                      <a:pt x="1261202" y="896159"/>
                    </a:lnTo>
                    <a:lnTo>
                      <a:pt x="1266066" y="896159"/>
                    </a:lnTo>
                    <a:lnTo>
                      <a:pt x="1266638" y="895444"/>
                    </a:lnTo>
                    <a:lnTo>
                      <a:pt x="1266066" y="894299"/>
                    </a:lnTo>
                    <a:lnTo>
                      <a:pt x="1267210" y="893298"/>
                    </a:lnTo>
                    <a:lnTo>
                      <a:pt x="1270071" y="892440"/>
                    </a:lnTo>
                    <a:lnTo>
                      <a:pt x="1271930" y="892440"/>
                    </a:lnTo>
                    <a:lnTo>
                      <a:pt x="1272646" y="893298"/>
                    </a:lnTo>
                    <a:lnTo>
                      <a:pt x="1273075" y="894442"/>
                    </a:lnTo>
                    <a:lnTo>
                      <a:pt x="1273218" y="896016"/>
                    </a:lnTo>
                    <a:lnTo>
                      <a:pt x="1274076" y="897446"/>
                    </a:lnTo>
                    <a:lnTo>
                      <a:pt x="1275649" y="898591"/>
                    </a:lnTo>
                    <a:lnTo>
                      <a:pt x="1277795" y="899306"/>
                    </a:lnTo>
                    <a:lnTo>
                      <a:pt x="1282802" y="899592"/>
                    </a:lnTo>
                    <a:lnTo>
                      <a:pt x="1286092" y="898591"/>
                    </a:lnTo>
                    <a:lnTo>
                      <a:pt x="1287808" y="897303"/>
                    </a:lnTo>
                    <a:lnTo>
                      <a:pt x="1289525" y="897303"/>
                    </a:lnTo>
                    <a:lnTo>
                      <a:pt x="1290240" y="897875"/>
                    </a:lnTo>
                    <a:lnTo>
                      <a:pt x="1290669" y="899163"/>
                    </a:lnTo>
                    <a:lnTo>
                      <a:pt x="1290955" y="901022"/>
                    </a:lnTo>
                    <a:lnTo>
                      <a:pt x="1291384" y="902167"/>
                    </a:lnTo>
                    <a:lnTo>
                      <a:pt x="1292099" y="902739"/>
                    </a:lnTo>
                    <a:lnTo>
                      <a:pt x="1302684" y="906315"/>
                    </a:lnTo>
                    <a:lnTo>
                      <a:pt x="1308120" y="908747"/>
                    </a:lnTo>
                    <a:lnTo>
                      <a:pt x="1315129" y="913038"/>
                    </a:lnTo>
                    <a:lnTo>
                      <a:pt x="1321423" y="913896"/>
                    </a:lnTo>
                    <a:lnTo>
                      <a:pt x="1329147" y="913324"/>
                    </a:lnTo>
                    <a:lnTo>
                      <a:pt x="1341449" y="917472"/>
                    </a:lnTo>
                    <a:lnTo>
                      <a:pt x="1347457" y="916900"/>
                    </a:lnTo>
                    <a:lnTo>
                      <a:pt x="1351462" y="914897"/>
                    </a:lnTo>
                    <a:lnTo>
                      <a:pt x="1358757" y="909605"/>
                    </a:lnTo>
                    <a:lnTo>
                      <a:pt x="1362619" y="908603"/>
                    </a:lnTo>
                    <a:lnTo>
                      <a:pt x="1365480" y="905457"/>
                    </a:lnTo>
                    <a:lnTo>
                      <a:pt x="1369056" y="902882"/>
                    </a:lnTo>
                    <a:lnTo>
                      <a:pt x="1371202" y="902453"/>
                    </a:lnTo>
                    <a:lnTo>
                      <a:pt x="1375636" y="902310"/>
                    </a:lnTo>
                    <a:lnTo>
                      <a:pt x="1378783" y="900736"/>
                    </a:lnTo>
                    <a:lnTo>
                      <a:pt x="1380785" y="899306"/>
                    </a:lnTo>
                    <a:lnTo>
                      <a:pt x="1381644" y="898161"/>
                    </a:lnTo>
                    <a:lnTo>
                      <a:pt x="1380070" y="895730"/>
                    </a:lnTo>
                    <a:lnTo>
                      <a:pt x="1378354" y="894728"/>
                    </a:lnTo>
                    <a:lnTo>
                      <a:pt x="1376494" y="895301"/>
                    </a:lnTo>
                    <a:lnTo>
                      <a:pt x="1372060" y="897732"/>
                    </a:lnTo>
                    <a:lnTo>
                      <a:pt x="1367053" y="894442"/>
                    </a:lnTo>
                    <a:lnTo>
                      <a:pt x="1363907" y="891438"/>
                    </a:lnTo>
                    <a:lnTo>
                      <a:pt x="1361046" y="887719"/>
                    </a:lnTo>
                    <a:lnTo>
                      <a:pt x="1357756" y="882284"/>
                    </a:lnTo>
                    <a:lnTo>
                      <a:pt x="1353321" y="875275"/>
                    </a:lnTo>
                    <a:close/>
                    <a:moveTo>
                      <a:pt x="1229733" y="803038"/>
                    </a:moveTo>
                    <a:lnTo>
                      <a:pt x="1225013" y="800035"/>
                    </a:lnTo>
                    <a:lnTo>
                      <a:pt x="1221866" y="799033"/>
                    </a:lnTo>
                    <a:lnTo>
                      <a:pt x="1218862" y="798890"/>
                    </a:lnTo>
                    <a:lnTo>
                      <a:pt x="1217574" y="800178"/>
                    </a:lnTo>
                    <a:lnTo>
                      <a:pt x="1217861" y="802895"/>
                    </a:lnTo>
                    <a:lnTo>
                      <a:pt x="1218433" y="804755"/>
                    </a:lnTo>
                    <a:lnTo>
                      <a:pt x="1219291" y="805613"/>
                    </a:lnTo>
                    <a:lnTo>
                      <a:pt x="1221866" y="806757"/>
                    </a:lnTo>
                    <a:lnTo>
                      <a:pt x="1228446" y="808760"/>
                    </a:lnTo>
                    <a:lnTo>
                      <a:pt x="1228875" y="808331"/>
                    </a:lnTo>
                    <a:lnTo>
                      <a:pt x="1229018" y="807616"/>
                    </a:lnTo>
                    <a:lnTo>
                      <a:pt x="1228446" y="805756"/>
                    </a:lnTo>
                    <a:lnTo>
                      <a:pt x="1228446" y="803754"/>
                    </a:lnTo>
                    <a:lnTo>
                      <a:pt x="1229733" y="803038"/>
                    </a:lnTo>
                    <a:close/>
                    <a:moveTo>
                      <a:pt x="1339589" y="705341"/>
                    </a:moveTo>
                    <a:lnTo>
                      <a:pt x="1343165" y="702480"/>
                    </a:lnTo>
                    <a:lnTo>
                      <a:pt x="1344596" y="700191"/>
                    </a:lnTo>
                    <a:lnTo>
                      <a:pt x="1345597" y="697187"/>
                    </a:lnTo>
                    <a:lnTo>
                      <a:pt x="1345454" y="693468"/>
                    </a:lnTo>
                    <a:lnTo>
                      <a:pt x="1344167" y="689034"/>
                    </a:lnTo>
                    <a:lnTo>
                      <a:pt x="1342593" y="685029"/>
                    </a:lnTo>
                    <a:lnTo>
                      <a:pt x="1341020" y="684313"/>
                    </a:lnTo>
                    <a:lnTo>
                      <a:pt x="1338588" y="684170"/>
                    </a:lnTo>
                    <a:lnTo>
                      <a:pt x="1332580" y="685601"/>
                    </a:lnTo>
                    <a:lnTo>
                      <a:pt x="1327002" y="688462"/>
                    </a:lnTo>
                    <a:lnTo>
                      <a:pt x="1324713" y="689034"/>
                    </a:lnTo>
                    <a:lnTo>
                      <a:pt x="1323712" y="688176"/>
                    </a:lnTo>
                    <a:lnTo>
                      <a:pt x="1324284" y="686459"/>
                    </a:lnTo>
                    <a:lnTo>
                      <a:pt x="1326286" y="683884"/>
                    </a:lnTo>
                    <a:lnTo>
                      <a:pt x="1326000" y="681310"/>
                    </a:lnTo>
                    <a:lnTo>
                      <a:pt x="1321280" y="677018"/>
                    </a:lnTo>
                    <a:lnTo>
                      <a:pt x="1316989" y="675445"/>
                    </a:lnTo>
                    <a:lnTo>
                      <a:pt x="1317132" y="674730"/>
                    </a:lnTo>
                    <a:lnTo>
                      <a:pt x="1318991" y="673585"/>
                    </a:lnTo>
                    <a:lnTo>
                      <a:pt x="1319421" y="672441"/>
                    </a:lnTo>
                    <a:lnTo>
                      <a:pt x="1318419" y="671297"/>
                    </a:lnTo>
                    <a:lnTo>
                      <a:pt x="1313985" y="668150"/>
                    </a:lnTo>
                    <a:lnTo>
                      <a:pt x="1309121" y="666147"/>
                    </a:lnTo>
                    <a:lnTo>
                      <a:pt x="1306404" y="665575"/>
                    </a:lnTo>
                    <a:lnTo>
                      <a:pt x="1299967" y="665575"/>
                    </a:lnTo>
                    <a:lnTo>
                      <a:pt x="1296248" y="666433"/>
                    </a:lnTo>
                    <a:lnTo>
                      <a:pt x="1292671" y="668007"/>
                    </a:lnTo>
                    <a:lnTo>
                      <a:pt x="1287093" y="671440"/>
                    </a:lnTo>
                    <a:lnTo>
                      <a:pt x="1285376" y="671011"/>
                    </a:lnTo>
                    <a:lnTo>
                      <a:pt x="1285090" y="670009"/>
                    </a:lnTo>
                    <a:lnTo>
                      <a:pt x="1284947" y="667578"/>
                    </a:lnTo>
                    <a:lnTo>
                      <a:pt x="1285519" y="666290"/>
                    </a:lnTo>
                    <a:lnTo>
                      <a:pt x="1286807" y="665003"/>
                    </a:lnTo>
                    <a:lnTo>
                      <a:pt x="1292815" y="660855"/>
                    </a:lnTo>
                    <a:lnTo>
                      <a:pt x="1304258" y="650985"/>
                    </a:lnTo>
                    <a:lnTo>
                      <a:pt x="1313699" y="647838"/>
                    </a:lnTo>
                    <a:lnTo>
                      <a:pt x="1320136" y="645120"/>
                    </a:lnTo>
                    <a:lnTo>
                      <a:pt x="1321423" y="643117"/>
                    </a:lnTo>
                    <a:lnTo>
                      <a:pt x="1319993" y="640972"/>
                    </a:lnTo>
                    <a:lnTo>
                      <a:pt x="1318133" y="639684"/>
                    </a:lnTo>
                    <a:lnTo>
                      <a:pt x="1314557" y="639255"/>
                    </a:lnTo>
                    <a:lnTo>
                      <a:pt x="1312698" y="640113"/>
                    </a:lnTo>
                    <a:lnTo>
                      <a:pt x="1311124" y="640256"/>
                    </a:lnTo>
                    <a:lnTo>
                      <a:pt x="1310266" y="639684"/>
                    </a:lnTo>
                    <a:lnTo>
                      <a:pt x="1309980" y="638397"/>
                    </a:lnTo>
                    <a:lnTo>
                      <a:pt x="1310838" y="636394"/>
                    </a:lnTo>
                    <a:lnTo>
                      <a:pt x="1314128" y="636967"/>
                    </a:lnTo>
                    <a:lnTo>
                      <a:pt x="1316989" y="634821"/>
                    </a:lnTo>
                    <a:lnTo>
                      <a:pt x="1320279" y="634392"/>
                    </a:lnTo>
                    <a:lnTo>
                      <a:pt x="1324141" y="633104"/>
                    </a:lnTo>
                    <a:lnTo>
                      <a:pt x="1326000" y="631817"/>
                    </a:lnTo>
                    <a:lnTo>
                      <a:pt x="1328861" y="628813"/>
                    </a:lnTo>
                    <a:lnTo>
                      <a:pt x="1329004" y="628384"/>
                    </a:lnTo>
                    <a:lnTo>
                      <a:pt x="1328575" y="626524"/>
                    </a:lnTo>
                    <a:lnTo>
                      <a:pt x="1325571" y="621518"/>
                    </a:lnTo>
                    <a:lnTo>
                      <a:pt x="1323855" y="619515"/>
                    </a:lnTo>
                    <a:lnTo>
                      <a:pt x="1322281" y="618371"/>
                    </a:lnTo>
                    <a:lnTo>
                      <a:pt x="1319134" y="617370"/>
                    </a:lnTo>
                    <a:lnTo>
                      <a:pt x="1311410" y="615796"/>
                    </a:lnTo>
                    <a:lnTo>
                      <a:pt x="1308692" y="615796"/>
                    </a:lnTo>
                    <a:lnTo>
                      <a:pt x="1303829" y="616225"/>
                    </a:lnTo>
                    <a:lnTo>
                      <a:pt x="1300968" y="617084"/>
                    </a:lnTo>
                    <a:lnTo>
                      <a:pt x="1294245" y="619945"/>
                    </a:lnTo>
                    <a:lnTo>
                      <a:pt x="1283088" y="621518"/>
                    </a:lnTo>
                    <a:lnTo>
                      <a:pt x="1275077" y="623378"/>
                    </a:lnTo>
                    <a:lnTo>
                      <a:pt x="1267353" y="624093"/>
                    </a:lnTo>
                    <a:lnTo>
                      <a:pt x="1263777" y="625094"/>
                    </a:lnTo>
                    <a:lnTo>
                      <a:pt x="1238315" y="612506"/>
                    </a:lnTo>
                    <a:lnTo>
                      <a:pt x="1234167" y="613508"/>
                    </a:lnTo>
                    <a:lnTo>
                      <a:pt x="1231449" y="615796"/>
                    </a:lnTo>
                    <a:lnTo>
                      <a:pt x="1231449" y="616798"/>
                    </a:lnTo>
                    <a:lnTo>
                      <a:pt x="1233595" y="618514"/>
                    </a:lnTo>
                    <a:lnTo>
                      <a:pt x="1237028" y="618514"/>
                    </a:lnTo>
                    <a:lnTo>
                      <a:pt x="1240032" y="617799"/>
                    </a:lnTo>
                    <a:lnTo>
                      <a:pt x="1240890" y="618371"/>
                    </a:lnTo>
                    <a:lnTo>
                      <a:pt x="1238459" y="621375"/>
                    </a:lnTo>
                    <a:lnTo>
                      <a:pt x="1232737" y="620946"/>
                    </a:lnTo>
                    <a:lnTo>
                      <a:pt x="1223582" y="618514"/>
                    </a:lnTo>
                    <a:lnTo>
                      <a:pt x="1210565" y="620803"/>
                    </a:lnTo>
                    <a:lnTo>
                      <a:pt x="1209135" y="621661"/>
                    </a:lnTo>
                    <a:lnTo>
                      <a:pt x="1208420" y="623234"/>
                    </a:lnTo>
                    <a:lnTo>
                      <a:pt x="1208563" y="625523"/>
                    </a:lnTo>
                    <a:lnTo>
                      <a:pt x="1209421" y="627669"/>
                    </a:lnTo>
                    <a:lnTo>
                      <a:pt x="1210995" y="629671"/>
                    </a:lnTo>
                    <a:lnTo>
                      <a:pt x="1214427" y="632389"/>
                    </a:lnTo>
                    <a:lnTo>
                      <a:pt x="1218147" y="633533"/>
                    </a:lnTo>
                    <a:lnTo>
                      <a:pt x="1219720" y="634535"/>
                    </a:lnTo>
                    <a:lnTo>
                      <a:pt x="1221866" y="638397"/>
                    </a:lnTo>
                    <a:lnTo>
                      <a:pt x="1222724" y="640972"/>
                    </a:lnTo>
                    <a:lnTo>
                      <a:pt x="1222295" y="641973"/>
                    </a:lnTo>
                    <a:lnTo>
                      <a:pt x="1217574" y="639398"/>
                    </a:lnTo>
                    <a:lnTo>
                      <a:pt x="1212282" y="634964"/>
                    </a:lnTo>
                    <a:lnTo>
                      <a:pt x="1208563" y="633247"/>
                    </a:lnTo>
                    <a:lnTo>
                      <a:pt x="1204415" y="633533"/>
                    </a:lnTo>
                    <a:lnTo>
                      <a:pt x="1198121" y="634964"/>
                    </a:lnTo>
                    <a:lnTo>
                      <a:pt x="1193829" y="637253"/>
                    </a:lnTo>
                    <a:lnTo>
                      <a:pt x="1192113" y="638969"/>
                    </a:lnTo>
                    <a:lnTo>
                      <a:pt x="1191970" y="640113"/>
                    </a:lnTo>
                    <a:lnTo>
                      <a:pt x="1193257" y="642545"/>
                    </a:lnTo>
                    <a:lnTo>
                      <a:pt x="1194259" y="643403"/>
                    </a:lnTo>
                    <a:lnTo>
                      <a:pt x="1211281" y="652415"/>
                    </a:lnTo>
                    <a:lnTo>
                      <a:pt x="1215286" y="652272"/>
                    </a:lnTo>
                    <a:lnTo>
                      <a:pt x="1220435" y="650985"/>
                    </a:lnTo>
                    <a:lnTo>
                      <a:pt x="1223153" y="649983"/>
                    </a:lnTo>
                    <a:lnTo>
                      <a:pt x="1227158" y="647409"/>
                    </a:lnTo>
                    <a:lnTo>
                      <a:pt x="1230448" y="648553"/>
                    </a:lnTo>
                    <a:lnTo>
                      <a:pt x="1238030" y="654418"/>
                    </a:lnTo>
                    <a:lnTo>
                      <a:pt x="1243465" y="655848"/>
                    </a:lnTo>
                    <a:lnTo>
                      <a:pt x="1239174" y="656563"/>
                    </a:lnTo>
                    <a:lnTo>
                      <a:pt x="1236170" y="655991"/>
                    </a:lnTo>
                    <a:lnTo>
                      <a:pt x="1231307" y="653416"/>
                    </a:lnTo>
                    <a:lnTo>
                      <a:pt x="1227873" y="652844"/>
                    </a:lnTo>
                    <a:lnTo>
                      <a:pt x="1224870" y="653416"/>
                    </a:lnTo>
                    <a:lnTo>
                      <a:pt x="1223296" y="654561"/>
                    </a:lnTo>
                    <a:lnTo>
                      <a:pt x="1221866" y="656706"/>
                    </a:lnTo>
                    <a:lnTo>
                      <a:pt x="1221437" y="658709"/>
                    </a:lnTo>
                    <a:lnTo>
                      <a:pt x="1222009" y="660139"/>
                    </a:lnTo>
                    <a:lnTo>
                      <a:pt x="1224584" y="661141"/>
                    </a:lnTo>
                    <a:lnTo>
                      <a:pt x="1228017" y="660712"/>
                    </a:lnTo>
                    <a:lnTo>
                      <a:pt x="1229590" y="661141"/>
                    </a:lnTo>
                    <a:lnTo>
                      <a:pt x="1231020" y="662571"/>
                    </a:lnTo>
                    <a:lnTo>
                      <a:pt x="1232594" y="664860"/>
                    </a:lnTo>
                    <a:lnTo>
                      <a:pt x="1235312" y="670152"/>
                    </a:lnTo>
                    <a:lnTo>
                      <a:pt x="1235455" y="671154"/>
                    </a:lnTo>
                    <a:lnTo>
                      <a:pt x="1234167" y="673013"/>
                    </a:lnTo>
                    <a:lnTo>
                      <a:pt x="1232308" y="674014"/>
                    </a:lnTo>
                    <a:lnTo>
                      <a:pt x="1231163" y="673585"/>
                    </a:lnTo>
                    <a:lnTo>
                      <a:pt x="1227015" y="669008"/>
                    </a:lnTo>
                    <a:lnTo>
                      <a:pt x="1226157" y="669008"/>
                    </a:lnTo>
                    <a:lnTo>
                      <a:pt x="1224726" y="678878"/>
                    </a:lnTo>
                    <a:lnTo>
                      <a:pt x="1224011" y="680451"/>
                    </a:lnTo>
                    <a:lnTo>
                      <a:pt x="1223439" y="680737"/>
                    </a:lnTo>
                    <a:lnTo>
                      <a:pt x="1210995" y="683455"/>
                    </a:lnTo>
                    <a:lnTo>
                      <a:pt x="1205273" y="684170"/>
                    </a:lnTo>
                    <a:lnTo>
                      <a:pt x="1199694" y="683741"/>
                    </a:lnTo>
                    <a:lnTo>
                      <a:pt x="1197405" y="682311"/>
                    </a:lnTo>
                    <a:lnTo>
                      <a:pt x="1194831" y="678020"/>
                    </a:lnTo>
                    <a:lnTo>
                      <a:pt x="1191541" y="674444"/>
                    </a:lnTo>
                    <a:lnTo>
                      <a:pt x="1189252" y="672870"/>
                    </a:lnTo>
                    <a:lnTo>
                      <a:pt x="1185104" y="671011"/>
                    </a:lnTo>
                    <a:lnTo>
                      <a:pt x="1183816" y="669294"/>
                    </a:lnTo>
                    <a:lnTo>
                      <a:pt x="1182672" y="666719"/>
                    </a:lnTo>
                    <a:lnTo>
                      <a:pt x="1180097" y="664431"/>
                    </a:lnTo>
                    <a:lnTo>
                      <a:pt x="1177093" y="663715"/>
                    </a:lnTo>
                    <a:lnTo>
                      <a:pt x="1171515" y="663286"/>
                    </a:lnTo>
                    <a:lnTo>
                      <a:pt x="1167510" y="664001"/>
                    </a:lnTo>
                    <a:lnTo>
                      <a:pt x="1162503" y="667435"/>
                    </a:lnTo>
                    <a:lnTo>
                      <a:pt x="1161073" y="669008"/>
                    </a:lnTo>
                    <a:lnTo>
                      <a:pt x="1158784" y="672870"/>
                    </a:lnTo>
                    <a:lnTo>
                      <a:pt x="1157068" y="676732"/>
                    </a:lnTo>
                    <a:lnTo>
                      <a:pt x="1156209" y="680165"/>
                    </a:lnTo>
                    <a:lnTo>
                      <a:pt x="1156352" y="681167"/>
                    </a:lnTo>
                    <a:lnTo>
                      <a:pt x="1157926" y="683741"/>
                    </a:lnTo>
                    <a:lnTo>
                      <a:pt x="1165650" y="690893"/>
                    </a:lnTo>
                    <a:lnTo>
                      <a:pt x="1178524" y="697044"/>
                    </a:lnTo>
                    <a:lnTo>
                      <a:pt x="1180527" y="700191"/>
                    </a:lnTo>
                    <a:lnTo>
                      <a:pt x="1182815" y="701478"/>
                    </a:lnTo>
                    <a:lnTo>
                      <a:pt x="1183673" y="702909"/>
                    </a:lnTo>
                    <a:lnTo>
                      <a:pt x="1184532" y="705484"/>
                    </a:lnTo>
                    <a:lnTo>
                      <a:pt x="1186105" y="706914"/>
                    </a:lnTo>
                    <a:lnTo>
                      <a:pt x="1192971" y="709060"/>
                    </a:lnTo>
                    <a:lnTo>
                      <a:pt x="1198407" y="707057"/>
                    </a:lnTo>
                    <a:lnTo>
                      <a:pt x="1200409" y="706485"/>
                    </a:lnTo>
                    <a:lnTo>
                      <a:pt x="1201697" y="706771"/>
                    </a:lnTo>
                    <a:lnTo>
                      <a:pt x="1205130" y="708917"/>
                    </a:lnTo>
                    <a:lnTo>
                      <a:pt x="1207132" y="711778"/>
                    </a:lnTo>
                    <a:lnTo>
                      <a:pt x="1208420" y="712779"/>
                    </a:lnTo>
                    <a:lnTo>
                      <a:pt x="1213998" y="713351"/>
                    </a:lnTo>
                    <a:lnTo>
                      <a:pt x="1216859" y="714066"/>
                    </a:lnTo>
                    <a:lnTo>
                      <a:pt x="1220292" y="715926"/>
                    </a:lnTo>
                    <a:lnTo>
                      <a:pt x="1228446" y="724365"/>
                    </a:lnTo>
                    <a:lnTo>
                      <a:pt x="1234596" y="729515"/>
                    </a:lnTo>
                    <a:lnTo>
                      <a:pt x="1246326" y="738240"/>
                    </a:lnTo>
                    <a:lnTo>
                      <a:pt x="1250903" y="744105"/>
                    </a:lnTo>
                    <a:lnTo>
                      <a:pt x="1256339" y="749398"/>
                    </a:lnTo>
                    <a:lnTo>
                      <a:pt x="1260201" y="756836"/>
                    </a:lnTo>
                    <a:lnTo>
                      <a:pt x="1261774" y="758838"/>
                    </a:lnTo>
                    <a:lnTo>
                      <a:pt x="1263491" y="759983"/>
                    </a:lnTo>
                    <a:lnTo>
                      <a:pt x="1268926" y="759840"/>
                    </a:lnTo>
                    <a:lnTo>
                      <a:pt x="1271501" y="760841"/>
                    </a:lnTo>
                    <a:lnTo>
                      <a:pt x="1274934" y="762987"/>
                    </a:lnTo>
                    <a:lnTo>
                      <a:pt x="1278653" y="763702"/>
                    </a:lnTo>
                    <a:lnTo>
                      <a:pt x="1282516" y="762844"/>
                    </a:lnTo>
                    <a:lnTo>
                      <a:pt x="1286235" y="761127"/>
                    </a:lnTo>
                    <a:lnTo>
                      <a:pt x="1292671" y="755978"/>
                    </a:lnTo>
                    <a:lnTo>
                      <a:pt x="1292958" y="754833"/>
                    </a:lnTo>
                    <a:lnTo>
                      <a:pt x="1292815" y="753260"/>
                    </a:lnTo>
                    <a:lnTo>
                      <a:pt x="1291384" y="749541"/>
                    </a:lnTo>
                    <a:lnTo>
                      <a:pt x="1285663" y="740672"/>
                    </a:lnTo>
                    <a:lnTo>
                      <a:pt x="1284518" y="737525"/>
                    </a:lnTo>
                    <a:lnTo>
                      <a:pt x="1286664" y="734664"/>
                    </a:lnTo>
                    <a:lnTo>
                      <a:pt x="1288666" y="733091"/>
                    </a:lnTo>
                    <a:lnTo>
                      <a:pt x="1289239" y="733377"/>
                    </a:lnTo>
                    <a:lnTo>
                      <a:pt x="1289382" y="734235"/>
                    </a:lnTo>
                    <a:lnTo>
                      <a:pt x="1289095" y="735809"/>
                    </a:lnTo>
                    <a:lnTo>
                      <a:pt x="1289239" y="737954"/>
                    </a:lnTo>
                    <a:lnTo>
                      <a:pt x="1289954" y="740672"/>
                    </a:lnTo>
                    <a:lnTo>
                      <a:pt x="1291241" y="742532"/>
                    </a:lnTo>
                    <a:lnTo>
                      <a:pt x="1293101" y="743533"/>
                    </a:lnTo>
                    <a:lnTo>
                      <a:pt x="1311124" y="745392"/>
                    </a:lnTo>
                    <a:lnTo>
                      <a:pt x="1314843" y="745106"/>
                    </a:lnTo>
                    <a:lnTo>
                      <a:pt x="1321995" y="742961"/>
                    </a:lnTo>
                    <a:lnTo>
                      <a:pt x="1325142" y="740815"/>
                    </a:lnTo>
                    <a:lnTo>
                      <a:pt x="1327860" y="737954"/>
                    </a:lnTo>
                    <a:lnTo>
                      <a:pt x="1330149" y="736238"/>
                    </a:lnTo>
                    <a:lnTo>
                      <a:pt x="1340162" y="733806"/>
                    </a:lnTo>
                    <a:lnTo>
                      <a:pt x="1339875" y="726225"/>
                    </a:lnTo>
                    <a:lnTo>
                      <a:pt x="1337015" y="722935"/>
                    </a:lnTo>
                    <a:lnTo>
                      <a:pt x="1335727" y="722506"/>
                    </a:lnTo>
                    <a:lnTo>
                      <a:pt x="1335441" y="721647"/>
                    </a:lnTo>
                    <a:lnTo>
                      <a:pt x="1339875" y="715926"/>
                    </a:lnTo>
                    <a:lnTo>
                      <a:pt x="1340448" y="714352"/>
                    </a:lnTo>
                    <a:lnTo>
                      <a:pt x="1340734" y="712493"/>
                    </a:lnTo>
                    <a:lnTo>
                      <a:pt x="1340018" y="710633"/>
                    </a:lnTo>
                    <a:lnTo>
                      <a:pt x="1338445" y="708774"/>
                    </a:lnTo>
                    <a:lnTo>
                      <a:pt x="1334583" y="706342"/>
                    </a:lnTo>
                    <a:lnTo>
                      <a:pt x="1334440" y="705913"/>
                    </a:lnTo>
                    <a:lnTo>
                      <a:pt x="1336156" y="705913"/>
                    </a:lnTo>
                    <a:lnTo>
                      <a:pt x="1339589" y="705341"/>
                    </a:lnTo>
                    <a:close/>
                    <a:moveTo>
                      <a:pt x="1502228" y="649983"/>
                    </a:moveTo>
                    <a:lnTo>
                      <a:pt x="1507664" y="643546"/>
                    </a:lnTo>
                    <a:lnTo>
                      <a:pt x="1509666" y="640543"/>
                    </a:lnTo>
                    <a:lnTo>
                      <a:pt x="1510525" y="638540"/>
                    </a:lnTo>
                    <a:lnTo>
                      <a:pt x="1511812" y="637110"/>
                    </a:lnTo>
                    <a:lnTo>
                      <a:pt x="1516962" y="633963"/>
                    </a:lnTo>
                    <a:lnTo>
                      <a:pt x="1522969" y="627812"/>
                    </a:lnTo>
                    <a:lnTo>
                      <a:pt x="1525973" y="623807"/>
                    </a:lnTo>
                    <a:lnTo>
                      <a:pt x="1528548" y="619658"/>
                    </a:lnTo>
                    <a:lnTo>
                      <a:pt x="1529406" y="617084"/>
                    </a:lnTo>
                    <a:lnTo>
                      <a:pt x="1526259" y="614795"/>
                    </a:lnTo>
                    <a:lnTo>
                      <a:pt x="1521110" y="612220"/>
                    </a:lnTo>
                    <a:lnTo>
                      <a:pt x="1507235" y="608787"/>
                    </a:lnTo>
                    <a:lnTo>
                      <a:pt x="1490785" y="607643"/>
                    </a:lnTo>
                    <a:lnTo>
                      <a:pt x="1483490" y="608501"/>
                    </a:lnTo>
                    <a:lnTo>
                      <a:pt x="1472905" y="610933"/>
                    </a:lnTo>
                    <a:lnTo>
                      <a:pt x="1470187" y="609789"/>
                    </a:lnTo>
                    <a:lnTo>
                      <a:pt x="1464751" y="605640"/>
                    </a:lnTo>
                    <a:lnTo>
                      <a:pt x="1461890" y="604353"/>
                    </a:lnTo>
                    <a:lnTo>
                      <a:pt x="1456169" y="602493"/>
                    </a:lnTo>
                    <a:lnTo>
                      <a:pt x="1444296" y="599633"/>
                    </a:lnTo>
                    <a:lnTo>
                      <a:pt x="1437001" y="598631"/>
                    </a:lnTo>
                    <a:lnTo>
                      <a:pt x="1432853" y="599346"/>
                    </a:lnTo>
                    <a:lnTo>
                      <a:pt x="1425701" y="602207"/>
                    </a:lnTo>
                    <a:lnTo>
                      <a:pt x="1420980" y="601492"/>
                    </a:lnTo>
                    <a:lnTo>
                      <a:pt x="1404531" y="602636"/>
                    </a:lnTo>
                    <a:lnTo>
                      <a:pt x="1397092" y="604210"/>
                    </a:lnTo>
                    <a:lnTo>
                      <a:pt x="1389654" y="606785"/>
                    </a:lnTo>
                    <a:lnTo>
                      <a:pt x="1387651" y="607786"/>
                    </a:lnTo>
                    <a:lnTo>
                      <a:pt x="1385220" y="610075"/>
                    </a:lnTo>
                    <a:lnTo>
                      <a:pt x="1384505" y="611505"/>
                    </a:lnTo>
                    <a:lnTo>
                      <a:pt x="1384219" y="613079"/>
                    </a:lnTo>
                    <a:lnTo>
                      <a:pt x="1384362" y="614652"/>
                    </a:lnTo>
                    <a:lnTo>
                      <a:pt x="1384791" y="616082"/>
                    </a:lnTo>
                    <a:lnTo>
                      <a:pt x="1387079" y="620517"/>
                    </a:lnTo>
                    <a:lnTo>
                      <a:pt x="1391943" y="625809"/>
                    </a:lnTo>
                    <a:lnTo>
                      <a:pt x="1394947" y="627526"/>
                    </a:lnTo>
                    <a:lnTo>
                      <a:pt x="1398094" y="628384"/>
                    </a:lnTo>
                    <a:lnTo>
                      <a:pt x="1397950" y="628813"/>
                    </a:lnTo>
                    <a:lnTo>
                      <a:pt x="1394374" y="628813"/>
                    </a:lnTo>
                    <a:lnTo>
                      <a:pt x="1388939" y="627383"/>
                    </a:lnTo>
                    <a:lnTo>
                      <a:pt x="1377209" y="623234"/>
                    </a:lnTo>
                    <a:lnTo>
                      <a:pt x="1375350" y="623378"/>
                    </a:lnTo>
                    <a:lnTo>
                      <a:pt x="1371631" y="624808"/>
                    </a:lnTo>
                    <a:lnTo>
                      <a:pt x="1369771" y="626667"/>
                    </a:lnTo>
                    <a:lnTo>
                      <a:pt x="1369342" y="628098"/>
                    </a:lnTo>
                    <a:lnTo>
                      <a:pt x="1369199" y="629957"/>
                    </a:lnTo>
                    <a:lnTo>
                      <a:pt x="1369342" y="634678"/>
                    </a:lnTo>
                    <a:lnTo>
                      <a:pt x="1370486" y="648124"/>
                    </a:lnTo>
                    <a:lnTo>
                      <a:pt x="1370916" y="656992"/>
                    </a:lnTo>
                    <a:lnTo>
                      <a:pt x="1370916" y="660425"/>
                    </a:lnTo>
                    <a:lnTo>
                      <a:pt x="1370343" y="667148"/>
                    </a:lnTo>
                    <a:lnTo>
                      <a:pt x="1370343" y="670438"/>
                    </a:lnTo>
                    <a:lnTo>
                      <a:pt x="1370629" y="673728"/>
                    </a:lnTo>
                    <a:lnTo>
                      <a:pt x="1371345" y="676732"/>
                    </a:lnTo>
                    <a:lnTo>
                      <a:pt x="1372346" y="679593"/>
                    </a:lnTo>
                    <a:lnTo>
                      <a:pt x="1381358" y="695614"/>
                    </a:lnTo>
                    <a:lnTo>
                      <a:pt x="1383074" y="704625"/>
                    </a:lnTo>
                    <a:lnTo>
                      <a:pt x="1383789" y="713923"/>
                    </a:lnTo>
                    <a:lnTo>
                      <a:pt x="1382931" y="722506"/>
                    </a:lnTo>
                    <a:lnTo>
                      <a:pt x="1388510" y="723364"/>
                    </a:lnTo>
                    <a:lnTo>
                      <a:pt x="1400525" y="721647"/>
                    </a:lnTo>
                    <a:lnTo>
                      <a:pt x="1403958" y="721504"/>
                    </a:lnTo>
                    <a:lnTo>
                      <a:pt x="1414686" y="723936"/>
                    </a:lnTo>
                    <a:lnTo>
                      <a:pt x="1417833" y="722363"/>
                    </a:lnTo>
                    <a:lnTo>
                      <a:pt x="1419836" y="716641"/>
                    </a:lnTo>
                    <a:lnTo>
                      <a:pt x="1422983" y="709632"/>
                    </a:lnTo>
                    <a:lnTo>
                      <a:pt x="1432567" y="700048"/>
                    </a:lnTo>
                    <a:lnTo>
                      <a:pt x="1432996" y="699190"/>
                    </a:lnTo>
                    <a:lnTo>
                      <a:pt x="1433282" y="695614"/>
                    </a:lnTo>
                    <a:lnTo>
                      <a:pt x="1432853" y="693754"/>
                    </a:lnTo>
                    <a:lnTo>
                      <a:pt x="1432138" y="692181"/>
                    </a:lnTo>
                    <a:lnTo>
                      <a:pt x="1426130" y="685887"/>
                    </a:lnTo>
                    <a:lnTo>
                      <a:pt x="1421553" y="683884"/>
                    </a:lnTo>
                    <a:lnTo>
                      <a:pt x="1414543" y="682025"/>
                    </a:lnTo>
                    <a:lnTo>
                      <a:pt x="1412684" y="680737"/>
                    </a:lnTo>
                    <a:lnTo>
                      <a:pt x="1431852" y="678163"/>
                    </a:lnTo>
                    <a:lnTo>
                      <a:pt x="1439004" y="678020"/>
                    </a:lnTo>
                    <a:lnTo>
                      <a:pt x="1467612" y="682883"/>
                    </a:lnTo>
                    <a:lnTo>
                      <a:pt x="1472332" y="682454"/>
                    </a:lnTo>
                    <a:lnTo>
                      <a:pt x="1475908" y="680880"/>
                    </a:lnTo>
                    <a:lnTo>
                      <a:pt x="1482345" y="675445"/>
                    </a:lnTo>
                    <a:lnTo>
                      <a:pt x="1485922" y="671583"/>
                    </a:lnTo>
                    <a:lnTo>
                      <a:pt x="1490928" y="665146"/>
                    </a:lnTo>
                    <a:lnTo>
                      <a:pt x="1495791" y="658280"/>
                    </a:lnTo>
                    <a:lnTo>
                      <a:pt x="1496793" y="655419"/>
                    </a:lnTo>
                    <a:lnTo>
                      <a:pt x="1495648" y="654275"/>
                    </a:lnTo>
                    <a:lnTo>
                      <a:pt x="1492930" y="652987"/>
                    </a:lnTo>
                    <a:lnTo>
                      <a:pt x="1500655" y="650126"/>
                    </a:lnTo>
                    <a:lnTo>
                      <a:pt x="1502228" y="649983"/>
                    </a:lnTo>
                    <a:close/>
                    <a:moveTo>
                      <a:pt x="1209850" y="850814"/>
                    </a:moveTo>
                    <a:lnTo>
                      <a:pt x="1210708" y="845665"/>
                    </a:lnTo>
                    <a:lnTo>
                      <a:pt x="1210565" y="842518"/>
                    </a:lnTo>
                    <a:lnTo>
                      <a:pt x="1208563" y="833792"/>
                    </a:lnTo>
                    <a:lnTo>
                      <a:pt x="1206417" y="829358"/>
                    </a:lnTo>
                    <a:lnTo>
                      <a:pt x="1204987" y="828071"/>
                    </a:lnTo>
                    <a:lnTo>
                      <a:pt x="1203270" y="827356"/>
                    </a:lnTo>
                    <a:lnTo>
                      <a:pt x="1200552" y="827213"/>
                    </a:lnTo>
                    <a:lnTo>
                      <a:pt x="1190826" y="828071"/>
                    </a:lnTo>
                    <a:lnTo>
                      <a:pt x="1189109" y="826068"/>
                    </a:lnTo>
                    <a:lnTo>
                      <a:pt x="1188823" y="821920"/>
                    </a:lnTo>
                    <a:lnTo>
                      <a:pt x="1188394" y="820919"/>
                    </a:lnTo>
                    <a:lnTo>
                      <a:pt x="1187392" y="820203"/>
                    </a:lnTo>
                    <a:lnTo>
                      <a:pt x="1185676" y="819774"/>
                    </a:lnTo>
                    <a:lnTo>
                      <a:pt x="1179525" y="820347"/>
                    </a:lnTo>
                    <a:lnTo>
                      <a:pt x="1177952" y="819774"/>
                    </a:lnTo>
                    <a:lnTo>
                      <a:pt x="1166508" y="812765"/>
                    </a:lnTo>
                    <a:lnTo>
                      <a:pt x="1159785" y="809761"/>
                    </a:lnTo>
                    <a:lnTo>
                      <a:pt x="1154922" y="806901"/>
                    </a:lnTo>
                    <a:lnTo>
                      <a:pt x="1145910" y="799605"/>
                    </a:lnTo>
                    <a:lnTo>
                      <a:pt x="1144766" y="799891"/>
                    </a:lnTo>
                    <a:lnTo>
                      <a:pt x="1144909" y="801608"/>
                    </a:lnTo>
                    <a:lnTo>
                      <a:pt x="1147341" y="805899"/>
                    </a:lnTo>
                    <a:lnTo>
                      <a:pt x="1147198" y="806757"/>
                    </a:lnTo>
                    <a:lnTo>
                      <a:pt x="1146769" y="807330"/>
                    </a:lnTo>
                    <a:lnTo>
                      <a:pt x="1145052" y="807759"/>
                    </a:lnTo>
                    <a:lnTo>
                      <a:pt x="1144194" y="807616"/>
                    </a:lnTo>
                    <a:lnTo>
                      <a:pt x="1141476" y="805613"/>
                    </a:lnTo>
                    <a:lnTo>
                      <a:pt x="1138472" y="804183"/>
                    </a:lnTo>
                    <a:lnTo>
                      <a:pt x="1129747" y="801036"/>
                    </a:lnTo>
                    <a:lnTo>
                      <a:pt x="1121593" y="795314"/>
                    </a:lnTo>
                    <a:lnTo>
                      <a:pt x="1118589" y="793741"/>
                    </a:lnTo>
                    <a:lnTo>
                      <a:pt x="1112152" y="784729"/>
                    </a:lnTo>
                    <a:lnTo>
                      <a:pt x="1101710" y="777148"/>
                    </a:lnTo>
                    <a:lnTo>
                      <a:pt x="1099994" y="775002"/>
                    </a:lnTo>
                    <a:lnTo>
                      <a:pt x="1100137" y="773429"/>
                    </a:lnTo>
                    <a:lnTo>
                      <a:pt x="1102425" y="766992"/>
                    </a:lnTo>
                    <a:lnTo>
                      <a:pt x="1103999" y="764131"/>
                    </a:lnTo>
                    <a:lnTo>
                      <a:pt x="1105572" y="761985"/>
                    </a:lnTo>
                    <a:lnTo>
                      <a:pt x="1106431" y="759554"/>
                    </a:lnTo>
                    <a:lnTo>
                      <a:pt x="1106574" y="756693"/>
                    </a:lnTo>
                    <a:lnTo>
                      <a:pt x="1106431" y="754547"/>
                    </a:lnTo>
                    <a:lnTo>
                      <a:pt x="1105859" y="753260"/>
                    </a:lnTo>
                    <a:lnTo>
                      <a:pt x="1105429" y="748682"/>
                    </a:lnTo>
                    <a:lnTo>
                      <a:pt x="1101424" y="741816"/>
                    </a:lnTo>
                    <a:lnTo>
                      <a:pt x="1093843" y="732376"/>
                    </a:lnTo>
                    <a:lnTo>
                      <a:pt x="1092556" y="730373"/>
                    </a:lnTo>
                    <a:lnTo>
                      <a:pt x="1090553" y="726082"/>
                    </a:lnTo>
                    <a:lnTo>
                      <a:pt x="1079825" y="701335"/>
                    </a:lnTo>
                    <a:lnTo>
                      <a:pt x="1079396" y="698618"/>
                    </a:lnTo>
                    <a:lnTo>
                      <a:pt x="1077822" y="693039"/>
                    </a:lnTo>
                    <a:lnTo>
                      <a:pt x="1077107" y="688748"/>
                    </a:lnTo>
                    <a:lnTo>
                      <a:pt x="1076106" y="686745"/>
                    </a:lnTo>
                    <a:lnTo>
                      <a:pt x="1074389" y="684457"/>
                    </a:lnTo>
                    <a:lnTo>
                      <a:pt x="1073817" y="682597"/>
                    </a:lnTo>
                    <a:lnTo>
                      <a:pt x="1074389" y="681167"/>
                    </a:lnTo>
                    <a:lnTo>
                      <a:pt x="1074246" y="679736"/>
                    </a:lnTo>
                    <a:lnTo>
                      <a:pt x="1072101" y="676303"/>
                    </a:lnTo>
                    <a:lnTo>
                      <a:pt x="1068238" y="671726"/>
                    </a:lnTo>
                    <a:lnTo>
                      <a:pt x="1062517" y="666862"/>
                    </a:lnTo>
                    <a:lnTo>
                      <a:pt x="1054363" y="663286"/>
                    </a:lnTo>
                    <a:lnTo>
                      <a:pt x="1042205" y="656134"/>
                    </a:lnTo>
                    <a:lnTo>
                      <a:pt x="1031763" y="652129"/>
                    </a:lnTo>
                    <a:lnTo>
                      <a:pt x="1028044" y="651557"/>
                    </a:lnTo>
                    <a:lnTo>
                      <a:pt x="1025612" y="653273"/>
                    </a:lnTo>
                    <a:lnTo>
                      <a:pt x="1024325" y="655991"/>
                    </a:lnTo>
                    <a:lnTo>
                      <a:pt x="1023180" y="656277"/>
                    </a:lnTo>
                    <a:lnTo>
                      <a:pt x="1011594" y="650699"/>
                    </a:lnTo>
                    <a:lnTo>
                      <a:pt x="1004871" y="648267"/>
                    </a:lnTo>
                    <a:lnTo>
                      <a:pt x="995573" y="647123"/>
                    </a:lnTo>
                    <a:lnTo>
                      <a:pt x="993714" y="649697"/>
                    </a:lnTo>
                    <a:lnTo>
                      <a:pt x="994143" y="650985"/>
                    </a:lnTo>
                    <a:lnTo>
                      <a:pt x="996860" y="653845"/>
                    </a:lnTo>
                    <a:lnTo>
                      <a:pt x="998434" y="654704"/>
                    </a:lnTo>
                    <a:lnTo>
                      <a:pt x="997147" y="655276"/>
                    </a:lnTo>
                    <a:lnTo>
                      <a:pt x="992998" y="655562"/>
                    </a:lnTo>
                    <a:lnTo>
                      <a:pt x="990424" y="656706"/>
                    </a:lnTo>
                    <a:lnTo>
                      <a:pt x="989422" y="658566"/>
                    </a:lnTo>
                    <a:lnTo>
                      <a:pt x="989422" y="661141"/>
                    </a:lnTo>
                    <a:lnTo>
                      <a:pt x="996717" y="687317"/>
                    </a:lnTo>
                    <a:lnTo>
                      <a:pt x="998577" y="691036"/>
                    </a:lnTo>
                    <a:lnTo>
                      <a:pt x="998863" y="692753"/>
                    </a:lnTo>
                    <a:lnTo>
                      <a:pt x="998577" y="694756"/>
                    </a:lnTo>
                    <a:lnTo>
                      <a:pt x="999292" y="696472"/>
                    </a:lnTo>
                    <a:lnTo>
                      <a:pt x="1000866" y="697759"/>
                    </a:lnTo>
                    <a:lnTo>
                      <a:pt x="1001867" y="699190"/>
                    </a:lnTo>
                    <a:lnTo>
                      <a:pt x="1002296" y="704625"/>
                    </a:lnTo>
                    <a:lnTo>
                      <a:pt x="1002725" y="707200"/>
                    </a:lnTo>
                    <a:lnTo>
                      <a:pt x="1005729" y="715926"/>
                    </a:lnTo>
                    <a:lnTo>
                      <a:pt x="1010306" y="722935"/>
                    </a:lnTo>
                    <a:lnTo>
                      <a:pt x="1017459" y="730373"/>
                    </a:lnTo>
                    <a:lnTo>
                      <a:pt x="1015313" y="730802"/>
                    </a:lnTo>
                    <a:lnTo>
                      <a:pt x="1015170" y="731374"/>
                    </a:lnTo>
                    <a:lnTo>
                      <a:pt x="1015599" y="732233"/>
                    </a:lnTo>
                    <a:lnTo>
                      <a:pt x="1016743" y="733520"/>
                    </a:lnTo>
                    <a:lnTo>
                      <a:pt x="1016171" y="734378"/>
                    </a:lnTo>
                    <a:lnTo>
                      <a:pt x="1005872" y="740243"/>
                    </a:lnTo>
                    <a:lnTo>
                      <a:pt x="1003726" y="743247"/>
                    </a:lnTo>
                    <a:lnTo>
                      <a:pt x="1002868" y="745106"/>
                    </a:lnTo>
                    <a:lnTo>
                      <a:pt x="1002010" y="745249"/>
                    </a:lnTo>
                    <a:lnTo>
                      <a:pt x="998577" y="744534"/>
                    </a:lnTo>
                    <a:lnTo>
                      <a:pt x="995716" y="742389"/>
                    </a:lnTo>
                    <a:lnTo>
                      <a:pt x="991997" y="740815"/>
                    </a:lnTo>
                    <a:lnTo>
                      <a:pt x="990710" y="739814"/>
                    </a:lnTo>
                    <a:lnTo>
                      <a:pt x="989994" y="738240"/>
                    </a:lnTo>
                    <a:lnTo>
                      <a:pt x="987992" y="729801"/>
                    </a:lnTo>
                    <a:lnTo>
                      <a:pt x="982127" y="716355"/>
                    </a:lnTo>
                    <a:lnTo>
                      <a:pt x="979266" y="706199"/>
                    </a:lnTo>
                    <a:lnTo>
                      <a:pt x="977407" y="700763"/>
                    </a:lnTo>
                    <a:lnTo>
                      <a:pt x="975261" y="695757"/>
                    </a:lnTo>
                    <a:lnTo>
                      <a:pt x="973545" y="692753"/>
                    </a:lnTo>
                    <a:lnTo>
                      <a:pt x="972257" y="691752"/>
                    </a:lnTo>
                    <a:lnTo>
                      <a:pt x="967680" y="690893"/>
                    </a:lnTo>
                    <a:lnTo>
                      <a:pt x="966392" y="690178"/>
                    </a:lnTo>
                    <a:lnTo>
                      <a:pt x="966679" y="687890"/>
                    </a:lnTo>
                    <a:lnTo>
                      <a:pt x="967251" y="686888"/>
                    </a:lnTo>
                    <a:lnTo>
                      <a:pt x="966679" y="685887"/>
                    </a:lnTo>
                    <a:lnTo>
                      <a:pt x="964962" y="685029"/>
                    </a:lnTo>
                    <a:lnTo>
                      <a:pt x="962530" y="682740"/>
                    </a:lnTo>
                    <a:lnTo>
                      <a:pt x="955378" y="679879"/>
                    </a:lnTo>
                    <a:lnTo>
                      <a:pt x="951945" y="678020"/>
                    </a:lnTo>
                    <a:lnTo>
                      <a:pt x="947654" y="674157"/>
                    </a:lnTo>
                    <a:lnTo>
                      <a:pt x="935638" y="667864"/>
                    </a:lnTo>
                    <a:lnTo>
                      <a:pt x="933064" y="667435"/>
                    </a:lnTo>
                    <a:lnTo>
                      <a:pt x="920476" y="667005"/>
                    </a:lnTo>
                    <a:lnTo>
                      <a:pt x="915899" y="666433"/>
                    </a:lnTo>
                    <a:lnTo>
                      <a:pt x="915040" y="670152"/>
                    </a:lnTo>
                    <a:lnTo>
                      <a:pt x="919189" y="675016"/>
                    </a:lnTo>
                    <a:lnTo>
                      <a:pt x="927485" y="679021"/>
                    </a:lnTo>
                    <a:lnTo>
                      <a:pt x="929917" y="680880"/>
                    </a:lnTo>
                    <a:lnTo>
                      <a:pt x="929631" y="685315"/>
                    </a:lnTo>
                    <a:lnTo>
                      <a:pt x="929774" y="686459"/>
                    </a:lnTo>
                    <a:lnTo>
                      <a:pt x="922765" y="688033"/>
                    </a:lnTo>
                    <a:lnTo>
                      <a:pt x="920619" y="690607"/>
                    </a:lnTo>
                    <a:lnTo>
                      <a:pt x="912466" y="694326"/>
                    </a:lnTo>
                    <a:lnTo>
                      <a:pt x="907173" y="700191"/>
                    </a:lnTo>
                    <a:lnTo>
                      <a:pt x="901737" y="704053"/>
                    </a:lnTo>
                    <a:lnTo>
                      <a:pt x="900450" y="704482"/>
                    </a:lnTo>
                    <a:lnTo>
                      <a:pt x="897875" y="704053"/>
                    </a:lnTo>
                    <a:lnTo>
                      <a:pt x="897446" y="703195"/>
                    </a:lnTo>
                    <a:lnTo>
                      <a:pt x="897303" y="701908"/>
                    </a:lnTo>
                    <a:lnTo>
                      <a:pt x="897589" y="700620"/>
                    </a:lnTo>
                    <a:lnTo>
                      <a:pt x="898304" y="699190"/>
                    </a:lnTo>
                    <a:lnTo>
                      <a:pt x="898018" y="698618"/>
                    </a:lnTo>
                    <a:lnTo>
                      <a:pt x="896588" y="698904"/>
                    </a:lnTo>
                    <a:lnTo>
                      <a:pt x="892440" y="701622"/>
                    </a:lnTo>
                    <a:lnTo>
                      <a:pt x="889436" y="704912"/>
                    </a:lnTo>
                    <a:lnTo>
                      <a:pt x="885431" y="707772"/>
                    </a:lnTo>
                    <a:lnTo>
                      <a:pt x="882856" y="705770"/>
                    </a:lnTo>
                    <a:lnTo>
                      <a:pt x="878851" y="704625"/>
                    </a:lnTo>
                    <a:lnTo>
                      <a:pt x="881282" y="702909"/>
                    </a:lnTo>
                    <a:lnTo>
                      <a:pt x="887433" y="700048"/>
                    </a:lnTo>
                    <a:lnTo>
                      <a:pt x="895158" y="692181"/>
                    </a:lnTo>
                    <a:lnTo>
                      <a:pt x="898304" y="686602"/>
                    </a:lnTo>
                    <a:lnTo>
                      <a:pt x="897732" y="684027"/>
                    </a:lnTo>
                    <a:lnTo>
                      <a:pt x="892154" y="681024"/>
                    </a:lnTo>
                    <a:lnTo>
                      <a:pt x="874273" y="674014"/>
                    </a:lnTo>
                    <a:lnTo>
                      <a:pt x="861972" y="671154"/>
                    </a:lnTo>
                    <a:lnTo>
                      <a:pt x="852960" y="668293"/>
                    </a:lnTo>
                    <a:lnTo>
                      <a:pt x="843233" y="667721"/>
                    </a:lnTo>
                    <a:lnTo>
                      <a:pt x="839228" y="668579"/>
                    </a:lnTo>
                    <a:lnTo>
                      <a:pt x="836653" y="670438"/>
                    </a:lnTo>
                    <a:lnTo>
                      <a:pt x="831933" y="675445"/>
                    </a:lnTo>
                    <a:lnTo>
                      <a:pt x="830646" y="677877"/>
                    </a:lnTo>
                    <a:lnTo>
                      <a:pt x="830502" y="681882"/>
                    </a:lnTo>
                    <a:lnTo>
                      <a:pt x="830789" y="683741"/>
                    </a:lnTo>
                    <a:lnTo>
                      <a:pt x="830359" y="685315"/>
                    </a:lnTo>
                    <a:lnTo>
                      <a:pt x="828071" y="687746"/>
                    </a:lnTo>
                    <a:lnTo>
                      <a:pt x="826783" y="688033"/>
                    </a:lnTo>
                    <a:lnTo>
                      <a:pt x="824638" y="686602"/>
                    </a:lnTo>
                    <a:lnTo>
                      <a:pt x="816627" y="687890"/>
                    </a:lnTo>
                    <a:lnTo>
                      <a:pt x="810047" y="689463"/>
                    </a:lnTo>
                    <a:lnTo>
                      <a:pt x="805041" y="691179"/>
                    </a:lnTo>
                    <a:lnTo>
                      <a:pt x="801608" y="691752"/>
                    </a:lnTo>
                    <a:lnTo>
                      <a:pt x="799748" y="691036"/>
                    </a:lnTo>
                    <a:lnTo>
                      <a:pt x="800464" y="689177"/>
                    </a:lnTo>
                    <a:lnTo>
                      <a:pt x="807044" y="682740"/>
                    </a:lnTo>
                    <a:lnTo>
                      <a:pt x="810191" y="678878"/>
                    </a:lnTo>
                    <a:lnTo>
                      <a:pt x="812193" y="675588"/>
                    </a:lnTo>
                    <a:lnTo>
                      <a:pt x="813194" y="673013"/>
                    </a:lnTo>
                    <a:lnTo>
                      <a:pt x="813767" y="670009"/>
                    </a:lnTo>
                    <a:lnTo>
                      <a:pt x="814053" y="666719"/>
                    </a:lnTo>
                    <a:lnTo>
                      <a:pt x="813910" y="663429"/>
                    </a:lnTo>
                    <a:lnTo>
                      <a:pt x="812622" y="657135"/>
                    </a:lnTo>
                    <a:lnTo>
                      <a:pt x="811621" y="654275"/>
                    </a:lnTo>
                    <a:lnTo>
                      <a:pt x="810477" y="651986"/>
                    </a:lnTo>
                    <a:lnTo>
                      <a:pt x="809189" y="650412"/>
                    </a:lnTo>
                    <a:lnTo>
                      <a:pt x="806328" y="648553"/>
                    </a:lnTo>
                    <a:lnTo>
                      <a:pt x="796172" y="646121"/>
                    </a:lnTo>
                    <a:lnTo>
                      <a:pt x="768565" y="655419"/>
                    </a:lnTo>
                    <a:lnTo>
                      <a:pt x="737668" y="664574"/>
                    </a:lnTo>
                    <a:lnTo>
                      <a:pt x="725653" y="670152"/>
                    </a:lnTo>
                    <a:lnTo>
                      <a:pt x="717070" y="672727"/>
                    </a:lnTo>
                    <a:lnTo>
                      <a:pt x="708202" y="677590"/>
                    </a:lnTo>
                    <a:lnTo>
                      <a:pt x="690607" y="689034"/>
                    </a:lnTo>
                    <a:lnTo>
                      <a:pt x="683312" y="694756"/>
                    </a:lnTo>
                    <a:lnTo>
                      <a:pt x="680880" y="698332"/>
                    </a:lnTo>
                    <a:lnTo>
                      <a:pt x="680165" y="700906"/>
                    </a:lnTo>
                    <a:lnTo>
                      <a:pt x="681166" y="702480"/>
                    </a:lnTo>
                    <a:lnTo>
                      <a:pt x="682883" y="704196"/>
                    </a:lnTo>
                    <a:lnTo>
                      <a:pt x="687317" y="707486"/>
                    </a:lnTo>
                    <a:lnTo>
                      <a:pt x="688462" y="708917"/>
                    </a:lnTo>
                    <a:lnTo>
                      <a:pt x="688319" y="710347"/>
                    </a:lnTo>
                    <a:lnTo>
                      <a:pt x="683598" y="713637"/>
                    </a:lnTo>
                    <a:lnTo>
                      <a:pt x="676875" y="715783"/>
                    </a:lnTo>
                    <a:lnTo>
                      <a:pt x="666147" y="726082"/>
                    </a:lnTo>
                    <a:lnTo>
                      <a:pt x="665718" y="726797"/>
                    </a:lnTo>
                    <a:lnTo>
                      <a:pt x="665003" y="730087"/>
                    </a:lnTo>
                    <a:lnTo>
                      <a:pt x="664717" y="736238"/>
                    </a:lnTo>
                    <a:lnTo>
                      <a:pt x="664860" y="738383"/>
                    </a:lnTo>
                    <a:lnTo>
                      <a:pt x="666004" y="740243"/>
                    </a:lnTo>
                    <a:lnTo>
                      <a:pt x="668579" y="742818"/>
                    </a:lnTo>
                    <a:lnTo>
                      <a:pt x="677161" y="744963"/>
                    </a:lnTo>
                    <a:lnTo>
                      <a:pt x="683598" y="745535"/>
                    </a:lnTo>
                    <a:lnTo>
                      <a:pt x="698189" y="744391"/>
                    </a:lnTo>
                    <a:lnTo>
                      <a:pt x="702623" y="744534"/>
                    </a:lnTo>
                    <a:lnTo>
                      <a:pt x="698475" y="750113"/>
                    </a:lnTo>
                    <a:lnTo>
                      <a:pt x="690321" y="752115"/>
                    </a:lnTo>
                    <a:lnTo>
                      <a:pt x="688033" y="755405"/>
                    </a:lnTo>
                    <a:lnTo>
                      <a:pt x="688176" y="756407"/>
                    </a:lnTo>
                    <a:lnTo>
                      <a:pt x="689177" y="757122"/>
                    </a:lnTo>
                    <a:lnTo>
                      <a:pt x="696758" y="759554"/>
                    </a:lnTo>
                    <a:lnTo>
                      <a:pt x="703195" y="759697"/>
                    </a:lnTo>
                    <a:lnTo>
                      <a:pt x="714924" y="757265"/>
                    </a:lnTo>
                    <a:lnTo>
                      <a:pt x="731803" y="756693"/>
                    </a:lnTo>
                    <a:lnTo>
                      <a:pt x="767850" y="750971"/>
                    </a:lnTo>
                    <a:lnTo>
                      <a:pt x="775288" y="752974"/>
                    </a:lnTo>
                    <a:lnTo>
                      <a:pt x="776289" y="753975"/>
                    </a:lnTo>
                    <a:lnTo>
                      <a:pt x="775145" y="755119"/>
                    </a:lnTo>
                    <a:lnTo>
                      <a:pt x="771140" y="755548"/>
                    </a:lnTo>
                    <a:lnTo>
                      <a:pt x="763273" y="754404"/>
                    </a:lnTo>
                    <a:lnTo>
                      <a:pt x="755834" y="755262"/>
                    </a:lnTo>
                    <a:lnTo>
                      <a:pt x="753975" y="756121"/>
                    </a:lnTo>
                    <a:lnTo>
                      <a:pt x="753975" y="757837"/>
                    </a:lnTo>
                    <a:lnTo>
                      <a:pt x="757694" y="759124"/>
                    </a:lnTo>
                    <a:lnTo>
                      <a:pt x="758552" y="760269"/>
                    </a:lnTo>
                    <a:lnTo>
                      <a:pt x="753975" y="761413"/>
                    </a:lnTo>
                    <a:lnTo>
                      <a:pt x="748396" y="761556"/>
                    </a:lnTo>
                    <a:lnTo>
                      <a:pt x="742532" y="762701"/>
                    </a:lnTo>
                    <a:lnTo>
                      <a:pt x="730659" y="766134"/>
                    </a:lnTo>
                    <a:lnTo>
                      <a:pt x="715640" y="769710"/>
                    </a:lnTo>
                    <a:lnTo>
                      <a:pt x="700477" y="772714"/>
                    </a:lnTo>
                    <a:lnTo>
                      <a:pt x="696901" y="774001"/>
                    </a:lnTo>
                    <a:lnTo>
                      <a:pt x="686745" y="779580"/>
                    </a:lnTo>
                    <a:lnTo>
                      <a:pt x="684170" y="781439"/>
                    </a:lnTo>
                    <a:lnTo>
                      <a:pt x="683455" y="783299"/>
                    </a:lnTo>
                    <a:lnTo>
                      <a:pt x="686888" y="787733"/>
                    </a:lnTo>
                    <a:lnTo>
                      <a:pt x="707343" y="802037"/>
                    </a:lnTo>
                    <a:lnTo>
                      <a:pt x="725367" y="803468"/>
                    </a:lnTo>
                    <a:lnTo>
                      <a:pt x="745392" y="802323"/>
                    </a:lnTo>
                    <a:lnTo>
                      <a:pt x="748396" y="802752"/>
                    </a:lnTo>
                    <a:lnTo>
                      <a:pt x="752688" y="804183"/>
                    </a:lnTo>
                    <a:lnTo>
                      <a:pt x="755548" y="804469"/>
                    </a:lnTo>
                    <a:lnTo>
                      <a:pt x="776003" y="803611"/>
                    </a:lnTo>
                    <a:lnTo>
                      <a:pt x="790165" y="802466"/>
                    </a:lnTo>
                    <a:lnTo>
                      <a:pt x="797603" y="801322"/>
                    </a:lnTo>
                    <a:lnTo>
                      <a:pt x="805470" y="799462"/>
                    </a:lnTo>
                    <a:lnTo>
                      <a:pt x="808474" y="799462"/>
                    </a:lnTo>
                    <a:lnTo>
                      <a:pt x="816484" y="798318"/>
                    </a:lnTo>
                    <a:lnTo>
                      <a:pt x="822778" y="798604"/>
                    </a:lnTo>
                    <a:lnTo>
                      <a:pt x="833649" y="800750"/>
                    </a:lnTo>
                    <a:lnTo>
                      <a:pt x="841231" y="802752"/>
                    </a:lnTo>
                    <a:lnTo>
                      <a:pt x="872414" y="812050"/>
                    </a:lnTo>
                    <a:lnTo>
                      <a:pt x="884143" y="817200"/>
                    </a:lnTo>
                    <a:lnTo>
                      <a:pt x="887004" y="819488"/>
                    </a:lnTo>
                    <a:lnTo>
                      <a:pt x="884859" y="820776"/>
                    </a:lnTo>
                    <a:lnTo>
                      <a:pt x="882427" y="821491"/>
                    </a:lnTo>
                    <a:lnTo>
                      <a:pt x="870125" y="821348"/>
                    </a:lnTo>
                    <a:lnTo>
                      <a:pt x="867836" y="822492"/>
                    </a:lnTo>
                    <a:lnTo>
                      <a:pt x="860112" y="823923"/>
                    </a:lnTo>
                    <a:lnTo>
                      <a:pt x="856679" y="824066"/>
                    </a:lnTo>
                    <a:lnTo>
                      <a:pt x="839371" y="821920"/>
                    </a:lnTo>
                    <a:lnTo>
                      <a:pt x="825639" y="821634"/>
                    </a:lnTo>
                    <a:lnTo>
                      <a:pt x="818058" y="820919"/>
                    </a:lnTo>
                    <a:lnTo>
                      <a:pt x="810477" y="819488"/>
                    </a:lnTo>
                    <a:lnTo>
                      <a:pt x="797603" y="819202"/>
                    </a:lnTo>
                    <a:lnTo>
                      <a:pt x="769280" y="822206"/>
                    </a:lnTo>
                    <a:lnTo>
                      <a:pt x="738383" y="826640"/>
                    </a:lnTo>
                    <a:lnTo>
                      <a:pt x="720789" y="830646"/>
                    </a:lnTo>
                    <a:lnTo>
                      <a:pt x="719931" y="831075"/>
                    </a:lnTo>
                    <a:lnTo>
                      <a:pt x="718930" y="833220"/>
                    </a:lnTo>
                    <a:lnTo>
                      <a:pt x="719216" y="836653"/>
                    </a:lnTo>
                    <a:lnTo>
                      <a:pt x="720217" y="842232"/>
                    </a:lnTo>
                    <a:lnTo>
                      <a:pt x="721075" y="845522"/>
                    </a:lnTo>
                    <a:lnTo>
                      <a:pt x="721647" y="846666"/>
                    </a:lnTo>
                    <a:lnTo>
                      <a:pt x="724937" y="851244"/>
                    </a:lnTo>
                    <a:lnTo>
                      <a:pt x="733377" y="858968"/>
                    </a:lnTo>
                    <a:lnTo>
                      <a:pt x="736524" y="862401"/>
                    </a:lnTo>
                    <a:lnTo>
                      <a:pt x="737811" y="864976"/>
                    </a:lnTo>
                    <a:lnTo>
                      <a:pt x="738813" y="866549"/>
                    </a:lnTo>
                    <a:lnTo>
                      <a:pt x="739528" y="866978"/>
                    </a:lnTo>
                    <a:lnTo>
                      <a:pt x="751972" y="871699"/>
                    </a:lnTo>
                    <a:lnTo>
                      <a:pt x="759268" y="873558"/>
                    </a:lnTo>
                    <a:lnTo>
                      <a:pt x="766563" y="874702"/>
                    </a:lnTo>
                    <a:lnTo>
                      <a:pt x="780438" y="875704"/>
                    </a:lnTo>
                    <a:lnTo>
                      <a:pt x="794313" y="875275"/>
                    </a:lnTo>
                    <a:lnTo>
                      <a:pt x="805613" y="875418"/>
                    </a:lnTo>
                    <a:lnTo>
                      <a:pt x="813194" y="876419"/>
                    </a:lnTo>
                    <a:lnTo>
                      <a:pt x="824638" y="879423"/>
                    </a:lnTo>
                    <a:lnTo>
                      <a:pt x="825067" y="880138"/>
                    </a:lnTo>
                    <a:lnTo>
                      <a:pt x="827213" y="888148"/>
                    </a:lnTo>
                    <a:lnTo>
                      <a:pt x="827642" y="891868"/>
                    </a:lnTo>
                    <a:lnTo>
                      <a:pt x="826926" y="898304"/>
                    </a:lnTo>
                    <a:lnTo>
                      <a:pt x="828786" y="902024"/>
                    </a:lnTo>
                    <a:lnTo>
                      <a:pt x="835366" y="910892"/>
                    </a:lnTo>
                    <a:lnTo>
                      <a:pt x="838656" y="914182"/>
                    </a:lnTo>
                    <a:lnTo>
                      <a:pt x="841803" y="916328"/>
                    </a:lnTo>
                    <a:lnTo>
                      <a:pt x="845093" y="917043"/>
                    </a:lnTo>
                    <a:lnTo>
                      <a:pt x="849813" y="917329"/>
                    </a:lnTo>
                    <a:lnTo>
                      <a:pt x="855821" y="916900"/>
                    </a:lnTo>
                    <a:lnTo>
                      <a:pt x="866692" y="915326"/>
                    </a:lnTo>
                    <a:lnTo>
                      <a:pt x="890437" y="914468"/>
                    </a:lnTo>
                    <a:lnTo>
                      <a:pt x="896731" y="914039"/>
                    </a:lnTo>
                    <a:lnTo>
                      <a:pt x="902310" y="911607"/>
                    </a:lnTo>
                    <a:lnTo>
                      <a:pt x="907459" y="911321"/>
                    </a:lnTo>
                    <a:lnTo>
                      <a:pt x="910749" y="912180"/>
                    </a:lnTo>
                    <a:lnTo>
                      <a:pt x="922193" y="910463"/>
                    </a:lnTo>
                    <a:lnTo>
                      <a:pt x="937498" y="909462"/>
                    </a:lnTo>
                    <a:lnTo>
                      <a:pt x="952231" y="907030"/>
                    </a:lnTo>
                    <a:lnTo>
                      <a:pt x="968109" y="902596"/>
                    </a:lnTo>
                    <a:lnTo>
                      <a:pt x="974546" y="899020"/>
                    </a:lnTo>
                    <a:lnTo>
                      <a:pt x="979982" y="895301"/>
                    </a:lnTo>
                    <a:lnTo>
                      <a:pt x="985703" y="893298"/>
                    </a:lnTo>
                    <a:lnTo>
                      <a:pt x="1000866" y="892297"/>
                    </a:lnTo>
                    <a:lnTo>
                      <a:pt x="1013596" y="889722"/>
                    </a:lnTo>
                    <a:lnTo>
                      <a:pt x="1016171" y="888148"/>
                    </a:lnTo>
                    <a:lnTo>
                      <a:pt x="1023180" y="881712"/>
                    </a:lnTo>
                    <a:lnTo>
                      <a:pt x="1025898" y="880138"/>
                    </a:lnTo>
                    <a:lnTo>
                      <a:pt x="1031334" y="871270"/>
                    </a:lnTo>
                    <a:lnTo>
                      <a:pt x="1034194" y="868123"/>
                    </a:lnTo>
                    <a:lnTo>
                      <a:pt x="1037198" y="866406"/>
                    </a:lnTo>
                    <a:lnTo>
                      <a:pt x="1040774" y="866263"/>
                    </a:lnTo>
                    <a:lnTo>
                      <a:pt x="1044350" y="867836"/>
                    </a:lnTo>
                    <a:lnTo>
                      <a:pt x="1046067" y="869553"/>
                    </a:lnTo>
                    <a:lnTo>
                      <a:pt x="1046639" y="871699"/>
                    </a:lnTo>
                    <a:lnTo>
                      <a:pt x="1046353" y="874846"/>
                    </a:lnTo>
                    <a:lnTo>
                      <a:pt x="1046353" y="876419"/>
                    </a:lnTo>
                    <a:lnTo>
                      <a:pt x="1046782" y="877849"/>
                    </a:lnTo>
                    <a:lnTo>
                      <a:pt x="1048928" y="879423"/>
                    </a:lnTo>
                    <a:lnTo>
                      <a:pt x="1052790" y="881139"/>
                    </a:lnTo>
                    <a:lnTo>
                      <a:pt x="1056795" y="881855"/>
                    </a:lnTo>
                    <a:lnTo>
                      <a:pt x="1062946" y="881569"/>
                    </a:lnTo>
                    <a:lnTo>
                      <a:pt x="1071099" y="882570"/>
                    </a:lnTo>
                    <a:lnTo>
                      <a:pt x="1079253" y="884715"/>
                    </a:lnTo>
                    <a:lnTo>
                      <a:pt x="1086548" y="885431"/>
                    </a:lnTo>
                    <a:lnTo>
                      <a:pt x="1086691" y="886146"/>
                    </a:lnTo>
                    <a:lnTo>
                      <a:pt x="1086405" y="887004"/>
                    </a:lnTo>
                    <a:lnTo>
                      <a:pt x="1082543" y="891009"/>
                    </a:lnTo>
                    <a:lnTo>
                      <a:pt x="1081971" y="892154"/>
                    </a:lnTo>
                    <a:lnTo>
                      <a:pt x="1083830" y="894013"/>
                    </a:lnTo>
                    <a:lnTo>
                      <a:pt x="1099994" y="896588"/>
                    </a:lnTo>
                    <a:lnTo>
                      <a:pt x="1103284" y="894442"/>
                    </a:lnTo>
                    <a:lnTo>
                      <a:pt x="1106574" y="893584"/>
                    </a:lnTo>
                    <a:lnTo>
                      <a:pt x="1115156" y="896874"/>
                    </a:lnTo>
                    <a:lnTo>
                      <a:pt x="1122594" y="897732"/>
                    </a:lnTo>
                    <a:lnTo>
                      <a:pt x="1133180" y="899878"/>
                    </a:lnTo>
                    <a:lnTo>
                      <a:pt x="1142477" y="898877"/>
                    </a:lnTo>
                    <a:lnTo>
                      <a:pt x="1150488" y="899163"/>
                    </a:lnTo>
                    <a:lnTo>
                      <a:pt x="1152347" y="898591"/>
                    </a:lnTo>
                    <a:lnTo>
                      <a:pt x="1155208" y="896874"/>
                    </a:lnTo>
                    <a:lnTo>
                      <a:pt x="1162789" y="895587"/>
                    </a:lnTo>
                    <a:lnTo>
                      <a:pt x="1166651" y="893727"/>
                    </a:lnTo>
                    <a:lnTo>
                      <a:pt x="1178095" y="890294"/>
                    </a:lnTo>
                    <a:lnTo>
                      <a:pt x="1181814" y="888435"/>
                    </a:lnTo>
                    <a:lnTo>
                      <a:pt x="1183960" y="882713"/>
                    </a:lnTo>
                    <a:lnTo>
                      <a:pt x="1183960" y="880138"/>
                    </a:lnTo>
                    <a:lnTo>
                      <a:pt x="1182958" y="878279"/>
                    </a:lnTo>
                    <a:lnTo>
                      <a:pt x="1181385" y="876991"/>
                    </a:lnTo>
                    <a:lnTo>
                      <a:pt x="1180527" y="876705"/>
                    </a:lnTo>
                    <a:lnTo>
                      <a:pt x="1177666" y="877277"/>
                    </a:lnTo>
                    <a:lnTo>
                      <a:pt x="1176092" y="876133"/>
                    </a:lnTo>
                    <a:lnTo>
                      <a:pt x="1175520" y="874846"/>
                    </a:lnTo>
                    <a:lnTo>
                      <a:pt x="1175377" y="873415"/>
                    </a:lnTo>
                    <a:lnTo>
                      <a:pt x="1175520" y="871842"/>
                    </a:lnTo>
                    <a:lnTo>
                      <a:pt x="1175949" y="870554"/>
                    </a:lnTo>
                    <a:lnTo>
                      <a:pt x="1178238" y="868123"/>
                    </a:lnTo>
                    <a:lnTo>
                      <a:pt x="1178095" y="867121"/>
                    </a:lnTo>
                    <a:lnTo>
                      <a:pt x="1176092" y="864976"/>
                    </a:lnTo>
                    <a:lnTo>
                      <a:pt x="1172945" y="863688"/>
                    </a:lnTo>
                    <a:lnTo>
                      <a:pt x="1164077" y="864260"/>
                    </a:lnTo>
                    <a:lnTo>
                      <a:pt x="1161073" y="866549"/>
                    </a:lnTo>
                    <a:lnTo>
                      <a:pt x="1154064" y="869553"/>
                    </a:lnTo>
                    <a:lnTo>
                      <a:pt x="1150774" y="871556"/>
                    </a:lnTo>
                    <a:lnTo>
                      <a:pt x="1144480" y="878422"/>
                    </a:lnTo>
                    <a:lnTo>
                      <a:pt x="1143622" y="878851"/>
                    </a:lnTo>
                    <a:lnTo>
                      <a:pt x="1143908" y="877134"/>
                    </a:lnTo>
                    <a:lnTo>
                      <a:pt x="1146053" y="870125"/>
                    </a:lnTo>
                    <a:lnTo>
                      <a:pt x="1146339" y="866549"/>
                    </a:lnTo>
                    <a:lnTo>
                      <a:pt x="1145767" y="864547"/>
                    </a:lnTo>
                    <a:lnTo>
                      <a:pt x="1145338" y="863831"/>
                    </a:lnTo>
                    <a:lnTo>
                      <a:pt x="1144194" y="863974"/>
                    </a:lnTo>
                    <a:lnTo>
                      <a:pt x="1142906" y="863259"/>
                    </a:lnTo>
                    <a:lnTo>
                      <a:pt x="1138329" y="859397"/>
                    </a:lnTo>
                    <a:lnTo>
                      <a:pt x="1134610" y="857108"/>
                    </a:lnTo>
                    <a:lnTo>
                      <a:pt x="1133180" y="855392"/>
                    </a:lnTo>
                    <a:lnTo>
                      <a:pt x="1134038" y="854104"/>
                    </a:lnTo>
                    <a:lnTo>
                      <a:pt x="1136327" y="853103"/>
                    </a:lnTo>
                    <a:lnTo>
                      <a:pt x="1138043" y="853675"/>
                    </a:lnTo>
                    <a:lnTo>
                      <a:pt x="1145481" y="857967"/>
                    </a:lnTo>
                    <a:lnTo>
                      <a:pt x="1149629" y="859540"/>
                    </a:lnTo>
                    <a:lnTo>
                      <a:pt x="1154922" y="860398"/>
                    </a:lnTo>
                    <a:lnTo>
                      <a:pt x="1158641" y="860255"/>
                    </a:lnTo>
                    <a:lnTo>
                      <a:pt x="1160358" y="859111"/>
                    </a:lnTo>
                    <a:lnTo>
                      <a:pt x="1161073" y="858110"/>
                    </a:lnTo>
                    <a:lnTo>
                      <a:pt x="1161216" y="856536"/>
                    </a:lnTo>
                    <a:lnTo>
                      <a:pt x="1160930" y="854391"/>
                    </a:lnTo>
                    <a:lnTo>
                      <a:pt x="1160358" y="852674"/>
                    </a:lnTo>
                    <a:lnTo>
                      <a:pt x="1159499" y="851244"/>
                    </a:lnTo>
                    <a:lnTo>
                      <a:pt x="1161645" y="849098"/>
                    </a:lnTo>
                    <a:lnTo>
                      <a:pt x="1166938" y="846094"/>
                    </a:lnTo>
                    <a:lnTo>
                      <a:pt x="1170370" y="844521"/>
                    </a:lnTo>
                    <a:lnTo>
                      <a:pt x="1171944" y="844378"/>
                    </a:lnTo>
                    <a:lnTo>
                      <a:pt x="1174519" y="845522"/>
                    </a:lnTo>
                    <a:lnTo>
                      <a:pt x="1181671" y="850242"/>
                    </a:lnTo>
                    <a:lnTo>
                      <a:pt x="1185533" y="852102"/>
                    </a:lnTo>
                    <a:lnTo>
                      <a:pt x="1188108" y="852388"/>
                    </a:lnTo>
                    <a:lnTo>
                      <a:pt x="1189538" y="851101"/>
                    </a:lnTo>
                    <a:lnTo>
                      <a:pt x="1190683" y="849241"/>
                    </a:lnTo>
                    <a:lnTo>
                      <a:pt x="1192399" y="845093"/>
                    </a:lnTo>
                    <a:lnTo>
                      <a:pt x="1193114" y="844235"/>
                    </a:lnTo>
                    <a:lnTo>
                      <a:pt x="1193973" y="845093"/>
                    </a:lnTo>
                    <a:lnTo>
                      <a:pt x="1195689" y="849670"/>
                    </a:lnTo>
                    <a:lnTo>
                      <a:pt x="1197549" y="851816"/>
                    </a:lnTo>
                    <a:lnTo>
                      <a:pt x="1201268" y="853532"/>
                    </a:lnTo>
                    <a:lnTo>
                      <a:pt x="1206417" y="854104"/>
                    </a:lnTo>
                    <a:lnTo>
                      <a:pt x="1208277" y="853532"/>
                    </a:lnTo>
                    <a:lnTo>
                      <a:pt x="1209850" y="850814"/>
                    </a:lnTo>
                    <a:close/>
                    <a:moveTo>
                      <a:pt x="1200123" y="868266"/>
                    </a:moveTo>
                    <a:lnTo>
                      <a:pt x="1202555" y="867836"/>
                    </a:lnTo>
                    <a:lnTo>
                      <a:pt x="1203842" y="866835"/>
                    </a:lnTo>
                    <a:lnTo>
                      <a:pt x="1204987" y="865262"/>
                    </a:lnTo>
                    <a:lnTo>
                      <a:pt x="1206131" y="864547"/>
                    </a:lnTo>
                    <a:lnTo>
                      <a:pt x="1207561" y="864260"/>
                    </a:lnTo>
                    <a:lnTo>
                      <a:pt x="1206703" y="862401"/>
                    </a:lnTo>
                    <a:lnTo>
                      <a:pt x="1204701" y="859969"/>
                    </a:lnTo>
                    <a:lnTo>
                      <a:pt x="1200266" y="858253"/>
                    </a:lnTo>
                    <a:lnTo>
                      <a:pt x="1198264" y="858110"/>
                    </a:lnTo>
                    <a:lnTo>
                      <a:pt x="1197119" y="858968"/>
                    </a:lnTo>
                    <a:lnTo>
                      <a:pt x="1196976" y="859969"/>
                    </a:lnTo>
                    <a:lnTo>
                      <a:pt x="1197835" y="861113"/>
                    </a:lnTo>
                    <a:lnTo>
                      <a:pt x="1200838" y="862401"/>
                    </a:lnTo>
                    <a:lnTo>
                      <a:pt x="1201554" y="863116"/>
                    </a:lnTo>
                    <a:lnTo>
                      <a:pt x="1201268" y="863974"/>
                    </a:lnTo>
                    <a:lnTo>
                      <a:pt x="1199122" y="865119"/>
                    </a:lnTo>
                    <a:lnTo>
                      <a:pt x="1199837" y="865691"/>
                    </a:lnTo>
                    <a:lnTo>
                      <a:pt x="1199980" y="866406"/>
                    </a:lnTo>
                    <a:lnTo>
                      <a:pt x="1199837" y="867836"/>
                    </a:lnTo>
                    <a:lnTo>
                      <a:pt x="1200123" y="868266"/>
                    </a:lnTo>
                    <a:close/>
                    <a:moveTo>
                      <a:pt x="1237457" y="891438"/>
                    </a:moveTo>
                    <a:lnTo>
                      <a:pt x="1238172" y="888292"/>
                    </a:lnTo>
                    <a:lnTo>
                      <a:pt x="1237886" y="886575"/>
                    </a:lnTo>
                    <a:lnTo>
                      <a:pt x="1237028" y="884429"/>
                    </a:lnTo>
                    <a:lnTo>
                      <a:pt x="1235884" y="883142"/>
                    </a:lnTo>
                    <a:lnTo>
                      <a:pt x="1233452" y="882141"/>
                    </a:lnTo>
                    <a:lnTo>
                      <a:pt x="1232451" y="882999"/>
                    </a:lnTo>
                    <a:lnTo>
                      <a:pt x="1230877" y="885288"/>
                    </a:lnTo>
                    <a:lnTo>
                      <a:pt x="1230591" y="886289"/>
                    </a:lnTo>
                    <a:lnTo>
                      <a:pt x="1230734" y="887004"/>
                    </a:lnTo>
                    <a:lnTo>
                      <a:pt x="1232165" y="889579"/>
                    </a:lnTo>
                    <a:lnTo>
                      <a:pt x="1233738" y="890723"/>
                    </a:lnTo>
                    <a:lnTo>
                      <a:pt x="1237457" y="891438"/>
                    </a:lnTo>
                    <a:close/>
                    <a:moveTo>
                      <a:pt x="1220006" y="901308"/>
                    </a:moveTo>
                    <a:lnTo>
                      <a:pt x="1220721" y="901308"/>
                    </a:lnTo>
                    <a:lnTo>
                      <a:pt x="1222295" y="900021"/>
                    </a:lnTo>
                    <a:lnTo>
                      <a:pt x="1223010" y="899878"/>
                    </a:lnTo>
                    <a:lnTo>
                      <a:pt x="1223439" y="900164"/>
                    </a:lnTo>
                    <a:lnTo>
                      <a:pt x="1224584" y="902167"/>
                    </a:lnTo>
                    <a:lnTo>
                      <a:pt x="1226014" y="903454"/>
                    </a:lnTo>
                    <a:lnTo>
                      <a:pt x="1227015" y="903168"/>
                    </a:lnTo>
                    <a:lnTo>
                      <a:pt x="1229304" y="901165"/>
                    </a:lnTo>
                    <a:lnTo>
                      <a:pt x="1230448" y="900736"/>
                    </a:lnTo>
                    <a:lnTo>
                      <a:pt x="1231449" y="899020"/>
                    </a:lnTo>
                    <a:lnTo>
                      <a:pt x="1232594" y="893870"/>
                    </a:lnTo>
                    <a:lnTo>
                      <a:pt x="1231736" y="892726"/>
                    </a:lnTo>
                    <a:lnTo>
                      <a:pt x="1229304" y="891009"/>
                    </a:lnTo>
                    <a:lnTo>
                      <a:pt x="1228017" y="888864"/>
                    </a:lnTo>
                    <a:lnTo>
                      <a:pt x="1225442" y="887290"/>
                    </a:lnTo>
                    <a:lnTo>
                      <a:pt x="1222295" y="886861"/>
                    </a:lnTo>
                    <a:lnTo>
                      <a:pt x="1220865" y="887290"/>
                    </a:lnTo>
                    <a:lnTo>
                      <a:pt x="1219863" y="888435"/>
                    </a:lnTo>
                    <a:lnTo>
                      <a:pt x="1219577" y="889436"/>
                    </a:lnTo>
                    <a:lnTo>
                      <a:pt x="1220006" y="890580"/>
                    </a:lnTo>
                    <a:lnTo>
                      <a:pt x="1220006" y="892011"/>
                    </a:lnTo>
                    <a:lnTo>
                      <a:pt x="1219291" y="896016"/>
                    </a:lnTo>
                    <a:lnTo>
                      <a:pt x="1219291" y="898591"/>
                    </a:lnTo>
                    <a:lnTo>
                      <a:pt x="1219577" y="900307"/>
                    </a:lnTo>
                    <a:lnTo>
                      <a:pt x="1220006" y="901308"/>
                    </a:lnTo>
                    <a:close/>
                    <a:moveTo>
                      <a:pt x="1523685" y="871699"/>
                    </a:moveTo>
                    <a:lnTo>
                      <a:pt x="1521825" y="869410"/>
                    </a:lnTo>
                    <a:lnTo>
                      <a:pt x="1519965" y="869124"/>
                    </a:lnTo>
                    <a:lnTo>
                      <a:pt x="1517534" y="869982"/>
                    </a:lnTo>
                    <a:lnTo>
                      <a:pt x="1516818" y="871126"/>
                    </a:lnTo>
                    <a:lnTo>
                      <a:pt x="1516675" y="873415"/>
                    </a:lnTo>
                    <a:lnTo>
                      <a:pt x="1519250" y="873701"/>
                    </a:lnTo>
                    <a:lnTo>
                      <a:pt x="1519822" y="875132"/>
                    </a:lnTo>
                    <a:lnTo>
                      <a:pt x="1521110" y="875561"/>
                    </a:lnTo>
                    <a:lnTo>
                      <a:pt x="1522683" y="877706"/>
                    </a:lnTo>
                    <a:lnTo>
                      <a:pt x="1525115" y="877134"/>
                    </a:lnTo>
                    <a:lnTo>
                      <a:pt x="1525401" y="875704"/>
                    </a:lnTo>
                    <a:lnTo>
                      <a:pt x="1524686" y="873415"/>
                    </a:lnTo>
                    <a:lnTo>
                      <a:pt x="1523685" y="871699"/>
                    </a:lnTo>
                    <a:close/>
                    <a:moveTo>
                      <a:pt x="1966686" y="923909"/>
                    </a:moveTo>
                    <a:lnTo>
                      <a:pt x="1963110" y="924195"/>
                    </a:lnTo>
                    <a:lnTo>
                      <a:pt x="1959963" y="925196"/>
                    </a:lnTo>
                    <a:lnTo>
                      <a:pt x="1957388" y="925482"/>
                    </a:lnTo>
                    <a:lnTo>
                      <a:pt x="1951667" y="924910"/>
                    </a:lnTo>
                    <a:lnTo>
                      <a:pt x="1944657" y="927056"/>
                    </a:lnTo>
                    <a:lnTo>
                      <a:pt x="1941797" y="928343"/>
                    </a:lnTo>
                    <a:lnTo>
                      <a:pt x="1940223" y="929488"/>
                    </a:lnTo>
                    <a:lnTo>
                      <a:pt x="1934072" y="936783"/>
                    </a:lnTo>
                    <a:lnTo>
                      <a:pt x="1928637" y="944221"/>
                    </a:lnTo>
                    <a:lnTo>
                      <a:pt x="1925490" y="949227"/>
                    </a:lnTo>
                    <a:lnTo>
                      <a:pt x="1923201" y="956666"/>
                    </a:lnTo>
                    <a:lnTo>
                      <a:pt x="1923201" y="957810"/>
                    </a:lnTo>
                    <a:lnTo>
                      <a:pt x="1925633" y="966965"/>
                    </a:lnTo>
                    <a:lnTo>
                      <a:pt x="1927635" y="972114"/>
                    </a:lnTo>
                    <a:lnTo>
                      <a:pt x="1930067" y="976692"/>
                    </a:lnTo>
                    <a:lnTo>
                      <a:pt x="1932213" y="979409"/>
                    </a:lnTo>
                    <a:lnTo>
                      <a:pt x="1934072" y="980268"/>
                    </a:lnTo>
                    <a:lnTo>
                      <a:pt x="1936647" y="980840"/>
                    </a:lnTo>
                    <a:lnTo>
                      <a:pt x="1941654" y="981126"/>
                    </a:lnTo>
                    <a:lnTo>
                      <a:pt x="1952525" y="979982"/>
                    </a:lnTo>
                    <a:lnTo>
                      <a:pt x="1961107" y="979838"/>
                    </a:lnTo>
                    <a:lnTo>
                      <a:pt x="1969261" y="978694"/>
                    </a:lnTo>
                    <a:lnTo>
                      <a:pt x="1980704" y="974403"/>
                    </a:lnTo>
                    <a:lnTo>
                      <a:pt x="1983279" y="972686"/>
                    </a:lnTo>
                    <a:lnTo>
                      <a:pt x="1986712" y="969682"/>
                    </a:lnTo>
                    <a:lnTo>
                      <a:pt x="1989001" y="965677"/>
                    </a:lnTo>
                    <a:lnTo>
                      <a:pt x="1990145" y="960671"/>
                    </a:lnTo>
                    <a:lnTo>
                      <a:pt x="1990288" y="954663"/>
                    </a:lnTo>
                    <a:lnTo>
                      <a:pt x="1989001" y="943649"/>
                    </a:lnTo>
                    <a:lnTo>
                      <a:pt x="1989144" y="942648"/>
                    </a:lnTo>
                    <a:lnTo>
                      <a:pt x="1990717" y="939358"/>
                    </a:lnTo>
                    <a:lnTo>
                      <a:pt x="1991003" y="937927"/>
                    </a:lnTo>
                    <a:lnTo>
                      <a:pt x="1991003" y="934494"/>
                    </a:lnTo>
                    <a:lnTo>
                      <a:pt x="1990574" y="932778"/>
                    </a:lnTo>
                    <a:lnTo>
                      <a:pt x="1989859" y="931347"/>
                    </a:lnTo>
                    <a:lnTo>
                      <a:pt x="1988285" y="929631"/>
                    </a:lnTo>
                    <a:lnTo>
                      <a:pt x="1972551" y="925053"/>
                    </a:lnTo>
                    <a:lnTo>
                      <a:pt x="1966686" y="923909"/>
                    </a:lnTo>
                    <a:close/>
                    <a:moveTo>
                      <a:pt x="1904034" y="1184103"/>
                    </a:moveTo>
                    <a:lnTo>
                      <a:pt x="1908611" y="1183387"/>
                    </a:lnTo>
                    <a:lnTo>
                      <a:pt x="1912616" y="1181671"/>
                    </a:lnTo>
                    <a:lnTo>
                      <a:pt x="1914476" y="1180527"/>
                    </a:lnTo>
                    <a:lnTo>
                      <a:pt x="1916335" y="1178381"/>
                    </a:lnTo>
                    <a:lnTo>
                      <a:pt x="1916478" y="1176664"/>
                    </a:lnTo>
                    <a:lnTo>
                      <a:pt x="1916192" y="1175806"/>
                    </a:lnTo>
                    <a:lnTo>
                      <a:pt x="1912616" y="1170657"/>
                    </a:lnTo>
                    <a:lnTo>
                      <a:pt x="1911186" y="1168940"/>
                    </a:lnTo>
                    <a:lnTo>
                      <a:pt x="1908468" y="1169083"/>
                    </a:lnTo>
                    <a:lnTo>
                      <a:pt x="1905893" y="1167081"/>
                    </a:lnTo>
                    <a:lnTo>
                      <a:pt x="1904176" y="1166651"/>
                    </a:lnTo>
                    <a:lnTo>
                      <a:pt x="1895022" y="1166079"/>
                    </a:lnTo>
                    <a:lnTo>
                      <a:pt x="1889443" y="1167081"/>
                    </a:lnTo>
                    <a:lnTo>
                      <a:pt x="1886725" y="1167939"/>
                    </a:lnTo>
                    <a:lnTo>
                      <a:pt x="1885867" y="1169226"/>
                    </a:lnTo>
                    <a:lnTo>
                      <a:pt x="1887870" y="1172373"/>
                    </a:lnTo>
                    <a:lnTo>
                      <a:pt x="1894307" y="1177952"/>
                    </a:lnTo>
                    <a:lnTo>
                      <a:pt x="1901316" y="1182815"/>
                    </a:lnTo>
                    <a:lnTo>
                      <a:pt x="1904034" y="1184103"/>
                    </a:lnTo>
                    <a:close/>
                    <a:moveTo>
                      <a:pt x="1910899" y="1144337"/>
                    </a:moveTo>
                    <a:lnTo>
                      <a:pt x="1913045" y="1142048"/>
                    </a:lnTo>
                    <a:lnTo>
                      <a:pt x="1915477" y="1140618"/>
                    </a:lnTo>
                    <a:lnTo>
                      <a:pt x="1915334" y="1140189"/>
                    </a:lnTo>
                    <a:lnTo>
                      <a:pt x="1913903" y="1139903"/>
                    </a:lnTo>
                    <a:lnTo>
                      <a:pt x="1911043" y="1140046"/>
                    </a:lnTo>
                    <a:lnTo>
                      <a:pt x="1904320" y="1141047"/>
                    </a:lnTo>
                    <a:lnTo>
                      <a:pt x="1903318" y="1142048"/>
                    </a:lnTo>
                    <a:lnTo>
                      <a:pt x="1903604" y="1142907"/>
                    </a:lnTo>
                    <a:lnTo>
                      <a:pt x="1904463" y="1143622"/>
                    </a:lnTo>
                    <a:lnTo>
                      <a:pt x="1910899" y="1144337"/>
                    </a:lnTo>
                    <a:close/>
                    <a:moveTo>
                      <a:pt x="1940223" y="867407"/>
                    </a:moveTo>
                    <a:lnTo>
                      <a:pt x="1932785" y="866978"/>
                    </a:lnTo>
                    <a:lnTo>
                      <a:pt x="1929352" y="865548"/>
                    </a:lnTo>
                    <a:lnTo>
                      <a:pt x="1926920" y="865405"/>
                    </a:lnTo>
                    <a:lnTo>
                      <a:pt x="1922915" y="866692"/>
                    </a:lnTo>
                    <a:lnTo>
                      <a:pt x="1922200" y="867407"/>
                    </a:lnTo>
                    <a:lnTo>
                      <a:pt x="1921914" y="868695"/>
                    </a:lnTo>
                    <a:lnTo>
                      <a:pt x="1921771" y="872271"/>
                    </a:lnTo>
                    <a:lnTo>
                      <a:pt x="1921199" y="874273"/>
                    </a:lnTo>
                    <a:lnTo>
                      <a:pt x="1922915" y="878565"/>
                    </a:lnTo>
                    <a:lnTo>
                      <a:pt x="1924345" y="880281"/>
                    </a:lnTo>
                    <a:lnTo>
                      <a:pt x="1926205" y="881569"/>
                    </a:lnTo>
                    <a:lnTo>
                      <a:pt x="1929066" y="881855"/>
                    </a:lnTo>
                    <a:lnTo>
                      <a:pt x="1932928" y="881282"/>
                    </a:lnTo>
                    <a:lnTo>
                      <a:pt x="1935503" y="879709"/>
                    </a:lnTo>
                    <a:lnTo>
                      <a:pt x="1936790" y="876991"/>
                    </a:lnTo>
                    <a:lnTo>
                      <a:pt x="1938507" y="874702"/>
                    </a:lnTo>
                    <a:lnTo>
                      <a:pt x="1942226" y="871413"/>
                    </a:lnTo>
                    <a:lnTo>
                      <a:pt x="1942798" y="870268"/>
                    </a:lnTo>
                    <a:lnTo>
                      <a:pt x="1942798" y="869267"/>
                    </a:lnTo>
                    <a:lnTo>
                      <a:pt x="1942369" y="868552"/>
                    </a:lnTo>
                    <a:lnTo>
                      <a:pt x="1940223" y="867407"/>
                    </a:lnTo>
                    <a:close/>
                    <a:moveTo>
                      <a:pt x="2005736" y="950372"/>
                    </a:moveTo>
                    <a:lnTo>
                      <a:pt x="2008597" y="951659"/>
                    </a:lnTo>
                    <a:lnTo>
                      <a:pt x="2011887" y="952517"/>
                    </a:lnTo>
                    <a:lnTo>
                      <a:pt x="2019898" y="952946"/>
                    </a:lnTo>
                    <a:lnTo>
                      <a:pt x="2034631" y="952946"/>
                    </a:lnTo>
                    <a:lnTo>
                      <a:pt x="2041068" y="952517"/>
                    </a:lnTo>
                    <a:lnTo>
                      <a:pt x="2041354" y="950658"/>
                    </a:lnTo>
                    <a:lnTo>
                      <a:pt x="2041211" y="948083"/>
                    </a:lnTo>
                    <a:lnTo>
                      <a:pt x="2040210" y="943363"/>
                    </a:lnTo>
                    <a:lnTo>
                      <a:pt x="2039494" y="942361"/>
                    </a:lnTo>
                    <a:lnTo>
                      <a:pt x="2038493" y="941789"/>
                    </a:lnTo>
                    <a:lnTo>
                      <a:pt x="2035775" y="941074"/>
                    </a:lnTo>
                    <a:lnTo>
                      <a:pt x="2026764" y="940788"/>
                    </a:lnTo>
                    <a:lnTo>
                      <a:pt x="2019755" y="938785"/>
                    </a:lnTo>
                    <a:lnTo>
                      <a:pt x="2011601" y="937069"/>
                    </a:lnTo>
                    <a:lnTo>
                      <a:pt x="2001731" y="938499"/>
                    </a:lnTo>
                    <a:lnTo>
                      <a:pt x="2001016" y="939501"/>
                    </a:lnTo>
                    <a:lnTo>
                      <a:pt x="2000444" y="941074"/>
                    </a:lnTo>
                    <a:lnTo>
                      <a:pt x="2000587" y="942791"/>
                    </a:lnTo>
                    <a:lnTo>
                      <a:pt x="2002590" y="946939"/>
                    </a:lnTo>
                    <a:lnTo>
                      <a:pt x="2005736" y="950372"/>
                    </a:lnTo>
                    <a:close/>
                    <a:moveTo>
                      <a:pt x="1638547" y="836653"/>
                    </a:moveTo>
                    <a:lnTo>
                      <a:pt x="1643840" y="835652"/>
                    </a:lnTo>
                    <a:lnTo>
                      <a:pt x="1645127" y="834508"/>
                    </a:lnTo>
                    <a:lnTo>
                      <a:pt x="1644698" y="832791"/>
                    </a:lnTo>
                    <a:lnTo>
                      <a:pt x="1643697" y="831218"/>
                    </a:lnTo>
                    <a:lnTo>
                      <a:pt x="1642266" y="829644"/>
                    </a:lnTo>
                    <a:lnTo>
                      <a:pt x="1639835" y="829072"/>
                    </a:lnTo>
                    <a:lnTo>
                      <a:pt x="1636545" y="829644"/>
                    </a:lnTo>
                    <a:lnTo>
                      <a:pt x="1633112" y="829215"/>
                    </a:lnTo>
                    <a:lnTo>
                      <a:pt x="1627247" y="827356"/>
                    </a:lnTo>
                    <a:lnTo>
                      <a:pt x="1625388" y="828357"/>
                    </a:lnTo>
                    <a:lnTo>
                      <a:pt x="1620667" y="829644"/>
                    </a:lnTo>
                    <a:lnTo>
                      <a:pt x="1620667" y="830789"/>
                    </a:lnTo>
                    <a:lnTo>
                      <a:pt x="1622527" y="832791"/>
                    </a:lnTo>
                    <a:lnTo>
                      <a:pt x="1624672" y="834222"/>
                    </a:lnTo>
                    <a:lnTo>
                      <a:pt x="1629107" y="835223"/>
                    </a:lnTo>
                    <a:lnTo>
                      <a:pt x="1630966" y="834651"/>
                    </a:lnTo>
                    <a:lnTo>
                      <a:pt x="1634828" y="836081"/>
                    </a:lnTo>
                    <a:lnTo>
                      <a:pt x="1638547" y="836653"/>
                    </a:lnTo>
                    <a:close/>
                    <a:moveTo>
                      <a:pt x="1528977" y="874989"/>
                    </a:moveTo>
                    <a:lnTo>
                      <a:pt x="1529978" y="875561"/>
                    </a:lnTo>
                    <a:lnTo>
                      <a:pt x="1530980" y="875275"/>
                    </a:lnTo>
                    <a:lnTo>
                      <a:pt x="1531838" y="874416"/>
                    </a:lnTo>
                    <a:lnTo>
                      <a:pt x="1534556" y="869982"/>
                    </a:lnTo>
                    <a:lnTo>
                      <a:pt x="1533840" y="866692"/>
                    </a:lnTo>
                    <a:lnTo>
                      <a:pt x="1532982" y="865834"/>
                    </a:lnTo>
                    <a:lnTo>
                      <a:pt x="1532267" y="866835"/>
                    </a:lnTo>
                    <a:lnTo>
                      <a:pt x="1530121" y="866263"/>
                    </a:lnTo>
                    <a:lnTo>
                      <a:pt x="1528405" y="866978"/>
                    </a:lnTo>
                    <a:lnTo>
                      <a:pt x="1526116" y="868409"/>
                    </a:lnTo>
                    <a:lnTo>
                      <a:pt x="1524972" y="869553"/>
                    </a:lnTo>
                    <a:lnTo>
                      <a:pt x="1525830" y="871699"/>
                    </a:lnTo>
                    <a:lnTo>
                      <a:pt x="1528977" y="874989"/>
                    </a:lnTo>
                    <a:close/>
                    <a:moveTo>
                      <a:pt x="1633255" y="946510"/>
                    </a:moveTo>
                    <a:lnTo>
                      <a:pt x="1633255" y="948369"/>
                    </a:lnTo>
                    <a:lnTo>
                      <a:pt x="1633684" y="949943"/>
                    </a:lnTo>
                    <a:lnTo>
                      <a:pt x="1634685" y="951230"/>
                    </a:lnTo>
                    <a:lnTo>
                      <a:pt x="1639406" y="954377"/>
                    </a:lnTo>
                    <a:lnTo>
                      <a:pt x="1641408" y="955235"/>
                    </a:lnTo>
                    <a:lnTo>
                      <a:pt x="1642696" y="955235"/>
                    </a:lnTo>
                    <a:lnTo>
                      <a:pt x="1644126" y="954377"/>
                    </a:lnTo>
                    <a:lnTo>
                      <a:pt x="1645842" y="952804"/>
                    </a:lnTo>
                    <a:lnTo>
                      <a:pt x="1647130" y="951087"/>
                    </a:lnTo>
                    <a:lnTo>
                      <a:pt x="1648703" y="947368"/>
                    </a:lnTo>
                    <a:lnTo>
                      <a:pt x="1649132" y="945365"/>
                    </a:lnTo>
                    <a:lnTo>
                      <a:pt x="1648989" y="942075"/>
                    </a:lnTo>
                    <a:lnTo>
                      <a:pt x="1648131" y="937641"/>
                    </a:lnTo>
                    <a:lnTo>
                      <a:pt x="1647845" y="934208"/>
                    </a:lnTo>
                    <a:lnTo>
                      <a:pt x="1648131" y="931919"/>
                    </a:lnTo>
                    <a:lnTo>
                      <a:pt x="1647130" y="929774"/>
                    </a:lnTo>
                    <a:lnTo>
                      <a:pt x="1643554" y="926484"/>
                    </a:lnTo>
                    <a:lnTo>
                      <a:pt x="1639549" y="925482"/>
                    </a:lnTo>
                    <a:lnTo>
                      <a:pt x="1635543" y="929488"/>
                    </a:lnTo>
                    <a:lnTo>
                      <a:pt x="1633970" y="931490"/>
                    </a:lnTo>
                    <a:lnTo>
                      <a:pt x="1633541" y="932921"/>
                    </a:lnTo>
                    <a:lnTo>
                      <a:pt x="1631967" y="935209"/>
                    </a:lnTo>
                    <a:lnTo>
                      <a:pt x="1631681" y="936211"/>
                    </a:lnTo>
                    <a:lnTo>
                      <a:pt x="1632396" y="937927"/>
                    </a:lnTo>
                    <a:lnTo>
                      <a:pt x="1635114" y="940931"/>
                    </a:lnTo>
                    <a:lnTo>
                      <a:pt x="1633684" y="944650"/>
                    </a:lnTo>
                    <a:lnTo>
                      <a:pt x="1633255" y="946510"/>
                    </a:lnTo>
                    <a:close/>
                    <a:moveTo>
                      <a:pt x="1182815" y="899592"/>
                    </a:moveTo>
                    <a:lnTo>
                      <a:pt x="1177237" y="898161"/>
                    </a:lnTo>
                    <a:lnTo>
                      <a:pt x="1175377" y="900879"/>
                    </a:lnTo>
                    <a:lnTo>
                      <a:pt x="1172945" y="902596"/>
                    </a:lnTo>
                    <a:lnTo>
                      <a:pt x="1169369" y="904312"/>
                    </a:lnTo>
                    <a:lnTo>
                      <a:pt x="1168225" y="905600"/>
                    </a:lnTo>
                    <a:lnTo>
                      <a:pt x="1169512" y="906601"/>
                    </a:lnTo>
                    <a:lnTo>
                      <a:pt x="1179239" y="909748"/>
                    </a:lnTo>
                    <a:lnTo>
                      <a:pt x="1180956" y="910749"/>
                    </a:lnTo>
                    <a:lnTo>
                      <a:pt x="1182243" y="910606"/>
                    </a:lnTo>
                    <a:lnTo>
                      <a:pt x="1183816" y="907888"/>
                    </a:lnTo>
                    <a:lnTo>
                      <a:pt x="1185676" y="907030"/>
                    </a:lnTo>
                    <a:lnTo>
                      <a:pt x="1185962" y="903168"/>
                    </a:lnTo>
                    <a:lnTo>
                      <a:pt x="1185676" y="901594"/>
                    </a:lnTo>
                    <a:lnTo>
                      <a:pt x="1184818" y="900450"/>
                    </a:lnTo>
                    <a:lnTo>
                      <a:pt x="1182815" y="899592"/>
                    </a:lnTo>
                    <a:close/>
                    <a:moveTo>
                      <a:pt x="1998298" y="915613"/>
                    </a:moveTo>
                    <a:lnTo>
                      <a:pt x="1996296" y="913038"/>
                    </a:lnTo>
                    <a:lnTo>
                      <a:pt x="1993292" y="907602"/>
                    </a:lnTo>
                    <a:lnTo>
                      <a:pt x="1990574" y="905600"/>
                    </a:lnTo>
                    <a:lnTo>
                      <a:pt x="1986855" y="905027"/>
                    </a:lnTo>
                    <a:lnTo>
                      <a:pt x="1984137" y="905457"/>
                    </a:lnTo>
                    <a:lnTo>
                      <a:pt x="1981705" y="908174"/>
                    </a:lnTo>
                    <a:lnTo>
                      <a:pt x="1980847" y="910606"/>
                    </a:lnTo>
                    <a:lnTo>
                      <a:pt x="1980561" y="912609"/>
                    </a:lnTo>
                    <a:lnTo>
                      <a:pt x="1980704" y="913896"/>
                    </a:lnTo>
                    <a:lnTo>
                      <a:pt x="1983422" y="916614"/>
                    </a:lnTo>
                    <a:lnTo>
                      <a:pt x="1990574" y="920333"/>
                    </a:lnTo>
                    <a:lnTo>
                      <a:pt x="1994007" y="923623"/>
                    </a:lnTo>
                    <a:lnTo>
                      <a:pt x="1996439" y="923337"/>
                    </a:lnTo>
                    <a:lnTo>
                      <a:pt x="1997583" y="922479"/>
                    </a:lnTo>
                    <a:lnTo>
                      <a:pt x="1998441" y="921048"/>
                    </a:lnTo>
                    <a:lnTo>
                      <a:pt x="1998584" y="920047"/>
                    </a:lnTo>
                    <a:lnTo>
                      <a:pt x="1998155" y="919475"/>
                    </a:lnTo>
                    <a:lnTo>
                      <a:pt x="1998012" y="918616"/>
                    </a:lnTo>
                    <a:lnTo>
                      <a:pt x="1999013" y="917758"/>
                    </a:lnTo>
                    <a:lnTo>
                      <a:pt x="1998298" y="915613"/>
                    </a:lnTo>
                    <a:close/>
                    <a:moveTo>
                      <a:pt x="1099136" y="912180"/>
                    </a:moveTo>
                    <a:lnTo>
                      <a:pt x="1096132" y="911321"/>
                    </a:lnTo>
                    <a:lnTo>
                      <a:pt x="1089838" y="911035"/>
                    </a:lnTo>
                    <a:lnTo>
                      <a:pt x="1087263" y="911464"/>
                    </a:lnTo>
                    <a:lnTo>
                      <a:pt x="1085547" y="912323"/>
                    </a:lnTo>
                    <a:lnTo>
                      <a:pt x="1085833" y="913753"/>
                    </a:lnTo>
                    <a:lnTo>
                      <a:pt x="1088121" y="915899"/>
                    </a:lnTo>
                    <a:lnTo>
                      <a:pt x="1091554" y="917901"/>
                    </a:lnTo>
                    <a:lnTo>
                      <a:pt x="1096132" y="919761"/>
                    </a:lnTo>
                    <a:lnTo>
                      <a:pt x="1099279" y="920619"/>
                    </a:lnTo>
                    <a:lnTo>
                      <a:pt x="1100995" y="920476"/>
                    </a:lnTo>
                    <a:lnTo>
                      <a:pt x="1103570" y="919189"/>
                    </a:lnTo>
                    <a:lnTo>
                      <a:pt x="1104142" y="918187"/>
                    </a:lnTo>
                    <a:lnTo>
                      <a:pt x="1103999" y="917043"/>
                    </a:lnTo>
                    <a:lnTo>
                      <a:pt x="1103141" y="915326"/>
                    </a:lnTo>
                    <a:lnTo>
                      <a:pt x="1099136" y="912180"/>
                    </a:lnTo>
                    <a:close/>
                    <a:moveTo>
                      <a:pt x="1348458" y="518385"/>
                    </a:moveTo>
                    <a:lnTo>
                      <a:pt x="1351748" y="520244"/>
                    </a:lnTo>
                    <a:lnTo>
                      <a:pt x="1354180" y="520101"/>
                    </a:lnTo>
                    <a:lnTo>
                      <a:pt x="1356468" y="518099"/>
                    </a:lnTo>
                    <a:lnTo>
                      <a:pt x="1359758" y="516096"/>
                    </a:lnTo>
                    <a:lnTo>
                      <a:pt x="1360044" y="515381"/>
                    </a:lnTo>
                    <a:lnTo>
                      <a:pt x="1357613" y="513378"/>
                    </a:lnTo>
                    <a:lnTo>
                      <a:pt x="1354466" y="511662"/>
                    </a:lnTo>
                    <a:lnTo>
                      <a:pt x="1347743" y="509087"/>
                    </a:lnTo>
                    <a:lnTo>
                      <a:pt x="1346885" y="509516"/>
                    </a:lnTo>
                    <a:lnTo>
                      <a:pt x="1346312" y="510517"/>
                    </a:lnTo>
                    <a:lnTo>
                      <a:pt x="1346026" y="511948"/>
                    </a:lnTo>
                    <a:lnTo>
                      <a:pt x="1343165" y="513378"/>
                    </a:lnTo>
                    <a:lnTo>
                      <a:pt x="1333152" y="516239"/>
                    </a:lnTo>
                    <a:lnTo>
                      <a:pt x="1329290" y="517955"/>
                    </a:lnTo>
                    <a:lnTo>
                      <a:pt x="1328146" y="520530"/>
                    </a:lnTo>
                    <a:lnTo>
                      <a:pt x="1329719" y="523963"/>
                    </a:lnTo>
                    <a:lnTo>
                      <a:pt x="1331293" y="525966"/>
                    </a:lnTo>
                    <a:lnTo>
                      <a:pt x="1333009" y="526681"/>
                    </a:lnTo>
                    <a:lnTo>
                      <a:pt x="1337015" y="525966"/>
                    </a:lnTo>
                    <a:lnTo>
                      <a:pt x="1338302" y="525108"/>
                    </a:lnTo>
                    <a:lnTo>
                      <a:pt x="1340018" y="522819"/>
                    </a:lnTo>
                    <a:lnTo>
                      <a:pt x="1344882" y="518957"/>
                    </a:lnTo>
                    <a:lnTo>
                      <a:pt x="1348458" y="518385"/>
                    </a:lnTo>
                    <a:close/>
                    <a:moveTo>
                      <a:pt x="1077536" y="622948"/>
                    </a:moveTo>
                    <a:lnTo>
                      <a:pt x="1071671" y="623091"/>
                    </a:lnTo>
                    <a:lnTo>
                      <a:pt x="1046067" y="625809"/>
                    </a:lnTo>
                    <a:lnTo>
                      <a:pt x="1038486" y="627097"/>
                    </a:lnTo>
                    <a:lnTo>
                      <a:pt x="1036054" y="628670"/>
                    </a:lnTo>
                    <a:lnTo>
                      <a:pt x="1031906" y="632818"/>
                    </a:lnTo>
                    <a:lnTo>
                      <a:pt x="1028330" y="637968"/>
                    </a:lnTo>
                    <a:lnTo>
                      <a:pt x="1029188" y="639684"/>
                    </a:lnTo>
                    <a:lnTo>
                      <a:pt x="1034337" y="640972"/>
                    </a:lnTo>
                    <a:lnTo>
                      <a:pt x="1041060" y="643546"/>
                    </a:lnTo>
                    <a:lnTo>
                      <a:pt x="1051502" y="649983"/>
                    </a:lnTo>
                    <a:lnTo>
                      <a:pt x="1053505" y="652701"/>
                    </a:lnTo>
                    <a:lnTo>
                      <a:pt x="1054793" y="656277"/>
                    </a:lnTo>
                    <a:lnTo>
                      <a:pt x="1062946" y="662285"/>
                    </a:lnTo>
                    <a:lnTo>
                      <a:pt x="1069812" y="668293"/>
                    </a:lnTo>
                    <a:lnTo>
                      <a:pt x="1073960" y="671297"/>
                    </a:lnTo>
                    <a:lnTo>
                      <a:pt x="1076821" y="672584"/>
                    </a:lnTo>
                    <a:lnTo>
                      <a:pt x="1078394" y="672298"/>
                    </a:lnTo>
                    <a:lnTo>
                      <a:pt x="1081112" y="670724"/>
                    </a:lnTo>
                    <a:lnTo>
                      <a:pt x="1084975" y="667864"/>
                    </a:lnTo>
                    <a:lnTo>
                      <a:pt x="1087120" y="665575"/>
                    </a:lnTo>
                    <a:lnTo>
                      <a:pt x="1088121" y="662571"/>
                    </a:lnTo>
                    <a:lnTo>
                      <a:pt x="1093414" y="657994"/>
                    </a:lnTo>
                    <a:lnTo>
                      <a:pt x="1098563" y="649697"/>
                    </a:lnTo>
                    <a:lnTo>
                      <a:pt x="1099708" y="647266"/>
                    </a:lnTo>
                    <a:lnTo>
                      <a:pt x="1100566" y="640686"/>
                    </a:lnTo>
                    <a:lnTo>
                      <a:pt x="1100423" y="636251"/>
                    </a:lnTo>
                    <a:lnTo>
                      <a:pt x="1099422" y="634106"/>
                    </a:lnTo>
                    <a:lnTo>
                      <a:pt x="1097562" y="631960"/>
                    </a:lnTo>
                    <a:lnTo>
                      <a:pt x="1095417" y="630673"/>
                    </a:lnTo>
                    <a:lnTo>
                      <a:pt x="1091840" y="629957"/>
                    </a:lnTo>
                    <a:lnTo>
                      <a:pt x="1083401" y="624236"/>
                    </a:lnTo>
                    <a:lnTo>
                      <a:pt x="1077536" y="622948"/>
                    </a:lnTo>
                    <a:close/>
                    <a:moveTo>
                      <a:pt x="1296534" y="602922"/>
                    </a:moveTo>
                    <a:lnTo>
                      <a:pt x="1280656" y="607071"/>
                    </a:lnTo>
                    <a:lnTo>
                      <a:pt x="1273647" y="607929"/>
                    </a:lnTo>
                    <a:lnTo>
                      <a:pt x="1271072" y="608787"/>
                    </a:lnTo>
                    <a:lnTo>
                      <a:pt x="1269213" y="609932"/>
                    </a:lnTo>
                    <a:lnTo>
                      <a:pt x="1268068" y="611362"/>
                    </a:lnTo>
                    <a:lnTo>
                      <a:pt x="1265350" y="612363"/>
                    </a:lnTo>
                    <a:lnTo>
                      <a:pt x="1257769" y="613651"/>
                    </a:lnTo>
                    <a:lnTo>
                      <a:pt x="1256053" y="614509"/>
                    </a:lnTo>
                    <a:lnTo>
                      <a:pt x="1255624" y="615367"/>
                    </a:lnTo>
                    <a:lnTo>
                      <a:pt x="1256625" y="616368"/>
                    </a:lnTo>
                    <a:lnTo>
                      <a:pt x="1259200" y="617370"/>
                    </a:lnTo>
                    <a:lnTo>
                      <a:pt x="1268926" y="620374"/>
                    </a:lnTo>
                    <a:lnTo>
                      <a:pt x="1273647" y="620088"/>
                    </a:lnTo>
                    <a:lnTo>
                      <a:pt x="1275364" y="619372"/>
                    </a:lnTo>
                    <a:lnTo>
                      <a:pt x="1277509" y="617799"/>
                    </a:lnTo>
                    <a:lnTo>
                      <a:pt x="1281514" y="618371"/>
                    </a:lnTo>
                    <a:lnTo>
                      <a:pt x="1290240" y="617084"/>
                    </a:lnTo>
                    <a:lnTo>
                      <a:pt x="1293959" y="615939"/>
                    </a:lnTo>
                    <a:lnTo>
                      <a:pt x="1302541" y="611219"/>
                    </a:lnTo>
                    <a:lnTo>
                      <a:pt x="1305688" y="609073"/>
                    </a:lnTo>
                    <a:lnTo>
                      <a:pt x="1308120" y="606212"/>
                    </a:lnTo>
                    <a:lnTo>
                      <a:pt x="1308549" y="605068"/>
                    </a:lnTo>
                    <a:lnTo>
                      <a:pt x="1308263" y="603924"/>
                    </a:lnTo>
                    <a:lnTo>
                      <a:pt x="1307262" y="602779"/>
                    </a:lnTo>
                    <a:lnTo>
                      <a:pt x="1304115" y="602493"/>
                    </a:lnTo>
                    <a:lnTo>
                      <a:pt x="1296534" y="602922"/>
                    </a:lnTo>
                    <a:close/>
                    <a:moveTo>
                      <a:pt x="1317847" y="577890"/>
                    </a:moveTo>
                    <a:lnTo>
                      <a:pt x="1319421" y="575888"/>
                    </a:lnTo>
                    <a:lnTo>
                      <a:pt x="1319850" y="574886"/>
                    </a:lnTo>
                    <a:lnTo>
                      <a:pt x="1318991" y="573599"/>
                    </a:lnTo>
                    <a:lnTo>
                      <a:pt x="1315987" y="571882"/>
                    </a:lnTo>
                    <a:lnTo>
                      <a:pt x="1312983" y="573313"/>
                    </a:lnTo>
                    <a:lnTo>
                      <a:pt x="1305975" y="578891"/>
                    </a:lnTo>
                    <a:lnTo>
                      <a:pt x="1306833" y="580179"/>
                    </a:lnTo>
                    <a:lnTo>
                      <a:pt x="1308835" y="581609"/>
                    </a:lnTo>
                    <a:lnTo>
                      <a:pt x="1317847" y="577890"/>
                    </a:lnTo>
                    <a:close/>
                    <a:moveTo>
                      <a:pt x="1348458" y="550426"/>
                    </a:moveTo>
                    <a:lnTo>
                      <a:pt x="1349173" y="552429"/>
                    </a:lnTo>
                    <a:lnTo>
                      <a:pt x="1349888" y="553716"/>
                    </a:lnTo>
                    <a:lnTo>
                      <a:pt x="1350604" y="554145"/>
                    </a:lnTo>
                    <a:lnTo>
                      <a:pt x="1353321" y="552286"/>
                    </a:lnTo>
                    <a:lnTo>
                      <a:pt x="1355896" y="553430"/>
                    </a:lnTo>
                    <a:lnTo>
                      <a:pt x="1362762" y="559581"/>
                    </a:lnTo>
                    <a:lnTo>
                      <a:pt x="1375207" y="561583"/>
                    </a:lnTo>
                    <a:lnTo>
                      <a:pt x="1380213" y="561726"/>
                    </a:lnTo>
                    <a:lnTo>
                      <a:pt x="1390083" y="567448"/>
                    </a:lnTo>
                    <a:lnTo>
                      <a:pt x="1394804" y="569880"/>
                    </a:lnTo>
                    <a:lnTo>
                      <a:pt x="1397950" y="571024"/>
                    </a:lnTo>
                    <a:lnTo>
                      <a:pt x="1402814" y="571310"/>
                    </a:lnTo>
                    <a:lnTo>
                      <a:pt x="1412684" y="570738"/>
                    </a:lnTo>
                    <a:lnTo>
                      <a:pt x="1419407" y="570881"/>
                    </a:lnTo>
                    <a:lnTo>
                      <a:pt x="1430278" y="569880"/>
                    </a:lnTo>
                    <a:lnTo>
                      <a:pt x="1431852" y="569451"/>
                    </a:lnTo>
                    <a:lnTo>
                      <a:pt x="1432567" y="568163"/>
                    </a:lnTo>
                    <a:lnTo>
                      <a:pt x="1432567" y="566018"/>
                    </a:lnTo>
                    <a:lnTo>
                      <a:pt x="1432996" y="564730"/>
                    </a:lnTo>
                    <a:lnTo>
                      <a:pt x="1433854" y="564301"/>
                    </a:lnTo>
                    <a:lnTo>
                      <a:pt x="1434426" y="563300"/>
                    </a:lnTo>
                    <a:lnTo>
                      <a:pt x="1435284" y="558150"/>
                    </a:lnTo>
                    <a:lnTo>
                      <a:pt x="1435142" y="554288"/>
                    </a:lnTo>
                    <a:lnTo>
                      <a:pt x="1434855" y="552429"/>
                    </a:lnTo>
                    <a:lnTo>
                      <a:pt x="1432996" y="547565"/>
                    </a:lnTo>
                    <a:lnTo>
                      <a:pt x="1432710" y="546135"/>
                    </a:lnTo>
                    <a:lnTo>
                      <a:pt x="1433282" y="543131"/>
                    </a:lnTo>
                    <a:lnTo>
                      <a:pt x="1434283" y="540842"/>
                    </a:lnTo>
                    <a:lnTo>
                      <a:pt x="1431422" y="535121"/>
                    </a:lnTo>
                    <a:lnTo>
                      <a:pt x="1429134" y="532546"/>
                    </a:lnTo>
                    <a:lnTo>
                      <a:pt x="1426559" y="527968"/>
                    </a:lnTo>
                    <a:lnTo>
                      <a:pt x="1421839" y="523534"/>
                    </a:lnTo>
                    <a:lnTo>
                      <a:pt x="1411396" y="516096"/>
                    </a:lnTo>
                    <a:lnTo>
                      <a:pt x="1406247" y="513092"/>
                    </a:lnTo>
                    <a:lnTo>
                      <a:pt x="1399524" y="511232"/>
                    </a:lnTo>
                    <a:lnTo>
                      <a:pt x="1392658" y="510803"/>
                    </a:lnTo>
                    <a:lnTo>
                      <a:pt x="1387508" y="511376"/>
                    </a:lnTo>
                    <a:lnTo>
                      <a:pt x="1368770" y="517097"/>
                    </a:lnTo>
                    <a:lnTo>
                      <a:pt x="1363334" y="520816"/>
                    </a:lnTo>
                    <a:lnTo>
                      <a:pt x="1360331" y="522390"/>
                    </a:lnTo>
                    <a:lnTo>
                      <a:pt x="1355181" y="527682"/>
                    </a:lnTo>
                    <a:lnTo>
                      <a:pt x="1355324" y="531258"/>
                    </a:lnTo>
                    <a:lnTo>
                      <a:pt x="1353464" y="534977"/>
                    </a:lnTo>
                    <a:lnTo>
                      <a:pt x="1350032" y="536265"/>
                    </a:lnTo>
                    <a:lnTo>
                      <a:pt x="1347314" y="536694"/>
                    </a:lnTo>
                    <a:lnTo>
                      <a:pt x="1341735" y="543560"/>
                    </a:lnTo>
                    <a:lnTo>
                      <a:pt x="1340734" y="545992"/>
                    </a:lnTo>
                    <a:lnTo>
                      <a:pt x="1340591" y="547565"/>
                    </a:lnTo>
                    <a:lnTo>
                      <a:pt x="1340877" y="549425"/>
                    </a:lnTo>
                    <a:lnTo>
                      <a:pt x="1341878" y="550140"/>
                    </a:lnTo>
                    <a:lnTo>
                      <a:pt x="1347171" y="549568"/>
                    </a:lnTo>
                    <a:lnTo>
                      <a:pt x="1348458" y="550426"/>
                    </a:lnTo>
                    <a:close/>
                    <a:moveTo>
                      <a:pt x="1365480" y="576317"/>
                    </a:moveTo>
                    <a:lnTo>
                      <a:pt x="1375636" y="579034"/>
                    </a:lnTo>
                    <a:lnTo>
                      <a:pt x="1378354" y="579321"/>
                    </a:lnTo>
                    <a:lnTo>
                      <a:pt x="1379784" y="579034"/>
                    </a:lnTo>
                    <a:lnTo>
                      <a:pt x="1380785" y="578176"/>
                    </a:lnTo>
                    <a:lnTo>
                      <a:pt x="1380643" y="576889"/>
                    </a:lnTo>
                    <a:lnTo>
                      <a:pt x="1378354" y="574171"/>
                    </a:lnTo>
                    <a:lnTo>
                      <a:pt x="1373633" y="571167"/>
                    </a:lnTo>
                    <a:lnTo>
                      <a:pt x="1369056" y="571167"/>
                    </a:lnTo>
                    <a:lnTo>
                      <a:pt x="1366481" y="572455"/>
                    </a:lnTo>
                    <a:lnTo>
                      <a:pt x="1365623" y="573456"/>
                    </a:lnTo>
                    <a:lnTo>
                      <a:pt x="1363334" y="574457"/>
                    </a:lnTo>
                    <a:lnTo>
                      <a:pt x="1363763" y="575315"/>
                    </a:lnTo>
                    <a:lnTo>
                      <a:pt x="1365480" y="576317"/>
                    </a:lnTo>
                    <a:close/>
                    <a:moveTo>
                      <a:pt x="1544712" y="576460"/>
                    </a:moveTo>
                    <a:lnTo>
                      <a:pt x="1553294" y="576031"/>
                    </a:lnTo>
                    <a:lnTo>
                      <a:pt x="1556584" y="575172"/>
                    </a:lnTo>
                    <a:lnTo>
                      <a:pt x="1562306" y="572741"/>
                    </a:lnTo>
                    <a:lnTo>
                      <a:pt x="1564309" y="571024"/>
                    </a:lnTo>
                    <a:lnTo>
                      <a:pt x="1564451" y="569308"/>
                    </a:lnTo>
                    <a:lnTo>
                      <a:pt x="1564166" y="567448"/>
                    </a:lnTo>
                    <a:lnTo>
                      <a:pt x="1563450" y="565445"/>
                    </a:lnTo>
                    <a:lnTo>
                      <a:pt x="1564309" y="564587"/>
                    </a:lnTo>
                    <a:lnTo>
                      <a:pt x="1566597" y="565016"/>
                    </a:lnTo>
                    <a:lnTo>
                      <a:pt x="1568314" y="564444"/>
                    </a:lnTo>
                    <a:lnTo>
                      <a:pt x="1569458" y="562871"/>
                    </a:lnTo>
                    <a:lnTo>
                      <a:pt x="1570602" y="562012"/>
                    </a:lnTo>
                    <a:lnTo>
                      <a:pt x="1571747" y="561869"/>
                    </a:lnTo>
                    <a:lnTo>
                      <a:pt x="1572748" y="563443"/>
                    </a:lnTo>
                    <a:lnTo>
                      <a:pt x="1573463" y="566590"/>
                    </a:lnTo>
                    <a:lnTo>
                      <a:pt x="1574464" y="567877"/>
                    </a:lnTo>
                    <a:lnTo>
                      <a:pt x="1576610" y="566304"/>
                    </a:lnTo>
                    <a:lnTo>
                      <a:pt x="1579471" y="561011"/>
                    </a:lnTo>
                    <a:lnTo>
                      <a:pt x="1583905" y="559152"/>
                    </a:lnTo>
                    <a:lnTo>
                      <a:pt x="1585336" y="559295"/>
                    </a:lnTo>
                    <a:lnTo>
                      <a:pt x="1587052" y="560868"/>
                    </a:lnTo>
                    <a:lnTo>
                      <a:pt x="1589770" y="562012"/>
                    </a:lnTo>
                    <a:lnTo>
                      <a:pt x="1588769" y="564444"/>
                    </a:lnTo>
                    <a:lnTo>
                      <a:pt x="1585622" y="569165"/>
                    </a:lnTo>
                    <a:lnTo>
                      <a:pt x="1583762" y="572598"/>
                    </a:lnTo>
                    <a:lnTo>
                      <a:pt x="1583190" y="574886"/>
                    </a:lnTo>
                    <a:lnTo>
                      <a:pt x="1583190" y="576603"/>
                    </a:lnTo>
                    <a:lnTo>
                      <a:pt x="1584907" y="578462"/>
                    </a:lnTo>
                    <a:lnTo>
                      <a:pt x="1587195" y="579464"/>
                    </a:lnTo>
                    <a:lnTo>
                      <a:pt x="1599783" y="579750"/>
                    </a:lnTo>
                    <a:lnTo>
                      <a:pt x="1612228" y="580894"/>
                    </a:lnTo>
                    <a:lnTo>
                      <a:pt x="1619094" y="579034"/>
                    </a:lnTo>
                    <a:lnTo>
                      <a:pt x="1630251" y="580322"/>
                    </a:lnTo>
                    <a:lnTo>
                      <a:pt x="1636974" y="580465"/>
                    </a:lnTo>
                    <a:lnTo>
                      <a:pt x="1640121" y="579893"/>
                    </a:lnTo>
                    <a:lnTo>
                      <a:pt x="1638118" y="575888"/>
                    </a:lnTo>
                    <a:lnTo>
                      <a:pt x="1640407" y="576031"/>
                    </a:lnTo>
                    <a:lnTo>
                      <a:pt x="1649848" y="578605"/>
                    </a:lnTo>
                    <a:lnTo>
                      <a:pt x="1653710" y="577318"/>
                    </a:lnTo>
                    <a:lnTo>
                      <a:pt x="1656714" y="577032"/>
                    </a:lnTo>
                    <a:lnTo>
                      <a:pt x="1661434" y="579464"/>
                    </a:lnTo>
                    <a:lnTo>
                      <a:pt x="1665868" y="579464"/>
                    </a:lnTo>
                    <a:lnTo>
                      <a:pt x="1673879" y="577318"/>
                    </a:lnTo>
                    <a:lnTo>
                      <a:pt x="1674880" y="576746"/>
                    </a:lnTo>
                    <a:lnTo>
                      <a:pt x="1675595" y="575458"/>
                    </a:lnTo>
                    <a:lnTo>
                      <a:pt x="1676024" y="573456"/>
                    </a:lnTo>
                    <a:lnTo>
                      <a:pt x="1677026" y="573456"/>
                    </a:lnTo>
                    <a:lnTo>
                      <a:pt x="1680173" y="576889"/>
                    </a:lnTo>
                    <a:lnTo>
                      <a:pt x="1683892" y="578319"/>
                    </a:lnTo>
                    <a:lnTo>
                      <a:pt x="1686323" y="578462"/>
                    </a:lnTo>
                    <a:lnTo>
                      <a:pt x="1687754" y="577890"/>
                    </a:lnTo>
                    <a:lnTo>
                      <a:pt x="1688469" y="573170"/>
                    </a:lnTo>
                    <a:lnTo>
                      <a:pt x="1690042" y="573313"/>
                    </a:lnTo>
                    <a:lnTo>
                      <a:pt x="1692903" y="575458"/>
                    </a:lnTo>
                    <a:lnTo>
                      <a:pt x="1695907" y="577032"/>
                    </a:lnTo>
                    <a:lnTo>
                      <a:pt x="1700485" y="578319"/>
                    </a:lnTo>
                    <a:lnTo>
                      <a:pt x="1707780" y="579034"/>
                    </a:lnTo>
                    <a:lnTo>
                      <a:pt x="1713215" y="578605"/>
                    </a:lnTo>
                    <a:lnTo>
                      <a:pt x="1724659" y="575601"/>
                    </a:lnTo>
                    <a:lnTo>
                      <a:pt x="1732097" y="575458"/>
                    </a:lnTo>
                    <a:lnTo>
                      <a:pt x="1734815" y="574314"/>
                    </a:lnTo>
                    <a:lnTo>
                      <a:pt x="1738391" y="570166"/>
                    </a:lnTo>
                    <a:lnTo>
                      <a:pt x="1738963" y="569308"/>
                    </a:lnTo>
                    <a:lnTo>
                      <a:pt x="1740536" y="563586"/>
                    </a:lnTo>
                    <a:lnTo>
                      <a:pt x="1739821" y="561297"/>
                    </a:lnTo>
                    <a:lnTo>
                      <a:pt x="1736102" y="559295"/>
                    </a:lnTo>
                    <a:lnTo>
                      <a:pt x="1735387" y="558436"/>
                    </a:lnTo>
                    <a:lnTo>
                      <a:pt x="1734386" y="555719"/>
                    </a:lnTo>
                    <a:lnTo>
                      <a:pt x="1735101" y="555146"/>
                    </a:lnTo>
                    <a:lnTo>
                      <a:pt x="1738534" y="556148"/>
                    </a:lnTo>
                    <a:lnTo>
                      <a:pt x="1744112" y="559581"/>
                    </a:lnTo>
                    <a:lnTo>
                      <a:pt x="1745972" y="560296"/>
                    </a:lnTo>
                    <a:lnTo>
                      <a:pt x="1747688" y="560296"/>
                    </a:lnTo>
                    <a:lnTo>
                      <a:pt x="1748118" y="562012"/>
                    </a:lnTo>
                    <a:lnTo>
                      <a:pt x="1747402" y="565445"/>
                    </a:lnTo>
                    <a:lnTo>
                      <a:pt x="1747259" y="567734"/>
                    </a:lnTo>
                    <a:lnTo>
                      <a:pt x="1749119" y="571596"/>
                    </a:lnTo>
                    <a:lnTo>
                      <a:pt x="1751551" y="574314"/>
                    </a:lnTo>
                    <a:lnTo>
                      <a:pt x="1752981" y="575315"/>
                    </a:lnTo>
                    <a:lnTo>
                      <a:pt x="1758846" y="577461"/>
                    </a:lnTo>
                    <a:lnTo>
                      <a:pt x="1761564" y="577747"/>
                    </a:lnTo>
                    <a:lnTo>
                      <a:pt x="1768573" y="577175"/>
                    </a:lnTo>
                    <a:lnTo>
                      <a:pt x="1779015" y="580322"/>
                    </a:lnTo>
                    <a:lnTo>
                      <a:pt x="1782877" y="580894"/>
                    </a:lnTo>
                    <a:lnTo>
                      <a:pt x="1786882" y="580608"/>
                    </a:lnTo>
                    <a:lnTo>
                      <a:pt x="1793033" y="579034"/>
                    </a:lnTo>
                    <a:lnTo>
                      <a:pt x="1801043" y="576031"/>
                    </a:lnTo>
                    <a:lnTo>
                      <a:pt x="1804476" y="575172"/>
                    </a:lnTo>
                    <a:lnTo>
                      <a:pt x="1833085" y="574314"/>
                    </a:lnTo>
                    <a:lnTo>
                      <a:pt x="1833514" y="574171"/>
                    </a:lnTo>
                    <a:lnTo>
                      <a:pt x="1834801" y="569880"/>
                    </a:lnTo>
                    <a:lnTo>
                      <a:pt x="1835087" y="567019"/>
                    </a:lnTo>
                    <a:lnTo>
                      <a:pt x="1834944" y="564301"/>
                    </a:lnTo>
                    <a:lnTo>
                      <a:pt x="1835516" y="562442"/>
                    </a:lnTo>
                    <a:lnTo>
                      <a:pt x="1836804" y="561440"/>
                    </a:lnTo>
                    <a:lnTo>
                      <a:pt x="1835516" y="559581"/>
                    </a:lnTo>
                    <a:lnTo>
                      <a:pt x="1831797" y="556720"/>
                    </a:lnTo>
                    <a:lnTo>
                      <a:pt x="1830796" y="555146"/>
                    </a:lnTo>
                    <a:lnTo>
                      <a:pt x="1832512" y="554860"/>
                    </a:lnTo>
                    <a:lnTo>
                      <a:pt x="1835087" y="555719"/>
                    </a:lnTo>
                    <a:lnTo>
                      <a:pt x="1842812" y="559438"/>
                    </a:lnTo>
                    <a:lnTo>
                      <a:pt x="1855971" y="556577"/>
                    </a:lnTo>
                    <a:lnTo>
                      <a:pt x="1859118" y="554288"/>
                    </a:lnTo>
                    <a:lnTo>
                      <a:pt x="1857402" y="551856"/>
                    </a:lnTo>
                    <a:lnTo>
                      <a:pt x="1855399" y="549997"/>
                    </a:lnTo>
                    <a:lnTo>
                      <a:pt x="1851251" y="548137"/>
                    </a:lnTo>
                    <a:lnTo>
                      <a:pt x="1849105" y="548137"/>
                    </a:lnTo>
                    <a:lnTo>
                      <a:pt x="1839951" y="549997"/>
                    </a:lnTo>
                    <a:lnTo>
                      <a:pt x="1836947" y="550140"/>
                    </a:lnTo>
                    <a:lnTo>
                      <a:pt x="1833228" y="549282"/>
                    </a:lnTo>
                    <a:lnTo>
                      <a:pt x="1829509" y="547279"/>
                    </a:lnTo>
                    <a:lnTo>
                      <a:pt x="1830224" y="546278"/>
                    </a:lnTo>
                    <a:lnTo>
                      <a:pt x="1841667" y="542273"/>
                    </a:lnTo>
                    <a:lnTo>
                      <a:pt x="1851966" y="537409"/>
                    </a:lnTo>
                    <a:lnTo>
                      <a:pt x="1855685" y="533690"/>
                    </a:lnTo>
                    <a:lnTo>
                      <a:pt x="1855685" y="531545"/>
                    </a:lnTo>
                    <a:lnTo>
                      <a:pt x="1853397" y="526109"/>
                    </a:lnTo>
                    <a:lnTo>
                      <a:pt x="1851108" y="522104"/>
                    </a:lnTo>
                    <a:lnTo>
                      <a:pt x="1848819" y="521388"/>
                    </a:lnTo>
                    <a:lnTo>
                      <a:pt x="1837948" y="520959"/>
                    </a:lnTo>
                    <a:lnTo>
                      <a:pt x="1833085" y="520244"/>
                    </a:lnTo>
                    <a:lnTo>
                      <a:pt x="1832226" y="519529"/>
                    </a:lnTo>
                    <a:lnTo>
                      <a:pt x="1837090" y="516382"/>
                    </a:lnTo>
                    <a:lnTo>
                      <a:pt x="1837233" y="515095"/>
                    </a:lnTo>
                    <a:lnTo>
                      <a:pt x="1836089" y="513950"/>
                    </a:lnTo>
                    <a:lnTo>
                      <a:pt x="1831082" y="510946"/>
                    </a:lnTo>
                    <a:lnTo>
                      <a:pt x="1824931" y="510088"/>
                    </a:lnTo>
                    <a:lnTo>
                      <a:pt x="1810627" y="510088"/>
                    </a:lnTo>
                    <a:lnTo>
                      <a:pt x="1806908" y="509230"/>
                    </a:lnTo>
                    <a:lnTo>
                      <a:pt x="1805478" y="508515"/>
                    </a:lnTo>
                    <a:lnTo>
                      <a:pt x="1804905" y="507513"/>
                    </a:lnTo>
                    <a:lnTo>
                      <a:pt x="1806193" y="504366"/>
                    </a:lnTo>
                    <a:lnTo>
                      <a:pt x="1802617" y="503079"/>
                    </a:lnTo>
                    <a:lnTo>
                      <a:pt x="1791173" y="500647"/>
                    </a:lnTo>
                    <a:lnTo>
                      <a:pt x="1775868" y="498359"/>
                    </a:lnTo>
                    <a:lnTo>
                      <a:pt x="1769860" y="498216"/>
                    </a:lnTo>
                    <a:lnTo>
                      <a:pt x="1763852" y="499217"/>
                    </a:lnTo>
                    <a:lnTo>
                      <a:pt x="1747545" y="503079"/>
                    </a:lnTo>
                    <a:lnTo>
                      <a:pt x="1743254" y="503365"/>
                    </a:lnTo>
                    <a:lnTo>
                      <a:pt x="1727949" y="499503"/>
                    </a:lnTo>
                    <a:lnTo>
                      <a:pt x="1722227" y="499074"/>
                    </a:lnTo>
                    <a:lnTo>
                      <a:pt x="1719795" y="501506"/>
                    </a:lnTo>
                    <a:lnTo>
                      <a:pt x="1716362" y="502507"/>
                    </a:lnTo>
                    <a:lnTo>
                      <a:pt x="1701915" y="509230"/>
                    </a:lnTo>
                    <a:lnTo>
                      <a:pt x="1697481" y="509087"/>
                    </a:lnTo>
                    <a:lnTo>
                      <a:pt x="1690329" y="509659"/>
                    </a:lnTo>
                    <a:lnTo>
                      <a:pt x="1678742" y="514093"/>
                    </a:lnTo>
                    <a:lnTo>
                      <a:pt x="1672448" y="513664"/>
                    </a:lnTo>
                    <a:lnTo>
                      <a:pt x="1660576" y="516811"/>
                    </a:lnTo>
                    <a:lnTo>
                      <a:pt x="1657715" y="518385"/>
                    </a:lnTo>
                    <a:lnTo>
                      <a:pt x="1662722" y="522104"/>
                    </a:lnTo>
                    <a:lnTo>
                      <a:pt x="1661291" y="524965"/>
                    </a:lnTo>
                    <a:lnTo>
                      <a:pt x="1652708" y="524249"/>
                    </a:lnTo>
                    <a:lnTo>
                      <a:pt x="1646701" y="522390"/>
                    </a:lnTo>
                    <a:lnTo>
                      <a:pt x="1643411" y="520673"/>
                    </a:lnTo>
                    <a:lnTo>
                      <a:pt x="1635257" y="518957"/>
                    </a:lnTo>
                    <a:lnTo>
                      <a:pt x="1621954" y="511232"/>
                    </a:lnTo>
                    <a:lnTo>
                      <a:pt x="1618665" y="512806"/>
                    </a:lnTo>
                    <a:lnTo>
                      <a:pt x="1613372" y="519386"/>
                    </a:lnTo>
                    <a:lnTo>
                      <a:pt x="1612371" y="518814"/>
                    </a:lnTo>
                    <a:lnTo>
                      <a:pt x="1610225" y="515524"/>
                    </a:lnTo>
                    <a:lnTo>
                      <a:pt x="1607650" y="513807"/>
                    </a:lnTo>
                    <a:lnTo>
                      <a:pt x="1593346" y="517669"/>
                    </a:lnTo>
                    <a:lnTo>
                      <a:pt x="1582189" y="509516"/>
                    </a:lnTo>
                    <a:lnTo>
                      <a:pt x="1579900" y="508658"/>
                    </a:lnTo>
                    <a:lnTo>
                      <a:pt x="1577755" y="508658"/>
                    </a:lnTo>
                    <a:lnTo>
                      <a:pt x="1575609" y="509373"/>
                    </a:lnTo>
                    <a:lnTo>
                      <a:pt x="1573606" y="510803"/>
                    </a:lnTo>
                    <a:lnTo>
                      <a:pt x="1573177" y="513092"/>
                    </a:lnTo>
                    <a:lnTo>
                      <a:pt x="1574464" y="516096"/>
                    </a:lnTo>
                    <a:lnTo>
                      <a:pt x="1574894" y="518242"/>
                    </a:lnTo>
                    <a:lnTo>
                      <a:pt x="1573892" y="520673"/>
                    </a:lnTo>
                    <a:lnTo>
                      <a:pt x="1573034" y="521388"/>
                    </a:lnTo>
                    <a:lnTo>
                      <a:pt x="1571604" y="521245"/>
                    </a:lnTo>
                    <a:lnTo>
                      <a:pt x="1560590" y="514522"/>
                    </a:lnTo>
                    <a:lnTo>
                      <a:pt x="1558873" y="513950"/>
                    </a:lnTo>
                    <a:lnTo>
                      <a:pt x="1549575" y="514379"/>
                    </a:lnTo>
                    <a:lnTo>
                      <a:pt x="1550147" y="513235"/>
                    </a:lnTo>
                    <a:lnTo>
                      <a:pt x="1558158" y="509373"/>
                    </a:lnTo>
                    <a:lnTo>
                      <a:pt x="1561305" y="506083"/>
                    </a:lnTo>
                    <a:lnTo>
                      <a:pt x="1562878" y="503651"/>
                    </a:lnTo>
                    <a:lnTo>
                      <a:pt x="1562878" y="502078"/>
                    </a:lnTo>
                    <a:lnTo>
                      <a:pt x="1560732" y="500075"/>
                    </a:lnTo>
                    <a:lnTo>
                      <a:pt x="1553723" y="496213"/>
                    </a:lnTo>
                    <a:lnTo>
                      <a:pt x="1549575" y="497071"/>
                    </a:lnTo>
                    <a:lnTo>
                      <a:pt x="1548145" y="496499"/>
                    </a:lnTo>
                    <a:lnTo>
                      <a:pt x="1545141" y="492065"/>
                    </a:lnTo>
                    <a:lnTo>
                      <a:pt x="1541565" y="489490"/>
                    </a:lnTo>
                    <a:lnTo>
                      <a:pt x="1537989" y="489204"/>
                    </a:lnTo>
                    <a:lnTo>
                      <a:pt x="1533698" y="485485"/>
                    </a:lnTo>
                    <a:lnTo>
                      <a:pt x="1531409" y="484055"/>
                    </a:lnTo>
                    <a:lnTo>
                      <a:pt x="1517534" y="482624"/>
                    </a:lnTo>
                    <a:lnTo>
                      <a:pt x="1514816" y="480765"/>
                    </a:lnTo>
                    <a:lnTo>
                      <a:pt x="1508236" y="478476"/>
                    </a:lnTo>
                    <a:lnTo>
                      <a:pt x="1500369" y="477332"/>
                    </a:lnTo>
                    <a:lnTo>
                      <a:pt x="1496506" y="473612"/>
                    </a:lnTo>
                    <a:lnTo>
                      <a:pt x="1500941" y="473040"/>
                    </a:lnTo>
                    <a:lnTo>
                      <a:pt x="1513958" y="475758"/>
                    </a:lnTo>
                    <a:lnTo>
                      <a:pt x="1529549" y="477475"/>
                    </a:lnTo>
                    <a:lnTo>
                      <a:pt x="1556870" y="475472"/>
                    </a:lnTo>
                    <a:lnTo>
                      <a:pt x="1560303" y="473755"/>
                    </a:lnTo>
                    <a:lnTo>
                      <a:pt x="1562020" y="472468"/>
                    </a:lnTo>
                    <a:lnTo>
                      <a:pt x="1562592" y="471324"/>
                    </a:lnTo>
                    <a:lnTo>
                      <a:pt x="1560590" y="468606"/>
                    </a:lnTo>
                    <a:lnTo>
                      <a:pt x="1513242" y="460166"/>
                    </a:lnTo>
                    <a:lnTo>
                      <a:pt x="1498795" y="459594"/>
                    </a:lnTo>
                    <a:lnTo>
                      <a:pt x="1496364" y="459022"/>
                    </a:lnTo>
                    <a:lnTo>
                      <a:pt x="1495505" y="456304"/>
                    </a:lnTo>
                    <a:lnTo>
                      <a:pt x="1496936" y="455589"/>
                    </a:lnTo>
                    <a:lnTo>
                      <a:pt x="1498795" y="455589"/>
                    </a:lnTo>
                    <a:lnTo>
                      <a:pt x="1500941" y="456304"/>
                    </a:lnTo>
                    <a:lnTo>
                      <a:pt x="1512956" y="457306"/>
                    </a:lnTo>
                    <a:lnTo>
                      <a:pt x="1520252" y="458450"/>
                    </a:lnTo>
                    <a:lnTo>
                      <a:pt x="1522683" y="456447"/>
                    </a:lnTo>
                    <a:lnTo>
                      <a:pt x="1522254" y="455160"/>
                    </a:lnTo>
                    <a:lnTo>
                      <a:pt x="1520681" y="453443"/>
                    </a:lnTo>
                    <a:lnTo>
                      <a:pt x="1516675" y="451012"/>
                    </a:lnTo>
                    <a:lnTo>
                      <a:pt x="1505089" y="445862"/>
                    </a:lnTo>
                    <a:lnTo>
                      <a:pt x="1499653" y="444718"/>
                    </a:lnTo>
                    <a:lnTo>
                      <a:pt x="1492358" y="444432"/>
                    </a:lnTo>
                    <a:lnTo>
                      <a:pt x="1485063" y="445004"/>
                    </a:lnTo>
                    <a:lnTo>
                      <a:pt x="1469758" y="448723"/>
                    </a:lnTo>
                    <a:lnTo>
                      <a:pt x="1457170" y="449581"/>
                    </a:lnTo>
                    <a:lnTo>
                      <a:pt x="1448730" y="448437"/>
                    </a:lnTo>
                    <a:lnTo>
                      <a:pt x="1435857" y="457592"/>
                    </a:lnTo>
                    <a:lnTo>
                      <a:pt x="1432424" y="459308"/>
                    </a:lnTo>
                    <a:lnTo>
                      <a:pt x="1433997" y="456590"/>
                    </a:lnTo>
                    <a:lnTo>
                      <a:pt x="1435714" y="454445"/>
                    </a:lnTo>
                    <a:lnTo>
                      <a:pt x="1439004" y="451441"/>
                    </a:lnTo>
                    <a:lnTo>
                      <a:pt x="1440577" y="448151"/>
                    </a:lnTo>
                    <a:lnTo>
                      <a:pt x="1442437" y="445433"/>
                    </a:lnTo>
                    <a:lnTo>
                      <a:pt x="1442723" y="444289"/>
                    </a:lnTo>
                    <a:lnTo>
                      <a:pt x="1442723" y="442858"/>
                    </a:lnTo>
                    <a:lnTo>
                      <a:pt x="1442007" y="439855"/>
                    </a:lnTo>
                    <a:lnTo>
                      <a:pt x="1441435" y="438853"/>
                    </a:lnTo>
                    <a:lnTo>
                      <a:pt x="1440005" y="437995"/>
                    </a:lnTo>
                    <a:lnTo>
                      <a:pt x="1435714" y="436278"/>
                    </a:lnTo>
                    <a:lnTo>
                      <a:pt x="1429992" y="432416"/>
                    </a:lnTo>
                    <a:lnTo>
                      <a:pt x="1423841" y="429842"/>
                    </a:lnTo>
                    <a:lnTo>
                      <a:pt x="1419693" y="429698"/>
                    </a:lnTo>
                    <a:lnTo>
                      <a:pt x="1414830" y="430557"/>
                    </a:lnTo>
                    <a:lnTo>
                      <a:pt x="1409251" y="429985"/>
                    </a:lnTo>
                    <a:lnTo>
                      <a:pt x="1399524" y="427124"/>
                    </a:lnTo>
                    <a:lnTo>
                      <a:pt x="1384075" y="423405"/>
                    </a:lnTo>
                    <a:lnTo>
                      <a:pt x="1368627" y="420401"/>
                    </a:lnTo>
                    <a:lnTo>
                      <a:pt x="1362190" y="420258"/>
                    </a:lnTo>
                    <a:lnTo>
                      <a:pt x="1355753" y="421259"/>
                    </a:lnTo>
                    <a:lnTo>
                      <a:pt x="1346169" y="424120"/>
                    </a:lnTo>
                    <a:lnTo>
                      <a:pt x="1341020" y="425121"/>
                    </a:lnTo>
                    <a:lnTo>
                      <a:pt x="1336871" y="425264"/>
                    </a:lnTo>
                    <a:lnTo>
                      <a:pt x="1334726" y="426122"/>
                    </a:lnTo>
                    <a:lnTo>
                      <a:pt x="1334440" y="427553"/>
                    </a:lnTo>
                    <a:lnTo>
                      <a:pt x="1334297" y="430557"/>
                    </a:lnTo>
                    <a:lnTo>
                      <a:pt x="1335584" y="432130"/>
                    </a:lnTo>
                    <a:lnTo>
                      <a:pt x="1338874" y="434276"/>
                    </a:lnTo>
                    <a:lnTo>
                      <a:pt x="1345740" y="437137"/>
                    </a:lnTo>
                    <a:lnTo>
                      <a:pt x="1346741" y="437995"/>
                    </a:lnTo>
                    <a:lnTo>
                      <a:pt x="1345311" y="439425"/>
                    </a:lnTo>
                    <a:lnTo>
                      <a:pt x="1341163" y="440141"/>
                    </a:lnTo>
                    <a:lnTo>
                      <a:pt x="1338445" y="439998"/>
                    </a:lnTo>
                    <a:lnTo>
                      <a:pt x="1332437" y="437709"/>
                    </a:lnTo>
                    <a:lnTo>
                      <a:pt x="1331865" y="439568"/>
                    </a:lnTo>
                    <a:lnTo>
                      <a:pt x="1331865" y="440856"/>
                    </a:lnTo>
                    <a:lnTo>
                      <a:pt x="1332437" y="441857"/>
                    </a:lnTo>
                    <a:lnTo>
                      <a:pt x="1333439" y="442572"/>
                    </a:lnTo>
                    <a:lnTo>
                      <a:pt x="1339589" y="444003"/>
                    </a:lnTo>
                    <a:lnTo>
                      <a:pt x="1359758" y="452442"/>
                    </a:lnTo>
                    <a:lnTo>
                      <a:pt x="1362762" y="452585"/>
                    </a:lnTo>
                    <a:lnTo>
                      <a:pt x="1369485" y="451441"/>
                    </a:lnTo>
                    <a:lnTo>
                      <a:pt x="1368198" y="452728"/>
                    </a:lnTo>
                    <a:lnTo>
                      <a:pt x="1365337" y="454445"/>
                    </a:lnTo>
                    <a:lnTo>
                      <a:pt x="1358614" y="455875"/>
                    </a:lnTo>
                    <a:lnTo>
                      <a:pt x="1357756" y="457592"/>
                    </a:lnTo>
                    <a:lnTo>
                      <a:pt x="1360187" y="460166"/>
                    </a:lnTo>
                    <a:lnTo>
                      <a:pt x="1363763" y="462026"/>
                    </a:lnTo>
                    <a:lnTo>
                      <a:pt x="1375636" y="465316"/>
                    </a:lnTo>
                    <a:lnTo>
                      <a:pt x="1380928" y="471467"/>
                    </a:lnTo>
                    <a:lnTo>
                      <a:pt x="1389368" y="471896"/>
                    </a:lnTo>
                    <a:lnTo>
                      <a:pt x="1397235" y="469607"/>
                    </a:lnTo>
                    <a:lnTo>
                      <a:pt x="1401813" y="469321"/>
                    </a:lnTo>
                    <a:lnTo>
                      <a:pt x="1407963" y="470322"/>
                    </a:lnTo>
                    <a:lnTo>
                      <a:pt x="1423984" y="471181"/>
                    </a:lnTo>
                    <a:lnTo>
                      <a:pt x="1429706" y="470895"/>
                    </a:lnTo>
                    <a:lnTo>
                      <a:pt x="1430278" y="469893"/>
                    </a:lnTo>
                    <a:lnTo>
                      <a:pt x="1432853" y="468463"/>
                    </a:lnTo>
                    <a:lnTo>
                      <a:pt x="1440434" y="465459"/>
                    </a:lnTo>
                    <a:lnTo>
                      <a:pt x="1444010" y="465030"/>
                    </a:lnTo>
                    <a:lnTo>
                      <a:pt x="1447014" y="465745"/>
                    </a:lnTo>
                    <a:lnTo>
                      <a:pt x="1453308" y="474471"/>
                    </a:lnTo>
                    <a:lnTo>
                      <a:pt x="1458600" y="480621"/>
                    </a:lnTo>
                    <a:lnTo>
                      <a:pt x="1465753" y="488632"/>
                    </a:lnTo>
                    <a:lnTo>
                      <a:pt x="1470759" y="493066"/>
                    </a:lnTo>
                    <a:lnTo>
                      <a:pt x="1474478" y="497357"/>
                    </a:lnTo>
                    <a:lnTo>
                      <a:pt x="1475765" y="500361"/>
                    </a:lnTo>
                    <a:lnTo>
                      <a:pt x="1477053" y="504653"/>
                    </a:lnTo>
                    <a:lnTo>
                      <a:pt x="1477911" y="508944"/>
                    </a:lnTo>
                    <a:lnTo>
                      <a:pt x="1477625" y="510374"/>
                    </a:lnTo>
                    <a:lnTo>
                      <a:pt x="1476767" y="511805"/>
                    </a:lnTo>
                    <a:lnTo>
                      <a:pt x="1470187" y="519815"/>
                    </a:lnTo>
                    <a:lnTo>
                      <a:pt x="1467755" y="524249"/>
                    </a:lnTo>
                    <a:lnTo>
                      <a:pt x="1467183" y="525680"/>
                    </a:lnTo>
                    <a:lnTo>
                      <a:pt x="1467183" y="527968"/>
                    </a:lnTo>
                    <a:lnTo>
                      <a:pt x="1467755" y="530972"/>
                    </a:lnTo>
                    <a:lnTo>
                      <a:pt x="1468327" y="532975"/>
                    </a:lnTo>
                    <a:lnTo>
                      <a:pt x="1469615" y="534977"/>
                    </a:lnTo>
                    <a:lnTo>
                      <a:pt x="1473906" y="537981"/>
                    </a:lnTo>
                    <a:lnTo>
                      <a:pt x="1477339" y="541844"/>
                    </a:lnTo>
                    <a:lnTo>
                      <a:pt x="1477768" y="543274"/>
                    </a:lnTo>
                    <a:lnTo>
                      <a:pt x="1474621" y="544990"/>
                    </a:lnTo>
                    <a:lnTo>
                      <a:pt x="1474335" y="546278"/>
                    </a:lnTo>
                    <a:lnTo>
                      <a:pt x="1476481" y="552572"/>
                    </a:lnTo>
                    <a:lnTo>
                      <a:pt x="1480772" y="562012"/>
                    </a:lnTo>
                    <a:lnTo>
                      <a:pt x="1483490" y="565016"/>
                    </a:lnTo>
                    <a:lnTo>
                      <a:pt x="1489641" y="567734"/>
                    </a:lnTo>
                    <a:lnTo>
                      <a:pt x="1493217" y="570309"/>
                    </a:lnTo>
                    <a:lnTo>
                      <a:pt x="1494504" y="570595"/>
                    </a:lnTo>
                    <a:lnTo>
                      <a:pt x="1499653" y="569594"/>
                    </a:lnTo>
                    <a:lnTo>
                      <a:pt x="1504803" y="570881"/>
                    </a:lnTo>
                    <a:lnTo>
                      <a:pt x="1505804" y="570595"/>
                    </a:lnTo>
                    <a:lnTo>
                      <a:pt x="1504946" y="567019"/>
                    </a:lnTo>
                    <a:lnTo>
                      <a:pt x="1505947" y="565445"/>
                    </a:lnTo>
                    <a:lnTo>
                      <a:pt x="1513529" y="560582"/>
                    </a:lnTo>
                    <a:lnTo>
                      <a:pt x="1513672" y="561583"/>
                    </a:lnTo>
                    <a:lnTo>
                      <a:pt x="1511240" y="565016"/>
                    </a:lnTo>
                    <a:lnTo>
                      <a:pt x="1510954" y="566876"/>
                    </a:lnTo>
                    <a:lnTo>
                      <a:pt x="1516533" y="568020"/>
                    </a:lnTo>
                    <a:lnTo>
                      <a:pt x="1523541" y="573027"/>
                    </a:lnTo>
                    <a:lnTo>
                      <a:pt x="1529263" y="573170"/>
                    </a:lnTo>
                    <a:lnTo>
                      <a:pt x="1539705" y="576174"/>
                    </a:lnTo>
                    <a:lnTo>
                      <a:pt x="1544712" y="576460"/>
                    </a:lnTo>
                    <a:close/>
                    <a:moveTo>
                      <a:pt x="1394088" y="496642"/>
                    </a:moveTo>
                    <a:lnTo>
                      <a:pt x="1394661" y="498931"/>
                    </a:lnTo>
                    <a:lnTo>
                      <a:pt x="1395519" y="500790"/>
                    </a:lnTo>
                    <a:lnTo>
                      <a:pt x="1396663" y="502078"/>
                    </a:lnTo>
                    <a:lnTo>
                      <a:pt x="1400525" y="503365"/>
                    </a:lnTo>
                    <a:lnTo>
                      <a:pt x="1403529" y="503365"/>
                    </a:lnTo>
                    <a:lnTo>
                      <a:pt x="1409537" y="502364"/>
                    </a:lnTo>
                    <a:lnTo>
                      <a:pt x="1410252" y="501649"/>
                    </a:lnTo>
                    <a:lnTo>
                      <a:pt x="1410538" y="500933"/>
                    </a:lnTo>
                    <a:lnTo>
                      <a:pt x="1409394" y="498645"/>
                    </a:lnTo>
                    <a:lnTo>
                      <a:pt x="1406962" y="495069"/>
                    </a:lnTo>
                    <a:lnTo>
                      <a:pt x="1405818" y="493066"/>
                    </a:lnTo>
                    <a:lnTo>
                      <a:pt x="1404960" y="489633"/>
                    </a:lnTo>
                    <a:lnTo>
                      <a:pt x="1404101" y="488346"/>
                    </a:lnTo>
                    <a:lnTo>
                      <a:pt x="1402957" y="488060"/>
                    </a:lnTo>
                    <a:lnTo>
                      <a:pt x="1396663" y="490491"/>
                    </a:lnTo>
                    <a:lnTo>
                      <a:pt x="1393802" y="490634"/>
                    </a:lnTo>
                    <a:lnTo>
                      <a:pt x="1392515" y="491207"/>
                    </a:lnTo>
                    <a:lnTo>
                      <a:pt x="1391943" y="492208"/>
                    </a:lnTo>
                    <a:lnTo>
                      <a:pt x="1392086" y="493352"/>
                    </a:lnTo>
                    <a:lnTo>
                      <a:pt x="1393087" y="494783"/>
                    </a:lnTo>
                    <a:lnTo>
                      <a:pt x="1394088" y="496642"/>
                    </a:lnTo>
                    <a:close/>
                    <a:moveTo>
                      <a:pt x="1335584" y="659710"/>
                    </a:moveTo>
                    <a:lnTo>
                      <a:pt x="1334869" y="658137"/>
                    </a:lnTo>
                    <a:lnTo>
                      <a:pt x="1332723" y="656849"/>
                    </a:lnTo>
                    <a:lnTo>
                      <a:pt x="1328146" y="658709"/>
                    </a:lnTo>
                    <a:lnTo>
                      <a:pt x="1326573" y="660282"/>
                    </a:lnTo>
                    <a:lnTo>
                      <a:pt x="1326000" y="661999"/>
                    </a:lnTo>
                    <a:lnTo>
                      <a:pt x="1325714" y="664145"/>
                    </a:lnTo>
                    <a:lnTo>
                      <a:pt x="1325857" y="667864"/>
                    </a:lnTo>
                    <a:lnTo>
                      <a:pt x="1330292" y="671869"/>
                    </a:lnTo>
                    <a:lnTo>
                      <a:pt x="1335155" y="671297"/>
                    </a:lnTo>
                    <a:lnTo>
                      <a:pt x="1337301" y="670724"/>
                    </a:lnTo>
                    <a:lnTo>
                      <a:pt x="1338445" y="669866"/>
                    </a:lnTo>
                    <a:lnTo>
                      <a:pt x="1339446" y="668007"/>
                    </a:lnTo>
                    <a:lnTo>
                      <a:pt x="1340448" y="665146"/>
                    </a:lnTo>
                    <a:lnTo>
                      <a:pt x="1340591" y="663286"/>
                    </a:lnTo>
                    <a:lnTo>
                      <a:pt x="1339160" y="661713"/>
                    </a:lnTo>
                    <a:lnTo>
                      <a:pt x="1336156" y="660282"/>
                    </a:lnTo>
                    <a:lnTo>
                      <a:pt x="1335584" y="659710"/>
                    </a:lnTo>
                    <a:close/>
                    <a:moveTo>
                      <a:pt x="1206417" y="374913"/>
                    </a:moveTo>
                    <a:lnTo>
                      <a:pt x="1203985" y="372625"/>
                    </a:lnTo>
                    <a:lnTo>
                      <a:pt x="1201983" y="371480"/>
                    </a:lnTo>
                    <a:lnTo>
                      <a:pt x="1198121" y="369907"/>
                    </a:lnTo>
                    <a:lnTo>
                      <a:pt x="1188537" y="367475"/>
                    </a:lnTo>
                    <a:lnTo>
                      <a:pt x="1180097" y="367046"/>
                    </a:lnTo>
                    <a:lnTo>
                      <a:pt x="1169655" y="367761"/>
                    </a:lnTo>
                    <a:lnTo>
                      <a:pt x="1164077" y="368333"/>
                    </a:lnTo>
                    <a:lnTo>
                      <a:pt x="1163362" y="368763"/>
                    </a:lnTo>
                    <a:lnTo>
                      <a:pt x="1163218" y="371194"/>
                    </a:lnTo>
                    <a:lnTo>
                      <a:pt x="1163791" y="375486"/>
                    </a:lnTo>
                    <a:lnTo>
                      <a:pt x="1166222" y="378203"/>
                    </a:lnTo>
                    <a:lnTo>
                      <a:pt x="1175234" y="380492"/>
                    </a:lnTo>
                    <a:lnTo>
                      <a:pt x="1182815" y="380778"/>
                    </a:lnTo>
                    <a:lnTo>
                      <a:pt x="1186963" y="380206"/>
                    </a:lnTo>
                    <a:lnTo>
                      <a:pt x="1190253" y="378776"/>
                    </a:lnTo>
                    <a:lnTo>
                      <a:pt x="1195832" y="378060"/>
                    </a:lnTo>
                    <a:lnTo>
                      <a:pt x="1207848" y="377631"/>
                    </a:lnTo>
                    <a:lnTo>
                      <a:pt x="1207275" y="375915"/>
                    </a:lnTo>
                    <a:lnTo>
                      <a:pt x="1206417" y="374913"/>
                    </a:lnTo>
                    <a:close/>
                    <a:moveTo>
                      <a:pt x="952088" y="936354"/>
                    </a:moveTo>
                    <a:lnTo>
                      <a:pt x="951230" y="939071"/>
                    </a:lnTo>
                    <a:lnTo>
                      <a:pt x="955378" y="942218"/>
                    </a:lnTo>
                    <a:lnTo>
                      <a:pt x="956523" y="942075"/>
                    </a:lnTo>
                    <a:lnTo>
                      <a:pt x="956523" y="940931"/>
                    </a:lnTo>
                    <a:lnTo>
                      <a:pt x="955950" y="939214"/>
                    </a:lnTo>
                    <a:lnTo>
                      <a:pt x="952088" y="936354"/>
                    </a:lnTo>
                    <a:close/>
                    <a:moveTo>
                      <a:pt x="1118446" y="447865"/>
                    </a:moveTo>
                    <a:lnTo>
                      <a:pt x="1117445" y="446721"/>
                    </a:lnTo>
                    <a:lnTo>
                      <a:pt x="1115013" y="446148"/>
                    </a:lnTo>
                    <a:lnTo>
                      <a:pt x="1111008" y="446148"/>
                    </a:lnTo>
                    <a:lnTo>
                      <a:pt x="1102140" y="448437"/>
                    </a:lnTo>
                    <a:lnTo>
                      <a:pt x="1099565" y="450010"/>
                    </a:lnTo>
                    <a:lnTo>
                      <a:pt x="1098993" y="451441"/>
                    </a:lnTo>
                    <a:lnTo>
                      <a:pt x="1099851" y="454159"/>
                    </a:lnTo>
                    <a:lnTo>
                      <a:pt x="1101996" y="458021"/>
                    </a:lnTo>
                    <a:lnTo>
                      <a:pt x="1105000" y="465173"/>
                    </a:lnTo>
                    <a:lnTo>
                      <a:pt x="1106574" y="467032"/>
                    </a:lnTo>
                    <a:lnTo>
                      <a:pt x="1109148" y="467605"/>
                    </a:lnTo>
                    <a:lnTo>
                      <a:pt x="1133323" y="467462"/>
                    </a:lnTo>
                    <a:lnTo>
                      <a:pt x="1138186" y="466317"/>
                    </a:lnTo>
                    <a:lnTo>
                      <a:pt x="1141619" y="464887"/>
                    </a:lnTo>
                    <a:lnTo>
                      <a:pt x="1145195" y="462741"/>
                    </a:lnTo>
                    <a:lnTo>
                      <a:pt x="1146626" y="461025"/>
                    </a:lnTo>
                    <a:lnTo>
                      <a:pt x="1146053" y="459880"/>
                    </a:lnTo>
                    <a:lnTo>
                      <a:pt x="1141905" y="458164"/>
                    </a:lnTo>
                    <a:lnTo>
                      <a:pt x="1130033" y="454302"/>
                    </a:lnTo>
                    <a:lnTo>
                      <a:pt x="1129174" y="452728"/>
                    </a:lnTo>
                    <a:lnTo>
                      <a:pt x="1125884" y="450297"/>
                    </a:lnTo>
                    <a:lnTo>
                      <a:pt x="1122881" y="450583"/>
                    </a:lnTo>
                    <a:lnTo>
                      <a:pt x="1118303" y="451870"/>
                    </a:lnTo>
                    <a:lnTo>
                      <a:pt x="1116873" y="451584"/>
                    </a:lnTo>
                    <a:lnTo>
                      <a:pt x="1118446" y="449581"/>
                    </a:lnTo>
                    <a:lnTo>
                      <a:pt x="1118446" y="447865"/>
                    </a:lnTo>
                    <a:close/>
                    <a:moveTo>
                      <a:pt x="964676" y="942934"/>
                    </a:moveTo>
                    <a:lnTo>
                      <a:pt x="961243" y="942361"/>
                    </a:lnTo>
                    <a:lnTo>
                      <a:pt x="960671" y="942791"/>
                    </a:lnTo>
                    <a:lnTo>
                      <a:pt x="961386" y="943935"/>
                    </a:lnTo>
                    <a:lnTo>
                      <a:pt x="963389" y="945365"/>
                    </a:lnTo>
                    <a:lnTo>
                      <a:pt x="968681" y="947654"/>
                    </a:lnTo>
                    <a:lnTo>
                      <a:pt x="969539" y="947368"/>
                    </a:lnTo>
                    <a:lnTo>
                      <a:pt x="969825" y="946653"/>
                    </a:lnTo>
                    <a:lnTo>
                      <a:pt x="969110" y="944507"/>
                    </a:lnTo>
                    <a:lnTo>
                      <a:pt x="967251" y="942361"/>
                    </a:lnTo>
                    <a:lnTo>
                      <a:pt x="964676" y="942934"/>
                    </a:lnTo>
                    <a:close/>
                    <a:moveTo>
                      <a:pt x="1096418" y="529828"/>
                    </a:moveTo>
                    <a:lnTo>
                      <a:pt x="1093128" y="536551"/>
                    </a:lnTo>
                    <a:lnTo>
                      <a:pt x="1091697" y="538840"/>
                    </a:lnTo>
                    <a:lnTo>
                      <a:pt x="1090696" y="539555"/>
                    </a:lnTo>
                    <a:lnTo>
                      <a:pt x="1090553" y="540270"/>
                    </a:lnTo>
                    <a:lnTo>
                      <a:pt x="1092413" y="541987"/>
                    </a:lnTo>
                    <a:lnTo>
                      <a:pt x="1098277" y="545563"/>
                    </a:lnTo>
                    <a:lnTo>
                      <a:pt x="1108147" y="547422"/>
                    </a:lnTo>
                    <a:lnTo>
                      <a:pt x="1113869" y="547136"/>
                    </a:lnTo>
                    <a:lnTo>
                      <a:pt x="1123167" y="544561"/>
                    </a:lnTo>
                    <a:lnTo>
                      <a:pt x="1126314" y="542416"/>
                    </a:lnTo>
                    <a:lnTo>
                      <a:pt x="1127744" y="540985"/>
                    </a:lnTo>
                    <a:lnTo>
                      <a:pt x="1128459" y="539555"/>
                    </a:lnTo>
                    <a:lnTo>
                      <a:pt x="1128459" y="538124"/>
                    </a:lnTo>
                    <a:lnTo>
                      <a:pt x="1127744" y="536694"/>
                    </a:lnTo>
                    <a:lnTo>
                      <a:pt x="1125312" y="534119"/>
                    </a:lnTo>
                    <a:lnTo>
                      <a:pt x="1125026" y="531831"/>
                    </a:lnTo>
                    <a:lnTo>
                      <a:pt x="1123596" y="528398"/>
                    </a:lnTo>
                    <a:lnTo>
                      <a:pt x="1122165" y="526824"/>
                    </a:lnTo>
                    <a:lnTo>
                      <a:pt x="1119734" y="525394"/>
                    </a:lnTo>
                    <a:lnTo>
                      <a:pt x="1115013" y="523391"/>
                    </a:lnTo>
                    <a:lnTo>
                      <a:pt x="1106860" y="523105"/>
                    </a:lnTo>
                    <a:lnTo>
                      <a:pt x="1102998" y="524106"/>
                    </a:lnTo>
                    <a:lnTo>
                      <a:pt x="1097705" y="527968"/>
                    </a:lnTo>
                    <a:lnTo>
                      <a:pt x="1096418" y="529828"/>
                    </a:lnTo>
                    <a:close/>
                    <a:moveTo>
                      <a:pt x="1150774" y="342586"/>
                    </a:moveTo>
                    <a:lnTo>
                      <a:pt x="1148342" y="342872"/>
                    </a:lnTo>
                    <a:lnTo>
                      <a:pt x="1144194" y="344302"/>
                    </a:lnTo>
                    <a:lnTo>
                      <a:pt x="1139616" y="348451"/>
                    </a:lnTo>
                    <a:lnTo>
                      <a:pt x="1139187" y="349595"/>
                    </a:lnTo>
                    <a:lnTo>
                      <a:pt x="1139330" y="350596"/>
                    </a:lnTo>
                    <a:lnTo>
                      <a:pt x="1139903" y="351454"/>
                    </a:lnTo>
                    <a:lnTo>
                      <a:pt x="1143908" y="352170"/>
                    </a:lnTo>
                    <a:lnTo>
                      <a:pt x="1147341" y="350882"/>
                    </a:lnTo>
                    <a:lnTo>
                      <a:pt x="1153778" y="346162"/>
                    </a:lnTo>
                    <a:lnTo>
                      <a:pt x="1152633" y="344016"/>
                    </a:lnTo>
                    <a:lnTo>
                      <a:pt x="1150774" y="342586"/>
                    </a:lnTo>
                    <a:close/>
                    <a:moveTo>
                      <a:pt x="1161502" y="475758"/>
                    </a:moveTo>
                    <a:lnTo>
                      <a:pt x="1160072" y="470466"/>
                    </a:lnTo>
                    <a:lnTo>
                      <a:pt x="1155780" y="468892"/>
                    </a:lnTo>
                    <a:lnTo>
                      <a:pt x="1144623" y="468606"/>
                    </a:lnTo>
                    <a:lnTo>
                      <a:pt x="1130319" y="471896"/>
                    </a:lnTo>
                    <a:lnTo>
                      <a:pt x="1117016" y="474042"/>
                    </a:lnTo>
                    <a:lnTo>
                      <a:pt x="1106860" y="476616"/>
                    </a:lnTo>
                    <a:lnTo>
                      <a:pt x="1105143" y="481194"/>
                    </a:lnTo>
                    <a:lnTo>
                      <a:pt x="1110150" y="485056"/>
                    </a:lnTo>
                    <a:lnTo>
                      <a:pt x="1117874" y="485056"/>
                    </a:lnTo>
                    <a:lnTo>
                      <a:pt x="1123453" y="485628"/>
                    </a:lnTo>
                    <a:lnTo>
                      <a:pt x="1117874" y="492065"/>
                    </a:lnTo>
                    <a:lnTo>
                      <a:pt x="1124311" y="494640"/>
                    </a:lnTo>
                    <a:lnTo>
                      <a:pt x="1141476" y="490491"/>
                    </a:lnTo>
                    <a:lnTo>
                      <a:pt x="1146339" y="492923"/>
                    </a:lnTo>
                    <a:lnTo>
                      <a:pt x="1140189" y="498931"/>
                    </a:lnTo>
                    <a:lnTo>
                      <a:pt x="1138043" y="502507"/>
                    </a:lnTo>
                    <a:lnTo>
                      <a:pt x="1149200" y="502507"/>
                    </a:lnTo>
                    <a:lnTo>
                      <a:pt x="1160215" y="501506"/>
                    </a:lnTo>
                    <a:lnTo>
                      <a:pt x="1162217" y="499789"/>
                    </a:lnTo>
                    <a:lnTo>
                      <a:pt x="1164935" y="496070"/>
                    </a:lnTo>
                    <a:lnTo>
                      <a:pt x="1168082" y="494497"/>
                    </a:lnTo>
                    <a:lnTo>
                      <a:pt x="1176235" y="492494"/>
                    </a:lnTo>
                    <a:lnTo>
                      <a:pt x="1177380" y="491779"/>
                    </a:lnTo>
                    <a:lnTo>
                      <a:pt x="1177093" y="490921"/>
                    </a:lnTo>
                    <a:lnTo>
                      <a:pt x="1170800" y="487058"/>
                    </a:lnTo>
                    <a:lnTo>
                      <a:pt x="1164792" y="482624"/>
                    </a:lnTo>
                    <a:lnTo>
                      <a:pt x="1162789" y="482052"/>
                    </a:lnTo>
                    <a:lnTo>
                      <a:pt x="1161502" y="475758"/>
                    </a:lnTo>
                    <a:close/>
                    <a:moveTo>
                      <a:pt x="1189395" y="450154"/>
                    </a:moveTo>
                    <a:lnTo>
                      <a:pt x="1189681" y="451298"/>
                    </a:lnTo>
                    <a:lnTo>
                      <a:pt x="1193257" y="452013"/>
                    </a:lnTo>
                    <a:lnTo>
                      <a:pt x="1201125" y="451727"/>
                    </a:lnTo>
                    <a:lnTo>
                      <a:pt x="1215572" y="447293"/>
                    </a:lnTo>
                    <a:lnTo>
                      <a:pt x="1230019" y="441857"/>
                    </a:lnTo>
                    <a:lnTo>
                      <a:pt x="1224011" y="440856"/>
                    </a:lnTo>
                    <a:lnTo>
                      <a:pt x="1219291" y="440713"/>
                    </a:lnTo>
                    <a:lnTo>
                      <a:pt x="1211281" y="441285"/>
                    </a:lnTo>
                    <a:lnTo>
                      <a:pt x="1208992" y="441857"/>
                    </a:lnTo>
                    <a:lnTo>
                      <a:pt x="1202841" y="446148"/>
                    </a:lnTo>
                    <a:lnTo>
                      <a:pt x="1192399" y="448580"/>
                    </a:lnTo>
                    <a:lnTo>
                      <a:pt x="1189395" y="450154"/>
                    </a:lnTo>
                    <a:close/>
                    <a:moveTo>
                      <a:pt x="1859118" y="846809"/>
                    </a:moveTo>
                    <a:lnTo>
                      <a:pt x="1854255" y="845522"/>
                    </a:lnTo>
                    <a:lnTo>
                      <a:pt x="1850536" y="846380"/>
                    </a:lnTo>
                    <a:lnTo>
                      <a:pt x="1845815" y="848526"/>
                    </a:lnTo>
                    <a:lnTo>
                      <a:pt x="1842812" y="849384"/>
                    </a:lnTo>
                    <a:lnTo>
                      <a:pt x="1840094" y="849098"/>
                    </a:lnTo>
                    <a:lnTo>
                      <a:pt x="1838234" y="849527"/>
                    </a:lnTo>
                    <a:lnTo>
                      <a:pt x="1836947" y="847095"/>
                    </a:lnTo>
                    <a:lnTo>
                      <a:pt x="1835659" y="846094"/>
                    </a:lnTo>
                    <a:lnTo>
                      <a:pt x="1833228" y="846523"/>
                    </a:lnTo>
                    <a:lnTo>
                      <a:pt x="1829366" y="846380"/>
                    </a:lnTo>
                    <a:lnTo>
                      <a:pt x="1828936" y="847238"/>
                    </a:lnTo>
                    <a:lnTo>
                      <a:pt x="1828507" y="849241"/>
                    </a:lnTo>
                    <a:lnTo>
                      <a:pt x="1828078" y="849670"/>
                    </a:lnTo>
                    <a:lnTo>
                      <a:pt x="1822500" y="848955"/>
                    </a:lnTo>
                    <a:lnTo>
                      <a:pt x="1820211" y="849527"/>
                    </a:lnTo>
                    <a:lnTo>
                      <a:pt x="1818637" y="851101"/>
                    </a:lnTo>
                    <a:lnTo>
                      <a:pt x="1818065" y="852245"/>
                    </a:lnTo>
                    <a:lnTo>
                      <a:pt x="1818637" y="852960"/>
                    </a:lnTo>
                    <a:lnTo>
                      <a:pt x="1828650" y="854391"/>
                    </a:lnTo>
                    <a:lnTo>
                      <a:pt x="1830224" y="855249"/>
                    </a:lnTo>
                    <a:lnTo>
                      <a:pt x="1832226" y="857680"/>
                    </a:lnTo>
                    <a:lnTo>
                      <a:pt x="1833085" y="857824"/>
                    </a:lnTo>
                    <a:lnTo>
                      <a:pt x="1834086" y="856965"/>
                    </a:lnTo>
                    <a:lnTo>
                      <a:pt x="1834801" y="857394"/>
                    </a:lnTo>
                    <a:lnTo>
                      <a:pt x="1835373" y="859111"/>
                    </a:lnTo>
                    <a:lnTo>
                      <a:pt x="1837376" y="860541"/>
                    </a:lnTo>
                    <a:lnTo>
                      <a:pt x="1840809" y="861686"/>
                    </a:lnTo>
                    <a:lnTo>
                      <a:pt x="1842954" y="861972"/>
                    </a:lnTo>
                    <a:lnTo>
                      <a:pt x="1843670" y="861257"/>
                    </a:lnTo>
                    <a:lnTo>
                      <a:pt x="1843098" y="859540"/>
                    </a:lnTo>
                    <a:lnTo>
                      <a:pt x="1840809" y="855392"/>
                    </a:lnTo>
                    <a:lnTo>
                      <a:pt x="1845815" y="856822"/>
                    </a:lnTo>
                    <a:lnTo>
                      <a:pt x="1855685" y="855678"/>
                    </a:lnTo>
                    <a:lnTo>
                      <a:pt x="1860263" y="852817"/>
                    </a:lnTo>
                    <a:lnTo>
                      <a:pt x="1861407" y="851387"/>
                    </a:lnTo>
                    <a:lnTo>
                      <a:pt x="1860692" y="850385"/>
                    </a:lnTo>
                    <a:lnTo>
                      <a:pt x="1859118" y="846809"/>
                    </a:lnTo>
                    <a:close/>
                    <a:moveTo>
                      <a:pt x="2295397" y="1242178"/>
                    </a:moveTo>
                    <a:lnTo>
                      <a:pt x="2294539" y="1242607"/>
                    </a:lnTo>
                    <a:lnTo>
                      <a:pt x="2293823" y="1242178"/>
                    </a:lnTo>
                    <a:lnTo>
                      <a:pt x="2292679" y="1240032"/>
                    </a:lnTo>
                    <a:lnTo>
                      <a:pt x="2290963" y="1239317"/>
                    </a:lnTo>
                    <a:lnTo>
                      <a:pt x="2289532" y="1239317"/>
                    </a:lnTo>
                    <a:lnTo>
                      <a:pt x="2288388" y="1240032"/>
                    </a:lnTo>
                    <a:lnTo>
                      <a:pt x="2287672" y="1241463"/>
                    </a:lnTo>
                    <a:lnTo>
                      <a:pt x="2287816" y="1243036"/>
                    </a:lnTo>
                    <a:lnTo>
                      <a:pt x="2289818" y="1246183"/>
                    </a:lnTo>
                    <a:lnTo>
                      <a:pt x="2296970" y="1249187"/>
                    </a:lnTo>
                    <a:lnTo>
                      <a:pt x="2297971" y="1249187"/>
                    </a:lnTo>
                    <a:lnTo>
                      <a:pt x="2299402" y="1247899"/>
                    </a:lnTo>
                    <a:lnTo>
                      <a:pt x="2299402" y="1247041"/>
                    </a:lnTo>
                    <a:lnTo>
                      <a:pt x="2298830" y="1246183"/>
                    </a:lnTo>
                    <a:lnTo>
                      <a:pt x="2297113" y="1245039"/>
                    </a:lnTo>
                    <a:lnTo>
                      <a:pt x="2296398" y="1244180"/>
                    </a:lnTo>
                    <a:lnTo>
                      <a:pt x="2295969" y="1242893"/>
                    </a:lnTo>
                    <a:lnTo>
                      <a:pt x="2295397" y="1242178"/>
                    </a:lnTo>
                    <a:close/>
                    <a:moveTo>
                      <a:pt x="2300546" y="1309837"/>
                    </a:moveTo>
                    <a:lnTo>
                      <a:pt x="2302692" y="1311410"/>
                    </a:lnTo>
                    <a:lnTo>
                      <a:pt x="2308128" y="1313842"/>
                    </a:lnTo>
                    <a:lnTo>
                      <a:pt x="2311704" y="1314986"/>
                    </a:lnTo>
                    <a:lnTo>
                      <a:pt x="2312705" y="1311839"/>
                    </a:lnTo>
                    <a:lnTo>
                      <a:pt x="2309844" y="1308978"/>
                    </a:lnTo>
                    <a:lnTo>
                      <a:pt x="2308843" y="1308406"/>
                    </a:lnTo>
                    <a:lnTo>
                      <a:pt x="2305410" y="1305116"/>
                    </a:lnTo>
                    <a:lnTo>
                      <a:pt x="2301262" y="1305402"/>
                    </a:lnTo>
                    <a:lnTo>
                      <a:pt x="2299688" y="1305688"/>
                    </a:lnTo>
                    <a:lnTo>
                      <a:pt x="2299831" y="1308120"/>
                    </a:lnTo>
                    <a:lnTo>
                      <a:pt x="2300546" y="1309837"/>
                    </a:lnTo>
                    <a:close/>
                    <a:moveTo>
                      <a:pt x="1786310" y="1630394"/>
                    </a:moveTo>
                    <a:lnTo>
                      <a:pt x="1801043" y="1634685"/>
                    </a:lnTo>
                    <a:lnTo>
                      <a:pt x="1808767" y="1637689"/>
                    </a:lnTo>
                    <a:lnTo>
                      <a:pt x="1811342" y="1638404"/>
                    </a:lnTo>
                    <a:lnTo>
                      <a:pt x="1817636" y="1639549"/>
                    </a:lnTo>
                    <a:lnTo>
                      <a:pt x="1819782" y="1638977"/>
                    </a:lnTo>
                    <a:lnTo>
                      <a:pt x="1820497" y="1637403"/>
                    </a:lnTo>
                    <a:lnTo>
                      <a:pt x="1820497" y="1635543"/>
                    </a:lnTo>
                    <a:lnTo>
                      <a:pt x="1818780" y="1631824"/>
                    </a:lnTo>
                    <a:lnTo>
                      <a:pt x="1814632" y="1627104"/>
                    </a:lnTo>
                    <a:lnTo>
                      <a:pt x="1807480" y="1620238"/>
                    </a:lnTo>
                    <a:lnTo>
                      <a:pt x="1801472" y="1619523"/>
                    </a:lnTo>
                    <a:lnTo>
                      <a:pt x="1786024" y="1621096"/>
                    </a:lnTo>
                    <a:lnTo>
                      <a:pt x="1784450" y="1621955"/>
                    </a:lnTo>
                    <a:lnTo>
                      <a:pt x="1782877" y="1623385"/>
                    </a:lnTo>
                    <a:lnTo>
                      <a:pt x="1780159" y="1626818"/>
                    </a:lnTo>
                    <a:lnTo>
                      <a:pt x="1781160" y="1628391"/>
                    </a:lnTo>
                    <a:lnTo>
                      <a:pt x="1786310" y="1630394"/>
                    </a:lnTo>
                    <a:close/>
                    <a:moveTo>
                      <a:pt x="2163369" y="1374921"/>
                    </a:moveTo>
                    <a:lnTo>
                      <a:pt x="2164084" y="1374921"/>
                    </a:lnTo>
                    <a:lnTo>
                      <a:pt x="2164942" y="1374206"/>
                    </a:lnTo>
                    <a:lnTo>
                      <a:pt x="2167374" y="1374635"/>
                    </a:lnTo>
                    <a:lnTo>
                      <a:pt x="2169234" y="1371345"/>
                    </a:lnTo>
                    <a:lnTo>
                      <a:pt x="2169377" y="1370343"/>
                    </a:lnTo>
                    <a:lnTo>
                      <a:pt x="2168661" y="1369914"/>
                    </a:lnTo>
                    <a:lnTo>
                      <a:pt x="2168232" y="1369056"/>
                    </a:lnTo>
                    <a:lnTo>
                      <a:pt x="2168232" y="1366624"/>
                    </a:lnTo>
                    <a:lnTo>
                      <a:pt x="2164942" y="1366624"/>
                    </a:lnTo>
                    <a:lnTo>
                      <a:pt x="2164084" y="1367626"/>
                    </a:lnTo>
                    <a:lnTo>
                      <a:pt x="2164656" y="1369628"/>
                    </a:lnTo>
                    <a:lnTo>
                      <a:pt x="2164513" y="1371631"/>
                    </a:lnTo>
                    <a:lnTo>
                      <a:pt x="2163369" y="1374921"/>
                    </a:lnTo>
                    <a:close/>
                    <a:moveTo>
                      <a:pt x="2204851" y="1302541"/>
                    </a:moveTo>
                    <a:lnTo>
                      <a:pt x="2201561" y="1301683"/>
                    </a:lnTo>
                    <a:lnTo>
                      <a:pt x="2199988" y="1302828"/>
                    </a:lnTo>
                    <a:lnTo>
                      <a:pt x="2197127" y="1307691"/>
                    </a:lnTo>
                    <a:lnTo>
                      <a:pt x="2193980" y="1311982"/>
                    </a:lnTo>
                    <a:lnTo>
                      <a:pt x="2193122" y="1314128"/>
                    </a:lnTo>
                    <a:lnTo>
                      <a:pt x="2193265" y="1316846"/>
                    </a:lnTo>
                    <a:lnTo>
                      <a:pt x="2194552" y="1317847"/>
                    </a:lnTo>
                    <a:lnTo>
                      <a:pt x="2197270" y="1317418"/>
                    </a:lnTo>
                    <a:lnTo>
                      <a:pt x="2203993" y="1314557"/>
                    </a:lnTo>
                    <a:lnTo>
                      <a:pt x="2206711" y="1312984"/>
                    </a:lnTo>
                    <a:lnTo>
                      <a:pt x="2208999" y="1310695"/>
                    </a:lnTo>
                    <a:lnTo>
                      <a:pt x="2209715" y="1308120"/>
                    </a:lnTo>
                    <a:lnTo>
                      <a:pt x="2208856" y="1306261"/>
                    </a:lnTo>
                    <a:lnTo>
                      <a:pt x="2206854" y="1303829"/>
                    </a:lnTo>
                    <a:lnTo>
                      <a:pt x="2204851" y="1302541"/>
                    </a:lnTo>
                    <a:close/>
                    <a:moveTo>
                      <a:pt x="1928494" y="1157068"/>
                    </a:moveTo>
                    <a:lnTo>
                      <a:pt x="1921485" y="1161502"/>
                    </a:lnTo>
                    <a:lnTo>
                      <a:pt x="1930782" y="1168082"/>
                    </a:lnTo>
                    <a:lnTo>
                      <a:pt x="1934931" y="1170084"/>
                    </a:lnTo>
                    <a:lnTo>
                      <a:pt x="1939079" y="1171086"/>
                    </a:lnTo>
                    <a:lnTo>
                      <a:pt x="1942226" y="1170657"/>
                    </a:lnTo>
                    <a:lnTo>
                      <a:pt x="1942941" y="1165364"/>
                    </a:lnTo>
                    <a:lnTo>
                      <a:pt x="1939651" y="1162074"/>
                    </a:lnTo>
                    <a:lnTo>
                      <a:pt x="1928494" y="1157068"/>
                    </a:lnTo>
                    <a:close/>
                    <a:moveTo>
                      <a:pt x="2130469" y="1202126"/>
                    </a:moveTo>
                    <a:lnTo>
                      <a:pt x="2123460" y="1198693"/>
                    </a:lnTo>
                    <a:lnTo>
                      <a:pt x="2118597" y="1197119"/>
                    </a:lnTo>
                    <a:lnTo>
                      <a:pt x="2113161" y="1195975"/>
                    </a:lnTo>
                    <a:lnTo>
                      <a:pt x="2109442" y="1195403"/>
                    </a:lnTo>
                    <a:lnTo>
                      <a:pt x="2106867" y="1195546"/>
                    </a:lnTo>
                    <a:lnTo>
                      <a:pt x="2109442" y="1198264"/>
                    </a:lnTo>
                    <a:lnTo>
                      <a:pt x="2114019" y="1199551"/>
                    </a:lnTo>
                    <a:lnTo>
                      <a:pt x="2118024" y="1203556"/>
                    </a:lnTo>
                    <a:lnTo>
                      <a:pt x="2118454" y="1206274"/>
                    </a:lnTo>
                    <a:lnTo>
                      <a:pt x="2120599" y="1208706"/>
                    </a:lnTo>
                    <a:lnTo>
                      <a:pt x="2123031" y="1209850"/>
                    </a:lnTo>
                    <a:lnTo>
                      <a:pt x="2127465" y="1210852"/>
                    </a:lnTo>
                    <a:lnTo>
                      <a:pt x="2131614" y="1211138"/>
                    </a:lnTo>
                    <a:lnTo>
                      <a:pt x="2133759" y="1210994"/>
                    </a:lnTo>
                    <a:lnTo>
                      <a:pt x="2135190" y="1210422"/>
                    </a:lnTo>
                    <a:lnTo>
                      <a:pt x="2135762" y="1209707"/>
                    </a:lnTo>
                    <a:lnTo>
                      <a:pt x="2135047" y="1207991"/>
                    </a:lnTo>
                    <a:lnTo>
                      <a:pt x="2132758" y="1205702"/>
                    </a:lnTo>
                    <a:lnTo>
                      <a:pt x="2130469" y="1202126"/>
                    </a:lnTo>
                    <a:close/>
                    <a:moveTo>
                      <a:pt x="1863839" y="1506949"/>
                    </a:moveTo>
                    <a:lnTo>
                      <a:pt x="1865269" y="1508808"/>
                    </a:lnTo>
                    <a:lnTo>
                      <a:pt x="1866842" y="1508522"/>
                    </a:lnTo>
                    <a:lnTo>
                      <a:pt x="1869560" y="1500798"/>
                    </a:lnTo>
                    <a:lnTo>
                      <a:pt x="1871563" y="1496650"/>
                    </a:lnTo>
                    <a:lnTo>
                      <a:pt x="1873995" y="1492358"/>
                    </a:lnTo>
                    <a:lnTo>
                      <a:pt x="1874853" y="1490070"/>
                    </a:lnTo>
                    <a:lnTo>
                      <a:pt x="1874138" y="1489784"/>
                    </a:lnTo>
                    <a:lnTo>
                      <a:pt x="1873852" y="1489068"/>
                    </a:lnTo>
                    <a:lnTo>
                      <a:pt x="1873852" y="1487924"/>
                    </a:lnTo>
                    <a:lnTo>
                      <a:pt x="1873136" y="1485778"/>
                    </a:lnTo>
                    <a:lnTo>
                      <a:pt x="1872135" y="1485206"/>
                    </a:lnTo>
                    <a:lnTo>
                      <a:pt x="1869703" y="1484491"/>
                    </a:lnTo>
                    <a:lnTo>
                      <a:pt x="1868988" y="1483633"/>
                    </a:lnTo>
                    <a:lnTo>
                      <a:pt x="1868273" y="1481630"/>
                    </a:lnTo>
                    <a:lnTo>
                      <a:pt x="1867272" y="1480915"/>
                    </a:lnTo>
                    <a:lnTo>
                      <a:pt x="1865555" y="1480486"/>
                    </a:lnTo>
                    <a:lnTo>
                      <a:pt x="1864554" y="1479628"/>
                    </a:lnTo>
                    <a:lnTo>
                      <a:pt x="1864125" y="1478483"/>
                    </a:lnTo>
                    <a:lnTo>
                      <a:pt x="1863839" y="1478340"/>
                    </a:lnTo>
                    <a:lnTo>
                      <a:pt x="1862837" y="1484205"/>
                    </a:lnTo>
                    <a:lnTo>
                      <a:pt x="1861836" y="1487924"/>
                    </a:lnTo>
                    <a:lnTo>
                      <a:pt x="1860263" y="1492215"/>
                    </a:lnTo>
                    <a:lnTo>
                      <a:pt x="1858260" y="1495076"/>
                    </a:lnTo>
                    <a:lnTo>
                      <a:pt x="1855971" y="1496364"/>
                    </a:lnTo>
                    <a:lnTo>
                      <a:pt x="1855399" y="1495791"/>
                    </a:lnTo>
                    <a:lnTo>
                      <a:pt x="1856687" y="1493503"/>
                    </a:lnTo>
                    <a:lnTo>
                      <a:pt x="1857688" y="1490642"/>
                    </a:lnTo>
                    <a:lnTo>
                      <a:pt x="1858975" y="1484920"/>
                    </a:lnTo>
                    <a:lnTo>
                      <a:pt x="1858832" y="1482059"/>
                    </a:lnTo>
                    <a:lnTo>
                      <a:pt x="1858403" y="1481058"/>
                    </a:lnTo>
                    <a:lnTo>
                      <a:pt x="1858117" y="1480915"/>
                    </a:lnTo>
                    <a:lnTo>
                      <a:pt x="1857831" y="1481630"/>
                    </a:lnTo>
                    <a:lnTo>
                      <a:pt x="1857831" y="1484348"/>
                    </a:lnTo>
                    <a:lnTo>
                      <a:pt x="1857402" y="1486780"/>
                    </a:lnTo>
                    <a:lnTo>
                      <a:pt x="1856400" y="1490070"/>
                    </a:lnTo>
                    <a:lnTo>
                      <a:pt x="1853969" y="1493503"/>
                    </a:lnTo>
                    <a:lnTo>
                      <a:pt x="1848104" y="1499081"/>
                    </a:lnTo>
                    <a:lnTo>
                      <a:pt x="1841810" y="1506806"/>
                    </a:lnTo>
                    <a:lnTo>
                      <a:pt x="1841524" y="1507664"/>
                    </a:lnTo>
                    <a:lnTo>
                      <a:pt x="1842096" y="1508522"/>
                    </a:lnTo>
                    <a:lnTo>
                      <a:pt x="1844671" y="1509380"/>
                    </a:lnTo>
                    <a:lnTo>
                      <a:pt x="1848390" y="1506376"/>
                    </a:lnTo>
                    <a:lnTo>
                      <a:pt x="1854970" y="1498652"/>
                    </a:lnTo>
                    <a:lnTo>
                      <a:pt x="1855542" y="1498366"/>
                    </a:lnTo>
                    <a:lnTo>
                      <a:pt x="1857116" y="1498938"/>
                    </a:lnTo>
                    <a:lnTo>
                      <a:pt x="1856973" y="1499797"/>
                    </a:lnTo>
                    <a:lnTo>
                      <a:pt x="1848962" y="1511955"/>
                    </a:lnTo>
                    <a:lnTo>
                      <a:pt x="1853826" y="1509094"/>
                    </a:lnTo>
                    <a:lnTo>
                      <a:pt x="1856258" y="1509380"/>
                    </a:lnTo>
                    <a:lnTo>
                      <a:pt x="1857259" y="1509237"/>
                    </a:lnTo>
                    <a:lnTo>
                      <a:pt x="1858403" y="1508379"/>
                    </a:lnTo>
                    <a:lnTo>
                      <a:pt x="1859834" y="1506806"/>
                    </a:lnTo>
                    <a:lnTo>
                      <a:pt x="1865412" y="1496507"/>
                    </a:lnTo>
                    <a:lnTo>
                      <a:pt x="1866557" y="1494933"/>
                    </a:lnTo>
                    <a:lnTo>
                      <a:pt x="1867701" y="1496220"/>
                    </a:lnTo>
                    <a:lnTo>
                      <a:pt x="1867844" y="1497079"/>
                    </a:lnTo>
                    <a:lnTo>
                      <a:pt x="1867701" y="1498080"/>
                    </a:lnTo>
                    <a:lnTo>
                      <a:pt x="1863839" y="1506949"/>
                    </a:lnTo>
                    <a:close/>
                    <a:moveTo>
                      <a:pt x="2011172" y="1203985"/>
                    </a:moveTo>
                    <a:lnTo>
                      <a:pt x="2008025" y="1202555"/>
                    </a:lnTo>
                    <a:lnTo>
                      <a:pt x="2006166" y="1202269"/>
                    </a:lnTo>
                    <a:lnTo>
                      <a:pt x="2004449" y="1202555"/>
                    </a:lnTo>
                    <a:lnTo>
                      <a:pt x="2004306" y="1203127"/>
                    </a:lnTo>
                    <a:lnTo>
                      <a:pt x="2008168" y="1205130"/>
                    </a:lnTo>
                    <a:lnTo>
                      <a:pt x="2015606" y="1207275"/>
                    </a:lnTo>
                    <a:lnTo>
                      <a:pt x="2021614" y="1207848"/>
                    </a:lnTo>
                    <a:lnTo>
                      <a:pt x="2023188" y="1207418"/>
                    </a:lnTo>
                    <a:lnTo>
                      <a:pt x="2023617" y="1206560"/>
                    </a:lnTo>
                    <a:lnTo>
                      <a:pt x="2022615" y="1205559"/>
                    </a:lnTo>
                    <a:lnTo>
                      <a:pt x="2019898" y="1204701"/>
                    </a:lnTo>
                    <a:lnTo>
                      <a:pt x="2011172" y="1203985"/>
                    </a:lnTo>
                    <a:close/>
                    <a:moveTo>
                      <a:pt x="2281808" y="1252906"/>
                    </a:moveTo>
                    <a:lnTo>
                      <a:pt x="2281951" y="1254622"/>
                    </a:lnTo>
                    <a:lnTo>
                      <a:pt x="2282952" y="1256911"/>
                    </a:lnTo>
                    <a:lnTo>
                      <a:pt x="2292107" y="1262061"/>
                    </a:lnTo>
                    <a:lnTo>
                      <a:pt x="2293251" y="1263062"/>
                    </a:lnTo>
                    <a:lnTo>
                      <a:pt x="2296255" y="1264063"/>
                    </a:lnTo>
                    <a:lnTo>
                      <a:pt x="2298544" y="1266495"/>
                    </a:lnTo>
                    <a:lnTo>
                      <a:pt x="2299259" y="1266638"/>
                    </a:lnTo>
                    <a:lnTo>
                      <a:pt x="2299974" y="1266066"/>
                    </a:lnTo>
                    <a:lnTo>
                      <a:pt x="2301405" y="1263920"/>
                    </a:lnTo>
                    <a:lnTo>
                      <a:pt x="2303121" y="1262776"/>
                    </a:lnTo>
                    <a:lnTo>
                      <a:pt x="2304265" y="1261202"/>
                    </a:lnTo>
                    <a:lnTo>
                      <a:pt x="2304409" y="1258055"/>
                    </a:lnTo>
                    <a:lnTo>
                      <a:pt x="2305124" y="1255624"/>
                    </a:lnTo>
                    <a:lnTo>
                      <a:pt x="2302549" y="1253621"/>
                    </a:lnTo>
                    <a:lnTo>
                      <a:pt x="2301548" y="1252477"/>
                    </a:lnTo>
                    <a:lnTo>
                      <a:pt x="2296541" y="1251475"/>
                    </a:lnTo>
                    <a:lnTo>
                      <a:pt x="2291248" y="1251475"/>
                    </a:lnTo>
                    <a:lnTo>
                      <a:pt x="2285098" y="1252334"/>
                    </a:lnTo>
                    <a:lnTo>
                      <a:pt x="2281808" y="1252906"/>
                    </a:lnTo>
                    <a:close/>
                    <a:moveTo>
                      <a:pt x="2296827" y="1213855"/>
                    </a:moveTo>
                    <a:lnTo>
                      <a:pt x="2296112" y="1215143"/>
                    </a:lnTo>
                    <a:lnTo>
                      <a:pt x="2297828" y="1216859"/>
                    </a:lnTo>
                    <a:lnTo>
                      <a:pt x="2299688" y="1217574"/>
                    </a:lnTo>
                    <a:lnTo>
                      <a:pt x="2305124" y="1218576"/>
                    </a:lnTo>
                    <a:lnTo>
                      <a:pt x="2308414" y="1218147"/>
                    </a:lnTo>
                    <a:lnTo>
                      <a:pt x="2310416" y="1216859"/>
                    </a:lnTo>
                    <a:lnTo>
                      <a:pt x="2312276" y="1213569"/>
                    </a:lnTo>
                    <a:lnTo>
                      <a:pt x="2310845" y="1211281"/>
                    </a:lnTo>
                    <a:lnTo>
                      <a:pt x="2309272" y="1210565"/>
                    </a:lnTo>
                    <a:lnTo>
                      <a:pt x="2305696" y="1210708"/>
                    </a:lnTo>
                    <a:lnTo>
                      <a:pt x="2299831" y="1210136"/>
                    </a:lnTo>
                    <a:lnTo>
                      <a:pt x="2299116" y="1210852"/>
                    </a:lnTo>
                    <a:lnTo>
                      <a:pt x="2299116" y="1211710"/>
                    </a:lnTo>
                    <a:lnTo>
                      <a:pt x="2299831" y="1212711"/>
                    </a:lnTo>
                    <a:lnTo>
                      <a:pt x="2299402" y="1213283"/>
                    </a:lnTo>
                    <a:lnTo>
                      <a:pt x="2296827" y="1213855"/>
                    </a:lnTo>
                    <a:close/>
                    <a:moveTo>
                      <a:pt x="2411404" y="1502228"/>
                    </a:moveTo>
                    <a:lnTo>
                      <a:pt x="2416124" y="1502943"/>
                    </a:lnTo>
                    <a:lnTo>
                      <a:pt x="2415838" y="1501942"/>
                    </a:lnTo>
                    <a:lnTo>
                      <a:pt x="2416983" y="1500226"/>
                    </a:lnTo>
                    <a:lnTo>
                      <a:pt x="2416696" y="1499510"/>
                    </a:lnTo>
                    <a:lnTo>
                      <a:pt x="2414265" y="1498223"/>
                    </a:lnTo>
                    <a:lnTo>
                      <a:pt x="2413120" y="1497794"/>
                    </a:lnTo>
                    <a:lnTo>
                      <a:pt x="2410975" y="1498795"/>
                    </a:lnTo>
                    <a:lnTo>
                      <a:pt x="2410117" y="1500083"/>
                    </a:lnTo>
                    <a:lnTo>
                      <a:pt x="2409830" y="1501084"/>
                    </a:lnTo>
                    <a:lnTo>
                      <a:pt x="2409973" y="1501799"/>
                    </a:lnTo>
                    <a:lnTo>
                      <a:pt x="2411404" y="1502228"/>
                    </a:lnTo>
                    <a:close/>
                    <a:moveTo>
                      <a:pt x="2585772" y="1673736"/>
                    </a:moveTo>
                    <a:lnTo>
                      <a:pt x="2587775" y="1672162"/>
                    </a:lnTo>
                    <a:lnTo>
                      <a:pt x="2588347" y="1669588"/>
                    </a:lnTo>
                    <a:lnTo>
                      <a:pt x="2586201" y="1670017"/>
                    </a:lnTo>
                    <a:lnTo>
                      <a:pt x="2584628" y="1671876"/>
                    </a:lnTo>
                    <a:lnTo>
                      <a:pt x="2584056" y="1673450"/>
                    </a:lnTo>
                    <a:lnTo>
                      <a:pt x="2584342" y="1673879"/>
                    </a:lnTo>
                    <a:lnTo>
                      <a:pt x="2585772" y="1673736"/>
                    </a:lnTo>
                    <a:close/>
                    <a:moveTo>
                      <a:pt x="2618815" y="1765283"/>
                    </a:moveTo>
                    <a:lnTo>
                      <a:pt x="2619816" y="1765140"/>
                    </a:lnTo>
                    <a:lnTo>
                      <a:pt x="2627541" y="1762422"/>
                    </a:lnTo>
                    <a:lnTo>
                      <a:pt x="2626396" y="1761707"/>
                    </a:lnTo>
                    <a:lnTo>
                      <a:pt x="2624108" y="1759132"/>
                    </a:lnTo>
                    <a:lnTo>
                      <a:pt x="2622820" y="1758846"/>
                    </a:lnTo>
                    <a:lnTo>
                      <a:pt x="2620961" y="1761277"/>
                    </a:lnTo>
                    <a:lnTo>
                      <a:pt x="2619101" y="1760133"/>
                    </a:lnTo>
                    <a:lnTo>
                      <a:pt x="2618529" y="1760419"/>
                    </a:lnTo>
                    <a:lnTo>
                      <a:pt x="2618243" y="1762422"/>
                    </a:lnTo>
                    <a:lnTo>
                      <a:pt x="2618386" y="1764997"/>
                    </a:lnTo>
                    <a:lnTo>
                      <a:pt x="2618815" y="1765283"/>
                    </a:lnTo>
                    <a:close/>
                    <a:moveTo>
                      <a:pt x="2603223" y="1768859"/>
                    </a:moveTo>
                    <a:lnTo>
                      <a:pt x="2604511" y="1768430"/>
                    </a:lnTo>
                    <a:lnTo>
                      <a:pt x="2605512" y="1767571"/>
                    </a:lnTo>
                    <a:lnTo>
                      <a:pt x="2610232" y="1765283"/>
                    </a:lnTo>
                    <a:lnTo>
                      <a:pt x="2610805" y="1763995"/>
                    </a:lnTo>
                    <a:lnTo>
                      <a:pt x="2610089" y="1763566"/>
                    </a:lnTo>
                    <a:lnTo>
                      <a:pt x="2608230" y="1763995"/>
                    </a:lnTo>
                    <a:lnTo>
                      <a:pt x="2604797" y="1766284"/>
                    </a:lnTo>
                    <a:lnTo>
                      <a:pt x="2603796" y="1766284"/>
                    </a:lnTo>
                    <a:lnTo>
                      <a:pt x="2603223" y="1765855"/>
                    </a:lnTo>
                    <a:lnTo>
                      <a:pt x="2603080" y="1765140"/>
                    </a:lnTo>
                    <a:lnTo>
                      <a:pt x="2602365" y="1764854"/>
                    </a:lnTo>
                    <a:lnTo>
                      <a:pt x="2601078" y="1764997"/>
                    </a:lnTo>
                    <a:lnTo>
                      <a:pt x="2600792" y="1765855"/>
                    </a:lnTo>
                    <a:lnTo>
                      <a:pt x="2602222" y="1768287"/>
                    </a:lnTo>
                    <a:lnTo>
                      <a:pt x="2603223" y="1768859"/>
                    </a:lnTo>
                    <a:close/>
                    <a:moveTo>
                      <a:pt x="2389948" y="1435714"/>
                    </a:moveTo>
                    <a:lnTo>
                      <a:pt x="2388660" y="1436000"/>
                    </a:lnTo>
                    <a:lnTo>
                      <a:pt x="2387373" y="1436858"/>
                    </a:lnTo>
                    <a:lnTo>
                      <a:pt x="2385942" y="1436286"/>
                    </a:lnTo>
                    <a:lnTo>
                      <a:pt x="2385227" y="1436715"/>
                    </a:lnTo>
                    <a:lnTo>
                      <a:pt x="2385084" y="1437144"/>
                    </a:lnTo>
                    <a:lnTo>
                      <a:pt x="2386228" y="1439433"/>
                    </a:lnTo>
                    <a:lnTo>
                      <a:pt x="2391664" y="1442580"/>
                    </a:lnTo>
                    <a:lnTo>
                      <a:pt x="2396384" y="1442866"/>
                    </a:lnTo>
                    <a:lnTo>
                      <a:pt x="2395669" y="1438145"/>
                    </a:lnTo>
                    <a:lnTo>
                      <a:pt x="2393095" y="1436858"/>
                    </a:lnTo>
                    <a:lnTo>
                      <a:pt x="2389948" y="1435714"/>
                    </a:lnTo>
                    <a:close/>
                    <a:moveTo>
                      <a:pt x="2388231" y="1009305"/>
                    </a:moveTo>
                    <a:lnTo>
                      <a:pt x="2393667" y="1011308"/>
                    </a:lnTo>
                    <a:lnTo>
                      <a:pt x="2399531" y="1015313"/>
                    </a:lnTo>
                    <a:lnTo>
                      <a:pt x="2401820" y="1014884"/>
                    </a:lnTo>
                    <a:lnTo>
                      <a:pt x="2406254" y="1012738"/>
                    </a:lnTo>
                    <a:lnTo>
                      <a:pt x="2406541" y="1010736"/>
                    </a:lnTo>
                    <a:lnTo>
                      <a:pt x="2404967" y="1008733"/>
                    </a:lnTo>
                    <a:lnTo>
                      <a:pt x="2400104" y="1004156"/>
                    </a:lnTo>
                    <a:lnTo>
                      <a:pt x="2390806" y="996431"/>
                    </a:lnTo>
                    <a:lnTo>
                      <a:pt x="2386515" y="991997"/>
                    </a:lnTo>
                    <a:lnTo>
                      <a:pt x="2381794" y="990567"/>
                    </a:lnTo>
                    <a:lnTo>
                      <a:pt x="2374070" y="997719"/>
                    </a:lnTo>
                    <a:lnTo>
                      <a:pt x="2367347" y="996574"/>
                    </a:lnTo>
                    <a:lnTo>
                      <a:pt x="2364057" y="995287"/>
                    </a:lnTo>
                    <a:lnTo>
                      <a:pt x="2362340" y="996431"/>
                    </a:lnTo>
                    <a:lnTo>
                      <a:pt x="2360338" y="996431"/>
                    </a:lnTo>
                    <a:lnTo>
                      <a:pt x="2356476" y="995573"/>
                    </a:lnTo>
                    <a:lnTo>
                      <a:pt x="2351040" y="996861"/>
                    </a:lnTo>
                    <a:lnTo>
                      <a:pt x="2341170" y="1000007"/>
                    </a:lnTo>
                    <a:lnTo>
                      <a:pt x="2336164" y="1002153"/>
                    </a:lnTo>
                    <a:lnTo>
                      <a:pt x="2334161" y="1002010"/>
                    </a:lnTo>
                    <a:lnTo>
                      <a:pt x="2346034" y="993284"/>
                    </a:lnTo>
                    <a:lnTo>
                      <a:pt x="2347464" y="991711"/>
                    </a:lnTo>
                    <a:lnTo>
                      <a:pt x="2348179" y="989422"/>
                    </a:lnTo>
                    <a:lnTo>
                      <a:pt x="2349467" y="986991"/>
                    </a:lnTo>
                    <a:lnTo>
                      <a:pt x="2350468" y="984130"/>
                    </a:lnTo>
                    <a:lnTo>
                      <a:pt x="2354187" y="980983"/>
                    </a:lnTo>
                    <a:lnTo>
                      <a:pt x="2345891" y="975833"/>
                    </a:lnTo>
                    <a:lnTo>
                      <a:pt x="2339740" y="974689"/>
                    </a:lnTo>
                    <a:lnTo>
                      <a:pt x="2337594" y="973688"/>
                    </a:lnTo>
                    <a:lnTo>
                      <a:pt x="2335020" y="975404"/>
                    </a:lnTo>
                    <a:lnTo>
                      <a:pt x="2330585" y="976978"/>
                    </a:lnTo>
                    <a:lnTo>
                      <a:pt x="2330156" y="979552"/>
                    </a:lnTo>
                    <a:lnTo>
                      <a:pt x="2323290" y="979409"/>
                    </a:lnTo>
                    <a:lnTo>
                      <a:pt x="2319428" y="979838"/>
                    </a:lnTo>
                    <a:lnTo>
                      <a:pt x="2314421" y="979838"/>
                    </a:lnTo>
                    <a:lnTo>
                      <a:pt x="2313849" y="977550"/>
                    </a:lnTo>
                    <a:lnTo>
                      <a:pt x="2307412" y="976835"/>
                    </a:lnTo>
                    <a:lnTo>
                      <a:pt x="2304122" y="974975"/>
                    </a:lnTo>
                    <a:lnTo>
                      <a:pt x="2307698" y="974689"/>
                    </a:lnTo>
                    <a:lnTo>
                      <a:pt x="2310988" y="975404"/>
                    </a:lnTo>
                    <a:lnTo>
                      <a:pt x="2315995" y="974832"/>
                    </a:lnTo>
                    <a:lnTo>
                      <a:pt x="2324863" y="975118"/>
                    </a:lnTo>
                    <a:lnTo>
                      <a:pt x="2322718" y="967537"/>
                    </a:lnTo>
                    <a:lnTo>
                      <a:pt x="2329584" y="963961"/>
                    </a:lnTo>
                    <a:lnTo>
                      <a:pt x="2324434" y="959383"/>
                    </a:lnTo>
                    <a:lnTo>
                      <a:pt x="2320286" y="961100"/>
                    </a:lnTo>
                    <a:lnTo>
                      <a:pt x="2312991" y="955092"/>
                    </a:lnTo>
                    <a:lnTo>
                      <a:pt x="2308986" y="951373"/>
                    </a:lnTo>
                    <a:lnTo>
                      <a:pt x="2305696" y="949943"/>
                    </a:lnTo>
                    <a:lnTo>
                      <a:pt x="2299831" y="952804"/>
                    </a:lnTo>
                    <a:lnTo>
                      <a:pt x="2294109" y="952660"/>
                    </a:lnTo>
                    <a:lnTo>
                      <a:pt x="2292679" y="950658"/>
                    </a:lnTo>
                    <a:lnTo>
                      <a:pt x="2294109" y="947082"/>
                    </a:lnTo>
                    <a:lnTo>
                      <a:pt x="2296255" y="944650"/>
                    </a:lnTo>
                    <a:lnTo>
                      <a:pt x="2299116" y="943363"/>
                    </a:lnTo>
                    <a:lnTo>
                      <a:pt x="2299974" y="942075"/>
                    </a:lnTo>
                    <a:lnTo>
                      <a:pt x="2297399" y="939930"/>
                    </a:lnTo>
                    <a:lnTo>
                      <a:pt x="2295683" y="939358"/>
                    </a:lnTo>
                    <a:lnTo>
                      <a:pt x="2293108" y="940216"/>
                    </a:lnTo>
                    <a:lnTo>
                      <a:pt x="2285956" y="944793"/>
                    </a:lnTo>
                    <a:lnTo>
                      <a:pt x="2282523" y="947940"/>
                    </a:lnTo>
                    <a:lnTo>
                      <a:pt x="2281665" y="950372"/>
                    </a:lnTo>
                    <a:lnTo>
                      <a:pt x="2282523" y="955950"/>
                    </a:lnTo>
                    <a:lnTo>
                      <a:pt x="2283381" y="958239"/>
                    </a:lnTo>
                    <a:lnTo>
                      <a:pt x="2282952" y="958525"/>
                    </a:lnTo>
                    <a:lnTo>
                      <a:pt x="2278804" y="953805"/>
                    </a:lnTo>
                    <a:lnTo>
                      <a:pt x="2278518" y="952088"/>
                    </a:lnTo>
                    <a:lnTo>
                      <a:pt x="2280377" y="945079"/>
                    </a:lnTo>
                    <a:lnTo>
                      <a:pt x="2279805" y="943363"/>
                    </a:lnTo>
                    <a:lnTo>
                      <a:pt x="2277946" y="942648"/>
                    </a:lnTo>
                    <a:lnTo>
                      <a:pt x="2273940" y="942361"/>
                    </a:lnTo>
                    <a:lnTo>
                      <a:pt x="2272224" y="943935"/>
                    </a:lnTo>
                    <a:lnTo>
                      <a:pt x="2269077" y="945651"/>
                    </a:lnTo>
                    <a:lnTo>
                      <a:pt x="2265787" y="943792"/>
                    </a:lnTo>
                    <a:lnTo>
                      <a:pt x="2266788" y="939930"/>
                    </a:lnTo>
                    <a:lnTo>
                      <a:pt x="2266788" y="937927"/>
                    </a:lnTo>
                    <a:lnTo>
                      <a:pt x="2265501" y="938070"/>
                    </a:lnTo>
                    <a:lnTo>
                      <a:pt x="2258206" y="943792"/>
                    </a:lnTo>
                    <a:lnTo>
                      <a:pt x="2254630" y="949227"/>
                    </a:lnTo>
                    <a:lnTo>
                      <a:pt x="2253199" y="950372"/>
                    </a:lnTo>
                    <a:lnTo>
                      <a:pt x="2251626" y="950229"/>
                    </a:lnTo>
                    <a:lnTo>
                      <a:pt x="2249194" y="949370"/>
                    </a:lnTo>
                    <a:lnTo>
                      <a:pt x="2249051" y="948941"/>
                    </a:lnTo>
                    <a:lnTo>
                      <a:pt x="2252627" y="946653"/>
                    </a:lnTo>
                    <a:lnTo>
                      <a:pt x="2256775" y="939501"/>
                    </a:lnTo>
                    <a:lnTo>
                      <a:pt x="2257061" y="935209"/>
                    </a:lnTo>
                    <a:lnTo>
                      <a:pt x="2258635" y="926913"/>
                    </a:lnTo>
                    <a:lnTo>
                      <a:pt x="2249051" y="928486"/>
                    </a:lnTo>
                    <a:lnTo>
                      <a:pt x="2246047" y="930489"/>
                    </a:lnTo>
                    <a:lnTo>
                      <a:pt x="2246762" y="935781"/>
                    </a:lnTo>
                    <a:lnTo>
                      <a:pt x="2245046" y="939787"/>
                    </a:lnTo>
                    <a:lnTo>
                      <a:pt x="2244331" y="940073"/>
                    </a:lnTo>
                    <a:lnTo>
                      <a:pt x="2243759" y="935352"/>
                    </a:lnTo>
                    <a:lnTo>
                      <a:pt x="2242900" y="934923"/>
                    </a:lnTo>
                    <a:lnTo>
                      <a:pt x="2237751" y="938356"/>
                    </a:lnTo>
                    <a:lnTo>
                      <a:pt x="2237036" y="938213"/>
                    </a:lnTo>
                    <a:lnTo>
                      <a:pt x="2237608" y="936497"/>
                    </a:lnTo>
                    <a:lnTo>
                      <a:pt x="2239753" y="932205"/>
                    </a:lnTo>
                    <a:lnTo>
                      <a:pt x="2239896" y="930346"/>
                    </a:lnTo>
                    <a:lnTo>
                      <a:pt x="2237751" y="927771"/>
                    </a:lnTo>
                    <a:lnTo>
                      <a:pt x="2233746" y="924481"/>
                    </a:lnTo>
                    <a:lnTo>
                      <a:pt x="2234890" y="921906"/>
                    </a:lnTo>
                    <a:lnTo>
                      <a:pt x="2242042" y="919332"/>
                    </a:lnTo>
                    <a:lnTo>
                      <a:pt x="2243472" y="918187"/>
                    </a:lnTo>
                    <a:lnTo>
                      <a:pt x="2242614" y="917615"/>
                    </a:lnTo>
                    <a:lnTo>
                      <a:pt x="2239181" y="916900"/>
                    </a:lnTo>
                    <a:lnTo>
                      <a:pt x="2231457" y="917472"/>
                    </a:lnTo>
                    <a:lnTo>
                      <a:pt x="2228739" y="917186"/>
                    </a:lnTo>
                    <a:lnTo>
                      <a:pt x="2225163" y="916042"/>
                    </a:lnTo>
                    <a:lnTo>
                      <a:pt x="2221158" y="915470"/>
                    </a:lnTo>
                    <a:lnTo>
                      <a:pt x="2217725" y="913610"/>
                    </a:lnTo>
                    <a:lnTo>
                      <a:pt x="2215007" y="912752"/>
                    </a:lnTo>
                    <a:lnTo>
                      <a:pt x="2211717" y="912895"/>
                    </a:lnTo>
                    <a:lnTo>
                      <a:pt x="2208427" y="914182"/>
                    </a:lnTo>
                    <a:lnTo>
                      <a:pt x="2206568" y="914182"/>
                    </a:lnTo>
                    <a:lnTo>
                      <a:pt x="2203564" y="912752"/>
                    </a:lnTo>
                    <a:lnTo>
                      <a:pt x="2200274" y="909319"/>
                    </a:lnTo>
                    <a:lnTo>
                      <a:pt x="2200131" y="905886"/>
                    </a:lnTo>
                    <a:lnTo>
                      <a:pt x="2198414" y="904741"/>
                    </a:lnTo>
                    <a:lnTo>
                      <a:pt x="2194695" y="903168"/>
                    </a:lnTo>
                    <a:lnTo>
                      <a:pt x="2188401" y="902310"/>
                    </a:lnTo>
                    <a:lnTo>
                      <a:pt x="2178388" y="901737"/>
                    </a:lnTo>
                    <a:lnTo>
                      <a:pt x="2164799" y="896588"/>
                    </a:lnTo>
                    <a:lnTo>
                      <a:pt x="2164084" y="895873"/>
                    </a:lnTo>
                    <a:lnTo>
                      <a:pt x="2164513" y="895587"/>
                    </a:lnTo>
                    <a:lnTo>
                      <a:pt x="2167803" y="895730"/>
                    </a:lnTo>
                    <a:lnTo>
                      <a:pt x="2182680" y="899020"/>
                    </a:lnTo>
                    <a:lnTo>
                      <a:pt x="2184396" y="899020"/>
                    </a:lnTo>
                    <a:lnTo>
                      <a:pt x="2188115" y="897303"/>
                    </a:lnTo>
                    <a:lnTo>
                      <a:pt x="2190976" y="896874"/>
                    </a:lnTo>
                    <a:lnTo>
                      <a:pt x="2194838" y="897303"/>
                    </a:lnTo>
                    <a:lnTo>
                      <a:pt x="2204136" y="899878"/>
                    </a:lnTo>
                    <a:lnTo>
                      <a:pt x="2208141" y="900450"/>
                    </a:lnTo>
                    <a:lnTo>
                      <a:pt x="2210859" y="896302"/>
                    </a:lnTo>
                    <a:lnTo>
                      <a:pt x="2212146" y="892583"/>
                    </a:lnTo>
                    <a:lnTo>
                      <a:pt x="2212146" y="887004"/>
                    </a:lnTo>
                    <a:lnTo>
                      <a:pt x="2209715" y="885574"/>
                    </a:lnTo>
                    <a:lnTo>
                      <a:pt x="2200989" y="881998"/>
                    </a:lnTo>
                    <a:lnTo>
                      <a:pt x="2195410" y="880138"/>
                    </a:lnTo>
                    <a:lnTo>
                      <a:pt x="2191977" y="879852"/>
                    </a:lnTo>
                    <a:lnTo>
                      <a:pt x="2174526" y="884715"/>
                    </a:lnTo>
                    <a:lnTo>
                      <a:pt x="2173096" y="883714"/>
                    </a:lnTo>
                    <a:lnTo>
                      <a:pt x="2185827" y="877992"/>
                    </a:lnTo>
                    <a:lnTo>
                      <a:pt x="2192263" y="876562"/>
                    </a:lnTo>
                    <a:lnTo>
                      <a:pt x="2198557" y="878136"/>
                    </a:lnTo>
                    <a:lnTo>
                      <a:pt x="2206425" y="875704"/>
                    </a:lnTo>
                    <a:lnTo>
                      <a:pt x="2211717" y="878279"/>
                    </a:lnTo>
                    <a:lnTo>
                      <a:pt x="2216438" y="879709"/>
                    </a:lnTo>
                    <a:lnTo>
                      <a:pt x="2220157" y="879995"/>
                    </a:lnTo>
                    <a:lnTo>
                      <a:pt x="2224734" y="878994"/>
                    </a:lnTo>
                    <a:lnTo>
                      <a:pt x="2228453" y="879709"/>
                    </a:lnTo>
                    <a:lnTo>
                      <a:pt x="2240755" y="880710"/>
                    </a:lnTo>
                    <a:lnTo>
                      <a:pt x="2243616" y="879852"/>
                    </a:lnTo>
                    <a:lnTo>
                      <a:pt x="2244474" y="878565"/>
                    </a:lnTo>
                    <a:lnTo>
                      <a:pt x="2244617" y="874989"/>
                    </a:lnTo>
                    <a:lnTo>
                      <a:pt x="2244331" y="873558"/>
                    </a:lnTo>
                    <a:lnTo>
                      <a:pt x="2243329" y="872128"/>
                    </a:lnTo>
                    <a:lnTo>
                      <a:pt x="2241756" y="870840"/>
                    </a:lnTo>
                    <a:lnTo>
                      <a:pt x="2233317" y="866263"/>
                    </a:lnTo>
                    <a:lnTo>
                      <a:pt x="2227738" y="864117"/>
                    </a:lnTo>
                    <a:lnTo>
                      <a:pt x="2224019" y="863402"/>
                    </a:lnTo>
                    <a:lnTo>
                      <a:pt x="2213004" y="862973"/>
                    </a:lnTo>
                    <a:lnTo>
                      <a:pt x="2210001" y="863259"/>
                    </a:lnTo>
                    <a:lnTo>
                      <a:pt x="2207426" y="863974"/>
                    </a:lnTo>
                    <a:lnTo>
                      <a:pt x="2202849" y="863116"/>
                    </a:lnTo>
                    <a:lnTo>
                      <a:pt x="2189116" y="857680"/>
                    </a:lnTo>
                    <a:lnTo>
                      <a:pt x="2180963" y="858396"/>
                    </a:lnTo>
                    <a:lnTo>
                      <a:pt x="2172238" y="860827"/>
                    </a:lnTo>
                    <a:lnTo>
                      <a:pt x="2166945" y="861113"/>
                    </a:lnTo>
                    <a:lnTo>
                      <a:pt x="2167660" y="859254"/>
                    </a:lnTo>
                    <a:lnTo>
                      <a:pt x="2170807" y="857824"/>
                    </a:lnTo>
                    <a:lnTo>
                      <a:pt x="2179533" y="855249"/>
                    </a:lnTo>
                    <a:lnTo>
                      <a:pt x="2184539" y="854104"/>
                    </a:lnTo>
                    <a:lnTo>
                      <a:pt x="2193551" y="854104"/>
                    </a:lnTo>
                    <a:lnTo>
                      <a:pt x="2195983" y="852960"/>
                    </a:lnTo>
                    <a:lnTo>
                      <a:pt x="2197270" y="850958"/>
                    </a:lnTo>
                    <a:lnTo>
                      <a:pt x="2198986" y="849384"/>
                    </a:lnTo>
                    <a:lnTo>
                      <a:pt x="2201275" y="848097"/>
                    </a:lnTo>
                    <a:lnTo>
                      <a:pt x="2204136" y="847238"/>
                    </a:lnTo>
                    <a:lnTo>
                      <a:pt x="2210573" y="846809"/>
                    </a:lnTo>
                    <a:lnTo>
                      <a:pt x="2224734" y="849813"/>
                    </a:lnTo>
                    <a:lnTo>
                      <a:pt x="2227023" y="849813"/>
                    </a:lnTo>
                    <a:lnTo>
                      <a:pt x="2228167" y="849241"/>
                    </a:lnTo>
                    <a:lnTo>
                      <a:pt x="2229025" y="847811"/>
                    </a:lnTo>
                    <a:lnTo>
                      <a:pt x="2229597" y="845522"/>
                    </a:lnTo>
                    <a:lnTo>
                      <a:pt x="2228882" y="842232"/>
                    </a:lnTo>
                    <a:lnTo>
                      <a:pt x="2225163" y="834794"/>
                    </a:lnTo>
                    <a:lnTo>
                      <a:pt x="2223733" y="832791"/>
                    </a:lnTo>
                    <a:lnTo>
                      <a:pt x="2213148" y="822778"/>
                    </a:lnTo>
                    <a:lnTo>
                      <a:pt x="2208999" y="819345"/>
                    </a:lnTo>
                    <a:lnTo>
                      <a:pt x="2202849" y="817486"/>
                    </a:lnTo>
                    <a:lnTo>
                      <a:pt x="2200989" y="817629"/>
                    </a:lnTo>
                    <a:lnTo>
                      <a:pt x="2198557" y="819488"/>
                    </a:lnTo>
                    <a:lnTo>
                      <a:pt x="2196126" y="822349"/>
                    </a:lnTo>
                    <a:lnTo>
                      <a:pt x="2194838" y="824924"/>
                    </a:lnTo>
                    <a:lnTo>
                      <a:pt x="2195124" y="825925"/>
                    </a:lnTo>
                    <a:lnTo>
                      <a:pt x="2198414" y="827642"/>
                    </a:lnTo>
                    <a:lnTo>
                      <a:pt x="2197842" y="828500"/>
                    </a:lnTo>
                    <a:lnTo>
                      <a:pt x="2195553" y="829787"/>
                    </a:lnTo>
                    <a:lnTo>
                      <a:pt x="2192979" y="830646"/>
                    </a:lnTo>
                    <a:lnTo>
                      <a:pt x="2189975" y="831075"/>
                    </a:lnTo>
                    <a:lnTo>
                      <a:pt x="2187257" y="832934"/>
                    </a:lnTo>
                    <a:lnTo>
                      <a:pt x="2184825" y="836224"/>
                    </a:lnTo>
                    <a:lnTo>
                      <a:pt x="2182250" y="837655"/>
                    </a:lnTo>
                    <a:lnTo>
                      <a:pt x="2177673" y="837082"/>
                    </a:lnTo>
                    <a:lnTo>
                      <a:pt x="2174383" y="835652"/>
                    </a:lnTo>
                    <a:lnTo>
                      <a:pt x="2179533" y="830216"/>
                    </a:lnTo>
                    <a:lnTo>
                      <a:pt x="2181392" y="829072"/>
                    </a:lnTo>
                    <a:lnTo>
                      <a:pt x="2182966" y="826640"/>
                    </a:lnTo>
                    <a:lnTo>
                      <a:pt x="2182680" y="824781"/>
                    </a:lnTo>
                    <a:lnTo>
                      <a:pt x="2182107" y="823780"/>
                    </a:lnTo>
                    <a:lnTo>
                      <a:pt x="2181392" y="823493"/>
                    </a:lnTo>
                    <a:lnTo>
                      <a:pt x="2177101" y="823350"/>
                    </a:lnTo>
                    <a:lnTo>
                      <a:pt x="2167231" y="824495"/>
                    </a:lnTo>
                    <a:lnTo>
                      <a:pt x="2160079" y="825925"/>
                    </a:lnTo>
                    <a:lnTo>
                      <a:pt x="2155502" y="827642"/>
                    </a:lnTo>
                    <a:lnTo>
                      <a:pt x="2150638" y="832076"/>
                    </a:lnTo>
                    <a:lnTo>
                      <a:pt x="2147062" y="833077"/>
                    </a:lnTo>
                    <a:lnTo>
                      <a:pt x="2142628" y="832362"/>
                    </a:lnTo>
                    <a:lnTo>
                      <a:pt x="2142485" y="830789"/>
                    </a:lnTo>
                    <a:lnTo>
                      <a:pt x="2153499" y="824352"/>
                    </a:lnTo>
                    <a:lnTo>
                      <a:pt x="2161509" y="820919"/>
                    </a:lnTo>
                    <a:lnTo>
                      <a:pt x="2165658" y="819631"/>
                    </a:lnTo>
                    <a:lnTo>
                      <a:pt x="2172238" y="818916"/>
                    </a:lnTo>
                    <a:lnTo>
                      <a:pt x="2179390" y="817486"/>
                    </a:lnTo>
                    <a:lnTo>
                      <a:pt x="2180820" y="816914"/>
                    </a:lnTo>
                    <a:lnTo>
                      <a:pt x="2185397" y="813767"/>
                    </a:lnTo>
                    <a:lnTo>
                      <a:pt x="2187829" y="812479"/>
                    </a:lnTo>
                    <a:lnTo>
                      <a:pt x="2190261" y="811907"/>
                    </a:lnTo>
                    <a:lnTo>
                      <a:pt x="2192263" y="810477"/>
                    </a:lnTo>
                    <a:lnTo>
                      <a:pt x="2193837" y="808188"/>
                    </a:lnTo>
                    <a:lnTo>
                      <a:pt x="2193980" y="805899"/>
                    </a:lnTo>
                    <a:lnTo>
                      <a:pt x="2192692" y="803611"/>
                    </a:lnTo>
                    <a:lnTo>
                      <a:pt x="2191262" y="802037"/>
                    </a:lnTo>
                    <a:lnTo>
                      <a:pt x="2189832" y="801179"/>
                    </a:lnTo>
                    <a:lnTo>
                      <a:pt x="2177959" y="797031"/>
                    </a:lnTo>
                    <a:lnTo>
                      <a:pt x="2172667" y="794742"/>
                    </a:lnTo>
                    <a:lnTo>
                      <a:pt x="2169520" y="792739"/>
                    </a:lnTo>
                    <a:lnTo>
                      <a:pt x="2165944" y="791738"/>
                    </a:lnTo>
                    <a:lnTo>
                      <a:pt x="2162797" y="791452"/>
                    </a:lnTo>
                    <a:lnTo>
                      <a:pt x="2157790" y="792167"/>
                    </a:lnTo>
                    <a:lnTo>
                      <a:pt x="2153642" y="791738"/>
                    </a:lnTo>
                    <a:lnTo>
                      <a:pt x="2150638" y="789020"/>
                    </a:lnTo>
                    <a:lnTo>
                      <a:pt x="2145918" y="788448"/>
                    </a:lnTo>
                    <a:lnTo>
                      <a:pt x="2141913" y="789306"/>
                    </a:lnTo>
                    <a:lnTo>
                      <a:pt x="2134331" y="791595"/>
                    </a:lnTo>
                    <a:lnTo>
                      <a:pt x="2127608" y="794313"/>
                    </a:lnTo>
                    <a:lnTo>
                      <a:pt x="2118883" y="799462"/>
                    </a:lnTo>
                    <a:lnTo>
                      <a:pt x="2115021" y="802895"/>
                    </a:lnTo>
                    <a:lnTo>
                      <a:pt x="2113018" y="806328"/>
                    </a:lnTo>
                    <a:lnTo>
                      <a:pt x="2104865" y="823207"/>
                    </a:lnTo>
                    <a:lnTo>
                      <a:pt x="2102147" y="827642"/>
                    </a:lnTo>
                    <a:lnTo>
                      <a:pt x="2101432" y="827642"/>
                    </a:lnTo>
                    <a:lnTo>
                      <a:pt x="2106009" y="811478"/>
                    </a:lnTo>
                    <a:lnTo>
                      <a:pt x="2106152" y="807330"/>
                    </a:lnTo>
                    <a:lnTo>
                      <a:pt x="2104722" y="805613"/>
                    </a:lnTo>
                    <a:lnTo>
                      <a:pt x="2103148" y="804612"/>
                    </a:lnTo>
                    <a:lnTo>
                      <a:pt x="2101575" y="804469"/>
                    </a:lnTo>
                    <a:lnTo>
                      <a:pt x="2100001" y="804898"/>
                    </a:lnTo>
                    <a:lnTo>
                      <a:pt x="2097283" y="807044"/>
                    </a:lnTo>
                    <a:lnTo>
                      <a:pt x="2093707" y="811907"/>
                    </a:lnTo>
                    <a:lnTo>
                      <a:pt x="2092420" y="813194"/>
                    </a:lnTo>
                    <a:lnTo>
                      <a:pt x="2090989" y="813194"/>
                    </a:lnTo>
                    <a:lnTo>
                      <a:pt x="2087413" y="811192"/>
                    </a:lnTo>
                    <a:lnTo>
                      <a:pt x="2090131" y="809761"/>
                    </a:lnTo>
                    <a:lnTo>
                      <a:pt x="2092277" y="808045"/>
                    </a:lnTo>
                    <a:lnTo>
                      <a:pt x="2094423" y="805470"/>
                    </a:lnTo>
                    <a:lnTo>
                      <a:pt x="2096568" y="803754"/>
                    </a:lnTo>
                    <a:lnTo>
                      <a:pt x="2102719" y="801608"/>
                    </a:lnTo>
                    <a:lnTo>
                      <a:pt x="2108441" y="800321"/>
                    </a:lnTo>
                    <a:lnTo>
                      <a:pt x="2113590" y="797889"/>
                    </a:lnTo>
                    <a:lnTo>
                      <a:pt x="2121458" y="791452"/>
                    </a:lnTo>
                    <a:lnTo>
                      <a:pt x="2124604" y="787161"/>
                    </a:lnTo>
                    <a:lnTo>
                      <a:pt x="2125034" y="785444"/>
                    </a:lnTo>
                    <a:lnTo>
                      <a:pt x="2125177" y="779723"/>
                    </a:lnTo>
                    <a:lnTo>
                      <a:pt x="2124032" y="777148"/>
                    </a:lnTo>
                    <a:lnTo>
                      <a:pt x="2120456" y="774287"/>
                    </a:lnTo>
                    <a:lnTo>
                      <a:pt x="2119455" y="774001"/>
                    </a:lnTo>
                    <a:lnTo>
                      <a:pt x="2117595" y="774573"/>
                    </a:lnTo>
                    <a:lnTo>
                      <a:pt x="2112875" y="777291"/>
                    </a:lnTo>
                    <a:lnTo>
                      <a:pt x="2108584" y="781296"/>
                    </a:lnTo>
                    <a:lnTo>
                      <a:pt x="2103005" y="781439"/>
                    </a:lnTo>
                    <a:lnTo>
                      <a:pt x="2091848" y="777434"/>
                    </a:lnTo>
                    <a:lnTo>
                      <a:pt x="2083837" y="779293"/>
                    </a:lnTo>
                    <a:lnTo>
                      <a:pt x="2079546" y="783299"/>
                    </a:lnTo>
                    <a:lnTo>
                      <a:pt x="2077258" y="787161"/>
                    </a:lnTo>
                    <a:lnTo>
                      <a:pt x="2074540" y="789163"/>
                    </a:lnTo>
                    <a:lnTo>
                      <a:pt x="2064813" y="789306"/>
                    </a:lnTo>
                    <a:lnTo>
                      <a:pt x="2065814" y="788305"/>
                    </a:lnTo>
                    <a:lnTo>
                      <a:pt x="2070248" y="786446"/>
                    </a:lnTo>
                    <a:lnTo>
                      <a:pt x="2074826" y="783442"/>
                    </a:lnTo>
                    <a:lnTo>
                      <a:pt x="2083122" y="776433"/>
                    </a:lnTo>
                    <a:lnTo>
                      <a:pt x="2085697" y="774859"/>
                    </a:lnTo>
                    <a:lnTo>
                      <a:pt x="2088129" y="774287"/>
                    </a:lnTo>
                    <a:lnTo>
                      <a:pt x="2096139" y="775288"/>
                    </a:lnTo>
                    <a:lnTo>
                      <a:pt x="2099143" y="774287"/>
                    </a:lnTo>
                    <a:lnTo>
                      <a:pt x="2102147" y="771998"/>
                    </a:lnTo>
                    <a:lnTo>
                      <a:pt x="2107439" y="766849"/>
                    </a:lnTo>
                    <a:lnTo>
                      <a:pt x="2108441" y="764560"/>
                    </a:lnTo>
                    <a:lnTo>
                      <a:pt x="2106724" y="761842"/>
                    </a:lnTo>
                    <a:lnTo>
                      <a:pt x="2105866" y="760555"/>
                    </a:lnTo>
                    <a:lnTo>
                      <a:pt x="2103577" y="758266"/>
                    </a:lnTo>
                    <a:lnTo>
                      <a:pt x="2099715" y="754833"/>
                    </a:lnTo>
                    <a:lnTo>
                      <a:pt x="2094280" y="751829"/>
                    </a:lnTo>
                    <a:lnTo>
                      <a:pt x="2087127" y="749255"/>
                    </a:lnTo>
                    <a:lnTo>
                      <a:pt x="2079832" y="747538"/>
                    </a:lnTo>
                    <a:lnTo>
                      <a:pt x="2072394" y="746537"/>
                    </a:lnTo>
                    <a:lnTo>
                      <a:pt x="2067674" y="746251"/>
                    </a:lnTo>
                    <a:lnTo>
                      <a:pt x="2065814" y="746680"/>
                    </a:lnTo>
                    <a:lnTo>
                      <a:pt x="2062095" y="744820"/>
                    </a:lnTo>
                    <a:lnTo>
                      <a:pt x="2056087" y="742675"/>
                    </a:lnTo>
                    <a:lnTo>
                      <a:pt x="2047505" y="748969"/>
                    </a:lnTo>
                    <a:lnTo>
                      <a:pt x="2044787" y="750542"/>
                    </a:lnTo>
                    <a:lnTo>
                      <a:pt x="2043786" y="753546"/>
                    </a:lnTo>
                    <a:lnTo>
                      <a:pt x="2047362" y="760984"/>
                    </a:lnTo>
                    <a:lnTo>
                      <a:pt x="2047648" y="764703"/>
                    </a:lnTo>
                    <a:lnTo>
                      <a:pt x="2045216" y="762557"/>
                    </a:lnTo>
                    <a:lnTo>
                      <a:pt x="2041068" y="759697"/>
                    </a:lnTo>
                    <a:lnTo>
                      <a:pt x="2038493" y="753832"/>
                    </a:lnTo>
                    <a:lnTo>
                      <a:pt x="2034202" y="751257"/>
                    </a:lnTo>
                    <a:lnTo>
                      <a:pt x="2031484" y="747824"/>
                    </a:lnTo>
                    <a:lnTo>
                      <a:pt x="2027336" y="751686"/>
                    </a:lnTo>
                    <a:lnTo>
                      <a:pt x="2023617" y="754261"/>
                    </a:lnTo>
                    <a:lnTo>
                      <a:pt x="2020899" y="756836"/>
                    </a:lnTo>
                    <a:lnTo>
                      <a:pt x="2016894" y="758123"/>
                    </a:lnTo>
                    <a:lnTo>
                      <a:pt x="2026764" y="747252"/>
                    </a:lnTo>
                    <a:lnTo>
                      <a:pt x="2031484" y="740529"/>
                    </a:lnTo>
                    <a:lnTo>
                      <a:pt x="2031627" y="739099"/>
                    </a:lnTo>
                    <a:lnTo>
                      <a:pt x="2028337" y="737668"/>
                    </a:lnTo>
                    <a:lnTo>
                      <a:pt x="2026764" y="737668"/>
                    </a:lnTo>
                    <a:lnTo>
                      <a:pt x="2023044" y="738812"/>
                    </a:lnTo>
                    <a:lnTo>
                      <a:pt x="2018610" y="742532"/>
                    </a:lnTo>
                    <a:lnTo>
                      <a:pt x="2010600" y="743104"/>
                    </a:lnTo>
                    <a:lnTo>
                      <a:pt x="2008025" y="744391"/>
                    </a:lnTo>
                    <a:lnTo>
                      <a:pt x="2004592" y="747967"/>
                    </a:lnTo>
                    <a:lnTo>
                      <a:pt x="2001731" y="754404"/>
                    </a:lnTo>
                    <a:lnTo>
                      <a:pt x="1999872" y="761699"/>
                    </a:lnTo>
                    <a:lnTo>
                      <a:pt x="1992720" y="768422"/>
                    </a:lnTo>
                    <a:lnTo>
                      <a:pt x="1991575" y="767707"/>
                    </a:lnTo>
                    <a:lnTo>
                      <a:pt x="1994722" y="763130"/>
                    </a:lnTo>
                    <a:lnTo>
                      <a:pt x="1997440" y="757980"/>
                    </a:lnTo>
                    <a:lnTo>
                      <a:pt x="1997583" y="755548"/>
                    </a:lnTo>
                    <a:lnTo>
                      <a:pt x="1996582" y="752545"/>
                    </a:lnTo>
                    <a:lnTo>
                      <a:pt x="1997726" y="748825"/>
                    </a:lnTo>
                    <a:lnTo>
                      <a:pt x="2001445" y="744534"/>
                    </a:lnTo>
                    <a:lnTo>
                      <a:pt x="2001588" y="742961"/>
                    </a:lnTo>
                    <a:lnTo>
                      <a:pt x="1993721" y="743390"/>
                    </a:lnTo>
                    <a:lnTo>
                      <a:pt x="1986712" y="742102"/>
                    </a:lnTo>
                    <a:lnTo>
                      <a:pt x="1986283" y="741101"/>
                    </a:lnTo>
                    <a:lnTo>
                      <a:pt x="1995724" y="740243"/>
                    </a:lnTo>
                    <a:lnTo>
                      <a:pt x="1998871" y="739385"/>
                    </a:lnTo>
                    <a:lnTo>
                      <a:pt x="2003877" y="736953"/>
                    </a:lnTo>
                    <a:lnTo>
                      <a:pt x="2013175" y="733806"/>
                    </a:lnTo>
                    <a:lnTo>
                      <a:pt x="2015177" y="730945"/>
                    </a:lnTo>
                    <a:lnTo>
                      <a:pt x="2016321" y="728370"/>
                    </a:lnTo>
                    <a:lnTo>
                      <a:pt x="2016465" y="726082"/>
                    </a:lnTo>
                    <a:lnTo>
                      <a:pt x="2014748" y="722792"/>
                    </a:lnTo>
                    <a:lnTo>
                      <a:pt x="2013890" y="722077"/>
                    </a:lnTo>
                    <a:lnTo>
                      <a:pt x="2011315" y="721218"/>
                    </a:lnTo>
                    <a:lnTo>
                      <a:pt x="2007024" y="720074"/>
                    </a:lnTo>
                    <a:lnTo>
                      <a:pt x="2001731" y="719502"/>
                    </a:lnTo>
                    <a:lnTo>
                      <a:pt x="1995437" y="719359"/>
                    </a:lnTo>
                    <a:lnTo>
                      <a:pt x="1987999" y="721504"/>
                    </a:lnTo>
                    <a:lnTo>
                      <a:pt x="1979560" y="725939"/>
                    </a:lnTo>
                    <a:lnTo>
                      <a:pt x="1974410" y="729658"/>
                    </a:lnTo>
                    <a:lnTo>
                      <a:pt x="1971549" y="734092"/>
                    </a:lnTo>
                    <a:lnTo>
                      <a:pt x="1967687" y="739242"/>
                    </a:lnTo>
                    <a:lnTo>
                      <a:pt x="1965399" y="741101"/>
                    </a:lnTo>
                    <a:lnTo>
                      <a:pt x="1964683" y="740958"/>
                    </a:lnTo>
                    <a:lnTo>
                      <a:pt x="1964969" y="740100"/>
                    </a:lnTo>
                    <a:lnTo>
                      <a:pt x="1968689" y="736095"/>
                    </a:lnTo>
                    <a:lnTo>
                      <a:pt x="1973123" y="728513"/>
                    </a:lnTo>
                    <a:lnTo>
                      <a:pt x="1976127" y="724508"/>
                    </a:lnTo>
                    <a:lnTo>
                      <a:pt x="1980561" y="722649"/>
                    </a:lnTo>
                    <a:lnTo>
                      <a:pt x="1990860" y="712064"/>
                    </a:lnTo>
                    <a:lnTo>
                      <a:pt x="1991289" y="709632"/>
                    </a:lnTo>
                    <a:lnTo>
                      <a:pt x="1990288" y="706628"/>
                    </a:lnTo>
                    <a:lnTo>
                      <a:pt x="1988857" y="703481"/>
                    </a:lnTo>
                    <a:lnTo>
                      <a:pt x="1986855" y="700191"/>
                    </a:lnTo>
                    <a:lnTo>
                      <a:pt x="1983565" y="697473"/>
                    </a:lnTo>
                    <a:lnTo>
                      <a:pt x="1971120" y="692324"/>
                    </a:lnTo>
                    <a:lnTo>
                      <a:pt x="1967258" y="692038"/>
                    </a:lnTo>
                    <a:lnTo>
                      <a:pt x="1963682" y="692753"/>
                    </a:lnTo>
                    <a:lnTo>
                      <a:pt x="1960106" y="692896"/>
                    </a:lnTo>
                    <a:lnTo>
                      <a:pt x="1957102" y="692324"/>
                    </a:lnTo>
                    <a:lnTo>
                      <a:pt x="1948520" y="688891"/>
                    </a:lnTo>
                    <a:lnTo>
                      <a:pt x="1941797" y="685315"/>
                    </a:lnTo>
                    <a:lnTo>
                      <a:pt x="1935932" y="683884"/>
                    </a:lnTo>
                    <a:lnTo>
                      <a:pt x="1925061" y="683026"/>
                    </a:lnTo>
                    <a:lnTo>
                      <a:pt x="1915620" y="683026"/>
                    </a:lnTo>
                    <a:lnTo>
                      <a:pt x="1910041" y="683741"/>
                    </a:lnTo>
                    <a:lnTo>
                      <a:pt x="1902603" y="685887"/>
                    </a:lnTo>
                    <a:lnTo>
                      <a:pt x="1891732" y="690607"/>
                    </a:lnTo>
                    <a:lnTo>
                      <a:pt x="1889586" y="692181"/>
                    </a:lnTo>
                    <a:lnTo>
                      <a:pt x="1888442" y="693897"/>
                    </a:lnTo>
                    <a:lnTo>
                      <a:pt x="1887870" y="695757"/>
                    </a:lnTo>
                    <a:lnTo>
                      <a:pt x="1887727" y="697902"/>
                    </a:lnTo>
                    <a:lnTo>
                      <a:pt x="1888728" y="699905"/>
                    </a:lnTo>
                    <a:lnTo>
                      <a:pt x="1893734" y="704196"/>
                    </a:lnTo>
                    <a:lnTo>
                      <a:pt x="1904606" y="707915"/>
                    </a:lnTo>
                    <a:lnTo>
                      <a:pt x="1911615" y="711062"/>
                    </a:lnTo>
                    <a:lnTo>
                      <a:pt x="1916478" y="712207"/>
                    </a:lnTo>
                    <a:lnTo>
                      <a:pt x="1917050" y="714495"/>
                    </a:lnTo>
                    <a:lnTo>
                      <a:pt x="1910757" y="714352"/>
                    </a:lnTo>
                    <a:lnTo>
                      <a:pt x="1899027" y="708631"/>
                    </a:lnTo>
                    <a:lnTo>
                      <a:pt x="1893305" y="708917"/>
                    </a:lnTo>
                    <a:lnTo>
                      <a:pt x="1889586" y="708631"/>
                    </a:lnTo>
                    <a:lnTo>
                      <a:pt x="1885009" y="705770"/>
                    </a:lnTo>
                    <a:lnTo>
                      <a:pt x="1881147" y="704912"/>
                    </a:lnTo>
                    <a:lnTo>
                      <a:pt x="1877571" y="709775"/>
                    </a:lnTo>
                    <a:lnTo>
                      <a:pt x="1876283" y="719073"/>
                    </a:lnTo>
                    <a:lnTo>
                      <a:pt x="1878429" y="723078"/>
                    </a:lnTo>
                    <a:lnTo>
                      <a:pt x="1880861" y="726368"/>
                    </a:lnTo>
                    <a:lnTo>
                      <a:pt x="1883578" y="728513"/>
                    </a:lnTo>
                    <a:lnTo>
                      <a:pt x="1884580" y="730659"/>
                    </a:lnTo>
                    <a:lnTo>
                      <a:pt x="1884723" y="731660"/>
                    </a:lnTo>
                    <a:lnTo>
                      <a:pt x="1883865" y="731660"/>
                    </a:lnTo>
                    <a:lnTo>
                      <a:pt x="1879001" y="728943"/>
                    </a:lnTo>
                    <a:lnTo>
                      <a:pt x="1871992" y="722649"/>
                    </a:lnTo>
                    <a:lnTo>
                      <a:pt x="1871706" y="719216"/>
                    </a:lnTo>
                    <a:lnTo>
                      <a:pt x="1871706" y="714495"/>
                    </a:lnTo>
                    <a:lnTo>
                      <a:pt x="1872278" y="709775"/>
                    </a:lnTo>
                    <a:lnTo>
                      <a:pt x="1866413" y="705055"/>
                    </a:lnTo>
                    <a:lnTo>
                      <a:pt x="1862551" y="703052"/>
                    </a:lnTo>
                    <a:lnTo>
                      <a:pt x="1859404" y="706056"/>
                    </a:lnTo>
                    <a:lnTo>
                      <a:pt x="1854684" y="707343"/>
                    </a:lnTo>
                    <a:lnTo>
                      <a:pt x="1852538" y="706342"/>
                    </a:lnTo>
                    <a:lnTo>
                      <a:pt x="1851394" y="703910"/>
                    </a:lnTo>
                    <a:lnTo>
                      <a:pt x="1848819" y="700334"/>
                    </a:lnTo>
                    <a:lnTo>
                      <a:pt x="1847246" y="699905"/>
                    </a:lnTo>
                    <a:lnTo>
                      <a:pt x="1844385" y="700906"/>
                    </a:lnTo>
                    <a:lnTo>
                      <a:pt x="1840952" y="702909"/>
                    </a:lnTo>
                    <a:lnTo>
                      <a:pt x="1840237" y="703767"/>
                    </a:lnTo>
                    <a:lnTo>
                      <a:pt x="1838949" y="706342"/>
                    </a:lnTo>
                    <a:lnTo>
                      <a:pt x="1839522" y="708058"/>
                    </a:lnTo>
                    <a:lnTo>
                      <a:pt x="1845815" y="715068"/>
                    </a:lnTo>
                    <a:lnTo>
                      <a:pt x="1844528" y="715211"/>
                    </a:lnTo>
                    <a:lnTo>
                      <a:pt x="1838806" y="712922"/>
                    </a:lnTo>
                    <a:lnTo>
                      <a:pt x="1836804" y="713208"/>
                    </a:lnTo>
                    <a:lnTo>
                      <a:pt x="1830653" y="716641"/>
                    </a:lnTo>
                    <a:lnTo>
                      <a:pt x="1820640" y="725510"/>
                    </a:lnTo>
                    <a:lnTo>
                      <a:pt x="1817779" y="728800"/>
                    </a:lnTo>
                    <a:lnTo>
                      <a:pt x="1816063" y="729801"/>
                    </a:lnTo>
                    <a:lnTo>
                      <a:pt x="1814060" y="729944"/>
                    </a:lnTo>
                    <a:lnTo>
                      <a:pt x="1813345" y="729372"/>
                    </a:lnTo>
                    <a:lnTo>
                      <a:pt x="1813917" y="728227"/>
                    </a:lnTo>
                    <a:lnTo>
                      <a:pt x="1813917" y="726368"/>
                    </a:lnTo>
                    <a:lnTo>
                      <a:pt x="1813345" y="723936"/>
                    </a:lnTo>
                    <a:lnTo>
                      <a:pt x="1813345" y="722077"/>
                    </a:lnTo>
                    <a:lnTo>
                      <a:pt x="1813917" y="720646"/>
                    </a:lnTo>
                    <a:lnTo>
                      <a:pt x="1814918" y="719788"/>
                    </a:lnTo>
                    <a:lnTo>
                      <a:pt x="1816349" y="719359"/>
                    </a:lnTo>
                    <a:lnTo>
                      <a:pt x="1819639" y="719788"/>
                    </a:lnTo>
                    <a:lnTo>
                      <a:pt x="1820926" y="718930"/>
                    </a:lnTo>
                    <a:lnTo>
                      <a:pt x="1814060" y="713923"/>
                    </a:lnTo>
                    <a:lnTo>
                      <a:pt x="1813345" y="712779"/>
                    </a:lnTo>
                    <a:lnTo>
                      <a:pt x="1816921" y="709918"/>
                    </a:lnTo>
                    <a:lnTo>
                      <a:pt x="1820497" y="705484"/>
                    </a:lnTo>
                    <a:lnTo>
                      <a:pt x="1823501" y="700477"/>
                    </a:lnTo>
                    <a:lnTo>
                      <a:pt x="1823358" y="699047"/>
                    </a:lnTo>
                    <a:lnTo>
                      <a:pt x="1818780" y="698618"/>
                    </a:lnTo>
                    <a:lnTo>
                      <a:pt x="1804333" y="708774"/>
                    </a:lnTo>
                    <a:lnTo>
                      <a:pt x="1804619" y="706914"/>
                    </a:lnTo>
                    <a:lnTo>
                      <a:pt x="1811628" y="700334"/>
                    </a:lnTo>
                    <a:lnTo>
                      <a:pt x="1821355" y="692753"/>
                    </a:lnTo>
                    <a:lnTo>
                      <a:pt x="1828936" y="685887"/>
                    </a:lnTo>
                    <a:lnTo>
                      <a:pt x="1831940" y="683741"/>
                    </a:lnTo>
                    <a:lnTo>
                      <a:pt x="1833371" y="682168"/>
                    </a:lnTo>
                    <a:lnTo>
                      <a:pt x="1833228" y="680737"/>
                    </a:lnTo>
                    <a:lnTo>
                      <a:pt x="1828650" y="678020"/>
                    </a:lnTo>
                    <a:lnTo>
                      <a:pt x="1826505" y="675731"/>
                    </a:lnTo>
                    <a:lnTo>
                      <a:pt x="1823787" y="671583"/>
                    </a:lnTo>
                    <a:lnTo>
                      <a:pt x="1822929" y="667578"/>
                    </a:lnTo>
                    <a:lnTo>
                      <a:pt x="1824073" y="663715"/>
                    </a:lnTo>
                    <a:lnTo>
                      <a:pt x="1823501" y="660425"/>
                    </a:lnTo>
                    <a:lnTo>
                      <a:pt x="1821212" y="657851"/>
                    </a:lnTo>
                    <a:lnTo>
                      <a:pt x="1816921" y="655419"/>
                    </a:lnTo>
                    <a:lnTo>
                      <a:pt x="1810770" y="653273"/>
                    </a:lnTo>
                    <a:lnTo>
                      <a:pt x="1806908" y="649268"/>
                    </a:lnTo>
                    <a:lnTo>
                      <a:pt x="1804333" y="639541"/>
                    </a:lnTo>
                    <a:lnTo>
                      <a:pt x="1801186" y="632675"/>
                    </a:lnTo>
                    <a:lnTo>
                      <a:pt x="1799327" y="630530"/>
                    </a:lnTo>
                    <a:lnTo>
                      <a:pt x="1793319" y="626954"/>
                    </a:lnTo>
                    <a:lnTo>
                      <a:pt x="1783020" y="624951"/>
                    </a:lnTo>
                    <a:lnTo>
                      <a:pt x="1775296" y="624522"/>
                    </a:lnTo>
                    <a:lnTo>
                      <a:pt x="1761564" y="624951"/>
                    </a:lnTo>
                    <a:lnTo>
                      <a:pt x="1755985" y="625809"/>
                    </a:lnTo>
                    <a:lnTo>
                      <a:pt x="1752981" y="626811"/>
                    </a:lnTo>
                    <a:lnTo>
                      <a:pt x="1750692" y="628098"/>
                    </a:lnTo>
                    <a:lnTo>
                      <a:pt x="1738963" y="630673"/>
                    </a:lnTo>
                    <a:lnTo>
                      <a:pt x="1729379" y="633963"/>
                    </a:lnTo>
                    <a:lnTo>
                      <a:pt x="1724087" y="636680"/>
                    </a:lnTo>
                    <a:lnTo>
                      <a:pt x="1723800" y="637825"/>
                    </a:lnTo>
                    <a:lnTo>
                      <a:pt x="1727949" y="642545"/>
                    </a:lnTo>
                    <a:lnTo>
                      <a:pt x="1727806" y="643260"/>
                    </a:lnTo>
                    <a:lnTo>
                      <a:pt x="1718508" y="640829"/>
                    </a:lnTo>
                    <a:lnTo>
                      <a:pt x="1708638" y="640972"/>
                    </a:lnTo>
                    <a:lnTo>
                      <a:pt x="1702630" y="644834"/>
                    </a:lnTo>
                    <a:lnTo>
                      <a:pt x="1690472" y="647981"/>
                    </a:lnTo>
                    <a:lnTo>
                      <a:pt x="1677312" y="661284"/>
                    </a:lnTo>
                    <a:lnTo>
                      <a:pt x="1679457" y="664717"/>
                    </a:lnTo>
                    <a:lnTo>
                      <a:pt x="1688183" y="667148"/>
                    </a:lnTo>
                    <a:lnTo>
                      <a:pt x="1712929" y="676732"/>
                    </a:lnTo>
                    <a:lnTo>
                      <a:pt x="1713501" y="679021"/>
                    </a:lnTo>
                    <a:lnTo>
                      <a:pt x="1691330" y="671869"/>
                    </a:lnTo>
                    <a:lnTo>
                      <a:pt x="1683034" y="669866"/>
                    </a:lnTo>
                    <a:lnTo>
                      <a:pt x="1679314" y="670438"/>
                    </a:lnTo>
                    <a:lnTo>
                      <a:pt x="1677312" y="671583"/>
                    </a:lnTo>
                    <a:lnTo>
                      <a:pt x="1673736" y="675588"/>
                    </a:lnTo>
                    <a:lnTo>
                      <a:pt x="1672448" y="677734"/>
                    </a:lnTo>
                    <a:lnTo>
                      <a:pt x="1671733" y="680308"/>
                    </a:lnTo>
                    <a:lnTo>
                      <a:pt x="1671590" y="683312"/>
                    </a:lnTo>
                    <a:lnTo>
                      <a:pt x="1672019" y="688462"/>
                    </a:lnTo>
                    <a:lnTo>
                      <a:pt x="1672734" y="690035"/>
                    </a:lnTo>
                    <a:lnTo>
                      <a:pt x="1674594" y="692038"/>
                    </a:lnTo>
                    <a:lnTo>
                      <a:pt x="1676311" y="695328"/>
                    </a:lnTo>
                    <a:lnTo>
                      <a:pt x="1679457" y="699190"/>
                    </a:lnTo>
                    <a:lnTo>
                      <a:pt x="1681031" y="700477"/>
                    </a:lnTo>
                    <a:lnTo>
                      <a:pt x="1686610" y="702623"/>
                    </a:lnTo>
                    <a:lnTo>
                      <a:pt x="1689613" y="702480"/>
                    </a:lnTo>
                    <a:lnTo>
                      <a:pt x="1692474" y="701335"/>
                    </a:lnTo>
                    <a:lnTo>
                      <a:pt x="1695907" y="701335"/>
                    </a:lnTo>
                    <a:lnTo>
                      <a:pt x="1702773" y="703052"/>
                    </a:lnTo>
                    <a:lnTo>
                      <a:pt x="1702058" y="704482"/>
                    </a:lnTo>
                    <a:lnTo>
                      <a:pt x="1697052" y="705770"/>
                    </a:lnTo>
                    <a:lnTo>
                      <a:pt x="1696050" y="707057"/>
                    </a:lnTo>
                    <a:lnTo>
                      <a:pt x="1698053" y="709918"/>
                    </a:lnTo>
                    <a:lnTo>
                      <a:pt x="1702058" y="713780"/>
                    </a:lnTo>
                    <a:lnTo>
                      <a:pt x="1710927" y="719216"/>
                    </a:lnTo>
                    <a:lnTo>
                      <a:pt x="1712929" y="721218"/>
                    </a:lnTo>
                    <a:lnTo>
                      <a:pt x="1712929" y="722077"/>
                    </a:lnTo>
                    <a:lnTo>
                      <a:pt x="1710927" y="721647"/>
                    </a:lnTo>
                    <a:lnTo>
                      <a:pt x="1703202" y="717356"/>
                    </a:lnTo>
                    <a:lnTo>
                      <a:pt x="1690758" y="712350"/>
                    </a:lnTo>
                    <a:lnTo>
                      <a:pt x="1681603" y="711491"/>
                    </a:lnTo>
                    <a:lnTo>
                      <a:pt x="1679028" y="712493"/>
                    </a:lnTo>
                    <a:lnTo>
                      <a:pt x="1674737" y="718930"/>
                    </a:lnTo>
                    <a:lnTo>
                      <a:pt x="1671161" y="721075"/>
                    </a:lnTo>
                    <a:lnTo>
                      <a:pt x="1665153" y="723364"/>
                    </a:lnTo>
                    <a:lnTo>
                      <a:pt x="1663723" y="725367"/>
                    </a:lnTo>
                    <a:lnTo>
                      <a:pt x="1666727" y="727083"/>
                    </a:lnTo>
                    <a:lnTo>
                      <a:pt x="1673307" y="732090"/>
                    </a:lnTo>
                    <a:lnTo>
                      <a:pt x="1675881" y="734950"/>
                    </a:lnTo>
                    <a:lnTo>
                      <a:pt x="1679314" y="739957"/>
                    </a:lnTo>
                    <a:lnTo>
                      <a:pt x="1681031" y="741673"/>
                    </a:lnTo>
                    <a:lnTo>
                      <a:pt x="1683749" y="742961"/>
                    </a:lnTo>
                    <a:lnTo>
                      <a:pt x="1687325" y="743819"/>
                    </a:lnTo>
                    <a:lnTo>
                      <a:pt x="1690329" y="744248"/>
                    </a:lnTo>
                    <a:lnTo>
                      <a:pt x="1696193" y="743962"/>
                    </a:lnTo>
                    <a:lnTo>
                      <a:pt x="1700485" y="745535"/>
                    </a:lnTo>
                    <a:lnTo>
                      <a:pt x="1701629" y="748110"/>
                    </a:lnTo>
                    <a:lnTo>
                      <a:pt x="1701629" y="752115"/>
                    </a:lnTo>
                    <a:lnTo>
                      <a:pt x="1701200" y="756407"/>
                    </a:lnTo>
                    <a:lnTo>
                      <a:pt x="1700199" y="760841"/>
                    </a:lnTo>
                    <a:lnTo>
                      <a:pt x="1697767" y="775574"/>
                    </a:lnTo>
                    <a:lnTo>
                      <a:pt x="1696765" y="779150"/>
                    </a:lnTo>
                    <a:lnTo>
                      <a:pt x="1695335" y="780581"/>
                    </a:lnTo>
                    <a:lnTo>
                      <a:pt x="1691759" y="778864"/>
                    </a:lnTo>
                    <a:lnTo>
                      <a:pt x="1690042" y="777434"/>
                    </a:lnTo>
                    <a:lnTo>
                      <a:pt x="1689470" y="776290"/>
                    </a:lnTo>
                    <a:lnTo>
                      <a:pt x="1690186" y="775574"/>
                    </a:lnTo>
                    <a:lnTo>
                      <a:pt x="1691473" y="773000"/>
                    </a:lnTo>
                    <a:lnTo>
                      <a:pt x="1688612" y="772141"/>
                    </a:lnTo>
                    <a:lnTo>
                      <a:pt x="1672019" y="772141"/>
                    </a:lnTo>
                    <a:lnTo>
                      <a:pt x="1666584" y="773572"/>
                    </a:lnTo>
                    <a:lnTo>
                      <a:pt x="1657429" y="777863"/>
                    </a:lnTo>
                    <a:lnTo>
                      <a:pt x="1651564" y="779580"/>
                    </a:lnTo>
                    <a:lnTo>
                      <a:pt x="1644698" y="781153"/>
                    </a:lnTo>
                    <a:lnTo>
                      <a:pt x="1643554" y="779866"/>
                    </a:lnTo>
                    <a:lnTo>
                      <a:pt x="1646987" y="778149"/>
                    </a:lnTo>
                    <a:lnTo>
                      <a:pt x="1655855" y="775145"/>
                    </a:lnTo>
                    <a:lnTo>
                      <a:pt x="1662865" y="771426"/>
                    </a:lnTo>
                    <a:lnTo>
                      <a:pt x="1668586" y="769710"/>
                    </a:lnTo>
                    <a:lnTo>
                      <a:pt x="1679171" y="767850"/>
                    </a:lnTo>
                    <a:lnTo>
                      <a:pt x="1687325" y="763559"/>
                    </a:lnTo>
                    <a:lnTo>
                      <a:pt x="1690758" y="760841"/>
                    </a:lnTo>
                    <a:lnTo>
                      <a:pt x="1689041" y="758266"/>
                    </a:lnTo>
                    <a:lnTo>
                      <a:pt x="1681603" y="752974"/>
                    </a:lnTo>
                    <a:lnTo>
                      <a:pt x="1675309" y="749398"/>
                    </a:lnTo>
                    <a:lnTo>
                      <a:pt x="1668872" y="744534"/>
                    </a:lnTo>
                    <a:lnTo>
                      <a:pt x="1660290" y="737239"/>
                    </a:lnTo>
                    <a:lnTo>
                      <a:pt x="1654854" y="730087"/>
                    </a:lnTo>
                    <a:lnTo>
                      <a:pt x="1652423" y="722935"/>
                    </a:lnTo>
                    <a:lnTo>
                      <a:pt x="1651135" y="717356"/>
                    </a:lnTo>
                    <a:lnTo>
                      <a:pt x="1650849" y="713494"/>
                    </a:lnTo>
                    <a:lnTo>
                      <a:pt x="1650992" y="709489"/>
                    </a:lnTo>
                    <a:lnTo>
                      <a:pt x="1651707" y="701478"/>
                    </a:lnTo>
                    <a:lnTo>
                      <a:pt x="1651707" y="698189"/>
                    </a:lnTo>
                    <a:lnTo>
                      <a:pt x="1649991" y="694612"/>
                    </a:lnTo>
                    <a:lnTo>
                      <a:pt x="1643554" y="686745"/>
                    </a:lnTo>
                    <a:lnTo>
                      <a:pt x="1641694" y="683169"/>
                    </a:lnTo>
                    <a:lnTo>
                      <a:pt x="1641408" y="681024"/>
                    </a:lnTo>
                    <a:lnTo>
                      <a:pt x="1642553" y="674730"/>
                    </a:lnTo>
                    <a:lnTo>
                      <a:pt x="1644269" y="672441"/>
                    </a:lnTo>
                    <a:lnTo>
                      <a:pt x="1647130" y="669580"/>
                    </a:lnTo>
                    <a:lnTo>
                      <a:pt x="1659002" y="652129"/>
                    </a:lnTo>
                    <a:lnTo>
                      <a:pt x="1661577" y="649125"/>
                    </a:lnTo>
                    <a:lnTo>
                      <a:pt x="1671161" y="640400"/>
                    </a:lnTo>
                    <a:lnTo>
                      <a:pt x="1676883" y="636537"/>
                    </a:lnTo>
                    <a:lnTo>
                      <a:pt x="1685608" y="632103"/>
                    </a:lnTo>
                    <a:lnTo>
                      <a:pt x="1692474" y="626811"/>
                    </a:lnTo>
                    <a:lnTo>
                      <a:pt x="1693333" y="625237"/>
                    </a:lnTo>
                    <a:lnTo>
                      <a:pt x="1692188" y="622805"/>
                    </a:lnTo>
                    <a:lnTo>
                      <a:pt x="1691473" y="621947"/>
                    </a:lnTo>
                    <a:lnTo>
                      <a:pt x="1688469" y="620231"/>
                    </a:lnTo>
                    <a:lnTo>
                      <a:pt x="1663151" y="617799"/>
                    </a:lnTo>
                    <a:lnTo>
                      <a:pt x="1649419" y="617513"/>
                    </a:lnTo>
                    <a:lnTo>
                      <a:pt x="1638547" y="618800"/>
                    </a:lnTo>
                    <a:lnTo>
                      <a:pt x="1617234" y="623234"/>
                    </a:lnTo>
                    <a:lnTo>
                      <a:pt x="1609796" y="625380"/>
                    </a:lnTo>
                    <a:lnTo>
                      <a:pt x="1603502" y="628241"/>
                    </a:lnTo>
                    <a:lnTo>
                      <a:pt x="1596207" y="632818"/>
                    </a:lnTo>
                    <a:lnTo>
                      <a:pt x="1580043" y="644119"/>
                    </a:lnTo>
                    <a:lnTo>
                      <a:pt x="1579328" y="644977"/>
                    </a:lnTo>
                    <a:lnTo>
                      <a:pt x="1578899" y="646264"/>
                    </a:lnTo>
                    <a:lnTo>
                      <a:pt x="1578756" y="648124"/>
                    </a:lnTo>
                    <a:lnTo>
                      <a:pt x="1578184" y="649411"/>
                    </a:lnTo>
                    <a:lnTo>
                      <a:pt x="1571604" y="652844"/>
                    </a:lnTo>
                    <a:lnTo>
                      <a:pt x="1567455" y="656992"/>
                    </a:lnTo>
                    <a:lnTo>
                      <a:pt x="1564166" y="661284"/>
                    </a:lnTo>
                    <a:lnTo>
                      <a:pt x="1563021" y="663572"/>
                    </a:lnTo>
                    <a:lnTo>
                      <a:pt x="1562306" y="666576"/>
                    </a:lnTo>
                    <a:lnTo>
                      <a:pt x="1561591" y="670867"/>
                    </a:lnTo>
                    <a:lnTo>
                      <a:pt x="1561162" y="676732"/>
                    </a:lnTo>
                    <a:lnTo>
                      <a:pt x="1560303" y="678878"/>
                    </a:lnTo>
                    <a:lnTo>
                      <a:pt x="1554868" y="685458"/>
                    </a:lnTo>
                    <a:lnTo>
                      <a:pt x="1549861" y="692467"/>
                    </a:lnTo>
                    <a:lnTo>
                      <a:pt x="1546428" y="698189"/>
                    </a:lnTo>
                    <a:lnTo>
                      <a:pt x="1545141" y="701335"/>
                    </a:lnTo>
                    <a:lnTo>
                      <a:pt x="1544712" y="703910"/>
                    </a:lnTo>
                    <a:lnTo>
                      <a:pt x="1544712" y="707057"/>
                    </a:lnTo>
                    <a:lnTo>
                      <a:pt x="1545141" y="710776"/>
                    </a:lnTo>
                    <a:lnTo>
                      <a:pt x="1546285" y="713065"/>
                    </a:lnTo>
                    <a:lnTo>
                      <a:pt x="1549718" y="714638"/>
                    </a:lnTo>
                    <a:lnTo>
                      <a:pt x="1551292" y="714924"/>
                    </a:lnTo>
                    <a:lnTo>
                      <a:pt x="1551149" y="715926"/>
                    </a:lnTo>
                    <a:lnTo>
                      <a:pt x="1542995" y="722077"/>
                    </a:lnTo>
                    <a:lnTo>
                      <a:pt x="1540134" y="727798"/>
                    </a:lnTo>
                    <a:lnTo>
                      <a:pt x="1540277" y="730516"/>
                    </a:lnTo>
                    <a:lnTo>
                      <a:pt x="1541565" y="733520"/>
                    </a:lnTo>
                    <a:lnTo>
                      <a:pt x="1542852" y="739385"/>
                    </a:lnTo>
                    <a:lnTo>
                      <a:pt x="1544283" y="748253"/>
                    </a:lnTo>
                    <a:lnTo>
                      <a:pt x="1545570" y="753546"/>
                    </a:lnTo>
                    <a:lnTo>
                      <a:pt x="1546857" y="755262"/>
                    </a:lnTo>
                    <a:lnTo>
                      <a:pt x="1550290" y="757408"/>
                    </a:lnTo>
                    <a:lnTo>
                      <a:pt x="1558587" y="761413"/>
                    </a:lnTo>
                    <a:lnTo>
                      <a:pt x="1568743" y="764989"/>
                    </a:lnTo>
                    <a:lnTo>
                      <a:pt x="1583476" y="767707"/>
                    </a:lnTo>
                    <a:lnTo>
                      <a:pt x="1599497" y="768422"/>
                    </a:lnTo>
                    <a:lnTo>
                      <a:pt x="1605219" y="769423"/>
                    </a:lnTo>
                    <a:lnTo>
                      <a:pt x="1608651" y="771140"/>
                    </a:lnTo>
                    <a:lnTo>
                      <a:pt x="1614373" y="775145"/>
                    </a:lnTo>
                    <a:lnTo>
                      <a:pt x="1620524" y="778149"/>
                    </a:lnTo>
                    <a:lnTo>
                      <a:pt x="1627390" y="780438"/>
                    </a:lnTo>
                    <a:lnTo>
                      <a:pt x="1626103" y="781725"/>
                    </a:lnTo>
                    <a:lnTo>
                      <a:pt x="1615518" y="783442"/>
                    </a:lnTo>
                    <a:lnTo>
                      <a:pt x="1606077" y="784157"/>
                    </a:lnTo>
                    <a:lnTo>
                      <a:pt x="1600212" y="783728"/>
                    </a:lnTo>
                    <a:lnTo>
                      <a:pt x="1592059" y="781868"/>
                    </a:lnTo>
                    <a:lnTo>
                      <a:pt x="1585765" y="779293"/>
                    </a:lnTo>
                    <a:lnTo>
                      <a:pt x="1580329" y="778435"/>
                    </a:lnTo>
                    <a:lnTo>
                      <a:pt x="1570316" y="778435"/>
                    </a:lnTo>
                    <a:lnTo>
                      <a:pt x="1560017" y="777148"/>
                    </a:lnTo>
                    <a:lnTo>
                      <a:pt x="1557299" y="777434"/>
                    </a:lnTo>
                    <a:lnTo>
                      <a:pt x="1558730" y="778864"/>
                    </a:lnTo>
                    <a:lnTo>
                      <a:pt x="1559874" y="781010"/>
                    </a:lnTo>
                    <a:lnTo>
                      <a:pt x="1563307" y="791309"/>
                    </a:lnTo>
                    <a:lnTo>
                      <a:pt x="1564738" y="794170"/>
                    </a:lnTo>
                    <a:lnTo>
                      <a:pt x="1575609" y="807187"/>
                    </a:lnTo>
                    <a:lnTo>
                      <a:pt x="1577611" y="808760"/>
                    </a:lnTo>
                    <a:lnTo>
                      <a:pt x="1581187" y="810047"/>
                    </a:lnTo>
                    <a:lnTo>
                      <a:pt x="1589055" y="811621"/>
                    </a:lnTo>
                    <a:lnTo>
                      <a:pt x="1595778" y="815626"/>
                    </a:lnTo>
                    <a:lnTo>
                      <a:pt x="1604217" y="821920"/>
                    </a:lnTo>
                    <a:lnTo>
                      <a:pt x="1606077" y="822206"/>
                    </a:lnTo>
                    <a:lnTo>
                      <a:pt x="1607507" y="821634"/>
                    </a:lnTo>
                    <a:lnTo>
                      <a:pt x="1611083" y="818773"/>
                    </a:lnTo>
                    <a:lnTo>
                      <a:pt x="1612657" y="818344"/>
                    </a:lnTo>
                    <a:lnTo>
                      <a:pt x="1616090" y="817915"/>
                    </a:lnTo>
                    <a:lnTo>
                      <a:pt x="1624100" y="818773"/>
                    </a:lnTo>
                    <a:lnTo>
                      <a:pt x="1629393" y="817915"/>
                    </a:lnTo>
                    <a:lnTo>
                      <a:pt x="1629107" y="816770"/>
                    </a:lnTo>
                    <a:lnTo>
                      <a:pt x="1626675" y="815054"/>
                    </a:lnTo>
                    <a:lnTo>
                      <a:pt x="1626246" y="813767"/>
                    </a:lnTo>
                    <a:lnTo>
                      <a:pt x="1627676" y="813051"/>
                    </a:lnTo>
                    <a:lnTo>
                      <a:pt x="1637117" y="814339"/>
                    </a:lnTo>
                    <a:lnTo>
                      <a:pt x="1640264" y="814196"/>
                    </a:lnTo>
                    <a:lnTo>
                      <a:pt x="1642696" y="813624"/>
                    </a:lnTo>
                    <a:lnTo>
                      <a:pt x="1649562" y="810191"/>
                    </a:lnTo>
                    <a:lnTo>
                      <a:pt x="1648560" y="811335"/>
                    </a:lnTo>
                    <a:lnTo>
                      <a:pt x="1647559" y="813480"/>
                    </a:lnTo>
                    <a:lnTo>
                      <a:pt x="1646558" y="816484"/>
                    </a:lnTo>
                    <a:lnTo>
                      <a:pt x="1647130" y="819917"/>
                    </a:lnTo>
                    <a:lnTo>
                      <a:pt x="1650849" y="826211"/>
                    </a:lnTo>
                    <a:lnTo>
                      <a:pt x="1651993" y="827642"/>
                    </a:lnTo>
                    <a:lnTo>
                      <a:pt x="1655712" y="829787"/>
                    </a:lnTo>
                    <a:lnTo>
                      <a:pt x="1668300" y="833506"/>
                    </a:lnTo>
                    <a:lnTo>
                      <a:pt x="1678742" y="829501"/>
                    </a:lnTo>
                    <a:lnTo>
                      <a:pt x="1690186" y="831361"/>
                    </a:lnTo>
                    <a:lnTo>
                      <a:pt x="1694477" y="831361"/>
                    </a:lnTo>
                    <a:lnTo>
                      <a:pt x="1696909" y="832219"/>
                    </a:lnTo>
                    <a:lnTo>
                      <a:pt x="1698911" y="833792"/>
                    </a:lnTo>
                    <a:lnTo>
                      <a:pt x="1706206" y="835366"/>
                    </a:lnTo>
                    <a:lnTo>
                      <a:pt x="1726232" y="837655"/>
                    </a:lnTo>
                    <a:lnTo>
                      <a:pt x="1736102" y="837512"/>
                    </a:lnTo>
                    <a:lnTo>
                      <a:pt x="1747545" y="835080"/>
                    </a:lnTo>
                    <a:lnTo>
                      <a:pt x="1749262" y="835366"/>
                    </a:lnTo>
                    <a:lnTo>
                      <a:pt x="1754268" y="837368"/>
                    </a:lnTo>
                    <a:lnTo>
                      <a:pt x="1767428" y="842947"/>
                    </a:lnTo>
                    <a:lnTo>
                      <a:pt x="1773293" y="844521"/>
                    </a:lnTo>
                    <a:lnTo>
                      <a:pt x="1778013" y="844235"/>
                    </a:lnTo>
                    <a:lnTo>
                      <a:pt x="1783449" y="842804"/>
                    </a:lnTo>
                    <a:lnTo>
                      <a:pt x="1795321" y="838799"/>
                    </a:lnTo>
                    <a:lnTo>
                      <a:pt x="1814775" y="850242"/>
                    </a:lnTo>
                    <a:lnTo>
                      <a:pt x="1817207" y="848097"/>
                    </a:lnTo>
                    <a:lnTo>
                      <a:pt x="1817064" y="846952"/>
                    </a:lnTo>
                    <a:lnTo>
                      <a:pt x="1814632" y="843805"/>
                    </a:lnTo>
                    <a:lnTo>
                      <a:pt x="1811628" y="841088"/>
                    </a:lnTo>
                    <a:lnTo>
                      <a:pt x="1806336" y="836653"/>
                    </a:lnTo>
                    <a:lnTo>
                      <a:pt x="1802331" y="834365"/>
                    </a:lnTo>
                    <a:lnTo>
                      <a:pt x="1799613" y="834365"/>
                    </a:lnTo>
                    <a:lnTo>
                      <a:pt x="1796323" y="833077"/>
                    </a:lnTo>
                    <a:lnTo>
                      <a:pt x="1792032" y="830216"/>
                    </a:lnTo>
                    <a:lnTo>
                      <a:pt x="1794892" y="829358"/>
                    </a:lnTo>
                    <a:lnTo>
                      <a:pt x="1808767" y="830502"/>
                    </a:lnTo>
                    <a:lnTo>
                      <a:pt x="1817064" y="832362"/>
                    </a:lnTo>
                    <a:lnTo>
                      <a:pt x="1821784" y="832648"/>
                    </a:lnTo>
                    <a:lnTo>
                      <a:pt x="1830367" y="834937"/>
                    </a:lnTo>
                    <a:lnTo>
                      <a:pt x="1834229" y="835652"/>
                    </a:lnTo>
                    <a:lnTo>
                      <a:pt x="1837233" y="835652"/>
                    </a:lnTo>
                    <a:lnTo>
                      <a:pt x="1853683" y="841088"/>
                    </a:lnTo>
                    <a:lnTo>
                      <a:pt x="1856687" y="841517"/>
                    </a:lnTo>
                    <a:lnTo>
                      <a:pt x="1863123" y="841088"/>
                    </a:lnTo>
                    <a:lnTo>
                      <a:pt x="1869417" y="839371"/>
                    </a:lnTo>
                    <a:lnTo>
                      <a:pt x="1875568" y="836510"/>
                    </a:lnTo>
                    <a:lnTo>
                      <a:pt x="1877714" y="834794"/>
                    </a:lnTo>
                    <a:lnTo>
                      <a:pt x="1879001" y="832791"/>
                    </a:lnTo>
                    <a:lnTo>
                      <a:pt x="1879144" y="829787"/>
                    </a:lnTo>
                    <a:lnTo>
                      <a:pt x="1877857" y="825639"/>
                    </a:lnTo>
                    <a:lnTo>
                      <a:pt x="1876283" y="822206"/>
                    </a:lnTo>
                    <a:lnTo>
                      <a:pt x="1874138" y="819345"/>
                    </a:lnTo>
                    <a:lnTo>
                      <a:pt x="1871563" y="817629"/>
                    </a:lnTo>
                    <a:lnTo>
                      <a:pt x="1861550" y="815054"/>
                    </a:lnTo>
                    <a:lnTo>
                      <a:pt x="1859834" y="813480"/>
                    </a:lnTo>
                    <a:lnTo>
                      <a:pt x="1860120" y="811478"/>
                    </a:lnTo>
                    <a:lnTo>
                      <a:pt x="1861693" y="809046"/>
                    </a:lnTo>
                    <a:lnTo>
                      <a:pt x="1864554" y="806185"/>
                    </a:lnTo>
                    <a:lnTo>
                      <a:pt x="1867415" y="803897"/>
                    </a:lnTo>
                    <a:lnTo>
                      <a:pt x="1870276" y="802323"/>
                    </a:lnTo>
                    <a:lnTo>
                      <a:pt x="1872850" y="803611"/>
                    </a:lnTo>
                    <a:lnTo>
                      <a:pt x="1875282" y="807616"/>
                    </a:lnTo>
                    <a:lnTo>
                      <a:pt x="1877428" y="810047"/>
                    </a:lnTo>
                    <a:lnTo>
                      <a:pt x="1879144" y="811049"/>
                    </a:lnTo>
                    <a:lnTo>
                      <a:pt x="1883722" y="816055"/>
                    </a:lnTo>
                    <a:lnTo>
                      <a:pt x="1885152" y="816484"/>
                    </a:lnTo>
                    <a:lnTo>
                      <a:pt x="1887727" y="818201"/>
                    </a:lnTo>
                    <a:lnTo>
                      <a:pt x="1894021" y="822921"/>
                    </a:lnTo>
                    <a:lnTo>
                      <a:pt x="1895594" y="823493"/>
                    </a:lnTo>
                    <a:lnTo>
                      <a:pt x="1897883" y="823493"/>
                    </a:lnTo>
                    <a:lnTo>
                      <a:pt x="1907323" y="821920"/>
                    </a:lnTo>
                    <a:lnTo>
                      <a:pt x="1909326" y="822349"/>
                    </a:lnTo>
                    <a:lnTo>
                      <a:pt x="1910899" y="826068"/>
                    </a:lnTo>
                    <a:lnTo>
                      <a:pt x="1912330" y="833077"/>
                    </a:lnTo>
                    <a:lnTo>
                      <a:pt x="1912616" y="837225"/>
                    </a:lnTo>
                    <a:lnTo>
                      <a:pt x="1913474" y="840802"/>
                    </a:lnTo>
                    <a:lnTo>
                      <a:pt x="1914762" y="843805"/>
                    </a:lnTo>
                    <a:lnTo>
                      <a:pt x="1917765" y="844378"/>
                    </a:lnTo>
                    <a:lnTo>
                      <a:pt x="1925633" y="843376"/>
                    </a:lnTo>
                    <a:lnTo>
                      <a:pt x="1932213" y="844378"/>
                    </a:lnTo>
                    <a:lnTo>
                      <a:pt x="1933786" y="844950"/>
                    </a:lnTo>
                    <a:lnTo>
                      <a:pt x="1936933" y="847668"/>
                    </a:lnTo>
                    <a:lnTo>
                      <a:pt x="1936647" y="849241"/>
                    </a:lnTo>
                    <a:lnTo>
                      <a:pt x="1932070" y="852245"/>
                    </a:lnTo>
                    <a:lnTo>
                      <a:pt x="1929495" y="853246"/>
                    </a:lnTo>
                    <a:lnTo>
                      <a:pt x="1928780" y="854247"/>
                    </a:lnTo>
                    <a:lnTo>
                      <a:pt x="1929924" y="855249"/>
                    </a:lnTo>
                    <a:lnTo>
                      <a:pt x="1932070" y="856250"/>
                    </a:lnTo>
                    <a:lnTo>
                      <a:pt x="1935217" y="856536"/>
                    </a:lnTo>
                    <a:lnTo>
                      <a:pt x="1940509" y="858539"/>
                    </a:lnTo>
                    <a:lnTo>
                      <a:pt x="1942226" y="857537"/>
                    </a:lnTo>
                    <a:lnTo>
                      <a:pt x="1945087" y="854104"/>
                    </a:lnTo>
                    <a:lnTo>
                      <a:pt x="1947375" y="852674"/>
                    </a:lnTo>
                    <a:lnTo>
                      <a:pt x="1950093" y="852531"/>
                    </a:lnTo>
                    <a:lnTo>
                      <a:pt x="1955815" y="853818"/>
                    </a:lnTo>
                    <a:lnTo>
                      <a:pt x="1955958" y="854247"/>
                    </a:lnTo>
                    <a:lnTo>
                      <a:pt x="1948949" y="856107"/>
                    </a:lnTo>
                    <a:lnTo>
                      <a:pt x="1947375" y="857680"/>
                    </a:lnTo>
                    <a:lnTo>
                      <a:pt x="1947089" y="859969"/>
                    </a:lnTo>
                    <a:lnTo>
                      <a:pt x="1947232" y="861686"/>
                    </a:lnTo>
                    <a:lnTo>
                      <a:pt x="1948949" y="864260"/>
                    </a:lnTo>
                    <a:lnTo>
                      <a:pt x="1950665" y="865834"/>
                    </a:lnTo>
                    <a:lnTo>
                      <a:pt x="1953383" y="866835"/>
                    </a:lnTo>
                    <a:lnTo>
                      <a:pt x="1957245" y="867407"/>
                    </a:lnTo>
                    <a:lnTo>
                      <a:pt x="1961537" y="868695"/>
                    </a:lnTo>
                    <a:lnTo>
                      <a:pt x="1969404" y="872271"/>
                    </a:lnTo>
                    <a:lnTo>
                      <a:pt x="1970548" y="873272"/>
                    </a:lnTo>
                    <a:lnTo>
                      <a:pt x="1973552" y="877849"/>
                    </a:lnTo>
                    <a:lnTo>
                      <a:pt x="1972980" y="880710"/>
                    </a:lnTo>
                    <a:lnTo>
                      <a:pt x="1970119" y="883714"/>
                    </a:lnTo>
                    <a:lnTo>
                      <a:pt x="1967258" y="886003"/>
                    </a:lnTo>
                    <a:lnTo>
                      <a:pt x="1964397" y="887576"/>
                    </a:lnTo>
                    <a:lnTo>
                      <a:pt x="1960249" y="887862"/>
                    </a:lnTo>
                    <a:lnTo>
                      <a:pt x="1951380" y="886432"/>
                    </a:lnTo>
                    <a:lnTo>
                      <a:pt x="1947947" y="887576"/>
                    </a:lnTo>
                    <a:lnTo>
                      <a:pt x="1946088" y="888721"/>
                    </a:lnTo>
                    <a:lnTo>
                      <a:pt x="1945230" y="890580"/>
                    </a:lnTo>
                    <a:lnTo>
                      <a:pt x="1945659" y="897303"/>
                    </a:lnTo>
                    <a:lnTo>
                      <a:pt x="1945373" y="898877"/>
                    </a:lnTo>
                    <a:lnTo>
                      <a:pt x="1944657" y="900164"/>
                    </a:lnTo>
                    <a:lnTo>
                      <a:pt x="1944228" y="901880"/>
                    </a:lnTo>
                    <a:lnTo>
                      <a:pt x="1944085" y="903883"/>
                    </a:lnTo>
                    <a:lnTo>
                      <a:pt x="1945087" y="905027"/>
                    </a:lnTo>
                    <a:lnTo>
                      <a:pt x="1950522" y="905314"/>
                    </a:lnTo>
                    <a:lnTo>
                      <a:pt x="1955672" y="903454"/>
                    </a:lnTo>
                    <a:lnTo>
                      <a:pt x="1967544" y="897589"/>
                    </a:lnTo>
                    <a:lnTo>
                      <a:pt x="1974124" y="895014"/>
                    </a:lnTo>
                    <a:lnTo>
                      <a:pt x="1977128" y="891582"/>
                    </a:lnTo>
                    <a:lnTo>
                      <a:pt x="1979131" y="891152"/>
                    </a:lnTo>
                    <a:lnTo>
                      <a:pt x="1981991" y="891868"/>
                    </a:lnTo>
                    <a:lnTo>
                      <a:pt x="1986569" y="893870"/>
                    </a:lnTo>
                    <a:lnTo>
                      <a:pt x="1989859" y="892154"/>
                    </a:lnTo>
                    <a:lnTo>
                      <a:pt x="1994436" y="887719"/>
                    </a:lnTo>
                    <a:lnTo>
                      <a:pt x="1997440" y="885574"/>
                    </a:lnTo>
                    <a:lnTo>
                      <a:pt x="1998871" y="885717"/>
                    </a:lnTo>
                    <a:lnTo>
                      <a:pt x="2001588" y="886718"/>
                    </a:lnTo>
                    <a:lnTo>
                      <a:pt x="2000015" y="888005"/>
                    </a:lnTo>
                    <a:lnTo>
                      <a:pt x="1995580" y="890008"/>
                    </a:lnTo>
                    <a:lnTo>
                      <a:pt x="1994436" y="891152"/>
                    </a:lnTo>
                    <a:lnTo>
                      <a:pt x="1995294" y="892297"/>
                    </a:lnTo>
                    <a:lnTo>
                      <a:pt x="1998584" y="892583"/>
                    </a:lnTo>
                    <a:lnTo>
                      <a:pt x="2000730" y="893727"/>
                    </a:lnTo>
                    <a:lnTo>
                      <a:pt x="2000444" y="894871"/>
                    </a:lnTo>
                    <a:lnTo>
                      <a:pt x="1995724" y="898447"/>
                    </a:lnTo>
                    <a:lnTo>
                      <a:pt x="1996296" y="899306"/>
                    </a:lnTo>
                    <a:lnTo>
                      <a:pt x="1998871" y="900021"/>
                    </a:lnTo>
                    <a:lnTo>
                      <a:pt x="2000730" y="900021"/>
                    </a:lnTo>
                    <a:lnTo>
                      <a:pt x="2002160" y="899449"/>
                    </a:lnTo>
                    <a:lnTo>
                      <a:pt x="2002732" y="900450"/>
                    </a:lnTo>
                    <a:lnTo>
                      <a:pt x="2002303" y="902310"/>
                    </a:lnTo>
                    <a:lnTo>
                      <a:pt x="2003734" y="904884"/>
                    </a:lnTo>
                    <a:lnTo>
                      <a:pt x="2010600" y="911607"/>
                    </a:lnTo>
                    <a:lnTo>
                      <a:pt x="2012745" y="912895"/>
                    </a:lnTo>
                    <a:lnTo>
                      <a:pt x="2015177" y="913610"/>
                    </a:lnTo>
                    <a:lnTo>
                      <a:pt x="2017752" y="913896"/>
                    </a:lnTo>
                    <a:lnTo>
                      <a:pt x="2023617" y="913181"/>
                    </a:lnTo>
                    <a:lnTo>
                      <a:pt x="2024332" y="911607"/>
                    </a:lnTo>
                    <a:lnTo>
                      <a:pt x="2019755" y="905170"/>
                    </a:lnTo>
                    <a:lnTo>
                      <a:pt x="2021042" y="904455"/>
                    </a:lnTo>
                    <a:lnTo>
                      <a:pt x="2025190" y="904598"/>
                    </a:lnTo>
                    <a:lnTo>
                      <a:pt x="2027765" y="905170"/>
                    </a:lnTo>
                    <a:lnTo>
                      <a:pt x="2028623" y="906029"/>
                    </a:lnTo>
                    <a:lnTo>
                      <a:pt x="2029338" y="907459"/>
                    </a:lnTo>
                    <a:lnTo>
                      <a:pt x="2029911" y="909462"/>
                    </a:lnTo>
                    <a:lnTo>
                      <a:pt x="2029911" y="911607"/>
                    </a:lnTo>
                    <a:lnTo>
                      <a:pt x="2028337" y="915899"/>
                    </a:lnTo>
                    <a:lnTo>
                      <a:pt x="2027193" y="917615"/>
                    </a:lnTo>
                    <a:lnTo>
                      <a:pt x="2027050" y="919475"/>
                    </a:lnTo>
                    <a:lnTo>
                      <a:pt x="2028766" y="922908"/>
                    </a:lnTo>
                    <a:lnTo>
                      <a:pt x="2030912" y="924910"/>
                    </a:lnTo>
                    <a:lnTo>
                      <a:pt x="2034059" y="926484"/>
                    </a:lnTo>
                    <a:lnTo>
                      <a:pt x="2036061" y="926341"/>
                    </a:lnTo>
                    <a:lnTo>
                      <a:pt x="2044358" y="922622"/>
                    </a:lnTo>
                    <a:lnTo>
                      <a:pt x="2045073" y="923194"/>
                    </a:lnTo>
                    <a:lnTo>
                      <a:pt x="2043643" y="925769"/>
                    </a:lnTo>
                    <a:lnTo>
                      <a:pt x="2043786" y="927914"/>
                    </a:lnTo>
                    <a:lnTo>
                      <a:pt x="2051796" y="936211"/>
                    </a:lnTo>
                    <a:lnTo>
                      <a:pt x="2056659" y="944650"/>
                    </a:lnTo>
                    <a:lnTo>
                      <a:pt x="2062095" y="951516"/>
                    </a:lnTo>
                    <a:lnTo>
                      <a:pt x="2066529" y="959383"/>
                    </a:lnTo>
                    <a:lnTo>
                      <a:pt x="2073252" y="975690"/>
                    </a:lnTo>
                    <a:lnTo>
                      <a:pt x="2074826" y="977407"/>
                    </a:lnTo>
                    <a:lnTo>
                      <a:pt x="2076828" y="978551"/>
                    </a:lnTo>
                    <a:lnTo>
                      <a:pt x="2077258" y="980125"/>
                    </a:lnTo>
                    <a:lnTo>
                      <a:pt x="2072823" y="986275"/>
                    </a:lnTo>
                    <a:lnTo>
                      <a:pt x="2069247" y="988135"/>
                    </a:lnTo>
                    <a:lnTo>
                      <a:pt x="2063669" y="989565"/>
                    </a:lnTo>
                    <a:lnTo>
                      <a:pt x="2059949" y="991568"/>
                    </a:lnTo>
                    <a:lnTo>
                      <a:pt x="2055229" y="999006"/>
                    </a:lnTo>
                    <a:lnTo>
                      <a:pt x="2054371" y="1001724"/>
                    </a:lnTo>
                    <a:lnTo>
                      <a:pt x="2054085" y="1004871"/>
                    </a:lnTo>
                    <a:lnTo>
                      <a:pt x="2052654" y="1006730"/>
                    </a:lnTo>
                    <a:lnTo>
                      <a:pt x="2047648" y="1008161"/>
                    </a:lnTo>
                    <a:lnTo>
                      <a:pt x="2045216" y="1009448"/>
                    </a:lnTo>
                    <a:lnTo>
                      <a:pt x="2042927" y="1011451"/>
                    </a:lnTo>
                    <a:lnTo>
                      <a:pt x="2040639" y="1014169"/>
                    </a:lnTo>
                    <a:lnTo>
                      <a:pt x="2036061" y="1018031"/>
                    </a:lnTo>
                    <a:lnTo>
                      <a:pt x="2025476" y="1025469"/>
                    </a:lnTo>
                    <a:lnTo>
                      <a:pt x="2012173" y="1033050"/>
                    </a:lnTo>
                    <a:lnTo>
                      <a:pt x="2010886" y="1035053"/>
                    </a:lnTo>
                    <a:lnTo>
                      <a:pt x="2010314" y="1036483"/>
                    </a:lnTo>
                    <a:lnTo>
                      <a:pt x="2011315" y="1038629"/>
                    </a:lnTo>
                    <a:lnTo>
                      <a:pt x="2015034" y="1042777"/>
                    </a:lnTo>
                    <a:lnTo>
                      <a:pt x="2022329" y="1049500"/>
                    </a:lnTo>
                    <a:lnTo>
                      <a:pt x="2028623" y="1053076"/>
                    </a:lnTo>
                    <a:lnTo>
                      <a:pt x="2031055" y="1054936"/>
                    </a:lnTo>
                    <a:lnTo>
                      <a:pt x="2034202" y="1060514"/>
                    </a:lnTo>
                    <a:lnTo>
                      <a:pt x="2036634" y="1065950"/>
                    </a:lnTo>
                    <a:lnTo>
                      <a:pt x="2036920" y="1068811"/>
                    </a:lnTo>
                    <a:lnTo>
                      <a:pt x="2033201" y="1068811"/>
                    </a:lnTo>
                    <a:lnTo>
                      <a:pt x="2027050" y="1067094"/>
                    </a:lnTo>
                    <a:lnTo>
                      <a:pt x="2023617" y="1067237"/>
                    </a:lnTo>
                    <a:lnTo>
                      <a:pt x="2019182" y="1067952"/>
                    </a:lnTo>
                    <a:lnTo>
                      <a:pt x="2016178" y="1068954"/>
                    </a:lnTo>
                    <a:lnTo>
                      <a:pt x="2011601" y="1073245"/>
                    </a:lnTo>
                    <a:lnTo>
                      <a:pt x="2008454" y="1074532"/>
                    </a:lnTo>
                    <a:lnTo>
                      <a:pt x="2006023" y="1074962"/>
                    </a:lnTo>
                    <a:lnTo>
                      <a:pt x="2003305" y="1074818"/>
                    </a:lnTo>
                    <a:lnTo>
                      <a:pt x="1997726" y="1073674"/>
                    </a:lnTo>
                    <a:lnTo>
                      <a:pt x="1993721" y="1074103"/>
                    </a:lnTo>
                    <a:lnTo>
                      <a:pt x="1991718" y="1074962"/>
                    </a:lnTo>
                    <a:lnTo>
                      <a:pt x="1989859" y="1076535"/>
                    </a:lnTo>
                    <a:lnTo>
                      <a:pt x="1988142" y="1078824"/>
                    </a:lnTo>
                    <a:lnTo>
                      <a:pt x="1983565" y="1079253"/>
                    </a:lnTo>
                    <a:lnTo>
                      <a:pt x="1971692" y="1077250"/>
                    </a:lnTo>
                    <a:lnTo>
                      <a:pt x="1968975" y="1078108"/>
                    </a:lnTo>
                    <a:lnTo>
                      <a:pt x="1969690" y="1080111"/>
                    </a:lnTo>
                    <a:lnTo>
                      <a:pt x="1977843" y="1086119"/>
                    </a:lnTo>
                    <a:lnTo>
                      <a:pt x="1979560" y="1087835"/>
                    </a:lnTo>
                    <a:lnTo>
                      <a:pt x="1980990" y="1089838"/>
                    </a:lnTo>
                    <a:lnTo>
                      <a:pt x="1982134" y="1092270"/>
                    </a:lnTo>
                    <a:lnTo>
                      <a:pt x="1981991" y="1094272"/>
                    </a:lnTo>
                    <a:lnTo>
                      <a:pt x="1980418" y="1095703"/>
                    </a:lnTo>
                    <a:lnTo>
                      <a:pt x="1979703" y="1097562"/>
                    </a:lnTo>
                    <a:lnTo>
                      <a:pt x="1979989" y="1099708"/>
                    </a:lnTo>
                    <a:lnTo>
                      <a:pt x="1979274" y="1100423"/>
                    </a:lnTo>
                    <a:lnTo>
                      <a:pt x="1976127" y="1098563"/>
                    </a:lnTo>
                    <a:lnTo>
                      <a:pt x="1975125" y="1097276"/>
                    </a:lnTo>
                    <a:lnTo>
                      <a:pt x="1975125" y="1096132"/>
                    </a:lnTo>
                    <a:lnTo>
                      <a:pt x="1975984" y="1095130"/>
                    </a:lnTo>
                    <a:lnTo>
                      <a:pt x="1977843" y="1091840"/>
                    </a:lnTo>
                    <a:lnTo>
                      <a:pt x="1977271" y="1089695"/>
                    </a:lnTo>
                    <a:lnTo>
                      <a:pt x="1973409" y="1085547"/>
                    </a:lnTo>
                    <a:lnTo>
                      <a:pt x="1967973" y="1081255"/>
                    </a:lnTo>
                    <a:lnTo>
                      <a:pt x="1960821" y="1078395"/>
                    </a:lnTo>
                    <a:lnTo>
                      <a:pt x="1948233" y="1074246"/>
                    </a:lnTo>
                    <a:lnTo>
                      <a:pt x="1939222" y="1072101"/>
                    </a:lnTo>
                    <a:lnTo>
                      <a:pt x="1933786" y="1071958"/>
                    </a:lnTo>
                    <a:lnTo>
                      <a:pt x="1929638" y="1071385"/>
                    </a:lnTo>
                    <a:lnTo>
                      <a:pt x="1924918" y="1069812"/>
                    </a:lnTo>
                    <a:lnTo>
                      <a:pt x="1922629" y="1070241"/>
                    </a:lnTo>
                    <a:lnTo>
                      <a:pt x="1921628" y="1071099"/>
                    </a:lnTo>
                    <a:lnTo>
                      <a:pt x="1919482" y="1074246"/>
                    </a:lnTo>
                    <a:lnTo>
                      <a:pt x="1918481" y="1075104"/>
                    </a:lnTo>
                    <a:lnTo>
                      <a:pt x="1918481" y="1076535"/>
                    </a:lnTo>
                    <a:lnTo>
                      <a:pt x="1921485" y="1081827"/>
                    </a:lnTo>
                    <a:lnTo>
                      <a:pt x="1921628" y="1082972"/>
                    </a:lnTo>
                    <a:lnTo>
                      <a:pt x="1919053" y="1084688"/>
                    </a:lnTo>
                    <a:lnTo>
                      <a:pt x="1906179" y="1089123"/>
                    </a:lnTo>
                    <a:lnTo>
                      <a:pt x="1902603" y="1091554"/>
                    </a:lnTo>
                    <a:lnTo>
                      <a:pt x="1900744" y="1093557"/>
                    </a:lnTo>
                    <a:lnTo>
                      <a:pt x="1899456" y="1095703"/>
                    </a:lnTo>
                    <a:lnTo>
                      <a:pt x="1898026" y="1102139"/>
                    </a:lnTo>
                    <a:lnTo>
                      <a:pt x="1896595" y="1104857"/>
                    </a:lnTo>
                    <a:lnTo>
                      <a:pt x="1896309" y="1106717"/>
                    </a:lnTo>
                    <a:lnTo>
                      <a:pt x="1896452" y="1109149"/>
                    </a:lnTo>
                    <a:lnTo>
                      <a:pt x="1897168" y="1111437"/>
                    </a:lnTo>
                    <a:lnTo>
                      <a:pt x="1901030" y="1117159"/>
                    </a:lnTo>
                    <a:lnTo>
                      <a:pt x="1902889" y="1119018"/>
                    </a:lnTo>
                    <a:lnTo>
                      <a:pt x="1908754" y="1123596"/>
                    </a:lnTo>
                    <a:lnTo>
                      <a:pt x="1909612" y="1123882"/>
                    </a:lnTo>
                    <a:lnTo>
                      <a:pt x="1913617" y="1123739"/>
                    </a:lnTo>
                    <a:lnTo>
                      <a:pt x="1916621" y="1124740"/>
                    </a:lnTo>
                    <a:lnTo>
                      <a:pt x="1920340" y="1126886"/>
                    </a:lnTo>
                    <a:lnTo>
                      <a:pt x="1923916" y="1127887"/>
                    </a:lnTo>
                    <a:lnTo>
                      <a:pt x="1927492" y="1127601"/>
                    </a:lnTo>
                    <a:lnTo>
                      <a:pt x="1931784" y="1128316"/>
                    </a:lnTo>
                    <a:lnTo>
                      <a:pt x="1936790" y="1129890"/>
                    </a:lnTo>
                    <a:lnTo>
                      <a:pt x="1940795" y="1129747"/>
                    </a:lnTo>
                    <a:lnTo>
                      <a:pt x="1943799" y="1127744"/>
                    </a:lnTo>
                    <a:lnTo>
                      <a:pt x="1945802" y="1126886"/>
                    </a:lnTo>
                    <a:lnTo>
                      <a:pt x="1947804" y="1127315"/>
                    </a:lnTo>
                    <a:lnTo>
                      <a:pt x="1950522" y="1126886"/>
                    </a:lnTo>
                    <a:lnTo>
                      <a:pt x="1959248" y="1123310"/>
                    </a:lnTo>
                    <a:lnTo>
                      <a:pt x="1961822" y="1122738"/>
                    </a:lnTo>
                    <a:lnTo>
                      <a:pt x="1968402" y="1122881"/>
                    </a:lnTo>
                    <a:lnTo>
                      <a:pt x="1969833" y="1122594"/>
                    </a:lnTo>
                    <a:lnTo>
                      <a:pt x="1971406" y="1116158"/>
                    </a:lnTo>
                    <a:lnTo>
                      <a:pt x="1978272" y="1115299"/>
                    </a:lnTo>
                    <a:lnTo>
                      <a:pt x="1983136" y="1117731"/>
                    </a:lnTo>
                    <a:lnTo>
                      <a:pt x="1986569" y="1118732"/>
                    </a:lnTo>
                    <a:lnTo>
                      <a:pt x="1991003" y="1119305"/>
                    </a:lnTo>
                    <a:lnTo>
                      <a:pt x="1996296" y="1118875"/>
                    </a:lnTo>
                    <a:lnTo>
                      <a:pt x="2002303" y="1117302"/>
                    </a:lnTo>
                    <a:lnTo>
                      <a:pt x="2004020" y="1114298"/>
                    </a:lnTo>
                    <a:lnTo>
                      <a:pt x="2001302" y="1109864"/>
                    </a:lnTo>
                    <a:lnTo>
                      <a:pt x="1998441" y="1106431"/>
                    </a:lnTo>
                    <a:lnTo>
                      <a:pt x="1995580" y="1103999"/>
                    </a:lnTo>
                    <a:lnTo>
                      <a:pt x="1995724" y="1102712"/>
                    </a:lnTo>
                    <a:lnTo>
                      <a:pt x="1998871" y="1102569"/>
                    </a:lnTo>
                    <a:lnTo>
                      <a:pt x="2000873" y="1101996"/>
                    </a:lnTo>
                    <a:lnTo>
                      <a:pt x="2001731" y="1101138"/>
                    </a:lnTo>
                    <a:lnTo>
                      <a:pt x="2002876" y="1100852"/>
                    </a:lnTo>
                    <a:lnTo>
                      <a:pt x="2004306" y="1101138"/>
                    </a:lnTo>
                    <a:lnTo>
                      <a:pt x="2005593" y="1102998"/>
                    </a:lnTo>
                    <a:lnTo>
                      <a:pt x="2006738" y="1106431"/>
                    </a:lnTo>
                    <a:lnTo>
                      <a:pt x="2008025" y="1108719"/>
                    </a:lnTo>
                    <a:lnTo>
                      <a:pt x="2009599" y="1110007"/>
                    </a:lnTo>
                    <a:lnTo>
                      <a:pt x="2011029" y="1110579"/>
                    </a:lnTo>
                    <a:lnTo>
                      <a:pt x="2017466" y="1110865"/>
                    </a:lnTo>
                    <a:lnTo>
                      <a:pt x="2019755" y="1111866"/>
                    </a:lnTo>
                    <a:lnTo>
                      <a:pt x="2020756" y="1118589"/>
                    </a:lnTo>
                    <a:lnTo>
                      <a:pt x="2020756" y="1119877"/>
                    </a:lnTo>
                    <a:lnTo>
                      <a:pt x="2021757" y="1120735"/>
                    </a:lnTo>
                    <a:lnTo>
                      <a:pt x="2022901" y="1120878"/>
                    </a:lnTo>
                    <a:lnTo>
                      <a:pt x="2024189" y="1120163"/>
                    </a:lnTo>
                    <a:lnTo>
                      <a:pt x="2025047" y="1118732"/>
                    </a:lnTo>
                    <a:lnTo>
                      <a:pt x="2026191" y="1113297"/>
                    </a:lnTo>
                    <a:lnTo>
                      <a:pt x="2027479" y="1113011"/>
                    </a:lnTo>
                    <a:lnTo>
                      <a:pt x="2029767" y="1114012"/>
                    </a:lnTo>
                    <a:lnTo>
                      <a:pt x="2031770" y="1113869"/>
                    </a:lnTo>
                    <a:lnTo>
                      <a:pt x="2034774" y="1112152"/>
                    </a:lnTo>
                    <a:lnTo>
                      <a:pt x="2041211" y="1113583"/>
                    </a:lnTo>
                    <a:lnTo>
                      <a:pt x="2045502" y="1113154"/>
                    </a:lnTo>
                    <a:lnTo>
                      <a:pt x="2045359" y="1114298"/>
                    </a:lnTo>
                    <a:lnTo>
                      <a:pt x="2040353" y="1121021"/>
                    </a:lnTo>
                    <a:lnTo>
                      <a:pt x="2040066" y="1122165"/>
                    </a:lnTo>
                    <a:lnTo>
                      <a:pt x="2042355" y="1123167"/>
                    </a:lnTo>
                    <a:lnTo>
                      <a:pt x="2045645" y="1125455"/>
                    </a:lnTo>
                    <a:lnTo>
                      <a:pt x="2048506" y="1127887"/>
                    </a:lnTo>
                    <a:lnTo>
                      <a:pt x="2056373" y="1135897"/>
                    </a:lnTo>
                    <a:lnTo>
                      <a:pt x="2061952" y="1140046"/>
                    </a:lnTo>
                    <a:lnTo>
                      <a:pt x="2063525" y="1140618"/>
                    </a:lnTo>
                    <a:lnTo>
                      <a:pt x="2064670" y="1142048"/>
                    </a:lnTo>
                    <a:lnTo>
                      <a:pt x="2066243" y="1146340"/>
                    </a:lnTo>
                    <a:lnTo>
                      <a:pt x="2068818" y="1150059"/>
                    </a:lnTo>
                    <a:lnTo>
                      <a:pt x="2070248" y="1150345"/>
                    </a:lnTo>
                    <a:lnTo>
                      <a:pt x="2076971" y="1146769"/>
                    </a:lnTo>
                    <a:lnTo>
                      <a:pt x="2078116" y="1146912"/>
                    </a:lnTo>
                    <a:lnTo>
                      <a:pt x="2078545" y="1147055"/>
                    </a:lnTo>
                    <a:lnTo>
                      <a:pt x="2078116" y="1147913"/>
                    </a:lnTo>
                    <a:lnTo>
                      <a:pt x="2076828" y="1149486"/>
                    </a:lnTo>
                    <a:lnTo>
                      <a:pt x="2074540" y="1153349"/>
                    </a:lnTo>
                    <a:lnTo>
                      <a:pt x="2074540" y="1154779"/>
                    </a:lnTo>
                    <a:lnTo>
                      <a:pt x="2076542" y="1155637"/>
                    </a:lnTo>
                    <a:lnTo>
                      <a:pt x="2088129" y="1154922"/>
                    </a:lnTo>
                    <a:lnTo>
                      <a:pt x="2091562" y="1155780"/>
                    </a:lnTo>
                    <a:lnTo>
                      <a:pt x="2094566" y="1157926"/>
                    </a:lnTo>
                    <a:lnTo>
                      <a:pt x="2096425" y="1159642"/>
                    </a:lnTo>
                    <a:lnTo>
                      <a:pt x="2097140" y="1160930"/>
                    </a:lnTo>
                    <a:lnTo>
                      <a:pt x="2097999" y="1161502"/>
                    </a:lnTo>
                    <a:lnTo>
                      <a:pt x="2102004" y="1161788"/>
                    </a:lnTo>
                    <a:lnTo>
                      <a:pt x="2101861" y="1162932"/>
                    </a:lnTo>
                    <a:lnTo>
                      <a:pt x="2099858" y="1164935"/>
                    </a:lnTo>
                    <a:lnTo>
                      <a:pt x="2095138" y="1168225"/>
                    </a:lnTo>
                    <a:lnTo>
                      <a:pt x="2092706" y="1168940"/>
                    </a:lnTo>
                    <a:lnTo>
                      <a:pt x="2088987" y="1168654"/>
                    </a:lnTo>
                    <a:lnTo>
                      <a:pt x="2084410" y="1168940"/>
                    </a:lnTo>
                    <a:lnTo>
                      <a:pt x="2083837" y="1169655"/>
                    </a:lnTo>
                    <a:lnTo>
                      <a:pt x="2087986" y="1172516"/>
                    </a:lnTo>
                    <a:lnTo>
                      <a:pt x="2095138" y="1180527"/>
                    </a:lnTo>
                    <a:lnTo>
                      <a:pt x="2098571" y="1183387"/>
                    </a:lnTo>
                    <a:lnTo>
                      <a:pt x="2103148" y="1186248"/>
                    </a:lnTo>
                    <a:lnTo>
                      <a:pt x="2106009" y="1187393"/>
                    </a:lnTo>
                    <a:lnTo>
                      <a:pt x="2113876" y="1183817"/>
                    </a:lnTo>
                    <a:lnTo>
                      <a:pt x="2115307" y="1183817"/>
                    </a:lnTo>
                    <a:lnTo>
                      <a:pt x="2110729" y="1188680"/>
                    </a:lnTo>
                    <a:lnTo>
                      <a:pt x="2110443" y="1189538"/>
                    </a:lnTo>
                    <a:lnTo>
                      <a:pt x="2113590" y="1190683"/>
                    </a:lnTo>
                    <a:lnTo>
                      <a:pt x="2119598" y="1193829"/>
                    </a:lnTo>
                    <a:lnTo>
                      <a:pt x="2126607" y="1195832"/>
                    </a:lnTo>
                    <a:lnTo>
                      <a:pt x="2133473" y="1199551"/>
                    </a:lnTo>
                    <a:lnTo>
                      <a:pt x="2136763" y="1200839"/>
                    </a:lnTo>
                    <a:lnTo>
                      <a:pt x="2141770" y="1201125"/>
                    </a:lnTo>
                    <a:lnTo>
                      <a:pt x="2145059" y="1200266"/>
                    </a:lnTo>
                    <a:lnTo>
                      <a:pt x="2149923" y="1199551"/>
                    </a:lnTo>
                    <a:lnTo>
                      <a:pt x="2155788" y="1200696"/>
                    </a:lnTo>
                    <a:lnTo>
                      <a:pt x="2157647" y="1201840"/>
                    </a:lnTo>
                    <a:lnTo>
                      <a:pt x="2163083" y="1209993"/>
                    </a:lnTo>
                    <a:lnTo>
                      <a:pt x="2170378" y="1217002"/>
                    </a:lnTo>
                    <a:lnTo>
                      <a:pt x="2171665" y="1217861"/>
                    </a:lnTo>
                    <a:lnTo>
                      <a:pt x="2182537" y="1221866"/>
                    </a:lnTo>
                    <a:lnTo>
                      <a:pt x="2185254" y="1223582"/>
                    </a:lnTo>
                    <a:lnTo>
                      <a:pt x="2188258" y="1224727"/>
                    </a:lnTo>
                    <a:lnTo>
                      <a:pt x="2192979" y="1225728"/>
                    </a:lnTo>
                    <a:lnTo>
                      <a:pt x="2221301" y="1229590"/>
                    </a:lnTo>
                    <a:lnTo>
                      <a:pt x="2223447" y="1230448"/>
                    </a:lnTo>
                    <a:lnTo>
                      <a:pt x="2224877" y="1231736"/>
                    </a:lnTo>
                    <a:lnTo>
                      <a:pt x="2229168" y="1233309"/>
                    </a:lnTo>
                    <a:lnTo>
                      <a:pt x="2240612" y="1236170"/>
                    </a:lnTo>
                    <a:lnTo>
                      <a:pt x="2248193" y="1240175"/>
                    </a:lnTo>
                    <a:lnTo>
                      <a:pt x="2252055" y="1241749"/>
                    </a:lnTo>
                    <a:lnTo>
                      <a:pt x="2255059" y="1242750"/>
                    </a:lnTo>
                    <a:lnTo>
                      <a:pt x="2257061" y="1242893"/>
                    </a:lnTo>
                    <a:lnTo>
                      <a:pt x="2261067" y="1241749"/>
                    </a:lnTo>
                    <a:lnTo>
                      <a:pt x="2263069" y="1240747"/>
                    </a:lnTo>
                    <a:lnTo>
                      <a:pt x="2263212" y="1238316"/>
                    </a:lnTo>
                    <a:lnTo>
                      <a:pt x="2261353" y="1234310"/>
                    </a:lnTo>
                    <a:lnTo>
                      <a:pt x="2260781" y="1232022"/>
                    </a:lnTo>
                    <a:lnTo>
                      <a:pt x="2263928" y="1230448"/>
                    </a:lnTo>
                    <a:lnTo>
                      <a:pt x="2264643" y="1229447"/>
                    </a:lnTo>
                    <a:lnTo>
                      <a:pt x="2265358" y="1227015"/>
                    </a:lnTo>
                    <a:lnTo>
                      <a:pt x="2264071" y="1225871"/>
                    </a:lnTo>
                    <a:lnTo>
                      <a:pt x="2261639" y="1225156"/>
                    </a:lnTo>
                    <a:lnTo>
                      <a:pt x="2256060" y="1222581"/>
                    </a:lnTo>
                    <a:lnTo>
                      <a:pt x="2253772" y="1220292"/>
                    </a:lnTo>
                    <a:lnTo>
                      <a:pt x="2250768" y="1215000"/>
                    </a:lnTo>
                    <a:lnTo>
                      <a:pt x="2248622" y="1212854"/>
                    </a:lnTo>
                    <a:lnTo>
                      <a:pt x="2245189" y="1208563"/>
                    </a:lnTo>
                    <a:lnTo>
                      <a:pt x="2243043" y="1207132"/>
                    </a:lnTo>
                    <a:lnTo>
                      <a:pt x="2236749" y="1204987"/>
                    </a:lnTo>
                    <a:lnTo>
                      <a:pt x="2235033" y="1203842"/>
                    </a:lnTo>
                    <a:lnTo>
                      <a:pt x="2228024" y="1197119"/>
                    </a:lnTo>
                    <a:lnTo>
                      <a:pt x="2226307" y="1196404"/>
                    </a:lnTo>
                    <a:lnTo>
                      <a:pt x="2223303" y="1193686"/>
                    </a:lnTo>
                    <a:lnTo>
                      <a:pt x="2220300" y="1192113"/>
                    </a:lnTo>
                    <a:lnTo>
                      <a:pt x="2212146" y="1189252"/>
                    </a:lnTo>
                    <a:lnTo>
                      <a:pt x="2212575" y="1188108"/>
                    </a:lnTo>
                    <a:lnTo>
                      <a:pt x="2214292" y="1186248"/>
                    </a:lnTo>
                    <a:lnTo>
                      <a:pt x="2214006" y="1185247"/>
                    </a:lnTo>
                    <a:lnTo>
                      <a:pt x="2210287" y="1184961"/>
                    </a:lnTo>
                    <a:lnTo>
                      <a:pt x="2206711" y="1184246"/>
                    </a:lnTo>
                    <a:lnTo>
                      <a:pt x="2199845" y="1181528"/>
                    </a:lnTo>
                    <a:lnTo>
                      <a:pt x="2197842" y="1179525"/>
                    </a:lnTo>
                    <a:lnTo>
                      <a:pt x="2192836" y="1172945"/>
                    </a:lnTo>
                    <a:lnTo>
                      <a:pt x="2187400" y="1167796"/>
                    </a:lnTo>
                    <a:lnTo>
                      <a:pt x="2183967" y="1165221"/>
                    </a:lnTo>
                    <a:lnTo>
                      <a:pt x="2180391" y="1161359"/>
                    </a:lnTo>
                    <a:lnTo>
                      <a:pt x="2176672" y="1156209"/>
                    </a:lnTo>
                    <a:lnTo>
                      <a:pt x="2178245" y="1153921"/>
                    </a:lnTo>
                    <a:lnTo>
                      <a:pt x="2185111" y="1154493"/>
                    </a:lnTo>
                    <a:lnTo>
                      <a:pt x="2189260" y="1155208"/>
                    </a:lnTo>
                    <a:lnTo>
                      <a:pt x="2196841" y="1159499"/>
                    </a:lnTo>
                    <a:lnTo>
                      <a:pt x="2209142" y="1168511"/>
                    </a:lnTo>
                    <a:lnTo>
                      <a:pt x="2211574" y="1169941"/>
                    </a:lnTo>
                    <a:lnTo>
                      <a:pt x="2212718" y="1169798"/>
                    </a:lnTo>
                    <a:lnTo>
                      <a:pt x="2212146" y="1166651"/>
                    </a:lnTo>
                    <a:lnTo>
                      <a:pt x="2209715" y="1159642"/>
                    </a:lnTo>
                    <a:lnTo>
                      <a:pt x="2207569" y="1154922"/>
                    </a:lnTo>
                    <a:lnTo>
                      <a:pt x="2208999" y="1155780"/>
                    </a:lnTo>
                    <a:lnTo>
                      <a:pt x="2213148" y="1159642"/>
                    </a:lnTo>
                    <a:lnTo>
                      <a:pt x="2219584" y="1166938"/>
                    </a:lnTo>
                    <a:lnTo>
                      <a:pt x="2226594" y="1173660"/>
                    </a:lnTo>
                    <a:lnTo>
                      <a:pt x="2229025" y="1175377"/>
                    </a:lnTo>
                    <a:lnTo>
                      <a:pt x="2233889" y="1174805"/>
                    </a:lnTo>
                    <a:lnTo>
                      <a:pt x="2234461" y="1175377"/>
                    </a:lnTo>
                    <a:lnTo>
                      <a:pt x="2235176" y="1177809"/>
                    </a:lnTo>
                    <a:lnTo>
                      <a:pt x="2236749" y="1179096"/>
                    </a:lnTo>
                    <a:lnTo>
                      <a:pt x="2239467" y="1180383"/>
                    </a:lnTo>
                    <a:lnTo>
                      <a:pt x="2241184" y="1182243"/>
                    </a:lnTo>
                    <a:lnTo>
                      <a:pt x="2241899" y="1184675"/>
                    </a:lnTo>
                    <a:lnTo>
                      <a:pt x="2242614" y="1186105"/>
                    </a:lnTo>
                    <a:lnTo>
                      <a:pt x="2243329" y="1186677"/>
                    </a:lnTo>
                    <a:lnTo>
                      <a:pt x="2245189" y="1186105"/>
                    </a:lnTo>
                    <a:lnTo>
                      <a:pt x="2245332" y="1184246"/>
                    </a:lnTo>
                    <a:lnTo>
                      <a:pt x="2244474" y="1178667"/>
                    </a:lnTo>
                    <a:lnTo>
                      <a:pt x="2244617" y="1177237"/>
                    </a:lnTo>
                    <a:lnTo>
                      <a:pt x="2246333" y="1179382"/>
                    </a:lnTo>
                    <a:lnTo>
                      <a:pt x="2249480" y="1185104"/>
                    </a:lnTo>
                    <a:lnTo>
                      <a:pt x="2251912" y="1188394"/>
                    </a:lnTo>
                    <a:lnTo>
                      <a:pt x="2255631" y="1189824"/>
                    </a:lnTo>
                    <a:lnTo>
                      <a:pt x="2257634" y="1190110"/>
                    </a:lnTo>
                    <a:lnTo>
                      <a:pt x="2258492" y="1189395"/>
                    </a:lnTo>
                    <a:lnTo>
                      <a:pt x="2257777" y="1186105"/>
                    </a:lnTo>
                    <a:lnTo>
                      <a:pt x="2257061" y="1184532"/>
                    </a:lnTo>
                    <a:lnTo>
                      <a:pt x="2257777" y="1184532"/>
                    </a:lnTo>
                    <a:lnTo>
                      <a:pt x="2265215" y="1189538"/>
                    </a:lnTo>
                    <a:lnTo>
                      <a:pt x="2266931" y="1191112"/>
                    </a:lnTo>
                    <a:lnTo>
                      <a:pt x="2268648" y="1193400"/>
                    </a:lnTo>
                    <a:lnTo>
                      <a:pt x="2269506" y="1193973"/>
                    </a:lnTo>
                    <a:lnTo>
                      <a:pt x="2270364" y="1193829"/>
                    </a:lnTo>
                    <a:lnTo>
                      <a:pt x="2271080" y="1192971"/>
                    </a:lnTo>
                    <a:lnTo>
                      <a:pt x="2272224" y="1192828"/>
                    </a:lnTo>
                    <a:lnTo>
                      <a:pt x="2277230" y="1195832"/>
                    </a:lnTo>
                    <a:lnTo>
                      <a:pt x="2282523" y="1199694"/>
                    </a:lnTo>
                    <a:lnTo>
                      <a:pt x="2286528" y="1203127"/>
                    </a:lnTo>
                    <a:lnTo>
                      <a:pt x="2289103" y="1206274"/>
                    </a:lnTo>
                    <a:lnTo>
                      <a:pt x="2291248" y="1207418"/>
                    </a:lnTo>
                    <a:lnTo>
                      <a:pt x="2292965" y="1206560"/>
                    </a:lnTo>
                    <a:lnTo>
                      <a:pt x="2293108" y="1203985"/>
                    </a:lnTo>
                    <a:lnTo>
                      <a:pt x="2289532" y="1193114"/>
                    </a:lnTo>
                    <a:lnTo>
                      <a:pt x="2290390" y="1192113"/>
                    </a:lnTo>
                    <a:lnTo>
                      <a:pt x="2296684" y="1195117"/>
                    </a:lnTo>
                    <a:lnTo>
                      <a:pt x="2298401" y="1195546"/>
                    </a:lnTo>
                    <a:lnTo>
                      <a:pt x="2301977" y="1195260"/>
                    </a:lnTo>
                    <a:lnTo>
                      <a:pt x="2303979" y="1194545"/>
                    </a:lnTo>
                    <a:lnTo>
                      <a:pt x="2304265" y="1193686"/>
                    </a:lnTo>
                    <a:lnTo>
                      <a:pt x="2302835" y="1192542"/>
                    </a:lnTo>
                    <a:lnTo>
                      <a:pt x="2301405" y="1190396"/>
                    </a:lnTo>
                    <a:lnTo>
                      <a:pt x="2299831" y="1187106"/>
                    </a:lnTo>
                    <a:lnTo>
                      <a:pt x="2297542" y="1183960"/>
                    </a:lnTo>
                    <a:lnTo>
                      <a:pt x="2292822" y="1178810"/>
                    </a:lnTo>
                    <a:lnTo>
                      <a:pt x="2292250" y="1177380"/>
                    </a:lnTo>
                    <a:lnTo>
                      <a:pt x="2292536" y="1176521"/>
                    </a:lnTo>
                    <a:lnTo>
                      <a:pt x="2293823" y="1176092"/>
                    </a:lnTo>
                    <a:lnTo>
                      <a:pt x="2294252" y="1174090"/>
                    </a:lnTo>
                    <a:lnTo>
                      <a:pt x="2293394" y="1168940"/>
                    </a:lnTo>
                    <a:lnTo>
                      <a:pt x="2291678" y="1161073"/>
                    </a:lnTo>
                    <a:lnTo>
                      <a:pt x="2290390" y="1157068"/>
                    </a:lnTo>
                    <a:lnTo>
                      <a:pt x="2288817" y="1154350"/>
                    </a:lnTo>
                    <a:lnTo>
                      <a:pt x="2288531" y="1153349"/>
                    </a:lnTo>
                    <a:lnTo>
                      <a:pt x="2294682" y="1159213"/>
                    </a:lnTo>
                    <a:lnTo>
                      <a:pt x="2296398" y="1161359"/>
                    </a:lnTo>
                    <a:lnTo>
                      <a:pt x="2297828" y="1163791"/>
                    </a:lnTo>
                    <a:lnTo>
                      <a:pt x="2303550" y="1177094"/>
                    </a:lnTo>
                    <a:lnTo>
                      <a:pt x="2304551" y="1178238"/>
                    </a:lnTo>
                    <a:lnTo>
                      <a:pt x="2306840" y="1178381"/>
                    </a:lnTo>
                    <a:lnTo>
                      <a:pt x="2308986" y="1177380"/>
                    </a:lnTo>
                    <a:lnTo>
                      <a:pt x="2309415" y="1172945"/>
                    </a:lnTo>
                    <a:lnTo>
                      <a:pt x="2309415" y="1167939"/>
                    </a:lnTo>
                    <a:lnTo>
                      <a:pt x="2307841" y="1162646"/>
                    </a:lnTo>
                    <a:lnTo>
                      <a:pt x="2307555" y="1157497"/>
                    </a:lnTo>
                    <a:lnTo>
                      <a:pt x="2309987" y="1157211"/>
                    </a:lnTo>
                    <a:lnTo>
                      <a:pt x="2312133" y="1156352"/>
                    </a:lnTo>
                    <a:lnTo>
                      <a:pt x="2309558" y="1152347"/>
                    </a:lnTo>
                    <a:lnTo>
                      <a:pt x="2307269" y="1147198"/>
                    </a:lnTo>
                    <a:lnTo>
                      <a:pt x="2305410" y="1146196"/>
                    </a:lnTo>
                    <a:lnTo>
                      <a:pt x="2301405" y="1146769"/>
                    </a:lnTo>
                    <a:lnTo>
                      <a:pt x="2300546" y="1146196"/>
                    </a:lnTo>
                    <a:lnTo>
                      <a:pt x="2303979" y="1144051"/>
                    </a:lnTo>
                    <a:lnTo>
                      <a:pt x="2304409" y="1141762"/>
                    </a:lnTo>
                    <a:lnTo>
                      <a:pt x="2304122" y="1140904"/>
                    </a:lnTo>
                    <a:lnTo>
                      <a:pt x="2300832" y="1140618"/>
                    </a:lnTo>
                    <a:lnTo>
                      <a:pt x="2297113" y="1140904"/>
                    </a:lnTo>
                    <a:lnTo>
                      <a:pt x="2294109" y="1141762"/>
                    </a:lnTo>
                    <a:lnTo>
                      <a:pt x="2289246" y="1140761"/>
                    </a:lnTo>
                    <a:lnTo>
                      <a:pt x="2288674" y="1140332"/>
                    </a:lnTo>
                    <a:lnTo>
                      <a:pt x="2289818" y="1138901"/>
                    </a:lnTo>
                    <a:lnTo>
                      <a:pt x="2289818" y="1137900"/>
                    </a:lnTo>
                    <a:lnTo>
                      <a:pt x="2288531" y="1135897"/>
                    </a:lnTo>
                    <a:lnTo>
                      <a:pt x="2285813" y="1133323"/>
                    </a:lnTo>
                    <a:lnTo>
                      <a:pt x="2283810" y="1130891"/>
                    </a:lnTo>
                    <a:lnTo>
                      <a:pt x="2276801" y="1127887"/>
                    </a:lnTo>
                    <a:lnTo>
                      <a:pt x="2276372" y="1127029"/>
                    </a:lnTo>
                    <a:lnTo>
                      <a:pt x="2278947" y="1126743"/>
                    </a:lnTo>
                    <a:lnTo>
                      <a:pt x="2283953" y="1126886"/>
                    </a:lnTo>
                    <a:lnTo>
                      <a:pt x="2287816" y="1127458"/>
                    </a:lnTo>
                    <a:lnTo>
                      <a:pt x="2291964" y="1121021"/>
                    </a:lnTo>
                    <a:lnTo>
                      <a:pt x="2291392" y="1118732"/>
                    </a:lnTo>
                    <a:lnTo>
                      <a:pt x="2288817" y="1117445"/>
                    </a:lnTo>
                    <a:lnTo>
                      <a:pt x="2279376" y="1117445"/>
                    </a:lnTo>
                    <a:lnTo>
                      <a:pt x="2278232" y="1117731"/>
                    </a:lnTo>
                    <a:lnTo>
                      <a:pt x="2278661" y="1116730"/>
                    </a:lnTo>
                    <a:lnTo>
                      <a:pt x="2283667" y="1113726"/>
                    </a:lnTo>
                    <a:lnTo>
                      <a:pt x="2285956" y="1111580"/>
                    </a:lnTo>
                    <a:lnTo>
                      <a:pt x="2281236" y="1107003"/>
                    </a:lnTo>
                    <a:lnTo>
                      <a:pt x="2278804" y="1108004"/>
                    </a:lnTo>
                    <a:lnTo>
                      <a:pt x="2276086" y="1106288"/>
                    </a:lnTo>
                    <a:lnTo>
                      <a:pt x="2275371" y="1104857"/>
                    </a:lnTo>
                    <a:lnTo>
                      <a:pt x="2271080" y="1100852"/>
                    </a:lnTo>
                    <a:lnTo>
                      <a:pt x="2265930" y="1099279"/>
                    </a:lnTo>
                    <a:lnTo>
                      <a:pt x="2263212" y="1101138"/>
                    </a:lnTo>
                    <a:lnTo>
                      <a:pt x="2260924" y="1103856"/>
                    </a:lnTo>
                    <a:lnTo>
                      <a:pt x="2259636" y="1106574"/>
                    </a:lnTo>
                    <a:lnTo>
                      <a:pt x="2257777" y="1107146"/>
                    </a:lnTo>
                    <a:lnTo>
                      <a:pt x="2255774" y="1105573"/>
                    </a:lnTo>
                    <a:lnTo>
                      <a:pt x="2255202" y="1104428"/>
                    </a:lnTo>
                    <a:lnTo>
                      <a:pt x="2257920" y="1101996"/>
                    </a:lnTo>
                    <a:lnTo>
                      <a:pt x="2257491" y="1100709"/>
                    </a:lnTo>
                    <a:lnTo>
                      <a:pt x="2253772" y="1097991"/>
                    </a:lnTo>
                    <a:lnTo>
                      <a:pt x="2248622" y="1094987"/>
                    </a:lnTo>
                    <a:lnTo>
                      <a:pt x="2245046" y="1093557"/>
                    </a:lnTo>
                    <a:lnTo>
                      <a:pt x="2244045" y="1094844"/>
                    </a:lnTo>
                    <a:lnTo>
                      <a:pt x="2243759" y="1102712"/>
                    </a:lnTo>
                    <a:lnTo>
                      <a:pt x="2243186" y="1102569"/>
                    </a:lnTo>
                    <a:lnTo>
                      <a:pt x="2242185" y="1100423"/>
                    </a:lnTo>
                    <a:lnTo>
                      <a:pt x="2240183" y="1092556"/>
                    </a:lnTo>
                    <a:lnTo>
                      <a:pt x="2239181" y="1089838"/>
                    </a:lnTo>
                    <a:lnTo>
                      <a:pt x="2238323" y="1088980"/>
                    </a:lnTo>
                    <a:lnTo>
                      <a:pt x="2237465" y="1088837"/>
                    </a:lnTo>
                    <a:lnTo>
                      <a:pt x="2236749" y="1089409"/>
                    </a:lnTo>
                    <a:lnTo>
                      <a:pt x="2235033" y="1089266"/>
                    </a:lnTo>
                    <a:lnTo>
                      <a:pt x="2234604" y="1088264"/>
                    </a:lnTo>
                    <a:lnTo>
                      <a:pt x="2234604" y="1086691"/>
                    </a:lnTo>
                    <a:lnTo>
                      <a:pt x="2234175" y="1084974"/>
                    </a:lnTo>
                    <a:lnTo>
                      <a:pt x="2232172" y="1081398"/>
                    </a:lnTo>
                    <a:lnTo>
                      <a:pt x="2228882" y="1078395"/>
                    </a:lnTo>
                    <a:lnTo>
                      <a:pt x="2225163" y="1076535"/>
                    </a:lnTo>
                    <a:lnTo>
                      <a:pt x="2224019" y="1076249"/>
                    </a:lnTo>
                    <a:lnTo>
                      <a:pt x="2224305" y="1075820"/>
                    </a:lnTo>
                    <a:lnTo>
                      <a:pt x="2230026" y="1072673"/>
                    </a:lnTo>
                    <a:lnTo>
                      <a:pt x="2230599" y="1071672"/>
                    </a:lnTo>
                    <a:lnTo>
                      <a:pt x="2225020" y="1069526"/>
                    </a:lnTo>
                    <a:lnTo>
                      <a:pt x="2224162" y="1068239"/>
                    </a:lnTo>
                    <a:lnTo>
                      <a:pt x="2223733" y="1066236"/>
                    </a:lnTo>
                    <a:lnTo>
                      <a:pt x="2222159" y="1064233"/>
                    </a:lnTo>
                    <a:lnTo>
                      <a:pt x="2219441" y="1062374"/>
                    </a:lnTo>
                    <a:lnTo>
                      <a:pt x="2217010" y="1061516"/>
                    </a:lnTo>
                    <a:lnTo>
                      <a:pt x="2215007" y="1061659"/>
                    </a:lnTo>
                    <a:lnTo>
                      <a:pt x="2212575" y="1062374"/>
                    </a:lnTo>
                    <a:lnTo>
                      <a:pt x="2206854" y="1065378"/>
                    </a:lnTo>
                    <a:lnTo>
                      <a:pt x="2205995" y="1065378"/>
                    </a:lnTo>
                    <a:lnTo>
                      <a:pt x="2205280" y="1064519"/>
                    </a:lnTo>
                    <a:lnTo>
                      <a:pt x="2205566" y="1062517"/>
                    </a:lnTo>
                    <a:lnTo>
                      <a:pt x="2208284" y="1055079"/>
                    </a:lnTo>
                    <a:lnTo>
                      <a:pt x="2207426" y="1054077"/>
                    </a:lnTo>
                    <a:lnTo>
                      <a:pt x="2205137" y="1053934"/>
                    </a:lnTo>
                    <a:lnTo>
                      <a:pt x="2200703" y="1052361"/>
                    </a:lnTo>
                    <a:lnTo>
                      <a:pt x="2198557" y="1050215"/>
                    </a:lnTo>
                    <a:lnTo>
                      <a:pt x="2196412" y="1046782"/>
                    </a:lnTo>
                    <a:lnTo>
                      <a:pt x="2196269" y="1043921"/>
                    </a:lnTo>
                    <a:lnTo>
                      <a:pt x="2198128" y="1041633"/>
                    </a:lnTo>
                    <a:lnTo>
                      <a:pt x="2197556" y="1039630"/>
                    </a:lnTo>
                    <a:lnTo>
                      <a:pt x="2189975" y="1034910"/>
                    </a:lnTo>
                    <a:lnTo>
                      <a:pt x="2186828" y="1034194"/>
                    </a:lnTo>
                    <a:lnTo>
                      <a:pt x="2182537" y="1034051"/>
                    </a:lnTo>
                    <a:lnTo>
                      <a:pt x="2181535" y="1033622"/>
                    </a:lnTo>
                    <a:lnTo>
                      <a:pt x="2188258" y="1031191"/>
                    </a:lnTo>
                    <a:lnTo>
                      <a:pt x="2190261" y="1031191"/>
                    </a:lnTo>
                    <a:lnTo>
                      <a:pt x="2199702" y="1037198"/>
                    </a:lnTo>
                    <a:lnTo>
                      <a:pt x="2205423" y="1043063"/>
                    </a:lnTo>
                    <a:lnTo>
                      <a:pt x="2209285" y="1045495"/>
                    </a:lnTo>
                    <a:lnTo>
                      <a:pt x="2217725" y="1047640"/>
                    </a:lnTo>
                    <a:lnTo>
                      <a:pt x="2222302" y="1047640"/>
                    </a:lnTo>
                    <a:lnTo>
                      <a:pt x="2223733" y="1047211"/>
                    </a:lnTo>
                    <a:lnTo>
                      <a:pt x="2226021" y="1045924"/>
                    </a:lnTo>
                    <a:lnTo>
                      <a:pt x="2228739" y="1041919"/>
                    </a:lnTo>
                    <a:lnTo>
                      <a:pt x="2225306" y="1039058"/>
                    </a:lnTo>
                    <a:lnTo>
                      <a:pt x="2217725" y="1034194"/>
                    </a:lnTo>
                    <a:lnTo>
                      <a:pt x="2213004" y="1030046"/>
                    </a:lnTo>
                    <a:lnTo>
                      <a:pt x="2210144" y="1025040"/>
                    </a:lnTo>
                    <a:lnTo>
                      <a:pt x="2207712" y="1020033"/>
                    </a:lnTo>
                    <a:lnTo>
                      <a:pt x="2208141" y="1018889"/>
                    </a:lnTo>
                    <a:lnTo>
                      <a:pt x="2212003" y="1020462"/>
                    </a:lnTo>
                    <a:lnTo>
                      <a:pt x="2217439" y="1023323"/>
                    </a:lnTo>
                    <a:lnTo>
                      <a:pt x="2223160" y="1027472"/>
                    </a:lnTo>
                    <a:lnTo>
                      <a:pt x="2224877" y="1028187"/>
                    </a:lnTo>
                    <a:lnTo>
                      <a:pt x="2227452" y="1027901"/>
                    </a:lnTo>
                    <a:lnTo>
                      <a:pt x="2228596" y="1027328"/>
                    </a:lnTo>
                    <a:lnTo>
                      <a:pt x="2228596" y="1021750"/>
                    </a:lnTo>
                    <a:lnTo>
                      <a:pt x="2224734" y="1017315"/>
                    </a:lnTo>
                    <a:lnTo>
                      <a:pt x="2225020" y="1014884"/>
                    </a:lnTo>
                    <a:lnTo>
                      <a:pt x="2228596" y="1016743"/>
                    </a:lnTo>
                    <a:lnTo>
                      <a:pt x="2232029" y="1017172"/>
                    </a:lnTo>
                    <a:lnTo>
                      <a:pt x="2235319" y="1016028"/>
                    </a:lnTo>
                    <a:lnTo>
                      <a:pt x="2235319" y="1014312"/>
                    </a:lnTo>
                    <a:lnTo>
                      <a:pt x="2234032" y="1012309"/>
                    </a:lnTo>
                    <a:lnTo>
                      <a:pt x="2234890" y="1012023"/>
                    </a:lnTo>
                    <a:lnTo>
                      <a:pt x="2238609" y="1013596"/>
                    </a:lnTo>
                    <a:lnTo>
                      <a:pt x="2240898" y="1015599"/>
                    </a:lnTo>
                    <a:lnTo>
                      <a:pt x="2241756" y="1018031"/>
                    </a:lnTo>
                    <a:lnTo>
                      <a:pt x="2243186" y="1020462"/>
                    </a:lnTo>
                    <a:lnTo>
                      <a:pt x="2250338" y="1029617"/>
                    </a:lnTo>
                    <a:lnTo>
                      <a:pt x="2252055" y="1030904"/>
                    </a:lnTo>
                    <a:lnTo>
                      <a:pt x="2256346" y="1032192"/>
                    </a:lnTo>
                    <a:lnTo>
                      <a:pt x="2258492" y="1033336"/>
                    </a:lnTo>
                    <a:lnTo>
                      <a:pt x="2262926" y="1037055"/>
                    </a:lnTo>
                    <a:lnTo>
                      <a:pt x="2266645" y="1037341"/>
                    </a:lnTo>
                    <a:lnTo>
                      <a:pt x="2269220" y="1036626"/>
                    </a:lnTo>
                    <a:lnTo>
                      <a:pt x="2272081" y="1035196"/>
                    </a:lnTo>
                    <a:lnTo>
                      <a:pt x="2274227" y="1033050"/>
                    </a:lnTo>
                    <a:lnTo>
                      <a:pt x="2275228" y="1033479"/>
                    </a:lnTo>
                    <a:lnTo>
                      <a:pt x="2269220" y="1039487"/>
                    </a:lnTo>
                    <a:lnTo>
                      <a:pt x="2268219" y="1042777"/>
                    </a:lnTo>
                    <a:lnTo>
                      <a:pt x="2270221" y="1043921"/>
                    </a:lnTo>
                    <a:lnTo>
                      <a:pt x="2278804" y="1044350"/>
                    </a:lnTo>
                    <a:lnTo>
                      <a:pt x="2282666" y="1043921"/>
                    </a:lnTo>
                    <a:lnTo>
                      <a:pt x="2285956" y="1043206"/>
                    </a:lnTo>
                    <a:lnTo>
                      <a:pt x="2295111" y="1039773"/>
                    </a:lnTo>
                    <a:lnTo>
                      <a:pt x="2298687" y="1036769"/>
                    </a:lnTo>
                    <a:lnTo>
                      <a:pt x="2302549" y="1032049"/>
                    </a:lnTo>
                    <a:lnTo>
                      <a:pt x="2305696" y="1029188"/>
                    </a:lnTo>
                    <a:lnTo>
                      <a:pt x="2310273" y="1027185"/>
                    </a:lnTo>
                    <a:lnTo>
                      <a:pt x="2311990" y="1027614"/>
                    </a:lnTo>
                    <a:lnTo>
                      <a:pt x="2308414" y="1029903"/>
                    </a:lnTo>
                    <a:lnTo>
                      <a:pt x="2305124" y="1033908"/>
                    </a:lnTo>
                    <a:lnTo>
                      <a:pt x="2302120" y="1039630"/>
                    </a:lnTo>
                    <a:lnTo>
                      <a:pt x="2299688" y="1042777"/>
                    </a:lnTo>
                    <a:lnTo>
                      <a:pt x="2294252" y="1044207"/>
                    </a:lnTo>
                    <a:lnTo>
                      <a:pt x="2289675" y="1046639"/>
                    </a:lnTo>
                    <a:lnTo>
                      <a:pt x="2286957" y="1049071"/>
                    </a:lnTo>
                    <a:lnTo>
                      <a:pt x="2283953" y="1052504"/>
                    </a:lnTo>
                    <a:lnTo>
                      <a:pt x="2283238" y="1055365"/>
                    </a:lnTo>
                    <a:lnTo>
                      <a:pt x="2285241" y="1058083"/>
                    </a:lnTo>
                    <a:lnTo>
                      <a:pt x="2285956" y="1058512"/>
                    </a:lnTo>
                    <a:lnTo>
                      <a:pt x="2286814" y="1059799"/>
                    </a:lnTo>
                    <a:lnTo>
                      <a:pt x="2289103" y="1064090"/>
                    </a:lnTo>
                    <a:lnTo>
                      <a:pt x="2290104" y="1065092"/>
                    </a:lnTo>
                    <a:lnTo>
                      <a:pt x="2292107" y="1070241"/>
                    </a:lnTo>
                    <a:lnTo>
                      <a:pt x="2295969" y="1074675"/>
                    </a:lnTo>
                    <a:lnTo>
                      <a:pt x="2299974" y="1078395"/>
                    </a:lnTo>
                    <a:lnTo>
                      <a:pt x="2302406" y="1081684"/>
                    </a:lnTo>
                    <a:lnTo>
                      <a:pt x="2305410" y="1084831"/>
                    </a:lnTo>
                    <a:lnTo>
                      <a:pt x="2308700" y="1087406"/>
                    </a:lnTo>
                    <a:lnTo>
                      <a:pt x="2311274" y="1080683"/>
                    </a:lnTo>
                    <a:lnTo>
                      <a:pt x="2315137" y="1075248"/>
                    </a:lnTo>
                    <a:lnTo>
                      <a:pt x="2316710" y="1073531"/>
                    </a:lnTo>
                    <a:lnTo>
                      <a:pt x="2317139" y="1073531"/>
                    </a:lnTo>
                    <a:lnTo>
                      <a:pt x="2315995" y="1077250"/>
                    </a:lnTo>
                    <a:lnTo>
                      <a:pt x="2314851" y="1084688"/>
                    </a:lnTo>
                    <a:lnTo>
                      <a:pt x="2317711" y="1087549"/>
                    </a:lnTo>
                    <a:lnTo>
                      <a:pt x="2320715" y="1089981"/>
                    </a:lnTo>
                    <a:lnTo>
                      <a:pt x="2323433" y="1087263"/>
                    </a:lnTo>
                    <a:lnTo>
                      <a:pt x="2326008" y="1087263"/>
                    </a:lnTo>
                    <a:lnTo>
                      <a:pt x="2328439" y="1087835"/>
                    </a:lnTo>
                    <a:lnTo>
                      <a:pt x="2330299" y="1089123"/>
                    </a:lnTo>
                    <a:lnTo>
                      <a:pt x="2331586" y="1090696"/>
                    </a:lnTo>
                    <a:lnTo>
                      <a:pt x="2333160" y="1093700"/>
                    </a:lnTo>
                    <a:lnTo>
                      <a:pt x="2337165" y="1096704"/>
                    </a:lnTo>
                    <a:lnTo>
                      <a:pt x="2340741" y="1092127"/>
                    </a:lnTo>
                    <a:lnTo>
                      <a:pt x="2343316" y="1087406"/>
                    </a:lnTo>
                    <a:lnTo>
                      <a:pt x="2344460" y="1081971"/>
                    </a:lnTo>
                    <a:lnTo>
                      <a:pt x="2344460" y="1066522"/>
                    </a:lnTo>
                    <a:lnTo>
                      <a:pt x="2345318" y="1062803"/>
                    </a:lnTo>
                    <a:lnTo>
                      <a:pt x="2340169" y="1061802"/>
                    </a:lnTo>
                    <a:lnTo>
                      <a:pt x="2335878" y="1060514"/>
                    </a:lnTo>
                    <a:lnTo>
                      <a:pt x="2335878" y="1059799"/>
                    </a:lnTo>
                    <a:lnTo>
                      <a:pt x="2342887" y="1058083"/>
                    </a:lnTo>
                    <a:lnTo>
                      <a:pt x="2343173" y="1055794"/>
                    </a:lnTo>
                    <a:lnTo>
                      <a:pt x="2341456" y="1051789"/>
                    </a:lnTo>
                    <a:lnTo>
                      <a:pt x="2341599" y="1050930"/>
                    </a:lnTo>
                    <a:lnTo>
                      <a:pt x="2348179" y="1058798"/>
                    </a:lnTo>
                    <a:lnTo>
                      <a:pt x="2350325" y="1060657"/>
                    </a:lnTo>
                    <a:lnTo>
                      <a:pt x="2356333" y="1062374"/>
                    </a:lnTo>
                    <a:lnTo>
                      <a:pt x="2360910" y="1061086"/>
                    </a:lnTo>
                    <a:lnTo>
                      <a:pt x="2362340" y="1061802"/>
                    </a:lnTo>
                    <a:lnTo>
                      <a:pt x="2365773" y="1061372"/>
                    </a:lnTo>
                    <a:lnTo>
                      <a:pt x="2367204" y="1057224"/>
                    </a:lnTo>
                    <a:lnTo>
                      <a:pt x="2370923" y="1053219"/>
                    </a:lnTo>
                    <a:lnTo>
                      <a:pt x="2374070" y="1051789"/>
                    </a:lnTo>
                    <a:lnTo>
                      <a:pt x="2373927" y="1050072"/>
                    </a:lnTo>
                    <a:lnTo>
                      <a:pt x="2372926" y="1048213"/>
                    </a:lnTo>
                    <a:lnTo>
                      <a:pt x="2371781" y="1046210"/>
                    </a:lnTo>
                    <a:lnTo>
                      <a:pt x="2370351" y="1044780"/>
                    </a:lnTo>
                    <a:lnTo>
                      <a:pt x="2366489" y="1042634"/>
                    </a:lnTo>
                    <a:lnTo>
                      <a:pt x="2367490" y="1041776"/>
                    </a:lnTo>
                    <a:lnTo>
                      <a:pt x="2371209" y="1042634"/>
                    </a:lnTo>
                    <a:lnTo>
                      <a:pt x="2377932" y="1043206"/>
                    </a:lnTo>
                    <a:lnTo>
                      <a:pt x="2381079" y="1042920"/>
                    </a:lnTo>
                    <a:lnTo>
                      <a:pt x="2385513" y="1041776"/>
                    </a:lnTo>
                    <a:lnTo>
                      <a:pt x="2384512" y="1040202"/>
                    </a:lnTo>
                    <a:lnTo>
                      <a:pt x="2377932" y="1036197"/>
                    </a:lnTo>
                    <a:lnTo>
                      <a:pt x="2369063" y="1032192"/>
                    </a:lnTo>
                    <a:lnTo>
                      <a:pt x="2370208" y="1030046"/>
                    </a:lnTo>
                    <a:lnTo>
                      <a:pt x="2372496" y="1029188"/>
                    </a:lnTo>
                    <a:lnTo>
                      <a:pt x="2372926" y="1027758"/>
                    </a:lnTo>
                    <a:lnTo>
                      <a:pt x="2368491" y="1023180"/>
                    </a:lnTo>
                    <a:lnTo>
                      <a:pt x="2369779" y="1022608"/>
                    </a:lnTo>
                    <a:lnTo>
                      <a:pt x="2373927" y="1022894"/>
                    </a:lnTo>
                    <a:lnTo>
                      <a:pt x="2376931" y="1023895"/>
                    </a:lnTo>
                    <a:lnTo>
                      <a:pt x="2380507" y="1026613"/>
                    </a:lnTo>
                    <a:lnTo>
                      <a:pt x="2386658" y="1028044"/>
                    </a:lnTo>
                    <a:lnTo>
                      <a:pt x="2389519" y="1027901"/>
                    </a:lnTo>
                    <a:lnTo>
                      <a:pt x="2398387" y="1024897"/>
                    </a:lnTo>
                    <a:lnTo>
                      <a:pt x="2398244" y="1022894"/>
                    </a:lnTo>
                    <a:lnTo>
                      <a:pt x="2395955" y="1018317"/>
                    </a:lnTo>
                    <a:lnTo>
                      <a:pt x="2382796" y="1012166"/>
                    </a:lnTo>
                    <a:lnTo>
                      <a:pt x="2381794" y="1011308"/>
                    </a:lnTo>
                    <a:lnTo>
                      <a:pt x="2385084" y="1009734"/>
                    </a:lnTo>
                    <a:lnTo>
                      <a:pt x="2388231" y="1009305"/>
                    </a:lnTo>
                    <a:close/>
                    <a:moveTo>
                      <a:pt x="1500941" y="114720"/>
                    </a:moveTo>
                    <a:lnTo>
                      <a:pt x="1506663" y="113146"/>
                    </a:lnTo>
                    <a:lnTo>
                      <a:pt x="1514816" y="109570"/>
                    </a:lnTo>
                    <a:lnTo>
                      <a:pt x="1521110" y="108426"/>
                    </a:lnTo>
                    <a:lnTo>
                      <a:pt x="1525544" y="109713"/>
                    </a:lnTo>
                    <a:lnTo>
                      <a:pt x="1530121" y="110285"/>
                    </a:lnTo>
                    <a:lnTo>
                      <a:pt x="1545427" y="109999"/>
                    </a:lnTo>
                    <a:lnTo>
                      <a:pt x="1544712" y="111716"/>
                    </a:lnTo>
                    <a:lnTo>
                      <a:pt x="1523256" y="122444"/>
                    </a:lnTo>
                    <a:lnTo>
                      <a:pt x="1521539" y="125019"/>
                    </a:lnTo>
                    <a:lnTo>
                      <a:pt x="1527404" y="126735"/>
                    </a:lnTo>
                    <a:lnTo>
                      <a:pt x="1530837" y="127021"/>
                    </a:lnTo>
                    <a:lnTo>
                      <a:pt x="1570888" y="116865"/>
                    </a:lnTo>
                    <a:lnTo>
                      <a:pt x="1585908" y="115149"/>
                    </a:lnTo>
                    <a:lnTo>
                      <a:pt x="1597351" y="115578"/>
                    </a:lnTo>
                    <a:lnTo>
                      <a:pt x="1612514" y="118010"/>
                    </a:lnTo>
                    <a:lnTo>
                      <a:pt x="1611942" y="119154"/>
                    </a:lnTo>
                    <a:lnTo>
                      <a:pt x="1596493" y="118439"/>
                    </a:lnTo>
                    <a:lnTo>
                      <a:pt x="1581474" y="119726"/>
                    </a:lnTo>
                    <a:lnTo>
                      <a:pt x="1573320" y="121729"/>
                    </a:lnTo>
                    <a:lnTo>
                      <a:pt x="1557156" y="128023"/>
                    </a:lnTo>
                    <a:lnTo>
                      <a:pt x="1549718" y="132314"/>
                    </a:lnTo>
                    <a:lnTo>
                      <a:pt x="1550863" y="134174"/>
                    </a:lnTo>
                    <a:lnTo>
                      <a:pt x="1563736" y="137893"/>
                    </a:lnTo>
                    <a:lnTo>
                      <a:pt x="1562163" y="138751"/>
                    </a:lnTo>
                    <a:lnTo>
                      <a:pt x="1553151" y="139609"/>
                    </a:lnTo>
                    <a:lnTo>
                      <a:pt x="1541565" y="143471"/>
                    </a:lnTo>
                    <a:lnTo>
                      <a:pt x="1540563" y="146904"/>
                    </a:lnTo>
                    <a:lnTo>
                      <a:pt x="1546285" y="151196"/>
                    </a:lnTo>
                    <a:lnTo>
                      <a:pt x="1551435" y="153484"/>
                    </a:lnTo>
                    <a:lnTo>
                      <a:pt x="1558158" y="154056"/>
                    </a:lnTo>
                    <a:lnTo>
                      <a:pt x="1573606" y="151625"/>
                    </a:lnTo>
                    <a:lnTo>
                      <a:pt x="1622241" y="150051"/>
                    </a:lnTo>
                    <a:lnTo>
                      <a:pt x="1641980" y="147047"/>
                    </a:lnTo>
                    <a:lnTo>
                      <a:pt x="1664581" y="138608"/>
                    </a:lnTo>
                    <a:lnTo>
                      <a:pt x="1678885" y="135461"/>
                    </a:lnTo>
                    <a:lnTo>
                      <a:pt x="1684750" y="134746"/>
                    </a:lnTo>
                    <a:lnTo>
                      <a:pt x="1692760" y="135318"/>
                    </a:lnTo>
                    <a:lnTo>
                      <a:pt x="1688469" y="138179"/>
                    </a:lnTo>
                    <a:lnTo>
                      <a:pt x="1666584" y="147047"/>
                    </a:lnTo>
                    <a:lnTo>
                      <a:pt x="1646415" y="153341"/>
                    </a:lnTo>
                    <a:lnTo>
                      <a:pt x="1632826" y="155916"/>
                    </a:lnTo>
                    <a:lnTo>
                      <a:pt x="1618951" y="156774"/>
                    </a:lnTo>
                    <a:lnTo>
                      <a:pt x="1588054" y="155916"/>
                    </a:lnTo>
                    <a:lnTo>
                      <a:pt x="1565310" y="160064"/>
                    </a:lnTo>
                    <a:lnTo>
                      <a:pt x="1562449" y="161924"/>
                    </a:lnTo>
                    <a:lnTo>
                      <a:pt x="1564022" y="164212"/>
                    </a:lnTo>
                    <a:lnTo>
                      <a:pt x="1566025" y="166215"/>
                    </a:lnTo>
                    <a:lnTo>
                      <a:pt x="1568457" y="167931"/>
                    </a:lnTo>
                    <a:lnTo>
                      <a:pt x="1572748" y="169648"/>
                    </a:lnTo>
                    <a:lnTo>
                      <a:pt x="1581760" y="172223"/>
                    </a:lnTo>
                    <a:lnTo>
                      <a:pt x="1593632" y="176943"/>
                    </a:lnTo>
                    <a:lnTo>
                      <a:pt x="1600498" y="178946"/>
                    </a:lnTo>
                    <a:lnTo>
                      <a:pt x="1609367" y="180233"/>
                    </a:lnTo>
                    <a:lnTo>
                      <a:pt x="1620953" y="179232"/>
                    </a:lnTo>
                    <a:lnTo>
                      <a:pt x="1628535" y="175227"/>
                    </a:lnTo>
                    <a:lnTo>
                      <a:pt x="1654139" y="159349"/>
                    </a:lnTo>
                    <a:lnTo>
                      <a:pt x="1662149" y="154915"/>
                    </a:lnTo>
                    <a:lnTo>
                      <a:pt x="1667728" y="153198"/>
                    </a:lnTo>
                    <a:lnTo>
                      <a:pt x="1702344" y="148764"/>
                    </a:lnTo>
                    <a:lnTo>
                      <a:pt x="1742968" y="145188"/>
                    </a:lnTo>
                    <a:lnTo>
                      <a:pt x="1741109" y="148335"/>
                    </a:lnTo>
                    <a:lnTo>
                      <a:pt x="1700914" y="152626"/>
                    </a:lnTo>
                    <a:lnTo>
                      <a:pt x="1683749" y="156488"/>
                    </a:lnTo>
                    <a:lnTo>
                      <a:pt x="1671876" y="160922"/>
                    </a:lnTo>
                    <a:lnTo>
                      <a:pt x="1653424" y="170506"/>
                    </a:lnTo>
                    <a:lnTo>
                      <a:pt x="1647702" y="174797"/>
                    </a:lnTo>
                    <a:lnTo>
                      <a:pt x="1642839" y="179375"/>
                    </a:lnTo>
                    <a:lnTo>
                      <a:pt x="1642409" y="181807"/>
                    </a:lnTo>
                    <a:lnTo>
                      <a:pt x="1644984" y="183523"/>
                    </a:lnTo>
                    <a:lnTo>
                      <a:pt x="1653424" y="186241"/>
                    </a:lnTo>
                    <a:lnTo>
                      <a:pt x="1658001" y="186527"/>
                    </a:lnTo>
                    <a:lnTo>
                      <a:pt x="1669158" y="185240"/>
                    </a:lnTo>
                    <a:lnTo>
                      <a:pt x="1681746" y="189102"/>
                    </a:lnTo>
                    <a:lnTo>
                      <a:pt x="1686610" y="189388"/>
                    </a:lnTo>
                    <a:lnTo>
                      <a:pt x="1708638" y="188959"/>
                    </a:lnTo>
                    <a:lnTo>
                      <a:pt x="1714646" y="188243"/>
                    </a:lnTo>
                    <a:lnTo>
                      <a:pt x="1718937" y="186956"/>
                    </a:lnTo>
                    <a:lnTo>
                      <a:pt x="1724659" y="183809"/>
                    </a:lnTo>
                    <a:lnTo>
                      <a:pt x="1731811" y="178660"/>
                    </a:lnTo>
                    <a:lnTo>
                      <a:pt x="1739249" y="175799"/>
                    </a:lnTo>
                    <a:lnTo>
                      <a:pt x="1757987" y="174225"/>
                    </a:lnTo>
                    <a:lnTo>
                      <a:pt x="1766427" y="172366"/>
                    </a:lnTo>
                    <a:lnTo>
                      <a:pt x="1774723" y="171651"/>
                    </a:lnTo>
                    <a:lnTo>
                      <a:pt x="1771290" y="174797"/>
                    </a:lnTo>
                    <a:lnTo>
                      <a:pt x="1758274" y="181663"/>
                    </a:lnTo>
                    <a:lnTo>
                      <a:pt x="1754841" y="185383"/>
                    </a:lnTo>
                    <a:lnTo>
                      <a:pt x="1762994" y="186670"/>
                    </a:lnTo>
                    <a:lnTo>
                      <a:pt x="1770432" y="186527"/>
                    </a:lnTo>
                    <a:lnTo>
                      <a:pt x="1795036" y="182236"/>
                    </a:lnTo>
                    <a:lnTo>
                      <a:pt x="1802617" y="181950"/>
                    </a:lnTo>
                    <a:lnTo>
                      <a:pt x="1811485" y="179947"/>
                    </a:lnTo>
                    <a:lnTo>
                      <a:pt x="1837805" y="172223"/>
                    </a:lnTo>
                    <a:lnTo>
                      <a:pt x="1849105" y="166644"/>
                    </a:lnTo>
                    <a:lnTo>
                      <a:pt x="1853826" y="163783"/>
                    </a:lnTo>
                    <a:lnTo>
                      <a:pt x="1855685" y="161781"/>
                    </a:lnTo>
                    <a:lnTo>
                      <a:pt x="1857688" y="158062"/>
                    </a:lnTo>
                    <a:lnTo>
                      <a:pt x="1859977" y="152626"/>
                    </a:lnTo>
                    <a:lnTo>
                      <a:pt x="1862837" y="148907"/>
                    </a:lnTo>
                    <a:lnTo>
                      <a:pt x="1866127" y="146904"/>
                    </a:lnTo>
                    <a:lnTo>
                      <a:pt x="1869989" y="146189"/>
                    </a:lnTo>
                    <a:lnTo>
                      <a:pt x="1874281" y="146761"/>
                    </a:lnTo>
                    <a:lnTo>
                      <a:pt x="1880288" y="144473"/>
                    </a:lnTo>
                    <a:lnTo>
                      <a:pt x="1891875" y="136748"/>
                    </a:lnTo>
                    <a:lnTo>
                      <a:pt x="1903318" y="131599"/>
                    </a:lnTo>
                    <a:lnTo>
                      <a:pt x="1936075" y="124447"/>
                    </a:lnTo>
                    <a:lnTo>
                      <a:pt x="1931641" y="127594"/>
                    </a:lnTo>
                    <a:lnTo>
                      <a:pt x="1916335" y="132743"/>
                    </a:lnTo>
                    <a:lnTo>
                      <a:pt x="1893734" y="143757"/>
                    </a:lnTo>
                    <a:lnTo>
                      <a:pt x="1888442" y="147619"/>
                    </a:lnTo>
                    <a:lnTo>
                      <a:pt x="1883435" y="152626"/>
                    </a:lnTo>
                    <a:lnTo>
                      <a:pt x="1881862" y="155630"/>
                    </a:lnTo>
                    <a:lnTo>
                      <a:pt x="1880861" y="159206"/>
                    </a:lnTo>
                    <a:lnTo>
                      <a:pt x="1885867" y="161352"/>
                    </a:lnTo>
                    <a:lnTo>
                      <a:pt x="1902317" y="162496"/>
                    </a:lnTo>
                    <a:lnTo>
                      <a:pt x="1920912" y="162496"/>
                    </a:lnTo>
                    <a:lnTo>
                      <a:pt x="1929066" y="163068"/>
                    </a:lnTo>
                    <a:lnTo>
                      <a:pt x="1937219" y="164355"/>
                    </a:lnTo>
                    <a:lnTo>
                      <a:pt x="1936790" y="165357"/>
                    </a:lnTo>
                    <a:lnTo>
                      <a:pt x="1927492" y="166930"/>
                    </a:lnTo>
                    <a:lnTo>
                      <a:pt x="1917336" y="167502"/>
                    </a:lnTo>
                    <a:lnTo>
                      <a:pt x="1890731" y="171078"/>
                    </a:lnTo>
                    <a:lnTo>
                      <a:pt x="1853254" y="180662"/>
                    </a:lnTo>
                    <a:lnTo>
                      <a:pt x="1851823" y="182236"/>
                    </a:lnTo>
                    <a:lnTo>
                      <a:pt x="1840380" y="189102"/>
                    </a:lnTo>
                    <a:lnTo>
                      <a:pt x="1812343" y="194966"/>
                    </a:lnTo>
                    <a:lnTo>
                      <a:pt x="1765283" y="199830"/>
                    </a:lnTo>
                    <a:lnTo>
                      <a:pt x="1757844" y="201403"/>
                    </a:lnTo>
                    <a:lnTo>
                      <a:pt x="1751694" y="203549"/>
                    </a:lnTo>
                    <a:lnTo>
                      <a:pt x="1752409" y="206696"/>
                    </a:lnTo>
                    <a:lnTo>
                      <a:pt x="1760848" y="213848"/>
                    </a:lnTo>
                    <a:lnTo>
                      <a:pt x="1771433" y="221429"/>
                    </a:lnTo>
                    <a:lnTo>
                      <a:pt x="1785738" y="229010"/>
                    </a:lnTo>
                    <a:lnTo>
                      <a:pt x="1792318" y="233588"/>
                    </a:lnTo>
                    <a:lnTo>
                      <a:pt x="1800900" y="240597"/>
                    </a:lnTo>
                    <a:lnTo>
                      <a:pt x="1806336" y="244316"/>
                    </a:lnTo>
                    <a:lnTo>
                      <a:pt x="1811485" y="247034"/>
                    </a:lnTo>
                    <a:lnTo>
                      <a:pt x="1820497" y="248321"/>
                    </a:lnTo>
                    <a:lnTo>
                      <a:pt x="1833371" y="248035"/>
                    </a:lnTo>
                    <a:lnTo>
                      <a:pt x="1838234" y="248750"/>
                    </a:lnTo>
                    <a:lnTo>
                      <a:pt x="1833800" y="251039"/>
                    </a:lnTo>
                    <a:lnTo>
                      <a:pt x="1827649" y="253041"/>
                    </a:lnTo>
                    <a:lnTo>
                      <a:pt x="1821927" y="253328"/>
                    </a:lnTo>
                    <a:lnTo>
                      <a:pt x="1810770" y="252469"/>
                    </a:lnTo>
                    <a:lnTo>
                      <a:pt x="1797896" y="249752"/>
                    </a:lnTo>
                    <a:lnTo>
                      <a:pt x="1791030" y="247606"/>
                    </a:lnTo>
                    <a:lnTo>
                      <a:pt x="1786024" y="245031"/>
                    </a:lnTo>
                    <a:lnTo>
                      <a:pt x="1780159" y="240883"/>
                    </a:lnTo>
                    <a:lnTo>
                      <a:pt x="1770289" y="232300"/>
                    </a:lnTo>
                    <a:lnTo>
                      <a:pt x="1761278" y="226436"/>
                    </a:lnTo>
                    <a:lnTo>
                      <a:pt x="1751408" y="222144"/>
                    </a:lnTo>
                    <a:lnTo>
                      <a:pt x="1741109" y="215707"/>
                    </a:lnTo>
                    <a:lnTo>
                      <a:pt x="1729665" y="209986"/>
                    </a:lnTo>
                    <a:lnTo>
                      <a:pt x="1719652" y="207697"/>
                    </a:lnTo>
                    <a:lnTo>
                      <a:pt x="1700914" y="206553"/>
                    </a:lnTo>
                    <a:lnTo>
                      <a:pt x="1686323" y="206982"/>
                    </a:lnTo>
                    <a:lnTo>
                      <a:pt x="1651707" y="203692"/>
                    </a:lnTo>
                    <a:lnTo>
                      <a:pt x="1645985" y="207983"/>
                    </a:lnTo>
                    <a:lnTo>
                      <a:pt x="1642553" y="217424"/>
                    </a:lnTo>
                    <a:lnTo>
                      <a:pt x="1646129" y="224719"/>
                    </a:lnTo>
                    <a:lnTo>
                      <a:pt x="1648417" y="236592"/>
                    </a:lnTo>
                    <a:lnTo>
                      <a:pt x="1656714" y="243601"/>
                    </a:lnTo>
                    <a:lnTo>
                      <a:pt x="1660147" y="245031"/>
                    </a:lnTo>
                    <a:lnTo>
                      <a:pt x="1677455" y="247177"/>
                    </a:lnTo>
                    <a:lnTo>
                      <a:pt x="1683176" y="248893"/>
                    </a:lnTo>
                    <a:lnTo>
                      <a:pt x="1688612" y="252469"/>
                    </a:lnTo>
                    <a:lnTo>
                      <a:pt x="1696193" y="260480"/>
                    </a:lnTo>
                    <a:lnTo>
                      <a:pt x="1705634" y="268490"/>
                    </a:lnTo>
                    <a:lnTo>
                      <a:pt x="1709925" y="273640"/>
                    </a:lnTo>
                    <a:lnTo>
                      <a:pt x="1715504" y="278789"/>
                    </a:lnTo>
                    <a:lnTo>
                      <a:pt x="1722084" y="282937"/>
                    </a:lnTo>
                    <a:lnTo>
                      <a:pt x="1731668" y="287801"/>
                    </a:lnTo>
                    <a:lnTo>
                      <a:pt x="1734243" y="290232"/>
                    </a:lnTo>
                    <a:lnTo>
                      <a:pt x="1726375" y="290089"/>
                    </a:lnTo>
                    <a:lnTo>
                      <a:pt x="1719509" y="287372"/>
                    </a:lnTo>
                    <a:lnTo>
                      <a:pt x="1713358" y="285798"/>
                    </a:lnTo>
                    <a:lnTo>
                      <a:pt x="1709496" y="286084"/>
                    </a:lnTo>
                    <a:lnTo>
                      <a:pt x="1705062" y="287229"/>
                    </a:lnTo>
                    <a:lnTo>
                      <a:pt x="1703918" y="289231"/>
                    </a:lnTo>
                    <a:lnTo>
                      <a:pt x="1706063" y="292092"/>
                    </a:lnTo>
                    <a:lnTo>
                      <a:pt x="1708638" y="294238"/>
                    </a:lnTo>
                    <a:lnTo>
                      <a:pt x="1711499" y="295668"/>
                    </a:lnTo>
                    <a:lnTo>
                      <a:pt x="1716648" y="296669"/>
                    </a:lnTo>
                    <a:lnTo>
                      <a:pt x="1727806" y="297671"/>
                    </a:lnTo>
                    <a:lnTo>
                      <a:pt x="1749548" y="298100"/>
                    </a:lnTo>
                    <a:lnTo>
                      <a:pt x="1761993" y="300245"/>
                    </a:lnTo>
                    <a:lnTo>
                      <a:pt x="1768144" y="300531"/>
                    </a:lnTo>
                    <a:lnTo>
                      <a:pt x="1774294" y="299101"/>
                    </a:lnTo>
                    <a:lnTo>
                      <a:pt x="1780588" y="296526"/>
                    </a:lnTo>
                    <a:lnTo>
                      <a:pt x="1784736" y="295668"/>
                    </a:lnTo>
                    <a:lnTo>
                      <a:pt x="1788885" y="295668"/>
                    </a:lnTo>
                    <a:lnTo>
                      <a:pt x="1788026" y="297385"/>
                    </a:lnTo>
                    <a:lnTo>
                      <a:pt x="1782019" y="300818"/>
                    </a:lnTo>
                    <a:lnTo>
                      <a:pt x="1776869" y="303106"/>
                    </a:lnTo>
                    <a:lnTo>
                      <a:pt x="1772721" y="304394"/>
                    </a:lnTo>
                    <a:lnTo>
                      <a:pt x="1768144" y="304823"/>
                    </a:lnTo>
                    <a:lnTo>
                      <a:pt x="1751551" y="304537"/>
                    </a:lnTo>
                    <a:lnTo>
                      <a:pt x="1746830" y="306968"/>
                    </a:lnTo>
                    <a:lnTo>
                      <a:pt x="1743111" y="309543"/>
                    </a:lnTo>
                    <a:lnTo>
                      <a:pt x="1739535" y="308971"/>
                    </a:lnTo>
                    <a:lnTo>
                      <a:pt x="1734815" y="307254"/>
                    </a:lnTo>
                    <a:lnTo>
                      <a:pt x="1723944" y="304966"/>
                    </a:lnTo>
                    <a:lnTo>
                      <a:pt x="1697338" y="301962"/>
                    </a:lnTo>
                    <a:lnTo>
                      <a:pt x="1690758" y="300102"/>
                    </a:lnTo>
                    <a:lnTo>
                      <a:pt x="1683892" y="300818"/>
                    </a:lnTo>
                    <a:lnTo>
                      <a:pt x="1670017" y="304680"/>
                    </a:lnTo>
                    <a:lnTo>
                      <a:pt x="1653424" y="305967"/>
                    </a:lnTo>
                    <a:lnTo>
                      <a:pt x="1636402" y="309257"/>
                    </a:lnTo>
                    <a:lnTo>
                      <a:pt x="1631967" y="316695"/>
                    </a:lnTo>
                    <a:lnTo>
                      <a:pt x="1625531" y="323704"/>
                    </a:lnTo>
                    <a:lnTo>
                      <a:pt x="1619523" y="328997"/>
                    </a:lnTo>
                    <a:lnTo>
                      <a:pt x="1615661" y="333002"/>
                    </a:lnTo>
                    <a:lnTo>
                      <a:pt x="1615661" y="341728"/>
                    </a:lnTo>
                    <a:lnTo>
                      <a:pt x="1613801" y="348880"/>
                    </a:lnTo>
                    <a:lnTo>
                      <a:pt x="1620238" y="351741"/>
                    </a:lnTo>
                    <a:lnTo>
                      <a:pt x="1633112" y="352170"/>
                    </a:lnTo>
                    <a:lnTo>
                      <a:pt x="1639692" y="350596"/>
                    </a:lnTo>
                    <a:lnTo>
                      <a:pt x="1647702" y="347592"/>
                    </a:lnTo>
                    <a:lnTo>
                      <a:pt x="1658430" y="341871"/>
                    </a:lnTo>
                    <a:lnTo>
                      <a:pt x="1663007" y="338009"/>
                    </a:lnTo>
                    <a:lnTo>
                      <a:pt x="1658716" y="348308"/>
                    </a:lnTo>
                    <a:lnTo>
                      <a:pt x="1653996" y="355317"/>
                    </a:lnTo>
                    <a:lnTo>
                      <a:pt x="1673020" y="353457"/>
                    </a:lnTo>
                    <a:lnTo>
                      <a:pt x="1678027" y="351311"/>
                    </a:lnTo>
                    <a:lnTo>
                      <a:pt x="1682461" y="347592"/>
                    </a:lnTo>
                    <a:lnTo>
                      <a:pt x="1689899" y="340154"/>
                    </a:lnTo>
                    <a:lnTo>
                      <a:pt x="1697195" y="325850"/>
                    </a:lnTo>
                    <a:lnTo>
                      <a:pt x="1693333" y="344875"/>
                    </a:lnTo>
                    <a:lnTo>
                      <a:pt x="1704204" y="344159"/>
                    </a:lnTo>
                    <a:lnTo>
                      <a:pt x="1709067" y="347163"/>
                    </a:lnTo>
                    <a:lnTo>
                      <a:pt x="1714074" y="349166"/>
                    </a:lnTo>
                    <a:lnTo>
                      <a:pt x="1704919" y="347735"/>
                    </a:lnTo>
                    <a:lnTo>
                      <a:pt x="1702201" y="347878"/>
                    </a:lnTo>
                    <a:lnTo>
                      <a:pt x="1689613" y="356604"/>
                    </a:lnTo>
                    <a:lnTo>
                      <a:pt x="1682604" y="360037"/>
                    </a:lnTo>
                    <a:lnTo>
                      <a:pt x="1674022" y="365473"/>
                    </a:lnTo>
                    <a:lnTo>
                      <a:pt x="1681746" y="376201"/>
                    </a:lnTo>
                    <a:lnTo>
                      <a:pt x="1681889" y="389504"/>
                    </a:lnTo>
                    <a:lnTo>
                      <a:pt x="1688040" y="392365"/>
                    </a:lnTo>
                    <a:lnTo>
                      <a:pt x="1694906" y="393366"/>
                    </a:lnTo>
                    <a:lnTo>
                      <a:pt x="1706206" y="389361"/>
                    </a:lnTo>
                    <a:lnTo>
                      <a:pt x="1715790" y="391935"/>
                    </a:lnTo>
                    <a:lnTo>
                      <a:pt x="1723085" y="392221"/>
                    </a:lnTo>
                    <a:lnTo>
                      <a:pt x="1727520" y="391363"/>
                    </a:lnTo>
                    <a:lnTo>
                      <a:pt x="1738105" y="385642"/>
                    </a:lnTo>
                    <a:lnTo>
                      <a:pt x="1741824" y="382209"/>
                    </a:lnTo>
                    <a:lnTo>
                      <a:pt x="1759990" y="363470"/>
                    </a:lnTo>
                    <a:lnTo>
                      <a:pt x="1763280" y="361467"/>
                    </a:lnTo>
                    <a:lnTo>
                      <a:pt x="1762279" y="365187"/>
                    </a:lnTo>
                    <a:lnTo>
                      <a:pt x="1761134" y="368333"/>
                    </a:lnTo>
                    <a:lnTo>
                      <a:pt x="1759704" y="370908"/>
                    </a:lnTo>
                    <a:lnTo>
                      <a:pt x="1753839" y="378489"/>
                    </a:lnTo>
                    <a:lnTo>
                      <a:pt x="1743397" y="388073"/>
                    </a:lnTo>
                    <a:lnTo>
                      <a:pt x="1736531" y="392651"/>
                    </a:lnTo>
                    <a:lnTo>
                      <a:pt x="1734386" y="394653"/>
                    </a:lnTo>
                    <a:lnTo>
                      <a:pt x="1732669" y="397228"/>
                    </a:lnTo>
                    <a:lnTo>
                      <a:pt x="1729236" y="399088"/>
                    </a:lnTo>
                    <a:lnTo>
                      <a:pt x="1721655" y="400661"/>
                    </a:lnTo>
                    <a:lnTo>
                      <a:pt x="1706206" y="402091"/>
                    </a:lnTo>
                    <a:lnTo>
                      <a:pt x="1698625" y="402521"/>
                    </a:lnTo>
                    <a:lnTo>
                      <a:pt x="1692188" y="401662"/>
                    </a:lnTo>
                    <a:lnTo>
                      <a:pt x="1672877" y="396084"/>
                    </a:lnTo>
                    <a:lnTo>
                      <a:pt x="1668586" y="393080"/>
                    </a:lnTo>
                    <a:lnTo>
                      <a:pt x="1663294" y="386214"/>
                    </a:lnTo>
                    <a:lnTo>
                      <a:pt x="1655283" y="377631"/>
                    </a:lnTo>
                    <a:lnTo>
                      <a:pt x="1648846" y="373626"/>
                    </a:lnTo>
                    <a:lnTo>
                      <a:pt x="1637689" y="370050"/>
                    </a:lnTo>
                    <a:lnTo>
                      <a:pt x="1629822" y="368190"/>
                    </a:lnTo>
                    <a:lnTo>
                      <a:pt x="1623242" y="368190"/>
                    </a:lnTo>
                    <a:lnTo>
                      <a:pt x="1615374" y="369478"/>
                    </a:lnTo>
                    <a:lnTo>
                      <a:pt x="1607507" y="371766"/>
                    </a:lnTo>
                    <a:lnTo>
                      <a:pt x="1599640" y="375056"/>
                    </a:lnTo>
                    <a:lnTo>
                      <a:pt x="1597351" y="379348"/>
                    </a:lnTo>
                    <a:lnTo>
                      <a:pt x="1602072" y="387072"/>
                    </a:lnTo>
                    <a:lnTo>
                      <a:pt x="1606792" y="393938"/>
                    </a:lnTo>
                    <a:lnTo>
                      <a:pt x="1609796" y="397514"/>
                    </a:lnTo>
                    <a:lnTo>
                      <a:pt x="1612514" y="400232"/>
                    </a:lnTo>
                    <a:lnTo>
                      <a:pt x="1617377" y="403236"/>
                    </a:lnTo>
                    <a:lnTo>
                      <a:pt x="1622384" y="403522"/>
                    </a:lnTo>
                    <a:lnTo>
                      <a:pt x="1624958" y="404237"/>
                    </a:lnTo>
                    <a:lnTo>
                      <a:pt x="1627390" y="405810"/>
                    </a:lnTo>
                    <a:lnTo>
                      <a:pt x="1634256" y="412676"/>
                    </a:lnTo>
                    <a:lnTo>
                      <a:pt x="1636116" y="413678"/>
                    </a:lnTo>
                    <a:lnTo>
                      <a:pt x="1634971" y="414393"/>
                    </a:lnTo>
                    <a:lnTo>
                      <a:pt x="1628535" y="414965"/>
                    </a:lnTo>
                    <a:lnTo>
                      <a:pt x="1619523" y="416825"/>
                    </a:lnTo>
                    <a:lnTo>
                      <a:pt x="1611942" y="417397"/>
                    </a:lnTo>
                    <a:lnTo>
                      <a:pt x="1605362" y="416825"/>
                    </a:lnTo>
                    <a:lnTo>
                      <a:pt x="1595778" y="417683"/>
                    </a:lnTo>
                    <a:lnTo>
                      <a:pt x="1588197" y="418970"/>
                    </a:lnTo>
                    <a:lnTo>
                      <a:pt x="1583476" y="420973"/>
                    </a:lnTo>
                    <a:lnTo>
                      <a:pt x="1577039" y="425979"/>
                    </a:lnTo>
                    <a:lnTo>
                      <a:pt x="1555011" y="436565"/>
                    </a:lnTo>
                    <a:lnTo>
                      <a:pt x="1553723" y="447150"/>
                    </a:lnTo>
                    <a:lnTo>
                      <a:pt x="1553008" y="457735"/>
                    </a:lnTo>
                    <a:lnTo>
                      <a:pt x="1559016" y="458879"/>
                    </a:lnTo>
                    <a:lnTo>
                      <a:pt x="1576038" y="460023"/>
                    </a:lnTo>
                    <a:lnTo>
                      <a:pt x="1583762" y="462312"/>
                    </a:lnTo>
                    <a:lnTo>
                      <a:pt x="1583190" y="454302"/>
                    </a:lnTo>
                    <a:lnTo>
                      <a:pt x="1581617" y="447722"/>
                    </a:lnTo>
                    <a:lnTo>
                      <a:pt x="1585193" y="439998"/>
                    </a:lnTo>
                    <a:lnTo>
                      <a:pt x="1585622" y="452156"/>
                    </a:lnTo>
                    <a:lnTo>
                      <a:pt x="1588197" y="463170"/>
                    </a:lnTo>
                    <a:lnTo>
                      <a:pt x="1597065" y="462741"/>
                    </a:lnTo>
                    <a:lnTo>
                      <a:pt x="1615374" y="464458"/>
                    </a:lnTo>
                    <a:lnTo>
                      <a:pt x="1615661" y="451870"/>
                    </a:lnTo>
                    <a:lnTo>
                      <a:pt x="1619809" y="460596"/>
                    </a:lnTo>
                    <a:lnTo>
                      <a:pt x="1631109" y="462884"/>
                    </a:lnTo>
                    <a:lnTo>
                      <a:pt x="1640121" y="465173"/>
                    </a:lnTo>
                    <a:lnTo>
                      <a:pt x="1643697" y="456447"/>
                    </a:lnTo>
                    <a:lnTo>
                      <a:pt x="1646987" y="452156"/>
                    </a:lnTo>
                    <a:lnTo>
                      <a:pt x="1647988" y="452442"/>
                    </a:lnTo>
                    <a:lnTo>
                      <a:pt x="1649562" y="454445"/>
                    </a:lnTo>
                    <a:lnTo>
                      <a:pt x="1651707" y="458021"/>
                    </a:lnTo>
                    <a:lnTo>
                      <a:pt x="1657143" y="461597"/>
                    </a:lnTo>
                    <a:lnTo>
                      <a:pt x="1670303" y="467032"/>
                    </a:lnTo>
                    <a:lnTo>
                      <a:pt x="1680459" y="469321"/>
                    </a:lnTo>
                    <a:lnTo>
                      <a:pt x="1686610" y="469893"/>
                    </a:lnTo>
                    <a:lnTo>
                      <a:pt x="1712786" y="466603"/>
                    </a:lnTo>
                    <a:lnTo>
                      <a:pt x="1714360" y="446577"/>
                    </a:lnTo>
                    <a:lnTo>
                      <a:pt x="1721512" y="457878"/>
                    </a:lnTo>
                    <a:lnTo>
                      <a:pt x="1724516" y="460453"/>
                    </a:lnTo>
                    <a:lnTo>
                      <a:pt x="1739535" y="461311"/>
                    </a:lnTo>
                    <a:lnTo>
                      <a:pt x="1774437" y="459594"/>
                    </a:lnTo>
                    <a:lnTo>
                      <a:pt x="1775153" y="456590"/>
                    </a:lnTo>
                    <a:lnTo>
                      <a:pt x="1773579" y="452728"/>
                    </a:lnTo>
                    <a:lnTo>
                      <a:pt x="1770718" y="448866"/>
                    </a:lnTo>
                    <a:lnTo>
                      <a:pt x="1766570" y="445004"/>
                    </a:lnTo>
                    <a:lnTo>
                      <a:pt x="1765426" y="443431"/>
                    </a:lnTo>
                    <a:lnTo>
                      <a:pt x="1769574" y="445576"/>
                    </a:lnTo>
                    <a:lnTo>
                      <a:pt x="1772006" y="447722"/>
                    </a:lnTo>
                    <a:lnTo>
                      <a:pt x="1774867" y="448723"/>
                    </a:lnTo>
                    <a:lnTo>
                      <a:pt x="1778013" y="448437"/>
                    </a:lnTo>
                    <a:lnTo>
                      <a:pt x="1780445" y="449295"/>
                    </a:lnTo>
                    <a:lnTo>
                      <a:pt x="1786882" y="456161"/>
                    </a:lnTo>
                    <a:lnTo>
                      <a:pt x="1790029" y="457735"/>
                    </a:lnTo>
                    <a:lnTo>
                      <a:pt x="1793748" y="458450"/>
                    </a:lnTo>
                    <a:lnTo>
                      <a:pt x="1797324" y="458307"/>
                    </a:lnTo>
                    <a:lnTo>
                      <a:pt x="1800614" y="457306"/>
                    </a:lnTo>
                    <a:lnTo>
                      <a:pt x="1806479" y="456733"/>
                    </a:lnTo>
                    <a:lnTo>
                      <a:pt x="1809340" y="457592"/>
                    </a:lnTo>
                    <a:lnTo>
                      <a:pt x="1812343" y="459308"/>
                    </a:lnTo>
                    <a:lnTo>
                      <a:pt x="1816635" y="463170"/>
                    </a:lnTo>
                    <a:lnTo>
                      <a:pt x="1816492" y="465602"/>
                    </a:lnTo>
                    <a:lnTo>
                      <a:pt x="1814489" y="468606"/>
                    </a:lnTo>
                    <a:lnTo>
                      <a:pt x="1812916" y="471753"/>
                    </a:lnTo>
                    <a:lnTo>
                      <a:pt x="1811628" y="475186"/>
                    </a:lnTo>
                    <a:lnTo>
                      <a:pt x="1812630" y="477189"/>
                    </a:lnTo>
                    <a:lnTo>
                      <a:pt x="1817493" y="477904"/>
                    </a:lnTo>
                    <a:lnTo>
                      <a:pt x="1820783" y="477761"/>
                    </a:lnTo>
                    <a:lnTo>
                      <a:pt x="1835946" y="473755"/>
                    </a:lnTo>
                    <a:lnTo>
                      <a:pt x="1842954" y="473040"/>
                    </a:lnTo>
                    <a:lnTo>
                      <a:pt x="1856258" y="469321"/>
                    </a:lnTo>
                    <a:lnTo>
                      <a:pt x="1863123" y="466603"/>
                    </a:lnTo>
                    <a:lnTo>
                      <a:pt x="1867844" y="463456"/>
                    </a:lnTo>
                    <a:lnTo>
                      <a:pt x="1873709" y="460453"/>
                    </a:lnTo>
                    <a:lnTo>
                      <a:pt x="1893305" y="452871"/>
                    </a:lnTo>
                    <a:lnTo>
                      <a:pt x="1898312" y="448294"/>
                    </a:lnTo>
                    <a:lnTo>
                      <a:pt x="1902460" y="441285"/>
                    </a:lnTo>
                    <a:lnTo>
                      <a:pt x="1902031" y="435134"/>
                    </a:lnTo>
                    <a:lnTo>
                      <a:pt x="1897024" y="429842"/>
                    </a:lnTo>
                    <a:lnTo>
                      <a:pt x="1893305" y="427124"/>
                    </a:lnTo>
                    <a:lnTo>
                      <a:pt x="1890874" y="426981"/>
                    </a:lnTo>
                    <a:lnTo>
                      <a:pt x="1888299" y="427839"/>
                    </a:lnTo>
                    <a:lnTo>
                      <a:pt x="1882148" y="431558"/>
                    </a:lnTo>
                    <a:lnTo>
                      <a:pt x="1878143" y="433132"/>
                    </a:lnTo>
                    <a:lnTo>
                      <a:pt x="1872421" y="432559"/>
                    </a:lnTo>
                    <a:lnTo>
                      <a:pt x="1865126" y="429842"/>
                    </a:lnTo>
                    <a:lnTo>
                      <a:pt x="1862122" y="426981"/>
                    </a:lnTo>
                    <a:lnTo>
                      <a:pt x="1863553" y="424120"/>
                    </a:lnTo>
                    <a:lnTo>
                      <a:pt x="1863553" y="419542"/>
                    </a:lnTo>
                    <a:lnTo>
                      <a:pt x="1861693" y="414822"/>
                    </a:lnTo>
                    <a:lnTo>
                      <a:pt x="1856973" y="412390"/>
                    </a:lnTo>
                    <a:lnTo>
                      <a:pt x="1844099" y="412533"/>
                    </a:lnTo>
                    <a:lnTo>
                      <a:pt x="1835230" y="415537"/>
                    </a:lnTo>
                    <a:lnTo>
                      <a:pt x="1833514" y="415251"/>
                    </a:lnTo>
                    <a:lnTo>
                      <a:pt x="1821498" y="409243"/>
                    </a:lnTo>
                    <a:lnTo>
                      <a:pt x="1817636" y="408242"/>
                    </a:lnTo>
                    <a:lnTo>
                      <a:pt x="1808052" y="407527"/>
                    </a:lnTo>
                    <a:lnTo>
                      <a:pt x="1803189" y="408385"/>
                    </a:lnTo>
                    <a:lnTo>
                      <a:pt x="1795465" y="411103"/>
                    </a:lnTo>
                    <a:lnTo>
                      <a:pt x="1788742" y="411818"/>
                    </a:lnTo>
                    <a:lnTo>
                      <a:pt x="1786167" y="411103"/>
                    </a:lnTo>
                    <a:lnTo>
                      <a:pt x="1782305" y="408957"/>
                    </a:lnTo>
                    <a:lnTo>
                      <a:pt x="1779301" y="406669"/>
                    </a:lnTo>
                    <a:lnTo>
                      <a:pt x="1779587" y="405810"/>
                    </a:lnTo>
                    <a:lnTo>
                      <a:pt x="1788313" y="405810"/>
                    </a:lnTo>
                    <a:lnTo>
                      <a:pt x="1795751" y="404809"/>
                    </a:lnTo>
                    <a:lnTo>
                      <a:pt x="1802474" y="402664"/>
                    </a:lnTo>
                    <a:lnTo>
                      <a:pt x="1803189" y="401376"/>
                    </a:lnTo>
                    <a:lnTo>
                      <a:pt x="1800185" y="400089"/>
                    </a:lnTo>
                    <a:lnTo>
                      <a:pt x="1796466" y="397228"/>
                    </a:lnTo>
                    <a:lnTo>
                      <a:pt x="1792032" y="393080"/>
                    </a:lnTo>
                    <a:lnTo>
                      <a:pt x="1791889" y="391363"/>
                    </a:lnTo>
                    <a:lnTo>
                      <a:pt x="1796180" y="392365"/>
                    </a:lnTo>
                    <a:lnTo>
                      <a:pt x="1800471" y="394081"/>
                    </a:lnTo>
                    <a:lnTo>
                      <a:pt x="1815633" y="402091"/>
                    </a:lnTo>
                    <a:lnTo>
                      <a:pt x="1824788" y="404952"/>
                    </a:lnTo>
                    <a:lnTo>
                      <a:pt x="1833514" y="405810"/>
                    </a:lnTo>
                    <a:lnTo>
                      <a:pt x="1844814" y="405954"/>
                    </a:lnTo>
                    <a:lnTo>
                      <a:pt x="1867987" y="403951"/>
                    </a:lnTo>
                    <a:lnTo>
                      <a:pt x="1876140" y="403808"/>
                    </a:lnTo>
                    <a:lnTo>
                      <a:pt x="1881004" y="403236"/>
                    </a:lnTo>
                    <a:lnTo>
                      <a:pt x="1887441" y="401519"/>
                    </a:lnTo>
                    <a:lnTo>
                      <a:pt x="1893734" y="398658"/>
                    </a:lnTo>
                    <a:lnTo>
                      <a:pt x="1897168" y="395798"/>
                    </a:lnTo>
                    <a:lnTo>
                      <a:pt x="1899885" y="391935"/>
                    </a:lnTo>
                    <a:lnTo>
                      <a:pt x="1900744" y="385642"/>
                    </a:lnTo>
                    <a:lnTo>
                      <a:pt x="1899742" y="377059"/>
                    </a:lnTo>
                    <a:lnTo>
                      <a:pt x="1899599" y="370622"/>
                    </a:lnTo>
                    <a:lnTo>
                      <a:pt x="1900457" y="366331"/>
                    </a:lnTo>
                    <a:lnTo>
                      <a:pt x="1901745" y="364042"/>
                    </a:lnTo>
                    <a:lnTo>
                      <a:pt x="1918481" y="363899"/>
                    </a:lnTo>
                    <a:lnTo>
                      <a:pt x="1933071" y="365187"/>
                    </a:lnTo>
                    <a:lnTo>
                      <a:pt x="1941081" y="364471"/>
                    </a:lnTo>
                    <a:lnTo>
                      <a:pt x="1951667" y="361038"/>
                    </a:lnTo>
                    <a:lnTo>
                      <a:pt x="1960106" y="361324"/>
                    </a:lnTo>
                    <a:lnTo>
                      <a:pt x="1963396" y="360895"/>
                    </a:lnTo>
                    <a:lnTo>
                      <a:pt x="1966543" y="359751"/>
                    </a:lnTo>
                    <a:lnTo>
                      <a:pt x="1976127" y="345876"/>
                    </a:lnTo>
                    <a:lnTo>
                      <a:pt x="1986855" y="338867"/>
                    </a:lnTo>
                    <a:lnTo>
                      <a:pt x="1985567" y="337007"/>
                    </a:lnTo>
                    <a:lnTo>
                      <a:pt x="1977986" y="333860"/>
                    </a:lnTo>
                    <a:lnTo>
                      <a:pt x="1958390" y="327996"/>
                    </a:lnTo>
                    <a:lnTo>
                      <a:pt x="1949950" y="326708"/>
                    </a:lnTo>
                    <a:lnTo>
                      <a:pt x="1951237" y="326136"/>
                    </a:lnTo>
                    <a:lnTo>
                      <a:pt x="1963539" y="325564"/>
                    </a:lnTo>
                    <a:lnTo>
                      <a:pt x="1980704" y="325993"/>
                    </a:lnTo>
                    <a:lnTo>
                      <a:pt x="1996296" y="324563"/>
                    </a:lnTo>
                    <a:lnTo>
                      <a:pt x="2006309" y="319556"/>
                    </a:lnTo>
                    <a:lnTo>
                      <a:pt x="2006595" y="316981"/>
                    </a:lnTo>
                    <a:lnTo>
                      <a:pt x="2009742" y="312690"/>
                    </a:lnTo>
                    <a:lnTo>
                      <a:pt x="2008168" y="310974"/>
                    </a:lnTo>
                    <a:lnTo>
                      <a:pt x="2004163" y="310401"/>
                    </a:lnTo>
                    <a:lnTo>
                      <a:pt x="1989716" y="303678"/>
                    </a:lnTo>
                    <a:lnTo>
                      <a:pt x="1980561" y="302105"/>
                    </a:lnTo>
                    <a:lnTo>
                      <a:pt x="1968689" y="301533"/>
                    </a:lnTo>
                    <a:lnTo>
                      <a:pt x="1963968" y="296812"/>
                    </a:lnTo>
                    <a:lnTo>
                      <a:pt x="1960249" y="295096"/>
                    </a:lnTo>
                    <a:lnTo>
                      <a:pt x="1954814" y="293665"/>
                    </a:lnTo>
                    <a:lnTo>
                      <a:pt x="1946660" y="292521"/>
                    </a:lnTo>
                    <a:lnTo>
                      <a:pt x="1937648" y="292950"/>
                    </a:lnTo>
                    <a:lnTo>
                      <a:pt x="1916907" y="295668"/>
                    </a:lnTo>
                    <a:lnTo>
                      <a:pt x="1911186" y="297242"/>
                    </a:lnTo>
                    <a:lnTo>
                      <a:pt x="1905607" y="298100"/>
                    </a:lnTo>
                    <a:lnTo>
                      <a:pt x="1900887" y="296669"/>
                    </a:lnTo>
                    <a:lnTo>
                      <a:pt x="1895308" y="293236"/>
                    </a:lnTo>
                    <a:lnTo>
                      <a:pt x="1889300" y="290948"/>
                    </a:lnTo>
                    <a:lnTo>
                      <a:pt x="1885152" y="290519"/>
                    </a:lnTo>
                    <a:lnTo>
                      <a:pt x="1884437" y="289088"/>
                    </a:lnTo>
                    <a:lnTo>
                      <a:pt x="1894164" y="288659"/>
                    </a:lnTo>
                    <a:lnTo>
                      <a:pt x="1902746" y="289088"/>
                    </a:lnTo>
                    <a:lnTo>
                      <a:pt x="1910184" y="290375"/>
                    </a:lnTo>
                    <a:lnTo>
                      <a:pt x="1920197" y="290375"/>
                    </a:lnTo>
                    <a:lnTo>
                      <a:pt x="1939079" y="288373"/>
                    </a:lnTo>
                    <a:lnTo>
                      <a:pt x="1946374" y="288373"/>
                    </a:lnTo>
                    <a:lnTo>
                      <a:pt x="1950951" y="287229"/>
                    </a:lnTo>
                    <a:lnTo>
                      <a:pt x="1957674" y="287515"/>
                    </a:lnTo>
                    <a:lnTo>
                      <a:pt x="1965113" y="286370"/>
                    </a:lnTo>
                    <a:lnTo>
                      <a:pt x="1973409" y="288373"/>
                    </a:lnTo>
                    <a:lnTo>
                      <a:pt x="1977128" y="290232"/>
                    </a:lnTo>
                    <a:lnTo>
                      <a:pt x="1985567" y="291949"/>
                    </a:lnTo>
                    <a:lnTo>
                      <a:pt x="2003448" y="291949"/>
                    </a:lnTo>
                    <a:lnTo>
                      <a:pt x="2006738" y="290805"/>
                    </a:lnTo>
                    <a:lnTo>
                      <a:pt x="2008311" y="278932"/>
                    </a:lnTo>
                    <a:lnTo>
                      <a:pt x="2000873" y="278503"/>
                    </a:lnTo>
                    <a:lnTo>
                      <a:pt x="1989859" y="280649"/>
                    </a:lnTo>
                    <a:lnTo>
                      <a:pt x="1981991" y="278932"/>
                    </a:lnTo>
                    <a:lnTo>
                      <a:pt x="1974410" y="278217"/>
                    </a:lnTo>
                    <a:lnTo>
                      <a:pt x="1963968" y="273353"/>
                    </a:lnTo>
                    <a:lnTo>
                      <a:pt x="1958819" y="272352"/>
                    </a:lnTo>
                    <a:lnTo>
                      <a:pt x="1953383" y="266344"/>
                    </a:lnTo>
                    <a:lnTo>
                      <a:pt x="1942083" y="261910"/>
                    </a:lnTo>
                    <a:lnTo>
                      <a:pt x="1936504" y="261195"/>
                    </a:lnTo>
                    <a:lnTo>
                      <a:pt x="1935217" y="259621"/>
                    </a:lnTo>
                    <a:lnTo>
                      <a:pt x="1950951" y="260909"/>
                    </a:lnTo>
                    <a:lnTo>
                      <a:pt x="1960249" y="262339"/>
                    </a:lnTo>
                    <a:lnTo>
                      <a:pt x="1969118" y="265200"/>
                    </a:lnTo>
                    <a:lnTo>
                      <a:pt x="1977271" y="266344"/>
                    </a:lnTo>
                    <a:lnTo>
                      <a:pt x="1984566" y="265915"/>
                    </a:lnTo>
                    <a:lnTo>
                      <a:pt x="1998441" y="263341"/>
                    </a:lnTo>
                    <a:lnTo>
                      <a:pt x="2010314" y="263627"/>
                    </a:lnTo>
                    <a:lnTo>
                      <a:pt x="2016894" y="262911"/>
                    </a:lnTo>
                    <a:lnTo>
                      <a:pt x="2022186" y="261195"/>
                    </a:lnTo>
                    <a:lnTo>
                      <a:pt x="2026764" y="260480"/>
                    </a:lnTo>
                    <a:lnTo>
                      <a:pt x="2038779" y="260909"/>
                    </a:lnTo>
                    <a:lnTo>
                      <a:pt x="2041926" y="260337"/>
                    </a:lnTo>
                    <a:lnTo>
                      <a:pt x="2043929" y="259192"/>
                    </a:lnTo>
                    <a:lnTo>
                      <a:pt x="2045502" y="257047"/>
                    </a:lnTo>
                    <a:lnTo>
                      <a:pt x="2046647" y="254043"/>
                    </a:lnTo>
                    <a:lnTo>
                      <a:pt x="2045788" y="250753"/>
                    </a:lnTo>
                    <a:lnTo>
                      <a:pt x="2040496" y="244745"/>
                    </a:lnTo>
                    <a:lnTo>
                      <a:pt x="2038493" y="243029"/>
                    </a:lnTo>
                    <a:lnTo>
                      <a:pt x="2033344" y="242027"/>
                    </a:lnTo>
                    <a:lnTo>
                      <a:pt x="2021042" y="241598"/>
                    </a:lnTo>
                    <a:lnTo>
                      <a:pt x="2006309" y="239023"/>
                    </a:lnTo>
                    <a:lnTo>
                      <a:pt x="2002732" y="237736"/>
                    </a:lnTo>
                    <a:lnTo>
                      <a:pt x="2010743" y="235018"/>
                    </a:lnTo>
                    <a:lnTo>
                      <a:pt x="2018324" y="234589"/>
                    </a:lnTo>
                    <a:lnTo>
                      <a:pt x="2028623" y="236878"/>
                    </a:lnTo>
                    <a:lnTo>
                      <a:pt x="2039351" y="238165"/>
                    </a:lnTo>
                    <a:lnTo>
                      <a:pt x="2069962" y="247320"/>
                    </a:lnTo>
                    <a:lnTo>
                      <a:pt x="2076685" y="247892"/>
                    </a:lnTo>
                    <a:lnTo>
                      <a:pt x="2084266" y="246891"/>
                    </a:lnTo>
                    <a:lnTo>
                      <a:pt x="2101718" y="242742"/>
                    </a:lnTo>
                    <a:lnTo>
                      <a:pt x="2104436" y="241312"/>
                    </a:lnTo>
                    <a:lnTo>
                      <a:pt x="2110157" y="236878"/>
                    </a:lnTo>
                    <a:lnTo>
                      <a:pt x="2110300" y="235018"/>
                    </a:lnTo>
                    <a:lnTo>
                      <a:pt x="2105151" y="232873"/>
                    </a:lnTo>
                    <a:lnTo>
                      <a:pt x="2102862" y="232586"/>
                    </a:lnTo>
                    <a:lnTo>
                      <a:pt x="2120885" y="226579"/>
                    </a:lnTo>
                    <a:lnTo>
                      <a:pt x="2126893" y="221572"/>
                    </a:lnTo>
                    <a:lnTo>
                      <a:pt x="2126607" y="219999"/>
                    </a:lnTo>
                    <a:lnTo>
                      <a:pt x="2120885" y="218282"/>
                    </a:lnTo>
                    <a:lnTo>
                      <a:pt x="2117309" y="217996"/>
                    </a:lnTo>
                    <a:lnTo>
                      <a:pt x="2094995" y="221572"/>
                    </a:lnTo>
                    <a:lnTo>
                      <a:pt x="2084982" y="220571"/>
                    </a:lnTo>
                    <a:lnTo>
                      <a:pt x="2081549" y="218568"/>
                    </a:lnTo>
                    <a:lnTo>
                      <a:pt x="2081692" y="217281"/>
                    </a:lnTo>
                    <a:lnTo>
                      <a:pt x="2085554" y="216137"/>
                    </a:lnTo>
                    <a:lnTo>
                      <a:pt x="2089559" y="215851"/>
                    </a:lnTo>
                    <a:lnTo>
                      <a:pt x="2093707" y="216423"/>
                    </a:lnTo>
                    <a:lnTo>
                      <a:pt x="2099429" y="215707"/>
                    </a:lnTo>
                    <a:lnTo>
                      <a:pt x="2110586" y="212847"/>
                    </a:lnTo>
                    <a:lnTo>
                      <a:pt x="2135762" y="209557"/>
                    </a:lnTo>
                    <a:lnTo>
                      <a:pt x="2137335" y="206410"/>
                    </a:lnTo>
                    <a:lnTo>
                      <a:pt x="2123603" y="190532"/>
                    </a:lnTo>
                    <a:lnTo>
                      <a:pt x="2122316" y="188100"/>
                    </a:lnTo>
                    <a:lnTo>
                      <a:pt x="2124604" y="188959"/>
                    </a:lnTo>
                    <a:lnTo>
                      <a:pt x="2131757" y="193822"/>
                    </a:lnTo>
                    <a:lnTo>
                      <a:pt x="2139624" y="198113"/>
                    </a:lnTo>
                    <a:lnTo>
                      <a:pt x="2145489" y="199830"/>
                    </a:lnTo>
                    <a:lnTo>
                      <a:pt x="2152069" y="200259"/>
                    </a:lnTo>
                    <a:lnTo>
                      <a:pt x="2157647" y="199115"/>
                    </a:lnTo>
                    <a:lnTo>
                      <a:pt x="2162225" y="196397"/>
                    </a:lnTo>
                    <a:lnTo>
                      <a:pt x="2175527" y="184953"/>
                    </a:lnTo>
                    <a:lnTo>
                      <a:pt x="2185397" y="178517"/>
                    </a:lnTo>
                    <a:lnTo>
                      <a:pt x="2211288" y="165786"/>
                    </a:lnTo>
                    <a:lnTo>
                      <a:pt x="2242900" y="152912"/>
                    </a:lnTo>
                    <a:lnTo>
                      <a:pt x="2255345" y="145331"/>
                    </a:lnTo>
                    <a:lnTo>
                      <a:pt x="2280377" y="135461"/>
                    </a:lnTo>
                    <a:lnTo>
                      <a:pt x="2299974" y="124447"/>
                    </a:lnTo>
                    <a:lnTo>
                      <a:pt x="2301548" y="120584"/>
                    </a:lnTo>
                    <a:lnTo>
                      <a:pt x="2287672" y="119440"/>
                    </a:lnTo>
                    <a:lnTo>
                      <a:pt x="2272653" y="120584"/>
                    </a:lnTo>
                    <a:lnTo>
                      <a:pt x="2194695" y="137320"/>
                    </a:lnTo>
                    <a:lnTo>
                      <a:pt x="2187972" y="138322"/>
                    </a:lnTo>
                    <a:lnTo>
                      <a:pt x="2182537" y="137320"/>
                    </a:lnTo>
                    <a:lnTo>
                      <a:pt x="2183538" y="135032"/>
                    </a:lnTo>
                    <a:lnTo>
                      <a:pt x="2237179" y="121157"/>
                    </a:lnTo>
                    <a:lnTo>
                      <a:pt x="2238752" y="120155"/>
                    </a:lnTo>
                    <a:lnTo>
                      <a:pt x="2240612" y="118153"/>
                    </a:lnTo>
                    <a:lnTo>
                      <a:pt x="2241613" y="115578"/>
                    </a:lnTo>
                    <a:lnTo>
                      <a:pt x="2245761" y="111716"/>
                    </a:lnTo>
                    <a:lnTo>
                      <a:pt x="2264500" y="110715"/>
                    </a:lnTo>
                    <a:lnTo>
                      <a:pt x="2273654" y="109570"/>
                    </a:lnTo>
                    <a:lnTo>
                      <a:pt x="2279805" y="107997"/>
                    </a:lnTo>
                    <a:lnTo>
                      <a:pt x="2282666" y="104564"/>
                    </a:lnTo>
                    <a:lnTo>
                      <a:pt x="2287959" y="102561"/>
                    </a:lnTo>
                    <a:lnTo>
                      <a:pt x="2307698" y="103276"/>
                    </a:lnTo>
                    <a:lnTo>
                      <a:pt x="2311847" y="102561"/>
                    </a:lnTo>
                    <a:lnTo>
                      <a:pt x="2321144" y="98842"/>
                    </a:lnTo>
                    <a:lnTo>
                      <a:pt x="2337308" y="95123"/>
                    </a:lnTo>
                    <a:lnTo>
                      <a:pt x="2370351" y="83251"/>
                    </a:lnTo>
                    <a:lnTo>
                      <a:pt x="2380078" y="80533"/>
                    </a:lnTo>
                    <a:lnTo>
                      <a:pt x="2386372" y="75669"/>
                    </a:lnTo>
                    <a:lnTo>
                      <a:pt x="2397100" y="70234"/>
                    </a:lnTo>
                    <a:lnTo>
                      <a:pt x="2407399" y="63225"/>
                    </a:lnTo>
                    <a:lnTo>
                      <a:pt x="2409401" y="58647"/>
                    </a:lnTo>
                    <a:lnTo>
                      <a:pt x="2406541" y="54356"/>
                    </a:lnTo>
                    <a:lnTo>
                      <a:pt x="2403823" y="51209"/>
                    </a:lnTo>
                    <a:lnTo>
                      <a:pt x="2401248" y="49350"/>
                    </a:lnTo>
                    <a:lnTo>
                      <a:pt x="2394668" y="47776"/>
                    </a:lnTo>
                    <a:lnTo>
                      <a:pt x="2371209" y="45487"/>
                    </a:lnTo>
                    <a:lnTo>
                      <a:pt x="2347893" y="50637"/>
                    </a:lnTo>
                    <a:lnTo>
                      <a:pt x="2347750" y="49350"/>
                    </a:lnTo>
                    <a:lnTo>
                      <a:pt x="2352757" y="44486"/>
                    </a:lnTo>
                    <a:lnTo>
                      <a:pt x="2352757" y="42054"/>
                    </a:lnTo>
                    <a:lnTo>
                      <a:pt x="2343745" y="35474"/>
                    </a:lnTo>
                    <a:lnTo>
                      <a:pt x="2337451" y="32471"/>
                    </a:lnTo>
                    <a:lnTo>
                      <a:pt x="2335878" y="31040"/>
                    </a:lnTo>
                    <a:lnTo>
                      <a:pt x="2336593" y="29753"/>
                    </a:lnTo>
                    <a:lnTo>
                      <a:pt x="2338309" y="28322"/>
                    </a:lnTo>
                    <a:lnTo>
                      <a:pt x="2341027" y="26606"/>
                    </a:lnTo>
                    <a:lnTo>
                      <a:pt x="2340312" y="25032"/>
                    </a:lnTo>
                    <a:lnTo>
                      <a:pt x="2336021" y="23459"/>
                    </a:lnTo>
                    <a:lnTo>
                      <a:pt x="2325722" y="22172"/>
                    </a:lnTo>
                    <a:lnTo>
                      <a:pt x="2321144" y="22601"/>
                    </a:lnTo>
                    <a:lnTo>
                      <a:pt x="2312133" y="26034"/>
                    </a:lnTo>
                    <a:lnTo>
                      <a:pt x="2309987" y="26034"/>
                    </a:lnTo>
                    <a:lnTo>
                      <a:pt x="2305982" y="23030"/>
                    </a:lnTo>
                    <a:lnTo>
                      <a:pt x="2301691" y="18595"/>
                    </a:lnTo>
                    <a:lnTo>
                      <a:pt x="2297828" y="16736"/>
                    </a:lnTo>
                    <a:lnTo>
                      <a:pt x="2295397" y="16593"/>
                    </a:lnTo>
                    <a:lnTo>
                      <a:pt x="2291535" y="17594"/>
                    </a:lnTo>
                    <a:lnTo>
                      <a:pt x="2290104" y="19025"/>
                    </a:lnTo>
                    <a:lnTo>
                      <a:pt x="2287529" y="22887"/>
                    </a:lnTo>
                    <a:lnTo>
                      <a:pt x="2285956" y="24317"/>
                    </a:lnTo>
                    <a:lnTo>
                      <a:pt x="2282952" y="24174"/>
                    </a:lnTo>
                    <a:lnTo>
                      <a:pt x="2278375" y="22315"/>
                    </a:lnTo>
                    <a:lnTo>
                      <a:pt x="2272939" y="21170"/>
                    </a:lnTo>
                    <a:lnTo>
                      <a:pt x="2261067" y="23888"/>
                    </a:lnTo>
                    <a:lnTo>
                      <a:pt x="2246190" y="28751"/>
                    </a:lnTo>
                    <a:lnTo>
                      <a:pt x="2238466" y="30468"/>
                    </a:lnTo>
                    <a:lnTo>
                      <a:pt x="2234461" y="30611"/>
                    </a:lnTo>
                    <a:lnTo>
                      <a:pt x="2222445" y="34187"/>
                    </a:lnTo>
                    <a:lnTo>
                      <a:pt x="2212146" y="35331"/>
                    </a:lnTo>
                    <a:lnTo>
                      <a:pt x="2198986" y="35761"/>
                    </a:lnTo>
                    <a:lnTo>
                      <a:pt x="2189975" y="35188"/>
                    </a:lnTo>
                    <a:lnTo>
                      <a:pt x="2193408" y="33472"/>
                    </a:lnTo>
                    <a:lnTo>
                      <a:pt x="2239324" y="22887"/>
                    </a:lnTo>
                    <a:lnTo>
                      <a:pt x="2246476" y="19597"/>
                    </a:lnTo>
                    <a:lnTo>
                      <a:pt x="2251769" y="16164"/>
                    </a:lnTo>
                    <a:lnTo>
                      <a:pt x="2251769" y="14590"/>
                    </a:lnTo>
                    <a:lnTo>
                      <a:pt x="2246619" y="13303"/>
                    </a:lnTo>
                    <a:lnTo>
                      <a:pt x="2222016" y="12588"/>
                    </a:lnTo>
                    <a:lnTo>
                      <a:pt x="2215436" y="11729"/>
                    </a:lnTo>
                    <a:lnTo>
                      <a:pt x="2206425" y="12302"/>
                    </a:lnTo>
                    <a:lnTo>
                      <a:pt x="2200989" y="11872"/>
                    </a:lnTo>
                    <a:lnTo>
                      <a:pt x="2191834" y="8583"/>
                    </a:lnTo>
                    <a:lnTo>
                      <a:pt x="2183824" y="9012"/>
                    </a:lnTo>
                    <a:lnTo>
                      <a:pt x="2159221" y="7581"/>
                    </a:lnTo>
                    <a:lnTo>
                      <a:pt x="2156789" y="6866"/>
                    </a:lnTo>
                    <a:lnTo>
                      <a:pt x="2150352" y="1717"/>
                    </a:lnTo>
                    <a:lnTo>
                      <a:pt x="2147777" y="429"/>
                    </a:lnTo>
                    <a:lnTo>
                      <a:pt x="2144630" y="0"/>
                    </a:lnTo>
                    <a:lnTo>
                      <a:pt x="2117452" y="1430"/>
                    </a:lnTo>
                    <a:lnTo>
                      <a:pt x="2111016" y="2575"/>
                    </a:lnTo>
                    <a:lnTo>
                      <a:pt x="2100716" y="7295"/>
                    </a:lnTo>
                    <a:lnTo>
                      <a:pt x="2101289" y="8869"/>
                    </a:lnTo>
                    <a:lnTo>
                      <a:pt x="2107439" y="11300"/>
                    </a:lnTo>
                    <a:lnTo>
                      <a:pt x="2115450" y="15735"/>
                    </a:lnTo>
                    <a:lnTo>
                      <a:pt x="2115164" y="16450"/>
                    </a:lnTo>
                    <a:lnTo>
                      <a:pt x="2109442" y="14876"/>
                    </a:lnTo>
                    <a:lnTo>
                      <a:pt x="2101146" y="11014"/>
                    </a:lnTo>
                    <a:lnTo>
                      <a:pt x="2083694" y="1430"/>
                    </a:lnTo>
                    <a:lnTo>
                      <a:pt x="2081120" y="1144"/>
                    </a:lnTo>
                    <a:lnTo>
                      <a:pt x="2058662" y="3004"/>
                    </a:lnTo>
                    <a:lnTo>
                      <a:pt x="2042927" y="9298"/>
                    </a:lnTo>
                    <a:lnTo>
                      <a:pt x="2040782" y="10871"/>
                    </a:lnTo>
                    <a:lnTo>
                      <a:pt x="2039637" y="13303"/>
                    </a:lnTo>
                    <a:lnTo>
                      <a:pt x="2039637" y="16450"/>
                    </a:lnTo>
                    <a:lnTo>
                      <a:pt x="2045931" y="21027"/>
                    </a:lnTo>
                    <a:lnTo>
                      <a:pt x="2059806" y="27750"/>
                    </a:lnTo>
                    <a:lnTo>
                      <a:pt x="2063382" y="30325"/>
                    </a:lnTo>
                    <a:lnTo>
                      <a:pt x="2044930" y="26606"/>
                    </a:lnTo>
                    <a:lnTo>
                      <a:pt x="2031913" y="20598"/>
                    </a:lnTo>
                    <a:lnTo>
                      <a:pt x="2025476" y="16593"/>
                    </a:lnTo>
                    <a:lnTo>
                      <a:pt x="2021328" y="12731"/>
                    </a:lnTo>
                    <a:lnTo>
                      <a:pt x="2017037" y="10156"/>
                    </a:lnTo>
                    <a:lnTo>
                      <a:pt x="2010457" y="8296"/>
                    </a:lnTo>
                    <a:lnTo>
                      <a:pt x="1970262" y="5722"/>
                    </a:lnTo>
                    <a:lnTo>
                      <a:pt x="1928637" y="8583"/>
                    </a:lnTo>
                    <a:lnTo>
                      <a:pt x="1931211" y="11729"/>
                    </a:lnTo>
                    <a:lnTo>
                      <a:pt x="1935217" y="15306"/>
                    </a:lnTo>
                    <a:lnTo>
                      <a:pt x="1950236" y="23173"/>
                    </a:lnTo>
                    <a:lnTo>
                      <a:pt x="1956959" y="27464"/>
                    </a:lnTo>
                    <a:lnTo>
                      <a:pt x="1959963" y="30039"/>
                    </a:lnTo>
                    <a:lnTo>
                      <a:pt x="1973409" y="36047"/>
                    </a:lnTo>
                    <a:lnTo>
                      <a:pt x="1975698" y="38621"/>
                    </a:lnTo>
                    <a:lnTo>
                      <a:pt x="1970262" y="41339"/>
                    </a:lnTo>
                    <a:lnTo>
                      <a:pt x="1962252" y="44057"/>
                    </a:lnTo>
                    <a:lnTo>
                      <a:pt x="1958103" y="42913"/>
                    </a:lnTo>
                    <a:lnTo>
                      <a:pt x="1955099" y="38907"/>
                    </a:lnTo>
                    <a:lnTo>
                      <a:pt x="1952382" y="35904"/>
                    </a:lnTo>
                    <a:lnTo>
                      <a:pt x="1949807" y="33901"/>
                    </a:lnTo>
                    <a:lnTo>
                      <a:pt x="1925490" y="21456"/>
                    </a:lnTo>
                    <a:lnTo>
                      <a:pt x="1917765" y="18023"/>
                    </a:lnTo>
                    <a:lnTo>
                      <a:pt x="1913617" y="17022"/>
                    </a:lnTo>
                    <a:lnTo>
                      <a:pt x="1903032" y="16164"/>
                    </a:lnTo>
                    <a:lnTo>
                      <a:pt x="1886296" y="17308"/>
                    </a:lnTo>
                    <a:lnTo>
                      <a:pt x="1866557" y="14161"/>
                    </a:lnTo>
                    <a:lnTo>
                      <a:pt x="1845243" y="13732"/>
                    </a:lnTo>
                    <a:lnTo>
                      <a:pt x="1837090" y="15735"/>
                    </a:lnTo>
                    <a:lnTo>
                      <a:pt x="1837519" y="17022"/>
                    </a:lnTo>
                    <a:lnTo>
                      <a:pt x="1842525" y="19740"/>
                    </a:lnTo>
                    <a:lnTo>
                      <a:pt x="1846817" y="22887"/>
                    </a:lnTo>
                    <a:lnTo>
                      <a:pt x="1852538" y="25318"/>
                    </a:lnTo>
                    <a:lnTo>
                      <a:pt x="1865698" y="29181"/>
                    </a:lnTo>
                    <a:lnTo>
                      <a:pt x="1878286" y="32041"/>
                    </a:lnTo>
                    <a:lnTo>
                      <a:pt x="1879573" y="33186"/>
                    </a:lnTo>
                    <a:lnTo>
                      <a:pt x="1870991" y="33472"/>
                    </a:lnTo>
                    <a:lnTo>
                      <a:pt x="1839522" y="31040"/>
                    </a:lnTo>
                    <a:lnTo>
                      <a:pt x="1821927" y="26320"/>
                    </a:lnTo>
                    <a:lnTo>
                      <a:pt x="1811199" y="25605"/>
                    </a:lnTo>
                    <a:lnTo>
                      <a:pt x="1807623" y="26892"/>
                    </a:lnTo>
                    <a:lnTo>
                      <a:pt x="1806336" y="28036"/>
                    </a:lnTo>
                    <a:lnTo>
                      <a:pt x="1807337" y="30182"/>
                    </a:lnTo>
                    <a:lnTo>
                      <a:pt x="1817493" y="39909"/>
                    </a:lnTo>
                    <a:lnTo>
                      <a:pt x="1815920" y="41053"/>
                    </a:lnTo>
                    <a:lnTo>
                      <a:pt x="1806050" y="39337"/>
                    </a:lnTo>
                    <a:lnTo>
                      <a:pt x="1794177" y="35761"/>
                    </a:lnTo>
                    <a:lnTo>
                      <a:pt x="1788026" y="35331"/>
                    </a:lnTo>
                    <a:lnTo>
                      <a:pt x="1778013" y="36905"/>
                    </a:lnTo>
                    <a:lnTo>
                      <a:pt x="1777870" y="38907"/>
                    </a:lnTo>
                    <a:lnTo>
                      <a:pt x="1782877" y="41768"/>
                    </a:lnTo>
                    <a:lnTo>
                      <a:pt x="1791316" y="45058"/>
                    </a:lnTo>
                    <a:lnTo>
                      <a:pt x="1790172" y="45917"/>
                    </a:lnTo>
                    <a:lnTo>
                      <a:pt x="1781017" y="46775"/>
                    </a:lnTo>
                    <a:lnTo>
                      <a:pt x="1773579" y="48920"/>
                    </a:lnTo>
                    <a:lnTo>
                      <a:pt x="1768001" y="51781"/>
                    </a:lnTo>
                    <a:lnTo>
                      <a:pt x="1768144" y="54213"/>
                    </a:lnTo>
                    <a:lnTo>
                      <a:pt x="1774008" y="58504"/>
                    </a:lnTo>
                    <a:lnTo>
                      <a:pt x="1781732" y="62795"/>
                    </a:lnTo>
                    <a:lnTo>
                      <a:pt x="1797753" y="69089"/>
                    </a:lnTo>
                    <a:lnTo>
                      <a:pt x="1838091" y="81105"/>
                    </a:lnTo>
                    <a:lnTo>
                      <a:pt x="1853254" y="88114"/>
                    </a:lnTo>
                    <a:lnTo>
                      <a:pt x="1859404" y="93836"/>
                    </a:lnTo>
                    <a:lnTo>
                      <a:pt x="1858117" y="94122"/>
                    </a:lnTo>
                    <a:lnTo>
                      <a:pt x="1851537" y="91547"/>
                    </a:lnTo>
                    <a:lnTo>
                      <a:pt x="1844814" y="87828"/>
                    </a:lnTo>
                    <a:lnTo>
                      <a:pt x="1837376" y="84824"/>
                    </a:lnTo>
                    <a:lnTo>
                      <a:pt x="1825360" y="82821"/>
                    </a:lnTo>
                    <a:lnTo>
                      <a:pt x="1794177" y="74239"/>
                    </a:lnTo>
                    <a:lnTo>
                      <a:pt x="1773293" y="66944"/>
                    </a:lnTo>
                    <a:lnTo>
                      <a:pt x="1765426" y="64798"/>
                    </a:lnTo>
                    <a:lnTo>
                      <a:pt x="1762422" y="64941"/>
                    </a:lnTo>
                    <a:lnTo>
                      <a:pt x="1760276" y="66228"/>
                    </a:lnTo>
                    <a:lnTo>
                      <a:pt x="1759132" y="68660"/>
                    </a:lnTo>
                    <a:lnTo>
                      <a:pt x="1761850" y="71521"/>
                    </a:lnTo>
                    <a:lnTo>
                      <a:pt x="1771863" y="76384"/>
                    </a:lnTo>
                    <a:lnTo>
                      <a:pt x="1771004" y="78387"/>
                    </a:lnTo>
                    <a:lnTo>
                      <a:pt x="1762565" y="77529"/>
                    </a:lnTo>
                    <a:lnTo>
                      <a:pt x="1758274" y="76241"/>
                    </a:lnTo>
                    <a:lnTo>
                      <a:pt x="1751121" y="72808"/>
                    </a:lnTo>
                    <a:lnTo>
                      <a:pt x="1746115" y="69518"/>
                    </a:lnTo>
                    <a:lnTo>
                      <a:pt x="1733527" y="59219"/>
                    </a:lnTo>
                    <a:lnTo>
                      <a:pt x="1726518" y="57360"/>
                    </a:lnTo>
                    <a:lnTo>
                      <a:pt x="1710068" y="55643"/>
                    </a:lnTo>
                    <a:lnTo>
                      <a:pt x="1704490" y="53784"/>
                    </a:lnTo>
                    <a:lnTo>
                      <a:pt x="1698768" y="50923"/>
                    </a:lnTo>
                    <a:lnTo>
                      <a:pt x="1694191" y="50065"/>
                    </a:lnTo>
                    <a:lnTo>
                      <a:pt x="1682747" y="53355"/>
                    </a:lnTo>
                    <a:lnTo>
                      <a:pt x="1676596" y="56216"/>
                    </a:lnTo>
                    <a:lnTo>
                      <a:pt x="1667156" y="61794"/>
                    </a:lnTo>
                    <a:lnTo>
                      <a:pt x="1663294" y="62366"/>
                    </a:lnTo>
                    <a:lnTo>
                      <a:pt x="1655283" y="64941"/>
                    </a:lnTo>
                    <a:lnTo>
                      <a:pt x="1642409" y="67087"/>
                    </a:lnTo>
                    <a:lnTo>
                      <a:pt x="1643411" y="69375"/>
                    </a:lnTo>
                    <a:lnTo>
                      <a:pt x="1681746" y="79961"/>
                    </a:lnTo>
                    <a:lnTo>
                      <a:pt x="1686037" y="81534"/>
                    </a:lnTo>
                    <a:lnTo>
                      <a:pt x="1689613" y="83680"/>
                    </a:lnTo>
                    <a:lnTo>
                      <a:pt x="1689899" y="84538"/>
                    </a:lnTo>
                    <a:lnTo>
                      <a:pt x="1679028" y="84538"/>
                    </a:lnTo>
                    <a:lnTo>
                      <a:pt x="1675023" y="86540"/>
                    </a:lnTo>
                    <a:lnTo>
                      <a:pt x="1671733" y="86684"/>
                    </a:lnTo>
                    <a:lnTo>
                      <a:pt x="1664867" y="85110"/>
                    </a:lnTo>
                    <a:lnTo>
                      <a:pt x="1656285" y="81391"/>
                    </a:lnTo>
                    <a:lnTo>
                      <a:pt x="1649705" y="79961"/>
                    </a:lnTo>
                    <a:lnTo>
                      <a:pt x="1642123" y="79531"/>
                    </a:lnTo>
                    <a:lnTo>
                      <a:pt x="1635830" y="80819"/>
                    </a:lnTo>
                    <a:lnTo>
                      <a:pt x="1630823" y="83823"/>
                    </a:lnTo>
                    <a:lnTo>
                      <a:pt x="1630251" y="86254"/>
                    </a:lnTo>
                    <a:lnTo>
                      <a:pt x="1624243" y="83251"/>
                    </a:lnTo>
                    <a:lnTo>
                      <a:pt x="1618665" y="79245"/>
                    </a:lnTo>
                    <a:lnTo>
                      <a:pt x="1611512" y="76957"/>
                    </a:lnTo>
                    <a:lnTo>
                      <a:pt x="1598639" y="76098"/>
                    </a:lnTo>
                    <a:lnTo>
                      <a:pt x="1583476" y="78673"/>
                    </a:lnTo>
                    <a:lnTo>
                      <a:pt x="1574178" y="81820"/>
                    </a:lnTo>
                    <a:lnTo>
                      <a:pt x="1565739" y="86397"/>
                    </a:lnTo>
                    <a:lnTo>
                      <a:pt x="1559016" y="89258"/>
                    </a:lnTo>
                    <a:lnTo>
                      <a:pt x="1551435" y="90832"/>
                    </a:lnTo>
                    <a:lnTo>
                      <a:pt x="1535414" y="90832"/>
                    </a:lnTo>
                    <a:lnTo>
                      <a:pt x="1525544" y="92119"/>
                    </a:lnTo>
                    <a:lnTo>
                      <a:pt x="1511955" y="95695"/>
                    </a:lnTo>
                    <a:lnTo>
                      <a:pt x="1503516" y="98556"/>
                    </a:lnTo>
                    <a:lnTo>
                      <a:pt x="1497365" y="101703"/>
                    </a:lnTo>
                    <a:lnTo>
                      <a:pt x="1490642" y="106137"/>
                    </a:lnTo>
                    <a:lnTo>
                      <a:pt x="1489498" y="109570"/>
                    </a:lnTo>
                    <a:lnTo>
                      <a:pt x="1497937" y="113718"/>
                    </a:lnTo>
                    <a:lnTo>
                      <a:pt x="1500941" y="114720"/>
                    </a:lnTo>
                    <a:close/>
                    <a:moveTo>
                      <a:pt x="1874138" y="882427"/>
                    </a:moveTo>
                    <a:lnTo>
                      <a:pt x="1867701" y="884286"/>
                    </a:lnTo>
                    <a:lnTo>
                      <a:pt x="1864697" y="886289"/>
                    </a:lnTo>
                    <a:lnTo>
                      <a:pt x="1862837" y="889293"/>
                    </a:lnTo>
                    <a:lnTo>
                      <a:pt x="1861407" y="891295"/>
                    </a:lnTo>
                    <a:lnTo>
                      <a:pt x="1860263" y="892154"/>
                    </a:lnTo>
                    <a:lnTo>
                      <a:pt x="1859834" y="893012"/>
                    </a:lnTo>
                    <a:lnTo>
                      <a:pt x="1860263" y="894728"/>
                    </a:lnTo>
                    <a:lnTo>
                      <a:pt x="1861121" y="896445"/>
                    </a:lnTo>
                    <a:lnTo>
                      <a:pt x="1863553" y="897446"/>
                    </a:lnTo>
                    <a:lnTo>
                      <a:pt x="1865698" y="897160"/>
                    </a:lnTo>
                    <a:lnTo>
                      <a:pt x="1870419" y="895158"/>
                    </a:lnTo>
                    <a:lnTo>
                      <a:pt x="1876426" y="893441"/>
                    </a:lnTo>
                    <a:lnTo>
                      <a:pt x="1878715" y="891582"/>
                    </a:lnTo>
                    <a:lnTo>
                      <a:pt x="1881004" y="888292"/>
                    </a:lnTo>
                    <a:lnTo>
                      <a:pt x="1884294" y="884859"/>
                    </a:lnTo>
                    <a:lnTo>
                      <a:pt x="1885295" y="883428"/>
                    </a:lnTo>
                    <a:lnTo>
                      <a:pt x="1885581" y="882284"/>
                    </a:lnTo>
                    <a:lnTo>
                      <a:pt x="1886153" y="881425"/>
                    </a:lnTo>
                    <a:lnTo>
                      <a:pt x="1889014" y="878565"/>
                    </a:lnTo>
                    <a:lnTo>
                      <a:pt x="1893592" y="875132"/>
                    </a:lnTo>
                    <a:lnTo>
                      <a:pt x="1895308" y="872986"/>
                    </a:lnTo>
                    <a:lnTo>
                      <a:pt x="1895165" y="872414"/>
                    </a:lnTo>
                    <a:lnTo>
                      <a:pt x="1894021" y="869982"/>
                    </a:lnTo>
                    <a:lnTo>
                      <a:pt x="1893162" y="868981"/>
                    </a:lnTo>
                    <a:lnTo>
                      <a:pt x="1892161" y="868552"/>
                    </a:lnTo>
                    <a:lnTo>
                      <a:pt x="1888442" y="868409"/>
                    </a:lnTo>
                    <a:lnTo>
                      <a:pt x="1884294" y="869410"/>
                    </a:lnTo>
                    <a:lnTo>
                      <a:pt x="1882720" y="870411"/>
                    </a:lnTo>
                    <a:lnTo>
                      <a:pt x="1881576" y="871842"/>
                    </a:lnTo>
                    <a:lnTo>
                      <a:pt x="1881576" y="873129"/>
                    </a:lnTo>
                    <a:lnTo>
                      <a:pt x="1882720" y="874416"/>
                    </a:lnTo>
                    <a:lnTo>
                      <a:pt x="1882434" y="875132"/>
                    </a:lnTo>
                    <a:lnTo>
                      <a:pt x="1879144" y="875704"/>
                    </a:lnTo>
                    <a:lnTo>
                      <a:pt x="1878143" y="876562"/>
                    </a:lnTo>
                    <a:lnTo>
                      <a:pt x="1875282" y="881855"/>
                    </a:lnTo>
                    <a:lnTo>
                      <a:pt x="1874138" y="882427"/>
                    </a:lnTo>
                    <a:close/>
                    <a:moveTo>
                      <a:pt x="1848247" y="1441292"/>
                    </a:moveTo>
                    <a:lnTo>
                      <a:pt x="1848819" y="1438431"/>
                    </a:lnTo>
                    <a:lnTo>
                      <a:pt x="1850107" y="1438718"/>
                    </a:lnTo>
                    <a:lnTo>
                      <a:pt x="1850536" y="1438431"/>
                    </a:lnTo>
                    <a:lnTo>
                      <a:pt x="1850679" y="1436715"/>
                    </a:lnTo>
                    <a:lnTo>
                      <a:pt x="1850250" y="1434569"/>
                    </a:lnTo>
                    <a:lnTo>
                      <a:pt x="1849820" y="1434426"/>
                    </a:lnTo>
                    <a:lnTo>
                      <a:pt x="1849105" y="1434855"/>
                    </a:lnTo>
                    <a:lnTo>
                      <a:pt x="1847818" y="1436572"/>
                    </a:lnTo>
                    <a:lnTo>
                      <a:pt x="1847532" y="1437287"/>
                    </a:lnTo>
                    <a:lnTo>
                      <a:pt x="1847675" y="1438288"/>
                    </a:lnTo>
                    <a:lnTo>
                      <a:pt x="1846960" y="1439862"/>
                    </a:lnTo>
                    <a:lnTo>
                      <a:pt x="1847818" y="1441578"/>
                    </a:lnTo>
                    <a:lnTo>
                      <a:pt x="1848247" y="1441292"/>
                    </a:lnTo>
                    <a:close/>
                    <a:moveTo>
                      <a:pt x="1844957" y="1466611"/>
                    </a:moveTo>
                    <a:lnTo>
                      <a:pt x="1843527" y="1468327"/>
                    </a:lnTo>
                    <a:lnTo>
                      <a:pt x="1843527" y="1470473"/>
                    </a:lnTo>
                    <a:lnTo>
                      <a:pt x="1844957" y="1471331"/>
                    </a:lnTo>
                    <a:lnTo>
                      <a:pt x="1845815" y="1470616"/>
                    </a:lnTo>
                    <a:lnTo>
                      <a:pt x="1846817" y="1468899"/>
                    </a:lnTo>
                    <a:lnTo>
                      <a:pt x="1847103" y="1467755"/>
                    </a:lnTo>
                    <a:lnTo>
                      <a:pt x="1846101" y="1466897"/>
                    </a:lnTo>
                    <a:lnTo>
                      <a:pt x="1844957" y="1466611"/>
                    </a:lnTo>
                    <a:close/>
                    <a:moveTo>
                      <a:pt x="1855399" y="1476052"/>
                    </a:moveTo>
                    <a:lnTo>
                      <a:pt x="1856400" y="1475479"/>
                    </a:lnTo>
                    <a:lnTo>
                      <a:pt x="1857116" y="1475050"/>
                    </a:lnTo>
                    <a:lnTo>
                      <a:pt x="1857545" y="1474192"/>
                    </a:lnTo>
                    <a:lnTo>
                      <a:pt x="1857688" y="1473048"/>
                    </a:lnTo>
                    <a:lnTo>
                      <a:pt x="1857402" y="1471760"/>
                    </a:lnTo>
                    <a:lnTo>
                      <a:pt x="1856830" y="1470473"/>
                    </a:lnTo>
                    <a:lnTo>
                      <a:pt x="1855542" y="1469329"/>
                    </a:lnTo>
                    <a:lnTo>
                      <a:pt x="1854970" y="1469472"/>
                    </a:lnTo>
                    <a:lnTo>
                      <a:pt x="1854541" y="1470044"/>
                    </a:lnTo>
                    <a:lnTo>
                      <a:pt x="1854541" y="1470759"/>
                    </a:lnTo>
                    <a:lnTo>
                      <a:pt x="1855542" y="1472046"/>
                    </a:lnTo>
                    <a:lnTo>
                      <a:pt x="1854684" y="1475909"/>
                    </a:lnTo>
                    <a:lnTo>
                      <a:pt x="1855399" y="1476052"/>
                    </a:lnTo>
                    <a:close/>
                    <a:moveTo>
                      <a:pt x="1841810" y="1250474"/>
                    </a:moveTo>
                    <a:lnTo>
                      <a:pt x="1845100" y="1253764"/>
                    </a:lnTo>
                    <a:lnTo>
                      <a:pt x="1847532" y="1255338"/>
                    </a:lnTo>
                    <a:lnTo>
                      <a:pt x="1849105" y="1255338"/>
                    </a:lnTo>
                    <a:lnTo>
                      <a:pt x="1850536" y="1254622"/>
                    </a:lnTo>
                    <a:lnTo>
                      <a:pt x="1851966" y="1253192"/>
                    </a:lnTo>
                    <a:lnTo>
                      <a:pt x="1853683" y="1250188"/>
                    </a:lnTo>
                    <a:lnTo>
                      <a:pt x="1855828" y="1245611"/>
                    </a:lnTo>
                    <a:lnTo>
                      <a:pt x="1858260" y="1241605"/>
                    </a:lnTo>
                    <a:lnTo>
                      <a:pt x="1860978" y="1238173"/>
                    </a:lnTo>
                    <a:lnTo>
                      <a:pt x="1862408" y="1235455"/>
                    </a:lnTo>
                    <a:lnTo>
                      <a:pt x="1862981" y="1231879"/>
                    </a:lnTo>
                    <a:lnTo>
                      <a:pt x="1863982" y="1228017"/>
                    </a:lnTo>
                    <a:lnTo>
                      <a:pt x="1863553" y="1225156"/>
                    </a:lnTo>
                    <a:lnTo>
                      <a:pt x="1862122" y="1223010"/>
                    </a:lnTo>
                    <a:lnTo>
                      <a:pt x="1858260" y="1218719"/>
                    </a:lnTo>
                    <a:lnTo>
                      <a:pt x="1855828" y="1217431"/>
                    </a:lnTo>
                    <a:lnTo>
                      <a:pt x="1854255" y="1217431"/>
                    </a:lnTo>
                    <a:lnTo>
                      <a:pt x="1852681" y="1218147"/>
                    </a:lnTo>
                    <a:lnTo>
                      <a:pt x="1850822" y="1218290"/>
                    </a:lnTo>
                    <a:lnTo>
                      <a:pt x="1846101" y="1217861"/>
                    </a:lnTo>
                    <a:lnTo>
                      <a:pt x="1844385" y="1218433"/>
                    </a:lnTo>
                    <a:lnTo>
                      <a:pt x="1841524" y="1220721"/>
                    </a:lnTo>
                    <a:lnTo>
                      <a:pt x="1836804" y="1226872"/>
                    </a:lnTo>
                    <a:lnTo>
                      <a:pt x="1835087" y="1229733"/>
                    </a:lnTo>
                    <a:lnTo>
                      <a:pt x="1834372" y="1231736"/>
                    </a:lnTo>
                    <a:lnTo>
                      <a:pt x="1833943" y="1234310"/>
                    </a:lnTo>
                    <a:lnTo>
                      <a:pt x="1833800" y="1237314"/>
                    </a:lnTo>
                    <a:lnTo>
                      <a:pt x="1833943" y="1243465"/>
                    </a:lnTo>
                    <a:lnTo>
                      <a:pt x="1834229" y="1245325"/>
                    </a:lnTo>
                    <a:lnTo>
                      <a:pt x="1836089" y="1247184"/>
                    </a:lnTo>
                    <a:lnTo>
                      <a:pt x="1839522" y="1248615"/>
                    </a:lnTo>
                    <a:lnTo>
                      <a:pt x="1841810" y="1250474"/>
                    </a:lnTo>
                    <a:close/>
                    <a:moveTo>
                      <a:pt x="1840666" y="1616519"/>
                    </a:moveTo>
                    <a:lnTo>
                      <a:pt x="1841667" y="1617234"/>
                    </a:lnTo>
                    <a:lnTo>
                      <a:pt x="1843670" y="1617520"/>
                    </a:lnTo>
                    <a:lnTo>
                      <a:pt x="1843670" y="1616233"/>
                    </a:lnTo>
                    <a:lnTo>
                      <a:pt x="1842525" y="1614230"/>
                    </a:lnTo>
                    <a:lnTo>
                      <a:pt x="1840237" y="1613658"/>
                    </a:lnTo>
                    <a:lnTo>
                      <a:pt x="1839522" y="1614516"/>
                    </a:lnTo>
                    <a:lnTo>
                      <a:pt x="1839665" y="1615375"/>
                    </a:lnTo>
                    <a:lnTo>
                      <a:pt x="1840666" y="1616519"/>
                    </a:lnTo>
                    <a:close/>
                    <a:moveTo>
                      <a:pt x="1877285" y="1497508"/>
                    </a:moveTo>
                    <a:lnTo>
                      <a:pt x="1879287" y="1496220"/>
                    </a:lnTo>
                    <a:lnTo>
                      <a:pt x="1880861" y="1494647"/>
                    </a:lnTo>
                    <a:lnTo>
                      <a:pt x="1882005" y="1492644"/>
                    </a:lnTo>
                    <a:lnTo>
                      <a:pt x="1882434" y="1490213"/>
                    </a:lnTo>
                    <a:lnTo>
                      <a:pt x="1882148" y="1485063"/>
                    </a:lnTo>
                    <a:lnTo>
                      <a:pt x="1880431" y="1485063"/>
                    </a:lnTo>
                    <a:lnTo>
                      <a:pt x="1879287" y="1485921"/>
                    </a:lnTo>
                    <a:lnTo>
                      <a:pt x="1878143" y="1487495"/>
                    </a:lnTo>
                    <a:lnTo>
                      <a:pt x="1877428" y="1489354"/>
                    </a:lnTo>
                    <a:lnTo>
                      <a:pt x="1877285" y="1491500"/>
                    </a:lnTo>
                    <a:lnTo>
                      <a:pt x="1876426" y="1493932"/>
                    </a:lnTo>
                    <a:lnTo>
                      <a:pt x="1874853" y="1496793"/>
                    </a:lnTo>
                    <a:lnTo>
                      <a:pt x="1874710" y="1498223"/>
                    </a:lnTo>
                    <a:lnTo>
                      <a:pt x="1875854" y="1498223"/>
                    </a:lnTo>
                    <a:lnTo>
                      <a:pt x="1877285" y="1497508"/>
                    </a:lnTo>
                    <a:close/>
                    <a:moveTo>
                      <a:pt x="1833228" y="1345311"/>
                    </a:moveTo>
                    <a:lnTo>
                      <a:pt x="1834515" y="1344310"/>
                    </a:lnTo>
                    <a:lnTo>
                      <a:pt x="1836231" y="1342593"/>
                    </a:lnTo>
                    <a:lnTo>
                      <a:pt x="1836661" y="1341449"/>
                    </a:lnTo>
                    <a:lnTo>
                      <a:pt x="1835373" y="1340734"/>
                    </a:lnTo>
                    <a:lnTo>
                      <a:pt x="1833943" y="1342736"/>
                    </a:lnTo>
                    <a:lnTo>
                      <a:pt x="1832655" y="1343022"/>
                    </a:lnTo>
                    <a:lnTo>
                      <a:pt x="1831940" y="1344882"/>
                    </a:lnTo>
                    <a:lnTo>
                      <a:pt x="1832226" y="1345454"/>
                    </a:lnTo>
                    <a:lnTo>
                      <a:pt x="1833228" y="1345311"/>
                    </a:lnTo>
                    <a:close/>
                    <a:moveTo>
                      <a:pt x="1842525" y="1494790"/>
                    </a:moveTo>
                    <a:lnTo>
                      <a:pt x="1851251" y="1489641"/>
                    </a:lnTo>
                    <a:lnTo>
                      <a:pt x="1852967" y="1487066"/>
                    </a:lnTo>
                    <a:lnTo>
                      <a:pt x="1854541" y="1483633"/>
                    </a:lnTo>
                    <a:lnTo>
                      <a:pt x="1853683" y="1483919"/>
                    </a:lnTo>
                    <a:lnTo>
                      <a:pt x="1851394" y="1486208"/>
                    </a:lnTo>
                    <a:lnTo>
                      <a:pt x="1849391" y="1487352"/>
                    </a:lnTo>
                    <a:lnTo>
                      <a:pt x="1847532" y="1487352"/>
                    </a:lnTo>
                    <a:lnTo>
                      <a:pt x="1846244" y="1487781"/>
                    </a:lnTo>
                    <a:lnTo>
                      <a:pt x="1845529" y="1488639"/>
                    </a:lnTo>
                    <a:lnTo>
                      <a:pt x="1841524" y="1489927"/>
                    </a:lnTo>
                    <a:lnTo>
                      <a:pt x="1839951" y="1491214"/>
                    </a:lnTo>
                    <a:lnTo>
                      <a:pt x="1838949" y="1494361"/>
                    </a:lnTo>
                    <a:lnTo>
                      <a:pt x="1840809" y="1494933"/>
                    </a:lnTo>
                    <a:lnTo>
                      <a:pt x="1842525" y="1494790"/>
                    </a:lnTo>
                    <a:close/>
                    <a:moveTo>
                      <a:pt x="1843384" y="1336872"/>
                    </a:moveTo>
                    <a:lnTo>
                      <a:pt x="1844957" y="1334869"/>
                    </a:lnTo>
                    <a:lnTo>
                      <a:pt x="1843241" y="1333868"/>
                    </a:lnTo>
                    <a:lnTo>
                      <a:pt x="1840666" y="1334154"/>
                    </a:lnTo>
                    <a:lnTo>
                      <a:pt x="1839378" y="1335012"/>
                    </a:lnTo>
                    <a:lnTo>
                      <a:pt x="1838234" y="1336299"/>
                    </a:lnTo>
                    <a:lnTo>
                      <a:pt x="1836947" y="1339017"/>
                    </a:lnTo>
                    <a:lnTo>
                      <a:pt x="1840094" y="1338731"/>
                    </a:lnTo>
                    <a:lnTo>
                      <a:pt x="1843384" y="1336872"/>
                    </a:lnTo>
                    <a:close/>
                    <a:moveTo>
                      <a:pt x="1891017" y="1293959"/>
                    </a:moveTo>
                    <a:lnTo>
                      <a:pt x="1893877" y="1292672"/>
                    </a:lnTo>
                    <a:lnTo>
                      <a:pt x="1895022" y="1291098"/>
                    </a:lnTo>
                    <a:lnTo>
                      <a:pt x="1890301" y="1291527"/>
                    </a:lnTo>
                    <a:lnTo>
                      <a:pt x="1883865" y="1293101"/>
                    </a:lnTo>
                    <a:lnTo>
                      <a:pt x="1882148" y="1294960"/>
                    </a:lnTo>
                    <a:lnTo>
                      <a:pt x="1882148" y="1295675"/>
                    </a:lnTo>
                    <a:lnTo>
                      <a:pt x="1886296" y="1295103"/>
                    </a:lnTo>
                    <a:lnTo>
                      <a:pt x="1891017" y="1293959"/>
                    </a:lnTo>
                    <a:close/>
                    <a:moveTo>
                      <a:pt x="1686753" y="1052361"/>
                    </a:moveTo>
                    <a:lnTo>
                      <a:pt x="1687897" y="1055651"/>
                    </a:lnTo>
                    <a:lnTo>
                      <a:pt x="1688612" y="1056652"/>
                    </a:lnTo>
                    <a:lnTo>
                      <a:pt x="1692903" y="1059084"/>
                    </a:lnTo>
                    <a:lnTo>
                      <a:pt x="1694763" y="1060943"/>
                    </a:lnTo>
                    <a:lnTo>
                      <a:pt x="1695907" y="1063518"/>
                    </a:lnTo>
                    <a:lnTo>
                      <a:pt x="1697338" y="1064949"/>
                    </a:lnTo>
                    <a:lnTo>
                      <a:pt x="1699054" y="1065235"/>
                    </a:lnTo>
                    <a:lnTo>
                      <a:pt x="1700628" y="1064662"/>
                    </a:lnTo>
                    <a:lnTo>
                      <a:pt x="1702058" y="1063232"/>
                    </a:lnTo>
                    <a:lnTo>
                      <a:pt x="1702773" y="1061802"/>
                    </a:lnTo>
                    <a:lnTo>
                      <a:pt x="1702773" y="1060514"/>
                    </a:lnTo>
                    <a:lnTo>
                      <a:pt x="1700056" y="1053791"/>
                    </a:lnTo>
                    <a:lnTo>
                      <a:pt x="1698053" y="1050501"/>
                    </a:lnTo>
                    <a:lnTo>
                      <a:pt x="1694620" y="1046353"/>
                    </a:lnTo>
                    <a:lnTo>
                      <a:pt x="1694048" y="1044780"/>
                    </a:lnTo>
                    <a:lnTo>
                      <a:pt x="1693189" y="1043492"/>
                    </a:lnTo>
                    <a:lnTo>
                      <a:pt x="1692617" y="1042920"/>
                    </a:lnTo>
                    <a:lnTo>
                      <a:pt x="1689757" y="1042062"/>
                    </a:lnTo>
                    <a:lnTo>
                      <a:pt x="1686180" y="1042634"/>
                    </a:lnTo>
                    <a:lnTo>
                      <a:pt x="1685322" y="1044780"/>
                    </a:lnTo>
                    <a:lnTo>
                      <a:pt x="1685322" y="1046210"/>
                    </a:lnTo>
                    <a:lnTo>
                      <a:pt x="1686180" y="1049071"/>
                    </a:lnTo>
                    <a:lnTo>
                      <a:pt x="1686753" y="1052361"/>
                    </a:lnTo>
                    <a:close/>
                    <a:moveTo>
                      <a:pt x="1730380" y="1048928"/>
                    </a:moveTo>
                    <a:lnTo>
                      <a:pt x="1730094" y="1047497"/>
                    </a:lnTo>
                    <a:lnTo>
                      <a:pt x="1727520" y="1045209"/>
                    </a:lnTo>
                    <a:lnTo>
                      <a:pt x="1722656" y="1042062"/>
                    </a:lnTo>
                    <a:lnTo>
                      <a:pt x="1717507" y="1039487"/>
                    </a:lnTo>
                    <a:lnTo>
                      <a:pt x="1708924" y="1036769"/>
                    </a:lnTo>
                    <a:lnTo>
                      <a:pt x="1707494" y="1038057"/>
                    </a:lnTo>
                    <a:lnTo>
                      <a:pt x="1707208" y="1038915"/>
                    </a:lnTo>
                    <a:lnTo>
                      <a:pt x="1707780" y="1040059"/>
                    </a:lnTo>
                    <a:lnTo>
                      <a:pt x="1710211" y="1042634"/>
                    </a:lnTo>
                    <a:lnTo>
                      <a:pt x="1713215" y="1043635"/>
                    </a:lnTo>
                    <a:lnTo>
                      <a:pt x="1714646" y="1044637"/>
                    </a:lnTo>
                    <a:lnTo>
                      <a:pt x="1715504" y="1046067"/>
                    </a:lnTo>
                    <a:lnTo>
                      <a:pt x="1717077" y="1047354"/>
                    </a:lnTo>
                    <a:lnTo>
                      <a:pt x="1717507" y="1049214"/>
                    </a:lnTo>
                    <a:lnTo>
                      <a:pt x="1717793" y="1054506"/>
                    </a:lnTo>
                    <a:lnTo>
                      <a:pt x="1721083" y="1055508"/>
                    </a:lnTo>
                    <a:lnTo>
                      <a:pt x="1723228" y="1055222"/>
                    </a:lnTo>
                    <a:lnTo>
                      <a:pt x="1726947" y="1053791"/>
                    </a:lnTo>
                    <a:lnTo>
                      <a:pt x="1727806" y="1054649"/>
                    </a:lnTo>
                    <a:lnTo>
                      <a:pt x="1730380" y="1055365"/>
                    </a:lnTo>
                    <a:lnTo>
                      <a:pt x="1727520" y="1057653"/>
                    </a:lnTo>
                    <a:lnTo>
                      <a:pt x="1727233" y="1059227"/>
                    </a:lnTo>
                    <a:lnTo>
                      <a:pt x="1727949" y="1059656"/>
                    </a:lnTo>
                    <a:lnTo>
                      <a:pt x="1732097" y="1060228"/>
                    </a:lnTo>
                    <a:lnTo>
                      <a:pt x="1732669" y="1059942"/>
                    </a:lnTo>
                    <a:lnTo>
                      <a:pt x="1732240" y="1059084"/>
                    </a:lnTo>
                    <a:lnTo>
                      <a:pt x="1732526" y="1058369"/>
                    </a:lnTo>
                    <a:lnTo>
                      <a:pt x="1733384" y="1057939"/>
                    </a:lnTo>
                    <a:lnTo>
                      <a:pt x="1734099" y="1058083"/>
                    </a:lnTo>
                    <a:lnTo>
                      <a:pt x="1735530" y="1059513"/>
                    </a:lnTo>
                    <a:lnTo>
                      <a:pt x="1736817" y="1060228"/>
                    </a:lnTo>
                    <a:lnTo>
                      <a:pt x="1740250" y="1061516"/>
                    </a:lnTo>
                    <a:lnTo>
                      <a:pt x="1741681" y="1061516"/>
                    </a:lnTo>
                    <a:lnTo>
                      <a:pt x="1743826" y="1059656"/>
                    </a:lnTo>
                    <a:lnTo>
                      <a:pt x="1744685" y="1058226"/>
                    </a:lnTo>
                    <a:lnTo>
                      <a:pt x="1744685" y="1057367"/>
                    </a:lnTo>
                    <a:lnTo>
                      <a:pt x="1743826" y="1056938"/>
                    </a:lnTo>
                    <a:lnTo>
                      <a:pt x="1737533" y="1056366"/>
                    </a:lnTo>
                    <a:lnTo>
                      <a:pt x="1733670" y="1055222"/>
                    </a:lnTo>
                    <a:lnTo>
                      <a:pt x="1729808" y="1053219"/>
                    </a:lnTo>
                    <a:lnTo>
                      <a:pt x="1728664" y="1051503"/>
                    </a:lnTo>
                    <a:lnTo>
                      <a:pt x="1730237" y="1050072"/>
                    </a:lnTo>
                    <a:lnTo>
                      <a:pt x="1730380" y="1048928"/>
                    </a:lnTo>
                    <a:close/>
                    <a:moveTo>
                      <a:pt x="1832799" y="1153205"/>
                    </a:moveTo>
                    <a:lnTo>
                      <a:pt x="1834086" y="1151346"/>
                    </a:lnTo>
                    <a:lnTo>
                      <a:pt x="1828364" y="1148342"/>
                    </a:lnTo>
                    <a:lnTo>
                      <a:pt x="1821784" y="1146483"/>
                    </a:lnTo>
                    <a:lnTo>
                      <a:pt x="1824502" y="1146053"/>
                    </a:lnTo>
                    <a:lnTo>
                      <a:pt x="1824788" y="1144909"/>
                    </a:lnTo>
                    <a:lnTo>
                      <a:pt x="1823644" y="1142907"/>
                    </a:lnTo>
                    <a:lnTo>
                      <a:pt x="1821069" y="1140332"/>
                    </a:lnTo>
                    <a:lnTo>
                      <a:pt x="1817064" y="1137185"/>
                    </a:lnTo>
                    <a:lnTo>
                      <a:pt x="1814346" y="1136613"/>
                    </a:lnTo>
                    <a:lnTo>
                      <a:pt x="1811771" y="1139903"/>
                    </a:lnTo>
                    <a:lnTo>
                      <a:pt x="1811199" y="1140046"/>
                    </a:lnTo>
                    <a:lnTo>
                      <a:pt x="1808767" y="1139760"/>
                    </a:lnTo>
                    <a:lnTo>
                      <a:pt x="1801758" y="1137900"/>
                    </a:lnTo>
                    <a:lnTo>
                      <a:pt x="1790315" y="1140475"/>
                    </a:lnTo>
                    <a:lnTo>
                      <a:pt x="1785166" y="1140761"/>
                    </a:lnTo>
                    <a:lnTo>
                      <a:pt x="1784736" y="1140046"/>
                    </a:lnTo>
                    <a:lnTo>
                      <a:pt x="1790172" y="1135754"/>
                    </a:lnTo>
                    <a:lnTo>
                      <a:pt x="1791316" y="1134467"/>
                    </a:lnTo>
                    <a:lnTo>
                      <a:pt x="1791745" y="1133323"/>
                    </a:lnTo>
                    <a:lnTo>
                      <a:pt x="1791459" y="1131320"/>
                    </a:lnTo>
                    <a:lnTo>
                      <a:pt x="1788169" y="1121021"/>
                    </a:lnTo>
                    <a:lnTo>
                      <a:pt x="1783878" y="1114584"/>
                    </a:lnTo>
                    <a:lnTo>
                      <a:pt x="1780159" y="1110436"/>
                    </a:lnTo>
                    <a:lnTo>
                      <a:pt x="1776869" y="1108147"/>
                    </a:lnTo>
                    <a:lnTo>
                      <a:pt x="1773436" y="1106717"/>
                    </a:lnTo>
                    <a:lnTo>
                      <a:pt x="1763995" y="1104714"/>
                    </a:lnTo>
                    <a:lnTo>
                      <a:pt x="1761564" y="1103856"/>
                    </a:lnTo>
                    <a:lnTo>
                      <a:pt x="1751837" y="1097848"/>
                    </a:lnTo>
                    <a:lnTo>
                      <a:pt x="1745543" y="1095130"/>
                    </a:lnTo>
                    <a:lnTo>
                      <a:pt x="1744971" y="1094701"/>
                    </a:lnTo>
                    <a:lnTo>
                      <a:pt x="1739392" y="1087978"/>
                    </a:lnTo>
                    <a:lnTo>
                      <a:pt x="1736817" y="1086548"/>
                    </a:lnTo>
                    <a:lnTo>
                      <a:pt x="1729808" y="1084688"/>
                    </a:lnTo>
                    <a:lnTo>
                      <a:pt x="1724516" y="1084116"/>
                    </a:lnTo>
                    <a:lnTo>
                      <a:pt x="1718937" y="1082257"/>
                    </a:lnTo>
                    <a:lnTo>
                      <a:pt x="1717507" y="1080826"/>
                    </a:lnTo>
                    <a:lnTo>
                      <a:pt x="1716076" y="1077393"/>
                    </a:lnTo>
                    <a:lnTo>
                      <a:pt x="1713501" y="1074818"/>
                    </a:lnTo>
                    <a:lnTo>
                      <a:pt x="1706349" y="1070241"/>
                    </a:lnTo>
                    <a:lnTo>
                      <a:pt x="1704347" y="1070098"/>
                    </a:lnTo>
                    <a:lnTo>
                      <a:pt x="1703059" y="1070813"/>
                    </a:lnTo>
                    <a:lnTo>
                      <a:pt x="1698196" y="1077822"/>
                    </a:lnTo>
                    <a:lnTo>
                      <a:pt x="1696050" y="1080254"/>
                    </a:lnTo>
                    <a:lnTo>
                      <a:pt x="1694763" y="1080540"/>
                    </a:lnTo>
                    <a:lnTo>
                      <a:pt x="1693762" y="1079968"/>
                    </a:lnTo>
                    <a:lnTo>
                      <a:pt x="1689613" y="1071242"/>
                    </a:lnTo>
                    <a:lnTo>
                      <a:pt x="1684035" y="1067666"/>
                    </a:lnTo>
                    <a:lnTo>
                      <a:pt x="1683892" y="1066808"/>
                    </a:lnTo>
                    <a:lnTo>
                      <a:pt x="1684321" y="1065807"/>
                    </a:lnTo>
                    <a:lnTo>
                      <a:pt x="1687182" y="1063518"/>
                    </a:lnTo>
                    <a:lnTo>
                      <a:pt x="1687897" y="1061945"/>
                    </a:lnTo>
                    <a:lnTo>
                      <a:pt x="1687182" y="1058512"/>
                    </a:lnTo>
                    <a:lnTo>
                      <a:pt x="1685751" y="1055794"/>
                    </a:lnTo>
                    <a:lnTo>
                      <a:pt x="1683749" y="1053362"/>
                    </a:lnTo>
                    <a:lnTo>
                      <a:pt x="1677598" y="1051216"/>
                    </a:lnTo>
                    <a:lnTo>
                      <a:pt x="1676024" y="1048499"/>
                    </a:lnTo>
                    <a:lnTo>
                      <a:pt x="1675166" y="1047783"/>
                    </a:lnTo>
                    <a:lnTo>
                      <a:pt x="1674165" y="1047640"/>
                    </a:lnTo>
                    <a:lnTo>
                      <a:pt x="1669874" y="1049357"/>
                    </a:lnTo>
                    <a:lnTo>
                      <a:pt x="1666441" y="1051932"/>
                    </a:lnTo>
                    <a:lnTo>
                      <a:pt x="1662006" y="1058226"/>
                    </a:lnTo>
                    <a:lnTo>
                      <a:pt x="1660290" y="1061372"/>
                    </a:lnTo>
                    <a:lnTo>
                      <a:pt x="1658573" y="1066665"/>
                    </a:lnTo>
                    <a:lnTo>
                      <a:pt x="1657429" y="1072387"/>
                    </a:lnTo>
                    <a:lnTo>
                      <a:pt x="1655140" y="1092413"/>
                    </a:lnTo>
                    <a:lnTo>
                      <a:pt x="1653996" y="1097991"/>
                    </a:lnTo>
                    <a:lnTo>
                      <a:pt x="1650420" y="1109435"/>
                    </a:lnTo>
                    <a:lnTo>
                      <a:pt x="1649562" y="1114155"/>
                    </a:lnTo>
                    <a:lnTo>
                      <a:pt x="1649562" y="1117159"/>
                    </a:lnTo>
                    <a:lnTo>
                      <a:pt x="1650134" y="1123310"/>
                    </a:lnTo>
                    <a:lnTo>
                      <a:pt x="1652565" y="1130033"/>
                    </a:lnTo>
                    <a:lnTo>
                      <a:pt x="1653281" y="1132751"/>
                    </a:lnTo>
                    <a:lnTo>
                      <a:pt x="1653281" y="1134896"/>
                    </a:lnTo>
                    <a:lnTo>
                      <a:pt x="1651564" y="1137042"/>
                    </a:lnTo>
                    <a:lnTo>
                      <a:pt x="1648131" y="1139044"/>
                    </a:lnTo>
                    <a:lnTo>
                      <a:pt x="1634113" y="1145195"/>
                    </a:lnTo>
                    <a:lnTo>
                      <a:pt x="1632683" y="1146196"/>
                    </a:lnTo>
                    <a:lnTo>
                      <a:pt x="1629679" y="1149629"/>
                    </a:lnTo>
                    <a:lnTo>
                      <a:pt x="1625960" y="1155208"/>
                    </a:lnTo>
                    <a:lnTo>
                      <a:pt x="1624958" y="1157211"/>
                    </a:lnTo>
                    <a:lnTo>
                      <a:pt x="1624815" y="1159070"/>
                    </a:lnTo>
                    <a:lnTo>
                      <a:pt x="1625388" y="1160930"/>
                    </a:lnTo>
                    <a:lnTo>
                      <a:pt x="1626103" y="1161359"/>
                    </a:lnTo>
                    <a:lnTo>
                      <a:pt x="1629107" y="1162074"/>
                    </a:lnTo>
                    <a:lnTo>
                      <a:pt x="1633255" y="1162217"/>
                    </a:lnTo>
                    <a:lnTo>
                      <a:pt x="1635257" y="1161931"/>
                    </a:lnTo>
                    <a:lnTo>
                      <a:pt x="1643411" y="1157783"/>
                    </a:lnTo>
                    <a:lnTo>
                      <a:pt x="1651707" y="1158069"/>
                    </a:lnTo>
                    <a:lnTo>
                      <a:pt x="1666727" y="1155637"/>
                    </a:lnTo>
                    <a:lnTo>
                      <a:pt x="1667871" y="1155923"/>
                    </a:lnTo>
                    <a:lnTo>
                      <a:pt x="1668729" y="1156639"/>
                    </a:lnTo>
                    <a:lnTo>
                      <a:pt x="1669444" y="1157926"/>
                    </a:lnTo>
                    <a:lnTo>
                      <a:pt x="1673879" y="1176378"/>
                    </a:lnTo>
                    <a:lnTo>
                      <a:pt x="1676024" y="1182672"/>
                    </a:lnTo>
                    <a:lnTo>
                      <a:pt x="1679171" y="1183530"/>
                    </a:lnTo>
                    <a:lnTo>
                      <a:pt x="1683892" y="1182529"/>
                    </a:lnTo>
                    <a:lnTo>
                      <a:pt x="1692188" y="1179811"/>
                    </a:lnTo>
                    <a:lnTo>
                      <a:pt x="1697195" y="1177380"/>
                    </a:lnTo>
                    <a:lnTo>
                      <a:pt x="1702058" y="1174376"/>
                    </a:lnTo>
                    <a:lnTo>
                      <a:pt x="1704490" y="1172373"/>
                    </a:lnTo>
                    <a:lnTo>
                      <a:pt x="1705920" y="1170514"/>
                    </a:lnTo>
                    <a:lnTo>
                      <a:pt x="1709496" y="1163934"/>
                    </a:lnTo>
                    <a:lnTo>
                      <a:pt x="1711928" y="1161216"/>
                    </a:lnTo>
                    <a:lnTo>
                      <a:pt x="1713358" y="1160501"/>
                    </a:lnTo>
                    <a:lnTo>
                      <a:pt x="1716934" y="1159928"/>
                    </a:lnTo>
                    <a:lnTo>
                      <a:pt x="1720510" y="1157783"/>
                    </a:lnTo>
                    <a:lnTo>
                      <a:pt x="1729379" y="1150345"/>
                    </a:lnTo>
                    <a:lnTo>
                      <a:pt x="1731382" y="1147484"/>
                    </a:lnTo>
                    <a:lnTo>
                      <a:pt x="1732097" y="1145338"/>
                    </a:lnTo>
                    <a:lnTo>
                      <a:pt x="1732669" y="1140761"/>
                    </a:lnTo>
                    <a:lnTo>
                      <a:pt x="1733670" y="1138615"/>
                    </a:lnTo>
                    <a:lnTo>
                      <a:pt x="1736388" y="1136613"/>
                    </a:lnTo>
                    <a:lnTo>
                      <a:pt x="1742110" y="1134467"/>
                    </a:lnTo>
                    <a:lnTo>
                      <a:pt x="1745686" y="1133752"/>
                    </a:lnTo>
                    <a:lnTo>
                      <a:pt x="1749262" y="1133609"/>
                    </a:lnTo>
                    <a:lnTo>
                      <a:pt x="1750692" y="1135182"/>
                    </a:lnTo>
                    <a:lnTo>
                      <a:pt x="1749977" y="1138329"/>
                    </a:lnTo>
                    <a:lnTo>
                      <a:pt x="1750120" y="1140189"/>
                    </a:lnTo>
                    <a:lnTo>
                      <a:pt x="1753267" y="1141333"/>
                    </a:lnTo>
                    <a:lnTo>
                      <a:pt x="1764138" y="1143193"/>
                    </a:lnTo>
                    <a:lnTo>
                      <a:pt x="1767285" y="1144766"/>
                    </a:lnTo>
                    <a:lnTo>
                      <a:pt x="1769002" y="1153921"/>
                    </a:lnTo>
                    <a:lnTo>
                      <a:pt x="1770003" y="1155351"/>
                    </a:lnTo>
                    <a:lnTo>
                      <a:pt x="1777012" y="1156066"/>
                    </a:lnTo>
                    <a:lnTo>
                      <a:pt x="1782591" y="1157354"/>
                    </a:lnTo>
                    <a:lnTo>
                      <a:pt x="1800471" y="1163362"/>
                    </a:lnTo>
                    <a:lnTo>
                      <a:pt x="1806336" y="1165936"/>
                    </a:lnTo>
                    <a:lnTo>
                      <a:pt x="1810341" y="1166938"/>
                    </a:lnTo>
                    <a:lnTo>
                      <a:pt x="1811342" y="1166938"/>
                    </a:lnTo>
                    <a:lnTo>
                      <a:pt x="1813202" y="1166079"/>
                    </a:lnTo>
                    <a:lnTo>
                      <a:pt x="1820497" y="1160501"/>
                    </a:lnTo>
                    <a:lnTo>
                      <a:pt x="1826791" y="1156782"/>
                    </a:lnTo>
                    <a:lnTo>
                      <a:pt x="1832799" y="1153205"/>
                    </a:lnTo>
                    <a:close/>
                    <a:moveTo>
                      <a:pt x="1744828" y="1029617"/>
                    </a:moveTo>
                    <a:lnTo>
                      <a:pt x="1746830" y="1031763"/>
                    </a:lnTo>
                    <a:lnTo>
                      <a:pt x="1749548" y="1033479"/>
                    </a:lnTo>
                    <a:lnTo>
                      <a:pt x="1750979" y="1033050"/>
                    </a:lnTo>
                    <a:lnTo>
                      <a:pt x="1753410" y="1030618"/>
                    </a:lnTo>
                    <a:lnTo>
                      <a:pt x="1752838" y="1029903"/>
                    </a:lnTo>
                    <a:lnTo>
                      <a:pt x="1750549" y="1029903"/>
                    </a:lnTo>
                    <a:lnTo>
                      <a:pt x="1747545" y="1029331"/>
                    </a:lnTo>
                    <a:lnTo>
                      <a:pt x="1744541" y="1026613"/>
                    </a:lnTo>
                    <a:lnTo>
                      <a:pt x="1744112" y="1026899"/>
                    </a:lnTo>
                    <a:lnTo>
                      <a:pt x="1744256" y="1028330"/>
                    </a:lnTo>
                    <a:lnTo>
                      <a:pt x="1744828" y="1029617"/>
                    </a:lnTo>
                    <a:close/>
                    <a:moveTo>
                      <a:pt x="1873565" y="923051"/>
                    </a:moveTo>
                    <a:lnTo>
                      <a:pt x="1867558" y="924052"/>
                    </a:lnTo>
                    <a:lnTo>
                      <a:pt x="1866986" y="927771"/>
                    </a:lnTo>
                    <a:lnTo>
                      <a:pt x="1866986" y="929345"/>
                    </a:lnTo>
                    <a:lnTo>
                      <a:pt x="1870276" y="932062"/>
                    </a:lnTo>
                    <a:lnTo>
                      <a:pt x="1872707" y="931490"/>
                    </a:lnTo>
                    <a:lnTo>
                      <a:pt x="1877428" y="927628"/>
                    </a:lnTo>
                    <a:lnTo>
                      <a:pt x="1876283" y="925482"/>
                    </a:lnTo>
                    <a:lnTo>
                      <a:pt x="1873565" y="923051"/>
                    </a:lnTo>
                    <a:close/>
                    <a:moveTo>
                      <a:pt x="1359186" y="393938"/>
                    </a:moveTo>
                    <a:lnTo>
                      <a:pt x="1406819" y="394510"/>
                    </a:lnTo>
                    <a:lnTo>
                      <a:pt x="1424127" y="395941"/>
                    </a:lnTo>
                    <a:lnTo>
                      <a:pt x="1426988" y="395082"/>
                    </a:lnTo>
                    <a:lnTo>
                      <a:pt x="1432853" y="394939"/>
                    </a:lnTo>
                    <a:lnTo>
                      <a:pt x="1433568" y="394367"/>
                    </a:lnTo>
                    <a:lnTo>
                      <a:pt x="1439004" y="384354"/>
                    </a:lnTo>
                    <a:lnTo>
                      <a:pt x="1445297" y="382352"/>
                    </a:lnTo>
                    <a:lnTo>
                      <a:pt x="1442866" y="379062"/>
                    </a:lnTo>
                    <a:lnTo>
                      <a:pt x="1440148" y="377202"/>
                    </a:lnTo>
                    <a:lnTo>
                      <a:pt x="1434998" y="375629"/>
                    </a:lnTo>
                    <a:lnTo>
                      <a:pt x="1431565" y="375199"/>
                    </a:lnTo>
                    <a:lnTo>
                      <a:pt x="1418549" y="375915"/>
                    </a:lnTo>
                    <a:lnTo>
                      <a:pt x="1398809" y="374913"/>
                    </a:lnTo>
                    <a:lnTo>
                      <a:pt x="1389940" y="375056"/>
                    </a:lnTo>
                    <a:lnTo>
                      <a:pt x="1381644" y="376344"/>
                    </a:lnTo>
                    <a:lnTo>
                      <a:pt x="1374062" y="373912"/>
                    </a:lnTo>
                    <a:lnTo>
                      <a:pt x="1368055" y="374484"/>
                    </a:lnTo>
                    <a:lnTo>
                      <a:pt x="1354180" y="378919"/>
                    </a:lnTo>
                    <a:lnTo>
                      <a:pt x="1352606" y="379777"/>
                    </a:lnTo>
                    <a:lnTo>
                      <a:pt x="1351319" y="381636"/>
                    </a:lnTo>
                    <a:lnTo>
                      <a:pt x="1350174" y="384354"/>
                    </a:lnTo>
                    <a:lnTo>
                      <a:pt x="1350604" y="386643"/>
                    </a:lnTo>
                    <a:lnTo>
                      <a:pt x="1356897" y="392508"/>
                    </a:lnTo>
                    <a:lnTo>
                      <a:pt x="1359186" y="393938"/>
                    </a:lnTo>
                    <a:close/>
                    <a:moveTo>
                      <a:pt x="1782591" y="1197692"/>
                    </a:moveTo>
                    <a:lnTo>
                      <a:pt x="1783020" y="1194974"/>
                    </a:lnTo>
                    <a:lnTo>
                      <a:pt x="1782591" y="1192971"/>
                    </a:lnTo>
                    <a:lnTo>
                      <a:pt x="1781446" y="1191684"/>
                    </a:lnTo>
                    <a:lnTo>
                      <a:pt x="1780016" y="1190969"/>
                    </a:lnTo>
                    <a:lnTo>
                      <a:pt x="1777584" y="1190683"/>
                    </a:lnTo>
                    <a:lnTo>
                      <a:pt x="1774437" y="1190683"/>
                    </a:lnTo>
                    <a:lnTo>
                      <a:pt x="1767714" y="1192685"/>
                    </a:lnTo>
                    <a:lnTo>
                      <a:pt x="1760276" y="1192256"/>
                    </a:lnTo>
                    <a:lnTo>
                      <a:pt x="1752409" y="1195546"/>
                    </a:lnTo>
                    <a:lnTo>
                      <a:pt x="1750549" y="1195689"/>
                    </a:lnTo>
                    <a:lnTo>
                      <a:pt x="1747975" y="1195117"/>
                    </a:lnTo>
                    <a:lnTo>
                      <a:pt x="1742539" y="1193400"/>
                    </a:lnTo>
                    <a:lnTo>
                      <a:pt x="1739964" y="1194259"/>
                    </a:lnTo>
                    <a:lnTo>
                      <a:pt x="1728950" y="1210136"/>
                    </a:lnTo>
                    <a:lnTo>
                      <a:pt x="1724087" y="1214428"/>
                    </a:lnTo>
                    <a:lnTo>
                      <a:pt x="1723800" y="1215429"/>
                    </a:lnTo>
                    <a:lnTo>
                      <a:pt x="1723800" y="1216716"/>
                    </a:lnTo>
                    <a:lnTo>
                      <a:pt x="1724087" y="1217861"/>
                    </a:lnTo>
                    <a:lnTo>
                      <a:pt x="1728378" y="1222438"/>
                    </a:lnTo>
                    <a:lnTo>
                      <a:pt x="1729379" y="1224584"/>
                    </a:lnTo>
                    <a:lnTo>
                      <a:pt x="1729808" y="1228446"/>
                    </a:lnTo>
                    <a:lnTo>
                      <a:pt x="1730237" y="1229018"/>
                    </a:lnTo>
                    <a:lnTo>
                      <a:pt x="1739964" y="1225442"/>
                    </a:lnTo>
                    <a:lnTo>
                      <a:pt x="1743683" y="1225728"/>
                    </a:lnTo>
                    <a:lnTo>
                      <a:pt x="1747402" y="1227015"/>
                    </a:lnTo>
                    <a:lnTo>
                      <a:pt x="1749119" y="1227158"/>
                    </a:lnTo>
                    <a:lnTo>
                      <a:pt x="1750835" y="1226729"/>
                    </a:lnTo>
                    <a:lnTo>
                      <a:pt x="1764281" y="1217717"/>
                    </a:lnTo>
                    <a:lnTo>
                      <a:pt x="1766570" y="1215715"/>
                    </a:lnTo>
                    <a:lnTo>
                      <a:pt x="1769717" y="1212282"/>
                    </a:lnTo>
                    <a:lnTo>
                      <a:pt x="1778013" y="1205988"/>
                    </a:lnTo>
                    <a:lnTo>
                      <a:pt x="1780731" y="1202269"/>
                    </a:lnTo>
                    <a:lnTo>
                      <a:pt x="1781875" y="1200123"/>
                    </a:lnTo>
                    <a:lnTo>
                      <a:pt x="1782591" y="1197692"/>
                    </a:lnTo>
                    <a:close/>
                    <a:moveTo>
                      <a:pt x="1882291" y="862115"/>
                    </a:moveTo>
                    <a:lnTo>
                      <a:pt x="1885581" y="862687"/>
                    </a:lnTo>
                    <a:lnTo>
                      <a:pt x="1888013" y="862115"/>
                    </a:lnTo>
                    <a:lnTo>
                      <a:pt x="1892876" y="859540"/>
                    </a:lnTo>
                    <a:lnTo>
                      <a:pt x="1900887" y="856536"/>
                    </a:lnTo>
                    <a:lnTo>
                      <a:pt x="1903032" y="854963"/>
                    </a:lnTo>
                    <a:lnTo>
                      <a:pt x="1902746" y="853532"/>
                    </a:lnTo>
                    <a:lnTo>
                      <a:pt x="1901173" y="850814"/>
                    </a:lnTo>
                    <a:lnTo>
                      <a:pt x="1897597" y="849527"/>
                    </a:lnTo>
                    <a:lnTo>
                      <a:pt x="1895880" y="849527"/>
                    </a:lnTo>
                    <a:lnTo>
                      <a:pt x="1894021" y="850814"/>
                    </a:lnTo>
                    <a:lnTo>
                      <a:pt x="1893877" y="852388"/>
                    </a:lnTo>
                    <a:lnTo>
                      <a:pt x="1893019" y="853532"/>
                    </a:lnTo>
                    <a:lnTo>
                      <a:pt x="1891589" y="853103"/>
                    </a:lnTo>
                    <a:lnTo>
                      <a:pt x="1889872" y="854391"/>
                    </a:lnTo>
                    <a:lnTo>
                      <a:pt x="1884580" y="854963"/>
                    </a:lnTo>
                    <a:lnTo>
                      <a:pt x="1878286" y="861113"/>
                    </a:lnTo>
                    <a:lnTo>
                      <a:pt x="1876569" y="863259"/>
                    </a:lnTo>
                    <a:lnTo>
                      <a:pt x="1878143" y="863402"/>
                    </a:lnTo>
                    <a:lnTo>
                      <a:pt x="1882291" y="862115"/>
                    </a:lnTo>
                    <a:close/>
                    <a:moveTo>
                      <a:pt x="2032199" y="1918481"/>
                    </a:moveTo>
                    <a:lnTo>
                      <a:pt x="2035918" y="1914333"/>
                    </a:lnTo>
                    <a:lnTo>
                      <a:pt x="2031341" y="1915191"/>
                    </a:lnTo>
                    <a:lnTo>
                      <a:pt x="2027336" y="1918910"/>
                    </a:lnTo>
                    <a:lnTo>
                      <a:pt x="2028623" y="1919196"/>
                    </a:lnTo>
                    <a:lnTo>
                      <a:pt x="2032199" y="1918481"/>
                    </a:lnTo>
                    <a:close/>
                    <a:moveTo>
                      <a:pt x="1761707" y="2056659"/>
                    </a:moveTo>
                    <a:lnTo>
                      <a:pt x="1761134" y="2057375"/>
                    </a:lnTo>
                    <a:lnTo>
                      <a:pt x="1760848" y="2059091"/>
                    </a:lnTo>
                    <a:lnTo>
                      <a:pt x="1760848" y="2059806"/>
                    </a:lnTo>
                    <a:lnTo>
                      <a:pt x="1762279" y="2059377"/>
                    </a:lnTo>
                    <a:lnTo>
                      <a:pt x="1762565" y="2058519"/>
                    </a:lnTo>
                    <a:lnTo>
                      <a:pt x="1762136" y="2056946"/>
                    </a:lnTo>
                    <a:lnTo>
                      <a:pt x="1761707" y="2056659"/>
                    </a:lnTo>
                    <a:close/>
                    <a:moveTo>
                      <a:pt x="1786453" y="1922343"/>
                    </a:moveTo>
                    <a:lnTo>
                      <a:pt x="1786596" y="1922772"/>
                    </a:lnTo>
                    <a:lnTo>
                      <a:pt x="1787168" y="1923058"/>
                    </a:lnTo>
                    <a:lnTo>
                      <a:pt x="1788026" y="1922915"/>
                    </a:lnTo>
                    <a:lnTo>
                      <a:pt x="1789886" y="1921628"/>
                    </a:lnTo>
                    <a:lnTo>
                      <a:pt x="1790315" y="1920626"/>
                    </a:lnTo>
                    <a:lnTo>
                      <a:pt x="1789600" y="1920483"/>
                    </a:lnTo>
                    <a:lnTo>
                      <a:pt x="1786739" y="1921771"/>
                    </a:lnTo>
                    <a:lnTo>
                      <a:pt x="1786453" y="1922343"/>
                    </a:lnTo>
                    <a:close/>
                    <a:moveTo>
                      <a:pt x="1753267" y="1910041"/>
                    </a:moveTo>
                    <a:lnTo>
                      <a:pt x="1759275" y="1910613"/>
                    </a:lnTo>
                    <a:lnTo>
                      <a:pt x="1762565" y="1911472"/>
                    </a:lnTo>
                    <a:lnTo>
                      <a:pt x="1765998" y="1913188"/>
                    </a:lnTo>
                    <a:lnTo>
                      <a:pt x="1769002" y="1914333"/>
                    </a:lnTo>
                    <a:lnTo>
                      <a:pt x="1771577" y="1914905"/>
                    </a:lnTo>
                    <a:lnTo>
                      <a:pt x="1773579" y="1915763"/>
                    </a:lnTo>
                    <a:lnTo>
                      <a:pt x="1775009" y="1917050"/>
                    </a:lnTo>
                    <a:lnTo>
                      <a:pt x="1778586" y="1918481"/>
                    </a:lnTo>
                    <a:lnTo>
                      <a:pt x="1779015" y="1919339"/>
                    </a:lnTo>
                    <a:lnTo>
                      <a:pt x="1779587" y="1919625"/>
                    </a:lnTo>
                    <a:lnTo>
                      <a:pt x="1780445" y="1919482"/>
                    </a:lnTo>
                    <a:lnTo>
                      <a:pt x="1786739" y="1914762"/>
                    </a:lnTo>
                    <a:lnTo>
                      <a:pt x="1788598" y="1914476"/>
                    </a:lnTo>
                    <a:lnTo>
                      <a:pt x="1788598" y="1914905"/>
                    </a:lnTo>
                    <a:lnTo>
                      <a:pt x="1785452" y="1917765"/>
                    </a:lnTo>
                    <a:lnTo>
                      <a:pt x="1784307" y="1918052"/>
                    </a:lnTo>
                    <a:lnTo>
                      <a:pt x="1783735" y="1918052"/>
                    </a:lnTo>
                    <a:lnTo>
                      <a:pt x="1782162" y="1919339"/>
                    </a:lnTo>
                    <a:lnTo>
                      <a:pt x="1782162" y="1919625"/>
                    </a:lnTo>
                    <a:lnTo>
                      <a:pt x="1783163" y="1919482"/>
                    </a:lnTo>
                    <a:lnTo>
                      <a:pt x="1784164" y="1919768"/>
                    </a:lnTo>
                    <a:lnTo>
                      <a:pt x="1785166" y="1920626"/>
                    </a:lnTo>
                    <a:lnTo>
                      <a:pt x="1786739" y="1920197"/>
                    </a:lnTo>
                    <a:lnTo>
                      <a:pt x="1788885" y="1918481"/>
                    </a:lnTo>
                    <a:lnTo>
                      <a:pt x="1791030" y="1916049"/>
                    </a:lnTo>
                    <a:lnTo>
                      <a:pt x="1793891" y="1911043"/>
                    </a:lnTo>
                    <a:lnTo>
                      <a:pt x="1793605" y="1910757"/>
                    </a:lnTo>
                    <a:lnTo>
                      <a:pt x="1791030" y="1910757"/>
                    </a:lnTo>
                    <a:lnTo>
                      <a:pt x="1790601" y="1910184"/>
                    </a:lnTo>
                    <a:lnTo>
                      <a:pt x="1791316" y="1909040"/>
                    </a:lnTo>
                    <a:lnTo>
                      <a:pt x="1791602" y="1908039"/>
                    </a:lnTo>
                    <a:lnTo>
                      <a:pt x="1791316" y="1907180"/>
                    </a:lnTo>
                    <a:lnTo>
                      <a:pt x="1790601" y="1907323"/>
                    </a:lnTo>
                    <a:lnTo>
                      <a:pt x="1789457" y="1908468"/>
                    </a:lnTo>
                    <a:lnTo>
                      <a:pt x="1788598" y="1910041"/>
                    </a:lnTo>
                    <a:lnTo>
                      <a:pt x="1787597" y="1913045"/>
                    </a:lnTo>
                    <a:lnTo>
                      <a:pt x="1787311" y="1912902"/>
                    </a:lnTo>
                    <a:lnTo>
                      <a:pt x="1786310" y="1911186"/>
                    </a:lnTo>
                    <a:lnTo>
                      <a:pt x="1786167" y="1909898"/>
                    </a:lnTo>
                    <a:lnTo>
                      <a:pt x="1786596" y="1908468"/>
                    </a:lnTo>
                    <a:lnTo>
                      <a:pt x="1786167" y="1907610"/>
                    </a:lnTo>
                    <a:lnTo>
                      <a:pt x="1785022" y="1907323"/>
                    </a:lnTo>
                    <a:lnTo>
                      <a:pt x="1784450" y="1906608"/>
                    </a:lnTo>
                    <a:lnTo>
                      <a:pt x="1784450" y="1905607"/>
                    </a:lnTo>
                    <a:lnTo>
                      <a:pt x="1784021" y="1904749"/>
                    </a:lnTo>
                    <a:lnTo>
                      <a:pt x="1783163" y="1904034"/>
                    </a:lnTo>
                    <a:lnTo>
                      <a:pt x="1781732" y="1904177"/>
                    </a:lnTo>
                    <a:lnTo>
                      <a:pt x="1779730" y="1905035"/>
                    </a:lnTo>
                    <a:lnTo>
                      <a:pt x="1778156" y="1906322"/>
                    </a:lnTo>
                    <a:lnTo>
                      <a:pt x="1777012" y="1908182"/>
                    </a:lnTo>
                    <a:lnTo>
                      <a:pt x="1776011" y="1908182"/>
                    </a:lnTo>
                    <a:lnTo>
                      <a:pt x="1775153" y="1906179"/>
                    </a:lnTo>
                    <a:lnTo>
                      <a:pt x="1774151" y="1905321"/>
                    </a:lnTo>
                    <a:lnTo>
                      <a:pt x="1773150" y="1905750"/>
                    </a:lnTo>
                    <a:lnTo>
                      <a:pt x="1772578" y="1905464"/>
                    </a:lnTo>
                    <a:lnTo>
                      <a:pt x="1772435" y="1904463"/>
                    </a:lnTo>
                    <a:lnTo>
                      <a:pt x="1771290" y="1904177"/>
                    </a:lnTo>
                    <a:lnTo>
                      <a:pt x="1769288" y="1904606"/>
                    </a:lnTo>
                    <a:lnTo>
                      <a:pt x="1768001" y="1905178"/>
                    </a:lnTo>
                    <a:lnTo>
                      <a:pt x="1767428" y="1905893"/>
                    </a:lnTo>
                    <a:lnTo>
                      <a:pt x="1766856" y="1906036"/>
                    </a:lnTo>
                    <a:lnTo>
                      <a:pt x="1766284" y="1905464"/>
                    </a:lnTo>
                    <a:lnTo>
                      <a:pt x="1765426" y="1905607"/>
                    </a:lnTo>
                    <a:lnTo>
                      <a:pt x="1764138" y="1906465"/>
                    </a:lnTo>
                    <a:lnTo>
                      <a:pt x="1763709" y="1907180"/>
                    </a:lnTo>
                    <a:lnTo>
                      <a:pt x="1764425" y="1908182"/>
                    </a:lnTo>
                    <a:lnTo>
                      <a:pt x="1764281" y="1908611"/>
                    </a:lnTo>
                    <a:lnTo>
                      <a:pt x="1765426" y="1909040"/>
                    </a:lnTo>
                    <a:lnTo>
                      <a:pt x="1765569" y="1909612"/>
                    </a:lnTo>
                    <a:lnTo>
                      <a:pt x="1765140" y="1910613"/>
                    </a:lnTo>
                    <a:lnTo>
                      <a:pt x="1764425" y="1910613"/>
                    </a:lnTo>
                    <a:lnTo>
                      <a:pt x="1763566" y="1909469"/>
                    </a:lnTo>
                    <a:lnTo>
                      <a:pt x="1762851" y="1909040"/>
                    </a:lnTo>
                    <a:lnTo>
                      <a:pt x="1762279" y="1909326"/>
                    </a:lnTo>
                    <a:lnTo>
                      <a:pt x="1761707" y="1909183"/>
                    </a:lnTo>
                    <a:lnTo>
                      <a:pt x="1761278" y="1908611"/>
                    </a:lnTo>
                    <a:lnTo>
                      <a:pt x="1760419" y="1908468"/>
                    </a:lnTo>
                    <a:lnTo>
                      <a:pt x="1758989" y="1908897"/>
                    </a:lnTo>
                    <a:lnTo>
                      <a:pt x="1758131" y="1908611"/>
                    </a:lnTo>
                    <a:lnTo>
                      <a:pt x="1757844" y="1907753"/>
                    </a:lnTo>
                    <a:lnTo>
                      <a:pt x="1757272" y="1907037"/>
                    </a:lnTo>
                    <a:lnTo>
                      <a:pt x="1756414" y="1906608"/>
                    </a:lnTo>
                    <a:lnTo>
                      <a:pt x="1756128" y="1905607"/>
                    </a:lnTo>
                    <a:lnTo>
                      <a:pt x="1756414" y="1904034"/>
                    </a:lnTo>
                    <a:lnTo>
                      <a:pt x="1755699" y="1903461"/>
                    </a:lnTo>
                    <a:lnTo>
                      <a:pt x="1753839" y="1903891"/>
                    </a:lnTo>
                    <a:lnTo>
                      <a:pt x="1752695" y="1904463"/>
                    </a:lnTo>
                    <a:lnTo>
                      <a:pt x="1752123" y="1905178"/>
                    </a:lnTo>
                    <a:lnTo>
                      <a:pt x="1751264" y="1905178"/>
                    </a:lnTo>
                    <a:lnTo>
                      <a:pt x="1750120" y="1904606"/>
                    </a:lnTo>
                    <a:lnTo>
                      <a:pt x="1749119" y="1904749"/>
                    </a:lnTo>
                    <a:lnTo>
                      <a:pt x="1748261" y="1905464"/>
                    </a:lnTo>
                    <a:lnTo>
                      <a:pt x="1747402" y="1905321"/>
                    </a:lnTo>
                    <a:lnTo>
                      <a:pt x="1746544" y="1904320"/>
                    </a:lnTo>
                    <a:lnTo>
                      <a:pt x="1745829" y="1904177"/>
                    </a:lnTo>
                    <a:lnTo>
                      <a:pt x="1745114" y="1904749"/>
                    </a:lnTo>
                    <a:lnTo>
                      <a:pt x="1744685" y="1905607"/>
                    </a:lnTo>
                    <a:lnTo>
                      <a:pt x="1744541" y="1906751"/>
                    </a:lnTo>
                    <a:lnTo>
                      <a:pt x="1746401" y="1907753"/>
                    </a:lnTo>
                    <a:lnTo>
                      <a:pt x="1752409" y="1909326"/>
                    </a:lnTo>
                    <a:lnTo>
                      <a:pt x="1753267" y="1910041"/>
                    </a:lnTo>
                    <a:close/>
                    <a:moveTo>
                      <a:pt x="1742396" y="1903891"/>
                    </a:moveTo>
                    <a:lnTo>
                      <a:pt x="1740965" y="1903318"/>
                    </a:lnTo>
                    <a:lnTo>
                      <a:pt x="1739535" y="1903461"/>
                    </a:lnTo>
                    <a:lnTo>
                      <a:pt x="1738105" y="1904463"/>
                    </a:lnTo>
                    <a:lnTo>
                      <a:pt x="1737246" y="1905464"/>
                    </a:lnTo>
                    <a:lnTo>
                      <a:pt x="1736817" y="1906608"/>
                    </a:lnTo>
                    <a:lnTo>
                      <a:pt x="1737675" y="1907467"/>
                    </a:lnTo>
                    <a:lnTo>
                      <a:pt x="1739678" y="1908039"/>
                    </a:lnTo>
                    <a:lnTo>
                      <a:pt x="1741395" y="1907610"/>
                    </a:lnTo>
                    <a:lnTo>
                      <a:pt x="1743254" y="1905178"/>
                    </a:lnTo>
                    <a:lnTo>
                      <a:pt x="1743254" y="1904606"/>
                    </a:lnTo>
                    <a:lnTo>
                      <a:pt x="1742396" y="1903891"/>
                    </a:lnTo>
                    <a:close/>
                    <a:moveTo>
                      <a:pt x="1939651" y="1971120"/>
                    </a:moveTo>
                    <a:lnTo>
                      <a:pt x="1938507" y="1971692"/>
                    </a:lnTo>
                    <a:lnTo>
                      <a:pt x="1938221" y="1972265"/>
                    </a:lnTo>
                    <a:lnTo>
                      <a:pt x="1938936" y="1972551"/>
                    </a:lnTo>
                    <a:lnTo>
                      <a:pt x="1940652" y="1972694"/>
                    </a:lnTo>
                    <a:lnTo>
                      <a:pt x="1941940" y="1972265"/>
                    </a:lnTo>
                    <a:lnTo>
                      <a:pt x="1943370" y="1970691"/>
                    </a:lnTo>
                    <a:lnTo>
                      <a:pt x="1943227" y="1969976"/>
                    </a:lnTo>
                    <a:lnTo>
                      <a:pt x="1939651" y="1971120"/>
                    </a:lnTo>
                    <a:close/>
                    <a:moveTo>
                      <a:pt x="477331" y="1747259"/>
                    </a:moveTo>
                    <a:lnTo>
                      <a:pt x="477618" y="1745114"/>
                    </a:lnTo>
                    <a:lnTo>
                      <a:pt x="479763" y="1742539"/>
                    </a:lnTo>
                    <a:lnTo>
                      <a:pt x="480908" y="1740250"/>
                    </a:lnTo>
                    <a:lnTo>
                      <a:pt x="480335" y="1738391"/>
                    </a:lnTo>
                    <a:lnTo>
                      <a:pt x="479334" y="1736245"/>
                    </a:lnTo>
                    <a:lnTo>
                      <a:pt x="478905" y="1735530"/>
                    </a:lnTo>
                    <a:lnTo>
                      <a:pt x="477188" y="1733527"/>
                    </a:lnTo>
                    <a:lnTo>
                      <a:pt x="475186" y="1732383"/>
                    </a:lnTo>
                    <a:lnTo>
                      <a:pt x="474042" y="1732526"/>
                    </a:lnTo>
                    <a:lnTo>
                      <a:pt x="472754" y="1734958"/>
                    </a:lnTo>
                    <a:lnTo>
                      <a:pt x="472325" y="1736674"/>
                    </a:lnTo>
                    <a:lnTo>
                      <a:pt x="475329" y="1743826"/>
                    </a:lnTo>
                    <a:lnTo>
                      <a:pt x="477331" y="1747259"/>
                    </a:lnTo>
                    <a:close/>
                    <a:moveTo>
                      <a:pt x="2255202" y="1966686"/>
                    </a:moveTo>
                    <a:lnTo>
                      <a:pt x="2254773" y="1967973"/>
                    </a:lnTo>
                    <a:lnTo>
                      <a:pt x="2256346" y="1966686"/>
                    </a:lnTo>
                    <a:lnTo>
                      <a:pt x="2258206" y="1962967"/>
                    </a:lnTo>
                    <a:lnTo>
                      <a:pt x="2257061" y="1963396"/>
                    </a:lnTo>
                    <a:lnTo>
                      <a:pt x="2255202" y="1966686"/>
                    </a:lnTo>
                    <a:close/>
                    <a:moveTo>
                      <a:pt x="1952811" y="1968689"/>
                    </a:moveTo>
                    <a:lnTo>
                      <a:pt x="1949807" y="1969118"/>
                    </a:lnTo>
                    <a:lnTo>
                      <a:pt x="1949235" y="1969976"/>
                    </a:lnTo>
                    <a:lnTo>
                      <a:pt x="1948233" y="1970834"/>
                    </a:lnTo>
                    <a:lnTo>
                      <a:pt x="1947947" y="1971406"/>
                    </a:lnTo>
                    <a:lnTo>
                      <a:pt x="1948376" y="1971692"/>
                    </a:lnTo>
                    <a:lnTo>
                      <a:pt x="1948520" y="1972122"/>
                    </a:lnTo>
                    <a:lnTo>
                      <a:pt x="1948233" y="1972694"/>
                    </a:lnTo>
                    <a:lnTo>
                      <a:pt x="1948663" y="1972837"/>
                    </a:lnTo>
                    <a:lnTo>
                      <a:pt x="1950093" y="1972980"/>
                    </a:lnTo>
                    <a:lnTo>
                      <a:pt x="1951810" y="1971692"/>
                    </a:lnTo>
                    <a:lnTo>
                      <a:pt x="1952239" y="1970977"/>
                    </a:lnTo>
                    <a:lnTo>
                      <a:pt x="1952954" y="1969833"/>
                    </a:lnTo>
                    <a:lnTo>
                      <a:pt x="1955815" y="1968975"/>
                    </a:lnTo>
                    <a:lnTo>
                      <a:pt x="1956101" y="1968116"/>
                    </a:lnTo>
                    <a:lnTo>
                      <a:pt x="1954527" y="1968402"/>
                    </a:lnTo>
                    <a:lnTo>
                      <a:pt x="1952811" y="1968689"/>
                    </a:lnTo>
                    <a:close/>
                    <a:moveTo>
                      <a:pt x="2239038" y="1949235"/>
                    </a:moveTo>
                    <a:lnTo>
                      <a:pt x="2237465" y="1954241"/>
                    </a:lnTo>
                    <a:lnTo>
                      <a:pt x="2241470" y="1952239"/>
                    </a:lnTo>
                    <a:lnTo>
                      <a:pt x="2241756" y="1951237"/>
                    </a:lnTo>
                    <a:lnTo>
                      <a:pt x="2242042" y="1948234"/>
                    </a:lnTo>
                    <a:lnTo>
                      <a:pt x="2240326" y="1947661"/>
                    </a:lnTo>
                    <a:lnTo>
                      <a:pt x="2239038" y="1949235"/>
                    </a:lnTo>
                    <a:close/>
                    <a:moveTo>
                      <a:pt x="482481" y="1743683"/>
                    </a:moveTo>
                    <a:lnTo>
                      <a:pt x="483196" y="1748118"/>
                    </a:lnTo>
                    <a:lnTo>
                      <a:pt x="483911" y="1747832"/>
                    </a:lnTo>
                    <a:lnTo>
                      <a:pt x="486057" y="1746258"/>
                    </a:lnTo>
                    <a:lnTo>
                      <a:pt x="486057" y="1745686"/>
                    </a:lnTo>
                    <a:lnTo>
                      <a:pt x="485771" y="1743826"/>
                    </a:lnTo>
                    <a:lnTo>
                      <a:pt x="485056" y="1742539"/>
                    </a:lnTo>
                    <a:lnTo>
                      <a:pt x="483482" y="1740536"/>
                    </a:lnTo>
                    <a:lnTo>
                      <a:pt x="483625" y="1741395"/>
                    </a:lnTo>
                    <a:lnTo>
                      <a:pt x="483339" y="1742253"/>
                    </a:lnTo>
                    <a:lnTo>
                      <a:pt x="482481" y="1743683"/>
                    </a:lnTo>
                    <a:close/>
                    <a:moveTo>
                      <a:pt x="532403" y="1792604"/>
                    </a:moveTo>
                    <a:lnTo>
                      <a:pt x="532260" y="1791746"/>
                    </a:lnTo>
                    <a:lnTo>
                      <a:pt x="529113" y="1789886"/>
                    </a:lnTo>
                    <a:lnTo>
                      <a:pt x="522819" y="1784450"/>
                    </a:lnTo>
                    <a:lnTo>
                      <a:pt x="524106" y="1786596"/>
                    </a:lnTo>
                    <a:lnTo>
                      <a:pt x="527253" y="1790172"/>
                    </a:lnTo>
                    <a:lnTo>
                      <a:pt x="531974" y="1792890"/>
                    </a:lnTo>
                    <a:lnTo>
                      <a:pt x="532403" y="1792604"/>
                    </a:lnTo>
                    <a:close/>
                    <a:moveTo>
                      <a:pt x="1724373" y="1892304"/>
                    </a:moveTo>
                    <a:lnTo>
                      <a:pt x="1721941" y="1891589"/>
                    </a:lnTo>
                    <a:lnTo>
                      <a:pt x="1719223" y="1891303"/>
                    </a:lnTo>
                    <a:lnTo>
                      <a:pt x="1718079" y="1892161"/>
                    </a:lnTo>
                    <a:lnTo>
                      <a:pt x="1718651" y="1894021"/>
                    </a:lnTo>
                    <a:lnTo>
                      <a:pt x="1719795" y="1896309"/>
                    </a:lnTo>
                    <a:lnTo>
                      <a:pt x="1721655" y="1898884"/>
                    </a:lnTo>
                    <a:lnTo>
                      <a:pt x="1723085" y="1899599"/>
                    </a:lnTo>
                    <a:lnTo>
                      <a:pt x="1723800" y="1899456"/>
                    </a:lnTo>
                    <a:lnTo>
                      <a:pt x="1724373" y="1898598"/>
                    </a:lnTo>
                    <a:lnTo>
                      <a:pt x="1724659" y="1897454"/>
                    </a:lnTo>
                    <a:lnTo>
                      <a:pt x="1725231" y="1897024"/>
                    </a:lnTo>
                    <a:lnTo>
                      <a:pt x="1726089" y="1897454"/>
                    </a:lnTo>
                    <a:lnTo>
                      <a:pt x="1726661" y="1896738"/>
                    </a:lnTo>
                    <a:lnTo>
                      <a:pt x="1727091" y="1894879"/>
                    </a:lnTo>
                    <a:lnTo>
                      <a:pt x="1726232" y="1893448"/>
                    </a:lnTo>
                    <a:lnTo>
                      <a:pt x="1724373" y="1892304"/>
                    </a:lnTo>
                    <a:close/>
                    <a:moveTo>
                      <a:pt x="497786" y="1761277"/>
                    </a:moveTo>
                    <a:lnTo>
                      <a:pt x="498502" y="1761993"/>
                    </a:lnTo>
                    <a:lnTo>
                      <a:pt x="499646" y="1763280"/>
                    </a:lnTo>
                    <a:lnTo>
                      <a:pt x="502507" y="1765140"/>
                    </a:lnTo>
                    <a:lnTo>
                      <a:pt x="509230" y="1768144"/>
                    </a:lnTo>
                    <a:lnTo>
                      <a:pt x="508801" y="1767285"/>
                    </a:lnTo>
                    <a:lnTo>
                      <a:pt x="504080" y="1761993"/>
                    </a:lnTo>
                    <a:lnTo>
                      <a:pt x="500647" y="1759561"/>
                    </a:lnTo>
                    <a:lnTo>
                      <a:pt x="496785" y="1758131"/>
                    </a:lnTo>
                    <a:lnTo>
                      <a:pt x="494497" y="1757701"/>
                    </a:lnTo>
                    <a:lnTo>
                      <a:pt x="493638" y="1758417"/>
                    </a:lnTo>
                    <a:lnTo>
                      <a:pt x="494210" y="1759275"/>
                    </a:lnTo>
                    <a:lnTo>
                      <a:pt x="497786" y="1761277"/>
                    </a:lnTo>
                    <a:close/>
                    <a:moveTo>
                      <a:pt x="2445305" y="1907467"/>
                    </a:moveTo>
                    <a:lnTo>
                      <a:pt x="2450597" y="1905178"/>
                    </a:lnTo>
                    <a:lnTo>
                      <a:pt x="2451027" y="1904320"/>
                    </a:lnTo>
                    <a:lnTo>
                      <a:pt x="2447880" y="1902317"/>
                    </a:lnTo>
                    <a:lnTo>
                      <a:pt x="2449453" y="1900744"/>
                    </a:lnTo>
                    <a:lnTo>
                      <a:pt x="2450454" y="1898741"/>
                    </a:lnTo>
                    <a:lnTo>
                      <a:pt x="2450454" y="1897740"/>
                    </a:lnTo>
                    <a:lnTo>
                      <a:pt x="2450025" y="1897024"/>
                    </a:lnTo>
                    <a:lnTo>
                      <a:pt x="2447164" y="1895880"/>
                    </a:lnTo>
                    <a:lnTo>
                      <a:pt x="2443159" y="1895308"/>
                    </a:lnTo>
                    <a:lnTo>
                      <a:pt x="2439154" y="1895737"/>
                    </a:lnTo>
                    <a:lnTo>
                      <a:pt x="2438582" y="1892876"/>
                    </a:lnTo>
                    <a:lnTo>
                      <a:pt x="2437008" y="1891303"/>
                    </a:lnTo>
                    <a:lnTo>
                      <a:pt x="2434577" y="1892304"/>
                    </a:lnTo>
                    <a:lnTo>
                      <a:pt x="2433003" y="1893448"/>
                    </a:lnTo>
                    <a:lnTo>
                      <a:pt x="2430715" y="1895451"/>
                    </a:lnTo>
                    <a:lnTo>
                      <a:pt x="2428283" y="1898741"/>
                    </a:lnTo>
                    <a:lnTo>
                      <a:pt x="2428712" y="1900887"/>
                    </a:lnTo>
                    <a:lnTo>
                      <a:pt x="2423849" y="1904892"/>
                    </a:lnTo>
                    <a:lnTo>
                      <a:pt x="2424707" y="1905750"/>
                    </a:lnTo>
                    <a:lnTo>
                      <a:pt x="2432145" y="1904463"/>
                    </a:lnTo>
                    <a:lnTo>
                      <a:pt x="2431859" y="1905321"/>
                    </a:lnTo>
                    <a:lnTo>
                      <a:pt x="2424993" y="1911901"/>
                    </a:lnTo>
                    <a:lnTo>
                      <a:pt x="2423849" y="1912759"/>
                    </a:lnTo>
                    <a:lnTo>
                      <a:pt x="2421846" y="1913331"/>
                    </a:lnTo>
                    <a:lnTo>
                      <a:pt x="2419700" y="1912902"/>
                    </a:lnTo>
                    <a:lnTo>
                      <a:pt x="2418127" y="1912902"/>
                    </a:lnTo>
                    <a:lnTo>
                      <a:pt x="2414265" y="1914619"/>
                    </a:lnTo>
                    <a:lnTo>
                      <a:pt x="2413263" y="1912902"/>
                    </a:lnTo>
                    <a:lnTo>
                      <a:pt x="2414408" y="1911186"/>
                    </a:lnTo>
                    <a:lnTo>
                      <a:pt x="2416839" y="1909612"/>
                    </a:lnTo>
                    <a:lnTo>
                      <a:pt x="2416839" y="1908897"/>
                    </a:lnTo>
                    <a:lnTo>
                      <a:pt x="2414837" y="1907896"/>
                    </a:lnTo>
                    <a:lnTo>
                      <a:pt x="2416410" y="1906894"/>
                    </a:lnTo>
                    <a:lnTo>
                      <a:pt x="2419843" y="1905464"/>
                    </a:lnTo>
                    <a:lnTo>
                      <a:pt x="2419986" y="1904177"/>
                    </a:lnTo>
                    <a:lnTo>
                      <a:pt x="2417841" y="1904034"/>
                    </a:lnTo>
                    <a:lnTo>
                      <a:pt x="2413836" y="1905893"/>
                    </a:lnTo>
                    <a:lnTo>
                      <a:pt x="2412834" y="1905607"/>
                    </a:lnTo>
                    <a:lnTo>
                      <a:pt x="2418699" y="1901888"/>
                    </a:lnTo>
                    <a:lnTo>
                      <a:pt x="2421131" y="1900744"/>
                    </a:lnTo>
                    <a:lnTo>
                      <a:pt x="2423706" y="1900028"/>
                    </a:lnTo>
                    <a:lnTo>
                      <a:pt x="2428712" y="1897024"/>
                    </a:lnTo>
                    <a:lnTo>
                      <a:pt x="2429999" y="1895451"/>
                    </a:lnTo>
                    <a:lnTo>
                      <a:pt x="2431144" y="1893305"/>
                    </a:lnTo>
                    <a:lnTo>
                      <a:pt x="2430715" y="1892018"/>
                    </a:lnTo>
                    <a:lnTo>
                      <a:pt x="2431430" y="1887870"/>
                    </a:lnTo>
                    <a:lnTo>
                      <a:pt x="2434434" y="1880289"/>
                    </a:lnTo>
                    <a:lnTo>
                      <a:pt x="2436007" y="1875568"/>
                    </a:lnTo>
                    <a:lnTo>
                      <a:pt x="2436007" y="1874424"/>
                    </a:lnTo>
                    <a:lnTo>
                      <a:pt x="2433146" y="1868559"/>
                    </a:lnTo>
                    <a:lnTo>
                      <a:pt x="2433003" y="1866986"/>
                    </a:lnTo>
                    <a:lnTo>
                      <a:pt x="2433718" y="1865412"/>
                    </a:lnTo>
                    <a:lnTo>
                      <a:pt x="2431287" y="1865126"/>
                    </a:lnTo>
                    <a:lnTo>
                      <a:pt x="2428855" y="1865555"/>
                    </a:lnTo>
                    <a:lnTo>
                      <a:pt x="2427425" y="1866413"/>
                    </a:lnTo>
                    <a:lnTo>
                      <a:pt x="2423133" y="1870705"/>
                    </a:lnTo>
                    <a:lnTo>
                      <a:pt x="2419843" y="1873279"/>
                    </a:lnTo>
                    <a:lnTo>
                      <a:pt x="2417984" y="1875854"/>
                    </a:lnTo>
                    <a:lnTo>
                      <a:pt x="2416410" y="1878858"/>
                    </a:lnTo>
                    <a:lnTo>
                      <a:pt x="2408686" y="1892018"/>
                    </a:lnTo>
                    <a:lnTo>
                      <a:pt x="2406827" y="1894164"/>
                    </a:lnTo>
                    <a:lnTo>
                      <a:pt x="2403680" y="1896881"/>
                    </a:lnTo>
                    <a:lnTo>
                      <a:pt x="2401534" y="1901030"/>
                    </a:lnTo>
                    <a:lnTo>
                      <a:pt x="2401105" y="1905464"/>
                    </a:lnTo>
                    <a:lnTo>
                      <a:pt x="2402535" y="1913903"/>
                    </a:lnTo>
                    <a:lnTo>
                      <a:pt x="2403823" y="1915620"/>
                    </a:lnTo>
                    <a:lnTo>
                      <a:pt x="2406397" y="1918338"/>
                    </a:lnTo>
                    <a:lnTo>
                      <a:pt x="2407542" y="1919196"/>
                    </a:lnTo>
                    <a:lnTo>
                      <a:pt x="2408972" y="1919196"/>
                    </a:lnTo>
                    <a:lnTo>
                      <a:pt x="2410546" y="1918767"/>
                    </a:lnTo>
                    <a:lnTo>
                      <a:pt x="2413693" y="1918910"/>
                    </a:lnTo>
                    <a:lnTo>
                      <a:pt x="2416839" y="1918052"/>
                    </a:lnTo>
                    <a:lnTo>
                      <a:pt x="2420130" y="1917909"/>
                    </a:lnTo>
                    <a:lnTo>
                      <a:pt x="2423419" y="1918624"/>
                    </a:lnTo>
                    <a:lnTo>
                      <a:pt x="2426137" y="1918624"/>
                    </a:lnTo>
                    <a:lnTo>
                      <a:pt x="2434863" y="1916192"/>
                    </a:lnTo>
                    <a:lnTo>
                      <a:pt x="2440299" y="1912902"/>
                    </a:lnTo>
                    <a:lnTo>
                      <a:pt x="2443016" y="1910041"/>
                    </a:lnTo>
                    <a:lnTo>
                      <a:pt x="2445305" y="1907467"/>
                    </a:lnTo>
                    <a:close/>
                    <a:moveTo>
                      <a:pt x="526824" y="1791173"/>
                    </a:moveTo>
                    <a:lnTo>
                      <a:pt x="525966" y="1791030"/>
                    </a:lnTo>
                    <a:lnTo>
                      <a:pt x="527968" y="1797896"/>
                    </a:lnTo>
                    <a:lnTo>
                      <a:pt x="528541" y="1798612"/>
                    </a:lnTo>
                    <a:lnTo>
                      <a:pt x="529256" y="1798755"/>
                    </a:lnTo>
                    <a:lnTo>
                      <a:pt x="530543" y="1797753"/>
                    </a:lnTo>
                    <a:lnTo>
                      <a:pt x="531401" y="1797753"/>
                    </a:lnTo>
                    <a:lnTo>
                      <a:pt x="530972" y="1796323"/>
                    </a:lnTo>
                    <a:lnTo>
                      <a:pt x="528970" y="1794320"/>
                    </a:lnTo>
                    <a:lnTo>
                      <a:pt x="529542" y="1793462"/>
                    </a:lnTo>
                    <a:lnTo>
                      <a:pt x="526824" y="1791173"/>
                    </a:lnTo>
                    <a:close/>
                    <a:moveTo>
                      <a:pt x="1667871" y="1834229"/>
                    </a:moveTo>
                    <a:lnTo>
                      <a:pt x="1666011" y="1834372"/>
                    </a:lnTo>
                    <a:lnTo>
                      <a:pt x="1664295" y="1834944"/>
                    </a:lnTo>
                    <a:lnTo>
                      <a:pt x="1662865" y="1835946"/>
                    </a:lnTo>
                    <a:lnTo>
                      <a:pt x="1662292" y="1836661"/>
                    </a:lnTo>
                    <a:lnTo>
                      <a:pt x="1662578" y="1837233"/>
                    </a:lnTo>
                    <a:lnTo>
                      <a:pt x="1665153" y="1837805"/>
                    </a:lnTo>
                    <a:lnTo>
                      <a:pt x="1671018" y="1837233"/>
                    </a:lnTo>
                    <a:lnTo>
                      <a:pt x="1672877" y="1836947"/>
                    </a:lnTo>
                    <a:lnTo>
                      <a:pt x="1673164" y="1836375"/>
                    </a:lnTo>
                    <a:lnTo>
                      <a:pt x="1671733" y="1835373"/>
                    </a:lnTo>
                    <a:lnTo>
                      <a:pt x="1667871" y="1834229"/>
                    </a:lnTo>
                    <a:close/>
                    <a:moveTo>
                      <a:pt x="1610368" y="1795036"/>
                    </a:moveTo>
                    <a:lnTo>
                      <a:pt x="1609367" y="1794320"/>
                    </a:lnTo>
                    <a:lnTo>
                      <a:pt x="1608508" y="1794320"/>
                    </a:lnTo>
                    <a:lnTo>
                      <a:pt x="1607936" y="1794606"/>
                    </a:lnTo>
                    <a:lnTo>
                      <a:pt x="1607793" y="1795036"/>
                    </a:lnTo>
                    <a:lnTo>
                      <a:pt x="1608508" y="1796180"/>
                    </a:lnTo>
                    <a:lnTo>
                      <a:pt x="1608508" y="1796752"/>
                    </a:lnTo>
                    <a:lnTo>
                      <a:pt x="1608079" y="1797324"/>
                    </a:lnTo>
                    <a:lnTo>
                      <a:pt x="1608508" y="1797753"/>
                    </a:lnTo>
                    <a:lnTo>
                      <a:pt x="1609653" y="1797896"/>
                    </a:lnTo>
                    <a:lnTo>
                      <a:pt x="1611655" y="1797610"/>
                    </a:lnTo>
                    <a:lnTo>
                      <a:pt x="1611512" y="1796752"/>
                    </a:lnTo>
                    <a:lnTo>
                      <a:pt x="1610368" y="1795036"/>
                    </a:lnTo>
                    <a:close/>
                    <a:moveTo>
                      <a:pt x="1602930" y="1793462"/>
                    </a:moveTo>
                    <a:lnTo>
                      <a:pt x="1600498" y="1793748"/>
                    </a:lnTo>
                    <a:lnTo>
                      <a:pt x="1598639" y="1794606"/>
                    </a:lnTo>
                    <a:lnTo>
                      <a:pt x="1597780" y="1795751"/>
                    </a:lnTo>
                    <a:lnTo>
                      <a:pt x="1598066" y="1798325"/>
                    </a:lnTo>
                    <a:lnTo>
                      <a:pt x="1598639" y="1799184"/>
                    </a:lnTo>
                    <a:lnTo>
                      <a:pt x="1599354" y="1799184"/>
                    </a:lnTo>
                    <a:lnTo>
                      <a:pt x="1600355" y="1798182"/>
                    </a:lnTo>
                    <a:lnTo>
                      <a:pt x="1602072" y="1797610"/>
                    </a:lnTo>
                    <a:lnTo>
                      <a:pt x="1604503" y="1797610"/>
                    </a:lnTo>
                    <a:lnTo>
                      <a:pt x="1605791" y="1797181"/>
                    </a:lnTo>
                    <a:lnTo>
                      <a:pt x="1605934" y="1796466"/>
                    </a:lnTo>
                    <a:lnTo>
                      <a:pt x="1606792" y="1796037"/>
                    </a:lnTo>
                    <a:lnTo>
                      <a:pt x="1607221" y="1795465"/>
                    </a:lnTo>
                    <a:lnTo>
                      <a:pt x="1607364" y="1794320"/>
                    </a:lnTo>
                    <a:lnTo>
                      <a:pt x="1605934" y="1793605"/>
                    </a:lnTo>
                    <a:lnTo>
                      <a:pt x="1602930" y="1793462"/>
                    </a:lnTo>
                    <a:close/>
                    <a:moveTo>
                      <a:pt x="2413120" y="1919625"/>
                    </a:moveTo>
                    <a:lnTo>
                      <a:pt x="2413263" y="1920340"/>
                    </a:lnTo>
                    <a:lnTo>
                      <a:pt x="2415123" y="1921914"/>
                    </a:lnTo>
                    <a:lnTo>
                      <a:pt x="2415409" y="1922486"/>
                    </a:lnTo>
                    <a:lnTo>
                      <a:pt x="2416696" y="1922200"/>
                    </a:lnTo>
                    <a:lnTo>
                      <a:pt x="2416983" y="1921199"/>
                    </a:lnTo>
                    <a:lnTo>
                      <a:pt x="2418270" y="1919196"/>
                    </a:lnTo>
                    <a:lnTo>
                      <a:pt x="2414837" y="1918767"/>
                    </a:lnTo>
                    <a:lnTo>
                      <a:pt x="2413120" y="1919625"/>
                    </a:lnTo>
                    <a:close/>
                    <a:moveTo>
                      <a:pt x="993714" y="992712"/>
                    </a:moveTo>
                    <a:lnTo>
                      <a:pt x="994715" y="995716"/>
                    </a:lnTo>
                    <a:lnTo>
                      <a:pt x="997576" y="998863"/>
                    </a:lnTo>
                    <a:lnTo>
                      <a:pt x="998148" y="1000293"/>
                    </a:lnTo>
                    <a:lnTo>
                      <a:pt x="999578" y="999578"/>
                    </a:lnTo>
                    <a:lnTo>
                      <a:pt x="1001438" y="997003"/>
                    </a:lnTo>
                    <a:lnTo>
                      <a:pt x="1002296" y="992998"/>
                    </a:lnTo>
                    <a:lnTo>
                      <a:pt x="997433" y="992998"/>
                    </a:lnTo>
                    <a:lnTo>
                      <a:pt x="993714" y="992712"/>
                    </a:lnTo>
                    <a:close/>
                    <a:moveTo>
                      <a:pt x="991854" y="970970"/>
                    </a:moveTo>
                    <a:lnTo>
                      <a:pt x="994286" y="973259"/>
                    </a:lnTo>
                    <a:lnTo>
                      <a:pt x="996431" y="974260"/>
                    </a:lnTo>
                    <a:lnTo>
                      <a:pt x="997433" y="976262"/>
                    </a:lnTo>
                    <a:lnTo>
                      <a:pt x="998005" y="976692"/>
                    </a:lnTo>
                    <a:lnTo>
                      <a:pt x="999578" y="972400"/>
                    </a:lnTo>
                    <a:lnTo>
                      <a:pt x="999864" y="970541"/>
                    </a:lnTo>
                    <a:lnTo>
                      <a:pt x="999435" y="968967"/>
                    </a:lnTo>
                    <a:lnTo>
                      <a:pt x="998577" y="968538"/>
                    </a:lnTo>
                    <a:lnTo>
                      <a:pt x="996860" y="966679"/>
                    </a:lnTo>
                    <a:lnTo>
                      <a:pt x="997290" y="964819"/>
                    </a:lnTo>
                    <a:lnTo>
                      <a:pt x="996860" y="961100"/>
                    </a:lnTo>
                    <a:lnTo>
                      <a:pt x="995144" y="958954"/>
                    </a:lnTo>
                    <a:lnTo>
                      <a:pt x="992712" y="960814"/>
                    </a:lnTo>
                    <a:lnTo>
                      <a:pt x="992855" y="963961"/>
                    </a:lnTo>
                    <a:lnTo>
                      <a:pt x="991997" y="966249"/>
                    </a:lnTo>
                    <a:lnTo>
                      <a:pt x="991854" y="970970"/>
                    </a:lnTo>
                    <a:close/>
                    <a:moveTo>
                      <a:pt x="1443438" y="1240318"/>
                    </a:moveTo>
                    <a:lnTo>
                      <a:pt x="1444010" y="1241463"/>
                    </a:lnTo>
                    <a:lnTo>
                      <a:pt x="1446728" y="1243894"/>
                    </a:lnTo>
                    <a:lnTo>
                      <a:pt x="1448015" y="1243751"/>
                    </a:lnTo>
                    <a:lnTo>
                      <a:pt x="1449303" y="1242607"/>
                    </a:lnTo>
                    <a:lnTo>
                      <a:pt x="1449446" y="1241605"/>
                    </a:lnTo>
                    <a:lnTo>
                      <a:pt x="1447014" y="1239460"/>
                    </a:lnTo>
                    <a:lnTo>
                      <a:pt x="1443438" y="1240318"/>
                    </a:lnTo>
                    <a:close/>
                    <a:moveTo>
                      <a:pt x="1836661" y="1945373"/>
                    </a:moveTo>
                    <a:lnTo>
                      <a:pt x="1835373" y="1945087"/>
                    </a:lnTo>
                    <a:lnTo>
                      <a:pt x="1834801" y="1945373"/>
                    </a:lnTo>
                    <a:lnTo>
                      <a:pt x="1834944" y="1946231"/>
                    </a:lnTo>
                    <a:lnTo>
                      <a:pt x="1835516" y="1946946"/>
                    </a:lnTo>
                    <a:lnTo>
                      <a:pt x="1836804" y="1947947"/>
                    </a:lnTo>
                    <a:lnTo>
                      <a:pt x="1836804" y="1947518"/>
                    </a:lnTo>
                    <a:lnTo>
                      <a:pt x="1837376" y="1946088"/>
                    </a:lnTo>
                    <a:lnTo>
                      <a:pt x="1836661" y="1945373"/>
                    </a:lnTo>
                    <a:close/>
                    <a:moveTo>
                      <a:pt x="2310416" y="1826648"/>
                    </a:moveTo>
                    <a:lnTo>
                      <a:pt x="2309844" y="1826362"/>
                    </a:lnTo>
                    <a:lnTo>
                      <a:pt x="2309272" y="1826648"/>
                    </a:lnTo>
                    <a:lnTo>
                      <a:pt x="2308700" y="1827363"/>
                    </a:lnTo>
                    <a:lnTo>
                      <a:pt x="2307126" y="1830367"/>
                    </a:lnTo>
                    <a:lnTo>
                      <a:pt x="2310559" y="1828364"/>
                    </a:lnTo>
                    <a:lnTo>
                      <a:pt x="2310416" y="1826648"/>
                    </a:lnTo>
                    <a:close/>
                    <a:moveTo>
                      <a:pt x="2577619" y="1719795"/>
                    </a:moveTo>
                    <a:lnTo>
                      <a:pt x="2577762" y="1720511"/>
                    </a:lnTo>
                    <a:lnTo>
                      <a:pt x="2578620" y="1720940"/>
                    </a:lnTo>
                    <a:lnTo>
                      <a:pt x="2579621" y="1720940"/>
                    </a:lnTo>
                    <a:lnTo>
                      <a:pt x="2580623" y="1720511"/>
                    </a:lnTo>
                    <a:lnTo>
                      <a:pt x="2581624" y="1719652"/>
                    </a:lnTo>
                    <a:lnTo>
                      <a:pt x="2582625" y="1718365"/>
                    </a:lnTo>
                    <a:lnTo>
                      <a:pt x="2582768" y="1717507"/>
                    </a:lnTo>
                    <a:lnTo>
                      <a:pt x="2581052" y="1717364"/>
                    </a:lnTo>
                    <a:lnTo>
                      <a:pt x="2578763" y="1718222"/>
                    </a:lnTo>
                    <a:lnTo>
                      <a:pt x="2577619" y="1719795"/>
                    </a:lnTo>
                    <a:close/>
                    <a:moveTo>
                      <a:pt x="2667020" y="1841381"/>
                    </a:moveTo>
                    <a:lnTo>
                      <a:pt x="2666019" y="1838663"/>
                    </a:lnTo>
                    <a:lnTo>
                      <a:pt x="2665733" y="1836661"/>
                    </a:lnTo>
                    <a:lnTo>
                      <a:pt x="2664731" y="1835802"/>
                    </a:lnTo>
                    <a:lnTo>
                      <a:pt x="2663587" y="1835802"/>
                    </a:lnTo>
                    <a:lnTo>
                      <a:pt x="2662586" y="1837376"/>
                    </a:lnTo>
                    <a:lnTo>
                      <a:pt x="2660869" y="1841524"/>
                    </a:lnTo>
                    <a:lnTo>
                      <a:pt x="2658724" y="1844099"/>
                    </a:lnTo>
                    <a:lnTo>
                      <a:pt x="2655291" y="1846817"/>
                    </a:lnTo>
                    <a:lnTo>
                      <a:pt x="2653288" y="1847818"/>
                    </a:lnTo>
                    <a:lnTo>
                      <a:pt x="2652287" y="1846531"/>
                    </a:lnTo>
                    <a:lnTo>
                      <a:pt x="2651858" y="1845672"/>
                    </a:lnTo>
                    <a:lnTo>
                      <a:pt x="2651715" y="1840237"/>
                    </a:lnTo>
                    <a:lnTo>
                      <a:pt x="2652430" y="1837090"/>
                    </a:lnTo>
                    <a:lnTo>
                      <a:pt x="2653717" y="1834086"/>
                    </a:lnTo>
                    <a:lnTo>
                      <a:pt x="2657150" y="1827792"/>
                    </a:lnTo>
                    <a:lnTo>
                      <a:pt x="2658438" y="1825790"/>
                    </a:lnTo>
                    <a:lnTo>
                      <a:pt x="2661012" y="1823358"/>
                    </a:lnTo>
                    <a:lnTo>
                      <a:pt x="2661155" y="1822643"/>
                    </a:lnTo>
                    <a:lnTo>
                      <a:pt x="2660583" y="1821927"/>
                    </a:lnTo>
                    <a:lnTo>
                      <a:pt x="2659439" y="1821355"/>
                    </a:lnTo>
                    <a:lnTo>
                      <a:pt x="2654432" y="1824359"/>
                    </a:lnTo>
                    <a:lnTo>
                      <a:pt x="2648425" y="1827077"/>
                    </a:lnTo>
                    <a:lnTo>
                      <a:pt x="2641702" y="1836804"/>
                    </a:lnTo>
                    <a:lnTo>
                      <a:pt x="2638698" y="1839951"/>
                    </a:lnTo>
                    <a:lnTo>
                      <a:pt x="2636695" y="1840523"/>
                    </a:lnTo>
                    <a:lnTo>
                      <a:pt x="2633834" y="1840380"/>
                    </a:lnTo>
                    <a:lnTo>
                      <a:pt x="2632690" y="1839092"/>
                    </a:lnTo>
                    <a:lnTo>
                      <a:pt x="2631689" y="1837376"/>
                    </a:lnTo>
                    <a:lnTo>
                      <a:pt x="2630973" y="1835087"/>
                    </a:lnTo>
                    <a:lnTo>
                      <a:pt x="2630973" y="1834658"/>
                    </a:lnTo>
                    <a:lnTo>
                      <a:pt x="2635980" y="1829938"/>
                    </a:lnTo>
                    <a:lnTo>
                      <a:pt x="2637124" y="1828078"/>
                    </a:lnTo>
                    <a:lnTo>
                      <a:pt x="2637696" y="1826362"/>
                    </a:lnTo>
                    <a:lnTo>
                      <a:pt x="2637267" y="1825932"/>
                    </a:lnTo>
                    <a:lnTo>
                      <a:pt x="2632976" y="1826505"/>
                    </a:lnTo>
                    <a:lnTo>
                      <a:pt x="2630688" y="1826076"/>
                    </a:lnTo>
                    <a:lnTo>
                      <a:pt x="2634120" y="1825217"/>
                    </a:lnTo>
                    <a:lnTo>
                      <a:pt x="2635551" y="1824645"/>
                    </a:lnTo>
                    <a:lnTo>
                      <a:pt x="2635694" y="1824216"/>
                    </a:lnTo>
                    <a:lnTo>
                      <a:pt x="2639699" y="1823501"/>
                    </a:lnTo>
                    <a:lnTo>
                      <a:pt x="2640557" y="1822786"/>
                    </a:lnTo>
                    <a:lnTo>
                      <a:pt x="2639985" y="1820211"/>
                    </a:lnTo>
                    <a:lnTo>
                      <a:pt x="2638555" y="1818924"/>
                    </a:lnTo>
                    <a:lnTo>
                      <a:pt x="2640987" y="1817922"/>
                    </a:lnTo>
                    <a:lnTo>
                      <a:pt x="2644849" y="1815490"/>
                    </a:lnTo>
                    <a:lnTo>
                      <a:pt x="2646994" y="1813059"/>
                    </a:lnTo>
                    <a:lnTo>
                      <a:pt x="2647996" y="1812630"/>
                    </a:lnTo>
                    <a:lnTo>
                      <a:pt x="2650284" y="1812773"/>
                    </a:lnTo>
                    <a:lnTo>
                      <a:pt x="2651572" y="1812344"/>
                    </a:lnTo>
                    <a:lnTo>
                      <a:pt x="2653002" y="1811342"/>
                    </a:lnTo>
                    <a:lnTo>
                      <a:pt x="2655291" y="1808338"/>
                    </a:lnTo>
                    <a:lnTo>
                      <a:pt x="2656006" y="1806908"/>
                    </a:lnTo>
                    <a:lnTo>
                      <a:pt x="2656578" y="1804762"/>
                    </a:lnTo>
                    <a:lnTo>
                      <a:pt x="2656435" y="1802331"/>
                    </a:lnTo>
                    <a:lnTo>
                      <a:pt x="2656006" y="1801472"/>
                    </a:lnTo>
                    <a:lnTo>
                      <a:pt x="2655577" y="1801329"/>
                    </a:lnTo>
                    <a:lnTo>
                      <a:pt x="2653431" y="1802331"/>
                    </a:lnTo>
                    <a:lnTo>
                      <a:pt x="2650570" y="1804476"/>
                    </a:lnTo>
                    <a:lnTo>
                      <a:pt x="2648854" y="1805048"/>
                    </a:lnTo>
                    <a:lnTo>
                      <a:pt x="2646279" y="1804619"/>
                    </a:lnTo>
                    <a:lnTo>
                      <a:pt x="2644706" y="1805048"/>
                    </a:lnTo>
                    <a:lnTo>
                      <a:pt x="2640414" y="1808195"/>
                    </a:lnTo>
                    <a:lnTo>
                      <a:pt x="2637553" y="1807051"/>
                    </a:lnTo>
                    <a:lnTo>
                      <a:pt x="2634693" y="1807623"/>
                    </a:lnTo>
                    <a:lnTo>
                      <a:pt x="2632833" y="1809483"/>
                    </a:lnTo>
                    <a:lnTo>
                      <a:pt x="2631260" y="1809483"/>
                    </a:lnTo>
                    <a:lnTo>
                      <a:pt x="2628685" y="1809912"/>
                    </a:lnTo>
                    <a:lnTo>
                      <a:pt x="2623678" y="1811771"/>
                    </a:lnTo>
                    <a:lnTo>
                      <a:pt x="2623392" y="1811628"/>
                    </a:lnTo>
                    <a:lnTo>
                      <a:pt x="2624823" y="1810627"/>
                    </a:lnTo>
                    <a:lnTo>
                      <a:pt x="2630258" y="1808052"/>
                    </a:lnTo>
                    <a:lnTo>
                      <a:pt x="2632976" y="1806479"/>
                    </a:lnTo>
                    <a:lnTo>
                      <a:pt x="2633548" y="1804476"/>
                    </a:lnTo>
                    <a:lnTo>
                      <a:pt x="2635551" y="1801472"/>
                    </a:lnTo>
                    <a:lnTo>
                      <a:pt x="2635837" y="1800471"/>
                    </a:lnTo>
                    <a:lnTo>
                      <a:pt x="2633262" y="1799899"/>
                    </a:lnTo>
                    <a:lnTo>
                      <a:pt x="2630115" y="1800328"/>
                    </a:lnTo>
                    <a:lnTo>
                      <a:pt x="2627684" y="1799470"/>
                    </a:lnTo>
                    <a:lnTo>
                      <a:pt x="2627541" y="1798755"/>
                    </a:lnTo>
                    <a:lnTo>
                      <a:pt x="2627827" y="1798182"/>
                    </a:lnTo>
                    <a:lnTo>
                      <a:pt x="2630115" y="1797038"/>
                    </a:lnTo>
                    <a:lnTo>
                      <a:pt x="2631260" y="1795894"/>
                    </a:lnTo>
                    <a:lnTo>
                      <a:pt x="2631117" y="1795321"/>
                    </a:lnTo>
                    <a:lnTo>
                      <a:pt x="2628113" y="1795465"/>
                    </a:lnTo>
                    <a:lnTo>
                      <a:pt x="2623678" y="1796323"/>
                    </a:lnTo>
                    <a:lnTo>
                      <a:pt x="2621819" y="1796180"/>
                    </a:lnTo>
                    <a:lnTo>
                      <a:pt x="2629543" y="1792175"/>
                    </a:lnTo>
                    <a:lnTo>
                      <a:pt x="2631260" y="1790744"/>
                    </a:lnTo>
                    <a:lnTo>
                      <a:pt x="2631832" y="1789743"/>
                    </a:lnTo>
                    <a:lnTo>
                      <a:pt x="2632261" y="1788169"/>
                    </a:lnTo>
                    <a:lnTo>
                      <a:pt x="2633834" y="1786596"/>
                    </a:lnTo>
                    <a:lnTo>
                      <a:pt x="2636409" y="1785023"/>
                    </a:lnTo>
                    <a:lnTo>
                      <a:pt x="2639413" y="1782591"/>
                    </a:lnTo>
                    <a:lnTo>
                      <a:pt x="2639842" y="1780588"/>
                    </a:lnTo>
                    <a:lnTo>
                      <a:pt x="2639556" y="1777727"/>
                    </a:lnTo>
                    <a:lnTo>
                      <a:pt x="2637983" y="1775439"/>
                    </a:lnTo>
                    <a:lnTo>
                      <a:pt x="2633834" y="1773007"/>
                    </a:lnTo>
                    <a:lnTo>
                      <a:pt x="2630544" y="1771433"/>
                    </a:lnTo>
                    <a:lnTo>
                      <a:pt x="2627684" y="1770861"/>
                    </a:lnTo>
                    <a:lnTo>
                      <a:pt x="2618243" y="1771720"/>
                    </a:lnTo>
                    <a:lnTo>
                      <a:pt x="2616812" y="1771577"/>
                    </a:lnTo>
                    <a:lnTo>
                      <a:pt x="2615668" y="1771863"/>
                    </a:lnTo>
                    <a:lnTo>
                      <a:pt x="2614667" y="1772721"/>
                    </a:lnTo>
                    <a:lnTo>
                      <a:pt x="2612807" y="1775153"/>
                    </a:lnTo>
                    <a:lnTo>
                      <a:pt x="2612378" y="1774723"/>
                    </a:lnTo>
                    <a:lnTo>
                      <a:pt x="2612378" y="1772435"/>
                    </a:lnTo>
                    <a:lnTo>
                      <a:pt x="2611949" y="1769717"/>
                    </a:lnTo>
                    <a:lnTo>
                      <a:pt x="2612235" y="1767285"/>
                    </a:lnTo>
                    <a:lnTo>
                      <a:pt x="2611234" y="1767428"/>
                    </a:lnTo>
                    <a:lnTo>
                      <a:pt x="2608945" y="1768859"/>
                    </a:lnTo>
                    <a:lnTo>
                      <a:pt x="2606800" y="1770718"/>
                    </a:lnTo>
                    <a:lnTo>
                      <a:pt x="2604797" y="1772864"/>
                    </a:lnTo>
                    <a:lnTo>
                      <a:pt x="2602794" y="1774151"/>
                    </a:lnTo>
                    <a:lnTo>
                      <a:pt x="2600935" y="1774580"/>
                    </a:lnTo>
                    <a:lnTo>
                      <a:pt x="2598932" y="1775725"/>
                    </a:lnTo>
                    <a:lnTo>
                      <a:pt x="2596786" y="1777584"/>
                    </a:lnTo>
                    <a:lnTo>
                      <a:pt x="2595785" y="1777870"/>
                    </a:lnTo>
                    <a:lnTo>
                      <a:pt x="2595928" y="1776583"/>
                    </a:lnTo>
                    <a:lnTo>
                      <a:pt x="2595499" y="1776154"/>
                    </a:lnTo>
                    <a:lnTo>
                      <a:pt x="2594355" y="1776440"/>
                    </a:lnTo>
                    <a:lnTo>
                      <a:pt x="2590922" y="1778443"/>
                    </a:lnTo>
                    <a:lnTo>
                      <a:pt x="2588919" y="1780159"/>
                    </a:lnTo>
                    <a:lnTo>
                      <a:pt x="2588633" y="1781017"/>
                    </a:lnTo>
                    <a:lnTo>
                      <a:pt x="2588776" y="1782591"/>
                    </a:lnTo>
                    <a:lnTo>
                      <a:pt x="2588633" y="1783306"/>
                    </a:lnTo>
                    <a:lnTo>
                      <a:pt x="2586201" y="1785023"/>
                    </a:lnTo>
                    <a:lnTo>
                      <a:pt x="2585629" y="1785023"/>
                    </a:lnTo>
                    <a:lnTo>
                      <a:pt x="2586201" y="1783163"/>
                    </a:lnTo>
                    <a:lnTo>
                      <a:pt x="2585915" y="1781446"/>
                    </a:lnTo>
                    <a:lnTo>
                      <a:pt x="2588490" y="1777584"/>
                    </a:lnTo>
                    <a:lnTo>
                      <a:pt x="2589491" y="1775010"/>
                    </a:lnTo>
                    <a:lnTo>
                      <a:pt x="2590207" y="1772149"/>
                    </a:lnTo>
                    <a:lnTo>
                      <a:pt x="2590063" y="1769288"/>
                    </a:lnTo>
                    <a:lnTo>
                      <a:pt x="2589348" y="1768287"/>
                    </a:lnTo>
                    <a:lnTo>
                      <a:pt x="2588204" y="1767714"/>
                    </a:lnTo>
                    <a:lnTo>
                      <a:pt x="2587632" y="1768144"/>
                    </a:lnTo>
                    <a:lnTo>
                      <a:pt x="2587775" y="1772149"/>
                    </a:lnTo>
                    <a:lnTo>
                      <a:pt x="2587489" y="1773007"/>
                    </a:lnTo>
                    <a:lnTo>
                      <a:pt x="2585915" y="1773722"/>
                    </a:lnTo>
                    <a:lnTo>
                      <a:pt x="2585629" y="1773436"/>
                    </a:lnTo>
                    <a:lnTo>
                      <a:pt x="2585629" y="1771147"/>
                    </a:lnTo>
                    <a:lnTo>
                      <a:pt x="2584914" y="1769717"/>
                    </a:lnTo>
                    <a:lnTo>
                      <a:pt x="2585057" y="1769002"/>
                    </a:lnTo>
                    <a:lnTo>
                      <a:pt x="2581624" y="1770003"/>
                    </a:lnTo>
                    <a:lnTo>
                      <a:pt x="2575902" y="1771147"/>
                    </a:lnTo>
                    <a:lnTo>
                      <a:pt x="2571754" y="1768000"/>
                    </a:lnTo>
                    <a:lnTo>
                      <a:pt x="2564888" y="1770289"/>
                    </a:lnTo>
                    <a:lnTo>
                      <a:pt x="2563458" y="1770432"/>
                    </a:lnTo>
                    <a:lnTo>
                      <a:pt x="2569322" y="1765426"/>
                    </a:lnTo>
                    <a:lnTo>
                      <a:pt x="2569608" y="1762851"/>
                    </a:lnTo>
                    <a:lnTo>
                      <a:pt x="2570038" y="1761850"/>
                    </a:lnTo>
                    <a:lnTo>
                      <a:pt x="2569036" y="1761421"/>
                    </a:lnTo>
                    <a:lnTo>
                      <a:pt x="2566748" y="1761564"/>
                    </a:lnTo>
                    <a:lnTo>
                      <a:pt x="2564602" y="1762279"/>
                    </a:lnTo>
                    <a:lnTo>
                      <a:pt x="2562456" y="1763709"/>
                    </a:lnTo>
                    <a:lnTo>
                      <a:pt x="2561884" y="1763852"/>
                    </a:lnTo>
                    <a:lnTo>
                      <a:pt x="2564888" y="1760562"/>
                    </a:lnTo>
                    <a:lnTo>
                      <a:pt x="2574615" y="1755699"/>
                    </a:lnTo>
                    <a:lnTo>
                      <a:pt x="2578620" y="1753267"/>
                    </a:lnTo>
                    <a:lnTo>
                      <a:pt x="2580337" y="1751551"/>
                    </a:lnTo>
                    <a:lnTo>
                      <a:pt x="2581052" y="1749691"/>
                    </a:lnTo>
                    <a:lnTo>
                      <a:pt x="2580194" y="1749119"/>
                    </a:lnTo>
                    <a:lnTo>
                      <a:pt x="2575902" y="1750263"/>
                    </a:lnTo>
                    <a:lnTo>
                      <a:pt x="2573185" y="1750549"/>
                    </a:lnTo>
                    <a:lnTo>
                      <a:pt x="2569895" y="1748404"/>
                    </a:lnTo>
                    <a:lnTo>
                      <a:pt x="2568321" y="1748261"/>
                    </a:lnTo>
                    <a:lnTo>
                      <a:pt x="2563887" y="1749691"/>
                    </a:lnTo>
                    <a:lnTo>
                      <a:pt x="2561312" y="1751408"/>
                    </a:lnTo>
                    <a:lnTo>
                      <a:pt x="2561169" y="1750692"/>
                    </a:lnTo>
                    <a:lnTo>
                      <a:pt x="2562313" y="1748404"/>
                    </a:lnTo>
                    <a:lnTo>
                      <a:pt x="2562456" y="1746544"/>
                    </a:lnTo>
                    <a:lnTo>
                      <a:pt x="2561598" y="1745114"/>
                    </a:lnTo>
                    <a:lnTo>
                      <a:pt x="2560597" y="1744542"/>
                    </a:lnTo>
                    <a:lnTo>
                      <a:pt x="2558594" y="1745543"/>
                    </a:lnTo>
                    <a:lnTo>
                      <a:pt x="2556305" y="1748547"/>
                    </a:lnTo>
                    <a:lnTo>
                      <a:pt x="2554589" y="1751694"/>
                    </a:lnTo>
                    <a:lnTo>
                      <a:pt x="2553016" y="1753124"/>
                    </a:lnTo>
                    <a:lnTo>
                      <a:pt x="2550870" y="1754268"/>
                    </a:lnTo>
                    <a:lnTo>
                      <a:pt x="2547580" y="1757415"/>
                    </a:lnTo>
                    <a:lnTo>
                      <a:pt x="2543146" y="1762708"/>
                    </a:lnTo>
                    <a:lnTo>
                      <a:pt x="2541143" y="1764138"/>
                    </a:lnTo>
                    <a:lnTo>
                      <a:pt x="2541572" y="1761850"/>
                    </a:lnTo>
                    <a:lnTo>
                      <a:pt x="2541572" y="1760419"/>
                    </a:lnTo>
                    <a:lnTo>
                      <a:pt x="2541000" y="1759847"/>
                    </a:lnTo>
                    <a:lnTo>
                      <a:pt x="2540428" y="1758274"/>
                    </a:lnTo>
                    <a:lnTo>
                      <a:pt x="2540714" y="1757415"/>
                    </a:lnTo>
                    <a:lnTo>
                      <a:pt x="2542144" y="1755556"/>
                    </a:lnTo>
                    <a:lnTo>
                      <a:pt x="2543146" y="1753696"/>
                    </a:lnTo>
                    <a:lnTo>
                      <a:pt x="2543289" y="1752695"/>
                    </a:lnTo>
                    <a:lnTo>
                      <a:pt x="2543146" y="1750406"/>
                    </a:lnTo>
                    <a:lnTo>
                      <a:pt x="2543718" y="1748833"/>
                    </a:lnTo>
                    <a:lnTo>
                      <a:pt x="2544862" y="1746830"/>
                    </a:lnTo>
                    <a:lnTo>
                      <a:pt x="2549583" y="1740966"/>
                    </a:lnTo>
                    <a:lnTo>
                      <a:pt x="2551299" y="1738391"/>
                    </a:lnTo>
                    <a:lnTo>
                      <a:pt x="2552157" y="1735244"/>
                    </a:lnTo>
                    <a:lnTo>
                      <a:pt x="2552157" y="1734099"/>
                    </a:lnTo>
                    <a:lnTo>
                      <a:pt x="2554303" y="1732669"/>
                    </a:lnTo>
                    <a:lnTo>
                      <a:pt x="2559882" y="1726089"/>
                    </a:lnTo>
                    <a:lnTo>
                      <a:pt x="2561741" y="1723514"/>
                    </a:lnTo>
                    <a:lnTo>
                      <a:pt x="2562170" y="1720224"/>
                    </a:lnTo>
                    <a:lnTo>
                      <a:pt x="2562599" y="1719223"/>
                    </a:lnTo>
                    <a:lnTo>
                      <a:pt x="2563458" y="1718365"/>
                    </a:lnTo>
                    <a:lnTo>
                      <a:pt x="2566891" y="1716076"/>
                    </a:lnTo>
                    <a:lnTo>
                      <a:pt x="2569608" y="1713358"/>
                    </a:lnTo>
                    <a:lnTo>
                      <a:pt x="2571754" y="1708352"/>
                    </a:lnTo>
                    <a:lnTo>
                      <a:pt x="2572183" y="1706206"/>
                    </a:lnTo>
                    <a:lnTo>
                      <a:pt x="2572183" y="1704490"/>
                    </a:lnTo>
                    <a:lnTo>
                      <a:pt x="2571897" y="1703059"/>
                    </a:lnTo>
                    <a:lnTo>
                      <a:pt x="2571325" y="1702058"/>
                    </a:lnTo>
                    <a:lnTo>
                      <a:pt x="2570610" y="1701486"/>
                    </a:lnTo>
                    <a:lnTo>
                      <a:pt x="2569608" y="1701343"/>
                    </a:lnTo>
                    <a:lnTo>
                      <a:pt x="2567034" y="1702058"/>
                    </a:lnTo>
                    <a:lnTo>
                      <a:pt x="2565889" y="1701772"/>
                    </a:lnTo>
                    <a:lnTo>
                      <a:pt x="2565031" y="1700628"/>
                    </a:lnTo>
                    <a:lnTo>
                      <a:pt x="2564602" y="1699197"/>
                    </a:lnTo>
                    <a:lnTo>
                      <a:pt x="2565031" y="1696479"/>
                    </a:lnTo>
                    <a:lnTo>
                      <a:pt x="2567749" y="1695907"/>
                    </a:lnTo>
                    <a:lnTo>
                      <a:pt x="2574043" y="1695335"/>
                    </a:lnTo>
                    <a:lnTo>
                      <a:pt x="2577047" y="1694763"/>
                    </a:lnTo>
                    <a:lnTo>
                      <a:pt x="2578477" y="1694191"/>
                    </a:lnTo>
                    <a:lnTo>
                      <a:pt x="2580051" y="1692188"/>
                    </a:lnTo>
                    <a:lnTo>
                      <a:pt x="2582339" y="1688183"/>
                    </a:lnTo>
                    <a:lnTo>
                      <a:pt x="2582482" y="1687182"/>
                    </a:lnTo>
                    <a:lnTo>
                      <a:pt x="2581195" y="1686037"/>
                    </a:lnTo>
                    <a:lnTo>
                      <a:pt x="2580480" y="1685751"/>
                    </a:lnTo>
                    <a:lnTo>
                      <a:pt x="2576045" y="1686467"/>
                    </a:lnTo>
                    <a:lnTo>
                      <a:pt x="2575044" y="1687182"/>
                    </a:lnTo>
                    <a:lnTo>
                      <a:pt x="2576331" y="1689184"/>
                    </a:lnTo>
                    <a:lnTo>
                      <a:pt x="2575330" y="1690758"/>
                    </a:lnTo>
                    <a:lnTo>
                      <a:pt x="2570038" y="1689327"/>
                    </a:lnTo>
                    <a:lnTo>
                      <a:pt x="2568893" y="1687039"/>
                    </a:lnTo>
                    <a:lnTo>
                      <a:pt x="2565174" y="1686896"/>
                    </a:lnTo>
                    <a:lnTo>
                      <a:pt x="2559739" y="1690043"/>
                    </a:lnTo>
                    <a:lnTo>
                      <a:pt x="2550298" y="1693619"/>
                    </a:lnTo>
                    <a:lnTo>
                      <a:pt x="2547294" y="1695049"/>
                    </a:lnTo>
                    <a:lnTo>
                      <a:pt x="2545434" y="1696193"/>
                    </a:lnTo>
                    <a:lnTo>
                      <a:pt x="2543432" y="1698482"/>
                    </a:lnTo>
                    <a:lnTo>
                      <a:pt x="2541715" y="1703632"/>
                    </a:lnTo>
                    <a:lnTo>
                      <a:pt x="2541143" y="1704347"/>
                    </a:lnTo>
                    <a:lnTo>
                      <a:pt x="2536566" y="1708209"/>
                    </a:lnTo>
                    <a:lnTo>
                      <a:pt x="2534706" y="1708924"/>
                    </a:lnTo>
                    <a:lnTo>
                      <a:pt x="2534706" y="1709496"/>
                    </a:lnTo>
                    <a:lnTo>
                      <a:pt x="2535421" y="1710641"/>
                    </a:lnTo>
                    <a:lnTo>
                      <a:pt x="2535564" y="1711785"/>
                    </a:lnTo>
                    <a:lnTo>
                      <a:pt x="2534134" y="1715075"/>
                    </a:lnTo>
                    <a:lnTo>
                      <a:pt x="2531702" y="1717793"/>
                    </a:lnTo>
                    <a:lnTo>
                      <a:pt x="2528412" y="1719509"/>
                    </a:lnTo>
                    <a:lnTo>
                      <a:pt x="2527411" y="1720224"/>
                    </a:lnTo>
                    <a:lnTo>
                      <a:pt x="2526696" y="1721226"/>
                    </a:lnTo>
                    <a:lnTo>
                      <a:pt x="2526839" y="1722227"/>
                    </a:lnTo>
                    <a:lnTo>
                      <a:pt x="2527697" y="1723228"/>
                    </a:lnTo>
                    <a:lnTo>
                      <a:pt x="2530272" y="1724659"/>
                    </a:lnTo>
                    <a:lnTo>
                      <a:pt x="2528555" y="1725088"/>
                    </a:lnTo>
                    <a:lnTo>
                      <a:pt x="2525694" y="1725088"/>
                    </a:lnTo>
                    <a:lnTo>
                      <a:pt x="2524836" y="1725946"/>
                    </a:lnTo>
                    <a:lnTo>
                      <a:pt x="2522691" y="1729093"/>
                    </a:lnTo>
                    <a:lnTo>
                      <a:pt x="2521689" y="1730810"/>
                    </a:lnTo>
                    <a:lnTo>
                      <a:pt x="2517398" y="1741252"/>
                    </a:lnTo>
                    <a:lnTo>
                      <a:pt x="2514251" y="1748118"/>
                    </a:lnTo>
                    <a:lnTo>
                      <a:pt x="2507814" y="1760848"/>
                    </a:lnTo>
                    <a:lnTo>
                      <a:pt x="2507671" y="1762136"/>
                    </a:lnTo>
                    <a:lnTo>
                      <a:pt x="2508673" y="1764854"/>
                    </a:lnTo>
                    <a:lnTo>
                      <a:pt x="2511676" y="1768430"/>
                    </a:lnTo>
                    <a:lnTo>
                      <a:pt x="2511963" y="1769145"/>
                    </a:lnTo>
                    <a:lnTo>
                      <a:pt x="2509960" y="1769717"/>
                    </a:lnTo>
                    <a:lnTo>
                      <a:pt x="2506813" y="1767428"/>
                    </a:lnTo>
                    <a:lnTo>
                      <a:pt x="2505097" y="1766999"/>
                    </a:lnTo>
                    <a:lnTo>
                      <a:pt x="2502379" y="1768716"/>
                    </a:lnTo>
                    <a:lnTo>
                      <a:pt x="2500090" y="1771290"/>
                    </a:lnTo>
                    <a:lnTo>
                      <a:pt x="2499232" y="1773150"/>
                    </a:lnTo>
                    <a:lnTo>
                      <a:pt x="2499089" y="1776297"/>
                    </a:lnTo>
                    <a:lnTo>
                      <a:pt x="2499947" y="1778156"/>
                    </a:lnTo>
                    <a:lnTo>
                      <a:pt x="2502808" y="1779301"/>
                    </a:lnTo>
                    <a:lnTo>
                      <a:pt x="2506384" y="1779301"/>
                    </a:lnTo>
                    <a:lnTo>
                      <a:pt x="2506098" y="1780159"/>
                    </a:lnTo>
                    <a:lnTo>
                      <a:pt x="2504381" y="1781303"/>
                    </a:lnTo>
                    <a:lnTo>
                      <a:pt x="2502808" y="1785309"/>
                    </a:lnTo>
                    <a:lnTo>
                      <a:pt x="2503380" y="1786596"/>
                    </a:lnTo>
                    <a:lnTo>
                      <a:pt x="2504667" y="1788026"/>
                    </a:lnTo>
                    <a:lnTo>
                      <a:pt x="2506241" y="1788885"/>
                    </a:lnTo>
                    <a:lnTo>
                      <a:pt x="2505812" y="1789171"/>
                    </a:lnTo>
                    <a:lnTo>
                      <a:pt x="2504524" y="1788885"/>
                    </a:lnTo>
                    <a:lnTo>
                      <a:pt x="2500376" y="1786024"/>
                    </a:lnTo>
                    <a:lnTo>
                      <a:pt x="2496371" y="1785309"/>
                    </a:lnTo>
                    <a:lnTo>
                      <a:pt x="2495227" y="1784736"/>
                    </a:lnTo>
                    <a:lnTo>
                      <a:pt x="2493796" y="1785165"/>
                    </a:lnTo>
                    <a:lnTo>
                      <a:pt x="2491078" y="1788312"/>
                    </a:lnTo>
                    <a:lnTo>
                      <a:pt x="2489505" y="1792461"/>
                    </a:lnTo>
                    <a:lnTo>
                      <a:pt x="2486644" y="1798182"/>
                    </a:lnTo>
                    <a:lnTo>
                      <a:pt x="2485214" y="1803189"/>
                    </a:lnTo>
                    <a:lnTo>
                      <a:pt x="2484355" y="1804190"/>
                    </a:lnTo>
                    <a:lnTo>
                      <a:pt x="2480493" y="1803904"/>
                    </a:lnTo>
                    <a:lnTo>
                      <a:pt x="2479492" y="1803189"/>
                    </a:lnTo>
                    <a:lnTo>
                      <a:pt x="2478634" y="1802188"/>
                    </a:lnTo>
                    <a:lnTo>
                      <a:pt x="2479206" y="1800614"/>
                    </a:lnTo>
                    <a:lnTo>
                      <a:pt x="2481208" y="1798468"/>
                    </a:lnTo>
                    <a:lnTo>
                      <a:pt x="2480493" y="1798468"/>
                    </a:lnTo>
                    <a:lnTo>
                      <a:pt x="2473770" y="1803046"/>
                    </a:lnTo>
                    <a:lnTo>
                      <a:pt x="2470623" y="1805764"/>
                    </a:lnTo>
                    <a:lnTo>
                      <a:pt x="2470623" y="1807194"/>
                    </a:lnTo>
                    <a:lnTo>
                      <a:pt x="2477346" y="1807194"/>
                    </a:lnTo>
                    <a:lnTo>
                      <a:pt x="2484069" y="1806479"/>
                    </a:lnTo>
                    <a:lnTo>
                      <a:pt x="2487645" y="1806765"/>
                    </a:lnTo>
                    <a:lnTo>
                      <a:pt x="2491078" y="1807480"/>
                    </a:lnTo>
                    <a:lnTo>
                      <a:pt x="2495942" y="1807194"/>
                    </a:lnTo>
                    <a:lnTo>
                      <a:pt x="2495799" y="1807480"/>
                    </a:lnTo>
                    <a:lnTo>
                      <a:pt x="2490792" y="1810198"/>
                    </a:lnTo>
                    <a:lnTo>
                      <a:pt x="2487645" y="1811342"/>
                    </a:lnTo>
                    <a:lnTo>
                      <a:pt x="2484498" y="1814632"/>
                    </a:lnTo>
                    <a:lnTo>
                      <a:pt x="2476917" y="1821069"/>
                    </a:lnTo>
                    <a:lnTo>
                      <a:pt x="2467476" y="1827363"/>
                    </a:lnTo>
                    <a:lnTo>
                      <a:pt x="2465331" y="1829795"/>
                    </a:lnTo>
                    <a:lnTo>
                      <a:pt x="2464759" y="1831511"/>
                    </a:lnTo>
                    <a:lnTo>
                      <a:pt x="2464759" y="1832370"/>
                    </a:lnTo>
                    <a:lnTo>
                      <a:pt x="2466046" y="1837376"/>
                    </a:lnTo>
                    <a:lnTo>
                      <a:pt x="2467906" y="1841381"/>
                    </a:lnTo>
                    <a:lnTo>
                      <a:pt x="2469193" y="1842525"/>
                    </a:lnTo>
                    <a:lnTo>
                      <a:pt x="2472340" y="1843813"/>
                    </a:lnTo>
                    <a:lnTo>
                      <a:pt x="2477632" y="1843384"/>
                    </a:lnTo>
                    <a:lnTo>
                      <a:pt x="2487502" y="1841667"/>
                    </a:lnTo>
                    <a:lnTo>
                      <a:pt x="2490649" y="1840666"/>
                    </a:lnTo>
                    <a:lnTo>
                      <a:pt x="2493081" y="1839522"/>
                    </a:lnTo>
                    <a:lnTo>
                      <a:pt x="2495799" y="1837662"/>
                    </a:lnTo>
                    <a:lnTo>
                      <a:pt x="2496085" y="1838091"/>
                    </a:lnTo>
                    <a:lnTo>
                      <a:pt x="2495942" y="1839808"/>
                    </a:lnTo>
                    <a:lnTo>
                      <a:pt x="2498803" y="1840094"/>
                    </a:lnTo>
                    <a:lnTo>
                      <a:pt x="2508244" y="1839808"/>
                    </a:lnTo>
                    <a:lnTo>
                      <a:pt x="2509531" y="1840380"/>
                    </a:lnTo>
                    <a:lnTo>
                      <a:pt x="2516254" y="1841667"/>
                    </a:lnTo>
                    <a:lnTo>
                      <a:pt x="2521832" y="1841381"/>
                    </a:lnTo>
                    <a:lnTo>
                      <a:pt x="2537567" y="1843527"/>
                    </a:lnTo>
                    <a:lnTo>
                      <a:pt x="2543003" y="1843956"/>
                    </a:lnTo>
                    <a:lnTo>
                      <a:pt x="2544576" y="1842955"/>
                    </a:lnTo>
                    <a:lnTo>
                      <a:pt x="2552443" y="1841953"/>
                    </a:lnTo>
                    <a:lnTo>
                      <a:pt x="2556449" y="1840523"/>
                    </a:lnTo>
                    <a:lnTo>
                      <a:pt x="2558308" y="1840380"/>
                    </a:lnTo>
                    <a:lnTo>
                      <a:pt x="2559596" y="1839951"/>
                    </a:lnTo>
                    <a:lnTo>
                      <a:pt x="2561741" y="1835946"/>
                    </a:lnTo>
                    <a:lnTo>
                      <a:pt x="2562599" y="1835373"/>
                    </a:lnTo>
                    <a:lnTo>
                      <a:pt x="2563601" y="1836089"/>
                    </a:lnTo>
                    <a:lnTo>
                      <a:pt x="2565746" y="1836375"/>
                    </a:lnTo>
                    <a:lnTo>
                      <a:pt x="2568750" y="1835230"/>
                    </a:lnTo>
                    <a:lnTo>
                      <a:pt x="2570610" y="1834229"/>
                    </a:lnTo>
                    <a:lnTo>
                      <a:pt x="2571039" y="1835373"/>
                    </a:lnTo>
                    <a:lnTo>
                      <a:pt x="2570324" y="1842812"/>
                    </a:lnTo>
                    <a:lnTo>
                      <a:pt x="2563744" y="1845386"/>
                    </a:lnTo>
                    <a:lnTo>
                      <a:pt x="2562456" y="1846244"/>
                    </a:lnTo>
                    <a:lnTo>
                      <a:pt x="2563887" y="1846388"/>
                    </a:lnTo>
                    <a:lnTo>
                      <a:pt x="2570467" y="1845243"/>
                    </a:lnTo>
                    <a:lnTo>
                      <a:pt x="2572040" y="1845815"/>
                    </a:lnTo>
                    <a:lnTo>
                      <a:pt x="2573185" y="1846531"/>
                    </a:lnTo>
                    <a:lnTo>
                      <a:pt x="2579192" y="1847818"/>
                    </a:lnTo>
                    <a:lnTo>
                      <a:pt x="2581481" y="1847389"/>
                    </a:lnTo>
                    <a:lnTo>
                      <a:pt x="2582625" y="1846960"/>
                    </a:lnTo>
                    <a:lnTo>
                      <a:pt x="2583341" y="1846388"/>
                    </a:lnTo>
                    <a:lnTo>
                      <a:pt x="2584056" y="1844528"/>
                    </a:lnTo>
                    <a:lnTo>
                      <a:pt x="2584771" y="1840952"/>
                    </a:lnTo>
                    <a:lnTo>
                      <a:pt x="2585486" y="1840237"/>
                    </a:lnTo>
                    <a:lnTo>
                      <a:pt x="2590636" y="1840666"/>
                    </a:lnTo>
                    <a:lnTo>
                      <a:pt x="2594355" y="1840380"/>
                    </a:lnTo>
                    <a:lnTo>
                      <a:pt x="2595499" y="1841238"/>
                    </a:lnTo>
                    <a:lnTo>
                      <a:pt x="2598217" y="1841667"/>
                    </a:lnTo>
                    <a:lnTo>
                      <a:pt x="2599933" y="1841381"/>
                    </a:lnTo>
                    <a:lnTo>
                      <a:pt x="2603080" y="1840094"/>
                    </a:lnTo>
                    <a:lnTo>
                      <a:pt x="2602794" y="1841095"/>
                    </a:lnTo>
                    <a:lnTo>
                      <a:pt x="2600506" y="1843813"/>
                    </a:lnTo>
                    <a:lnTo>
                      <a:pt x="2597359" y="1845958"/>
                    </a:lnTo>
                    <a:lnTo>
                      <a:pt x="2590922" y="1848533"/>
                    </a:lnTo>
                    <a:lnTo>
                      <a:pt x="2585772" y="1855828"/>
                    </a:lnTo>
                    <a:lnTo>
                      <a:pt x="2584485" y="1857259"/>
                    </a:lnTo>
                    <a:lnTo>
                      <a:pt x="2581767" y="1859547"/>
                    </a:lnTo>
                    <a:lnTo>
                      <a:pt x="2578191" y="1861121"/>
                    </a:lnTo>
                    <a:lnTo>
                      <a:pt x="2573328" y="1862122"/>
                    </a:lnTo>
                    <a:lnTo>
                      <a:pt x="2571325" y="1862837"/>
                    </a:lnTo>
                    <a:lnTo>
                      <a:pt x="2568893" y="1864983"/>
                    </a:lnTo>
                    <a:lnTo>
                      <a:pt x="2567892" y="1866700"/>
                    </a:lnTo>
                    <a:lnTo>
                      <a:pt x="2567749" y="1867272"/>
                    </a:lnTo>
                    <a:lnTo>
                      <a:pt x="2568035" y="1868416"/>
                    </a:lnTo>
                    <a:lnTo>
                      <a:pt x="2570181" y="1869989"/>
                    </a:lnTo>
                    <a:lnTo>
                      <a:pt x="2571325" y="1870562"/>
                    </a:lnTo>
                    <a:lnTo>
                      <a:pt x="2573042" y="1870848"/>
                    </a:lnTo>
                    <a:lnTo>
                      <a:pt x="2577190" y="1870276"/>
                    </a:lnTo>
                    <a:lnTo>
                      <a:pt x="2580909" y="1868988"/>
                    </a:lnTo>
                    <a:lnTo>
                      <a:pt x="2582482" y="1868845"/>
                    </a:lnTo>
                    <a:lnTo>
                      <a:pt x="2584771" y="1869560"/>
                    </a:lnTo>
                    <a:lnTo>
                      <a:pt x="2587346" y="1869274"/>
                    </a:lnTo>
                    <a:lnTo>
                      <a:pt x="2589205" y="1867844"/>
                    </a:lnTo>
                    <a:lnTo>
                      <a:pt x="2592638" y="1863839"/>
                    </a:lnTo>
                    <a:lnTo>
                      <a:pt x="2593926" y="1861693"/>
                    </a:lnTo>
                    <a:lnTo>
                      <a:pt x="2594212" y="1858975"/>
                    </a:lnTo>
                    <a:lnTo>
                      <a:pt x="2601221" y="1850965"/>
                    </a:lnTo>
                    <a:lnTo>
                      <a:pt x="2602937" y="1850393"/>
                    </a:lnTo>
                    <a:lnTo>
                      <a:pt x="2604654" y="1850536"/>
                    </a:lnTo>
                    <a:lnTo>
                      <a:pt x="2607515" y="1850107"/>
                    </a:lnTo>
                    <a:lnTo>
                      <a:pt x="2609803" y="1848247"/>
                    </a:lnTo>
                    <a:lnTo>
                      <a:pt x="2612807" y="1844814"/>
                    </a:lnTo>
                    <a:lnTo>
                      <a:pt x="2613093" y="1845243"/>
                    </a:lnTo>
                    <a:lnTo>
                      <a:pt x="2610662" y="1849535"/>
                    </a:lnTo>
                    <a:lnTo>
                      <a:pt x="2610089" y="1851394"/>
                    </a:lnTo>
                    <a:lnTo>
                      <a:pt x="2612378" y="1850250"/>
                    </a:lnTo>
                    <a:lnTo>
                      <a:pt x="2613379" y="1849391"/>
                    </a:lnTo>
                    <a:lnTo>
                      <a:pt x="2614095" y="1848104"/>
                    </a:lnTo>
                    <a:lnTo>
                      <a:pt x="2614953" y="1844528"/>
                    </a:lnTo>
                    <a:lnTo>
                      <a:pt x="2620102" y="1836232"/>
                    </a:lnTo>
                    <a:lnTo>
                      <a:pt x="2620531" y="1833371"/>
                    </a:lnTo>
                    <a:lnTo>
                      <a:pt x="2621390" y="1832799"/>
                    </a:lnTo>
                    <a:lnTo>
                      <a:pt x="2625824" y="1834944"/>
                    </a:lnTo>
                    <a:lnTo>
                      <a:pt x="2627541" y="1836804"/>
                    </a:lnTo>
                    <a:lnTo>
                      <a:pt x="2628971" y="1841095"/>
                    </a:lnTo>
                    <a:lnTo>
                      <a:pt x="2630115" y="1846244"/>
                    </a:lnTo>
                    <a:lnTo>
                      <a:pt x="2630830" y="1847961"/>
                    </a:lnTo>
                    <a:lnTo>
                      <a:pt x="2631689" y="1848819"/>
                    </a:lnTo>
                    <a:lnTo>
                      <a:pt x="2631117" y="1850822"/>
                    </a:lnTo>
                    <a:lnTo>
                      <a:pt x="2628113" y="1855542"/>
                    </a:lnTo>
                    <a:lnTo>
                      <a:pt x="2624394" y="1862265"/>
                    </a:lnTo>
                    <a:lnTo>
                      <a:pt x="2622534" y="1866843"/>
                    </a:lnTo>
                    <a:lnTo>
                      <a:pt x="2621962" y="1868702"/>
                    </a:lnTo>
                    <a:lnTo>
                      <a:pt x="2621962" y="1870133"/>
                    </a:lnTo>
                    <a:lnTo>
                      <a:pt x="2623249" y="1871706"/>
                    </a:lnTo>
                    <a:lnTo>
                      <a:pt x="2624108" y="1872278"/>
                    </a:lnTo>
                    <a:lnTo>
                      <a:pt x="2624966" y="1872421"/>
                    </a:lnTo>
                    <a:lnTo>
                      <a:pt x="2626968" y="1871706"/>
                    </a:lnTo>
                    <a:lnTo>
                      <a:pt x="2631546" y="1867844"/>
                    </a:lnTo>
                    <a:lnTo>
                      <a:pt x="2634120" y="1865126"/>
                    </a:lnTo>
                    <a:lnTo>
                      <a:pt x="2636552" y="1861979"/>
                    </a:lnTo>
                    <a:lnTo>
                      <a:pt x="2638269" y="1860263"/>
                    </a:lnTo>
                    <a:lnTo>
                      <a:pt x="2639413" y="1859977"/>
                    </a:lnTo>
                    <a:lnTo>
                      <a:pt x="2639985" y="1860406"/>
                    </a:lnTo>
                    <a:lnTo>
                      <a:pt x="2639985" y="1861693"/>
                    </a:lnTo>
                    <a:lnTo>
                      <a:pt x="2638984" y="1865126"/>
                    </a:lnTo>
                    <a:lnTo>
                      <a:pt x="2639985" y="1867129"/>
                    </a:lnTo>
                    <a:lnTo>
                      <a:pt x="2639556" y="1869703"/>
                    </a:lnTo>
                    <a:lnTo>
                      <a:pt x="2638984" y="1877571"/>
                    </a:lnTo>
                    <a:lnTo>
                      <a:pt x="2639842" y="1879144"/>
                    </a:lnTo>
                    <a:lnTo>
                      <a:pt x="2640557" y="1879573"/>
                    </a:lnTo>
                    <a:lnTo>
                      <a:pt x="2641559" y="1879430"/>
                    </a:lnTo>
                    <a:lnTo>
                      <a:pt x="2646279" y="1876426"/>
                    </a:lnTo>
                    <a:lnTo>
                      <a:pt x="2647996" y="1876140"/>
                    </a:lnTo>
                    <a:lnTo>
                      <a:pt x="2648997" y="1876140"/>
                    </a:lnTo>
                    <a:lnTo>
                      <a:pt x="2650141" y="1876855"/>
                    </a:lnTo>
                    <a:lnTo>
                      <a:pt x="2651429" y="1878286"/>
                    </a:lnTo>
                    <a:lnTo>
                      <a:pt x="2652859" y="1878858"/>
                    </a:lnTo>
                    <a:lnTo>
                      <a:pt x="2654432" y="1878572"/>
                    </a:lnTo>
                    <a:lnTo>
                      <a:pt x="2655863" y="1877571"/>
                    </a:lnTo>
                    <a:lnTo>
                      <a:pt x="2657007" y="1875997"/>
                    </a:lnTo>
                    <a:lnTo>
                      <a:pt x="2659153" y="1872278"/>
                    </a:lnTo>
                    <a:lnTo>
                      <a:pt x="2661299" y="1866413"/>
                    </a:lnTo>
                    <a:lnTo>
                      <a:pt x="2661584" y="1864983"/>
                    </a:lnTo>
                    <a:lnTo>
                      <a:pt x="2661442" y="1863696"/>
                    </a:lnTo>
                    <a:lnTo>
                      <a:pt x="2660726" y="1861550"/>
                    </a:lnTo>
                    <a:lnTo>
                      <a:pt x="2667592" y="1849248"/>
                    </a:lnTo>
                    <a:lnTo>
                      <a:pt x="2668022" y="1847532"/>
                    </a:lnTo>
                    <a:lnTo>
                      <a:pt x="2668451" y="1844528"/>
                    </a:lnTo>
                    <a:lnTo>
                      <a:pt x="2667020" y="1841381"/>
                    </a:lnTo>
                    <a:close/>
                    <a:moveTo>
                      <a:pt x="2623106" y="1840380"/>
                    </a:moveTo>
                    <a:lnTo>
                      <a:pt x="2621962" y="1841953"/>
                    </a:lnTo>
                    <a:lnTo>
                      <a:pt x="2620531" y="1842812"/>
                    </a:lnTo>
                    <a:lnTo>
                      <a:pt x="2620245" y="1843527"/>
                    </a:lnTo>
                    <a:lnTo>
                      <a:pt x="2620245" y="1844528"/>
                    </a:lnTo>
                    <a:lnTo>
                      <a:pt x="2619244" y="1846101"/>
                    </a:lnTo>
                    <a:lnTo>
                      <a:pt x="2617385" y="1848390"/>
                    </a:lnTo>
                    <a:lnTo>
                      <a:pt x="2617242" y="1849535"/>
                    </a:lnTo>
                    <a:lnTo>
                      <a:pt x="2618815" y="1849535"/>
                    </a:lnTo>
                    <a:lnTo>
                      <a:pt x="2620245" y="1848247"/>
                    </a:lnTo>
                    <a:lnTo>
                      <a:pt x="2622677" y="1843241"/>
                    </a:lnTo>
                    <a:lnTo>
                      <a:pt x="2623106" y="1840380"/>
                    </a:lnTo>
                    <a:close/>
                    <a:moveTo>
                      <a:pt x="1856400" y="1671161"/>
                    </a:moveTo>
                    <a:lnTo>
                      <a:pt x="1859261" y="1671447"/>
                    </a:lnTo>
                    <a:lnTo>
                      <a:pt x="1860549" y="1671161"/>
                    </a:lnTo>
                    <a:lnTo>
                      <a:pt x="1861550" y="1670446"/>
                    </a:lnTo>
                    <a:lnTo>
                      <a:pt x="1862265" y="1669444"/>
                    </a:lnTo>
                    <a:lnTo>
                      <a:pt x="1862694" y="1668157"/>
                    </a:lnTo>
                    <a:lnTo>
                      <a:pt x="1864125" y="1666298"/>
                    </a:lnTo>
                    <a:lnTo>
                      <a:pt x="1864125" y="1665725"/>
                    </a:lnTo>
                    <a:lnTo>
                      <a:pt x="1862265" y="1665296"/>
                    </a:lnTo>
                    <a:lnTo>
                      <a:pt x="1852967" y="1668872"/>
                    </a:lnTo>
                    <a:lnTo>
                      <a:pt x="1854398" y="1670160"/>
                    </a:lnTo>
                    <a:lnTo>
                      <a:pt x="1856400" y="1671161"/>
                    </a:lnTo>
                    <a:close/>
                    <a:moveTo>
                      <a:pt x="2304981" y="1836518"/>
                    </a:moveTo>
                    <a:lnTo>
                      <a:pt x="2306268" y="1836375"/>
                    </a:lnTo>
                    <a:lnTo>
                      <a:pt x="2308843" y="1833943"/>
                    </a:lnTo>
                    <a:lnTo>
                      <a:pt x="2309558" y="1831082"/>
                    </a:lnTo>
                    <a:lnTo>
                      <a:pt x="2307841" y="1831797"/>
                    </a:lnTo>
                    <a:lnTo>
                      <a:pt x="2306983" y="1831511"/>
                    </a:lnTo>
                    <a:lnTo>
                      <a:pt x="2304838" y="1831940"/>
                    </a:lnTo>
                    <a:lnTo>
                      <a:pt x="2304981" y="1834658"/>
                    </a:lnTo>
                    <a:lnTo>
                      <a:pt x="2304265" y="1836232"/>
                    </a:lnTo>
                    <a:lnTo>
                      <a:pt x="2304981" y="1836518"/>
                    </a:lnTo>
                    <a:close/>
                    <a:moveTo>
                      <a:pt x="2393095" y="1784021"/>
                    </a:moveTo>
                    <a:lnTo>
                      <a:pt x="2394525" y="1782734"/>
                    </a:lnTo>
                    <a:lnTo>
                      <a:pt x="2393381" y="1780159"/>
                    </a:lnTo>
                    <a:lnTo>
                      <a:pt x="2390949" y="1777012"/>
                    </a:lnTo>
                    <a:lnTo>
                      <a:pt x="2384083" y="1772864"/>
                    </a:lnTo>
                    <a:lnTo>
                      <a:pt x="2381365" y="1772149"/>
                    </a:lnTo>
                    <a:lnTo>
                      <a:pt x="2366203" y="1763709"/>
                    </a:lnTo>
                    <a:lnTo>
                      <a:pt x="2359337" y="1760562"/>
                    </a:lnTo>
                    <a:lnTo>
                      <a:pt x="2352328" y="1757988"/>
                    </a:lnTo>
                    <a:lnTo>
                      <a:pt x="2346177" y="1756271"/>
                    </a:lnTo>
                    <a:lnTo>
                      <a:pt x="2332016" y="1753982"/>
                    </a:lnTo>
                    <a:lnTo>
                      <a:pt x="2320858" y="1751408"/>
                    </a:lnTo>
                    <a:lnTo>
                      <a:pt x="2317425" y="1751265"/>
                    </a:lnTo>
                    <a:lnTo>
                      <a:pt x="2313563" y="1751980"/>
                    </a:lnTo>
                    <a:lnTo>
                      <a:pt x="2310130" y="1753553"/>
                    </a:lnTo>
                    <a:lnTo>
                      <a:pt x="2311561" y="1755842"/>
                    </a:lnTo>
                    <a:lnTo>
                      <a:pt x="2328297" y="1762565"/>
                    </a:lnTo>
                    <a:lnTo>
                      <a:pt x="2331586" y="1764710"/>
                    </a:lnTo>
                    <a:lnTo>
                      <a:pt x="2334590" y="1767428"/>
                    </a:lnTo>
                    <a:lnTo>
                      <a:pt x="2336164" y="1770289"/>
                    </a:lnTo>
                    <a:lnTo>
                      <a:pt x="2338023" y="1772721"/>
                    </a:lnTo>
                    <a:lnTo>
                      <a:pt x="2353901" y="1779587"/>
                    </a:lnTo>
                    <a:lnTo>
                      <a:pt x="2361196" y="1781733"/>
                    </a:lnTo>
                    <a:lnTo>
                      <a:pt x="2368634" y="1782877"/>
                    </a:lnTo>
                    <a:lnTo>
                      <a:pt x="2378647" y="1785309"/>
                    </a:lnTo>
                    <a:lnTo>
                      <a:pt x="2391235" y="1784736"/>
                    </a:lnTo>
                    <a:lnTo>
                      <a:pt x="2393095" y="1784021"/>
                    </a:lnTo>
                    <a:close/>
                    <a:moveTo>
                      <a:pt x="2447737" y="1979703"/>
                    </a:moveTo>
                    <a:lnTo>
                      <a:pt x="2442301" y="1979131"/>
                    </a:lnTo>
                    <a:lnTo>
                      <a:pt x="2442444" y="1979703"/>
                    </a:lnTo>
                    <a:lnTo>
                      <a:pt x="2444733" y="1980847"/>
                    </a:lnTo>
                    <a:lnTo>
                      <a:pt x="2448166" y="1980990"/>
                    </a:lnTo>
                    <a:lnTo>
                      <a:pt x="2452171" y="1979703"/>
                    </a:lnTo>
                    <a:lnTo>
                      <a:pt x="2454030" y="1977414"/>
                    </a:lnTo>
                    <a:lnTo>
                      <a:pt x="2449882" y="1979417"/>
                    </a:lnTo>
                    <a:lnTo>
                      <a:pt x="2447737" y="1979703"/>
                    </a:lnTo>
                    <a:close/>
                    <a:moveTo>
                      <a:pt x="2010028" y="1940223"/>
                    </a:moveTo>
                    <a:lnTo>
                      <a:pt x="2035203" y="1940223"/>
                    </a:lnTo>
                    <a:lnTo>
                      <a:pt x="2047791" y="1940223"/>
                    </a:lnTo>
                    <a:lnTo>
                      <a:pt x="2060378" y="1940223"/>
                    </a:lnTo>
                    <a:lnTo>
                      <a:pt x="2072966" y="1940223"/>
                    </a:lnTo>
                    <a:lnTo>
                      <a:pt x="2085554" y="1940223"/>
                    </a:lnTo>
                    <a:lnTo>
                      <a:pt x="2098142" y="1940223"/>
                    </a:lnTo>
                    <a:lnTo>
                      <a:pt x="2101146" y="1933071"/>
                    </a:lnTo>
                    <a:lnTo>
                      <a:pt x="2103863" y="1929781"/>
                    </a:lnTo>
                    <a:lnTo>
                      <a:pt x="2107726" y="1930926"/>
                    </a:lnTo>
                    <a:lnTo>
                      <a:pt x="2109728" y="1930782"/>
                    </a:lnTo>
                    <a:lnTo>
                      <a:pt x="2112017" y="1929066"/>
                    </a:lnTo>
                    <a:lnTo>
                      <a:pt x="2113876" y="1928065"/>
                    </a:lnTo>
                    <a:lnTo>
                      <a:pt x="2115021" y="1928208"/>
                    </a:lnTo>
                    <a:lnTo>
                      <a:pt x="2116022" y="1929781"/>
                    </a:lnTo>
                    <a:lnTo>
                      <a:pt x="2116880" y="1930782"/>
                    </a:lnTo>
                    <a:lnTo>
                      <a:pt x="2117882" y="1930496"/>
                    </a:lnTo>
                    <a:lnTo>
                      <a:pt x="2118740" y="1929066"/>
                    </a:lnTo>
                    <a:lnTo>
                      <a:pt x="2118740" y="1926920"/>
                    </a:lnTo>
                    <a:lnTo>
                      <a:pt x="2119884" y="1925490"/>
                    </a:lnTo>
                    <a:lnTo>
                      <a:pt x="2121315" y="1925204"/>
                    </a:lnTo>
                    <a:lnTo>
                      <a:pt x="2122602" y="1925204"/>
                    </a:lnTo>
                    <a:lnTo>
                      <a:pt x="2123174" y="1924488"/>
                    </a:lnTo>
                    <a:lnTo>
                      <a:pt x="2123031" y="1923487"/>
                    </a:lnTo>
                    <a:lnTo>
                      <a:pt x="2122602" y="1921914"/>
                    </a:lnTo>
                    <a:lnTo>
                      <a:pt x="2122745" y="1919911"/>
                    </a:lnTo>
                    <a:lnTo>
                      <a:pt x="2125892" y="1916478"/>
                    </a:lnTo>
                    <a:lnTo>
                      <a:pt x="2129754" y="1914189"/>
                    </a:lnTo>
                    <a:lnTo>
                      <a:pt x="2131185" y="1913045"/>
                    </a:lnTo>
                    <a:lnTo>
                      <a:pt x="2131614" y="1910613"/>
                    </a:lnTo>
                    <a:lnTo>
                      <a:pt x="2133902" y="1908182"/>
                    </a:lnTo>
                    <a:lnTo>
                      <a:pt x="2135047" y="1906751"/>
                    </a:lnTo>
                    <a:lnTo>
                      <a:pt x="2135333" y="1905464"/>
                    </a:lnTo>
                    <a:lnTo>
                      <a:pt x="2134761" y="1903891"/>
                    </a:lnTo>
                    <a:lnTo>
                      <a:pt x="2134761" y="1901030"/>
                    </a:lnTo>
                    <a:lnTo>
                      <a:pt x="2135476" y="1897597"/>
                    </a:lnTo>
                    <a:lnTo>
                      <a:pt x="2136334" y="1893735"/>
                    </a:lnTo>
                    <a:lnTo>
                      <a:pt x="2138337" y="1890301"/>
                    </a:lnTo>
                    <a:lnTo>
                      <a:pt x="2141770" y="1886582"/>
                    </a:lnTo>
                    <a:lnTo>
                      <a:pt x="2142628" y="1881576"/>
                    </a:lnTo>
                    <a:lnTo>
                      <a:pt x="2143486" y="1876426"/>
                    </a:lnTo>
                    <a:lnTo>
                      <a:pt x="2147634" y="1871277"/>
                    </a:lnTo>
                    <a:lnTo>
                      <a:pt x="2152355" y="1865555"/>
                    </a:lnTo>
                    <a:lnTo>
                      <a:pt x="2155073" y="1862265"/>
                    </a:lnTo>
                    <a:lnTo>
                      <a:pt x="2159793" y="1856258"/>
                    </a:lnTo>
                    <a:lnTo>
                      <a:pt x="2163226" y="1851966"/>
                    </a:lnTo>
                    <a:lnTo>
                      <a:pt x="2164942" y="1849964"/>
                    </a:lnTo>
                    <a:lnTo>
                      <a:pt x="2166802" y="1847675"/>
                    </a:lnTo>
                    <a:lnTo>
                      <a:pt x="2169663" y="1848390"/>
                    </a:lnTo>
                    <a:lnTo>
                      <a:pt x="2172524" y="1849105"/>
                    </a:lnTo>
                    <a:lnTo>
                      <a:pt x="2172095" y="1852538"/>
                    </a:lnTo>
                    <a:lnTo>
                      <a:pt x="2172524" y="1854970"/>
                    </a:lnTo>
                    <a:lnTo>
                      <a:pt x="2173954" y="1856401"/>
                    </a:lnTo>
                    <a:lnTo>
                      <a:pt x="2175957" y="1857402"/>
                    </a:lnTo>
                    <a:lnTo>
                      <a:pt x="2177530" y="1857688"/>
                    </a:lnTo>
                    <a:lnTo>
                      <a:pt x="2179247" y="1857688"/>
                    </a:lnTo>
                    <a:lnTo>
                      <a:pt x="2184110" y="1855828"/>
                    </a:lnTo>
                    <a:lnTo>
                      <a:pt x="2189832" y="1854541"/>
                    </a:lnTo>
                    <a:lnTo>
                      <a:pt x="2192979" y="1853397"/>
                    </a:lnTo>
                    <a:lnTo>
                      <a:pt x="2193551" y="1852252"/>
                    </a:lnTo>
                    <a:lnTo>
                      <a:pt x="2194981" y="1851823"/>
                    </a:lnTo>
                    <a:lnTo>
                      <a:pt x="2197270" y="1852109"/>
                    </a:lnTo>
                    <a:lnTo>
                      <a:pt x="2201418" y="1854827"/>
                    </a:lnTo>
                    <a:lnTo>
                      <a:pt x="2206282" y="1858975"/>
                    </a:lnTo>
                    <a:lnTo>
                      <a:pt x="2210144" y="1862265"/>
                    </a:lnTo>
                    <a:lnTo>
                      <a:pt x="2210287" y="1867844"/>
                    </a:lnTo>
                    <a:lnTo>
                      <a:pt x="2210430" y="1873709"/>
                    </a:lnTo>
                    <a:lnTo>
                      <a:pt x="2210573" y="1880002"/>
                    </a:lnTo>
                    <a:lnTo>
                      <a:pt x="2210573" y="1884437"/>
                    </a:lnTo>
                    <a:lnTo>
                      <a:pt x="2210716" y="1890588"/>
                    </a:lnTo>
                    <a:lnTo>
                      <a:pt x="2210859" y="1895451"/>
                    </a:lnTo>
                    <a:lnTo>
                      <a:pt x="2211002" y="1901745"/>
                    </a:lnTo>
                    <a:lnTo>
                      <a:pt x="2211002" y="1905178"/>
                    </a:lnTo>
                    <a:lnTo>
                      <a:pt x="2211574" y="1906179"/>
                    </a:lnTo>
                    <a:lnTo>
                      <a:pt x="2211288" y="1907467"/>
                    </a:lnTo>
                    <a:lnTo>
                      <a:pt x="2211145" y="1908182"/>
                    </a:lnTo>
                    <a:lnTo>
                      <a:pt x="2211145" y="1908754"/>
                    </a:lnTo>
                    <a:lnTo>
                      <a:pt x="2211288" y="1909469"/>
                    </a:lnTo>
                    <a:lnTo>
                      <a:pt x="2211288" y="1910327"/>
                    </a:lnTo>
                    <a:lnTo>
                      <a:pt x="2210859" y="1911186"/>
                    </a:lnTo>
                    <a:lnTo>
                      <a:pt x="2210573" y="1912187"/>
                    </a:lnTo>
                    <a:lnTo>
                      <a:pt x="2210573" y="1912759"/>
                    </a:lnTo>
                    <a:lnTo>
                      <a:pt x="2211002" y="1912616"/>
                    </a:lnTo>
                    <a:lnTo>
                      <a:pt x="2213434" y="1915191"/>
                    </a:lnTo>
                    <a:lnTo>
                      <a:pt x="2216724" y="1917193"/>
                    </a:lnTo>
                    <a:lnTo>
                      <a:pt x="2218726" y="1917050"/>
                    </a:lnTo>
                    <a:lnTo>
                      <a:pt x="2220300" y="1915477"/>
                    </a:lnTo>
                    <a:lnTo>
                      <a:pt x="2220872" y="1917050"/>
                    </a:lnTo>
                    <a:lnTo>
                      <a:pt x="2221158" y="1918338"/>
                    </a:lnTo>
                    <a:lnTo>
                      <a:pt x="2221730" y="1918481"/>
                    </a:lnTo>
                    <a:lnTo>
                      <a:pt x="2222302" y="1919911"/>
                    </a:lnTo>
                    <a:lnTo>
                      <a:pt x="2222016" y="1921199"/>
                    </a:lnTo>
                    <a:lnTo>
                      <a:pt x="2221158" y="1921771"/>
                    </a:lnTo>
                    <a:lnTo>
                      <a:pt x="2220157" y="1922200"/>
                    </a:lnTo>
                    <a:lnTo>
                      <a:pt x="2220014" y="1923201"/>
                    </a:lnTo>
                    <a:lnTo>
                      <a:pt x="2220443" y="1924203"/>
                    </a:lnTo>
                    <a:lnTo>
                      <a:pt x="2221158" y="1925061"/>
                    </a:lnTo>
                    <a:lnTo>
                      <a:pt x="2221873" y="1926634"/>
                    </a:lnTo>
                    <a:lnTo>
                      <a:pt x="2221587" y="1928065"/>
                    </a:lnTo>
                    <a:lnTo>
                      <a:pt x="2220872" y="1929209"/>
                    </a:lnTo>
                    <a:lnTo>
                      <a:pt x="2220586" y="1930496"/>
                    </a:lnTo>
                    <a:lnTo>
                      <a:pt x="2221158" y="1931498"/>
                    </a:lnTo>
                    <a:lnTo>
                      <a:pt x="2222731" y="1932928"/>
                    </a:lnTo>
                    <a:lnTo>
                      <a:pt x="2223733" y="1934215"/>
                    </a:lnTo>
                    <a:lnTo>
                      <a:pt x="2225306" y="1934931"/>
                    </a:lnTo>
                    <a:lnTo>
                      <a:pt x="2226021" y="1934358"/>
                    </a:lnTo>
                    <a:lnTo>
                      <a:pt x="2226594" y="1933643"/>
                    </a:lnTo>
                    <a:lnTo>
                      <a:pt x="2227166" y="1933071"/>
                    </a:lnTo>
                    <a:lnTo>
                      <a:pt x="2228310" y="1933357"/>
                    </a:lnTo>
                    <a:lnTo>
                      <a:pt x="2229597" y="1933786"/>
                    </a:lnTo>
                    <a:lnTo>
                      <a:pt x="2231028" y="1934215"/>
                    </a:lnTo>
                    <a:lnTo>
                      <a:pt x="2232315" y="1935217"/>
                    </a:lnTo>
                    <a:lnTo>
                      <a:pt x="2235605" y="1934788"/>
                    </a:lnTo>
                    <a:lnTo>
                      <a:pt x="2237322" y="1935217"/>
                    </a:lnTo>
                    <a:lnTo>
                      <a:pt x="2237608" y="1936933"/>
                    </a:lnTo>
                    <a:lnTo>
                      <a:pt x="2238752" y="1938078"/>
                    </a:lnTo>
                    <a:lnTo>
                      <a:pt x="2243759" y="1937505"/>
                    </a:lnTo>
                    <a:lnTo>
                      <a:pt x="2249623" y="1935217"/>
                    </a:lnTo>
                    <a:lnTo>
                      <a:pt x="2251769" y="1936933"/>
                    </a:lnTo>
                    <a:lnTo>
                      <a:pt x="2254487" y="1935503"/>
                    </a:lnTo>
                    <a:lnTo>
                      <a:pt x="2257491" y="1933357"/>
                    </a:lnTo>
                    <a:lnTo>
                      <a:pt x="2260781" y="1931927"/>
                    </a:lnTo>
                    <a:lnTo>
                      <a:pt x="2261925" y="1930782"/>
                    </a:lnTo>
                    <a:lnTo>
                      <a:pt x="2259636" y="1927922"/>
                    </a:lnTo>
                    <a:lnTo>
                      <a:pt x="2262497" y="1926348"/>
                    </a:lnTo>
                    <a:lnTo>
                      <a:pt x="2263212" y="1925347"/>
                    </a:lnTo>
                    <a:lnTo>
                      <a:pt x="2264357" y="1924775"/>
                    </a:lnTo>
                    <a:lnTo>
                      <a:pt x="2263212" y="1926920"/>
                    </a:lnTo>
                    <a:lnTo>
                      <a:pt x="2261925" y="1928494"/>
                    </a:lnTo>
                    <a:lnTo>
                      <a:pt x="2266645" y="1932070"/>
                    </a:lnTo>
                    <a:lnTo>
                      <a:pt x="2268791" y="1932070"/>
                    </a:lnTo>
                    <a:lnTo>
                      <a:pt x="2279090" y="1927779"/>
                    </a:lnTo>
                    <a:lnTo>
                      <a:pt x="2286957" y="1922629"/>
                    </a:lnTo>
                    <a:lnTo>
                      <a:pt x="2293823" y="1919911"/>
                    </a:lnTo>
                    <a:lnTo>
                      <a:pt x="2298687" y="1916907"/>
                    </a:lnTo>
                    <a:lnTo>
                      <a:pt x="2302263" y="1916478"/>
                    </a:lnTo>
                    <a:lnTo>
                      <a:pt x="2307841" y="1909898"/>
                    </a:lnTo>
                    <a:lnTo>
                      <a:pt x="2306411" y="1906179"/>
                    </a:lnTo>
                    <a:lnTo>
                      <a:pt x="2306697" y="1904892"/>
                    </a:lnTo>
                    <a:lnTo>
                      <a:pt x="2309558" y="1907896"/>
                    </a:lnTo>
                    <a:lnTo>
                      <a:pt x="2311131" y="1910184"/>
                    </a:lnTo>
                    <a:lnTo>
                      <a:pt x="2313563" y="1909469"/>
                    </a:lnTo>
                    <a:lnTo>
                      <a:pt x="2316281" y="1909183"/>
                    </a:lnTo>
                    <a:lnTo>
                      <a:pt x="2315137" y="1911186"/>
                    </a:lnTo>
                    <a:lnTo>
                      <a:pt x="2313706" y="1912187"/>
                    </a:lnTo>
                    <a:lnTo>
                      <a:pt x="2308843" y="1917050"/>
                    </a:lnTo>
                    <a:lnTo>
                      <a:pt x="2300832" y="1922629"/>
                    </a:lnTo>
                    <a:lnTo>
                      <a:pt x="2298258" y="1926348"/>
                    </a:lnTo>
                    <a:lnTo>
                      <a:pt x="2299402" y="1927063"/>
                    </a:lnTo>
                    <a:lnTo>
                      <a:pt x="2300689" y="1927206"/>
                    </a:lnTo>
                    <a:lnTo>
                      <a:pt x="2303264" y="1928208"/>
                    </a:lnTo>
                    <a:lnTo>
                      <a:pt x="2305267" y="1926062"/>
                    </a:lnTo>
                    <a:lnTo>
                      <a:pt x="2307698" y="1925061"/>
                    </a:lnTo>
                    <a:lnTo>
                      <a:pt x="2315709" y="1925776"/>
                    </a:lnTo>
                    <a:lnTo>
                      <a:pt x="2323290" y="1924918"/>
                    </a:lnTo>
                    <a:lnTo>
                      <a:pt x="2328726" y="1926205"/>
                    </a:lnTo>
                    <a:lnTo>
                      <a:pt x="2337594" y="1925633"/>
                    </a:lnTo>
                    <a:lnTo>
                      <a:pt x="2345032" y="1926777"/>
                    </a:lnTo>
                    <a:lnTo>
                      <a:pt x="2342315" y="1928351"/>
                    </a:lnTo>
                    <a:lnTo>
                      <a:pt x="2333589" y="1928780"/>
                    </a:lnTo>
                    <a:lnTo>
                      <a:pt x="2323147" y="1932213"/>
                    </a:lnTo>
                    <a:lnTo>
                      <a:pt x="2320429" y="1934788"/>
                    </a:lnTo>
                    <a:lnTo>
                      <a:pt x="2321859" y="1939365"/>
                    </a:lnTo>
                    <a:lnTo>
                      <a:pt x="2318856" y="1935932"/>
                    </a:lnTo>
                    <a:lnTo>
                      <a:pt x="2315280" y="1935074"/>
                    </a:lnTo>
                    <a:lnTo>
                      <a:pt x="2314994" y="1933214"/>
                    </a:lnTo>
                    <a:lnTo>
                      <a:pt x="2315137" y="1931355"/>
                    </a:lnTo>
                    <a:lnTo>
                      <a:pt x="2315709" y="1930210"/>
                    </a:lnTo>
                    <a:lnTo>
                      <a:pt x="2315995" y="1928637"/>
                    </a:lnTo>
                    <a:lnTo>
                      <a:pt x="2312419" y="1927635"/>
                    </a:lnTo>
                    <a:lnTo>
                      <a:pt x="2313706" y="1928780"/>
                    </a:lnTo>
                    <a:lnTo>
                      <a:pt x="2312419" y="1930639"/>
                    </a:lnTo>
                    <a:lnTo>
                      <a:pt x="2303264" y="1933500"/>
                    </a:lnTo>
                    <a:lnTo>
                      <a:pt x="2298687" y="1935646"/>
                    </a:lnTo>
                    <a:lnTo>
                      <a:pt x="2275943" y="1949092"/>
                    </a:lnTo>
                    <a:lnTo>
                      <a:pt x="2274942" y="1949950"/>
                    </a:lnTo>
                    <a:lnTo>
                      <a:pt x="2273797" y="1951523"/>
                    </a:lnTo>
                    <a:lnTo>
                      <a:pt x="2278089" y="1950379"/>
                    </a:lnTo>
                    <a:lnTo>
                      <a:pt x="2280663" y="1949235"/>
                    </a:lnTo>
                    <a:lnTo>
                      <a:pt x="2280091" y="1950236"/>
                    </a:lnTo>
                    <a:lnTo>
                      <a:pt x="2277230" y="1952239"/>
                    </a:lnTo>
                    <a:lnTo>
                      <a:pt x="2275228" y="1953383"/>
                    </a:lnTo>
                    <a:lnTo>
                      <a:pt x="2272367" y="1953526"/>
                    </a:lnTo>
                    <a:lnTo>
                      <a:pt x="2268219" y="1954670"/>
                    </a:lnTo>
                    <a:lnTo>
                      <a:pt x="2265072" y="1956673"/>
                    </a:lnTo>
                    <a:lnTo>
                      <a:pt x="2262926" y="1958819"/>
                    </a:lnTo>
                    <a:lnTo>
                      <a:pt x="2261925" y="1960106"/>
                    </a:lnTo>
                    <a:lnTo>
                      <a:pt x="2261353" y="1961393"/>
                    </a:lnTo>
                    <a:lnTo>
                      <a:pt x="2267504" y="1956244"/>
                    </a:lnTo>
                    <a:lnTo>
                      <a:pt x="2269792" y="1956530"/>
                    </a:lnTo>
                    <a:lnTo>
                      <a:pt x="2262783" y="1963968"/>
                    </a:lnTo>
                    <a:lnTo>
                      <a:pt x="2259922" y="1972265"/>
                    </a:lnTo>
                    <a:lnTo>
                      <a:pt x="2259922" y="1974696"/>
                    </a:lnTo>
                    <a:lnTo>
                      <a:pt x="2261925" y="1984423"/>
                    </a:lnTo>
                    <a:lnTo>
                      <a:pt x="2264643" y="1986998"/>
                    </a:lnTo>
                    <a:lnTo>
                      <a:pt x="2265787" y="1985710"/>
                    </a:lnTo>
                    <a:lnTo>
                      <a:pt x="2266502" y="1984423"/>
                    </a:lnTo>
                    <a:lnTo>
                      <a:pt x="2269220" y="1985138"/>
                    </a:lnTo>
                    <a:lnTo>
                      <a:pt x="2270794" y="1987427"/>
                    </a:lnTo>
                    <a:lnTo>
                      <a:pt x="2273797" y="1993864"/>
                    </a:lnTo>
                    <a:lnTo>
                      <a:pt x="2276086" y="1994865"/>
                    </a:lnTo>
                    <a:lnTo>
                      <a:pt x="2279090" y="1994150"/>
                    </a:lnTo>
                    <a:lnTo>
                      <a:pt x="2281522" y="1995437"/>
                    </a:lnTo>
                    <a:lnTo>
                      <a:pt x="2282523" y="1995151"/>
                    </a:lnTo>
                    <a:lnTo>
                      <a:pt x="2283238" y="1993721"/>
                    </a:lnTo>
                    <a:lnTo>
                      <a:pt x="2284525" y="1993578"/>
                    </a:lnTo>
                    <a:lnTo>
                      <a:pt x="2285813" y="1994150"/>
                    </a:lnTo>
                    <a:lnTo>
                      <a:pt x="2286242" y="1989859"/>
                    </a:lnTo>
                    <a:lnTo>
                      <a:pt x="2289103" y="1987713"/>
                    </a:lnTo>
                    <a:lnTo>
                      <a:pt x="2290963" y="1987570"/>
                    </a:lnTo>
                    <a:lnTo>
                      <a:pt x="2293537" y="1987713"/>
                    </a:lnTo>
                    <a:lnTo>
                      <a:pt x="2300260" y="1982564"/>
                    </a:lnTo>
                    <a:lnTo>
                      <a:pt x="2301405" y="1980275"/>
                    </a:lnTo>
                    <a:lnTo>
                      <a:pt x="2305410" y="1976842"/>
                    </a:lnTo>
                    <a:lnTo>
                      <a:pt x="2308843" y="1972408"/>
                    </a:lnTo>
                    <a:lnTo>
                      <a:pt x="2312133" y="1970834"/>
                    </a:lnTo>
                    <a:lnTo>
                      <a:pt x="2314851" y="1966400"/>
                    </a:lnTo>
                    <a:lnTo>
                      <a:pt x="2316138" y="1966829"/>
                    </a:lnTo>
                    <a:lnTo>
                      <a:pt x="2317854" y="1965256"/>
                    </a:lnTo>
                    <a:lnTo>
                      <a:pt x="2316710" y="1962252"/>
                    </a:lnTo>
                    <a:lnTo>
                      <a:pt x="2315852" y="1961107"/>
                    </a:lnTo>
                    <a:lnTo>
                      <a:pt x="2317425" y="1957245"/>
                    </a:lnTo>
                    <a:lnTo>
                      <a:pt x="2321001" y="1955958"/>
                    </a:lnTo>
                    <a:lnTo>
                      <a:pt x="2323004" y="1959677"/>
                    </a:lnTo>
                    <a:lnTo>
                      <a:pt x="2324720" y="1957531"/>
                    </a:lnTo>
                    <a:lnTo>
                      <a:pt x="2324720" y="1955958"/>
                    </a:lnTo>
                    <a:lnTo>
                      <a:pt x="2326151" y="1953812"/>
                    </a:lnTo>
                    <a:lnTo>
                      <a:pt x="2328439" y="1955386"/>
                    </a:lnTo>
                    <a:lnTo>
                      <a:pt x="2329441" y="1957531"/>
                    </a:lnTo>
                    <a:lnTo>
                      <a:pt x="2331586" y="1958819"/>
                    </a:lnTo>
                    <a:lnTo>
                      <a:pt x="2333446" y="1959677"/>
                    </a:lnTo>
                    <a:lnTo>
                      <a:pt x="2338023" y="1959963"/>
                    </a:lnTo>
                    <a:lnTo>
                      <a:pt x="2339311" y="1958676"/>
                    </a:lnTo>
                    <a:lnTo>
                      <a:pt x="2340026" y="1957531"/>
                    </a:lnTo>
                    <a:lnTo>
                      <a:pt x="2339597" y="1955099"/>
                    </a:lnTo>
                    <a:lnTo>
                      <a:pt x="2338166" y="1952382"/>
                    </a:lnTo>
                    <a:lnTo>
                      <a:pt x="2340026" y="1953383"/>
                    </a:lnTo>
                    <a:lnTo>
                      <a:pt x="2342601" y="1953955"/>
                    </a:lnTo>
                    <a:lnTo>
                      <a:pt x="2344889" y="1953526"/>
                    </a:lnTo>
                    <a:lnTo>
                      <a:pt x="2347178" y="1953812"/>
                    </a:lnTo>
                    <a:lnTo>
                      <a:pt x="2351755" y="1951237"/>
                    </a:lnTo>
                    <a:lnTo>
                      <a:pt x="2353758" y="1951380"/>
                    </a:lnTo>
                    <a:lnTo>
                      <a:pt x="2355474" y="1951094"/>
                    </a:lnTo>
                    <a:lnTo>
                      <a:pt x="2363485" y="1948520"/>
                    </a:lnTo>
                    <a:lnTo>
                      <a:pt x="2371209" y="1946374"/>
                    </a:lnTo>
                    <a:lnTo>
                      <a:pt x="2378790" y="1942941"/>
                    </a:lnTo>
                    <a:lnTo>
                      <a:pt x="2385942" y="1940795"/>
                    </a:lnTo>
                    <a:lnTo>
                      <a:pt x="2392951" y="1937505"/>
                    </a:lnTo>
                    <a:lnTo>
                      <a:pt x="2395240" y="1937076"/>
                    </a:lnTo>
                    <a:lnTo>
                      <a:pt x="2397386" y="1935789"/>
                    </a:lnTo>
                    <a:lnTo>
                      <a:pt x="2399818" y="1934931"/>
                    </a:lnTo>
                    <a:lnTo>
                      <a:pt x="2401963" y="1934788"/>
                    </a:lnTo>
                    <a:lnTo>
                      <a:pt x="2405253" y="1933786"/>
                    </a:lnTo>
                    <a:lnTo>
                      <a:pt x="2408400" y="1931927"/>
                    </a:lnTo>
                    <a:lnTo>
                      <a:pt x="2411976" y="1931211"/>
                    </a:lnTo>
                    <a:lnTo>
                      <a:pt x="2413979" y="1932070"/>
                    </a:lnTo>
                    <a:lnTo>
                      <a:pt x="2414980" y="1931355"/>
                    </a:lnTo>
                    <a:lnTo>
                      <a:pt x="2416124" y="1929924"/>
                    </a:lnTo>
                    <a:lnTo>
                      <a:pt x="2414980" y="1928494"/>
                    </a:lnTo>
                    <a:lnTo>
                      <a:pt x="2413836" y="1927779"/>
                    </a:lnTo>
                    <a:lnTo>
                      <a:pt x="2403107" y="1927063"/>
                    </a:lnTo>
                    <a:lnTo>
                      <a:pt x="2405682" y="1925490"/>
                    </a:lnTo>
                    <a:lnTo>
                      <a:pt x="2408543" y="1924346"/>
                    </a:lnTo>
                    <a:lnTo>
                      <a:pt x="2408686" y="1923058"/>
                    </a:lnTo>
                    <a:lnTo>
                      <a:pt x="2406397" y="1919339"/>
                    </a:lnTo>
                    <a:lnTo>
                      <a:pt x="2404109" y="1916478"/>
                    </a:lnTo>
                    <a:lnTo>
                      <a:pt x="2402106" y="1915048"/>
                    </a:lnTo>
                    <a:lnTo>
                      <a:pt x="2397100" y="1916764"/>
                    </a:lnTo>
                    <a:lnTo>
                      <a:pt x="2393524" y="1916192"/>
                    </a:lnTo>
                    <a:lnTo>
                      <a:pt x="2390520" y="1914046"/>
                    </a:lnTo>
                    <a:lnTo>
                      <a:pt x="2389519" y="1910900"/>
                    </a:lnTo>
                    <a:lnTo>
                      <a:pt x="2389089" y="1908897"/>
                    </a:lnTo>
                    <a:lnTo>
                      <a:pt x="2388088" y="1908325"/>
                    </a:lnTo>
                    <a:lnTo>
                      <a:pt x="2380221" y="1913474"/>
                    </a:lnTo>
                    <a:lnTo>
                      <a:pt x="2374070" y="1915906"/>
                    </a:lnTo>
                    <a:lnTo>
                      <a:pt x="2373355" y="1916764"/>
                    </a:lnTo>
                    <a:lnTo>
                      <a:pt x="2372210" y="1917480"/>
                    </a:lnTo>
                    <a:lnTo>
                      <a:pt x="2369063" y="1916049"/>
                    </a:lnTo>
                    <a:lnTo>
                      <a:pt x="2364057" y="1916478"/>
                    </a:lnTo>
                    <a:lnTo>
                      <a:pt x="2365058" y="1915048"/>
                    </a:lnTo>
                    <a:lnTo>
                      <a:pt x="2365631" y="1913045"/>
                    </a:lnTo>
                    <a:lnTo>
                      <a:pt x="2359337" y="1911758"/>
                    </a:lnTo>
                    <a:lnTo>
                      <a:pt x="2353329" y="1911472"/>
                    </a:lnTo>
                    <a:lnTo>
                      <a:pt x="2350039" y="1912330"/>
                    </a:lnTo>
                    <a:lnTo>
                      <a:pt x="2347750" y="1912616"/>
                    </a:lnTo>
                    <a:lnTo>
                      <a:pt x="2347035" y="1911615"/>
                    </a:lnTo>
                    <a:lnTo>
                      <a:pt x="2345748" y="1910470"/>
                    </a:lnTo>
                    <a:lnTo>
                      <a:pt x="2341170" y="1908039"/>
                    </a:lnTo>
                    <a:lnTo>
                      <a:pt x="2339454" y="1907896"/>
                    </a:lnTo>
                    <a:lnTo>
                      <a:pt x="2335305" y="1908611"/>
                    </a:lnTo>
                    <a:lnTo>
                      <a:pt x="2330156" y="1904749"/>
                    </a:lnTo>
                    <a:lnTo>
                      <a:pt x="2324720" y="1902460"/>
                    </a:lnTo>
                    <a:lnTo>
                      <a:pt x="2331443" y="1899170"/>
                    </a:lnTo>
                    <a:lnTo>
                      <a:pt x="2330156" y="1897740"/>
                    </a:lnTo>
                    <a:lnTo>
                      <a:pt x="2328869" y="1897024"/>
                    </a:lnTo>
                    <a:lnTo>
                      <a:pt x="2322003" y="1896023"/>
                    </a:lnTo>
                    <a:lnTo>
                      <a:pt x="2320000" y="1895022"/>
                    </a:lnTo>
                    <a:lnTo>
                      <a:pt x="2309987" y="1894307"/>
                    </a:lnTo>
                    <a:lnTo>
                      <a:pt x="2309558" y="1891589"/>
                    </a:lnTo>
                    <a:lnTo>
                      <a:pt x="2306840" y="1889872"/>
                    </a:lnTo>
                    <a:lnTo>
                      <a:pt x="2306983" y="1887298"/>
                    </a:lnTo>
                    <a:lnTo>
                      <a:pt x="2305553" y="1884008"/>
                    </a:lnTo>
                    <a:lnTo>
                      <a:pt x="2304409" y="1878000"/>
                    </a:lnTo>
                    <a:lnTo>
                      <a:pt x="2301691" y="1876999"/>
                    </a:lnTo>
                    <a:lnTo>
                      <a:pt x="2299688" y="1872278"/>
                    </a:lnTo>
                    <a:lnTo>
                      <a:pt x="2298973" y="1869846"/>
                    </a:lnTo>
                    <a:lnTo>
                      <a:pt x="2300117" y="1867129"/>
                    </a:lnTo>
                    <a:lnTo>
                      <a:pt x="2301118" y="1863266"/>
                    </a:lnTo>
                    <a:lnTo>
                      <a:pt x="2297828" y="1862265"/>
                    </a:lnTo>
                    <a:lnTo>
                      <a:pt x="2294825" y="1862122"/>
                    </a:lnTo>
                    <a:lnTo>
                      <a:pt x="2290247" y="1863553"/>
                    </a:lnTo>
                    <a:lnTo>
                      <a:pt x="2288245" y="1862837"/>
                    </a:lnTo>
                    <a:lnTo>
                      <a:pt x="2286528" y="1861550"/>
                    </a:lnTo>
                    <a:lnTo>
                      <a:pt x="2293537" y="1856543"/>
                    </a:lnTo>
                    <a:lnTo>
                      <a:pt x="2298830" y="1851394"/>
                    </a:lnTo>
                    <a:lnTo>
                      <a:pt x="2300689" y="1843670"/>
                    </a:lnTo>
                    <a:lnTo>
                      <a:pt x="2303264" y="1839665"/>
                    </a:lnTo>
                    <a:lnTo>
                      <a:pt x="2305124" y="1837662"/>
                    </a:lnTo>
                    <a:lnTo>
                      <a:pt x="2299974" y="1834944"/>
                    </a:lnTo>
                    <a:lnTo>
                      <a:pt x="2294825" y="1835087"/>
                    </a:lnTo>
                    <a:lnTo>
                      <a:pt x="2296112" y="1833085"/>
                    </a:lnTo>
                    <a:lnTo>
                      <a:pt x="2289246" y="1834515"/>
                    </a:lnTo>
                    <a:lnTo>
                      <a:pt x="2285813" y="1836232"/>
                    </a:lnTo>
                    <a:lnTo>
                      <a:pt x="2281665" y="1839378"/>
                    </a:lnTo>
                    <a:lnTo>
                      <a:pt x="2277946" y="1840094"/>
                    </a:lnTo>
                    <a:lnTo>
                      <a:pt x="2276086" y="1839092"/>
                    </a:lnTo>
                    <a:lnTo>
                      <a:pt x="2273368" y="1832799"/>
                    </a:lnTo>
                    <a:lnTo>
                      <a:pt x="2270507" y="1830796"/>
                    </a:lnTo>
                    <a:lnTo>
                      <a:pt x="2259636" y="1827792"/>
                    </a:lnTo>
                    <a:lnTo>
                      <a:pt x="2255059" y="1825074"/>
                    </a:lnTo>
                    <a:lnTo>
                      <a:pt x="2252913" y="1824788"/>
                    </a:lnTo>
                    <a:lnTo>
                      <a:pt x="2246762" y="1826934"/>
                    </a:lnTo>
                    <a:lnTo>
                      <a:pt x="2244617" y="1826505"/>
                    </a:lnTo>
                    <a:lnTo>
                      <a:pt x="2252341" y="1822786"/>
                    </a:lnTo>
                    <a:lnTo>
                      <a:pt x="2256060" y="1823644"/>
                    </a:lnTo>
                    <a:lnTo>
                      <a:pt x="2258349" y="1822929"/>
                    </a:lnTo>
                    <a:lnTo>
                      <a:pt x="2263355" y="1823501"/>
                    </a:lnTo>
                    <a:lnTo>
                      <a:pt x="2265501" y="1821784"/>
                    </a:lnTo>
                    <a:lnTo>
                      <a:pt x="2268076" y="1820211"/>
                    </a:lnTo>
                    <a:lnTo>
                      <a:pt x="2273225" y="1823215"/>
                    </a:lnTo>
                    <a:lnTo>
                      <a:pt x="2281665" y="1826362"/>
                    </a:lnTo>
                    <a:lnTo>
                      <a:pt x="2285098" y="1827077"/>
                    </a:lnTo>
                    <a:lnTo>
                      <a:pt x="2288102" y="1826648"/>
                    </a:lnTo>
                    <a:lnTo>
                      <a:pt x="2294825" y="1823358"/>
                    </a:lnTo>
                    <a:lnTo>
                      <a:pt x="2297113" y="1821355"/>
                    </a:lnTo>
                    <a:lnTo>
                      <a:pt x="2301262" y="1819925"/>
                    </a:lnTo>
                    <a:lnTo>
                      <a:pt x="2302978" y="1818637"/>
                    </a:lnTo>
                    <a:lnTo>
                      <a:pt x="2304694" y="1815490"/>
                    </a:lnTo>
                    <a:lnTo>
                      <a:pt x="2306840" y="1813631"/>
                    </a:lnTo>
                    <a:lnTo>
                      <a:pt x="2315423" y="1811199"/>
                    </a:lnTo>
                    <a:lnTo>
                      <a:pt x="2318283" y="1806336"/>
                    </a:lnTo>
                    <a:lnTo>
                      <a:pt x="2318570" y="1800900"/>
                    </a:lnTo>
                    <a:lnTo>
                      <a:pt x="2313420" y="1796466"/>
                    </a:lnTo>
                    <a:lnTo>
                      <a:pt x="2310416" y="1795036"/>
                    </a:lnTo>
                    <a:lnTo>
                      <a:pt x="2314707" y="1795179"/>
                    </a:lnTo>
                    <a:lnTo>
                      <a:pt x="2319571" y="1796466"/>
                    </a:lnTo>
                    <a:lnTo>
                      <a:pt x="2319285" y="1793891"/>
                    </a:lnTo>
                    <a:lnTo>
                      <a:pt x="2317854" y="1792032"/>
                    </a:lnTo>
                    <a:lnTo>
                      <a:pt x="2308557" y="1784879"/>
                    </a:lnTo>
                    <a:lnTo>
                      <a:pt x="2300403" y="1781446"/>
                    </a:lnTo>
                    <a:lnTo>
                      <a:pt x="2283524" y="1778729"/>
                    </a:lnTo>
                    <a:lnTo>
                      <a:pt x="2279662" y="1778586"/>
                    </a:lnTo>
                    <a:lnTo>
                      <a:pt x="2268791" y="1780159"/>
                    </a:lnTo>
                    <a:lnTo>
                      <a:pt x="2259922" y="1780588"/>
                    </a:lnTo>
                    <a:lnTo>
                      <a:pt x="2247192" y="1784021"/>
                    </a:lnTo>
                    <a:lnTo>
                      <a:pt x="2231457" y="1790315"/>
                    </a:lnTo>
                    <a:lnTo>
                      <a:pt x="2218011" y="1794463"/>
                    </a:lnTo>
                    <a:lnTo>
                      <a:pt x="2208141" y="1799327"/>
                    </a:lnTo>
                    <a:lnTo>
                      <a:pt x="2197556" y="1803332"/>
                    </a:lnTo>
                    <a:lnTo>
                      <a:pt x="2191691" y="1806622"/>
                    </a:lnTo>
                    <a:lnTo>
                      <a:pt x="2188115" y="1809912"/>
                    </a:lnTo>
                    <a:lnTo>
                      <a:pt x="2182250" y="1813059"/>
                    </a:lnTo>
                    <a:lnTo>
                      <a:pt x="2180105" y="1813488"/>
                    </a:lnTo>
                    <a:lnTo>
                      <a:pt x="2174955" y="1817064"/>
                    </a:lnTo>
                    <a:lnTo>
                      <a:pt x="2165372" y="1825790"/>
                    </a:lnTo>
                    <a:lnTo>
                      <a:pt x="2160365" y="1828793"/>
                    </a:lnTo>
                    <a:lnTo>
                      <a:pt x="2157075" y="1834372"/>
                    </a:lnTo>
                    <a:lnTo>
                      <a:pt x="2150352" y="1842096"/>
                    </a:lnTo>
                    <a:lnTo>
                      <a:pt x="2143915" y="1847961"/>
                    </a:lnTo>
                    <a:lnTo>
                      <a:pt x="2142342" y="1851537"/>
                    </a:lnTo>
                    <a:lnTo>
                      <a:pt x="2137907" y="1854827"/>
                    </a:lnTo>
                    <a:lnTo>
                      <a:pt x="2132758" y="1861407"/>
                    </a:lnTo>
                    <a:lnTo>
                      <a:pt x="2128753" y="1864554"/>
                    </a:lnTo>
                    <a:lnTo>
                      <a:pt x="2114448" y="1871420"/>
                    </a:lnTo>
                    <a:lnTo>
                      <a:pt x="2109585" y="1872707"/>
                    </a:lnTo>
                    <a:lnTo>
                      <a:pt x="2106295" y="1875139"/>
                    </a:lnTo>
                    <a:lnTo>
                      <a:pt x="2100859" y="1876426"/>
                    </a:lnTo>
                    <a:lnTo>
                      <a:pt x="2093850" y="1879001"/>
                    </a:lnTo>
                    <a:lnTo>
                      <a:pt x="2086984" y="1879859"/>
                    </a:lnTo>
                    <a:lnTo>
                      <a:pt x="2080690" y="1882863"/>
                    </a:lnTo>
                    <a:lnTo>
                      <a:pt x="2078402" y="1884294"/>
                    </a:lnTo>
                    <a:lnTo>
                      <a:pt x="2076828" y="1886869"/>
                    </a:lnTo>
                    <a:lnTo>
                      <a:pt x="2072966" y="1888299"/>
                    </a:lnTo>
                    <a:lnTo>
                      <a:pt x="2069104" y="1890301"/>
                    </a:lnTo>
                    <a:lnTo>
                      <a:pt x="2061952" y="1896738"/>
                    </a:lnTo>
                    <a:lnTo>
                      <a:pt x="2054228" y="1899742"/>
                    </a:lnTo>
                    <a:lnTo>
                      <a:pt x="2049078" y="1903318"/>
                    </a:lnTo>
                    <a:lnTo>
                      <a:pt x="2046217" y="1908754"/>
                    </a:lnTo>
                    <a:lnTo>
                      <a:pt x="2042784" y="1912759"/>
                    </a:lnTo>
                    <a:lnTo>
                      <a:pt x="2039924" y="1917480"/>
                    </a:lnTo>
                    <a:lnTo>
                      <a:pt x="2039351" y="1919196"/>
                    </a:lnTo>
                    <a:lnTo>
                      <a:pt x="2038350" y="1923916"/>
                    </a:lnTo>
                    <a:lnTo>
                      <a:pt x="2037206" y="1925204"/>
                    </a:lnTo>
                    <a:lnTo>
                      <a:pt x="2030912" y="1926348"/>
                    </a:lnTo>
                    <a:lnTo>
                      <a:pt x="2022329" y="1932070"/>
                    </a:lnTo>
                    <a:lnTo>
                      <a:pt x="2015749" y="1934072"/>
                    </a:lnTo>
                    <a:lnTo>
                      <a:pt x="2006738" y="1939508"/>
                    </a:lnTo>
                    <a:lnTo>
                      <a:pt x="2002447" y="1940938"/>
                    </a:lnTo>
                    <a:lnTo>
                      <a:pt x="2003877" y="1940938"/>
                    </a:lnTo>
                    <a:lnTo>
                      <a:pt x="2010028" y="1940223"/>
                    </a:lnTo>
                    <a:close/>
                    <a:moveTo>
                      <a:pt x="2375786" y="1892447"/>
                    </a:moveTo>
                    <a:lnTo>
                      <a:pt x="2380221" y="1889586"/>
                    </a:lnTo>
                    <a:lnTo>
                      <a:pt x="2384655" y="1887012"/>
                    </a:lnTo>
                    <a:lnTo>
                      <a:pt x="2384083" y="1886153"/>
                    </a:lnTo>
                    <a:lnTo>
                      <a:pt x="2383082" y="1885438"/>
                    </a:lnTo>
                    <a:lnTo>
                      <a:pt x="2380364" y="1884580"/>
                    </a:lnTo>
                    <a:lnTo>
                      <a:pt x="2372496" y="1884866"/>
                    </a:lnTo>
                    <a:lnTo>
                      <a:pt x="2364629" y="1885581"/>
                    </a:lnTo>
                    <a:lnTo>
                      <a:pt x="2363771" y="1885867"/>
                    </a:lnTo>
                    <a:lnTo>
                      <a:pt x="2356190" y="1886725"/>
                    </a:lnTo>
                    <a:lnTo>
                      <a:pt x="2351183" y="1886869"/>
                    </a:lnTo>
                    <a:lnTo>
                      <a:pt x="2346463" y="1885438"/>
                    </a:lnTo>
                    <a:lnTo>
                      <a:pt x="2344031" y="1883578"/>
                    </a:lnTo>
                    <a:lnTo>
                      <a:pt x="2342744" y="1883435"/>
                    </a:lnTo>
                    <a:lnTo>
                      <a:pt x="2341456" y="1883722"/>
                    </a:lnTo>
                    <a:lnTo>
                      <a:pt x="2339168" y="1882291"/>
                    </a:lnTo>
                    <a:lnTo>
                      <a:pt x="2334733" y="1881433"/>
                    </a:lnTo>
                    <a:lnTo>
                      <a:pt x="2333017" y="1884580"/>
                    </a:lnTo>
                    <a:lnTo>
                      <a:pt x="2331586" y="1885581"/>
                    </a:lnTo>
                    <a:lnTo>
                      <a:pt x="2330728" y="1885009"/>
                    </a:lnTo>
                    <a:lnTo>
                      <a:pt x="2330013" y="1884008"/>
                    </a:lnTo>
                    <a:lnTo>
                      <a:pt x="2327867" y="1883435"/>
                    </a:lnTo>
                    <a:lnTo>
                      <a:pt x="2328726" y="1882291"/>
                    </a:lnTo>
                    <a:lnTo>
                      <a:pt x="2329155" y="1881004"/>
                    </a:lnTo>
                    <a:lnTo>
                      <a:pt x="2328726" y="1879573"/>
                    </a:lnTo>
                    <a:lnTo>
                      <a:pt x="2328010" y="1878429"/>
                    </a:lnTo>
                    <a:lnTo>
                      <a:pt x="2322432" y="1873279"/>
                    </a:lnTo>
                    <a:lnTo>
                      <a:pt x="2325579" y="1867987"/>
                    </a:lnTo>
                    <a:lnTo>
                      <a:pt x="2325150" y="1865412"/>
                    </a:lnTo>
                    <a:lnTo>
                      <a:pt x="2325293" y="1862408"/>
                    </a:lnTo>
                    <a:lnTo>
                      <a:pt x="2320286" y="1866413"/>
                    </a:lnTo>
                    <a:lnTo>
                      <a:pt x="2318283" y="1868416"/>
                    </a:lnTo>
                    <a:lnTo>
                      <a:pt x="2316567" y="1870848"/>
                    </a:lnTo>
                    <a:lnTo>
                      <a:pt x="2314278" y="1873423"/>
                    </a:lnTo>
                    <a:lnTo>
                      <a:pt x="2312848" y="1876426"/>
                    </a:lnTo>
                    <a:lnTo>
                      <a:pt x="2313277" y="1878286"/>
                    </a:lnTo>
                    <a:lnTo>
                      <a:pt x="2317854" y="1878572"/>
                    </a:lnTo>
                    <a:lnTo>
                      <a:pt x="2320858" y="1879716"/>
                    </a:lnTo>
                    <a:lnTo>
                      <a:pt x="2321717" y="1881147"/>
                    </a:lnTo>
                    <a:lnTo>
                      <a:pt x="2321574" y="1886296"/>
                    </a:lnTo>
                    <a:lnTo>
                      <a:pt x="2324291" y="1887012"/>
                    </a:lnTo>
                    <a:lnTo>
                      <a:pt x="2329155" y="1886869"/>
                    </a:lnTo>
                    <a:lnTo>
                      <a:pt x="2332302" y="1887298"/>
                    </a:lnTo>
                    <a:lnTo>
                      <a:pt x="2332588" y="1887727"/>
                    </a:lnTo>
                    <a:lnTo>
                      <a:pt x="2332159" y="1888299"/>
                    </a:lnTo>
                    <a:lnTo>
                      <a:pt x="2331014" y="1888442"/>
                    </a:lnTo>
                    <a:lnTo>
                      <a:pt x="2333160" y="1891446"/>
                    </a:lnTo>
                    <a:lnTo>
                      <a:pt x="2335878" y="1893592"/>
                    </a:lnTo>
                    <a:lnTo>
                      <a:pt x="2338023" y="1894450"/>
                    </a:lnTo>
                    <a:lnTo>
                      <a:pt x="2346892" y="1896595"/>
                    </a:lnTo>
                    <a:lnTo>
                      <a:pt x="2348751" y="1896309"/>
                    </a:lnTo>
                    <a:lnTo>
                      <a:pt x="2350611" y="1895165"/>
                    </a:lnTo>
                    <a:lnTo>
                      <a:pt x="2347035" y="1894736"/>
                    </a:lnTo>
                    <a:lnTo>
                      <a:pt x="2349324" y="1893305"/>
                    </a:lnTo>
                    <a:lnTo>
                      <a:pt x="2351612" y="1892733"/>
                    </a:lnTo>
                    <a:lnTo>
                      <a:pt x="2353472" y="1891160"/>
                    </a:lnTo>
                    <a:lnTo>
                      <a:pt x="2355904" y="1890301"/>
                    </a:lnTo>
                    <a:lnTo>
                      <a:pt x="2355331" y="1891160"/>
                    </a:lnTo>
                    <a:lnTo>
                      <a:pt x="2353615" y="1892018"/>
                    </a:lnTo>
                    <a:lnTo>
                      <a:pt x="2353472" y="1893735"/>
                    </a:lnTo>
                    <a:lnTo>
                      <a:pt x="2354759" y="1895022"/>
                    </a:lnTo>
                    <a:lnTo>
                      <a:pt x="2356619" y="1894879"/>
                    </a:lnTo>
                    <a:lnTo>
                      <a:pt x="2358335" y="1897597"/>
                    </a:lnTo>
                    <a:lnTo>
                      <a:pt x="2354473" y="1899742"/>
                    </a:lnTo>
                    <a:lnTo>
                      <a:pt x="2355331" y="1900028"/>
                    </a:lnTo>
                    <a:lnTo>
                      <a:pt x="2358049" y="1899599"/>
                    </a:lnTo>
                    <a:lnTo>
                      <a:pt x="2358764" y="1902174"/>
                    </a:lnTo>
                    <a:lnTo>
                      <a:pt x="2361053" y="1903175"/>
                    </a:lnTo>
                    <a:lnTo>
                      <a:pt x="2362913" y="1903461"/>
                    </a:lnTo>
                    <a:lnTo>
                      <a:pt x="2369350" y="1903032"/>
                    </a:lnTo>
                    <a:lnTo>
                      <a:pt x="2370923" y="1902174"/>
                    </a:lnTo>
                    <a:lnTo>
                      <a:pt x="2370208" y="1901316"/>
                    </a:lnTo>
                    <a:lnTo>
                      <a:pt x="2368920" y="1901030"/>
                    </a:lnTo>
                    <a:lnTo>
                      <a:pt x="2369063" y="1898455"/>
                    </a:lnTo>
                    <a:lnTo>
                      <a:pt x="2368634" y="1895880"/>
                    </a:lnTo>
                    <a:lnTo>
                      <a:pt x="2369350" y="1894450"/>
                    </a:lnTo>
                    <a:lnTo>
                      <a:pt x="2375786" y="1892447"/>
                    </a:lnTo>
                    <a:close/>
                    <a:moveTo>
                      <a:pt x="2025476" y="1923916"/>
                    </a:moveTo>
                    <a:lnTo>
                      <a:pt x="2029911" y="1922915"/>
                    </a:lnTo>
                    <a:lnTo>
                      <a:pt x="2033916" y="1923630"/>
                    </a:lnTo>
                    <a:lnTo>
                      <a:pt x="2036205" y="1922915"/>
                    </a:lnTo>
                    <a:lnTo>
                      <a:pt x="2036634" y="1922200"/>
                    </a:lnTo>
                    <a:lnTo>
                      <a:pt x="2037063" y="1920054"/>
                    </a:lnTo>
                    <a:lnTo>
                      <a:pt x="2038922" y="1914046"/>
                    </a:lnTo>
                    <a:lnTo>
                      <a:pt x="2037492" y="1914189"/>
                    </a:lnTo>
                    <a:lnTo>
                      <a:pt x="2032485" y="1919482"/>
                    </a:lnTo>
                    <a:lnTo>
                      <a:pt x="2027479" y="1921199"/>
                    </a:lnTo>
                    <a:lnTo>
                      <a:pt x="2024189" y="1923916"/>
                    </a:lnTo>
                    <a:lnTo>
                      <a:pt x="2025476" y="1923916"/>
                    </a:lnTo>
                    <a:close/>
                    <a:moveTo>
                      <a:pt x="2390520" y="1850107"/>
                    </a:moveTo>
                    <a:lnTo>
                      <a:pt x="2392951" y="1848676"/>
                    </a:lnTo>
                    <a:lnTo>
                      <a:pt x="2394954" y="1846101"/>
                    </a:lnTo>
                    <a:lnTo>
                      <a:pt x="2398101" y="1843813"/>
                    </a:lnTo>
                    <a:lnTo>
                      <a:pt x="2401391" y="1843670"/>
                    </a:lnTo>
                    <a:lnTo>
                      <a:pt x="2403823" y="1840809"/>
                    </a:lnTo>
                    <a:lnTo>
                      <a:pt x="2401391" y="1840523"/>
                    </a:lnTo>
                    <a:lnTo>
                      <a:pt x="2399102" y="1841095"/>
                    </a:lnTo>
                    <a:lnTo>
                      <a:pt x="2396671" y="1842525"/>
                    </a:lnTo>
                    <a:lnTo>
                      <a:pt x="2390663" y="1847246"/>
                    </a:lnTo>
                    <a:lnTo>
                      <a:pt x="2387659" y="1848962"/>
                    </a:lnTo>
                    <a:lnTo>
                      <a:pt x="2385084" y="1856258"/>
                    </a:lnTo>
                    <a:lnTo>
                      <a:pt x="2386801" y="1856830"/>
                    </a:lnTo>
                    <a:lnTo>
                      <a:pt x="2390377" y="1856687"/>
                    </a:lnTo>
                    <a:lnTo>
                      <a:pt x="2392236" y="1855256"/>
                    </a:lnTo>
                    <a:lnTo>
                      <a:pt x="2390949" y="1854970"/>
                    </a:lnTo>
                    <a:lnTo>
                      <a:pt x="2389089" y="1855113"/>
                    </a:lnTo>
                    <a:lnTo>
                      <a:pt x="2388088" y="1854398"/>
                    </a:lnTo>
                    <a:lnTo>
                      <a:pt x="2388946" y="1852109"/>
                    </a:lnTo>
                    <a:lnTo>
                      <a:pt x="2390520" y="1850107"/>
                    </a:lnTo>
                    <a:close/>
                    <a:moveTo>
                      <a:pt x="2110729" y="1868988"/>
                    </a:moveTo>
                    <a:lnTo>
                      <a:pt x="2110014" y="1870276"/>
                    </a:lnTo>
                    <a:lnTo>
                      <a:pt x="2112732" y="1869989"/>
                    </a:lnTo>
                    <a:lnTo>
                      <a:pt x="2116165" y="1868273"/>
                    </a:lnTo>
                    <a:lnTo>
                      <a:pt x="2118883" y="1865412"/>
                    </a:lnTo>
                    <a:lnTo>
                      <a:pt x="2117309" y="1865412"/>
                    </a:lnTo>
                    <a:lnTo>
                      <a:pt x="2114592" y="1866700"/>
                    </a:lnTo>
                    <a:lnTo>
                      <a:pt x="2110729" y="1868988"/>
                    </a:lnTo>
                    <a:close/>
                    <a:moveTo>
                      <a:pt x="2474342" y="1714217"/>
                    </a:moveTo>
                    <a:lnTo>
                      <a:pt x="2486930" y="1702487"/>
                    </a:lnTo>
                    <a:lnTo>
                      <a:pt x="2487645" y="1699912"/>
                    </a:lnTo>
                    <a:lnTo>
                      <a:pt x="2488360" y="1699054"/>
                    </a:lnTo>
                    <a:lnTo>
                      <a:pt x="2490935" y="1697481"/>
                    </a:lnTo>
                    <a:lnTo>
                      <a:pt x="2492938" y="1697052"/>
                    </a:lnTo>
                    <a:lnTo>
                      <a:pt x="2498087" y="1697481"/>
                    </a:lnTo>
                    <a:lnTo>
                      <a:pt x="2503523" y="1696909"/>
                    </a:lnTo>
                    <a:lnTo>
                      <a:pt x="2505526" y="1696479"/>
                    </a:lnTo>
                    <a:lnTo>
                      <a:pt x="2510675" y="1693332"/>
                    </a:lnTo>
                    <a:lnTo>
                      <a:pt x="2513250" y="1692331"/>
                    </a:lnTo>
                    <a:lnTo>
                      <a:pt x="2522548" y="1690615"/>
                    </a:lnTo>
                    <a:lnTo>
                      <a:pt x="2527411" y="1690186"/>
                    </a:lnTo>
                    <a:lnTo>
                      <a:pt x="2533562" y="1691616"/>
                    </a:lnTo>
                    <a:lnTo>
                      <a:pt x="2535851" y="1691473"/>
                    </a:lnTo>
                    <a:lnTo>
                      <a:pt x="2537138" y="1691044"/>
                    </a:lnTo>
                    <a:lnTo>
                      <a:pt x="2550012" y="1682032"/>
                    </a:lnTo>
                    <a:lnTo>
                      <a:pt x="2558022" y="1677312"/>
                    </a:lnTo>
                    <a:lnTo>
                      <a:pt x="2566032" y="1672019"/>
                    </a:lnTo>
                    <a:lnTo>
                      <a:pt x="2575759" y="1663580"/>
                    </a:lnTo>
                    <a:lnTo>
                      <a:pt x="2576474" y="1661434"/>
                    </a:lnTo>
                    <a:lnTo>
                      <a:pt x="2575902" y="1659289"/>
                    </a:lnTo>
                    <a:lnTo>
                      <a:pt x="2573042" y="1657715"/>
                    </a:lnTo>
                    <a:lnTo>
                      <a:pt x="2571468" y="1656428"/>
                    </a:lnTo>
                    <a:lnTo>
                      <a:pt x="2566319" y="1653996"/>
                    </a:lnTo>
                    <a:lnTo>
                      <a:pt x="2566175" y="1652995"/>
                    </a:lnTo>
                    <a:lnTo>
                      <a:pt x="2569608" y="1653996"/>
                    </a:lnTo>
                    <a:lnTo>
                      <a:pt x="2573185" y="1654282"/>
                    </a:lnTo>
                    <a:lnTo>
                      <a:pt x="2575044" y="1653138"/>
                    </a:lnTo>
                    <a:lnTo>
                      <a:pt x="2575330" y="1651707"/>
                    </a:lnTo>
                    <a:lnTo>
                      <a:pt x="2574043" y="1649848"/>
                    </a:lnTo>
                    <a:lnTo>
                      <a:pt x="2571182" y="1648560"/>
                    </a:lnTo>
                    <a:lnTo>
                      <a:pt x="2564745" y="1647416"/>
                    </a:lnTo>
                    <a:lnTo>
                      <a:pt x="2559452" y="1647416"/>
                    </a:lnTo>
                    <a:lnTo>
                      <a:pt x="2556592" y="1647130"/>
                    </a:lnTo>
                    <a:lnTo>
                      <a:pt x="2557593" y="1645986"/>
                    </a:lnTo>
                    <a:lnTo>
                      <a:pt x="2561312" y="1645986"/>
                    </a:lnTo>
                    <a:lnTo>
                      <a:pt x="2570896" y="1643983"/>
                    </a:lnTo>
                    <a:lnTo>
                      <a:pt x="2572326" y="1643125"/>
                    </a:lnTo>
                    <a:lnTo>
                      <a:pt x="2571897" y="1641694"/>
                    </a:lnTo>
                    <a:lnTo>
                      <a:pt x="2570324" y="1639263"/>
                    </a:lnTo>
                    <a:lnTo>
                      <a:pt x="2570753" y="1635687"/>
                    </a:lnTo>
                    <a:lnTo>
                      <a:pt x="2571611" y="1633398"/>
                    </a:lnTo>
                    <a:lnTo>
                      <a:pt x="2569751" y="1628391"/>
                    </a:lnTo>
                    <a:lnTo>
                      <a:pt x="2572326" y="1622956"/>
                    </a:lnTo>
                    <a:lnTo>
                      <a:pt x="2572612" y="1619809"/>
                    </a:lnTo>
                    <a:lnTo>
                      <a:pt x="2572040" y="1618378"/>
                    </a:lnTo>
                    <a:lnTo>
                      <a:pt x="2570896" y="1616805"/>
                    </a:lnTo>
                    <a:lnTo>
                      <a:pt x="2570610" y="1615661"/>
                    </a:lnTo>
                    <a:lnTo>
                      <a:pt x="2570753" y="1614373"/>
                    </a:lnTo>
                    <a:lnTo>
                      <a:pt x="2569179" y="1612514"/>
                    </a:lnTo>
                    <a:lnTo>
                      <a:pt x="2567463" y="1609224"/>
                    </a:lnTo>
                    <a:lnTo>
                      <a:pt x="2563172" y="1604503"/>
                    </a:lnTo>
                    <a:lnTo>
                      <a:pt x="2558308" y="1603931"/>
                    </a:lnTo>
                    <a:lnTo>
                      <a:pt x="2555733" y="1602930"/>
                    </a:lnTo>
                    <a:lnTo>
                      <a:pt x="2553016" y="1599068"/>
                    </a:lnTo>
                    <a:lnTo>
                      <a:pt x="2552443" y="1597208"/>
                    </a:lnTo>
                    <a:lnTo>
                      <a:pt x="2550584" y="1597208"/>
                    </a:lnTo>
                    <a:lnTo>
                      <a:pt x="2545434" y="1597637"/>
                    </a:lnTo>
                    <a:lnTo>
                      <a:pt x="2541143" y="1598353"/>
                    </a:lnTo>
                    <a:lnTo>
                      <a:pt x="2535994" y="1601070"/>
                    </a:lnTo>
                    <a:lnTo>
                      <a:pt x="2529700" y="1606935"/>
                    </a:lnTo>
                    <a:lnTo>
                      <a:pt x="2526410" y="1609367"/>
                    </a:lnTo>
                    <a:lnTo>
                      <a:pt x="2524836" y="1605648"/>
                    </a:lnTo>
                    <a:lnTo>
                      <a:pt x="2523835" y="1604646"/>
                    </a:lnTo>
                    <a:lnTo>
                      <a:pt x="2520545" y="1603931"/>
                    </a:lnTo>
                    <a:lnTo>
                      <a:pt x="2520688" y="1603502"/>
                    </a:lnTo>
                    <a:lnTo>
                      <a:pt x="2521689" y="1602644"/>
                    </a:lnTo>
                    <a:lnTo>
                      <a:pt x="2529128" y="1599211"/>
                    </a:lnTo>
                    <a:lnTo>
                      <a:pt x="2531702" y="1597494"/>
                    </a:lnTo>
                    <a:lnTo>
                      <a:pt x="2532417" y="1596064"/>
                    </a:lnTo>
                    <a:lnTo>
                      <a:pt x="2531988" y="1593775"/>
                    </a:lnTo>
                    <a:lnTo>
                      <a:pt x="2530415" y="1590628"/>
                    </a:lnTo>
                    <a:lnTo>
                      <a:pt x="2523835" y="1580758"/>
                    </a:lnTo>
                    <a:lnTo>
                      <a:pt x="2517827" y="1579614"/>
                    </a:lnTo>
                    <a:lnTo>
                      <a:pt x="2500376" y="1578041"/>
                    </a:lnTo>
                    <a:lnTo>
                      <a:pt x="2496800" y="1579185"/>
                    </a:lnTo>
                    <a:lnTo>
                      <a:pt x="2495370" y="1580472"/>
                    </a:lnTo>
                    <a:lnTo>
                      <a:pt x="2495227" y="1581188"/>
                    </a:lnTo>
                    <a:lnTo>
                      <a:pt x="2496514" y="1582904"/>
                    </a:lnTo>
                    <a:lnTo>
                      <a:pt x="2500805" y="1582189"/>
                    </a:lnTo>
                    <a:lnTo>
                      <a:pt x="2504238" y="1582332"/>
                    </a:lnTo>
                    <a:lnTo>
                      <a:pt x="2508386" y="1583333"/>
                    </a:lnTo>
                    <a:lnTo>
                      <a:pt x="2508100" y="1583905"/>
                    </a:lnTo>
                    <a:lnTo>
                      <a:pt x="2503523" y="1583905"/>
                    </a:lnTo>
                    <a:lnTo>
                      <a:pt x="2496371" y="1585479"/>
                    </a:lnTo>
                    <a:lnTo>
                      <a:pt x="2486501" y="1588483"/>
                    </a:lnTo>
                    <a:lnTo>
                      <a:pt x="2478491" y="1592774"/>
                    </a:lnTo>
                    <a:lnTo>
                      <a:pt x="2472197" y="1598209"/>
                    </a:lnTo>
                    <a:lnTo>
                      <a:pt x="2466332" y="1602358"/>
                    </a:lnTo>
                    <a:lnTo>
                      <a:pt x="2461040" y="1605219"/>
                    </a:lnTo>
                    <a:lnTo>
                      <a:pt x="2457320" y="1606792"/>
                    </a:lnTo>
                    <a:lnTo>
                      <a:pt x="2451027" y="1608079"/>
                    </a:lnTo>
                    <a:lnTo>
                      <a:pt x="2449453" y="1609081"/>
                    </a:lnTo>
                    <a:lnTo>
                      <a:pt x="2446306" y="1612657"/>
                    </a:lnTo>
                    <a:lnTo>
                      <a:pt x="2441443" y="1616233"/>
                    </a:lnTo>
                    <a:lnTo>
                      <a:pt x="2436007" y="1617949"/>
                    </a:lnTo>
                    <a:lnTo>
                      <a:pt x="2435721" y="1617520"/>
                    </a:lnTo>
                    <a:lnTo>
                      <a:pt x="2435435" y="1617091"/>
                    </a:lnTo>
                    <a:lnTo>
                      <a:pt x="2437581" y="1615947"/>
                    </a:lnTo>
                    <a:lnTo>
                      <a:pt x="2438296" y="1614802"/>
                    </a:lnTo>
                    <a:lnTo>
                      <a:pt x="2436579" y="1614087"/>
                    </a:lnTo>
                    <a:lnTo>
                      <a:pt x="2437008" y="1612800"/>
                    </a:lnTo>
                    <a:lnTo>
                      <a:pt x="2441014" y="1610368"/>
                    </a:lnTo>
                    <a:lnTo>
                      <a:pt x="2442730" y="1608795"/>
                    </a:lnTo>
                    <a:lnTo>
                      <a:pt x="2440871" y="1607078"/>
                    </a:lnTo>
                    <a:lnTo>
                      <a:pt x="2434577" y="1603931"/>
                    </a:lnTo>
                    <a:lnTo>
                      <a:pt x="2433861" y="1602072"/>
                    </a:lnTo>
                    <a:lnTo>
                      <a:pt x="2437867" y="1603788"/>
                    </a:lnTo>
                    <a:lnTo>
                      <a:pt x="2441443" y="1604360"/>
                    </a:lnTo>
                    <a:lnTo>
                      <a:pt x="2442301" y="1603788"/>
                    </a:lnTo>
                    <a:lnTo>
                      <a:pt x="2442873" y="1602787"/>
                    </a:lnTo>
                    <a:lnTo>
                      <a:pt x="2443445" y="1600069"/>
                    </a:lnTo>
                    <a:lnTo>
                      <a:pt x="2444161" y="1598782"/>
                    </a:lnTo>
                    <a:lnTo>
                      <a:pt x="2445448" y="1597637"/>
                    </a:lnTo>
                    <a:lnTo>
                      <a:pt x="2449739" y="1595778"/>
                    </a:lnTo>
                    <a:lnTo>
                      <a:pt x="2451313" y="1594633"/>
                    </a:lnTo>
                    <a:lnTo>
                      <a:pt x="2453601" y="1594347"/>
                    </a:lnTo>
                    <a:lnTo>
                      <a:pt x="2456462" y="1594776"/>
                    </a:lnTo>
                    <a:lnTo>
                      <a:pt x="2461183" y="1594633"/>
                    </a:lnTo>
                    <a:lnTo>
                      <a:pt x="2470051" y="1590771"/>
                    </a:lnTo>
                    <a:lnTo>
                      <a:pt x="2474915" y="1589341"/>
                    </a:lnTo>
                    <a:lnTo>
                      <a:pt x="2475773" y="1588769"/>
                    </a:lnTo>
                    <a:lnTo>
                      <a:pt x="2476774" y="1587338"/>
                    </a:lnTo>
                    <a:lnTo>
                      <a:pt x="2478491" y="1586337"/>
                    </a:lnTo>
                    <a:lnTo>
                      <a:pt x="2480922" y="1585908"/>
                    </a:lnTo>
                    <a:lnTo>
                      <a:pt x="2484641" y="1586051"/>
                    </a:lnTo>
                    <a:lnTo>
                      <a:pt x="2487216" y="1585622"/>
                    </a:lnTo>
                    <a:lnTo>
                      <a:pt x="2489505" y="1583476"/>
                    </a:lnTo>
                    <a:lnTo>
                      <a:pt x="2493224" y="1578327"/>
                    </a:lnTo>
                    <a:lnTo>
                      <a:pt x="2495513" y="1577325"/>
                    </a:lnTo>
                    <a:lnTo>
                      <a:pt x="2499661" y="1575895"/>
                    </a:lnTo>
                    <a:lnTo>
                      <a:pt x="2501377" y="1574465"/>
                    </a:lnTo>
                    <a:lnTo>
                      <a:pt x="2501663" y="1573177"/>
                    </a:lnTo>
                    <a:lnTo>
                      <a:pt x="2509531" y="1571747"/>
                    </a:lnTo>
                    <a:lnTo>
                      <a:pt x="2515252" y="1571604"/>
                    </a:lnTo>
                    <a:lnTo>
                      <a:pt x="2519401" y="1569315"/>
                    </a:lnTo>
                    <a:lnTo>
                      <a:pt x="2521689" y="1566168"/>
                    </a:lnTo>
                    <a:lnTo>
                      <a:pt x="2524121" y="1564022"/>
                    </a:lnTo>
                    <a:lnTo>
                      <a:pt x="2524121" y="1563164"/>
                    </a:lnTo>
                    <a:lnTo>
                      <a:pt x="2521689" y="1561162"/>
                    </a:lnTo>
                    <a:lnTo>
                      <a:pt x="2517398" y="1560732"/>
                    </a:lnTo>
                    <a:lnTo>
                      <a:pt x="2514394" y="1559731"/>
                    </a:lnTo>
                    <a:lnTo>
                      <a:pt x="2511247" y="1557872"/>
                    </a:lnTo>
                    <a:lnTo>
                      <a:pt x="2508100" y="1555583"/>
                    </a:lnTo>
                    <a:lnTo>
                      <a:pt x="2507099" y="1551292"/>
                    </a:lnTo>
                    <a:lnTo>
                      <a:pt x="2504238" y="1551006"/>
                    </a:lnTo>
                    <a:lnTo>
                      <a:pt x="2500090" y="1551721"/>
                    </a:lnTo>
                    <a:lnTo>
                      <a:pt x="2499232" y="1554010"/>
                    </a:lnTo>
                    <a:lnTo>
                      <a:pt x="2493939" y="1555583"/>
                    </a:lnTo>
                    <a:lnTo>
                      <a:pt x="2490935" y="1555154"/>
                    </a:lnTo>
                    <a:lnTo>
                      <a:pt x="2482496" y="1552865"/>
                    </a:lnTo>
                    <a:lnTo>
                      <a:pt x="2479349" y="1548145"/>
                    </a:lnTo>
                    <a:lnTo>
                      <a:pt x="2477203" y="1543854"/>
                    </a:lnTo>
                    <a:lnTo>
                      <a:pt x="2475916" y="1539848"/>
                    </a:lnTo>
                    <a:lnTo>
                      <a:pt x="2473198" y="1538418"/>
                    </a:lnTo>
                    <a:lnTo>
                      <a:pt x="2467906" y="1537703"/>
                    </a:lnTo>
                    <a:lnTo>
                      <a:pt x="2465903" y="1539705"/>
                    </a:lnTo>
                    <a:lnTo>
                      <a:pt x="2463757" y="1542709"/>
                    </a:lnTo>
                    <a:lnTo>
                      <a:pt x="2462756" y="1543710"/>
                    </a:lnTo>
                    <a:lnTo>
                      <a:pt x="2453029" y="1550719"/>
                    </a:lnTo>
                    <a:lnTo>
                      <a:pt x="2450311" y="1553723"/>
                    </a:lnTo>
                    <a:lnTo>
                      <a:pt x="2451027" y="1551435"/>
                    </a:lnTo>
                    <a:lnTo>
                      <a:pt x="2453315" y="1548288"/>
                    </a:lnTo>
                    <a:lnTo>
                      <a:pt x="2461040" y="1540421"/>
                    </a:lnTo>
                    <a:lnTo>
                      <a:pt x="2462470" y="1538561"/>
                    </a:lnTo>
                    <a:lnTo>
                      <a:pt x="2460038" y="1537703"/>
                    </a:lnTo>
                    <a:lnTo>
                      <a:pt x="2457320" y="1538704"/>
                    </a:lnTo>
                    <a:lnTo>
                      <a:pt x="2454746" y="1537703"/>
                    </a:lnTo>
                    <a:lnTo>
                      <a:pt x="2454603" y="1534699"/>
                    </a:lnTo>
                    <a:lnTo>
                      <a:pt x="2452743" y="1532982"/>
                    </a:lnTo>
                    <a:lnTo>
                      <a:pt x="2449596" y="1533554"/>
                    </a:lnTo>
                    <a:lnTo>
                      <a:pt x="2447594" y="1534985"/>
                    </a:lnTo>
                    <a:lnTo>
                      <a:pt x="2439011" y="1535986"/>
                    </a:lnTo>
                    <a:lnTo>
                      <a:pt x="2435149" y="1537846"/>
                    </a:lnTo>
                    <a:lnTo>
                      <a:pt x="2428569" y="1543138"/>
                    </a:lnTo>
                    <a:lnTo>
                      <a:pt x="2426709" y="1543424"/>
                    </a:lnTo>
                    <a:lnTo>
                      <a:pt x="2429570" y="1540564"/>
                    </a:lnTo>
                    <a:lnTo>
                      <a:pt x="2431716" y="1537560"/>
                    </a:lnTo>
                    <a:lnTo>
                      <a:pt x="2432288" y="1535700"/>
                    </a:lnTo>
                    <a:lnTo>
                      <a:pt x="2434434" y="1530551"/>
                    </a:lnTo>
                    <a:lnTo>
                      <a:pt x="2438582" y="1527261"/>
                    </a:lnTo>
                    <a:lnTo>
                      <a:pt x="2439583" y="1525687"/>
                    </a:lnTo>
                    <a:lnTo>
                      <a:pt x="2436150" y="1522540"/>
                    </a:lnTo>
                    <a:lnTo>
                      <a:pt x="2434863" y="1520252"/>
                    </a:lnTo>
                    <a:lnTo>
                      <a:pt x="2433146" y="1518678"/>
                    </a:lnTo>
                    <a:lnTo>
                      <a:pt x="2434434" y="1516103"/>
                    </a:lnTo>
                    <a:lnTo>
                      <a:pt x="2435149" y="1512956"/>
                    </a:lnTo>
                    <a:lnTo>
                      <a:pt x="2433003" y="1512813"/>
                    </a:lnTo>
                    <a:lnTo>
                      <a:pt x="2431144" y="1512098"/>
                    </a:lnTo>
                    <a:lnTo>
                      <a:pt x="2428569" y="1515388"/>
                    </a:lnTo>
                    <a:lnTo>
                      <a:pt x="2427711" y="1511669"/>
                    </a:lnTo>
                    <a:lnTo>
                      <a:pt x="2426566" y="1511240"/>
                    </a:lnTo>
                    <a:lnTo>
                      <a:pt x="2423419" y="1508665"/>
                    </a:lnTo>
                    <a:lnTo>
                      <a:pt x="2423276" y="1506376"/>
                    </a:lnTo>
                    <a:lnTo>
                      <a:pt x="2420559" y="1505661"/>
                    </a:lnTo>
                    <a:lnTo>
                      <a:pt x="2418699" y="1507521"/>
                    </a:lnTo>
                    <a:lnTo>
                      <a:pt x="2415552" y="1509666"/>
                    </a:lnTo>
                    <a:lnTo>
                      <a:pt x="2412691" y="1509523"/>
                    </a:lnTo>
                    <a:lnTo>
                      <a:pt x="2411690" y="1508522"/>
                    </a:lnTo>
                    <a:lnTo>
                      <a:pt x="2411404" y="1506806"/>
                    </a:lnTo>
                    <a:lnTo>
                      <a:pt x="2409830" y="1505804"/>
                    </a:lnTo>
                    <a:lnTo>
                      <a:pt x="2404824" y="1505089"/>
                    </a:lnTo>
                    <a:lnTo>
                      <a:pt x="2401820" y="1504088"/>
                    </a:lnTo>
                    <a:lnTo>
                      <a:pt x="2401820" y="1502943"/>
                    </a:lnTo>
                    <a:lnTo>
                      <a:pt x="2406254" y="1501942"/>
                    </a:lnTo>
                    <a:lnTo>
                      <a:pt x="2405539" y="1500655"/>
                    </a:lnTo>
                    <a:lnTo>
                      <a:pt x="2404252" y="1494647"/>
                    </a:lnTo>
                    <a:lnTo>
                      <a:pt x="2402535" y="1494361"/>
                    </a:lnTo>
                    <a:lnTo>
                      <a:pt x="2398387" y="1494933"/>
                    </a:lnTo>
                    <a:lnTo>
                      <a:pt x="2393667" y="1493932"/>
                    </a:lnTo>
                    <a:lnTo>
                      <a:pt x="2393810" y="1491500"/>
                    </a:lnTo>
                    <a:lnTo>
                      <a:pt x="2400104" y="1489784"/>
                    </a:lnTo>
                    <a:lnTo>
                      <a:pt x="2402249" y="1488353"/>
                    </a:lnTo>
                    <a:lnTo>
                      <a:pt x="2399531" y="1487066"/>
                    </a:lnTo>
                    <a:lnTo>
                      <a:pt x="2394096" y="1486780"/>
                    </a:lnTo>
                    <a:lnTo>
                      <a:pt x="2386658" y="1485635"/>
                    </a:lnTo>
                    <a:lnTo>
                      <a:pt x="2384512" y="1484348"/>
                    </a:lnTo>
                    <a:lnTo>
                      <a:pt x="2387802" y="1482202"/>
                    </a:lnTo>
                    <a:lnTo>
                      <a:pt x="2391950" y="1481916"/>
                    </a:lnTo>
                    <a:lnTo>
                      <a:pt x="2392665" y="1481201"/>
                    </a:lnTo>
                    <a:lnTo>
                      <a:pt x="2390377" y="1479342"/>
                    </a:lnTo>
                    <a:lnTo>
                      <a:pt x="2389089" y="1478769"/>
                    </a:lnTo>
                    <a:lnTo>
                      <a:pt x="2384941" y="1478483"/>
                    </a:lnTo>
                    <a:lnTo>
                      <a:pt x="2381222" y="1475193"/>
                    </a:lnTo>
                    <a:lnTo>
                      <a:pt x="2372783" y="1472476"/>
                    </a:lnTo>
                    <a:lnTo>
                      <a:pt x="2369779" y="1469329"/>
                    </a:lnTo>
                    <a:lnTo>
                      <a:pt x="2370923" y="1468613"/>
                    </a:lnTo>
                    <a:lnTo>
                      <a:pt x="2373641" y="1467898"/>
                    </a:lnTo>
                    <a:lnTo>
                      <a:pt x="2375930" y="1468041"/>
                    </a:lnTo>
                    <a:lnTo>
                      <a:pt x="2373355" y="1470044"/>
                    </a:lnTo>
                    <a:lnTo>
                      <a:pt x="2373784" y="1470902"/>
                    </a:lnTo>
                    <a:lnTo>
                      <a:pt x="2382939" y="1473763"/>
                    </a:lnTo>
                    <a:lnTo>
                      <a:pt x="2398959" y="1475622"/>
                    </a:lnTo>
                    <a:lnTo>
                      <a:pt x="2403823" y="1474478"/>
                    </a:lnTo>
                    <a:lnTo>
                      <a:pt x="2403823" y="1470330"/>
                    </a:lnTo>
                    <a:lnTo>
                      <a:pt x="2403250" y="1467040"/>
                    </a:lnTo>
                    <a:lnTo>
                      <a:pt x="2404538" y="1464036"/>
                    </a:lnTo>
                    <a:lnTo>
                      <a:pt x="2404967" y="1460174"/>
                    </a:lnTo>
                    <a:lnTo>
                      <a:pt x="2396098" y="1452736"/>
                    </a:lnTo>
                    <a:lnTo>
                      <a:pt x="2393381" y="1452163"/>
                    </a:lnTo>
                    <a:lnTo>
                      <a:pt x="2390949" y="1452593"/>
                    </a:lnTo>
                    <a:lnTo>
                      <a:pt x="2389089" y="1452163"/>
                    </a:lnTo>
                    <a:lnTo>
                      <a:pt x="2386515" y="1450876"/>
                    </a:lnTo>
                    <a:lnTo>
                      <a:pt x="2385513" y="1450018"/>
                    </a:lnTo>
                    <a:lnTo>
                      <a:pt x="2386658" y="1448874"/>
                    </a:lnTo>
                    <a:lnTo>
                      <a:pt x="2388231" y="1445727"/>
                    </a:lnTo>
                    <a:lnTo>
                      <a:pt x="2389375" y="1444725"/>
                    </a:lnTo>
                    <a:lnTo>
                      <a:pt x="2389375" y="1444296"/>
                    </a:lnTo>
                    <a:lnTo>
                      <a:pt x="2387230" y="1442580"/>
                    </a:lnTo>
                    <a:lnTo>
                      <a:pt x="2382223" y="1441149"/>
                    </a:lnTo>
                    <a:lnTo>
                      <a:pt x="2379076" y="1441006"/>
                    </a:lnTo>
                    <a:lnTo>
                      <a:pt x="2375786" y="1441578"/>
                    </a:lnTo>
                    <a:lnTo>
                      <a:pt x="2372926" y="1441292"/>
                    </a:lnTo>
                    <a:lnTo>
                      <a:pt x="2371209" y="1440720"/>
                    </a:lnTo>
                    <a:lnTo>
                      <a:pt x="2369922" y="1439576"/>
                    </a:lnTo>
                    <a:lnTo>
                      <a:pt x="2373498" y="1440005"/>
                    </a:lnTo>
                    <a:lnTo>
                      <a:pt x="2374642" y="1439719"/>
                    </a:lnTo>
                    <a:lnTo>
                      <a:pt x="2377217" y="1437859"/>
                    </a:lnTo>
                    <a:lnTo>
                      <a:pt x="2379792" y="1437573"/>
                    </a:lnTo>
                    <a:lnTo>
                      <a:pt x="2382366" y="1436429"/>
                    </a:lnTo>
                    <a:lnTo>
                      <a:pt x="2385799" y="1434283"/>
                    </a:lnTo>
                    <a:lnTo>
                      <a:pt x="2386944" y="1431852"/>
                    </a:lnTo>
                    <a:lnTo>
                      <a:pt x="2385084" y="1427417"/>
                    </a:lnTo>
                    <a:lnTo>
                      <a:pt x="2385942" y="1425987"/>
                    </a:lnTo>
                    <a:lnTo>
                      <a:pt x="2387516" y="1424985"/>
                    </a:lnTo>
                    <a:lnTo>
                      <a:pt x="2387945" y="1423412"/>
                    </a:lnTo>
                    <a:lnTo>
                      <a:pt x="2386085" y="1421266"/>
                    </a:lnTo>
                    <a:lnTo>
                      <a:pt x="2381222" y="1418978"/>
                    </a:lnTo>
                    <a:lnTo>
                      <a:pt x="2378647" y="1419407"/>
                    </a:lnTo>
                    <a:lnTo>
                      <a:pt x="2375500" y="1418692"/>
                    </a:lnTo>
                    <a:lnTo>
                      <a:pt x="2370065" y="1410681"/>
                    </a:lnTo>
                    <a:lnTo>
                      <a:pt x="2367061" y="1410538"/>
                    </a:lnTo>
                    <a:lnTo>
                      <a:pt x="2360195" y="1411826"/>
                    </a:lnTo>
                    <a:lnTo>
                      <a:pt x="2355331" y="1413399"/>
                    </a:lnTo>
                    <a:lnTo>
                      <a:pt x="2348179" y="1417404"/>
                    </a:lnTo>
                    <a:lnTo>
                      <a:pt x="2346892" y="1416832"/>
                    </a:lnTo>
                    <a:lnTo>
                      <a:pt x="2350182" y="1413828"/>
                    </a:lnTo>
                    <a:lnTo>
                      <a:pt x="2352900" y="1411969"/>
                    </a:lnTo>
                    <a:lnTo>
                      <a:pt x="2360481" y="1408679"/>
                    </a:lnTo>
                    <a:lnTo>
                      <a:pt x="2364629" y="1403529"/>
                    </a:lnTo>
                    <a:lnTo>
                      <a:pt x="2367061" y="1396663"/>
                    </a:lnTo>
                    <a:lnTo>
                      <a:pt x="2366632" y="1395662"/>
                    </a:lnTo>
                    <a:lnTo>
                      <a:pt x="2362770" y="1395805"/>
                    </a:lnTo>
                    <a:lnTo>
                      <a:pt x="2359766" y="1396377"/>
                    </a:lnTo>
                    <a:lnTo>
                      <a:pt x="2352614" y="1399238"/>
                    </a:lnTo>
                    <a:lnTo>
                      <a:pt x="2350897" y="1399381"/>
                    </a:lnTo>
                    <a:lnTo>
                      <a:pt x="2351326" y="1397951"/>
                    </a:lnTo>
                    <a:lnTo>
                      <a:pt x="2350611" y="1397092"/>
                    </a:lnTo>
                    <a:lnTo>
                      <a:pt x="2348608" y="1396806"/>
                    </a:lnTo>
                    <a:lnTo>
                      <a:pt x="2346034" y="1397951"/>
                    </a:lnTo>
                    <a:lnTo>
                      <a:pt x="2340741" y="1402814"/>
                    </a:lnTo>
                    <a:lnTo>
                      <a:pt x="2338882" y="1402814"/>
                    </a:lnTo>
                    <a:lnTo>
                      <a:pt x="2341885" y="1399810"/>
                    </a:lnTo>
                    <a:lnTo>
                      <a:pt x="2343316" y="1397378"/>
                    </a:lnTo>
                    <a:lnTo>
                      <a:pt x="2348465" y="1394374"/>
                    </a:lnTo>
                    <a:lnTo>
                      <a:pt x="2352041" y="1393230"/>
                    </a:lnTo>
                    <a:lnTo>
                      <a:pt x="2358908" y="1387652"/>
                    </a:lnTo>
                    <a:lnTo>
                      <a:pt x="2357334" y="1383503"/>
                    </a:lnTo>
                    <a:lnTo>
                      <a:pt x="2354902" y="1379498"/>
                    </a:lnTo>
                    <a:lnTo>
                      <a:pt x="2353615" y="1378497"/>
                    </a:lnTo>
                    <a:lnTo>
                      <a:pt x="2349467" y="1379355"/>
                    </a:lnTo>
                    <a:lnTo>
                      <a:pt x="2346606" y="1378926"/>
                    </a:lnTo>
                    <a:lnTo>
                      <a:pt x="2348465" y="1376923"/>
                    </a:lnTo>
                    <a:lnTo>
                      <a:pt x="2348608" y="1376208"/>
                    </a:lnTo>
                    <a:lnTo>
                      <a:pt x="2346749" y="1372918"/>
                    </a:lnTo>
                    <a:lnTo>
                      <a:pt x="2345891" y="1371917"/>
                    </a:lnTo>
                    <a:lnTo>
                      <a:pt x="2346034" y="1371631"/>
                    </a:lnTo>
                    <a:lnTo>
                      <a:pt x="2348465" y="1370630"/>
                    </a:lnTo>
                    <a:lnTo>
                      <a:pt x="2347750" y="1370200"/>
                    </a:lnTo>
                    <a:lnTo>
                      <a:pt x="2345462" y="1369628"/>
                    </a:lnTo>
                    <a:lnTo>
                      <a:pt x="2343316" y="1369771"/>
                    </a:lnTo>
                    <a:lnTo>
                      <a:pt x="2338166" y="1371202"/>
                    </a:lnTo>
                    <a:lnTo>
                      <a:pt x="2331300" y="1372060"/>
                    </a:lnTo>
                    <a:lnTo>
                      <a:pt x="2326866" y="1372060"/>
                    </a:lnTo>
                    <a:lnTo>
                      <a:pt x="2326008" y="1370916"/>
                    </a:lnTo>
                    <a:lnTo>
                      <a:pt x="2327867" y="1370343"/>
                    </a:lnTo>
                    <a:lnTo>
                      <a:pt x="2332588" y="1370486"/>
                    </a:lnTo>
                    <a:lnTo>
                      <a:pt x="2335878" y="1369771"/>
                    </a:lnTo>
                    <a:lnTo>
                      <a:pt x="2340026" y="1368198"/>
                    </a:lnTo>
                    <a:lnTo>
                      <a:pt x="2342744" y="1364622"/>
                    </a:lnTo>
                    <a:lnTo>
                      <a:pt x="2339025" y="1358471"/>
                    </a:lnTo>
                    <a:lnTo>
                      <a:pt x="2336021" y="1358042"/>
                    </a:lnTo>
                    <a:lnTo>
                      <a:pt x="2332588" y="1360903"/>
                    </a:lnTo>
                    <a:lnTo>
                      <a:pt x="2331873" y="1360903"/>
                    </a:lnTo>
                    <a:lnTo>
                      <a:pt x="2332445" y="1359043"/>
                    </a:lnTo>
                    <a:lnTo>
                      <a:pt x="2331729" y="1357613"/>
                    </a:lnTo>
                    <a:lnTo>
                      <a:pt x="2326723" y="1356182"/>
                    </a:lnTo>
                    <a:lnTo>
                      <a:pt x="2326008" y="1354895"/>
                    </a:lnTo>
                    <a:lnTo>
                      <a:pt x="2329584" y="1353178"/>
                    </a:lnTo>
                    <a:lnTo>
                      <a:pt x="2332588" y="1350318"/>
                    </a:lnTo>
                    <a:lnTo>
                      <a:pt x="2329870" y="1347600"/>
                    </a:lnTo>
                    <a:lnTo>
                      <a:pt x="2327295" y="1344453"/>
                    </a:lnTo>
                    <a:lnTo>
                      <a:pt x="2326008" y="1342021"/>
                    </a:lnTo>
                    <a:lnTo>
                      <a:pt x="2325722" y="1339446"/>
                    </a:lnTo>
                    <a:lnTo>
                      <a:pt x="2323433" y="1336299"/>
                    </a:lnTo>
                    <a:lnTo>
                      <a:pt x="2320572" y="1337587"/>
                    </a:lnTo>
                    <a:lnTo>
                      <a:pt x="2318283" y="1339875"/>
                    </a:lnTo>
                    <a:lnTo>
                      <a:pt x="2320000" y="1335155"/>
                    </a:lnTo>
                    <a:lnTo>
                      <a:pt x="2319571" y="1329433"/>
                    </a:lnTo>
                    <a:lnTo>
                      <a:pt x="2316567" y="1325285"/>
                    </a:lnTo>
                    <a:lnTo>
                      <a:pt x="2312848" y="1325285"/>
                    </a:lnTo>
                    <a:lnTo>
                      <a:pt x="2308271" y="1326286"/>
                    </a:lnTo>
                    <a:lnTo>
                      <a:pt x="2302978" y="1328289"/>
                    </a:lnTo>
                    <a:lnTo>
                      <a:pt x="2301834" y="1327574"/>
                    </a:lnTo>
                    <a:lnTo>
                      <a:pt x="2303550" y="1326429"/>
                    </a:lnTo>
                    <a:lnTo>
                      <a:pt x="2309129" y="1323855"/>
                    </a:lnTo>
                    <a:lnTo>
                      <a:pt x="2312419" y="1320422"/>
                    </a:lnTo>
                    <a:lnTo>
                      <a:pt x="2311847" y="1317847"/>
                    </a:lnTo>
                    <a:lnTo>
                      <a:pt x="2309987" y="1315987"/>
                    </a:lnTo>
                    <a:lnTo>
                      <a:pt x="2303693" y="1312841"/>
                    </a:lnTo>
                    <a:lnTo>
                      <a:pt x="2300260" y="1313127"/>
                    </a:lnTo>
                    <a:lnTo>
                      <a:pt x="2299402" y="1314128"/>
                    </a:lnTo>
                    <a:lnTo>
                      <a:pt x="2298115" y="1315129"/>
                    </a:lnTo>
                    <a:lnTo>
                      <a:pt x="2296827" y="1316703"/>
                    </a:lnTo>
                    <a:lnTo>
                      <a:pt x="2292536" y="1325285"/>
                    </a:lnTo>
                    <a:lnTo>
                      <a:pt x="2291535" y="1328432"/>
                    </a:lnTo>
                    <a:lnTo>
                      <a:pt x="2289532" y="1332294"/>
                    </a:lnTo>
                    <a:lnTo>
                      <a:pt x="2289246" y="1334154"/>
                    </a:lnTo>
                    <a:lnTo>
                      <a:pt x="2289961" y="1335870"/>
                    </a:lnTo>
                    <a:lnTo>
                      <a:pt x="2291392" y="1337158"/>
                    </a:lnTo>
                    <a:lnTo>
                      <a:pt x="2293966" y="1338588"/>
                    </a:lnTo>
                    <a:lnTo>
                      <a:pt x="2293108" y="1339446"/>
                    </a:lnTo>
                    <a:lnTo>
                      <a:pt x="2288388" y="1336872"/>
                    </a:lnTo>
                    <a:lnTo>
                      <a:pt x="2286099" y="1336442"/>
                    </a:lnTo>
                    <a:lnTo>
                      <a:pt x="2283953" y="1336872"/>
                    </a:lnTo>
                    <a:lnTo>
                      <a:pt x="2282523" y="1337444"/>
                    </a:lnTo>
                    <a:lnTo>
                      <a:pt x="2281665" y="1338302"/>
                    </a:lnTo>
                    <a:lnTo>
                      <a:pt x="2280234" y="1342164"/>
                    </a:lnTo>
                    <a:lnTo>
                      <a:pt x="2280091" y="1344024"/>
                    </a:lnTo>
                    <a:lnTo>
                      <a:pt x="2280377" y="1345454"/>
                    </a:lnTo>
                    <a:lnTo>
                      <a:pt x="2282380" y="1348887"/>
                    </a:lnTo>
                    <a:lnTo>
                      <a:pt x="2284240" y="1350175"/>
                    </a:lnTo>
                    <a:lnTo>
                      <a:pt x="2286671" y="1350890"/>
                    </a:lnTo>
                    <a:lnTo>
                      <a:pt x="2289389" y="1352320"/>
                    </a:lnTo>
                    <a:lnTo>
                      <a:pt x="2292536" y="1354609"/>
                    </a:lnTo>
                    <a:lnTo>
                      <a:pt x="2293394" y="1355610"/>
                    </a:lnTo>
                    <a:lnTo>
                      <a:pt x="2292250" y="1356039"/>
                    </a:lnTo>
                    <a:lnTo>
                      <a:pt x="2286242" y="1352177"/>
                    </a:lnTo>
                    <a:lnTo>
                      <a:pt x="2283953" y="1351462"/>
                    </a:lnTo>
                    <a:lnTo>
                      <a:pt x="2280234" y="1351891"/>
                    </a:lnTo>
                    <a:lnTo>
                      <a:pt x="2279805" y="1352892"/>
                    </a:lnTo>
                    <a:lnTo>
                      <a:pt x="2282237" y="1358185"/>
                    </a:lnTo>
                    <a:lnTo>
                      <a:pt x="2282094" y="1358900"/>
                    </a:lnTo>
                    <a:lnTo>
                      <a:pt x="2279090" y="1357327"/>
                    </a:lnTo>
                    <a:lnTo>
                      <a:pt x="2278089" y="1358757"/>
                    </a:lnTo>
                    <a:lnTo>
                      <a:pt x="2277087" y="1362047"/>
                    </a:lnTo>
                    <a:lnTo>
                      <a:pt x="2276229" y="1363477"/>
                    </a:lnTo>
                    <a:lnTo>
                      <a:pt x="2274799" y="1362905"/>
                    </a:lnTo>
                    <a:lnTo>
                      <a:pt x="2273797" y="1362905"/>
                    </a:lnTo>
                    <a:lnTo>
                      <a:pt x="2273511" y="1363620"/>
                    </a:lnTo>
                    <a:lnTo>
                      <a:pt x="2274513" y="1366338"/>
                    </a:lnTo>
                    <a:lnTo>
                      <a:pt x="2275228" y="1367483"/>
                    </a:lnTo>
                    <a:lnTo>
                      <a:pt x="2276229" y="1368198"/>
                    </a:lnTo>
                    <a:lnTo>
                      <a:pt x="2279519" y="1369056"/>
                    </a:lnTo>
                    <a:lnTo>
                      <a:pt x="2282952" y="1370486"/>
                    </a:lnTo>
                    <a:lnTo>
                      <a:pt x="2282523" y="1371488"/>
                    </a:lnTo>
                    <a:lnTo>
                      <a:pt x="2278661" y="1371631"/>
                    </a:lnTo>
                    <a:lnTo>
                      <a:pt x="2278375" y="1372632"/>
                    </a:lnTo>
                    <a:lnTo>
                      <a:pt x="2273797" y="1371774"/>
                    </a:lnTo>
                    <a:lnTo>
                      <a:pt x="2273082" y="1372203"/>
                    </a:lnTo>
                    <a:lnTo>
                      <a:pt x="2273082" y="1373204"/>
                    </a:lnTo>
                    <a:lnTo>
                      <a:pt x="2273654" y="1374635"/>
                    </a:lnTo>
                    <a:lnTo>
                      <a:pt x="2270937" y="1374206"/>
                    </a:lnTo>
                    <a:lnTo>
                      <a:pt x="2269506" y="1374349"/>
                    </a:lnTo>
                    <a:lnTo>
                      <a:pt x="2267075" y="1377066"/>
                    </a:lnTo>
                    <a:lnTo>
                      <a:pt x="2267075" y="1377925"/>
                    </a:lnTo>
                    <a:lnTo>
                      <a:pt x="2269506" y="1379498"/>
                    </a:lnTo>
                    <a:lnTo>
                      <a:pt x="2268934" y="1380070"/>
                    </a:lnTo>
                    <a:lnTo>
                      <a:pt x="2265501" y="1380356"/>
                    </a:lnTo>
                    <a:lnTo>
                      <a:pt x="2263212" y="1381215"/>
                    </a:lnTo>
                    <a:lnTo>
                      <a:pt x="2263069" y="1382645"/>
                    </a:lnTo>
                    <a:lnTo>
                      <a:pt x="2263928" y="1384934"/>
                    </a:lnTo>
                    <a:lnTo>
                      <a:pt x="2266073" y="1388653"/>
                    </a:lnTo>
                    <a:lnTo>
                      <a:pt x="2266788" y="1390369"/>
                    </a:lnTo>
                    <a:lnTo>
                      <a:pt x="2266931" y="1392086"/>
                    </a:lnTo>
                    <a:lnTo>
                      <a:pt x="2266645" y="1393659"/>
                    </a:lnTo>
                    <a:lnTo>
                      <a:pt x="2264500" y="1398237"/>
                    </a:lnTo>
                    <a:lnTo>
                      <a:pt x="2264071" y="1398237"/>
                    </a:lnTo>
                    <a:lnTo>
                      <a:pt x="2263641" y="1392229"/>
                    </a:lnTo>
                    <a:lnTo>
                      <a:pt x="2263212" y="1390512"/>
                    </a:lnTo>
                    <a:lnTo>
                      <a:pt x="2261782" y="1388081"/>
                    </a:lnTo>
                    <a:lnTo>
                      <a:pt x="2259493" y="1385077"/>
                    </a:lnTo>
                    <a:lnTo>
                      <a:pt x="2257348" y="1383074"/>
                    </a:lnTo>
                    <a:lnTo>
                      <a:pt x="2255488" y="1382073"/>
                    </a:lnTo>
                    <a:lnTo>
                      <a:pt x="2253629" y="1382216"/>
                    </a:lnTo>
                    <a:lnTo>
                      <a:pt x="2250052" y="1384934"/>
                    </a:lnTo>
                    <a:lnTo>
                      <a:pt x="2249051" y="1386364"/>
                    </a:lnTo>
                    <a:lnTo>
                      <a:pt x="2247764" y="1389082"/>
                    </a:lnTo>
                    <a:lnTo>
                      <a:pt x="2246190" y="1392944"/>
                    </a:lnTo>
                    <a:lnTo>
                      <a:pt x="2242757" y="1395519"/>
                    </a:lnTo>
                    <a:lnTo>
                      <a:pt x="2237322" y="1396806"/>
                    </a:lnTo>
                    <a:lnTo>
                      <a:pt x="2233746" y="1398094"/>
                    </a:lnTo>
                    <a:lnTo>
                      <a:pt x="2229454" y="1400811"/>
                    </a:lnTo>
                    <a:lnTo>
                      <a:pt x="2222874" y="1403958"/>
                    </a:lnTo>
                    <a:lnTo>
                      <a:pt x="2217153" y="1407820"/>
                    </a:lnTo>
                    <a:lnTo>
                      <a:pt x="2216295" y="1408965"/>
                    </a:lnTo>
                    <a:lnTo>
                      <a:pt x="2215722" y="1410967"/>
                    </a:lnTo>
                    <a:lnTo>
                      <a:pt x="2215293" y="1413828"/>
                    </a:lnTo>
                    <a:lnTo>
                      <a:pt x="2213863" y="1417547"/>
                    </a:lnTo>
                    <a:lnTo>
                      <a:pt x="2213291" y="1416832"/>
                    </a:lnTo>
                    <a:lnTo>
                      <a:pt x="2213863" y="1412541"/>
                    </a:lnTo>
                    <a:lnTo>
                      <a:pt x="2213577" y="1411110"/>
                    </a:lnTo>
                    <a:lnTo>
                      <a:pt x="2213577" y="1406533"/>
                    </a:lnTo>
                    <a:lnTo>
                      <a:pt x="2212146" y="1400239"/>
                    </a:lnTo>
                    <a:lnTo>
                      <a:pt x="2211574" y="1399381"/>
                    </a:lnTo>
                    <a:lnTo>
                      <a:pt x="2210144" y="1401097"/>
                    </a:lnTo>
                    <a:lnTo>
                      <a:pt x="2209572" y="1403529"/>
                    </a:lnTo>
                    <a:lnTo>
                      <a:pt x="2208570" y="1405246"/>
                    </a:lnTo>
                    <a:lnTo>
                      <a:pt x="2203993" y="1410538"/>
                    </a:lnTo>
                    <a:lnTo>
                      <a:pt x="2202276" y="1411110"/>
                    </a:lnTo>
                    <a:lnTo>
                      <a:pt x="2206854" y="1405532"/>
                    </a:lnTo>
                    <a:lnTo>
                      <a:pt x="2207569" y="1404244"/>
                    </a:lnTo>
                    <a:lnTo>
                      <a:pt x="2207569" y="1402814"/>
                    </a:lnTo>
                    <a:lnTo>
                      <a:pt x="2204708" y="1396949"/>
                    </a:lnTo>
                    <a:lnTo>
                      <a:pt x="2203564" y="1395948"/>
                    </a:lnTo>
                    <a:lnTo>
                      <a:pt x="2200846" y="1396520"/>
                    </a:lnTo>
                    <a:lnTo>
                      <a:pt x="2198843" y="1399667"/>
                    </a:lnTo>
                    <a:lnTo>
                      <a:pt x="2195410" y="1409537"/>
                    </a:lnTo>
                    <a:lnTo>
                      <a:pt x="2193551" y="1413399"/>
                    </a:lnTo>
                    <a:lnTo>
                      <a:pt x="2191691" y="1415116"/>
                    </a:lnTo>
                    <a:lnTo>
                      <a:pt x="2189260" y="1416832"/>
                    </a:lnTo>
                    <a:lnTo>
                      <a:pt x="2180677" y="1418406"/>
                    </a:lnTo>
                    <a:lnTo>
                      <a:pt x="2172810" y="1421552"/>
                    </a:lnTo>
                    <a:lnTo>
                      <a:pt x="2172953" y="1420551"/>
                    </a:lnTo>
                    <a:lnTo>
                      <a:pt x="2175671" y="1418692"/>
                    </a:lnTo>
                    <a:lnTo>
                      <a:pt x="2179247" y="1417261"/>
                    </a:lnTo>
                    <a:lnTo>
                      <a:pt x="2186113" y="1415688"/>
                    </a:lnTo>
                    <a:lnTo>
                      <a:pt x="2189975" y="1413971"/>
                    </a:lnTo>
                    <a:lnTo>
                      <a:pt x="2193408" y="1410109"/>
                    </a:lnTo>
                    <a:lnTo>
                      <a:pt x="2194695" y="1407248"/>
                    </a:lnTo>
                    <a:lnTo>
                      <a:pt x="2197127" y="1399667"/>
                    </a:lnTo>
                    <a:lnTo>
                      <a:pt x="2197270" y="1395948"/>
                    </a:lnTo>
                    <a:lnTo>
                      <a:pt x="2197127" y="1394088"/>
                    </a:lnTo>
                    <a:lnTo>
                      <a:pt x="2196555" y="1392801"/>
                    </a:lnTo>
                    <a:lnTo>
                      <a:pt x="2194266" y="1391085"/>
                    </a:lnTo>
                    <a:lnTo>
                      <a:pt x="2192549" y="1384505"/>
                    </a:lnTo>
                    <a:lnTo>
                      <a:pt x="2191548" y="1382788"/>
                    </a:lnTo>
                    <a:lnTo>
                      <a:pt x="2189689" y="1380929"/>
                    </a:lnTo>
                    <a:lnTo>
                      <a:pt x="2186971" y="1379069"/>
                    </a:lnTo>
                    <a:lnTo>
                      <a:pt x="2184682" y="1377925"/>
                    </a:lnTo>
                    <a:lnTo>
                      <a:pt x="2182823" y="1377353"/>
                    </a:lnTo>
                    <a:lnTo>
                      <a:pt x="2175527" y="1378068"/>
                    </a:lnTo>
                    <a:lnTo>
                      <a:pt x="2171808" y="1377639"/>
                    </a:lnTo>
                    <a:lnTo>
                      <a:pt x="2168519" y="1377639"/>
                    </a:lnTo>
                    <a:lnTo>
                      <a:pt x="2165515" y="1378211"/>
                    </a:lnTo>
                    <a:lnTo>
                      <a:pt x="2162225" y="1379641"/>
                    </a:lnTo>
                    <a:lnTo>
                      <a:pt x="2154071" y="1385077"/>
                    </a:lnTo>
                    <a:lnTo>
                      <a:pt x="2149923" y="1386793"/>
                    </a:lnTo>
                    <a:lnTo>
                      <a:pt x="2147205" y="1386507"/>
                    </a:lnTo>
                    <a:lnTo>
                      <a:pt x="2142485" y="1384362"/>
                    </a:lnTo>
                    <a:lnTo>
                      <a:pt x="2138766" y="1383646"/>
                    </a:lnTo>
                    <a:lnTo>
                      <a:pt x="2138623" y="1382359"/>
                    </a:lnTo>
                    <a:lnTo>
                      <a:pt x="2144058" y="1381215"/>
                    </a:lnTo>
                    <a:lnTo>
                      <a:pt x="2147491" y="1379498"/>
                    </a:lnTo>
                    <a:lnTo>
                      <a:pt x="2148206" y="1378354"/>
                    </a:lnTo>
                    <a:lnTo>
                      <a:pt x="2148635" y="1377209"/>
                    </a:lnTo>
                    <a:lnTo>
                      <a:pt x="2148635" y="1376208"/>
                    </a:lnTo>
                    <a:lnTo>
                      <a:pt x="2149065" y="1375493"/>
                    </a:lnTo>
                    <a:lnTo>
                      <a:pt x="2149923" y="1375064"/>
                    </a:lnTo>
                    <a:lnTo>
                      <a:pt x="2150924" y="1375779"/>
                    </a:lnTo>
                    <a:lnTo>
                      <a:pt x="2153213" y="1380642"/>
                    </a:lnTo>
                    <a:lnTo>
                      <a:pt x="2154071" y="1381072"/>
                    </a:lnTo>
                    <a:lnTo>
                      <a:pt x="2155215" y="1380642"/>
                    </a:lnTo>
                    <a:lnTo>
                      <a:pt x="2157504" y="1378926"/>
                    </a:lnTo>
                    <a:lnTo>
                      <a:pt x="2158505" y="1376637"/>
                    </a:lnTo>
                    <a:lnTo>
                      <a:pt x="2159221" y="1373061"/>
                    </a:lnTo>
                    <a:lnTo>
                      <a:pt x="2160079" y="1370916"/>
                    </a:lnTo>
                    <a:lnTo>
                      <a:pt x="2160937" y="1370057"/>
                    </a:lnTo>
                    <a:lnTo>
                      <a:pt x="2161080" y="1369199"/>
                    </a:lnTo>
                    <a:lnTo>
                      <a:pt x="2159650" y="1366338"/>
                    </a:lnTo>
                    <a:lnTo>
                      <a:pt x="2159936" y="1365051"/>
                    </a:lnTo>
                    <a:lnTo>
                      <a:pt x="2162940" y="1360760"/>
                    </a:lnTo>
                    <a:lnTo>
                      <a:pt x="2163083" y="1359615"/>
                    </a:lnTo>
                    <a:lnTo>
                      <a:pt x="2161366" y="1358042"/>
                    </a:lnTo>
                    <a:lnTo>
                      <a:pt x="2152784" y="1357899"/>
                    </a:lnTo>
                    <a:lnTo>
                      <a:pt x="2151926" y="1355610"/>
                    </a:lnTo>
                    <a:lnTo>
                      <a:pt x="2152498" y="1351319"/>
                    </a:lnTo>
                    <a:lnTo>
                      <a:pt x="2153642" y="1347886"/>
                    </a:lnTo>
                    <a:lnTo>
                      <a:pt x="2155215" y="1345311"/>
                    </a:lnTo>
                    <a:lnTo>
                      <a:pt x="2155931" y="1343022"/>
                    </a:lnTo>
                    <a:lnTo>
                      <a:pt x="2155645" y="1340877"/>
                    </a:lnTo>
                    <a:lnTo>
                      <a:pt x="2154357" y="1336442"/>
                    </a:lnTo>
                    <a:lnTo>
                      <a:pt x="2153070" y="1334297"/>
                    </a:lnTo>
                    <a:lnTo>
                      <a:pt x="2151210" y="1332151"/>
                    </a:lnTo>
                    <a:lnTo>
                      <a:pt x="2149637" y="1330864"/>
                    </a:lnTo>
                    <a:lnTo>
                      <a:pt x="2133902" y="1329719"/>
                    </a:lnTo>
                    <a:lnTo>
                      <a:pt x="2129611" y="1329719"/>
                    </a:lnTo>
                    <a:lnTo>
                      <a:pt x="2125034" y="1329147"/>
                    </a:lnTo>
                    <a:lnTo>
                      <a:pt x="2124032" y="1327288"/>
                    </a:lnTo>
                    <a:lnTo>
                      <a:pt x="2128467" y="1327717"/>
                    </a:lnTo>
                    <a:lnTo>
                      <a:pt x="2144916" y="1327574"/>
                    </a:lnTo>
                    <a:lnTo>
                      <a:pt x="2149923" y="1327002"/>
                    </a:lnTo>
                    <a:lnTo>
                      <a:pt x="2153642" y="1324856"/>
                    </a:lnTo>
                    <a:lnTo>
                      <a:pt x="2154929" y="1322710"/>
                    </a:lnTo>
                    <a:lnTo>
                      <a:pt x="2155073" y="1321709"/>
                    </a:lnTo>
                    <a:lnTo>
                      <a:pt x="2154929" y="1319277"/>
                    </a:lnTo>
                    <a:lnTo>
                      <a:pt x="2154786" y="1318276"/>
                    </a:lnTo>
                    <a:lnTo>
                      <a:pt x="2152498" y="1315272"/>
                    </a:lnTo>
                    <a:lnTo>
                      <a:pt x="2151496" y="1313127"/>
                    </a:lnTo>
                    <a:lnTo>
                      <a:pt x="2151067" y="1310552"/>
                    </a:lnTo>
                    <a:lnTo>
                      <a:pt x="2150924" y="1308263"/>
                    </a:lnTo>
                    <a:lnTo>
                      <a:pt x="2151210" y="1306118"/>
                    </a:lnTo>
                    <a:lnTo>
                      <a:pt x="2152069" y="1302541"/>
                    </a:lnTo>
                    <a:lnTo>
                      <a:pt x="2154500" y="1296963"/>
                    </a:lnTo>
                    <a:lnTo>
                      <a:pt x="2156503" y="1294531"/>
                    </a:lnTo>
                    <a:lnTo>
                      <a:pt x="2159078" y="1292815"/>
                    </a:lnTo>
                    <a:lnTo>
                      <a:pt x="2160794" y="1291241"/>
                    </a:lnTo>
                    <a:lnTo>
                      <a:pt x="2161652" y="1289811"/>
                    </a:lnTo>
                    <a:lnTo>
                      <a:pt x="2161796" y="1288094"/>
                    </a:lnTo>
                    <a:lnTo>
                      <a:pt x="2161366" y="1286235"/>
                    </a:lnTo>
                    <a:lnTo>
                      <a:pt x="2159650" y="1282230"/>
                    </a:lnTo>
                    <a:lnTo>
                      <a:pt x="2158649" y="1280942"/>
                    </a:lnTo>
                    <a:lnTo>
                      <a:pt x="2157075" y="1280084"/>
                    </a:lnTo>
                    <a:lnTo>
                      <a:pt x="2155073" y="1280513"/>
                    </a:lnTo>
                    <a:lnTo>
                      <a:pt x="2154214" y="1282086"/>
                    </a:lnTo>
                    <a:lnTo>
                      <a:pt x="2153356" y="1285090"/>
                    </a:lnTo>
                    <a:lnTo>
                      <a:pt x="2152355" y="1286664"/>
                    </a:lnTo>
                    <a:lnTo>
                      <a:pt x="2149637" y="1287093"/>
                    </a:lnTo>
                    <a:lnTo>
                      <a:pt x="2146347" y="1289239"/>
                    </a:lnTo>
                    <a:lnTo>
                      <a:pt x="2143772" y="1289382"/>
                    </a:lnTo>
                    <a:lnTo>
                      <a:pt x="2140625" y="1288237"/>
                    </a:lnTo>
                    <a:lnTo>
                      <a:pt x="2139052" y="1286378"/>
                    </a:lnTo>
                    <a:lnTo>
                      <a:pt x="2139052" y="1283660"/>
                    </a:lnTo>
                    <a:lnTo>
                      <a:pt x="2138623" y="1281800"/>
                    </a:lnTo>
                    <a:lnTo>
                      <a:pt x="2137764" y="1280942"/>
                    </a:lnTo>
                    <a:lnTo>
                      <a:pt x="2135333" y="1279655"/>
                    </a:lnTo>
                    <a:lnTo>
                      <a:pt x="2132186" y="1279798"/>
                    </a:lnTo>
                    <a:lnTo>
                      <a:pt x="2127465" y="1280799"/>
                    </a:lnTo>
                    <a:lnTo>
                      <a:pt x="2122030" y="1280227"/>
                    </a:lnTo>
                    <a:lnTo>
                      <a:pt x="2112589" y="1277080"/>
                    </a:lnTo>
                    <a:lnTo>
                      <a:pt x="2108298" y="1276079"/>
                    </a:lnTo>
                    <a:lnTo>
                      <a:pt x="2103005" y="1275936"/>
                    </a:lnTo>
                    <a:lnTo>
                      <a:pt x="2100716" y="1275507"/>
                    </a:lnTo>
                    <a:lnTo>
                      <a:pt x="2096854" y="1273075"/>
                    </a:lnTo>
                    <a:lnTo>
                      <a:pt x="2090989" y="1267353"/>
                    </a:lnTo>
                    <a:lnTo>
                      <a:pt x="2091276" y="1265780"/>
                    </a:lnTo>
                    <a:lnTo>
                      <a:pt x="2093850" y="1264492"/>
                    </a:lnTo>
                    <a:lnTo>
                      <a:pt x="2093850" y="1263777"/>
                    </a:lnTo>
                    <a:lnTo>
                      <a:pt x="2089416" y="1263348"/>
                    </a:lnTo>
                    <a:lnTo>
                      <a:pt x="2087557" y="1262490"/>
                    </a:lnTo>
                    <a:lnTo>
                      <a:pt x="2087986" y="1261345"/>
                    </a:lnTo>
                    <a:lnTo>
                      <a:pt x="2090560" y="1258484"/>
                    </a:lnTo>
                    <a:lnTo>
                      <a:pt x="2093564" y="1257340"/>
                    </a:lnTo>
                    <a:lnTo>
                      <a:pt x="2094709" y="1256339"/>
                    </a:lnTo>
                    <a:lnTo>
                      <a:pt x="2095138" y="1255481"/>
                    </a:lnTo>
                    <a:lnTo>
                      <a:pt x="2094136" y="1254336"/>
                    </a:lnTo>
                    <a:lnTo>
                      <a:pt x="2087270" y="1251046"/>
                    </a:lnTo>
                    <a:lnTo>
                      <a:pt x="2085554" y="1251619"/>
                    </a:lnTo>
                    <a:lnTo>
                      <a:pt x="2084266" y="1253478"/>
                    </a:lnTo>
                    <a:lnTo>
                      <a:pt x="2082550" y="1254622"/>
                    </a:lnTo>
                    <a:lnTo>
                      <a:pt x="2076685" y="1255767"/>
                    </a:lnTo>
                    <a:lnTo>
                      <a:pt x="2075684" y="1255051"/>
                    </a:lnTo>
                    <a:lnTo>
                      <a:pt x="2080690" y="1253192"/>
                    </a:lnTo>
                    <a:lnTo>
                      <a:pt x="2081835" y="1252048"/>
                    </a:lnTo>
                    <a:lnTo>
                      <a:pt x="2081978" y="1251332"/>
                    </a:lnTo>
                    <a:lnTo>
                      <a:pt x="2080690" y="1249044"/>
                    </a:lnTo>
                    <a:lnTo>
                      <a:pt x="2079403" y="1247899"/>
                    </a:lnTo>
                    <a:lnTo>
                      <a:pt x="2078116" y="1245754"/>
                    </a:lnTo>
                    <a:lnTo>
                      <a:pt x="2076685" y="1244323"/>
                    </a:lnTo>
                    <a:lnTo>
                      <a:pt x="2072680" y="1241749"/>
                    </a:lnTo>
                    <a:lnTo>
                      <a:pt x="2068246" y="1240175"/>
                    </a:lnTo>
                    <a:lnTo>
                      <a:pt x="2066243" y="1240890"/>
                    </a:lnTo>
                    <a:lnTo>
                      <a:pt x="2063669" y="1242893"/>
                    </a:lnTo>
                    <a:lnTo>
                      <a:pt x="2061666" y="1244037"/>
                    </a:lnTo>
                    <a:lnTo>
                      <a:pt x="2060378" y="1243894"/>
                    </a:lnTo>
                    <a:lnTo>
                      <a:pt x="2063525" y="1238602"/>
                    </a:lnTo>
                    <a:lnTo>
                      <a:pt x="2064527" y="1235312"/>
                    </a:lnTo>
                    <a:lnTo>
                      <a:pt x="2064527" y="1234167"/>
                    </a:lnTo>
                    <a:lnTo>
                      <a:pt x="2064098" y="1233023"/>
                    </a:lnTo>
                    <a:lnTo>
                      <a:pt x="2063382" y="1231307"/>
                    </a:lnTo>
                    <a:lnTo>
                      <a:pt x="2062953" y="1230877"/>
                    </a:lnTo>
                    <a:lnTo>
                      <a:pt x="2061523" y="1230591"/>
                    </a:lnTo>
                    <a:lnTo>
                      <a:pt x="2057089" y="1230877"/>
                    </a:lnTo>
                    <a:lnTo>
                      <a:pt x="2053799" y="1228303"/>
                    </a:lnTo>
                    <a:lnTo>
                      <a:pt x="2052082" y="1227444"/>
                    </a:lnTo>
                    <a:lnTo>
                      <a:pt x="2047648" y="1223725"/>
                    </a:lnTo>
                    <a:lnTo>
                      <a:pt x="2044501" y="1221580"/>
                    </a:lnTo>
                    <a:lnTo>
                      <a:pt x="2040639" y="1219577"/>
                    </a:lnTo>
                    <a:lnTo>
                      <a:pt x="2034488" y="1215572"/>
                    </a:lnTo>
                    <a:lnTo>
                      <a:pt x="2032199" y="1214714"/>
                    </a:lnTo>
                    <a:lnTo>
                      <a:pt x="2030483" y="1214857"/>
                    </a:lnTo>
                    <a:lnTo>
                      <a:pt x="2027050" y="1216430"/>
                    </a:lnTo>
                    <a:lnTo>
                      <a:pt x="2021900" y="1219434"/>
                    </a:lnTo>
                    <a:lnTo>
                      <a:pt x="2017037" y="1221723"/>
                    </a:lnTo>
                    <a:lnTo>
                      <a:pt x="2010314" y="1224011"/>
                    </a:lnTo>
                    <a:lnTo>
                      <a:pt x="2003734" y="1226872"/>
                    </a:lnTo>
                    <a:lnTo>
                      <a:pt x="2002447" y="1228160"/>
                    </a:lnTo>
                    <a:lnTo>
                      <a:pt x="2004735" y="1230877"/>
                    </a:lnTo>
                    <a:lnTo>
                      <a:pt x="2004163" y="1231307"/>
                    </a:lnTo>
                    <a:lnTo>
                      <a:pt x="1995867" y="1226014"/>
                    </a:lnTo>
                    <a:lnTo>
                      <a:pt x="1992433" y="1224440"/>
                    </a:lnTo>
                    <a:lnTo>
                      <a:pt x="1989716" y="1224154"/>
                    </a:lnTo>
                    <a:lnTo>
                      <a:pt x="1982850" y="1222152"/>
                    </a:lnTo>
                    <a:lnTo>
                      <a:pt x="1980847" y="1222438"/>
                    </a:lnTo>
                    <a:lnTo>
                      <a:pt x="1978415" y="1223439"/>
                    </a:lnTo>
                    <a:lnTo>
                      <a:pt x="1969261" y="1228446"/>
                    </a:lnTo>
                    <a:lnTo>
                      <a:pt x="1968689" y="1227730"/>
                    </a:lnTo>
                    <a:lnTo>
                      <a:pt x="1972694" y="1225156"/>
                    </a:lnTo>
                    <a:lnTo>
                      <a:pt x="1968402" y="1222009"/>
                    </a:lnTo>
                    <a:lnTo>
                      <a:pt x="1944228" y="1215000"/>
                    </a:lnTo>
                    <a:lnTo>
                      <a:pt x="1936218" y="1212139"/>
                    </a:lnTo>
                    <a:lnTo>
                      <a:pt x="1926348" y="1210994"/>
                    </a:lnTo>
                    <a:lnTo>
                      <a:pt x="1921342" y="1209993"/>
                    </a:lnTo>
                    <a:lnTo>
                      <a:pt x="1914333" y="1211996"/>
                    </a:lnTo>
                    <a:lnTo>
                      <a:pt x="1905464" y="1216859"/>
                    </a:lnTo>
                    <a:lnTo>
                      <a:pt x="1900315" y="1220149"/>
                    </a:lnTo>
                    <a:lnTo>
                      <a:pt x="1899027" y="1221866"/>
                    </a:lnTo>
                    <a:lnTo>
                      <a:pt x="1898312" y="1223582"/>
                    </a:lnTo>
                    <a:lnTo>
                      <a:pt x="1897883" y="1227015"/>
                    </a:lnTo>
                    <a:lnTo>
                      <a:pt x="1898169" y="1231736"/>
                    </a:lnTo>
                    <a:lnTo>
                      <a:pt x="1900028" y="1240318"/>
                    </a:lnTo>
                    <a:lnTo>
                      <a:pt x="1901745" y="1244609"/>
                    </a:lnTo>
                    <a:lnTo>
                      <a:pt x="1904034" y="1247899"/>
                    </a:lnTo>
                    <a:lnTo>
                      <a:pt x="1905750" y="1249473"/>
                    </a:lnTo>
                    <a:lnTo>
                      <a:pt x="1908039" y="1251046"/>
                    </a:lnTo>
                    <a:lnTo>
                      <a:pt x="1911472" y="1254193"/>
                    </a:lnTo>
                    <a:lnTo>
                      <a:pt x="1917050" y="1257483"/>
                    </a:lnTo>
                    <a:lnTo>
                      <a:pt x="1913045" y="1261059"/>
                    </a:lnTo>
                    <a:lnTo>
                      <a:pt x="1910184" y="1262776"/>
                    </a:lnTo>
                    <a:lnTo>
                      <a:pt x="1909755" y="1264778"/>
                    </a:lnTo>
                    <a:lnTo>
                      <a:pt x="1910470" y="1272217"/>
                    </a:lnTo>
                    <a:lnTo>
                      <a:pt x="1910327" y="1273361"/>
                    </a:lnTo>
                    <a:lnTo>
                      <a:pt x="1909326" y="1275650"/>
                    </a:lnTo>
                    <a:lnTo>
                      <a:pt x="1907323" y="1279083"/>
                    </a:lnTo>
                    <a:lnTo>
                      <a:pt x="1904176" y="1282802"/>
                    </a:lnTo>
                    <a:lnTo>
                      <a:pt x="1897311" y="1289668"/>
                    </a:lnTo>
                    <a:lnTo>
                      <a:pt x="1896595" y="1291241"/>
                    </a:lnTo>
                    <a:lnTo>
                      <a:pt x="1898312" y="1291670"/>
                    </a:lnTo>
                    <a:lnTo>
                      <a:pt x="1902031" y="1291241"/>
                    </a:lnTo>
                    <a:lnTo>
                      <a:pt x="1905893" y="1292672"/>
                    </a:lnTo>
                    <a:lnTo>
                      <a:pt x="1914046" y="1290812"/>
                    </a:lnTo>
                    <a:lnTo>
                      <a:pt x="1914476" y="1291527"/>
                    </a:lnTo>
                    <a:lnTo>
                      <a:pt x="1912330" y="1292385"/>
                    </a:lnTo>
                    <a:lnTo>
                      <a:pt x="1910041" y="1296677"/>
                    </a:lnTo>
                    <a:lnTo>
                      <a:pt x="1909183" y="1297535"/>
                    </a:lnTo>
                    <a:lnTo>
                      <a:pt x="1908325" y="1299395"/>
                    </a:lnTo>
                    <a:lnTo>
                      <a:pt x="1910613" y="1302255"/>
                    </a:lnTo>
                    <a:lnTo>
                      <a:pt x="1912902" y="1302685"/>
                    </a:lnTo>
                    <a:lnTo>
                      <a:pt x="1916621" y="1302828"/>
                    </a:lnTo>
                    <a:lnTo>
                      <a:pt x="1917050" y="1303829"/>
                    </a:lnTo>
                    <a:lnTo>
                      <a:pt x="1914189" y="1305402"/>
                    </a:lnTo>
                    <a:lnTo>
                      <a:pt x="1911615" y="1308978"/>
                    </a:lnTo>
                    <a:lnTo>
                      <a:pt x="1912616" y="1311982"/>
                    </a:lnTo>
                    <a:lnTo>
                      <a:pt x="1918481" y="1321852"/>
                    </a:lnTo>
                    <a:lnTo>
                      <a:pt x="1918195" y="1322424"/>
                    </a:lnTo>
                    <a:lnTo>
                      <a:pt x="1914905" y="1323855"/>
                    </a:lnTo>
                    <a:lnTo>
                      <a:pt x="1914476" y="1324427"/>
                    </a:lnTo>
                    <a:lnTo>
                      <a:pt x="1915620" y="1325714"/>
                    </a:lnTo>
                    <a:lnTo>
                      <a:pt x="1922772" y="1326573"/>
                    </a:lnTo>
                    <a:lnTo>
                      <a:pt x="1923487" y="1327431"/>
                    </a:lnTo>
                    <a:lnTo>
                      <a:pt x="1920912" y="1331865"/>
                    </a:lnTo>
                    <a:lnTo>
                      <a:pt x="1921056" y="1333725"/>
                    </a:lnTo>
                    <a:lnTo>
                      <a:pt x="1922343" y="1336013"/>
                    </a:lnTo>
                    <a:lnTo>
                      <a:pt x="1922200" y="1337730"/>
                    </a:lnTo>
                    <a:lnTo>
                      <a:pt x="1917909" y="1341306"/>
                    </a:lnTo>
                    <a:lnTo>
                      <a:pt x="1917622" y="1342736"/>
                    </a:lnTo>
                    <a:lnTo>
                      <a:pt x="1919911" y="1346169"/>
                    </a:lnTo>
                    <a:lnTo>
                      <a:pt x="1921771" y="1347600"/>
                    </a:lnTo>
                    <a:lnTo>
                      <a:pt x="1920340" y="1348029"/>
                    </a:lnTo>
                    <a:lnTo>
                      <a:pt x="1914476" y="1343022"/>
                    </a:lnTo>
                    <a:lnTo>
                      <a:pt x="1910327" y="1343165"/>
                    </a:lnTo>
                    <a:lnTo>
                      <a:pt x="1909755" y="1343881"/>
                    </a:lnTo>
                    <a:lnTo>
                      <a:pt x="1910184" y="1347314"/>
                    </a:lnTo>
                    <a:lnTo>
                      <a:pt x="1909755" y="1348315"/>
                    </a:lnTo>
                    <a:lnTo>
                      <a:pt x="1906465" y="1352034"/>
                    </a:lnTo>
                    <a:lnTo>
                      <a:pt x="1906894" y="1353464"/>
                    </a:lnTo>
                    <a:lnTo>
                      <a:pt x="1908897" y="1354895"/>
                    </a:lnTo>
                    <a:lnTo>
                      <a:pt x="1909469" y="1356325"/>
                    </a:lnTo>
                    <a:lnTo>
                      <a:pt x="1907037" y="1359615"/>
                    </a:lnTo>
                    <a:lnTo>
                      <a:pt x="1902603" y="1362333"/>
                    </a:lnTo>
                    <a:lnTo>
                      <a:pt x="1900171" y="1364336"/>
                    </a:lnTo>
                    <a:lnTo>
                      <a:pt x="1898026" y="1366910"/>
                    </a:lnTo>
                    <a:lnTo>
                      <a:pt x="1894879" y="1371631"/>
                    </a:lnTo>
                    <a:lnTo>
                      <a:pt x="1889300" y="1377495"/>
                    </a:lnTo>
                    <a:lnTo>
                      <a:pt x="1888442" y="1378783"/>
                    </a:lnTo>
                    <a:lnTo>
                      <a:pt x="1887727" y="1380786"/>
                    </a:lnTo>
                    <a:lnTo>
                      <a:pt x="1887154" y="1383503"/>
                    </a:lnTo>
                    <a:lnTo>
                      <a:pt x="1886725" y="1387365"/>
                    </a:lnTo>
                    <a:lnTo>
                      <a:pt x="1887011" y="1388796"/>
                    </a:lnTo>
                    <a:lnTo>
                      <a:pt x="1888299" y="1390798"/>
                    </a:lnTo>
                    <a:lnTo>
                      <a:pt x="1891732" y="1391800"/>
                    </a:lnTo>
                    <a:lnTo>
                      <a:pt x="1901888" y="1399810"/>
                    </a:lnTo>
                    <a:lnTo>
                      <a:pt x="1905750" y="1401956"/>
                    </a:lnTo>
                    <a:lnTo>
                      <a:pt x="1911758" y="1404531"/>
                    </a:lnTo>
                    <a:lnTo>
                      <a:pt x="1915763" y="1406819"/>
                    </a:lnTo>
                    <a:lnTo>
                      <a:pt x="1917622" y="1408822"/>
                    </a:lnTo>
                    <a:lnTo>
                      <a:pt x="1927635" y="1416546"/>
                    </a:lnTo>
                    <a:lnTo>
                      <a:pt x="1935646" y="1427989"/>
                    </a:lnTo>
                    <a:lnTo>
                      <a:pt x="1938078" y="1432424"/>
                    </a:lnTo>
                    <a:lnTo>
                      <a:pt x="1938793" y="1434998"/>
                    </a:lnTo>
                    <a:lnTo>
                      <a:pt x="1942798" y="1444439"/>
                    </a:lnTo>
                    <a:lnTo>
                      <a:pt x="1944371" y="1449160"/>
                    </a:lnTo>
                    <a:lnTo>
                      <a:pt x="1945230" y="1453165"/>
                    </a:lnTo>
                    <a:lnTo>
                      <a:pt x="1946660" y="1465609"/>
                    </a:lnTo>
                    <a:lnTo>
                      <a:pt x="1946803" y="1473620"/>
                    </a:lnTo>
                    <a:lnTo>
                      <a:pt x="1946517" y="1482488"/>
                    </a:lnTo>
                    <a:lnTo>
                      <a:pt x="1946088" y="1488496"/>
                    </a:lnTo>
                    <a:lnTo>
                      <a:pt x="1944371" y="1495362"/>
                    </a:lnTo>
                    <a:lnTo>
                      <a:pt x="1942941" y="1499367"/>
                    </a:lnTo>
                    <a:lnTo>
                      <a:pt x="1939651" y="1504088"/>
                    </a:lnTo>
                    <a:lnTo>
                      <a:pt x="1934358" y="1509523"/>
                    </a:lnTo>
                    <a:lnTo>
                      <a:pt x="1930353" y="1514244"/>
                    </a:lnTo>
                    <a:lnTo>
                      <a:pt x="1927492" y="1518106"/>
                    </a:lnTo>
                    <a:lnTo>
                      <a:pt x="1922629" y="1522683"/>
                    </a:lnTo>
                    <a:lnTo>
                      <a:pt x="1911186" y="1531552"/>
                    </a:lnTo>
                    <a:lnTo>
                      <a:pt x="1909040" y="1533841"/>
                    </a:lnTo>
                    <a:lnTo>
                      <a:pt x="1905607" y="1536129"/>
                    </a:lnTo>
                    <a:lnTo>
                      <a:pt x="1898455" y="1539705"/>
                    </a:lnTo>
                    <a:lnTo>
                      <a:pt x="1893162" y="1543138"/>
                    </a:lnTo>
                    <a:lnTo>
                      <a:pt x="1888013" y="1545570"/>
                    </a:lnTo>
                    <a:lnTo>
                      <a:pt x="1876855" y="1549861"/>
                    </a:lnTo>
                    <a:lnTo>
                      <a:pt x="1874996" y="1551006"/>
                    </a:lnTo>
                    <a:lnTo>
                      <a:pt x="1852109" y="1558730"/>
                    </a:lnTo>
                    <a:lnTo>
                      <a:pt x="1850679" y="1559731"/>
                    </a:lnTo>
                    <a:lnTo>
                      <a:pt x="1850679" y="1560446"/>
                    </a:lnTo>
                    <a:lnTo>
                      <a:pt x="1851966" y="1560732"/>
                    </a:lnTo>
                    <a:lnTo>
                      <a:pt x="1853111" y="1561448"/>
                    </a:lnTo>
                    <a:lnTo>
                      <a:pt x="1854112" y="1562592"/>
                    </a:lnTo>
                    <a:lnTo>
                      <a:pt x="1856400" y="1567169"/>
                    </a:lnTo>
                    <a:lnTo>
                      <a:pt x="1857688" y="1571175"/>
                    </a:lnTo>
                    <a:lnTo>
                      <a:pt x="1859118" y="1573606"/>
                    </a:lnTo>
                    <a:lnTo>
                      <a:pt x="1861407" y="1576610"/>
                    </a:lnTo>
                    <a:lnTo>
                      <a:pt x="1863266" y="1578613"/>
                    </a:lnTo>
                    <a:lnTo>
                      <a:pt x="1865698" y="1579900"/>
                    </a:lnTo>
                    <a:lnTo>
                      <a:pt x="1867844" y="1580615"/>
                    </a:lnTo>
                    <a:lnTo>
                      <a:pt x="1868130" y="1581044"/>
                    </a:lnTo>
                    <a:lnTo>
                      <a:pt x="1866986" y="1582761"/>
                    </a:lnTo>
                    <a:lnTo>
                      <a:pt x="1865126" y="1583476"/>
                    </a:lnTo>
                    <a:lnTo>
                      <a:pt x="1870419" y="1585479"/>
                    </a:lnTo>
                    <a:lnTo>
                      <a:pt x="1872135" y="1586623"/>
                    </a:lnTo>
                    <a:lnTo>
                      <a:pt x="1872564" y="1587481"/>
                    </a:lnTo>
                    <a:lnTo>
                      <a:pt x="1870276" y="1589627"/>
                    </a:lnTo>
                    <a:lnTo>
                      <a:pt x="1870276" y="1590485"/>
                    </a:lnTo>
                    <a:lnTo>
                      <a:pt x="1871563" y="1592631"/>
                    </a:lnTo>
                    <a:lnTo>
                      <a:pt x="1874281" y="1594347"/>
                    </a:lnTo>
                    <a:lnTo>
                      <a:pt x="1874281" y="1594776"/>
                    </a:lnTo>
                    <a:lnTo>
                      <a:pt x="1872564" y="1594633"/>
                    </a:lnTo>
                    <a:lnTo>
                      <a:pt x="1871420" y="1595349"/>
                    </a:lnTo>
                    <a:lnTo>
                      <a:pt x="1870133" y="1598496"/>
                    </a:lnTo>
                    <a:lnTo>
                      <a:pt x="1869131" y="1599497"/>
                    </a:lnTo>
                    <a:lnTo>
                      <a:pt x="1869560" y="1601929"/>
                    </a:lnTo>
                    <a:lnTo>
                      <a:pt x="1871277" y="1605934"/>
                    </a:lnTo>
                    <a:lnTo>
                      <a:pt x="1872850" y="1612085"/>
                    </a:lnTo>
                    <a:lnTo>
                      <a:pt x="1874138" y="1620524"/>
                    </a:lnTo>
                    <a:lnTo>
                      <a:pt x="1875568" y="1627247"/>
                    </a:lnTo>
                    <a:lnTo>
                      <a:pt x="1876855" y="1629965"/>
                    </a:lnTo>
                    <a:lnTo>
                      <a:pt x="1880288" y="1633112"/>
                    </a:lnTo>
                    <a:lnTo>
                      <a:pt x="1880861" y="1634828"/>
                    </a:lnTo>
                    <a:lnTo>
                      <a:pt x="1879859" y="1636688"/>
                    </a:lnTo>
                    <a:lnTo>
                      <a:pt x="1879430" y="1638833"/>
                    </a:lnTo>
                    <a:lnTo>
                      <a:pt x="1880146" y="1643125"/>
                    </a:lnTo>
                    <a:lnTo>
                      <a:pt x="1880718" y="1644269"/>
                    </a:lnTo>
                    <a:lnTo>
                      <a:pt x="1884437" y="1647988"/>
                    </a:lnTo>
                    <a:lnTo>
                      <a:pt x="1885724" y="1649705"/>
                    </a:lnTo>
                    <a:lnTo>
                      <a:pt x="1886582" y="1653424"/>
                    </a:lnTo>
                    <a:lnTo>
                      <a:pt x="1886725" y="1657000"/>
                    </a:lnTo>
                    <a:lnTo>
                      <a:pt x="1887154" y="1657858"/>
                    </a:lnTo>
                    <a:lnTo>
                      <a:pt x="1889157" y="1659002"/>
                    </a:lnTo>
                    <a:lnTo>
                      <a:pt x="1887870" y="1659432"/>
                    </a:lnTo>
                    <a:lnTo>
                      <a:pt x="1886439" y="1661005"/>
                    </a:lnTo>
                    <a:lnTo>
                      <a:pt x="1884723" y="1664009"/>
                    </a:lnTo>
                    <a:lnTo>
                      <a:pt x="1881433" y="1668300"/>
                    </a:lnTo>
                    <a:lnTo>
                      <a:pt x="1877571" y="1671161"/>
                    </a:lnTo>
                    <a:lnTo>
                      <a:pt x="1876283" y="1673164"/>
                    </a:lnTo>
                    <a:lnTo>
                      <a:pt x="1875711" y="1675881"/>
                    </a:lnTo>
                    <a:lnTo>
                      <a:pt x="1874567" y="1677741"/>
                    </a:lnTo>
                    <a:lnTo>
                      <a:pt x="1872993" y="1678742"/>
                    </a:lnTo>
                    <a:lnTo>
                      <a:pt x="1873136" y="1680316"/>
                    </a:lnTo>
                    <a:lnTo>
                      <a:pt x="1879287" y="1687039"/>
                    </a:lnTo>
                    <a:lnTo>
                      <a:pt x="1880431" y="1688612"/>
                    </a:lnTo>
                    <a:lnTo>
                      <a:pt x="1880575" y="1689756"/>
                    </a:lnTo>
                    <a:lnTo>
                      <a:pt x="1877714" y="1692474"/>
                    </a:lnTo>
                    <a:lnTo>
                      <a:pt x="1876855" y="1694334"/>
                    </a:lnTo>
                    <a:lnTo>
                      <a:pt x="1875711" y="1698768"/>
                    </a:lnTo>
                    <a:lnTo>
                      <a:pt x="1875568" y="1701629"/>
                    </a:lnTo>
                    <a:lnTo>
                      <a:pt x="1874567" y="1699340"/>
                    </a:lnTo>
                    <a:lnTo>
                      <a:pt x="1873136" y="1694191"/>
                    </a:lnTo>
                    <a:lnTo>
                      <a:pt x="1872564" y="1692617"/>
                    </a:lnTo>
                    <a:lnTo>
                      <a:pt x="1871563" y="1691044"/>
                    </a:lnTo>
                    <a:lnTo>
                      <a:pt x="1869989" y="1689470"/>
                    </a:lnTo>
                    <a:lnTo>
                      <a:pt x="1868130" y="1688469"/>
                    </a:lnTo>
                    <a:lnTo>
                      <a:pt x="1865984" y="1688040"/>
                    </a:lnTo>
                    <a:lnTo>
                      <a:pt x="1864840" y="1687468"/>
                    </a:lnTo>
                    <a:lnTo>
                      <a:pt x="1863839" y="1684607"/>
                    </a:lnTo>
                    <a:lnTo>
                      <a:pt x="1862551" y="1684464"/>
                    </a:lnTo>
                    <a:lnTo>
                      <a:pt x="1857688" y="1686753"/>
                    </a:lnTo>
                    <a:lnTo>
                      <a:pt x="1856830" y="1688040"/>
                    </a:lnTo>
                    <a:lnTo>
                      <a:pt x="1856258" y="1689756"/>
                    </a:lnTo>
                    <a:lnTo>
                      <a:pt x="1855113" y="1691473"/>
                    </a:lnTo>
                    <a:lnTo>
                      <a:pt x="1853397" y="1693046"/>
                    </a:lnTo>
                    <a:lnTo>
                      <a:pt x="1851966" y="1695764"/>
                    </a:lnTo>
                    <a:lnTo>
                      <a:pt x="1850965" y="1699626"/>
                    </a:lnTo>
                    <a:lnTo>
                      <a:pt x="1850536" y="1702201"/>
                    </a:lnTo>
                    <a:lnTo>
                      <a:pt x="1850679" y="1703632"/>
                    </a:lnTo>
                    <a:lnTo>
                      <a:pt x="1851251" y="1704919"/>
                    </a:lnTo>
                    <a:lnTo>
                      <a:pt x="1853683" y="1707637"/>
                    </a:lnTo>
                    <a:lnTo>
                      <a:pt x="1859261" y="1712929"/>
                    </a:lnTo>
                    <a:lnTo>
                      <a:pt x="1861407" y="1716219"/>
                    </a:lnTo>
                    <a:lnTo>
                      <a:pt x="1862408" y="1719080"/>
                    </a:lnTo>
                    <a:lnTo>
                      <a:pt x="1859118" y="1714646"/>
                    </a:lnTo>
                    <a:lnTo>
                      <a:pt x="1853254" y="1709353"/>
                    </a:lnTo>
                    <a:lnTo>
                      <a:pt x="1847675" y="1702773"/>
                    </a:lnTo>
                    <a:lnTo>
                      <a:pt x="1843956" y="1700342"/>
                    </a:lnTo>
                    <a:lnTo>
                      <a:pt x="1839665" y="1698482"/>
                    </a:lnTo>
                    <a:lnTo>
                      <a:pt x="1834801" y="1697195"/>
                    </a:lnTo>
                    <a:lnTo>
                      <a:pt x="1831654" y="1696622"/>
                    </a:lnTo>
                    <a:lnTo>
                      <a:pt x="1828364" y="1697481"/>
                    </a:lnTo>
                    <a:lnTo>
                      <a:pt x="1822356" y="1702201"/>
                    </a:lnTo>
                    <a:lnTo>
                      <a:pt x="1818780" y="1704490"/>
                    </a:lnTo>
                    <a:lnTo>
                      <a:pt x="1817064" y="1704776"/>
                    </a:lnTo>
                    <a:lnTo>
                      <a:pt x="1822500" y="1699197"/>
                    </a:lnTo>
                    <a:lnTo>
                      <a:pt x="1827792" y="1696050"/>
                    </a:lnTo>
                    <a:lnTo>
                      <a:pt x="1829366" y="1694334"/>
                    </a:lnTo>
                    <a:lnTo>
                      <a:pt x="1829223" y="1692617"/>
                    </a:lnTo>
                    <a:lnTo>
                      <a:pt x="1827792" y="1688898"/>
                    </a:lnTo>
                    <a:lnTo>
                      <a:pt x="1825074" y="1683177"/>
                    </a:lnTo>
                    <a:lnTo>
                      <a:pt x="1822929" y="1679457"/>
                    </a:lnTo>
                    <a:lnTo>
                      <a:pt x="1821498" y="1677884"/>
                    </a:lnTo>
                    <a:lnTo>
                      <a:pt x="1813488" y="1670875"/>
                    </a:lnTo>
                    <a:lnTo>
                      <a:pt x="1808624" y="1667871"/>
                    </a:lnTo>
                    <a:lnTo>
                      <a:pt x="1803904" y="1666154"/>
                    </a:lnTo>
                    <a:lnTo>
                      <a:pt x="1800471" y="1664009"/>
                    </a:lnTo>
                    <a:lnTo>
                      <a:pt x="1798468" y="1661434"/>
                    </a:lnTo>
                    <a:lnTo>
                      <a:pt x="1795894" y="1660147"/>
                    </a:lnTo>
                    <a:lnTo>
                      <a:pt x="1792890" y="1660004"/>
                    </a:lnTo>
                    <a:lnTo>
                      <a:pt x="1787883" y="1660862"/>
                    </a:lnTo>
                    <a:lnTo>
                      <a:pt x="1787454" y="1660576"/>
                    </a:lnTo>
                    <a:lnTo>
                      <a:pt x="1789028" y="1659432"/>
                    </a:lnTo>
                    <a:lnTo>
                      <a:pt x="1792461" y="1657858"/>
                    </a:lnTo>
                    <a:lnTo>
                      <a:pt x="1793891" y="1656571"/>
                    </a:lnTo>
                    <a:lnTo>
                      <a:pt x="1795036" y="1654854"/>
                    </a:lnTo>
                    <a:lnTo>
                      <a:pt x="1794177" y="1652136"/>
                    </a:lnTo>
                    <a:lnTo>
                      <a:pt x="1789886" y="1646844"/>
                    </a:lnTo>
                    <a:lnTo>
                      <a:pt x="1786310" y="1643268"/>
                    </a:lnTo>
                    <a:lnTo>
                      <a:pt x="1781446" y="1636688"/>
                    </a:lnTo>
                    <a:lnTo>
                      <a:pt x="1778729" y="1633970"/>
                    </a:lnTo>
                    <a:lnTo>
                      <a:pt x="1775868" y="1632110"/>
                    </a:lnTo>
                    <a:lnTo>
                      <a:pt x="1774151" y="1630537"/>
                    </a:lnTo>
                    <a:lnTo>
                      <a:pt x="1773150" y="1627676"/>
                    </a:lnTo>
                    <a:lnTo>
                      <a:pt x="1773150" y="1626246"/>
                    </a:lnTo>
                    <a:lnTo>
                      <a:pt x="1774151" y="1622384"/>
                    </a:lnTo>
                    <a:lnTo>
                      <a:pt x="1775439" y="1620238"/>
                    </a:lnTo>
                    <a:lnTo>
                      <a:pt x="1777298" y="1618092"/>
                    </a:lnTo>
                    <a:lnTo>
                      <a:pt x="1777727" y="1613944"/>
                    </a:lnTo>
                    <a:lnTo>
                      <a:pt x="1776726" y="1607793"/>
                    </a:lnTo>
                    <a:lnTo>
                      <a:pt x="1776440" y="1603788"/>
                    </a:lnTo>
                    <a:lnTo>
                      <a:pt x="1777727" y="1598496"/>
                    </a:lnTo>
                    <a:lnTo>
                      <a:pt x="1778013" y="1595206"/>
                    </a:lnTo>
                    <a:lnTo>
                      <a:pt x="1777441" y="1592345"/>
                    </a:lnTo>
                    <a:lnTo>
                      <a:pt x="1775153" y="1585765"/>
                    </a:lnTo>
                    <a:lnTo>
                      <a:pt x="1774437" y="1584621"/>
                    </a:lnTo>
                    <a:lnTo>
                      <a:pt x="1770432" y="1580186"/>
                    </a:lnTo>
                    <a:lnTo>
                      <a:pt x="1769574" y="1577468"/>
                    </a:lnTo>
                    <a:lnTo>
                      <a:pt x="1769717" y="1572891"/>
                    </a:lnTo>
                    <a:lnTo>
                      <a:pt x="1771147" y="1567598"/>
                    </a:lnTo>
                    <a:lnTo>
                      <a:pt x="1775725" y="1553866"/>
                    </a:lnTo>
                    <a:lnTo>
                      <a:pt x="1775439" y="1552150"/>
                    </a:lnTo>
                    <a:lnTo>
                      <a:pt x="1773007" y="1546142"/>
                    </a:lnTo>
                    <a:lnTo>
                      <a:pt x="1770432" y="1543281"/>
                    </a:lnTo>
                    <a:lnTo>
                      <a:pt x="1764854" y="1539848"/>
                    </a:lnTo>
                    <a:lnTo>
                      <a:pt x="1761564" y="1539133"/>
                    </a:lnTo>
                    <a:lnTo>
                      <a:pt x="1758131" y="1539562"/>
                    </a:lnTo>
                    <a:lnTo>
                      <a:pt x="1756128" y="1539419"/>
                    </a:lnTo>
                    <a:lnTo>
                      <a:pt x="1753696" y="1536844"/>
                    </a:lnTo>
                    <a:lnTo>
                      <a:pt x="1752552" y="1536415"/>
                    </a:lnTo>
                    <a:lnTo>
                      <a:pt x="1745686" y="1537131"/>
                    </a:lnTo>
                    <a:lnTo>
                      <a:pt x="1734958" y="1535128"/>
                    </a:lnTo>
                    <a:lnTo>
                      <a:pt x="1731954" y="1534985"/>
                    </a:lnTo>
                    <a:lnTo>
                      <a:pt x="1724659" y="1532839"/>
                    </a:lnTo>
                    <a:lnTo>
                      <a:pt x="1722799" y="1532839"/>
                    </a:lnTo>
                    <a:lnTo>
                      <a:pt x="1721226" y="1533554"/>
                    </a:lnTo>
                    <a:lnTo>
                      <a:pt x="1718794" y="1533841"/>
                    </a:lnTo>
                    <a:lnTo>
                      <a:pt x="1715361" y="1533698"/>
                    </a:lnTo>
                    <a:lnTo>
                      <a:pt x="1711213" y="1534127"/>
                    </a:lnTo>
                    <a:lnTo>
                      <a:pt x="1706349" y="1535128"/>
                    </a:lnTo>
                    <a:lnTo>
                      <a:pt x="1700628" y="1535128"/>
                    </a:lnTo>
                    <a:lnTo>
                      <a:pt x="1694191" y="1534127"/>
                    </a:lnTo>
                    <a:lnTo>
                      <a:pt x="1689899" y="1533984"/>
                    </a:lnTo>
                    <a:lnTo>
                      <a:pt x="1687897" y="1534842"/>
                    </a:lnTo>
                    <a:lnTo>
                      <a:pt x="1685322" y="1536558"/>
                    </a:lnTo>
                    <a:lnTo>
                      <a:pt x="1680745" y="1542709"/>
                    </a:lnTo>
                    <a:lnTo>
                      <a:pt x="1680888" y="1541994"/>
                    </a:lnTo>
                    <a:lnTo>
                      <a:pt x="1685465" y="1533554"/>
                    </a:lnTo>
                    <a:lnTo>
                      <a:pt x="1685322" y="1531409"/>
                    </a:lnTo>
                    <a:lnTo>
                      <a:pt x="1683319" y="1529978"/>
                    </a:lnTo>
                    <a:lnTo>
                      <a:pt x="1679600" y="1527976"/>
                    </a:lnTo>
                    <a:lnTo>
                      <a:pt x="1677455" y="1526116"/>
                    </a:lnTo>
                    <a:lnTo>
                      <a:pt x="1675023" y="1523399"/>
                    </a:lnTo>
                    <a:lnTo>
                      <a:pt x="1671447" y="1520824"/>
                    </a:lnTo>
                    <a:lnTo>
                      <a:pt x="1666870" y="1518392"/>
                    </a:lnTo>
                    <a:lnTo>
                      <a:pt x="1662292" y="1516676"/>
                    </a:lnTo>
                    <a:lnTo>
                      <a:pt x="1657572" y="1515674"/>
                    </a:lnTo>
                    <a:lnTo>
                      <a:pt x="1650420" y="1513385"/>
                    </a:lnTo>
                    <a:lnTo>
                      <a:pt x="1633970" y="1507378"/>
                    </a:lnTo>
                    <a:lnTo>
                      <a:pt x="1622813" y="1504803"/>
                    </a:lnTo>
                    <a:lnTo>
                      <a:pt x="1616948" y="1502800"/>
                    </a:lnTo>
                    <a:lnTo>
                      <a:pt x="1614516" y="1501370"/>
                    </a:lnTo>
                    <a:lnTo>
                      <a:pt x="1604932" y="1489211"/>
                    </a:lnTo>
                    <a:lnTo>
                      <a:pt x="1598925" y="1483776"/>
                    </a:lnTo>
                    <a:lnTo>
                      <a:pt x="1593060" y="1480915"/>
                    </a:lnTo>
                    <a:lnTo>
                      <a:pt x="1587767" y="1477768"/>
                    </a:lnTo>
                    <a:lnTo>
                      <a:pt x="1580758" y="1472762"/>
                    </a:lnTo>
                    <a:lnTo>
                      <a:pt x="1576324" y="1468899"/>
                    </a:lnTo>
                    <a:lnTo>
                      <a:pt x="1572605" y="1467326"/>
                    </a:lnTo>
                    <a:lnTo>
                      <a:pt x="1564595" y="1465896"/>
                    </a:lnTo>
                    <a:lnTo>
                      <a:pt x="1560590" y="1464465"/>
                    </a:lnTo>
                    <a:lnTo>
                      <a:pt x="1547000" y="1461604"/>
                    </a:lnTo>
                    <a:lnTo>
                      <a:pt x="1538418" y="1458600"/>
                    </a:lnTo>
                    <a:lnTo>
                      <a:pt x="1530264" y="1454452"/>
                    </a:lnTo>
                    <a:lnTo>
                      <a:pt x="1522826" y="1451162"/>
                    </a:lnTo>
                    <a:lnTo>
                      <a:pt x="1513672" y="1449732"/>
                    </a:lnTo>
                    <a:lnTo>
                      <a:pt x="1507235" y="1450447"/>
                    </a:lnTo>
                    <a:lnTo>
                      <a:pt x="1479914" y="1458171"/>
                    </a:lnTo>
                    <a:lnTo>
                      <a:pt x="1472905" y="1460603"/>
                    </a:lnTo>
                    <a:lnTo>
                      <a:pt x="1469615" y="1462319"/>
                    </a:lnTo>
                    <a:lnTo>
                      <a:pt x="1469185" y="1462176"/>
                    </a:lnTo>
                    <a:lnTo>
                      <a:pt x="1471474" y="1460174"/>
                    </a:lnTo>
                    <a:lnTo>
                      <a:pt x="1471331" y="1459173"/>
                    </a:lnTo>
                    <a:lnTo>
                      <a:pt x="1466754" y="1459602"/>
                    </a:lnTo>
                    <a:lnTo>
                      <a:pt x="1465180" y="1460174"/>
                    </a:lnTo>
                    <a:lnTo>
                      <a:pt x="1460889" y="1462892"/>
                    </a:lnTo>
                    <a:lnTo>
                      <a:pt x="1458600" y="1463893"/>
                    </a:lnTo>
                    <a:lnTo>
                      <a:pt x="1456455" y="1464322"/>
                    </a:lnTo>
                    <a:lnTo>
                      <a:pt x="1456312" y="1464036"/>
                    </a:lnTo>
                    <a:lnTo>
                      <a:pt x="1458314" y="1463035"/>
                    </a:lnTo>
                    <a:lnTo>
                      <a:pt x="1460174" y="1461461"/>
                    </a:lnTo>
                    <a:lnTo>
                      <a:pt x="1462033" y="1459316"/>
                    </a:lnTo>
                    <a:lnTo>
                      <a:pt x="1464036" y="1456169"/>
                    </a:lnTo>
                    <a:lnTo>
                      <a:pt x="1466182" y="1452021"/>
                    </a:lnTo>
                    <a:lnTo>
                      <a:pt x="1467326" y="1449017"/>
                    </a:lnTo>
                    <a:lnTo>
                      <a:pt x="1467469" y="1447014"/>
                    </a:lnTo>
                    <a:lnTo>
                      <a:pt x="1466897" y="1444153"/>
                    </a:lnTo>
                    <a:lnTo>
                      <a:pt x="1465753" y="1440577"/>
                    </a:lnTo>
                    <a:lnTo>
                      <a:pt x="1459316" y="1427131"/>
                    </a:lnTo>
                    <a:lnTo>
                      <a:pt x="1458171" y="1424270"/>
                    </a:lnTo>
                    <a:lnTo>
                      <a:pt x="1455024" y="1414114"/>
                    </a:lnTo>
                    <a:lnTo>
                      <a:pt x="1452450" y="1407534"/>
                    </a:lnTo>
                    <a:lnTo>
                      <a:pt x="1447157" y="1395805"/>
                    </a:lnTo>
                    <a:lnTo>
                      <a:pt x="1446299" y="1392515"/>
                    </a:lnTo>
                    <a:lnTo>
                      <a:pt x="1445441" y="1386793"/>
                    </a:lnTo>
                    <a:lnTo>
                      <a:pt x="1444725" y="1385363"/>
                    </a:lnTo>
                    <a:lnTo>
                      <a:pt x="1441721" y="1383932"/>
                    </a:lnTo>
                    <a:lnTo>
                      <a:pt x="1438861" y="1384648"/>
                    </a:lnTo>
                    <a:lnTo>
                      <a:pt x="1435571" y="1384505"/>
                    </a:lnTo>
                    <a:lnTo>
                      <a:pt x="1426702" y="1383217"/>
                    </a:lnTo>
                    <a:lnTo>
                      <a:pt x="1418406" y="1383789"/>
                    </a:lnTo>
                    <a:lnTo>
                      <a:pt x="1416403" y="1384791"/>
                    </a:lnTo>
                    <a:lnTo>
                      <a:pt x="1413828" y="1389654"/>
                    </a:lnTo>
                    <a:lnTo>
                      <a:pt x="1411969" y="1400668"/>
                    </a:lnTo>
                    <a:lnTo>
                      <a:pt x="1410109" y="1404244"/>
                    </a:lnTo>
                    <a:lnTo>
                      <a:pt x="1410109" y="1402385"/>
                    </a:lnTo>
                    <a:lnTo>
                      <a:pt x="1411683" y="1388224"/>
                    </a:lnTo>
                    <a:lnTo>
                      <a:pt x="1411539" y="1385649"/>
                    </a:lnTo>
                    <a:lnTo>
                      <a:pt x="1407534" y="1384362"/>
                    </a:lnTo>
                    <a:lnTo>
                      <a:pt x="1403958" y="1379784"/>
                    </a:lnTo>
                    <a:lnTo>
                      <a:pt x="1402814" y="1378926"/>
                    </a:lnTo>
                    <a:lnTo>
                      <a:pt x="1401527" y="1378640"/>
                    </a:lnTo>
                    <a:lnTo>
                      <a:pt x="1400096" y="1378926"/>
                    </a:lnTo>
                    <a:lnTo>
                      <a:pt x="1398952" y="1377495"/>
                    </a:lnTo>
                    <a:lnTo>
                      <a:pt x="1398094" y="1374349"/>
                    </a:lnTo>
                    <a:lnTo>
                      <a:pt x="1397092" y="1372346"/>
                    </a:lnTo>
                    <a:lnTo>
                      <a:pt x="1394947" y="1371059"/>
                    </a:lnTo>
                    <a:lnTo>
                      <a:pt x="1391657" y="1370200"/>
                    </a:lnTo>
                    <a:lnTo>
                      <a:pt x="1394231" y="1369342"/>
                    </a:lnTo>
                    <a:lnTo>
                      <a:pt x="1395805" y="1366481"/>
                    </a:lnTo>
                    <a:lnTo>
                      <a:pt x="1396806" y="1361332"/>
                    </a:lnTo>
                    <a:lnTo>
                      <a:pt x="1397092" y="1351891"/>
                    </a:lnTo>
                    <a:lnTo>
                      <a:pt x="1396806" y="1330578"/>
                    </a:lnTo>
                    <a:lnTo>
                      <a:pt x="1398094" y="1323569"/>
                    </a:lnTo>
                    <a:lnTo>
                      <a:pt x="1400239" y="1314843"/>
                    </a:lnTo>
                    <a:lnTo>
                      <a:pt x="1400954" y="1309550"/>
                    </a:lnTo>
                    <a:lnTo>
                      <a:pt x="1400239" y="1307834"/>
                    </a:lnTo>
                    <a:lnTo>
                      <a:pt x="1399238" y="1306690"/>
                    </a:lnTo>
                    <a:lnTo>
                      <a:pt x="1397521" y="1305688"/>
                    </a:lnTo>
                    <a:lnTo>
                      <a:pt x="1400096" y="1303829"/>
                    </a:lnTo>
                    <a:lnTo>
                      <a:pt x="1403386" y="1303686"/>
                    </a:lnTo>
                    <a:lnTo>
                      <a:pt x="1405246" y="1300825"/>
                    </a:lnTo>
                    <a:lnTo>
                      <a:pt x="1407677" y="1295103"/>
                    </a:lnTo>
                    <a:lnTo>
                      <a:pt x="1411254" y="1288666"/>
                    </a:lnTo>
                    <a:lnTo>
                      <a:pt x="1415974" y="1281514"/>
                    </a:lnTo>
                    <a:lnTo>
                      <a:pt x="1418549" y="1276365"/>
                    </a:lnTo>
                    <a:lnTo>
                      <a:pt x="1419121" y="1273075"/>
                    </a:lnTo>
                    <a:lnTo>
                      <a:pt x="1418978" y="1270500"/>
                    </a:lnTo>
                    <a:lnTo>
                      <a:pt x="1418119" y="1268784"/>
                    </a:lnTo>
                    <a:lnTo>
                      <a:pt x="1418835" y="1268068"/>
                    </a:lnTo>
                    <a:lnTo>
                      <a:pt x="1422411" y="1268497"/>
                    </a:lnTo>
                    <a:lnTo>
                      <a:pt x="1423984" y="1266781"/>
                    </a:lnTo>
                    <a:lnTo>
                      <a:pt x="1423984" y="1265923"/>
                    </a:lnTo>
                    <a:lnTo>
                      <a:pt x="1422411" y="1262204"/>
                    </a:lnTo>
                    <a:lnTo>
                      <a:pt x="1423269" y="1260487"/>
                    </a:lnTo>
                    <a:lnTo>
                      <a:pt x="1429420" y="1254908"/>
                    </a:lnTo>
                    <a:lnTo>
                      <a:pt x="1438145" y="1250188"/>
                    </a:lnTo>
                    <a:lnTo>
                      <a:pt x="1440148" y="1248615"/>
                    </a:lnTo>
                    <a:lnTo>
                      <a:pt x="1441435" y="1247327"/>
                    </a:lnTo>
                    <a:lnTo>
                      <a:pt x="1441292" y="1246755"/>
                    </a:lnTo>
                    <a:lnTo>
                      <a:pt x="1437859" y="1245325"/>
                    </a:lnTo>
                    <a:lnTo>
                      <a:pt x="1434426" y="1243751"/>
                    </a:lnTo>
                    <a:lnTo>
                      <a:pt x="1433425" y="1242607"/>
                    </a:lnTo>
                    <a:lnTo>
                      <a:pt x="1431708" y="1239317"/>
                    </a:lnTo>
                    <a:lnTo>
                      <a:pt x="1438002" y="1239889"/>
                    </a:lnTo>
                    <a:lnTo>
                      <a:pt x="1439147" y="1239746"/>
                    </a:lnTo>
                    <a:lnTo>
                      <a:pt x="1441006" y="1238459"/>
                    </a:lnTo>
                    <a:lnTo>
                      <a:pt x="1440291" y="1237457"/>
                    </a:lnTo>
                    <a:lnTo>
                      <a:pt x="1438145" y="1235884"/>
                    </a:lnTo>
                    <a:lnTo>
                      <a:pt x="1438718" y="1235169"/>
                    </a:lnTo>
                    <a:lnTo>
                      <a:pt x="1444153" y="1235026"/>
                    </a:lnTo>
                    <a:lnTo>
                      <a:pt x="1447014" y="1233738"/>
                    </a:lnTo>
                    <a:lnTo>
                      <a:pt x="1448730" y="1232308"/>
                    </a:lnTo>
                    <a:lnTo>
                      <a:pt x="1448444" y="1231593"/>
                    </a:lnTo>
                    <a:lnTo>
                      <a:pt x="1447157" y="1230734"/>
                    </a:lnTo>
                    <a:lnTo>
                      <a:pt x="1447300" y="1229733"/>
                    </a:lnTo>
                    <a:lnTo>
                      <a:pt x="1452164" y="1226729"/>
                    </a:lnTo>
                    <a:lnTo>
                      <a:pt x="1451877" y="1225299"/>
                    </a:lnTo>
                    <a:lnTo>
                      <a:pt x="1449732" y="1223439"/>
                    </a:lnTo>
                    <a:lnTo>
                      <a:pt x="1444010" y="1220435"/>
                    </a:lnTo>
                    <a:lnTo>
                      <a:pt x="1443295" y="1219720"/>
                    </a:lnTo>
                    <a:lnTo>
                      <a:pt x="1444868" y="1219577"/>
                    </a:lnTo>
                    <a:lnTo>
                      <a:pt x="1453594" y="1222438"/>
                    </a:lnTo>
                    <a:lnTo>
                      <a:pt x="1457599" y="1224584"/>
                    </a:lnTo>
                    <a:lnTo>
                      <a:pt x="1460174" y="1227015"/>
                    </a:lnTo>
                    <a:lnTo>
                      <a:pt x="1462319" y="1228446"/>
                    </a:lnTo>
                    <a:lnTo>
                      <a:pt x="1463893" y="1228875"/>
                    </a:lnTo>
                    <a:lnTo>
                      <a:pt x="1463464" y="1227301"/>
                    </a:lnTo>
                    <a:lnTo>
                      <a:pt x="1460889" y="1223725"/>
                    </a:lnTo>
                    <a:lnTo>
                      <a:pt x="1458600" y="1221437"/>
                    </a:lnTo>
                    <a:lnTo>
                      <a:pt x="1456598" y="1220435"/>
                    </a:lnTo>
                    <a:lnTo>
                      <a:pt x="1456598" y="1219005"/>
                    </a:lnTo>
                    <a:lnTo>
                      <a:pt x="1458457" y="1217145"/>
                    </a:lnTo>
                    <a:lnTo>
                      <a:pt x="1461890" y="1214714"/>
                    </a:lnTo>
                    <a:lnTo>
                      <a:pt x="1462892" y="1213140"/>
                    </a:lnTo>
                    <a:lnTo>
                      <a:pt x="1463178" y="1211138"/>
                    </a:lnTo>
                    <a:lnTo>
                      <a:pt x="1464751" y="1210279"/>
                    </a:lnTo>
                    <a:lnTo>
                      <a:pt x="1467755" y="1210708"/>
                    </a:lnTo>
                    <a:lnTo>
                      <a:pt x="1470044" y="1210422"/>
                    </a:lnTo>
                    <a:lnTo>
                      <a:pt x="1471760" y="1209421"/>
                    </a:lnTo>
                    <a:lnTo>
                      <a:pt x="1473620" y="1209564"/>
                    </a:lnTo>
                    <a:lnTo>
                      <a:pt x="1477482" y="1211567"/>
                    </a:lnTo>
                    <a:lnTo>
                      <a:pt x="1479628" y="1211710"/>
                    </a:lnTo>
                    <a:lnTo>
                      <a:pt x="1481487" y="1210136"/>
                    </a:lnTo>
                    <a:lnTo>
                      <a:pt x="1481773" y="1209278"/>
                    </a:lnTo>
                    <a:lnTo>
                      <a:pt x="1481201" y="1206846"/>
                    </a:lnTo>
                    <a:lnTo>
                      <a:pt x="1475336" y="1205845"/>
                    </a:lnTo>
                    <a:lnTo>
                      <a:pt x="1472476" y="1204987"/>
                    </a:lnTo>
                    <a:lnTo>
                      <a:pt x="1470616" y="1203699"/>
                    </a:lnTo>
                    <a:lnTo>
                      <a:pt x="1469472" y="1202698"/>
                    </a:lnTo>
                    <a:lnTo>
                      <a:pt x="1468470" y="1200839"/>
                    </a:lnTo>
                    <a:lnTo>
                      <a:pt x="1468184" y="1199551"/>
                    </a:lnTo>
                    <a:lnTo>
                      <a:pt x="1469042" y="1198693"/>
                    </a:lnTo>
                    <a:lnTo>
                      <a:pt x="1474049" y="1198264"/>
                    </a:lnTo>
                    <a:lnTo>
                      <a:pt x="1475336" y="1197835"/>
                    </a:lnTo>
                    <a:lnTo>
                      <a:pt x="1476624" y="1196833"/>
                    </a:lnTo>
                    <a:lnTo>
                      <a:pt x="1478912" y="1196690"/>
                    </a:lnTo>
                    <a:lnTo>
                      <a:pt x="1483919" y="1198121"/>
                    </a:lnTo>
                    <a:lnTo>
                      <a:pt x="1496650" y="1199551"/>
                    </a:lnTo>
                    <a:lnTo>
                      <a:pt x="1499653" y="1198836"/>
                    </a:lnTo>
                    <a:lnTo>
                      <a:pt x="1506806" y="1193973"/>
                    </a:lnTo>
                    <a:lnTo>
                      <a:pt x="1510095" y="1193114"/>
                    </a:lnTo>
                    <a:lnTo>
                      <a:pt x="1514244" y="1192828"/>
                    </a:lnTo>
                    <a:lnTo>
                      <a:pt x="1517105" y="1191541"/>
                    </a:lnTo>
                    <a:lnTo>
                      <a:pt x="1518678" y="1189395"/>
                    </a:lnTo>
                    <a:lnTo>
                      <a:pt x="1519536" y="1187250"/>
                    </a:lnTo>
                    <a:lnTo>
                      <a:pt x="1519822" y="1184961"/>
                    </a:lnTo>
                    <a:lnTo>
                      <a:pt x="1519250" y="1175806"/>
                    </a:lnTo>
                    <a:lnTo>
                      <a:pt x="1518249" y="1173518"/>
                    </a:lnTo>
                    <a:lnTo>
                      <a:pt x="1511526" y="1169226"/>
                    </a:lnTo>
                    <a:lnTo>
                      <a:pt x="1507521" y="1167653"/>
                    </a:lnTo>
                    <a:lnTo>
                      <a:pt x="1500655" y="1166222"/>
                    </a:lnTo>
                    <a:lnTo>
                      <a:pt x="1495791" y="1163505"/>
                    </a:lnTo>
                    <a:lnTo>
                      <a:pt x="1489784" y="1158784"/>
                    </a:lnTo>
                    <a:lnTo>
                      <a:pt x="1485063" y="1156925"/>
                    </a:lnTo>
                    <a:lnTo>
                      <a:pt x="1481630" y="1157926"/>
                    </a:lnTo>
                    <a:lnTo>
                      <a:pt x="1478054" y="1159642"/>
                    </a:lnTo>
                    <a:lnTo>
                      <a:pt x="1471617" y="1163362"/>
                    </a:lnTo>
                    <a:lnTo>
                      <a:pt x="1466325" y="1163791"/>
                    </a:lnTo>
                    <a:lnTo>
                      <a:pt x="1466468" y="1163075"/>
                    </a:lnTo>
                    <a:lnTo>
                      <a:pt x="1474192" y="1158927"/>
                    </a:lnTo>
                    <a:lnTo>
                      <a:pt x="1475622" y="1157211"/>
                    </a:lnTo>
                    <a:lnTo>
                      <a:pt x="1474478" y="1156495"/>
                    </a:lnTo>
                    <a:lnTo>
                      <a:pt x="1470187" y="1155208"/>
                    </a:lnTo>
                    <a:lnTo>
                      <a:pt x="1464465" y="1153921"/>
                    </a:lnTo>
                    <a:lnTo>
                      <a:pt x="1445297" y="1147198"/>
                    </a:lnTo>
                    <a:lnTo>
                      <a:pt x="1442723" y="1146053"/>
                    </a:lnTo>
                    <a:lnTo>
                      <a:pt x="1438861" y="1145052"/>
                    </a:lnTo>
                    <a:lnTo>
                      <a:pt x="1438002" y="1145338"/>
                    </a:lnTo>
                    <a:lnTo>
                      <a:pt x="1438718" y="1147341"/>
                    </a:lnTo>
                    <a:lnTo>
                      <a:pt x="1440291" y="1148628"/>
                    </a:lnTo>
                    <a:lnTo>
                      <a:pt x="1442150" y="1149486"/>
                    </a:lnTo>
                    <a:lnTo>
                      <a:pt x="1442007" y="1150059"/>
                    </a:lnTo>
                    <a:lnTo>
                      <a:pt x="1437573" y="1150202"/>
                    </a:lnTo>
                    <a:lnTo>
                      <a:pt x="1433282" y="1148914"/>
                    </a:lnTo>
                    <a:lnTo>
                      <a:pt x="1430135" y="1145195"/>
                    </a:lnTo>
                    <a:lnTo>
                      <a:pt x="1430421" y="1143622"/>
                    </a:lnTo>
                    <a:lnTo>
                      <a:pt x="1431995" y="1142048"/>
                    </a:lnTo>
                    <a:lnTo>
                      <a:pt x="1432281" y="1140332"/>
                    </a:lnTo>
                    <a:lnTo>
                      <a:pt x="1429277" y="1135182"/>
                    </a:lnTo>
                    <a:lnTo>
                      <a:pt x="1437287" y="1140904"/>
                    </a:lnTo>
                    <a:lnTo>
                      <a:pt x="1451162" y="1145338"/>
                    </a:lnTo>
                    <a:lnTo>
                      <a:pt x="1463893" y="1150488"/>
                    </a:lnTo>
                    <a:lnTo>
                      <a:pt x="1470330" y="1152490"/>
                    </a:lnTo>
                    <a:lnTo>
                      <a:pt x="1474621" y="1153062"/>
                    </a:lnTo>
                    <a:lnTo>
                      <a:pt x="1477625" y="1152633"/>
                    </a:lnTo>
                    <a:lnTo>
                      <a:pt x="1479341" y="1151203"/>
                    </a:lnTo>
                    <a:lnTo>
                      <a:pt x="1481058" y="1150774"/>
                    </a:lnTo>
                    <a:lnTo>
                      <a:pt x="1482631" y="1151203"/>
                    </a:lnTo>
                    <a:lnTo>
                      <a:pt x="1482918" y="1151775"/>
                    </a:lnTo>
                    <a:lnTo>
                      <a:pt x="1481916" y="1152490"/>
                    </a:lnTo>
                    <a:lnTo>
                      <a:pt x="1481916" y="1153205"/>
                    </a:lnTo>
                    <a:lnTo>
                      <a:pt x="1482775" y="1153921"/>
                    </a:lnTo>
                    <a:lnTo>
                      <a:pt x="1490356" y="1154636"/>
                    </a:lnTo>
                    <a:lnTo>
                      <a:pt x="1494504" y="1155494"/>
                    </a:lnTo>
                    <a:lnTo>
                      <a:pt x="1507521" y="1160644"/>
                    </a:lnTo>
                    <a:lnTo>
                      <a:pt x="1512384" y="1162074"/>
                    </a:lnTo>
                    <a:lnTo>
                      <a:pt x="1516389" y="1162360"/>
                    </a:lnTo>
                    <a:lnTo>
                      <a:pt x="1519536" y="1161645"/>
                    </a:lnTo>
                    <a:lnTo>
                      <a:pt x="1521682" y="1160358"/>
                    </a:lnTo>
                    <a:lnTo>
                      <a:pt x="1522826" y="1158498"/>
                    </a:lnTo>
                    <a:lnTo>
                      <a:pt x="1524686" y="1158355"/>
                    </a:lnTo>
                    <a:lnTo>
                      <a:pt x="1527261" y="1159785"/>
                    </a:lnTo>
                    <a:lnTo>
                      <a:pt x="1529549" y="1160358"/>
                    </a:lnTo>
                    <a:lnTo>
                      <a:pt x="1533268" y="1159499"/>
                    </a:lnTo>
                    <a:lnTo>
                      <a:pt x="1535986" y="1157211"/>
                    </a:lnTo>
                    <a:lnTo>
                      <a:pt x="1540277" y="1151632"/>
                    </a:lnTo>
                    <a:lnTo>
                      <a:pt x="1540134" y="1150488"/>
                    </a:lnTo>
                    <a:lnTo>
                      <a:pt x="1538847" y="1148199"/>
                    </a:lnTo>
                    <a:lnTo>
                      <a:pt x="1535557" y="1143336"/>
                    </a:lnTo>
                    <a:lnTo>
                      <a:pt x="1536415" y="1143193"/>
                    </a:lnTo>
                    <a:lnTo>
                      <a:pt x="1542995" y="1145052"/>
                    </a:lnTo>
                    <a:lnTo>
                      <a:pt x="1544998" y="1144337"/>
                    </a:lnTo>
                    <a:lnTo>
                      <a:pt x="1544855" y="1143336"/>
                    </a:lnTo>
                    <a:lnTo>
                      <a:pt x="1541994" y="1138472"/>
                    </a:lnTo>
                    <a:lnTo>
                      <a:pt x="1540993" y="1137471"/>
                    </a:lnTo>
                    <a:lnTo>
                      <a:pt x="1538132" y="1136184"/>
                    </a:lnTo>
                    <a:lnTo>
                      <a:pt x="1539276" y="1135611"/>
                    </a:lnTo>
                    <a:lnTo>
                      <a:pt x="1546285" y="1133752"/>
                    </a:lnTo>
                    <a:lnTo>
                      <a:pt x="1546857" y="1134324"/>
                    </a:lnTo>
                    <a:lnTo>
                      <a:pt x="1547716" y="1137614"/>
                    </a:lnTo>
                    <a:lnTo>
                      <a:pt x="1548717" y="1138758"/>
                    </a:lnTo>
                    <a:lnTo>
                      <a:pt x="1552293" y="1141047"/>
                    </a:lnTo>
                    <a:lnTo>
                      <a:pt x="1554296" y="1141762"/>
                    </a:lnTo>
                    <a:lnTo>
                      <a:pt x="1555869" y="1141762"/>
                    </a:lnTo>
                    <a:lnTo>
                      <a:pt x="1557013" y="1141047"/>
                    </a:lnTo>
                    <a:lnTo>
                      <a:pt x="1558873" y="1140618"/>
                    </a:lnTo>
                    <a:lnTo>
                      <a:pt x="1564595" y="1143336"/>
                    </a:lnTo>
                    <a:lnTo>
                      <a:pt x="1567169" y="1144051"/>
                    </a:lnTo>
                    <a:lnTo>
                      <a:pt x="1567885" y="1143479"/>
                    </a:lnTo>
                    <a:lnTo>
                      <a:pt x="1564881" y="1137471"/>
                    </a:lnTo>
                    <a:lnTo>
                      <a:pt x="1565167" y="1137042"/>
                    </a:lnTo>
                    <a:lnTo>
                      <a:pt x="1569458" y="1140904"/>
                    </a:lnTo>
                    <a:lnTo>
                      <a:pt x="1572319" y="1142048"/>
                    </a:lnTo>
                    <a:lnTo>
                      <a:pt x="1576753" y="1142907"/>
                    </a:lnTo>
                    <a:lnTo>
                      <a:pt x="1581760" y="1142048"/>
                    </a:lnTo>
                    <a:lnTo>
                      <a:pt x="1590056" y="1138186"/>
                    </a:lnTo>
                    <a:lnTo>
                      <a:pt x="1598353" y="1133609"/>
                    </a:lnTo>
                    <a:lnTo>
                      <a:pt x="1601643" y="1130605"/>
                    </a:lnTo>
                    <a:lnTo>
                      <a:pt x="1602644" y="1127744"/>
                    </a:lnTo>
                    <a:lnTo>
                      <a:pt x="1605075" y="1123024"/>
                    </a:lnTo>
                    <a:lnTo>
                      <a:pt x="1623385" y="1102283"/>
                    </a:lnTo>
                    <a:lnTo>
                      <a:pt x="1626389" y="1097419"/>
                    </a:lnTo>
                    <a:lnTo>
                      <a:pt x="1631109" y="1090696"/>
                    </a:lnTo>
                    <a:lnTo>
                      <a:pt x="1631824" y="1088550"/>
                    </a:lnTo>
                    <a:lnTo>
                      <a:pt x="1631109" y="1084116"/>
                    </a:lnTo>
                    <a:lnTo>
                      <a:pt x="1628677" y="1082829"/>
                    </a:lnTo>
                    <a:lnTo>
                      <a:pt x="1620095" y="1081112"/>
                    </a:lnTo>
                    <a:lnTo>
                      <a:pt x="1603931" y="1080111"/>
                    </a:lnTo>
                    <a:lnTo>
                      <a:pt x="1595778" y="1080111"/>
                    </a:lnTo>
                    <a:lnTo>
                      <a:pt x="1572319" y="1076678"/>
                    </a:lnTo>
                    <a:lnTo>
                      <a:pt x="1567742" y="1074389"/>
                    </a:lnTo>
                    <a:lnTo>
                      <a:pt x="1564309" y="1071815"/>
                    </a:lnTo>
                    <a:lnTo>
                      <a:pt x="1553437" y="1061802"/>
                    </a:lnTo>
                    <a:lnTo>
                      <a:pt x="1547716" y="1057367"/>
                    </a:lnTo>
                    <a:lnTo>
                      <a:pt x="1543567" y="1055222"/>
                    </a:lnTo>
                    <a:lnTo>
                      <a:pt x="1539848" y="1053934"/>
                    </a:lnTo>
                    <a:lnTo>
                      <a:pt x="1536558" y="1053648"/>
                    </a:lnTo>
                    <a:lnTo>
                      <a:pt x="1523398" y="1050072"/>
                    </a:lnTo>
                    <a:lnTo>
                      <a:pt x="1511669" y="1048356"/>
                    </a:lnTo>
                    <a:lnTo>
                      <a:pt x="1509237" y="1049357"/>
                    </a:lnTo>
                    <a:lnTo>
                      <a:pt x="1508951" y="1050072"/>
                    </a:lnTo>
                    <a:lnTo>
                      <a:pt x="1509952" y="1052790"/>
                    </a:lnTo>
                    <a:lnTo>
                      <a:pt x="1502657" y="1049500"/>
                    </a:lnTo>
                    <a:lnTo>
                      <a:pt x="1498366" y="1046782"/>
                    </a:lnTo>
                    <a:lnTo>
                      <a:pt x="1498795" y="1046210"/>
                    </a:lnTo>
                    <a:lnTo>
                      <a:pt x="1501942" y="1045924"/>
                    </a:lnTo>
                    <a:lnTo>
                      <a:pt x="1510811" y="1045924"/>
                    </a:lnTo>
                    <a:lnTo>
                      <a:pt x="1516389" y="1046496"/>
                    </a:lnTo>
                    <a:lnTo>
                      <a:pt x="1521539" y="1047783"/>
                    </a:lnTo>
                    <a:lnTo>
                      <a:pt x="1525830" y="1048213"/>
                    </a:lnTo>
                    <a:lnTo>
                      <a:pt x="1531838" y="1047927"/>
                    </a:lnTo>
                    <a:lnTo>
                      <a:pt x="1537846" y="1050072"/>
                    </a:lnTo>
                    <a:lnTo>
                      <a:pt x="1541279" y="1050072"/>
                    </a:lnTo>
                    <a:lnTo>
                      <a:pt x="1544712" y="1050787"/>
                    </a:lnTo>
                    <a:lnTo>
                      <a:pt x="1545999" y="1050644"/>
                    </a:lnTo>
                    <a:lnTo>
                      <a:pt x="1543138" y="1047640"/>
                    </a:lnTo>
                    <a:lnTo>
                      <a:pt x="1544712" y="1047211"/>
                    </a:lnTo>
                    <a:lnTo>
                      <a:pt x="1549003" y="1047497"/>
                    </a:lnTo>
                    <a:lnTo>
                      <a:pt x="1553723" y="1048785"/>
                    </a:lnTo>
                    <a:lnTo>
                      <a:pt x="1558873" y="1051216"/>
                    </a:lnTo>
                    <a:lnTo>
                      <a:pt x="1568886" y="1057224"/>
                    </a:lnTo>
                    <a:lnTo>
                      <a:pt x="1573177" y="1058941"/>
                    </a:lnTo>
                    <a:lnTo>
                      <a:pt x="1577325" y="1059513"/>
                    </a:lnTo>
                    <a:lnTo>
                      <a:pt x="1579328" y="1060085"/>
                    </a:lnTo>
                    <a:lnTo>
                      <a:pt x="1581474" y="1063375"/>
                    </a:lnTo>
                    <a:lnTo>
                      <a:pt x="1584048" y="1064519"/>
                    </a:lnTo>
                    <a:lnTo>
                      <a:pt x="1589913" y="1068095"/>
                    </a:lnTo>
                    <a:lnTo>
                      <a:pt x="1598209" y="1074103"/>
                    </a:lnTo>
                    <a:lnTo>
                      <a:pt x="1602787" y="1076392"/>
                    </a:lnTo>
                    <a:lnTo>
                      <a:pt x="1611655" y="1077107"/>
                    </a:lnTo>
                    <a:lnTo>
                      <a:pt x="1618521" y="1076964"/>
                    </a:lnTo>
                    <a:lnTo>
                      <a:pt x="1623385" y="1076106"/>
                    </a:lnTo>
                    <a:lnTo>
                      <a:pt x="1626389" y="1074675"/>
                    </a:lnTo>
                    <a:lnTo>
                      <a:pt x="1629822" y="1071815"/>
                    </a:lnTo>
                    <a:lnTo>
                      <a:pt x="1633684" y="1067523"/>
                    </a:lnTo>
                    <a:lnTo>
                      <a:pt x="1641265" y="1060514"/>
                    </a:lnTo>
                    <a:lnTo>
                      <a:pt x="1661148" y="1042920"/>
                    </a:lnTo>
                    <a:lnTo>
                      <a:pt x="1662006" y="1041633"/>
                    </a:lnTo>
                    <a:lnTo>
                      <a:pt x="1663580" y="1038057"/>
                    </a:lnTo>
                    <a:lnTo>
                      <a:pt x="1663437" y="1036340"/>
                    </a:lnTo>
                    <a:lnTo>
                      <a:pt x="1662292" y="1034767"/>
                    </a:lnTo>
                    <a:lnTo>
                      <a:pt x="1658859" y="1032764"/>
                    </a:lnTo>
                    <a:lnTo>
                      <a:pt x="1653138" y="1030475"/>
                    </a:lnTo>
                    <a:lnTo>
                      <a:pt x="1644555" y="1027901"/>
                    </a:lnTo>
                    <a:lnTo>
                      <a:pt x="1641551" y="1025898"/>
                    </a:lnTo>
                    <a:lnTo>
                      <a:pt x="1639692" y="1023037"/>
                    </a:lnTo>
                    <a:lnTo>
                      <a:pt x="1639978" y="1022179"/>
                    </a:lnTo>
                    <a:lnTo>
                      <a:pt x="1641122" y="1021607"/>
                    </a:lnTo>
                    <a:lnTo>
                      <a:pt x="1641408" y="1020891"/>
                    </a:lnTo>
                    <a:lnTo>
                      <a:pt x="1639978" y="1018174"/>
                    </a:lnTo>
                    <a:lnTo>
                      <a:pt x="1640836" y="1017602"/>
                    </a:lnTo>
                    <a:lnTo>
                      <a:pt x="1643125" y="1017172"/>
                    </a:lnTo>
                    <a:lnTo>
                      <a:pt x="1660290" y="1017745"/>
                    </a:lnTo>
                    <a:lnTo>
                      <a:pt x="1668443" y="1017172"/>
                    </a:lnTo>
                    <a:lnTo>
                      <a:pt x="1674165" y="1015456"/>
                    </a:lnTo>
                    <a:lnTo>
                      <a:pt x="1679028" y="1017029"/>
                    </a:lnTo>
                    <a:lnTo>
                      <a:pt x="1683176" y="1021893"/>
                    </a:lnTo>
                    <a:lnTo>
                      <a:pt x="1686610" y="1025469"/>
                    </a:lnTo>
                    <a:lnTo>
                      <a:pt x="1689470" y="1027758"/>
                    </a:lnTo>
                    <a:lnTo>
                      <a:pt x="1695192" y="1030475"/>
                    </a:lnTo>
                    <a:lnTo>
                      <a:pt x="1703632" y="1033622"/>
                    </a:lnTo>
                    <a:lnTo>
                      <a:pt x="1708209" y="1035053"/>
                    </a:lnTo>
                    <a:lnTo>
                      <a:pt x="1708781" y="1034767"/>
                    </a:lnTo>
                    <a:lnTo>
                      <a:pt x="1710641" y="1031191"/>
                    </a:lnTo>
                    <a:lnTo>
                      <a:pt x="1712929" y="1029617"/>
                    </a:lnTo>
                    <a:lnTo>
                      <a:pt x="1713930" y="1029617"/>
                    </a:lnTo>
                    <a:lnTo>
                      <a:pt x="1722370" y="1032621"/>
                    </a:lnTo>
                    <a:lnTo>
                      <a:pt x="1725660" y="1033622"/>
                    </a:lnTo>
                    <a:lnTo>
                      <a:pt x="1726804" y="1033479"/>
                    </a:lnTo>
                    <a:lnTo>
                      <a:pt x="1728950" y="1032192"/>
                    </a:lnTo>
                    <a:lnTo>
                      <a:pt x="1728092" y="1029617"/>
                    </a:lnTo>
                    <a:lnTo>
                      <a:pt x="1723944" y="1023037"/>
                    </a:lnTo>
                    <a:lnTo>
                      <a:pt x="1720081" y="1017745"/>
                    </a:lnTo>
                    <a:lnTo>
                      <a:pt x="1718365" y="1014455"/>
                    </a:lnTo>
                    <a:lnTo>
                      <a:pt x="1717507" y="1011594"/>
                    </a:lnTo>
                    <a:lnTo>
                      <a:pt x="1716362" y="1009877"/>
                    </a:lnTo>
                    <a:lnTo>
                      <a:pt x="1713501" y="1008447"/>
                    </a:lnTo>
                    <a:lnTo>
                      <a:pt x="1705348" y="1001152"/>
                    </a:lnTo>
                    <a:lnTo>
                      <a:pt x="1704919" y="1000150"/>
                    </a:lnTo>
                    <a:lnTo>
                      <a:pt x="1703775" y="998720"/>
                    </a:lnTo>
                    <a:lnTo>
                      <a:pt x="1700771" y="997147"/>
                    </a:lnTo>
                    <a:lnTo>
                      <a:pt x="1697195" y="996717"/>
                    </a:lnTo>
                    <a:lnTo>
                      <a:pt x="1695907" y="997433"/>
                    </a:lnTo>
                    <a:lnTo>
                      <a:pt x="1693476" y="999721"/>
                    </a:lnTo>
                    <a:lnTo>
                      <a:pt x="1692188" y="1000150"/>
                    </a:lnTo>
                    <a:lnTo>
                      <a:pt x="1689327" y="999149"/>
                    </a:lnTo>
                    <a:lnTo>
                      <a:pt x="1689184" y="998291"/>
                    </a:lnTo>
                    <a:lnTo>
                      <a:pt x="1691473" y="995859"/>
                    </a:lnTo>
                    <a:lnTo>
                      <a:pt x="1697338" y="992140"/>
                    </a:lnTo>
                    <a:lnTo>
                      <a:pt x="1701915" y="992712"/>
                    </a:lnTo>
                    <a:lnTo>
                      <a:pt x="1706635" y="995001"/>
                    </a:lnTo>
                    <a:lnTo>
                      <a:pt x="1706922" y="995573"/>
                    </a:lnTo>
                    <a:lnTo>
                      <a:pt x="1708924" y="997290"/>
                    </a:lnTo>
                    <a:lnTo>
                      <a:pt x="1713645" y="1000580"/>
                    </a:lnTo>
                    <a:lnTo>
                      <a:pt x="1714789" y="1001724"/>
                    </a:lnTo>
                    <a:lnTo>
                      <a:pt x="1712071" y="1002582"/>
                    </a:lnTo>
                    <a:lnTo>
                      <a:pt x="1711928" y="1003154"/>
                    </a:lnTo>
                    <a:lnTo>
                      <a:pt x="1713215" y="1004585"/>
                    </a:lnTo>
                    <a:lnTo>
                      <a:pt x="1716791" y="1006873"/>
                    </a:lnTo>
                    <a:lnTo>
                      <a:pt x="1718365" y="1007159"/>
                    </a:lnTo>
                    <a:lnTo>
                      <a:pt x="1721512" y="1006730"/>
                    </a:lnTo>
                    <a:lnTo>
                      <a:pt x="1723085" y="1007303"/>
                    </a:lnTo>
                    <a:lnTo>
                      <a:pt x="1725374" y="1009877"/>
                    </a:lnTo>
                    <a:lnTo>
                      <a:pt x="1730810" y="1017172"/>
                    </a:lnTo>
                    <a:lnTo>
                      <a:pt x="1733527" y="1019747"/>
                    </a:lnTo>
                    <a:lnTo>
                      <a:pt x="1734243" y="1020891"/>
                    </a:lnTo>
                    <a:lnTo>
                      <a:pt x="1735387" y="1024611"/>
                    </a:lnTo>
                    <a:lnTo>
                      <a:pt x="1737389" y="1025612"/>
                    </a:lnTo>
                    <a:lnTo>
                      <a:pt x="1740965" y="1025469"/>
                    </a:lnTo>
                    <a:lnTo>
                      <a:pt x="1744256" y="1024468"/>
                    </a:lnTo>
                    <a:lnTo>
                      <a:pt x="1747259" y="1022465"/>
                    </a:lnTo>
                    <a:lnTo>
                      <a:pt x="1754841" y="1016457"/>
                    </a:lnTo>
                    <a:lnTo>
                      <a:pt x="1764138" y="1014598"/>
                    </a:lnTo>
                    <a:lnTo>
                      <a:pt x="1766856" y="1012881"/>
                    </a:lnTo>
                    <a:lnTo>
                      <a:pt x="1772292" y="1008447"/>
                    </a:lnTo>
                    <a:lnTo>
                      <a:pt x="1775725" y="1006873"/>
                    </a:lnTo>
                    <a:lnTo>
                      <a:pt x="1777584" y="1005586"/>
                    </a:lnTo>
                    <a:lnTo>
                      <a:pt x="1780159" y="1002582"/>
                    </a:lnTo>
                    <a:lnTo>
                      <a:pt x="1783449" y="997719"/>
                    </a:lnTo>
                    <a:lnTo>
                      <a:pt x="1785881" y="995001"/>
                    </a:lnTo>
                    <a:lnTo>
                      <a:pt x="1787454" y="994286"/>
                    </a:lnTo>
                    <a:lnTo>
                      <a:pt x="1792032" y="994429"/>
                    </a:lnTo>
                    <a:lnTo>
                      <a:pt x="1794749" y="993570"/>
                    </a:lnTo>
                    <a:lnTo>
                      <a:pt x="1799613" y="990138"/>
                    </a:lnTo>
                    <a:lnTo>
                      <a:pt x="1800328" y="988993"/>
                    </a:lnTo>
                    <a:lnTo>
                      <a:pt x="1802044" y="984130"/>
                    </a:lnTo>
                    <a:lnTo>
                      <a:pt x="1804619" y="975547"/>
                    </a:lnTo>
                    <a:lnTo>
                      <a:pt x="1805620" y="970255"/>
                    </a:lnTo>
                    <a:lnTo>
                      <a:pt x="1804905" y="968395"/>
                    </a:lnTo>
                    <a:lnTo>
                      <a:pt x="1799327" y="962387"/>
                    </a:lnTo>
                    <a:lnTo>
                      <a:pt x="1796895" y="960242"/>
                    </a:lnTo>
                    <a:lnTo>
                      <a:pt x="1790315" y="955807"/>
                    </a:lnTo>
                    <a:lnTo>
                      <a:pt x="1785452" y="951659"/>
                    </a:lnTo>
                    <a:lnTo>
                      <a:pt x="1782162" y="948512"/>
                    </a:lnTo>
                    <a:lnTo>
                      <a:pt x="1779587" y="945079"/>
                    </a:lnTo>
                    <a:lnTo>
                      <a:pt x="1778443" y="941932"/>
                    </a:lnTo>
                    <a:lnTo>
                      <a:pt x="1778443" y="940359"/>
                    </a:lnTo>
                    <a:lnTo>
                      <a:pt x="1778729" y="938642"/>
                    </a:lnTo>
                    <a:lnTo>
                      <a:pt x="1781160" y="932348"/>
                    </a:lnTo>
                    <a:lnTo>
                      <a:pt x="1781160" y="931347"/>
                    </a:lnTo>
                    <a:lnTo>
                      <a:pt x="1780445" y="931204"/>
                    </a:lnTo>
                    <a:lnTo>
                      <a:pt x="1779158" y="932062"/>
                    </a:lnTo>
                    <a:lnTo>
                      <a:pt x="1776869" y="934208"/>
                    </a:lnTo>
                    <a:lnTo>
                      <a:pt x="1775868" y="934494"/>
                    </a:lnTo>
                    <a:lnTo>
                      <a:pt x="1774723" y="933922"/>
                    </a:lnTo>
                    <a:lnTo>
                      <a:pt x="1769574" y="926627"/>
                    </a:lnTo>
                    <a:lnTo>
                      <a:pt x="1768716" y="926055"/>
                    </a:lnTo>
                    <a:lnTo>
                      <a:pt x="1768430" y="925482"/>
                    </a:lnTo>
                    <a:lnTo>
                      <a:pt x="1769574" y="923766"/>
                    </a:lnTo>
                    <a:lnTo>
                      <a:pt x="1769002" y="922765"/>
                    </a:lnTo>
                    <a:lnTo>
                      <a:pt x="1767428" y="921477"/>
                    </a:lnTo>
                    <a:lnTo>
                      <a:pt x="1764710" y="918187"/>
                    </a:lnTo>
                    <a:lnTo>
                      <a:pt x="1764854" y="917043"/>
                    </a:lnTo>
                    <a:lnTo>
                      <a:pt x="1766427" y="916471"/>
                    </a:lnTo>
                    <a:lnTo>
                      <a:pt x="1769431" y="916471"/>
                    </a:lnTo>
                    <a:lnTo>
                      <a:pt x="1775009" y="914897"/>
                    </a:lnTo>
                    <a:lnTo>
                      <a:pt x="1778156" y="915326"/>
                    </a:lnTo>
                    <a:lnTo>
                      <a:pt x="1781160" y="917186"/>
                    </a:lnTo>
                    <a:lnTo>
                      <a:pt x="1783878" y="917329"/>
                    </a:lnTo>
                    <a:lnTo>
                      <a:pt x="1786453" y="915899"/>
                    </a:lnTo>
                    <a:lnTo>
                      <a:pt x="1792318" y="913896"/>
                    </a:lnTo>
                    <a:lnTo>
                      <a:pt x="1795751" y="912180"/>
                    </a:lnTo>
                    <a:lnTo>
                      <a:pt x="1803189" y="906887"/>
                    </a:lnTo>
                    <a:lnTo>
                      <a:pt x="1803904" y="905027"/>
                    </a:lnTo>
                    <a:lnTo>
                      <a:pt x="1804047" y="902310"/>
                    </a:lnTo>
                    <a:lnTo>
                      <a:pt x="1803761" y="900307"/>
                    </a:lnTo>
                    <a:lnTo>
                      <a:pt x="1801758" y="897732"/>
                    </a:lnTo>
                    <a:lnTo>
                      <a:pt x="1800328" y="896588"/>
                    </a:lnTo>
                    <a:lnTo>
                      <a:pt x="1797467" y="895730"/>
                    </a:lnTo>
                    <a:lnTo>
                      <a:pt x="1791030" y="895014"/>
                    </a:lnTo>
                    <a:lnTo>
                      <a:pt x="1782877" y="894728"/>
                    </a:lnTo>
                    <a:lnTo>
                      <a:pt x="1783020" y="893441"/>
                    </a:lnTo>
                    <a:lnTo>
                      <a:pt x="1788885" y="890866"/>
                    </a:lnTo>
                    <a:lnTo>
                      <a:pt x="1793319" y="888435"/>
                    </a:lnTo>
                    <a:lnTo>
                      <a:pt x="1801901" y="882284"/>
                    </a:lnTo>
                    <a:lnTo>
                      <a:pt x="1802044" y="881282"/>
                    </a:lnTo>
                    <a:lnTo>
                      <a:pt x="1800328" y="878851"/>
                    </a:lnTo>
                    <a:lnTo>
                      <a:pt x="1799327" y="878136"/>
                    </a:lnTo>
                    <a:lnTo>
                      <a:pt x="1789600" y="874989"/>
                    </a:lnTo>
                    <a:lnTo>
                      <a:pt x="1783020" y="873987"/>
                    </a:lnTo>
                    <a:lnTo>
                      <a:pt x="1777012" y="875418"/>
                    </a:lnTo>
                    <a:lnTo>
                      <a:pt x="1774723" y="875418"/>
                    </a:lnTo>
                    <a:lnTo>
                      <a:pt x="1774151" y="874559"/>
                    </a:lnTo>
                    <a:lnTo>
                      <a:pt x="1775296" y="872843"/>
                    </a:lnTo>
                    <a:lnTo>
                      <a:pt x="1774580" y="870983"/>
                    </a:lnTo>
                    <a:lnTo>
                      <a:pt x="1772292" y="866835"/>
                    </a:lnTo>
                    <a:lnTo>
                      <a:pt x="1762279" y="864260"/>
                    </a:lnTo>
                    <a:lnTo>
                      <a:pt x="1758846" y="862401"/>
                    </a:lnTo>
                    <a:lnTo>
                      <a:pt x="1762565" y="861113"/>
                    </a:lnTo>
                    <a:lnTo>
                      <a:pt x="1766713" y="860398"/>
                    </a:lnTo>
                    <a:lnTo>
                      <a:pt x="1769860" y="856679"/>
                    </a:lnTo>
                    <a:lnTo>
                      <a:pt x="1770289" y="854534"/>
                    </a:lnTo>
                    <a:lnTo>
                      <a:pt x="1762851" y="851816"/>
                    </a:lnTo>
                    <a:lnTo>
                      <a:pt x="1758989" y="851530"/>
                    </a:lnTo>
                    <a:lnTo>
                      <a:pt x="1751551" y="851959"/>
                    </a:lnTo>
                    <a:lnTo>
                      <a:pt x="1734672" y="850958"/>
                    </a:lnTo>
                    <a:lnTo>
                      <a:pt x="1731239" y="851244"/>
                    </a:lnTo>
                    <a:lnTo>
                      <a:pt x="1723657" y="848812"/>
                    </a:lnTo>
                    <a:lnTo>
                      <a:pt x="1713930" y="843948"/>
                    </a:lnTo>
                    <a:lnTo>
                      <a:pt x="1711642" y="843519"/>
                    </a:lnTo>
                    <a:lnTo>
                      <a:pt x="1701772" y="843233"/>
                    </a:lnTo>
                    <a:lnTo>
                      <a:pt x="1696050" y="844091"/>
                    </a:lnTo>
                    <a:lnTo>
                      <a:pt x="1690472" y="845665"/>
                    </a:lnTo>
                    <a:lnTo>
                      <a:pt x="1685751" y="845665"/>
                    </a:lnTo>
                    <a:lnTo>
                      <a:pt x="1681889" y="843948"/>
                    </a:lnTo>
                    <a:lnTo>
                      <a:pt x="1678599" y="843233"/>
                    </a:lnTo>
                    <a:lnTo>
                      <a:pt x="1675881" y="843519"/>
                    </a:lnTo>
                    <a:lnTo>
                      <a:pt x="1675023" y="844091"/>
                    </a:lnTo>
                    <a:lnTo>
                      <a:pt x="1676167" y="844950"/>
                    </a:lnTo>
                    <a:lnTo>
                      <a:pt x="1677741" y="847238"/>
                    </a:lnTo>
                    <a:lnTo>
                      <a:pt x="1677741" y="848812"/>
                    </a:lnTo>
                    <a:lnTo>
                      <a:pt x="1676024" y="853961"/>
                    </a:lnTo>
                    <a:lnTo>
                      <a:pt x="1676596" y="855678"/>
                    </a:lnTo>
                    <a:lnTo>
                      <a:pt x="1678170" y="857680"/>
                    </a:lnTo>
                    <a:lnTo>
                      <a:pt x="1678599" y="859397"/>
                    </a:lnTo>
                    <a:lnTo>
                      <a:pt x="1677884" y="860827"/>
                    </a:lnTo>
                    <a:lnTo>
                      <a:pt x="1677884" y="862544"/>
                    </a:lnTo>
                    <a:lnTo>
                      <a:pt x="1678742" y="864403"/>
                    </a:lnTo>
                    <a:lnTo>
                      <a:pt x="1678885" y="865834"/>
                    </a:lnTo>
                    <a:lnTo>
                      <a:pt x="1678456" y="866692"/>
                    </a:lnTo>
                    <a:lnTo>
                      <a:pt x="1678027" y="869696"/>
                    </a:lnTo>
                    <a:lnTo>
                      <a:pt x="1678170" y="871556"/>
                    </a:lnTo>
                    <a:lnTo>
                      <a:pt x="1679457" y="876133"/>
                    </a:lnTo>
                    <a:lnTo>
                      <a:pt x="1682747" y="879280"/>
                    </a:lnTo>
                    <a:lnTo>
                      <a:pt x="1683749" y="879852"/>
                    </a:lnTo>
                    <a:lnTo>
                      <a:pt x="1687611" y="879709"/>
                    </a:lnTo>
                    <a:lnTo>
                      <a:pt x="1694334" y="883571"/>
                    </a:lnTo>
                    <a:lnTo>
                      <a:pt x="1695192" y="884572"/>
                    </a:lnTo>
                    <a:lnTo>
                      <a:pt x="1694334" y="887433"/>
                    </a:lnTo>
                    <a:lnTo>
                      <a:pt x="1694191" y="889150"/>
                    </a:lnTo>
                    <a:lnTo>
                      <a:pt x="1693619" y="890580"/>
                    </a:lnTo>
                    <a:lnTo>
                      <a:pt x="1690901" y="891295"/>
                    </a:lnTo>
                    <a:lnTo>
                      <a:pt x="1688612" y="893441"/>
                    </a:lnTo>
                    <a:lnTo>
                      <a:pt x="1688040" y="895444"/>
                    </a:lnTo>
                    <a:lnTo>
                      <a:pt x="1688040" y="896874"/>
                    </a:lnTo>
                    <a:lnTo>
                      <a:pt x="1695192" y="899735"/>
                    </a:lnTo>
                    <a:lnTo>
                      <a:pt x="1695192" y="900593"/>
                    </a:lnTo>
                    <a:lnTo>
                      <a:pt x="1682890" y="902310"/>
                    </a:lnTo>
                    <a:lnTo>
                      <a:pt x="1681031" y="902024"/>
                    </a:lnTo>
                    <a:lnTo>
                      <a:pt x="1678456" y="900593"/>
                    </a:lnTo>
                    <a:lnTo>
                      <a:pt x="1676453" y="900593"/>
                    </a:lnTo>
                    <a:lnTo>
                      <a:pt x="1675595" y="900879"/>
                    </a:lnTo>
                    <a:lnTo>
                      <a:pt x="1674308" y="903025"/>
                    </a:lnTo>
                    <a:lnTo>
                      <a:pt x="1671876" y="904598"/>
                    </a:lnTo>
                    <a:lnTo>
                      <a:pt x="1670446" y="906172"/>
                    </a:lnTo>
                    <a:lnTo>
                      <a:pt x="1669158" y="908317"/>
                    </a:lnTo>
                    <a:lnTo>
                      <a:pt x="1668872" y="911035"/>
                    </a:lnTo>
                    <a:lnTo>
                      <a:pt x="1669588" y="914325"/>
                    </a:lnTo>
                    <a:lnTo>
                      <a:pt x="1669301" y="918044"/>
                    </a:lnTo>
                    <a:lnTo>
                      <a:pt x="1667585" y="924195"/>
                    </a:lnTo>
                    <a:lnTo>
                      <a:pt x="1662578" y="937498"/>
                    </a:lnTo>
                    <a:lnTo>
                      <a:pt x="1661577" y="938928"/>
                    </a:lnTo>
                    <a:lnTo>
                      <a:pt x="1649991" y="950372"/>
                    </a:lnTo>
                    <a:lnTo>
                      <a:pt x="1649132" y="951659"/>
                    </a:lnTo>
                    <a:lnTo>
                      <a:pt x="1646844" y="956093"/>
                    </a:lnTo>
                    <a:lnTo>
                      <a:pt x="1645985" y="959383"/>
                    </a:lnTo>
                    <a:lnTo>
                      <a:pt x="1644984" y="966249"/>
                    </a:lnTo>
                    <a:lnTo>
                      <a:pt x="1644269" y="967966"/>
                    </a:lnTo>
                    <a:lnTo>
                      <a:pt x="1642839" y="969539"/>
                    </a:lnTo>
                    <a:lnTo>
                      <a:pt x="1640693" y="970970"/>
                    </a:lnTo>
                    <a:lnTo>
                      <a:pt x="1638690" y="971828"/>
                    </a:lnTo>
                    <a:lnTo>
                      <a:pt x="1636831" y="971971"/>
                    </a:lnTo>
                    <a:lnTo>
                      <a:pt x="1633541" y="974403"/>
                    </a:lnTo>
                    <a:lnTo>
                      <a:pt x="1628677" y="978980"/>
                    </a:lnTo>
                    <a:lnTo>
                      <a:pt x="1623099" y="983271"/>
                    </a:lnTo>
                    <a:lnTo>
                      <a:pt x="1621525" y="983844"/>
                    </a:lnTo>
                    <a:lnTo>
                      <a:pt x="1620381" y="983558"/>
                    </a:lnTo>
                    <a:lnTo>
                      <a:pt x="1619380" y="982842"/>
                    </a:lnTo>
                    <a:lnTo>
                      <a:pt x="1618665" y="981698"/>
                    </a:lnTo>
                    <a:lnTo>
                      <a:pt x="1617091" y="975976"/>
                    </a:lnTo>
                    <a:lnTo>
                      <a:pt x="1616233" y="974403"/>
                    </a:lnTo>
                    <a:lnTo>
                      <a:pt x="1601213" y="960528"/>
                    </a:lnTo>
                    <a:lnTo>
                      <a:pt x="1595206" y="953233"/>
                    </a:lnTo>
                    <a:lnTo>
                      <a:pt x="1591630" y="943649"/>
                    </a:lnTo>
                    <a:lnTo>
                      <a:pt x="1591343" y="941646"/>
                    </a:lnTo>
                    <a:lnTo>
                      <a:pt x="1591486" y="932492"/>
                    </a:lnTo>
                    <a:lnTo>
                      <a:pt x="1590199" y="927628"/>
                    </a:lnTo>
                    <a:lnTo>
                      <a:pt x="1590628" y="926198"/>
                    </a:lnTo>
                    <a:lnTo>
                      <a:pt x="1594061" y="923480"/>
                    </a:lnTo>
                    <a:lnTo>
                      <a:pt x="1594920" y="923766"/>
                    </a:lnTo>
                    <a:lnTo>
                      <a:pt x="1596779" y="927342"/>
                    </a:lnTo>
                    <a:lnTo>
                      <a:pt x="1597780" y="928057"/>
                    </a:lnTo>
                    <a:lnTo>
                      <a:pt x="1601356" y="928486"/>
                    </a:lnTo>
                    <a:lnTo>
                      <a:pt x="1604360" y="928200"/>
                    </a:lnTo>
                    <a:lnTo>
                      <a:pt x="1605505" y="927199"/>
                    </a:lnTo>
                    <a:lnTo>
                      <a:pt x="1606220" y="925482"/>
                    </a:lnTo>
                    <a:lnTo>
                      <a:pt x="1606649" y="923051"/>
                    </a:lnTo>
                    <a:lnTo>
                      <a:pt x="1606792" y="920047"/>
                    </a:lnTo>
                    <a:lnTo>
                      <a:pt x="1606220" y="917758"/>
                    </a:lnTo>
                    <a:lnTo>
                      <a:pt x="1605075" y="916185"/>
                    </a:lnTo>
                    <a:lnTo>
                      <a:pt x="1603645" y="911607"/>
                    </a:lnTo>
                    <a:lnTo>
                      <a:pt x="1602072" y="904026"/>
                    </a:lnTo>
                    <a:lnTo>
                      <a:pt x="1599783" y="898591"/>
                    </a:lnTo>
                    <a:lnTo>
                      <a:pt x="1594347" y="893155"/>
                    </a:lnTo>
                    <a:lnTo>
                      <a:pt x="1591630" y="891009"/>
                    </a:lnTo>
                    <a:lnTo>
                      <a:pt x="1581903" y="885431"/>
                    </a:lnTo>
                    <a:lnTo>
                      <a:pt x="1576610" y="881282"/>
                    </a:lnTo>
                    <a:lnTo>
                      <a:pt x="1572462" y="876848"/>
                    </a:lnTo>
                    <a:lnTo>
                      <a:pt x="1569315" y="874416"/>
                    </a:lnTo>
                    <a:lnTo>
                      <a:pt x="1565024" y="874273"/>
                    </a:lnTo>
                    <a:lnTo>
                      <a:pt x="1562592" y="874989"/>
                    </a:lnTo>
                    <a:lnTo>
                      <a:pt x="1560446" y="876562"/>
                    </a:lnTo>
                    <a:lnTo>
                      <a:pt x="1554439" y="884143"/>
                    </a:lnTo>
                    <a:lnTo>
                      <a:pt x="1551006" y="887862"/>
                    </a:lnTo>
                    <a:lnTo>
                      <a:pt x="1549432" y="892297"/>
                    </a:lnTo>
                    <a:lnTo>
                      <a:pt x="1548574" y="898591"/>
                    </a:lnTo>
                    <a:lnTo>
                      <a:pt x="1547573" y="902596"/>
                    </a:lnTo>
                    <a:lnTo>
                      <a:pt x="1544569" y="908460"/>
                    </a:lnTo>
                    <a:lnTo>
                      <a:pt x="1544140" y="910034"/>
                    </a:lnTo>
                    <a:lnTo>
                      <a:pt x="1544712" y="913896"/>
                    </a:lnTo>
                    <a:lnTo>
                      <a:pt x="1544140" y="915470"/>
                    </a:lnTo>
                    <a:lnTo>
                      <a:pt x="1540850" y="920333"/>
                    </a:lnTo>
                    <a:lnTo>
                      <a:pt x="1537560" y="923480"/>
                    </a:lnTo>
                    <a:lnTo>
                      <a:pt x="1536272" y="925196"/>
                    </a:lnTo>
                    <a:lnTo>
                      <a:pt x="1535700" y="927056"/>
                    </a:lnTo>
                    <a:lnTo>
                      <a:pt x="1534842" y="927771"/>
                    </a:lnTo>
                    <a:lnTo>
                      <a:pt x="1533554" y="927199"/>
                    </a:lnTo>
                    <a:lnTo>
                      <a:pt x="1532410" y="925912"/>
                    </a:lnTo>
                    <a:lnTo>
                      <a:pt x="1531409" y="923909"/>
                    </a:lnTo>
                    <a:lnTo>
                      <a:pt x="1530121" y="923051"/>
                    </a:lnTo>
                    <a:lnTo>
                      <a:pt x="1528262" y="920476"/>
                    </a:lnTo>
                    <a:lnTo>
                      <a:pt x="1525115" y="918473"/>
                    </a:lnTo>
                    <a:lnTo>
                      <a:pt x="1523685" y="916185"/>
                    </a:lnTo>
                    <a:lnTo>
                      <a:pt x="1525115" y="909033"/>
                    </a:lnTo>
                    <a:lnTo>
                      <a:pt x="1525544" y="904884"/>
                    </a:lnTo>
                    <a:lnTo>
                      <a:pt x="1524543" y="899735"/>
                    </a:lnTo>
                    <a:lnTo>
                      <a:pt x="1524686" y="898018"/>
                    </a:lnTo>
                    <a:lnTo>
                      <a:pt x="1526832" y="895730"/>
                    </a:lnTo>
                    <a:lnTo>
                      <a:pt x="1526545" y="894871"/>
                    </a:lnTo>
                    <a:lnTo>
                      <a:pt x="1523256" y="891438"/>
                    </a:lnTo>
                    <a:lnTo>
                      <a:pt x="1518535" y="882999"/>
                    </a:lnTo>
                    <a:lnTo>
                      <a:pt x="1503659" y="873415"/>
                    </a:lnTo>
                    <a:lnTo>
                      <a:pt x="1504231" y="872557"/>
                    </a:lnTo>
                    <a:lnTo>
                      <a:pt x="1506376" y="872557"/>
                    </a:lnTo>
                    <a:lnTo>
                      <a:pt x="1509094" y="871699"/>
                    </a:lnTo>
                    <a:lnTo>
                      <a:pt x="1510095" y="871842"/>
                    </a:lnTo>
                    <a:lnTo>
                      <a:pt x="1509380" y="872986"/>
                    </a:lnTo>
                    <a:lnTo>
                      <a:pt x="1510668" y="873844"/>
                    </a:lnTo>
                    <a:lnTo>
                      <a:pt x="1514101" y="874416"/>
                    </a:lnTo>
                    <a:lnTo>
                      <a:pt x="1516246" y="873129"/>
                    </a:lnTo>
                    <a:lnTo>
                      <a:pt x="1517105" y="870125"/>
                    </a:lnTo>
                    <a:lnTo>
                      <a:pt x="1518535" y="867693"/>
                    </a:lnTo>
                    <a:lnTo>
                      <a:pt x="1520538" y="865834"/>
                    </a:lnTo>
                    <a:lnTo>
                      <a:pt x="1522969" y="864833"/>
                    </a:lnTo>
                    <a:lnTo>
                      <a:pt x="1525687" y="864833"/>
                    </a:lnTo>
                    <a:lnTo>
                      <a:pt x="1528691" y="864260"/>
                    </a:lnTo>
                    <a:lnTo>
                      <a:pt x="1527690" y="863259"/>
                    </a:lnTo>
                    <a:lnTo>
                      <a:pt x="1524543" y="861686"/>
                    </a:lnTo>
                    <a:lnTo>
                      <a:pt x="1521110" y="861113"/>
                    </a:lnTo>
                    <a:lnTo>
                      <a:pt x="1517534" y="861543"/>
                    </a:lnTo>
                    <a:lnTo>
                      <a:pt x="1512527" y="861113"/>
                    </a:lnTo>
                    <a:lnTo>
                      <a:pt x="1502371" y="859683"/>
                    </a:lnTo>
                    <a:lnTo>
                      <a:pt x="1497794" y="860684"/>
                    </a:lnTo>
                    <a:lnTo>
                      <a:pt x="1498223" y="859969"/>
                    </a:lnTo>
                    <a:lnTo>
                      <a:pt x="1501942" y="857680"/>
                    </a:lnTo>
                    <a:lnTo>
                      <a:pt x="1505947" y="855535"/>
                    </a:lnTo>
                    <a:lnTo>
                      <a:pt x="1506519" y="854677"/>
                    </a:lnTo>
                    <a:lnTo>
                      <a:pt x="1504946" y="854247"/>
                    </a:lnTo>
                    <a:lnTo>
                      <a:pt x="1499367" y="853961"/>
                    </a:lnTo>
                    <a:lnTo>
                      <a:pt x="1494933" y="855821"/>
                    </a:lnTo>
                    <a:lnTo>
                      <a:pt x="1489211" y="859540"/>
                    </a:lnTo>
                    <a:lnTo>
                      <a:pt x="1483490" y="860255"/>
                    </a:lnTo>
                    <a:lnTo>
                      <a:pt x="1474478" y="856393"/>
                    </a:lnTo>
                    <a:lnTo>
                      <a:pt x="1473048" y="854677"/>
                    </a:lnTo>
                    <a:lnTo>
                      <a:pt x="1473906" y="853675"/>
                    </a:lnTo>
                    <a:lnTo>
                      <a:pt x="1471474" y="852674"/>
                    </a:lnTo>
                    <a:lnTo>
                      <a:pt x="1466039" y="852102"/>
                    </a:lnTo>
                    <a:lnTo>
                      <a:pt x="1461461" y="853389"/>
                    </a:lnTo>
                    <a:lnTo>
                      <a:pt x="1456598" y="853818"/>
                    </a:lnTo>
                    <a:lnTo>
                      <a:pt x="1455024" y="853675"/>
                    </a:lnTo>
                    <a:lnTo>
                      <a:pt x="1454023" y="852960"/>
                    </a:lnTo>
                    <a:lnTo>
                      <a:pt x="1458171" y="850528"/>
                    </a:lnTo>
                    <a:lnTo>
                      <a:pt x="1472189" y="840945"/>
                    </a:lnTo>
                    <a:lnTo>
                      <a:pt x="1478769" y="835938"/>
                    </a:lnTo>
                    <a:lnTo>
                      <a:pt x="1481487" y="832934"/>
                    </a:lnTo>
                    <a:lnTo>
                      <a:pt x="1479055" y="831218"/>
                    </a:lnTo>
                    <a:lnTo>
                      <a:pt x="1476910" y="830502"/>
                    </a:lnTo>
                    <a:lnTo>
                      <a:pt x="1467326" y="830646"/>
                    </a:lnTo>
                    <a:lnTo>
                      <a:pt x="1465323" y="829501"/>
                    </a:lnTo>
                    <a:lnTo>
                      <a:pt x="1467040" y="826926"/>
                    </a:lnTo>
                    <a:lnTo>
                      <a:pt x="1469758" y="824209"/>
                    </a:lnTo>
                    <a:lnTo>
                      <a:pt x="1471045" y="822349"/>
                    </a:lnTo>
                    <a:lnTo>
                      <a:pt x="1471903" y="822063"/>
                    </a:lnTo>
                    <a:lnTo>
                      <a:pt x="1474335" y="824352"/>
                    </a:lnTo>
                    <a:lnTo>
                      <a:pt x="1477053" y="825782"/>
                    </a:lnTo>
                    <a:lnTo>
                      <a:pt x="1480915" y="827213"/>
                    </a:lnTo>
                    <a:lnTo>
                      <a:pt x="1485063" y="827785"/>
                    </a:lnTo>
                    <a:lnTo>
                      <a:pt x="1492358" y="826926"/>
                    </a:lnTo>
                    <a:lnTo>
                      <a:pt x="1493646" y="826211"/>
                    </a:lnTo>
                    <a:lnTo>
                      <a:pt x="1493932" y="825353"/>
                    </a:lnTo>
                    <a:lnTo>
                      <a:pt x="1491214" y="822349"/>
                    </a:lnTo>
                    <a:lnTo>
                      <a:pt x="1489354" y="818773"/>
                    </a:lnTo>
                    <a:lnTo>
                      <a:pt x="1487924" y="817343"/>
                    </a:lnTo>
                    <a:lnTo>
                      <a:pt x="1486064" y="816484"/>
                    </a:lnTo>
                    <a:lnTo>
                      <a:pt x="1484348" y="817057"/>
                    </a:lnTo>
                    <a:lnTo>
                      <a:pt x="1481773" y="819345"/>
                    </a:lnTo>
                    <a:lnTo>
                      <a:pt x="1480057" y="819917"/>
                    </a:lnTo>
                    <a:lnTo>
                      <a:pt x="1478197" y="818916"/>
                    </a:lnTo>
                    <a:lnTo>
                      <a:pt x="1477339" y="818058"/>
                    </a:lnTo>
                    <a:lnTo>
                      <a:pt x="1478340" y="815340"/>
                    </a:lnTo>
                    <a:lnTo>
                      <a:pt x="1477911" y="814196"/>
                    </a:lnTo>
                    <a:lnTo>
                      <a:pt x="1472905" y="808617"/>
                    </a:lnTo>
                    <a:lnTo>
                      <a:pt x="1469901" y="802323"/>
                    </a:lnTo>
                    <a:lnTo>
                      <a:pt x="1468613" y="800893"/>
                    </a:lnTo>
                    <a:lnTo>
                      <a:pt x="1467612" y="800035"/>
                    </a:lnTo>
                    <a:lnTo>
                      <a:pt x="1462176" y="797746"/>
                    </a:lnTo>
                    <a:lnTo>
                      <a:pt x="1459888" y="796315"/>
                    </a:lnTo>
                    <a:lnTo>
                      <a:pt x="1455596" y="791881"/>
                    </a:lnTo>
                    <a:lnTo>
                      <a:pt x="1450161" y="789735"/>
                    </a:lnTo>
                    <a:lnTo>
                      <a:pt x="1449589" y="789020"/>
                    </a:lnTo>
                    <a:lnTo>
                      <a:pt x="1451448" y="787161"/>
                    </a:lnTo>
                    <a:lnTo>
                      <a:pt x="1452020" y="785587"/>
                    </a:lnTo>
                    <a:lnTo>
                      <a:pt x="1452736" y="777148"/>
                    </a:lnTo>
                    <a:lnTo>
                      <a:pt x="1452450" y="774144"/>
                    </a:lnTo>
                    <a:lnTo>
                      <a:pt x="1450733" y="766420"/>
                    </a:lnTo>
                    <a:lnTo>
                      <a:pt x="1449732" y="764274"/>
                    </a:lnTo>
                    <a:lnTo>
                      <a:pt x="1448301" y="762271"/>
                    </a:lnTo>
                    <a:lnTo>
                      <a:pt x="1441435" y="755262"/>
                    </a:lnTo>
                    <a:lnTo>
                      <a:pt x="1436858" y="751972"/>
                    </a:lnTo>
                    <a:lnTo>
                      <a:pt x="1431708" y="749255"/>
                    </a:lnTo>
                    <a:lnTo>
                      <a:pt x="1426130" y="745392"/>
                    </a:lnTo>
                    <a:lnTo>
                      <a:pt x="1425558" y="743390"/>
                    </a:lnTo>
                    <a:lnTo>
                      <a:pt x="1426416" y="740958"/>
                    </a:lnTo>
                    <a:lnTo>
                      <a:pt x="1426559" y="739528"/>
                    </a:lnTo>
                    <a:lnTo>
                      <a:pt x="1424700" y="738240"/>
                    </a:lnTo>
                    <a:lnTo>
                      <a:pt x="1416403" y="737954"/>
                    </a:lnTo>
                    <a:lnTo>
                      <a:pt x="1413828" y="738669"/>
                    </a:lnTo>
                    <a:lnTo>
                      <a:pt x="1409680" y="738240"/>
                    </a:lnTo>
                    <a:lnTo>
                      <a:pt x="1404531" y="733520"/>
                    </a:lnTo>
                    <a:lnTo>
                      <a:pt x="1404101" y="729801"/>
                    </a:lnTo>
                    <a:lnTo>
                      <a:pt x="1402099" y="726225"/>
                    </a:lnTo>
                    <a:lnTo>
                      <a:pt x="1400525" y="725796"/>
                    </a:lnTo>
                    <a:lnTo>
                      <a:pt x="1396806" y="726082"/>
                    </a:lnTo>
                    <a:lnTo>
                      <a:pt x="1392229" y="727226"/>
                    </a:lnTo>
                    <a:lnTo>
                      <a:pt x="1382788" y="730659"/>
                    </a:lnTo>
                    <a:lnTo>
                      <a:pt x="1373347" y="737811"/>
                    </a:lnTo>
                    <a:lnTo>
                      <a:pt x="1370200" y="742961"/>
                    </a:lnTo>
                    <a:lnTo>
                      <a:pt x="1363477" y="747824"/>
                    </a:lnTo>
                    <a:lnTo>
                      <a:pt x="1362476" y="749255"/>
                    </a:lnTo>
                    <a:lnTo>
                      <a:pt x="1363763" y="751829"/>
                    </a:lnTo>
                    <a:lnTo>
                      <a:pt x="1365480" y="752545"/>
                    </a:lnTo>
                    <a:lnTo>
                      <a:pt x="1368484" y="753117"/>
                    </a:lnTo>
                    <a:lnTo>
                      <a:pt x="1375350" y="752974"/>
                    </a:lnTo>
                    <a:lnTo>
                      <a:pt x="1376494" y="753689"/>
                    </a:lnTo>
                    <a:lnTo>
                      <a:pt x="1375207" y="755405"/>
                    </a:lnTo>
                    <a:lnTo>
                      <a:pt x="1371631" y="762271"/>
                    </a:lnTo>
                    <a:lnTo>
                      <a:pt x="1369628" y="763273"/>
                    </a:lnTo>
                    <a:lnTo>
                      <a:pt x="1366767" y="762701"/>
                    </a:lnTo>
                    <a:lnTo>
                      <a:pt x="1363048" y="760841"/>
                    </a:lnTo>
                    <a:lnTo>
                      <a:pt x="1360903" y="759124"/>
                    </a:lnTo>
                    <a:lnTo>
                      <a:pt x="1358757" y="758123"/>
                    </a:lnTo>
                    <a:lnTo>
                      <a:pt x="1356755" y="757980"/>
                    </a:lnTo>
                    <a:lnTo>
                      <a:pt x="1354466" y="758981"/>
                    </a:lnTo>
                    <a:lnTo>
                      <a:pt x="1350461" y="762128"/>
                    </a:lnTo>
                    <a:lnTo>
                      <a:pt x="1346455" y="765704"/>
                    </a:lnTo>
                    <a:lnTo>
                      <a:pt x="1345168" y="767564"/>
                    </a:lnTo>
                    <a:lnTo>
                      <a:pt x="1345883" y="771140"/>
                    </a:lnTo>
                    <a:lnTo>
                      <a:pt x="1345168" y="772141"/>
                    </a:lnTo>
                    <a:lnTo>
                      <a:pt x="1343451" y="773000"/>
                    </a:lnTo>
                    <a:lnTo>
                      <a:pt x="1342879" y="773858"/>
                    </a:lnTo>
                    <a:lnTo>
                      <a:pt x="1344453" y="777005"/>
                    </a:lnTo>
                    <a:lnTo>
                      <a:pt x="1343881" y="780724"/>
                    </a:lnTo>
                    <a:lnTo>
                      <a:pt x="1342021" y="786875"/>
                    </a:lnTo>
                    <a:lnTo>
                      <a:pt x="1342021" y="791309"/>
                    </a:lnTo>
                    <a:lnTo>
                      <a:pt x="1347743" y="798461"/>
                    </a:lnTo>
                    <a:lnTo>
                      <a:pt x="1350747" y="800464"/>
                    </a:lnTo>
                    <a:lnTo>
                      <a:pt x="1352892" y="800750"/>
                    </a:lnTo>
                    <a:lnTo>
                      <a:pt x="1361332" y="797460"/>
                    </a:lnTo>
                    <a:lnTo>
                      <a:pt x="1361904" y="797603"/>
                    </a:lnTo>
                    <a:lnTo>
                      <a:pt x="1358900" y="801894"/>
                    </a:lnTo>
                    <a:lnTo>
                      <a:pt x="1359186" y="803181"/>
                    </a:lnTo>
                    <a:lnTo>
                      <a:pt x="1362190" y="805613"/>
                    </a:lnTo>
                    <a:lnTo>
                      <a:pt x="1357040" y="804612"/>
                    </a:lnTo>
                    <a:lnTo>
                      <a:pt x="1354752" y="804898"/>
                    </a:lnTo>
                    <a:lnTo>
                      <a:pt x="1351605" y="805899"/>
                    </a:lnTo>
                    <a:lnTo>
                      <a:pt x="1349459" y="807616"/>
                    </a:lnTo>
                    <a:lnTo>
                      <a:pt x="1348601" y="809761"/>
                    </a:lnTo>
                    <a:lnTo>
                      <a:pt x="1342307" y="817629"/>
                    </a:lnTo>
                    <a:lnTo>
                      <a:pt x="1341878" y="822206"/>
                    </a:lnTo>
                    <a:lnTo>
                      <a:pt x="1342164" y="823923"/>
                    </a:lnTo>
                    <a:lnTo>
                      <a:pt x="1343881" y="828500"/>
                    </a:lnTo>
                    <a:lnTo>
                      <a:pt x="1350604" y="835652"/>
                    </a:lnTo>
                    <a:lnTo>
                      <a:pt x="1353608" y="839228"/>
                    </a:lnTo>
                    <a:lnTo>
                      <a:pt x="1355181" y="842089"/>
                    </a:lnTo>
                    <a:lnTo>
                      <a:pt x="1357327" y="844235"/>
                    </a:lnTo>
                    <a:lnTo>
                      <a:pt x="1359901" y="845808"/>
                    </a:lnTo>
                    <a:lnTo>
                      <a:pt x="1363334" y="846809"/>
                    </a:lnTo>
                    <a:lnTo>
                      <a:pt x="1367626" y="847238"/>
                    </a:lnTo>
                    <a:lnTo>
                      <a:pt x="1371202" y="848383"/>
                    </a:lnTo>
                    <a:lnTo>
                      <a:pt x="1374062" y="850385"/>
                    </a:lnTo>
                    <a:lnTo>
                      <a:pt x="1380070" y="853103"/>
                    </a:lnTo>
                    <a:lnTo>
                      <a:pt x="1394231" y="857967"/>
                    </a:lnTo>
                    <a:lnTo>
                      <a:pt x="1395233" y="857537"/>
                    </a:lnTo>
                    <a:lnTo>
                      <a:pt x="1397521" y="854104"/>
                    </a:lnTo>
                    <a:lnTo>
                      <a:pt x="1398666" y="853675"/>
                    </a:lnTo>
                    <a:lnTo>
                      <a:pt x="1399953" y="854104"/>
                    </a:lnTo>
                    <a:lnTo>
                      <a:pt x="1403529" y="857680"/>
                    </a:lnTo>
                    <a:lnTo>
                      <a:pt x="1406390" y="861257"/>
                    </a:lnTo>
                    <a:lnTo>
                      <a:pt x="1408822" y="863545"/>
                    </a:lnTo>
                    <a:lnTo>
                      <a:pt x="1410824" y="864547"/>
                    </a:lnTo>
                    <a:lnTo>
                      <a:pt x="1414114" y="864976"/>
                    </a:lnTo>
                    <a:lnTo>
                      <a:pt x="1418549" y="864976"/>
                    </a:lnTo>
                    <a:lnTo>
                      <a:pt x="1421553" y="864403"/>
                    </a:lnTo>
                    <a:lnTo>
                      <a:pt x="1425129" y="862258"/>
                    </a:lnTo>
                    <a:lnTo>
                      <a:pt x="1429563" y="861113"/>
                    </a:lnTo>
                    <a:lnTo>
                      <a:pt x="1433139" y="863116"/>
                    </a:lnTo>
                    <a:lnTo>
                      <a:pt x="1433425" y="864690"/>
                    </a:lnTo>
                    <a:lnTo>
                      <a:pt x="1432853" y="867121"/>
                    </a:lnTo>
                    <a:lnTo>
                      <a:pt x="1432996" y="868409"/>
                    </a:lnTo>
                    <a:lnTo>
                      <a:pt x="1436143" y="868838"/>
                    </a:lnTo>
                    <a:lnTo>
                      <a:pt x="1435571" y="869839"/>
                    </a:lnTo>
                    <a:lnTo>
                      <a:pt x="1431995" y="872986"/>
                    </a:lnTo>
                    <a:lnTo>
                      <a:pt x="1426559" y="876705"/>
                    </a:lnTo>
                    <a:lnTo>
                      <a:pt x="1424413" y="875275"/>
                    </a:lnTo>
                    <a:lnTo>
                      <a:pt x="1424985" y="873701"/>
                    </a:lnTo>
                    <a:lnTo>
                      <a:pt x="1430707" y="867121"/>
                    </a:lnTo>
                    <a:lnTo>
                      <a:pt x="1430564" y="866406"/>
                    </a:lnTo>
                    <a:lnTo>
                      <a:pt x="1423412" y="868552"/>
                    </a:lnTo>
                    <a:lnTo>
                      <a:pt x="1414257" y="870411"/>
                    </a:lnTo>
                    <a:lnTo>
                      <a:pt x="1411254" y="871842"/>
                    </a:lnTo>
                    <a:lnTo>
                      <a:pt x="1410538" y="873844"/>
                    </a:lnTo>
                    <a:lnTo>
                      <a:pt x="1410252" y="875704"/>
                    </a:lnTo>
                    <a:lnTo>
                      <a:pt x="1411110" y="880567"/>
                    </a:lnTo>
                    <a:lnTo>
                      <a:pt x="1412112" y="881425"/>
                    </a:lnTo>
                    <a:lnTo>
                      <a:pt x="1416403" y="881425"/>
                    </a:lnTo>
                    <a:lnTo>
                      <a:pt x="1416260" y="882141"/>
                    </a:lnTo>
                    <a:lnTo>
                      <a:pt x="1411683" y="886003"/>
                    </a:lnTo>
                    <a:lnTo>
                      <a:pt x="1404531" y="890866"/>
                    </a:lnTo>
                    <a:lnTo>
                      <a:pt x="1401956" y="893298"/>
                    </a:lnTo>
                    <a:lnTo>
                      <a:pt x="1400811" y="899020"/>
                    </a:lnTo>
                    <a:lnTo>
                      <a:pt x="1401240" y="900450"/>
                    </a:lnTo>
                    <a:lnTo>
                      <a:pt x="1404531" y="902167"/>
                    </a:lnTo>
                    <a:lnTo>
                      <a:pt x="1412398" y="901165"/>
                    </a:lnTo>
                    <a:lnTo>
                      <a:pt x="1416975" y="899878"/>
                    </a:lnTo>
                    <a:lnTo>
                      <a:pt x="1419121" y="898018"/>
                    </a:lnTo>
                    <a:lnTo>
                      <a:pt x="1420694" y="894442"/>
                    </a:lnTo>
                    <a:lnTo>
                      <a:pt x="1421982" y="889579"/>
                    </a:lnTo>
                    <a:lnTo>
                      <a:pt x="1422411" y="888864"/>
                    </a:lnTo>
                    <a:lnTo>
                      <a:pt x="1423269" y="888721"/>
                    </a:lnTo>
                    <a:lnTo>
                      <a:pt x="1424556" y="889150"/>
                    </a:lnTo>
                    <a:lnTo>
                      <a:pt x="1425987" y="890437"/>
                    </a:lnTo>
                    <a:lnTo>
                      <a:pt x="1427560" y="892440"/>
                    </a:lnTo>
                    <a:lnTo>
                      <a:pt x="1428561" y="894728"/>
                    </a:lnTo>
                    <a:lnTo>
                      <a:pt x="1429134" y="897303"/>
                    </a:lnTo>
                    <a:lnTo>
                      <a:pt x="1429277" y="900164"/>
                    </a:lnTo>
                    <a:lnTo>
                      <a:pt x="1428848" y="905314"/>
                    </a:lnTo>
                    <a:lnTo>
                      <a:pt x="1429849" y="908031"/>
                    </a:lnTo>
                    <a:lnTo>
                      <a:pt x="1430993" y="908460"/>
                    </a:lnTo>
                    <a:lnTo>
                      <a:pt x="1435714" y="908747"/>
                    </a:lnTo>
                    <a:lnTo>
                      <a:pt x="1434712" y="909748"/>
                    </a:lnTo>
                    <a:lnTo>
                      <a:pt x="1429563" y="912752"/>
                    </a:lnTo>
                    <a:lnTo>
                      <a:pt x="1421266" y="916328"/>
                    </a:lnTo>
                    <a:lnTo>
                      <a:pt x="1416117" y="920190"/>
                    </a:lnTo>
                    <a:lnTo>
                      <a:pt x="1411396" y="925625"/>
                    </a:lnTo>
                    <a:lnTo>
                      <a:pt x="1407534" y="929345"/>
                    </a:lnTo>
                    <a:lnTo>
                      <a:pt x="1404531" y="931204"/>
                    </a:lnTo>
                    <a:lnTo>
                      <a:pt x="1396663" y="937355"/>
                    </a:lnTo>
                    <a:lnTo>
                      <a:pt x="1393087" y="938928"/>
                    </a:lnTo>
                    <a:lnTo>
                      <a:pt x="1390226" y="938499"/>
                    </a:lnTo>
                    <a:lnTo>
                      <a:pt x="1385077" y="936783"/>
                    </a:lnTo>
                    <a:lnTo>
                      <a:pt x="1381787" y="938070"/>
                    </a:lnTo>
                    <a:lnTo>
                      <a:pt x="1377209" y="938356"/>
                    </a:lnTo>
                    <a:lnTo>
                      <a:pt x="1375922" y="938928"/>
                    </a:lnTo>
                    <a:lnTo>
                      <a:pt x="1374921" y="940216"/>
                    </a:lnTo>
                    <a:lnTo>
                      <a:pt x="1369199" y="954949"/>
                    </a:lnTo>
                    <a:lnTo>
                      <a:pt x="1369771" y="956666"/>
                    </a:lnTo>
                    <a:lnTo>
                      <a:pt x="1374921" y="961529"/>
                    </a:lnTo>
                    <a:lnTo>
                      <a:pt x="1377209" y="966249"/>
                    </a:lnTo>
                    <a:lnTo>
                      <a:pt x="1380070" y="974260"/>
                    </a:lnTo>
                    <a:lnTo>
                      <a:pt x="1381215" y="979266"/>
                    </a:lnTo>
                    <a:lnTo>
                      <a:pt x="1379355" y="984845"/>
                    </a:lnTo>
                    <a:lnTo>
                      <a:pt x="1378354" y="993570"/>
                    </a:lnTo>
                    <a:lnTo>
                      <a:pt x="1376923" y="995144"/>
                    </a:lnTo>
                    <a:lnTo>
                      <a:pt x="1374205" y="996431"/>
                    </a:lnTo>
                    <a:lnTo>
                      <a:pt x="1370200" y="996861"/>
                    </a:lnTo>
                    <a:lnTo>
                      <a:pt x="1359758" y="995001"/>
                    </a:lnTo>
                    <a:lnTo>
                      <a:pt x="1357756" y="995716"/>
                    </a:lnTo>
                    <a:lnTo>
                      <a:pt x="1357470" y="996431"/>
                    </a:lnTo>
                    <a:lnTo>
                      <a:pt x="1358328" y="999149"/>
                    </a:lnTo>
                    <a:lnTo>
                      <a:pt x="1365623" y="1006444"/>
                    </a:lnTo>
                    <a:lnTo>
                      <a:pt x="1366481" y="1008304"/>
                    </a:lnTo>
                    <a:lnTo>
                      <a:pt x="1365194" y="1012023"/>
                    </a:lnTo>
                    <a:lnTo>
                      <a:pt x="1364908" y="1012023"/>
                    </a:lnTo>
                    <a:lnTo>
                      <a:pt x="1364479" y="1008304"/>
                    </a:lnTo>
                    <a:lnTo>
                      <a:pt x="1362333" y="1005729"/>
                    </a:lnTo>
                    <a:lnTo>
                      <a:pt x="1348029" y="993141"/>
                    </a:lnTo>
                    <a:lnTo>
                      <a:pt x="1346169" y="990710"/>
                    </a:lnTo>
                    <a:lnTo>
                      <a:pt x="1346169" y="989851"/>
                    </a:lnTo>
                    <a:lnTo>
                      <a:pt x="1346741" y="989279"/>
                    </a:lnTo>
                    <a:lnTo>
                      <a:pt x="1348315" y="988993"/>
                    </a:lnTo>
                    <a:lnTo>
                      <a:pt x="1352320" y="992712"/>
                    </a:lnTo>
                    <a:lnTo>
                      <a:pt x="1355896" y="992855"/>
                    </a:lnTo>
                    <a:lnTo>
                      <a:pt x="1358185" y="991568"/>
                    </a:lnTo>
                    <a:lnTo>
                      <a:pt x="1360187" y="991997"/>
                    </a:lnTo>
                    <a:lnTo>
                      <a:pt x="1362905" y="993714"/>
                    </a:lnTo>
                    <a:lnTo>
                      <a:pt x="1365766" y="994286"/>
                    </a:lnTo>
                    <a:lnTo>
                      <a:pt x="1370486" y="993857"/>
                    </a:lnTo>
                    <a:lnTo>
                      <a:pt x="1372060" y="994000"/>
                    </a:lnTo>
                    <a:lnTo>
                      <a:pt x="1373776" y="993570"/>
                    </a:lnTo>
                    <a:lnTo>
                      <a:pt x="1375207" y="993141"/>
                    </a:lnTo>
                    <a:lnTo>
                      <a:pt x="1376351" y="991997"/>
                    </a:lnTo>
                    <a:lnTo>
                      <a:pt x="1376780" y="989851"/>
                    </a:lnTo>
                    <a:lnTo>
                      <a:pt x="1376923" y="986848"/>
                    </a:lnTo>
                    <a:lnTo>
                      <a:pt x="1376637" y="984845"/>
                    </a:lnTo>
                    <a:lnTo>
                      <a:pt x="1373204" y="982127"/>
                    </a:lnTo>
                    <a:lnTo>
                      <a:pt x="1372346" y="981841"/>
                    </a:lnTo>
                    <a:lnTo>
                      <a:pt x="1370200" y="981984"/>
                    </a:lnTo>
                    <a:lnTo>
                      <a:pt x="1365623" y="983415"/>
                    </a:lnTo>
                    <a:lnTo>
                      <a:pt x="1365480" y="982985"/>
                    </a:lnTo>
                    <a:lnTo>
                      <a:pt x="1368055" y="977550"/>
                    </a:lnTo>
                    <a:lnTo>
                      <a:pt x="1367197" y="976692"/>
                    </a:lnTo>
                    <a:lnTo>
                      <a:pt x="1362333" y="977693"/>
                    </a:lnTo>
                    <a:lnTo>
                      <a:pt x="1358328" y="979123"/>
                    </a:lnTo>
                    <a:lnTo>
                      <a:pt x="1354466" y="979123"/>
                    </a:lnTo>
                    <a:lnTo>
                      <a:pt x="1353608" y="978265"/>
                    </a:lnTo>
                    <a:lnTo>
                      <a:pt x="1353178" y="973831"/>
                    </a:lnTo>
                    <a:lnTo>
                      <a:pt x="1352320" y="972400"/>
                    </a:lnTo>
                    <a:lnTo>
                      <a:pt x="1347600" y="966965"/>
                    </a:lnTo>
                    <a:lnTo>
                      <a:pt x="1347600" y="964676"/>
                    </a:lnTo>
                    <a:lnTo>
                      <a:pt x="1351891" y="958239"/>
                    </a:lnTo>
                    <a:lnTo>
                      <a:pt x="1352749" y="956237"/>
                    </a:lnTo>
                    <a:lnTo>
                      <a:pt x="1353608" y="950372"/>
                    </a:lnTo>
                    <a:lnTo>
                      <a:pt x="1357756" y="933493"/>
                    </a:lnTo>
                    <a:lnTo>
                      <a:pt x="1359758" y="928772"/>
                    </a:lnTo>
                    <a:lnTo>
                      <a:pt x="1356611" y="929488"/>
                    </a:lnTo>
                    <a:lnTo>
                      <a:pt x="1345597" y="933922"/>
                    </a:lnTo>
                    <a:lnTo>
                      <a:pt x="1344882" y="934637"/>
                    </a:lnTo>
                    <a:lnTo>
                      <a:pt x="1343881" y="937355"/>
                    </a:lnTo>
                    <a:lnTo>
                      <a:pt x="1342736" y="938499"/>
                    </a:lnTo>
                    <a:lnTo>
                      <a:pt x="1340877" y="939214"/>
                    </a:lnTo>
                    <a:lnTo>
                      <a:pt x="1337015" y="939787"/>
                    </a:lnTo>
                    <a:lnTo>
                      <a:pt x="1336871" y="938642"/>
                    </a:lnTo>
                    <a:lnTo>
                      <a:pt x="1344310" y="929202"/>
                    </a:lnTo>
                    <a:lnTo>
                      <a:pt x="1345740" y="926770"/>
                    </a:lnTo>
                    <a:lnTo>
                      <a:pt x="1345883" y="925769"/>
                    </a:lnTo>
                    <a:lnTo>
                      <a:pt x="1339875" y="928916"/>
                    </a:lnTo>
                    <a:lnTo>
                      <a:pt x="1329290" y="928629"/>
                    </a:lnTo>
                    <a:lnTo>
                      <a:pt x="1328575" y="928200"/>
                    </a:lnTo>
                    <a:lnTo>
                      <a:pt x="1326429" y="924624"/>
                    </a:lnTo>
                    <a:lnTo>
                      <a:pt x="1324427" y="922193"/>
                    </a:lnTo>
                    <a:lnTo>
                      <a:pt x="1320565" y="918330"/>
                    </a:lnTo>
                    <a:lnTo>
                      <a:pt x="1318419" y="916900"/>
                    </a:lnTo>
                    <a:lnTo>
                      <a:pt x="1316130" y="916042"/>
                    </a:lnTo>
                    <a:lnTo>
                      <a:pt x="1313985" y="916185"/>
                    </a:lnTo>
                    <a:lnTo>
                      <a:pt x="1311982" y="917186"/>
                    </a:lnTo>
                    <a:lnTo>
                      <a:pt x="1309264" y="916757"/>
                    </a:lnTo>
                    <a:lnTo>
                      <a:pt x="1303543" y="914039"/>
                    </a:lnTo>
                    <a:lnTo>
                      <a:pt x="1300682" y="914468"/>
                    </a:lnTo>
                    <a:lnTo>
                      <a:pt x="1300253" y="915183"/>
                    </a:lnTo>
                    <a:lnTo>
                      <a:pt x="1301111" y="918330"/>
                    </a:lnTo>
                    <a:lnTo>
                      <a:pt x="1304687" y="921620"/>
                    </a:lnTo>
                    <a:lnTo>
                      <a:pt x="1295675" y="923766"/>
                    </a:lnTo>
                    <a:lnTo>
                      <a:pt x="1291813" y="925339"/>
                    </a:lnTo>
                    <a:lnTo>
                      <a:pt x="1284232" y="921906"/>
                    </a:lnTo>
                    <a:lnTo>
                      <a:pt x="1282659" y="921906"/>
                    </a:lnTo>
                    <a:lnTo>
                      <a:pt x="1281514" y="922622"/>
                    </a:lnTo>
                    <a:lnTo>
                      <a:pt x="1278796" y="923051"/>
                    </a:lnTo>
                    <a:lnTo>
                      <a:pt x="1279369" y="924767"/>
                    </a:lnTo>
                    <a:lnTo>
                      <a:pt x="1283660" y="930346"/>
                    </a:lnTo>
                    <a:lnTo>
                      <a:pt x="1284947" y="931490"/>
                    </a:lnTo>
                    <a:lnTo>
                      <a:pt x="1286950" y="935066"/>
                    </a:lnTo>
                    <a:lnTo>
                      <a:pt x="1286807" y="935925"/>
                    </a:lnTo>
                    <a:lnTo>
                      <a:pt x="1283374" y="935066"/>
                    </a:lnTo>
                    <a:lnTo>
                      <a:pt x="1283374" y="935781"/>
                    </a:lnTo>
                    <a:lnTo>
                      <a:pt x="1285233" y="938499"/>
                    </a:lnTo>
                    <a:lnTo>
                      <a:pt x="1292671" y="945794"/>
                    </a:lnTo>
                    <a:lnTo>
                      <a:pt x="1295103" y="946796"/>
                    </a:lnTo>
                    <a:lnTo>
                      <a:pt x="1301111" y="944221"/>
                    </a:lnTo>
                    <a:lnTo>
                      <a:pt x="1306404" y="942934"/>
                    </a:lnTo>
                    <a:lnTo>
                      <a:pt x="1312268" y="943792"/>
                    </a:lnTo>
                    <a:lnTo>
                      <a:pt x="1318562" y="946939"/>
                    </a:lnTo>
                    <a:lnTo>
                      <a:pt x="1322424" y="949370"/>
                    </a:lnTo>
                    <a:lnTo>
                      <a:pt x="1323855" y="951087"/>
                    </a:lnTo>
                    <a:lnTo>
                      <a:pt x="1324427" y="952374"/>
                    </a:lnTo>
                    <a:lnTo>
                      <a:pt x="1323855" y="954520"/>
                    </a:lnTo>
                    <a:lnTo>
                      <a:pt x="1323855" y="955950"/>
                    </a:lnTo>
                    <a:lnTo>
                      <a:pt x="1322710" y="957524"/>
                    </a:lnTo>
                    <a:lnTo>
                      <a:pt x="1320279" y="959097"/>
                    </a:lnTo>
                    <a:lnTo>
                      <a:pt x="1314843" y="961672"/>
                    </a:lnTo>
                    <a:lnTo>
                      <a:pt x="1310266" y="960957"/>
                    </a:lnTo>
                    <a:lnTo>
                      <a:pt x="1300539" y="956809"/>
                    </a:lnTo>
                    <a:lnTo>
                      <a:pt x="1299108" y="955378"/>
                    </a:lnTo>
                    <a:lnTo>
                      <a:pt x="1296534" y="953805"/>
                    </a:lnTo>
                    <a:lnTo>
                      <a:pt x="1285949" y="942504"/>
                    </a:lnTo>
                    <a:lnTo>
                      <a:pt x="1282229" y="939501"/>
                    </a:lnTo>
                    <a:lnTo>
                      <a:pt x="1279512" y="938213"/>
                    </a:lnTo>
                    <a:lnTo>
                      <a:pt x="1277795" y="938499"/>
                    </a:lnTo>
                    <a:lnTo>
                      <a:pt x="1276937" y="939787"/>
                    </a:lnTo>
                    <a:lnTo>
                      <a:pt x="1276937" y="941932"/>
                    </a:lnTo>
                    <a:lnTo>
                      <a:pt x="1277509" y="943792"/>
                    </a:lnTo>
                    <a:lnTo>
                      <a:pt x="1280370" y="946653"/>
                    </a:lnTo>
                    <a:lnTo>
                      <a:pt x="1284518" y="949514"/>
                    </a:lnTo>
                    <a:lnTo>
                      <a:pt x="1286092" y="951087"/>
                    </a:lnTo>
                    <a:lnTo>
                      <a:pt x="1286235" y="952088"/>
                    </a:lnTo>
                    <a:lnTo>
                      <a:pt x="1284947" y="952517"/>
                    </a:lnTo>
                    <a:lnTo>
                      <a:pt x="1277509" y="953519"/>
                    </a:lnTo>
                    <a:lnTo>
                      <a:pt x="1274076" y="955378"/>
                    </a:lnTo>
                    <a:lnTo>
                      <a:pt x="1270786" y="956380"/>
                    </a:lnTo>
                    <a:lnTo>
                      <a:pt x="1267353" y="956809"/>
                    </a:lnTo>
                    <a:lnTo>
                      <a:pt x="1263920" y="956523"/>
                    </a:lnTo>
                    <a:lnTo>
                      <a:pt x="1259486" y="955378"/>
                    </a:lnTo>
                    <a:lnTo>
                      <a:pt x="1254050" y="953376"/>
                    </a:lnTo>
                    <a:lnTo>
                      <a:pt x="1245038" y="951802"/>
                    </a:lnTo>
                    <a:lnTo>
                      <a:pt x="1231736" y="950515"/>
                    </a:lnTo>
                    <a:lnTo>
                      <a:pt x="1224441" y="950515"/>
                    </a:lnTo>
                    <a:lnTo>
                      <a:pt x="1222581" y="951659"/>
                    </a:lnTo>
                    <a:lnTo>
                      <a:pt x="1219720" y="952231"/>
                    </a:lnTo>
                    <a:lnTo>
                      <a:pt x="1215858" y="952231"/>
                    </a:lnTo>
                    <a:lnTo>
                      <a:pt x="1212568" y="952804"/>
                    </a:lnTo>
                    <a:lnTo>
                      <a:pt x="1207419" y="954520"/>
                    </a:lnTo>
                    <a:lnTo>
                      <a:pt x="1205273" y="954663"/>
                    </a:lnTo>
                    <a:lnTo>
                      <a:pt x="1191398" y="958239"/>
                    </a:lnTo>
                    <a:lnTo>
                      <a:pt x="1187392" y="957381"/>
                    </a:lnTo>
                    <a:lnTo>
                      <a:pt x="1181528" y="955521"/>
                    </a:lnTo>
                    <a:lnTo>
                      <a:pt x="1176235" y="955092"/>
                    </a:lnTo>
                    <a:lnTo>
                      <a:pt x="1171658" y="956093"/>
                    </a:lnTo>
                    <a:lnTo>
                      <a:pt x="1168368" y="955950"/>
                    </a:lnTo>
                    <a:lnTo>
                      <a:pt x="1166222" y="954520"/>
                    </a:lnTo>
                    <a:lnTo>
                      <a:pt x="1157068" y="951945"/>
                    </a:lnTo>
                    <a:lnTo>
                      <a:pt x="1152490" y="949800"/>
                    </a:lnTo>
                    <a:lnTo>
                      <a:pt x="1147055" y="945222"/>
                    </a:lnTo>
                    <a:lnTo>
                      <a:pt x="1137900" y="938785"/>
                    </a:lnTo>
                    <a:lnTo>
                      <a:pt x="1133323" y="936068"/>
                    </a:lnTo>
                    <a:lnTo>
                      <a:pt x="1127744" y="938499"/>
                    </a:lnTo>
                    <a:lnTo>
                      <a:pt x="1120306" y="939930"/>
                    </a:lnTo>
                    <a:lnTo>
                      <a:pt x="1111437" y="940502"/>
                    </a:lnTo>
                    <a:lnTo>
                      <a:pt x="1106717" y="939930"/>
                    </a:lnTo>
                    <a:lnTo>
                      <a:pt x="1102569" y="938785"/>
                    </a:lnTo>
                    <a:lnTo>
                      <a:pt x="1098277" y="935781"/>
                    </a:lnTo>
                    <a:lnTo>
                      <a:pt x="1097276" y="934351"/>
                    </a:lnTo>
                    <a:lnTo>
                      <a:pt x="1097991" y="930918"/>
                    </a:lnTo>
                    <a:lnTo>
                      <a:pt x="1097419" y="930060"/>
                    </a:lnTo>
                    <a:lnTo>
                      <a:pt x="1093843" y="928916"/>
                    </a:lnTo>
                    <a:lnTo>
                      <a:pt x="1090553" y="929202"/>
                    </a:lnTo>
                    <a:lnTo>
                      <a:pt x="1089552" y="928916"/>
                    </a:lnTo>
                    <a:lnTo>
                      <a:pt x="1088836" y="926198"/>
                    </a:lnTo>
                    <a:lnTo>
                      <a:pt x="1088121" y="925769"/>
                    </a:lnTo>
                    <a:lnTo>
                      <a:pt x="1087120" y="925912"/>
                    </a:lnTo>
                    <a:lnTo>
                      <a:pt x="1085547" y="926913"/>
                    </a:lnTo>
                    <a:lnTo>
                      <a:pt x="1083830" y="926341"/>
                    </a:lnTo>
                    <a:lnTo>
                      <a:pt x="1080969" y="924624"/>
                    </a:lnTo>
                    <a:lnTo>
                      <a:pt x="1075391" y="920190"/>
                    </a:lnTo>
                    <a:lnTo>
                      <a:pt x="1073817" y="917901"/>
                    </a:lnTo>
                    <a:lnTo>
                      <a:pt x="1072959" y="911607"/>
                    </a:lnTo>
                    <a:lnTo>
                      <a:pt x="1070384" y="904169"/>
                    </a:lnTo>
                    <a:lnTo>
                      <a:pt x="1068382" y="900736"/>
                    </a:lnTo>
                    <a:lnTo>
                      <a:pt x="1065950" y="898304"/>
                    </a:lnTo>
                    <a:lnTo>
                      <a:pt x="1062517" y="896302"/>
                    </a:lnTo>
                    <a:lnTo>
                      <a:pt x="1055937" y="894156"/>
                    </a:lnTo>
                    <a:lnTo>
                      <a:pt x="1051502" y="893441"/>
                    </a:lnTo>
                    <a:lnTo>
                      <a:pt x="1046639" y="894585"/>
                    </a:lnTo>
                    <a:lnTo>
                      <a:pt x="1034910" y="898877"/>
                    </a:lnTo>
                    <a:lnTo>
                      <a:pt x="1031334" y="899449"/>
                    </a:lnTo>
                    <a:lnTo>
                      <a:pt x="1013024" y="905743"/>
                    </a:lnTo>
                    <a:lnTo>
                      <a:pt x="1003011" y="907888"/>
                    </a:lnTo>
                    <a:lnTo>
                      <a:pt x="986561" y="909891"/>
                    </a:lnTo>
                    <a:lnTo>
                      <a:pt x="985560" y="910606"/>
                    </a:lnTo>
                    <a:lnTo>
                      <a:pt x="976692" y="922049"/>
                    </a:lnTo>
                    <a:lnTo>
                      <a:pt x="974403" y="926341"/>
                    </a:lnTo>
                    <a:lnTo>
                      <a:pt x="975404" y="927342"/>
                    </a:lnTo>
                    <a:lnTo>
                      <a:pt x="984988" y="932492"/>
                    </a:lnTo>
                    <a:lnTo>
                      <a:pt x="986418" y="933779"/>
                    </a:lnTo>
                    <a:lnTo>
                      <a:pt x="988278" y="934065"/>
                    </a:lnTo>
                    <a:lnTo>
                      <a:pt x="992998" y="933064"/>
                    </a:lnTo>
                    <a:lnTo>
                      <a:pt x="995287" y="933350"/>
                    </a:lnTo>
                    <a:lnTo>
                      <a:pt x="1004156" y="932778"/>
                    </a:lnTo>
                    <a:lnTo>
                      <a:pt x="1005872" y="931204"/>
                    </a:lnTo>
                    <a:lnTo>
                      <a:pt x="1004156" y="928629"/>
                    </a:lnTo>
                    <a:lnTo>
                      <a:pt x="1003870" y="926913"/>
                    </a:lnTo>
                    <a:lnTo>
                      <a:pt x="1007589" y="924481"/>
                    </a:lnTo>
                    <a:lnTo>
                      <a:pt x="1011165" y="924910"/>
                    </a:lnTo>
                    <a:lnTo>
                      <a:pt x="1017172" y="926341"/>
                    </a:lnTo>
                    <a:lnTo>
                      <a:pt x="1021750" y="925912"/>
                    </a:lnTo>
                    <a:lnTo>
                      <a:pt x="1024897" y="923623"/>
                    </a:lnTo>
                    <a:lnTo>
                      <a:pt x="1027901" y="922193"/>
                    </a:lnTo>
                    <a:lnTo>
                      <a:pt x="1030618" y="921477"/>
                    </a:lnTo>
                    <a:lnTo>
                      <a:pt x="1032764" y="921477"/>
                    </a:lnTo>
                    <a:lnTo>
                      <a:pt x="1037914" y="923051"/>
                    </a:lnTo>
                    <a:lnTo>
                      <a:pt x="1039201" y="921334"/>
                    </a:lnTo>
                    <a:lnTo>
                      <a:pt x="1039916" y="917615"/>
                    </a:lnTo>
                    <a:lnTo>
                      <a:pt x="1042491" y="914611"/>
                    </a:lnTo>
                    <a:lnTo>
                      <a:pt x="1049214" y="911464"/>
                    </a:lnTo>
                    <a:lnTo>
                      <a:pt x="1055508" y="909033"/>
                    </a:lnTo>
                    <a:lnTo>
                      <a:pt x="1058369" y="908317"/>
                    </a:lnTo>
                    <a:lnTo>
                      <a:pt x="1063089" y="909605"/>
                    </a:lnTo>
                    <a:lnTo>
                      <a:pt x="1063804" y="910606"/>
                    </a:lnTo>
                    <a:lnTo>
                      <a:pt x="1062803" y="914039"/>
                    </a:lnTo>
                    <a:lnTo>
                      <a:pt x="1060514" y="916757"/>
                    </a:lnTo>
                    <a:lnTo>
                      <a:pt x="1058225" y="918473"/>
                    </a:lnTo>
                    <a:lnTo>
                      <a:pt x="1055079" y="920333"/>
                    </a:lnTo>
                    <a:lnTo>
                      <a:pt x="1052218" y="921191"/>
                    </a:lnTo>
                    <a:lnTo>
                      <a:pt x="1048070" y="921477"/>
                    </a:lnTo>
                    <a:lnTo>
                      <a:pt x="1044064" y="924767"/>
                    </a:lnTo>
                    <a:lnTo>
                      <a:pt x="1043349" y="926341"/>
                    </a:lnTo>
                    <a:lnTo>
                      <a:pt x="1043492" y="930918"/>
                    </a:lnTo>
                    <a:lnTo>
                      <a:pt x="1042491" y="931204"/>
                    </a:lnTo>
                    <a:lnTo>
                      <a:pt x="1040202" y="930489"/>
                    </a:lnTo>
                    <a:lnTo>
                      <a:pt x="1036197" y="930203"/>
                    </a:lnTo>
                    <a:lnTo>
                      <a:pt x="1034910" y="930632"/>
                    </a:lnTo>
                    <a:lnTo>
                      <a:pt x="1032478" y="933922"/>
                    </a:lnTo>
                    <a:lnTo>
                      <a:pt x="1031191" y="934780"/>
                    </a:lnTo>
                    <a:lnTo>
                      <a:pt x="1028616" y="935495"/>
                    </a:lnTo>
                    <a:lnTo>
                      <a:pt x="1026470" y="935925"/>
                    </a:lnTo>
                    <a:lnTo>
                      <a:pt x="1022465" y="935781"/>
                    </a:lnTo>
                    <a:lnTo>
                      <a:pt x="1019461" y="936497"/>
                    </a:lnTo>
                    <a:lnTo>
                      <a:pt x="1015599" y="938213"/>
                    </a:lnTo>
                    <a:lnTo>
                      <a:pt x="1012738" y="938785"/>
                    </a:lnTo>
                    <a:lnTo>
                      <a:pt x="1010879" y="938356"/>
                    </a:lnTo>
                    <a:lnTo>
                      <a:pt x="1003297" y="939787"/>
                    </a:lnTo>
                    <a:lnTo>
                      <a:pt x="1002153" y="939501"/>
                    </a:lnTo>
                    <a:lnTo>
                      <a:pt x="1002439" y="940788"/>
                    </a:lnTo>
                    <a:lnTo>
                      <a:pt x="1004156" y="943506"/>
                    </a:lnTo>
                    <a:lnTo>
                      <a:pt x="1003154" y="946224"/>
                    </a:lnTo>
                    <a:lnTo>
                      <a:pt x="999292" y="948798"/>
                    </a:lnTo>
                    <a:lnTo>
                      <a:pt x="997290" y="950801"/>
                    </a:lnTo>
                    <a:lnTo>
                      <a:pt x="996860" y="955235"/>
                    </a:lnTo>
                    <a:lnTo>
                      <a:pt x="997433" y="956952"/>
                    </a:lnTo>
                    <a:lnTo>
                      <a:pt x="1000150" y="960099"/>
                    </a:lnTo>
                    <a:lnTo>
                      <a:pt x="1003583" y="962816"/>
                    </a:lnTo>
                    <a:lnTo>
                      <a:pt x="1006730" y="966679"/>
                    </a:lnTo>
                    <a:lnTo>
                      <a:pt x="1007016" y="968538"/>
                    </a:lnTo>
                    <a:lnTo>
                      <a:pt x="1006587" y="970970"/>
                    </a:lnTo>
                    <a:lnTo>
                      <a:pt x="1006730" y="973259"/>
                    </a:lnTo>
                    <a:lnTo>
                      <a:pt x="1009019" y="978980"/>
                    </a:lnTo>
                    <a:lnTo>
                      <a:pt x="1011594" y="982699"/>
                    </a:lnTo>
                    <a:lnTo>
                      <a:pt x="1016600" y="986418"/>
                    </a:lnTo>
                    <a:lnTo>
                      <a:pt x="1017602" y="987706"/>
                    </a:lnTo>
                    <a:lnTo>
                      <a:pt x="1015599" y="990138"/>
                    </a:lnTo>
                    <a:lnTo>
                      <a:pt x="1016314" y="991711"/>
                    </a:lnTo>
                    <a:lnTo>
                      <a:pt x="1018460" y="994000"/>
                    </a:lnTo>
                    <a:lnTo>
                      <a:pt x="1021464" y="998863"/>
                    </a:lnTo>
                    <a:lnTo>
                      <a:pt x="1020176" y="998863"/>
                    </a:lnTo>
                    <a:lnTo>
                      <a:pt x="1016314" y="996288"/>
                    </a:lnTo>
                    <a:lnTo>
                      <a:pt x="1014168" y="995430"/>
                    </a:lnTo>
                    <a:lnTo>
                      <a:pt x="1013596" y="996288"/>
                    </a:lnTo>
                    <a:lnTo>
                      <a:pt x="1012595" y="996431"/>
                    </a:lnTo>
                    <a:lnTo>
                      <a:pt x="1011165" y="996002"/>
                    </a:lnTo>
                    <a:lnTo>
                      <a:pt x="1007303" y="992569"/>
                    </a:lnTo>
                    <a:lnTo>
                      <a:pt x="1004299" y="993570"/>
                    </a:lnTo>
                    <a:lnTo>
                      <a:pt x="1003726" y="994715"/>
                    </a:lnTo>
                    <a:lnTo>
                      <a:pt x="1003870" y="1002296"/>
                    </a:lnTo>
                    <a:lnTo>
                      <a:pt x="1004156" y="1004585"/>
                    </a:lnTo>
                    <a:lnTo>
                      <a:pt x="1004728" y="1006015"/>
                    </a:lnTo>
                    <a:lnTo>
                      <a:pt x="1009162" y="1012166"/>
                    </a:lnTo>
                    <a:lnTo>
                      <a:pt x="1017745" y="1021893"/>
                    </a:lnTo>
                    <a:lnTo>
                      <a:pt x="1018317" y="1023180"/>
                    </a:lnTo>
                    <a:lnTo>
                      <a:pt x="1017315" y="1023037"/>
                    </a:lnTo>
                    <a:lnTo>
                      <a:pt x="1014884" y="1021321"/>
                    </a:lnTo>
                    <a:lnTo>
                      <a:pt x="1011594" y="1018460"/>
                    </a:lnTo>
                    <a:lnTo>
                      <a:pt x="1004871" y="1011165"/>
                    </a:lnTo>
                    <a:lnTo>
                      <a:pt x="1003154" y="1008733"/>
                    </a:lnTo>
                    <a:lnTo>
                      <a:pt x="997147" y="1003726"/>
                    </a:lnTo>
                    <a:lnTo>
                      <a:pt x="995859" y="1001867"/>
                    </a:lnTo>
                    <a:lnTo>
                      <a:pt x="994429" y="1000580"/>
                    </a:lnTo>
                    <a:lnTo>
                      <a:pt x="992855" y="999721"/>
                    </a:lnTo>
                    <a:lnTo>
                      <a:pt x="991139" y="998148"/>
                    </a:lnTo>
                    <a:lnTo>
                      <a:pt x="989279" y="995716"/>
                    </a:lnTo>
                    <a:lnTo>
                      <a:pt x="982127" y="989565"/>
                    </a:lnTo>
                    <a:lnTo>
                      <a:pt x="980840" y="988135"/>
                    </a:lnTo>
                    <a:lnTo>
                      <a:pt x="981984" y="988278"/>
                    </a:lnTo>
                    <a:lnTo>
                      <a:pt x="985417" y="989994"/>
                    </a:lnTo>
                    <a:lnTo>
                      <a:pt x="989136" y="990280"/>
                    </a:lnTo>
                    <a:lnTo>
                      <a:pt x="993141" y="989279"/>
                    </a:lnTo>
                    <a:lnTo>
                      <a:pt x="996145" y="987992"/>
                    </a:lnTo>
                    <a:lnTo>
                      <a:pt x="998005" y="986418"/>
                    </a:lnTo>
                    <a:lnTo>
                      <a:pt x="998577" y="984559"/>
                    </a:lnTo>
                    <a:lnTo>
                      <a:pt x="998005" y="982556"/>
                    </a:lnTo>
                    <a:lnTo>
                      <a:pt x="996288" y="979838"/>
                    </a:lnTo>
                    <a:lnTo>
                      <a:pt x="985417" y="972257"/>
                    </a:lnTo>
                    <a:lnTo>
                      <a:pt x="980983" y="968109"/>
                    </a:lnTo>
                    <a:lnTo>
                      <a:pt x="977979" y="962530"/>
                    </a:lnTo>
                    <a:lnTo>
                      <a:pt x="977407" y="962101"/>
                    </a:lnTo>
                    <a:lnTo>
                      <a:pt x="975404" y="961672"/>
                    </a:lnTo>
                    <a:lnTo>
                      <a:pt x="974403" y="962816"/>
                    </a:lnTo>
                    <a:lnTo>
                      <a:pt x="971399" y="970255"/>
                    </a:lnTo>
                    <a:lnTo>
                      <a:pt x="970255" y="971113"/>
                    </a:lnTo>
                    <a:lnTo>
                      <a:pt x="969110" y="970255"/>
                    </a:lnTo>
                    <a:lnTo>
                      <a:pt x="967394" y="967394"/>
                    </a:lnTo>
                    <a:lnTo>
                      <a:pt x="966822" y="965391"/>
                    </a:lnTo>
                    <a:lnTo>
                      <a:pt x="965963" y="959956"/>
                    </a:lnTo>
                    <a:lnTo>
                      <a:pt x="964676" y="957095"/>
                    </a:lnTo>
                    <a:lnTo>
                      <a:pt x="963389" y="956093"/>
                    </a:lnTo>
                    <a:lnTo>
                      <a:pt x="959097" y="955092"/>
                    </a:lnTo>
                    <a:lnTo>
                      <a:pt x="946796" y="954949"/>
                    </a:lnTo>
                    <a:lnTo>
                      <a:pt x="945079" y="953948"/>
                    </a:lnTo>
                    <a:lnTo>
                      <a:pt x="942790" y="950372"/>
                    </a:lnTo>
                    <a:lnTo>
                      <a:pt x="940645" y="947940"/>
                    </a:lnTo>
                    <a:lnTo>
                      <a:pt x="938928" y="948083"/>
                    </a:lnTo>
                    <a:lnTo>
                      <a:pt x="937927" y="947368"/>
                    </a:lnTo>
                    <a:lnTo>
                      <a:pt x="934780" y="942791"/>
                    </a:lnTo>
                    <a:lnTo>
                      <a:pt x="933779" y="941932"/>
                    </a:lnTo>
                    <a:lnTo>
                      <a:pt x="932921" y="941932"/>
                    </a:lnTo>
                    <a:lnTo>
                      <a:pt x="929488" y="943935"/>
                    </a:lnTo>
                    <a:lnTo>
                      <a:pt x="924767" y="943935"/>
                    </a:lnTo>
                    <a:lnTo>
                      <a:pt x="911750" y="950229"/>
                    </a:lnTo>
                    <a:lnTo>
                      <a:pt x="906172" y="952374"/>
                    </a:lnTo>
                    <a:lnTo>
                      <a:pt x="903168" y="952517"/>
                    </a:lnTo>
                    <a:lnTo>
                      <a:pt x="901165" y="951945"/>
                    </a:lnTo>
                    <a:lnTo>
                      <a:pt x="900021" y="950658"/>
                    </a:lnTo>
                    <a:lnTo>
                      <a:pt x="897017" y="951087"/>
                    </a:lnTo>
                    <a:lnTo>
                      <a:pt x="892154" y="953090"/>
                    </a:lnTo>
                    <a:lnTo>
                      <a:pt x="888435" y="954091"/>
                    </a:lnTo>
                    <a:lnTo>
                      <a:pt x="884286" y="954091"/>
                    </a:lnTo>
                    <a:lnTo>
                      <a:pt x="872557" y="955378"/>
                    </a:lnTo>
                    <a:lnTo>
                      <a:pt x="868409" y="955378"/>
                    </a:lnTo>
                    <a:lnTo>
                      <a:pt x="866120" y="955950"/>
                    </a:lnTo>
                    <a:lnTo>
                      <a:pt x="862544" y="957810"/>
                    </a:lnTo>
                    <a:lnTo>
                      <a:pt x="860541" y="957953"/>
                    </a:lnTo>
                    <a:lnTo>
                      <a:pt x="849241" y="958096"/>
                    </a:lnTo>
                    <a:lnTo>
                      <a:pt x="843376" y="957810"/>
                    </a:lnTo>
                    <a:lnTo>
                      <a:pt x="839085" y="957095"/>
                    </a:lnTo>
                    <a:lnTo>
                      <a:pt x="824924" y="957238"/>
                    </a:lnTo>
                    <a:lnTo>
                      <a:pt x="818487" y="956809"/>
                    </a:lnTo>
                    <a:lnTo>
                      <a:pt x="813767" y="955807"/>
                    </a:lnTo>
                    <a:lnTo>
                      <a:pt x="810047" y="955378"/>
                    </a:lnTo>
                    <a:lnTo>
                      <a:pt x="807330" y="955521"/>
                    </a:lnTo>
                    <a:lnTo>
                      <a:pt x="802466" y="954520"/>
                    </a:lnTo>
                    <a:lnTo>
                      <a:pt x="795457" y="952231"/>
                    </a:lnTo>
                    <a:lnTo>
                      <a:pt x="789592" y="951230"/>
                    </a:lnTo>
                    <a:lnTo>
                      <a:pt x="784872" y="951659"/>
                    </a:lnTo>
                    <a:lnTo>
                      <a:pt x="781153" y="950944"/>
                    </a:lnTo>
                    <a:lnTo>
                      <a:pt x="776433" y="948083"/>
                    </a:lnTo>
                    <a:lnTo>
                      <a:pt x="771998" y="946510"/>
                    </a:lnTo>
                    <a:lnTo>
                      <a:pt x="772284" y="945365"/>
                    </a:lnTo>
                    <a:lnTo>
                      <a:pt x="779007" y="941503"/>
                    </a:lnTo>
                    <a:lnTo>
                      <a:pt x="780009" y="940502"/>
                    </a:lnTo>
                    <a:lnTo>
                      <a:pt x="779436" y="937069"/>
                    </a:lnTo>
                    <a:lnTo>
                      <a:pt x="779723" y="936068"/>
                    </a:lnTo>
                    <a:lnTo>
                      <a:pt x="781153" y="934637"/>
                    </a:lnTo>
                    <a:lnTo>
                      <a:pt x="789449" y="931347"/>
                    </a:lnTo>
                    <a:lnTo>
                      <a:pt x="792024" y="927485"/>
                    </a:lnTo>
                    <a:lnTo>
                      <a:pt x="806900" y="928629"/>
                    </a:lnTo>
                    <a:lnTo>
                      <a:pt x="812336" y="927628"/>
                    </a:lnTo>
                    <a:lnTo>
                      <a:pt x="813623" y="926770"/>
                    </a:lnTo>
                    <a:lnTo>
                      <a:pt x="814625" y="925625"/>
                    </a:lnTo>
                    <a:lnTo>
                      <a:pt x="816341" y="920762"/>
                    </a:lnTo>
                    <a:lnTo>
                      <a:pt x="815626" y="919904"/>
                    </a:lnTo>
                    <a:lnTo>
                      <a:pt x="813767" y="919904"/>
                    </a:lnTo>
                    <a:lnTo>
                      <a:pt x="812479" y="918759"/>
                    </a:lnTo>
                    <a:lnTo>
                      <a:pt x="811907" y="916614"/>
                    </a:lnTo>
                    <a:lnTo>
                      <a:pt x="808617" y="912752"/>
                    </a:lnTo>
                    <a:lnTo>
                      <a:pt x="802752" y="907030"/>
                    </a:lnTo>
                    <a:lnTo>
                      <a:pt x="796458" y="902453"/>
                    </a:lnTo>
                    <a:lnTo>
                      <a:pt x="785158" y="897017"/>
                    </a:lnTo>
                    <a:lnTo>
                      <a:pt x="777720" y="894871"/>
                    </a:lnTo>
                    <a:lnTo>
                      <a:pt x="771569" y="892297"/>
                    </a:lnTo>
                    <a:lnTo>
                      <a:pt x="765847" y="890580"/>
                    </a:lnTo>
                    <a:lnTo>
                      <a:pt x="760555" y="889865"/>
                    </a:lnTo>
                    <a:lnTo>
                      <a:pt x="758266" y="889865"/>
                    </a:lnTo>
                    <a:lnTo>
                      <a:pt x="756693" y="891438"/>
                    </a:lnTo>
                    <a:lnTo>
                      <a:pt x="749684" y="890580"/>
                    </a:lnTo>
                    <a:lnTo>
                      <a:pt x="747395" y="890580"/>
                    </a:lnTo>
                    <a:lnTo>
                      <a:pt x="747109" y="891438"/>
                    </a:lnTo>
                    <a:lnTo>
                      <a:pt x="752688" y="896874"/>
                    </a:lnTo>
                    <a:lnTo>
                      <a:pt x="752831" y="897875"/>
                    </a:lnTo>
                    <a:lnTo>
                      <a:pt x="747967" y="897303"/>
                    </a:lnTo>
                    <a:lnTo>
                      <a:pt x="744534" y="895873"/>
                    </a:lnTo>
                    <a:lnTo>
                      <a:pt x="741816" y="895444"/>
                    </a:lnTo>
                    <a:lnTo>
                      <a:pt x="738097" y="895587"/>
                    </a:lnTo>
                    <a:lnTo>
                      <a:pt x="723793" y="893584"/>
                    </a:lnTo>
                    <a:lnTo>
                      <a:pt x="720646" y="894013"/>
                    </a:lnTo>
                    <a:lnTo>
                      <a:pt x="717785" y="893727"/>
                    </a:lnTo>
                    <a:lnTo>
                      <a:pt x="715211" y="892583"/>
                    </a:lnTo>
                    <a:lnTo>
                      <a:pt x="699476" y="889150"/>
                    </a:lnTo>
                    <a:lnTo>
                      <a:pt x="691466" y="886861"/>
                    </a:lnTo>
                    <a:lnTo>
                      <a:pt x="685029" y="884286"/>
                    </a:lnTo>
                    <a:lnTo>
                      <a:pt x="679593" y="881569"/>
                    </a:lnTo>
                    <a:lnTo>
                      <a:pt x="672012" y="876562"/>
                    </a:lnTo>
                    <a:lnTo>
                      <a:pt x="668293" y="875275"/>
                    </a:lnTo>
                    <a:lnTo>
                      <a:pt x="638540" y="870697"/>
                    </a:lnTo>
                    <a:lnTo>
                      <a:pt x="629814" y="868695"/>
                    </a:lnTo>
                    <a:lnTo>
                      <a:pt x="625237" y="866549"/>
                    </a:lnTo>
                    <a:lnTo>
                      <a:pt x="609502" y="855964"/>
                    </a:lnTo>
                    <a:lnTo>
                      <a:pt x="605068" y="853675"/>
                    </a:lnTo>
                    <a:lnTo>
                      <a:pt x="593768" y="849241"/>
                    </a:lnTo>
                    <a:lnTo>
                      <a:pt x="587903" y="847381"/>
                    </a:lnTo>
                    <a:lnTo>
                      <a:pt x="581609" y="846237"/>
                    </a:lnTo>
                    <a:lnTo>
                      <a:pt x="571739" y="845236"/>
                    </a:lnTo>
                    <a:lnTo>
                      <a:pt x="562155" y="845665"/>
                    </a:lnTo>
                    <a:lnTo>
                      <a:pt x="552572" y="845236"/>
                    </a:lnTo>
                    <a:lnTo>
                      <a:pt x="550140" y="845665"/>
                    </a:lnTo>
                    <a:lnTo>
                      <a:pt x="544990" y="845093"/>
                    </a:lnTo>
                    <a:lnTo>
                      <a:pt x="542845" y="845522"/>
                    </a:lnTo>
                    <a:lnTo>
                      <a:pt x="541271" y="846952"/>
                    </a:lnTo>
                    <a:lnTo>
                      <a:pt x="540270" y="849384"/>
                    </a:lnTo>
                    <a:lnTo>
                      <a:pt x="539269" y="855106"/>
                    </a:lnTo>
                    <a:lnTo>
                      <a:pt x="537123" y="859969"/>
                    </a:lnTo>
                    <a:lnTo>
                      <a:pt x="536122" y="861113"/>
                    </a:lnTo>
                    <a:lnTo>
                      <a:pt x="532689" y="862401"/>
                    </a:lnTo>
                    <a:lnTo>
                      <a:pt x="529685" y="866549"/>
                    </a:lnTo>
                    <a:lnTo>
                      <a:pt x="527682" y="868123"/>
                    </a:lnTo>
                    <a:lnTo>
                      <a:pt x="525251" y="868695"/>
                    </a:lnTo>
                    <a:lnTo>
                      <a:pt x="511948" y="868981"/>
                    </a:lnTo>
                    <a:lnTo>
                      <a:pt x="510088" y="869696"/>
                    </a:lnTo>
                    <a:lnTo>
                      <a:pt x="503222" y="869410"/>
                    </a:lnTo>
                    <a:lnTo>
                      <a:pt x="500504" y="868695"/>
                    </a:lnTo>
                    <a:lnTo>
                      <a:pt x="499074" y="867550"/>
                    </a:lnTo>
                    <a:lnTo>
                      <a:pt x="498788" y="866263"/>
                    </a:lnTo>
                    <a:lnTo>
                      <a:pt x="499646" y="864690"/>
                    </a:lnTo>
                    <a:lnTo>
                      <a:pt x="501363" y="862544"/>
                    </a:lnTo>
                    <a:lnTo>
                      <a:pt x="509230" y="853961"/>
                    </a:lnTo>
                    <a:lnTo>
                      <a:pt x="509659" y="851959"/>
                    </a:lnTo>
                    <a:lnTo>
                      <a:pt x="502936" y="849527"/>
                    </a:lnTo>
                    <a:lnTo>
                      <a:pt x="501076" y="847954"/>
                    </a:lnTo>
                    <a:lnTo>
                      <a:pt x="499074" y="839800"/>
                    </a:lnTo>
                    <a:lnTo>
                      <a:pt x="499217" y="836367"/>
                    </a:lnTo>
                    <a:lnTo>
                      <a:pt x="499932" y="832076"/>
                    </a:lnTo>
                    <a:lnTo>
                      <a:pt x="499789" y="829501"/>
                    </a:lnTo>
                    <a:lnTo>
                      <a:pt x="498073" y="827785"/>
                    </a:lnTo>
                    <a:lnTo>
                      <a:pt x="496499" y="827213"/>
                    </a:lnTo>
                    <a:lnTo>
                      <a:pt x="493924" y="827785"/>
                    </a:lnTo>
                    <a:lnTo>
                      <a:pt x="491922" y="829072"/>
                    </a:lnTo>
                    <a:lnTo>
                      <a:pt x="490777" y="831075"/>
                    </a:lnTo>
                    <a:lnTo>
                      <a:pt x="484484" y="833220"/>
                    </a:lnTo>
                    <a:lnTo>
                      <a:pt x="483339" y="834079"/>
                    </a:lnTo>
                    <a:lnTo>
                      <a:pt x="484198" y="834794"/>
                    </a:lnTo>
                    <a:lnTo>
                      <a:pt x="485485" y="835223"/>
                    </a:lnTo>
                    <a:lnTo>
                      <a:pt x="487201" y="835223"/>
                    </a:lnTo>
                    <a:lnTo>
                      <a:pt x="490062" y="836081"/>
                    </a:lnTo>
                    <a:lnTo>
                      <a:pt x="489347" y="837225"/>
                    </a:lnTo>
                    <a:lnTo>
                      <a:pt x="486486" y="838942"/>
                    </a:lnTo>
                    <a:lnTo>
                      <a:pt x="484054" y="841231"/>
                    </a:lnTo>
                    <a:lnTo>
                      <a:pt x="482195" y="843948"/>
                    </a:lnTo>
                    <a:lnTo>
                      <a:pt x="480765" y="845379"/>
                    </a:lnTo>
                    <a:lnTo>
                      <a:pt x="479763" y="845522"/>
                    </a:lnTo>
                    <a:lnTo>
                      <a:pt x="477188" y="844807"/>
                    </a:lnTo>
                    <a:lnTo>
                      <a:pt x="476330" y="848669"/>
                    </a:lnTo>
                    <a:lnTo>
                      <a:pt x="476616" y="849956"/>
                    </a:lnTo>
                    <a:lnTo>
                      <a:pt x="472754" y="853675"/>
                    </a:lnTo>
                    <a:lnTo>
                      <a:pt x="472468" y="855678"/>
                    </a:lnTo>
                    <a:lnTo>
                      <a:pt x="475329" y="858825"/>
                    </a:lnTo>
                    <a:lnTo>
                      <a:pt x="478190" y="863402"/>
                    </a:lnTo>
                    <a:lnTo>
                      <a:pt x="478047" y="866120"/>
                    </a:lnTo>
                    <a:lnTo>
                      <a:pt x="471610" y="870268"/>
                    </a:lnTo>
                    <a:lnTo>
                      <a:pt x="467462" y="870125"/>
                    </a:lnTo>
                    <a:lnTo>
                      <a:pt x="461311" y="868552"/>
                    </a:lnTo>
                    <a:lnTo>
                      <a:pt x="455875" y="866549"/>
                    </a:lnTo>
                    <a:lnTo>
                      <a:pt x="451155" y="863974"/>
                    </a:lnTo>
                    <a:lnTo>
                      <a:pt x="445576" y="859826"/>
                    </a:lnTo>
                    <a:lnTo>
                      <a:pt x="434705" y="849813"/>
                    </a:lnTo>
                    <a:lnTo>
                      <a:pt x="432559" y="847238"/>
                    </a:lnTo>
                    <a:lnTo>
                      <a:pt x="430271" y="843090"/>
                    </a:lnTo>
                    <a:lnTo>
                      <a:pt x="427982" y="837368"/>
                    </a:lnTo>
                    <a:lnTo>
                      <a:pt x="425121" y="831790"/>
                    </a:lnTo>
                    <a:lnTo>
                      <a:pt x="418684" y="822206"/>
                    </a:lnTo>
                    <a:lnTo>
                      <a:pt x="415966" y="819345"/>
                    </a:lnTo>
                    <a:lnTo>
                      <a:pt x="411389" y="815340"/>
                    </a:lnTo>
                    <a:lnTo>
                      <a:pt x="400089" y="807187"/>
                    </a:lnTo>
                    <a:lnTo>
                      <a:pt x="396799" y="805470"/>
                    </a:lnTo>
                    <a:lnTo>
                      <a:pt x="392937" y="804183"/>
                    </a:lnTo>
                    <a:lnTo>
                      <a:pt x="391506" y="804612"/>
                    </a:lnTo>
                    <a:lnTo>
                      <a:pt x="388932" y="806901"/>
                    </a:lnTo>
                    <a:lnTo>
                      <a:pt x="387644" y="809332"/>
                    </a:lnTo>
                    <a:lnTo>
                      <a:pt x="387644" y="812622"/>
                    </a:lnTo>
                    <a:lnTo>
                      <a:pt x="389074" y="813767"/>
                    </a:lnTo>
                    <a:lnTo>
                      <a:pt x="393080" y="815626"/>
                    </a:lnTo>
                    <a:lnTo>
                      <a:pt x="391363" y="817486"/>
                    </a:lnTo>
                    <a:lnTo>
                      <a:pt x="391649" y="818201"/>
                    </a:lnTo>
                    <a:lnTo>
                      <a:pt x="393509" y="819488"/>
                    </a:lnTo>
                    <a:lnTo>
                      <a:pt x="402234" y="821205"/>
                    </a:lnTo>
                    <a:lnTo>
                      <a:pt x="399803" y="823350"/>
                    </a:lnTo>
                    <a:lnTo>
                      <a:pt x="389790" y="826640"/>
                    </a:lnTo>
                    <a:lnTo>
                      <a:pt x="384211" y="829501"/>
                    </a:lnTo>
                    <a:lnTo>
                      <a:pt x="381779" y="836081"/>
                    </a:lnTo>
                    <a:lnTo>
                      <a:pt x="380921" y="837512"/>
                    </a:lnTo>
                    <a:lnTo>
                      <a:pt x="371337" y="845665"/>
                    </a:lnTo>
                    <a:lnTo>
                      <a:pt x="366903" y="848812"/>
                    </a:lnTo>
                    <a:lnTo>
                      <a:pt x="363327" y="850958"/>
                    </a:lnTo>
                    <a:lnTo>
                      <a:pt x="360752" y="851530"/>
                    </a:lnTo>
                    <a:lnTo>
                      <a:pt x="359322" y="850671"/>
                    </a:lnTo>
                    <a:lnTo>
                      <a:pt x="358320" y="848955"/>
                    </a:lnTo>
                    <a:lnTo>
                      <a:pt x="357605" y="846237"/>
                    </a:lnTo>
                    <a:lnTo>
                      <a:pt x="358177" y="844521"/>
                    </a:lnTo>
                    <a:lnTo>
                      <a:pt x="364185" y="842232"/>
                    </a:lnTo>
                    <a:lnTo>
                      <a:pt x="364900" y="841088"/>
                    </a:lnTo>
                    <a:lnTo>
                      <a:pt x="365902" y="837368"/>
                    </a:lnTo>
                    <a:lnTo>
                      <a:pt x="365473" y="837225"/>
                    </a:lnTo>
                    <a:lnTo>
                      <a:pt x="362898" y="838942"/>
                    </a:lnTo>
                    <a:lnTo>
                      <a:pt x="361467" y="840515"/>
                    </a:lnTo>
                    <a:lnTo>
                      <a:pt x="359179" y="841803"/>
                    </a:lnTo>
                    <a:lnTo>
                      <a:pt x="354458" y="843233"/>
                    </a:lnTo>
                    <a:lnTo>
                      <a:pt x="345161" y="844807"/>
                    </a:lnTo>
                    <a:lnTo>
                      <a:pt x="328711" y="850528"/>
                    </a:lnTo>
                    <a:lnTo>
                      <a:pt x="321559" y="853961"/>
                    </a:lnTo>
                    <a:lnTo>
                      <a:pt x="316695" y="858539"/>
                    </a:lnTo>
                    <a:lnTo>
                      <a:pt x="312261" y="863259"/>
                    </a:lnTo>
                    <a:lnTo>
                      <a:pt x="305824" y="871842"/>
                    </a:lnTo>
                    <a:lnTo>
                      <a:pt x="304680" y="873701"/>
                    </a:lnTo>
                    <a:lnTo>
                      <a:pt x="302963" y="877706"/>
                    </a:lnTo>
                    <a:lnTo>
                      <a:pt x="302677" y="875418"/>
                    </a:lnTo>
                    <a:lnTo>
                      <a:pt x="302534" y="869553"/>
                    </a:lnTo>
                    <a:lnTo>
                      <a:pt x="301676" y="865977"/>
                    </a:lnTo>
                    <a:lnTo>
                      <a:pt x="300102" y="864833"/>
                    </a:lnTo>
                    <a:lnTo>
                      <a:pt x="298672" y="864403"/>
                    </a:lnTo>
                    <a:lnTo>
                      <a:pt x="297241" y="864690"/>
                    </a:lnTo>
                    <a:lnTo>
                      <a:pt x="295811" y="865977"/>
                    </a:lnTo>
                    <a:lnTo>
                      <a:pt x="293236" y="869696"/>
                    </a:lnTo>
                    <a:lnTo>
                      <a:pt x="292235" y="869839"/>
                    </a:lnTo>
                    <a:lnTo>
                      <a:pt x="292950" y="866978"/>
                    </a:lnTo>
                    <a:lnTo>
                      <a:pt x="291806" y="865834"/>
                    </a:lnTo>
                    <a:lnTo>
                      <a:pt x="285226" y="864403"/>
                    </a:lnTo>
                    <a:lnTo>
                      <a:pt x="283080" y="864547"/>
                    </a:lnTo>
                    <a:lnTo>
                      <a:pt x="278360" y="865977"/>
                    </a:lnTo>
                    <a:lnTo>
                      <a:pt x="277359" y="867550"/>
                    </a:lnTo>
                    <a:lnTo>
                      <a:pt x="278503" y="868266"/>
                    </a:lnTo>
                    <a:lnTo>
                      <a:pt x="278360" y="869267"/>
                    </a:lnTo>
                    <a:lnTo>
                      <a:pt x="276930" y="871126"/>
                    </a:lnTo>
                    <a:lnTo>
                      <a:pt x="274355" y="873558"/>
                    </a:lnTo>
                    <a:lnTo>
                      <a:pt x="267775" y="876562"/>
                    </a:lnTo>
                    <a:lnTo>
                      <a:pt x="265343" y="878279"/>
                    </a:lnTo>
                    <a:lnTo>
                      <a:pt x="261052" y="880138"/>
                    </a:lnTo>
                    <a:lnTo>
                      <a:pt x="255473" y="881569"/>
                    </a:lnTo>
                    <a:lnTo>
                      <a:pt x="250181" y="884859"/>
                    </a:lnTo>
                    <a:lnTo>
                      <a:pt x="249036" y="886861"/>
                    </a:lnTo>
                    <a:lnTo>
                      <a:pt x="248607" y="888435"/>
                    </a:lnTo>
                    <a:lnTo>
                      <a:pt x="248750" y="890580"/>
                    </a:lnTo>
                    <a:lnTo>
                      <a:pt x="249465" y="893298"/>
                    </a:lnTo>
                    <a:lnTo>
                      <a:pt x="250467" y="894728"/>
                    </a:lnTo>
                    <a:lnTo>
                      <a:pt x="255330" y="895014"/>
                    </a:lnTo>
                    <a:lnTo>
                      <a:pt x="255616" y="895730"/>
                    </a:lnTo>
                    <a:lnTo>
                      <a:pt x="254329" y="897160"/>
                    </a:lnTo>
                    <a:lnTo>
                      <a:pt x="250467" y="898877"/>
                    </a:lnTo>
                    <a:lnTo>
                      <a:pt x="232443" y="897160"/>
                    </a:lnTo>
                    <a:lnTo>
                      <a:pt x="231442" y="897732"/>
                    </a:lnTo>
                    <a:lnTo>
                      <a:pt x="232014" y="898591"/>
                    </a:lnTo>
                    <a:lnTo>
                      <a:pt x="235876" y="900879"/>
                    </a:lnTo>
                    <a:lnTo>
                      <a:pt x="237450" y="902453"/>
                    </a:lnTo>
                    <a:lnTo>
                      <a:pt x="235733" y="902739"/>
                    </a:lnTo>
                    <a:lnTo>
                      <a:pt x="231156" y="901165"/>
                    </a:lnTo>
                    <a:lnTo>
                      <a:pt x="230441" y="900164"/>
                    </a:lnTo>
                    <a:lnTo>
                      <a:pt x="229153" y="897160"/>
                    </a:lnTo>
                    <a:lnTo>
                      <a:pt x="230298" y="894871"/>
                    </a:lnTo>
                    <a:lnTo>
                      <a:pt x="234875" y="890580"/>
                    </a:lnTo>
                    <a:lnTo>
                      <a:pt x="239023" y="887290"/>
                    </a:lnTo>
                    <a:lnTo>
                      <a:pt x="242742" y="883428"/>
                    </a:lnTo>
                    <a:lnTo>
                      <a:pt x="247177" y="877992"/>
                    </a:lnTo>
                    <a:lnTo>
                      <a:pt x="251182" y="875132"/>
                    </a:lnTo>
                    <a:lnTo>
                      <a:pt x="257333" y="874416"/>
                    </a:lnTo>
                    <a:lnTo>
                      <a:pt x="261910" y="872557"/>
                    </a:lnTo>
                    <a:lnTo>
                      <a:pt x="265915" y="869553"/>
                    </a:lnTo>
                    <a:lnTo>
                      <a:pt x="267918" y="867550"/>
                    </a:lnTo>
                    <a:lnTo>
                      <a:pt x="272209" y="861400"/>
                    </a:lnTo>
                    <a:lnTo>
                      <a:pt x="273783" y="860541"/>
                    </a:lnTo>
                    <a:lnTo>
                      <a:pt x="276071" y="859683"/>
                    </a:lnTo>
                    <a:lnTo>
                      <a:pt x="287801" y="858110"/>
                    </a:lnTo>
                    <a:lnTo>
                      <a:pt x="292807" y="857251"/>
                    </a:lnTo>
                    <a:lnTo>
                      <a:pt x="295811" y="856250"/>
                    </a:lnTo>
                    <a:lnTo>
                      <a:pt x="303249" y="855392"/>
                    </a:lnTo>
                    <a:lnTo>
                      <a:pt x="307111" y="854391"/>
                    </a:lnTo>
                    <a:lnTo>
                      <a:pt x="310830" y="852531"/>
                    </a:lnTo>
                    <a:lnTo>
                      <a:pt x="318412" y="847525"/>
                    </a:lnTo>
                    <a:lnTo>
                      <a:pt x="342872" y="835795"/>
                    </a:lnTo>
                    <a:lnTo>
                      <a:pt x="346162" y="831647"/>
                    </a:lnTo>
                    <a:lnTo>
                      <a:pt x="346162" y="829930"/>
                    </a:lnTo>
                    <a:lnTo>
                      <a:pt x="343587" y="826497"/>
                    </a:lnTo>
                    <a:lnTo>
                      <a:pt x="342014" y="825067"/>
                    </a:lnTo>
                    <a:lnTo>
                      <a:pt x="340440" y="825067"/>
                    </a:lnTo>
                    <a:lnTo>
                      <a:pt x="335434" y="829787"/>
                    </a:lnTo>
                    <a:lnTo>
                      <a:pt x="334003" y="830646"/>
                    </a:lnTo>
                    <a:lnTo>
                      <a:pt x="330999" y="830359"/>
                    </a:lnTo>
                    <a:lnTo>
                      <a:pt x="326994" y="830789"/>
                    </a:lnTo>
                    <a:lnTo>
                      <a:pt x="323990" y="830073"/>
                    </a:lnTo>
                    <a:lnTo>
                      <a:pt x="320271" y="828357"/>
                    </a:lnTo>
                    <a:lnTo>
                      <a:pt x="317124" y="827642"/>
                    </a:lnTo>
                    <a:lnTo>
                      <a:pt x="312118" y="828500"/>
                    </a:lnTo>
                    <a:lnTo>
                      <a:pt x="304251" y="832648"/>
                    </a:lnTo>
                    <a:lnTo>
                      <a:pt x="302248" y="834508"/>
                    </a:lnTo>
                    <a:lnTo>
                      <a:pt x="300961" y="836653"/>
                    </a:lnTo>
                    <a:lnTo>
                      <a:pt x="297814" y="840515"/>
                    </a:lnTo>
                    <a:lnTo>
                      <a:pt x="295382" y="840802"/>
                    </a:lnTo>
                    <a:lnTo>
                      <a:pt x="292235" y="839514"/>
                    </a:lnTo>
                    <a:lnTo>
                      <a:pt x="288516" y="839800"/>
                    </a:lnTo>
                    <a:lnTo>
                      <a:pt x="284225" y="841803"/>
                    </a:lnTo>
                    <a:lnTo>
                      <a:pt x="273640" y="848812"/>
                    </a:lnTo>
                    <a:lnTo>
                      <a:pt x="266774" y="851387"/>
                    </a:lnTo>
                    <a:lnTo>
                      <a:pt x="264628" y="851244"/>
                    </a:lnTo>
                    <a:lnTo>
                      <a:pt x="261624" y="848955"/>
                    </a:lnTo>
                    <a:lnTo>
                      <a:pt x="256904" y="849670"/>
                    </a:lnTo>
                    <a:lnTo>
                      <a:pt x="255473" y="850242"/>
                    </a:lnTo>
                    <a:lnTo>
                      <a:pt x="254472" y="851244"/>
                    </a:lnTo>
                    <a:lnTo>
                      <a:pt x="254472" y="851673"/>
                    </a:lnTo>
                    <a:lnTo>
                      <a:pt x="257190" y="851959"/>
                    </a:lnTo>
                    <a:lnTo>
                      <a:pt x="259192" y="852960"/>
                    </a:lnTo>
                    <a:lnTo>
                      <a:pt x="259478" y="853818"/>
                    </a:lnTo>
                    <a:lnTo>
                      <a:pt x="258048" y="854391"/>
                    </a:lnTo>
                    <a:lnTo>
                      <a:pt x="255759" y="854534"/>
                    </a:lnTo>
                    <a:lnTo>
                      <a:pt x="246319" y="854104"/>
                    </a:lnTo>
                    <a:lnTo>
                      <a:pt x="244030" y="855249"/>
                    </a:lnTo>
                    <a:lnTo>
                      <a:pt x="240597" y="861829"/>
                    </a:lnTo>
                    <a:lnTo>
                      <a:pt x="238880" y="863831"/>
                    </a:lnTo>
                    <a:lnTo>
                      <a:pt x="236449" y="865834"/>
                    </a:lnTo>
                    <a:lnTo>
                      <a:pt x="232443" y="866978"/>
                    </a:lnTo>
                    <a:lnTo>
                      <a:pt x="227008" y="867407"/>
                    </a:lnTo>
                    <a:lnTo>
                      <a:pt x="220428" y="869410"/>
                    </a:lnTo>
                    <a:lnTo>
                      <a:pt x="212704" y="872986"/>
                    </a:lnTo>
                    <a:lnTo>
                      <a:pt x="205838" y="875561"/>
                    </a:lnTo>
                    <a:lnTo>
                      <a:pt x="206124" y="874130"/>
                    </a:lnTo>
                    <a:lnTo>
                      <a:pt x="210558" y="868409"/>
                    </a:lnTo>
                    <a:lnTo>
                      <a:pt x="212704" y="866263"/>
                    </a:lnTo>
                    <a:lnTo>
                      <a:pt x="214706" y="862115"/>
                    </a:lnTo>
                    <a:lnTo>
                      <a:pt x="214134" y="860970"/>
                    </a:lnTo>
                    <a:lnTo>
                      <a:pt x="208841" y="859397"/>
                    </a:lnTo>
                    <a:lnTo>
                      <a:pt x="207125" y="857824"/>
                    </a:lnTo>
                    <a:lnTo>
                      <a:pt x="205408" y="855106"/>
                    </a:lnTo>
                    <a:lnTo>
                      <a:pt x="203835" y="853532"/>
                    </a:lnTo>
                    <a:lnTo>
                      <a:pt x="198829" y="852817"/>
                    </a:lnTo>
                    <a:lnTo>
                      <a:pt x="197541" y="853675"/>
                    </a:lnTo>
                    <a:lnTo>
                      <a:pt x="196826" y="855392"/>
                    </a:lnTo>
                    <a:lnTo>
                      <a:pt x="196111" y="858682"/>
                    </a:lnTo>
                    <a:lnTo>
                      <a:pt x="196254" y="860112"/>
                    </a:lnTo>
                    <a:lnTo>
                      <a:pt x="197255" y="863688"/>
                    </a:lnTo>
                    <a:lnTo>
                      <a:pt x="196111" y="864260"/>
                    </a:lnTo>
                    <a:lnTo>
                      <a:pt x="185239" y="863259"/>
                    </a:lnTo>
                    <a:lnTo>
                      <a:pt x="176514" y="864260"/>
                    </a:lnTo>
                    <a:lnTo>
                      <a:pt x="174797" y="865262"/>
                    </a:lnTo>
                    <a:lnTo>
                      <a:pt x="173939" y="866549"/>
                    </a:lnTo>
                    <a:lnTo>
                      <a:pt x="173224" y="871985"/>
                    </a:lnTo>
                    <a:lnTo>
                      <a:pt x="172080" y="872843"/>
                    </a:lnTo>
                    <a:lnTo>
                      <a:pt x="165786" y="871270"/>
                    </a:lnTo>
                    <a:lnTo>
                      <a:pt x="162353" y="873701"/>
                    </a:lnTo>
                    <a:lnTo>
                      <a:pt x="160064" y="872557"/>
                    </a:lnTo>
                    <a:lnTo>
                      <a:pt x="153484" y="883142"/>
                    </a:lnTo>
                    <a:lnTo>
                      <a:pt x="155344" y="884715"/>
                    </a:lnTo>
                    <a:lnTo>
                      <a:pt x="158634" y="886432"/>
                    </a:lnTo>
                    <a:lnTo>
                      <a:pt x="161351" y="887433"/>
                    </a:lnTo>
                    <a:lnTo>
                      <a:pt x="163640" y="887719"/>
                    </a:lnTo>
                    <a:lnTo>
                      <a:pt x="163211" y="888721"/>
                    </a:lnTo>
                    <a:lnTo>
                      <a:pt x="160064" y="889150"/>
                    </a:lnTo>
                    <a:lnTo>
                      <a:pt x="154628" y="889150"/>
                    </a:lnTo>
                    <a:lnTo>
                      <a:pt x="153055" y="889579"/>
                    </a:lnTo>
                    <a:lnTo>
                      <a:pt x="152626" y="890580"/>
                    </a:lnTo>
                    <a:lnTo>
                      <a:pt x="153913" y="893155"/>
                    </a:lnTo>
                    <a:lnTo>
                      <a:pt x="154485" y="893727"/>
                    </a:lnTo>
                    <a:lnTo>
                      <a:pt x="161638" y="895014"/>
                    </a:lnTo>
                    <a:lnTo>
                      <a:pt x="167788" y="897732"/>
                    </a:lnTo>
                    <a:lnTo>
                      <a:pt x="168647" y="898447"/>
                    </a:lnTo>
                    <a:lnTo>
                      <a:pt x="174225" y="905170"/>
                    </a:lnTo>
                    <a:lnTo>
                      <a:pt x="173367" y="905743"/>
                    </a:lnTo>
                    <a:lnTo>
                      <a:pt x="170220" y="905170"/>
                    </a:lnTo>
                    <a:lnTo>
                      <a:pt x="155058" y="898018"/>
                    </a:lnTo>
                    <a:lnTo>
                      <a:pt x="147333" y="895444"/>
                    </a:lnTo>
                    <a:lnTo>
                      <a:pt x="136033" y="894585"/>
                    </a:lnTo>
                    <a:lnTo>
                      <a:pt x="129453" y="895014"/>
                    </a:lnTo>
                    <a:lnTo>
                      <a:pt x="118725" y="891724"/>
                    </a:lnTo>
                    <a:lnTo>
                      <a:pt x="113003" y="890866"/>
                    </a:lnTo>
                    <a:lnTo>
                      <a:pt x="94551" y="884000"/>
                    </a:lnTo>
                    <a:lnTo>
                      <a:pt x="86683" y="880853"/>
                    </a:lnTo>
                    <a:lnTo>
                      <a:pt x="81820" y="877277"/>
                    </a:lnTo>
                    <a:lnTo>
                      <a:pt x="69805" y="872128"/>
                    </a:lnTo>
                    <a:lnTo>
                      <a:pt x="54928" y="861543"/>
                    </a:lnTo>
                    <a:lnTo>
                      <a:pt x="30897" y="855821"/>
                    </a:lnTo>
                    <a:lnTo>
                      <a:pt x="18023" y="856822"/>
                    </a:lnTo>
                    <a:lnTo>
                      <a:pt x="4291" y="855106"/>
                    </a:lnTo>
                    <a:lnTo>
                      <a:pt x="0" y="854247"/>
                    </a:lnTo>
                    <a:lnTo>
                      <a:pt x="0" y="1314843"/>
                    </a:lnTo>
                    <a:lnTo>
                      <a:pt x="7295" y="1316703"/>
                    </a:lnTo>
                    <a:lnTo>
                      <a:pt x="14447" y="1318562"/>
                    </a:lnTo>
                    <a:lnTo>
                      <a:pt x="16593" y="1314843"/>
                    </a:lnTo>
                    <a:lnTo>
                      <a:pt x="24317" y="1317704"/>
                    </a:lnTo>
                    <a:lnTo>
                      <a:pt x="31040" y="1320136"/>
                    </a:lnTo>
                    <a:lnTo>
                      <a:pt x="35331" y="1316989"/>
                    </a:lnTo>
                    <a:lnTo>
                      <a:pt x="40052" y="1313556"/>
                    </a:lnTo>
                    <a:lnTo>
                      <a:pt x="46346" y="1313270"/>
                    </a:lnTo>
                    <a:lnTo>
                      <a:pt x="53355" y="1312984"/>
                    </a:lnTo>
                    <a:lnTo>
                      <a:pt x="58075" y="1312841"/>
                    </a:lnTo>
                    <a:lnTo>
                      <a:pt x="58075" y="1315701"/>
                    </a:lnTo>
                    <a:lnTo>
                      <a:pt x="56359" y="1320565"/>
                    </a:lnTo>
                    <a:lnTo>
                      <a:pt x="54928" y="1324570"/>
                    </a:lnTo>
                    <a:lnTo>
                      <a:pt x="59219" y="1328718"/>
                    </a:lnTo>
                    <a:lnTo>
                      <a:pt x="64512" y="1330864"/>
                    </a:lnTo>
                    <a:lnTo>
                      <a:pt x="69375" y="1332866"/>
                    </a:lnTo>
                    <a:lnTo>
                      <a:pt x="71521" y="1338445"/>
                    </a:lnTo>
                    <a:lnTo>
                      <a:pt x="76957" y="1342736"/>
                    </a:lnTo>
                    <a:lnTo>
                      <a:pt x="81105" y="1346026"/>
                    </a:lnTo>
                    <a:lnTo>
                      <a:pt x="84967" y="1349173"/>
                    </a:lnTo>
                    <a:lnTo>
                      <a:pt x="90546" y="1353607"/>
                    </a:lnTo>
                    <a:lnTo>
                      <a:pt x="94551" y="1356754"/>
                    </a:lnTo>
                    <a:lnTo>
                      <a:pt x="99843" y="1360903"/>
                    </a:lnTo>
                    <a:lnTo>
                      <a:pt x="102990" y="1363334"/>
                    </a:lnTo>
                    <a:lnTo>
                      <a:pt x="104421" y="1368055"/>
                    </a:lnTo>
                    <a:lnTo>
                      <a:pt x="106280" y="1373776"/>
                    </a:lnTo>
                    <a:lnTo>
                      <a:pt x="105136" y="1377209"/>
                    </a:lnTo>
                    <a:lnTo>
                      <a:pt x="107568" y="1377782"/>
                    </a:lnTo>
                    <a:lnTo>
                      <a:pt x="112431" y="1374063"/>
                    </a:lnTo>
                    <a:lnTo>
                      <a:pt x="117008" y="1371774"/>
                    </a:lnTo>
                    <a:lnTo>
                      <a:pt x="122587" y="1368913"/>
                    </a:lnTo>
                    <a:lnTo>
                      <a:pt x="126449" y="1366910"/>
                    </a:lnTo>
                    <a:lnTo>
                      <a:pt x="133601" y="1366767"/>
                    </a:lnTo>
                    <a:lnTo>
                      <a:pt x="137034" y="1361046"/>
                    </a:lnTo>
                    <a:lnTo>
                      <a:pt x="137034" y="1353035"/>
                    </a:lnTo>
                    <a:lnTo>
                      <a:pt x="140610" y="1353178"/>
                    </a:lnTo>
                    <a:lnTo>
                      <a:pt x="142756" y="1352034"/>
                    </a:lnTo>
                    <a:lnTo>
                      <a:pt x="143757" y="1349745"/>
                    </a:lnTo>
                    <a:lnTo>
                      <a:pt x="141469" y="1346455"/>
                    </a:lnTo>
                    <a:lnTo>
                      <a:pt x="148192" y="1344882"/>
                    </a:lnTo>
                    <a:lnTo>
                      <a:pt x="153055" y="1343738"/>
                    </a:lnTo>
                    <a:lnTo>
                      <a:pt x="160064" y="1340734"/>
                    </a:lnTo>
                    <a:lnTo>
                      <a:pt x="166930" y="1337873"/>
                    </a:lnTo>
                    <a:lnTo>
                      <a:pt x="170220" y="1340162"/>
                    </a:lnTo>
                    <a:lnTo>
                      <a:pt x="173510" y="1342307"/>
                    </a:lnTo>
                    <a:lnTo>
                      <a:pt x="179804" y="1347600"/>
                    </a:lnTo>
                    <a:lnTo>
                      <a:pt x="180233" y="1348601"/>
                    </a:lnTo>
                    <a:lnTo>
                      <a:pt x="179804" y="1351033"/>
                    </a:lnTo>
                    <a:lnTo>
                      <a:pt x="179232" y="1353464"/>
                    </a:lnTo>
                    <a:lnTo>
                      <a:pt x="183094" y="1360330"/>
                    </a:lnTo>
                    <a:lnTo>
                      <a:pt x="184238" y="1361046"/>
                    </a:lnTo>
                    <a:lnTo>
                      <a:pt x="187385" y="1362047"/>
                    </a:lnTo>
                    <a:lnTo>
                      <a:pt x="191104" y="1364336"/>
                    </a:lnTo>
                    <a:lnTo>
                      <a:pt x="192821" y="1366338"/>
                    </a:lnTo>
                    <a:lnTo>
                      <a:pt x="198256" y="1369485"/>
                    </a:lnTo>
                    <a:lnTo>
                      <a:pt x="199115" y="1370773"/>
                    </a:lnTo>
                    <a:lnTo>
                      <a:pt x="199687" y="1372918"/>
                    </a:lnTo>
                    <a:lnTo>
                      <a:pt x="200545" y="1374778"/>
                    </a:lnTo>
                    <a:lnTo>
                      <a:pt x="201546" y="1376065"/>
                    </a:lnTo>
                    <a:lnTo>
                      <a:pt x="202548" y="1377925"/>
                    </a:lnTo>
                    <a:lnTo>
                      <a:pt x="204979" y="1380070"/>
                    </a:lnTo>
                    <a:lnTo>
                      <a:pt x="209557" y="1382502"/>
                    </a:lnTo>
                    <a:lnTo>
                      <a:pt x="212704" y="1384218"/>
                    </a:lnTo>
                    <a:lnTo>
                      <a:pt x="217138" y="1386507"/>
                    </a:lnTo>
                    <a:lnTo>
                      <a:pt x="221572" y="1391228"/>
                    </a:lnTo>
                    <a:lnTo>
                      <a:pt x="225434" y="1395376"/>
                    </a:lnTo>
                    <a:lnTo>
                      <a:pt x="229869" y="1399524"/>
                    </a:lnTo>
                    <a:lnTo>
                      <a:pt x="229153" y="1402814"/>
                    </a:lnTo>
                    <a:lnTo>
                      <a:pt x="233588" y="1407820"/>
                    </a:lnTo>
                    <a:lnTo>
                      <a:pt x="238308" y="1414257"/>
                    </a:lnTo>
                    <a:lnTo>
                      <a:pt x="241884" y="1419836"/>
                    </a:lnTo>
                    <a:lnTo>
                      <a:pt x="244459" y="1422983"/>
                    </a:lnTo>
                    <a:lnTo>
                      <a:pt x="247177" y="1427274"/>
                    </a:lnTo>
                    <a:lnTo>
                      <a:pt x="250896" y="1432853"/>
                    </a:lnTo>
                    <a:lnTo>
                      <a:pt x="255187" y="1439147"/>
                    </a:lnTo>
                    <a:lnTo>
                      <a:pt x="258477" y="1443152"/>
                    </a:lnTo>
                    <a:lnTo>
                      <a:pt x="262768" y="1448874"/>
                    </a:lnTo>
                    <a:lnTo>
                      <a:pt x="264914" y="1452307"/>
                    </a:lnTo>
                    <a:lnTo>
                      <a:pt x="263484" y="1454595"/>
                    </a:lnTo>
                    <a:lnTo>
                      <a:pt x="261767" y="1457456"/>
                    </a:lnTo>
                    <a:lnTo>
                      <a:pt x="267203" y="1458743"/>
                    </a:lnTo>
                    <a:lnTo>
                      <a:pt x="270922" y="1459745"/>
                    </a:lnTo>
                    <a:lnTo>
                      <a:pt x="269920" y="1462892"/>
                    </a:lnTo>
                    <a:lnTo>
                      <a:pt x="268633" y="1467040"/>
                    </a:lnTo>
                    <a:lnTo>
                      <a:pt x="272924" y="1468613"/>
                    </a:lnTo>
                    <a:lnTo>
                      <a:pt x="275785" y="1469758"/>
                    </a:lnTo>
                    <a:lnTo>
                      <a:pt x="275213" y="1471903"/>
                    </a:lnTo>
                    <a:lnTo>
                      <a:pt x="276786" y="1474335"/>
                    </a:lnTo>
                    <a:lnTo>
                      <a:pt x="277073" y="1478340"/>
                    </a:lnTo>
                    <a:lnTo>
                      <a:pt x="282222" y="1478054"/>
                    </a:lnTo>
                    <a:lnTo>
                      <a:pt x="284511" y="1477911"/>
                    </a:lnTo>
                    <a:lnTo>
                      <a:pt x="287658" y="1479771"/>
                    </a:lnTo>
                    <a:lnTo>
                      <a:pt x="291806" y="1482202"/>
                    </a:lnTo>
                    <a:lnTo>
                      <a:pt x="295954" y="1484491"/>
                    </a:lnTo>
                    <a:lnTo>
                      <a:pt x="299530" y="1486351"/>
                    </a:lnTo>
                    <a:lnTo>
                      <a:pt x="304108" y="1487495"/>
                    </a:lnTo>
                    <a:lnTo>
                      <a:pt x="309829" y="1489068"/>
                    </a:lnTo>
                    <a:lnTo>
                      <a:pt x="312690" y="1492358"/>
                    </a:lnTo>
                    <a:lnTo>
                      <a:pt x="317840" y="1493789"/>
                    </a:lnTo>
                    <a:lnTo>
                      <a:pt x="319842" y="1498366"/>
                    </a:lnTo>
                    <a:lnTo>
                      <a:pt x="325850" y="1500083"/>
                    </a:lnTo>
                    <a:lnTo>
                      <a:pt x="329426" y="1498938"/>
                    </a:lnTo>
                    <a:lnTo>
                      <a:pt x="330713" y="1500798"/>
                    </a:lnTo>
                    <a:lnTo>
                      <a:pt x="331715" y="1502943"/>
                    </a:lnTo>
                    <a:lnTo>
                      <a:pt x="332001" y="1505661"/>
                    </a:lnTo>
                    <a:lnTo>
                      <a:pt x="331715" y="1508379"/>
                    </a:lnTo>
                    <a:lnTo>
                      <a:pt x="331858" y="1508665"/>
                    </a:lnTo>
                    <a:lnTo>
                      <a:pt x="330713" y="1511526"/>
                    </a:lnTo>
                    <a:lnTo>
                      <a:pt x="329998" y="1514101"/>
                    </a:lnTo>
                    <a:lnTo>
                      <a:pt x="329712" y="1516532"/>
                    </a:lnTo>
                    <a:lnTo>
                      <a:pt x="329712" y="1519250"/>
                    </a:lnTo>
                    <a:lnTo>
                      <a:pt x="330141" y="1522111"/>
                    </a:lnTo>
                    <a:lnTo>
                      <a:pt x="331285" y="1525973"/>
                    </a:lnTo>
                    <a:lnTo>
                      <a:pt x="333002" y="1530694"/>
                    </a:lnTo>
                    <a:lnTo>
                      <a:pt x="332716" y="1534699"/>
                    </a:lnTo>
                    <a:lnTo>
                      <a:pt x="330856" y="1537560"/>
                    </a:lnTo>
                    <a:lnTo>
                      <a:pt x="329855" y="1541279"/>
                    </a:lnTo>
                    <a:lnTo>
                      <a:pt x="331143" y="1543424"/>
                    </a:lnTo>
                    <a:lnTo>
                      <a:pt x="333002" y="1541136"/>
                    </a:lnTo>
                    <a:lnTo>
                      <a:pt x="336292" y="1535271"/>
                    </a:lnTo>
                    <a:lnTo>
                      <a:pt x="337436" y="1532410"/>
                    </a:lnTo>
                    <a:lnTo>
                      <a:pt x="338152" y="1528262"/>
                    </a:lnTo>
                    <a:lnTo>
                      <a:pt x="338295" y="1523399"/>
                    </a:lnTo>
                    <a:lnTo>
                      <a:pt x="338867" y="1522254"/>
                    </a:lnTo>
                    <a:lnTo>
                      <a:pt x="339725" y="1524829"/>
                    </a:lnTo>
                    <a:lnTo>
                      <a:pt x="340726" y="1526545"/>
                    </a:lnTo>
                    <a:lnTo>
                      <a:pt x="341728" y="1527404"/>
                    </a:lnTo>
                    <a:lnTo>
                      <a:pt x="342729" y="1527547"/>
                    </a:lnTo>
                    <a:lnTo>
                      <a:pt x="343873" y="1526831"/>
                    </a:lnTo>
                    <a:lnTo>
                      <a:pt x="346019" y="1526402"/>
                    </a:lnTo>
                    <a:lnTo>
                      <a:pt x="339439" y="1534127"/>
                    </a:lnTo>
                    <a:lnTo>
                      <a:pt x="336149" y="1538990"/>
                    </a:lnTo>
                    <a:lnTo>
                      <a:pt x="334432" y="1542566"/>
                    </a:lnTo>
                    <a:lnTo>
                      <a:pt x="329569" y="1550719"/>
                    </a:lnTo>
                    <a:lnTo>
                      <a:pt x="328568" y="1553437"/>
                    </a:lnTo>
                    <a:lnTo>
                      <a:pt x="326279" y="1557299"/>
                    </a:lnTo>
                    <a:lnTo>
                      <a:pt x="323561" y="1558587"/>
                    </a:lnTo>
                    <a:lnTo>
                      <a:pt x="322274" y="1560446"/>
                    </a:lnTo>
                    <a:lnTo>
                      <a:pt x="321702" y="1561877"/>
                    </a:lnTo>
                    <a:lnTo>
                      <a:pt x="321129" y="1565310"/>
                    </a:lnTo>
                    <a:lnTo>
                      <a:pt x="320987" y="1567742"/>
                    </a:lnTo>
                    <a:lnTo>
                      <a:pt x="319842" y="1570173"/>
                    </a:lnTo>
                    <a:lnTo>
                      <a:pt x="320843" y="1573034"/>
                    </a:lnTo>
                    <a:lnTo>
                      <a:pt x="323990" y="1576467"/>
                    </a:lnTo>
                    <a:lnTo>
                      <a:pt x="330284" y="1580186"/>
                    </a:lnTo>
                    <a:lnTo>
                      <a:pt x="335863" y="1578327"/>
                    </a:lnTo>
                    <a:lnTo>
                      <a:pt x="339010" y="1577898"/>
                    </a:lnTo>
                    <a:lnTo>
                      <a:pt x="344159" y="1578184"/>
                    </a:lnTo>
                    <a:lnTo>
                      <a:pt x="339153" y="1580901"/>
                    </a:lnTo>
                    <a:lnTo>
                      <a:pt x="331572" y="1582189"/>
                    </a:lnTo>
                    <a:lnTo>
                      <a:pt x="330999" y="1583333"/>
                    </a:lnTo>
                    <a:lnTo>
                      <a:pt x="330284" y="1588769"/>
                    </a:lnTo>
                    <a:lnTo>
                      <a:pt x="325850" y="1593203"/>
                    </a:lnTo>
                    <a:lnTo>
                      <a:pt x="322703" y="1599068"/>
                    </a:lnTo>
                    <a:lnTo>
                      <a:pt x="324849" y="1601929"/>
                    </a:lnTo>
                    <a:lnTo>
                      <a:pt x="330570" y="1605219"/>
                    </a:lnTo>
                    <a:lnTo>
                      <a:pt x="335434" y="1606220"/>
                    </a:lnTo>
                    <a:lnTo>
                      <a:pt x="338152" y="1611942"/>
                    </a:lnTo>
                    <a:lnTo>
                      <a:pt x="342300" y="1615232"/>
                    </a:lnTo>
                    <a:lnTo>
                      <a:pt x="346019" y="1618664"/>
                    </a:lnTo>
                    <a:lnTo>
                      <a:pt x="349023" y="1614802"/>
                    </a:lnTo>
                    <a:lnTo>
                      <a:pt x="354458" y="1612943"/>
                    </a:lnTo>
                    <a:lnTo>
                      <a:pt x="355317" y="1611942"/>
                    </a:lnTo>
                    <a:lnTo>
                      <a:pt x="355889" y="1609367"/>
                    </a:lnTo>
                    <a:lnTo>
                      <a:pt x="356175" y="1605362"/>
                    </a:lnTo>
                    <a:lnTo>
                      <a:pt x="356890" y="1602644"/>
                    </a:lnTo>
                    <a:lnTo>
                      <a:pt x="361467" y="1597065"/>
                    </a:lnTo>
                    <a:lnTo>
                      <a:pt x="362755" y="1596207"/>
                    </a:lnTo>
                    <a:lnTo>
                      <a:pt x="364471" y="1594347"/>
                    </a:lnTo>
                    <a:lnTo>
                      <a:pt x="364900" y="1594347"/>
                    </a:lnTo>
                    <a:lnTo>
                      <a:pt x="365330" y="1595063"/>
                    </a:lnTo>
                    <a:lnTo>
                      <a:pt x="366474" y="1594776"/>
                    </a:lnTo>
                    <a:lnTo>
                      <a:pt x="372053" y="1591057"/>
                    </a:lnTo>
                    <a:lnTo>
                      <a:pt x="373626" y="1591057"/>
                    </a:lnTo>
                    <a:lnTo>
                      <a:pt x="377202" y="1593632"/>
                    </a:lnTo>
                    <a:lnTo>
                      <a:pt x="376344" y="1594204"/>
                    </a:lnTo>
                    <a:lnTo>
                      <a:pt x="373483" y="1594776"/>
                    </a:lnTo>
                    <a:lnTo>
                      <a:pt x="371623" y="1595635"/>
                    </a:lnTo>
                    <a:lnTo>
                      <a:pt x="370622" y="1596922"/>
                    </a:lnTo>
                    <a:lnTo>
                      <a:pt x="370050" y="1598353"/>
                    </a:lnTo>
                    <a:lnTo>
                      <a:pt x="369907" y="1599926"/>
                    </a:lnTo>
                    <a:lnTo>
                      <a:pt x="370479" y="1601929"/>
                    </a:lnTo>
                    <a:lnTo>
                      <a:pt x="372768" y="1606363"/>
                    </a:lnTo>
                    <a:lnTo>
                      <a:pt x="375056" y="1608366"/>
                    </a:lnTo>
                    <a:lnTo>
                      <a:pt x="377774" y="1609510"/>
                    </a:lnTo>
                    <a:lnTo>
                      <a:pt x="379062" y="1609796"/>
                    </a:lnTo>
                    <a:lnTo>
                      <a:pt x="382065" y="1608938"/>
                    </a:lnTo>
                    <a:lnTo>
                      <a:pt x="386929" y="1609224"/>
                    </a:lnTo>
                    <a:lnTo>
                      <a:pt x="389647" y="1610797"/>
                    </a:lnTo>
                    <a:lnTo>
                      <a:pt x="394653" y="1615518"/>
                    </a:lnTo>
                    <a:lnTo>
                      <a:pt x="395368" y="1617806"/>
                    </a:lnTo>
                    <a:lnTo>
                      <a:pt x="390219" y="1613515"/>
                    </a:lnTo>
                    <a:lnTo>
                      <a:pt x="388645" y="1611512"/>
                    </a:lnTo>
                    <a:lnTo>
                      <a:pt x="383925" y="1609796"/>
                    </a:lnTo>
                    <a:lnTo>
                      <a:pt x="381922" y="1609653"/>
                    </a:lnTo>
                    <a:lnTo>
                      <a:pt x="378346" y="1611655"/>
                    </a:lnTo>
                    <a:lnTo>
                      <a:pt x="376487" y="1611226"/>
                    </a:lnTo>
                    <a:lnTo>
                      <a:pt x="367761" y="1605934"/>
                    </a:lnTo>
                    <a:lnTo>
                      <a:pt x="365616" y="1605505"/>
                    </a:lnTo>
                    <a:lnTo>
                      <a:pt x="367332" y="1601213"/>
                    </a:lnTo>
                    <a:lnTo>
                      <a:pt x="367189" y="1599640"/>
                    </a:lnTo>
                    <a:lnTo>
                      <a:pt x="364757" y="1599211"/>
                    </a:lnTo>
                    <a:lnTo>
                      <a:pt x="362183" y="1600212"/>
                    </a:lnTo>
                    <a:lnTo>
                      <a:pt x="359322" y="1602358"/>
                    </a:lnTo>
                    <a:lnTo>
                      <a:pt x="357605" y="1606792"/>
                    </a:lnTo>
                    <a:lnTo>
                      <a:pt x="358893" y="1610511"/>
                    </a:lnTo>
                    <a:lnTo>
                      <a:pt x="360323" y="1613658"/>
                    </a:lnTo>
                    <a:lnTo>
                      <a:pt x="366760" y="1615232"/>
                    </a:lnTo>
                    <a:lnTo>
                      <a:pt x="373340" y="1618664"/>
                    </a:lnTo>
                    <a:lnTo>
                      <a:pt x="377202" y="1622956"/>
                    </a:lnTo>
                    <a:lnTo>
                      <a:pt x="379348" y="1633684"/>
                    </a:lnTo>
                    <a:lnTo>
                      <a:pt x="381922" y="1635687"/>
                    </a:lnTo>
                    <a:lnTo>
                      <a:pt x="389790" y="1632397"/>
                    </a:lnTo>
                    <a:lnTo>
                      <a:pt x="391363" y="1632254"/>
                    </a:lnTo>
                    <a:lnTo>
                      <a:pt x="389647" y="1634399"/>
                    </a:lnTo>
                    <a:lnTo>
                      <a:pt x="388932" y="1636545"/>
                    </a:lnTo>
                    <a:lnTo>
                      <a:pt x="386929" y="1643983"/>
                    </a:lnTo>
                    <a:lnTo>
                      <a:pt x="384497" y="1651564"/>
                    </a:lnTo>
                    <a:lnTo>
                      <a:pt x="384640" y="1654568"/>
                    </a:lnTo>
                    <a:lnTo>
                      <a:pt x="385498" y="1654425"/>
                    </a:lnTo>
                    <a:lnTo>
                      <a:pt x="387215" y="1652852"/>
                    </a:lnTo>
                    <a:lnTo>
                      <a:pt x="391649" y="1647845"/>
                    </a:lnTo>
                    <a:lnTo>
                      <a:pt x="394510" y="1646987"/>
                    </a:lnTo>
                    <a:lnTo>
                      <a:pt x="394653" y="1647273"/>
                    </a:lnTo>
                    <a:lnTo>
                      <a:pt x="392221" y="1649419"/>
                    </a:lnTo>
                    <a:lnTo>
                      <a:pt x="391363" y="1650992"/>
                    </a:lnTo>
                    <a:lnTo>
                      <a:pt x="391077" y="1651993"/>
                    </a:lnTo>
                    <a:lnTo>
                      <a:pt x="392078" y="1655426"/>
                    </a:lnTo>
                    <a:lnTo>
                      <a:pt x="391792" y="1656428"/>
                    </a:lnTo>
                    <a:lnTo>
                      <a:pt x="382065" y="1662865"/>
                    </a:lnTo>
                    <a:lnTo>
                      <a:pt x="387072" y="1669301"/>
                    </a:lnTo>
                    <a:lnTo>
                      <a:pt x="389790" y="1677741"/>
                    </a:lnTo>
                    <a:lnTo>
                      <a:pt x="393080" y="1671161"/>
                    </a:lnTo>
                    <a:lnTo>
                      <a:pt x="395941" y="1663008"/>
                    </a:lnTo>
                    <a:lnTo>
                      <a:pt x="397943" y="1659002"/>
                    </a:lnTo>
                    <a:lnTo>
                      <a:pt x="399230" y="1657429"/>
                    </a:lnTo>
                    <a:lnTo>
                      <a:pt x="401662" y="1656285"/>
                    </a:lnTo>
                    <a:lnTo>
                      <a:pt x="406240" y="1655283"/>
                    </a:lnTo>
                    <a:lnTo>
                      <a:pt x="407527" y="1654568"/>
                    </a:lnTo>
                    <a:lnTo>
                      <a:pt x="419972" y="1643411"/>
                    </a:lnTo>
                    <a:lnTo>
                      <a:pt x="421259" y="1642553"/>
                    </a:lnTo>
                    <a:lnTo>
                      <a:pt x="422260" y="1641408"/>
                    </a:lnTo>
                    <a:lnTo>
                      <a:pt x="422976" y="1639835"/>
                    </a:lnTo>
                    <a:lnTo>
                      <a:pt x="423119" y="1638404"/>
                    </a:lnTo>
                    <a:lnTo>
                      <a:pt x="422689" y="1634828"/>
                    </a:lnTo>
                    <a:lnTo>
                      <a:pt x="422976" y="1634828"/>
                    </a:lnTo>
                    <a:lnTo>
                      <a:pt x="424263" y="1637260"/>
                    </a:lnTo>
                    <a:lnTo>
                      <a:pt x="424692" y="1638690"/>
                    </a:lnTo>
                    <a:lnTo>
                      <a:pt x="424692" y="1639835"/>
                    </a:lnTo>
                    <a:lnTo>
                      <a:pt x="423405" y="1642410"/>
                    </a:lnTo>
                    <a:lnTo>
                      <a:pt x="417540" y="1647273"/>
                    </a:lnTo>
                    <a:lnTo>
                      <a:pt x="416968" y="1648846"/>
                    </a:lnTo>
                    <a:lnTo>
                      <a:pt x="417397" y="1650563"/>
                    </a:lnTo>
                    <a:lnTo>
                      <a:pt x="418398" y="1653138"/>
                    </a:lnTo>
                    <a:lnTo>
                      <a:pt x="419399" y="1654139"/>
                    </a:lnTo>
                    <a:lnTo>
                      <a:pt x="425121" y="1656714"/>
                    </a:lnTo>
                    <a:lnTo>
                      <a:pt x="426265" y="1658430"/>
                    </a:lnTo>
                    <a:lnTo>
                      <a:pt x="426408" y="1660004"/>
                    </a:lnTo>
                    <a:lnTo>
                      <a:pt x="430700" y="1664581"/>
                    </a:lnTo>
                    <a:lnTo>
                      <a:pt x="431844" y="1666727"/>
                    </a:lnTo>
                    <a:lnTo>
                      <a:pt x="431129" y="1666584"/>
                    </a:lnTo>
                    <a:lnTo>
                      <a:pt x="428411" y="1664152"/>
                    </a:lnTo>
                    <a:lnTo>
                      <a:pt x="426122" y="1661577"/>
                    </a:lnTo>
                    <a:lnTo>
                      <a:pt x="424263" y="1658859"/>
                    </a:lnTo>
                    <a:lnTo>
                      <a:pt x="422832" y="1657429"/>
                    </a:lnTo>
                    <a:lnTo>
                      <a:pt x="417826" y="1656428"/>
                    </a:lnTo>
                    <a:lnTo>
                      <a:pt x="415823" y="1653138"/>
                    </a:lnTo>
                    <a:lnTo>
                      <a:pt x="409959" y="1654711"/>
                    </a:lnTo>
                    <a:lnTo>
                      <a:pt x="406526" y="1657143"/>
                    </a:lnTo>
                    <a:lnTo>
                      <a:pt x="402807" y="1659002"/>
                    </a:lnTo>
                    <a:lnTo>
                      <a:pt x="399088" y="1661577"/>
                    </a:lnTo>
                    <a:lnTo>
                      <a:pt x="397657" y="1665868"/>
                    </a:lnTo>
                    <a:lnTo>
                      <a:pt x="397228" y="1669731"/>
                    </a:lnTo>
                    <a:lnTo>
                      <a:pt x="401233" y="1669588"/>
                    </a:lnTo>
                    <a:lnTo>
                      <a:pt x="398086" y="1674165"/>
                    </a:lnTo>
                    <a:lnTo>
                      <a:pt x="397085" y="1676454"/>
                    </a:lnTo>
                    <a:lnTo>
                      <a:pt x="396942" y="1678313"/>
                    </a:lnTo>
                    <a:lnTo>
                      <a:pt x="397514" y="1682461"/>
                    </a:lnTo>
                    <a:lnTo>
                      <a:pt x="398515" y="1685179"/>
                    </a:lnTo>
                    <a:lnTo>
                      <a:pt x="400661" y="1687611"/>
                    </a:lnTo>
                    <a:lnTo>
                      <a:pt x="401233" y="1689184"/>
                    </a:lnTo>
                    <a:lnTo>
                      <a:pt x="401662" y="1689756"/>
                    </a:lnTo>
                    <a:lnTo>
                      <a:pt x="403093" y="1690329"/>
                    </a:lnTo>
                    <a:lnTo>
                      <a:pt x="403808" y="1690329"/>
                    </a:lnTo>
                    <a:lnTo>
                      <a:pt x="404809" y="1688898"/>
                    </a:lnTo>
                    <a:lnTo>
                      <a:pt x="405810" y="1686896"/>
                    </a:lnTo>
                    <a:lnTo>
                      <a:pt x="409816" y="1682175"/>
                    </a:lnTo>
                    <a:lnTo>
                      <a:pt x="412963" y="1681031"/>
                    </a:lnTo>
                    <a:lnTo>
                      <a:pt x="422117" y="1680602"/>
                    </a:lnTo>
                    <a:lnTo>
                      <a:pt x="432416" y="1681174"/>
                    </a:lnTo>
                    <a:lnTo>
                      <a:pt x="431129" y="1681603"/>
                    </a:lnTo>
                    <a:lnTo>
                      <a:pt x="424120" y="1682461"/>
                    </a:lnTo>
                    <a:lnTo>
                      <a:pt x="414679" y="1683033"/>
                    </a:lnTo>
                    <a:lnTo>
                      <a:pt x="412676" y="1683463"/>
                    </a:lnTo>
                    <a:lnTo>
                      <a:pt x="410531" y="1684893"/>
                    </a:lnTo>
                    <a:lnTo>
                      <a:pt x="404094" y="1692188"/>
                    </a:lnTo>
                    <a:lnTo>
                      <a:pt x="402377" y="1695478"/>
                    </a:lnTo>
                    <a:lnTo>
                      <a:pt x="401662" y="1698482"/>
                    </a:lnTo>
                    <a:lnTo>
                      <a:pt x="401805" y="1703202"/>
                    </a:lnTo>
                    <a:lnTo>
                      <a:pt x="405381" y="1705777"/>
                    </a:lnTo>
                    <a:lnTo>
                      <a:pt x="409959" y="1709639"/>
                    </a:lnTo>
                    <a:lnTo>
                      <a:pt x="412533" y="1711356"/>
                    </a:lnTo>
                    <a:lnTo>
                      <a:pt x="415251" y="1712500"/>
                    </a:lnTo>
                    <a:lnTo>
                      <a:pt x="421545" y="1714503"/>
                    </a:lnTo>
                    <a:lnTo>
                      <a:pt x="422832" y="1714503"/>
                    </a:lnTo>
                    <a:lnTo>
                      <a:pt x="424406" y="1713501"/>
                    </a:lnTo>
                    <a:lnTo>
                      <a:pt x="434276" y="1712643"/>
                    </a:lnTo>
                    <a:lnTo>
                      <a:pt x="436422" y="1710641"/>
                    </a:lnTo>
                    <a:lnTo>
                      <a:pt x="437852" y="1707065"/>
                    </a:lnTo>
                    <a:lnTo>
                      <a:pt x="438853" y="1710927"/>
                    </a:lnTo>
                    <a:lnTo>
                      <a:pt x="437709" y="1714646"/>
                    </a:lnTo>
                    <a:lnTo>
                      <a:pt x="438710" y="1715647"/>
                    </a:lnTo>
                    <a:lnTo>
                      <a:pt x="440856" y="1715361"/>
                    </a:lnTo>
                    <a:lnTo>
                      <a:pt x="442143" y="1715933"/>
                    </a:lnTo>
                    <a:lnTo>
                      <a:pt x="441428" y="1717078"/>
                    </a:lnTo>
                    <a:lnTo>
                      <a:pt x="439139" y="1718651"/>
                    </a:lnTo>
                    <a:lnTo>
                      <a:pt x="437709" y="1720367"/>
                    </a:lnTo>
                    <a:lnTo>
                      <a:pt x="437852" y="1722227"/>
                    </a:lnTo>
                    <a:lnTo>
                      <a:pt x="438567" y="1722513"/>
                    </a:lnTo>
                    <a:lnTo>
                      <a:pt x="442286" y="1722656"/>
                    </a:lnTo>
                    <a:lnTo>
                      <a:pt x="454016" y="1720940"/>
                    </a:lnTo>
                    <a:lnTo>
                      <a:pt x="456304" y="1721226"/>
                    </a:lnTo>
                    <a:lnTo>
                      <a:pt x="456447" y="1722084"/>
                    </a:lnTo>
                    <a:lnTo>
                      <a:pt x="451298" y="1722942"/>
                    </a:lnTo>
                    <a:lnTo>
                      <a:pt x="446148" y="1724516"/>
                    </a:lnTo>
                    <a:lnTo>
                      <a:pt x="440856" y="1725231"/>
                    </a:lnTo>
                    <a:lnTo>
                      <a:pt x="439854" y="1725946"/>
                    </a:lnTo>
                    <a:lnTo>
                      <a:pt x="439711" y="1727520"/>
                    </a:lnTo>
                    <a:lnTo>
                      <a:pt x="441142" y="1728235"/>
                    </a:lnTo>
                    <a:lnTo>
                      <a:pt x="446148" y="1728521"/>
                    </a:lnTo>
                    <a:lnTo>
                      <a:pt x="450440" y="1729522"/>
                    </a:lnTo>
                    <a:lnTo>
                      <a:pt x="452585" y="1729522"/>
                    </a:lnTo>
                    <a:lnTo>
                      <a:pt x="454302" y="1729951"/>
                    </a:lnTo>
                    <a:lnTo>
                      <a:pt x="458021" y="1729093"/>
                    </a:lnTo>
                    <a:lnTo>
                      <a:pt x="460023" y="1729236"/>
                    </a:lnTo>
                    <a:lnTo>
                      <a:pt x="461025" y="1730380"/>
                    </a:lnTo>
                    <a:lnTo>
                      <a:pt x="462312" y="1730953"/>
                    </a:lnTo>
                    <a:lnTo>
                      <a:pt x="464029" y="1730953"/>
                    </a:lnTo>
                    <a:lnTo>
                      <a:pt x="465030" y="1730237"/>
                    </a:lnTo>
                    <a:lnTo>
                      <a:pt x="465745" y="1726804"/>
                    </a:lnTo>
                    <a:lnTo>
                      <a:pt x="466603" y="1724373"/>
                    </a:lnTo>
                    <a:lnTo>
                      <a:pt x="467033" y="1723801"/>
                    </a:lnTo>
                    <a:lnTo>
                      <a:pt x="467462" y="1728378"/>
                    </a:lnTo>
                    <a:lnTo>
                      <a:pt x="468034" y="1729379"/>
                    </a:lnTo>
                    <a:lnTo>
                      <a:pt x="469035" y="1729808"/>
                    </a:lnTo>
                    <a:lnTo>
                      <a:pt x="477045" y="1730666"/>
                    </a:lnTo>
                    <a:lnTo>
                      <a:pt x="481623" y="1729236"/>
                    </a:lnTo>
                    <a:lnTo>
                      <a:pt x="483768" y="1726089"/>
                    </a:lnTo>
                    <a:lnTo>
                      <a:pt x="485056" y="1723228"/>
                    </a:lnTo>
                    <a:lnTo>
                      <a:pt x="485342" y="1721083"/>
                    </a:lnTo>
                    <a:lnTo>
                      <a:pt x="484770" y="1719223"/>
                    </a:lnTo>
                    <a:lnTo>
                      <a:pt x="485199" y="1717364"/>
                    </a:lnTo>
                    <a:lnTo>
                      <a:pt x="487488" y="1714932"/>
                    </a:lnTo>
                    <a:lnTo>
                      <a:pt x="487058" y="1716791"/>
                    </a:lnTo>
                    <a:lnTo>
                      <a:pt x="487631" y="1721083"/>
                    </a:lnTo>
                    <a:lnTo>
                      <a:pt x="487774" y="1723085"/>
                    </a:lnTo>
                    <a:lnTo>
                      <a:pt x="487488" y="1724373"/>
                    </a:lnTo>
                    <a:lnTo>
                      <a:pt x="485199" y="1728378"/>
                    </a:lnTo>
                    <a:lnTo>
                      <a:pt x="481623" y="1733098"/>
                    </a:lnTo>
                    <a:lnTo>
                      <a:pt x="482052" y="1735244"/>
                    </a:lnTo>
                    <a:lnTo>
                      <a:pt x="483768" y="1735530"/>
                    </a:lnTo>
                    <a:lnTo>
                      <a:pt x="485342" y="1737819"/>
                    </a:lnTo>
                    <a:lnTo>
                      <a:pt x="485342" y="1739392"/>
                    </a:lnTo>
                    <a:lnTo>
                      <a:pt x="489919" y="1746687"/>
                    </a:lnTo>
                    <a:lnTo>
                      <a:pt x="489919" y="1748833"/>
                    </a:lnTo>
                    <a:lnTo>
                      <a:pt x="492351" y="1751265"/>
                    </a:lnTo>
                    <a:lnTo>
                      <a:pt x="498931" y="1757129"/>
                    </a:lnTo>
                    <a:lnTo>
                      <a:pt x="501076" y="1758274"/>
                    </a:lnTo>
                    <a:lnTo>
                      <a:pt x="505082" y="1758560"/>
                    </a:lnTo>
                    <a:lnTo>
                      <a:pt x="509230" y="1757701"/>
                    </a:lnTo>
                    <a:lnTo>
                      <a:pt x="511662" y="1755270"/>
                    </a:lnTo>
                    <a:lnTo>
                      <a:pt x="513950" y="1754412"/>
                    </a:lnTo>
                    <a:lnTo>
                      <a:pt x="514379" y="1753696"/>
                    </a:lnTo>
                    <a:lnTo>
                      <a:pt x="514379" y="1750692"/>
                    </a:lnTo>
                    <a:lnTo>
                      <a:pt x="514809" y="1749834"/>
                    </a:lnTo>
                    <a:lnTo>
                      <a:pt x="517526" y="1746687"/>
                    </a:lnTo>
                    <a:lnTo>
                      <a:pt x="517669" y="1745543"/>
                    </a:lnTo>
                    <a:lnTo>
                      <a:pt x="515238" y="1742396"/>
                    </a:lnTo>
                    <a:lnTo>
                      <a:pt x="515667" y="1742253"/>
                    </a:lnTo>
                    <a:lnTo>
                      <a:pt x="517240" y="1742825"/>
                    </a:lnTo>
                    <a:lnTo>
                      <a:pt x="518957" y="1743969"/>
                    </a:lnTo>
                    <a:lnTo>
                      <a:pt x="520101" y="1745400"/>
                    </a:lnTo>
                    <a:lnTo>
                      <a:pt x="520244" y="1746115"/>
                    </a:lnTo>
                    <a:lnTo>
                      <a:pt x="519100" y="1747832"/>
                    </a:lnTo>
                    <a:lnTo>
                      <a:pt x="517240" y="1748833"/>
                    </a:lnTo>
                    <a:lnTo>
                      <a:pt x="516668" y="1750263"/>
                    </a:lnTo>
                    <a:lnTo>
                      <a:pt x="516668" y="1757558"/>
                    </a:lnTo>
                    <a:lnTo>
                      <a:pt x="517526" y="1759847"/>
                    </a:lnTo>
                    <a:lnTo>
                      <a:pt x="519243" y="1761850"/>
                    </a:lnTo>
                    <a:lnTo>
                      <a:pt x="520959" y="1762851"/>
                    </a:lnTo>
                    <a:lnTo>
                      <a:pt x="522533" y="1762851"/>
                    </a:lnTo>
                    <a:lnTo>
                      <a:pt x="526395" y="1761850"/>
                    </a:lnTo>
                    <a:lnTo>
                      <a:pt x="525537" y="1762851"/>
                    </a:lnTo>
                    <a:lnTo>
                      <a:pt x="521675" y="1765426"/>
                    </a:lnTo>
                    <a:lnTo>
                      <a:pt x="518957" y="1765283"/>
                    </a:lnTo>
                    <a:lnTo>
                      <a:pt x="518099" y="1763280"/>
                    </a:lnTo>
                    <a:lnTo>
                      <a:pt x="515810" y="1760133"/>
                    </a:lnTo>
                    <a:lnTo>
                      <a:pt x="514665" y="1759418"/>
                    </a:lnTo>
                    <a:lnTo>
                      <a:pt x="513664" y="1759418"/>
                    </a:lnTo>
                    <a:lnTo>
                      <a:pt x="512663" y="1760419"/>
                    </a:lnTo>
                    <a:lnTo>
                      <a:pt x="511805" y="1762422"/>
                    </a:lnTo>
                    <a:lnTo>
                      <a:pt x="512520" y="1764710"/>
                    </a:lnTo>
                    <a:lnTo>
                      <a:pt x="514952" y="1767428"/>
                    </a:lnTo>
                    <a:lnTo>
                      <a:pt x="516668" y="1769002"/>
                    </a:lnTo>
                    <a:lnTo>
                      <a:pt x="517669" y="1769431"/>
                    </a:lnTo>
                    <a:lnTo>
                      <a:pt x="527539" y="1772721"/>
                    </a:lnTo>
                    <a:lnTo>
                      <a:pt x="528255" y="1772578"/>
                    </a:lnTo>
                    <a:lnTo>
                      <a:pt x="530400" y="1770718"/>
                    </a:lnTo>
                    <a:lnTo>
                      <a:pt x="531544" y="1771147"/>
                    </a:lnTo>
                    <a:lnTo>
                      <a:pt x="533404" y="1770432"/>
                    </a:lnTo>
                    <a:lnTo>
                      <a:pt x="533833" y="1768144"/>
                    </a:lnTo>
                    <a:lnTo>
                      <a:pt x="533404" y="1766999"/>
                    </a:lnTo>
                    <a:lnTo>
                      <a:pt x="533690" y="1765712"/>
                    </a:lnTo>
                    <a:lnTo>
                      <a:pt x="537838" y="1761707"/>
                    </a:lnTo>
                    <a:lnTo>
                      <a:pt x="538124" y="1761993"/>
                    </a:lnTo>
                    <a:lnTo>
                      <a:pt x="537838" y="1763137"/>
                    </a:lnTo>
                    <a:lnTo>
                      <a:pt x="536837" y="1765283"/>
                    </a:lnTo>
                    <a:lnTo>
                      <a:pt x="536122" y="1771004"/>
                    </a:lnTo>
                    <a:lnTo>
                      <a:pt x="535693" y="1773007"/>
                    </a:lnTo>
                    <a:lnTo>
                      <a:pt x="534978" y="1773579"/>
                    </a:lnTo>
                    <a:lnTo>
                      <a:pt x="534834" y="1774151"/>
                    </a:lnTo>
                    <a:lnTo>
                      <a:pt x="535264" y="1774723"/>
                    </a:lnTo>
                    <a:lnTo>
                      <a:pt x="538411" y="1774580"/>
                    </a:lnTo>
                    <a:lnTo>
                      <a:pt x="543274" y="1775582"/>
                    </a:lnTo>
                    <a:lnTo>
                      <a:pt x="544847" y="1775296"/>
                    </a:lnTo>
                    <a:lnTo>
                      <a:pt x="547422" y="1772578"/>
                    </a:lnTo>
                    <a:lnTo>
                      <a:pt x="546421" y="1775582"/>
                    </a:lnTo>
                    <a:lnTo>
                      <a:pt x="545420" y="1776726"/>
                    </a:lnTo>
                    <a:lnTo>
                      <a:pt x="541843" y="1776726"/>
                    </a:lnTo>
                    <a:lnTo>
                      <a:pt x="538267" y="1777298"/>
                    </a:lnTo>
                    <a:lnTo>
                      <a:pt x="536837" y="1778013"/>
                    </a:lnTo>
                    <a:lnTo>
                      <a:pt x="537981" y="1779587"/>
                    </a:lnTo>
                    <a:lnTo>
                      <a:pt x="537838" y="1782448"/>
                    </a:lnTo>
                    <a:lnTo>
                      <a:pt x="538267" y="1783163"/>
                    </a:lnTo>
                    <a:lnTo>
                      <a:pt x="539269" y="1783449"/>
                    </a:lnTo>
                    <a:lnTo>
                      <a:pt x="541414" y="1783020"/>
                    </a:lnTo>
                    <a:lnTo>
                      <a:pt x="541414" y="1783449"/>
                    </a:lnTo>
                    <a:lnTo>
                      <a:pt x="540413" y="1784736"/>
                    </a:lnTo>
                    <a:lnTo>
                      <a:pt x="540127" y="1785881"/>
                    </a:lnTo>
                    <a:lnTo>
                      <a:pt x="541128" y="1788312"/>
                    </a:lnTo>
                    <a:lnTo>
                      <a:pt x="541414" y="1788742"/>
                    </a:lnTo>
                    <a:lnTo>
                      <a:pt x="541843" y="1788885"/>
                    </a:lnTo>
                    <a:lnTo>
                      <a:pt x="542273" y="1788312"/>
                    </a:lnTo>
                    <a:lnTo>
                      <a:pt x="542988" y="1786596"/>
                    </a:lnTo>
                    <a:lnTo>
                      <a:pt x="543703" y="1785738"/>
                    </a:lnTo>
                    <a:lnTo>
                      <a:pt x="544847" y="1785165"/>
                    </a:lnTo>
                    <a:lnTo>
                      <a:pt x="545992" y="1785165"/>
                    </a:lnTo>
                    <a:lnTo>
                      <a:pt x="548996" y="1787025"/>
                    </a:lnTo>
                    <a:lnTo>
                      <a:pt x="550140" y="1788456"/>
                    </a:lnTo>
                    <a:lnTo>
                      <a:pt x="643403" y="1788456"/>
                    </a:lnTo>
                    <a:lnTo>
                      <a:pt x="656277" y="1788456"/>
                    </a:lnTo>
                    <a:lnTo>
                      <a:pt x="952374" y="1788456"/>
                    </a:lnTo>
                    <a:lnTo>
                      <a:pt x="965248" y="1788456"/>
                    </a:lnTo>
                    <a:lnTo>
                      <a:pt x="1261345" y="1788456"/>
                    </a:lnTo>
                    <a:lnTo>
                      <a:pt x="1274219" y="1788456"/>
                    </a:lnTo>
                    <a:lnTo>
                      <a:pt x="1377209" y="1788456"/>
                    </a:lnTo>
                    <a:lnTo>
                      <a:pt x="1384362" y="1788456"/>
                    </a:lnTo>
                    <a:lnTo>
                      <a:pt x="1384505" y="1780159"/>
                    </a:lnTo>
                    <a:lnTo>
                      <a:pt x="1384648" y="1773722"/>
                    </a:lnTo>
                    <a:lnTo>
                      <a:pt x="1391227" y="1774580"/>
                    </a:lnTo>
                    <a:lnTo>
                      <a:pt x="1393230" y="1775725"/>
                    </a:lnTo>
                    <a:lnTo>
                      <a:pt x="1393802" y="1776297"/>
                    </a:lnTo>
                    <a:lnTo>
                      <a:pt x="1393659" y="1778156"/>
                    </a:lnTo>
                    <a:lnTo>
                      <a:pt x="1394231" y="1783592"/>
                    </a:lnTo>
                    <a:lnTo>
                      <a:pt x="1395376" y="1788169"/>
                    </a:lnTo>
                    <a:lnTo>
                      <a:pt x="1398094" y="1793605"/>
                    </a:lnTo>
                    <a:lnTo>
                      <a:pt x="1398094" y="1793605"/>
                    </a:lnTo>
                    <a:lnTo>
                      <a:pt x="1398380" y="1795751"/>
                    </a:lnTo>
                    <a:lnTo>
                      <a:pt x="1399238" y="1797038"/>
                    </a:lnTo>
                    <a:lnTo>
                      <a:pt x="1400954" y="1798325"/>
                    </a:lnTo>
                    <a:lnTo>
                      <a:pt x="1407248" y="1799756"/>
                    </a:lnTo>
                    <a:lnTo>
                      <a:pt x="1418119" y="1801472"/>
                    </a:lnTo>
                    <a:lnTo>
                      <a:pt x="1424270" y="1803475"/>
                    </a:lnTo>
                    <a:lnTo>
                      <a:pt x="1425701" y="1805764"/>
                    </a:lnTo>
                    <a:lnTo>
                      <a:pt x="1428561" y="1806622"/>
                    </a:lnTo>
                    <a:lnTo>
                      <a:pt x="1432853" y="1806193"/>
                    </a:lnTo>
                    <a:lnTo>
                      <a:pt x="1435857" y="1805191"/>
                    </a:lnTo>
                    <a:lnTo>
                      <a:pt x="1438431" y="1803046"/>
                    </a:lnTo>
                    <a:lnTo>
                      <a:pt x="1442007" y="1802617"/>
                    </a:lnTo>
                    <a:lnTo>
                      <a:pt x="1445154" y="1802760"/>
                    </a:lnTo>
                    <a:lnTo>
                      <a:pt x="1448301" y="1802903"/>
                    </a:lnTo>
                    <a:lnTo>
                      <a:pt x="1450018" y="1803189"/>
                    </a:lnTo>
                    <a:lnTo>
                      <a:pt x="1454881" y="1804905"/>
                    </a:lnTo>
                    <a:lnTo>
                      <a:pt x="1458028" y="1806336"/>
                    </a:lnTo>
                    <a:lnTo>
                      <a:pt x="1462606" y="1808910"/>
                    </a:lnTo>
                    <a:lnTo>
                      <a:pt x="1465037" y="1810055"/>
                    </a:lnTo>
                    <a:lnTo>
                      <a:pt x="1466182" y="1812773"/>
                    </a:lnTo>
                    <a:lnTo>
                      <a:pt x="1467612" y="1816206"/>
                    </a:lnTo>
                    <a:lnTo>
                      <a:pt x="1469615" y="1816206"/>
                    </a:lnTo>
                    <a:lnTo>
                      <a:pt x="1471188" y="1814203"/>
                    </a:lnTo>
                    <a:lnTo>
                      <a:pt x="1475050" y="1813774"/>
                    </a:lnTo>
                    <a:lnTo>
                      <a:pt x="1480057" y="1815204"/>
                    </a:lnTo>
                    <a:lnTo>
                      <a:pt x="1484491" y="1819209"/>
                    </a:lnTo>
                    <a:lnTo>
                      <a:pt x="1490928" y="1822786"/>
                    </a:lnTo>
                    <a:lnTo>
                      <a:pt x="1494790" y="1824502"/>
                    </a:lnTo>
                    <a:lnTo>
                      <a:pt x="1498795" y="1824502"/>
                    </a:lnTo>
                    <a:lnTo>
                      <a:pt x="1503802" y="1822786"/>
                    </a:lnTo>
                    <a:lnTo>
                      <a:pt x="1509094" y="1819353"/>
                    </a:lnTo>
                    <a:lnTo>
                      <a:pt x="1512956" y="1818780"/>
                    </a:lnTo>
                    <a:lnTo>
                      <a:pt x="1515245" y="1819067"/>
                    </a:lnTo>
                    <a:lnTo>
                      <a:pt x="1516533" y="1821784"/>
                    </a:lnTo>
                    <a:lnTo>
                      <a:pt x="1518106" y="1822786"/>
                    </a:lnTo>
                    <a:lnTo>
                      <a:pt x="1522254" y="1822500"/>
                    </a:lnTo>
                    <a:lnTo>
                      <a:pt x="1530980" y="1823072"/>
                    </a:lnTo>
                    <a:lnTo>
                      <a:pt x="1537846" y="1822356"/>
                    </a:lnTo>
                    <a:lnTo>
                      <a:pt x="1539419" y="1823930"/>
                    </a:lnTo>
                    <a:lnTo>
                      <a:pt x="1540850" y="1826362"/>
                    </a:lnTo>
                    <a:lnTo>
                      <a:pt x="1543710" y="1827077"/>
                    </a:lnTo>
                    <a:lnTo>
                      <a:pt x="1547573" y="1826362"/>
                    </a:lnTo>
                    <a:lnTo>
                      <a:pt x="1553580" y="1826934"/>
                    </a:lnTo>
                    <a:lnTo>
                      <a:pt x="1554439" y="1826505"/>
                    </a:lnTo>
                    <a:lnTo>
                      <a:pt x="1557443" y="1823501"/>
                    </a:lnTo>
                    <a:lnTo>
                      <a:pt x="1557729" y="1823215"/>
                    </a:lnTo>
                    <a:lnTo>
                      <a:pt x="1560590" y="1822356"/>
                    </a:lnTo>
                    <a:lnTo>
                      <a:pt x="1561448" y="1820926"/>
                    </a:lnTo>
                    <a:lnTo>
                      <a:pt x="1562020" y="1819209"/>
                    </a:lnTo>
                    <a:lnTo>
                      <a:pt x="1563307" y="1816349"/>
                    </a:lnTo>
                    <a:lnTo>
                      <a:pt x="1564166" y="1815204"/>
                    </a:lnTo>
                    <a:lnTo>
                      <a:pt x="1564451" y="1813917"/>
                    </a:lnTo>
                    <a:lnTo>
                      <a:pt x="1564022" y="1812486"/>
                    </a:lnTo>
                    <a:lnTo>
                      <a:pt x="1564166" y="1811056"/>
                    </a:lnTo>
                    <a:lnTo>
                      <a:pt x="1564881" y="1809769"/>
                    </a:lnTo>
                    <a:lnTo>
                      <a:pt x="1568314" y="1807909"/>
                    </a:lnTo>
                    <a:lnTo>
                      <a:pt x="1577755" y="1804619"/>
                    </a:lnTo>
                    <a:lnTo>
                      <a:pt x="1578040" y="1805048"/>
                    </a:lnTo>
                    <a:lnTo>
                      <a:pt x="1576467" y="1807623"/>
                    </a:lnTo>
                    <a:lnTo>
                      <a:pt x="1574751" y="1812486"/>
                    </a:lnTo>
                    <a:lnTo>
                      <a:pt x="1574178" y="1812630"/>
                    </a:lnTo>
                    <a:lnTo>
                      <a:pt x="1573606" y="1813202"/>
                    </a:lnTo>
                    <a:lnTo>
                      <a:pt x="1573034" y="1814203"/>
                    </a:lnTo>
                    <a:lnTo>
                      <a:pt x="1574321" y="1814060"/>
                    </a:lnTo>
                    <a:lnTo>
                      <a:pt x="1577468" y="1812916"/>
                    </a:lnTo>
                    <a:lnTo>
                      <a:pt x="1578899" y="1812344"/>
                    </a:lnTo>
                    <a:lnTo>
                      <a:pt x="1579328" y="1811199"/>
                    </a:lnTo>
                    <a:lnTo>
                      <a:pt x="1579757" y="1808767"/>
                    </a:lnTo>
                    <a:lnTo>
                      <a:pt x="1580472" y="1807480"/>
                    </a:lnTo>
                    <a:lnTo>
                      <a:pt x="1581331" y="1807194"/>
                    </a:lnTo>
                    <a:lnTo>
                      <a:pt x="1581903" y="1806050"/>
                    </a:lnTo>
                    <a:lnTo>
                      <a:pt x="1582189" y="1804047"/>
                    </a:lnTo>
                    <a:lnTo>
                      <a:pt x="1582904" y="1802903"/>
                    </a:lnTo>
                    <a:lnTo>
                      <a:pt x="1584048" y="1802474"/>
                    </a:lnTo>
                    <a:lnTo>
                      <a:pt x="1584478" y="1801758"/>
                    </a:lnTo>
                    <a:lnTo>
                      <a:pt x="1584334" y="1800757"/>
                    </a:lnTo>
                    <a:lnTo>
                      <a:pt x="1584620" y="1798039"/>
                    </a:lnTo>
                    <a:lnTo>
                      <a:pt x="1584907" y="1796752"/>
                    </a:lnTo>
                    <a:lnTo>
                      <a:pt x="1585908" y="1794892"/>
                    </a:lnTo>
                    <a:lnTo>
                      <a:pt x="1587338" y="1794320"/>
                    </a:lnTo>
                    <a:lnTo>
                      <a:pt x="1589198" y="1794463"/>
                    </a:lnTo>
                    <a:lnTo>
                      <a:pt x="1590485" y="1795465"/>
                    </a:lnTo>
                    <a:lnTo>
                      <a:pt x="1591201" y="1797181"/>
                    </a:lnTo>
                    <a:lnTo>
                      <a:pt x="1591343" y="1798612"/>
                    </a:lnTo>
                    <a:lnTo>
                      <a:pt x="1591057" y="1799756"/>
                    </a:lnTo>
                    <a:lnTo>
                      <a:pt x="1589198" y="1801758"/>
                    </a:lnTo>
                    <a:lnTo>
                      <a:pt x="1584048" y="1806765"/>
                    </a:lnTo>
                    <a:lnTo>
                      <a:pt x="1583476" y="1808195"/>
                    </a:lnTo>
                    <a:lnTo>
                      <a:pt x="1583905" y="1808910"/>
                    </a:lnTo>
                    <a:lnTo>
                      <a:pt x="1584191" y="1809912"/>
                    </a:lnTo>
                    <a:lnTo>
                      <a:pt x="1584763" y="1810055"/>
                    </a:lnTo>
                    <a:lnTo>
                      <a:pt x="1585908" y="1809197"/>
                    </a:lnTo>
                    <a:lnTo>
                      <a:pt x="1586337" y="1808338"/>
                    </a:lnTo>
                    <a:lnTo>
                      <a:pt x="1586194" y="1807623"/>
                    </a:lnTo>
                    <a:lnTo>
                      <a:pt x="1586623" y="1806765"/>
                    </a:lnTo>
                    <a:lnTo>
                      <a:pt x="1587624" y="1805621"/>
                    </a:lnTo>
                    <a:lnTo>
                      <a:pt x="1588340" y="1805334"/>
                    </a:lnTo>
                    <a:lnTo>
                      <a:pt x="1588912" y="1805764"/>
                    </a:lnTo>
                    <a:lnTo>
                      <a:pt x="1589913" y="1805621"/>
                    </a:lnTo>
                    <a:lnTo>
                      <a:pt x="1591201" y="1804762"/>
                    </a:lnTo>
                    <a:lnTo>
                      <a:pt x="1593489" y="1804333"/>
                    </a:lnTo>
                    <a:lnTo>
                      <a:pt x="1593918" y="1804333"/>
                    </a:lnTo>
                    <a:lnTo>
                      <a:pt x="1596779" y="1801043"/>
                    </a:lnTo>
                    <a:lnTo>
                      <a:pt x="1597637" y="1799041"/>
                    </a:lnTo>
                    <a:lnTo>
                      <a:pt x="1597637" y="1797324"/>
                    </a:lnTo>
                    <a:lnTo>
                      <a:pt x="1596493" y="1795608"/>
                    </a:lnTo>
                    <a:lnTo>
                      <a:pt x="1594204" y="1793748"/>
                    </a:lnTo>
                    <a:lnTo>
                      <a:pt x="1593489" y="1791746"/>
                    </a:lnTo>
                    <a:lnTo>
                      <a:pt x="1593489" y="1790744"/>
                    </a:lnTo>
                    <a:lnTo>
                      <a:pt x="1593060" y="1789457"/>
                    </a:lnTo>
                    <a:lnTo>
                      <a:pt x="1593489" y="1789028"/>
                    </a:lnTo>
                    <a:lnTo>
                      <a:pt x="1594920" y="1789314"/>
                    </a:lnTo>
                    <a:lnTo>
                      <a:pt x="1596064" y="1789171"/>
                    </a:lnTo>
                    <a:lnTo>
                      <a:pt x="1597065" y="1788599"/>
                    </a:lnTo>
                    <a:lnTo>
                      <a:pt x="1598782" y="1788456"/>
                    </a:lnTo>
                    <a:lnTo>
                      <a:pt x="1600212" y="1788599"/>
                    </a:lnTo>
                    <a:lnTo>
                      <a:pt x="1601929" y="1790172"/>
                    </a:lnTo>
                    <a:lnTo>
                      <a:pt x="1608079" y="1791746"/>
                    </a:lnTo>
                    <a:lnTo>
                      <a:pt x="1610368" y="1792604"/>
                    </a:lnTo>
                    <a:lnTo>
                      <a:pt x="1613229" y="1793462"/>
                    </a:lnTo>
                    <a:lnTo>
                      <a:pt x="1613944" y="1793748"/>
                    </a:lnTo>
                    <a:lnTo>
                      <a:pt x="1614373" y="1794606"/>
                    </a:lnTo>
                    <a:lnTo>
                      <a:pt x="1615374" y="1795036"/>
                    </a:lnTo>
                    <a:lnTo>
                      <a:pt x="1616948" y="1794892"/>
                    </a:lnTo>
                    <a:lnTo>
                      <a:pt x="1618665" y="1795179"/>
                    </a:lnTo>
                    <a:lnTo>
                      <a:pt x="1621525" y="1796609"/>
                    </a:lnTo>
                    <a:lnTo>
                      <a:pt x="1624243" y="1797467"/>
                    </a:lnTo>
                    <a:lnTo>
                      <a:pt x="1628391" y="1797324"/>
                    </a:lnTo>
                    <a:lnTo>
                      <a:pt x="1630680" y="1796895"/>
                    </a:lnTo>
                    <a:lnTo>
                      <a:pt x="1634399" y="1797467"/>
                    </a:lnTo>
                    <a:lnTo>
                      <a:pt x="1636402" y="1797467"/>
                    </a:lnTo>
                    <a:lnTo>
                      <a:pt x="1638404" y="1796323"/>
                    </a:lnTo>
                    <a:lnTo>
                      <a:pt x="1640121" y="1796037"/>
                    </a:lnTo>
                    <a:lnTo>
                      <a:pt x="1641551" y="1796609"/>
                    </a:lnTo>
                    <a:lnTo>
                      <a:pt x="1642266" y="1797324"/>
                    </a:lnTo>
                    <a:lnTo>
                      <a:pt x="1643554" y="1798325"/>
                    </a:lnTo>
                    <a:lnTo>
                      <a:pt x="1647273" y="1797896"/>
                    </a:lnTo>
                    <a:lnTo>
                      <a:pt x="1648131" y="1798182"/>
                    </a:lnTo>
                    <a:lnTo>
                      <a:pt x="1649276" y="1799184"/>
                    </a:lnTo>
                    <a:lnTo>
                      <a:pt x="1649419" y="1799899"/>
                    </a:lnTo>
                    <a:lnTo>
                      <a:pt x="1649991" y="1800900"/>
                    </a:lnTo>
                    <a:lnTo>
                      <a:pt x="1651421" y="1802903"/>
                    </a:lnTo>
                    <a:lnTo>
                      <a:pt x="1651707" y="1803618"/>
                    </a:lnTo>
                    <a:lnTo>
                      <a:pt x="1652708" y="1804476"/>
                    </a:lnTo>
                    <a:lnTo>
                      <a:pt x="1653424" y="1806336"/>
                    </a:lnTo>
                    <a:lnTo>
                      <a:pt x="1653996" y="1809340"/>
                    </a:lnTo>
                    <a:lnTo>
                      <a:pt x="1654711" y="1811199"/>
                    </a:lnTo>
                    <a:lnTo>
                      <a:pt x="1655426" y="1811914"/>
                    </a:lnTo>
                    <a:lnTo>
                      <a:pt x="1655712" y="1812630"/>
                    </a:lnTo>
                    <a:lnTo>
                      <a:pt x="1656428" y="1815777"/>
                    </a:lnTo>
                    <a:lnTo>
                      <a:pt x="1658144" y="1819353"/>
                    </a:lnTo>
                    <a:lnTo>
                      <a:pt x="1660576" y="1822929"/>
                    </a:lnTo>
                    <a:lnTo>
                      <a:pt x="1663866" y="1826362"/>
                    </a:lnTo>
                    <a:lnTo>
                      <a:pt x="1668014" y="1828650"/>
                    </a:lnTo>
                    <a:lnTo>
                      <a:pt x="1672877" y="1829795"/>
                    </a:lnTo>
                    <a:lnTo>
                      <a:pt x="1677312" y="1830081"/>
                    </a:lnTo>
                    <a:lnTo>
                      <a:pt x="1681174" y="1829509"/>
                    </a:lnTo>
                    <a:lnTo>
                      <a:pt x="1686323" y="1829223"/>
                    </a:lnTo>
                    <a:lnTo>
                      <a:pt x="1692617" y="1829223"/>
                    </a:lnTo>
                    <a:lnTo>
                      <a:pt x="1695907" y="1829652"/>
                    </a:lnTo>
                    <a:lnTo>
                      <a:pt x="1696193" y="1830510"/>
                    </a:lnTo>
                    <a:lnTo>
                      <a:pt x="1695621" y="1831654"/>
                    </a:lnTo>
                    <a:lnTo>
                      <a:pt x="1694191" y="1833228"/>
                    </a:lnTo>
                    <a:lnTo>
                      <a:pt x="1694048" y="1834229"/>
                    </a:lnTo>
                    <a:lnTo>
                      <a:pt x="1694048" y="1835516"/>
                    </a:lnTo>
                    <a:lnTo>
                      <a:pt x="1692903" y="1837376"/>
                    </a:lnTo>
                    <a:lnTo>
                      <a:pt x="1692331" y="1838520"/>
                    </a:lnTo>
                    <a:lnTo>
                      <a:pt x="1692474" y="1839235"/>
                    </a:lnTo>
                    <a:lnTo>
                      <a:pt x="1692188" y="1840237"/>
                    </a:lnTo>
                    <a:lnTo>
                      <a:pt x="1691330" y="1841524"/>
                    </a:lnTo>
                    <a:lnTo>
                      <a:pt x="1691902" y="1843241"/>
                    </a:lnTo>
                    <a:lnTo>
                      <a:pt x="1693762" y="1845386"/>
                    </a:lnTo>
                    <a:lnTo>
                      <a:pt x="1696050" y="1847103"/>
                    </a:lnTo>
                    <a:lnTo>
                      <a:pt x="1698768" y="1848390"/>
                    </a:lnTo>
                    <a:lnTo>
                      <a:pt x="1700485" y="1849678"/>
                    </a:lnTo>
                    <a:lnTo>
                      <a:pt x="1701200" y="1851108"/>
                    </a:lnTo>
                    <a:lnTo>
                      <a:pt x="1701915" y="1851823"/>
                    </a:lnTo>
                    <a:lnTo>
                      <a:pt x="1702773" y="1851966"/>
                    </a:lnTo>
                    <a:lnTo>
                      <a:pt x="1703488" y="1852538"/>
                    </a:lnTo>
                    <a:lnTo>
                      <a:pt x="1704204" y="1853683"/>
                    </a:lnTo>
                    <a:lnTo>
                      <a:pt x="1703488" y="1855685"/>
                    </a:lnTo>
                    <a:lnTo>
                      <a:pt x="1701343" y="1858546"/>
                    </a:lnTo>
                    <a:lnTo>
                      <a:pt x="1700341" y="1860406"/>
                    </a:lnTo>
                    <a:lnTo>
                      <a:pt x="1700628" y="1861264"/>
                    </a:lnTo>
                    <a:lnTo>
                      <a:pt x="1698768" y="1864411"/>
                    </a:lnTo>
                    <a:lnTo>
                      <a:pt x="1698625" y="1865698"/>
                    </a:lnTo>
                    <a:lnTo>
                      <a:pt x="1699340" y="1866557"/>
                    </a:lnTo>
                    <a:lnTo>
                      <a:pt x="1702201" y="1867844"/>
                    </a:lnTo>
                    <a:lnTo>
                      <a:pt x="1703059" y="1868845"/>
                    </a:lnTo>
                    <a:lnTo>
                      <a:pt x="1703775" y="1868988"/>
                    </a:lnTo>
                    <a:lnTo>
                      <a:pt x="1704347" y="1868273"/>
                    </a:lnTo>
                    <a:lnTo>
                      <a:pt x="1705491" y="1867987"/>
                    </a:lnTo>
                    <a:lnTo>
                      <a:pt x="1707208" y="1867987"/>
                    </a:lnTo>
                    <a:lnTo>
                      <a:pt x="1708781" y="1868559"/>
                    </a:lnTo>
                    <a:lnTo>
                      <a:pt x="1710354" y="1869560"/>
                    </a:lnTo>
                    <a:lnTo>
                      <a:pt x="1710927" y="1870562"/>
                    </a:lnTo>
                    <a:lnTo>
                      <a:pt x="1710498" y="1871563"/>
                    </a:lnTo>
                    <a:lnTo>
                      <a:pt x="1709782" y="1871992"/>
                    </a:lnTo>
                    <a:lnTo>
                      <a:pt x="1707494" y="1871849"/>
                    </a:lnTo>
                    <a:lnTo>
                      <a:pt x="1706206" y="1872421"/>
                    </a:lnTo>
                    <a:lnTo>
                      <a:pt x="1705491" y="1873566"/>
                    </a:lnTo>
                    <a:lnTo>
                      <a:pt x="1705205" y="1876426"/>
                    </a:lnTo>
                    <a:lnTo>
                      <a:pt x="1705777" y="1877714"/>
                    </a:lnTo>
                    <a:lnTo>
                      <a:pt x="1706206" y="1877714"/>
                    </a:lnTo>
                    <a:lnTo>
                      <a:pt x="1706778" y="1877142"/>
                    </a:lnTo>
                    <a:lnTo>
                      <a:pt x="1707494" y="1875997"/>
                    </a:lnTo>
                    <a:lnTo>
                      <a:pt x="1708209" y="1875854"/>
                    </a:lnTo>
                    <a:lnTo>
                      <a:pt x="1708924" y="1876712"/>
                    </a:lnTo>
                    <a:lnTo>
                      <a:pt x="1708066" y="1878572"/>
                    </a:lnTo>
                    <a:lnTo>
                      <a:pt x="1705634" y="1881433"/>
                    </a:lnTo>
                    <a:lnTo>
                      <a:pt x="1705062" y="1882291"/>
                    </a:lnTo>
                    <a:lnTo>
                      <a:pt x="1705062" y="1883578"/>
                    </a:lnTo>
                    <a:lnTo>
                      <a:pt x="1707064" y="1885867"/>
                    </a:lnTo>
                    <a:lnTo>
                      <a:pt x="1707780" y="1885581"/>
                    </a:lnTo>
                    <a:lnTo>
                      <a:pt x="1708209" y="1885009"/>
                    </a:lnTo>
                    <a:lnTo>
                      <a:pt x="1709067" y="1884294"/>
                    </a:lnTo>
                    <a:lnTo>
                      <a:pt x="1711785" y="1884008"/>
                    </a:lnTo>
                    <a:lnTo>
                      <a:pt x="1715075" y="1883006"/>
                    </a:lnTo>
                    <a:lnTo>
                      <a:pt x="1717221" y="1882720"/>
                    </a:lnTo>
                    <a:lnTo>
                      <a:pt x="1718651" y="1883578"/>
                    </a:lnTo>
                    <a:lnTo>
                      <a:pt x="1719652" y="1884866"/>
                    </a:lnTo>
                    <a:lnTo>
                      <a:pt x="1719795" y="1886153"/>
                    </a:lnTo>
                    <a:lnTo>
                      <a:pt x="1719080" y="1887727"/>
                    </a:lnTo>
                    <a:lnTo>
                      <a:pt x="1718937" y="1889157"/>
                    </a:lnTo>
                    <a:lnTo>
                      <a:pt x="1719509" y="1890445"/>
                    </a:lnTo>
                    <a:lnTo>
                      <a:pt x="1721226" y="1891017"/>
                    </a:lnTo>
                    <a:lnTo>
                      <a:pt x="1724230" y="1891017"/>
                    </a:lnTo>
                    <a:lnTo>
                      <a:pt x="1725803" y="1891303"/>
                    </a:lnTo>
                    <a:lnTo>
                      <a:pt x="1726375" y="1892304"/>
                    </a:lnTo>
                    <a:lnTo>
                      <a:pt x="1726947" y="1892447"/>
                    </a:lnTo>
                    <a:lnTo>
                      <a:pt x="1732383" y="1892876"/>
                    </a:lnTo>
                    <a:lnTo>
                      <a:pt x="1734386" y="1893305"/>
                    </a:lnTo>
                    <a:lnTo>
                      <a:pt x="1734958" y="1894021"/>
                    </a:lnTo>
                    <a:lnTo>
                      <a:pt x="1738391" y="1894879"/>
                    </a:lnTo>
                    <a:lnTo>
                      <a:pt x="1751551" y="1897024"/>
                    </a:lnTo>
                    <a:lnTo>
                      <a:pt x="1755556" y="1896738"/>
                    </a:lnTo>
                    <a:lnTo>
                      <a:pt x="1760848" y="1896023"/>
                    </a:lnTo>
                    <a:lnTo>
                      <a:pt x="1762565" y="1897168"/>
                    </a:lnTo>
                    <a:lnTo>
                      <a:pt x="1763280" y="1897311"/>
                    </a:lnTo>
                    <a:lnTo>
                      <a:pt x="1764567" y="1897168"/>
                    </a:lnTo>
                    <a:lnTo>
                      <a:pt x="1772006" y="1896595"/>
                    </a:lnTo>
                    <a:lnTo>
                      <a:pt x="1773007" y="1897740"/>
                    </a:lnTo>
                    <a:lnTo>
                      <a:pt x="1776726" y="1898884"/>
                    </a:lnTo>
                    <a:lnTo>
                      <a:pt x="1779158" y="1899027"/>
                    </a:lnTo>
                    <a:lnTo>
                      <a:pt x="1782305" y="1899170"/>
                    </a:lnTo>
                    <a:lnTo>
                      <a:pt x="1788169" y="1899742"/>
                    </a:lnTo>
                    <a:lnTo>
                      <a:pt x="1789600" y="1900171"/>
                    </a:lnTo>
                    <a:lnTo>
                      <a:pt x="1789743" y="1901459"/>
                    </a:lnTo>
                    <a:lnTo>
                      <a:pt x="1789743" y="1902031"/>
                    </a:lnTo>
                    <a:lnTo>
                      <a:pt x="1790172" y="1902031"/>
                    </a:lnTo>
                    <a:lnTo>
                      <a:pt x="1790887" y="1901459"/>
                    </a:lnTo>
                    <a:lnTo>
                      <a:pt x="1792032" y="1901173"/>
                    </a:lnTo>
                    <a:lnTo>
                      <a:pt x="1792890" y="1900600"/>
                    </a:lnTo>
                    <a:lnTo>
                      <a:pt x="1793319" y="1899742"/>
                    </a:lnTo>
                    <a:lnTo>
                      <a:pt x="1794320" y="1899599"/>
                    </a:lnTo>
                    <a:lnTo>
                      <a:pt x="1796466" y="1900744"/>
                    </a:lnTo>
                    <a:lnTo>
                      <a:pt x="1796609" y="1901316"/>
                    </a:lnTo>
                    <a:lnTo>
                      <a:pt x="1793605" y="1902603"/>
                    </a:lnTo>
                    <a:lnTo>
                      <a:pt x="1793891" y="1903175"/>
                    </a:lnTo>
                    <a:lnTo>
                      <a:pt x="1794034" y="1903461"/>
                    </a:lnTo>
                    <a:lnTo>
                      <a:pt x="1794892" y="1903604"/>
                    </a:lnTo>
                    <a:lnTo>
                      <a:pt x="1794892" y="1904177"/>
                    </a:lnTo>
                    <a:lnTo>
                      <a:pt x="1793891" y="1904892"/>
                    </a:lnTo>
                    <a:lnTo>
                      <a:pt x="1794749" y="1905321"/>
                    </a:lnTo>
                    <a:lnTo>
                      <a:pt x="1797610" y="1904320"/>
                    </a:lnTo>
                    <a:lnTo>
                      <a:pt x="1799184" y="1904320"/>
                    </a:lnTo>
                    <a:lnTo>
                      <a:pt x="1803618" y="1905035"/>
                    </a:lnTo>
                    <a:lnTo>
                      <a:pt x="1805620" y="1905035"/>
                    </a:lnTo>
                    <a:lnTo>
                      <a:pt x="1806765" y="1904463"/>
                    </a:lnTo>
                    <a:lnTo>
                      <a:pt x="1806908" y="1903891"/>
                    </a:lnTo>
                    <a:lnTo>
                      <a:pt x="1807480" y="1903461"/>
                    </a:lnTo>
                    <a:lnTo>
                      <a:pt x="1807766" y="1903604"/>
                    </a:lnTo>
                    <a:lnTo>
                      <a:pt x="1807909" y="1904320"/>
                    </a:lnTo>
                    <a:lnTo>
                      <a:pt x="1807766" y="1905750"/>
                    </a:lnTo>
                    <a:lnTo>
                      <a:pt x="1809626" y="1906179"/>
                    </a:lnTo>
                    <a:lnTo>
                      <a:pt x="1813488" y="1905750"/>
                    </a:lnTo>
                    <a:lnTo>
                      <a:pt x="1815777" y="1905750"/>
                    </a:lnTo>
                    <a:lnTo>
                      <a:pt x="1817922" y="1905750"/>
                    </a:lnTo>
                    <a:lnTo>
                      <a:pt x="1818351" y="1906036"/>
                    </a:lnTo>
                    <a:lnTo>
                      <a:pt x="1818924" y="1906894"/>
                    </a:lnTo>
                    <a:lnTo>
                      <a:pt x="1820640" y="1908468"/>
                    </a:lnTo>
                    <a:lnTo>
                      <a:pt x="1821212" y="1909183"/>
                    </a:lnTo>
                    <a:lnTo>
                      <a:pt x="1821784" y="1910757"/>
                    </a:lnTo>
                    <a:lnTo>
                      <a:pt x="1823072" y="1911758"/>
                    </a:lnTo>
                    <a:lnTo>
                      <a:pt x="1823501" y="1912616"/>
                    </a:lnTo>
                    <a:lnTo>
                      <a:pt x="1823501" y="1913331"/>
                    </a:lnTo>
                    <a:lnTo>
                      <a:pt x="1823930" y="1914046"/>
                    </a:lnTo>
                    <a:lnTo>
                      <a:pt x="1825074" y="1915763"/>
                    </a:lnTo>
                    <a:lnTo>
                      <a:pt x="1826505" y="1916907"/>
                    </a:lnTo>
                    <a:lnTo>
                      <a:pt x="1827220" y="1917909"/>
                    </a:lnTo>
                    <a:lnTo>
                      <a:pt x="1827506" y="1919196"/>
                    </a:lnTo>
                    <a:lnTo>
                      <a:pt x="1828221" y="1919625"/>
                    </a:lnTo>
                    <a:lnTo>
                      <a:pt x="1829509" y="1919339"/>
                    </a:lnTo>
                    <a:lnTo>
                      <a:pt x="1830081" y="1918767"/>
                    </a:lnTo>
                    <a:lnTo>
                      <a:pt x="1829938" y="1917765"/>
                    </a:lnTo>
                    <a:lnTo>
                      <a:pt x="1830367" y="1917909"/>
                    </a:lnTo>
                    <a:lnTo>
                      <a:pt x="1831082" y="1919625"/>
                    </a:lnTo>
                    <a:lnTo>
                      <a:pt x="1830939" y="1922343"/>
                    </a:lnTo>
                    <a:lnTo>
                      <a:pt x="1831082" y="1923916"/>
                    </a:lnTo>
                    <a:lnTo>
                      <a:pt x="1832083" y="1926062"/>
                    </a:lnTo>
                    <a:lnTo>
                      <a:pt x="1833514" y="1926634"/>
                    </a:lnTo>
                    <a:lnTo>
                      <a:pt x="1834515" y="1927492"/>
                    </a:lnTo>
                    <a:lnTo>
                      <a:pt x="1837376" y="1928065"/>
                    </a:lnTo>
                    <a:lnTo>
                      <a:pt x="1837662" y="1927922"/>
                    </a:lnTo>
                    <a:lnTo>
                      <a:pt x="1837090" y="1926491"/>
                    </a:lnTo>
                    <a:lnTo>
                      <a:pt x="1837376" y="1926062"/>
                    </a:lnTo>
                    <a:lnTo>
                      <a:pt x="1838377" y="1925919"/>
                    </a:lnTo>
                    <a:lnTo>
                      <a:pt x="1839951" y="1926062"/>
                    </a:lnTo>
                    <a:lnTo>
                      <a:pt x="1840952" y="1926777"/>
                    </a:lnTo>
                    <a:lnTo>
                      <a:pt x="1841381" y="1927922"/>
                    </a:lnTo>
                    <a:lnTo>
                      <a:pt x="1841095" y="1929495"/>
                    </a:lnTo>
                    <a:lnTo>
                      <a:pt x="1839235" y="1931069"/>
                    </a:lnTo>
                    <a:lnTo>
                      <a:pt x="1838949" y="1932356"/>
                    </a:lnTo>
                    <a:lnTo>
                      <a:pt x="1839378" y="1933214"/>
                    </a:lnTo>
                    <a:lnTo>
                      <a:pt x="1839808" y="1933357"/>
                    </a:lnTo>
                    <a:lnTo>
                      <a:pt x="1840380" y="1932785"/>
                    </a:lnTo>
                    <a:lnTo>
                      <a:pt x="1841095" y="1933071"/>
                    </a:lnTo>
                    <a:lnTo>
                      <a:pt x="1842096" y="1934072"/>
                    </a:lnTo>
                    <a:lnTo>
                      <a:pt x="1842382" y="1934931"/>
                    </a:lnTo>
                    <a:lnTo>
                      <a:pt x="1841953" y="1935503"/>
                    </a:lnTo>
                    <a:lnTo>
                      <a:pt x="1840094" y="1935932"/>
                    </a:lnTo>
                    <a:lnTo>
                      <a:pt x="1839951" y="1936504"/>
                    </a:lnTo>
                    <a:lnTo>
                      <a:pt x="1841953" y="1937934"/>
                    </a:lnTo>
                    <a:lnTo>
                      <a:pt x="1843384" y="1939794"/>
                    </a:lnTo>
                    <a:lnTo>
                      <a:pt x="1844099" y="1939937"/>
                    </a:lnTo>
                    <a:lnTo>
                      <a:pt x="1844528" y="1940509"/>
                    </a:lnTo>
                    <a:lnTo>
                      <a:pt x="1844671" y="1941511"/>
                    </a:lnTo>
                    <a:lnTo>
                      <a:pt x="1845529" y="1942226"/>
                    </a:lnTo>
                    <a:lnTo>
                      <a:pt x="1847818" y="1942941"/>
                    </a:lnTo>
                    <a:lnTo>
                      <a:pt x="1848676" y="1944800"/>
                    </a:lnTo>
                    <a:lnTo>
                      <a:pt x="1849105" y="1945945"/>
                    </a:lnTo>
                    <a:lnTo>
                      <a:pt x="1849535" y="1947232"/>
                    </a:lnTo>
                    <a:lnTo>
                      <a:pt x="1850250" y="1947375"/>
                    </a:lnTo>
                    <a:lnTo>
                      <a:pt x="1850822" y="1946803"/>
                    </a:lnTo>
                    <a:lnTo>
                      <a:pt x="1850822" y="1945659"/>
                    </a:lnTo>
                    <a:lnTo>
                      <a:pt x="1851966" y="1945230"/>
                    </a:lnTo>
                    <a:lnTo>
                      <a:pt x="1852109" y="1945802"/>
                    </a:lnTo>
                    <a:lnTo>
                      <a:pt x="1851537" y="1947232"/>
                    </a:lnTo>
                    <a:lnTo>
                      <a:pt x="1851680" y="1948376"/>
                    </a:lnTo>
                    <a:lnTo>
                      <a:pt x="1852538" y="1949235"/>
                    </a:lnTo>
                    <a:lnTo>
                      <a:pt x="1851394" y="1949521"/>
                    </a:lnTo>
                    <a:lnTo>
                      <a:pt x="1848104" y="1949235"/>
                    </a:lnTo>
                    <a:lnTo>
                      <a:pt x="1846674" y="1948091"/>
                    </a:lnTo>
                    <a:lnTo>
                      <a:pt x="1846244" y="1947661"/>
                    </a:lnTo>
                    <a:lnTo>
                      <a:pt x="1845243" y="1947518"/>
                    </a:lnTo>
                    <a:lnTo>
                      <a:pt x="1844957" y="1947089"/>
                    </a:lnTo>
                    <a:lnTo>
                      <a:pt x="1845386" y="1945945"/>
                    </a:lnTo>
                    <a:lnTo>
                      <a:pt x="1845100" y="1945659"/>
                    </a:lnTo>
                    <a:lnTo>
                      <a:pt x="1843098" y="1945945"/>
                    </a:lnTo>
                    <a:lnTo>
                      <a:pt x="1841095" y="1946803"/>
                    </a:lnTo>
                    <a:lnTo>
                      <a:pt x="1839808" y="1947804"/>
                    </a:lnTo>
                    <a:lnTo>
                      <a:pt x="1839808" y="1948949"/>
                    </a:lnTo>
                    <a:lnTo>
                      <a:pt x="1840666" y="1950093"/>
                    </a:lnTo>
                    <a:lnTo>
                      <a:pt x="1842382" y="1951380"/>
                    </a:lnTo>
                    <a:lnTo>
                      <a:pt x="1843098" y="1953526"/>
                    </a:lnTo>
                    <a:lnTo>
                      <a:pt x="1842812" y="1956530"/>
                    </a:lnTo>
                    <a:lnTo>
                      <a:pt x="1841953" y="1958533"/>
                    </a:lnTo>
                    <a:lnTo>
                      <a:pt x="1840523" y="1959534"/>
                    </a:lnTo>
                    <a:lnTo>
                      <a:pt x="1836231" y="1958819"/>
                    </a:lnTo>
                    <a:lnTo>
                      <a:pt x="1829223" y="1956244"/>
                    </a:lnTo>
                    <a:lnTo>
                      <a:pt x="1825217" y="1953955"/>
                    </a:lnTo>
                    <a:lnTo>
                      <a:pt x="1823501" y="1950951"/>
                    </a:lnTo>
                    <a:lnTo>
                      <a:pt x="1822929" y="1950808"/>
                    </a:lnTo>
                    <a:lnTo>
                      <a:pt x="1819353" y="1951810"/>
                    </a:lnTo>
                    <a:lnTo>
                      <a:pt x="1817350" y="1953097"/>
                    </a:lnTo>
                    <a:lnTo>
                      <a:pt x="1815633" y="1954957"/>
                    </a:lnTo>
                    <a:lnTo>
                      <a:pt x="1815204" y="1954384"/>
                    </a:lnTo>
                    <a:lnTo>
                      <a:pt x="1815920" y="1951380"/>
                    </a:lnTo>
                    <a:lnTo>
                      <a:pt x="1816206" y="1949521"/>
                    </a:lnTo>
                    <a:lnTo>
                      <a:pt x="1816063" y="1948806"/>
                    </a:lnTo>
                    <a:lnTo>
                      <a:pt x="1815347" y="1948234"/>
                    </a:lnTo>
                    <a:lnTo>
                      <a:pt x="1814060" y="1947804"/>
                    </a:lnTo>
                    <a:lnTo>
                      <a:pt x="1812343" y="1948091"/>
                    </a:lnTo>
                    <a:lnTo>
                      <a:pt x="1809626" y="1949521"/>
                    </a:lnTo>
                    <a:lnTo>
                      <a:pt x="1809054" y="1949378"/>
                    </a:lnTo>
                    <a:lnTo>
                      <a:pt x="1809197" y="1948949"/>
                    </a:lnTo>
                    <a:lnTo>
                      <a:pt x="1811914" y="1946660"/>
                    </a:lnTo>
                    <a:lnTo>
                      <a:pt x="1812773" y="1945373"/>
                    </a:lnTo>
                    <a:lnTo>
                      <a:pt x="1812773" y="1944228"/>
                    </a:lnTo>
                    <a:lnTo>
                      <a:pt x="1813202" y="1943227"/>
                    </a:lnTo>
                    <a:lnTo>
                      <a:pt x="1814060" y="1942369"/>
                    </a:lnTo>
                    <a:lnTo>
                      <a:pt x="1813917" y="1941940"/>
                    </a:lnTo>
                    <a:lnTo>
                      <a:pt x="1812773" y="1942083"/>
                    </a:lnTo>
                    <a:lnTo>
                      <a:pt x="1812201" y="1942512"/>
                    </a:lnTo>
                    <a:lnTo>
                      <a:pt x="1810913" y="1944085"/>
                    </a:lnTo>
                    <a:lnTo>
                      <a:pt x="1809054" y="1943942"/>
                    </a:lnTo>
                    <a:lnTo>
                      <a:pt x="1808767" y="1943513"/>
                    </a:lnTo>
                    <a:lnTo>
                      <a:pt x="1809197" y="1942655"/>
                    </a:lnTo>
                    <a:lnTo>
                      <a:pt x="1808767" y="1942083"/>
                    </a:lnTo>
                    <a:lnTo>
                      <a:pt x="1807480" y="1941797"/>
                    </a:lnTo>
                    <a:lnTo>
                      <a:pt x="1807051" y="1940795"/>
                    </a:lnTo>
                    <a:lnTo>
                      <a:pt x="1806622" y="1940509"/>
                    </a:lnTo>
                    <a:lnTo>
                      <a:pt x="1805048" y="1939794"/>
                    </a:lnTo>
                    <a:lnTo>
                      <a:pt x="1804905" y="1937791"/>
                    </a:lnTo>
                    <a:lnTo>
                      <a:pt x="1804333" y="1936218"/>
                    </a:lnTo>
                    <a:lnTo>
                      <a:pt x="1803475" y="1935074"/>
                    </a:lnTo>
                    <a:lnTo>
                      <a:pt x="1803332" y="1933929"/>
                    </a:lnTo>
                    <a:lnTo>
                      <a:pt x="1804190" y="1931927"/>
                    </a:lnTo>
                    <a:lnTo>
                      <a:pt x="1803904" y="1931641"/>
                    </a:lnTo>
                    <a:lnTo>
                      <a:pt x="1800757" y="1931355"/>
                    </a:lnTo>
                    <a:lnTo>
                      <a:pt x="1794892" y="1931069"/>
                    </a:lnTo>
                    <a:lnTo>
                      <a:pt x="1791745" y="1931498"/>
                    </a:lnTo>
                    <a:lnTo>
                      <a:pt x="1791459" y="1932499"/>
                    </a:lnTo>
                    <a:lnTo>
                      <a:pt x="1792175" y="1933214"/>
                    </a:lnTo>
                    <a:lnTo>
                      <a:pt x="1793748" y="1933786"/>
                    </a:lnTo>
                    <a:lnTo>
                      <a:pt x="1794892" y="1934645"/>
                    </a:lnTo>
                    <a:lnTo>
                      <a:pt x="1795321" y="1935360"/>
                    </a:lnTo>
                    <a:lnTo>
                      <a:pt x="1796466" y="1936075"/>
                    </a:lnTo>
                    <a:lnTo>
                      <a:pt x="1797753" y="1937648"/>
                    </a:lnTo>
                    <a:lnTo>
                      <a:pt x="1799184" y="1940080"/>
                    </a:lnTo>
                    <a:lnTo>
                      <a:pt x="1800328" y="1941081"/>
                    </a:lnTo>
                    <a:lnTo>
                      <a:pt x="1801472" y="1941224"/>
                    </a:lnTo>
                    <a:lnTo>
                      <a:pt x="1802188" y="1941511"/>
                    </a:lnTo>
                    <a:lnTo>
                      <a:pt x="1802044" y="1943942"/>
                    </a:lnTo>
                    <a:lnTo>
                      <a:pt x="1802617" y="1945516"/>
                    </a:lnTo>
                    <a:lnTo>
                      <a:pt x="1803904" y="1946946"/>
                    </a:lnTo>
                    <a:lnTo>
                      <a:pt x="1804619" y="1948520"/>
                    </a:lnTo>
                    <a:lnTo>
                      <a:pt x="1804476" y="1951237"/>
                    </a:lnTo>
                    <a:lnTo>
                      <a:pt x="1804619" y="1953955"/>
                    </a:lnTo>
                    <a:lnTo>
                      <a:pt x="1804047" y="1955672"/>
                    </a:lnTo>
                    <a:lnTo>
                      <a:pt x="1802474" y="1957674"/>
                    </a:lnTo>
                    <a:lnTo>
                      <a:pt x="1801472" y="1959391"/>
                    </a:lnTo>
                    <a:lnTo>
                      <a:pt x="1801043" y="1960678"/>
                    </a:lnTo>
                    <a:lnTo>
                      <a:pt x="1800185" y="1961537"/>
                    </a:lnTo>
                    <a:lnTo>
                      <a:pt x="1798897" y="1961966"/>
                    </a:lnTo>
                    <a:lnTo>
                      <a:pt x="1797610" y="1962967"/>
                    </a:lnTo>
                    <a:lnTo>
                      <a:pt x="1796180" y="1964397"/>
                    </a:lnTo>
                    <a:lnTo>
                      <a:pt x="1795321" y="1966257"/>
                    </a:lnTo>
                    <a:lnTo>
                      <a:pt x="1794892" y="1968402"/>
                    </a:lnTo>
                    <a:lnTo>
                      <a:pt x="1793748" y="1970691"/>
                    </a:lnTo>
                    <a:lnTo>
                      <a:pt x="1791889" y="1972980"/>
                    </a:lnTo>
                    <a:lnTo>
                      <a:pt x="1791173" y="1975555"/>
                    </a:lnTo>
                    <a:lnTo>
                      <a:pt x="1791602" y="1978415"/>
                    </a:lnTo>
                    <a:lnTo>
                      <a:pt x="1791602" y="1990860"/>
                    </a:lnTo>
                    <a:lnTo>
                      <a:pt x="1791889" y="1994007"/>
                    </a:lnTo>
                    <a:lnTo>
                      <a:pt x="1791602" y="1997011"/>
                    </a:lnTo>
                    <a:lnTo>
                      <a:pt x="1790744" y="2000015"/>
                    </a:lnTo>
                    <a:lnTo>
                      <a:pt x="1789314" y="2002447"/>
                    </a:lnTo>
                    <a:lnTo>
                      <a:pt x="1787454" y="2004163"/>
                    </a:lnTo>
                    <a:lnTo>
                      <a:pt x="1785595" y="2005450"/>
                    </a:lnTo>
                    <a:lnTo>
                      <a:pt x="1783735" y="2006309"/>
                    </a:lnTo>
                    <a:lnTo>
                      <a:pt x="1782019" y="2007739"/>
                    </a:lnTo>
                    <a:lnTo>
                      <a:pt x="1780302" y="2009742"/>
                    </a:lnTo>
                    <a:lnTo>
                      <a:pt x="1777441" y="2011458"/>
                    </a:lnTo>
                    <a:lnTo>
                      <a:pt x="1773436" y="2013032"/>
                    </a:lnTo>
                    <a:lnTo>
                      <a:pt x="1770289" y="2014033"/>
                    </a:lnTo>
                    <a:lnTo>
                      <a:pt x="1768144" y="2024189"/>
                    </a:lnTo>
                    <a:lnTo>
                      <a:pt x="1766427" y="2028337"/>
                    </a:lnTo>
                    <a:lnTo>
                      <a:pt x="1763423" y="2030769"/>
                    </a:lnTo>
                    <a:lnTo>
                      <a:pt x="1763709" y="2031341"/>
                    </a:lnTo>
                    <a:lnTo>
                      <a:pt x="1764281" y="2032056"/>
                    </a:lnTo>
                    <a:lnTo>
                      <a:pt x="1768286" y="2032914"/>
                    </a:lnTo>
                    <a:lnTo>
                      <a:pt x="1769145" y="2033058"/>
                    </a:lnTo>
                    <a:lnTo>
                      <a:pt x="1769717" y="2032914"/>
                    </a:lnTo>
                    <a:lnTo>
                      <a:pt x="1770146" y="2033916"/>
                    </a:lnTo>
                    <a:lnTo>
                      <a:pt x="1770289" y="2036205"/>
                    </a:lnTo>
                    <a:lnTo>
                      <a:pt x="1769860" y="2037778"/>
                    </a:lnTo>
                    <a:lnTo>
                      <a:pt x="1768859" y="2038779"/>
                    </a:lnTo>
                    <a:lnTo>
                      <a:pt x="1767285" y="2039351"/>
                    </a:lnTo>
                    <a:lnTo>
                      <a:pt x="1764997" y="2039637"/>
                    </a:lnTo>
                    <a:lnTo>
                      <a:pt x="1756557" y="2038922"/>
                    </a:lnTo>
                    <a:lnTo>
                      <a:pt x="1753410" y="2039208"/>
                    </a:lnTo>
                    <a:lnTo>
                      <a:pt x="1752123" y="2039781"/>
                    </a:lnTo>
                    <a:lnTo>
                      <a:pt x="1751121" y="2040353"/>
                    </a:lnTo>
                    <a:lnTo>
                      <a:pt x="1750263" y="2041068"/>
                    </a:lnTo>
                    <a:lnTo>
                      <a:pt x="1749405" y="2043213"/>
                    </a:lnTo>
                    <a:lnTo>
                      <a:pt x="1748976" y="2046647"/>
                    </a:lnTo>
                    <a:lnTo>
                      <a:pt x="1749262" y="2048363"/>
                    </a:lnTo>
                    <a:lnTo>
                      <a:pt x="1750692" y="2049078"/>
                    </a:lnTo>
                    <a:lnTo>
                      <a:pt x="1754411" y="2050652"/>
                    </a:lnTo>
                    <a:lnTo>
                      <a:pt x="1757558" y="2050938"/>
                    </a:lnTo>
                    <a:lnTo>
                      <a:pt x="1761850" y="2049507"/>
                    </a:lnTo>
                    <a:lnTo>
                      <a:pt x="1763137" y="2049507"/>
                    </a:lnTo>
                    <a:lnTo>
                      <a:pt x="1764425" y="2049936"/>
                    </a:lnTo>
                    <a:lnTo>
                      <a:pt x="1765569" y="2050795"/>
                    </a:lnTo>
                    <a:lnTo>
                      <a:pt x="1767285" y="2053226"/>
                    </a:lnTo>
                    <a:lnTo>
                      <a:pt x="1767714" y="2052797"/>
                    </a:lnTo>
                    <a:lnTo>
                      <a:pt x="1767857" y="2050652"/>
                    </a:lnTo>
                    <a:lnTo>
                      <a:pt x="1768716" y="2048792"/>
                    </a:lnTo>
                    <a:lnTo>
                      <a:pt x="1770289" y="2047076"/>
                    </a:lnTo>
                    <a:lnTo>
                      <a:pt x="1773293" y="2045073"/>
                    </a:lnTo>
                    <a:lnTo>
                      <a:pt x="1777870" y="2042784"/>
                    </a:lnTo>
                    <a:lnTo>
                      <a:pt x="1781303" y="2041497"/>
                    </a:lnTo>
                    <a:lnTo>
                      <a:pt x="1784450" y="2041068"/>
                    </a:lnTo>
                    <a:lnTo>
                      <a:pt x="1784736" y="2040639"/>
                    </a:lnTo>
                    <a:lnTo>
                      <a:pt x="1786453" y="2039351"/>
                    </a:lnTo>
                    <a:lnTo>
                      <a:pt x="1786739" y="2039637"/>
                    </a:lnTo>
                    <a:lnTo>
                      <a:pt x="1786167" y="2040925"/>
                    </a:lnTo>
                    <a:lnTo>
                      <a:pt x="1786167" y="2041497"/>
                    </a:lnTo>
                    <a:lnTo>
                      <a:pt x="1786739" y="2041497"/>
                    </a:lnTo>
                    <a:lnTo>
                      <a:pt x="1787454" y="2040210"/>
                    </a:lnTo>
                    <a:lnTo>
                      <a:pt x="1788455" y="2037492"/>
                    </a:lnTo>
                    <a:lnTo>
                      <a:pt x="1790887" y="2034631"/>
                    </a:lnTo>
                    <a:lnTo>
                      <a:pt x="1798039" y="2029338"/>
                    </a:lnTo>
                    <a:lnTo>
                      <a:pt x="1800757" y="2027908"/>
                    </a:lnTo>
                    <a:lnTo>
                      <a:pt x="1805334" y="2027050"/>
                    </a:lnTo>
                    <a:lnTo>
                      <a:pt x="1811771" y="2026764"/>
                    </a:lnTo>
                    <a:lnTo>
                      <a:pt x="1818208" y="2027479"/>
                    </a:lnTo>
                    <a:lnTo>
                      <a:pt x="1824502" y="2029195"/>
                    </a:lnTo>
                    <a:lnTo>
                      <a:pt x="1828793" y="2030054"/>
                    </a:lnTo>
                    <a:lnTo>
                      <a:pt x="1831082" y="2029911"/>
                    </a:lnTo>
                    <a:lnTo>
                      <a:pt x="1840237" y="2031055"/>
                    </a:lnTo>
                    <a:lnTo>
                      <a:pt x="1841238" y="2030769"/>
                    </a:lnTo>
                    <a:lnTo>
                      <a:pt x="1839951" y="2030197"/>
                    </a:lnTo>
                    <a:lnTo>
                      <a:pt x="1833943" y="2029482"/>
                    </a:lnTo>
                    <a:lnTo>
                      <a:pt x="1832083" y="2028766"/>
                    </a:lnTo>
                    <a:lnTo>
                      <a:pt x="1829652" y="2028909"/>
                    </a:lnTo>
                    <a:lnTo>
                      <a:pt x="1829509" y="2028623"/>
                    </a:lnTo>
                    <a:lnTo>
                      <a:pt x="1831225" y="2026335"/>
                    </a:lnTo>
                    <a:lnTo>
                      <a:pt x="1832226" y="2026048"/>
                    </a:lnTo>
                    <a:lnTo>
                      <a:pt x="1833371" y="2025190"/>
                    </a:lnTo>
                    <a:lnTo>
                      <a:pt x="1834515" y="2024046"/>
                    </a:lnTo>
                    <a:lnTo>
                      <a:pt x="1836518" y="2022759"/>
                    </a:lnTo>
                    <a:lnTo>
                      <a:pt x="1840237" y="2021757"/>
                    </a:lnTo>
                    <a:lnTo>
                      <a:pt x="1845529" y="2021042"/>
                    </a:lnTo>
                    <a:lnTo>
                      <a:pt x="1850822" y="2019755"/>
                    </a:lnTo>
                    <a:lnTo>
                      <a:pt x="1852252" y="2019612"/>
                    </a:lnTo>
                    <a:lnTo>
                      <a:pt x="1853397" y="2020041"/>
                    </a:lnTo>
                    <a:lnTo>
                      <a:pt x="1855399" y="2019898"/>
                    </a:lnTo>
                    <a:lnTo>
                      <a:pt x="1861693" y="2018896"/>
                    </a:lnTo>
                    <a:lnTo>
                      <a:pt x="1865412" y="2018896"/>
                    </a:lnTo>
                    <a:lnTo>
                      <a:pt x="1868130" y="2019182"/>
                    </a:lnTo>
                    <a:lnTo>
                      <a:pt x="1869703" y="2019755"/>
                    </a:lnTo>
                    <a:lnTo>
                      <a:pt x="1871706" y="2019612"/>
                    </a:lnTo>
                    <a:lnTo>
                      <a:pt x="1875282" y="2018038"/>
                    </a:lnTo>
                    <a:lnTo>
                      <a:pt x="1875711" y="2017466"/>
                    </a:lnTo>
                    <a:lnTo>
                      <a:pt x="1874996" y="2016465"/>
                    </a:lnTo>
                    <a:lnTo>
                      <a:pt x="1873136" y="2015034"/>
                    </a:lnTo>
                    <a:lnTo>
                      <a:pt x="1872278" y="2013890"/>
                    </a:lnTo>
                    <a:lnTo>
                      <a:pt x="1872421" y="2013032"/>
                    </a:lnTo>
                    <a:lnTo>
                      <a:pt x="1872135" y="2012316"/>
                    </a:lnTo>
                    <a:lnTo>
                      <a:pt x="1871277" y="2011172"/>
                    </a:lnTo>
                    <a:lnTo>
                      <a:pt x="1871420" y="2010743"/>
                    </a:lnTo>
                    <a:lnTo>
                      <a:pt x="1871563" y="2004449"/>
                    </a:lnTo>
                    <a:lnTo>
                      <a:pt x="1871563" y="2004306"/>
                    </a:lnTo>
                    <a:lnTo>
                      <a:pt x="1866986" y="2005736"/>
                    </a:lnTo>
                    <a:lnTo>
                      <a:pt x="1864697" y="2007024"/>
                    </a:lnTo>
                    <a:lnTo>
                      <a:pt x="1863266" y="2007310"/>
                    </a:lnTo>
                    <a:lnTo>
                      <a:pt x="1861407" y="2006881"/>
                    </a:lnTo>
                    <a:lnTo>
                      <a:pt x="1857545" y="2006881"/>
                    </a:lnTo>
                    <a:lnTo>
                      <a:pt x="1854255" y="2005879"/>
                    </a:lnTo>
                    <a:lnTo>
                      <a:pt x="1851537" y="2005164"/>
                    </a:lnTo>
                    <a:lnTo>
                      <a:pt x="1850107" y="2003448"/>
                    </a:lnTo>
                    <a:lnTo>
                      <a:pt x="1850107" y="2002733"/>
                    </a:lnTo>
                    <a:lnTo>
                      <a:pt x="1853683" y="1997869"/>
                    </a:lnTo>
                    <a:lnTo>
                      <a:pt x="1855113" y="1995724"/>
                    </a:lnTo>
                    <a:lnTo>
                      <a:pt x="1855542" y="1994293"/>
                    </a:lnTo>
                    <a:lnTo>
                      <a:pt x="1856400" y="1993292"/>
                    </a:lnTo>
                    <a:lnTo>
                      <a:pt x="1858546" y="1992004"/>
                    </a:lnTo>
                    <a:lnTo>
                      <a:pt x="1859118" y="1991146"/>
                    </a:lnTo>
                    <a:lnTo>
                      <a:pt x="1860120" y="1990717"/>
                    </a:lnTo>
                    <a:lnTo>
                      <a:pt x="1861550" y="1990717"/>
                    </a:lnTo>
                    <a:lnTo>
                      <a:pt x="1864411" y="1989144"/>
                    </a:lnTo>
                    <a:lnTo>
                      <a:pt x="1868559" y="1985854"/>
                    </a:lnTo>
                    <a:lnTo>
                      <a:pt x="1871706" y="1983851"/>
                    </a:lnTo>
                    <a:lnTo>
                      <a:pt x="1873852" y="1983136"/>
                    </a:lnTo>
                    <a:lnTo>
                      <a:pt x="1879716" y="1982421"/>
                    </a:lnTo>
                    <a:lnTo>
                      <a:pt x="1883435" y="1981419"/>
                    </a:lnTo>
                    <a:lnTo>
                      <a:pt x="1886153" y="1981133"/>
                    </a:lnTo>
                    <a:lnTo>
                      <a:pt x="1887727" y="1981419"/>
                    </a:lnTo>
                    <a:lnTo>
                      <a:pt x="1890158" y="1980990"/>
                    </a:lnTo>
                    <a:lnTo>
                      <a:pt x="1893448" y="1979989"/>
                    </a:lnTo>
                    <a:lnTo>
                      <a:pt x="1897883" y="1979274"/>
                    </a:lnTo>
                    <a:lnTo>
                      <a:pt x="1903461" y="1978845"/>
                    </a:lnTo>
                    <a:lnTo>
                      <a:pt x="1907037" y="1978272"/>
                    </a:lnTo>
                    <a:lnTo>
                      <a:pt x="1908611" y="1977700"/>
                    </a:lnTo>
                    <a:lnTo>
                      <a:pt x="1911758" y="1977700"/>
                    </a:lnTo>
                    <a:lnTo>
                      <a:pt x="1912330" y="1976842"/>
                    </a:lnTo>
                    <a:lnTo>
                      <a:pt x="1913188" y="1976413"/>
                    </a:lnTo>
                    <a:lnTo>
                      <a:pt x="1916192" y="1976699"/>
                    </a:lnTo>
                    <a:lnTo>
                      <a:pt x="1917193" y="1977271"/>
                    </a:lnTo>
                    <a:lnTo>
                      <a:pt x="1917336" y="1977700"/>
                    </a:lnTo>
                    <a:lnTo>
                      <a:pt x="1916621" y="1977986"/>
                    </a:lnTo>
                    <a:lnTo>
                      <a:pt x="1917050" y="1978558"/>
                    </a:lnTo>
                    <a:lnTo>
                      <a:pt x="1918624" y="1979560"/>
                    </a:lnTo>
                    <a:lnTo>
                      <a:pt x="1921056" y="1979846"/>
                    </a:lnTo>
                    <a:lnTo>
                      <a:pt x="1923916" y="1979131"/>
                    </a:lnTo>
                    <a:lnTo>
                      <a:pt x="1925919" y="1979417"/>
                    </a:lnTo>
                    <a:lnTo>
                      <a:pt x="1925347" y="1979846"/>
                    </a:lnTo>
                    <a:lnTo>
                      <a:pt x="1924345" y="1979846"/>
                    </a:lnTo>
                    <a:lnTo>
                      <a:pt x="1924203" y="1979989"/>
                    </a:lnTo>
                    <a:lnTo>
                      <a:pt x="1924918" y="1980847"/>
                    </a:lnTo>
                    <a:lnTo>
                      <a:pt x="1925633" y="1980847"/>
                    </a:lnTo>
                    <a:lnTo>
                      <a:pt x="1927922" y="1979846"/>
                    </a:lnTo>
                    <a:lnTo>
                      <a:pt x="1928065" y="1980275"/>
                    </a:lnTo>
                    <a:lnTo>
                      <a:pt x="1927063" y="1981705"/>
                    </a:lnTo>
                    <a:lnTo>
                      <a:pt x="1927349" y="1982564"/>
                    </a:lnTo>
                    <a:lnTo>
                      <a:pt x="1929066" y="1982850"/>
                    </a:lnTo>
                    <a:lnTo>
                      <a:pt x="1931927" y="1982278"/>
                    </a:lnTo>
                    <a:lnTo>
                      <a:pt x="1935503" y="1980561"/>
                    </a:lnTo>
                    <a:lnTo>
                      <a:pt x="1937219" y="1980132"/>
                    </a:lnTo>
                    <a:lnTo>
                      <a:pt x="1937505" y="1979274"/>
                    </a:lnTo>
                    <a:lnTo>
                      <a:pt x="1936361" y="1979274"/>
                    </a:lnTo>
                    <a:lnTo>
                      <a:pt x="1933214" y="1979560"/>
                    </a:lnTo>
                    <a:lnTo>
                      <a:pt x="1932356" y="1980132"/>
                    </a:lnTo>
                    <a:lnTo>
                      <a:pt x="1932356" y="1979846"/>
                    </a:lnTo>
                    <a:lnTo>
                      <a:pt x="1932928" y="1978558"/>
                    </a:lnTo>
                    <a:lnTo>
                      <a:pt x="1935789" y="1976699"/>
                    </a:lnTo>
                    <a:lnTo>
                      <a:pt x="1937076" y="1975555"/>
                    </a:lnTo>
                    <a:lnTo>
                      <a:pt x="1937791" y="1974410"/>
                    </a:lnTo>
                    <a:lnTo>
                      <a:pt x="1936933" y="1974410"/>
                    </a:lnTo>
                    <a:lnTo>
                      <a:pt x="1934502" y="1975698"/>
                    </a:lnTo>
                    <a:lnTo>
                      <a:pt x="1932356" y="1976413"/>
                    </a:lnTo>
                    <a:lnTo>
                      <a:pt x="1930496" y="1976556"/>
                    </a:lnTo>
                    <a:lnTo>
                      <a:pt x="1930067" y="1975268"/>
                    </a:lnTo>
                    <a:lnTo>
                      <a:pt x="1931068" y="1972694"/>
                    </a:lnTo>
                    <a:lnTo>
                      <a:pt x="1930067" y="1971836"/>
                    </a:lnTo>
                    <a:lnTo>
                      <a:pt x="1925347" y="1973123"/>
                    </a:lnTo>
                    <a:lnTo>
                      <a:pt x="1924775" y="1973552"/>
                    </a:lnTo>
                    <a:lnTo>
                      <a:pt x="1924775" y="1973838"/>
                    </a:lnTo>
                    <a:lnTo>
                      <a:pt x="1925347" y="1974124"/>
                    </a:lnTo>
                    <a:lnTo>
                      <a:pt x="1925347" y="1974410"/>
                    </a:lnTo>
                    <a:lnTo>
                      <a:pt x="1924775" y="1974696"/>
                    </a:lnTo>
                    <a:lnTo>
                      <a:pt x="1923630" y="1974410"/>
                    </a:lnTo>
                    <a:lnTo>
                      <a:pt x="1923630" y="1973838"/>
                    </a:lnTo>
                    <a:lnTo>
                      <a:pt x="1924203" y="1972980"/>
                    </a:lnTo>
                    <a:lnTo>
                      <a:pt x="1923630" y="1972551"/>
                    </a:lnTo>
                    <a:lnTo>
                      <a:pt x="1922200" y="1972837"/>
                    </a:lnTo>
                    <a:lnTo>
                      <a:pt x="1920197" y="1973409"/>
                    </a:lnTo>
                    <a:lnTo>
                      <a:pt x="1915906" y="1975125"/>
                    </a:lnTo>
                    <a:lnTo>
                      <a:pt x="1915906" y="1974696"/>
                    </a:lnTo>
                    <a:lnTo>
                      <a:pt x="1917050" y="1973552"/>
                    </a:lnTo>
                    <a:lnTo>
                      <a:pt x="1921485" y="1972122"/>
                    </a:lnTo>
                    <a:lnTo>
                      <a:pt x="1923630" y="1971549"/>
                    </a:lnTo>
                    <a:lnTo>
                      <a:pt x="1925061" y="1971692"/>
                    </a:lnTo>
                    <a:lnTo>
                      <a:pt x="1925919" y="1971263"/>
                    </a:lnTo>
                    <a:lnTo>
                      <a:pt x="1926634" y="1971263"/>
                    </a:lnTo>
                    <a:lnTo>
                      <a:pt x="1927349" y="1971692"/>
                    </a:lnTo>
                    <a:lnTo>
                      <a:pt x="1929066" y="1971549"/>
                    </a:lnTo>
                    <a:lnTo>
                      <a:pt x="1931784" y="1970691"/>
                    </a:lnTo>
                    <a:lnTo>
                      <a:pt x="1932928" y="1970977"/>
                    </a:lnTo>
                    <a:lnTo>
                      <a:pt x="1932499" y="1972408"/>
                    </a:lnTo>
                    <a:lnTo>
                      <a:pt x="1933214" y="1972551"/>
                    </a:lnTo>
                    <a:lnTo>
                      <a:pt x="1934931" y="1971263"/>
                    </a:lnTo>
                    <a:lnTo>
                      <a:pt x="1936075" y="1970834"/>
                    </a:lnTo>
                    <a:lnTo>
                      <a:pt x="1936647" y="1971263"/>
                    </a:lnTo>
                    <a:lnTo>
                      <a:pt x="1932928" y="1973266"/>
                    </a:lnTo>
                    <a:lnTo>
                      <a:pt x="1931927" y="1974267"/>
                    </a:lnTo>
                    <a:lnTo>
                      <a:pt x="1931784" y="1974839"/>
                    </a:lnTo>
                    <a:lnTo>
                      <a:pt x="1932356" y="1975555"/>
                    </a:lnTo>
                    <a:lnTo>
                      <a:pt x="1933929" y="1975412"/>
                    </a:lnTo>
                    <a:lnTo>
                      <a:pt x="1940080" y="1971406"/>
                    </a:lnTo>
                    <a:lnTo>
                      <a:pt x="1943084" y="1970119"/>
                    </a:lnTo>
                    <a:lnTo>
                      <a:pt x="1946088" y="1969404"/>
                    </a:lnTo>
                    <a:lnTo>
                      <a:pt x="1949092" y="1969261"/>
                    </a:lnTo>
                    <a:lnTo>
                      <a:pt x="1951523" y="1968545"/>
                    </a:lnTo>
                    <a:lnTo>
                      <a:pt x="1953526" y="1967401"/>
                    </a:lnTo>
                    <a:lnTo>
                      <a:pt x="1962109" y="1964683"/>
                    </a:lnTo>
                    <a:lnTo>
                      <a:pt x="1965542" y="1963110"/>
                    </a:lnTo>
                    <a:lnTo>
                      <a:pt x="1968832" y="1960106"/>
                    </a:lnTo>
                    <a:lnTo>
                      <a:pt x="1969690" y="1959963"/>
                    </a:lnTo>
                    <a:lnTo>
                      <a:pt x="1969976" y="1960106"/>
                    </a:lnTo>
                    <a:lnTo>
                      <a:pt x="1970119" y="1959820"/>
                    </a:lnTo>
                    <a:lnTo>
                      <a:pt x="1981848" y="1949664"/>
                    </a:lnTo>
                    <a:lnTo>
                      <a:pt x="1988571" y="1944944"/>
                    </a:lnTo>
                    <a:lnTo>
                      <a:pt x="1994150" y="1942369"/>
                    </a:lnTo>
                    <a:lnTo>
                      <a:pt x="1998298" y="1941081"/>
                    </a:lnTo>
                    <a:lnTo>
                      <a:pt x="2001159" y="1941224"/>
                    </a:lnTo>
                    <a:lnTo>
                      <a:pt x="2002732" y="1941081"/>
                    </a:lnTo>
                    <a:lnTo>
                      <a:pt x="2013318" y="1933500"/>
                    </a:lnTo>
                    <a:lnTo>
                      <a:pt x="2021185" y="1929066"/>
                    </a:lnTo>
                    <a:lnTo>
                      <a:pt x="2024904" y="1928351"/>
                    </a:lnTo>
                    <a:lnTo>
                      <a:pt x="2024189" y="1925061"/>
                    </a:lnTo>
                    <a:lnTo>
                      <a:pt x="2016751" y="1922772"/>
                    </a:lnTo>
                    <a:lnTo>
                      <a:pt x="2014748" y="1921342"/>
                    </a:lnTo>
                    <a:lnTo>
                      <a:pt x="2023188" y="1922486"/>
                    </a:lnTo>
                    <a:lnTo>
                      <a:pt x="2027479" y="1920197"/>
                    </a:lnTo>
                    <a:lnTo>
                      <a:pt x="2030483" y="1916764"/>
                    </a:lnTo>
                    <a:lnTo>
                      <a:pt x="2033058" y="1914619"/>
                    </a:lnTo>
                    <a:lnTo>
                      <a:pt x="2040210" y="1913617"/>
                    </a:lnTo>
                    <a:lnTo>
                      <a:pt x="2046074" y="1907610"/>
                    </a:lnTo>
                    <a:lnTo>
                      <a:pt x="2049221" y="1902889"/>
                    </a:lnTo>
                    <a:lnTo>
                      <a:pt x="2050223" y="1901316"/>
                    </a:lnTo>
                    <a:lnTo>
                      <a:pt x="2053942" y="1899313"/>
                    </a:lnTo>
                    <a:lnTo>
                      <a:pt x="2055229" y="1895880"/>
                    </a:lnTo>
                    <a:lnTo>
                      <a:pt x="2059377" y="1893877"/>
                    </a:lnTo>
                    <a:lnTo>
                      <a:pt x="2064241" y="1892876"/>
                    </a:lnTo>
                    <a:lnTo>
                      <a:pt x="2076971" y="1885438"/>
                    </a:lnTo>
                    <a:lnTo>
                      <a:pt x="2078545" y="1882577"/>
                    </a:lnTo>
                    <a:lnTo>
                      <a:pt x="2083837" y="1880718"/>
                    </a:lnTo>
                    <a:lnTo>
                      <a:pt x="2088272" y="1877714"/>
                    </a:lnTo>
                    <a:lnTo>
                      <a:pt x="2091991" y="1878286"/>
                    </a:lnTo>
                    <a:lnTo>
                      <a:pt x="2095996" y="1877285"/>
                    </a:lnTo>
                    <a:lnTo>
                      <a:pt x="2106724" y="1873566"/>
                    </a:lnTo>
                    <a:lnTo>
                      <a:pt x="2111302" y="1868702"/>
                    </a:lnTo>
                    <a:lnTo>
                      <a:pt x="2115593" y="1865555"/>
                    </a:lnTo>
                    <a:lnTo>
                      <a:pt x="2123603" y="1860549"/>
                    </a:lnTo>
                    <a:lnTo>
                      <a:pt x="2131327" y="1849678"/>
                    </a:lnTo>
                    <a:lnTo>
                      <a:pt x="2135762" y="1846674"/>
                    </a:lnTo>
                    <a:lnTo>
                      <a:pt x="2145059" y="1837662"/>
                    </a:lnTo>
                    <a:lnTo>
                      <a:pt x="2147777" y="1834086"/>
                    </a:lnTo>
                    <a:lnTo>
                      <a:pt x="2149780" y="1829509"/>
                    </a:lnTo>
                    <a:lnTo>
                      <a:pt x="2151782" y="1823930"/>
                    </a:lnTo>
                    <a:lnTo>
                      <a:pt x="2149065" y="1821069"/>
                    </a:lnTo>
                    <a:lnTo>
                      <a:pt x="2145918" y="1819782"/>
                    </a:lnTo>
                    <a:lnTo>
                      <a:pt x="2140625" y="1818351"/>
                    </a:lnTo>
                    <a:lnTo>
                      <a:pt x="2129897" y="1814060"/>
                    </a:lnTo>
                    <a:lnTo>
                      <a:pt x="2124747" y="1814060"/>
                    </a:lnTo>
                    <a:lnTo>
                      <a:pt x="2119741" y="1813488"/>
                    </a:lnTo>
                    <a:lnTo>
                      <a:pt x="2117166" y="1811342"/>
                    </a:lnTo>
                    <a:lnTo>
                      <a:pt x="2114305" y="1810055"/>
                    </a:lnTo>
                    <a:lnTo>
                      <a:pt x="2133473" y="1813488"/>
                    </a:lnTo>
                    <a:lnTo>
                      <a:pt x="2141770" y="1816921"/>
                    </a:lnTo>
                    <a:lnTo>
                      <a:pt x="2145059" y="1817207"/>
                    </a:lnTo>
                    <a:lnTo>
                      <a:pt x="2149637" y="1819639"/>
                    </a:lnTo>
                    <a:lnTo>
                      <a:pt x="2152355" y="1820211"/>
                    </a:lnTo>
                    <a:lnTo>
                      <a:pt x="2155073" y="1819925"/>
                    </a:lnTo>
                    <a:lnTo>
                      <a:pt x="2158792" y="1817922"/>
                    </a:lnTo>
                    <a:lnTo>
                      <a:pt x="2164084" y="1812630"/>
                    </a:lnTo>
                    <a:lnTo>
                      <a:pt x="2168375" y="1805334"/>
                    </a:lnTo>
                    <a:lnTo>
                      <a:pt x="2177530" y="1795465"/>
                    </a:lnTo>
                    <a:lnTo>
                      <a:pt x="2185397" y="1791173"/>
                    </a:lnTo>
                    <a:lnTo>
                      <a:pt x="2186685" y="1788599"/>
                    </a:lnTo>
                    <a:lnTo>
                      <a:pt x="2189260" y="1786739"/>
                    </a:lnTo>
                    <a:lnTo>
                      <a:pt x="2193122" y="1785023"/>
                    </a:lnTo>
                    <a:lnTo>
                      <a:pt x="2196698" y="1784450"/>
                    </a:lnTo>
                    <a:lnTo>
                      <a:pt x="2198986" y="1783020"/>
                    </a:lnTo>
                    <a:lnTo>
                      <a:pt x="2197127" y="1781160"/>
                    </a:lnTo>
                    <a:lnTo>
                      <a:pt x="2203993" y="1778872"/>
                    </a:lnTo>
                    <a:lnTo>
                      <a:pt x="2219298" y="1775868"/>
                    </a:lnTo>
                    <a:lnTo>
                      <a:pt x="2221730" y="1775725"/>
                    </a:lnTo>
                    <a:lnTo>
                      <a:pt x="2224734" y="1775153"/>
                    </a:lnTo>
                    <a:lnTo>
                      <a:pt x="2228024" y="1771147"/>
                    </a:lnTo>
                    <a:lnTo>
                      <a:pt x="2228882" y="1765283"/>
                    </a:lnTo>
                    <a:lnTo>
                      <a:pt x="2237751" y="1749834"/>
                    </a:lnTo>
                    <a:lnTo>
                      <a:pt x="2243759" y="1746973"/>
                    </a:lnTo>
                    <a:lnTo>
                      <a:pt x="2247335" y="1743397"/>
                    </a:lnTo>
                    <a:lnTo>
                      <a:pt x="2249480" y="1743111"/>
                    </a:lnTo>
                    <a:lnTo>
                      <a:pt x="2251197" y="1741109"/>
                    </a:lnTo>
                    <a:lnTo>
                      <a:pt x="2253772" y="1740679"/>
                    </a:lnTo>
                    <a:lnTo>
                      <a:pt x="2255059" y="1741395"/>
                    </a:lnTo>
                    <a:lnTo>
                      <a:pt x="2258921" y="1740822"/>
                    </a:lnTo>
                    <a:lnTo>
                      <a:pt x="2262497" y="1741538"/>
                    </a:lnTo>
                    <a:lnTo>
                      <a:pt x="2267647" y="1737819"/>
                    </a:lnTo>
                    <a:lnTo>
                      <a:pt x="2273511" y="1739249"/>
                    </a:lnTo>
                    <a:lnTo>
                      <a:pt x="2288388" y="1736817"/>
                    </a:lnTo>
                    <a:lnTo>
                      <a:pt x="2291105" y="1737676"/>
                    </a:lnTo>
                    <a:lnTo>
                      <a:pt x="2300546" y="1738534"/>
                    </a:lnTo>
                    <a:lnTo>
                      <a:pt x="2311417" y="1737246"/>
                    </a:lnTo>
                    <a:lnTo>
                      <a:pt x="2321574" y="1738820"/>
                    </a:lnTo>
                    <a:lnTo>
                      <a:pt x="2326294" y="1737389"/>
                    </a:lnTo>
                    <a:lnTo>
                      <a:pt x="2331157" y="1736960"/>
                    </a:lnTo>
                    <a:lnTo>
                      <a:pt x="2334733" y="1737389"/>
                    </a:lnTo>
                    <a:lnTo>
                      <a:pt x="2339168" y="1739249"/>
                    </a:lnTo>
                    <a:lnTo>
                      <a:pt x="2349610" y="1739821"/>
                    </a:lnTo>
                    <a:lnTo>
                      <a:pt x="2352757" y="1737819"/>
                    </a:lnTo>
                    <a:lnTo>
                      <a:pt x="2358335" y="1737962"/>
                    </a:lnTo>
                    <a:lnTo>
                      <a:pt x="2361911" y="1737533"/>
                    </a:lnTo>
                    <a:lnTo>
                      <a:pt x="2365344" y="1737533"/>
                    </a:lnTo>
                    <a:lnTo>
                      <a:pt x="2370637" y="1738248"/>
                    </a:lnTo>
                    <a:lnTo>
                      <a:pt x="2376073" y="1738534"/>
                    </a:lnTo>
                    <a:lnTo>
                      <a:pt x="2381937" y="1740107"/>
                    </a:lnTo>
                    <a:lnTo>
                      <a:pt x="2389375" y="1740393"/>
                    </a:lnTo>
                    <a:lnTo>
                      <a:pt x="2391950" y="1741824"/>
                    </a:lnTo>
                    <a:lnTo>
                      <a:pt x="2395240" y="1745543"/>
                    </a:lnTo>
                    <a:lnTo>
                      <a:pt x="2408400" y="1741681"/>
                    </a:lnTo>
                    <a:lnTo>
                      <a:pt x="2411690" y="1742110"/>
                    </a:lnTo>
                    <a:lnTo>
                      <a:pt x="2418413" y="1741538"/>
                    </a:lnTo>
                    <a:lnTo>
                      <a:pt x="2422847" y="1739821"/>
                    </a:lnTo>
                    <a:lnTo>
                      <a:pt x="2428855" y="1740966"/>
                    </a:lnTo>
                    <a:lnTo>
                      <a:pt x="2434005" y="1740250"/>
                    </a:lnTo>
                    <a:lnTo>
                      <a:pt x="2444876" y="1739678"/>
                    </a:lnTo>
                    <a:lnTo>
                      <a:pt x="2450741" y="1737246"/>
                    </a:lnTo>
                    <a:lnTo>
                      <a:pt x="2452886" y="1733241"/>
                    </a:lnTo>
                    <a:lnTo>
                      <a:pt x="2459037" y="1730380"/>
                    </a:lnTo>
                    <a:lnTo>
                      <a:pt x="2466046" y="1723085"/>
                    </a:lnTo>
                    <a:lnTo>
                      <a:pt x="2472483" y="1718937"/>
                    </a:lnTo>
                    <a:lnTo>
                      <a:pt x="2474342" y="1714217"/>
                    </a:lnTo>
                    <a:close/>
                    <a:moveTo>
                      <a:pt x="818630" y="431701"/>
                    </a:moveTo>
                    <a:lnTo>
                      <a:pt x="802752" y="432988"/>
                    </a:lnTo>
                    <a:lnTo>
                      <a:pt x="795886" y="434562"/>
                    </a:lnTo>
                    <a:lnTo>
                      <a:pt x="790165" y="438138"/>
                    </a:lnTo>
                    <a:lnTo>
                      <a:pt x="791023" y="439425"/>
                    </a:lnTo>
                    <a:lnTo>
                      <a:pt x="792739" y="440427"/>
                    </a:lnTo>
                    <a:lnTo>
                      <a:pt x="824066" y="443431"/>
                    </a:lnTo>
                    <a:lnTo>
                      <a:pt x="828643" y="441428"/>
                    </a:lnTo>
                    <a:lnTo>
                      <a:pt x="830789" y="438853"/>
                    </a:lnTo>
                    <a:lnTo>
                      <a:pt x="829930" y="436135"/>
                    </a:lnTo>
                    <a:lnTo>
                      <a:pt x="827785" y="434705"/>
                    </a:lnTo>
                    <a:lnTo>
                      <a:pt x="824209" y="433132"/>
                    </a:lnTo>
                    <a:lnTo>
                      <a:pt x="818630" y="431701"/>
                    </a:lnTo>
                    <a:close/>
                    <a:moveTo>
                      <a:pt x="840372" y="341871"/>
                    </a:moveTo>
                    <a:lnTo>
                      <a:pt x="845522" y="341298"/>
                    </a:lnTo>
                    <a:lnTo>
                      <a:pt x="858825" y="338152"/>
                    </a:lnTo>
                    <a:lnTo>
                      <a:pt x="871699" y="336578"/>
                    </a:lnTo>
                    <a:lnTo>
                      <a:pt x="882856" y="342014"/>
                    </a:lnTo>
                    <a:lnTo>
                      <a:pt x="890151" y="342586"/>
                    </a:lnTo>
                    <a:lnTo>
                      <a:pt x="892583" y="341728"/>
                    </a:lnTo>
                    <a:lnTo>
                      <a:pt x="896588" y="338438"/>
                    </a:lnTo>
                    <a:lnTo>
                      <a:pt x="898734" y="335863"/>
                    </a:lnTo>
                    <a:lnTo>
                      <a:pt x="900593" y="335148"/>
                    </a:lnTo>
                    <a:lnTo>
                      <a:pt x="904884" y="336435"/>
                    </a:lnTo>
                    <a:lnTo>
                      <a:pt x="910463" y="339439"/>
                    </a:lnTo>
                    <a:lnTo>
                      <a:pt x="913038" y="340154"/>
                    </a:lnTo>
                    <a:lnTo>
                      <a:pt x="923194" y="341155"/>
                    </a:lnTo>
                    <a:lnTo>
                      <a:pt x="926913" y="341012"/>
                    </a:lnTo>
                    <a:lnTo>
                      <a:pt x="935066" y="339439"/>
                    </a:lnTo>
                    <a:lnTo>
                      <a:pt x="944507" y="340726"/>
                    </a:lnTo>
                    <a:lnTo>
                      <a:pt x="951230" y="339868"/>
                    </a:lnTo>
                    <a:lnTo>
                      <a:pt x="954091" y="338581"/>
                    </a:lnTo>
                    <a:lnTo>
                      <a:pt x="955235" y="336435"/>
                    </a:lnTo>
                    <a:lnTo>
                      <a:pt x="955664" y="333860"/>
                    </a:lnTo>
                    <a:lnTo>
                      <a:pt x="955521" y="330713"/>
                    </a:lnTo>
                    <a:lnTo>
                      <a:pt x="954949" y="328282"/>
                    </a:lnTo>
                    <a:lnTo>
                      <a:pt x="951802" y="323275"/>
                    </a:lnTo>
                    <a:lnTo>
                      <a:pt x="950658" y="322274"/>
                    </a:lnTo>
                    <a:lnTo>
                      <a:pt x="948369" y="321559"/>
                    </a:lnTo>
                    <a:lnTo>
                      <a:pt x="946510" y="321702"/>
                    </a:lnTo>
                    <a:lnTo>
                      <a:pt x="941217" y="317840"/>
                    </a:lnTo>
                    <a:lnTo>
                      <a:pt x="937498" y="315980"/>
                    </a:lnTo>
                    <a:lnTo>
                      <a:pt x="931490" y="314264"/>
                    </a:lnTo>
                    <a:lnTo>
                      <a:pt x="923480" y="310831"/>
                    </a:lnTo>
                    <a:lnTo>
                      <a:pt x="917186" y="310687"/>
                    </a:lnTo>
                    <a:lnTo>
                      <a:pt x="909319" y="312261"/>
                    </a:lnTo>
                    <a:lnTo>
                      <a:pt x="903454" y="313977"/>
                    </a:lnTo>
                    <a:lnTo>
                      <a:pt x="893584" y="318269"/>
                    </a:lnTo>
                    <a:lnTo>
                      <a:pt x="890008" y="320986"/>
                    </a:lnTo>
                    <a:lnTo>
                      <a:pt x="884286" y="322846"/>
                    </a:lnTo>
                    <a:lnTo>
                      <a:pt x="868981" y="324563"/>
                    </a:lnTo>
                    <a:lnTo>
                      <a:pt x="856107" y="327709"/>
                    </a:lnTo>
                    <a:lnTo>
                      <a:pt x="849670" y="329855"/>
                    </a:lnTo>
                    <a:lnTo>
                      <a:pt x="840802" y="333717"/>
                    </a:lnTo>
                    <a:lnTo>
                      <a:pt x="836796" y="337436"/>
                    </a:lnTo>
                    <a:lnTo>
                      <a:pt x="836510" y="338581"/>
                    </a:lnTo>
                    <a:lnTo>
                      <a:pt x="838656" y="341012"/>
                    </a:lnTo>
                    <a:lnTo>
                      <a:pt x="840372" y="341871"/>
                    </a:lnTo>
                    <a:close/>
                    <a:moveTo>
                      <a:pt x="930060" y="366617"/>
                    </a:moveTo>
                    <a:lnTo>
                      <a:pt x="942934" y="363184"/>
                    </a:lnTo>
                    <a:lnTo>
                      <a:pt x="945651" y="360466"/>
                    </a:lnTo>
                    <a:lnTo>
                      <a:pt x="947511" y="356747"/>
                    </a:lnTo>
                    <a:lnTo>
                      <a:pt x="947368" y="355603"/>
                    </a:lnTo>
                    <a:lnTo>
                      <a:pt x="946367" y="355317"/>
                    </a:lnTo>
                    <a:lnTo>
                      <a:pt x="922193" y="353743"/>
                    </a:lnTo>
                    <a:lnTo>
                      <a:pt x="914039" y="354172"/>
                    </a:lnTo>
                    <a:lnTo>
                      <a:pt x="909605" y="355174"/>
                    </a:lnTo>
                    <a:lnTo>
                      <a:pt x="899592" y="354744"/>
                    </a:lnTo>
                    <a:lnTo>
                      <a:pt x="866406" y="360037"/>
                    </a:lnTo>
                    <a:lnTo>
                      <a:pt x="851244" y="364328"/>
                    </a:lnTo>
                    <a:lnTo>
                      <a:pt x="844664" y="365759"/>
                    </a:lnTo>
                    <a:lnTo>
                      <a:pt x="839657" y="366188"/>
                    </a:lnTo>
                    <a:lnTo>
                      <a:pt x="838799" y="366760"/>
                    </a:lnTo>
                    <a:lnTo>
                      <a:pt x="837225" y="369621"/>
                    </a:lnTo>
                    <a:lnTo>
                      <a:pt x="836796" y="371194"/>
                    </a:lnTo>
                    <a:lnTo>
                      <a:pt x="836796" y="372625"/>
                    </a:lnTo>
                    <a:lnTo>
                      <a:pt x="837225" y="374913"/>
                    </a:lnTo>
                    <a:lnTo>
                      <a:pt x="839657" y="378776"/>
                    </a:lnTo>
                    <a:lnTo>
                      <a:pt x="840372" y="381493"/>
                    </a:lnTo>
                    <a:lnTo>
                      <a:pt x="841803" y="384354"/>
                    </a:lnTo>
                    <a:lnTo>
                      <a:pt x="841231" y="385355"/>
                    </a:lnTo>
                    <a:lnTo>
                      <a:pt x="839657" y="386500"/>
                    </a:lnTo>
                    <a:lnTo>
                      <a:pt x="839085" y="387787"/>
                    </a:lnTo>
                    <a:lnTo>
                      <a:pt x="839371" y="389218"/>
                    </a:lnTo>
                    <a:lnTo>
                      <a:pt x="840372" y="391077"/>
                    </a:lnTo>
                    <a:lnTo>
                      <a:pt x="843948" y="392365"/>
                    </a:lnTo>
                    <a:lnTo>
                      <a:pt x="847525" y="394653"/>
                    </a:lnTo>
                    <a:lnTo>
                      <a:pt x="855964" y="396656"/>
                    </a:lnTo>
                    <a:lnTo>
                      <a:pt x="864117" y="401805"/>
                    </a:lnTo>
                    <a:lnTo>
                      <a:pt x="869982" y="403093"/>
                    </a:lnTo>
                    <a:lnTo>
                      <a:pt x="876705" y="403093"/>
                    </a:lnTo>
                    <a:lnTo>
                      <a:pt x="898591" y="397657"/>
                    </a:lnTo>
                    <a:lnTo>
                      <a:pt x="903597" y="397371"/>
                    </a:lnTo>
                    <a:lnTo>
                      <a:pt x="908603" y="397800"/>
                    </a:lnTo>
                    <a:lnTo>
                      <a:pt x="915040" y="396513"/>
                    </a:lnTo>
                    <a:lnTo>
                      <a:pt x="924481" y="393652"/>
                    </a:lnTo>
                    <a:lnTo>
                      <a:pt x="929774" y="391506"/>
                    </a:lnTo>
                    <a:lnTo>
                      <a:pt x="931490" y="388359"/>
                    </a:lnTo>
                    <a:lnTo>
                      <a:pt x="932205" y="384926"/>
                    </a:lnTo>
                    <a:lnTo>
                      <a:pt x="932205" y="379062"/>
                    </a:lnTo>
                    <a:lnTo>
                      <a:pt x="931776" y="377345"/>
                    </a:lnTo>
                    <a:lnTo>
                      <a:pt x="931490" y="375915"/>
                    </a:lnTo>
                    <a:lnTo>
                      <a:pt x="930346" y="375056"/>
                    </a:lnTo>
                    <a:lnTo>
                      <a:pt x="927199" y="374484"/>
                    </a:lnTo>
                    <a:lnTo>
                      <a:pt x="914325" y="374770"/>
                    </a:lnTo>
                    <a:lnTo>
                      <a:pt x="911607" y="373340"/>
                    </a:lnTo>
                    <a:lnTo>
                      <a:pt x="910320" y="372196"/>
                    </a:lnTo>
                    <a:lnTo>
                      <a:pt x="910034" y="371337"/>
                    </a:lnTo>
                    <a:lnTo>
                      <a:pt x="913467" y="369764"/>
                    </a:lnTo>
                    <a:lnTo>
                      <a:pt x="930060" y="366617"/>
                    </a:lnTo>
                    <a:close/>
                    <a:moveTo>
                      <a:pt x="1236313" y="232873"/>
                    </a:moveTo>
                    <a:lnTo>
                      <a:pt x="1238030" y="233874"/>
                    </a:lnTo>
                    <a:lnTo>
                      <a:pt x="1242321" y="234160"/>
                    </a:lnTo>
                    <a:lnTo>
                      <a:pt x="1252620" y="233588"/>
                    </a:lnTo>
                    <a:lnTo>
                      <a:pt x="1258198" y="236878"/>
                    </a:lnTo>
                    <a:lnTo>
                      <a:pt x="1259057" y="239452"/>
                    </a:lnTo>
                    <a:lnTo>
                      <a:pt x="1259200" y="240740"/>
                    </a:lnTo>
                    <a:lnTo>
                      <a:pt x="1261774" y="242313"/>
                    </a:lnTo>
                    <a:lnTo>
                      <a:pt x="1270071" y="244888"/>
                    </a:lnTo>
                    <a:lnTo>
                      <a:pt x="1271930" y="244745"/>
                    </a:lnTo>
                    <a:lnTo>
                      <a:pt x="1273218" y="244030"/>
                    </a:lnTo>
                    <a:lnTo>
                      <a:pt x="1274791" y="240740"/>
                    </a:lnTo>
                    <a:lnTo>
                      <a:pt x="1275364" y="236163"/>
                    </a:lnTo>
                    <a:lnTo>
                      <a:pt x="1274648" y="227151"/>
                    </a:lnTo>
                    <a:lnTo>
                      <a:pt x="1273647" y="223289"/>
                    </a:lnTo>
                    <a:lnTo>
                      <a:pt x="1271501" y="220142"/>
                    </a:lnTo>
                    <a:lnTo>
                      <a:pt x="1267782" y="218139"/>
                    </a:lnTo>
                    <a:lnTo>
                      <a:pt x="1263634" y="217281"/>
                    </a:lnTo>
                    <a:lnTo>
                      <a:pt x="1255481" y="217138"/>
                    </a:lnTo>
                    <a:lnTo>
                      <a:pt x="1246183" y="215851"/>
                    </a:lnTo>
                    <a:lnTo>
                      <a:pt x="1244037" y="216137"/>
                    </a:lnTo>
                    <a:lnTo>
                      <a:pt x="1236456" y="219427"/>
                    </a:lnTo>
                    <a:lnTo>
                      <a:pt x="1235741" y="220285"/>
                    </a:lnTo>
                    <a:lnTo>
                      <a:pt x="1234453" y="223861"/>
                    </a:lnTo>
                    <a:lnTo>
                      <a:pt x="1234167" y="225863"/>
                    </a:lnTo>
                    <a:lnTo>
                      <a:pt x="1235169" y="231585"/>
                    </a:lnTo>
                    <a:lnTo>
                      <a:pt x="1236313" y="232873"/>
                    </a:lnTo>
                    <a:close/>
                    <a:moveTo>
                      <a:pt x="1070956" y="291949"/>
                    </a:moveTo>
                    <a:lnTo>
                      <a:pt x="1077822" y="291949"/>
                    </a:lnTo>
                    <a:lnTo>
                      <a:pt x="1090124" y="290805"/>
                    </a:lnTo>
                    <a:lnTo>
                      <a:pt x="1094844" y="292378"/>
                    </a:lnTo>
                    <a:lnTo>
                      <a:pt x="1095130" y="294810"/>
                    </a:lnTo>
                    <a:lnTo>
                      <a:pt x="1090410" y="301533"/>
                    </a:lnTo>
                    <a:lnTo>
                      <a:pt x="1088121" y="303821"/>
                    </a:lnTo>
                    <a:lnTo>
                      <a:pt x="1088121" y="305681"/>
                    </a:lnTo>
                    <a:lnTo>
                      <a:pt x="1090410" y="307111"/>
                    </a:lnTo>
                    <a:lnTo>
                      <a:pt x="1092699" y="307254"/>
                    </a:lnTo>
                    <a:lnTo>
                      <a:pt x="1095130" y="305967"/>
                    </a:lnTo>
                    <a:lnTo>
                      <a:pt x="1105429" y="297242"/>
                    </a:lnTo>
                    <a:lnTo>
                      <a:pt x="1112725" y="294953"/>
                    </a:lnTo>
                    <a:lnTo>
                      <a:pt x="1113869" y="295239"/>
                    </a:lnTo>
                    <a:lnTo>
                      <a:pt x="1117016" y="297814"/>
                    </a:lnTo>
                    <a:lnTo>
                      <a:pt x="1120592" y="299816"/>
                    </a:lnTo>
                    <a:lnTo>
                      <a:pt x="1120878" y="300961"/>
                    </a:lnTo>
                    <a:lnTo>
                      <a:pt x="1112439" y="306968"/>
                    </a:lnTo>
                    <a:lnTo>
                      <a:pt x="1111294" y="308256"/>
                    </a:lnTo>
                    <a:lnTo>
                      <a:pt x="1111580" y="309257"/>
                    </a:lnTo>
                    <a:lnTo>
                      <a:pt x="1116873" y="310401"/>
                    </a:lnTo>
                    <a:lnTo>
                      <a:pt x="1131749" y="310115"/>
                    </a:lnTo>
                    <a:lnTo>
                      <a:pt x="1135039" y="311260"/>
                    </a:lnTo>
                    <a:lnTo>
                      <a:pt x="1136183" y="312261"/>
                    </a:lnTo>
                    <a:lnTo>
                      <a:pt x="1130462" y="315122"/>
                    </a:lnTo>
                    <a:lnTo>
                      <a:pt x="1119447" y="317124"/>
                    </a:lnTo>
                    <a:lnTo>
                      <a:pt x="1116730" y="318984"/>
                    </a:lnTo>
                    <a:lnTo>
                      <a:pt x="1129747" y="319842"/>
                    </a:lnTo>
                    <a:lnTo>
                      <a:pt x="1132893" y="321845"/>
                    </a:lnTo>
                    <a:lnTo>
                      <a:pt x="1130176" y="325421"/>
                    </a:lnTo>
                    <a:lnTo>
                      <a:pt x="1124311" y="326708"/>
                    </a:lnTo>
                    <a:lnTo>
                      <a:pt x="1110722" y="325421"/>
                    </a:lnTo>
                    <a:lnTo>
                      <a:pt x="1095273" y="322846"/>
                    </a:lnTo>
                    <a:lnTo>
                      <a:pt x="1092413" y="323275"/>
                    </a:lnTo>
                    <a:lnTo>
                      <a:pt x="1089695" y="324563"/>
                    </a:lnTo>
                    <a:lnTo>
                      <a:pt x="1087120" y="326851"/>
                    </a:lnTo>
                    <a:lnTo>
                      <a:pt x="1087406" y="330141"/>
                    </a:lnTo>
                    <a:lnTo>
                      <a:pt x="1090553" y="334576"/>
                    </a:lnTo>
                    <a:lnTo>
                      <a:pt x="1093986" y="337865"/>
                    </a:lnTo>
                    <a:lnTo>
                      <a:pt x="1101567" y="341585"/>
                    </a:lnTo>
                    <a:lnTo>
                      <a:pt x="1107289" y="343301"/>
                    </a:lnTo>
                    <a:lnTo>
                      <a:pt x="1118732" y="343873"/>
                    </a:lnTo>
                    <a:lnTo>
                      <a:pt x="1126886" y="340011"/>
                    </a:lnTo>
                    <a:lnTo>
                      <a:pt x="1155494" y="336578"/>
                    </a:lnTo>
                    <a:lnTo>
                      <a:pt x="1153921" y="339296"/>
                    </a:lnTo>
                    <a:lnTo>
                      <a:pt x="1154350" y="340869"/>
                    </a:lnTo>
                    <a:lnTo>
                      <a:pt x="1155780" y="343015"/>
                    </a:lnTo>
                    <a:lnTo>
                      <a:pt x="1157497" y="344302"/>
                    </a:lnTo>
                    <a:lnTo>
                      <a:pt x="1159356" y="344731"/>
                    </a:lnTo>
                    <a:lnTo>
                      <a:pt x="1169083" y="343015"/>
                    </a:lnTo>
                    <a:lnTo>
                      <a:pt x="1175949" y="342729"/>
                    </a:lnTo>
                    <a:lnTo>
                      <a:pt x="1182815" y="343730"/>
                    </a:lnTo>
                    <a:lnTo>
                      <a:pt x="1198836" y="348021"/>
                    </a:lnTo>
                    <a:lnTo>
                      <a:pt x="1205559" y="348451"/>
                    </a:lnTo>
                    <a:lnTo>
                      <a:pt x="1209135" y="352599"/>
                    </a:lnTo>
                    <a:lnTo>
                      <a:pt x="1213140" y="355317"/>
                    </a:lnTo>
                    <a:lnTo>
                      <a:pt x="1213712" y="356318"/>
                    </a:lnTo>
                    <a:lnTo>
                      <a:pt x="1214714" y="361324"/>
                    </a:lnTo>
                    <a:lnTo>
                      <a:pt x="1215286" y="362469"/>
                    </a:lnTo>
                    <a:lnTo>
                      <a:pt x="1217574" y="365473"/>
                    </a:lnTo>
                    <a:lnTo>
                      <a:pt x="1220435" y="368047"/>
                    </a:lnTo>
                    <a:lnTo>
                      <a:pt x="1229876" y="371909"/>
                    </a:lnTo>
                    <a:lnTo>
                      <a:pt x="1239460" y="374484"/>
                    </a:lnTo>
                    <a:lnTo>
                      <a:pt x="1248472" y="372482"/>
                    </a:lnTo>
                    <a:lnTo>
                      <a:pt x="1258055" y="371480"/>
                    </a:lnTo>
                    <a:lnTo>
                      <a:pt x="1263348" y="370336"/>
                    </a:lnTo>
                    <a:lnTo>
                      <a:pt x="1264492" y="369049"/>
                    </a:lnTo>
                    <a:lnTo>
                      <a:pt x="1266495" y="363327"/>
                    </a:lnTo>
                    <a:lnTo>
                      <a:pt x="1268354" y="361324"/>
                    </a:lnTo>
                    <a:lnTo>
                      <a:pt x="1268211" y="360037"/>
                    </a:lnTo>
                    <a:lnTo>
                      <a:pt x="1266781" y="356318"/>
                    </a:lnTo>
                    <a:lnTo>
                      <a:pt x="1264349" y="353314"/>
                    </a:lnTo>
                    <a:lnTo>
                      <a:pt x="1251332" y="342729"/>
                    </a:lnTo>
                    <a:lnTo>
                      <a:pt x="1245611" y="341155"/>
                    </a:lnTo>
                    <a:lnTo>
                      <a:pt x="1244753" y="339725"/>
                    </a:lnTo>
                    <a:lnTo>
                      <a:pt x="1245038" y="337150"/>
                    </a:lnTo>
                    <a:lnTo>
                      <a:pt x="1244895" y="335291"/>
                    </a:lnTo>
                    <a:lnTo>
                      <a:pt x="1242607" y="332287"/>
                    </a:lnTo>
                    <a:lnTo>
                      <a:pt x="1243465" y="331143"/>
                    </a:lnTo>
                    <a:lnTo>
                      <a:pt x="1247613" y="328568"/>
                    </a:lnTo>
                    <a:lnTo>
                      <a:pt x="1249044" y="325135"/>
                    </a:lnTo>
                    <a:lnTo>
                      <a:pt x="1250474" y="323847"/>
                    </a:lnTo>
                    <a:lnTo>
                      <a:pt x="1249616" y="322560"/>
                    </a:lnTo>
                    <a:lnTo>
                      <a:pt x="1244466" y="320128"/>
                    </a:lnTo>
                    <a:lnTo>
                      <a:pt x="1237457" y="312833"/>
                    </a:lnTo>
                    <a:lnTo>
                      <a:pt x="1224726" y="306682"/>
                    </a:lnTo>
                    <a:lnTo>
                      <a:pt x="1210136" y="309114"/>
                    </a:lnTo>
                    <a:lnTo>
                      <a:pt x="1203699" y="307827"/>
                    </a:lnTo>
                    <a:lnTo>
                      <a:pt x="1203127" y="306396"/>
                    </a:lnTo>
                    <a:lnTo>
                      <a:pt x="1204128" y="304108"/>
                    </a:lnTo>
                    <a:lnTo>
                      <a:pt x="1206560" y="300388"/>
                    </a:lnTo>
                    <a:lnTo>
                      <a:pt x="1206417" y="298815"/>
                    </a:lnTo>
                    <a:lnTo>
                      <a:pt x="1204844" y="297242"/>
                    </a:lnTo>
                    <a:lnTo>
                      <a:pt x="1203127" y="296526"/>
                    </a:lnTo>
                    <a:lnTo>
                      <a:pt x="1198407" y="295954"/>
                    </a:lnTo>
                    <a:lnTo>
                      <a:pt x="1186248" y="289374"/>
                    </a:lnTo>
                    <a:lnTo>
                      <a:pt x="1181099" y="288802"/>
                    </a:lnTo>
                    <a:lnTo>
                      <a:pt x="1178095" y="289374"/>
                    </a:lnTo>
                    <a:lnTo>
                      <a:pt x="1171658" y="292092"/>
                    </a:lnTo>
                    <a:lnTo>
                      <a:pt x="1165507" y="293952"/>
                    </a:lnTo>
                    <a:lnTo>
                      <a:pt x="1165078" y="297671"/>
                    </a:lnTo>
                    <a:lnTo>
                      <a:pt x="1164506" y="299101"/>
                    </a:lnTo>
                    <a:lnTo>
                      <a:pt x="1162646" y="300818"/>
                    </a:lnTo>
                    <a:lnTo>
                      <a:pt x="1160215" y="302248"/>
                    </a:lnTo>
                    <a:lnTo>
                      <a:pt x="1159642" y="300818"/>
                    </a:lnTo>
                    <a:lnTo>
                      <a:pt x="1160072" y="298815"/>
                    </a:lnTo>
                    <a:lnTo>
                      <a:pt x="1159642" y="297957"/>
                    </a:lnTo>
                    <a:lnTo>
                      <a:pt x="1155637" y="296240"/>
                    </a:lnTo>
                    <a:lnTo>
                      <a:pt x="1157068" y="294810"/>
                    </a:lnTo>
                    <a:lnTo>
                      <a:pt x="1158069" y="292378"/>
                    </a:lnTo>
                    <a:lnTo>
                      <a:pt x="1158355" y="290519"/>
                    </a:lnTo>
                    <a:lnTo>
                      <a:pt x="1158355" y="288945"/>
                    </a:lnTo>
                    <a:lnTo>
                      <a:pt x="1157926" y="287801"/>
                    </a:lnTo>
                    <a:lnTo>
                      <a:pt x="1150059" y="278646"/>
                    </a:lnTo>
                    <a:lnTo>
                      <a:pt x="1141619" y="274355"/>
                    </a:lnTo>
                    <a:lnTo>
                      <a:pt x="1134610" y="272924"/>
                    </a:lnTo>
                    <a:lnTo>
                      <a:pt x="1126170" y="270493"/>
                    </a:lnTo>
                    <a:lnTo>
                      <a:pt x="1118303" y="270779"/>
                    </a:lnTo>
                    <a:lnTo>
                      <a:pt x="1091697" y="273353"/>
                    </a:lnTo>
                    <a:lnTo>
                      <a:pt x="1075391" y="272495"/>
                    </a:lnTo>
                    <a:lnTo>
                      <a:pt x="1073960" y="273926"/>
                    </a:lnTo>
                    <a:lnTo>
                      <a:pt x="1071529" y="277931"/>
                    </a:lnTo>
                    <a:lnTo>
                      <a:pt x="1069812" y="283223"/>
                    </a:lnTo>
                    <a:lnTo>
                      <a:pt x="1069526" y="286656"/>
                    </a:lnTo>
                    <a:lnTo>
                      <a:pt x="1069812" y="290232"/>
                    </a:lnTo>
                    <a:lnTo>
                      <a:pt x="1070956" y="291949"/>
                    </a:lnTo>
                    <a:close/>
                    <a:moveTo>
                      <a:pt x="1061515" y="388788"/>
                    </a:moveTo>
                    <a:lnTo>
                      <a:pt x="1064519" y="391220"/>
                    </a:lnTo>
                    <a:lnTo>
                      <a:pt x="1066093" y="395368"/>
                    </a:lnTo>
                    <a:lnTo>
                      <a:pt x="1070241" y="402377"/>
                    </a:lnTo>
                    <a:lnTo>
                      <a:pt x="1075534" y="408671"/>
                    </a:lnTo>
                    <a:lnTo>
                      <a:pt x="1080540" y="413249"/>
                    </a:lnTo>
                    <a:lnTo>
                      <a:pt x="1086548" y="414393"/>
                    </a:lnTo>
                    <a:lnTo>
                      <a:pt x="1095703" y="416968"/>
                    </a:lnTo>
                    <a:lnTo>
                      <a:pt x="1100280" y="415823"/>
                    </a:lnTo>
                    <a:lnTo>
                      <a:pt x="1102282" y="414536"/>
                    </a:lnTo>
                    <a:lnTo>
                      <a:pt x="1103427" y="410817"/>
                    </a:lnTo>
                    <a:lnTo>
                      <a:pt x="1103570" y="408957"/>
                    </a:lnTo>
                    <a:lnTo>
                      <a:pt x="1102140" y="405095"/>
                    </a:lnTo>
                    <a:lnTo>
                      <a:pt x="1100852" y="403236"/>
                    </a:lnTo>
                    <a:lnTo>
                      <a:pt x="1093986" y="398372"/>
                    </a:lnTo>
                    <a:lnTo>
                      <a:pt x="1088407" y="398086"/>
                    </a:lnTo>
                    <a:lnTo>
                      <a:pt x="1087263" y="396084"/>
                    </a:lnTo>
                    <a:lnTo>
                      <a:pt x="1086834" y="392365"/>
                    </a:lnTo>
                    <a:lnTo>
                      <a:pt x="1084831" y="389647"/>
                    </a:lnTo>
                    <a:lnTo>
                      <a:pt x="1078252" y="383639"/>
                    </a:lnTo>
                    <a:lnTo>
                      <a:pt x="1073245" y="379777"/>
                    </a:lnTo>
                    <a:lnTo>
                      <a:pt x="1069240" y="377488"/>
                    </a:lnTo>
                    <a:lnTo>
                      <a:pt x="1060943" y="376344"/>
                    </a:lnTo>
                    <a:lnTo>
                      <a:pt x="1055794" y="377345"/>
                    </a:lnTo>
                    <a:lnTo>
                      <a:pt x="1054936" y="378346"/>
                    </a:lnTo>
                    <a:lnTo>
                      <a:pt x="1060514" y="384783"/>
                    </a:lnTo>
                    <a:lnTo>
                      <a:pt x="1061515" y="388788"/>
                    </a:lnTo>
                    <a:close/>
                    <a:moveTo>
                      <a:pt x="1548717" y="444003"/>
                    </a:moveTo>
                    <a:lnTo>
                      <a:pt x="1549146" y="442858"/>
                    </a:lnTo>
                    <a:lnTo>
                      <a:pt x="1549146" y="441571"/>
                    </a:lnTo>
                    <a:lnTo>
                      <a:pt x="1548288" y="440141"/>
                    </a:lnTo>
                    <a:lnTo>
                      <a:pt x="1546857" y="438996"/>
                    </a:lnTo>
                    <a:lnTo>
                      <a:pt x="1541565" y="435563"/>
                    </a:lnTo>
                    <a:lnTo>
                      <a:pt x="1535843" y="435563"/>
                    </a:lnTo>
                    <a:lnTo>
                      <a:pt x="1527547" y="437280"/>
                    </a:lnTo>
                    <a:lnTo>
                      <a:pt x="1524114" y="438710"/>
                    </a:lnTo>
                    <a:lnTo>
                      <a:pt x="1522969" y="440856"/>
                    </a:lnTo>
                    <a:lnTo>
                      <a:pt x="1523112" y="442143"/>
                    </a:lnTo>
                    <a:lnTo>
                      <a:pt x="1526545" y="446721"/>
                    </a:lnTo>
                    <a:lnTo>
                      <a:pt x="1530980" y="452013"/>
                    </a:lnTo>
                    <a:lnTo>
                      <a:pt x="1534842" y="455589"/>
                    </a:lnTo>
                    <a:lnTo>
                      <a:pt x="1538132" y="457449"/>
                    </a:lnTo>
                    <a:lnTo>
                      <a:pt x="1540563" y="457878"/>
                    </a:lnTo>
                    <a:lnTo>
                      <a:pt x="1542137" y="457020"/>
                    </a:lnTo>
                    <a:lnTo>
                      <a:pt x="1546714" y="457449"/>
                    </a:lnTo>
                    <a:lnTo>
                      <a:pt x="1548145" y="456590"/>
                    </a:lnTo>
                    <a:lnTo>
                      <a:pt x="1548145" y="455732"/>
                    </a:lnTo>
                    <a:lnTo>
                      <a:pt x="1546714" y="454874"/>
                    </a:lnTo>
                    <a:lnTo>
                      <a:pt x="1545713" y="453157"/>
                    </a:lnTo>
                    <a:lnTo>
                      <a:pt x="1545141" y="450583"/>
                    </a:lnTo>
                    <a:lnTo>
                      <a:pt x="1545141" y="448723"/>
                    </a:lnTo>
                    <a:lnTo>
                      <a:pt x="1546142" y="446864"/>
                    </a:lnTo>
                    <a:lnTo>
                      <a:pt x="1548717" y="444003"/>
                    </a:lnTo>
                    <a:close/>
                    <a:moveTo>
                      <a:pt x="797031" y="375486"/>
                    </a:moveTo>
                    <a:lnTo>
                      <a:pt x="806758" y="378632"/>
                    </a:lnTo>
                    <a:lnTo>
                      <a:pt x="812193" y="378632"/>
                    </a:lnTo>
                    <a:lnTo>
                      <a:pt x="820490" y="376487"/>
                    </a:lnTo>
                    <a:lnTo>
                      <a:pt x="823779" y="375056"/>
                    </a:lnTo>
                    <a:lnTo>
                      <a:pt x="826926" y="372625"/>
                    </a:lnTo>
                    <a:lnTo>
                      <a:pt x="826926" y="371337"/>
                    </a:lnTo>
                    <a:lnTo>
                      <a:pt x="824495" y="368906"/>
                    </a:lnTo>
                    <a:lnTo>
                      <a:pt x="823779" y="367475"/>
                    </a:lnTo>
                    <a:lnTo>
                      <a:pt x="822349" y="366617"/>
                    </a:lnTo>
                    <a:lnTo>
                      <a:pt x="818487" y="365902"/>
                    </a:lnTo>
                    <a:lnTo>
                      <a:pt x="812765" y="361897"/>
                    </a:lnTo>
                    <a:lnTo>
                      <a:pt x="809904" y="360609"/>
                    </a:lnTo>
                    <a:lnTo>
                      <a:pt x="806900" y="360180"/>
                    </a:lnTo>
                    <a:lnTo>
                      <a:pt x="806185" y="358320"/>
                    </a:lnTo>
                    <a:lnTo>
                      <a:pt x="806328" y="356318"/>
                    </a:lnTo>
                    <a:lnTo>
                      <a:pt x="805327" y="355317"/>
                    </a:lnTo>
                    <a:lnTo>
                      <a:pt x="797031" y="357748"/>
                    </a:lnTo>
                    <a:lnTo>
                      <a:pt x="793455" y="359322"/>
                    </a:lnTo>
                    <a:lnTo>
                      <a:pt x="791595" y="360752"/>
                    </a:lnTo>
                    <a:lnTo>
                      <a:pt x="788591" y="361754"/>
                    </a:lnTo>
                    <a:lnTo>
                      <a:pt x="784443" y="362326"/>
                    </a:lnTo>
                    <a:lnTo>
                      <a:pt x="785873" y="365759"/>
                    </a:lnTo>
                    <a:lnTo>
                      <a:pt x="797031" y="375486"/>
                    </a:lnTo>
                    <a:close/>
                    <a:moveTo>
                      <a:pt x="555003" y="477475"/>
                    </a:moveTo>
                    <a:lnTo>
                      <a:pt x="556005" y="477761"/>
                    </a:lnTo>
                    <a:lnTo>
                      <a:pt x="556148" y="478333"/>
                    </a:lnTo>
                    <a:lnTo>
                      <a:pt x="555433" y="479191"/>
                    </a:lnTo>
                    <a:lnTo>
                      <a:pt x="555433" y="480335"/>
                    </a:lnTo>
                    <a:lnTo>
                      <a:pt x="557292" y="481909"/>
                    </a:lnTo>
                    <a:lnTo>
                      <a:pt x="557292" y="482910"/>
                    </a:lnTo>
                    <a:lnTo>
                      <a:pt x="555433" y="485485"/>
                    </a:lnTo>
                    <a:lnTo>
                      <a:pt x="554288" y="485914"/>
                    </a:lnTo>
                    <a:lnTo>
                      <a:pt x="554431" y="487344"/>
                    </a:lnTo>
                    <a:lnTo>
                      <a:pt x="555862" y="489633"/>
                    </a:lnTo>
                    <a:lnTo>
                      <a:pt x="557578" y="491064"/>
                    </a:lnTo>
                    <a:lnTo>
                      <a:pt x="561583" y="491493"/>
                    </a:lnTo>
                    <a:lnTo>
                      <a:pt x="564587" y="490491"/>
                    </a:lnTo>
                    <a:lnTo>
                      <a:pt x="572025" y="486915"/>
                    </a:lnTo>
                    <a:lnTo>
                      <a:pt x="576603" y="485914"/>
                    </a:lnTo>
                    <a:lnTo>
                      <a:pt x="583040" y="486772"/>
                    </a:lnTo>
                    <a:lnTo>
                      <a:pt x="591050" y="489204"/>
                    </a:lnTo>
                    <a:lnTo>
                      <a:pt x="594340" y="489490"/>
                    </a:lnTo>
                    <a:lnTo>
                      <a:pt x="597630" y="489061"/>
                    </a:lnTo>
                    <a:lnTo>
                      <a:pt x="603495" y="486772"/>
                    </a:lnTo>
                    <a:lnTo>
                      <a:pt x="607071" y="477904"/>
                    </a:lnTo>
                    <a:lnTo>
                      <a:pt x="608644" y="476759"/>
                    </a:lnTo>
                    <a:lnTo>
                      <a:pt x="609645" y="476902"/>
                    </a:lnTo>
                    <a:lnTo>
                      <a:pt x="610933" y="477761"/>
                    </a:lnTo>
                    <a:lnTo>
                      <a:pt x="612220" y="479763"/>
                    </a:lnTo>
                    <a:lnTo>
                      <a:pt x="614938" y="486057"/>
                    </a:lnTo>
                    <a:lnTo>
                      <a:pt x="617227" y="487631"/>
                    </a:lnTo>
                    <a:lnTo>
                      <a:pt x="618657" y="490777"/>
                    </a:lnTo>
                    <a:lnTo>
                      <a:pt x="620374" y="496213"/>
                    </a:lnTo>
                    <a:lnTo>
                      <a:pt x="621804" y="498931"/>
                    </a:lnTo>
                    <a:lnTo>
                      <a:pt x="623091" y="498931"/>
                    </a:lnTo>
                    <a:lnTo>
                      <a:pt x="629242" y="497214"/>
                    </a:lnTo>
                    <a:lnTo>
                      <a:pt x="636680" y="496785"/>
                    </a:lnTo>
                    <a:lnTo>
                      <a:pt x="642116" y="493209"/>
                    </a:lnTo>
                    <a:lnTo>
                      <a:pt x="644119" y="491350"/>
                    </a:lnTo>
                    <a:lnTo>
                      <a:pt x="645835" y="488918"/>
                    </a:lnTo>
                    <a:lnTo>
                      <a:pt x="647981" y="489061"/>
                    </a:lnTo>
                    <a:lnTo>
                      <a:pt x="648267" y="488060"/>
                    </a:lnTo>
                    <a:lnTo>
                      <a:pt x="648267" y="485914"/>
                    </a:lnTo>
                    <a:lnTo>
                      <a:pt x="647695" y="484627"/>
                    </a:lnTo>
                    <a:lnTo>
                      <a:pt x="642402" y="481623"/>
                    </a:lnTo>
                    <a:lnTo>
                      <a:pt x="641973" y="480478"/>
                    </a:lnTo>
                    <a:lnTo>
                      <a:pt x="644977" y="478047"/>
                    </a:lnTo>
                    <a:lnTo>
                      <a:pt x="645120" y="476044"/>
                    </a:lnTo>
                    <a:lnTo>
                      <a:pt x="644691" y="472754"/>
                    </a:lnTo>
                    <a:lnTo>
                      <a:pt x="644691" y="470466"/>
                    </a:lnTo>
                    <a:lnTo>
                      <a:pt x="646693" y="467605"/>
                    </a:lnTo>
                    <a:lnTo>
                      <a:pt x="648410" y="466746"/>
                    </a:lnTo>
                    <a:lnTo>
                      <a:pt x="649411" y="468034"/>
                    </a:lnTo>
                    <a:lnTo>
                      <a:pt x="650699" y="470895"/>
                    </a:lnTo>
                    <a:lnTo>
                      <a:pt x="653130" y="474185"/>
                    </a:lnTo>
                    <a:lnTo>
                      <a:pt x="656706" y="478047"/>
                    </a:lnTo>
                    <a:lnTo>
                      <a:pt x="659138" y="480049"/>
                    </a:lnTo>
                    <a:lnTo>
                      <a:pt x="661713" y="480192"/>
                    </a:lnTo>
                    <a:lnTo>
                      <a:pt x="664288" y="478905"/>
                    </a:lnTo>
                    <a:lnTo>
                      <a:pt x="665432" y="477475"/>
                    </a:lnTo>
                    <a:lnTo>
                      <a:pt x="668579" y="471896"/>
                    </a:lnTo>
                    <a:lnTo>
                      <a:pt x="669723" y="470752"/>
                    </a:lnTo>
                    <a:lnTo>
                      <a:pt x="674873" y="467176"/>
                    </a:lnTo>
                    <a:lnTo>
                      <a:pt x="675445" y="465173"/>
                    </a:lnTo>
                    <a:lnTo>
                      <a:pt x="674873" y="461883"/>
                    </a:lnTo>
                    <a:lnTo>
                      <a:pt x="670152" y="459022"/>
                    </a:lnTo>
                    <a:lnTo>
                      <a:pt x="669580" y="457592"/>
                    </a:lnTo>
                    <a:lnTo>
                      <a:pt x="670438" y="455875"/>
                    </a:lnTo>
                    <a:lnTo>
                      <a:pt x="672298" y="455017"/>
                    </a:lnTo>
                    <a:lnTo>
                      <a:pt x="677018" y="455017"/>
                    </a:lnTo>
                    <a:lnTo>
                      <a:pt x="680165" y="453587"/>
                    </a:lnTo>
                    <a:lnTo>
                      <a:pt x="681310" y="451012"/>
                    </a:lnTo>
                    <a:lnTo>
                      <a:pt x="682025" y="446291"/>
                    </a:lnTo>
                    <a:lnTo>
                      <a:pt x="683169" y="443860"/>
                    </a:lnTo>
                    <a:lnTo>
                      <a:pt x="685315" y="441571"/>
                    </a:lnTo>
                    <a:lnTo>
                      <a:pt x="688319" y="439998"/>
                    </a:lnTo>
                    <a:lnTo>
                      <a:pt x="692181" y="439282"/>
                    </a:lnTo>
                    <a:lnTo>
                      <a:pt x="698045" y="437280"/>
                    </a:lnTo>
                    <a:lnTo>
                      <a:pt x="699905" y="437280"/>
                    </a:lnTo>
                    <a:lnTo>
                      <a:pt x="701049" y="438567"/>
                    </a:lnTo>
                    <a:lnTo>
                      <a:pt x="700191" y="441714"/>
                    </a:lnTo>
                    <a:lnTo>
                      <a:pt x="697473" y="446864"/>
                    </a:lnTo>
                    <a:lnTo>
                      <a:pt x="695471" y="451870"/>
                    </a:lnTo>
                    <a:lnTo>
                      <a:pt x="694326" y="456733"/>
                    </a:lnTo>
                    <a:lnTo>
                      <a:pt x="693897" y="459880"/>
                    </a:lnTo>
                    <a:lnTo>
                      <a:pt x="694756" y="462455"/>
                    </a:lnTo>
                    <a:lnTo>
                      <a:pt x="699333" y="466317"/>
                    </a:lnTo>
                    <a:lnTo>
                      <a:pt x="702623" y="468034"/>
                    </a:lnTo>
                    <a:lnTo>
                      <a:pt x="709918" y="470752"/>
                    </a:lnTo>
                    <a:lnTo>
                      <a:pt x="714352" y="470752"/>
                    </a:lnTo>
                    <a:lnTo>
                      <a:pt x="717785" y="470179"/>
                    </a:lnTo>
                    <a:lnTo>
                      <a:pt x="720217" y="469178"/>
                    </a:lnTo>
                    <a:lnTo>
                      <a:pt x="721647" y="467748"/>
                    </a:lnTo>
                    <a:lnTo>
                      <a:pt x="723507" y="464601"/>
                    </a:lnTo>
                    <a:lnTo>
                      <a:pt x="724079" y="462741"/>
                    </a:lnTo>
                    <a:lnTo>
                      <a:pt x="724508" y="458593"/>
                    </a:lnTo>
                    <a:lnTo>
                      <a:pt x="724365" y="456876"/>
                    </a:lnTo>
                    <a:lnTo>
                      <a:pt x="724937" y="454588"/>
                    </a:lnTo>
                    <a:lnTo>
                      <a:pt x="740958" y="451727"/>
                    </a:lnTo>
                    <a:lnTo>
                      <a:pt x="748396" y="449581"/>
                    </a:lnTo>
                    <a:lnTo>
                      <a:pt x="752688" y="446864"/>
                    </a:lnTo>
                    <a:lnTo>
                      <a:pt x="755405" y="444718"/>
                    </a:lnTo>
                    <a:lnTo>
                      <a:pt x="756550" y="443144"/>
                    </a:lnTo>
                    <a:lnTo>
                      <a:pt x="756550" y="441571"/>
                    </a:lnTo>
                    <a:lnTo>
                      <a:pt x="754404" y="438567"/>
                    </a:lnTo>
                    <a:lnTo>
                      <a:pt x="747824" y="432845"/>
                    </a:lnTo>
                    <a:lnTo>
                      <a:pt x="747252" y="431129"/>
                    </a:lnTo>
                    <a:lnTo>
                      <a:pt x="749398" y="430271"/>
                    </a:lnTo>
                    <a:lnTo>
                      <a:pt x="751686" y="430128"/>
                    </a:lnTo>
                    <a:lnTo>
                      <a:pt x="757694" y="430700"/>
                    </a:lnTo>
                    <a:lnTo>
                      <a:pt x="760841" y="428697"/>
                    </a:lnTo>
                    <a:lnTo>
                      <a:pt x="759411" y="426838"/>
                    </a:lnTo>
                    <a:lnTo>
                      <a:pt x="752831" y="422976"/>
                    </a:lnTo>
                    <a:lnTo>
                      <a:pt x="746394" y="418398"/>
                    </a:lnTo>
                    <a:lnTo>
                      <a:pt x="745106" y="416109"/>
                    </a:lnTo>
                    <a:lnTo>
                      <a:pt x="748539" y="413535"/>
                    </a:lnTo>
                    <a:lnTo>
                      <a:pt x="766277" y="407956"/>
                    </a:lnTo>
                    <a:lnTo>
                      <a:pt x="769853" y="406240"/>
                    </a:lnTo>
                    <a:lnTo>
                      <a:pt x="770997" y="405238"/>
                    </a:lnTo>
                    <a:lnTo>
                      <a:pt x="770854" y="404237"/>
                    </a:lnTo>
                    <a:lnTo>
                      <a:pt x="768565" y="401662"/>
                    </a:lnTo>
                    <a:lnTo>
                      <a:pt x="754833" y="395368"/>
                    </a:lnTo>
                    <a:lnTo>
                      <a:pt x="748825" y="391792"/>
                    </a:lnTo>
                    <a:lnTo>
                      <a:pt x="743962" y="390219"/>
                    </a:lnTo>
                    <a:lnTo>
                      <a:pt x="739528" y="389933"/>
                    </a:lnTo>
                    <a:lnTo>
                      <a:pt x="729801" y="391077"/>
                    </a:lnTo>
                    <a:lnTo>
                      <a:pt x="726368" y="392651"/>
                    </a:lnTo>
                    <a:lnTo>
                      <a:pt x="723507" y="395082"/>
                    </a:lnTo>
                    <a:lnTo>
                      <a:pt x="723364" y="396084"/>
                    </a:lnTo>
                    <a:lnTo>
                      <a:pt x="723793" y="397228"/>
                    </a:lnTo>
                    <a:lnTo>
                      <a:pt x="731803" y="399374"/>
                    </a:lnTo>
                    <a:lnTo>
                      <a:pt x="733663" y="400518"/>
                    </a:lnTo>
                    <a:lnTo>
                      <a:pt x="730945" y="402664"/>
                    </a:lnTo>
                    <a:lnTo>
                      <a:pt x="729515" y="403093"/>
                    </a:lnTo>
                    <a:lnTo>
                      <a:pt x="722935" y="402521"/>
                    </a:lnTo>
                    <a:lnTo>
                      <a:pt x="720360" y="401662"/>
                    </a:lnTo>
                    <a:lnTo>
                      <a:pt x="718500" y="403522"/>
                    </a:lnTo>
                    <a:lnTo>
                      <a:pt x="716498" y="404666"/>
                    </a:lnTo>
                    <a:lnTo>
                      <a:pt x="712350" y="404380"/>
                    </a:lnTo>
                    <a:lnTo>
                      <a:pt x="694612" y="400232"/>
                    </a:lnTo>
                    <a:lnTo>
                      <a:pt x="670009" y="403379"/>
                    </a:lnTo>
                    <a:lnTo>
                      <a:pt x="661856" y="405095"/>
                    </a:lnTo>
                    <a:lnTo>
                      <a:pt x="654847" y="409243"/>
                    </a:lnTo>
                    <a:lnTo>
                      <a:pt x="649697" y="413392"/>
                    </a:lnTo>
                    <a:lnTo>
                      <a:pt x="639541" y="419972"/>
                    </a:lnTo>
                    <a:lnTo>
                      <a:pt x="628384" y="428983"/>
                    </a:lnTo>
                    <a:lnTo>
                      <a:pt x="625094" y="430700"/>
                    </a:lnTo>
                    <a:lnTo>
                      <a:pt x="623664" y="431844"/>
                    </a:lnTo>
                    <a:lnTo>
                      <a:pt x="621232" y="436278"/>
                    </a:lnTo>
                    <a:lnTo>
                      <a:pt x="619801" y="437709"/>
                    </a:lnTo>
                    <a:lnTo>
                      <a:pt x="604353" y="444146"/>
                    </a:lnTo>
                    <a:lnTo>
                      <a:pt x="601206" y="446148"/>
                    </a:lnTo>
                    <a:lnTo>
                      <a:pt x="598059" y="448580"/>
                    </a:lnTo>
                    <a:lnTo>
                      <a:pt x="587331" y="459165"/>
                    </a:lnTo>
                    <a:lnTo>
                      <a:pt x="585757" y="459880"/>
                    </a:lnTo>
                    <a:lnTo>
                      <a:pt x="563014" y="462455"/>
                    </a:lnTo>
                    <a:lnTo>
                      <a:pt x="561297" y="463170"/>
                    </a:lnTo>
                    <a:lnTo>
                      <a:pt x="558436" y="465459"/>
                    </a:lnTo>
                    <a:lnTo>
                      <a:pt x="550712" y="473326"/>
                    </a:lnTo>
                    <a:lnTo>
                      <a:pt x="547565" y="477189"/>
                    </a:lnTo>
                    <a:lnTo>
                      <a:pt x="546850" y="479048"/>
                    </a:lnTo>
                    <a:lnTo>
                      <a:pt x="553430" y="477332"/>
                    </a:lnTo>
                    <a:lnTo>
                      <a:pt x="555003" y="477475"/>
                    </a:lnTo>
                    <a:close/>
                    <a:moveTo>
                      <a:pt x="817629" y="473612"/>
                    </a:moveTo>
                    <a:lnTo>
                      <a:pt x="813480" y="469178"/>
                    </a:lnTo>
                    <a:lnTo>
                      <a:pt x="812193" y="467319"/>
                    </a:lnTo>
                    <a:lnTo>
                      <a:pt x="811907" y="466174"/>
                    </a:lnTo>
                    <a:lnTo>
                      <a:pt x="811764" y="463313"/>
                    </a:lnTo>
                    <a:lnTo>
                      <a:pt x="811049" y="461597"/>
                    </a:lnTo>
                    <a:lnTo>
                      <a:pt x="809475" y="459737"/>
                    </a:lnTo>
                    <a:lnTo>
                      <a:pt x="806328" y="458307"/>
                    </a:lnTo>
                    <a:lnTo>
                      <a:pt x="799176" y="456590"/>
                    </a:lnTo>
                    <a:lnTo>
                      <a:pt x="792167" y="456304"/>
                    </a:lnTo>
                    <a:lnTo>
                      <a:pt x="785158" y="456876"/>
                    </a:lnTo>
                    <a:lnTo>
                      <a:pt x="767564" y="460596"/>
                    </a:lnTo>
                    <a:lnTo>
                      <a:pt x="761556" y="465173"/>
                    </a:lnTo>
                    <a:lnTo>
                      <a:pt x="760126" y="467319"/>
                    </a:lnTo>
                    <a:lnTo>
                      <a:pt x="759983" y="469464"/>
                    </a:lnTo>
                    <a:lnTo>
                      <a:pt x="760269" y="471038"/>
                    </a:lnTo>
                    <a:lnTo>
                      <a:pt x="760984" y="472182"/>
                    </a:lnTo>
                    <a:lnTo>
                      <a:pt x="764989" y="473040"/>
                    </a:lnTo>
                    <a:lnTo>
                      <a:pt x="784300" y="474757"/>
                    </a:lnTo>
                    <a:lnTo>
                      <a:pt x="788591" y="475758"/>
                    </a:lnTo>
                    <a:lnTo>
                      <a:pt x="791595" y="477189"/>
                    </a:lnTo>
                    <a:lnTo>
                      <a:pt x="786732" y="477618"/>
                    </a:lnTo>
                    <a:lnTo>
                      <a:pt x="761699" y="476473"/>
                    </a:lnTo>
                    <a:lnTo>
                      <a:pt x="752974" y="475329"/>
                    </a:lnTo>
                    <a:lnTo>
                      <a:pt x="748396" y="475758"/>
                    </a:lnTo>
                    <a:lnTo>
                      <a:pt x="740958" y="478905"/>
                    </a:lnTo>
                    <a:lnTo>
                      <a:pt x="736810" y="481909"/>
                    </a:lnTo>
                    <a:lnTo>
                      <a:pt x="736238" y="483339"/>
                    </a:lnTo>
                    <a:lnTo>
                      <a:pt x="738097" y="486915"/>
                    </a:lnTo>
                    <a:lnTo>
                      <a:pt x="737096" y="488489"/>
                    </a:lnTo>
                    <a:lnTo>
                      <a:pt x="734521" y="490634"/>
                    </a:lnTo>
                    <a:lnTo>
                      <a:pt x="734807" y="492351"/>
                    </a:lnTo>
                    <a:lnTo>
                      <a:pt x="741101" y="494783"/>
                    </a:lnTo>
                    <a:lnTo>
                      <a:pt x="744248" y="495355"/>
                    </a:lnTo>
                    <a:lnTo>
                      <a:pt x="766420" y="494497"/>
                    </a:lnTo>
                    <a:lnTo>
                      <a:pt x="784872" y="494354"/>
                    </a:lnTo>
                    <a:lnTo>
                      <a:pt x="779436" y="496213"/>
                    </a:lnTo>
                    <a:lnTo>
                      <a:pt x="770282" y="497787"/>
                    </a:lnTo>
                    <a:lnTo>
                      <a:pt x="759411" y="497787"/>
                    </a:lnTo>
                    <a:lnTo>
                      <a:pt x="742818" y="499789"/>
                    </a:lnTo>
                    <a:lnTo>
                      <a:pt x="730373" y="502078"/>
                    </a:lnTo>
                    <a:lnTo>
                      <a:pt x="725223" y="503651"/>
                    </a:lnTo>
                    <a:lnTo>
                      <a:pt x="723221" y="505368"/>
                    </a:lnTo>
                    <a:lnTo>
                      <a:pt x="719502" y="509945"/>
                    </a:lnTo>
                    <a:lnTo>
                      <a:pt x="720217" y="511662"/>
                    </a:lnTo>
                    <a:lnTo>
                      <a:pt x="723650" y="512663"/>
                    </a:lnTo>
                    <a:lnTo>
                      <a:pt x="741816" y="513664"/>
                    </a:lnTo>
                    <a:lnTo>
                      <a:pt x="753689" y="512377"/>
                    </a:lnTo>
                    <a:lnTo>
                      <a:pt x="781296" y="506226"/>
                    </a:lnTo>
                    <a:lnTo>
                      <a:pt x="781439" y="506941"/>
                    </a:lnTo>
                    <a:lnTo>
                      <a:pt x="780724" y="507943"/>
                    </a:lnTo>
                    <a:lnTo>
                      <a:pt x="777434" y="510374"/>
                    </a:lnTo>
                    <a:lnTo>
                      <a:pt x="774859" y="511662"/>
                    </a:lnTo>
                    <a:lnTo>
                      <a:pt x="752401" y="519386"/>
                    </a:lnTo>
                    <a:lnTo>
                      <a:pt x="748253" y="519958"/>
                    </a:lnTo>
                    <a:lnTo>
                      <a:pt x="727798" y="520101"/>
                    </a:lnTo>
                    <a:lnTo>
                      <a:pt x="719788" y="520530"/>
                    </a:lnTo>
                    <a:lnTo>
                      <a:pt x="716641" y="521388"/>
                    </a:lnTo>
                    <a:lnTo>
                      <a:pt x="714352" y="522390"/>
                    </a:lnTo>
                    <a:lnTo>
                      <a:pt x="712779" y="523677"/>
                    </a:lnTo>
                    <a:lnTo>
                      <a:pt x="709060" y="527682"/>
                    </a:lnTo>
                    <a:lnTo>
                      <a:pt x="707200" y="530257"/>
                    </a:lnTo>
                    <a:lnTo>
                      <a:pt x="706628" y="531545"/>
                    </a:lnTo>
                    <a:lnTo>
                      <a:pt x="706485" y="532832"/>
                    </a:lnTo>
                    <a:lnTo>
                      <a:pt x="707486" y="535121"/>
                    </a:lnTo>
                    <a:lnTo>
                      <a:pt x="709346" y="536980"/>
                    </a:lnTo>
                    <a:lnTo>
                      <a:pt x="724365" y="539841"/>
                    </a:lnTo>
                    <a:lnTo>
                      <a:pt x="729372" y="540127"/>
                    </a:lnTo>
                    <a:lnTo>
                      <a:pt x="740386" y="538840"/>
                    </a:lnTo>
                    <a:lnTo>
                      <a:pt x="750399" y="546707"/>
                    </a:lnTo>
                    <a:lnTo>
                      <a:pt x="762844" y="551141"/>
                    </a:lnTo>
                    <a:lnTo>
                      <a:pt x="764274" y="550712"/>
                    </a:lnTo>
                    <a:lnTo>
                      <a:pt x="766563" y="548567"/>
                    </a:lnTo>
                    <a:lnTo>
                      <a:pt x="767564" y="545706"/>
                    </a:lnTo>
                    <a:lnTo>
                      <a:pt x="768708" y="544132"/>
                    </a:lnTo>
                    <a:lnTo>
                      <a:pt x="770568" y="542702"/>
                    </a:lnTo>
                    <a:lnTo>
                      <a:pt x="772570" y="541987"/>
                    </a:lnTo>
                    <a:lnTo>
                      <a:pt x="774716" y="542130"/>
                    </a:lnTo>
                    <a:lnTo>
                      <a:pt x="776576" y="542845"/>
                    </a:lnTo>
                    <a:lnTo>
                      <a:pt x="779723" y="545992"/>
                    </a:lnTo>
                    <a:lnTo>
                      <a:pt x="781153" y="548423"/>
                    </a:lnTo>
                    <a:lnTo>
                      <a:pt x="782726" y="549854"/>
                    </a:lnTo>
                    <a:lnTo>
                      <a:pt x="784443" y="550426"/>
                    </a:lnTo>
                    <a:lnTo>
                      <a:pt x="789306" y="548996"/>
                    </a:lnTo>
                    <a:lnTo>
                      <a:pt x="801608" y="543703"/>
                    </a:lnTo>
                    <a:lnTo>
                      <a:pt x="804469" y="540413"/>
                    </a:lnTo>
                    <a:lnTo>
                      <a:pt x="804469" y="538554"/>
                    </a:lnTo>
                    <a:lnTo>
                      <a:pt x="800035" y="533261"/>
                    </a:lnTo>
                    <a:lnTo>
                      <a:pt x="799748" y="532260"/>
                    </a:lnTo>
                    <a:lnTo>
                      <a:pt x="800750" y="531688"/>
                    </a:lnTo>
                    <a:lnTo>
                      <a:pt x="802323" y="531974"/>
                    </a:lnTo>
                    <a:lnTo>
                      <a:pt x="806614" y="533833"/>
                    </a:lnTo>
                    <a:lnTo>
                      <a:pt x="810191" y="534405"/>
                    </a:lnTo>
                    <a:lnTo>
                      <a:pt x="811478" y="531258"/>
                    </a:lnTo>
                    <a:lnTo>
                      <a:pt x="813051" y="525108"/>
                    </a:lnTo>
                    <a:lnTo>
                      <a:pt x="813767" y="523677"/>
                    </a:lnTo>
                    <a:lnTo>
                      <a:pt x="814911" y="522676"/>
                    </a:lnTo>
                    <a:lnTo>
                      <a:pt x="815912" y="522962"/>
                    </a:lnTo>
                    <a:lnTo>
                      <a:pt x="817915" y="525537"/>
                    </a:lnTo>
                    <a:lnTo>
                      <a:pt x="819059" y="526252"/>
                    </a:lnTo>
                    <a:lnTo>
                      <a:pt x="827785" y="523963"/>
                    </a:lnTo>
                    <a:lnTo>
                      <a:pt x="831504" y="523677"/>
                    </a:lnTo>
                    <a:lnTo>
                      <a:pt x="830359" y="524822"/>
                    </a:lnTo>
                    <a:lnTo>
                      <a:pt x="822635" y="529399"/>
                    </a:lnTo>
                    <a:lnTo>
                      <a:pt x="821062" y="530972"/>
                    </a:lnTo>
                    <a:lnTo>
                      <a:pt x="819774" y="533261"/>
                    </a:lnTo>
                    <a:lnTo>
                      <a:pt x="818773" y="536265"/>
                    </a:lnTo>
                    <a:lnTo>
                      <a:pt x="819488" y="537695"/>
                    </a:lnTo>
                    <a:lnTo>
                      <a:pt x="819631" y="541271"/>
                    </a:lnTo>
                    <a:lnTo>
                      <a:pt x="819917" y="542273"/>
                    </a:lnTo>
                    <a:lnTo>
                      <a:pt x="821491" y="543989"/>
                    </a:lnTo>
                    <a:lnTo>
                      <a:pt x="823923" y="544847"/>
                    </a:lnTo>
                    <a:lnTo>
                      <a:pt x="835223" y="543417"/>
                    </a:lnTo>
                    <a:lnTo>
                      <a:pt x="846952" y="542559"/>
                    </a:lnTo>
                    <a:lnTo>
                      <a:pt x="849813" y="541844"/>
                    </a:lnTo>
                    <a:lnTo>
                      <a:pt x="851530" y="540842"/>
                    </a:lnTo>
                    <a:lnTo>
                      <a:pt x="854390" y="537838"/>
                    </a:lnTo>
                    <a:lnTo>
                      <a:pt x="855964" y="536837"/>
                    </a:lnTo>
                    <a:lnTo>
                      <a:pt x="857680" y="536408"/>
                    </a:lnTo>
                    <a:lnTo>
                      <a:pt x="861257" y="537123"/>
                    </a:lnTo>
                    <a:lnTo>
                      <a:pt x="867980" y="541128"/>
                    </a:lnTo>
                    <a:lnTo>
                      <a:pt x="869267" y="541128"/>
                    </a:lnTo>
                    <a:lnTo>
                      <a:pt x="875704" y="540556"/>
                    </a:lnTo>
                    <a:lnTo>
                      <a:pt x="882284" y="539126"/>
                    </a:lnTo>
                    <a:lnTo>
                      <a:pt x="887147" y="538983"/>
                    </a:lnTo>
                    <a:lnTo>
                      <a:pt x="891581" y="537552"/>
                    </a:lnTo>
                    <a:lnTo>
                      <a:pt x="900450" y="533261"/>
                    </a:lnTo>
                    <a:lnTo>
                      <a:pt x="903168" y="533547"/>
                    </a:lnTo>
                    <a:lnTo>
                      <a:pt x="905027" y="535407"/>
                    </a:lnTo>
                    <a:lnTo>
                      <a:pt x="903597" y="537266"/>
                    </a:lnTo>
                    <a:lnTo>
                      <a:pt x="898161" y="541414"/>
                    </a:lnTo>
                    <a:lnTo>
                      <a:pt x="890723" y="545849"/>
                    </a:lnTo>
                    <a:lnTo>
                      <a:pt x="885717" y="547994"/>
                    </a:lnTo>
                    <a:lnTo>
                      <a:pt x="882284" y="548853"/>
                    </a:lnTo>
                    <a:lnTo>
                      <a:pt x="877134" y="549139"/>
                    </a:lnTo>
                    <a:lnTo>
                      <a:pt x="869982" y="548567"/>
                    </a:lnTo>
                    <a:lnTo>
                      <a:pt x="855821" y="549568"/>
                    </a:lnTo>
                    <a:lnTo>
                      <a:pt x="850671" y="550712"/>
                    </a:lnTo>
                    <a:lnTo>
                      <a:pt x="835938" y="556720"/>
                    </a:lnTo>
                    <a:lnTo>
                      <a:pt x="819631" y="560439"/>
                    </a:lnTo>
                    <a:lnTo>
                      <a:pt x="811478" y="563300"/>
                    </a:lnTo>
                    <a:lnTo>
                      <a:pt x="806042" y="566304"/>
                    </a:lnTo>
                    <a:lnTo>
                      <a:pt x="804040" y="569022"/>
                    </a:lnTo>
                    <a:lnTo>
                      <a:pt x="807330" y="573027"/>
                    </a:lnTo>
                    <a:lnTo>
                      <a:pt x="810191" y="574886"/>
                    </a:lnTo>
                    <a:lnTo>
                      <a:pt x="820346" y="579893"/>
                    </a:lnTo>
                    <a:lnTo>
                      <a:pt x="825353" y="582038"/>
                    </a:lnTo>
                    <a:lnTo>
                      <a:pt x="830073" y="583469"/>
                    </a:lnTo>
                    <a:lnTo>
                      <a:pt x="845093" y="585185"/>
                    </a:lnTo>
                    <a:lnTo>
                      <a:pt x="860112" y="584327"/>
                    </a:lnTo>
                    <a:lnTo>
                      <a:pt x="884000" y="579178"/>
                    </a:lnTo>
                    <a:lnTo>
                      <a:pt x="897303" y="574171"/>
                    </a:lnTo>
                    <a:lnTo>
                      <a:pt x="907745" y="571024"/>
                    </a:lnTo>
                    <a:lnTo>
                      <a:pt x="913467" y="568020"/>
                    </a:lnTo>
                    <a:lnTo>
                      <a:pt x="917186" y="564158"/>
                    </a:lnTo>
                    <a:lnTo>
                      <a:pt x="919618" y="562442"/>
                    </a:lnTo>
                    <a:lnTo>
                      <a:pt x="924338" y="560439"/>
                    </a:lnTo>
                    <a:lnTo>
                      <a:pt x="930775" y="558866"/>
                    </a:lnTo>
                    <a:lnTo>
                      <a:pt x="951087" y="556291"/>
                    </a:lnTo>
                    <a:lnTo>
                      <a:pt x="966249" y="548567"/>
                    </a:lnTo>
                    <a:lnTo>
                      <a:pt x="971399" y="545277"/>
                    </a:lnTo>
                    <a:lnTo>
                      <a:pt x="976405" y="546707"/>
                    </a:lnTo>
                    <a:lnTo>
                      <a:pt x="977407" y="547708"/>
                    </a:lnTo>
                    <a:lnTo>
                      <a:pt x="976262" y="548710"/>
                    </a:lnTo>
                    <a:lnTo>
                      <a:pt x="973831" y="549568"/>
                    </a:lnTo>
                    <a:lnTo>
                      <a:pt x="978551" y="551570"/>
                    </a:lnTo>
                    <a:lnTo>
                      <a:pt x="982127" y="552286"/>
                    </a:lnTo>
                    <a:lnTo>
                      <a:pt x="985703" y="552572"/>
                    </a:lnTo>
                    <a:lnTo>
                      <a:pt x="989565" y="552000"/>
                    </a:lnTo>
                    <a:lnTo>
                      <a:pt x="995716" y="549854"/>
                    </a:lnTo>
                    <a:lnTo>
                      <a:pt x="1001867" y="548996"/>
                    </a:lnTo>
                    <a:lnTo>
                      <a:pt x="1012738" y="551856"/>
                    </a:lnTo>
                    <a:lnTo>
                      <a:pt x="1022036" y="553430"/>
                    </a:lnTo>
                    <a:lnTo>
                      <a:pt x="1025040" y="553430"/>
                    </a:lnTo>
                    <a:lnTo>
                      <a:pt x="1027901" y="552715"/>
                    </a:lnTo>
                    <a:lnTo>
                      <a:pt x="1039201" y="548137"/>
                    </a:lnTo>
                    <a:lnTo>
                      <a:pt x="1054220" y="543703"/>
                    </a:lnTo>
                    <a:lnTo>
                      <a:pt x="1057796" y="541128"/>
                    </a:lnTo>
                    <a:lnTo>
                      <a:pt x="1061086" y="537409"/>
                    </a:lnTo>
                    <a:lnTo>
                      <a:pt x="1065950" y="523963"/>
                    </a:lnTo>
                    <a:lnTo>
                      <a:pt x="1066665" y="518528"/>
                    </a:lnTo>
                    <a:lnTo>
                      <a:pt x="1071529" y="510517"/>
                    </a:lnTo>
                    <a:lnTo>
                      <a:pt x="1072673" y="506226"/>
                    </a:lnTo>
                    <a:lnTo>
                      <a:pt x="1072673" y="503508"/>
                    </a:lnTo>
                    <a:lnTo>
                      <a:pt x="1070241" y="495212"/>
                    </a:lnTo>
                    <a:lnTo>
                      <a:pt x="1068954" y="492208"/>
                    </a:lnTo>
                    <a:lnTo>
                      <a:pt x="1068095" y="491207"/>
                    </a:lnTo>
                    <a:lnTo>
                      <a:pt x="1065664" y="489919"/>
                    </a:lnTo>
                    <a:lnTo>
                      <a:pt x="1059799" y="487344"/>
                    </a:lnTo>
                    <a:lnTo>
                      <a:pt x="1044923" y="484198"/>
                    </a:lnTo>
                    <a:lnTo>
                      <a:pt x="1040917" y="484627"/>
                    </a:lnTo>
                    <a:lnTo>
                      <a:pt x="1036483" y="486486"/>
                    </a:lnTo>
                    <a:lnTo>
                      <a:pt x="1032621" y="489490"/>
                    </a:lnTo>
                    <a:lnTo>
                      <a:pt x="1031334" y="490921"/>
                    </a:lnTo>
                    <a:lnTo>
                      <a:pt x="1030904" y="492208"/>
                    </a:lnTo>
                    <a:lnTo>
                      <a:pt x="1032192" y="495784"/>
                    </a:lnTo>
                    <a:lnTo>
                      <a:pt x="1034051" y="497643"/>
                    </a:lnTo>
                    <a:lnTo>
                      <a:pt x="1036197" y="499074"/>
                    </a:lnTo>
                    <a:lnTo>
                      <a:pt x="1036054" y="499646"/>
                    </a:lnTo>
                    <a:lnTo>
                      <a:pt x="1030046" y="501363"/>
                    </a:lnTo>
                    <a:lnTo>
                      <a:pt x="1029760" y="503937"/>
                    </a:lnTo>
                    <a:lnTo>
                      <a:pt x="1029760" y="507227"/>
                    </a:lnTo>
                    <a:lnTo>
                      <a:pt x="1029474" y="507800"/>
                    </a:lnTo>
                    <a:lnTo>
                      <a:pt x="1027758" y="502078"/>
                    </a:lnTo>
                    <a:lnTo>
                      <a:pt x="1025326" y="497643"/>
                    </a:lnTo>
                    <a:lnTo>
                      <a:pt x="1024468" y="496499"/>
                    </a:lnTo>
                    <a:lnTo>
                      <a:pt x="1022751" y="495498"/>
                    </a:lnTo>
                    <a:lnTo>
                      <a:pt x="1020319" y="494640"/>
                    </a:lnTo>
                    <a:lnTo>
                      <a:pt x="1014168" y="493638"/>
                    </a:lnTo>
                    <a:lnTo>
                      <a:pt x="1010449" y="493924"/>
                    </a:lnTo>
                    <a:lnTo>
                      <a:pt x="1005586" y="495355"/>
                    </a:lnTo>
                    <a:lnTo>
                      <a:pt x="999149" y="500075"/>
                    </a:lnTo>
                    <a:lnTo>
                      <a:pt x="998148" y="500504"/>
                    </a:lnTo>
                    <a:lnTo>
                      <a:pt x="996002" y="499932"/>
                    </a:lnTo>
                    <a:lnTo>
                      <a:pt x="997576" y="497787"/>
                    </a:lnTo>
                    <a:lnTo>
                      <a:pt x="1004013" y="491493"/>
                    </a:lnTo>
                    <a:lnTo>
                      <a:pt x="1004728" y="490491"/>
                    </a:lnTo>
                    <a:lnTo>
                      <a:pt x="1005014" y="489347"/>
                    </a:lnTo>
                    <a:lnTo>
                      <a:pt x="1005014" y="488060"/>
                    </a:lnTo>
                    <a:lnTo>
                      <a:pt x="1003440" y="485628"/>
                    </a:lnTo>
                    <a:lnTo>
                      <a:pt x="1001152" y="484198"/>
                    </a:lnTo>
                    <a:lnTo>
                      <a:pt x="996145" y="483768"/>
                    </a:lnTo>
                    <a:lnTo>
                      <a:pt x="991711" y="484484"/>
                    </a:lnTo>
                    <a:lnTo>
                      <a:pt x="987849" y="484341"/>
                    </a:lnTo>
                    <a:lnTo>
                      <a:pt x="984988" y="483768"/>
                    </a:lnTo>
                    <a:lnTo>
                      <a:pt x="984416" y="482624"/>
                    </a:lnTo>
                    <a:lnTo>
                      <a:pt x="985131" y="480765"/>
                    </a:lnTo>
                    <a:lnTo>
                      <a:pt x="987420" y="478333"/>
                    </a:lnTo>
                    <a:lnTo>
                      <a:pt x="991282" y="475472"/>
                    </a:lnTo>
                    <a:lnTo>
                      <a:pt x="992998" y="473326"/>
                    </a:lnTo>
                    <a:lnTo>
                      <a:pt x="990853" y="467319"/>
                    </a:lnTo>
                    <a:lnTo>
                      <a:pt x="986275" y="463456"/>
                    </a:lnTo>
                    <a:lnTo>
                      <a:pt x="981269" y="460453"/>
                    </a:lnTo>
                    <a:lnTo>
                      <a:pt x="980983" y="459880"/>
                    </a:lnTo>
                    <a:lnTo>
                      <a:pt x="980554" y="456304"/>
                    </a:lnTo>
                    <a:lnTo>
                      <a:pt x="979982" y="454159"/>
                    </a:lnTo>
                    <a:lnTo>
                      <a:pt x="977979" y="451012"/>
                    </a:lnTo>
                    <a:lnTo>
                      <a:pt x="977693" y="449581"/>
                    </a:lnTo>
                    <a:lnTo>
                      <a:pt x="978408" y="448294"/>
                    </a:lnTo>
                    <a:lnTo>
                      <a:pt x="981412" y="445147"/>
                    </a:lnTo>
                    <a:lnTo>
                      <a:pt x="982413" y="443431"/>
                    </a:lnTo>
                    <a:lnTo>
                      <a:pt x="982699" y="441571"/>
                    </a:lnTo>
                    <a:lnTo>
                      <a:pt x="981984" y="440570"/>
                    </a:lnTo>
                    <a:lnTo>
                      <a:pt x="980124" y="440284"/>
                    </a:lnTo>
                    <a:lnTo>
                      <a:pt x="971685" y="436278"/>
                    </a:lnTo>
                    <a:lnTo>
                      <a:pt x="963675" y="436851"/>
                    </a:lnTo>
                    <a:lnTo>
                      <a:pt x="959956" y="438138"/>
                    </a:lnTo>
                    <a:lnTo>
                      <a:pt x="956380" y="440141"/>
                    </a:lnTo>
                    <a:lnTo>
                      <a:pt x="951373" y="444432"/>
                    </a:lnTo>
                    <a:lnTo>
                      <a:pt x="940502" y="455160"/>
                    </a:lnTo>
                    <a:lnTo>
                      <a:pt x="936926" y="457592"/>
                    </a:lnTo>
                    <a:lnTo>
                      <a:pt x="928200" y="461883"/>
                    </a:lnTo>
                    <a:lnTo>
                      <a:pt x="927056" y="463170"/>
                    </a:lnTo>
                    <a:lnTo>
                      <a:pt x="926913" y="464887"/>
                    </a:lnTo>
                    <a:lnTo>
                      <a:pt x="927771" y="467176"/>
                    </a:lnTo>
                    <a:lnTo>
                      <a:pt x="928915" y="468892"/>
                    </a:lnTo>
                    <a:lnTo>
                      <a:pt x="930346" y="469893"/>
                    </a:lnTo>
                    <a:lnTo>
                      <a:pt x="939214" y="474042"/>
                    </a:lnTo>
                    <a:lnTo>
                      <a:pt x="945222" y="474614"/>
                    </a:lnTo>
                    <a:lnTo>
                      <a:pt x="951945" y="478905"/>
                    </a:lnTo>
                    <a:lnTo>
                      <a:pt x="953662" y="481051"/>
                    </a:lnTo>
                    <a:lnTo>
                      <a:pt x="954091" y="483339"/>
                    </a:lnTo>
                    <a:lnTo>
                      <a:pt x="953805" y="485199"/>
                    </a:lnTo>
                    <a:lnTo>
                      <a:pt x="952946" y="486486"/>
                    </a:lnTo>
                    <a:lnTo>
                      <a:pt x="940359" y="492208"/>
                    </a:lnTo>
                    <a:lnTo>
                      <a:pt x="942648" y="496356"/>
                    </a:lnTo>
                    <a:lnTo>
                      <a:pt x="968395" y="506512"/>
                    </a:lnTo>
                    <a:lnTo>
                      <a:pt x="969253" y="507943"/>
                    </a:lnTo>
                    <a:lnTo>
                      <a:pt x="969825" y="511089"/>
                    </a:lnTo>
                    <a:lnTo>
                      <a:pt x="969396" y="513378"/>
                    </a:lnTo>
                    <a:lnTo>
                      <a:pt x="968395" y="516096"/>
                    </a:lnTo>
                    <a:lnTo>
                      <a:pt x="966679" y="517812"/>
                    </a:lnTo>
                    <a:lnTo>
                      <a:pt x="964247" y="518385"/>
                    </a:lnTo>
                    <a:lnTo>
                      <a:pt x="922765" y="515381"/>
                    </a:lnTo>
                    <a:lnTo>
                      <a:pt x="914754" y="515095"/>
                    </a:lnTo>
                    <a:lnTo>
                      <a:pt x="909748" y="515810"/>
                    </a:lnTo>
                    <a:lnTo>
                      <a:pt x="904884" y="515667"/>
                    </a:lnTo>
                    <a:lnTo>
                      <a:pt x="901594" y="514379"/>
                    </a:lnTo>
                    <a:lnTo>
                      <a:pt x="898161" y="511805"/>
                    </a:lnTo>
                    <a:lnTo>
                      <a:pt x="895301" y="507800"/>
                    </a:lnTo>
                    <a:lnTo>
                      <a:pt x="892869" y="502507"/>
                    </a:lnTo>
                    <a:lnTo>
                      <a:pt x="891152" y="499503"/>
                    </a:lnTo>
                    <a:lnTo>
                      <a:pt x="890008" y="498788"/>
                    </a:lnTo>
                    <a:lnTo>
                      <a:pt x="885145" y="498216"/>
                    </a:lnTo>
                    <a:lnTo>
                      <a:pt x="880138" y="498645"/>
                    </a:lnTo>
                    <a:lnTo>
                      <a:pt x="874703" y="498073"/>
                    </a:lnTo>
                    <a:lnTo>
                      <a:pt x="873987" y="497214"/>
                    </a:lnTo>
                    <a:lnTo>
                      <a:pt x="874989" y="496070"/>
                    </a:lnTo>
                    <a:lnTo>
                      <a:pt x="880424" y="493352"/>
                    </a:lnTo>
                    <a:lnTo>
                      <a:pt x="880567" y="491636"/>
                    </a:lnTo>
                    <a:lnTo>
                      <a:pt x="866406" y="483339"/>
                    </a:lnTo>
                    <a:lnTo>
                      <a:pt x="855392" y="475186"/>
                    </a:lnTo>
                    <a:lnTo>
                      <a:pt x="846952" y="472468"/>
                    </a:lnTo>
                    <a:lnTo>
                      <a:pt x="841088" y="471610"/>
                    </a:lnTo>
                    <a:lnTo>
                      <a:pt x="835366" y="472182"/>
                    </a:lnTo>
                    <a:lnTo>
                      <a:pt x="821491" y="474757"/>
                    </a:lnTo>
                    <a:lnTo>
                      <a:pt x="817629" y="473612"/>
                    </a:lnTo>
                    <a:close/>
                    <a:moveTo>
                      <a:pt x="709203" y="481766"/>
                    </a:moveTo>
                    <a:lnTo>
                      <a:pt x="705484" y="480765"/>
                    </a:lnTo>
                    <a:lnTo>
                      <a:pt x="701908" y="480908"/>
                    </a:lnTo>
                    <a:lnTo>
                      <a:pt x="697759" y="483196"/>
                    </a:lnTo>
                    <a:lnTo>
                      <a:pt x="690321" y="488203"/>
                    </a:lnTo>
                    <a:lnTo>
                      <a:pt x="683026" y="490491"/>
                    </a:lnTo>
                    <a:lnTo>
                      <a:pt x="675588" y="493638"/>
                    </a:lnTo>
                    <a:lnTo>
                      <a:pt x="664145" y="502078"/>
                    </a:lnTo>
                    <a:lnTo>
                      <a:pt x="657422" y="506512"/>
                    </a:lnTo>
                    <a:lnTo>
                      <a:pt x="654561" y="508801"/>
                    </a:lnTo>
                    <a:lnTo>
                      <a:pt x="652272" y="511519"/>
                    </a:lnTo>
                    <a:lnTo>
                      <a:pt x="652558" y="512520"/>
                    </a:lnTo>
                    <a:lnTo>
                      <a:pt x="654847" y="513521"/>
                    </a:lnTo>
                    <a:lnTo>
                      <a:pt x="661427" y="514522"/>
                    </a:lnTo>
                    <a:lnTo>
                      <a:pt x="669580" y="517383"/>
                    </a:lnTo>
                    <a:lnTo>
                      <a:pt x="675731" y="517812"/>
                    </a:lnTo>
                    <a:lnTo>
                      <a:pt x="684313" y="513807"/>
                    </a:lnTo>
                    <a:lnTo>
                      <a:pt x="687317" y="511805"/>
                    </a:lnTo>
                    <a:lnTo>
                      <a:pt x="697473" y="499789"/>
                    </a:lnTo>
                    <a:lnTo>
                      <a:pt x="702766" y="492637"/>
                    </a:lnTo>
                    <a:lnTo>
                      <a:pt x="705484" y="489919"/>
                    </a:lnTo>
                    <a:lnTo>
                      <a:pt x="709346" y="483053"/>
                    </a:lnTo>
                    <a:lnTo>
                      <a:pt x="709203" y="481766"/>
                    </a:lnTo>
                    <a:close/>
                    <a:moveTo>
                      <a:pt x="1267496" y="449438"/>
                    </a:moveTo>
                    <a:lnTo>
                      <a:pt x="1269070" y="454302"/>
                    </a:lnTo>
                    <a:lnTo>
                      <a:pt x="1271501" y="458736"/>
                    </a:lnTo>
                    <a:lnTo>
                      <a:pt x="1263062" y="459451"/>
                    </a:lnTo>
                    <a:lnTo>
                      <a:pt x="1258198" y="455160"/>
                    </a:lnTo>
                    <a:lnTo>
                      <a:pt x="1247899" y="448723"/>
                    </a:lnTo>
                    <a:lnTo>
                      <a:pt x="1243465" y="448151"/>
                    </a:lnTo>
                    <a:lnTo>
                      <a:pt x="1235741" y="448008"/>
                    </a:lnTo>
                    <a:lnTo>
                      <a:pt x="1226157" y="449295"/>
                    </a:lnTo>
                    <a:lnTo>
                      <a:pt x="1220578" y="451155"/>
                    </a:lnTo>
                    <a:lnTo>
                      <a:pt x="1212854" y="455017"/>
                    </a:lnTo>
                    <a:lnTo>
                      <a:pt x="1210995" y="458021"/>
                    </a:lnTo>
                    <a:lnTo>
                      <a:pt x="1211567" y="459165"/>
                    </a:lnTo>
                    <a:lnTo>
                      <a:pt x="1213140" y="460453"/>
                    </a:lnTo>
                    <a:lnTo>
                      <a:pt x="1218290" y="463027"/>
                    </a:lnTo>
                    <a:lnTo>
                      <a:pt x="1232594" y="465316"/>
                    </a:lnTo>
                    <a:lnTo>
                      <a:pt x="1235455" y="466317"/>
                    </a:lnTo>
                    <a:lnTo>
                      <a:pt x="1238602" y="468177"/>
                    </a:lnTo>
                    <a:lnTo>
                      <a:pt x="1238459" y="469035"/>
                    </a:lnTo>
                    <a:lnTo>
                      <a:pt x="1236599" y="469607"/>
                    </a:lnTo>
                    <a:lnTo>
                      <a:pt x="1227158" y="470895"/>
                    </a:lnTo>
                    <a:lnTo>
                      <a:pt x="1225442" y="471753"/>
                    </a:lnTo>
                    <a:lnTo>
                      <a:pt x="1225442" y="472611"/>
                    </a:lnTo>
                    <a:lnTo>
                      <a:pt x="1232451" y="475472"/>
                    </a:lnTo>
                    <a:lnTo>
                      <a:pt x="1238030" y="475615"/>
                    </a:lnTo>
                    <a:lnTo>
                      <a:pt x="1243465" y="477332"/>
                    </a:lnTo>
                    <a:lnTo>
                      <a:pt x="1251761" y="478619"/>
                    </a:lnTo>
                    <a:lnTo>
                      <a:pt x="1244180" y="479477"/>
                    </a:lnTo>
                    <a:lnTo>
                      <a:pt x="1237743" y="479048"/>
                    </a:lnTo>
                    <a:lnTo>
                      <a:pt x="1235169" y="479334"/>
                    </a:lnTo>
                    <a:lnTo>
                      <a:pt x="1234310" y="480335"/>
                    </a:lnTo>
                    <a:lnTo>
                      <a:pt x="1236170" y="483482"/>
                    </a:lnTo>
                    <a:lnTo>
                      <a:pt x="1238315" y="485771"/>
                    </a:lnTo>
                    <a:lnTo>
                      <a:pt x="1247041" y="490062"/>
                    </a:lnTo>
                    <a:lnTo>
                      <a:pt x="1246612" y="491207"/>
                    </a:lnTo>
                    <a:lnTo>
                      <a:pt x="1244323" y="492065"/>
                    </a:lnTo>
                    <a:lnTo>
                      <a:pt x="1241606" y="492208"/>
                    </a:lnTo>
                    <a:lnTo>
                      <a:pt x="1236885" y="491207"/>
                    </a:lnTo>
                    <a:lnTo>
                      <a:pt x="1234883" y="490348"/>
                    </a:lnTo>
                    <a:lnTo>
                      <a:pt x="1231163" y="487487"/>
                    </a:lnTo>
                    <a:lnTo>
                      <a:pt x="1210995" y="475043"/>
                    </a:lnTo>
                    <a:lnTo>
                      <a:pt x="1206274" y="472611"/>
                    </a:lnTo>
                    <a:lnTo>
                      <a:pt x="1205130" y="470895"/>
                    </a:lnTo>
                    <a:lnTo>
                      <a:pt x="1205273" y="468606"/>
                    </a:lnTo>
                    <a:lnTo>
                      <a:pt x="1203699" y="466317"/>
                    </a:lnTo>
                    <a:lnTo>
                      <a:pt x="1197692" y="462169"/>
                    </a:lnTo>
                    <a:lnTo>
                      <a:pt x="1195403" y="461311"/>
                    </a:lnTo>
                    <a:lnTo>
                      <a:pt x="1187536" y="459737"/>
                    </a:lnTo>
                    <a:lnTo>
                      <a:pt x="1184246" y="459737"/>
                    </a:lnTo>
                    <a:lnTo>
                      <a:pt x="1182100" y="460453"/>
                    </a:lnTo>
                    <a:lnTo>
                      <a:pt x="1178953" y="463027"/>
                    </a:lnTo>
                    <a:lnTo>
                      <a:pt x="1174662" y="467319"/>
                    </a:lnTo>
                    <a:lnTo>
                      <a:pt x="1173661" y="470179"/>
                    </a:lnTo>
                    <a:lnTo>
                      <a:pt x="1178238" y="472754"/>
                    </a:lnTo>
                    <a:lnTo>
                      <a:pt x="1180527" y="473326"/>
                    </a:lnTo>
                    <a:lnTo>
                      <a:pt x="1191112" y="473183"/>
                    </a:lnTo>
                    <a:lnTo>
                      <a:pt x="1191970" y="474328"/>
                    </a:lnTo>
                    <a:lnTo>
                      <a:pt x="1184675" y="478476"/>
                    </a:lnTo>
                    <a:lnTo>
                      <a:pt x="1181957" y="481480"/>
                    </a:lnTo>
                    <a:lnTo>
                      <a:pt x="1181671" y="482624"/>
                    </a:lnTo>
                    <a:lnTo>
                      <a:pt x="1183101" y="485199"/>
                    </a:lnTo>
                    <a:lnTo>
                      <a:pt x="1186391" y="487344"/>
                    </a:lnTo>
                    <a:lnTo>
                      <a:pt x="1194974" y="488346"/>
                    </a:lnTo>
                    <a:lnTo>
                      <a:pt x="1192685" y="491350"/>
                    </a:lnTo>
                    <a:lnTo>
                      <a:pt x="1192685" y="492923"/>
                    </a:lnTo>
                    <a:lnTo>
                      <a:pt x="1193829" y="495212"/>
                    </a:lnTo>
                    <a:lnTo>
                      <a:pt x="1195546" y="497500"/>
                    </a:lnTo>
                    <a:lnTo>
                      <a:pt x="1199408" y="501077"/>
                    </a:lnTo>
                    <a:lnTo>
                      <a:pt x="1200266" y="501363"/>
                    </a:lnTo>
                    <a:lnTo>
                      <a:pt x="1207848" y="500218"/>
                    </a:lnTo>
                    <a:lnTo>
                      <a:pt x="1208992" y="500504"/>
                    </a:lnTo>
                    <a:lnTo>
                      <a:pt x="1204558" y="502650"/>
                    </a:lnTo>
                    <a:lnTo>
                      <a:pt x="1200266" y="502936"/>
                    </a:lnTo>
                    <a:lnTo>
                      <a:pt x="1195403" y="501506"/>
                    </a:lnTo>
                    <a:lnTo>
                      <a:pt x="1189967" y="498359"/>
                    </a:lnTo>
                    <a:lnTo>
                      <a:pt x="1179668" y="495212"/>
                    </a:lnTo>
                    <a:lnTo>
                      <a:pt x="1173517" y="495784"/>
                    </a:lnTo>
                    <a:lnTo>
                      <a:pt x="1169655" y="499646"/>
                    </a:lnTo>
                    <a:lnTo>
                      <a:pt x="1170227" y="501792"/>
                    </a:lnTo>
                    <a:lnTo>
                      <a:pt x="1165507" y="505797"/>
                    </a:lnTo>
                    <a:lnTo>
                      <a:pt x="1155923" y="510374"/>
                    </a:lnTo>
                    <a:lnTo>
                      <a:pt x="1153778" y="512806"/>
                    </a:lnTo>
                    <a:lnTo>
                      <a:pt x="1156781" y="516239"/>
                    </a:lnTo>
                    <a:lnTo>
                      <a:pt x="1160215" y="518099"/>
                    </a:lnTo>
                    <a:lnTo>
                      <a:pt x="1161645" y="518099"/>
                    </a:lnTo>
                    <a:lnTo>
                      <a:pt x="1194259" y="512234"/>
                    </a:lnTo>
                    <a:lnTo>
                      <a:pt x="1201983" y="513378"/>
                    </a:lnTo>
                    <a:lnTo>
                      <a:pt x="1211138" y="511519"/>
                    </a:lnTo>
                    <a:lnTo>
                      <a:pt x="1240890" y="507800"/>
                    </a:lnTo>
                    <a:lnTo>
                      <a:pt x="1262633" y="506798"/>
                    </a:lnTo>
                    <a:lnTo>
                      <a:pt x="1262204" y="508658"/>
                    </a:lnTo>
                    <a:lnTo>
                      <a:pt x="1250617" y="509516"/>
                    </a:lnTo>
                    <a:lnTo>
                      <a:pt x="1245611" y="510803"/>
                    </a:lnTo>
                    <a:lnTo>
                      <a:pt x="1245182" y="512091"/>
                    </a:lnTo>
                    <a:lnTo>
                      <a:pt x="1239317" y="514809"/>
                    </a:lnTo>
                    <a:lnTo>
                      <a:pt x="1229876" y="521388"/>
                    </a:lnTo>
                    <a:lnTo>
                      <a:pt x="1216859" y="524678"/>
                    </a:lnTo>
                    <a:lnTo>
                      <a:pt x="1217145" y="525394"/>
                    </a:lnTo>
                    <a:lnTo>
                      <a:pt x="1216287" y="528255"/>
                    </a:lnTo>
                    <a:lnTo>
                      <a:pt x="1219863" y="529828"/>
                    </a:lnTo>
                    <a:lnTo>
                      <a:pt x="1227444" y="531831"/>
                    </a:lnTo>
                    <a:lnTo>
                      <a:pt x="1234024" y="534548"/>
                    </a:lnTo>
                    <a:lnTo>
                      <a:pt x="1233881" y="535121"/>
                    </a:lnTo>
                    <a:lnTo>
                      <a:pt x="1224584" y="536122"/>
                    </a:lnTo>
                    <a:lnTo>
                      <a:pt x="1223868" y="537981"/>
                    </a:lnTo>
                    <a:lnTo>
                      <a:pt x="1227730" y="545420"/>
                    </a:lnTo>
                    <a:lnTo>
                      <a:pt x="1229733" y="547851"/>
                    </a:lnTo>
                    <a:lnTo>
                      <a:pt x="1231449" y="548996"/>
                    </a:lnTo>
                    <a:lnTo>
                      <a:pt x="1240175" y="549282"/>
                    </a:lnTo>
                    <a:lnTo>
                      <a:pt x="1249759" y="550426"/>
                    </a:lnTo>
                    <a:lnTo>
                      <a:pt x="1256053" y="546850"/>
                    </a:lnTo>
                    <a:lnTo>
                      <a:pt x="1258914" y="546564"/>
                    </a:lnTo>
                    <a:lnTo>
                      <a:pt x="1261345" y="547994"/>
                    </a:lnTo>
                    <a:lnTo>
                      <a:pt x="1264063" y="548567"/>
                    </a:lnTo>
                    <a:lnTo>
                      <a:pt x="1268497" y="548280"/>
                    </a:lnTo>
                    <a:lnTo>
                      <a:pt x="1273790" y="548423"/>
                    </a:lnTo>
                    <a:lnTo>
                      <a:pt x="1277795" y="549139"/>
                    </a:lnTo>
                    <a:lnTo>
                      <a:pt x="1281800" y="548996"/>
                    </a:lnTo>
                    <a:lnTo>
                      <a:pt x="1290097" y="547565"/>
                    </a:lnTo>
                    <a:lnTo>
                      <a:pt x="1295389" y="547565"/>
                    </a:lnTo>
                    <a:lnTo>
                      <a:pt x="1299252" y="546707"/>
                    </a:lnTo>
                    <a:lnTo>
                      <a:pt x="1300396" y="545849"/>
                    </a:lnTo>
                    <a:lnTo>
                      <a:pt x="1299252" y="542845"/>
                    </a:lnTo>
                    <a:lnTo>
                      <a:pt x="1296677" y="540270"/>
                    </a:lnTo>
                    <a:lnTo>
                      <a:pt x="1296248" y="538840"/>
                    </a:lnTo>
                    <a:lnTo>
                      <a:pt x="1296963" y="537409"/>
                    </a:lnTo>
                    <a:lnTo>
                      <a:pt x="1297678" y="537266"/>
                    </a:lnTo>
                    <a:lnTo>
                      <a:pt x="1299967" y="540127"/>
                    </a:lnTo>
                    <a:lnTo>
                      <a:pt x="1303829" y="541987"/>
                    </a:lnTo>
                    <a:lnTo>
                      <a:pt x="1305116" y="542273"/>
                    </a:lnTo>
                    <a:lnTo>
                      <a:pt x="1308835" y="541557"/>
                    </a:lnTo>
                    <a:lnTo>
                      <a:pt x="1309264" y="540127"/>
                    </a:lnTo>
                    <a:lnTo>
                      <a:pt x="1307977" y="537695"/>
                    </a:lnTo>
                    <a:lnTo>
                      <a:pt x="1303543" y="533404"/>
                    </a:lnTo>
                    <a:lnTo>
                      <a:pt x="1302828" y="523820"/>
                    </a:lnTo>
                    <a:lnTo>
                      <a:pt x="1309551" y="518242"/>
                    </a:lnTo>
                    <a:lnTo>
                      <a:pt x="1315272" y="521245"/>
                    </a:lnTo>
                    <a:lnTo>
                      <a:pt x="1318276" y="523820"/>
                    </a:lnTo>
                    <a:lnTo>
                      <a:pt x="1319134" y="523677"/>
                    </a:lnTo>
                    <a:lnTo>
                      <a:pt x="1316846" y="515524"/>
                    </a:lnTo>
                    <a:lnTo>
                      <a:pt x="1316846" y="508086"/>
                    </a:lnTo>
                    <a:lnTo>
                      <a:pt x="1315844" y="507370"/>
                    </a:lnTo>
                    <a:lnTo>
                      <a:pt x="1303114" y="504080"/>
                    </a:lnTo>
                    <a:lnTo>
                      <a:pt x="1302255" y="502650"/>
                    </a:lnTo>
                    <a:lnTo>
                      <a:pt x="1308120" y="500075"/>
                    </a:lnTo>
                    <a:lnTo>
                      <a:pt x="1310981" y="497071"/>
                    </a:lnTo>
                    <a:lnTo>
                      <a:pt x="1310981" y="495355"/>
                    </a:lnTo>
                    <a:lnTo>
                      <a:pt x="1309551" y="491636"/>
                    </a:lnTo>
                    <a:lnTo>
                      <a:pt x="1309551" y="489204"/>
                    </a:lnTo>
                    <a:lnTo>
                      <a:pt x="1310695" y="484627"/>
                    </a:lnTo>
                    <a:lnTo>
                      <a:pt x="1313127" y="481051"/>
                    </a:lnTo>
                    <a:lnTo>
                      <a:pt x="1313270" y="479191"/>
                    </a:lnTo>
                    <a:lnTo>
                      <a:pt x="1313127" y="476473"/>
                    </a:lnTo>
                    <a:lnTo>
                      <a:pt x="1311839" y="473755"/>
                    </a:lnTo>
                    <a:lnTo>
                      <a:pt x="1307834" y="468749"/>
                    </a:lnTo>
                    <a:lnTo>
                      <a:pt x="1306833" y="466746"/>
                    </a:lnTo>
                    <a:lnTo>
                      <a:pt x="1306833" y="465030"/>
                    </a:lnTo>
                    <a:lnTo>
                      <a:pt x="1307834" y="463456"/>
                    </a:lnTo>
                    <a:lnTo>
                      <a:pt x="1308263" y="461311"/>
                    </a:lnTo>
                    <a:lnTo>
                      <a:pt x="1307977" y="458450"/>
                    </a:lnTo>
                    <a:lnTo>
                      <a:pt x="1307262" y="456590"/>
                    </a:lnTo>
                    <a:lnTo>
                      <a:pt x="1304830" y="455160"/>
                    </a:lnTo>
                    <a:lnTo>
                      <a:pt x="1299967" y="454302"/>
                    </a:lnTo>
                    <a:lnTo>
                      <a:pt x="1291813" y="451584"/>
                    </a:lnTo>
                    <a:lnTo>
                      <a:pt x="1290240" y="450154"/>
                    </a:lnTo>
                    <a:lnTo>
                      <a:pt x="1283088" y="445862"/>
                    </a:lnTo>
                    <a:lnTo>
                      <a:pt x="1277509" y="444146"/>
                    </a:lnTo>
                    <a:lnTo>
                      <a:pt x="1270500" y="447293"/>
                    </a:lnTo>
                    <a:lnTo>
                      <a:pt x="1267496" y="449438"/>
                    </a:lnTo>
                    <a:close/>
                    <a:moveTo>
                      <a:pt x="1871849" y="478905"/>
                    </a:moveTo>
                    <a:lnTo>
                      <a:pt x="1866700" y="482195"/>
                    </a:lnTo>
                    <a:lnTo>
                      <a:pt x="1860549" y="487201"/>
                    </a:lnTo>
                    <a:lnTo>
                      <a:pt x="1855399" y="490491"/>
                    </a:lnTo>
                    <a:lnTo>
                      <a:pt x="1850965" y="495212"/>
                    </a:lnTo>
                    <a:lnTo>
                      <a:pt x="1852824" y="497643"/>
                    </a:lnTo>
                    <a:lnTo>
                      <a:pt x="1855685" y="498645"/>
                    </a:lnTo>
                    <a:lnTo>
                      <a:pt x="1861407" y="498359"/>
                    </a:lnTo>
                    <a:lnTo>
                      <a:pt x="1868416" y="495927"/>
                    </a:lnTo>
                    <a:lnTo>
                      <a:pt x="1870562" y="496070"/>
                    </a:lnTo>
                    <a:lnTo>
                      <a:pt x="1870276" y="492494"/>
                    </a:lnTo>
                    <a:lnTo>
                      <a:pt x="1870419" y="488775"/>
                    </a:lnTo>
                    <a:lnTo>
                      <a:pt x="1873709" y="486343"/>
                    </a:lnTo>
                    <a:lnTo>
                      <a:pt x="1876712" y="481337"/>
                    </a:lnTo>
                    <a:lnTo>
                      <a:pt x="1874281" y="479620"/>
                    </a:lnTo>
                    <a:lnTo>
                      <a:pt x="1871849" y="478905"/>
                    </a:lnTo>
                    <a:close/>
                    <a:moveTo>
                      <a:pt x="391220" y="1690472"/>
                    </a:moveTo>
                    <a:lnTo>
                      <a:pt x="393080" y="1691187"/>
                    </a:lnTo>
                    <a:lnTo>
                      <a:pt x="394224" y="1691187"/>
                    </a:lnTo>
                    <a:lnTo>
                      <a:pt x="394796" y="1690472"/>
                    </a:lnTo>
                    <a:lnTo>
                      <a:pt x="395082" y="1689184"/>
                    </a:lnTo>
                    <a:lnTo>
                      <a:pt x="395082" y="1686037"/>
                    </a:lnTo>
                    <a:lnTo>
                      <a:pt x="394653" y="1685179"/>
                    </a:lnTo>
                    <a:lnTo>
                      <a:pt x="393080" y="1682461"/>
                    </a:lnTo>
                    <a:lnTo>
                      <a:pt x="392651" y="1681317"/>
                    </a:lnTo>
                    <a:lnTo>
                      <a:pt x="391649" y="1681174"/>
                    </a:lnTo>
                    <a:lnTo>
                      <a:pt x="388932" y="1682890"/>
                    </a:lnTo>
                    <a:lnTo>
                      <a:pt x="388359" y="1683749"/>
                    </a:lnTo>
                    <a:lnTo>
                      <a:pt x="388216" y="1684607"/>
                    </a:lnTo>
                    <a:lnTo>
                      <a:pt x="389933" y="1689184"/>
                    </a:lnTo>
                    <a:lnTo>
                      <a:pt x="391220" y="1690472"/>
                    </a:lnTo>
                    <a:close/>
                    <a:moveTo>
                      <a:pt x="1548431" y="396656"/>
                    </a:moveTo>
                    <a:lnTo>
                      <a:pt x="1544855" y="393509"/>
                    </a:lnTo>
                    <a:lnTo>
                      <a:pt x="1534842" y="386786"/>
                    </a:lnTo>
                    <a:lnTo>
                      <a:pt x="1527261" y="384640"/>
                    </a:lnTo>
                    <a:lnTo>
                      <a:pt x="1519679" y="383353"/>
                    </a:lnTo>
                    <a:lnTo>
                      <a:pt x="1514673" y="382924"/>
                    </a:lnTo>
                    <a:lnTo>
                      <a:pt x="1509380" y="383639"/>
                    </a:lnTo>
                    <a:lnTo>
                      <a:pt x="1506663" y="384783"/>
                    </a:lnTo>
                    <a:lnTo>
                      <a:pt x="1505375" y="385928"/>
                    </a:lnTo>
                    <a:lnTo>
                      <a:pt x="1504374" y="389218"/>
                    </a:lnTo>
                    <a:lnTo>
                      <a:pt x="1504231" y="394081"/>
                    </a:lnTo>
                    <a:lnTo>
                      <a:pt x="1504517" y="397657"/>
                    </a:lnTo>
                    <a:lnTo>
                      <a:pt x="1505375" y="400232"/>
                    </a:lnTo>
                    <a:lnTo>
                      <a:pt x="1510095" y="403951"/>
                    </a:lnTo>
                    <a:lnTo>
                      <a:pt x="1533125" y="411532"/>
                    </a:lnTo>
                    <a:lnTo>
                      <a:pt x="1537130" y="411675"/>
                    </a:lnTo>
                    <a:lnTo>
                      <a:pt x="1544998" y="407956"/>
                    </a:lnTo>
                    <a:lnTo>
                      <a:pt x="1547573" y="406383"/>
                    </a:lnTo>
                    <a:lnTo>
                      <a:pt x="1548574" y="405238"/>
                    </a:lnTo>
                    <a:lnTo>
                      <a:pt x="1549146" y="403379"/>
                    </a:lnTo>
                    <a:lnTo>
                      <a:pt x="1549146" y="400804"/>
                    </a:lnTo>
                    <a:lnTo>
                      <a:pt x="1548431" y="396656"/>
                    </a:lnTo>
                    <a:close/>
                    <a:moveTo>
                      <a:pt x="2206997" y="852531"/>
                    </a:moveTo>
                    <a:lnTo>
                      <a:pt x="2204565" y="852674"/>
                    </a:lnTo>
                    <a:lnTo>
                      <a:pt x="2201418" y="853818"/>
                    </a:lnTo>
                    <a:lnTo>
                      <a:pt x="2197556" y="855964"/>
                    </a:lnTo>
                    <a:lnTo>
                      <a:pt x="2198128" y="857967"/>
                    </a:lnTo>
                    <a:lnTo>
                      <a:pt x="2205995" y="860398"/>
                    </a:lnTo>
                    <a:lnTo>
                      <a:pt x="2206711" y="860112"/>
                    </a:lnTo>
                    <a:lnTo>
                      <a:pt x="2208856" y="857394"/>
                    </a:lnTo>
                    <a:lnTo>
                      <a:pt x="2211574" y="855249"/>
                    </a:lnTo>
                    <a:lnTo>
                      <a:pt x="2209285" y="852960"/>
                    </a:lnTo>
                    <a:lnTo>
                      <a:pt x="2206997" y="852531"/>
                    </a:lnTo>
                    <a:close/>
                    <a:moveTo>
                      <a:pt x="2364772" y="990138"/>
                    </a:moveTo>
                    <a:lnTo>
                      <a:pt x="2370780" y="986132"/>
                    </a:lnTo>
                    <a:lnTo>
                      <a:pt x="2373498" y="983844"/>
                    </a:lnTo>
                    <a:lnTo>
                      <a:pt x="2372926" y="983271"/>
                    </a:lnTo>
                    <a:lnTo>
                      <a:pt x="2371352" y="983128"/>
                    </a:lnTo>
                    <a:lnTo>
                      <a:pt x="2366632" y="983844"/>
                    </a:lnTo>
                    <a:lnTo>
                      <a:pt x="2365487" y="985274"/>
                    </a:lnTo>
                    <a:lnTo>
                      <a:pt x="2362627" y="987134"/>
                    </a:lnTo>
                    <a:lnTo>
                      <a:pt x="2360624" y="989136"/>
                    </a:lnTo>
                    <a:lnTo>
                      <a:pt x="2359193" y="989565"/>
                    </a:lnTo>
                    <a:lnTo>
                      <a:pt x="2361196" y="991282"/>
                    </a:lnTo>
                    <a:lnTo>
                      <a:pt x="2364772" y="990138"/>
                    </a:lnTo>
                    <a:close/>
                    <a:moveTo>
                      <a:pt x="1295532" y="321702"/>
                    </a:moveTo>
                    <a:lnTo>
                      <a:pt x="1296677" y="323561"/>
                    </a:lnTo>
                    <a:lnTo>
                      <a:pt x="1288952" y="326279"/>
                    </a:lnTo>
                    <a:lnTo>
                      <a:pt x="1288666" y="327566"/>
                    </a:lnTo>
                    <a:lnTo>
                      <a:pt x="1288810" y="328997"/>
                    </a:lnTo>
                    <a:lnTo>
                      <a:pt x="1290097" y="331572"/>
                    </a:lnTo>
                    <a:lnTo>
                      <a:pt x="1290669" y="332144"/>
                    </a:lnTo>
                    <a:lnTo>
                      <a:pt x="1294960" y="333860"/>
                    </a:lnTo>
                    <a:lnTo>
                      <a:pt x="1296391" y="335005"/>
                    </a:lnTo>
                    <a:lnTo>
                      <a:pt x="1296963" y="339010"/>
                    </a:lnTo>
                    <a:lnTo>
                      <a:pt x="1303257" y="343158"/>
                    </a:lnTo>
                    <a:lnTo>
                      <a:pt x="1303972" y="345304"/>
                    </a:lnTo>
                    <a:lnTo>
                      <a:pt x="1318991" y="347163"/>
                    </a:lnTo>
                    <a:lnTo>
                      <a:pt x="1327860" y="350167"/>
                    </a:lnTo>
                    <a:lnTo>
                      <a:pt x="1330292" y="350596"/>
                    </a:lnTo>
                    <a:lnTo>
                      <a:pt x="1329863" y="351454"/>
                    </a:lnTo>
                    <a:lnTo>
                      <a:pt x="1327431" y="352885"/>
                    </a:lnTo>
                    <a:lnTo>
                      <a:pt x="1321852" y="353743"/>
                    </a:lnTo>
                    <a:lnTo>
                      <a:pt x="1308835" y="354601"/>
                    </a:lnTo>
                    <a:lnTo>
                      <a:pt x="1309121" y="355889"/>
                    </a:lnTo>
                    <a:lnTo>
                      <a:pt x="1309980" y="357319"/>
                    </a:lnTo>
                    <a:lnTo>
                      <a:pt x="1315701" y="361610"/>
                    </a:lnTo>
                    <a:lnTo>
                      <a:pt x="1325714" y="364757"/>
                    </a:lnTo>
                    <a:lnTo>
                      <a:pt x="1328003" y="366474"/>
                    </a:lnTo>
                    <a:lnTo>
                      <a:pt x="1327002" y="368190"/>
                    </a:lnTo>
                    <a:lnTo>
                      <a:pt x="1326573" y="369621"/>
                    </a:lnTo>
                    <a:lnTo>
                      <a:pt x="1327288" y="371623"/>
                    </a:lnTo>
                    <a:lnTo>
                      <a:pt x="1328861" y="373054"/>
                    </a:lnTo>
                    <a:lnTo>
                      <a:pt x="1333582" y="372625"/>
                    </a:lnTo>
                    <a:lnTo>
                      <a:pt x="1340591" y="370193"/>
                    </a:lnTo>
                    <a:lnTo>
                      <a:pt x="1344453" y="368763"/>
                    </a:lnTo>
                    <a:lnTo>
                      <a:pt x="1358471" y="367761"/>
                    </a:lnTo>
                    <a:lnTo>
                      <a:pt x="1368770" y="365330"/>
                    </a:lnTo>
                    <a:lnTo>
                      <a:pt x="1375350" y="362755"/>
                    </a:lnTo>
                    <a:lnTo>
                      <a:pt x="1377782" y="362326"/>
                    </a:lnTo>
                    <a:lnTo>
                      <a:pt x="1382931" y="362469"/>
                    </a:lnTo>
                    <a:lnTo>
                      <a:pt x="1386364" y="360895"/>
                    </a:lnTo>
                    <a:lnTo>
                      <a:pt x="1390942" y="355460"/>
                    </a:lnTo>
                    <a:lnTo>
                      <a:pt x="1390942" y="353457"/>
                    </a:lnTo>
                    <a:lnTo>
                      <a:pt x="1389368" y="351454"/>
                    </a:lnTo>
                    <a:lnTo>
                      <a:pt x="1385935" y="348737"/>
                    </a:lnTo>
                    <a:lnTo>
                      <a:pt x="1379069" y="345590"/>
                    </a:lnTo>
                    <a:lnTo>
                      <a:pt x="1380928" y="343158"/>
                    </a:lnTo>
                    <a:lnTo>
                      <a:pt x="1388653" y="339868"/>
                    </a:lnTo>
                    <a:lnTo>
                      <a:pt x="1392515" y="337722"/>
                    </a:lnTo>
                    <a:lnTo>
                      <a:pt x="1392515" y="336721"/>
                    </a:lnTo>
                    <a:lnTo>
                      <a:pt x="1391514" y="334719"/>
                    </a:lnTo>
                    <a:lnTo>
                      <a:pt x="1388081" y="332144"/>
                    </a:lnTo>
                    <a:lnTo>
                      <a:pt x="1376494" y="327709"/>
                    </a:lnTo>
                    <a:lnTo>
                      <a:pt x="1372060" y="326422"/>
                    </a:lnTo>
                    <a:lnTo>
                      <a:pt x="1359758" y="327137"/>
                    </a:lnTo>
                    <a:lnTo>
                      <a:pt x="1352606" y="325421"/>
                    </a:lnTo>
                    <a:lnTo>
                      <a:pt x="1351033" y="324133"/>
                    </a:lnTo>
                    <a:lnTo>
                      <a:pt x="1351462" y="322703"/>
                    </a:lnTo>
                    <a:lnTo>
                      <a:pt x="1350747" y="321273"/>
                    </a:lnTo>
                    <a:lnTo>
                      <a:pt x="1344453" y="316552"/>
                    </a:lnTo>
                    <a:lnTo>
                      <a:pt x="1341020" y="315122"/>
                    </a:lnTo>
                    <a:lnTo>
                      <a:pt x="1330435" y="312976"/>
                    </a:lnTo>
                    <a:lnTo>
                      <a:pt x="1323426" y="310544"/>
                    </a:lnTo>
                    <a:lnTo>
                      <a:pt x="1316989" y="308828"/>
                    </a:lnTo>
                    <a:lnTo>
                      <a:pt x="1310552" y="307970"/>
                    </a:lnTo>
                    <a:lnTo>
                      <a:pt x="1297106" y="307397"/>
                    </a:lnTo>
                    <a:lnTo>
                      <a:pt x="1291956" y="307397"/>
                    </a:lnTo>
                    <a:lnTo>
                      <a:pt x="1288380" y="309400"/>
                    </a:lnTo>
                    <a:lnTo>
                      <a:pt x="1288094" y="310831"/>
                    </a:lnTo>
                    <a:lnTo>
                      <a:pt x="1289668" y="314693"/>
                    </a:lnTo>
                    <a:lnTo>
                      <a:pt x="1295532" y="321702"/>
                    </a:lnTo>
                    <a:close/>
                    <a:moveTo>
                      <a:pt x="1399667" y="222574"/>
                    </a:moveTo>
                    <a:lnTo>
                      <a:pt x="1377066" y="222287"/>
                    </a:lnTo>
                    <a:lnTo>
                      <a:pt x="1365337" y="221429"/>
                    </a:lnTo>
                    <a:lnTo>
                      <a:pt x="1335441" y="216566"/>
                    </a:lnTo>
                    <a:lnTo>
                      <a:pt x="1339446" y="224290"/>
                    </a:lnTo>
                    <a:lnTo>
                      <a:pt x="1340448" y="227437"/>
                    </a:lnTo>
                    <a:lnTo>
                      <a:pt x="1341020" y="231585"/>
                    </a:lnTo>
                    <a:lnTo>
                      <a:pt x="1344882" y="236306"/>
                    </a:lnTo>
                    <a:lnTo>
                      <a:pt x="1358900" y="246175"/>
                    </a:lnTo>
                    <a:lnTo>
                      <a:pt x="1363191" y="248321"/>
                    </a:lnTo>
                    <a:lnTo>
                      <a:pt x="1366767" y="249322"/>
                    </a:lnTo>
                    <a:lnTo>
                      <a:pt x="1372346" y="249752"/>
                    </a:lnTo>
                    <a:lnTo>
                      <a:pt x="1380070" y="249752"/>
                    </a:lnTo>
                    <a:lnTo>
                      <a:pt x="1389797" y="248035"/>
                    </a:lnTo>
                    <a:lnTo>
                      <a:pt x="1401670" y="244745"/>
                    </a:lnTo>
                    <a:lnTo>
                      <a:pt x="1407105" y="244030"/>
                    </a:lnTo>
                    <a:lnTo>
                      <a:pt x="1404816" y="247463"/>
                    </a:lnTo>
                    <a:lnTo>
                      <a:pt x="1403529" y="248750"/>
                    </a:lnTo>
                    <a:lnTo>
                      <a:pt x="1379927" y="255473"/>
                    </a:lnTo>
                    <a:lnTo>
                      <a:pt x="1372060" y="256761"/>
                    </a:lnTo>
                    <a:lnTo>
                      <a:pt x="1369056" y="258334"/>
                    </a:lnTo>
                    <a:lnTo>
                      <a:pt x="1366910" y="265772"/>
                    </a:lnTo>
                    <a:lnTo>
                      <a:pt x="1369199" y="267632"/>
                    </a:lnTo>
                    <a:lnTo>
                      <a:pt x="1379498" y="270064"/>
                    </a:lnTo>
                    <a:lnTo>
                      <a:pt x="1385935" y="274498"/>
                    </a:lnTo>
                    <a:lnTo>
                      <a:pt x="1387795" y="274212"/>
                    </a:lnTo>
                    <a:lnTo>
                      <a:pt x="1393802" y="271351"/>
                    </a:lnTo>
                    <a:lnTo>
                      <a:pt x="1407105" y="267632"/>
                    </a:lnTo>
                    <a:lnTo>
                      <a:pt x="1410681" y="266917"/>
                    </a:lnTo>
                    <a:lnTo>
                      <a:pt x="1415974" y="266774"/>
                    </a:lnTo>
                    <a:lnTo>
                      <a:pt x="1420551" y="267203"/>
                    </a:lnTo>
                    <a:lnTo>
                      <a:pt x="1421123" y="267918"/>
                    </a:lnTo>
                    <a:lnTo>
                      <a:pt x="1418119" y="269920"/>
                    </a:lnTo>
                    <a:lnTo>
                      <a:pt x="1415974" y="272781"/>
                    </a:lnTo>
                    <a:lnTo>
                      <a:pt x="1416403" y="273640"/>
                    </a:lnTo>
                    <a:lnTo>
                      <a:pt x="1417977" y="274212"/>
                    </a:lnTo>
                    <a:lnTo>
                      <a:pt x="1421266" y="274498"/>
                    </a:lnTo>
                    <a:lnTo>
                      <a:pt x="1432853" y="270207"/>
                    </a:lnTo>
                    <a:lnTo>
                      <a:pt x="1438002" y="269205"/>
                    </a:lnTo>
                    <a:lnTo>
                      <a:pt x="1448588" y="265057"/>
                    </a:lnTo>
                    <a:lnTo>
                      <a:pt x="1454881" y="263627"/>
                    </a:lnTo>
                    <a:lnTo>
                      <a:pt x="1460174" y="263627"/>
                    </a:lnTo>
                    <a:lnTo>
                      <a:pt x="1465037" y="264342"/>
                    </a:lnTo>
                    <a:lnTo>
                      <a:pt x="1472189" y="268776"/>
                    </a:lnTo>
                    <a:lnTo>
                      <a:pt x="1488925" y="269348"/>
                    </a:lnTo>
                    <a:lnTo>
                      <a:pt x="1500798" y="268776"/>
                    </a:lnTo>
                    <a:lnTo>
                      <a:pt x="1499510" y="269634"/>
                    </a:lnTo>
                    <a:lnTo>
                      <a:pt x="1483633" y="272638"/>
                    </a:lnTo>
                    <a:lnTo>
                      <a:pt x="1463035" y="275070"/>
                    </a:lnTo>
                    <a:lnTo>
                      <a:pt x="1458887" y="281650"/>
                    </a:lnTo>
                    <a:lnTo>
                      <a:pt x="1454166" y="283652"/>
                    </a:lnTo>
                    <a:lnTo>
                      <a:pt x="1447300" y="283652"/>
                    </a:lnTo>
                    <a:lnTo>
                      <a:pt x="1440434" y="284654"/>
                    </a:lnTo>
                    <a:lnTo>
                      <a:pt x="1420551" y="291520"/>
                    </a:lnTo>
                    <a:lnTo>
                      <a:pt x="1414114" y="294381"/>
                    </a:lnTo>
                    <a:lnTo>
                      <a:pt x="1413971" y="295811"/>
                    </a:lnTo>
                    <a:lnTo>
                      <a:pt x="1414400" y="297242"/>
                    </a:lnTo>
                    <a:lnTo>
                      <a:pt x="1415545" y="298672"/>
                    </a:lnTo>
                    <a:lnTo>
                      <a:pt x="1421982" y="302534"/>
                    </a:lnTo>
                    <a:lnTo>
                      <a:pt x="1439004" y="306825"/>
                    </a:lnTo>
                    <a:lnTo>
                      <a:pt x="1444296" y="308971"/>
                    </a:lnTo>
                    <a:lnTo>
                      <a:pt x="1442866" y="309400"/>
                    </a:lnTo>
                    <a:lnTo>
                      <a:pt x="1432138" y="308828"/>
                    </a:lnTo>
                    <a:lnTo>
                      <a:pt x="1430278" y="309400"/>
                    </a:lnTo>
                    <a:lnTo>
                      <a:pt x="1429992" y="310544"/>
                    </a:lnTo>
                    <a:lnTo>
                      <a:pt x="1432424" y="313405"/>
                    </a:lnTo>
                    <a:lnTo>
                      <a:pt x="1437287" y="317697"/>
                    </a:lnTo>
                    <a:lnTo>
                      <a:pt x="1441006" y="319985"/>
                    </a:lnTo>
                    <a:lnTo>
                      <a:pt x="1445727" y="320414"/>
                    </a:lnTo>
                    <a:lnTo>
                      <a:pt x="1449875" y="319699"/>
                    </a:lnTo>
                    <a:lnTo>
                      <a:pt x="1457599" y="320271"/>
                    </a:lnTo>
                    <a:lnTo>
                      <a:pt x="1481201" y="323132"/>
                    </a:lnTo>
                    <a:lnTo>
                      <a:pt x="1483204" y="324420"/>
                    </a:lnTo>
                    <a:lnTo>
                      <a:pt x="1470187" y="325850"/>
                    </a:lnTo>
                    <a:lnTo>
                      <a:pt x="1457170" y="328139"/>
                    </a:lnTo>
                    <a:lnTo>
                      <a:pt x="1453451" y="329855"/>
                    </a:lnTo>
                    <a:lnTo>
                      <a:pt x="1454738" y="331858"/>
                    </a:lnTo>
                    <a:lnTo>
                      <a:pt x="1458600" y="334576"/>
                    </a:lnTo>
                    <a:lnTo>
                      <a:pt x="1468470" y="339582"/>
                    </a:lnTo>
                    <a:lnTo>
                      <a:pt x="1482059" y="344588"/>
                    </a:lnTo>
                    <a:lnTo>
                      <a:pt x="1496793" y="347735"/>
                    </a:lnTo>
                    <a:lnTo>
                      <a:pt x="1511669" y="349738"/>
                    </a:lnTo>
                    <a:lnTo>
                      <a:pt x="1520824" y="350310"/>
                    </a:lnTo>
                    <a:lnTo>
                      <a:pt x="1527690" y="349452"/>
                    </a:lnTo>
                    <a:lnTo>
                      <a:pt x="1529549" y="348021"/>
                    </a:lnTo>
                    <a:lnTo>
                      <a:pt x="1528548" y="345733"/>
                    </a:lnTo>
                    <a:lnTo>
                      <a:pt x="1527117" y="343873"/>
                    </a:lnTo>
                    <a:lnTo>
                      <a:pt x="1525258" y="342443"/>
                    </a:lnTo>
                    <a:lnTo>
                      <a:pt x="1520252" y="340297"/>
                    </a:lnTo>
                    <a:lnTo>
                      <a:pt x="1521253" y="339439"/>
                    </a:lnTo>
                    <a:lnTo>
                      <a:pt x="1526116" y="338867"/>
                    </a:lnTo>
                    <a:lnTo>
                      <a:pt x="1530980" y="339010"/>
                    </a:lnTo>
                    <a:lnTo>
                      <a:pt x="1535843" y="340011"/>
                    </a:lnTo>
                    <a:lnTo>
                      <a:pt x="1539133" y="341442"/>
                    </a:lnTo>
                    <a:lnTo>
                      <a:pt x="1540993" y="343301"/>
                    </a:lnTo>
                    <a:lnTo>
                      <a:pt x="1543710" y="344875"/>
                    </a:lnTo>
                    <a:lnTo>
                      <a:pt x="1550433" y="347878"/>
                    </a:lnTo>
                    <a:lnTo>
                      <a:pt x="1552579" y="349595"/>
                    </a:lnTo>
                    <a:lnTo>
                      <a:pt x="1554152" y="350024"/>
                    </a:lnTo>
                    <a:lnTo>
                      <a:pt x="1555297" y="349166"/>
                    </a:lnTo>
                    <a:lnTo>
                      <a:pt x="1554725" y="347163"/>
                    </a:lnTo>
                    <a:lnTo>
                      <a:pt x="1551578" y="342157"/>
                    </a:lnTo>
                    <a:lnTo>
                      <a:pt x="1547144" y="336149"/>
                    </a:lnTo>
                    <a:lnTo>
                      <a:pt x="1539848" y="327853"/>
                    </a:lnTo>
                    <a:lnTo>
                      <a:pt x="1537560" y="324276"/>
                    </a:lnTo>
                    <a:lnTo>
                      <a:pt x="1538704" y="320414"/>
                    </a:lnTo>
                    <a:lnTo>
                      <a:pt x="1539991" y="320843"/>
                    </a:lnTo>
                    <a:lnTo>
                      <a:pt x="1542137" y="322703"/>
                    </a:lnTo>
                    <a:lnTo>
                      <a:pt x="1550290" y="331572"/>
                    </a:lnTo>
                    <a:lnTo>
                      <a:pt x="1555869" y="336149"/>
                    </a:lnTo>
                    <a:lnTo>
                      <a:pt x="1567169" y="346734"/>
                    </a:lnTo>
                    <a:lnTo>
                      <a:pt x="1571032" y="348308"/>
                    </a:lnTo>
                    <a:lnTo>
                      <a:pt x="1575466" y="348164"/>
                    </a:lnTo>
                    <a:lnTo>
                      <a:pt x="1576467" y="347735"/>
                    </a:lnTo>
                    <a:lnTo>
                      <a:pt x="1578184" y="344445"/>
                    </a:lnTo>
                    <a:lnTo>
                      <a:pt x="1580758" y="338438"/>
                    </a:lnTo>
                    <a:lnTo>
                      <a:pt x="1582046" y="334576"/>
                    </a:lnTo>
                    <a:lnTo>
                      <a:pt x="1581474" y="329998"/>
                    </a:lnTo>
                    <a:lnTo>
                      <a:pt x="1578756" y="324420"/>
                    </a:lnTo>
                    <a:lnTo>
                      <a:pt x="1577897" y="321988"/>
                    </a:lnTo>
                    <a:lnTo>
                      <a:pt x="1578899" y="321130"/>
                    </a:lnTo>
                    <a:lnTo>
                      <a:pt x="1582761" y="320700"/>
                    </a:lnTo>
                    <a:lnTo>
                      <a:pt x="1591630" y="327709"/>
                    </a:lnTo>
                    <a:lnTo>
                      <a:pt x="1595778" y="328997"/>
                    </a:lnTo>
                    <a:lnTo>
                      <a:pt x="1599068" y="327853"/>
                    </a:lnTo>
                    <a:lnTo>
                      <a:pt x="1600784" y="324992"/>
                    </a:lnTo>
                    <a:lnTo>
                      <a:pt x="1601070" y="323132"/>
                    </a:lnTo>
                    <a:lnTo>
                      <a:pt x="1600784" y="321130"/>
                    </a:lnTo>
                    <a:lnTo>
                      <a:pt x="1600212" y="319699"/>
                    </a:lnTo>
                    <a:lnTo>
                      <a:pt x="1599211" y="318984"/>
                    </a:lnTo>
                    <a:lnTo>
                      <a:pt x="1593489" y="317267"/>
                    </a:lnTo>
                    <a:lnTo>
                      <a:pt x="1592774" y="315980"/>
                    </a:lnTo>
                    <a:lnTo>
                      <a:pt x="1594777" y="314407"/>
                    </a:lnTo>
                    <a:lnTo>
                      <a:pt x="1595492" y="311117"/>
                    </a:lnTo>
                    <a:lnTo>
                      <a:pt x="1594777" y="302963"/>
                    </a:lnTo>
                    <a:lnTo>
                      <a:pt x="1595635" y="298529"/>
                    </a:lnTo>
                    <a:lnTo>
                      <a:pt x="1597494" y="295954"/>
                    </a:lnTo>
                    <a:lnTo>
                      <a:pt x="1599354" y="294381"/>
                    </a:lnTo>
                    <a:lnTo>
                      <a:pt x="1604217" y="291520"/>
                    </a:lnTo>
                    <a:lnTo>
                      <a:pt x="1605648" y="291091"/>
                    </a:lnTo>
                    <a:lnTo>
                      <a:pt x="1606077" y="291663"/>
                    </a:lnTo>
                    <a:lnTo>
                      <a:pt x="1602930" y="297385"/>
                    </a:lnTo>
                    <a:lnTo>
                      <a:pt x="1602072" y="299816"/>
                    </a:lnTo>
                    <a:lnTo>
                      <a:pt x="1601785" y="301247"/>
                    </a:lnTo>
                    <a:lnTo>
                      <a:pt x="1601929" y="303964"/>
                    </a:lnTo>
                    <a:lnTo>
                      <a:pt x="1602930" y="310687"/>
                    </a:lnTo>
                    <a:lnTo>
                      <a:pt x="1604789" y="313691"/>
                    </a:lnTo>
                    <a:lnTo>
                      <a:pt x="1612228" y="315694"/>
                    </a:lnTo>
                    <a:lnTo>
                      <a:pt x="1616376" y="312976"/>
                    </a:lnTo>
                    <a:lnTo>
                      <a:pt x="1623385" y="306539"/>
                    </a:lnTo>
                    <a:lnTo>
                      <a:pt x="1628391" y="302963"/>
                    </a:lnTo>
                    <a:lnTo>
                      <a:pt x="1630251" y="300818"/>
                    </a:lnTo>
                    <a:lnTo>
                      <a:pt x="1632111" y="295668"/>
                    </a:lnTo>
                    <a:lnTo>
                      <a:pt x="1633398" y="295096"/>
                    </a:lnTo>
                    <a:lnTo>
                      <a:pt x="1639263" y="295525"/>
                    </a:lnTo>
                    <a:lnTo>
                      <a:pt x="1641980" y="294524"/>
                    </a:lnTo>
                    <a:lnTo>
                      <a:pt x="1647416" y="291377"/>
                    </a:lnTo>
                    <a:lnTo>
                      <a:pt x="1658287" y="287229"/>
                    </a:lnTo>
                    <a:lnTo>
                      <a:pt x="1682461" y="279933"/>
                    </a:lnTo>
                    <a:lnTo>
                      <a:pt x="1685751" y="278217"/>
                    </a:lnTo>
                    <a:lnTo>
                      <a:pt x="1689899" y="274784"/>
                    </a:lnTo>
                    <a:lnTo>
                      <a:pt x="1689184" y="271780"/>
                    </a:lnTo>
                    <a:lnTo>
                      <a:pt x="1685751" y="267775"/>
                    </a:lnTo>
                    <a:lnTo>
                      <a:pt x="1675881" y="258048"/>
                    </a:lnTo>
                    <a:lnTo>
                      <a:pt x="1671447" y="252469"/>
                    </a:lnTo>
                    <a:lnTo>
                      <a:pt x="1670446" y="252183"/>
                    </a:lnTo>
                    <a:lnTo>
                      <a:pt x="1668300" y="253614"/>
                    </a:lnTo>
                    <a:lnTo>
                      <a:pt x="1666727" y="255044"/>
                    </a:lnTo>
                    <a:lnTo>
                      <a:pt x="1662292" y="261052"/>
                    </a:lnTo>
                    <a:lnTo>
                      <a:pt x="1660576" y="261481"/>
                    </a:lnTo>
                    <a:lnTo>
                      <a:pt x="1658144" y="256618"/>
                    </a:lnTo>
                    <a:lnTo>
                      <a:pt x="1655283" y="252898"/>
                    </a:lnTo>
                    <a:lnTo>
                      <a:pt x="1653710" y="251754"/>
                    </a:lnTo>
                    <a:lnTo>
                      <a:pt x="1650563" y="250896"/>
                    </a:lnTo>
                    <a:lnTo>
                      <a:pt x="1641122" y="250181"/>
                    </a:lnTo>
                    <a:lnTo>
                      <a:pt x="1634685" y="253614"/>
                    </a:lnTo>
                    <a:lnTo>
                      <a:pt x="1632683" y="254043"/>
                    </a:lnTo>
                    <a:lnTo>
                      <a:pt x="1623099" y="255330"/>
                    </a:lnTo>
                    <a:lnTo>
                      <a:pt x="1621525" y="254758"/>
                    </a:lnTo>
                    <a:lnTo>
                      <a:pt x="1623814" y="251325"/>
                    </a:lnTo>
                    <a:lnTo>
                      <a:pt x="1626103" y="249036"/>
                    </a:lnTo>
                    <a:lnTo>
                      <a:pt x="1628964" y="239166"/>
                    </a:lnTo>
                    <a:lnTo>
                      <a:pt x="1631109" y="233016"/>
                    </a:lnTo>
                    <a:lnTo>
                      <a:pt x="1628105" y="228009"/>
                    </a:lnTo>
                    <a:lnTo>
                      <a:pt x="1624243" y="222717"/>
                    </a:lnTo>
                    <a:lnTo>
                      <a:pt x="1620381" y="222430"/>
                    </a:lnTo>
                    <a:lnTo>
                      <a:pt x="1610654" y="220142"/>
                    </a:lnTo>
                    <a:lnTo>
                      <a:pt x="1604360" y="219570"/>
                    </a:lnTo>
                    <a:lnTo>
                      <a:pt x="1602501" y="218854"/>
                    </a:lnTo>
                    <a:lnTo>
                      <a:pt x="1604074" y="216280"/>
                    </a:lnTo>
                    <a:lnTo>
                      <a:pt x="1611369" y="212561"/>
                    </a:lnTo>
                    <a:lnTo>
                      <a:pt x="1611512" y="211130"/>
                    </a:lnTo>
                    <a:lnTo>
                      <a:pt x="1611226" y="204550"/>
                    </a:lnTo>
                    <a:lnTo>
                      <a:pt x="1610797" y="201260"/>
                    </a:lnTo>
                    <a:lnTo>
                      <a:pt x="1609939" y="199544"/>
                    </a:lnTo>
                    <a:lnTo>
                      <a:pt x="1601356" y="196540"/>
                    </a:lnTo>
                    <a:lnTo>
                      <a:pt x="1596350" y="195539"/>
                    </a:lnTo>
                    <a:lnTo>
                      <a:pt x="1587338" y="195682"/>
                    </a:lnTo>
                    <a:lnTo>
                      <a:pt x="1584334" y="196397"/>
                    </a:lnTo>
                    <a:lnTo>
                      <a:pt x="1580758" y="198542"/>
                    </a:lnTo>
                    <a:lnTo>
                      <a:pt x="1580186" y="201260"/>
                    </a:lnTo>
                    <a:lnTo>
                      <a:pt x="1580758" y="205408"/>
                    </a:lnTo>
                    <a:lnTo>
                      <a:pt x="1581760" y="207840"/>
                    </a:lnTo>
                    <a:lnTo>
                      <a:pt x="1588769" y="209986"/>
                    </a:lnTo>
                    <a:lnTo>
                      <a:pt x="1592488" y="214134"/>
                    </a:lnTo>
                    <a:lnTo>
                      <a:pt x="1594204" y="216995"/>
                    </a:lnTo>
                    <a:lnTo>
                      <a:pt x="1594061" y="217996"/>
                    </a:lnTo>
                    <a:lnTo>
                      <a:pt x="1590199" y="216423"/>
                    </a:lnTo>
                    <a:lnTo>
                      <a:pt x="1583905" y="216566"/>
                    </a:lnTo>
                    <a:lnTo>
                      <a:pt x="1574321" y="214134"/>
                    </a:lnTo>
                    <a:lnTo>
                      <a:pt x="1569458" y="211845"/>
                    </a:lnTo>
                    <a:lnTo>
                      <a:pt x="1564022" y="207268"/>
                    </a:lnTo>
                    <a:lnTo>
                      <a:pt x="1563450" y="205408"/>
                    </a:lnTo>
                    <a:lnTo>
                      <a:pt x="1565596" y="200402"/>
                    </a:lnTo>
                    <a:lnTo>
                      <a:pt x="1565310" y="199115"/>
                    </a:lnTo>
                    <a:lnTo>
                      <a:pt x="1564022" y="197970"/>
                    </a:lnTo>
                    <a:lnTo>
                      <a:pt x="1563736" y="197112"/>
                    </a:lnTo>
                    <a:lnTo>
                      <a:pt x="1565882" y="194823"/>
                    </a:lnTo>
                    <a:lnTo>
                      <a:pt x="1565739" y="193679"/>
                    </a:lnTo>
                    <a:lnTo>
                      <a:pt x="1564881" y="192106"/>
                    </a:lnTo>
                    <a:lnTo>
                      <a:pt x="1562878" y="189960"/>
                    </a:lnTo>
                    <a:lnTo>
                      <a:pt x="1560017" y="188529"/>
                    </a:lnTo>
                    <a:lnTo>
                      <a:pt x="1554152" y="188100"/>
                    </a:lnTo>
                    <a:lnTo>
                      <a:pt x="1549718" y="188673"/>
                    </a:lnTo>
                    <a:lnTo>
                      <a:pt x="1545999" y="190675"/>
                    </a:lnTo>
                    <a:lnTo>
                      <a:pt x="1543997" y="190818"/>
                    </a:lnTo>
                    <a:lnTo>
                      <a:pt x="1533268" y="187385"/>
                    </a:lnTo>
                    <a:lnTo>
                      <a:pt x="1523685" y="185383"/>
                    </a:lnTo>
                    <a:lnTo>
                      <a:pt x="1520538" y="184095"/>
                    </a:lnTo>
                    <a:lnTo>
                      <a:pt x="1520824" y="180662"/>
                    </a:lnTo>
                    <a:lnTo>
                      <a:pt x="1520681" y="179661"/>
                    </a:lnTo>
                    <a:lnTo>
                      <a:pt x="1519250" y="177372"/>
                    </a:lnTo>
                    <a:lnTo>
                      <a:pt x="1508093" y="171078"/>
                    </a:lnTo>
                    <a:lnTo>
                      <a:pt x="1501513" y="165929"/>
                    </a:lnTo>
                    <a:lnTo>
                      <a:pt x="1486923" y="151768"/>
                    </a:lnTo>
                    <a:lnTo>
                      <a:pt x="1482918" y="145760"/>
                    </a:lnTo>
                    <a:lnTo>
                      <a:pt x="1479484" y="142041"/>
                    </a:lnTo>
                    <a:lnTo>
                      <a:pt x="1473048" y="137893"/>
                    </a:lnTo>
                    <a:lnTo>
                      <a:pt x="1467040" y="135461"/>
                    </a:lnTo>
                    <a:lnTo>
                      <a:pt x="1448301" y="130597"/>
                    </a:lnTo>
                    <a:lnTo>
                      <a:pt x="1439290" y="129310"/>
                    </a:lnTo>
                    <a:lnTo>
                      <a:pt x="1431136" y="130311"/>
                    </a:lnTo>
                    <a:lnTo>
                      <a:pt x="1417404" y="130454"/>
                    </a:lnTo>
                    <a:lnTo>
                      <a:pt x="1413828" y="131170"/>
                    </a:lnTo>
                    <a:lnTo>
                      <a:pt x="1412541" y="131742"/>
                    </a:lnTo>
                    <a:lnTo>
                      <a:pt x="1412112" y="132886"/>
                    </a:lnTo>
                    <a:lnTo>
                      <a:pt x="1412112" y="134746"/>
                    </a:lnTo>
                    <a:lnTo>
                      <a:pt x="1412541" y="136462"/>
                    </a:lnTo>
                    <a:lnTo>
                      <a:pt x="1413256" y="138179"/>
                    </a:lnTo>
                    <a:lnTo>
                      <a:pt x="1415831" y="139323"/>
                    </a:lnTo>
                    <a:lnTo>
                      <a:pt x="1422411" y="140181"/>
                    </a:lnTo>
                    <a:lnTo>
                      <a:pt x="1437144" y="140467"/>
                    </a:lnTo>
                    <a:lnTo>
                      <a:pt x="1440720" y="142613"/>
                    </a:lnTo>
                    <a:lnTo>
                      <a:pt x="1442294" y="144329"/>
                    </a:lnTo>
                    <a:lnTo>
                      <a:pt x="1442294" y="146189"/>
                    </a:lnTo>
                    <a:lnTo>
                      <a:pt x="1440720" y="148192"/>
                    </a:lnTo>
                    <a:lnTo>
                      <a:pt x="1439004" y="149193"/>
                    </a:lnTo>
                    <a:lnTo>
                      <a:pt x="1436000" y="149336"/>
                    </a:lnTo>
                    <a:lnTo>
                      <a:pt x="1424413" y="147763"/>
                    </a:lnTo>
                    <a:lnTo>
                      <a:pt x="1412684" y="151196"/>
                    </a:lnTo>
                    <a:lnTo>
                      <a:pt x="1403529" y="153055"/>
                    </a:lnTo>
                    <a:lnTo>
                      <a:pt x="1389654" y="151768"/>
                    </a:lnTo>
                    <a:lnTo>
                      <a:pt x="1380928" y="155201"/>
                    </a:lnTo>
                    <a:lnTo>
                      <a:pt x="1373633" y="164928"/>
                    </a:lnTo>
                    <a:lnTo>
                      <a:pt x="1373490" y="166644"/>
                    </a:lnTo>
                    <a:lnTo>
                      <a:pt x="1383074" y="168790"/>
                    </a:lnTo>
                    <a:lnTo>
                      <a:pt x="1395376" y="172795"/>
                    </a:lnTo>
                    <a:lnTo>
                      <a:pt x="1401240" y="180662"/>
                    </a:lnTo>
                    <a:lnTo>
                      <a:pt x="1413113" y="182808"/>
                    </a:lnTo>
                    <a:lnTo>
                      <a:pt x="1418406" y="184524"/>
                    </a:lnTo>
                    <a:lnTo>
                      <a:pt x="1421409" y="186384"/>
                    </a:lnTo>
                    <a:lnTo>
                      <a:pt x="1404531" y="186527"/>
                    </a:lnTo>
                    <a:lnTo>
                      <a:pt x="1396949" y="185526"/>
                    </a:lnTo>
                    <a:lnTo>
                      <a:pt x="1392229" y="185669"/>
                    </a:lnTo>
                    <a:lnTo>
                      <a:pt x="1388224" y="180376"/>
                    </a:lnTo>
                    <a:lnTo>
                      <a:pt x="1382216" y="177658"/>
                    </a:lnTo>
                    <a:lnTo>
                      <a:pt x="1373776" y="177372"/>
                    </a:lnTo>
                    <a:lnTo>
                      <a:pt x="1367483" y="174940"/>
                    </a:lnTo>
                    <a:lnTo>
                      <a:pt x="1361046" y="175227"/>
                    </a:lnTo>
                    <a:lnTo>
                      <a:pt x="1354895" y="177229"/>
                    </a:lnTo>
                    <a:lnTo>
                      <a:pt x="1354323" y="186956"/>
                    </a:lnTo>
                    <a:lnTo>
                      <a:pt x="1361904" y="192821"/>
                    </a:lnTo>
                    <a:lnTo>
                      <a:pt x="1370629" y="198113"/>
                    </a:lnTo>
                    <a:lnTo>
                      <a:pt x="1372632" y="200259"/>
                    </a:lnTo>
                    <a:lnTo>
                      <a:pt x="1366624" y="200402"/>
                    </a:lnTo>
                    <a:lnTo>
                      <a:pt x="1358614" y="199115"/>
                    </a:lnTo>
                    <a:lnTo>
                      <a:pt x="1355610" y="199258"/>
                    </a:lnTo>
                    <a:lnTo>
                      <a:pt x="1348887" y="201260"/>
                    </a:lnTo>
                    <a:lnTo>
                      <a:pt x="1347314" y="202691"/>
                    </a:lnTo>
                    <a:lnTo>
                      <a:pt x="1347028" y="203978"/>
                    </a:lnTo>
                    <a:lnTo>
                      <a:pt x="1347743" y="205552"/>
                    </a:lnTo>
                    <a:lnTo>
                      <a:pt x="1349602" y="207411"/>
                    </a:lnTo>
                    <a:lnTo>
                      <a:pt x="1352463" y="208841"/>
                    </a:lnTo>
                    <a:lnTo>
                      <a:pt x="1358185" y="210558"/>
                    </a:lnTo>
                    <a:lnTo>
                      <a:pt x="1361904" y="211130"/>
                    </a:lnTo>
                    <a:lnTo>
                      <a:pt x="1369628" y="209986"/>
                    </a:lnTo>
                    <a:lnTo>
                      <a:pt x="1376923" y="216709"/>
                    </a:lnTo>
                    <a:lnTo>
                      <a:pt x="1383360" y="216709"/>
                    </a:lnTo>
                    <a:lnTo>
                      <a:pt x="1401527" y="211988"/>
                    </a:lnTo>
                    <a:lnTo>
                      <a:pt x="1411396" y="212418"/>
                    </a:lnTo>
                    <a:lnTo>
                      <a:pt x="1410109" y="213276"/>
                    </a:lnTo>
                    <a:lnTo>
                      <a:pt x="1401670" y="216137"/>
                    </a:lnTo>
                    <a:lnTo>
                      <a:pt x="1400954" y="217281"/>
                    </a:lnTo>
                    <a:lnTo>
                      <a:pt x="1400811" y="218854"/>
                    </a:lnTo>
                    <a:lnTo>
                      <a:pt x="1401240" y="220857"/>
                    </a:lnTo>
                    <a:lnTo>
                      <a:pt x="1400954" y="222144"/>
                    </a:lnTo>
                    <a:lnTo>
                      <a:pt x="1399667" y="222574"/>
                    </a:lnTo>
                    <a:close/>
                    <a:moveTo>
                      <a:pt x="1952668" y="661856"/>
                    </a:moveTo>
                    <a:lnTo>
                      <a:pt x="1948806" y="660568"/>
                    </a:lnTo>
                    <a:lnTo>
                      <a:pt x="1945516" y="658423"/>
                    </a:lnTo>
                    <a:lnTo>
                      <a:pt x="1943942" y="654561"/>
                    </a:lnTo>
                    <a:lnTo>
                      <a:pt x="1942798" y="652844"/>
                    </a:lnTo>
                    <a:lnTo>
                      <a:pt x="1939794" y="649554"/>
                    </a:lnTo>
                    <a:lnTo>
                      <a:pt x="1932356" y="646836"/>
                    </a:lnTo>
                    <a:lnTo>
                      <a:pt x="1931211" y="645835"/>
                    </a:lnTo>
                    <a:lnTo>
                      <a:pt x="1928780" y="641258"/>
                    </a:lnTo>
                    <a:lnTo>
                      <a:pt x="1926205" y="638397"/>
                    </a:lnTo>
                    <a:lnTo>
                      <a:pt x="1920912" y="636251"/>
                    </a:lnTo>
                    <a:lnTo>
                      <a:pt x="1900315" y="629814"/>
                    </a:lnTo>
                    <a:lnTo>
                      <a:pt x="1893592" y="628813"/>
                    </a:lnTo>
                    <a:lnTo>
                      <a:pt x="1860978" y="630244"/>
                    </a:lnTo>
                    <a:lnTo>
                      <a:pt x="1855828" y="629528"/>
                    </a:lnTo>
                    <a:lnTo>
                      <a:pt x="1845243" y="626811"/>
                    </a:lnTo>
                    <a:lnTo>
                      <a:pt x="1838234" y="626524"/>
                    </a:lnTo>
                    <a:lnTo>
                      <a:pt x="1829366" y="623091"/>
                    </a:lnTo>
                    <a:lnTo>
                      <a:pt x="1823072" y="622948"/>
                    </a:lnTo>
                    <a:lnTo>
                      <a:pt x="1818780" y="623521"/>
                    </a:lnTo>
                    <a:lnTo>
                      <a:pt x="1816921" y="624379"/>
                    </a:lnTo>
                    <a:lnTo>
                      <a:pt x="1816206" y="625666"/>
                    </a:lnTo>
                    <a:lnTo>
                      <a:pt x="1815777" y="628670"/>
                    </a:lnTo>
                    <a:lnTo>
                      <a:pt x="1815777" y="633247"/>
                    </a:lnTo>
                    <a:lnTo>
                      <a:pt x="1816778" y="636537"/>
                    </a:lnTo>
                    <a:lnTo>
                      <a:pt x="1819496" y="639541"/>
                    </a:lnTo>
                    <a:lnTo>
                      <a:pt x="1818208" y="639541"/>
                    </a:lnTo>
                    <a:lnTo>
                      <a:pt x="1817636" y="640113"/>
                    </a:lnTo>
                    <a:lnTo>
                      <a:pt x="1816921" y="642545"/>
                    </a:lnTo>
                    <a:lnTo>
                      <a:pt x="1816921" y="645406"/>
                    </a:lnTo>
                    <a:lnTo>
                      <a:pt x="1818351" y="648124"/>
                    </a:lnTo>
                    <a:lnTo>
                      <a:pt x="1819782" y="649840"/>
                    </a:lnTo>
                    <a:lnTo>
                      <a:pt x="1823072" y="651843"/>
                    </a:lnTo>
                    <a:lnTo>
                      <a:pt x="1832942" y="653273"/>
                    </a:lnTo>
                    <a:lnTo>
                      <a:pt x="1836231" y="654561"/>
                    </a:lnTo>
                    <a:lnTo>
                      <a:pt x="1837376" y="658280"/>
                    </a:lnTo>
                    <a:lnTo>
                      <a:pt x="1838377" y="663143"/>
                    </a:lnTo>
                    <a:lnTo>
                      <a:pt x="1840237" y="669008"/>
                    </a:lnTo>
                    <a:lnTo>
                      <a:pt x="1842525" y="673871"/>
                    </a:lnTo>
                    <a:lnTo>
                      <a:pt x="1843670" y="675588"/>
                    </a:lnTo>
                    <a:lnTo>
                      <a:pt x="1847246" y="677734"/>
                    </a:lnTo>
                    <a:lnTo>
                      <a:pt x="1856973" y="681739"/>
                    </a:lnTo>
                    <a:lnTo>
                      <a:pt x="1862408" y="681596"/>
                    </a:lnTo>
                    <a:lnTo>
                      <a:pt x="1867987" y="680737"/>
                    </a:lnTo>
                    <a:lnTo>
                      <a:pt x="1885438" y="675731"/>
                    </a:lnTo>
                    <a:lnTo>
                      <a:pt x="1892733" y="674301"/>
                    </a:lnTo>
                    <a:lnTo>
                      <a:pt x="1907180" y="673442"/>
                    </a:lnTo>
                    <a:lnTo>
                      <a:pt x="1932070" y="676446"/>
                    </a:lnTo>
                    <a:lnTo>
                      <a:pt x="1950522" y="677734"/>
                    </a:lnTo>
                    <a:lnTo>
                      <a:pt x="1957102" y="676446"/>
                    </a:lnTo>
                    <a:lnTo>
                      <a:pt x="1959963" y="674301"/>
                    </a:lnTo>
                    <a:lnTo>
                      <a:pt x="1958533" y="672441"/>
                    </a:lnTo>
                    <a:lnTo>
                      <a:pt x="1954956" y="669723"/>
                    </a:lnTo>
                    <a:lnTo>
                      <a:pt x="1953383" y="667435"/>
                    </a:lnTo>
                    <a:lnTo>
                      <a:pt x="1953955" y="662571"/>
                    </a:lnTo>
                    <a:lnTo>
                      <a:pt x="1952668" y="661856"/>
                    </a:lnTo>
                    <a:close/>
                    <a:moveTo>
                      <a:pt x="357319" y="1623957"/>
                    </a:moveTo>
                    <a:lnTo>
                      <a:pt x="357033" y="1618235"/>
                    </a:lnTo>
                    <a:lnTo>
                      <a:pt x="356461" y="1616805"/>
                    </a:lnTo>
                    <a:lnTo>
                      <a:pt x="355174" y="1615232"/>
                    </a:lnTo>
                    <a:lnTo>
                      <a:pt x="354744" y="1615804"/>
                    </a:lnTo>
                    <a:lnTo>
                      <a:pt x="354744" y="1617091"/>
                    </a:lnTo>
                    <a:lnTo>
                      <a:pt x="352885" y="1620095"/>
                    </a:lnTo>
                    <a:lnTo>
                      <a:pt x="352313" y="1621668"/>
                    </a:lnTo>
                    <a:lnTo>
                      <a:pt x="352599" y="1622956"/>
                    </a:lnTo>
                    <a:lnTo>
                      <a:pt x="353171" y="1623814"/>
                    </a:lnTo>
                    <a:lnTo>
                      <a:pt x="354029" y="1624243"/>
                    </a:lnTo>
                    <a:lnTo>
                      <a:pt x="357176" y="1624243"/>
                    </a:lnTo>
                    <a:lnTo>
                      <a:pt x="357319" y="1623957"/>
                    </a:lnTo>
                    <a:close/>
                    <a:moveTo>
                      <a:pt x="373483" y="1624100"/>
                    </a:moveTo>
                    <a:lnTo>
                      <a:pt x="370193" y="1621382"/>
                    </a:lnTo>
                    <a:lnTo>
                      <a:pt x="366617" y="1619380"/>
                    </a:lnTo>
                    <a:lnTo>
                      <a:pt x="363184" y="1617520"/>
                    </a:lnTo>
                    <a:lnTo>
                      <a:pt x="361324" y="1617234"/>
                    </a:lnTo>
                    <a:lnTo>
                      <a:pt x="360466" y="1618808"/>
                    </a:lnTo>
                    <a:lnTo>
                      <a:pt x="359751" y="1622956"/>
                    </a:lnTo>
                    <a:lnTo>
                      <a:pt x="358893" y="1624958"/>
                    </a:lnTo>
                    <a:lnTo>
                      <a:pt x="356890" y="1627962"/>
                    </a:lnTo>
                    <a:lnTo>
                      <a:pt x="356747" y="1629107"/>
                    </a:lnTo>
                    <a:lnTo>
                      <a:pt x="357033" y="1630108"/>
                    </a:lnTo>
                    <a:lnTo>
                      <a:pt x="359465" y="1633112"/>
                    </a:lnTo>
                    <a:lnTo>
                      <a:pt x="359751" y="1635973"/>
                    </a:lnTo>
                    <a:lnTo>
                      <a:pt x="361610" y="1638690"/>
                    </a:lnTo>
                    <a:lnTo>
                      <a:pt x="365330" y="1641980"/>
                    </a:lnTo>
                    <a:lnTo>
                      <a:pt x="367332" y="1641837"/>
                    </a:lnTo>
                    <a:lnTo>
                      <a:pt x="369192" y="1638833"/>
                    </a:lnTo>
                    <a:lnTo>
                      <a:pt x="369907" y="1638404"/>
                    </a:lnTo>
                    <a:lnTo>
                      <a:pt x="369335" y="1645127"/>
                    </a:lnTo>
                    <a:lnTo>
                      <a:pt x="369907" y="1646844"/>
                    </a:lnTo>
                    <a:lnTo>
                      <a:pt x="370336" y="1650420"/>
                    </a:lnTo>
                    <a:lnTo>
                      <a:pt x="370479" y="1654997"/>
                    </a:lnTo>
                    <a:lnTo>
                      <a:pt x="372053" y="1657715"/>
                    </a:lnTo>
                    <a:lnTo>
                      <a:pt x="373769" y="1655712"/>
                    </a:lnTo>
                    <a:lnTo>
                      <a:pt x="375199" y="1651135"/>
                    </a:lnTo>
                    <a:lnTo>
                      <a:pt x="377202" y="1648417"/>
                    </a:lnTo>
                    <a:lnTo>
                      <a:pt x="377345" y="1644269"/>
                    </a:lnTo>
                    <a:lnTo>
                      <a:pt x="375915" y="1631252"/>
                    </a:lnTo>
                    <a:lnTo>
                      <a:pt x="373483" y="1624100"/>
                    </a:lnTo>
                    <a:close/>
                    <a:moveTo>
                      <a:pt x="362612" y="1642553"/>
                    </a:moveTo>
                    <a:lnTo>
                      <a:pt x="356747" y="1637260"/>
                    </a:lnTo>
                    <a:lnTo>
                      <a:pt x="355889" y="1636688"/>
                    </a:lnTo>
                    <a:lnTo>
                      <a:pt x="354887" y="1636402"/>
                    </a:lnTo>
                    <a:lnTo>
                      <a:pt x="354315" y="1636831"/>
                    </a:lnTo>
                    <a:lnTo>
                      <a:pt x="354172" y="1637975"/>
                    </a:lnTo>
                    <a:lnTo>
                      <a:pt x="354744" y="1639978"/>
                    </a:lnTo>
                    <a:lnTo>
                      <a:pt x="357748" y="1644698"/>
                    </a:lnTo>
                    <a:lnTo>
                      <a:pt x="359179" y="1645986"/>
                    </a:lnTo>
                    <a:lnTo>
                      <a:pt x="363184" y="1650420"/>
                    </a:lnTo>
                    <a:lnTo>
                      <a:pt x="364185" y="1648560"/>
                    </a:lnTo>
                    <a:lnTo>
                      <a:pt x="364042" y="1644841"/>
                    </a:lnTo>
                    <a:lnTo>
                      <a:pt x="362612" y="1642553"/>
                    </a:lnTo>
                    <a:close/>
                    <a:moveTo>
                      <a:pt x="348880" y="1621525"/>
                    </a:moveTo>
                    <a:lnTo>
                      <a:pt x="348308" y="1621239"/>
                    </a:lnTo>
                    <a:lnTo>
                      <a:pt x="347306" y="1620953"/>
                    </a:lnTo>
                    <a:lnTo>
                      <a:pt x="346877" y="1621382"/>
                    </a:lnTo>
                    <a:lnTo>
                      <a:pt x="347306" y="1623385"/>
                    </a:lnTo>
                    <a:lnTo>
                      <a:pt x="348021" y="1624672"/>
                    </a:lnTo>
                    <a:lnTo>
                      <a:pt x="350024" y="1627676"/>
                    </a:lnTo>
                    <a:lnTo>
                      <a:pt x="351168" y="1628677"/>
                    </a:lnTo>
                    <a:lnTo>
                      <a:pt x="352456" y="1629250"/>
                    </a:lnTo>
                    <a:lnTo>
                      <a:pt x="352885" y="1628964"/>
                    </a:lnTo>
                    <a:lnTo>
                      <a:pt x="352027" y="1626532"/>
                    </a:lnTo>
                    <a:lnTo>
                      <a:pt x="348880" y="1621525"/>
                    </a:lnTo>
                    <a:close/>
                    <a:moveTo>
                      <a:pt x="531831" y="1800900"/>
                    </a:moveTo>
                    <a:lnTo>
                      <a:pt x="531115" y="1799756"/>
                    </a:lnTo>
                    <a:lnTo>
                      <a:pt x="530257" y="1800042"/>
                    </a:lnTo>
                    <a:lnTo>
                      <a:pt x="529828" y="1800614"/>
                    </a:lnTo>
                    <a:lnTo>
                      <a:pt x="529399" y="1803475"/>
                    </a:lnTo>
                    <a:lnTo>
                      <a:pt x="528684" y="1804190"/>
                    </a:lnTo>
                    <a:lnTo>
                      <a:pt x="524822" y="1794749"/>
                    </a:lnTo>
                    <a:lnTo>
                      <a:pt x="520959" y="1789743"/>
                    </a:lnTo>
                    <a:lnTo>
                      <a:pt x="518957" y="1784593"/>
                    </a:lnTo>
                    <a:lnTo>
                      <a:pt x="517955" y="1783163"/>
                    </a:lnTo>
                    <a:lnTo>
                      <a:pt x="515524" y="1781160"/>
                    </a:lnTo>
                    <a:lnTo>
                      <a:pt x="513807" y="1779015"/>
                    </a:lnTo>
                    <a:lnTo>
                      <a:pt x="508086" y="1776011"/>
                    </a:lnTo>
                    <a:lnTo>
                      <a:pt x="498788" y="1772864"/>
                    </a:lnTo>
                    <a:lnTo>
                      <a:pt x="494353" y="1771004"/>
                    </a:lnTo>
                    <a:lnTo>
                      <a:pt x="488632" y="1766999"/>
                    </a:lnTo>
                    <a:lnTo>
                      <a:pt x="485628" y="1762565"/>
                    </a:lnTo>
                    <a:lnTo>
                      <a:pt x="485628" y="1761564"/>
                    </a:lnTo>
                    <a:lnTo>
                      <a:pt x="486486" y="1760991"/>
                    </a:lnTo>
                    <a:lnTo>
                      <a:pt x="485628" y="1759132"/>
                    </a:lnTo>
                    <a:lnTo>
                      <a:pt x="481623" y="1754554"/>
                    </a:lnTo>
                    <a:lnTo>
                      <a:pt x="476616" y="1748118"/>
                    </a:lnTo>
                    <a:lnTo>
                      <a:pt x="474185" y="1744399"/>
                    </a:lnTo>
                    <a:lnTo>
                      <a:pt x="471038" y="1738534"/>
                    </a:lnTo>
                    <a:lnTo>
                      <a:pt x="469178" y="1736102"/>
                    </a:lnTo>
                    <a:lnTo>
                      <a:pt x="467605" y="1735101"/>
                    </a:lnTo>
                    <a:lnTo>
                      <a:pt x="464601" y="1734815"/>
                    </a:lnTo>
                    <a:lnTo>
                      <a:pt x="457878" y="1733956"/>
                    </a:lnTo>
                    <a:lnTo>
                      <a:pt x="446864" y="1731096"/>
                    </a:lnTo>
                    <a:lnTo>
                      <a:pt x="431844" y="1728664"/>
                    </a:lnTo>
                    <a:lnTo>
                      <a:pt x="416825" y="1723657"/>
                    </a:lnTo>
                    <a:lnTo>
                      <a:pt x="401233" y="1716505"/>
                    </a:lnTo>
                    <a:lnTo>
                      <a:pt x="395082" y="1714932"/>
                    </a:lnTo>
                    <a:lnTo>
                      <a:pt x="389504" y="1715075"/>
                    </a:lnTo>
                    <a:lnTo>
                      <a:pt x="385212" y="1716219"/>
                    </a:lnTo>
                    <a:lnTo>
                      <a:pt x="383353" y="1717507"/>
                    </a:lnTo>
                    <a:lnTo>
                      <a:pt x="381922" y="1719509"/>
                    </a:lnTo>
                    <a:lnTo>
                      <a:pt x="381779" y="1721369"/>
                    </a:lnTo>
                    <a:lnTo>
                      <a:pt x="384211" y="1724802"/>
                    </a:lnTo>
                    <a:lnTo>
                      <a:pt x="388216" y="1728378"/>
                    </a:lnTo>
                    <a:lnTo>
                      <a:pt x="390505" y="1729236"/>
                    </a:lnTo>
                    <a:lnTo>
                      <a:pt x="393366" y="1729522"/>
                    </a:lnTo>
                    <a:lnTo>
                      <a:pt x="396370" y="1729236"/>
                    </a:lnTo>
                    <a:lnTo>
                      <a:pt x="400375" y="1727806"/>
                    </a:lnTo>
                    <a:lnTo>
                      <a:pt x="399803" y="1726089"/>
                    </a:lnTo>
                    <a:lnTo>
                      <a:pt x="399803" y="1724945"/>
                    </a:lnTo>
                    <a:lnTo>
                      <a:pt x="406669" y="1725374"/>
                    </a:lnTo>
                    <a:lnTo>
                      <a:pt x="408528" y="1725946"/>
                    </a:lnTo>
                    <a:lnTo>
                      <a:pt x="406669" y="1727806"/>
                    </a:lnTo>
                    <a:lnTo>
                      <a:pt x="406812" y="1729379"/>
                    </a:lnTo>
                    <a:lnTo>
                      <a:pt x="407813" y="1732097"/>
                    </a:lnTo>
                    <a:lnTo>
                      <a:pt x="407956" y="1732955"/>
                    </a:lnTo>
                    <a:lnTo>
                      <a:pt x="405238" y="1730523"/>
                    </a:lnTo>
                    <a:lnTo>
                      <a:pt x="403379" y="1729951"/>
                    </a:lnTo>
                    <a:lnTo>
                      <a:pt x="397657" y="1730237"/>
                    </a:lnTo>
                    <a:lnTo>
                      <a:pt x="396370" y="1730523"/>
                    </a:lnTo>
                    <a:lnTo>
                      <a:pt x="395368" y="1731239"/>
                    </a:lnTo>
                    <a:lnTo>
                      <a:pt x="393652" y="1735101"/>
                    </a:lnTo>
                    <a:lnTo>
                      <a:pt x="394081" y="1735816"/>
                    </a:lnTo>
                    <a:lnTo>
                      <a:pt x="396942" y="1736245"/>
                    </a:lnTo>
                    <a:lnTo>
                      <a:pt x="397228" y="1737103"/>
                    </a:lnTo>
                    <a:lnTo>
                      <a:pt x="397514" y="1740393"/>
                    </a:lnTo>
                    <a:lnTo>
                      <a:pt x="396227" y="1742825"/>
                    </a:lnTo>
                    <a:lnTo>
                      <a:pt x="396513" y="1743683"/>
                    </a:lnTo>
                    <a:lnTo>
                      <a:pt x="397943" y="1744112"/>
                    </a:lnTo>
                    <a:lnTo>
                      <a:pt x="399374" y="1743969"/>
                    </a:lnTo>
                    <a:lnTo>
                      <a:pt x="402234" y="1742253"/>
                    </a:lnTo>
                    <a:lnTo>
                      <a:pt x="408528" y="1742253"/>
                    </a:lnTo>
                    <a:lnTo>
                      <a:pt x="409673" y="1743540"/>
                    </a:lnTo>
                    <a:lnTo>
                      <a:pt x="410674" y="1745400"/>
                    </a:lnTo>
                    <a:lnTo>
                      <a:pt x="412104" y="1746687"/>
                    </a:lnTo>
                    <a:lnTo>
                      <a:pt x="413964" y="1745972"/>
                    </a:lnTo>
                    <a:lnTo>
                      <a:pt x="414536" y="1744971"/>
                    </a:lnTo>
                    <a:lnTo>
                      <a:pt x="414679" y="1743683"/>
                    </a:lnTo>
                    <a:lnTo>
                      <a:pt x="415251" y="1743397"/>
                    </a:lnTo>
                    <a:lnTo>
                      <a:pt x="416253" y="1744112"/>
                    </a:lnTo>
                    <a:lnTo>
                      <a:pt x="416968" y="1744971"/>
                    </a:lnTo>
                    <a:lnTo>
                      <a:pt x="417397" y="1745972"/>
                    </a:lnTo>
                    <a:lnTo>
                      <a:pt x="417397" y="1746830"/>
                    </a:lnTo>
                    <a:lnTo>
                      <a:pt x="416539" y="1749119"/>
                    </a:lnTo>
                    <a:lnTo>
                      <a:pt x="416825" y="1750835"/>
                    </a:lnTo>
                    <a:lnTo>
                      <a:pt x="417683" y="1752409"/>
                    </a:lnTo>
                    <a:lnTo>
                      <a:pt x="419256" y="1753553"/>
                    </a:lnTo>
                    <a:lnTo>
                      <a:pt x="421259" y="1753839"/>
                    </a:lnTo>
                    <a:lnTo>
                      <a:pt x="423405" y="1753410"/>
                    </a:lnTo>
                    <a:lnTo>
                      <a:pt x="424263" y="1752695"/>
                    </a:lnTo>
                    <a:lnTo>
                      <a:pt x="424978" y="1751408"/>
                    </a:lnTo>
                    <a:lnTo>
                      <a:pt x="425693" y="1750978"/>
                    </a:lnTo>
                    <a:lnTo>
                      <a:pt x="427267" y="1751837"/>
                    </a:lnTo>
                    <a:lnTo>
                      <a:pt x="430414" y="1752552"/>
                    </a:lnTo>
                    <a:lnTo>
                      <a:pt x="432273" y="1753696"/>
                    </a:lnTo>
                    <a:lnTo>
                      <a:pt x="434991" y="1758131"/>
                    </a:lnTo>
                    <a:lnTo>
                      <a:pt x="435992" y="1759275"/>
                    </a:lnTo>
                    <a:lnTo>
                      <a:pt x="436994" y="1759847"/>
                    </a:lnTo>
                    <a:lnTo>
                      <a:pt x="438853" y="1759847"/>
                    </a:lnTo>
                    <a:lnTo>
                      <a:pt x="440713" y="1761564"/>
                    </a:lnTo>
                    <a:lnTo>
                      <a:pt x="442429" y="1762279"/>
                    </a:lnTo>
                    <a:lnTo>
                      <a:pt x="448866" y="1761850"/>
                    </a:lnTo>
                    <a:lnTo>
                      <a:pt x="448151" y="1762708"/>
                    </a:lnTo>
                    <a:lnTo>
                      <a:pt x="439568" y="1763852"/>
                    </a:lnTo>
                    <a:lnTo>
                      <a:pt x="436564" y="1764997"/>
                    </a:lnTo>
                    <a:lnTo>
                      <a:pt x="436135" y="1765426"/>
                    </a:lnTo>
                    <a:lnTo>
                      <a:pt x="435992" y="1766856"/>
                    </a:lnTo>
                    <a:lnTo>
                      <a:pt x="436422" y="1771720"/>
                    </a:lnTo>
                    <a:lnTo>
                      <a:pt x="437280" y="1772578"/>
                    </a:lnTo>
                    <a:lnTo>
                      <a:pt x="437852" y="1772435"/>
                    </a:lnTo>
                    <a:lnTo>
                      <a:pt x="439568" y="1770432"/>
                    </a:lnTo>
                    <a:lnTo>
                      <a:pt x="440284" y="1770575"/>
                    </a:lnTo>
                    <a:lnTo>
                      <a:pt x="443717" y="1773150"/>
                    </a:lnTo>
                    <a:lnTo>
                      <a:pt x="444432" y="1772721"/>
                    </a:lnTo>
                    <a:lnTo>
                      <a:pt x="444718" y="1771147"/>
                    </a:lnTo>
                    <a:lnTo>
                      <a:pt x="445576" y="1770718"/>
                    </a:lnTo>
                    <a:lnTo>
                      <a:pt x="447865" y="1771863"/>
                    </a:lnTo>
                    <a:lnTo>
                      <a:pt x="450010" y="1771577"/>
                    </a:lnTo>
                    <a:lnTo>
                      <a:pt x="450726" y="1772006"/>
                    </a:lnTo>
                    <a:lnTo>
                      <a:pt x="451584" y="1773150"/>
                    </a:lnTo>
                    <a:lnTo>
                      <a:pt x="452442" y="1773579"/>
                    </a:lnTo>
                    <a:lnTo>
                      <a:pt x="455017" y="1772292"/>
                    </a:lnTo>
                    <a:lnTo>
                      <a:pt x="455017" y="1773150"/>
                    </a:lnTo>
                    <a:lnTo>
                      <a:pt x="453587" y="1776726"/>
                    </a:lnTo>
                    <a:lnTo>
                      <a:pt x="454588" y="1778300"/>
                    </a:lnTo>
                    <a:lnTo>
                      <a:pt x="455589" y="1778300"/>
                    </a:lnTo>
                    <a:lnTo>
                      <a:pt x="458164" y="1777298"/>
                    </a:lnTo>
                    <a:lnTo>
                      <a:pt x="459308" y="1777870"/>
                    </a:lnTo>
                    <a:lnTo>
                      <a:pt x="461311" y="1780159"/>
                    </a:lnTo>
                    <a:lnTo>
                      <a:pt x="462312" y="1780588"/>
                    </a:lnTo>
                    <a:lnTo>
                      <a:pt x="463456" y="1780445"/>
                    </a:lnTo>
                    <a:lnTo>
                      <a:pt x="463742" y="1780731"/>
                    </a:lnTo>
                    <a:lnTo>
                      <a:pt x="462026" y="1782591"/>
                    </a:lnTo>
                    <a:lnTo>
                      <a:pt x="458736" y="1783878"/>
                    </a:lnTo>
                    <a:lnTo>
                      <a:pt x="458307" y="1784450"/>
                    </a:lnTo>
                    <a:lnTo>
                      <a:pt x="463313" y="1786882"/>
                    </a:lnTo>
                    <a:lnTo>
                      <a:pt x="466889" y="1789886"/>
                    </a:lnTo>
                    <a:lnTo>
                      <a:pt x="468463" y="1790601"/>
                    </a:lnTo>
                    <a:lnTo>
                      <a:pt x="469321" y="1790315"/>
                    </a:lnTo>
                    <a:lnTo>
                      <a:pt x="472325" y="1788026"/>
                    </a:lnTo>
                    <a:lnTo>
                      <a:pt x="478190" y="1788312"/>
                    </a:lnTo>
                    <a:lnTo>
                      <a:pt x="485485" y="1787454"/>
                    </a:lnTo>
                    <a:lnTo>
                      <a:pt x="486200" y="1786739"/>
                    </a:lnTo>
                    <a:lnTo>
                      <a:pt x="487344" y="1784879"/>
                    </a:lnTo>
                    <a:lnTo>
                      <a:pt x="488203" y="1782591"/>
                    </a:lnTo>
                    <a:lnTo>
                      <a:pt x="488775" y="1779873"/>
                    </a:lnTo>
                    <a:lnTo>
                      <a:pt x="489061" y="1779730"/>
                    </a:lnTo>
                    <a:lnTo>
                      <a:pt x="489490" y="1782448"/>
                    </a:lnTo>
                    <a:lnTo>
                      <a:pt x="488918" y="1784736"/>
                    </a:lnTo>
                    <a:lnTo>
                      <a:pt x="487917" y="1786882"/>
                    </a:lnTo>
                    <a:lnTo>
                      <a:pt x="485342" y="1789743"/>
                    </a:lnTo>
                    <a:lnTo>
                      <a:pt x="479334" y="1794892"/>
                    </a:lnTo>
                    <a:lnTo>
                      <a:pt x="479191" y="1795608"/>
                    </a:lnTo>
                    <a:lnTo>
                      <a:pt x="479763" y="1797181"/>
                    </a:lnTo>
                    <a:lnTo>
                      <a:pt x="482910" y="1799041"/>
                    </a:lnTo>
                    <a:lnTo>
                      <a:pt x="487344" y="1801329"/>
                    </a:lnTo>
                    <a:lnTo>
                      <a:pt x="492780" y="1803475"/>
                    </a:lnTo>
                    <a:lnTo>
                      <a:pt x="502221" y="1806622"/>
                    </a:lnTo>
                    <a:lnTo>
                      <a:pt x="510088" y="1809626"/>
                    </a:lnTo>
                    <a:lnTo>
                      <a:pt x="516096" y="1811485"/>
                    </a:lnTo>
                    <a:lnTo>
                      <a:pt x="525823" y="1813488"/>
                    </a:lnTo>
                    <a:lnTo>
                      <a:pt x="526538" y="1813917"/>
                    </a:lnTo>
                    <a:lnTo>
                      <a:pt x="527682" y="1813059"/>
                    </a:lnTo>
                    <a:lnTo>
                      <a:pt x="529256" y="1810913"/>
                    </a:lnTo>
                    <a:lnTo>
                      <a:pt x="530400" y="1809912"/>
                    </a:lnTo>
                    <a:lnTo>
                      <a:pt x="533833" y="1810770"/>
                    </a:lnTo>
                    <a:lnTo>
                      <a:pt x="534548" y="1810627"/>
                    </a:lnTo>
                    <a:lnTo>
                      <a:pt x="535407" y="1808910"/>
                    </a:lnTo>
                    <a:lnTo>
                      <a:pt x="532975" y="1803046"/>
                    </a:lnTo>
                    <a:lnTo>
                      <a:pt x="531831" y="1800900"/>
                    </a:lnTo>
                    <a:close/>
                    <a:moveTo>
                      <a:pt x="449581" y="1773865"/>
                    </a:moveTo>
                    <a:lnTo>
                      <a:pt x="446720" y="1773293"/>
                    </a:lnTo>
                    <a:lnTo>
                      <a:pt x="446005" y="1774867"/>
                    </a:lnTo>
                    <a:lnTo>
                      <a:pt x="446005" y="1776583"/>
                    </a:lnTo>
                    <a:lnTo>
                      <a:pt x="447293" y="1777298"/>
                    </a:lnTo>
                    <a:lnTo>
                      <a:pt x="451012" y="1777870"/>
                    </a:lnTo>
                    <a:lnTo>
                      <a:pt x="450154" y="1774294"/>
                    </a:lnTo>
                    <a:lnTo>
                      <a:pt x="449581" y="1773865"/>
                    </a:lnTo>
                    <a:close/>
                    <a:moveTo>
                      <a:pt x="331143" y="1608938"/>
                    </a:moveTo>
                    <a:lnTo>
                      <a:pt x="326279" y="1606077"/>
                    </a:lnTo>
                    <a:lnTo>
                      <a:pt x="320271" y="1603216"/>
                    </a:lnTo>
                    <a:lnTo>
                      <a:pt x="318555" y="1602787"/>
                    </a:lnTo>
                    <a:lnTo>
                      <a:pt x="316552" y="1606363"/>
                    </a:lnTo>
                    <a:lnTo>
                      <a:pt x="319842" y="1608509"/>
                    </a:lnTo>
                    <a:lnTo>
                      <a:pt x="322989" y="1611942"/>
                    </a:lnTo>
                    <a:lnTo>
                      <a:pt x="327709" y="1614516"/>
                    </a:lnTo>
                    <a:lnTo>
                      <a:pt x="334289" y="1621382"/>
                    </a:lnTo>
                    <a:lnTo>
                      <a:pt x="336292" y="1621811"/>
                    </a:lnTo>
                    <a:lnTo>
                      <a:pt x="336864" y="1621668"/>
                    </a:lnTo>
                    <a:lnTo>
                      <a:pt x="339296" y="1619666"/>
                    </a:lnTo>
                    <a:lnTo>
                      <a:pt x="339725" y="1618522"/>
                    </a:lnTo>
                    <a:lnTo>
                      <a:pt x="334003" y="1610654"/>
                    </a:lnTo>
                    <a:lnTo>
                      <a:pt x="331143" y="1608938"/>
                    </a:lnTo>
                    <a:close/>
                    <a:moveTo>
                      <a:pt x="382781" y="1650706"/>
                    </a:moveTo>
                    <a:lnTo>
                      <a:pt x="383496" y="1647130"/>
                    </a:lnTo>
                    <a:lnTo>
                      <a:pt x="384926" y="1639263"/>
                    </a:lnTo>
                    <a:lnTo>
                      <a:pt x="384926" y="1637546"/>
                    </a:lnTo>
                    <a:lnTo>
                      <a:pt x="381350" y="1637689"/>
                    </a:lnTo>
                    <a:lnTo>
                      <a:pt x="379062" y="1641122"/>
                    </a:lnTo>
                    <a:lnTo>
                      <a:pt x="379205" y="1646701"/>
                    </a:lnTo>
                    <a:lnTo>
                      <a:pt x="379491" y="1648989"/>
                    </a:lnTo>
                    <a:lnTo>
                      <a:pt x="379920" y="1650134"/>
                    </a:lnTo>
                    <a:lnTo>
                      <a:pt x="379634" y="1651421"/>
                    </a:lnTo>
                    <a:lnTo>
                      <a:pt x="378919" y="1653567"/>
                    </a:lnTo>
                    <a:lnTo>
                      <a:pt x="381207" y="1652995"/>
                    </a:lnTo>
                    <a:lnTo>
                      <a:pt x="381922" y="1651993"/>
                    </a:lnTo>
                    <a:lnTo>
                      <a:pt x="382781" y="1650706"/>
                    </a:lnTo>
                    <a:close/>
                    <a:moveTo>
                      <a:pt x="433418" y="1758989"/>
                    </a:moveTo>
                    <a:lnTo>
                      <a:pt x="431987" y="1756557"/>
                    </a:lnTo>
                    <a:lnTo>
                      <a:pt x="430843" y="1755127"/>
                    </a:lnTo>
                    <a:lnTo>
                      <a:pt x="428125" y="1753982"/>
                    </a:lnTo>
                    <a:lnTo>
                      <a:pt x="425121" y="1755413"/>
                    </a:lnTo>
                    <a:lnTo>
                      <a:pt x="425979" y="1757558"/>
                    </a:lnTo>
                    <a:lnTo>
                      <a:pt x="425693" y="1758417"/>
                    </a:lnTo>
                    <a:lnTo>
                      <a:pt x="424692" y="1758846"/>
                    </a:lnTo>
                    <a:lnTo>
                      <a:pt x="424406" y="1759418"/>
                    </a:lnTo>
                    <a:lnTo>
                      <a:pt x="424835" y="1760133"/>
                    </a:lnTo>
                    <a:lnTo>
                      <a:pt x="428554" y="1763137"/>
                    </a:lnTo>
                    <a:lnTo>
                      <a:pt x="430700" y="1764281"/>
                    </a:lnTo>
                    <a:lnTo>
                      <a:pt x="432559" y="1764710"/>
                    </a:lnTo>
                    <a:lnTo>
                      <a:pt x="433704" y="1764567"/>
                    </a:lnTo>
                    <a:lnTo>
                      <a:pt x="434133" y="1763709"/>
                    </a:lnTo>
                    <a:lnTo>
                      <a:pt x="433990" y="1761850"/>
                    </a:lnTo>
                    <a:lnTo>
                      <a:pt x="433418" y="1758989"/>
                    </a:lnTo>
                    <a:close/>
                    <a:moveTo>
                      <a:pt x="56645" y="860255"/>
                    </a:moveTo>
                    <a:lnTo>
                      <a:pt x="59076" y="858253"/>
                    </a:lnTo>
                    <a:lnTo>
                      <a:pt x="64083" y="857537"/>
                    </a:lnTo>
                    <a:lnTo>
                      <a:pt x="62509" y="856107"/>
                    </a:lnTo>
                    <a:lnTo>
                      <a:pt x="58218" y="854391"/>
                    </a:lnTo>
                    <a:lnTo>
                      <a:pt x="56216" y="854247"/>
                    </a:lnTo>
                    <a:lnTo>
                      <a:pt x="51638" y="856965"/>
                    </a:lnTo>
                    <a:lnTo>
                      <a:pt x="52640" y="857967"/>
                    </a:lnTo>
                    <a:lnTo>
                      <a:pt x="56645" y="860255"/>
                    </a:lnTo>
                    <a:close/>
                    <a:moveTo>
                      <a:pt x="597344" y="501649"/>
                    </a:moveTo>
                    <a:lnTo>
                      <a:pt x="596772" y="503222"/>
                    </a:lnTo>
                    <a:lnTo>
                      <a:pt x="599346" y="503937"/>
                    </a:lnTo>
                    <a:lnTo>
                      <a:pt x="601635" y="503651"/>
                    </a:lnTo>
                    <a:lnTo>
                      <a:pt x="603781" y="502364"/>
                    </a:lnTo>
                    <a:lnTo>
                      <a:pt x="605354" y="500933"/>
                    </a:lnTo>
                    <a:lnTo>
                      <a:pt x="606356" y="499360"/>
                    </a:lnTo>
                    <a:lnTo>
                      <a:pt x="607071" y="497500"/>
                    </a:lnTo>
                    <a:lnTo>
                      <a:pt x="607643" y="493638"/>
                    </a:lnTo>
                    <a:lnTo>
                      <a:pt x="607357" y="492351"/>
                    </a:lnTo>
                    <a:lnTo>
                      <a:pt x="606499" y="491779"/>
                    </a:lnTo>
                    <a:lnTo>
                      <a:pt x="604067" y="492351"/>
                    </a:lnTo>
                    <a:lnTo>
                      <a:pt x="602636" y="493924"/>
                    </a:lnTo>
                    <a:lnTo>
                      <a:pt x="603352" y="495069"/>
                    </a:lnTo>
                    <a:lnTo>
                      <a:pt x="603495" y="496070"/>
                    </a:lnTo>
                    <a:lnTo>
                      <a:pt x="603209" y="497357"/>
                    </a:lnTo>
                    <a:lnTo>
                      <a:pt x="597344" y="501649"/>
                    </a:lnTo>
                    <a:close/>
                    <a:moveTo>
                      <a:pt x="297671" y="1657572"/>
                    </a:moveTo>
                    <a:lnTo>
                      <a:pt x="294095" y="1657572"/>
                    </a:lnTo>
                    <a:lnTo>
                      <a:pt x="292235" y="1657143"/>
                    </a:lnTo>
                    <a:lnTo>
                      <a:pt x="291949" y="1656571"/>
                    </a:lnTo>
                    <a:lnTo>
                      <a:pt x="293951" y="1653567"/>
                    </a:lnTo>
                    <a:lnTo>
                      <a:pt x="293951" y="1652566"/>
                    </a:lnTo>
                    <a:lnTo>
                      <a:pt x="293522" y="1652136"/>
                    </a:lnTo>
                    <a:lnTo>
                      <a:pt x="290232" y="1652566"/>
                    </a:lnTo>
                    <a:lnTo>
                      <a:pt x="288802" y="1652279"/>
                    </a:lnTo>
                    <a:lnTo>
                      <a:pt x="288373" y="1650992"/>
                    </a:lnTo>
                    <a:lnTo>
                      <a:pt x="283939" y="1645986"/>
                    </a:lnTo>
                    <a:lnTo>
                      <a:pt x="284511" y="1644126"/>
                    </a:lnTo>
                    <a:lnTo>
                      <a:pt x="288087" y="1640979"/>
                    </a:lnTo>
                    <a:lnTo>
                      <a:pt x="283366" y="1639263"/>
                    </a:lnTo>
                    <a:lnTo>
                      <a:pt x="279790" y="1638833"/>
                    </a:lnTo>
                    <a:lnTo>
                      <a:pt x="277359" y="1636259"/>
                    </a:lnTo>
                    <a:lnTo>
                      <a:pt x="274498" y="1634256"/>
                    </a:lnTo>
                    <a:lnTo>
                      <a:pt x="272495" y="1633684"/>
                    </a:lnTo>
                    <a:lnTo>
                      <a:pt x="274212" y="1632540"/>
                    </a:lnTo>
                    <a:lnTo>
                      <a:pt x="275356" y="1632254"/>
                    </a:lnTo>
                    <a:lnTo>
                      <a:pt x="277931" y="1633398"/>
                    </a:lnTo>
                    <a:lnTo>
                      <a:pt x="282794" y="1631824"/>
                    </a:lnTo>
                    <a:lnTo>
                      <a:pt x="283223" y="1627819"/>
                    </a:lnTo>
                    <a:lnTo>
                      <a:pt x="282365" y="1624386"/>
                    </a:lnTo>
                    <a:lnTo>
                      <a:pt x="279361" y="1620524"/>
                    </a:lnTo>
                    <a:lnTo>
                      <a:pt x="276357" y="1619094"/>
                    </a:lnTo>
                    <a:lnTo>
                      <a:pt x="275213" y="1619094"/>
                    </a:lnTo>
                    <a:lnTo>
                      <a:pt x="272352" y="1620238"/>
                    </a:lnTo>
                    <a:lnTo>
                      <a:pt x="270922" y="1621239"/>
                    </a:lnTo>
                    <a:lnTo>
                      <a:pt x="267346" y="1621955"/>
                    </a:lnTo>
                    <a:lnTo>
                      <a:pt x="261624" y="1622956"/>
                    </a:lnTo>
                    <a:lnTo>
                      <a:pt x="256188" y="1622527"/>
                    </a:lnTo>
                    <a:lnTo>
                      <a:pt x="255473" y="1622813"/>
                    </a:lnTo>
                    <a:lnTo>
                      <a:pt x="256761" y="1624958"/>
                    </a:lnTo>
                    <a:lnTo>
                      <a:pt x="257905" y="1625531"/>
                    </a:lnTo>
                    <a:lnTo>
                      <a:pt x="267775" y="1628534"/>
                    </a:lnTo>
                    <a:lnTo>
                      <a:pt x="267775" y="1630251"/>
                    </a:lnTo>
                    <a:lnTo>
                      <a:pt x="265200" y="1630680"/>
                    </a:lnTo>
                    <a:lnTo>
                      <a:pt x="264342" y="1631252"/>
                    </a:lnTo>
                    <a:lnTo>
                      <a:pt x="264342" y="1632397"/>
                    </a:lnTo>
                    <a:lnTo>
                      <a:pt x="265057" y="1633970"/>
                    </a:lnTo>
                    <a:lnTo>
                      <a:pt x="267346" y="1637403"/>
                    </a:lnTo>
                    <a:lnTo>
                      <a:pt x="269491" y="1638690"/>
                    </a:lnTo>
                    <a:lnTo>
                      <a:pt x="278074" y="1647273"/>
                    </a:lnTo>
                    <a:lnTo>
                      <a:pt x="283653" y="1651278"/>
                    </a:lnTo>
                    <a:lnTo>
                      <a:pt x="285512" y="1653138"/>
                    </a:lnTo>
                    <a:lnTo>
                      <a:pt x="287086" y="1656285"/>
                    </a:lnTo>
                    <a:lnTo>
                      <a:pt x="289803" y="1659718"/>
                    </a:lnTo>
                    <a:lnTo>
                      <a:pt x="295811" y="1663151"/>
                    </a:lnTo>
                    <a:lnTo>
                      <a:pt x="298958" y="1660433"/>
                    </a:lnTo>
                    <a:lnTo>
                      <a:pt x="297671" y="1657572"/>
                    </a:lnTo>
                    <a:close/>
                    <a:moveTo>
                      <a:pt x="326136" y="1548145"/>
                    </a:moveTo>
                    <a:lnTo>
                      <a:pt x="325850" y="1544855"/>
                    </a:lnTo>
                    <a:lnTo>
                      <a:pt x="322846" y="1548145"/>
                    </a:lnTo>
                    <a:lnTo>
                      <a:pt x="317410" y="1552865"/>
                    </a:lnTo>
                    <a:lnTo>
                      <a:pt x="314979" y="1555583"/>
                    </a:lnTo>
                    <a:lnTo>
                      <a:pt x="316123" y="1556441"/>
                    </a:lnTo>
                    <a:lnTo>
                      <a:pt x="321702" y="1553723"/>
                    </a:lnTo>
                    <a:lnTo>
                      <a:pt x="326136" y="1548145"/>
                    </a:lnTo>
                    <a:close/>
                    <a:moveTo>
                      <a:pt x="460023" y="726940"/>
                    </a:moveTo>
                    <a:lnTo>
                      <a:pt x="474185" y="726225"/>
                    </a:lnTo>
                    <a:lnTo>
                      <a:pt x="476616" y="727226"/>
                    </a:lnTo>
                    <a:lnTo>
                      <a:pt x="479334" y="728943"/>
                    </a:lnTo>
                    <a:lnTo>
                      <a:pt x="490348" y="733949"/>
                    </a:lnTo>
                    <a:lnTo>
                      <a:pt x="513092" y="742818"/>
                    </a:lnTo>
                    <a:lnTo>
                      <a:pt x="514665" y="744248"/>
                    </a:lnTo>
                    <a:lnTo>
                      <a:pt x="520673" y="751257"/>
                    </a:lnTo>
                    <a:lnTo>
                      <a:pt x="522962" y="753260"/>
                    </a:lnTo>
                    <a:lnTo>
                      <a:pt x="525537" y="757122"/>
                    </a:lnTo>
                    <a:lnTo>
                      <a:pt x="531688" y="768565"/>
                    </a:lnTo>
                    <a:lnTo>
                      <a:pt x="534119" y="771283"/>
                    </a:lnTo>
                    <a:lnTo>
                      <a:pt x="537266" y="773858"/>
                    </a:lnTo>
                    <a:lnTo>
                      <a:pt x="540699" y="775431"/>
                    </a:lnTo>
                    <a:lnTo>
                      <a:pt x="545563" y="775717"/>
                    </a:lnTo>
                    <a:lnTo>
                      <a:pt x="548423" y="775145"/>
                    </a:lnTo>
                    <a:lnTo>
                      <a:pt x="551999" y="773429"/>
                    </a:lnTo>
                    <a:lnTo>
                      <a:pt x="557149" y="769853"/>
                    </a:lnTo>
                    <a:lnTo>
                      <a:pt x="569022" y="765847"/>
                    </a:lnTo>
                    <a:lnTo>
                      <a:pt x="581323" y="755835"/>
                    </a:lnTo>
                    <a:lnTo>
                      <a:pt x="582754" y="755405"/>
                    </a:lnTo>
                    <a:lnTo>
                      <a:pt x="585185" y="755548"/>
                    </a:lnTo>
                    <a:lnTo>
                      <a:pt x="587474" y="757837"/>
                    </a:lnTo>
                    <a:lnTo>
                      <a:pt x="589763" y="758838"/>
                    </a:lnTo>
                    <a:lnTo>
                      <a:pt x="599203" y="757408"/>
                    </a:lnTo>
                    <a:lnTo>
                      <a:pt x="606069" y="755691"/>
                    </a:lnTo>
                    <a:lnTo>
                      <a:pt x="615510" y="752402"/>
                    </a:lnTo>
                    <a:lnTo>
                      <a:pt x="618514" y="749541"/>
                    </a:lnTo>
                    <a:lnTo>
                      <a:pt x="620231" y="746823"/>
                    </a:lnTo>
                    <a:lnTo>
                      <a:pt x="620803" y="745392"/>
                    </a:lnTo>
                    <a:lnTo>
                      <a:pt x="623091" y="730945"/>
                    </a:lnTo>
                    <a:lnTo>
                      <a:pt x="624808" y="725510"/>
                    </a:lnTo>
                    <a:lnTo>
                      <a:pt x="628241" y="717499"/>
                    </a:lnTo>
                    <a:lnTo>
                      <a:pt x="628670" y="712636"/>
                    </a:lnTo>
                    <a:lnTo>
                      <a:pt x="631388" y="711635"/>
                    </a:lnTo>
                    <a:lnTo>
                      <a:pt x="641115" y="710776"/>
                    </a:lnTo>
                    <a:lnTo>
                      <a:pt x="648839" y="707486"/>
                    </a:lnTo>
                    <a:lnTo>
                      <a:pt x="651986" y="704196"/>
                    </a:lnTo>
                    <a:lnTo>
                      <a:pt x="660282" y="690035"/>
                    </a:lnTo>
                    <a:lnTo>
                      <a:pt x="661856" y="688176"/>
                    </a:lnTo>
                    <a:lnTo>
                      <a:pt x="665432" y="685601"/>
                    </a:lnTo>
                    <a:lnTo>
                      <a:pt x="695042" y="673013"/>
                    </a:lnTo>
                    <a:lnTo>
                      <a:pt x="710633" y="665146"/>
                    </a:lnTo>
                    <a:lnTo>
                      <a:pt x="722649" y="661141"/>
                    </a:lnTo>
                    <a:lnTo>
                      <a:pt x="740243" y="652701"/>
                    </a:lnTo>
                    <a:lnTo>
                      <a:pt x="747538" y="650269"/>
                    </a:lnTo>
                    <a:lnTo>
                      <a:pt x="754976" y="648553"/>
                    </a:lnTo>
                    <a:lnTo>
                      <a:pt x="769137" y="643117"/>
                    </a:lnTo>
                    <a:lnTo>
                      <a:pt x="771426" y="641830"/>
                    </a:lnTo>
                    <a:lnTo>
                      <a:pt x="772427" y="640256"/>
                    </a:lnTo>
                    <a:lnTo>
                      <a:pt x="773000" y="638111"/>
                    </a:lnTo>
                    <a:lnTo>
                      <a:pt x="772570" y="635822"/>
                    </a:lnTo>
                    <a:lnTo>
                      <a:pt x="771140" y="633247"/>
                    </a:lnTo>
                    <a:lnTo>
                      <a:pt x="769424" y="631245"/>
                    </a:lnTo>
                    <a:lnTo>
                      <a:pt x="765704" y="628527"/>
                    </a:lnTo>
                    <a:lnTo>
                      <a:pt x="755978" y="623664"/>
                    </a:lnTo>
                    <a:lnTo>
                      <a:pt x="732948" y="607214"/>
                    </a:lnTo>
                    <a:lnTo>
                      <a:pt x="726082" y="602779"/>
                    </a:lnTo>
                    <a:lnTo>
                      <a:pt x="718644" y="598631"/>
                    </a:lnTo>
                    <a:lnTo>
                      <a:pt x="709060" y="595055"/>
                    </a:lnTo>
                    <a:lnTo>
                      <a:pt x="703195" y="593768"/>
                    </a:lnTo>
                    <a:lnTo>
                      <a:pt x="695328" y="592910"/>
                    </a:lnTo>
                    <a:lnTo>
                      <a:pt x="688319" y="592910"/>
                    </a:lnTo>
                    <a:lnTo>
                      <a:pt x="677877" y="594197"/>
                    </a:lnTo>
                    <a:lnTo>
                      <a:pt x="675445" y="594912"/>
                    </a:lnTo>
                    <a:lnTo>
                      <a:pt x="671869" y="597344"/>
                    </a:lnTo>
                    <a:lnTo>
                      <a:pt x="663429" y="606069"/>
                    </a:lnTo>
                    <a:lnTo>
                      <a:pt x="661713" y="607500"/>
                    </a:lnTo>
                    <a:lnTo>
                      <a:pt x="660712" y="607786"/>
                    </a:lnTo>
                    <a:lnTo>
                      <a:pt x="660282" y="607071"/>
                    </a:lnTo>
                    <a:lnTo>
                      <a:pt x="660139" y="601206"/>
                    </a:lnTo>
                    <a:lnTo>
                      <a:pt x="659853" y="598774"/>
                    </a:lnTo>
                    <a:lnTo>
                      <a:pt x="659138" y="597630"/>
                    </a:lnTo>
                    <a:lnTo>
                      <a:pt x="658137" y="596915"/>
                    </a:lnTo>
                    <a:lnTo>
                      <a:pt x="654847" y="596486"/>
                    </a:lnTo>
                    <a:lnTo>
                      <a:pt x="650126" y="596772"/>
                    </a:lnTo>
                    <a:lnTo>
                      <a:pt x="642402" y="602350"/>
                    </a:lnTo>
                    <a:lnTo>
                      <a:pt x="642116" y="602064"/>
                    </a:lnTo>
                    <a:lnTo>
                      <a:pt x="642116" y="601063"/>
                    </a:lnTo>
                    <a:lnTo>
                      <a:pt x="642831" y="599633"/>
                    </a:lnTo>
                    <a:lnTo>
                      <a:pt x="647409" y="594912"/>
                    </a:lnTo>
                    <a:lnTo>
                      <a:pt x="635965" y="593625"/>
                    </a:lnTo>
                    <a:lnTo>
                      <a:pt x="617513" y="587760"/>
                    </a:lnTo>
                    <a:lnTo>
                      <a:pt x="607643" y="583755"/>
                    </a:lnTo>
                    <a:lnTo>
                      <a:pt x="600205" y="579607"/>
                    </a:lnTo>
                    <a:lnTo>
                      <a:pt x="594626" y="577175"/>
                    </a:lnTo>
                    <a:lnTo>
                      <a:pt x="588904" y="576317"/>
                    </a:lnTo>
                    <a:lnTo>
                      <a:pt x="581609" y="576603"/>
                    </a:lnTo>
                    <a:lnTo>
                      <a:pt x="555146" y="581180"/>
                    </a:lnTo>
                    <a:lnTo>
                      <a:pt x="529685" y="582897"/>
                    </a:lnTo>
                    <a:lnTo>
                      <a:pt x="492637" y="588189"/>
                    </a:lnTo>
                    <a:lnTo>
                      <a:pt x="492208" y="589477"/>
                    </a:lnTo>
                    <a:lnTo>
                      <a:pt x="494210" y="590764"/>
                    </a:lnTo>
                    <a:lnTo>
                      <a:pt x="494640" y="592767"/>
                    </a:lnTo>
                    <a:lnTo>
                      <a:pt x="496213" y="594054"/>
                    </a:lnTo>
                    <a:lnTo>
                      <a:pt x="505654" y="611505"/>
                    </a:lnTo>
                    <a:lnTo>
                      <a:pt x="507799" y="614509"/>
                    </a:lnTo>
                    <a:lnTo>
                      <a:pt x="510946" y="617227"/>
                    </a:lnTo>
                    <a:lnTo>
                      <a:pt x="517383" y="618943"/>
                    </a:lnTo>
                    <a:lnTo>
                      <a:pt x="519672" y="621375"/>
                    </a:lnTo>
                    <a:lnTo>
                      <a:pt x="519672" y="622376"/>
                    </a:lnTo>
                    <a:lnTo>
                      <a:pt x="512663" y="629671"/>
                    </a:lnTo>
                    <a:lnTo>
                      <a:pt x="510088" y="636537"/>
                    </a:lnTo>
                    <a:lnTo>
                      <a:pt x="500790" y="642831"/>
                    </a:lnTo>
                    <a:lnTo>
                      <a:pt x="495641" y="652987"/>
                    </a:lnTo>
                    <a:lnTo>
                      <a:pt x="494067" y="655276"/>
                    </a:lnTo>
                    <a:lnTo>
                      <a:pt x="489347" y="659853"/>
                    </a:lnTo>
                    <a:lnTo>
                      <a:pt x="488346" y="662714"/>
                    </a:lnTo>
                    <a:lnTo>
                      <a:pt x="488918" y="663715"/>
                    </a:lnTo>
                    <a:lnTo>
                      <a:pt x="491350" y="665861"/>
                    </a:lnTo>
                    <a:lnTo>
                      <a:pt x="494210" y="666147"/>
                    </a:lnTo>
                    <a:lnTo>
                      <a:pt x="495927" y="666862"/>
                    </a:lnTo>
                    <a:lnTo>
                      <a:pt x="496499" y="667864"/>
                    </a:lnTo>
                    <a:lnTo>
                      <a:pt x="496785" y="669294"/>
                    </a:lnTo>
                    <a:lnTo>
                      <a:pt x="496642" y="670438"/>
                    </a:lnTo>
                    <a:lnTo>
                      <a:pt x="496070" y="671440"/>
                    </a:lnTo>
                    <a:lnTo>
                      <a:pt x="485485" y="675016"/>
                    </a:lnTo>
                    <a:lnTo>
                      <a:pt x="484341" y="676160"/>
                    </a:lnTo>
                    <a:lnTo>
                      <a:pt x="483482" y="677877"/>
                    </a:lnTo>
                    <a:lnTo>
                      <a:pt x="483053" y="680022"/>
                    </a:lnTo>
                    <a:lnTo>
                      <a:pt x="483053" y="682597"/>
                    </a:lnTo>
                    <a:lnTo>
                      <a:pt x="482624" y="687603"/>
                    </a:lnTo>
                    <a:lnTo>
                      <a:pt x="482910" y="689177"/>
                    </a:lnTo>
                    <a:lnTo>
                      <a:pt x="483911" y="689892"/>
                    </a:lnTo>
                    <a:lnTo>
                      <a:pt x="483768" y="690893"/>
                    </a:lnTo>
                    <a:lnTo>
                      <a:pt x="481194" y="693039"/>
                    </a:lnTo>
                    <a:lnTo>
                      <a:pt x="478190" y="694756"/>
                    </a:lnTo>
                    <a:lnTo>
                      <a:pt x="474042" y="698904"/>
                    </a:lnTo>
                    <a:lnTo>
                      <a:pt x="471753" y="700477"/>
                    </a:lnTo>
                    <a:lnTo>
                      <a:pt x="470036" y="702909"/>
                    </a:lnTo>
                    <a:lnTo>
                      <a:pt x="467748" y="707200"/>
                    </a:lnTo>
                    <a:lnTo>
                      <a:pt x="465888" y="709632"/>
                    </a:lnTo>
                    <a:lnTo>
                      <a:pt x="464315" y="710204"/>
                    </a:lnTo>
                    <a:lnTo>
                      <a:pt x="463742" y="711205"/>
                    </a:lnTo>
                    <a:lnTo>
                      <a:pt x="464172" y="712636"/>
                    </a:lnTo>
                    <a:lnTo>
                      <a:pt x="464744" y="713637"/>
                    </a:lnTo>
                    <a:lnTo>
                      <a:pt x="465602" y="714209"/>
                    </a:lnTo>
                    <a:lnTo>
                      <a:pt x="460166" y="716784"/>
                    </a:lnTo>
                    <a:lnTo>
                      <a:pt x="460023" y="717213"/>
                    </a:lnTo>
                    <a:lnTo>
                      <a:pt x="460310" y="719788"/>
                    </a:lnTo>
                    <a:lnTo>
                      <a:pt x="460023" y="721361"/>
                    </a:lnTo>
                    <a:lnTo>
                      <a:pt x="459308" y="723078"/>
                    </a:lnTo>
                    <a:lnTo>
                      <a:pt x="457592" y="725653"/>
                    </a:lnTo>
                    <a:lnTo>
                      <a:pt x="458021" y="726368"/>
                    </a:lnTo>
                    <a:lnTo>
                      <a:pt x="460023" y="726940"/>
                    </a:lnTo>
                    <a:close/>
                    <a:moveTo>
                      <a:pt x="261338" y="1620953"/>
                    </a:moveTo>
                    <a:lnTo>
                      <a:pt x="271494" y="1617806"/>
                    </a:lnTo>
                    <a:lnTo>
                      <a:pt x="273067" y="1616090"/>
                    </a:lnTo>
                    <a:lnTo>
                      <a:pt x="273926" y="1613229"/>
                    </a:lnTo>
                    <a:lnTo>
                      <a:pt x="274069" y="1604646"/>
                    </a:lnTo>
                    <a:lnTo>
                      <a:pt x="275070" y="1599497"/>
                    </a:lnTo>
                    <a:lnTo>
                      <a:pt x="277073" y="1594204"/>
                    </a:lnTo>
                    <a:lnTo>
                      <a:pt x="280649" y="1588197"/>
                    </a:lnTo>
                    <a:lnTo>
                      <a:pt x="281221" y="1586623"/>
                    </a:lnTo>
                    <a:lnTo>
                      <a:pt x="281793" y="1581760"/>
                    </a:lnTo>
                    <a:lnTo>
                      <a:pt x="280935" y="1581617"/>
                    </a:lnTo>
                    <a:lnTo>
                      <a:pt x="277216" y="1584334"/>
                    </a:lnTo>
                    <a:lnTo>
                      <a:pt x="273496" y="1585765"/>
                    </a:lnTo>
                    <a:lnTo>
                      <a:pt x="267632" y="1586051"/>
                    </a:lnTo>
                    <a:lnTo>
                      <a:pt x="267632" y="1587624"/>
                    </a:lnTo>
                    <a:lnTo>
                      <a:pt x="268347" y="1591630"/>
                    </a:lnTo>
                    <a:lnTo>
                      <a:pt x="268204" y="1593346"/>
                    </a:lnTo>
                    <a:lnTo>
                      <a:pt x="267060" y="1595492"/>
                    </a:lnTo>
                    <a:lnTo>
                      <a:pt x="266487" y="1599640"/>
                    </a:lnTo>
                    <a:lnTo>
                      <a:pt x="266058" y="1600498"/>
                    </a:lnTo>
                    <a:lnTo>
                      <a:pt x="257619" y="1601786"/>
                    </a:lnTo>
                    <a:lnTo>
                      <a:pt x="255473" y="1601786"/>
                    </a:lnTo>
                    <a:lnTo>
                      <a:pt x="254472" y="1601213"/>
                    </a:lnTo>
                    <a:lnTo>
                      <a:pt x="254329" y="1600784"/>
                    </a:lnTo>
                    <a:lnTo>
                      <a:pt x="254615" y="1600212"/>
                    </a:lnTo>
                    <a:lnTo>
                      <a:pt x="265200" y="1594920"/>
                    </a:lnTo>
                    <a:lnTo>
                      <a:pt x="266344" y="1593632"/>
                    </a:lnTo>
                    <a:lnTo>
                      <a:pt x="266917" y="1592488"/>
                    </a:lnTo>
                    <a:lnTo>
                      <a:pt x="266630" y="1589198"/>
                    </a:lnTo>
                    <a:lnTo>
                      <a:pt x="265057" y="1586194"/>
                    </a:lnTo>
                    <a:lnTo>
                      <a:pt x="263627" y="1584191"/>
                    </a:lnTo>
                    <a:lnTo>
                      <a:pt x="262339" y="1583190"/>
                    </a:lnTo>
                    <a:lnTo>
                      <a:pt x="261481" y="1583190"/>
                    </a:lnTo>
                    <a:lnTo>
                      <a:pt x="254901" y="1584764"/>
                    </a:lnTo>
                    <a:lnTo>
                      <a:pt x="252183" y="1582332"/>
                    </a:lnTo>
                    <a:lnTo>
                      <a:pt x="245031" y="1581760"/>
                    </a:lnTo>
                    <a:lnTo>
                      <a:pt x="242027" y="1581044"/>
                    </a:lnTo>
                    <a:lnTo>
                      <a:pt x="240311" y="1581044"/>
                    </a:lnTo>
                    <a:lnTo>
                      <a:pt x="239882" y="1581617"/>
                    </a:lnTo>
                    <a:lnTo>
                      <a:pt x="238880" y="1587338"/>
                    </a:lnTo>
                    <a:lnTo>
                      <a:pt x="238880" y="1590914"/>
                    </a:lnTo>
                    <a:lnTo>
                      <a:pt x="239452" y="1594347"/>
                    </a:lnTo>
                    <a:lnTo>
                      <a:pt x="240311" y="1596779"/>
                    </a:lnTo>
                    <a:lnTo>
                      <a:pt x="244459" y="1602930"/>
                    </a:lnTo>
                    <a:lnTo>
                      <a:pt x="244888" y="1603931"/>
                    </a:lnTo>
                    <a:lnTo>
                      <a:pt x="244888" y="1605648"/>
                    </a:lnTo>
                    <a:lnTo>
                      <a:pt x="246461" y="1607936"/>
                    </a:lnTo>
                    <a:lnTo>
                      <a:pt x="251754" y="1609939"/>
                    </a:lnTo>
                    <a:lnTo>
                      <a:pt x="258906" y="1614373"/>
                    </a:lnTo>
                    <a:lnTo>
                      <a:pt x="259049" y="1614945"/>
                    </a:lnTo>
                    <a:lnTo>
                      <a:pt x="257905" y="1614945"/>
                    </a:lnTo>
                    <a:lnTo>
                      <a:pt x="255330" y="1614087"/>
                    </a:lnTo>
                    <a:lnTo>
                      <a:pt x="252040" y="1613658"/>
                    </a:lnTo>
                    <a:lnTo>
                      <a:pt x="250896" y="1613801"/>
                    </a:lnTo>
                    <a:lnTo>
                      <a:pt x="249179" y="1616090"/>
                    </a:lnTo>
                    <a:lnTo>
                      <a:pt x="251325" y="1618092"/>
                    </a:lnTo>
                    <a:lnTo>
                      <a:pt x="256045" y="1620953"/>
                    </a:lnTo>
                    <a:lnTo>
                      <a:pt x="261338" y="1620953"/>
                    </a:lnTo>
                    <a:close/>
                    <a:moveTo>
                      <a:pt x="319985" y="1593489"/>
                    </a:moveTo>
                    <a:lnTo>
                      <a:pt x="320700" y="1593918"/>
                    </a:lnTo>
                    <a:lnTo>
                      <a:pt x="322131" y="1593060"/>
                    </a:lnTo>
                    <a:lnTo>
                      <a:pt x="324276" y="1590771"/>
                    </a:lnTo>
                    <a:lnTo>
                      <a:pt x="325278" y="1589341"/>
                    </a:lnTo>
                    <a:lnTo>
                      <a:pt x="323418" y="1586194"/>
                    </a:lnTo>
                    <a:lnTo>
                      <a:pt x="322846" y="1585765"/>
                    </a:lnTo>
                    <a:lnTo>
                      <a:pt x="320414" y="1584191"/>
                    </a:lnTo>
                    <a:lnTo>
                      <a:pt x="318698" y="1583905"/>
                    </a:lnTo>
                    <a:lnTo>
                      <a:pt x="317267" y="1584477"/>
                    </a:lnTo>
                    <a:lnTo>
                      <a:pt x="312690" y="1587911"/>
                    </a:lnTo>
                    <a:lnTo>
                      <a:pt x="311260" y="1589627"/>
                    </a:lnTo>
                    <a:lnTo>
                      <a:pt x="310974" y="1590914"/>
                    </a:lnTo>
                    <a:lnTo>
                      <a:pt x="311117" y="1592059"/>
                    </a:lnTo>
                    <a:lnTo>
                      <a:pt x="311689" y="1593203"/>
                    </a:lnTo>
                    <a:lnTo>
                      <a:pt x="312261" y="1593918"/>
                    </a:lnTo>
                    <a:lnTo>
                      <a:pt x="312833" y="1594061"/>
                    </a:lnTo>
                    <a:lnTo>
                      <a:pt x="312976" y="1593489"/>
                    </a:lnTo>
                    <a:lnTo>
                      <a:pt x="312690" y="1592059"/>
                    </a:lnTo>
                    <a:lnTo>
                      <a:pt x="312833" y="1590914"/>
                    </a:lnTo>
                    <a:lnTo>
                      <a:pt x="313405" y="1590056"/>
                    </a:lnTo>
                    <a:lnTo>
                      <a:pt x="314407" y="1590056"/>
                    </a:lnTo>
                    <a:lnTo>
                      <a:pt x="315980" y="1590914"/>
                    </a:lnTo>
                    <a:lnTo>
                      <a:pt x="317983" y="1593203"/>
                    </a:lnTo>
                    <a:lnTo>
                      <a:pt x="319985" y="1593489"/>
                    </a:lnTo>
                    <a:close/>
                    <a:moveTo>
                      <a:pt x="308828" y="1561877"/>
                    </a:moveTo>
                    <a:lnTo>
                      <a:pt x="304966" y="1561305"/>
                    </a:lnTo>
                    <a:lnTo>
                      <a:pt x="304394" y="1562020"/>
                    </a:lnTo>
                    <a:lnTo>
                      <a:pt x="303392" y="1565024"/>
                    </a:lnTo>
                    <a:lnTo>
                      <a:pt x="303249" y="1566883"/>
                    </a:lnTo>
                    <a:lnTo>
                      <a:pt x="303535" y="1567742"/>
                    </a:lnTo>
                    <a:lnTo>
                      <a:pt x="304251" y="1567742"/>
                    </a:lnTo>
                    <a:lnTo>
                      <a:pt x="307970" y="1565024"/>
                    </a:lnTo>
                    <a:lnTo>
                      <a:pt x="309257" y="1563593"/>
                    </a:lnTo>
                    <a:lnTo>
                      <a:pt x="309543" y="1562592"/>
                    </a:lnTo>
                    <a:lnTo>
                      <a:pt x="309400" y="1562020"/>
                    </a:lnTo>
                    <a:lnTo>
                      <a:pt x="308828" y="1561877"/>
                    </a:lnTo>
                    <a:close/>
                    <a:moveTo>
                      <a:pt x="298815" y="1663866"/>
                    </a:moveTo>
                    <a:lnTo>
                      <a:pt x="298529" y="1665296"/>
                    </a:lnTo>
                    <a:lnTo>
                      <a:pt x="298958" y="1668872"/>
                    </a:lnTo>
                    <a:lnTo>
                      <a:pt x="299673" y="1670160"/>
                    </a:lnTo>
                    <a:lnTo>
                      <a:pt x="300674" y="1671018"/>
                    </a:lnTo>
                    <a:lnTo>
                      <a:pt x="301247" y="1670875"/>
                    </a:lnTo>
                    <a:lnTo>
                      <a:pt x="301819" y="1665439"/>
                    </a:lnTo>
                    <a:lnTo>
                      <a:pt x="299101" y="1663294"/>
                    </a:lnTo>
                    <a:lnTo>
                      <a:pt x="298815" y="1663866"/>
                    </a:lnTo>
                    <a:close/>
                  </a:path>
                </a:pathLst>
              </a:custGeom>
              <a:solidFill>
                <a:schemeClr val="tx1"/>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6" name="Freeform: Shape 565">
                <a:extLst>
                  <a:ext uri="{FF2B5EF4-FFF2-40B4-BE49-F238E27FC236}">
                    <a16:creationId xmlns:a16="http://schemas.microsoft.com/office/drawing/2014/main" id="{41DAD5B9-9E12-5A6E-4200-4CC6488AF734}"/>
                  </a:ext>
                  <a:ext uri="{C183D7F6-B498-43B3-948B-1728B52AA6E4}">
                    <adec:decorative xmlns:adec="http://schemas.microsoft.com/office/drawing/2017/decorative" val="1"/>
                  </a:ext>
                </a:extLst>
              </p:cNvPr>
              <p:cNvSpPr/>
              <p:nvPr/>
            </p:nvSpPr>
            <p:spPr>
              <a:xfrm>
                <a:off x="3301201" y="3991329"/>
                <a:ext cx="43627" cy="80389"/>
              </a:xfrm>
              <a:custGeom>
                <a:avLst/>
                <a:gdLst>
                  <a:gd name="connsiteX0" fmla="*/ 41482 w 43627"/>
                  <a:gd name="connsiteY0" fmla="*/ 10299 h 80389"/>
                  <a:gd name="connsiteX1" fmla="*/ 40338 w 43627"/>
                  <a:gd name="connsiteY1" fmla="*/ 10299 h 80389"/>
                  <a:gd name="connsiteX2" fmla="*/ 38621 w 43627"/>
                  <a:gd name="connsiteY2" fmla="*/ 15019 h 80389"/>
                  <a:gd name="connsiteX3" fmla="*/ 38478 w 43627"/>
                  <a:gd name="connsiteY3" fmla="*/ 16164 h 80389"/>
                  <a:gd name="connsiteX4" fmla="*/ 37334 w 43627"/>
                  <a:gd name="connsiteY4" fmla="*/ 17880 h 80389"/>
                  <a:gd name="connsiteX5" fmla="*/ 38765 w 43627"/>
                  <a:gd name="connsiteY5" fmla="*/ 17308 h 80389"/>
                  <a:gd name="connsiteX6" fmla="*/ 41911 w 43627"/>
                  <a:gd name="connsiteY6" fmla="*/ 10585 h 80389"/>
                  <a:gd name="connsiteX7" fmla="*/ 41482 w 43627"/>
                  <a:gd name="connsiteY7" fmla="*/ 10299 h 80389"/>
                  <a:gd name="connsiteX8" fmla="*/ 29753 w 43627"/>
                  <a:gd name="connsiteY8" fmla="*/ 4005 h 80389"/>
                  <a:gd name="connsiteX9" fmla="*/ 28322 w 43627"/>
                  <a:gd name="connsiteY9" fmla="*/ 4291 h 80389"/>
                  <a:gd name="connsiteX10" fmla="*/ 26749 w 43627"/>
                  <a:gd name="connsiteY10" fmla="*/ 3862 h 80389"/>
                  <a:gd name="connsiteX11" fmla="*/ 28322 w 43627"/>
                  <a:gd name="connsiteY11" fmla="*/ 286 h 80389"/>
                  <a:gd name="connsiteX12" fmla="*/ 26034 w 43627"/>
                  <a:gd name="connsiteY12" fmla="*/ 0 h 80389"/>
                  <a:gd name="connsiteX13" fmla="*/ 23316 w 43627"/>
                  <a:gd name="connsiteY13" fmla="*/ 143 h 80389"/>
                  <a:gd name="connsiteX14" fmla="*/ 21456 w 43627"/>
                  <a:gd name="connsiteY14" fmla="*/ 1144 h 80389"/>
                  <a:gd name="connsiteX15" fmla="*/ 19597 w 43627"/>
                  <a:gd name="connsiteY15" fmla="*/ 6008 h 80389"/>
                  <a:gd name="connsiteX16" fmla="*/ 14876 w 43627"/>
                  <a:gd name="connsiteY16" fmla="*/ 12731 h 80389"/>
                  <a:gd name="connsiteX17" fmla="*/ 13017 w 43627"/>
                  <a:gd name="connsiteY17" fmla="*/ 16021 h 80389"/>
                  <a:gd name="connsiteX18" fmla="*/ 11443 w 43627"/>
                  <a:gd name="connsiteY18" fmla="*/ 17165 h 80389"/>
                  <a:gd name="connsiteX19" fmla="*/ 10156 w 43627"/>
                  <a:gd name="connsiteY19" fmla="*/ 17594 h 80389"/>
                  <a:gd name="connsiteX20" fmla="*/ 8869 w 43627"/>
                  <a:gd name="connsiteY20" fmla="*/ 16879 h 80389"/>
                  <a:gd name="connsiteX21" fmla="*/ 5579 w 43627"/>
                  <a:gd name="connsiteY21" fmla="*/ 15019 h 80389"/>
                  <a:gd name="connsiteX22" fmla="*/ 3004 w 43627"/>
                  <a:gd name="connsiteY22" fmla="*/ 15878 h 80389"/>
                  <a:gd name="connsiteX23" fmla="*/ 2146 w 43627"/>
                  <a:gd name="connsiteY23" fmla="*/ 18023 h 80389"/>
                  <a:gd name="connsiteX24" fmla="*/ 2146 w 43627"/>
                  <a:gd name="connsiteY24" fmla="*/ 20741 h 80389"/>
                  <a:gd name="connsiteX25" fmla="*/ 1860 w 43627"/>
                  <a:gd name="connsiteY25" fmla="*/ 28322 h 80389"/>
                  <a:gd name="connsiteX26" fmla="*/ 1573 w 43627"/>
                  <a:gd name="connsiteY26" fmla="*/ 37048 h 80389"/>
                  <a:gd name="connsiteX27" fmla="*/ 1287 w 43627"/>
                  <a:gd name="connsiteY27" fmla="*/ 43485 h 80389"/>
                  <a:gd name="connsiteX28" fmla="*/ 1001 w 43627"/>
                  <a:gd name="connsiteY28" fmla="*/ 52067 h 80389"/>
                  <a:gd name="connsiteX29" fmla="*/ 715 w 43627"/>
                  <a:gd name="connsiteY29" fmla="*/ 60793 h 80389"/>
                  <a:gd name="connsiteX30" fmla="*/ 286 w 43627"/>
                  <a:gd name="connsiteY30" fmla="*/ 72665 h 80389"/>
                  <a:gd name="connsiteX31" fmla="*/ 0 w 43627"/>
                  <a:gd name="connsiteY31" fmla="*/ 80247 h 80389"/>
                  <a:gd name="connsiteX32" fmla="*/ 143 w 43627"/>
                  <a:gd name="connsiteY32" fmla="*/ 80390 h 80389"/>
                  <a:gd name="connsiteX33" fmla="*/ 3719 w 43627"/>
                  <a:gd name="connsiteY33" fmla="*/ 79960 h 80389"/>
                  <a:gd name="connsiteX34" fmla="*/ 9012 w 43627"/>
                  <a:gd name="connsiteY34" fmla="*/ 80247 h 80389"/>
                  <a:gd name="connsiteX35" fmla="*/ 10299 w 43627"/>
                  <a:gd name="connsiteY35" fmla="*/ 80247 h 80389"/>
                  <a:gd name="connsiteX36" fmla="*/ 9727 w 43627"/>
                  <a:gd name="connsiteY36" fmla="*/ 78244 h 80389"/>
                  <a:gd name="connsiteX37" fmla="*/ 10728 w 43627"/>
                  <a:gd name="connsiteY37" fmla="*/ 76384 h 80389"/>
                  <a:gd name="connsiteX38" fmla="*/ 16307 w 43627"/>
                  <a:gd name="connsiteY38" fmla="*/ 69232 h 80389"/>
                  <a:gd name="connsiteX39" fmla="*/ 20312 w 43627"/>
                  <a:gd name="connsiteY39" fmla="*/ 67945 h 80389"/>
                  <a:gd name="connsiteX40" fmla="*/ 23316 w 43627"/>
                  <a:gd name="connsiteY40" fmla="*/ 63511 h 80389"/>
                  <a:gd name="connsiteX41" fmla="*/ 25032 w 43627"/>
                  <a:gd name="connsiteY41" fmla="*/ 61794 h 80389"/>
                  <a:gd name="connsiteX42" fmla="*/ 27750 w 43627"/>
                  <a:gd name="connsiteY42" fmla="*/ 57360 h 80389"/>
                  <a:gd name="connsiteX43" fmla="*/ 29324 w 43627"/>
                  <a:gd name="connsiteY43" fmla="*/ 47204 h 80389"/>
                  <a:gd name="connsiteX44" fmla="*/ 28322 w 43627"/>
                  <a:gd name="connsiteY44" fmla="*/ 40195 h 80389"/>
                  <a:gd name="connsiteX45" fmla="*/ 28465 w 43627"/>
                  <a:gd name="connsiteY45" fmla="*/ 36476 h 80389"/>
                  <a:gd name="connsiteX46" fmla="*/ 29180 w 43627"/>
                  <a:gd name="connsiteY46" fmla="*/ 34044 h 80389"/>
                  <a:gd name="connsiteX47" fmla="*/ 31040 w 43627"/>
                  <a:gd name="connsiteY47" fmla="*/ 30182 h 80389"/>
                  <a:gd name="connsiteX48" fmla="*/ 29038 w 43627"/>
                  <a:gd name="connsiteY48" fmla="*/ 27321 h 80389"/>
                  <a:gd name="connsiteX49" fmla="*/ 30611 w 43627"/>
                  <a:gd name="connsiteY49" fmla="*/ 22887 h 80389"/>
                  <a:gd name="connsiteX50" fmla="*/ 31040 w 43627"/>
                  <a:gd name="connsiteY50" fmla="*/ 19883 h 80389"/>
                  <a:gd name="connsiteX51" fmla="*/ 34330 w 43627"/>
                  <a:gd name="connsiteY51" fmla="*/ 11300 h 80389"/>
                  <a:gd name="connsiteX52" fmla="*/ 34759 w 43627"/>
                  <a:gd name="connsiteY52" fmla="*/ 8010 h 80389"/>
                  <a:gd name="connsiteX53" fmla="*/ 33329 w 43627"/>
                  <a:gd name="connsiteY53" fmla="*/ 4148 h 80389"/>
                  <a:gd name="connsiteX54" fmla="*/ 29753 w 43627"/>
                  <a:gd name="connsiteY54" fmla="*/ 4005 h 80389"/>
                  <a:gd name="connsiteX55" fmla="*/ 42484 w 43627"/>
                  <a:gd name="connsiteY55" fmla="*/ 29038 h 80389"/>
                  <a:gd name="connsiteX56" fmla="*/ 42341 w 43627"/>
                  <a:gd name="connsiteY56" fmla="*/ 30468 h 80389"/>
                  <a:gd name="connsiteX57" fmla="*/ 41482 w 43627"/>
                  <a:gd name="connsiteY57" fmla="*/ 31612 h 80389"/>
                  <a:gd name="connsiteX58" fmla="*/ 40195 w 43627"/>
                  <a:gd name="connsiteY58" fmla="*/ 32757 h 80389"/>
                  <a:gd name="connsiteX59" fmla="*/ 39194 w 43627"/>
                  <a:gd name="connsiteY59" fmla="*/ 35903 h 80389"/>
                  <a:gd name="connsiteX60" fmla="*/ 39337 w 43627"/>
                  <a:gd name="connsiteY60" fmla="*/ 37191 h 80389"/>
                  <a:gd name="connsiteX61" fmla="*/ 41625 w 43627"/>
                  <a:gd name="connsiteY61" fmla="*/ 32900 h 80389"/>
                  <a:gd name="connsiteX62" fmla="*/ 43342 w 43627"/>
                  <a:gd name="connsiteY62" fmla="*/ 31183 h 80389"/>
                  <a:gd name="connsiteX63" fmla="*/ 43628 w 43627"/>
                  <a:gd name="connsiteY63" fmla="*/ 29753 h 80389"/>
                  <a:gd name="connsiteX64" fmla="*/ 42484 w 43627"/>
                  <a:gd name="connsiteY64" fmla="*/ 29038 h 8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3627" h="80389">
                    <a:moveTo>
                      <a:pt x="41482" y="10299"/>
                    </a:moveTo>
                    <a:lnTo>
                      <a:pt x="40338" y="10299"/>
                    </a:lnTo>
                    <a:lnTo>
                      <a:pt x="38621" y="15019"/>
                    </a:lnTo>
                    <a:lnTo>
                      <a:pt x="38478" y="16164"/>
                    </a:lnTo>
                    <a:lnTo>
                      <a:pt x="37334" y="17880"/>
                    </a:lnTo>
                    <a:lnTo>
                      <a:pt x="38765" y="17308"/>
                    </a:lnTo>
                    <a:lnTo>
                      <a:pt x="41911" y="10585"/>
                    </a:lnTo>
                    <a:lnTo>
                      <a:pt x="41482" y="10299"/>
                    </a:lnTo>
                    <a:close/>
                    <a:moveTo>
                      <a:pt x="29753" y="4005"/>
                    </a:moveTo>
                    <a:lnTo>
                      <a:pt x="28322" y="4291"/>
                    </a:lnTo>
                    <a:lnTo>
                      <a:pt x="26749" y="3862"/>
                    </a:lnTo>
                    <a:lnTo>
                      <a:pt x="28322" y="286"/>
                    </a:lnTo>
                    <a:lnTo>
                      <a:pt x="26034" y="0"/>
                    </a:lnTo>
                    <a:lnTo>
                      <a:pt x="23316" y="143"/>
                    </a:lnTo>
                    <a:lnTo>
                      <a:pt x="21456" y="1144"/>
                    </a:lnTo>
                    <a:lnTo>
                      <a:pt x="19597" y="6008"/>
                    </a:lnTo>
                    <a:lnTo>
                      <a:pt x="14876" y="12731"/>
                    </a:lnTo>
                    <a:lnTo>
                      <a:pt x="13017" y="16021"/>
                    </a:lnTo>
                    <a:lnTo>
                      <a:pt x="11443" y="17165"/>
                    </a:lnTo>
                    <a:lnTo>
                      <a:pt x="10156" y="17594"/>
                    </a:lnTo>
                    <a:lnTo>
                      <a:pt x="8869" y="16879"/>
                    </a:lnTo>
                    <a:lnTo>
                      <a:pt x="5579" y="15019"/>
                    </a:lnTo>
                    <a:lnTo>
                      <a:pt x="3004" y="15878"/>
                    </a:lnTo>
                    <a:lnTo>
                      <a:pt x="2146" y="18023"/>
                    </a:lnTo>
                    <a:lnTo>
                      <a:pt x="2146" y="20741"/>
                    </a:lnTo>
                    <a:lnTo>
                      <a:pt x="1860" y="28322"/>
                    </a:lnTo>
                    <a:lnTo>
                      <a:pt x="1573" y="37048"/>
                    </a:lnTo>
                    <a:lnTo>
                      <a:pt x="1287" y="43485"/>
                    </a:lnTo>
                    <a:lnTo>
                      <a:pt x="1001" y="52067"/>
                    </a:lnTo>
                    <a:lnTo>
                      <a:pt x="715" y="60793"/>
                    </a:lnTo>
                    <a:lnTo>
                      <a:pt x="286" y="72665"/>
                    </a:lnTo>
                    <a:lnTo>
                      <a:pt x="0" y="80247"/>
                    </a:lnTo>
                    <a:lnTo>
                      <a:pt x="143" y="80390"/>
                    </a:lnTo>
                    <a:lnTo>
                      <a:pt x="3719" y="79960"/>
                    </a:lnTo>
                    <a:lnTo>
                      <a:pt x="9012" y="80247"/>
                    </a:lnTo>
                    <a:lnTo>
                      <a:pt x="10299" y="80247"/>
                    </a:lnTo>
                    <a:lnTo>
                      <a:pt x="9727" y="78244"/>
                    </a:lnTo>
                    <a:lnTo>
                      <a:pt x="10728" y="76384"/>
                    </a:lnTo>
                    <a:lnTo>
                      <a:pt x="16307" y="69232"/>
                    </a:lnTo>
                    <a:lnTo>
                      <a:pt x="20312" y="67945"/>
                    </a:lnTo>
                    <a:lnTo>
                      <a:pt x="23316" y="63511"/>
                    </a:lnTo>
                    <a:lnTo>
                      <a:pt x="25032" y="61794"/>
                    </a:lnTo>
                    <a:lnTo>
                      <a:pt x="27750" y="57360"/>
                    </a:lnTo>
                    <a:lnTo>
                      <a:pt x="29324" y="47204"/>
                    </a:lnTo>
                    <a:lnTo>
                      <a:pt x="28322" y="40195"/>
                    </a:lnTo>
                    <a:lnTo>
                      <a:pt x="28465" y="36476"/>
                    </a:lnTo>
                    <a:lnTo>
                      <a:pt x="29180" y="34044"/>
                    </a:lnTo>
                    <a:lnTo>
                      <a:pt x="31040" y="30182"/>
                    </a:lnTo>
                    <a:lnTo>
                      <a:pt x="29038" y="27321"/>
                    </a:lnTo>
                    <a:lnTo>
                      <a:pt x="30611" y="22887"/>
                    </a:lnTo>
                    <a:lnTo>
                      <a:pt x="31040" y="19883"/>
                    </a:lnTo>
                    <a:lnTo>
                      <a:pt x="34330" y="11300"/>
                    </a:lnTo>
                    <a:lnTo>
                      <a:pt x="34759" y="8010"/>
                    </a:lnTo>
                    <a:lnTo>
                      <a:pt x="33329" y="4148"/>
                    </a:lnTo>
                    <a:lnTo>
                      <a:pt x="29753" y="4005"/>
                    </a:lnTo>
                    <a:close/>
                    <a:moveTo>
                      <a:pt x="42484" y="29038"/>
                    </a:moveTo>
                    <a:lnTo>
                      <a:pt x="42341" y="30468"/>
                    </a:lnTo>
                    <a:lnTo>
                      <a:pt x="41482" y="31612"/>
                    </a:lnTo>
                    <a:lnTo>
                      <a:pt x="40195" y="32757"/>
                    </a:lnTo>
                    <a:lnTo>
                      <a:pt x="39194" y="35903"/>
                    </a:lnTo>
                    <a:lnTo>
                      <a:pt x="39337" y="37191"/>
                    </a:lnTo>
                    <a:lnTo>
                      <a:pt x="41625" y="32900"/>
                    </a:lnTo>
                    <a:lnTo>
                      <a:pt x="43342" y="31183"/>
                    </a:lnTo>
                    <a:lnTo>
                      <a:pt x="43628" y="29753"/>
                    </a:lnTo>
                    <a:lnTo>
                      <a:pt x="42484" y="2903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7" name="Freeform: Shape 566">
                <a:extLst>
                  <a:ext uri="{FF2B5EF4-FFF2-40B4-BE49-F238E27FC236}">
                    <a16:creationId xmlns:a16="http://schemas.microsoft.com/office/drawing/2014/main" id="{7C65E294-1E41-9631-3197-B166EC112321}"/>
                  </a:ext>
                  <a:ext uri="{C183D7F6-B498-43B3-948B-1728B52AA6E4}">
                    <adec:decorative xmlns:adec="http://schemas.microsoft.com/office/drawing/2017/decorative" val="1"/>
                  </a:ext>
                </a:extLst>
              </p:cNvPr>
              <p:cNvSpPr/>
              <p:nvPr/>
            </p:nvSpPr>
            <p:spPr>
              <a:xfrm>
                <a:off x="6695161" y="2658177"/>
                <a:ext cx="287801" cy="201403"/>
              </a:xfrm>
              <a:custGeom>
                <a:avLst/>
                <a:gdLst>
                  <a:gd name="connsiteX0" fmla="*/ 287801 w 287801"/>
                  <a:gd name="connsiteY0" fmla="*/ 114148 h 201403"/>
                  <a:gd name="connsiteX1" fmla="*/ 287086 w 287801"/>
                  <a:gd name="connsiteY1" fmla="*/ 113003 h 201403"/>
                  <a:gd name="connsiteX2" fmla="*/ 280649 w 287801"/>
                  <a:gd name="connsiteY2" fmla="*/ 108855 h 201403"/>
                  <a:gd name="connsiteX3" fmla="*/ 279790 w 287801"/>
                  <a:gd name="connsiteY3" fmla="*/ 107568 h 201403"/>
                  <a:gd name="connsiteX4" fmla="*/ 279218 w 287801"/>
                  <a:gd name="connsiteY4" fmla="*/ 105994 h 201403"/>
                  <a:gd name="connsiteX5" fmla="*/ 280077 w 287801"/>
                  <a:gd name="connsiteY5" fmla="*/ 104564 h 201403"/>
                  <a:gd name="connsiteX6" fmla="*/ 280077 w 287801"/>
                  <a:gd name="connsiteY6" fmla="*/ 102847 h 201403"/>
                  <a:gd name="connsiteX7" fmla="*/ 272495 w 287801"/>
                  <a:gd name="connsiteY7" fmla="*/ 99271 h 201403"/>
                  <a:gd name="connsiteX8" fmla="*/ 266202 w 287801"/>
                  <a:gd name="connsiteY8" fmla="*/ 98556 h 201403"/>
                  <a:gd name="connsiteX9" fmla="*/ 261052 w 287801"/>
                  <a:gd name="connsiteY9" fmla="*/ 98842 h 201403"/>
                  <a:gd name="connsiteX10" fmla="*/ 259049 w 287801"/>
                  <a:gd name="connsiteY10" fmla="*/ 97984 h 201403"/>
                  <a:gd name="connsiteX11" fmla="*/ 259908 w 287801"/>
                  <a:gd name="connsiteY11" fmla="*/ 96267 h 201403"/>
                  <a:gd name="connsiteX12" fmla="*/ 261195 w 287801"/>
                  <a:gd name="connsiteY12" fmla="*/ 92834 h 201403"/>
                  <a:gd name="connsiteX13" fmla="*/ 261481 w 287801"/>
                  <a:gd name="connsiteY13" fmla="*/ 90116 h 201403"/>
                  <a:gd name="connsiteX14" fmla="*/ 261195 w 287801"/>
                  <a:gd name="connsiteY14" fmla="*/ 88972 h 201403"/>
                  <a:gd name="connsiteX15" fmla="*/ 260194 w 287801"/>
                  <a:gd name="connsiteY15" fmla="*/ 87828 h 201403"/>
                  <a:gd name="connsiteX16" fmla="*/ 255187 w 287801"/>
                  <a:gd name="connsiteY16" fmla="*/ 85539 h 201403"/>
                  <a:gd name="connsiteX17" fmla="*/ 248465 w 287801"/>
                  <a:gd name="connsiteY17" fmla="*/ 82106 h 201403"/>
                  <a:gd name="connsiteX18" fmla="*/ 245318 w 287801"/>
                  <a:gd name="connsiteY18" fmla="*/ 78101 h 201403"/>
                  <a:gd name="connsiteX19" fmla="*/ 243601 w 287801"/>
                  <a:gd name="connsiteY19" fmla="*/ 73953 h 201403"/>
                  <a:gd name="connsiteX20" fmla="*/ 241742 w 287801"/>
                  <a:gd name="connsiteY20" fmla="*/ 71378 h 201403"/>
                  <a:gd name="connsiteX21" fmla="*/ 238451 w 287801"/>
                  <a:gd name="connsiteY21" fmla="*/ 69805 h 201403"/>
                  <a:gd name="connsiteX22" fmla="*/ 238737 w 287801"/>
                  <a:gd name="connsiteY22" fmla="*/ 68660 h 201403"/>
                  <a:gd name="connsiteX23" fmla="*/ 240883 w 287801"/>
                  <a:gd name="connsiteY23" fmla="*/ 64798 h 201403"/>
                  <a:gd name="connsiteX24" fmla="*/ 240883 w 287801"/>
                  <a:gd name="connsiteY24" fmla="*/ 64226 h 201403"/>
                  <a:gd name="connsiteX25" fmla="*/ 239882 w 287801"/>
                  <a:gd name="connsiteY25" fmla="*/ 63225 h 201403"/>
                  <a:gd name="connsiteX26" fmla="*/ 235734 w 287801"/>
                  <a:gd name="connsiteY26" fmla="*/ 61222 h 201403"/>
                  <a:gd name="connsiteX27" fmla="*/ 230155 w 287801"/>
                  <a:gd name="connsiteY27" fmla="*/ 57646 h 201403"/>
                  <a:gd name="connsiteX28" fmla="*/ 229869 w 287801"/>
                  <a:gd name="connsiteY28" fmla="*/ 56645 h 201403"/>
                  <a:gd name="connsiteX29" fmla="*/ 230298 w 287801"/>
                  <a:gd name="connsiteY29" fmla="*/ 54356 h 201403"/>
                  <a:gd name="connsiteX30" fmla="*/ 231156 w 287801"/>
                  <a:gd name="connsiteY30" fmla="*/ 52067 h 201403"/>
                  <a:gd name="connsiteX31" fmla="*/ 232158 w 287801"/>
                  <a:gd name="connsiteY31" fmla="*/ 51066 h 201403"/>
                  <a:gd name="connsiteX32" fmla="*/ 235590 w 287801"/>
                  <a:gd name="connsiteY32" fmla="*/ 46346 h 201403"/>
                  <a:gd name="connsiteX33" fmla="*/ 235590 w 287801"/>
                  <a:gd name="connsiteY33" fmla="*/ 44772 h 201403"/>
                  <a:gd name="connsiteX34" fmla="*/ 235019 w 287801"/>
                  <a:gd name="connsiteY34" fmla="*/ 42770 h 201403"/>
                  <a:gd name="connsiteX35" fmla="*/ 232587 w 287801"/>
                  <a:gd name="connsiteY35" fmla="*/ 39194 h 201403"/>
                  <a:gd name="connsiteX36" fmla="*/ 230584 w 287801"/>
                  <a:gd name="connsiteY36" fmla="*/ 36762 h 201403"/>
                  <a:gd name="connsiteX37" fmla="*/ 230441 w 287801"/>
                  <a:gd name="connsiteY37" fmla="*/ 35617 h 201403"/>
                  <a:gd name="connsiteX38" fmla="*/ 230870 w 287801"/>
                  <a:gd name="connsiteY38" fmla="*/ 34616 h 201403"/>
                  <a:gd name="connsiteX39" fmla="*/ 232014 w 287801"/>
                  <a:gd name="connsiteY39" fmla="*/ 33329 h 201403"/>
                  <a:gd name="connsiteX40" fmla="*/ 233159 w 287801"/>
                  <a:gd name="connsiteY40" fmla="*/ 31755 h 201403"/>
                  <a:gd name="connsiteX41" fmla="*/ 233445 w 287801"/>
                  <a:gd name="connsiteY41" fmla="*/ 26463 h 201403"/>
                  <a:gd name="connsiteX42" fmla="*/ 233445 w 287801"/>
                  <a:gd name="connsiteY42" fmla="*/ 24460 h 201403"/>
                  <a:gd name="connsiteX43" fmla="*/ 232730 w 287801"/>
                  <a:gd name="connsiteY43" fmla="*/ 23459 h 201403"/>
                  <a:gd name="connsiteX44" fmla="*/ 231872 w 287801"/>
                  <a:gd name="connsiteY44" fmla="*/ 22887 h 201403"/>
                  <a:gd name="connsiteX45" fmla="*/ 230155 w 287801"/>
                  <a:gd name="connsiteY45" fmla="*/ 23173 h 201403"/>
                  <a:gd name="connsiteX46" fmla="*/ 227866 w 287801"/>
                  <a:gd name="connsiteY46" fmla="*/ 22315 h 201403"/>
                  <a:gd name="connsiteX47" fmla="*/ 226007 w 287801"/>
                  <a:gd name="connsiteY47" fmla="*/ 20884 h 201403"/>
                  <a:gd name="connsiteX48" fmla="*/ 224862 w 287801"/>
                  <a:gd name="connsiteY48" fmla="*/ 20455 h 201403"/>
                  <a:gd name="connsiteX49" fmla="*/ 223718 w 287801"/>
                  <a:gd name="connsiteY49" fmla="*/ 19025 h 201403"/>
                  <a:gd name="connsiteX50" fmla="*/ 220428 w 287801"/>
                  <a:gd name="connsiteY50" fmla="*/ 16021 h 201403"/>
                  <a:gd name="connsiteX51" fmla="*/ 219856 w 287801"/>
                  <a:gd name="connsiteY51" fmla="*/ 15306 h 201403"/>
                  <a:gd name="connsiteX52" fmla="*/ 213133 w 287801"/>
                  <a:gd name="connsiteY52" fmla="*/ 12874 h 201403"/>
                  <a:gd name="connsiteX53" fmla="*/ 207268 w 287801"/>
                  <a:gd name="connsiteY53" fmla="*/ 13160 h 201403"/>
                  <a:gd name="connsiteX54" fmla="*/ 204121 w 287801"/>
                  <a:gd name="connsiteY54" fmla="*/ 12874 h 201403"/>
                  <a:gd name="connsiteX55" fmla="*/ 202405 w 287801"/>
                  <a:gd name="connsiteY55" fmla="*/ 13446 h 201403"/>
                  <a:gd name="connsiteX56" fmla="*/ 200688 w 287801"/>
                  <a:gd name="connsiteY56" fmla="*/ 15019 h 201403"/>
                  <a:gd name="connsiteX57" fmla="*/ 198257 w 287801"/>
                  <a:gd name="connsiteY57" fmla="*/ 16021 h 201403"/>
                  <a:gd name="connsiteX58" fmla="*/ 196540 w 287801"/>
                  <a:gd name="connsiteY58" fmla="*/ 16021 h 201403"/>
                  <a:gd name="connsiteX59" fmla="*/ 194824 w 287801"/>
                  <a:gd name="connsiteY59" fmla="*/ 16879 h 201403"/>
                  <a:gd name="connsiteX60" fmla="*/ 190389 w 287801"/>
                  <a:gd name="connsiteY60" fmla="*/ 19597 h 201403"/>
                  <a:gd name="connsiteX61" fmla="*/ 188243 w 287801"/>
                  <a:gd name="connsiteY61" fmla="*/ 18023 h 201403"/>
                  <a:gd name="connsiteX62" fmla="*/ 186527 w 287801"/>
                  <a:gd name="connsiteY62" fmla="*/ 15449 h 201403"/>
                  <a:gd name="connsiteX63" fmla="*/ 187099 w 287801"/>
                  <a:gd name="connsiteY63" fmla="*/ 13303 h 201403"/>
                  <a:gd name="connsiteX64" fmla="*/ 187814 w 287801"/>
                  <a:gd name="connsiteY64" fmla="*/ 11300 h 201403"/>
                  <a:gd name="connsiteX65" fmla="*/ 187814 w 287801"/>
                  <a:gd name="connsiteY65" fmla="*/ 10013 h 201403"/>
                  <a:gd name="connsiteX66" fmla="*/ 187099 w 287801"/>
                  <a:gd name="connsiteY66" fmla="*/ 8869 h 201403"/>
                  <a:gd name="connsiteX67" fmla="*/ 184381 w 287801"/>
                  <a:gd name="connsiteY67" fmla="*/ 7581 h 201403"/>
                  <a:gd name="connsiteX68" fmla="*/ 178517 w 287801"/>
                  <a:gd name="connsiteY68" fmla="*/ 5436 h 201403"/>
                  <a:gd name="connsiteX69" fmla="*/ 176800 w 287801"/>
                  <a:gd name="connsiteY69" fmla="*/ 5292 h 201403"/>
                  <a:gd name="connsiteX70" fmla="*/ 174226 w 287801"/>
                  <a:gd name="connsiteY70" fmla="*/ 6151 h 201403"/>
                  <a:gd name="connsiteX71" fmla="*/ 169648 w 287801"/>
                  <a:gd name="connsiteY71" fmla="*/ 8726 h 201403"/>
                  <a:gd name="connsiteX72" fmla="*/ 168074 w 287801"/>
                  <a:gd name="connsiteY72" fmla="*/ 8153 h 201403"/>
                  <a:gd name="connsiteX73" fmla="*/ 166501 w 287801"/>
                  <a:gd name="connsiteY73" fmla="*/ 6151 h 201403"/>
                  <a:gd name="connsiteX74" fmla="*/ 164928 w 287801"/>
                  <a:gd name="connsiteY74" fmla="*/ 3576 h 201403"/>
                  <a:gd name="connsiteX75" fmla="*/ 162639 w 287801"/>
                  <a:gd name="connsiteY75" fmla="*/ 2289 h 201403"/>
                  <a:gd name="connsiteX76" fmla="*/ 157919 w 287801"/>
                  <a:gd name="connsiteY76" fmla="*/ 2432 h 201403"/>
                  <a:gd name="connsiteX77" fmla="*/ 157490 w 287801"/>
                  <a:gd name="connsiteY77" fmla="*/ 2575 h 201403"/>
                  <a:gd name="connsiteX78" fmla="*/ 155201 w 287801"/>
                  <a:gd name="connsiteY78" fmla="*/ 4005 h 201403"/>
                  <a:gd name="connsiteX79" fmla="*/ 154199 w 287801"/>
                  <a:gd name="connsiteY79" fmla="*/ 3862 h 201403"/>
                  <a:gd name="connsiteX80" fmla="*/ 150051 w 287801"/>
                  <a:gd name="connsiteY80" fmla="*/ 143 h 201403"/>
                  <a:gd name="connsiteX81" fmla="*/ 149193 w 287801"/>
                  <a:gd name="connsiteY81" fmla="*/ 0 h 201403"/>
                  <a:gd name="connsiteX82" fmla="*/ 146618 w 287801"/>
                  <a:gd name="connsiteY82" fmla="*/ 572 h 201403"/>
                  <a:gd name="connsiteX83" fmla="*/ 142470 w 287801"/>
                  <a:gd name="connsiteY83" fmla="*/ 3004 h 201403"/>
                  <a:gd name="connsiteX84" fmla="*/ 136462 w 287801"/>
                  <a:gd name="connsiteY84" fmla="*/ 8726 h 201403"/>
                  <a:gd name="connsiteX85" fmla="*/ 134889 w 287801"/>
                  <a:gd name="connsiteY85" fmla="*/ 10013 h 201403"/>
                  <a:gd name="connsiteX86" fmla="*/ 133315 w 287801"/>
                  <a:gd name="connsiteY86" fmla="*/ 14447 h 201403"/>
                  <a:gd name="connsiteX87" fmla="*/ 132886 w 287801"/>
                  <a:gd name="connsiteY87" fmla="*/ 14876 h 201403"/>
                  <a:gd name="connsiteX88" fmla="*/ 129310 w 287801"/>
                  <a:gd name="connsiteY88" fmla="*/ 14590 h 201403"/>
                  <a:gd name="connsiteX89" fmla="*/ 128309 w 287801"/>
                  <a:gd name="connsiteY89" fmla="*/ 14447 h 201403"/>
                  <a:gd name="connsiteX90" fmla="*/ 124733 w 287801"/>
                  <a:gd name="connsiteY90" fmla="*/ 14590 h 201403"/>
                  <a:gd name="connsiteX91" fmla="*/ 117009 w 287801"/>
                  <a:gd name="connsiteY91" fmla="*/ 13446 h 201403"/>
                  <a:gd name="connsiteX92" fmla="*/ 114005 w 287801"/>
                  <a:gd name="connsiteY92" fmla="*/ 14161 h 201403"/>
                  <a:gd name="connsiteX93" fmla="*/ 110143 w 287801"/>
                  <a:gd name="connsiteY93" fmla="*/ 18595 h 201403"/>
                  <a:gd name="connsiteX94" fmla="*/ 108569 w 287801"/>
                  <a:gd name="connsiteY94" fmla="*/ 19311 h 201403"/>
                  <a:gd name="connsiteX95" fmla="*/ 103992 w 287801"/>
                  <a:gd name="connsiteY95" fmla="*/ 19883 h 201403"/>
                  <a:gd name="connsiteX96" fmla="*/ 103134 w 287801"/>
                  <a:gd name="connsiteY96" fmla="*/ 20312 h 201403"/>
                  <a:gd name="connsiteX97" fmla="*/ 103134 w 287801"/>
                  <a:gd name="connsiteY97" fmla="*/ 22315 h 201403"/>
                  <a:gd name="connsiteX98" fmla="*/ 102418 w 287801"/>
                  <a:gd name="connsiteY98" fmla="*/ 25461 h 201403"/>
                  <a:gd name="connsiteX99" fmla="*/ 100988 w 287801"/>
                  <a:gd name="connsiteY99" fmla="*/ 29610 h 201403"/>
                  <a:gd name="connsiteX100" fmla="*/ 99414 w 287801"/>
                  <a:gd name="connsiteY100" fmla="*/ 32900 h 201403"/>
                  <a:gd name="connsiteX101" fmla="*/ 99129 w 287801"/>
                  <a:gd name="connsiteY101" fmla="*/ 34187 h 201403"/>
                  <a:gd name="connsiteX102" fmla="*/ 100273 w 287801"/>
                  <a:gd name="connsiteY102" fmla="*/ 35188 h 201403"/>
                  <a:gd name="connsiteX103" fmla="*/ 105852 w 287801"/>
                  <a:gd name="connsiteY103" fmla="*/ 35617 h 201403"/>
                  <a:gd name="connsiteX104" fmla="*/ 108283 w 287801"/>
                  <a:gd name="connsiteY104" fmla="*/ 36190 h 201403"/>
                  <a:gd name="connsiteX105" fmla="*/ 108712 w 287801"/>
                  <a:gd name="connsiteY105" fmla="*/ 37048 h 201403"/>
                  <a:gd name="connsiteX106" fmla="*/ 107425 w 287801"/>
                  <a:gd name="connsiteY106" fmla="*/ 38192 h 201403"/>
                  <a:gd name="connsiteX107" fmla="*/ 105708 w 287801"/>
                  <a:gd name="connsiteY107" fmla="*/ 39050 h 201403"/>
                  <a:gd name="connsiteX108" fmla="*/ 104850 w 287801"/>
                  <a:gd name="connsiteY108" fmla="*/ 39909 h 201403"/>
                  <a:gd name="connsiteX109" fmla="*/ 103420 w 287801"/>
                  <a:gd name="connsiteY109" fmla="*/ 43056 h 201403"/>
                  <a:gd name="connsiteX110" fmla="*/ 94122 w 287801"/>
                  <a:gd name="connsiteY110" fmla="*/ 42626 h 201403"/>
                  <a:gd name="connsiteX111" fmla="*/ 92835 w 287801"/>
                  <a:gd name="connsiteY111" fmla="*/ 43342 h 201403"/>
                  <a:gd name="connsiteX112" fmla="*/ 92262 w 287801"/>
                  <a:gd name="connsiteY112" fmla="*/ 44772 h 201403"/>
                  <a:gd name="connsiteX113" fmla="*/ 91833 w 287801"/>
                  <a:gd name="connsiteY113" fmla="*/ 46346 h 201403"/>
                  <a:gd name="connsiteX114" fmla="*/ 90546 w 287801"/>
                  <a:gd name="connsiteY114" fmla="*/ 48348 h 201403"/>
                  <a:gd name="connsiteX115" fmla="*/ 88114 w 287801"/>
                  <a:gd name="connsiteY115" fmla="*/ 50065 h 201403"/>
                  <a:gd name="connsiteX116" fmla="*/ 84252 w 287801"/>
                  <a:gd name="connsiteY116" fmla="*/ 50780 h 201403"/>
                  <a:gd name="connsiteX117" fmla="*/ 80962 w 287801"/>
                  <a:gd name="connsiteY117" fmla="*/ 51924 h 201403"/>
                  <a:gd name="connsiteX118" fmla="*/ 78673 w 287801"/>
                  <a:gd name="connsiteY118" fmla="*/ 55500 h 201403"/>
                  <a:gd name="connsiteX119" fmla="*/ 76814 w 287801"/>
                  <a:gd name="connsiteY119" fmla="*/ 60364 h 201403"/>
                  <a:gd name="connsiteX120" fmla="*/ 76957 w 287801"/>
                  <a:gd name="connsiteY120" fmla="*/ 63797 h 201403"/>
                  <a:gd name="connsiteX121" fmla="*/ 77100 w 287801"/>
                  <a:gd name="connsiteY121" fmla="*/ 65656 h 201403"/>
                  <a:gd name="connsiteX122" fmla="*/ 76957 w 287801"/>
                  <a:gd name="connsiteY122" fmla="*/ 66801 h 201403"/>
                  <a:gd name="connsiteX123" fmla="*/ 75813 w 287801"/>
                  <a:gd name="connsiteY123" fmla="*/ 67945 h 201403"/>
                  <a:gd name="connsiteX124" fmla="*/ 73810 w 287801"/>
                  <a:gd name="connsiteY124" fmla="*/ 71092 h 201403"/>
                  <a:gd name="connsiteX125" fmla="*/ 72237 w 287801"/>
                  <a:gd name="connsiteY125" fmla="*/ 74525 h 201403"/>
                  <a:gd name="connsiteX126" fmla="*/ 71664 w 287801"/>
                  <a:gd name="connsiteY126" fmla="*/ 76384 h 201403"/>
                  <a:gd name="connsiteX127" fmla="*/ 71950 w 287801"/>
                  <a:gd name="connsiteY127" fmla="*/ 77386 h 201403"/>
                  <a:gd name="connsiteX128" fmla="*/ 73667 w 287801"/>
                  <a:gd name="connsiteY128" fmla="*/ 77386 h 201403"/>
                  <a:gd name="connsiteX129" fmla="*/ 76242 w 287801"/>
                  <a:gd name="connsiteY129" fmla="*/ 78101 h 201403"/>
                  <a:gd name="connsiteX130" fmla="*/ 77672 w 287801"/>
                  <a:gd name="connsiteY130" fmla="*/ 79388 h 201403"/>
                  <a:gd name="connsiteX131" fmla="*/ 78101 w 287801"/>
                  <a:gd name="connsiteY131" fmla="*/ 81105 h 201403"/>
                  <a:gd name="connsiteX132" fmla="*/ 78244 w 287801"/>
                  <a:gd name="connsiteY132" fmla="*/ 82821 h 201403"/>
                  <a:gd name="connsiteX133" fmla="*/ 77672 w 287801"/>
                  <a:gd name="connsiteY133" fmla="*/ 83680 h 201403"/>
                  <a:gd name="connsiteX134" fmla="*/ 75669 w 287801"/>
                  <a:gd name="connsiteY134" fmla="*/ 84395 h 201403"/>
                  <a:gd name="connsiteX135" fmla="*/ 72379 w 287801"/>
                  <a:gd name="connsiteY135" fmla="*/ 84395 h 201403"/>
                  <a:gd name="connsiteX136" fmla="*/ 70520 w 287801"/>
                  <a:gd name="connsiteY136" fmla="*/ 83537 h 201403"/>
                  <a:gd name="connsiteX137" fmla="*/ 70091 w 287801"/>
                  <a:gd name="connsiteY137" fmla="*/ 82964 h 201403"/>
                  <a:gd name="connsiteX138" fmla="*/ 70949 w 287801"/>
                  <a:gd name="connsiteY138" fmla="*/ 81248 h 201403"/>
                  <a:gd name="connsiteX139" fmla="*/ 70377 w 287801"/>
                  <a:gd name="connsiteY139" fmla="*/ 79245 h 201403"/>
                  <a:gd name="connsiteX140" fmla="*/ 68946 w 287801"/>
                  <a:gd name="connsiteY140" fmla="*/ 78101 h 201403"/>
                  <a:gd name="connsiteX141" fmla="*/ 66229 w 287801"/>
                  <a:gd name="connsiteY141" fmla="*/ 79818 h 201403"/>
                  <a:gd name="connsiteX142" fmla="*/ 63654 w 287801"/>
                  <a:gd name="connsiteY142" fmla="*/ 79818 h 201403"/>
                  <a:gd name="connsiteX143" fmla="*/ 60507 w 287801"/>
                  <a:gd name="connsiteY143" fmla="*/ 81391 h 201403"/>
                  <a:gd name="connsiteX144" fmla="*/ 58504 w 287801"/>
                  <a:gd name="connsiteY144" fmla="*/ 83823 h 201403"/>
                  <a:gd name="connsiteX145" fmla="*/ 56502 w 287801"/>
                  <a:gd name="connsiteY145" fmla="*/ 84681 h 201403"/>
                  <a:gd name="connsiteX146" fmla="*/ 51066 w 287801"/>
                  <a:gd name="connsiteY146" fmla="*/ 84252 h 201403"/>
                  <a:gd name="connsiteX147" fmla="*/ 49779 w 287801"/>
                  <a:gd name="connsiteY147" fmla="*/ 85253 h 201403"/>
                  <a:gd name="connsiteX148" fmla="*/ 48777 w 287801"/>
                  <a:gd name="connsiteY148" fmla="*/ 90260 h 201403"/>
                  <a:gd name="connsiteX149" fmla="*/ 48062 w 287801"/>
                  <a:gd name="connsiteY149" fmla="*/ 91261 h 201403"/>
                  <a:gd name="connsiteX150" fmla="*/ 43628 w 287801"/>
                  <a:gd name="connsiteY150" fmla="*/ 91118 h 201403"/>
                  <a:gd name="connsiteX151" fmla="*/ 39337 w 287801"/>
                  <a:gd name="connsiteY151" fmla="*/ 92977 h 201403"/>
                  <a:gd name="connsiteX152" fmla="*/ 34473 w 287801"/>
                  <a:gd name="connsiteY152" fmla="*/ 94694 h 201403"/>
                  <a:gd name="connsiteX153" fmla="*/ 32042 w 287801"/>
                  <a:gd name="connsiteY153" fmla="*/ 93550 h 201403"/>
                  <a:gd name="connsiteX154" fmla="*/ 30611 w 287801"/>
                  <a:gd name="connsiteY154" fmla="*/ 92262 h 201403"/>
                  <a:gd name="connsiteX155" fmla="*/ 28037 w 287801"/>
                  <a:gd name="connsiteY155" fmla="*/ 92548 h 201403"/>
                  <a:gd name="connsiteX156" fmla="*/ 25176 w 287801"/>
                  <a:gd name="connsiteY156" fmla="*/ 92977 h 201403"/>
                  <a:gd name="connsiteX157" fmla="*/ 23173 w 287801"/>
                  <a:gd name="connsiteY157" fmla="*/ 92691 h 201403"/>
                  <a:gd name="connsiteX158" fmla="*/ 21027 w 287801"/>
                  <a:gd name="connsiteY158" fmla="*/ 92834 h 201403"/>
                  <a:gd name="connsiteX159" fmla="*/ 16879 w 287801"/>
                  <a:gd name="connsiteY159" fmla="*/ 93836 h 201403"/>
                  <a:gd name="connsiteX160" fmla="*/ 11586 w 287801"/>
                  <a:gd name="connsiteY160" fmla="*/ 93550 h 201403"/>
                  <a:gd name="connsiteX161" fmla="*/ 9298 w 287801"/>
                  <a:gd name="connsiteY161" fmla="*/ 92691 h 201403"/>
                  <a:gd name="connsiteX162" fmla="*/ 12731 w 287801"/>
                  <a:gd name="connsiteY162" fmla="*/ 106709 h 201403"/>
                  <a:gd name="connsiteX163" fmla="*/ 18453 w 287801"/>
                  <a:gd name="connsiteY163" fmla="*/ 120298 h 201403"/>
                  <a:gd name="connsiteX164" fmla="*/ 20598 w 287801"/>
                  <a:gd name="connsiteY164" fmla="*/ 126735 h 201403"/>
                  <a:gd name="connsiteX165" fmla="*/ 21456 w 287801"/>
                  <a:gd name="connsiteY165" fmla="*/ 130168 h 201403"/>
                  <a:gd name="connsiteX166" fmla="*/ 22172 w 287801"/>
                  <a:gd name="connsiteY166" fmla="*/ 135175 h 201403"/>
                  <a:gd name="connsiteX167" fmla="*/ 22315 w 287801"/>
                  <a:gd name="connsiteY167" fmla="*/ 138751 h 201403"/>
                  <a:gd name="connsiteX168" fmla="*/ 22315 w 287801"/>
                  <a:gd name="connsiteY168" fmla="*/ 140753 h 201403"/>
                  <a:gd name="connsiteX169" fmla="*/ 21885 w 287801"/>
                  <a:gd name="connsiteY169" fmla="*/ 143471 h 201403"/>
                  <a:gd name="connsiteX170" fmla="*/ 20169 w 287801"/>
                  <a:gd name="connsiteY170" fmla="*/ 145045 h 201403"/>
                  <a:gd name="connsiteX171" fmla="*/ 9155 w 287801"/>
                  <a:gd name="connsiteY171" fmla="*/ 149622 h 201403"/>
                  <a:gd name="connsiteX172" fmla="*/ 7152 w 287801"/>
                  <a:gd name="connsiteY172" fmla="*/ 151052 h 201403"/>
                  <a:gd name="connsiteX173" fmla="*/ 3862 w 287801"/>
                  <a:gd name="connsiteY173" fmla="*/ 154628 h 201403"/>
                  <a:gd name="connsiteX174" fmla="*/ 858 w 287801"/>
                  <a:gd name="connsiteY174" fmla="*/ 158348 h 201403"/>
                  <a:gd name="connsiteX175" fmla="*/ 143 w 287801"/>
                  <a:gd name="connsiteY175" fmla="*/ 159492 h 201403"/>
                  <a:gd name="connsiteX176" fmla="*/ 0 w 287801"/>
                  <a:gd name="connsiteY176" fmla="*/ 160350 h 201403"/>
                  <a:gd name="connsiteX177" fmla="*/ 572 w 287801"/>
                  <a:gd name="connsiteY177" fmla="*/ 161495 h 201403"/>
                  <a:gd name="connsiteX178" fmla="*/ 4577 w 287801"/>
                  <a:gd name="connsiteY178" fmla="*/ 163497 h 201403"/>
                  <a:gd name="connsiteX179" fmla="*/ 8583 w 287801"/>
                  <a:gd name="connsiteY179" fmla="*/ 165071 h 201403"/>
                  <a:gd name="connsiteX180" fmla="*/ 9870 w 287801"/>
                  <a:gd name="connsiteY180" fmla="*/ 166215 h 201403"/>
                  <a:gd name="connsiteX181" fmla="*/ 12731 w 287801"/>
                  <a:gd name="connsiteY181" fmla="*/ 167788 h 201403"/>
                  <a:gd name="connsiteX182" fmla="*/ 13875 w 287801"/>
                  <a:gd name="connsiteY182" fmla="*/ 169076 h 201403"/>
                  <a:gd name="connsiteX183" fmla="*/ 14447 w 287801"/>
                  <a:gd name="connsiteY183" fmla="*/ 170363 h 201403"/>
                  <a:gd name="connsiteX184" fmla="*/ 14304 w 287801"/>
                  <a:gd name="connsiteY184" fmla="*/ 173081 h 201403"/>
                  <a:gd name="connsiteX185" fmla="*/ 13017 w 287801"/>
                  <a:gd name="connsiteY185" fmla="*/ 176800 h 201403"/>
                  <a:gd name="connsiteX186" fmla="*/ 13589 w 287801"/>
                  <a:gd name="connsiteY186" fmla="*/ 179661 h 201403"/>
                  <a:gd name="connsiteX187" fmla="*/ 12302 w 287801"/>
                  <a:gd name="connsiteY187" fmla="*/ 181520 h 201403"/>
                  <a:gd name="connsiteX188" fmla="*/ 11157 w 287801"/>
                  <a:gd name="connsiteY188" fmla="*/ 183666 h 201403"/>
                  <a:gd name="connsiteX189" fmla="*/ 11015 w 287801"/>
                  <a:gd name="connsiteY189" fmla="*/ 187242 h 201403"/>
                  <a:gd name="connsiteX190" fmla="*/ 13017 w 287801"/>
                  <a:gd name="connsiteY190" fmla="*/ 191390 h 201403"/>
                  <a:gd name="connsiteX191" fmla="*/ 13160 w 287801"/>
                  <a:gd name="connsiteY191" fmla="*/ 191104 h 201403"/>
                  <a:gd name="connsiteX192" fmla="*/ 13017 w 287801"/>
                  <a:gd name="connsiteY192" fmla="*/ 187671 h 201403"/>
                  <a:gd name="connsiteX193" fmla="*/ 14161 w 287801"/>
                  <a:gd name="connsiteY193" fmla="*/ 186956 h 201403"/>
                  <a:gd name="connsiteX194" fmla="*/ 16021 w 287801"/>
                  <a:gd name="connsiteY194" fmla="*/ 186384 h 201403"/>
                  <a:gd name="connsiteX195" fmla="*/ 18596 w 287801"/>
                  <a:gd name="connsiteY195" fmla="*/ 186527 h 201403"/>
                  <a:gd name="connsiteX196" fmla="*/ 20741 w 287801"/>
                  <a:gd name="connsiteY196" fmla="*/ 187099 h 201403"/>
                  <a:gd name="connsiteX197" fmla="*/ 23459 w 287801"/>
                  <a:gd name="connsiteY197" fmla="*/ 188672 h 201403"/>
                  <a:gd name="connsiteX198" fmla="*/ 24174 w 287801"/>
                  <a:gd name="connsiteY198" fmla="*/ 188386 h 201403"/>
                  <a:gd name="connsiteX199" fmla="*/ 28752 w 287801"/>
                  <a:gd name="connsiteY199" fmla="*/ 185383 h 201403"/>
                  <a:gd name="connsiteX200" fmla="*/ 33329 w 287801"/>
                  <a:gd name="connsiteY200" fmla="*/ 181091 h 201403"/>
                  <a:gd name="connsiteX201" fmla="*/ 34616 w 287801"/>
                  <a:gd name="connsiteY201" fmla="*/ 178516 h 201403"/>
                  <a:gd name="connsiteX202" fmla="*/ 35761 w 287801"/>
                  <a:gd name="connsiteY202" fmla="*/ 177229 h 201403"/>
                  <a:gd name="connsiteX203" fmla="*/ 39766 w 287801"/>
                  <a:gd name="connsiteY203" fmla="*/ 176657 h 201403"/>
                  <a:gd name="connsiteX204" fmla="*/ 43342 w 287801"/>
                  <a:gd name="connsiteY204" fmla="*/ 176371 h 201403"/>
                  <a:gd name="connsiteX205" fmla="*/ 45630 w 287801"/>
                  <a:gd name="connsiteY205" fmla="*/ 176514 h 201403"/>
                  <a:gd name="connsiteX206" fmla="*/ 51066 w 287801"/>
                  <a:gd name="connsiteY206" fmla="*/ 176085 h 201403"/>
                  <a:gd name="connsiteX207" fmla="*/ 54213 w 287801"/>
                  <a:gd name="connsiteY207" fmla="*/ 175513 h 201403"/>
                  <a:gd name="connsiteX208" fmla="*/ 57074 w 287801"/>
                  <a:gd name="connsiteY208" fmla="*/ 174797 h 201403"/>
                  <a:gd name="connsiteX209" fmla="*/ 63082 w 287801"/>
                  <a:gd name="connsiteY209" fmla="*/ 174511 h 201403"/>
                  <a:gd name="connsiteX210" fmla="*/ 72522 w 287801"/>
                  <a:gd name="connsiteY210" fmla="*/ 174940 h 201403"/>
                  <a:gd name="connsiteX211" fmla="*/ 78816 w 287801"/>
                  <a:gd name="connsiteY211" fmla="*/ 175084 h 201403"/>
                  <a:gd name="connsiteX212" fmla="*/ 82965 w 287801"/>
                  <a:gd name="connsiteY212" fmla="*/ 175370 h 201403"/>
                  <a:gd name="connsiteX213" fmla="*/ 93264 w 287801"/>
                  <a:gd name="connsiteY213" fmla="*/ 177801 h 201403"/>
                  <a:gd name="connsiteX214" fmla="*/ 97126 w 287801"/>
                  <a:gd name="connsiteY214" fmla="*/ 178230 h 201403"/>
                  <a:gd name="connsiteX215" fmla="*/ 98985 w 287801"/>
                  <a:gd name="connsiteY215" fmla="*/ 179518 h 201403"/>
                  <a:gd name="connsiteX216" fmla="*/ 102418 w 287801"/>
                  <a:gd name="connsiteY216" fmla="*/ 179947 h 201403"/>
                  <a:gd name="connsiteX217" fmla="*/ 108569 w 287801"/>
                  <a:gd name="connsiteY217" fmla="*/ 181234 h 201403"/>
                  <a:gd name="connsiteX218" fmla="*/ 114005 w 287801"/>
                  <a:gd name="connsiteY218" fmla="*/ 181807 h 201403"/>
                  <a:gd name="connsiteX219" fmla="*/ 117724 w 287801"/>
                  <a:gd name="connsiteY219" fmla="*/ 181520 h 201403"/>
                  <a:gd name="connsiteX220" fmla="*/ 119727 w 287801"/>
                  <a:gd name="connsiteY220" fmla="*/ 181950 h 201403"/>
                  <a:gd name="connsiteX221" fmla="*/ 123589 w 287801"/>
                  <a:gd name="connsiteY221" fmla="*/ 187528 h 201403"/>
                  <a:gd name="connsiteX222" fmla="*/ 124447 w 287801"/>
                  <a:gd name="connsiteY222" fmla="*/ 188100 h 201403"/>
                  <a:gd name="connsiteX223" fmla="*/ 126020 w 287801"/>
                  <a:gd name="connsiteY223" fmla="*/ 188243 h 201403"/>
                  <a:gd name="connsiteX224" fmla="*/ 129167 w 287801"/>
                  <a:gd name="connsiteY224" fmla="*/ 187814 h 201403"/>
                  <a:gd name="connsiteX225" fmla="*/ 133601 w 287801"/>
                  <a:gd name="connsiteY225" fmla="*/ 187957 h 201403"/>
                  <a:gd name="connsiteX226" fmla="*/ 136319 w 287801"/>
                  <a:gd name="connsiteY226" fmla="*/ 189102 h 201403"/>
                  <a:gd name="connsiteX227" fmla="*/ 135890 w 287801"/>
                  <a:gd name="connsiteY227" fmla="*/ 192535 h 201403"/>
                  <a:gd name="connsiteX228" fmla="*/ 136605 w 287801"/>
                  <a:gd name="connsiteY228" fmla="*/ 192964 h 201403"/>
                  <a:gd name="connsiteX229" fmla="*/ 137893 w 287801"/>
                  <a:gd name="connsiteY229" fmla="*/ 192821 h 201403"/>
                  <a:gd name="connsiteX230" fmla="*/ 139323 w 287801"/>
                  <a:gd name="connsiteY230" fmla="*/ 190961 h 201403"/>
                  <a:gd name="connsiteX231" fmla="*/ 140467 w 287801"/>
                  <a:gd name="connsiteY231" fmla="*/ 188959 h 201403"/>
                  <a:gd name="connsiteX232" fmla="*/ 141326 w 287801"/>
                  <a:gd name="connsiteY232" fmla="*/ 188386 h 201403"/>
                  <a:gd name="connsiteX233" fmla="*/ 146046 w 287801"/>
                  <a:gd name="connsiteY233" fmla="*/ 189674 h 201403"/>
                  <a:gd name="connsiteX234" fmla="*/ 148049 w 287801"/>
                  <a:gd name="connsiteY234" fmla="*/ 189388 h 201403"/>
                  <a:gd name="connsiteX235" fmla="*/ 150051 w 287801"/>
                  <a:gd name="connsiteY235" fmla="*/ 187957 h 201403"/>
                  <a:gd name="connsiteX236" fmla="*/ 151196 w 287801"/>
                  <a:gd name="connsiteY236" fmla="*/ 187671 h 201403"/>
                  <a:gd name="connsiteX237" fmla="*/ 154486 w 287801"/>
                  <a:gd name="connsiteY237" fmla="*/ 188816 h 201403"/>
                  <a:gd name="connsiteX238" fmla="*/ 158491 w 287801"/>
                  <a:gd name="connsiteY238" fmla="*/ 189531 h 201403"/>
                  <a:gd name="connsiteX239" fmla="*/ 161781 w 287801"/>
                  <a:gd name="connsiteY239" fmla="*/ 189531 h 201403"/>
                  <a:gd name="connsiteX240" fmla="*/ 163783 w 287801"/>
                  <a:gd name="connsiteY240" fmla="*/ 190389 h 201403"/>
                  <a:gd name="connsiteX241" fmla="*/ 165214 w 287801"/>
                  <a:gd name="connsiteY241" fmla="*/ 193822 h 201403"/>
                  <a:gd name="connsiteX242" fmla="*/ 166501 w 287801"/>
                  <a:gd name="connsiteY242" fmla="*/ 194537 h 201403"/>
                  <a:gd name="connsiteX243" fmla="*/ 167789 w 287801"/>
                  <a:gd name="connsiteY243" fmla="*/ 194680 h 201403"/>
                  <a:gd name="connsiteX244" fmla="*/ 169648 w 287801"/>
                  <a:gd name="connsiteY244" fmla="*/ 191676 h 201403"/>
                  <a:gd name="connsiteX245" fmla="*/ 171365 w 287801"/>
                  <a:gd name="connsiteY245" fmla="*/ 190389 h 201403"/>
                  <a:gd name="connsiteX246" fmla="*/ 173653 w 287801"/>
                  <a:gd name="connsiteY246" fmla="*/ 189531 h 201403"/>
                  <a:gd name="connsiteX247" fmla="*/ 175227 w 287801"/>
                  <a:gd name="connsiteY247" fmla="*/ 189245 h 201403"/>
                  <a:gd name="connsiteX248" fmla="*/ 176228 w 287801"/>
                  <a:gd name="connsiteY248" fmla="*/ 188100 h 201403"/>
                  <a:gd name="connsiteX249" fmla="*/ 177658 w 287801"/>
                  <a:gd name="connsiteY249" fmla="*/ 186956 h 201403"/>
                  <a:gd name="connsiteX250" fmla="*/ 178946 w 287801"/>
                  <a:gd name="connsiteY250" fmla="*/ 186956 h 201403"/>
                  <a:gd name="connsiteX251" fmla="*/ 179947 w 287801"/>
                  <a:gd name="connsiteY251" fmla="*/ 187385 h 201403"/>
                  <a:gd name="connsiteX252" fmla="*/ 181091 w 287801"/>
                  <a:gd name="connsiteY252" fmla="*/ 188816 h 201403"/>
                  <a:gd name="connsiteX253" fmla="*/ 182808 w 287801"/>
                  <a:gd name="connsiteY253" fmla="*/ 192249 h 201403"/>
                  <a:gd name="connsiteX254" fmla="*/ 184811 w 287801"/>
                  <a:gd name="connsiteY254" fmla="*/ 195539 h 201403"/>
                  <a:gd name="connsiteX255" fmla="*/ 186241 w 287801"/>
                  <a:gd name="connsiteY255" fmla="*/ 196826 h 201403"/>
                  <a:gd name="connsiteX256" fmla="*/ 189960 w 287801"/>
                  <a:gd name="connsiteY256" fmla="*/ 195682 h 201403"/>
                  <a:gd name="connsiteX257" fmla="*/ 192535 w 287801"/>
                  <a:gd name="connsiteY257" fmla="*/ 194680 h 201403"/>
                  <a:gd name="connsiteX258" fmla="*/ 197112 w 287801"/>
                  <a:gd name="connsiteY258" fmla="*/ 194537 h 201403"/>
                  <a:gd name="connsiteX259" fmla="*/ 203263 w 287801"/>
                  <a:gd name="connsiteY259" fmla="*/ 193679 h 201403"/>
                  <a:gd name="connsiteX260" fmla="*/ 207983 w 287801"/>
                  <a:gd name="connsiteY260" fmla="*/ 192821 h 201403"/>
                  <a:gd name="connsiteX261" fmla="*/ 210844 w 287801"/>
                  <a:gd name="connsiteY261" fmla="*/ 192964 h 201403"/>
                  <a:gd name="connsiteX262" fmla="*/ 212704 w 287801"/>
                  <a:gd name="connsiteY262" fmla="*/ 193965 h 201403"/>
                  <a:gd name="connsiteX263" fmla="*/ 215421 w 287801"/>
                  <a:gd name="connsiteY263" fmla="*/ 196111 h 201403"/>
                  <a:gd name="connsiteX264" fmla="*/ 216137 w 287801"/>
                  <a:gd name="connsiteY264" fmla="*/ 199115 h 201403"/>
                  <a:gd name="connsiteX265" fmla="*/ 219570 w 287801"/>
                  <a:gd name="connsiteY265" fmla="*/ 201117 h 201403"/>
                  <a:gd name="connsiteX266" fmla="*/ 222431 w 287801"/>
                  <a:gd name="connsiteY266" fmla="*/ 201403 h 201403"/>
                  <a:gd name="connsiteX267" fmla="*/ 223432 w 287801"/>
                  <a:gd name="connsiteY267" fmla="*/ 199401 h 201403"/>
                  <a:gd name="connsiteX268" fmla="*/ 225149 w 287801"/>
                  <a:gd name="connsiteY268" fmla="*/ 197827 h 201403"/>
                  <a:gd name="connsiteX269" fmla="*/ 224576 w 287801"/>
                  <a:gd name="connsiteY269" fmla="*/ 195825 h 201403"/>
                  <a:gd name="connsiteX270" fmla="*/ 224290 w 287801"/>
                  <a:gd name="connsiteY270" fmla="*/ 193250 h 201403"/>
                  <a:gd name="connsiteX271" fmla="*/ 223003 w 287801"/>
                  <a:gd name="connsiteY271" fmla="*/ 190818 h 201403"/>
                  <a:gd name="connsiteX272" fmla="*/ 222144 w 287801"/>
                  <a:gd name="connsiteY272" fmla="*/ 188243 h 201403"/>
                  <a:gd name="connsiteX273" fmla="*/ 223718 w 287801"/>
                  <a:gd name="connsiteY273" fmla="*/ 184524 h 201403"/>
                  <a:gd name="connsiteX274" fmla="*/ 225291 w 287801"/>
                  <a:gd name="connsiteY274" fmla="*/ 181234 h 201403"/>
                  <a:gd name="connsiteX275" fmla="*/ 226150 w 287801"/>
                  <a:gd name="connsiteY275" fmla="*/ 179375 h 201403"/>
                  <a:gd name="connsiteX276" fmla="*/ 228867 w 287801"/>
                  <a:gd name="connsiteY276" fmla="*/ 176228 h 201403"/>
                  <a:gd name="connsiteX277" fmla="*/ 231585 w 287801"/>
                  <a:gd name="connsiteY277" fmla="*/ 173796 h 201403"/>
                  <a:gd name="connsiteX278" fmla="*/ 235590 w 287801"/>
                  <a:gd name="connsiteY278" fmla="*/ 170077 h 201403"/>
                  <a:gd name="connsiteX279" fmla="*/ 238595 w 287801"/>
                  <a:gd name="connsiteY279" fmla="*/ 168790 h 201403"/>
                  <a:gd name="connsiteX280" fmla="*/ 241312 w 287801"/>
                  <a:gd name="connsiteY280" fmla="*/ 169362 h 201403"/>
                  <a:gd name="connsiteX281" fmla="*/ 242742 w 287801"/>
                  <a:gd name="connsiteY281" fmla="*/ 169934 h 201403"/>
                  <a:gd name="connsiteX282" fmla="*/ 246748 w 287801"/>
                  <a:gd name="connsiteY282" fmla="*/ 167645 h 201403"/>
                  <a:gd name="connsiteX283" fmla="*/ 253614 w 287801"/>
                  <a:gd name="connsiteY283" fmla="*/ 167645 h 201403"/>
                  <a:gd name="connsiteX284" fmla="*/ 259335 w 287801"/>
                  <a:gd name="connsiteY284" fmla="*/ 167931 h 201403"/>
                  <a:gd name="connsiteX285" fmla="*/ 259193 w 287801"/>
                  <a:gd name="connsiteY285" fmla="*/ 166930 h 201403"/>
                  <a:gd name="connsiteX286" fmla="*/ 257047 w 287801"/>
                  <a:gd name="connsiteY286" fmla="*/ 163068 h 201403"/>
                  <a:gd name="connsiteX287" fmla="*/ 255903 w 287801"/>
                  <a:gd name="connsiteY287" fmla="*/ 161351 h 201403"/>
                  <a:gd name="connsiteX288" fmla="*/ 254329 w 287801"/>
                  <a:gd name="connsiteY288" fmla="*/ 160493 h 201403"/>
                  <a:gd name="connsiteX289" fmla="*/ 253614 w 287801"/>
                  <a:gd name="connsiteY289" fmla="*/ 159349 h 201403"/>
                  <a:gd name="connsiteX290" fmla="*/ 253614 w 287801"/>
                  <a:gd name="connsiteY290" fmla="*/ 154772 h 201403"/>
                  <a:gd name="connsiteX291" fmla="*/ 253900 w 287801"/>
                  <a:gd name="connsiteY291" fmla="*/ 150337 h 201403"/>
                  <a:gd name="connsiteX292" fmla="*/ 254758 w 287801"/>
                  <a:gd name="connsiteY292" fmla="*/ 149765 h 201403"/>
                  <a:gd name="connsiteX293" fmla="*/ 252183 w 287801"/>
                  <a:gd name="connsiteY293" fmla="*/ 146332 h 201403"/>
                  <a:gd name="connsiteX294" fmla="*/ 251897 w 287801"/>
                  <a:gd name="connsiteY294" fmla="*/ 143614 h 201403"/>
                  <a:gd name="connsiteX295" fmla="*/ 253185 w 287801"/>
                  <a:gd name="connsiteY295" fmla="*/ 142327 h 201403"/>
                  <a:gd name="connsiteX296" fmla="*/ 253328 w 287801"/>
                  <a:gd name="connsiteY296" fmla="*/ 141182 h 201403"/>
                  <a:gd name="connsiteX297" fmla="*/ 252326 w 287801"/>
                  <a:gd name="connsiteY297" fmla="*/ 139609 h 201403"/>
                  <a:gd name="connsiteX298" fmla="*/ 249609 w 287801"/>
                  <a:gd name="connsiteY298" fmla="*/ 137034 h 201403"/>
                  <a:gd name="connsiteX299" fmla="*/ 246891 w 287801"/>
                  <a:gd name="connsiteY299" fmla="*/ 134030 h 201403"/>
                  <a:gd name="connsiteX300" fmla="*/ 245174 w 287801"/>
                  <a:gd name="connsiteY300" fmla="*/ 131742 h 201403"/>
                  <a:gd name="connsiteX301" fmla="*/ 244030 w 287801"/>
                  <a:gd name="connsiteY301" fmla="*/ 130597 h 201403"/>
                  <a:gd name="connsiteX302" fmla="*/ 245318 w 287801"/>
                  <a:gd name="connsiteY302" fmla="*/ 128881 h 201403"/>
                  <a:gd name="connsiteX303" fmla="*/ 247177 w 287801"/>
                  <a:gd name="connsiteY303" fmla="*/ 125591 h 201403"/>
                  <a:gd name="connsiteX304" fmla="*/ 247892 w 287801"/>
                  <a:gd name="connsiteY304" fmla="*/ 123731 h 201403"/>
                  <a:gd name="connsiteX305" fmla="*/ 248894 w 287801"/>
                  <a:gd name="connsiteY305" fmla="*/ 123302 h 201403"/>
                  <a:gd name="connsiteX306" fmla="*/ 253185 w 287801"/>
                  <a:gd name="connsiteY306" fmla="*/ 123016 h 201403"/>
                  <a:gd name="connsiteX307" fmla="*/ 256475 w 287801"/>
                  <a:gd name="connsiteY307" fmla="*/ 123159 h 201403"/>
                  <a:gd name="connsiteX308" fmla="*/ 258763 w 287801"/>
                  <a:gd name="connsiteY308" fmla="*/ 123874 h 201403"/>
                  <a:gd name="connsiteX309" fmla="*/ 259765 w 287801"/>
                  <a:gd name="connsiteY309" fmla="*/ 125305 h 201403"/>
                  <a:gd name="connsiteX310" fmla="*/ 261910 w 287801"/>
                  <a:gd name="connsiteY310" fmla="*/ 127021 h 201403"/>
                  <a:gd name="connsiteX311" fmla="*/ 268061 w 287801"/>
                  <a:gd name="connsiteY311" fmla="*/ 127737 h 201403"/>
                  <a:gd name="connsiteX312" fmla="*/ 270779 w 287801"/>
                  <a:gd name="connsiteY312" fmla="*/ 127594 h 201403"/>
                  <a:gd name="connsiteX313" fmla="*/ 273926 w 287801"/>
                  <a:gd name="connsiteY313" fmla="*/ 126163 h 201403"/>
                  <a:gd name="connsiteX314" fmla="*/ 279361 w 287801"/>
                  <a:gd name="connsiteY314" fmla="*/ 122730 h 201403"/>
                  <a:gd name="connsiteX315" fmla="*/ 280649 w 287801"/>
                  <a:gd name="connsiteY315" fmla="*/ 120298 h 201403"/>
                  <a:gd name="connsiteX316" fmla="*/ 283939 w 287801"/>
                  <a:gd name="connsiteY316" fmla="*/ 118582 h 201403"/>
                  <a:gd name="connsiteX317" fmla="*/ 285941 w 287801"/>
                  <a:gd name="connsiteY317" fmla="*/ 117867 h 201403"/>
                  <a:gd name="connsiteX318" fmla="*/ 287658 w 287801"/>
                  <a:gd name="connsiteY318" fmla="*/ 117581 h 201403"/>
                  <a:gd name="connsiteX319" fmla="*/ 287801 w 287801"/>
                  <a:gd name="connsiteY319" fmla="*/ 116150 h 20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Lst>
                <a:rect l="l" t="t" r="r" b="b"/>
                <a:pathLst>
                  <a:path w="287801" h="201403">
                    <a:moveTo>
                      <a:pt x="287801" y="114148"/>
                    </a:moveTo>
                    <a:lnTo>
                      <a:pt x="287086" y="113003"/>
                    </a:lnTo>
                    <a:lnTo>
                      <a:pt x="280649" y="108855"/>
                    </a:lnTo>
                    <a:lnTo>
                      <a:pt x="279790" y="107568"/>
                    </a:lnTo>
                    <a:lnTo>
                      <a:pt x="279218" y="105994"/>
                    </a:lnTo>
                    <a:lnTo>
                      <a:pt x="280077" y="104564"/>
                    </a:lnTo>
                    <a:lnTo>
                      <a:pt x="280077" y="102847"/>
                    </a:lnTo>
                    <a:lnTo>
                      <a:pt x="272495" y="99271"/>
                    </a:lnTo>
                    <a:lnTo>
                      <a:pt x="266202" y="98556"/>
                    </a:lnTo>
                    <a:lnTo>
                      <a:pt x="261052" y="98842"/>
                    </a:lnTo>
                    <a:lnTo>
                      <a:pt x="259049" y="97984"/>
                    </a:lnTo>
                    <a:lnTo>
                      <a:pt x="259908" y="96267"/>
                    </a:lnTo>
                    <a:lnTo>
                      <a:pt x="261195" y="92834"/>
                    </a:lnTo>
                    <a:lnTo>
                      <a:pt x="261481" y="90116"/>
                    </a:lnTo>
                    <a:lnTo>
                      <a:pt x="261195" y="88972"/>
                    </a:lnTo>
                    <a:lnTo>
                      <a:pt x="260194" y="87828"/>
                    </a:lnTo>
                    <a:lnTo>
                      <a:pt x="255187" y="85539"/>
                    </a:lnTo>
                    <a:lnTo>
                      <a:pt x="248465" y="82106"/>
                    </a:lnTo>
                    <a:lnTo>
                      <a:pt x="245318" y="78101"/>
                    </a:lnTo>
                    <a:lnTo>
                      <a:pt x="243601" y="73953"/>
                    </a:lnTo>
                    <a:lnTo>
                      <a:pt x="241742" y="71378"/>
                    </a:lnTo>
                    <a:lnTo>
                      <a:pt x="238451" y="69805"/>
                    </a:lnTo>
                    <a:lnTo>
                      <a:pt x="238737" y="68660"/>
                    </a:lnTo>
                    <a:lnTo>
                      <a:pt x="240883" y="64798"/>
                    </a:lnTo>
                    <a:lnTo>
                      <a:pt x="240883" y="64226"/>
                    </a:lnTo>
                    <a:lnTo>
                      <a:pt x="239882" y="63225"/>
                    </a:lnTo>
                    <a:lnTo>
                      <a:pt x="235734" y="61222"/>
                    </a:lnTo>
                    <a:lnTo>
                      <a:pt x="230155" y="57646"/>
                    </a:lnTo>
                    <a:lnTo>
                      <a:pt x="229869" y="56645"/>
                    </a:lnTo>
                    <a:lnTo>
                      <a:pt x="230298" y="54356"/>
                    </a:lnTo>
                    <a:lnTo>
                      <a:pt x="231156" y="52067"/>
                    </a:lnTo>
                    <a:lnTo>
                      <a:pt x="232158" y="51066"/>
                    </a:lnTo>
                    <a:lnTo>
                      <a:pt x="235590" y="46346"/>
                    </a:lnTo>
                    <a:lnTo>
                      <a:pt x="235590" y="44772"/>
                    </a:lnTo>
                    <a:lnTo>
                      <a:pt x="235019" y="42770"/>
                    </a:lnTo>
                    <a:lnTo>
                      <a:pt x="232587" y="39194"/>
                    </a:lnTo>
                    <a:lnTo>
                      <a:pt x="230584" y="36762"/>
                    </a:lnTo>
                    <a:lnTo>
                      <a:pt x="230441" y="35617"/>
                    </a:lnTo>
                    <a:lnTo>
                      <a:pt x="230870" y="34616"/>
                    </a:lnTo>
                    <a:lnTo>
                      <a:pt x="232014" y="33329"/>
                    </a:lnTo>
                    <a:lnTo>
                      <a:pt x="233159" y="31755"/>
                    </a:lnTo>
                    <a:lnTo>
                      <a:pt x="233445" y="26463"/>
                    </a:lnTo>
                    <a:lnTo>
                      <a:pt x="233445" y="24460"/>
                    </a:lnTo>
                    <a:lnTo>
                      <a:pt x="232730" y="23459"/>
                    </a:lnTo>
                    <a:lnTo>
                      <a:pt x="231872" y="22887"/>
                    </a:lnTo>
                    <a:lnTo>
                      <a:pt x="230155" y="23173"/>
                    </a:lnTo>
                    <a:lnTo>
                      <a:pt x="227866" y="22315"/>
                    </a:lnTo>
                    <a:lnTo>
                      <a:pt x="226007" y="20884"/>
                    </a:lnTo>
                    <a:lnTo>
                      <a:pt x="224862" y="20455"/>
                    </a:lnTo>
                    <a:lnTo>
                      <a:pt x="223718" y="19025"/>
                    </a:lnTo>
                    <a:lnTo>
                      <a:pt x="220428" y="16021"/>
                    </a:lnTo>
                    <a:lnTo>
                      <a:pt x="219856" y="15306"/>
                    </a:lnTo>
                    <a:lnTo>
                      <a:pt x="213133" y="12874"/>
                    </a:lnTo>
                    <a:lnTo>
                      <a:pt x="207268" y="13160"/>
                    </a:lnTo>
                    <a:lnTo>
                      <a:pt x="204121" y="12874"/>
                    </a:lnTo>
                    <a:lnTo>
                      <a:pt x="202405" y="13446"/>
                    </a:lnTo>
                    <a:lnTo>
                      <a:pt x="200688" y="15019"/>
                    </a:lnTo>
                    <a:lnTo>
                      <a:pt x="198257" y="16021"/>
                    </a:lnTo>
                    <a:lnTo>
                      <a:pt x="196540" y="16021"/>
                    </a:lnTo>
                    <a:lnTo>
                      <a:pt x="194824" y="16879"/>
                    </a:lnTo>
                    <a:lnTo>
                      <a:pt x="190389" y="19597"/>
                    </a:lnTo>
                    <a:lnTo>
                      <a:pt x="188243" y="18023"/>
                    </a:lnTo>
                    <a:lnTo>
                      <a:pt x="186527" y="15449"/>
                    </a:lnTo>
                    <a:lnTo>
                      <a:pt x="187099" y="13303"/>
                    </a:lnTo>
                    <a:lnTo>
                      <a:pt x="187814" y="11300"/>
                    </a:lnTo>
                    <a:lnTo>
                      <a:pt x="187814" y="10013"/>
                    </a:lnTo>
                    <a:lnTo>
                      <a:pt x="187099" y="8869"/>
                    </a:lnTo>
                    <a:lnTo>
                      <a:pt x="184381" y="7581"/>
                    </a:lnTo>
                    <a:lnTo>
                      <a:pt x="178517" y="5436"/>
                    </a:lnTo>
                    <a:lnTo>
                      <a:pt x="176800" y="5292"/>
                    </a:lnTo>
                    <a:lnTo>
                      <a:pt x="174226" y="6151"/>
                    </a:lnTo>
                    <a:lnTo>
                      <a:pt x="169648" y="8726"/>
                    </a:lnTo>
                    <a:lnTo>
                      <a:pt x="168074" y="8153"/>
                    </a:lnTo>
                    <a:lnTo>
                      <a:pt x="166501" y="6151"/>
                    </a:lnTo>
                    <a:lnTo>
                      <a:pt x="164928" y="3576"/>
                    </a:lnTo>
                    <a:lnTo>
                      <a:pt x="162639" y="2289"/>
                    </a:lnTo>
                    <a:lnTo>
                      <a:pt x="157919" y="2432"/>
                    </a:lnTo>
                    <a:lnTo>
                      <a:pt x="157490" y="2575"/>
                    </a:lnTo>
                    <a:lnTo>
                      <a:pt x="155201" y="4005"/>
                    </a:lnTo>
                    <a:lnTo>
                      <a:pt x="154199" y="3862"/>
                    </a:lnTo>
                    <a:lnTo>
                      <a:pt x="150051" y="143"/>
                    </a:lnTo>
                    <a:lnTo>
                      <a:pt x="149193" y="0"/>
                    </a:lnTo>
                    <a:lnTo>
                      <a:pt x="146618" y="572"/>
                    </a:lnTo>
                    <a:lnTo>
                      <a:pt x="142470" y="3004"/>
                    </a:lnTo>
                    <a:lnTo>
                      <a:pt x="136462" y="8726"/>
                    </a:lnTo>
                    <a:lnTo>
                      <a:pt x="134889" y="10013"/>
                    </a:lnTo>
                    <a:lnTo>
                      <a:pt x="133315" y="14447"/>
                    </a:lnTo>
                    <a:lnTo>
                      <a:pt x="132886" y="14876"/>
                    </a:lnTo>
                    <a:lnTo>
                      <a:pt x="129310" y="14590"/>
                    </a:lnTo>
                    <a:lnTo>
                      <a:pt x="128309" y="14447"/>
                    </a:lnTo>
                    <a:lnTo>
                      <a:pt x="124733" y="14590"/>
                    </a:lnTo>
                    <a:lnTo>
                      <a:pt x="117009" y="13446"/>
                    </a:lnTo>
                    <a:lnTo>
                      <a:pt x="114005" y="14161"/>
                    </a:lnTo>
                    <a:lnTo>
                      <a:pt x="110143" y="18595"/>
                    </a:lnTo>
                    <a:lnTo>
                      <a:pt x="108569" y="19311"/>
                    </a:lnTo>
                    <a:lnTo>
                      <a:pt x="103992" y="19883"/>
                    </a:lnTo>
                    <a:lnTo>
                      <a:pt x="103134" y="20312"/>
                    </a:lnTo>
                    <a:lnTo>
                      <a:pt x="103134" y="22315"/>
                    </a:lnTo>
                    <a:lnTo>
                      <a:pt x="102418" y="25461"/>
                    </a:lnTo>
                    <a:lnTo>
                      <a:pt x="100988" y="29610"/>
                    </a:lnTo>
                    <a:lnTo>
                      <a:pt x="99414" y="32900"/>
                    </a:lnTo>
                    <a:lnTo>
                      <a:pt x="99129" y="34187"/>
                    </a:lnTo>
                    <a:lnTo>
                      <a:pt x="100273" y="35188"/>
                    </a:lnTo>
                    <a:lnTo>
                      <a:pt x="105852" y="35617"/>
                    </a:lnTo>
                    <a:lnTo>
                      <a:pt x="108283" y="36190"/>
                    </a:lnTo>
                    <a:lnTo>
                      <a:pt x="108712" y="37048"/>
                    </a:lnTo>
                    <a:lnTo>
                      <a:pt x="107425" y="38192"/>
                    </a:lnTo>
                    <a:lnTo>
                      <a:pt x="105708" y="39050"/>
                    </a:lnTo>
                    <a:lnTo>
                      <a:pt x="104850" y="39909"/>
                    </a:lnTo>
                    <a:lnTo>
                      <a:pt x="103420" y="43056"/>
                    </a:lnTo>
                    <a:lnTo>
                      <a:pt x="94122" y="42626"/>
                    </a:lnTo>
                    <a:lnTo>
                      <a:pt x="92835" y="43342"/>
                    </a:lnTo>
                    <a:lnTo>
                      <a:pt x="92262" y="44772"/>
                    </a:lnTo>
                    <a:lnTo>
                      <a:pt x="91833" y="46346"/>
                    </a:lnTo>
                    <a:lnTo>
                      <a:pt x="90546" y="48348"/>
                    </a:lnTo>
                    <a:lnTo>
                      <a:pt x="88114" y="50065"/>
                    </a:lnTo>
                    <a:lnTo>
                      <a:pt x="84252" y="50780"/>
                    </a:lnTo>
                    <a:lnTo>
                      <a:pt x="80962" y="51924"/>
                    </a:lnTo>
                    <a:lnTo>
                      <a:pt x="78673" y="55500"/>
                    </a:lnTo>
                    <a:lnTo>
                      <a:pt x="76814" y="60364"/>
                    </a:lnTo>
                    <a:lnTo>
                      <a:pt x="76957" y="63797"/>
                    </a:lnTo>
                    <a:lnTo>
                      <a:pt x="77100" y="65656"/>
                    </a:lnTo>
                    <a:lnTo>
                      <a:pt x="76957" y="66801"/>
                    </a:lnTo>
                    <a:lnTo>
                      <a:pt x="75813" y="67945"/>
                    </a:lnTo>
                    <a:lnTo>
                      <a:pt x="73810" y="71092"/>
                    </a:lnTo>
                    <a:lnTo>
                      <a:pt x="72237" y="74525"/>
                    </a:lnTo>
                    <a:lnTo>
                      <a:pt x="71664" y="76384"/>
                    </a:lnTo>
                    <a:lnTo>
                      <a:pt x="71950" y="77386"/>
                    </a:lnTo>
                    <a:lnTo>
                      <a:pt x="73667" y="77386"/>
                    </a:lnTo>
                    <a:lnTo>
                      <a:pt x="76242" y="78101"/>
                    </a:lnTo>
                    <a:lnTo>
                      <a:pt x="77672" y="79388"/>
                    </a:lnTo>
                    <a:lnTo>
                      <a:pt x="78101" y="81105"/>
                    </a:lnTo>
                    <a:lnTo>
                      <a:pt x="78244" y="82821"/>
                    </a:lnTo>
                    <a:lnTo>
                      <a:pt x="77672" y="83680"/>
                    </a:lnTo>
                    <a:lnTo>
                      <a:pt x="75669" y="84395"/>
                    </a:lnTo>
                    <a:lnTo>
                      <a:pt x="72379" y="84395"/>
                    </a:lnTo>
                    <a:lnTo>
                      <a:pt x="70520" y="83537"/>
                    </a:lnTo>
                    <a:lnTo>
                      <a:pt x="70091" y="82964"/>
                    </a:lnTo>
                    <a:lnTo>
                      <a:pt x="70949" y="81248"/>
                    </a:lnTo>
                    <a:lnTo>
                      <a:pt x="70377" y="79245"/>
                    </a:lnTo>
                    <a:lnTo>
                      <a:pt x="68946" y="78101"/>
                    </a:lnTo>
                    <a:lnTo>
                      <a:pt x="66229" y="79818"/>
                    </a:lnTo>
                    <a:lnTo>
                      <a:pt x="63654" y="79818"/>
                    </a:lnTo>
                    <a:lnTo>
                      <a:pt x="60507" y="81391"/>
                    </a:lnTo>
                    <a:lnTo>
                      <a:pt x="58504" y="83823"/>
                    </a:lnTo>
                    <a:lnTo>
                      <a:pt x="56502" y="84681"/>
                    </a:lnTo>
                    <a:lnTo>
                      <a:pt x="51066" y="84252"/>
                    </a:lnTo>
                    <a:lnTo>
                      <a:pt x="49779" y="85253"/>
                    </a:lnTo>
                    <a:lnTo>
                      <a:pt x="48777" y="90260"/>
                    </a:lnTo>
                    <a:lnTo>
                      <a:pt x="48062" y="91261"/>
                    </a:lnTo>
                    <a:lnTo>
                      <a:pt x="43628" y="91118"/>
                    </a:lnTo>
                    <a:lnTo>
                      <a:pt x="39337" y="92977"/>
                    </a:lnTo>
                    <a:lnTo>
                      <a:pt x="34473" y="94694"/>
                    </a:lnTo>
                    <a:lnTo>
                      <a:pt x="32042" y="93550"/>
                    </a:lnTo>
                    <a:lnTo>
                      <a:pt x="30611" y="92262"/>
                    </a:lnTo>
                    <a:lnTo>
                      <a:pt x="28037" y="92548"/>
                    </a:lnTo>
                    <a:lnTo>
                      <a:pt x="25176" y="92977"/>
                    </a:lnTo>
                    <a:lnTo>
                      <a:pt x="23173" y="92691"/>
                    </a:lnTo>
                    <a:lnTo>
                      <a:pt x="21027" y="92834"/>
                    </a:lnTo>
                    <a:lnTo>
                      <a:pt x="16879" y="93836"/>
                    </a:lnTo>
                    <a:lnTo>
                      <a:pt x="11586" y="93550"/>
                    </a:lnTo>
                    <a:lnTo>
                      <a:pt x="9298" y="92691"/>
                    </a:lnTo>
                    <a:lnTo>
                      <a:pt x="12731" y="106709"/>
                    </a:lnTo>
                    <a:lnTo>
                      <a:pt x="18453" y="120298"/>
                    </a:lnTo>
                    <a:lnTo>
                      <a:pt x="20598" y="126735"/>
                    </a:lnTo>
                    <a:lnTo>
                      <a:pt x="21456" y="130168"/>
                    </a:lnTo>
                    <a:lnTo>
                      <a:pt x="22172" y="135175"/>
                    </a:lnTo>
                    <a:lnTo>
                      <a:pt x="22315" y="138751"/>
                    </a:lnTo>
                    <a:lnTo>
                      <a:pt x="22315" y="140753"/>
                    </a:lnTo>
                    <a:lnTo>
                      <a:pt x="21885" y="143471"/>
                    </a:lnTo>
                    <a:lnTo>
                      <a:pt x="20169" y="145045"/>
                    </a:lnTo>
                    <a:lnTo>
                      <a:pt x="9155" y="149622"/>
                    </a:lnTo>
                    <a:lnTo>
                      <a:pt x="7152" y="151052"/>
                    </a:lnTo>
                    <a:lnTo>
                      <a:pt x="3862" y="154628"/>
                    </a:lnTo>
                    <a:lnTo>
                      <a:pt x="858" y="158348"/>
                    </a:lnTo>
                    <a:lnTo>
                      <a:pt x="143" y="159492"/>
                    </a:lnTo>
                    <a:lnTo>
                      <a:pt x="0" y="160350"/>
                    </a:lnTo>
                    <a:lnTo>
                      <a:pt x="572" y="161495"/>
                    </a:lnTo>
                    <a:lnTo>
                      <a:pt x="4577" y="163497"/>
                    </a:lnTo>
                    <a:lnTo>
                      <a:pt x="8583" y="165071"/>
                    </a:lnTo>
                    <a:lnTo>
                      <a:pt x="9870" y="166215"/>
                    </a:lnTo>
                    <a:lnTo>
                      <a:pt x="12731" y="167788"/>
                    </a:lnTo>
                    <a:lnTo>
                      <a:pt x="13875" y="169076"/>
                    </a:lnTo>
                    <a:lnTo>
                      <a:pt x="14447" y="170363"/>
                    </a:lnTo>
                    <a:lnTo>
                      <a:pt x="14304" y="173081"/>
                    </a:lnTo>
                    <a:lnTo>
                      <a:pt x="13017" y="176800"/>
                    </a:lnTo>
                    <a:lnTo>
                      <a:pt x="13589" y="179661"/>
                    </a:lnTo>
                    <a:lnTo>
                      <a:pt x="12302" y="181520"/>
                    </a:lnTo>
                    <a:lnTo>
                      <a:pt x="11157" y="183666"/>
                    </a:lnTo>
                    <a:lnTo>
                      <a:pt x="11015" y="187242"/>
                    </a:lnTo>
                    <a:lnTo>
                      <a:pt x="13017" y="191390"/>
                    </a:lnTo>
                    <a:lnTo>
                      <a:pt x="13160" y="191104"/>
                    </a:lnTo>
                    <a:lnTo>
                      <a:pt x="13017" y="187671"/>
                    </a:lnTo>
                    <a:lnTo>
                      <a:pt x="14161" y="186956"/>
                    </a:lnTo>
                    <a:lnTo>
                      <a:pt x="16021" y="186384"/>
                    </a:lnTo>
                    <a:lnTo>
                      <a:pt x="18596" y="186527"/>
                    </a:lnTo>
                    <a:lnTo>
                      <a:pt x="20741" y="187099"/>
                    </a:lnTo>
                    <a:lnTo>
                      <a:pt x="23459" y="188672"/>
                    </a:lnTo>
                    <a:lnTo>
                      <a:pt x="24174" y="188386"/>
                    </a:lnTo>
                    <a:lnTo>
                      <a:pt x="28752" y="185383"/>
                    </a:lnTo>
                    <a:lnTo>
                      <a:pt x="33329" y="181091"/>
                    </a:lnTo>
                    <a:lnTo>
                      <a:pt x="34616" y="178516"/>
                    </a:lnTo>
                    <a:lnTo>
                      <a:pt x="35761" y="177229"/>
                    </a:lnTo>
                    <a:lnTo>
                      <a:pt x="39766" y="176657"/>
                    </a:lnTo>
                    <a:lnTo>
                      <a:pt x="43342" y="176371"/>
                    </a:lnTo>
                    <a:lnTo>
                      <a:pt x="45630" y="176514"/>
                    </a:lnTo>
                    <a:lnTo>
                      <a:pt x="51066" y="176085"/>
                    </a:lnTo>
                    <a:lnTo>
                      <a:pt x="54213" y="175513"/>
                    </a:lnTo>
                    <a:lnTo>
                      <a:pt x="57074" y="174797"/>
                    </a:lnTo>
                    <a:lnTo>
                      <a:pt x="63082" y="174511"/>
                    </a:lnTo>
                    <a:lnTo>
                      <a:pt x="72522" y="174940"/>
                    </a:lnTo>
                    <a:lnTo>
                      <a:pt x="78816" y="175084"/>
                    </a:lnTo>
                    <a:lnTo>
                      <a:pt x="82965" y="175370"/>
                    </a:lnTo>
                    <a:lnTo>
                      <a:pt x="93264" y="177801"/>
                    </a:lnTo>
                    <a:lnTo>
                      <a:pt x="97126" y="178230"/>
                    </a:lnTo>
                    <a:lnTo>
                      <a:pt x="98985" y="179518"/>
                    </a:lnTo>
                    <a:lnTo>
                      <a:pt x="102418" y="179947"/>
                    </a:lnTo>
                    <a:lnTo>
                      <a:pt x="108569" y="181234"/>
                    </a:lnTo>
                    <a:lnTo>
                      <a:pt x="114005" y="181807"/>
                    </a:lnTo>
                    <a:lnTo>
                      <a:pt x="117724" y="181520"/>
                    </a:lnTo>
                    <a:lnTo>
                      <a:pt x="119727" y="181950"/>
                    </a:lnTo>
                    <a:lnTo>
                      <a:pt x="123589" y="187528"/>
                    </a:lnTo>
                    <a:lnTo>
                      <a:pt x="124447" y="188100"/>
                    </a:lnTo>
                    <a:lnTo>
                      <a:pt x="126020" y="188243"/>
                    </a:lnTo>
                    <a:lnTo>
                      <a:pt x="129167" y="187814"/>
                    </a:lnTo>
                    <a:lnTo>
                      <a:pt x="133601" y="187957"/>
                    </a:lnTo>
                    <a:lnTo>
                      <a:pt x="136319" y="189102"/>
                    </a:lnTo>
                    <a:lnTo>
                      <a:pt x="135890" y="192535"/>
                    </a:lnTo>
                    <a:lnTo>
                      <a:pt x="136605" y="192964"/>
                    </a:lnTo>
                    <a:lnTo>
                      <a:pt x="137893" y="192821"/>
                    </a:lnTo>
                    <a:lnTo>
                      <a:pt x="139323" y="190961"/>
                    </a:lnTo>
                    <a:lnTo>
                      <a:pt x="140467" y="188959"/>
                    </a:lnTo>
                    <a:lnTo>
                      <a:pt x="141326" y="188386"/>
                    </a:lnTo>
                    <a:lnTo>
                      <a:pt x="146046" y="189674"/>
                    </a:lnTo>
                    <a:lnTo>
                      <a:pt x="148049" y="189388"/>
                    </a:lnTo>
                    <a:lnTo>
                      <a:pt x="150051" y="187957"/>
                    </a:lnTo>
                    <a:lnTo>
                      <a:pt x="151196" y="187671"/>
                    </a:lnTo>
                    <a:lnTo>
                      <a:pt x="154486" y="188816"/>
                    </a:lnTo>
                    <a:lnTo>
                      <a:pt x="158491" y="189531"/>
                    </a:lnTo>
                    <a:lnTo>
                      <a:pt x="161781" y="189531"/>
                    </a:lnTo>
                    <a:lnTo>
                      <a:pt x="163783" y="190389"/>
                    </a:lnTo>
                    <a:lnTo>
                      <a:pt x="165214" y="193822"/>
                    </a:lnTo>
                    <a:lnTo>
                      <a:pt x="166501" y="194537"/>
                    </a:lnTo>
                    <a:lnTo>
                      <a:pt x="167789" y="194680"/>
                    </a:lnTo>
                    <a:lnTo>
                      <a:pt x="169648" y="191676"/>
                    </a:lnTo>
                    <a:lnTo>
                      <a:pt x="171365" y="190389"/>
                    </a:lnTo>
                    <a:lnTo>
                      <a:pt x="173653" y="189531"/>
                    </a:lnTo>
                    <a:lnTo>
                      <a:pt x="175227" y="189245"/>
                    </a:lnTo>
                    <a:lnTo>
                      <a:pt x="176228" y="188100"/>
                    </a:lnTo>
                    <a:lnTo>
                      <a:pt x="177658" y="186956"/>
                    </a:lnTo>
                    <a:lnTo>
                      <a:pt x="178946" y="186956"/>
                    </a:lnTo>
                    <a:lnTo>
                      <a:pt x="179947" y="187385"/>
                    </a:lnTo>
                    <a:lnTo>
                      <a:pt x="181091" y="188816"/>
                    </a:lnTo>
                    <a:lnTo>
                      <a:pt x="182808" y="192249"/>
                    </a:lnTo>
                    <a:lnTo>
                      <a:pt x="184811" y="195539"/>
                    </a:lnTo>
                    <a:lnTo>
                      <a:pt x="186241" y="196826"/>
                    </a:lnTo>
                    <a:lnTo>
                      <a:pt x="189960" y="195682"/>
                    </a:lnTo>
                    <a:lnTo>
                      <a:pt x="192535" y="194680"/>
                    </a:lnTo>
                    <a:lnTo>
                      <a:pt x="197112" y="194537"/>
                    </a:lnTo>
                    <a:lnTo>
                      <a:pt x="203263" y="193679"/>
                    </a:lnTo>
                    <a:lnTo>
                      <a:pt x="207983" y="192821"/>
                    </a:lnTo>
                    <a:lnTo>
                      <a:pt x="210844" y="192964"/>
                    </a:lnTo>
                    <a:lnTo>
                      <a:pt x="212704" y="193965"/>
                    </a:lnTo>
                    <a:lnTo>
                      <a:pt x="215421" y="196111"/>
                    </a:lnTo>
                    <a:lnTo>
                      <a:pt x="216137" y="199115"/>
                    </a:lnTo>
                    <a:lnTo>
                      <a:pt x="219570" y="201117"/>
                    </a:lnTo>
                    <a:lnTo>
                      <a:pt x="222431" y="201403"/>
                    </a:lnTo>
                    <a:lnTo>
                      <a:pt x="223432" y="199401"/>
                    </a:lnTo>
                    <a:lnTo>
                      <a:pt x="225149" y="197827"/>
                    </a:lnTo>
                    <a:lnTo>
                      <a:pt x="224576" y="195825"/>
                    </a:lnTo>
                    <a:lnTo>
                      <a:pt x="224290" y="193250"/>
                    </a:lnTo>
                    <a:lnTo>
                      <a:pt x="223003" y="190818"/>
                    </a:lnTo>
                    <a:lnTo>
                      <a:pt x="222144" y="188243"/>
                    </a:lnTo>
                    <a:lnTo>
                      <a:pt x="223718" y="184524"/>
                    </a:lnTo>
                    <a:lnTo>
                      <a:pt x="225291" y="181234"/>
                    </a:lnTo>
                    <a:lnTo>
                      <a:pt x="226150" y="179375"/>
                    </a:lnTo>
                    <a:lnTo>
                      <a:pt x="228867" y="176228"/>
                    </a:lnTo>
                    <a:lnTo>
                      <a:pt x="231585" y="173796"/>
                    </a:lnTo>
                    <a:lnTo>
                      <a:pt x="235590" y="170077"/>
                    </a:lnTo>
                    <a:lnTo>
                      <a:pt x="238595" y="168790"/>
                    </a:lnTo>
                    <a:lnTo>
                      <a:pt x="241312" y="169362"/>
                    </a:lnTo>
                    <a:lnTo>
                      <a:pt x="242742" y="169934"/>
                    </a:lnTo>
                    <a:lnTo>
                      <a:pt x="246748" y="167645"/>
                    </a:lnTo>
                    <a:lnTo>
                      <a:pt x="253614" y="167645"/>
                    </a:lnTo>
                    <a:lnTo>
                      <a:pt x="259335" y="167931"/>
                    </a:lnTo>
                    <a:lnTo>
                      <a:pt x="259193" y="166930"/>
                    </a:lnTo>
                    <a:lnTo>
                      <a:pt x="257047" y="163068"/>
                    </a:lnTo>
                    <a:lnTo>
                      <a:pt x="255903" y="161351"/>
                    </a:lnTo>
                    <a:lnTo>
                      <a:pt x="254329" y="160493"/>
                    </a:lnTo>
                    <a:lnTo>
                      <a:pt x="253614" y="159349"/>
                    </a:lnTo>
                    <a:lnTo>
                      <a:pt x="253614" y="154772"/>
                    </a:lnTo>
                    <a:lnTo>
                      <a:pt x="253900" y="150337"/>
                    </a:lnTo>
                    <a:lnTo>
                      <a:pt x="254758" y="149765"/>
                    </a:lnTo>
                    <a:lnTo>
                      <a:pt x="252183" y="146332"/>
                    </a:lnTo>
                    <a:lnTo>
                      <a:pt x="251897" y="143614"/>
                    </a:lnTo>
                    <a:lnTo>
                      <a:pt x="253185" y="142327"/>
                    </a:lnTo>
                    <a:lnTo>
                      <a:pt x="253328" y="141182"/>
                    </a:lnTo>
                    <a:lnTo>
                      <a:pt x="252326" y="139609"/>
                    </a:lnTo>
                    <a:lnTo>
                      <a:pt x="249609" y="137034"/>
                    </a:lnTo>
                    <a:lnTo>
                      <a:pt x="246891" y="134030"/>
                    </a:lnTo>
                    <a:lnTo>
                      <a:pt x="245174" y="131742"/>
                    </a:lnTo>
                    <a:lnTo>
                      <a:pt x="244030" y="130597"/>
                    </a:lnTo>
                    <a:lnTo>
                      <a:pt x="245318" y="128881"/>
                    </a:lnTo>
                    <a:lnTo>
                      <a:pt x="247177" y="125591"/>
                    </a:lnTo>
                    <a:lnTo>
                      <a:pt x="247892" y="123731"/>
                    </a:lnTo>
                    <a:lnTo>
                      <a:pt x="248894" y="123302"/>
                    </a:lnTo>
                    <a:lnTo>
                      <a:pt x="253185" y="123016"/>
                    </a:lnTo>
                    <a:lnTo>
                      <a:pt x="256475" y="123159"/>
                    </a:lnTo>
                    <a:lnTo>
                      <a:pt x="258763" y="123874"/>
                    </a:lnTo>
                    <a:lnTo>
                      <a:pt x="259765" y="125305"/>
                    </a:lnTo>
                    <a:lnTo>
                      <a:pt x="261910" y="127021"/>
                    </a:lnTo>
                    <a:lnTo>
                      <a:pt x="268061" y="127737"/>
                    </a:lnTo>
                    <a:lnTo>
                      <a:pt x="270779" y="127594"/>
                    </a:lnTo>
                    <a:lnTo>
                      <a:pt x="273926" y="126163"/>
                    </a:lnTo>
                    <a:lnTo>
                      <a:pt x="279361" y="122730"/>
                    </a:lnTo>
                    <a:lnTo>
                      <a:pt x="280649" y="120298"/>
                    </a:lnTo>
                    <a:lnTo>
                      <a:pt x="283939" y="118582"/>
                    </a:lnTo>
                    <a:lnTo>
                      <a:pt x="285941" y="117867"/>
                    </a:lnTo>
                    <a:lnTo>
                      <a:pt x="287658" y="117581"/>
                    </a:lnTo>
                    <a:lnTo>
                      <a:pt x="287801" y="11615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8" name="Freeform: Shape 567">
                <a:extLst>
                  <a:ext uri="{FF2B5EF4-FFF2-40B4-BE49-F238E27FC236}">
                    <a16:creationId xmlns:a16="http://schemas.microsoft.com/office/drawing/2014/main" id="{46DBE310-5A14-9A6E-D450-AF01A3633641}"/>
                  </a:ext>
                  <a:ext uri="{C183D7F6-B498-43B3-948B-1728B52AA6E4}">
                    <adec:decorative xmlns:adec="http://schemas.microsoft.com/office/drawing/2017/decorative" val="1"/>
                  </a:ext>
                </a:extLst>
              </p:cNvPr>
              <p:cNvSpPr/>
              <p:nvPr/>
            </p:nvSpPr>
            <p:spPr>
              <a:xfrm>
                <a:off x="6598607" y="5091323"/>
                <a:ext cx="283366" cy="286227"/>
              </a:xfrm>
              <a:custGeom>
                <a:avLst/>
                <a:gdLst>
                  <a:gd name="connsiteX0" fmla="*/ 281936 w 283366"/>
                  <a:gd name="connsiteY0" fmla="*/ 136462 h 286227"/>
                  <a:gd name="connsiteX1" fmla="*/ 279504 w 283366"/>
                  <a:gd name="connsiteY1" fmla="*/ 134030 h 286227"/>
                  <a:gd name="connsiteX2" fmla="*/ 275642 w 283366"/>
                  <a:gd name="connsiteY2" fmla="*/ 133601 h 286227"/>
                  <a:gd name="connsiteX3" fmla="*/ 274498 w 283366"/>
                  <a:gd name="connsiteY3" fmla="*/ 133029 h 286227"/>
                  <a:gd name="connsiteX4" fmla="*/ 273640 w 283366"/>
                  <a:gd name="connsiteY4" fmla="*/ 132028 h 286227"/>
                  <a:gd name="connsiteX5" fmla="*/ 273067 w 283366"/>
                  <a:gd name="connsiteY5" fmla="*/ 130883 h 286227"/>
                  <a:gd name="connsiteX6" fmla="*/ 272925 w 283366"/>
                  <a:gd name="connsiteY6" fmla="*/ 129596 h 286227"/>
                  <a:gd name="connsiteX7" fmla="*/ 273497 w 283366"/>
                  <a:gd name="connsiteY7" fmla="*/ 125591 h 286227"/>
                  <a:gd name="connsiteX8" fmla="*/ 273211 w 283366"/>
                  <a:gd name="connsiteY8" fmla="*/ 125162 h 286227"/>
                  <a:gd name="connsiteX9" fmla="*/ 272066 w 283366"/>
                  <a:gd name="connsiteY9" fmla="*/ 124590 h 286227"/>
                  <a:gd name="connsiteX10" fmla="*/ 269921 w 283366"/>
                  <a:gd name="connsiteY10" fmla="*/ 124160 h 286227"/>
                  <a:gd name="connsiteX11" fmla="*/ 264771 w 283366"/>
                  <a:gd name="connsiteY11" fmla="*/ 122301 h 286227"/>
                  <a:gd name="connsiteX12" fmla="*/ 258334 w 283366"/>
                  <a:gd name="connsiteY12" fmla="*/ 120584 h 286227"/>
                  <a:gd name="connsiteX13" fmla="*/ 247749 w 283366"/>
                  <a:gd name="connsiteY13" fmla="*/ 118582 h 286227"/>
                  <a:gd name="connsiteX14" fmla="*/ 243601 w 283366"/>
                  <a:gd name="connsiteY14" fmla="*/ 118010 h 286227"/>
                  <a:gd name="connsiteX15" fmla="*/ 242600 w 283366"/>
                  <a:gd name="connsiteY15" fmla="*/ 117437 h 286227"/>
                  <a:gd name="connsiteX16" fmla="*/ 241455 w 283366"/>
                  <a:gd name="connsiteY16" fmla="*/ 116007 h 286227"/>
                  <a:gd name="connsiteX17" fmla="*/ 239453 w 283366"/>
                  <a:gd name="connsiteY17" fmla="*/ 111287 h 286227"/>
                  <a:gd name="connsiteX18" fmla="*/ 237450 w 283366"/>
                  <a:gd name="connsiteY18" fmla="*/ 108283 h 286227"/>
                  <a:gd name="connsiteX19" fmla="*/ 233016 w 283366"/>
                  <a:gd name="connsiteY19" fmla="*/ 103562 h 286227"/>
                  <a:gd name="connsiteX20" fmla="*/ 232158 w 283366"/>
                  <a:gd name="connsiteY20" fmla="*/ 102132 h 286227"/>
                  <a:gd name="connsiteX21" fmla="*/ 232443 w 283366"/>
                  <a:gd name="connsiteY21" fmla="*/ 98413 h 286227"/>
                  <a:gd name="connsiteX22" fmla="*/ 232730 w 283366"/>
                  <a:gd name="connsiteY22" fmla="*/ 95266 h 286227"/>
                  <a:gd name="connsiteX23" fmla="*/ 233302 w 283366"/>
                  <a:gd name="connsiteY23" fmla="*/ 92691 h 286227"/>
                  <a:gd name="connsiteX24" fmla="*/ 233016 w 283366"/>
                  <a:gd name="connsiteY24" fmla="*/ 90403 h 286227"/>
                  <a:gd name="connsiteX25" fmla="*/ 233016 w 283366"/>
                  <a:gd name="connsiteY25" fmla="*/ 87399 h 286227"/>
                  <a:gd name="connsiteX26" fmla="*/ 233159 w 283366"/>
                  <a:gd name="connsiteY26" fmla="*/ 85396 h 286227"/>
                  <a:gd name="connsiteX27" fmla="*/ 232587 w 283366"/>
                  <a:gd name="connsiteY27" fmla="*/ 84538 h 286227"/>
                  <a:gd name="connsiteX28" fmla="*/ 230870 w 283366"/>
                  <a:gd name="connsiteY28" fmla="*/ 83966 h 286227"/>
                  <a:gd name="connsiteX29" fmla="*/ 226150 w 283366"/>
                  <a:gd name="connsiteY29" fmla="*/ 83680 h 286227"/>
                  <a:gd name="connsiteX30" fmla="*/ 220428 w 283366"/>
                  <a:gd name="connsiteY30" fmla="*/ 83680 h 286227"/>
                  <a:gd name="connsiteX31" fmla="*/ 220285 w 283366"/>
                  <a:gd name="connsiteY31" fmla="*/ 80676 h 286227"/>
                  <a:gd name="connsiteX32" fmla="*/ 219713 w 283366"/>
                  <a:gd name="connsiteY32" fmla="*/ 76099 h 286227"/>
                  <a:gd name="connsiteX33" fmla="*/ 218712 w 283366"/>
                  <a:gd name="connsiteY33" fmla="*/ 73381 h 286227"/>
                  <a:gd name="connsiteX34" fmla="*/ 217424 w 283366"/>
                  <a:gd name="connsiteY34" fmla="*/ 71950 h 286227"/>
                  <a:gd name="connsiteX35" fmla="*/ 214850 w 283366"/>
                  <a:gd name="connsiteY35" fmla="*/ 70520 h 286227"/>
                  <a:gd name="connsiteX36" fmla="*/ 209557 w 283366"/>
                  <a:gd name="connsiteY36" fmla="*/ 68517 h 286227"/>
                  <a:gd name="connsiteX37" fmla="*/ 202262 w 283366"/>
                  <a:gd name="connsiteY37" fmla="*/ 65370 h 286227"/>
                  <a:gd name="connsiteX38" fmla="*/ 196111 w 283366"/>
                  <a:gd name="connsiteY38" fmla="*/ 60936 h 286227"/>
                  <a:gd name="connsiteX39" fmla="*/ 189102 w 283366"/>
                  <a:gd name="connsiteY39" fmla="*/ 55357 h 286227"/>
                  <a:gd name="connsiteX40" fmla="*/ 186956 w 283366"/>
                  <a:gd name="connsiteY40" fmla="*/ 54356 h 286227"/>
                  <a:gd name="connsiteX41" fmla="*/ 184238 w 283366"/>
                  <a:gd name="connsiteY41" fmla="*/ 49063 h 286227"/>
                  <a:gd name="connsiteX42" fmla="*/ 180376 w 283366"/>
                  <a:gd name="connsiteY42" fmla="*/ 40195 h 286227"/>
                  <a:gd name="connsiteX43" fmla="*/ 180520 w 283366"/>
                  <a:gd name="connsiteY43" fmla="*/ 37191 h 286227"/>
                  <a:gd name="connsiteX44" fmla="*/ 179947 w 283366"/>
                  <a:gd name="connsiteY44" fmla="*/ 35761 h 286227"/>
                  <a:gd name="connsiteX45" fmla="*/ 176085 w 283366"/>
                  <a:gd name="connsiteY45" fmla="*/ 31326 h 286227"/>
                  <a:gd name="connsiteX46" fmla="*/ 175227 w 283366"/>
                  <a:gd name="connsiteY46" fmla="*/ 29038 h 286227"/>
                  <a:gd name="connsiteX47" fmla="*/ 174655 w 283366"/>
                  <a:gd name="connsiteY47" fmla="*/ 26749 h 286227"/>
                  <a:gd name="connsiteX48" fmla="*/ 168504 w 283366"/>
                  <a:gd name="connsiteY48" fmla="*/ 20312 h 286227"/>
                  <a:gd name="connsiteX49" fmla="*/ 166358 w 283366"/>
                  <a:gd name="connsiteY49" fmla="*/ 17451 h 286227"/>
                  <a:gd name="connsiteX50" fmla="*/ 164785 w 283366"/>
                  <a:gd name="connsiteY50" fmla="*/ 13875 h 286227"/>
                  <a:gd name="connsiteX51" fmla="*/ 163211 w 283366"/>
                  <a:gd name="connsiteY51" fmla="*/ 11014 h 286227"/>
                  <a:gd name="connsiteX52" fmla="*/ 161924 w 283366"/>
                  <a:gd name="connsiteY52" fmla="*/ 9870 h 286227"/>
                  <a:gd name="connsiteX53" fmla="*/ 160207 w 283366"/>
                  <a:gd name="connsiteY53" fmla="*/ 7867 h 286227"/>
                  <a:gd name="connsiteX54" fmla="*/ 158920 w 283366"/>
                  <a:gd name="connsiteY54" fmla="*/ 5579 h 286227"/>
                  <a:gd name="connsiteX55" fmla="*/ 158348 w 283366"/>
                  <a:gd name="connsiteY55" fmla="*/ 4005 h 286227"/>
                  <a:gd name="connsiteX56" fmla="*/ 158777 w 283366"/>
                  <a:gd name="connsiteY56" fmla="*/ 1716 h 286227"/>
                  <a:gd name="connsiteX57" fmla="*/ 159492 w 283366"/>
                  <a:gd name="connsiteY57" fmla="*/ 143 h 286227"/>
                  <a:gd name="connsiteX58" fmla="*/ 158205 w 283366"/>
                  <a:gd name="connsiteY58" fmla="*/ 0 h 286227"/>
                  <a:gd name="connsiteX59" fmla="*/ 148907 w 283366"/>
                  <a:gd name="connsiteY59" fmla="*/ 1001 h 286227"/>
                  <a:gd name="connsiteX60" fmla="*/ 145331 w 283366"/>
                  <a:gd name="connsiteY60" fmla="*/ 2432 h 286227"/>
                  <a:gd name="connsiteX61" fmla="*/ 137464 w 283366"/>
                  <a:gd name="connsiteY61" fmla="*/ 8154 h 286227"/>
                  <a:gd name="connsiteX62" fmla="*/ 135747 w 283366"/>
                  <a:gd name="connsiteY62" fmla="*/ 7438 h 286227"/>
                  <a:gd name="connsiteX63" fmla="*/ 133888 w 283366"/>
                  <a:gd name="connsiteY63" fmla="*/ 6294 h 286227"/>
                  <a:gd name="connsiteX64" fmla="*/ 132314 w 283366"/>
                  <a:gd name="connsiteY64" fmla="*/ 5865 h 286227"/>
                  <a:gd name="connsiteX65" fmla="*/ 128738 w 283366"/>
                  <a:gd name="connsiteY65" fmla="*/ 7295 h 286227"/>
                  <a:gd name="connsiteX66" fmla="*/ 125305 w 283366"/>
                  <a:gd name="connsiteY66" fmla="*/ 9012 h 286227"/>
                  <a:gd name="connsiteX67" fmla="*/ 121443 w 283366"/>
                  <a:gd name="connsiteY67" fmla="*/ 11300 h 286227"/>
                  <a:gd name="connsiteX68" fmla="*/ 118296 w 283366"/>
                  <a:gd name="connsiteY68" fmla="*/ 13732 h 286227"/>
                  <a:gd name="connsiteX69" fmla="*/ 117295 w 283366"/>
                  <a:gd name="connsiteY69" fmla="*/ 14877 h 286227"/>
                  <a:gd name="connsiteX70" fmla="*/ 112431 w 283366"/>
                  <a:gd name="connsiteY70" fmla="*/ 19740 h 286227"/>
                  <a:gd name="connsiteX71" fmla="*/ 110715 w 283366"/>
                  <a:gd name="connsiteY71" fmla="*/ 20455 h 286227"/>
                  <a:gd name="connsiteX72" fmla="*/ 109284 w 283366"/>
                  <a:gd name="connsiteY72" fmla="*/ 20884 h 286227"/>
                  <a:gd name="connsiteX73" fmla="*/ 108712 w 283366"/>
                  <a:gd name="connsiteY73" fmla="*/ 20598 h 286227"/>
                  <a:gd name="connsiteX74" fmla="*/ 108140 w 283366"/>
                  <a:gd name="connsiteY74" fmla="*/ 18595 h 286227"/>
                  <a:gd name="connsiteX75" fmla="*/ 105136 w 283366"/>
                  <a:gd name="connsiteY75" fmla="*/ 13732 h 286227"/>
                  <a:gd name="connsiteX76" fmla="*/ 100273 w 283366"/>
                  <a:gd name="connsiteY76" fmla="*/ 7438 h 286227"/>
                  <a:gd name="connsiteX77" fmla="*/ 98842 w 283366"/>
                  <a:gd name="connsiteY77" fmla="*/ 6866 h 286227"/>
                  <a:gd name="connsiteX78" fmla="*/ 97841 w 283366"/>
                  <a:gd name="connsiteY78" fmla="*/ 6580 h 286227"/>
                  <a:gd name="connsiteX79" fmla="*/ 94265 w 283366"/>
                  <a:gd name="connsiteY79" fmla="*/ 6866 h 286227"/>
                  <a:gd name="connsiteX80" fmla="*/ 83823 w 283366"/>
                  <a:gd name="connsiteY80" fmla="*/ 8583 h 286227"/>
                  <a:gd name="connsiteX81" fmla="*/ 74954 w 283366"/>
                  <a:gd name="connsiteY81" fmla="*/ 10156 h 286227"/>
                  <a:gd name="connsiteX82" fmla="*/ 61365 w 283366"/>
                  <a:gd name="connsiteY82" fmla="*/ 12731 h 286227"/>
                  <a:gd name="connsiteX83" fmla="*/ 46775 w 283366"/>
                  <a:gd name="connsiteY83" fmla="*/ 14733 h 286227"/>
                  <a:gd name="connsiteX84" fmla="*/ 37907 w 283366"/>
                  <a:gd name="connsiteY84" fmla="*/ 16021 h 286227"/>
                  <a:gd name="connsiteX85" fmla="*/ 30039 w 283366"/>
                  <a:gd name="connsiteY85" fmla="*/ 16450 h 286227"/>
                  <a:gd name="connsiteX86" fmla="*/ 30039 w 283366"/>
                  <a:gd name="connsiteY86" fmla="*/ 22744 h 286227"/>
                  <a:gd name="connsiteX87" fmla="*/ 30039 w 283366"/>
                  <a:gd name="connsiteY87" fmla="*/ 35331 h 286227"/>
                  <a:gd name="connsiteX88" fmla="*/ 30182 w 283366"/>
                  <a:gd name="connsiteY88" fmla="*/ 48062 h 286227"/>
                  <a:gd name="connsiteX89" fmla="*/ 30182 w 283366"/>
                  <a:gd name="connsiteY89" fmla="*/ 60793 h 286227"/>
                  <a:gd name="connsiteX90" fmla="*/ 30182 w 283366"/>
                  <a:gd name="connsiteY90" fmla="*/ 73524 h 286227"/>
                  <a:gd name="connsiteX91" fmla="*/ 30182 w 283366"/>
                  <a:gd name="connsiteY91" fmla="*/ 86254 h 286227"/>
                  <a:gd name="connsiteX92" fmla="*/ 30182 w 283366"/>
                  <a:gd name="connsiteY92" fmla="*/ 99128 h 286227"/>
                  <a:gd name="connsiteX93" fmla="*/ 30182 w 283366"/>
                  <a:gd name="connsiteY93" fmla="*/ 111859 h 286227"/>
                  <a:gd name="connsiteX94" fmla="*/ 30182 w 283366"/>
                  <a:gd name="connsiteY94" fmla="*/ 124733 h 286227"/>
                  <a:gd name="connsiteX95" fmla="*/ 30182 w 283366"/>
                  <a:gd name="connsiteY95" fmla="*/ 130311 h 286227"/>
                  <a:gd name="connsiteX96" fmla="*/ 30039 w 283366"/>
                  <a:gd name="connsiteY96" fmla="*/ 131456 h 286227"/>
                  <a:gd name="connsiteX97" fmla="*/ 25461 w 283366"/>
                  <a:gd name="connsiteY97" fmla="*/ 131456 h 286227"/>
                  <a:gd name="connsiteX98" fmla="*/ 15306 w 283366"/>
                  <a:gd name="connsiteY98" fmla="*/ 131456 h 286227"/>
                  <a:gd name="connsiteX99" fmla="*/ 6866 w 283366"/>
                  <a:gd name="connsiteY99" fmla="*/ 131456 h 286227"/>
                  <a:gd name="connsiteX100" fmla="*/ 0 w 283366"/>
                  <a:gd name="connsiteY100" fmla="*/ 131456 h 286227"/>
                  <a:gd name="connsiteX101" fmla="*/ 0 w 283366"/>
                  <a:gd name="connsiteY101" fmla="*/ 139180 h 286227"/>
                  <a:gd name="connsiteX102" fmla="*/ 0 w 283366"/>
                  <a:gd name="connsiteY102" fmla="*/ 148191 h 286227"/>
                  <a:gd name="connsiteX103" fmla="*/ 0 w 283366"/>
                  <a:gd name="connsiteY103" fmla="*/ 157203 h 286227"/>
                  <a:gd name="connsiteX104" fmla="*/ 0 w 283366"/>
                  <a:gd name="connsiteY104" fmla="*/ 166358 h 286227"/>
                  <a:gd name="connsiteX105" fmla="*/ 0 w 283366"/>
                  <a:gd name="connsiteY105" fmla="*/ 175370 h 286227"/>
                  <a:gd name="connsiteX106" fmla="*/ 0 w 283366"/>
                  <a:gd name="connsiteY106" fmla="*/ 184524 h 286227"/>
                  <a:gd name="connsiteX107" fmla="*/ 0 w 283366"/>
                  <a:gd name="connsiteY107" fmla="*/ 193679 h 286227"/>
                  <a:gd name="connsiteX108" fmla="*/ 0 w 283366"/>
                  <a:gd name="connsiteY108" fmla="*/ 202691 h 286227"/>
                  <a:gd name="connsiteX109" fmla="*/ 0 w 283366"/>
                  <a:gd name="connsiteY109" fmla="*/ 211845 h 286227"/>
                  <a:gd name="connsiteX110" fmla="*/ 0 w 283366"/>
                  <a:gd name="connsiteY110" fmla="*/ 218854 h 286227"/>
                  <a:gd name="connsiteX111" fmla="*/ 0 w 283366"/>
                  <a:gd name="connsiteY111" fmla="*/ 219570 h 286227"/>
                  <a:gd name="connsiteX112" fmla="*/ 1574 w 283366"/>
                  <a:gd name="connsiteY112" fmla="*/ 220571 h 286227"/>
                  <a:gd name="connsiteX113" fmla="*/ 11015 w 283366"/>
                  <a:gd name="connsiteY113" fmla="*/ 227723 h 286227"/>
                  <a:gd name="connsiteX114" fmla="*/ 13732 w 283366"/>
                  <a:gd name="connsiteY114" fmla="*/ 231442 h 286227"/>
                  <a:gd name="connsiteX115" fmla="*/ 14877 w 283366"/>
                  <a:gd name="connsiteY115" fmla="*/ 233731 h 286227"/>
                  <a:gd name="connsiteX116" fmla="*/ 19025 w 283366"/>
                  <a:gd name="connsiteY116" fmla="*/ 242457 h 286227"/>
                  <a:gd name="connsiteX117" fmla="*/ 22172 w 283366"/>
                  <a:gd name="connsiteY117" fmla="*/ 250181 h 286227"/>
                  <a:gd name="connsiteX118" fmla="*/ 24603 w 283366"/>
                  <a:gd name="connsiteY118" fmla="*/ 256045 h 286227"/>
                  <a:gd name="connsiteX119" fmla="*/ 24746 w 283366"/>
                  <a:gd name="connsiteY119" fmla="*/ 258763 h 286227"/>
                  <a:gd name="connsiteX120" fmla="*/ 25176 w 283366"/>
                  <a:gd name="connsiteY120" fmla="*/ 261338 h 286227"/>
                  <a:gd name="connsiteX121" fmla="*/ 25461 w 283366"/>
                  <a:gd name="connsiteY121" fmla="*/ 262625 h 286227"/>
                  <a:gd name="connsiteX122" fmla="*/ 25319 w 283366"/>
                  <a:gd name="connsiteY122" fmla="*/ 264056 h 286227"/>
                  <a:gd name="connsiteX123" fmla="*/ 23459 w 283366"/>
                  <a:gd name="connsiteY123" fmla="*/ 267203 h 286227"/>
                  <a:gd name="connsiteX124" fmla="*/ 21743 w 283366"/>
                  <a:gd name="connsiteY124" fmla="*/ 269634 h 286227"/>
                  <a:gd name="connsiteX125" fmla="*/ 19597 w 283366"/>
                  <a:gd name="connsiteY125" fmla="*/ 273067 h 286227"/>
                  <a:gd name="connsiteX126" fmla="*/ 19311 w 283366"/>
                  <a:gd name="connsiteY126" fmla="*/ 277502 h 286227"/>
                  <a:gd name="connsiteX127" fmla="*/ 20026 w 283366"/>
                  <a:gd name="connsiteY127" fmla="*/ 282651 h 286227"/>
                  <a:gd name="connsiteX128" fmla="*/ 21314 w 283366"/>
                  <a:gd name="connsiteY128" fmla="*/ 285226 h 286227"/>
                  <a:gd name="connsiteX129" fmla="*/ 23030 w 283366"/>
                  <a:gd name="connsiteY129" fmla="*/ 286084 h 286227"/>
                  <a:gd name="connsiteX130" fmla="*/ 26892 w 283366"/>
                  <a:gd name="connsiteY130" fmla="*/ 284797 h 286227"/>
                  <a:gd name="connsiteX131" fmla="*/ 29467 w 283366"/>
                  <a:gd name="connsiteY131" fmla="*/ 285226 h 286227"/>
                  <a:gd name="connsiteX132" fmla="*/ 33043 w 283366"/>
                  <a:gd name="connsiteY132" fmla="*/ 286227 h 286227"/>
                  <a:gd name="connsiteX133" fmla="*/ 44630 w 283366"/>
                  <a:gd name="connsiteY133" fmla="*/ 285655 h 286227"/>
                  <a:gd name="connsiteX134" fmla="*/ 46060 w 283366"/>
                  <a:gd name="connsiteY134" fmla="*/ 285941 h 286227"/>
                  <a:gd name="connsiteX135" fmla="*/ 50351 w 283366"/>
                  <a:gd name="connsiteY135" fmla="*/ 286227 h 286227"/>
                  <a:gd name="connsiteX136" fmla="*/ 51782 w 283366"/>
                  <a:gd name="connsiteY136" fmla="*/ 285798 h 286227"/>
                  <a:gd name="connsiteX137" fmla="*/ 53069 w 283366"/>
                  <a:gd name="connsiteY137" fmla="*/ 284797 h 286227"/>
                  <a:gd name="connsiteX138" fmla="*/ 54642 w 283366"/>
                  <a:gd name="connsiteY138" fmla="*/ 281650 h 286227"/>
                  <a:gd name="connsiteX139" fmla="*/ 56073 w 283366"/>
                  <a:gd name="connsiteY139" fmla="*/ 280649 h 286227"/>
                  <a:gd name="connsiteX140" fmla="*/ 58504 w 283366"/>
                  <a:gd name="connsiteY140" fmla="*/ 280076 h 286227"/>
                  <a:gd name="connsiteX141" fmla="*/ 61365 w 283366"/>
                  <a:gd name="connsiteY141" fmla="*/ 279218 h 286227"/>
                  <a:gd name="connsiteX142" fmla="*/ 63797 w 283366"/>
                  <a:gd name="connsiteY142" fmla="*/ 277502 h 286227"/>
                  <a:gd name="connsiteX143" fmla="*/ 67659 w 283366"/>
                  <a:gd name="connsiteY143" fmla="*/ 271208 h 286227"/>
                  <a:gd name="connsiteX144" fmla="*/ 75240 w 283366"/>
                  <a:gd name="connsiteY144" fmla="*/ 265772 h 286227"/>
                  <a:gd name="connsiteX145" fmla="*/ 77672 w 283366"/>
                  <a:gd name="connsiteY145" fmla="*/ 264485 h 286227"/>
                  <a:gd name="connsiteX146" fmla="*/ 79102 w 283366"/>
                  <a:gd name="connsiteY146" fmla="*/ 263055 h 286227"/>
                  <a:gd name="connsiteX147" fmla="*/ 80390 w 283366"/>
                  <a:gd name="connsiteY147" fmla="*/ 261052 h 286227"/>
                  <a:gd name="connsiteX148" fmla="*/ 83107 w 283366"/>
                  <a:gd name="connsiteY148" fmla="*/ 254186 h 286227"/>
                  <a:gd name="connsiteX149" fmla="*/ 85110 w 283366"/>
                  <a:gd name="connsiteY149" fmla="*/ 248464 h 286227"/>
                  <a:gd name="connsiteX150" fmla="*/ 85825 w 283366"/>
                  <a:gd name="connsiteY150" fmla="*/ 245746 h 286227"/>
                  <a:gd name="connsiteX151" fmla="*/ 87542 w 283366"/>
                  <a:gd name="connsiteY151" fmla="*/ 241312 h 286227"/>
                  <a:gd name="connsiteX152" fmla="*/ 89830 w 283366"/>
                  <a:gd name="connsiteY152" fmla="*/ 238594 h 286227"/>
                  <a:gd name="connsiteX153" fmla="*/ 91833 w 283366"/>
                  <a:gd name="connsiteY153" fmla="*/ 237021 h 286227"/>
                  <a:gd name="connsiteX154" fmla="*/ 92977 w 283366"/>
                  <a:gd name="connsiteY154" fmla="*/ 236735 h 286227"/>
                  <a:gd name="connsiteX155" fmla="*/ 95695 w 283366"/>
                  <a:gd name="connsiteY155" fmla="*/ 235876 h 286227"/>
                  <a:gd name="connsiteX156" fmla="*/ 99271 w 283366"/>
                  <a:gd name="connsiteY156" fmla="*/ 235304 h 286227"/>
                  <a:gd name="connsiteX157" fmla="*/ 102990 w 283366"/>
                  <a:gd name="connsiteY157" fmla="*/ 236019 h 286227"/>
                  <a:gd name="connsiteX158" fmla="*/ 106996 w 283366"/>
                  <a:gd name="connsiteY158" fmla="*/ 237736 h 286227"/>
                  <a:gd name="connsiteX159" fmla="*/ 111430 w 283366"/>
                  <a:gd name="connsiteY159" fmla="*/ 240597 h 286227"/>
                  <a:gd name="connsiteX160" fmla="*/ 116151 w 283366"/>
                  <a:gd name="connsiteY160" fmla="*/ 244173 h 286227"/>
                  <a:gd name="connsiteX161" fmla="*/ 118153 w 283366"/>
                  <a:gd name="connsiteY161" fmla="*/ 245889 h 286227"/>
                  <a:gd name="connsiteX162" fmla="*/ 120442 w 283366"/>
                  <a:gd name="connsiteY162" fmla="*/ 246748 h 286227"/>
                  <a:gd name="connsiteX163" fmla="*/ 124590 w 283366"/>
                  <a:gd name="connsiteY163" fmla="*/ 247034 h 286227"/>
                  <a:gd name="connsiteX164" fmla="*/ 127308 w 283366"/>
                  <a:gd name="connsiteY164" fmla="*/ 247034 h 286227"/>
                  <a:gd name="connsiteX165" fmla="*/ 131456 w 283366"/>
                  <a:gd name="connsiteY165" fmla="*/ 250467 h 286227"/>
                  <a:gd name="connsiteX166" fmla="*/ 133459 w 283366"/>
                  <a:gd name="connsiteY166" fmla="*/ 250753 h 286227"/>
                  <a:gd name="connsiteX167" fmla="*/ 138179 w 283366"/>
                  <a:gd name="connsiteY167" fmla="*/ 251754 h 286227"/>
                  <a:gd name="connsiteX168" fmla="*/ 144044 w 283366"/>
                  <a:gd name="connsiteY168" fmla="*/ 252898 h 286227"/>
                  <a:gd name="connsiteX169" fmla="*/ 147620 w 283366"/>
                  <a:gd name="connsiteY169" fmla="*/ 252756 h 286227"/>
                  <a:gd name="connsiteX170" fmla="*/ 151625 w 283366"/>
                  <a:gd name="connsiteY170" fmla="*/ 250896 h 286227"/>
                  <a:gd name="connsiteX171" fmla="*/ 154486 w 283366"/>
                  <a:gd name="connsiteY171" fmla="*/ 250753 h 286227"/>
                  <a:gd name="connsiteX172" fmla="*/ 158062 w 283366"/>
                  <a:gd name="connsiteY172" fmla="*/ 250896 h 286227"/>
                  <a:gd name="connsiteX173" fmla="*/ 162067 w 283366"/>
                  <a:gd name="connsiteY173" fmla="*/ 250467 h 286227"/>
                  <a:gd name="connsiteX174" fmla="*/ 165071 w 283366"/>
                  <a:gd name="connsiteY174" fmla="*/ 249609 h 286227"/>
                  <a:gd name="connsiteX175" fmla="*/ 167216 w 283366"/>
                  <a:gd name="connsiteY175" fmla="*/ 247892 h 286227"/>
                  <a:gd name="connsiteX176" fmla="*/ 169219 w 283366"/>
                  <a:gd name="connsiteY176" fmla="*/ 246175 h 286227"/>
                  <a:gd name="connsiteX177" fmla="*/ 171508 w 283366"/>
                  <a:gd name="connsiteY177" fmla="*/ 240740 h 286227"/>
                  <a:gd name="connsiteX178" fmla="*/ 172795 w 283366"/>
                  <a:gd name="connsiteY178" fmla="*/ 236449 h 286227"/>
                  <a:gd name="connsiteX179" fmla="*/ 174797 w 283366"/>
                  <a:gd name="connsiteY179" fmla="*/ 231442 h 286227"/>
                  <a:gd name="connsiteX180" fmla="*/ 177373 w 283366"/>
                  <a:gd name="connsiteY180" fmla="*/ 224576 h 286227"/>
                  <a:gd name="connsiteX181" fmla="*/ 178231 w 283366"/>
                  <a:gd name="connsiteY181" fmla="*/ 219999 h 286227"/>
                  <a:gd name="connsiteX182" fmla="*/ 179232 w 283366"/>
                  <a:gd name="connsiteY182" fmla="*/ 218712 h 286227"/>
                  <a:gd name="connsiteX183" fmla="*/ 182808 w 283366"/>
                  <a:gd name="connsiteY183" fmla="*/ 217138 h 286227"/>
                  <a:gd name="connsiteX184" fmla="*/ 185812 w 283366"/>
                  <a:gd name="connsiteY184" fmla="*/ 216280 h 286227"/>
                  <a:gd name="connsiteX185" fmla="*/ 193822 w 283366"/>
                  <a:gd name="connsiteY185" fmla="*/ 214420 h 286227"/>
                  <a:gd name="connsiteX186" fmla="*/ 195396 w 283366"/>
                  <a:gd name="connsiteY186" fmla="*/ 213419 h 286227"/>
                  <a:gd name="connsiteX187" fmla="*/ 196969 w 283366"/>
                  <a:gd name="connsiteY187" fmla="*/ 211130 h 286227"/>
                  <a:gd name="connsiteX188" fmla="*/ 200402 w 283366"/>
                  <a:gd name="connsiteY188" fmla="*/ 207411 h 286227"/>
                  <a:gd name="connsiteX189" fmla="*/ 204836 w 283366"/>
                  <a:gd name="connsiteY189" fmla="*/ 204264 h 286227"/>
                  <a:gd name="connsiteX190" fmla="*/ 206982 w 283366"/>
                  <a:gd name="connsiteY190" fmla="*/ 202548 h 286227"/>
                  <a:gd name="connsiteX191" fmla="*/ 211130 w 283366"/>
                  <a:gd name="connsiteY191" fmla="*/ 187242 h 286227"/>
                  <a:gd name="connsiteX192" fmla="*/ 211559 w 283366"/>
                  <a:gd name="connsiteY192" fmla="*/ 185382 h 286227"/>
                  <a:gd name="connsiteX193" fmla="*/ 214563 w 283366"/>
                  <a:gd name="connsiteY193" fmla="*/ 181377 h 286227"/>
                  <a:gd name="connsiteX194" fmla="*/ 216423 w 283366"/>
                  <a:gd name="connsiteY194" fmla="*/ 179661 h 286227"/>
                  <a:gd name="connsiteX195" fmla="*/ 217567 w 283366"/>
                  <a:gd name="connsiteY195" fmla="*/ 179661 h 286227"/>
                  <a:gd name="connsiteX196" fmla="*/ 219284 w 283366"/>
                  <a:gd name="connsiteY196" fmla="*/ 178659 h 286227"/>
                  <a:gd name="connsiteX197" fmla="*/ 221429 w 283366"/>
                  <a:gd name="connsiteY197" fmla="*/ 176514 h 286227"/>
                  <a:gd name="connsiteX198" fmla="*/ 224004 w 283366"/>
                  <a:gd name="connsiteY198" fmla="*/ 175227 h 286227"/>
                  <a:gd name="connsiteX199" fmla="*/ 227008 w 283366"/>
                  <a:gd name="connsiteY199" fmla="*/ 174797 h 286227"/>
                  <a:gd name="connsiteX200" fmla="*/ 229011 w 283366"/>
                  <a:gd name="connsiteY200" fmla="*/ 173367 h 286227"/>
                  <a:gd name="connsiteX201" fmla="*/ 229869 w 283366"/>
                  <a:gd name="connsiteY201" fmla="*/ 171078 h 286227"/>
                  <a:gd name="connsiteX202" fmla="*/ 231442 w 283366"/>
                  <a:gd name="connsiteY202" fmla="*/ 169934 h 286227"/>
                  <a:gd name="connsiteX203" fmla="*/ 233588 w 283366"/>
                  <a:gd name="connsiteY203" fmla="*/ 170077 h 286227"/>
                  <a:gd name="connsiteX204" fmla="*/ 234875 w 283366"/>
                  <a:gd name="connsiteY204" fmla="*/ 169362 h 286227"/>
                  <a:gd name="connsiteX205" fmla="*/ 235161 w 283366"/>
                  <a:gd name="connsiteY205" fmla="*/ 167789 h 286227"/>
                  <a:gd name="connsiteX206" fmla="*/ 236592 w 283366"/>
                  <a:gd name="connsiteY206" fmla="*/ 166501 h 286227"/>
                  <a:gd name="connsiteX207" fmla="*/ 238880 w 283366"/>
                  <a:gd name="connsiteY207" fmla="*/ 165500 h 286227"/>
                  <a:gd name="connsiteX208" fmla="*/ 240168 w 283366"/>
                  <a:gd name="connsiteY208" fmla="*/ 164213 h 286227"/>
                  <a:gd name="connsiteX209" fmla="*/ 240311 w 283366"/>
                  <a:gd name="connsiteY209" fmla="*/ 162639 h 286227"/>
                  <a:gd name="connsiteX210" fmla="*/ 243029 w 283366"/>
                  <a:gd name="connsiteY210" fmla="*/ 159063 h 286227"/>
                  <a:gd name="connsiteX211" fmla="*/ 248607 w 283366"/>
                  <a:gd name="connsiteY211" fmla="*/ 153341 h 286227"/>
                  <a:gd name="connsiteX212" fmla="*/ 253757 w 283366"/>
                  <a:gd name="connsiteY212" fmla="*/ 150194 h 286227"/>
                  <a:gd name="connsiteX213" fmla="*/ 258620 w 283366"/>
                  <a:gd name="connsiteY213" fmla="*/ 149622 h 286227"/>
                  <a:gd name="connsiteX214" fmla="*/ 263198 w 283366"/>
                  <a:gd name="connsiteY214" fmla="*/ 148478 h 286227"/>
                  <a:gd name="connsiteX215" fmla="*/ 267632 w 283366"/>
                  <a:gd name="connsiteY215" fmla="*/ 146618 h 286227"/>
                  <a:gd name="connsiteX216" fmla="*/ 270779 w 283366"/>
                  <a:gd name="connsiteY216" fmla="*/ 144044 h 286227"/>
                  <a:gd name="connsiteX217" fmla="*/ 272781 w 283366"/>
                  <a:gd name="connsiteY217" fmla="*/ 140324 h 286227"/>
                  <a:gd name="connsiteX218" fmla="*/ 276357 w 283366"/>
                  <a:gd name="connsiteY218" fmla="*/ 138179 h 286227"/>
                  <a:gd name="connsiteX219" fmla="*/ 283366 w 283366"/>
                  <a:gd name="connsiteY219" fmla="*/ 137606 h 28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283366" h="286227">
                    <a:moveTo>
                      <a:pt x="281936" y="136462"/>
                    </a:moveTo>
                    <a:lnTo>
                      <a:pt x="279504" y="134030"/>
                    </a:lnTo>
                    <a:lnTo>
                      <a:pt x="275642" y="133601"/>
                    </a:lnTo>
                    <a:lnTo>
                      <a:pt x="274498" y="133029"/>
                    </a:lnTo>
                    <a:lnTo>
                      <a:pt x="273640" y="132028"/>
                    </a:lnTo>
                    <a:lnTo>
                      <a:pt x="273067" y="130883"/>
                    </a:lnTo>
                    <a:lnTo>
                      <a:pt x="272925" y="129596"/>
                    </a:lnTo>
                    <a:lnTo>
                      <a:pt x="273497" y="125591"/>
                    </a:lnTo>
                    <a:lnTo>
                      <a:pt x="273211" y="125162"/>
                    </a:lnTo>
                    <a:lnTo>
                      <a:pt x="272066" y="124590"/>
                    </a:lnTo>
                    <a:lnTo>
                      <a:pt x="269921" y="124160"/>
                    </a:lnTo>
                    <a:lnTo>
                      <a:pt x="264771" y="122301"/>
                    </a:lnTo>
                    <a:lnTo>
                      <a:pt x="258334" y="120584"/>
                    </a:lnTo>
                    <a:lnTo>
                      <a:pt x="247749" y="118582"/>
                    </a:lnTo>
                    <a:lnTo>
                      <a:pt x="243601" y="118010"/>
                    </a:lnTo>
                    <a:lnTo>
                      <a:pt x="242600" y="117437"/>
                    </a:lnTo>
                    <a:lnTo>
                      <a:pt x="241455" y="116007"/>
                    </a:lnTo>
                    <a:lnTo>
                      <a:pt x="239453" y="111287"/>
                    </a:lnTo>
                    <a:lnTo>
                      <a:pt x="237450" y="108283"/>
                    </a:lnTo>
                    <a:lnTo>
                      <a:pt x="233016" y="103562"/>
                    </a:lnTo>
                    <a:lnTo>
                      <a:pt x="232158" y="102132"/>
                    </a:lnTo>
                    <a:lnTo>
                      <a:pt x="232443" y="98413"/>
                    </a:lnTo>
                    <a:lnTo>
                      <a:pt x="232730" y="95266"/>
                    </a:lnTo>
                    <a:lnTo>
                      <a:pt x="233302" y="92691"/>
                    </a:lnTo>
                    <a:lnTo>
                      <a:pt x="233016" y="90403"/>
                    </a:lnTo>
                    <a:lnTo>
                      <a:pt x="233016" y="87399"/>
                    </a:lnTo>
                    <a:lnTo>
                      <a:pt x="233159" y="85396"/>
                    </a:lnTo>
                    <a:lnTo>
                      <a:pt x="232587" y="84538"/>
                    </a:lnTo>
                    <a:lnTo>
                      <a:pt x="230870" y="83966"/>
                    </a:lnTo>
                    <a:lnTo>
                      <a:pt x="226150" y="83680"/>
                    </a:lnTo>
                    <a:lnTo>
                      <a:pt x="220428" y="83680"/>
                    </a:lnTo>
                    <a:lnTo>
                      <a:pt x="220285" y="80676"/>
                    </a:lnTo>
                    <a:lnTo>
                      <a:pt x="219713" y="76099"/>
                    </a:lnTo>
                    <a:lnTo>
                      <a:pt x="218712" y="73381"/>
                    </a:lnTo>
                    <a:lnTo>
                      <a:pt x="217424" y="71950"/>
                    </a:lnTo>
                    <a:lnTo>
                      <a:pt x="214850" y="70520"/>
                    </a:lnTo>
                    <a:lnTo>
                      <a:pt x="209557" y="68517"/>
                    </a:lnTo>
                    <a:lnTo>
                      <a:pt x="202262" y="65370"/>
                    </a:lnTo>
                    <a:lnTo>
                      <a:pt x="196111" y="60936"/>
                    </a:lnTo>
                    <a:lnTo>
                      <a:pt x="189102" y="55357"/>
                    </a:lnTo>
                    <a:lnTo>
                      <a:pt x="186956" y="54356"/>
                    </a:lnTo>
                    <a:lnTo>
                      <a:pt x="184238" y="49063"/>
                    </a:lnTo>
                    <a:lnTo>
                      <a:pt x="180376" y="40195"/>
                    </a:lnTo>
                    <a:lnTo>
                      <a:pt x="180520" y="37191"/>
                    </a:lnTo>
                    <a:lnTo>
                      <a:pt x="179947" y="35761"/>
                    </a:lnTo>
                    <a:lnTo>
                      <a:pt x="176085" y="31326"/>
                    </a:lnTo>
                    <a:lnTo>
                      <a:pt x="175227" y="29038"/>
                    </a:lnTo>
                    <a:lnTo>
                      <a:pt x="174655" y="26749"/>
                    </a:lnTo>
                    <a:lnTo>
                      <a:pt x="168504" y="20312"/>
                    </a:lnTo>
                    <a:lnTo>
                      <a:pt x="166358" y="17451"/>
                    </a:lnTo>
                    <a:lnTo>
                      <a:pt x="164785" y="13875"/>
                    </a:lnTo>
                    <a:lnTo>
                      <a:pt x="163211" y="11014"/>
                    </a:lnTo>
                    <a:lnTo>
                      <a:pt x="161924" y="9870"/>
                    </a:lnTo>
                    <a:lnTo>
                      <a:pt x="160207" y="7867"/>
                    </a:lnTo>
                    <a:lnTo>
                      <a:pt x="158920" y="5579"/>
                    </a:lnTo>
                    <a:lnTo>
                      <a:pt x="158348" y="4005"/>
                    </a:lnTo>
                    <a:lnTo>
                      <a:pt x="158777" y="1716"/>
                    </a:lnTo>
                    <a:lnTo>
                      <a:pt x="159492" y="143"/>
                    </a:lnTo>
                    <a:lnTo>
                      <a:pt x="158205" y="0"/>
                    </a:lnTo>
                    <a:lnTo>
                      <a:pt x="148907" y="1001"/>
                    </a:lnTo>
                    <a:lnTo>
                      <a:pt x="145331" y="2432"/>
                    </a:lnTo>
                    <a:lnTo>
                      <a:pt x="137464" y="8154"/>
                    </a:lnTo>
                    <a:lnTo>
                      <a:pt x="135747" y="7438"/>
                    </a:lnTo>
                    <a:lnTo>
                      <a:pt x="133888" y="6294"/>
                    </a:lnTo>
                    <a:lnTo>
                      <a:pt x="132314" y="5865"/>
                    </a:lnTo>
                    <a:lnTo>
                      <a:pt x="128738" y="7295"/>
                    </a:lnTo>
                    <a:lnTo>
                      <a:pt x="125305" y="9012"/>
                    </a:lnTo>
                    <a:lnTo>
                      <a:pt x="121443" y="11300"/>
                    </a:lnTo>
                    <a:lnTo>
                      <a:pt x="118296" y="13732"/>
                    </a:lnTo>
                    <a:lnTo>
                      <a:pt x="117295" y="14877"/>
                    </a:lnTo>
                    <a:lnTo>
                      <a:pt x="112431" y="19740"/>
                    </a:lnTo>
                    <a:lnTo>
                      <a:pt x="110715" y="20455"/>
                    </a:lnTo>
                    <a:lnTo>
                      <a:pt x="109284" y="20884"/>
                    </a:lnTo>
                    <a:lnTo>
                      <a:pt x="108712" y="20598"/>
                    </a:lnTo>
                    <a:lnTo>
                      <a:pt x="108140" y="18595"/>
                    </a:lnTo>
                    <a:lnTo>
                      <a:pt x="105136" y="13732"/>
                    </a:lnTo>
                    <a:lnTo>
                      <a:pt x="100273" y="7438"/>
                    </a:lnTo>
                    <a:lnTo>
                      <a:pt x="98842" y="6866"/>
                    </a:lnTo>
                    <a:lnTo>
                      <a:pt x="97841" y="6580"/>
                    </a:lnTo>
                    <a:lnTo>
                      <a:pt x="94265" y="6866"/>
                    </a:lnTo>
                    <a:lnTo>
                      <a:pt x="83823" y="8583"/>
                    </a:lnTo>
                    <a:lnTo>
                      <a:pt x="74954" y="10156"/>
                    </a:lnTo>
                    <a:lnTo>
                      <a:pt x="61365" y="12731"/>
                    </a:lnTo>
                    <a:lnTo>
                      <a:pt x="46775" y="14733"/>
                    </a:lnTo>
                    <a:lnTo>
                      <a:pt x="37907" y="16021"/>
                    </a:lnTo>
                    <a:lnTo>
                      <a:pt x="30039" y="16450"/>
                    </a:lnTo>
                    <a:lnTo>
                      <a:pt x="30039" y="22744"/>
                    </a:lnTo>
                    <a:lnTo>
                      <a:pt x="30039" y="35331"/>
                    </a:lnTo>
                    <a:lnTo>
                      <a:pt x="30182" y="48062"/>
                    </a:lnTo>
                    <a:lnTo>
                      <a:pt x="30182" y="60793"/>
                    </a:lnTo>
                    <a:lnTo>
                      <a:pt x="30182" y="73524"/>
                    </a:lnTo>
                    <a:lnTo>
                      <a:pt x="30182" y="86254"/>
                    </a:lnTo>
                    <a:lnTo>
                      <a:pt x="30182" y="99128"/>
                    </a:lnTo>
                    <a:lnTo>
                      <a:pt x="30182" y="111859"/>
                    </a:lnTo>
                    <a:lnTo>
                      <a:pt x="30182" y="124733"/>
                    </a:lnTo>
                    <a:lnTo>
                      <a:pt x="30182" y="130311"/>
                    </a:lnTo>
                    <a:lnTo>
                      <a:pt x="30039" y="131456"/>
                    </a:lnTo>
                    <a:lnTo>
                      <a:pt x="25461" y="131456"/>
                    </a:lnTo>
                    <a:lnTo>
                      <a:pt x="15306" y="131456"/>
                    </a:lnTo>
                    <a:lnTo>
                      <a:pt x="6866" y="131456"/>
                    </a:lnTo>
                    <a:lnTo>
                      <a:pt x="0" y="131456"/>
                    </a:lnTo>
                    <a:lnTo>
                      <a:pt x="0" y="139180"/>
                    </a:lnTo>
                    <a:lnTo>
                      <a:pt x="0" y="148191"/>
                    </a:lnTo>
                    <a:lnTo>
                      <a:pt x="0" y="157203"/>
                    </a:lnTo>
                    <a:lnTo>
                      <a:pt x="0" y="166358"/>
                    </a:lnTo>
                    <a:lnTo>
                      <a:pt x="0" y="175370"/>
                    </a:lnTo>
                    <a:lnTo>
                      <a:pt x="0" y="184524"/>
                    </a:lnTo>
                    <a:lnTo>
                      <a:pt x="0" y="193679"/>
                    </a:lnTo>
                    <a:lnTo>
                      <a:pt x="0" y="202691"/>
                    </a:lnTo>
                    <a:lnTo>
                      <a:pt x="0" y="211845"/>
                    </a:lnTo>
                    <a:lnTo>
                      <a:pt x="0" y="218854"/>
                    </a:lnTo>
                    <a:lnTo>
                      <a:pt x="0" y="219570"/>
                    </a:lnTo>
                    <a:lnTo>
                      <a:pt x="1574" y="220571"/>
                    </a:lnTo>
                    <a:lnTo>
                      <a:pt x="11015" y="227723"/>
                    </a:lnTo>
                    <a:lnTo>
                      <a:pt x="13732" y="231442"/>
                    </a:lnTo>
                    <a:lnTo>
                      <a:pt x="14877" y="233731"/>
                    </a:lnTo>
                    <a:lnTo>
                      <a:pt x="19025" y="242457"/>
                    </a:lnTo>
                    <a:lnTo>
                      <a:pt x="22172" y="250181"/>
                    </a:lnTo>
                    <a:lnTo>
                      <a:pt x="24603" y="256045"/>
                    </a:lnTo>
                    <a:lnTo>
                      <a:pt x="24746" y="258763"/>
                    </a:lnTo>
                    <a:lnTo>
                      <a:pt x="25176" y="261338"/>
                    </a:lnTo>
                    <a:lnTo>
                      <a:pt x="25461" y="262625"/>
                    </a:lnTo>
                    <a:lnTo>
                      <a:pt x="25319" y="264056"/>
                    </a:lnTo>
                    <a:lnTo>
                      <a:pt x="23459" y="267203"/>
                    </a:lnTo>
                    <a:lnTo>
                      <a:pt x="21743" y="269634"/>
                    </a:lnTo>
                    <a:lnTo>
                      <a:pt x="19597" y="273067"/>
                    </a:lnTo>
                    <a:lnTo>
                      <a:pt x="19311" y="277502"/>
                    </a:lnTo>
                    <a:lnTo>
                      <a:pt x="20026" y="282651"/>
                    </a:lnTo>
                    <a:lnTo>
                      <a:pt x="21314" y="285226"/>
                    </a:lnTo>
                    <a:lnTo>
                      <a:pt x="23030" y="286084"/>
                    </a:lnTo>
                    <a:lnTo>
                      <a:pt x="26892" y="284797"/>
                    </a:lnTo>
                    <a:lnTo>
                      <a:pt x="29467" y="285226"/>
                    </a:lnTo>
                    <a:lnTo>
                      <a:pt x="33043" y="286227"/>
                    </a:lnTo>
                    <a:lnTo>
                      <a:pt x="44630" y="285655"/>
                    </a:lnTo>
                    <a:lnTo>
                      <a:pt x="46060" y="285941"/>
                    </a:lnTo>
                    <a:lnTo>
                      <a:pt x="50351" y="286227"/>
                    </a:lnTo>
                    <a:lnTo>
                      <a:pt x="51782" y="285798"/>
                    </a:lnTo>
                    <a:lnTo>
                      <a:pt x="53069" y="284797"/>
                    </a:lnTo>
                    <a:lnTo>
                      <a:pt x="54642" y="281650"/>
                    </a:lnTo>
                    <a:lnTo>
                      <a:pt x="56073" y="280649"/>
                    </a:lnTo>
                    <a:lnTo>
                      <a:pt x="58504" y="280076"/>
                    </a:lnTo>
                    <a:lnTo>
                      <a:pt x="61365" y="279218"/>
                    </a:lnTo>
                    <a:lnTo>
                      <a:pt x="63797" y="277502"/>
                    </a:lnTo>
                    <a:lnTo>
                      <a:pt x="67659" y="271208"/>
                    </a:lnTo>
                    <a:lnTo>
                      <a:pt x="75240" y="265772"/>
                    </a:lnTo>
                    <a:lnTo>
                      <a:pt x="77672" y="264485"/>
                    </a:lnTo>
                    <a:lnTo>
                      <a:pt x="79102" y="263055"/>
                    </a:lnTo>
                    <a:lnTo>
                      <a:pt x="80390" y="261052"/>
                    </a:lnTo>
                    <a:lnTo>
                      <a:pt x="83107" y="254186"/>
                    </a:lnTo>
                    <a:lnTo>
                      <a:pt x="85110" y="248464"/>
                    </a:lnTo>
                    <a:lnTo>
                      <a:pt x="85825" y="245746"/>
                    </a:lnTo>
                    <a:lnTo>
                      <a:pt x="87542" y="241312"/>
                    </a:lnTo>
                    <a:lnTo>
                      <a:pt x="89830" y="238594"/>
                    </a:lnTo>
                    <a:lnTo>
                      <a:pt x="91833" y="237021"/>
                    </a:lnTo>
                    <a:lnTo>
                      <a:pt x="92977" y="236735"/>
                    </a:lnTo>
                    <a:lnTo>
                      <a:pt x="95695" y="235876"/>
                    </a:lnTo>
                    <a:lnTo>
                      <a:pt x="99271" y="235304"/>
                    </a:lnTo>
                    <a:lnTo>
                      <a:pt x="102990" y="236019"/>
                    </a:lnTo>
                    <a:lnTo>
                      <a:pt x="106996" y="237736"/>
                    </a:lnTo>
                    <a:lnTo>
                      <a:pt x="111430" y="240597"/>
                    </a:lnTo>
                    <a:lnTo>
                      <a:pt x="116151" y="244173"/>
                    </a:lnTo>
                    <a:lnTo>
                      <a:pt x="118153" y="245889"/>
                    </a:lnTo>
                    <a:lnTo>
                      <a:pt x="120442" y="246748"/>
                    </a:lnTo>
                    <a:lnTo>
                      <a:pt x="124590" y="247034"/>
                    </a:lnTo>
                    <a:lnTo>
                      <a:pt x="127308" y="247034"/>
                    </a:lnTo>
                    <a:lnTo>
                      <a:pt x="131456" y="250467"/>
                    </a:lnTo>
                    <a:lnTo>
                      <a:pt x="133459" y="250753"/>
                    </a:lnTo>
                    <a:lnTo>
                      <a:pt x="138179" y="251754"/>
                    </a:lnTo>
                    <a:lnTo>
                      <a:pt x="144044" y="252898"/>
                    </a:lnTo>
                    <a:lnTo>
                      <a:pt x="147620" y="252756"/>
                    </a:lnTo>
                    <a:lnTo>
                      <a:pt x="151625" y="250896"/>
                    </a:lnTo>
                    <a:lnTo>
                      <a:pt x="154486" y="250753"/>
                    </a:lnTo>
                    <a:lnTo>
                      <a:pt x="158062" y="250896"/>
                    </a:lnTo>
                    <a:lnTo>
                      <a:pt x="162067" y="250467"/>
                    </a:lnTo>
                    <a:lnTo>
                      <a:pt x="165071" y="249609"/>
                    </a:lnTo>
                    <a:lnTo>
                      <a:pt x="167216" y="247892"/>
                    </a:lnTo>
                    <a:lnTo>
                      <a:pt x="169219" y="246175"/>
                    </a:lnTo>
                    <a:lnTo>
                      <a:pt x="171508" y="240740"/>
                    </a:lnTo>
                    <a:lnTo>
                      <a:pt x="172795" y="236449"/>
                    </a:lnTo>
                    <a:lnTo>
                      <a:pt x="174797" y="231442"/>
                    </a:lnTo>
                    <a:lnTo>
                      <a:pt x="177373" y="224576"/>
                    </a:lnTo>
                    <a:lnTo>
                      <a:pt x="178231" y="219999"/>
                    </a:lnTo>
                    <a:lnTo>
                      <a:pt x="179232" y="218712"/>
                    </a:lnTo>
                    <a:lnTo>
                      <a:pt x="182808" y="217138"/>
                    </a:lnTo>
                    <a:lnTo>
                      <a:pt x="185812" y="216280"/>
                    </a:lnTo>
                    <a:lnTo>
                      <a:pt x="193822" y="214420"/>
                    </a:lnTo>
                    <a:lnTo>
                      <a:pt x="195396" y="213419"/>
                    </a:lnTo>
                    <a:lnTo>
                      <a:pt x="196969" y="211130"/>
                    </a:lnTo>
                    <a:lnTo>
                      <a:pt x="200402" y="207411"/>
                    </a:lnTo>
                    <a:lnTo>
                      <a:pt x="204836" y="204264"/>
                    </a:lnTo>
                    <a:lnTo>
                      <a:pt x="206982" y="202548"/>
                    </a:lnTo>
                    <a:lnTo>
                      <a:pt x="211130" y="187242"/>
                    </a:lnTo>
                    <a:lnTo>
                      <a:pt x="211559" y="185382"/>
                    </a:lnTo>
                    <a:lnTo>
                      <a:pt x="214563" y="181377"/>
                    </a:lnTo>
                    <a:lnTo>
                      <a:pt x="216423" y="179661"/>
                    </a:lnTo>
                    <a:lnTo>
                      <a:pt x="217567" y="179661"/>
                    </a:lnTo>
                    <a:lnTo>
                      <a:pt x="219284" y="178659"/>
                    </a:lnTo>
                    <a:lnTo>
                      <a:pt x="221429" y="176514"/>
                    </a:lnTo>
                    <a:lnTo>
                      <a:pt x="224004" y="175227"/>
                    </a:lnTo>
                    <a:lnTo>
                      <a:pt x="227008" y="174797"/>
                    </a:lnTo>
                    <a:lnTo>
                      <a:pt x="229011" y="173367"/>
                    </a:lnTo>
                    <a:lnTo>
                      <a:pt x="229869" y="171078"/>
                    </a:lnTo>
                    <a:lnTo>
                      <a:pt x="231442" y="169934"/>
                    </a:lnTo>
                    <a:lnTo>
                      <a:pt x="233588" y="170077"/>
                    </a:lnTo>
                    <a:lnTo>
                      <a:pt x="234875" y="169362"/>
                    </a:lnTo>
                    <a:lnTo>
                      <a:pt x="235161" y="167789"/>
                    </a:lnTo>
                    <a:lnTo>
                      <a:pt x="236592" y="166501"/>
                    </a:lnTo>
                    <a:lnTo>
                      <a:pt x="238880" y="165500"/>
                    </a:lnTo>
                    <a:lnTo>
                      <a:pt x="240168" y="164213"/>
                    </a:lnTo>
                    <a:lnTo>
                      <a:pt x="240311" y="162639"/>
                    </a:lnTo>
                    <a:lnTo>
                      <a:pt x="243029" y="159063"/>
                    </a:lnTo>
                    <a:lnTo>
                      <a:pt x="248607" y="153341"/>
                    </a:lnTo>
                    <a:lnTo>
                      <a:pt x="253757" y="150194"/>
                    </a:lnTo>
                    <a:lnTo>
                      <a:pt x="258620" y="149622"/>
                    </a:lnTo>
                    <a:lnTo>
                      <a:pt x="263198" y="148478"/>
                    </a:lnTo>
                    <a:lnTo>
                      <a:pt x="267632" y="146618"/>
                    </a:lnTo>
                    <a:lnTo>
                      <a:pt x="270779" y="144044"/>
                    </a:lnTo>
                    <a:lnTo>
                      <a:pt x="272781" y="140324"/>
                    </a:lnTo>
                    <a:lnTo>
                      <a:pt x="276357" y="138179"/>
                    </a:lnTo>
                    <a:lnTo>
                      <a:pt x="283366" y="13760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69" name="Freeform: Shape 568">
                <a:extLst>
                  <a:ext uri="{FF2B5EF4-FFF2-40B4-BE49-F238E27FC236}">
                    <a16:creationId xmlns:a16="http://schemas.microsoft.com/office/drawing/2014/main" id="{48488958-ACFA-03A6-D565-F51C49FDB3ED}"/>
                  </a:ext>
                  <a:ext uri="{C183D7F6-B498-43B3-948B-1728B52AA6E4}">
                    <adec:decorative xmlns:adec="http://schemas.microsoft.com/office/drawing/2017/decorative" val="1"/>
                  </a:ext>
                </a:extLst>
              </p:cNvPr>
              <p:cNvSpPr/>
              <p:nvPr/>
            </p:nvSpPr>
            <p:spPr>
              <a:xfrm>
                <a:off x="8674720" y="3679354"/>
                <a:ext cx="100987" cy="52210"/>
              </a:xfrm>
              <a:custGeom>
                <a:avLst/>
                <a:gdLst>
                  <a:gd name="connsiteX0" fmla="*/ 99414 w 100987"/>
                  <a:gd name="connsiteY0" fmla="*/ 41196 h 52210"/>
                  <a:gd name="connsiteX1" fmla="*/ 98413 w 100987"/>
                  <a:gd name="connsiteY1" fmla="*/ 40052 h 52210"/>
                  <a:gd name="connsiteX2" fmla="*/ 98271 w 100987"/>
                  <a:gd name="connsiteY2" fmla="*/ 39337 h 52210"/>
                  <a:gd name="connsiteX3" fmla="*/ 98556 w 100987"/>
                  <a:gd name="connsiteY3" fmla="*/ 37763 h 52210"/>
                  <a:gd name="connsiteX4" fmla="*/ 99414 w 100987"/>
                  <a:gd name="connsiteY4" fmla="*/ 35618 h 52210"/>
                  <a:gd name="connsiteX5" fmla="*/ 100988 w 100987"/>
                  <a:gd name="connsiteY5" fmla="*/ 33186 h 52210"/>
                  <a:gd name="connsiteX6" fmla="*/ 99844 w 100987"/>
                  <a:gd name="connsiteY6" fmla="*/ 30754 h 52210"/>
                  <a:gd name="connsiteX7" fmla="*/ 98128 w 100987"/>
                  <a:gd name="connsiteY7" fmla="*/ 28036 h 52210"/>
                  <a:gd name="connsiteX8" fmla="*/ 96983 w 100987"/>
                  <a:gd name="connsiteY8" fmla="*/ 27750 h 52210"/>
                  <a:gd name="connsiteX9" fmla="*/ 93979 w 100987"/>
                  <a:gd name="connsiteY9" fmla="*/ 28322 h 52210"/>
                  <a:gd name="connsiteX10" fmla="*/ 90689 w 100987"/>
                  <a:gd name="connsiteY10" fmla="*/ 28179 h 52210"/>
                  <a:gd name="connsiteX11" fmla="*/ 88114 w 100987"/>
                  <a:gd name="connsiteY11" fmla="*/ 26606 h 52210"/>
                  <a:gd name="connsiteX12" fmla="*/ 86255 w 100987"/>
                  <a:gd name="connsiteY12" fmla="*/ 24460 h 52210"/>
                  <a:gd name="connsiteX13" fmla="*/ 85825 w 100987"/>
                  <a:gd name="connsiteY13" fmla="*/ 22744 h 52210"/>
                  <a:gd name="connsiteX14" fmla="*/ 86255 w 100987"/>
                  <a:gd name="connsiteY14" fmla="*/ 20598 h 52210"/>
                  <a:gd name="connsiteX15" fmla="*/ 87113 w 100987"/>
                  <a:gd name="connsiteY15" fmla="*/ 18739 h 52210"/>
                  <a:gd name="connsiteX16" fmla="*/ 87399 w 100987"/>
                  <a:gd name="connsiteY16" fmla="*/ 17880 h 52210"/>
                  <a:gd name="connsiteX17" fmla="*/ 87256 w 100987"/>
                  <a:gd name="connsiteY17" fmla="*/ 16593 h 52210"/>
                  <a:gd name="connsiteX18" fmla="*/ 87685 w 100987"/>
                  <a:gd name="connsiteY18" fmla="*/ 12588 h 52210"/>
                  <a:gd name="connsiteX19" fmla="*/ 86541 w 100987"/>
                  <a:gd name="connsiteY19" fmla="*/ 11730 h 52210"/>
                  <a:gd name="connsiteX20" fmla="*/ 83107 w 100987"/>
                  <a:gd name="connsiteY20" fmla="*/ 10728 h 52210"/>
                  <a:gd name="connsiteX21" fmla="*/ 79389 w 100987"/>
                  <a:gd name="connsiteY21" fmla="*/ 9441 h 52210"/>
                  <a:gd name="connsiteX22" fmla="*/ 77529 w 100987"/>
                  <a:gd name="connsiteY22" fmla="*/ 8011 h 52210"/>
                  <a:gd name="connsiteX23" fmla="*/ 76528 w 100987"/>
                  <a:gd name="connsiteY23" fmla="*/ 7581 h 52210"/>
                  <a:gd name="connsiteX24" fmla="*/ 75097 w 100987"/>
                  <a:gd name="connsiteY24" fmla="*/ 7867 h 52210"/>
                  <a:gd name="connsiteX25" fmla="*/ 72809 w 100987"/>
                  <a:gd name="connsiteY25" fmla="*/ 9298 h 52210"/>
                  <a:gd name="connsiteX26" fmla="*/ 70663 w 100987"/>
                  <a:gd name="connsiteY26" fmla="*/ 11014 h 52210"/>
                  <a:gd name="connsiteX27" fmla="*/ 68946 w 100987"/>
                  <a:gd name="connsiteY27" fmla="*/ 11157 h 52210"/>
                  <a:gd name="connsiteX28" fmla="*/ 67087 w 100987"/>
                  <a:gd name="connsiteY28" fmla="*/ 10299 h 52210"/>
                  <a:gd name="connsiteX29" fmla="*/ 65514 w 100987"/>
                  <a:gd name="connsiteY29" fmla="*/ 9298 h 52210"/>
                  <a:gd name="connsiteX30" fmla="*/ 59649 w 100987"/>
                  <a:gd name="connsiteY30" fmla="*/ 7867 h 52210"/>
                  <a:gd name="connsiteX31" fmla="*/ 57075 w 100987"/>
                  <a:gd name="connsiteY31" fmla="*/ 7581 h 52210"/>
                  <a:gd name="connsiteX32" fmla="*/ 52497 w 100987"/>
                  <a:gd name="connsiteY32" fmla="*/ 7867 h 52210"/>
                  <a:gd name="connsiteX33" fmla="*/ 48778 w 100987"/>
                  <a:gd name="connsiteY33" fmla="*/ 7581 h 52210"/>
                  <a:gd name="connsiteX34" fmla="*/ 48063 w 100987"/>
                  <a:gd name="connsiteY34" fmla="*/ 7152 h 52210"/>
                  <a:gd name="connsiteX35" fmla="*/ 48206 w 100987"/>
                  <a:gd name="connsiteY35" fmla="*/ 6294 h 52210"/>
                  <a:gd name="connsiteX36" fmla="*/ 48635 w 100987"/>
                  <a:gd name="connsiteY36" fmla="*/ 4720 h 52210"/>
                  <a:gd name="connsiteX37" fmla="*/ 49064 w 100987"/>
                  <a:gd name="connsiteY37" fmla="*/ 3147 h 52210"/>
                  <a:gd name="connsiteX38" fmla="*/ 48635 w 100987"/>
                  <a:gd name="connsiteY38" fmla="*/ 2146 h 52210"/>
                  <a:gd name="connsiteX39" fmla="*/ 44772 w 100987"/>
                  <a:gd name="connsiteY39" fmla="*/ 1144 h 52210"/>
                  <a:gd name="connsiteX40" fmla="*/ 41196 w 100987"/>
                  <a:gd name="connsiteY40" fmla="*/ 286 h 52210"/>
                  <a:gd name="connsiteX41" fmla="*/ 37478 w 100987"/>
                  <a:gd name="connsiteY41" fmla="*/ 0 h 52210"/>
                  <a:gd name="connsiteX42" fmla="*/ 35045 w 100987"/>
                  <a:gd name="connsiteY42" fmla="*/ 572 h 52210"/>
                  <a:gd name="connsiteX43" fmla="*/ 32614 w 100987"/>
                  <a:gd name="connsiteY43" fmla="*/ 1860 h 52210"/>
                  <a:gd name="connsiteX44" fmla="*/ 30468 w 100987"/>
                  <a:gd name="connsiteY44" fmla="*/ 4005 h 52210"/>
                  <a:gd name="connsiteX45" fmla="*/ 27608 w 100987"/>
                  <a:gd name="connsiteY45" fmla="*/ 5007 h 52210"/>
                  <a:gd name="connsiteX46" fmla="*/ 24032 w 100987"/>
                  <a:gd name="connsiteY46" fmla="*/ 6580 h 52210"/>
                  <a:gd name="connsiteX47" fmla="*/ 22458 w 100987"/>
                  <a:gd name="connsiteY47" fmla="*/ 8154 h 52210"/>
                  <a:gd name="connsiteX48" fmla="*/ 19883 w 100987"/>
                  <a:gd name="connsiteY48" fmla="*/ 11443 h 52210"/>
                  <a:gd name="connsiteX49" fmla="*/ 16164 w 100987"/>
                  <a:gd name="connsiteY49" fmla="*/ 15592 h 52210"/>
                  <a:gd name="connsiteX50" fmla="*/ 12731 w 100987"/>
                  <a:gd name="connsiteY50" fmla="*/ 19454 h 52210"/>
                  <a:gd name="connsiteX51" fmla="*/ 11015 w 100987"/>
                  <a:gd name="connsiteY51" fmla="*/ 23316 h 52210"/>
                  <a:gd name="connsiteX52" fmla="*/ 8583 w 100987"/>
                  <a:gd name="connsiteY52" fmla="*/ 25748 h 52210"/>
                  <a:gd name="connsiteX53" fmla="*/ 6294 w 100987"/>
                  <a:gd name="connsiteY53" fmla="*/ 27607 h 52210"/>
                  <a:gd name="connsiteX54" fmla="*/ 4577 w 100987"/>
                  <a:gd name="connsiteY54" fmla="*/ 32328 h 52210"/>
                  <a:gd name="connsiteX55" fmla="*/ 4292 w 100987"/>
                  <a:gd name="connsiteY55" fmla="*/ 32900 h 52210"/>
                  <a:gd name="connsiteX56" fmla="*/ 716 w 100987"/>
                  <a:gd name="connsiteY56" fmla="*/ 35475 h 52210"/>
                  <a:gd name="connsiteX57" fmla="*/ 0 w 100987"/>
                  <a:gd name="connsiteY57" fmla="*/ 36905 h 52210"/>
                  <a:gd name="connsiteX58" fmla="*/ 858 w 100987"/>
                  <a:gd name="connsiteY58" fmla="*/ 38192 h 52210"/>
                  <a:gd name="connsiteX59" fmla="*/ 2289 w 100987"/>
                  <a:gd name="connsiteY59" fmla="*/ 39337 h 52210"/>
                  <a:gd name="connsiteX60" fmla="*/ 2861 w 100987"/>
                  <a:gd name="connsiteY60" fmla="*/ 40481 h 52210"/>
                  <a:gd name="connsiteX61" fmla="*/ 3576 w 100987"/>
                  <a:gd name="connsiteY61" fmla="*/ 43771 h 52210"/>
                  <a:gd name="connsiteX62" fmla="*/ 5436 w 100987"/>
                  <a:gd name="connsiteY62" fmla="*/ 44772 h 52210"/>
                  <a:gd name="connsiteX63" fmla="*/ 9155 w 100987"/>
                  <a:gd name="connsiteY63" fmla="*/ 46918 h 52210"/>
                  <a:gd name="connsiteX64" fmla="*/ 12302 w 100987"/>
                  <a:gd name="connsiteY64" fmla="*/ 48491 h 52210"/>
                  <a:gd name="connsiteX65" fmla="*/ 17880 w 100987"/>
                  <a:gd name="connsiteY65" fmla="*/ 47490 h 52210"/>
                  <a:gd name="connsiteX66" fmla="*/ 19454 w 100987"/>
                  <a:gd name="connsiteY66" fmla="*/ 48205 h 52210"/>
                  <a:gd name="connsiteX67" fmla="*/ 22172 w 100987"/>
                  <a:gd name="connsiteY67" fmla="*/ 48921 h 52210"/>
                  <a:gd name="connsiteX68" fmla="*/ 24317 w 100987"/>
                  <a:gd name="connsiteY68" fmla="*/ 49207 h 52210"/>
                  <a:gd name="connsiteX69" fmla="*/ 25605 w 100987"/>
                  <a:gd name="connsiteY69" fmla="*/ 49636 h 52210"/>
                  <a:gd name="connsiteX70" fmla="*/ 26320 w 100987"/>
                  <a:gd name="connsiteY70" fmla="*/ 50208 h 52210"/>
                  <a:gd name="connsiteX71" fmla="*/ 26177 w 100987"/>
                  <a:gd name="connsiteY71" fmla="*/ 50923 h 52210"/>
                  <a:gd name="connsiteX72" fmla="*/ 26320 w 100987"/>
                  <a:gd name="connsiteY72" fmla="*/ 51638 h 52210"/>
                  <a:gd name="connsiteX73" fmla="*/ 29324 w 100987"/>
                  <a:gd name="connsiteY73" fmla="*/ 51781 h 52210"/>
                  <a:gd name="connsiteX74" fmla="*/ 30898 w 100987"/>
                  <a:gd name="connsiteY74" fmla="*/ 52211 h 52210"/>
                  <a:gd name="connsiteX75" fmla="*/ 36333 w 100987"/>
                  <a:gd name="connsiteY75" fmla="*/ 51495 h 52210"/>
                  <a:gd name="connsiteX76" fmla="*/ 41769 w 100987"/>
                  <a:gd name="connsiteY76" fmla="*/ 50494 h 52210"/>
                  <a:gd name="connsiteX77" fmla="*/ 44344 w 100987"/>
                  <a:gd name="connsiteY77" fmla="*/ 47490 h 52210"/>
                  <a:gd name="connsiteX78" fmla="*/ 45345 w 100987"/>
                  <a:gd name="connsiteY78" fmla="*/ 47204 h 52210"/>
                  <a:gd name="connsiteX79" fmla="*/ 48491 w 100987"/>
                  <a:gd name="connsiteY79" fmla="*/ 46060 h 52210"/>
                  <a:gd name="connsiteX80" fmla="*/ 51639 w 100987"/>
                  <a:gd name="connsiteY80" fmla="*/ 47347 h 52210"/>
                  <a:gd name="connsiteX81" fmla="*/ 54929 w 100987"/>
                  <a:gd name="connsiteY81" fmla="*/ 49064 h 52210"/>
                  <a:gd name="connsiteX82" fmla="*/ 56788 w 100987"/>
                  <a:gd name="connsiteY82" fmla="*/ 49636 h 52210"/>
                  <a:gd name="connsiteX83" fmla="*/ 60364 w 100987"/>
                  <a:gd name="connsiteY83" fmla="*/ 49922 h 52210"/>
                  <a:gd name="connsiteX84" fmla="*/ 63940 w 100987"/>
                  <a:gd name="connsiteY84" fmla="*/ 49779 h 52210"/>
                  <a:gd name="connsiteX85" fmla="*/ 72379 w 100987"/>
                  <a:gd name="connsiteY85" fmla="*/ 48921 h 52210"/>
                  <a:gd name="connsiteX86" fmla="*/ 76957 w 100987"/>
                  <a:gd name="connsiteY86" fmla="*/ 49350 h 52210"/>
                  <a:gd name="connsiteX87" fmla="*/ 81106 w 100987"/>
                  <a:gd name="connsiteY87" fmla="*/ 46918 h 52210"/>
                  <a:gd name="connsiteX88" fmla="*/ 81964 w 100987"/>
                  <a:gd name="connsiteY88" fmla="*/ 46918 h 52210"/>
                  <a:gd name="connsiteX89" fmla="*/ 83967 w 100987"/>
                  <a:gd name="connsiteY89" fmla="*/ 48777 h 52210"/>
                  <a:gd name="connsiteX90" fmla="*/ 88543 w 100987"/>
                  <a:gd name="connsiteY90" fmla="*/ 48921 h 52210"/>
                  <a:gd name="connsiteX91" fmla="*/ 90975 w 100987"/>
                  <a:gd name="connsiteY91" fmla="*/ 48062 h 52210"/>
                  <a:gd name="connsiteX92" fmla="*/ 93693 w 100987"/>
                  <a:gd name="connsiteY92" fmla="*/ 47347 h 52210"/>
                  <a:gd name="connsiteX93" fmla="*/ 95410 w 100987"/>
                  <a:gd name="connsiteY93" fmla="*/ 47061 h 52210"/>
                  <a:gd name="connsiteX94" fmla="*/ 96697 w 100987"/>
                  <a:gd name="connsiteY94" fmla="*/ 47061 h 52210"/>
                  <a:gd name="connsiteX95" fmla="*/ 98413 w 100987"/>
                  <a:gd name="connsiteY95" fmla="*/ 47204 h 52210"/>
                  <a:gd name="connsiteX96" fmla="*/ 99987 w 100987"/>
                  <a:gd name="connsiteY96" fmla="*/ 46632 h 52210"/>
                  <a:gd name="connsiteX97" fmla="*/ 100702 w 100987"/>
                  <a:gd name="connsiteY97" fmla="*/ 45345 h 52210"/>
                  <a:gd name="connsiteX98" fmla="*/ 100559 w 100987"/>
                  <a:gd name="connsiteY98" fmla="*/ 43342 h 5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987" h="52210">
                    <a:moveTo>
                      <a:pt x="99414" y="41196"/>
                    </a:moveTo>
                    <a:lnTo>
                      <a:pt x="98413" y="40052"/>
                    </a:lnTo>
                    <a:lnTo>
                      <a:pt x="98271" y="39337"/>
                    </a:lnTo>
                    <a:lnTo>
                      <a:pt x="98556" y="37763"/>
                    </a:lnTo>
                    <a:lnTo>
                      <a:pt x="99414" y="35618"/>
                    </a:lnTo>
                    <a:lnTo>
                      <a:pt x="100988" y="33186"/>
                    </a:lnTo>
                    <a:lnTo>
                      <a:pt x="99844" y="30754"/>
                    </a:lnTo>
                    <a:lnTo>
                      <a:pt x="98128" y="28036"/>
                    </a:lnTo>
                    <a:lnTo>
                      <a:pt x="96983" y="27750"/>
                    </a:lnTo>
                    <a:lnTo>
                      <a:pt x="93979" y="28322"/>
                    </a:lnTo>
                    <a:lnTo>
                      <a:pt x="90689" y="28179"/>
                    </a:lnTo>
                    <a:lnTo>
                      <a:pt x="88114" y="26606"/>
                    </a:lnTo>
                    <a:lnTo>
                      <a:pt x="86255" y="24460"/>
                    </a:lnTo>
                    <a:lnTo>
                      <a:pt x="85825" y="22744"/>
                    </a:lnTo>
                    <a:lnTo>
                      <a:pt x="86255" y="20598"/>
                    </a:lnTo>
                    <a:lnTo>
                      <a:pt x="87113" y="18739"/>
                    </a:lnTo>
                    <a:lnTo>
                      <a:pt x="87399" y="17880"/>
                    </a:lnTo>
                    <a:lnTo>
                      <a:pt x="87256" y="16593"/>
                    </a:lnTo>
                    <a:lnTo>
                      <a:pt x="87685" y="12588"/>
                    </a:lnTo>
                    <a:lnTo>
                      <a:pt x="86541" y="11730"/>
                    </a:lnTo>
                    <a:lnTo>
                      <a:pt x="83107" y="10728"/>
                    </a:lnTo>
                    <a:lnTo>
                      <a:pt x="79389" y="9441"/>
                    </a:lnTo>
                    <a:lnTo>
                      <a:pt x="77529" y="8011"/>
                    </a:lnTo>
                    <a:lnTo>
                      <a:pt x="76528" y="7581"/>
                    </a:lnTo>
                    <a:lnTo>
                      <a:pt x="75097" y="7867"/>
                    </a:lnTo>
                    <a:lnTo>
                      <a:pt x="72809" y="9298"/>
                    </a:lnTo>
                    <a:lnTo>
                      <a:pt x="70663" y="11014"/>
                    </a:lnTo>
                    <a:lnTo>
                      <a:pt x="68946" y="11157"/>
                    </a:lnTo>
                    <a:lnTo>
                      <a:pt x="67087" y="10299"/>
                    </a:lnTo>
                    <a:lnTo>
                      <a:pt x="65514" y="9298"/>
                    </a:lnTo>
                    <a:lnTo>
                      <a:pt x="59649" y="7867"/>
                    </a:lnTo>
                    <a:lnTo>
                      <a:pt x="57075" y="7581"/>
                    </a:lnTo>
                    <a:lnTo>
                      <a:pt x="52497" y="7867"/>
                    </a:lnTo>
                    <a:lnTo>
                      <a:pt x="48778" y="7581"/>
                    </a:lnTo>
                    <a:lnTo>
                      <a:pt x="48063" y="7152"/>
                    </a:lnTo>
                    <a:lnTo>
                      <a:pt x="48206" y="6294"/>
                    </a:lnTo>
                    <a:lnTo>
                      <a:pt x="48635" y="4720"/>
                    </a:lnTo>
                    <a:lnTo>
                      <a:pt x="49064" y="3147"/>
                    </a:lnTo>
                    <a:lnTo>
                      <a:pt x="48635" y="2146"/>
                    </a:lnTo>
                    <a:lnTo>
                      <a:pt x="44772" y="1144"/>
                    </a:lnTo>
                    <a:lnTo>
                      <a:pt x="41196" y="286"/>
                    </a:lnTo>
                    <a:lnTo>
                      <a:pt x="37478" y="0"/>
                    </a:lnTo>
                    <a:lnTo>
                      <a:pt x="35045" y="572"/>
                    </a:lnTo>
                    <a:lnTo>
                      <a:pt x="32614" y="1860"/>
                    </a:lnTo>
                    <a:lnTo>
                      <a:pt x="30468" y="4005"/>
                    </a:lnTo>
                    <a:lnTo>
                      <a:pt x="27608" y="5007"/>
                    </a:lnTo>
                    <a:lnTo>
                      <a:pt x="24032" y="6580"/>
                    </a:lnTo>
                    <a:lnTo>
                      <a:pt x="22458" y="8154"/>
                    </a:lnTo>
                    <a:lnTo>
                      <a:pt x="19883" y="11443"/>
                    </a:lnTo>
                    <a:lnTo>
                      <a:pt x="16164" y="15592"/>
                    </a:lnTo>
                    <a:lnTo>
                      <a:pt x="12731" y="19454"/>
                    </a:lnTo>
                    <a:lnTo>
                      <a:pt x="11015" y="23316"/>
                    </a:lnTo>
                    <a:lnTo>
                      <a:pt x="8583" y="25748"/>
                    </a:lnTo>
                    <a:lnTo>
                      <a:pt x="6294" y="27607"/>
                    </a:lnTo>
                    <a:lnTo>
                      <a:pt x="4577" y="32328"/>
                    </a:lnTo>
                    <a:lnTo>
                      <a:pt x="4292" y="32900"/>
                    </a:lnTo>
                    <a:lnTo>
                      <a:pt x="716" y="35475"/>
                    </a:lnTo>
                    <a:lnTo>
                      <a:pt x="0" y="36905"/>
                    </a:lnTo>
                    <a:lnTo>
                      <a:pt x="858" y="38192"/>
                    </a:lnTo>
                    <a:lnTo>
                      <a:pt x="2289" y="39337"/>
                    </a:lnTo>
                    <a:lnTo>
                      <a:pt x="2861" y="40481"/>
                    </a:lnTo>
                    <a:lnTo>
                      <a:pt x="3576" y="43771"/>
                    </a:lnTo>
                    <a:lnTo>
                      <a:pt x="5436" y="44772"/>
                    </a:lnTo>
                    <a:lnTo>
                      <a:pt x="9155" y="46918"/>
                    </a:lnTo>
                    <a:lnTo>
                      <a:pt x="12302" y="48491"/>
                    </a:lnTo>
                    <a:lnTo>
                      <a:pt x="17880" y="47490"/>
                    </a:lnTo>
                    <a:lnTo>
                      <a:pt x="19454" y="48205"/>
                    </a:lnTo>
                    <a:lnTo>
                      <a:pt x="22172" y="48921"/>
                    </a:lnTo>
                    <a:lnTo>
                      <a:pt x="24317" y="49207"/>
                    </a:lnTo>
                    <a:lnTo>
                      <a:pt x="25605" y="49636"/>
                    </a:lnTo>
                    <a:lnTo>
                      <a:pt x="26320" y="50208"/>
                    </a:lnTo>
                    <a:lnTo>
                      <a:pt x="26177" y="50923"/>
                    </a:lnTo>
                    <a:lnTo>
                      <a:pt x="26320" y="51638"/>
                    </a:lnTo>
                    <a:lnTo>
                      <a:pt x="29324" y="51781"/>
                    </a:lnTo>
                    <a:lnTo>
                      <a:pt x="30898" y="52211"/>
                    </a:lnTo>
                    <a:lnTo>
                      <a:pt x="36333" y="51495"/>
                    </a:lnTo>
                    <a:lnTo>
                      <a:pt x="41769" y="50494"/>
                    </a:lnTo>
                    <a:lnTo>
                      <a:pt x="44344" y="47490"/>
                    </a:lnTo>
                    <a:lnTo>
                      <a:pt x="45345" y="47204"/>
                    </a:lnTo>
                    <a:lnTo>
                      <a:pt x="48491" y="46060"/>
                    </a:lnTo>
                    <a:lnTo>
                      <a:pt x="51639" y="47347"/>
                    </a:lnTo>
                    <a:lnTo>
                      <a:pt x="54929" y="49064"/>
                    </a:lnTo>
                    <a:lnTo>
                      <a:pt x="56788" y="49636"/>
                    </a:lnTo>
                    <a:lnTo>
                      <a:pt x="60364" y="49922"/>
                    </a:lnTo>
                    <a:lnTo>
                      <a:pt x="63940" y="49779"/>
                    </a:lnTo>
                    <a:lnTo>
                      <a:pt x="72379" y="48921"/>
                    </a:lnTo>
                    <a:lnTo>
                      <a:pt x="76957" y="49350"/>
                    </a:lnTo>
                    <a:lnTo>
                      <a:pt x="81106" y="46918"/>
                    </a:lnTo>
                    <a:lnTo>
                      <a:pt x="81964" y="46918"/>
                    </a:lnTo>
                    <a:lnTo>
                      <a:pt x="83967" y="48777"/>
                    </a:lnTo>
                    <a:lnTo>
                      <a:pt x="88543" y="48921"/>
                    </a:lnTo>
                    <a:lnTo>
                      <a:pt x="90975" y="48062"/>
                    </a:lnTo>
                    <a:lnTo>
                      <a:pt x="93693" y="47347"/>
                    </a:lnTo>
                    <a:lnTo>
                      <a:pt x="95410" y="47061"/>
                    </a:lnTo>
                    <a:lnTo>
                      <a:pt x="96697" y="47061"/>
                    </a:lnTo>
                    <a:lnTo>
                      <a:pt x="98413" y="47204"/>
                    </a:lnTo>
                    <a:lnTo>
                      <a:pt x="99987" y="46632"/>
                    </a:lnTo>
                    <a:lnTo>
                      <a:pt x="100702" y="45345"/>
                    </a:lnTo>
                    <a:lnTo>
                      <a:pt x="100559" y="4334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0" name="Freeform: Shape 569">
                <a:extLst>
                  <a:ext uri="{FF2B5EF4-FFF2-40B4-BE49-F238E27FC236}">
                    <a16:creationId xmlns:a16="http://schemas.microsoft.com/office/drawing/2014/main" id="{9A09F67C-5757-AF59-EF45-1CB1BAAE41A7}"/>
                  </a:ext>
                  <a:ext uri="{C183D7F6-B498-43B3-948B-1728B52AA6E4}">
                    <adec:decorative xmlns:adec="http://schemas.microsoft.com/office/drawing/2017/decorative" val="1"/>
                  </a:ext>
                </a:extLst>
              </p:cNvPr>
              <p:cNvSpPr/>
              <p:nvPr/>
            </p:nvSpPr>
            <p:spPr>
              <a:xfrm>
                <a:off x="3610029" y="3723840"/>
                <a:ext cx="188958" cy="190818"/>
              </a:xfrm>
              <a:custGeom>
                <a:avLst/>
                <a:gdLst>
                  <a:gd name="connsiteX0" fmla="*/ 55643 w 188958"/>
                  <a:gd name="connsiteY0" fmla="*/ 11014 h 190818"/>
                  <a:gd name="connsiteX1" fmla="*/ 52783 w 188958"/>
                  <a:gd name="connsiteY1" fmla="*/ 9727 h 190818"/>
                  <a:gd name="connsiteX2" fmla="*/ 52353 w 188958"/>
                  <a:gd name="connsiteY2" fmla="*/ 9012 h 190818"/>
                  <a:gd name="connsiteX3" fmla="*/ 52496 w 188958"/>
                  <a:gd name="connsiteY3" fmla="*/ 8154 h 190818"/>
                  <a:gd name="connsiteX4" fmla="*/ 51638 w 188958"/>
                  <a:gd name="connsiteY4" fmla="*/ 7438 h 190818"/>
                  <a:gd name="connsiteX5" fmla="*/ 49493 w 188958"/>
                  <a:gd name="connsiteY5" fmla="*/ 6294 h 190818"/>
                  <a:gd name="connsiteX6" fmla="*/ 47061 w 188958"/>
                  <a:gd name="connsiteY6" fmla="*/ 3433 h 190818"/>
                  <a:gd name="connsiteX7" fmla="*/ 44486 w 188958"/>
                  <a:gd name="connsiteY7" fmla="*/ 1288 h 190818"/>
                  <a:gd name="connsiteX8" fmla="*/ 40338 w 188958"/>
                  <a:gd name="connsiteY8" fmla="*/ 1001 h 190818"/>
                  <a:gd name="connsiteX9" fmla="*/ 36905 w 188958"/>
                  <a:gd name="connsiteY9" fmla="*/ 286 h 190818"/>
                  <a:gd name="connsiteX10" fmla="*/ 34473 w 188958"/>
                  <a:gd name="connsiteY10" fmla="*/ 0 h 190818"/>
                  <a:gd name="connsiteX11" fmla="*/ 32042 w 188958"/>
                  <a:gd name="connsiteY11" fmla="*/ 1144 h 190818"/>
                  <a:gd name="connsiteX12" fmla="*/ 36476 w 188958"/>
                  <a:gd name="connsiteY12" fmla="*/ 1288 h 190818"/>
                  <a:gd name="connsiteX13" fmla="*/ 45058 w 188958"/>
                  <a:gd name="connsiteY13" fmla="*/ 3004 h 190818"/>
                  <a:gd name="connsiteX14" fmla="*/ 50494 w 188958"/>
                  <a:gd name="connsiteY14" fmla="*/ 10299 h 190818"/>
                  <a:gd name="connsiteX15" fmla="*/ 53212 w 188958"/>
                  <a:gd name="connsiteY15" fmla="*/ 12159 h 190818"/>
                  <a:gd name="connsiteX16" fmla="*/ 54213 w 188958"/>
                  <a:gd name="connsiteY16" fmla="*/ 14447 h 190818"/>
                  <a:gd name="connsiteX17" fmla="*/ 53498 w 188958"/>
                  <a:gd name="connsiteY17" fmla="*/ 16450 h 190818"/>
                  <a:gd name="connsiteX18" fmla="*/ 53784 w 188958"/>
                  <a:gd name="connsiteY18" fmla="*/ 18453 h 190818"/>
                  <a:gd name="connsiteX19" fmla="*/ 52926 w 188958"/>
                  <a:gd name="connsiteY19" fmla="*/ 20741 h 190818"/>
                  <a:gd name="connsiteX20" fmla="*/ 52926 w 188958"/>
                  <a:gd name="connsiteY20" fmla="*/ 25032 h 190818"/>
                  <a:gd name="connsiteX21" fmla="*/ 51495 w 188958"/>
                  <a:gd name="connsiteY21" fmla="*/ 27035 h 190818"/>
                  <a:gd name="connsiteX22" fmla="*/ 48205 w 188958"/>
                  <a:gd name="connsiteY22" fmla="*/ 29324 h 190818"/>
                  <a:gd name="connsiteX23" fmla="*/ 50351 w 188958"/>
                  <a:gd name="connsiteY23" fmla="*/ 30325 h 190818"/>
                  <a:gd name="connsiteX24" fmla="*/ 52926 w 188958"/>
                  <a:gd name="connsiteY24" fmla="*/ 33472 h 190818"/>
                  <a:gd name="connsiteX25" fmla="*/ 53498 w 188958"/>
                  <a:gd name="connsiteY25" fmla="*/ 33186 h 190818"/>
                  <a:gd name="connsiteX26" fmla="*/ 54499 w 188958"/>
                  <a:gd name="connsiteY26" fmla="*/ 31469 h 190818"/>
                  <a:gd name="connsiteX27" fmla="*/ 55214 w 188958"/>
                  <a:gd name="connsiteY27" fmla="*/ 22315 h 190818"/>
                  <a:gd name="connsiteX28" fmla="*/ 59076 w 188958"/>
                  <a:gd name="connsiteY28" fmla="*/ 19311 h 190818"/>
                  <a:gd name="connsiteX29" fmla="*/ 58218 w 188958"/>
                  <a:gd name="connsiteY29" fmla="*/ 13017 h 190818"/>
                  <a:gd name="connsiteX30" fmla="*/ 55643 w 188958"/>
                  <a:gd name="connsiteY30" fmla="*/ 11014 h 190818"/>
                  <a:gd name="connsiteX31" fmla="*/ 50494 w 188958"/>
                  <a:gd name="connsiteY31" fmla="*/ 59649 h 190818"/>
                  <a:gd name="connsiteX32" fmla="*/ 46775 w 188958"/>
                  <a:gd name="connsiteY32" fmla="*/ 59792 h 190818"/>
                  <a:gd name="connsiteX33" fmla="*/ 44486 w 188958"/>
                  <a:gd name="connsiteY33" fmla="*/ 60507 h 190818"/>
                  <a:gd name="connsiteX34" fmla="*/ 43485 w 188958"/>
                  <a:gd name="connsiteY34" fmla="*/ 61365 h 190818"/>
                  <a:gd name="connsiteX35" fmla="*/ 44057 w 188958"/>
                  <a:gd name="connsiteY35" fmla="*/ 61937 h 190818"/>
                  <a:gd name="connsiteX36" fmla="*/ 46489 w 188958"/>
                  <a:gd name="connsiteY36" fmla="*/ 62653 h 190818"/>
                  <a:gd name="connsiteX37" fmla="*/ 49922 w 188958"/>
                  <a:gd name="connsiteY37" fmla="*/ 61937 h 190818"/>
                  <a:gd name="connsiteX38" fmla="*/ 52353 w 188958"/>
                  <a:gd name="connsiteY38" fmla="*/ 60936 h 190818"/>
                  <a:gd name="connsiteX39" fmla="*/ 52211 w 188958"/>
                  <a:gd name="connsiteY39" fmla="*/ 60507 h 190818"/>
                  <a:gd name="connsiteX40" fmla="*/ 50494 w 188958"/>
                  <a:gd name="connsiteY40" fmla="*/ 59649 h 190818"/>
                  <a:gd name="connsiteX41" fmla="*/ 96553 w 188958"/>
                  <a:gd name="connsiteY41" fmla="*/ 108712 h 190818"/>
                  <a:gd name="connsiteX42" fmla="*/ 92262 w 188958"/>
                  <a:gd name="connsiteY42" fmla="*/ 105422 h 190818"/>
                  <a:gd name="connsiteX43" fmla="*/ 90403 w 188958"/>
                  <a:gd name="connsiteY43" fmla="*/ 104707 h 190818"/>
                  <a:gd name="connsiteX44" fmla="*/ 89545 w 188958"/>
                  <a:gd name="connsiteY44" fmla="*/ 106852 h 190818"/>
                  <a:gd name="connsiteX45" fmla="*/ 91976 w 188958"/>
                  <a:gd name="connsiteY45" fmla="*/ 107139 h 190818"/>
                  <a:gd name="connsiteX46" fmla="*/ 97269 w 188958"/>
                  <a:gd name="connsiteY46" fmla="*/ 111001 h 190818"/>
                  <a:gd name="connsiteX47" fmla="*/ 99557 w 188958"/>
                  <a:gd name="connsiteY47" fmla="*/ 111859 h 190818"/>
                  <a:gd name="connsiteX48" fmla="*/ 100845 w 188958"/>
                  <a:gd name="connsiteY48" fmla="*/ 111716 h 190818"/>
                  <a:gd name="connsiteX49" fmla="*/ 98127 w 188958"/>
                  <a:gd name="connsiteY49" fmla="*/ 110429 h 190818"/>
                  <a:gd name="connsiteX50" fmla="*/ 96553 w 188958"/>
                  <a:gd name="connsiteY50" fmla="*/ 108712 h 190818"/>
                  <a:gd name="connsiteX51" fmla="*/ 84824 w 188958"/>
                  <a:gd name="connsiteY51" fmla="*/ 56216 h 190818"/>
                  <a:gd name="connsiteX52" fmla="*/ 80247 w 188958"/>
                  <a:gd name="connsiteY52" fmla="*/ 51638 h 190818"/>
                  <a:gd name="connsiteX53" fmla="*/ 75955 w 188958"/>
                  <a:gd name="connsiteY53" fmla="*/ 50208 h 190818"/>
                  <a:gd name="connsiteX54" fmla="*/ 70949 w 188958"/>
                  <a:gd name="connsiteY54" fmla="*/ 46632 h 190818"/>
                  <a:gd name="connsiteX55" fmla="*/ 69089 w 188958"/>
                  <a:gd name="connsiteY55" fmla="*/ 44200 h 190818"/>
                  <a:gd name="connsiteX56" fmla="*/ 68660 w 188958"/>
                  <a:gd name="connsiteY56" fmla="*/ 44629 h 190818"/>
                  <a:gd name="connsiteX57" fmla="*/ 67945 w 188958"/>
                  <a:gd name="connsiteY57" fmla="*/ 46918 h 190818"/>
                  <a:gd name="connsiteX58" fmla="*/ 66944 w 188958"/>
                  <a:gd name="connsiteY58" fmla="*/ 48634 h 190818"/>
                  <a:gd name="connsiteX59" fmla="*/ 69662 w 188958"/>
                  <a:gd name="connsiteY59" fmla="*/ 48062 h 190818"/>
                  <a:gd name="connsiteX60" fmla="*/ 71807 w 188958"/>
                  <a:gd name="connsiteY60" fmla="*/ 48348 h 190818"/>
                  <a:gd name="connsiteX61" fmla="*/ 75526 w 188958"/>
                  <a:gd name="connsiteY61" fmla="*/ 51209 h 190818"/>
                  <a:gd name="connsiteX62" fmla="*/ 79531 w 188958"/>
                  <a:gd name="connsiteY62" fmla="*/ 52067 h 190818"/>
                  <a:gd name="connsiteX63" fmla="*/ 82106 w 188958"/>
                  <a:gd name="connsiteY63" fmla="*/ 54928 h 190818"/>
                  <a:gd name="connsiteX64" fmla="*/ 85825 w 188958"/>
                  <a:gd name="connsiteY64" fmla="*/ 58218 h 190818"/>
                  <a:gd name="connsiteX65" fmla="*/ 86111 w 188958"/>
                  <a:gd name="connsiteY65" fmla="*/ 61222 h 190818"/>
                  <a:gd name="connsiteX66" fmla="*/ 84538 w 188958"/>
                  <a:gd name="connsiteY66" fmla="*/ 64083 h 190818"/>
                  <a:gd name="connsiteX67" fmla="*/ 84252 w 188958"/>
                  <a:gd name="connsiteY67" fmla="*/ 67659 h 190818"/>
                  <a:gd name="connsiteX68" fmla="*/ 81105 w 188958"/>
                  <a:gd name="connsiteY68" fmla="*/ 67802 h 190818"/>
                  <a:gd name="connsiteX69" fmla="*/ 81677 w 188958"/>
                  <a:gd name="connsiteY69" fmla="*/ 68517 h 190818"/>
                  <a:gd name="connsiteX70" fmla="*/ 83394 w 188958"/>
                  <a:gd name="connsiteY70" fmla="*/ 69805 h 190818"/>
                  <a:gd name="connsiteX71" fmla="*/ 84538 w 188958"/>
                  <a:gd name="connsiteY71" fmla="*/ 72093 h 190818"/>
                  <a:gd name="connsiteX72" fmla="*/ 85682 w 188958"/>
                  <a:gd name="connsiteY72" fmla="*/ 73095 h 190818"/>
                  <a:gd name="connsiteX73" fmla="*/ 85539 w 188958"/>
                  <a:gd name="connsiteY73" fmla="*/ 69518 h 190818"/>
                  <a:gd name="connsiteX74" fmla="*/ 86541 w 188958"/>
                  <a:gd name="connsiteY74" fmla="*/ 65513 h 190818"/>
                  <a:gd name="connsiteX75" fmla="*/ 87256 w 188958"/>
                  <a:gd name="connsiteY75" fmla="*/ 58790 h 190818"/>
                  <a:gd name="connsiteX76" fmla="*/ 86970 w 188958"/>
                  <a:gd name="connsiteY76" fmla="*/ 57360 h 190818"/>
                  <a:gd name="connsiteX77" fmla="*/ 84824 w 188958"/>
                  <a:gd name="connsiteY77" fmla="*/ 56216 h 190818"/>
                  <a:gd name="connsiteX78" fmla="*/ 44486 w 188958"/>
                  <a:gd name="connsiteY78" fmla="*/ 96124 h 190818"/>
                  <a:gd name="connsiteX79" fmla="*/ 44343 w 188958"/>
                  <a:gd name="connsiteY79" fmla="*/ 95409 h 190818"/>
                  <a:gd name="connsiteX80" fmla="*/ 44486 w 188958"/>
                  <a:gd name="connsiteY80" fmla="*/ 94551 h 190818"/>
                  <a:gd name="connsiteX81" fmla="*/ 43628 w 188958"/>
                  <a:gd name="connsiteY81" fmla="*/ 89830 h 190818"/>
                  <a:gd name="connsiteX82" fmla="*/ 42054 w 188958"/>
                  <a:gd name="connsiteY82" fmla="*/ 87256 h 190818"/>
                  <a:gd name="connsiteX83" fmla="*/ 40052 w 188958"/>
                  <a:gd name="connsiteY83" fmla="*/ 90403 h 190818"/>
                  <a:gd name="connsiteX84" fmla="*/ 37906 w 188958"/>
                  <a:gd name="connsiteY84" fmla="*/ 88972 h 190818"/>
                  <a:gd name="connsiteX85" fmla="*/ 40910 w 188958"/>
                  <a:gd name="connsiteY85" fmla="*/ 86970 h 190818"/>
                  <a:gd name="connsiteX86" fmla="*/ 40910 w 188958"/>
                  <a:gd name="connsiteY86" fmla="*/ 86254 h 190818"/>
                  <a:gd name="connsiteX87" fmla="*/ 39623 w 188958"/>
                  <a:gd name="connsiteY87" fmla="*/ 85110 h 190818"/>
                  <a:gd name="connsiteX88" fmla="*/ 37906 w 188958"/>
                  <a:gd name="connsiteY88" fmla="*/ 85682 h 190818"/>
                  <a:gd name="connsiteX89" fmla="*/ 35188 w 188958"/>
                  <a:gd name="connsiteY89" fmla="*/ 86111 h 190818"/>
                  <a:gd name="connsiteX90" fmla="*/ 34187 w 188958"/>
                  <a:gd name="connsiteY90" fmla="*/ 86541 h 190818"/>
                  <a:gd name="connsiteX91" fmla="*/ 32184 w 188958"/>
                  <a:gd name="connsiteY91" fmla="*/ 86254 h 190818"/>
                  <a:gd name="connsiteX92" fmla="*/ 30611 w 188958"/>
                  <a:gd name="connsiteY92" fmla="*/ 87256 h 190818"/>
                  <a:gd name="connsiteX93" fmla="*/ 33186 w 188958"/>
                  <a:gd name="connsiteY93" fmla="*/ 91404 h 190818"/>
                  <a:gd name="connsiteX94" fmla="*/ 35045 w 188958"/>
                  <a:gd name="connsiteY94" fmla="*/ 92977 h 190818"/>
                  <a:gd name="connsiteX95" fmla="*/ 36476 w 188958"/>
                  <a:gd name="connsiteY95" fmla="*/ 97984 h 190818"/>
                  <a:gd name="connsiteX96" fmla="*/ 37334 w 188958"/>
                  <a:gd name="connsiteY96" fmla="*/ 98699 h 190818"/>
                  <a:gd name="connsiteX97" fmla="*/ 37477 w 188958"/>
                  <a:gd name="connsiteY97" fmla="*/ 102132 h 190818"/>
                  <a:gd name="connsiteX98" fmla="*/ 43485 w 188958"/>
                  <a:gd name="connsiteY98" fmla="*/ 102561 h 190818"/>
                  <a:gd name="connsiteX99" fmla="*/ 45201 w 188958"/>
                  <a:gd name="connsiteY99" fmla="*/ 98413 h 190818"/>
                  <a:gd name="connsiteX100" fmla="*/ 45058 w 188958"/>
                  <a:gd name="connsiteY100" fmla="*/ 97126 h 190818"/>
                  <a:gd name="connsiteX101" fmla="*/ 44486 w 188958"/>
                  <a:gd name="connsiteY101" fmla="*/ 96124 h 190818"/>
                  <a:gd name="connsiteX102" fmla="*/ 32471 w 188958"/>
                  <a:gd name="connsiteY102" fmla="*/ 8869 h 190818"/>
                  <a:gd name="connsiteX103" fmla="*/ 32614 w 188958"/>
                  <a:gd name="connsiteY103" fmla="*/ 8011 h 190818"/>
                  <a:gd name="connsiteX104" fmla="*/ 31899 w 188958"/>
                  <a:gd name="connsiteY104" fmla="*/ 6294 h 190818"/>
                  <a:gd name="connsiteX105" fmla="*/ 27464 w 188958"/>
                  <a:gd name="connsiteY105" fmla="*/ 7295 h 190818"/>
                  <a:gd name="connsiteX106" fmla="*/ 22029 w 188958"/>
                  <a:gd name="connsiteY106" fmla="*/ 7009 h 190818"/>
                  <a:gd name="connsiteX107" fmla="*/ 20884 w 188958"/>
                  <a:gd name="connsiteY107" fmla="*/ 7724 h 190818"/>
                  <a:gd name="connsiteX108" fmla="*/ 18882 w 188958"/>
                  <a:gd name="connsiteY108" fmla="*/ 7867 h 190818"/>
                  <a:gd name="connsiteX109" fmla="*/ 15162 w 188958"/>
                  <a:gd name="connsiteY109" fmla="*/ 6866 h 190818"/>
                  <a:gd name="connsiteX110" fmla="*/ 12015 w 188958"/>
                  <a:gd name="connsiteY110" fmla="*/ 4577 h 190818"/>
                  <a:gd name="connsiteX111" fmla="*/ 10871 w 188958"/>
                  <a:gd name="connsiteY111" fmla="*/ 6866 h 190818"/>
                  <a:gd name="connsiteX112" fmla="*/ 11157 w 188958"/>
                  <a:gd name="connsiteY112" fmla="*/ 7581 h 190818"/>
                  <a:gd name="connsiteX113" fmla="*/ 10728 w 188958"/>
                  <a:gd name="connsiteY113" fmla="*/ 9012 h 190818"/>
                  <a:gd name="connsiteX114" fmla="*/ 8296 w 188958"/>
                  <a:gd name="connsiteY114" fmla="*/ 11014 h 190818"/>
                  <a:gd name="connsiteX115" fmla="*/ 5722 w 188958"/>
                  <a:gd name="connsiteY115" fmla="*/ 11587 h 190818"/>
                  <a:gd name="connsiteX116" fmla="*/ 1573 w 188958"/>
                  <a:gd name="connsiteY116" fmla="*/ 8583 h 190818"/>
                  <a:gd name="connsiteX117" fmla="*/ 0 w 188958"/>
                  <a:gd name="connsiteY117" fmla="*/ 8011 h 190818"/>
                  <a:gd name="connsiteX118" fmla="*/ 5579 w 188958"/>
                  <a:gd name="connsiteY118" fmla="*/ 13160 h 190818"/>
                  <a:gd name="connsiteX119" fmla="*/ 7295 w 188958"/>
                  <a:gd name="connsiteY119" fmla="*/ 14018 h 190818"/>
                  <a:gd name="connsiteX120" fmla="*/ 9441 w 188958"/>
                  <a:gd name="connsiteY120" fmla="*/ 13875 h 190818"/>
                  <a:gd name="connsiteX121" fmla="*/ 14161 w 188958"/>
                  <a:gd name="connsiteY121" fmla="*/ 12159 h 190818"/>
                  <a:gd name="connsiteX122" fmla="*/ 22744 w 188958"/>
                  <a:gd name="connsiteY122" fmla="*/ 9584 h 190818"/>
                  <a:gd name="connsiteX123" fmla="*/ 32471 w 188958"/>
                  <a:gd name="connsiteY123" fmla="*/ 8869 h 190818"/>
                  <a:gd name="connsiteX124" fmla="*/ 33901 w 188958"/>
                  <a:gd name="connsiteY124" fmla="*/ 82535 h 190818"/>
                  <a:gd name="connsiteX125" fmla="*/ 34759 w 188958"/>
                  <a:gd name="connsiteY125" fmla="*/ 81391 h 190818"/>
                  <a:gd name="connsiteX126" fmla="*/ 38049 w 188958"/>
                  <a:gd name="connsiteY126" fmla="*/ 79532 h 190818"/>
                  <a:gd name="connsiteX127" fmla="*/ 38335 w 188958"/>
                  <a:gd name="connsiteY127" fmla="*/ 78530 h 190818"/>
                  <a:gd name="connsiteX128" fmla="*/ 38049 w 188958"/>
                  <a:gd name="connsiteY128" fmla="*/ 75669 h 190818"/>
                  <a:gd name="connsiteX129" fmla="*/ 38049 w 188958"/>
                  <a:gd name="connsiteY129" fmla="*/ 71807 h 190818"/>
                  <a:gd name="connsiteX130" fmla="*/ 35188 w 188958"/>
                  <a:gd name="connsiteY130" fmla="*/ 69089 h 190818"/>
                  <a:gd name="connsiteX131" fmla="*/ 32757 w 188958"/>
                  <a:gd name="connsiteY131" fmla="*/ 64369 h 190818"/>
                  <a:gd name="connsiteX132" fmla="*/ 31183 w 188958"/>
                  <a:gd name="connsiteY132" fmla="*/ 62366 h 190818"/>
                  <a:gd name="connsiteX133" fmla="*/ 31183 w 188958"/>
                  <a:gd name="connsiteY133" fmla="*/ 59792 h 190818"/>
                  <a:gd name="connsiteX134" fmla="*/ 29467 w 188958"/>
                  <a:gd name="connsiteY134" fmla="*/ 57932 h 190818"/>
                  <a:gd name="connsiteX135" fmla="*/ 25605 w 188958"/>
                  <a:gd name="connsiteY135" fmla="*/ 56073 h 190818"/>
                  <a:gd name="connsiteX136" fmla="*/ 24174 w 188958"/>
                  <a:gd name="connsiteY136" fmla="*/ 56359 h 190818"/>
                  <a:gd name="connsiteX137" fmla="*/ 25748 w 188958"/>
                  <a:gd name="connsiteY137" fmla="*/ 61794 h 190818"/>
                  <a:gd name="connsiteX138" fmla="*/ 25032 w 188958"/>
                  <a:gd name="connsiteY138" fmla="*/ 65227 h 190818"/>
                  <a:gd name="connsiteX139" fmla="*/ 21599 w 188958"/>
                  <a:gd name="connsiteY139" fmla="*/ 70377 h 190818"/>
                  <a:gd name="connsiteX140" fmla="*/ 22315 w 188958"/>
                  <a:gd name="connsiteY140" fmla="*/ 72379 h 190818"/>
                  <a:gd name="connsiteX141" fmla="*/ 22744 w 188958"/>
                  <a:gd name="connsiteY141" fmla="*/ 72522 h 190818"/>
                  <a:gd name="connsiteX142" fmla="*/ 23316 w 188958"/>
                  <a:gd name="connsiteY142" fmla="*/ 73524 h 190818"/>
                  <a:gd name="connsiteX143" fmla="*/ 21027 w 188958"/>
                  <a:gd name="connsiteY143" fmla="*/ 75526 h 190818"/>
                  <a:gd name="connsiteX144" fmla="*/ 20455 w 188958"/>
                  <a:gd name="connsiteY144" fmla="*/ 73810 h 190818"/>
                  <a:gd name="connsiteX145" fmla="*/ 17594 w 188958"/>
                  <a:gd name="connsiteY145" fmla="*/ 74239 h 190818"/>
                  <a:gd name="connsiteX146" fmla="*/ 19740 w 188958"/>
                  <a:gd name="connsiteY146" fmla="*/ 76957 h 190818"/>
                  <a:gd name="connsiteX147" fmla="*/ 23030 w 188958"/>
                  <a:gd name="connsiteY147" fmla="*/ 78959 h 190818"/>
                  <a:gd name="connsiteX148" fmla="*/ 25032 w 188958"/>
                  <a:gd name="connsiteY148" fmla="*/ 79532 h 190818"/>
                  <a:gd name="connsiteX149" fmla="*/ 26463 w 188958"/>
                  <a:gd name="connsiteY149" fmla="*/ 78673 h 190818"/>
                  <a:gd name="connsiteX150" fmla="*/ 26749 w 188958"/>
                  <a:gd name="connsiteY150" fmla="*/ 81248 h 190818"/>
                  <a:gd name="connsiteX151" fmla="*/ 28608 w 188958"/>
                  <a:gd name="connsiteY151" fmla="*/ 82822 h 190818"/>
                  <a:gd name="connsiteX152" fmla="*/ 29610 w 188958"/>
                  <a:gd name="connsiteY152" fmla="*/ 85253 h 190818"/>
                  <a:gd name="connsiteX153" fmla="*/ 31469 w 188958"/>
                  <a:gd name="connsiteY153" fmla="*/ 83680 h 190818"/>
                  <a:gd name="connsiteX154" fmla="*/ 33901 w 188958"/>
                  <a:gd name="connsiteY154" fmla="*/ 82535 h 190818"/>
                  <a:gd name="connsiteX155" fmla="*/ 179375 w 188958"/>
                  <a:gd name="connsiteY155" fmla="*/ 172795 h 190818"/>
                  <a:gd name="connsiteX156" fmla="*/ 179804 w 188958"/>
                  <a:gd name="connsiteY156" fmla="*/ 174655 h 190818"/>
                  <a:gd name="connsiteX157" fmla="*/ 183809 w 188958"/>
                  <a:gd name="connsiteY157" fmla="*/ 173081 h 190818"/>
                  <a:gd name="connsiteX158" fmla="*/ 181378 w 188958"/>
                  <a:gd name="connsiteY158" fmla="*/ 171365 h 190818"/>
                  <a:gd name="connsiteX159" fmla="*/ 179375 w 188958"/>
                  <a:gd name="connsiteY159" fmla="*/ 172795 h 190818"/>
                  <a:gd name="connsiteX160" fmla="*/ 177086 w 188958"/>
                  <a:gd name="connsiteY160" fmla="*/ 182522 h 190818"/>
                  <a:gd name="connsiteX161" fmla="*/ 174082 w 188958"/>
                  <a:gd name="connsiteY161" fmla="*/ 184095 h 190818"/>
                  <a:gd name="connsiteX162" fmla="*/ 172080 w 188958"/>
                  <a:gd name="connsiteY162" fmla="*/ 184095 h 190818"/>
                  <a:gd name="connsiteX163" fmla="*/ 168361 w 188958"/>
                  <a:gd name="connsiteY163" fmla="*/ 182665 h 190818"/>
                  <a:gd name="connsiteX164" fmla="*/ 165357 w 188958"/>
                  <a:gd name="connsiteY164" fmla="*/ 182951 h 190818"/>
                  <a:gd name="connsiteX165" fmla="*/ 163497 w 188958"/>
                  <a:gd name="connsiteY165" fmla="*/ 184954 h 190818"/>
                  <a:gd name="connsiteX166" fmla="*/ 160636 w 188958"/>
                  <a:gd name="connsiteY166" fmla="*/ 185669 h 190818"/>
                  <a:gd name="connsiteX167" fmla="*/ 160922 w 188958"/>
                  <a:gd name="connsiteY167" fmla="*/ 186384 h 190818"/>
                  <a:gd name="connsiteX168" fmla="*/ 160922 w 188958"/>
                  <a:gd name="connsiteY168" fmla="*/ 187099 h 190818"/>
                  <a:gd name="connsiteX169" fmla="*/ 160350 w 188958"/>
                  <a:gd name="connsiteY169" fmla="*/ 188673 h 190818"/>
                  <a:gd name="connsiteX170" fmla="*/ 160493 w 188958"/>
                  <a:gd name="connsiteY170" fmla="*/ 189674 h 190818"/>
                  <a:gd name="connsiteX171" fmla="*/ 161066 w 188958"/>
                  <a:gd name="connsiteY171" fmla="*/ 190818 h 190818"/>
                  <a:gd name="connsiteX172" fmla="*/ 168933 w 188958"/>
                  <a:gd name="connsiteY172" fmla="*/ 190675 h 190818"/>
                  <a:gd name="connsiteX173" fmla="*/ 176085 w 188958"/>
                  <a:gd name="connsiteY173" fmla="*/ 189531 h 190818"/>
                  <a:gd name="connsiteX174" fmla="*/ 179232 w 188958"/>
                  <a:gd name="connsiteY174" fmla="*/ 185097 h 190818"/>
                  <a:gd name="connsiteX175" fmla="*/ 180233 w 188958"/>
                  <a:gd name="connsiteY175" fmla="*/ 182808 h 190818"/>
                  <a:gd name="connsiteX176" fmla="*/ 180662 w 188958"/>
                  <a:gd name="connsiteY176" fmla="*/ 179375 h 190818"/>
                  <a:gd name="connsiteX177" fmla="*/ 179232 w 188958"/>
                  <a:gd name="connsiteY177" fmla="*/ 178946 h 190818"/>
                  <a:gd name="connsiteX178" fmla="*/ 177086 w 188958"/>
                  <a:gd name="connsiteY178" fmla="*/ 182522 h 190818"/>
                  <a:gd name="connsiteX179" fmla="*/ 111573 w 188958"/>
                  <a:gd name="connsiteY179" fmla="*/ 87828 h 190818"/>
                  <a:gd name="connsiteX180" fmla="*/ 105279 w 188958"/>
                  <a:gd name="connsiteY180" fmla="*/ 80533 h 190818"/>
                  <a:gd name="connsiteX181" fmla="*/ 104993 w 188958"/>
                  <a:gd name="connsiteY181" fmla="*/ 79818 h 190818"/>
                  <a:gd name="connsiteX182" fmla="*/ 101131 w 188958"/>
                  <a:gd name="connsiteY182" fmla="*/ 72379 h 190818"/>
                  <a:gd name="connsiteX183" fmla="*/ 99414 w 188958"/>
                  <a:gd name="connsiteY183" fmla="*/ 71807 h 190818"/>
                  <a:gd name="connsiteX184" fmla="*/ 98842 w 188958"/>
                  <a:gd name="connsiteY184" fmla="*/ 72093 h 190818"/>
                  <a:gd name="connsiteX185" fmla="*/ 98270 w 188958"/>
                  <a:gd name="connsiteY185" fmla="*/ 73238 h 190818"/>
                  <a:gd name="connsiteX186" fmla="*/ 100845 w 188958"/>
                  <a:gd name="connsiteY186" fmla="*/ 75240 h 190818"/>
                  <a:gd name="connsiteX187" fmla="*/ 101560 w 188958"/>
                  <a:gd name="connsiteY187" fmla="*/ 77100 h 190818"/>
                  <a:gd name="connsiteX188" fmla="*/ 102990 w 188958"/>
                  <a:gd name="connsiteY188" fmla="*/ 78244 h 190818"/>
                  <a:gd name="connsiteX189" fmla="*/ 105994 w 188958"/>
                  <a:gd name="connsiteY189" fmla="*/ 83394 h 190818"/>
                  <a:gd name="connsiteX190" fmla="*/ 108569 w 188958"/>
                  <a:gd name="connsiteY190" fmla="*/ 85396 h 190818"/>
                  <a:gd name="connsiteX191" fmla="*/ 108426 w 188958"/>
                  <a:gd name="connsiteY191" fmla="*/ 86827 h 190818"/>
                  <a:gd name="connsiteX192" fmla="*/ 106423 w 188958"/>
                  <a:gd name="connsiteY192" fmla="*/ 88257 h 190818"/>
                  <a:gd name="connsiteX193" fmla="*/ 105708 w 188958"/>
                  <a:gd name="connsiteY193" fmla="*/ 89401 h 190818"/>
                  <a:gd name="connsiteX194" fmla="*/ 106852 w 188958"/>
                  <a:gd name="connsiteY194" fmla="*/ 89401 h 190818"/>
                  <a:gd name="connsiteX195" fmla="*/ 109856 w 188958"/>
                  <a:gd name="connsiteY195" fmla="*/ 88829 h 190818"/>
                  <a:gd name="connsiteX196" fmla="*/ 111859 w 188958"/>
                  <a:gd name="connsiteY196" fmla="*/ 89115 h 190818"/>
                  <a:gd name="connsiteX197" fmla="*/ 111573 w 188958"/>
                  <a:gd name="connsiteY197" fmla="*/ 87828 h 190818"/>
                  <a:gd name="connsiteX198" fmla="*/ 155630 w 188958"/>
                  <a:gd name="connsiteY198" fmla="*/ 134460 h 190818"/>
                  <a:gd name="connsiteX199" fmla="*/ 152483 w 188958"/>
                  <a:gd name="connsiteY199" fmla="*/ 134889 h 190818"/>
                  <a:gd name="connsiteX200" fmla="*/ 151911 w 188958"/>
                  <a:gd name="connsiteY200" fmla="*/ 135890 h 190818"/>
                  <a:gd name="connsiteX201" fmla="*/ 151911 w 188958"/>
                  <a:gd name="connsiteY201" fmla="*/ 137321 h 190818"/>
                  <a:gd name="connsiteX202" fmla="*/ 153770 w 188958"/>
                  <a:gd name="connsiteY202" fmla="*/ 139466 h 190818"/>
                  <a:gd name="connsiteX203" fmla="*/ 154056 w 188958"/>
                  <a:gd name="connsiteY203" fmla="*/ 140754 h 190818"/>
                  <a:gd name="connsiteX204" fmla="*/ 153198 w 188958"/>
                  <a:gd name="connsiteY204" fmla="*/ 142327 h 190818"/>
                  <a:gd name="connsiteX205" fmla="*/ 151482 w 188958"/>
                  <a:gd name="connsiteY205" fmla="*/ 143185 h 190818"/>
                  <a:gd name="connsiteX206" fmla="*/ 151052 w 188958"/>
                  <a:gd name="connsiteY206" fmla="*/ 143901 h 190818"/>
                  <a:gd name="connsiteX207" fmla="*/ 149765 w 188958"/>
                  <a:gd name="connsiteY207" fmla="*/ 144759 h 190818"/>
                  <a:gd name="connsiteX208" fmla="*/ 147476 w 188958"/>
                  <a:gd name="connsiteY208" fmla="*/ 147190 h 190818"/>
                  <a:gd name="connsiteX209" fmla="*/ 143471 w 188958"/>
                  <a:gd name="connsiteY209" fmla="*/ 149908 h 190818"/>
                  <a:gd name="connsiteX210" fmla="*/ 143042 w 188958"/>
                  <a:gd name="connsiteY210" fmla="*/ 151482 h 190818"/>
                  <a:gd name="connsiteX211" fmla="*/ 145188 w 188958"/>
                  <a:gd name="connsiteY211" fmla="*/ 150480 h 190818"/>
                  <a:gd name="connsiteX212" fmla="*/ 148621 w 188958"/>
                  <a:gd name="connsiteY212" fmla="*/ 147620 h 190818"/>
                  <a:gd name="connsiteX213" fmla="*/ 152197 w 188958"/>
                  <a:gd name="connsiteY213" fmla="*/ 145903 h 190818"/>
                  <a:gd name="connsiteX214" fmla="*/ 156345 w 188958"/>
                  <a:gd name="connsiteY214" fmla="*/ 140324 h 190818"/>
                  <a:gd name="connsiteX215" fmla="*/ 155058 w 188958"/>
                  <a:gd name="connsiteY215" fmla="*/ 135890 h 190818"/>
                  <a:gd name="connsiteX216" fmla="*/ 155630 w 188958"/>
                  <a:gd name="connsiteY216" fmla="*/ 134460 h 190818"/>
                  <a:gd name="connsiteX217" fmla="*/ 188386 w 188958"/>
                  <a:gd name="connsiteY217" fmla="*/ 146618 h 190818"/>
                  <a:gd name="connsiteX218" fmla="*/ 186384 w 188958"/>
                  <a:gd name="connsiteY218" fmla="*/ 145331 h 190818"/>
                  <a:gd name="connsiteX219" fmla="*/ 182951 w 188958"/>
                  <a:gd name="connsiteY219" fmla="*/ 144330 h 190818"/>
                  <a:gd name="connsiteX220" fmla="*/ 181950 w 188958"/>
                  <a:gd name="connsiteY220" fmla="*/ 144330 h 190818"/>
                  <a:gd name="connsiteX221" fmla="*/ 180090 w 188958"/>
                  <a:gd name="connsiteY221" fmla="*/ 143901 h 190818"/>
                  <a:gd name="connsiteX222" fmla="*/ 177515 w 188958"/>
                  <a:gd name="connsiteY222" fmla="*/ 143042 h 190818"/>
                  <a:gd name="connsiteX223" fmla="*/ 176514 w 188958"/>
                  <a:gd name="connsiteY223" fmla="*/ 145331 h 190818"/>
                  <a:gd name="connsiteX224" fmla="*/ 178087 w 188958"/>
                  <a:gd name="connsiteY224" fmla="*/ 145760 h 190818"/>
                  <a:gd name="connsiteX225" fmla="*/ 181950 w 188958"/>
                  <a:gd name="connsiteY225" fmla="*/ 145760 h 190818"/>
                  <a:gd name="connsiteX226" fmla="*/ 184667 w 188958"/>
                  <a:gd name="connsiteY226" fmla="*/ 146046 h 190818"/>
                  <a:gd name="connsiteX227" fmla="*/ 187814 w 188958"/>
                  <a:gd name="connsiteY227" fmla="*/ 148192 h 190818"/>
                  <a:gd name="connsiteX228" fmla="*/ 188959 w 188958"/>
                  <a:gd name="connsiteY228" fmla="*/ 147047 h 190818"/>
                  <a:gd name="connsiteX229" fmla="*/ 188386 w 188958"/>
                  <a:gd name="connsiteY229" fmla="*/ 146618 h 190818"/>
                  <a:gd name="connsiteX230" fmla="*/ 122730 w 188958"/>
                  <a:gd name="connsiteY230" fmla="*/ 123159 h 190818"/>
                  <a:gd name="connsiteX231" fmla="*/ 118868 w 188958"/>
                  <a:gd name="connsiteY231" fmla="*/ 121157 h 190818"/>
                  <a:gd name="connsiteX232" fmla="*/ 117581 w 188958"/>
                  <a:gd name="connsiteY232" fmla="*/ 115435 h 190818"/>
                  <a:gd name="connsiteX233" fmla="*/ 115578 w 188958"/>
                  <a:gd name="connsiteY233" fmla="*/ 112145 h 190818"/>
                  <a:gd name="connsiteX234" fmla="*/ 114291 w 188958"/>
                  <a:gd name="connsiteY234" fmla="*/ 108712 h 190818"/>
                  <a:gd name="connsiteX235" fmla="*/ 111287 w 188958"/>
                  <a:gd name="connsiteY235" fmla="*/ 104850 h 190818"/>
                  <a:gd name="connsiteX236" fmla="*/ 111430 w 188958"/>
                  <a:gd name="connsiteY236" fmla="*/ 107282 h 190818"/>
                  <a:gd name="connsiteX237" fmla="*/ 112145 w 188958"/>
                  <a:gd name="connsiteY237" fmla="*/ 107997 h 190818"/>
                  <a:gd name="connsiteX238" fmla="*/ 113575 w 188958"/>
                  <a:gd name="connsiteY238" fmla="*/ 111001 h 190818"/>
                  <a:gd name="connsiteX239" fmla="*/ 116150 w 188958"/>
                  <a:gd name="connsiteY239" fmla="*/ 115435 h 190818"/>
                  <a:gd name="connsiteX240" fmla="*/ 117009 w 188958"/>
                  <a:gd name="connsiteY240" fmla="*/ 117581 h 190818"/>
                  <a:gd name="connsiteX241" fmla="*/ 116722 w 188958"/>
                  <a:gd name="connsiteY241" fmla="*/ 119583 h 190818"/>
                  <a:gd name="connsiteX242" fmla="*/ 114863 w 188958"/>
                  <a:gd name="connsiteY242" fmla="*/ 120012 h 190818"/>
                  <a:gd name="connsiteX243" fmla="*/ 114291 w 188958"/>
                  <a:gd name="connsiteY243" fmla="*/ 120871 h 190818"/>
                  <a:gd name="connsiteX244" fmla="*/ 117009 w 188958"/>
                  <a:gd name="connsiteY244" fmla="*/ 122444 h 190818"/>
                  <a:gd name="connsiteX245" fmla="*/ 121872 w 188958"/>
                  <a:gd name="connsiteY245" fmla="*/ 124018 h 190818"/>
                  <a:gd name="connsiteX246" fmla="*/ 125734 w 188958"/>
                  <a:gd name="connsiteY246" fmla="*/ 130311 h 190818"/>
                  <a:gd name="connsiteX247" fmla="*/ 125877 w 188958"/>
                  <a:gd name="connsiteY247" fmla="*/ 129453 h 190818"/>
                  <a:gd name="connsiteX248" fmla="*/ 125734 w 188958"/>
                  <a:gd name="connsiteY248" fmla="*/ 126163 h 190818"/>
                  <a:gd name="connsiteX249" fmla="*/ 122730 w 188958"/>
                  <a:gd name="connsiteY249" fmla="*/ 123159 h 190818"/>
                  <a:gd name="connsiteX250" fmla="*/ 136748 w 188958"/>
                  <a:gd name="connsiteY250" fmla="*/ 90260 h 190818"/>
                  <a:gd name="connsiteX251" fmla="*/ 135032 w 188958"/>
                  <a:gd name="connsiteY251" fmla="*/ 90975 h 190818"/>
                  <a:gd name="connsiteX252" fmla="*/ 134317 w 188958"/>
                  <a:gd name="connsiteY252" fmla="*/ 95266 h 190818"/>
                  <a:gd name="connsiteX253" fmla="*/ 135604 w 188958"/>
                  <a:gd name="connsiteY253" fmla="*/ 95552 h 190818"/>
                  <a:gd name="connsiteX254" fmla="*/ 138036 w 188958"/>
                  <a:gd name="connsiteY254" fmla="*/ 92119 h 190818"/>
                  <a:gd name="connsiteX255" fmla="*/ 137463 w 188958"/>
                  <a:gd name="connsiteY255" fmla="*/ 90260 h 190818"/>
                  <a:gd name="connsiteX256" fmla="*/ 136748 w 188958"/>
                  <a:gd name="connsiteY256" fmla="*/ 90260 h 190818"/>
                  <a:gd name="connsiteX257" fmla="*/ 143757 w 188958"/>
                  <a:gd name="connsiteY257" fmla="*/ 135032 h 190818"/>
                  <a:gd name="connsiteX258" fmla="*/ 148049 w 188958"/>
                  <a:gd name="connsiteY258" fmla="*/ 136605 h 190818"/>
                  <a:gd name="connsiteX259" fmla="*/ 149908 w 188958"/>
                  <a:gd name="connsiteY259" fmla="*/ 135318 h 190818"/>
                  <a:gd name="connsiteX260" fmla="*/ 149193 w 188958"/>
                  <a:gd name="connsiteY260" fmla="*/ 134746 h 190818"/>
                  <a:gd name="connsiteX261" fmla="*/ 145617 w 188958"/>
                  <a:gd name="connsiteY261" fmla="*/ 133602 h 190818"/>
                  <a:gd name="connsiteX262" fmla="*/ 144186 w 188958"/>
                  <a:gd name="connsiteY262" fmla="*/ 132028 h 190818"/>
                  <a:gd name="connsiteX263" fmla="*/ 141612 w 188958"/>
                  <a:gd name="connsiteY263" fmla="*/ 131170 h 190818"/>
                  <a:gd name="connsiteX264" fmla="*/ 141469 w 188958"/>
                  <a:gd name="connsiteY264" fmla="*/ 132314 h 190818"/>
                  <a:gd name="connsiteX265" fmla="*/ 141755 w 188958"/>
                  <a:gd name="connsiteY265" fmla="*/ 133602 h 190818"/>
                  <a:gd name="connsiteX266" fmla="*/ 142613 w 188958"/>
                  <a:gd name="connsiteY266" fmla="*/ 135318 h 190818"/>
                  <a:gd name="connsiteX267" fmla="*/ 143757 w 188958"/>
                  <a:gd name="connsiteY267" fmla="*/ 135032 h 19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188958" h="190818">
                    <a:moveTo>
                      <a:pt x="55643" y="11014"/>
                    </a:moveTo>
                    <a:lnTo>
                      <a:pt x="52783" y="9727"/>
                    </a:lnTo>
                    <a:lnTo>
                      <a:pt x="52353" y="9012"/>
                    </a:lnTo>
                    <a:lnTo>
                      <a:pt x="52496" y="8154"/>
                    </a:lnTo>
                    <a:lnTo>
                      <a:pt x="51638" y="7438"/>
                    </a:lnTo>
                    <a:lnTo>
                      <a:pt x="49493" y="6294"/>
                    </a:lnTo>
                    <a:lnTo>
                      <a:pt x="47061" y="3433"/>
                    </a:lnTo>
                    <a:lnTo>
                      <a:pt x="44486" y="1288"/>
                    </a:lnTo>
                    <a:lnTo>
                      <a:pt x="40338" y="1001"/>
                    </a:lnTo>
                    <a:lnTo>
                      <a:pt x="36905" y="286"/>
                    </a:lnTo>
                    <a:lnTo>
                      <a:pt x="34473" y="0"/>
                    </a:lnTo>
                    <a:lnTo>
                      <a:pt x="32042" y="1144"/>
                    </a:lnTo>
                    <a:lnTo>
                      <a:pt x="36476" y="1288"/>
                    </a:lnTo>
                    <a:lnTo>
                      <a:pt x="45058" y="3004"/>
                    </a:lnTo>
                    <a:lnTo>
                      <a:pt x="50494" y="10299"/>
                    </a:lnTo>
                    <a:lnTo>
                      <a:pt x="53212" y="12159"/>
                    </a:lnTo>
                    <a:lnTo>
                      <a:pt x="54213" y="14447"/>
                    </a:lnTo>
                    <a:lnTo>
                      <a:pt x="53498" y="16450"/>
                    </a:lnTo>
                    <a:lnTo>
                      <a:pt x="53784" y="18453"/>
                    </a:lnTo>
                    <a:lnTo>
                      <a:pt x="52926" y="20741"/>
                    </a:lnTo>
                    <a:lnTo>
                      <a:pt x="52926" y="25032"/>
                    </a:lnTo>
                    <a:lnTo>
                      <a:pt x="51495" y="27035"/>
                    </a:lnTo>
                    <a:lnTo>
                      <a:pt x="48205" y="29324"/>
                    </a:lnTo>
                    <a:lnTo>
                      <a:pt x="50351" y="30325"/>
                    </a:lnTo>
                    <a:lnTo>
                      <a:pt x="52926" y="33472"/>
                    </a:lnTo>
                    <a:lnTo>
                      <a:pt x="53498" y="33186"/>
                    </a:lnTo>
                    <a:lnTo>
                      <a:pt x="54499" y="31469"/>
                    </a:lnTo>
                    <a:lnTo>
                      <a:pt x="55214" y="22315"/>
                    </a:lnTo>
                    <a:lnTo>
                      <a:pt x="59076" y="19311"/>
                    </a:lnTo>
                    <a:lnTo>
                      <a:pt x="58218" y="13017"/>
                    </a:lnTo>
                    <a:lnTo>
                      <a:pt x="55643" y="11014"/>
                    </a:lnTo>
                    <a:close/>
                    <a:moveTo>
                      <a:pt x="50494" y="59649"/>
                    </a:moveTo>
                    <a:lnTo>
                      <a:pt x="46775" y="59792"/>
                    </a:lnTo>
                    <a:lnTo>
                      <a:pt x="44486" y="60507"/>
                    </a:lnTo>
                    <a:lnTo>
                      <a:pt x="43485" y="61365"/>
                    </a:lnTo>
                    <a:lnTo>
                      <a:pt x="44057" y="61937"/>
                    </a:lnTo>
                    <a:lnTo>
                      <a:pt x="46489" y="62653"/>
                    </a:lnTo>
                    <a:lnTo>
                      <a:pt x="49922" y="61937"/>
                    </a:lnTo>
                    <a:lnTo>
                      <a:pt x="52353" y="60936"/>
                    </a:lnTo>
                    <a:lnTo>
                      <a:pt x="52211" y="60507"/>
                    </a:lnTo>
                    <a:lnTo>
                      <a:pt x="50494" y="59649"/>
                    </a:lnTo>
                    <a:close/>
                    <a:moveTo>
                      <a:pt x="96553" y="108712"/>
                    </a:moveTo>
                    <a:lnTo>
                      <a:pt x="92262" y="105422"/>
                    </a:lnTo>
                    <a:lnTo>
                      <a:pt x="90403" y="104707"/>
                    </a:lnTo>
                    <a:lnTo>
                      <a:pt x="89545" y="106852"/>
                    </a:lnTo>
                    <a:lnTo>
                      <a:pt x="91976" y="107139"/>
                    </a:lnTo>
                    <a:lnTo>
                      <a:pt x="97269" y="111001"/>
                    </a:lnTo>
                    <a:lnTo>
                      <a:pt x="99557" y="111859"/>
                    </a:lnTo>
                    <a:lnTo>
                      <a:pt x="100845" y="111716"/>
                    </a:lnTo>
                    <a:lnTo>
                      <a:pt x="98127" y="110429"/>
                    </a:lnTo>
                    <a:lnTo>
                      <a:pt x="96553" y="108712"/>
                    </a:lnTo>
                    <a:close/>
                    <a:moveTo>
                      <a:pt x="84824" y="56216"/>
                    </a:moveTo>
                    <a:lnTo>
                      <a:pt x="80247" y="51638"/>
                    </a:lnTo>
                    <a:lnTo>
                      <a:pt x="75955" y="50208"/>
                    </a:lnTo>
                    <a:lnTo>
                      <a:pt x="70949" y="46632"/>
                    </a:lnTo>
                    <a:lnTo>
                      <a:pt x="69089" y="44200"/>
                    </a:lnTo>
                    <a:lnTo>
                      <a:pt x="68660" y="44629"/>
                    </a:lnTo>
                    <a:lnTo>
                      <a:pt x="67945" y="46918"/>
                    </a:lnTo>
                    <a:lnTo>
                      <a:pt x="66944" y="48634"/>
                    </a:lnTo>
                    <a:lnTo>
                      <a:pt x="69662" y="48062"/>
                    </a:lnTo>
                    <a:lnTo>
                      <a:pt x="71807" y="48348"/>
                    </a:lnTo>
                    <a:lnTo>
                      <a:pt x="75526" y="51209"/>
                    </a:lnTo>
                    <a:lnTo>
                      <a:pt x="79531" y="52067"/>
                    </a:lnTo>
                    <a:lnTo>
                      <a:pt x="82106" y="54928"/>
                    </a:lnTo>
                    <a:lnTo>
                      <a:pt x="85825" y="58218"/>
                    </a:lnTo>
                    <a:lnTo>
                      <a:pt x="86111" y="61222"/>
                    </a:lnTo>
                    <a:lnTo>
                      <a:pt x="84538" y="64083"/>
                    </a:lnTo>
                    <a:lnTo>
                      <a:pt x="84252" y="67659"/>
                    </a:lnTo>
                    <a:lnTo>
                      <a:pt x="81105" y="67802"/>
                    </a:lnTo>
                    <a:lnTo>
                      <a:pt x="81677" y="68517"/>
                    </a:lnTo>
                    <a:lnTo>
                      <a:pt x="83394" y="69805"/>
                    </a:lnTo>
                    <a:lnTo>
                      <a:pt x="84538" y="72093"/>
                    </a:lnTo>
                    <a:lnTo>
                      <a:pt x="85682" y="73095"/>
                    </a:lnTo>
                    <a:lnTo>
                      <a:pt x="85539" y="69518"/>
                    </a:lnTo>
                    <a:lnTo>
                      <a:pt x="86541" y="65513"/>
                    </a:lnTo>
                    <a:lnTo>
                      <a:pt x="87256" y="58790"/>
                    </a:lnTo>
                    <a:lnTo>
                      <a:pt x="86970" y="57360"/>
                    </a:lnTo>
                    <a:lnTo>
                      <a:pt x="84824" y="56216"/>
                    </a:lnTo>
                    <a:close/>
                    <a:moveTo>
                      <a:pt x="44486" y="96124"/>
                    </a:moveTo>
                    <a:lnTo>
                      <a:pt x="44343" y="95409"/>
                    </a:lnTo>
                    <a:lnTo>
                      <a:pt x="44486" y="94551"/>
                    </a:lnTo>
                    <a:lnTo>
                      <a:pt x="43628" y="89830"/>
                    </a:lnTo>
                    <a:lnTo>
                      <a:pt x="42054" y="87256"/>
                    </a:lnTo>
                    <a:lnTo>
                      <a:pt x="40052" y="90403"/>
                    </a:lnTo>
                    <a:lnTo>
                      <a:pt x="37906" y="88972"/>
                    </a:lnTo>
                    <a:lnTo>
                      <a:pt x="40910" y="86970"/>
                    </a:lnTo>
                    <a:lnTo>
                      <a:pt x="40910" y="86254"/>
                    </a:lnTo>
                    <a:lnTo>
                      <a:pt x="39623" y="85110"/>
                    </a:lnTo>
                    <a:lnTo>
                      <a:pt x="37906" y="85682"/>
                    </a:lnTo>
                    <a:lnTo>
                      <a:pt x="35188" y="86111"/>
                    </a:lnTo>
                    <a:lnTo>
                      <a:pt x="34187" y="86541"/>
                    </a:lnTo>
                    <a:lnTo>
                      <a:pt x="32184" y="86254"/>
                    </a:lnTo>
                    <a:lnTo>
                      <a:pt x="30611" y="87256"/>
                    </a:lnTo>
                    <a:lnTo>
                      <a:pt x="33186" y="91404"/>
                    </a:lnTo>
                    <a:lnTo>
                      <a:pt x="35045" y="92977"/>
                    </a:lnTo>
                    <a:lnTo>
                      <a:pt x="36476" y="97984"/>
                    </a:lnTo>
                    <a:lnTo>
                      <a:pt x="37334" y="98699"/>
                    </a:lnTo>
                    <a:lnTo>
                      <a:pt x="37477" y="102132"/>
                    </a:lnTo>
                    <a:lnTo>
                      <a:pt x="43485" y="102561"/>
                    </a:lnTo>
                    <a:lnTo>
                      <a:pt x="45201" y="98413"/>
                    </a:lnTo>
                    <a:lnTo>
                      <a:pt x="45058" y="97126"/>
                    </a:lnTo>
                    <a:lnTo>
                      <a:pt x="44486" y="96124"/>
                    </a:lnTo>
                    <a:close/>
                    <a:moveTo>
                      <a:pt x="32471" y="8869"/>
                    </a:moveTo>
                    <a:lnTo>
                      <a:pt x="32614" y="8011"/>
                    </a:lnTo>
                    <a:lnTo>
                      <a:pt x="31899" y="6294"/>
                    </a:lnTo>
                    <a:lnTo>
                      <a:pt x="27464" y="7295"/>
                    </a:lnTo>
                    <a:lnTo>
                      <a:pt x="22029" y="7009"/>
                    </a:lnTo>
                    <a:lnTo>
                      <a:pt x="20884" y="7724"/>
                    </a:lnTo>
                    <a:lnTo>
                      <a:pt x="18882" y="7867"/>
                    </a:lnTo>
                    <a:lnTo>
                      <a:pt x="15162" y="6866"/>
                    </a:lnTo>
                    <a:lnTo>
                      <a:pt x="12015" y="4577"/>
                    </a:lnTo>
                    <a:lnTo>
                      <a:pt x="10871" y="6866"/>
                    </a:lnTo>
                    <a:lnTo>
                      <a:pt x="11157" y="7581"/>
                    </a:lnTo>
                    <a:lnTo>
                      <a:pt x="10728" y="9012"/>
                    </a:lnTo>
                    <a:lnTo>
                      <a:pt x="8296" y="11014"/>
                    </a:lnTo>
                    <a:lnTo>
                      <a:pt x="5722" y="11587"/>
                    </a:lnTo>
                    <a:lnTo>
                      <a:pt x="1573" y="8583"/>
                    </a:lnTo>
                    <a:lnTo>
                      <a:pt x="0" y="8011"/>
                    </a:lnTo>
                    <a:lnTo>
                      <a:pt x="5579" y="13160"/>
                    </a:lnTo>
                    <a:lnTo>
                      <a:pt x="7295" y="14018"/>
                    </a:lnTo>
                    <a:lnTo>
                      <a:pt x="9441" y="13875"/>
                    </a:lnTo>
                    <a:lnTo>
                      <a:pt x="14161" y="12159"/>
                    </a:lnTo>
                    <a:lnTo>
                      <a:pt x="22744" y="9584"/>
                    </a:lnTo>
                    <a:lnTo>
                      <a:pt x="32471" y="8869"/>
                    </a:lnTo>
                    <a:close/>
                    <a:moveTo>
                      <a:pt x="33901" y="82535"/>
                    </a:moveTo>
                    <a:lnTo>
                      <a:pt x="34759" y="81391"/>
                    </a:lnTo>
                    <a:lnTo>
                      <a:pt x="38049" y="79532"/>
                    </a:lnTo>
                    <a:lnTo>
                      <a:pt x="38335" y="78530"/>
                    </a:lnTo>
                    <a:lnTo>
                      <a:pt x="38049" y="75669"/>
                    </a:lnTo>
                    <a:lnTo>
                      <a:pt x="38049" y="71807"/>
                    </a:lnTo>
                    <a:lnTo>
                      <a:pt x="35188" y="69089"/>
                    </a:lnTo>
                    <a:lnTo>
                      <a:pt x="32757" y="64369"/>
                    </a:lnTo>
                    <a:lnTo>
                      <a:pt x="31183" y="62366"/>
                    </a:lnTo>
                    <a:lnTo>
                      <a:pt x="31183" y="59792"/>
                    </a:lnTo>
                    <a:lnTo>
                      <a:pt x="29467" y="57932"/>
                    </a:lnTo>
                    <a:lnTo>
                      <a:pt x="25605" y="56073"/>
                    </a:lnTo>
                    <a:lnTo>
                      <a:pt x="24174" y="56359"/>
                    </a:lnTo>
                    <a:lnTo>
                      <a:pt x="25748" y="61794"/>
                    </a:lnTo>
                    <a:lnTo>
                      <a:pt x="25032" y="65227"/>
                    </a:lnTo>
                    <a:lnTo>
                      <a:pt x="21599" y="70377"/>
                    </a:lnTo>
                    <a:lnTo>
                      <a:pt x="22315" y="72379"/>
                    </a:lnTo>
                    <a:lnTo>
                      <a:pt x="22744" y="72522"/>
                    </a:lnTo>
                    <a:lnTo>
                      <a:pt x="23316" y="73524"/>
                    </a:lnTo>
                    <a:lnTo>
                      <a:pt x="21027" y="75526"/>
                    </a:lnTo>
                    <a:lnTo>
                      <a:pt x="20455" y="73810"/>
                    </a:lnTo>
                    <a:lnTo>
                      <a:pt x="17594" y="74239"/>
                    </a:lnTo>
                    <a:lnTo>
                      <a:pt x="19740" y="76957"/>
                    </a:lnTo>
                    <a:lnTo>
                      <a:pt x="23030" y="78959"/>
                    </a:lnTo>
                    <a:lnTo>
                      <a:pt x="25032" y="79532"/>
                    </a:lnTo>
                    <a:lnTo>
                      <a:pt x="26463" y="78673"/>
                    </a:lnTo>
                    <a:lnTo>
                      <a:pt x="26749" y="81248"/>
                    </a:lnTo>
                    <a:lnTo>
                      <a:pt x="28608" y="82822"/>
                    </a:lnTo>
                    <a:lnTo>
                      <a:pt x="29610" y="85253"/>
                    </a:lnTo>
                    <a:lnTo>
                      <a:pt x="31469" y="83680"/>
                    </a:lnTo>
                    <a:lnTo>
                      <a:pt x="33901" y="82535"/>
                    </a:lnTo>
                    <a:close/>
                    <a:moveTo>
                      <a:pt x="179375" y="172795"/>
                    </a:moveTo>
                    <a:lnTo>
                      <a:pt x="179804" y="174655"/>
                    </a:lnTo>
                    <a:lnTo>
                      <a:pt x="183809" y="173081"/>
                    </a:lnTo>
                    <a:lnTo>
                      <a:pt x="181378" y="171365"/>
                    </a:lnTo>
                    <a:lnTo>
                      <a:pt x="179375" y="172795"/>
                    </a:lnTo>
                    <a:close/>
                    <a:moveTo>
                      <a:pt x="177086" y="182522"/>
                    </a:moveTo>
                    <a:lnTo>
                      <a:pt x="174082" y="184095"/>
                    </a:lnTo>
                    <a:lnTo>
                      <a:pt x="172080" y="184095"/>
                    </a:lnTo>
                    <a:lnTo>
                      <a:pt x="168361" y="182665"/>
                    </a:lnTo>
                    <a:lnTo>
                      <a:pt x="165357" y="182951"/>
                    </a:lnTo>
                    <a:lnTo>
                      <a:pt x="163497" y="184954"/>
                    </a:lnTo>
                    <a:lnTo>
                      <a:pt x="160636" y="185669"/>
                    </a:lnTo>
                    <a:lnTo>
                      <a:pt x="160922" y="186384"/>
                    </a:lnTo>
                    <a:lnTo>
                      <a:pt x="160922" y="187099"/>
                    </a:lnTo>
                    <a:lnTo>
                      <a:pt x="160350" y="188673"/>
                    </a:lnTo>
                    <a:lnTo>
                      <a:pt x="160493" y="189674"/>
                    </a:lnTo>
                    <a:lnTo>
                      <a:pt x="161066" y="190818"/>
                    </a:lnTo>
                    <a:lnTo>
                      <a:pt x="168933" y="190675"/>
                    </a:lnTo>
                    <a:lnTo>
                      <a:pt x="176085" y="189531"/>
                    </a:lnTo>
                    <a:lnTo>
                      <a:pt x="179232" y="185097"/>
                    </a:lnTo>
                    <a:lnTo>
                      <a:pt x="180233" y="182808"/>
                    </a:lnTo>
                    <a:lnTo>
                      <a:pt x="180662" y="179375"/>
                    </a:lnTo>
                    <a:lnTo>
                      <a:pt x="179232" y="178946"/>
                    </a:lnTo>
                    <a:lnTo>
                      <a:pt x="177086" y="182522"/>
                    </a:lnTo>
                    <a:close/>
                    <a:moveTo>
                      <a:pt x="111573" y="87828"/>
                    </a:moveTo>
                    <a:lnTo>
                      <a:pt x="105279" y="80533"/>
                    </a:lnTo>
                    <a:lnTo>
                      <a:pt x="104993" y="79818"/>
                    </a:lnTo>
                    <a:lnTo>
                      <a:pt x="101131" y="72379"/>
                    </a:lnTo>
                    <a:lnTo>
                      <a:pt x="99414" y="71807"/>
                    </a:lnTo>
                    <a:lnTo>
                      <a:pt x="98842" y="72093"/>
                    </a:lnTo>
                    <a:lnTo>
                      <a:pt x="98270" y="73238"/>
                    </a:lnTo>
                    <a:lnTo>
                      <a:pt x="100845" y="75240"/>
                    </a:lnTo>
                    <a:lnTo>
                      <a:pt x="101560" y="77100"/>
                    </a:lnTo>
                    <a:lnTo>
                      <a:pt x="102990" y="78244"/>
                    </a:lnTo>
                    <a:lnTo>
                      <a:pt x="105994" y="83394"/>
                    </a:lnTo>
                    <a:lnTo>
                      <a:pt x="108569" y="85396"/>
                    </a:lnTo>
                    <a:lnTo>
                      <a:pt x="108426" y="86827"/>
                    </a:lnTo>
                    <a:lnTo>
                      <a:pt x="106423" y="88257"/>
                    </a:lnTo>
                    <a:lnTo>
                      <a:pt x="105708" y="89401"/>
                    </a:lnTo>
                    <a:lnTo>
                      <a:pt x="106852" y="89401"/>
                    </a:lnTo>
                    <a:lnTo>
                      <a:pt x="109856" y="88829"/>
                    </a:lnTo>
                    <a:lnTo>
                      <a:pt x="111859" y="89115"/>
                    </a:lnTo>
                    <a:lnTo>
                      <a:pt x="111573" y="87828"/>
                    </a:lnTo>
                    <a:close/>
                    <a:moveTo>
                      <a:pt x="155630" y="134460"/>
                    </a:moveTo>
                    <a:lnTo>
                      <a:pt x="152483" y="134889"/>
                    </a:lnTo>
                    <a:lnTo>
                      <a:pt x="151911" y="135890"/>
                    </a:lnTo>
                    <a:lnTo>
                      <a:pt x="151911" y="137321"/>
                    </a:lnTo>
                    <a:lnTo>
                      <a:pt x="153770" y="139466"/>
                    </a:lnTo>
                    <a:lnTo>
                      <a:pt x="154056" y="140754"/>
                    </a:lnTo>
                    <a:lnTo>
                      <a:pt x="153198" y="142327"/>
                    </a:lnTo>
                    <a:lnTo>
                      <a:pt x="151482" y="143185"/>
                    </a:lnTo>
                    <a:lnTo>
                      <a:pt x="151052" y="143901"/>
                    </a:lnTo>
                    <a:lnTo>
                      <a:pt x="149765" y="144759"/>
                    </a:lnTo>
                    <a:lnTo>
                      <a:pt x="147476" y="147190"/>
                    </a:lnTo>
                    <a:lnTo>
                      <a:pt x="143471" y="149908"/>
                    </a:lnTo>
                    <a:lnTo>
                      <a:pt x="143042" y="151482"/>
                    </a:lnTo>
                    <a:lnTo>
                      <a:pt x="145188" y="150480"/>
                    </a:lnTo>
                    <a:lnTo>
                      <a:pt x="148621" y="147620"/>
                    </a:lnTo>
                    <a:lnTo>
                      <a:pt x="152197" y="145903"/>
                    </a:lnTo>
                    <a:lnTo>
                      <a:pt x="156345" y="140324"/>
                    </a:lnTo>
                    <a:lnTo>
                      <a:pt x="155058" y="135890"/>
                    </a:lnTo>
                    <a:lnTo>
                      <a:pt x="155630" y="134460"/>
                    </a:lnTo>
                    <a:close/>
                    <a:moveTo>
                      <a:pt x="188386" y="146618"/>
                    </a:moveTo>
                    <a:lnTo>
                      <a:pt x="186384" y="145331"/>
                    </a:lnTo>
                    <a:lnTo>
                      <a:pt x="182951" y="144330"/>
                    </a:lnTo>
                    <a:lnTo>
                      <a:pt x="181950" y="144330"/>
                    </a:lnTo>
                    <a:lnTo>
                      <a:pt x="180090" y="143901"/>
                    </a:lnTo>
                    <a:lnTo>
                      <a:pt x="177515" y="143042"/>
                    </a:lnTo>
                    <a:lnTo>
                      <a:pt x="176514" y="145331"/>
                    </a:lnTo>
                    <a:lnTo>
                      <a:pt x="178087" y="145760"/>
                    </a:lnTo>
                    <a:lnTo>
                      <a:pt x="181950" y="145760"/>
                    </a:lnTo>
                    <a:lnTo>
                      <a:pt x="184667" y="146046"/>
                    </a:lnTo>
                    <a:lnTo>
                      <a:pt x="187814" y="148192"/>
                    </a:lnTo>
                    <a:lnTo>
                      <a:pt x="188959" y="147047"/>
                    </a:lnTo>
                    <a:lnTo>
                      <a:pt x="188386" y="146618"/>
                    </a:lnTo>
                    <a:close/>
                    <a:moveTo>
                      <a:pt x="122730" y="123159"/>
                    </a:moveTo>
                    <a:lnTo>
                      <a:pt x="118868" y="121157"/>
                    </a:lnTo>
                    <a:lnTo>
                      <a:pt x="117581" y="115435"/>
                    </a:lnTo>
                    <a:lnTo>
                      <a:pt x="115578" y="112145"/>
                    </a:lnTo>
                    <a:lnTo>
                      <a:pt x="114291" y="108712"/>
                    </a:lnTo>
                    <a:lnTo>
                      <a:pt x="111287" y="104850"/>
                    </a:lnTo>
                    <a:lnTo>
                      <a:pt x="111430" y="107282"/>
                    </a:lnTo>
                    <a:lnTo>
                      <a:pt x="112145" y="107997"/>
                    </a:lnTo>
                    <a:lnTo>
                      <a:pt x="113575" y="111001"/>
                    </a:lnTo>
                    <a:lnTo>
                      <a:pt x="116150" y="115435"/>
                    </a:lnTo>
                    <a:lnTo>
                      <a:pt x="117009" y="117581"/>
                    </a:lnTo>
                    <a:lnTo>
                      <a:pt x="116722" y="119583"/>
                    </a:lnTo>
                    <a:lnTo>
                      <a:pt x="114863" y="120012"/>
                    </a:lnTo>
                    <a:lnTo>
                      <a:pt x="114291" y="120871"/>
                    </a:lnTo>
                    <a:lnTo>
                      <a:pt x="117009" y="122444"/>
                    </a:lnTo>
                    <a:lnTo>
                      <a:pt x="121872" y="124018"/>
                    </a:lnTo>
                    <a:lnTo>
                      <a:pt x="125734" y="130311"/>
                    </a:lnTo>
                    <a:lnTo>
                      <a:pt x="125877" y="129453"/>
                    </a:lnTo>
                    <a:lnTo>
                      <a:pt x="125734" y="126163"/>
                    </a:lnTo>
                    <a:lnTo>
                      <a:pt x="122730" y="123159"/>
                    </a:lnTo>
                    <a:close/>
                    <a:moveTo>
                      <a:pt x="136748" y="90260"/>
                    </a:moveTo>
                    <a:lnTo>
                      <a:pt x="135032" y="90975"/>
                    </a:lnTo>
                    <a:lnTo>
                      <a:pt x="134317" y="95266"/>
                    </a:lnTo>
                    <a:lnTo>
                      <a:pt x="135604" y="95552"/>
                    </a:lnTo>
                    <a:lnTo>
                      <a:pt x="138036" y="92119"/>
                    </a:lnTo>
                    <a:lnTo>
                      <a:pt x="137463" y="90260"/>
                    </a:lnTo>
                    <a:lnTo>
                      <a:pt x="136748" y="90260"/>
                    </a:lnTo>
                    <a:close/>
                    <a:moveTo>
                      <a:pt x="143757" y="135032"/>
                    </a:moveTo>
                    <a:lnTo>
                      <a:pt x="148049" y="136605"/>
                    </a:lnTo>
                    <a:lnTo>
                      <a:pt x="149908" y="135318"/>
                    </a:lnTo>
                    <a:lnTo>
                      <a:pt x="149193" y="134746"/>
                    </a:lnTo>
                    <a:lnTo>
                      <a:pt x="145617" y="133602"/>
                    </a:lnTo>
                    <a:lnTo>
                      <a:pt x="144186" y="132028"/>
                    </a:lnTo>
                    <a:lnTo>
                      <a:pt x="141612" y="131170"/>
                    </a:lnTo>
                    <a:lnTo>
                      <a:pt x="141469" y="132314"/>
                    </a:lnTo>
                    <a:lnTo>
                      <a:pt x="141755" y="133602"/>
                    </a:lnTo>
                    <a:lnTo>
                      <a:pt x="142613" y="135318"/>
                    </a:lnTo>
                    <a:lnTo>
                      <a:pt x="143757" y="135032"/>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1" name="Freeform: Shape 570">
                <a:extLst>
                  <a:ext uri="{FF2B5EF4-FFF2-40B4-BE49-F238E27FC236}">
                    <a16:creationId xmlns:a16="http://schemas.microsoft.com/office/drawing/2014/main" id="{3A9C3EEA-B3DA-FDF3-0ECD-54FC499D1E64}"/>
                  </a:ext>
                  <a:ext uri="{C183D7F6-B498-43B3-948B-1728B52AA6E4}">
                    <adec:decorative xmlns:adec="http://schemas.microsoft.com/office/drawing/2017/decorative" val="1"/>
                  </a:ext>
                </a:extLst>
              </p:cNvPr>
              <p:cNvSpPr/>
              <p:nvPr/>
            </p:nvSpPr>
            <p:spPr>
              <a:xfrm>
                <a:off x="3759365" y="4394279"/>
                <a:ext cx="1185103" cy="1211566"/>
              </a:xfrm>
              <a:custGeom>
                <a:avLst/>
                <a:gdLst>
                  <a:gd name="connsiteX0" fmla="*/ 718071 w 1185103"/>
                  <a:gd name="connsiteY0" fmla="*/ 150909 h 1211566"/>
                  <a:gd name="connsiteX1" fmla="*/ 715926 w 1185103"/>
                  <a:gd name="connsiteY1" fmla="*/ 153770 h 1211566"/>
                  <a:gd name="connsiteX2" fmla="*/ 716069 w 1185103"/>
                  <a:gd name="connsiteY2" fmla="*/ 156488 h 1211566"/>
                  <a:gd name="connsiteX3" fmla="*/ 717642 w 1185103"/>
                  <a:gd name="connsiteY3" fmla="*/ 156917 h 1211566"/>
                  <a:gd name="connsiteX4" fmla="*/ 722792 w 1185103"/>
                  <a:gd name="connsiteY4" fmla="*/ 156774 h 1211566"/>
                  <a:gd name="connsiteX5" fmla="*/ 726082 w 1185103"/>
                  <a:gd name="connsiteY5" fmla="*/ 158634 h 1211566"/>
                  <a:gd name="connsiteX6" fmla="*/ 728657 w 1185103"/>
                  <a:gd name="connsiteY6" fmla="*/ 158491 h 1211566"/>
                  <a:gd name="connsiteX7" fmla="*/ 730945 w 1185103"/>
                  <a:gd name="connsiteY7" fmla="*/ 157632 h 1211566"/>
                  <a:gd name="connsiteX8" fmla="*/ 735236 w 1185103"/>
                  <a:gd name="connsiteY8" fmla="*/ 151339 h 1211566"/>
                  <a:gd name="connsiteX9" fmla="*/ 733949 w 1185103"/>
                  <a:gd name="connsiteY9" fmla="*/ 149765 h 1211566"/>
                  <a:gd name="connsiteX10" fmla="*/ 729658 w 1185103"/>
                  <a:gd name="connsiteY10" fmla="*/ 148621 h 1211566"/>
                  <a:gd name="connsiteX11" fmla="*/ 722077 w 1185103"/>
                  <a:gd name="connsiteY11" fmla="*/ 150909 h 1211566"/>
                  <a:gd name="connsiteX12" fmla="*/ 718071 w 1185103"/>
                  <a:gd name="connsiteY12" fmla="*/ 150909 h 1211566"/>
                  <a:gd name="connsiteX13" fmla="*/ 721791 w 1185103"/>
                  <a:gd name="connsiteY13" fmla="*/ 146046 h 1211566"/>
                  <a:gd name="connsiteX14" fmla="*/ 725223 w 1185103"/>
                  <a:gd name="connsiteY14" fmla="*/ 142184 h 1211566"/>
                  <a:gd name="connsiteX15" fmla="*/ 725367 w 1185103"/>
                  <a:gd name="connsiteY15" fmla="*/ 140038 h 1211566"/>
                  <a:gd name="connsiteX16" fmla="*/ 724651 w 1185103"/>
                  <a:gd name="connsiteY16" fmla="*/ 138751 h 1211566"/>
                  <a:gd name="connsiteX17" fmla="*/ 723507 w 1185103"/>
                  <a:gd name="connsiteY17" fmla="*/ 139180 h 1211566"/>
                  <a:gd name="connsiteX18" fmla="*/ 723078 w 1185103"/>
                  <a:gd name="connsiteY18" fmla="*/ 139752 h 1211566"/>
                  <a:gd name="connsiteX19" fmla="*/ 718930 w 1185103"/>
                  <a:gd name="connsiteY19" fmla="*/ 140324 h 1211566"/>
                  <a:gd name="connsiteX20" fmla="*/ 718071 w 1185103"/>
                  <a:gd name="connsiteY20" fmla="*/ 142327 h 1211566"/>
                  <a:gd name="connsiteX21" fmla="*/ 718071 w 1185103"/>
                  <a:gd name="connsiteY21" fmla="*/ 146046 h 1211566"/>
                  <a:gd name="connsiteX22" fmla="*/ 718644 w 1185103"/>
                  <a:gd name="connsiteY22" fmla="*/ 147047 h 1211566"/>
                  <a:gd name="connsiteX23" fmla="*/ 721791 w 1185103"/>
                  <a:gd name="connsiteY23" fmla="*/ 146046 h 1211566"/>
                  <a:gd name="connsiteX24" fmla="*/ 714352 w 1185103"/>
                  <a:gd name="connsiteY24" fmla="*/ 100988 h 1211566"/>
                  <a:gd name="connsiteX25" fmla="*/ 717356 w 1185103"/>
                  <a:gd name="connsiteY25" fmla="*/ 99557 h 1211566"/>
                  <a:gd name="connsiteX26" fmla="*/ 717499 w 1185103"/>
                  <a:gd name="connsiteY26" fmla="*/ 98270 h 1211566"/>
                  <a:gd name="connsiteX27" fmla="*/ 715926 w 1185103"/>
                  <a:gd name="connsiteY27" fmla="*/ 93406 h 1211566"/>
                  <a:gd name="connsiteX28" fmla="*/ 715354 w 1185103"/>
                  <a:gd name="connsiteY28" fmla="*/ 92977 h 1211566"/>
                  <a:gd name="connsiteX29" fmla="*/ 713637 w 1185103"/>
                  <a:gd name="connsiteY29" fmla="*/ 92834 h 1211566"/>
                  <a:gd name="connsiteX30" fmla="*/ 711492 w 1185103"/>
                  <a:gd name="connsiteY30" fmla="*/ 93836 h 1211566"/>
                  <a:gd name="connsiteX31" fmla="*/ 710919 w 1185103"/>
                  <a:gd name="connsiteY31" fmla="*/ 96839 h 1211566"/>
                  <a:gd name="connsiteX32" fmla="*/ 712493 w 1185103"/>
                  <a:gd name="connsiteY32" fmla="*/ 100415 h 1211566"/>
                  <a:gd name="connsiteX33" fmla="*/ 714352 w 1185103"/>
                  <a:gd name="connsiteY33" fmla="*/ 100988 h 1211566"/>
                  <a:gd name="connsiteX34" fmla="*/ 713494 w 1185103"/>
                  <a:gd name="connsiteY34" fmla="*/ 153627 h 1211566"/>
                  <a:gd name="connsiteX35" fmla="*/ 716355 w 1185103"/>
                  <a:gd name="connsiteY35" fmla="*/ 150051 h 1211566"/>
                  <a:gd name="connsiteX36" fmla="*/ 716069 w 1185103"/>
                  <a:gd name="connsiteY36" fmla="*/ 146332 h 1211566"/>
                  <a:gd name="connsiteX37" fmla="*/ 715783 w 1185103"/>
                  <a:gd name="connsiteY37" fmla="*/ 140324 h 1211566"/>
                  <a:gd name="connsiteX38" fmla="*/ 715068 w 1185103"/>
                  <a:gd name="connsiteY38" fmla="*/ 140038 h 1211566"/>
                  <a:gd name="connsiteX39" fmla="*/ 714352 w 1185103"/>
                  <a:gd name="connsiteY39" fmla="*/ 140324 h 1211566"/>
                  <a:gd name="connsiteX40" fmla="*/ 713494 w 1185103"/>
                  <a:gd name="connsiteY40" fmla="*/ 141040 h 1211566"/>
                  <a:gd name="connsiteX41" fmla="*/ 713494 w 1185103"/>
                  <a:gd name="connsiteY41" fmla="*/ 145045 h 1211566"/>
                  <a:gd name="connsiteX42" fmla="*/ 712779 w 1185103"/>
                  <a:gd name="connsiteY42" fmla="*/ 148048 h 1211566"/>
                  <a:gd name="connsiteX43" fmla="*/ 710490 w 1185103"/>
                  <a:gd name="connsiteY43" fmla="*/ 150480 h 1211566"/>
                  <a:gd name="connsiteX44" fmla="*/ 707915 w 1185103"/>
                  <a:gd name="connsiteY44" fmla="*/ 151768 h 1211566"/>
                  <a:gd name="connsiteX45" fmla="*/ 707486 w 1185103"/>
                  <a:gd name="connsiteY45" fmla="*/ 156345 h 1211566"/>
                  <a:gd name="connsiteX46" fmla="*/ 712922 w 1185103"/>
                  <a:gd name="connsiteY46" fmla="*/ 158205 h 1211566"/>
                  <a:gd name="connsiteX47" fmla="*/ 713494 w 1185103"/>
                  <a:gd name="connsiteY47" fmla="*/ 153627 h 1211566"/>
                  <a:gd name="connsiteX48" fmla="*/ 772714 w 1185103"/>
                  <a:gd name="connsiteY48" fmla="*/ 1002153 h 1211566"/>
                  <a:gd name="connsiteX49" fmla="*/ 771426 w 1185103"/>
                  <a:gd name="connsiteY49" fmla="*/ 1004012 h 1211566"/>
                  <a:gd name="connsiteX50" fmla="*/ 770282 w 1185103"/>
                  <a:gd name="connsiteY50" fmla="*/ 1006587 h 1211566"/>
                  <a:gd name="connsiteX51" fmla="*/ 769853 w 1185103"/>
                  <a:gd name="connsiteY51" fmla="*/ 1014311 h 1211566"/>
                  <a:gd name="connsiteX52" fmla="*/ 771998 w 1185103"/>
                  <a:gd name="connsiteY52" fmla="*/ 1012881 h 1211566"/>
                  <a:gd name="connsiteX53" fmla="*/ 771712 w 1185103"/>
                  <a:gd name="connsiteY53" fmla="*/ 1010879 h 1211566"/>
                  <a:gd name="connsiteX54" fmla="*/ 774287 w 1185103"/>
                  <a:gd name="connsiteY54" fmla="*/ 1006301 h 1211566"/>
                  <a:gd name="connsiteX55" fmla="*/ 775288 w 1185103"/>
                  <a:gd name="connsiteY55" fmla="*/ 1002582 h 1211566"/>
                  <a:gd name="connsiteX56" fmla="*/ 774144 w 1185103"/>
                  <a:gd name="connsiteY56" fmla="*/ 1000865 h 1211566"/>
                  <a:gd name="connsiteX57" fmla="*/ 772714 w 1185103"/>
                  <a:gd name="connsiteY57" fmla="*/ 1002153 h 1211566"/>
                  <a:gd name="connsiteX58" fmla="*/ 740386 w 1185103"/>
                  <a:gd name="connsiteY58" fmla="*/ 164784 h 1211566"/>
                  <a:gd name="connsiteX59" fmla="*/ 737525 w 1185103"/>
                  <a:gd name="connsiteY59" fmla="*/ 164641 h 1211566"/>
                  <a:gd name="connsiteX60" fmla="*/ 718787 w 1185103"/>
                  <a:gd name="connsiteY60" fmla="*/ 161208 h 1211566"/>
                  <a:gd name="connsiteX61" fmla="*/ 712350 w 1185103"/>
                  <a:gd name="connsiteY61" fmla="*/ 162496 h 1211566"/>
                  <a:gd name="connsiteX62" fmla="*/ 706771 w 1185103"/>
                  <a:gd name="connsiteY62" fmla="*/ 165929 h 1211566"/>
                  <a:gd name="connsiteX63" fmla="*/ 705341 w 1185103"/>
                  <a:gd name="connsiteY63" fmla="*/ 168647 h 1211566"/>
                  <a:gd name="connsiteX64" fmla="*/ 704625 w 1185103"/>
                  <a:gd name="connsiteY64" fmla="*/ 171793 h 1211566"/>
                  <a:gd name="connsiteX65" fmla="*/ 705055 w 1185103"/>
                  <a:gd name="connsiteY65" fmla="*/ 173510 h 1211566"/>
                  <a:gd name="connsiteX66" fmla="*/ 704482 w 1185103"/>
                  <a:gd name="connsiteY66" fmla="*/ 175227 h 1211566"/>
                  <a:gd name="connsiteX67" fmla="*/ 702909 w 1185103"/>
                  <a:gd name="connsiteY67" fmla="*/ 177086 h 1211566"/>
                  <a:gd name="connsiteX68" fmla="*/ 702623 w 1185103"/>
                  <a:gd name="connsiteY68" fmla="*/ 178374 h 1211566"/>
                  <a:gd name="connsiteX69" fmla="*/ 702194 w 1185103"/>
                  <a:gd name="connsiteY69" fmla="*/ 184810 h 1211566"/>
                  <a:gd name="connsiteX70" fmla="*/ 702623 w 1185103"/>
                  <a:gd name="connsiteY70" fmla="*/ 187957 h 1211566"/>
                  <a:gd name="connsiteX71" fmla="*/ 704912 w 1185103"/>
                  <a:gd name="connsiteY71" fmla="*/ 189960 h 1211566"/>
                  <a:gd name="connsiteX72" fmla="*/ 708488 w 1185103"/>
                  <a:gd name="connsiteY72" fmla="*/ 189817 h 1211566"/>
                  <a:gd name="connsiteX73" fmla="*/ 708917 w 1185103"/>
                  <a:gd name="connsiteY73" fmla="*/ 190675 h 1211566"/>
                  <a:gd name="connsiteX74" fmla="*/ 708774 w 1185103"/>
                  <a:gd name="connsiteY74" fmla="*/ 191819 h 1211566"/>
                  <a:gd name="connsiteX75" fmla="*/ 708345 w 1185103"/>
                  <a:gd name="connsiteY75" fmla="*/ 192105 h 1211566"/>
                  <a:gd name="connsiteX76" fmla="*/ 706199 w 1185103"/>
                  <a:gd name="connsiteY76" fmla="*/ 191533 h 1211566"/>
                  <a:gd name="connsiteX77" fmla="*/ 704339 w 1185103"/>
                  <a:gd name="connsiteY77" fmla="*/ 191390 h 1211566"/>
                  <a:gd name="connsiteX78" fmla="*/ 703481 w 1185103"/>
                  <a:gd name="connsiteY78" fmla="*/ 194823 h 1211566"/>
                  <a:gd name="connsiteX79" fmla="*/ 704625 w 1185103"/>
                  <a:gd name="connsiteY79" fmla="*/ 198828 h 1211566"/>
                  <a:gd name="connsiteX80" fmla="*/ 706199 w 1185103"/>
                  <a:gd name="connsiteY80" fmla="*/ 203120 h 1211566"/>
                  <a:gd name="connsiteX81" fmla="*/ 707915 w 1185103"/>
                  <a:gd name="connsiteY81" fmla="*/ 206839 h 1211566"/>
                  <a:gd name="connsiteX82" fmla="*/ 708345 w 1185103"/>
                  <a:gd name="connsiteY82" fmla="*/ 208698 h 1211566"/>
                  <a:gd name="connsiteX83" fmla="*/ 711205 w 1185103"/>
                  <a:gd name="connsiteY83" fmla="*/ 211416 h 1211566"/>
                  <a:gd name="connsiteX84" fmla="*/ 713208 w 1185103"/>
                  <a:gd name="connsiteY84" fmla="*/ 211845 h 1211566"/>
                  <a:gd name="connsiteX85" fmla="*/ 716355 w 1185103"/>
                  <a:gd name="connsiteY85" fmla="*/ 210558 h 1211566"/>
                  <a:gd name="connsiteX86" fmla="*/ 723221 w 1185103"/>
                  <a:gd name="connsiteY86" fmla="*/ 210272 h 1211566"/>
                  <a:gd name="connsiteX87" fmla="*/ 724508 w 1185103"/>
                  <a:gd name="connsiteY87" fmla="*/ 208985 h 1211566"/>
                  <a:gd name="connsiteX88" fmla="*/ 726225 w 1185103"/>
                  <a:gd name="connsiteY88" fmla="*/ 209127 h 1211566"/>
                  <a:gd name="connsiteX89" fmla="*/ 729229 w 1185103"/>
                  <a:gd name="connsiteY89" fmla="*/ 210701 h 1211566"/>
                  <a:gd name="connsiteX90" fmla="*/ 732376 w 1185103"/>
                  <a:gd name="connsiteY90" fmla="*/ 211559 h 1211566"/>
                  <a:gd name="connsiteX91" fmla="*/ 734092 w 1185103"/>
                  <a:gd name="connsiteY91" fmla="*/ 210558 h 1211566"/>
                  <a:gd name="connsiteX92" fmla="*/ 737096 w 1185103"/>
                  <a:gd name="connsiteY92" fmla="*/ 209986 h 1211566"/>
                  <a:gd name="connsiteX93" fmla="*/ 738956 w 1185103"/>
                  <a:gd name="connsiteY93" fmla="*/ 209270 h 1211566"/>
                  <a:gd name="connsiteX94" fmla="*/ 740815 w 1185103"/>
                  <a:gd name="connsiteY94" fmla="*/ 206839 h 1211566"/>
                  <a:gd name="connsiteX95" fmla="*/ 741387 w 1185103"/>
                  <a:gd name="connsiteY95" fmla="*/ 203263 h 1211566"/>
                  <a:gd name="connsiteX96" fmla="*/ 744391 w 1185103"/>
                  <a:gd name="connsiteY96" fmla="*/ 204550 h 1211566"/>
                  <a:gd name="connsiteX97" fmla="*/ 746251 w 1185103"/>
                  <a:gd name="connsiteY97" fmla="*/ 205694 h 1211566"/>
                  <a:gd name="connsiteX98" fmla="*/ 749541 w 1185103"/>
                  <a:gd name="connsiteY98" fmla="*/ 205838 h 1211566"/>
                  <a:gd name="connsiteX99" fmla="*/ 750399 w 1185103"/>
                  <a:gd name="connsiteY99" fmla="*/ 204693 h 1211566"/>
                  <a:gd name="connsiteX100" fmla="*/ 751114 w 1185103"/>
                  <a:gd name="connsiteY100" fmla="*/ 202404 h 1211566"/>
                  <a:gd name="connsiteX101" fmla="*/ 751400 w 1185103"/>
                  <a:gd name="connsiteY101" fmla="*/ 200259 h 1211566"/>
                  <a:gd name="connsiteX102" fmla="*/ 753975 w 1185103"/>
                  <a:gd name="connsiteY102" fmla="*/ 202977 h 1211566"/>
                  <a:gd name="connsiteX103" fmla="*/ 755405 w 1185103"/>
                  <a:gd name="connsiteY103" fmla="*/ 203263 h 1211566"/>
                  <a:gd name="connsiteX104" fmla="*/ 756979 w 1185103"/>
                  <a:gd name="connsiteY104" fmla="*/ 202977 h 1211566"/>
                  <a:gd name="connsiteX105" fmla="*/ 758695 w 1185103"/>
                  <a:gd name="connsiteY105" fmla="*/ 202262 h 1211566"/>
                  <a:gd name="connsiteX106" fmla="*/ 761556 w 1185103"/>
                  <a:gd name="connsiteY106" fmla="*/ 199544 h 1211566"/>
                  <a:gd name="connsiteX107" fmla="*/ 762414 w 1185103"/>
                  <a:gd name="connsiteY107" fmla="*/ 197684 h 1211566"/>
                  <a:gd name="connsiteX108" fmla="*/ 761699 w 1185103"/>
                  <a:gd name="connsiteY108" fmla="*/ 196111 h 1211566"/>
                  <a:gd name="connsiteX109" fmla="*/ 761413 w 1185103"/>
                  <a:gd name="connsiteY109" fmla="*/ 194680 h 1211566"/>
                  <a:gd name="connsiteX110" fmla="*/ 762987 w 1185103"/>
                  <a:gd name="connsiteY110" fmla="*/ 193107 h 1211566"/>
                  <a:gd name="connsiteX111" fmla="*/ 764846 w 1185103"/>
                  <a:gd name="connsiteY111" fmla="*/ 191819 h 1211566"/>
                  <a:gd name="connsiteX112" fmla="*/ 765561 w 1185103"/>
                  <a:gd name="connsiteY112" fmla="*/ 191104 h 1211566"/>
                  <a:gd name="connsiteX113" fmla="*/ 767993 w 1185103"/>
                  <a:gd name="connsiteY113" fmla="*/ 187528 h 1211566"/>
                  <a:gd name="connsiteX114" fmla="*/ 769567 w 1185103"/>
                  <a:gd name="connsiteY114" fmla="*/ 184667 h 1211566"/>
                  <a:gd name="connsiteX115" fmla="*/ 770282 w 1185103"/>
                  <a:gd name="connsiteY115" fmla="*/ 183237 h 1211566"/>
                  <a:gd name="connsiteX116" fmla="*/ 770568 w 1185103"/>
                  <a:gd name="connsiteY116" fmla="*/ 181806 h 1211566"/>
                  <a:gd name="connsiteX117" fmla="*/ 769710 w 1185103"/>
                  <a:gd name="connsiteY117" fmla="*/ 178374 h 1211566"/>
                  <a:gd name="connsiteX118" fmla="*/ 770997 w 1185103"/>
                  <a:gd name="connsiteY118" fmla="*/ 178516 h 1211566"/>
                  <a:gd name="connsiteX119" fmla="*/ 771712 w 1185103"/>
                  <a:gd name="connsiteY119" fmla="*/ 177658 h 1211566"/>
                  <a:gd name="connsiteX120" fmla="*/ 772714 w 1185103"/>
                  <a:gd name="connsiteY120" fmla="*/ 173796 h 1211566"/>
                  <a:gd name="connsiteX121" fmla="*/ 773858 w 1185103"/>
                  <a:gd name="connsiteY121" fmla="*/ 170935 h 1211566"/>
                  <a:gd name="connsiteX122" fmla="*/ 775288 w 1185103"/>
                  <a:gd name="connsiteY122" fmla="*/ 168217 h 1211566"/>
                  <a:gd name="connsiteX123" fmla="*/ 774859 w 1185103"/>
                  <a:gd name="connsiteY123" fmla="*/ 166501 h 1211566"/>
                  <a:gd name="connsiteX124" fmla="*/ 773286 w 1185103"/>
                  <a:gd name="connsiteY124" fmla="*/ 165786 h 1211566"/>
                  <a:gd name="connsiteX125" fmla="*/ 771140 w 1185103"/>
                  <a:gd name="connsiteY125" fmla="*/ 165071 h 1211566"/>
                  <a:gd name="connsiteX126" fmla="*/ 768994 w 1185103"/>
                  <a:gd name="connsiteY126" fmla="*/ 164641 h 1211566"/>
                  <a:gd name="connsiteX127" fmla="*/ 762987 w 1185103"/>
                  <a:gd name="connsiteY127" fmla="*/ 164212 h 1211566"/>
                  <a:gd name="connsiteX128" fmla="*/ 752974 w 1185103"/>
                  <a:gd name="connsiteY128" fmla="*/ 162639 h 1211566"/>
                  <a:gd name="connsiteX129" fmla="*/ 749970 w 1185103"/>
                  <a:gd name="connsiteY129" fmla="*/ 162496 h 1211566"/>
                  <a:gd name="connsiteX130" fmla="*/ 746966 w 1185103"/>
                  <a:gd name="connsiteY130" fmla="*/ 162782 h 1211566"/>
                  <a:gd name="connsiteX131" fmla="*/ 744248 w 1185103"/>
                  <a:gd name="connsiteY131" fmla="*/ 164212 h 1211566"/>
                  <a:gd name="connsiteX132" fmla="*/ 740386 w 1185103"/>
                  <a:gd name="connsiteY132" fmla="*/ 164784 h 1211566"/>
                  <a:gd name="connsiteX133" fmla="*/ 878994 w 1185103"/>
                  <a:gd name="connsiteY133" fmla="*/ 198828 h 1211566"/>
                  <a:gd name="connsiteX134" fmla="*/ 880996 w 1185103"/>
                  <a:gd name="connsiteY134" fmla="*/ 197398 h 1211566"/>
                  <a:gd name="connsiteX135" fmla="*/ 880853 w 1185103"/>
                  <a:gd name="connsiteY135" fmla="*/ 196111 h 1211566"/>
                  <a:gd name="connsiteX136" fmla="*/ 878136 w 1185103"/>
                  <a:gd name="connsiteY136" fmla="*/ 195825 h 1211566"/>
                  <a:gd name="connsiteX137" fmla="*/ 877563 w 1185103"/>
                  <a:gd name="connsiteY137" fmla="*/ 198256 h 1211566"/>
                  <a:gd name="connsiteX138" fmla="*/ 877134 w 1185103"/>
                  <a:gd name="connsiteY138" fmla="*/ 198113 h 1211566"/>
                  <a:gd name="connsiteX139" fmla="*/ 876848 w 1185103"/>
                  <a:gd name="connsiteY139" fmla="*/ 198971 h 1211566"/>
                  <a:gd name="connsiteX140" fmla="*/ 878422 w 1185103"/>
                  <a:gd name="connsiteY140" fmla="*/ 199544 h 1211566"/>
                  <a:gd name="connsiteX141" fmla="*/ 878994 w 1185103"/>
                  <a:gd name="connsiteY141" fmla="*/ 198828 h 1211566"/>
                  <a:gd name="connsiteX142" fmla="*/ 695614 w 1185103"/>
                  <a:gd name="connsiteY142" fmla="*/ 165786 h 1211566"/>
                  <a:gd name="connsiteX143" fmla="*/ 698475 w 1185103"/>
                  <a:gd name="connsiteY143" fmla="*/ 167645 h 1211566"/>
                  <a:gd name="connsiteX144" fmla="*/ 706771 w 1185103"/>
                  <a:gd name="connsiteY144" fmla="*/ 161781 h 1211566"/>
                  <a:gd name="connsiteX145" fmla="*/ 706771 w 1185103"/>
                  <a:gd name="connsiteY145" fmla="*/ 161065 h 1211566"/>
                  <a:gd name="connsiteX146" fmla="*/ 706342 w 1185103"/>
                  <a:gd name="connsiteY146" fmla="*/ 159635 h 1211566"/>
                  <a:gd name="connsiteX147" fmla="*/ 703338 w 1185103"/>
                  <a:gd name="connsiteY147" fmla="*/ 159063 h 1211566"/>
                  <a:gd name="connsiteX148" fmla="*/ 701049 w 1185103"/>
                  <a:gd name="connsiteY148" fmla="*/ 159349 h 1211566"/>
                  <a:gd name="connsiteX149" fmla="*/ 696472 w 1185103"/>
                  <a:gd name="connsiteY149" fmla="*/ 161065 h 1211566"/>
                  <a:gd name="connsiteX150" fmla="*/ 695614 w 1185103"/>
                  <a:gd name="connsiteY150" fmla="*/ 163068 h 1211566"/>
                  <a:gd name="connsiteX151" fmla="*/ 695757 w 1185103"/>
                  <a:gd name="connsiteY151" fmla="*/ 163497 h 1211566"/>
                  <a:gd name="connsiteX152" fmla="*/ 695328 w 1185103"/>
                  <a:gd name="connsiteY152" fmla="*/ 164641 h 1211566"/>
                  <a:gd name="connsiteX153" fmla="*/ 695614 w 1185103"/>
                  <a:gd name="connsiteY153" fmla="*/ 165786 h 1211566"/>
                  <a:gd name="connsiteX154" fmla="*/ 732376 w 1185103"/>
                  <a:gd name="connsiteY154" fmla="*/ 159349 h 1211566"/>
                  <a:gd name="connsiteX155" fmla="*/ 731517 w 1185103"/>
                  <a:gd name="connsiteY155" fmla="*/ 160636 h 1211566"/>
                  <a:gd name="connsiteX156" fmla="*/ 735236 w 1185103"/>
                  <a:gd name="connsiteY156" fmla="*/ 162067 h 1211566"/>
                  <a:gd name="connsiteX157" fmla="*/ 743247 w 1185103"/>
                  <a:gd name="connsiteY157" fmla="*/ 161065 h 1211566"/>
                  <a:gd name="connsiteX158" fmla="*/ 745106 w 1185103"/>
                  <a:gd name="connsiteY158" fmla="*/ 159349 h 1211566"/>
                  <a:gd name="connsiteX159" fmla="*/ 745392 w 1185103"/>
                  <a:gd name="connsiteY159" fmla="*/ 157632 h 1211566"/>
                  <a:gd name="connsiteX160" fmla="*/ 744534 w 1185103"/>
                  <a:gd name="connsiteY160" fmla="*/ 155916 h 1211566"/>
                  <a:gd name="connsiteX161" fmla="*/ 741387 w 1185103"/>
                  <a:gd name="connsiteY161" fmla="*/ 155058 h 1211566"/>
                  <a:gd name="connsiteX162" fmla="*/ 738383 w 1185103"/>
                  <a:gd name="connsiteY162" fmla="*/ 155630 h 1211566"/>
                  <a:gd name="connsiteX163" fmla="*/ 735093 w 1185103"/>
                  <a:gd name="connsiteY163" fmla="*/ 157060 h 1211566"/>
                  <a:gd name="connsiteX164" fmla="*/ 732376 w 1185103"/>
                  <a:gd name="connsiteY164" fmla="*/ 159349 h 1211566"/>
                  <a:gd name="connsiteX165" fmla="*/ 679736 w 1185103"/>
                  <a:gd name="connsiteY165" fmla="*/ 177372 h 1211566"/>
                  <a:gd name="connsiteX166" fmla="*/ 675731 w 1185103"/>
                  <a:gd name="connsiteY166" fmla="*/ 183523 h 1211566"/>
                  <a:gd name="connsiteX167" fmla="*/ 675731 w 1185103"/>
                  <a:gd name="connsiteY167" fmla="*/ 190389 h 1211566"/>
                  <a:gd name="connsiteX168" fmla="*/ 672012 w 1185103"/>
                  <a:gd name="connsiteY168" fmla="*/ 193822 h 1211566"/>
                  <a:gd name="connsiteX169" fmla="*/ 667864 w 1185103"/>
                  <a:gd name="connsiteY169" fmla="*/ 201260 h 1211566"/>
                  <a:gd name="connsiteX170" fmla="*/ 671011 w 1185103"/>
                  <a:gd name="connsiteY170" fmla="*/ 200688 h 1211566"/>
                  <a:gd name="connsiteX171" fmla="*/ 676875 w 1185103"/>
                  <a:gd name="connsiteY171" fmla="*/ 197970 h 1211566"/>
                  <a:gd name="connsiteX172" fmla="*/ 682025 w 1185103"/>
                  <a:gd name="connsiteY172" fmla="*/ 194108 h 1211566"/>
                  <a:gd name="connsiteX173" fmla="*/ 686745 w 1185103"/>
                  <a:gd name="connsiteY173" fmla="*/ 188529 h 1211566"/>
                  <a:gd name="connsiteX174" fmla="*/ 687746 w 1185103"/>
                  <a:gd name="connsiteY174" fmla="*/ 188529 h 1211566"/>
                  <a:gd name="connsiteX175" fmla="*/ 691180 w 1185103"/>
                  <a:gd name="connsiteY175" fmla="*/ 177944 h 1211566"/>
                  <a:gd name="connsiteX176" fmla="*/ 688319 w 1185103"/>
                  <a:gd name="connsiteY176" fmla="*/ 174225 h 1211566"/>
                  <a:gd name="connsiteX177" fmla="*/ 683169 w 1185103"/>
                  <a:gd name="connsiteY177" fmla="*/ 174940 h 1211566"/>
                  <a:gd name="connsiteX178" fmla="*/ 679736 w 1185103"/>
                  <a:gd name="connsiteY178" fmla="*/ 177372 h 1211566"/>
                  <a:gd name="connsiteX179" fmla="*/ 1058368 w 1185103"/>
                  <a:gd name="connsiteY179" fmla="*/ 562585 h 1211566"/>
                  <a:gd name="connsiteX180" fmla="*/ 1057939 w 1185103"/>
                  <a:gd name="connsiteY180" fmla="*/ 563443 h 1211566"/>
                  <a:gd name="connsiteX181" fmla="*/ 1058798 w 1185103"/>
                  <a:gd name="connsiteY181" fmla="*/ 564587 h 1211566"/>
                  <a:gd name="connsiteX182" fmla="*/ 1059227 w 1185103"/>
                  <a:gd name="connsiteY182" fmla="*/ 565732 h 1211566"/>
                  <a:gd name="connsiteX183" fmla="*/ 1060371 w 1185103"/>
                  <a:gd name="connsiteY183" fmla="*/ 566018 h 1211566"/>
                  <a:gd name="connsiteX184" fmla="*/ 1061373 w 1185103"/>
                  <a:gd name="connsiteY184" fmla="*/ 564158 h 1211566"/>
                  <a:gd name="connsiteX185" fmla="*/ 1061229 w 1185103"/>
                  <a:gd name="connsiteY185" fmla="*/ 562012 h 1211566"/>
                  <a:gd name="connsiteX186" fmla="*/ 1059084 w 1185103"/>
                  <a:gd name="connsiteY186" fmla="*/ 561869 h 1211566"/>
                  <a:gd name="connsiteX187" fmla="*/ 1058368 w 1185103"/>
                  <a:gd name="connsiteY187" fmla="*/ 562585 h 1211566"/>
                  <a:gd name="connsiteX188" fmla="*/ 1184818 w 1185103"/>
                  <a:gd name="connsiteY188" fmla="*/ 380063 h 1211566"/>
                  <a:gd name="connsiteX189" fmla="*/ 1185104 w 1185103"/>
                  <a:gd name="connsiteY189" fmla="*/ 376916 h 1211566"/>
                  <a:gd name="connsiteX190" fmla="*/ 1184246 w 1185103"/>
                  <a:gd name="connsiteY190" fmla="*/ 368906 h 1211566"/>
                  <a:gd name="connsiteX191" fmla="*/ 1182958 w 1185103"/>
                  <a:gd name="connsiteY191" fmla="*/ 368190 h 1211566"/>
                  <a:gd name="connsiteX192" fmla="*/ 1182815 w 1185103"/>
                  <a:gd name="connsiteY192" fmla="*/ 365329 h 1211566"/>
                  <a:gd name="connsiteX193" fmla="*/ 1181385 w 1185103"/>
                  <a:gd name="connsiteY193" fmla="*/ 361610 h 1211566"/>
                  <a:gd name="connsiteX194" fmla="*/ 1179668 w 1185103"/>
                  <a:gd name="connsiteY194" fmla="*/ 349881 h 1211566"/>
                  <a:gd name="connsiteX195" fmla="*/ 1176378 w 1185103"/>
                  <a:gd name="connsiteY195" fmla="*/ 343587 h 1211566"/>
                  <a:gd name="connsiteX196" fmla="*/ 1174948 w 1185103"/>
                  <a:gd name="connsiteY196" fmla="*/ 335577 h 1211566"/>
                  <a:gd name="connsiteX197" fmla="*/ 1172087 w 1185103"/>
                  <a:gd name="connsiteY197" fmla="*/ 324992 h 1211566"/>
                  <a:gd name="connsiteX198" fmla="*/ 1167367 w 1185103"/>
                  <a:gd name="connsiteY198" fmla="*/ 315551 h 1211566"/>
                  <a:gd name="connsiteX199" fmla="*/ 1164649 w 1185103"/>
                  <a:gd name="connsiteY199" fmla="*/ 312976 h 1211566"/>
                  <a:gd name="connsiteX200" fmla="*/ 1162646 w 1185103"/>
                  <a:gd name="connsiteY200" fmla="*/ 311832 h 1211566"/>
                  <a:gd name="connsiteX201" fmla="*/ 1149629 w 1185103"/>
                  <a:gd name="connsiteY201" fmla="*/ 309543 h 1211566"/>
                  <a:gd name="connsiteX202" fmla="*/ 1144194 w 1185103"/>
                  <a:gd name="connsiteY202" fmla="*/ 310687 h 1211566"/>
                  <a:gd name="connsiteX203" fmla="*/ 1137471 w 1185103"/>
                  <a:gd name="connsiteY203" fmla="*/ 310401 h 1211566"/>
                  <a:gd name="connsiteX204" fmla="*/ 1131320 w 1185103"/>
                  <a:gd name="connsiteY204" fmla="*/ 310830 h 1211566"/>
                  <a:gd name="connsiteX205" fmla="*/ 1126600 w 1185103"/>
                  <a:gd name="connsiteY205" fmla="*/ 309400 h 1211566"/>
                  <a:gd name="connsiteX206" fmla="*/ 1123167 w 1185103"/>
                  <a:gd name="connsiteY206" fmla="*/ 306825 h 1211566"/>
                  <a:gd name="connsiteX207" fmla="*/ 1120306 w 1185103"/>
                  <a:gd name="connsiteY207" fmla="*/ 305967 h 1211566"/>
                  <a:gd name="connsiteX208" fmla="*/ 1113726 w 1185103"/>
                  <a:gd name="connsiteY208" fmla="*/ 305252 h 1211566"/>
                  <a:gd name="connsiteX209" fmla="*/ 1109864 w 1185103"/>
                  <a:gd name="connsiteY209" fmla="*/ 299244 h 1211566"/>
                  <a:gd name="connsiteX210" fmla="*/ 1099994 w 1185103"/>
                  <a:gd name="connsiteY210" fmla="*/ 295668 h 1211566"/>
                  <a:gd name="connsiteX211" fmla="*/ 1094844 w 1185103"/>
                  <a:gd name="connsiteY211" fmla="*/ 290089 h 1211566"/>
                  <a:gd name="connsiteX212" fmla="*/ 1087263 w 1185103"/>
                  <a:gd name="connsiteY212" fmla="*/ 284511 h 1211566"/>
                  <a:gd name="connsiteX213" fmla="*/ 1080540 w 1185103"/>
                  <a:gd name="connsiteY213" fmla="*/ 276500 h 1211566"/>
                  <a:gd name="connsiteX214" fmla="*/ 1077822 w 1185103"/>
                  <a:gd name="connsiteY214" fmla="*/ 274355 h 1211566"/>
                  <a:gd name="connsiteX215" fmla="*/ 1074390 w 1185103"/>
                  <a:gd name="connsiteY215" fmla="*/ 269634 h 1211566"/>
                  <a:gd name="connsiteX216" fmla="*/ 1068096 w 1185103"/>
                  <a:gd name="connsiteY216" fmla="*/ 267775 h 1211566"/>
                  <a:gd name="connsiteX217" fmla="*/ 1061802 w 1185103"/>
                  <a:gd name="connsiteY217" fmla="*/ 263197 h 1211566"/>
                  <a:gd name="connsiteX218" fmla="*/ 1058226 w 1185103"/>
                  <a:gd name="connsiteY218" fmla="*/ 259907 h 1211566"/>
                  <a:gd name="connsiteX219" fmla="*/ 1048069 w 1185103"/>
                  <a:gd name="connsiteY219" fmla="*/ 254186 h 1211566"/>
                  <a:gd name="connsiteX220" fmla="*/ 1043349 w 1185103"/>
                  <a:gd name="connsiteY220" fmla="*/ 252040 h 1211566"/>
                  <a:gd name="connsiteX221" fmla="*/ 1040345 w 1185103"/>
                  <a:gd name="connsiteY221" fmla="*/ 249895 h 1211566"/>
                  <a:gd name="connsiteX222" fmla="*/ 1035482 w 1185103"/>
                  <a:gd name="connsiteY222" fmla="*/ 247749 h 1211566"/>
                  <a:gd name="connsiteX223" fmla="*/ 1029617 w 1185103"/>
                  <a:gd name="connsiteY223" fmla="*/ 244030 h 1211566"/>
                  <a:gd name="connsiteX224" fmla="*/ 1021464 w 1185103"/>
                  <a:gd name="connsiteY224" fmla="*/ 242599 h 1211566"/>
                  <a:gd name="connsiteX225" fmla="*/ 1014312 w 1185103"/>
                  <a:gd name="connsiteY225" fmla="*/ 242027 h 1211566"/>
                  <a:gd name="connsiteX226" fmla="*/ 1002153 w 1185103"/>
                  <a:gd name="connsiteY226" fmla="*/ 244316 h 1211566"/>
                  <a:gd name="connsiteX227" fmla="*/ 992569 w 1185103"/>
                  <a:gd name="connsiteY227" fmla="*/ 244745 h 1211566"/>
                  <a:gd name="connsiteX228" fmla="*/ 988850 w 1185103"/>
                  <a:gd name="connsiteY228" fmla="*/ 246319 h 1211566"/>
                  <a:gd name="connsiteX229" fmla="*/ 983987 w 1185103"/>
                  <a:gd name="connsiteY229" fmla="*/ 245746 h 1211566"/>
                  <a:gd name="connsiteX230" fmla="*/ 979123 w 1185103"/>
                  <a:gd name="connsiteY230" fmla="*/ 244602 h 1211566"/>
                  <a:gd name="connsiteX231" fmla="*/ 976692 w 1185103"/>
                  <a:gd name="connsiteY231" fmla="*/ 242456 h 1211566"/>
                  <a:gd name="connsiteX232" fmla="*/ 971971 w 1185103"/>
                  <a:gd name="connsiteY232" fmla="*/ 240597 h 1211566"/>
                  <a:gd name="connsiteX233" fmla="*/ 968252 w 1185103"/>
                  <a:gd name="connsiteY233" fmla="*/ 242313 h 1211566"/>
                  <a:gd name="connsiteX234" fmla="*/ 960671 w 1185103"/>
                  <a:gd name="connsiteY234" fmla="*/ 241884 h 1211566"/>
                  <a:gd name="connsiteX235" fmla="*/ 950229 w 1185103"/>
                  <a:gd name="connsiteY235" fmla="*/ 238022 h 1211566"/>
                  <a:gd name="connsiteX236" fmla="*/ 947797 w 1185103"/>
                  <a:gd name="connsiteY236" fmla="*/ 235876 h 1211566"/>
                  <a:gd name="connsiteX237" fmla="*/ 943077 w 1185103"/>
                  <a:gd name="connsiteY237" fmla="*/ 234017 h 1211566"/>
                  <a:gd name="connsiteX238" fmla="*/ 939930 w 1185103"/>
                  <a:gd name="connsiteY238" fmla="*/ 232014 h 1211566"/>
                  <a:gd name="connsiteX239" fmla="*/ 931061 w 1185103"/>
                  <a:gd name="connsiteY239" fmla="*/ 229583 h 1211566"/>
                  <a:gd name="connsiteX240" fmla="*/ 926484 w 1185103"/>
                  <a:gd name="connsiteY240" fmla="*/ 229296 h 1211566"/>
                  <a:gd name="connsiteX241" fmla="*/ 924767 w 1185103"/>
                  <a:gd name="connsiteY241" fmla="*/ 230441 h 1211566"/>
                  <a:gd name="connsiteX242" fmla="*/ 924195 w 1185103"/>
                  <a:gd name="connsiteY242" fmla="*/ 233159 h 1211566"/>
                  <a:gd name="connsiteX243" fmla="*/ 915899 w 1185103"/>
                  <a:gd name="connsiteY243" fmla="*/ 233588 h 1211566"/>
                  <a:gd name="connsiteX244" fmla="*/ 911750 w 1185103"/>
                  <a:gd name="connsiteY244" fmla="*/ 235876 h 1211566"/>
                  <a:gd name="connsiteX245" fmla="*/ 909748 w 1185103"/>
                  <a:gd name="connsiteY245" fmla="*/ 235447 h 1211566"/>
                  <a:gd name="connsiteX246" fmla="*/ 907316 w 1185103"/>
                  <a:gd name="connsiteY246" fmla="*/ 237164 h 1211566"/>
                  <a:gd name="connsiteX247" fmla="*/ 901880 w 1185103"/>
                  <a:gd name="connsiteY247" fmla="*/ 242170 h 1211566"/>
                  <a:gd name="connsiteX248" fmla="*/ 900879 w 1185103"/>
                  <a:gd name="connsiteY248" fmla="*/ 240597 h 1211566"/>
                  <a:gd name="connsiteX249" fmla="*/ 901880 w 1185103"/>
                  <a:gd name="connsiteY249" fmla="*/ 238880 h 1211566"/>
                  <a:gd name="connsiteX250" fmla="*/ 904312 w 1185103"/>
                  <a:gd name="connsiteY250" fmla="*/ 235876 h 1211566"/>
                  <a:gd name="connsiteX251" fmla="*/ 904598 w 1185103"/>
                  <a:gd name="connsiteY251" fmla="*/ 234732 h 1211566"/>
                  <a:gd name="connsiteX252" fmla="*/ 904455 w 1185103"/>
                  <a:gd name="connsiteY252" fmla="*/ 232729 h 1211566"/>
                  <a:gd name="connsiteX253" fmla="*/ 902167 w 1185103"/>
                  <a:gd name="connsiteY253" fmla="*/ 232014 h 1211566"/>
                  <a:gd name="connsiteX254" fmla="*/ 900736 w 1185103"/>
                  <a:gd name="connsiteY254" fmla="*/ 232014 h 1211566"/>
                  <a:gd name="connsiteX255" fmla="*/ 898304 w 1185103"/>
                  <a:gd name="connsiteY255" fmla="*/ 233874 h 1211566"/>
                  <a:gd name="connsiteX256" fmla="*/ 896159 w 1185103"/>
                  <a:gd name="connsiteY256" fmla="*/ 240025 h 1211566"/>
                  <a:gd name="connsiteX257" fmla="*/ 894442 w 1185103"/>
                  <a:gd name="connsiteY257" fmla="*/ 246175 h 1211566"/>
                  <a:gd name="connsiteX258" fmla="*/ 888864 w 1185103"/>
                  <a:gd name="connsiteY258" fmla="*/ 252040 h 1211566"/>
                  <a:gd name="connsiteX259" fmla="*/ 885860 w 1185103"/>
                  <a:gd name="connsiteY259" fmla="*/ 254043 h 1211566"/>
                  <a:gd name="connsiteX260" fmla="*/ 885860 w 1185103"/>
                  <a:gd name="connsiteY260" fmla="*/ 252183 h 1211566"/>
                  <a:gd name="connsiteX261" fmla="*/ 888292 w 1185103"/>
                  <a:gd name="connsiteY261" fmla="*/ 240740 h 1211566"/>
                  <a:gd name="connsiteX262" fmla="*/ 889150 w 1185103"/>
                  <a:gd name="connsiteY262" fmla="*/ 238165 h 1211566"/>
                  <a:gd name="connsiteX263" fmla="*/ 889865 w 1185103"/>
                  <a:gd name="connsiteY263" fmla="*/ 235018 h 1211566"/>
                  <a:gd name="connsiteX264" fmla="*/ 890723 w 1185103"/>
                  <a:gd name="connsiteY264" fmla="*/ 233588 h 1211566"/>
                  <a:gd name="connsiteX265" fmla="*/ 892011 w 1185103"/>
                  <a:gd name="connsiteY265" fmla="*/ 232300 h 1211566"/>
                  <a:gd name="connsiteX266" fmla="*/ 892011 w 1185103"/>
                  <a:gd name="connsiteY266" fmla="*/ 230012 h 1211566"/>
                  <a:gd name="connsiteX267" fmla="*/ 896159 w 1185103"/>
                  <a:gd name="connsiteY267" fmla="*/ 228867 h 1211566"/>
                  <a:gd name="connsiteX268" fmla="*/ 895873 w 1185103"/>
                  <a:gd name="connsiteY268" fmla="*/ 226007 h 1211566"/>
                  <a:gd name="connsiteX269" fmla="*/ 894585 w 1185103"/>
                  <a:gd name="connsiteY269" fmla="*/ 223003 h 1211566"/>
                  <a:gd name="connsiteX270" fmla="*/ 892011 w 1185103"/>
                  <a:gd name="connsiteY270" fmla="*/ 223718 h 1211566"/>
                  <a:gd name="connsiteX271" fmla="*/ 890294 w 1185103"/>
                  <a:gd name="connsiteY271" fmla="*/ 224862 h 1211566"/>
                  <a:gd name="connsiteX272" fmla="*/ 887719 w 1185103"/>
                  <a:gd name="connsiteY272" fmla="*/ 229153 h 1211566"/>
                  <a:gd name="connsiteX273" fmla="*/ 886575 w 1185103"/>
                  <a:gd name="connsiteY273" fmla="*/ 227580 h 1211566"/>
                  <a:gd name="connsiteX274" fmla="*/ 884859 w 1185103"/>
                  <a:gd name="connsiteY274" fmla="*/ 225863 h 1211566"/>
                  <a:gd name="connsiteX275" fmla="*/ 886289 w 1185103"/>
                  <a:gd name="connsiteY275" fmla="*/ 225148 h 1211566"/>
                  <a:gd name="connsiteX276" fmla="*/ 887719 w 1185103"/>
                  <a:gd name="connsiteY276" fmla="*/ 224719 h 1211566"/>
                  <a:gd name="connsiteX277" fmla="*/ 889007 w 1185103"/>
                  <a:gd name="connsiteY277" fmla="*/ 222431 h 1211566"/>
                  <a:gd name="connsiteX278" fmla="*/ 890151 w 1185103"/>
                  <a:gd name="connsiteY278" fmla="*/ 221286 h 1211566"/>
                  <a:gd name="connsiteX279" fmla="*/ 891439 w 1185103"/>
                  <a:gd name="connsiteY279" fmla="*/ 219427 h 1211566"/>
                  <a:gd name="connsiteX280" fmla="*/ 891152 w 1185103"/>
                  <a:gd name="connsiteY280" fmla="*/ 216280 h 1211566"/>
                  <a:gd name="connsiteX281" fmla="*/ 889865 w 1185103"/>
                  <a:gd name="connsiteY281" fmla="*/ 213133 h 1211566"/>
                  <a:gd name="connsiteX282" fmla="*/ 888005 w 1185103"/>
                  <a:gd name="connsiteY282" fmla="*/ 210272 h 1211566"/>
                  <a:gd name="connsiteX283" fmla="*/ 885860 w 1185103"/>
                  <a:gd name="connsiteY283" fmla="*/ 211702 h 1211566"/>
                  <a:gd name="connsiteX284" fmla="*/ 884143 w 1185103"/>
                  <a:gd name="connsiteY284" fmla="*/ 211845 h 1211566"/>
                  <a:gd name="connsiteX285" fmla="*/ 885860 w 1185103"/>
                  <a:gd name="connsiteY285" fmla="*/ 209843 h 1211566"/>
                  <a:gd name="connsiteX286" fmla="*/ 883857 w 1185103"/>
                  <a:gd name="connsiteY286" fmla="*/ 209557 h 1211566"/>
                  <a:gd name="connsiteX287" fmla="*/ 882713 w 1185103"/>
                  <a:gd name="connsiteY287" fmla="*/ 207983 h 1211566"/>
                  <a:gd name="connsiteX288" fmla="*/ 879995 w 1185103"/>
                  <a:gd name="connsiteY288" fmla="*/ 205551 h 1211566"/>
                  <a:gd name="connsiteX289" fmla="*/ 876848 w 1185103"/>
                  <a:gd name="connsiteY289" fmla="*/ 203263 h 1211566"/>
                  <a:gd name="connsiteX290" fmla="*/ 875275 w 1185103"/>
                  <a:gd name="connsiteY290" fmla="*/ 201832 h 1211566"/>
                  <a:gd name="connsiteX291" fmla="*/ 872128 w 1185103"/>
                  <a:gd name="connsiteY291" fmla="*/ 203120 h 1211566"/>
                  <a:gd name="connsiteX292" fmla="*/ 870411 w 1185103"/>
                  <a:gd name="connsiteY292" fmla="*/ 206839 h 1211566"/>
                  <a:gd name="connsiteX293" fmla="*/ 869124 w 1185103"/>
                  <a:gd name="connsiteY293" fmla="*/ 208841 h 1211566"/>
                  <a:gd name="connsiteX294" fmla="*/ 867693 w 1185103"/>
                  <a:gd name="connsiteY294" fmla="*/ 209414 h 1211566"/>
                  <a:gd name="connsiteX295" fmla="*/ 866978 w 1185103"/>
                  <a:gd name="connsiteY295" fmla="*/ 204979 h 1211566"/>
                  <a:gd name="connsiteX296" fmla="*/ 863832 w 1185103"/>
                  <a:gd name="connsiteY296" fmla="*/ 198685 h 1211566"/>
                  <a:gd name="connsiteX297" fmla="*/ 860827 w 1185103"/>
                  <a:gd name="connsiteY297" fmla="*/ 197970 h 1211566"/>
                  <a:gd name="connsiteX298" fmla="*/ 858109 w 1185103"/>
                  <a:gd name="connsiteY298" fmla="*/ 198542 h 1211566"/>
                  <a:gd name="connsiteX299" fmla="*/ 854104 w 1185103"/>
                  <a:gd name="connsiteY299" fmla="*/ 195682 h 1211566"/>
                  <a:gd name="connsiteX300" fmla="*/ 848240 w 1185103"/>
                  <a:gd name="connsiteY300" fmla="*/ 193822 h 1211566"/>
                  <a:gd name="connsiteX301" fmla="*/ 846094 w 1185103"/>
                  <a:gd name="connsiteY301" fmla="*/ 191247 h 1211566"/>
                  <a:gd name="connsiteX302" fmla="*/ 843233 w 1185103"/>
                  <a:gd name="connsiteY302" fmla="*/ 191676 h 1211566"/>
                  <a:gd name="connsiteX303" fmla="*/ 840945 w 1185103"/>
                  <a:gd name="connsiteY303" fmla="*/ 191104 h 1211566"/>
                  <a:gd name="connsiteX304" fmla="*/ 840802 w 1185103"/>
                  <a:gd name="connsiteY304" fmla="*/ 189102 h 1211566"/>
                  <a:gd name="connsiteX305" fmla="*/ 837798 w 1185103"/>
                  <a:gd name="connsiteY305" fmla="*/ 189388 h 1211566"/>
                  <a:gd name="connsiteX306" fmla="*/ 834794 w 1185103"/>
                  <a:gd name="connsiteY306" fmla="*/ 189102 h 1211566"/>
                  <a:gd name="connsiteX307" fmla="*/ 831933 w 1185103"/>
                  <a:gd name="connsiteY307" fmla="*/ 188100 h 1211566"/>
                  <a:gd name="connsiteX308" fmla="*/ 828929 w 1185103"/>
                  <a:gd name="connsiteY308" fmla="*/ 187242 h 1211566"/>
                  <a:gd name="connsiteX309" fmla="*/ 828071 w 1185103"/>
                  <a:gd name="connsiteY309" fmla="*/ 185669 h 1211566"/>
                  <a:gd name="connsiteX310" fmla="*/ 824352 w 1185103"/>
                  <a:gd name="connsiteY310" fmla="*/ 183237 h 1211566"/>
                  <a:gd name="connsiteX311" fmla="*/ 823064 w 1185103"/>
                  <a:gd name="connsiteY311" fmla="*/ 181520 h 1211566"/>
                  <a:gd name="connsiteX312" fmla="*/ 820633 w 1185103"/>
                  <a:gd name="connsiteY312" fmla="*/ 181520 h 1211566"/>
                  <a:gd name="connsiteX313" fmla="*/ 819059 w 1185103"/>
                  <a:gd name="connsiteY313" fmla="*/ 180376 h 1211566"/>
                  <a:gd name="connsiteX314" fmla="*/ 816627 w 1185103"/>
                  <a:gd name="connsiteY314" fmla="*/ 180519 h 1211566"/>
                  <a:gd name="connsiteX315" fmla="*/ 813480 w 1185103"/>
                  <a:gd name="connsiteY315" fmla="*/ 180376 h 1211566"/>
                  <a:gd name="connsiteX316" fmla="*/ 811192 w 1185103"/>
                  <a:gd name="connsiteY316" fmla="*/ 178374 h 1211566"/>
                  <a:gd name="connsiteX317" fmla="*/ 809189 w 1185103"/>
                  <a:gd name="connsiteY317" fmla="*/ 177372 h 1211566"/>
                  <a:gd name="connsiteX318" fmla="*/ 805327 w 1185103"/>
                  <a:gd name="connsiteY318" fmla="*/ 176800 h 1211566"/>
                  <a:gd name="connsiteX319" fmla="*/ 804040 w 1185103"/>
                  <a:gd name="connsiteY319" fmla="*/ 177372 h 1211566"/>
                  <a:gd name="connsiteX320" fmla="*/ 803468 w 1185103"/>
                  <a:gd name="connsiteY320" fmla="*/ 178374 h 1211566"/>
                  <a:gd name="connsiteX321" fmla="*/ 804326 w 1185103"/>
                  <a:gd name="connsiteY321" fmla="*/ 179661 h 1211566"/>
                  <a:gd name="connsiteX322" fmla="*/ 804755 w 1185103"/>
                  <a:gd name="connsiteY322" fmla="*/ 180948 h 1211566"/>
                  <a:gd name="connsiteX323" fmla="*/ 803181 w 1185103"/>
                  <a:gd name="connsiteY323" fmla="*/ 180376 h 1211566"/>
                  <a:gd name="connsiteX324" fmla="*/ 800607 w 1185103"/>
                  <a:gd name="connsiteY324" fmla="*/ 178087 h 1211566"/>
                  <a:gd name="connsiteX325" fmla="*/ 797746 w 1185103"/>
                  <a:gd name="connsiteY325" fmla="*/ 179518 h 1211566"/>
                  <a:gd name="connsiteX326" fmla="*/ 796602 w 1185103"/>
                  <a:gd name="connsiteY326" fmla="*/ 179661 h 1211566"/>
                  <a:gd name="connsiteX327" fmla="*/ 795314 w 1185103"/>
                  <a:gd name="connsiteY327" fmla="*/ 179232 h 1211566"/>
                  <a:gd name="connsiteX328" fmla="*/ 794027 w 1185103"/>
                  <a:gd name="connsiteY328" fmla="*/ 178230 h 1211566"/>
                  <a:gd name="connsiteX329" fmla="*/ 793025 w 1185103"/>
                  <a:gd name="connsiteY329" fmla="*/ 177801 h 1211566"/>
                  <a:gd name="connsiteX330" fmla="*/ 790737 w 1185103"/>
                  <a:gd name="connsiteY330" fmla="*/ 178659 h 1211566"/>
                  <a:gd name="connsiteX331" fmla="*/ 788448 w 1185103"/>
                  <a:gd name="connsiteY331" fmla="*/ 180948 h 1211566"/>
                  <a:gd name="connsiteX332" fmla="*/ 786303 w 1185103"/>
                  <a:gd name="connsiteY332" fmla="*/ 178946 h 1211566"/>
                  <a:gd name="connsiteX333" fmla="*/ 785158 w 1185103"/>
                  <a:gd name="connsiteY333" fmla="*/ 179232 h 1211566"/>
                  <a:gd name="connsiteX334" fmla="*/ 783728 w 1185103"/>
                  <a:gd name="connsiteY334" fmla="*/ 179947 h 1211566"/>
                  <a:gd name="connsiteX335" fmla="*/ 783299 w 1185103"/>
                  <a:gd name="connsiteY335" fmla="*/ 181663 h 1211566"/>
                  <a:gd name="connsiteX336" fmla="*/ 781153 w 1185103"/>
                  <a:gd name="connsiteY336" fmla="*/ 182665 h 1211566"/>
                  <a:gd name="connsiteX337" fmla="*/ 779150 w 1185103"/>
                  <a:gd name="connsiteY337" fmla="*/ 184667 h 1211566"/>
                  <a:gd name="connsiteX338" fmla="*/ 777577 w 1185103"/>
                  <a:gd name="connsiteY338" fmla="*/ 186670 h 1211566"/>
                  <a:gd name="connsiteX339" fmla="*/ 777863 w 1185103"/>
                  <a:gd name="connsiteY339" fmla="*/ 189102 h 1211566"/>
                  <a:gd name="connsiteX340" fmla="*/ 773572 w 1185103"/>
                  <a:gd name="connsiteY340" fmla="*/ 192249 h 1211566"/>
                  <a:gd name="connsiteX341" fmla="*/ 774859 w 1185103"/>
                  <a:gd name="connsiteY341" fmla="*/ 194823 h 1211566"/>
                  <a:gd name="connsiteX342" fmla="*/ 772714 w 1185103"/>
                  <a:gd name="connsiteY342" fmla="*/ 197684 h 1211566"/>
                  <a:gd name="connsiteX343" fmla="*/ 773000 w 1185103"/>
                  <a:gd name="connsiteY343" fmla="*/ 199830 h 1211566"/>
                  <a:gd name="connsiteX344" fmla="*/ 773572 w 1185103"/>
                  <a:gd name="connsiteY344" fmla="*/ 201117 h 1211566"/>
                  <a:gd name="connsiteX345" fmla="*/ 776576 w 1185103"/>
                  <a:gd name="connsiteY345" fmla="*/ 202547 h 1211566"/>
                  <a:gd name="connsiteX346" fmla="*/ 773715 w 1185103"/>
                  <a:gd name="connsiteY346" fmla="*/ 203692 h 1211566"/>
                  <a:gd name="connsiteX347" fmla="*/ 773143 w 1185103"/>
                  <a:gd name="connsiteY347" fmla="*/ 206553 h 1211566"/>
                  <a:gd name="connsiteX348" fmla="*/ 771140 w 1185103"/>
                  <a:gd name="connsiteY348" fmla="*/ 205122 h 1211566"/>
                  <a:gd name="connsiteX349" fmla="*/ 768994 w 1185103"/>
                  <a:gd name="connsiteY349" fmla="*/ 202834 h 1211566"/>
                  <a:gd name="connsiteX350" fmla="*/ 765704 w 1185103"/>
                  <a:gd name="connsiteY350" fmla="*/ 202834 h 1211566"/>
                  <a:gd name="connsiteX351" fmla="*/ 757265 w 1185103"/>
                  <a:gd name="connsiteY351" fmla="*/ 213133 h 1211566"/>
                  <a:gd name="connsiteX352" fmla="*/ 752258 w 1185103"/>
                  <a:gd name="connsiteY352" fmla="*/ 214563 h 1211566"/>
                  <a:gd name="connsiteX353" fmla="*/ 750542 w 1185103"/>
                  <a:gd name="connsiteY353" fmla="*/ 215708 h 1211566"/>
                  <a:gd name="connsiteX354" fmla="*/ 744534 w 1185103"/>
                  <a:gd name="connsiteY354" fmla="*/ 228581 h 1211566"/>
                  <a:gd name="connsiteX355" fmla="*/ 742961 w 1185103"/>
                  <a:gd name="connsiteY355" fmla="*/ 233445 h 1211566"/>
                  <a:gd name="connsiteX356" fmla="*/ 740958 w 1185103"/>
                  <a:gd name="connsiteY356" fmla="*/ 236162 h 1211566"/>
                  <a:gd name="connsiteX357" fmla="*/ 739385 w 1185103"/>
                  <a:gd name="connsiteY357" fmla="*/ 237164 h 1211566"/>
                  <a:gd name="connsiteX358" fmla="*/ 737525 w 1185103"/>
                  <a:gd name="connsiteY358" fmla="*/ 237879 h 1211566"/>
                  <a:gd name="connsiteX359" fmla="*/ 738669 w 1185103"/>
                  <a:gd name="connsiteY359" fmla="*/ 235733 h 1211566"/>
                  <a:gd name="connsiteX360" fmla="*/ 740100 w 1185103"/>
                  <a:gd name="connsiteY360" fmla="*/ 233874 h 1211566"/>
                  <a:gd name="connsiteX361" fmla="*/ 741530 w 1185103"/>
                  <a:gd name="connsiteY361" fmla="*/ 226722 h 1211566"/>
                  <a:gd name="connsiteX362" fmla="*/ 742961 w 1185103"/>
                  <a:gd name="connsiteY362" fmla="*/ 224004 h 1211566"/>
                  <a:gd name="connsiteX363" fmla="*/ 744820 w 1185103"/>
                  <a:gd name="connsiteY363" fmla="*/ 217424 h 1211566"/>
                  <a:gd name="connsiteX364" fmla="*/ 747395 w 1185103"/>
                  <a:gd name="connsiteY364" fmla="*/ 210272 h 1211566"/>
                  <a:gd name="connsiteX365" fmla="*/ 739242 w 1185103"/>
                  <a:gd name="connsiteY365" fmla="*/ 214277 h 1211566"/>
                  <a:gd name="connsiteX366" fmla="*/ 735236 w 1185103"/>
                  <a:gd name="connsiteY366" fmla="*/ 215993 h 1211566"/>
                  <a:gd name="connsiteX367" fmla="*/ 729658 w 1185103"/>
                  <a:gd name="connsiteY367" fmla="*/ 214277 h 1211566"/>
                  <a:gd name="connsiteX368" fmla="*/ 726797 w 1185103"/>
                  <a:gd name="connsiteY368" fmla="*/ 213133 h 1211566"/>
                  <a:gd name="connsiteX369" fmla="*/ 723221 w 1185103"/>
                  <a:gd name="connsiteY369" fmla="*/ 213848 h 1211566"/>
                  <a:gd name="connsiteX370" fmla="*/ 721504 w 1185103"/>
                  <a:gd name="connsiteY370" fmla="*/ 214992 h 1211566"/>
                  <a:gd name="connsiteX371" fmla="*/ 718787 w 1185103"/>
                  <a:gd name="connsiteY371" fmla="*/ 215850 h 1211566"/>
                  <a:gd name="connsiteX372" fmla="*/ 714495 w 1185103"/>
                  <a:gd name="connsiteY372" fmla="*/ 218568 h 1211566"/>
                  <a:gd name="connsiteX373" fmla="*/ 709060 w 1185103"/>
                  <a:gd name="connsiteY373" fmla="*/ 213562 h 1211566"/>
                  <a:gd name="connsiteX374" fmla="*/ 707486 w 1185103"/>
                  <a:gd name="connsiteY374" fmla="*/ 212561 h 1211566"/>
                  <a:gd name="connsiteX375" fmla="*/ 705913 w 1185103"/>
                  <a:gd name="connsiteY375" fmla="*/ 210844 h 1211566"/>
                  <a:gd name="connsiteX376" fmla="*/ 706342 w 1185103"/>
                  <a:gd name="connsiteY376" fmla="*/ 208841 h 1211566"/>
                  <a:gd name="connsiteX377" fmla="*/ 706199 w 1185103"/>
                  <a:gd name="connsiteY377" fmla="*/ 207268 h 1211566"/>
                  <a:gd name="connsiteX378" fmla="*/ 702909 w 1185103"/>
                  <a:gd name="connsiteY378" fmla="*/ 202691 h 1211566"/>
                  <a:gd name="connsiteX379" fmla="*/ 701908 w 1185103"/>
                  <a:gd name="connsiteY379" fmla="*/ 199258 h 1211566"/>
                  <a:gd name="connsiteX380" fmla="*/ 701765 w 1185103"/>
                  <a:gd name="connsiteY380" fmla="*/ 197255 h 1211566"/>
                  <a:gd name="connsiteX381" fmla="*/ 701192 w 1185103"/>
                  <a:gd name="connsiteY381" fmla="*/ 194680 h 1211566"/>
                  <a:gd name="connsiteX382" fmla="*/ 699619 w 1185103"/>
                  <a:gd name="connsiteY382" fmla="*/ 192821 h 1211566"/>
                  <a:gd name="connsiteX383" fmla="*/ 699047 w 1185103"/>
                  <a:gd name="connsiteY383" fmla="*/ 191390 h 1211566"/>
                  <a:gd name="connsiteX384" fmla="*/ 701479 w 1185103"/>
                  <a:gd name="connsiteY384" fmla="*/ 189102 h 1211566"/>
                  <a:gd name="connsiteX385" fmla="*/ 701335 w 1185103"/>
                  <a:gd name="connsiteY385" fmla="*/ 187957 h 1211566"/>
                  <a:gd name="connsiteX386" fmla="*/ 699762 w 1185103"/>
                  <a:gd name="connsiteY386" fmla="*/ 186098 h 1211566"/>
                  <a:gd name="connsiteX387" fmla="*/ 696758 w 1185103"/>
                  <a:gd name="connsiteY387" fmla="*/ 187528 h 1211566"/>
                  <a:gd name="connsiteX388" fmla="*/ 695614 w 1185103"/>
                  <a:gd name="connsiteY388" fmla="*/ 188959 h 1211566"/>
                  <a:gd name="connsiteX389" fmla="*/ 690321 w 1185103"/>
                  <a:gd name="connsiteY389" fmla="*/ 192105 h 1211566"/>
                  <a:gd name="connsiteX390" fmla="*/ 687460 w 1185103"/>
                  <a:gd name="connsiteY390" fmla="*/ 194680 h 1211566"/>
                  <a:gd name="connsiteX391" fmla="*/ 680451 w 1185103"/>
                  <a:gd name="connsiteY391" fmla="*/ 198542 h 1211566"/>
                  <a:gd name="connsiteX392" fmla="*/ 677018 w 1185103"/>
                  <a:gd name="connsiteY392" fmla="*/ 199687 h 1211566"/>
                  <a:gd name="connsiteX393" fmla="*/ 667864 w 1185103"/>
                  <a:gd name="connsiteY393" fmla="*/ 205408 h 1211566"/>
                  <a:gd name="connsiteX394" fmla="*/ 660282 w 1185103"/>
                  <a:gd name="connsiteY394" fmla="*/ 206982 h 1211566"/>
                  <a:gd name="connsiteX395" fmla="*/ 656849 w 1185103"/>
                  <a:gd name="connsiteY395" fmla="*/ 204550 h 1211566"/>
                  <a:gd name="connsiteX396" fmla="*/ 646121 w 1185103"/>
                  <a:gd name="connsiteY396" fmla="*/ 204264 h 1211566"/>
                  <a:gd name="connsiteX397" fmla="*/ 649411 w 1185103"/>
                  <a:gd name="connsiteY397" fmla="*/ 203120 h 1211566"/>
                  <a:gd name="connsiteX398" fmla="*/ 659138 w 1185103"/>
                  <a:gd name="connsiteY398" fmla="*/ 198542 h 1211566"/>
                  <a:gd name="connsiteX399" fmla="*/ 665432 w 1185103"/>
                  <a:gd name="connsiteY399" fmla="*/ 199687 h 1211566"/>
                  <a:gd name="connsiteX400" fmla="*/ 666576 w 1185103"/>
                  <a:gd name="connsiteY400" fmla="*/ 198685 h 1211566"/>
                  <a:gd name="connsiteX401" fmla="*/ 668007 w 1185103"/>
                  <a:gd name="connsiteY401" fmla="*/ 197255 h 1211566"/>
                  <a:gd name="connsiteX402" fmla="*/ 668436 w 1185103"/>
                  <a:gd name="connsiteY402" fmla="*/ 193107 h 1211566"/>
                  <a:gd name="connsiteX403" fmla="*/ 671583 w 1185103"/>
                  <a:gd name="connsiteY403" fmla="*/ 191247 h 1211566"/>
                  <a:gd name="connsiteX404" fmla="*/ 674587 w 1185103"/>
                  <a:gd name="connsiteY404" fmla="*/ 188243 h 1211566"/>
                  <a:gd name="connsiteX405" fmla="*/ 674587 w 1185103"/>
                  <a:gd name="connsiteY405" fmla="*/ 183380 h 1211566"/>
                  <a:gd name="connsiteX406" fmla="*/ 675159 w 1185103"/>
                  <a:gd name="connsiteY406" fmla="*/ 180519 h 1211566"/>
                  <a:gd name="connsiteX407" fmla="*/ 679593 w 1185103"/>
                  <a:gd name="connsiteY407" fmla="*/ 174082 h 1211566"/>
                  <a:gd name="connsiteX408" fmla="*/ 681310 w 1185103"/>
                  <a:gd name="connsiteY408" fmla="*/ 172938 h 1211566"/>
                  <a:gd name="connsiteX409" fmla="*/ 684027 w 1185103"/>
                  <a:gd name="connsiteY409" fmla="*/ 169505 h 1211566"/>
                  <a:gd name="connsiteX410" fmla="*/ 687174 w 1185103"/>
                  <a:gd name="connsiteY410" fmla="*/ 163068 h 1211566"/>
                  <a:gd name="connsiteX411" fmla="*/ 687746 w 1185103"/>
                  <a:gd name="connsiteY411" fmla="*/ 160207 h 1211566"/>
                  <a:gd name="connsiteX412" fmla="*/ 693182 w 1185103"/>
                  <a:gd name="connsiteY412" fmla="*/ 158634 h 1211566"/>
                  <a:gd name="connsiteX413" fmla="*/ 697187 w 1185103"/>
                  <a:gd name="connsiteY413" fmla="*/ 153770 h 1211566"/>
                  <a:gd name="connsiteX414" fmla="*/ 698904 w 1185103"/>
                  <a:gd name="connsiteY414" fmla="*/ 152912 h 1211566"/>
                  <a:gd name="connsiteX415" fmla="*/ 701765 w 1185103"/>
                  <a:gd name="connsiteY415" fmla="*/ 152626 h 1211566"/>
                  <a:gd name="connsiteX416" fmla="*/ 703624 w 1185103"/>
                  <a:gd name="connsiteY416" fmla="*/ 151195 h 1211566"/>
                  <a:gd name="connsiteX417" fmla="*/ 708917 w 1185103"/>
                  <a:gd name="connsiteY417" fmla="*/ 145188 h 1211566"/>
                  <a:gd name="connsiteX418" fmla="*/ 712493 w 1185103"/>
                  <a:gd name="connsiteY418" fmla="*/ 138751 h 1211566"/>
                  <a:gd name="connsiteX419" fmla="*/ 716069 w 1185103"/>
                  <a:gd name="connsiteY419" fmla="*/ 135318 h 1211566"/>
                  <a:gd name="connsiteX420" fmla="*/ 717499 w 1185103"/>
                  <a:gd name="connsiteY420" fmla="*/ 132743 h 1211566"/>
                  <a:gd name="connsiteX421" fmla="*/ 724222 w 1185103"/>
                  <a:gd name="connsiteY421" fmla="*/ 127307 h 1211566"/>
                  <a:gd name="connsiteX422" fmla="*/ 724938 w 1185103"/>
                  <a:gd name="connsiteY422" fmla="*/ 126163 h 1211566"/>
                  <a:gd name="connsiteX423" fmla="*/ 728227 w 1185103"/>
                  <a:gd name="connsiteY423" fmla="*/ 124017 h 1211566"/>
                  <a:gd name="connsiteX424" fmla="*/ 729372 w 1185103"/>
                  <a:gd name="connsiteY424" fmla="*/ 122730 h 1211566"/>
                  <a:gd name="connsiteX425" fmla="*/ 729086 w 1185103"/>
                  <a:gd name="connsiteY425" fmla="*/ 119583 h 1211566"/>
                  <a:gd name="connsiteX426" fmla="*/ 729801 w 1185103"/>
                  <a:gd name="connsiteY426" fmla="*/ 115006 h 1211566"/>
                  <a:gd name="connsiteX427" fmla="*/ 727512 w 1185103"/>
                  <a:gd name="connsiteY427" fmla="*/ 107854 h 1211566"/>
                  <a:gd name="connsiteX428" fmla="*/ 724508 w 1185103"/>
                  <a:gd name="connsiteY428" fmla="*/ 105708 h 1211566"/>
                  <a:gd name="connsiteX429" fmla="*/ 720503 w 1185103"/>
                  <a:gd name="connsiteY429" fmla="*/ 103991 h 1211566"/>
                  <a:gd name="connsiteX430" fmla="*/ 716927 w 1185103"/>
                  <a:gd name="connsiteY430" fmla="*/ 103706 h 1211566"/>
                  <a:gd name="connsiteX431" fmla="*/ 712207 w 1185103"/>
                  <a:gd name="connsiteY431" fmla="*/ 102704 h 1211566"/>
                  <a:gd name="connsiteX432" fmla="*/ 709918 w 1185103"/>
                  <a:gd name="connsiteY432" fmla="*/ 99843 h 1211566"/>
                  <a:gd name="connsiteX433" fmla="*/ 708631 w 1185103"/>
                  <a:gd name="connsiteY433" fmla="*/ 97698 h 1211566"/>
                  <a:gd name="connsiteX434" fmla="*/ 707629 w 1185103"/>
                  <a:gd name="connsiteY434" fmla="*/ 94551 h 1211566"/>
                  <a:gd name="connsiteX435" fmla="*/ 706056 w 1185103"/>
                  <a:gd name="connsiteY435" fmla="*/ 93693 h 1211566"/>
                  <a:gd name="connsiteX436" fmla="*/ 704339 w 1185103"/>
                  <a:gd name="connsiteY436" fmla="*/ 93549 h 1211566"/>
                  <a:gd name="connsiteX437" fmla="*/ 705484 w 1185103"/>
                  <a:gd name="connsiteY437" fmla="*/ 92119 h 1211566"/>
                  <a:gd name="connsiteX438" fmla="*/ 705484 w 1185103"/>
                  <a:gd name="connsiteY438" fmla="*/ 91261 h 1211566"/>
                  <a:gd name="connsiteX439" fmla="*/ 703767 w 1185103"/>
                  <a:gd name="connsiteY439" fmla="*/ 86254 h 1211566"/>
                  <a:gd name="connsiteX440" fmla="*/ 702194 w 1185103"/>
                  <a:gd name="connsiteY440" fmla="*/ 83250 h 1211566"/>
                  <a:gd name="connsiteX441" fmla="*/ 701335 w 1185103"/>
                  <a:gd name="connsiteY441" fmla="*/ 80390 h 1211566"/>
                  <a:gd name="connsiteX442" fmla="*/ 701049 w 1185103"/>
                  <a:gd name="connsiteY442" fmla="*/ 77958 h 1211566"/>
                  <a:gd name="connsiteX443" fmla="*/ 696043 w 1185103"/>
                  <a:gd name="connsiteY443" fmla="*/ 65227 h 1211566"/>
                  <a:gd name="connsiteX444" fmla="*/ 694327 w 1185103"/>
                  <a:gd name="connsiteY444" fmla="*/ 59076 h 1211566"/>
                  <a:gd name="connsiteX445" fmla="*/ 693611 w 1185103"/>
                  <a:gd name="connsiteY445" fmla="*/ 47347 h 1211566"/>
                  <a:gd name="connsiteX446" fmla="*/ 689320 w 1185103"/>
                  <a:gd name="connsiteY446" fmla="*/ 34616 h 1211566"/>
                  <a:gd name="connsiteX447" fmla="*/ 686030 w 1185103"/>
                  <a:gd name="connsiteY447" fmla="*/ 30611 h 1211566"/>
                  <a:gd name="connsiteX448" fmla="*/ 682025 w 1185103"/>
                  <a:gd name="connsiteY448" fmla="*/ 27893 h 1211566"/>
                  <a:gd name="connsiteX449" fmla="*/ 679450 w 1185103"/>
                  <a:gd name="connsiteY449" fmla="*/ 28036 h 1211566"/>
                  <a:gd name="connsiteX450" fmla="*/ 679164 w 1185103"/>
                  <a:gd name="connsiteY450" fmla="*/ 30325 h 1211566"/>
                  <a:gd name="connsiteX451" fmla="*/ 676303 w 1185103"/>
                  <a:gd name="connsiteY451" fmla="*/ 35474 h 1211566"/>
                  <a:gd name="connsiteX452" fmla="*/ 675302 w 1185103"/>
                  <a:gd name="connsiteY452" fmla="*/ 36190 h 1211566"/>
                  <a:gd name="connsiteX453" fmla="*/ 672727 w 1185103"/>
                  <a:gd name="connsiteY453" fmla="*/ 37620 h 1211566"/>
                  <a:gd name="connsiteX454" fmla="*/ 671583 w 1185103"/>
                  <a:gd name="connsiteY454" fmla="*/ 39480 h 1211566"/>
                  <a:gd name="connsiteX455" fmla="*/ 670867 w 1185103"/>
                  <a:gd name="connsiteY455" fmla="*/ 41339 h 1211566"/>
                  <a:gd name="connsiteX456" fmla="*/ 669294 w 1185103"/>
                  <a:gd name="connsiteY456" fmla="*/ 42626 h 1211566"/>
                  <a:gd name="connsiteX457" fmla="*/ 667864 w 1185103"/>
                  <a:gd name="connsiteY457" fmla="*/ 44200 h 1211566"/>
                  <a:gd name="connsiteX458" fmla="*/ 667435 w 1185103"/>
                  <a:gd name="connsiteY458" fmla="*/ 45487 h 1211566"/>
                  <a:gd name="connsiteX459" fmla="*/ 666004 w 1185103"/>
                  <a:gd name="connsiteY459" fmla="*/ 46489 h 1211566"/>
                  <a:gd name="connsiteX460" fmla="*/ 665718 w 1185103"/>
                  <a:gd name="connsiteY460" fmla="*/ 48205 h 1211566"/>
                  <a:gd name="connsiteX461" fmla="*/ 662142 w 1185103"/>
                  <a:gd name="connsiteY461" fmla="*/ 54070 h 1211566"/>
                  <a:gd name="connsiteX462" fmla="*/ 660712 w 1185103"/>
                  <a:gd name="connsiteY462" fmla="*/ 56645 h 1211566"/>
                  <a:gd name="connsiteX463" fmla="*/ 658709 w 1185103"/>
                  <a:gd name="connsiteY463" fmla="*/ 59505 h 1211566"/>
                  <a:gd name="connsiteX464" fmla="*/ 657422 w 1185103"/>
                  <a:gd name="connsiteY464" fmla="*/ 60507 h 1211566"/>
                  <a:gd name="connsiteX465" fmla="*/ 655705 w 1185103"/>
                  <a:gd name="connsiteY465" fmla="*/ 62223 h 1211566"/>
                  <a:gd name="connsiteX466" fmla="*/ 654847 w 1185103"/>
                  <a:gd name="connsiteY466" fmla="*/ 64083 h 1211566"/>
                  <a:gd name="connsiteX467" fmla="*/ 654847 w 1185103"/>
                  <a:gd name="connsiteY467" fmla="*/ 66085 h 1211566"/>
                  <a:gd name="connsiteX468" fmla="*/ 653702 w 1185103"/>
                  <a:gd name="connsiteY468" fmla="*/ 68517 h 1211566"/>
                  <a:gd name="connsiteX469" fmla="*/ 652987 w 1185103"/>
                  <a:gd name="connsiteY469" fmla="*/ 70520 h 1211566"/>
                  <a:gd name="connsiteX470" fmla="*/ 651843 w 1185103"/>
                  <a:gd name="connsiteY470" fmla="*/ 71664 h 1211566"/>
                  <a:gd name="connsiteX471" fmla="*/ 648839 w 1185103"/>
                  <a:gd name="connsiteY471" fmla="*/ 78101 h 1211566"/>
                  <a:gd name="connsiteX472" fmla="*/ 648696 w 1185103"/>
                  <a:gd name="connsiteY472" fmla="*/ 80390 h 1211566"/>
                  <a:gd name="connsiteX473" fmla="*/ 647981 w 1185103"/>
                  <a:gd name="connsiteY473" fmla="*/ 81677 h 1211566"/>
                  <a:gd name="connsiteX474" fmla="*/ 645835 w 1185103"/>
                  <a:gd name="connsiteY474" fmla="*/ 84824 h 1211566"/>
                  <a:gd name="connsiteX475" fmla="*/ 644405 w 1185103"/>
                  <a:gd name="connsiteY475" fmla="*/ 86683 h 1211566"/>
                  <a:gd name="connsiteX476" fmla="*/ 641973 w 1185103"/>
                  <a:gd name="connsiteY476" fmla="*/ 88114 h 1211566"/>
                  <a:gd name="connsiteX477" fmla="*/ 639398 w 1185103"/>
                  <a:gd name="connsiteY477" fmla="*/ 89687 h 1211566"/>
                  <a:gd name="connsiteX478" fmla="*/ 638397 w 1185103"/>
                  <a:gd name="connsiteY478" fmla="*/ 91404 h 1211566"/>
                  <a:gd name="connsiteX479" fmla="*/ 636537 w 1185103"/>
                  <a:gd name="connsiteY479" fmla="*/ 92262 h 1211566"/>
                  <a:gd name="connsiteX480" fmla="*/ 635250 w 1185103"/>
                  <a:gd name="connsiteY480" fmla="*/ 92262 h 1211566"/>
                  <a:gd name="connsiteX481" fmla="*/ 633104 w 1185103"/>
                  <a:gd name="connsiteY481" fmla="*/ 91690 h 1211566"/>
                  <a:gd name="connsiteX482" fmla="*/ 630101 w 1185103"/>
                  <a:gd name="connsiteY482" fmla="*/ 91404 h 1211566"/>
                  <a:gd name="connsiteX483" fmla="*/ 628670 w 1185103"/>
                  <a:gd name="connsiteY483" fmla="*/ 91547 h 1211566"/>
                  <a:gd name="connsiteX484" fmla="*/ 627955 w 1185103"/>
                  <a:gd name="connsiteY484" fmla="*/ 90689 h 1211566"/>
                  <a:gd name="connsiteX485" fmla="*/ 626954 w 1185103"/>
                  <a:gd name="connsiteY485" fmla="*/ 88829 h 1211566"/>
                  <a:gd name="connsiteX486" fmla="*/ 625523 w 1185103"/>
                  <a:gd name="connsiteY486" fmla="*/ 87542 h 1211566"/>
                  <a:gd name="connsiteX487" fmla="*/ 624522 w 1185103"/>
                  <a:gd name="connsiteY487" fmla="*/ 87971 h 1211566"/>
                  <a:gd name="connsiteX488" fmla="*/ 622519 w 1185103"/>
                  <a:gd name="connsiteY488" fmla="*/ 89258 h 1211566"/>
                  <a:gd name="connsiteX489" fmla="*/ 620231 w 1185103"/>
                  <a:gd name="connsiteY489" fmla="*/ 90117 h 1211566"/>
                  <a:gd name="connsiteX490" fmla="*/ 618514 w 1185103"/>
                  <a:gd name="connsiteY490" fmla="*/ 89830 h 1211566"/>
                  <a:gd name="connsiteX491" fmla="*/ 614938 w 1185103"/>
                  <a:gd name="connsiteY491" fmla="*/ 88829 h 1211566"/>
                  <a:gd name="connsiteX492" fmla="*/ 613365 w 1185103"/>
                  <a:gd name="connsiteY492" fmla="*/ 88400 h 1211566"/>
                  <a:gd name="connsiteX493" fmla="*/ 612936 w 1185103"/>
                  <a:gd name="connsiteY493" fmla="*/ 87542 h 1211566"/>
                  <a:gd name="connsiteX494" fmla="*/ 612363 w 1185103"/>
                  <a:gd name="connsiteY494" fmla="*/ 86970 h 1211566"/>
                  <a:gd name="connsiteX495" fmla="*/ 611505 w 1185103"/>
                  <a:gd name="connsiteY495" fmla="*/ 87256 h 1211566"/>
                  <a:gd name="connsiteX496" fmla="*/ 610504 w 1185103"/>
                  <a:gd name="connsiteY496" fmla="*/ 88257 h 1211566"/>
                  <a:gd name="connsiteX497" fmla="*/ 609073 w 1185103"/>
                  <a:gd name="connsiteY497" fmla="*/ 89258 h 1211566"/>
                  <a:gd name="connsiteX498" fmla="*/ 606928 w 1185103"/>
                  <a:gd name="connsiteY498" fmla="*/ 90689 h 1211566"/>
                  <a:gd name="connsiteX499" fmla="*/ 602636 w 1185103"/>
                  <a:gd name="connsiteY499" fmla="*/ 93120 h 1211566"/>
                  <a:gd name="connsiteX500" fmla="*/ 601349 w 1185103"/>
                  <a:gd name="connsiteY500" fmla="*/ 93979 h 1211566"/>
                  <a:gd name="connsiteX501" fmla="*/ 600205 w 1185103"/>
                  <a:gd name="connsiteY501" fmla="*/ 93549 h 1211566"/>
                  <a:gd name="connsiteX502" fmla="*/ 598345 w 1185103"/>
                  <a:gd name="connsiteY502" fmla="*/ 93120 h 1211566"/>
                  <a:gd name="connsiteX503" fmla="*/ 596343 w 1185103"/>
                  <a:gd name="connsiteY503" fmla="*/ 93120 h 1211566"/>
                  <a:gd name="connsiteX504" fmla="*/ 592051 w 1185103"/>
                  <a:gd name="connsiteY504" fmla="*/ 91547 h 1211566"/>
                  <a:gd name="connsiteX505" fmla="*/ 589620 w 1185103"/>
                  <a:gd name="connsiteY505" fmla="*/ 90403 h 1211566"/>
                  <a:gd name="connsiteX506" fmla="*/ 588618 w 1185103"/>
                  <a:gd name="connsiteY506" fmla="*/ 88972 h 1211566"/>
                  <a:gd name="connsiteX507" fmla="*/ 587331 w 1185103"/>
                  <a:gd name="connsiteY507" fmla="*/ 88400 h 1211566"/>
                  <a:gd name="connsiteX508" fmla="*/ 586616 w 1185103"/>
                  <a:gd name="connsiteY508" fmla="*/ 87971 h 1211566"/>
                  <a:gd name="connsiteX509" fmla="*/ 585185 w 1185103"/>
                  <a:gd name="connsiteY509" fmla="*/ 87971 h 1211566"/>
                  <a:gd name="connsiteX510" fmla="*/ 584041 w 1185103"/>
                  <a:gd name="connsiteY510" fmla="*/ 86970 h 1211566"/>
                  <a:gd name="connsiteX511" fmla="*/ 583898 w 1185103"/>
                  <a:gd name="connsiteY511" fmla="*/ 85825 h 1211566"/>
                  <a:gd name="connsiteX512" fmla="*/ 583326 w 1185103"/>
                  <a:gd name="connsiteY512" fmla="*/ 84538 h 1211566"/>
                  <a:gd name="connsiteX513" fmla="*/ 582038 w 1185103"/>
                  <a:gd name="connsiteY513" fmla="*/ 84109 h 1211566"/>
                  <a:gd name="connsiteX514" fmla="*/ 579464 w 1185103"/>
                  <a:gd name="connsiteY514" fmla="*/ 84538 h 1211566"/>
                  <a:gd name="connsiteX515" fmla="*/ 578748 w 1185103"/>
                  <a:gd name="connsiteY515" fmla="*/ 84252 h 1211566"/>
                  <a:gd name="connsiteX516" fmla="*/ 577175 w 1185103"/>
                  <a:gd name="connsiteY516" fmla="*/ 82821 h 1211566"/>
                  <a:gd name="connsiteX517" fmla="*/ 575887 w 1185103"/>
                  <a:gd name="connsiteY517" fmla="*/ 81248 h 1211566"/>
                  <a:gd name="connsiteX518" fmla="*/ 575602 w 1185103"/>
                  <a:gd name="connsiteY518" fmla="*/ 79818 h 1211566"/>
                  <a:gd name="connsiteX519" fmla="*/ 574743 w 1185103"/>
                  <a:gd name="connsiteY519" fmla="*/ 79960 h 1211566"/>
                  <a:gd name="connsiteX520" fmla="*/ 572741 w 1185103"/>
                  <a:gd name="connsiteY520" fmla="*/ 81248 h 1211566"/>
                  <a:gd name="connsiteX521" fmla="*/ 571453 w 1185103"/>
                  <a:gd name="connsiteY521" fmla="*/ 81534 h 1211566"/>
                  <a:gd name="connsiteX522" fmla="*/ 570452 w 1185103"/>
                  <a:gd name="connsiteY522" fmla="*/ 81248 h 1211566"/>
                  <a:gd name="connsiteX523" fmla="*/ 569308 w 1185103"/>
                  <a:gd name="connsiteY523" fmla="*/ 81391 h 1211566"/>
                  <a:gd name="connsiteX524" fmla="*/ 566304 w 1185103"/>
                  <a:gd name="connsiteY524" fmla="*/ 82821 h 1211566"/>
                  <a:gd name="connsiteX525" fmla="*/ 564587 w 1185103"/>
                  <a:gd name="connsiteY525" fmla="*/ 83107 h 1211566"/>
                  <a:gd name="connsiteX526" fmla="*/ 563300 w 1185103"/>
                  <a:gd name="connsiteY526" fmla="*/ 84538 h 1211566"/>
                  <a:gd name="connsiteX527" fmla="*/ 555003 w 1185103"/>
                  <a:gd name="connsiteY527" fmla="*/ 85253 h 1211566"/>
                  <a:gd name="connsiteX528" fmla="*/ 552858 w 1185103"/>
                  <a:gd name="connsiteY528" fmla="*/ 85682 h 1211566"/>
                  <a:gd name="connsiteX529" fmla="*/ 547994 w 1185103"/>
                  <a:gd name="connsiteY529" fmla="*/ 83250 h 1211566"/>
                  <a:gd name="connsiteX530" fmla="*/ 546707 w 1185103"/>
                  <a:gd name="connsiteY530" fmla="*/ 82392 h 1211566"/>
                  <a:gd name="connsiteX531" fmla="*/ 545992 w 1185103"/>
                  <a:gd name="connsiteY531" fmla="*/ 82249 h 1211566"/>
                  <a:gd name="connsiteX532" fmla="*/ 545420 w 1185103"/>
                  <a:gd name="connsiteY532" fmla="*/ 82392 h 1211566"/>
                  <a:gd name="connsiteX533" fmla="*/ 544847 w 1185103"/>
                  <a:gd name="connsiteY533" fmla="*/ 82964 h 1211566"/>
                  <a:gd name="connsiteX534" fmla="*/ 543989 w 1185103"/>
                  <a:gd name="connsiteY534" fmla="*/ 86111 h 1211566"/>
                  <a:gd name="connsiteX535" fmla="*/ 543274 w 1185103"/>
                  <a:gd name="connsiteY535" fmla="*/ 86970 h 1211566"/>
                  <a:gd name="connsiteX536" fmla="*/ 541987 w 1185103"/>
                  <a:gd name="connsiteY536" fmla="*/ 87685 h 1211566"/>
                  <a:gd name="connsiteX537" fmla="*/ 540699 w 1185103"/>
                  <a:gd name="connsiteY537" fmla="*/ 88972 h 1211566"/>
                  <a:gd name="connsiteX538" fmla="*/ 540413 w 1185103"/>
                  <a:gd name="connsiteY538" fmla="*/ 90117 h 1211566"/>
                  <a:gd name="connsiteX539" fmla="*/ 542416 w 1185103"/>
                  <a:gd name="connsiteY539" fmla="*/ 90832 h 1211566"/>
                  <a:gd name="connsiteX540" fmla="*/ 543989 w 1185103"/>
                  <a:gd name="connsiteY540" fmla="*/ 93120 h 1211566"/>
                  <a:gd name="connsiteX541" fmla="*/ 545706 w 1185103"/>
                  <a:gd name="connsiteY541" fmla="*/ 94980 h 1211566"/>
                  <a:gd name="connsiteX542" fmla="*/ 547136 w 1185103"/>
                  <a:gd name="connsiteY542" fmla="*/ 96696 h 1211566"/>
                  <a:gd name="connsiteX543" fmla="*/ 546993 w 1185103"/>
                  <a:gd name="connsiteY543" fmla="*/ 98556 h 1211566"/>
                  <a:gd name="connsiteX544" fmla="*/ 546707 w 1185103"/>
                  <a:gd name="connsiteY544" fmla="*/ 101274 h 1211566"/>
                  <a:gd name="connsiteX545" fmla="*/ 545706 w 1185103"/>
                  <a:gd name="connsiteY545" fmla="*/ 102132 h 1211566"/>
                  <a:gd name="connsiteX546" fmla="*/ 543989 w 1185103"/>
                  <a:gd name="connsiteY546" fmla="*/ 102561 h 1211566"/>
                  <a:gd name="connsiteX547" fmla="*/ 537695 w 1185103"/>
                  <a:gd name="connsiteY547" fmla="*/ 101274 h 1211566"/>
                  <a:gd name="connsiteX548" fmla="*/ 532975 w 1185103"/>
                  <a:gd name="connsiteY548" fmla="*/ 100129 h 1211566"/>
                  <a:gd name="connsiteX549" fmla="*/ 530972 w 1185103"/>
                  <a:gd name="connsiteY549" fmla="*/ 99843 h 1211566"/>
                  <a:gd name="connsiteX550" fmla="*/ 530114 w 1185103"/>
                  <a:gd name="connsiteY550" fmla="*/ 99557 h 1211566"/>
                  <a:gd name="connsiteX551" fmla="*/ 528827 w 1185103"/>
                  <a:gd name="connsiteY551" fmla="*/ 99986 h 1211566"/>
                  <a:gd name="connsiteX552" fmla="*/ 527682 w 1185103"/>
                  <a:gd name="connsiteY552" fmla="*/ 100559 h 1211566"/>
                  <a:gd name="connsiteX553" fmla="*/ 526109 w 1185103"/>
                  <a:gd name="connsiteY553" fmla="*/ 100129 h 1211566"/>
                  <a:gd name="connsiteX554" fmla="*/ 523963 w 1185103"/>
                  <a:gd name="connsiteY554" fmla="*/ 100415 h 1211566"/>
                  <a:gd name="connsiteX555" fmla="*/ 521675 w 1185103"/>
                  <a:gd name="connsiteY555" fmla="*/ 101131 h 1211566"/>
                  <a:gd name="connsiteX556" fmla="*/ 519529 w 1185103"/>
                  <a:gd name="connsiteY556" fmla="*/ 101417 h 1211566"/>
                  <a:gd name="connsiteX557" fmla="*/ 515524 w 1185103"/>
                  <a:gd name="connsiteY557" fmla="*/ 100415 h 1211566"/>
                  <a:gd name="connsiteX558" fmla="*/ 514236 w 1185103"/>
                  <a:gd name="connsiteY558" fmla="*/ 100272 h 1211566"/>
                  <a:gd name="connsiteX559" fmla="*/ 513378 w 1185103"/>
                  <a:gd name="connsiteY559" fmla="*/ 99843 h 1211566"/>
                  <a:gd name="connsiteX560" fmla="*/ 511662 w 1185103"/>
                  <a:gd name="connsiteY560" fmla="*/ 97698 h 1211566"/>
                  <a:gd name="connsiteX561" fmla="*/ 510803 w 1185103"/>
                  <a:gd name="connsiteY561" fmla="*/ 97412 h 1211566"/>
                  <a:gd name="connsiteX562" fmla="*/ 508658 w 1185103"/>
                  <a:gd name="connsiteY562" fmla="*/ 98413 h 1211566"/>
                  <a:gd name="connsiteX563" fmla="*/ 506083 w 1185103"/>
                  <a:gd name="connsiteY563" fmla="*/ 99128 h 1211566"/>
                  <a:gd name="connsiteX564" fmla="*/ 504796 w 1185103"/>
                  <a:gd name="connsiteY564" fmla="*/ 98985 h 1211566"/>
                  <a:gd name="connsiteX565" fmla="*/ 503365 w 1185103"/>
                  <a:gd name="connsiteY565" fmla="*/ 99700 h 1211566"/>
                  <a:gd name="connsiteX566" fmla="*/ 501935 w 1185103"/>
                  <a:gd name="connsiteY566" fmla="*/ 100702 h 1211566"/>
                  <a:gd name="connsiteX567" fmla="*/ 499217 w 1185103"/>
                  <a:gd name="connsiteY567" fmla="*/ 104707 h 1211566"/>
                  <a:gd name="connsiteX568" fmla="*/ 497787 w 1185103"/>
                  <a:gd name="connsiteY568" fmla="*/ 106137 h 1211566"/>
                  <a:gd name="connsiteX569" fmla="*/ 496356 w 1185103"/>
                  <a:gd name="connsiteY569" fmla="*/ 106852 h 1211566"/>
                  <a:gd name="connsiteX570" fmla="*/ 493352 w 1185103"/>
                  <a:gd name="connsiteY570" fmla="*/ 106852 h 1211566"/>
                  <a:gd name="connsiteX571" fmla="*/ 490205 w 1185103"/>
                  <a:gd name="connsiteY571" fmla="*/ 106995 h 1211566"/>
                  <a:gd name="connsiteX572" fmla="*/ 487917 w 1185103"/>
                  <a:gd name="connsiteY572" fmla="*/ 107997 h 1211566"/>
                  <a:gd name="connsiteX573" fmla="*/ 485771 w 1185103"/>
                  <a:gd name="connsiteY573" fmla="*/ 108569 h 1211566"/>
                  <a:gd name="connsiteX574" fmla="*/ 484627 w 1185103"/>
                  <a:gd name="connsiteY574" fmla="*/ 108569 h 1211566"/>
                  <a:gd name="connsiteX575" fmla="*/ 484198 w 1185103"/>
                  <a:gd name="connsiteY575" fmla="*/ 110858 h 1211566"/>
                  <a:gd name="connsiteX576" fmla="*/ 483625 w 1185103"/>
                  <a:gd name="connsiteY576" fmla="*/ 111859 h 1211566"/>
                  <a:gd name="connsiteX577" fmla="*/ 482910 w 1185103"/>
                  <a:gd name="connsiteY577" fmla="*/ 112431 h 1211566"/>
                  <a:gd name="connsiteX578" fmla="*/ 481194 w 1185103"/>
                  <a:gd name="connsiteY578" fmla="*/ 112574 h 1211566"/>
                  <a:gd name="connsiteX579" fmla="*/ 479620 w 1185103"/>
                  <a:gd name="connsiteY579" fmla="*/ 112431 h 1211566"/>
                  <a:gd name="connsiteX580" fmla="*/ 478619 w 1185103"/>
                  <a:gd name="connsiteY580" fmla="*/ 111573 h 1211566"/>
                  <a:gd name="connsiteX581" fmla="*/ 476902 w 1185103"/>
                  <a:gd name="connsiteY581" fmla="*/ 111144 h 1211566"/>
                  <a:gd name="connsiteX582" fmla="*/ 475329 w 1185103"/>
                  <a:gd name="connsiteY582" fmla="*/ 110858 h 1211566"/>
                  <a:gd name="connsiteX583" fmla="*/ 474328 w 1185103"/>
                  <a:gd name="connsiteY583" fmla="*/ 110285 h 1211566"/>
                  <a:gd name="connsiteX584" fmla="*/ 473469 w 1185103"/>
                  <a:gd name="connsiteY584" fmla="*/ 110429 h 1211566"/>
                  <a:gd name="connsiteX585" fmla="*/ 472754 w 1185103"/>
                  <a:gd name="connsiteY585" fmla="*/ 111287 h 1211566"/>
                  <a:gd name="connsiteX586" fmla="*/ 472182 w 1185103"/>
                  <a:gd name="connsiteY586" fmla="*/ 112145 h 1211566"/>
                  <a:gd name="connsiteX587" fmla="*/ 471753 w 1185103"/>
                  <a:gd name="connsiteY587" fmla="*/ 113575 h 1211566"/>
                  <a:gd name="connsiteX588" fmla="*/ 469464 w 1185103"/>
                  <a:gd name="connsiteY588" fmla="*/ 114005 h 1211566"/>
                  <a:gd name="connsiteX589" fmla="*/ 468463 w 1185103"/>
                  <a:gd name="connsiteY589" fmla="*/ 114863 h 1211566"/>
                  <a:gd name="connsiteX590" fmla="*/ 469035 w 1185103"/>
                  <a:gd name="connsiteY590" fmla="*/ 117581 h 1211566"/>
                  <a:gd name="connsiteX591" fmla="*/ 468749 w 1185103"/>
                  <a:gd name="connsiteY591" fmla="*/ 118582 h 1211566"/>
                  <a:gd name="connsiteX592" fmla="*/ 468320 w 1185103"/>
                  <a:gd name="connsiteY592" fmla="*/ 119440 h 1211566"/>
                  <a:gd name="connsiteX593" fmla="*/ 465459 w 1185103"/>
                  <a:gd name="connsiteY593" fmla="*/ 119583 h 1211566"/>
                  <a:gd name="connsiteX594" fmla="*/ 463027 w 1185103"/>
                  <a:gd name="connsiteY594" fmla="*/ 119583 h 1211566"/>
                  <a:gd name="connsiteX595" fmla="*/ 461597 w 1185103"/>
                  <a:gd name="connsiteY595" fmla="*/ 120584 h 1211566"/>
                  <a:gd name="connsiteX596" fmla="*/ 459880 w 1185103"/>
                  <a:gd name="connsiteY596" fmla="*/ 121729 h 1211566"/>
                  <a:gd name="connsiteX597" fmla="*/ 458879 w 1185103"/>
                  <a:gd name="connsiteY597" fmla="*/ 122015 h 1211566"/>
                  <a:gd name="connsiteX598" fmla="*/ 457592 w 1185103"/>
                  <a:gd name="connsiteY598" fmla="*/ 121872 h 1211566"/>
                  <a:gd name="connsiteX599" fmla="*/ 456018 w 1185103"/>
                  <a:gd name="connsiteY599" fmla="*/ 120584 h 1211566"/>
                  <a:gd name="connsiteX600" fmla="*/ 454445 w 1185103"/>
                  <a:gd name="connsiteY600" fmla="*/ 118868 h 1211566"/>
                  <a:gd name="connsiteX601" fmla="*/ 450440 w 1185103"/>
                  <a:gd name="connsiteY601" fmla="*/ 117724 h 1211566"/>
                  <a:gd name="connsiteX602" fmla="*/ 446435 w 1185103"/>
                  <a:gd name="connsiteY602" fmla="*/ 116722 h 1211566"/>
                  <a:gd name="connsiteX603" fmla="*/ 443860 w 1185103"/>
                  <a:gd name="connsiteY603" fmla="*/ 114005 h 1211566"/>
                  <a:gd name="connsiteX604" fmla="*/ 443288 w 1185103"/>
                  <a:gd name="connsiteY604" fmla="*/ 112717 h 1211566"/>
                  <a:gd name="connsiteX605" fmla="*/ 442000 w 1185103"/>
                  <a:gd name="connsiteY605" fmla="*/ 112145 h 1211566"/>
                  <a:gd name="connsiteX606" fmla="*/ 438996 w 1185103"/>
                  <a:gd name="connsiteY606" fmla="*/ 108998 h 1211566"/>
                  <a:gd name="connsiteX607" fmla="*/ 437280 w 1185103"/>
                  <a:gd name="connsiteY607" fmla="*/ 106995 h 1211566"/>
                  <a:gd name="connsiteX608" fmla="*/ 435420 w 1185103"/>
                  <a:gd name="connsiteY608" fmla="*/ 106423 h 1211566"/>
                  <a:gd name="connsiteX609" fmla="*/ 433275 w 1185103"/>
                  <a:gd name="connsiteY609" fmla="*/ 105565 h 1211566"/>
                  <a:gd name="connsiteX610" fmla="*/ 433418 w 1185103"/>
                  <a:gd name="connsiteY610" fmla="*/ 104135 h 1211566"/>
                  <a:gd name="connsiteX611" fmla="*/ 433275 w 1185103"/>
                  <a:gd name="connsiteY611" fmla="*/ 102704 h 1211566"/>
                  <a:gd name="connsiteX612" fmla="*/ 432416 w 1185103"/>
                  <a:gd name="connsiteY612" fmla="*/ 102132 h 1211566"/>
                  <a:gd name="connsiteX613" fmla="*/ 431129 w 1185103"/>
                  <a:gd name="connsiteY613" fmla="*/ 101703 h 1211566"/>
                  <a:gd name="connsiteX614" fmla="*/ 430700 w 1185103"/>
                  <a:gd name="connsiteY614" fmla="*/ 100845 h 1211566"/>
                  <a:gd name="connsiteX615" fmla="*/ 430843 w 1185103"/>
                  <a:gd name="connsiteY615" fmla="*/ 98985 h 1211566"/>
                  <a:gd name="connsiteX616" fmla="*/ 431129 w 1185103"/>
                  <a:gd name="connsiteY616" fmla="*/ 94265 h 1211566"/>
                  <a:gd name="connsiteX617" fmla="*/ 430843 w 1185103"/>
                  <a:gd name="connsiteY617" fmla="*/ 89687 h 1211566"/>
                  <a:gd name="connsiteX618" fmla="*/ 427982 w 1185103"/>
                  <a:gd name="connsiteY618" fmla="*/ 88114 h 1211566"/>
                  <a:gd name="connsiteX619" fmla="*/ 426695 w 1185103"/>
                  <a:gd name="connsiteY619" fmla="*/ 86970 h 1211566"/>
                  <a:gd name="connsiteX620" fmla="*/ 424549 w 1185103"/>
                  <a:gd name="connsiteY620" fmla="*/ 80247 h 1211566"/>
                  <a:gd name="connsiteX621" fmla="*/ 423548 w 1185103"/>
                  <a:gd name="connsiteY621" fmla="*/ 77243 h 1211566"/>
                  <a:gd name="connsiteX622" fmla="*/ 423548 w 1185103"/>
                  <a:gd name="connsiteY622" fmla="*/ 74954 h 1211566"/>
                  <a:gd name="connsiteX623" fmla="*/ 424263 w 1185103"/>
                  <a:gd name="connsiteY623" fmla="*/ 68231 h 1211566"/>
                  <a:gd name="connsiteX624" fmla="*/ 425121 w 1185103"/>
                  <a:gd name="connsiteY624" fmla="*/ 65370 h 1211566"/>
                  <a:gd name="connsiteX625" fmla="*/ 427267 w 1185103"/>
                  <a:gd name="connsiteY625" fmla="*/ 59505 h 1211566"/>
                  <a:gd name="connsiteX626" fmla="*/ 428554 w 1185103"/>
                  <a:gd name="connsiteY626" fmla="*/ 57503 h 1211566"/>
                  <a:gd name="connsiteX627" fmla="*/ 428697 w 1185103"/>
                  <a:gd name="connsiteY627" fmla="*/ 56072 h 1211566"/>
                  <a:gd name="connsiteX628" fmla="*/ 428554 w 1185103"/>
                  <a:gd name="connsiteY628" fmla="*/ 54213 h 1211566"/>
                  <a:gd name="connsiteX629" fmla="*/ 427982 w 1185103"/>
                  <a:gd name="connsiteY629" fmla="*/ 50494 h 1211566"/>
                  <a:gd name="connsiteX630" fmla="*/ 431701 w 1185103"/>
                  <a:gd name="connsiteY630" fmla="*/ 48062 h 1211566"/>
                  <a:gd name="connsiteX631" fmla="*/ 433275 w 1185103"/>
                  <a:gd name="connsiteY631" fmla="*/ 47061 h 1211566"/>
                  <a:gd name="connsiteX632" fmla="*/ 433561 w 1185103"/>
                  <a:gd name="connsiteY632" fmla="*/ 45487 h 1211566"/>
                  <a:gd name="connsiteX633" fmla="*/ 435563 w 1185103"/>
                  <a:gd name="connsiteY633" fmla="*/ 43485 h 1211566"/>
                  <a:gd name="connsiteX634" fmla="*/ 436421 w 1185103"/>
                  <a:gd name="connsiteY634" fmla="*/ 41625 h 1211566"/>
                  <a:gd name="connsiteX635" fmla="*/ 437137 w 1185103"/>
                  <a:gd name="connsiteY635" fmla="*/ 40052 h 1211566"/>
                  <a:gd name="connsiteX636" fmla="*/ 436994 w 1185103"/>
                  <a:gd name="connsiteY636" fmla="*/ 39193 h 1211566"/>
                  <a:gd name="connsiteX637" fmla="*/ 436135 w 1185103"/>
                  <a:gd name="connsiteY637" fmla="*/ 38764 h 1211566"/>
                  <a:gd name="connsiteX638" fmla="*/ 435134 w 1185103"/>
                  <a:gd name="connsiteY638" fmla="*/ 37334 h 1211566"/>
                  <a:gd name="connsiteX639" fmla="*/ 432989 w 1185103"/>
                  <a:gd name="connsiteY639" fmla="*/ 33186 h 1211566"/>
                  <a:gd name="connsiteX640" fmla="*/ 432273 w 1185103"/>
                  <a:gd name="connsiteY640" fmla="*/ 32327 h 1211566"/>
                  <a:gd name="connsiteX641" fmla="*/ 431558 w 1185103"/>
                  <a:gd name="connsiteY641" fmla="*/ 31183 h 1211566"/>
                  <a:gd name="connsiteX642" fmla="*/ 431844 w 1185103"/>
                  <a:gd name="connsiteY642" fmla="*/ 29324 h 1211566"/>
                  <a:gd name="connsiteX643" fmla="*/ 432702 w 1185103"/>
                  <a:gd name="connsiteY643" fmla="*/ 27321 h 1211566"/>
                  <a:gd name="connsiteX644" fmla="*/ 432559 w 1185103"/>
                  <a:gd name="connsiteY644" fmla="*/ 26463 h 1211566"/>
                  <a:gd name="connsiteX645" fmla="*/ 431272 w 1185103"/>
                  <a:gd name="connsiteY645" fmla="*/ 25461 h 1211566"/>
                  <a:gd name="connsiteX646" fmla="*/ 428697 w 1185103"/>
                  <a:gd name="connsiteY646" fmla="*/ 23745 h 1211566"/>
                  <a:gd name="connsiteX647" fmla="*/ 426552 w 1185103"/>
                  <a:gd name="connsiteY647" fmla="*/ 23602 h 1211566"/>
                  <a:gd name="connsiteX648" fmla="*/ 424835 w 1185103"/>
                  <a:gd name="connsiteY648" fmla="*/ 23030 h 1211566"/>
                  <a:gd name="connsiteX649" fmla="*/ 422403 w 1185103"/>
                  <a:gd name="connsiteY649" fmla="*/ 22887 h 1211566"/>
                  <a:gd name="connsiteX650" fmla="*/ 420401 w 1185103"/>
                  <a:gd name="connsiteY650" fmla="*/ 22744 h 1211566"/>
                  <a:gd name="connsiteX651" fmla="*/ 419256 w 1185103"/>
                  <a:gd name="connsiteY651" fmla="*/ 22028 h 1211566"/>
                  <a:gd name="connsiteX652" fmla="*/ 419543 w 1185103"/>
                  <a:gd name="connsiteY652" fmla="*/ 20884 h 1211566"/>
                  <a:gd name="connsiteX653" fmla="*/ 419972 w 1185103"/>
                  <a:gd name="connsiteY653" fmla="*/ 20026 h 1211566"/>
                  <a:gd name="connsiteX654" fmla="*/ 421688 w 1185103"/>
                  <a:gd name="connsiteY654" fmla="*/ 17880 h 1211566"/>
                  <a:gd name="connsiteX655" fmla="*/ 422832 w 1185103"/>
                  <a:gd name="connsiteY655" fmla="*/ 15592 h 1211566"/>
                  <a:gd name="connsiteX656" fmla="*/ 422976 w 1185103"/>
                  <a:gd name="connsiteY656" fmla="*/ 13446 h 1211566"/>
                  <a:gd name="connsiteX657" fmla="*/ 423262 w 1185103"/>
                  <a:gd name="connsiteY657" fmla="*/ 10585 h 1211566"/>
                  <a:gd name="connsiteX658" fmla="*/ 423691 w 1185103"/>
                  <a:gd name="connsiteY658" fmla="*/ 8153 h 1211566"/>
                  <a:gd name="connsiteX659" fmla="*/ 423977 w 1185103"/>
                  <a:gd name="connsiteY659" fmla="*/ 5292 h 1211566"/>
                  <a:gd name="connsiteX660" fmla="*/ 421402 w 1185103"/>
                  <a:gd name="connsiteY660" fmla="*/ 3433 h 1211566"/>
                  <a:gd name="connsiteX661" fmla="*/ 420544 w 1185103"/>
                  <a:gd name="connsiteY661" fmla="*/ 1859 h 1211566"/>
                  <a:gd name="connsiteX662" fmla="*/ 419400 w 1185103"/>
                  <a:gd name="connsiteY662" fmla="*/ 572 h 1211566"/>
                  <a:gd name="connsiteX663" fmla="*/ 418255 w 1185103"/>
                  <a:gd name="connsiteY663" fmla="*/ 572 h 1211566"/>
                  <a:gd name="connsiteX664" fmla="*/ 416396 w 1185103"/>
                  <a:gd name="connsiteY664" fmla="*/ 0 h 1211566"/>
                  <a:gd name="connsiteX665" fmla="*/ 413535 w 1185103"/>
                  <a:gd name="connsiteY665" fmla="*/ 1716 h 1211566"/>
                  <a:gd name="connsiteX666" fmla="*/ 411246 w 1185103"/>
                  <a:gd name="connsiteY666" fmla="*/ 1430 h 1211566"/>
                  <a:gd name="connsiteX667" fmla="*/ 409673 w 1185103"/>
                  <a:gd name="connsiteY667" fmla="*/ 2146 h 1211566"/>
                  <a:gd name="connsiteX668" fmla="*/ 406097 w 1185103"/>
                  <a:gd name="connsiteY668" fmla="*/ 2003 h 1211566"/>
                  <a:gd name="connsiteX669" fmla="*/ 403808 w 1185103"/>
                  <a:gd name="connsiteY669" fmla="*/ 1144 h 1211566"/>
                  <a:gd name="connsiteX670" fmla="*/ 401090 w 1185103"/>
                  <a:gd name="connsiteY670" fmla="*/ 1716 h 1211566"/>
                  <a:gd name="connsiteX671" fmla="*/ 401948 w 1185103"/>
                  <a:gd name="connsiteY671" fmla="*/ 2003 h 1211566"/>
                  <a:gd name="connsiteX672" fmla="*/ 403093 w 1185103"/>
                  <a:gd name="connsiteY672" fmla="*/ 2861 h 1211566"/>
                  <a:gd name="connsiteX673" fmla="*/ 404237 w 1185103"/>
                  <a:gd name="connsiteY673" fmla="*/ 5292 h 1211566"/>
                  <a:gd name="connsiteX674" fmla="*/ 405095 w 1185103"/>
                  <a:gd name="connsiteY674" fmla="*/ 7867 h 1211566"/>
                  <a:gd name="connsiteX675" fmla="*/ 405095 w 1185103"/>
                  <a:gd name="connsiteY675" fmla="*/ 9298 h 1211566"/>
                  <a:gd name="connsiteX676" fmla="*/ 404380 w 1185103"/>
                  <a:gd name="connsiteY676" fmla="*/ 11014 h 1211566"/>
                  <a:gd name="connsiteX677" fmla="*/ 402807 w 1185103"/>
                  <a:gd name="connsiteY677" fmla="*/ 13017 h 1211566"/>
                  <a:gd name="connsiteX678" fmla="*/ 400947 w 1185103"/>
                  <a:gd name="connsiteY678" fmla="*/ 14590 h 1211566"/>
                  <a:gd name="connsiteX679" fmla="*/ 398229 w 1185103"/>
                  <a:gd name="connsiteY679" fmla="*/ 15878 h 1211566"/>
                  <a:gd name="connsiteX680" fmla="*/ 396084 w 1185103"/>
                  <a:gd name="connsiteY680" fmla="*/ 17165 h 1211566"/>
                  <a:gd name="connsiteX681" fmla="*/ 394224 w 1185103"/>
                  <a:gd name="connsiteY681" fmla="*/ 20598 h 1211566"/>
                  <a:gd name="connsiteX682" fmla="*/ 393080 w 1185103"/>
                  <a:gd name="connsiteY682" fmla="*/ 21742 h 1211566"/>
                  <a:gd name="connsiteX683" fmla="*/ 392078 w 1185103"/>
                  <a:gd name="connsiteY683" fmla="*/ 22172 h 1211566"/>
                  <a:gd name="connsiteX684" fmla="*/ 390076 w 1185103"/>
                  <a:gd name="connsiteY684" fmla="*/ 22601 h 1211566"/>
                  <a:gd name="connsiteX685" fmla="*/ 386786 w 1185103"/>
                  <a:gd name="connsiteY685" fmla="*/ 22457 h 1211566"/>
                  <a:gd name="connsiteX686" fmla="*/ 384640 w 1185103"/>
                  <a:gd name="connsiteY686" fmla="*/ 22172 h 1211566"/>
                  <a:gd name="connsiteX687" fmla="*/ 382066 w 1185103"/>
                  <a:gd name="connsiteY687" fmla="*/ 24746 h 1211566"/>
                  <a:gd name="connsiteX688" fmla="*/ 378632 w 1185103"/>
                  <a:gd name="connsiteY688" fmla="*/ 25604 h 1211566"/>
                  <a:gd name="connsiteX689" fmla="*/ 376344 w 1185103"/>
                  <a:gd name="connsiteY689" fmla="*/ 29038 h 1211566"/>
                  <a:gd name="connsiteX690" fmla="*/ 368333 w 1185103"/>
                  <a:gd name="connsiteY690" fmla="*/ 31755 h 1211566"/>
                  <a:gd name="connsiteX691" fmla="*/ 360466 w 1185103"/>
                  <a:gd name="connsiteY691" fmla="*/ 33901 h 1211566"/>
                  <a:gd name="connsiteX692" fmla="*/ 358321 w 1185103"/>
                  <a:gd name="connsiteY692" fmla="*/ 34759 h 1211566"/>
                  <a:gd name="connsiteX693" fmla="*/ 350596 w 1185103"/>
                  <a:gd name="connsiteY693" fmla="*/ 33043 h 1211566"/>
                  <a:gd name="connsiteX694" fmla="*/ 348737 w 1185103"/>
                  <a:gd name="connsiteY694" fmla="*/ 33615 h 1211566"/>
                  <a:gd name="connsiteX695" fmla="*/ 346591 w 1185103"/>
                  <a:gd name="connsiteY695" fmla="*/ 35188 h 1211566"/>
                  <a:gd name="connsiteX696" fmla="*/ 344588 w 1185103"/>
                  <a:gd name="connsiteY696" fmla="*/ 36476 h 1211566"/>
                  <a:gd name="connsiteX697" fmla="*/ 342872 w 1185103"/>
                  <a:gd name="connsiteY697" fmla="*/ 36619 h 1211566"/>
                  <a:gd name="connsiteX698" fmla="*/ 341441 w 1185103"/>
                  <a:gd name="connsiteY698" fmla="*/ 37334 h 1211566"/>
                  <a:gd name="connsiteX699" fmla="*/ 340583 w 1185103"/>
                  <a:gd name="connsiteY699" fmla="*/ 39623 h 1211566"/>
                  <a:gd name="connsiteX700" fmla="*/ 339868 w 1185103"/>
                  <a:gd name="connsiteY700" fmla="*/ 47633 h 1211566"/>
                  <a:gd name="connsiteX701" fmla="*/ 337007 w 1185103"/>
                  <a:gd name="connsiteY701" fmla="*/ 50065 h 1211566"/>
                  <a:gd name="connsiteX702" fmla="*/ 333574 w 1185103"/>
                  <a:gd name="connsiteY702" fmla="*/ 50065 h 1211566"/>
                  <a:gd name="connsiteX703" fmla="*/ 331286 w 1185103"/>
                  <a:gd name="connsiteY703" fmla="*/ 47347 h 1211566"/>
                  <a:gd name="connsiteX704" fmla="*/ 328568 w 1185103"/>
                  <a:gd name="connsiteY704" fmla="*/ 45201 h 1211566"/>
                  <a:gd name="connsiteX705" fmla="*/ 323847 w 1185103"/>
                  <a:gd name="connsiteY705" fmla="*/ 40195 h 1211566"/>
                  <a:gd name="connsiteX706" fmla="*/ 322560 w 1185103"/>
                  <a:gd name="connsiteY706" fmla="*/ 39480 h 1211566"/>
                  <a:gd name="connsiteX707" fmla="*/ 321273 w 1185103"/>
                  <a:gd name="connsiteY707" fmla="*/ 39480 h 1211566"/>
                  <a:gd name="connsiteX708" fmla="*/ 316838 w 1185103"/>
                  <a:gd name="connsiteY708" fmla="*/ 40910 h 1211566"/>
                  <a:gd name="connsiteX709" fmla="*/ 314693 w 1185103"/>
                  <a:gd name="connsiteY709" fmla="*/ 40338 h 1211566"/>
                  <a:gd name="connsiteX710" fmla="*/ 312976 w 1185103"/>
                  <a:gd name="connsiteY710" fmla="*/ 39623 h 1211566"/>
                  <a:gd name="connsiteX711" fmla="*/ 310115 w 1185103"/>
                  <a:gd name="connsiteY711" fmla="*/ 39909 h 1211566"/>
                  <a:gd name="connsiteX712" fmla="*/ 305109 w 1185103"/>
                  <a:gd name="connsiteY712" fmla="*/ 39909 h 1211566"/>
                  <a:gd name="connsiteX713" fmla="*/ 301819 w 1185103"/>
                  <a:gd name="connsiteY713" fmla="*/ 39909 h 1211566"/>
                  <a:gd name="connsiteX714" fmla="*/ 300245 w 1185103"/>
                  <a:gd name="connsiteY714" fmla="*/ 38478 h 1211566"/>
                  <a:gd name="connsiteX715" fmla="*/ 298815 w 1185103"/>
                  <a:gd name="connsiteY715" fmla="*/ 35761 h 1211566"/>
                  <a:gd name="connsiteX716" fmla="*/ 297814 w 1185103"/>
                  <a:gd name="connsiteY716" fmla="*/ 34759 h 1211566"/>
                  <a:gd name="connsiteX717" fmla="*/ 296669 w 1185103"/>
                  <a:gd name="connsiteY717" fmla="*/ 33901 h 1211566"/>
                  <a:gd name="connsiteX718" fmla="*/ 294810 w 1185103"/>
                  <a:gd name="connsiteY718" fmla="*/ 33472 h 1211566"/>
                  <a:gd name="connsiteX719" fmla="*/ 286657 w 1185103"/>
                  <a:gd name="connsiteY719" fmla="*/ 33472 h 1211566"/>
                  <a:gd name="connsiteX720" fmla="*/ 285083 w 1185103"/>
                  <a:gd name="connsiteY720" fmla="*/ 33472 h 1211566"/>
                  <a:gd name="connsiteX721" fmla="*/ 283939 w 1185103"/>
                  <a:gd name="connsiteY721" fmla="*/ 32900 h 1211566"/>
                  <a:gd name="connsiteX722" fmla="*/ 282365 w 1185103"/>
                  <a:gd name="connsiteY722" fmla="*/ 30468 h 1211566"/>
                  <a:gd name="connsiteX723" fmla="*/ 280649 w 1185103"/>
                  <a:gd name="connsiteY723" fmla="*/ 29324 h 1211566"/>
                  <a:gd name="connsiteX724" fmla="*/ 278646 w 1185103"/>
                  <a:gd name="connsiteY724" fmla="*/ 29324 h 1211566"/>
                  <a:gd name="connsiteX725" fmla="*/ 277788 w 1185103"/>
                  <a:gd name="connsiteY725" fmla="*/ 30611 h 1211566"/>
                  <a:gd name="connsiteX726" fmla="*/ 281221 w 1185103"/>
                  <a:gd name="connsiteY726" fmla="*/ 34902 h 1211566"/>
                  <a:gd name="connsiteX727" fmla="*/ 282222 w 1185103"/>
                  <a:gd name="connsiteY727" fmla="*/ 37191 h 1211566"/>
                  <a:gd name="connsiteX728" fmla="*/ 285226 w 1185103"/>
                  <a:gd name="connsiteY728" fmla="*/ 40624 h 1211566"/>
                  <a:gd name="connsiteX729" fmla="*/ 294095 w 1185103"/>
                  <a:gd name="connsiteY729" fmla="*/ 47776 h 1211566"/>
                  <a:gd name="connsiteX730" fmla="*/ 295668 w 1185103"/>
                  <a:gd name="connsiteY730" fmla="*/ 50065 h 1211566"/>
                  <a:gd name="connsiteX731" fmla="*/ 295525 w 1185103"/>
                  <a:gd name="connsiteY731" fmla="*/ 52926 h 1211566"/>
                  <a:gd name="connsiteX732" fmla="*/ 295525 w 1185103"/>
                  <a:gd name="connsiteY732" fmla="*/ 57360 h 1211566"/>
                  <a:gd name="connsiteX733" fmla="*/ 295811 w 1185103"/>
                  <a:gd name="connsiteY733" fmla="*/ 61508 h 1211566"/>
                  <a:gd name="connsiteX734" fmla="*/ 298100 w 1185103"/>
                  <a:gd name="connsiteY734" fmla="*/ 67516 h 1211566"/>
                  <a:gd name="connsiteX735" fmla="*/ 301247 w 1185103"/>
                  <a:gd name="connsiteY735" fmla="*/ 73667 h 1211566"/>
                  <a:gd name="connsiteX736" fmla="*/ 302105 w 1185103"/>
                  <a:gd name="connsiteY736" fmla="*/ 77529 h 1211566"/>
                  <a:gd name="connsiteX737" fmla="*/ 301533 w 1185103"/>
                  <a:gd name="connsiteY737" fmla="*/ 80390 h 1211566"/>
                  <a:gd name="connsiteX738" fmla="*/ 300961 w 1185103"/>
                  <a:gd name="connsiteY738" fmla="*/ 81963 h 1211566"/>
                  <a:gd name="connsiteX739" fmla="*/ 300961 w 1185103"/>
                  <a:gd name="connsiteY739" fmla="*/ 82678 h 1211566"/>
                  <a:gd name="connsiteX740" fmla="*/ 301676 w 1185103"/>
                  <a:gd name="connsiteY740" fmla="*/ 83250 h 1211566"/>
                  <a:gd name="connsiteX741" fmla="*/ 304680 w 1185103"/>
                  <a:gd name="connsiteY741" fmla="*/ 84109 h 1211566"/>
                  <a:gd name="connsiteX742" fmla="*/ 311117 w 1185103"/>
                  <a:gd name="connsiteY742" fmla="*/ 84681 h 1211566"/>
                  <a:gd name="connsiteX743" fmla="*/ 314979 w 1185103"/>
                  <a:gd name="connsiteY743" fmla="*/ 84681 h 1211566"/>
                  <a:gd name="connsiteX744" fmla="*/ 320844 w 1185103"/>
                  <a:gd name="connsiteY744" fmla="*/ 85396 h 1211566"/>
                  <a:gd name="connsiteX745" fmla="*/ 321273 w 1185103"/>
                  <a:gd name="connsiteY745" fmla="*/ 87542 h 1211566"/>
                  <a:gd name="connsiteX746" fmla="*/ 320700 w 1185103"/>
                  <a:gd name="connsiteY746" fmla="*/ 91118 h 1211566"/>
                  <a:gd name="connsiteX747" fmla="*/ 319556 w 1185103"/>
                  <a:gd name="connsiteY747" fmla="*/ 93120 h 1211566"/>
                  <a:gd name="connsiteX748" fmla="*/ 318555 w 1185103"/>
                  <a:gd name="connsiteY748" fmla="*/ 93693 h 1211566"/>
                  <a:gd name="connsiteX749" fmla="*/ 315408 w 1185103"/>
                  <a:gd name="connsiteY749" fmla="*/ 94122 h 1211566"/>
                  <a:gd name="connsiteX750" fmla="*/ 311975 w 1185103"/>
                  <a:gd name="connsiteY750" fmla="*/ 96267 h 1211566"/>
                  <a:gd name="connsiteX751" fmla="*/ 307111 w 1185103"/>
                  <a:gd name="connsiteY751" fmla="*/ 98413 h 1211566"/>
                  <a:gd name="connsiteX752" fmla="*/ 304251 w 1185103"/>
                  <a:gd name="connsiteY752" fmla="*/ 98699 h 1211566"/>
                  <a:gd name="connsiteX753" fmla="*/ 303106 w 1185103"/>
                  <a:gd name="connsiteY753" fmla="*/ 99128 h 1211566"/>
                  <a:gd name="connsiteX754" fmla="*/ 302105 w 1185103"/>
                  <a:gd name="connsiteY754" fmla="*/ 99700 h 1211566"/>
                  <a:gd name="connsiteX755" fmla="*/ 301247 w 1185103"/>
                  <a:gd name="connsiteY755" fmla="*/ 100559 h 1211566"/>
                  <a:gd name="connsiteX756" fmla="*/ 300245 w 1185103"/>
                  <a:gd name="connsiteY756" fmla="*/ 104564 h 1211566"/>
                  <a:gd name="connsiteX757" fmla="*/ 298815 w 1185103"/>
                  <a:gd name="connsiteY757" fmla="*/ 109141 h 1211566"/>
                  <a:gd name="connsiteX758" fmla="*/ 296097 w 1185103"/>
                  <a:gd name="connsiteY758" fmla="*/ 111859 h 1211566"/>
                  <a:gd name="connsiteX759" fmla="*/ 293093 w 1185103"/>
                  <a:gd name="connsiteY759" fmla="*/ 114148 h 1211566"/>
                  <a:gd name="connsiteX760" fmla="*/ 290089 w 1185103"/>
                  <a:gd name="connsiteY760" fmla="*/ 114434 h 1211566"/>
                  <a:gd name="connsiteX761" fmla="*/ 287658 w 1185103"/>
                  <a:gd name="connsiteY761" fmla="*/ 114291 h 1211566"/>
                  <a:gd name="connsiteX762" fmla="*/ 286513 w 1185103"/>
                  <a:gd name="connsiteY762" fmla="*/ 115006 h 1211566"/>
                  <a:gd name="connsiteX763" fmla="*/ 284797 w 1185103"/>
                  <a:gd name="connsiteY763" fmla="*/ 116865 h 1211566"/>
                  <a:gd name="connsiteX764" fmla="*/ 282222 w 1185103"/>
                  <a:gd name="connsiteY764" fmla="*/ 119154 h 1211566"/>
                  <a:gd name="connsiteX765" fmla="*/ 280219 w 1185103"/>
                  <a:gd name="connsiteY765" fmla="*/ 120298 h 1211566"/>
                  <a:gd name="connsiteX766" fmla="*/ 277645 w 1185103"/>
                  <a:gd name="connsiteY766" fmla="*/ 120155 h 1211566"/>
                  <a:gd name="connsiteX767" fmla="*/ 274927 w 1185103"/>
                  <a:gd name="connsiteY767" fmla="*/ 121300 h 1211566"/>
                  <a:gd name="connsiteX768" fmla="*/ 271351 w 1185103"/>
                  <a:gd name="connsiteY768" fmla="*/ 123159 h 1211566"/>
                  <a:gd name="connsiteX769" fmla="*/ 269062 w 1185103"/>
                  <a:gd name="connsiteY769" fmla="*/ 124733 h 1211566"/>
                  <a:gd name="connsiteX770" fmla="*/ 267060 w 1185103"/>
                  <a:gd name="connsiteY770" fmla="*/ 127307 h 1211566"/>
                  <a:gd name="connsiteX771" fmla="*/ 264199 w 1185103"/>
                  <a:gd name="connsiteY771" fmla="*/ 130025 h 1211566"/>
                  <a:gd name="connsiteX772" fmla="*/ 261338 w 1185103"/>
                  <a:gd name="connsiteY772" fmla="*/ 131885 h 1211566"/>
                  <a:gd name="connsiteX773" fmla="*/ 259907 w 1185103"/>
                  <a:gd name="connsiteY773" fmla="*/ 134173 h 1211566"/>
                  <a:gd name="connsiteX774" fmla="*/ 257905 w 1185103"/>
                  <a:gd name="connsiteY774" fmla="*/ 137177 h 1211566"/>
                  <a:gd name="connsiteX775" fmla="*/ 255473 w 1185103"/>
                  <a:gd name="connsiteY775" fmla="*/ 137320 h 1211566"/>
                  <a:gd name="connsiteX776" fmla="*/ 255330 w 1185103"/>
                  <a:gd name="connsiteY776" fmla="*/ 135604 h 1211566"/>
                  <a:gd name="connsiteX777" fmla="*/ 256475 w 1185103"/>
                  <a:gd name="connsiteY777" fmla="*/ 132743 h 1211566"/>
                  <a:gd name="connsiteX778" fmla="*/ 255187 w 1185103"/>
                  <a:gd name="connsiteY778" fmla="*/ 130311 h 1211566"/>
                  <a:gd name="connsiteX779" fmla="*/ 252755 w 1185103"/>
                  <a:gd name="connsiteY779" fmla="*/ 129024 h 1211566"/>
                  <a:gd name="connsiteX780" fmla="*/ 251611 w 1185103"/>
                  <a:gd name="connsiteY780" fmla="*/ 128595 h 1211566"/>
                  <a:gd name="connsiteX781" fmla="*/ 250467 w 1185103"/>
                  <a:gd name="connsiteY781" fmla="*/ 128738 h 1211566"/>
                  <a:gd name="connsiteX782" fmla="*/ 247606 w 1185103"/>
                  <a:gd name="connsiteY782" fmla="*/ 130025 h 1211566"/>
                  <a:gd name="connsiteX783" fmla="*/ 244173 w 1185103"/>
                  <a:gd name="connsiteY783" fmla="*/ 132314 h 1211566"/>
                  <a:gd name="connsiteX784" fmla="*/ 242027 w 1185103"/>
                  <a:gd name="connsiteY784" fmla="*/ 133887 h 1211566"/>
                  <a:gd name="connsiteX785" fmla="*/ 240168 w 1185103"/>
                  <a:gd name="connsiteY785" fmla="*/ 134602 h 1211566"/>
                  <a:gd name="connsiteX786" fmla="*/ 236162 w 1185103"/>
                  <a:gd name="connsiteY786" fmla="*/ 135318 h 1211566"/>
                  <a:gd name="connsiteX787" fmla="*/ 232873 w 1185103"/>
                  <a:gd name="connsiteY787" fmla="*/ 135604 h 1211566"/>
                  <a:gd name="connsiteX788" fmla="*/ 231442 w 1185103"/>
                  <a:gd name="connsiteY788" fmla="*/ 135175 h 1211566"/>
                  <a:gd name="connsiteX789" fmla="*/ 229010 w 1185103"/>
                  <a:gd name="connsiteY789" fmla="*/ 133601 h 1211566"/>
                  <a:gd name="connsiteX790" fmla="*/ 223289 w 1185103"/>
                  <a:gd name="connsiteY790" fmla="*/ 128452 h 1211566"/>
                  <a:gd name="connsiteX791" fmla="*/ 215565 w 1185103"/>
                  <a:gd name="connsiteY791" fmla="*/ 121586 h 1211566"/>
                  <a:gd name="connsiteX792" fmla="*/ 209843 w 1185103"/>
                  <a:gd name="connsiteY792" fmla="*/ 122873 h 1211566"/>
                  <a:gd name="connsiteX793" fmla="*/ 209271 w 1185103"/>
                  <a:gd name="connsiteY793" fmla="*/ 122730 h 1211566"/>
                  <a:gd name="connsiteX794" fmla="*/ 208985 w 1185103"/>
                  <a:gd name="connsiteY794" fmla="*/ 122015 h 1211566"/>
                  <a:gd name="connsiteX795" fmla="*/ 209127 w 1185103"/>
                  <a:gd name="connsiteY795" fmla="*/ 116293 h 1211566"/>
                  <a:gd name="connsiteX796" fmla="*/ 209127 w 1185103"/>
                  <a:gd name="connsiteY796" fmla="*/ 109856 h 1211566"/>
                  <a:gd name="connsiteX797" fmla="*/ 208269 w 1185103"/>
                  <a:gd name="connsiteY797" fmla="*/ 107282 h 1211566"/>
                  <a:gd name="connsiteX798" fmla="*/ 205695 w 1185103"/>
                  <a:gd name="connsiteY798" fmla="*/ 102990 h 1211566"/>
                  <a:gd name="connsiteX799" fmla="*/ 202262 w 1185103"/>
                  <a:gd name="connsiteY799" fmla="*/ 97412 h 1211566"/>
                  <a:gd name="connsiteX800" fmla="*/ 201260 w 1185103"/>
                  <a:gd name="connsiteY800" fmla="*/ 95838 h 1211566"/>
                  <a:gd name="connsiteX801" fmla="*/ 199830 w 1185103"/>
                  <a:gd name="connsiteY801" fmla="*/ 94980 h 1211566"/>
                  <a:gd name="connsiteX802" fmla="*/ 198113 w 1185103"/>
                  <a:gd name="connsiteY802" fmla="*/ 94837 h 1211566"/>
                  <a:gd name="connsiteX803" fmla="*/ 196826 w 1185103"/>
                  <a:gd name="connsiteY803" fmla="*/ 95266 h 1211566"/>
                  <a:gd name="connsiteX804" fmla="*/ 195109 w 1185103"/>
                  <a:gd name="connsiteY804" fmla="*/ 96267 h 1211566"/>
                  <a:gd name="connsiteX805" fmla="*/ 193536 w 1185103"/>
                  <a:gd name="connsiteY805" fmla="*/ 97412 h 1211566"/>
                  <a:gd name="connsiteX806" fmla="*/ 190389 w 1185103"/>
                  <a:gd name="connsiteY806" fmla="*/ 100845 h 1211566"/>
                  <a:gd name="connsiteX807" fmla="*/ 187242 w 1185103"/>
                  <a:gd name="connsiteY807" fmla="*/ 104850 h 1211566"/>
                  <a:gd name="connsiteX808" fmla="*/ 185383 w 1185103"/>
                  <a:gd name="connsiteY808" fmla="*/ 105708 h 1211566"/>
                  <a:gd name="connsiteX809" fmla="*/ 183523 w 1185103"/>
                  <a:gd name="connsiteY809" fmla="*/ 106137 h 1211566"/>
                  <a:gd name="connsiteX810" fmla="*/ 181950 w 1185103"/>
                  <a:gd name="connsiteY810" fmla="*/ 105994 h 1211566"/>
                  <a:gd name="connsiteX811" fmla="*/ 180662 w 1185103"/>
                  <a:gd name="connsiteY811" fmla="*/ 104993 h 1211566"/>
                  <a:gd name="connsiteX812" fmla="*/ 179375 w 1185103"/>
                  <a:gd name="connsiteY812" fmla="*/ 102847 h 1211566"/>
                  <a:gd name="connsiteX813" fmla="*/ 177801 w 1185103"/>
                  <a:gd name="connsiteY813" fmla="*/ 99986 h 1211566"/>
                  <a:gd name="connsiteX814" fmla="*/ 175942 w 1185103"/>
                  <a:gd name="connsiteY814" fmla="*/ 98985 h 1211566"/>
                  <a:gd name="connsiteX815" fmla="*/ 175227 w 1185103"/>
                  <a:gd name="connsiteY815" fmla="*/ 99843 h 1211566"/>
                  <a:gd name="connsiteX816" fmla="*/ 174655 w 1185103"/>
                  <a:gd name="connsiteY816" fmla="*/ 101560 h 1211566"/>
                  <a:gd name="connsiteX817" fmla="*/ 174225 w 1185103"/>
                  <a:gd name="connsiteY817" fmla="*/ 103276 h 1211566"/>
                  <a:gd name="connsiteX818" fmla="*/ 175513 w 1185103"/>
                  <a:gd name="connsiteY818" fmla="*/ 105422 h 1211566"/>
                  <a:gd name="connsiteX819" fmla="*/ 176657 w 1185103"/>
                  <a:gd name="connsiteY819" fmla="*/ 106995 h 1211566"/>
                  <a:gd name="connsiteX820" fmla="*/ 174797 w 1185103"/>
                  <a:gd name="connsiteY820" fmla="*/ 106995 h 1211566"/>
                  <a:gd name="connsiteX821" fmla="*/ 168647 w 1185103"/>
                  <a:gd name="connsiteY821" fmla="*/ 106995 h 1211566"/>
                  <a:gd name="connsiteX822" fmla="*/ 161495 w 1185103"/>
                  <a:gd name="connsiteY822" fmla="*/ 106995 h 1211566"/>
                  <a:gd name="connsiteX823" fmla="*/ 154343 w 1185103"/>
                  <a:gd name="connsiteY823" fmla="*/ 106995 h 1211566"/>
                  <a:gd name="connsiteX824" fmla="*/ 147905 w 1185103"/>
                  <a:gd name="connsiteY824" fmla="*/ 106995 h 1211566"/>
                  <a:gd name="connsiteX825" fmla="*/ 142041 w 1185103"/>
                  <a:gd name="connsiteY825" fmla="*/ 106995 h 1211566"/>
                  <a:gd name="connsiteX826" fmla="*/ 139752 w 1185103"/>
                  <a:gd name="connsiteY826" fmla="*/ 106852 h 1211566"/>
                  <a:gd name="connsiteX827" fmla="*/ 137463 w 1185103"/>
                  <a:gd name="connsiteY827" fmla="*/ 105851 h 1211566"/>
                  <a:gd name="connsiteX828" fmla="*/ 135318 w 1185103"/>
                  <a:gd name="connsiteY828" fmla="*/ 105422 h 1211566"/>
                  <a:gd name="connsiteX829" fmla="*/ 134174 w 1185103"/>
                  <a:gd name="connsiteY829" fmla="*/ 105565 h 1211566"/>
                  <a:gd name="connsiteX830" fmla="*/ 132028 w 1185103"/>
                  <a:gd name="connsiteY830" fmla="*/ 106566 h 1211566"/>
                  <a:gd name="connsiteX831" fmla="*/ 129310 w 1185103"/>
                  <a:gd name="connsiteY831" fmla="*/ 106709 h 1211566"/>
                  <a:gd name="connsiteX832" fmla="*/ 127451 w 1185103"/>
                  <a:gd name="connsiteY832" fmla="*/ 107568 h 1211566"/>
                  <a:gd name="connsiteX833" fmla="*/ 126020 w 1185103"/>
                  <a:gd name="connsiteY833" fmla="*/ 107425 h 1211566"/>
                  <a:gd name="connsiteX834" fmla="*/ 126020 w 1185103"/>
                  <a:gd name="connsiteY834" fmla="*/ 112431 h 1211566"/>
                  <a:gd name="connsiteX835" fmla="*/ 126020 w 1185103"/>
                  <a:gd name="connsiteY835" fmla="*/ 119440 h 1211566"/>
                  <a:gd name="connsiteX836" fmla="*/ 126020 w 1185103"/>
                  <a:gd name="connsiteY836" fmla="*/ 126878 h 1211566"/>
                  <a:gd name="connsiteX837" fmla="*/ 127594 w 1185103"/>
                  <a:gd name="connsiteY837" fmla="*/ 126306 h 1211566"/>
                  <a:gd name="connsiteX838" fmla="*/ 129024 w 1185103"/>
                  <a:gd name="connsiteY838" fmla="*/ 126306 h 1211566"/>
                  <a:gd name="connsiteX839" fmla="*/ 130025 w 1185103"/>
                  <a:gd name="connsiteY839" fmla="*/ 126878 h 1211566"/>
                  <a:gd name="connsiteX840" fmla="*/ 132886 w 1185103"/>
                  <a:gd name="connsiteY840" fmla="*/ 126449 h 1211566"/>
                  <a:gd name="connsiteX841" fmla="*/ 134459 w 1185103"/>
                  <a:gd name="connsiteY841" fmla="*/ 126735 h 1211566"/>
                  <a:gd name="connsiteX842" fmla="*/ 136033 w 1185103"/>
                  <a:gd name="connsiteY842" fmla="*/ 126878 h 1211566"/>
                  <a:gd name="connsiteX843" fmla="*/ 137463 w 1185103"/>
                  <a:gd name="connsiteY843" fmla="*/ 126878 h 1211566"/>
                  <a:gd name="connsiteX844" fmla="*/ 138322 w 1185103"/>
                  <a:gd name="connsiteY844" fmla="*/ 127450 h 1211566"/>
                  <a:gd name="connsiteX845" fmla="*/ 139466 w 1185103"/>
                  <a:gd name="connsiteY845" fmla="*/ 127307 h 1211566"/>
                  <a:gd name="connsiteX846" fmla="*/ 140753 w 1185103"/>
                  <a:gd name="connsiteY846" fmla="*/ 126592 h 1211566"/>
                  <a:gd name="connsiteX847" fmla="*/ 142184 w 1185103"/>
                  <a:gd name="connsiteY847" fmla="*/ 127021 h 1211566"/>
                  <a:gd name="connsiteX848" fmla="*/ 143757 w 1185103"/>
                  <a:gd name="connsiteY848" fmla="*/ 128023 h 1211566"/>
                  <a:gd name="connsiteX849" fmla="*/ 144759 w 1185103"/>
                  <a:gd name="connsiteY849" fmla="*/ 129596 h 1211566"/>
                  <a:gd name="connsiteX850" fmla="*/ 145617 w 1185103"/>
                  <a:gd name="connsiteY850" fmla="*/ 131599 h 1211566"/>
                  <a:gd name="connsiteX851" fmla="*/ 146475 w 1185103"/>
                  <a:gd name="connsiteY851" fmla="*/ 132600 h 1211566"/>
                  <a:gd name="connsiteX852" fmla="*/ 146475 w 1185103"/>
                  <a:gd name="connsiteY852" fmla="*/ 134459 h 1211566"/>
                  <a:gd name="connsiteX853" fmla="*/ 146475 w 1185103"/>
                  <a:gd name="connsiteY853" fmla="*/ 135890 h 1211566"/>
                  <a:gd name="connsiteX854" fmla="*/ 146189 w 1185103"/>
                  <a:gd name="connsiteY854" fmla="*/ 137034 h 1211566"/>
                  <a:gd name="connsiteX855" fmla="*/ 146618 w 1185103"/>
                  <a:gd name="connsiteY855" fmla="*/ 137749 h 1211566"/>
                  <a:gd name="connsiteX856" fmla="*/ 146904 w 1185103"/>
                  <a:gd name="connsiteY856" fmla="*/ 138608 h 1211566"/>
                  <a:gd name="connsiteX857" fmla="*/ 146761 w 1185103"/>
                  <a:gd name="connsiteY857" fmla="*/ 139037 h 1211566"/>
                  <a:gd name="connsiteX858" fmla="*/ 146189 w 1185103"/>
                  <a:gd name="connsiteY858" fmla="*/ 139180 h 1211566"/>
                  <a:gd name="connsiteX859" fmla="*/ 145045 w 1185103"/>
                  <a:gd name="connsiteY859" fmla="*/ 139323 h 1211566"/>
                  <a:gd name="connsiteX860" fmla="*/ 143757 w 1185103"/>
                  <a:gd name="connsiteY860" fmla="*/ 139466 h 1211566"/>
                  <a:gd name="connsiteX861" fmla="*/ 142899 w 1185103"/>
                  <a:gd name="connsiteY861" fmla="*/ 139466 h 1211566"/>
                  <a:gd name="connsiteX862" fmla="*/ 142184 w 1185103"/>
                  <a:gd name="connsiteY862" fmla="*/ 138751 h 1211566"/>
                  <a:gd name="connsiteX863" fmla="*/ 141469 w 1185103"/>
                  <a:gd name="connsiteY863" fmla="*/ 138608 h 1211566"/>
                  <a:gd name="connsiteX864" fmla="*/ 140467 w 1185103"/>
                  <a:gd name="connsiteY864" fmla="*/ 138751 h 1211566"/>
                  <a:gd name="connsiteX865" fmla="*/ 139466 w 1185103"/>
                  <a:gd name="connsiteY865" fmla="*/ 138322 h 1211566"/>
                  <a:gd name="connsiteX866" fmla="*/ 138608 w 1185103"/>
                  <a:gd name="connsiteY866" fmla="*/ 137320 h 1211566"/>
                  <a:gd name="connsiteX867" fmla="*/ 137034 w 1185103"/>
                  <a:gd name="connsiteY867" fmla="*/ 136319 h 1211566"/>
                  <a:gd name="connsiteX868" fmla="*/ 135318 w 1185103"/>
                  <a:gd name="connsiteY868" fmla="*/ 136748 h 1211566"/>
                  <a:gd name="connsiteX869" fmla="*/ 134174 w 1185103"/>
                  <a:gd name="connsiteY869" fmla="*/ 137177 h 1211566"/>
                  <a:gd name="connsiteX870" fmla="*/ 133029 w 1185103"/>
                  <a:gd name="connsiteY870" fmla="*/ 137749 h 1211566"/>
                  <a:gd name="connsiteX871" fmla="*/ 132028 w 1185103"/>
                  <a:gd name="connsiteY871" fmla="*/ 138322 h 1211566"/>
                  <a:gd name="connsiteX872" fmla="*/ 131027 w 1185103"/>
                  <a:gd name="connsiteY872" fmla="*/ 138179 h 1211566"/>
                  <a:gd name="connsiteX873" fmla="*/ 129596 w 1185103"/>
                  <a:gd name="connsiteY873" fmla="*/ 138608 h 1211566"/>
                  <a:gd name="connsiteX874" fmla="*/ 128452 w 1185103"/>
                  <a:gd name="connsiteY874" fmla="*/ 139323 h 1211566"/>
                  <a:gd name="connsiteX875" fmla="*/ 126878 w 1185103"/>
                  <a:gd name="connsiteY875" fmla="*/ 139895 h 1211566"/>
                  <a:gd name="connsiteX876" fmla="*/ 125162 w 1185103"/>
                  <a:gd name="connsiteY876" fmla="*/ 140181 h 1211566"/>
                  <a:gd name="connsiteX877" fmla="*/ 123302 w 1185103"/>
                  <a:gd name="connsiteY877" fmla="*/ 140467 h 1211566"/>
                  <a:gd name="connsiteX878" fmla="*/ 121443 w 1185103"/>
                  <a:gd name="connsiteY878" fmla="*/ 140610 h 1211566"/>
                  <a:gd name="connsiteX879" fmla="*/ 119440 w 1185103"/>
                  <a:gd name="connsiteY879" fmla="*/ 140896 h 1211566"/>
                  <a:gd name="connsiteX880" fmla="*/ 119297 w 1185103"/>
                  <a:gd name="connsiteY880" fmla="*/ 144902 h 1211566"/>
                  <a:gd name="connsiteX881" fmla="*/ 119011 w 1185103"/>
                  <a:gd name="connsiteY881" fmla="*/ 152626 h 1211566"/>
                  <a:gd name="connsiteX882" fmla="*/ 118868 w 1185103"/>
                  <a:gd name="connsiteY882" fmla="*/ 157775 h 1211566"/>
                  <a:gd name="connsiteX883" fmla="*/ 118868 w 1185103"/>
                  <a:gd name="connsiteY883" fmla="*/ 162496 h 1211566"/>
                  <a:gd name="connsiteX884" fmla="*/ 119726 w 1185103"/>
                  <a:gd name="connsiteY884" fmla="*/ 164212 h 1211566"/>
                  <a:gd name="connsiteX885" fmla="*/ 123445 w 1185103"/>
                  <a:gd name="connsiteY885" fmla="*/ 167788 h 1211566"/>
                  <a:gd name="connsiteX886" fmla="*/ 126306 w 1185103"/>
                  <a:gd name="connsiteY886" fmla="*/ 169648 h 1211566"/>
                  <a:gd name="connsiteX887" fmla="*/ 128738 w 1185103"/>
                  <a:gd name="connsiteY887" fmla="*/ 171793 h 1211566"/>
                  <a:gd name="connsiteX888" fmla="*/ 131170 w 1185103"/>
                  <a:gd name="connsiteY888" fmla="*/ 172652 h 1211566"/>
                  <a:gd name="connsiteX889" fmla="*/ 132171 w 1185103"/>
                  <a:gd name="connsiteY889" fmla="*/ 173510 h 1211566"/>
                  <a:gd name="connsiteX890" fmla="*/ 132886 w 1185103"/>
                  <a:gd name="connsiteY890" fmla="*/ 174797 h 1211566"/>
                  <a:gd name="connsiteX891" fmla="*/ 133172 w 1185103"/>
                  <a:gd name="connsiteY891" fmla="*/ 176228 h 1211566"/>
                  <a:gd name="connsiteX892" fmla="*/ 133458 w 1185103"/>
                  <a:gd name="connsiteY892" fmla="*/ 177372 h 1211566"/>
                  <a:gd name="connsiteX893" fmla="*/ 133172 w 1185103"/>
                  <a:gd name="connsiteY893" fmla="*/ 178659 h 1211566"/>
                  <a:gd name="connsiteX894" fmla="*/ 132600 w 1185103"/>
                  <a:gd name="connsiteY894" fmla="*/ 179804 h 1211566"/>
                  <a:gd name="connsiteX895" fmla="*/ 132886 w 1185103"/>
                  <a:gd name="connsiteY895" fmla="*/ 181091 h 1211566"/>
                  <a:gd name="connsiteX896" fmla="*/ 133744 w 1185103"/>
                  <a:gd name="connsiteY896" fmla="*/ 182093 h 1211566"/>
                  <a:gd name="connsiteX897" fmla="*/ 134030 w 1185103"/>
                  <a:gd name="connsiteY897" fmla="*/ 183380 h 1211566"/>
                  <a:gd name="connsiteX898" fmla="*/ 134603 w 1185103"/>
                  <a:gd name="connsiteY898" fmla="*/ 184524 h 1211566"/>
                  <a:gd name="connsiteX899" fmla="*/ 134889 w 1185103"/>
                  <a:gd name="connsiteY899" fmla="*/ 185669 h 1211566"/>
                  <a:gd name="connsiteX900" fmla="*/ 135604 w 1185103"/>
                  <a:gd name="connsiteY900" fmla="*/ 186527 h 1211566"/>
                  <a:gd name="connsiteX901" fmla="*/ 136605 w 1185103"/>
                  <a:gd name="connsiteY901" fmla="*/ 187099 h 1211566"/>
                  <a:gd name="connsiteX902" fmla="*/ 137750 w 1185103"/>
                  <a:gd name="connsiteY902" fmla="*/ 188100 h 1211566"/>
                  <a:gd name="connsiteX903" fmla="*/ 137893 w 1185103"/>
                  <a:gd name="connsiteY903" fmla="*/ 188959 h 1211566"/>
                  <a:gd name="connsiteX904" fmla="*/ 137750 w 1185103"/>
                  <a:gd name="connsiteY904" fmla="*/ 189960 h 1211566"/>
                  <a:gd name="connsiteX905" fmla="*/ 137750 w 1185103"/>
                  <a:gd name="connsiteY905" fmla="*/ 190818 h 1211566"/>
                  <a:gd name="connsiteX906" fmla="*/ 138894 w 1185103"/>
                  <a:gd name="connsiteY906" fmla="*/ 192678 h 1211566"/>
                  <a:gd name="connsiteX907" fmla="*/ 139180 w 1185103"/>
                  <a:gd name="connsiteY907" fmla="*/ 193965 h 1211566"/>
                  <a:gd name="connsiteX908" fmla="*/ 138608 w 1185103"/>
                  <a:gd name="connsiteY908" fmla="*/ 195539 h 1211566"/>
                  <a:gd name="connsiteX909" fmla="*/ 138036 w 1185103"/>
                  <a:gd name="connsiteY909" fmla="*/ 200831 h 1211566"/>
                  <a:gd name="connsiteX910" fmla="*/ 136748 w 1185103"/>
                  <a:gd name="connsiteY910" fmla="*/ 206839 h 1211566"/>
                  <a:gd name="connsiteX911" fmla="*/ 135890 w 1185103"/>
                  <a:gd name="connsiteY911" fmla="*/ 211416 h 1211566"/>
                  <a:gd name="connsiteX912" fmla="*/ 134459 w 1185103"/>
                  <a:gd name="connsiteY912" fmla="*/ 218854 h 1211566"/>
                  <a:gd name="connsiteX913" fmla="*/ 132886 w 1185103"/>
                  <a:gd name="connsiteY913" fmla="*/ 227580 h 1211566"/>
                  <a:gd name="connsiteX914" fmla="*/ 130883 w 1185103"/>
                  <a:gd name="connsiteY914" fmla="*/ 238165 h 1211566"/>
                  <a:gd name="connsiteX915" fmla="*/ 129024 w 1185103"/>
                  <a:gd name="connsiteY915" fmla="*/ 248607 h 1211566"/>
                  <a:gd name="connsiteX916" fmla="*/ 127164 w 1185103"/>
                  <a:gd name="connsiteY916" fmla="*/ 258763 h 1211566"/>
                  <a:gd name="connsiteX917" fmla="*/ 125448 w 1185103"/>
                  <a:gd name="connsiteY917" fmla="*/ 267918 h 1211566"/>
                  <a:gd name="connsiteX918" fmla="*/ 123588 w 1185103"/>
                  <a:gd name="connsiteY918" fmla="*/ 278074 h 1211566"/>
                  <a:gd name="connsiteX919" fmla="*/ 122444 w 1185103"/>
                  <a:gd name="connsiteY919" fmla="*/ 284225 h 1211566"/>
                  <a:gd name="connsiteX920" fmla="*/ 121872 w 1185103"/>
                  <a:gd name="connsiteY920" fmla="*/ 285226 h 1211566"/>
                  <a:gd name="connsiteX921" fmla="*/ 121729 w 1185103"/>
                  <a:gd name="connsiteY921" fmla="*/ 287229 h 1211566"/>
                  <a:gd name="connsiteX922" fmla="*/ 120728 w 1185103"/>
                  <a:gd name="connsiteY922" fmla="*/ 287944 h 1211566"/>
                  <a:gd name="connsiteX923" fmla="*/ 119297 w 1185103"/>
                  <a:gd name="connsiteY923" fmla="*/ 288087 h 1211566"/>
                  <a:gd name="connsiteX924" fmla="*/ 117009 w 1185103"/>
                  <a:gd name="connsiteY924" fmla="*/ 286656 h 1211566"/>
                  <a:gd name="connsiteX925" fmla="*/ 115292 w 1185103"/>
                  <a:gd name="connsiteY925" fmla="*/ 286942 h 1211566"/>
                  <a:gd name="connsiteX926" fmla="*/ 113575 w 1185103"/>
                  <a:gd name="connsiteY926" fmla="*/ 287085 h 1211566"/>
                  <a:gd name="connsiteX927" fmla="*/ 111287 w 1185103"/>
                  <a:gd name="connsiteY927" fmla="*/ 285512 h 1211566"/>
                  <a:gd name="connsiteX928" fmla="*/ 110429 w 1185103"/>
                  <a:gd name="connsiteY928" fmla="*/ 283938 h 1211566"/>
                  <a:gd name="connsiteX929" fmla="*/ 108569 w 1185103"/>
                  <a:gd name="connsiteY929" fmla="*/ 282651 h 1211566"/>
                  <a:gd name="connsiteX930" fmla="*/ 104707 w 1185103"/>
                  <a:gd name="connsiteY930" fmla="*/ 283223 h 1211566"/>
                  <a:gd name="connsiteX931" fmla="*/ 101560 w 1185103"/>
                  <a:gd name="connsiteY931" fmla="*/ 283223 h 1211566"/>
                  <a:gd name="connsiteX932" fmla="*/ 98985 w 1185103"/>
                  <a:gd name="connsiteY932" fmla="*/ 282937 h 1211566"/>
                  <a:gd name="connsiteX933" fmla="*/ 96696 w 1185103"/>
                  <a:gd name="connsiteY933" fmla="*/ 283366 h 1211566"/>
                  <a:gd name="connsiteX934" fmla="*/ 94694 w 1185103"/>
                  <a:gd name="connsiteY934" fmla="*/ 285083 h 1211566"/>
                  <a:gd name="connsiteX935" fmla="*/ 93264 w 1185103"/>
                  <a:gd name="connsiteY935" fmla="*/ 287085 h 1211566"/>
                  <a:gd name="connsiteX936" fmla="*/ 91547 w 1185103"/>
                  <a:gd name="connsiteY936" fmla="*/ 288802 h 1211566"/>
                  <a:gd name="connsiteX937" fmla="*/ 86398 w 1185103"/>
                  <a:gd name="connsiteY937" fmla="*/ 289946 h 1211566"/>
                  <a:gd name="connsiteX938" fmla="*/ 83680 w 1185103"/>
                  <a:gd name="connsiteY938" fmla="*/ 289946 h 1211566"/>
                  <a:gd name="connsiteX939" fmla="*/ 81248 w 1185103"/>
                  <a:gd name="connsiteY939" fmla="*/ 291091 h 1211566"/>
                  <a:gd name="connsiteX940" fmla="*/ 77529 w 1185103"/>
                  <a:gd name="connsiteY940" fmla="*/ 291520 h 1211566"/>
                  <a:gd name="connsiteX941" fmla="*/ 74954 w 1185103"/>
                  <a:gd name="connsiteY941" fmla="*/ 292521 h 1211566"/>
                  <a:gd name="connsiteX942" fmla="*/ 70520 w 1185103"/>
                  <a:gd name="connsiteY942" fmla="*/ 293093 h 1211566"/>
                  <a:gd name="connsiteX943" fmla="*/ 65227 w 1185103"/>
                  <a:gd name="connsiteY943" fmla="*/ 293665 h 1211566"/>
                  <a:gd name="connsiteX944" fmla="*/ 62223 w 1185103"/>
                  <a:gd name="connsiteY944" fmla="*/ 295096 h 1211566"/>
                  <a:gd name="connsiteX945" fmla="*/ 61079 w 1185103"/>
                  <a:gd name="connsiteY945" fmla="*/ 295668 h 1211566"/>
                  <a:gd name="connsiteX946" fmla="*/ 58075 w 1185103"/>
                  <a:gd name="connsiteY946" fmla="*/ 297671 h 1211566"/>
                  <a:gd name="connsiteX947" fmla="*/ 52783 w 1185103"/>
                  <a:gd name="connsiteY947" fmla="*/ 300818 h 1211566"/>
                  <a:gd name="connsiteX948" fmla="*/ 49922 w 1185103"/>
                  <a:gd name="connsiteY948" fmla="*/ 301962 h 1211566"/>
                  <a:gd name="connsiteX949" fmla="*/ 46346 w 1185103"/>
                  <a:gd name="connsiteY949" fmla="*/ 305395 h 1211566"/>
                  <a:gd name="connsiteX950" fmla="*/ 42197 w 1185103"/>
                  <a:gd name="connsiteY950" fmla="*/ 308685 h 1211566"/>
                  <a:gd name="connsiteX951" fmla="*/ 39480 w 1185103"/>
                  <a:gd name="connsiteY951" fmla="*/ 310401 h 1211566"/>
                  <a:gd name="connsiteX952" fmla="*/ 35474 w 1185103"/>
                  <a:gd name="connsiteY952" fmla="*/ 311260 h 1211566"/>
                  <a:gd name="connsiteX953" fmla="*/ 33758 w 1185103"/>
                  <a:gd name="connsiteY953" fmla="*/ 312118 h 1211566"/>
                  <a:gd name="connsiteX954" fmla="*/ 33186 w 1185103"/>
                  <a:gd name="connsiteY954" fmla="*/ 313119 h 1211566"/>
                  <a:gd name="connsiteX955" fmla="*/ 33472 w 1185103"/>
                  <a:gd name="connsiteY955" fmla="*/ 314407 h 1211566"/>
                  <a:gd name="connsiteX956" fmla="*/ 32757 w 1185103"/>
                  <a:gd name="connsiteY956" fmla="*/ 317553 h 1211566"/>
                  <a:gd name="connsiteX957" fmla="*/ 31469 w 1185103"/>
                  <a:gd name="connsiteY957" fmla="*/ 323418 h 1211566"/>
                  <a:gd name="connsiteX958" fmla="*/ 31183 w 1185103"/>
                  <a:gd name="connsiteY958" fmla="*/ 326279 h 1211566"/>
                  <a:gd name="connsiteX959" fmla="*/ 30897 w 1185103"/>
                  <a:gd name="connsiteY959" fmla="*/ 327709 h 1211566"/>
                  <a:gd name="connsiteX960" fmla="*/ 28179 w 1185103"/>
                  <a:gd name="connsiteY960" fmla="*/ 332430 h 1211566"/>
                  <a:gd name="connsiteX961" fmla="*/ 25319 w 1185103"/>
                  <a:gd name="connsiteY961" fmla="*/ 336721 h 1211566"/>
                  <a:gd name="connsiteX962" fmla="*/ 23888 w 1185103"/>
                  <a:gd name="connsiteY962" fmla="*/ 339582 h 1211566"/>
                  <a:gd name="connsiteX963" fmla="*/ 23030 w 1185103"/>
                  <a:gd name="connsiteY963" fmla="*/ 341728 h 1211566"/>
                  <a:gd name="connsiteX964" fmla="*/ 23888 w 1185103"/>
                  <a:gd name="connsiteY964" fmla="*/ 343444 h 1211566"/>
                  <a:gd name="connsiteX965" fmla="*/ 25032 w 1185103"/>
                  <a:gd name="connsiteY965" fmla="*/ 346591 h 1211566"/>
                  <a:gd name="connsiteX966" fmla="*/ 26034 w 1185103"/>
                  <a:gd name="connsiteY966" fmla="*/ 349166 h 1211566"/>
                  <a:gd name="connsiteX967" fmla="*/ 26320 w 1185103"/>
                  <a:gd name="connsiteY967" fmla="*/ 350882 h 1211566"/>
                  <a:gd name="connsiteX968" fmla="*/ 26034 w 1185103"/>
                  <a:gd name="connsiteY968" fmla="*/ 352885 h 1211566"/>
                  <a:gd name="connsiteX969" fmla="*/ 24889 w 1185103"/>
                  <a:gd name="connsiteY969" fmla="*/ 354744 h 1211566"/>
                  <a:gd name="connsiteX970" fmla="*/ 23030 w 1185103"/>
                  <a:gd name="connsiteY970" fmla="*/ 355889 h 1211566"/>
                  <a:gd name="connsiteX971" fmla="*/ 20455 w 1185103"/>
                  <a:gd name="connsiteY971" fmla="*/ 356175 h 1211566"/>
                  <a:gd name="connsiteX972" fmla="*/ 15162 w 1185103"/>
                  <a:gd name="connsiteY972" fmla="*/ 359322 h 1211566"/>
                  <a:gd name="connsiteX973" fmla="*/ 9298 w 1185103"/>
                  <a:gd name="connsiteY973" fmla="*/ 363899 h 1211566"/>
                  <a:gd name="connsiteX974" fmla="*/ 7438 w 1185103"/>
                  <a:gd name="connsiteY974" fmla="*/ 366045 h 1211566"/>
                  <a:gd name="connsiteX975" fmla="*/ 6866 w 1185103"/>
                  <a:gd name="connsiteY975" fmla="*/ 368047 h 1211566"/>
                  <a:gd name="connsiteX976" fmla="*/ 6008 w 1185103"/>
                  <a:gd name="connsiteY976" fmla="*/ 371194 h 1211566"/>
                  <a:gd name="connsiteX977" fmla="*/ 6294 w 1185103"/>
                  <a:gd name="connsiteY977" fmla="*/ 372911 h 1211566"/>
                  <a:gd name="connsiteX978" fmla="*/ 7295 w 1185103"/>
                  <a:gd name="connsiteY978" fmla="*/ 374055 h 1211566"/>
                  <a:gd name="connsiteX979" fmla="*/ 8296 w 1185103"/>
                  <a:gd name="connsiteY979" fmla="*/ 376773 h 1211566"/>
                  <a:gd name="connsiteX980" fmla="*/ 8439 w 1185103"/>
                  <a:gd name="connsiteY980" fmla="*/ 378203 h 1211566"/>
                  <a:gd name="connsiteX981" fmla="*/ 7581 w 1185103"/>
                  <a:gd name="connsiteY981" fmla="*/ 378918 h 1211566"/>
                  <a:gd name="connsiteX982" fmla="*/ 5865 w 1185103"/>
                  <a:gd name="connsiteY982" fmla="*/ 379062 h 1211566"/>
                  <a:gd name="connsiteX983" fmla="*/ 4434 w 1185103"/>
                  <a:gd name="connsiteY983" fmla="*/ 379348 h 1211566"/>
                  <a:gd name="connsiteX984" fmla="*/ 3290 w 1185103"/>
                  <a:gd name="connsiteY984" fmla="*/ 380063 h 1211566"/>
                  <a:gd name="connsiteX985" fmla="*/ 2146 w 1185103"/>
                  <a:gd name="connsiteY985" fmla="*/ 379920 h 1211566"/>
                  <a:gd name="connsiteX986" fmla="*/ 1144 w 1185103"/>
                  <a:gd name="connsiteY986" fmla="*/ 380206 h 1211566"/>
                  <a:gd name="connsiteX987" fmla="*/ 1144 w 1185103"/>
                  <a:gd name="connsiteY987" fmla="*/ 381350 h 1211566"/>
                  <a:gd name="connsiteX988" fmla="*/ 1431 w 1185103"/>
                  <a:gd name="connsiteY988" fmla="*/ 382638 h 1211566"/>
                  <a:gd name="connsiteX989" fmla="*/ 1287 w 1185103"/>
                  <a:gd name="connsiteY989" fmla="*/ 384068 h 1211566"/>
                  <a:gd name="connsiteX990" fmla="*/ 572 w 1185103"/>
                  <a:gd name="connsiteY990" fmla="*/ 384926 h 1211566"/>
                  <a:gd name="connsiteX991" fmla="*/ 0 w 1185103"/>
                  <a:gd name="connsiteY991" fmla="*/ 385498 h 1211566"/>
                  <a:gd name="connsiteX992" fmla="*/ 572 w 1185103"/>
                  <a:gd name="connsiteY992" fmla="*/ 386357 h 1211566"/>
                  <a:gd name="connsiteX993" fmla="*/ 1573 w 1185103"/>
                  <a:gd name="connsiteY993" fmla="*/ 387215 h 1211566"/>
                  <a:gd name="connsiteX994" fmla="*/ 3147 w 1185103"/>
                  <a:gd name="connsiteY994" fmla="*/ 388502 h 1211566"/>
                  <a:gd name="connsiteX995" fmla="*/ 5292 w 1185103"/>
                  <a:gd name="connsiteY995" fmla="*/ 391077 h 1211566"/>
                  <a:gd name="connsiteX996" fmla="*/ 7009 w 1185103"/>
                  <a:gd name="connsiteY996" fmla="*/ 391506 h 1211566"/>
                  <a:gd name="connsiteX997" fmla="*/ 8439 w 1185103"/>
                  <a:gd name="connsiteY997" fmla="*/ 392365 h 1211566"/>
                  <a:gd name="connsiteX998" fmla="*/ 8583 w 1185103"/>
                  <a:gd name="connsiteY998" fmla="*/ 393795 h 1211566"/>
                  <a:gd name="connsiteX999" fmla="*/ 8010 w 1185103"/>
                  <a:gd name="connsiteY999" fmla="*/ 395225 h 1211566"/>
                  <a:gd name="connsiteX1000" fmla="*/ 6723 w 1185103"/>
                  <a:gd name="connsiteY1000" fmla="*/ 395797 h 1211566"/>
                  <a:gd name="connsiteX1001" fmla="*/ 6580 w 1185103"/>
                  <a:gd name="connsiteY1001" fmla="*/ 397085 h 1211566"/>
                  <a:gd name="connsiteX1002" fmla="*/ 8296 w 1185103"/>
                  <a:gd name="connsiteY1002" fmla="*/ 398515 h 1211566"/>
                  <a:gd name="connsiteX1003" fmla="*/ 9441 w 1185103"/>
                  <a:gd name="connsiteY1003" fmla="*/ 399517 h 1211566"/>
                  <a:gd name="connsiteX1004" fmla="*/ 10585 w 1185103"/>
                  <a:gd name="connsiteY1004" fmla="*/ 401090 h 1211566"/>
                  <a:gd name="connsiteX1005" fmla="*/ 11586 w 1185103"/>
                  <a:gd name="connsiteY1005" fmla="*/ 403236 h 1211566"/>
                  <a:gd name="connsiteX1006" fmla="*/ 11586 w 1185103"/>
                  <a:gd name="connsiteY1006" fmla="*/ 404666 h 1211566"/>
                  <a:gd name="connsiteX1007" fmla="*/ 12731 w 1185103"/>
                  <a:gd name="connsiteY1007" fmla="*/ 406382 h 1211566"/>
                  <a:gd name="connsiteX1008" fmla="*/ 13446 w 1185103"/>
                  <a:gd name="connsiteY1008" fmla="*/ 407813 h 1211566"/>
                  <a:gd name="connsiteX1009" fmla="*/ 13446 w 1185103"/>
                  <a:gd name="connsiteY1009" fmla="*/ 409243 h 1211566"/>
                  <a:gd name="connsiteX1010" fmla="*/ 15306 w 1185103"/>
                  <a:gd name="connsiteY1010" fmla="*/ 410674 h 1211566"/>
                  <a:gd name="connsiteX1011" fmla="*/ 16879 w 1185103"/>
                  <a:gd name="connsiteY1011" fmla="*/ 411675 h 1211566"/>
                  <a:gd name="connsiteX1012" fmla="*/ 18023 w 1185103"/>
                  <a:gd name="connsiteY1012" fmla="*/ 412676 h 1211566"/>
                  <a:gd name="connsiteX1013" fmla="*/ 19168 w 1185103"/>
                  <a:gd name="connsiteY1013" fmla="*/ 413249 h 1211566"/>
                  <a:gd name="connsiteX1014" fmla="*/ 19454 w 1185103"/>
                  <a:gd name="connsiteY1014" fmla="*/ 414250 h 1211566"/>
                  <a:gd name="connsiteX1015" fmla="*/ 19311 w 1185103"/>
                  <a:gd name="connsiteY1015" fmla="*/ 415823 h 1211566"/>
                  <a:gd name="connsiteX1016" fmla="*/ 20884 w 1185103"/>
                  <a:gd name="connsiteY1016" fmla="*/ 418398 h 1211566"/>
                  <a:gd name="connsiteX1017" fmla="*/ 23888 w 1185103"/>
                  <a:gd name="connsiteY1017" fmla="*/ 420401 h 1211566"/>
                  <a:gd name="connsiteX1018" fmla="*/ 26320 w 1185103"/>
                  <a:gd name="connsiteY1018" fmla="*/ 423261 h 1211566"/>
                  <a:gd name="connsiteX1019" fmla="*/ 27893 w 1185103"/>
                  <a:gd name="connsiteY1019" fmla="*/ 425407 h 1211566"/>
                  <a:gd name="connsiteX1020" fmla="*/ 30754 w 1185103"/>
                  <a:gd name="connsiteY1020" fmla="*/ 428697 h 1211566"/>
                  <a:gd name="connsiteX1021" fmla="*/ 30897 w 1185103"/>
                  <a:gd name="connsiteY1021" fmla="*/ 432559 h 1211566"/>
                  <a:gd name="connsiteX1022" fmla="*/ 27321 w 1185103"/>
                  <a:gd name="connsiteY1022" fmla="*/ 436994 h 1211566"/>
                  <a:gd name="connsiteX1023" fmla="*/ 23745 w 1185103"/>
                  <a:gd name="connsiteY1023" fmla="*/ 441428 h 1211566"/>
                  <a:gd name="connsiteX1024" fmla="*/ 29610 w 1185103"/>
                  <a:gd name="connsiteY1024" fmla="*/ 441285 h 1211566"/>
                  <a:gd name="connsiteX1025" fmla="*/ 35618 w 1185103"/>
                  <a:gd name="connsiteY1025" fmla="*/ 441428 h 1211566"/>
                  <a:gd name="connsiteX1026" fmla="*/ 41911 w 1185103"/>
                  <a:gd name="connsiteY1026" fmla="*/ 442715 h 1211566"/>
                  <a:gd name="connsiteX1027" fmla="*/ 46203 w 1185103"/>
                  <a:gd name="connsiteY1027" fmla="*/ 444003 h 1211566"/>
                  <a:gd name="connsiteX1028" fmla="*/ 48777 w 1185103"/>
                  <a:gd name="connsiteY1028" fmla="*/ 444575 h 1211566"/>
                  <a:gd name="connsiteX1029" fmla="*/ 50637 w 1185103"/>
                  <a:gd name="connsiteY1029" fmla="*/ 446005 h 1211566"/>
                  <a:gd name="connsiteX1030" fmla="*/ 51495 w 1185103"/>
                  <a:gd name="connsiteY1030" fmla="*/ 448151 h 1211566"/>
                  <a:gd name="connsiteX1031" fmla="*/ 52210 w 1185103"/>
                  <a:gd name="connsiteY1031" fmla="*/ 450011 h 1211566"/>
                  <a:gd name="connsiteX1032" fmla="*/ 52353 w 1185103"/>
                  <a:gd name="connsiteY1032" fmla="*/ 452585 h 1211566"/>
                  <a:gd name="connsiteX1033" fmla="*/ 54928 w 1185103"/>
                  <a:gd name="connsiteY1033" fmla="*/ 454731 h 1211566"/>
                  <a:gd name="connsiteX1034" fmla="*/ 54785 w 1185103"/>
                  <a:gd name="connsiteY1034" fmla="*/ 456734 h 1211566"/>
                  <a:gd name="connsiteX1035" fmla="*/ 54642 w 1185103"/>
                  <a:gd name="connsiteY1035" fmla="*/ 459594 h 1211566"/>
                  <a:gd name="connsiteX1036" fmla="*/ 55786 w 1185103"/>
                  <a:gd name="connsiteY1036" fmla="*/ 459594 h 1211566"/>
                  <a:gd name="connsiteX1037" fmla="*/ 63511 w 1185103"/>
                  <a:gd name="connsiteY1037" fmla="*/ 459594 h 1211566"/>
                  <a:gd name="connsiteX1038" fmla="*/ 71950 w 1185103"/>
                  <a:gd name="connsiteY1038" fmla="*/ 459594 h 1211566"/>
                  <a:gd name="connsiteX1039" fmla="*/ 80104 w 1185103"/>
                  <a:gd name="connsiteY1039" fmla="*/ 459022 h 1211566"/>
                  <a:gd name="connsiteX1040" fmla="*/ 83107 w 1185103"/>
                  <a:gd name="connsiteY1040" fmla="*/ 458307 h 1211566"/>
                  <a:gd name="connsiteX1041" fmla="*/ 86827 w 1185103"/>
                  <a:gd name="connsiteY1041" fmla="*/ 454874 h 1211566"/>
                  <a:gd name="connsiteX1042" fmla="*/ 89115 w 1185103"/>
                  <a:gd name="connsiteY1042" fmla="*/ 453873 h 1211566"/>
                  <a:gd name="connsiteX1043" fmla="*/ 91261 w 1185103"/>
                  <a:gd name="connsiteY1043" fmla="*/ 452299 h 1211566"/>
                  <a:gd name="connsiteX1044" fmla="*/ 93836 w 1185103"/>
                  <a:gd name="connsiteY1044" fmla="*/ 449438 h 1211566"/>
                  <a:gd name="connsiteX1045" fmla="*/ 95838 w 1185103"/>
                  <a:gd name="connsiteY1045" fmla="*/ 448151 h 1211566"/>
                  <a:gd name="connsiteX1046" fmla="*/ 97555 w 1185103"/>
                  <a:gd name="connsiteY1046" fmla="*/ 446577 h 1211566"/>
                  <a:gd name="connsiteX1047" fmla="*/ 100129 w 1185103"/>
                  <a:gd name="connsiteY1047" fmla="*/ 445004 h 1211566"/>
                  <a:gd name="connsiteX1048" fmla="*/ 101131 w 1185103"/>
                  <a:gd name="connsiteY1048" fmla="*/ 443859 h 1211566"/>
                  <a:gd name="connsiteX1049" fmla="*/ 101989 w 1185103"/>
                  <a:gd name="connsiteY1049" fmla="*/ 443430 h 1211566"/>
                  <a:gd name="connsiteX1050" fmla="*/ 103992 w 1185103"/>
                  <a:gd name="connsiteY1050" fmla="*/ 442572 h 1211566"/>
                  <a:gd name="connsiteX1051" fmla="*/ 103133 w 1185103"/>
                  <a:gd name="connsiteY1051" fmla="*/ 444146 h 1211566"/>
                  <a:gd name="connsiteX1052" fmla="*/ 102418 w 1185103"/>
                  <a:gd name="connsiteY1052" fmla="*/ 445719 h 1211566"/>
                  <a:gd name="connsiteX1053" fmla="*/ 102275 w 1185103"/>
                  <a:gd name="connsiteY1053" fmla="*/ 448008 h 1211566"/>
                  <a:gd name="connsiteX1054" fmla="*/ 103276 w 1185103"/>
                  <a:gd name="connsiteY1054" fmla="*/ 450582 h 1211566"/>
                  <a:gd name="connsiteX1055" fmla="*/ 102418 w 1185103"/>
                  <a:gd name="connsiteY1055" fmla="*/ 452442 h 1211566"/>
                  <a:gd name="connsiteX1056" fmla="*/ 101131 w 1185103"/>
                  <a:gd name="connsiteY1056" fmla="*/ 454158 h 1211566"/>
                  <a:gd name="connsiteX1057" fmla="*/ 101131 w 1185103"/>
                  <a:gd name="connsiteY1057" fmla="*/ 458593 h 1211566"/>
                  <a:gd name="connsiteX1058" fmla="*/ 101131 w 1185103"/>
                  <a:gd name="connsiteY1058" fmla="*/ 464887 h 1211566"/>
                  <a:gd name="connsiteX1059" fmla="*/ 101131 w 1185103"/>
                  <a:gd name="connsiteY1059" fmla="*/ 470322 h 1211566"/>
                  <a:gd name="connsiteX1060" fmla="*/ 101131 w 1185103"/>
                  <a:gd name="connsiteY1060" fmla="*/ 477188 h 1211566"/>
                  <a:gd name="connsiteX1061" fmla="*/ 101131 w 1185103"/>
                  <a:gd name="connsiteY1061" fmla="*/ 484913 h 1211566"/>
                  <a:gd name="connsiteX1062" fmla="*/ 101131 w 1185103"/>
                  <a:gd name="connsiteY1062" fmla="*/ 490062 h 1211566"/>
                  <a:gd name="connsiteX1063" fmla="*/ 102561 w 1185103"/>
                  <a:gd name="connsiteY1063" fmla="*/ 489061 h 1211566"/>
                  <a:gd name="connsiteX1064" fmla="*/ 104421 w 1185103"/>
                  <a:gd name="connsiteY1064" fmla="*/ 488203 h 1211566"/>
                  <a:gd name="connsiteX1065" fmla="*/ 106852 w 1185103"/>
                  <a:gd name="connsiteY1065" fmla="*/ 490634 h 1211566"/>
                  <a:gd name="connsiteX1066" fmla="*/ 108569 w 1185103"/>
                  <a:gd name="connsiteY1066" fmla="*/ 491636 h 1211566"/>
                  <a:gd name="connsiteX1067" fmla="*/ 110142 w 1185103"/>
                  <a:gd name="connsiteY1067" fmla="*/ 491922 h 1211566"/>
                  <a:gd name="connsiteX1068" fmla="*/ 111716 w 1185103"/>
                  <a:gd name="connsiteY1068" fmla="*/ 491779 h 1211566"/>
                  <a:gd name="connsiteX1069" fmla="*/ 113862 w 1185103"/>
                  <a:gd name="connsiteY1069" fmla="*/ 491206 h 1211566"/>
                  <a:gd name="connsiteX1070" fmla="*/ 118439 w 1185103"/>
                  <a:gd name="connsiteY1070" fmla="*/ 489204 h 1211566"/>
                  <a:gd name="connsiteX1071" fmla="*/ 121586 w 1185103"/>
                  <a:gd name="connsiteY1071" fmla="*/ 487630 h 1211566"/>
                  <a:gd name="connsiteX1072" fmla="*/ 125162 w 1185103"/>
                  <a:gd name="connsiteY1072" fmla="*/ 487773 h 1211566"/>
                  <a:gd name="connsiteX1073" fmla="*/ 130168 w 1185103"/>
                  <a:gd name="connsiteY1073" fmla="*/ 488346 h 1211566"/>
                  <a:gd name="connsiteX1074" fmla="*/ 133029 w 1185103"/>
                  <a:gd name="connsiteY1074" fmla="*/ 488203 h 1211566"/>
                  <a:gd name="connsiteX1075" fmla="*/ 136462 w 1185103"/>
                  <a:gd name="connsiteY1075" fmla="*/ 488060 h 1211566"/>
                  <a:gd name="connsiteX1076" fmla="*/ 143471 w 1185103"/>
                  <a:gd name="connsiteY1076" fmla="*/ 488346 h 1211566"/>
                  <a:gd name="connsiteX1077" fmla="*/ 150337 w 1185103"/>
                  <a:gd name="connsiteY1077" fmla="*/ 489490 h 1211566"/>
                  <a:gd name="connsiteX1078" fmla="*/ 154915 w 1185103"/>
                  <a:gd name="connsiteY1078" fmla="*/ 490062 h 1211566"/>
                  <a:gd name="connsiteX1079" fmla="*/ 156917 w 1185103"/>
                  <a:gd name="connsiteY1079" fmla="*/ 491064 h 1211566"/>
                  <a:gd name="connsiteX1080" fmla="*/ 157346 w 1185103"/>
                  <a:gd name="connsiteY1080" fmla="*/ 492637 h 1211566"/>
                  <a:gd name="connsiteX1081" fmla="*/ 158634 w 1185103"/>
                  <a:gd name="connsiteY1081" fmla="*/ 493352 h 1211566"/>
                  <a:gd name="connsiteX1082" fmla="*/ 160064 w 1185103"/>
                  <a:gd name="connsiteY1082" fmla="*/ 493066 h 1211566"/>
                  <a:gd name="connsiteX1083" fmla="*/ 161781 w 1185103"/>
                  <a:gd name="connsiteY1083" fmla="*/ 492923 h 1211566"/>
                  <a:gd name="connsiteX1084" fmla="*/ 165500 w 1185103"/>
                  <a:gd name="connsiteY1084" fmla="*/ 491206 h 1211566"/>
                  <a:gd name="connsiteX1085" fmla="*/ 168504 w 1185103"/>
                  <a:gd name="connsiteY1085" fmla="*/ 490062 h 1211566"/>
                  <a:gd name="connsiteX1086" fmla="*/ 171078 w 1185103"/>
                  <a:gd name="connsiteY1086" fmla="*/ 488775 h 1211566"/>
                  <a:gd name="connsiteX1087" fmla="*/ 172366 w 1185103"/>
                  <a:gd name="connsiteY1087" fmla="*/ 487488 h 1211566"/>
                  <a:gd name="connsiteX1088" fmla="*/ 175656 w 1185103"/>
                  <a:gd name="connsiteY1088" fmla="*/ 483053 h 1211566"/>
                  <a:gd name="connsiteX1089" fmla="*/ 178231 w 1185103"/>
                  <a:gd name="connsiteY1089" fmla="*/ 480621 h 1211566"/>
                  <a:gd name="connsiteX1090" fmla="*/ 180662 w 1185103"/>
                  <a:gd name="connsiteY1090" fmla="*/ 479763 h 1211566"/>
                  <a:gd name="connsiteX1091" fmla="*/ 185383 w 1185103"/>
                  <a:gd name="connsiteY1091" fmla="*/ 479477 h 1211566"/>
                  <a:gd name="connsiteX1092" fmla="*/ 186813 w 1185103"/>
                  <a:gd name="connsiteY1092" fmla="*/ 480192 h 1211566"/>
                  <a:gd name="connsiteX1093" fmla="*/ 188673 w 1185103"/>
                  <a:gd name="connsiteY1093" fmla="*/ 480049 h 1211566"/>
                  <a:gd name="connsiteX1094" fmla="*/ 190389 w 1185103"/>
                  <a:gd name="connsiteY1094" fmla="*/ 477474 h 1211566"/>
                  <a:gd name="connsiteX1095" fmla="*/ 192964 w 1185103"/>
                  <a:gd name="connsiteY1095" fmla="*/ 474614 h 1211566"/>
                  <a:gd name="connsiteX1096" fmla="*/ 197970 w 1185103"/>
                  <a:gd name="connsiteY1096" fmla="*/ 471038 h 1211566"/>
                  <a:gd name="connsiteX1097" fmla="*/ 200545 w 1185103"/>
                  <a:gd name="connsiteY1097" fmla="*/ 470036 h 1211566"/>
                  <a:gd name="connsiteX1098" fmla="*/ 202119 w 1185103"/>
                  <a:gd name="connsiteY1098" fmla="*/ 468749 h 1211566"/>
                  <a:gd name="connsiteX1099" fmla="*/ 204836 w 1185103"/>
                  <a:gd name="connsiteY1099" fmla="*/ 468606 h 1211566"/>
                  <a:gd name="connsiteX1100" fmla="*/ 207268 w 1185103"/>
                  <a:gd name="connsiteY1100" fmla="*/ 467319 h 1211566"/>
                  <a:gd name="connsiteX1101" fmla="*/ 218854 w 1185103"/>
                  <a:gd name="connsiteY1101" fmla="*/ 458450 h 1211566"/>
                  <a:gd name="connsiteX1102" fmla="*/ 223575 w 1185103"/>
                  <a:gd name="connsiteY1102" fmla="*/ 456161 h 1211566"/>
                  <a:gd name="connsiteX1103" fmla="*/ 226436 w 1185103"/>
                  <a:gd name="connsiteY1103" fmla="*/ 455732 h 1211566"/>
                  <a:gd name="connsiteX1104" fmla="*/ 228867 w 1185103"/>
                  <a:gd name="connsiteY1104" fmla="*/ 455160 h 1211566"/>
                  <a:gd name="connsiteX1105" fmla="*/ 233016 w 1185103"/>
                  <a:gd name="connsiteY1105" fmla="*/ 453873 h 1211566"/>
                  <a:gd name="connsiteX1106" fmla="*/ 243315 w 1185103"/>
                  <a:gd name="connsiteY1106" fmla="*/ 452585 h 1211566"/>
                  <a:gd name="connsiteX1107" fmla="*/ 249895 w 1185103"/>
                  <a:gd name="connsiteY1107" fmla="*/ 452013 h 1211566"/>
                  <a:gd name="connsiteX1108" fmla="*/ 252040 w 1185103"/>
                  <a:gd name="connsiteY1108" fmla="*/ 453300 h 1211566"/>
                  <a:gd name="connsiteX1109" fmla="*/ 254472 w 1185103"/>
                  <a:gd name="connsiteY1109" fmla="*/ 453014 h 1211566"/>
                  <a:gd name="connsiteX1110" fmla="*/ 256475 w 1185103"/>
                  <a:gd name="connsiteY1110" fmla="*/ 451012 h 1211566"/>
                  <a:gd name="connsiteX1111" fmla="*/ 258191 w 1185103"/>
                  <a:gd name="connsiteY1111" fmla="*/ 450440 h 1211566"/>
                  <a:gd name="connsiteX1112" fmla="*/ 259478 w 1185103"/>
                  <a:gd name="connsiteY1112" fmla="*/ 450440 h 1211566"/>
                  <a:gd name="connsiteX1113" fmla="*/ 261195 w 1185103"/>
                  <a:gd name="connsiteY1113" fmla="*/ 452728 h 1211566"/>
                  <a:gd name="connsiteX1114" fmla="*/ 262053 w 1185103"/>
                  <a:gd name="connsiteY1114" fmla="*/ 455160 h 1211566"/>
                  <a:gd name="connsiteX1115" fmla="*/ 261481 w 1185103"/>
                  <a:gd name="connsiteY1115" fmla="*/ 457019 h 1211566"/>
                  <a:gd name="connsiteX1116" fmla="*/ 261624 w 1185103"/>
                  <a:gd name="connsiteY1116" fmla="*/ 459737 h 1211566"/>
                  <a:gd name="connsiteX1117" fmla="*/ 262339 w 1185103"/>
                  <a:gd name="connsiteY1117" fmla="*/ 463313 h 1211566"/>
                  <a:gd name="connsiteX1118" fmla="*/ 261910 w 1185103"/>
                  <a:gd name="connsiteY1118" fmla="*/ 466604 h 1211566"/>
                  <a:gd name="connsiteX1119" fmla="*/ 259478 w 1185103"/>
                  <a:gd name="connsiteY1119" fmla="*/ 470895 h 1211566"/>
                  <a:gd name="connsiteX1120" fmla="*/ 258191 w 1185103"/>
                  <a:gd name="connsiteY1120" fmla="*/ 472611 h 1211566"/>
                  <a:gd name="connsiteX1121" fmla="*/ 257905 w 1185103"/>
                  <a:gd name="connsiteY1121" fmla="*/ 474327 h 1211566"/>
                  <a:gd name="connsiteX1122" fmla="*/ 258048 w 1185103"/>
                  <a:gd name="connsiteY1122" fmla="*/ 476759 h 1211566"/>
                  <a:gd name="connsiteX1123" fmla="*/ 259192 w 1185103"/>
                  <a:gd name="connsiteY1123" fmla="*/ 480621 h 1211566"/>
                  <a:gd name="connsiteX1124" fmla="*/ 261195 w 1185103"/>
                  <a:gd name="connsiteY1124" fmla="*/ 486057 h 1211566"/>
                  <a:gd name="connsiteX1125" fmla="*/ 261481 w 1185103"/>
                  <a:gd name="connsiteY1125" fmla="*/ 490062 h 1211566"/>
                  <a:gd name="connsiteX1126" fmla="*/ 260051 w 1185103"/>
                  <a:gd name="connsiteY1126" fmla="*/ 492637 h 1211566"/>
                  <a:gd name="connsiteX1127" fmla="*/ 259335 w 1185103"/>
                  <a:gd name="connsiteY1127" fmla="*/ 494926 h 1211566"/>
                  <a:gd name="connsiteX1128" fmla="*/ 259478 w 1185103"/>
                  <a:gd name="connsiteY1128" fmla="*/ 496785 h 1211566"/>
                  <a:gd name="connsiteX1129" fmla="*/ 260051 w 1185103"/>
                  <a:gd name="connsiteY1129" fmla="*/ 498073 h 1211566"/>
                  <a:gd name="connsiteX1130" fmla="*/ 260909 w 1185103"/>
                  <a:gd name="connsiteY1130" fmla="*/ 498788 h 1211566"/>
                  <a:gd name="connsiteX1131" fmla="*/ 261481 w 1185103"/>
                  <a:gd name="connsiteY1131" fmla="*/ 500361 h 1211566"/>
                  <a:gd name="connsiteX1132" fmla="*/ 261624 w 1185103"/>
                  <a:gd name="connsiteY1132" fmla="*/ 502650 h 1211566"/>
                  <a:gd name="connsiteX1133" fmla="*/ 262768 w 1185103"/>
                  <a:gd name="connsiteY1133" fmla="*/ 504796 h 1211566"/>
                  <a:gd name="connsiteX1134" fmla="*/ 265057 w 1185103"/>
                  <a:gd name="connsiteY1134" fmla="*/ 506941 h 1211566"/>
                  <a:gd name="connsiteX1135" fmla="*/ 265915 w 1185103"/>
                  <a:gd name="connsiteY1135" fmla="*/ 508944 h 1211566"/>
                  <a:gd name="connsiteX1136" fmla="*/ 265486 w 1185103"/>
                  <a:gd name="connsiteY1136" fmla="*/ 510803 h 1211566"/>
                  <a:gd name="connsiteX1137" fmla="*/ 265629 w 1185103"/>
                  <a:gd name="connsiteY1137" fmla="*/ 511948 h 1211566"/>
                  <a:gd name="connsiteX1138" fmla="*/ 266344 w 1185103"/>
                  <a:gd name="connsiteY1138" fmla="*/ 512377 h 1211566"/>
                  <a:gd name="connsiteX1139" fmla="*/ 266917 w 1185103"/>
                  <a:gd name="connsiteY1139" fmla="*/ 511948 h 1211566"/>
                  <a:gd name="connsiteX1140" fmla="*/ 267775 w 1185103"/>
                  <a:gd name="connsiteY1140" fmla="*/ 511375 h 1211566"/>
                  <a:gd name="connsiteX1141" fmla="*/ 268490 w 1185103"/>
                  <a:gd name="connsiteY1141" fmla="*/ 511519 h 1211566"/>
                  <a:gd name="connsiteX1142" fmla="*/ 270064 w 1185103"/>
                  <a:gd name="connsiteY1142" fmla="*/ 514236 h 1211566"/>
                  <a:gd name="connsiteX1143" fmla="*/ 270207 w 1185103"/>
                  <a:gd name="connsiteY1143" fmla="*/ 514809 h 1211566"/>
                  <a:gd name="connsiteX1144" fmla="*/ 271065 w 1185103"/>
                  <a:gd name="connsiteY1144" fmla="*/ 516954 h 1211566"/>
                  <a:gd name="connsiteX1145" fmla="*/ 271351 w 1185103"/>
                  <a:gd name="connsiteY1145" fmla="*/ 518671 h 1211566"/>
                  <a:gd name="connsiteX1146" fmla="*/ 273640 w 1185103"/>
                  <a:gd name="connsiteY1146" fmla="*/ 519672 h 1211566"/>
                  <a:gd name="connsiteX1147" fmla="*/ 276214 w 1185103"/>
                  <a:gd name="connsiteY1147" fmla="*/ 520387 h 1211566"/>
                  <a:gd name="connsiteX1148" fmla="*/ 277645 w 1185103"/>
                  <a:gd name="connsiteY1148" fmla="*/ 521245 h 1211566"/>
                  <a:gd name="connsiteX1149" fmla="*/ 280506 w 1185103"/>
                  <a:gd name="connsiteY1149" fmla="*/ 523963 h 1211566"/>
                  <a:gd name="connsiteX1150" fmla="*/ 282937 w 1185103"/>
                  <a:gd name="connsiteY1150" fmla="*/ 525680 h 1211566"/>
                  <a:gd name="connsiteX1151" fmla="*/ 285941 w 1185103"/>
                  <a:gd name="connsiteY1151" fmla="*/ 527110 h 1211566"/>
                  <a:gd name="connsiteX1152" fmla="*/ 286942 w 1185103"/>
                  <a:gd name="connsiteY1152" fmla="*/ 529399 h 1211566"/>
                  <a:gd name="connsiteX1153" fmla="*/ 288802 w 1185103"/>
                  <a:gd name="connsiteY1153" fmla="*/ 532832 h 1211566"/>
                  <a:gd name="connsiteX1154" fmla="*/ 293809 w 1185103"/>
                  <a:gd name="connsiteY1154" fmla="*/ 534119 h 1211566"/>
                  <a:gd name="connsiteX1155" fmla="*/ 299673 w 1185103"/>
                  <a:gd name="connsiteY1155" fmla="*/ 534834 h 1211566"/>
                  <a:gd name="connsiteX1156" fmla="*/ 303392 w 1185103"/>
                  <a:gd name="connsiteY1156" fmla="*/ 535549 h 1211566"/>
                  <a:gd name="connsiteX1157" fmla="*/ 307970 w 1185103"/>
                  <a:gd name="connsiteY1157" fmla="*/ 533690 h 1211566"/>
                  <a:gd name="connsiteX1158" fmla="*/ 310974 w 1185103"/>
                  <a:gd name="connsiteY1158" fmla="*/ 533976 h 1211566"/>
                  <a:gd name="connsiteX1159" fmla="*/ 314121 w 1185103"/>
                  <a:gd name="connsiteY1159" fmla="*/ 535264 h 1211566"/>
                  <a:gd name="connsiteX1160" fmla="*/ 315408 w 1185103"/>
                  <a:gd name="connsiteY1160" fmla="*/ 536122 h 1211566"/>
                  <a:gd name="connsiteX1161" fmla="*/ 317697 w 1185103"/>
                  <a:gd name="connsiteY1161" fmla="*/ 537838 h 1211566"/>
                  <a:gd name="connsiteX1162" fmla="*/ 321273 w 1185103"/>
                  <a:gd name="connsiteY1162" fmla="*/ 540127 h 1211566"/>
                  <a:gd name="connsiteX1163" fmla="*/ 324133 w 1185103"/>
                  <a:gd name="connsiteY1163" fmla="*/ 540985 h 1211566"/>
                  <a:gd name="connsiteX1164" fmla="*/ 326279 w 1185103"/>
                  <a:gd name="connsiteY1164" fmla="*/ 539698 h 1211566"/>
                  <a:gd name="connsiteX1165" fmla="*/ 328139 w 1185103"/>
                  <a:gd name="connsiteY1165" fmla="*/ 539269 h 1211566"/>
                  <a:gd name="connsiteX1166" fmla="*/ 329569 w 1185103"/>
                  <a:gd name="connsiteY1166" fmla="*/ 539841 h 1211566"/>
                  <a:gd name="connsiteX1167" fmla="*/ 330427 w 1185103"/>
                  <a:gd name="connsiteY1167" fmla="*/ 542272 h 1211566"/>
                  <a:gd name="connsiteX1168" fmla="*/ 331286 w 1185103"/>
                  <a:gd name="connsiteY1168" fmla="*/ 543989 h 1211566"/>
                  <a:gd name="connsiteX1169" fmla="*/ 333002 w 1185103"/>
                  <a:gd name="connsiteY1169" fmla="*/ 545277 h 1211566"/>
                  <a:gd name="connsiteX1170" fmla="*/ 336721 w 1185103"/>
                  <a:gd name="connsiteY1170" fmla="*/ 548566 h 1211566"/>
                  <a:gd name="connsiteX1171" fmla="*/ 338867 w 1185103"/>
                  <a:gd name="connsiteY1171" fmla="*/ 549854 h 1211566"/>
                  <a:gd name="connsiteX1172" fmla="*/ 341298 w 1185103"/>
                  <a:gd name="connsiteY1172" fmla="*/ 549711 h 1211566"/>
                  <a:gd name="connsiteX1173" fmla="*/ 346162 w 1185103"/>
                  <a:gd name="connsiteY1173" fmla="*/ 551856 h 1211566"/>
                  <a:gd name="connsiteX1174" fmla="*/ 351311 w 1185103"/>
                  <a:gd name="connsiteY1174" fmla="*/ 554002 h 1211566"/>
                  <a:gd name="connsiteX1175" fmla="*/ 354029 w 1185103"/>
                  <a:gd name="connsiteY1175" fmla="*/ 554288 h 1211566"/>
                  <a:gd name="connsiteX1176" fmla="*/ 356747 w 1185103"/>
                  <a:gd name="connsiteY1176" fmla="*/ 554002 h 1211566"/>
                  <a:gd name="connsiteX1177" fmla="*/ 358463 w 1185103"/>
                  <a:gd name="connsiteY1177" fmla="*/ 554860 h 1211566"/>
                  <a:gd name="connsiteX1178" fmla="*/ 359179 w 1185103"/>
                  <a:gd name="connsiteY1178" fmla="*/ 557435 h 1211566"/>
                  <a:gd name="connsiteX1179" fmla="*/ 363756 w 1185103"/>
                  <a:gd name="connsiteY1179" fmla="*/ 562441 h 1211566"/>
                  <a:gd name="connsiteX1180" fmla="*/ 365902 w 1185103"/>
                  <a:gd name="connsiteY1180" fmla="*/ 564444 h 1211566"/>
                  <a:gd name="connsiteX1181" fmla="*/ 368476 w 1185103"/>
                  <a:gd name="connsiteY1181" fmla="*/ 566161 h 1211566"/>
                  <a:gd name="connsiteX1182" fmla="*/ 374913 w 1185103"/>
                  <a:gd name="connsiteY1182" fmla="*/ 566161 h 1211566"/>
                  <a:gd name="connsiteX1183" fmla="*/ 376916 w 1185103"/>
                  <a:gd name="connsiteY1183" fmla="*/ 566733 h 1211566"/>
                  <a:gd name="connsiteX1184" fmla="*/ 379777 w 1185103"/>
                  <a:gd name="connsiteY1184" fmla="*/ 566303 h 1211566"/>
                  <a:gd name="connsiteX1185" fmla="*/ 388502 w 1185103"/>
                  <a:gd name="connsiteY1185" fmla="*/ 565445 h 1211566"/>
                  <a:gd name="connsiteX1186" fmla="*/ 390076 w 1185103"/>
                  <a:gd name="connsiteY1186" fmla="*/ 565159 h 1211566"/>
                  <a:gd name="connsiteX1187" fmla="*/ 394939 w 1185103"/>
                  <a:gd name="connsiteY1187" fmla="*/ 567305 h 1211566"/>
                  <a:gd name="connsiteX1188" fmla="*/ 400804 w 1185103"/>
                  <a:gd name="connsiteY1188" fmla="*/ 570452 h 1211566"/>
                  <a:gd name="connsiteX1189" fmla="*/ 404666 w 1185103"/>
                  <a:gd name="connsiteY1189" fmla="*/ 572884 h 1211566"/>
                  <a:gd name="connsiteX1190" fmla="*/ 407384 w 1185103"/>
                  <a:gd name="connsiteY1190" fmla="*/ 574314 h 1211566"/>
                  <a:gd name="connsiteX1191" fmla="*/ 408814 w 1185103"/>
                  <a:gd name="connsiteY1191" fmla="*/ 576603 h 1211566"/>
                  <a:gd name="connsiteX1192" fmla="*/ 409959 w 1185103"/>
                  <a:gd name="connsiteY1192" fmla="*/ 578891 h 1211566"/>
                  <a:gd name="connsiteX1193" fmla="*/ 410531 w 1185103"/>
                  <a:gd name="connsiteY1193" fmla="*/ 581323 h 1211566"/>
                  <a:gd name="connsiteX1194" fmla="*/ 409816 w 1185103"/>
                  <a:gd name="connsiteY1194" fmla="*/ 583755 h 1211566"/>
                  <a:gd name="connsiteX1195" fmla="*/ 408814 w 1185103"/>
                  <a:gd name="connsiteY1195" fmla="*/ 584756 h 1211566"/>
                  <a:gd name="connsiteX1196" fmla="*/ 408528 w 1185103"/>
                  <a:gd name="connsiteY1196" fmla="*/ 586330 h 1211566"/>
                  <a:gd name="connsiteX1197" fmla="*/ 408957 w 1185103"/>
                  <a:gd name="connsiteY1197" fmla="*/ 588761 h 1211566"/>
                  <a:gd name="connsiteX1198" fmla="*/ 410817 w 1185103"/>
                  <a:gd name="connsiteY1198" fmla="*/ 590907 h 1211566"/>
                  <a:gd name="connsiteX1199" fmla="*/ 411532 w 1185103"/>
                  <a:gd name="connsiteY1199" fmla="*/ 593482 h 1211566"/>
                  <a:gd name="connsiteX1200" fmla="*/ 412533 w 1185103"/>
                  <a:gd name="connsiteY1200" fmla="*/ 598202 h 1211566"/>
                  <a:gd name="connsiteX1201" fmla="*/ 413678 w 1185103"/>
                  <a:gd name="connsiteY1201" fmla="*/ 599633 h 1211566"/>
                  <a:gd name="connsiteX1202" fmla="*/ 414393 w 1185103"/>
                  <a:gd name="connsiteY1202" fmla="*/ 614080 h 1211566"/>
                  <a:gd name="connsiteX1203" fmla="*/ 410531 w 1185103"/>
                  <a:gd name="connsiteY1203" fmla="*/ 614223 h 1211566"/>
                  <a:gd name="connsiteX1204" fmla="*/ 405095 w 1185103"/>
                  <a:gd name="connsiteY1204" fmla="*/ 614366 h 1211566"/>
                  <a:gd name="connsiteX1205" fmla="*/ 406669 w 1185103"/>
                  <a:gd name="connsiteY1205" fmla="*/ 615796 h 1211566"/>
                  <a:gd name="connsiteX1206" fmla="*/ 411246 w 1185103"/>
                  <a:gd name="connsiteY1206" fmla="*/ 621232 h 1211566"/>
                  <a:gd name="connsiteX1207" fmla="*/ 415394 w 1185103"/>
                  <a:gd name="connsiteY1207" fmla="*/ 626238 h 1211566"/>
                  <a:gd name="connsiteX1208" fmla="*/ 416109 w 1185103"/>
                  <a:gd name="connsiteY1208" fmla="*/ 634248 h 1211566"/>
                  <a:gd name="connsiteX1209" fmla="*/ 416539 w 1185103"/>
                  <a:gd name="connsiteY1209" fmla="*/ 639255 h 1211566"/>
                  <a:gd name="connsiteX1210" fmla="*/ 417111 w 1185103"/>
                  <a:gd name="connsiteY1210" fmla="*/ 646407 h 1211566"/>
                  <a:gd name="connsiteX1211" fmla="*/ 417397 w 1185103"/>
                  <a:gd name="connsiteY1211" fmla="*/ 650699 h 1211566"/>
                  <a:gd name="connsiteX1212" fmla="*/ 427839 w 1185103"/>
                  <a:gd name="connsiteY1212" fmla="*/ 651128 h 1211566"/>
                  <a:gd name="connsiteX1213" fmla="*/ 439854 w 1185103"/>
                  <a:gd name="connsiteY1213" fmla="*/ 651557 h 1211566"/>
                  <a:gd name="connsiteX1214" fmla="*/ 454302 w 1185103"/>
                  <a:gd name="connsiteY1214" fmla="*/ 652129 h 1211566"/>
                  <a:gd name="connsiteX1215" fmla="*/ 467032 w 1185103"/>
                  <a:gd name="connsiteY1215" fmla="*/ 652558 h 1211566"/>
                  <a:gd name="connsiteX1216" fmla="*/ 468320 w 1185103"/>
                  <a:gd name="connsiteY1216" fmla="*/ 652558 h 1211566"/>
                  <a:gd name="connsiteX1217" fmla="*/ 470465 w 1185103"/>
                  <a:gd name="connsiteY1217" fmla="*/ 651986 h 1211566"/>
                  <a:gd name="connsiteX1218" fmla="*/ 471896 w 1185103"/>
                  <a:gd name="connsiteY1218" fmla="*/ 651271 h 1211566"/>
                  <a:gd name="connsiteX1219" fmla="*/ 472754 w 1185103"/>
                  <a:gd name="connsiteY1219" fmla="*/ 651271 h 1211566"/>
                  <a:gd name="connsiteX1220" fmla="*/ 472897 w 1185103"/>
                  <a:gd name="connsiteY1220" fmla="*/ 652987 h 1211566"/>
                  <a:gd name="connsiteX1221" fmla="*/ 472611 w 1185103"/>
                  <a:gd name="connsiteY1221" fmla="*/ 655133 h 1211566"/>
                  <a:gd name="connsiteX1222" fmla="*/ 472611 w 1185103"/>
                  <a:gd name="connsiteY1222" fmla="*/ 657564 h 1211566"/>
                  <a:gd name="connsiteX1223" fmla="*/ 469035 w 1185103"/>
                  <a:gd name="connsiteY1223" fmla="*/ 662428 h 1211566"/>
                  <a:gd name="connsiteX1224" fmla="*/ 468749 w 1185103"/>
                  <a:gd name="connsiteY1224" fmla="*/ 664001 h 1211566"/>
                  <a:gd name="connsiteX1225" fmla="*/ 469321 w 1185103"/>
                  <a:gd name="connsiteY1225" fmla="*/ 670439 h 1211566"/>
                  <a:gd name="connsiteX1226" fmla="*/ 470608 w 1185103"/>
                  <a:gd name="connsiteY1226" fmla="*/ 675731 h 1211566"/>
                  <a:gd name="connsiteX1227" fmla="*/ 471324 w 1185103"/>
                  <a:gd name="connsiteY1227" fmla="*/ 680451 h 1211566"/>
                  <a:gd name="connsiteX1228" fmla="*/ 472754 w 1185103"/>
                  <a:gd name="connsiteY1228" fmla="*/ 681882 h 1211566"/>
                  <a:gd name="connsiteX1229" fmla="*/ 477046 w 1185103"/>
                  <a:gd name="connsiteY1229" fmla="*/ 684313 h 1211566"/>
                  <a:gd name="connsiteX1230" fmla="*/ 483482 w 1185103"/>
                  <a:gd name="connsiteY1230" fmla="*/ 688891 h 1211566"/>
                  <a:gd name="connsiteX1231" fmla="*/ 486057 w 1185103"/>
                  <a:gd name="connsiteY1231" fmla="*/ 689463 h 1211566"/>
                  <a:gd name="connsiteX1232" fmla="*/ 488203 w 1185103"/>
                  <a:gd name="connsiteY1232" fmla="*/ 688891 h 1211566"/>
                  <a:gd name="connsiteX1233" fmla="*/ 489490 w 1185103"/>
                  <a:gd name="connsiteY1233" fmla="*/ 690750 h 1211566"/>
                  <a:gd name="connsiteX1234" fmla="*/ 489776 w 1185103"/>
                  <a:gd name="connsiteY1234" fmla="*/ 693754 h 1211566"/>
                  <a:gd name="connsiteX1235" fmla="*/ 493352 w 1185103"/>
                  <a:gd name="connsiteY1235" fmla="*/ 702337 h 1211566"/>
                  <a:gd name="connsiteX1236" fmla="*/ 495641 w 1185103"/>
                  <a:gd name="connsiteY1236" fmla="*/ 707772 h 1211566"/>
                  <a:gd name="connsiteX1237" fmla="*/ 496642 w 1185103"/>
                  <a:gd name="connsiteY1237" fmla="*/ 709632 h 1211566"/>
                  <a:gd name="connsiteX1238" fmla="*/ 498359 w 1185103"/>
                  <a:gd name="connsiteY1238" fmla="*/ 710633 h 1211566"/>
                  <a:gd name="connsiteX1239" fmla="*/ 498073 w 1185103"/>
                  <a:gd name="connsiteY1239" fmla="*/ 711348 h 1211566"/>
                  <a:gd name="connsiteX1240" fmla="*/ 496642 w 1185103"/>
                  <a:gd name="connsiteY1240" fmla="*/ 711634 h 1211566"/>
                  <a:gd name="connsiteX1241" fmla="*/ 496070 w 1185103"/>
                  <a:gd name="connsiteY1241" fmla="*/ 712636 h 1211566"/>
                  <a:gd name="connsiteX1242" fmla="*/ 494068 w 1185103"/>
                  <a:gd name="connsiteY1242" fmla="*/ 718644 h 1211566"/>
                  <a:gd name="connsiteX1243" fmla="*/ 491493 w 1185103"/>
                  <a:gd name="connsiteY1243" fmla="*/ 726654 h 1211566"/>
                  <a:gd name="connsiteX1244" fmla="*/ 489776 w 1185103"/>
                  <a:gd name="connsiteY1244" fmla="*/ 732232 h 1211566"/>
                  <a:gd name="connsiteX1245" fmla="*/ 491350 w 1185103"/>
                  <a:gd name="connsiteY1245" fmla="*/ 732376 h 1211566"/>
                  <a:gd name="connsiteX1246" fmla="*/ 491350 w 1185103"/>
                  <a:gd name="connsiteY1246" fmla="*/ 733949 h 1211566"/>
                  <a:gd name="connsiteX1247" fmla="*/ 491636 w 1185103"/>
                  <a:gd name="connsiteY1247" fmla="*/ 736381 h 1211566"/>
                  <a:gd name="connsiteX1248" fmla="*/ 489633 w 1185103"/>
                  <a:gd name="connsiteY1248" fmla="*/ 736667 h 1211566"/>
                  <a:gd name="connsiteX1249" fmla="*/ 489061 w 1185103"/>
                  <a:gd name="connsiteY1249" fmla="*/ 737525 h 1211566"/>
                  <a:gd name="connsiteX1250" fmla="*/ 486772 w 1185103"/>
                  <a:gd name="connsiteY1250" fmla="*/ 742102 h 1211566"/>
                  <a:gd name="connsiteX1251" fmla="*/ 483769 w 1185103"/>
                  <a:gd name="connsiteY1251" fmla="*/ 748110 h 1211566"/>
                  <a:gd name="connsiteX1252" fmla="*/ 480765 w 1185103"/>
                  <a:gd name="connsiteY1252" fmla="*/ 754404 h 1211566"/>
                  <a:gd name="connsiteX1253" fmla="*/ 478905 w 1185103"/>
                  <a:gd name="connsiteY1253" fmla="*/ 758123 h 1211566"/>
                  <a:gd name="connsiteX1254" fmla="*/ 481909 w 1185103"/>
                  <a:gd name="connsiteY1254" fmla="*/ 760841 h 1211566"/>
                  <a:gd name="connsiteX1255" fmla="*/ 487058 w 1185103"/>
                  <a:gd name="connsiteY1255" fmla="*/ 765418 h 1211566"/>
                  <a:gd name="connsiteX1256" fmla="*/ 486200 w 1185103"/>
                  <a:gd name="connsiteY1256" fmla="*/ 766706 h 1211566"/>
                  <a:gd name="connsiteX1257" fmla="*/ 484054 w 1185103"/>
                  <a:gd name="connsiteY1257" fmla="*/ 767278 h 1211566"/>
                  <a:gd name="connsiteX1258" fmla="*/ 482195 w 1185103"/>
                  <a:gd name="connsiteY1258" fmla="*/ 767707 h 1211566"/>
                  <a:gd name="connsiteX1259" fmla="*/ 480765 w 1185103"/>
                  <a:gd name="connsiteY1259" fmla="*/ 769423 h 1211566"/>
                  <a:gd name="connsiteX1260" fmla="*/ 479906 w 1185103"/>
                  <a:gd name="connsiteY1260" fmla="*/ 770711 h 1211566"/>
                  <a:gd name="connsiteX1261" fmla="*/ 477904 w 1185103"/>
                  <a:gd name="connsiteY1261" fmla="*/ 771140 h 1211566"/>
                  <a:gd name="connsiteX1262" fmla="*/ 478619 w 1185103"/>
                  <a:gd name="connsiteY1262" fmla="*/ 773429 h 1211566"/>
                  <a:gd name="connsiteX1263" fmla="*/ 479048 w 1185103"/>
                  <a:gd name="connsiteY1263" fmla="*/ 775145 h 1211566"/>
                  <a:gd name="connsiteX1264" fmla="*/ 480049 w 1185103"/>
                  <a:gd name="connsiteY1264" fmla="*/ 776432 h 1211566"/>
                  <a:gd name="connsiteX1265" fmla="*/ 481051 w 1185103"/>
                  <a:gd name="connsiteY1265" fmla="*/ 778149 h 1211566"/>
                  <a:gd name="connsiteX1266" fmla="*/ 482052 w 1185103"/>
                  <a:gd name="connsiteY1266" fmla="*/ 779007 h 1211566"/>
                  <a:gd name="connsiteX1267" fmla="*/ 482767 w 1185103"/>
                  <a:gd name="connsiteY1267" fmla="*/ 780581 h 1211566"/>
                  <a:gd name="connsiteX1268" fmla="*/ 482624 w 1185103"/>
                  <a:gd name="connsiteY1268" fmla="*/ 782297 h 1211566"/>
                  <a:gd name="connsiteX1269" fmla="*/ 483053 w 1185103"/>
                  <a:gd name="connsiteY1269" fmla="*/ 784586 h 1211566"/>
                  <a:gd name="connsiteX1270" fmla="*/ 483482 w 1185103"/>
                  <a:gd name="connsiteY1270" fmla="*/ 786589 h 1211566"/>
                  <a:gd name="connsiteX1271" fmla="*/ 484054 w 1185103"/>
                  <a:gd name="connsiteY1271" fmla="*/ 787161 h 1211566"/>
                  <a:gd name="connsiteX1272" fmla="*/ 485485 w 1185103"/>
                  <a:gd name="connsiteY1272" fmla="*/ 787733 h 1211566"/>
                  <a:gd name="connsiteX1273" fmla="*/ 486200 w 1185103"/>
                  <a:gd name="connsiteY1273" fmla="*/ 789592 h 1211566"/>
                  <a:gd name="connsiteX1274" fmla="*/ 485628 w 1185103"/>
                  <a:gd name="connsiteY1274" fmla="*/ 790451 h 1211566"/>
                  <a:gd name="connsiteX1275" fmla="*/ 485771 w 1185103"/>
                  <a:gd name="connsiteY1275" fmla="*/ 791452 h 1211566"/>
                  <a:gd name="connsiteX1276" fmla="*/ 486343 w 1185103"/>
                  <a:gd name="connsiteY1276" fmla="*/ 792453 h 1211566"/>
                  <a:gd name="connsiteX1277" fmla="*/ 485914 w 1185103"/>
                  <a:gd name="connsiteY1277" fmla="*/ 793454 h 1211566"/>
                  <a:gd name="connsiteX1278" fmla="*/ 486200 w 1185103"/>
                  <a:gd name="connsiteY1278" fmla="*/ 794170 h 1211566"/>
                  <a:gd name="connsiteX1279" fmla="*/ 487201 w 1185103"/>
                  <a:gd name="connsiteY1279" fmla="*/ 794885 h 1211566"/>
                  <a:gd name="connsiteX1280" fmla="*/ 488060 w 1185103"/>
                  <a:gd name="connsiteY1280" fmla="*/ 797317 h 1211566"/>
                  <a:gd name="connsiteX1281" fmla="*/ 488203 w 1185103"/>
                  <a:gd name="connsiteY1281" fmla="*/ 801608 h 1211566"/>
                  <a:gd name="connsiteX1282" fmla="*/ 487201 w 1185103"/>
                  <a:gd name="connsiteY1282" fmla="*/ 803897 h 1211566"/>
                  <a:gd name="connsiteX1283" fmla="*/ 486343 w 1185103"/>
                  <a:gd name="connsiteY1283" fmla="*/ 805756 h 1211566"/>
                  <a:gd name="connsiteX1284" fmla="*/ 486200 w 1185103"/>
                  <a:gd name="connsiteY1284" fmla="*/ 806900 h 1211566"/>
                  <a:gd name="connsiteX1285" fmla="*/ 486772 w 1185103"/>
                  <a:gd name="connsiteY1285" fmla="*/ 808617 h 1211566"/>
                  <a:gd name="connsiteX1286" fmla="*/ 485771 w 1185103"/>
                  <a:gd name="connsiteY1286" fmla="*/ 810620 h 1211566"/>
                  <a:gd name="connsiteX1287" fmla="*/ 484627 w 1185103"/>
                  <a:gd name="connsiteY1287" fmla="*/ 813051 h 1211566"/>
                  <a:gd name="connsiteX1288" fmla="*/ 484913 w 1185103"/>
                  <a:gd name="connsiteY1288" fmla="*/ 814768 h 1211566"/>
                  <a:gd name="connsiteX1289" fmla="*/ 485056 w 1185103"/>
                  <a:gd name="connsiteY1289" fmla="*/ 816341 h 1211566"/>
                  <a:gd name="connsiteX1290" fmla="*/ 485199 w 1185103"/>
                  <a:gd name="connsiteY1290" fmla="*/ 818058 h 1211566"/>
                  <a:gd name="connsiteX1291" fmla="*/ 485485 w 1185103"/>
                  <a:gd name="connsiteY1291" fmla="*/ 819631 h 1211566"/>
                  <a:gd name="connsiteX1292" fmla="*/ 485056 w 1185103"/>
                  <a:gd name="connsiteY1292" fmla="*/ 821348 h 1211566"/>
                  <a:gd name="connsiteX1293" fmla="*/ 484627 w 1185103"/>
                  <a:gd name="connsiteY1293" fmla="*/ 822778 h 1211566"/>
                  <a:gd name="connsiteX1294" fmla="*/ 484484 w 1185103"/>
                  <a:gd name="connsiteY1294" fmla="*/ 824495 h 1211566"/>
                  <a:gd name="connsiteX1295" fmla="*/ 485056 w 1185103"/>
                  <a:gd name="connsiteY1295" fmla="*/ 826354 h 1211566"/>
                  <a:gd name="connsiteX1296" fmla="*/ 484198 w 1185103"/>
                  <a:gd name="connsiteY1296" fmla="*/ 828071 h 1211566"/>
                  <a:gd name="connsiteX1297" fmla="*/ 483625 w 1185103"/>
                  <a:gd name="connsiteY1297" fmla="*/ 829358 h 1211566"/>
                  <a:gd name="connsiteX1298" fmla="*/ 483482 w 1185103"/>
                  <a:gd name="connsiteY1298" fmla="*/ 830645 h 1211566"/>
                  <a:gd name="connsiteX1299" fmla="*/ 484341 w 1185103"/>
                  <a:gd name="connsiteY1299" fmla="*/ 832648 h 1211566"/>
                  <a:gd name="connsiteX1300" fmla="*/ 486629 w 1185103"/>
                  <a:gd name="connsiteY1300" fmla="*/ 833506 h 1211566"/>
                  <a:gd name="connsiteX1301" fmla="*/ 488489 w 1185103"/>
                  <a:gd name="connsiteY1301" fmla="*/ 833649 h 1211566"/>
                  <a:gd name="connsiteX1302" fmla="*/ 490205 w 1185103"/>
                  <a:gd name="connsiteY1302" fmla="*/ 832648 h 1211566"/>
                  <a:gd name="connsiteX1303" fmla="*/ 491493 w 1185103"/>
                  <a:gd name="connsiteY1303" fmla="*/ 832362 h 1211566"/>
                  <a:gd name="connsiteX1304" fmla="*/ 493924 w 1185103"/>
                  <a:gd name="connsiteY1304" fmla="*/ 833363 h 1211566"/>
                  <a:gd name="connsiteX1305" fmla="*/ 496070 w 1185103"/>
                  <a:gd name="connsiteY1305" fmla="*/ 835080 h 1211566"/>
                  <a:gd name="connsiteX1306" fmla="*/ 498931 w 1185103"/>
                  <a:gd name="connsiteY1306" fmla="*/ 835223 h 1211566"/>
                  <a:gd name="connsiteX1307" fmla="*/ 501363 w 1185103"/>
                  <a:gd name="connsiteY1307" fmla="*/ 835509 h 1211566"/>
                  <a:gd name="connsiteX1308" fmla="*/ 503222 w 1185103"/>
                  <a:gd name="connsiteY1308" fmla="*/ 836081 h 1211566"/>
                  <a:gd name="connsiteX1309" fmla="*/ 506083 w 1185103"/>
                  <a:gd name="connsiteY1309" fmla="*/ 835509 h 1211566"/>
                  <a:gd name="connsiteX1310" fmla="*/ 508944 w 1185103"/>
                  <a:gd name="connsiteY1310" fmla="*/ 836081 h 1211566"/>
                  <a:gd name="connsiteX1311" fmla="*/ 512377 w 1185103"/>
                  <a:gd name="connsiteY1311" fmla="*/ 837082 h 1211566"/>
                  <a:gd name="connsiteX1312" fmla="*/ 515238 w 1185103"/>
                  <a:gd name="connsiteY1312" fmla="*/ 837941 h 1211566"/>
                  <a:gd name="connsiteX1313" fmla="*/ 518099 w 1185103"/>
                  <a:gd name="connsiteY1313" fmla="*/ 837798 h 1211566"/>
                  <a:gd name="connsiteX1314" fmla="*/ 520244 w 1185103"/>
                  <a:gd name="connsiteY1314" fmla="*/ 837654 h 1211566"/>
                  <a:gd name="connsiteX1315" fmla="*/ 522390 w 1185103"/>
                  <a:gd name="connsiteY1315" fmla="*/ 836653 h 1211566"/>
                  <a:gd name="connsiteX1316" fmla="*/ 524535 w 1185103"/>
                  <a:gd name="connsiteY1316" fmla="*/ 836796 h 1211566"/>
                  <a:gd name="connsiteX1317" fmla="*/ 526109 w 1185103"/>
                  <a:gd name="connsiteY1317" fmla="*/ 835080 h 1211566"/>
                  <a:gd name="connsiteX1318" fmla="*/ 526967 w 1185103"/>
                  <a:gd name="connsiteY1318" fmla="*/ 833649 h 1211566"/>
                  <a:gd name="connsiteX1319" fmla="*/ 527825 w 1185103"/>
                  <a:gd name="connsiteY1319" fmla="*/ 832648 h 1211566"/>
                  <a:gd name="connsiteX1320" fmla="*/ 530114 w 1185103"/>
                  <a:gd name="connsiteY1320" fmla="*/ 831790 h 1211566"/>
                  <a:gd name="connsiteX1321" fmla="*/ 531688 w 1185103"/>
                  <a:gd name="connsiteY1321" fmla="*/ 832362 h 1211566"/>
                  <a:gd name="connsiteX1322" fmla="*/ 532975 w 1185103"/>
                  <a:gd name="connsiteY1322" fmla="*/ 835080 h 1211566"/>
                  <a:gd name="connsiteX1323" fmla="*/ 535264 w 1185103"/>
                  <a:gd name="connsiteY1323" fmla="*/ 836653 h 1211566"/>
                  <a:gd name="connsiteX1324" fmla="*/ 536122 w 1185103"/>
                  <a:gd name="connsiteY1324" fmla="*/ 837798 h 1211566"/>
                  <a:gd name="connsiteX1325" fmla="*/ 537838 w 1185103"/>
                  <a:gd name="connsiteY1325" fmla="*/ 838370 h 1211566"/>
                  <a:gd name="connsiteX1326" fmla="*/ 541557 w 1185103"/>
                  <a:gd name="connsiteY1326" fmla="*/ 838513 h 1211566"/>
                  <a:gd name="connsiteX1327" fmla="*/ 543846 w 1185103"/>
                  <a:gd name="connsiteY1327" fmla="*/ 838370 h 1211566"/>
                  <a:gd name="connsiteX1328" fmla="*/ 546421 w 1185103"/>
                  <a:gd name="connsiteY1328" fmla="*/ 839228 h 1211566"/>
                  <a:gd name="connsiteX1329" fmla="*/ 548137 w 1185103"/>
                  <a:gd name="connsiteY1329" fmla="*/ 839228 h 1211566"/>
                  <a:gd name="connsiteX1330" fmla="*/ 549568 w 1185103"/>
                  <a:gd name="connsiteY1330" fmla="*/ 840659 h 1211566"/>
                  <a:gd name="connsiteX1331" fmla="*/ 550998 w 1185103"/>
                  <a:gd name="connsiteY1331" fmla="*/ 842375 h 1211566"/>
                  <a:gd name="connsiteX1332" fmla="*/ 551141 w 1185103"/>
                  <a:gd name="connsiteY1332" fmla="*/ 845665 h 1211566"/>
                  <a:gd name="connsiteX1333" fmla="*/ 552429 w 1185103"/>
                  <a:gd name="connsiteY1333" fmla="*/ 848240 h 1211566"/>
                  <a:gd name="connsiteX1334" fmla="*/ 554145 w 1185103"/>
                  <a:gd name="connsiteY1334" fmla="*/ 849241 h 1211566"/>
                  <a:gd name="connsiteX1335" fmla="*/ 555003 w 1185103"/>
                  <a:gd name="connsiteY1335" fmla="*/ 850814 h 1211566"/>
                  <a:gd name="connsiteX1336" fmla="*/ 554717 w 1185103"/>
                  <a:gd name="connsiteY1336" fmla="*/ 852960 h 1211566"/>
                  <a:gd name="connsiteX1337" fmla="*/ 553859 w 1185103"/>
                  <a:gd name="connsiteY1337" fmla="*/ 855106 h 1211566"/>
                  <a:gd name="connsiteX1338" fmla="*/ 554002 w 1185103"/>
                  <a:gd name="connsiteY1338" fmla="*/ 857537 h 1211566"/>
                  <a:gd name="connsiteX1339" fmla="*/ 554860 w 1185103"/>
                  <a:gd name="connsiteY1339" fmla="*/ 859683 h 1211566"/>
                  <a:gd name="connsiteX1340" fmla="*/ 554860 w 1185103"/>
                  <a:gd name="connsiteY1340" fmla="*/ 861828 h 1211566"/>
                  <a:gd name="connsiteX1341" fmla="*/ 555433 w 1185103"/>
                  <a:gd name="connsiteY1341" fmla="*/ 863974 h 1211566"/>
                  <a:gd name="connsiteX1342" fmla="*/ 556577 w 1185103"/>
                  <a:gd name="connsiteY1342" fmla="*/ 865834 h 1211566"/>
                  <a:gd name="connsiteX1343" fmla="*/ 557006 w 1185103"/>
                  <a:gd name="connsiteY1343" fmla="*/ 868838 h 1211566"/>
                  <a:gd name="connsiteX1344" fmla="*/ 556863 w 1185103"/>
                  <a:gd name="connsiteY1344" fmla="*/ 870983 h 1211566"/>
                  <a:gd name="connsiteX1345" fmla="*/ 557721 w 1185103"/>
                  <a:gd name="connsiteY1345" fmla="*/ 872271 h 1211566"/>
                  <a:gd name="connsiteX1346" fmla="*/ 558007 w 1185103"/>
                  <a:gd name="connsiteY1346" fmla="*/ 873987 h 1211566"/>
                  <a:gd name="connsiteX1347" fmla="*/ 557435 w 1185103"/>
                  <a:gd name="connsiteY1347" fmla="*/ 875418 h 1211566"/>
                  <a:gd name="connsiteX1348" fmla="*/ 557292 w 1185103"/>
                  <a:gd name="connsiteY1348" fmla="*/ 877420 h 1211566"/>
                  <a:gd name="connsiteX1349" fmla="*/ 557435 w 1185103"/>
                  <a:gd name="connsiteY1349" fmla="*/ 879137 h 1211566"/>
                  <a:gd name="connsiteX1350" fmla="*/ 558007 w 1185103"/>
                  <a:gd name="connsiteY1350" fmla="*/ 880567 h 1211566"/>
                  <a:gd name="connsiteX1351" fmla="*/ 559867 w 1185103"/>
                  <a:gd name="connsiteY1351" fmla="*/ 882427 h 1211566"/>
                  <a:gd name="connsiteX1352" fmla="*/ 560296 w 1185103"/>
                  <a:gd name="connsiteY1352" fmla="*/ 885860 h 1211566"/>
                  <a:gd name="connsiteX1353" fmla="*/ 560296 w 1185103"/>
                  <a:gd name="connsiteY1353" fmla="*/ 888148 h 1211566"/>
                  <a:gd name="connsiteX1354" fmla="*/ 561154 w 1185103"/>
                  <a:gd name="connsiteY1354" fmla="*/ 890866 h 1211566"/>
                  <a:gd name="connsiteX1355" fmla="*/ 562585 w 1185103"/>
                  <a:gd name="connsiteY1355" fmla="*/ 892154 h 1211566"/>
                  <a:gd name="connsiteX1356" fmla="*/ 565016 w 1185103"/>
                  <a:gd name="connsiteY1356" fmla="*/ 892583 h 1211566"/>
                  <a:gd name="connsiteX1357" fmla="*/ 567877 w 1185103"/>
                  <a:gd name="connsiteY1357" fmla="*/ 893012 h 1211566"/>
                  <a:gd name="connsiteX1358" fmla="*/ 571310 w 1185103"/>
                  <a:gd name="connsiteY1358" fmla="*/ 892440 h 1211566"/>
                  <a:gd name="connsiteX1359" fmla="*/ 574314 w 1185103"/>
                  <a:gd name="connsiteY1359" fmla="*/ 891724 h 1211566"/>
                  <a:gd name="connsiteX1360" fmla="*/ 576031 w 1185103"/>
                  <a:gd name="connsiteY1360" fmla="*/ 891009 h 1211566"/>
                  <a:gd name="connsiteX1361" fmla="*/ 579321 w 1185103"/>
                  <a:gd name="connsiteY1361" fmla="*/ 889007 h 1211566"/>
                  <a:gd name="connsiteX1362" fmla="*/ 582181 w 1185103"/>
                  <a:gd name="connsiteY1362" fmla="*/ 887862 h 1211566"/>
                  <a:gd name="connsiteX1363" fmla="*/ 583612 w 1185103"/>
                  <a:gd name="connsiteY1363" fmla="*/ 887147 h 1211566"/>
                  <a:gd name="connsiteX1364" fmla="*/ 585042 w 1185103"/>
                  <a:gd name="connsiteY1364" fmla="*/ 886575 h 1211566"/>
                  <a:gd name="connsiteX1365" fmla="*/ 587903 w 1185103"/>
                  <a:gd name="connsiteY1365" fmla="*/ 887862 h 1211566"/>
                  <a:gd name="connsiteX1366" fmla="*/ 590621 w 1185103"/>
                  <a:gd name="connsiteY1366" fmla="*/ 889436 h 1211566"/>
                  <a:gd name="connsiteX1367" fmla="*/ 592767 w 1185103"/>
                  <a:gd name="connsiteY1367" fmla="*/ 891581 h 1211566"/>
                  <a:gd name="connsiteX1368" fmla="*/ 596629 w 1185103"/>
                  <a:gd name="connsiteY1368" fmla="*/ 894013 h 1211566"/>
                  <a:gd name="connsiteX1369" fmla="*/ 595913 w 1185103"/>
                  <a:gd name="connsiteY1369" fmla="*/ 894585 h 1211566"/>
                  <a:gd name="connsiteX1370" fmla="*/ 594340 w 1185103"/>
                  <a:gd name="connsiteY1370" fmla="*/ 896588 h 1211566"/>
                  <a:gd name="connsiteX1371" fmla="*/ 594340 w 1185103"/>
                  <a:gd name="connsiteY1371" fmla="*/ 898876 h 1211566"/>
                  <a:gd name="connsiteX1372" fmla="*/ 595484 w 1185103"/>
                  <a:gd name="connsiteY1372" fmla="*/ 902166 h 1211566"/>
                  <a:gd name="connsiteX1373" fmla="*/ 594483 w 1185103"/>
                  <a:gd name="connsiteY1373" fmla="*/ 909175 h 1211566"/>
                  <a:gd name="connsiteX1374" fmla="*/ 591479 w 1185103"/>
                  <a:gd name="connsiteY1374" fmla="*/ 920047 h 1211566"/>
                  <a:gd name="connsiteX1375" fmla="*/ 590192 w 1185103"/>
                  <a:gd name="connsiteY1375" fmla="*/ 926341 h 1211566"/>
                  <a:gd name="connsiteX1376" fmla="*/ 590764 w 1185103"/>
                  <a:gd name="connsiteY1376" fmla="*/ 928200 h 1211566"/>
                  <a:gd name="connsiteX1377" fmla="*/ 589620 w 1185103"/>
                  <a:gd name="connsiteY1377" fmla="*/ 931347 h 1211566"/>
                  <a:gd name="connsiteX1378" fmla="*/ 585471 w 1185103"/>
                  <a:gd name="connsiteY1378" fmla="*/ 938213 h 1211566"/>
                  <a:gd name="connsiteX1379" fmla="*/ 585328 w 1185103"/>
                  <a:gd name="connsiteY1379" fmla="*/ 942790 h 1211566"/>
                  <a:gd name="connsiteX1380" fmla="*/ 587617 w 1185103"/>
                  <a:gd name="connsiteY1380" fmla="*/ 942790 h 1211566"/>
                  <a:gd name="connsiteX1381" fmla="*/ 588761 w 1185103"/>
                  <a:gd name="connsiteY1381" fmla="*/ 943792 h 1211566"/>
                  <a:gd name="connsiteX1382" fmla="*/ 590478 w 1185103"/>
                  <a:gd name="connsiteY1382" fmla="*/ 944364 h 1211566"/>
                  <a:gd name="connsiteX1383" fmla="*/ 592337 w 1185103"/>
                  <a:gd name="connsiteY1383" fmla="*/ 943219 h 1211566"/>
                  <a:gd name="connsiteX1384" fmla="*/ 593911 w 1185103"/>
                  <a:gd name="connsiteY1384" fmla="*/ 942648 h 1211566"/>
                  <a:gd name="connsiteX1385" fmla="*/ 596343 w 1185103"/>
                  <a:gd name="connsiteY1385" fmla="*/ 942648 h 1211566"/>
                  <a:gd name="connsiteX1386" fmla="*/ 597630 w 1185103"/>
                  <a:gd name="connsiteY1386" fmla="*/ 941360 h 1211566"/>
                  <a:gd name="connsiteX1387" fmla="*/ 599203 w 1185103"/>
                  <a:gd name="connsiteY1387" fmla="*/ 941217 h 1211566"/>
                  <a:gd name="connsiteX1388" fmla="*/ 600205 w 1185103"/>
                  <a:gd name="connsiteY1388" fmla="*/ 941932 h 1211566"/>
                  <a:gd name="connsiteX1389" fmla="*/ 601206 w 1185103"/>
                  <a:gd name="connsiteY1389" fmla="*/ 942790 h 1211566"/>
                  <a:gd name="connsiteX1390" fmla="*/ 603352 w 1185103"/>
                  <a:gd name="connsiteY1390" fmla="*/ 942934 h 1211566"/>
                  <a:gd name="connsiteX1391" fmla="*/ 605068 w 1185103"/>
                  <a:gd name="connsiteY1391" fmla="*/ 945222 h 1211566"/>
                  <a:gd name="connsiteX1392" fmla="*/ 606928 w 1185103"/>
                  <a:gd name="connsiteY1392" fmla="*/ 945937 h 1211566"/>
                  <a:gd name="connsiteX1393" fmla="*/ 607786 w 1185103"/>
                  <a:gd name="connsiteY1393" fmla="*/ 948512 h 1211566"/>
                  <a:gd name="connsiteX1394" fmla="*/ 609073 w 1185103"/>
                  <a:gd name="connsiteY1394" fmla="*/ 955235 h 1211566"/>
                  <a:gd name="connsiteX1395" fmla="*/ 611362 w 1185103"/>
                  <a:gd name="connsiteY1395" fmla="*/ 959240 h 1211566"/>
                  <a:gd name="connsiteX1396" fmla="*/ 613651 w 1185103"/>
                  <a:gd name="connsiteY1396" fmla="*/ 963818 h 1211566"/>
                  <a:gd name="connsiteX1397" fmla="*/ 613794 w 1185103"/>
                  <a:gd name="connsiteY1397" fmla="*/ 965820 h 1211566"/>
                  <a:gd name="connsiteX1398" fmla="*/ 612506 w 1185103"/>
                  <a:gd name="connsiteY1398" fmla="*/ 967823 h 1211566"/>
                  <a:gd name="connsiteX1399" fmla="*/ 612220 w 1185103"/>
                  <a:gd name="connsiteY1399" fmla="*/ 970827 h 1211566"/>
                  <a:gd name="connsiteX1400" fmla="*/ 611362 w 1185103"/>
                  <a:gd name="connsiteY1400" fmla="*/ 977979 h 1211566"/>
                  <a:gd name="connsiteX1401" fmla="*/ 611076 w 1185103"/>
                  <a:gd name="connsiteY1401" fmla="*/ 980696 h 1211566"/>
                  <a:gd name="connsiteX1402" fmla="*/ 611934 w 1185103"/>
                  <a:gd name="connsiteY1402" fmla="*/ 982556 h 1211566"/>
                  <a:gd name="connsiteX1403" fmla="*/ 612220 w 1185103"/>
                  <a:gd name="connsiteY1403" fmla="*/ 985131 h 1211566"/>
                  <a:gd name="connsiteX1404" fmla="*/ 610933 w 1185103"/>
                  <a:gd name="connsiteY1404" fmla="*/ 988278 h 1211566"/>
                  <a:gd name="connsiteX1405" fmla="*/ 608501 w 1185103"/>
                  <a:gd name="connsiteY1405" fmla="*/ 992855 h 1211566"/>
                  <a:gd name="connsiteX1406" fmla="*/ 606213 w 1185103"/>
                  <a:gd name="connsiteY1406" fmla="*/ 994142 h 1211566"/>
                  <a:gd name="connsiteX1407" fmla="*/ 605640 w 1185103"/>
                  <a:gd name="connsiteY1407" fmla="*/ 994142 h 1211566"/>
                  <a:gd name="connsiteX1408" fmla="*/ 602493 w 1185103"/>
                  <a:gd name="connsiteY1408" fmla="*/ 996860 h 1211566"/>
                  <a:gd name="connsiteX1409" fmla="*/ 600205 w 1185103"/>
                  <a:gd name="connsiteY1409" fmla="*/ 997862 h 1211566"/>
                  <a:gd name="connsiteX1410" fmla="*/ 598917 w 1185103"/>
                  <a:gd name="connsiteY1410" fmla="*/ 997147 h 1211566"/>
                  <a:gd name="connsiteX1411" fmla="*/ 597487 w 1185103"/>
                  <a:gd name="connsiteY1411" fmla="*/ 998291 h 1211566"/>
                  <a:gd name="connsiteX1412" fmla="*/ 595770 w 1185103"/>
                  <a:gd name="connsiteY1412" fmla="*/ 1001295 h 1211566"/>
                  <a:gd name="connsiteX1413" fmla="*/ 593768 w 1185103"/>
                  <a:gd name="connsiteY1413" fmla="*/ 1002582 h 1211566"/>
                  <a:gd name="connsiteX1414" fmla="*/ 590049 w 1185103"/>
                  <a:gd name="connsiteY1414" fmla="*/ 1003297 h 1211566"/>
                  <a:gd name="connsiteX1415" fmla="*/ 588904 w 1185103"/>
                  <a:gd name="connsiteY1415" fmla="*/ 1003583 h 1211566"/>
                  <a:gd name="connsiteX1416" fmla="*/ 586759 w 1185103"/>
                  <a:gd name="connsiteY1416" fmla="*/ 1003441 h 1211566"/>
                  <a:gd name="connsiteX1417" fmla="*/ 584899 w 1185103"/>
                  <a:gd name="connsiteY1417" fmla="*/ 1004156 h 1211566"/>
                  <a:gd name="connsiteX1418" fmla="*/ 583326 w 1185103"/>
                  <a:gd name="connsiteY1418" fmla="*/ 1005729 h 1211566"/>
                  <a:gd name="connsiteX1419" fmla="*/ 581752 w 1185103"/>
                  <a:gd name="connsiteY1419" fmla="*/ 1006301 h 1211566"/>
                  <a:gd name="connsiteX1420" fmla="*/ 580036 w 1185103"/>
                  <a:gd name="connsiteY1420" fmla="*/ 1005872 h 1211566"/>
                  <a:gd name="connsiteX1421" fmla="*/ 578462 w 1185103"/>
                  <a:gd name="connsiteY1421" fmla="*/ 1006444 h 1211566"/>
                  <a:gd name="connsiteX1422" fmla="*/ 577032 w 1185103"/>
                  <a:gd name="connsiteY1422" fmla="*/ 1008018 h 1211566"/>
                  <a:gd name="connsiteX1423" fmla="*/ 576174 w 1185103"/>
                  <a:gd name="connsiteY1423" fmla="*/ 1009734 h 1211566"/>
                  <a:gd name="connsiteX1424" fmla="*/ 575887 w 1185103"/>
                  <a:gd name="connsiteY1424" fmla="*/ 1011594 h 1211566"/>
                  <a:gd name="connsiteX1425" fmla="*/ 574457 w 1185103"/>
                  <a:gd name="connsiteY1425" fmla="*/ 1012881 h 1211566"/>
                  <a:gd name="connsiteX1426" fmla="*/ 571882 w 1185103"/>
                  <a:gd name="connsiteY1426" fmla="*/ 1013596 h 1211566"/>
                  <a:gd name="connsiteX1427" fmla="*/ 571024 w 1185103"/>
                  <a:gd name="connsiteY1427" fmla="*/ 1014455 h 1211566"/>
                  <a:gd name="connsiteX1428" fmla="*/ 571167 w 1185103"/>
                  <a:gd name="connsiteY1428" fmla="*/ 1015742 h 1211566"/>
                  <a:gd name="connsiteX1429" fmla="*/ 570023 w 1185103"/>
                  <a:gd name="connsiteY1429" fmla="*/ 1016743 h 1211566"/>
                  <a:gd name="connsiteX1430" fmla="*/ 565732 w 1185103"/>
                  <a:gd name="connsiteY1430" fmla="*/ 1017745 h 1211566"/>
                  <a:gd name="connsiteX1431" fmla="*/ 562585 w 1185103"/>
                  <a:gd name="connsiteY1431" fmla="*/ 1019604 h 1211566"/>
                  <a:gd name="connsiteX1432" fmla="*/ 560725 w 1185103"/>
                  <a:gd name="connsiteY1432" fmla="*/ 1022322 h 1211566"/>
                  <a:gd name="connsiteX1433" fmla="*/ 558722 w 1185103"/>
                  <a:gd name="connsiteY1433" fmla="*/ 1024038 h 1211566"/>
                  <a:gd name="connsiteX1434" fmla="*/ 555576 w 1185103"/>
                  <a:gd name="connsiteY1434" fmla="*/ 1025040 h 1211566"/>
                  <a:gd name="connsiteX1435" fmla="*/ 551284 w 1185103"/>
                  <a:gd name="connsiteY1435" fmla="*/ 1027757 h 1211566"/>
                  <a:gd name="connsiteX1436" fmla="*/ 550712 w 1185103"/>
                  <a:gd name="connsiteY1436" fmla="*/ 1029474 h 1211566"/>
                  <a:gd name="connsiteX1437" fmla="*/ 552429 w 1185103"/>
                  <a:gd name="connsiteY1437" fmla="*/ 1031048 h 1211566"/>
                  <a:gd name="connsiteX1438" fmla="*/ 553001 w 1185103"/>
                  <a:gd name="connsiteY1438" fmla="*/ 1032478 h 1211566"/>
                  <a:gd name="connsiteX1439" fmla="*/ 552572 w 1185103"/>
                  <a:gd name="connsiteY1439" fmla="*/ 1033622 h 1211566"/>
                  <a:gd name="connsiteX1440" fmla="*/ 551284 w 1185103"/>
                  <a:gd name="connsiteY1440" fmla="*/ 1033765 h 1211566"/>
                  <a:gd name="connsiteX1441" fmla="*/ 548996 w 1185103"/>
                  <a:gd name="connsiteY1441" fmla="*/ 1032907 h 1211566"/>
                  <a:gd name="connsiteX1442" fmla="*/ 547422 w 1185103"/>
                  <a:gd name="connsiteY1442" fmla="*/ 1032764 h 1211566"/>
                  <a:gd name="connsiteX1443" fmla="*/ 546421 w 1185103"/>
                  <a:gd name="connsiteY1443" fmla="*/ 1033336 h 1211566"/>
                  <a:gd name="connsiteX1444" fmla="*/ 545992 w 1185103"/>
                  <a:gd name="connsiteY1444" fmla="*/ 1034337 h 1211566"/>
                  <a:gd name="connsiteX1445" fmla="*/ 545992 w 1185103"/>
                  <a:gd name="connsiteY1445" fmla="*/ 1035768 h 1211566"/>
                  <a:gd name="connsiteX1446" fmla="*/ 545134 w 1185103"/>
                  <a:gd name="connsiteY1446" fmla="*/ 1036769 h 1211566"/>
                  <a:gd name="connsiteX1447" fmla="*/ 543417 w 1185103"/>
                  <a:gd name="connsiteY1447" fmla="*/ 1037341 h 1211566"/>
                  <a:gd name="connsiteX1448" fmla="*/ 542416 w 1185103"/>
                  <a:gd name="connsiteY1448" fmla="*/ 1038486 h 1211566"/>
                  <a:gd name="connsiteX1449" fmla="*/ 541987 w 1185103"/>
                  <a:gd name="connsiteY1449" fmla="*/ 1040345 h 1211566"/>
                  <a:gd name="connsiteX1450" fmla="*/ 539984 w 1185103"/>
                  <a:gd name="connsiteY1450" fmla="*/ 1042634 h 1211566"/>
                  <a:gd name="connsiteX1451" fmla="*/ 536265 w 1185103"/>
                  <a:gd name="connsiteY1451" fmla="*/ 1045495 h 1211566"/>
                  <a:gd name="connsiteX1452" fmla="*/ 533404 w 1185103"/>
                  <a:gd name="connsiteY1452" fmla="*/ 1049214 h 1211566"/>
                  <a:gd name="connsiteX1453" fmla="*/ 531258 w 1185103"/>
                  <a:gd name="connsiteY1453" fmla="*/ 1053934 h 1211566"/>
                  <a:gd name="connsiteX1454" fmla="*/ 528827 w 1185103"/>
                  <a:gd name="connsiteY1454" fmla="*/ 1057081 h 1211566"/>
                  <a:gd name="connsiteX1455" fmla="*/ 525966 w 1185103"/>
                  <a:gd name="connsiteY1455" fmla="*/ 1058511 h 1211566"/>
                  <a:gd name="connsiteX1456" fmla="*/ 523963 w 1185103"/>
                  <a:gd name="connsiteY1456" fmla="*/ 1060657 h 1211566"/>
                  <a:gd name="connsiteX1457" fmla="*/ 522819 w 1185103"/>
                  <a:gd name="connsiteY1457" fmla="*/ 1063375 h 1211566"/>
                  <a:gd name="connsiteX1458" fmla="*/ 519815 w 1185103"/>
                  <a:gd name="connsiteY1458" fmla="*/ 1067666 h 1211566"/>
                  <a:gd name="connsiteX1459" fmla="*/ 514809 w 1185103"/>
                  <a:gd name="connsiteY1459" fmla="*/ 1073531 h 1211566"/>
                  <a:gd name="connsiteX1460" fmla="*/ 510231 w 1185103"/>
                  <a:gd name="connsiteY1460" fmla="*/ 1077536 h 1211566"/>
                  <a:gd name="connsiteX1461" fmla="*/ 506083 w 1185103"/>
                  <a:gd name="connsiteY1461" fmla="*/ 1079682 h 1211566"/>
                  <a:gd name="connsiteX1462" fmla="*/ 503794 w 1185103"/>
                  <a:gd name="connsiteY1462" fmla="*/ 1082114 h 1211566"/>
                  <a:gd name="connsiteX1463" fmla="*/ 503222 w 1185103"/>
                  <a:gd name="connsiteY1463" fmla="*/ 1084831 h 1211566"/>
                  <a:gd name="connsiteX1464" fmla="*/ 500504 w 1185103"/>
                  <a:gd name="connsiteY1464" fmla="*/ 1087978 h 1211566"/>
                  <a:gd name="connsiteX1465" fmla="*/ 495784 w 1185103"/>
                  <a:gd name="connsiteY1465" fmla="*/ 1091411 h 1211566"/>
                  <a:gd name="connsiteX1466" fmla="*/ 494497 w 1185103"/>
                  <a:gd name="connsiteY1466" fmla="*/ 1092985 h 1211566"/>
                  <a:gd name="connsiteX1467" fmla="*/ 496213 w 1185103"/>
                  <a:gd name="connsiteY1467" fmla="*/ 1095417 h 1211566"/>
                  <a:gd name="connsiteX1468" fmla="*/ 501363 w 1185103"/>
                  <a:gd name="connsiteY1468" fmla="*/ 1095989 h 1211566"/>
                  <a:gd name="connsiteX1469" fmla="*/ 506512 w 1185103"/>
                  <a:gd name="connsiteY1469" fmla="*/ 1096132 h 1211566"/>
                  <a:gd name="connsiteX1470" fmla="*/ 507370 w 1185103"/>
                  <a:gd name="connsiteY1470" fmla="*/ 1095559 h 1211566"/>
                  <a:gd name="connsiteX1471" fmla="*/ 509373 w 1185103"/>
                  <a:gd name="connsiteY1471" fmla="*/ 1091554 h 1211566"/>
                  <a:gd name="connsiteX1472" fmla="*/ 512091 w 1185103"/>
                  <a:gd name="connsiteY1472" fmla="*/ 1090410 h 1211566"/>
                  <a:gd name="connsiteX1473" fmla="*/ 514952 w 1185103"/>
                  <a:gd name="connsiteY1473" fmla="*/ 1090124 h 1211566"/>
                  <a:gd name="connsiteX1474" fmla="*/ 518099 w 1185103"/>
                  <a:gd name="connsiteY1474" fmla="*/ 1090267 h 1211566"/>
                  <a:gd name="connsiteX1475" fmla="*/ 521388 w 1185103"/>
                  <a:gd name="connsiteY1475" fmla="*/ 1092842 h 1211566"/>
                  <a:gd name="connsiteX1476" fmla="*/ 530829 w 1185103"/>
                  <a:gd name="connsiteY1476" fmla="*/ 1101424 h 1211566"/>
                  <a:gd name="connsiteX1477" fmla="*/ 537838 w 1185103"/>
                  <a:gd name="connsiteY1477" fmla="*/ 1107432 h 1211566"/>
                  <a:gd name="connsiteX1478" fmla="*/ 539984 w 1185103"/>
                  <a:gd name="connsiteY1478" fmla="*/ 1110293 h 1211566"/>
                  <a:gd name="connsiteX1479" fmla="*/ 541844 w 1185103"/>
                  <a:gd name="connsiteY1479" fmla="*/ 1112439 h 1211566"/>
                  <a:gd name="connsiteX1480" fmla="*/ 543274 w 1185103"/>
                  <a:gd name="connsiteY1480" fmla="*/ 1114441 h 1211566"/>
                  <a:gd name="connsiteX1481" fmla="*/ 542702 w 1185103"/>
                  <a:gd name="connsiteY1481" fmla="*/ 1119591 h 1211566"/>
                  <a:gd name="connsiteX1482" fmla="*/ 542845 w 1185103"/>
                  <a:gd name="connsiteY1482" fmla="*/ 1121879 h 1211566"/>
                  <a:gd name="connsiteX1483" fmla="*/ 543131 w 1185103"/>
                  <a:gd name="connsiteY1483" fmla="*/ 1122594 h 1211566"/>
                  <a:gd name="connsiteX1484" fmla="*/ 544704 w 1185103"/>
                  <a:gd name="connsiteY1484" fmla="*/ 1122594 h 1211566"/>
                  <a:gd name="connsiteX1485" fmla="*/ 547136 w 1185103"/>
                  <a:gd name="connsiteY1485" fmla="*/ 1122165 h 1211566"/>
                  <a:gd name="connsiteX1486" fmla="*/ 549139 w 1185103"/>
                  <a:gd name="connsiteY1486" fmla="*/ 1121021 h 1211566"/>
                  <a:gd name="connsiteX1487" fmla="*/ 550712 w 1185103"/>
                  <a:gd name="connsiteY1487" fmla="*/ 1119304 h 1211566"/>
                  <a:gd name="connsiteX1488" fmla="*/ 552286 w 1185103"/>
                  <a:gd name="connsiteY1488" fmla="*/ 1118017 h 1211566"/>
                  <a:gd name="connsiteX1489" fmla="*/ 553573 w 1185103"/>
                  <a:gd name="connsiteY1489" fmla="*/ 1117302 h 1211566"/>
                  <a:gd name="connsiteX1490" fmla="*/ 554002 w 1185103"/>
                  <a:gd name="connsiteY1490" fmla="*/ 1116157 h 1211566"/>
                  <a:gd name="connsiteX1491" fmla="*/ 554717 w 1185103"/>
                  <a:gd name="connsiteY1491" fmla="*/ 1115013 h 1211566"/>
                  <a:gd name="connsiteX1492" fmla="*/ 555433 w 1185103"/>
                  <a:gd name="connsiteY1492" fmla="*/ 1114727 h 1211566"/>
                  <a:gd name="connsiteX1493" fmla="*/ 556863 w 1185103"/>
                  <a:gd name="connsiteY1493" fmla="*/ 1115586 h 1211566"/>
                  <a:gd name="connsiteX1494" fmla="*/ 560153 w 1185103"/>
                  <a:gd name="connsiteY1494" fmla="*/ 1118446 h 1211566"/>
                  <a:gd name="connsiteX1495" fmla="*/ 562728 w 1185103"/>
                  <a:gd name="connsiteY1495" fmla="*/ 1121164 h 1211566"/>
                  <a:gd name="connsiteX1496" fmla="*/ 563300 w 1185103"/>
                  <a:gd name="connsiteY1496" fmla="*/ 1122738 h 1211566"/>
                  <a:gd name="connsiteX1497" fmla="*/ 564301 w 1185103"/>
                  <a:gd name="connsiteY1497" fmla="*/ 1124311 h 1211566"/>
                  <a:gd name="connsiteX1498" fmla="*/ 565302 w 1185103"/>
                  <a:gd name="connsiteY1498" fmla="*/ 1125741 h 1211566"/>
                  <a:gd name="connsiteX1499" fmla="*/ 566018 w 1185103"/>
                  <a:gd name="connsiteY1499" fmla="*/ 1127172 h 1211566"/>
                  <a:gd name="connsiteX1500" fmla="*/ 568449 w 1185103"/>
                  <a:gd name="connsiteY1500" fmla="*/ 1129032 h 1211566"/>
                  <a:gd name="connsiteX1501" fmla="*/ 570881 w 1185103"/>
                  <a:gd name="connsiteY1501" fmla="*/ 1130176 h 1211566"/>
                  <a:gd name="connsiteX1502" fmla="*/ 572598 w 1185103"/>
                  <a:gd name="connsiteY1502" fmla="*/ 1129032 h 1211566"/>
                  <a:gd name="connsiteX1503" fmla="*/ 576889 w 1185103"/>
                  <a:gd name="connsiteY1503" fmla="*/ 1132750 h 1211566"/>
                  <a:gd name="connsiteX1504" fmla="*/ 586187 w 1185103"/>
                  <a:gd name="connsiteY1504" fmla="*/ 1135897 h 1211566"/>
                  <a:gd name="connsiteX1505" fmla="*/ 587903 w 1185103"/>
                  <a:gd name="connsiteY1505" fmla="*/ 1137757 h 1211566"/>
                  <a:gd name="connsiteX1506" fmla="*/ 589477 w 1185103"/>
                  <a:gd name="connsiteY1506" fmla="*/ 1140475 h 1211566"/>
                  <a:gd name="connsiteX1507" fmla="*/ 592767 w 1185103"/>
                  <a:gd name="connsiteY1507" fmla="*/ 1144480 h 1211566"/>
                  <a:gd name="connsiteX1508" fmla="*/ 597344 w 1185103"/>
                  <a:gd name="connsiteY1508" fmla="*/ 1148199 h 1211566"/>
                  <a:gd name="connsiteX1509" fmla="*/ 600920 w 1185103"/>
                  <a:gd name="connsiteY1509" fmla="*/ 1149772 h 1211566"/>
                  <a:gd name="connsiteX1510" fmla="*/ 604353 w 1185103"/>
                  <a:gd name="connsiteY1510" fmla="*/ 1150631 h 1211566"/>
                  <a:gd name="connsiteX1511" fmla="*/ 606356 w 1185103"/>
                  <a:gd name="connsiteY1511" fmla="*/ 1151489 h 1211566"/>
                  <a:gd name="connsiteX1512" fmla="*/ 607643 w 1185103"/>
                  <a:gd name="connsiteY1512" fmla="*/ 1152919 h 1211566"/>
                  <a:gd name="connsiteX1513" fmla="*/ 609789 w 1185103"/>
                  <a:gd name="connsiteY1513" fmla="*/ 1154493 h 1211566"/>
                  <a:gd name="connsiteX1514" fmla="*/ 611076 w 1185103"/>
                  <a:gd name="connsiteY1514" fmla="*/ 1155065 h 1211566"/>
                  <a:gd name="connsiteX1515" fmla="*/ 611505 w 1185103"/>
                  <a:gd name="connsiteY1515" fmla="*/ 1156352 h 1211566"/>
                  <a:gd name="connsiteX1516" fmla="*/ 612936 w 1185103"/>
                  <a:gd name="connsiteY1516" fmla="*/ 1159356 h 1211566"/>
                  <a:gd name="connsiteX1517" fmla="*/ 614366 w 1185103"/>
                  <a:gd name="connsiteY1517" fmla="*/ 1163075 h 1211566"/>
                  <a:gd name="connsiteX1518" fmla="*/ 615939 w 1185103"/>
                  <a:gd name="connsiteY1518" fmla="*/ 1166508 h 1211566"/>
                  <a:gd name="connsiteX1519" fmla="*/ 619372 w 1185103"/>
                  <a:gd name="connsiteY1519" fmla="*/ 1169798 h 1211566"/>
                  <a:gd name="connsiteX1520" fmla="*/ 623235 w 1185103"/>
                  <a:gd name="connsiteY1520" fmla="*/ 1172373 h 1211566"/>
                  <a:gd name="connsiteX1521" fmla="*/ 627240 w 1185103"/>
                  <a:gd name="connsiteY1521" fmla="*/ 1173803 h 1211566"/>
                  <a:gd name="connsiteX1522" fmla="*/ 629099 w 1185103"/>
                  <a:gd name="connsiteY1522" fmla="*/ 1175377 h 1211566"/>
                  <a:gd name="connsiteX1523" fmla="*/ 629958 w 1185103"/>
                  <a:gd name="connsiteY1523" fmla="*/ 1174662 h 1211566"/>
                  <a:gd name="connsiteX1524" fmla="*/ 631388 w 1185103"/>
                  <a:gd name="connsiteY1524" fmla="*/ 1173661 h 1211566"/>
                  <a:gd name="connsiteX1525" fmla="*/ 633247 w 1185103"/>
                  <a:gd name="connsiteY1525" fmla="*/ 1172945 h 1211566"/>
                  <a:gd name="connsiteX1526" fmla="*/ 634392 w 1185103"/>
                  <a:gd name="connsiteY1526" fmla="*/ 1170800 h 1211566"/>
                  <a:gd name="connsiteX1527" fmla="*/ 635393 w 1185103"/>
                  <a:gd name="connsiteY1527" fmla="*/ 1168654 h 1211566"/>
                  <a:gd name="connsiteX1528" fmla="*/ 637825 w 1185103"/>
                  <a:gd name="connsiteY1528" fmla="*/ 1167510 h 1211566"/>
                  <a:gd name="connsiteX1529" fmla="*/ 639827 w 1185103"/>
                  <a:gd name="connsiteY1529" fmla="*/ 1166079 h 1211566"/>
                  <a:gd name="connsiteX1530" fmla="*/ 639970 w 1185103"/>
                  <a:gd name="connsiteY1530" fmla="*/ 1164649 h 1211566"/>
                  <a:gd name="connsiteX1531" fmla="*/ 640256 w 1185103"/>
                  <a:gd name="connsiteY1531" fmla="*/ 1163362 h 1211566"/>
                  <a:gd name="connsiteX1532" fmla="*/ 640686 w 1185103"/>
                  <a:gd name="connsiteY1532" fmla="*/ 1161788 h 1211566"/>
                  <a:gd name="connsiteX1533" fmla="*/ 641687 w 1185103"/>
                  <a:gd name="connsiteY1533" fmla="*/ 1160215 h 1211566"/>
                  <a:gd name="connsiteX1534" fmla="*/ 642402 w 1185103"/>
                  <a:gd name="connsiteY1534" fmla="*/ 1159642 h 1211566"/>
                  <a:gd name="connsiteX1535" fmla="*/ 642974 w 1185103"/>
                  <a:gd name="connsiteY1535" fmla="*/ 1159785 h 1211566"/>
                  <a:gd name="connsiteX1536" fmla="*/ 643260 w 1185103"/>
                  <a:gd name="connsiteY1536" fmla="*/ 1160930 h 1211566"/>
                  <a:gd name="connsiteX1537" fmla="*/ 643260 w 1185103"/>
                  <a:gd name="connsiteY1537" fmla="*/ 1164649 h 1211566"/>
                  <a:gd name="connsiteX1538" fmla="*/ 644405 w 1185103"/>
                  <a:gd name="connsiteY1538" fmla="*/ 1166222 h 1211566"/>
                  <a:gd name="connsiteX1539" fmla="*/ 645263 w 1185103"/>
                  <a:gd name="connsiteY1539" fmla="*/ 1168225 h 1211566"/>
                  <a:gd name="connsiteX1540" fmla="*/ 646264 w 1185103"/>
                  <a:gd name="connsiteY1540" fmla="*/ 1169798 h 1211566"/>
                  <a:gd name="connsiteX1541" fmla="*/ 646264 w 1185103"/>
                  <a:gd name="connsiteY1541" fmla="*/ 1171229 h 1211566"/>
                  <a:gd name="connsiteX1542" fmla="*/ 646121 w 1185103"/>
                  <a:gd name="connsiteY1542" fmla="*/ 1172802 h 1211566"/>
                  <a:gd name="connsiteX1543" fmla="*/ 645549 w 1185103"/>
                  <a:gd name="connsiteY1543" fmla="*/ 1174519 h 1211566"/>
                  <a:gd name="connsiteX1544" fmla="*/ 644262 w 1185103"/>
                  <a:gd name="connsiteY1544" fmla="*/ 1176521 h 1211566"/>
                  <a:gd name="connsiteX1545" fmla="*/ 643260 w 1185103"/>
                  <a:gd name="connsiteY1545" fmla="*/ 1178524 h 1211566"/>
                  <a:gd name="connsiteX1546" fmla="*/ 642116 w 1185103"/>
                  <a:gd name="connsiteY1546" fmla="*/ 1180384 h 1211566"/>
                  <a:gd name="connsiteX1547" fmla="*/ 640829 w 1185103"/>
                  <a:gd name="connsiteY1547" fmla="*/ 1182529 h 1211566"/>
                  <a:gd name="connsiteX1548" fmla="*/ 639827 w 1185103"/>
                  <a:gd name="connsiteY1548" fmla="*/ 1183531 h 1211566"/>
                  <a:gd name="connsiteX1549" fmla="*/ 638683 w 1185103"/>
                  <a:gd name="connsiteY1549" fmla="*/ 1183816 h 1211566"/>
                  <a:gd name="connsiteX1550" fmla="*/ 637253 w 1185103"/>
                  <a:gd name="connsiteY1550" fmla="*/ 1183531 h 1211566"/>
                  <a:gd name="connsiteX1551" fmla="*/ 635965 w 1185103"/>
                  <a:gd name="connsiteY1551" fmla="*/ 1181957 h 1211566"/>
                  <a:gd name="connsiteX1552" fmla="*/ 634821 w 1185103"/>
                  <a:gd name="connsiteY1552" fmla="*/ 1180670 h 1211566"/>
                  <a:gd name="connsiteX1553" fmla="*/ 633677 w 1185103"/>
                  <a:gd name="connsiteY1553" fmla="*/ 1179811 h 1211566"/>
                  <a:gd name="connsiteX1554" fmla="*/ 632103 w 1185103"/>
                  <a:gd name="connsiteY1554" fmla="*/ 1180097 h 1211566"/>
                  <a:gd name="connsiteX1555" fmla="*/ 630244 w 1185103"/>
                  <a:gd name="connsiteY1555" fmla="*/ 1181385 h 1211566"/>
                  <a:gd name="connsiteX1556" fmla="*/ 628956 w 1185103"/>
                  <a:gd name="connsiteY1556" fmla="*/ 1185104 h 1211566"/>
                  <a:gd name="connsiteX1557" fmla="*/ 627383 w 1185103"/>
                  <a:gd name="connsiteY1557" fmla="*/ 1188394 h 1211566"/>
                  <a:gd name="connsiteX1558" fmla="*/ 625380 w 1185103"/>
                  <a:gd name="connsiteY1558" fmla="*/ 1189252 h 1211566"/>
                  <a:gd name="connsiteX1559" fmla="*/ 624379 w 1185103"/>
                  <a:gd name="connsiteY1559" fmla="*/ 1189395 h 1211566"/>
                  <a:gd name="connsiteX1560" fmla="*/ 623521 w 1185103"/>
                  <a:gd name="connsiteY1560" fmla="*/ 1189681 h 1211566"/>
                  <a:gd name="connsiteX1561" fmla="*/ 622805 w 1185103"/>
                  <a:gd name="connsiteY1561" fmla="*/ 1190539 h 1211566"/>
                  <a:gd name="connsiteX1562" fmla="*/ 621804 w 1185103"/>
                  <a:gd name="connsiteY1562" fmla="*/ 1191827 h 1211566"/>
                  <a:gd name="connsiteX1563" fmla="*/ 620946 w 1185103"/>
                  <a:gd name="connsiteY1563" fmla="*/ 1194401 h 1211566"/>
                  <a:gd name="connsiteX1564" fmla="*/ 620517 w 1185103"/>
                  <a:gd name="connsiteY1564" fmla="*/ 1198264 h 1211566"/>
                  <a:gd name="connsiteX1565" fmla="*/ 620946 w 1185103"/>
                  <a:gd name="connsiteY1565" fmla="*/ 1202412 h 1211566"/>
                  <a:gd name="connsiteX1566" fmla="*/ 620374 w 1185103"/>
                  <a:gd name="connsiteY1566" fmla="*/ 1204415 h 1211566"/>
                  <a:gd name="connsiteX1567" fmla="*/ 619229 w 1185103"/>
                  <a:gd name="connsiteY1567" fmla="*/ 1204987 h 1211566"/>
                  <a:gd name="connsiteX1568" fmla="*/ 618657 w 1185103"/>
                  <a:gd name="connsiteY1568" fmla="*/ 1205273 h 1211566"/>
                  <a:gd name="connsiteX1569" fmla="*/ 618085 w 1185103"/>
                  <a:gd name="connsiteY1569" fmla="*/ 1205130 h 1211566"/>
                  <a:gd name="connsiteX1570" fmla="*/ 617942 w 1185103"/>
                  <a:gd name="connsiteY1570" fmla="*/ 1204987 h 1211566"/>
                  <a:gd name="connsiteX1571" fmla="*/ 617799 w 1185103"/>
                  <a:gd name="connsiteY1571" fmla="*/ 1207561 h 1211566"/>
                  <a:gd name="connsiteX1572" fmla="*/ 617942 w 1185103"/>
                  <a:gd name="connsiteY1572" fmla="*/ 1208706 h 1211566"/>
                  <a:gd name="connsiteX1573" fmla="*/ 618371 w 1185103"/>
                  <a:gd name="connsiteY1573" fmla="*/ 1209421 h 1211566"/>
                  <a:gd name="connsiteX1574" fmla="*/ 620088 w 1185103"/>
                  <a:gd name="connsiteY1574" fmla="*/ 1210565 h 1211566"/>
                  <a:gd name="connsiteX1575" fmla="*/ 622090 w 1185103"/>
                  <a:gd name="connsiteY1575" fmla="*/ 1211423 h 1211566"/>
                  <a:gd name="connsiteX1576" fmla="*/ 622948 w 1185103"/>
                  <a:gd name="connsiteY1576" fmla="*/ 1211567 h 1211566"/>
                  <a:gd name="connsiteX1577" fmla="*/ 636537 w 1185103"/>
                  <a:gd name="connsiteY1577" fmla="*/ 1200123 h 1211566"/>
                  <a:gd name="connsiteX1578" fmla="*/ 641258 w 1185103"/>
                  <a:gd name="connsiteY1578" fmla="*/ 1195546 h 1211566"/>
                  <a:gd name="connsiteX1579" fmla="*/ 644548 w 1185103"/>
                  <a:gd name="connsiteY1579" fmla="*/ 1191254 h 1211566"/>
                  <a:gd name="connsiteX1580" fmla="*/ 648839 w 1185103"/>
                  <a:gd name="connsiteY1580" fmla="*/ 1182386 h 1211566"/>
                  <a:gd name="connsiteX1581" fmla="*/ 653846 w 1185103"/>
                  <a:gd name="connsiteY1581" fmla="*/ 1167796 h 1211566"/>
                  <a:gd name="connsiteX1582" fmla="*/ 655848 w 1185103"/>
                  <a:gd name="connsiteY1582" fmla="*/ 1163934 h 1211566"/>
                  <a:gd name="connsiteX1583" fmla="*/ 658423 w 1185103"/>
                  <a:gd name="connsiteY1583" fmla="*/ 1160501 h 1211566"/>
                  <a:gd name="connsiteX1584" fmla="*/ 660282 w 1185103"/>
                  <a:gd name="connsiteY1584" fmla="*/ 1158784 h 1211566"/>
                  <a:gd name="connsiteX1585" fmla="*/ 659138 w 1185103"/>
                  <a:gd name="connsiteY1585" fmla="*/ 1156066 h 1211566"/>
                  <a:gd name="connsiteX1586" fmla="*/ 658423 w 1185103"/>
                  <a:gd name="connsiteY1586" fmla="*/ 1152061 h 1211566"/>
                  <a:gd name="connsiteX1587" fmla="*/ 658423 w 1185103"/>
                  <a:gd name="connsiteY1587" fmla="*/ 1149343 h 1211566"/>
                  <a:gd name="connsiteX1588" fmla="*/ 660712 w 1185103"/>
                  <a:gd name="connsiteY1588" fmla="*/ 1143049 h 1211566"/>
                  <a:gd name="connsiteX1589" fmla="*/ 663572 w 1185103"/>
                  <a:gd name="connsiteY1589" fmla="*/ 1139902 h 1211566"/>
                  <a:gd name="connsiteX1590" fmla="*/ 664574 w 1185103"/>
                  <a:gd name="connsiteY1590" fmla="*/ 1136326 h 1211566"/>
                  <a:gd name="connsiteX1591" fmla="*/ 665289 w 1185103"/>
                  <a:gd name="connsiteY1591" fmla="*/ 1132750 h 1211566"/>
                  <a:gd name="connsiteX1592" fmla="*/ 666719 w 1185103"/>
                  <a:gd name="connsiteY1592" fmla="*/ 1131320 h 1211566"/>
                  <a:gd name="connsiteX1593" fmla="*/ 673013 w 1185103"/>
                  <a:gd name="connsiteY1593" fmla="*/ 1128173 h 1211566"/>
                  <a:gd name="connsiteX1594" fmla="*/ 679307 w 1185103"/>
                  <a:gd name="connsiteY1594" fmla="*/ 1123596 h 1211566"/>
                  <a:gd name="connsiteX1595" fmla="*/ 680594 w 1185103"/>
                  <a:gd name="connsiteY1595" fmla="*/ 1121879 h 1211566"/>
                  <a:gd name="connsiteX1596" fmla="*/ 679879 w 1185103"/>
                  <a:gd name="connsiteY1596" fmla="*/ 1119447 h 1211566"/>
                  <a:gd name="connsiteX1597" fmla="*/ 680737 w 1185103"/>
                  <a:gd name="connsiteY1597" fmla="*/ 1117302 h 1211566"/>
                  <a:gd name="connsiteX1598" fmla="*/ 683169 w 1185103"/>
                  <a:gd name="connsiteY1598" fmla="*/ 1115156 h 1211566"/>
                  <a:gd name="connsiteX1599" fmla="*/ 683741 w 1185103"/>
                  <a:gd name="connsiteY1599" fmla="*/ 1109434 h 1211566"/>
                  <a:gd name="connsiteX1600" fmla="*/ 685029 w 1185103"/>
                  <a:gd name="connsiteY1600" fmla="*/ 1110436 h 1211566"/>
                  <a:gd name="connsiteX1601" fmla="*/ 686030 w 1185103"/>
                  <a:gd name="connsiteY1601" fmla="*/ 1112009 h 1211566"/>
                  <a:gd name="connsiteX1602" fmla="*/ 685887 w 1185103"/>
                  <a:gd name="connsiteY1602" fmla="*/ 1106717 h 1211566"/>
                  <a:gd name="connsiteX1603" fmla="*/ 687174 w 1185103"/>
                  <a:gd name="connsiteY1603" fmla="*/ 1102569 h 1211566"/>
                  <a:gd name="connsiteX1604" fmla="*/ 688891 w 1185103"/>
                  <a:gd name="connsiteY1604" fmla="*/ 1100709 h 1211566"/>
                  <a:gd name="connsiteX1605" fmla="*/ 689749 w 1185103"/>
                  <a:gd name="connsiteY1605" fmla="*/ 1099135 h 1211566"/>
                  <a:gd name="connsiteX1606" fmla="*/ 686030 w 1185103"/>
                  <a:gd name="connsiteY1606" fmla="*/ 1095130 h 1211566"/>
                  <a:gd name="connsiteX1607" fmla="*/ 685601 w 1185103"/>
                  <a:gd name="connsiteY1607" fmla="*/ 1091697 h 1211566"/>
                  <a:gd name="connsiteX1608" fmla="*/ 685458 w 1185103"/>
                  <a:gd name="connsiteY1608" fmla="*/ 1088264 h 1211566"/>
                  <a:gd name="connsiteX1609" fmla="*/ 686888 w 1185103"/>
                  <a:gd name="connsiteY1609" fmla="*/ 1089123 h 1211566"/>
                  <a:gd name="connsiteX1610" fmla="*/ 687317 w 1185103"/>
                  <a:gd name="connsiteY1610" fmla="*/ 1091125 h 1211566"/>
                  <a:gd name="connsiteX1611" fmla="*/ 688891 w 1185103"/>
                  <a:gd name="connsiteY1611" fmla="*/ 1094129 h 1211566"/>
                  <a:gd name="connsiteX1612" fmla="*/ 693039 w 1185103"/>
                  <a:gd name="connsiteY1612" fmla="*/ 1095702 h 1211566"/>
                  <a:gd name="connsiteX1613" fmla="*/ 693468 w 1185103"/>
                  <a:gd name="connsiteY1613" fmla="*/ 1099279 h 1211566"/>
                  <a:gd name="connsiteX1614" fmla="*/ 696329 w 1185103"/>
                  <a:gd name="connsiteY1614" fmla="*/ 1099422 h 1211566"/>
                  <a:gd name="connsiteX1615" fmla="*/ 704912 w 1185103"/>
                  <a:gd name="connsiteY1615" fmla="*/ 1094844 h 1211566"/>
                  <a:gd name="connsiteX1616" fmla="*/ 707343 w 1185103"/>
                  <a:gd name="connsiteY1616" fmla="*/ 1095417 h 1211566"/>
                  <a:gd name="connsiteX1617" fmla="*/ 707915 w 1185103"/>
                  <a:gd name="connsiteY1617" fmla="*/ 1097562 h 1211566"/>
                  <a:gd name="connsiteX1618" fmla="*/ 706914 w 1185103"/>
                  <a:gd name="connsiteY1618" fmla="*/ 1101567 h 1211566"/>
                  <a:gd name="connsiteX1619" fmla="*/ 705913 w 1185103"/>
                  <a:gd name="connsiteY1619" fmla="*/ 1102140 h 1211566"/>
                  <a:gd name="connsiteX1620" fmla="*/ 703767 w 1185103"/>
                  <a:gd name="connsiteY1620" fmla="*/ 1100709 h 1211566"/>
                  <a:gd name="connsiteX1621" fmla="*/ 702766 w 1185103"/>
                  <a:gd name="connsiteY1621" fmla="*/ 1101138 h 1211566"/>
                  <a:gd name="connsiteX1622" fmla="*/ 703624 w 1185103"/>
                  <a:gd name="connsiteY1622" fmla="*/ 1110293 h 1211566"/>
                  <a:gd name="connsiteX1623" fmla="*/ 701192 w 1185103"/>
                  <a:gd name="connsiteY1623" fmla="*/ 1113869 h 1211566"/>
                  <a:gd name="connsiteX1624" fmla="*/ 696043 w 1185103"/>
                  <a:gd name="connsiteY1624" fmla="*/ 1116873 h 1211566"/>
                  <a:gd name="connsiteX1625" fmla="*/ 695328 w 1185103"/>
                  <a:gd name="connsiteY1625" fmla="*/ 1120306 h 1211566"/>
                  <a:gd name="connsiteX1626" fmla="*/ 695614 w 1185103"/>
                  <a:gd name="connsiteY1626" fmla="*/ 1121879 h 1211566"/>
                  <a:gd name="connsiteX1627" fmla="*/ 694899 w 1185103"/>
                  <a:gd name="connsiteY1627" fmla="*/ 1123309 h 1211566"/>
                  <a:gd name="connsiteX1628" fmla="*/ 691036 w 1185103"/>
                  <a:gd name="connsiteY1628" fmla="*/ 1122880 h 1211566"/>
                  <a:gd name="connsiteX1629" fmla="*/ 689320 w 1185103"/>
                  <a:gd name="connsiteY1629" fmla="*/ 1124168 h 1211566"/>
                  <a:gd name="connsiteX1630" fmla="*/ 689463 w 1185103"/>
                  <a:gd name="connsiteY1630" fmla="*/ 1129032 h 1211566"/>
                  <a:gd name="connsiteX1631" fmla="*/ 688891 w 1185103"/>
                  <a:gd name="connsiteY1631" fmla="*/ 1131463 h 1211566"/>
                  <a:gd name="connsiteX1632" fmla="*/ 685887 w 1185103"/>
                  <a:gd name="connsiteY1632" fmla="*/ 1136040 h 1211566"/>
                  <a:gd name="connsiteX1633" fmla="*/ 680594 w 1185103"/>
                  <a:gd name="connsiteY1633" fmla="*/ 1138758 h 1211566"/>
                  <a:gd name="connsiteX1634" fmla="*/ 673585 w 1185103"/>
                  <a:gd name="connsiteY1634" fmla="*/ 1146054 h 1211566"/>
                  <a:gd name="connsiteX1635" fmla="*/ 669866 w 1185103"/>
                  <a:gd name="connsiteY1635" fmla="*/ 1146769 h 1211566"/>
                  <a:gd name="connsiteX1636" fmla="*/ 668722 w 1185103"/>
                  <a:gd name="connsiteY1636" fmla="*/ 1147913 h 1211566"/>
                  <a:gd name="connsiteX1637" fmla="*/ 667148 w 1185103"/>
                  <a:gd name="connsiteY1637" fmla="*/ 1149057 h 1211566"/>
                  <a:gd name="connsiteX1638" fmla="*/ 664001 w 1185103"/>
                  <a:gd name="connsiteY1638" fmla="*/ 1147341 h 1211566"/>
                  <a:gd name="connsiteX1639" fmla="*/ 661999 w 1185103"/>
                  <a:gd name="connsiteY1639" fmla="*/ 1147913 h 1211566"/>
                  <a:gd name="connsiteX1640" fmla="*/ 662142 w 1185103"/>
                  <a:gd name="connsiteY1640" fmla="*/ 1150631 h 1211566"/>
                  <a:gd name="connsiteX1641" fmla="*/ 662571 w 1185103"/>
                  <a:gd name="connsiteY1641" fmla="*/ 1152776 h 1211566"/>
                  <a:gd name="connsiteX1642" fmla="*/ 661856 w 1185103"/>
                  <a:gd name="connsiteY1642" fmla="*/ 1155637 h 1211566"/>
                  <a:gd name="connsiteX1643" fmla="*/ 662714 w 1185103"/>
                  <a:gd name="connsiteY1643" fmla="*/ 1157354 h 1211566"/>
                  <a:gd name="connsiteX1644" fmla="*/ 666290 w 1185103"/>
                  <a:gd name="connsiteY1644" fmla="*/ 1153206 h 1211566"/>
                  <a:gd name="connsiteX1645" fmla="*/ 670009 w 1185103"/>
                  <a:gd name="connsiteY1645" fmla="*/ 1150201 h 1211566"/>
                  <a:gd name="connsiteX1646" fmla="*/ 680165 w 1185103"/>
                  <a:gd name="connsiteY1646" fmla="*/ 1143622 h 1211566"/>
                  <a:gd name="connsiteX1647" fmla="*/ 689463 w 1185103"/>
                  <a:gd name="connsiteY1647" fmla="*/ 1136184 h 1211566"/>
                  <a:gd name="connsiteX1648" fmla="*/ 696472 w 1185103"/>
                  <a:gd name="connsiteY1648" fmla="*/ 1128745 h 1211566"/>
                  <a:gd name="connsiteX1649" fmla="*/ 701765 w 1185103"/>
                  <a:gd name="connsiteY1649" fmla="*/ 1122451 h 1211566"/>
                  <a:gd name="connsiteX1650" fmla="*/ 705627 w 1185103"/>
                  <a:gd name="connsiteY1650" fmla="*/ 1116873 h 1211566"/>
                  <a:gd name="connsiteX1651" fmla="*/ 715354 w 1185103"/>
                  <a:gd name="connsiteY1651" fmla="*/ 1101281 h 1211566"/>
                  <a:gd name="connsiteX1652" fmla="*/ 723364 w 1185103"/>
                  <a:gd name="connsiteY1652" fmla="*/ 1080683 h 1211566"/>
                  <a:gd name="connsiteX1653" fmla="*/ 732090 w 1185103"/>
                  <a:gd name="connsiteY1653" fmla="*/ 1066379 h 1211566"/>
                  <a:gd name="connsiteX1654" fmla="*/ 739528 w 1185103"/>
                  <a:gd name="connsiteY1654" fmla="*/ 1056938 h 1211566"/>
                  <a:gd name="connsiteX1655" fmla="*/ 746394 w 1185103"/>
                  <a:gd name="connsiteY1655" fmla="*/ 1050215 h 1211566"/>
                  <a:gd name="connsiteX1656" fmla="*/ 753832 w 1185103"/>
                  <a:gd name="connsiteY1656" fmla="*/ 1044636 h 1211566"/>
                  <a:gd name="connsiteX1657" fmla="*/ 760555 w 1185103"/>
                  <a:gd name="connsiteY1657" fmla="*/ 1040631 h 1211566"/>
                  <a:gd name="connsiteX1658" fmla="*/ 760698 w 1185103"/>
                  <a:gd name="connsiteY1658" fmla="*/ 1036340 h 1211566"/>
                  <a:gd name="connsiteX1659" fmla="*/ 763845 w 1185103"/>
                  <a:gd name="connsiteY1659" fmla="*/ 1032049 h 1211566"/>
                  <a:gd name="connsiteX1660" fmla="*/ 765132 w 1185103"/>
                  <a:gd name="connsiteY1660" fmla="*/ 1028759 h 1211566"/>
                  <a:gd name="connsiteX1661" fmla="*/ 765991 w 1185103"/>
                  <a:gd name="connsiteY1661" fmla="*/ 1024468 h 1211566"/>
                  <a:gd name="connsiteX1662" fmla="*/ 766420 w 1185103"/>
                  <a:gd name="connsiteY1662" fmla="*/ 1016314 h 1211566"/>
                  <a:gd name="connsiteX1663" fmla="*/ 765275 w 1185103"/>
                  <a:gd name="connsiteY1663" fmla="*/ 1007588 h 1211566"/>
                  <a:gd name="connsiteX1664" fmla="*/ 767421 w 1185103"/>
                  <a:gd name="connsiteY1664" fmla="*/ 1001581 h 1211566"/>
                  <a:gd name="connsiteX1665" fmla="*/ 766706 w 1185103"/>
                  <a:gd name="connsiteY1665" fmla="*/ 998005 h 1211566"/>
                  <a:gd name="connsiteX1666" fmla="*/ 767993 w 1185103"/>
                  <a:gd name="connsiteY1666" fmla="*/ 995859 h 1211566"/>
                  <a:gd name="connsiteX1667" fmla="*/ 767564 w 1185103"/>
                  <a:gd name="connsiteY1667" fmla="*/ 993571 h 1211566"/>
                  <a:gd name="connsiteX1668" fmla="*/ 766849 w 1185103"/>
                  <a:gd name="connsiteY1668" fmla="*/ 991425 h 1211566"/>
                  <a:gd name="connsiteX1669" fmla="*/ 766134 w 1185103"/>
                  <a:gd name="connsiteY1669" fmla="*/ 985560 h 1211566"/>
                  <a:gd name="connsiteX1670" fmla="*/ 764274 w 1185103"/>
                  <a:gd name="connsiteY1670" fmla="*/ 979838 h 1211566"/>
                  <a:gd name="connsiteX1671" fmla="*/ 764274 w 1185103"/>
                  <a:gd name="connsiteY1671" fmla="*/ 976978 h 1211566"/>
                  <a:gd name="connsiteX1672" fmla="*/ 764846 w 1185103"/>
                  <a:gd name="connsiteY1672" fmla="*/ 973973 h 1211566"/>
                  <a:gd name="connsiteX1673" fmla="*/ 764989 w 1185103"/>
                  <a:gd name="connsiteY1673" fmla="*/ 970397 h 1211566"/>
                  <a:gd name="connsiteX1674" fmla="*/ 763559 w 1185103"/>
                  <a:gd name="connsiteY1674" fmla="*/ 968538 h 1211566"/>
                  <a:gd name="connsiteX1675" fmla="*/ 762128 w 1185103"/>
                  <a:gd name="connsiteY1675" fmla="*/ 965963 h 1211566"/>
                  <a:gd name="connsiteX1676" fmla="*/ 763130 w 1185103"/>
                  <a:gd name="connsiteY1676" fmla="*/ 964676 h 1211566"/>
                  <a:gd name="connsiteX1677" fmla="*/ 764131 w 1185103"/>
                  <a:gd name="connsiteY1677" fmla="*/ 964676 h 1211566"/>
                  <a:gd name="connsiteX1678" fmla="*/ 765991 w 1185103"/>
                  <a:gd name="connsiteY1678" fmla="*/ 963245 h 1211566"/>
                  <a:gd name="connsiteX1679" fmla="*/ 767278 w 1185103"/>
                  <a:gd name="connsiteY1679" fmla="*/ 955378 h 1211566"/>
                  <a:gd name="connsiteX1680" fmla="*/ 766134 w 1185103"/>
                  <a:gd name="connsiteY1680" fmla="*/ 953376 h 1211566"/>
                  <a:gd name="connsiteX1681" fmla="*/ 764131 w 1185103"/>
                  <a:gd name="connsiteY1681" fmla="*/ 953376 h 1211566"/>
                  <a:gd name="connsiteX1682" fmla="*/ 764560 w 1185103"/>
                  <a:gd name="connsiteY1682" fmla="*/ 952374 h 1211566"/>
                  <a:gd name="connsiteX1683" fmla="*/ 768136 w 1185103"/>
                  <a:gd name="connsiteY1683" fmla="*/ 951516 h 1211566"/>
                  <a:gd name="connsiteX1684" fmla="*/ 772427 w 1185103"/>
                  <a:gd name="connsiteY1684" fmla="*/ 944507 h 1211566"/>
                  <a:gd name="connsiteX1685" fmla="*/ 771569 w 1185103"/>
                  <a:gd name="connsiteY1685" fmla="*/ 942934 h 1211566"/>
                  <a:gd name="connsiteX1686" fmla="*/ 769280 w 1185103"/>
                  <a:gd name="connsiteY1686" fmla="*/ 942075 h 1211566"/>
                  <a:gd name="connsiteX1687" fmla="*/ 763702 w 1185103"/>
                  <a:gd name="connsiteY1687" fmla="*/ 941074 h 1211566"/>
                  <a:gd name="connsiteX1688" fmla="*/ 762557 w 1185103"/>
                  <a:gd name="connsiteY1688" fmla="*/ 937069 h 1211566"/>
                  <a:gd name="connsiteX1689" fmla="*/ 765275 w 1185103"/>
                  <a:gd name="connsiteY1689" fmla="*/ 939214 h 1211566"/>
                  <a:gd name="connsiteX1690" fmla="*/ 767707 w 1185103"/>
                  <a:gd name="connsiteY1690" fmla="*/ 939501 h 1211566"/>
                  <a:gd name="connsiteX1691" fmla="*/ 770425 w 1185103"/>
                  <a:gd name="connsiteY1691" fmla="*/ 939358 h 1211566"/>
                  <a:gd name="connsiteX1692" fmla="*/ 771855 w 1185103"/>
                  <a:gd name="connsiteY1692" fmla="*/ 938070 h 1211566"/>
                  <a:gd name="connsiteX1693" fmla="*/ 770854 w 1185103"/>
                  <a:gd name="connsiteY1693" fmla="*/ 935066 h 1211566"/>
                  <a:gd name="connsiteX1694" fmla="*/ 772570 w 1185103"/>
                  <a:gd name="connsiteY1694" fmla="*/ 933779 h 1211566"/>
                  <a:gd name="connsiteX1695" fmla="*/ 776433 w 1185103"/>
                  <a:gd name="connsiteY1695" fmla="*/ 934923 h 1211566"/>
                  <a:gd name="connsiteX1696" fmla="*/ 779007 w 1185103"/>
                  <a:gd name="connsiteY1696" fmla="*/ 935066 h 1211566"/>
                  <a:gd name="connsiteX1697" fmla="*/ 777291 w 1185103"/>
                  <a:gd name="connsiteY1697" fmla="*/ 938070 h 1211566"/>
                  <a:gd name="connsiteX1698" fmla="*/ 778435 w 1185103"/>
                  <a:gd name="connsiteY1698" fmla="*/ 938499 h 1211566"/>
                  <a:gd name="connsiteX1699" fmla="*/ 783871 w 1185103"/>
                  <a:gd name="connsiteY1699" fmla="*/ 932778 h 1211566"/>
                  <a:gd name="connsiteX1700" fmla="*/ 786732 w 1185103"/>
                  <a:gd name="connsiteY1700" fmla="*/ 930632 h 1211566"/>
                  <a:gd name="connsiteX1701" fmla="*/ 787304 w 1185103"/>
                  <a:gd name="connsiteY1701" fmla="*/ 927485 h 1211566"/>
                  <a:gd name="connsiteX1702" fmla="*/ 785730 w 1185103"/>
                  <a:gd name="connsiteY1702" fmla="*/ 927342 h 1211566"/>
                  <a:gd name="connsiteX1703" fmla="*/ 784872 w 1185103"/>
                  <a:gd name="connsiteY1703" fmla="*/ 926341 h 1211566"/>
                  <a:gd name="connsiteX1704" fmla="*/ 787161 w 1185103"/>
                  <a:gd name="connsiteY1704" fmla="*/ 925196 h 1211566"/>
                  <a:gd name="connsiteX1705" fmla="*/ 788305 w 1185103"/>
                  <a:gd name="connsiteY1705" fmla="*/ 925053 h 1211566"/>
                  <a:gd name="connsiteX1706" fmla="*/ 789736 w 1185103"/>
                  <a:gd name="connsiteY1706" fmla="*/ 923623 h 1211566"/>
                  <a:gd name="connsiteX1707" fmla="*/ 796888 w 1185103"/>
                  <a:gd name="connsiteY1707" fmla="*/ 918187 h 1211566"/>
                  <a:gd name="connsiteX1708" fmla="*/ 810620 w 1185103"/>
                  <a:gd name="connsiteY1708" fmla="*/ 909033 h 1211566"/>
                  <a:gd name="connsiteX1709" fmla="*/ 818773 w 1185103"/>
                  <a:gd name="connsiteY1709" fmla="*/ 900879 h 1211566"/>
                  <a:gd name="connsiteX1710" fmla="*/ 825925 w 1185103"/>
                  <a:gd name="connsiteY1710" fmla="*/ 896874 h 1211566"/>
                  <a:gd name="connsiteX1711" fmla="*/ 845808 w 1185103"/>
                  <a:gd name="connsiteY1711" fmla="*/ 886861 h 1211566"/>
                  <a:gd name="connsiteX1712" fmla="*/ 849670 w 1185103"/>
                  <a:gd name="connsiteY1712" fmla="*/ 885860 h 1211566"/>
                  <a:gd name="connsiteX1713" fmla="*/ 855106 w 1185103"/>
                  <a:gd name="connsiteY1713" fmla="*/ 885860 h 1211566"/>
                  <a:gd name="connsiteX1714" fmla="*/ 859254 w 1185103"/>
                  <a:gd name="connsiteY1714" fmla="*/ 887147 h 1211566"/>
                  <a:gd name="connsiteX1715" fmla="*/ 861114 w 1185103"/>
                  <a:gd name="connsiteY1715" fmla="*/ 887004 h 1211566"/>
                  <a:gd name="connsiteX1716" fmla="*/ 862115 w 1185103"/>
                  <a:gd name="connsiteY1716" fmla="*/ 885574 h 1211566"/>
                  <a:gd name="connsiteX1717" fmla="*/ 862401 w 1185103"/>
                  <a:gd name="connsiteY1717" fmla="*/ 883285 h 1211566"/>
                  <a:gd name="connsiteX1718" fmla="*/ 865405 w 1185103"/>
                  <a:gd name="connsiteY1718" fmla="*/ 880567 h 1211566"/>
                  <a:gd name="connsiteX1719" fmla="*/ 868695 w 1185103"/>
                  <a:gd name="connsiteY1719" fmla="*/ 879852 h 1211566"/>
                  <a:gd name="connsiteX1720" fmla="*/ 876705 w 1185103"/>
                  <a:gd name="connsiteY1720" fmla="*/ 873701 h 1211566"/>
                  <a:gd name="connsiteX1721" fmla="*/ 885288 w 1185103"/>
                  <a:gd name="connsiteY1721" fmla="*/ 872271 h 1211566"/>
                  <a:gd name="connsiteX1722" fmla="*/ 886718 w 1185103"/>
                  <a:gd name="connsiteY1722" fmla="*/ 871698 h 1211566"/>
                  <a:gd name="connsiteX1723" fmla="*/ 888148 w 1185103"/>
                  <a:gd name="connsiteY1723" fmla="*/ 870411 h 1211566"/>
                  <a:gd name="connsiteX1724" fmla="*/ 886575 w 1185103"/>
                  <a:gd name="connsiteY1724" fmla="*/ 868981 h 1211566"/>
                  <a:gd name="connsiteX1725" fmla="*/ 885001 w 1185103"/>
                  <a:gd name="connsiteY1725" fmla="*/ 868266 h 1211566"/>
                  <a:gd name="connsiteX1726" fmla="*/ 884716 w 1185103"/>
                  <a:gd name="connsiteY1726" fmla="*/ 865119 h 1211566"/>
                  <a:gd name="connsiteX1727" fmla="*/ 886003 w 1185103"/>
                  <a:gd name="connsiteY1727" fmla="*/ 863545 h 1211566"/>
                  <a:gd name="connsiteX1728" fmla="*/ 894156 w 1185103"/>
                  <a:gd name="connsiteY1728" fmla="*/ 861972 h 1211566"/>
                  <a:gd name="connsiteX1729" fmla="*/ 900736 w 1185103"/>
                  <a:gd name="connsiteY1729" fmla="*/ 862115 h 1211566"/>
                  <a:gd name="connsiteX1730" fmla="*/ 903740 w 1185103"/>
                  <a:gd name="connsiteY1730" fmla="*/ 859969 h 1211566"/>
                  <a:gd name="connsiteX1731" fmla="*/ 909176 w 1185103"/>
                  <a:gd name="connsiteY1731" fmla="*/ 858825 h 1211566"/>
                  <a:gd name="connsiteX1732" fmla="*/ 914039 w 1185103"/>
                  <a:gd name="connsiteY1732" fmla="*/ 860541 h 1211566"/>
                  <a:gd name="connsiteX1733" fmla="*/ 914897 w 1185103"/>
                  <a:gd name="connsiteY1733" fmla="*/ 861972 h 1211566"/>
                  <a:gd name="connsiteX1734" fmla="*/ 911464 w 1185103"/>
                  <a:gd name="connsiteY1734" fmla="*/ 863116 h 1211566"/>
                  <a:gd name="connsiteX1735" fmla="*/ 908174 w 1185103"/>
                  <a:gd name="connsiteY1735" fmla="*/ 862830 h 1211566"/>
                  <a:gd name="connsiteX1736" fmla="*/ 905885 w 1185103"/>
                  <a:gd name="connsiteY1736" fmla="*/ 863545 h 1211566"/>
                  <a:gd name="connsiteX1737" fmla="*/ 908174 w 1185103"/>
                  <a:gd name="connsiteY1737" fmla="*/ 864975 h 1211566"/>
                  <a:gd name="connsiteX1738" fmla="*/ 913038 w 1185103"/>
                  <a:gd name="connsiteY1738" fmla="*/ 863831 h 1211566"/>
                  <a:gd name="connsiteX1739" fmla="*/ 919189 w 1185103"/>
                  <a:gd name="connsiteY1739" fmla="*/ 863259 h 1211566"/>
                  <a:gd name="connsiteX1740" fmla="*/ 924052 w 1185103"/>
                  <a:gd name="connsiteY1740" fmla="*/ 861686 h 1211566"/>
                  <a:gd name="connsiteX1741" fmla="*/ 928486 w 1185103"/>
                  <a:gd name="connsiteY1741" fmla="*/ 861399 h 1211566"/>
                  <a:gd name="connsiteX1742" fmla="*/ 929345 w 1185103"/>
                  <a:gd name="connsiteY1742" fmla="*/ 859683 h 1211566"/>
                  <a:gd name="connsiteX1743" fmla="*/ 928915 w 1185103"/>
                  <a:gd name="connsiteY1743" fmla="*/ 857823 h 1211566"/>
                  <a:gd name="connsiteX1744" fmla="*/ 928057 w 1185103"/>
                  <a:gd name="connsiteY1744" fmla="*/ 856250 h 1211566"/>
                  <a:gd name="connsiteX1745" fmla="*/ 927914 w 1185103"/>
                  <a:gd name="connsiteY1745" fmla="*/ 855249 h 1211566"/>
                  <a:gd name="connsiteX1746" fmla="*/ 928343 w 1185103"/>
                  <a:gd name="connsiteY1746" fmla="*/ 853818 h 1211566"/>
                  <a:gd name="connsiteX1747" fmla="*/ 930632 w 1185103"/>
                  <a:gd name="connsiteY1747" fmla="*/ 853103 h 1211566"/>
                  <a:gd name="connsiteX1748" fmla="*/ 932635 w 1185103"/>
                  <a:gd name="connsiteY1748" fmla="*/ 853103 h 1211566"/>
                  <a:gd name="connsiteX1749" fmla="*/ 933207 w 1185103"/>
                  <a:gd name="connsiteY1749" fmla="*/ 854534 h 1211566"/>
                  <a:gd name="connsiteX1750" fmla="*/ 932206 w 1185103"/>
                  <a:gd name="connsiteY1750" fmla="*/ 857108 h 1211566"/>
                  <a:gd name="connsiteX1751" fmla="*/ 932777 w 1185103"/>
                  <a:gd name="connsiteY1751" fmla="*/ 858825 h 1211566"/>
                  <a:gd name="connsiteX1752" fmla="*/ 934780 w 1185103"/>
                  <a:gd name="connsiteY1752" fmla="*/ 860112 h 1211566"/>
                  <a:gd name="connsiteX1753" fmla="*/ 936497 w 1185103"/>
                  <a:gd name="connsiteY1753" fmla="*/ 860828 h 1211566"/>
                  <a:gd name="connsiteX1754" fmla="*/ 940359 w 1185103"/>
                  <a:gd name="connsiteY1754" fmla="*/ 860970 h 1211566"/>
                  <a:gd name="connsiteX1755" fmla="*/ 947797 w 1185103"/>
                  <a:gd name="connsiteY1755" fmla="*/ 859969 h 1211566"/>
                  <a:gd name="connsiteX1756" fmla="*/ 961672 w 1185103"/>
                  <a:gd name="connsiteY1756" fmla="*/ 859969 h 1211566"/>
                  <a:gd name="connsiteX1757" fmla="*/ 964104 w 1185103"/>
                  <a:gd name="connsiteY1757" fmla="*/ 860112 h 1211566"/>
                  <a:gd name="connsiteX1758" fmla="*/ 965820 w 1185103"/>
                  <a:gd name="connsiteY1758" fmla="*/ 856822 h 1211566"/>
                  <a:gd name="connsiteX1759" fmla="*/ 967251 w 1185103"/>
                  <a:gd name="connsiteY1759" fmla="*/ 854963 h 1211566"/>
                  <a:gd name="connsiteX1760" fmla="*/ 965820 w 1185103"/>
                  <a:gd name="connsiteY1760" fmla="*/ 853246 h 1211566"/>
                  <a:gd name="connsiteX1761" fmla="*/ 965534 w 1185103"/>
                  <a:gd name="connsiteY1761" fmla="*/ 850385 h 1211566"/>
                  <a:gd name="connsiteX1762" fmla="*/ 966107 w 1185103"/>
                  <a:gd name="connsiteY1762" fmla="*/ 848383 h 1211566"/>
                  <a:gd name="connsiteX1763" fmla="*/ 974403 w 1185103"/>
                  <a:gd name="connsiteY1763" fmla="*/ 839800 h 1211566"/>
                  <a:gd name="connsiteX1764" fmla="*/ 978122 w 1185103"/>
                  <a:gd name="connsiteY1764" fmla="*/ 837654 h 1211566"/>
                  <a:gd name="connsiteX1765" fmla="*/ 991997 w 1185103"/>
                  <a:gd name="connsiteY1765" fmla="*/ 832648 h 1211566"/>
                  <a:gd name="connsiteX1766" fmla="*/ 995716 w 1185103"/>
                  <a:gd name="connsiteY1766" fmla="*/ 829930 h 1211566"/>
                  <a:gd name="connsiteX1767" fmla="*/ 996145 w 1185103"/>
                  <a:gd name="connsiteY1767" fmla="*/ 827498 h 1211566"/>
                  <a:gd name="connsiteX1768" fmla="*/ 995144 w 1185103"/>
                  <a:gd name="connsiteY1768" fmla="*/ 817772 h 1211566"/>
                  <a:gd name="connsiteX1769" fmla="*/ 995144 w 1185103"/>
                  <a:gd name="connsiteY1769" fmla="*/ 817343 h 1211566"/>
                  <a:gd name="connsiteX1770" fmla="*/ 994429 w 1185103"/>
                  <a:gd name="connsiteY1770" fmla="*/ 814482 h 1211566"/>
                  <a:gd name="connsiteX1771" fmla="*/ 997290 w 1185103"/>
                  <a:gd name="connsiteY1771" fmla="*/ 806042 h 1211566"/>
                  <a:gd name="connsiteX1772" fmla="*/ 1001152 w 1185103"/>
                  <a:gd name="connsiteY1772" fmla="*/ 799606 h 1211566"/>
                  <a:gd name="connsiteX1773" fmla="*/ 1002296 w 1185103"/>
                  <a:gd name="connsiteY1773" fmla="*/ 795743 h 1211566"/>
                  <a:gd name="connsiteX1774" fmla="*/ 1004156 w 1185103"/>
                  <a:gd name="connsiteY1774" fmla="*/ 793883 h 1211566"/>
                  <a:gd name="connsiteX1775" fmla="*/ 1008161 w 1185103"/>
                  <a:gd name="connsiteY1775" fmla="*/ 791881 h 1211566"/>
                  <a:gd name="connsiteX1776" fmla="*/ 1014168 w 1185103"/>
                  <a:gd name="connsiteY1776" fmla="*/ 785158 h 1211566"/>
                  <a:gd name="connsiteX1777" fmla="*/ 1016457 w 1185103"/>
                  <a:gd name="connsiteY1777" fmla="*/ 780724 h 1211566"/>
                  <a:gd name="connsiteX1778" fmla="*/ 1017029 w 1185103"/>
                  <a:gd name="connsiteY1778" fmla="*/ 776576 h 1211566"/>
                  <a:gd name="connsiteX1779" fmla="*/ 1019890 w 1185103"/>
                  <a:gd name="connsiteY1779" fmla="*/ 773858 h 1211566"/>
                  <a:gd name="connsiteX1780" fmla="*/ 1021750 w 1185103"/>
                  <a:gd name="connsiteY1780" fmla="*/ 766420 h 1211566"/>
                  <a:gd name="connsiteX1781" fmla="*/ 1026041 w 1185103"/>
                  <a:gd name="connsiteY1781" fmla="*/ 759410 h 1211566"/>
                  <a:gd name="connsiteX1782" fmla="*/ 1030761 w 1185103"/>
                  <a:gd name="connsiteY1782" fmla="*/ 756550 h 1211566"/>
                  <a:gd name="connsiteX1783" fmla="*/ 1032621 w 1185103"/>
                  <a:gd name="connsiteY1783" fmla="*/ 754118 h 1211566"/>
                  <a:gd name="connsiteX1784" fmla="*/ 1034194 w 1185103"/>
                  <a:gd name="connsiteY1784" fmla="*/ 750399 h 1211566"/>
                  <a:gd name="connsiteX1785" fmla="*/ 1035196 w 1185103"/>
                  <a:gd name="connsiteY1785" fmla="*/ 744963 h 1211566"/>
                  <a:gd name="connsiteX1786" fmla="*/ 1033908 w 1185103"/>
                  <a:gd name="connsiteY1786" fmla="*/ 731517 h 1211566"/>
                  <a:gd name="connsiteX1787" fmla="*/ 1033908 w 1185103"/>
                  <a:gd name="connsiteY1787" fmla="*/ 725080 h 1211566"/>
                  <a:gd name="connsiteX1788" fmla="*/ 1036626 w 1185103"/>
                  <a:gd name="connsiteY1788" fmla="*/ 713065 h 1211566"/>
                  <a:gd name="connsiteX1789" fmla="*/ 1041633 w 1185103"/>
                  <a:gd name="connsiteY1789" fmla="*/ 704911 h 1211566"/>
                  <a:gd name="connsiteX1790" fmla="*/ 1043921 w 1185103"/>
                  <a:gd name="connsiteY1790" fmla="*/ 702766 h 1211566"/>
                  <a:gd name="connsiteX1791" fmla="*/ 1047927 w 1185103"/>
                  <a:gd name="connsiteY1791" fmla="*/ 700620 h 1211566"/>
                  <a:gd name="connsiteX1792" fmla="*/ 1051645 w 1185103"/>
                  <a:gd name="connsiteY1792" fmla="*/ 696043 h 1211566"/>
                  <a:gd name="connsiteX1793" fmla="*/ 1051074 w 1185103"/>
                  <a:gd name="connsiteY1793" fmla="*/ 694183 h 1211566"/>
                  <a:gd name="connsiteX1794" fmla="*/ 1049786 w 1185103"/>
                  <a:gd name="connsiteY1794" fmla="*/ 684027 h 1211566"/>
                  <a:gd name="connsiteX1795" fmla="*/ 1050215 w 1185103"/>
                  <a:gd name="connsiteY1795" fmla="*/ 679736 h 1211566"/>
                  <a:gd name="connsiteX1796" fmla="*/ 1051360 w 1185103"/>
                  <a:gd name="connsiteY1796" fmla="*/ 675588 h 1211566"/>
                  <a:gd name="connsiteX1797" fmla="*/ 1052504 w 1185103"/>
                  <a:gd name="connsiteY1797" fmla="*/ 667005 h 1211566"/>
                  <a:gd name="connsiteX1798" fmla="*/ 1054363 w 1185103"/>
                  <a:gd name="connsiteY1798" fmla="*/ 658995 h 1211566"/>
                  <a:gd name="connsiteX1799" fmla="*/ 1057510 w 1185103"/>
                  <a:gd name="connsiteY1799" fmla="*/ 649268 h 1211566"/>
                  <a:gd name="connsiteX1800" fmla="*/ 1059942 w 1185103"/>
                  <a:gd name="connsiteY1800" fmla="*/ 639398 h 1211566"/>
                  <a:gd name="connsiteX1801" fmla="*/ 1059799 w 1185103"/>
                  <a:gd name="connsiteY1801" fmla="*/ 638683 h 1211566"/>
                  <a:gd name="connsiteX1802" fmla="*/ 1058083 w 1185103"/>
                  <a:gd name="connsiteY1802" fmla="*/ 630101 h 1211566"/>
                  <a:gd name="connsiteX1803" fmla="*/ 1056509 w 1185103"/>
                  <a:gd name="connsiteY1803" fmla="*/ 620517 h 1211566"/>
                  <a:gd name="connsiteX1804" fmla="*/ 1055937 w 1185103"/>
                  <a:gd name="connsiteY1804" fmla="*/ 610790 h 1211566"/>
                  <a:gd name="connsiteX1805" fmla="*/ 1054506 w 1185103"/>
                  <a:gd name="connsiteY1805" fmla="*/ 602207 h 1211566"/>
                  <a:gd name="connsiteX1806" fmla="*/ 1058083 w 1185103"/>
                  <a:gd name="connsiteY1806" fmla="*/ 583040 h 1211566"/>
                  <a:gd name="connsiteX1807" fmla="*/ 1057367 w 1185103"/>
                  <a:gd name="connsiteY1807" fmla="*/ 582181 h 1211566"/>
                  <a:gd name="connsiteX1808" fmla="*/ 1056080 w 1185103"/>
                  <a:gd name="connsiteY1808" fmla="*/ 585185 h 1211566"/>
                  <a:gd name="connsiteX1809" fmla="*/ 1054936 w 1185103"/>
                  <a:gd name="connsiteY1809" fmla="*/ 583469 h 1211566"/>
                  <a:gd name="connsiteX1810" fmla="*/ 1055365 w 1185103"/>
                  <a:gd name="connsiteY1810" fmla="*/ 581895 h 1211566"/>
                  <a:gd name="connsiteX1811" fmla="*/ 1055222 w 1185103"/>
                  <a:gd name="connsiteY1811" fmla="*/ 574743 h 1211566"/>
                  <a:gd name="connsiteX1812" fmla="*/ 1056366 w 1185103"/>
                  <a:gd name="connsiteY1812" fmla="*/ 571882 h 1211566"/>
                  <a:gd name="connsiteX1813" fmla="*/ 1056795 w 1185103"/>
                  <a:gd name="connsiteY1813" fmla="*/ 570309 h 1211566"/>
                  <a:gd name="connsiteX1814" fmla="*/ 1056223 w 1185103"/>
                  <a:gd name="connsiteY1814" fmla="*/ 569308 h 1211566"/>
                  <a:gd name="connsiteX1815" fmla="*/ 1055508 w 1185103"/>
                  <a:gd name="connsiteY1815" fmla="*/ 568592 h 1211566"/>
                  <a:gd name="connsiteX1816" fmla="*/ 1053934 w 1185103"/>
                  <a:gd name="connsiteY1816" fmla="*/ 569450 h 1211566"/>
                  <a:gd name="connsiteX1817" fmla="*/ 1054650 w 1185103"/>
                  <a:gd name="connsiteY1817" fmla="*/ 566161 h 1211566"/>
                  <a:gd name="connsiteX1818" fmla="*/ 1055794 w 1185103"/>
                  <a:gd name="connsiteY1818" fmla="*/ 562585 h 1211566"/>
                  <a:gd name="connsiteX1819" fmla="*/ 1057939 w 1185103"/>
                  <a:gd name="connsiteY1819" fmla="*/ 559724 h 1211566"/>
                  <a:gd name="connsiteX1820" fmla="*/ 1061659 w 1185103"/>
                  <a:gd name="connsiteY1820" fmla="*/ 555862 h 1211566"/>
                  <a:gd name="connsiteX1821" fmla="*/ 1061659 w 1185103"/>
                  <a:gd name="connsiteY1821" fmla="*/ 552429 h 1211566"/>
                  <a:gd name="connsiteX1822" fmla="*/ 1063804 w 1185103"/>
                  <a:gd name="connsiteY1822" fmla="*/ 548566 h 1211566"/>
                  <a:gd name="connsiteX1823" fmla="*/ 1063232 w 1185103"/>
                  <a:gd name="connsiteY1823" fmla="*/ 546707 h 1211566"/>
                  <a:gd name="connsiteX1824" fmla="*/ 1061229 w 1185103"/>
                  <a:gd name="connsiteY1824" fmla="*/ 544990 h 1211566"/>
                  <a:gd name="connsiteX1825" fmla="*/ 1063089 w 1185103"/>
                  <a:gd name="connsiteY1825" fmla="*/ 544704 h 1211566"/>
                  <a:gd name="connsiteX1826" fmla="*/ 1064376 w 1185103"/>
                  <a:gd name="connsiteY1826" fmla="*/ 543703 h 1211566"/>
                  <a:gd name="connsiteX1827" fmla="*/ 1065950 w 1185103"/>
                  <a:gd name="connsiteY1827" fmla="*/ 539841 h 1211566"/>
                  <a:gd name="connsiteX1828" fmla="*/ 1067094 w 1185103"/>
                  <a:gd name="connsiteY1828" fmla="*/ 540413 h 1211566"/>
                  <a:gd name="connsiteX1829" fmla="*/ 1070956 w 1185103"/>
                  <a:gd name="connsiteY1829" fmla="*/ 543989 h 1211566"/>
                  <a:gd name="connsiteX1830" fmla="*/ 1071672 w 1185103"/>
                  <a:gd name="connsiteY1830" fmla="*/ 549854 h 1211566"/>
                  <a:gd name="connsiteX1831" fmla="*/ 1073245 w 1185103"/>
                  <a:gd name="connsiteY1831" fmla="*/ 550140 h 1211566"/>
                  <a:gd name="connsiteX1832" fmla="*/ 1074675 w 1185103"/>
                  <a:gd name="connsiteY1832" fmla="*/ 550140 h 1211566"/>
                  <a:gd name="connsiteX1833" fmla="*/ 1079539 w 1185103"/>
                  <a:gd name="connsiteY1833" fmla="*/ 546421 h 1211566"/>
                  <a:gd name="connsiteX1834" fmla="*/ 1086262 w 1185103"/>
                  <a:gd name="connsiteY1834" fmla="*/ 538696 h 1211566"/>
                  <a:gd name="connsiteX1835" fmla="*/ 1088121 w 1185103"/>
                  <a:gd name="connsiteY1835" fmla="*/ 535120 h 1211566"/>
                  <a:gd name="connsiteX1836" fmla="*/ 1096275 w 1185103"/>
                  <a:gd name="connsiteY1836" fmla="*/ 523677 h 1211566"/>
                  <a:gd name="connsiteX1837" fmla="*/ 1102855 w 1185103"/>
                  <a:gd name="connsiteY1837" fmla="*/ 510088 h 1211566"/>
                  <a:gd name="connsiteX1838" fmla="*/ 1104571 w 1185103"/>
                  <a:gd name="connsiteY1838" fmla="*/ 505368 h 1211566"/>
                  <a:gd name="connsiteX1839" fmla="*/ 1103713 w 1185103"/>
                  <a:gd name="connsiteY1839" fmla="*/ 502221 h 1211566"/>
                  <a:gd name="connsiteX1840" fmla="*/ 1106144 w 1185103"/>
                  <a:gd name="connsiteY1840" fmla="*/ 497929 h 1211566"/>
                  <a:gd name="connsiteX1841" fmla="*/ 1107289 w 1185103"/>
                  <a:gd name="connsiteY1841" fmla="*/ 496785 h 1211566"/>
                  <a:gd name="connsiteX1842" fmla="*/ 1107289 w 1185103"/>
                  <a:gd name="connsiteY1842" fmla="*/ 498358 h 1211566"/>
                  <a:gd name="connsiteX1843" fmla="*/ 1107003 w 1185103"/>
                  <a:gd name="connsiteY1843" fmla="*/ 499646 h 1211566"/>
                  <a:gd name="connsiteX1844" fmla="*/ 1106288 w 1185103"/>
                  <a:gd name="connsiteY1844" fmla="*/ 500934 h 1211566"/>
                  <a:gd name="connsiteX1845" fmla="*/ 1106288 w 1185103"/>
                  <a:gd name="connsiteY1845" fmla="*/ 502507 h 1211566"/>
                  <a:gd name="connsiteX1846" fmla="*/ 1107575 w 1185103"/>
                  <a:gd name="connsiteY1846" fmla="*/ 501649 h 1211566"/>
                  <a:gd name="connsiteX1847" fmla="*/ 1111580 w 1185103"/>
                  <a:gd name="connsiteY1847" fmla="*/ 495927 h 1211566"/>
                  <a:gd name="connsiteX1848" fmla="*/ 1111580 w 1185103"/>
                  <a:gd name="connsiteY1848" fmla="*/ 492351 h 1211566"/>
                  <a:gd name="connsiteX1849" fmla="*/ 1113297 w 1185103"/>
                  <a:gd name="connsiteY1849" fmla="*/ 492923 h 1211566"/>
                  <a:gd name="connsiteX1850" fmla="*/ 1114298 w 1185103"/>
                  <a:gd name="connsiteY1850" fmla="*/ 492065 h 1211566"/>
                  <a:gd name="connsiteX1851" fmla="*/ 1119019 w 1185103"/>
                  <a:gd name="connsiteY1851" fmla="*/ 484913 h 1211566"/>
                  <a:gd name="connsiteX1852" fmla="*/ 1124168 w 1185103"/>
                  <a:gd name="connsiteY1852" fmla="*/ 480335 h 1211566"/>
                  <a:gd name="connsiteX1853" fmla="*/ 1128173 w 1185103"/>
                  <a:gd name="connsiteY1853" fmla="*/ 477904 h 1211566"/>
                  <a:gd name="connsiteX1854" fmla="*/ 1134896 w 1185103"/>
                  <a:gd name="connsiteY1854" fmla="*/ 474900 h 1211566"/>
                  <a:gd name="connsiteX1855" fmla="*/ 1135325 w 1185103"/>
                  <a:gd name="connsiteY1855" fmla="*/ 474757 h 1211566"/>
                  <a:gd name="connsiteX1856" fmla="*/ 1140618 w 1185103"/>
                  <a:gd name="connsiteY1856" fmla="*/ 466889 h 1211566"/>
                  <a:gd name="connsiteX1857" fmla="*/ 1145767 w 1185103"/>
                  <a:gd name="connsiteY1857" fmla="*/ 462312 h 1211566"/>
                  <a:gd name="connsiteX1858" fmla="*/ 1150917 w 1185103"/>
                  <a:gd name="connsiteY1858" fmla="*/ 455446 h 1211566"/>
                  <a:gd name="connsiteX1859" fmla="*/ 1152061 w 1185103"/>
                  <a:gd name="connsiteY1859" fmla="*/ 453158 h 1211566"/>
                  <a:gd name="connsiteX1860" fmla="*/ 1150774 w 1185103"/>
                  <a:gd name="connsiteY1860" fmla="*/ 450582 h 1211566"/>
                  <a:gd name="connsiteX1861" fmla="*/ 1152633 w 1185103"/>
                  <a:gd name="connsiteY1861" fmla="*/ 451584 h 1211566"/>
                  <a:gd name="connsiteX1862" fmla="*/ 1154636 w 1185103"/>
                  <a:gd name="connsiteY1862" fmla="*/ 451155 h 1211566"/>
                  <a:gd name="connsiteX1863" fmla="*/ 1159643 w 1185103"/>
                  <a:gd name="connsiteY1863" fmla="*/ 446291 h 1211566"/>
                  <a:gd name="connsiteX1864" fmla="*/ 1167367 w 1185103"/>
                  <a:gd name="connsiteY1864" fmla="*/ 436851 h 1211566"/>
                  <a:gd name="connsiteX1865" fmla="*/ 1172945 w 1185103"/>
                  <a:gd name="connsiteY1865" fmla="*/ 427839 h 1211566"/>
                  <a:gd name="connsiteX1866" fmla="*/ 1178667 w 1185103"/>
                  <a:gd name="connsiteY1866" fmla="*/ 412104 h 1211566"/>
                  <a:gd name="connsiteX1867" fmla="*/ 1180956 w 1185103"/>
                  <a:gd name="connsiteY1867" fmla="*/ 402520 h 1211566"/>
                  <a:gd name="connsiteX1868" fmla="*/ 1182672 w 1185103"/>
                  <a:gd name="connsiteY1868" fmla="*/ 398944 h 1211566"/>
                  <a:gd name="connsiteX1869" fmla="*/ 1182672 w 1185103"/>
                  <a:gd name="connsiteY1869" fmla="*/ 395941 h 1211566"/>
                  <a:gd name="connsiteX1870" fmla="*/ 1181385 w 1185103"/>
                  <a:gd name="connsiteY1870" fmla="*/ 392221 h 1211566"/>
                  <a:gd name="connsiteX1871" fmla="*/ 1181528 w 1185103"/>
                  <a:gd name="connsiteY1871" fmla="*/ 390505 h 1211566"/>
                  <a:gd name="connsiteX1872" fmla="*/ 1182100 w 1185103"/>
                  <a:gd name="connsiteY1872" fmla="*/ 388788 h 1211566"/>
                  <a:gd name="connsiteX1873" fmla="*/ 1181957 w 1185103"/>
                  <a:gd name="connsiteY1873" fmla="*/ 387644 h 1211566"/>
                  <a:gd name="connsiteX1874" fmla="*/ 1182100 w 1185103"/>
                  <a:gd name="connsiteY1874" fmla="*/ 385785 h 1211566"/>
                  <a:gd name="connsiteX1875" fmla="*/ 1184818 w 1185103"/>
                  <a:gd name="connsiteY1875" fmla="*/ 380063 h 1211566"/>
                  <a:gd name="connsiteX1876" fmla="*/ 892440 w 1185103"/>
                  <a:gd name="connsiteY1876" fmla="*/ 239596 h 1211566"/>
                  <a:gd name="connsiteX1877" fmla="*/ 890437 w 1185103"/>
                  <a:gd name="connsiteY1877" fmla="*/ 241312 h 1211566"/>
                  <a:gd name="connsiteX1878" fmla="*/ 890008 w 1185103"/>
                  <a:gd name="connsiteY1878" fmla="*/ 243172 h 1211566"/>
                  <a:gd name="connsiteX1879" fmla="*/ 890437 w 1185103"/>
                  <a:gd name="connsiteY1879" fmla="*/ 245460 h 1211566"/>
                  <a:gd name="connsiteX1880" fmla="*/ 889436 w 1185103"/>
                  <a:gd name="connsiteY1880" fmla="*/ 248893 h 1211566"/>
                  <a:gd name="connsiteX1881" fmla="*/ 892440 w 1185103"/>
                  <a:gd name="connsiteY1881" fmla="*/ 245889 h 1211566"/>
                  <a:gd name="connsiteX1882" fmla="*/ 893012 w 1185103"/>
                  <a:gd name="connsiteY1882" fmla="*/ 242027 h 1211566"/>
                  <a:gd name="connsiteX1883" fmla="*/ 892869 w 1185103"/>
                  <a:gd name="connsiteY1883" fmla="*/ 241312 h 1211566"/>
                  <a:gd name="connsiteX1884" fmla="*/ 893012 w 1185103"/>
                  <a:gd name="connsiteY1884" fmla="*/ 239166 h 1211566"/>
                  <a:gd name="connsiteX1885" fmla="*/ 892440 w 1185103"/>
                  <a:gd name="connsiteY1885" fmla="*/ 239596 h 1211566"/>
                  <a:gd name="connsiteX1886" fmla="*/ 869124 w 1185103"/>
                  <a:gd name="connsiteY1886" fmla="*/ 884000 h 1211566"/>
                  <a:gd name="connsiteX1887" fmla="*/ 868266 w 1185103"/>
                  <a:gd name="connsiteY1887" fmla="*/ 883285 h 1211566"/>
                  <a:gd name="connsiteX1888" fmla="*/ 863832 w 1185103"/>
                  <a:gd name="connsiteY1888" fmla="*/ 888578 h 1211566"/>
                  <a:gd name="connsiteX1889" fmla="*/ 864976 w 1185103"/>
                  <a:gd name="connsiteY1889" fmla="*/ 889865 h 1211566"/>
                  <a:gd name="connsiteX1890" fmla="*/ 868266 w 1185103"/>
                  <a:gd name="connsiteY1890" fmla="*/ 889293 h 1211566"/>
                  <a:gd name="connsiteX1891" fmla="*/ 869553 w 1185103"/>
                  <a:gd name="connsiteY1891" fmla="*/ 890151 h 1211566"/>
                  <a:gd name="connsiteX1892" fmla="*/ 869553 w 1185103"/>
                  <a:gd name="connsiteY1892" fmla="*/ 888435 h 1211566"/>
                  <a:gd name="connsiteX1893" fmla="*/ 869839 w 1185103"/>
                  <a:gd name="connsiteY1893" fmla="*/ 887290 h 1211566"/>
                  <a:gd name="connsiteX1894" fmla="*/ 870411 w 1185103"/>
                  <a:gd name="connsiteY1894" fmla="*/ 886432 h 1211566"/>
                  <a:gd name="connsiteX1895" fmla="*/ 869982 w 1185103"/>
                  <a:gd name="connsiteY1895" fmla="*/ 885002 h 1211566"/>
                  <a:gd name="connsiteX1896" fmla="*/ 869124 w 1185103"/>
                  <a:gd name="connsiteY1896" fmla="*/ 884000 h 1211566"/>
                  <a:gd name="connsiteX1897" fmla="*/ 770425 w 1185103"/>
                  <a:gd name="connsiteY1897" fmla="*/ 961243 h 1211566"/>
                  <a:gd name="connsiteX1898" fmla="*/ 766563 w 1185103"/>
                  <a:gd name="connsiteY1898" fmla="*/ 965105 h 1211566"/>
                  <a:gd name="connsiteX1899" fmla="*/ 768422 w 1185103"/>
                  <a:gd name="connsiteY1899" fmla="*/ 969110 h 1211566"/>
                  <a:gd name="connsiteX1900" fmla="*/ 768994 w 1185103"/>
                  <a:gd name="connsiteY1900" fmla="*/ 968681 h 1211566"/>
                  <a:gd name="connsiteX1901" fmla="*/ 769424 w 1185103"/>
                  <a:gd name="connsiteY1901" fmla="*/ 967966 h 1211566"/>
                  <a:gd name="connsiteX1902" fmla="*/ 770568 w 1185103"/>
                  <a:gd name="connsiteY1902" fmla="*/ 965820 h 1211566"/>
                  <a:gd name="connsiteX1903" fmla="*/ 771569 w 1185103"/>
                  <a:gd name="connsiteY1903" fmla="*/ 962816 h 1211566"/>
                  <a:gd name="connsiteX1904" fmla="*/ 770425 w 1185103"/>
                  <a:gd name="connsiteY1904" fmla="*/ 961243 h 1211566"/>
                  <a:gd name="connsiteX1905" fmla="*/ 1068525 w 1185103"/>
                  <a:gd name="connsiteY1905" fmla="*/ 546278 h 1211566"/>
                  <a:gd name="connsiteX1906" fmla="*/ 1067952 w 1185103"/>
                  <a:gd name="connsiteY1906" fmla="*/ 549139 h 1211566"/>
                  <a:gd name="connsiteX1907" fmla="*/ 1064806 w 1185103"/>
                  <a:gd name="connsiteY1907" fmla="*/ 551570 h 1211566"/>
                  <a:gd name="connsiteX1908" fmla="*/ 1064949 w 1185103"/>
                  <a:gd name="connsiteY1908" fmla="*/ 553573 h 1211566"/>
                  <a:gd name="connsiteX1909" fmla="*/ 1066093 w 1185103"/>
                  <a:gd name="connsiteY1909" fmla="*/ 552858 h 1211566"/>
                  <a:gd name="connsiteX1910" fmla="*/ 1070384 w 1185103"/>
                  <a:gd name="connsiteY1910" fmla="*/ 549711 h 1211566"/>
                  <a:gd name="connsiteX1911" fmla="*/ 1070384 w 1185103"/>
                  <a:gd name="connsiteY1911" fmla="*/ 549139 h 1211566"/>
                  <a:gd name="connsiteX1912" fmla="*/ 1069955 w 1185103"/>
                  <a:gd name="connsiteY1912" fmla="*/ 547708 h 1211566"/>
                  <a:gd name="connsiteX1913" fmla="*/ 1068525 w 1185103"/>
                  <a:gd name="connsiteY1913" fmla="*/ 546278 h 1211566"/>
                  <a:gd name="connsiteX1914" fmla="*/ 901738 w 1185103"/>
                  <a:gd name="connsiteY1914" fmla="*/ 863688 h 1211566"/>
                  <a:gd name="connsiteX1915" fmla="*/ 900879 w 1185103"/>
                  <a:gd name="connsiteY1915" fmla="*/ 862687 h 1211566"/>
                  <a:gd name="connsiteX1916" fmla="*/ 900164 w 1185103"/>
                  <a:gd name="connsiteY1916" fmla="*/ 862401 h 1211566"/>
                  <a:gd name="connsiteX1917" fmla="*/ 899163 w 1185103"/>
                  <a:gd name="connsiteY1917" fmla="*/ 863688 h 1211566"/>
                  <a:gd name="connsiteX1918" fmla="*/ 896588 w 1185103"/>
                  <a:gd name="connsiteY1918" fmla="*/ 865405 h 1211566"/>
                  <a:gd name="connsiteX1919" fmla="*/ 897732 w 1185103"/>
                  <a:gd name="connsiteY1919" fmla="*/ 866692 h 1211566"/>
                  <a:gd name="connsiteX1920" fmla="*/ 900736 w 1185103"/>
                  <a:gd name="connsiteY1920" fmla="*/ 865977 h 1211566"/>
                  <a:gd name="connsiteX1921" fmla="*/ 902739 w 1185103"/>
                  <a:gd name="connsiteY1921" fmla="*/ 865262 h 1211566"/>
                  <a:gd name="connsiteX1922" fmla="*/ 904455 w 1185103"/>
                  <a:gd name="connsiteY1922" fmla="*/ 865405 h 1211566"/>
                  <a:gd name="connsiteX1923" fmla="*/ 903454 w 1185103"/>
                  <a:gd name="connsiteY1923" fmla="*/ 864546 h 1211566"/>
                  <a:gd name="connsiteX1924" fmla="*/ 901738 w 1185103"/>
                  <a:gd name="connsiteY1924" fmla="*/ 863688 h 121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Lst>
                <a:rect l="l" t="t" r="r" b="b"/>
                <a:pathLst>
                  <a:path w="1185103" h="1211566">
                    <a:moveTo>
                      <a:pt x="718071" y="150909"/>
                    </a:moveTo>
                    <a:lnTo>
                      <a:pt x="715926" y="153770"/>
                    </a:lnTo>
                    <a:lnTo>
                      <a:pt x="716069" y="156488"/>
                    </a:lnTo>
                    <a:lnTo>
                      <a:pt x="717642" y="156917"/>
                    </a:lnTo>
                    <a:lnTo>
                      <a:pt x="722792" y="156774"/>
                    </a:lnTo>
                    <a:lnTo>
                      <a:pt x="726082" y="158634"/>
                    </a:lnTo>
                    <a:lnTo>
                      <a:pt x="728657" y="158491"/>
                    </a:lnTo>
                    <a:lnTo>
                      <a:pt x="730945" y="157632"/>
                    </a:lnTo>
                    <a:lnTo>
                      <a:pt x="735236" y="151339"/>
                    </a:lnTo>
                    <a:lnTo>
                      <a:pt x="733949" y="149765"/>
                    </a:lnTo>
                    <a:lnTo>
                      <a:pt x="729658" y="148621"/>
                    </a:lnTo>
                    <a:lnTo>
                      <a:pt x="722077" y="150909"/>
                    </a:lnTo>
                    <a:lnTo>
                      <a:pt x="718071" y="150909"/>
                    </a:lnTo>
                    <a:close/>
                    <a:moveTo>
                      <a:pt x="721791" y="146046"/>
                    </a:moveTo>
                    <a:lnTo>
                      <a:pt x="725223" y="142184"/>
                    </a:lnTo>
                    <a:lnTo>
                      <a:pt x="725367" y="140038"/>
                    </a:lnTo>
                    <a:lnTo>
                      <a:pt x="724651" y="138751"/>
                    </a:lnTo>
                    <a:lnTo>
                      <a:pt x="723507" y="139180"/>
                    </a:lnTo>
                    <a:lnTo>
                      <a:pt x="723078" y="139752"/>
                    </a:lnTo>
                    <a:lnTo>
                      <a:pt x="718930" y="140324"/>
                    </a:lnTo>
                    <a:lnTo>
                      <a:pt x="718071" y="142327"/>
                    </a:lnTo>
                    <a:lnTo>
                      <a:pt x="718071" y="146046"/>
                    </a:lnTo>
                    <a:lnTo>
                      <a:pt x="718644" y="147047"/>
                    </a:lnTo>
                    <a:lnTo>
                      <a:pt x="721791" y="146046"/>
                    </a:lnTo>
                    <a:close/>
                    <a:moveTo>
                      <a:pt x="714352" y="100988"/>
                    </a:moveTo>
                    <a:lnTo>
                      <a:pt x="717356" y="99557"/>
                    </a:lnTo>
                    <a:lnTo>
                      <a:pt x="717499" y="98270"/>
                    </a:lnTo>
                    <a:lnTo>
                      <a:pt x="715926" y="93406"/>
                    </a:lnTo>
                    <a:lnTo>
                      <a:pt x="715354" y="92977"/>
                    </a:lnTo>
                    <a:lnTo>
                      <a:pt x="713637" y="92834"/>
                    </a:lnTo>
                    <a:lnTo>
                      <a:pt x="711492" y="93836"/>
                    </a:lnTo>
                    <a:lnTo>
                      <a:pt x="710919" y="96839"/>
                    </a:lnTo>
                    <a:lnTo>
                      <a:pt x="712493" y="100415"/>
                    </a:lnTo>
                    <a:lnTo>
                      <a:pt x="714352" y="100988"/>
                    </a:lnTo>
                    <a:close/>
                    <a:moveTo>
                      <a:pt x="713494" y="153627"/>
                    </a:moveTo>
                    <a:lnTo>
                      <a:pt x="716355" y="150051"/>
                    </a:lnTo>
                    <a:lnTo>
                      <a:pt x="716069" y="146332"/>
                    </a:lnTo>
                    <a:lnTo>
                      <a:pt x="715783" y="140324"/>
                    </a:lnTo>
                    <a:lnTo>
                      <a:pt x="715068" y="140038"/>
                    </a:lnTo>
                    <a:lnTo>
                      <a:pt x="714352" y="140324"/>
                    </a:lnTo>
                    <a:lnTo>
                      <a:pt x="713494" y="141040"/>
                    </a:lnTo>
                    <a:lnTo>
                      <a:pt x="713494" y="145045"/>
                    </a:lnTo>
                    <a:lnTo>
                      <a:pt x="712779" y="148048"/>
                    </a:lnTo>
                    <a:lnTo>
                      <a:pt x="710490" y="150480"/>
                    </a:lnTo>
                    <a:lnTo>
                      <a:pt x="707915" y="151768"/>
                    </a:lnTo>
                    <a:lnTo>
                      <a:pt x="707486" y="156345"/>
                    </a:lnTo>
                    <a:lnTo>
                      <a:pt x="712922" y="158205"/>
                    </a:lnTo>
                    <a:lnTo>
                      <a:pt x="713494" y="153627"/>
                    </a:lnTo>
                    <a:close/>
                    <a:moveTo>
                      <a:pt x="772714" y="1002153"/>
                    </a:moveTo>
                    <a:lnTo>
                      <a:pt x="771426" y="1004012"/>
                    </a:lnTo>
                    <a:lnTo>
                      <a:pt x="770282" y="1006587"/>
                    </a:lnTo>
                    <a:lnTo>
                      <a:pt x="769853" y="1014311"/>
                    </a:lnTo>
                    <a:lnTo>
                      <a:pt x="771998" y="1012881"/>
                    </a:lnTo>
                    <a:lnTo>
                      <a:pt x="771712" y="1010879"/>
                    </a:lnTo>
                    <a:lnTo>
                      <a:pt x="774287" y="1006301"/>
                    </a:lnTo>
                    <a:lnTo>
                      <a:pt x="775288" y="1002582"/>
                    </a:lnTo>
                    <a:lnTo>
                      <a:pt x="774144" y="1000865"/>
                    </a:lnTo>
                    <a:lnTo>
                      <a:pt x="772714" y="1002153"/>
                    </a:lnTo>
                    <a:close/>
                    <a:moveTo>
                      <a:pt x="740386" y="164784"/>
                    </a:moveTo>
                    <a:lnTo>
                      <a:pt x="737525" y="164641"/>
                    </a:lnTo>
                    <a:lnTo>
                      <a:pt x="718787" y="161208"/>
                    </a:lnTo>
                    <a:lnTo>
                      <a:pt x="712350" y="162496"/>
                    </a:lnTo>
                    <a:lnTo>
                      <a:pt x="706771" y="165929"/>
                    </a:lnTo>
                    <a:lnTo>
                      <a:pt x="705341" y="168647"/>
                    </a:lnTo>
                    <a:lnTo>
                      <a:pt x="704625" y="171793"/>
                    </a:lnTo>
                    <a:lnTo>
                      <a:pt x="705055" y="173510"/>
                    </a:lnTo>
                    <a:lnTo>
                      <a:pt x="704482" y="175227"/>
                    </a:lnTo>
                    <a:lnTo>
                      <a:pt x="702909" y="177086"/>
                    </a:lnTo>
                    <a:lnTo>
                      <a:pt x="702623" y="178374"/>
                    </a:lnTo>
                    <a:lnTo>
                      <a:pt x="702194" y="184810"/>
                    </a:lnTo>
                    <a:lnTo>
                      <a:pt x="702623" y="187957"/>
                    </a:lnTo>
                    <a:lnTo>
                      <a:pt x="704912" y="189960"/>
                    </a:lnTo>
                    <a:lnTo>
                      <a:pt x="708488" y="189817"/>
                    </a:lnTo>
                    <a:lnTo>
                      <a:pt x="708917" y="190675"/>
                    </a:lnTo>
                    <a:lnTo>
                      <a:pt x="708774" y="191819"/>
                    </a:lnTo>
                    <a:lnTo>
                      <a:pt x="708345" y="192105"/>
                    </a:lnTo>
                    <a:lnTo>
                      <a:pt x="706199" y="191533"/>
                    </a:lnTo>
                    <a:lnTo>
                      <a:pt x="704339" y="191390"/>
                    </a:lnTo>
                    <a:lnTo>
                      <a:pt x="703481" y="194823"/>
                    </a:lnTo>
                    <a:lnTo>
                      <a:pt x="704625" y="198828"/>
                    </a:lnTo>
                    <a:lnTo>
                      <a:pt x="706199" y="203120"/>
                    </a:lnTo>
                    <a:lnTo>
                      <a:pt x="707915" y="206839"/>
                    </a:lnTo>
                    <a:lnTo>
                      <a:pt x="708345" y="208698"/>
                    </a:lnTo>
                    <a:lnTo>
                      <a:pt x="711205" y="211416"/>
                    </a:lnTo>
                    <a:lnTo>
                      <a:pt x="713208" y="211845"/>
                    </a:lnTo>
                    <a:lnTo>
                      <a:pt x="716355" y="210558"/>
                    </a:lnTo>
                    <a:lnTo>
                      <a:pt x="723221" y="210272"/>
                    </a:lnTo>
                    <a:lnTo>
                      <a:pt x="724508" y="208985"/>
                    </a:lnTo>
                    <a:lnTo>
                      <a:pt x="726225" y="209127"/>
                    </a:lnTo>
                    <a:lnTo>
                      <a:pt x="729229" y="210701"/>
                    </a:lnTo>
                    <a:lnTo>
                      <a:pt x="732376" y="211559"/>
                    </a:lnTo>
                    <a:lnTo>
                      <a:pt x="734092" y="210558"/>
                    </a:lnTo>
                    <a:lnTo>
                      <a:pt x="737096" y="209986"/>
                    </a:lnTo>
                    <a:lnTo>
                      <a:pt x="738956" y="209270"/>
                    </a:lnTo>
                    <a:lnTo>
                      <a:pt x="740815" y="206839"/>
                    </a:lnTo>
                    <a:lnTo>
                      <a:pt x="741387" y="203263"/>
                    </a:lnTo>
                    <a:lnTo>
                      <a:pt x="744391" y="204550"/>
                    </a:lnTo>
                    <a:lnTo>
                      <a:pt x="746251" y="205694"/>
                    </a:lnTo>
                    <a:lnTo>
                      <a:pt x="749541" y="205838"/>
                    </a:lnTo>
                    <a:lnTo>
                      <a:pt x="750399" y="204693"/>
                    </a:lnTo>
                    <a:lnTo>
                      <a:pt x="751114" y="202404"/>
                    </a:lnTo>
                    <a:lnTo>
                      <a:pt x="751400" y="200259"/>
                    </a:lnTo>
                    <a:lnTo>
                      <a:pt x="753975" y="202977"/>
                    </a:lnTo>
                    <a:lnTo>
                      <a:pt x="755405" y="203263"/>
                    </a:lnTo>
                    <a:lnTo>
                      <a:pt x="756979" y="202977"/>
                    </a:lnTo>
                    <a:lnTo>
                      <a:pt x="758695" y="202262"/>
                    </a:lnTo>
                    <a:lnTo>
                      <a:pt x="761556" y="199544"/>
                    </a:lnTo>
                    <a:lnTo>
                      <a:pt x="762414" y="197684"/>
                    </a:lnTo>
                    <a:lnTo>
                      <a:pt x="761699" y="196111"/>
                    </a:lnTo>
                    <a:lnTo>
                      <a:pt x="761413" y="194680"/>
                    </a:lnTo>
                    <a:lnTo>
                      <a:pt x="762987" y="193107"/>
                    </a:lnTo>
                    <a:lnTo>
                      <a:pt x="764846" y="191819"/>
                    </a:lnTo>
                    <a:lnTo>
                      <a:pt x="765561" y="191104"/>
                    </a:lnTo>
                    <a:lnTo>
                      <a:pt x="767993" y="187528"/>
                    </a:lnTo>
                    <a:lnTo>
                      <a:pt x="769567" y="184667"/>
                    </a:lnTo>
                    <a:lnTo>
                      <a:pt x="770282" y="183237"/>
                    </a:lnTo>
                    <a:lnTo>
                      <a:pt x="770568" y="181806"/>
                    </a:lnTo>
                    <a:lnTo>
                      <a:pt x="769710" y="178374"/>
                    </a:lnTo>
                    <a:lnTo>
                      <a:pt x="770997" y="178516"/>
                    </a:lnTo>
                    <a:lnTo>
                      <a:pt x="771712" y="177658"/>
                    </a:lnTo>
                    <a:lnTo>
                      <a:pt x="772714" y="173796"/>
                    </a:lnTo>
                    <a:lnTo>
                      <a:pt x="773858" y="170935"/>
                    </a:lnTo>
                    <a:lnTo>
                      <a:pt x="775288" y="168217"/>
                    </a:lnTo>
                    <a:lnTo>
                      <a:pt x="774859" y="166501"/>
                    </a:lnTo>
                    <a:lnTo>
                      <a:pt x="773286" y="165786"/>
                    </a:lnTo>
                    <a:lnTo>
                      <a:pt x="771140" y="165071"/>
                    </a:lnTo>
                    <a:lnTo>
                      <a:pt x="768994" y="164641"/>
                    </a:lnTo>
                    <a:lnTo>
                      <a:pt x="762987" y="164212"/>
                    </a:lnTo>
                    <a:lnTo>
                      <a:pt x="752974" y="162639"/>
                    </a:lnTo>
                    <a:lnTo>
                      <a:pt x="749970" y="162496"/>
                    </a:lnTo>
                    <a:lnTo>
                      <a:pt x="746966" y="162782"/>
                    </a:lnTo>
                    <a:lnTo>
                      <a:pt x="744248" y="164212"/>
                    </a:lnTo>
                    <a:lnTo>
                      <a:pt x="740386" y="164784"/>
                    </a:lnTo>
                    <a:close/>
                    <a:moveTo>
                      <a:pt x="878994" y="198828"/>
                    </a:moveTo>
                    <a:lnTo>
                      <a:pt x="880996" y="197398"/>
                    </a:lnTo>
                    <a:lnTo>
                      <a:pt x="880853" y="196111"/>
                    </a:lnTo>
                    <a:lnTo>
                      <a:pt x="878136" y="195825"/>
                    </a:lnTo>
                    <a:lnTo>
                      <a:pt x="877563" y="198256"/>
                    </a:lnTo>
                    <a:lnTo>
                      <a:pt x="877134" y="198113"/>
                    </a:lnTo>
                    <a:lnTo>
                      <a:pt x="876848" y="198971"/>
                    </a:lnTo>
                    <a:lnTo>
                      <a:pt x="878422" y="199544"/>
                    </a:lnTo>
                    <a:lnTo>
                      <a:pt x="878994" y="198828"/>
                    </a:lnTo>
                    <a:close/>
                    <a:moveTo>
                      <a:pt x="695614" y="165786"/>
                    </a:moveTo>
                    <a:lnTo>
                      <a:pt x="698475" y="167645"/>
                    </a:lnTo>
                    <a:lnTo>
                      <a:pt x="706771" y="161781"/>
                    </a:lnTo>
                    <a:lnTo>
                      <a:pt x="706771" y="161065"/>
                    </a:lnTo>
                    <a:lnTo>
                      <a:pt x="706342" y="159635"/>
                    </a:lnTo>
                    <a:lnTo>
                      <a:pt x="703338" y="159063"/>
                    </a:lnTo>
                    <a:lnTo>
                      <a:pt x="701049" y="159349"/>
                    </a:lnTo>
                    <a:lnTo>
                      <a:pt x="696472" y="161065"/>
                    </a:lnTo>
                    <a:lnTo>
                      <a:pt x="695614" y="163068"/>
                    </a:lnTo>
                    <a:lnTo>
                      <a:pt x="695757" y="163497"/>
                    </a:lnTo>
                    <a:lnTo>
                      <a:pt x="695328" y="164641"/>
                    </a:lnTo>
                    <a:lnTo>
                      <a:pt x="695614" y="165786"/>
                    </a:lnTo>
                    <a:close/>
                    <a:moveTo>
                      <a:pt x="732376" y="159349"/>
                    </a:moveTo>
                    <a:lnTo>
                      <a:pt x="731517" y="160636"/>
                    </a:lnTo>
                    <a:lnTo>
                      <a:pt x="735236" y="162067"/>
                    </a:lnTo>
                    <a:lnTo>
                      <a:pt x="743247" y="161065"/>
                    </a:lnTo>
                    <a:lnTo>
                      <a:pt x="745106" y="159349"/>
                    </a:lnTo>
                    <a:lnTo>
                      <a:pt x="745392" y="157632"/>
                    </a:lnTo>
                    <a:lnTo>
                      <a:pt x="744534" y="155916"/>
                    </a:lnTo>
                    <a:lnTo>
                      <a:pt x="741387" y="155058"/>
                    </a:lnTo>
                    <a:lnTo>
                      <a:pt x="738383" y="155630"/>
                    </a:lnTo>
                    <a:lnTo>
                      <a:pt x="735093" y="157060"/>
                    </a:lnTo>
                    <a:lnTo>
                      <a:pt x="732376" y="159349"/>
                    </a:lnTo>
                    <a:close/>
                    <a:moveTo>
                      <a:pt x="679736" y="177372"/>
                    </a:moveTo>
                    <a:lnTo>
                      <a:pt x="675731" y="183523"/>
                    </a:lnTo>
                    <a:lnTo>
                      <a:pt x="675731" y="190389"/>
                    </a:lnTo>
                    <a:lnTo>
                      <a:pt x="672012" y="193822"/>
                    </a:lnTo>
                    <a:lnTo>
                      <a:pt x="667864" y="201260"/>
                    </a:lnTo>
                    <a:lnTo>
                      <a:pt x="671011" y="200688"/>
                    </a:lnTo>
                    <a:lnTo>
                      <a:pt x="676875" y="197970"/>
                    </a:lnTo>
                    <a:lnTo>
                      <a:pt x="682025" y="194108"/>
                    </a:lnTo>
                    <a:lnTo>
                      <a:pt x="686745" y="188529"/>
                    </a:lnTo>
                    <a:lnTo>
                      <a:pt x="687746" y="188529"/>
                    </a:lnTo>
                    <a:lnTo>
                      <a:pt x="691180" y="177944"/>
                    </a:lnTo>
                    <a:lnTo>
                      <a:pt x="688319" y="174225"/>
                    </a:lnTo>
                    <a:lnTo>
                      <a:pt x="683169" y="174940"/>
                    </a:lnTo>
                    <a:lnTo>
                      <a:pt x="679736" y="177372"/>
                    </a:lnTo>
                    <a:close/>
                    <a:moveTo>
                      <a:pt x="1058368" y="562585"/>
                    </a:moveTo>
                    <a:lnTo>
                      <a:pt x="1057939" y="563443"/>
                    </a:lnTo>
                    <a:lnTo>
                      <a:pt x="1058798" y="564587"/>
                    </a:lnTo>
                    <a:lnTo>
                      <a:pt x="1059227" y="565732"/>
                    </a:lnTo>
                    <a:lnTo>
                      <a:pt x="1060371" y="566018"/>
                    </a:lnTo>
                    <a:lnTo>
                      <a:pt x="1061373" y="564158"/>
                    </a:lnTo>
                    <a:lnTo>
                      <a:pt x="1061229" y="562012"/>
                    </a:lnTo>
                    <a:lnTo>
                      <a:pt x="1059084" y="561869"/>
                    </a:lnTo>
                    <a:lnTo>
                      <a:pt x="1058368" y="562585"/>
                    </a:lnTo>
                    <a:close/>
                    <a:moveTo>
                      <a:pt x="1184818" y="380063"/>
                    </a:moveTo>
                    <a:lnTo>
                      <a:pt x="1185104" y="376916"/>
                    </a:lnTo>
                    <a:lnTo>
                      <a:pt x="1184246" y="368906"/>
                    </a:lnTo>
                    <a:lnTo>
                      <a:pt x="1182958" y="368190"/>
                    </a:lnTo>
                    <a:lnTo>
                      <a:pt x="1182815" y="365329"/>
                    </a:lnTo>
                    <a:lnTo>
                      <a:pt x="1181385" y="361610"/>
                    </a:lnTo>
                    <a:lnTo>
                      <a:pt x="1179668" y="349881"/>
                    </a:lnTo>
                    <a:lnTo>
                      <a:pt x="1176378" y="343587"/>
                    </a:lnTo>
                    <a:lnTo>
                      <a:pt x="1174948" y="335577"/>
                    </a:lnTo>
                    <a:lnTo>
                      <a:pt x="1172087" y="324992"/>
                    </a:lnTo>
                    <a:lnTo>
                      <a:pt x="1167367" y="315551"/>
                    </a:lnTo>
                    <a:lnTo>
                      <a:pt x="1164649" y="312976"/>
                    </a:lnTo>
                    <a:lnTo>
                      <a:pt x="1162646" y="311832"/>
                    </a:lnTo>
                    <a:lnTo>
                      <a:pt x="1149629" y="309543"/>
                    </a:lnTo>
                    <a:lnTo>
                      <a:pt x="1144194" y="310687"/>
                    </a:lnTo>
                    <a:lnTo>
                      <a:pt x="1137471" y="310401"/>
                    </a:lnTo>
                    <a:lnTo>
                      <a:pt x="1131320" y="310830"/>
                    </a:lnTo>
                    <a:lnTo>
                      <a:pt x="1126600" y="309400"/>
                    </a:lnTo>
                    <a:lnTo>
                      <a:pt x="1123167" y="306825"/>
                    </a:lnTo>
                    <a:lnTo>
                      <a:pt x="1120306" y="305967"/>
                    </a:lnTo>
                    <a:lnTo>
                      <a:pt x="1113726" y="305252"/>
                    </a:lnTo>
                    <a:lnTo>
                      <a:pt x="1109864" y="299244"/>
                    </a:lnTo>
                    <a:lnTo>
                      <a:pt x="1099994" y="295668"/>
                    </a:lnTo>
                    <a:lnTo>
                      <a:pt x="1094844" y="290089"/>
                    </a:lnTo>
                    <a:lnTo>
                      <a:pt x="1087263" y="284511"/>
                    </a:lnTo>
                    <a:lnTo>
                      <a:pt x="1080540" y="276500"/>
                    </a:lnTo>
                    <a:lnTo>
                      <a:pt x="1077822" y="274355"/>
                    </a:lnTo>
                    <a:lnTo>
                      <a:pt x="1074390" y="269634"/>
                    </a:lnTo>
                    <a:lnTo>
                      <a:pt x="1068096" y="267775"/>
                    </a:lnTo>
                    <a:lnTo>
                      <a:pt x="1061802" y="263197"/>
                    </a:lnTo>
                    <a:lnTo>
                      <a:pt x="1058226" y="259907"/>
                    </a:lnTo>
                    <a:lnTo>
                      <a:pt x="1048069" y="254186"/>
                    </a:lnTo>
                    <a:lnTo>
                      <a:pt x="1043349" y="252040"/>
                    </a:lnTo>
                    <a:lnTo>
                      <a:pt x="1040345" y="249895"/>
                    </a:lnTo>
                    <a:lnTo>
                      <a:pt x="1035482" y="247749"/>
                    </a:lnTo>
                    <a:lnTo>
                      <a:pt x="1029617" y="244030"/>
                    </a:lnTo>
                    <a:lnTo>
                      <a:pt x="1021464" y="242599"/>
                    </a:lnTo>
                    <a:lnTo>
                      <a:pt x="1014312" y="242027"/>
                    </a:lnTo>
                    <a:lnTo>
                      <a:pt x="1002153" y="244316"/>
                    </a:lnTo>
                    <a:lnTo>
                      <a:pt x="992569" y="244745"/>
                    </a:lnTo>
                    <a:lnTo>
                      <a:pt x="988850" y="246319"/>
                    </a:lnTo>
                    <a:lnTo>
                      <a:pt x="983987" y="245746"/>
                    </a:lnTo>
                    <a:lnTo>
                      <a:pt x="979123" y="244602"/>
                    </a:lnTo>
                    <a:lnTo>
                      <a:pt x="976692" y="242456"/>
                    </a:lnTo>
                    <a:lnTo>
                      <a:pt x="971971" y="240597"/>
                    </a:lnTo>
                    <a:lnTo>
                      <a:pt x="968252" y="242313"/>
                    </a:lnTo>
                    <a:lnTo>
                      <a:pt x="960671" y="241884"/>
                    </a:lnTo>
                    <a:lnTo>
                      <a:pt x="950229" y="238022"/>
                    </a:lnTo>
                    <a:lnTo>
                      <a:pt x="947797" y="235876"/>
                    </a:lnTo>
                    <a:lnTo>
                      <a:pt x="943077" y="234017"/>
                    </a:lnTo>
                    <a:lnTo>
                      <a:pt x="939930" y="232014"/>
                    </a:lnTo>
                    <a:lnTo>
                      <a:pt x="931061" y="229583"/>
                    </a:lnTo>
                    <a:lnTo>
                      <a:pt x="926484" y="229296"/>
                    </a:lnTo>
                    <a:lnTo>
                      <a:pt x="924767" y="230441"/>
                    </a:lnTo>
                    <a:lnTo>
                      <a:pt x="924195" y="233159"/>
                    </a:lnTo>
                    <a:lnTo>
                      <a:pt x="915899" y="233588"/>
                    </a:lnTo>
                    <a:lnTo>
                      <a:pt x="911750" y="235876"/>
                    </a:lnTo>
                    <a:lnTo>
                      <a:pt x="909748" y="235447"/>
                    </a:lnTo>
                    <a:lnTo>
                      <a:pt x="907316" y="237164"/>
                    </a:lnTo>
                    <a:lnTo>
                      <a:pt x="901880" y="242170"/>
                    </a:lnTo>
                    <a:lnTo>
                      <a:pt x="900879" y="240597"/>
                    </a:lnTo>
                    <a:lnTo>
                      <a:pt x="901880" y="238880"/>
                    </a:lnTo>
                    <a:lnTo>
                      <a:pt x="904312" y="235876"/>
                    </a:lnTo>
                    <a:lnTo>
                      <a:pt x="904598" y="234732"/>
                    </a:lnTo>
                    <a:lnTo>
                      <a:pt x="904455" y="232729"/>
                    </a:lnTo>
                    <a:lnTo>
                      <a:pt x="902167" y="232014"/>
                    </a:lnTo>
                    <a:lnTo>
                      <a:pt x="900736" y="232014"/>
                    </a:lnTo>
                    <a:lnTo>
                      <a:pt x="898304" y="233874"/>
                    </a:lnTo>
                    <a:lnTo>
                      <a:pt x="896159" y="240025"/>
                    </a:lnTo>
                    <a:lnTo>
                      <a:pt x="894442" y="246175"/>
                    </a:lnTo>
                    <a:lnTo>
                      <a:pt x="888864" y="252040"/>
                    </a:lnTo>
                    <a:lnTo>
                      <a:pt x="885860" y="254043"/>
                    </a:lnTo>
                    <a:lnTo>
                      <a:pt x="885860" y="252183"/>
                    </a:lnTo>
                    <a:lnTo>
                      <a:pt x="888292" y="240740"/>
                    </a:lnTo>
                    <a:lnTo>
                      <a:pt x="889150" y="238165"/>
                    </a:lnTo>
                    <a:lnTo>
                      <a:pt x="889865" y="235018"/>
                    </a:lnTo>
                    <a:lnTo>
                      <a:pt x="890723" y="233588"/>
                    </a:lnTo>
                    <a:lnTo>
                      <a:pt x="892011" y="232300"/>
                    </a:lnTo>
                    <a:lnTo>
                      <a:pt x="892011" y="230012"/>
                    </a:lnTo>
                    <a:lnTo>
                      <a:pt x="896159" y="228867"/>
                    </a:lnTo>
                    <a:lnTo>
                      <a:pt x="895873" y="226007"/>
                    </a:lnTo>
                    <a:lnTo>
                      <a:pt x="894585" y="223003"/>
                    </a:lnTo>
                    <a:lnTo>
                      <a:pt x="892011" y="223718"/>
                    </a:lnTo>
                    <a:lnTo>
                      <a:pt x="890294" y="224862"/>
                    </a:lnTo>
                    <a:lnTo>
                      <a:pt x="887719" y="229153"/>
                    </a:lnTo>
                    <a:lnTo>
                      <a:pt x="886575" y="227580"/>
                    </a:lnTo>
                    <a:lnTo>
                      <a:pt x="884859" y="225863"/>
                    </a:lnTo>
                    <a:lnTo>
                      <a:pt x="886289" y="225148"/>
                    </a:lnTo>
                    <a:lnTo>
                      <a:pt x="887719" y="224719"/>
                    </a:lnTo>
                    <a:lnTo>
                      <a:pt x="889007" y="222431"/>
                    </a:lnTo>
                    <a:lnTo>
                      <a:pt x="890151" y="221286"/>
                    </a:lnTo>
                    <a:lnTo>
                      <a:pt x="891439" y="219427"/>
                    </a:lnTo>
                    <a:lnTo>
                      <a:pt x="891152" y="216280"/>
                    </a:lnTo>
                    <a:lnTo>
                      <a:pt x="889865" y="213133"/>
                    </a:lnTo>
                    <a:lnTo>
                      <a:pt x="888005" y="210272"/>
                    </a:lnTo>
                    <a:lnTo>
                      <a:pt x="885860" y="211702"/>
                    </a:lnTo>
                    <a:lnTo>
                      <a:pt x="884143" y="211845"/>
                    </a:lnTo>
                    <a:lnTo>
                      <a:pt x="885860" y="209843"/>
                    </a:lnTo>
                    <a:lnTo>
                      <a:pt x="883857" y="209557"/>
                    </a:lnTo>
                    <a:lnTo>
                      <a:pt x="882713" y="207983"/>
                    </a:lnTo>
                    <a:lnTo>
                      <a:pt x="879995" y="205551"/>
                    </a:lnTo>
                    <a:lnTo>
                      <a:pt x="876848" y="203263"/>
                    </a:lnTo>
                    <a:lnTo>
                      <a:pt x="875275" y="201832"/>
                    </a:lnTo>
                    <a:lnTo>
                      <a:pt x="872128" y="203120"/>
                    </a:lnTo>
                    <a:lnTo>
                      <a:pt x="870411" y="206839"/>
                    </a:lnTo>
                    <a:lnTo>
                      <a:pt x="869124" y="208841"/>
                    </a:lnTo>
                    <a:lnTo>
                      <a:pt x="867693" y="209414"/>
                    </a:lnTo>
                    <a:lnTo>
                      <a:pt x="866978" y="204979"/>
                    </a:lnTo>
                    <a:lnTo>
                      <a:pt x="863832" y="198685"/>
                    </a:lnTo>
                    <a:lnTo>
                      <a:pt x="860827" y="197970"/>
                    </a:lnTo>
                    <a:lnTo>
                      <a:pt x="858109" y="198542"/>
                    </a:lnTo>
                    <a:lnTo>
                      <a:pt x="854104" y="195682"/>
                    </a:lnTo>
                    <a:lnTo>
                      <a:pt x="848240" y="193822"/>
                    </a:lnTo>
                    <a:lnTo>
                      <a:pt x="846094" y="191247"/>
                    </a:lnTo>
                    <a:lnTo>
                      <a:pt x="843233" y="191676"/>
                    </a:lnTo>
                    <a:lnTo>
                      <a:pt x="840945" y="191104"/>
                    </a:lnTo>
                    <a:lnTo>
                      <a:pt x="840802" y="189102"/>
                    </a:lnTo>
                    <a:lnTo>
                      <a:pt x="837798" y="189388"/>
                    </a:lnTo>
                    <a:lnTo>
                      <a:pt x="834794" y="189102"/>
                    </a:lnTo>
                    <a:lnTo>
                      <a:pt x="831933" y="188100"/>
                    </a:lnTo>
                    <a:lnTo>
                      <a:pt x="828929" y="187242"/>
                    </a:lnTo>
                    <a:lnTo>
                      <a:pt x="828071" y="185669"/>
                    </a:lnTo>
                    <a:lnTo>
                      <a:pt x="824352" y="183237"/>
                    </a:lnTo>
                    <a:lnTo>
                      <a:pt x="823064" y="181520"/>
                    </a:lnTo>
                    <a:lnTo>
                      <a:pt x="820633" y="181520"/>
                    </a:lnTo>
                    <a:lnTo>
                      <a:pt x="819059" y="180376"/>
                    </a:lnTo>
                    <a:lnTo>
                      <a:pt x="816627" y="180519"/>
                    </a:lnTo>
                    <a:lnTo>
                      <a:pt x="813480" y="180376"/>
                    </a:lnTo>
                    <a:lnTo>
                      <a:pt x="811192" y="178374"/>
                    </a:lnTo>
                    <a:lnTo>
                      <a:pt x="809189" y="177372"/>
                    </a:lnTo>
                    <a:lnTo>
                      <a:pt x="805327" y="176800"/>
                    </a:lnTo>
                    <a:lnTo>
                      <a:pt x="804040" y="177372"/>
                    </a:lnTo>
                    <a:lnTo>
                      <a:pt x="803468" y="178374"/>
                    </a:lnTo>
                    <a:lnTo>
                      <a:pt x="804326" y="179661"/>
                    </a:lnTo>
                    <a:lnTo>
                      <a:pt x="804755" y="180948"/>
                    </a:lnTo>
                    <a:lnTo>
                      <a:pt x="803181" y="180376"/>
                    </a:lnTo>
                    <a:lnTo>
                      <a:pt x="800607" y="178087"/>
                    </a:lnTo>
                    <a:lnTo>
                      <a:pt x="797746" y="179518"/>
                    </a:lnTo>
                    <a:lnTo>
                      <a:pt x="796602" y="179661"/>
                    </a:lnTo>
                    <a:lnTo>
                      <a:pt x="795314" y="179232"/>
                    </a:lnTo>
                    <a:lnTo>
                      <a:pt x="794027" y="178230"/>
                    </a:lnTo>
                    <a:lnTo>
                      <a:pt x="793025" y="177801"/>
                    </a:lnTo>
                    <a:lnTo>
                      <a:pt x="790737" y="178659"/>
                    </a:lnTo>
                    <a:lnTo>
                      <a:pt x="788448" y="180948"/>
                    </a:lnTo>
                    <a:lnTo>
                      <a:pt x="786303" y="178946"/>
                    </a:lnTo>
                    <a:lnTo>
                      <a:pt x="785158" y="179232"/>
                    </a:lnTo>
                    <a:lnTo>
                      <a:pt x="783728" y="179947"/>
                    </a:lnTo>
                    <a:lnTo>
                      <a:pt x="783299" y="181663"/>
                    </a:lnTo>
                    <a:lnTo>
                      <a:pt x="781153" y="182665"/>
                    </a:lnTo>
                    <a:lnTo>
                      <a:pt x="779150" y="184667"/>
                    </a:lnTo>
                    <a:lnTo>
                      <a:pt x="777577" y="186670"/>
                    </a:lnTo>
                    <a:lnTo>
                      <a:pt x="777863" y="189102"/>
                    </a:lnTo>
                    <a:lnTo>
                      <a:pt x="773572" y="192249"/>
                    </a:lnTo>
                    <a:lnTo>
                      <a:pt x="774859" y="194823"/>
                    </a:lnTo>
                    <a:lnTo>
                      <a:pt x="772714" y="197684"/>
                    </a:lnTo>
                    <a:lnTo>
                      <a:pt x="773000" y="199830"/>
                    </a:lnTo>
                    <a:lnTo>
                      <a:pt x="773572" y="201117"/>
                    </a:lnTo>
                    <a:lnTo>
                      <a:pt x="776576" y="202547"/>
                    </a:lnTo>
                    <a:lnTo>
                      <a:pt x="773715" y="203692"/>
                    </a:lnTo>
                    <a:lnTo>
                      <a:pt x="773143" y="206553"/>
                    </a:lnTo>
                    <a:lnTo>
                      <a:pt x="771140" y="205122"/>
                    </a:lnTo>
                    <a:lnTo>
                      <a:pt x="768994" y="202834"/>
                    </a:lnTo>
                    <a:lnTo>
                      <a:pt x="765704" y="202834"/>
                    </a:lnTo>
                    <a:lnTo>
                      <a:pt x="757265" y="213133"/>
                    </a:lnTo>
                    <a:lnTo>
                      <a:pt x="752258" y="214563"/>
                    </a:lnTo>
                    <a:lnTo>
                      <a:pt x="750542" y="215708"/>
                    </a:lnTo>
                    <a:lnTo>
                      <a:pt x="744534" y="228581"/>
                    </a:lnTo>
                    <a:lnTo>
                      <a:pt x="742961" y="233445"/>
                    </a:lnTo>
                    <a:lnTo>
                      <a:pt x="740958" y="236162"/>
                    </a:lnTo>
                    <a:lnTo>
                      <a:pt x="739385" y="237164"/>
                    </a:lnTo>
                    <a:lnTo>
                      <a:pt x="737525" y="237879"/>
                    </a:lnTo>
                    <a:lnTo>
                      <a:pt x="738669" y="235733"/>
                    </a:lnTo>
                    <a:lnTo>
                      <a:pt x="740100" y="233874"/>
                    </a:lnTo>
                    <a:lnTo>
                      <a:pt x="741530" y="226722"/>
                    </a:lnTo>
                    <a:lnTo>
                      <a:pt x="742961" y="224004"/>
                    </a:lnTo>
                    <a:lnTo>
                      <a:pt x="744820" y="217424"/>
                    </a:lnTo>
                    <a:lnTo>
                      <a:pt x="747395" y="210272"/>
                    </a:lnTo>
                    <a:lnTo>
                      <a:pt x="739242" y="214277"/>
                    </a:lnTo>
                    <a:lnTo>
                      <a:pt x="735236" y="215993"/>
                    </a:lnTo>
                    <a:lnTo>
                      <a:pt x="729658" y="214277"/>
                    </a:lnTo>
                    <a:lnTo>
                      <a:pt x="726797" y="213133"/>
                    </a:lnTo>
                    <a:lnTo>
                      <a:pt x="723221" y="213848"/>
                    </a:lnTo>
                    <a:lnTo>
                      <a:pt x="721504" y="214992"/>
                    </a:lnTo>
                    <a:lnTo>
                      <a:pt x="718787" y="215850"/>
                    </a:lnTo>
                    <a:lnTo>
                      <a:pt x="714495" y="218568"/>
                    </a:lnTo>
                    <a:lnTo>
                      <a:pt x="709060" y="213562"/>
                    </a:lnTo>
                    <a:lnTo>
                      <a:pt x="707486" y="212561"/>
                    </a:lnTo>
                    <a:lnTo>
                      <a:pt x="705913" y="210844"/>
                    </a:lnTo>
                    <a:lnTo>
                      <a:pt x="706342" y="208841"/>
                    </a:lnTo>
                    <a:lnTo>
                      <a:pt x="706199" y="207268"/>
                    </a:lnTo>
                    <a:lnTo>
                      <a:pt x="702909" y="202691"/>
                    </a:lnTo>
                    <a:lnTo>
                      <a:pt x="701908" y="199258"/>
                    </a:lnTo>
                    <a:lnTo>
                      <a:pt x="701765" y="197255"/>
                    </a:lnTo>
                    <a:lnTo>
                      <a:pt x="701192" y="194680"/>
                    </a:lnTo>
                    <a:lnTo>
                      <a:pt x="699619" y="192821"/>
                    </a:lnTo>
                    <a:lnTo>
                      <a:pt x="699047" y="191390"/>
                    </a:lnTo>
                    <a:lnTo>
                      <a:pt x="701479" y="189102"/>
                    </a:lnTo>
                    <a:lnTo>
                      <a:pt x="701335" y="187957"/>
                    </a:lnTo>
                    <a:lnTo>
                      <a:pt x="699762" y="186098"/>
                    </a:lnTo>
                    <a:lnTo>
                      <a:pt x="696758" y="187528"/>
                    </a:lnTo>
                    <a:lnTo>
                      <a:pt x="695614" y="188959"/>
                    </a:lnTo>
                    <a:lnTo>
                      <a:pt x="690321" y="192105"/>
                    </a:lnTo>
                    <a:lnTo>
                      <a:pt x="687460" y="194680"/>
                    </a:lnTo>
                    <a:lnTo>
                      <a:pt x="680451" y="198542"/>
                    </a:lnTo>
                    <a:lnTo>
                      <a:pt x="677018" y="199687"/>
                    </a:lnTo>
                    <a:lnTo>
                      <a:pt x="667864" y="205408"/>
                    </a:lnTo>
                    <a:lnTo>
                      <a:pt x="660282" y="206982"/>
                    </a:lnTo>
                    <a:lnTo>
                      <a:pt x="656849" y="204550"/>
                    </a:lnTo>
                    <a:lnTo>
                      <a:pt x="646121" y="204264"/>
                    </a:lnTo>
                    <a:lnTo>
                      <a:pt x="649411" y="203120"/>
                    </a:lnTo>
                    <a:lnTo>
                      <a:pt x="659138" y="198542"/>
                    </a:lnTo>
                    <a:lnTo>
                      <a:pt x="665432" y="199687"/>
                    </a:lnTo>
                    <a:lnTo>
                      <a:pt x="666576" y="198685"/>
                    </a:lnTo>
                    <a:lnTo>
                      <a:pt x="668007" y="197255"/>
                    </a:lnTo>
                    <a:lnTo>
                      <a:pt x="668436" y="193107"/>
                    </a:lnTo>
                    <a:lnTo>
                      <a:pt x="671583" y="191247"/>
                    </a:lnTo>
                    <a:lnTo>
                      <a:pt x="674587" y="188243"/>
                    </a:lnTo>
                    <a:lnTo>
                      <a:pt x="674587" y="183380"/>
                    </a:lnTo>
                    <a:lnTo>
                      <a:pt x="675159" y="180519"/>
                    </a:lnTo>
                    <a:lnTo>
                      <a:pt x="679593" y="174082"/>
                    </a:lnTo>
                    <a:lnTo>
                      <a:pt x="681310" y="172938"/>
                    </a:lnTo>
                    <a:lnTo>
                      <a:pt x="684027" y="169505"/>
                    </a:lnTo>
                    <a:lnTo>
                      <a:pt x="687174" y="163068"/>
                    </a:lnTo>
                    <a:lnTo>
                      <a:pt x="687746" y="160207"/>
                    </a:lnTo>
                    <a:lnTo>
                      <a:pt x="693182" y="158634"/>
                    </a:lnTo>
                    <a:lnTo>
                      <a:pt x="697187" y="153770"/>
                    </a:lnTo>
                    <a:lnTo>
                      <a:pt x="698904" y="152912"/>
                    </a:lnTo>
                    <a:lnTo>
                      <a:pt x="701765" y="152626"/>
                    </a:lnTo>
                    <a:lnTo>
                      <a:pt x="703624" y="151195"/>
                    </a:lnTo>
                    <a:lnTo>
                      <a:pt x="708917" y="145188"/>
                    </a:lnTo>
                    <a:lnTo>
                      <a:pt x="712493" y="138751"/>
                    </a:lnTo>
                    <a:lnTo>
                      <a:pt x="716069" y="135318"/>
                    </a:lnTo>
                    <a:lnTo>
                      <a:pt x="717499" y="132743"/>
                    </a:lnTo>
                    <a:lnTo>
                      <a:pt x="724222" y="127307"/>
                    </a:lnTo>
                    <a:lnTo>
                      <a:pt x="724938" y="126163"/>
                    </a:lnTo>
                    <a:lnTo>
                      <a:pt x="728227" y="124017"/>
                    </a:lnTo>
                    <a:lnTo>
                      <a:pt x="729372" y="122730"/>
                    </a:lnTo>
                    <a:lnTo>
                      <a:pt x="729086" y="119583"/>
                    </a:lnTo>
                    <a:lnTo>
                      <a:pt x="729801" y="115006"/>
                    </a:lnTo>
                    <a:lnTo>
                      <a:pt x="727512" y="107854"/>
                    </a:lnTo>
                    <a:lnTo>
                      <a:pt x="724508" y="105708"/>
                    </a:lnTo>
                    <a:lnTo>
                      <a:pt x="720503" y="103991"/>
                    </a:lnTo>
                    <a:lnTo>
                      <a:pt x="716927" y="103706"/>
                    </a:lnTo>
                    <a:lnTo>
                      <a:pt x="712207" y="102704"/>
                    </a:lnTo>
                    <a:lnTo>
                      <a:pt x="709918" y="99843"/>
                    </a:lnTo>
                    <a:lnTo>
                      <a:pt x="708631" y="97698"/>
                    </a:lnTo>
                    <a:lnTo>
                      <a:pt x="707629" y="94551"/>
                    </a:lnTo>
                    <a:lnTo>
                      <a:pt x="706056" y="93693"/>
                    </a:lnTo>
                    <a:lnTo>
                      <a:pt x="704339" y="93549"/>
                    </a:lnTo>
                    <a:lnTo>
                      <a:pt x="705484" y="92119"/>
                    </a:lnTo>
                    <a:lnTo>
                      <a:pt x="705484" y="91261"/>
                    </a:lnTo>
                    <a:lnTo>
                      <a:pt x="703767" y="86254"/>
                    </a:lnTo>
                    <a:lnTo>
                      <a:pt x="702194" y="83250"/>
                    </a:lnTo>
                    <a:lnTo>
                      <a:pt x="701335" y="80390"/>
                    </a:lnTo>
                    <a:lnTo>
                      <a:pt x="701049" y="77958"/>
                    </a:lnTo>
                    <a:lnTo>
                      <a:pt x="696043" y="65227"/>
                    </a:lnTo>
                    <a:lnTo>
                      <a:pt x="694327" y="59076"/>
                    </a:lnTo>
                    <a:lnTo>
                      <a:pt x="693611" y="47347"/>
                    </a:lnTo>
                    <a:lnTo>
                      <a:pt x="689320" y="34616"/>
                    </a:lnTo>
                    <a:lnTo>
                      <a:pt x="686030" y="30611"/>
                    </a:lnTo>
                    <a:lnTo>
                      <a:pt x="682025" y="27893"/>
                    </a:lnTo>
                    <a:lnTo>
                      <a:pt x="679450" y="28036"/>
                    </a:lnTo>
                    <a:lnTo>
                      <a:pt x="679164" y="30325"/>
                    </a:lnTo>
                    <a:lnTo>
                      <a:pt x="676303" y="35474"/>
                    </a:lnTo>
                    <a:lnTo>
                      <a:pt x="675302" y="36190"/>
                    </a:lnTo>
                    <a:lnTo>
                      <a:pt x="672727" y="37620"/>
                    </a:lnTo>
                    <a:lnTo>
                      <a:pt x="671583" y="39480"/>
                    </a:lnTo>
                    <a:lnTo>
                      <a:pt x="670867" y="41339"/>
                    </a:lnTo>
                    <a:lnTo>
                      <a:pt x="669294" y="42626"/>
                    </a:lnTo>
                    <a:lnTo>
                      <a:pt x="667864" y="44200"/>
                    </a:lnTo>
                    <a:lnTo>
                      <a:pt x="667435" y="45487"/>
                    </a:lnTo>
                    <a:lnTo>
                      <a:pt x="666004" y="46489"/>
                    </a:lnTo>
                    <a:lnTo>
                      <a:pt x="665718" y="48205"/>
                    </a:lnTo>
                    <a:lnTo>
                      <a:pt x="662142" y="54070"/>
                    </a:lnTo>
                    <a:lnTo>
                      <a:pt x="660712" y="56645"/>
                    </a:lnTo>
                    <a:lnTo>
                      <a:pt x="658709" y="59505"/>
                    </a:lnTo>
                    <a:lnTo>
                      <a:pt x="657422" y="60507"/>
                    </a:lnTo>
                    <a:lnTo>
                      <a:pt x="655705" y="62223"/>
                    </a:lnTo>
                    <a:lnTo>
                      <a:pt x="654847" y="64083"/>
                    </a:lnTo>
                    <a:lnTo>
                      <a:pt x="654847" y="66085"/>
                    </a:lnTo>
                    <a:lnTo>
                      <a:pt x="653702" y="68517"/>
                    </a:lnTo>
                    <a:lnTo>
                      <a:pt x="652987" y="70520"/>
                    </a:lnTo>
                    <a:lnTo>
                      <a:pt x="651843" y="71664"/>
                    </a:lnTo>
                    <a:lnTo>
                      <a:pt x="648839" y="78101"/>
                    </a:lnTo>
                    <a:lnTo>
                      <a:pt x="648696" y="80390"/>
                    </a:lnTo>
                    <a:lnTo>
                      <a:pt x="647981" y="81677"/>
                    </a:lnTo>
                    <a:lnTo>
                      <a:pt x="645835" y="84824"/>
                    </a:lnTo>
                    <a:lnTo>
                      <a:pt x="644405" y="86683"/>
                    </a:lnTo>
                    <a:lnTo>
                      <a:pt x="641973" y="88114"/>
                    </a:lnTo>
                    <a:lnTo>
                      <a:pt x="639398" y="89687"/>
                    </a:lnTo>
                    <a:lnTo>
                      <a:pt x="638397" y="91404"/>
                    </a:lnTo>
                    <a:lnTo>
                      <a:pt x="636537" y="92262"/>
                    </a:lnTo>
                    <a:lnTo>
                      <a:pt x="635250" y="92262"/>
                    </a:lnTo>
                    <a:lnTo>
                      <a:pt x="633104" y="91690"/>
                    </a:lnTo>
                    <a:lnTo>
                      <a:pt x="630101" y="91404"/>
                    </a:lnTo>
                    <a:lnTo>
                      <a:pt x="628670" y="91547"/>
                    </a:lnTo>
                    <a:lnTo>
                      <a:pt x="627955" y="90689"/>
                    </a:lnTo>
                    <a:lnTo>
                      <a:pt x="626954" y="88829"/>
                    </a:lnTo>
                    <a:lnTo>
                      <a:pt x="625523" y="87542"/>
                    </a:lnTo>
                    <a:lnTo>
                      <a:pt x="624522" y="87971"/>
                    </a:lnTo>
                    <a:lnTo>
                      <a:pt x="622519" y="89258"/>
                    </a:lnTo>
                    <a:lnTo>
                      <a:pt x="620231" y="90117"/>
                    </a:lnTo>
                    <a:lnTo>
                      <a:pt x="618514" y="89830"/>
                    </a:lnTo>
                    <a:lnTo>
                      <a:pt x="614938" y="88829"/>
                    </a:lnTo>
                    <a:lnTo>
                      <a:pt x="613365" y="88400"/>
                    </a:lnTo>
                    <a:lnTo>
                      <a:pt x="612936" y="87542"/>
                    </a:lnTo>
                    <a:lnTo>
                      <a:pt x="612363" y="86970"/>
                    </a:lnTo>
                    <a:lnTo>
                      <a:pt x="611505" y="87256"/>
                    </a:lnTo>
                    <a:lnTo>
                      <a:pt x="610504" y="88257"/>
                    </a:lnTo>
                    <a:lnTo>
                      <a:pt x="609073" y="89258"/>
                    </a:lnTo>
                    <a:lnTo>
                      <a:pt x="606928" y="90689"/>
                    </a:lnTo>
                    <a:lnTo>
                      <a:pt x="602636" y="93120"/>
                    </a:lnTo>
                    <a:lnTo>
                      <a:pt x="601349" y="93979"/>
                    </a:lnTo>
                    <a:lnTo>
                      <a:pt x="600205" y="93549"/>
                    </a:lnTo>
                    <a:lnTo>
                      <a:pt x="598345" y="93120"/>
                    </a:lnTo>
                    <a:lnTo>
                      <a:pt x="596343" y="93120"/>
                    </a:lnTo>
                    <a:lnTo>
                      <a:pt x="592051" y="91547"/>
                    </a:lnTo>
                    <a:lnTo>
                      <a:pt x="589620" y="90403"/>
                    </a:lnTo>
                    <a:lnTo>
                      <a:pt x="588618" y="88972"/>
                    </a:lnTo>
                    <a:lnTo>
                      <a:pt x="587331" y="88400"/>
                    </a:lnTo>
                    <a:lnTo>
                      <a:pt x="586616" y="87971"/>
                    </a:lnTo>
                    <a:lnTo>
                      <a:pt x="585185" y="87971"/>
                    </a:lnTo>
                    <a:lnTo>
                      <a:pt x="584041" y="86970"/>
                    </a:lnTo>
                    <a:lnTo>
                      <a:pt x="583898" y="85825"/>
                    </a:lnTo>
                    <a:lnTo>
                      <a:pt x="583326" y="84538"/>
                    </a:lnTo>
                    <a:lnTo>
                      <a:pt x="582038" y="84109"/>
                    </a:lnTo>
                    <a:lnTo>
                      <a:pt x="579464" y="84538"/>
                    </a:lnTo>
                    <a:lnTo>
                      <a:pt x="578748" y="84252"/>
                    </a:lnTo>
                    <a:lnTo>
                      <a:pt x="577175" y="82821"/>
                    </a:lnTo>
                    <a:lnTo>
                      <a:pt x="575887" y="81248"/>
                    </a:lnTo>
                    <a:lnTo>
                      <a:pt x="575602" y="79818"/>
                    </a:lnTo>
                    <a:lnTo>
                      <a:pt x="574743" y="79960"/>
                    </a:lnTo>
                    <a:lnTo>
                      <a:pt x="572741" y="81248"/>
                    </a:lnTo>
                    <a:lnTo>
                      <a:pt x="571453" y="81534"/>
                    </a:lnTo>
                    <a:lnTo>
                      <a:pt x="570452" y="81248"/>
                    </a:lnTo>
                    <a:lnTo>
                      <a:pt x="569308" y="81391"/>
                    </a:lnTo>
                    <a:lnTo>
                      <a:pt x="566304" y="82821"/>
                    </a:lnTo>
                    <a:lnTo>
                      <a:pt x="564587" y="83107"/>
                    </a:lnTo>
                    <a:lnTo>
                      <a:pt x="563300" y="84538"/>
                    </a:lnTo>
                    <a:lnTo>
                      <a:pt x="555003" y="85253"/>
                    </a:lnTo>
                    <a:lnTo>
                      <a:pt x="552858" y="85682"/>
                    </a:lnTo>
                    <a:lnTo>
                      <a:pt x="547994" y="83250"/>
                    </a:lnTo>
                    <a:lnTo>
                      <a:pt x="546707" y="82392"/>
                    </a:lnTo>
                    <a:lnTo>
                      <a:pt x="545992" y="82249"/>
                    </a:lnTo>
                    <a:lnTo>
                      <a:pt x="545420" y="82392"/>
                    </a:lnTo>
                    <a:lnTo>
                      <a:pt x="544847" y="82964"/>
                    </a:lnTo>
                    <a:lnTo>
                      <a:pt x="543989" y="86111"/>
                    </a:lnTo>
                    <a:lnTo>
                      <a:pt x="543274" y="86970"/>
                    </a:lnTo>
                    <a:lnTo>
                      <a:pt x="541987" y="87685"/>
                    </a:lnTo>
                    <a:lnTo>
                      <a:pt x="540699" y="88972"/>
                    </a:lnTo>
                    <a:lnTo>
                      <a:pt x="540413" y="90117"/>
                    </a:lnTo>
                    <a:lnTo>
                      <a:pt x="542416" y="90832"/>
                    </a:lnTo>
                    <a:lnTo>
                      <a:pt x="543989" y="93120"/>
                    </a:lnTo>
                    <a:lnTo>
                      <a:pt x="545706" y="94980"/>
                    </a:lnTo>
                    <a:lnTo>
                      <a:pt x="547136" y="96696"/>
                    </a:lnTo>
                    <a:lnTo>
                      <a:pt x="546993" y="98556"/>
                    </a:lnTo>
                    <a:lnTo>
                      <a:pt x="546707" y="101274"/>
                    </a:lnTo>
                    <a:lnTo>
                      <a:pt x="545706" y="102132"/>
                    </a:lnTo>
                    <a:lnTo>
                      <a:pt x="543989" y="102561"/>
                    </a:lnTo>
                    <a:lnTo>
                      <a:pt x="537695" y="101274"/>
                    </a:lnTo>
                    <a:lnTo>
                      <a:pt x="532975" y="100129"/>
                    </a:lnTo>
                    <a:lnTo>
                      <a:pt x="530972" y="99843"/>
                    </a:lnTo>
                    <a:lnTo>
                      <a:pt x="530114" y="99557"/>
                    </a:lnTo>
                    <a:lnTo>
                      <a:pt x="528827" y="99986"/>
                    </a:lnTo>
                    <a:lnTo>
                      <a:pt x="527682" y="100559"/>
                    </a:lnTo>
                    <a:lnTo>
                      <a:pt x="526109" y="100129"/>
                    </a:lnTo>
                    <a:lnTo>
                      <a:pt x="523963" y="100415"/>
                    </a:lnTo>
                    <a:lnTo>
                      <a:pt x="521675" y="101131"/>
                    </a:lnTo>
                    <a:lnTo>
                      <a:pt x="519529" y="101417"/>
                    </a:lnTo>
                    <a:lnTo>
                      <a:pt x="515524" y="100415"/>
                    </a:lnTo>
                    <a:lnTo>
                      <a:pt x="514236" y="100272"/>
                    </a:lnTo>
                    <a:lnTo>
                      <a:pt x="513378" y="99843"/>
                    </a:lnTo>
                    <a:lnTo>
                      <a:pt x="511662" y="97698"/>
                    </a:lnTo>
                    <a:lnTo>
                      <a:pt x="510803" y="97412"/>
                    </a:lnTo>
                    <a:lnTo>
                      <a:pt x="508658" y="98413"/>
                    </a:lnTo>
                    <a:lnTo>
                      <a:pt x="506083" y="99128"/>
                    </a:lnTo>
                    <a:lnTo>
                      <a:pt x="504796" y="98985"/>
                    </a:lnTo>
                    <a:lnTo>
                      <a:pt x="503365" y="99700"/>
                    </a:lnTo>
                    <a:lnTo>
                      <a:pt x="501935" y="100702"/>
                    </a:lnTo>
                    <a:lnTo>
                      <a:pt x="499217" y="104707"/>
                    </a:lnTo>
                    <a:lnTo>
                      <a:pt x="497787" y="106137"/>
                    </a:lnTo>
                    <a:lnTo>
                      <a:pt x="496356" y="106852"/>
                    </a:lnTo>
                    <a:lnTo>
                      <a:pt x="493352" y="106852"/>
                    </a:lnTo>
                    <a:lnTo>
                      <a:pt x="490205" y="106995"/>
                    </a:lnTo>
                    <a:lnTo>
                      <a:pt x="487917" y="107997"/>
                    </a:lnTo>
                    <a:lnTo>
                      <a:pt x="485771" y="108569"/>
                    </a:lnTo>
                    <a:lnTo>
                      <a:pt x="484627" y="108569"/>
                    </a:lnTo>
                    <a:lnTo>
                      <a:pt x="484198" y="110858"/>
                    </a:lnTo>
                    <a:lnTo>
                      <a:pt x="483625" y="111859"/>
                    </a:lnTo>
                    <a:lnTo>
                      <a:pt x="482910" y="112431"/>
                    </a:lnTo>
                    <a:lnTo>
                      <a:pt x="481194" y="112574"/>
                    </a:lnTo>
                    <a:lnTo>
                      <a:pt x="479620" y="112431"/>
                    </a:lnTo>
                    <a:lnTo>
                      <a:pt x="478619" y="111573"/>
                    </a:lnTo>
                    <a:lnTo>
                      <a:pt x="476902" y="111144"/>
                    </a:lnTo>
                    <a:lnTo>
                      <a:pt x="475329" y="110858"/>
                    </a:lnTo>
                    <a:lnTo>
                      <a:pt x="474328" y="110285"/>
                    </a:lnTo>
                    <a:lnTo>
                      <a:pt x="473469" y="110429"/>
                    </a:lnTo>
                    <a:lnTo>
                      <a:pt x="472754" y="111287"/>
                    </a:lnTo>
                    <a:lnTo>
                      <a:pt x="472182" y="112145"/>
                    </a:lnTo>
                    <a:lnTo>
                      <a:pt x="471753" y="113575"/>
                    </a:lnTo>
                    <a:lnTo>
                      <a:pt x="469464" y="114005"/>
                    </a:lnTo>
                    <a:lnTo>
                      <a:pt x="468463" y="114863"/>
                    </a:lnTo>
                    <a:lnTo>
                      <a:pt x="469035" y="117581"/>
                    </a:lnTo>
                    <a:lnTo>
                      <a:pt x="468749" y="118582"/>
                    </a:lnTo>
                    <a:lnTo>
                      <a:pt x="468320" y="119440"/>
                    </a:lnTo>
                    <a:lnTo>
                      <a:pt x="465459" y="119583"/>
                    </a:lnTo>
                    <a:lnTo>
                      <a:pt x="463027" y="119583"/>
                    </a:lnTo>
                    <a:lnTo>
                      <a:pt x="461597" y="120584"/>
                    </a:lnTo>
                    <a:lnTo>
                      <a:pt x="459880" y="121729"/>
                    </a:lnTo>
                    <a:lnTo>
                      <a:pt x="458879" y="122015"/>
                    </a:lnTo>
                    <a:lnTo>
                      <a:pt x="457592" y="121872"/>
                    </a:lnTo>
                    <a:lnTo>
                      <a:pt x="456018" y="120584"/>
                    </a:lnTo>
                    <a:lnTo>
                      <a:pt x="454445" y="118868"/>
                    </a:lnTo>
                    <a:lnTo>
                      <a:pt x="450440" y="117724"/>
                    </a:lnTo>
                    <a:lnTo>
                      <a:pt x="446435" y="116722"/>
                    </a:lnTo>
                    <a:lnTo>
                      <a:pt x="443860" y="114005"/>
                    </a:lnTo>
                    <a:lnTo>
                      <a:pt x="443288" y="112717"/>
                    </a:lnTo>
                    <a:lnTo>
                      <a:pt x="442000" y="112145"/>
                    </a:lnTo>
                    <a:lnTo>
                      <a:pt x="438996" y="108998"/>
                    </a:lnTo>
                    <a:lnTo>
                      <a:pt x="437280" y="106995"/>
                    </a:lnTo>
                    <a:lnTo>
                      <a:pt x="435420" y="106423"/>
                    </a:lnTo>
                    <a:lnTo>
                      <a:pt x="433275" y="105565"/>
                    </a:lnTo>
                    <a:lnTo>
                      <a:pt x="433418" y="104135"/>
                    </a:lnTo>
                    <a:lnTo>
                      <a:pt x="433275" y="102704"/>
                    </a:lnTo>
                    <a:lnTo>
                      <a:pt x="432416" y="102132"/>
                    </a:lnTo>
                    <a:lnTo>
                      <a:pt x="431129" y="101703"/>
                    </a:lnTo>
                    <a:lnTo>
                      <a:pt x="430700" y="100845"/>
                    </a:lnTo>
                    <a:lnTo>
                      <a:pt x="430843" y="98985"/>
                    </a:lnTo>
                    <a:lnTo>
                      <a:pt x="431129" y="94265"/>
                    </a:lnTo>
                    <a:lnTo>
                      <a:pt x="430843" y="89687"/>
                    </a:lnTo>
                    <a:lnTo>
                      <a:pt x="427982" y="88114"/>
                    </a:lnTo>
                    <a:lnTo>
                      <a:pt x="426695" y="86970"/>
                    </a:lnTo>
                    <a:lnTo>
                      <a:pt x="424549" y="80247"/>
                    </a:lnTo>
                    <a:lnTo>
                      <a:pt x="423548" y="77243"/>
                    </a:lnTo>
                    <a:lnTo>
                      <a:pt x="423548" y="74954"/>
                    </a:lnTo>
                    <a:lnTo>
                      <a:pt x="424263" y="68231"/>
                    </a:lnTo>
                    <a:lnTo>
                      <a:pt x="425121" y="65370"/>
                    </a:lnTo>
                    <a:lnTo>
                      <a:pt x="427267" y="59505"/>
                    </a:lnTo>
                    <a:lnTo>
                      <a:pt x="428554" y="57503"/>
                    </a:lnTo>
                    <a:lnTo>
                      <a:pt x="428697" y="56072"/>
                    </a:lnTo>
                    <a:lnTo>
                      <a:pt x="428554" y="54213"/>
                    </a:lnTo>
                    <a:lnTo>
                      <a:pt x="427982" y="50494"/>
                    </a:lnTo>
                    <a:lnTo>
                      <a:pt x="431701" y="48062"/>
                    </a:lnTo>
                    <a:lnTo>
                      <a:pt x="433275" y="47061"/>
                    </a:lnTo>
                    <a:lnTo>
                      <a:pt x="433561" y="45487"/>
                    </a:lnTo>
                    <a:lnTo>
                      <a:pt x="435563" y="43485"/>
                    </a:lnTo>
                    <a:lnTo>
                      <a:pt x="436421" y="41625"/>
                    </a:lnTo>
                    <a:lnTo>
                      <a:pt x="437137" y="40052"/>
                    </a:lnTo>
                    <a:lnTo>
                      <a:pt x="436994" y="39193"/>
                    </a:lnTo>
                    <a:lnTo>
                      <a:pt x="436135" y="38764"/>
                    </a:lnTo>
                    <a:lnTo>
                      <a:pt x="435134" y="37334"/>
                    </a:lnTo>
                    <a:lnTo>
                      <a:pt x="432989" y="33186"/>
                    </a:lnTo>
                    <a:lnTo>
                      <a:pt x="432273" y="32327"/>
                    </a:lnTo>
                    <a:lnTo>
                      <a:pt x="431558" y="31183"/>
                    </a:lnTo>
                    <a:lnTo>
                      <a:pt x="431844" y="29324"/>
                    </a:lnTo>
                    <a:lnTo>
                      <a:pt x="432702" y="27321"/>
                    </a:lnTo>
                    <a:lnTo>
                      <a:pt x="432559" y="26463"/>
                    </a:lnTo>
                    <a:lnTo>
                      <a:pt x="431272" y="25461"/>
                    </a:lnTo>
                    <a:lnTo>
                      <a:pt x="428697" y="23745"/>
                    </a:lnTo>
                    <a:lnTo>
                      <a:pt x="426552" y="23602"/>
                    </a:lnTo>
                    <a:lnTo>
                      <a:pt x="424835" y="23030"/>
                    </a:lnTo>
                    <a:lnTo>
                      <a:pt x="422403" y="22887"/>
                    </a:lnTo>
                    <a:lnTo>
                      <a:pt x="420401" y="22744"/>
                    </a:lnTo>
                    <a:lnTo>
                      <a:pt x="419256" y="22028"/>
                    </a:lnTo>
                    <a:lnTo>
                      <a:pt x="419543" y="20884"/>
                    </a:lnTo>
                    <a:lnTo>
                      <a:pt x="419972" y="20026"/>
                    </a:lnTo>
                    <a:lnTo>
                      <a:pt x="421688" y="17880"/>
                    </a:lnTo>
                    <a:lnTo>
                      <a:pt x="422832" y="15592"/>
                    </a:lnTo>
                    <a:lnTo>
                      <a:pt x="422976" y="13446"/>
                    </a:lnTo>
                    <a:lnTo>
                      <a:pt x="423262" y="10585"/>
                    </a:lnTo>
                    <a:lnTo>
                      <a:pt x="423691" y="8153"/>
                    </a:lnTo>
                    <a:lnTo>
                      <a:pt x="423977" y="5292"/>
                    </a:lnTo>
                    <a:lnTo>
                      <a:pt x="421402" y="3433"/>
                    </a:lnTo>
                    <a:lnTo>
                      <a:pt x="420544" y="1859"/>
                    </a:lnTo>
                    <a:lnTo>
                      <a:pt x="419400" y="572"/>
                    </a:lnTo>
                    <a:lnTo>
                      <a:pt x="418255" y="572"/>
                    </a:lnTo>
                    <a:lnTo>
                      <a:pt x="416396" y="0"/>
                    </a:lnTo>
                    <a:lnTo>
                      <a:pt x="413535" y="1716"/>
                    </a:lnTo>
                    <a:lnTo>
                      <a:pt x="411246" y="1430"/>
                    </a:lnTo>
                    <a:lnTo>
                      <a:pt x="409673" y="2146"/>
                    </a:lnTo>
                    <a:lnTo>
                      <a:pt x="406097" y="2003"/>
                    </a:lnTo>
                    <a:lnTo>
                      <a:pt x="403808" y="1144"/>
                    </a:lnTo>
                    <a:lnTo>
                      <a:pt x="401090" y="1716"/>
                    </a:lnTo>
                    <a:lnTo>
                      <a:pt x="401948" y="2003"/>
                    </a:lnTo>
                    <a:lnTo>
                      <a:pt x="403093" y="2861"/>
                    </a:lnTo>
                    <a:lnTo>
                      <a:pt x="404237" y="5292"/>
                    </a:lnTo>
                    <a:lnTo>
                      <a:pt x="405095" y="7867"/>
                    </a:lnTo>
                    <a:lnTo>
                      <a:pt x="405095" y="9298"/>
                    </a:lnTo>
                    <a:lnTo>
                      <a:pt x="404380" y="11014"/>
                    </a:lnTo>
                    <a:lnTo>
                      <a:pt x="402807" y="13017"/>
                    </a:lnTo>
                    <a:lnTo>
                      <a:pt x="400947" y="14590"/>
                    </a:lnTo>
                    <a:lnTo>
                      <a:pt x="398229" y="15878"/>
                    </a:lnTo>
                    <a:lnTo>
                      <a:pt x="396084" y="17165"/>
                    </a:lnTo>
                    <a:lnTo>
                      <a:pt x="394224" y="20598"/>
                    </a:lnTo>
                    <a:lnTo>
                      <a:pt x="393080" y="21742"/>
                    </a:lnTo>
                    <a:lnTo>
                      <a:pt x="392078" y="22172"/>
                    </a:lnTo>
                    <a:lnTo>
                      <a:pt x="390076" y="22601"/>
                    </a:lnTo>
                    <a:lnTo>
                      <a:pt x="386786" y="22457"/>
                    </a:lnTo>
                    <a:lnTo>
                      <a:pt x="384640" y="22172"/>
                    </a:lnTo>
                    <a:lnTo>
                      <a:pt x="382066" y="24746"/>
                    </a:lnTo>
                    <a:lnTo>
                      <a:pt x="378632" y="25604"/>
                    </a:lnTo>
                    <a:lnTo>
                      <a:pt x="376344" y="29038"/>
                    </a:lnTo>
                    <a:lnTo>
                      <a:pt x="368333" y="31755"/>
                    </a:lnTo>
                    <a:lnTo>
                      <a:pt x="360466" y="33901"/>
                    </a:lnTo>
                    <a:lnTo>
                      <a:pt x="358321" y="34759"/>
                    </a:lnTo>
                    <a:lnTo>
                      <a:pt x="350596" y="33043"/>
                    </a:lnTo>
                    <a:lnTo>
                      <a:pt x="348737" y="33615"/>
                    </a:lnTo>
                    <a:lnTo>
                      <a:pt x="346591" y="35188"/>
                    </a:lnTo>
                    <a:lnTo>
                      <a:pt x="344588" y="36476"/>
                    </a:lnTo>
                    <a:lnTo>
                      <a:pt x="342872" y="36619"/>
                    </a:lnTo>
                    <a:lnTo>
                      <a:pt x="341441" y="37334"/>
                    </a:lnTo>
                    <a:lnTo>
                      <a:pt x="340583" y="39623"/>
                    </a:lnTo>
                    <a:lnTo>
                      <a:pt x="339868" y="47633"/>
                    </a:lnTo>
                    <a:lnTo>
                      <a:pt x="337007" y="50065"/>
                    </a:lnTo>
                    <a:lnTo>
                      <a:pt x="333574" y="50065"/>
                    </a:lnTo>
                    <a:lnTo>
                      <a:pt x="331286" y="47347"/>
                    </a:lnTo>
                    <a:lnTo>
                      <a:pt x="328568" y="45201"/>
                    </a:lnTo>
                    <a:lnTo>
                      <a:pt x="323847" y="40195"/>
                    </a:lnTo>
                    <a:lnTo>
                      <a:pt x="322560" y="39480"/>
                    </a:lnTo>
                    <a:lnTo>
                      <a:pt x="321273" y="39480"/>
                    </a:lnTo>
                    <a:lnTo>
                      <a:pt x="316838" y="40910"/>
                    </a:lnTo>
                    <a:lnTo>
                      <a:pt x="314693" y="40338"/>
                    </a:lnTo>
                    <a:lnTo>
                      <a:pt x="312976" y="39623"/>
                    </a:lnTo>
                    <a:lnTo>
                      <a:pt x="310115" y="39909"/>
                    </a:lnTo>
                    <a:lnTo>
                      <a:pt x="305109" y="39909"/>
                    </a:lnTo>
                    <a:lnTo>
                      <a:pt x="301819" y="39909"/>
                    </a:lnTo>
                    <a:lnTo>
                      <a:pt x="300245" y="38478"/>
                    </a:lnTo>
                    <a:lnTo>
                      <a:pt x="298815" y="35761"/>
                    </a:lnTo>
                    <a:lnTo>
                      <a:pt x="297814" y="34759"/>
                    </a:lnTo>
                    <a:lnTo>
                      <a:pt x="296669" y="33901"/>
                    </a:lnTo>
                    <a:lnTo>
                      <a:pt x="294810" y="33472"/>
                    </a:lnTo>
                    <a:lnTo>
                      <a:pt x="286657" y="33472"/>
                    </a:lnTo>
                    <a:lnTo>
                      <a:pt x="285083" y="33472"/>
                    </a:lnTo>
                    <a:lnTo>
                      <a:pt x="283939" y="32900"/>
                    </a:lnTo>
                    <a:lnTo>
                      <a:pt x="282365" y="30468"/>
                    </a:lnTo>
                    <a:lnTo>
                      <a:pt x="280649" y="29324"/>
                    </a:lnTo>
                    <a:lnTo>
                      <a:pt x="278646" y="29324"/>
                    </a:lnTo>
                    <a:lnTo>
                      <a:pt x="277788" y="30611"/>
                    </a:lnTo>
                    <a:lnTo>
                      <a:pt x="281221" y="34902"/>
                    </a:lnTo>
                    <a:lnTo>
                      <a:pt x="282222" y="37191"/>
                    </a:lnTo>
                    <a:lnTo>
                      <a:pt x="285226" y="40624"/>
                    </a:lnTo>
                    <a:lnTo>
                      <a:pt x="294095" y="47776"/>
                    </a:lnTo>
                    <a:lnTo>
                      <a:pt x="295668" y="50065"/>
                    </a:lnTo>
                    <a:lnTo>
                      <a:pt x="295525" y="52926"/>
                    </a:lnTo>
                    <a:lnTo>
                      <a:pt x="295525" y="57360"/>
                    </a:lnTo>
                    <a:lnTo>
                      <a:pt x="295811" y="61508"/>
                    </a:lnTo>
                    <a:lnTo>
                      <a:pt x="298100" y="67516"/>
                    </a:lnTo>
                    <a:lnTo>
                      <a:pt x="301247" y="73667"/>
                    </a:lnTo>
                    <a:lnTo>
                      <a:pt x="302105" y="77529"/>
                    </a:lnTo>
                    <a:lnTo>
                      <a:pt x="301533" y="80390"/>
                    </a:lnTo>
                    <a:lnTo>
                      <a:pt x="300961" y="81963"/>
                    </a:lnTo>
                    <a:lnTo>
                      <a:pt x="300961" y="82678"/>
                    </a:lnTo>
                    <a:lnTo>
                      <a:pt x="301676" y="83250"/>
                    </a:lnTo>
                    <a:lnTo>
                      <a:pt x="304680" y="84109"/>
                    </a:lnTo>
                    <a:lnTo>
                      <a:pt x="311117" y="84681"/>
                    </a:lnTo>
                    <a:lnTo>
                      <a:pt x="314979" y="84681"/>
                    </a:lnTo>
                    <a:lnTo>
                      <a:pt x="320844" y="85396"/>
                    </a:lnTo>
                    <a:lnTo>
                      <a:pt x="321273" y="87542"/>
                    </a:lnTo>
                    <a:lnTo>
                      <a:pt x="320700" y="91118"/>
                    </a:lnTo>
                    <a:lnTo>
                      <a:pt x="319556" y="93120"/>
                    </a:lnTo>
                    <a:lnTo>
                      <a:pt x="318555" y="93693"/>
                    </a:lnTo>
                    <a:lnTo>
                      <a:pt x="315408" y="94122"/>
                    </a:lnTo>
                    <a:lnTo>
                      <a:pt x="311975" y="96267"/>
                    </a:lnTo>
                    <a:lnTo>
                      <a:pt x="307111" y="98413"/>
                    </a:lnTo>
                    <a:lnTo>
                      <a:pt x="304251" y="98699"/>
                    </a:lnTo>
                    <a:lnTo>
                      <a:pt x="303106" y="99128"/>
                    </a:lnTo>
                    <a:lnTo>
                      <a:pt x="302105" y="99700"/>
                    </a:lnTo>
                    <a:lnTo>
                      <a:pt x="301247" y="100559"/>
                    </a:lnTo>
                    <a:lnTo>
                      <a:pt x="300245" y="104564"/>
                    </a:lnTo>
                    <a:lnTo>
                      <a:pt x="298815" y="109141"/>
                    </a:lnTo>
                    <a:lnTo>
                      <a:pt x="296097" y="111859"/>
                    </a:lnTo>
                    <a:lnTo>
                      <a:pt x="293093" y="114148"/>
                    </a:lnTo>
                    <a:lnTo>
                      <a:pt x="290089" y="114434"/>
                    </a:lnTo>
                    <a:lnTo>
                      <a:pt x="287658" y="114291"/>
                    </a:lnTo>
                    <a:lnTo>
                      <a:pt x="286513" y="115006"/>
                    </a:lnTo>
                    <a:lnTo>
                      <a:pt x="284797" y="116865"/>
                    </a:lnTo>
                    <a:lnTo>
                      <a:pt x="282222" y="119154"/>
                    </a:lnTo>
                    <a:lnTo>
                      <a:pt x="280219" y="120298"/>
                    </a:lnTo>
                    <a:lnTo>
                      <a:pt x="277645" y="120155"/>
                    </a:lnTo>
                    <a:lnTo>
                      <a:pt x="274927" y="121300"/>
                    </a:lnTo>
                    <a:lnTo>
                      <a:pt x="271351" y="123159"/>
                    </a:lnTo>
                    <a:lnTo>
                      <a:pt x="269062" y="124733"/>
                    </a:lnTo>
                    <a:lnTo>
                      <a:pt x="267060" y="127307"/>
                    </a:lnTo>
                    <a:lnTo>
                      <a:pt x="264199" y="130025"/>
                    </a:lnTo>
                    <a:lnTo>
                      <a:pt x="261338" y="131885"/>
                    </a:lnTo>
                    <a:lnTo>
                      <a:pt x="259907" y="134173"/>
                    </a:lnTo>
                    <a:lnTo>
                      <a:pt x="257905" y="137177"/>
                    </a:lnTo>
                    <a:lnTo>
                      <a:pt x="255473" y="137320"/>
                    </a:lnTo>
                    <a:lnTo>
                      <a:pt x="255330" y="135604"/>
                    </a:lnTo>
                    <a:lnTo>
                      <a:pt x="256475" y="132743"/>
                    </a:lnTo>
                    <a:lnTo>
                      <a:pt x="255187" y="130311"/>
                    </a:lnTo>
                    <a:lnTo>
                      <a:pt x="252755" y="129024"/>
                    </a:lnTo>
                    <a:lnTo>
                      <a:pt x="251611" y="128595"/>
                    </a:lnTo>
                    <a:lnTo>
                      <a:pt x="250467" y="128738"/>
                    </a:lnTo>
                    <a:lnTo>
                      <a:pt x="247606" y="130025"/>
                    </a:lnTo>
                    <a:lnTo>
                      <a:pt x="244173" y="132314"/>
                    </a:lnTo>
                    <a:lnTo>
                      <a:pt x="242027" y="133887"/>
                    </a:lnTo>
                    <a:lnTo>
                      <a:pt x="240168" y="134602"/>
                    </a:lnTo>
                    <a:lnTo>
                      <a:pt x="236162" y="135318"/>
                    </a:lnTo>
                    <a:lnTo>
                      <a:pt x="232873" y="135604"/>
                    </a:lnTo>
                    <a:lnTo>
                      <a:pt x="231442" y="135175"/>
                    </a:lnTo>
                    <a:lnTo>
                      <a:pt x="229010" y="133601"/>
                    </a:lnTo>
                    <a:lnTo>
                      <a:pt x="223289" y="128452"/>
                    </a:lnTo>
                    <a:lnTo>
                      <a:pt x="215565" y="121586"/>
                    </a:lnTo>
                    <a:lnTo>
                      <a:pt x="209843" y="122873"/>
                    </a:lnTo>
                    <a:lnTo>
                      <a:pt x="209271" y="122730"/>
                    </a:lnTo>
                    <a:lnTo>
                      <a:pt x="208985" y="122015"/>
                    </a:lnTo>
                    <a:lnTo>
                      <a:pt x="209127" y="116293"/>
                    </a:lnTo>
                    <a:lnTo>
                      <a:pt x="209127" y="109856"/>
                    </a:lnTo>
                    <a:lnTo>
                      <a:pt x="208269" y="107282"/>
                    </a:lnTo>
                    <a:lnTo>
                      <a:pt x="205695" y="102990"/>
                    </a:lnTo>
                    <a:lnTo>
                      <a:pt x="202262" y="97412"/>
                    </a:lnTo>
                    <a:lnTo>
                      <a:pt x="201260" y="95838"/>
                    </a:lnTo>
                    <a:lnTo>
                      <a:pt x="199830" y="94980"/>
                    </a:lnTo>
                    <a:lnTo>
                      <a:pt x="198113" y="94837"/>
                    </a:lnTo>
                    <a:lnTo>
                      <a:pt x="196826" y="95266"/>
                    </a:lnTo>
                    <a:lnTo>
                      <a:pt x="195109" y="96267"/>
                    </a:lnTo>
                    <a:lnTo>
                      <a:pt x="193536" y="97412"/>
                    </a:lnTo>
                    <a:lnTo>
                      <a:pt x="190389" y="100845"/>
                    </a:lnTo>
                    <a:lnTo>
                      <a:pt x="187242" y="104850"/>
                    </a:lnTo>
                    <a:lnTo>
                      <a:pt x="185383" y="105708"/>
                    </a:lnTo>
                    <a:lnTo>
                      <a:pt x="183523" y="106137"/>
                    </a:lnTo>
                    <a:lnTo>
                      <a:pt x="181950" y="105994"/>
                    </a:lnTo>
                    <a:lnTo>
                      <a:pt x="180662" y="104993"/>
                    </a:lnTo>
                    <a:lnTo>
                      <a:pt x="179375" y="102847"/>
                    </a:lnTo>
                    <a:lnTo>
                      <a:pt x="177801" y="99986"/>
                    </a:lnTo>
                    <a:lnTo>
                      <a:pt x="175942" y="98985"/>
                    </a:lnTo>
                    <a:lnTo>
                      <a:pt x="175227" y="99843"/>
                    </a:lnTo>
                    <a:lnTo>
                      <a:pt x="174655" y="101560"/>
                    </a:lnTo>
                    <a:lnTo>
                      <a:pt x="174225" y="103276"/>
                    </a:lnTo>
                    <a:lnTo>
                      <a:pt x="175513" y="105422"/>
                    </a:lnTo>
                    <a:lnTo>
                      <a:pt x="176657" y="106995"/>
                    </a:lnTo>
                    <a:lnTo>
                      <a:pt x="174797" y="106995"/>
                    </a:lnTo>
                    <a:lnTo>
                      <a:pt x="168647" y="106995"/>
                    </a:lnTo>
                    <a:lnTo>
                      <a:pt x="161495" y="106995"/>
                    </a:lnTo>
                    <a:lnTo>
                      <a:pt x="154343" y="106995"/>
                    </a:lnTo>
                    <a:lnTo>
                      <a:pt x="147905" y="106995"/>
                    </a:lnTo>
                    <a:lnTo>
                      <a:pt x="142041" y="106995"/>
                    </a:lnTo>
                    <a:lnTo>
                      <a:pt x="139752" y="106852"/>
                    </a:lnTo>
                    <a:lnTo>
                      <a:pt x="137463" y="105851"/>
                    </a:lnTo>
                    <a:lnTo>
                      <a:pt x="135318" y="105422"/>
                    </a:lnTo>
                    <a:lnTo>
                      <a:pt x="134174" y="105565"/>
                    </a:lnTo>
                    <a:lnTo>
                      <a:pt x="132028" y="106566"/>
                    </a:lnTo>
                    <a:lnTo>
                      <a:pt x="129310" y="106709"/>
                    </a:lnTo>
                    <a:lnTo>
                      <a:pt x="127451" y="107568"/>
                    </a:lnTo>
                    <a:lnTo>
                      <a:pt x="126020" y="107425"/>
                    </a:lnTo>
                    <a:lnTo>
                      <a:pt x="126020" y="112431"/>
                    </a:lnTo>
                    <a:lnTo>
                      <a:pt x="126020" y="119440"/>
                    </a:lnTo>
                    <a:lnTo>
                      <a:pt x="126020" y="126878"/>
                    </a:lnTo>
                    <a:lnTo>
                      <a:pt x="127594" y="126306"/>
                    </a:lnTo>
                    <a:lnTo>
                      <a:pt x="129024" y="126306"/>
                    </a:lnTo>
                    <a:lnTo>
                      <a:pt x="130025" y="126878"/>
                    </a:lnTo>
                    <a:lnTo>
                      <a:pt x="132886" y="126449"/>
                    </a:lnTo>
                    <a:lnTo>
                      <a:pt x="134459" y="126735"/>
                    </a:lnTo>
                    <a:lnTo>
                      <a:pt x="136033" y="126878"/>
                    </a:lnTo>
                    <a:lnTo>
                      <a:pt x="137463" y="126878"/>
                    </a:lnTo>
                    <a:lnTo>
                      <a:pt x="138322" y="127450"/>
                    </a:lnTo>
                    <a:lnTo>
                      <a:pt x="139466" y="127307"/>
                    </a:lnTo>
                    <a:lnTo>
                      <a:pt x="140753" y="126592"/>
                    </a:lnTo>
                    <a:lnTo>
                      <a:pt x="142184" y="127021"/>
                    </a:lnTo>
                    <a:lnTo>
                      <a:pt x="143757" y="128023"/>
                    </a:lnTo>
                    <a:lnTo>
                      <a:pt x="144759" y="129596"/>
                    </a:lnTo>
                    <a:lnTo>
                      <a:pt x="145617" y="131599"/>
                    </a:lnTo>
                    <a:lnTo>
                      <a:pt x="146475" y="132600"/>
                    </a:lnTo>
                    <a:lnTo>
                      <a:pt x="146475" y="134459"/>
                    </a:lnTo>
                    <a:lnTo>
                      <a:pt x="146475" y="135890"/>
                    </a:lnTo>
                    <a:lnTo>
                      <a:pt x="146189" y="137034"/>
                    </a:lnTo>
                    <a:lnTo>
                      <a:pt x="146618" y="137749"/>
                    </a:lnTo>
                    <a:lnTo>
                      <a:pt x="146904" y="138608"/>
                    </a:lnTo>
                    <a:lnTo>
                      <a:pt x="146761" y="139037"/>
                    </a:lnTo>
                    <a:lnTo>
                      <a:pt x="146189" y="139180"/>
                    </a:lnTo>
                    <a:lnTo>
                      <a:pt x="145045" y="139323"/>
                    </a:lnTo>
                    <a:lnTo>
                      <a:pt x="143757" y="139466"/>
                    </a:lnTo>
                    <a:lnTo>
                      <a:pt x="142899" y="139466"/>
                    </a:lnTo>
                    <a:lnTo>
                      <a:pt x="142184" y="138751"/>
                    </a:lnTo>
                    <a:lnTo>
                      <a:pt x="141469" y="138608"/>
                    </a:lnTo>
                    <a:lnTo>
                      <a:pt x="140467" y="138751"/>
                    </a:lnTo>
                    <a:lnTo>
                      <a:pt x="139466" y="138322"/>
                    </a:lnTo>
                    <a:lnTo>
                      <a:pt x="138608" y="137320"/>
                    </a:lnTo>
                    <a:lnTo>
                      <a:pt x="137034" y="136319"/>
                    </a:lnTo>
                    <a:lnTo>
                      <a:pt x="135318" y="136748"/>
                    </a:lnTo>
                    <a:lnTo>
                      <a:pt x="134174" y="137177"/>
                    </a:lnTo>
                    <a:lnTo>
                      <a:pt x="133029" y="137749"/>
                    </a:lnTo>
                    <a:lnTo>
                      <a:pt x="132028" y="138322"/>
                    </a:lnTo>
                    <a:lnTo>
                      <a:pt x="131027" y="138179"/>
                    </a:lnTo>
                    <a:lnTo>
                      <a:pt x="129596" y="138608"/>
                    </a:lnTo>
                    <a:lnTo>
                      <a:pt x="128452" y="139323"/>
                    </a:lnTo>
                    <a:lnTo>
                      <a:pt x="126878" y="139895"/>
                    </a:lnTo>
                    <a:lnTo>
                      <a:pt x="125162" y="140181"/>
                    </a:lnTo>
                    <a:lnTo>
                      <a:pt x="123302" y="140467"/>
                    </a:lnTo>
                    <a:lnTo>
                      <a:pt x="121443" y="140610"/>
                    </a:lnTo>
                    <a:lnTo>
                      <a:pt x="119440" y="140896"/>
                    </a:lnTo>
                    <a:lnTo>
                      <a:pt x="119297" y="144902"/>
                    </a:lnTo>
                    <a:lnTo>
                      <a:pt x="119011" y="152626"/>
                    </a:lnTo>
                    <a:lnTo>
                      <a:pt x="118868" y="157775"/>
                    </a:lnTo>
                    <a:lnTo>
                      <a:pt x="118868" y="162496"/>
                    </a:lnTo>
                    <a:lnTo>
                      <a:pt x="119726" y="164212"/>
                    </a:lnTo>
                    <a:lnTo>
                      <a:pt x="123445" y="167788"/>
                    </a:lnTo>
                    <a:lnTo>
                      <a:pt x="126306" y="169648"/>
                    </a:lnTo>
                    <a:lnTo>
                      <a:pt x="128738" y="171793"/>
                    </a:lnTo>
                    <a:lnTo>
                      <a:pt x="131170" y="172652"/>
                    </a:lnTo>
                    <a:lnTo>
                      <a:pt x="132171" y="173510"/>
                    </a:lnTo>
                    <a:lnTo>
                      <a:pt x="132886" y="174797"/>
                    </a:lnTo>
                    <a:lnTo>
                      <a:pt x="133172" y="176228"/>
                    </a:lnTo>
                    <a:lnTo>
                      <a:pt x="133458" y="177372"/>
                    </a:lnTo>
                    <a:lnTo>
                      <a:pt x="133172" y="178659"/>
                    </a:lnTo>
                    <a:lnTo>
                      <a:pt x="132600" y="179804"/>
                    </a:lnTo>
                    <a:lnTo>
                      <a:pt x="132886" y="181091"/>
                    </a:lnTo>
                    <a:lnTo>
                      <a:pt x="133744" y="182093"/>
                    </a:lnTo>
                    <a:lnTo>
                      <a:pt x="134030" y="183380"/>
                    </a:lnTo>
                    <a:lnTo>
                      <a:pt x="134603" y="184524"/>
                    </a:lnTo>
                    <a:lnTo>
                      <a:pt x="134889" y="185669"/>
                    </a:lnTo>
                    <a:lnTo>
                      <a:pt x="135604" y="186527"/>
                    </a:lnTo>
                    <a:lnTo>
                      <a:pt x="136605" y="187099"/>
                    </a:lnTo>
                    <a:lnTo>
                      <a:pt x="137750" y="188100"/>
                    </a:lnTo>
                    <a:lnTo>
                      <a:pt x="137893" y="188959"/>
                    </a:lnTo>
                    <a:lnTo>
                      <a:pt x="137750" y="189960"/>
                    </a:lnTo>
                    <a:lnTo>
                      <a:pt x="137750" y="190818"/>
                    </a:lnTo>
                    <a:lnTo>
                      <a:pt x="138894" y="192678"/>
                    </a:lnTo>
                    <a:lnTo>
                      <a:pt x="139180" y="193965"/>
                    </a:lnTo>
                    <a:lnTo>
                      <a:pt x="138608" y="195539"/>
                    </a:lnTo>
                    <a:lnTo>
                      <a:pt x="138036" y="200831"/>
                    </a:lnTo>
                    <a:lnTo>
                      <a:pt x="136748" y="206839"/>
                    </a:lnTo>
                    <a:lnTo>
                      <a:pt x="135890" y="211416"/>
                    </a:lnTo>
                    <a:lnTo>
                      <a:pt x="134459" y="218854"/>
                    </a:lnTo>
                    <a:lnTo>
                      <a:pt x="132886" y="227580"/>
                    </a:lnTo>
                    <a:lnTo>
                      <a:pt x="130883" y="238165"/>
                    </a:lnTo>
                    <a:lnTo>
                      <a:pt x="129024" y="248607"/>
                    </a:lnTo>
                    <a:lnTo>
                      <a:pt x="127164" y="258763"/>
                    </a:lnTo>
                    <a:lnTo>
                      <a:pt x="125448" y="267918"/>
                    </a:lnTo>
                    <a:lnTo>
                      <a:pt x="123588" y="278074"/>
                    </a:lnTo>
                    <a:lnTo>
                      <a:pt x="122444" y="284225"/>
                    </a:lnTo>
                    <a:lnTo>
                      <a:pt x="121872" y="285226"/>
                    </a:lnTo>
                    <a:lnTo>
                      <a:pt x="121729" y="287229"/>
                    </a:lnTo>
                    <a:lnTo>
                      <a:pt x="120728" y="287944"/>
                    </a:lnTo>
                    <a:lnTo>
                      <a:pt x="119297" y="288087"/>
                    </a:lnTo>
                    <a:lnTo>
                      <a:pt x="117009" y="286656"/>
                    </a:lnTo>
                    <a:lnTo>
                      <a:pt x="115292" y="286942"/>
                    </a:lnTo>
                    <a:lnTo>
                      <a:pt x="113575" y="287085"/>
                    </a:lnTo>
                    <a:lnTo>
                      <a:pt x="111287" y="285512"/>
                    </a:lnTo>
                    <a:lnTo>
                      <a:pt x="110429" y="283938"/>
                    </a:lnTo>
                    <a:lnTo>
                      <a:pt x="108569" y="282651"/>
                    </a:lnTo>
                    <a:lnTo>
                      <a:pt x="104707" y="283223"/>
                    </a:lnTo>
                    <a:lnTo>
                      <a:pt x="101560" y="283223"/>
                    </a:lnTo>
                    <a:lnTo>
                      <a:pt x="98985" y="282937"/>
                    </a:lnTo>
                    <a:lnTo>
                      <a:pt x="96696" y="283366"/>
                    </a:lnTo>
                    <a:lnTo>
                      <a:pt x="94694" y="285083"/>
                    </a:lnTo>
                    <a:lnTo>
                      <a:pt x="93264" y="287085"/>
                    </a:lnTo>
                    <a:lnTo>
                      <a:pt x="91547" y="288802"/>
                    </a:lnTo>
                    <a:lnTo>
                      <a:pt x="86398" y="289946"/>
                    </a:lnTo>
                    <a:lnTo>
                      <a:pt x="83680" y="289946"/>
                    </a:lnTo>
                    <a:lnTo>
                      <a:pt x="81248" y="291091"/>
                    </a:lnTo>
                    <a:lnTo>
                      <a:pt x="77529" y="291520"/>
                    </a:lnTo>
                    <a:lnTo>
                      <a:pt x="74954" y="292521"/>
                    </a:lnTo>
                    <a:lnTo>
                      <a:pt x="70520" y="293093"/>
                    </a:lnTo>
                    <a:lnTo>
                      <a:pt x="65227" y="293665"/>
                    </a:lnTo>
                    <a:lnTo>
                      <a:pt x="62223" y="295096"/>
                    </a:lnTo>
                    <a:lnTo>
                      <a:pt x="61079" y="295668"/>
                    </a:lnTo>
                    <a:lnTo>
                      <a:pt x="58075" y="297671"/>
                    </a:lnTo>
                    <a:lnTo>
                      <a:pt x="52783" y="300818"/>
                    </a:lnTo>
                    <a:lnTo>
                      <a:pt x="49922" y="301962"/>
                    </a:lnTo>
                    <a:lnTo>
                      <a:pt x="46346" y="305395"/>
                    </a:lnTo>
                    <a:lnTo>
                      <a:pt x="42197" y="308685"/>
                    </a:lnTo>
                    <a:lnTo>
                      <a:pt x="39480" y="310401"/>
                    </a:lnTo>
                    <a:lnTo>
                      <a:pt x="35474" y="311260"/>
                    </a:lnTo>
                    <a:lnTo>
                      <a:pt x="33758" y="312118"/>
                    </a:lnTo>
                    <a:lnTo>
                      <a:pt x="33186" y="313119"/>
                    </a:lnTo>
                    <a:lnTo>
                      <a:pt x="33472" y="314407"/>
                    </a:lnTo>
                    <a:lnTo>
                      <a:pt x="32757" y="317553"/>
                    </a:lnTo>
                    <a:lnTo>
                      <a:pt x="31469" y="323418"/>
                    </a:lnTo>
                    <a:lnTo>
                      <a:pt x="31183" y="326279"/>
                    </a:lnTo>
                    <a:lnTo>
                      <a:pt x="30897" y="327709"/>
                    </a:lnTo>
                    <a:lnTo>
                      <a:pt x="28179" y="332430"/>
                    </a:lnTo>
                    <a:lnTo>
                      <a:pt x="25319" y="336721"/>
                    </a:lnTo>
                    <a:lnTo>
                      <a:pt x="23888" y="339582"/>
                    </a:lnTo>
                    <a:lnTo>
                      <a:pt x="23030" y="341728"/>
                    </a:lnTo>
                    <a:lnTo>
                      <a:pt x="23888" y="343444"/>
                    </a:lnTo>
                    <a:lnTo>
                      <a:pt x="25032" y="346591"/>
                    </a:lnTo>
                    <a:lnTo>
                      <a:pt x="26034" y="349166"/>
                    </a:lnTo>
                    <a:lnTo>
                      <a:pt x="26320" y="350882"/>
                    </a:lnTo>
                    <a:lnTo>
                      <a:pt x="26034" y="352885"/>
                    </a:lnTo>
                    <a:lnTo>
                      <a:pt x="24889" y="354744"/>
                    </a:lnTo>
                    <a:lnTo>
                      <a:pt x="23030" y="355889"/>
                    </a:lnTo>
                    <a:lnTo>
                      <a:pt x="20455" y="356175"/>
                    </a:lnTo>
                    <a:lnTo>
                      <a:pt x="15162" y="359322"/>
                    </a:lnTo>
                    <a:lnTo>
                      <a:pt x="9298" y="363899"/>
                    </a:lnTo>
                    <a:lnTo>
                      <a:pt x="7438" y="366045"/>
                    </a:lnTo>
                    <a:lnTo>
                      <a:pt x="6866" y="368047"/>
                    </a:lnTo>
                    <a:lnTo>
                      <a:pt x="6008" y="371194"/>
                    </a:lnTo>
                    <a:lnTo>
                      <a:pt x="6294" y="372911"/>
                    </a:lnTo>
                    <a:lnTo>
                      <a:pt x="7295" y="374055"/>
                    </a:lnTo>
                    <a:lnTo>
                      <a:pt x="8296" y="376773"/>
                    </a:lnTo>
                    <a:lnTo>
                      <a:pt x="8439" y="378203"/>
                    </a:lnTo>
                    <a:lnTo>
                      <a:pt x="7581" y="378918"/>
                    </a:lnTo>
                    <a:lnTo>
                      <a:pt x="5865" y="379062"/>
                    </a:lnTo>
                    <a:lnTo>
                      <a:pt x="4434" y="379348"/>
                    </a:lnTo>
                    <a:lnTo>
                      <a:pt x="3290" y="380063"/>
                    </a:lnTo>
                    <a:lnTo>
                      <a:pt x="2146" y="379920"/>
                    </a:lnTo>
                    <a:lnTo>
                      <a:pt x="1144" y="380206"/>
                    </a:lnTo>
                    <a:lnTo>
                      <a:pt x="1144" y="381350"/>
                    </a:lnTo>
                    <a:lnTo>
                      <a:pt x="1431" y="382638"/>
                    </a:lnTo>
                    <a:lnTo>
                      <a:pt x="1287" y="384068"/>
                    </a:lnTo>
                    <a:lnTo>
                      <a:pt x="572" y="384926"/>
                    </a:lnTo>
                    <a:lnTo>
                      <a:pt x="0" y="385498"/>
                    </a:lnTo>
                    <a:lnTo>
                      <a:pt x="572" y="386357"/>
                    </a:lnTo>
                    <a:lnTo>
                      <a:pt x="1573" y="387215"/>
                    </a:lnTo>
                    <a:lnTo>
                      <a:pt x="3147" y="388502"/>
                    </a:lnTo>
                    <a:lnTo>
                      <a:pt x="5292" y="391077"/>
                    </a:lnTo>
                    <a:lnTo>
                      <a:pt x="7009" y="391506"/>
                    </a:lnTo>
                    <a:lnTo>
                      <a:pt x="8439" y="392365"/>
                    </a:lnTo>
                    <a:lnTo>
                      <a:pt x="8583" y="393795"/>
                    </a:lnTo>
                    <a:lnTo>
                      <a:pt x="8010" y="395225"/>
                    </a:lnTo>
                    <a:lnTo>
                      <a:pt x="6723" y="395797"/>
                    </a:lnTo>
                    <a:lnTo>
                      <a:pt x="6580" y="397085"/>
                    </a:lnTo>
                    <a:lnTo>
                      <a:pt x="8296" y="398515"/>
                    </a:lnTo>
                    <a:lnTo>
                      <a:pt x="9441" y="399517"/>
                    </a:lnTo>
                    <a:lnTo>
                      <a:pt x="10585" y="401090"/>
                    </a:lnTo>
                    <a:lnTo>
                      <a:pt x="11586" y="403236"/>
                    </a:lnTo>
                    <a:lnTo>
                      <a:pt x="11586" y="404666"/>
                    </a:lnTo>
                    <a:lnTo>
                      <a:pt x="12731" y="406382"/>
                    </a:lnTo>
                    <a:lnTo>
                      <a:pt x="13446" y="407813"/>
                    </a:lnTo>
                    <a:lnTo>
                      <a:pt x="13446" y="409243"/>
                    </a:lnTo>
                    <a:lnTo>
                      <a:pt x="15306" y="410674"/>
                    </a:lnTo>
                    <a:lnTo>
                      <a:pt x="16879" y="411675"/>
                    </a:lnTo>
                    <a:lnTo>
                      <a:pt x="18023" y="412676"/>
                    </a:lnTo>
                    <a:lnTo>
                      <a:pt x="19168" y="413249"/>
                    </a:lnTo>
                    <a:lnTo>
                      <a:pt x="19454" y="414250"/>
                    </a:lnTo>
                    <a:lnTo>
                      <a:pt x="19311" y="415823"/>
                    </a:lnTo>
                    <a:lnTo>
                      <a:pt x="20884" y="418398"/>
                    </a:lnTo>
                    <a:lnTo>
                      <a:pt x="23888" y="420401"/>
                    </a:lnTo>
                    <a:lnTo>
                      <a:pt x="26320" y="423261"/>
                    </a:lnTo>
                    <a:lnTo>
                      <a:pt x="27893" y="425407"/>
                    </a:lnTo>
                    <a:lnTo>
                      <a:pt x="30754" y="428697"/>
                    </a:lnTo>
                    <a:lnTo>
                      <a:pt x="30897" y="432559"/>
                    </a:lnTo>
                    <a:lnTo>
                      <a:pt x="27321" y="436994"/>
                    </a:lnTo>
                    <a:lnTo>
                      <a:pt x="23745" y="441428"/>
                    </a:lnTo>
                    <a:lnTo>
                      <a:pt x="29610" y="441285"/>
                    </a:lnTo>
                    <a:lnTo>
                      <a:pt x="35618" y="441428"/>
                    </a:lnTo>
                    <a:lnTo>
                      <a:pt x="41911" y="442715"/>
                    </a:lnTo>
                    <a:lnTo>
                      <a:pt x="46203" y="444003"/>
                    </a:lnTo>
                    <a:lnTo>
                      <a:pt x="48777" y="444575"/>
                    </a:lnTo>
                    <a:lnTo>
                      <a:pt x="50637" y="446005"/>
                    </a:lnTo>
                    <a:lnTo>
                      <a:pt x="51495" y="448151"/>
                    </a:lnTo>
                    <a:lnTo>
                      <a:pt x="52210" y="450011"/>
                    </a:lnTo>
                    <a:lnTo>
                      <a:pt x="52353" y="452585"/>
                    </a:lnTo>
                    <a:lnTo>
                      <a:pt x="54928" y="454731"/>
                    </a:lnTo>
                    <a:lnTo>
                      <a:pt x="54785" y="456734"/>
                    </a:lnTo>
                    <a:lnTo>
                      <a:pt x="54642" y="459594"/>
                    </a:lnTo>
                    <a:lnTo>
                      <a:pt x="55786" y="459594"/>
                    </a:lnTo>
                    <a:lnTo>
                      <a:pt x="63511" y="459594"/>
                    </a:lnTo>
                    <a:lnTo>
                      <a:pt x="71950" y="459594"/>
                    </a:lnTo>
                    <a:lnTo>
                      <a:pt x="80104" y="459022"/>
                    </a:lnTo>
                    <a:lnTo>
                      <a:pt x="83107" y="458307"/>
                    </a:lnTo>
                    <a:lnTo>
                      <a:pt x="86827" y="454874"/>
                    </a:lnTo>
                    <a:lnTo>
                      <a:pt x="89115" y="453873"/>
                    </a:lnTo>
                    <a:lnTo>
                      <a:pt x="91261" y="452299"/>
                    </a:lnTo>
                    <a:lnTo>
                      <a:pt x="93836" y="449438"/>
                    </a:lnTo>
                    <a:lnTo>
                      <a:pt x="95838" y="448151"/>
                    </a:lnTo>
                    <a:lnTo>
                      <a:pt x="97555" y="446577"/>
                    </a:lnTo>
                    <a:lnTo>
                      <a:pt x="100129" y="445004"/>
                    </a:lnTo>
                    <a:lnTo>
                      <a:pt x="101131" y="443859"/>
                    </a:lnTo>
                    <a:lnTo>
                      <a:pt x="101989" y="443430"/>
                    </a:lnTo>
                    <a:lnTo>
                      <a:pt x="103992" y="442572"/>
                    </a:lnTo>
                    <a:lnTo>
                      <a:pt x="103133" y="444146"/>
                    </a:lnTo>
                    <a:lnTo>
                      <a:pt x="102418" y="445719"/>
                    </a:lnTo>
                    <a:lnTo>
                      <a:pt x="102275" y="448008"/>
                    </a:lnTo>
                    <a:lnTo>
                      <a:pt x="103276" y="450582"/>
                    </a:lnTo>
                    <a:lnTo>
                      <a:pt x="102418" y="452442"/>
                    </a:lnTo>
                    <a:lnTo>
                      <a:pt x="101131" y="454158"/>
                    </a:lnTo>
                    <a:lnTo>
                      <a:pt x="101131" y="458593"/>
                    </a:lnTo>
                    <a:lnTo>
                      <a:pt x="101131" y="464887"/>
                    </a:lnTo>
                    <a:lnTo>
                      <a:pt x="101131" y="470322"/>
                    </a:lnTo>
                    <a:lnTo>
                      <a:pt x="101131" y="477188"/>
                    </a:lnTo>
                    <a:lnTo>
                      <a:pt x="101131" y="484913"/>
                    </a:lnTo>
                    <a:lnTo>
                      <a:pt x="101131" y="490062"/>
                    </a:lnTo>
                    <a:lnTo>
                      <a:pt x="102561" y="489061"/>
                    </a:lnTo>
                    <a:lnTo>
                      <a:pt x="104421" y="488203"/>
                    </a:lnTo>
                    <a:lnTo>
                      <a:pt x="106852" y="490634"/>
                    </a:lnTo>
                    <a:lnTo>
                      <a:pt x="108569" y="491636"/>
                    </a:lnTo>
                    <a:lnTo>
                      <a:pt x="110142" y="491922"/>
                    </a:lnTo>
                    <a:lnTo>
                      <a:pt x="111716" y="491779"/>
                    </a:lnTo>
                    <a:lnTo>
                      <a:pt x="113862" y="491206"/>
                    </a:lnTo>
                    <a:lnTo>
                      <a:pt x="118439" y="489204"/>
                    </a:lnTo>
                    <a:lnTo>
                      <a:pt x="121586" y="487630"/>
                    </a:lnTo>
                    <a:lnTo>
                      <a:pt x="125162" y="487773"/>
                    </a:lnTo>
                    <a:lnTo>
                      <a:pt x="130168" y="488346"/>
                    </a:lnTo>
                    <a:lnTo>
                      <a:pt x="133029" y="488203"/>
                    </a:lnTo>
                    <a:lnTo>
                      <a:pt x="136462" y="488060"/>
                    </a:lnTo>
                    <a:lnTo>
                      <a:pt x="143471" y="488346"/>
                    </a:lnTo>
                    <a:lnTo>
                      <a:pt x="150337" y="489490"/>
                    </a:lnTo>
                    <a:lnTo>
                      <a:pt x="154915" y="490062"/>
                    </a:lnTo>
                    <a:lnTo>
                      <a:pt x="156917" y="491064"/>
                    </a:lnTo>
                    <a:lnTo>
                      <a:pt x="157346" y="492637"/>
                    </a:lnTo>
                    <a:lnTo>
                      <a:pt x="158634" y="493352"/>
                    </a:lnTo>
                    <a:lnTo>
                      <a:pt x="160064" y="493066"/>
                    </a:lnTo>
                    <a:lnTo>
                      <a:pt x="161781" y="492923"/>
                    </a:lnTo>
                    <a:lnTo>
                      <a:pt x="165500" y="491206"/>
                    </a:lnTo>
                    <a:lnTo>
                      <a:pt x="168504" y="490062"/>
                    </a:lnTo>
                    <a:lnTo>
                      <a:pt x="171078" y="488775"/>
                    </a:lnTo>
                    <a:lnTo>
                      <a:pt x="172366" y="487488"/>
                    </a:lnTo>
                    <a:lnTo>
                      <a:pt x="175656" y="483053"/>
                    </a:lnTo>
                    <a:lnTo>
                      <a:pt x="178231" y="480621"/>
                    </a:lnTo>
                    <a:lnTo>
                      <a:pt x="180662" y="479763"/>
                    </a:lnTo>
                    <a:lnTo>
                      <a:pt x="185383" y="479477"/>
                    </a:lnTo>
                    <a:lnTo>
                      <a:pt x="186813" y="480192"/>
                    </a:lnTo>
                    <a:lnTo>
                      <a:pt x="188673" y="480049"/>
                    </a:lnTo>
                    <a:lnTo>
                      <a:pt x="190389" y="477474"/>
                    </a:lnTo>
                    <a:lnTo>
                      <a:pt x="192964" y="474614"/>
                    </a:lnTo>
                    <a:lnTo>
                      <a:pt x="197970" y="471038"/>
                    </a:lnTo>
                    <a:lnTo>
                      <a:pt x="200545" y="470036"/>
                    </a:lnTo>
                    <a:lnTo>
                      <a:pt x="202119" y="468749"/>
                    </a:lnTo>
                    <a:lnTo>
                      <a:pt x="204836" y="468606"/>
                    </a:lnTo>
                    <a:lnTo>
                      <a:pt x="207268" y="467319"/>
                    </a:lnTo>
                    <a:lnTo>
                      <a:pt x="218854" y="458450"/>
                    </a:lnTo>
                    <a:lnTo>
                      <a:pt x="223575" y="456161"/>
                    </a:lnTo>
                    <a:lnTo>
                      <a:pt x="226436" y="455732"/>
                    </a:lnTo>
                    <a:lnTo>
                      <a:pt x="228867" y="455160"/>
                    </a:lnTo>
                    <a:lnTo>
                      <a:pt x="233016" y="453873"/>
                    </a:lnTo>
                    <a:lnTo>
                      <a:pt x="243315" y="452585"/>
                    </a:lnTo>
                    <a:lnTo>
                      <a:pt x="249895" y="452013"/>
                    </a:lnTo>
                    <a:lnTo>
                      <a:pt x="252040" y="453300"/>
                    </a:lnTo>
                    <a:lnTo>
                      <a:pt x="254472" y="453014"/>
                    </a:lnTo>
                    <a:lnTo>
                      <a:pt x="256475" y="451012"/>
                    </a:lnTo>
                    <a:lnTo>
                      <a:pt x="258191" y="450440"/>
                    </a:lnTo>
                    <a:lnTo>
                      <a:pt x="259478" y="450440"/>
                    </a:lnTo>
                    <a:lnTo>
                      <a:pt x="261195" y="452728"/>
                    </a:lnTo>
                    <a:lnTo>
                      <a:pt x="262053" y="455160"/>
                    </a:lnTo>
                    <a:lnTo>
                      <a:pt x="261481" y="457019"/>
                    </a:lnTo>
                    <a:lnTo>
                      <a:pt x="261624" y="459737"/>
                    </a:lnTo>
                    <a:lnTo>
                      <a:pt x="262339" y="463313"/>
                    </a:lnTo>
                    <a:lnTo>
                      <a:pt x="261910" y="466604"/>
                    </a:lnTo>
                    <a:lnTo>
                      <a:pt x="259478" y="470895"/>
                    </a:lnTo>
                    <a:lnTo>
                      <a:pt x="258191" y="472611"/>
                    </a:lnTo>
                    <a:lnTo>
                      <a:pt x="257905" y="474327"/>
                    </a:lnTo>
                    <a:lnTo>
                      <a:pt x="258048" y="476759"/>
                    </a:lnTo>
                    <a:lnTo>
                      <a:pt x="259192" y="480621"/>
                    </a:lnTo>
                    <a:lnTo>
                      <a:pt x="261195" y="486057"/>
                    </a:lnTo>
                    <a:lnTo>
                      <a:pt x="261481" y="490062"/>
                    </a:lnTo>
                    <a:lnTo>
                      <a:pt x="260051" y="492637"/>
                    </a:lnTo>
                    <a:lnTo>
                      <a:pt x="259335" y="494926"/>
                    </a:lnTo>
                    <a:lnTo>
                      <a:pt x="259478" y="496785"/>
                    </a:lnTo>
                    <a:lnTo>
                      <a:pt x="260051" y="498073"/>
                    </a:lnTo>
                    <a:lnTo>
                      <a:pt x="260909" y="498788"/>
                    </a:lnTo>
                    <a:lnTo>
                      <a:pt x="261481" y="500361"/>
                    </a:lnTo>
                    <a:lnTo>
                      <a:pt x="261624" y="502650"/>
                    </a:lnTo>
                    <a:lnTo>
                      <a:pt x="262768" y="504796"/>
                    </a:lnTo>
                    <a:lnTo>
                      <a:pt x="265057" y="506941"/>
                    </a:lnTo>
                    <a:lnTo>
                      <a:pt x="265915" y="508944"/>
                    </a:lnTo>
                    <a:lnTo>
                      <a:pt x="265486" y="510803"/>
                    </a:lnTo>
                    <a:lnTo>
                      <a:pt x="265629" y="511948"/>
                    </a:lnTo>
                    <a:lnTo>
                      <a:pt x="266344" y="512377"/>
                    </a:lnTo>
                    <a:lnTo>
                      <a:pt x="266917" y="511948"/>
                    </a:lnTo>
                    <a:lnTo>
                      <a:pt x="267775" y="511375"/>
                    </a:lnTo>
                    <a:lnTo>
                      <a:pt x="268490" y="511519"/>
                    </a:lnTo>
                    <a:lnTo>
                      <a:pt x="270064" y="514236"/>
                    </a:lnTo>
                    <a:lnTo>
                      <a:pt x="270207" y="514809"/>
                    </a:lnTo>
                    <a:lnTo>
                      <a:pt x="271065" y="516954"/>
                    </a:lnTo>
                    <a:lnTo>
                      <a:pt x="271351" y="518671"/>
                    </a:lnTo>
                    <a:lnTo>
                      <a:pt x="273640" y="519672"/>
                    </a:lnTo>
                    <a:lnTo>
                      <a:pt x="276214" y="520387"/>
                    </a:lnTo>
                    <a:lnTo>
                      <a:pt x="277645" y="521245"/>
                    </a:lnTo>
                    <a:lnTo>
                      <a:pt x="280506" y="523963"/>
                    </a:lnTo>
                    <a:lnTo>
                      <a:pt x="282937" y="525680"/>
                    </a:lnTo>
                    <a:lnTo>
                      <a:pt x="285941" y="527110"/>
                    </a:lnTo>
                    <a:lnTo>
                      <a:pt x="286942" y="529399"/>
                    </a:lnTo>
                    <a:lnTo>
                      <a:pt x="288802" y="532832"/>
                    </a:lnTo>
                    <a:lnTo>
                      <a:pt x="293809" y="534119"/>
                    </a:lnTo>
                    <a:lnTo>
                      <a:pt x="299673" y="534834"/>
                    </a:lnTo>
                    <a:lnTo>
                      <a:pt x="303392" y="535549"/>
                    </a:lnTo>
                    <a:lnTo>
                      <a:pt x="307970" y="533690"/>
                    </a:lnTo>
                    <a:lnTo>
                      <a:pt x="310974" y="533976"/>
                    </a:lnTo>
                    <a:lnTo>
                      <a:pt x="314121" y="535264"/>
                    </a:lnTo>
                    <a:lnTo>
                      <a:pt x="315408" y="536122"/>
                    </a:lnTo>
                    <a:lnTo>
                      <a:pt x="317697" y="537838"/>
                    </a:lnTo>
                    <a:lnTo>
                      <a:pt x="321273" y="540127"/>
                    </a:lnTo>
                    <a:lnTo>
                      <a:pt x="324133" y="540985"/>
                    </a:lnTo>
                    <a:lnTo>
                      <a:pt x="326279" y="539698"/>
                    </a:lnTo>
                    <a:lnTo>
                      <a:pt x="328139" y="539269"/>
                    </a:lnTo>
                    <a:lnTo>
                      <a:pt x="329569" y="539841"/>
                    </a:lnTo>
                    <a:lnTo>
                      <a:pt x="330427" y="542272"/>
                    </a:lnTo>
                    <a:lnTo>
                      <a:pt x="331286" y="543989"/>
                    </a:lnTo>
                    <a:lnTo>
                      <a:pt x="333002" y="545277"/>
                    </a:lnTo>
                    <a:lnTo>
                      <a:pt x="336721" y="548566"/>
                    </a:lnTo>
                    <a:lnTo>
                      <a:pt x="338867" y="549854"/>
                    </a:lnTo>
                    <a:lnTo>
                      <a:pt x="341298" y="549711"/>
                    </a:lnTo>
                    <a:lnTo>
                      <a:pt x="346162" y="551856"/>
                    </a:lnTo>
                    <a:lnTo>
                      <a:pt x="351311" y="554002"/>
                    </a:lnTo>
                    <a:lnTo>
                      <a:pt x="354029" y="554288"/>
                    </a:lnTo>
                    <a:lnTo>
                      <a:pt x="356747" y="554002"/>
                    </a:lnTo>
                    <a:lnTo>
                      <a:pt x="358463" y="554860"/>
                    </a:lnTo>
                    <a:lnTo>
                      <a:pt x="359179" y="557435"/>
                    </a:lnTo>
                    <a:lnTo>
                      <a:pt x="363756" y="562441"/>
                    </a:lnTo>
                    <a:lnTo>
                      <a:pt x="365902" y="564444"/>
                    </a:lnTo>
                    <a:lnTo>
                      <a:pt x="368476" y="566161"/>
                    </a:lnTo>
                    <a:lnTo>
                      <a:pt x="374913" y="566161"/>
                    </a:lnTo>
                    <a:lnTo>
                      <a:pt x="376916" y="566733"/>
                    </a:lnTo>
                    <a:lnTo>
                      <a:pt x="379777" y="566303"/>
                    </a:lnTo>
                    <a:lnTo>
                      <a:pt x="388502" y="565445"/>
                    </a:lnTo>
                    <a:lnTo>
                      <a:pt x="390076" y="565159"/>
                    </a:lnTo>
                    <a:lnTo>
                      <a:pt x="394939" y="567305"/>
                    </a:lnTo>
                    <a:lnTo>
                      <a:pt x="400804" y="570452"/>
                    </a:lnTo>
                    <a:lnTo>
                      <a:pt x="404666" y="572884"/>
                    </a:lnTo>
                    <a:lnTo>
                      <a:pt x="407384" y="574314"/>
                    </a:lnTo>
                    <a:lnTo>
                      <a:pt x="408814" y="576603"/>
                    </a:lnTo>
                    <a:lnTo>
                      <a:pt x="409959" y="578891"/>
                    </a:lnTo>
                    <a:lnTo>
                      <a:pt x="410531" y="581323"/>
                    </a:lnTo>
                    <a:lnTo>
                      <a:pt x="409816" y="583755"/>
                    </a:lnTo>
                    <a:lnTo>
                      <a:pt x="408814" y="584756"/>
                    </a:lnTo>
                    <a:lnTo>
                      <a:pt x="408528" y="586330"/>
                    </a:lnTo>
                    <a:lnTo>
                      <a:pt x="408957" y="588761"/>
                    </a:lnTo>
                    <a:lnTo>
                      <a:pt x="410817" y="590907"/>
                    </a:lnTo>
                    <a:lnTo>
                      <a:pt x="411532" y="593482"/>
                    </a:lnTo>
                    <a:lnTo>
                      <a:pt x="412533" y="598202"/>
                    </a:lnTo>
                    <a:lnTo>
                      <a:pt x="413678" y="599633"/>
                    </a:lnTo>
                    <a:lnTo>
                      <a:pt x="414393" y="614080"/>
                    </a:lnTo>
                    <a:lnTo>
                      <a:pt x="410531" y="614223"/>
                    </a:lnTo>
                    <a:lnTo>
                      <a:pt x="405095" y="614366"/>
                    </a:lnTo>
                    <a:lnTo>
                      <a:pt x="406669" y="615796"/>
                    </a:lnTo>
                    <a:lnTo>
                      <a:pt x="411246" y="621232"/>
                    </a:lnTo>
                    <a:lnTo>
                      <a:pt x="415394" y="626238"/>
                    </a:lnTo>
                    <a:lnTo>
                      <a:pt x="416109" y="634248"/>
                    </a:lnTo>
                    <a:lnTo>
                      <a:pt x="416539" y="639255"/>
                    </a:lnTo>
                    <a:lnTo>
                      <a:pt x="417111" y="646407"/>
                    </a:lnTo>
                    <a:lnTo>
                      <a:pt x="417397" y="650699"/>
                    </a:lnTo>
                    <a:lnTo>
                      <a:pt x="427839" y="651128"/>
                    </a:lnTo>
                    <a:lnTo>
                      <a:pt x="439854" y="651557"/>
                    </a:lnTo>
                    <a:lnTo>
                      <a:pt x="454302" y="652129"/>
                    </a:lnTo>
                    <a:lnTo>
                      <a:pt x="467032" y="652558"/>
                    </a:lnTo>
                    <a:lnTo>
                      <a:pt x="468320" y="652558"/>
                    </a:lnTo>
                    <a:lnTo>
                      <a:pt x="470465" y="651986"/>
                    </a:lnTo>
                    <a:lnTo>
                      <a:pt x="471896" y="651271"/>
                    </a:lnTo>
                    <a:lnTo>
                      <a:pt x="472754" y="651271"/>
                    </a:lnTo>
                    <a:lnTo>
                      <a:pt x="472897" y="652987"/>
                    </a:lnTo>
                    <a:lnTo>
                      <a:pt x="472611" y="655133"/>
                    </a:lnTo>
                    <a:lnTo>
                      <a:pt x="472611" y="657564"/>
                    </a:lnTo>
                    <a:lnTo>
                      <a:pt x="469035" y="662428"/>
                    </a:lnTo>
                    <a:lnTo>
                      <a:pt x="468749" y="664001"/>
                    </a:lnTo>
                    <a:lnTo>
                      <a:pt x="469321" y="670439"/>
                    </a:lnTo>
                    <a:lnTo>
                      <a:pt x="470608" y="675731"/>
                    </a:lnTo>
                    <a:lnTo>
                      <a:pt x="471324" y="680451"/>
                    </a:lnTo>
                    <a:lnTo>
                      <a:pt x="472754" y="681882"/>
                    </a:lnTo>
                    <a:lnTo>
                      <a:pt x="477046" y="684313"/>
                    </a:lnTo>
                    <a:lnTo>
                      <a:pt x="483482" y="688891"/>
                    </a:lnTo>
                    <a:lnTo>
                      <a:pt x="486057" y="689463"/>
                    </a:lnTo>
                    <a:lnTo>
                      <a:pt x="488203" y="688891"/>
                    </a:lnTo>
                    <a:lnTo>
                      <a:pt x="489490" y="690750"/>
                    </a:lnTo>
                    <a:lnTo>
                      <a:pt x="489776" y="693754"/>
                    </a:lnTo>
                    <a:lnTo>
                      <a:pt x="493352" y="702337"/>
                    </a:lnTo>
                    <a:lnTo>
                      <a:pt x="495641" y="707772"/>
                    </a:lnTo>
                    <a:lnTo>
                      <a:pt x="496642" y="709632"/>
                    </a:lnTo>
                    <a:lnTo>
                      <a:pt x="498359" y="710633"/>
                    </a:lnTo>
                    <a:lnTo>
                      <a:pt x="498073" y="711348"/>
                    </a:lnTo>
                    <a:lnTo>
                      <a:pt x="496642" y="711634"/>
                    </a:lnTo>
                    <a:lnTo>
                      <a:pt x="496070" y="712636"/>
                    </a:lnTo>
                    <a:lnTo>
                      <a:pt x="494068" y="718644"/>
                    </a:lnTo>
                    <a:lnTo>
                      <a:pt x="491493" y="726654"/>
                    </a:lnTo>
                    <a:lnTo>
                      <a:pt x="489776" y="732232"/>
                    </a:lnTo>
                    <a:lnTo>
                      <a:pt x="491350" y="732376"/>
                    </a:lnTo>
                    <a:lnTo>
                      <a:pt x="491350" y="733949"/>
                    </a:lnTo>
                    <a:lnTo>
                      <a:pt x="491636" y="736381"/>
                    </a:lnTo>
                    <a:lnTo>
                      <a:pt x="489633" y="736667"/>
                    </a:lnTo>
                    <a:lnTo>
                      <a:pt x="489061" y="737525"/>
                    </a:lnTo>
                    <a:lnTo>
                      <a:pt x="486772" y="742102"/>
                    </a:lnTo>
                    <a:lnTo>
                      <a:pt x="483769" y="748110"/>
                    </a:lnTo>
                    <a:lnTo>
                      <a:pt x="480765" y="754404"/>
                    </a:lnTo>
                    <a:lnTo>
                      <a:pt x="478905" y="758123"/>
                    </a:lnTo>
                    <a:lnTo>
                      <a:pt x="481909" y="760841"/>
                    </a:lnTo>
                    <a:lnTo>
                      <a:pt x="487058" y="765418"/>
                    </a:lnTo>
                    <a:lnTo>
                      <a:pt x="486200" y="766706"/>
                    </a:lnTo>
                    <a:lnTo>
                      <a:pt x="484054" y="767278"/>
                    </a:lnTo>
                    <a:lnTo>
                      <a:pt x="482195" y="767707"/>
                    </a:lnTo>
                    <a:lnTo>
                      <a:pt x="480765" y="769423"/>
                    </a:lnTo>
                    <a:lnTo>
                      <a:pt x="479906" y="770711"/>
                    </a:lnTo>
                    <a:lnTo>
                      <a:pt x="477904" y="771140"/>
                    </a:lnTo>
                    <a:lnTo>
                      <a:pt x="478619" y="773429"/>
                    </a:lnTo>
                    <a:lnTo>
                      <a:pt x="479048" y="775145"/>
                    </a:lnTo>
                    <a:lnTo>
                      <a:pt x="480049" y="776432"/>
                    </a:lnTo>
                    <a:lnTo>
                      <a:pt x="481051" y="778149"/>
                    </a:lnTo>
                    <a:lnTo>
                      <a:pt x="482052" y="779007"/>
                    </a:lnTo>
                    <a:lnTo>
                      <a:pt x="482767" y="780581"/>
                    </a:lnTo>
                    <a:lnTo>
                      <a:pt x="482624" y="782297"/>
                    </a:lnTo>
                    <a:lnTo>
                      <a:pt x="483053" y="784586"/>
                    </a:lnTo>
                    <a:lnTo>
                      <a:pt x="483482" y="786589"/>
                    </a:lnTo>
                    <a:lnTo>
                      <a:pt x="484054" y="787161"/>
                    </a:lnTo>
                    <a:lnTo>
                      <a:pt x="485485" y="787733"/>
                    </a:lnTo>
                    <a:lnTo>
                      <a:pt x="486200" y="789592"/>
                    </a:lnTo>
                    <a:lnTo>
                      <a:pt x="485628" y="790451"/>
                    </a:lnTo>
                    <a:lnTo>
                      <a:pt x="485771" y="791452"/>
                    </a:lnTo>
                    <a:lnTo>
                      <a:pt x="486343" y="792453"/>
                    </a:lnTo>
                    <a:lnTo>
                      <a:pt x="485914" y="793454"/>
                    </a:lnTo>
                    <a:lnTo>
                      <a:pt x="486200" y="794170"/>
                    </a:lnTo>
                    <a:lnTo>
                      <a:pt x="487201" y="794885"/>
                    </a:lnTo>
                    <a:lnTo>
                      <a:pt x="488060" y="797317"/>
                    </a:lnTo>
                    <a:lnTo>
                      <a:pt x="488203" y="801608"/>
                    </a:lnTo>
                    <a:lnTo>
                      <a:pt x="487201" y="803897"/>
                    </a:lnTo>
                    <a:lnTo>
                      <a:pt x="486343" y="805756"/>
                    </a:lnTo>
                    <a:lnTo>
                      <a:pt x="486200" y="806900"/>
                    </a:lnTo>
                    <a:lnTo>
                      <a:pt x="486772" y="808617"/>
                    </a:lnTo>
                    <a:lnTo>
                      <a:pt x="485771" y="810620"/>
                    </a:lnTo>
                    <a:lnTo>
                      <a:pt x="484627" y="813051"/>
                    </a:lnTo>
                    <a:lnTo>
                      <a:pt x="484913" y="814768"/>
                    </a:lnTo>
                    <a:lnTo>
                      <a:pt x="485056" y="816341"/>
                    </a:lnTo>
                    <a:lnTo>
                      <a:pt x="485199" y="818058"/>
                    </a:lnTo>
                    <a:lnTo>
                      <a:pt x="485485" y="819631"/>
                    </a:lnTo>
                    <a:lnTo>
                      <a:pt x="485056" y="821348"/>
                    </a:lnTo>
                    <a:lnTo>
                      <a:pt x="484627" y="822778"/>
                    </a:lnTo>
                    <a:lnTo>
                      <a:pt x="484484" y="824495"/>
                    </a:lnTo>
                    <a:lnTo>
                      <a:pt x="485056" y="826354"/>
                    </a:lnTo>
                    <a:lnTo>
                      <a:pt x="484198" y="828071"/>
                    </a:lnTo>
                    <a:lnTo>
                      <a:pt x="483625" y="829358"/>
                    </a:lnTo>
                    <a:lnTo>
                      <a:pt x="483482" y="830645"/>
                    </a:lnTo>
                    <a:lnTo>
                      <a:pt x="484341" y="832648"/>
                    </a:lnTo>
                    <a:lnTo>
                      <a:pt x="486629" y="833506"/>
                    </a:lnTo>
                    <a:lnTo>
                      <a:pt x="488489" y="833649"/>
                    </a:lnTo>
                    <a:lnTo>
                      <a:pt x="490205" y="832648"/>
                    </a:lnTo>
                    <a:lnTo>
                      <a:pt x="491493" y="832362"/>
                    </a:lnTo>
                    <a:lnTo>
                      <a:pt x="493924" y="833363"/>
                    </a:lnTo>
                    <a:lnTo>
                      <a:pt x="496070" y="835080"/>
                    </a:lnTo>
                    <a:lnTo>
                      <a:pt x="498931" y="835223"/>
                    </a:lnTo>
                    <a:lnTo>
                      <a:pt x="501363" y="835509"/>
                    </a:lnTo>
                    <a:lnTo>
                      <a:pt x="503222" y="836081"/>
                    </a:lnTo>
                    <a:lnTo>
                      <a:pt x="506083" y="835509"/>
                    </a:lnTo>
                    <a:lnTo>
                      <a:pt x="508944" y="836081"/>
                    </a:lnTo>
                    <a:lnTo>
                      <a:pt x="512377" y="837082"/>
                    </a:lnTo>
                    <a:lnTo>
                      <a:pt x="515238" y="837941"/>
                    </a:lnTo>
                    <a:lnTo>
                      <a:pt x="518099" y="837798"/>
                    </a:lnTo>
                    <a:lnTo>
                      <a:pt x="520244" y="837654"/>
                    </a:lnTo>
                    <a:lnTo>
                      <a:pt x="522390" y="836653"/>
                    </a:lnTo>
                    <a:lnTo>
                      <a:pt x="524535" y="836796"/>
                    </a:lnTo>
                    <a:lnTo>
                      <a:pt x="526109" y="835080"/>
                    </a:lnTo>
                    <a:lnTo>
                      <a:pt x="526967" y="833649"/>
                    </a:lnTo>
                    <a:lnTo>
                      <a:pt x="527825" y="832648"/>
                    </a:lnTo>
                    <a:lnTo>
                      <a:pt x="530114" y="831790"/>
                    </a:lnTo>
                    <a:lnTo>
                      <a:pt x="531688" y="832362"/>
                    </a:lnTo>
                    <a:lnTo>
                      <a:pt x="532975" y="835080"/>
                    </a:lnTo>
                    <a:lnTo>
                      <a:pt x="535264" y="836653"/>
                    </a:lnTo>
                    <a:lnTo>
                      <a:pt x="536122" y="837798"/>
                    </a:lnTo>
                    <a:lnTo>
                      <a:pt x="537838" y="838370"/>
                    </a:lnTo>
                    <a:lnTo>
                      <a:pt x="541557" y="838513"/>
                    </a:lnTo>
                    <a:lnTo>
                      <a:pt x="543846" y="838370"/>
                    </a:lnTo>
                    <a:lnTo>
                      <a:pt x="546421" y="839228"/>
                    </a:lnTo>
                    <a:lnTo>
                      <a:pt x="548137" y="839228"/>
                    </a:lnTo>
                    <a:lnTo>
                      <a:pt x="549568" y="840659"/>
                    </a:lnTo>
                    <a:lnTo>
                      <a:pt x="550998" y="842375"/>
                    </a:lnTo>
                    <a:lnTo>
                      <a:pt x="551141" y="845665"/>
                    </a:lnTo>
                    <a:lnTo>
                      <a:pt x="552429" y="848240"/>
                    </a:lnTo>
                    <a:lnTo>
                      <a:pt x="554145" y="849241"/>
                    </a:lnTo>
                    <a:lnTo>
                      <a:pt x="555003" y="850814"/>
                    </a:lnTo>
                    <a:lnTo>
                      <a:pt x="554717" y="852960"/>
                    </a:lnTo>
                    <a:lnTo>
                      <a:pt x="553859" y="855106"/>
                    </a:lnTo>
                    <a:lnTo>
                      <a:pt x="554002" y="857537"/>
                    </a:lnTo>
                    <a:lnTo>
                      <a:pt x="554860" y="859683"/>
                    </a:lnTo>
                    <a:lnTo>
                      <a:pt x="554860" y="861828"/>
                    </a:lnTo>
                    <a:lnTo>
                      <a:pt x="555433" y="863974"/>
                    </a:lnTo>
                    <a:lnTo>
                      <a:pt x="556577" y="865834"/>
                    </a:lnTo>
                    <a:lnTo>
                      <a:pt x="557006" y="868838"/>
                    </a:lnTo>
                    <a:lnTo>
                      <a:pt x="556863" y="870983"/>
                    </a:lnTo>
                    <a:lnTo>
                      <a:pt x="557721" y="872271"/>
                    </a:lnTo>
                    <a:lnTo>
                      <a:pt x="558007" y="873987"/>
                    </a:lnTo>
                    <a:lnTo>
                      <a:pt x="557435" y="875418"/>
                    </a:lnTo>
                    <a:lnTo>
                      <a:pt x="557292" y="877420"/>
                    </a:lnTo>
                    <a:lnTo>
                      <a:pt x="557435" y="879137"/>
                    </a:lnTo>
                    <a:lnTo>
                      <a:pt x="558007" y="880567"/>
                    </a:lnTo>
                    <a:lnTo>
                      <a:pt x="559867" y="882427"/>
                    </a:lnTo>
                    <a:lnTo>
                      <a:pt x="560296" y="885860"/>
                    </a:lnTo>
                    <a:lnTo>
                      <a:pt x="560296" y="888148"/>
                    </a:lnTo>
                    <a:lnTo>
                      <a:pt x="561154" y="890866"/>
                    </a:lnTo>
                    <a:lnTo>
                      <a:pt x="562585" y="892154"/>
                    </a:lnTo>
                    <a:lnTo>
                      <a:pt x="565016" y="892583"/>
                    </a:lnTo>
                    <a:lnTo>
                      <a:pt x="567877" y="893012"/>
                    </a:lnTo>
                    <a:lnTo>
                      <a:pt x="571310" y="892440"/>
                    </a:lnTo>
                    <a:lnTo>
                      <a:pt x="574314" y="891724"/>
                    </a:lnTo>
                    <a:lnTo>
                      <a:pt x="576031" y="891009"/>
                    </a:lnTo>
                    <a:lnTo>
                      <a:pt x="579321" y="889007"/>
                    </a:lnTo>
                    <a:lnTo>
                      <a:pt x="582181" y="887862"/>
                    </a:lnTo>
                    <a:lnTo>
                      <a:pt x="583612" y="887147"/>
                    </a:lnTo>
                    <a:lnTo>
                      <a:pt x="585042" y="886575"/>
                    </a:lnTo>
                    <a:lnTo>
                      <a:pt x="587903" y="887862"/>
                    </a:lnTo>
                    <a:lnTo>
                      <a:pt x="590621" y="889436"/>
                    </a:lnTo>
                    <a:lnTo>
                      <a:pt x="592767" y="891581"/>
                    </a:lnTo>
                    <a:lnTo>
                      <a:pt x="596629" y="894013"/>
                    </a:lnTo>
                    <a:lnTo>
                      <a:pt x="595913" y="894585"/>
                    </a:lnTo>
                    <a:lnTo>
                      <a:pt x="594340" y="896588"/>
                    </a:lnTo>
                    <a:lnTo>
                      <a:pt x="594340" y="898876"/>
                    </a:lnTo>
                    <a:lnTo>
                      <a:pt x="595484" y="902166"/>
                    </a:lnTo>
                    <a:lnTo>
                      <a:pt x="594483" y="909175"/>
                    </a:lnTo>
                    <a:lnTo>
                      <a:pt x="591479" y="920047"/>
                    </a:lnTo>
                    <a:lnTo>
                      <a:pt x="590192" y="926341"/>
                    </a:lnTo>
                    <a:lnTo>
                      <a:pt x="590764" y="928200"/>
                    </a:lnTo>
                    <a:lnTo>
                      <a:pt x="589620" y="931347"/>
                    </a:lnTo>
                    <a:lnTo>
                      <a:pt x="585471" y="938213"/>
                    </a:lnTo>
                    <a:lnTo>
                      <a:pt x="585328" y="942790"/>
                    </a:lnTo>
                    <a:lnTo>
                      <a:pt x="587617" y="942790"/>
                    </a:lnTo>
                    <a:lnTo>
                      <a:pt x="588761" y="943792"/>
                    </a:lnTo>
                    <a:lnTo>
                      <a:pt x="590478" y="944364"/>
                    </a:lnTo>
                    <a:lnTo>
                      <a:pt x="592337" y="943219"/>
                    </a:lnTo>
                    <a:lnTo>
                      <a:pt x="593911" y="942648"/>
                    </a:lnTo>
                    <a:lnTo>
                      <a:pt x="596343" y="942648"/>
                    </a:lnTo>
                    <a:lnTo>
                      <a:pt x="597630" y="941360"/>
                    </a:lnTo>
                    <a:lnTo>
                      <a:pt x="599203" y="941217"/>
                    </a:lnTo>
                    <a:lnTo>
                      <a:pt x="600205" y="941932"/>
                    </a:lnTo>
                    <a:lnTo>
                      <a:pt x="601206" y="942790"/>
                    </a:lnTo>
                    <a:lnTo>
                      <a:pt x="603352" y="942934"/>
                    </a:lnTo>
                    <a:lnTo>
                      <a:pt x="605068" y="945222"/>
                    </a:lnTo>
                    <a:lnTo>
                      <a:pt x="606928" y="945937"/>
                    </a:lnTo>
                    <a:lnTo>
                      <a:pt x="607786" y="948512"/>
                    </a:lnTo>
                    <a:lnTo>
                      <a:pt x="609073" y="955235"/>
                    </a:lnTo>
                    <a:lnTo>
                      <a:pt x="611362" y="959240"/>
                    </a:lnTo>
                    <a:lnTo>
                      <a:pt x="613651" y="963818"/>
                    </a:lnTo>
                    <a:lnTo>
                      <a:pt x="613794" y="965820"/>
                    </a:lnTo>
                    <a:lnTo>
                      <a:pt x="612506" y="967823"/>
                    </a:lnTo>
                    <a:lnTo>
                      <a:pt x="612220" y="970827"/>
                    </a:lnTo>
                    <a:lnTo>
                      <a:pt x="611362" y="977979"/>
                    </a:lnTo>
                    <a:lnTo>
                      <a:pt x="611076" y="980696"/>
                    </a:lnTo>
                    <a:lnTo>
                      <a:pt x="611934" y="982556"/>
                    </a:lnTo>
                    <a:lnTo>
                      <a:pt x="612220" y="985131"/>
                    </a:lnTo>
                    <a:lnTo>
                      <a:pt x="610933" y="988278"/>
                    </a:lnTo>
                    <a:lnTo>
                      <a:pt x="608501" y="992855"/>
                    </a:lnTo>
                    <a:lnTo>
                      <a:pt x="606213" y="994142"/>
                    </a:lnTo>
                    <a:lnTo>
                      <a:pt x="605640" y="994142"/>
                    </a:lnTo>
                    <a:lnTo>
                      <a:pt x="602493" y="996860"/>
                    </a:lnTo>
                    <a:lnTo>
                      <a:pt x="600205" y="997862"/>
                    </a:lnTo>
                    <a:lnTo>
                      <a:pt x="598917" y="997147"/>
                    </a:lnTo>
                    <a:lnTo>
                      <a:pt x="597487" y="998291"/>
                    </a:lnTo>
                    <a:lnTo>
                      <a:pt x="595770" y="1001295"/>
                    </a:lnTo>
                    <a:lnTo>
                      <a:pt x="593768" y="1002582"/>
                    </a:lnTo>
                    <a:lnTo>
                      <a:pt x="590049" y="1003297"/>
                    </a:lnTo>
                    <a:lnTo>
                      <a:pt x="588904" y="1003583"/>
                    </a:lnTo>
                    <a:lnTo>
                      <a:pt x="586759" y="1003441"/>
                    </a:lnTo>
                    <a:lnTo>
                      <a:pt x="584899" y="1004156"/>
                    </a:lnTo>
                    <a:lnTo>
                      <a:pt x="583326" y="1005729"/>
                    </a:lnTo>
                    <a:lnTo>
                      <a:pt x="581752" y="1006301"/>
                    </a:lnTo>
                    <a:lnTo>
                      <a:pt x="580036" y="1005872"/>
                    </a:lnTo>
                    <a:lnTo>
                      <a:pt x="578462" y="1006444"/>
                    </a:lnTo>
                    <a:lnTo>
                      <a:pt x="577032" y="1008018"/>
                    </a:lnTo>
                    <a:lnTo>
                      <a:pt x="576174" y="1009734"/>
                    </a:lnTo>
                    <a:lnTo>
                      <a:pt x="575887" y="1011594"/>
                    </a:lnTo>
                    <a:lnTo>
                      <a:pt x="574457" y="1012881"/>
                    </a:lnTo>
                    <a:lnTo>
                      <a:pt x="571882" y="1013596"/>
                    </a:lnTo>
                    <a:lnTo>
                      <a:pt x="571024" y="1014455"/>
                    </a:lnTo>
                    <a:lnTo>
                      <a:pt x="571167" y="1015742"/>
                    </a:lnTo>
                    <a:lnTo>
                      <a:pt x="570023" y="1016743"/>
                    </a:lnTo>
                    <a:lnTo>
                      <a:pt x="565732" y="1017745"/>
                    </a:lnTo>
                    <a:lnTo>
                      <a:pt x="562585" y="1019604"/>
                    </a:lnTo>
                    <a:lnTo>
                      <a:pt x="560725" y="1022322"/>
                    </a:lnTo>
                    <a:lnTo>
                      <a:pt x="558722" y="1024038"/>
                    </a:lnTo>
                    <a:lnTo>
                      <a:pt x="555576" y="1025040"/>
                    </a:lnTo>
                    <a:lnTo>
                      <a:pt x="551284" y="1027757"/>
                    </a:lnTo>
                    <a:lnTo>
                      <a:pt x="550712" y="1029474"/>
                    </a:lnTo>
                    <a:lnTo>
                      <a:pt x="552429" y="1031048"/>
                    </a:lnTo>
                    <a:lnTo>
                      <a:pt x="553001" y="1032478"/>
                    </a:lnTo>
                    <a:lnTo>
                      <a:pt x="552572" y="1033622"/>
                    </a:lnTo>
                    <a:lnTo>
                      <a:pt x="551284" y="1033765"/>
                    </a:lnTo>
                    <a:lnTo>
                      <a:pt x="548996" y="1032907"/>
                    </a:lnTo>
                    <a:lnTo>
                      <a:pt x="547422" y="1032764"/>
                    </a:lnTo>
                    <a:lnTo>
                      <a:pt x="546421" y="1033336"/>
                    </a:lnTo>
                    <a:lnTo>
                      <a:pt x="545992" y="1034337"/>
                    </a:lnTo>
                    <a:lnTo>
                      <a:pt x="545992" y="1035768"/>
                    </a:lnTo>
                    <a:lnTo>
                      <a:pt x="545134" y="1036769"/>
                    </a:lnTo>
                    <a:lnTo>
                      <a:pt x="543417" y="1037341"/>
                    </a:lnTo>
                    <a:lnTo>
                      <a:pt x="542416" y="1038486"/>
                    </a:lnTo>
                    <a:lnTo>
                      <a:pt x="541987" y="1040345"/>
                    </a:lnTo>
                    <a:lnTo>
                      <a:pt x="539984" y="1042634"/>
                    </a:lnTo>
                    <a:lnTo>
                      <a:pt x="536265" y="1045495"/>
                    </a:lnTo>
                    <a:lnTo>
                      <a:pt x="533404" y="1049214"/>
                    </a:lnTo>
                    <a:lnTo>
                      <a:pt x="531258" y="1053934"/>
                    </a:lnTo>
                    <a:lnTo>
                      <a:pt x="528827" y="1057081"/>
                    </a:lnTo>
                    <a:lnTo>
                      <a:pt x="525966" y="1058511"/>
                    </a:lnTo>
                    <a:lnTo>
                      <a:pt x="523963" y="1060657"/>
                    </a:lnTo>
                    <a:lnTo>
                      <a:pt x="522819" y="1063375"/>
                    </a:lnTo>
                    <a:lnTo>
                      <a:pt x="519815" y="1067666"/>
                    </a:lnTo>
                    <a:lnTo>
                      <a:pt x="514809" y="1073531"/>
                    </a:lnTo>
                    <a:lnTo>
                      <a:pt x="510231" y="1077536"/>
                    </a:lnTo>
                    <a:lnTo>
                      <a:pt x="506083" y="1079682"/>
                    </a:lnTo>
                    <a:lnTo>
                      <a:pt x="503794" y="1082114"/>
                    </a:lnTo>
                    <a:lnTo>
                      <a:pt x="503222" y="1084831"/>
                    </a:lnTo>
                    <a:lnTo>
                      <a:pt x="500504" y="1087978"/>
                    </a:lnTo>
                    <a:lnTo>
                      <a:pt x="495784" y="1091411"/>
                    </a:lnTo>
                    <a:lnTo>
                      <a:pt x="494497" y="1092985"/>
                    </a:lnTo>
                    <a:lnTo>
                      <a:pt x="496213" y="1095417"/>
                    </a:lnTo>
                    <a:lnTo>
                      <a:pt x="501363" y="1095989"/>
                    </a:lnTo>
                    <a:lnTo>
                      <a:pt x="506512" y="1096132"/>
                    </a:lnTo>
                    <a:lnTo>
                      <a:pt x="507370" y="1095559"/>
                    </a:lnTo>
                    <a:lnTo>
                      <a:pt x="509373" y="1091554"/>
                    </a:lnTo>
                    <a:lnTo>
                      <a:pt x="512091" y="1090410"/>
                    </a:lnTo>
                    <a:lnTo>
                      <a:pt x="514952" y="1090124"/>
                    </a:lnTo>
                    <a:lnTo>
                      <a:pt x="518099" y="1090267"/>
                    </a:lnTo>
                    <a:lnTo>
                      <a:pt x="521388" y="1092842"/>
                    </a:lnTo>
                    <a:lnTo>
                      <a:pt x="530829" y="1101424"/>
                    </a:lnTo>
                    <a:lnTo>
                      <a:pt x="537838" y="1107432"/>
                    </a:lnTo>
                    <a:lnTo>
                      <a:pt x="539984" y="1110293"/>
                    </a:lnTo>
                    <a:lnTo>
                      <a:pt x="541844" y="1112439"/>
                    </a:lnTo>
                    <a:lnTo>
                      <a:pt x="543274" y="1114441"/>
                    </a:lnTo>
                    <a:lnTo>
                      <a:pt x="542702" y="1119591"/>
                    </a:lnTo>
                    <a:lnTo>
                      <a:pt x="542845" y="1121879"/>
                    </a:lnTo>
                    <a:lnTo>
                      <a:pt x="543131" y="1122594"/>
                    </a:lnTo>
                    <a:lnTo>
                      <a:pt x="544704" y="1122594"/>
                    </a:lnTo>
                    <a:lnTo>
                      <a:pt x="547136" y="1122165"/>
                    </a:lnTo>
                    <a:lnTo>
                      <a:pt x="549139" y="1121021"/>
                    </a:lnTo>
                    <a:lnTo>
                      <a:pt x="550712" y="1119304"/>
                    </a:lnTo>
                    <a:lnTo>
                      <a:pt x="552286" y="1118017"/>
                    </a:lnTo>
                    <a:lnTo>
                      <a:pt x="553573" y="1117302"/>
                    </a:lnTo>
                    <a:lnTo>
                      <a:pt x="554002" y="1116157"/>
                    </a:lnTo>
                    <a:lnTo>
                      <a:pt x="554717" y="1115013"/>
                    </a:lnTo>
                    <a:lnTo>
                      <a:pt x="555433" y="1114727"/>
                    </a:lnTo>
                    <a:lnTo>
                      <a:pt x="556863" y="1115586"/>
                    </a:lnTo>
                    <a:lnTo>
                      <a:pt x="560153" y="1118446"/>
                    </a:lnTo>
                    <a:lnTo>
                      <a:pt x="562728" y="1121164"/>
                    </a:lnTo>
                    <a:lnTo>
                      <a:pt x="563300" y="1122738"/>
                    </a:lnTo>
                    <a:lnTo>
                      <a:pt x="564301" y="1124311"/>
                    </a:lnTo>
                    <a:lnTo>
                      <a:pt x="565302" y="1125741"/>
                    </a:lnTo>
                    <a:lnTo>
                      <a:pt x="566018" y="1127172"/>
                    </a:lnTo>
                    <a:lnTo>
                      <a:pt x="568449" y="1129032"/>
                    </a:lnTo>
                    <a:lnTo>
                      <a:pt x="570881" y="1130176"/>
                    </a:lnTo>
                    <a:lnTo>
                      <a:pt x="572598" y="1129032"/>
                    </a:lnTo>
                    <a:lnTo>
                      <a:pt x="576889" y="1132750"/>
                    </a:lnTo>
                    <a:lnTo>
                      <a:pt x="586187" y="1135897"/>
                    </a:lnTo>
                    <a:lnTo>
                      <a:pt x="587903" y="1137757"/>
                    </a:lnTo>
                    <a:lnTo>
                      <a:pt x="589477" y="1140475"/>
                    </a:lnTo>
                    <a:lnTo>
                      <a:pt x="592767" y="1144480"/>
                    </a:lnTo>
                    <a:lnTo>
                      <a:pt x="597344" y="1148199"/>
                    </a:lnTo>
                    <a:lnTo>
                      <a:pt x="600920" y="1149772"/>
                    </a:lnTo>
                    <a:lnTo>
                      <a:pt x="604353" y="1150631"/>
                    </a:lnTo>
                    <a:lnTo>
                      <a:pt x="606356" y="1151489"/>
                    </a:lnTo>
                    <a:lnTo>
                      <a:pt x="607643" y="1152919"/>
                    </a:lnTo>
                    <a:lnTo>
                      <a:pt x="609789" y="1154493"/>
                    </a:lnTo>
                    <a:lnTo>
                      <a:pt x="611076" y="1155065"/>
                    </a:lnTo>
                    <a:lnTo>
                      <a:pt x="611505" y="1156352"/>
                    </a:lnTo>
                    <a:lnTo>
                      <a:pt x="612936" y="1159356"/>
                    </a:lnTo>
                    <a:lnTo>
                      <a:pt x="614366" y="1163075"/>
                    </a:lnTo>
                    <a:lnTo>
                      <a:pt x="615939" y="1166508"/>
                    </a:lnTo>
                    <a:lnTo>
                      <a:pt x="619372" y="1169798"/>
                    </a:lnTo>
                    <a:lnTo>
                      <a:pt x="623235" y="1172373"/>
                    </a:lnTo>
                    <a:lnTo>
                      <a:pt x="627240" y="1173803"/>
                    </a:lnTo>
                    <a:lnTo>
                      <a:pt x="629099" y="1175377"/>
                    </a:lnTo>
                    <a:lnTo>
                      <a:pt x="629958" y="1174662"/>
                    </a:lnTo>
                    <a:lnTo>
                      <a:pt x="631388" y="1173661"/>
                    </a:lnTo>
                    <a:lnTo>
                      <a:pt x="633247" y="1172945"/>
                    </a:lnTo>
                    <a:lnTo>
                      <a:pt x="634392" y="1170800"/>
                    </a:lnTo>
                    <a:lnTo>
                      <a:pt x="635393" y="1168654"/>
                    </a:lnTo>
                    <a:lnTo>
                      <a:pt x="637825" y="1167510"/>
                    </a:lnTo>
                    <a:lnTo>
                      <a:pt x="639827" y="1166079"/>
                    </a:lnTo>
                    <a:lnTo>
                      <a:pt x="639970" y="1164649"/>
                    </a:lnTo>
                    <a:lnTo>
                      <a:pt x="640256" y="1163362"/>
                    </a:lnTo>
                    <a:lnTo>
                      <a:pt x="640686" y="1161788"/>
                    </a:lnTo>
                    <a:lnTo>
                      <a:pt x="641687" y="1160215"/>
                    </a:lnTo>
                    <a:lnTo>
                      <a:pt x="642402" y="1159642"/>
                    </a:lnTo>
                    <a:lnTo>
                      <a:pt x="642974" y="1159785"/>
                    </a:lnTo>
                    <a:lnTo>
                      <a:pt x="643260" y="1160930"/>
                    </a:lnTo>
                    <a:lnTo>
                      <a:pt x="643260" y="1164649"/>
                    </a:lnTo>
                    <a:lnTo>
                      <a:pt x="644405" y="1166222"/>
                    </a:lnTo>
                    <a:lnTo>
                      <a:pt x="645263" y="1168225"/>
                    </a:lnTo>
                    <a:lnTo>
                      <a:pt x="646264" y="1169798"/>
                    </a:lnTo>
                    <a:lnTo>
                      <a:pt x="646264" y="1171229"/>
                    </a:lnTo>
                    <a:lnTo>
                      <a:pt x="646121" y="1172802"/>
                    </a:lnTo>
                    <a:lnTo>
                      <a:pt x="645549" y="1174519"/>
                    </a:lnTo>
                    <a:lnTo>
                      <a:pt x="644262" y="1176521"/>
                    </a:lnTo>
                    <a:lnTo>
                      <a:pt x="643260" y="1178524"/>
                    </a:lnTo>
                    <a:lnTo>
                      <a:pt x="642116" y="1180384"/>
                    </a:lnTo>
                    <a:lnTo>
                      <a:pt x="640829" y="1182529"/>
                    </a:lnTo>
                    <a:lnTo>
                      <a:pt x="639827" y="1183531"/>
                    </a:lnTo>
                    <a:lnTo>
                      <a:pt x="638683" y="1183816"/>
                    </a:lnTo>
                    <a:lnTo>
                      <a:pt x="637253" y="1183531"/>
                    </a:lnTo>
                    <a:lnTo>
                      <a:pt x="635965" y="1181957"/>
                    </a:lnTo>
                    <a:lnTo>
                      <a:pt x="634821" y="1180670"/>
                    </a:lnTo>
                    <a:lnTo>
                      <a:pt x="633677" y="1179811"/>
                    </a:lnTo>
                    <a:lnTo>
                      <a:pt x="632103" y="1180097"/>
                    </a:lnTo>
                    <a:lnTo>
                      <a:pt x="630244" y="1181385"/>
                    </a:lnTo>
                    <a:lnTo>
                      <a:pt x="628956" y="1185104"/>
                    </a:lnTo>
                    <a:lnTo>
                      <a:pt x="627383" y="1188394"/>
                    </a:lnTo>
                    <a:lnTo>
                      <a:pt x="625380" y="1189252"/>
                    </a:lnTo>
                    <a:lnTo>
                      <a:pt x="624379" y="1189395"/>
                    </a:lnTo>
                    <a:lnTo>
                      <a:pt x="623521" y="1189681"/>
                    </a:lnTo>
                    <a:lnTo>
                      <a:pt x="622805" y="1190539"/>
                    </a:lnTo>
                    <a:lnTo>
                      <a:pt x="621804" y="1191827"/>
                    </a:lnTo>
                    <a:lnTo>
                      <a:pt x="620946" y="1194401"/>
                    </a:lnTo>
                    <a:lnTo>
                      <a:pt x="620517" y="1198264"/>
                    </a:lnTo>
                    <a:lnTo>
                      <a:pt x="620946" y="1202412"/>
                    </a:lnTo>
                    <a:lnTo>
                      <a:pt x="620374" y="1204415"/>
                    </a:lnTo>
                    <a:lnTo>
                      <a:pt x="619229" y="1204987"/>
                    </a:lnTo>
                    <a:lnTo>
                      <a:pt x="618657" y="1205273"/>
                    </a:lnTo>
                    <a:lnTo>
                      <a:pt x="618085" y="1205130"/>
                    </a:lnTo>
                    <a:lnTo>
                      <a:pt x="617942" y="1204987"/>
                    </a:lnTo>
                    <a:lnTo>
                      <a:pt x="617799" y="1207561"/>
                    </a:lnTo>
                    <a:lnTo>
                      <a:pt x="617942" y="1208706"/>
                    </a:lnTo>
                    <a:lnTo>
                      <a:pt x="618371" y="1209421"/>
                    </a:lnTo>
                    <a:lnTo>
                      <a:pt x="620088" y="1210565"/>
                    </a:lnTo>
                    <a:lnTo>
                      <a:pt x="622090" y="1211423"/>
                    </a:lnTo>
                    <a:lnTo>
                      <a:pt x="622948" y="1211567"/>
                    </a:lnTo>
                    <a:lnTo>
                      <a:pt x="636537" y="1200123"/>
                    </a:lnTo>
                    <a:lnTo>
                      <a:pt x="641258" y="1195546"/>
                    </a:lnTo>
                    <a:lnTo>
                      <a:pt x="644548" y="1191254"/>
                    </a:lnTo>
                    <a:lnTo>
                      <a:pt x="648839" y="1182386"/>
                    </a:lnTo>
                    <a:lnTo>
                      <a:pt x="653846" y="1167796"/>
                    </a:lnTo>
                    <a:lnTo>
                      <a:pt x="655848" y="1163934"/>
                    </a:lnTo>
                    <a:lnTo>
                      <a:pt x="658423" y="1160501"/>
                    </a:lnTo>
                    <a:lnTo>
                      <a:pt x="660282" y="1158784"/>
                    </a:lnTo>
                    <a:lnTo>
                      <a:pt x="659138" y="1156066"/>
                    </a:lnTo>
                    <a:lnTo>
                      <a:pt x="658423" y="1152061"/>
                    </a:lnTo>
                    <a:lnTo>
                      <a:pt x="658423" y="1149343"/>
                    </a:lnTo>
                    <a:lnTo>
                      <a:pt x="660712" y="1143049"/>
                    </a:lnTo>
                    <a:lnTo>
                      <a:pt x="663572" y="1139902"/>
                    </a:lnTo>
                    <a:lnTo>
                      <a:pt x="664574" y="1136326"/>
                    </a:lnTo>
                    <a:lnTo>
                      <a:pt x="665289" y="1132750"/>
                    </a:lnTo>
                    <a:lnTo>
                      <a:pt x="666719" y="1131320"/>
                    </a:lnTo>
                    <a:lnTo>
                      <a:pt x="673013" y="1128173"/>
                    </a:lnTo>
                    <a:lnTo>
                      <a:pt x="679307" y="1123596"/>
                    </a:lnTo>
                    <a:lnTo>
                      <a:pt x="680594" y="1121879"/>
                    </a:lnTo>
                    <a:lnTo>
                      <a:pt x="679879" y="1119447"/>
                    </a:lnTo>
                    <a:lnTo>
                      <a:pt x="680737" y="1117302"/>
                    </a:lnTo>
                    <a:lnTo>
                      <a:pt x="683169" y="1115156"/>
                    </a:lnTo>
                    <a:lnTo>
                      <a:pt x="683741" y="1109434"/>
                    </a:lnTo>
                    <a:lnTo>
                      <a:pt x="685029" y="1110436"/>
                    </a:lnTo>
                    <a:lnTo>
                      <a:pt x="686030" y="1112009"/>
                    </a:lnTo>
                    <a:lnTo>
                      <a:pt x="685887" y="1106717"/>
                    </a:lnTo>
                    <a:lnTo>
                      <a:pt x="687174" y="1102569"/>
                    </a:lnTo>
                    <a:lnTo>
                      <a:pt x="688891" y="1100709"/>
                    </a:lnTo>
                    <a:lnTo>
                      <a:pt x="689749" y="1099135"/>
                    </a:lnTo>
                    <a:lnTo>
                      <a:pt x="686030" y="1095130"/>
                    </a:lnTo>
                    <a:lnTo>
                      <a:pt x="685601" y="1091697"/>
                    </a:lnTo>
                    <a:lnTo>
                      <a:pt x="685458" y="1088264"/>
                    </a:lnTo>
                    <a:lnTo>
                      <a:pt x="686888" y="1089123"/>
                    </a:lnTo>
                    <a:lnTo>
                      <a:pt x="687317" y="1091125"/>
                    </a:lnTo>
                    <a:lnTo>
                      <a:pt x="688891" y="1094129"/>
                    </a:lnTo>
                    <a:lnTo>
                      <a:pt x="693039" y="1095702"/>
                    </a:lnTo>
                    <a:lnTo>
                      <a:pt x="693468" y="1099279"/>
                    </a:lnTo>
                    <a:lnTo>
                      <a:pt x="696329" y="1099422"/>
                    </a:lnTo>
                    <a:lnTo>
                      <a:pt x="704912" y="1094844"/>
                    </a:lnTo>
                    <a:lnTo>
                      <a:pt x="707343" y="1095417"/>
                    </a:lnTo>
                    <a:lnTo>
                      <a:pt x="707915" y="1097562"/>
                    </a:lnTo>
                    <a:lnTo>
                      <a:pt x="706914" y="1101567"/>
                    </a:lnTo>
                    <a:lnTo>
                      <a:pt x="705913" y="1102140"/>
                    </a:lnTo>
                    <a:lnTo>
                      <a:pt x="703767" y="1100709"/>
                    </a:lnTo>
                    <a:lnTo>
                      <a:pt x="702766" y="1101138"/>
                    </a:lnTo>
                    <a:lnTo>
                      <a:pt x="703624" y="1110293"/>
                    </a:lnTo>
                    <a:lnTo>
                      <a:pt x="701192" y="1113869"/>
                    </a:lnTo>
                    <a:lnTo>
                      <a:pt x="696043" y="1116873"/>
                    </a:lnTo>
                    <a:lnTo>
                      <a:pt x="695328" y="1120306"/>
                    </a:lnTo>
                    <a:lnTo>
                      <a:pt x="695614" y="1121879"/>
                    </a:lnTo>
                    <a:lnTo>
                      <a:pt x="694899" y="1123309"/>
                    </a:lnTo>
                    <a:lnTo>
                      <a:pt x="691036" y="1122880"/>
                    </a:lnTo>
                    <a:lnTo>
                      <a:pt x="689320" y="1124168"/>
                    </a:lnTo>
                    <a:lnTo>
                      <a:pt x="689463" y="1129032"/>
                    </a:lnTo>
                    <a:lnTo>
                      <a:pt x="688891" y="1131463"/>
                    </a:lnTo>
                    <a:lnTo>
                      <a:pt x="685887" y="1136040"/>
                    </a:lnTo>
                    <a:lnTo>
                      <a:pt x="680594" y="1138758"/>
                    </a:lnTo>
                    <a:lnTo>
                      <a:pt x="673585" y="1146054"/>
                    </a:lnTo>
                    <a:lnTo>
                      <a:pt x="669866" y="1146769"/>
                    </a:lnTo>
                    <a:lnTo>
                      <a:pt x="668722" y="1147913"/>
                    </a:lnTo>
                    <a:lnTo>
                      <a:pt x="667148" y="1149057"/>
                    </a:lnTo>
                    <a:lnTo>
                      <a:pt x="664001" y="1147341"/>
                    </a:lnTo>
                    <a:lnTo>
                      <a:pt x="661999" y="1147913"/>
                    </a:lnTo>
                    <a:lnTo>
                      <a:pt x="662142" y="1150631"/>
                    </a:lnTo>
                    <a:lnTo>
                      <a:pt x="662571" y="1152776"/>
                    </a:lnTo>
                    <a:lnTo>
                      <a:pt x="661856" y="1155637"/>
                    </a:lnTo>
                    <a:lnTo>
                      <a:pt x="662714" y="1157354"/>
                    </a:lnTo>
                    <a:lnTo>
                      <a:pt x="666290" y="1153206"/>
                    </a:lnTo>
                    <a:lnTo>
                      <a:pt x="670009" y="1150201"/>
                    </a:lnTo>
                    <a:lnTo>
                      <a:pt x="680165" y="1143622"/>
                    </a:lnTo>
                    <a:lnTo>
                      <a:pt x="689463" y="1136184"/>
                    </a:lnTo>
                    <a:lnTo>
                      <a:pt x="696472" y="1128745"/>
                    </a:lnTo>
                    <a:lnTo>
                      <a:pt x="701765" y="1122451"/>
                    </a:lnTo>
                    <a:lnTo>
                      <a:pt x="705627" y="1116873"/>
                    </a:lnTo>
                    <a:lnTo>
                      <a:pt x="715354" y="1101281"/>
                    </a:lnTo>
                    <a:lnTo>
                      <a:pt x="723364" y="1080683"/>
                    </a:lnTo>
                    <a:lnTo>
                      <a:pt x="732090" y="1066379"/>
                    </a:lnTo>
                    <a:lnTo>
                      <a:pt x="739528" y="1056938"/>
                    </a:lnTo>
                    <a:lnTo>
                      <a:pt x="746394" y="1050215"/>
                    </a:lnTo>
                    <a:lnTo>
                      <a:pt x="753832" y="1044636"/>
                    </a:lnTo>
                    <a:lnTo>
                      <a:pt x="760555" y="1040631"/>
                    </a:lnTo>
                    <a:lnTo>
                      <a:pt x="760698" y="1036340"/>
                    </a:lnTo>
                    <a:lnTo>
                      <a:pt x="763845" y="1032049"/>
                    </a:lnTo>
                    <a:lnTo>
                      <a:pt x="765132" y="1028759"/>
                    </a:lnTo>
                    <a:lnTo>
                      <a:pt x="765991" y="1024468"/>
                    </a:lnTo>
                    <a:lnTo>
                      <a:pt x="766420" y="1016314"/>
                    </a:lnTo>
                    <a:lnTo>
                      <a:pt x="765275" y="1007588"/>
                    </a:lnTo>
                    <a:lnTo>
                      <a:pt x="767421" y="1001581"/>
                    </a:lnTo>
                    <a:lnTo>
                      <a:pt x="766706" y="998005"/>
                    </a:lnTo>
                    <a:lnTo>
                      <a:pt x="767993" y="995859"/>
                    </a:lnTo>
                    <a:lnTo>
                      <a:pt x="767564" y="993571"/>
                    </a:lnTo>
                    <a:lnTo>
                      <a:pt x="766849" y="991425"/>
                    </a:lnTo>
                    <a:lnTo>
                      <a:pt x="766134" y="985560"/>
                    </a:lnTo>
                    <a:lnTo>
                      <a:pt x="764274" y="979838"/>
                    </a:lnTo>
                    <a:lnTo>
                      <a:pt x="764274" y="976978"/>
                    </a:lnTo>
                    <a:lnTo>
                      <a:pt x="764846" y="973973"/>
                    </a:lnTo>
                    <a:lnTo>
                      <a:pt x="764989" y="970397"/>
                    </a:lnTo>
                    <a:lnTo>
                      <a:pt x="763559" y="968538"/>
                    </a:lnTo>
                    <a:lnTo>
                      <a:pt x="762128" y="965963"/>
                    </a:lnTo>
                    <a:lnTo>
                      <a:pt x="763130" y="964676"/>
                    </a:lnTo>
                    <a:lnTo>
                      <a:pt x="764131" y="964676"/>
                    </a:lnTo>
                    <a:lnTo>
                      <a:pt x="765991" y="963245"/>
                    </a:lnTo>
                    <a:lnTo>
                      <a:pt x="767278" y="955378"/>
                    </a:lnTo>
                    <a:lnTo>
                      <a:pt x="766134" y="953376"/>
                    </a:lnTo>
                    <a:lnTo>
                      <a:pt x="764131" y="953376"/>
                    </a:lnTo>
                    <a:lnTo>
                      <a:pt x="764560" y="952374"/>
                    </a:lnTo>
                    <a:lnTo>
                      <a:pt x="768136" y="951516"/>
                    </a:lnTo>
                    <a:lnTo>
                      <a:pt x="772427" y="944507"/>
                    </a:lnTo>
                    <a:lnTo>
                      <a:pt x="771569" y="942934"/>
                    </a:lnTo>
                    <a:lnTo>
                      <a:pt x="769280" y="942075"/>
                    </a:lnTo>
                    <a:lnTo>
                      <a:pt x="763702" y="941074"/>
                    </a:lnTo>
                    <a:lnTo>
                      <a:pt x="762557" y="937069"/>
                    </a:lnTo>
                    <a:lnTo>
                      <a:pt x="765275" y="939214"/>
                    </a:lnTo>
                    <a:lnTo>
                      <a:pt x="767707" y="939501"/>
                    </a:lnTo>
                    <a:lnTo>
                      <a:pt x="770425" y="939358"/>
                    </a:lnTo>
                    <a:lnTo>
                      <a:pt x="771855" y="938070"/>
                    </a:lnTo>
                    <a:lnTo>
                      <a:pt x="770854" y="935066"/>
                    </a:lnTo>
                    <a:lnTo>
                      <a:pt x="772570" y="933779"/>
                    </a:lnTo>
                    <a:lnTo>
                      <a:pt x="776433" y="934923"/>
                    </a:lnTo>
                    <a:lnTo>
                      <a:pt x="779007" y="935066"/>
                    </a:lnTo>
                    <a:lnTo>
                      <a:pt x="777291" y="938070"/>
                    </a:lnTo>
                    <a:lnTo>
                      <a:pt x="778435" y="938499"/>
                    </a:lnTo>
                    <a:lnTo>
                      <a:pt x="783871" y="932778"/>
                    </a:lnTo>
                    <a:lnTo>
                      <a:pt x="786732" y="930632"/>
                    </a:lnTo>
                    <a:lnTo>
                      <a:pt x="787304" y="927485"/>
                    </a:lnTo>
                    <a:lnTo>
                      <a:pt x="785730" y="927342"/>
                    </a:lnTo>
                    <a:lnTo>
                      <a:pt x="784872" y="926341"/>
                    </a:lnTo>
                    <a:lnTo>
                      <a:pt x="787161" y="925196"/>
                    </a:lnTo>
                    <a:lnTo>
                      <a:pt x="788305" y="925053"/>
                    </a:lnTo>
                    <a:lnTo>
                      <a:pt x="789736" y="923623"/>
                    </a:lnTo>
                    <a:lnTo>
                      <a:pt x="796888" y="918187"/>
                    </a:lnTo>
                    <a:lnTo>
                      <a:pt x="810620" y="909033"/>
                    </a:lnTo>
                    <a:lnTo>
                      <a:pt x="818773" y="900879"/>
                    </a:lnTo>
                    <a:lnTo>
                      <a:pt x="825925" y="896874"/>
                    </a:lnTo>
                    <a:lnTo>
                      <a:pt x="845808" y="886861"/>
                    </a:lnTo>
                    <a:lnTo>
                      <a:pt x="849670" y="885860"/>
                    </a:lnTo>
                    <a:lnTo>
                      <a:pt x="855106" y="885860"/>
                    </a:lnTo>
                    <a:lnTo>
                      <a:pt x="859254" y="887147"/>
                    </a:lnTo>
                    <a:lnTo>
                      <a:pt x="861114" y="887004"/>
                    </a:lnTo>
                    <a:lnTo>
                      <a:pt x="862115" y="885574"/>
                    </a:lnTo>
                    <a:lnTo>
                      <a:pt x="862401" y="883285"/>
                    </a:lnTo>
                    <a:lnTo>
                      <a:pt x="865405" y="880567"/>
                    </a:lnTo>
                    <a:lnTo>
                      <a:pt x="868695" y="879852"/>
                    </a:lnTo>
                    <a:lnTo>
                      <a:pt x="876705" y="873701"/>
                    </a:lnTo>
                    <a:lnTo>
                      <a:pt x="885288" y="872271"/>
                    </a:lnTo>
                    <a:lnTo>
                      <a:pt x="886718" y="871698"/>
                    </a:lnTo>
                    <a:lnTo>
                      <a:pt x="888148" y="870411"/>
                    </a:lnTo>
                    <a:lnTo>
                      <a:pt x="886575" y="868981"/>
                    </a:lnTo>
                    <a:lnTo>
                      <a:pt x="885001" y="868266"/>
                    </a:lnTo>
                    <a:lnTo>
                      <a:pt x="884716" y="865119"/>
                    </a:lnTo>
                    <a:lnTo>
                      <a:pt x="886003" y="863545"/>
                    </a:lnTo>
                    <a:lnTo>
                      <a:pt x="894156" y="861972"/>
                    </a:lnTo>
                    <a:lnTo>
                      <a:pt x="900736" y="862115"/>
                    </a:lnTo>
                    <a:lnTo>
                      <a:pt x="903740" y="859969"/>
                    </a:lnTo>
                    <a:lnTo>
                      <a:pt x="909176" y="858825"/>
                    </a:lnTo>
                    <a:lnTo>
                      <a:pt x="914039" y="860541"/>
                    </a:lnTo>
                    <a:lnTo>
                      <a:pt x="914897" y="861972"/>
                    </a:lnTo>
                    <a:lnTo>
                      <a:pt x="911464" y="863116"/>
                    </a:lnTo>
                    <a:lnTo>
                      <a:pt x="908174" y="862830"/>
                    </a:lnTo>
                    <a:lnTo>
                      <a:pt x="905885" y="863545"/>
                    </a:lnTo>
                    <a:lnTo>
                      <a:pt x="908174" y="864975"/>
                    </a:lnTo>
                    <a:lnTo>
                      <a:pt x="913038" y="863831"/>
                    </a:lnTo>
                    <a:lnTo>
                      <a:pt x="919189" y="863259"/>
                    </a:lnTo>
                    <a:lnTo>
                      <a:pt x="924052" y="861686"/>
                    </a:lnTo>
                    <a:lnTo>
                      <a:pt x="928486" y="861399"/>
                    </a:lnTo>
                    <a:lnTo>
                      <a:pt x="929345" y="859683"/>
                    </a:lnTo>
                    <a:lnTo>
                      <a:pt x="928915" y="857823"/>
                    </a:lnTo>
                    <a:lnTo>
                      <a:pt x="928057" y="856250"/>
                    </a:lnTo>
                    <a:lnTo>
                      <a:pt x="927914" y="855249"/>
                    </a:lnTo>
                    <a:lnTo>
                      <a:pt x="928343" y="853818"/>
                    </a:lnTo>
                    <a:lnTo>
                      <a:pt x="930632" y="853103"/>
                    </a:lnTo>
                    <a:lnTo>
                      <a:pt x="932635" y="853103"/>
                    </a:lnTo>
                    <a:lnTo>
                      <a:pt x="933207" y="854534"/>
                    </a:lnTo>
                    <a:lnTo>
                      <a:pt x="932206" y="857108"/>
                    </a:lnTo>
                    <a:lnTo>
                      <a:pt x="932777" y="858825"/>
                    </a:lnTo>
                    <a:lnTo>
                      <a:pt x="934780" y="860112"/>
                    </a:lnTo>
                    <a:lnTo>
                      <a:pt x="936497" y="860828"/>
                    </a:lnTo>
                    <a:lnTo>
                      <a:pt x="940359" y="860970"/>
                    </a:lnTo>
                    <a:lnTo>
                      <a:pt x="947797" y="859969"/>
                    </a:lnTo>
                    <a:lnTo>
                      <a:pt x="961672" y="859969"/>
                    </a:lnTo>
                    <a:lnTo>
                      <a:pt x="964104" y="860112"/>
                    </a:lnTo>
                    <a:lnTo>
                      <a:pt x="965820" y="856822"/>
                    </a:lnTo>
                    <a:lnTo>
                      <a:pt x="967251" y="854963"/>
                    </a:lnTo>
                    <a:lnTo>
                      <a:pt x="965820" y="853246"/>
                    </a:lnTo>
                    <a:lnTo>
                      <a:pt x="965534" y="850385"/>
                    </a:lnTo>
                    <a:lnTo>
                      <a:pt x="966107" y="848383"/>
                    </a:lnTo>
                    <a:lnTo>
                      <a:pt x="974403" y="839800"/>
                    </a:lnTo>
                    <a:lnTo>
                      <a:pt x="978122" y="837654"/>
                    </a:lnTo>
                    <a:lnTo>
                      <a:pt x="991997" y="832648"/>
                    </a:lnTo>
                    <a:lnTo>
                      <a:pt x="995716" y="829930"/>
                    </a:lnTo>
                    <a:lnTo>
                      <a:pt x="996145" y="827498"/>
                    </a:lnTo>
                    <a:lnTo>
                      <a:pt x="995144" y="817772"/>
                    </a:lnTo>
                    <a:lnTo>
                      <a:pt x="995144" y="817343"/>
                    </a:lnTo>
                    <a:lnTo>
                      <a:pt x="994429" y="814482"/>
                    </a:lnTo>
                    <a:lnTo>
                      <a:pt x="997290" y="806042"/>
                    </a:lnTo>
                    <a:lnTo>
                      <a:pt x="1001152" y="799606"/>
                    </a:lnTo>
                    <a:lnTo>
                      <a:pt x="1002296" y="795743"/>
                    </a:lnTo>
                    <a:lnTo>
                      <a:pt x="1004156" y="793883"/>
                    </a:lnTo>
                    <a:lnTo>
                      <a:pt x="1008161" y="791881"/>
                    </a:lnTo>
                    <a:lnTo>
                      <a:pt x="1014168" y="785158"/>
                    </a:lnTo>
                    <a:lnTo>
                      <a:pt x="1016457" y="780724"/>
                    </a:lnTo>
                    <a:lnTo>
                      <a:pt x="1017029" y="776576"/>
                    </a:lnTo>
                    <a:lnTo>
                      <a:pt x="1019890" y="773858"/>
                    </a:lnTo>
                    <a:lnTo>
                      <a:pt x="1021750" y="766420"/>
                    </a:lnTo>
                    <a:lnTo>
                      <a:pt x="1026041" y="759410"/>
                    </a:lnTo>
                    <a:lnTo>
                      <a:pt x="1030761" y="756550"/>
                    </a:lnTo>
                    <a:lnTo>
                      <a:pt x="1032621" y="754118"/>
                    </a:lnTo>
                    <a:lnTo>
                      <a:pt x="1034194" y="750399"/>
                    </a:lnTo>
                    <a:lnTo>
                      <a:pt x="1035196" y="744963"/>
                    </a:lnTo>
                    <a:lnTo>
                      <a:pt x="1033908" y="731517"/>
                    </a:lnTo>
                    <a:lnTo>
                      <a:pt x="1033908" y="725080"/>
                    </a:lnTo>
                    <a:lnTo>
                      <a:pt x="1036626" y="713065"/>
                    </a:lnTo>
                    <a:lnTo>
                      <a:pt x="1041633" y="704911"/>
                    </a:lnTo>
                    <a:lnTo>
                      <a:pt x="1043921" y="702766"/>
                    </a:lnTo>
                    <a:lnTo>
                      <a:pt x="1047927" y="700620"/>
                    </a:lnTo>
                    <a:lnTo>
                      <a:pt x="1051645" y="696043"/>
                    </a:lnTo>
                    <a:lnTo>
                      <a:pt x="1051074" y="694183"/>
                    </a:lnTo>
                    <a:lnTo>
                      <a:pt x="1049786" y="684027"/>
                    </a:lnTo>
                    <a:lnTo>
                      <a:pt x="1050215" y="679736"/>
                    </a:lnTo>
                    <a:lnTo>
                      <a:pt x="1051360" y="675588"/>
                    </a:lnTo>
                    <a:lnTo>
                      <a:pt x="1052504" y="667005"/>
                    </a:lnTo>
                    <a:lnTo>
                      <a:pt x="1054363" y="658995"/>
                    </a:lnTo>
                    <a:lnTo>
                      <a:pt x="1057510" y="649268"/>
                    </a:lnTo>
                    <a:lnTo>
                      <a:pt x="1059942" y="639398"/>
                    </a:lnTo>
                    <a:lnTo>
                      <a:pt x="1059799" y="638683"/>
                    </a:lnTo>
                    <a:lnTo>
                      <a:pt x="1058083" y="630101"/>
                    </a:lnTo>
                    <a:lnTo>
                      <a:pt x="1056509" y="620517"/>
                    </a:lnTo>
                    <a:lnTo>
                      <a:pt x="1055937" y="610790"/>
                    </a:lnTo>
                    <a:lnTo>
                      <a:pt x="1054506" y="602207"/>
                    </a:lnTo>
                    <a:lnTo>
                      <a:pt x="1058083" y="583040"/>
                    </a:lnTo>
                    <a:lnTo>
                      <a:pt x="1057367" y="582181"/>
                    </a:lnTo>
                    <a:lnTo>
                      <a:pt x="1056080" y="585185"/>
                    </a:lnTo>
                    <a:lnTo>
                      <a:pt x="1054936" y="583469"/>
                    </a:lnTo>
                    <a:lnTo>
                      <a:pt x="1055365" y="581895"/>
                    </a:lnTo>
                    <a:lnTo>
                      <a:pt x="1055222" y="574743"/>
                    </a:lnTo>
                    <a:lnTo>
                      <a:pt x="1056366" y="571882"/>
                    </a:lnTo>
                    <a:lnTo>
                      <a:pt x="1056795" y="570309"/>
                    </a:lnTo>
                    <a:lnTo>
                      <a:pt x="1056223" y="569308"/>
                    </a:lnTo>
                    <a:lnTo>
                      <a:pt x="1055508" y="568592"/>
                    </a:lnTo>
                    <a:lnTo>
                      <a:pt x="1053934" y="569450"/>
                    </a:lnTo>
                    <a:lnTo>
                      <a:pt x="1054650" y="566161"/>
                    </a:lnTo>
                    <a:lnTo>
                      <a:pt x="1055794" y="562585"/>
                    </a:lnTo>
                    <a:lnTo>
                      <a:pt x="1057939" y="559724"/>
                    </a:lnTo>
                    <a:lnTo>
                      <a:pt x="1061659" y="555862"/>
                    </a:lnTo>
                    <a:lnTo>
                      <a:pt x="1061659" y="552429"/>
                    </a:lnTo>
                    <a:lnTo>
                      <a:pt x="1063804" y="548566"/>
                    </a:lnTo>
                    <a:lnTo>
                      <a:pt x="1063232" y="546707"/>
                    </a:lnTo>
                    <a:lnTo>
                      <a:pt x="1061229" y="544990"/>
                    </a:lnTo>
                    <a:lnTo>
                      <a:pt x="1063089" y="544704"/>
                    </a:lnTo>
                    <a:lnTo>
                      <a:pt x="1064376" y="543703"/>
                    </a:lnTo>
                    <a:lnTo>
                      <a:pt x="1065950" y="539841"/>
                    </a:lnTo>
                    <a:lnTo>
                      <a:pt x="1067094" y="540413"/>
                    </a:lnTo>
                    <a:lnTo>
                      <a:pt x="1070956" y="543989"/>
                    </a:lnTo>
                    <a:lnTo>
                      <a:pt x="1071672" y="549854"/>
                    </a:lnTo>
                    <a:lnTo>
                      <a:pt x="1073245" y="550140"/>
                    </a:lnTo>
                    <a:lnTo>
                      <a:pt x="1074675" y="550140"/>
                    </a:lnTo>
                    <a:lnTo>
                      <a:pt x="1079539" y="546421"/>
                    </a:lnTo>
                    <a:lnTo>
                      <a:pt x="1086262" y="538696"/>
                    </a:lnTo>
                    <a:lnTo>
                      <a:pt x="1088121" y="535120"/>
                    </a:lnTo>
                    <a:lnTo>
                      <a:pt x="1096275" y="523677"/>
                    </a:lnTo>
                    <a:lnTo>
                      <a:pt x="1102855" y="510088"/>
                    </a:lnTo>
                    <a:lnTo>
                      <a:pt x="1104571" y="505368"/>
                    </a:lnTo>
                    <a:lnTo>
                      <a:pt x="1103713" y="502221"/>
                    </a:lnTo>
                    <a:lnTo>
                      <a:pt x="1106144" y="497929"/>
                    </a:lnTo>
                    <a:lnTo>
                      <a:pt x="1107289" y="496785"/>
                    </a:lnTo>
                    <a:lnTo>
                      <a:pt x="1107289" y="498358"/>
                    </a:lnTo>
                    <a:lnTo>
                      <a:pt x="1107003" y="499646"/>
                    </a:lnTo>
                    <a:lnTo>
                      <a:pt x="1106288" y="500934"/>
                    </a:lnTo>
                    <a:lnTo>
                      <a:pt x="1106288" y="502507"/>
                    </a:lnTo>
                    <a:lnTo>
                      <a:pt x="1107575" y="501649"/>
                    </a:lnTo>
                    <a:lnTo>
                      <a:pt x="1111580" y="495927"/>
                    </a:lnTo>
                    <a:lnTo>
                      <a:pt x="1111580" y="492351"/>
                    </a:lnTo>
                    <a:lnTo>
                      <a:pt x="1113297" y="492923"/>
                    </a:lnTo>
                    <a:lnTo>
                      <a:pt x="1114298" y="492065"/>
                    </a:lnTo>
                    <a:lnTo>
                      <a:pt x="1119019" y="484913"/>
                    </a:lnTo>
                    <a:lnTo>
                      <a:pt x="1124168" y="480335"/>
                    </a:lnTo>
                    <a:lnTo>
                      <a:pt x="1128173" y="477904"/>
                    </a:lnTo>
                    <a:lnTo>
                      <a:pt x="1134896" y="474900"/>
                    </a:lnTo>
                    <a:lnTo>
                      <a:pt x="1135325" y="474757"/>
                    </a:lnTo>
                    <a:lnTo>
                      <a:pt x="1140618" y="466889"/>
                    </a:lnTo>
                    <a:lnTo>
                      <a:pt x="1145767" y="462312"/>
                    </a:lnTo>
                    <a:lnTo>
                      <a:pt x="1150917" y="455446"/>
                    </a:lnTo>
                    <a:lnTo>
                      <a:pt x="1152061" y="453158"/>
                    </a:lnTo>
                    <a:lnTo>
                      <a:pt x="1150774" y="450582"/>
                    </a:lnTo>
                    <a:lnTo>
                      <a:pt x="1152633" y="451584"/>
                    </a:lnTo>
                    <a:lnTo>
                      <a:pt x="1154636" y="451155"/>
                    </a:lnTo>
                    <a:lnTo>
                      <a:pt x="1159643" y="446291"/>
                    </a:lnTo>
                    <a:lnTo>
                      <a:pt x="1167367" y="436851"/>
                    </a:lnTo>
                    <a:lnTo>
                      <a:pt x="1172945" y="427839"/>
                    </a:lnTo>
                    <a:lnTo>
                      <a:pt x="1178667" y="412104"/>
                    </a:lnTo>
                    <a:lnTo>
                      <a:pt x="1180956" y="402520"/>
                    </a:lnTo>
                    <a:lnTo>
                      <a:pt x="1182672" y="398944"/>
                    </a:lnTo>
                    <a:lnTo>
                      <a:pt x="1182672" y="395941"/>
                    </a:lnTo>
                    <a:lnTo>
                      <a:pt x="1181385" y="392221"/>
                    </a:lnTo>
                    <a:lnTo>
                      <a:pt x="1181528" y="390505"/>
                    </a:lnTo>
                    <a:lnTo>
                      <a:pt x="1182100" y="388788"/>
                    </a:lnTo>
                    <a:lnTo>
                      <a:pt x="1181957" y="387644"/>
                    </a:lnTo>
                    <a:lnTo>
                      <a:pt x="1182100" y="385785"/>
                    </a:lnTo>
                    <a:lnTo>
                      <a:pt x="1184818" y="380063"/>
                    </a:lnTo>
                    <a:close/>
                    <a:moveTo>
                      <a:pt x="892440" y="239596"/>
                    </a:moveTo>
                    <a:lnTo>
                      <a:pt x="890437" y="241312"/>
                    </a:lnTo>
                    <a:lnTo>
                      <a:pt x="890008" y="243172"/>
                    </a:lnTo>
                    <a:lnTo>
                      <a:pt x="890437" y="245460"/>
                    </a:lnTo>
                    <a:lnTo>
                      <a:pt x="889436" y="248893"/>
                    </a:lnTo>
                    <a:lnTo>
                      <a:pt x="892440" y="245889"/>
                    </a:lnTo>
                    <a:lnTo>
                      <a:pt x="893012" y="242027"/>
                    </a:lnTo>
                    <a:lnTo>
                      <a:pt x="892869" y="241312"/>
                    </a:lnTo>
                    <a:lnTo>
                      <a:pt x="893012" y="239166"/>
                    </a:lnTo>
                    <a:lnTo>
                      <a:pt x="892440" y="239596"/>
                    </a:lnTo>
                    <a:close/>
                    <a:moveTo>
                      <a:pt x="869124" y="884000"/>
                    </a:moveTo>
                    <a:lnTo>
                      <a:pt x="868266" y="883285"/>
                    </a:lnTo>
                    <a:lnTo>
                      <a:pt x="863832" y="888578"/>
                    </a:lnTo>
                    <a:lnTo>
                      <a:pt x="864976" y="889865"/>
                    </a:lnTo>
                    <a:lnTo>
                      <a:pt x="868266" y="889293"/>
                    </a:lnTo>
                    <a:lnTo>
                      <a:pt x="869553" y="890151"/>
                    </a:lnTo>
                    <a:lnTo>
                      <a:pt x="869553" y="888435"/>
                    </a:lnTo>
                    <a:lnTo>
                      <a:pt x="869839" y="887290"/>
                    </a:lnTo>
                    <a:lnTo>
                      <a:pt x="870411" y="886432"/>
                    </a:lnTo>
                    <a:lnTo>
                      <a:pt x="869982" y="885002"/>
                    </a:lnTo>
                    <a:lnTo>
                      <a:pt x="869124" y="884000"/>
                    </a:lnTo>
                    <a:close/>
                    <a:moveTo>
                      <a:pt x="770425" y="961243"/>
                    </a:moveTo>
                    <a:lnTo>
                      <a:pt x="766563" y="965105"/>
                    </a:lnTo>
                    <a:lnTo>
                      <a:pt x="768422" y="969110"/>
                    </a:lnTo>
                    <a:lnTo>
                      <a:pt x="768994" y="968681"/>
                    </a:lnTo>
                    <a:lnTo>
                      <a:pt x="769424" y="967966"/>
                    </a:lnTo>
                    <a:lnTo>
                      <a:pt x="770568" y="965820"/>
                    </a:lnTo>
                    <a:lnTo>
                      <a:pt x="771569" y="962816"/>
                    </a:lnTo>
                    <a:lnTo>
                      <a:pt x="770425" y="961243"/>
                    </a:lnTo>
                    <a:close/>
                    <a:moveTo>
                      <a:pt x="1068525" y="546278"/>
                    </a:moveTo>
                    <a:lnTo>
                      <a:pt x="1067952" y="549139"/>
                    </a:lnTo>
                    <a:lnTo>
                      <a:pt x="1064806" y="551570"/>
                    </a:lnTo>
                    <a:lnTo>
                      <a:pt x="1064949" y="553573"/>
                    </a:lnTo>
                    <a:lnTo>
                      <a:pt x="1066093" y="552858"/>
                    </a:lnTo>
                    <a:lnTo>
                      <a:pt x="1070384" y="549711"/>
                    </a:lnTo>
                    <a:lnTo>
                      <a:pt x="1070384" y="549139"/>
                    </a:lnTo>
                    <a:lnTo>
                      <a:pt x="1069955" y="547708"/>
                    </a:lnTo>
                    <a:lnTo>
                      <a:pt x="1068525" y="546278"/>
                    </a:lnTo>
                    <a:close/>
                    <a:moveTo>
                      <a:pt x="901738" y="863688"/>
                    </a:moveTo>
                    <a:lnTo>
                      <a:pt x="900879" y="862687"/>
                    </a:lnTo>
                    <a:lnTo>
                      <a:pt x="900164" y="862401"/>
                    </a:lnTo>
                    <a:lnTo>
                      <a:pt x="899163" y="863688"/>
                    </a:lnTo>
                    <a:lnTo>
                      <a:pt x="896588" y="865405"/>
                    </a:lnTo>
                    <a:lnTo>
                      <a:pt x="897732" y="866692"/>
                    </a:lnTo>
                    <a:lnTo>
                      <a:pt x="900736" y="865977"/>
                    </a:lnTo>
                    <a:lnTo>
                      <a:pt x="902739" y="865262"/>
                    </a:lnTo>
                    <a:lnTo>
                      <a:pt x="904455" y="865405"/>
                    </a:lnTo>
                    <a:lnTo>
                      <a:pt x="903454" y="864546"/>
                    </a:lnTo>
                    <a:lnTo>
                      <a:pt x="901738" y="86368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2" name="Freeform: Shape 571">
                <a:extLst>
                  <a:ext uri="{FF2B5EF4-FFF2-40B4-BE49-F238E27FC236}">
                    <a16:creationId xmlns:a16="http://schemas.microsoft.com/office/drawing/2014/main" id="{C90BEB6B-8D8B-BAE4-30AA-0C95F1897E24}"/>
                  </a:ext>
                  <a:ext uri="{C183D7F6-B498-43B3-948B-1728B52AA6E4}">
                    <adec:decorative xmlns:adec="http://schemas.microsoft.com/office/drawing/2017/decorative" val="1"/>
                  </a:ext>
                </a:extLst>
              </p:cNvPr>
              <p:cNvSpPr/>
              <p:nvPr/>
            </p:nvSpPr>
            <p:spPr>
              <a:xfrm>
                <a:off x="3931015" y="4181289"/>
                <a:ext cx="5006" cy="8153"/>
              </a:xfrm>
              <a:custGeom>
                <a:avLst/>
                <a:gdLst>
                  <a:gd name="connsiteX0" fmla="*/ 143 w 5006"/>
                  <a:gd name="connsiteY0" fmla="*/ 0 h 8153"/>
                  <a:gd name="connsiteX1" fmla="*/ 0 w 5006"/>
                  <a:gd name="connsiteY1" fmla="*/ 1287 h 8153"/>
                  <a:gd name="connsiteX2" fmla="*/ 715 w 5006"/>
                  <a:gd name="connsiteY2" fmla="*/ 2289 h 8153"/>
                  <a:gd name="connsiteX3" fmla="*/ 2003 w 5006"/>
                  <a:gd name="connsiteY3" fmla="*/ 2861 h 8153"/>
                  <a:gd name="connsiteX4" fmla="*/ 2575 w 5006"/>
                  <a:gd name="connsiteY4" fmla="*/ 4005 h 8153"/>
                  <a:gd name="connsiteX5" fmla="*/ 2718 w 5006"/>
                  <a:gd name="connsiteY5" fmla="*/ 6723 h 8153"/>
                  <a:gd name="connsiteX6" fmla="*/ 3576 w 5006"/>
                  <a:gd name="connsiteY6" fmla="*/ 8153 h 8153"/>
                  <a:gd name="connsiteX7" fmla="*/ 5007 w 5006"/>
                  <a:gd name="connsiteY7" fmla="*/ 4720 h 8153"/>
                  <a:gd name="connsiteX8" fmla="*/ 4577 w 5006"/>
                  <a:gd name="connsiteY8" fmla="*/ 2146 h 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6" h="8153">
                    <a:moveTo>
                      <a:pt x="143" y="0"/>
                    </a:moveTo>
                    <a:lnTo>
                      <a:pt x="0" y="1287"/>
                    </a:lnTo>
                    <a:lnTo>
                      <a:pt x="715" y="2289"/>
                    </a:lnTo>
                    <a:lnTo>
                      <a:pt x="2003" y="2861"/>
                    </a:lnTo>
                    <a:lnTo>
                      <a:pt x="2575" y="4005"/>
                    </a:lnTo>
                    <a:lnTo>
                      <a:pt x="2718" y="6723"/>
                    </a:lnTo>
                    <a:lnTo>
                      <a:pt x="3576" y="8153"/>
                    </a:lnTo>
                    <a:lnTo>
                      <a:pt x="5007" y="4720"/>
                    </a:lnTo>
                    <a:lnTo>
                      <a:pt x="4577" y="214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3" name="Freeform: Shape 572">
                <a:extLst>
                  <a:ext uri="{FF2B5EF4-FFF2-40B4-BE49-F238E27FC236}">
                    <a16:creationId xmlns:a16="http://schemas.microsoft.com/office/drawing/2014/main" id="{3CCEBCDC-FF29-1BF6-90BC-BA2FD91C87A5}"/>
                  </a:ext>
                  <a:ext uri="{C183D7F6-B498-43B3-948B-1728B52AA6E4}">
                    <adec:decorative xmlns:adec="http://schemas.microsoft.com/office/drawing/2017/decorative" val="1"/>
                  </a:ext>
                </a:extLst>
              </p:cNvPr>
              <p:cNvSpPr/>
              <p:nvPr/>
            </p:nvSpPr>
            <p:spPr>
              <a:xfrm>
                <a:off x="3892108" y="4844718"/>
                <a:ext cx="366903" cy="406668"/>
              </a:xfrm>
              <a:custGeom>
                <a:avLst/>
                <a:gdLst>
                  <a:gd name="connsiteX0" fmla="*/ 365616 w 366903"/>
                  <a:gd name="connsiteY0" fmla="*/ 258906 h 406668"/>
                  <a:gd name="connsiteX1" fmla="*/ 364614 w 366903"/>
                  <a:gd name="connsiteY1" fmla="*/ 257047 h 406668"/>
                  <a:gd name="connsiteX2" fmla="*/ 362326 w 366903"/>
                  <a:gd name="connsiteY2" fmla="*/ 251611 h 406668"/>
                  <a:gd name="connsiteX3" fmla="*/ 358750 w 366903"/>
                  <a:gd name="connsiteY3" fmla="*/ 243028 h 406668"/>
                  <a:gd name="connsiteX4" fmla="*/ 358463 w 366903"/>
                  <a:gd name="connsiteY4" fmla="*/ 240025 h 406668"/>
                  <a:gd name="connsiteX5" fmla="*/ 357176 w 366903"/>
                  <a:gd name="connsiteY5" fmla="*/ 238165 h 406668"/>
                  <a:gd name="connsiteX6" fmla="*/ 355031 w 366903"/>
                  <a:gd name="connsiteY6" fmla="*/ 238737 h 406668"/>
                  <a:gd name="connsiteX7" fmla="*/ 352456 w 366903"/>
                  <a:gd name="connsiteY7" fmla="*/ 238165 h 406668"/>
                  <a:gd name="connsiteX8" fmla="*/ 346019 w 366903"/>
                  <a:gd name="connsiteY8" fmla="*/ 233588 h 406668"/>
                  <a:gd name="connsiteX9" fmla="*/ 341728 w 366903"/>
                  <a:gd name="connsiteY9" fmla="*/ 231156 h 406668"/>
                  <a:gd name="connsiteX10" fmla="*/ 340297 w 366903"/>
                  <a:gd name="connsiteY10" fmla="*/ 229726 h 406668"/>
                  <a:gd name="connsiteX11" fmla="*/ 339582 w 366903"/>
                  <a:gd name="connsiteY11" fmla="*/ 225005 h 406668"/>
                  <a:gd name="connsiteX12" fmla="*/ 338295 w 366903"/>
                  <a:gd name="connsiteY12" fmla="*/ 219712 h 406668"/>
                  <a:gd name="connsiteX13" fmla="*/ 337722 w 366903"/>
                  <a:gd name="connsiteY13" fmla="*/ 213276 h 406668"/>
                  <a:gd name="connsiteX14" fmla="*/ 338009 w 366903"/>
                  <a:gd name="connsiteY14" fmla="*/ 211702 h 406668"/>
                  <a:gd name="connsiteX15" fmla="*/ 341585 w 366903"/>
                  <a:gd name="connsiteY15" fmla="*/ 206839 h 406668"/>
                  <a:gd name="connsiteX16" fmla="*/ 341585 w 366903"/>
                  <a:gd name="connsiteY16" fmla="*/ 204407 h 406668"/>
                  <a:gd name="connsiteX17" fmla="*/ 341871 w 366903"/>
                  <a:gd name="connsiteY17" fmla="*/ 202261 h 406668"/>
                  <a:gd name="connsiteX18" fmla="*/ 341728 w 366903"/>
                  <a:gd name="connsiteY18" fmla="*/ 200545 h 406668"/>
                  <a:gd name="connsiteX19" fmla="*/ 340869 w 366903"/>
                  <a:gd name="connsiteY19" fmla="*/ 200545 h 406668"/>
                  <a:gd name="connsiteX20" fmla="*/ 339439 w 366903"/>
                  <a:gd name="connsiteY20" fmla="*/ 201260 h 406668"/>
                  <a:gd name="connsiteX21" fmla="*/ 337293 w 366903"/>
                  <a:gd name="connsiteY21" fmla="*/ 201832 h 406668"/>
                  <a:gd name="connsiteX22" fmla="*/ 336006 w 366903"/>
                  <a:gd name="connsiteY22" fmla="*/ 201832 h 406668"/>
                  <a:gd name="connsiteX23" fmla="*/ 323275 w 366903"/>
                  <a:gd name="connsiteY23" fmla="*/ 201403 h 406668"/>
                  <a:gd name="connsiteX24" fmla="*/ 308828 w 366903"/>
                  <a:gd name="connsiteY24" fmla="*/ 200831 h 406668"/>
                  <a:gd name="connsiteX25" fmla="*/ 296812 w 366903"/>
                  <a:gd name="connsiteY25" fmla="*/ 200402 h 406668"/>
                  <a:gd name="connsiteX26" fmla="*/ 286370 w 366903"/>
                  <a:gd name="connsiteY26" fmla="*/ 199973 h 406668"/>
                  <a:gd name="connsiteX27" fmla="*/ 286084 w 366903"/>
                  <a:gd name="connsiteY27" fmla="*/ 195682 h 406668"/>
                  <a:gd name="connsiteX28" fmla="*/ 285512 w 366903"/>
                  <a:gd name="connsiteY28" fmla="*/ 188529 h 406668"/>
                  <a:gd name="connsiteX29" fmla="*/ 285083 w 366903"/>
                  <a:gd name="connsiteY29" fmla="*/ 183523 h 406668"/>
                  <a:gd name="connsiteX30" fmla="*/ 284368 w 366903"/>
                  <a:gd name="connsiteY30" fmla="*/ 175513 h 406668"/>
                  <a:gd name="connsiteX31" fmla="*/ 280219 w 366903"/>
                  <a:gd name="connsiteY31" fmla="*/ 170506 h 406668"/>
                  <a:gd name="connsiteX32" fmla="*/ 275642 w 366903"/>
                  <a:gd name="connsiteY32" fmla="*/ 165070 h 406668"/>
                  <a:gd name="connsiteX33" fmla="*/ 274069 w 366903"/>
                  <a:gd name="connsiteY33" fmla="*/ 163640 h 406668"/>
                  <a:gd name="connsiteX34" fmla="*/ 279504 w 366903"/>
                  <a:gd name="connsiteY34" fmla="*/ 163497 h 406668"/>
                  <a:gd name="connsiteX35" fmla="*/ 283366 w 366903"/>
                  <a:gd name="connsiteY35" fmla="*/ 163354 h 406668"/>
                  <a:gd name="connsiteX36" fmla="*/ 282651 w 366903"/>
                  <a:gd name="connsiteY36" fmla="*/ 148907 h 406668"/>
                  <a:gd name="connsiteX37" fmla="*/ 281507 w 366903"/>
                  <a:gd name="connsiteY37" fmla="*/ 147476 h 406668"/>
                  <a:gd name="connsiteX38" fmla="*/ 280506 w 366903"/>
                  <a:gd name="connsiteY38" fmla="*/ 142899 h 406668"/>
                  <a:gd name="connsiteX39" fmla="*/ 279790 w 366903"/>
                  <a:gd name="connsiteY39" fmla="*/ 140324 h 406668"/>
                  <a:gd name="connsiteX40" fmla="*/ 277788 w 366903"/>
                  <a:gd name="connsiteY40" fmla="*/ 138179 h 406668"/>
                  <a:gd name="connsiteX41" fmla="*/ 277359 w 366903"/>
                  <a:gd name="connsiteY41" fmla="*/ 135747 h 406668"/>
                  <a:gd name="connsiteX42" fmla="*/ 277645 w 366903"/>
                  <a:gd name="connsiteY42" fmla="*/ 134174 h 406668"/>
                  <a:gd name="connsiteX43" fmla="*/ 278646 w 366903"/>
                  <a:gd name="connsiteY43" fmla="*/ 133172 h 406668"/>
                  <a:gd name="connsiteX44" fmla="*/ 279361 w 366903"/>
                  <a:gd name="connsiteY44" fmla="*/ 130740 h 406668"/>
                  <a:gd name="connsiteX45" fmla="*/ 278789 w 366903"/>
                  <a:gd name="connsiteY45" fmla="*/ 128309 h 406668"/>
                  <a:gd name="connsiteX46" fmla="*/ 277645 w 366903"/>
                  <a:gd name="connsiteY46" fmla="*/ 126020 h 406668"/>
                  <a:gd name="connsiteX47" fmla="*/ 276214 w 366903"/>
                  <a:gd name="connsiteY47" fmla="*/ 123731 h 406668"/>
                  <a:gd name="connsiteX48" fmla="*/ 273496 w 366903"/>
                  <a:gd name="connsiteY48" fmla="*/ 122301 h 406668"/>
                  <a:gd name="connsiteX49" fmla="*/ 269634 w 366903"/>
                  <a:gd name="connsiteY49" fmla="*/ 119869 h 406668"/>
                  <a:gd name="connsiteX50" fmla="*/ 263770 w 366903"/>
                  <a:gd name="connsiteY50" fmla="*/ 116722 h 406668"/>
                  <a:gd name="connsiteX51" fmla="*/ 258906 w 366903"/>
                  <a:gd name="connsiteY51" fmla="*/ 114576 h 406668"/>
                  <a:gd name="connsiteX52" fmla="*/ 257333 w 366903"/>
                  <a:gd name="connsiteY52" fmla="*/ 114863 h 406668"/>
                  <a:gd name="connsiteX53" fmla="*/ 248607 w 366903"/>
                  <a:gd name="connsiteY53" fmla="*/ 115721 h 406668"/>
                  <a:gd name="connsiteX54" fmla="*/ 245746 w 366903"/>
                  <a:gd name="connsiteY54" fmla="*/ 116150 h 406668"/>
                  <a:gd name="connsiteX55" fmla="*/ 243744 w 366903"/>
                  <a:gd name="connsiteY55" fmla="*/ 115721 h 406668"/>
                  <a:gd name="connsiteX56" fmla="*/ 237307 w 366903"/>
                  <a:gd name="connsiteY56" fmla="*/ 115721 h 406668"/>
                  <a:gd name="connsiteX57" fmla="*/ 234732 w 366903"/>
                  <a:gd name="connsiteY57" fmla="*/ 114005 h 406668"/>
                  <a:gd name="connsiteX58" fmla="*/ 232587 w 366903"/>
                  <a:gd name="connsiteY58" fmla="*/ 112002 h 406668"/>
                  <a:gd name="connsiteX59" fmla="*/ 228009 w 366903"/>
                  <a:gd name="connsiteY59" fmla="*/ 106995 h 406668"/>
                  <a:gd name="connsiteX60" fmla="*/ 227294 w 366903"/>
                  <a:gd name="connsiteY60" fmla="*/ 104421 h 406668"/>
                  <a:gd name="connsiteX61" fmla="*/ 225577 w 366903"/>
                  <a:gd name="connsiteY61" fmla="*/ 103562 h 406668"/>
                  <a:gd name="connsiteX62" fmla="*/ 222860 w 366903"/>
                  <a:gd name="connsiteY62" fmla="*/ 103848 h 406668"/>
                  <a:gd name="connsiteX63" fmla="*/ 220142 w 366903"/>
                  <a:gd name="connsiteY63" fmla="*/ 103562 h 406668"/>
                  <a:gd name="connsiteX64" fmla="*/ 214992 w 366903"/>
                  <a:gd name="connsiteY64" fmla="*/ 101417 h 406668"/>
                  <a:gd name="connsiteX65" fmla="*/ 210129 w 366903"/>
                  <a:gd name="connsiteY65" fmla="*/ 99271 h 406668"/>
                  <a:gd name="connsiteX66" fmla="*/ 207697 w 366903"/>
                  <a:gd name="connsiteY66" fmla="*/ 99414 h 406668"/>
                  <a:gd name="connsiteX67" fmla="*/ 205551 w 366903"/>
                  <a:gd name="connsiteY67" fmla="*/ 98127 h 406668"/>
                  <a:gd name="connsiteX68" fmla="*/ 201832 w 366903"/>
                  <a:gd name="connsiteY68" fmla="*/ 94837 h 406668"/>
                  <a:gd name="connsiteX69" fmla="*/ 200116 w 366903"/>
                  <a:gd name="connsiteY69" fmla="*/ 93549 h 406668"/>
                  <a:gd name="connsiteX70" fmla="*/ 199258 w 366903"/>
                  <a:gd name="connsiteY70" fmla="*/ 91833 h 406668"/>
                  <a:gd name="connsiteX71" fmla="*/ 198399 w 366903"/>
                  <a:gd name="connsiteY71" fmla="*/ 89401 h 406668"/>
                  <a:gd name="connsiteX72" fmla="*/ 196969 w 366903"/>
                  <a:gd name="connsiteY72" fmla="*/ 88829 h 406668"/>
                  <a:gd name="connsiteX73" fmla="*/ 195109 w 366903"/>
                  <a:gd name="connsiteY73" fmla="*/ 89258 h 406668"/>
                  <a:gd name="connsiteX74" fmla="*/ 192964 w 366903"/>
                  <a:gd name="connsiteY74" fmla="*/ 90545 h 406668"/>
                  <a:gd name="connsiteX75" fmla="*/ 190103 w 366903"/>
                  <a:gd name="connsiteY75" fmla="*/ 89687 h 406668"/>
                  <a:gd name="connsiteX76" fmla="*/ 186527 w 366903"/>
                  <a:gd name="connsiteY76" fmla="*/ 87399 h 406668"/>
                  <a:gd name="connsiteX77" fmla="*/ 184238 w 366903"/>
                  <a:gd name="connsiteY77" fmla="*/ 85682 h 406668"/>
                  <a:gd name="connsiteX78" fmla="*/ 182951 w 366903"/>
                  <a:gd name="connsiteY78" fmla="*/ 84824 h 406668"/>
                  <a:gd name="connsiteX79" fmla="*/ 179804 w 366903"/>
                  <a:gd name="connsiteY79" fmla="*/ 83537 h 406668"/>
                  <a:gd name="connsiteX80" fmla="*/ 176800 w 366903"/>
                  <a:gd name="connsiteY80" fmla="*/ 83250 h 406668"/>
                  <a:gd name="connsiteX81" fmla="*/ 172223 w 366903"/>
                  <a:gd name="connsiteY81" fmla="*/ 85110 h 406668"/>
                  <a:gd name="connsiteX82" fmla="*/ 168504 w 366903"/>
                  <a:gd name="connsiteY82" fmla="*/ 84395 h 406668"/>
                  <a:gd name="connsiteX83" fmla="*/ 162639 w 366903"/>
                  <a:gd name="connsiteY83" fmla="*/ 83679 h 406668"/>
                  <a:gd name="connsiteX84" fmla="*/ 157632 w 366903"/>
                  <a:gd name="connsiteY84" fmla="*/ 82392 h 406668"/>
                  <a:gd name="connsiteX85" fmla="*/ 155773 w 366903"/>
                  <a:gd name="connsiteY85" fmla="*/ 78959 h 406668"/>
                  <a:gd name="connsiteX86" fmla="*/ 154772 w 366903"/>
                  <a:gd name="connsiteY86" fmla="*/ 76670 h 406668"/>
                  <a:gd name="connsiteX87" fmla="*/ 151768 w 366903"/>
                  <a:gd name="connsiteY87" fmla="*/ 75240 h 406668"/>
                  <a:gd name="connsiteX88" fmla="*/ 149336 w 366903"/>
                  <a:gd name="connsiteY88" fmla="*/ 73523 h 406668"/>
                  <a:gd name="connsiteX89" fmla="*/ 146475 w 366903"/>
                  <a:gd name="connsiteY89" fmla="*/ 70806 h 406668"/>
                  <a:gd name="connsiteX90" fmla="*/ 145045 w 366903"/>
                  <a:gd name="connsiteY90" fmla="*/ 69947 h 406668"/>
                  <a:gd name="connsiteX91" fmla="*/ 142470 w 366903"/>
                  <a:gd name="connsiteY91" fmla="*/ 69232 h 406668"/>
                  <a:gd name="connsiteX92" fmla="*/ 140181 w 366903"/>
                  <a:gd name="connsiteY92" fmla="*/ 68231 h 406668"/>
                  <a:gd name="connsiteX93" fmla="*/ 139895 w 366903"/>
                  <a:gd name="connsiteY93" fmla="*/ 66514 h 406668"/>
                  <a:gd name="connsiteX94" fmla="*/ 139037 w 366903"/>
                  <a:gd name="connsiteY94" fmla="*/ 64369 h 406668"/>
                  <a:gd name="connsiteX95" fmla="*/ 138894 w 366903"/>
                  <a:gd name="connsiteY95" fmla="*/ 63797 h 406668"/>
                  <a:gd name="connsiteX96" fmla="*/ 137321 w 366903"/>
                  <a:gd name="connsiteY96" fmla="*/ 61079 h 406668"/>
                  <a:gd name="connsiteX97" fmla="*/ 136605 w 366903"/>
                  <a:gd name="connsiteY97" fmla="*/ 60936 h 406668"/>
                  <a:gd name="connsiteX98" fmla="*/ 135747 w 366903"/>
                  <a:gd name="connsiteY98" fmla="*/ 61508 h 406668"/>
                  <a:gd name="connsiteX99" fmla="*/ 135175 w 366903"/>
                  <a:gd name="connsiteY99" fmla="*/ 61937 h 406668"/>
                  <a:gd name="connsiteX100" fmla="*/ 134460 w 366903"/>
                  <a:gd name="connsiteY100" fmla="*/ 61508 h 406668"/>
                  <a:gd name="connsiteX101" fmla="*/ 134317 w 366903"/>
                  <a:gd name="connsiteY101" fmla="*/ 60364 h 406668"/>
                  <a:gd name="connsiteX102" fmla="*/ 134746 w 366903"/>
                  <a:gd name="connsiteY102" fmla="*/ 58504 h 406668"/>
                  <a:gd name="connsiteX103" fmla="*/ 133887 w 366903"/>
                  <a:gd name="connsiteY103" fmla="*/ 56501 h 406668"/>
                  <a:gd name="connsiteX104" fmla="*/ 131599 w 366903"/>
                  <a:gd name="connsiteY104" fmla="*/ 54356 h 406668"/>
                  <a:gd name="connsiteX105" fmla="*/ 130454 w 366903"/>
                  <a:gd name="connsiteY105" fmla="*/ 52210 h 406668"/>
                  <a:gd name="connsiteX106" fmla="*/ 130311 w 366903"/>
                  <a:gd name="connsiteY106" fmla="*/ 49922 h 406668"/>
                  <a:gd name="connsiteX107" fmla="*/ 129739 w 366903"/>
                  <a:gd name="connsiteY107" fmla="*/ 48348 h 406668"/>
                  <a:gd name="connsiteX108" fmla="*/ 128881 w 366903"/>
                  <a:gd name="connsiteY108" fmla="*/ 47633 h 406668"/>
                  <a:gd name="connsiteX109" fmla="*/ 128309 w 366903"/>
                  <a:gd name="connsiteY109" fmla="*/ 46346 h 406668"/>
                  <a:gd name="connsiteX110" fmla="*/ 128166 w 366903"/>
                  <a:gd name="connsiteY110" fmla="*/ 44486 h 406668"/>
                  <a:gd name="connsiteX111" fmla="*/ 128881 w 366903"/>
                  <a:gd name="connsiteY111" fmla="*/ 42197 h 406668"/>
                  <a:gd name="connsiteX112" fmla="*/ 130311 w 366903"/>
                  <a:gd name="connsiteY112" fmla="*/ 39623 h 406668"/>
                  <a:gd name="connsiteX113" fmla="*/ 130025 w 366903"/>
                  <a:gd name="connsiteY113" fmla="*/ 35617 h 406668"/>
                  <a:gd name="connsiteX114" fmla="*/ 128023 w 366903"/>
                  <a:gd name="connsiteY114" fmla="*/ 30182 h 406668"/>
                  <a:gd name="connsiteX115" fmla="*/ 126878 w 366903"/>
                  <a:gd name="connsiteY115" fmla="*/ 26320 h 406668"/>
                  <a:gd name="connsiteX116" fmla="*/ 126735 w 366903"/>
                  <a:gd name="connsiteY116" fmla="*/ 23888 h 406668"/>
                  <a:gd name="connsiteX117" fmla="*/ 127021 w 366903"/>
                  <a:gd name="connsiteY117" fmla="*/ 22171 h 406668"/>
                  <a:gd name="connsiteX118" fmla="*/ 128309 w 366903"/>
                  <a:gd name="connsiteY118" fmla="*/ 20455 h 406668"/>
                  <a:gd name="connsiteX119" fmla="*/ 130740 w 366903"/>
                  <a:gd name="connsiteY119" fmla="*/ 16164 h 406668"/>
                  <a:gd name="connsiteX120" fmla="*/ 131170 w 366903"/>
                  <a:gd name="connsiteY120" fmla="*/ 12874 h 406668"/>
                  <a:gd name="connsiteX121" fmla="*/ 130454 w 366903"/>
                  <a:gd name="connsiteY121" fmla="*/ 9298 h 406668"/>
                  <a:gd name="connsiteX122" fmla="*/ 130311 w 366903"/>
                  <a:gd name="connsiteY122" fmla="*/ 6580 h 406668"/>
                  <a:gd name="connsiteX123" fmla="*/ 130884 w 366903"/>
                  <a:gd name="connsiteY123" fmla="*/ 4720 h 406668"/>
                  <a:gd name="connsiteX124" fmla="*/ 130025 w 366903"/>
                  <a:gd name="connsiteY124" fmla="*/ 2289 h 406668"/>
                  <a:gd name="connsiteX125" fmla="*/ 128309 w 366903"/>
                  <a:gd name="connsiteY125" fmla="*/ 0 h 406668"/>
                  <a:gd name="connsiteX126" fmla="*/ 127021 w 366903"/>
                  <a:gd name="connsiteY126" fmla="*/ 0 h 406668"/>
                  <a:gd name="connsiteX127" fmla="*/ 125305 w 366903"/>
                  <a:gd name="connsiteY127" fmla="*/ 572 h 406668"/>
                  <a:gd name="connsiteX128" fmla="*/ 123302 w 366903"/>
                  <a:gd name="connsiteY128" fmla="*/ 2575 h 406668"/>
                  <a:gd name="connsiteX129" fmla="*/ 120871 w 366903"/>
                  <a:gd name="connsiteY129" fmla="*/ 2861 h 406668"/>
                  <a:gd name="connsiteX130" fmla="*/ 118725 w 366903"/>
                  <a:gd name="connsiteY130" fmla="*/ 1573 h 406668"/>
                  <a:gd name="connsiteX131" fmla="*/ 112145 w 366903"/>
                  <a:gd name="connsiteY131" fmla="*/ 2146 h 406668"/>
                  <a:gd name="connsiteX132" fmla="*/ 101846 w 366903"/>
                  <a:gd name="connsiteY132" fmla="*/ 3433 h 406668"/>
                  <a:gd name="connsiteX133" fmla="*/ 97698 w 366903"/>
                  <a:gd name="connsiteY133" fmla="*/ 4720 h 406668"/>
                  <a:gd name="connsiteX134" fmla="*/ 95266 w 366903"/>
                  <a:gd name="connsiteY134" fmla="*/ 5292 h 406668"/>
                  <a:gd name="connsiteX135" fmla="*/ 92405 w 366903"/>
                  <a:gd name="connsiteY135" fmla="*/ 5722 h 406668"/>
                  <a:gd name="connsiteX136" fmla="*/ 87685 w 366903"/>
                  <a:gd name="connsiteY136" fmla="*/ 8010 h 406668"/>
                  <a:gd name="connsiteX137" fmla="*/ 76099 w 366903"/>
                  <a:gd name="connsiteY137" fmla="*/ 16879 h 406668"/>
                  <a:gd name="connsiteX138" fmla="*/ 73667 w 366903"/>
                  <a:gd name="connsiteY138" fmla="*/ 18166 h 406668"/>
                  <a:gd name="connsiteX139" fmla="*/ 70949 w 366903"/>
                  <a:gd name="connsiteY139" fmla="*/ 18309 h 406668"/>
                  <a:gd name="connsiteX140" fmla="*/ 69376 w 366903"/>
                  <a:gd name="connsiteY140" fmla="*/ 19597 h 406668"/>
                  <a:gd name="connsiteX141" fmla="*/ 66801 w 366903"/>
                  <a:gd name="connsiteY141" fmla="*/ 20598 h 406668"/>
                  <a:gd name="connsiteX142" fmla="*/ 61794 w 366903"/>
                  <a:gd name="connsiteY142" fmla="*/ 24174 h 406668"/>
                  <a:gd name="connsiteX143" fmla="*/ 59219 w 366903"/>
                  <a:gd name="connsiteY143" fmla="*/ 27035 h 406668"/>
                  <a:gd name="connsiteX144" fmla="*/ 57503 w 366903"/>
                  <a:gd name="connsiteY144" fmla="*/ 29609 h 406668"/>
                  <a:gd name="connsiteX145" fmla="*/ 55643 w 366903"/>
                  <a:gd name="connsiteY145" fmla="*/ 29753 h 406668"/>
                  <a:gd name="connsiteX146" fmla="*/ 54213 w 366903"/>
                  <a:gd name="connsiteY146" fmla="*/ 29038 h 406668"/>
                  <a:gd name="connsiteX147" fmla="*/ 49493 w 366903"/>
                  <a:gd name="connsiteY147" fmla="*/ 29323 h 406668"/>
                  <a:gd name="connsiteX148" fmla="*/ 47061 w 366903"/>
                  <a:gd name="connsiteY148" fmla="*/ 30182 h 406668"/>
                  <a:gd name="connsiteX149" fmla="*/ 44486 w 366903"/>
                  <a:gd name="connsiteY149" fmla="*/ 32614 h 406668"/>
                  <a:gd name="connsiteX150" fmla="*/ 41196 w 366903"/>
                  <a:gd name="connsiteY150" fmla="*/ 37048 h 406668"/>
                  <a:gd name="connsiteX151" fmla="*/ 39909 w 366903"/>
                  <a:gd name="connsiteY151" fmla="*/ 38335 h 406668"/>
                  <a:gd name="connsiteX152" fmla="*/ 37334 w 366903"/>
                  <a:gd name="connsiteY152" fmla="*/ 39623 h 406668"/>
                  <a:gd name="connsiteX153" fmla="*/ 34330 w 366903"/>
                  <a:gd name="connsiteY153" fmla="*/ 40767 h 406668"/>
                  <a:gd name="connsiteX154" fmla="*/ 30611 w 366903"/>
                  <a:gd name="connsiteY154" fmla="*/ 42484 h 406668"/>
                  <a:gd name="connsiteX155" fmla="*/ 28895 w 366903"/>
                  <a:gd name="connsiteY155" fmla="*/ 42626 h 406668"/>
                  <a:gd name="connsiteX156" fmla="*/ 27464 w 366903"/>
                  <a:gd name="connsiteY156" fmla="*/ 42913 h 406668"/>
                  <a:gd name="connsiteX157" fmla="*/ 26177 w 366903"/>
                  <a:gd name="connsiteY157" fmla="*/ 42197 h 406668"/>
                  <a:gd name="connsiteX158" fmla="*/ 25748 w 366903"/>
                  <a:gd name="connsiteY158" fmla="*/ 40624 h 406668"/>
                  <a:gd name="connsiteX159" fmla="*/ 23745 w 366903"/>
                  <a:gd name="connsiteY159" fmla="*/ 39623 h 406668"/>
                  <a:gd name="connsiteX160" fmla="*/ 19168 w 366903"/>
                  <a:gd name="connsiteY160" fmla="*/ 39050 h 406668"/>
                  <a:gd name="connsiteX161" fmla="*/ 12302 w 366903"/>
                  <a:gd name="connsiteY161" fmla="*/ 37906 h 406668"/>
                  <a:gd name="connsiteX162" fmla="*/ 5292 w 366903"/>
                  <a:gd name="connsiteY162" fmla="*/ 37620 h 406668"/>
                  <a:gd name="connsiteX163" fmla="*/ 1860 w 366903"/>
                  <a:gd name="connsiteY163" fmla="*/ 37763 h 406668"/>
                  <a:gd name="connsiteX164" fmla="*/ 5579 w 366903"/>
                  <a:gd name="connsiteY164" fmla="*/ 44343 h 406668"/>
                  <a:gd name="connsiteX165" fmla="*/ 8296 w 366903"/>
                  <a:gd name="connsiteY165" fmla="*/ 49207 h 406668"/>
                  <a:gd name="connsiteX166" fmla="*/ 11443 w 366903"/>
                  <a:gd name="connsiteY166" fmla="*/ 54642 h 406668"/>
                  <a:gd name="connsiteX167" fmla="*/ 14018 w 366903"/>
                  <a:gd name="connsiteY167" fmla="*/ 59076 h 406668"/>
                  <a:gd name="connsiteX168" fmla="*/ 17880 w 366903"/>
                  <a:gd name="connsiteY168" fmla="*/ 65799 h 406668"/>
                  <a:gd name="connsiteX169" fmla="*/ 21170 w 366903"/>
                  <a:gd name="connsiteY169" fmla="*/ 71664 h 406668"/>
                  <a:gd name="connsiteX170" fmla="*/ 24746 w 366903"/>
                  <a:gd name="connsiteY170" fmla="*/ 77815 h 406668"/>
                  <a:gd name="connsiteX171" fmla="*/ 28752 w 366903"/>
                  <a:gd name="connsiteY171" fmla="*/ 84824 h 406668"/>
                  <a:gd name="connsiteX172" fmla="*/ 27464 w 366903"/>
                  <a:gd name="connsiteY172" fmla="*/ 86683 h 406668"/>
                  <a:gd name="connsiteX173" fmla="*/ 26463 w 366903"/>
                  <a:gd name="connsiteY173" fmla="*/ 88114 h 406668"/>
                  <a:gd name="connsiteX174" fmla="*/ 26606 w 366903"/>
                  <a:gd name="connsiteY174" fmla="*/ 90545 h 406668"/>
                  <a:gd name="connsiteX175" fmla="*/ 25032 w 366903"/>
                  <a:gd name="connsiteY175" fmla="*/ 91833 h 406668"/>
                  <a:gd name="connsiteX176" fmla="*/ 23316 w 366903"/>
                  <a:gd name="connsiteY176" fmla="*/ 92548 h 406668"/>
                  <a:gd name="connsiteX177" fmla="*/ 21313 w 366903"/>
                  <a:gd name="connsiteY177" fmla="*/ 94551 h 406668"/>
                  <a:gd name="connsiteX178" fmla="*/ 20026 w 366903"/>
                  <a:gd name="connsiteY178" fmla="*/ 96267 h 406668"/>
                  <a:gd name="connsiteX179" fmla="*/ 20026 w 366903"/>
                  <a:gd name="connsiteY179" fmla="*/ 98842 h 406668"/>
                  <a:gd name="connsiteX180" fmla="*/ 20312 w 366903"/>
                  <a:gd name="connsiteY180" fmla="*/ 111716 h 406668"/>
                  <a:gd name="connsiteX181" fmla="*/ 20026 w 366903"/>
                  <a:gd name="connsiteY181" fmla="*/ 115149 h 406668"/>
                  <a:gd name="connsiteX182" fmla="*/ 19025 w 366903"/>
                  <a:gd name="connsiteY182" fmla="*/ 118152 h 406668"/>
                  <a:gd name="connsiteX183" fmla="*/ 18023 w 366903"/>
                  <a:gd name="connsiteY183" fmla="*/ 119726 h 406668"/>
                  <a:gd name="connsiteX184" fmla="*/ 17451 w 366903"/>
                  <a:gd name="connsiteY184" fmla="*/ 120870 h 406668"/>
                  <a:gd name="connsiteX185" fmla="*/ 19025 w 366903"/>
                  <a:gd name="connsiteY185" fmla="*/ 123875 h 406668"/>
                  <a:gd name="connsiteX186" fmla="*/ 20455 w 366903"/>
                  <a:gd name="connsiteY186" fmla="*/ 129882 h 406668"/>
                  <a:gd name="connsiteX187" fmla="*/ 21599 w 366903"/>
                  <a:gd name="connsiteY187" fmla="*/ 131027 h 406668"/>
                  <a:gd name="connsiteX188" fmla="*/ 23030 w 366903"/>
                  <a:gd name="connsiteY188" fmla="*/ 133458 h 406668"/>
                  <a:gd name="connsiteX189" fmla="*/ 23602 w 366903"/>
                  <a:gd name="connsiteY189" fmla="*/ 135747 h 406668"/>
                  <a:gd name="connsiteX190" fmla="*/ 23316 w 366903"/>
                  <a:gd name="connsiteY190" fmla="*/ 136605 h 406668"/>
                  <a:gd name="connsiteX191" fmla="*/ 20598 w 366903"/>
                  <a:gd name="connsiteY191" fmla="*/ 137750 h 406668"/>
                  <a:gd name="connsiteX192" fmla="*/ 19597 w 366903"/>
                  <a:gd name="connsiteY192" fmla="*/ 138751 h 406668"/>
                  <a:gd name="connsiteX193" fmla="*/ 19311 w 366903"/>
                  <a:gd name="connsiteY193" fmla="*/ 142184 h 406668"/>
                  <a:gd name="connsiteX194" fmla="*/ 18166 w 366903"/>
                  <a:gd name="connsiteY194" fmla="*/ 143471 h 406668"/>
                  <a:gd name="connsiteX195" fmla="*/ 16164 w 366903"/>
                  <a:gd name="connsiteY195" fmla="*/ 145044 h 406668"/>
                  <a:gd name="connsiteX196" fmla="*/ 14877 w 366903"/>
                  <a:gd name="connsiteY196" fmla="*/ 146904 h 406668"/>
                  <a:gd name="connsiteX197" fmla="*/ 13732 w 366903"/>
                  <a:gd name="connsiteY197" fmla="*/ 148191 h 406668"/>
                  <a:gd name="connsiteX198" fmla="*/ 12588 w 366903"/>
                  <a:gd name="connsiteY198" fmla="*/ 148907 h 406668"/>
                  <a:gd name="connsiteX199" fmla="*/ 12015 w 366903"/>
                  <a:gd name="connsiteY199" fmla="*/ 151195 h 406668"/>
                  <a:gd name="connsiteX200" fmla="*/ 11300 w 366903"/>
                  <a:gd name="connsiteY200" fmla="*/ 153484 h 406668"/>
                  <a:gd name="connsiteX201" fmla="*/ 8726 w 366903"/>
                  <a:gd name="connsiteY201" fmla="*/ 155058 h 406668"/>
                  <a:gd name="connsiteX202" fmla="*/ 8296 w 366903"/>
                  <a:gd name="connsiteY202" fmla="*/ 157918 h 406668"/>
                  <a:gd name="connsiteX203" fmla="*/ 8296 w 366903"/>
                  <a:gd name="connsiteY203" fmla="*/ 160207 h 406668"/>
                  <a:gd name="connsiteX204" fmla="*/ 9584 w 366903"/>
                  <a:gd name="connsiteY204" fmla="*/ 162496 h 406668"/>
                  <a:gd name="connsiteX205" fmla="*/ 13875 w 366903"/>
                  <a:gd name="connsiteY205" fmla="*/ 167359 h 406668"/>
                  <a:gd name="connsiteX206" fmla="*/ 14304 w 366903"/>
                  <a:gd name="connsiteY206" fmla="*/ 168504 h 406668"/>
                  <a:gd name="connsiteX207" fmla="*/ 11873 w 366903"/>
                  <a:gd name="connsiteY207" fmla="*/ 171507 h 406668"/>
                  <a:gd name="connsiteX208" fmla="*/ 10442 w 366903"/>
                  <a:gd name="connsiteY208" fmla="*/ 173510 h 406668"/>
                  <a:gd name="connsiteX209" fmla="*/ 8583 w 366903"/>
                  <a:gd name="connsiteY209" fmla="*/ 176943 h 406668"/>
                  <a:gd name="connsiteX210" fmla="*/ 8726 w 366903"/>
                  <a:gd name="connsiteY210" fmla="*/ 176943 h 406668"/>
                  <a:gd name="connsiteX211" fmla="*/ 10585 w 366903"/>
                  <a:gd name="connsiteY211" fmla="*/ 180376 h 406668"/>
                  <a:gd name="connsiteX212" fmla="*/ 11443 w 366903"/>
                  <a:gd name="connsiteY212" fmla="*/ 180519 h 406668"/>
                  <a:gd name="connsiteX213" fmla="*/ 12874 w 366903"/>
                  <a:gd name="connsiteY213" fmla="*/ 181520 h 406668"/>
                  <a:gd name="connsiteX214" fmla="*/ 13875 w 366903"/>
                  <a:gd name="connsiteY214" fmla="*/ 182092 h 406668"/>
                  <a:gd name="connsiteX215" fmla="*/ 14447 w 366903"/>
                  <a:gd name="connsiteY215" fmla="*/ 182665 h 406668"/>
                  <a:gd name="connsiteX216" fmla="*/ 15162 w 366903"/>
                  <a:gd name="connsiteY216" fmla="*/ 183523 h 406668"/>
                  <a:gd name="connsiteX217" fmla="*/ 16450 w 366903"/>
                  <a:gd name="connsiteY217" fmla="*/ 184810 h 406668"/>
                  <a:gd name="connsiteX218" fmla="*/ 18309 w 366903"/>
                  <a:gd name="connsiteY218" fmla="*/ 185812 h 406668"/>
                  <a:gd name="connsiteX219" fmla="*/ 19025 w 366903"/>
                  <a:gd name="connsiteY219" fmla="*/ 187385 h 406668"/>
                  <a:gd name="connsiteX220" fmla="*/ 19025 w 366903"/>
                  <a:gd name="connsiteY220" fmla="*/ 189244 h 406668"/>
                  <a:gd name="connsiteX221" fmla="*/ 19597 w 366903"/>
                  <a:gd name="connsiteY221" fmla="*/ 189674 h 406668"/>
                  <a:gd name="connsiteX222" fmla="*/ 22315 w 366903"/>
                  <a:gd name="connsiteY222" fmla="*/ 190246 h 406668"/>
                  <a:gd name="connsiteX223" fmla="*/ 24460 w 366903"/>
                  <a:gd name="connsiteY223" fmla="*/ 190389 h 406668"/>
                  <a:gd name="connsiteX224" fmla="*/ 25461 w 366903"/>
                  <a:gd name="connsiteY224" fmla="*/ 191104 h 406668"/>
                  <a:gd name="connsiteX225" fmla="*/ 25032 w 366903"/>
                  <a:gd name="connsiteY225" fmla="*/ 191820 h 406668"/>
                  <a:gd name="connsiteX226" fmla="*/ 24460 w 366903"/>
                  <a:gd name="connsiteY226" fmla="*/ 192535 h 406668"/>
                  <a:gd name="connsiteX227" fmla="*/ 23602 w 366903"/>
                  <a:gd name="connsiteY227" fmla="*/ 193536 h 406668"/>
                  <a:gd name="connsiteX228" fmla="*/ 22601 w 366903"/>
                  <a:gd name="connsiteY228" fmla="*/ 194680 h 406668"/>
                  <a:gd name="connsiteX229" fmla="*/ 23173 w 366903"/>
                  <a:gd name="connsiteY229" fmla="*/ 196254 h 406668"/>
                  <a:gd name="connsiteX230" fmla="*/ 24460 w 366903"/>
                  <a:gd name="connsiteY230" fmla="*/ 197970 h 406668"/>
                  <a:gd name="connsiteX231" fmla="*/ 26463 w 366903"/>
                  <a:gd name="connsiteY231" fmla="*/ 198399 h 406668"/>
                  <a:gd name="connsiteX232" fmla="*/ 28608 w 366903"/>
                  <a:gd name="connsiteY232" fmla="*/ 198972 h 406668"/>
                  <a:gd name="connsiteX233" fmla="*/ 30325 w 366903"/>
                  <a:gd name="connsiteY233" fmla="*/ 198972 h 406668"/>
                  <a:gd name="connsiteX234" fmla="*/ 31612 w 366903"/>
                  <a:gd name="connsiteY234" fmla="*/ 199543 h 406668"/>
                  <a:gd name="connsiteX235" fmla="*/ 31612 w 366903"/>
                  <a:gd name="connsiteY235" fmla="*/ 200545 h 406668"/>
                  <a:gd name="connsiteX236" fmla="*/ 31898 w 366903"/>
                  <a:gd name="connsiteY236" fmla="*/ 200974 h 406668"/>
                  <a:gd name="connsiteX237" fmla="*/ 31898 w 366903"/>
                  <a:gd name="connsiteY237" fmla="*/ 201403 h 406668"/>
                  <a:gd name="connsiteX238" fmla="*/ 31183 w 366903"/>
                  <a:gd name="connsiteY238" fmla="*/ 201689 h 406668"/>
                  <a:gd name="connsiteX239" fmla="*/ 29896 w 366903"/>
                  <a:gd name="connsiteY239" fmla="*/ 201832 h 406668"/>
                  <a:gd name="connsiteX240" fmla="*/ 28752 w 366903"/>
                  <a:gd name="connsiteY240" fmla="*/ 202119 h 406668"/>
                  <a:gd name="connsiteX241" fmla="*/ 28322 w 366903"/>
                  <a:gd name="connsiteY241" fmla="*/ 202548 h 406668"/>
                  <a:gd name="connsiteX242" fmla="*/ 28179 w 366903"/>
                  <a:gd name="connsiteY242" fmla="*/ 203120 h 406668"/>
                  <a:gd name="connsiteX243" fmla="*/ 27321 w 366903"/>
                  <a:gd name="connsiteY243" fmla="*/ 203835 h 406668"/>
                  <a:gd name="connsiteX244" fmla="*/ 25891 w 366903"/>
                  <a:gd name="connsiteY244" fmla="*/ 204550 h 406668"/>
                  <a:gd name="connsiteX245" fmla="*/ 23745 w 366903"/>
                  <a:gd name="connsiteY245" fmla="*/ 204836 h 406668"/>
                  <a:gd name="connsiteX246" fmla="*/ 22315 w 366903"/>
                  <a:gd name="connsiteY246" fmla="*/ 205122 h 406668"/>
                  <a:gd name="connsiteX247" fmla="*/ 21599 w 366903"/>
                  <a:gd name="connsiteY247" fmla="*/ 205837 h 406668"/>
                  <a:gd name="connsiteX248" fmla="*/ 22601 w 366903"/>
                  <a:gd name="connsiteY248" fmla="*/ 206410 h 406668"/>
                  <a:gd name="connsiteX249" fmla="*/ 23459 w 366903"/>
                  <a:gd name="connsiteY249" fmla="*/ 207554 h 406668"/>
                  <a:gd name="connsiteX250" fmla="*/ 23745 w 366903"/>
                  <a:gd name="connsiteY250" fmla="*/ 208269 h 406668"/>
                  <a:gd name="connsiteX251" fmla="*/ 23745 w 366903"/>
                  <a:gd name="connsiteY251" fmla="*/ 208984 h 406668"/>
                  <a:gd name="connsiteX252" fmla="*/ 23602 w 366903"/>
                  <a:gd name="connsiteY252" fmla="*/ 209700 h 406668"/>
                  <a:gd name="connsiteX253" fmla="*/ 23316 w 366903"/>
                  <a:gd name="connsiteY253" fmla="*/ 210272 h 406668"/>
                  <a:gd name="connsiteX254" fmla="*/ 22315 w 366903"/>
                  <a:gd name="connsiteY254" fmla="*/ 210272 h 406668"/>
                  <a:gd name="connsiteX255" fmla="*/ 21170 w 366903"/>
                  <a:gd name="connsiteY255" fmla="*/ 209986 h 406668"/>
                  <a:gd name="connsiteX256" fmla="*/ 19168 w 366903"/>
                  <a:gd name="connsiteY256" fmla="*/ 208984 h 406668"/>
                  <a:gd name="connsiteX257" fmla="*/ 18166 w 366903"/>
                  <a:gd name="connsiteY257" fmla="*/ 208412 h 406668"/>
                  <a:gd name="connsiteX258" fmla="*/ 18166 w 366903"/>
                  <a:gd name="connsiteY258" fmla="*/ 208698 h 406668"/>
                  <a:gd name="connsiteX259" fmla="*/ 18738 w 366903"/>
                  <a:gd name="connsiteY259" fmla="*/ 211702 h 406668"/>
                  <a:gd name="connsiteX260" fmla="*/ 17737 w 366903"/>
                  <a:gd name="connsiteY260" fmla="*/ 212704 h 406668"/>
                  <a:gd name="connsiteX261" fmla="*/ 15449 w 366903"/>
                  <a:gd name="connsiteY261" fmla="*/ 213848 h 406668"/>
                  <a:gd name="connsiteX262" fmla="*/ 13446 w 366903"/>
                  <a:gd name="connsiteY262" fmla="*/ 215564 h 406668"/>
                  <a:gd name="connsiteX263" fmla="*/ 11443 w 366903"/>
                  <a:gd name="connsiteY263" fmla="*/ 218425 h 406668"/>
                  <a:gd name="connsiteX264" fmla="*/ 8010 w 366903"/>
                  <a:gd name="connsiteY264" fmla="*/ 222716 h 406668"/>
                  <a:gd name="connsiteX265" fmla="*/ 6866 w 366903"/>
                  <a:gd name="connsiteY265" fmla="*/ 223861 h 406668"/>
                  <a:gd name="connsiteX266" fmla="*/ 6294 w 366903"/>
                  <a:gd name="connsiteY266" fmla="*/ 225291 h 406668"/>
                  <a:gd name="connsiteX267" fmla="*/ 4291 w 366903"/>
                  <a:gd name="connsiteY267" fmla="*/ 225863 h 406668"/>
                  <a:gd name="connsiteX268" fmla="*/ 572 w 366903"/>
                  <a:gd name="connsiteY268" fmla="*/ 228867 h 406668"/>
                  <a:gd name="connsiteX269" fmla="*/ 0 w 366903"/>
                  <a:gd name="connsiteY269" fmla="*/ 230297 h 406668"/>
                  <a:gd name="connsiteX270" fmla="*/ 572 w 366903"/>
                  <a:gd name="connsiteY270" fmla="*/ 231728 h 406668"/>
                  <a:gd name="connsiteX271" fmla="*/ 2432 w 366903"/>
                  <a:gd name="connsiteY271" fmla="*/ 232873 h 406668"/>
                  <a:gd name="connsiteX272" fmla="*/ 3719 w 366903"/>
                  <a:gd name="connsiteY272" fmla="*/ 234589 h 406668"/>
                  <a:gd name="connsiteX273" fmla="*/ 4005 w 366903"/>
                  <a:gd name="connsiteY273" fmla="*/ 236735 h 406668"/>
                  <a:gd name="connsiteX274" fmla="*/ 4005 w 366903"/>
                  <a:gd name="connsiteY274" fmla="*/ 238165 h 406668"/>
                  <a:gd name="connsiteX275" fmla="*/ 4005 w 366903"/>
                  <a:gd name="connsiteY275" fmla="*/ 238165 h 406668"/>
                  <a:gd name="connsiteX276" fmla="*/ 4434 w 366903"/>
                  <a:gd name="connsiteY276" fmla="*/ 241741 h 406668"/>
                  <a:gd name="connsiteX277" fmla="*/ 8583 w 366903"/>
                  <a:gd name="connsiteY277" fmla="*/ 246461 h 406668"/>
                  <a:gd name="connsiteX278" fmla="*/ 9870 w 366903"/>
                  <a:gd name="connsiteY278" fmla="*/ 251754 h 406668"/>
                  <a:gd name="connsiteX279" fmla="*/ 10871 w 366903"/>
                  <a:gd name="connsiteY279" fmla="*/ 252469 h 406668"/>
                  <a:gd name="connsiteX280" fmla="*/ 16593 w 366903"/>
                  <a:gd name="connsiteY280" fmla="*/ 255187 h 406668"/>
                  <a:gd name="connsiteX281" fmla="*/ 16736 w 366903"/>
                  <a:gd name="connsiteY281" fmla="*/ 255759 h 406668"/>
                  <a:gd name="connsiteX282" fmla="*/ 15878 w 366903"/>
                  <a:gd name="connsiteY282" fmla="*/ 256760 h 406668"/>
                  <a:gd name="connsiteX283" fmla="*/ 15019 w 366903"/>
                  <a:gd name="connsiteY283" fmla="*/ 258048 h 406668"/>
                  <a:gd name="connsiteX284" fmla="*/ 15592 w 366903"/>
                  <a:gd name="connsiteY284" fmla="*/ 259907 h 406668"/>
                  <a:gd name="connsiteX285" fmla="*/ 16593 w 366903"/>
                  <a:gd name="connsiteY285" fmla="*/ 262339 h 406668"/>
                  <a:gd name="connsiteX286" fmla="*/ 16879 w 366903"/>
                  <a:gd name="connsiteY286" fmla="*/ 264628 h 406668"/>
                  <a:gd name="connsiteX287" fmla="*/ 17451 w 366903"/>
                  <a:gd name="connsiteY287" fmla="*/ 267059 h 406668"/>
                  <a:gd name="connsiteX288" fmla="*/ 18023 w 366903"/>
                  <a:gd name="connsiteY288" fmla="*/ 270635 h 406668"/>
                  <a:gd name="connsiteX289" fmla="*/ 18453 w 366903"/>
                  <a:gd name="connsiteY289" fmla="*/ 273926 h 406668"/>
                  <a:gd name="connsiteX290" fmla="*/ 19883 w 366903"/>
                  <a:gd name="connsiteY290" fmla="*/ 278789 h 406668"/>
                  <a:gd name="connsiteX291" fmla="*/ 20169 w 366903"/>
                  <a:gd name="connsiteY291" fmla="*/ 281793 h 406668"/>
                  <a:gd name="connsiteX292" fmla="*/ 20169 w 366903"/>
                  <a:gd name="connsiteY292" fmla="*/ 283652 h 406668"/>
                  <a:gd name="connsiteX293" fmla="*/ 21313 w 366903"/>
                  <a:gd name="connsiteY293" fmla="*/ 285369 h 406668"/>
                  <a:gd name="connsiteX294" fmla="*/ 23459 w 366903"/>
                  <a:gd name="connsiteY294" fmla="*/ 287514 h 406668"/>
                  <a:gd name="connsiteX295" fmla="*/ 26463 w 366903"/>
                  <a:gd name="connsiteY295" fmla="*/ 289660 h 406668"/>
                  <a:gd name="connsiteX296" fmla="*/ 28895 w 366903"/>
                  <a:gd name="connsiteY296" fmla="*/ 292092 h 406668"/>
                  <a:gd name="connsiteX297" fmla="*/ 30754 w 366903"/>
                  <a:gd name="connsiteY297" fmla="*/ 293808 h 406668"/>
                  <a:gd name="connsiteX298" fmla="*/ 32900 w 366903"/>
                  <a:gd name="connsiteY298" fmla="*/ 295239 h 406668"/>
                  <a:gd name="connsiteX299" fmla="*/ 34616 w 366903"/>
                  <a:gd name="connsiteY299" fmla="*/ 296526 h 406668"/>
                  <a:gd name="connsiteX300" fmla="*/ 35331 w 366903"/>
                  <a:gd name="connsiteY300" fmla="*/ 297384 h 406668"/>
                  <a:gd name="connsiteX301" fmla="*/ 35618 w 366903"/>
                  <a:gd name="connsiteY301" fmla="*/ 298100 h 406668"/>
                  <a:gd name="connsiteX302" fmla="*/ 34902 w 366903"/>
                  <a:gd name="connsiteY302" fmla="*/ 298815 h 406668"/>
                  <a:gd name="connsiteX303" fmla="*/ 32184 w 366903"/>
                  <a:gd name="connsiteY303" fmla="*/ 302105 h 406668"/>
                  <a:gd name="connsiteX304" fmla="*/ 28465 w 366903"/>
                  <a:gd name="connsiteY304" fmla="*/ 307111 h 406668"/>
                  <a:gd name="connsiteX305" fmla="*/ 28465 w 366903"/>
                  <a:gd name="connsiteY305" fmla="*/ 307683 h 406668"/>
                  <a:gd name="connsiteX306" fmla="*/ 32042 w 366903"/>
                  <a:gd name="connsiteY306" fmla="*/ 311259 h 406668"/>
                  <a:gd name="connsiteX307" fmla="*/ 32614 w 366903"/>
                  <a:gd name="connsiteY307" fmla="*/ 312690 h 406668"/>
                  <a:gd name="connsiteX308" fmla="*/ 32614 w 366903"/>
                  <a:gd name="connsiteY308" fmla="*/ 314693 h 406668"/>
                  <a:gd name="connsiteX309" fmla="*/ 31469 w 366903"/>
                  <a:gd name="connsiteY309" fmla="*/ 317124 h 406668"/>
                  <a:gd name="connsiteX310" fmla="*/ 27607 w 366903"/>
                  <a:gd name="connsiteY310" fmla="*/ 317840 h 406668"/>
                  <a:gd name="connsiteX311" fmla="*/ 26749 w 366903"/>
                  <a:gd name="connsiteY311" fmla="*/ 318555 h 406668"/>
                  <a:gd name="connsiteX312" fmla="*/ 26606 w 366903"/>
                  <a:gd name="connsiteY312" fmla="*/ 319270 h 406668"/>
                  <a:gd name="connsiteX313" fmla="*/ 27464 w 366903"/>
                  <a:gd name="connsiteY313" fmla="*/ 320271 h 406668"/>
                  <a:gd name="connsiteX314" fmla="*/ 27321 w 366903"/>
                  <a:gd name="connsiteY314" fmla="*/ 322703 h 406668"/>
                  <a:gd name="connsiteX315" fmla="*/ 28752 w 366903"/>
                  <a:gd name="connsiteY315" fmla="*/ 325421 h 406668"/>
                  <a:gd name="connsiteX316" fmla="*/ 28036 w 366903"/>
                  <a:gd name="connsiteY316" fmla="*/ 326279 h 406668"/>
                  <a:gd name="connsiteX317" fmla="*/ 26606 w 366903"/>
                  <a:gd name="connsiteY317" fmla="*/ 327566 h 406668"/>
                  <a:gd name="connsiteX318" fmla="*/ 26606 w 366903"/>
                  <a:gd name="connsiteY318" fmla="*/ 328710 h 406668"/>
                  <a:gd name="connsiteX319" fmla="*/ 27035 w 366903"/>
                  <a:gd name="connsiteY319" fmla="*/ 329998 h 406668"/>
                  <a:gd name="connsiteX320" fmla="*/ 28465 w 366903"/>
                  <a:gd name="connsiteY320" fmla="*/ 331142 h 406668"/>
                  <a:gd name="connsiteX321" fmla="*/ 34330 w 366903"/>
                  <a:gd name="connsiteY321" fmla="*/ 334862 h 406668"/>
                  <a:gd name="connsiteX322" fmla="*/ 34759 w 366903"/>
                  <a:gd name="connsiteY322" fmla="*/ 335433 h 406668"/>
                  <a:gd name="connsiteX323" fmla="*/ 34616 w 366903"/>
                  <a:gd name="connsiteY323" fmla="*/ 335863 h 406668"/>
                  <a:gd name="connsiteX324" fmla="*/ 32328 w 366903"/>
                  <a:gd name="connsiteY324" fmla="*/ 338295 h 406668"/>
                  <a:gd name="connsiteX325" fmla="*/ 32042 w 366903"/>
                  <a:gd name="connsiteY325" fmla="*/ 339868 h 406668"/>
                  <a:gd name="connsiteX326" fmla="*/ 32042 w 366903"/>
                  <a:gd name="connsiteY326" fmla="*/ 342443 h 406668"/>
                  <a:gd name="connsiteX327" fmla="*/ 32328 w 366903"/>
                  <a:gd name="connsiteY327" fmla="*/ 344016 h 406668"/>
                  <a:gd name="connsiteX328" fmla="*/ 33043 w 366903"/>
                  <a:gd name="connsiteY328" fmla="*/ 344731 h 406668"/>
                  <a:gd name="connsiteX329" fmla="*/ 36047 w 366903"/>
                  <a:gd name="connsiteY329" fmla="*/ 345447 h 406668"/>
                  <a:gd name="connsiteX330" fmla="*/ 39766 w 366903"/>
                  <a:gd name="connsiteY330" fmla="*/ 351168 h 406668"/>
                  <a:gd name="connsiteX331" fmla="*/ 43342 w 366903"/>
                  <a:gd name="connsiteY331" fmla="*/ 356461 h 406668"/>
                  <a:gd name="connsiteX332" fmla="*/ 43342 w 366903"/>
                  <a:gd name="connsiteY332" fmla="*/ 361038 h 406668"/>
                  <a:gd name="connsiteX333" fmla="*/ 43771 w 366903"/>
                  <a:gd name="connsiteY333" fmla="*/ 366474 h 406668"/>
                  <a:gd name="connsiteX334" fmla="*/ 46060 w 366903"/>
                  <a:gd name="connsiteY334" fmla="*/ 370765 h 406668"/>
                  <a:gd name="connsiteX335" fmla="*/ 46346 w 366903"/>
                  <a:gd name="connsiteY335" fmla="*/ 374198 h 406668"/>
                  <a:gd name="connsiteX336" fmla="*/ 47061 w 366903"/>
                  <a:gd name="connsiteY336" fmla="*/ 378060 h 406668"/>
                  <a:gd name="connsiteX337" fmla="*/ 49779 w 366903"/>
                  <a:gd name="connsiteY337" fmla="*/ 380349 h 406668"/>
                  <a:gd name="connsiteX338" fmla="*/ 50780 w 366903"/>
                  <a:gd name="connsiteY338" fmla="*/ 384926 h 406668"/>
                  <a:gd name="connsiteX339" fmla="*/ 51066 w 366903"/>
                  <a:gd name="connsiteY339" fmla="*/ 387358 h 406668"/>
                  <a:gd name="connsiteX340" fmla="*/ 50923 w 366903"/>
                  <a:gd name="connsiteY340" fmla="*/ 388932 h 406668"/>
                  <a:gd name="connsiteX341" fmla="*/ 52926 w 366903"/>
                  <a:gd name="connsiteY341" fmla="*/ 393938 h 406668"/>
                  <a:gd name="connsiteX342" fmla="*/ 53212 w 366903"/>
                  <a:gd name="connsiteY342" fmla="*/ 398229 h 406668"/>
                  <a:gd name="connsiteX343" fmla="*/ 52783 w 366903"/>
                  <a:gd name="connsiteY343" fmla="*/ 401376 h 406668"/>
                  <a:gd name="connsiteX344" fmla="*/ 52783 w 366903"/>
                  <a:gd name="connsiteY344" fmla="*/ 403093 h 406668"/>
                  <a:gd name="connsiteX345" fmla="*/ 53069 w 366903"/>
                  <a:gd name="connsiteY345" fmla="*/ 404380 h 406668"/>
                  <a:gd name="connsiteX346" fmla="*/ 54785 w 366903"/>
                  <a:gd name="connsiteY346" fmla="*/ 405524 h 406668"/>
                  <a:gd name="connsiteX347" fmla="*/ 55643 w 366903"/>
                  <a:gd name="connsiteY347" fmla="*/ 406240 h 406668"/>
                  <a:gd name="connsiteX348" fmla="*/ 58218 w 366903"/>
                  <a:gd name="connsiteY348" fmla="*/ 406525 h 406668"/>
                  <a:gd name="connsiteX349" fmla="*/ 62080 w 366903"/>
                  <a:gd name="connsiteY349" fmla="*/ 406669 h 406668"/>
                  <a:gd name="connsiteX350" fmla="*/ 68660 w 366903"/>
                  <a:gd name="connsiteY350" fmla="*/ 405524 h 406668"/>
                  <a:gd name="connsiteX351" fmla="*/ 73667 w 366903"/>
                  <a:gd name="connsiteY351" fmla="*/ 404523 h 406668"/>
                  <a:gd name="connsiteX352" fmla="*/ 74668 w 366903"/>
                  <a:gd name="connsiteY352" fmla="*/ 402949 h 406668"/>
                  <a:gd name="connsiteX353" fmla="*/ 77815 w 366903"/>
                  <a:gd name="connsiteY353" fmla="*/ 399087 h 406668"/>
                  <a:gd name="connsiteX354" fmla="*/ 78530 w 366903"/>
                  <a:gd name="connsiteY354" fmla="*/ 395940 h 406668"/>
                  <a:gd name="connsiteX355" fmla="*/ 79818 w 366903"/>
                  <a:gd name="connsiteY355" fmla="*/ 394653 h 406668"/>
                  <a:gd name="connsiteX356" fmla="*/ 85539 w 366903"/>
                  <a:gd name="connsiteY356" fmla="*/ 391506 h 406668"/>
                  <a:gd name="connsiteX357" fmla="*/ 86541 w 366903"/>
                  <a:gd name="connsiteY357" fmla="*/ 389361 h 406668"/>
                  <a:gd name="connsiteX358" fmla="*/ 87113 w 366903"/>
                  <a:gd name="connsiteY358" fmla="*/ 387072 h 406668"/>
                  <a:gd name="connsiteX359" fmla="*/ 88257 w 366903"/>
                  <a:gd name="connsiteY359" fmla="*/ 385355 h 406668"/>
                  <a:gd name="connsiteX360" fmla="*/ 90403 w 366903"/>
                  <a:gd name="connsiteY360" fmla="*/ 385069 h 406668"/>
                  <a:gd name="connsiteX361" fmla="*/ 94408 w 366903"/>
                  <a:gd name="connsiteY361" fmla="*/ 383639 h 406668"/>
                  <a:gd name="connsiteX362" fmla="*/ 98699 w 366903"/>
                  <a:gd name="connsiteY362" fmla="*/ 382209 h 406668"/>
                  <a:gd name="connsiteX363" fmla="*/ 99987 w 366903"/>
                  <a:gd name="connsiteY363" fmla="*/ 380349 h 406668"/>
                  <a:gd name="connsiteX364" fmla="*/ 101274 w 366903"/>
                  <a:gd name="connsiteY364" fmla="*/ 377059 h 406668"/>
                  <a:gd name="connsiteX365" fmla="*/ 102275 w 366903"/>
                  <a:gd name="connsiteY365" fmla="*/ 373340 h 406668"/>
                  <a:gd name="connsiteX366" fmla="*/ 103133 w 366903"/>
                  <a:gd name="connsiteY366" fmla="*/ 372481 h 406668"/>
                  <a:gd name="connsiteX367" fmla="*/ 104564 w 366903"/>
                  <a:gd name="connsiteY367" fmla="*/ 372625 h 406668"/>
                  <a:gd name="connsiteX368" fmla="*/ 106852 w 366903"/>
                  <a:gd name="connsiteY368" fmla="*/ 373483 h 406668"/>
                  <a:gd name="connsiteX369" fmla="*/ 107997 w 366903"/>
                  <a:gd name="connsiteY369" fmla="*/ 374913 h 406668"/>
                  <a:gd name="connsiteX370" fmla="*/ 114005 w 366903"/>
                  <a:gd name="connsiteY370" fmla="*/ 379348 h 406668"/>
                  <a:gd name="connsiteX371" fmla="*/ 116722 w 366903"/>
                  <a:gd name="connsiteY371" fmla="*/ 381922 h 406668"/>
                  <a:gd name="connsiteX372" fmla="*/ 119297 w 366903"/>
                  <a:gd name="connsiteY372" fmla="*/ 382209 h 406668"/>
                  <a:gd name="connsiteX373" fmla="*/ 124304 w 366903"/>
                  <a:gd name="connsiteY373" fmla="*/ 381779 h 406668"/>
                  <a:gd name="connsiteX374" fmla="*/ 125305 w 366903"/>
                  <a:gd name="connsiteY374" fmla="*/ 381922 h 406668"/>
                  <a:gd name="connsiteX375" fmla="*/ 138179 w 366903"/>
                  <a:gd name="connsiteY375" fmla="*/ 382065 h 406668"/>
                  <a:gd name="connsiteX376" fmla="*/ 140181 w 366903"/>
                  <a:gd name="connsiteY376" fmla="*/ 382351 h 406668"/>
                  <a:gd name="connsiteX377" fmla="*/ 144759 w 366903"/>
                  <a:gd name="connsiteY377" fmla="*/ 383496 h 406668"/>
                  <a:gd name="connsiteX378" fmla="*/ 147333 w 366903"/>
                  <a:gd name="connsiteY378" fmla="*/ 384354 h 406668"/>
                  <a:gd name="connsiteX379" fmla="*/ 149050 w 366903"/>
                  <a:gd name="connsiteY379" fmla="*/ 384783 h 406668"/>
                  <a:gd name="connsiteX380" fmla="*/ 151911 w 366903"/>
                  <a:gd name="connsiteY380" fmla="*/ 386214 h 406668"/>
                  <a:gd name="connsiteX381" fmla="*/ 154343 w 366903"/>
                  <a:gd name="connsiteY381" fmla="*/ 390791 h 406668"/>
                  <a:gd name="connsiteX382" fmla="*/ 155773 w 366903"/>
                  <a:gd name="connsiteY382" fmla="*/ 394367 h 406668"/>
                  <a:gd name="connsiteX383" fmla="*/ 156774 w 366903"/>
                  <a:gd name="connsiteY383" fmla="*/ 397514 h 406668"/>
                  <a:gd name="connsiteX384" fmla="*/ 158920 w 366903"/>
                  <a:gd name="connsiteY384" fmla="*/ 403093 h 406668"/>
                  <a:gd name="connsiteX385" fmla="*/ 160350 w 366903"/>
                  <a:gd name="connsiteY385" fmla="*/ 405238 h 406668"/>
                  <a:gd name="connsiteX386" fmla="*/ 160922 w 366903"/>
                  <a:gd name="connsiteY386" fmla="*/ 404237 h 406668"/>
                  <a:gd name="connsiteX387" fmla="*/ 162210 w 366903"/>
                  <a:gd name="connsiteY387" fmla="*/ 398229 h 406668"/>
                  <a:gd name="connsiteX388" fmla="*/ 163926 w 366903"/>
                  <a:gd name="connsiteY388" fmla="*/ 394653 h 406668"/>
                  <a:gd name="connsiteX389" fmla="*/ 166215 w 366903"/>
                  <a:gd name="connsiteY389" fmla="*/ 390648 h 406668"/>
                  <a:gd name="connsiteX390" fmla="*/ 170935 w 366903"/>
                  <a:gd name="connsiteY390" fmla="*/ 381350 h 406668"/>
                  <a:gd name="connsiteX391" fmla="*/ 172509 w 366903"/>
                  <a:gd name="connsiteY391" fmla="*/ 379920 h 406668"/>
                  <a:gd name="connsiteX392" fmla="*/ 174368 w 366903"/>
                  <a:gd name="connsiteY392" fmla="*/ 379204 h 406668"/>
                  <a:gd name="connsiteX393" fmla="*/ 175656 w 366903"/>
                  <a:gd name="connsiteY393" fmla="*/ 379204 h 406668"/>
                  <a:gd name="connsiteX394" fmla="*/ 176943 w 366903"/>
                  <a:gd name="connsiteY394" fmla="*/ 379920 h 406668"/>
                  <a:gd name="connsiteX395" fmla="*/ 178660 w 366903"/>
                  <a:gd name="connsiteY395" fmla="*/ 379920 h 406668"/>
                  <a:gd name="connsiteX396" fmla="*/ 179947 w 366903"/>
                  <a:gd name="connsiteY396" fmla="*/ 379204 h 406668"/>
                  <a:gd name="connsiteX397" fmla="*/ 192249 w 366903"/>
                  <a:gd name="connsiteY397" fmla="*/ 379062 h 406668"/>
                  <a:gd name="connsiteX398" fmla="*/ 204979 w 366903"/>
                  <a:gd name="connsiteY398" fmla="*/ 378918 h 406668"/>
                  <a:gd name="connsiteX399" fmla="*/ 205266 w 366903"/>
                  <a:gd name="connsiteY399" fmla="*/ 378918 h 406668"/>
                  <a:gd name="connsiteX400" fmla="*/ 205838 w 366903"/>
                  <a:gd name="connsiteY400" fmla="*/ 380492 h 406668"/>
                  <a:gd name="connsiteX401" fmla="*/ 207983 w 366903"/>
                  <a:gd name="connsiteY401" fmla="*/ 383925 h 406668"/>
                  <a:gd name="connsiteX402" fmla="*/ 210415 w 366903"/>
                  <a:gd name="connsiteY402" fmla="*/ 385785 h 406668"/>
                  <a:gd name="connsiteX403" fmla="*/ 210844 w 366903"/>
                  <a:gd name="connsiteY403" fmla="*/ 386214 h 406668"/>
                  <a:gd name="connsiteX404" fmla="*/ 211559 w 366903"/>
                  <a:gd name="connsiteY404" fmla="*/ 384640 h 406668"/>
                  <a:gd name="connsiteX405" fmla="*/ 213419 w 366903"/>
                  <a:gd name="connsiteY405" fmla="*/ 378489 h 406668"/>
                  <a:gd name="connsiteX406" fmla="*/ 216137 w 366903"/>
                  <a:gd name="connsiteY406" fmla="*/ 369621 h 406668"/>
                  <a:gd name="connsiteX407" fmla="*/ 218854 w 366903"/>
                  <a:gd name="connsiteY407" fmla="*/ 360323 h 406668"/>
                  <a:gd name="connsiteX408" fmla="*/ 222144 w 366903"/>
                  <a:gd name="connsiteY408" fmla="*/ 349452 h 406668"/>
                  <a:gd name="connsiteX409" fmla="*/ 222144 w 366903"/>
                  <a:gd name="connsiteY409" fmla="*/ 341727 h 406668"/>
                  <a:gd name="connsiteX410" fmla="*/ 222144 w 366903"/>
                  <a:gd name="connsiteY410" fmla="*/ 333574 h 406668"/>
                  <a:gd name="connsiteX411" fmla="*/ 226865 w 366903"/>
                  <a:gd name="connsiteY411" fmla="*/ 326994 h 406668"/>
                  <a:gd name="connsiteX412" fmla="*/ 230155 w 366903"/>
                  <a:gd name="connsiteY412" fmla="*/ 322274 h 406668"/>
                  <a:gd name="connsiteX413" fmla="*/ 233016 w 366903"/>
                  <a:gd name="connsiteY413" fmla="*/ 317840 h 406668"/>
                  <a:gd name="connsiteX414" fmla="*/ 235877 w 366903"/>
                  <a:gd name="connsiteY414" fmla="*/ 310115 h 406668"/>
                  <a:gd name="connsiteX415" fmla="*/ 237879 w 366903"/>
                  <a:gd name="connsiteY415" fmla="*/ 304965 h 406668"/>
                  <a:gd name="connsiteX416" fmla="*/ 245317 w 366903"/>
                  <a:gd name="connsiteY416" fmla="*/ 303821 h 406668"/>
                  <a:gd name="connsiteX417" fmla="*/ 257905 w 366903"/>
                  <a:gd name="connsiteY417" fmla="*/ 301103 h 406668"/>
                  <a:gd name="connsiteX418" fmla="*/ 264199 w 366903"/>
                  <a:gd name="connsiteY418" fmla="*/ 299816 h 406668"/>
                  <a:gd name="connsiteX419" fmla="*/ 277359 w 366903"/>
                  <a:gd name="connsiteY419" fmla="*/ 296955 h 406668"/>
                  <a:gd name="connsiteX420" fmla="*/ 290805 w 366903"/>
                  <a:gd name="connsiteY420" fmla="*/ 294095 h 406668"/>
                  <a:gd name="connsiteX421" fmla="*/ 304823 w 366903"/>
                  <a:gd name="connsiteY421" fmla="*/ 293951 h 406668"/>
                  <a:gd name="connsiteX422" fmla="*/ 318412 w 366903"/>
                  <a:gd name="connsiteY422" fmla="*/ 293808 h 406668"/>
                  <a:gd name="connsiteX423" fmla="*/ 328997 w 366903"/>
                  <a:gd name="connsiteY423" fmla="*/ 300102 h 406668"/>
                  <a:gd name="connsiteX424" fmla="*/ 337007 w 366903"/>
                  <a:gd name="connsiteY424" fmla="*/ 304965 h 406668"/>
                  <a:gd name="connsiteX425" fmla="*/ 345876 w 366903"/>
                  <a:gd name="connsiteY425" fmla="*/ 310258 h 406668"/>
                  <a:gd name="connsiteX426" fmla="*/ 346448 w 366903"/>
                  <a:gd name="connsiteY426" fmla="*/ 311403 h 406668"/>
                  <a:gd name="connsiteX427" fmla="*/ 347020 w 366903"/>
                  <a:gd name="connsiteY427" fmla="*/ 315837 h 406668"/>
                  <a:gd name="connsiteX428" fmla="*/ 346448 w 366903"/>
                  <a:gd name="connsiteY428" fmla="*/ 320987 h 406668"/>
                  <a:gd name="connsiteX429" fmla="*/ 348451 w 366903"/>
                  <a:gd name="connsiteY429" fmla="*/ 320557 h 406668"/>
                  <a:gd name="connsiteX430" fmla="*/ 349309 w 366903"/>
                  <a:gd name="connsiteY430" fmla="*/ 319270 h 406668"/>
                  <a:gd name="connsiteX431" fmla="*/ 350739 w 366903"/>
                  <a:gd name="connsiteY431" fmla="*/ 317553 h 406668"/>
                  <a:gd name="connsiteX432" fmla="*/ 352599 w 366903"/>
                  <a:gd name="connsiteY432" fmla="*/ 317124 h 406668"/>
                  <a:gd name="connsiteX433" fmla="*/ 354744 w 366903"/>
                  <a:gd name="connsiteY433" fmla="*/ 316552 h 406668"/>
                  <a:gd name="connsiteX434" fmla="*/ 355603 w 366903"/>
                  <a:gd name="connsiteY434" fmla="*/ 315265 h 406668"/>
                  <a:gd name="connsiteX435" fmla="*/ 350453 w 366903"/>
                  <a:gd name="connsiteY435" fmla="*/ 310687 h 406668"/>
                  <a:gd name="connsiteX436" fmla="*/ 347449 w 366903"/>
                  <a:gd name="connsiteY436" fmla="*/ 307970 h 406668"/>
                  <a:gd name="connsiteX437" fmla="*/ 349309 w 366903"/>
                  <a:gd name="connsiteY437" fmla="*/ 304250 h 406668"/>
                  <a:gd name="connsiteX438" fmla="*/ 352313 w 366903"/>
                  <a:gd name="connsiteY438" fmla="*/ 297957 h 406668"/>
                  <a:gd name="connsiteX439" fmla="*/ 355317 w 366903"/>
                  <a:gd name="connsiteY439" fmla="*/ 291949 h 406668"/>
                  <a:gd name="connsiteX440" fmla="*/ 357605 w 366903"/>
                  <a:gd name="connsiteY440" fmla="*/ 287372 h 406668"/>
                  <a:gd name="connsiteX441" fmla="*/ 358178 w 366903"/>
                  <a:gd name="connsiteY441" fmla="*/ 286513 h 406668"/>
                  <a:gd name="connsiteX442" fmla="*/ 360180 w 366903"/>
                  <a:gd name="connsiteY442" fmla="*/ 286227 h 406668"/>
                  <a:gd name="connsiteX443" fmla="*/ 359894 w 366903"/>
                  <a:gd name="connsiteY443" fmla="*/ 283796 h 406668"/>
                  <a:gd name="connsiteX444" fmla="*/ 359894 w 366903"/>
                  <a:gd name="connsiteY444" fmla="*/ 282222 h 406668"/>
                  <a:gd name="connsiteX445" fmla="*/ 358321 w 366903"/>
                  <a:gd name="connsiteY445" fmla="*/ 282079 h 406668"/>
                  <a:gd name="connsiteX446" fmla="*/ 360037 w 366903"/>
                  <a:gd name="connsiteY446" fmla="*/ 276500 h 406668"/>
                  <a:gd name="connsiteX447" fmla="*/ 362612 w 366903"/>
                  <a:gd name="connsiteY447" fmla="*/ 268490 h 406668"/>
                  <a:gd name="connsiteX448" fmla="*/ 364614 w 366903"/>
                  <a:gd name="connsiteY448" fmla="*/ 262482 h 406668"/>
                  <a:gd name="connsiteX449" fmla="*/ 365186 w 366903"/>
                  <a:gd name="connsiteY449" fmla="*/ 261481 h 406668"/>
                  <a:gd name="connsiteX450" fmla="*/ 366617 w 366903"/>
                  <a:gd name="connsiteY450" fmla="*/ 261195 h 406668"/>
                  <a:gd name="connsiteX451" fmla="*/ 366903 w 366903"/>
                  <a:gd name="connsiteY451" fmla="*/ 260480 h 406668"/>
                  <a:gd name="connsiteX452" fmla="*/ 365616 w 366903"/>
                  <a:gd name="connsiteY452" fmla="*/ 258906 h 406668"/>
                  <a:gd name="connsiteX453" fmla="*/ 20598 w 366903"/>
                  <a:gd name="connsiteY453" fmla="*/ 198828 h 406668"/>
                  <a:gd name="connsiteX454" fmla="*/ 21599 w 366903"/>
                  <a:gd name="connsiteY454" fmla="*/ 198256 h 406668"/>
                  <a:gd name="connsiteX455" fmla="*/ 22887 w 366903"/>
                  <a:gd name="connsiteY455" fmla="*/ 198828 h 406668"/>
                  <a:gd name="connsiteX456" fmla="*/ 23459 w 366903"/>
                  <a:gd name="connsiteY456" fmla="*/ 198828 h 406668"/>
                  <a:gd name="connsiteX457" fmla="*/ 23316 w 366903"/>
                  <a:gd name="connsiteY457" fmla="*/ 197684 h 406668"/>
                  <a:gd name="connsiteX458" fmla="*/ 21599 w 366903"/>
                  <a:gd name="connsiteY458" fmla="*/ 196826 h 406668"/>
                  <a:gd name="connsiteX459" fmla="*/ 19597 w 366903"/>
                  <a:gd name="connsiteY459" fmla="*/ 194823 h 406668"/>
                  <a:gd name="connsiteX460" fmla="*/ 17737 w 366903"/>
                  <a:gd name="connsiteY460" fmla="*/ 193965 h 406668"/>
                  <a:gd name="connsiteX461" fmla="*/ 17022 w 366903"/>
                  <a:gd name="connsiteY461" fmla="*/ 194108 h 406668"/>
                  <a:gd name="connsiteX462" fmla="*/ 16879 w 366903"/>
                  <a:gd name="connsiteY462" fmla="*/ 195538 h 406668"/>
                  <a:gd name="connsiteX463" fmla="*/ 16450 w 366903"/>
                  <a:gd name="connsiteY463" fmla="*/ 196969 h 406668"/>
                  <a:gd name="connsiteX464" fmla="*/ 16021 w 366903"/>
                  <a:gd name="connsiteY464" fmla="*/ 198256 h 406668"/>
                  <a:gd name="connsiteX465" fmla="*/ 18596 w 366903"/>
                  <a:gd name="connsiteY465" fmla="*/ 198113 h 406668"/>
                  <a:gd name="connsiteX466" fmla="*/ 20598 w 366903"/>
                  <a:gd name="connsiteY466" fmla="*/ 198828 h 40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Lst>
                <a:rect l="l" t="t" r="r" b="b"/>
                <a:pathLst>
                  <a:path w="366903" h="406668">
                    <a:moveTo>
                      <a:pt x="365616" y="258906"/>
                    </a:moveTo>
                    <a:lnTo>
                      <a:pt x="364614" y="257047"/>
                    </a:lnTo>
                    <a:lnTo>
                      <a:pt x="362326" y="251611"/>
                    </a:lnTo>
                    <a:lnTo>
                      <a:pt x="358750" y="243028"/>
                    </a:lnTo>
                    <a:lnTo>
                      <a:pt x="358463" y="240025"/>
                    </a:lnTo>
                    <a:lnTo>
                      <a:pt x="357176" y="238165"/>
                    </a:lnTo>
                    <a:lnTo>
                      <a:pt x="355031" y="238737"/>
                    </a:lnTo>
                    <a:lnTo>
                      <a:pt x="352456" y="238165"/>
                    </a:lnTo>
                    <a:lnTo>
                      <a:pt x="346019" y="233588"/>
                    </a:lnTo>
                    <a:lnTo>
                      <a:pt x="341728" y="231156"/>
                    </a:lnTo>
                    <a:lnTo>
                      <a:pt x="340297" y="229726"/>
                    </a:lnTo>
                    <a:lnTo>
                      <a:pt x="339582" y="225005"/>
                    </a:lnTo>
                    <a:lnTo>
                      <a:pt x="338295" y="219712"/>
                    </a:lnTo>
                    <a:lnTo>
                      <a:pt x="337722" y="213276"/>
                    </a:lnTo>
                    <a:lnTo>
                      <a:pt x="338009" y="211702"/>
                    </a:lnTo>
                    <a:lnTo>
                      <a:pt x="341585" y="206839"/>
                    </a:lnTo>
                    <a:lnTo>
                      <a:pt x="341585" y="204407"/>
                    </a:lnTo>
                    <a:lnTo>
                      <a:pt x="341871" y="202261"/>
                    </a:lnTo>
                    <a:lnTo>
                      <a:pt x="341728" y="200545"/>
                    </a:lnTo>
                    <a:lnTo>
                      <a:pt x="340869" y="200545"/>
                    </a:lnTo>
                    <a:lnTo>
                      <a:pt x="339439" y="201260"/>
                    </a:lnTo>
                    <a:lnTo>
                      <a:pt x="337293" y="201832"/>
                    </a:lnTo>
                    <a:lnTo>
                      <a:pt x="336006" y="201832"/>
                    </a:lnTo>
                    <a:lnTo>
                      <a:pt x="323275" y="201403"/>
                    </a:lnTo>
                    <a:lnTo>
                      <a:pt x="308828" y="200831"/>
                    </a:lnTo>
                    <a:lnTo>
                      <a:pt x="296812" y="200402"/>
                    </a:lnTo>
                    <a:lnTo>
                      <a:pt x="286370" y="199973"/>
                    </a:lnTo>
                    <a:lnTo>
                      <a:pt x="286084" y="195682"/>
                    </a:lnTo>
                    <a:lnTo>
                      <a:pt x="285512" y="188529"/>
                    </a:lnTo>
                    <a:lnTo>
                      <a:pt x="285083" y="183523"/>
                    </a:lnTo>
                    <a:lnTo>
                      <a:pt x="284368" y="175513"/>
                    </a:lnTo>
                    <a:lnTo>
                      <a:pt x="280219" y="170506"/>
                    </a:lnTo>
                    <a:lnTo>
                      <a:pt x="275642" y="165070"/>
                    </a:lnTo>
                    <a:lnTo>
                      <a:pt x="274069" y="163640"/>
                    </a:lnTo>
                    <a:lnTo>
                      <a:pt x="279504" y="163497"/>
                    </a:lnTo>
                    <a:lnTo>
                      <a:pt x="283366" y="163354"/>
                    </a:lnTo>
                    <a:lnTo>
                      <a:pt x="282651" y="148907"/>
                    </a:lnTo>
                    <a:lnTo>
                      <a:pt x="281507" y="147476"/>
                    </a:lnTo>
                    <a:lnTo>
                      <a:pt x="280506" y="142899"/>
                    </a:lnTo>
                    <a:lnTo>
                      <a:pt x="279790" y="140324"/>
                    </a:lnTo>
                    <a:lnTo>
                      <a:pt x="277788" y="138179"/>
                    </a:lnTo>
                    <a:lnTo>
                      <a:pt x="277359" y="135747"/>
                    </a:lnTo>
                    <a:lnTo>
                      <a:pt x="277645" y="134174"/>
                    </a:lnTo>
                    <a:lnTo>
                      <a:pt x="278646" y="133172"/>
                    </a:lnTo>
                    <a:lnTo>
                      <a:pt x="279361" y="130740"/>
                    </a:lnTo>
                    <a:lnTo>
                      <a:pt x="278789" y="128309"/>
                    </a:lnTo>
                    <a:lnTo>
                      <a:pt x="277645" y="126020"/>
                    </a:lnTo>
                    <a:lnTo>
                      <a:pt x="276214" y="123731"/>
                    </a:lnTo>
                    <a:lnTo>
                      <a:pt x="273496" y="122301"/>
                    </a:lnTo>
                    <a:lnTo>
                      <a:pt x="269634" y="119869"/>
                    </a:lnTo>
                    <a:lnTo>
                      <a:pt x="263770" y="116722"/>
                    </a:lnTo>
                    <a:lnTo>
                      <a:pt x="258906" y="114576"/>
                    </a:lnTo>
                    <a:lnTo>
                      <a:pt x="257333" y="114863"/>
                    </a:lnTo>
                    <a:lnTo>
                      <a:pt x="248607" y="115721"/>
                    </a:lnTo>
                    <a:lnTo>
                      <a:pt x="245746" y="116150"/>
                    </a:lnTo>
                    <a:lnTo>
                      <a:pt x="243744" y="115721"/>
                    </a:lnTo>
                    <a:lnTo>
                      <a:pt x="237307" y="115721"/>
                    </a:lnTo>
                    <a:lnTo>
                      <a:pt x="234732" y="114005"/>
                    </a:lnTo>
                    <a:lnTo>
                      <a:pt x="232587" y="112002"/>
                    </a:lnTo>
                    <a:lnTo>
                      <a:pt x="228009" y="106995"/>
                    </a:lnTo>
                    <a:lnTo>
                      <a:pt x="227294" y="104421"/>
                    </a:lnTo>
                    <a:lnTo>
                      <a:pt x="225577" y="103562"/>
                    </a:lnTo>
                    <a:lnTo>
                      <a:pt x="222860" y="103848"/>
                    </a:lnTo>
                    <a:lnTo>
                      <a:pt x="220142" y="103562"/>
                    </a:lnTo>
                    <a:lnTo>
                      <a:pt x="214992" y="101417"/>
                    </a:lnTo>
                    <a:lnTo>
                      <a:pt x="210129" y="99271"/>
                    </a:lnTo>
                    <a:lnTo>
                      <a:pt x="207697" y="99414"/>
                    </a:lnTo>
                    <a:lnTo>
                      <a:pt x="205551" y="98127"/>
                    </a:lnTo>
                    <a:lnTo>
                      <a:pt x="201832" y="94837"/>
                    </a:lnTo>
                    <a:lnTo>
                      <a:pt x="200116" y="93549"/>
                    </a:lnTo>
                    <a:lnTo>
                      <a:pt x="199258" y="91833"/>
                    </a:lnTo>
                    <a:lnTo>
                      <a:pt x="198399" y="89401"/>
                    </a:lnTo>
                    <a:lnTo>
                      <a:pt x="196969" y="88829"/>
                    </a:lnTo>
                    <a:lnTo>
                      <a:pt x="195109" y="89258"/>
                    </a:lnTo>
                    <a:lnTo>
                      <a:pt x="192964" y="90545"/>
                    </a:lnTo>
                    <a:lnTo>
                      <a:pt x="190103" y="89687"/>
                    </a:lnTo>
                    <a:lnTo>
                      <a:pt x="186527" y="87399"/>
                    </a:lnTo>
                    <a:lnTo>
                      <a:pt x="184238" y="85682"/>
                    </a:lnTo>
                    <a:lnTo>
                      <a:pt x="182951" y="84824"/>
                    </a:lnTo>
                    <a:lnTo>
                      <a:pt x="179804" y="83537"/>
                    </a:lnTo>
                    <a:lnTo>
                      <a:pt x="176800" y="83250"/>
                    </a:lnTo>
                    <a:lnTo>
                      <a:pt x="172223" y="85110"/>
                    </a:lnTo>
                    <a:lnTo>
                      <a:pt x="168504" y="84395"/>
                    </a:lnTo>
                    <a:lnTo>
                      <a:pt x="162639" y="83679"/>
                    </a:lnTo>
                    <a:lnTo>
                      <a:pt x="157632" y="82392"/>
                    </a:lnTo>
                    <a:lnTo>
                      <a:pt x="155773" y="78959"/>
                    </a:lnTo>
                    <a:lnTo>
                      <a:pt x="154772" y="76670"/>
                    </a:lnTo>
                    <a:lnTo>
                      <a:pt x="151768" y="75240"/>
                    </a:lnTo>
                    <a:lnTo>
                      <a:pt x="149336" y="73523"/>
                    </a:lnTo>
                    <a:lnTo>
                      <a:pt x="146475" y="70806"/>
                    </a:lnTo>
                    <a:lnTo>
                      <a:pt x="145045" y="69947"/>
                    </a:lnTo>
                    <a:lnTo>
                      <a:pt x="142470" y="69232"/>
                    </a:lnTo>
                    <a:lnTo>
                      <a:pt x="140181" y="68231"/>
                    </a:lnTo>
                    <a:lnTo>
                      <a:pt x="139895" y="66514"/>
                    </a:lnTo>
                    <a:lnTo>
                      <a:pt x="139037" y="64369"/>
                    </a:lnTo>
                    <a:lnTo>
                      <a:pt x="138894" y="63797"/>
                    </a:lnTo>
                    <a:lnTo>
                      <a:pt x="137321" y="61079"/>
                    </a:lnTo>
                    <a:lnTo>
                      <a:pt x="136605" y="60936"/>
                    </a:lnTo>
                    <a:lnTo>
                      <a:pt x="135747" y="61508"/>
                    </a:lnTo>
                    <a:lnTo>
                      <a:pt x="135175" y="61937"/>
                    </a:lnTo>
                    <a:lnTo>
                      <a:pt x="134460" y="61508"/>
                    </a:lnTo>
                    <a:lnTo>
                      <a:pt x="134317" y="60364"/>
                    </a:lnTo>
                    <a:lnTo>
                      <a:pt x="134746" y="58504"/>
                    </a:lnTo>
                    <a:lnTo>
                      <a:pt x="133887" y="56501"/>
                    </a:lnTo>
                    <a:lnTo>
                      <a:pt x="131599" y="54356"/>
                    </a:lnTo>
                    <a:lnTo>
                      <a:pt x="130454" y="52210"/>
                    </a:lnTo>
                    <a:lnTo>
                      <a:pt x="130311" y="49922"/>
                    </a:lnTo>
                    <a:lnTo>
                      <a:pt x="129739" y="48348"/>
                    </a:lnTo>
                    <a:lnTo>
                      <a:pt x="128881" y="47633"/>
                    </a:lnTo>
                    <a:lnTo>
                      <a:pt x="128309" y="46346"/>
                    </a:lnTo>
                    <a:lnTo>
                      <a:pt x="128166" y="44486"/>
                    </a:lnTo>
                    <a:lnTo>
                      <a:pt x="128881" y="42197"/>
                    </a:lnTo>
                    <a:lnTo>
                      <a:pt x="130311" y="39623"/>
                    </a:lnTo>
                    <a:lnTo>
                      <a:pt x="130025" y="35617"/>
                    </a:lnTo>
                    <a:lnTo>
                      <a:pt x="128023" y="30182"/>
                    </a:lnTo>
                    <a:lnTo>
                      <a:pt x="126878" y="26320"/>
                    </a:lnTo>
                    <a:lnTo>
                      <a:pt x="126735" y="23888"/>
                    </a:lnTo>
                    <a:lnTo>
                      <a:pt x="127021" y="22171"/>
                    </a:lnTo>
                    <a:lnTo>
                      <a:pt x="128309" y="20455"/>
                    </a:lnTo>
                    <a:lnTo>
                      <a:pt x="130740" y="16164"/>
                    </a:lnTo>
                    <a:lnTo>
                      <a:pt x="131170" y="12874"/>
                    </a:lnTo>
                    <a:lnTo>
                      <a:pt x="130454" y="9298"/>
                    </a:lnTo>
                    <a:lnTo>
                      <a:pt x="130311" y="6580"/>
                    </a:lnTo>
                    <a:lnTo>
                      <a:pt x="130884" y="4720"/>
                    </a:lnTo>
                    <a:lnTo>
                      <a:pt x="130025" y="2289"/>
                    </a:lnTo>
                    <a:lnTo>
                      <a:pt x="128309" y="0"/>
                    </a:lnTo>
                    <a:lnTo>
                      <a:pt x="127021" y="0"/>
                    </a:lnTo>
                    <a:lnTo>
                      <a:pt x="125305" y="572"/>
                    </a:lnTo>
                    <a:lnTo>
                      <a:pt x="123302" y="2575"/>
                    </a:lnTo>
                    <a:lnTo>
                      <a:pt x="120871" y="2861"/>
                    </a:lnTo>
                    <a:lnTo>
                      <a:pt x="118725" y="1573"/>
                    </a:lnTo>
                    <a:lnTo>
                      <a:pt x="112145" y="2146"/>
                    </a:lnTo>
                    <a:lnTo>
                      <a:pt x="101846" y="3433"/>
                    </a:lnTo>
                    <a:lnTo>
                      <a:pt x="97698" y="4720"/>
                    </a:lnTo>
                    <a:lnTo>
                      <a:pt x="95266" y="5292"/>
                    </a:lnTo>
                    <a:lnTo>
                      <a:pt x="92405" y="5722"/>
                    </a:lnTo>
                    <a:lnTo>
                      <a:pt x="87685" y="8010"/>
                    </a:lnTo>
                    <a:lnTo>
                      <a:pt x="76099" y="16879"/>
                    </a:lnTo>
                    <a:lnTo>
                      <a:pt x="73667" y="18166"/>
                    </a:lnTo>
                    <a:lnTo>
                      <a:pt x="70949" y="18309"/>
                    </a:lnTo>
                    <a:lnTo>
                      <a:pt x="69376" y="19597"/>
                    </a:lnTo>
                    <a:lnTo>
                      <a:pt x="66801" y="20598"/>
                    </a:lnTo>
                    <a:lnTo>
                      <a:pt x="61794" y="24174"/>
                    </a:lnTo>
                    <a:lnTo>
                      <a:pt x="59219" y="27035"/>
                    </a:lnTo>
                    <a:lnTo>
                      <a:pt x="57503" y="29609"/>
                    </a:lnTo>
                    <a:lnTo>
                      <a:pt x="55643" y="29753"/>
                    </a:lnTo>
                    <a:lnTo>
                      <a:pt x="54213" y="29038"/>
                    </a:lnTo>
                    <a:lnTo>
                      <a:pt x="49493" y="29323"/>
                    </a:lnTo>
                    <a:lnTo>
                      <a:pt x="47061" y="30182"/>
                    </a:lnTo>
                    <a:lnTo>
                      <a:pt x="44486" y="32614"/>
                    </a:lnTo>
                    <a:lnTo>
                      <a:pt x="41196" y="37048"/>
                    </a:lnTo>
                    <a:lnTo>
                      <a:pt x="39909" y="38335"/>
                    </a:lnTo>
                    <a:lnTo>
                      <a:pt x="37334" y="39623"/>
                    </a:lnTo>
                    <a:lnTo>
                      <a:pt x="34330" y="40767"/>
                    </a:lnTo>
                    <a:lnTo>
                      <a:pt x="30611" y="42484"/>
                    </a:lnTo>
                    <a:lnTo>
                      <a:pt x="28895" y="42626"/>
                    </a:lnTo>
                    <a:lnTo>
                      <a:pt x="27464" y="42913"/>
                    </a:lnTo>
                    <a:lnTo>
                      <a:pt x="26177" y="42197"/>
                    </a:lnTo>
                    <a:lnTo>
                      <a:pt x="25748" y="40624"/>
                    </a:lnTo>
                    <a:lnTo>
                      <a:pt x="23745" y="39623"/>
                    </a:lnTo>
                    <a:lnTo>
                      <a:pt x="19168" y="39050"/>
                    </a:lnTo>
                    <a:lnTo>
                      <a:pt x="12302" y="37906"/>
                    </a:lnTo>
                    <a:lnTo>
                      <a:pt x="5292" y="37620"/>
                    </a:lnTo>
                    <a:lnTo>
                      <a:pt x="1860" y="37763"/>
                    </a:lnTo>
                    <a:lnTo>
                      <a:pt x="5579" y="44343"/>
                    </a:lnTo>
                    <a:lnTo>
                      <a:pt x="8296" y="49207"/>
                    </a:lnTo>
                    <a:lnTo>
                      <a:pt x="11443" y="54642"/>
                    </a:lnTo>
                    <a:lnTo>
                      <a:pt x="14018" y="59076"/>
                    </a:lnTo>
                    <a:lnTo>
                      <a:pt x="17880" y="65799"/>
                    </a:lnTo>
                    <a:lnTo>
                      <a:pt x="21170" y="71664"/>
                    </a:lnTo>
                    <a:lnTo>
                      <a:pt x="24746" y="77815"/>
                    </a:lnTo>
                    <a:lnTo>
                      <a:pt x="28752" y="84824"/>
                    </a:lnTo>
                    <a:lnTo>
                      <a:pt x="27464" y="86683"/>
                    </a:lnTo>
                    <a:lnTo>
                      <a:pt x="26463" y="88114"/>
                    </a:lnTo>
                    <a:lnTo>
                      <a:pt x="26606" y="90545"/>
                    </a:lnTo>
                    <a:lnTo>
                      <a:pt x="25032" y="91833"/>
                    </a:lnTo>
                    <a:lnTo>
                      <a:pt x="23316" y="92548"/>
                    </a:lnTo>
                    <a:lnTo>
                      <a:pt x="21313" y="94551"/>
                    </a:lnTo>
                    <a:lnTo>
                      <a:pt x="20026" y="96267"/>
                    </a:lnTo>
                    <a:lnTo>
                      <a:pt x="20026" y="98842"/>
                    </a:lnTo>
                    <a:lnTo>
                      <a:pt x="20312" y="111716"/>
                    </a:lnTo>
                    <a:lnTo>
                      <a:pt x="20026" y="115149"/>
                    </a:lnTo>
                    <a:lnTo>
                      <a:pt x="19025" y="118152"/>
                    </a:lnTo>
                    <a:lnTo>
                      <a:pt x="18023" y="119726"/>
                    </a:lnTo>
                    <a:lnTo>
                      <a:pt x="17451" y="120870"/>
                    </a:lnTo>
                    <a:lnTo>
                      <a:pt x="19025" y="123875"/>
                    </a:lnTo>
                    <a:lnTo>
                      <a:pt x="20455" y="129882"/>
                    </a:lnTo>
                    <a:lnTo>
                      <a:pt x="21599" y="131027"/>
                    </a:lnTo>
                    <a:lnTo>
                      <a:pt x="23030" y="133458"/>
                    </a:lnTo>
                    <a:lnTo>
                      <a:pt x="23602" y="135747"/>
                    </a:lnTo>
                    <a:lnTo>
                      <a:pt x="23316" y="136605"/>
                    </a:lnTo>
                    <a:lnTo>
                      <a:pt x="20598" y="137750"/>
                    </a:lnTo>
                    <a:lnTo>
                      <a:pt x="19597" y="138751"/>
                    </a:lnTo>
                    <a:lnTo>
                      <a:pt x="19311" y="142184"/>
                    </a:lnTo>
                    <a:lnTo>
                      <a:pt x="18166" y="143471"/>
                    </a:lnTo>
                    <a:lnTo>
                      <a:pt x="16164" y="145044"/>
                    </a:lnTo>
                    <a:lnTo>
                      <a:pt x="14877" y="146904"/>
                    </a:lnTo>
                    <a:lnTo>
                      <a:pt x="13732" y="148191"/>
                    </a:lnTo>
                    <a:lnTo>
                      <a:pt x="12588" y="148907"/>
                    </a:lnTo>
                    <a:lnTo>
                      <a:pt x="12015" y="151195"/>
                    </a:lnTo>
                    <a:lnTo>
                      <a:pt x="11300" y="153484"/>
                    </a:lnTo>
                    <a:lnTo>
                      <a:pt x="8726" y="155058"/>
                    </a:lnTo>
                    <a:lnTo>
                      <a:pt x="8296" y="157918"/>
                    </a:lnTo>
                    <a:lnTo>
                      <a:pt x="8296" y="160207"/>
                    </a:lnTo>
                    <a:lnTo>
                      <a:pt x="9584" y="162496"/>
                    </a:lnTo>
                    <a:lnTo>
                      <a:pt x="13875" y="167359"/>
                    </a:lnTo>
                    <a:lnTo>
                      <a:pt x="14304" y="168504"/>
                    </a:lnTo>
                    <a:lnTo>
                      <a:pt x="11873" y="171507"/>
                    </a:lnTo>
                    <a:lnTo>
                      <a:pt x="10442" y="173510"/>
                    </a:lnTo>
                    <a:lnTo>
                      <a:pt x="8583" y="176943"/>
                    </a:lnTo>
                    <a:lnTo>
                      <a:pt x="8726" y="176943"/>
                    </a:lnTo>
                    <a:lnTo>
                      <a:pt x="10585" y="180376"/>
                    </a:lnTo>
                    <a:lnTo>
                      <a:pt x="11443" y="180519"/>
                    </a:lnTo>
                    <a:lnTo>
                      <a:pt x="12874" y="181520"/>
                    </a:lnTo>
                    <a:lnTo>
                      <a:pt x="13875" y="182092"/>
                    </a:lnTo>
                    <a:lnTo>
                      <a:pt x="14447" y="182665"/>
                    </a:lnTo>
                    <a:lnTo>
                      <a:pt x="15162" y="183523"/>
                    </a:lnTo>
                    <a:lnTo>
                      <a:pt x="16450" y="184810"/>
                    </a:lnTo>
                    <a:lnTo>
                      <a:pt x="18309" y="185812"/>
                    </a:lnTo>
                    <a:lnTo>
                      <a:pt x="19025" y="187385"/>
                    </a:lnTo>
                    <a:lnTo>
                      <a:pt x="19025" y="189244"/>
                    </a:lnTo>
                    <a:lnTo>
                      <a:pt x="19597" y="189674"/>
                    </a:lnTo>
                    <a:lnTo>
                      <a:pt x="22315" y="190246"/>
                    </a:lnTo>
                    <a:lnTo>
                      <a:pt x="24460" y="190389"/>
                    </a:lnTo>
                    <a:lnTo>
                      <a:pt x="25461" y="191104"/>
                    </a:lnTo>
                    <a:lnTo>
                      <a:pt x="25032" y="191820"/>
                    </a:lnTo>
                    <a:lnTo>
                      <a:pt x="24460" y="192535"/>
                    </a:lnTo>
                    <a:lnTo>
                      <a:pt x="23602" y="193536"/>
                    </a:lnTo>
                    <a:lnTo>
                      <a:pt x="22601" y="194680"/>
                    </a:lnTo>
                    <a:lnTo>
                      <a:pt x="23173" y="196254"/>
                    </a:lnTo>
                    <a:lnTo>
                      <a:pt x="24460" y="197970"/>
                    </a:lnTo>
                    <a:lnTo>
                      <a:pt x="26463" y="198399"/>
                    </a:lnTo>
                    <a:lnTo>
                      <a:pt x="28608" y="198972"/>
                    </a:lnTo>
                    <a:lnTo>
                      <a:pt x="30325" y="198972"/>
                    </a:lnTo>
                    <a:lnTo>
                      <a:pt x="31612" y="199543"/>
                    </a:lnTo>
                    <a:lnTo>
                      <a:pt x="31612" y="200545"/>
                    </a:lnTo>
                    <a:lnTo>
                      <a:pt x="31898" y="200974"/>
                    </a:lnTo>
                    <a:lnTo>
                      <a:pt x="31898" y="201403"/>
                    </a:lnTo>
                    <a:lnTo>
                      <a:pt x="31183" y="201689"/>
                    </a:lnTo>
                    <a:lnTo>
                      <a:pt x="29896" y="201832"/>
                    </a:lnTo>
                    <a:lnTo>
                      <a:pt x="28752" y="202119"/>
                    </a:lnTo>
                    <a:lnTo>
                      <a:pt x="28322" y="202548"/>
                    </a:lnTo>
                    <a:lnTo>
                      <a:pt x="28179" y="203120"/>
                    </a:lnTo>
                    <a:lnTo>
                      <a:pt x="27321" y="203835"/>
                    </a:lnTo>
                    <a:lnTo>
                      <a:pt x="25891" y="204550"/>
                    </a:lnTo>
                    <a:lnTo>
                      <a:pt x="23745" y="204836"/>
                    </a:lnTo>
                    <a:lnTo>
                      <a:pt x="22315" y="205122"/>
                    </a:lnTo>
                    <a:lnTo>
                      <a:pt x="21599" y="205837"/>
                    </a:lnTo>
                    <a:lnTo>
                      <a:pt x="22601" y="206410"/>
                    </a:lnTo>
                    <a:lnTo>
                      <a:pt x="23459" y="207554"/>
                    </a:lnTo>
                    <a:lnTo>
                      <a:pt x="23745" y="208269"/>
                    </a:lnTo>
                    <a:lnTo>
                      <a:pt x="23745" y="208984"/>
                    </a:lnTo>
                    <a:lnTo>
                      <a:pt x="23602" y="209700"/>
                    </a:lnTo>
                    <a:lnTo>
                      <a:pt x="23316" y="210272"/>
                    </a:lnTo>
                    <a:lnTo>
                      <a:pt x="22315" y="210272"/>
                    </a:lnTo>
                    <a:lnTo>
                      <a:pt x="21170" y="209986"/>
                    </a:lnTo>
                    <a:lnTo>
                      <a:pt x="19168" y="208984"/>
                    </a:lnTo>
                    <a:lnTo>
                      <a:pt x="18166" y="208412"/>
                    </a:lnTo>
                    <a:lnTo>
                      <a:pt x="18166" y="208698"/>
                    </a:lnTo>
                    <a:lnTo>
                      <a:pt x="18738" y="211702"/>
                    </a:lnTo>
                    <a:lnTo>
                      <a:pt x="17737" y="212704"/>
                    </a:lnTo>
                    <a:lnTo>
                      <a:pt x="15449" y="213848"/>
                    </a:lnTo>
                    <a:lnTo>
                      <a:pt x="13446" y="215564"/>
                    </a:lnTo>
                    <a:lnTo>
                      <a:pt x="11443" y="218425"/>
                    </a:lnTo>
                    <a:lnTo>
                      <a:pt x="8010" y="222716"/>
                    </a:lnTo>
                    <a:lnTo>
                      <a:pt x="6866" y="223861"/>
                    </a:lnTo>
                    <a:lnTo>
                      <a:pt x="6294" y="225291"/>
                    </a:lnTo>
                    <a:lnTo>
                      <a:pt x="4291" y="225863"/>
                    </a:lnTo>
                    <a:lnTo>
                      <a:pt x="572" y="228867"/>
                    </a:lnTo>
                    <a:lnTo>
                      <a:pt x="0" y="230297"/>
                    </a:lnTo>
                    <a:lnTo>
                      <a:pt x="572" y="231728"/>
                    </a:lnTo>
                    <a:lnTo>
                      <a:pt x="2432" y="232873"/>
                    </a:lnTo>
                    <a:lnTo>
                      <a:pt x="3719" y="234589"/>
                    </a:lnTo>
                    <a:lnTo>
                      <a:pt x="4005" y="236735"/>
                    </a:lnTo>
                    <a:lnTo>
                      <a:pt x="4005" y="238165"/>
                    </a:lnTo>
                    <a:lnTo>
                      <a:pt x="4005" y="238165"/>
                    </a:lnTo>
                    <a:lnTo>
                      <a:pt x="4434" y="241741"/>
                    </a:lnTo>
                    <a:lnTo>
                      <a:pt x="8583" y="246461"/>
                    </a:lnTo>
                    <a:lnTo>
                      <a:pt x="9870" y="251754"/>
                    </a:lnTo>
                    <a:lnTo>
                      <a:pt x="10871" y="252469"/>
                    </a:lnTo>
                    <a:lnTo>
                      <a:pt x="16593" y="255187"/>
                    </a:lnTo>
                    <a:lnTo>
                      <a:pt x="16736" y="255759"/>
                    </a:lnTo>
                    <a:lnTo>
                      <a:pt x="15878" y="256760"/>
                    </a:lnTo>
                    <a:lnTo>
                      <a:pt x="15019" y="258048"/>
                    </a:lnTo>
                    <a:lnTo>
                      <a:pt x="15592" y="259907"/>
                    </a:lnTo>
                    <a:lnTo>
                      <a:pt x="16593" y="262339"/>
                    </a:lnTo>
                    <a:lnTo>
                      <a:pt x="16879" y="264628"/>
                    </a:lnTo>
                    <a:lnTo>
                      <a:pt x="17451" y="267059"/>
                    </a:lnTo>
                    <a:lnTo>
                      <a:pt x="18023" y="270635"/>
                    </a:lnTo>
                    <a:lnTo>
                      <a:pt x="18453" y="273926"/>
                    </a:lnTo>
                    <a:lnTo>
                      <a:pt x="19883" y="278789"/>
                    </a:lnTo>
                    <a:lnTo>
                      <a:pt x="20169" y="281793"/>
                    </a:lnTo>
                    <a:lnTo>
                      <a:pt x="20169" y="283652"/>
                    </a:lnTo>
                    <a:lnTo>
                      <a:pt x="21313" y="285369"/>
                    </a:lnTo>
                    <a:lnTo>
                      <a:pt x="23459" y="287514"/>
                    </a:lnTo>
                    <a:lnTo>
                      <a:pt x="26463" y="289660"/>
                    </a:lnTo>
                    <a:lnTo>
                      <a:pt x="28895" y="292092"/>
                    </a:lnTo>
                    <a:lnTo>
                      <a:pt x="30754" y="293808"/>
                    </a:lnTo>
                    <a:lnTo>
                      <a:pt x="32900" y="295239"/>
                    </a:lnTo>
                    <a:lnTo>
                      <a:pt x="34616" y="296526"/>
                    </a:lnTo>
                    <a:lnTo>
                      <a:pt x="35331" y="297384"/>
                    </a:lnTo>
                    <a:lnTo>
                      <a:pt x="35618" y="298100"/>
                    </a:lnTo>
                    <a:lnTo>
                      <a:pt x="34902" y="298815"/>
                    </a:lnTo>
                    <a:lnTo>
                      <a:pt x="32184" y="302105"/>
                    </a:lnTo>
                    <a:lnTo>
                      <a:pt x="28465" y="307111"/>
                    </a:lnTo>
                    <a:lnTo>
                      <a:pt x="28465" y="307683"/>
                    </a:lnTo>
                    <a:lnTo>
                      <a:pt x="32042" y="311259"/>
                    </a:lnTo>
                    <a:lnTo>
                      <a:pt x="32614" y="312690"/>
                    </a:lnTo>
                    <a:lnTo>
                      <a:pt x="32614" y="314693"/>
                    </a:lnTo>
                    <a:lnTo>
                      <a:pt x="31469" y="317124"/>
                    </a:lnTo>
                    <a:lnTo>
                      <a:pt x="27607" y="317840"/>
                    </a:lnTo>
                    <a:lnTo>
                      <a:pt x="26749" y="318555"/>
                    </a:lnTo>
                    <a:lnTo>
                      <a:pt x="26606" y="319270"/>
                    </a:lnTo>
                    <a:lnTo>
                      <a:pt x="27464" y="320271"/>
                    </a:lnTo>
                    <a:lnTo>
                      <a:pt x="27321" y="322703"/>
                    </a:lnTo>
                    <a:lnTo>
                      <a:pt x="28752" y="325421"/>
                    </a:lnTo>
                    <a:lnTo>
                      <a:pt x="28036" y="326279"/>
                    </a:lnTo>
                    <a:lnTo>
                      <a:pt x="26606" y="327566"/>
                    </a:lnTo>
                    <a:lnTo>
                      <a:pt x="26606" y="328710"/>
                    </a:lnTo>
                    <a:lnTo>
                      <a:pt x="27035" y="329998"/>
                    </a:lnTo>
                    <a:lnTo>
                      <a:pt x="28465" y="331142"/>
                    </a:lnTo>
                    <a:lnTo>
                      <a:pt x="34330" y="334862"/>
                    </a:lnTo>
                    <a:lnTo>
                      <a:pt x="34759" y="335433"/>
                    </a:lnTo>
                    <a:lnTo>
                      <a:pt x="34616" y="335863"/>
                    </a:lnTo>
                    <a:lnTo>
                      <a:pt x="32328" y="338295"/>
                    </a:lnTo>
                    <a:lnTo>
                      <a:pt x="32042" y="339868"/>
                    </a:lnTo>
                    <a:lnTo>
                      <a:pt x="32042" y="342443"/>
                    </a:lnTo>
                    <a:lnTo>
                      <a:pt x="32328" y="344016"/>
                    </a:lnTo>
                    <a:lnTo>
                      <a:pt x="33043" y="344731"/>
                    </a:lnTo>
                    <a:lnTo>
                      <a:pt x="36047" y="345447"/>
                    </a:lnTo>
                    <a:lnTo>
                      <a:pt x="39766" y="351168"/>
                    </a:lnTo>
                    <a:lnTo>
                      <a:pt x="43342" y="356461"/>
                    </a:lnTo>
                    <a:lnTo>
                      <a:pt x="43342" y="361038"/>
                    </a:lnTo>
                    <a:lnTo>
                      <a:pt x="43771" y="366474"/>
                    </a:lnTo>
                    <a:lnTo>
                      <a:pt x="46060" y="370765"/>
                    </a:lnTo>
                    <a:lnTo>
                      <a:pt x="46346" y="374198"/>
                    </a:lnTo>
                    <a:lnTo>
                      <a:pt x="47061" y="378060"/>
                    </a:lnTo>
                    <a:lnTo>
                      <a:pt x="49779" y="380349"/>
                    </a:lnTo>
                    <a:lnTo>
                      <a:pt x="50780" y="384926"/>
                    </a:lnTo>
                    <a:lnTo>
                      <a:pt x="51066" y="387358"/>
                    </a:lnTo>
                    <a:lnTo>
                      <a:pt x="50923" y="388932"/>
                    </a:lnTo>
                    <a:lnTo>
                      <a:pt x="52926" y="393938"/>
                    </a:lnTo>
                    <a:lnTo>
                      <a:pt x="53212" y="398229"/>
                    </a:lnTo>
                    <a:lnTo>
                      <a:pt x="52783" y="401376"/>
                    </a:lnTo>
                    <a:lnTo>
                      <a:pt x="52783" y="403093"/>
                    </a:lnTo>
                    <a:lnTo>
                      <a:pt x="53069" y="404380"/>
                    </a:lnTo>
                    <a:lnTo>
                      <a:pt x="54785" y="405524"/>
                    </a:lnTo>
                    <a:lnTo>
                      <a:pt x="55643" y="406240"/>
                    </a:lnTo>
                    <a:lnTo>
                      <a:pt x="58218" y="406525"/>
                    </a:lnTo>
                    <a:lnTo>
                      <a:pt x="62080" y="406669"/>
                    </a:lnTo>
                    <a:lnTo>
                      <a:pt x="68660" y="405524"/>
                    </a:lnTo>
                    <a:lnTo>
                      <a:pt x="73667" y="404523"/>
                    </a:lnTo>
                    <a:lnTo>
                      <a:pt x="74668" y="402949"/>
                    </a:lnTo>
                    <a:lnTo>
                      <a:pt x="77815" y="399087"/>
                    </a:lnTo>
                    <a:lnTo>
                      <a:pt x="78530" y="395940"/>
                    </a:lnTo>
                    <a:lnTo>
                      <a:pt x="79818" y="394653"/>
                    </a:lnTo>
                    <a:lnTo>
                      <a:pt x="85539" y="391506"/>
                    </a:lnTo>
                    <a:lnTo>
                      <a:pt x="86541" y="389361"/>
                    </a:lnTo>
                    <a:lnTo>
                      <a:pt x="87113" y="387072"/>
                    </a:lnTo>
                    <a:lnTo>
                      <a:pt x="88257" y="385355"/>
                    </a:lnTo>
                    <a:lnTo>
                      <a:pt x="90403" y="385069"/>
                    </a:lnTo>
                    <a:lnTo>
                      <a:pt x="94408" y="383639"/>
                    </a:lnTo>
                    <a:lnTo>
                      <a:pt x="98699" y="382209"/>
                    </a:lnTo>
                    <a:lnTo>
                      <a:pt x="99987" y="380349"/>
                    </a:lnTo>
                    <a:lnTo>
                      <a:pt x="101274" y="377059"/>
                    </a:lnTo>
                    <a:lnTo>
                      <a:pt x="102275" y="373340"/>
                    </a:lnTo>
                    <a:lnTo>
                      <a:pt x="103133" y="372481"/>
                    </a:lnTo>
                    <a:lnTo>
                      <a:pt x="104564" y="372625"/>
                    </a:lnTo>
                    <a:lnTo>
                      <a:pt x="106852" y="373483"/>
                    </a:lnTo>
                    <a:lnTo>
                      <a:pt x="107997" y="374913"/>
                    </a:lnTo>
                    <a:lnTo>
                      <a:pt x="114005" y="379348"/>
                    </a:lnTo>
                    <a:lnTo>
                      <a:pt x="116722" y="381922"/>
                    </a:lnTo>
                    <a:lnTo>
                      <a:pt x="119297" y="382209"/>
                    </a:lnTo>
                    <a:lnTo>
                      <a:pt x="124304" y="381779"/>
                    </a:lnTo>
                    <a:lnTo>
                      <a:pt x="125305" y="381922"/>
                    </a:lnTo>
                    <a:lnTo>
                      <a:pt x="138179" y="382065"/>
                    </a:lnTo>
                    <a:lnTo>
                      <a:pt x="140181" y="382351"/>
                    </a:lnTo>
                    <a:lnTo>
                      <a:pt x="144759" y="383496"/>
                    </a:lnTo>
                    <a:lnTo>
                      <a:pt x="147333" y="384354"/>
                    </a:lnTo>
                    <a:lnTo>
                      <a:pt x="149050" y="384783"/>
                    </a:lnTo>
                    <a:lnTo>
                      <a:pt x="151911" y="386214"/>
                    </a:lnTo>
                    <a:lnTo>
                      <a:pt x="154343" y="390791"/>
                    </a:lnTo>
                    <a:lnTo>
                      <a:pt x="155773" y="394367"/>
                    </a:lnTo>
                    <a:lnTo>
                      <a:pt x="156774" y="397514"/>
                    </a:lnTo>
                    <a:lnTo>
                      <a:pt x="158920" y="403093"/>
                    </a:lnTo>
                    <a:lnTo>
                      <a:pt x="160350" y="405238"/>
                    </a:lnTo>
                    <a:lnTo>
                      <a:pt x="160922" y="404237"/>
                    </a:lnTo>
                    <a:lnTo>
                      <a:pt x="162210" y="398229"/>
                    </a:lnTo>
                    <a:lnTo>
                      <a:pt x="163926" y="394653"/>
                    </a:lnTo>
                    <a:lnTo>
                      <a:pt x="166215" y="390648"/>
                    </a:lnTo>
                    <a:lnTo>
                      <a:pt x="170935" y="381350"/>
                    </a:lnTo>
                    <a:lnTo>
                      <a:pt x="172509" y="379920"/>
                    </a:lnTo>
                    <a:lnTo>
                      <a:pt x="174368" y="379204"/>
                    </a:lnTo>
                    <a:lnTo>
                      <a:pt x="175656" y="379204"/>
                    </a:lnTo>
                    <a:lnTo>
                      <a:pt x="176943" y="379920"/>
                    </a:lnTo>
                    <a:lnTo>
                      <a:pt x="178660" y="379920"/>
                    </a:lnTo>
                    <a:lnTo>
                      <a:pt x="179947" y="379204"/>
                    </a:lnTo>
                    <a:lnTo>
                      <a:pt x="192249" y="379062"/>
                    </a:lnTo>
                    <a:lnTo>
                      <a:pt x="204979" y="378918"/>
                    </a:lnTo>
                    <a:lnTo>
                      <a:pt x="205266" y="378918"/>
                    </a:lnTo>
                    <a:lnTo>
                      <a:pt x="205838" y="380492"/>
                    </a:lnTo>
                    <a:lnTo>
                      <a:pt x="207983" y="383925"/>
                    </a:lnTo>
                    <a:lnTo>
                      <a:pt x="210415" y="385785"/>
                    </a:lnTo>
                    <a:lnTo>
                      <a:pt x="210844" y="386214"/>
                    </a:lnTo>
                    <a:lnTo>
                      <a:pt x="211559" y="384640"/>
                    </a:lnTo>
                    <a:lnTo>
                      <a:pt x="213419" y="378489"/>
                    </a:lnTo>
                    <a:lnTo>
                      <a:pt x="216137" y="369621"/>
                    </a:lnTo>
                    <a:lnTo>
                      <a:pt x="218854" y="360323"/>
                    </a:lnTo>
                    <a:lnTo>
                      <a:pt x="222144" y="349452"/>
                    </a:lnTo>
                    <a:lnTo>
                      <a:pt x="222144" y="341727"/>
                    </a:lnTo>
                    <a:lnTo>
                      <a:pt x="222144" y="333574"/>
                    </a:lnTo>
                    <a:lnTo>
                      <a:pt x="226865" y="326994"/>
                    </a:lnTo>
                    <a:lnTo>
                      <a:pt x="230155" y="322274"/>
                    </a:lnTo>
                    <a:lnTo>
                      <a:pt x="233016" y="317840"/>
                    </a:lnTo>
                    <a:lnTo>
                      <a:pt x="235877" y="310115"/>
                    </a:lnTo>
                    <a:lnTo>
                      <a:pt x="237879" y="304965"/>
                    </a:lnTo>
                    <a:lnTo>
                      <a:pt x="245317" y="303821"/>
                    </a:lnTo>
                    <a:lnTo>
                      <a:pt x="257905" y="301103"/>
                    </a:lnTo>
                    <a:lnTo>
                      <a:pt x="264199" y="299816"/>
                    </a:lnTo>
                    <a:lnTo>
                      <a:pt x="277359" y="296955"/>
                    </a:lnTo>
                    <a:lnTo>
                      <a:pt x="290805" y="294095"/>
                    </a:lnTo>
                    <a:lnTo>
                      <a:pt x="304823" y="293951"/>
                    </a:lnTo>
                    <a:lnTo>
                      <a:pt x="318412" y="293808"/>
                    </a:lnTo>
                    <a:lnTo>
                      <a:pt x="328997" y="300102"/>
                    </a:lnTo>
                    <a:lnTo>
                      <a:pt x="337007" y="304965"/>
                    </a:lnTo>
                    <a:lnTo>
                      <a:pt x="345876" y="310258"/>
                    </a:lnTo>
                    <a:lnTo>
                      <a:pt x="346448" y="311403"/>
                    </a:lnTo>
                    <a:lnTo>
                      <a:pt x="347020" y="315837"/>
                    </a:lnTo>
                    <a:lnTo>
                      <a:pt x="346448" y="320987"/>
                    </a:lnTo>
                    <a:lnTo>
                      <a:pt x="348451" y="320557"/>
                    </a:lnTo>
                    <a:lnTo>
                      <a:pt x="349309" y="319270"/>
                    </a:lnTo>
                    <a:lnTo>
                      <a:pt x="350739" y="317553"/>
                    </a:lnTo>
                    <a:lnTo>
                      <a:pt x="352599" y="317124"/>
                    </a:lnTo>
                    <a:lnTo>
                      <a:pt x="354744" y="316552"/>
                    </a:lnTo>
                    <a:lnTo>
                      <a:pt x="355603" y="315265"/>
                    </a:lnTo>
                    <a:lnTo>
                      <a:pt x="350453" y="310687"/>
                    </a:lnTo>
                    <a:lnTo>
                      <a:pt x="347449" y="307970"/>
                    </a:lnTo>
                    <a:lnTo>
                      <a:pt x="349309" y="304250"/>
                    </a:lnTo>
                    <a:lnTo>
                      <a:pt x="352313" y="297957"/>
                    </a:lnTo>
                    <a:lnTo>
                      <a:pt x="355317" y="291949"/>
                    </a:lnTo>
                    <a:lnTo>
                      <a:pt x="357605" y="287372"/>
                    </a:lnTo>
                    <a:lnTo>
                      <a:pt x="358178" y="286513"/>
                    </a:lnTo>
                    <a:lnTo>
                      <a:pt x="360180" y="286227"/>
                    </a:lnTo>
                    <a:lnTo>
                      <a:pt x="359894" y="283796"/>
                    </a:lnTo>
                    <a:lnTo>
                      <a:pt x="359894" y="282222"/>
                    </a:lnTo>
                    <a:lnTo>
                      <a:pt x="358321" y="282079"/>
                    </a:lnTo>
                    <a:lnTo>
                      <a:pt x="360037" y="276500"/>
                    </a:lnTo>
                    <a:lnTo>
                      <a:pt x="362612" y="268490"/>
                    </a:lnTo>
                    <a:lnTo>
                      <a:pt x="364614" y="262482"/>
                    </a:lnTo>
                    <a:lnTo>
                      <a:pt x="365186" y="261481"/>
                    </a:lnTo>
                    <a:lnTo>
                      <a:pt x="366617" y="261195"/>
                    </a:lnTo>
                    <a:lnTo>
                      <a:pt x="366903" y="260480"/>
                    </a:lnTo>
                    <a:lnTo>
                      <a:pt x="365616" y="258906"/>
                    </a:lnTo>
                    <a:close/>
                    <a:moveTo>
                      <a:pt x="20598" y="198828"/>
                    </a:moveTo>
                    <a:lnTo>
                      <a:pt x="21599" y="198256"/>
                    </a:lnTo>
                    <a:lnTo>
                      <a:pt x="22887" y="198828"/>
                    </a:lnTo>
                    <a:lnTo>
                      <a:pt x="23459" y="198828"/>
                    </a:lnTo>
                    <a:lnTo>
                      <a:pt x="23316" y="197684"/>
                    </a:lnTo>
                    <a:lnTo>
                      <a:pt x="21599" y="196826"/>
                    </a:lnTo>
                    <a:lnTo>
                      <a:pt x="19597" y="194823"/>
                    </a:lnTo>
                    <a:lnTo>
                      <a:pt x="17737" y="193965"/>
                    </a:lnTo>
                    <a:lnTo>
                      <a:pt x="17022" y="194108"/>
                    </a:lnTo>
                    <a:lnTo>
                      <a:pt x="16879" y="195538"/>
                    </a:lnTo>
                    <a:lnTo>
                      <a:pt x="16450" y="196969"/>
                    </a:lnTo>
                    <a:lnTo>
                      <a:pt x="16021" y="198256"/>
                    </a:lnTo>
                    <a:lnTo>
                      <a:pt x="18596" y="198113"/>
                    </a:lnTo>
                    <a:lnTo>
                      <a:pt x="20598" y="19882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4" name="Freeform: Shape 573">
                <a:extLst>
                  <a:ext uri="{FF2B5EF4-FFF2-40B4-BE49-F238E27FC236}">
                    <a16:creationId xmlns:a16="http://schemas.microsoft.com/office/drawing/2014/main" id="{6D7EE600-4CD3-3CA5-DFBF-31C880D5F058}"/>
                  </a:ext>
                  <a:ext uri="{C183D7F6-B498-43B3-948B-1728B52AA6E4}">
                    <adec:decorative xmlns:adec="http://schemas.microsoft.com/office/drawing/2017/decorative" val="1"/>
                  </a:ext>
                </a:extLst>
              </p:cNvPr>
              <p:cNvSpPr/>
              <p:nvPr/>
            </p:nvSpPr>
            <p:spPr>
              <a:xfrm>
                <a:off x="9439423" y="4401431"/>
                <a:ext cx="37906" cy="29895"/>
              </a:xfrm>
              <a:custGeom>
                <a:avLst/>
                <a:gdLst>
                  <a:gd name="connsiteX0" fmla="*/ 29610 w 37906"/>
                  <a:gd name="connsiteY0" fmla="*/ 143 h 29895"/>
                  <a:gd name="connsiteX1" fmla="*/ 28037 w 37906"/>
                  <a:gd name="connsiteY1" fmla="*/ 0 h 29895"/>
                  <a:gd name="connsiteX2" fmla="*/ 23316 w 37906"/>
                  <a:gd name="connsiteY2" fmla="*/ 2289 h 29895"/>
                  <a:gd name="connsiteX3" fmla="*/ 20312 w 37906"/>
                  <a:gd name="connsiteY3" fmla="*/ 4291 h 29895"/>
                  <a:gd name="connsiteX4" fmla="*/ 17452 w 37906"/>
                  <a:gd name="connsiteY4" fmla="*/ 6723 h 29895"/>
                  <a:gd name="connsiteX5" fmla="*/ 14447 w 37906"/>
                  <a:gd name="connsiteY5" fmla="*/ 8869 h 29895"/>
                  <a:gd name="connsiteX6" fmla="*/ 10871 w 37906"/>
                  <a:gd name="connsiteY6" fmla="*/ 10728 h 29895"/>
                  <a:gd name="connsiteX7" fmla="*/ 7152 w 37906"/>
                  <a:gd name="connsiteY7" fmla="*/ 12302 h 29895"/>
                  <a:gd name="connsiteX8" fmla="*/ 3433 w 37906"/>
                  <a:gd name="connsiteY8" fmla="*/ 12731 h 29895"/>
                  <a:gd name="connsiteX9" fmla="*/ 0 w 37906"/>
                  <a:gd name="connsiteY9" fmla="*/ 12731 h 29895"/>
                  <a:gd name="connsiteX10" fmla="*/ 1001 w 37906"/>
                  <a:gd name="connsiteY10" fmla="*/ 13589 h 29895"/>
                  <a:gd name="connsiteX11" fmla="*/ 3290 w 37906"/>
                  <a:gd name="connsiteY11" fmla="*/ 14733 h 29895"/>
                  <a:gd name="connsiteX12" fmla="*/ 5006 w 37906"/>
                  <a:gd name="connsiteY12" fmla="*/ 16164 h 29895"/>
                  <a:gd name="connsiteX13" fmla="*/ 6151 w 37906"/>
                  <a:gd name="connsiteY13" fmla="*/ 18023 h 29895"/>
                  <a:gd name="connsiteX14" fmla="*/ 7009 w 37906"/>
                  <a:gd name="connsiteY14" fmla="*/ 19883 h 29895"/>
                  <a:gd name="connsiteX15" fmla="*/ 7009 w 37906"/>
                  <a:gd name="connsiteY15" fmla="*/ 21456 h 29895"/>
                  <a:gd name="connsiteX16" fmla="*/ 8010 w 37906"/>
                  <a:gd name="connsiteY16" fmla="*/ 22744 h 29895"/>
                  <a:gd name="connsiteX17" fmla="*/ 10871 w 37906"/>
                  <a:gd name="connsiteY17" fmla="*/ 22887 h 29895"/>
                  <a:gd name="connsiteX18" fmla="*/ 11730 w 37906"/>
                  <a:gd name="connsiteY18" fmla="*/ 24460 h 29895"/>
                  <a:gd name="connsiteX19" fmla="*/ 13732 w 37906"/>
                  <a:gd name="connsiteY19" fmla="*/ 27178 h 29895"/>
                  <a:gd name="connsiteX20" fmla="*/ 15592 w 37906"/>
                  <a:gd name="connsiteY20" fmla="*/ 29180 h 29895"/>
                  <a:gd name="connsiteX21" fmla="*/ 16736 w 37906"/>
                  <a:gd name="connsiteY21" fmla="*/ 29896 h 29895"/>
                  <a:gd name="connsiteX22" fmla="*/ 18167 w 37906"/>
                  <a:gd name="connsiteY22" fmla="*/ 29467 h 29895"/>
                  <a:gd name="connsiteX23" fmla="*/ 20312 w 37906"/>
                  <a:gd name="connsiteY23" fmla="*/ 27750 h 29895"/>
                  <a:gd name="connsiteX24" fmla="*/ 21886 w 37906"/>
                  <a:gd name="connsiteY24" fmla="*/ 25604 h 29895"/>
                  <a:gd name="connsiteX25" fmla="*/ 22886 w 37906"/>
                  <a:gd name="connsiteY25" fmla="*/ 22601 h 29895"/>
                  <a:gd name="connsiteX26" fmla="*/ 22028 w 37906"/>
                  <a:gd name="connsiteY26" fmla="*/ 22172 h 29895"/>
                  <a:gd name="connsiteX27" fmla="*/ 23459 w 37906"/>
                  <a:gd name="connsiteY27" fmla="*/ 20026 h 29895"/>
                  <a:gd name="connsiteX28" fmla="*/ 23745 w 37906"/>
                  <a:gd name="connsiteY28" fmla="*/ 18881 h 29895"/>
                  <a:gd name="connsiteX29" fmla="*/ 23030 w 37906"/>
                  <a:gd name="connsiteY29" fmla="*/ 17880 h 29895"/>
                  <a:gd name="connsiteX30" fmla="*/ 22171 w 37906"/>
                  <a:gd name="connsiteY30" fmla="*/ 16879 h 29895"/>
                  <a:gd name="connsiteX31" fmla="*/ 21886 w 37906"/>
                  <a:gd name="connsiteY31" fmla="*/ 14161 h 29895"/>
                  <a:gd name="connsiteX32" fmla="*/ 21313 w 37906"/>
                  <a:gd name="connsiteY32" fmla="*/ 10728 h 29895"/>
                  <a:gd name="connsiteX33" fmla="*/ 20884 w 37906"/>
                  <a:gd name="connsiteY33" fmla="*/ 9155 h 29895"/>
                  <a:gd name="connsiteX34" fmla="*/ 22028 w 37906"/>
                  <a:gd name="connsiteY34" fmla="*/ 8010 h 29895"/>
                  <a:gd name="connsiteX35" fmla="*/ 24461 w 37906"/>
                  <a:gd name="connsiteY35" fmla="*/ 6580 h 29895"/>
                  <a:gd name="connsiteX36" fmla="*/ 26892 w 37906"/>
                  <a:gd name="connsiteY36" fmla="*/ 5006 h 29895"/>
                  <a:gd name="connsiteX37" fmla="*/ 29323 w 37906"/>
                  <a:gd name="connsiteY37" fmla="*/ 3719 h 29895"/>
                  <a:gd name="connsiteX38" fmla="*/ 29896 w 37906"/>
                  <a:gd name="connsiteY38" fmla="*/ 1859 h 29895"/>
                  <a:gd name="connsiteX39" fmla="*/ 29610 w 37906"/>
                  <a:gd name="connsiteY39" fmla="*/ 143 h 29895"/>
                  <a:gd name="connsiteX40" fmla="*/ 36619 w 37906"/>
                  <a:gd name="connsiteY40" fmla="*/ 16879 h 29895"/>
                  <a:gd name="connsiteX41" fmla="*/ 36190 w 37906"/>
                  <a:gd name="connsiteY41" fmla="*/ 11586 h 29895"/>
                  <a:gd name="connsiteX42" fmla="*/ 35045 w 37906"/>
                  <a:gd name="connsiteY42" fmla="*/ 8153 h 29895"/>
                  <a:gd name="connsiteX43" fmla="*/ 33186 w 37906"/>
                  <a:gd name="connsiteY43" fmla="*/ 4720 h 29895"/>
                  <a:gd name="connsiteX44" fmla="*/ 32328 w 37906"/>
                  <a:gd name="connsiteY44" fmla="*/ 3719 h 29895"/>
                  <a:gd name="connsiteX45" fmla="*/ 28895 w 37906"/>
                  <a:gd name="connsiteY45" fmla="*/ 3719 h 29895"/>
                  <a:gd name="connsiteX46" fmla="*/ 28895 w 37906"/>
                  <a:gd name="connsiteY46" fmla="*/ 6008 h 29895"/>
                  <a:gd name="connsiteX47" fmla="*/ 28895 w 37906"/>
                  <a:gd name="connsiteY47" fmla="*/ 9870 h 29895"/>
                  <a:gd name="connsiteX48" fmla="*/ 29610 w 37906"/>
                  <a:gd name="connsiteY48" fmla="*/ 13160 h 29895"/>
                  <a:gd name="connsiteX49" fmla="*/ 31326 w 37906"/>
                  <a:gd name="connsiteY49" fmla="*/ 18881 h 29895"/>
                  <a:gd name="connsiteX50" fmla="*/ 33186 w 37906"/>
                  <a:gd name="connsiteY50" fmla="*/ 19740 h 29895"/>
                  <a:gd name="connsiteX51" fmla="*/ 35474 w 37906"/>
                  <a:gd name="connsiteY51" fmla="*/ 20312 h 29895"/>
                  <a:gd name="connsiteX52" fmla="*/ 36762 w 37906"/>
                  <a:gd name="connsiteY52" fmla="*/ 20169 h 29895"/>
                  <a:gd name="connsiteX53" fmla="*/ 37620 w 37906"/>
                  <a:gd name="connsiteY53" fmla="*/ 19740 h 29895"/>
                  <a:gd name="connsiteX54" fmla="*/ 37907 w 37906"/>
                  <a:gd name="connsiteY54" fmla="*/ 19311 h 29895"/>
                  <a:gd name="connsiteX55" fmla="*/ 36619 w 37906"/>
                  <a:gd name="connsiteY55" fmla="*/ 16879 h 2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7906" h="29895">
                    <a:moveTo>
                      <a:pt x="29610" y="143"/>
                    </a:moveTo>
                    <a:lnTo>
                      <a:pt x="28037" y="0"/>
                    </a:lnTo>
                    <a:lnTo>
                      <a:pt x="23316" y="2289"/>
                    </a:lnTo>
                    <a:lnTo>
                      <a:pt x="20312" y="4291"/>
                    </a:lnTo>
                    <a:lnTo>
                      <a:pt x="17452" y="6723"/>
                    </a:lnTo>
                    <a:lnTo>
                      <a:pt x="14447" y="8869"/>
                    </a:lnTo>
                    <a:lnTo>
                      <a:pt x="10871" y="10728"/>
                    </a:lnTo>
                    <a:lnTo>
                      <a:pt x="7152" y="12302"/>
                    </a:lnTo>
                    <a:lnTo>
                      <a:pt x="3433" y="12731"/>
                    </a:lnTo>
                    <a:lnTo>
                      <a:pt x="0" y="12731"/>
                    </a:lnTo>
                    <a:lnTo>
                      <a:pt x="1001" y="13589"/>
                    </a:lnTo>
                    <a:lnTo>
                      <a:pt x="3290" y="14733"/>
                    </a:lnTo>
                    <a:lnTo>
                      <a:pt x="5006" y="16164"/>
                    </a:lnTo>
                    <a:lnTo>
                      <a:pt x="6151" y="18023"/>
                    </a:lnTo>
                    <a:lnTo>
                      <a:pt x="7009" y="19883"/>
                    </a:lnTo>
                    <a:lnTo>
                      <a:pt x="7009" y="21456"/>
                    </a:lnTo>
                    <a:lnTo>
                      <a:pt x="8010" y="22744"/>
                    </a:lnTo>
                    <a:lnTo>
                      <a:pt x="10871" y="22887"/>
                    </a:lnTo>
                    <a:lnTo>
                      <a:pt x="11730" y="24460"/>
                    </a:lnTo>
                    <a:lnTo>
                      <a:pt x="13732" y="27178"/>
                    </a:lnTo>
                    <a:lnTo>
                      <a:pt x="15592" y="29180"/>
                    </a:lnTo>
                    <a:lnTo>
                      <a:pt x="16736" y="29896"/>
                    </a:lnTo>
                    <a:lnTo>
                      <a:pt x="18167" y="29467"/>
                    </a:lnTo>
                    <a:lnTo>
                      <a:pt x="20312" y="27750"/>
                    </a:lnTo>
                    <a:lnTo>
                      <a:pt x="21886" y="25604"/>
                    </a:lnTo>
                    <a:lnTo>
                      <a:pt x="22886" y="22601"/>
                    </a:lnTo>
                    <a:lnTo>
                      <a:pt x="22028" y="22172"/>
                    </a:lnTo>
                    <a:lnTo>
                      <a:pt x="23459" y="20026"/>
                    </a:lnTo>
                    <a:lnTo>
                      <a:pt x="23745" y="18881"/>
                    </a:lnTo>
                    <a:lnTo>
                      <a:pt x="23030" y="17880"/>
                    </a:lnTo>
                    <a:lnTo>
                      <a:pt x="22171" y="16879"/>
                    </a:lnTo>
                    <a:lnTo>
                      <a:pt x="21886" y="14161"/>
                    </a:lnTo>
                    <a:lnTo>
                      <a:pt x="21313" y="10728"/>
                    </a:lnTo>
                    <a:lnTo>
                      <a:pt x="20884" y="9155"/>
                    </a:lnTo>
                    <a:lnTo>
                      <a:pt x="22028" y="8010"/>
                    </a:lnTo>
                    <a:lnTo>
                      <a:pt x="24461" y="6580"/>
                    </a:lnTo>
                    <a:lnTo>
                      <a:pt x="26892" y="5006"/>
                    </a:lnTo>
                    <a:lnTo>
                      <a:pt x="29323" y="3719"/>
                    </a:lnTo>
                    <a:lnTo>
                      <a:pt x="29896" y="1859"/>
                    </a:lnTo>
                    <a:lnTo>
                      <a:pt x="29610" y="143"/>
                    </a:lnTo>
                    <a:close/>
                    <a:moveTo>
                      <a:pt x="36619" y="16879"/>
                    </a:moveTo>
                    <a:lnTo>
                      <a:pt x="36190" y="11586"/>
                    </a:lnTo>
                    <a:lnTo>
                      <a:pt x="35045" y="8153"/>
                    </a:lnTo>
                    <a:lnTo>
                      <a:pt x="33186" y="4720"/>
                    </a:lnTo>
                    <a:lnTo>
                      <a:pt x="32328" y="3719"/>
                    </a:lnTo>
                    <a:lnTo>
                      <a:pt x="28895" y="3719"/>
                    </a:lnTo>
                    <a:lnTo>
                      <a:pt x="28895" y="6008"/>
                    </a:lnTo>
                    <a:lnTo>
                      <a:pt x="28895" y="9870"/>
                    </a:lnTo>
                    <a:lnTo>
                      <a:pt x="29610" y="13160"/>
                    </a:lnTo>
                    <a:lnTo>
                      <a:pt x="31326" y="18881"/>
                    </a:lnTo>
                    <a:lnTo>
                      <a:pt x="33186" y="19740"/>
                    </a:lnTo>
                    <a:lnTo>
                      <a:pt x="35474" y="20312"/>
                    </a:lnTo>
                    <a:lnTo>
                      <a:pt x="36762" y="20169"/>
                    </a:lnTo>
                    <a:lnTo>
                      <a:pt x="37620" y="19740"/>
                    </a:lnTo>
                    <a:lnTo>
                      <a:pt x="37907" y="19311"/>
                    </a:lnTo>
                    <a:lnTo>
                      <a:pt x="36619" y="1687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5" name="Freeform: Shape 574">
                <a:extLst>
                  <a:ext uri="{FF2B5EF4-FFF2-40B4-BE49-F238E27FC236}">
                    <a16:creationId xmlns:a16="http://schemas.microsoft.com/office/drawing/2014/main" id="{DD08177F-C04C-A658-454E-91A5509E333A}"/>
                  </a:ext>
                  <a:ext uri="{C183D7F6-B498-43B3-948B-1728B52AA6E4}">
                    <adec:decorative xmlns:adec="http://schemas.microsoft.com/office/drawing/2017/decorative" val="1"/>
                  </a:ext>
                </a:extLst>
              </p:cNvPr>
              <p:cNvSpPr/>
              <p:nvPr/>
            </p:nvSpPr>
            <p:spPr>
              <a:xfrm>
                <a:off x="4037009" y="3544895"/>
                <a:ext cx="5864" cy="4291"/>
              </a:xfrm>
              <a:custGeom>
                <a:avLst/>
                <a:gdLst>
                  <a:gd name="connsiteX0" fmla="*/ 5006 w 5864"/>
                  <a:gd name="connsiteY0" fmla="*/ 0 h 4291"/>
                  <a:gd name="connsiteX1" fmla="*/ 2718 w 5864"/>
                  <a:gd name="connsiteY1" fmla="*/ 2718 h 4291"/>
                  <a:gd name="connsiteX2" fmla="*/ 0 w 5864"/>
                  <a:gd name="connsiteY2" fmla="*/ 3862 h 4291"/>
                  <a:gd name="connsiteX3" fmla="*/ 572 w 5864"/>
                  <a:gd name="connsiteY3" fmla="*/ 4148 h 4291"/>
                  <a:gd name="connsiteX4" fmla="*/ 1287 w 5864"/>
                  <a:gd name="connsiteY4" fmla="*/ 4291 h 4291"/>
                  <a:gd name="connsiteX5" fmla="*/ 4005 w 5864"/>
                  <a:gd name="connsiteY5" fmla="*/ 3147 h 4291"/>
                  <a:gd name="connsiteX6" fmla="*/ 5865 w 5864"/>
                  <a:gd name="connsiteY6" fmla="*/ 143 h 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64" h="4291">
                    <a:moveTo>
                      <a:pt x="5006" y="0"/>
                    </a:moveTo>
                    <a:lnTo>
                      <a:pt x="2718" y="2718"/>
                    </a:lnTo>
                    <a:lnTo>
                      <a:pt x="0" y="3862"/>
                    </a:lnTo>
                    <a:lnTo>
                      <a:pt x="572" y="4148"/>
                    </a:lnTo>
                    <a:lnTo>
                      <a:pt x="1287" y="4291"/>
                    </a:lnTo>
                    <a:lnTo>
                      <a:pt x="4005" y="3147"/>
                    </a:lnTo>
                    <a:lnTo>
                      <a:pt x="5865" y="14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6" name="Freeform: Shape 575">
                <a:extLst>
                  <a:ext uri="{FF2B5EF4-FFF2-40B4-BE49-F238E27FC236}">
                    <a16:creationId xmlns:a16="http://schemas.microsoft.com/office/drawing/2014/main" id="{1B435190-F3AD-EBDF-4825-A02A92D7A3CE}"/>
                  </a:ext>
                  <a:ext uri="{C183D7F6-B498-43B3-948B-1728B52AA6E4}">
                    <adec:decorative xmlns:adec="http://schemas.microsoft.com/office/drawing/2017/decorative" val="1"/>
                  </a:ext>
                </a:extLst>
              </p:cNvPr>
              <p:cNvSpPr/>
              <p:nvPr/>
            </p:nvSpPr>
            <p:spPr>
              <a:xfrm>
                <a:off x="4096944" y="4008780"/>
                <a:ext cx="2288" cy="1430"/>
              </a:xfrm>
              <a:custGeom>
                <a:avLst/>
                <a:gdLst>
                  <a:gd name="connsiteX0" fmla="*/ 286 w 2288"/>
                  <a:gd name="connsiteY0" fmla="*/ 143 h 1430"/>
                  <a:gd name="connsiteX1" fmla="*/ 143 w 2288"/>
                  <a:gd name="connsiteY1" fmla="*/ 0 h 1430"/>
                  <a:gd name="connsiteX2" fmla="*/ 0 w 2288"/>
                  <a:gd name="connsiteY2" fmla="*/ 286 h 1430"/>
                  <a:gd name="connsiteX3" fmla="*/ 286 w 2288"/>
                  <a:gd name="connsiteY3" fmla="*/ 715 h 1430"/>
                  <a:gd name="connsiteX4" fmla="*/ 572 w 2288"/>
                  <a:gd name="connsiteY4" fmla="*/ 1144 h 1430"/>
                  <a:gd name="connsiteX5" fmla="*/ 858 w 2288"/>
                  <a:gd name="connsiteY5" fmla="*/ 1430 h 1430"/>
                  <a:gd name="connsiteX6" fmla="*/ 1287 w 2288"/>
                  <a:gd name="connsiteY6" fmla="*/ 1430 h 1430"/>
                  <a:gd name="connsiteX7" fmla="*/ 1716 w 2288"/>
                  <a:gd name="connsiteY7" fmla="*/ 1144 h 1430"/>
                  <a:gd name="connsiteX8" fmla="*/ 2146 w 2288"/>
                  <a:gd name="connsiteY8" fmla="*/ 715 h 1430"/>
                  <a:gd name="connsiteX9" fmla="*/ 2289 w 2288"/>
                  <a:gd name="connsiteY9" fmla="*/ 429 h 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8" h="1430">
                    <a:moveTo>
                      <a:pt x="286" y="143"/>
                    </a:moveTo>
                    <a:lnTo>
                      <a:pt x="143" y="0"/>
                    </a:lnTo>
                    <a:lnTo>
                      <a:pt x="0" y="286"/>
                    </a:lnTo>
                    <a:lnTo>
                      <a:pt x="286" y="715"/>
                    </a:lnTo>
                    <a:lnTo>
                      <a:pt x="572" y="1144"/>
                    </a:lnTo>
                    <a:lnTo>
                      <a:pt x="858" y="1430"/>
                    </a:lnTo>
                    <a:lnTo>
                      <a:pt x="1287" y="1430"/>
                    </a:lnTo>
                    <a:lnTo>
                      <a:pt x="1716" y="1144"/>
                    </a:lnTo>
                    <a:lnTo>
                      <a:pt x="2146" y="715"/>
                    </a:lnTo>
                    <a:lnTo>
                      <a:pt x="2289" y="42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7" name="Freeform: Shape 576">
                <a:extLst>
                  <a:ext uri="{FF2B5EF4-FFF2-40B4-BE49-F238E27FC236}">
                    <a16:creationId xmlns:a16="http://schemas.microsoft.com/office/drawing/2014/main" id="{94631A3D-FA1F-FEE1-9BE7-2A64E3A12FB8}"/>
                  </a:ext>
                  <a:ext uri="{C183D7F6-B498-43B3-948B-1728B52AA6E4}">
                    <adec:decorative xmlns:adec="http://schemas.microsoft.com/office/drawing/2017/decorative" val="1"/>
                  </a:ext>
                </a:extLst>
              </p:cNvPr>
              <p:cNvSpPr/>
              <p:nvPr/>
            </p:nvSpPr>
            <p:spPr>
              <a:xfrm>
                <a:off x="6018428" y="4178857"/>
                <a:ext cx="92691" cy="186526"/>
              </a:xfrm>
              <a:custGeom>
                <a:avLst/>
                <a:gdLst>
                  <a:gd name="connsiteX0" fmla="*/ 92548 w 92691"/>
                  <a:gd name="connsiteY0" fmla="*/ 52496 h 186526"/>
                  <a:gd name="connsiteX1" fmla="*/ 90403 w 92691"/>
                  <a:gd name="connsiteY1" fmla="*/ 49063 h 186526"/>
                  <a:gd name="connsiteX2" fmla="*/ 89974 w 92691"/>
                  <a:gd name="connsiteY2" fmla="*/ 46489 h 186526"/>
                  <a:gd name="connsiteX3" fmla="*/ 89688 w 92691"/>
                  <a:gd name="connsiteY3" fmla="*/ 42913 h 186526"/>
                  <a:gd name="connsiteX4" fmla="*/ 89115 w 92691"/>
                  <a:gd name="connsiteY4" fmla="*/ 39623 h 186526"/>
                  <a:gd name="connsiteX5" fmla="*/ 88543 w 92691"/>
                  <a:gd name="connsiteY5" fmla="*/ 38335 h 186526"/>
                  <a:gd name="connsiteX6" fmla="*/ 87399 w 92691"/>
                  <a:gd name="connsiteY6" fmla="*/ 37334 h 186526"/>
                  <a:gd name="connsiteX7" fmla="*/ 86827 w 92691"/>
                  <a:gd name="connsiteY7" fmla="*/ 36619 h 186526"/>
                  <a:gd name="connsiteX8" fmla="*/ 82249 w 92691"/>
                  <a:gd name="connsiteY8" fmla="*/ 30039 h 186526"/>
                  <a:gd name="connsiteX9" fmla="*/ 82392 w 92691"/>
                  <a:gd name="connsiteY9" fmla="*/ 26892 h 186526"/>
                  <a:gd name="connsiteX10" fmla="*/ 84252 w 92691"/>
                  <a:gd name="connsiteY10" fmla="*/ 22744 h 186526"/>
                  <a:gd name="connsiteX11" fmla="*/ 85539 w 92691"/>
                  <a:gd name="connsiteY11" fmla="*/ 20884 h 186526"/>
                  <a:gd name="connsiteX12" fmla="*/ 83537 w 92691"/>
                  <a:gd name="connsiteY12" fmla="*/ 18023 h 186526"/>
                  <a:gd name="connsiteX13" fmla="*/ 81105 w 92691"/>
                  <a:gd name="connsiteY13" fmla="*/ 16164 h 186526"/>
                  <a:gd name="connsiteX14" fmla="*/ 78387 w 92691"/>
                  <a:gd name="connsiteY14" fmla="*/ 15305 h 186526"/>
                  <a:gd name="connsiteX15" fmla="*/ 76528 w 92691"/>
                  <a:gd name="connsiteY15" fmla="*/ 13875 h 186526"/>
                  <a:gd name="connsiteX16" fmla="*/ 75669 w 92691"/>
                  <a:gd name="connsiteY16" fmla="*/ 11872 h 186526"/>
                  <a:gd name="connsiteX17" fmla="*/ 72093 w 92691"/>
                  <a:gd name="connsiteY17" fmla="*/ 8010 h 186526"/>
                  <a:gd name="connsiteX18" fmla="*/ 63940 w 92691"/>
                  <a:gd name="connsiteY18" fmla="*/ 429 h 186526"/>
                  <a:gd name="connsiteX19" fmla="*/ 63082 w 92691"/>
                  <a:gd name="connsiteY19" fmla="*/ 286 h 186526"/>
                  <a:gd name="connsiteX20" fmla="*/ 61651 w 92691"/>
                  <a:gd name="connsiteY20" fmla="*/ 0 h 186526"/>
                  <a:gd name="connsiteX21" fmla="*/ 59362 w 92691"/>
                  <a:gd name="connsiteY21" fmla="*/ 858 h 186526"/>
                  <a:gd name="connsiteX22" fmla="*/ 57932 w 92691"/>
                  <a:gd name="connsiteY22" fmla="*/ 2146 h 186526"/>
                  <a:gd name="connsiteX23" fmla="*/ 56931 w 92691"/>
                  <a:gd name="connsiteY23" fmla="*/ 2575 h 186526"/>
                  <a:gd name="connsiteX24" fmla="*/ 55357 w 92691"/>
                  <a:gd name="connsiteY24" fmla="*/ 2718 h 186526"/>
                  <a:gd name="connsiteX25" fmla="*/ 51495 w 92691"/>
                  <a:gd name="connsiteY25" fmla="*/ 3576 h 186526"/>
                  <a:gd name="connsiteX26" fmla="*/ 48348 w 92691"/>
                  <a:gd name="connsiteY26" fmla="*/ 4863 h 186526"/>
                  <a:gd name="connsiteX27" fmla="*/ 48348 w 92691"/>
                  <a:gd name="connsiteY27" fmla="*/ 5865 h 186526"/>
                  <a:gd name="connsiteX28" fmla="*/ 49779 w 92691"/>
                  <a:gd name="connsiteY28" fmla="*/ 11586 h 186526"/>
                  <a:gd name="connsiteX29" fmla="*/ 49064 w 92691"/>
                  <a:gd name="connsiteY29" fmla="*/ 14733 h 186526"/>
                  <a:gd name="connsiteX30" fmla="*/ 48348 w 92691"/>
                  <a:gd name="connsiteY30" fmla="*/ 16450 h 186526"/>
                  <a:gd name="connsiteX31" fmla="*/ 46060 w 92691"/>
                  <a:gd name="connsiteY31" fmla="*/ 21027 h 186526"/>
                  <a:gd name="connsiteX32" fmla="*/ 44343 w 92691"/>
                  <a:gd name="connsiteY32" fmla="*/ 22887 h 186526"/>
                  <a:gd name="connsiteX33" fmla="*/ 36762 w 92691"/>
                  <a:gd name="connsiteY33" fmla="*/ 29323 h 186526"/>
                  <a:gd name="connsiteX34" fmla="*/ 33043 w 92691"/>
                  <a:gd name="connsiteY34" fmla="*/ 28608 h 186526"/>
                  <a:gd name="connsiteX35" fmla="*/ 25319 w 92691"/>
                  <a:gd name="connsiteY35" fmla="*/ 29896 h 186526"/>
                  <a:gd name="connsiteX36" fmla="*/ 24174 w 92691"/>
                  <a:gd name="connsiteY36" fmla="*/ 28322 h 186526"/>
                  <a:gd name="connsiteX37" fmla="*/ 22315 w 92691"/>
                  <a:gd name="connsiteY37" fmla="*/ 28179 h 186526"/>
                  <a:gd name="connsiteX38" fmla="*/ 20026 w 92691"/>
                  <a:gd name="connsiteY38" fmla="*/ 28465 h 186526"/>
                  <a:gd name="connsiteX39" fmla="*/ 19168 w 92691"/>
                  <a:gd name="connsiteY39" fmla="*/ 29038 h 186526"/>
                  <a:gd name="connsiteX40" fmla="*/ 19025 w 92691"/>
                  <a:gd name="connsiteY40" fmla="*/ 29610 h 186526"/>
                  <a:gd name="connsiteX41" fmla="*/ 18167 w 92691"/>
                  <a:gd name="connsiteY41" fmla="*/ 30468 h 186526"/>
                  <a:gd name="connsiteX42" fmla="*/ 16736 w 92691"/>
                  <a:gd name="connsiteY42" fmla="*/ 33043 h 186526"/>
                  <a:gd name="connsiteX43" fmla="*/ 15592 w 92691"/>
                  <a:gd name="connsiteY43" fmla="*/ 33758 h 186526"/>
                  <a:gd name="connsiteX44" fmla="*/ 14304 w 92691"/>
                  <a:gd name="connsiteY44" fmla="*/ 34044 h 186526"/>
                  <a:gd name="connsiteX45" fmla="*/ 12588 w 92691"/>
                  <a:gd name="connsiteY45" fmla="*/ 34044 h 186526"/>
                  <a:gd name="connsiteX46" fmla="*/ 11586 w 92691"/>
                  <a:gd name="connsiteY46" fmla="*/ 34330 h 186526"/>
                  <a:gd name="connsiteX47" fmla="*/ 11586 w 92691"/>
                  <a:gd name="connsiteY47" fmla="*/ 35617 h 186526"/>
                  <a:gd name="connsiteX48" fmla="*/ 11300 w 92691"/>
                  <a:gd name="connsiteY48" fmla="*/ 36762 h 186526"/>
                  <a:gd name="connsiteX49" fmla="*/ 10156 w 92691"/>
                  <a:gd name="connsiteY49" fmla="*/ 37191 h 186526"/>
                  <a:gd name="connsiteX50" fmla="*/ 9584 w 92691"/>
                  <a:gd name="connsiteY50" fmla="*/ 38478 h 186526"/>
                  <a:gd name="connsiteX51" fmla="*/ 9727 w 92691"/>
                  <a:gd name="connsiteY51" fmla="*/ 39623 h 186526"/>
                  <a:gd name="connsiteX52" fmla="*/ 9012 w 92691"/>
                  <a:gd name="connsiteY52" fmla="*/ 40195 h 186526"/>
                  <a:gd name="connsiteX53" fmla="*/ 7581 w 92691"/>
                  <a:gd name="connsiteY53" fmla="*/ 39909 h 186526"/>
                  <a:gd name="connsiteX54" fmla="*/ 6723 w 92691"/>
                  <a:gd name="connsiteY54" fmla="*/ 39623 h 186526"/>
                  <a:gd name="connsiteX55" fmla="*/ 5865 w 92691"/>
                  <a:gd name="connsiteY55" fmla="*/ 41196 h 186526"/>
                  <a:gd name="connsiteX56" fmla="*/ 4863 w 92691"/>
                  <a:gd name="connsiteY56" fmla="*/ 42197 h 186526"/>
                  <a:gd name="connsiteX57" fmla="*/ 4148 w 92691"/>
                  <a:gd name="connsiteY57" fmla="*/ 42197 h 186526"/>
                  <a:gd name="connsiteX58" fmla="*/ 3433 w 92691"/>
                  <a:gd name="connsiteY58" fmla="*/ 45487 h 186526"/>
                  <a:gd name="connsiteX59" fmla="*/ 1716 w 92691"/>
                  <a:gd name="connsiteY59" fmla="*/ 49492 h 186526"/>
                  <a:gd name="connsiteX60" fmla="*/ 715 w 92691"/>
                  <a:gd name="connsiteY60" fmla="*/ 50780 h 186526"/>
                  <a:gd name="connsiteX61" fmla="*/ 0 w 92691"/>
                  <a:gd name="connsiteY61" fmla="*/ 60650 h 186526"/>
                  <a:gd name="connsiteX62" fmla="*/ 572 w 92691"/>
                  <a:gd name="connsiteY62" fmla="*/ 61508 h 186526"/>
                  <a:gd name="connsiteX63" fmla="*/ 858 w 92691"/>
                  <a:gd name="connsiteY63" fmla="*/ 61651 h 186526"/>
                  <a:gd name="connsiteX64" fmla="*/ 5865 w 92691"/>
                  <a:gd name="connsiteY64" fmla="*/ 64941 h 186526"/>
                  <a:gd name="connsiteX65" fmla="*/ 12445 w 92691"/>
                  <a:gd name="connsiteY65" fmla="*/ 69375 h 186526"/>
                  <a:gd name="connsiteX66" fmla="*/ 17165 w 92691"/>
                  <a:gd name="connsiteY66" fmla="*/ 72379 h 186526"/>
                  <a:gd name="connsiteX67" fmla="*/ 17451 w 92691"/>
                  <a:gd name="connsiteY67" fmla="*/ 73524 h 186526"/>
                  <a:gd name="connsiteX68" fmla="*/ 17594 w 92691"/>
                  <a:gd name="connsiteY68" fmla="*/ 79960 h 186526"/>
                  <a:gd name="connsiteX69" fmla="*/ 17594 w 92691"/>
                  <a:gd name="connsiteY69" fmla="*/ 85396 h 186526"/>
                  <a:gd name="connsiteX70" fmla="*/ 18596 w 92691"/>
                  <a:gd name="connsiteY70" fmla="*/ 88543 h 186526"/>
                  <a:gd name="connsiteX71" fmla="*/ 18738 w 92691"/>
                  <a:gd name="connsiteY71" fmla="*/ 91690 h 186526"/>
                  <a:gd name="connsiteX72" fmla="*/ 20026 w 92691"/>
                  <a:gd name="connsiteY72" fmla="*/ 93979 h 186526"/>
                  <a:gd name="connsiteX73" fmla="*/ 24317 w 92691"/>
                  <a:gd name="connsiteY73" fmla="*/ 98413 h 186526"/>
                  <a:gd name="connsiteX74" fmla="*/ 25319 w 92691"/>
                  <a:gd name="connsiteY74" fmla="*/ 101131 h 186526"/>
                  <a:gd name="connsiteX75" fmla="*/ 25461 w 92691"/>
                  <a:gd name="connsiteY75" fmla="*/ 109570 h 186526"/>
                  <a:gd name="connsiteX76" fmla="*/ 25461 w 92691"/>
                  <a:gd name="connsiteY76" fmla="*/ 115864 h 186526"/>
                  <a:gd name="connsiteX77" fmla="*/ 26034 w 92691"/>
                  <a:gd name="connsiteY77" fmla="*/ 124590 h 186526"/>
                  <a:gd name="connsiteX78" fmla="*/ 26034 w 92691"/>
                  <a:gd name="connsiteY78" fmla="*/ 131885 h 186526"/>
                  <a:gd name="connsiteX79" fmla="*/ 26034 w 92691"/>
                  <a:gd name="connsiteY79" fmla="*/ 141040 h 186526"/>
                  <a:gd name="connsiteX80" fmla="*/ 26034 w 92691"/>
                  <a:gd name="connsiteY80" fmla="*/ 151911 h 186526"/>
                  <a:gd name="connsiteX81" fmla="*/ 26034 w 92691"/>
                  <a:gd name="connsiteY81" fmla="*/ 163068 h 186526"/>
                  <a:gd name="connsiteX82" fmla="*/ 23173 w 92691"/>
                  <a:gd name="connsiteY82" fmla="*/ 163211 h 186526"/>
                  <a:gd name="connsiteX83" fmla="*/ 24746 w 92691"/>
                  <a:gd name="connsiteY83" fmla="*/ 166644 h 186526"/>
                  <a:gd name="connsiteX84" fmla="*/ 25032 w 92691"/>
                  <a:gd name="connsiteY84" fmla="*/ 169791 h 186526"/>
                  <a:gd name="connsiteX85" fmla="*/ 25319 w 92691"/>
                  <a:gd name="connsiteY85" fmla="*/ 170792 h 186526"/>
                  <a:gd name="connsiteX86" fmla="*/ 24603 w 92691"/>
                  <a:gd name="connsiteY86" fmla="*/ 172366 h 186526"/>
                  <a:gd name="connsiteX87" fmla="*/ 25176 w 92691"/>
                  <a:gd name="connsiteY87" fmla="*/ 174654 h 186526"/>
                  <a:gd name="connsiteX88" fmla="*/ 26463 w 92691"/>
                  <a:gd name="connsiteY88" fmla="*/ 175513 h 186526"/>
                  <a:gd name="connsiteX89" fmla="*/ 29610 w 92691"/>
                  <a:gd name="connsiteY89" fmla="*/ 180233 h 186526"/>
                  <a:gd name="connsiteX90" fmla="*/ 30611 w 92691"/>
                  <a:gd name="connsiteY90" fmla="*/ 184238 h 186526"/>
                  <a:gd name="connsiteX91" fmla="*/ 25605 w 92691"/>
                  <a:gd name="connsiteY91" fmla="*/ 185525 h 186526"/>
                  <a:gd name="connsiteX92" fmla="*/ 26034 w 92691"/>
                  <a:gd name="connsiteY92" fmla="*/ 186527 h 186526"/>
                  <a:gd name="connsiteX93" fmla="*/ 31899 w 92691"/>
                  <a:gd name="connsiteY93" fmla="*/ 185239 h 186526"/>
                  <a:gd name="connsiteX94" fmla="*/ 46060 w 92691"/>
                  <a:gd name="connsiteY94" fmla="*/ 183237 h 186526"/>
                  <a:gd name="connsiteX95" fmla="*/ 58647 w 92691"/>
                  <a:gd name="connsiteY95" fmla="*/ 181949 h 186526"/>
                  <a:gd name="connsiteX96" fmla="*/ 58791 w 92691"/>
                  <a:gd name="connsiteY96" fmla="*/ 180233 h 186526"/>
                  <a:gd name="connsiteX97" fmla="*/ 59506 w 92691"/>
                  <a:gd name="connsiteY97" fmla="*/ 175083 h 186526"/>
                  <a:gd name="connsiteX98" fmla="*/ 60078 w 92691"/>
                  <a:gd name="connsiteY98" fmla="*/ 173224 h 186526"/>
                  <a:gd name="connsiteX99" fmla="*/ 60793 w 92691"/>
                  <a:gd name="connsiteY99" fmla="*/ 171651 h 186526"/>
                  <a:gd name="connsiteX100" fmla="*/ 60078 w 92691"/>
                  <a:gd name="connsiteY100" fmla="*/ 169791 h 186526"/>
                  <a:gd name="connsiteX101" fmla="*/ 59506 w 92691"/>
                  <a:gd name="connsiteY101" fmla="*/ 167359 h 186526"/>
                  <a:gd name="connsiteX102" fmla="*/ 59076 w 92691"/>
                  <a:gd name="connsiteY102" fmla="*/ 163497 h 186526"/>
                  <a:gd name="connsiteX103" fmla="*/ 59935 w 92691"/>
                  <a:gd name="connsiteY103" fmla="*/ 162353 h 186526"/>
                  <a:gd name="connsiteX104" fmla="*/ 60221 w 92691"/>
                  <a:gd name="connsiteY104" fmla="*/ 160922 h 186526"/>
                  <a:gd name="connsiteX105" fmla="*/ 60078 w 92691"/>
                  <a:gd name="connsiteY105" fmla="*/ 158634 h 186526"/>
                  <a:gd name="connsiteX106" fmla="*/ 60078 w 92691"/>
                  <a:gd name="connsiteY106" fmla="*/ 151052 h 186526"/>
                  <a:gd name="connsiteX107" fmla="*/ 60507 w 92691"/>
                  <a:gd name="connsiteY107" fmla="*/ 150194 h 186526"/>
                  <a:gd name="connsiteX108" fmla="*/ 61079 w 92691"/>
                  <a:gd name="connsiteY108" fmla="*/ 149622 h 186526"/>
                  <a:gd name="connsiteX109" fmla="*/ 61079 w 92691"/>
                  <a:gd name="connsiteY109" fmla="*/ 148621 h 186526"/>
                  <a:gd name="connsiteX110" fmla="*/ 60078 w 92691"/>
                  <a:gd name="connsiteY110" fmla="*/ 146618 h 186526"/>
                  <a:gd name="connsiteX111" fmla="*/ 59076 w 92691"/>
                  <a:gd name="connsiteY111" fmla="*/ 144329 h 186526"/>
                  <a:gd name="connsiteX112" fmla="*/ 59076 w 92691"/>
                  <a:gd name="connsiteY112" fmla="*/ 141182 h 186526"/>
                  <a:gd name="connsiteX113" fmla="*/ 58791 w 92691"/>
                  <a:gd name="connsiteY113" fmla="*/ 138036 h 186526"/>
                  <a:gd name="connsiteX114" fmla="*/ 58075 w 92691"/>
                  <a:gd name="connsiteY114" fmla="*/ 136605 h 186526"/>
                  <a:gd name="connsiteX115" fmla="*/ 58504 w 92691"/>
                  <a:gd name="connsiteY115" fmla="*/ 131313 h 186526"/>
                  <a:gd name="connsiteX116" fmla="*/ 58791 w 92691"/>
                  <a:gd name="connsiteY116" fmla="*/ 124590 h 186526"/>
                  <a:gd name="connsiteX117" fmla="*/ 58647 w 92691"/>
                  <a:gd name="connsiteY117" fmla="*/ 121586 h 186526"/>
                  <a:gd name="connsiteX118" fmla="*/ 59220 w 92691"/>
                  <a:gd name="connsiteY118" fmla="*/ 119440 h 186526"/>
                  <a:gd name="connsiteX119" fmla="*/ 59506 w 92691"/>
                  <a:gd name="connsiteY119" fmla="*/ 114291 h 186526"/>
                  <a:gd name="connsiteX120" fmla="*/ 59506 w 92691"/>
                  <a:gd name="connsiteY120" fmla="*/ 109141 h 186526"/>
                  <a:gd name="connsiteX121" fmla="*/ 60793 w 92691"/>
                  <a:gd name="connsiteY121" fmla="*/ 101131 h 186526"/>
                  <a:gd name="connsiteX122" fmla="*/ 64512 w 92691"/>
                  <a:gd name="connsiteY122" fmla="*/ 100702 h 186526"/>
                  <a:gd name="connsiteX123" fmla="*/ 68946 w 92691"/>
                  <a:gd name="connsiteY123" fmla="*/ 100129 h 186526"/>
                  <a:gd name="connsiteX124" fmla="*/ 70949 w 92691"/>
                  <a:gd name="connsiteY124" fmla="*/ 96839 h 186526"/>
                  <a:gd name="connsiteX125" fmla="*/ 71950 w 92691"/>
                  <a:gd name="connsiteY125" fmla="*/ 92834 h 186526"/>
                  <a:gd name="connsiteX126" fmla="*/ 71664 w 92691"/>
                  <a:gd name="connsiteY126" fmla="*/ 88972 h 186526"/>
                  <a:gd name="connsiteX127" fmla="*/ 72522 w 92691"/>
                  <a:gd name="connsiteY127" fmla="*/ 87685 h 186526"/>
                  <a:gd name="connsiteX128" fmla="*/ 74239 w 92691"/>
                  <a:gd name="connsiteY128" fmla="*/ 85539 h 186526"/>
                  <a:gd name="connsiteX129" fmla="*/ 77529 w 92691"/>
                  <a:gd name="connsiteY129" fmla="*/ 82392 h 186526"/>
                  <a:gd name="connsiteX130" fmla="*/ 77386 w 92691"/>
                  <a:gd name="connsiteY130" fmla="*/ 79102 h 186526"/>
                  <a:gd name="connsiteX131" fmla="*/ 78244 w 92691"/>
                  <a:gd name="connsiteY131" fmla="*/ 77958 h 186526"/>
                  <a:gd name="connsiteX132" fmla="*/ 79818 w 92691"/>
                  <a:gd name="connsiteY132" fmla="*/ 77243 h 186526"/>
                  <a:gd name="connsiteX133" fmla="*/ 81963 w 92691"/>
                  <a:gd name="connsiteY133" fmla="*/ 76814 h 186526"/>
                  <a:gd name="connsiteX134" fmla="*/ 84395 w 92691"/>
                  <a:gd name="connsiteY134" fmla="*/ 75097 h 186526"/>
                  <a:gd name="connsiteX135" fmla="*/ 85683 w 92691"/>
                  <a:gd name="connsiteY135" fmla="*/ 72236 h 186526"/>
                  <a:gd name="connsiteX136" fmla="*/ 87113 w 92691"/>
                  <a:gd name="connsiteY136" fmla="*/ 67516 h 186526"/>
                  <a:gd name="connsiteX137" fmla="*/ 84967 w 92691"/>
                  <a:gd name="connsiteY137" fmla="*/ 64226 h 186526"/>
                  <a:gd name="connsiteX138" fmla="*/ 84967 w 92691"/>
                  <a:gd name="connsiteY138" fmla="*/ 63511 h 186526"/>
                  <a:gd name="connsiteX139" fmla="*/ 85825 w 92691"/>
                  <a:gd name="connsiteY139" fmla="*/ 61651 h 186526"/>
                  <a:gd name="connsiteX140" fmla="*/ 87113 w 92691"/>
                  <a:gd name="connsiteY140" fmla="*/ 59934 h 186526"/>
                  <a:gd name="connsiteX141" fmla="*/ 88114 w 92691"/>
                  <a:gd name="connsiteY141" fmla="*/ 59362 h 186526"/>
                  <a:gd name="connsiteX142" fmla="*/ 90403 w 92691"/>
                  <a:gd name="connsiteY142" fmla="*/ 59791 h 186526"/>
                  <a:gd name="connsiteX143" fmla="*/ 90832 w 92691"/>
                  <a:gd name="connsiteY143" fmla="*/ 59649 h 186526"/>
                  <a:gd name="connsiteX144" fmla="*/ 91261 w 92691"/>
                  <a:gd name="connsiteY144" fmla="*/ 59076 h 186526"/>
                  <a:gd name="connsiteX145" fmla="*/ 92691 w 92691"/>
                  <a:gd name="connsiteY145" fmla="*/ 53927 h 18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92691" h="186526">
                    <a:moveTo>
                      <a:pt x="92548" y="52496"/>
                    </a:moveTo>
                    <a:lnTo>
                      <a:pt x="90403" y="49063"/>
                    </a:lnTo>
                    <a:lnTo>
                      <a:pt x="89974" y="46489"/>
                    </a:lnTo>
                    <a:lnTo>
                      <a:pt x="89688" y="42913"/>
                    </a:lnTo>
                    <a:lnTo>
                      <a:pt x="89115" y="39623"/>
                    </a:lnTo>
                    <a:lnTo>
                      <a:pt x="88543" y="38335"/>
                    </a:lnTo>
                    <a:lnTo>
                      <a:pt x="87399" y="37334"/>
                    </a:lnTo>
                    <a:lnTo>
                      <a:pt x="86827" y="36619"/>
                    </a:lnTo>
                    <a:lnTo>
                      <a:pt x="82249" y="30039"/>
                    </a:lnTo>
                    <a:lnTo>
                      <a:pt x="82392" y="26892"/>
                    </a:lnTo>
                    <a:lnTo>
                      <a:pt x="84252" y="22744"/>
                    </a:lnTo>
                    <a:lnTo>
                      <a:pt x="85539" y="20884"/>
                    </a:lnTo>
                    <a:lnTo>
                      <a:pt x="83537" y="18023"/>
                    </a:lnTo>
                    <a:lnTo>
                      <a:pt x="81105" y="16164"/>
                    </a:lnTo>
                    <a:lnTo>
                      <a:pt x="78387" y="15305"/>
                    </a:lnTo>
                    <a:lnTo>
                      <a:pt x="76528" y="13875"/>
                    </a:lnTo>
                    <a:lnTo>
                      <a:pt x="75669" y="11872"/>
                    </a:lnTo>
                    <a:lnTo>
                      <a:pt x="72093" y="8010"/>
                    </a:lnTo>
                    <a:lnTo>
                      <a:pt x="63940" y="429"/>
                    </a:lnTo>
                    <a:lnTo>
                      <a:pt x="63082" y="286"/>
                    </a:lnTo>
                    <a:lnTo>
                      <a:pt x="61651" y="0"/>
                    </a:lnTo>
                    <a:lnTo>
                      <a:pt x="59362" y="858"/>
                    </a:lnTo>
                    <a:lnTo>
                      <a:pt x="57932" y="2146"/>
                    </a:lnTo>
                    <a:lnTo>
                      <a:pt x="56931" y="2575"/>
                    </a:lnTo>
                    <a:lnTo>
                      <a:pt x="55357" y="2718"/>
                    </a:lnTo>
                    <a:lnTo>
                      <a:pt x="51495" y="3576"/>
                    </a:lnTo>
                    <a:lnTo>
                      <a:pt x="48348" y="4863"/>
                    </a:lnTo>
                    <a:lnTo>
                      <a:pt x="48348" y="5865"/>
                    </a:lnTo>
                    <a:lnTo>
                      <a:pt x="49779" y="11586"/>
                    </a:lnTo>
                    <a:lnTo>
                      <a:pt x="49064" y="14733"/>
                    </a:lnTo>
                    <a:lnTo>
                      <a:pt x="48348" y="16450"/>
                    </a:lnTo>
                    <a:lnTo>
                      <a:pt x="46060" y="21027"/>
                    </a:lnTo>
                    <a:lnTo>
                      <a:pt x="44343" y="22887"/>
                    </a:lnTo>
                    <a:lnTo>
                      <a:pt x="36762" y="29323"/>
                    </a:lnTo>
                    <a:lnTo>
                      <a:pt x="33043" y="28608"/>
                    </a:lnTo>
                    <a:lnTo>
                      <a:pt x="25319" y="29896"/>
                    </a:lnTo>
                    <a:lnTo>
                      <a:pt x="24174" y="28322"/>
                    </a:lnTo>
                    <a:lnTo>
                      <a:pt x="22315" y="28179"/>
                    </a:lnTo>
                    <a:lnTo>
                      <a:pt x="20026" y="28465"/>
                    </a:lnTo>
                    <a:lnTo>
                      <a:pt x="19168" y="29038"/>
                    </a:lnTo>
                    <a:lnTo>
                      <a:pt x="19025" y="29610"/>
                    </a:lnTo>
                    <a:lnTo>
                      <a:pt x="18167" y="30468"/>
                    </a:lnTo>
                    <a:lnTo>
                      <a:pt x="16736" y="33043"/>
                    </a:lnTo>
                    <a:lnTo>
                      <a:pt x="15592" y="33758"/>
                    </a:lnTo>
                    <a:lnTo>
                      <a:pt x="14304" y="34044"/>
                    </a:lnTo>
                    <a:lnTo>
                      <a:pt x="12588" y="34044"/>
                    </a:lnTo>
                    <a:lnTo>
                      <a:pt x="11586" y="34330"/>
                    </a:lnTo>
                    <a:lnTo>
                      <a:pt x="11586" y="35617"/>
                    </a:lnTo>
                    <a:lnTo>
                      <a:pt x="11300" y="36762"/>
                    </a:lnTo>
                    <a:lnTo>
                      <a:pt x="10156" y="37191"/>
                    </a:lnTo>
                    <a:lnTo>
                      <a:pt x="9584" y="38478"/>
                    </a:lnTo>
                    <a:lnTo>
                      <a:pt x="9727" y="39623"/>
                    </a:lnTo>
                    <a:lnTo>
                      <a:pt x="9012" y="40195"/>
                    </a:lnTo>
                    <a:lnTo>
                      <a:pt x="7581" y="39909"/>
                    </a:lnTo>
                    <a:lnTo>
                      <a:pt x="6723" y="39623"/>
                    </a:lnTo>
                    <a:lnTo>
                      <a:pt x="5865" y="41196"/>
                    </a:lnTo>
                    <a:lnTo>
                      <a:pt x="4863" y="42197"/>
                    </a:lnTo>
                    <a:lnTo>
                      <a:pt x="4148" y="42197"/>
                    </a:lnTo>
                    <a:lnTo>
                      <a:pt x="3433" y="45487"/>
                    </a:lnTo>
                    <a:lnTo>
                      <a:pt x="1716" y="49492"/>
                    </a:lnTo>
                    <a:lnTo>
                      <a:pt x="715" y="50780"/>
                    </a:lnTo>
                    <a:lnTo>
                      <a:pt x="0" y="60650"/>
                    </a:lnTo>
                    <a:lnTo>
                      <a:pt x="572" y="61508"/>
                    </a:lnTo>
                    <a:lnTo>
                      <a:pt x="858" y="61651"/>
                    </a:lnTo>
                    <a:lnTo>
                      <a:pt x="5865" y="64941"/>
                    </a:lnTo>
                    <a:lnTo>
                      <a:pt x="12445" y="69375"/>
                    </a:lnTo>
                    <a:lnTo>
                      <a:pt x="17165" y="72379"/>
                    </a:lnTo>
                    <a:lnTo>
                      <a:pt x="17451" y="73524"/>
                    </a:lnTo>
                    <a:lnTo>
                      <a:pt x="17594" y="79960"/>
                    </a:lnTo>
                    <a:lnTo>
                      <a:pt x="17594" y="85396"/>
                    </a:lnTo>
                    <a:lnTo>
                      <a:pt x="18596" y="88543"/>
                    </a:lnTo>
                    <a:lnTo>
                      <a:pt x="18738" y="91690"/>
                    </a:lnTo>
                    <a:lnTo>
                      <a:pt x="20026" y="93979"/>
                    </a:lnTo>
                    <a:lnTo>
                      <a:pt x="24317" y="98413"/>
                    </a:lnTo>
                    <a:lnTo>
                      <a:pt x="25319" y="101131"/>
                    </a:lnTo>
                    <a:lnTo>
                      <a:pt x="25461" y="109570"/>
                    </a:lnTo>
                    <a:lnTo>
                      <a:pt x="25461" y="115864"/>
                    </a:lnTo>
                    <a:lnTo>
                      <a:pt x="26034" y="124590"/>
                    </a:lnTo>
                    <a:lnTo>
                      <a:pt x="26034" y="131885"/>
                    </a:lnTo>
                    <a:lnTo>
                      <a:pt x="26034" y="141040"/>
                    </a:lnTo>
                    <a:lnTo>
                      <a:pt x="26034" y="151911"/>
                    </a:lnTo>
                    <a:lnTo>
                      <a:pt x="26034" y="163068"/>
                    </a:lnTo>
                    <a:lnTo>
                      <a:pt x="23173" y="163211"/>
                    </a:lnTo>
                    <a:lnTo>
                      <a:pt x="24746" y="166644"/>
                    </a:lnTo>
                    <a:lnTo>
                      <a:pt x="25032" y="169791"/>
                    </a:lnTo>
                    <a:lnTo>
                      <a:pt x="25319" y="170792"/>
                    </a:lnTo>
                    <a:lnTo>
                      <a:pt x="24603" y="172366"/>
                    </a:lnTo>
                    <a:lnTo>
                      <a:pt x="25176" y="174654"/>
                    </a:lnTo>
                    <a:lnTo>
                      <a:pt x="26463" y="175513"/>
                    </a:lnTo>
                    <a:lnTo>
                      <a:pt x="29610" y="180233"/>
                    </a:lnTo>
                    <a:lnTo>
                      <a:pt x="30611" y="184238"/>
                    </a:lnTo>
                    <a:lnTo>
                      <a:pt x="25605" y="185525"/>
                    </a:lnTo>
                    <a:lnTo>
                      <a:pt x="26034" y="186527"/>
                    </a:lnTo>
                    <a:lnTo>
                      <a:pt x="31899" y="185239"/>
                    </a:lnTo>
                    <a:lnTo>
                      <a:pt x="46060" y="183237"/>
                    </a:lnTo>
                    <a:lnTo>
                      <a:pt x="58647" y="181949"/>
                    </a:lnTo>
                    <a:lnTo>
                      <a:pt x="58791" y="180233"/>
                    </a:lnTo>
                    <a:lnTo>
                      <a:pt x="59506" y="175083"/>
                    </a:lnTo>
                    <a:lnTo>
                      <a:pt x="60078" y="173224"/>
                    </a:lnTo>
                    <a:lnTo>
                      <a:pt x="60793" y="171651"/>
                    </a:lnTo>
                    <a:lnTo>
                      <a:pt x="60078" y="169791"/>
                    </a:lnTo>
                    <a:lnTo>
                      <a:pt x="59506" y="167359"/>
                    </a:lnTo>
                    <a:lnTo>
                      <a:pt x="59076" y="163497"/>
                    </a:lnTo>
                    <a:lnTo>
                      <a:pt x="59935" y="162353"/>
                    </a:lnTo>
                    <a:lnTo>
                      <a:pt x="60221" y="160922"/>
                    </a:lnTo>
                    <a:lnTo>
                      <a:pt x="60078" y="158634"/>
                    </a:lnTo>
                    <a:lnTo>
                      <a:pt x="60078" y="151052"/>
                    </a:lnTo>
                    <a:lnTo>
                      <a:pt x="60507" y="150194"/>
                    </a:lnTo>
                    <a:lnTo>
                      <a:pt x="61079" y="149622"/>
                    </a:lnTo>
                    <a:lnTo>
                      <a:pt x="61079" y="148621"/>
                    </a:lnTo>
                    <a:lnTo>
                      <a:pt x="60078" y="146618"/>
                    </a:lnTo>
                    <a:lnTo>
                      <a:pt x="59076" y="144329"/>
                    </a:lnTo>
                    <a:lnTo>
                      <a:pt x="59076" y="141182"/>
                    </a:lnTo>
                    <a:lnTo>
                      <a:pt x="58791" y="138036"/>
                    </a:lnTo>
                    <a:lnTo>
                      <a:pt x="58075" y="136605"/>
                    </a:lnTo>
                    <a:lnTo>
                      <a:pt x="58504" y="131313"/>
                    </a:lnTo>
                    <a:lnTo>
                      <a:pt x="58791" y="124590"/>
                    </a:lnTo>
                    <a:lnTo>
                      <a:pt x="58647" y="121586"/>
                    </a:lnTo>
                    <a:lnTo>
                      <a:pt x="59220" y="119440"/>
                    </a:lnTo>
                    <a:lnTo>
                      <a:pt x="59506" y="114291"/>
                    </a:lnTo>
                    <a:lnTo>
                      <a:pt x="59506" y="109141"/>
                    </a:lnTo>
                    <a:lnTo>
                      <a:pt x="60793" y="101131"/>
                    </a:lnTo>
                    <a:lnTo>
                      <a:pt x="64512" y="100702"/>
                    </a:lnTo>
                    <a:lnTo>
                      <a:pt x="68946" y="100129"/>
                    </a:lnTo>
                    <a:lnTo>
                      <a:pt x="70949" y="96839"/>
                    </a:lnTo>
                    <a:lnTo>
                      <a:pt x="71950" y="92834"/>
                    </a:lnTo>
                    <a:lnTo>
                      <a:pt x="71664" y="88972"/>
                    </a:lnTo>
                    <a:lnTo>
                      <a:pt x="72522" y="87685"/>
                    </a:lnTo>
                    <a:lnTo>
                      <a:pt x="74239" y="85539"/>
                    </a:lnTo>
                    <a:lnTo>
                      <a:pt x="77529" y="82392"/>
                    </a:lnTo>
                    <a:lnTo>
                      <a:pt x="77386" y="79102"/>
                    </a:lnTo>
                    <a:lnTo>
                      <a:pt x="78244" y="77958"/>
                    </a:lnTo>
                    <a:lnTo>
                      <a:pt x="79818" y="77243"/>
                    </a:lnTo>
                    <a:lnTo>
                      <a:pt x="81963" y="76814"/>
                    </a:lnTo>
                    <a:lnTo>
                      <a:pt x="84395" y="75097"/>
                    </a:lnTo>
                    <a:lnTo>
                      <a:pt x="85683" y="72236"/>
                    </a:lnTo>
                    <a:lnTo>
                      <a:pt x="87113" y="67516"/>
                    </a:lnTo>
                    <a:lnTo>
                      <a:pt x="84967" y="64226"/>
                    </a:lnTo>
                    <a:lnTo>
                      <a:pt x="84967" y="63511"/>
                    </a:lnTo>
                    <a:lnTo>
                      <a:pt x="85825" y="61651"/>
                    </a:lnTo>
                    <a:lnTo>
                      <a:pt x="87113" y="59934"/>
                    </a:lnTo>
                    <a:lnTo>
                      <a:pt x="88114" y="59362"/>
                    </a:lnTo>
                    <a:lnTo>
                      <a:pt x="90403" y="59791"/>
                    </a:lnTo>
                    <a:lnTo>
                      <a:pt x="90832" y="59649"/>
                    </a:lnTo>
                    <a:lnTo>
                      <a:pt x="91261" y="59076"/>
                    </a:lnTo>
                    <a:lnTo>
                      <a:pt x="92691" y="5392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8" name="Freeform: Shape 577">
                <a:extLst>
                  <a:ext uri="{FF2B5EF4-FFF2-40B4-BE49-F238E27FC236}">
                    <a16:creationId xmlns:a16="http://schemas.microsoft.com/office/drawing/2014/main" id="{BB2A6C89-3B47-8CB7-9C65-E4B93860C181}"/>
                  </a:ext>
                  <a:ext uri="{C183D7F6-B498-43B3-948B-1728B52AA6E4}">
                    <adec:decorative xmlns:adec="http://schemas.microsoft.com/office/drawing/2017/decorative" val="1"/>
                  </a:ext>
                </a:extLst>
              </p:cNvPr>
              <p:cNvSpPr/>
              <p:nvPr/>
            </p:nvSpPr>
            <p:spPr>
              <a:xfrm>
                <a:off x="6871389" y="4621430"/>
                <a:ext cx="54356" cy="64368"/>
              </a:xfrm>
              <a:custGeom>
                <a:avLst/>
                <a:gdLst>
                  <a:gd name="connsiteX0" fmla="*/ 54356 w 54356"/>
                  <a:gd name="connsiteY0" fmla="*/ 24174 h 64368"/>
                  <a:gd name="connsiteX1" fmla="*/ 53784 w 54356"/>
                  <a:gd name="connsiteY1" fmla="*/ 22744 h 64368"/>
                  <a:gd name="connsiteX2" fmla="*/ 53927 w 54356"/>
                  <a:gd name="connsiteY2" fmla="*/ 21170 h 64368"/>
                  <a:gd name="connsiteX3" fmla="*/ 53355 w 54356"/>
                  <a:gd name="connsiteY3" fmla="*/ 20169 h 64368"/>
                  <a:gd name="connsiteX4" fmla="*/ 51209 w 54356"/>
                  <a:gd name="connsiteY4" fmla="*/ 20026 h 64368"/>
                  <a:gd name="connsiteX5" fmla="*/ 48062 w 54356"/>
                  <a:gd name="connsiteY5" fmla="*/ 18739 h 64368"/>
                  <a:gd name="connsiteX6" fmla="*/ 45345 w 54356"/>
                  <a:gd name="connsiteY6" fmla="*/ 18166 h 64368"/>
                  <a:gd name="connsiteX7" fmla="*/ 43628 w 54356"/>
                  <a:gd name="connsiteY7" fmla="*/ 17451 h 64368"/>
                  <a:gd name="connsiteX8" fmla="*/ 42913 w 54356"/>
                  <a:gd name="connsiteY8" fmla="*/ 16879 h 64368"/>
                  <a:gd name="connsiteX9" fmla="*/ 42627 w 54356"/>
                  <a:gd name="connsiteY9" fmla="*/ 15449 h 64368"/>
                  <a:gd name="connsiteX10" fmla="*/ 43199 w 54356"/>
                  <a:gd name="connsiteY10" fmla="*/ 13732 h 64368"/>
                  <a:gd name="connsiteX11" fmla="*/ 43342 w 54356"/>
                  <a:gd name="connsiteY11" fmla="*/ 13303 h 64368"/>
                  <a:gd name="connsiteX12" fmla="*/ 44057 w 54356"/>
                  <a:gd name="connsiteY12" fmla="*/ 11443 h 64368"/>
                  <a:gd name="connsiteX13" fmla="*/ 42913 w 54356"/>
                  <a:gd name="connsiteY13" fmla="*/ 10442 h 64368"/>
                  <a:gd name="connsiteX14" fmla="*/ 42627 w 54356"/>
                  <a:gd name="connsiteY14" fmla="*/ 9870 h 64368"/>
                  <a:gd name="connsiteX15" fmla="*/ 43199 w 54356"/>
                  <a:gd name="connsiteY15" fmla="*/ 9012 h 64368"/>
                  <a:gd name="connsiteX16" fmla="*/ 45916 w 54356"/>
                  <a:gd name="connsiteY16" fmla="*/ 3433 h 64368"/>
                  <a:gd name="connsiteX17" fmla="*/ 46489 w 54356"/>
                  <a:gd name="connsiteY17" fmla="*/ 2718 h 64368"/>
                  <a:gd name="connsiteX18" fmla="*/ 45774 w 54356"/>
                  <a:gd name="connsiteY18" fmla="*/ 2575 h 64368"/>
                  <a:gd name="connsiteX19" fmla="*/ 44343 w 54356"/>
                  <a:gd name="connsiteY19" fmla="*/ 2003 h 64368"/>
                  <a:gd name="connsiteX20" fmla="*/ 42198 w 54356"/>
                  <a:gd name="connsiteY20" fmla="*/ 0 h 64368"/>
                  <a:gd name="connsiteX21" fmla="*/ 38049 w 54356"/>
                  <a:gd name="connsiteY21" fmla="*/ 1144 h 64368"/>
                  <a:gd name="connsiteX22" fmla="*/ 36905 w 54356"/>
                  <a:gd name="connsiteY22" fmla="*/ 1144 h 64368"/>
                  <a:gd name="connsiteX23" fmla="*/ 35331 w 54356"/>
                  <a:gd name="connsiteY23" fmla="*/ 2003 h 64368"/>
                  <a:gd name="connsiteX24" fmla="*/ 34044 w 54356"/>
                  <a:gd name="connsiteY24" fmla="*/ 3147 h 64368"/>
                  <a:gd name="connsiteX25" fmla="*/ 33329 w 54356"/>
                  <a:gd name="connsiteY25" fmla="*/ 3147 h 64368"/>
                  <a:gd name="connsiteX26" fmla="*/ 32614 w 54356"/>
                  <a:gd name="connsiteY26" fmla="*/ 3004 h 64368"/>
                  <a:gd name="connsiteX27" fmla="*/ 29038 w 54356"/>
                  <a:gd name="connsiteY27" fmla="*/ 715 h 64368"/>
                  <a:gd name="connsiteX28" fmla="*/ 27750 w 54356"/>
                  <a:gd name="connsiteY28" fmla="*/ 858 h 64368"/>
                  <a:gd name="connsiteX29" fmla="*/ 27178 w 54356"/>
                  <a:gd name="connsiteY29" fmla="*/ 7152 h 64368"/>
                  <a:gd name="connsiteX30" fmla="*/ 26606 w 54356"/>
                  <a:gd name="connsiteY30" fmla="*/ 10585 h 64368"/>
                  <a:gd name="connsiteX31" fmla="*/ 25891 w 54356"/>
                  <a:gd name="connsiteY31" fmla="*/ 12159 h 64368"/>
                  <a:gd name="connsiteX32" fmla="*/ 23316 w 54356"/>
                  <a:gd name="connsiteY32" fmla="*/ 13732 h 64368"/>
                  <a:gd name="connsiteX33" fmla="*/ 20741 w 54356"/>
                  <a:gd name="connsiteY33" fmla="*/ 14590 h 64368"/>
                  <a:gd name="connsiteX34" fmla="*/ 19311 w 54356"/>
                  <a:gd name="connsiteY34" fmla="*/ 14447 h 64368"/>
                  <a:gd name="connsiteX35" fmla="*/ 13589 w 54356"/>
                  <a:gd name="connsiteY35" fmla="*/ 14877 h 64368"/>
                  <a:gd name="connsiteX36" fmla="*/ 11444 w 54356"/>
                  <a:gd name="connsiteY36" fmla="*/ 14877 h 64368"/>
                  <a:gd name="connsiteX37" fmla="*/ 10156 w 54356"/>
                  <a:gd name="connsiteY37" fmla="*/ 14447 h 64368"/>
                  <a:gd name="connsiteX38" fmla="*/ 8583 w 54356"/>
                  <a:gd name="connsiteY38" fmla="*/ 10871 h 64368"/>
                  <a:gd name="connsiteX39" fmla="*/ 5579 w 54356"/>
                  <a:gd name="connsiteY39" fmla="*/ 9298 h 64368"/>
                  <a:gd name="connsiteX40" fmla="*/ 2718 w 54356"/>
                  <a:gd name="connsiteY40" fmla="*/ 8583 h 64368"/>
                  <a:gd name="connsiteX41" fmla="*/ 1574 w 54356"/>
                  <a:gd name="connsiteY41" fmla="*/ 8726 h 64368"/>
                  <a:gd name="connsiteX42" fmla="*/ 429 w 54356"/>
                  <a:gd name="connsiteY42" fmla="*/ 10585 h 64368"/>
                  <a:gd name="connsiteX43" fmla="*/ 0 w 54356"/>
                  <a:gd name="connsiteY43" fmla="*/ 12302 h 64368"/>
                  <a:gd name="connsiteX44" fmla="*/ 0 w 54356"/>
                  <a:gd name="connsiteY44" fmla="*/ 13446 h 64368"/>
                  <a:gd name="connsiteX45" fmla="*/ 143 w 54356"/>
                  <a:gd name="connsiteY45" fmla="*/ 14733 h 64368"/>
                  <a:gd name="connsiteX46" fmla="*/ 1574 w 54356"/>
                  <a:gd name="connsiteY46" fmla="*/ 16164 h 64368"/>
                  <a:gd name="connsiteX47" fmla="*/ 4292 w 54356"/>
                  <a:gd name="connsiteY47" fmla="*/ 19311 h 64368"/>
                  <a:gd name="connsiteX48" fmla="*/ 6437 w 54356"/>
                  <a:gd name="connsiteY48" fmla="*/ 22315 h 64368"/>
                  <a:gd name="connsiteX49" fmla="*/ 6437 w 54356"/>
                  <a:gd name="connsiteY49" fmla="*/ 24889 h 64368"/>
                  <a:gd name="connsiteX50" fmla="*/ 6008 w 54356"/>
                  <a:gd name="connsiteY50" fmla="*/ 29181 h 64368"/>
                  <a:gd name="connsiteX51" fmla="*/ 6008 w 54356"/>
                  <a:gd name="connsiteY51" fmla="*/ 30897 h 64368"/>
                  <a:gd name="connsiteX52" fmla="*/ 8583 w 54356"/>
                  <a:gd name="connsiteY52" fmla="*/ 31326 h 64368"/>
                  <a:gd name="connsiteX53" fmla="*/ 9584 w 54356"/>
                  <a:gd name="connsiteY53" fmla="*/ 32328 h 64368"/>
                  <a:gd name="connsiteX54" fmla="*/ 9584 w 54356"/>
                  <a:gd name="connsiteY54" fmla="*/ 34616 h 64368"/>
                  <a:gd name="connsiteX55" fmla="*/ 9727 w 54356"/>
                  <a:gd name="connsiteY55" fmla="*/ 40624 h 64368"/>
                  <a:gd name="connsiteX56" fmla="*/ 10013 w 54356"/>
                  <a:gd name="connsiteY56" fmla="*/ 44486 h 64368"/>
                  <a:gd name="connsiteX57" fmla="*/ 10585 w 54356"/>
                  <a:gd name="connsiteY57" fmla="*/ 46346 h 64368"/>
                  <a:gd name="connsiteX58" fmla="*/ 12731 w 54356"/>
                  <a:gd name="connsiteY58" fmla="*/ 50065 h 64368"/>
                  <a:gd name="connsiteX59" fmla="*/ 12731 w 54356"/>
                  <a:gd name="connsiteY59" fmla="*/ 50780 h 64368"/>
                  <a:gd name="connsiteX60" fmla="*/ 15449 w 54356"/>
                  <a:gd name="connsiteY60" fmla="*/ 56788 h 64368"/>
                  <a:gd name="connsiteX61" fmla="*/ 17165 w 54356"/>
                  <a:gd name="connsiteY61" fmla="*/ 59649 h 64368"/>
                  <a:gd name="connsiteX62" fmla="*/ 18596 w 54356"/>
                  <a:gd name="connsiteY62" fmla="*/ 61651 h 64368"/>
                  <a:gd name="connsiteX63" fmla="*/ 19311 w 54356"/>
                  <a:gd name="connsiteY63" fmla="*/ 63368 h 64368"/>
                  <a:gd name="connsiteX64" fmla="*/ 19168 w 54356"/>
                  <a:gd name="connsiteY64" fmla="*/ 64369 h 64368"/>
                  <a:gd name="connsiteX65" fmla="*/ 21313 w 54356"/>
                  <a:gd name="connsiteY65" fmla="*/ 64369 h 64368"/>
                  <a:gd name="connsiteX66" fmla="*/ 22887 w 54356"/>
                  <a:gd name="connsiteY66" fmla="*/ 63225 h 64368"/>
                  <a:gd name="connsiteX67" fmla="*/ 28179 w 54356"/>
                  <a:gd name="connsiteY67" fmla="*/ 59935 h 64368"/>
                  <a:gd name="connsiteX68" fmla="*/ 34187 w 54356"/>
                  <a:gd name="connsiteY68" fmla="*/ 53212 h 64368"/>
                  <a:gd name="connsiteX69" fmla="*/ 35475 w 54356"/>
                  <a:gd name="connsiteY69" fmla="*/ 50494 h 64368"/>
                  <a:gd name="connsiteX70" fmla="*/ 37906 w 54356"/>
                  <a:gd name="connsiteY70" fmla="*/ 46203 h 64368"/>
                  <a:gd name="connsiteX71" fmla="*/ 40338 w 54356"/>
                  <a:gd name="connsiteY71" fmla="*/ 44057 h 64368"/>
                  <a:gd name="connsiteX72" fmla="*/ 41196 w 54356"/>
                  <a:gd name="connsiteY72" fmla="*/ 42627 h 64368"/>
                  <a:gd name="connsiteX73" fmla="*/ 41911 w 54356"/>
                  <a:gd name="connsiteY73" fmla="*/ 40338 h 64368"/>
                  <a:gd name="connsiteX74" fmla="*/ 42627 w 54356"/>
                  <a:gd name="connsiteY74" fmla="*/ 38335 h 64368"/>
                  <a:gd name="connsiteX75" fmla="*/ 45774 w 54356"/>
                  <a:gd name="connsiteY75" fmla="*/ 35475 h 64368"/>
                  <a:gd name="connsiteX76" fmla="*/ 48921 w 54356"/>
                  <a:gd name="connsiteY76" fmla="*/ 33186 h 64368"/>
                  <a:gd name="connsiteX77" fmla="*/ 48634 w 54356"/>
                  <a:gd name="connsiteY77" fmla="*/ 32328 h 64368"/>
                  <a:gd name="connsiteX78" fmla="*/ 48205 w 54356"/>
                  <a:gd name="connsiteY78" fmla="*/ 31612 h 64368"/>
                  <a:gd name="connsiteX79" fmla="*/ 48777 w 54356"/>
                  <a:gd name="connsiteY79" fmla="*/ 31040 h 64368"/>
                  <a:gd name="connsiteX80" fmla="*/ 50351 w 54356"/>
                  <a:gd name="connsiteY80" fmla="*/ 30039 h 64368"/>
                  <a:gd name="connsiteX81" fmla="*/ 53641 w 54356"/>
                  <a:gd name="connsiteY81" fmla="*/ 28895 h 64368"/>
                  <a:gd name="connsiteX82" fmla="*/ 54356 w 54356"/>
                  <a:gd name="connsiteY82" fmla="*/ 26749 h 64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54356" h="64368">
                    <a:moveTo>
                      <a:pt x="54356" y="24174"/>
                    </a:moveTo>
                    <a:lnTo>
                      <a:pt x="53784" y="22744"/>
                    </a:lnTo>
                    <a:lnTo>
                      <a:pt x="53927" y="21170"/>
                    </a:lnTo>
                    <a:lnTo>
                      <a:pt x="53355" y="20169"/>
                    </a:lnTo>
                    <a:lnTo>
                      <a:pt x="51209" y="20026"/>
                    </a:lnTo>
                    <a:lnTo>
                      <a:pt x="48062" y="18739"/>
                    </a:lnTo>
                    <a:lnTo>
                      <a:pt x="45345" y="18166"/>
                    </a:lnTo>
                    <a:lnTo>
                      <a:pt x="43628" y="17451"/>
                    </a:lnTo>
                    <a:lnTo>
                      <a:pt x="42913" y="16879"/>
                    </a:lnTo>
                    <a:lnTo>
                      <a:pt x="42627" y="15449"/>
                    </a:lnTo>
                    <a:lnTo>
                      <a:pt x="43199" y="13732"/>
                    </a:lnTo>
                    <a:lnTo>
                      <a:pt x="43342" y="13303"/>
                    </a:lnTo>
                    <a:lnTo>
                      <a:pt x="44057" y="11443"/>
                    </a:lnTo>
                    <a:lnTo>
                      <a:pt x="42913" y="10442"/>
                    </a:lnTo>
                    <a:lnTo>
                      <a:pt x="42627" y="9870"/>
                    </a:lnTo>
                    <a:lnTo>
                      <a:pt x="43199" y="9012"/>
                    </a:lnTo>
                    <a:lnTo>
                      <a:pt x="45916" y="3433"/>
                    </a:lnTo>
                    <a:lnTo>
                      <a:pt x="46489" y="2718"/>
                    </a:lnTo>
                    <a:lnTo>
                      <a:pt x="45774" y="2575"/>
                    </a:lnTo>
                    <a:lnTo>
                      <a:pt x="44343" y="2003"/>
                    </a:lnTo>
                    <a:lnTo>
                      <a:pt x="42198" y="0"/>
                    </a:lnTo>
                    <a:lnTo>
                      <a:pt x="38049" y="1144"/>
                    </a:lnTo>
                    <a:lnTo>
                      <a:pt x="36905" y="1144"/>
                    </a:lnTo>
                    <a:lnTo>
                      <a:pt x="35331" y="2003"/>
                    </a:lnTo>
                    <a:lnTo>
                      <a:pt x="34044" y="3147"/>
                    </a:lnTo>
                    <a:lnTo>
                      <a:pt x="33329" y="3147"/>
                    </a:lnTo>
                    <a:lnTo>
                      <a:pt x="32614" y="3004"/>
                    </a:lnTo>
                    <a:lnTo>
                      <a:pt x="29038" y="715"/>
                    </a:lnTo>
                    <a:lnTo>
                      <a:pt x="27750" y="858"/>
                    </a:lnTo>
                    <a:lnTo>
                      <a:pt x="27178" y="7152"/>
                    </a:lnTo>
                    <a:lnTo>
                      <a:pt x="26606" y="10585"/>
                    </a:lnTo>
                    <a:lnTo>
                      <a:pt x="25891" y="12159"/>
                    </a:lnTo>
                    <a:lnTo>
                      <a:pt x="23316" y="13732"/>
                    </a:lnTo>
                    <a:lnTo>
                      <a:pt x="20741" y="14590"/>
                    </a:lnTo>
                    <a:lnTo>
                      <a:pt x="19311" y="14447"/>
                    </a:lnTo>
                    <a:lnTo>
                      <a:pt x="13589" y="14877"/>
                    </a:lnTo>
                    <a:lnTo>
                      <a:pt x="11444" y="14877"/>
                    </a:lnTo>
                    <a:lnTo>
                      <a:pt x="10156" y="14447"/>
                    </a:lnTo>
                    <a:lnTo>
                      <a:pt x="8583" y="10871"/>
                    </a:lnTo>
                    <a:lnTo>
                      <a:pt x="5579" y="9298"/>
                    </a:lnTo>
                    <a:lnTo>
                      <a:pt x="2718" y="8583"/>
                    </a:lnTo>
                    <a:lnTo>
                      <a:pt x="1574" y="8726"/>
                    </a:lnTo>
                    <a:lnTo>
                      <a:pt x="429" y="10585"/>
                    </a:lnTo>
                    <a:lnTo>
                      <a:pt x="0" y="12302"/>
                    </a:lnTo>
                    <a:lnTo>
                      <a:pt x="0" y="13446"/>
                    </a:lnTo>
                    <a:lnTo>
                      <a:pt x="143" y="14733"/>
                    </a:lnTo>
                    <a:lnTo>
                      <a:pt x="1574" y="16164"/>
                    </a:lnTo>
                    <a:lnTo>
                      <a:pt x="4292" y="19311"/>
                    </a:lnTo>
                    <a:lnTo>
                      <a:pt x="6437" y="22315"/>
                    </a:lnTo>
                    <a:lnTo>
                      <a:pt x="6437" y="24889"/>
                    </a:lnTo>
                    <a:lnTo>
                      <a:pt x="6008" y="29181"/>
                    </a:lnTo>
                    <a:lnTo>
                      <a:pt x="6008" y="30897"/>
                    </a:lnTo>
                    <a:lnTo>
                      <a:pt x="8583" y="31326"/>
                    </a:lnTo>
                    <a:lnTo>
                      <a:pt x="9584" y="32328"/>
                    </a:lnTo>
                    <a:lnTo>
                      <a:pt x="9584" y="34616"/>
                    </a:lnTo>
                    <a:lnTo>
                      <a:pt x="9727" y="40624"/>
                    </a:lnTo>
                    <a:lnTo>
                      <a:pt x="10013" y="44486"/>
                    </a:lnTo>
                    <a:lnTo>
                      <a:pt x="10585" y="46346"/>
                    </a:lnTo>
                    <a:lnTo>
                      <a:pt x="12731" y="50065"/>
                    </a:lnTo>
                    <a:lnTo>
                      <a:pt x="12731" y="50780"/>
                    </a:lnTo>
                    <a:lnTo>
                      <a:pt x="15449" y="56788"/>
                    </a:lnTo>
                    <a:lnTo>
                      <a:pt x="17165" y="59649"/>
                    </a:lnTo>
                    <a:lnTo>
                      <a:pt x="18596" y="61651"/>
                    </a:lnTo>
                    <a:lnTo>
                      <a:pt x="19311" y="63368"/>
                    </a:lnTo>
                    <a:lnTo>
                      <a:pt x="19168" y="64369"/>
                    </a:lnTo>
                    <a:lnTo>
                      <a:pt x="21313" y="64369"/>
                    </a:lnTo>
                    <a:lnTo>
                      <a:pt x="22887" y="63225"/>
                    </a:lnTo>
                    <a:lnTo>
                      <a:pt x="28179" y="59935"/>
                    </a:lnTo>
                    <a:lnTo>
                      <a:pt x="34187" y="53212"/>
                    </a:lnTo>
                    <a:lnTo>
                      <a:pt x="35475" y="50494"/>
                    </a:lnTo>
                    <a:lnTo>
                      <a:pt x="37906" y="46203"/>
                    </a:lnTo>
                    <a:lnTo>
                      <a:pt x="40338" y="44057"/>
                    </a:lnTo>
                    <a:lnTo>
                      <a:pt x="41196" y="42627"/>
                    </a:lnTo>
                    <a:lnTo>
                      <a:pt x="41911" y="40338"/>
                    </a:lnTo>
                    <a:lnTo>
                      <a:pt x="42627" y="38335"/>
                    </a:lnTo>
                    <a:lnTo>
                      <a:pt x="45774" y="35475"/>
                    </a:lnTo>
                    <a:lnTo>
                      <a:pt x="48921" y="33186"/>
                    </a:lnTo>
                    <a:lnTo>
                      <a:pt x="48634" y="32328"/>
                    </a:lnTo>
                    <a:lnTo>
                      <a:pt x="48205" y="31612"/>
                    </a:lnTo>
                    <a:lnTo>
                      <a:pt x="48777" y="31040"/>
                    </a:lnTo>
                    <a:lnTo>
                      <a:pt x="50351" y="30039"/>
                    </a:lnTo>
                    <a:lnTo>
                      <a:pt x="53641" y="28895"/>
                    </a:lnTo>
                    <a:lnTo>
                      <a:pt x="54356" y="2674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79" name="Freeform: Shape 578">
                <a:extLst>
                  <a:ext uri="{FF2B5EF4-FFF2-40B4-BE49-F238E27FC236}">
                    <a16:creationId xmlns:a16="http://schemas.microsoft.com/office/drawing/2014/main" id="{01DA2BE8-AEA2-0302-1F5F-7BAB50464784}"/>
                  </a:ext>
                  <a:ext uri="{C183D7F6-B498-43B3-948B-1728B52AA6E4}">
                    <adec:decorative xmlns:adec="http://schemas.microsoft.com/office/drawing/2017/decorative" val="1"/>
                  </a:ext>
                </a:extLst>
              </p:cNvPr>
              <p:cNvSpPr/>
              <p:nvPr/>
            </p:nvSpPr>
            <p:spPr>
              <a:xfrm>
                <a:off x="7518654" y="3746155"/>
                <a:ext cx="5006" cy="14161"/>
              </a:xfrm>
              <a:custGeom>
                <a:avLst/>
                <a:gdLst>
                  <a:gd name="connsiteX0" fmla="*/ 4863 w 5006"/>
                  <a:gd name="connsiteY0" fmla="*/ 4005 h 14161"/>
                  <a:gd name="connsiteX1" fmla="*/ 3290 w 5006"/>
                  <a:gd name="connsiteY1" fmla="*/ 1573 h 14161"/>
                  <a:gd name="connsiteX2" fmla="*/ 4148 w 5006"/>
                  <a:gd name="connsiteY2" fmla="*/ 286 h 14161"/>
                  <a:gd name="connsiteX3" fmla="*/ 3433 w 5006"/>
                  <a:gd name="connsiteY3" fmla="*/ 0 h 14161"/>
                  <a:gd name="connsiteX4" fmla="*/ 572 w 5006"/>
                  <a:gd name="connsiteY4" fmla="*/ 572 h 14161"/>
                  <a:gd name="connsiteX5" fmla="*/ 0 w 5006"/>
                  <a:gd name="connsiteY5" fmla="*/ 1859 h 14161"/>
                  <a:gd name="connsiteX6" fmla="*/ 1145 w 5006"/>
                  <a:gd name="connsiteY6" fmla="*/ 6151 h 14161"/>
                  <a:gd name="connsiteX7" fmla="*/ 429 w 5006"/>
                  <a:gd name="connsiteY7" fmla="*/ 9155 h 14161"/>
                  <a:gd name="connsiteX8" fmla="*/ 2861 w 5006"/>
                  <a:gd name="connsiteY8" fmla="*/ 13303 h 14161"/>
                  <a:gd name="connsiteX9" fmla="*/ 3719 w 5006"/>
                  <a:gd name="connsiteY9" fmla="*/ 14161 h 14161"/>
                  <a:gd name="connsiteX10" fmla="*/ 4721 w 5006"/>
                  <a:gd name="connsiteY10" fmla="*/ 11729 h 14161"/>
                  <a:gd name="connsiteX11" fmla="*/ 5007 w 5006"/>
                  <a:gd name="connsiteY11" fmla="*/ 7867 h 1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6" h="14161">
                    <a:moveTo>
                      <a:pt x="4863" y="4005"/>
                    </a:moveTo>
                    <a:lnTo>
                      <a:pt x="3290" y="1573"/>
                    </a:lnTo>
                    <a:lnTo>
                      <a:pt x="4148" y="286"/>
                    </a:lnTo>
                    <a:lnTo>
                      <a:pt x="3433" y="0"/>
                    </a:lnTo>
                    <a:lnTo>
                      <a:pt x="572" y="572"/>
                    </a:lnTo>
                    <a:lnTo>
                      <a:pt x="0" y="1859"/>
                    </a:lnTo>
                    <a:lnTo>
                      <a:pt x="1145" y="6151"/>
                    </a:lnTo>
                    <a:lnTo>
                      <a:pt x="429" y="9155"/>
                    </a:lnTo>
                    <a:lnTo>
                      <a:pt x="2861" y="13303"/>
                    </a:lnTo>
                    <a:lnTo>
                      <a:pt x="3719" y="14161"/>
                    </a:lnTo>
                    <a:lnTo>
                      <a:pt x="4721" y="11729"/>
                    </a:lnTo>
                    <a:lnTo>
                      <a:pt x="5007" y="786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0" name="Freeform: Shape 579">
                <a:extLst>
                  <a:ext uri="{FF2B5EF4-FFF2-40B4-BE49-F238E27FC236}">
                    <a16:creationId xmlns:a16="http://schemas.microsoft.com/office/drawing/2014/main" id="{E87FAA65-296E-E56A-8964-E902823877DA}"/>
                  </a:ext>
                  <a:ext uri="{C183D7F6-B498-43B3-948B-1728B52AA6E4}">
                    <adec:decorative xmlns:adec="http://schemas.microsoft.com/office/drawing/2017/decorative" val="1"/>
                  </a:ext>
                </a:extLst>
              </p:cNvPr>
              <p:cNvSpPr/>
              <p:nvPr/>
            </p:nvSpPr>
            <p:spPr>
              <a:xfrm>
                <a:off x="6669985" y="3129501"/>
                <a:ext cx="188529" cy="108998"/>
              </a:xfrm>
              <a:custGeom>
                <a:avLst/>
                <a:gdLst>
                  <a:gd name="connsiteX0" fmla="*/ 183666 w 188529"/>
                  <a:gd name="connsiteY0" fmla="*/ 18309 h 108998"/>
                  <a:gd name="connsiteX1" fmla="*/ 182092 w 188529"/>
                  <a:gd name="connsiteY1" fmla="*/ 18166 h 108998"/>
                  <a:gd name="connsiteX2" fmla="*/ 177515 w 188529"/>
                  <a:gd name="connsiteY2" fmla="*/ 17165 h 108998"/>
                  <a:gd name="connsiteX3" fmla="*/ 172366 w 188529"/>
                  <a:gd name="connsiteY3" fmla="*/ 15305 h 108998"/>
                  <a:gd name="connsiteX4" fmla="*/ 169219 w 188529"/>
                  <a:gd name="connsiteY4" fmla="*/ 11729 h 108998"/>
                  <a:gd name="connsiteX5" fmla="*/ 167359 w 188529"/>
                  <a:gd name="connsiteY5" fmla="*/ 9298 h 108998"/>
                  <a:gd name="connsiteX6" fmla="*/ 162925 w 188529"/>
                  <a:gd name="connsiteY6" fmla="*/ 10442 h 108998"/>
                  <a:gd name="connsiteX7" fmla="*/ 162067 w 188529"/>
                  <a:gd name="connsiteY7" fmla="*/ 10013 h 108998"/>
                  <a:gd name="connsiteX8" fmla="*/ 160922 w 188529"/>
                  <a:gd name="connsiteY8" fmla="*/ 8869 h 108998"/>
                  <a:gd name="connsiteX9" fmla="*/ 157632 w 188529"/>
                  <a:gd name="connsiteY9" fmla="*/ 8010 h 108998"/>
                  <a:gd name="connsiteX10" fmla="*/ 153484 w 188529"/>
                  <a:gd name="connsiteY10" fmla="*/ 8010 h 108998"/>
                  <a:gd name="connsiteX11" fmla="*/ 144329 w 188529"/>
                  <a:gd name="connsiteY11" fmla="*/ 3433 h 108998"/>
                  <a:gd name="connsiteX12" fmla="*/ 143185 w 188529"/>
                  <a:gd name="connsiteY12" fmla="*/ 2575 h 108998"/>
                  <a:gd name="connsiteX13" fmla="*/ 136033 w 188529"/>
                  <a:gd name="connsiteY13" fmla="*/ 3433 h 108998"/>
                  <a:gd name="connsiteX14" fmla="*/ 125162 w 188529"/>
                  <a:gd name="connsiteY14" fmla="*/ 5722 h 108998"/>
                  <a:gd name="connsiteX15" fmla="*/ 117008 w 188529"/>
                  <a:gd name="connsiteY15" fmla="*/ 8439 h 108998"/>
                  <a:gd name="connsiteX16" fmla="*/ 108426 w 188529"/>
                  <a:gd name="connsiteY16" fmla="*/ 13589 h 108998"/>
                  <a:gd name="connsiteX17" fmla="*/ 104993 w 188529"/>
                  <a:gd name="connsiteY17" fmla="*/ 17308 h 108998"/>
                  <a:gd name="connsiteX18" fmla="*/ 100988 w 188529"/>
                  <a:gd name="connsiteY18" fmla="*/ 19311 h 108998"/>
                  <a:gd name="connsiteX19" fmla="*/ 95266 w 188529"/>
                  <a:gd name="connsiteY19" fmla="*/ 20884 h 108998"/>
                  <a:gd name="connsiteX20" fmla="*/ 85110 w 188529"/>
                  <a:gd name="connsiteY20" fmla="*/ 20312 h 108998"/>
                  <a:gd name="connsiteX21" fmla="*/ 74525 w 188529"/>
                  <a:gd name="connsiteY21" fmla="*/ 18452 h 108998"/>
                  <a:gd name="connsiteX22" fmla="*/ 63082 w 188529"/>
                  <a:gd name="connsiteY22" fmla="*/ 16307 h 108998"/>
                  <a:gd name="connsiteX23" fmla="*/ 56930 w 188529"/>
                  <a:gd name="connsiteY23" fmla="*/ 17451 h 108998"/>
                  <a:gd name="connsiteX24" fmla="*/ 48634 w 188529"/>
                  <a:gd name="connsiteY24" fmla="*/ 16593 h 108998"/>
                  <a:gd name="connsiteX25" fmla="*/ 36046 w 188529"/>
                  <a:gd name="connsiteY25" fmla="*/ 14161 h 108998"/>
                  <a:gd name="connsiteX26" fmla="*/ 26606 w 188529"/>
                  <a:gd name="connsiteY26" fmla="*/ 13446 h 108998"/>
                  <a:gd name="connsiteX27" fmla="*/ 17451 w 188529"/>
                  <a:gd name="connsiteY27" fmla="*/ 14876 h 108998"/>
                  <a:gd name="connsiteX28" fmla="*/ 15877 w 188529"/>
                  <a:gd name="connsiteY28" fmla="*/ 13732 h 108998"/>
                  <a:gd name="connsiteX29" fmla="*/ 15592 w 188529"/>
                  <a:gd name="connsiteY29" fmla="*/ 12445 h 108998"/>
                  <a:gd name="connsiteX30" fmla="*/ 15877 w 188529"/>
                  <a:gd name="connsiteY30" fmla="*/ 10728 h 108998"/>
                  <a:gd name="connsiteX31" fmla="*/ 17165 w 188529"/>
                  <a:gd name="connsiteY31" fmla="*/ 9298 h 108998"/>
                  <a:gd name="connsiteX32" fmla="*/ 19454 w 188529"/>
                  <a:gd name="connsiteY32" fmla="*/ 8153 h 108998"/>
                  <a:gd name="connsiteX33" fmla="*/ 20598 w 188529"/>
                  <a:gd name="connsiteY33" fmla="*/ 7009 h 108998"/>
                  <a:gd name="connsiteX34" fmla="*/ 20741 w 188529"/>
                  <a:gd name="connsiteY34" fmla="*/ 5865 h 108998"/>
                  <a:gd name="connsiteX35" fmla="*/ 18166 w 188529"/>
                  <a:gd name="connsiteY35" fmla="*/ 4005 h 108998"/>
                  <a:gd name="connsiteX36" fmla="*/ 13017 w 188529"/>
                  <a:gd name="connsiteY36" fmla="*/ 1573 h 108998"/>
                  <a:gd name="connsiteX37" fmla="*/ 11014 w 188529"/>
                  <a:gd name="connsiteY37" fmla="*/ 0 h 108998"/>
                  <a:gd name="connsiteX38" fmla="*/ 9870 w 188529"/>
                  <a:gd name="connsiteY38" fmla="*/ 572 h 108998"/>
                  <a:gd name="connsiteX39" fmla="*/ 8582 w 188529"/>
                  <a:gd name="connsiteY39" fmla="*/ 1573 h 108998"/>
                  <a:gd name="connsiteX40" fmla="*/ 7867 w 188529"/>
                  <a:gd name="connsiteY40" fmla="*/ 3290 h 108998"/>
                  <a:gd name="connsiteX41" fmla="*/ 7724 w 188529"/>
                  <a:gd name="connsiteY41" fmla="*/ 6008 h 108998"/>
                  <a:gd name="connsiteX42" fmla="*/ 3862 w 188529"/>
                  <a:gd name="connsiteY42" fmla="*/ 8153 h 108998"/>
                  <a:gd name="connsiteX43" fmla="*/ 2431 w 188529"/>
                  <a:gd name="connsiteY43" fmla="*/ 8439 h 108998"/>
                  <a:gd name="connsiteX44" fmla="*/ 1716 w 188529"/>
                  <a:gd name="connsiteY44" fmla="*/ 9870 h 108998"/>
                  <a:gd name="connsiteX45" fmla="*/ 715 w 188529"/>
                  <a:gd name="connsiteY45" fmla="*/ 13875 h 108998"/>
                  <a:gd name="connsiteX46" fmla="*/ 858 w 188529"/>
                  <a:gd name="connsiteY46" fmla="*/ 16879 h 108998"/>
                  <a:gd name="connsiteX47" fmla="*/ 1287 w 188529"/>
                  <a:gd name="connsiteY47" fmla="*/ 18309 h 108998"/>
                  <a:gd name="connsiteX48" fmla="*/ 1573 w 188529"/>
                  <a:gd name="connsiteY48" fmla="*/ 19597 h 108998"/>
                  <a:gd name="connsiteX49" fmla="*/ 2861 w 188529"/>
                  <a:gd name="connsiteY49" fmla="*/ 21027 h 108998"/>
                  <a:gd name="connsiteX50" fmla="*/ 4005 w 188529"/>
                  <a:gd name="connsiteY50" fmla="*/ 23459 h 108998"/>
                  <a:gd name="connsiteX51" fmla="*/ 4720 w 188529"/>
                  <a:gd name="connsiteY51" fmla="*/ 26463 h 108998"/>
                  <a:gd name="connsiteX52" fmla="*/ 6437 w 188529"/>
                  <a:gd name="connsiteY52" fmla="*/ 28894 h 108998"/>
                  <a:gd name="connsiteX53" fmla="*/ 10728 w 188529"/>
                  <a:gd name="connsiteY53" fmla="*/ 31183 h 108998"/>
                  <a:gd name="connsiteX54" fmla="*/ 12874 w 188529"/>
                  <a:gd name="connsiteY54" fmla="*/ 32470 h 108998"/>
                  <a:gd name="connsiteX55" fmla="*/ 14447 w 188529"/>
                  <a:gd name="connsiteY55" fmla="*/ 34473 h 108998"/>
                  <a:gd name="connsiteX56" fmla="*/ 15592 w 188529"/>
                  <a:gd name="connsiteY56" fmla="*/ 36190 h 108998"/>
                  <a:gd name="connsiteX57" fmla="*/ 19168 w 188529"/>
                  <a:gd name="connsiteY57" fmla="*/ 38621 h 108998"/>
                  <a:gd name="connsiteX58" fmla="*/ 18881 w 188529"/>
                  <a:gd name="connsiteY58" fmla="*/ 40195 h 108998"/>
                  <a:gd name="connsiteX59" fmla="*/ 18166 w 188529"/>
                  <a:gd name="connsiteY59" fmla="*/ 41911 h 108998"/>
                  <a:gd name="connsiteX60" fmla="*/ 17308 w 188529"/>
                  <a:gd name="connsiteY60" fmla="*/ 42626 h 108998"/>
                  <a:gd name="connsiteX61" fmla="*/ 15592 w 188529"/>
                  <a:gd name="connsiteY61" fmla="*/ 44772 h 108998"/>
                  <a:gd name="connsiteX62" fmla="*/ 13875 w 188529"/>
                  <a:gd name="connsiteY62" fmla="*/ 45916 h 108998"/>
                  <a:gd name="connsiteX63" fmla="*/ 11014 w 188529"/>
                  <a:gd name="connsiteY63" fmla="*/ 49636 h 108998"/>
                  <a:gd name="connsiteX64" fmla="*/ 6580 w 188529"/>
                  <a:gd name="connsiteY64" fmla="*/ 49922 h 108998"/>
                  <a:gd name="connsiteX65" fmla="*/ 5436 w 188529"/>
                  <a:gd name="connsiteY65" fmla="*/ 50208 h 108998"/>
                  <a:gd name="connsiteX66" fmla="*/ 3719 w 188529"/>
                  <a:gd name="connsiteY66" fmla="*/ 51209 h 108998"/>
                  <a:gd name="connsiteX67" fmla="*/ 2861 w 188529"/>
                  <a:gd name="connsiteY67" fmla="*/ 53069 h 108998"/>
                  <a:gd name="connsiteX68" fmla="*/ 3719 w 188529"/>
                  <a:gd name="connsiteY68" fmla="*/ 54499 h 108998"/>
                  <a:gd name="connsiteX69" fmla="*/ 3719 w 188529"/>
                  <a:gd name="connsiteY69" fmla="*/ 56072 h 108998"/>
                  <a:gd name="connsiteX70" fmla="*/ 2861 w 188529"/>
                  <a:gd name="connsiteY70" fmla="*/ 58933 h 108998"/>
                  <a:gd name="connsiteX71" fmla="*/ 3862 w 188529"/>
                  <a:gd name="connsiteY71" fmla="*/ 62080 h 108998"/>
                  <a:gd name="connsiteX72" fmla="*/ 5436 w 188529"/>
                  <a:gd name="connsiteY72" fmla="*/ 63511 h 108998"/>
                  <a:gd name="connsiteX73" fmla="*/ 5722 w 188529"/>
                  <a:gd name="connsiteY73" fmla="*/ 64369 h 108998"/>
                  <a:gd name="connsiteX74" fmla="*/ 5436 w 188529"/>
                  <a:gd name="connsiteY74" fmla="*/ 65799 h 108998"/>
                  <a:gd name="connsiteX75" fmla="*/ 3147 w 188529"/>
                  <a:gd name="connsiteY75" fmla="*/ 68803 h 108998"/>
                  <a:gd name="connsiteX76" fmla="*/ 2431 w 188529"/>
                  <a:gd name="connsiteY76" fmla="*/ 69804 h 108998"/>
                  <a:gd name="connsiteX77" fmla="*/ 0 w 188529"/>
                  <a:gd name="connsiteY77" fmla="*/ 70377 h 108998"/>
                  <a:gd name="connsiteX78" fmla="*/ 4720 w 188529"/>
                  <a:gd name="connsiteY78" fmla="*/ 75812 h 108998"/>
                  <a:gd name="connsiteX79" fmla="*/ 7295 w 188529"/>
                  <a:gd name="connsiteY79" fmla="*/ 77958 h 108998"/>
                  <a:gd name="connsiteX80" fmla="*/ 10299 w 188529"/>
                  <a:gd name="connsiteY80" fmla="*/ 79674 h 108998"/>
                  <a:gd name="connsiteX81" fmla="*/ 13732 w 188529"/>
                  <a:gd name="connsiteY81" fmla="*/ 80819 h 108998"/>
                  <a:gd name="connsiteX82" fmla="*/ 14876 w 188529"/>
                  <a:gd name="connsiteY82" fmla="*/ 81963 h 108998"/>
                  <a:gd name="connsiteX83" fmla="*/ 17165 w 188529"/>
                  <a:gd name="connsiteY83" fmla="*/ 87685 h 108998"/>
                  <a:gd name="connsiteX84" fmla="*/ 18166 w 188529"/>
                  <a:gd name="connsiteY84" fmla="*/ 89973 h 108998"/>
                  <a:gd name="connsiteX85" fmla="*/ 19597 w 188529"/>
                  <a:gd name="connsiteY85" fmla="*/ 90545 h 108998"/>
                  <a:gd name="connsiteX86" fmla="*/ 20026 w 188529"/>
                  <a:gd name="connsiteY86" fmla="*/ 91118 h 108998"/>
                  <a:gd name="connsiteX87" fmla="*/ 20026 w 188529"/>
                  <a:gd name="connsiteY87" fmla="*/ 91976 h 108998"/>
                  <a:gd name="connsiteX88" fmla="*/ 18452 w 188529"/>
                  <a:gd name="connsiteY88" fmla="*/ 95981 h 108998"/>
                  <a:gd name="connsiteX89" fmla="*/ 17737 w 188529"/>
                  <a:gd name="connsiteY89" fmla="*/ 104993 h 108998"/>
                  <a:gd name="connsiteX90" fmla="*/ 17308 w 188529"/>
                  <a:gd name="connsiteY90" fmla="*/ 105708 h 108998"/>
                  <a:gd name="connsiteX91" fmla="*/ 20598 w 188529"/>
                  <a:gd name="connsiteY91" fmla="*/ 106137 h 108998"/>
                  <a:gd name="connsiteX92" fmla="*/ 24603 w 188529"/>
                  <a:gd name="connsiteY92" fmla="*/ 106280 h 108998"/>
                  <a:gd name="connsiteX93" fmla="*/ 27035 w 188529"/>
                  <a:gd name="connsiteY93" fmla="*/ 103991 h 108998"/>
                  <a:gd name="connsiteX94" fmla="*/ 31040 w 188529"/>
                  <a:gd name="connsiteY94" fmla="*/ 103848 h 108998"/>
                  <a:gd name="connsiteX95" fmla="*/ 32900 w 188529"/>
                  <a:gd name="connsiteY95" fmla="*/ 103419 h 108998"/>
                  <a:gd name="connsiteX96" fmla="*/ 36046 w 188529"/>
                  <a:gd name="connsiteY96" fmla="*/ 103991 h 108998"/>
                  <a:gd name="connsiteX97" fmla="*/ 39050 w 188529"/>
                  <a:gd name="connsiteY97" fmla="*/ 103848 h 108998"/>
                  <a:gd name="connsiteX98" fmla="*/ 42913 w 188529"/>
                  <a:gd name="connsiteY98" fmla="*/ 102990 h 108998"/>
                  <a:gd name="connsiteX99" fmla="*/ 46489 w 188529"/>
                  <a:gd name="connsiteY99" fmla="*/ 101417 h 108998"/>
                  <a:gd name="connsiteX100" fmla="*/ 49207 w 188529"/>
                  <a:gd name="connsiteY100" fmla="*/ 101560 h 108998"/>
                  <a:gd name="connsiteX101" fmla="*/ 50351 w 188529"/>
                  <a:gd name="connsiteY101" fmla="*/ 101274 h 108998"/>
                  <a:gd name="connsiteX102" fmla="*/ 51066 w 188529"/>
                  <a:gd name="connsiteY102" fmla="*/ 100988 h 108998"/>
                  <a:gd name="connsiteX103" fmla="*/ 51781 w 188529"/>
                  <a:gd name="connsiteY103" fmla="*/ 98842 h 108998"/>
                  <a:gd name="connsiteX104" fmla="*/ 57074 w 188529"/>
                  <a:gd name="connsiteY104" fmla="*/ 98699 h 108998"/>
                  <a:gd name="connsiteX105" fmla="*/ 58790 w 188529"/>
                  <a:gd name="connsiteY105" fmla="*/ 98985 h 108998"/>
                  <a:gd name="connsiteX106" fmla="*/ 61794 w 188529"/>
                  <a:gd name="connsiteY106" fmla="*/ 98985 h 108998"/>
                  <a:gd name="connsiteX107" fmla="*/ 64798 w 188529"/>
                  <a:gd name="connsiteY107" fmla="*/ 97841 h 108998"/>
                  <a:gd name="connsiteX108" fmla="*/ 65656 w 188529"/>
                  <a:gd name="connsiteY108" fmla="*/ 97984 h 108998"/>
                  <a:gd name="connsiteX109" fmla="*/ 67230 w 188529"/>
                  <a:gd name="connsiteY109" fmla="*/ 100988 h 108998"/>
                  <a:gd name="connsiteX110" fmla="*/ 68088 w 188529"/>
                  <a:gd name="connsiteY110" fmla="*/ 101846 h 108998"/>
                  <a:gd name="connsiteX111" fmla="*/ 69661 w 188529"/>
                  <a:gd name="connsiteY111" fmla="*/ 102704 h 108998"/>
                  <a:gd name="connsiteX112" fmla="*/ 73381 w 188529"/>
                  <a:gd name="connsiteY112" fmla="*/ 104993 h 108998"/>
                  <a:gd name="connsiteX113" fmla="*/ 74096 w 188529"/>
                  <a:gd name="connsiteY113" fmla="*/ 104421 h 108998"/>
                  <a:gd name="connsiteX114" fmla="*/ 75669 w 188529"/>
                  <a:gd name="connsiteY114" fmla="*/ 103562 h 108998"/>
                  <a:gd name="connsiteX115" fmla="*/ 80103 w 188529"/>
                  <a:gd name="connsiteY115" fmla="*/ 104707 h 108998"/>
                  <a:gd name="connsiteX116" fmla="*/ 84252 w 188529"/>
                  <a:gd name="connsiteY116" fmla="*/ 106423 h 108998"/>
                  <a:gd name="connsiteX117" fmla="*/ 87828 w 188529"/>
                  <a:gd name="connsiteY117" fmla="*/ 108998 h 108998"/>
                  <a:gd name="connsiteX118" fmla="*/ 91833 w 188529"/>
                  <a:gd name="connsiteY118" fmla="*/ 108283 h 108998"/>
                  <a:gd name="connsiteX119" fmla="*/ 96124 w 188529"/>
                  <a:gd name="connsiteY119" fmla="*/ 106995 h 108998"/>
                  <a:gd name="connsiteX120" fmla="*/ 98985 w 188529"/>
                  <a:gd name="connsiteY120" fmla="*/ 106709 h 108998"/>
                  <a:gd name="connsiteX121" fmla="*/ 102132 w 188529"/>
                  <a:gd name="connsiteY121" fmla="*/ 106423 h 108998"/>
                  <a:gd name="connsiteX122" fmla="*/ 103991 w 188529"/>
                  <a:gd name="connsiteY122" fmla="*/ 105851 h 108998"/>
                  <a:gd name="connsiteX123" fmla="*/ 108140 w 188529"/>
                  <a:gd name="connsiteY123" fmla="*/ 106566 h 108998"/>
                  <a:gd name="connsiteX124" fmla="*/ 112431 w 188529"/>
                  <a:gd name="connsiteY124" fmla="*/ 105136 h 108998"/>
                  <a:gd name="connsiteX125" fmla="*/ 114576 w 188529"/>
                  <a:gd name="connsiteY125" fmla="*/ 103991 h 108998"/>
                  <a:gd name="connsiteX126" fmla="*/ 115149 w 188529"/>
                  <a:gd name="connsiteY126" fmla="*/ 102132 h 108998"/>
                  <a:gd name="connsiteX127" fmla="*/ 114720 w 188529"/>
                  <a:gd name="connsiteY127" fmla="*/ 98985 h 108998"/>
                  <a:gd name="connsiteX128" fmla="*/ 113861 w 188529"/>
                  <a:gd name="connsiteY128" fmla="*/ 95981 h 108998"/>
                  <a:gd name="connsiteX129" fmla="*/ 112717 w 188529"/>
                  <a:gd name="connsiteY129" fmla="*/ 94837 h 108998"/>
                  <a:gd name="connsiteX130" fmla="*/ 112431 w 188529"/>
                  <a:gd name="connsiteY130" fmla="*/ 93549 h 108998"/>
                  <a:gd name="connsiteX131" fmla="*/ 113003 w 188529"/>
                  <a:gd name="connsiteY131" fmla="*/ 92405 h 108998"/>
                  <a:gd name="connsiteX132" fmla="*/ 113718 w 188529"/>
                  <a:gd name="connsiteY132" fmla="*/ 91690 h 108998"/>
                  <a:gd name="connsiteX133" fmla="*/ 116436 w 188529"/>
                  <a:gd name="connsiteY133" fmla="*/ 90975 h 108998"/>
                  <a:gd name="connsiteX134" fmla="*/ 120155 w 188529"/>
                  <a:gd name="connsiteY134" fmla="*/ 91976 h 108998"/>
                  <a:gd name="connsiteX135" fmla="*/ 120012 w 188529"/>
                  <a:gd name="connsiteY135" fmla="*/ 90975 h 108998"/>
                  <a:gd name="connsiteX136" fmla="*/ 120298 w 188529"/>
                  <a:gd name="connsiteY136" fmla="*/ 89973 h 108998"/>
                  <a:gd name="connsiteX137" fmla="*/ 121299 w 188529"/>
                  <a:gd name="connsiteY137" fmla="*/ 88972 h 108998"/>
                  <a:gd name="connsiteX138" fmla="*/ 125877 w 188529"/>
                  <a:gd name="connsiteY138" fmla="*/ 88114 h 108998"/>
                  <a:gd name="connsiteX139" fmla="*/ 126449 w 188529"/>
                  <a:gd name="connsiteY139" fmla="*/ 87256 h 108998"/>
                  <a:gd name="connsiteX140" fmla="*/ 127021 w 188529"/>
                  <a:gd name="connsiteY140" fmla="*/ 85539 h 108998"/>
                  <a:gd name="connsiteX141" fmla="*/ 127880 w 188529"/>
                  <a:gd name="connsiteY141" fmla="*/ 83680 h 108998"/>
                  <a:gd name="connsiteX142" fmla="*/ 129024 w 188529"/>
                  <a:gd name="connsiteY142" fmla="*/ 83107 h 108998"/>
                  <a:gd name="connsiteX143" fmla="*/ 130883 w 188529"/>
                  <a:gd name="connsiteY143" fmla="*/ 83107 h 108998"/>
                  <a:gd name="connsiteX144" fmla="*/ 134603 w 188529"/>
                  <a:gd name="connsiteY144" fmla="*/ 82678 h 108998"/>
                  <a:gd name="connsiteX145" fmla="*/ 137177 w 188529"/>
                  <a:gd name="connsiteY145" fmla="*/ 82106 h 108998"/>
                  <a:gd name="connsiteX146" fmla="*/ 139752 w 188529"/>
                  <a:gd name="connsiteY146" fmla="*/ 80819 h 108998"/>
                  <a:gd name="connsiteX147" fmla="*/ 141039 w 188529"/>
                  <a:gd name="connsiteY147" fmla="*/ 79674 h 108998"/>
                  <a:gd name="connsiteX148" fmla="*/ 146475 w 188529"/>
                  <a:gd name="connsiteY148" fmla="*/ 78959 h 108998"/>
                  <a:gd name="connsiteX149" fmla="*/ 148048 w 188529"/>
                  <a:gd name="connsiteY149" fmla="*/ 78387 h 108998"/>
                  <a:gd name="connsiteX150" fmla="*/ 149479 w 188529"/>
                  <a:gd name="connsiteY150" fmla="*/ 78959 h 108998"/>
                  <a:gd name="connsiteX151" fmla="*/ 151624 w 188529"/>
                  <a:gd name="connsiteY151" fmla="*/ 80819 h 108998"/>
                  <a:gd name="connsiteX152" fmla="*/ 154914 w 188529"/>
                  <a:gd name="connsiteY152" fmla="*/ 83680 h 108998"/>
                  <a:gd name="connsiteX153" fmla="*/ 156774 w 188529"/>
                  <a:gd name="connsiteY153" fmla="*/ 84681 h 108998"/>
                  <a:gd name="connsiteX154" fmla="*/ 158205 w 188529"/>
                  <a:gd name="connsiteY154" fmla="*/ 84252 h 108998"/>
                  <a:gd name="connsiteX155" fmla="*/ 160636 w 188529"/>
                  <a:gd name="connsiteY155" fmla="*/ 83250 h 108998"/>
                  <a:gd name="connsiteX156" fmla="*/ 162925 w 188529"/>
                  <a:gd name="connsiteY156" fmla="*/ 83107 h 108998"/>
                  <a:gd name="connsiteX157" fmla="*/ 164784 w 188529"/>
                  <a:gd name="connsiteY157" fmla="*/ 83393 h 108998"/>
                  <a:gd name="connsiteX158" fmla="*/ 165786 w 188529"/>
                  <a:gd name="connsiteY158" fmla="*/ 82392 h 108998"/>
                  <a:gd name="connsiteX159" fmla="*/ 167216 w 188529"/>
                  <a:gd name="connsiteY159" fmla="*/ 82249 h 108998"/>
                  <a:gd name="connsiteX160" fmla="*/ 171221 w 188529"/>
                  <a:gd name="connsiteY160" fmla="*/ 82964 h 108998"/>
                  <a:gd name="connsiteX161" fmla="*/ 170363 w 188529"/>
                  <a:gd name="connsiteY161" fmla="*/ 80103 h 108998"/>
                  <a:gd name="connsiteX162" fmla="*/ 165499 w 188529"/>
                  <a:gd name="connsiteY162" fmla="*/ 74239 h 108998"/>
                  <a:gd name="connsiteX163" fmla="*/ 162067 w 188529"/>
                  <a:gd name="connsiteY163" fmla="*/ 69089 h 108998"/>
                  <a:gd name="connsiteX164" fmla="*/ 159921 w 188529"/>
                  <a:gd name="connsiteY164" fmla="*/ 67230 h 108998"/>
                  <a:gd name="connsiteX165" fmla="*/ 155200 w 188529"/>
                  <a:gd name="connsiteY165" fmla="*/ 64798 h 108998"/>
                  <a:gd name="connsiteX166" fmla="*/ 163354 w 188529"/>
                  <a:gd name="connsiteY166" fmla="*/ 56215 h 108998"/>
                  <a:gd name="connsiteX167" fmla="*/ 165357 w 188529"/>
                  <a:gd name="connsiteY167" fmla="*/ 55786 h 108998"/>
                  <a:gd name="connsiteX168" fmla="*/ 167502 w 188529"/>
                  <a:gd name="connsiteY168" fmla="*/ 54642 h 108998"/>
                  <a:gd name="connsiteX169" fmla="*/ 167645 w 188529"/>
                  <a:gd name="connsiteY169" fmla="*/ 44629 h 108998"/>
                  <a:gd name="connsiteX170" fmla="*/ 168646 w 188529"/>
                  <a:gd name="connsiteY170" fmla="*/ 38621 h 108998"/>
                  <a:gd name="connsiteX171" fmla="*/ 170220 w 188529"/>
                  <a:gd name="connsiteY171" fmla="*/ 37048 h 108998"/>
                  <a:gd name="connsiteX172" fmla="*/ 171936 w 188529"/>
                  <a:gd name="connsiteY172" fmla="*/ 35617 h 108998"/>
                  <a:gd name="connsiteX173" fmla="*/ 174797 w 188529"/>
                  <a:gd name="connsiteY173" fmla="*/ 31040 h 108998"/>
                  <a:gd name="connsiteX174" fmla="*/ 180519 w 188529"/>
                  <a:gd name="connsiteY174" fmla="*/ 29896 h 108998"/>
                  <a:gd name="connsiteX175" fmla="*/ 184810 w 188529"/>
                  <a:gd name="connsiteY175" fmla="*/ 31183 h 108998"/>
                  <a:gd name="connsiteX176" fmla="*/ 187814 w 188529"/>
                  <a:gd name="connsiteY176" fmla="*/ 27035 h 108998"/>
                  <a:gd name="connsiteX177" fmla="*/ 188529 w 188529"/>
                  <a:gd name="connsiteY177" fmla="*/ 18309 h 10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88529" h="108998">
                    <a:moveTo>
                      <a:pt x="183666" y="18309"/>
                    </a:moveTo>
                    <a:lnTo>
                      <a:pt x="182092" y="18166"/>
                    </a:lnTo>
                    <a:lnTo>
                      <a:pt x="177515" y="17165"/>
                    </a:lnTo>
                    <a:lnTo>
                      <a:pt x="172366" y="15305"/>
                    </a:lnTo>
                    <a:lnTo>
                      <a:pt x="169219" y="11729"/>
                    </a:lnTo>
                    <a:lnTo>
                      <a:pt x="167359" y="9298"/>
                    </a:lnTo>
                    <a:lnTo>
                      <a:pt x="162925" y="10442"/>
                    </a:lnTo>
                    <a:lnTo>
                      <a:pt x="162067" y="10013"/>
                    </a:lnTo>
                    <a:lnTo>
                      <a:pt x="160922" y="8869"/>
                    </a:lnTo>
                    <a:lnTo>
                      <a:pt x="157632" y="8010"/>
                    </a:lnTo>
                    <a:lnTo>
                      <a:pt x="153484" y="8010"/>
                    </a:lnTo>
                    <a:lnTo>
                      <a:pt x="144329" y="3433"/>
                    </a:lnTo>
                    <a:lnTo>
                      <a:pt x="143185" y="2575"/>
                    </a:lnTo>
                    <a:lnTo>
                      <a:pt x="136033" y="3433"/>
                    </a:lnTo>
                    <a:lnTo>
                      <a:pt x="125162" y="5722"/>
                    </a:lnTo>
                    <a:lnTo>
                      <a:pt x="117008" y="8439"/>
                    </a:lnTo>
                    <a:lnTo>
                      <a:pt x="108426" y="13589"/>
                    </a:lnTo>
                    <a:lnTo>
                      <a:pt x="104993" y="17308"/>
                    </a:lnTo>
                    <a:lnTo>
                      <a:pt x="100988" y="19311"/>
                    </a:lnTo>
                    <a:lnTo>
                      <a:pt x="95266" y="20884"/>
                    </a:lnTo>
                    <a:lnTo>
                      <a:pt x="85110" y="20312"/>
                    </a:lnTo>
                    <a:lnTo>
                      <a:pt x="74525" y="18452"/>
                    </a:lnTo>
                    <a:lnTo>
                      <a:pt x="63082" y="16307"/>
                    </a:lnTo>
                    <a:lnTo>
                      <a:pt x="56930" y="17451"/>
                    </a:lnTo>
                    <a:lnTo>
                      <a:pt x="48634" y="16593"/>
                    </a:lnTo>
                    <a:lnTo>
                      <a:pt x="36046" y="14161"/>
                    </a:lnTo>
                    <a:lnTo>
                      <a:pt x="26606" y="13446"/>
                    </a:lnTo>
                    <a:lnTo>
                      <a:pt x="17451" y="14876"/>
                    </a:lnTo>
                    <a:lnTo>
                      <a:pt x="15877" y="13732"/>
                    </a:lnTo>
                    <a:lnTo>
                      <a:pt x="15592" y="12445"/>
                    </a:lnTo>
                    <a:lnTo>
                      <a:pt x="15877" y="10728"/>
                    </a:lnTo>
                    <a:lnTo>
                      <a:pt x="17165" y="9298"/>
                    </a:lnTo>
                    <a:lnTo>
                      <a:pt x="19454" y="8153"/>
                    </a:lnTo>
                    <a:lnTo>
                      <a:pt x="20598" y="7009"/>
                    </a:lnTo>
                    <a:lnTo>
                      <a:pt x="20741" y="5865"/>
                    </a:lnTo>
                    <a:lnTo>
                      <a:pt x="18166" y="4005"/>
                    </a:lnTo>
                    <a:lnTo>
                      <a:pt x="13017" y="1573"/>
                    </a:lnTo>
                    <a:lnTo>
                      <a:pt x="11014" y="0"/>
                    </a:lnTo>
                    <a:lnTo>
                      <a:pt x="9870" y="572"/>
                    </a:lnTo>
                    <a:lnTo>
                      <a:pt x="8582" y="1573"/>
                    </a:lnTo>
                    <a:lnTo>
                      <a:pt x="7867" y="3290"/>
                    </a:lnTo>
                    <a:lnTo>
                      <a:pt x="7724" y="6008"/>
                    </a:lnTo>
                    <a:lnTo>
                      <a:pt x="3862" y="8153"/>
                    </a:lnTo>
                    <a:lnTo>
                      <a:pt x="2431" y="8439"/>
                    </a:lnTo>
                    <a:lnTo>
                      <a:pt x="1716" y="9870"/>
                    </a:lnTo>
                    <a:lnTo>
                      <a:pt x="715" y="13875"/>
                    </a:lnTo>
                    <a:lnTo>
                      <a:pt x="858" y="16879"/>
                    </a:lnTo>
                    <a:lnTo>
                      <a:pt x="1287" y="18309"/>
                    </a:lnTo>
                    <a:lnTo>
                      <a:pt x="1573" y="19597"/>
                    </a:lnTo>
                    <a:lnTo>
                      <a:pt x="2861" y="21027"/>
                    </a:lnTo>
                    <a:lnTo>
                      <a:pt x="4005" y="23459"/>
                    </a:lnTo>
                    <a:lnTo>
                      <a:pt x="4720" y="26463"/>
                    </a:lnTo>
                    <a:lnTo>
                      <a:pt x="6437" y="28894"/>
                    </a:lnTo>
                    <a:lnTo>
                      <a:pt x="10728" y="31183"/>
                    </a:lnTo>
                    <a:lnTo>
                      <a:pt x="12874" y="32470"/>
                    </a:lnTo>
                    <a:lnTo>
                      <a:pt x="14447" y="34473"/>
                    </a:lnTo>
                    <a:lnTo>
                      <a:pt x="15592" y="36190"/>
                    </a:lnTo>
                    <a:lnTo>
                      <a:pt x="19168" y="38621"/>
                    </a:lnTo>
                    <a:lnTo>
                      <a:pt x="18881" y="40195"/>
                    </a:lnTo>
                    <a:lnTo>
                      <a:pt x="18166" y="41911"/>
                    </a:lnTo>
                    <a:lnTo>
                      <a:pt x="17308" y="42626"/>
                    </a:lnTo>
                    <a:lnTo>
                      <a:pt x="15592" y="44772"/>
                    </a:lnTo>
                    <a:lnTo>
                      <a:pt x="13875" y="45916"/>
                    </a:lnTo>
                    <a:lnTo>
                      <a:pt x="11014" y="49636"/>
                    </a:lnTo>
                    <a:lnTo>
                      <a:pt x="6580" y="49922"/>
                    </a:lnTo>
                    <a:lnTo>
                      <a:pt x="5436" y="50208"/>
                    </a:lnTo>
                    <a:lnTo>
                      <a:pt x="3719" y="51209"/>
                    </a:lnTo>
                    <a:lnTo>
                      <a:pt x="2861" y="53069"/>
                    </a:lnTo>
                    <a:lnTo>
                      <a:pt x="3719" y="54499"/>
                    </a:lnTo>
                    <a:lnTo>
                      <a:pt x="3719" y="56072"/>
                    </a:lnTo>
                    <a:lnTo>
                      <a:pt x="2861" y="58933"/>
                    </a:lnTo>
                    <a:lnTo>
                      <a:pt x="3862" y="62080"/>
                    </a:lnTo>
                    <a:lnTo>
                      <a:pt x="5436" y="63511"/>
                    </a:lnTo>
                    <a:lnTo>
                      <a:pt x="5722" y="64369"/>
                    </a:lnTo>
                    <a:lnTo>
                      <a:pt x="5436" y="65799"/>
                    </a:lnTo>
                    <a:lnTo>
                      <a:pt x="3147" y="68803"/>
                    </a:lnTo>
                    <a:lnTo>
                      <a:pt x="2431" y="69804"/>
                    </a:lnTo>
                    <a:lnTo>
                      <a:pt x="0" y="70377"/>
                    </a:lnTo>
                    <a:lnTo>
                      <a:pt x="4720" y="75812"/>
                    </a:lnTo>
                    <a:lnTo>
                      <a:pt x="7295" y="77958"/>
                    </a:lnTo>
                    <a:lnTo>
                      <a:pt x="10299" y="79674"/>
                    </a:lnTo>
                    <a:lnTo>
                      <a:pt x="13732" y="80819"/>
                    </a:lnTo>
                    <a:lnTo>
                      <a:pt x="14876" y="81963"/>
                    </a:lnTo>
                    <a:lnTo>
                      <a:pt x="17165" y="87685"/>
                    </a:lnTo>
                    <a:lnTo>
                      <a:pt x="18166" y="89973"/>
                    </a:lnTo>
                    <a:lnTo>
                      <a:pt x="19597" y="90545"/>
                    </a:lnTo>
                    <a:lnTo>
                      <a:pt x="20026" y="91118"/>
                    </a:lnTo>
                    <a:lnTo>
                      <a:pt x="20026" y="91976"/>
                    </a:lnTo>
                    <a:lnTo>
                      <a:pt x="18452" y="95981"/>
                    </a:lnTo>
                    <a:lnTo>
                      <a:pt x="17737" y="104993"/>
                    </a:lnTo>
                    <a:lnTo>
                      <a:pt x="17308" y="105708"/>
                    </a:lnTo>
                    <a:lnTo>
                      <a:pt x="20598" y="106137"/>
                    </a:lnTo>
                    <a:lnTo>
                      <a:pt x="24603" y="106280"/>
                    </a:lnTo>
                    <a:lnTo>
                      <a:pt x="27035" y="103991"/>
                    </a:lnTo>
                    <a:lnTo>
                      <a:pt x="31040" y="103848"/>
                    </a:lnTo>
                    <a:lnTo>
                      <a:pt x="32900" y="103419"/>
                    </a:lnTo>
                    <a:lnTo>
                      <a:pt x="36046" y="103991"/>
                    </a:lnTo>
                    <a:lnTo>
                      <a:pt x="39050" y="103848"/>
                    </a:lnTo>
                    <a:lnTo>
                      <a:pt x="42913" y="102990"/>
                    </a:lnTo>
                    <a:lnTo>
                      <a:pt x="46489" y="101417"/>
                    </a:lnTo>
                    <a:lnTo>
                      <a:pt x="49207" y="101560"/>
                    </a:lnTo>
                    <a:lnTo>
                      <a:pt x="50351" y="101274"/>
                    </a:lnTo>
                    <a:lnTo>
                      <a:pt x="51066" y="100988"/>
                    </a:lnTo>
                    <a:lnTo>
                      <a:pt x="51781" y="98842"/>
                    </a:lnTo>
                    <a:lnTo>
                      <a:pt x="57074" y="98699"/>
                    </a:lnTo>
                    <a:lnTo>
                      <a:pt x="58790" y="98985"/>
                    </a:lnTo>
                    <a:lnTo>
                      <a:pt x="61794" y="98985"/>
                    </a:lnTo>
                    <a:lnTo>
                      <a:pt x="64798" y="97841"/>
                    </a:lnTo>
                    <a:lnTo>
                      <a:pt x="65656" y="97984"/>
                    </a:lnTo>
                    <a:lnTo>
                      <a:pt x="67230" y="100988"/>
                    </a:lnTo>
                    <a:lnTo>
                      <a:pt x="68088" y="101846"/>
                    </a:lnTo>
                    <a:lnTo>
                      <a:pt x="69661" y="102704"/>
                    </a:lnTo>
                    <a:lnTo>
                      <a:pt x="73381" y="104993"/>
                    </a:lnTo>
                    <a:lnTo>
                      <a:pt x="74096" y="104421"/>
                    </a:lnTo>
                    <a:lnTo>
                      <a:pt x="75669" y="103562"/>
                    </a:lnTo>
                    <a:lnTo>
                      <a:pt x="80103" y="104707"/>
                    </a:lnTo>
                    <a:lnTo>
                      <a:pt x="84252" y="106423"/>
                    </a:lnTo>
                    <a:lnTo>
                      <a:pt x="87828" y="108998"/>
                    </a:lnTo>
                    <a:lnTo>
                      <a:pt x="91833" y="108283"/>
                    </a:lnTo>
                    <a:lnTo>
                      <a:pt x="96124" y="106995"/>
                    </a:lnTo>
                    <a:lnTo>
                      <a:pt x="98985" y="106709"/>
                    </a:lnTo>
                    <a:lnTo>
                      <a:pt x="102132" y="106423"/>
                    </a:lnTo>
                    <a:lnTo>
                      <a:pt x="103991" y="105851"/>
                    </a:lnTo>
                    <a:lnTo>
                      <a:pt x="108140" y="106566"/>
                    </a:lnTo>
                    <a:lnTo>
                      <a:pt x="112431" y="105136"/>
                    </a:lnTo>
                    <a:lnTo>
                      <a:pt x="114576" y="103991"/>
                    </a:lnTo>
                    <a:lnTo>
                      <a:pt x="115149" y="102132"/>
                    </a:lnTo>
                    <a:lnTo>
                      <a:pt x="114720" y="98985"/>
                    </a:lnTo>
                    <a:lnTo>
                      <a:pt x="113861" y="95981"/>
                    </a:lnTo>
                    <a:lnTo>
                      <a:pt x="112717" y="94837"/>
                    </a:lnTo>
                    <a:lnTo>
                      <a:pt x="112431" y="93549"/>
                    </a:lnTo>
                    <a:lnTo>
                      <a:pt x="113003" y="92405"/>
                    </a:lnTo>
                    <a:lnTo>
                      <a:pt x="113718" y="91690"/>
                    </a:lnTo>
                    <a:lnTo>
                      <a:pt x="116436" y="90975"/>
                    </a:lnTo>
                    <a:lnTo>
                      <a:pt x="120155" y="91976"/>
                    </a:lnTo>
                    <a:lnTo>
                      <a:pt x="120012" y="90975"/>
                    </a:lnTo>
                    <a:lnTo>
                      <a:pt x="120298" y="89973"/>
                    </a:lnTo>
                    <a:lnTo>
                      <a:pt x="121299" y="88972"/>
                    </a:lnTo>
                    <a:lnTo>
                      <a:pt x="125877" y="88114"/>
                    </a:lnTo>
                    <a:lnTo>
                      <a:pt x="126449" y="87256"/>
                    </a:lnTo>
                    <a:lnTo>
                      <a:pt x="127021" y="85539"/>
                    </a:lnTo>
                    <a:lnTo>
                      <a:pt x="127880" y="83680"/>
                    </a:lnTo>
                    <a:lnTo>
                      <a:pt x="129024" y="83107"/>
                    </a:lnTo>
                    <a:lnTo>
                      <a:pt x="130883" y="83107"/>
                    </a:lnTo>
                    <a:lnTo>
                      <a:pt x="134603" y="82678"/>
                    </a:lnTo>
                    <a:lnTo>
                      <a:pt x="137177" y="82106"/>
                    </a:lnTo>
                    <a:lnTo>
                      <a:pt x="139752" y="80819"/>
                    </a:lnTo>
                    <a:lnTo>
                      <a:pt x="141039" y="79674"/>
                    </a:lnTo>
                    <a:lnTo>
                      <a:pt x="146475" y="78959"/>
                    </a:lnTo>
                    <a:lnTo>
                      <a:pt x="148048" y="78387"/>
                    </a:lnTo>
                    <a:lnTo>
                      <a:pt x="149479" y="78959"/>
                    </a:lnTo>
                    <a:lnTo>
                      <a:pt x="151624" y="80819"/>
                    </a:lnTo>
                    <a:lnTo>
                      <a:pt x="154914" y="83680"/>
                    </a:lnTo>
                    <a:lnTo>
                      <a:pt x="156774" y="84681"/>
                    </a:lnTo>
                    <a:lnTo>
                      <a:pt x="158205" y="84252"/>
                    </a:lnTo>
                    <a:lnTo>
                      <a:pt x="160636" y="83250"/>
                    </a:lnTo>
                    <a:lnTo>
                      <a:pt x="162925" y="83107"/>
                    </a:lnTo>
                    <a:lnTo>
                      <a:pt x="164784" y="83393"/>
                    </a:lnTo>
                    <a:lnTo>
                      <a:pt x="165786" y="82392"/>
                    </a:lnTo>
                    <a:lnTo>
                      <a:pt x="167216" y="82249"/>
                    </a:lnTo>
                    <a:lnTo>
                      <a:pt x="171221" y="82964"/>
                    </a:lnTo>
                    <a:lnTo>
                      <a:pt x="170363" y="80103"/>
                    </a:lnTo>
                    <a:lnTo>
                      <a:pt x="165499" y="74239"/>
                    </a:lnTo>
                    <a:lnTo>
                      <a:pt x="162067" y="69089"/>
                    </a:lnTo>
                    <a:lnTo>
                      <a:pt x="159921" y="67230"/>
                    </a:lnTo>
                    <a:lnTo>
                      <a:pt x="155200" y="64798"/>
                    </a:lnTo>
                    <a:lnTo>
                      <a:pt x="163354" y="56215"/>
                    </a:lnTo>
                    <a:lnTo>
                      <a:pt x="165357" y="55786"/>
                    </a:lnTo>
                    <a:lnTo>
                      <a:pt x="167502" y="54642"/>
                    </a:lnTo>
                    <a:lnTo>
                      <a:pt x="167645" y="44629"/>
                    </a:lnTo>
                    <a:lnTo>
                      <a:pt x="168646" y="38621"/>
                    </a:lnTo>
                    <a:lnTo>
                      <a:pt x="170220" y="37048"/>
                    </a:lnTo>
                    <a:lnTo>
                      <a:pt x="171936" y="35617"/>
                    </a:lnTo>
                    <a:lnTo>
                      <a:pt x="174797" y="31040"/>
                    </a:lnTo>
                    <a:lnTo>
                      <a:pt x="180519" y="29896"/>
                    </a:lnTo>
                    <a:lnTo>
                      <a:pt x="184810" y="31183"/>
                    </a:lnTo>
                    <a:lnTo>
                      <a:pt x="187814" y="27035"/>
                    </a:lnTo>
                    <a:lnTo>
                      <a:pt x="188529" y="1830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1" name="Freeform: Shape 580">
                <a:extLst>
                  <a:ext uri="{FF2B5EF4-FFF2-40B4-BE49-F238E27FC236}">
                    <a16:creationId xmlns:a16="http://schemas.microsoft.com/office/drawing/2014/main" id="{112D722C-112B-1398-5110-1DBC1DFC00EF}"/>
                  </a:ext>
                  <a:ext uri="{C183D7F6-B498-43B3-948B-1728B52AA6E4}">
                    <adec:decorative xmlns:adec="http://schemas.microsoft.com/office/drawing/2017/decorative" val="1"/>
                  </a:ext>
                </a:extLst>
              </p:cNvPr>
              <p:cNvSpPr/>
              <p:nvPr/>
            </p:nvSpPr>
            <p:spPr>
              <a:xfrm>
                <a:off x="5828612" y="4096465"/>
                <a:ext cx="238880" cy="172079"/>
              </a:xfrm>
              <a:custGeom>
                <a:avLst/>
                <a:gdLst>
                  <a:gd name="connsiteX0" fmla="*/ 237593 w 238880"/>
                  <a:gd name="connsiteY0" fmla="*/ 95695 h 172079"/>
                  <a:gd name="connsiteX1" fmla="*/ 233016 w 238880"/>
                  <a:gd name="connsiteY1" fmla="*/ 89830 h 172079"/>
                  <a:gd name="connsiteX2" fmla="*/ 229869 w 238880"/>
                  <a:gd name="connsiteY2" fmla="*/ 85539 h 172079"/>
                  <a:gd name="connsiteX3" fmla="*/ 229440 w 238880"/>
                  <a:gd name="connsiteY3" fmla="*/ 84538 h 172079"/>
                  <a:gd name="connsiteX4" fmla="*/ 228867 w 238880"/>
                  <a:gd name="connsiteY4" fmla="*/ 83107 h 172079"/>
                  <a:gd name="connsiteX5" fmla="*/ 229296 w 238880"/>
                  <a:gd name="connsiteY5" fmla="*/ 82535 h 172079"/>
                  <a:gd name="connsiteX6" fmla="*/ 230441 w 238880"/>
                  <a:gd name="connsiteY6" fmla="*/ 81963 h 172079"/>
                  <a:gd name="connsiteX7" fmla="*/ 233302 w 238880"/>
                  <a:gd name="connsiteY7" fmla="*/ 81391 h 172079"/>
                  <a:gd name="connsiteX8" fmla="*/ 233874 w 238880"/>
                  <a:gd name="connsiteY8" fmla="*/ 80962 h 172079"/>
                  <a:gd name="connsiteX9" fmla="*/ 234017 w 238880"/>
                  <a:gd name="connsiteY9" fmla="*/ 79818 h 172079"/>
                  <a:gd name="connsiteX10" fmla="*/ 233588 w 238880"/>
                  <a:gd name="connsiteY10" fmla="*/ 77672 h 172079"/>
                  <a:gd name="connsiteX11" fmla="*/ 232014 w 238880"/>
                  <a:gd name="connsiteY11" fmla="*/ 74668 h 172079"/>
                  <a:gd name="connsiteX12" fmla="*/ 230298 w 238880"/>
                  <a:gd name="connsiteY12" fmla="*/ 72665 h 172079"/>
                  <a:gd name="connsiteX13" fmla="*/ 229440 w 238880"/>
                  <a:gd name="connsiteY13" fmla="*/ 72236 h 172079"/>
                  <a:gd name="connsiteX14" fmla="*/ 227723 w 238880"/>
                  <a:gd name="connsiteY14" fmla="*/ 72236 h 172079"/>
                  <a:gd name="connsiteX15" fmla="*/ 225864 w 238880"/>
                  <a:gd name="connsiteY15" fmla="*/ 72522 h 172079"/>
                  <a:gd name="connsiteX16" fmla="*/ 222430 w 238880"/>
                  <a:gd name="connsiteY16" fmla="*/ 74954 h 172079"/>
                  <a:gd name="connsiteX17" fmla="*/ 220857 w 238880"/>
                  <a:gd name="connsiteY17" fmla="*/ 75383 h 172079"/>
                  <a:gd name="connsiteX18" fmla="*/ 217281 w 238880"/>
                  <a:gd name="connsiteY18" fmla="*/ 75097 h 172079"/>
                  <a:gd name="connsiteX19" fmla="*/ 213991 w 238880"/>
                  <a:gd name="connsiteY19" fmla="*/ 74668 h 172079"/>
                  <a:gd name="connsiteX20" fmla="*/ 212131 w 238880"/>
                  <a:gd name="connsiteY20" fmla="*/ 73381 h 172079"/>
                  <a:gd name="connsiteX21" fmla="*/ 206266 w 238880"/>
                  <a:gd name="connsiteY21" fmla="*/ 68660 h 172079"/>
                  <a:gd name="connsiteX22" fmla="*/ 199973 w 238880"/>
                  <a:gd name="connsiteY22" fmla="*/ 63511 h 172079"/>
                  <a:gd name="connsiteX23" fmla="*/ 197255 w 238880"/>
                  <a:gd name="connsiteY23" fmla="*/ 62795 h 172079"/>
                  <a:gd name="connsiteX24" fmla="*/ 196540 w 238880"/>
                  <a:gd name="connsiteY24" fmla="*/ 62223 h 172079"/>
                  <a:gd name="connsiteX25" fmla="*/ 196111 w 238880"/>
                  <a:gd name="connsiteY25" fmla="*/ 58361 h 172079"/>
                  <a:gd name="connsiteX26" fmla="*/ 196254 w 238880"/>
                  <a:gd name="connsiteY26" fmla="*/ 53641 h 172079"/>
                  <a:gd name="connsiteX27" fmla="*/ 196683 w 238880"/>
                  <a:gd name="connsiteY27" fmla="*/ 52353 h 172079"/>
                  <a:gd name="connsiteX28" fmla="*/ 199258 w 238880"/>
                  <a:gd name="connsiteY28" fmla="*/ 53212 h 172079"/>
                  <a:gd name="connsiteX29" fmla="*/ 202119 w 238880"/>
                  <a:gd name="connsiteY29" fmla="*/ 53498 h 172079"/>
                  <a:gd name="connsiteX30" fmla="*/ 203120 w 238880"/>
                  <a:gd name="connsiteY30" fmla="*/ 52640 h 172079"/>
                  <a:gd name="connsiteX31" fmla="*/ 200831 w 238880"/>
                  <a:gd name="connsiteY31" fmla="*/ 50923 h 172079"/>
                  <a:gd name="connsiteX32" fmla="*/ 197541 w 238880"/>
                  <a:gd name="connsiteY32" fmla="*/ 49207 h 172079"/>
                  <a:gd name="connsiteX33" fmla="*/ 196254 w 238880"/>
                  <a:gd name="connsiteY33" fmla="*/ 46632 h 172079"/>
                  <a:gd name="connsiteX34" fmla="*/ 195396 w 238880"/>
                  <a:gd name="connsiteY34" fmla="*/ 45773 h 172079"/>
                  <a:gd name="connsiteX35" fmla="*/ 193965 w 238880"/>
                  <a:gd name="connsiteY35" fmla="*/ 44915 h 172079"/>
                  <a:gd name="connsiteX36" fmla="*/ 192249 w 238880"/>
                  <a:gd name="connsiteY36" fmla="*/ 44486 h 172079"/>
                  <a:gd name="connsiteX37" fmla="*/ 190532 w 238880"/>
                  <a:gd name="connsiteY37" fmla="*/ 43628 h 172079"/>
                  <a:gd name="connsiteX38" fmla="*/ 189388 w 238880"/>
                  <a:gd name="connsiteY38" fmla="*/ 42913 h 172079"/>
                  <a:gd name="connsiteX39" fmla="*/ 187385 w 238880"/>
                  <a:gd name="connsiteY39" fmla="*/ 42626 h 172079"/>
                  <a:gd name="connsiteX40" fmla="*/ 185382 w 238880"/>
                  <a:gd name="connsiteY40" fmla="*/ 42054 h 172079"/>
                  <a:gd name="connsiteX41" fmla="*/ 182522 w 238880"/>
                  <a:gd name="connsiteY41" fmla="*/ 37906 h 172079"/>
                  <a:gd name="connsiteX42" fmla="*/ 179804 w 238880"/>
                  <a:gd name="connsiteY42" fmla="*/ 33901 h 172079"/>
                  <a:gd name="connsiteX43" fmla="*/ 178088 w 238880"/>
                  <a:gd name="connsiteY43" fmla="*/ 30611 h 172079"/>
                  <a:gd name="connsiteX44" fmla="*/ 177515 w 238880"/>
                  <a:gd name="connsiteY44" fmla="*/ 28752 h 172079"/>
                  <a:gd name="connsiteX45" fmla="*/ 178374 w 238880"/>
                  <a:gd name="connsiteY45" fmla="*/ 25461 h 172079"/>
                  <a:gd name="connsiteX46" fmla="*/ 177515 w 238880"/>
                  <a:gd name="connsiteY46" fmla="*/ 24174 h 172079"/>
                  <a:gd name="connsiteX47" fmla="*/ 174368 w 238880"/>
                  <a:gd name="connsiteY47" fmla="*/ 20884 h 172079"/>
                  <a:gd name="connsiteX48" fmla="*/ 171794 w 238880"/>
                  <a:gd name="connsiteY48" fmla="*/ 17737 h 172079"/>
                  <a:gd name="connsiteX49" fmla="*/ 172366 w 238880"/>
                  <a:gd name="connsiteY49" fmla="*/ 13017 h 172079"/>
                  <a:gd name="connsiteX50" fmla="*/ 172938 w 238880"/>
                  <a:gd name="connsiteY50" fmla="*/ 9012 h 172079"/>
                  <a:gd name="connsiteX51" fmla="*/ 172938 w 238880"/>
                  <a:gd name="connsiteY51" fmla="*/ 6437 h 172079"/>
                  <a:gd name="connsiteX52" fmla="*/ 173367 w 238880"/>
                  <a:gd name="connsiteY52" fmla="*/ 5007 h 172079"/>
                  <a:gd name="connsiteX53" fmla="*/ 167073 w 238880"/>
                  <a:gd name="connsiteY53" fmla="*/ 2861 h 172079"/>
                  <a:gd name="connsiteX54" fmla="*/ 159635 w 238880"/>
                  <a:gd name="connsiteY54" fmla="*/ 572 h 172079"/>
                  <a:gd name="connsiteX55" fmla="*/ 154485 w 238880"/>
                  <a:gd name="connsiteY55" fmla="*/ 2003 h 172079"/>
                  <a:gd name="connsiteX56" fmla="*/ 153770 w 238880"/>
                  <a:gd name="connsiteY56" fmla="*/ 1431 h 172079"/>
                  <a:gd name="connsiteX57" fmla="*/ 153055 w 238880"/>
                  <a:gd name="connsiteY57" fmla="*/ 572 h 172079"/>
                  <a:gd name="connsiteX58" fmla="*/ 150623 w 238880"/>
                  <a:gd name="connsiteY58" fmla="*/ 0 h 172079"/>
                  <a:gd name="connsiteX59" fmla="*/ 146618 w 238880"/>
                  <a:gd name="connsiteY59" fmla="*/ 286 h 172079"/>
                  <a:gd name="connsiteX60" fmla="*/ 143757 w 238880"/>
                  <a:gd name="connsiteY60" fmla="*/ 858 h 172079"/>
                  <a:gd name="connsiteX61" fmla="*/ 139323 w 238880"/>
                  <a:gd name="connsiteY61" fmla="*/ 4291 h 172079"/>
                  <a:gd name="connsiteX62" fmla="*/ 136033 w 238880"/>
                  <a:gd name="connsiteY62" fmla="*/ 7295 h 172079"/>
                  <a:gd name="connsiteX63" fmla="*/ 135032 w 238880"/>
                  <a:gd name="connsiteY63" fmla="*/ 7867 h 172079"/>
                  <a:gd name="connsiteX64" fmla="*/ 130454 w 238880"/>
                  <a:gd name="connsiteY64" fmla="*/ 9727 h 172079"/>
                  <a:gd name="connsiteX65" fmla="*/ 121729 w 238880"/>
                  <a:gd name="connsiteY65" fmla="*/ 13875 h 172079"/>
                  <a:gd name="connsiteX66" fmla="*/ 116722 w 238880"/>
                  <a:gd name="connsiteY66" fmla="*/ 16879 h 172079"/>
                  <a:gd name="connsiteX67" fmla="*/ 115578 w 238880"/>
                  <a:gd name="connsiteY67" fmla="*/ 17451 h 172079"/>
                  <a:gd name="connsiteX68" fmla="*/ 113432 w 238880"/>
                  <a:gd name="connsiteY68" fmla="*/ 18166 h 172079"/>
                  <a:gd name="connsiteX69" fmla="*/ 109999 w 238880"/>
                  <a:gd name="connsiteY69" fmla="*/ 18309 h 172079"/>
                  <a:gd name="connsiteX70" fmla="*/ 107282 w 238880"/>
                  <a:gd name="connsiteY70" fmla="*/ 19025 h 172079"/>
                  <a:gd name="connsiteX71" fmla="*/ 104707 w 238880"/>
                  <a:gd name="connsiteY71" fmla="*/ 27035 h 172079"/>
                  <a:gd name="connsiteX72" fmla="*/ 102990 w 238880"/>
                  <a:gd name="connsiteY72" fmla="*/ 27893 h 172079"/>
                  <a:gd name="connsiteX73" fmla="*/ 92548 w 238880"/>
                  <a:gd name="connsiteY73" fmla="*/ 24603 h 172079"/>
                  <a:gd name="connsiteX74" fmla="*/ 90545 w 238880"/>
                  <a:gd name="connsiteY74" fmla="*/ 25032 h 172079"/>
                  <a:gd name="connsiteX75" fmla="*/ 88686 w 238880"/>
                  <a:gd name="connsiteY75" fmla="*/ 26034 h 172079"/>
                  <a:gd name="connsiteX76" fmla="*/ 82822 w 238880"/>
                  <a:gd name="connsiteY76" fmla="*/ 30754 h 172079"/>
                  <a:gd name="connsiteX77" fmla="*/ 79960 w 238880"/>
                  <a:gd name="connsiteY77" fmla="*/ 34473 h 172079"/>
                  <a:gd name="connsiteX78" fmla="*/ 78387 w 238880"/>
                  <a:gd name="connsiteY78" fmla="*/ 39480 h 172079"/>
                  <a:gd name="connsiteX79" fmla="*/ 78673 w 238880"/>
                  <a:gd name="connsiteY79" fmla="*/ 41053 h 172079"/>
                  <a:gd name="connsiteX80" fmla="*/ 78673 w 238880"/>
                  <a:gd name="connsiteY80" fmla="*/ 42770 h 172079"/>
                  <a:gd name="connsiteX81" fmla="*/ 77672 w 238880"/>
                  <a:gd name="connsiteY81" fmla="*/ 43771 h 172079"/>
                  <a:gd name="connsiteX82" fmla="*/ 76241 w 238880"/>
                  <a:gd name="connsiteY82" fmla="*/ 44057 h 172079"/>
                  <a:gd name="connsiteX83" fmla="*/ 75097 w 238880"/>
                  <a:gd name="connsiteY83" fmla="*/ 44057 h 172079"/>
                  <a:gd name="connsiteX84" fmla="*/ 70234 w 238880"/>
                  <a:gd name="connsiteY84" fmla="*/ 43056 h 172079"/>
                  <a:gd name="connsiteX85" fmla="*/ 68660 w 238880"/>
                  <a:gd name="connsiteY85" fmla="*/ 43485 h 172079"/>
                  <a:gd name="connsiteX86" fmla="*/ 68088 w 238880"/>
                  <a:gd name="connsiteY86" fmla="*/ 45917 h 172079"/>
                  <a:gd name="connsiteX87" fmla="*/ 68088 w 238880"/>
                  <a:gd name="connsiteY87" fmla="*/ 51352 h 172079"/>
                  <a:gd name="connsiteX88" fmla="*/ 67087 w 238880"/>
                  <a:gd name="connsiteY88" fmla="*/ 54928 h 172079"/>
                  <a:gd name="connsiteX89" fmla="*/ 64226 w 238880"/>
                  <a:gd name="connsiteY89" fmla="*/ 56072 h 172079"/>
                  <a:gd name="connsiteX90" fmla="*/ 62080 w 238880"/>
                  <a:gd name="connsiteY90" fmla="*/ 57503 h 172079"/>
                  <a:gd name="connsiteX91" fmla="*/ 60221 w 238880"/>
                  <a:gd name="connsiteY91" fmla="*/ 57932 h 172079"/>
                  <a:gd name="connsiteX92" fmla="*/ 58790 w 238880"/>
                  <a:gd name="connsiteY92" fmla="*/ 57646 h 172079"/>
                  <a:gd name="connsiteX93" fmla="*/ 50494 w 238880"/>
                  <a:gd name="connsiteY93" fmla="*/ 52211 h 172079"/>
                  <a:gd name="connsiteX94" fmla="*/ 47633 w 238880"/>
                  <a:gd name="connsiteY94" fmla="*/ 51209 h 172079"/>
                  <a:gd name="connsiteX95" fmla="*/ 44486 w 238880"/>
                  <a:gd name="connsiteY95" fmla="*/ 51924 h 172079"/>
                  <a:gd name="connsiteX96" fmla="*/ 41482 w 238880"/>
                  <a:gd name="connsiteY96" fmla="*/ 54213 h 172079"/>
                  <a:gd name="connsiteX97" fmla="*/ 40052 w 238880"/>
                  <a:gd name="connsiteY97" fmla="*/ 55787 h 172079"/>
                  <a:gd name="connsiteX98" fmla="*/ 38192 w 238880"/>
                  <a:gd name="connsiteY98" fmla="*/ 57503 h 172079"/>
                  <a:gd name="connsiteX99" fmla="*/ 36046 w 238880"/>
                  <a:gd name="connsiteY99" fmla="*/ 59935 h 172079"/>
                  <a:gd name="connsiteX100" fmla="*/ 36619 w 238880"/>
                  <a:gd name="connsiteY100" fmla="*/ 61937 h 172079"/>
                  <a:gd name="connsiteX101" fmla="*/ 38192 w 238880"/>
                  <a:gd name="connsiteY101" fmla="*/ 64226 h 172079"/>
                  <a:gd name="connsiteX102" fmla="*/ 39193 w 238880"/>
                  <a:gd name="connsiteY102" fmla="*/ 67230 h 172079"/>
                  <a:gd name="connsiteX103" fmla="*/ 39193 w 238880"/>
                  <a:gd name="connsiteY103" fmla="*/ 69805 h 172079"/>
                  <a:gd name="connsiteX104" fmla="*/ 31469 w 238880"/>
                  <a:gd name="connsiteY104" fmla="*/ 73524 h 172079"/>
                  <a:gd name="connsiteX105" fmla="*/ 32184 w 238880"/>
                  <a:gd name="connsiteY105" fmla="*/ 74811 h 172079"/>
                  <a:gd name="connsiteX106" fmla="*/ 33329 w 238880"/>
                  <a:gd name="connsiteY106" fmla="*/ 76241 h 172079"/>
                  <a:gd name="connsiteX107" fmla="*/ 33329 w 238880"/>
                  <a:gd name="connsiteY107" fmla="*/ 78959 h 172079"/>
                  <a:gd name="connsiteX108" fmla="*/ 33043 w 238880"/>
                  <a:gd name="connsiteY108" fmla="*/ 83680 h 172079"/>
                  <a:gd name="connsiteX109" fmla="*/ 31469 w 238880"/>
                  <a:gd name="connsiteY109" fmla="*/ 85396 h 172079"/>
                  <a:gd name="connsiteX110" fmla="*/ 29467 w 238880"/>
                  <a:gd name="connsiteY110" fmla="*/ 87113 h 172079"/>
                  <a:gd name="connsiteX111" fmla="*/ 28322 w 238880"/>
                  <a:gd name="connsiteY111" fmla="*/ 89258 h 172079"/>
                  <a:gd name="connsiteX112" fmla="*/ 27035 w 238880"/>
                  <a:gd name="connsiteY112" fmla="*/ 90403 h 172079"/>
                  <a:gd name="connsiteX113" fmla="*/ 24889 w 238880"/>
                  <a:gd name="connsiteY113" fmla="*/ 91690 h 172079"/>
                  <a:gd name="connsiteX114" fmla="*/ 21885 w 238880"/>
                  <a:gd name="connsiteY114" fmla="*/ 92977 h 172079"/>
                  <a:gd name="connsiteX115" fmla="*/ 16736 w 238880"/>
                  <a:gd name="connsiteY115" fmla="*/ 94265 h 172079"/>
                  <a:gd name="connsiteX116" fmla="*/ 12588 w 238880"/>
                  <a:gd name="connsiteY116" fmla="*/ 94980 h 172079"/>
                  <a:gd name="connsiteX117" fmla="*/ 11014 w 238880"/>
                  <a:gd name="connsiteY117" fmla="*/ 95695 h 172079"/>
                  <a:gd name="connsiteX118" fmla="*/ 8869 w 238880"/>
                  <a:gd name="connsiteY118" fmla="*/ 97412 h 172079"/>
                  <a:gd name="connsiteX119" fmla="*/ 7152 w 238880"/>
                  <a:gd name="connsiteY119" fmla="*/ 99271 h 172079"/>
                  <a:gd name="connsiteX120" fmla="*/ 6723 w 238880"/>
                  <a:gd name="connsiteY120" fmla="*/ 101274 h 172079"/>
                  <a:gd name="connsiteX121" fmla="*/ 7009 w 238880"/>
                  <a:gd name="connsiteY121" fmla="*/ 103706 h 172079"/>
                  <a:gd name="connsiteX122" fmla="*/ 7724 w 238880"/>
                  <a:gd name="connsiteY122" fmla="*/ 105565 h 172079"/>
                  <a:gd name="connsiteX123" fmla="*/ 8439 w 238880"/>
                  <a:gd name="connsiteY123" fmla="*/ 106852 h 172079"/>
                  <a:gd name="connsiteX124" fmla="*/ 8869 w 238880"/>
                  <a:gd name="connsiteY124" fmla="*/ 108569 h 172079"/>
                  <a:gd name="connsiteX125" fmla="*/ 8296 w 238880"/>
                  <a:gd name="connsiteY125" fmla="*/ 113003 h 172079"/>
                  <a:gd name="connsiteX126" fmla="*/ 6723 w 238880"/>
                  <a:gd name="connsiteY126" fmla="*/ 118153 h 172079"/>
                  <a:gd name="connsiteX127" fmla="*/ 5292 w 238880"/>
                  <a:gd name="connsiteY127" fmla="*/ 120441 h 172079"/>
                  <a:gd name="connsiteX128" fmla="*/ 3004 w 238880"/>
                  <a:gd name="connsiteY128" fmla="*/ 121729 h 172079"/>
                  <a:gd name="connsiteX129" fmla="*/ 1001 w 238880"/>
                  <a:gd name="connsiteY129" fmla="*/ 123159 h 172079"/>
                  <a:gd name="connsiteX130" fmla="*/ 1716 w 238880"/>
                  <a:gd name="connsiteY130" fmla="*/ 126449 h 172079"/>
                  <a:gd name="connsiteX131" fmla="*/ 2002 w 238880"/>
                  <a:gd name="connsiteY131" fmla="*/ 131313 h 172079"/>
                  <a:gd name="connsiteX132" fmla="*/ 1431 w 238880"/>
                  <a:gd name="connsiteY132" fmla="*/ 135175 h 172079"/>
                  <a:gd name="connsiteX133" fmla="*/ 1287 w 238880"/>
                  <a:gd name="connsiteY133" fmla="*/ 137607 h 172079"/>
                  <a:gd name="connsiteX134" fmla="*/ 572 w 238880"/>
                  <a:gd name="connsiteY134" fmla="*/ 140038 h 172079"/>
                  <a:gd name="connsiteX135" fmla="*/ 0 w 238880"/>
                  <a:gd name="connsiteY135" fmla="*/ 141755 h 172079"/>
                  <a:gd name="connsiteX136" fmla="*/ 1860 w 238880"/>
                  <a:gd name="connsiteY136" fmla="*/ 143900 h 172079"/>
                  <a:gd name="connsiteX137" fmla="*/ 4291 w 238880"/>
                  <a:gd name="connsiteY137" fmla="*/ 145188 h 172079"/>
                  <a:gd name="connsiteX138" fmla="*/ 7867 w 238880"/>
                  <a:gd name="connsiteY138" fmla="*/ 145045 h 172079"/>
                  <a:gd name="connsiteX139" fmla="*/ 10585 w 238880"/>
                  <a:gd name="connsiteY139" fmla="*/ 145903 h 172079"/>
                  <a:gd name="connsiteX140" fmla="*/ 12874 w 238880"/>
                  <a:gd name="connsiteY140" fmla="*/ 147476 h 172079"/>
                  <a:gd name="connsiteX141" fmla="*/ 14304 w 238880"/>
                  <a:gd name="connsiteY141" fmla="*/ 150909 h 172079"/>
                  <a:gd name="connsiteX142" fmla="*/ 16021 w 238880"/>
                  <a:gd name="connsiteY142" fmla="*/ 153341 h 172079"/>
                  <a:gd name="connsiteX143" fmla="*/ 16736 w 238880"/>
                  <a:gd name="connsiteY143" fmla="*/ 156774 h 172079"/>
                  <a:gd name="connsiteX144" fmla="*/ 19311 w 238880"/>
                  <a:gd name="connsiteY144" fmla="*/ 158634 h 172079"/>
                  <a:gd name="connsiteX145" fmla="*/ 21456 w 238880"/>
                  <a:gd name="connsiteY145" fmla="*/ 159492 h 172079"/>
                  <a:gd name="connsiteX146" fmla="*/ 24174 w 238880"/>
                  <a:gd name="connsiteY146" fmla="*/ 162067 h 172079"/>
                  <a:gd name="connsiteX147" fmla="*/ 27178 w 238880"/>
                  <a:gd name="connsiteY147" fmla="*/ 163354 h 172079"/>
                  <a:gd name="connsiteX148" fmla="*/ 30182 w 238880"/>
                  <a:gd name="connsiteY148" fmla="*/ 163068 h 172079"/>
                  <a:gd name="connsiteX149" fmla="*/ 31469 w 238880"/>
                  <a:gd name="connsiteY149" fmla="*/ 164498 h 172079"/>
                  <a:gd name="connsiteX150" fmla="*/ 33758 w 238880"/>
                  <a:gd name="connsiteY150" fmla="*/ 165357 h 172079"/>
                  <a:gd name="connsiteX151" fmla="*/ 36046 w 238880"/>
                  <a:gd name="connsiteY151" fmla="*/ 165500 h 172079"/>
                  <a:gd name="connsiteX152" fmla="*/ 37906 w 238880"/>
                  <a:gd name="connsiteY152" fmla="*/ 162496 h 172079"/>
                  <a:gd name="connsiteX153" fmla="*/ 40481 w 238880"/>
                  <a:gd name="connsiteY153" fmla="*/ 161351 h 172079"/>
                  <a:gd name="connsiteX154" fmla="*/ 47061 w 238880"/>
                  <a:gd name="connsiteY154" fmla="*/ 158920 h 172079"/>
                  <a:gd name="connsiteX155" fmla="*/ 49779 w 238880"/>
                  <a:gd name="connsiteY155" fmla="*/ 157919 h 172079"/>
                  <a:gd name="connsiteX156" fmla="*/ 52353 w 238880"/>
                  <a:gd name="connsiteY156" fmla="*/ 157203 h 172079"/>
                  <a:gd name="connsiteX157" fmla="*/ 58647 w 238880"/>
                  <a:gd name="connsiteY157" fmla="*/ 157060 h 172079"/>
                  <a:gd name="connsiteX158" fmla="*/ 64512 w 238880"/>
                  <a:gd name="connsiteY158" fmla="*/ 157775 h 172079"/>
                  <a:gd name="connsiteX159" fmla="*/ 67516 w 238880"/>
                  <a:gd name="connsiteY159" fmla="*/ 158348 h 172079"/>
                  <a:gd name="connsiteX160" fmla="*/ 69518 w 238880"/>
                  <a:gd name="connsiteY160" fmla="*/ 157919 h 172079"/>
                  <a:gd name="connsiteX161" fmla="*/ 71378 w 238880"/>
                  <a:gd name="connsiteY161" fmla="*/ 159349 h 172079"/>
                  <a:gd name="connsiteX162" fmla="*/ 73381 w 238880"/>
                  <a:gd name="connsiteY162" fmla="*/ 162210 h 172079"/>
                  <a:gd name="connsiteX163" fmla="*/ 74954 w 238880"/>
                  <a:gd name="connsiteY163" fmla="*/ 163211 h 172079"/>
                  <a:gd name="connsiteX164" fmla="*/ 76528 w 238880"/>
                  <a:gd name="connsiteY164" fmla="*/ 164212 h 172079"/>
                  <a:gd name="connsiteX165" fmla="*/ 77815 w 238880"/>
                  <a:gd name="connsiteY165" fmla="*/ 166501 h 172079"/>
                  <a:gd name="connsiteX166" fmla="*/ 79245 w 238880"/>
                  <a:gd name="connsiteY166" fmla="*/ 168790 h 172079"/>
                  <a:gd name="connsiteX167" fmla="*/ 79960 w 238880"/>
                  <a:gd name="connsiteY167" fmla="*/ 169791 h 172079"/>
                  <a:gd name="connsiteX168" fmla="*/ 81677 w 238880"/>
                  <a:gd name="connsiteY168" fmla="*/ 172080 h 172079"/>
                  <a:gd name="connsiteX169" fmla="*/ 83251 w 238880"/>
                  <a:gd name="connsiteY169" fmla="*/ 172080 h 172079"/>
                  <a:gd name="connsiteX170" fmla="*/ 84681 w 238880"/>
                  <a:gd name="connsiteY170" fmla="*/ 171221 h 172079"/>
                  <a:gd name="connsiteX171" fmla="*/ 85396 w 238880"/>
                  <a:gd name="connsiteY171" fmla="*/ 170363 h 172079"/>
                  <a:gd name="connsiteX172" fmla="*/ 85110 w 238880"/>
                  <a:gd name="connsiteY172" fmla="*/ 168790 h 172079"/>
                  <a:gd name="connsiteX173" fmla="*/ 83251 w 238880"/>
                  <a:gd name="connsiteY173" fmla="*/ 165071 h 172079"/>
                  <a:gd name="connsiteX174" fmla="*/ 82822 w 238880"/>
                  <a:gd name="connsiteY174" fmla="*/ 162353 h 172079"/>
                  <a:gd name="connsiteX175" fmla="*/ 83822 w 238880"/>
                  <a:gd name="connsiteY175" fmla="*/ 160922 h 172079"/>
                  <a:gd name="connsiteX176" fmla="*/ 83680 w 238880"/>
                  <a:gd name="connsiteY176" fmla="*/ 157490 h 172079"/>
                  <a:gd name="connsiteX177" fmla="*/ 82822 w 238880"/>
                  <a:gd name="connsiteY177" fmla="*/ 152197 h 172079"/>
                  <a:gd name="connsiteX178" fmla="*/ 82535 w 238880"/>
                  <a:gd name="connsiteY178" fmla="*/ 148907 h 172079"/>
                  <a:gd name="connsiteX179" fmla="*/ 83251 w 238880"/>
                  <a:gd name="connsiteY179" fmla="*/ 147476 h 172079"/>
                  <a:gd name="connsiteX180" fmla="*/ 82964 w 238880"/>
                  <a:gd name="connsiteY180" fmla="*/ 146189 h 172079"/>
                  <a:gd name="connsiteX181" fmla="*/ 81677 w 238880"/>
                  <a:gd name="connsiteY181" fmla="*/ 144902 h 172079"/>
                  <a:gd name="connsiteX182" fmla="*/ 81534 w 238880"/>
                  <a:gd name="connsiteY182" fmla="*/ 143757 h 172079"/>
                  <a:gd name="connsiteX183" fmla="*/ 82678 w 238880"/>
                  <a:gd name="connsiteY183" fmla="*/ 142613 h 172079"/>
                  <a:gd name="connsiteX184" fmla="*/ 82535 w 238880"/>
                  <a:gd name="connsiteY184" fmla="*/ 141612 h 172079"/>
                  <a:gd name="connsiteX185" fmla="*/ 81105 w 238880"/>
                  <a:gd name="connsiteY185" fmla="*/ 140897 h 172079"/>
                  <a:gd name="connsiteX186" fmla="*/ 79817 w 238880"/>
                  <a:gd name="connsiteY186" fmla="*/ 139323 h 172079"/>
                  <a:gd name="connsiteX187" fmla="*/ 78816 w 238880"/>
                  <a:gd name="connsiteY187" fmla="*/ 136748 h 172079"/>
                  <a:gd name="connsiteX188" fmla="*/ 78959 w 238880"/>
                  <a:gd name="connsiteY188" fmla="*/ 132600 h 172079"/>
                  <a:gd name="connsiteX189" fmla="*/ 81105 w 238880"/>
                  <a:gd name="connsiteY189" fmla="*/ 125019 h 172079"/>
                  <a:gd name="connsiteX190" fmla="*/ 81391 w 238880"/>
                  <a:gd name="connsiteY190" fmla="*/ 124447 h 172079"/>
                  <a:gd name="connsiteX191" fmla="*/ 83680 w 238880"/>
                  <a:gd name="connsiteY191" fmla="*/ 124447 h 172079"/>
                  <a:gd name="connsiteX192" fmla="*/ 83680 w 238880"/>
                  <a:gd name="connsiteY192" fmla="*/ 124876 h 172079"/>
                  <a:gd name="connsiteX193" fmla="*/ 90975 w 238880"/>
                  <a:gd name="connsiteY193" fmla="*/ 124733 h 172079"/>
                  <a:gd name="connsiteX194" fmla="*/ 99414 w 238880"/>
                  <a:gd name="connsiteY194" fmla="*/ 124733 h 172079"/>
                  <a:gd name="connsiteX195" fmla="*/ 109427 w 238880"/>
                  <a:gd name="connsiteY195" fmla="*/ 124590 h 172079"/>
                  <a:gd name="connsiteX196" fmla="*/ 118439 w 238880"/>
                  <a:gd name="connsiteY196" fmla="*/ 124447 h 172079"/>
                  <a:gd name="connsiteX197" fmla="*/ 118868 w 238880"/>
                  <a:gd name="connsiteY197" fmla="*/ 124161 h 172079"/>
                  <a:gd name="connsiteX198" fmla="*/ 120441 w 238880"/>
                  <a:gd name="connsiteY198" fmla="*/ 123732 h 172079"/>
                  <a:gd name="connsiteX199" fmla="*/ 129596 w 238880"/>
                  <a:gd name="connsiteY199" fmla="*/ 124447 h 172079"/>
                  <a:gd name="connsiteX200" fmla="*/ 135318 w 238880"/>
                  <a:gd name="connsiteY200" fmla="*/ 124161 h 172079"/>
                  <a:gd name="connsiteX201" fmla="*/ 137750 w 238880"/>
                  <a:gd name="connsiteY201" fmla="*/ 124304 h 172079"/>
                  <a:gd name="connsiteX202" fmla="*/ 139466 w 238880"/>
                  <a:gd name="connsiteY202" fmla="*/ 124876 h 172079"/>
                  <a:gd name="connsiteX203" fmla="*/ 143471 w 238880"/>
                  <a:gd name="connsiteY203" fmla="*/ 124590 h 172079"/>
                  <a:gd name="connsiteX204" fmla="*/ 145617 w 238880"/>
                  <a:gd name="connsiteY204" fmla="*/ 124733 h 172079"/>
                  <a:gd name="connsiteX205" fmla="*/ 147190 w 238880"/>
                  <a:gd name="connsiteY205" fmla="*/ 126592 h 172079"/>
                  <a:gd name="connsiteX206" fmla="*/ 147905 w 238880"/>
                  <a:gd name="connsiteY206" fmla="*/ 126592 h 172079"/>
                  <a:gd name="connsiteX207" fmla="*/ 148764 w 238880"/>
                  <a:gd name="connsiteY207" fmla="*/ 125877 h 172079"/>
                  <a:gd name="connsiteX208" fmla="*/ 150337 w 238880"/>
                  <a:gd name="connsiteY208" fmla="*/ 124876 h 172079"/>
                  <a:gd name="connsiteX209" fmla="*/ 151911 w 238880"/>
                  <a:gd name="connsiteY209" fmla="*/ 124161 h 172079"/>
                  <a:gd name="connsiteX210" fmla="*/ 153055 w 238880"/>
                  <a:gd name="connsiteY210" fmla="*/ 122730 h 172079"/>
                  <a:gd name="connsiteX211" fmla="*/ 153770 w 238880"/>
                  <a:gd name="connsiteY211" fmla="*/ 121586 h 172079"/>
                  <a:gd name="connsiteX212" fmla="*/ 154772 w 238880"/>
                  <a:gd name="connsiteY212" fmla="*/ 121872 h 172079"/>
                  <a:gd name="connsiteX213" fmla="*/ 156345 w 238880"/>
                  <a:gd name="connsiteY213" fmla="*/ 121729 h 172079"/>
                  <a:gd name="connsiteX214" fmla="*/ 157346 w 238880"/>
                  <a:gd name="connsiteY214" fmla="*/ 120728 h 172079"/>
                  <a:gd name="connsiteX215" fmla="*/ 157775 w 238880"/>
                  <a:gd name="connsiteY215" fmla="*/ 119297 h 172079"/>
                  <a:gd name="connsiteX216" fmla="*/ 164784 w 238880"/>
                  <a:gd name="connsiteY216" fmla="*/ 120871 h 172079"/>
                  <a:gd name="connsiteX217" fmla="*/ 171651 w 238880"/>
                  <a:gd name="connsiteY217" fmla="*/ 122301 h 172079"/>
                  <a:gd name="connsiteX218" fmla="*/ 181377 w 238880"/>
                  <a:gd name="connsiteY218" fmla="*/ 124590 h 172079"/>
                  <a:gd name="connsiteX219" fmla="*/ 181664 w 238880"/>
                  <a:gd name="connsiteY219" fmla="*/ 125019 h 172079"/>
                  <a:gd name="connsiteX220" fmla="*/ 181664 w 238880"/>
                  <a:gd name="connsiteY220" fmla="*/ 125734 h 172079"/>
                  <a:gd name="connsiteX221" fmla="*/ 183380 w 238880"/>
                  <a:gd name="connsiteY221" fmla="*/ 125734 h 172079"/>
                  <a:gd name="connsiteX222" fmla="*/ 186241 w 238880"/>
                  <a:gd name="connsiteY222" fmla="*/ 124876 h 172079"/>
                  <a:gd name="connsiteX223" fmla="*/ 193965 w 238880"/>
                  <a:gd name="connsiteY223" fmla="*/ 124590 h 172079"/>
                  <a:gd name="connsiteX224" fmla="*/ 194680 w 238880"/>
                  <a:gd name="connsiteY224" fmla="*/ 124590 h 172079"/>
                  <a:gd name="connsiteX225" fmla="*/ 195682 w 238880"/>
                  <a:gd name="connsiteY225" fmla="*/ 123588 h 172079"/>
                  <a:gd name="connsiteX226" fmla="*/ 196540 w 238880"/>
                  <a:gd name="connsiteY226" fmla="*/ 122015 h 172079"/>
                  <a:gd name="connsiteX227" fmla="*/ 197398 w 238880"/>
                  <a:gd name="connsiteY227" fmla="*/ 122301 h 172079"/>
                  <a:gd name="connsiteX228" fmla="*/ 198828 w 238880"/>
                  <a:gd name="connsiteY228" fmla="*/ 122587 h 172079"/>
                  <a:gd name="connsiteX229" fmla="*/ 199544 w 238880"/>
                  <a:gd name="connsiteY229" fmla="*/ 122015 h 172079"/>
                  <a:gd name="connsiteX230" fmla="*/ 199401 w 238880"/>
                  <a:gd name="connsiteY230" fmla="*/ 120871 h 172079"/>
                  <a:gd name="connsiteX231" fmla="*/ 199973 w 238880"/>
                  <a:gd name="connsiteY231" fmla="*/ 119583 h 172079"/>
                  <a:gd name="connsiteX232" fmla="*/ 201117 w 238880"/>
                  <a:gd name="connsiteY232" fmla="*/ 119154 h 172079"/>
                  <a:gd name="connsiteX233" fmla="*/ 201403 w 238880"/>
                  <a:gd name="connsiteY233" fmla="*/ 118010 h 172079"/>
                  <a:gd name="connsiteX234" fmla="*/ 201403 w 238880"/>
                  <a:gd name="connsiteY234" fmla="*/ 116722 h 172079"/>
                  <a:gd name="connsiteX235" fmla="*/ 202404 w 238880"/>
                  <a:gd name="connsiteY235" fmla="*/ 116436 h 172079"/>
                  <a:gd name="connsiteX236" fmla="*/ 204121 w 238880"/>
                  <a:gd name="connsiteY236" fmla="*/ 116436 h 172079"/>
                  <a:gd name="connsiteX237" fmla="*/ 205408 w 238880"/>
                  <a:gd name="connsiteY237" fmla="*/ 116150 h 172079"/>
                  <a:gd name="connsiteX238" fmla="*/ 206553 w 238880"/>
                  <a:gd name="connsiteY238" fmla="*/ 115435 h 172079"/>
                  <a:gd name="connsiteX239" fmla="*/ 207983 w 238880"/>
                  <a:gd name="connsiteY239" fmla="*/ 112860 h 172079"/>
                  <a:gd name="connsiteX240" fmla="*/ 208842 w 238880"/>
                  <a:gd name="connsiteY240" fmla="*/ 112002 h 172079"/>
                  <a:gd name="connsiteX241" fmla="*/ 208984 w 238880"/>
                  <a:gd name="connsiteY241" fmla="*/ 111430 h 172079"/>
                  <a:gd name="connsiteX242" fmla="*/ 209843 w 238880"/>
                  <a:gd name="connsiteY242" fmla="*/ 110858 h 172079"/>
                  <a:gd name="connsiteX243" fmla="*/ 212131 w 238880"/>
                  <a:gd name="connsiteY243" fmla="*/ 110571 h 172079"/>
                  <a:gd name="connsiteX244" fmla="*/ 213991 w 238880"/>
                  <a:gd name="connsiteY244" fmla="*/ 110715 h 172079"/>
                  <a:gd name="connsiteX245" fmla="*/ 215135 w 238880"/>
                  <a:gd name="connsiteY245" fmla="*/ 112288 h 172079"/>
                  <a:gd name="connsiteX246" fmla="*/ 222859 w 238880"/>
                  <a:gd name="connsiteY246" fmla="*/ 111001 h 172079"/>
                  <a:gd name="connsiteX247" fmla="*/ 226579 w 238880"/>
                  <a:gd name="connsiteY247" fmla="*/ 111716 h 172079"/>
                  <a:gd name="connsiteX248" fmla="*/ 234160 w 238880"/>
                  <a:gd name="connsiteY248" fmla="*/ 105279 h 172079"/>
                  <a:gd name="connsiteX249" fmla="*/ 235876 w 238880"/>
                  <a:gd name="connsiteY249" fmla="*/ 103419 h 172079"/>
                  <a:gd name="connsiteX250" fmla="*/ 238165 w 238880"/>
                  <a:gd name="connsiteY250" fmla="*/ 98842 h 172079"/>
                  <a:gd name="connsiteX251" fmla="*/ 238880 w 238880"/>
                  <a:gd name="connsiteY251" fmla="*/ 97126 h 17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238880" h="172079">
                    <a:moveTo>
                      <a:pt x="237593" y="95695"/>
                    </a:moveTo>
                    <a:lnTo>
                      <a:pt x="233016" y="89830"/>
                    </a:lnTo>
                    <a:lnTo>
                      <a:pt x="229869" y="85539"/>
                    </a:lnTo>
                    <a:lnTo>
                      <a:pt x="229440" y="84538"/>
                    </a:lnTo>
                    <a:lnTo>
                      <a:pt x="228867" y="83107"/>
                    </a:lnTo>
                    <a:lnTo>
                      <a:pt x="229296" y="82535"/>
                    </a:lnTo>
                    <a:lnTo>
                      <a:pt x="230441" y="81963"/>
                    </a:lnTo>
                    <a:lnTo>
                      <a:pt x="233302" y="81391"/>
                    </a:lnTo>
                    <a:lnTo>
                      <a:pt x="233874" y="80962"/>
                    </a:lnTo>
                    <a:lnTo>
                      <a:pt x="234017" y="79818"/>
                    </a:lnTo>
                    <a:lnTo>
                      <a:pt x="233588" y="77672"/>
                    </a:lnTo>
                    <a:lnTo>
                      <a:pt x="232014" y="74668"/>
                    </a:lnTo>
                    <a:lnTo>
                      <a:pt x="230298" y="72665"/>
                    </a:lnTo>
                    <a:lnTo>
                      <a:pt x="229440" y="72236"/>
                    </a:lnTo>
                    <a:lnTo>
                      <a:pt x="227723" y="72236"/>
                    </a:lnTo>
                    <a:lnTo>
                      <a:pt x="225864" y="72522"/>
                    </a:lnTo>
                    <a:lnTo>
                      <a:pt x="222430" y="74954"/>
                    </a:lnTo>
                    <a:lnTo>
                      <a:pt x="220857" y="75383"/>
                    </a:lnTo>
                    <a:lnTo>
                      <a:pt x="217281" y="75097"/>
                    </a:lnTo>
                    <a:lnTo>
                      <a:pt x="213991" y="74668"/>
                    </a:lnTo>
                    <a:lnTo>
                      <a:pt x="212131" y="73381"/>
                    </a:lnTo>
                    <a:lnTo>
                      <a:pt x="206266" y="68660"/>
                    </a:lnTo>
                    <a:lnTo>
                      <a:pt x="199973" y="63511"/>
                    </a:lnTo>
                    <a:lnTo>
                      <a:pt x="197255" y="62795"/>
                    </a:lnTo>
                    <a:lnTo>
                      <a:pt x="196540" y="62223"/>
                    </a:lnTo>
                    <a:lnTo>
                      <a:pt x="196111" y="58361"/>
                    </a:lnTo>
                    <a:lnTo>
                      <a:pt x="196254" y="53641"/>
                    </a:lnTo>
                    <a:lnTo>
                      <a:pt x="196683" y="52353"/>
                    </a:lnTo>
                    <a:lnTo>
                      <a:pt x="199258" y="53212"/>
                    </a:lnTo>
                    <a:lnTo>
                      <a:pt x="202119" y="53498"/>
                    </a:lnTo>
                    <a:lnTo>
                      <a:pt x="203120" y="52640"/>
                    </a:lnTo>
                    <a:lnTo>
                      <a:pt x="200831" y="50923"/>
                    </a:lnTo>
                    <a:lnTo>
                      <a:pt x="197541" y="49207"/>
                    </a:lnTo>
                    <a:lnTo>
                      <a:pt x="196254" y="46632"/>
                    </a:lnTo>
                    <a:lnTo>
                      <a:pt x="195396" y="45773"/>
                    </a:lnTo>
                    <a:lnTo>
                      <a:pt x="193965" y="44915"/>
                    </a:lnTo>
                    <a:lnTo>
                      <a:pt x="192249" y="44486"/>
                    </a:lnTo>
                    <a:lnTo>
                      <a:pt x="190532" y="43628"/>
                    </a:lnTo>
                    <a:lnTo>
                      <a:pt x="189388" y="42913"/>
                    </a:lnTo>
                    <a:lnTo>
                      <a:pt x="187385" y="42626"/>
                    </a:lnTo>
                    <a:lnTo>
                      <a:pt x="185382" y="42054"/>
                    </a:lnTo>
                    <a:lnTo>
                      <a:pt x="182522" y="37906"/>
                    </a:lnTo>
                    <a:lnTo>
                      <a:pt x="179804" y="33901"/>
                    </a:lnTo>
                    <a:lnTo>
                      <a:pt x="178088" y="30611"/>
                    </a:lnTo>
                    <a:lnTo>
                      <a:pt x="177515" y="28752"/>
                    </a:lnTo>
                    <a:lnTo>
                      <a:pt x="178374" y="25461"/>
                    </a:lnTo>
                    <a:lnTo>
                      <a:pt x="177515" y="24174"/>
                    </a:lnTo>
                    <a:lnTo>
                      <a:pt x="174368" y="20884"/>
                    </a:lnTo>
                    <a:lnTo>
                      <a:pt x="171794" y="17737"/>
                    </a:lnTo>
                    <a:lnTo>
                      <a:pt x="172366" y="13017"/>
                    </a:lnTo>
                    <a:lnTo>
                      <a:pt x="172938" y="9012"/>
                    </a:lnTo>
                    <a:lnTo>
                      <a:pt x="172938" y="6437"/>
                    </a:lnTo>
                    <a:lnTo>
                      <a:pt x="173367" y="5007"/>
                    </a:lnTo>
                    <a:lnTo>
                      <a:pt x="167073" y="2861"/>
                    </a:lnTo>
                    <a:lnTo>
                      <a:pt x="159635" y="572"/>
                    </a:lnTo>
                    <a:lnTo>
                      <a:pt x="154485" y="2003"/>
                    </a:lnTo>
                    <a:lnTo>
                      <a:pt x="153770" y="1431"/>
                    </a:lnTo>
                    <a:lnTo>
                      <a:pt x="153055" y="572"/>
                    </a:lnTo>
                    <a:lnTo>
                      <a:pt x="150623" y="0"/>
                    </a:lnTo>
                    <a:lnTo>
                      <a:pt x="146618" y="286"/>
                    </a:lnTo>
                    <a:lnTo>
                      <a:pt x="143757" y="858"/>
                    </a:lnTo>
                    <a:lnTo>
                      <a:pt x="139323" y="4291"/>
                    </a:lnTo>
                    <a:lnTo>
                      <a:pt x="136033" y="7295"/>
                    </a:lnTo>
                    <a:lnTo>
                      <a:pt x="135032" y="7867"/>
                    </a:lnTo>
                    <a:lnTo>
                      <a:pt x="130454" y="9727"/>
                    </a:lnTo>
                    <a:lnTo>
                      <a:pt x="121729" y="13875"/>
                    </a:lnTo>
                    <a:lnTo>
                      <a:pt x="116722" y="16879"/>
                    </a:lnTo>
                    <a:lnTo>
                      <a:pt x="115578" y="17451"/>
                    </a:lnTo>
                    <a:lnTo>
                      <a:pt x="113432" y="18166"/>
                    </a:lnTo>
                    <a:lnTo>
                      <a:pt x="109999" y="18309"/>
                    </a:lnTo>
                    <a:lnTo>
                      <a:pt x="107282" y="19025"/>
                    </a:lnTo>
                    <a:lnTo>
                      <a:pt x="104707" y="27035"/>
                    </a:lnTo>
                    <a:lnTo>
                      <a:pt x="102990" y="27893"/>
                    </a:lnTo>
                    <a:lnTo>
                      <a:pt x="92548" y="24603"/>
                    </a:lnTo>
                    <a:lnTo>
                      <a:pt x="90545" y="25032"/>
                    </a:lnTo>
                    <a:lnTo>
                      <a:pt x="88686" y="26034"/>
                    </a:lnTo>
                    <a:lnTo>
                      <a:pt x="82822" y="30754"/>
                    </a:lnTo>
                    <a:lnTo>
                      <a:pt x="79960" y="34473"/>
                    </a:lnTo>
                    <a:lnTo>
                      <a:pt x="78387" y="39480"/>
                    </a:lnTo>
                    <a:lnTo>
                      <a:pt x="78673" y="41053"/>
                    </a:lnTo>
                    <a:lnTo>
                      <a:pt x="78673" y="42770"/>
                    </a:lnTo>
                    <a:lnTo>
                      <a:pt x="77672" y="43771"/>
                    </a:lnTo>
                    <a:lnTo>
                      <a:pt x="76241" y="44057"/>
                    </a:lnTo>
                    <a:lnTo>
                      <a:pt x="75097" y="44057"/>
                    </a:lnTo>
                    <a:lnTo>
                      <a:pt x="70234" y="43056"/>
                    </a:lnTo>
                    <a:lnTo>
                      <a:pt x="68660" y="43485"/>
                    </a:lnTo>
                    <a:lnTo>
                      <a:pt x="68088" y="45917"/>
                    </a:lnTo>
                    <a:lnTo>
                      <a:pt x="68088" y="51352"/>
                    </a:lnTo>
                    <a:lnTo>
                      <a:pt x="67087" y="54928"/>
                    </a:lnTo>
                    <a:lnTo>
                      <a:pt x="64226" y="56072"/>
                    </a:lnTo>
                    <a:lnTo>
                      <a:pt x="62080" y="57503"/>
                    </a:lnTo>
                    <a:lnTo>
                      <a:pt x="60221" y="57932"/>
                    </a:lnTo>
                    <a:lnTo>
                      <a:pt x="58790" y="57646"/>
                    </a:lnTo>
                    <a:lnTo>
                      <a:pt x="50494" y="52211"/>
                    </a:lnTo>
                    <a:lnTo>
                      <a:pt x="47633" y="51209"/>
                    </a:lnTo>
                    <a:lnTo>
                      <a:pt x="44486" y="51924"/>
                    </a:lnTo>
                    <a:lnTo>
                      <a:pt x="41482" y="54213"/>
                    </a:lnTo>
                    <a:lnTo>
                      <a:pt x="40052" y="55787"/>
                    </a:lnTo>
                    <a:lnTo>
                      <a:pt x="38192" y="57503"/>
                    </a:lnTo>
                    <a:lnTo>
                      <a:pt x="36046" y="59935"/>
                    </a:lnTo>
                    <a:lnTo>
                      <a:pt x="36619" y="61937"/>
                    </a:lnTo>
                    <a:lnTo>
                      <a:pt x="38192" y="64226"/>
                    </a:lnTo>
                    <a:lnTo>
                      <a:pt x="39193" y="67230"/>
                    </a:lnTo>
                    <a:lnTo>
                      <a:pt x="39193" y="69805"/>
                    </a:lnTo>
                    <a:lnTo>
                      <a:pt x="31469" y="73524"/>
                    </a:lnTo>
                    <a:lnTo>
                      <a:pt x="32184" y="74811"/>
                    </a:lnTo>
                    <a:lnTo>
                      <a:pt x="33329" y="76241"/>
                    </a:lnTo>
                    <a:lnTo>
                      <a:pt x="33329" y="78959"/>
                    </a:lnTo>
                    <a:lnTo>
                      <a:pt x="33043" y="83680"/>
                    </a:lnTo>
                    <a:lnTo>
                      <a:pt x="31469" y="85396"/>
                    </a:lnTo>
                    <a:lnTo>
                      <a:pt x="29467" y="87113"/>
                    </a:lnTo>
                    <a:lnTo>
                      <a:pt x="28322" y="89258"/>
                    </a:lnTo>
                    <a:lnTo>
                      <a:pt x="27035" y="90403"/>
                    </a:lnTo>
                    <a:lnTo>
                      <a:pt x="24889" y="91690"/>
                    </a:lnTo>
                    <a:lnTo>
                      <a:pt x="21885" y="92977"/>
                    </a:lnTo>
                    <a:lnTo>
                      <a:pt x="16736" y="94265"/>
                    </a:lnTo>
                    <a:lnTo>
                      <a:pt x="12588" y="94980"/>
                    </a:lnTo>
                    <a:lnTo>
                      <a:pt x="11014" y="95695"/>
                    </a:lnTo>
                    <a:lnTo>
                      <a:pt x="8869" y="97412"/>
                    </a:lnTo>
                    <a:lnTo>
                      <a:pt x="7152" y="99271"/>
                    </a:lnTo>
                    <a:lnTo>
                      <a:pt x="6723" y="101274"/>
                    </a:lnTo>
                    <a:lnTo>
                      <a:pt x="7009" y="103706"/>
                    </a:lnTo>
                    <a:lnTo>
                      <a:pt x="7724" y="105565"/>
                    </a:lnTo>
                    <a:lnTo>
                      <a:pt x="8439" y="106852"/>
                    </a:lnTo>
                    <a:lnTo>
                      <a:pt x="8869" y="108569"/>
                    </a:lnTo>
                    <a:lnTo>
                      <a:pt x="8296" y="113003"/>
                    </a:lnTo>
                    <a:lnTo>
                      <a:pt x="6723" y="118153"/>
                    </a:lnTo>
                    <a:lnTo>
                      <a:pt x="5292" y="120441"/>
                    </a:lnTo>
                    <a:lnTo>
                      <a:pt x="3004" y="121729"/>
                    </a:lnTo>
                    <a:lnTo>
                      <a:pt x="1001" y="123159"/>
                    </a:lnTo>
                    <a:lnTo>
                      <a:pt x="1716" y="126449"/>
                    </a:lnTo>
                    <a:lnTo>
                      <a:pt x="2002" y="131313"/>
                    </a:lnTo>
                    <a:lnTo>
                      <a:pt x="1431" y="135175"/>
                    </a:lnTo>
                    <a:lnTo>
                      <a:pt x="1287" y="137607"/>
                    </a:lnTo>
                    <a:lnTo>
                      <a:pt x="572" y="140038"/>
                    </a:lnTo>
                    <a:lnTo>
                      <a:pt x="0" y="141755"/>
                    </a:lnTo>
                    <a:lnTo>
                      <a:pt x="1860" y="143900"/>
                    </a:lnTo>
                    <a:lnTo>
                      <a:pt x="4291" y="145188"/>
                    </a:lnTo>
                    <a:lnTo>
                      <a:pt x="7867" y="145045"/>
                    </a:lnTo>
                    <a:lnTo>
                      <a:pt x="10585" y="145903"/>
                    </a:lnTo>
                    <a:lnTo>
                      <a:pt x="12874" y="147476"/>
                    </a:lnTo>
                    <a:lnTo>
                      <a:pt x="14304" y="150909"/>
                    </a:lnTo>
                    <a:lnTo>
                      <a:pt x="16021" y="153341"/>
                    </a:lnTo>
                    <a:lnTo>
                      <a:pt x="16736" y="156774"/>
                    </a:lnTo>
                    <a:lnTo>
                      <a:pt x="19311" y="158634"/>
                    </a:lnTo>
                    <a:lnTo>
                      <a:pt x="21456" y="159492"/>
                    </a:lnTo>
                    <a:lnTo>
                      <a:pt x="24174" y="162067"/>
                    </a:lnTo>
                    <a:lnTo>
                      <a:pt x="27178" y="163354"/>
                    </a:lnTo>
                    <a:lnTo>
                      <a:pt x="30182" y="163068"/>
                    </a:lnTo>
                    <a:lnTo>
                      <a:pt x="31469" y="164498"/>
                    </a:lnTo>
                    <a:lnTo>
                      <a:pt x="33758" y="165357"/>
                    </a:lnTo>
                    <a:lnTo>
                      <a:pt x="36046" y="165500"/>
                    </a:lnTo>
                    <a:lnTo>
                      <a:pt x="37906" y="162496"/>
                    </a:lnTo>
                    <a:lnTo>
                      <a:pt x="40481" y="161351"/>
                    </a:lnTo>
                    <a:lnTo>
                      <a:pt x="47061" y="158920"/>
                    </a:lnTo>
                    <a:lnTo>
                      <a:pt x="49779" y="157919"/>
                    </a:lnTo>
                    <a:lnTo>
                      <a:pt x="52353" y="157203"/>
                    </a:lnTo>
                    <a:lnTo>
                      <a:pt x="58647" y="157060"/>
                    </a:lnTo>
                    <a:lnTo>
                      <a:pt x="64512" y="157775"/>
                    </a:lnTo>
                    <a:lnTo>
                      <a:pt x="67516" y="158348"/>
                    </a:lnTo>
                    <a:lnTo>
                      <a:pt x="69518" y="157919"/>
                    </a:lnTo>
                    <a:lnTo>
                      <a:pt x="71378" y="159349"/>
                    </a:lnTo>
                    <a:lnTo>
                      <a:pt x="73381" y="162210"/>
                    </a:lnTo>
                    <a:lnTo>
                      <a:pt x="74954" y="163211"/>
                    </a:lnTo>
                    <a:lnTo>
                      <a:pt x="76528" y="164212"/>
                    </a:lnTo>
                    <a:lnTo>
                      <a:pt x="77815" y="166501"/>
                    </a:lnTo>
                    <a:lnTo>
                      <a:pt x="79245" y="168790"/>
                    </a:lnTo>
                    <a:lnTo>
                      <a:pt x="79960" y="169791"/>
                    </a:lnTo>
                    <a:lnTo>
                      <a:pt x="81677" y="172080"/>
                    </a:lnTo>
                    <a:lnTo>
                      <a:pt x="83251" y="172080"/>
                    </a:lnTo>
                    <a:lnTo>
                      <a:pt x="84681" y="171221"/>
                    </a:lnTo>
                    <a:lnTo>
                      <a:pt x="85396" y="170363"/>
                    </a:lnTo>
                    <a:lnTo>
                      <a:pt x="85110" y="168790"/>
                    </a:lnTo>
                    <a:lnTo>
                      <a:pt x="83251" y="165071"/>
                    </a:lnTo>
                    <a:lnTo>
                      <a:pt x="82822" y="162353"/>
                    </a:lnTo>
                    <a:lnTo>
                      <a:pt x="83822" y="160922"/>
                    </a:lnTo>
                    <a:lnTo>
                      <a:pt x="83680" y="157490"/>
                    </a:lnTo>
                    <a:lnTo>
                      <a:pt x="82822" y="152197"/>
                    </a:lnTo>
                    <a:lnTo>
                      <a:pt x="82535" y="148907"/>
                    </a:lnTo>
                    <a:lnTo>
                      <a:pt x="83251" y="147476"/>
                    </a:lnTo>
                    <a:lnTo>
                      <a:pt x="82964" y="146189"/>
                    </a:lnTo>
                    <a:lnTo>
                      <a:pt x="81677" y="144902"/>
                    </a:lnTo>
                    <a:lnTo>
                      <a:pt x="81534" y="143757"/>
                    </a:lnTo>
                    <a:lnTo>
                      <a:pt x="82678" y="142613"/>
                    </a:lnTo>
                    <a:lnTo>
                      <a:pt x="82535" y="141612"/>
                    </a:lnTo>
                    <a:lnTo>
                      <a:pt x="81105" y="140897"/>
                    </a:lnTo>
                    <a:lnTo>
                      <a:pt x="79817" y="139323"/>
                    </a:lnTo>
                    <a:lnTo>
                      <a:pt x="78816" y="136748"/>
                    </a:lnTo>
                    <a:lnTo>
                      <a:pt x="78959" y="132600"/>
                    </a:lnTo>
                    <a:lnTo>
                      <a:pt x="81105" y="125019"/>
                    </a:lnTo>
                    <a:lnTo>
                      <a:pt x="81391" y="124447"/>
                    </a:lnTo>
                    <a:lnTo>
                      <a:pt x="83680" y="124447"/>
                    </a:lnTo>
                    <a:lnTo>
                      <a:pt x="83680" y="124876"/>
                    </a:lnTo>
                    <a:lnTo>
                      <a:pt x="90975" y="124733"/>
                    </a:lnTo>
                    <a:lnTo>
                      <a:pt x="99414" y="124733"/>
                    </a:lnTo>
                    <a:lnTo>
                      <a:pt x="109427" y="124590"/>
                    </a:lnTo>
                    <a:lnTo>
                      <a:pt x="118439" y="124447"/>
                    </a:lnTo>
                    <a:lnTo>
                      <a:pt x="118868" y="124161"/>
                    </a:lnTo>
                    <a:lnTo>
                      <a:pt x="120441" y="123732"/>
                    </a:lnTo>
                    <a:lnTo>
                      <a:pt x="129596" y="124447"/>
                    </a:lnTo>
                    <a:lnTo>
                      <a:pt x="135318" y="124161"/>
                    </a:lnTo>
                    <a:lnTo>
                      <a:pt x="137750" y="124304"/>
                    </a:lnTo>
                    <a:lnTo>
                      <a:pt x="139466" y="124876"/>
                    </a:lnTo>
                    <a:lnTo>
                      <a:pt x="143471" y="124590"/>
                    </a:lnTo>
                    <a:lnTo>
                      <a:pt x="145617" y="124733"/>
                    </a:lnTo>
                    <a:lnTo>
                      <a:pt x="147190" y="126592"/>
                    </a:lnTo>
                    <a:lnTo>
                      <a:pt x="147905" y="126592"/>
                    </a:lnTo>
                    <a:lnTo>
                      <a:pt x="148764" y="125877"/>
                    </a:lnTo>
                    <a:lnTo>
                      <a:pt x="150337" y="124876"/>
                    </a:lnTo>
                    <a:lnTo>
                      <a:pt x="151911" y="124161"/>
                    </a:lnTo>
                    <a:lnTo>
                      <a:pt x="153055" y="122730"/>
                    </a:lnTo>
                    <a:lnTo>
                      <a:pt x="153770" y="121586"/>
                    </a:lnTo>
                    <a:lnTo>
                      <a:pt x="154772" y="121872"/>
                    </a:lnTo>
                    <a:lnTo>
                      <a:pt x="156345" y="121729"/>
                    </a:lnTo>
                    <a:lnTo>
                      <a:pt x="157346" y="120728"/>
                    </a:lnTo>
                    <a:lnTo>
                      <a:pt x="157775" y="119297"/>
                    </a:lnTo>
                    <a:lnTo>
                      <a:pt x="164784" y="120871"/>
                    </a:lnTo>
                    <a:lnTo>
                      <a:pt x="171651" y="122301"/>
                    </a:lnTo>
                    <a:lnTo>
                      <a:pt x="181377" y="124590"/>
                    </a:lnTo>
                    <a:lnTo>
                      <a:pt x="181664" y="125019"/>
                    </a:lnTo>
                    <a:lnTo>
                      <a:pt x="181664" y="125734"/>
                    </a:lnTo>
                    <a:lnTo>
                      <a:pt x="183380" y="125734"/>
                    </a:lnTo>
                    <a:lnTo>
                      <a:pt x="186241" y="124876"/>
                    </a:lnTo>
                    <a:lnTo>
                      <a:pt x="193965" y="124590"/>
                    </a:lnTo>
                    <a:lnTo>
                      <a:pt x="194680" y="124590"/>
                    </a:lnTo>
                    <a:lnTo>
                      <a:pt x="195682" y="123588"/>
                    </a:lnTo>
                    <a:lnTo>
                      <a:pt x="196540" y="122015"/>
                    </a:lnTo>
                    <a:lnTo>
                      <a:pt x="197398" y="122301"/>
                    </a:lnTo>
                    <a:lnTo>
                      <a:pt x="198828" y="122587"/>
                    </a:lnTo>
                    <a:lnTo>
                      <a:pt x="199544" y="122015"/>
                    </a:lnTo>
                    <a:lnTo>
                      <a:pt x="199401" y="120871"/>
                    </a:lnTo>
                    <a:lnTo>
                      <a:pt x="199973" y="119583"/>
                    </a:lnTo>
                    <a:lnTo>
                      <a:pt x="201117" y="119154"/>
                    </a:lnTo>
                    <a:lnTo>
                      <a:pt x="201403" y="118010"/>
                    </a:lnTo>
                    <a:lnTo>
                      <a:pt x="201403" y="116722"/>
                    </a:lnTo>
                    <a:lnTo>
                      <a:pt x="202404" y="116436"/>
                    </a:lnTo>
                    <a:lnTo>
                      <a:pt x="204121" y="116436"/>
                    </a:lnTo>
                    <a:lnTo>
                      <a:pt x="205408" y="116150"/>
                    </a:lnTo>
                    <a:lnTo>
                      <a:pt x="206553" y="115435"/>
                    </a:lnTo>
                    <a:lnTo>
                      <a:pt x="207983" y="112860"/>
                    </a:lnTo>
                    <a:lnTo>
                      <a:pt x="208842" y="112002"/>
                    </a:lnTo>
                    <a:lnTo>
                      <a:pt x="208984" y="111430"/>
                    </a:lnTo>
                    <a:lnTo>
                      <a:pt x="209843" y="110858"/>
                    </a:lnTo>
                    <a:lnTo>
                      <a:pt x="212131" y="110571"/>
                    </a:lnTo>
                    <a:lnTo>
                      <a:pt x="213991" y="110715"/>
                    </a:lnTo>
                    <a:lnTo>
                      <a:pt x="215135" y="112288"/>
                    </a:lnTo>
                    <a:lnTo>
                      <a:pt x="222859" y="111001"/>
                    </a:lnTo>
                    <a:lnTo>
                      <a:pt x="226579" y="111716"/>
                    </a:lnTo>
                    <a:lnTo>
                      <a:pt x="234160" y="105279"/>
                    </a:lnTo>
                    <a:lnTo>
                      <a:pt x="235876" y="103419"/>
                    </a:lnTo>
                    <a:lnTo>
                      <a:pt x="238165" y="98842"/>
                    </a:lnTo>
                    <a:lnTo>
                      <a:pt x="238880" y="9712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2" name="Freeform: Shape 581">
                <a:extLst>
                  <a:ext uri="{FF2B5EF4-FFF2-40B4-BE49-F238E27FC236}">
                    <a16:creationId xmlns:a16="http://schemas.microsoft.com/office/drawing/2014/main" id="{8D81A053-5B2B-2222-55B4-7EA8319ACA75}"/>
                  </a:ext>
                  <a:ext uri="{C183D7F6-B498-43B3-948B-1728B52AA6E4}">
                    <adec:decorative xmlns:adec="http://schemas.microsoft.com/office/drawing/2017/decorative" val="1"/>
                  </a:ext>
                </a:extLst>
              </p:cNvPr>
              <p:cNvSpPr/>
              <p:nvPr/>
            </p:nvSpPr>
            <p:spPr>
              <a:xfrm>
                <a:off x="6071640" y="2850568"/>
                <a:ext cx="115864" cy="78530"/>
              </a:xfrm>
              <a:custGeom>
                <a:avLst/>
                <a:gdLst>
                  <a:gd name="connsiteX0" fmla="*/ 115292 w 115864"/>
                  <a:gd name="connsiteY0" fmla="*/ 43485 h 78530"/>
                  <a:gd name="connsiteX1" fmla="*/ 115149 w 115864"/>
                  <a:gd name="connsiteY1" fmla="*/ 41482 h 78530"/>
                  <a:gd name="connsiteX2" fmla="*/ 113862 w 115864"/>
                  <a:gd name="connsiteY2" fmla="*/ 40052 h 78530"/>
                  <a:gd name="connsiteX3" fmla="*/ 111001 w 115864"/>
                  <a:gd name="connsiteY3" fmla="*/ 39623 h 78530"/>
                  <a:gd name="connsiteX4" fmla="*/ 110286 w 115864"/>
                  <a:gd name="connsiteY4" fmla="*/ 38621 h 78530"/>
                  <a:gd name="connsiteX5" fmla="*/ 109999 w 115864"/>
                  <a:gd name="connsiteY5" fmla="*/ 37763 h 78530"/>
                  <a:gd name="connsiteX6" fmla="*/ 112002 w 115864"/>
                  <a:gd name="connsiteY6" fmla="*/ 35617 h 78530"/>
                  <a:gd name="connsiteX7" fmla="*/ 109570 w 115864"/>
                  <a:gd name="connsiteY7" fmla="*/ 34044 h 78530"/>
                  <a:gd name="connsiteX8" fmla="*/ 108569 w 115864"/>
                  <a:gd name="connsiteY8" fmla="*/ 32471 h 78530"/>
                  <a:gd name="connsiteX9" fmla="*/ 105136 w 115864"/>
                  <a:gd name="connsiteY9" fmla="*/ 30325 h 78530"/>
                  <a:gd name="connsiteX10" fmla="*/ 104707 w 115864"/>
                  <a:gd name="connsiteY10" fmla="*/ 29610 h 78530"/>
                  <a:gd name="connsiteX11" fmla="*/ 101703 w 115864"/>
                  <a:gd name="connsiteY11" fmla="*/ 29467 h 78530"/>
                  <a:gd name="connsiteX12" fmla="*/ 99844 w 115864"/>
                  <a:gd name="connsiteY12" fmla="*/ 27321 h 78530"/>
                  <a:gd name="connsiteX13" fmla="*/ 95695 w 115864"/>
                  <a:gd name="connsiteY13" fmla="*/ 28322 h 78530"/>
                  <a:gd name="connsiteX14" fmla="*/ 95695 w 115864"/>
                  <a:gd name="connsiteY14" fmla="*/ 28608 h 78530"/>
                  <a:gd name="connsiteX15" fmla="*/ 94980 w 115864"/>
                  <a:gd name="connsiteY15" fmla="*/ 27321 h 78530"/>
                  <a:gd name="connsiteX16" fmla="*/ 93979 w 115864"/>
                  <a:gd name="connsiteY16" fmla="*/ 25891 h 78530"/>
                  <a:gd name="connsiteX17" fmla="*/ 94265 w 115864"/>
                  <a:gd name="connsiteY17" fmla="*/ 25032 h 78530"/>
                  <a:gd name="connsiteX18" fmla="*/ 96983 w 115864"/>
                  <a:gd name="connsiteY18" fmla="*/ 22315 h 78530"/>
                  <a:gd name="connsiteX19" fmla="*/ 97412 w 115864"/>
                  <a:gd name="connsiteY19" fmla="*/ 21599 h 78530"/>
                  <a:gd name="connsiteX20" fmla="*/ 97126 w 115864"/>
                  <a:gd name="connsiteY20" fmla="*/ 21313 h 78530"/>
                  <a:gd name="connsiteX21" fmla="*/ 97412 w 115864"/>
                  <a:gd name="connsiteY21" fmla="*/ 20169 h 78530"/>
                  <a:gd name="connsiteX22" fmla="*/ 99414 w 115864"/>
                  <a:gd name="connsiteY22" fmla="*/ 16164 h 78530"/>
                  <a:gd name="connsiteX23" fmla="*/ 99700 w 115864"/>
                  <a:gd name="connsiteY23" fmla="*/ 14590 h 78530"/>
                  <a:gd name="connsiteX24" fmla="*/ 98842 w 115864"/>
                  <a:gd name="connsiteY24" fmla="*/ 13589 h 78530"/>
                  <a:gd name="connsiteX25" fmla="*/ 97412 w 115864"/>
                  <a:gd name="connsiteY25" fmla="*/ 12874 h 78530"/>
                  <a:gd name="connsiteX26" fmla="*/ 93121 w 115864"/>
                  <a:gd name="connsiteY26" fmla="*/ 11729 h 78530"/>
                  <a:gd name="connsiteX27" fmla="*/ 90975 w 115864"/>
                  <a:gd name="connsiteY27" fmla="*/ 10156 h 78530"/>
                  <a:gd name="connsiteX28" fmla="*/ 90117 w 115864"/>
                  <a:gd name="connsiteY28" fmla="*/ 8726 h 78530"/>
                  <a:gd name="connsiteX29" fmla="*/ 89115 w 115864"/>
                  <a:gd name="connsiteY29" fmla="*/ 8296 h 78530"/>
                  <a:gd name="connsiteX30" fmla="*/ 87685 w 115864"/>
                  <a:gd name="connsiteY30" fmla="*/ 8726 h 78530"/>
                  <a:gd name="connsiteX31" fmla="*/ 84109 w 115864"/>
                  <a:gd name="connsiteY31" fmla="*/ 9298 h 78530"/>
                  <a:gd name="connsiteX32" fmla="*/ 81248 w 115864"/>
                  <a:gd name="connsiteY32" fmla="*/ 8583 h 78530"/>
                  <a:gd name="connsiteX33" fmla="*/ 77672 w 115864"/>
                  <a:gd name="connsiteY33" fmla="*/ 5865 h 78530"/>
                  <a:gd name="connsiteX34" fmla="*/ 76957 w 115864"/>
                  <a:gd name="connsiteY34" fmla="*/ 3433 h 78530"/>
                  <a:gd name="connsiteX35" fmla="*/ 76528 w 115864"/>
                  <a:gd name="connsiteY35" fmla="*/ 1573 h 78530"/>
                  <a:gd name="connsiteX36" fmla="*/ 75669 w 115864"/>
                  <a:gd name="connsiteY36" fmla="*/ 858 h 78530"/>
                  <a:gd name="connsiteX37" fmla="*/ 74525 w 115864"/>
                  <a:gd name="connsiteY37" fmla="*/ 1860 h 78530"/>
                  <a:gd name="connsiteX38" fmla="*/ 73095 w 115864"/>
                  <a:gd name="connsiteY38" fmla="*/ 3433 h 78530"/>
                  <a:gd name="connsiteX39" fmla="*/ 70091 w 115864"/>
                  <a:gd name="connsiteY39" fmla="*/ 3576 h 78530"/>
                  <a:gd name="connsiteX40" fmla="*/ 69376 w 115864"/>
                  <a:gd name="connsiteY40" fmla="*/ 3147 h 78530"/>
                  <a:gd name="connsiteX41" fmla="*/ 69232 w 115864"/>
                  <a:gd name="connsiteY41" fmla="*/ 2432 h 78530"/>
                  <a:gd name="connsiteX42" fmla="*/ 68946 w 115864"/>
                  <a:gd name="connsiteY42" fmla="*/ 1573 h 78530"/>
                  <a:gd name="connsiteX43" fmla="*/ 68231 w 115864"/>
                  <a:gd name="connsiteY43" fmla="*/ 572 h 78530"/>
                  <a:gd name="connsiteX44" fmla="*/ 67373 w 115864"/>
                  <a:gd name="connsiteY44" fmla="*/ 0 h 78530"/>
                  <a:gd name="connsiteX45" fmla="*/ 63654 w 115864"/>
                  <a:gd name="connsiteY45" fmla="*/ 2861 h 78530"/>
                  <a:gd name="connsiteX46" fmla="*/ 62367 w 115864"/>
                  <a:gd name="connsiteY46" fmla="*/ 2861 h 78530"/>
                  <a:gd name="connsiteX47" fmla="*/ 60650 w 115864"/>
                  <a:gd name="connsiteY47" fmla="*/ 1717 h 78530"/>
                  <a:gd name="connsiteX48" fmla="*/ 59791 w 115864"/>
                  <a:gd name="connsiteY48" fmla="*/ 715 h 78530"/>
                  <a:gd name="connsiteX49" fmla="*/ 57789 w 115864"/>
                  <a:gd name="connsiteY49" fmla="*/ 1287 h 78530"/>
                  <a:gd name="connsiteX50" fmla="*/ 56215 w 115864"/>
                  <a:gd name="connsiteY50" fmla="*/ 2575 h 78530"/>
                  <a:gd name="connsiteX51" fmla="*/ 56788 w 115864"/>
                  <a:gd name="connsiteY51" fmla="*/ 5006 h 78530"/>
                  <a:gd name="connsiteX52" fmla="*/ 55786 w 115864"/>
                  <a:gd name="connsiteY52" fmla="*/ 5436 h 78530"/>
                  <a:gd name="connsiteX53" fmla="*/ 53784 w 115864"/>
                  <a:gd name="connsiteY53" fmla="*/ 5150 h 78530"/>
                  <a:gd name="connsiteX54" fmla="*/ 51352 w 115864"/>
                  <a:gd name="connsiteY54" fmla="*/ 4148 h 78530"/>
                  <a:gd name="connsiteX55" fmla="*/ 50923 w 115864"/>
                  <a:gd name="connsiteY55" fmla="*/ 5722 h 78530"/>
                  <a:gd name="connsiteX56" fmla="*/ 49779 w 115864"/>
                  <a:gd name="connsiteY56" fmla="*/ 7438 h 78530"/>
                  <a:gd name="connsiteX57" fmla="*/ 45774 w 115864"/>
                  <a:gd name="connsiteY57" fmla="*/ 9727 h 78530"/>
                  <a:gd name="connsiteX58" fmla="*/ 41625 w 115864"/>
                  <a:gd name="connsiteY58" fmla="*/ 11300 h 78530"/>
                  <a:gd name="connsiteX59" fmla="*/ 39480 w 115864"/>
                  <a:gd name="connsiteY59" fmla="*/ 11157 h 78530"/>
                  <a:gd name="connsiteX60" fmla="*/ 37906 w 115864"/>
                  <a:gd name="connsiteY60" fmla="*/ 10299 h 78530"/>
                  <a:gd name="connsiteX61" fmla="*/ 37191 w 115864"/>
                  <a:gd name="connsiteY61" fmla="*/ 9441 h 78530"/>
                  <a:gd name="connsiteX62" fmla="*/ 34902 w 115864"/>
                  <a:gd name="connsiteY62" fmla="*/ 8583 h 78530"/>
                  <a:gd name="connsiteX63" fmla="*/ 31899 w 115864"/>
                  <a:gd name="connsiteY63" fmla="*/ 8296 h 78530"/>
                  <a:gd name="connsiteX64" fmla="*/ 29896 w 115864"/>
                  <a:gd name="connsiteY64" fmla="*/ 9155 h 78530"/>
                  <a:gd name="connsiteX65" fmla="*/ 28608 w 115864"/>
                  <a:gd name="connsiteY65" fmla="*/ 10013 h 78530"/>
                  <a:gd name="connsiteX66" fmla="*/ 27464 w 115864"/>
                  <a:gd name="connsiteY66" fmla="*/ 9870 h 78530"/>
                  <a:gd name="connsiteX67" fmla="*/ 26463 w 115864"/>
                  <a:gd name="connsiteY67" fmla="*/ 9155 h 78530"/>
                  <a:gd name="connsiteX68" fmla="*/ 25748 w 115864"/>
                  <a:gd name="connsiteY68" fmla="*/ 8010 h 78530"/>
                  <a:gd name="connsiteX69" fmla="*/ 24890 w 115864"/>
                  <a:gd name="connsiteY69" fmla="*/ 4577 h 78530"/>
                  <a:gd name="connsiteX70" fmla="*/ 21170 w 115864"/>
                  <a:gd name="connsiteY70" fmla="*/ 5579 h 78530"/>
                  <a:gd name="connsiteX71" fmla="*/ 13160 w 115864"/>
                  <a:gd name="connsiteY71" fmla="*/ 9012 h 78530"/>
                  <a:gd name="connsiteX72" fmla="*/ 0 w 115864"/>
                  <a:gd name="connsiteY72" fmla="*/ 15735 h 78530"/>
                  <a:gd name="connsiteX73" fmla="*/ 286 w 115864"/>
                  <a:gd name="connsiteY73" fmla="*/ 17737 h 78530"/>
                  <a:gd name="connsiteX74" fmla="*/ 1431 w 115864"/>
                  <a:gd name="connsiteY74" fmla="*/ 20169 h 78530"/>
                  <a:gd name="connsiteX75" fmla="*/ 2289 w 115864"/>
                  <a:gd name="connsiteY75" fmla="*/ 21456 h 78530"/>
                  <a:gd name="connsiteX76" fmla="*/ 1574 w 115864"/>
                  <a:gd name="connsiteY76" fmla="*/ 23173 h 78530"/>
                  <a:gd name="connsiteX77" fmla="*/ 2146 w 115864"/>
                  <a:gd name="connsiteY77" fmla="*/ 24603 h 78530"/>
                  <a:gd name="connsiteX78" fmla="*/ 4292 w 115864"/>
                  <a:gd name="connsiteY78" fmla="*/ 27178 h 78530"/>
                  <a:gd name="connsiteX79" fmla="*/ 7009 w 115864"/>
                  <a:gd name="connsiteY79" fmla="*/ 29610 h 78530"/>
                  <a:gd name="connsiteX80" fmla="*/ 9441 w 115864"/>
                  <a:gd name="connsiteY80" fmla="*/ 31183 h 78530"/>
                  <a:gd name="connsiteX81" fmla="*/ 10156 w 115864"/>
                  <a:gd name="connsiteY81" fmla="*/ 30897 h 78530"/>
                  <a:gd name="connsiteX82" fmla="*/ 12015 w 115864"/>
                  <a:gd name="connsiteY82" fmla="*/ 30468 h 78530"/>
                  <a:gd name="connsiteX83" fmla="*/ 15020 w 115864"/>
                  <a:gd name="connsiteY83" fmla="*/ 28895 h 78530"/>
                  <a:gd name="connsiteX84" fmla="*/ 17594 w 115864"/>
                  <a:gd name="connsiteY84" fmla="*/ 28465 h 78530"/>
                  <a:gd name="connsiteX85" fmla="*/ 19025 w 115864"/>
                  <a:gd name="connsiteY85" fmla="*/ 29610 h 78530"/>
                  <a:gd name="connsiteX86" fmla="*/ 19883 w 115864"/>
                  <a:gd name="connsiteY86" fmla="*/ 30325 h 78530"/>
                  <a:gd name="connsiteX87" fmla="*/ 21456 w 115864"/>
                  <a:gd name="connsiteY87" fmla="*/ 33043 h 78530"/>
                  <a:gd name="connsiteX88" fmla="*/ 21885 w 115864"/>
                  <a:gd name="connsiteY88" fmla="*/ 35904 h 78530"/>
                  <a:gd name="connsiteX89" fmla="*/ 22601 w 115864"/>
                  <a:gd name="connsiteY89" fmla="*/ 38335 h 78530"/>
                  <a:gd name="connsiteX90" fmla="*/ 23888 w 115864"/>
                  <a:gd name="connsiteY90" fmla="*/ 39194 h 78530"/>
                  <a:gd name="connsiteX91" fmla="*/ 28752 w 115864"/>
                  <a:gd name="connsiteY91" fmla="*/ 39480 h 78530"/>
                  <a:gd name="connsiteX92" fmla="*/ 32328 w 115864"/>
                  <a:gd name="connsiteY92" fmla="*/ 40481 h 78530"/>
                  <a:gd name="connsiteX93" fmla="*/ 33329 w 115864"/>
                  <a:gd name="connsiteY93" fmla="*/ 41196 h 78530"/>
                  <a:gd name="connsiteX94" fmla="*/ 34473 w 115864"/>
                  <a:gd name="connsiteY94" fmla="*/ 46489 h 78530"/>
                  <a:gd name="connsiteX95" fmla="*/ 35189 w 115864"/>
                  <a:gd name="connsiteY95" fmla="*/ 47204 h 78530"/>
                  <a:gd name="connsiteX96" fmla="*/ 36047 w 115864"/>
                  <a:gd name="connsiteY96" fmla="*/ 46632 h 78530"/>
                  <a:gd name="connsiteX97" fmla="*/ 36905 w 115864"/>
                  <a:gd name="connsiteY97" fmla="*/ 45774 h 78530"/>
                  <a:gd name="connsiteX98" fmla="*/ 38192 w 115864"/>
                  <a:gd name="connsiteY98" fmla="*/ 45630 h 78530"/>
                  <a:gd name="connsiteX99" fmla="*/ 40195 w 115864"/>
                  <a:gd name="connsiteY99" fmla="*/ 45917 h 78530"/>
                  <a:gd name="connsiteX100" fmla="*/ 43056 w 115864"/>
                  <a:gd name="connsiteY100" fmla="*/ 46060 h 78530"/>
                  <a:gd name="connsiteX101" fmla="*/ 45917 w 115864"/>
                  <a:gd name="connsiteY101" fmla="*/ 46632 h 78530"/>
                  <a:gd name="connsiteX102" fmla="*/ 49779 w 115864"/>
                  <a:gd name="connsiteY102" fmla="*/ 49493 h 78530"/>
                  <a:gd name="connsiteX103" fmla="*/ 49636 w 115864"/>
                  <a:gd name="connsiteY103" fmla="*/ 50494 h 78530"/>
                  <a:gd name="connsiteX104" fmla="*/ 48921 w 115864"/>
                  <a:gd name="connsiteY104" fmla="*/ 52210 h 78530"/>
                  <a:gd name="connsiteX105" fmla="*/ 48634 w 115864"/>
                  <a:gd name="connsiteY105" fmla="*/ 53641 h 78530"/>
                  <a:gd name="connsiteX106" fmla="*/ 49350 w 115864"/>
                  <a:gd name="connsiteY106" fmla="*/ 54213 h 78530"/>
                  <a:gd name="connsiteX107" fmla="*/ 50351 w 115864"/>
                  <a:gd name="connsiteY107" fmla="*/ 55500 h 78530"/>
                  <a:gd name="connsiteX108" fmla="*/ 50065 w 115864"/>
                  <a:gd name="connsiteY108" fmla="*/ 57217 h 78530"/>
                  <a:gd name="connsiteX109" fmla="*/ 49063 w 115864"/>
                  <a:gd name="connsiteY109" fmla="*/ 58361 h 78530"/>
                  <a:gd name="connsiteX110" fmla="*/ 48634 w 115864"/>
                  <a:gd name="connsiteY110" fmla="*/ 59219 h 78530"/>
                  <a:gd name="connsiteX111" fmla="*/ 48634 w 115864"/>
                  <a:gd name="connsiteY111" fmla="*/ 59935 h 78530"/>
                  <a:gd name="connsiteX112" fmla="*/ 49063 w 115864"/>
                  <a:gd name="connsiteY112" fmla="*/ 60364 h 78530"/>
                  <a:gd name="connsiteX113" fmla="*/ 49779 w 115864"/>
                  <a:gd name="connsiteY113" fmla="*/ 60793 h 78530"/>
                  <a:gd name="connsiteX114" fmla="*/ 55644 w 115864"/>
                  <a:gd name="connsiteY114" fmla="*/ 61365 h 78530"/>
                  <a:gd name="connsiteX115" fmla="*/ 60936 w 115864"/>
                  <a:gd name="connsiteY115" fmla="*/ 60793 h 78530"/>
                  <a:gd name="connsiteX116" fmla="*/ 64369 w 115864"/>
                  <a:gd name="connsiteY116" fmla="*/ 59219 h 78530"/>
                  <a:gd name="connsiteX117" fmla="*/ 64941 w 115864"/>
                  <a:gd name="connsiteY117" fmla="*/ 57360 h 78530"/>
                  <a:gd name="connsiteX118" fmla="*/ 65799 w 115864"/>
                  <a:gd name="connsiteY118" fmla="*/ 55500 h 78530"/>
                  <a:gd name="connsiteX119" fmla="*/ 67802 w 115864"/>
                  <a:gd name="connsiteY119" fmla="*/ 53784 h 78530"/>
                  <a:gd name="connsiteX120" fmla="*/ 69232 w 115864"/>
                  <a:gd name="connsiteY120" fmla="*/ 53212 h 78530"/>
                  <a:gd name="connsiteX121" fmla="*/ 70520 w 115864"/>
                  <a:gd name="connsiteY121" fmla="*/ 53927 h 78530"/>
                  <a:gd name="connsiteX122" fmla="*/ 68374 w 115864"/>
                  <a:gd name="connsiteY122" fmla="*/ 60793 h 78530"/>
                  <a:gd name="connsiteX123" fmla="*/ 69948 w 115864"/>
                  <a:gd name="connsiteY123" fmla="*/ 62653 h 78530"/>
                  <a:gd name="connsiteX124" fmla="*/ 70234 w 115864"/>
                  <a:gd name="connsiteY124" fmla="*/ 65227 h 78530"/>
                  <a:gd name="connsiteX125" fmla="*/ 70663 w 115864"/>
                  <a:gd name="connsiteY125" fmla="*/ 67659 h 78530"/>
                  <a:gd name="connsiteX126" fmla="*/ 72666 w 115864"/>
                  <a:gd name="connsiteY126" fmla="*/ 67516 h 78530"/>
                  <a:gd name="connsiteX127" fmla="*/ 74954 w 115864"/>
                  <a:gd name="connsiteY127" fmla="*/ 67945 h 78530"/>
                  <a:gd name="connsiteX128" fmla="*/ 76528 w 115864"/>
                  <a:gd name="connsiteY128" fmla="*/ 68803 h 78530"/>
                  <a:gd name="connsiteX129" fmla="*/ 78530 w 115864"/>
                  <a:gd name="connsiteY129" fmla="*/ 70234 h 78530"/>
                  <a:gd name="connsiteX130" fmla="*/ 81248 w 115864"/>
                  <a:gd name="connsiteY130" fmla="*/ 71521 h 78530"/>
                  <a:gd name="connsiteX131" fmla="*/ 83107 w 115864"/>
                  <a:gd name="connsiteY131" fmla="*/ 71950 h 78530"/>
                  <a:gd name="connsiteX132" fmla="*/ 83823 w 115864"/>
                  <a:gd name="connsiteY132" fmla="*/ 72951 h 78530"/>
                  <a:gd name="connsiteX133" fmla="*/ 85396 w 115864"/>
                  <a:gd name="connsiteY133" fmla="*/ 74239 h 78530"/>
                  <a:gd name="connsiteX134" fmla="*/ 87828 w 115864"/>
                  <a:gd name="connsiteY134" fmla="*/ 76814 h 78530"/>
                  <a:gd name="connsiteX135" fmla="*/ 89974 w 115864"/>
                  <a:gd name="connsiteY135" fmla="*/ 78530 h 78530"/>
                  <a:gd name="connsiteX136" fmla="*/ 91118 w 115864"/>
                  <a:gd name="connsiteY136" fmla="*/ 78530 h 78530"/>
                  <a:gd name="connsiteX137" fmla="*/ 93121 w 115864"/>
                  <a:gd name="connsiteY137" fmla="*/ 77815 h 78530"/>
                  <a:gd name="connsiteX138" fmla="*/ 96124 w 115864"/>
                  <a:gd name="connsiteY138" fmla="*/ 77386 h 78530"/>
                  <a:gd name="connsiteX139" fmla="*/ 98556 w 115864"/>
                  <a:gd name="connsiteY139" fmla="*/ 77386 h 78530"/>
                  <a:gd name="connsiteX140" fmla="*/ 99414 w 115864"/>
                  <a:gd name="connsiteY140" fmla="*/ 76814 h 78530"/>
                  <a:gd name="connsiteX141" fmla="*/ 99987 w 115864"/>
                  <a:gd name="connsiteY141" fmla="*/ 75812 h 78530"/>
                  <a:gd name="connsiteX142" fmla="*/ 100559 w 115864"/>
                  <a:gd name="connsiteY142" fmla="*/ 74525 h 78530"/>
                  <a:gd name="connsiteX143" fmla="*/ 101274 w 115864"/>
                  <a:gd name="connsiteY143" fmla="*/ 73238 h 78530"/>
                  <a:gd name="connsiteX144" fmla="*/ 98985 w 115864"/>
                  <a:gd name="connsiteY144" fmla="*/ 69805 h 78530"/>
                  <a:gd name="connsiteX145" fmla="*/ 98556 w 115864"/>
                  <a:gd name="connsiteY145" fmla="*/ 68803 h 78530"/>
                  <a:gd name="connsiteX146" fmla="*/ 96553 w 115864"/>
                  <a:gd name="connsiteY146" fmla="*/ 66801 h 78530"/>
                  <a:gd name="connsiteX147" fmla="*/ 96697 w 115864"/>
                  <a:gd name="connsiteY147" fmla="*/ 65799 h 78530"/>
                  <a:gd name="connsiteX148" fmla="*/ 97126 w 115864"/>
                  <a:gd name="connsiteY148" fmla="*/ 64941 h 78530"/>
                  <a:gd name="connsiteX149" fmla="*/ 96983 w 115864"/>
                  <a:gd name="connsiteY149" fmla="*/ 64226 h 78530"/>
                  <a:gd name="connsiteX150" fmla="*/ 97126 w 115864"/>
                  <a:gd name="connsiteY150" fmla="*/ 62366 h 78530"/>
                  <a:gd name="connsiteX151" fmla="*/ 98556 w 115864"/>
                  <a:gd name="connsiteY151" fmla="*/ 60793 h 78530"/>
                  <a:gd name="connsiteX152" fmla="*/ 99414 w 115864"/>
                  <a:gd name="connsiteY152" fmla="*/ 58790 h 78530"/>
                  <a:gd name="connsiteX153" fmla="*/ 100845 w 115864"/>
                  <a:gd name="connsiteY153" fmla="*/ 56072 h 78530"/>
                  <a:gd name="connsiteX154" fmla="*/ 104135 w 115864"/>
                  <a:gd name="connsiteY154" fmla="*/ 52640 h 78530"/>
                  <a:gd name="connsiteX155" fmla="*/ 106567 w 115864"/>
                  <a:gd name="connsiteY155" fmla="*/ 53212 h 78530"/>
                  <a:gd name="connsiteX156" fmla="*/ 107568 w 115864"/>
                  <a:gd name="connsiteY156" fmla="*/ 53212 h 78530"/>
                  <a:gd name="connsiteX157" fmla="*/ 108283 w 115864"/>
                  <a:gd name="connsiteY157" fmla="*/ 54356 h 78530"/>
                  <a:gd name="connsiteX158" fmla="*/ 108426 w 115864"/>
                  <a:gd name="connsiteY158" fmla="*/ 54499 h 78530"/>
                  <a:gd name="connsiteX159" fmla="*/ 108569 w 115864"/>
                  <a:gd name="connsiteY159" fmla="*/ 53784 h 78530"/>
                  <a:gd name="connsiteX160" fmla="*/ 110143 w 115864"/>
                  <a:gd name="connsiteY160" fmla="*/ 50065 h 78530"/>
                  <a:gd name="connsiteX161" fmla="*/ 115864 w 115864"/>
                  <a:gd name="connsiteY161" fmla="*/ 46775 h 7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15864" h="78530">
                    <a:moveTo>
                      <a:pt x="115292" y="43485"/>
                    </a:moveTo>
                    <a:lnTo>
                      <a:pt x="115149" y="41482"/>
                    </a:lnTo>
                    <a:lnTo>
                      <a:pt x="113862" y="40052"/>
                    </a:lnTo>
                    <a:lnTo>
                      <a:pt x="111001" y="39623"/>
                    </a:lnTo>
                    <a:lnTo>
                      <a:pt x="110286" y="38621"/>
                    </a:lnTo>
                    <a:lnTo>
                      <a:pt x="109999" y="37763"/>
                    </a:lnTo>
                    <a:lnTo>
                      <a:pt x="112002" y="35617"/>
                    </a:lnTo>
                    <a:lnTo>
                      <a:pt x="109570" y="34044"/>
                    </a:lnTo>
                    <a:lnTo>
                      <a:pt x="108569" y="32471"/>
                    </a:lnTo>
                    <a:lnTo>
                      <a:pt x="105136" y="30325"/>
                    </a:lnTo>
                    <a:lnTo>
                      <a:pt x="104707" y="29610"/>
                    </a:lnTo>
                    <a:lnTo>
                      <a:pt x="101703" y="29467"/>
                    </a:lnTo>
                    <a:lnTo>
                      <a:pt x="99844" y="27321"/>
                    </a:lnTo>
                    <a:lnTo>
                      <a:pt x="95695" y="28322"/>
                    </a:lnTo>
                    <a:lnTo>
                      <a:pt x="95695" y="28608"/>
                    </a:lnTo>
                    <a:lnTo>
                      <a:pt x="94980" y="27321"/>
                    </a:lnTo>
                    <a:lnTo>
                      <a:pt x="93979" y="25891"/>
                    </a:lnTo>
                    <a:lnTo>
                      <a:pt x="94265" y="25032"/>
                    </a:lnTo>
                    <a:lnTo>
                      <a:pt x="96983" y="22315"/>
                    </a:lnTo>
                    <a:lnTo>
                      <a:pt x="97412" y="21599"/>
                    </a:lnTo>
                    <a:lnTo>
                      <a:pt x="97126" y="21313"/>
                    </a:lnTo>
                    <a:lnTo>
                      <a:pt x="97412" y="20169"/>
                    </a:lnTo>
                    <a:lnTo>
                      <a:pt x="99414" y="16164"/>
                    </a:lnTo>
                    <a:lnTo>
                      <a:pt x="99700" y="14590"/>
                    </a:lnTo>
                    <a:lnTo>
                      <a:pt x="98842" y="13589"/>
                    </a:lnTo>
                    <a:lnTo>
                      <a:pt x="97412" y="12874"/>
                    </a:lnTo>
                    <a:lnTo>
                      <a:pt x="93121" y="11729"/>
                    </a:lnTo>
                    <a:lnTo>
                      <a:pt x="90975" y="10156"/>
                    </a:lnTo>
                    <a:lnTo>
                      <a:pt x="90117" y="8726"/>
                    </a:lnTo>
                    <a:lnTo>
                      <a:pt x="89115" y="8296"/>
                    </a:lnTo>
                    <a:lnTo>
                      <a:pt x="87685" y="8726"/>
                    </a:lnTo>
                    <a:lnTo>
                      <a:pt x="84109" y="9298"/>
                    </a:lnTo>
                    <a:lnTo>
                      <a:pt x="81248" y="8583"/>
                    </a:lnTo>
                    <a:lnTo>
                      <a:pt x="77672" y="5865"/>
                    </a:lnTo>
                    <a:lnTo>
                      <a:pt x="76957" y="3433"/>
                    </a:lnTo>
                    <a:lnTo>
                      <a:pt x="76528" y="1573"/>
                    </a:lnTo>
                    <a:lnTo>
                      <a:pt x="75669" y="858"/>
                    </a:lnTo>
                    <a:lnTo>
                      <a:pt x="74525" y="1860"/>
                    </a:lnTo>
                    <a:lnTo>
                      <a:pt x="73095" y="3433"/>
                    </a:lnTo>
                    <a:lnTo>
                      <a:pt x="70091" y="3576"/>
                    </a:lnTo>
                    <a:lnTo>
                      <a:pt x="69376" y="3147"/>
                    </a:lnTo>
                    <a:lnTo>
                      <a:pt x="69232" y="2432"/>
                    </a:lnTo>
                    <a:lnTo>
                      <a:pt x="68946" y="1573"/>
                    </a:lnTo>
                    <a:lnTo>
                      <a:pt x="68231" y="572"/>
                    </a:lnTo>
                    <a:lnTo>
                      <a:pt x="67373" y="0"/>
                    </a:lnTo>
                    <a:lnTo>
                      <a:pt x="63654" y="2861"/>
                    </a:lnTo>
                    <a:lnTo>
                      <a:pt x="62367" y="2861"/>
                    </a:lnTo>
                    <a:lnTo>
                      <a:pt x="60650" y="1717"/>
                    </a:lnTo>
                    <a:lnTo>
                      <a:pt x="59791" y="715"/>
                    </a:lnTo>
                    <a:lnTo>
                      <a:pt x="57789" y="1287"/>
                    </a:lnTo>
                    <a:lnTo>
                      <a:pt x="56215" y="2575"/>
                    </a:lnTo>
                    <a:lnTo>
                      <a:pt x="56788" y="5006"/>
                    </a:lnTo>
                    <a:lnTo>
                      <a:pt x="55786" y="5436"/>
                    </a:lnTo>
                    <a:lnTo>
                      <a:pt x="53784" y="5150"/>
                    </a:lnTo>
                    <a:lnTo>
                      <a:pt x="51352" y="4148"/>
                    </a:lnTo>
                    <a:lnTo>
                      <a:pt x="50923" y="5722"/>
                    </a:lnTo>
                    <a:lnTo>
                      <a:pt x="49779" y="7438"/>
                    </a:lnTo>
                    <a:lnTo>
                      <a:pt x="45774" y="9727"/>
                    </a:lnTo>
                    <a:lnTo>
                      <a:pt x="41625" y="11300"/>
                    </a:lnTo>
                    <a:lnTo>
                      <a:pt x="39480" y="11157"/>
                    </a:lnTo>
                    <a:lnTo>
                      <a:pt x="37906" y="10299"/>
                    </a:lnTo>
                    <a:lnTo>
                      <a:pt x="37191" y="9441"/>
                    </a:lnTo>
                    <a:lnTo>
                      <a:pt x="34902" y="8583"/>
                    </a:lnTo>
                    <a:lnTo>
                      <a:pt x="31899" y="8296"/>
                    </a:lnTo>
                    <a:lnTo>
                      <a:pt x="29896" y="9155"/>
                    </a:lnTo>
                    <a:lnTo>
                      <a:pt x="28608" y="10013"/>
                    </a:lnTo>
                    <a:lnTo>
                      <a:pt x="27464" y="9870"/>
                    </a:lnTo>
                    <a:lnTo>
                      <a:pt x="26463" y="9155"/>
                    </a:lnTo>
                    <a:lnTo>
                      <a:pt x="25748" y="8010"/>
                    </a:lnTo>
                    <a:lnTo>
                      <a:pt x="24890" y="4577"/>
                    </a:lnTo>
                    <a:lnTo>
                      <a:pt x="21170" y="5579"/>
                    </a:lnTo>
                    <a:lnTo>
                      <a:pt x="13160" y="9012"/>
                    </a:lnTo>
                    <a:lnTo>
                      <a:pt x="0" y="15735"/>
                    </a:lnTo>
                    <a:lnTo>
                      <a:pt x="286" y="17737"/>
                    </a:lnTo>
                    <a:lnTo>
                      <a:pt x="1431" y="20169"/>
                    </a:lnTo>
                    <a:lnTo>
                      <a:pt x="2289" y="21456"/>
                    </a:lnTo>
                    <a:lnTo>
                      <a:pt x="1574" y="23173"/>
                    </a:lnTo>
                    <a:lnTo>
                      <a:pt x="2146" y="24603"/>
                    </a:lnTo>
                    <a:lnTo>
                      <a:pt x="4292" y="27178"/>
                    </a:lnTo>
                    <a:lnTo>
                      <a:pt x="7009" y="29610"/>
                    </a:lnTo>
                    <a:lnTo>
                      <a:pt x="9441" y="31183"/>
                    </a:lnTo>
                    <a:lnTo>
                      <a:pt x="10156" y="30897"/>
                    </a:lnTo>
                    <a:lnTo>
                      <a:pt x="12015" y="30468"/>
                    </a:lnTo>
                    <a:lnTo>
                      <a:pt x="15020" y="28895"/>
                    </a:lnTo>
                    <a:lnTo>
                      <a:pt x="17594" y="28465"/>
                    </a:lnTo>
                    <a:lnTo>
                      <a:pt x="19025" y="29610"/>
                    </a:lnTo>
                    <a:lnTo>
                      <a:pt x="19883" y="30325"/>
                    </a:lnTo>
                    <a:lnTo>
                      <a:pt x="21456" y="33043"/>
                    </a:lnTo>
                    <a:lnTo>
                      <a:pt x="21885" y="35904"/>
                    </a:lnTo>
                    <a:lnTo>
                      <a:pt x="22601" y="38335"/>
                    </a:lnTo>
                    <a:lnTo>
                      <a:pt x="23888" y="39194"/>
                    </a:lnTo>
                    <a:lnTo>
                      <a:pt x="28752" y="39480"/>
                    </a:lnTo>
                    <a:lnTo>
                      <a:pt x="32328" y="40481"/>
                    </a:lnTo>
                    <a:lnTo>
                      <a:pt x="33329" y="41196"/>
                    </a:lnTo>
                    <a:lnTo>
                      <a:pt x="34473" y="46489"/>
                    </a:lnTo>
                    <a:lnTo>
                      <a:pt x="35189" y="47204"/>
                    </a:lnTo>
                    <a:lnTo>
                      <a:pt x="36047" y="46632"/>
                    </a:lnTo>
                    <a:lnTo>
                      <a:pt x="36905" y="45774"/>
                    </a:lnTo>
                    <a:lnTo>
                      <a:pt x="38192" y="45630"/>
                    </a:lnTo>
                    <a:lnTo>
                      <a:pt x="40195" y="45917"/>
                    </a:lnTo>
                    <a:lnTo>
                      <a:pt x="43056" y="46060"/>
                    </a:lnTo>
                    <a:lnTo>
                      <a:pt x="45917" y="46632"/>
                    </a:lnTo>
                    <a:lnTo>
                      <a:pt x="49779" y="49493"/>
                    </a:lnTo>
                    <a:lnTo>
                      <a:pt x="49636" y="50494"/>
                    </a:lnTo>
                    <a:lnTo>
                      <a:pt x="48921" y="52210"/>
                    </a:lnTo>
                    <a:lnTo>
                      <a:pt x="48634" y="53641"/>
                    </a:lnTo>
                    <a:lnTo>
                      <a:pt x="49350" y="54213"/>
                    </a:lnTo>
                    <a:lnTo>
                      <a:pt x="50351" y="55500"/>
                    </a:lnTo>
                    <a:lnTo>
                      <a:pt x="50065" y="57217"/>
                    </a:lnTo>
                    <a:lnTo>
                      <a:pt x="49063" y="58361"/>
                    </a:lnTo>
                    <a:lnTo>
                      <a:pt x="48634" y="59219"/>
                    </a:lnTo>
                    <a:lnTo>
                      <a:pt x="48634" y="59935"/>
                    </a:lnTo>
                    <a:lnTo>
                      <a:pt x="49063" y="60364"/>
                    </a:lnTo>
                    <a:lnTo>
                      <a:pt x="49779" y="60793"/>
                    </a:lnTo>
                    <a:lnTo>
                      <a:pt x="55644" y="61365"/>
                    </a:lnTo>
                    <a:lnTo>
                      <a:pt x="60936" y="60793"/>
                    </a:lnTo>
                    <a:lnTo>
                      <a:pt x="64369" y="59219"/>
                    </a:lnTo>
                    <a:lnTo>
                      <a:pt x="64941" y="57360"/>
                    </a:lnTo>
                    <a:lnTo>
                      <a:pt x="65799" y="55500"/>
                    </a:lnTo>
                    <a:lnTo>
                      <a:pt x="67802" y="53784"/>
                    </a:lnTo>
                    <a:lnTo>
                      <a:pt x="69232" y="53212"/>
                    </a:lnTo>
                    <a:lnTo>
                      <a:pt x="70520" y="53927"/>
                    </a:lnTo>
                    <a:lnTo>
                      <a:pt x="68374" y="60793"/>
                    </a:lnTo>
                    <a:lnTo>
                      <a:pt x="69948" y="62653"/>
                    </a:lnTo>
                    <a:lnTo>
                      <a:pt x="70234" y="65227"/>
                    </a:lnTo>
                    <a:lnTo>
                      <a:pt x="70663" y="67659"/>
                    </a:lnTo>
                    <a:lnTo>
                      <a:pt x="72666" y="67516"/>
                    </a:lnTo>
                    <a:lnTo>
                      <a:pt x="74954" y="67945"/>
                    </a:lnTo>
                    <a:lnTo>
                      <a:pt x="76528" y="68803"/>
                    </a:lnTo>
                    <a:lnTo>
                      <a:pt x="78530" y="70234"/>
                    </a:lnTo>
                    <a:lnTo>
                      <a:pt x="81248" y="71521"/>
                    </a:lnTo>
                    <a:lnTo>
                      <a:pt x="83107" y="71950"/>
                    </a:lnTo>
                    <a:lnTo>
                      <a:pt x="83823" y="72951"/>
                    </a:lnTo>
                    <a:lnTo>
                      <a:pt x="85396" y="74239"/>
                    </a:lnTo>
                    <a:lnTo>
                      <a:pt x="87828" y="76814"/>
                    </a:lnTo>
                    <a:lnTo>
                      <a:pt x="89974" y="78530"/>
                    </a:lnTo>
                    <a:lnTo>
                      <a:pt x="91118" y="78530"/>
                    </a:lnTo>
                    <a:lnTo>
                      <a:pt x="93121" y="77815"/>
                    </a:lnTo>
                    <a:lnTo>
                      <a:pt x="96124" y="77386"/>
                    </a:lnTo>
                    <a:lnTo>
                      <a:pt x="98556" y="77386"/>
                    </a:lnTo>
                    <a:lnTo>
                      <a:pt x="99414" y="76814"/>
                    </a:lnTo>
                    <a:lnTo>
                      <a:pt x="99987" y="75812"/>
                    </a:lnTo>
                    <a:lnTo>
                      <a:pt x="100559" y="74525"/>
                    </a:lnTo>
                    <a:lnTo>
                      <a:pt x="101274" y="73238"/>
                    </a:lnTo>
                    <a:lnTo>
                      <a:pt x="98985" y="69805"/>
                    </a:lnTo>
                    <a:lnTo>
                      <a:pt x="98556" y="68803"/>
                    </a:lnTo>
                    <a:lnTo>
                      <a:pt x="96553" y="66801"/>
                    </a:lnTo>
                    <a:lnTo>
                      <a:pt x="96697" y="65799"/>
                    </a:lnTo>
                    <a:lnTo>
                      <a:pt x="97126" y="64941"/>
                    </a:lnTo>
                    <a:lnTo>
                      <a:pt x="96983" y="64226"/>
                    </a:lnTo>
                    <a:lnTo>
                      <a:pt x="97126" y="62366"/>
                    </a:lnTo>
                    <a:lnTo>
                      <a:pt x="98556" y="60793"/>
                    </a:lnTo>
                    <a:lnTo>
                      <a:pt x="99414" y="58790"/>
                    </a:lnTo>
                    <a:lnTo>
                      <a:pt x="100845" y="56072"/>
                    </a:lnTo>
                    <a:lnTo>
                      <a:pt x="104135" y="52640"/>
                    </a:lnTo>
                    <a:lnTo>
                      <a:pt x="106567" y="53212"/>
                    </a:lnTo>
                    <a:lnTo>
                      <a:pt x="107568" y="53212"/>
                    </a:lnTo>
                    <a:lnTo>
                      <a:pt x="108283" y="54356"/>
                    </a:lnTo>
                    <a:lnTo>
                      <a:pt x="108426" y="54499"/>
                    </a:lnTo>
                    <a:lnTo>
                      <a:pt x="108569" y="53784"/>
                    </a:lnTo>
                    <a:lnTo>
                      <a:pt x="110143" y="50065"/>
                    </a:lnTo>
                    <a:lnTo>
                      <a:pt x="115864" y="4677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3" name="Freeform: Shape 582">
                <a:extLst>
                  <a:ext uri="{FF2B5EF4-FFF2-40B4-BE49-F238E27FC236}">
                    <a16:creationId xmlns:a16="http://schemas.microsoft.com/office/drawing/2014/main" id="{BEE8BFB0-0FE1-45D8-3A37-2A154AE777DA}"/>
                  </a:ext>
                  <a:ext uri="{C183D7F6-B498-43B3-948B-1728B52AA6E4}">
                    <adec:decorative xmlns:adec="http://schemas.microsoft.com/office/drawing/2017/decorative" val="1"/>
                  </a:ext>
                </a:extLst>
              </p:cNvPr>
              <p:cNvSpPr/>
              <p:nvPr/>
            </p:nvSpPr>
            <p:spPr>
              <a:xfrm>
                <a:off x="8652692" y="3735713"/>
                <a:ext cx="139322" cy="182664"/>
              </a:xfrm>
              <a:custGeom>
                <a:avLst/>
                <a:gdLst>
                  <a:gd name="connsiteX0" fmla="*/ 92691 w 139322"/>
                  <a:gd name="connsiteY0" fmla="*/ 129310 h 182664"/>
                  <a:gd name="connsiteX1" fmla="*/ 91690 w 139322"/>
                  <a:gd name="connsiteY1" fmla="*/ 142327 h 182664"/>
                  <a:gd name="connsiteX2" fmla="*/ 94837 w 139322"/>
                  <a:gd name="connsiteY2" fmla="*/ 140181 h 182664"/>
                  <a:gd name="connsiteX3" fmla="*/ 95695 w 139322"/>
                  <a:gd name="connsiteY3" fmla="*/ 136748 h 182664"/>
                  <a:gd name="connsiteX4" fmla="*/ 95123 w 139322"/>
                  <a:gd name="connsiteY4" fmla="*/ 134174 h 182664"/>
                  <a:gd name="connsiteX5" fmla="*/ 92691 w 139322"/>
                  <a:gd name="connsiteY5" fmla="*/ 129310 h 182664"/>
                  <a:gd name="connsiteX6" fmla="*/ 106137 w 139322"/>
                  <a:gd name="connsiteY6" fmla="*/ 130168 h 182664"/>
                  <a:gd name="connsiteX7" fmla="*/ 104993 w 139322"/>
                  <a:gd name="connsiteY7" fmla="*/ 127451 h 182664"/>
                  <a:gd name="connsiteX8" fmla="*/ 104135 w 139322"/>
                  <a:gd name="connsiteY8" fmla="*/ 126163 h 182664"/>
                  <a:gd name="connsiteX9" fmla="*/ 103562 w 139322"/>
                  <a:gd name="connsiteY9" fmla="*/ 126735 h 182664"/>
                  <a:gd name="connsiteX10" fmla="*/ 102704 w 139322"/>
                  <a:gd name="connsiteY10" fmla="*/ 130598 h 182664"/>
                  <a:gd name="connsiteX11" fmla="*/ 104421 w 139322"/>
                  <a:gd name="connsiteY11" fmla="*/ 133602 h 182664"/>
                  <a:gd name="connsiteX12" fmla="*/ 105708 w 139322"/>
                  <a:gd name="connsiteY12" fmla="*/ 134460 h 182664"/>
                  <a:gd name="connsiteX13" fmla="*/ 107138 w 139322"/>
                  <a:gd name="connsiteY13" fmla="*/ 133458 h 182664"/>
                  <a:gd name="connsiteX14" fmla="*/ 106853 w 139322"/>
                  <a:gd name="connsiteY14" fmla="*/ 132028 h 182664"/>
                  <a:gd name="connsiteX15" fmla="*/ 106137 w 139322"/>
                  <a:gd name="connsiteY15" fmla="*/ 130168 h 182664"/>
                  <a:gd name="connsiteX16" fmla="*/ 79961 w 139322"/>
                  <a:gd name="connsiteY16" fmla="*/ 116579 h 182664"/>
                  <a:gd name="connsiteX17" fmla="*/ 79388 w 139322"/>
                  <a:gd name="connsiteY17" fmla="*/ 115292 h 182664"/>
                  <a:gd name="connsiteX18" fmla="*/ 77529 w 139322"/>
                  <a:gd name="connsiteY18" fmla="*/ 113003 h 182664"/>
                  <a:gd name="connsiteX19" fmla="*/ 76242 w 139322"/>
                  <a:gd name="connsiteY19" fmla="*/ 113718 h 182664"/>
                  <a:gd name="connsiteX20" fmla="*/ 77100 w 139322"/>
                  <a:gd name="connsiteY20" fmla="*/ 115006 h 182664"/>
                  <a:gd name="connsiteX21" fmla="*/ 78387 w 139322"/>
                  <a:gd name="connsiteY21" fmla="*/ 116007 h 182664"/>
                  <a:gd name="connsiteX22" fmla="*/ 79961 w 139322"/>
                  <a:gd name="connsiteY22" fmla="*/ 116579 h 182664"/>
                  <a:gd name="connsiteX23" fmla="*/ 81248 w 139322"/>
                  <a:gd name="connsiteY23" fmla="*/ 123159 h 182664"/>
                  <a:gd name="connsiteX24" fmla="*/ 80819 w 139322"/>
                  <a:gd name="connsiteY24" fmla="*/ 120871 h 182664"/>
                  <a:gd name="connsiteX25" fmla="*/ 80533 w 139322"/>
                  <a:gd name="connsiteY25" fmla="*/ 120012 h 182664"/>
                  <a:gd name="connsiteX26" fmla="*/ 78244 w 139322"/>
                  <a:gd name="connsiteY26" fmla="*/ 118439 h 182664"/>
                  <a:gd name="connsiteX27" fmla="*/ 75383 w 139322"/>
                  <a:gd name="connsiteY27" fmla="*/ 119297 h 182664"/>
                  <a:gd name="connsiteX28" fmla="*/ 75955 w 139322"/>
                  <a:gd name="connsiteY28" fmla="*/ 122015 h 182664"/>
                  <a:gd name="connsiteX29" fmla="*/ 77100 w 139322"/>
                  <a:gd name="connsiteY29" fmla="*/ 124447 h 182664"/>
                  <a:gd name="connsiteX30" fmla="*/ 77243 w 139322"/>
                  <a:gd name="connsiteY30" fmla="*/ 126163 h 182664"/>
                  <a:gd name="connsiteX31" fmla="*/ 79818 w 139322"/>
                  <a:gd name="connsiteY31" fmla="*/ 128595 h 182664"/>
                  <a:gd name="connsiteX32" fmla="*/ 80533 w 139322"/>
                  <a:gd name="connsiteY32" fmla="*/ 131599 h 182664"/>
                  <a:gd name="connsiteX33" fmla="*/ 80676 w 139322"/>
                  <a:gd name="connsiteY33" fmla="*/ 135318 h 182664"/>
                  <a:gd name="connsiteX34" fmla="*/ 75669 w 139322"/>
                  <a:gd name="connsiteY34" fmla="*/ 143614 h 182664"/>
                  <a:gd name="connsiteX35" fmla="*/ 78387 w 139322"/>
                  <a:gd name="connsiteY35" fmla="*/ 143900 h 182664"/>
                  <a:gd name="connsiteX36" fmla="*/ 83679 w 139322"/>
                  <a:gd name="connsiteY36" fmla="*/ 142756 h 182664"/>
                  <a:gd name="connsiteX37" fmla="*/ 85253 w 139322"/>
                  <a:gd name="connsiteY37" fmla="*/ 140467 h 182664"/>
                  <a:gd name="connsiteX38" fmla="*/ 86397 w 139322"/>
                  <a:gd name="connsiteY38" fmla="*/ 133172 h 182664"/>
                  <a:gd name="connsiteX39" fmla="*/ 86540 w 139322"/>
                  <a:gd name="connsiteY39" fmla="*/ 130168 h 182664"/>
                  <a:gd name="connsiteX40" fmla="*/ 82536 w 139322"/>
                  <a:gd name="connsiteY40" fmla="*/ 125305 h 182664"/>
                  <a:gd name="connsiteX41" fmla="*/ 81248 w 139322"/>
                  <a:gd name="connsiteY41" fmla="*/ 123159 h 182664"/>
                  <a:gd name="connsiteX42" fmla="*/ 139323 w 139322"/>
                  <a:gd name="connsiteY42" fmla="*/ 166072 h 182664"/>
                  <a:gd name="connsiteX43" fmla="*/ 138321 w 139322"/>
                  <a:gd name="connsiteY43" fmla="*/ 162353 h 182664"/>
                  <a:gd name="connsiteX44" fmla="*/ 138036 w 139322"/>
                  <a:gd name="connsiteY44" fmla="*/ 157919 h 182664"/>
                  <a:gd name="connsiteX45" fmla="*/ 138036 w 139322"/>
                  <a:gd name="connsiteY45" fmla="*/ 147476 h 182664"/>
                  <a:gd name="connsiteX46" fmla="*/ 137750 w 139322"/>
                  <a:gd name="connsiteY46" fmla="*/ 146332 h 182664"/>
                  <a:gd name="connsiteX47" fmla="*/ 137320 w 139322"/>
                  <a:gd name="connsiteY47" fmla="*/ 144186 h 182664"/>
                  <a:gd name="connsiteX48" fmla="*/ 136462 w 139322"/>
                  <a:gd name="connsiteY48" fmla="*/ 132743 h 182664"/>
                  <a:gd name="connsiteX49" fmla="*/ 135747 w 139322"/>
                  <a:gd name="connsiteY49" fmla="*/ 129167 h 182664"/>
                  <a:gd name="connsiteX50" fmla="*/ 135175 w 139322"/>
                  <a:gd name="connsiteY50" fmla="*/ 124161 h 182664"/>
                  <a:gd name="connsiteX51" fmla="*/ 134317 w 139322"/>
                  <a:gd name="connsiteY51" fmla="*/ 122587 h 182664"/>
                  <a:gd name="connsiteX52" fmla="*/ 133315 w 139322"/>
                  <a:gd name="connsiteY52" fmla="*/ 119869 h 182664"/>
                  <a:gd name="connsiteX53" fmla="*/ 132171 w 139322"/>
                  <a:gd name="connsiteY53" fmla="*/ 117438 h 182664"/>
                  <a:gd name="connsiteX54" fmla="*/ 131169 w 139322"/>
                  <a:gd name="connsiteY54" fmla="*/ 116436 h 182664"/>
                  <a:gd name="connsiteX55" fmla="*/ 130598 w 139322"/>
                  <a:gd name="connsiteY55" fmla="*/ 112002 h 182664"/>
                  <a:gd name="connsiteX56" fmla="*/ 130311 w 139322"/>
                  <a:gd name="connsiteY56" fmla="*/ 106566 h 182664"/>
                  <a:gd name="connsiteX57" fmla="*/ 130311 w 139322"/>
                  <a:gd name="connsiteY57" fmla="*/ 103992 h 182664"/>
                  <a:gd name="connsiteX58" fmla="*/ 129024 w 139322"/>
                  <a:gd name="connsiteY58" fmla="*/ 98699 h 182664"/>
                  <a:gd name="connsiteX59" fmla="*/ 127736 w 139322"/>
                  <a:gd name="connsiteY59" fmla="*/ 92691 h 182664"/>
                  <a:gd name="connsiteX60" fmla="*/ 126020 w 139322"/>
                  <a:gd name="connsiteY60" fmla="*/ 92977 h 182664"/>
                  <a:gd name="connsiteX61" fmla="*/ 125019 w 139322"/>
                  <a:gd name="connsiteY61" fmla="*/ 91547 h 182664"/>
                  <a:gd name="connsiteX62" fmla="*/ 124304 w 139322"/>
                  <a:gd name="connsiteY62" fmla="*/ 91547 h 182664"/>
                  <a:gd name="connsiteX63" fmla="*/ 121729 w 139322"/>
                  <a:gd name="connsiteY63" fmla="*/ 92977 h 182664"/>
                  <a:gd name="connsiteX64" fmla="*/ 119726 w 139322"/>
                  <a:gd name="connsiteY64" fmla="*/ 92548 h 182664"/>
                  <a:gd name="connsiteX65" fmla="*/ 118296 w 139322"/>
                  <a:gd name="connsiteY65" fmla="*/ 92691 h 182664"/>
                  <a:gd name="connsiteX66" fmla="*/ 118296 w 139322"/>
                  <a:gd name="connsiteY66" fmla="*/ 95409 h 182664"/>
                  <a:gd name="connsiteX67" fmla="*/ 118582 w 139322"/>
                  <a:gd name="connsiteY67" fmla="*/ 98413 h 182664"/>
                  <a:gd name="connsiteX68" fmla="*/ 118010 w 139322"/>
                  <a:gd name="connsiteY68" fmla="*/ 99414 h 182664"/>
                  <a:gd name="connsiteX69" fmla="*/ 114147 w 139322"/>
                  <a:gd name="connsiteY69" fmla="*/ 102847 h 182664"/>
                  <a:gd name="connsiteX70" fmla="*/ 113004 w 139322"/>
                  <a:gd name="connsiteY70" fmla="*/ 105136 h 182664"/>
                  <a:gd name="connsiteX71" fmla="*/ 113147 w 139322"/>
                  <a:gd name="connsiteY71" fmla="*/ 107568 h 182664"/>
                  <a:gd name="connsiteX72" fmla="*/ 113575 w 139322"/>
                  <a:gd name="connsiteY72" fmla="*/ 110858 h 182664"/>
                  <a:gd name="connsiteX73" fmla="*/ 112860 w 139322"/>
                  <a:gd name="connsiteY73" fmla="*/ 112574 h 182664"/>
                  <a:gd name="connsiteX74" fmla="*/ 111144 w 139322"/>
                  <a:gd name="connsiteY74" fmla="*/ 114148 h 182664"/>
                  <a:gd name="connsiteX75" fmla="*/ 108855 w 139322"/>
                  <a:gd name="connsiteY75" fmla="*/ 115006 h 182664"/>
                  <a:gd name="connsiteX76" fmla="*/ 106853 w 139322"/>
                  <a:gd name="connsiteY76" fmla="*/ 114577 h 182664"/>
                  <a:gd name="connsiteX77" fmla="*/ 105565 w 139322"/>
                  <a:gd name="connsiteY77" fmla="*/ 113289 h 182664"/>
                  <a:gd name="connsiteX78" fmla="*/ 104421 w 139322"/>
                  <a:gd name="connsiteY78" fmla="*/ 109856 h 182664"/>
                  <a:gd name="connsiteX79" fmla="*/ 103419 w 139322"/>
                  <a:gd name="connsiteY79" fmla="*/ 107997 h 182664"/>
                  <a:gd name="connsiteX80" fmla="*/ 102275 w 139322"/>
                  <a:gd name="connsiteY80" fmla="*/ 107568 h 182664"/>
                  <a:gd name="connsiteX81" fmla="*/ 101417 w 139322"/>
                  <a:gd name="connsiteY81" fmla="*/ 108140 h 182664"/>
                  <a:gd name="connsiteX82" fmla="*/ 101274 w 139322"/>
                  <a:gd name="connsiteY82" fmla="*/ 110286 h 182664"/>
                  <a:gd name="connsiteX83" fmla="*/ 101274 w 139322"/>
                  <a:gd name="connsiteY83" fmla="*/ 112002 h 182664"/>
                  <a:gd name="connsiteX84" fmla="*/ 100988 w 139322"/>
                  <a:gd name="connsiteY84" fmla="*/ 112145 h 182664"/>
                  <a:gd name="connsiteX85" fmla="*/ 100416 w 139322"/>
                  <a:gd name="connsiteY85" fmla="*/ 111859 h 182664"/>
                  <a:gd name="connsiteX86" fmla="*/ 99701 w 139322"/>
                  <a:gd name="connsiteY86" fmla="*/ 111001 h 182664"/>
                  <a:gd name="connsiteX87" fmla="*/ 97841 w 139322"/>
                  <a:gd name="connsiteY87" fmla="*/ 102418 h 182664"/>
                  <a:gd name="connsiteX88" fmla="*/ 95123 w 139322"/>
                  <a:gd name="connsiteY88" fmla="*/ 95838 h 182664"/>
                  <a:gd name="connsiteX89" fmla="*/ 94980 w 139322"/>
                  <a:gd name="connsiteY89" fmla="*/ 93264 h 182664"/>
                  <a:gd name="connsiteX90" fmla="*/ 95982 w 139322"/>
                  <a:gd name="connsiteY90" fmla="*/ 89974 h 182664"/>
                  <a:gd name="connsiteX91" fmla="*/ 97125 w 139322"/>
                  <a:gd name="connsiteY91" fmla="*/ 84967 h 182664"/>
                  <a:gd name="connsiteX92" fmla="*/ 100273 w 139322"/>
                  <a:gd name="connsiteY92" fmla="*/ 81820 h 182664"/>
                  <a:gd name="connsiteX93" fmla="*/ 100701 w 139322"/>
                  <a:gd name="connsiteY93" fmla="*/ 80533 h 182664"/>
                  <a:gd name="connsiteX94" fmla="*/ 101274 w 139322"/>
                  <a:gd name="connsiteY94" fmla="*/ 79531 h 182664"/>
                  <a:gd name="connsiteX95" fmla="*/ 101989 w 139322"/>
                  <a:gd name="connsiteY95" fmla="*/ 79388 h 182664"/>
                  <a:gd name="connsiteX96" fmla="*/ 105995 w 139322"/>
                  <a:gd name="connsiteY96" fmla="*/ 79675 h 182664"/>
                  <a:gd name="connsiteX97" fmla="*/ 107282 w 139322"/>
                  <a:gd name="connsiteY97" fmla="*/ 79102 h 182664"/>
                  <a:gd name="connsiteX98" fmla="*/ 108426 w 139322"/>
                  <a:gd name="connsiteY98" fmla="*/ 77672 h 182664"/>
                  <a:gd name="connsiteX99" fmla="*/ 110143 w 139322"/>
                  <a:gd name="connsiteY99" fmla="*/ 76528 h 182664"/>
                  <a:gd name="connsiteX100" fmla="*/ 111859 w 139322"/>
                  <a:gd name="connsiteY100" fmla="*/ 76099 h 182664"/>
                  <a:gd name="connsiteX101" fmla="*/ 113289 w 139322"/>
                  <a:gd name="connsiteY101" fmla="*/ 75955 h 182664"/>
                  <a:gd name="connsiteX102" fmla="*/ 115578 w 139322"/>
                  <a:gd name="connsiteY102" fmla="*/ 77100 h 182664"/>
                  <a:gd name="connsiteX103" fmla="*/ 116436 w 139322"/>
                  <a:gd name="connsiteY103" fmla="*/ 76528 h 182664"/>
                  <a:gd name="connsiteX104" fmla="*/ 117152 w 139322"/>
                  <a:gd name="connsiteY104" fmla="*/ 74382 h 182664"/>
                  <a:gd name="connsiteX105" fmla="*/ 118153 w 139322"/>
                  <a:gd name="connsiteY105" fmla="*/ 72379 h 182664"/>
                  <a:gd name="connsiteX106" fmla="*/ 118725 w 139322"/>
                  <a:gd name="connsiteY106" fmla="*/ 71378 h 182664"/>
                  <a:gd name="connsiteX107" fmla="*/ 120156 w 139322"/>
                  <a:gd name="connsiteY107" fmla="*/ 70949 h 182664"/>
                  <a:gd name="connsiteX108" fmla="*/ 122015 w 139322"/>
                  <a:gd name="connsiteY108" fmla="*/ 70806 h 182664"/>
                  <a:gd name="connsiteX109" fmla="*/ 122587 w 139322"/>
                  <a:gd name="connsiteY109" fmla="*/ 70377 h 182664"/>
                  <a:gd name="connsiteX110" fmla="*/ 123159 w 139322"/>
                  <a:gd name="connsiteY110" fmla="*/ 69662 h 182664"/>
                  <a:gd name="connsiteX111" fmla="*/ 123589 w 139322"/>
                  <a:gd name="connsiteY111" fmla="*/ 66944 h 182664"/>
                  <a:gd name="connsiteX112" fmla="*/ 126020 w 139322"/>
                  <a:gd name="connsiteY112" fmla="*/ 60793 h 182664"/>
                  <a:gd name="connsiteX113" fmla="*/ 126878 w 139322"/>
                  <a:gd name="connsiteY113" fmla="*/ 58075 h 182664"/>
                  <a:gd name="connsiteX114" fmla="*/ 127021 w 139322"/>
                  <a:gd name="connsiteY114" fmla="*/ 57646 h 182664"/>
                  <a:gd name="connsiteX115" fmla="*/ 127021 w 139322"/>
                  <a:gd name="connsiteY115" fmla="*/ 54642 h 182664"/>
                  <a:gd name="connsiteX116" fmla="*/ 127736 w 139322"/>
                  <a:gd name="connsiteY116" fmla="*/ 54213 h 182664"/>
                  <a:gd name="connsiteX117" fmla="*/ 131742 w 139322"/>
                  <a:gd name="connsiteY117" fmla="*/ 55643 h 182664"/>
                  <a:gd name="connsiteX118" fmla="*/ 133459 w 139322"/>
                  <a:gd name="connsiteY118" fmla="*/ 55643 h 182664"/>
                  <a:gd name="connsiteX119" fmla="*/ 134460 w 139322"/>
                  <a:gd name="connsiteY119" fmla="*/ 55071 h 182664"/>
                  <a:gd name="connsiteX120" fmla="*/ 134745 w 139322"/>
                  <a:gd name="connsiteY120" fmla="*/ 53927 h 182664"/>
                  <a:gd name="connsiteX121" fmla="*/ 134174 w 139322"/>
                  <a:gd name="connsiteY121" fmla="*/ 52640 h 182664"/>
                  <a:gd name="connsiteX122" fmla="*/ 131313 w 139322"/>
                  <a:gd name="connsiteY122" fmla="*/ 50351 h 182664"/>
                  <a:gd name="connsiteX123" fmla="*/ 126163 w 139322"/>
                  <a:gd name="connsiteY123" fmla="*/ 47347 h 182664"/>
                  <a:gd name="connsiteX124" fmla="*/ 121443 w 139322"/>
                  <a:gd name="connsiteY124" fmla="*/ 45488 h 182664"/>
                  <a:gd name="connsiteX125" fmla="*/ 112860 w 139322"/>
                  <a:gd name="connsiteY125" fmla="*/ 45773 h 182664"/>
                  <a:gd name="connsiteX126" fmla="*/ 104277 w 139322"/>
                  <a:gd name="connsiteY126" fmla="*/ 46346 h 182664"/>
                  <a:gd name="connsiteX127" fmla="*/ 101703 w 139322"/>
                  <a:gd name="connsiteY127" fmla="*/ 46060 h 182664"/>
                  <a:gd name="connsiteX128" fmla="*/ 98556 w 139322"/>
                  <a:gd name="connsiteY128" fmla="*/ 45201 h 182664"/>
                  <a:gd name="connsiteX129" fmla="*/ 90831 w 139322"/>
                  <a:gd name="connsiteY129" fmla="*/ 45344 h 182664"/>
                  <a:gd name="connsiteX130" fmla="*/ 81534 w 139322"/>
                  <a:gd name="connsiteY130" fmla="*/ 45773 h 182664"/>
                  <a:gd name="connsiteX131" fmla="*/ 77958 w 139322"/>
                  <a:gd name="connsiteY131" fmla="*/ 45488 h 182664"/>
                  <a:gd name="connsiteX132" fmla="*/ 76242 w 139322"/>
                  <a:gd name="connsiteY132" fmla="*/ 45488 h 182664"/>
                  <a:gd name="connsiteX133" fmla="*/ 72809 w 139322"/>
                  <a:gd name="connsiteY133" fmla="*/ 45773 h 182664"/>
                  <a:gd name="connsiteX134" fmla="*/ 67087 w 139322"/>
                  <a:gd name="connsiteY134" fmla="*/ 44915 h 182664"/>
                  <a:gd name="connsiteX135" fmla="*/ 63082 w 139322"/>
                  <a:gd name="connsiteY135" fmla="*/ 43771 h 182664"/>
                  <a:gd name="connsiteX136" fmla="*/ 59648 w 139322"/>
                  <a:gd name="connsiteY136" fmla="*/ 42484 h 182664"/>
                  <a:gd name="connsiteX137" fmla="*/ 55500 w 139322"/>
                  <a:gd name="connsiteY137" fmla="*/ 41339 h 182664"/>
                  <a:gd name="connsiteX138" fmla="*/ 54499 w 139322"/>
                  <a:gd name="connsiteY138" fmla="*/ 41339 h 182664"/>
                  <a:gd name="connsiteX139" fmla="*/ 53927 w 139322"/>
                  <a:gd name="connsiteY139" fmla="*/ 40910 h 182664"/>
                  <a:gd name="connsiteX140" fmla="*/ 53498 w 139322"/>
                  <a:gd name="connsiteY140" fmla="*/ 39909 h 182664"/>
                  <a:gd name="connsiteX141" fmla="*/ 53354 w 139322"/>
                  <a:gd name="connsiteY141" fmla="*/ 38621 h 182664"/>
                  <a:gd name="connsiteX142" fmla="*/ 54213 w 139322"/>
                  <a:gd name="connsiteY142" fmla="*/ 32757 h 182664"/>
                  <a:gd name="connsiteX143" fmla="*/ 53498 w 139322"/>
                  <a:gd name="connsiteY143" fmla="*/ 23745 h 182664"/>
                  <a:gd name="connsiteX144" fmla="*/ 54213 w 139322"/>
                  <a:gd name="connsiteY144" fmla="*/ 20455 h 182664"/>
                  <a:gd name="connsiteX145" fmla="*/ 50780 w 139322"/>
                  <a:gd name="connsiteY145" fmla="*/ 13017 h 182664"/>
                  <a:gd name="connsiteX146" fmla="*/ 49636 w 139322"/>
                  <a:gd name="connsiteY146" fmla="*/ 11586 h 182664"/>
                  <a:gd name="connsiteX147" fmla="*/ 48062 w 139322"/>
                  <a:gd name="connsiteY147" fmla="*/ 11586 h 182664"/>
                  <a:gd name="connsiteX148" fmla="*/ 47061 w 139322"/>
                  <a:gd name="connsiteY148" fmla="*/ 12588 h 182664"/>
                  <a:gd name="connsiteX149" fmla="*/ 46632 w 139322"/>
                  <a:gd name="connsiteY149" fmla="*/ 14304 h 182664"/>
                  <a:gd name="connsiteX150" fmla="*/ 47204 w 139322"/>
                  <a:gd name="connsiteY150" fmla="*/ 16164 h 182664"/>
                  <a:gd name="connsiteX151" fmla="*/ 45917 w 139322"/>
                  <a:gd name="connsiteY151" fmla="*/ 18309 h 182664"/>
                  <a:gd name="connsiteX152" fmla="*/ 43342 w 139322"/>
                  <a:gd name="connsiteY152" fmla="*/ 19025 h 182664"/>
                  <a:gd name="connsiteX153" fmla="*/ 40338 w 139322"/>
                  <a:gd name="connsiteY153" fmla="*/ 18309 h 182664"/>
                  <a:gd name="connsiteX154" fmla="*/ 37907 w 139322"/>
                  <a:gd name="connsiteY154" fmla="*/ 17308 h 182664"/>
                  <a:gd name="connsiteX155" fmla="*/ 34759 w 139322"/>
                  <a:gd name="connsiteY155" fmla="*/ 15162 h 182664"/>
                  <a:gd name="connsiteX156" fmla="*/ 32471 w 139322"/>
                  <a:gd name="connsiteY156" fmla="*/ 12016 h 182664"/>
                  <a:gd name="connsiteX157" fmla="*/ 32328 w 139322"/>
                  <a:gd name="connsiteY157" fmla="*/ 8583 h 182664"/>
                  <a:gd name="connsiteX158" fmla="*/ 31326 w 139322"/>
                  <a:gd name="connsiteY158" fmla="*/ 6437 h 182664"/>
                  <a:gd name="connsiteX159" fmla="*/ 29896 w 139322"/>
                  <a:gd name="connsiteY159" fmla="*/ 5293 h 182664"/>
                  <a:gd name="connsiteX160" fmla="*/ 28895 w 139322"/>
                  <a:gd name="connsiteY160" fmla="*/ 5007 h 182664"/>
                  <a:gd name="connsiteX161" fmla="*/ 27893 w 139322"/>
                  <a:gd name="connsiteY161" fmla="*/ 5293 h 182664"/>
                  <a:gd name="connsiteX162" fmla="*/ 27035 w 139322"/>
                  <a:gd name="connsiteY162" fmla="*/ 6437 h 182664"/>
                  <a:gd name="connsiteX163" fmla="*/ 27750 w 139322"/>
                  <a:gd name="connsiteY163" fmla="*/ 7581 h 182664"/>
                  <a:gd name="connsiteX164" fmla="*/ 28752 w 139322"/>
                  <a:gd name="connsiteY164" fmla="*/ 9298 h 182664"/>
                  <a:gd name="connsiteX165" fmla="*/ 28465 w 139322"/>
                  <a:gd name="connsiteY165" fmla="*/ 10442 h 182664"/>
                  <a:gd name="connsiteX166" fmla="*/ 27607 w 139322"/>
                  <a:gd name="connsiteY166" fmla="*/ 10585 h 182664"/>
                  <a:gd name="connsiteX167" fmla="*/ 26320 w 139322"/>
                  <a:gd name="connsiteY167" fmla="*/ 10156 h 182664"/>
                  <a:gd name="connsiteX168" fmla="*/ 24317 w 139322"/>
                  <a:gd name="connsiteY168" fmla="*/ 10442 h 182664"/>
                  <a:gd name="connsiteX169" fmla="*/ 22315 w 139322"/>
                  <a:gd name="connsiteY169" fmla="*/ 9584 h 182664"/>
                  <a:gd name="connsiteX170" fmla="*/ 21170 w 139322"/>
                  <a:gd name="connsiteY170" fmla="*/ 9441 h 182664"/>
                  <a:gd name="connsiteX171" fmla="*/ 20026 w 139322"/>
                  <a:gd name="connsiteY171" fmla="*/ 9155 h 182664"/>
                  <a:gd name="connsiteX172" fmla="*/ 20026 w 139322"/>
                  <a:gd name="connsiteY172" fmla="*/ 7152 h 182664"/>
                  <a:gd name="connsiteX173" fmla="*/ 18167 w 139322"/>
                  <a:gd name="connsiteY173" fmla="*/ 4577 h 182664"/>
                  <a:gd name="connsiteX174" fmla="*/ 15019 w 139322"/>
                  <a:gd name="connsiteY174" fmla="*/ 1717 h 182664"/>
                  <a:gd name="connsiteX175" fmla="*/ 12016 w 139322"/>
                  <a:gd name="connsiteY175" fmla="*/ 0 h 182664"/>
                  <a:gd name="connsiteX176" fmla="*/ 10585 w 139322"/>
                  <a:gd name="connsiteY176" fmla="*/ 286 h 182664"/>
                  <a:gd name="connsiteX177" fmla="*/ 9870 w 139322"/>
                  <a:gd name="connsiteY177" fmla="*/ 2146 h 182664"/>
                  <a:gd name="connsiteX178" fmla="*/ 10013 w 139322"/>
                  <a:gd name="connsiteY178" fmla="*/ 2861 h 182664"/>
                  <a:gd name="connsiteX179" fmla="*/ 11015 w 139322"/>
                  <a:gd name="connsiteY179" fmla="*/ 3147 h 182664"/>
                  <a:gd name="connsiteX180" fmla="*/ 12588 w 139322"/>
                  <a:gd name="connsiteY180" fmla="*/ 4291 h 182664"/>
                  <a:gd name="connsiteX181" fmla="*/ 12874 w 139322"/>
                  <a:gd name="connsiteY181" fmla="*/ 5436 h 182664"/>
                  <a:gd name="connsiteX182" fmla="*/ 12588 w 139322"/>
                  <a:gd name="connsiteY182" fmla="*/ 6437 h 182664"/>
                  <a:gd name="connsiteX183" fmla="*/ 10728 w 139322"/>
                  <a:gd name="connsiteY183" fmla="*/ 8296 h 182664"/>
                  <a:gd name="connsiteX184" fmla="*/ 9441 w 139322"/>
                  <a:gd name="connsiteY184" fmla="*/ 10013 h 182664"/>
                  <a:gd name="connsiteX185" fmla="*/ 6437 w 139322"/>
                  <a:gd name="connsiteY185" fmla="*/ 12588 h 182664"/>
                  <a:gd name="connsiteX186" fmla="*/ 3862 w 139322"/>
                  <a:gd name="connsiteY186" fmla="*/ 15449 h 182664"/>
                  <a:gd name="connsiteX187" fmla="*/ 3147 w 139322"/>
                  <a:gd name="connsiteY187" fmla="*/ 17594 h 182664"/>
                  <a:gd name="connsiteX188" fmla="*/ 2146 w 139322"/>
                  <a:gd name="connsiteY188" fmla="*/ 19597 h 182664"/>
                  <a:gd name="connsiteX189" fmla="*/ 1716 w 139322"/>
                  <a:gd name="connsiteY189" fmla="*/ 21742 h 182664"/>
                  <a:gd name="connsiteX190" fmla="*/ 2431 w 139322"/>
                  <a:gd name="connsiteY190" fmla="*/ 23316 h 182664"/>
                  <a:gd name="connsiteX191" fmla="*/ 3719 w 139322"/>
                  <a:gd name="connsiteY191" fmla="*/ 24317 h 182664"/>
                  <a:gd name="connsiteX192" fmla="*/ 6866 w 139322"/>
                  <a:gd name="connsiteY192" fmla="*/ 25032 h 182664"/>
                  <a:gd name="connsiteX193" fmla="*/ 10156 w 139322"/>
                  <a:gd name="connsiteY193" fmla="*/ 28036 h 182664"/>
                  <a:gd name="connsiteX194" fmla="*/ 12874 w 139322"/>
                  <a:gd name="connsiteY194" fmla="*/ 32042 h 182664"/>
                  <a:gd name="connsiteX195" fmla="*/ 14447 w 139322"/>
                  <a:gd name="connsiteY195" fmla="*/ 33186 h 182664"/>
                  <a:gd name="connsiteX196" fmla="*/ 17165 w 139322"/>
                  <a:gd name="connsiteY196" fmla="*/ 34473 h 182664"/>
                  <a:gd name="connsiteX197" fmla="*/ 22458 w 139322"/>
                  <a:gd name="connsiteY197" fmla="*/ 34616 h 182664"/>
                  <a:gd name="connsiteX198" fmla="*/ 23316 w 139322"/>
                  <a:gd name="connsiteY198" fmla="*/ 35761 h 182664"/>
                  <a:gd name="connsiteX199" fmla="*/ 24031 w 139322"/>
                  <a:gd name="connsiteY199" fmla="*/ 38621 h 182664"/>
                  <a:gd name="connsiteX200" fmla="*/ 25032 w 139322"/>
                  <a:gd name="connsiteY200" fmla="*/ 39623 h 182664"/>
                  <a:gd name="connsiteX201" fmla="*/ 27750 w 139322"/>
                  <a:gd name="connsiteY201" fmla="*/ 41053 h 182664"/>
                  <a:gd name="connsiteX202" fmla="*/ 28037 w 139322"/>
                  <a:gd name="connsiteY202" fmla="*/ 42054 h 182664"/>
                  <a:gd name="connsiteX203" fmla="*/ 27322 w 139322"/>
                  <a:gd name="connsiteY203" fmla="*/ 43199 h 182664"/>
                  <a:gd name="connsiteX204" fmla="*/ 26177 w 139322"/>
                  <a:gd name="connsiteY204" fmla="*/ 44057 h 182664"/>
                  <a:gd name="connsiteX205" fmla="*/ 24031 w 139322"/>
                  <a:gd name="connsiteY205" fmla="*/ 44629 h 182664"/>
                  <a:gd name="connsiteX206" fmla="*/ 21886 w 139322"/>
                  <a:gd name="connsiteY206" fmla="*/ 44915 h 182664"/>
                  <a:gd name="connsiteX207" fmla="*/ 19740 w 139322"/>
                  <a:gd name="connsiteY207" fmla="*/ 44486 h 182664"/>
                  <a:gd name="connsiteX208" fmla="*/ 16593 w 139322"/>
                  <a:gd name="connsiteY208" fmla="*/ 44200 h 182664"/>
                  <a:gd name="connsiteX209" fmla="*/ 13017 w 139322"/>
                  <a:gd name="connsiteY209" fmla="*/ 44200 h 182664"/>
                  <a:gd name="connsiteX210" fmla="*/ 10442 w 139322"/>
                  <a:gd name="connsiteY210" fmla="*/ 51495 h 182664"/>
                  <a:gd name="connsiteX211" fmla="*/ 8582 w 139322"/>
                  <a:gd name="connsiteY211" fmla="*/ 54070 h 182664"/>
                  <a:gd name="connsiteX212" fmla="*/ 7582 w 139322"/>
                  <a:gd name="connsiteY212" fmla="*/ 54070 h 182664"/>
                  <a:gd name="connsiteX213" fmla="*/ 4864 w 139322"/>
                  <a:gd name="connsiteY213" fmla="*/ 52783 h 182664"/>
                  <a:gd name="connsiteX214" fmla="*/ 3719 w 139322"/>
                  <a:gd name="connsiteY214" fmla="*/ 52926 h 182664"/>
                  <a:gd name="connsiteX215" fmla="*/ 572 w 139322"/>
                  <a:gd name="connsiteY215" fmla="*/ 59363 h 182664"/>
                  <a:gd name="connsiteX216" fmla="*/ 143 w 139322"/>
                  <a:gd name="connsiteY216" fmla="*/ 60936 h 182664"/>
                  <a:gd name="connsiteX217" fmla="*/ 0 w 139322"/>
                  <a:gd name="connsiteY217" fmla="*/ 62080 h 182664"/>
                  <a:gd name="connsiteX218" fmla="*/ 1716 w 139322"/>
                  <a:gd name="connsiteY218" fmla="*/ 64512 h 182664"/>
                  <a:gd name="connsiteX219" fmla="*/ 3719 w 139322"/>
                  <a:gd name="connsiteY219" fmla="*/ 66515 h 182664"/>
                  <a:gd name="connsiteX220" fmla="*/ 6151 w 139322"/>
                  <a:gd name="connsiteY220" fmla="*/ 67373 h 182664"/>
                  <a:gd name="connsiteX221" fmla="*/ 8010 w 139322"/>
                  <a:gd name="connsiteY221" fmla="*/ 66801 h 182664"/>
                  <a:gd name="connsiteX222" fmla="*/ 9584 w 139322"/>
                  <a:gd name="connsiteY222" fmla="*/ 67659 h 182664"/>
                  <a:gd name="connsiteX223" fmla="*/ 11443 w 139322"/>
                  <a:gd name="connsiteY223" fmla="*/ 69662 h 182664"/>
                  <a:gd name="connsiteX224" fmla="*/ 14447 w 139322"/>
                  <a:gd name="connsiteY224" fmla="*/ 70949 h 182664"/>
                  <a:gd name="connsiteX225" fmla="*/ 18738 w 139322"/>
                  <a:gd name="connsiteY225" fmla="*/ 71664 h 182664"/>
                  <a:gd name="connsiteX226" fmla="*/ 21170 w 139322"/>
                  <a:gd name="connsiteY226" fmla="*/ 73238 h 182664"/>
                  <a:gd name="connsiteX227" fmla="*/ 21456 w 139322"/>
                  <a:gd name="connsiteY227" fmla="*/ 74668 h 182664"/>
                  <a:gd name="connsiteX228" fmla="*/ 21313 w 139322"/>
                  <a:gd name="connsiteY228" fmla="*/ 76099 h 182664"/>
                  <a:gd name="connsiteX229" fmla="*/ 20884 w 139322"/>
                  <a:gd name="connsiteY229" fmla="*/ 79818 h 182664"/>
                  <a:gd name="connsiteX230" fmla="*/ 20455 w 139322"/>
                  <a:gd name="connsiteY230" fmla="*/ 81963 h 182664"/>
                  <a:gd name="connsiteX231" fmla="*/ 18167 w 139322"/>
                  <a:gd name="connsiteY231" fmla="*/ 87542 h 182664"/>
                  <a:gd name="connsiteX232" fmla="*/ 16450 w 139322"/>
                  <a:gd name="connsiteY232" fmla="*/ 92405 h 182664"/>
                  <a:gd name="connsiteX233" fmla="*/ 17308 w 139322"/>
                  <a:gd name="connsiteY233" fmla="*/ 94694 h 182664"/>
                  <a:gd name="connsiteX234" fmla="*/ 17880 w 139322"/>
                  <a:gd name="connsiteY234" fmla="*/ 95695 h 182664"/>
                  <a:gd name="connsiteX235" fmla="*/ 18452 w 139322"/>
                  <a:gd name="connsiteY235" fmla="*/ 96410 h 182664"/>
                  <a:gd name="connsiteX236" fmla="*/ 20312 w 139322"/>
                  <a:gd name="connsiteY236" fmla="*/ 98270 h 182664"/>
                  <a:gd name="connsiteX237" fmla="*/ 21599 w 139322"/>
                  <a:gd name="connsiteY237" fmla="*/ 100129 h 182664"/>
                  <a:gd name="connsiteX238" fmla="*/ 20455 w 139322"/>
                  <a:gd name="connsiteY238" fmla="*/ 104707 h 182664"/>
                  <a:gd name="connsiteX239" fmla="*/ 21028 w 139322"/>
                  <a:gd name="connsiteY239" fmla="*/ 105851 h 182664"/>
                  <a:gd name="connsiteX240" fmla="*/ 23602 w 139322"/>
                  <a:gd name="connsiteY240" fmla="*/ 106710 h 182664"/>
                  <a:gd name="connsiteX241" fmla="*/ 26320 w 139322"/>
                  <a:gd name="connsiteY241" fmla="*/ 107282 h 182664"/>
                  <a:gd name="connsiteX242" fmla="*/ 27322 w 139322"/>
                  <a:gd name="connsiteY242" fmla="*/ 107997 h 182664"/>
                  <a:gd name="connsiteX243" fmla="*/ 25032 w 139322"/>
                  <a:gd name="connsiteY243" fmla="*/ 112574 h 182664"/>
                  <a:gd name="connsiteX244" fmla="*/ 25462 w 139322"/>
                  <a:gd name="connsiteY244" fmla="*/ 115721 h 182664"/>
                  <a:gd name="connsiteX245" fmla="*/ 26462 w 139322"/>
                  <a:gd name="connsiteY245" fmla="*/ 118725 h 182664"/>
                  <a:gd name="connsiteX246" fmla="*/ 27178 w 139322"/>
                  <a:gd name="connsiteY246" fmla="*/ 123588 h 182664"/>
                  <a:gd name="connsiteX247" fmla="*/ 27322 w 139322"/>
                  <a:gd name="connsiteY247" fmla="*/ 124161 h 182664"/>
                  <a:gd name="connsiteX248" fmla="*/ 27178 w 139322"/>
                  <a:gd name="connsiteY248" fmla="*/ 125448 h 182664"/>
                  <a:gd name="connsiteX249" fmla="*/ 28752 w 139322"/>
                  <a:gd name="connsiteY249" fmla="*/ 129310 h 182664"/>
                  <a:gd name="connsiteX250" fmla="*/ 31183 w 139322"/>
                  <a:gd name="connsiteY250" fmla="*/ 136748 h 182664"/>
                  <a:gd name="connsiteX251" fmla="*/ 31326 w 139322"/>
                  <a:gd name="connsiteY251" fmla="*/ 139466 h 182664"/>
                  <a:gd name="connsiteX252" fmla="*/ 31183 w 139322"/>
                  <a:gd name="connsiteY252" fmla="*/ 142470 h 182664"/>
                  <a:gd name="connsiteX253" fmla="*/ 32041 w 139322"/>
                  <a:gd name="connsiteY253" fmla="*/ 144902 h 182664"/>
                  <a:gd name="connsiteX254" fmla="*/ 32471 w 139322"/>
                  <a:gd name="connsiteY254" fmla="*/ 149336 h 182664"/>
                  <a:gd name="connsiteX255" fmla="*/ 34616 w 139322"/>
                  <a:gd name="connsiteY255" fmla="*/ 152054 h 182664"/>
                  <a:gd name="connsiteX256" fmla="*/ 36619 w 139322"/>
                  <a:gd name="connsiteY256" fmla="*/ 154056 h 182664"/>
                  <a:gd name="connsiteX257" fmla="*/ 37907 w 139322"/>
                  <a:gd name="connsiteY257" fmla="*/ 154486 h 182664"/>
                  <a:gd name="connsiteX258" fmla="*/ 40195 w 139322"/>
                  <a:gd name="connsiteY258" fmla="*/ 154056 h 182664"/>
                  <a:gd name="connsiteX259" fmla="*/ 43199 w 139322"/>
                  <a:gd name="connsiteY259" fmla="*/ 150909 h 182664"/>
                  <a:gd name="connsiteX260" fmla="*/ 44629 w 139322"/>
                  <a:gd name="connsiteY260" fmla="*/ 147906 h 182664"/>
                  <a:gd name="connsiteX261" fmla="*/ 44629 w 139322"/>
                  <a:gd name="connsiteY261" fmla="*/ 144186 h 182664"/>
                  <a:gd name="connsiteX262" fmla="*/ 43628 w 139322"/>
                  <a:gd name="connsiteY262" fmla="*/ 138465 h 182664"/>
                  <a:gd name="connsiteX263" fmla="*/ 44057 w 139322"/>
                  <a:gd name="connsiteY263" fmla="*/ 136462 h 182664"/>
                  <a:gd name="connsiteX264" fmla="*/ 46060 w 139322"/>
                  <a:gd name="connsiteY264" fmla="*/ 145617 h 182664"/>
                  <a:gd name="connsiteX265" fmla="*/ 46632 w 139322"/>
                  <a:gd name="connsiteY265" fmla="*/ 149479 h 182664"/>
                  <a:gd name="connsiteX266" fmla="*/ 46632 w 139322"/>
                  <a:gd name="connsiteY266" fmla="*/ 152483 h 182664"/>
                  <a:gd name="connsiteX267" fmla="*/ 48491 w 139322"/>
                  <a:gd name="connsiteY267" fmla="*/ 151052 h 182664"/>
                  <a:gd name="connsiteX268" fmla="*/ 49636 w 139322"/>
                  <a:gd name="connsiteY268" fmla="*/ 149050 h 182664"/>
                  <a:gd name="connsiteX269" fmla="*/ 52354 w 139322"/>
                  <a:gd name="connsiteY269" fmla="*/ 147763 h 182664"/>
                  <a:gd name="connsiteX270" fmla="*/ 54070 w 139322"/>
                  <a:gd name="connsiteY270" fmla="*/ 145760 h 182664"/>
                  <a:gd name="connsiteX271" fmla="*/ 55357 w 139322"/>
                  <a:gd name="connsiteY271" fmla="*/ 142327 h 182664"/>
                  <a:gd name="connsiteX272" fmla="*/ 55787 w 139322"/>
                  <a:gd name="connsiteY272" fmla="*/ 139752 h 182664"/>
                  <a:gd name="connsiteX273" fmla="*/ 55357 w 139322"/>
                  <a:gd name="connsiteY273" fmla="*/ 136033 h 182664"/>
                  <a:gd name="connsiteX274" fmla="*/ 56215 w 139322"/>
                  <a:gd name="connsiteY274" fmla="*/ 132886 h 182664"/>
                  <a:gd name="connsiteX275" fmla="*/ 59363 w 139322"/>
                  <a:gd name="connsiteY275" fmla="*/ 130455 h 182664"/>
                  <a:gd name="connsiteX276" fmla="*/ 56645 w 139322"/>
                  <a:gd name="connsiteY276" fmla="*/ 135461 h 182664"/>
                  <a:gd name="connsiteX277" fmla="*/ 56645 w 139322"/>
                  <a:gd name="connsiteY277" fmla="*/ 138751 h 182664"/>
                  <a:gd name="connsiteX278" fmla="*/ 57360 w 139322"/>
                  <a:gd name="connsiteY278" fmla="*/ 141469 h 182664"/>
                  <a:gd name="connsiteX279" fmla="*/ 58505 w 139322"/>
                  <a:gd name="connsiteY279" fmla="*/ 144473 h 182664"/>
                  <a:gd name="connsiteX280" fmla="*/ 61937 w 139322"/>
                  <a:gd name="connsiteY280" fmla="*/ 142041 h 182664"/>
                  <a:gd name="connsiteX281" fmla="*/ 64226 w 139322"/>
                  <a:gd name="connsiteY281" fmla="*/ 140754 h 182664"/>
                  <a:gd name="connsiteX282" fmla="*/ 66229 w 139322"/>
                  <a:gd name="connsiteY282" fmla="*/ 140181 h 182664"/>
                  <a:gd name="connsiteX283" fmla="*/ 62509 w 139322"/>
                  <a:gd name="connsiteY283" fmla="*/ 144616 h 182664"/>
                  <a:gd name="connsiteX284" fmla="*/ 61937 w 139322"/>
                  <a:gd name="connsiteY284" fmla="*/ 146475 h 182664"/>
                  <a:gd name="connsiteX285" fmla="*/ 61937 w 139322"/>
                  <a:gd name="connsiteY285" fmla="*/ 148764 h 182664"/>
                  <a:gd name="connsiteX286" fmla="*/ 63797 w 139322"/>
                  <a:gd name="connsiteY286" fmla="*/ 150051 h 182664"/>
                  <a:gd name="connsiteX287" fmla="*/ 64655 w 139322"/>
                  <a:gd name="connsiteY287" fmla="*/ 151052 h 182664"/>
                  <a:gd name="connsiteX288" fmla="*/ 66800 w 139322"/>
                  <a:gd name="connsiteY288" fmla="*/ 150623 h 182664"/>
                  <a:gd name="connsiteX289" fmla="*/ 68517 w 139322"/>
                  <a:gd name="connsiteY289" fmla="*/ 148478 h 182664"/>
                  <a:gd name="connsiteX290" fmla="*/ 70520 w 139322"/>
                  <a:gd name="connsiteY290" fmla="*/ 143757 h 182664"/>
                  <a:gd name="connsiteX291" fmla="*/ 74668 w 139322"/>
                  <a:gd name="connsiteY291" fmla="*/ 139609 h 182664"/>
                  <a:gd name="connsiteX292" fmla="*/ 76385 w 139322"/>
                  <a:gd name="connsiteY292" fmla="*/ 138322 h 182664"/>
                  <a:gd name="connsiteX293" fmla="*/ 77529 w 139322"/>
                  <a:gd name="connsiteY293" fmla="*/ 137034 h 182664"/>
                  <a:gd name="connsiteX294" fmla="*/ 78387 w 139322"/>
                  <a:gd name="connsiteY294" fmla="*/ 133744 h 182664"/>
                  <a:gd name="connsiteX295" fmla="*/ 77815 w 139322"/>
                  <a:gd name="connsiteY295" fmla="*/ 131456 h 182664"/>
                  <a:gd name="connsiteX296" fmla="*/ 75955 w 139322"/>
                  <a:gd name="connsiteY296" fmla="*/ 128166 h 182664"/>
                  <a:gd name="connsiteX297" fmla="*/ 74668 w 139322"/>
                  <a:gd name="connsiteY297" fmla="*/ 126592 h 182664"/>
                  <a:gd name="connsiteX298" fmla="*/ 74954 w 139322"/>
                  <a:gd name="connsiteY298" fmla="*/ 125162 h 182664"/>
                  <a:gd name="connsiteX299" fmla="*/ 74382 w 139322"/>
                  <a:gd name="connsiteY299" fmla="*/ 123588 h 182664"/>
                  <a:gd name="connsiteX300" fmla="*/ 72951 w 139322"/>
                  <a:gd name="connsiteY300" fmla="*/ 121443 h 182664"/>
                  <a:gd name="connsiteX301" fmla="*/ 72951 w 139322"/>
                  <a:gd name="connsiteY301" fmla="*/ 119011 h 182664"/>
                  <a:gd name="connsiteX302" fmla="*/ 73667 w 139322"/>
                  <a:gd name="connsiteY302" fmla="*/ 117294 h 182664"/>
                  <a:gd name="connsiteX303" fmla="*/ 76385 w 139322"/>
                  <a:gd name="connsiteY303" fmla="*/ 116579 h 182664"/>
                  <a:gd name="connsiteX304" fmla="*/ 74096 w 139322"/>
                  <a:gd name="connsiteY304" fmla="*/ 114005 h 182664"/>
                  <a:gd name="connsiteX305" fmla="*/ 73810 w 139322"/>
                  <a:gd name="connsiteY305" fmla="*/ 111859 h 182664"/>
                  <a:gd name="connsiteX306" fmla="*/ 75669 w 139322"/>
                  <a:gd name="connsiteY306" fmla="*/ 110858 h 182664"/>
                  <a:gd name="connsiteX307" fmla="*/ 77672 w 139322"/>
                  <a:gd name="connsiteY307" fmla="*/ 109284 h 182664"/>
                  <a:gd name="connsiteX308" fmla="*/ 77815 w 139322"/>
                  <a:gd name="connsiteY308" fmla="*/ 106996 h 182664"/>
                  <a:gd name="connsiteX309" fmla="*/ 77529 w 139322"/>
                  <a:gd name="connsiteY309" fmla="*/ 104993 h 182664"/>
                  <a:gd name="connsiteX310" fmla="*/ 75527 w 139322"/>
                  <a:gd name="connsiteY310" fmla="*/ 102418 h 182664"/>
                  <a:gd name="connsiteX311" fmla="*/ 71521 w 139322"/>
                  <a:gd name="connsiteY311" fmla="*/ 101703 h 182664"/>
                  <a:gd name="connsiteX312" fmla="*/ 67802 w 139322"/>
                  <a:gd name="connsiteY312" fmla="*/ 98842 h 182664"/>
                  <a:gd name="connsiteX313" fmla="*/ 71951 w 139322"/>
                  <a:gd name="connsiteY313" fmla="*/ 99557 h 182664"/>
                  <a:gd name="connsiteX314" fmla="*/ 76385 w 139322"/>
                  <a:gd name="connsiteY314" fmla="*/ 99844 h 182664"/>
                  <a:gd name="connsiteX315" fmla="*/ 76814 w 139322"/>
                  <a:gd name="connsiteY315" fmla="*/ 98127 h 182664"/>
                  <a:gd name="connsiteX316" fmla="*/ 76670 w 139322"/>
                  <a:gd name="connsiteY316" fmla="*/ 96124 h 182664"/>
                  <a:gd name="connsiteX317" fmla="*/ 77100 w 139322"/>
                  <a:gd name="connsiteY317" fmla="*/ 94837 h 182664"/>
                  <a:gd name="connsiteX318" fmla="*/ 77958 w 139322"/>
                  <a:gd name="connsiteY318" fmla="*/ 94408 h 182664"/>
                  <a:gd name="connsiteX319" fmla="*/ 78387 w 139322"/>
                  <a:gd name="connsiteY319" fmla="*/ 96267 h 182664"/>
                  <a:gd name="connsiteX320" fmla="*/ 78387 w 139322"/>
                  <a:gd name="connsiteY320" fmla="*/ 99128 h 182664"/>
                  <a:gd name="connsiteX321" fmla="*/ 79675 w 139322"/>
                  <a:gd name="connsiteY321" fmla="*/ 104564 h 182664"/>
                  <a:gd name="connsiteX322" fmla="*/ 78960 w 139322"/>
                  <a:gd name="connsiteY322" fmla="*/ 110286 h 182664"/>
                  <a:gd name="connsiteX323" fmla="*/ 79675 w 139322"/>
                  <a:gd name="connsiteY323" fmla="*/ 112431 h 182664"/>
                  <a:gd name="connsiteX324" fmla="*/ 84824 w 139322"/>
                  <a:gd name="connsiteY324" fmla="*/ 122015 h 182664"/>
                  <a:gd name="connsiteX325" fmla="*/ 88400 w 139322"/>
                  <a:gd name="connsiteY325" fmla="*/ 125877 h 182664"/>
                  <a:gd name="connsiteX326" fmla="*/ 94551 w 139322"/>
                  <a:gd name="connsiteY326" fmla="*/ 125305 h 182664"/>
                  <a:gd name="connsiteX327" fmla="*/ 96553 w 139322"/>
                  <a:gd name="connsiteY327" fmla="*/ 124447 h 182664"/>
                  <a:gd name="connsiteX328" fmla="*/ 99558 w 139322"/>
                  <a:gd name="connsiteY328" fmla="*/ 121443 h 182664"/>
                  <a:gd name="connsiteX329" fmla="*/ 102419 w 139322"/>
                  <a:gd name="connsiteY329" fmla="*/ 119440 h 182664"/>
                  <a:gd name="connsiteX330" fmla="*/ 104564 w 139322"/>
                  <a:gd name="connsiteY330" fmla="*/ 116722 h 182664"/>
                  <a:gd name="connsiteX331" fmla="*/ 104564 w 139322"/>
                  <a:gd name="connsiteY331" fmla="*/ 119440 h 182664"/>
                  <a:gd name="connsiteX332" fmla="*/ 105995 w 139322"/>
                  <a:gd name="connsiteY332" fmla="*/ 122301 h 182664"/>
                  <a:gd name="connsiteX333" fmla="*/ 110858 w 139322"/>
                  <a:gd name="connsiteY333" fmla="*/ 128738 h 182664"/>
                  <a:gd name="connsiteX334" fmla="*/ 112145 w 139322"/>
                  <a:gd name="connsiteY334" fmla="*/ 131885 h 182664"/>
                  <a:gd name="connsiteX335" fmla="*/ 114005 w 139322"/>
                  <a:gd name="connsiteY335" fmla="*/ 135318 h 182664"/>
                  <a:gd name="connsiteX336" fmla="*/ 115435 w 139322"/>
                  <a:gd name="connsiteY336" fmla="*/ 133887 h 182664"/>
                  <a:gd name="connsiteX337" fmla="*/ 116007 w 139322"/>
                  <a:gd name="connsiteY337" fmla="*/ 133602 h 182664"/>
                  <a:gd name="connsiteX338" fmla="*/ 115864 w 139322"/>
                  <a:gd name="connsiteY338" fmla="*/ 134603 h 182664"/>
                  <a:gd name="connsiteX339" fmla="*/ 114863 w 139322"/>
                  <a:gd name="connsiteY339" fmla="*/ 137463 h 182664"/>
                  <a:gd name="connsiteX340" fmla="*/ 115578 w 139322"/>
                  <a:gd name="connsiteY340" fmla="*/ 139752 h 182664"/>
                  <a:gd name="connsiteX341" fmla="*/ 117438 w 139322"/>
                  <a:gd name="connsiteY341" fmla="*/ 148335 h 182664"/>
                  <a:gd name="connsiteX342" fmla="*/ 120299 w 139322"/>
                  <a:gd name="connsiteY342" fmla="*/ 154628 h 182664"/>
                  <a:gd name="connsiteX343" fmla="*/ 120441 w 139322"/>
                  <a:gd name="connsiteY343" fmla="*/ 159921 h 182664"/>
                  <a:gd name="connsiteX344" fmla="*/ 121872 w 139322"/>
                  <a:gd name="connsiteY344" fmla="*/ 170649 h 182664"/>
                  <a:gd name="connsiteX345" fmla="*/ 126020 w 139322"/>
                  <a:gd name="connsiteY345" fmla="*/ 176657 h 182664"/>
                  <a:gd name="connsiteX346" fmla="*/ 127593 w 139322"/>
                  <a:gd name="connsiteY346" fmla="*/ 179804 h 182664"/>
                  <a:gd name="connsiteX347" fmla="*/ 129453 w 139322"/>
                  <a:gd name="connsiteY347" fmla="*/ 182665 h 182664"/>
                  <a:gd name="connsiteX348" fmla="*/ 129882 w 139322"/>
                  <a:gd name="connsiteY348" fmla="*/ 182665 h 182664"/>
                  <a:gd name="connsiteX349" fmla="*/ 129453 w 139322"/>
                  <a:gd name="connsiteY349" fmla="*/ 180376 h 182664"/>
                  <a:gd name="connsiteX350" fmla="*/ 128738 w 139322"/>
                  <a:gd name="connsiteY350" fmla="*/ 178231 h 182664"/>
                  <a:gd name="connsiteX351" fmla="*/ 128166 w 139322"/>
                  <a:gd name="connsiteY351" fmla="*/ 175942 h 182664"/>
                  <a:gd name="connsiteX352" fmla="*/ 128023 w 139322"/>
                  <a:gd name="connsiteY352" fmla="*/ 174225 h 182664"/>
                  <a:gd name="connsiteX353" fmla="*/ 126592 w 139322"/>
                  <a:gd name="connsiteY353" fmla="*/ 172652 h 182664"/>
                  <a:gd name="connsiteX354" fmla="*/ 125877 w 139322"/>
                  <a:gd name="connsiteY354" fmla="*/ 169791 h 182664"/>
                  <a:gd name="connsiteX355" fmla="*/ 125448 w 139322"/>
                  <a:gd name="connsiteY355" fmla="*/ 166930 h 182664"/>
                  <a:gd name="connsiteX356" fmla="*/ 126306 w 139322"/>
                  <a:gd name="connsiteY356" fmla="*/ 164928 h 182664"/>
                  <a:gd name="connsiteX357" fmla="*/ 128452 w 139322"/>
                  <a:gd name="connsiteY357" fmla="*/ 162782 h 182664"/>
                  <a:gd name="connsiteX358" fmla="*/ 130026 w 139322"/>
                  <a:gd name="connsiteY358" fmla="*/ 162353 h 182664"/>
                  <a:gd name="connsiteX359" fmla="*/ 131313 w 139322"/>
                  <a:gd name="connsiteY359" fmla="*/ 163354 h 182664"/>
                  <a:gd name="connsiteX360" fmla="*/ 134317 w 139322"/>
                  <a:gd name="connsiteY360" fmla="*/ 164785 h 182664"/>
                  <a:gd name="connsiteX361" fmla="*/ 136320 w 139322"/>
                  <a:gd name="connsiteY361" fmla="*/ 166072 h 182664"/>
                  <a:gd name="connsiteX362" fmla="*/ 137178 w 139322"/>
                  <a:gd name="connsiteY362" fmla="*/ 167789 h 182664"/>
                  <a:gd name="connsiteX363" fmla="*/ 138179 w 139322"/>
                  <a:gd name="connsiteY363" fmla="*/ 167502 h 182664"/>
                  <a:gd name="connsiteX364" fmla="*/ 139180 w 139322"/>
                  <a:gd name="connsiteY364" fmla="*/ 166358 h 182664"/>
                  <a:gd name="connsiteX365" fmla="*/ 139323 w 139322"/>
                  <a:gd name="connsiteY365" fmla="*/ 166072 h 182664"/>
                  <a:gd name="connsiteX366" fmla="*/ 117008 w 139322"/>
                  <a:gd name="connsiteY366" fmla="*/ 149336 h 182664"/>
                  <a:gd name="connsiteX367" fmla="*/ 116436 w 139322"/>
                  <a:gd name="connsiteY367" fmla="*/ 148049 h 182664"/>
                  <a:gd name="connsiteX368" fmla="*/ 116150 w 139322"/>
                  <a:gd name="connsiteY368" fmla="*/ 148049 h 182664"/>
                  <a:gd name="connsiteX369" fmla="*/ 115721 w 139322"/>
                  <a:gd name="connsiteY369" fmla="*/ 149336 h 182664"/>
                  <a:gd name="connsiteX370" fmla="*/ 115292 w 139322"/>
                  <a:gd name="connsiteY370" fmla="*/ 151768 h 182664"/>
                  <a:gd name="connsiteX371" fmla="*/ 115864 w 139322"/>
                  <a:gd name="connsiteY371" fmla="*/ 153627 h 182664"/>
                  <a:gd name="connsiteX372" fmla="*/ 117008 w 139322"/>
                  <a:gd name="connsiteY372" fmla="*/ 151052 h 182664"/>
                  <a:gd name="connsiteX373" fmla="*/ 117008 w 139322"/>
                  <a:gd name="connsiteY373" fmla="*/ 149336 h 182664"/>
                  <a:gd name="connsiteX374" fmla="*/ 118439 w 139322"/>
                  <a:gd name="connsiteY374" fmla="*/ 154486 h 182664"/>
                  <a:gd name="connsiteX375" fmla="*/ 117581 w 139322"/>
                  <a:gd name="connsiteY375" fmla="*/ 154486 h 182664"/>
                  <a:gd name="connsiteX376" fmla="*/ 116007 w 139322"/>
                  <a:gd name="connsiteY376" fmla="*/ 154915 h 182664"/>
                  <a:gd name="connsiteX377" fmla="*/ 116436 w 139322"/>
                  <a:gd name="connsiteY377" fmla="*/ 159206 h 182664"/>
                  <a:gd name="connsiteX378" fmla="*/ 116007 w 139322"/>
                  <a:gd name="connsiteY378" fmla="*/ 160493 h 182664"/>
                  <a:gd name="connsiteX379" fmla="*/ 116865 w 139322"/>
                  <a:gd name="connsiteY379" fmla="*/ 161495 h 182664"/>
                  <a:gd name="connsiteX380" fmla="*/ 118725 w 139322"/>
                  <a:gd name="connsiteY380" fmla="*/ 161351 h 182664"/>
                  <a:gd name="connsiteX381" fmla="*/ 119154 w 139322"/>
                  <a:gd name="connsiteY381" fmla="*/ 158205 h 182664"/>
                  <a:gd name="connsiteX382" fmla="*/ 118725 w 139322"/>
                  <a:gd name="connsiteY382" fmla="*/ 155916 h 182664"/>
                  <a:gd name="connsiteX383" fmla="*/ 118439 w 139322"/>
                  <a:gd name="connsiteY383" fmla="*/ 154486 h 18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Lst>
                <a:rect l="l" t="t" r="r" b="b"/>
                <a:pathLst>
                  <a:path w="139322" h="182664">
                    <a:moveTo>
                      <a:pt x="92691" y="129310"/>
                    </a:moveTo>
                    <a:lnTo>
                      <a:pt x="91690" y="142327"/>
                    </a:lnTo>
                    <a:lnTo>
                      <a:pt x="94837" y="140181"/>
                    </a:lnTo>
                    <a:lnTo>
                      <a:pt x="95695" y="136748"/>
                    </a:lnTo>
                    <a:lnTo>
                      <a:pt x="95123" y="134174"/>
                    </a:lnTo>
                    <a:lnTo>
                      <a:pt x="92691" y="129310"/>
                    </a:lnTo>
                    <a:close/>
                    <a:moveTo>
                      <a:pt x="106137" y="130168"/>
                    </a:moveTo>
                    <a:lnTo>
                      <a:pt x="104993" y="127451"/>
                    </a:lnTo>
                    <a:lnTo>
                      <a:pt x="104135" y="126163"/>
                    </a:lnTo>
                    <a:lnTo>
                      <a:pt x="103562" y="126735"/>
                    </a:lnTo>
                    <a:lnTo>
                      <a:pt x="102704" y="130598"/>
                    </a:lnTo>
                    <a:lnTo>
                      <a:pt x="104421" y="133602"/>
                    </a:lnTo>
                    <a:lnTo>
                      <a:pt x="105708" y="134460"/>
                    </a:lnTo>
                    <a:lnTo>
                      <a:pt x="107138" y="133458"/>
                    </a:lnTo>
                    <a:lnTo>
                      <a:pt x="106853" y="132028"/>
                    </a:lnTo>
                    <a:lnTo>
                      <a:pt x="106137" y="130168"/>
                    </a:lnTo>
                    <a:close/>
                    <a:moveTo>
                      <a:pt x="79961" y="116579"/>
                    </a:moveTo>
                    <a:lnTo>
                      <a:pt x="79388" y="115292"/>
                    </a:lnTo>
                    <a:lnTo>
                      <a:pt x="77529" y="113003"/>
                    </a:lnTo>
                    <a:lnTo>
                      <a:pt x="76242" y="113718"/>
                    </a:lnTo>
                    <a:lnTo>
                      <a:pt x="77100" y="115006"/>
                    </a:lnTo>
                    <a:lnTo>
                      <a:pt x="78387" y="116007"/>
                    </a:lnTo>
                    <a:lnTo>
                      <a:pt x="79961" y="116579"/>
                    </a:lnTo>
                    <a:close/>
                    <a:moveTo>
                      <a:pt x="81248" y="123159"/>
                    </a:moveTo>
                    <a:lnTo>
                      <a:pt x="80819" y="120871"/>
                    </a:lnTo>
                    <a:lnTo>
                      <a:pt x="80533" y="120012"/>
                    </a:lnTo>
                    <a:lnTo>
                      <a:pt x="78244" y="118439"/>
                    </a:lnTo>
                    <a:lnTo>
                      <a:pt x="75383" y="119297"/>
                    </a:lnTo>
                    <a:lnTo>
                      <a:pt x="75955" y="122015"/>
                    </a:lnTo>
                    <a:lnTo>
                      <a:pt x="77100" y="124447"/>
                    </a:lnTo>
                    <a:lnTo>
                      <a:pt x="77243" y="126163"/>
                    </a:lnTo>
                    <a:lnTo>
                      <a:pt x="79818" y="128595"/>
                    </a:lnTo>
                    <a:lnTo>
                      <a:pt x="80533" y="131599"/>
                    </a:lnTo>
                    <a:lnTo>
                      <a:pt x="80676" y="135318"/>
                    </a:lnTo>
                    <a:lnTo>
                      <a:pt x="75669" y="143614"/>
                    </a:lnTo>
                    <a:lnTo>
                      <a:pt x="78387" y="143900"/>
                    </a:lnTo>
                    <a:lnTo>
                      <a:pt x="83679" y="142756"/>
                    </a:lnTo>
                    <a:lnTo>
                      <a:pt x="85253" y="140467"/>
                    </a:lnTo>
                    <a:lnTo>
                      <a:pt x="86397" y="133172"/>
                    </a:lnTo>
                    <a:lnTo>
                      <a:pt x="86540" y="130168"/>
                    </a:lnTo>
                    <a:lnTo>
                      <a:pt x="82536" y="125305"/>
                    </a:lnTo>
                    <a:lnTo>
                      <a:pt x="81248" y="123159"/>
                    </a:lnTo>
                    <a:close/>
                    <a:moveTo>
                      <a:pt x="139323" y="166072"/>
                    </a:moveTo>
                    <a:lnTo>
                      <a:pt x="138321" y="162353"/>
                    </a:lnTo>
                    <a:lnTo>
                      <a:pt x="138036" y="157919"/>
                    </a:lnTo>
                    <a:lnTo>
                      <a:pt x="138036" y="147476"/>
                    </a:lnTo>
                    <a:lnTo>
                      <a:pt x="137750" y="146332"/>
                    </a:lnTo>
                    <a:lnTo>
                      <a:pt x="137320" y="144186"/>
                    </a:lnTo>
                    <a:lnTo>
                      <a:pt x="136462" y="132743"/>
                    </a:lnTo>
                    <a:lnTo>
                      <a:pt x="135747" y="129167"/>
                    </a:lnTo>
                    <a:lnTo>
                      <a:pt x="135175" y="124161"/>
                    </a:lnTo>
                    <a:lnTo>
                      <a:pt x="134317" y="122587"/>
                    </a:lnTo>
                    <a:lnTo>
                      <a:pt x="133315" y="119869"/>
                    </a:lnTo>
                    <a:lnTo>
                      <a:pt x="132171" y="117438"/>
                    </a:lnTo>
                    <a:lnTo>
                      <a:pt x="131169" y="116436"/>
                    </a:lnTo>
                    <a:lnTo>
                      <a:pt x="130598" y="112002"/>
                    </a:lnTo>
                    <a:lnTo>
                      <a:pt x="130311" y="106566"/>
                    </a:lnTo>
                    <a:lnTo>
                      <a:pt x="130311" y="103992"/>
                    </a:lnTo>
                    <a:lnTo>
                      <a:pt x="129024" y="98699"/>
                    </a:lnTo>
                    <a:lnTo>
                      <a:pt x="127736" y="92691"/>
                    </a:lnTo>
                    <a:lnTo>
                      <a:pt x="126020" y="92977"/>
                    </a:lnTo>
                    <a:lnTo>
                      <a:pt x="125019" y="91547"/>
                    </a:lnTo>
                    <a:lnTo>
                      <a:pt x="124304" y="91547"/>
                    </a:lnTo>
                    <a:lnTo>
                      <a:pt x="121729" y="92977"/>
                    </a:lnTo>
                    <a:lnTo>
                      <a:pt x="119726" y="92548"/>
                    </a:lnTo>
                    <a:lnTo>
                      <a:pt x="118296" y="92691"/>
                    </a:lnTo>
                    <a:lnTo>
                      <a:pt x="118296" y="95409"/>
                    </a:lnTo>
                    <a:lnTo>
                      <a:pt x="118582" y="98413"/>
                    </a:lnTo>
                    <a:lnTo>
                      <a:pt x="118010" y="99414"/>
                    </a:lnTo>
                    <a:lnTo>
                      <a:pt x="114147" y="102847"/>
                    </a:lnTo>
                    <a:lnTo>
                      <a:pt x="113004" y="105136"/>
                    </a:lnTo>
                    <a:lnTo>
                      <a:pt x="113147" y="107568"/>
                    </a:lnTo>
                    <a:lnTo>
                      <a:pt x="113575" y="110858"/>
                    </a:lnTo>
                    <a:lnTo>
                      <a:pt x="112860" y="112574"/>
                    </a:lnTo>
                    <a:lnTo>
                      <a:pt x="111144" y="114148"/>
                    </a:lnTo>
                    <a:lnTo>
                      <a:pt x="108855" y="115006"/>
                    </a:lnTo>
                    <a:lnTo>
                      <a:pt x="106853" y="114577"/>
                    </a:lnTo>
                    <a:lnTo>
                      <a:pt x="105565" y="113289"/>
                    </a:lnTo>
                    <a:lnTo>
                      <a:pt x="104421" y="109856"/>
                    </a:lnTo>
                    <a:lnTo>
                      <a:pt x="103419" y="107997"/>
                    </a:lnTo>
                    <a:lnTo>
                      <a:pt x="102275" y="107568"/>
                    </a:lnTo>
                    <a:lnTo>
                      <a:pt x="101417" y="108140"/>
                    </a:lnTo>
                    <a:lnTo>
                      <a:pt x="101274" y="110286"/>
                    </a:lnTo>
                    <a:lnTo>
                      <a:pt x="101274" y="112002"/>
                    </a:lnTo>
                    <a:lnTo>
                      <a:pt x="100988" y="112145"/>
                    </a:lnTo>
                    <a:lnTo>
                      <a:pt x="100416" y="111859"/>
                    </a:lnTo>
                    <a:lnTo>
                      <a:pt x="99701" y="111001"/>
                    </a:lnTo>
                    <a:lnTo>
                      <a:pt x="97841" y="102418"/>
                    </a:lnTo>
                    <a:lnTo>
                      <a:pt x="95123" y="95838"/>
                    </a:lnTo>
                    <a:lnTo>
                      <a:pt x="94980" y="93264"/>
                    </a:lnTo>
                    <a:lnTo>
                      <a:pt x="95982" y="89974"/>
                    </a:lnTo>
                    <a:lnTo>
                      <a:pt x="97125" y="84967"/>
                    </a:lnTo>
                    <a:lnTo>
                      <a:pt x="100273" y="81820"/>
                    </a:lnTo>
                    <a:lnTo>
                      <a:pt x="100701" y="80533"/>
                    </a:lnTo>
                    <a:lnTo>
                      <a:pt x="101274" y="79531"/>
                    </a:lnTo>
                    <a:lnTo>
                      <a:pt x="101989" y="79388"/>
                    </a:lnTo>
                    <a:lnTo>
                      <a:pt x="105995" y="79675"/>
                    </a:lnTo>
                    <a:lnTo>
                      <a:pt x="107282" y="79102"/>
                    </a:lnTo>
                    <a:lnTo>
                      <a:pt x="108426" y="77672"/>
                    </a:lnTo>
                    <a:lnTo>
                      <a:pt x="110143" y="76528"/>
                    </a:lnTo>
                    <a:lnTo>
                      <a:pt x="111859" y="76099"/>
                    </a:lnTo>
                    <a:lnTo>
                      <a:pt x="113289" y="75955"/>
                    </a:lnTo>
                    <a:lnTo>
                      <a:pt x="115578" y="77100"/>
                    </a:lnTo>
                    <a:lnTo>
                      <a:pt x="116436" y="76528"/>
                    </a:lnTo>
                    <a:lnTo>
                      <a:pt x="117152" y="74382"/>
                    </a:lnTo>
                    <a:lnTo>
                      <a:pt x="118153" y="72379"/>
                    </a:lnTo>
                    <a:lnTo>
                      <a:pt x="118725" y="71378"/>
                    </a:lnTo>
                    <a:lnTo>
                      <a:pt x="120156" y="70949"/>
                    </a:lnTo>
                    <a:lnTo>
                      <a:pt x="122015" y="70806"/>
                    </a:lnTo>
                    <a:lnTo>
                      <a:pt x="122587" y="70377"/>
                    </a:lnTo>
                    <a:lnTo>
                      <a:pt x="123159" y="69662"/>
                    </a:lnTo>
                    <a:lnTo>
                      <a:pt x="123589" y="66944"/>
                    </a:lnTo>
                    <a:lnTo>
                      <a:pt x="126020" y="60793"/>
                    </a:lnTo>
                    <a:lnTo>
                      <a:pt x="126878" y="58075"/>
                    </a:lnTo>
                    <a:lnTo>
                      <a:pt x="127021" y="57646"/>
                    </a:lnTo>
                    <a:lnTo>
                      <a:pt x="127021" y="54642"/>
                    </a:lnTo>
                    <a:lnTo>
                      <a:pt x="127736" y="54213"/>
                    </a:lnTo>
                    <a:lnTo>
                      <a:pt x="131742" y="55643"/>
                    </a:lnTo>
                    <a:lnTo>
                      <a:pt x="133459" y="55643"/>
                    </a:lnTo>
                    <a:lnTo>
                      <a:pt x="134460" y="55071"/>
                    </a:lnTo>
                    <a:lnTo>
                      <a:pt x="134745" y="53927"/>
                    </a:lnTo>
                    <a:lnTo>
                      <a:pt x="134174" y="52640"/>
                    </a:lnTo>
                    <a:lnTo>
                      <a:pt x="131313" y="50351"/>
                    </a:lnTo>
                    <a:lnTo>
                      <a:pt x="126163" y="47347"/>
                    </a:lnTo>
                    <a:lnTo>
                      <a:pt x="121443" y="45488"/>
                    </a:lnTo>
                    <a:lnTo>
                      <a:pt x="112860" y="45773"/>
                    </a:lnTo>
                    <a:lnTo>
                      <a:pt x="104277" y="46346"/>
                    </a:lnTo>
                    <a:lnTo>
                      <a:pt x="101703" y="46060"/>
                    </a:lnTo>
                    <a:lnTo>
                      <a:pt x="98556" y="45201"/>
                    </a:lnTo>
                    <a:lnTo>
                      <a:pt x="90831" y="45344"/>
                    </a:lnTo>
                    <a:lnTo>
                      <a:pt x="81534" y="45773"/>
                    </a:lnTo>
                    <a:lnTo>
                      <a:pt x="77958" y="45488"/>
                    </a:lnTo>
                    <a:lnTo>
                      <a:pt x="76242" y="45488"/>
                    </a:lnTo>
                    <a:lnTo>
                      <a:pt x="72809" y="45773"/>
                    </a:lnTo>
                    <a:lnTo>
                      <a:pt x="67087" y="44915"/>
                    </a:lnTo>
                    <a:lnTo>
                      <a:pt x="63082" y="43771"/>
                    </a:lnTo>
                    <a:lnTo>
                      <a:pt x="59648" y="42484"/>
                    </a:lnTo>
                    <a:lnTo>
                      <a:pt x="55500" y="41339"/>
                    </a:lnTo>
                    <a:lnTo>
                      <a:pt x="54499" y="41339"/>
                    </a:lnTo>
                    <a:lnTo>
                      <a:pt x="53927" y="40910"/>
                    </a:lnTo>
                    <a:lnTo>
                      <a:pt x="53498" y="39909"/>
                    </a:lnTo>
                    <a:lnTo>
                      <a:pt x="53354" y="38621"/>
                    </a:lnTo>
                    <a:lnTo>
                      <a:pt x="54213" y="32757"/>
                    </a:lnTo>
                    <a:lnTo>
                      <a:pt x="53498" y="23745"/>
                    </a:lnTo>
                    <a:lnTo>
                      <a:pt x="54213" y="20455"/>
                    </a:lnTo>
                    <a:lnTo>
                      <a:pt x="50780" y="13017"/>
                    </a:lnTo>
                    <a:lnTo>
                      <a:pt x="49636" y="11586"/>
                    </a:lnTo>
                    <a:lnTo>
                      <a:pt x="48062" y="11586"/>
                    </a:lnTo>
                    <a:lnTo>
                      <a:pt x="47061" y="12588"/>
                    </a:lnTo>
                    <a:lnTo>
                      <a:pt x="46632" y="14304"/>
                    </a:lnTo>
                    <a:lnTo>
                      <a:pt x="47204" y="16164"/>
                    </a:lnTo>
                    <a:lnTo>
                      <a:pt x="45917" y="18309"/>
                    </a:lnTo>
                    <a:lnTo>
                      <a:pt x="43342" y="19025"/>
                    </a:lnTo>
                    <a:lnTo>
                      <a:pt x="40338" y="18309"/>
                    </a:lnTo>
                    <a:lnTo>
                      <a:pt x="37907" y="17308"/>
                    </a:lnTo>
                    <a:lnTo>
                      <a:pt x="34759" y="15162"/>
                    </a:lnTo>
                    <a:lnTo>
                      <a:pt x="32471" y="12016"/>
                    </a:lnTo>
                    <a:lnTo>
                      <a:pt x="32328" y="8583"/>
                    </a:lnTo>
                    <a:lnTo>
                      <a:pt x="31326" y="6437"/>
                    </a:lnTo>
                    <a:lnTo>
                      <a:pt x="29896" y="5293"/>
                    </a:lnTo>
                    <a:lnTo>
                      <a:pt x="28895" y="5007"/>
                    </a:lnTo>
                    <a:lnTo>
                      <a:pt x="27893" y="5293"/>
                    </a:lnTo>
                    <a:lnTo>
                      <a:pt x="27035" y="6437"/>
                    </a:lnTo>
                    <a:lnTo>
                      <a:pt x="27750" y="7581"/>
                    </a:lnTo>
                    <a:lnTo>
                      <a:pt x="28752" y="9298"/>
                    </a:lnTo>
                    <a:lnTo>
                      <a:pt x="28465" y="10442"/>
                    </a:lnTo>
                    <a:lnTo>
                      <a:pt x="27607" y="10585"/>
                    </a:lnTo>
                    <a:lnTo>
                      <a:pt x="26320" y="10156"/>
                    </a:lnTo>
                    <a:lnTo>
                      <a:pt x="24317" y="10442"/>
                    </a:lnTo>
                    <a:lnTo>
                      <a:pt x="22315" y="9584"/>
                    </a:lnTo>
                    <a:lnTo>
                      <a:pt x="21170" y="9441"/>
                    </a:lnTo>
                    <a:lnTo>
                      <a:pt x="20026" y="9155"/>
                    </a:lnTo>
                    <a:lnTo>
                      <a:pt x="20026" y="7152"/>
                    </a:lnTo>
                    <a:lnTo>
                      <a:pt x="18167" y="4577"/>
                    </a:lnTo>
                    <a:lnTo>
                      <a:pt x="15019" y="1717"/>
                    </a:lnTo>
                    <a:lnTo>
                      <a:pt x="12016" y="0"/>
                    </a:lnTo>
                    <a:lnTo>
                      <a:pt x="10585" y="286"/>
                    </a:lnTo>
                    <a:lnTo>
                      <a:pt x="9870" y="2146"/>
                    </a:lnTo>
                    <a:lnTo>
                      <a:pt x="10013" y="2861"/>
                    </a:lnTo>
                    <a:lnTo>
                      <a:pt x="11015" y="3147"/>
                    </a:lnTo>
                    <a:lnTo>
                      <a:pt x="12588" y="4291"/>
                    </a:lnTo>
                    <a:lnTo>
                      <a:pt x="12874" y="5436"/>
                    </a:lnTo>
                    <a:lnTo>
                      <a:pt x="12588" y="6437"/>
                    </a:lnTo>
                    <a:lnTo>
                      <a:pt x="10728" y="8296"/>
                    </a:lnTo>
                    <a:lnTo>
                      <a:pt x="9441" y="10013"/>
                    </a:lnTo>
                    <a:lnTo>
                      <a:pt x="6437" y="12588"/>
                    </a:lnTo>
                    <a:lnTo>
                      <a:pt x="3862" y="15449"/>
                    </a:lnTo>
                    <a:lnTo>
                      <a:pt x="3147" y="17594"/>
                    </a:lnTo>
                    <a:lnTo>
                      <a:pt x="2146" y="19597"/>
                    </a:lnTo>
                    <a:lnTo>
                      <a:pt x="1716" y="21742"/>
                    </a:lnTo>
                    <a:lnTo>
                      <a:pt x="2431" y="23316"/>
                    </a:lnTo>
                    <a:lnTo>
                      <a:pt x="3719" y="24317"/>
                    </a:lnTo>
                    <a:lnTo>
                      <a:pt x="6866" y="25032"/>
                    </a:lnTo>
                    <a:lnTo>
                      <a:pt x="10156" y="28036"/>
                    </a:lnTo>
                    <a:lnTo>
                      <a:pt x="12874" y="32042"/>
                    </a:lnTo>
                    <a:lnTo>
                      <a:pt x="14447" y="33186"/>
                    </a:lnTo>
                    <a:lnTo>
                      <a:pt x="17165" y="34473"/>
                    </a:lnTo>
                    <a:lnTo>
                      <a:pt x="22458" y="34616"/>
                    </a:lnTo>
                    <a:lnTo>
                      <a:pt x="23316" y="35761"/>
                    </a:lnTo>
                    <a:lnTo>
                      <a:pt x="24031" y="38621"/>
                    </a:lnTo>
                    <a:lnTo>
                      <a:pt x="25032" y="39623"/>
                    </a:lnTo>
                    <a:lnTo>
                      <a:pt x="27750" y="41053"/>
                    </a:lnTo>
                    <a:lnTo>
                      <a:pt x="28037" y="42054"/>
                    </a:lnTo>
                    <a:lnTo>
                      <a:pt x="27322" y="43199"/>
                    </a:lnTo>
                    <a:lnTo>
                      <a:pt x="26177" y="44057"/>
                    </a:lnTo>
                    <a:lnTo>
                      <a:pt x="24031" y="44629"/>
                    </a:lnTo>
                    <a:lnTo>
                      <a:pt x="21886" y="44915"/>
                    </a:lnTo>
                    <a:lnTo>
                      <a:pt x="19740" y="44486"/>
                    </a:lnTo>
                    <a:lnTo>
                      <a:pt x="16593" y="44200"/>
                    </a:lnTo>
                    <a:lnTo>
                      <a:pt x="13017" y="44200"/>
                    </a:lnTo>
                    <a:lnTo>
                      <a:pt x="10442" y="51495"/>
                    </a:lnTo>
                    <a:lnTo>
                      <a:pt x="8582" y="54070"/>
                    </a:lnTo>
                    <a:lnTo>
                      <a:pt x="7582" y="54070"/>
                    </a:lnTo>
                    <a:lnTo>
                      <a:pt x="4864" y="52783"/>
                    </a:lnTo>
                    <a:lnTo>
                      <a:pt x="3719" y="52926"/>
                    </a:lnTo>
                    <a:lnTo>
                      <a:pt x="572" y="59363"/>
                    </a:lnTo>
                    <a:lnTo>
                      <a:pt x="143" y="60936"/>
                    </a:lnTo>
                    <a:lnTo>
                      <a:pt x="0" y="62080"/>
                    </a:lnTo>
                    <a:lnTo>
                      <a:pt x="1716" y="64512"/>
                    </a:lnTo>
                    <a:lnTo>
                      <a:pt x="3719" y="66515"/>
                    </a:lnTo>
                    <a:lnTo>
                      <a:pt x="6151" y="67373"/>
                    </a:lnTo>
                    <a:lnTo>
                      <a:pt x="8010" y="66801"/>
                    </a:lnTo>
                    <a:lnTo>
                      <a:pt x="9584" y="67659"/>
                    </a:lnTo>
                    <a:lnTo>
                      <a:pt x="11443" y="69662"/>
                    </a:lnTo>
                    <a:lnTo>
                      <a:pt x="14447" y="70949"/>
                    </a:lnTo>
                    <a:lnTo>
                      <a:pt x="18738" y="71664"/>
                    </a:lnTo>
                    <a:lnTo>
                      <a:pt x="21170" y="73238"/>
                    </a:lnTo>
                    <a:lnTo>
                      <a:pt x="21456" y="74668"/>
                    </a:lnTo>
                    <a:lnTo>
                      <a:pt x="21313" y="76099"/>
                    </a:lnTo>
                    <a:lnTo>
                      <a:pt x="20884" y="79818"/>
                    </a:lnTo>
                    <a:lnTo>
                      <a:pt x="20455" y="81963"/>
                    </a:lnTo>
                    <a:lnTo>
                      <a:pt x="18167" y="87542"/>
                    </a:lnTo>
                    <a:lnTo>
                      <a:pt x="16450" y="92405"/>
                    </a:lnTo>
                    <a:lnTo>
                      <a:pt x="17308" y="94694"/>
                    </a:lnTo>
                    <a:lnTo>
                      <a:pt x="17880" y="95695"/>
                    </a:lnTo>
                    <a:lnTo>
                      <a:pt x="18452" y="96410"/>
                    </a:lnTo>
                    <a:lnTo>
                      <a:pt x="20312" y="98270"/>
                    </a:lnTo>
                    <a:lnTo>
                      <a:pt x="21599" y="100129"/>
                    </a:lnTo>
                    <a:lnTo>
                      <a:pt x="20455" y="104707"/>
                    </a:lnTo>
                    <a:lnTo>
                      <a:pt x="21028" y="105851"/>
                    </a:lnTo>
                    <a:lnTo>
                      <a:pt x="23602" y="106710"/>
                    </a:lnTo>
                    <a:lnTo>
                      <a:pt x="26320" y="107282"/>
                    </a:lnTo>
                    <a:lnTo>
                      <a:pt x="27322" y="107997"/>
                    </a:lnTo>
                    <a:lnTo>
                      <a:pt x="25032" y="112574"/>
                    </a:lnTo>
                    <a:lnTo>
                      <a:pt x="25462" y="115721"/>
                    </a:lnTo>
                    <a:lnTo>
                      <a:pt x="26462" y="118725"/>
                    </a:lnTo>
                    <a:lnTo>
                      <a:pt x="27178" y="123588"/>
                    </a:lnTo>
                    <a:lnTo>
                      <a:pt x="27322" y="124161"/>
                    </a:lnTo>
                    <a:lnTo>
                      <a:pt x="27178" y="125448"/>
                    </a:lnTo>
                    <a:lnTo>
                      <a:pt x="28752" y="129310"/>
                    </a:lnTo>
                    <a:lnTo>
                      <a:pt x="31183" y="136748"/>
                    </a:lnTo>
                    <a:lnTo>
                      <a:pt x="31326" y="139466"/>
                    </a:lnTo>
                    <a:lnTo>
                      <a:pt x="31183" y="142470"/>
                    </a:lnTo>
                    <a:lnTo>
                      <a:pt x="32041" y="144902"/>
                    </a:lnTo>
                    <a:lnTo>
                      <a:pt x="32471" y="149336"/>
                    </a:lnTo>
                    <a:lnTo>
                      <a:pt x="34616" y="152054"/>
                    </a:lnTo>
                    <a:lnTo>
                      <a:pt x="36619" y="154056"/>
                    </a:lnTo>
                    <a:lnTo>
                      <a:pt x="37907" y="154486"/>
                    </a:lnTo>
                    <a:lnTo>
                      <a:pt x="40195" y="154056"/>
                    </a:lnTo>
                    <a:lnTo>
                      <a:pt x="43199" y="150909"/>
                    </a:lnTo>
                    <a:lnTo>
                      <a:pt x="44629" y="147906"/>
                    </a:lnTo>
                    <a:lnTo>
                      <a:pt x="44629" y="144186"/>
                    </a:lnTo>
                    <a:lnTo>
                      <a:pt x="43628" y="138465"/>
                    </a:lnTo>
                    <a:lnTo>
                      <a:pt x="44057" y="136462"/>
                    </a:lnTo>
                    <a:lnTo>
                      <a:pt x="46060" y="145617"/>
                    </a:lnTo>
                    <a:lnTo>
                      <a:pt x="46632" y="149479"/>
                    </a:lnTo>
                    <a:lnTo>
                      <a:pt x="46632" y="152483"/>
                    </a:lnTo>
                    <a:lnTo>
                      <a:pt x="48491" y="151052"/>
                    </a:lnTo>
                    <a:lnTo>
                      <a:pt x="49636" y="149050"/>
                    </a:lnTo>
                    <a:lnTo>
                      <a:pt x="52354" y="147763"/>
                    </a:lnTo>
                    <a:lnTo>
                      <a:pt x="54070" y="145760"/>
                    </a:lnTo>
                    <a:lnTo>
                      <a:pt x="55357" y="142327"/>
                    </a:lnTo>
                    <a:lnTo>
                      <a:pt x="55787" y="139752"/>
                    </a:lnTo>
                    <a:lnTo>
                      <a:pt x="55357" y="136033"/>
                    </a:lnTo>
                    <a:lnTo>
                      <a:pt x="56215" y="132886"/>
                    </a:lnTo>
                    <a:lnTo>
                      <a:pt x="59363" y="130455"/>
                    </a:lnTo>
                    <a:lnTo>
                      <a:pt x="56645" y="135461"/>
                    </a:lnTo>
                    <a:lnTo>
                      <a:pt x="56645" y="138751"/>
                    </a:lnTo>
                    <a:lnTo>
                      <a:pt x="57360" y="141469"/>
                    </a:lnTo>
                    <a:lnTo>
                      <a:pt x="58505" y="144473"/>
                    </a:lnTo>
                    <a:lnTo>
                      <a:pt x="61937" y="142041"/>
                    </a:lnTo>
                    <a:lnTo>
                      <a:pt x="64226" y="140754"/>
                    </a:lnTo>
                    <a:lnTo>
                      <a:pt x="66229" y="140181"/>
                    </a:lnTo>
                    <a:lnTo>
                      <a:pt x="62509" y="144616"/>
                    </a:lnTo>
                    <a:lnTo>
                      <a:pt x="61937" y="146475"/>
                    </a:lnTo>
                    <a:lnTo>
                      <a:pt x="61937" y="148764"/>
                    </a:lnTo>
                    <a:lnTo>
                      <a:pt x="63797" y="150051"/>
                    </a:lnTo>
                    <a:lnTo>
                      <a:pt x="64655" y="151052"/>
                    </a:lnTo>
                    <a:lnTo>
                      <a:pt x="66800" y="150623"/>
                    </a:lnTo>
                    <a:lnTo>
                      <a:pt x="68517" y="148478"/>
                    </a:lnTo>
                    <a:lnTo>
                      <a:pt x="70520" y="143757"/>
                    </a:lnTo>
                    <a:lnTo>
                      <a:pt x="74668" y="139609"/>
                    </a:lnTo>
                    <a:lnTo>
                      <a:pt x="76385" y="138322"/>
                    </a:lnTo>
                    <a:lnTo>
                      <a:pt x="77529" y="137034"/>
                    </a:lnTo>
                    <a:lnTo>
                      <a:pt x="78387" y="133744"/>
                    </a:lnTo>
                    <a:lnTo>
                      <a:pt x="77815" y="131456"/>
                    </a:lnTo>
                    <a:lnTo>
                      <a:pt x="75955" y="128166"/>
                    </a:lnTo>
                    <a:lnTo>
                      <a:pt x="74668" y="126592"/>
                    </a:lnTo>
                    <a:lnTo>
                      <a:pt x="74954" y="125162"/>
                    </a:lnTo>
                    <a:lnTo>
                      <a:pt x="74382" y="123588"/>
                    </a:lnTo>
                    <a:lnTo>
                      <a:pt x="72951" y="121443"/>
                    </a:lnTo>
                    <a:lnTo>
                      <a:pt x="72951" y="119011"/>
                    </a:lnTo>
                    <a:lnTo>
                      <a:pt x="73667" y="117294"/>
                    </a:lnTo>
                    <a:lnTo>
                      <a:pt x="76385" y="116579"/>
                    </a:lnTo>
                    <a:lnTo>
                      <a:pt x="74096" y="114005"/>
                    </a:lnTo>
                    <a:lnTo>
                      <a:pt x="73810" y="111859"/>
                    </a:lnTo>
                    <a:lnTo>
                      <a:pt x="75669" y="110858"/>
                    </a:lnTo>
                    <a:lnTo>
                      <a:pt x="77672" y="109284"/>
                    </a:lnTo>
                    <a:lnTo>
                      <a:pt x="77815" y="106996"/>
                    </a:lnTo>
                    <a:lnTo>
                      <a:pt x="77529" y="104993"/>
                    </a:lnTo>
                    <a:lnTo>
                      <a:pt x="75527" y="102418"/>
                    </a:lnTo>
                    <a:lnTo>
                      <a:pt x="71521" y="101703"/>
                    </a:lnTo>
                    <a:lnTo>
                      <a:pt x="67802" y="98842"/>
                    </a:lnTo>
                    <a:lnTo>
                      <a:pt x="71951" y="99557"/>
                    </a:lnTo>
                    <a:lnTo>
                      <a:pt x="76385" y="99844"/>
                    </a:lnTo>
                    <a:lnTo>
                      <a:pt x="76814" y="98127"/>
                    </a:lnTo>
                    <a:lnTo>
                      <a:pt x="76670" y="96124"/>
                    </a:lnTo>
                    <a:lnTo>
                      <a:pt x="77100" y="94837"/>
                    </a:lnTo>
                    <a:lnTo>
                      <a:pt x="77958" y="94408"/>
                    </a:lnTo>
                    <a:lnTo>
                      <a:pt x="78387" y="96267"/>
                    </a:lnTo>
                    <a:lnTo>
                      <a:pt x="78387" y="99128"/>
                    </a:lnTo>
                    <a:lnTo>
                      <a:pt x="79675" y="104564"/>
                    </a:lnTo>
                    <a:lnTo>
                      <a:pt x="78960" y="110286"/>
                    </a:lnTo>
                    <a:lnTo>
                      <a:pt x="79675" y="112431"/>
                    </a:lnTo>
                    <a:lnTo>
                      <a:pt x="84824" y="122015"/>
                    </a:lnTo>
                    <a:lnTo>
                      <a:pt x="88400" y="125877"/>
                    </a:lnTo>
                    <a:lnTo>
                      <a:pt x="94551" y="125305"/>
                    </a:lnTo>
                    <a:lnTo>
                      <a:pt x="96553" y="124447"/>
                    </a:lnTo>
                    <a:lnTo>
                      <a:pt x="99558" y="121443"/>
                    </a:lnTo>
                    <a:lnTo>
                      <a:pt x="102419" y="119440"/>
                    </a:lnTo>
                    <a:lnTo>
                      <a:pt x="104564" y="116722"/>
                    </a:lnTo>
                    <a:lnTo>
                      <a:pt x="104564" y="119440"/>
                    </a:lnTo>
                    <a:lnTo>
                      <a:pt x="105995" y="122301"/>
                    </a:lnTo>
                    <a:lnTo>
                      <a:pt x="110858" y="128738"/>
                    </a:lnTo>
                    <a:lnTo>
                      <a:pt x="112145" y="131885"/>
                    </a:lnTo>
                    <a:lnTo>
                      <a:pt x="114005" y="135318"/>
                    </a:lnTo>
                    <a:lnTo>
                      <a:pt x="115435" y="133887"/>
                    </a:lnTo>
                    <a:lnTo>
                      <a:pt x="116007" y="133602"/>
                    </a:lnTo>
                    <a:lnTo>
                      <a:pt x="115864" y="134603"/>
                    </a:lnTo>
                    <a:lnTo>
                      <a:pt x="114863" y="137463"/>
                    </a:lnTo>
                    <a:lnTo>
                      <a:pt x="115578" y="139752"/>
                    </a:lnTo>
                    <a:lnTo>
                      <a:pt x="117438" y="148335"/>
                    </a:lnTo>
                    <a:lnTo>
                      <a:pt x="120299" y="154628"/>
                    </a:lnTo>
                    <a:lnTo>
                      <a:pt x="120441" y="159921"/>
                    </a:lnTo>
                    <a:lnTo>
                      <a:pt x="121872" y="170649"/>
                    </a:lnTo>
                    <a:lnTo>
                      <a:pt x="126020" y="176657"/>
                    </a:lnTo>
                    <a:lnTo>
                      <a:pt x="127593" y="179804"/>
                    </a:lnTo>
                    <a:lnTo>
                      <a:pt x="129453" y="182665"/>
                    </a:lnTo>
                    <a:lnTo>
                      <a:pt x="129882" y="182665"/>
                    </a:lnTo>
                    <a:lnTo>
                      <a:pt x="129453" y="180376"/>
                    </a:lnTo>
                    <a:lnTo>
                      <a:pt x="128738" y="178231"/>
                    </a:lnTo>
                    <a:lnTo>
                      <a:pt x="128166" y="175942"/>
                    </a:lnTo>
                    <a:lnTo>
                      <a:pt x="128023" y="174225"/>
                    </a:lnTo>
                    <a:lnTo>
                      <a:pt x="126592" y="172652"/>
                    </a:lnTo>
                    <a:lnTo>
                      <a:pt x="125877" y="169791"/>
                    </a:lnTo>
                    <a:lnTo>
                      <a:pt x="125448" y="166930"/>
                    </a:lnTo>
                    <a:lnTo>
                      <a:pt x="126306" y="164928"/>
                    </a:lnTo>
                    <a:lnTo>
                      <a:pt x="128452" y="162782"/>
                    </a:lnTo>
                    <a:lnTo>
                      <a:pt x="130026" y="162353"/>
                    </a:lnTo>
                    <a:lnTo>
                      <a:pt x="131313" y="163354"/>
                    </a:lnTo>
                    <a:lnTo>
                      <a:pt x="134317" y="164785"/>
                    </a:lnTo>
                    <a:lnTo>
                      <a:pt x="136320" y="166072"/>
                    </a:lnTo>
                    <a:lnTo>
                      <a:pt x="137178" y="167789"/>
                    </a:lnTo>
                    <a:lnTo>
                      <a:pt x="138179" y="167502"/>
                    </a:lnTo>
                    <a:lnTo>
                      <a:pt x="139180" y="166358"/>
                    </a:lnTo>
                    <a:lnTo>
                      <a:pt x="139323" y="166072"/>
                    </a:lnTo>
                    <a:close/>
                    <a:moveTo>
                      <a:pt x="117008" y="149336"/>
                    </a:moveTo>
                    <a:lnTo>
                      <a:pt x="116436" y="148049"/>
                    </a:lnTo>
                    <a:lnTo>
                      <a:pt x="116150" y="148049"/>
                    </a:lnTo>
                    <a:lnTo>
                      <a:pt x="115721" y="149336"/>
                    </a:lnTo>
                    <a:lnTo>
                      <a:pt x="115292" y="151768"/>
                    </a:lnTo>
                    <a:lnTo>
                      <a:pt x="115864" y="153627"/>
                    </a:lnTo>
                    <a:lnTo>
                      <a:pt x="117008" y="151052"/>
                    </a:lnTo>
                    <a:lnTo>
                      <a:pt x="117008" y="149336"/>
                    </a:lnTo>
                    <a:close/>
                    <a:moveTo>
                      <a:pt x="118439" y="154486"/>
                    </a:moveTo>
                    <a:lnTo>
                      <a:pt x="117581" y="154486"/>
                    </a:lnTo>
                    <a:lnTo>
                      <a:pt x="116007" y="154915"/>
                    </a:lnTo>
                    <a:lnTo>
                      <a:pt x="116436" y="159206"/>
                    </a:lnTo>
                    <a:lnTo>
                      <a:pt x="116007" y="160493"/>
                    </a:lnTo>
                    <a:lnTo>
                      <a:pt x="116865" y="161495"/>
                    </a:lnTo>
                    <a:lnTo>
                      <a:pt x="118725" y="161351"/>
                    </a:lnTo>
                    <a:lnTo>
                      <a:pt x="119154" y="158205"/>
                    </a:lnTo>
                    <a:lnTo>
                      <a:pt x="118725" y="155916"/>
                    </a:lnTo>
                    <a:lnTo>
                      <a:pt x="118439" y="15448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4" name="Freeform: Shape 583">
                <a:extLst>
                  <a:ext uri="{FF2B5EF4-FFF2-40B4-BE49-F238E27FC236}">
                    <a16:creationId xmlns:a16="http://schemas.microsoft.com/office/drawing/2014/main" id="{8B92C621-E9AB-FEB2-EB73-928F0A0CDE23}"/>
                  </a:ext>
                  <a:ext uri="{C183D7F6-B498-43B3-948B-1728B52AA6E4}">
                    <adec:decorative xmlns:adec="http://schemas.microsoft.com/office/drawing/2017/decorative" val="1"/>
                  </a:ext>
                </a:extLst>
              </p:cNvPr>
              <p:cNvSpPr/>
              <p:nvPr/>
            </p:nvSpPr>
            <p:spPr>
              <a:xfrm>
                <a:off x="4194499" y="4150249"/>
                <a:ext cx="6580" cy="7867"/>
              </a:xfrm>
              <a:custGeom>
                <a:avLst/>
                <a:gdLst>
                  <a:gd name="connsiteX0" fmla="*/ 4720 w 6580"/>
                  <a:gd name="connsiteY0" fmla="*/ 3719 h 7867"/>
                  <a:gd name="connsiteX1" fmla="*/ 1573 w 6580"/>
                  <a:gd name="connsiteY1" fmla="*/ 0 h 7867"/>
                  <a:gd name="connsiteX2" fmla="*/ 0 w 6580"/>
                  <a:gd name="connsiteY2" fmla="*/ 572 h 7867"/>
                  <a:gd name="connsiteX3" fmla="*/ 143 w 6580"/>
                  <a:gd name="connsiteY3" fmla="*/ 5150 h 7867"/>
                  <a:gd name="connsiteX4" fmla="*/ 1001 w 6580"/>
                  <a:gd name="connsiteY4" fmla="*/ 6580 h 7867"/>
                  <a:gd name="connsiteX5" fmla="*/ 3719 w 6580"/>
                  <a:gd name="connsiteY5" fmla="*/ 7867 h 7867"/>
                  <a:gd name="connsiteX6" fmla="*/ 4577 w 6580"/>
                  <a:gd name="connsiteY6" fmla="*/ 7295 h 7867"/>
                  <a:gd name="connsiteX7" fmla="*/ 6580 w 6580"/>
                  <a:gd name="connsiteY7" fmla="*/ 5150 h 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0" h="7867">
                    <a:moveTo>
                      <a:pt x="4720" y="3719"/>
                    </a:moveTo>
                    <a:lnTo>
                      <a:pt x="1573" y="0"/>
                    </a:lnTo>
                    <a:lnTo>
                      <a:pt x="0" y="572"/>
                    </a:lnTo>
                    <a:lnTo>
                      <a:pt x="143" y="5150"/>
                    </a:lnTo>
                    <a:lnTo>
                      <a:pt x="1001" y="6580"/>
                    </a:lnTo>
                    <a:lnTo>
                      <a:pt x="3719" y="7867"/>
                    </a:lnTo>
                    <a:lnTo>
                      <a:pt x="4577" y="7295"/>
                    </a:lnTo>
                    <a:lnTo>
                      <a:pt x="6580" y="5150"/>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5" name="Freeform: Shape 584">
                <a:extLst>
                  <a:ext uri="{FF2B5EF4-FFF2-40B4-BE49-F238E27FC236}">
                    <a16:creationId xmlns:a16="http://schemas.microsoft.com/office/drawing/2014/main" id="{C1B7F534-FC75-5F0C-693E-0505F988D8D2}"/>
                  </a:ext>
                  <a:ext uri="{C183D7F6-B498-43B3-948B-1728B52AA6E4}">
                    <adec:decorative xmlns:adec="http://schemas.microsoft.com/office/drawing/2017/decorative" val="1"/>
                  </a:ext>
                </a:extLst>
              </p:cNvPr>
              <p:cNvSpPr/>
              <p:nvPr/>
            </p:nvSpPr>
            <p:spPr>
              <a:xfrm>
                <a:off x="6470585" y="3090879"/>
                <a:ext cx="116150" cy="100129"/>
              </a:xfrm>
              <a:custGeom>
                <a:avLst/>
                <a:gdLst>
                  <a:gd name="connsiteX0" fmla="*/ 115006 w 116150"/>
                  <a:gd name="connsiteY0" fmla="*/ 44629 h 100129"/>
                  <a:gd name="connsiteX1" fmla="*/ 111429 w 116150"/>
                  <a:gd name="connsiteY1" fmla="*/ 41625 h 100129"/>
                  <a:gd name="connsiteX2" fmla="*/ 108712 w 116150"/>
                  <a:gd name="connsiteY2" fmla="*/ 39051 h 100129"/>
                  <a:gd name="connsiteX3" fmla="*/ 105422 w 116150"/>
                  <a:gd name="connsiteY3" fmla="*/ 37048 h 100129"/>
                  <a:gd name="connsiteX4" fmla="*/ 103133 w 116150"/>
                  <a:gd name="connsiteY4" fmla="*/ 36190 h 100129"/>
                  <a:gd name="connsiteX5" fmla="*/ 102418 w 116150"/>
                  <a:gd name="connsiteY5" fmla="*/ 35188 h 100129"/>
                  <a:gd name="connsiteX6" fmla="*/ 102132 w 116150"/>
                  <a:gd name="connsiteY6" fmla="*/ 34044 h 100129"/>
                  <a:gd name="connsiteX7" fmla="*/ 102275 w 116150"/>
                  <a:gd name="connsiteY7" fmla="*/ 32042 h 100129"/>
                  <a:gd name="connsiteX8" fmla="*/ 102418 w 116150"/>
                  <a:gd name="connsiteY8" fmla="*/ 29467 h 100129"/>
                  <a:gd name="connsiteX9" fmla="*/ 102990 w 116150"/>
                  <a:gd name="connsiteY9" fmla="*/ 27893 h 100129"/>
                  <a:gd name="connsiteX10" fmla="*/ 105279 w 116150"/>
                  <a:gd name="connsiteY10" fmla="*/ 24889 h 100129"/>
                  <a:gd name="connsiteX11" fmla="*/ 107282 w 116150"/>
                  <a:gd name="connsiteY11" fmla="*/ 21599 h 100129"/>
                  <a:gd name="connsiteX12" fmla="*/ 108569 w 116150"/>
                  <a:gd name="connsiteY12" fmla="*/ 18453 h 100129"/>
                  <a:gd name="connsiteX13" fmla="*/ 109284 w 116150"/>
                  <a:gd name="connsiteY13" fmla="*/ 15592 h 100129"/>
                  <a:gd name="connsiteX14" fmla="*/ 108998 w 116150"/>
                  <a:gd name="connsiteY14" fmla="*/ 14733 h 100129"/>
                  <a:gd name="connsiteX15" fmla="*/ 107997 w 116150"/>
                  <a:gd name="connsiteY15" fmla="*/ 14161 h 100129"/>
                  <a:gd name="connsiteX16" fmla="*/ 105708 w 116150"/>
                  <a:gd name="connsiteY16" fmla="*/ 13589 h 100129"/>
                  <a:gd name="connsiteX17" fmla="*/ 102418 w 116150"/>
                  <a:gd name="connsiteY17" fmla="*/ 14018 h 100129"/>
                  <a:gd name="connsiteX18" fmla="*/ 99700 w 116150"/>
                  <a:gd name="connsiteY18" fmla="*/ 15163 h 100129"/>
                  <a:gd name="connsiteX19" fmla="*/ 98699 w 116150"/>
                  <a:gd name="connsiteY19" fmla="*/ 15163 h 100129"/>
                  <a:gd name="connsiteX20" fmla="*/ 96696 w 116150"/>
                  <a:gd name="connsiteY20" fmla="*/ 15306 h 100129"/>
                  <a:gd name="connsiteX21" fmla="*/ 93549 w 116150"/>
                  <a:gd name="connsiteY21" fmla="*/ 14733 h 100129"/>
                  <a:gd name="connsiteX22" fmla="*/ 92119 w 116150"/>
                  <a:gd name="connsiteY22" fmla="*/ 13446 h 100129"/>
                  <a:gd name="connsiteX23" fmla="*/ 91833 w 116150"/>
                  <a:gd name="connsiteY23" fmla="*/ 12302 h 100129"/>
                  <a:gd name="connsiteX24" fmla="*/ 91833 w 116150"/>
                  <a:gd name="connsiteY24" fmla="*/ 11157 h 100129"/>
                  <a:gd name="connsiteX25" fmla="*/ 90832 w 116150"/>
                  <a:gd name="connsiteY25" fmla="*/ 9298 h 100129"/>
                  <a:gd name="connsiteX26" fmla="*/ 88257 w 116150"/>
                  <a:gd name="connsiteY26" fmla="*/ 7438 h 100129"/>
                  <a:gd name="connsiteX27" fmla="*/ 83107 w 116150"/>
                  <a:gd name="connsiteY27" fmla="*/ 7152 h 100129"/>
                  <a:gd name="connsiteX28" fmla="*/ 81105 w 116150"/>
                  <a:gd name="connsiteY28" fmla="*/ 6580 h 100129"/>
                  <a:gd name="connsiteX29" fmla="*/ 79102 w 116150"/>
                  <a:gd name="connsiteY29" fmla="*/ 5865 h 100129"/>
                  <a:gd name="connsiteX30" fmla="*/ 76957 w 116150"/>
                  <a:gd name="connsiteY30" fmla="*/ 5293 h 100129"/>
                  <a:gd name="connsiteX31" fmla="*/ 74811 w 116150"/>
                  <a:gd name="connsiteY31" fmla="*/ 5436 h 100129"/>
                  <a:gd name="connsiteX32" fmla="*/ 72379 w 116150"/>
                  <a:gd name="connsiteY32" fmla="*/ 5865 h 100129"/>
                  <a:gd name="connsiteX33" fmla="*/ 68231 w 116150"/>
                  <a:gd name="connsiteY33" fmla="*/ 5007 h 100129"/>
                  <a:gd name="connsiteX34" fmla="*/ 66800 w 116150"/>
                  <a:gd name="connsiteY34" fmla="*/ 6151 h 100129"/>
                  <a:gd name="connsiteX35" fmla="*/ 64512 w 116150"/>
                  <a:gd name="connsiteY35" fmla="*/ 7438 h 100129"/>
                  <a:gd name="connsiteX36" fmla="*/ 62653 w 116150"/>
                  <a:gd name="connsiteY36" fmla="*/ 7438 h 100129"/>
                  <a:gd name="connsiteX37" fmla="*/ 58933 w 116150"/>
                  <a:gd name="connsiteY37" fmla="*/ 4434 h 100129"/>
                  <a:gd name="connsiteX38" fmla="*/ 57789 w 116150"/>
                  <a:gd name="connsiteY38" fmla="*/ 4291 h 100129"/>
                  <a:gd name="connsiteX39" fmla="*/ 54642 w 116150"/>
                  <a:gd name="connsiteY39" fmla="*/ 5722 h 100129"/>
                  <a:gd name="connsiteX40" fmla="*/ 53212 w 116150"/>
                  <a:gd name="connsiteY40" fmla="*/ 5865 h 100129"/>
                  <a:gd name="connsiteX41" fmla="*/ 52210 w 116150"/>
                  <a:gd name="connsiteY41" fmla="*/ 5293 h 100129"/>
                  <a:gd name="connsiteX42" fmla="*/ 47919 w 116150"/>
                  <a:gd name="connsiteY42" fmla="*/ 4148 h 100129"/>
                  <a:gd name="connsiteX43" fmla="*/ 45916 w 116150"/>
                  <a:gd name="connsiteY43" fmla="*/ 4005 h 100129"/>
                  <a:gd name="connsiteX44" fmla="*/ 44486 w 116150"/>
                  <a:gd name="connsiteY44" fmla="*/ 4577 h 100129"/>
                  <a:gd name="connsiteX45" fmla="*/ 41911 w 116150"/>
                  <a:gd name="connsiteY45" fmla="*/ 3862 h 100129"/>
                  <a:gd name="connsiteX46" fmla="*/ 35617 w 116150"/>
                  <a:gd name="connsiteY46" fmla="*/ 0 h 100129"/>
                  <a:gd name="connsiteX47" fmla="*/ 31755 w 116150"/>
                  <a:gd name="connsiteY47" fmla="*/ 3004 h 100129"/>
                  <a:gd name="connsiteX48" fmla="*/ 23888 w 116150"/>
                  <a:gd name="connsiteY48" fmla="*/ 2289 h 100129"/>
                  <a:gd name="connsiteX49" fmla="*/ 21599 w 116150"/>
                  <a:gd name="connsiteY49" fmla="*/ 4291 h 100129"/>
                  <a:gd name="connsiteX50" fmla="*/ 18882 w 116150"/>
                  <a:gd name="connsiteY50" fmla="*/ 8154 h 100129"/>
                  <a:gd name="connsiteX51" fmla="*/ 16736 w 116150"/>
                  <a:gd name="connsiteY51" fmla="*/ 10013 h 100129"/>
                  <a:gd name="connsiteX52" fmla="*/ 14876 w 116150"/>
                  <a:gd name="connsiteY52" fmla="*/ 9298 h 100129"/>
                  <a:gd name="connsiteX53" fmla="*/ 12588 w 116150"/>
                  <a:gd name="connsiteY53" fmla="*/ 7581 h 100129"/>
                  <a:gd name="connsiteX54" fmla="*/ 8725 w 116150"/>
                  <a:gd name="connsiteY54" fmla="*/ 3290 h 100129"/>
                  <a:gd name="connsiteX55" fmla="*/ 6866 w 116150"/>
                  <a:gd name="connsiteY55" fmla="*/ 2432 h 100129"/>
                  <a:gd name="connsiteX56" fmla="*/ 4577 w 116150"/>
                  <a:gd name="connsiteY56" fmla="*/ 2289 h 100129"/>
                  <a:gd name="connsiteX57" fmla="*/ 2575 w 116150"/>
                  <a:gd name="connsiteY57" fmla="*/ 2718 h 100129"/>
                  <a:gd name="connsiteX58" fmla="*/ 1573 w 116150"/>
                  <a:gd name="connsiteY58" fmla="*/ 3719 h 100129"/>
                  <a:gd name="connsiteX59" fmla="*/ 715 w 116150"/>
                  <a:gd name="connsiteY59" fmla="*/ 10013 h 100129"/>
                  <a:gd name="connsiteX60" fmla="*/ 0 w 116150"/>
                  <a:gd name="connsiteY60" fmla="*/ 15735 h 100129"/>
                  <a:gd name="connsiteX61" fmla="*/ 0 w 116150"/>
                  <a:gd name="connsiteY61" fmla="*/ 19025 h 100129"/>
                  <a:gd name="connsiteX62" fmla="*/ 4291 w 116150"/>
                  <a:gd name="connsiteY62" fmla="*/ 22172 h 100129"/>
                  <a:gd name="connsiteX63" fmla="*/ 9441 w 116150"/>
                  <a:gd name="connsiteY63" fmla="*/ 27464 h 100129"/>
                  <a:gd name="connsiteX64" fmla="*/ 11014 w 116150"/>
                  <a:gd name="connsiteY64" fmla="*/ 28179 h 100129"/>
                  <a:gd name="connsiteX65" fmla="*/ 11872 w 116150"/>
                  <a:gd name="connsiteY65" fmla="*/ 29896 h 100129"/>
                  <a:gd name="connsiteX66" fmla="*/ 13017 w 116150"/>
                  <a:gd name="connsiteY66" fmla="*/ 34330 h 100129"/>
                  <a:gd name="connsiteX67" fmla="*/ 14304 w 116150"/>
                  <a:gd name="connsiteY67" fmla="*/ 39480 h 100129"/>
                  <a:gd name="connsiteX68" fmla="*/ 17022 w 116150"/>
                  <a:gd name="connsiteY68" fmla="*/ 42770 h 100129"/>
                  <a:gd name="connsiteX69" fmla="*/ 19311 w 116150"/>
                  <a:gd name="connsiteY69" fmla="*/ 45201 h 100129"/>
                  <a:gd name="connsiteX70" fmla="*/ 22171 w 116150"/>
                  <a:gd name="connsiteY70" fmla="*/ 47347 h 100129"/>
                  <a:gd name="connsiteX71" fmla="*/ 25747 w 116150"/>
                  <a:gd name="connsiteY71" fmla="*/ 50637 h 100129"/>
                  <a:gd name="connsiteX72" fmla="*/ 28608 w 116150"/>
                  <a:gd name="connsiteY72" fmla="*/ 54213 h 100129"/>
                  <a:gd name="connsiteX73" fmla="*/ 29467 w 116150"/>
                  <a:gd name="connsiteY73" fmla="*/ 55500 h 100129"/>
                  <a:gd name="connsiteX74" fmla="*/ 35188 w 116150"/>
                  <a:gd name="connsiteY74" fmla="*/ 60364 h 100129"/>
                  <a:gd name="connsiteX75" fmla="*/ 40624 w 116150"/>
                  <a:gd name="connsiteY75" fmla="*/ 65227 h 100129"/>
                  <a:gd name="connsiteX76" fmla="*/ 45630 w 116150"/>
                  <a:gd name="connsiteY76" fmla="*/ 66801 h 100129"/>
                  <a:gd name="connsiteX77" fmla="*/ 46346 w 116150"/>
                  <a:gd name="connsiteY77" fmla="*/ 67802 h 100129"/>
                  <a:gd name="connsiteX78" fmla="*/ 46346 w 116150"/>
                  <a:gd name="connsiteY78" fmla="*/ 71521 h 100129"/>
                  <a:gd name="connsiteX79" fmla="*/ 46918 w 116150"/>
                  <a:gd name="connsiteY79" fmla="*/ 72952 h 100129"/>
                  <a:gd name="connsiteX80" fmla="*/ 50207 w 116150"/>
                  <a:gd name="connsiteY80" fmla="*/ 76814 h 100129"/>
                  <a:gd name="connsiteX81" fmla="*/ 56930 w 116150"/>
                  <a:gd name="connsiteY81" fmla="*/ 82535 h 100129"/>
                  <a:gd name="connsiteX82" fmla="*/ 57789 w 116150"/>
                  <a:gd name="connsiteY82" fmla="*/ 83823 h 100129"/>
                  <a:gd name="connsiteX83" fmla="*/ 57932 w 116150"/>
                  <a:gd name="connsiteY83" fmla="*/ 84824 h 100129"/>
                  <a:gd name="connsiteX84" fmla="*/ 57503 w 116150"/>
                  <a:gd name="connsiteY84" fmla="*/ 85539 h 100129"/>
                  <a:gd name="connsiteX85" fmla="*/ 55786 w 116150"/>
                  <a:gd name="connsiteY85" fmla="*/ 86254 h 100129"/>
                  <a:gd name="connsiteX86" fmla="*/ 58218 w 116150"/>
                  <a:gd name="connsiteY86" fmla="*/ 87828 h 100129"/>
                  <a:gd name="connsiteX87" fmla="*/ 60507 w 116150"/>
                  <a:gd name="connsiteY87" fmla="*/ 87113 h 100129"/>
                  <a:gd name="connsiteX88" fmla="*/ 62366 w 116150"/>
                  <a:gd name="connsiteY88" fmla="*/ 87685 h 100129"/>
                  <a:gd name="connsiteX89" fmla="*/ 63511 w 116150"/>
                  <a:gd name="connsiteY89" fmla="*/ 89687 h 100129"/>
                  <a:gd name="connsiteX90" fmla="*/ 65799 w 116150"/>
                  <a:gd name="connsiteY90" fmla="*/ 91118 h 100129"/>
                  <a:gd name="connsiteX91" fmla="*/ 69661 w 116150"/>
                  <a:gd name="connsiteY91" fmla="*/ 93550 h 100129"/>
                  <a:gd name="connsiteX92" fmla="*/ 72093 w 116150"/>
                  <a:gd name="connsiteY92" fmla="*/ 95409 h 100129"/>
                  <a:gd name="connsiteX93" fmla="*/ 77529 w 116150"/>
                  <a:gd name="connsiteY93" fmla="*/ 98699 h 100129"/>
                  <a:gd name="connsiteX94" fmla="*/ 78816 w 116150"/>
                  <a:gd name="connsiteY94" fmla="*/ 99128 h 100129"/>
                  <a:gd name="connsiteX95" fmla="*/ 81534 w 116150"/>
                  <a:gd name="connsiteY95" fmla="*/ 100129 h 100129"/>
                  <a:gd name="connsiteX96" fmla="*/ 81963 w 116150"/>
                  <a:gd name="connsiteY96" fmla="*/ 99987 h 100129"/>
                  <a:gd name="connsiteX97" fmla="*/ 82821 w 116150"/>
                  <a:gd name="connsiteY97" fmla="*/ 99414 h 100129"/>
                  <a:gd name="connsiteX98" fmla="*/ 84395 w 116150"/>
                  <a:gd name="connsiteY98" fmla="*/ 97984 h 100129"/>
                  <a:gd name="connsiteX99" fmla="*/ 84824 w 116150"/>
                  <a:gd name="connsiteY99" fmla="*/ 97126 h 100129"/>
                  <a:gd name="connsiteX100" fmla="*/ 84681 w 116150"/>
                  <a:gd name="connsiteY100" fmla="*/ 95981 h 100129"/>
                  <a:gd name="connsiteX101" fmla="*/ 82392 w 116150"/>
                  <a:gd name="connsiteY101" fmla="*/ 92262 h 100129"/>
                  <a:gd name="connsiteX102" fmla="*/ 81963 w 116150"/>
                  <a:gd name="connsiteY102" fmla="*/ 89830 h 100129"/>
                  <a:gd name="connsiteX103" fmla="*/ 81677 w 116150"/>
                  <a:gd name="connsiteY103" fmla="*/ 85253 h 100129"/>
                  <a:gd name="connsiteX104" fmla="*/ 82249 w 116150"/>
                  <a:gd name="connsiteY104" fmla="*/ 84109 h 100129"/>
                  <a:gd name="connsiteX105" fmla="*/ 83107 w 116150"/>
                  <a:gd name="connsiteY105" fmla="*/ 83680 h 100129"/>
                  <a:gd name="connsiteX106" fmla="*/ 87113 w 116150"/>
                  <a:gd name="connsiteY106" fmla="*/ 83108 h 100129"/>
                  <a:gd name="connsiteX107" fmla="*/ 87113 w 116150"/>
                  <a:gd name="connsiteY107" fmla="*/ 79532 h 100129"/>
                  <a:gd name="connsiteX108" fmla="*/ 87256 w 116150"/>
                  <a:gd name="connsiteY108" fmla="*/ 78530 h 100129"/>
                  <a:gd name="connsiteX109" fmla="*/ 88114 w 116150"/>
                  <a:gd name="connsiteY109" fmla="*/ 76957 h 100129"/>
                  <a:gd name="connsiteX110" fmla="*/ 88686 w 116150"/>
                  <a:gd name="connsiteY110" fmla="*/ 75669 h 100129"/>
                  <a:gd name="connsiteX111" fmla="*/ 90975 w 116150"/>
                  <a:gd name="connsiteY111" fmla="*/ 73667 h 100129"/>
                  <a:gd name="connsiteX112" fmla="*/ 93979 w 116150"/>
                  <a:gd name="connsiteY112" fmla="*/ 71378 h 100129"/>
                  <a:gd name="connsiteX113" fmla="*/ 95266 w 116150"/>
                  <a:gd name="connsiteY113" fmla="*/ 71378 h 100129"/>
                  <a:gd name="connsiteX114" fmla="*/ 96553 w 116150"/>
                  <a:gd name="connsiteY114" fmla="*/ 71664 h 100129"/>
                  <a:gd name="connsiteX115" fmla="*/ 97841 w 116150"/>
                  <a:gd name="connsiteY115" fmla="*/ 73667 h 100129"/>
                  <a:gd name="connsiteX116" fmla="*/ 99271 w 116150"/>
                  <a:gd name="connsiteY116" fmla="*/ 73381 h 100129"/>
                  <a:gd name="connsiteX117" fmla="*/ 99557 w 116150"/>
                  <a:gd name="connsiteY117" fmla="*/ 70949 h 100129"/>
                  <a:gd name="connsiteX118" fmla="*/ 97698 w 116150"/>
                  <a:gd name="connsiteY118" fmla="*/ 67945 h 100129"/>
                  <a:gd name="connsiteX119" fmla="*/ 96696 w 116150"/>
                  <a:gd name="connsiteY119" fmla="*/ 65942 h 100129"/>
                  <a:gd name="connsiteX120" fmla="*/ 96983 w 116150"/>
                  <a:gd name="connsiteY120" fmla="*/ 64798 h 100129"/>
                  <a:gd name="connsiteX121" fmla="*/ 97698 w 116150"/>
                  <a:gd name="connsiteY121" fmla="*/ 64226 h 100129"/>
                  <a:gd name="connsiteX122" fmla="*/ 99271 w 116150"/>
                  <a:gd name="connsiteY122" fmla="*/ 64655 h 100129"/>
                  <a:gd name="connsiteX123" fmla="*/ 100845 w 116150"/>
                  <a:gd name="connsiteY123" fmla="*/ 65084 h 100129"/>
                  <a:gd name="connsiteX124" fmla="*/ 101846 w 116150"/>
                  <a:gd name="connsiteY124" fmla="*/ 64798 h 100129"/>
                  <a:gd name="connsiteX125" fmla="*/ 103419 w 116150"/>
                  <a:gd name="connsiteY125" fmla="*/ 64512 h 100129"/>
                  <a:gd name="connsiteX126" fmla="*/ 104421 w 116150"/>
                  <a:gd name="connsiteY126" fmla="*/ 64512 h 100129"/>
                  <a:gd name="connsiteX127" fmla="*/ 106137 w 116150"/>
                  <a:gd name="connsiteY127" fmla="*/ 62653 h 100129"/>
                  <a:gd name="connsiteX128" fmla="*/ 107568 w 116150"/>
                  <a:gd name="connsiteY128" fmla="*/ 62366 h 100129"/>
                  <a:gd name="connsiteX129" fmla="*/ 109427 w 116150"/>
                  <a:gd name="connsiteY129" fmla="*/ 62366 h 100129"/>
                  <a:gd name="connsiteX130" fmla="*/ 110571 w 116150"/>
                  <a:gd name="connsiteY130" fmla="*/ 63225 h 100129"/>
                  <a:gd name="connsiteX131" fmla="*/ 112145 w 116150"/>
                  <a:gd name="connsiteY131" fmla="*/ 63511 h 100129"/>
                  <a:gd name="connsiteX132" fmla="*/ 113003 w 116150"/>
                  <a:gd name="connsiteY132" fmla="*/ 62223 h 100129"/>
                  <a:gd name="connsiteX133" fmla="*/ 113432 w 116150"/>
                  <a:gd name="connsiteY133" fmla="*/ 60507 h 100129"/>
                  <a:gd name="connsiteX134" fmla="*/ 113289 w 116150"/>
                  <a:gd name="connsiteY134" fmla="*/ 58361 h 100129"/>
                  <a:gd name="connsiteX135" fmla="*/ 109427 w 116150"/>
                  <a:gd name="connsiteY135" fmla="*/ 53069 h 100129"/>
                  <a:gd name="connsiteX136" fmla="*/ 106280 w 116150"/>
                  <a:gd name="connsiteY136" fmla="*/ 49493 h 100129"/>
                  <a:gd name="connsiteX137" fmla="*/ 105851 w 116150"/>
                  <a:gd name="connsiteY137" fmla="*/ 48634 h 100129"/>
                  <a:gd name="connsiteX138" fmla="*/ 106566 w 116150"/>
                  <a:gd name="connsiteY138" fmla="*/ 48062 h 100129"/>
                  <a:gd name="connsiteX139" fmla="*/ 107711 w 116150"/>
                  <a:gd name="connsiteY139" fmla="*/ 47633 h 100129"/>
                  <a:gd name="connsiteX140" fmla="*/ 108855 w 116150"/>
                  <a:gd name="connsiteY140" fmla="*/ 47919 h 100129"/>
                  <a:gd name="connsiteX141" fmla="*/ 112002 w 116150"/>
                  <a:gd name="connsiteY141" fmla="*/ 48205 h 100129"/>
                  <a:gd name="connsiteX142" fmla="*/ 115149 w 116150"/>
                  <a:gd name="connsiteY142" fmla="*/ 47919 h 100129"/>
                  <a:gd name="connsiteX143" fmla="*/ 116150 w 116150"/>
                  <a:gd name="connsiteY143" fmla="*/ 46918 h 100129"/>
                  <a:gd name="connsiteX144" fmla="*/ 116150 w 116150"/>
                  <a:gd name="connsiteY144" fmla="*/ 45774 h 10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16150" h="100129">
                    <a:moveTo>
                      <a:pt x="115006" y="44629"/>
                    </a:moveTo>
                    <a:lnTo>
                      <a:pt x="111429" y="41625"/>
                    </a:lnTo>
                    <a:lnTo>
                      <a:pt x="108712" y="39051"/>
                    </a:lnTo>
                    <a:lnTo>
                      <a:pt x="105422" y="37048"/>
                    </a:lnTo>
                    <a:lnTo>
                      <a:pt x="103133" y="36190"/>
                    </a:lnTo>
                    <a:lnTo>
                      <a:pt x="102418" y="35188"/>
                    </a:lnTo>
                    <a:lnTo>
                      <a:pt x="102132" y="34044"/>
                    </a:lnTo>
                    <a:lnTo>
                      <a:pt x="102275" y="32042"/>
                    </a:lnTo>
                    <a:lnTo>
                      <a:pt x="102418" y="29467"/>
                    </a:lnTo>
                    <a:lnTo>
                      <a:pt x="102990" y="27893"/>
                    </a:lnTo>
                    <a:lnTo>
                      <a:pt x="105279" y="24889"/>
                    </a:lnTo>
                    <a:lnTo>
                      <a:pt x="107282" y="21599"/>
                    </a:lnTo>
                    <a:lnTo>
                      <a:pt x="108569" y="18453"/>
                    </a:lnTo>
                    <a:lnTo>
                      <a:pt x="109284" y="15592"/>
                    </a:lnTo>
                    <a:lnTo>
                      <a:pt x="108998" y="14733"/>
                    </a:lnTo>
                    <a:lnTo>
                      <a:pt x="107997" y="14161"/>
                    </a:lnTo>
                    <a:lnTo>
                      <a:pt x="105708" y="13589"/>
                    </a:lnTo>
                    <a:lnTo>
                      <a:pt x="102418" y="14018"/>
                    </a:lnTo>
                    <a:lnTo>
                      <a:pt x="99700" y="15163"/>
                    </a:lnTo>
                    <a:lnTo>
                      <a:pt x="98699" y="15163"/>
                    </a:lnTo>
                    <a:lnTo>
                      <a:pt x="96696" y="15306"/>
                    </a:lnTo>
                    <a:lnTo>
                      <a:pt x="93549" y="14733"/>
                    </a:lnTo>
                    <a:lnTo>
                      <a:pt x="92119" y="13446"/>
                    </a:lnTo>
                    <a:lnTo>
                      <a:pt x="91833" y="12302"/>
                    </a:lnTo>
                    <a:lnTo>
                      <a:pt x="91833" y="11157"/>
                    </a:lnTo>
                    <a:lnTo>
                      <a:pt x="90832" y="9298"/>
                    </a:lnTo>
                    <a:lnTo>
                      <a:pt x="88257" y="7438"/>
                    </a:lnTo>
                    <a:lnTo>
                      <a:pt x="83107" y="7152"/>
                    </a:lnTo>
                    <a:lnTo>
                      <a:pt x="81105" y="6580"/>
                    </a:lnTo>
                    <a:lnTo>
                      <a:pt x="79102" y="5865"/>
                    </a:lnTo>
                    <a:lnTo>
                      <a:pt x="76957" y="5293"/>
                    </a:lnTo>
                    <a:lnTo>
                      <a:pt x="74811" y="5436"/>
                    </a:lnTo>
                    <a:lnTo>
                      <a:pt x="72379" y="5865"/>
                    </a:lnTo>
                    <a:lnTo>
                      <a:pt x="68231" y="5007"/>
                    </a:lnTo>
                    <a:lnTo>
                      <a:pt x="66800" y="6151"/>
                    </a:lnTo>
                    <a:lnTo>
                      <a:pt x="64512" y="7438"/>
                    </a:lnTo>
                    <a:lnTo>
                      <a:pt x="62653" y="7438"/>
                    </a:lnTo>
                    <a:lnTo>
                      <a:pt x="58933" y="4434"/>
                    </a:lnTo>
                    <a:lnTo>
                      <a:pt x="57789" y="4291"/>
                    </a:lnTo>
                    <a:lnTo>
                      <a:pt x="54642" y="5722"/>
                    </a:lnTo>
                    <a:lnTo>
                      <a:pt x="53212" y="5865"/>
                    </a:lnTo>
                    <a:lnTo>
                      <a:pt x="52210" y="5293"/>
                    </a:lnTo>
                    <a:lnTo>
                      <a:pt x="47919" y="4148"/>
                    </a:lnTo>
                    <a:lnTo>
                      <a:pt x="45916" y="4005"/>
                    </a:lnTo>
                    <a:lnTo>
                      <a:pt x="44486" y="4577"/>
                    </a:lnTo>
                    <a:lnTo>
                      <a:pt x="41911" y="3862"/>
                    </a:lnTo>
                    <a:lnTo>
                      <a:pt x="35617" y="0"/>
                    </a:lnTo>
                    <a:lnTo>
                      <a:pt x="31755" y="3004"/>
                    </a:lnTo>
                    <a:lnTo>
                      <a:pt x="23888" y="2289"/>
                    </a:lnTo>
                    <a:lnTo>
                      <a:pt x="21599" y="4291"/>
                    </a:lnTo>
                    <a:lnTo>
                      <a:pt x="18882" y="8154"/>
                    </a:lnTo>
                    <a:lnTo>
                      <a:pt x="16736" y="10013"/>
                    </a:lnTo>
                    <a:lnTo>
                      <a:pt x="14876" y="9298"/>
                    </a:lnTo>
                    <a:lnTo>
                      <a:pt x="12588" y="7581"/>
                    </a:lnTo>
                    <a:lnTo>
                      <a:pt x="8725" y="3290"/>
                    </a:lnTo>
                    <a:lnTo>
                      <a:pt x="6866" y="2432"/>
                    </a:lnTo>
                    <a:lnTo>
                      <a:pt x="4577" y="2289"/>
                    </a:lnTo>
                    <a:lnTo>
                      <a:pt x="2575" y="2718"/>
                    </a:lnTo>
                    <a:lnTo>
                      <a:pt x="1573" y="3719"/>
                    </a:lnTo>
                    <a:lnTo>
                      <a:pt x="715" y="10013"/>
                    </a:lnTo>
                    <a:lnTo>
                      <a:pt x="0" y="15735"/>
                    </a:lnTo>
                    <a:lnTo>
                      <a:pt x="0" y="19025"/>
                    </a:lnTo>
                    <a:lnTo>
                      <a:pt x="4291" y="22172"/>
                    </a:lnTo>
                    <a:lnTo>
                      <a:pt x="9441" y="27464"/>
                    </a:lnTo>
                    <a:lnTo>
                      <a:pt x="11014" y="28179"/>
                    </a:lnTo>
                    <a:lnTo>
                      <a:pt x="11872" y="29896"/>
                    </a:lnTo>
                    <a:lnTo>
                      <a:pt x="13017" y="34330"/>
                    </a:lnTo>
                    <a:lnTo>
                      <a:pt x="14304" y="39480"/>
                    </a:lnTo>
                    <a:lnTo>
                      <a:pt x="17022" y="42770"/>
                    </a:lnTo>
                    <a:lnTo>
                      <a:pt x="19311" y="45201"/>
                    </a:lnTo>
                    <a:lnTo>
                      <a:pt x="22171" y="47347"/>
                    </a:lnTo>
                    <a:lnTo>
                      <a:pt x="25747" y="50637"/>
                    </a:lnTo>
                    <a:lnTo>
                      <a:pt x="28608" y="54213"/>
                    </a:lnTo>
                    <a:lnTo>
                      <a:pt x="29467" y="55500"/>
                    </a:lnTo>
                    <a:lnTo>
                      <a:pt x="35188" y="60364"/>
                    </a:lnTo>
                    <a:lnTo>
                      <a:pt x="40624" y="65227"/>
                    </a:lnTo>
                    <a:lnTo>
                      <a:pt x="45630" y="66801"/>
                    </a:lnTo>
                    <a:lnTo>
                      <a:pt x="46346" y="67802"/>
                    </a:lnTo>
                    <a:lnTo>
                      <a:pt x="46346" y="71521"/>
                    </a:lnTo>
                    <a:lnTo>
                      <a:pt x="46918" y="72952"/>
                    </a:lnTo>
                    <a:lnTo>
                      <a:pt x="50207" y="76814"/>
                    </a:lnTo>
                    <a:lnTo>
                      <a:pt x="56930" y="82535"/>
                    </a:lnTo>
                    <a:lnTo>
                      <a:pt x="57789" y="83823"/>
                    </a:lnTo>
                    <a:lnTo>
                      <a:pt x="57932" y="84824"/>
                    </a:lnTo>
                    <a:lnTo>
                      <a:pt x="57503" y="85539"/>
                    </a:lnTo>
                    <a:lnTo>
                      <a:pt x="55786" y="86254"/>
                    </a:lnTo>
                    <a:lnTo>
                      <a:pt x="58218" y="87828"/>
                    </a:lnTo>
                    <a:lnTo>
                      <a:pt x="60507" y="87113"/>
                    </a:lnTo>
                    <a:lnTo>
                      <a:pt x="62366" y="87685"/>
                    </a:lnTo>
                    <a:lnTo>
                      <a:pt x="63511" y="89687"/>
                    </a:lnTo>
                    <a:lnTo>
                      <a:pt x="65799" y="91118"/>
                    </a:lnTo>
                    <a:lnTo>
                      <a:pt x="69661" y="93550"/>
                    </a:lnTo>
                    <a:lnTo>
                      <a:pt x="72093" y="95409"/>
                    </a:lnTo>
                    <a:lnTo>
                      <a:pt x="77529" y="98699"/>
                    </a:lnTo>
                    <a:lnTo>
                      <a:pt x="78816" y="99128"/>
                    </a:lnTo>
                    <a:lnTo>
                      <a:pt x="81534" y="100129"/>
                    </a:lnTo>
                    <a:lnTo>
                      <a:pt x="81963" y="99987"/>
                    </a:lnTo>
                    <a:lnTo>
                      <a:pt x="82821" y="99414"/>
                    </a:lnTo>
                    <a:lnTo>
                      <a:pt x="84395" y="97984"/>
                    </a:lnTo>
                    <a:lnTo>
                      <a:pt x="84824" y="97126"/>
                    </a:lnTo>
                    <a:lnTo>
                      <a:pt x="84681" y="95981"/>
                    </a:lnTo>
                    <a:lnTo>
                      <a:pt x="82392" y="92262"/>
                    </a:lnTo>
                    <a:lnTo>
                      <a:pt x="81963" y="89830"/>
                    </a:lnTo>
                    <a:lnTo>
                      <a:pt x="81677" y="85253"/>
                    </a:lnTo>
                    <a:lnTo>
                      <a:pt x="82249" y="84109"/>
                    </a:lnTo>
                    <a:lnTo>
                      <a:pt x="83107" y="83680"/>
                    </a:lnTo>
                    <a:lnTo>
                      <a:pt x="87113" y="83108"/>
                    </a:lnTo>
                    <a:lnTo>
                      <a:pt x="87113" y="79532"/>
                    </a:lnTo>
                    <a:lnTo>
                      <a:pt x="87256" y="78530"/>
                    </a:lnTo>
                    <a:lnTo>
                      <a:pt x="88114" y="76957"/>
                    </a:lnTo>
                    <a:lnTo>
                      <a:pt x="88686" y="75669"/>
                    </a:lnTo>
                    <a:lnTo>
                      <a:pt x="90975" y="73667"/>
                    </a:lnTo>
                    <a:lnTo>
                      <a:pt x="93979" y="71378"/>
                    </a:lnTo>
                    <a:lnTo>
                      <a:pt x="95266" y="71378"/>
                    </a:lnTo>
                    <a:lnTo>
                      <a:pt x="96553" y="71664"/>
                    </a:lnTo>
                    <a:lnTo>
                      <a:pt x="97841" y="73667"/>
                    </a:lnTo>
                    <a:lnTo>
                      <a:pt x="99271" y="73381"/>
                    </a:lnTo>
                    <a:lnTo>
                      <a:pt x="99557" y="70949"/>
                    </a:lnTo>
                    <a:lnTo>
                      <a:pt x="97698" y="67945"/>
                    </a:lnTo>
                    <a:lnTo>
                      <a:pt x="96696" y="65942"/>
                    </a:lnTo>
                    <a:lnTo>
                      <a:pt x="96983" y="64798"/>
                    </a:lnTo>
                    <a:lnTo>
                      <a:pt x="97698" y="64226"/>
                    </a:lnTo>
                    <a:lnTo>
                      <a:pt x="99271" y="64655"/>
                    </a:lnTo>
                    <a:lnTo>
                      <a:pt x="100845" y="65084"/>
                    </a:lnTo>
                    <a:lnTo>
                      <a:pt x="101846" y="64798"/>
                    </a:lnTo>
                    <a:lnTo>
                      <a:pt x="103419" y="64512"/>
                    </a:lnTo>
                    <a:lnTo>
                      <a:pt x="104421" y="64512"/>
                    </a:lnTo>
                    <a:lnTo>
                      <a:pt x="106137" y="62653"/>
                    </a:lnTo>
                    <a:lnTo>
                      <a:pt x="107568" y="62366"/>
                    </a:lnTo>
                    <a:lnTo>
                      <a:pt x="109427" y="62366"/>
                    </a:lnTo>
                    <a:lnTo>
                      <a:pt x="110571" y="63225"/>
                    </a:lnTo>
                    <a:lnTo>
                      <a:pt x="112145" y="63511"/>
                    </a:lnTo>
                    <a:lnTo>
                      <a:pt x="113003" y="62223"/>
                    </a:lnTo>
                    <a:lnTo>
                      <a:pt x="113432" y="60507"/>
                    </a:lnTo>
                    <a:lnTo>
                      <a:pt x="113289" y="58361"/>
                    </a:lnTo>
                    <a:lnTo>
                      <a:pt x="109427" y="53069"/>
                    </a:lnTo>
                    <a:lnTo>
                      <a:pt x="106280" y="49493"/>
                    </a:lnTo>
                    <a:lnTo>
                      <a:pt x="105851" y="48634"/>
                    </a:lnTo>
                    <a:lnTo>
                      <a:pt x="106566" y="48062"/>
                    </a:lnTo>
                    <a:lnTo>
                      <a:pt x="107711" y="47633"/>
                    </a:lnTo>
                    <a:lnTo>
                      <a:pt x="108855" y="47919"/>
                    </a:lnTo>
                    <a:lnTo>
                      <a:pt x="112002" y="48205"/>
                    </a:lnTo>
                    <a:lnTo>
                      <a:pt x="115149" y="47919"/>
                    </a:lnTo>
                    <a:lnTo>
                      <a:pt x="116150" y="46918"/>
                    </a:lnTo>
                    <a:lnTo>
                      <a:pt x="116150" y="4577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6" name="Freeform: Shape 585">
                <a:extLst>
                  <a:ext uri="{FF2B5EF4-FFF2-40B4-BE49-F238E27FC236}">
                    <a16:creationId xmlns:a16="http://schemas.microsoft.com/office/drawing/2014/main" id="{D239CC9D-4572-D9C9-A73E-6864365EEDF6}"/>
                  </a:ext>
                  <a:ext uri="{C183D7F6-B498-43B3-948B-1728B52AA6E4}">
                    <adec:decorative xmlns:adec="http://schemas.microsoft.com/office/drawing/2017/decorative" val="1"/>
                  </a:ext>
                </a:extLst>
              </p:cNvPr>
              <p:cNvSpPr/>
              <p:nvPr/>
            </p:nvSpPr>
            <p:spPr>
              <a:xfrm>
                <a:off x="7347004" y="3214897"/>
                <a:ext cx="168646" cy="124017"/>
              </a:xfrm>
              <a:custGeom>
                <a:avLst/>
                <a:gdLst>
                  <a:gd name="connsiteX0" fmla="*/ 167359 w 168646"/>
                  <a:gd name="connsiteY0" fmla="*/ 53355 h 124017"/>
                  <a:gd name="connsiteX1" fmla="*/ 165643 w 168646"/>
                  <a:gd name="connsiteY1" fmla="*/ 51638 h 124017"/>
                  <a:gd name="connsiteX2" fmla="*/ 163640 w 168646"/>
                  <a:gd name="connsiteY2" fmla="*/ 50065 h 124017"/>
                  <a:gd name="connsiteX3" fmla="*/ 161781 w 168646"/>
                  <a:gd name="connsiteY3" fmla="*/ 49063 h 124017"/>
                  <a:gd name="connsiteX4" fmla="*/ 157919 w 168646"/>
                  <a:gd name="connsiteY4" fmla="*/ 47490 h 124017"/>
                  <a:gd name="connsiteX5" fmla="*/ 153770 w 168646"/>
                  <a:gd name="connsiteY5" fmla="*/ 47490 h 124017"/>
                  <a:gd name="connsiteX6" fmla="*/ 151482 w 168646"/>
                  <a:gd name="connsiteY6" fmla="*/ 47204 h 124017"/>
                  <a:gd name="connsiteX7" fmla="*/ 149765 w 168646"/>
                  <a:gd name="connsiteY7" fmla="*/ 46346 h 124017"/>
                  <a:gd name="connsiteX8" fmla="*/ 144902 w 168646"/>
                  <a:gd name="connsiteY8" fmla="*/ 42483 h 124017"/>
                  <a:gd name="connsiteX9" fmla="*/ 141898 w 168646"/>
                  <a:gd name="connsiteY9" fmla="*/ 39480 h 124017"/>
                  <a:gd name="connsiteX10" fmla="*/ 134889 w 168646"/>
                  <a:gd name="connsiteY10" fmla="*/ 31326 h 124017"/>
                  <a:gd name="connsiteX11" fmla="*/ 133315 w 168646"/>
                  <a:gd name="connsiteY11" fmla="*/ 28036 h 124017"/>
                  <a:gd name="connsiteX12" fmla="*/ 132314 w 168646"/>
                  <a:gd name="connsiteY12" fmla="*/ 24460 h 124017"/>
                  <a:gd name="connsiteX13" fmla="*/ 131170 w 168646"/>
                  <a:gd name="connsiteY13" fmla="*/ 21456 h 124017"/>
                  <a:gd name="connsiteX14" fmla="*/ 129453 w 168646"/>
                  <a:gd name="connsiteY14" fmla="*/ 18881 h 124017"/>
                  <a:gd name="connsiteX15" fmla="*/ 122587 w 168646"/>
                  <a:gd name="connsiteY15" fmla="*/ 9727 h 124017"/>
                  <a:gd name="connsiteX16" fmla="*/ 117724 w 168646"/>
                  <a:gd name="connsiteY16" fmla="*/ 4005 h 124017"/>
                  <a:gd name="connsiteX17" fmla="*/ 115006 w 168646"/>
                  <a:gd name="connsiteY17" fmla="*/ 1859 h 124017"/>
                  <a:gd name="connsiteX18" fmla="*/ 113432 w 168646"/>
                  <a:gd name="connsiteY18" fmla="*/ 4148 h 124017"/>
                  <a:gd name="connsiteX19" fmla="*/ 110714 w 168646"/>
                  <a:gd name="connsiteY19" fmla="*/ 8296 h 124017"/>
                  <a:gd name="connsiteX20" fmla="*/ 109570 w 168646"/>
                  <a:gd name="connsiteY20" fmla="*/ 10442 h 124017"/>
                  <a:gd name="connsiteX21" fmla="*/ 106709 w 168646"/>
                  <a:gd name="connsiteY21" fmla="*/ 12445 h 124017"/>
                  <a:gd name="connsiteX22" fmla="*/ 101989 w 168646"/>
                  <a:gd name="connsiteY22" fmla="*/ 14590 h 124017"/>
                  <a:gd name="connsiteX23" fmla="*/ 99414 w 168646"/>
                  <a:gd name="connsiteY23" fmla="*/ 15592 h 124017"/>
                  <a:gd name="connsiteX24" fmla="*/ 96553 w 168646"/>
                  <a:gd name="connsiteY24" fmla="*/ 20026 h 124017"/>
                  <a:gd name="connsiteX25" fmla="*/ 93406 w 168646"/>
                  <a:gd name="connsiteY25" fmla="*/ 24317 h 124017"/>
                  <a:gd name="connsiteX26" fmla="*/ 91261 w 168646"/>
                  <a:gd name="connsiteY26" fmla="*/ 24746 h 124017"/>
                  <a:gd name="connsiteX27" fmla="*/ 85253 w 168646"/>
                  <a:gd name="connsiteY27" fmla="*/ 24031 h 124017"/>
                  <a:gd name="connsiteX28" fmla="*/ 83107 w 168646"/>
                  <a:gd name="connsiteY28" fmla="*/ 23602 h 124017"/>
                  <a:gd name="connsiteX29" fmla="*/ 76957 w 168646"/>
                  <a:gd name="connsiteY29" fmla="*/ 21742 h 124017"/>
                  <a:gd name="connsiteX30" fmla="*/ 75240 w 168646"/>
                  <a:gd name="connsiteY30" fmla="*/ 20598 h 124017"/>
                  <a:gd name="connsiteX31" fmla="*/ 73524 w 168646"/>
                  <a:gd name="connsiteY31" fmla="*/ 15592 h 124017"/>
                  <a:gd name="connsiteX32" fmla="*/ 71664 w 168646"/>
                  <a:gd name="connsiteY32" fmla="*/ 13446 h 124017"/>
                  <a:gd name="connsiteX33" fmla="*/ 69232 w 168646"/>
                  <a:gd name="connsiteY33" fmla="*/ 12015 h 124017"/>
                  <a:gd name="connsiteX34" fmla="*/ 67659 w 168646"/>
                  <a:gd name="connsiteY34" fmla="*/ 10871 h 124017"/>
                  <a:gd name="connsiteX35" fmla="*/ 66944 w 168646"/>
                  <a:gd name="connsiteY35" fmla="*/ 9584 h 124017"/>
                  <a:gd name="connsiteX36" fmla="*/ 65227 w 168646"/>
                  <a:gd name="connsiteY36" fmla="*/ 7867 h 124017"/>
                  <a:gd name="connsiteX37" fmla="*/ 62080 w 168646"/>
                  <a:gd name="connsiteY37" fmla="*/ 5292 h 124017"/>
                  <a:gd name="connsiteX38" fmla="*/ 59791 w 168646"/>
                  <a:gd name="connsiteY38" fmla="*/ 2861 h 124017"/>
                  <a:gd name="connsiteX39" fmla="*/ 58075 w 168646"/>
                  <a:gd name="connsiteY39" fmla="*/ 2146 h 124017"/>
                  <a:gd name="connsiteX40" fmla="*/ 55786 w 168646"/>
                  <a:gd name="connsiteY40" fmla="*/ 3004 h 124017"/>
                  <a:gd name="connsiteX41" fmla="*/ 54499 w 168646"/>
                  <a:gd name="connsiteY41" fmla="*/ 3290 h 124017"/>
                  <a:gd name="connsiteX42" fmla="*/ 53927 w 168646"/>
                  <a:gd name="connsiteY42" fmla="*/ 2861 h 124017"/>
                  <a:gd name="connsiteX43" fmla="*/ 53498 w 168646"/>
                  <a:gd name="connsiteY43" fmla="*/ 715 h 124017"/>
                  <a:gd name="connsiteX44" fmla="*/ 50208 w 168646"/>
                  <a:gd name="connsiteY44" fmla="*/ 0 h 124017"/>
                  <a:gd name="connsiteX45" fmla="*/ 49492 w 168646"/>
                  <a:gd name="connsiteY45" fmla="*/ 1287 h 124017"/>
                  <a:gd name="connsiteX46" fmla="*/ 47776 w 168646"/>
                  <a:gd name="connsiteY46" fmla="*/ 3576 h 124017"/>
                  <a:gd name="connsiteX47" fmla="*/ 46346 w 168646"/>
                  <a:gd name="connsiteY47" fmla="*/ 4720 h 124017"/>
                  <a:gd name="connsiteX48" fmla="*/ 44772 w 168646"/>
                  <a:gd name="connsiteY48" fmla="*/ 4863 h 124017"/>
                  <a:gd name="connsiteX49" fmla="*/ 43199 w 168646"/>
                  <a:gd name="connsiteY49" fmla="*/ 5435 h 124017"/>
                  <a:gd name="connsiteX50" fmla="*/ 42627 w 168646"/>
                  <a:gd name="connsiteY50" fmla="*/ 6723 h 124017"/>
                  <a:gd name="connsiteX51" fmla="*/ 42627 w 168646"/>
                  <a:gd name="connsiteY51" fmla="*/ 8296 h 124017"/>
                  <a:gd name="connsiteX52" fmla="*/ 42913 w 168646"/>
                  <a:gd name="connsiteY52" fmla="*/ 9441 h 124017"/>
                  <a:gd name="connsiteX53" fmla="*/ 43342 w 168646"/>
                  <a:gd name="connsiteY53" fmla="*/ 9870 h 124017"/>
                  <a:gd name="connsiteX54" fmla="*/ 44915 w 168646"/>
                  <a:gd name="connsiteY54" fmla="*/ 10299 h 124017"/>
                  <a:gd name="connsiteX55" fmla="*/ 46489 w 168646"/>
                  <a:gd name="connsiteY55" fmla="*/ 13732 h 124017"/>
                  <a:gd name="connsiteX56" fmla="*/ 48921 w 168646"/>
                  <a:gd name="connsiteY56" fmla="*/ 15448 h 124017"/>
                  <a:gd name="connsiteX57" fmla="*/ 52639 w 168646"/>
                  <a:gd name="connsiteY57" fmla="*/ 17451 h 124017"/>
                  <a:gd name="connsiteX58" fmla="*/ 55930 w 168646"/>
                  <a:gd name="connsiteY58" fmla="*/ 19740 h 124017"/>
                  <a:gd name="connsiteX59" fmla="*/ 57503 w 168646"/>
                  <a:gd name="connsiteY59" fmla="*/ 21742 h 124017"/>
                  <a:gd name="connsiteX60" fmla="*/ 57217 w 168646"/>
                  <a:gd name="connsiteY60" fmla="*/ 23173 h 124017"/>
                  <a:gd name="connsiteX61" fmla="*/ 56073 w 168646"/>
                  <a:gd name="connsiteY61" fmla="*/ 26320 h 124017"/>
                  <a:gd name="connsiteX62" fmla="*/ 53355 w 168646"/>
                  <a:gd name="connsiteY62" fmla="*/ 28894 h 124017"/>
                  <a:gd name="connsiteX63" fmla="*/ 51066 w 168646"/>
                  <a:gd name="connsiteY63" fmla="*/ 29610 h 124017"/>
                  <a:gd name="connsiteX64" fmla="*/ 50208 w 168646"/>
                  <a:gd name="connsiteY64" fmla="*/ 29323 h 124017"/>
                  <a:gd name="connsiteX65" fmla="*/ 48634 w 168646"/>
                  <a:gd name="connsiteY65" fmla="*/ 28465 h 124017"/>
                  <a:gd name="connsiteX66" fmla="*/ 45630 w 168646"/>
                  <a:gd name="connsiteY66" fmla="*/ 26463 h 124017"/>
                  <a:gd name="connsiteX67" fmla="*/ 42340 w 168646"/>
                  <a:gd name="connsiteY67" fmla="*/ 24889 h 124017"/>
                  <a:gd name="connsiteX68" fmla="*/ 39766 w 168646"/>
                  <a:gd name="connsiteY68" fmla="*/ 25461 h 124017"/>
                  <a:gd name="connsiteX69" fmla="*/ 38049 w 168646"/>
                  <a:gd name="connsiteY69" fmla="*/ 26034 h 124017"/>
                  <a:gd name="connsiteX70" fmla="*/ 34759 w 168646"/>
                  <a:gd name="connsiteY70" fmla="*/ 25318 h 124017"/>
                  <a:gd name="connsiteX71" fmla="*/ 30897 w 168646"/>
                  <a:gd name="connsiteY71" fmla="*/ 24031 h 124017"/>
                  <a:gd name="connsiteX72" fmla="*/ 28894 w 168646"/>
                  <a:gd name="connsiteY72" fmla="*/ 22744 h 124017"/>
                  <a:gd name="connsiteX73" fmla="*/ 28036 w 168646"/>
                  <a:gd name="connsiteY73" fmla="*/ 21742 h 124017"/>
                  <a:gd name="connsiteX74" fmla="*/ 28608 w 168646"/>
                  <a:gd name="connsiteY74" fmla="*/ 20026 h 124017"/>
                  <a:gd name="connsiteX75" fmla="*/ 19740 w 168646"/>
                  <a:gd name="connsiteY75" fmla="*/ 16879 h 124017"/>
                  <a:gd name="connsiteX76" fmla="*/ 15449 w 168646"/>
                  <a:gd name="connsiteY76" fmla="*/ 16021 h 124017"/>
                  <a:gd name="connsiteX77" fmla="*/ 13589 w 168646"/>
                  <a:gd name="connsiteY77" fmla="*/ 17022 h 124017"/>
                  <a:gd name="connsiteX78" fmla="*/ 7009 w 168646"/>
                  <a:gd name="connsiteY78" fmla="*/ 21742 h 124017"/>
                  <a:gd name="connsiteX79" fmla="*/ 7724 w 168646"/>
                  <a:gd name="connsiteY79" fmla="*/ 23316 h 124017"/>
                  <a:gd name="connsiteX80" fmla="*/ 9584 w 168646"/>
                  <a:gd name="connsiteY80" fmla="*/ 25175 h 124017"/>
                  <a:gd name="connsiteX81" fmla="*/ 11586 w 168646"/>
                  <a:gd name="connsiteY81" fmla="*/ 25891 h 124017"/>
                  <a:gd name="connsiteX82" fmla="*/ 12731 w 168646"/>
                  <a:gd name="connsiteY82" fmla="*/ 26892 h 124017"/>
                  <a:gd name="connsiteX83" fmla="*/ 12731 w 168646"/>
                  <a:gd name="connsiteY83" fmla="*/ 27607 h 124017"/>
                  <a:gd name="connsiteX84" fmla="*/ 9155 w 168646"/>
                  <a:gd name="connsiteY84" fmla="*/ 28465 h 124017"/>
                  <a:gd name="connsiteX85" fmla="*/ 8869 w 168646"/>
                  <a:gd name="connsiteY85" fmla="*/ 28894 h 124017"/>
                  <a:gd name="connsiteX86" fmla="*/ 9155 w 168646"/>
                  <a:gd name="connsiteY86" fmla="*/ 29323 h 124017"/>
                  <a:gd name="connsiteX87" fmla="*/ 10156 w 168646"/>
                  <a:gd name="connsiteY87" fmla="*/ 29610 h 124017"/>
                  <a:gd name="connsiteX88" fmla="*/ 15162 w 168646"/>
                  <a:gd name="connsiteY88" fmla="*/ 31898 h 124017"/>
                  <a:gd name="connsiteX89" fmla="*/ 18023 w 168646"/>
                  <a:gd name="connsiteY89" fmla="*/ 31898 h 124017"/>
                  <a:gd name="connsiteX90" fmla="*/ 19597 w 168646"/>
                  <a:gd name="connsiteY90" fmla="*/ 32614 h 124017"/>
                  <a:gd name="connsiteX91" fmla="*/ 20312 w 168646"/>
                  <a:gd name="connsiteY91" fmla="*/ 33901 h 124017"/>
                  <a:gd name="connsiteX92" fmla="*/ 22744 w 168646"/>
                  <a:gd name="connsiteY92" fmla="*/ 35761 h 124017"/>
                  <a:gd name="connsiteX93" fmla="*/ 24603 w 168646"/>
                  <a:gd name="connsiteY93" fmla="*/ 37477 h 124017"/>
                  <a:gd name="connsiteX94" fmla="*/ 24746 w 168646"/>
                  <a:gd name="connsiteY94" fmla="*/ 38049 h 124017"/>
                  <a:gd name="connsiteX95" fmla="*/ 24317 w 168646"/>
                  <a:gd name="connsiteY95" fmla="*/ 38907 h 124017"/>
                  <a:gd name="connsiteX96" fmla="*/ 18882 w 168646"/>
                  <a:gd name="connsiteY96" fmla="*/ 42340 h 124017"/>
                  <a:gd name="connsiteX97" fmla="*/ 18166 w 168646"/>
                  <a:gd name="connsiteY97" fmla="*/ 43485 h 124017"/>
                  <a:gd name="connsiteX98" fmla="*/ 18023 w 168646"/>
                  <a:gd name="connsiteY98" fmla="*/ 44772 h 124017"/>
                  <a:gd name="connsiteX99" fmla="*/ 20455 w 168646"/>
                  <a:gd name="connsiteY99" fmla="*/ 48491 h 124017"/>
                  <a:gd name="connsiteX100" fmla="*/ 23888 w 168646"/>
                  <a:gd name="connsiteY100" fmla="*/ 52639 h 124017"/>
                  <a:gd name="connsiteX101" fmla="*/ 28894 w 168646"/>
                  <a:gd name="connsiteY101" fmla="*/ 55786 h 124017"/>
                  <a:gd name="connsiteX102" fmla="*/ 35761 w 168646"/>
                  <a:gd name="connsiteY102" fmla="*/ 59219 h 124017"/>
                  <a:gd name="connsiteX103" fmla="*/ 35904 w 168646"/>
                  <a:gd name="connsiteY103" fmla="*/ 61365 h 124017"/>
                  <a:gd name="connsiteX104" fmla="*/ 34759 w 168646"/>
                  <a:gd name="connsiteY104" fmla="*/ 63797 h 124017"/>
                  <a:gd name="connsiteX105" fmla="*/ 33758 w 168646"/>
                  <a:gd name="connsiteY105" fmla="*/ 65513 h 124017"/>
                  <a:gd name="connsiteX106" fmla="*/ 33329 w 168646"/>
                  <a:gd name="connsiteY106" fmla="*/ 66657 h 124017"/>
                  <a:gd name="connsiteX107" fmla="*/ 32470 w 168646"/>
                  <a:gd name="connsiteY107" fmla="*/ 67087 h 124017"/>
                  <a:gd name="connsiteX108" fmla="*/ 25605 w 168646"/>
                  <a:gd name="connsiteY108" fmla="*/ 66944 h 124017"/>
                  <a:gd name="connsiteX109" fmla="*/ 24603 w 168646"/>
                  <a:gd name="connsiteY109" fmla="*/ 67373 h 124017"/>
                  <a:gd name="connsiteX110" fmla="*/ 24174 w 168646"/>
                  <a:gd name="connsiteY110" fmla="*/ 67802 h 124017"/>
                  <a:gd name="connsiteX111" fmla="*/ 24174 w 168646"/>
                  <a:gd name="connsiteY111" fmla="*/ 68231 h 124017"/>
                  <a:gd name="connsiteX112" fmla="*/ 26606 w 168646"/>
                  <a:gd name="connsiteY112" fmla="*/ 68946 h 124017"/>
                  <a:gd name="connsiteX113" fmla="*/ 30468 w 168646"/>
                  <a:gd name="connsiteY113" fmla="*/ 71664 h 124017"/>
                  <a:gd name="connsiteX114" fmla="*/ 32757 w 168646"/>
                  <a:gd name="connsiteY114" fmla="*/ 74239 h 124017"/>
                  <a:gd name="connsiteX115" fmla="*/ 35045 w 168646"/>
                  <a:gd name="connsiteY115" fmla="*/ 75383 h 124017"/>
                  <a:gd name="connsiteX116" fmla="*/ 37620 w 168646"/>
                  <a:gd name="connsiteY116" fmla="*/ 77386 h 124017"/>
                  <a:gd name="connsiteX117" fmla="*/ 39766 w 168646"/>
                  <a:gd name="connsiteY117" fmla="*/ 79245 h 124017"/>
                  <a:gd name="connsiteX118" fmla="*/ 43056 w 168646"/>
                  <a:gd name="connsiteY118" fmla="*/ 81677 h 124017"/>
                  <a:gd name="connsiteX119" fmla="*/ 46632 w 168646"/>
                  <a:gd name="connsiteY119" fmla="*/ 80819 h 124017"/>
                  <a:gd name="connsiteX120" fmla="*/ 51495 w 168646"/>
                  <a:gd name="connsiteY120" fmla="*/ 82964 h 124017"/>
                  <a:gd name="connsiteX121" fmla="*/ 51638 w 168646"/>
                  <a:gd name="connsiteY121" fmla="*/ 84395 h 124017"/>
                  <a:gd name="connsiteX122" fmla="*/ 51352 w 168646"/>
                  <a:gd name="connsiteY122" fmla="*/ 85682 h 124017"/>
                  <a:gd name="connsiteX123" fmla="*/ 48348 w 168646"/>
                  <a:gd name="connsiteY123" fmla="*/ 87113 h 124017"/>
                  <a:gd name="connsiteX124" fmla="*/ 47919 w 168646"/>
                  <a:gd name="connsiteY124" fmla="*/ 87685 h 124017"/>
                  <a:gd name="connsiteX125" fmla="*/ 47919 w 168646"/>
                  <a:gd name="connsiteY125" fmla="*/ 88257 h 124017"/>
                  <a:gd name="connsiteX126" fmla="*/ 48348 w 168646"/>
                  <a:gd name="connsiteY126" fmla="*/ 88972 h 124017"/>
                  <a:gd name="connsiteX127" fmla="*/ 50065 w 168646"/>
                  <a:gd name="connsiteY127" fmla="*/ 90116 h 124017"/>
                  <a:gd name="connsiteX128" fmla="*/ 52210 w 168646"/>
                  <a:gd name="connsiteY128" fmla="*/ 91833 h 124017"/>
                  <a:gd name="connsiteX129" fmla="*/ 54499 w 168646"/>
                  <a:gd name="connsiteY129" fmla="*/ 94408 h 124017"/>
                  <a:gd name="connsiteX130" fmla="*/ 53498 w 168646"/>
                  <a:gd name="connsiteY130" fmla="*/ 95123 h 124017"/>
                  <a:gd name="connsiteX131" fmla="*/ 51352 w 168646"/>
                  <a:gd name="connsiteY131" fmla="*/ 95266 h 124017"/>
                  <a:gd name="connsiteX132" fmla="*/ 49636 w 168646"/>
                  <a:gd name="connsiteY132" fmla="*/ 94980 h 124017"/>
                  <a:gd name="connsiteX133" fmla="*/ 49063 w 168646"/>
                  <a:gd name="connsiteY133" fmla="*/ 95552 h 124017"/>
                  <a:gd name="connsiteX134" fmla="*/ 49063 w 168646"/>
                  <a:gd name="connsiteY134" fmla="*/ 96410 h 124017"/>
                  <a:gd name="connsiteX135" fmla="*/ 51352 w 168646"/>
                  <a:gd name="connsiteY135" fmla="*/ 98413 h 124017"/>
                  <a:gd name="connsiteX136" fmla="*/ 51781 w 168646"/>
                  <a:gd name="connsiteY136" fmla="*/ 99843 h 124017"/>
                  <a:gd name="connsiteX137" fmla="*/ 51638 w 168646"/>
                  <a:gd name="connsiteY137" fmla="*/ 102418 h 124017"/>
                  <a:gd name="connsiteX138" fmla="*/ 51781 w 168646"/>
                  <a:gd name="connsiteY138" fmla="*/ 105565 h 124017"/>
                  <a:gd name="connsiteX139" fmla="*/ 53784 w 168646"/>
                  <a:gd name="connsiteY139" fmla="*/ 105708 h 124017"/>
                  <a:gd name="connsiteX140" fmla="*/ 60650 w 168646"/>
                  <a:gd name="connsiteY140" fmla="*/ 99271 h 124017"/>
                  <a:gd name="connsiteX141" fmla="*/ 62796 w 168646"/>
                  <a:gd name="connsiteY141" fmla="*/ 97125 h 124017"/>
                  <a:gd name="connsiteX142" fmla="*/ 66944 w 168646"/>
                  <a:gd name="connsiteY142" fmla="*/ 95981 h 124017"/>
                  <a:gd name="connsiteX143" fmla="*/ 69232 w 168646"/>
                  <a:gd name="connsiteY143" fmla="*/ 93406 h 124017"/>
                  <a:gd name="connsiteX144" fmla="*/ 72952 w 168646"/>
                  <a:gd name="connsiteY144" fmla="*/ 90260 h 124017"/>
                  <a:gd name="connsiteX145" fmla="*/ 77529 w 168646"/>
                  <a:gd name="connsiteY145" fmla="*/ 87399 h 124017"/>
                  <a:gd name="connsiteX146" fmla="*/ 81677 w 168646"/>
                  <a:gd name="connsiteY146" fmla="*/ 84824 h 124017"/>
                  <a:gd name="connsiteX147" fmla="*/ 84824 w 168646"/>
                  <a:gd name="connsiteY147" fmla="*/ 83250 h 124017"/>
                  <a:gd name="connsiteX148" fmla="*/ 90546 w 168646"/>
                  <a:gd name="connsiteY148" fmla="*/ 79531 h 124017"/>
                  <a:gd name="connsiteX149" fmla="*/ 94122 w 168646"/>
                  <a:gd name="connsiteY149" fmla="*/ 78244 h 124017"/>
                  <a:gd name="connsiteX150" fmla="*/ 97269 w 168646"/>
                  <a:gd name="connsiteY150" fmla="*/ 78244 h 124017"/>
                  <a:gd name="connsiteX151" fmla="*/ 101989 w 168646"/>
                  <a:gd name="connsiteY151" fmla="*/ 82678 h 124017"/>
                  <a:gd name="connsiteX152" fmla="*/ 105994 w 168646"/>
                  <a:gd name="connsiteY152" fmla="*/ 86683 h 124017"/>
                  <a:gd name="connsiteX153" fmla="*/ 107282 w 168646"/>
                  <a:gd name="connsiteY153" fmla="*/ 88400 h 124017"/>
                  <a:gd name="connsiteX154" fmla="*/ 105279 w 168646"/>
                  <a:gd name="connsiteY154" fmla="*/ 89973 h 124017"/>
                  <a:gd name="connsiteX155" fmla="*/ 101560 w 168646"/>
                  <a:gd name="connsiteY155" fmla="*/ 91547 h 124017"/>
                  <a:gd name="connsiteX156" fmla="*/ 100845 w 168646"/>
                  <a:gd name="connsiteY156" fmla="*/ 92691 h 124017"/>
                  <a:gd name="connsiteX157" fmla="*/ 100559 w 168646"/>
                  <a:gd name="connsiteY157" fmla="*/ 94122 h 124017"/>
                  <a:gd name="connsiteX158" fmla="*/ 100702 w 168646"/>
                  <a:gd name="connsiteY158" fmla="*/ 95409 h 124017"/>
                  <a:gd name="connsiteX159" fmla="*/ 101131 w 168646"/>
                  <a:gd name="connsiteY159" fmla="*/ 96553 h 124017"/>
                  <a:gd name="connsiteX160" fmla="*/ 105565 w 168646"/>
                  <a:gd name="connsiteY160" fmla="*/ 99128 h 124017"/>
                  <a:gd name="connsiteX161" fmla="*/ 106137 w 168646"/>
                  <a:gd name="connsiteY161" fmla="*/ 100559 h 124017"/>
                  <a:gd name="connsiteX162" fmla="*/ 106137 w 168646"/>
                  <a:gd name="connsiteY162" fmla="*/ 101989 h 124017"/>
                  <a:gd name="connsiteX163" fmla="*/ 105565 w 168646"/>
                  <a:gd name="connsiteY163" fmla="*/ 102847 h 124017"/>
                  <a:gd name="connsiteX164" fmla="*/ 104564 w 168646"/>
                  <a:gd name="connsiteY164" fmla="*/ 103419 h 124017"/>
                  <a:gd name="connsiteX165" fmla="*/ 101417 w 168646"/>
                  <a:gd name="connsiteY165" fmla="*/ 104135 h 124017"/>
                  <a:gd name="connsiteX166" fmla="*/ 98699 w 168646"/>
                  <a:gd name="connsiteY166" fmla="*/ 104993 h 124017"/>
                  <a:gd name="connsiteX167" fmla="*/ 97841 w 168646"/>
                  <a:gd name="connsiteY167" fmla="*/ 105851 h 124017"/>
                  <a:gd name="connsiteX168" fmla="*/ 96983 w 168646"/>
                  <a:gd name="connsiteY168" fmla="*/ 106852 h 124017"/>
                  <a:gd name="connsiteX169" fmla="*/ 97126 w 168646"/>
                  <a:gd name="connsiteY169" fmla="*/ 107854 h 124017"/>
                  <a:gd name="connsiteX170" fmla="*/ 97984 w 168646"/>
                  <a:gd name="connsiteY170" fmla="*/ 109141 h 124017"/>
                  <a:gd name="connsiteX171" fmla="*/ 103420 w 168646"/>
                  <a:gd name="connsiteY171" fmla="*/ 112431 h 124017"/>
                  <a:gd name="connsiteX172" fmla="*/ 103991 w 168646"/>
                  <a:gd name="connsiteY172" fmla="*/ 113718 h 124017"/>
                  <a:gd name="connsiteX173" fmla="*/ 105136 w 168646"/>
                  <a:gd name="connsiteY173" fmla="*/ 115435 h 124017"/>
                  <a:gd name="connsiteX174" fmla="*/ 106423 w 168646"/>
                  <a:gd name="connsiteY174" fmla="*/ 116436 h 124017"/>
                  <a:gd name="connsiteX175" fmla="*/ 108712 w 168646"/>
                  <a:gd name="connsiteY175" fmla="*/ 116722 h 124017"/>
                  <a:gd name="connsiteX176" fmla="*/ 109856 w 168646"/>
                  <a:gd name="connsiteY176" fmla="*/ 117437 h 124017"/>
                  <a:gd name="connsiteX177" fmla="*/ 115149 w 168646"/>
                  <a:gd name="connsiteY177" fmla="*/ 123588 h 124017"/>
                  <a:gd name="connsiteX178" fmla="*/ 116436 w 168646"/>
                  <a:gd name="connsiteY178" fmla="*/ 124017 h 124017"/>
                  <a:gd name="connsiteX179" fmla="*/ 122587 w 168646"/>
                  <a:gd name="connsiteY179" fmla="*/ 122730 h 124017"/>
                  <a:gd name="connsiteX180" fmla="*/ 123445 w 168646"/>
                  <a:gd name="connsiteY180" fmla="*/ 122730 h 124017"/>
                  <a:gd name="connsiteX181" fmla="*/ 122873 w 168646"/>
                  <a:gd name="connsiteY181" fmla="*/ 109427 h 124017"/>
                  <a:gd name="connsiteX182" fmla="*/ 123016 w 168646"/>
                  <a:gd name="connsiteY182" fmla="*/ 108569 h 124017"/>
                  <a:gd name="connsiteX183" fmla="*/ 125162 w 168646"/>
                  <a:gd name="connsiteY183" fmla="*/ 104278 h 124017"/>
                  <a:gd name="connsiteX184" fmla="*/ 126163 w 168646"/>
                  <a:gd name="connsiteY184" fmla="*/ 100129 h 124017"/>
                  <a:gd name="connsiteX185" fmla="*/ 127736 w 168646"/>
                  <a:gd name="connsiteY185" fmla="*/ 98127 h 124017"/>
                  <a:gd name="connsiteX186" fmla="*/ 130741 w 168646"/>
                  <a:gd name="connsiteY186" fmla="*/ 99843 h 124017"/>
                  <a:gd name="connsiteX187" fmla="*/ 130598 w 168646"/>
                  <a:gd name="connsiteY187" fmla="*/ 101846 h 124017"/>
                  <a:gd name="connsiteX188" fmla="*/ 131027 w 168646"/>
                  <a:gd name="connsiteY188" fmla="*/ 102704 h 124017"/>
                  <a:gd name="connsiteX189" fmla="*/ 132314 w 168646"/>
                  <a:gd name="connsiteY189" fmla="*/ 101846 h 124017"/>
                  <a:gd name="connsiteX190" fmla="*/ 133315 w 168646"/>
                  <a:gd name="connsiteY190" fmla="*/ 100415 h 124017"/>
                  <a:gd name="connsiteX191" fmla="*/ 135461 w 168646"/>
                  <a:gd name="connsiteY191" fmla="*/ 92977 h 124017"/>
                  <a:gd name="connsiteX192" fmla="*/ 137035 w 168646"/>
                  <a:gd name="connsiteY192" fmla="*/ 91404 h 124017"/>
                  <a:gd name="connsiteX193" fmla="*/ 138322 w 168646"/>
                  <a:gd name="connsiteY193" fmla="*/ 90689 h 124017"/>
                  <a:gd name="connsiteX194" fmla="*/ 138465 w 168646"/>
                  <a:gd name="connsiteY194" fmla="*/ 88972 h 124017"/>
                  <a:gd name="connsiteX195" fmla="*/ 137321 w 168646"/>
                  <a:gd name="connsiteY195" fmla="*/ 85396 h 124017"/>
                  <a:gd name="connsiteX196" fmla="*/ 137177 w 168646"/>
                  <a:gd name="connsiteY196" fmla="*/ 81677 h 124017"/>
                  <a:gd name="connsiteX197" fmla="*/ 139895 w 168646"/>
                  <a:gd name="connsiteY197" fmla="*/ 73524 h 124017"/>
                  <a:gd name="connsiteX198" fmla="*/ 141755 w 168646"/>
                  <a:gd name="connsiteY198" fmla="*/ 64798 h 124017"/>
                  <a:gd name="connsiteX199" fmla="*/ 144044 w 168646"/>
                  <a:gd name="connsiteY199" fmla="*/ 60936 h 124017"/>
                  <a:gd name="connsiteX200" fmla="*/ 147620 w 168646"/>
                  <a:gd name="connsiteY200" fmla="*/ 58933 h 124017"/>
                  <a:gd name="connsiteX201" fmla="*/ 151339 w 168646"/>
                  <a:gd name="connsiteY201" fmla="*/ 57503 h 124017"/>
                  <a:gd name="connsiteX202" fmla="*/ 155201 w 168646"/>
                  <a:gd name="connsiteY202" fmla="*/ 56502 h 124017"/>
                  <a:gd name="connsiteX203" fmla="*/ 161924 w 168646"/>
                  <a:gd name="connsiteY203" fmla="*/ 56215 h 124017"/>
                  <a:gd name="connsiteX204" fmla="*/ 168647 w 168646"/>
                  <a:gd name="connsiteY204" fmla="*/ 57789 h 124017"/>
                  <a:gd name="connsiteX205" fmla="*/ 167359 w 168646"/>
                  <a:gd name="connsiteY205" fmla="*/ 53355 h 124017"/>
                  <a:gd name="connsiteX206" fmla="*/ 23745 w 168646"/>
                  <a:gd name="connsiteY206" fmla="*/ 46059 h 124017"/>
                  <a:gd name="connsiteX207" fmla="*/ 22601 w 168646"/>
                  <a:gd name="connsiteY207" fmla="*/ 46632 h 124017"/>
                  <a:gd name="connsiteX208" fmla="*/ 21456 w 168646"/>
                  <a:gd name="connsiteY208" fmla="*/ 46346 h 124017"/>
                  <a:gd name="connsiteX209" fmla="*/ 21456 w 168646"/>
                  <a:gd name="connsiteY209" fmla="*/ 44915 h 124017"/>
                  <a:gd name="connsiteX210" fmla="*/ 22172 w 168646"/>
                  <a:gd name="connsiteY210" fmla="*/ 44343 h 124017"/>
                  <a:gd name="connsiteX211" fmla="*/ 23030 w 168646"/>
                  <a:gd name="connsiteY211" fmla="*/ 44343 h 124017"/>
                  <a:gd name="connsiteX212" fmla="*/ 23888 w 168646"/>
                  <a:gd name="connsiteY212" fmla="*/ 44915 h 124017"/>
                  <a:gd name="connsiteX213" fmla="*/ 23745 w 168646"/>
                  <a:gd name="connsiteY213" fmla="*/ 46059 h 124017"/>
                  <a:gd name="connsiteX214" fmla="*/ 7152 w 168646"/>
                  <a:gd name="connsiteY214" fmla="*/ 31755 h 124017"/>
                  <a:gd name="connsiteX215" fmla="*/ 7868 w 168646"/>
                  <a:gd name="connsiteY215" fmla="*/ 31326 h 124017"/>
                  <a:gd name="connsiteX216" fmla="*/ 8010 w 168646"/>
                  <a:gd name="connsiteY216" fmla="*/ 30325 h 124017"/>
                  <a:gd name="connsiteX217" fmla="*/ 7724 w 168646"/>
                  <a:gd name="connsiteY217" fmla="*/ 29467 h 124017"/>
                  <a:gd name="connsiteX218" fmla="*/ 6866 w 168646"/>
                  <a:gd name="connsiteY218" fmla="*/ 29180 h 124017"/>
                  <a:gd name="connsiteX219" fmla="*/ 5865 w 168646"/>
                  <a:gd name="connsiteY219" fmla="*/ 29467 h 124017"/>
                  <a:gd name="connsiteX220" fmla="*/ 5722 w 168646"/>
                  <a:gd name="connsiteY220" fmla="*/ 30468 h 124017"/>
                  <a:gd name="connsiteX221" fmla="*/ 6008 w 168646"/>
                  <a:gd name="connsiteY221" fmla="*/ 31326 h 124017"/>
                  <a:gd name="connsiteX222" fmla="*/ 7152 w 168646"/>
                  <a:gd name="connsiteY222" fmla="*/ 31755 h 124017"/>
                  <a:gd name="connsiteX223" fmla="*/ 38622 w 168646"/>
                  <a:gd name="connsiteY223" fmla="*/ 102704 h 124017"/>
                  <a:gd name="connsiteX224" fmla="*/ 35761 w 168646"/>
                  <a:gd name="connsiteY224" fmla="*/ 96983 h 124017"/>
                  <a:gd name="connsiteX225" fmla="*/ 36476 w 168646"/>
                  <a:gd name="connsiteY225" fmla="*/ 94694 h 124017"/>
                  <a:gd name="connsiteX226" fmla="*/ 34902 w 168646"/>
                  <a:gd name="connsiteY226" fmla="*/ 93406 h 124017"/>
                  <a:gd name="connsiteX227" fmla="*/ 31040 w 168646"/>
                  <a:gd name="connsiteY227" fmla="*/ 90975 h 124017"/>
                  <a:gd name="connsiteX228" fmla="*/ 30039 w 168646"/>
                  <a:gd name="connsiteY228" fmla="*/ 89973 h 124017"/>
                  <a:gd name="connsiteX229" fmla="*/ 30611 w 168646"/>
                  <a:gd name="connsiteY229" fmla="*/ 88543 h 124017"/>
                  <a:gd name="connsiteX230" fmla="*/ 31040 w 168646"/>
                  <a:gd name="connsiteY230" fmla="*/ 85968 h 124017"/>
                  <a:gd name="connsiteX231" fmla="*/ 30611 w 168646"/>
                  <a:gd name="connsiteY231" fmla="*/ 83966 h 124017"/>
                  <a:gd name="connsiteX232" fmla="*/ 29610 w 168646"/>
                  <a:gd name="connsiteY232" fmla="*/ 83393 h 124017"/>
                  <a:gd name="connsiteX233" fmla="*/ 27750 w 168646"/>
                  <a:gd name="connsiteY233" fmla="*/ 83393 h 124017"/>
                  <a:gd name="connsiteX234" fmla="*/ 25461 w 168646"/>
                  <a:gd name="connsiteY234" fmla="*/ 83966 h 124017"/>
                  <a:gd name="connsiteX235" fmla="*/ 20884 w 168646"/>
                  <a:gd name="connsiteY235" fmla="*/ 85968 h 124017"/>
                  <a:gd name="connsiteX236" fmla="*/ 17594 w 168646"/>
                  <a:gd name="connsiteY236" fmla="*/ 84681 h 124017"/>
                  <a:gd name="connsiteX237" fmla="*/ 15735 w 168646"/>
                  <a:gd name="connsiteY237" fmla="*/ 83393 h 124017"/>
                  <a:gd name="connsiteX238" fmla="*/ 14590 w 168646"/>
                  <a:gd name="connsiteY238" fmla="*/ 82392 h 124017"/>
                  <a:gd name="connsiteX239" fmla="*/ 12159 w 168646"/>
                  <a:gd name="connsiteY239" fmla="*/ 83250 h 124017"/>
                  <a:gd name="connsiteX240" fmla="*/ 11586 w 168646"/>
                  <a:gd name="connsiteY240" fmla="*/ 82821 h 124017"/>
                  <a:gd name="connsiteX241" fmla="*/ 11444 w 168646"/>
                  <a:gd name="connsiteY241" fmla="*/ 80246 h 124017"/>
                  <a:gd name="connsiteX242" fmla="*/ 10728 w 168646"/>
                  <a:gd name="connsiteY242" fmla="*/ 78816 h 124017"/>
                  <a:gd name="connsiteX243" fmla="*/ 9298 w 168646"/>
                  <a:gd name="connsiteY243" fmla="*/ 77100 h 124017"/>
                  <a:gd name="connsiteX244" fmla="*/ 8010 w 168646"/>
                  <a:gd name="connsiteY244" fmla="*/ 76241 h 124017"/>
                  <a:gd name="connsiteX245" fmla="*/ 3004 w 168646"/>
                  <a:gd name="connsiteY245" fmla="*/ 77815 h 124017"/>
                  <a:gd name="connsiteX246" fmla="*/ 0 w 168646"/>
                  <a:gd name="connsiteY246" fmla="*/ 78387 h 124017"/>
                  <a:gd name="connsiteX247" fmla="*/ 429 w 168646"/>
                  <a:gd name="connsiteY247" fmla="*/ 79102 h 124017"/>
                  <a:gd name="connsiteX248" fmla="*/ 1431 w 168646"/>
                  <a:gd name="connsiteY248" fmla="*/ 80246 h 124017"/>
                  <a:gd name="connsiteX249" fmla="*/ 2003 w 168646"/>
                  <a:gd name="connsiteY249" fmla="*/ 80962 h 124017"/>
                  <a:gd name="connsiteX250" fmla="*/ 6866 w 168646"/>
                  <a:gd name="connsiteY250" fmla="*/ 88257 h 124017"/>
                  <a:gd name="connsiteX251" fmla="*/ 9012 w 168646"/>
                  <a:gd name="connsiteY251" fmla="*/ 90403 h 124017"/>
                  <a:gd name="connsiteX252" fmla="*/ 10299 w 168646"/>
                  <a:gd name="connsiteY252" fmla="*/ 92262 h 124017"/>
                  <a:gd name="connsiteX253" fmla="*/ 11157 w 168646"/>
                  <a:gd name="connsiteY253" fmla="*/ 94265 h 124017"/>
                  <a:gd name="connsiteX254" fmla="*/ 12588 w 168646"/>
                  <a:gd name="connsiteY254" fmla="*/ 95695 h 124017"/>
                  <a:gd name="connsiteX255" fmla="*/ 14590 w 168646"/>
                  <a:gd name="connsiteY255" fmla="*/ 96410 h 124017"/>
                  <a:gd name="connsiteX256" fmla="*/ 17022 w 168646"/>
                  <a:gd name="connsiteY256" fmla="*/ 98413 h 124017"/>
                  <a:gd name="connsiteX257" fmla="*/ 18596 w 168646"/>
                  <a:gd name="connsiteY257" fmla="*/ 99986 h 124017"/>
                  <a:gd name="connsiteX258" fmla="*/ 21313 w 168646"/>
                  <a:gd name="connsiteY258" fmla="*/ 103133 h 124017"/>
                  <a:gd name="connsiteX259" fmla="*/ 24174 w 168646"/>
                  <a:gd name="connsiteY259" fmla="*/ 104278 h 124017"/>
                  <a:gd name="connsiteX260" fmla="*/ 34616 w 168646"/>
                  <a:gd name="connsiteY260" fmla="*/ 106566 h 124017"/>
                  <a:gd name="connsiteX261" fmla="*/ 40481 w 168646"/>
                  <a:gd name="connsiteY261" fmla="*/ 107568 h 124017"/>
                  <a:gd name="connsiteX262" fmla="*/ 39337 w 168646"/>
                  <a:gd name="connsiteY262" fmla="*/ 104850 h 124017"/>
                  <a:gd name="connsiteX263" fmla="*/ 38622 w 168646"/>
                  <a:gd name="connsiteY263" fmla="*/ 102704 h 12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168646" h="124017">
                    <a:moveTo>
                      <a:pt x="167359" y="53355"/>
                    </a:moveTo>
                    <a:lnTo>
                      <a:pt x="165643" y="51638"/>
                    </a:lnTo>
                    <a:lnTo>
                      <a:pt x="163640" y="50065"/>
                    </a:lnTo>
                    <a:lnTo>
                      <a:pt x="161781" y="49063"/>
                    </a:lnTo>
                    <a:lnTo>
                      <a:pt x="157919" y="47490"/>
                    </a:lnTo>
                    <a:lnTo>
                      <a:pt x="153770" y="47490"/>
                    </a:lnTo>
                    <a:lnTo>
                      <a:pt x="151482" y="47204"/>
                    </a:lnTo>
                    <a:lnTo>
                      <a:pt x="149765" y="46346"/>
                    </a:lnTo>
                    <a:lnTo>
                      <a:pt x="144902" y="42483"/>
                    </a:lnTo>
                    <a:lnTo>
                      <a:pt x="141898" y="39480"/>
                    </a:lnTo>
                    <a:lnTo>
                      <a:pt x="134889" y="31326"/>
                    </a:lnTo>
                    <a:lnTo>
                      <a:pt x="133315" y="28036"/>
                    </a:lnTo>
                    <a:lnTo>
                      <a:pt x="132314" y="24460"/>
                    </a:lnTo>
                    <a:lnTo>
                      <a:pt x="131170" y="21456"/>
                    </a:lnTo>
                    <a:lnTo>
                      <a:pt x="129453" y="18881"/>
                    </a:lnTo>
                    <a:lnTo>
                      <a:pt x="122587" y="9727"/>
                    </a:lnTo>
                    <a:lnTo>
                      <a:pt x="117724" y="4005"/>
                    </a:lnTo>
                    <a:lnTo>
                      <a:pt x="115006" y="1859"/>
                    </a:lnTo>
                    <a:lnTo>
                      <a:pt x="113432" y="4148"/>
                    </a:lnTo>
                    <a:lnTo>
                      <a:pt x="110714" y="8296"/>
                    </a:lnTo>
                    <a:lnTo>
                      <a:pt x="109570" y="10442"/>
                    </a:lnTo>
                    <a:lnTo>
                      <a:pt x="106709" y="12445"/>
                    </a:lnTo>
                    <a:lnTo>
                      <a:pt x="101989" y="14590"/>
                    </a:lnTo>
                    <a:lnTo>
                      <a:pt x="99414" y="15592"/>
                    </a:lnTo>
                    <a:lnTo>
                      <a:pt x="96553" y="20026"/>
                    </a:lnTo>
                    <a:lnTo>
                      <a:pt x="93406" y="24317"/>
                    </a:lnTo>
                    <a:lnTo>
                      <a:pt x="91261" y="24746"/>
                    </a:lnTo>
                    <a:lnTo>
                      <a:pt x="85253" y="24031"/>
                    </a:lnTo>
                    <a:lnTo>
                      <a:pt x="83107" y="23602"/>
                    </a:lnTo>
                    <a:lnTo>
                      <a:pt x="76957" y="21742"/>
                    </a:lnTo>
                    <a:lnTo>
                      <a:pt x="75240" y="20598"/>
                    </a:lnTo>
                    <a:lnTo>
                      <a:pt x="73524" y="15592"/>
                    </a:lnTo>
                    <a:lnTo>
                      <a:pt x="71664" y="13446"/>
                    </a:lnTo>
                    <a:lnTo>
                      <a:pt x="69232" y="12015"/>
                    </a:lnTo>
                    <a:lnTo>
                      <a:pt x="67659" y="10871"/>
                    </a:lnTo>
                    <a:lnTo>
                      <a:pt x="66944" y="9584"/>
                    </a:lnTo>
                    <a:lnTo>
                      <a:pt x="65227" y="7867"/>
                    </a:lnTo>
                    <a:lnTo>
                      <a:pt x="62080" y="5292"/>
                    </a:lnTo>
                    <a:lnTo>
                      <a:pt x="59791" y="2861"/>
                    </a:lnTo>
                    <a:lnTo>
                      <a:pt x="58075" y="2146"/>
                    </a:lnTo>
                    <a:lnTo>
                      <a:pt x="55786" y="3004"/>
                    </a:lnTo>
                    <a:lnTo>
                      <a:pt x="54499" y="3290"/>
                    </a:lnTo>
                    <a:lnTo>
                      <a:pt x="53927" y="2861"/>
                    </a:lnTo>
                    <a:lnTo>
                      <a:pt x="53498" y="715"/>
                    </a:lnTo>
                    <a:lnTo>
                      <a:pt x="50208" y="0"/>
                    </a:lnTo>
                    <a:lnTo>
                      <a:pt x="49492" y="1287"/>
                    </a:lnTo>
                    <a:lnTo>
                      <a:pt x="47776" y="3576"/>
                    </a:lnTo>
                    <a:lnTo>
                      <a:pt x="46346" y="4720"/>
                    </a:lnTo>
                    <a:lnTo>
                      <a:pt x="44772" y="4863"/>
                    </a:lnTo>
                    <a:lnTo>
                      <a:pt x="43199" y="5435"/>
                    </a:lnTo>
                    <a:lnTo>
                      <a:pt x="42627" y="6723"/>
                    </a:lnTo>
                    <a:lnTo>
                      <a:pt x="42627" y="8296"/>
                    </a:lnTo>
                    <a:lnTo>
                      <a:pt x="42913" y="9441"/>
                    </a:lnTo>
                    <a:lnTo>
                      <a:pt x="43342" y="9870"/>
                    </a:lnTo>
                    <a:lnTo>
                      <a:pt x="44915" y="10299"/>
                    </a:lnTo>
                    <a:lnTo>
                      <a:pt x="46489" y="13732"/>
                    </a:lnTo>
                    <a:lnTo>
                      <a:pt x="48921" y="15448"/>
                    </a:lnTo>
                    <a:lnTo>
                      <a:pt x="52639" y="17451"/>
                    </a:lnTo>
                    <a:lnTo>
                      <a:pt x="55930" y="19740"/>
                    </a:lnTo>
                    <a:lnTo>
                      <a:pt x="57503" y="21742"/>
                    </a:lnTo>
                    <a:lnTo>
                      <a:pt x="57217" y="23173"/>
                    </a:lnTo>
                    <a:lnTo>
                      <a:pt x="56073" y="26320"/>
                    </a:lnTo>
                    <a:lnTo>
                      <a:pt x="53355" y="28894"/>
                    </a:lnTo>
                    <a:lnTo>
                      <a:pt x="51066" y="29610"/>
                    </a:lnTo>
                    <a:lnTo>
                      <a:pt x="50208" y="29323"/>
                    </a:lnTo>
                    <a:lnTo>
                      <a:pt x="48634" y="28465"/>
                    </a:lnTo>
                    <a:lnTo>
                      <a:pt x="45630" y="26463"/>
                    </a:lnTo>
                    <a:lnTo>
                      <a:pt x="42340" y="24889"/>
                    </a:lnTo>
                    <a:lnTo>
                      <a:pt x="39766" y="25461"/>
                    </a:lnTo>
                    <a:lnTo>
                      <a:pt x="38049" y="26034"/>
                    </a:lnTo>
                    <a:lnTo>
                      <a:pt x="34759" y="25318"/>
                    </a:lnTo>
                    <a:lnTo>
                      <a:pt x="30897" y="24031"/>
                    </a:lnTo>
                    <a:lnTo>
                      <a:pt x="28894" y="22744"/>
                    </a:lnTo>
                    <a:lnTo>
                      <a:pt x="28036" y="21742"/>
                    </a:lnTo>
                    <a:lnTo>
                      <a:pt x="28608" y="20026"/>
                    </a:lnTo>
                    <a:lnTo>
                      <a:pt x="19740" y="16879"/>
                    </a:lnTo>
                    <a:lnTo>
                      <a:pt x="15449" y="16021"/>
                    </a:lnTo>
                    <a:lnTo>
                      <a:pt x="13589" y="17022"/>
                    </a:lnTo>
                    <a:lnTo>
                      <a:pt x="7009" y="21742"/>
                    </a:lnTo>
                    <a:lnTo>
                      <a:pt x="7724" y="23316"/>
                    </a:lnTo>
                    <a:lnTo>
                      <a:pt x="9584" y="25175"/>
                    </a:lnTo>
                    <a:lnTo>
                      <a:pt x="11586" y="25891"/>
                    </a:lnTo>
                    <a:lnTo>
                      <a:pt x="12731" y="26892"/>
                    </a:lnTo>
                    <a:lnTo>
                      <a:pt x="12731" y="27607"/>
                    </a:lnTo>
                    <a:lnTo>
                      <a:pt x="9155" y="28465"/>
                    </a:lnTo>
                    <a:lnTo>
                      <a:pt x="8869" y="28894"/>
                    </a:lnTo>
                    <a:lnTo>
                      <a:pt x="9155" y="29323"/>
                    </a:lnTo>
                    <a:lnTo>
                      <a:pt x="10156" y="29610"/>
                    </a:lnTo>
                    <a:lnTo>
                      <a:pt x="15162" y="31898"/>
                    </a:lnTo>
                    <a:lnTo>
                      <a:pt x="18023" y="31898"/>
                    </a:lnTo>
                    <a:lnTo>
                      <a:pt x="19597" y="32614"/>
                    </a:lnTo>
                    <a:lnTo>
                      <a:pt x="20312" y="33901"/>
                    </a:lnTo>
                    <a:lnTo>
                      <a:pt x="22744" y="35761"/>
                    </a:lnTo>
                    <a:lnTo>
                      <a:pt x="24603" y="37477"/>
                    </a:lnTo>
                    <a:lnTo>
                      <a:pt x="24746" y="38049"/>
                    </a:lnTo>
                    <a:lnTo>
                      <a:pt x="24317" y="38907"/>
                    </a:lnTo>
                    <a:lnTo>
                      <a:pt x="18882" y="42340"/>
                    </a:lnTo>
                    <a:lnTo>
                      <a:pt x="18166" y="43485"/>
                    </a:lnTo>
                    <a:lnTo>
                      <a:pt x="18023" y="44772"/>
                    </a:lnTo>
                    <a:lnTo>
                      <a:pt x="20455" y="48491"/>
                    </a:lnTo>
                    <a:lnTo>
                      <a:pt x="23888" y="52639"/>
                    </a:lnTo>
                    <a:lnTo>
                      <a:pt x="28894" y="55786"/>
                    </a:lnTo>
                    <a:lnTo>
                      <a:pt x="35761" y="59219"/>
                    </a:lnTo>
                    <a:lnTo>
                      <a:pt x="35904" y="61365"/>
                    </a:lnTo>
                    <a:lnTo>
                      <a:pt x="34759" y="63797"/>
                    </a:lnTo>
                    <a:lnTo>
                      <a:pt x="33758" y="65513"/>
                    </a:lnTo>
                    <a:lnTo>
                      <a:pt x="33329" y="66657"/>
                    </a:lnTo>
                    <a:lnTo>
                      <a:pt x="32470" y="67087"/>
                    </a:lnTo>
                    <a:lnTo>
                      <a:pt x="25605" y="66944"/>
                    </a:lnTo>
                    <a:lnTo>
                      <a:pt x="24603" y="67373"/>
                    </a:lnTo>
                    <a:lnTo>
                      <a:pt x="24174" y="67802"/>
                    </a:lnTo>
                    <a:lnTo>
                      <a:pt x="24174" y="68231"/>
                    </a:lnTo>
                    <a:lnTo>
                      <a:pt x="26606" y="68946"/>
                    </a:lnTo>
                    <a:lnTo>
                      <a:pt x="30468" y="71664"/>
                    </a:lnTo>
                    <a:lnTo>
                      <a:pt x="32757" y="74239"/>
                    </a:lnTo>
                    <a:lnTo>
                      <a:pt x="35045" y="75383"/>
                    </a:lnTo>
                    <a:lnTo>
                      <a:pt x="37620" y="77386"/>
                    </a:lnTo>
                    <a:lnTo>
                      <a:pt x="39766" y="79245"/>
                    </a:lnTo>
                    <a:lnTo>
                      <a:pt x="43056" y="81677"/>
                    </a:lnTo>
                    <a:lnTo>
                      <a:pt x="46632" y="80819"/>
                    </a:lnTo>
                    <a:lnTo>
                      <a:pt x="51495" y="82964"/>
                    </a:lnTo>
                    <a:lnTo>
                      <a:pt x="51638" y="84395"/>
                    </a:lnTo>
                    <a:lnTo>
                      <a:pt x="51352" y="85682"/>
                    </a:lnTo>
                    <a:lnTo>
                      <a:pt x="48348" y="87113"/>
                    </a:lnTo>
                    <a:lnTo>
                      <a:pt x="47919" y="87685"/>
                    </a:lnTo>
                    <a:lnTo>
                      <a:pt x="47919" y="88257"/>
                    </a:lnTo>
                    <a:lnTo>
                      <a:pt x="48348" y="88972"/>
                    </a:lnTo>
                    <a:lnTo>
                      <a:pt x="50065" y="90116"/>
                    </a:lnTo>
                    <a:lnTo>
                      <a:pt x="52210" y="91833"/>
                    </a:lnTo>
                    <a:lnTo>
                      <a:pt x="54499" y="94408"/>
                    </a:lnTo>
                    <a:lnTo>
                      <a:pt x="53498" y="95123"/>
                    </a:lnTo>
                    <a:lnTo>
                      <a:pt x="51352" y="95266"/>
                    </a:lnTo>
                    <a:lnTo>
                      <a:pt x="49636" y="94980"/>
                    </a:lnTo>
                    <a:lnTo>
                      <a:pt x="49063" y="95552"/>
                    </a:lnTo>
                    <a:lnTo>
                      <a:pt x="49063" y="96410"/>
                    </a:lnTo>
                    <a:lnTo>
                      <a:pt x="51352" y="98413"/>
                    </a:lnTo>
                    <a:lnTo>
                      <a:pt x="51781" y="99843"/>
                    </a:lnTo>
                    <a:lnTo>
                      <a:pt x="51638" y="102418"/>
                    </a:lnTo>
                    <a:lnTo>
                      <a:pt x="51781" y="105565"/>
                    </a:lnTo>
                    <a:lnTo>
                      <a:pt x="53784" y="105708"/>
                    </a:lnTo>
                    <a:lnTo>
                      <a:pt x="60650" y="99271"/>
                    </a:lnTo>
                    <a:lnTo>
                      <a:pt x="62796" y="97125"/>
                    </a:lnTo>
                    <a:lnTo>
                      <a:pt x="66944" y="95981"/>
                    </a:lnTo>
                    <a:lnTo>
                      <a:pt x="69232" y="93406"/>
                    </a:lnTo>
                    <a:lnTo>
                      <a:pt x="72952" y="90260"/>
                    </a:lnTo>
                    <a:lnTo>
                      <a:pt x="77529" y="87399"/>
                    </a:lnTo>
                    <a:lnTo>
                      <a:pt x="81677" y="84824"/>
                    </a:lnTo>
                    <a:lnTo>
                      <a:pt x="84824" y="83250"/>
                    </a:lnTo>
                    <a:lnTo>
                      <a:pt x="90546" y="79531"/>
                    </a:lnTo>
                    <a:lnTo>
                      <a:pt x="94122" y="78244"/>
                    </a:lnTo>
                    <a:lnTo>
                      <a:pt x="97269" y="78244"/>
                    </a:lnTo>
                    <a:lnTo>
                      <a:pt x="101989" y="82678"/>
                    </a:lnTo>
                    <a:lnTo>
                      <a:pt x="105994" y="86683"/>
                    </a:lnTo>
                    <a:lnTo>
                      <a:pt x="107282" y="88400"/>
                    </a:lnTo>
                    <a:lnTo>
                      <a:pt x="105279" y="89973"/>
                    </a:lnTo>
                    <a:lnTo>
                      <a:pt x="101560" y="91547"/>
                    </a:lnTo>
                    <a:lnTo>
                      <a:pt x="100845" y="92691"/>
                    </a:lnTo>
                    <a:lnTo>
                      <a:pt x="100559" y="94122"/>
                    </a:lnTo>
                    <a:lnTo>
                      <a:pt x="100702" y="95409"/>
                    </a:lnTo>
                    <a:lnTo>
                      <a:pt x="101131" y="96553"/>
                    </a:lnTo>
                    <a:lnTo>
                      <a:pt x="105565" y="99128"/>
                    </a:lnTo>
                    <a:lnTo>
                      <a:pt x="106137" y="100559"/>
                    </a:lnTo>
                    <a:lnTo>
                      <a:pt x="106137" y="101989"/>
                    </a:lnTo>
                    <a:lnTo>
                      <a:pt x="105565" y="102847"/>
                    </a:lnTo>
                    <a:lnTo>
                      <a:pt x="104564" y="103419"/>
                    </a:lnTo>
                    <a:lnTo>
                      <a:pt x="101417" y="104135"/>
                    </a:lnTo>
                    <a:lnTo>
                      <a:pt x="98699" y="104993"/>
                    </a:lnTo>
                    <a:lnTo>
                      <a:pt x="97841" y="105851"/>
                    </a:lnTo>
                    <a:lnTo>
                      <a:pt x="96983" y="106852"/>
                    </a:lnTo>
                    <a:lnTo>
                      <a:pt x="97126" y="107854"/>
                    </a:lnTo>
                    <a:lnTo>
                      <a:pt x="97984" y="109141"/>
                    </a:lnTo>
                    <a:lnTo>
                      <a:pt x="103420" y="112431"/>
                    </a:lnTo>
                    <a:lnTo>
                      <a:pt x="103991" y="113718"/>
                    </a:lnTo>
                    <a:lnTo>
                      <a:pt x="105136" y="115435"/>
                    </a:lnTo>
                    <a:lnTo>
                      <a:pt x="106423" y="116436"/>
                    </a:lnTo>
                    <a:lnTo>
                      <a:pt x="108712" y="116722"/>
                    </a:lnTo>
                    <a:lnTo>
                      <a:pt x="109856" y="117437"/>
                    </a:lnTo>
                    <a:lnTo>
                      <a:pt x="115149" y="123588"/>
                    </a:lnTo>
                    <a:lnTo>
                      <a:pt x="116436" y="124017"/>
                    </a:lnTo>
                    <a:lnTo>
                      <a:pt x="122587" y="122730"/>
                    </a:lnTo>
                    <a:lnTo>
                      <a:pt x="123445" y="122730"/>
                    </a:lnTo>
                    <a:lnTo>
                      <a:pt x="122873" y="109427"/>
                    </a:lnTo>
                    <a:lnTo>
                      <a:pt x="123016" y="108569"/>
                    </a:lnTo>
                    <a:lnTo>
                      <a:pt x="125162" y="104278"/>
                    </a:lnTo>
                    <a:lnTo>
                      <a:pt x="126163" y="100129"/>
                    </a:lnTo>
                    <a:lnTo>
                      <a:pt x="127736" y="98127"/>
                    </a:lnTo>
                    <a:lnTo>
                      <a:pt x="130741" y="99843"/>
                    </a:lnTo>
                    <a:lnTo>
                      <a:pt x="130598" y="101846"/>
                    </a:lnTo>
                    <a:lnTo>
                      <a:pt x="131027" y="102704"/>
                    </a:lnTo>
                    <a:lnTo>
                      <a:pt x="132314" y="101846"/>
                    </a:lnTo>
                    <a:lnTo>
                      <a:pt x="133315" y="100415"/>
                    </a:lnTo>
                    <a:lnTo>
                      <a:pt x="135461" y="92977"/>
                    </a:lnTo>
                    <a:lnTo>
                      <a:pt x="137035" y="91404"/>
                    </a:lnTo>
                    <a:lnTo>
                      <a:pt x="138322" y="90689"/>
                    </a:lnTo>
                    <a:lnTo>
                      <a:pt x="138465" y="88972"/>
                    </a:lnTo>
                    <a:lnTo>
                      <a:pt x="137321" y="85396"/>
                    </a:lnTo>
                    <a:lnTo>
                      <a:pt x="137177" y="81677"/>
                    </a:lnTo>
                    <a:lnTo>
                      <a:pt x="139895" y="73524"/>
                    </a:lnTo>
                    <a:lnTo>
                      <a:pt x="141755" y="64798"/>
                    </a:lnTo>
                    <a:lnTo>
                      <a:pt x="144044" y="60936"/>
                    </a:lnTo>
                    <a:lnTo>
                      <a:pt x="147620" y="58933"/>
                    </a:lnTo>
                    <a:lnTo>
                      <a:pt x="151339" y="57503"/>
                    </a:lnTo>
                    <a:lnTo>
                      <a:pt x="155201" y="56502"/>
                    </a:lnTo>
                    <a:lnTo>
                      <a:pt x="161924" y="56215"/>
                    </a:lnTo>
                    <a:lnTo>
                      <a:pt x="168647" y="57789"/>
                    </a:lnTo>
                    <a:lnTo>
                      <a:pt x="167359" y="53355"/>
                    </a:lnTo>
                    <a:close/>
                    <a:moveTo>
                      <a:pt x="23745" y="46059"/>
                    </a:moveTo>
                    <a:lnTo>
                      <a:pt x="22601" y="46632"/>
                    </a:lnTo>
                    <a:lnTo>
                      <a:pt x="21456" y="46346"/>
                    </a:lnTo>
                    <a:lnTo>
                      <a:pt x="21456" y="44915"/>
                    </a:lnTo>
                    <a:lnTo>
                      <a:pt x="22172" y="44343"/>
                    </a:lnTo>
                    <a:lnTo>
                      <a:pt x="23030" y="44343"/>
                    </a:lnTo>
                    <a:lnTo>
                      <a:pt x="23888" y="44915"/>
                    </a:lnTo>
                    <a:lnTo>
                      <a:pt x="23745" y="46059"/>
                    </a:lnTo>
                    <a:close/>
                    <a:moveTo>
                      <a:pt x="7152" y="31755"/>
                    </a:moveTo>
                    <a:lnTo>
                      <a:pt x="7868" y="31326"/>
                    </a:lnTo>
                    <a:lnTo>
                      <a:pt x="8010" y="30325"/>
                    </a:lnTo>
                    <a:lnTo>
                      <a:pt x="7724" y="29467"/>
                    </a:lnTo>
                    <a:lnTo>
                      <a:pt x="6866" y="29180"/>
                    </a:lnTo>
                    <a:lnTo>
                      <a:pt x="5865" y="29467"/>
                    </a:lnTo>
                    <a:lnTo>
                      <a:pt x="5722" y="30468"/>
                    </a:lnTo>
                    <a:lnTo>
                      <a:pt x="6008" y="31326"/>
                    </a:lnTo>
                    <a:lnTo>
                      <a:pt x="7152" y="31755"/>
                    </a:lnTo>
                    <a:close/>
                    <a:moveTo>
                      <a:pt x="38622" y="102704"/>
                    </a:moveTo>
                    <a:lnTo>
                      <a:pt x="35761" y="96983"/>
                    </a:lnTo>
                    <a:lnTo>
                      <a:pt x="36476" y="94694"/>
                    </a:lnTo>
                    <a:lnTo>
                      <a:pt x="34902" y="93406"/>
                    </a:lnTo>
                    <a:lnTo>
                      <a:pt x="31040" y="90975"/>
                    </a:lnTo>
                    <a:lnTo>
                      <a:pt x="30039" y="89973"/>
                    </a:lnTo>
                    <a:lnTo>
                      <a:pt x="30611" y="88543"/>
                    </a:lnTo>
                    <a:lnTo>
                      <a:pt x="31040" y="85968"/>
                    </a:lnTo>
                    <a:lnTo>
                      <a:pt x="30611" y="83966"/>
                    </a:lnTo>
                    <a:lnTo>
                      <a:pt x="29610" y="83393"/>
                    </a:lnTo>
                    <a:lnTo>
                      <a:pt x="27750" y="83393"/>
                    </a:lnTo>
                    <a:lnTo>
                      <a:pt x="25461" y="83966"/>
                    </a:lnTo>
                    <a:lnTo>
                      <a:pt x="20884" y="85968"/>
                    </a:lnTo>
                    <a:lnTo>
                      <a:pt x="17594" y="84681"/>
                    </a:lnTo>
                    <a:lnTo>
                      <a:pt x="15735" y="83393"/>
                    </a:lnTo>
                    <a:lnTo>
                      <a:pt x="14590" y="82392"/>
                    </a:lnTo>
                    <a:lnTo>
                      <a:pt x="12159" y="83250"/>
                    </a:lnTo>
                    <a:lnTo>
                      <a:pt x="11586" y="82821"/>
                    </a:lnTo>
                    <a:lnTo>
                      <a:pt x="11444" y="80246"/>
                    </a:lnTo>
                    <a:lnTo>
                      <a:pt x="10728" y="78816"/>
                    </a:lnTo>
                    <a:lnTo>
                      <a:pt x="9298" y="77100"/>
                    </a:lnTo>
                    <a:lnTo>
                      <a:pt x="8010" y="76241"/>
                    </a:lnTo>
                    <a:lnTo>
                      <a:pt x="3004" y="77815"/>
                    </a:lnTo>
                    <a:lnTo>
                      <a:pt x="0" y="78387"/>
                    </a:lnTo>
                    <a:lnTo>
                      <a:pt x="429" y="79102"/>
                    </a:lnTo>
                    <a:lnTo>
                      <a:pt x="1431" y="80246"/>
                    </a:lnTo>
                    <a:lnTo>
                      <a:pt x="2003" y="80962"/>
                    </a:lnTo>
                    <a:lnTo>
                      <a:pt x="6866" y="88257"/>
                    </a:lnTo>
                    <a:lnTo>
                      <a:pt x="9012" y="90403"/>
                    </a:lnTo>
                    <a:lnTo>
                      <a:pt x="10299" y="92262"/>
                    </a:lnTo>
                    <a:lnTo>
                      <a:pt x="11157" y="94265"/>
                    </a:lnTo>
                    <a:lnTo>
                      <a:pt x="12588" y="95695"/>
                    </a:lnTo>
                    <a:lnTo>
                      <a:pt x="14590" y="96410"/>
                    </a:lnTo>
                    <a:lnTo>
                      <a:pt x="17022" y="98413"/>
                    </a:lnTo>
                    <a:lnTo>
                      <a:pt x="18596" y="99986"/>
                    </a:lnTo>
                    <a:lnTo>
                      <a:pt x="21313" y="103133"/>
                    </a:lnTo>
                    <a:lnTo>
                      <a:pt x="24174" y="104278"/>
                    </a:lnTo>
                    <a:lnTo>
                      <a:pt x="34616" y="106566"/>
                    </a:lnTo>
                    <a:lnTo>
                      <a:pt x="40481" y="107568"/>
                    </a:lnTo>
                    <a:lnTo>
                      <a:pt x="39337" y="104850"/>
                    </a:lnTo>
                    <a:lnTo>
                      <a:pt x="38622" y="10270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7" name="Freeform: Shape 586">
                <a:extLst>
                  <a:ext uri="{FF2B5EF4-FFF2-40B4-BE49-F238E27FC236}">
                    <a16:creationId xmlns:a16="http://schemas.microsoft.com/office/drawing/2014/main" id="{C9636D1A-9204-0A75-C343-A3AA65AD61FC}"/>
                  </a:ext>
                  <a:ext uri="{C183D7F6-B498-43B3-948B-1728B52AA6E4}">
                    <adec:decorative xmlns:adec="http://schemas.microsoft.com/office/drawing/2017/decorative" val="1"/>
                  </a:ext>
                </a:extLst>
              </p:cNvPr>
              <p:cNvSpPr/>
              <p:nvPr/>
            </p:nvSpPr>
            <p:spPr>
              <a:xfrm>
                <a:off x="3879806" y="4171705"/>
                <a:ext cx="5149" cy="5864"/>
              </a:xfrm>
              <a:custGeom>
                <a:avLst/>
                <a:gdLst>
                  <a:gd name="connsiteX0" fmla="*/ 5150 w 5149"/>
                  <a:gd name="connsiteY0" fmla="*/ 5006 h 5864"/>
                  <a:gd name="connsiteX1" fmla="*/ 4720 w 5149"/>
                  <a:gd name="connsiteY1" fmla="*/ 4148 h 5864"/>
                  <a:gd name="connsiteX2" fmla="*/ 2861 w 5149"/>
                  <a:gd name="connsiteY2" fmla="*/ 1430 h 5864"/>
                  <a:gd name="connsiteX3" fmla="*/ 1001 w 5149"/>
                  <a:gd name="connsiteY3" fmla="*/ 0 h 5864"/>
                  <a:gd name="connsiteX4" fmla="*/ 572 w 5149"/>
                  <a:gd name="connsiteY4" fmla="*/ 572 h 5864"/>
                  <a:gd name="connsiteX5" fmla="*/ 0 w 5149"/>
                  <a:gd name="connsiteY5" fmla="*/ 2146 h 5864"/>
                  <a:gd name="connsiteX6" fmla="*/ 2003 w 5149"/>
                  <a:gd name="connsiteY6" fmla="*/ 3576 h 5864"/>
                  <a:gd name="connsiteX7" fmla="*/ 3862 w 5149"/>
                  <a:gd name="connsiteY7" fmla="*/ 5435 h 5864"/>
                  <a:gd name="connsiteX8" fmla="*/ 5150 w 5149"/>
                  <a:gd name="connsiteY8" fmla="*/ 5865 h 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9" h="5864">
                    <a:moveTo>
                      <a:pt x="5150" y="5006"/>
                    </a:moveTo>
                    <a:lnTo>
                      <a:pt x="4720" y="4148"/>
                    </a:lnTo>
                    <a:lnTo>
                      <a:pt x="2861" y="1430"/>
                    </a:lnTo>
                    <a:lnTo>
                      <a:pt x="1001" y="0"/>
                    </a:lnTo>
                    <a:lnTo>
                      <a:pt x="572" y="572"/>
                    </a:lnTo>
                    <a:lnTo>
                      <a:pt x="0" y="2146"/>
                    </a:lnTo>
                    <a:lnTo>
                      <a:pt x="2003" y="3576"/>
                    </a:lnTo>
                    <a:lnTo>
                      <a:pt x="3862" y="5435"/>
                    </a:lnTo>
                    <a:lnTo>
                      <a:pt x="5150" y="5865"/>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8" name="Freeform: Shape 587">
                <a:extLst>
                  <a:ext uri="{FF2B5EF4-FFF2-40B4-BE49-F238E27FC236}">
                    <a16:creationId xmlns:a16="http://schemas.microsoft.com/office/drawing/2014/main" id="{026E396B-3B99-4824-A7CF-992E2A154ABC}"/>
                  </a:ext>
                  <a:ext uri="{C183D7F6-B498-43B3-948B-1728B52AA6E4}">
                    <adec:decorative xmlns:adec="http://schemas.microsoft.com/office/drawing/2017/decorative" val="1"/>
                  </a:ext>
                </a:extLst>
              </p:cNvPr>
              <p:cNvSpPr/>
              <p:nvPr/>
            </p:nvSpPr>
            <p:spPr>
              <a:xfrm>
                <a:off x="9404664" y="4854588"/>
                <a:ext cx="1390226" cy="1532409"/>
              </a:xfrm>
              <a:custGeom>
                <a:avLst/>
                <a:gdLst>
                  <a:gd name="connsiteX0" fmla="*/ 882140 w 1390226"/>
                  <a:gd name="connsiteY0" fmla="*/ 17880 h 1532409"/>
                  <a:gd name="connsiteX1" fmla="*/ 881997 w 1390226"/>
                  <a:gd name="connsiteY1" fmla="*/ 18738 h 1532409"/>
                  <a:gd name="connsiteX2" fmla="*/ 882284 w 1390226"/>
                  <a:gd name="connsiteY2" fmla="*/ 20598 h 1532409"/>
                  <a:gd name="connsiteX3" fmla="*/ 883857 w 1390226"/>
                  <a:gd name="connsiteY3" fmla="*/ 21456 h 1532409"/>
                  <a:gd name="connsiteX4" fmla="*/ 886432 w 1390226"/>
                  <a:gd name="connsiteY4" fmla="*/ 19739 h 1532409"/>
                  <a:gd name="connsiteX5" fmla="*/ 884143 w 1390226"/>
                  <a:gd name="connsiteY5" fmla="*/ 16307 h 1532409"/>
                  <a:gd name="connsiteX6" fmla="*/ 882140 w 1390226"/>
                  <a:gd name="connsiteY6" fmla="*/ 17880 h 1532409"/>
                  <a:gd name="connsiteX7" fmla="*/ 801464 w 1390226"/>
                  <a:gd name="connsiteY7" fmla="*/ 213848 h 1532409"/>
                  <a:gd name="connsiteX8" fmla="*/ 799891 w 1390226"/>
                  <a:gd name="connsiteY8" fmla="*/ 215135 h 1532409"/>
                  <a:gd name="connsiteX9" fmla="*/ 800321 w 1390226"/>
                  <a:gd name="connsiteY9" fmla="*/ 216422 h 1532409"/>
                  <a:gd name="connsiteX10" fmla="*/ 801464 w 1390226"/>
                  <a:gd name="connsiteY10" fmla="*/ 215850 h 1532409"/>
                  <a:gd name="connsiteX11" fmla="*/ 804898 w 1390226"/>
                  <a:gd name="connsiteY11" fmla="*/ 215278 h 1532409"/>
                  <a:gd name="connsiteX12" fmla="*/ 804612 w 1390226"/>
                  <a:gd name="connsiteY12" fmla="*/ 213705 h 1532409"/>
                  <a:gd name="connsiteX13" fmla="*/ 802609 w 1390226"/>
                  <a:gd name="connsiteY13" fmla="*/ 212131 h 1532409"/>
                  <a:gd name="connsiteX14" fmla="*/ 801464 w 1390226"/>
                  <a:gd name="connsiteY14" fmla="*/ 213848 h 1532409"/>
                  <a:gd name="connsiteX15" fmla="*/ 794885 w 1390226"/>
                  <a:gd name="connsiteY15" fmla="*/ 203692 h 1532409"/>
                  <a:gd name="connsiteX16" fmla="*/ 796172 w 1390226"/>
                  <a:gd name="connsiteY16" fmla="*/ 203692 h 1532409"/>
                  <a:gd name="connsiteX17" fmla="*/ 798318 w 1390226"/>
                  <a:gd name="connsiteY17" fmla="*/ 202977 h 1532409"/>
                  <a:gd name="connsiteX18" fmla="*/ 799463 w 1390226"/>
                  <a:gd name="connsiteY18" fmla="*/ 201546 h 1532409"/>
                  <a:gd name="connsiteX19" fmla="*/ 800606 w 1390226"/>
                  <a:gd name="connsiteY19" fmla="*/ 201975 h 1532409"/>
                  <a:gd name="connsiteX20" fmla="*/ 802895 w 1390226"/>
                  <a:gd name="connsiteY20" fmla="*/ 199258 h 1532409"/>
                  <a:gd name="connsiteX21" fmla="*/ 804469 w 1390226"/>
                  <a:gd name="connsiteY21" fmla="*/ 197970 h 1532409"/>
                  <a:gd name="connsiteX22" fmla="*/ 808617 w 1390226"/>
                  <a:gd name="connsiteY22" fmla="*/ 197541 h 1532409"/>
                  <a:gd name="connsiteX23" fmla="*/ 805756 w 1390226"/>
                  <a:gd name="connsiteY23" fmla="*/ 194108 h 1532409"/>
                  <a:gd name="connsiteX24" fmla="*/ 805327 w 1390226"/>
                  <a:gd name="connsiteY24" fmla="*/ 193822 h 1532409"/>
                  <a:gd name="connsiteX25" fmla="*/ 801464 w 1390226"/>
                  <a:gd name="connsiteY25" fmla="*/ 195109 h 1532409"/>
                  <a:gd name="connsiteX26" fmla="*/ 796458 w 1390226"/>
                  <a:gd name="connsiteY26" fmla="*/ 195967 h 1532409"/>
                  <a:gd name="connsiteX27" fmla="*/ 794456 w 1390226"/>
                  <a:gd name="connsiteY27" fmla="*/ 197827 h 1532409"/>
                  <a:gd name="connsiteX28" fmla="*/ 792454 w 1390226"/>
                  <a:gd name="connsiteY28" fmla="*/ 200831 h 1532409"/>
                  <a:gd name="connsiteX29" fmla="*/ 792024 w 1390226"/>
                  <a:gd name="connsiteY29" fmla="*/ 203549 h 1532409"/>
                  <a:gd name="connsiteX30" fmla="*/ 792454 w 1390226"/>
                  <a:gd name="connsiteY30" fmla="*/ 204407 h 1532409"/>
                  <a:gd name="connsiteX31" fmla="*/ 794885 w 1390226"/>
                  <a:gd name="connsiteY31" fmla="*/ 203692 h 1532409"/>
                  <a:gd name="connsiteX32" fmla="*/ 883285 w 1390226"/>
                  <a:gd name="connsiteY32" fmla="*/ 3147 h 1532409"/>
                  <a:gd name="connsiteX33" fmla="*/ 884000 w 1390226"/>
                  <a:gd name="connsiteY33" fmla="*/ 1001 h 1532409"/>
                  <a:gd name="connsiteX34" fmla="*/ 882713 w 1390226"/>
                  <a:gd name="connsiteY34" fmla="*/ 0 h 1532409"/>
                  <a:gd name="connsiteX35" fmla="*/ 881139 w 1390226"/>
                  <a:gd name="connsiteY35" fmla="*/ 2146 h 1532409"/>
                  <a:gd name="connsiteX36" fmla="*/ 882427 w 1390226"/>
                  <a:gd name="connsiteY36" fmla="*/ 4005 h 1532409"/>
                  <a:gd name="connsiteX37" fmla="*/ 883285 w 1390226"/>
                  <a:gd name="connsiteY37" fmla="*/ 3147 h 1532409"/>
                  <a:gd name="connsiteX38" fmla="*/ 726797 w 1390226"/>
                  <a:gd name="connsiteY38" fmla="*/ 173081 h 1532409"/>
                  <a:gd name="connsiteX39" fmla="*/ 727083 w 1390226"/>
                  <a:gd name="connsiteY39" fmla="*/ 174654 h 1532409"/>
                  <a:gd name="connsiteX40" fmla="*/ 728657 w 1390226"/>
                  <a:gd name="connsiteY40" fmla="*/ 176085 h 1532409"/>
                  <a:gd name="connsiteX41" fmla="*/ 729943 w 1390226"/>
                  <a:gd name="connsiteY41" fmla="*/ 174654 h 1532409"/>
                  <a:gd name="connsiteX42" fmla="*/ 729228 w 1390226"/>
                  <a:gd name="connsiteY42" fmla="*/ 173367 h 1532409"/>
                  <a:gd name="connsiteX43" fmla="*/ 729085 w 1390226"/>
                  <a:gd name="connsiteY43" fmla="*/ 171078 h 1532409"/>
                  <a:gd name="connsiteX44" fmla="*/ 727369 w 1390226"/>
                  <a:gd name="connsiteY44" fmla="*/ 168933 h 1532409"/>
                  <a:gd name="connsiteX45" fmla="*/ 726654 w 1390226"/>
                  <a:gd name="connsiteY45" fmla="*/ 170649 h 1532409"/>
                  <a:gd name="connsiteX46" fmla="*/ 725939 w 1390226"/>
                  <a:gd name="connsiteY46" fmla="*/ 171078 h 1532409"/>
                  <a:gd name="connsiteX47" fmla="*/ 725367 w 1390226"/>
                  <a:gd name="connsiteY47" fmla="*/ 172509 h 1532409"/>
                  <a:gd name="connsiteX48" fmla="*/ 726797 w 1390226"/>
                  <a:gd name="connsiteY48" fmla="*/ 173081 h 1532409"/>
                  <a:gd name="connsiteX49" fmla="*/ 715067 w 1390226"/>
                  <a:gd name="connsiteY49" fmla="*/ 40338 h 1532409"/>
                  <a:gd name="connsiteX50" fmla="*/ 719358 w 1390226"/>
                  <a:gd name="connsiteY50" fmla="*/ 34759 h 1532409"/>
                  <a:gd name="connsiteX51" fmla="*/ 720503 w 1390226"/>
                  <a:gd name="connsiteY51" fmla="*/ 29180 h 1532409"/>
                  <a:gd name="connsiteX52" fmla="*/ 719073 w 1390226"/>
                  <a:gd name="connsiteY52" fmla="*/ 29609 h 1532409"/>
                  <a:gd name="connsiteX53" fmla="*/ 718930 w 1390226"/>
                  <a:gd name="connsiteY53" fmla="*/ 32041 h 1532409"/>
                  <a:gd name="connsiteX54" fmla="*/ 718357 w 1390226"/>
                  <a:gd name="connsiteY54" fmla="*/ 33615 h 1532409"/>
                  <a:gd name="connsiteX55" fmla="*/ 717642 w 1390226"/>
                  <a:gd name="connsiteY55" fmla="*/ 34187 h 1532409"/>
                  <a:gd name="connsiteX56" fmla="*/ 716498 w 1390226"/>
                  <a:gd name="connsiteY56" fmla="*/ 35188 h 1532409"/>
                  <a:gd name="connsiteX57" fmla="*/ 713780 w 1390226"/>
                  <a:gd name="connsiteY57" fmla="*/ 39623 h 1532409"/>
                  <a:gd name="connsiteX58" fmla="*/ 712636 w 1390226"/>
                  <a:gd name="connsiteY58" fmla="*/ 40767 h 1532409"/>
                  <a:gd name="connsiteX59" fmla="*/ 712779 w 1390226"/>
                  <a:gd name="connsiteY59" fmla="*/ 42197 h 1532409"/>
                  <a:gd name="connsiteX60" fmla="*/ 715067 w 1390226"/>
                  <a:gd name="connsiteY60" fmla="*/ 40338 h 1532409"/>
                  <a:gd name="connsiteX61" fmla="*/ 708487 w 1390226"/>
                  <a:gd name="connsiteY61" fmla="*/ 46489 h 1532409"/>
                  <a:gd name="connsiteX62" fmla="*/ 711205 w 1390226"/>
                  <a:gd name="connsiteY62" fmla="*/ 44200 h 1532409"/>
                  <a:gd name="connsiteX63" fmla="*/ 711491 w 1390226"/>
                  <a:gd name="connsiteY63" fmla="*/ 42913 h 1532409"/>
                  <a:gd name="connsiteX64" fmla="*/ 710633 w 1390226"/>
                  <a:gd name="connsiteY64" fmla="*/ 43484 h 1532409"/>
                  <a:gd name="connsiteX65" fmla="*/ 705197 w 1390226"/>
                  <a:gd name="connsiteY65" fmla="*/ 46202 h 1532409"/>
                  <a:gd name="connsiteX66" fmla="*/ 702623 w 1390226"/>
                  <a:gd name="connsiteY66" fmla="*/ 49207 h 1532409"/>
                  <a:gd name="connsiteX67" fmla="*/ 707343 w 1390226"/>
                  <a:gd name="connsiteY67" fmla="*/ 46918 h 1532409"/>
                  <a:gd name="connsiteX68" fmla="*/ 708487 w 1390226"/>
                  <a:gd name="connsiteY68" fmla="*/ 46489 h 1532409"/>
                  <a:gd name="connsiteX69" fmla="*/ 712206 w 1390226"/>
                  <a:gd name="connsiteY69" fmla="*/ 168646 h 1532409"/>
                  <a:gd name="connsiteX70" fmla="*/ 712493 w 1390226"/>
                  <a:gd name="connsiteY70" fmla="*/ 170077 h 1532409"/>
                  <a:gd name="connsiteX71" fmla="*/ 713065 w 1390226"/>
                  <a:gd name="connsiteY71" fmla="*/ 170220 h 1532409"/>
                  <a:gd name="connsiteX72" fmla="*/ 714924 w 1390226"/>
                  <a:gd name="connsiteY72" fmla="*/ 170077 h 1532409"/>
                  <a:gd name="connsiteX73" fmla="*/ 715497 w 1390226"/>
                  <a:gd name="connsiteY73" fmla="*/ 167502 h 1532409"/>
                  <a:gd name="connsiteX74" fmla="*/ 714639 w 1390226"/>
                  <a:gd name="connsiteY74" fmla="*/ 167216 h 1532409"/>
                  <a:gd name="connsiteX75" fmla="*/ 712779 w 1390226"/>
                  <a:gd name="connsiteY75" fmla="*/ 167502 h 1532409"/>
                  <a:gd name="connsiteX76" fmla="*/ 712206 w 1390226"/>
                  <a:gd name="connsiteY76" fmla="*/ 168646 h 1532409"/>
                  <a:gd name="connsiteX77" fmla="*/ 723793 w 1390226"/>
                  <a:gd name="connsiteY77" fmla="*/ 126163 h 1532409"/>
                  <a:gd name="connsiteX78" fmla="*/ 720789 w 1390226"/>
                  <a:gd name="connsiteY78" fmla="*/ 125019 h 1532409"/>
                  <a:gd name="connsiteX79" fmla="*/ 719645 w 1390226"/>
                  <a:gd name="connsiteY79" fmla="*/ 123731 h 1532409"/>
                  <a:gd name="connsiteX80" fmla="*/ 719502 w 1390226"/>
                  <a:gd name="connsiteY80" fmla="*/ 122444 h 1532409"/>
                  <a:gd name="connsiteX81" fmla="*/ 720789 w 1390226"/>
                  <a:gd name="connsiteY81" fmla="*/ 118582 h 1532409"/>
                  <a:gd name="connsiteX82" fmla="*/ 721648 w 1390226"/>
                  <a:gd name="connsiteY82" fmla="*/ 117437 h 1532409"/>
                  <a:gd name="connsiteX83" fmla="*/ 722506 w 1390226"/>
                  <a:gd name="connsiteY83" fmla="*/ 117152 h 1532409"/>
                  <a:gd name="connsiteX84" fmla="*/ 724365 w 1390226"/>
                  <a:gd name="connsiteY84" fmla="*/ 115006 h 1532409"/>
                  <a:gd name="connsiteX85" fmla="*/ 723936 w 1390226"/>
                  <a:gd name="connsiteY85" fmla="*/ 113718 h 1532409"/>
                  <a:gd name="connsiteX86" fmla="*/ 723364 w 1390226"/>
                  <a:gd name="connsiteY86" fmla="*/ 113003 h 1532409"/>
                  <a:gd name="connsiteX87" fmla="*/ 722649 w 1390226"/>
                  <a:gd name="connsiteY87" fmla="*/ 112574 h 1532409"/>
                  <a:gd name="connsiteX88" fmla="*/ 721361 w 1390226"/>
                  <a:gd name="connsiteY88" fmla="*/ 115435 h 1532409"/>
                  <a:gd name="connsiteX89" fmla="*/ 719931 w 1390226"/>
                  <a:gd name="connsiteY89" fmla="*/ 115578 h 1532409"/>
                  <a:gd name="connsiteX90" fmla="*/ 718643 w 1390226"/>
                  <a:gd name="connsiteY90" fmla="*/ 114291 h 1532409"/>
                  <a:gd name="connsiteX91" fmla="*/ 718072 w 1390226"/>
                  <a:gd name="connsiteY91" fmla="*/ 111859 h 1532409"/>
                  <a:gd name="connsiteX92" fmla="*/ 718215 w 1390226"/>
                  <a:gd name="connsiteY92" fmla="*/ 110429 h 1532409"/>
                  <a:gd name="connsiteX93" fmla="*/ 716784 w 1390226"/>
                  <a:gd name="connsiteY93" fmla="*/ 110285 h 1532409"/>
                  <a:gd name="connsiteX94" fmla="*/ 714639 w 1390226"/>
                  <a:gd name="connsiteY94" fmla="*/ 111716 h 1532409"/>
                  <a:gd name="connsiteX95" fmla="*/ 713208 w 1390226"/>
                  <a:gd name="connsiteY95" fmla="*/ 114005 h 1532409"/>
                  <a:gd name="connsiteX96" fmla="*/ 709918 w 1390226"/>
                  <a:gd name="connsiteY96" fmla="*/ 116150 h 1532409"/>
                  <a:gd name="connsiteX97" fmla="*/ 709489 w 1390226"/>
                  <a:gd name="connsiteY97" fmla="*/ 120584 h 1532409"/>
                  <a:gd name="connsiteX98" fmla="*/ 709918 w 1390226"/>
                  <a:gd name="connsiteY98" fmla="*/ 124160 h 1532409"/>
                  <a:gd name="connsiteX99" fmla="*/ 708917 w 1390226"/>
                  <a:gd name="connsiteY99" fmla="*/ 125591 h 1532409"/>
                  <a:gd name="connsiteX100" fmla="*/ 707200 w 1390226"/>
                  <a:gd name="connsiteY100" fmla="*/ 126735 h 1532409"/>
                  <a:gd name="connsiteX101" fmla="*/ 708058 w 1390226"/>
                  <a:gd name="connsiteY101" fmla="*/ 127307 h 1532409"/>
                  <a:gd name="connsiteX102" fmla="*/ 711063 w 1390226"/>
                  <a:gd name="connsiteY102" fmla="*/ 127450 h 1532409"/>
                  <a:gd name="connsiteX103" fmla="*/ 716784 w 1390226"/>
                  <a:gd name="connsiteY103" fmla="*/ 128881 h 1532409"/>
                  <a:gd name="connsiteX104" fmla="*/ 720217 w 1390226"/>
                  <a:gd name="connsiteY104" fmla="*/ 128595 h 1532409"/>
                  <a:gd name="connsiteX105" fmla="*/ 724222 w 1390226"/>
                  <a:gd name="connsiteY105" fmla="*/ 129167 h 1532409"/>
                  <a:gd name="connsiteX106" fmla="*/ 725367 w 1390226"/>
                  <a:gd name="connsiteY106" fmla="*/ 127736 h 1532409"/>
                  <a:gd name="connsiteX107" fmla="*/ 725939 w 1390226"/>
                  <a:gd name="connsiteY107" fmla="*/ 125877 h 1532409"/>
                  <a:gd name="connsiteX108" fmla="*/ 725367 w 1390226"/>
                  <a:gd name="connsiteY108" fmla="*/ 125734 h 1532409"/>
                  <a:gd name="connsiteX109" fmla="*/ 723793 w 1390226"/>
                  <a:gd name="connsiteY109" fmla="*/ 126163 h 1532409"/>
                  <a:gd name="connsiteX110" fmla="*/ 722649 w 1390226"/>
                  <a:gd name="connsiteY110" fmla="*/ 170077 h 1532409"/>
                  <a:gd name="connsiteX111" fmla="*/ 723078 w 1390226"/>
                  <a:gd name="connsiteY111" fmla="*/ 169791 h 1532409"/>
                  <a:gd name="connsiteX112" fmla="*/ 723936 w 1390226"/>
                  <a:gd name="connsiteY112" fmla="*/ 168790 h 1532409"/>
                  <a:gd name="connsiteX113" fmla="*/ 723507 w 1390226"/>
                  <a:gd name="connsiteY113" fmla="*/ 166072 h 1532409"/>
                  <a:gd name="connsiteX114" fmla="*/ 722506 w 1390226"/>
                  <a:gd name="connsiteY114" fmla="*/ 167359 h 1532409"/>
                  <a:gd name="connsiteX115" fmla="*/ 722649 w 1390226"/>
                  <a:gd name="connsiteY115" fmla="*/ 170077 h 1532409"/>
                  <a:gd name="connsiteX116" fmla="*/ 1089123 w 1390226"/>
                  <a:gd name="connsiteY116" fmla="*/ 314979 h 1532409"/>
                  <a:gd name="connsiteX117" fmla="*/ 1090124 w 1390226"/>
                  <a:gd name="connsiteY117" fmla="*/ 314979 h 1532409"/>
                  <a:gd name="connsiteX118" fmla="*/ 1090839 w 1390226"/>
                  <a:gd name="connsiteY118" fmla="*/ 314693 h 1532409"/>
                  <a:gd name="connsiteX119" fmla="*/ 1090839 w 1390226"/>
                  <a:gd name="connsiteY119" fmla="*/ 314264 h 1532409"/>
                  <a:gd name="connsiteX120" fmla="*/ 1089552 w 1390226"/>
                  <a:gd name="connsiteY120" fmla="*/ 312547 h 1532409"/>
                  <a:gd name="connsiteX121" fmla="*/ 1088836 w 1390226"/>
                  <a:gd name="connsiteY121" fmla="*/ 310401 h 1532409"/>
                  <a:gd name="connsiteX122" fmla="*/ 1087549 w 1390226"/>
                  <a:gd name="connsiteY122" fmla="*/ 314406 h 1532409"/>
                  <a:gd name="connsiteX123" fmla="*/ 1089123 w 1390226"/>
                  <a:gd name="connsiteY123" fmla="*/ 314979 h 1532409"/>
                  <a:gd name="connsiteX124" fmla="*/ 1135325 w 1390226"/>
                  <a:gd name="connsiteY124" fmla="*/ 378489 h 1532409"/>
                  <a:gd name="connsiteX125" fmla="*/ 1136327 w 1390226"/>
                  <a:gd name="connsiteY125" fmla="*/ 378060 h 1532409"/>
                  <a:gd name="connsiteX126" fmla="*/ 1135468 w 1390226"/>
                  <a:gd name="connsiteY126" fmla="*/ 375628 h 1532409"/>
                  <a:gd name="connsiteX127" fmla="*/ 1134467 w 1390226"/>
                  <a:gd name="connsiteY127" fmla="*/ 375056 h 1532409"/>
                  <a:gd name="connsiteX128" fmla="*/ 1134324 w 1390226"/>
                  <a:gd name="connsiteY128" fmla="*/ 376916 h 1532409"/>
                  <a:gd name="connsiteX129" fmla="*/ 1133609 w 1390226"/>
                  <a:gd name="connsiteY129" fmla="*/ 378203 h 1532409"/>
                  <a:gd name="connsiteX130" fmla="*/ 1134467 w 1390226"/>
                  <a:gd name="connsiteY130" fmla="*/ 378775 h 1532409"/>
                  <a:gd name="connsiteX131" fmla="*/ 1135325 w 1390226"/>
                  <a:gd name="connsiteY131" fmla="*/ 378489 h 1532409"/>
                  <a:gd name="connsiteX132" fmla="*/ 1211852 w 1390226"/>
                  <a:gd name="connsiteY132" fmla="*/ 488346 h 1532409"/>
                  <a:gd name="connsiteX133" fmla="*/ 1212568 w 1390226"/>
                  <a:gd name="connsiteY133" fmla="*/ 487487 h 1532409"/>
                  <a:gd name="connsiteX134" fmla="*/ 1212711 w 1390226"/>
                  <a:gd name="connsiteY134" fmla="*/ 485342 h 1532409"/>
                  <a:gd name="connsiteX135" fmla="*/ 1214428 w 1390226"/>
                  <a:gd name="connsiteY135" fmla="*/ 479906 h 1532409"/>
                  <a:gd name="connsiteX136" fmla="*/ 1220722 w 1390226"/>
                  <a:gd name="connsiteY136" fmla="*/ 465459 h 1532409"/>
                  <a:gd name="connsiteX137" fmla="*/ 1221007 w 1390226"/>
                  <a:gd name="connsiteY137" fmla="*/ 462741 h 1532409"/>
                  <a:gd name="connsiteX138" fmla="*/ 1219148 w 1390226"/>
                  <a:gd name="connsiteY138" fmla="*/ 460739 h 1532409"/>
                  <a:gd name="connsiteX139" fmla="*/ 1218719 w 1390226"/>
                  <a:gd name="connsiteY139" fmla="*/ 455017 h 1532409"/>
                  <a:gd name="connsiteX140" fmla="*/ 1218004 w 1390226"/>
                  <a:gd name="connsiteY140" fmla="*/ 454731 h 1532409"/>
                  <a:gd name="connsiteX141" fmla="*/ 1217003 w 1390226"/>
                  <a:gd name="connsiteY141" fmla="*/ 455017 h 1532409"/>
                  <a:gd name="connsiteX142" fmla="*/ 1215715 w 1390226"/>
                  <a:gd name="connsiteY142" fmla="*/ 455875 h 1532409"/>
                  <a:gd name="connsiteX143" fmla="*/ 1214570 w 1390226"/>
                  <a:gd name="connsiteY143" fmla="*/ 457448 h 1532409"/>
                  <a:gd name="connsiteX144" fmla="*/ 1215858 w 1390226"/>
                  <a:gd name="connsiteY144" fmla="*/ 458021 h 1532409"/>
                  <a:gd name="connsiteX145" fmla="*/ 1217574 w 1390226"/>
                  <a:gd name="connsiteY145" fmla="*/ 460882 h 1532409"/>
                  <a:gd name="connsiteX146" fmla="*/ 1217146 w 1390226"/>
                  <a:gd name="connsiteY146" fmla="*/ 463599 h 1532409"/>
                  <a:gd name="connsiteX147" fmla="*/ 1216001 w 1390226"/>
                  <a:gd name="connsiteY147" fmla="*/ 465602 h 1532409"/>
                  <a:gd name="connsiteX148" fmla="*/ 1211424 w 1390226"/>
                  <a:gd name="connsiteY148" fmla="*/ 469464 h 1532409"/>
                  <a:gd name="connsiteX149" fmla="*/ 1212139 w 1390226"/>
                  <a:gd name="connsiteY149" fmla="*/ 472897 h 1532409"/>
                  <a:gd name="connsiteX150" fmla="*/ 1211852 w 1390226"/>
                  <a:gd name="connsiteY150" fmla="*/ 474614 h 1532409"/>
                  <a:gd name="connsiteX151" fmla="*/ 1210279 w 1390226"/>
                  <a:gd name="connsiteY151" fmla="*/ 477617 h 1532409"/>
                  <a:gd name="connsiteX152" fmla="*/ 1209564 w 1390226"/>
                  <a:gd name="connsiteY152" fmla="*/ 480908 h 1532409"/>
                  <a:gd name="connsiteX153" fmla="*/ 1210422 w 1390226"/>
                  <a:gd name="connsiteY153" fmla="*/ 486629 h 1532409"/>
                  <a:gd name="connsiteX154" fmla="*/ 1211852 w 1390226"/>
                  <a:gd name="connsiteY154" fmla="*/ 488346 h 1532409"/>
                  <a:gd name="connsiteX155" fmla="*/ 1157068 w 1390226"/>
                  <a:gd name="connsiteY155" fmla="*/ 424406 h 1532409"/>
                  <a:gd name="connsiteX156" fmla="*/ 1157783 w 1390226"/>
                  <a:gd name="connsiteY156" fmla="*/ 423977 h 1532409"/>
                  <a:gd name="connsiteX157" fmla="*/ 1158784 w 1390226"/>
                  <a:gd name="connsiteY157" fmla="*/ 422689 h 1532409"/>
                  <a:gd name="connsiteX158" fmla="*/ 1158069 w 1390226"/>
                  <a:gd name="connsiteY158" fmla="*/ 421116 h 1532409"/>
                  <a:gd name="connsiteX159" fmla="*/ 1156638 w 1390226"/>
                  <a:gd name="connsiteY159" fmla="*/ 418827 h 1532409"/>
                  <a:gd name="connsiteX160" fmla="*/ 1156925 w 1390226"/>
                  <a:gd name="connsiteY160" fmla="*/ 416824 h 1532409"/>
                  <a:gd name="connsiteX161" fmla="*/ 1156066 w 1390226"/>
                  <a:gd name="connsiteY161" fmla="*/ 416252 h 1532409"/>
                  <a:gd name="connsiteX162" fmla="*/ 1155065 w 1390226"/>
                  <a:gd name="connsiteY162" fmla="*/ 416395 h 1532409"/>
                  <a:gd name="connsiteX163" fmla="*/ 1154064 w 1390226"/>
                  <a:gd name="connsiteY163" fmla="*/ 415537 h 1532409"/>
                  <a:gd name="connsiteX164" fmla="*/ 1151489 w 1390226"/>
                  <a:gd name="connsiteY164" fmla="*/ 414536 h 1532409"/>
                  <a:gd name="connsiteX165" fmla="*/ 1150631 w 1390226"/>
                  <a:gd name="connsiteY165" fmla="*/ 416681 h 1532409"/>
                  <a:gd name="connsiteX166" fmla="*/ 1155208 w 1390226"/>
                  <a:gd name="connsiteY166" fmla="*/ 423404 h 1532409"/>
                  <a:gd name="connsiteX167" fmla="*/ 1157068 w 1390226"/>
                  <a:gd name="connsiteY167" fmla="*/ 424406 h 1532409"/>
                  <a:gd name="connsiteX168" fmla="*/ 1223010 w 1390226"/>
                  <a:gd name="connsiteY168" fmla="*/ 538410 h 1532409"/>
                  <a:gd name="connsiteX169" fmla="*/ 1223725 w 1390226"/>
                  <a:gd name="connsiteY169" fmla="*/ 537981 h 1532409"/>
                  <a:gd name="connsiteX170" fmla="*/ 1223296 w 1390226"/>
                  <a:gd name="connsiteY170" fmla="*/ 534262 h 1532409"/>
                  <a:gd name="connsiteX171" fmla="*/ 1224583 w 1390226"/>
                  <a:gd name="connsiteY171" fmla="*/ 528969 h 1532409"/>
                  <a:gd name="connsiteX172" fmla="*/ 1223582 w 1390226"/>
                  <a:gd name="connsiteY172" fmla="*/ 528684 h 1532409"/>
                  <a:gd name="connsiteX173" fmla="*/ 1222009 w 1390226"/>
                  <a:gd name="connsiteY173" fmla="*/ 529256 h 1532409"/>
                  <a:gd name="connsiteX174" fmla="*/ 1221580 w 1390226"/>
                  <a:gd name="connsiteY174" fmla="*/ 532116 h 1532409"/>
                  <a:gd name="connsiteX175" fmla="*/ 1221865 w 1390226"/>
                  <a:gd name="connsiteY175" fmla="*/ 535263 h 1532409"/>
                  <a:gd name="connsiteX176" fmla="*/ 1223010 w 1390226"/>
                  <a:gd name="connsiteY176" fmla="*/ 538410 h 1532409"/>
                  <a:gd name="connsiteX177" fmla="*/ 886575 w 1390226"/>
                  <a:gd name="connsiteY177" fmla="*/ 6151 h 1532409"/>
                  <a:gd name="connsiteX178" fmla="*/ 888434 w 1390226"/>
                  <a:gd name="connsiteY178" fmla="*/ 4291 h 1532409"/>
                  <a:gd name="connsiteX179" fmla="*/ 887290 w 1390226"/>
                  <a:gd name="connsiteY179" fmla="*/ 2718 h 1532409"/>
                  <a:gd name="connsiteX180" fmla="*/ 884858 w 1390226"/>
                  <a:gd name="connsiteY180" fmla="*/ 3004 h 1532409"/>
                  <a:gd name="connsiteX181" fmla="*/ 884143 w 1390226"/>
                  <a:gd name="connsiteY181" fmla="*/ 4577 h 1532409"/>
                  <a:gd name="connsiteX182" fmla="*/ 884715 w 1390226"/>
                  <a:gd name="connsiteY182" fmla="*/ 5722 h 1532409"/>
                  <a:gd name="connsiteX183" fmla="*/ 886575 w 1390226"/>
                  <a:gd name="connsiteY183" fmla="*/ 6151 h 1532409"/>
                  <a:gd name="connsiteX184" fmla="*/ 1222438 w 1390226"/>
                  <a:gd name="connsiteY184" fmla="*/ 544132 h 1532409"/>
                  <a:gd name="connsiteX185" fmla="*/ 1222295 w 1390226"/>
                  <a:gd name="connsiteY185" fmla="*/ 549282 h 1532409"/>
                  <a:gd name="connsiteX186" fmla="*/ 1223296 w 1390226"/>
                  <a:gd name="connsiteY186" fmla="*/ 550569 h 1532409"/>
                  <a:gd name="connsiteX187" fmla="*/ 1224155 w 1390226"/>
                  <a:gd name="connsiteY187" fmla="*/ 550712 h 1532409"/>
                  <a:gd name="connsiteX188" fmla="*/ 1226729 w 1390226"/>
                  <a:gd name="connsiteY188" fmla="*/ 541843 h 1532409"/>
                  <a:gd name="connsiteX189" fmla="*/ 1226157 w 1390226"/>
                  <a:gd name="connsiteY189" fmla="*/ 541414 h 1532409"/>
                  <a:gd name="connsiteX190" fmla="*/ 1223582 w 1390226"/>
                  <a:gd name="connsiteY190" fmla="*/ 540842 h 1532409"/>
                  <a:gd name="connsiteX191" fmla="*/ 1222438 w 1390226"/>
                  <a:gd name="connsiteY191" fmla="*/ 544132 h 1532409"/>
                  <a:gd name="connsiteX192" fmla="*/ 1087549 w 1390226"/>
                  <a:gd name="connsiteY192" fmla="*/ 310258 h 1532409"/>
                  <a:gd name="connsiteX193" fmla="*/ 1088121 w 1390226"/>
                  <a:gd name="connsiteY193" fmla="*/ 309829 h 1532409"/>
                  <a:gd name="connsiteX194" fmla="*/ 1088408 w 1390226"/>
                  <a:gd name="connsiteY194" fmla="*/ 306968 h 1532409"/>
                  <a:gd name="connsiteX195" fmla="*/ 1087263 w 1390226"/>
                  <a:gd name="connsiteY195" fmla="*/ 307683 h 1532409"/>
                  <a:gd name="connsiteX196" fmla="*/ 1086548 w 1390226"/>
                  <a:gd name="connsiteY196" fmla="*/ 308685 h 1532409"/>
                  <a:gd name="connsiteX197" fmla="*/ 1085975 w 1390226"/>
                  <a:gd name="connsiteY197" fmla="*/ 309972 h 1532409"/>
                  <a:gd name="connsiteX198" fmla="*/ 1086834 w 1390226"/>
                  <a:gd name="connsiteY198" fmla="*/ 310258 h 1532409"/>
                  <a:gd name="connsiteX199" fmla="*/ 1087549 w 1390226"/>
                  <a:gd name="connsiteY199" fmla="*/ 310258 h 1532409"/>
                  <a:gd name="connsiteX200" fmla="*/ 1117588 w 1390226"/>
                  <a:gd name="connsiteY200" fmla="*/ 374341 h 1532409"/>
                  <a:gd name="connsiteX201" fmla="*/ 1117588 w 1390226"/>
                  <a:gd name="connsiteY201" fmla="*/ 372910 h 1532409"/>
                  <a:gd name="connsiteX202" fmla="*/ 1117159 w 1390226"/>
                  <a:gd name="connsiteY202" fmla="*/ 369764 h 1532409"/>
                  <a:gd name="connsiteX203" fmla="*/ 1116015 w 1390226"/>
                  <a:gd name="connsiteY203" fmla="*/ 370622 h 1532409"/>
                  <a:gd name="connsiteX204" fmla="*/ 1115872 w 1390226"/>
                  <a:gd name="connsiteY204" fmla="*/ 373054 h 1532409"/>
                  <a:gd name="connsiteX205" fmla="*/ 1116587 w 1390226"/>
                  <a:gd name="connsiteY205" fmla="*/ 375342 h 1532409"/>
                  <a:gd name="connsiteX206" fmla="*/ 1117588 w 1390226"/>
                  <a:gd name="connsiteY206" fmla="*/ 374341 h 1532409"/>
                  <a:gd name="connsiteX207" fmla="*/ 1002439 w 1390226"/>
                  <a:gd name="connsiteY207" fmla="*/ 252326 h 1532409"/>
                  <a:gd name="connsiteX208" fmla="*/ 1004728 w 1390226"/>
                  <a:gd name="connsiteY208" fmla="*/ 254472 h 1532409"/>
                  <a:gd name="connsiteX209" fmla="*/ 1006015 w 1390226"/>
                  <a:gd name="connsiteY209" fmla="*/ 257189 h 1532409"/>
                  <a:gd name="connsiteX210" fmla="*/ 1007875 w 1390226"/>
                  <a:gd name="connsiteY210" fmla="*/ 258191 h 1532409"/>
                  <a:gd name="connsiteX211" fmla="*/ 1008733 w 1390226"/>
                  <a:gd name="connsiteY211" fmla="*/ 257047 h 1532409"/>
                  <a:gd name="connsiteX212" fmla="*/ 1009162 w 1390226"/>
                  <a:gd name="connsiteY212" fmla="*/ 255473 h 1532409"/>
                  <a:gd name="connsiteX213" fmla="*/ 1007875 w 1390226"/>
                  <a:gd name="connsiteY213" fmla="*/ 253184 h 1532409"/>
                  <a:gd name="connsiteX214" fmla="*/ 1007302 w 1390226"/>
                  <a:gd name="connsiteY214" fmla="*/ 250181 h 1532409"/>
                  <a:gd name="connsiteX215" fmla="*/ 1006444 w 1390226"/>
                  <a:gd name="connsiteY215" fmla="*/ 250037 h 1532409"/>
                  <a:gd name="connsiteX216" fmla="*/ 1005872 w 1390226"/>
                  <a:gd name="connsiteY216" fmla="*/ 250466 h 1532409"/>
                  <a:gd name="connsiteX217" fmla="*/ 1004584 w 1390226"/>
                  <a:gd name="connsiteY217" fmla="*/ 250896 h 1532409"/>
                  <a:gd name="connsiteX218" fmla="*/ 1001867 w 1390226"/>
                  <a:gd name="connsiteY218" fmla="*/ 250753 h 1532409"/>
                  <a:gd name="connsiteX219" fmla="*/ 1002439 w 1390226"/>
                  <a:gd name="connsiteY219" fmla="*/ 252326 h 1532409"/>
                  <a:gd name="connsiteX220" fmla="*/ 591193 w 1390226"/>
                  <a:gd name="connsiteY220" fmla="*/ 33758 h 1532409"/>
                  <a:gd name="connsiteX221" fmla="*/ 593625 w 1390226"/>
                  <a:gd name="connsiteY221" fmla="*/ 38478 h 1532409"/>
                  <a:gd name="connsiteX222" fmla="*/ 594197 w 1390226"/>
                  <a:gd name="connsiteY222" fmla="*/ 38049 h 1532409"/>
                  <a:gd name="connsiteX223" fmla="*/ 595341 w 1390226"/>
                  <a:gd name="connsiteY223" fmla="*/ 34044 h 1532409"/>
                  <a:gd name="connsiteX224" fmla="*/ 594340 w 1390226"/>
                  <a:gd name="connsiteY224" fmla="*/ 32184 h 1532409"/>
                  <a:gd name="connsiteX225" fmla="*/ 594197 w 1390226"/>
                  <a:gd name="connsiteY225" fmla="*/ 28894 h 1532409"/>
                  <a:gd name="connsiteX226" fmla="*/ 593768 w 1390226"/>
                  <a:gd name="connsiteY226" fmla="*/ 28036 h 1532409"/>
                  <a:gd name="connsiteX227" fmla="*/ 592480 w 1390226"/>
                  <a:gd name="connsiteY227" fmla="*/ 29896 h 1532409"/>
                  <a:gd name="connsiteX228" fmla="*/ 590907 w 1390226"/>
                  <a:gd name="connsiteY228" fmla="*/ 30182 h 1532409"/>
                  <a:gd name="connsiteX229" fmla="*/ 591908 w 1390226"/>
                  <a:gd name="connsiteY229" fmla="*/ 32614 h 1532409"/>
                  <a:gd name="connsiteX230" fmla="*/ 591193 w 1390226"/>
                  <a:gd name="connsiteY230" fmla="*/ 33758 h 1532409"/>
                  <a:gd name="connsiteX231" fmla="*/ 6580 w 1390226"/>
                  <a:gd name="connsiteY231" fmla="*/ 493924 h 1532409"/>
                  <a:gd name="connsiteX232" fmla="*/ 6580 w 1390226"/>
                  <a:gd name="connsiteY232" fmla="*/ 491636 h 1532409"/>
                  <a:gd name="connsiteX233" fmla="*/ 5579 w 1390226"/>
                  <a:gd name="connsiteY233" fmla="*/ 489490 h 1532409"/>
                  <a:gd name="connsiteX234" fmla="*/ 2146 w 1390226"/>
                  <a:gd name="connsiteY234" fmla="*/ 480049 h 1532409"/>
                  <a:gd name="connsiteX235" fmla="*/ 1145 w 1390226"/>
                  <a:gd name="connsiteY235" fmla="*/ 480478 h 1532409"/>
                  <a:gd name="connsiteX236" fmla="*/ 0 w 1390226"/>
                  <a:gd name="connsiteY236" fmla="*/ 481766 h 1532409"/>
                  <a:gd name="connsiteX237" fmla="*/ 1716 w 1390226"/>
                  <a:gd name="connsiteY237" fmla="*/ 488631 h 1532409"/>
                  <a:gd name="connsiteX238" fmla="*/ 7581 w 1390226"/>
                  <a:gd name="connsiteY238" fmla="*/ 498645 h 1532409"/>
                  <a:gd name="connsiteX239" fmla="*/ 8440 w 1390226"/>
                  <a:gd name="connsiteY239" fmla="*/ 497357 h 1532409"/>
                  <a:gd name="connsiteX240" fmla="*/ 7438 w 1390226"/>
                  <a:gd name="connsiteY240" fmla="*/ 494783 h 1532409"/>
                  <a:gd name="connsiteX241" fmla="*/ 6580 w 1390226"/>
                  <a:gd name="connsiteY241" fmla="*/ 493924 h 1532409"/>
                  <a:gd name="connsiteX242" fmla="*/ 1066522 w 1390226"/>
                  <a:gd name="connsiteY242" fmla="*/ 984988 h 1532409"/>
                  <a:gd name="connsiteX243" fmla="*/ 1065950 w 1390226"/>
                  <a:gd name="connsiteY243" fmla="*/ 984559 h 1532409"/>
                  <a:gd name="connsiteX244" fmla="*/ 1065234 w 1390226"/>
                  <a:gd name="connsiteY244" fmla="*/ 984559 h 1532409"/>
                  <a:gd name="connsiteX245" fmla="*/ 1062946 w 1390226"/>
                  <a:gd name="connsiteY245" fmla="*/ 985274 h 1532409"/>
                  <a:gd name="connsiteX246" fmla="*/ 1063232 w 1390226"/>
                  <a:gd name="connsiteY246" fmla="*/ 986132 h 1532409"/>
                  <a:gd name="connsiteX247" fmla="*/ 1065092 w 1390226"/>
                  <a:gd name="connsiteY247" fmla="*/ 987849 h 1532409"/>
                  <a:gd name="connsiteX248" fmla="*/ 1066522 w 1390226"/>
                  <a:gd name="connsiteY248" fmla="*/ 984988 h 1532409"/>
                  <a:gd name="connsiteX249" fmla="*/ 983415 w 1390226"/>
                  <a:gd name="connsiteY249" fmla="*/ 908747 h 1532409"/>
                  <a:gd name="connsiteX250" fmla="*/ 981555 w 1390226"/>
                  <a:gd name="connsiteY250" fmla="*/ 907316 h 1532409"/>
                  <a:gd name="connsiteX251" fmla="*/ 977550 w 1390226"/>
                  <a:gd name="connsiteY251" fmla="*/ 907459 h 1532409"/>
                  <a:gd name="connsiteX252" fmla="*/ 977264 w 1390226"/>
                  <a:gd name="connsiteY252" fmla="*/ 908174 h 1532409"/>
                  <a:gd name="connsiteX253" fmla="*/ 977121 w 1390226"/>
                  <a:gd name="connsiteY253" fmla="*/ 909891 h 1532409"/>
                  <a:gd name="connsiteX254" fmla="*/ 978837 w 1390226"/>
                  <a:gd name="connsiteY254" fmla="*/ 910892 h 1532409"/>
                  <a:gd name="connsiteX255" fmla="*/ 983415 w 1390226"/>
                  <a:gd name="connsiteY255" fmla="*/ 908747 h 1532409"/>
                  <a:gd name="connsiteX256" fmla="*/ 1069668 w 1390226"/>
                  <a:gd name="connsiteY256" fmla="*/ 1042348 h 1532409"/>
                  <a:gd name="connsiteX257" fmla="*/ 1069240 w 1390226"/>
                  <a:gd name="connsiteY257" fmla="*/ 1041060 h 1532409"/>
                  <a:gd name="connsiteX258" fmla="*/ 1068382 w 1390226"/>
                  <a:gd name="connsiteY258" fmla="*/ 1039773 h 1532409"/>
                  <a:gd name="connsiteX259" fmla="*/ 1068382 w 1390226"/>
                  <a:gd name="connsiteY259" fmla="*/ 1038485 h 1532409"/>
                  <a:gd name="connsiteX260" fmla="*/ 1068810 w 1390226"/>
                  <a:gd name="connsiteY260" fmla="*/ 1035768 h 1532409"/>
                  <a:gd name="connsiteX261" fmla="*/ 1067952 w 1390226"/>
                  <a:gd name="connsiteY261" fmla="*/ 1031762 h 1532409"/>
                  <a:gd name="connsiteX262" fmla="*/ 1068238 w 1390226"/>
                  <a:gd name="connsiteY262" fmla="*/ 1025612 h 1532409"/>
                  <a:gd name="connsiteX263" fmla="*/ 1067952 w 1390226"/>
                  <a:gd name="connsiteY263" fmla="*/ 1022322 h 1532409"/>
                  <a:gd name="connsiteX264" fmla="*/ 1068095 w 1390226"/>
                  <a:gd name="connsiteY264" fmla="*/ 1019032 h 1532409"/>
                  <a:gd name="connsiteX265" fmla="*/ 1068810 w 1390226"/>
                  <a:gd name="connsiteY265" fmla="*/ 1014884 h 1532409"/>
                  <a:gd name="connsiteX266" fmla="*/ 1068668 w 1390226"/>
                  <a:gd name="connsiteY266" fmla="*/ 1010735 h 1532409"/>
                  <a:gd name="connsiteX267" fmla="*/ 1068238 w 1390226"/>
                  <a:gd name="connsiteY267" fmla="*/ 1008590 h 1532409"/>
                  <a:gd name="connsiteX268" fmla="*/ 1068095 w 1390226"/>
                  <a:gd name="connsiteY268" fmla="*/ 1006444 h 1532409"/>
                  <a:gd name="connsiteX269" fmla="*/ 1068382 w 1390226"/>
                  <a:gd name="connsiteY269" fmla="*/ 1000437 h 1532409"/>
                  <a:gd name="connsiteX270" fmla="*/ 1066092 w 1390226"/>
                  <a:gd name="connsiteY270" fmla="*/ 997146 h 1532409"/>
                  <a:gd name="connsiteX271" fmla="*/ 1060658 w 1390226"/>
                  <a:gd name="connsiteY271" fmla="*/ 994572 h 1532409"/>
                  <a:gd name="connsiteX272" fmla="*/ 1058655 w 1390226"/>
                  <a:gd name="connsiteY272" fmla="*/ 994572 h 1532409"/>
                  <a:gd name="connsiteX273" fmla="*/ 1055794 w 1390226"/>
                  <a:gd name="connsiteY273" fmla="*/ 997861 h 1532409"/>
                  <a:gd name="connsiteX274" fmla="*/ 1054077 w 1390226"/>
                  <a:gd name="connsiteY274" fmla="*/ 997861 h 1532409"/>
                  <a:gd name="connsiteX275" fmla="*/ 1048212 w 1390226"/>
                  <a:gd name="connsiteY275" fmla="*/ 996860 h 1532409"/>
                  <a:gd name="connsiteX276" fmla="*/ 1046925 w 1390226"/>
                  <a:gd name="connsiteY276" fmla="*/ 998005 h 1532409"/>
                  <a:gd name="connsiteX277" fmla="*/ 1044494 w 1390226"/>
                  <a:gd name="connsiteY277" fmla="*/ 1001152 h 1532409"/>
                  <a:gd name="connsiteX278" fmla="*/ 1043063 w 1390226"/>
                  <a:gd name="connsiteY278" fmla="*/ 1002439 h 1532409"/>
                  <a:gd name="connsiteX279" fmla="*/ 1041060 w 1390226"/>
                  <a:gd name="connsiteY279" fmla="*/ 1001867 h 1532409"/>
                  <a:gd name="connsiteX280" fmla="*/ 1039058 w 1390226"/>
                  <a:gd name="connsiteY280" fmla="*/ 1000866 h 1532409"/>
                  <a:gd name="connsiteX281" fmla="*/ 1037484 w 1390226"/>
                  <a:gd name="connsiteY281" fmla="*/ 1001008 h 1532409"/>
                  <a:gd name="connsiteX282" fmla="*/ 1035911 w 1390226"/>
                  <a:gd name="connsiteY282" fmla="*/ 1001867 h 1532409"/>
                  <a:gd name="connsiteX283" fmla="*/ 1032478 w 1390226"/>
                  <a:gd name="connsiteY283" fmla="*/ 1002296 h 1532409"/>
                  <a:gd name="connsiteX284" fmla="*/ 1029045 w 1390226"/>
                  <a:gd name="connsiteY284" fmla="*/ 1002296 h 1532409"/>
                  <a:gd name="connsiteX285" fmla="*/ 1026899 w 1390226"/>
                  <a:gd name="connsiteY285" fmla="*/ 1003154 h 1532409"/>
                  <a:gd name="connsiteX286" fmla="*/ 1025039 w 1390226"/>
                  <a:gd name="connsiteY286" fmla="*/ 1004584 h 1532409"/>
                  <a:gd name="connsiteX287" fmla="*/ 1024468 w 1390226"/>
                  <a:gd name="connsiteY287" fmla="*/ 1006444 h 1532409"/>
                  <a:gd name="connsiteX288" fmla="*/ 1024897 w 1390226"/>
                  <a:gd name="connsiteY288" fmla="*/ 1008590 h 1532409"/>
                  <a:gd name="connsiteX289" fmla="*/ 1023037 w 1390226"/>
                  <a:gd name="connsiteY289" fmla="*/ 1006587 h 1532409"/>
                  <a:gd name="connsiteX290" fmla="*/ 1021178 w 1390226"/>
                  <a:gd name="connsiteY290" fmla="*/ 1005300 h 1532409"/>
                  <a:gd name="connsiteX291" fmla="*/ 1019032 w 1390226"/>
                  <a:gd name="connsiteY291" fmla="*/ 1006730 h 1532409"/>
                  <a:gd name="connsiteX292" fmla="*/ 1016744 w 1390226"/>
                  <a:gd name="connsiteY292" fmla="*/ 1007731 h 1532409"/>
                  <a:gd name="connsiteX293" fmla="*/ 1009019 w 1390226"/>
                  <a:gd name="connsiteY293" fmla="*/ 1008447 h 1532409"/>
                  <a:gd name="connsiteX294" fmla="*/ 1002725 w 1390226"/>
                  <a:gd name="connsiteY294" fmla="*/ 1006873 h 1532409"/>
                  <a:gd name="connsiteX295" fmla="*/ 993999 w 1390226"/>
                  <a:gd name="connsiteY295" fmla="*/ 1003583 h 1532409"/>
                  <a:gd name="connsiteX296" fmla="*/ 992569 w 1390226"/>
                  <a:gd name="connsiteY296" fmla="*/ 1002582 h 1532409"/>
                  <a:gd name="connsiteX297" fmla="*/ 991282 w 1390226"/>
                  <a:gd name="connsiteY297" fmla="*/ 1001295 h 1532409"/>
                  <a:gd name="connsiteX298" fmla="*/ 989852 w 1390226"/>
                  <a:gd name="connsiteY298" fmla="*/ 1000437 h 1532409"/>
                  <a:gd name="connsiteX299" fmla="*/ 986561 w 1390226"/>
                  <a:gd name="connsiteY299" fmla="*/ 999149 h 1532409"/>
                  <a:gd name="connsiteX300" fmla="*/ 985274 w 1390226"/>
                  <a:gd name="connsiteY300" fmla="*/ 997719 h 1532409"/>
                  <a:gd name="connsiteX301" fmla="*/ 983843 w 1390226"/>
                  <a:gd name="connsiteY301" fmla="*/ 997290 h 1532409"/>
                  <a:gd name="connsiteX302" fmla="*/ 982127 w 1390226"/>
                  <a:gd name="connsiteY302" fmla="*/ 997432 h 1532409"/>
                  <a:gd name="connsiteX303" fmla="*/ 979695 w 1390226"/>
                  <a:gd name="connsiteY303" fmla="*/ 996288 h 1532409"/>
                  <a:gd name="connsiteX304" fmla="*/ 977692 w 1390226"/>
                  <a:gd name="connsiteY304" fmla="*/ 994285 h 1532409"/>
                  <a:gd name="connsiteX305" fmla="*/ 975976 w 1390226"/>
                  <a:gd name="connsiteY305" fmla="*/ 994143 h 1532409"/>
                  <a:gd name="connsiteX306" fmla="*/ 973974 w 1390226"/>
                  <a:gd name="connsiteY306" fmla="*/ 995001 h 1532409"/>
                  <a:gd name="connsiteX307" fmla="*/ 970540 w 1390226"/>
                  <a:gd name="connsiteY307" fmla="*/ 994858 h 1532409"/>
                  <a:gd name="connsiteX308" fmla="*/ 963818 w 1390226"/>
                  <a:gd name="connsiteY308" fmla="*/ 992569 h 1532409"/>
                  <a:gd name="connsiteX309" fmla="*/ 960814 w 1390226"/>
                  <a:gd name="connsiteY309" fmla="*/ 990853 h 1532409"/>
                  <a:gd name="connsiteX310" fmla="*/ 960528 w 1390226"/>
                  <a:gd name="connsiteY310" fmla="*/ 994858 h 1532409"/>
                  <a:gd name="connsiteX311" fmla="*/ 958669 w 1390226"/>
                  <a:gd name="connsiteY311" fmla="*/ 1002010 h 1532409"/>
                  <a:gd name="connsiteX312" fmla="*/ 959097 w 1390226"/>
                  <a:gd name="connsiteY312" fmla="*/ 1005586 h 1532409"/>
                  <a:gd name="connsiteX313" fmla="*/ 960099 w 1390226"/>
                  <a:gd name="connsiteY313" fmla="*/ 1009591 h 1532409"/>
                  <a:gd name="connsiteX314" fmla="*/ 962101 w 1390226"/>
                  <a:gd name="connsiteY314" fmla="*/ 1015027 h 1532409"/>
                  <a:gd name="connsiteX315" fmla="*/ 962101 w 1390226"/>
                  <a:gd name="connsiteY315" fmla="*/ 1016743 h 1532409"/>
                  <a:gd name="connsiteX316" fmla="*/ 962530 w 1390226"/>
                  <a:gd name="connsiteY316" fmla="*/ 1017745 h 1532409"/>
                  <a:gd name="connsiteX317" fmla="*/ 966679 w 1390226"/>
                  <a:gd name="connsiteY317" fmla="*/ 1025898 h 1532409"/>
                  <a:gd name="connsiteX318" fmla="*/ 970970 w 1390226"/>
                  <a:gd name="connsiteY318" fmla="*/ 1032478 h 1532409"/>
                  <a:gd name="connsiteX319" fmla="*/ 976549 w 1390226"/>
                  <a:gd name="connsiteY319" fmla="*/ 1039487 h 1532409"/>
                  <a:gd name="connsiteX320" fmla="*/ 977121 w 1390226"/>
                  <a:gd name="connsiteY320" fmla="*/ 1042634 h 1532409"/>
                  <a:gd name="connsiteX321" fmla="*/ 976406 w 1390226"/>
                  <a:gd name="connsiteY321" fmla="*/ 1045924 h 1532409"/>
                  <a:gd name="connsiteX322" fmla="*/ 978265 w 1390226"/>
                  <a:gd name="connsiteY322" fmla="*/ 1045637 h 1532409"/>
                  <a:gd name="connsiteX323" fmla="*/ 979409 w 1390226"/>
                  <a:gd name="connsiteY323" fmla="*/ 1044064 h 1532409"/>
                  <a:gd name="connsiteX324" fmla="*/ 979695 w 1390226"/>
                  <a:gd name="connsiteY324" fmla="*/ 1045637 h 1532409"/>
                  <a:gd name="connsiteX325" fmla="*/ 980267 w 1390226"/>
                  <a:gd name="connsiteY325" fmla="*/ 1046925 h 1532409"/>
                  <a:gd name="connsiteX326" fmla="*/ 984988 w 1390226"/>
                  <a:gd name="connsiteY326" fmla="*/ 1051502 h 1532409"/>
                  <a:gd name="connsiteX327" fmla="*/ 985274 w 1390226"/>
                  <a:gd name="connsiteY327" fmla="*/ 1052790 h 1532409"/>
                  <a:gd name="connsiteX328" fmla="*/ 983558 w 1390226"/>
                  <a:gd name="connsiteY328" fmla="*/ 1056652 h 1532409"/>
                  <a:gd name="connsiteX329" fmla="*/ 982556 w 1390226"/>
                  <a:gd name="connsiteY329" fmla="*/ 1053505 h 1532409"/>
                  <a:gd name="connsiteX330" fmla="*/ 980697 w 1390226"/>
                  <a:gd name="connsiteY330" fmla="*/ 1051073 h 1532409"/>
                  <a:gd name="connsiteX331" fmla="*/ 975404 w 1390226"/>
                  <a:gd name="connsiteY331" fmla="*/ 1047211 h 1532409"/>
                  <a:gd name="connsiteX332" fmla="*/ 976549 w 1390226"/>
                  <a:gd name="connsiteY332" fmla="*/ 1055365 h 1532409"/>
                  <a:gd name="connsiteX333" fmla="*/ 977550 w 1390226"/>
                  <a:gd name="connsiteY333" fmla="*/ 1058654 h 1532409"/>
                  <a:gd name="connsiteX334" fmla="*/ 984130 w 1390226"/>
                  <a:gd name="connsiteY334" fmla="*/ 1072529 h 1532409"/>
                  <a:gd name="connsiteX335" fmla="*/ 984988 w 1390226"/>
                  <a:gd name="connsiteY335" fmla="*/ 1073388 h 1532409"/>
                  <a:gd name="connsiteX336" fmla="*/ 986561 w 1390226"/>
                  <a:gd name="connsiteY336" fmla="*/ 1073960 h 1532409"/>
                  <a:gd name="connsiteX337" fmla="*/ 987849 w 1390226"/>
                  <a:gd name="connsiteY337" fmla="*/ 1075104 h 1532409"/>
                  <a:gd name="connsiteX338" fmla="*/ 989995 w 1390226"/>
                  <a:gd name="connsiteY338" fmla="*/ 1077965 h 1532409"/>
                  <a:gd name="connsiteX339" fmla="*/ 993713 w 1390226"/>
                  <a:gd name="connsiteY339" fmla="*/ 1084116 h 1532409"/>
                  <a:gd name="connsiteX340" fmla="*/ 995859 w 1390226"/>
                  <a:gd name="connsiteY340" fmla="*/ 1085832 h 1532409"/>
                  <a:gd name="connsiteX341" fmla="*/ 999006 w 1390226"/>
                  <a:gd name="connsiteY341" fmla="*/ 1085260 h 1532409"/>
                  <a:gd name="connsiteX342" fmla="*/ 1003583 w 1390226"/>
                  <a:gd name="connsiteY342" fmla="*/ 1086548 h 1532409"/>
                  <a:gd name="connsiteX343" fmla="*/ 1005157 w 1390226"/>
                  <a:gd name="connsiteY343" fmla="*/ 1086262 h 1532409"/>
                  <a:gd name="connsiteX344" fmla="*/ 1006159 w 1390226"/>
                  <a:gd name="connsiteY344" fmla="*/ 1086834 h 1532409"/>
                  <a:gd name="connsiteX345" fmla="*/ 1006730 w 1390226"/>
                  <a:gd name="connsiteY345" fmla="*/ 1088264 h 1532409"/>
                  <a:gd name="connsiteX346" fmla="*/ 1003154 w 1390226"/>
                  <a:gd name="connsiteY346" fmla="*/ 1088264 h 1532409"/>
                  <a:gd name="connsiteX347" fmla="*/ 999722 w 1390226"/>
                  <a:gd name="connsiteY347" fmla="*/ 1089122 h 1532409"/>
                  <a:gd name="connsiteX348" fmla="*/ 999292 w 1390226"/>
                  <a:gd name="connsiteY348" fmla="*/ 1090267 h 1532409"/>
                  <a:gd name="connsiteX349" fmla="*/ 1000293 w 1390226"/>
                  <a:gd name="connsiteY349" fmla="*/ 1091554 h 1532409"/>
                  <a:gd name="connsiteX350" fmla="*/ 1001152 w 1390226"/>
                  <a:gd name="connsiteY350" fmla="*/ 1095273 h 1532409"/>
                  <a:gd name="connsiteX351" fmla="*/ 1005443 w 1390226"/>
                  <a:gd name="connsiteY351" fmla="*/ 1093986 h 1532409"/>
                  <a:gd name="connsiteX352" fmla="*/ 1012309 w 1390226"/>
                  <a:gd name="connsiteY352" fmla="*/ 1094272 h 1532409"/>
                  <a:gd name="connsiteX353" fmla="*/ 1016457 w 1390226"/>
                  <a:gd name="connsiteY353" fmla="*/ 1093843 h 1532409"/>
                  <a:gd name="connsiteX354" fmla="*/ 1021035 w 1390226"/>
                  <a:gd name="connsiteY354" fmla="*/ 1097276 h 1532409"/>
                  <a:gd name="connsiteX355" fmla="*/ 1025183 w 1390226"/>
                  <a:gd name="connsiteY355" fmla="*/ 1097848 h 1532409"/>
                  <a:gd name="connsiteX356" fmla="*/ 1026327 w 1390226"/>
                  <a:gd name="connsiteY356" fmla="*/ 1097562 h 1532409"/>
                  <a:gd name="connsiteX357" fmla="*/ 1028759 w 1390226"/>
                  <a:gd name="connsiteY357" fmla="*/ 1093557 h 1532409"/>
                  <a:gd name="connsiteX358" fmla="*/ 1030332 w 1390226"/>
                  <a:gd name="connsiteY358" fmla="*/ 1088693 h 1532409"/>
                  <a:gd name="connsiteX359" fmla="*/ 1031333 w 1390226"/>
                  <a:gd name="connsiteY359" fmla="*/ 1086834 h 1532409"/>
                  <a:gd name="connsiteX360" fmla="*/ 1032621 w 1390226"/>
                  <a:gd name="connsiteY360" fmla="*/ 1085260 h 1532409"/>
                  <a:gd name="connsiteX361" fmla="*/ 1029903 w 1390226"/>
                  <a:gd name="connsiteY361" fmla="*/ 1083115 h 1532409"/>
                  <a:gd name="connsiteX362" fmla="*/ 1029760 w 1390226"/>
                  <a:gd name="connsiteY362" fmla="*/ 1082114 h 1532409"/>
                  <a:gd name="connsiteX363" fmla="*/ 1030190 w 1390226"/>
                  <a:gd name="connsiteY363" fmla="*/ 1080826 h 1532409"/>
                  <a:gd name="connsiteX364" fmla="*/ 1035482 w 1390226"/>
                  <a:gd name="connsiteY364" fmla="*/ 1084402 h 1532409"/>
                  <a:gd name="connsiteX365" fmla="*/ 1037627 w 1390226"/>
                  <a:gd name="connsiteY365" fmla="*/ 1082972 h 1532409"/>
                  <a:gd name="connsiteX366" fmla="*/ 1038057 w 1390226"/>
                  <a:gd name="connsiteY366" fmla="*/ 1079682 h 1532409"/>
                  <a:gd name="connsiteX367" fmla="*/ 1038057 w 1390226"/>
                  <a:gd name="connsiteY367" fmla="*/ 1077679 h 1532409"/>
                  <a:gd name="connsiteX368" fmla="*/ 1038629 w 1390226"/>
                  <a:gd name="connsiteY368" fmla="*/ 1076249 h 1532409"/>
                  <a:gd name="connsiteX369" fmla="*/ 1039916 w 1390226"/>
                  <a:gd name="connsiteY369" fmla="*/ 1075534 h 1532409"/>
                  <a:gd name="connsiteX370" fmla="*/ 1040488 w 1390226"/>
                  <a:gd name="connsiteY370" fmla="*/ 1073674 h 1532409"/>
                  <a:gd name="connsiteX371" fmla="*/ 1040631 w 1390226"/>
                  <a:gd name="connsiteY371" fmla="*/ 1072244 h 1532409"/>
                  <a:gd name="connsiteX372" fmla="*/ 1039201 w 1390226"/>
                  <a:gd name="connsiteY372" fmla="*/ 1069097 h 1532409"/>
                  <a:gd name="connsiteX373" fmla="*/ 1039058 w 1390226"/>
                  <a:gd name="connsiteY373" fmla="*/ 1067237 h 1532409"/>
                  <a:gd name="connsiteX374" fmla="*/ 1042348 w 1390226"/>
                  <a:gd name="connsiteY374" fmla="*/ 1070956 h 1532409"/>
                  <a:gd name="connsiteX375" fmla="*/ 1043636 w 1390226"/>
                  <a:gd name="connsiteY375" fmla="*/ 1076106 h 1532409"/>
                  <a:gd name="connsiteX376" fmla="*/ 1046210 w 1390226"/>
                  <a:gd name="connsiteY376" fmla="*/ 1074818 h 1532409"/>
                  <a:gd name="connsiteX377" fmla="*/ 1046639 w 1390226"/>
                  <a:gd name="connsiteY377" fmla="*/ 1073960 h 1532409"/>
                  <a:gd name="connsiteX378" fmla="*/ 1046210 w 1390226"/>
                  <a:gd name="connsiteY378" fmla="*/ 1070384 h 1532409"/>
                  <a:gd name="connsiteX379" fmla="*/ 1047354 w 1390226"/>
                  <a:gd name="connsiteY379" fmla="*/ 1069240 h 1532409"/>
                  <a:gd name="connsiteX380" fmla="*/ 1050930 w 1390226"/>
                  <a:gd name="connsiteY380" fmla="*/ 1070241 h 1532409"/>
                  <a:gd name="connsiteX381" fmla="*/ 1054077 w 1390226"/>
                  <a:gd name="connsiteY381" fmla="*/ 1072244 h 1532409"/>
                  <a:gd name="connsiteX382" fmla="*/ 1054364 w 1390226"/>
                  <a:gd name="connsiteY382" fmla="*/ 1073245 h 1532409"/>
                  <a:gd name="connsiteX383" fmla="*/ 1054221 w 1390226"/>
                  <a:gd name="connsiteY383" fmla="*/ 1074246 h 1532409"/>
                  <a:gd name="connsiteX384" fmla="*/ 1053362 w 1390226"/>
                  <a:gd name="connsiteY384" fmla="*/ 1075104 h 1532409"/>
                  <a:gd name="connsiteX385" fmla="*/ 1050788 w 1390226"/>
                  <a:gd name="connsiteY385" fmla="*/ 1074246 h 1532409"/>
                  <a:gd name="connsiteX386" fmla="*/ 1049643 w 1390226"/>
                  <a:gd name="connsiteY386" fmla="*/ 1075676 h 1532409"/>
                  <a:gd name="connsiteX387" fmla="*/ 1051216 w 1390226"/>
                  <a:gd name="connsiteY387" fmla="*/ 1079396 h 1532409"/>
                  <a:gd name="connsiteX388" fmla="*/ 1053791 w 1390226"/>
                  <a:gd name="connsiteY388" fmla="*/ 1082972 h 1532409"/>
                  <a:gd name="connsiteX389" fmla="*/ 1055364 w 1390226"/>
                  <a:gd name="connsiteY389" fmla="*/ 1082114 h 1532409"/>
                  <a:gd name="connsiteX390" fmla="*/ 1058655 w 1390226"/>
                  <a:gd name="connsiteY390" fmla="*/ 1081684 h 1532409"/>
                  <a:gd name="connsiteX391" fmla="*/ 1059656 w 1390226"/>
                  <a:gd name="connsiteY391" fmla="*/ 1080826 h 1532409"/>
                  <a:gd name="connsiteX392" fmla="*/ 1058940 w 1390226"/>
                  <a:gd name="connsiteY392" fmla="*/ 1073674 h 1532409"/>
                  <a:gd name="connsiteX393" fmla="*/ 1057653 w 1390226"/>
                  <a:gd name="connsiteY393" fmla="*/ 1068382 h 1532409"/>
                  <a:gd name="connsiteX394" fmla="*/ 1057510 w 1390226"/>
                  <a:gd name="connsiteY394" fmla="*/ 1062660 h 1532409"/>
                  <a:gd name="connsiteX395" fmla="*/ 1057940 w 1390226"/>
                  <a:gd name="connsiteY395" fmla="*/ 1059513 h 1532409"/>
                  <a:gd name="connsiteX396" fmla="*/ 1059370 w 1390226"/>
                  <a:gd name="connsiteY396" fmla="*/ 1057081 h 1532409"/>
                  <a:gd name="connsiteX397" fmla="*/ 1060514 w 1390226"/>
                  <a:gd name="connsiteY397" fmla="*/ 1054506 h 1532409"/>
                  <a:gd name="connsiteX398" fmla="*/ 1060371 w 1390226"/>
                  <a:gd name="connsiteY398" fmla="*/ 1051216 h 1532409"/>
                  <a:gd name="connsiteX399" fmla="*/ 1060943 w 1390226"/>
                  <a:gd name="connsiteY399" fmla="*/ 1048069 h 1532409"/>
                  <a:gd name="connsiteX400" fmla="*/ 1062231 w 1390226"/>
                  <a:gd name="connsiteY400" fmla="*/ 1044779 h 1532409"/>
                  <a:gd name="connsiteX401" fmla="*/ 1064090 w 1390226"/>
                  <a:gd name="connsiteY401" fmla="*/ 1042348 h 1532409"/>
                  <a:gd name="connsiteX402" fmla="*/ 1064949 w 1390226"/>
                  <a:gd name="connsiteY402" fmla="*/ 1041775 h 1532409"/>
                  <a:gd name="connsiteX403" fmla="*/ 1064519 w 1390226"/>
                  <a:gd name="connsiteY403" fmla="*/ 1041060 h 1532409"/>
                  <a:gd name="connsiteX404" fmla="*/ 1065234 w 1390226"/>
                  <a:gd name="connsiteY404" fmla="*/ 1038914 h 1532409"/>
                  <a:gd name="connsiteX405" fmla="*/ 1066665 w 1390226"/>
                  <a:gd name="connsiteY405" fmla="*/ 1037341 h 1532409"/>
                  <a:gd name="connsiteX406" fmla="*/ 1067523 w 1390226"/>
                  <a:gd name="connsiteY406" fmla="*/ 1039201 h 1532409"/>
                  <a:gd name="connsiteX407" fmla="*/ 1066379 w 1390226"/>
                  <a:gd name="connsiteY407" fmla="*/ 1039916 h 1532409"/>
                  <a:gd name="connsiteX408" fmla="*/ 1065807 w 1390226"/>
                  <a:gd name="connsiteY408" fmla="*/ 1040774 h 1532409"/>
                  <a:gd name="connsiteX409" fmla="*/ 1067952 w 1390226"/>
                  <a:gd name="connsiteY409" fmla="*/ 1042205 h 1532409"/>
                  <a:gd name="connsiteX410" fmla="*/ 1068668 w 1390226"/>
                  <a:gd name="connsiteY410" fmla="*/ 1043492 h 1532409"/>
                  <a:gd name="connsiteX411" fmla="*/ 1068953 w 1390226"/>
                  <a:gd name="connsiteY411" fmla="*/ 1044779 h 1532409"/>
                  <a:gd name="connsiteX412" fmla="*/ 1068668 w 1390226"/>
                  <a:gd name="connsiteY412" fmla="*/ 1046496 h 1532409"/>
                  <a:gd name="connsiteX413" fmla="*/ 1069097 w 1390226"/>
                  <a:gd name="connsiteY413" fmla="*/ 1047783 h 1532409"/>
                  <a:gd name="connsiteX414" fmla="*/ 1070384 w 1390226"/>
                  <a:gd name="connsiteY414" fmla="*/ 1048069 h 1532409"/>
                  <a:gd name="connsiteX415" fmla="*/ 1070670 w 1390226"/>
                  <a:gd name="connsiteY415" fmla="*/ 1046353 h 1532409"/>
                  <a:gd name="connsiteX416" fmla="*/ 1070384 w 1390226"/>
                  <a:gd name="connsiteY416" fmla="*/ 1044350 h 1532409"/>
                  <a:gd name="connsiteX417" fmla="*/ 1069668 w 1390226"/>
                  <a:gd name="connsiteY417" fmla="*/ 1042348 h 1532409"/>
                  <a:gd name="connsiteX418" fmla="*/ 972686 w 1390226"/>
                  <a:gd name="connsiteY418" fmla="*/ 914754 h 1532409"/>
                  <a:gd name="connsiteX419" fmla="*/ 976977 w 1390226"/>
                  <a:gd name="connsiteY419" fmla="*/ 914468 h 1532409"/>
                  <a:gd name="connsiteX420" fmla="*/ 979552 w 1390226"/>
                  <a:gd name="connsiteY420" fmla="*/ 915755 h 1532409"/>
                  <a:gd name="connsiteX421" fmla="*/ 979409 w 1390226"/>
                  <a:gd name="connsiteY421" fmla="*/ 915040 h 1532409"/>
                  <a:gd name="connsiteX422" fmla="*/ 978408 w 1390226"/>
                  <a:gd name="connsiteY422" fmla="*/ 913324 h 1532409"/>
                  <a:gd name="connsiteX423" fmla="*/ 977550 w 1390226"/>
                  <a:gd name="connsiteY423" fmla="*/ 912608 h 1532409"/>
                  <a:gd name="connsiteX424" fmla="*/ 975404 w 1390226"/>
                  <a:gd name="connsiteY424" fmla="*/ 912179 h 1532409"/>
                  <a:gd name="connsiteX425" fmla="*/ 972686 w 1390226"/>
                  <a:gd name="connsiteY425" fmla="*/ 914754 h 1532409"/>
                  <a:gd name="connsiteX426" fmla="*/ 528684 w 1390226"/>
                  <a:gd name="connsiteY426" fmla="*/ 42340 h 1532409"/>
                  <a:gd name="connsiteX427" fmla="*/ 531402 w 1390226"/>
                  <a:gd name="connsiteY427" fmla="*/ 47633 h 1532409"/>
                  <a:gd name="connsiteX428" fmla="*/ 535407 w 1390226"/>
                  <a:gd name="connsiteY428" fmla="*/ 51352 h 1532409"/>
                  <a:gd name="connsiteX429" fmla="*/ 544705 w 1390226"/>
                  <a:gd name="connsiteY429" fmla="*/ 56930 h 1532409"/>
                  <a:gd name="connsiteX430" fmla="*/ 555003 w 1390226"/>
                  <a:gd name="connsiteY430" fmla="*/ 50351 h 1532409"/>
                  <a:gd name="connsiteX431" fmla="*/ 557721 w 1390226"/>
                  <a:gd name="connsiteY431" fmla="*/ 46489 h 1532409"/>
                  <a:gd name="connsiteX432" fmla="*/ 560010 w 1390226"/>
                  <a:gd name="connsiteY432" fmla="*/ 46631 h 1532409"/>
                  <a:gd name="connsiteX433" fmla="*/ 560296 w 1390226"/>
                  <a:gd name="connsiteY433" fmla="*/ 44200 h 1532409"/>
                  <a:gd name="connsiteX434" fmla="*/ 562442 w 1390226"/>
                  <a:gd name="connsiteY434" fmla="*/ 42054 h 1532409"/>
                  <a:gd name="connsiteX435" fmla="*/ 562012 w 1390226"/>
                  <a:gd name="connsiteY435" fmla="*/ 41339 h 1532409"/>
                  <a:gd name="connsiteX436" fmla="*/ 560582 w 1390226"/>
                  <a:gd name="connsiteY436" fmla="*/ 40338 h 1532409"/>
                  <a:gd name="connsiteX437" fmla="*/ 559437 w 1390226"/>
                  <a:gd name="connsiteY437" fmla="*/ 38192 h 1532409"/>
                  <a:gd name="connsiteX438" fmla="*/ 555861 w 1390226"/>
                  <a:gd name="connsiteY438" fmla="*/ 36190 h 1532409"/>
                  <a:gd name="connsiteX439" fmla="*/ 554288 w 1390226"/>
                  <a:gd name="connsiteY439" fmla="*/ 34473 h 1532409"/>
                  <a:gd name="connsiteX440" fmla="*/ 552715 w 1390226"/>
                  <a:gd name="connsiteY440" fmla="*/ 36046 h 1532409"/>
                  <a:gd name="connsiteX441" fmla="*/ 550426 w 1390226"/>
                  <a:gd name="connsiteY441" fmla="*/ 36619 h 1532409"/>
                  <a:gd name="connsiteX442" fmla="*/ 546850 w 1390226"/>
                  <a:gd name="connsiteY442" fmla="*/ 38764 h 1532409"/>
                  <a:gd name="connsiteX443" fmla="*/ 545706 w 1390226"/>
                  <a:gd name="connsiteY443" fmla="*/ 38907 h 1532409"/>
                  <a:gd name="connsiteX444" fmla="*/ 543417 w 1390226"/>
                  <a:gd name="connsiteY444" fmla="*/ 38049 h 1532409"/>
                  <a:gd name="connsiteX445" fmla="*/ 538554 w 1390226"/>
                  <a:gd name="connsiteY445" fmla="*/ 40338 h 1532409"/>
                  <a:gd name="connsiteX446" fmla="*/ 534548 w 1390226"/>
                  <a:gd name="connsiteY446" fmla="*/ 40052 h 1532409"/>
                  <a:gd name="connsiteX447" fmla="*/ 532832 w 1390226"/>
                  <a:gd name="connsiteY447" fmla="*/ 37906 h 1532409"/>
                  <a:gd name="connsiteX448" fmla="*/ 531544 w 1390226"/>
                  <a:gd name="connsiteY448" fmla="*/ 37048 h 1532409"/>
                  <a:gd name="connsiteX449" fmla="*/ 528684 w 1390226"/>
                  <a:gd name="connsiteY449" fmla="*/ 34187 h 1532409"/>
                  <a:gd name="connsiteX450" fmla="*/ 527968 w 1390226"/>
                  <a:gd name="connsiteY450" fmla="*/ 34044 h 1532409"/>
                  <a:gd name="connsiteX451" fmla="*/ 527396 w 1390226"/>
                  <a:gd name="connsiteY451" fmla="*/ 34330 h 1532409"/>
                  <a:gd name="connsiteX452" fmla="*/ 526968 w 1390226"/>
                  <a:gd name="connsiteY452" fmla="*/ 35045 h 1532409"/>
                  <a:gd name="connsiteX453" fmla="*/ 528111 w 1390226"/>
                  <a:gd name="connsiteY453" fmla="*/ 37763 h 1532409"/>
                  <a:gd name="connsiteX454" fmla="*/ 528684 w 1390226"/>
                  <a:gd name="connsiteY454" fmla="*/ 42340 h 1532409"/>
                  <a:gd name="connsiteX455" fmla="*/ 1068382 w 1390226"/>
                  <a:gd name="connsiteY455" fmla="*/ 966249 h 1532409"/>
                  <a:gd name="connsiteX456" fmla="*/ 1067523 w 1390226"/>
                  <a:gd name="connsiteY456" fmla="*/ 965534 h 1532409"/>
                  <a:gd name="connsiteX457" fmla="*/ 1064806 w 1390226"/>
                  <a:gd name="connsiteY457" fmla="*/ 964533 h 1532409"/>
                  <a:gd name="connsiteX458" fmla="*/ 1059513 w 1390226"/>
                  <a:gd name="connsiteY458" fmla="*/ 958096 h 1532409"/>
                  <a:gd name="connsiteX459" fmla="*/ 1057510 w 1390226"/>
                  <a:gd name="connsiteY459" fmla="*/ 956952 h 1532409"/>
                  <a:gd name="connsiteX460" fmla="*/ 1054649 w 1390226"/>
                  <a:gd name="connsiteY460" fmla="*/ 960670 h 1532409"/>
                  <a:gd name="connsiteX461" fmla="*/ 1052504 w 1390226"/>
                  <a:gd name="connsiteY461" fmla="*/ 962101 h 1532409"/>
                  <a:gd name="connsiteX462" fmla="*/ 1053934 w 1390226"/>
                  <a:gd name="connsiteY462" fmla="*/ 963531 h 1532409"/>
                  <a:gd name="connsiteX463" fmla="*/ 1055937 w 1390226"/>
                  <a:gd name="connsiteY463" fmla="*/ 963388 h 1532409"/>
                  <a:gd name="connsiteX464" fmla="*/ 1056795 w 1390226"/>
                  <a:gd name="connsiteY464" fmla="*/ 965677 h 1532409"/>
                  <a:gd name="connsiteX465" fmla="*/ 1056366 w 1390226"/>
                  <a:gd name="connsiteY465" fmla="*/ 967251 h 1532409"/>
                  <a:gd name="connsiteX466" fmla="*/ 1060371 w 1390226"/>
                  <a:gd name="connsiteY466" fmla="*/ 972829 h 1532409"/>
                  <a:gd name="connsiteX467" fmla="*/ 1061086 w 1390226"/>
                  <a:gd name="connsiteY467" fmla="*/ 974260 h 1532409"/>
                  <a:gd name="connsiteX468" fmla="*/ 1061945 w 1390226"/>
                  <a:gd name="connsiteY468" fmla="*/ 975261 h 1532409"/>
                  <a:gd name="connsiteX469" fmla="*/ 1062946 w 1390226"/>
                  <a:gd name="connsiteY469" fmla="*/ 975976 h 1532409"/>
                  <a:gd name="connsiteX470" fmla="*/ 1066092 w 1390226"/>
                  <a:gd name="connsiteY470" fmla="*/ 974975 h 1532409"/>
                  <a:gd name="connsiteX471" fmla="*/ 1068810 w 1390226"/>
                  <a:gd name="connsiteY471" fmla="*/ 972829 h 1532409"/>
                  <a:gd name="connsiteX472" fmla="*/ 1069240 w 1390226"/>
                  <a:gd name="connsiteY472" fmla="*/ 972829 h 1532409"/>
                  <a:gd name="connsiteX473" fmla="*/ 1069526 w 1390226"/>
                  <a:gd name="connsiteY473" fmla="*/ 971828 h 1532409"/>
                  <a:gd name="connsiteX474" fmla="*/ 1067380 w 1390226"/>
                  <a:gd name="connsiteY474" fmla="*/ 970254 h 1532409"/>
                  <a:gd name="connsiteX475" fmla="*/ 1068525 w 1390226"/>
                  <a:gd name="connsiteY475" fmla="*/ 969110 h 1532409"/>
                  <a:gd name="connsiteX476" fmla="*/ 1068382 w 1390226"/>
                  <a:gd name="connsiteY476" fmla="*/ 966249 h 1532409"/>
                  <a:gd name="connsiteX477" fmla="*/ 1388367 w 1390226"/>
                  <a:gd name="connsiteY477" fmla="*/ 1522254 h 1532409"/>
                  <a:gd name="connsiteX478" fmla="*/ 1386507 w 1390226"/>
                  <a:gd name="connsiteY478" fmla="*/ 1530551 h 1532409"/>
                  <a:gd name="connsiteX479" fmla="*/ 1386793 w 1390226"/>
                  <a:gd name="connsiteY479" fmla="*/ 1532410 h 1532409"/>
                  <a:gd name="connsiteX480" fmla="*/ 1387795 w 1390226"/>
                  <a:gd name="connsiteY480" fmla="*/ 1530693 h 1532409"/>
                  <a:gd name="connsiteX481" fmla="*/ 1389797 w 1390226"/>
                  <a:gd name="connsiteY481" fmla="*/ 1525115 h 1532409"/>
                  <a:gd name="connsiteX482" fmla="*/ 1390226 w 1390226"/>
                  <a:gd name="connsiteY482" fmla="*/ 1520823 h 1532409"/>
                  <a:gd name="connsiteX483" fmla="*/ 1388367 w 1390226"/>
                  <a:gd name="connsiteY483" fmla="*/ 1522254 h 1532409"/>
                  <a:gd name="connsiteX484" fmla="*/ 701908 w 1390226"/>
                  <a:gd name="connsiteY484" fmla="*/ 112145 h 1532409"/>
                  <a:gd name="connsiteX485" fmla="*/ 701193 w 1390226"/>
                  <a:gd name="connsiteY485" fmla="*/ 112717 h 1532409"/>
                  <a:gd name="connsiteX486" fmla="*/ 700763 w 1390226"/>
                  <a:gd name="connsiteY486" fmla="*/ 113575 h 1532409"/>
                  <a:gd name="connsiteX487" fmla="*/ 700763 w 1390226"/>
                  <a:gd name="connsiteY487" fmla="*/ 114720 h 1532409"/>
                  <a:gd name="connsiteX488" fmla="*/ 703481 w 1390226"/>
                  <a:gd name="connsiteY488" fmla="*/ 115292 h 1532409"/>
                  <a:gd name="connsiteX489" fmla="*/ 704196 w 1390226"/>
                  <a:gd name="connsiteY489" fmla="*/ 115006 h 1532409"/>
                  <a:gd name="connsiteX490" fmla="*/ 705341 w 1390226"/>
                  <a:gd name="connsiteY490" fmla="*/ 114005 h 1532409"/>
                  <a:gd name="connsiteX491" fmla="*/ 704769 w 1390226"/>
                  <a:gd name="connsiteY491" fmla="*/ 111429 h 1532409"/>
                  <a:gd name="connsiteX492" fmla="*/ 703481 w 1390226"/>
                  <a:gd name="connsiteY492" fmla="*/ 110142 h 1532409"/>
                  <a:gd name="connsiteX493" fmla="*/ 701908 w 1390226"/>
                  <a:gd name="connsiteY493" fmla="*/ 112145 h 1532409"/>
                  <a:gd name="connsiteX494" fmla="*/ 1227731 w 1390226"/>
                  <a:gd name="connsiteY494" fmla="*/ 568020 h 1532409"/>
                  <a:gd name="connsiteX495" fmla="*/ 1224011 w 1390226"/>
                  <a:gd name="connsiteY495" fmla="*/ 561726 h 1532409"/>
                  <a:gd name="connsiteX496" fmla="*/ 1223153 w 1390226"/>
                  <a:gd name="connsiteY496" fmla="*/ 556863 h 1532409"/>
                  <a:gd name="connsiteX497" fmla="*/ 1221865 w 1390226"/>
                  <a:gd name="connsiteY497" fmla="*/ 552714 h 1532409"/>
                  <a:gd name="connsiteX498" fmla="*/ 1216144 w 1390226"/>
                  <a:gd name="connsiteY498" fmla="*/ 540985 h 1532409"/>
                  <a:gd name="connsiteX499" fmla="*/ 1213712 w 1390226"/>
                  <a:gd name="connsiteY499" fmla="*/ 534119 h 1532409"/>
                  <a:gd name="connsiteX500" fmla="*/ 1215143 w 1390226"/>
                  <a:gd name="connsiteY500" fmla="*/ 527253 h 1532409"/>
                  <a:gd name="connsiteX501" fmla="*/ 1212854 w 1390226"/>
                  <a:gd name="connsiteY501" fmla="*/ 505368 h 1532409"/>
                  <a:gd name="connsiteX502" fmla="*/ 1215286 w 1390226"/>
                  <a:gd name="connsiteY502" fmla="*/ 494496 h 1532409"/>
                  <a:gd name="connsiteX503" fmla="*/ 1214142 w 1390226"/>
                  <a:gd name="connsiteY503" fmla="*/ 493209 h 1532409"/>
                  <a:gd name="connsiteX504" fmla="*/ 1211137 w 1390226"/>
                  <a:gd name="connsiteY504" fmla="*/ 491492 h 1532409"/>
                  <a:gd name="connsiteX505" fmla="*/ 1209850 w 1390226"/>
                  <a:gd name="connsiteY505" fmla="*/ 489776 h 1532409"/>
                  <a:gd name="connsiteX506" fmla="*/ 1207848 w 1390226"/>
                  <a:gd name="connsiteY506" fmla="*/ 485628 h 1532409"/>
                  <a:gd name="connsiteX507" fmla="*/ 1207704 w 1390226"/>
                  <a:gd name="connsiteY507" fmla="*/ 477474 h 1532409"/>
                  <a:gd name="connsiteX508" fmla="*/ 1203985 w 1390226"/>
                  <a:gd name="connsiteY508" fmla="*/ 472468 h 1532409"/>
                  <a:gd name="connsiteX509" fmla="*/ 1199980 w 1390226"/>
                  <a:gd name="connsiteY509" fmla="*/ 470179 h 1532409"/>
                  <a:gd name="connsiteX510" fmla="*/ 1197263 w 1390226"/>
                  <a:gd name="connsiteY510" fmla="*/ 466031 h 1532409"/>
                  <a:gd name="connsiteX511" fmla="*/ 1195403 w 1390226"/>
                  <a:gd name="connsiteY511" fmla="*/ 462598 h 1532409"/>
                  <a:gd name="connsiteX512" fmla="*/ 1195117 w 1390226"/>
                  <a:gd name="connsiteY512" fmla="*/ 460739 h 1532409"/>
                  <a:gd name="connsiteX513" fmla="*/ 1193972 w 1390226"/>
                  <a:gd name="connsiteY513" fmla="*/ 457448 h 1532409"/>
                  <a:gd name="connsiteX514" fmla="*/ 1190826 w 1390226"/>
                  <a:gd name="connsiteY514" fmla="*/ 455160 h 1532409"/>
                  <a:gd name="connsiteX515" fmla="*/ 1188680 w 1390226"/>
                  <a:gd name="connsiteY515" fmla="*/ 454159 h 1532409"/>
                  <a:gd name="connsiteX516" fmla="*/ 1184102 w 1390226"/>
                  <a:gd name="connsiteY516" fmla="*/ 450869 h 1532409"/>
                  <a:gd name="connsiteX517" fmla="*/ 1181814 w 1390226"/>
                  <a:gd name="connsiteY517" fmla="*/ 447578 h 1532409"/>
                  <a:gd name="connsiteX518" fmla="*/ 1177236 w 1390226"/>
                  <a:gd name="connsiteY518" fmla="*/ 438281 h 1532409"/>
                  <a:gd name="connsiteX519" fmla="*/ 1175091 w 1390226"/>
                  <a:gd name="connsiteY519" fmla="*/ 435849 h 1532409"/>
                  <a:gd name="connsiteX520" fmla="*/ 1170799 w 1390226"/>
                  <a:gd name="connsiteY520" fmla="*/ 433131 h 1532409"/>
                  <a:gd name="connsiteX521" fmla="*/ 1167366 w 1390226"/>
                  <a:gd name="connsiteY521" fmla="*/ 432988 h 1532409"/>
                  <a:gd name="connsiteX522" fmla="*/ 1165078 w 1390226"/>
                  <a:gd name="connsiteY522" fmla="*/ 432273 h 1532409"/>
                  <a:gd name="connsiteX523" fmla="*/ 1157068 w 1390226"/>
                  <a:gd name="connsiteY523" fmla="*/ 426265 h 1532409"/>
                  <a:gd name="connsiteX524" fmla="*/ 1154636 w 1390226"/>
                  <a:gd name="connsiteY524" fmla="*/ 424978 h 1532409"/>
                  <a:gd name="connsiteX525" fmla="*/ 1152634 w 1390226"/>
                  <a:gd name="connsiteY525" fmla="*/ 422117 h 1532409"/>
                  <a:gd name="connsiteX526" fmla="*/ 1149629 w 1390226"/>
                  <a:gd name="connsiteY526" fmla="*/ 419113 h 1532409"/>
                  <a:gd name="connsiteX527" fmla="*/ 1147913 w 1390226"/>
                  <a:gd name="connsiteY527" fmla="*/ 416968 h 1532409"/>
                  <a:gd name="connsiteX528" fmla="*/ 1145195 w 1390226"/>
                  <a:gd name="connsiteY528" fmla="*/ 414679 h 1532409"/>
                  <a:gd name="connsiteX529" fmla="*/ 1143336 w 1390226"/>
                  <a:gd name="connsiteY529" fmla="*/ 405810 h 1532409"/>
                  <a:gd name="connsiteX530" fmla="*/ 1143336 w 1390226"/>
                  <a:gd name="connsiteY530" fmla="*/ 397085 h 1532409"/>
                  <a:gd name="connsiteX531" fmla="*/ 1142764 w 1390226"/>
                  <a:gd name="connsiteY531" fmla="*/ 386786 h 1532409"/>
                  <a:gd name="connsiteX532" fmla="*/ 1140046 w 1390226"/>
                  <a:gd name="connsiteY532" fmla="*/ 381779 h 1532409"/>
                  <a:gd name="connsiteX533" fmla="*/ 1138615 w 1390226"/>
                  <a:gd name="connsiteY533" fmla="*/ 380206 h 1532409"/>
                  <a:gd name="connsiteX534" fmla="*/ 1137042 w 1390226"/>
                  <a:gd name="connsiteY534" fmla="*/ 380778 h 1532409"/>
                  <a:gd name="connsiteX535" fmla="*/ 1136898 w 1390226"/>
                  <a:gd name="connsiteY535" fmla="*/ 384068 h 1532409"/>
                  <a:gd name="connsiteX536" fmla="*/ 1137328 w 1390226"/>
                  <a:gd name="connsiteY536" fmla="*/ 386214 h 1532409"/>
                  <a:gd name="connsiteX537" fmla="*/ 1136183 w 1390226"/>
                  <a:gd name="connsiteY537" fmla="*/ 386356 h 1532409"/>
                  <a:gd name="connsiteX538" fmla="*/ 1132035 w 1390226"/>
                  <a:gd name="connsiteY538" fmla="*/ 383496 h 1532409"/>
                  <a:gd name="connsiteX539" fmla="*/ 1126885 w 1390226"/>
                  <a:gd name="connsiteY539" fmla="*/ 380492 h 1532409"/>
                  <a:gd name="connsiteX540" fmla="*/ 1124168 w 1390226"/>
                  <a:gd name="connsiteY540" fmla="*/ 377059 h 1532409"/>
                  <a:gd name="connsiteX541" fmla="*/ 1122166 w 1390226"/>
                  <a:gd name="connsiteY541" fmla="*/ 373912 h 1532409"/>
                  <a:gd name="connsiteX542" fmla="*/ 1120449 w 1390226"/>
                  <a:gd name="connsiteY542" fmla="*/ 374055 h 1532409"/>
                  <a:gd name="connsiteX543" fmla="*/ 1119305 w 1390226"/>
                  <a:gd name="connsiteY543" fmla="*/ 374627 h 1532409"/>
                  <a:gd name="connsiteX544" fmla="*/ 1118160 w 1390226"/>
                  <a:gd name="connsiteY544" fmla="*/ 378489 h 1532409"/>
                  <a:gd name="connsiteX545" fmla="*/ 1120020 w 1390226"/>
                  <a:gd name="connsiteY545" fmla="*/ 385212 h 1532409"/>
                  <a:gd name="connsiteX546" fmla="*/ 1119018 w 1390226"/>
                  <a:gd name="connsiteY546" fmla="*/ 386071 h 1532409"/>
                  <a:gd name="connsiteX547" fmla="*/ 1117445 w 1390226"/>
                  <a:gd name="connsiteY547" fmla="*/ 384497 h 1532409"/>
                  <a:gd name="connsiteX548" fmla="*/ 1114441 w 1390226"/>
                  <a:gd name="connsiteY548" fmla="*/ 380921 h 1532409"/>
                  <a:gd name="connsiteX549" fmla="*/ 1112867 w 1390226"/>
                  <a:gd name="connsiteY549" fmla="*/ 382065 h 1532409"/>
                  <a:gd name="connsiteX550" fmla="*/ 1110865 w 1390226"/>
                  <a:gd name="connsiteY550" fmla="*/ 382494 h 1532409"/>
                  <a:gd name="connsiteX551" fmla="*/ 1109148 w 1390226"/>
                  <a:gd name="connsiteY551" fmla="*/ 378918 h 1532409"/>
                  <a:gd name="connsiteX552" fmla="*/ 1107718 w 1390226"/>
                  <a:gd name="connsiteY552" fmla="*/ 376630 h 1532409"/>
                  <a:gd name="connsiteX553" fmla="*/ 1105572 w 1390226"/>
                  <a:gd name="connsiteY553" fmla="*/ 369192 h 1532409"/>
                  <a:gd name="connsiteX554" fmla="*/ 1103570 w 1390226"/>
                  <a:gd name="connsiteY554" fmla="*/ 361038 h 1532409"/>
                  <a:gd name="connsiteX555" fmla="*/ 1103427 w 1390226"/>
                  <a:gd name="connsiteY555" fmla="*/ 355173 h 1532409"/>
                  <a:gd name="connsiteX556" fmla="*/ 1099708 w 1390226"/>
                  <a:gd name="connsiteY556" fmla="*/ 351883 h 1532409"/>
                  <a:gd name="connsiteX557" fmla="*/ 1098277 w 1390226"/>
                  <a:gd name="connsiteY557" fmla="*/ 346305 h 1532409"/>
                  <a:gd name="connsiteX558" fmla="*/ 1097133 w 1390226"/>
                  <a:gd name="connsiteY558" fmla="*/ 344731 h 1532409"/>
                  <a:gd name="connsiteX559" fmla="*/ 1095989 w 1390226"/>
                  <a:gd name="connsiteY559" fmla="*/ 340869 h 1532409"/>
                  <a:gd name="connsiteX560" fmla="*/ 1091698 w 1390226"/>
                  <a:gd name="connsiteY560" fmla="*/ 335720 h 1532409"/>
                  <a:gd name="connsiteX561" fmla="*/ 1087263 w 1390226"/>
                  <a:gd name="connsiteY561" fmla="*/ 332144 h 1532409"/>
                  <a:gd name="connsiteX562" fmla="*/ 1083544 w 1390226"/>
                  <a:gd name="connsiteY562" fmla="*/ 328710 h 1532409"/>
                  <a:gd name="connsiteX563" fmla="*/ 1080397 w 1390226"/>
                  <a:gd name="connsiteY563" fmla="*/ 323847 h 1532409"/>
                  <a:gd name="connsiteX564" fmla="*/ 1081828 w 1390226"/>
                  <a:gd name="connsiteY564" fmla="*/ 320271 h 1532409"/>
                  <a:gd name="connsiteX565" fmla="*/ 1084116 w 1390226"/>
                  <a:gd name="connsiteY565" fmla="*/ 320987 h 1532409"/>
                  <a:gd name="connsiteX566" fmla="*/ 1086548 w 1390226"/>
                  <a:gd name="connsiteY566" fmla="*/ 320700 h 1532409"/>
                  <a:gd name="connsiteX567" fmla="*/ 1084689 w 1390226"/>
                  <a:gd name="connsiteY567" fmla="*/ 317124 h 1532409"/>
                  <a:gd name="connsiteX568" fmla="*/ 1082829 w 1390226"/>
                  <a:gd name="connsiteY568" fmla="*/ 314693 h 1532409"/>
                  <a:gd name="connsiteX569" fmla="*/ 1077965 w 1390226"/>
                  <a:gd name="connsiteY569" fmla="*/ 310115 h 1532409"/>
                  <a:gd name="connsiteX570" fmla="*/ 1075677 w 1390226"/>
                  <a:gd name="connsiteY570" fmla="*/ 308971 h 1532409"/>
                  <a:gd name="connsiteX571" fmla="*/ 1070813 w 1390226"/>
                  <a:gd name="connsiteY571" fmla="*/ 308256 h 1532409"/>
                  <a:gd name="connsiteX572" fmla="*/ 1065521 w 1390226"/>
                  <a:gd name="connsiteY572" fmla="*/ 304107 h 1532409"/>
                  <a:gd name="connsiteX573" fmla="*/ 1062231 w 1390226"/>
                  <a:gd name="connsiteY573" fmla="*/ 302391 h 1532409"/>
                  <a:gd name="connsiteX574" fmla="*/ 1059942 w 1390226"/>
                  <a:gd name="connsiteY574" fmla="*/ 302105 h 1532409"/>
                  <a:gd name="connsiteX575" fmla="*/ 1057224 w 1390226"/>
                  <a:gd name="connsiteY575" fmla="*/ 301533 h 1532409"/>
                  <a:gd name="connsiteX576" fmla="*/ 1055364 w 1390226"/>
                  <a:gd name="connsiteY576" fmla="*/ 299244 h 1532409"/>
                  <a:gd name="connsiteX577" fmla="*/ 1052075 w 1390226"/>
                  <a:gd name="connsiteY577" fmla="*/ 298529 h 1532409"/>
                  <a:gd name="connsiteX578" fmla="*/ 1047354 w 1390226"/>
                  <a:gd name="connsiteY578" fmla="*/ 293951 h 1532409"/>
                  <a:gd name="connsiteX579" fmla="*/ 1045066 w 1390226"/>
                  <a:gd name="connsiteY579" fmla="*/ 289374 h 1532409"/>
                  <a:gd name="connsiteX580" fmla="*/ 1043921 w 1390226"/>
                  <a:gd name="connsiteY580" fmla="*/ 287657 h 1532409"/>
                  <a:gd name="connsiteX581" fmla="*/ 1042348 w 1390226"/>
                  <a:gd name="connsiteY581" fmla="*/ 286370 h 1532409"/>
                  <a:gd name="connsiteX582" fmla="*/ 1040059 w 1390226"/>
                  <a:gd name="connsiteY582" fmla="*/ 287085 h 1532409"/>
                  <a:gd name="connsiteX583" fmla="*/ 1038200 w 1390226"/>
                  <a:gd name="connsiteY583" fmla="*/ 287372 h 1532409"/>
                  <a:gd name="connsiteX584" fmla="*/ 1034051 w 1390226"/>
                  <a:gd name="connsiteY584" fmla="*/ 286656 h 1532409"/>
                  <a:gd name="connsiteX585" fmla="*/ 1032621 w 1390226"/>
                  <a:gd name="connsiteY585" fmla="*/ 284796 h 1532409"/>
                  <a:gd name="connsiteX586" fmla="*/ 1029903 w 1390226"/>
                  <a:gd name="connsiteY586" fmla="*/ 282365 h 1532409"/>
                  <a:gd name="connsiteX587" fmla="*/ 1024611 w 1390226"/>
                  <a:gd name="connsiteY587" fmla="*/ 281793 h 1532409"/>
                  <a:gd name="connsiteX588" fmla="*/ 1020463 w 1390226"/>
                  <a:gd name="connsiteY588" fmla="*/ 280219 h 1532409"/>
                  <a:gd name="connsiteX589" fmla="*/ 1017315 w 1390226"/>
                  <a:gd name="connsiteY589" fmla="*/ 278789 h 1532409"/>
                  <a:gd name="connsiteX590" fmla="*/ 1014169 w 1390226"/>
                  <a:gd name="connsiteY590" fmla="*/ 276929 h 1532409"/>
                  <a:gd name="connsiteX591" fmla="*/ 1011165 w 1390226"/>
                  <a:gd name="connsiteY591" fmla="*/ 273782 h 1532409"/>
                  <a:gd name="connsiteX592" fmla="*/ 1008590 w 1390226"/>
                  <a:gd name="connsiteY592" fmla="*/ 269491 h 1532409"/>
                  <a:gd name="connsiteX593" fmla="*/ 1009019 w 1390226"/>
                  <a:gd name="connsiteY593" fmla="*/ 264056 h 1532409"/>
                  <a:gd name="connsiteX594" fmla="*/ 1009735 w 1390226"/>
                  <a:gd name="connsiteY594" fmla="*/ 260480 h 1532409"/>
                  <a:gd name="connsiteX595" fmla="*/ 1006444 w 1390226"/>
                  <a:gd name="connsiteY595" fmla="*/ 259049 h 1532409"/>
                  <a:gd name="connsiteX596" fmla="*/ 1000723 w 1390226"/>
                  <a:gd name="connsiteY596" fmla="*/ 251754 h 1532409"/>
                  <a:gd name="connsiteX597" fmla="*/ 1000437 w 1390226"/>
                  <a:gd name="connsiteY597" fmla="*/ 248750 h 1532409"/>
                  <a:gd name="connsiteX598" fmla="*/ 1002010 w 1390226"/>
                  <a:gd name="connsiteY598" fmla="*/ 242599 h 1532409"/>
                  <a:gd name="connsiteX599" fmla="*/ 1003583 w 1390226"/>
                  <a:gd name="connsiteY599" fmla="*/ 232014 h 1532409"/>
                  <a:gd name="connsiteX600" fmla="*/ 1001295 w 1390226"/>
                  <a:gd name="connsiteY600" fmla="*/ 224147 h 1532409"/>
                  <a:gd name="connsiteX601" fmla="*/ 996860 w 1390226"/>
                  <a:gd name="connsiteY601" fmla="*/ 214563 h 1532409"/>
                  <a:gd name="connsiteX602" fmla="*/ 997147 w 1390226"/>
                  <a:gd name="connsiteY602" fmla="*/ 209699 h 1532409"/>
                  <a:gd name="connsiteX603" fmla="*/ 994858 w 1390226"/>
                  <a:gd name="connsiteY603" fmla="*/ 209699 h 1532409"/>
                  <a:gd name="connsiteX604" fmla="*/ 992283 w 1390226"/>
                  <a:gd name="connsiteY604" fmla="*/ 208698 h 1532409"/>
                  <a:gd name="connsiteX605" fmla="*/ 988707 w 1390226"/>
                  <a:gd name="connsiteY605" fmla="*/ 203978 h 1532409"/>
                  <a:gd name="connsiteX606" fmla="*/ 985989 w 1390226"/>
                  <a:gd name="connsiteY606" fmla="*/ 200831 h 1532409"/>
                  <a:gd name="connsiteX607" fmla="*/ 984130 w 1390226"/>
                  <a:gd name="connsiteY607" fmla="*/ 197970 h 1532409"/>
                  <a:gd name="connsiteX608" fmla="*/ 982127 w 1390226"/>
                  <a:gd name="connsiteY608" fmla="*/ 194108 h 1532409"/>
                  <a:gd name="connsiteX609" fmla="*/ 982413 w 1390226"/>
                  <a:gd name="connsiteY609" fmla="*/ 190961 h 1532409"/>
                  <a:gd name="connsiteX610" fmla="*/ 982843 w 1390226"/>
                  <a:gd name="connsiteY610" fmla="*/ 188815 h 1532409"/>
                  <a:gd name="connsiteX611" fmla="*/ 982985 w 1390226"/>
                  <a:gd name="connsiteY611" fmla="*/ 183237 h 1532409"/>
                  <a:gd name="connsiteX612" fmla="*/ 980553 w 1390226"/>
                  <a:gd name="connsiteY612" fmla="*/ 177801 h 1532409"/>
                  <a:gd name="connsiteX613" fmla="*/ 979838 w 1390226"/>
                  <a:gd name="connsiteY613" fmla="*/ 172222 h 1532409"/>
                  <a:gd name="connsiteX614" fmla="*/ 977550 w 1390226"/>
                  <a:gd name="connsiteY614" fmla="*/ 165357 h 1532409"/>
                  <a:gd name="connsiteX615" fmla="*/ 978265 w 1390226"/>
                  <a:gd name="connsiteY615" fmla="*/ 160779 h 1532409"/>
                  <a:gd name="connsiteX616" fmla="*/ 977692 w 1390226"/>
                  <a:gd name="connsiteY616" fmla="*/ 157060 h 1532409"/>
                  <a:gd name="connsiteX617" fmla="*/ 976977 w 1390226"/>
                  <a:gd name="connsiteY617" fmla="*/ 153770 h 1532409"/>
                  <a:gd name="connsiteX618" fmla="*/ 977692 w 1390226"/>
                  <a:gd name="connsiteY618" fmla="*/ 151624 h 1532409"/>
                  <a:gd name="connsiteX619" fmla="*/ 977979 w 1390226"/>
                  <a:gd name="connsiteY619" fmla="*/ 149050 h 1532409"/>
                  <a:gd name="connsiteX620" fmla="*/ 974689 w 1390226"/>
                  <a:gd name="connsiteY620" fmla="*/ 146475 h 1532409"/>
                  <a:gd name="connsiteX621" fmla="*/ 971256 w 1390226"/>
                  <a:gd name="connsiteY621" fmla="*/ 144472 h 1532409"/>
                  <a:gd name="connsiteX622" fmla="*/ 966822 w 1390226"/>
                  <a:gd name="connsiteY622" fmla="*/ 140896 h 1532409"/>
                  <a:gd name="connsiteX623" fmla="*/ 958669 w 1390226"/>
                  <a:gd name="connsiteY623" fmla="*/ 135318 h 1532409"/>
                  <a:gd name="connsiteX624" fmla="*/ 956809 w 1390226"/>
                  <a:gd name="connsiteY624" fmla="*/ 131026 h 1532409"/>
                  <a:gd name="connsiteX625" fmla="*/ 953376 w 1390226"/>
                  <a:gd name="connsiteY625" fmla="*/ 127307 h 1532409"/>
                  <a:gd name="connsiteX626" fmla="*/ 948799 w 1390226"/>
                  <a:gd name="connsiteY626" fmla="*/ 128738 h 1532409"/>
                  <a:gd name="connsiteX627" fmla="*/ 945366 w 1390226"/>
                  <a:gd name="connsiteY627" fmla="*/ 129453 h 1532409"/>
                  <a:gd name="connsiteX628" fmla="*/ 942218 w 1390226"/>
                  <a:gd name="connsiteY628" fmla="*/ 132314 h 1532409"/>
                  <a:gd name="connsiteX629" fmla="*/ 937927 w 1390226"/>
                  <a:gd name="connsiteY629" fmla="*/ 134459 h 1532409"/>
                  <a:gd name="connsiteX630" fmla="*/ 933778 w 1390226"/>
                  <a:gd name="connsiteY630" fmla="*/ 132600 h 1532409"/>
                  <a:gd name="connsiteX631" fmla="*/ 931777 w 1390226"/>
                  <a:gd name="connsiteY631" fmla="*/ 131026 h 1532409"/>
                  <a:gd name="connsiteX632" fmla="*/ 930346 w 1390226"/>
                  <a:gd name="connsiteY632" fmla="*/ 125448 h 1532409"/>
                  <a:gd name="connsiteX633" fmla="*/ 928486 w 1390226"/>
                  <a:gd name="connsiteY633" fmla="*/ 119297 h 1532409"/>
                  <a:gd name="connsiteX634" fmla="*/ 926913 w 1390226"/>
                  <a:gd name="connsiteY634" fmla="*/ 116150 h 1532409"/>
                  <a:gd name="connsiteX635" fmla="*/ 925626 w 1390226"/>
                  <a:gd name="connsiteY635" fmla="*/ 112431 h 1532409"/>
                  <a:gd name="connsiteX636" fmla="*/ 926770 w 1390226"/>
                  <a:gd name="connsiteY636" fmla="*/ 103276 h 1532409"/>
                  <a:gd name="connsiteX637" fmla="*/ 925053 w 1390226"/>
                  <a:gd name="connsiteY637" fmla="*/ 98985 h 1532409"/>
                  <a:gd name="connsiteX638" fmla="*/ 924481 w 1390226"/>
                  <a:gd name="connsiteY638" fmla="*/ 92548 h 1532409"/>
                  <a:gd name="connsiteX639" fmla="*/ 922908 w 1390226"/>
                  <a:gd name="connsiteY639" fmla="*/ 85253 h 1532409"/>
                  <a:gd name="connsiteX640" fmla="*/ 921048 w 1390226"/>
                  <a:gd name="connsiteY640" fmla="*/ 81534 h 1532409"/>
                  <a:gd name="connsiteX641" fmla="*/ 921192 w 1390226"/>
                  <a:gd name="connsiteY641" fmla="*/ 78673 h 1532409"/>
                  <a:gd name="connsiteX642" fmla="*/ 917758 w 1390226"/>
                  <a:gd name="connsiteY642" fmla="*/ 74382 h 1532409"/>
                  <a:gd name="connsiteX643" fmla="*/ 916614 w 1390226"/>
                  <a:gd name="connsiteY643" fmla="*/ 71235 h 1532409"/>
                  <a:gd name="connsiteX644" fmla="*/ 914754 w 1390226"/>
                  <a:gd name="connsiteY644" fmla="*/ 70091 h 1532409"/>
                  <a:gd name="connsiteX645" fmla="*/ 912322 w 1390226"/>
                  <a:gd name="connsiteY645" fmla="*/ 68374 h 1532409"/>
                  <a:gd name="connsiteX646" fmla="*/ 912037 w 1390226"/>
                  <a:gd name="connsiteY646" fmla="*/ 65942 h 1532409"/>
                  <a:gd name="connsiteX647" fmla="*/ 912180 w 1390226"/>
                  <a:gd name="connsiteY647" fmla="*/ 64226 h 1532409"/>
                  <a:gd name="connsiteX648" fmla="*/ 913610 w 1390226"/>
                  <a:gd name="connsiteY648" fmla="*/ 61365 h 1532409"/>
                  <a:gd name="connsiteX649" fmla="*/ 914325 w 1390226"/>
                  <a:gd name="connsiteY649" fmla="*/ 57646 h 1532409"/>
                  <a:gd name="connsiteX650" fmla="*/ 910892 w 1390226"/>
                  <a:gd name="connsiteY650" fmla="*/ 56788 h 1532409"/>
                  <a:gd name="connsiteX651" fmla="*/ 908604 w 1390226"/>
                  <a:gd name="connsiteY651" fmla="*/ 56645 h 1532409"/>
                  <a:gd name="connsiteX652" fmla="*/ 907030 w 1390226"/>
                  <a:gd name="connsiteY652" fmla="*/ 55500 h 1532409"/>
                  <a:gd name="connsiteX653" fmla="*/ 905170 w 1390226"/>
                  <a:gd name="connsiteY653" fmla="*/ 53641 h 1532409"/>
                  <a:gd name="connsiteX654" fmla="*/ 904455 w 1390226"/>
                  <a:gd name="connsiteY654" fmla="*/ 47919 h 1532409"/>
                  <a:gd name="connsiteX655" fmla="*/ 904455 w 1390226"/>
                  <a:gd name="connsiteY655" fmla="*/ 41768 h 1532409"/>
                  <a:gd name="connsiteX656" fmla="*/ 904026 w 1390226"/>
                  <a:gd name="connsiteY656" fmla="*/ 37906 h 1532409"/>
                  <a:gd name="connsiteX657" fmla="*/ 903025 w 1390226"/>
                  <a:gd name="connsiteY657" fmla="*/ 35045 h 1532409"/>
                  <a:gd name="connsiteX658" fmla="*/ 902310 w 1390226"/>
                  <a:gd name="connsiteY658" fmla="*/ 32041 h 1532409"/>
                  <a:gd name="connsiteX659" fmla="*/ 900593 w 1390226"/>
                  <a:gd name="connsiteY659" fmla="*/ 28894 h 1532409"/>
                  <a:gd name="connsiteX660" fmla="*/ 895443 w 1390226"/>
                  <a:gd name="connsiteY660" fmla="*/ 24746 h 1532409"/>
                  <a:gd name="connsiteX661" fmla="*/ 895873 w 1390226"/>
                  <a:gd name="connsiteY661" fmla="*/ 23030 h 1532409"/>
                  <a:gd name="connsiteX662" fmla="*/ 897017 w 1390226"/>
                  <a:gd name="connsiteY662" fmla="*/ 20884 h 1532409"/>
                  <a:gd name="connsiteX663" fmla="*/ 895158 w 1390226"/>
                  <a:gd name="connsiteY663" fmla="*/ 19597 h 1532409"/>
                  <a:gd name="connsiteX664" fmla="*/ 892440 w 1390226"/>
                  <a:gd name="connsiteY664" fmla="*/ 19597 h 1532409"/>
                  <a:gd name="connsiteX665" fmla="*/ 891009 w 1390226"/>
                  <a:gd name="connsiteY665" fmla="*/ 22457 h 1532409"/>
                  <a:gd name="connsiteX666" fmla="*/ 888578 w 1390226"/>
                  <a:gd name="connsiteY666" fmla="*/ 24889 h 1532409"/>
                  <a:gd name="connsiteX667" fmla="*/ 883857 w 1390226"/>
                  <a:gd name="connsiteY667" fmla="*/ 26749 h 1532409"/>
                  <a:gd name="connsiteX668" fmla="*/ 882999 w 1390226"/>
                  <a:gd name="connsiteY668" fmla="*/ 36619 h 1532409"/>
                  <a:gd name="connsiteX669" fmla="*/ 879995 w 1390226"/>
                  <a:gd name="connsiteY669" fmla="*/ 47490 h 1532409"/>
                  <a:gd name="connsiteX670" fmla="*/ 877278 w 1390226"/>
                  <a:gd name="connsiteY670" fmla="*/ 55500 h 1532409"/>
                  <a:gd name="connsiteX671" fmla="*/ 877706 w 1390226"/>
                  <a:gd name="connsiteY671" fmla="*/ 57932 h 1532409"/>
                  <a:gd name="connsiteX672" fmla="*/ 876991 w 1390226"/>
                  <a:gd name="connsiteY672" fmla="*/ 60793 h 1532409"/>
                  <a:gd name="connsiteX673" fmla="*/ 875561 w 1390226"/>
                  <a:gd name="connsiteY673" fmla="*/ 59791 h 1532409"/>
                  <a:gd name="connsiteX674" fmla="*/ 874273 w 1390226"/>
                  <a:gd name="connsiteY674" fmla="*/ 58504 h 1532409"/>
                  <a:gd name="connsiteX675" fmla="*/ 872271 w 1390226"/>
                  <a:gd name="connsiteY675" fmla="*/ 61651 h 1532409"/>
                  <a:gd name="connsiteX676" fmla="*/ 868694 w 1390226"/>
                  <a:gd name="connsiteY676" fmla="*/ 69947 h 1532409"/>
                  <a:gd name="connsiteX677" fmla="*/ 868409 w 1390226"/>
                  <a:gd name="connsiteY677" fmla="*/ 74239 h 1532409"/>
                  <a:gd name="connsiteX678" fmla="*/ 870554 w 1390226"/>
                  <a:gd name="connsiteY678" fmla="*/ 75383 h 1532409"/>
                  <a:gd name="connsiteX679" fmla="*/ 871985 w 1390226"/>
                  <a:gd name="connsiteY679" fmla="*/ 76527 h 1532409"/>
                  <a:gd name="connsiteX680" fmla="*/ 873701 w 1390226"/>
                  <a:gd name="connsiteY680" fmla="*/ 76956 h 1532409"/>
                  <a:gd name="connsiteX681" fmla="*/ 874560 w 1390226"/>
                  <a:gd name="connsiteY681" fmla="*/ 77958 h 1532409"/>
                  <a:gd name="connsiteX682" fmla="*/ 874988 w 1390226"/>
                  <a:gd name="connsiteY682" fmla="*/ 80103 h 1532409"/>
                  <a:gd name="connsiteX683" fmla="*/ 876133 w 1390226"/>
                  <a:gd name="connsiteY683" fmla="*/ 81820 h 1532409"/>
                  <a:gd name="connsiteX684" fmla="*/ 875847 w 1390226"/>
                  <a:gd name="connsiteY684" fmla="*/ 83679 h 1532409"/>
                  <a:gd name="connsiteX685" fmla="*/ 874560 w 1390226"/>
                  <a:gd name="connsiteY685" fmla="*/ 82964 h 1532409"/>
                  <a:gd name="connsiteX686" fmla="*/ 871699 w 1390226"/>
                  <a:gd name="connsiteY686" fmla="*/ 82964 h 1532409"/>
                  <a:gd name="connsiteX687" fmla="*/ 870269 w 1390226"/>
                  <a:gd name="connsiteY687" fmla="*/ 84681 h 1532409"/>
                  <a:gd name="connsiteX688" fmla="*/ 866549 w 1390226"/>
                  <a:gd name="connsiteY688" fmla="*/ 87971 h 1532409"/>
                  <a:gd name="connsiteX689" fmla="*/ 867551 w 1390226"/>
                  <a:gd name="connsiteY689" fmla="*/ 97554 h 1532409"/>
                  <a:gd name="connsiteX690" fmla="*/ 865833 w 1390226"/>
                  <a:gd name="connsiteY690" fmla="*/ 102561 h 1532409"/>
                  <a:gd name="connsiteX691" fmla="*/ 864117 w 1390226"/>
                  <a:gd name="connsiteY691" fmla="*/ 106423 h 1532409"/>
                  <a:gd name="connsiteX692" fmla="*/ 862257 w 1390226"/>
                  <a:gd name="connsiteY692" fmla="*/ 113861 h 1532409"/>
                  <a:gd name="connsiteX693" fmla="*/ 862544 w 1390226"/>
                  <a:gd name="connsiteY693" fmla="*/ 117867 h 1532409"/>
                  <a:gd name="connsiteX694" fmla="*/ 864260 w 1390226"/>
                  <a:gd name="connsiteY694" fmla="*/ 120728 h 1532409"/>
                  <a:gd name="connsiteX695" fmla="*/ 865977 w 1390226"/>
                  <a:gd name="connsiteY695" fmla="*/ 124875 h 1532409"/>
                  <a:gd name="connsiteX696" fmla="*/ 864975 w 1390226"/>
                  <a:gd name="connsiteY696" fmla="*/ 130597 h 1532409"/>
                  <a:gd name="connsiteX697" fmla="*/ 863832 w 1390226"/>
                  <a:gd name="connsiteY697" fmla="*/ 134602 h 1532409"/>
                  <a:gd name="connsiteX698" fmla="*/ 866263 w 1390226"/>
                  <a:gd name="connsiteY698" fmla="*/ 146332 h 1532409"/>
                  <a:gd name="connsiteX699" fmla="*/ 866978 w 1390226"/>
                  <a:gd name="connsiteY699" fmla="*/ 152626 h 1532409"/>
                  <a:gd name="connsiteX700" fmla="*/ 865691 w 1390226"/>
                  <a:gd name="connsiteY700" fmla="*/ 156917 h 1532409"/>
                  <a:gd name="connsiteX701" fmla="*/ 861829 w 1390226"/>
                  <a:gd name="connsiteY701" fmla="*/ 169505 h 1532409"/>
                  <a:gd name="connsiteX702" fmla="*/ 860112 w 1390226"/>
                  <a:gd name="connsiteY702" fmla="*/ 178659 h 1532409"/>
                  <a:gd name="connsiteX703" fmla="*/ 860684 w 1390226"/>
                  <a:gd name="connsiteY703" fmla="*/ 183666 h 1532409"/>
                  <a:gd name="connsiteX704" fmla="*/ 858968 w 1390226"/>
                  <a:gd name="connsiteY704" fmla="*/ 188386 h 1532409"/>
                  <a:gd name="connsiteX705" fmla="*/ 856965 w 1390226"/>
                  <a:gd name="connsiteY705" fmla="*/ 195825 h 1532409"/>
                  <a:gd name="connsiteX706" fmla="*/ 854820 w 1390226"/>
                  <a:gd name="connsiteY706" fmla="*/ 201403 h 1532409"/>
                  <a:gd name="connsiteX707" fmla="*/ 847238 w 1390226"/>
                  <a:gd name="connsiteY707" fmla="*/ 212704 h 1532409"/>
                  <a:gd name="connsiteX708" fmla="*/ 845665 w 1390226"/>
                  <a:gd name="connsiteY708" fmla="*/ 218139 h 1532409"/>
                  <a:gd name="connsiteX709" fmla="*/ 843090 w 1390226"/>
                  <a:gd name="connsiteY709" fmla="*/ 225005 h 1532409"/>
                  <a:gd name="connsiteX710" fmla="*/ 837655 w 1390226"/>
                  <a:gd name="connsiteY710" fmla="*/ 229010 h 1532409"/>
                  <a:gd name="connsiteX711" fmla="*/ 833507 w 1390226"/>
                  <a:gd name="connsiteY711" fmla="*/ 231442 h 1532409"/>
                  <a:gd name="connsiteX712" fmla="*/ 824352 w 1390226"/>
                  <a:gd name="connsiteY712" fmla="*/ 233874 h 1532409"/>
                  <a:gd name="connsiteX713" fmla="*/ 819059 w 1390226"/>
                  <a:gd name="connsiteY713" fmla="*/ 233874 h 1532409"/>
                  <a:gd name="connsiteX714" fmla="*/ 816341 w 1390226"/>
                  <a:gd name="connsiteY714" fmla="*/ 232300 h 1532409"/>
                  <a:gd name="connsiteX715" fmla="*/ 814768 w 1390226"/>
                  <a:gd name="connsiteY715" fmla="*/ 231013 h 1532409"/>
                  <a:gd name="connsiteX716" fmla="*/ 808617 w 1390226"/>
                  <a:gd name="connsiteY716" fmla="*/ 228867 h 1532409"/>
                  <a:gd name="connsiteX717" fmla="*/ 801036 w 1390226"/>
                  <a:gd name="connsiteY717" fmla="*/ 223861 h 1532409"/>
                  <a:gd name="connsiteX718" fmla="*/ 795171 w 1390226"/>
                  <a:gd name="connsiteY718" fmla="*/ 222287 h 1532409"/>
                  <a:gd name="connsiteX719" fmla="*/ 792310 w 1390226"/>
                  <a:gd name="connsiteY719" fmla="*/ 217281 h 1532409"/>
                  <a:gd name="connsiteX720" fmla="*/ 792024 w 1390226"/>
                  <a:gd name="connsiteY720" fmla="*/ 215278 h 1532409"/>
                  <a:gd name="connsiteX721" fmla="*/ 791023 w 1390226"/>
                  <a:gd name="connsiteY721" fmla="*/ 212560 h 1532409"/>
                  <a:gd name="connsiteX722" fmla="*/ 788019 w 1390226"/>
                  <a:gd name="connsiteY722" fmla="*/ 208984 h 1532409"/>
                  <a:gd name="connsiteX723" fmla="*/ 782297 w 1390226"/>
                  <a:gd name="connsiteY723" fmla="*/ 207840 h 1532409"/>
                  <a:gd name="connsiteX724" fmla="*/ 776432 w 1390226"/>
                  <a:gd name="connsiteY724" fmla="*/ 205265 h 1532409"/>
                  <a:gd name="connsiteX725" fmla="*/ 772856 w 1390226"/>
                  <a:gd name="connsiteY725" fmla="*/ 205694 h 1532409"/>
                  <a:gd name="connsiteX726" fmla="*/ 764989 w 1390226"/>
                  <a:gd name="connsiteY726" fmla="*/ 203549 h 1532409"/>
                  <a:gd name="connsiteX727" fmla="*/ 759696 w 1390226"/>
                  <a:gd name="connsiteY727" fmla="*/ 200402 h 1532409"/>
                  <a:gd name="connsiteX728" fmla="*/ 754976 w 1390226"/>
                  <a:gd name="connsiteY728" fmla="*/ 196111 h 1532409"/>
                  <a:gd name="connsiteX729" fmla="*/ 748683 w 1390226"/>
                  <a:gd name="connsiteY729" fmla="*/ 188673 h 1532409"/>
                  <a:gd name="connsiteX730" fmla="*/ 743389 w 1390226"/>
                  <a:gd name="connsiteY730" fmla="*/ 186670 h 1532409"/>
                  <a:gd name="connsiteX731" fmla="*/ 736524 w 1390226"/>
                  <a:gd name="connsiteY731" fmla="*/ 183523 h 1532409"/>
                  <a:gd name="connsiteX732" fmla="*/ 732519 w 1390226"/>
                  <a:gd name="connsiteY732" fmla="*/ 180948 h 1532409"/>
                  <a:gd name="connsiteX733" fmla="*/ 730087 w 1390226"/>
                  <a:gd name="connsiteY733" fmla="*/ 179661 h 1532409"/>
                  <a:gd name="connsiteX734" fmla="*/ 727369 w 1390226"/>
                  <a:gd name="connsiteY734" fmla="*/ 177658 h 1532409"/>
                  <a:gd name="connsiteX735" fmla="*/ 724937 w 1390226"/>
                  <a:gd name="connsiteY735" fmla="*/ 178087 h 1532409"/>
                  <a:gd name="connsiteX736" fmla="*/ 720789 w 1390226"/>
                  <a:gd name="connsiteY736" fmla="*/ 178087 h 1532409"/>
                  <a:gd name="connsiteX737" fmla="*/ 718215 w 1390226"/>
                  <a:gd name="connsiteY737" fmla="*/ 176228 h 1532409"/>
                  <a:gd name="connsiteX738" fmla="*/ 717928 w 1390226"/>
                  <a:gd name="connsiteY738" fmla="*/ 174797 h 1532409"/>
                  <a:gd name="connsiteX739" fmla="*/ 718357 w 1390226"/>
                  <a:gd name="connsiteY739" fmla="*/ 173653 h 1532409"/>
                  <a:gd name="connsiteX740" fmla="*/ 718500 w 1390226"/>
                  <a:gd name="connsiteY740" fmla="*/ 171651 h 1532409"/>
                  <a:gd name="connsiteX741" fmla="*/ 717642 w 1390226"/>
                  <a:gd name="connsiteY741" fmla="*/ 171364 h 1532409"/>
                  <a:gd name="connsiteX742" fmla="*/ 716784 w 1390226"/>
                  <a:gd name="connsiteY742" fmla="*/ 171364 h 1532409"/>
                  <a:gd name="connsiteX743" fmla="*/ 716069 w 1390226"/>
                  <a:gd name="connsiteY743" fmla="*/ 171936 h 1532409"/>
                  <a:gd name="connsiteX744" fmla="*/ 715067 w 1390226"/>
                  <a:gd name="connsiteY744" fmla="*/ 172366 h 1532409"/>
                  <a:gd name="connsiteX745" fmla="*/ 711348 w 1390226"/>
                  <a:gd name="connsiteY745" fmla="*/ 170792 h 1532409"/>
                  <a:gd name="connsiteX746" fmla="*/ 706199 w 1390226"/>
                  <a:gd name="connsiteY746" fmla="*/ 168217 h 1532409"/>
                  <a:gd name="connsiteX747" fmla="*/ 705197 w 1390226"/>
                  <a:gd name="connsiteY747" fmla="*/ 165929 h 1532409"/>
                  <a:gd name="connsiteX748" fmla="*/ 703624 w 1390226"/>
                  <a:gd name="connsiteY748" fmla="*/ 163068 h 1532409"/>
                  <a:gd name="connsiteX749" fmla="*/ 696472 w 1390226"/>
                  <a:gd name="connsiteY749" fmla="*/ 158920 h 1532409"/>
                  <a:gd name="connsiteX750" fmla="*/ 692324 w 1390226"/>
                  <a:gd name="connsiteY750" fmla="*/ 155487 h 1532409"/>
                  <a:gd name="connsiteX751" fmla="*/ 683169 w 1390226"/>
                  <a:gd name="connsiteY751" fmla="*/ 150623 h 1532409"/>
                  <a:gd name="connsiteX752" fmla="*/ 680880 w 1390226"/>
                  <a:gd name="connsiteY752" fmla="*/ 148191 h 1532409"/>
                  <a:gd name="connsiteX753" fmla="*/ 680165 w 1390226"/>
                  <a:gd name="connsiteY753" fmla="*/ 146189 h 1532409"/>
                  <a:gd name="connsiteX754" fmla="*/ 679450 w 1390226"/>
                  <a:gd name="connsiteY754" fmla="*/ 143185 h 1532409"/>
                  <a:gd name="connsiteX755" fmla="*/ 681453 w 1390226"/>
                  <a:gd name="connsiteY755" fmla="*/ 140038 h 1532409"/>
                  <a:gd name="connsiteX756" fmla="*/ 683455 w 1390226"/>
                  <a:gd name="connsiteY756" fmla="*/ 137892 h 1532409"/>
                  <a:gd name="connsiteX757" fmla="*/ 689606 w 1390226"/>
                  <a:gd name="connsiteY757" fmla="*/ 128738 h 1532409"/>
                  <a:gd name="connsiteX758" fmla="*/ 691466 w 1390226"/>
                  <a:gd name="connsiteY758" fmla="*/ 127164 h 1532409"/>
                  <a:gd name="connsiteX759" fmla="*/ 693754 w 1390226"/>
                  <a:gd name="connsiteY759" fmla="*/ 124733 h 1532409"/>
                  <a:gd name="connsiteX760" fmla="*/ 695900 w 1390226"/>
                  <a:gd name="connsiteY760" fmla="*/ 118010 h 1532409"/>
                  <a:gd name="connsiteX761" fmla="*/ 696901 w 1390226"/>
                  <a:gd name="connsiteY761" fmla="*/ 114147 h 1532409"/>
                  <a:gd name="connsiteX762" fmla="*/ 695042 w 1390226"/>
                  <a:gd name="connsiteY762" fmla="*/ 108426 h 1532409"/>
                  <a:gd name="connsiteX763" fmla="*/ 695042 w 1390226"/>
                  <a:gd name="connsiteY763" fmla="*/ 98699 h 1532409"/>
                  <a:gd name="connsiteX764" fmla="*/ 702194 w 1390226"/>
                  <a:gd name="connsiteY764" fmla="*/ 94980 h 1532409"/>
                  <a:gd name="connsiteX765" fmla="*/ 704196 w 1390226"/>
                  <a:gd name="connsiteY765" fmla="*/ 94551 h 1532409"/>
                  <a:gd name="connsiteX766" fmla="*/ 706056 w 1390226"/>
                  <a:gd name="connsiteY766" fmla="*/ 93692 h 1532409"/>
                  <a:gd name="connsiteX767" fmla="*/ 708202 w 1390226"/>
                  <a:gd name="connsiteY767" fmla="*/ 94837 h 1532409"/>
                  <a:gd name="connsiteX768" fmla="*/ 709632 w 1390226"/>
                  <a:gd name="connsiteY768" fmla="*/ 96696 h 1532409"/>
                  <a:gd name="connsiteX769" fmla="*/ 711063 w 1390226"/>
                  <a:gd name="connsiteY769" fmla="*/ 96410 h 1532409"/>
                  <a:gd name="connsiteX770" fmla="*/ 715067 w 1390226"/>
                  <a:gd name="connsiteY770" fmla="*/ 89687 h 1532409"/>
                  <a:gd name="connsiteX771" fmla="*/ 714352 w 1390226"/>
                  <a:gd name="connsiteY771" fmla="*/ 86826 h 1532409"/>
                  <a:gd name="connsiteX772" fmla="*/ 712636 w 1390226"/>
                  <a:gd name="connsiteY772" fmla="*/ 84395 h 1532409"/>
                  <a:gd name="connsiteX773" fmla="*/ 713208 w 1390226"/>
                  <a:gd name="connsiteY773" fmla="*/ 82964 h 1532409"/>
                  <a:gd name="connsiteX774" fmla="*/ 725652 w 1390226"/>
                  <a:gd name="connsiteY774" fmla="*/ 69661 h 1532409"/>
                  <a:gd name="connsiteX775" fmla="*/ 724079 w 1390226"/>
                  <a:gd name="connsiteY775" fmla="*/ 66371 h 1532409"/>
                  <a:gd name="connsiteX776" fmla="*/ 722219 w 1390226"/>
                  <a:gd name="connsiteY776" fmla="*/ 65656 h 1532409"/>
                  <a:gd name="connsiteX777" fmla="*/ 718643 w 1390226"/>
                  <a:gd name="connsiteY777" fmla="*/ 65942 h 1532409"/>
                  <a:gd name="connsiteX778" fmla="*/ 715354 w 1390226"/>
                  <a:gd name="connsiteY778" fmla="*/ 63081 h 1532409"/>
                  <a:gd name="connsiteX779" fmla="*/ 713208 w 1390226"/>
                  <a:gd name="connsiteY779" fmla="*/ 57789 h 1532409"/>
                  <a:gd name="connsiteX780" fmla="*/ 710347 w 1390226"/>
                  <a:gd name="connsiteY780" fmla="*/ 57646 h 1532409"/>
                  <a:gd name="connsiteX781" fmla="*/ 705054 w 1390226"/>
                  <a:gd name="connsiteY781" fmla="*/ 63081 h 1532409"/>
                  <a:gd name="connsiteX782" fmla="*/ 704482 w 1390226"/>
                  <a:gd name="connsiteY782" fmla="*/ 64369 h 1532409"/>
                  <a:gd name="connsiteX783" fmla="*/ 705770 w 1390226"/>
                  <a:gd name="connsiteY783" fmla="*/ 65084 h 1532409"/>
                  <a:gd name="connsiteX784" fmla="*/ 706914 w 1390226"/>
                  <a:gd name="connsiteY784" fmla="*/ 68374 h 1532409"/>
                  <a:gd name="connsiteX785" fmla="*/ 704911 w 1390226"/>
                  <a:gd name="connsiteY785" fmla="*/ 72236 h 1532409"/>
                  <a:gd name="connsiteX786" fmla="*/ 702909 w 1390226"/>
                  <a:gd name="connsiteY786" fmla="*/ 72236 h 1532409"/>
                  <a:gd name="connsiteX787" fmla="*/ 699619 w 1390226"/>
                  <a:gd name="connsiteY787" fmla="*/ 71807 h 1532409"/>
                  <a:gd name="connsiteX788" fmla="*/ 698045 w 1390226"/>
                  <a:gd name="connsiteY788" fmla="*/ 68946 h 1532409"/>
                  <a:gd name="connsiteX789" fmla="*/ 697330 w 1390226"/>
                  <a:gd name="connsiteY789" fmla="*/ 64655 h 1532409"/>
                  <a:gd name="connsiteX790" fmla="*/ 695184 w 1390226"/>
                  <a:gd name="connsiteY790" fmla="*/ 63511 h 1532409"/>
                  <a:gd name="connsiteX791" fmla="*/ 692753 w 1390226"/>
                  <a:gd name="connsiteY791" fmla="*/ 64369 h 1532409"/>
                  <a:gd name="connsiteX792" fmla="*/ 690750 w 1390226"/>
                  <a:gd name="connsiteY792" fmla="*/ 65799 h 1532409"/>
                  <a:gd name="connsiteX793" fmla="*/ 689320 w 1390226"/>
                  <a:gd name="connsiteY793" fmla="*/ 66228 h 1532409"/>
                  <a:gd name="connsiteX794" fmla="*/ 688175 w 1390226"/>
                  <a:gd name="connsiteY794" fmla="*/ 65227 h 1532409"/>
                  <a:gd name="connsiteX795" fmla="*/ 688175 w 1390226"/>
                  <a:gd name="connsiteY795" fmla="*/ 63511 h 1532409"/>
                  <a:gd name="connsiteX796" fmla="*/ 691180 w 1390226"/>
                  <a:gd name="connsiteY796" fmla="*/ 60507 h 1532409"/>
                  <a:gd name="connsiteX797" fmla="*/ 693754 w 1390226"/>
                  <a:gd name="connsiteY797" fmla="*/ 58647 h 1532409"/>
                  <a:gd name="connsiteX798" fmla="*/ 693897 w 1390226"/>
                  <a:gd name="connsiteY798" fmla="*/ 57932 h 1532409"/>
                  <a:gd name="connsiteX799" fmla="*/ 692038 w 1390226"/>
                  <a:gd name="connsiteY799" fmla="*/ 57360 h 1532409"/>
                  <a:gd name="connsiteX800" fmla="*/ 692324 w 1390226"/>
                  <a:gd name="connsiteY800" fmla="*/ 55929 h 1532409"/>
                  <a:gd name="connsiteX801" fmla="*/ 694756 w 1390226"/>
                  <a:gd name="connsiteY801" fmla="*/ 53498 h 1532409"/>
                  <a:gd name="connsiteX802" fmla="*/ 693611 w 1390226"/>
                  <a:gd name="connsiteY802" fmla="*/ 53354 h 1532409"/>
                  <a:gd name="connsiteX803" fmla="*/ 690750 w 1390226"/>
                  <a:gd name="connsiteY803" fmla="*/ 55929 h 1532409"/>
                  <a:gd name="connsiteX804" fmla="*/ 687604 w 1390226"/>
                  <a:gd name="connsiteY804" fmla="*/ 57360 h 1532409"/>
                  <a:gd name="connsiteX805" fmla="*/ 683455 w 1390226"/>
                  <a:gd name="connsiteY805" fmla="*/ 60507 h 1532409"/>
                  <a:gd name="connsiteX806" fmla="*/ 677590 w 1390226"/>
                  <a:gd name="connsiteY806" fmla="*/ 62652 h 1532409"/>
                  <a:gd name="connsiteX807" fmla="*/ 673586 w 1390226"/>
                  <a:gd name="connsiteY807" fmla="*/ 65513 h 1532409"/>
                  <a:gd name="connsiteX808" fmla="*/ 667864 w 1390226"/>
                  <a:gd name="connsiteY808" fmla="*/ 64655 h 1532409"/>
                  <a:gd name="connsiteX809" fmla="*/ 662428 w 1390226"/>
                  <a:gd name="connsiteY809" fmla="*/ 62223 h 1532409"/>
                  <a:gd name="connsiteX810" fmla="*/ 661283 w 1390226"/>
                  <a:gd name="connsiteY810" fmla="*/ 60793 h 1532409"/>
                  <a:gd name="connsiteX811" fmla="*/ 658709 w 1390226"/>
                  <a:gd name="connsiteY811" fmla="*/ 58647 h 1532409"/>
                  <a:gd name="connsiteX812" fmla="*/ 652844 w 1390226"/>
                  <a:gd name="connsiteY812" fmla="*/ 60936 h 1532409"/>
                  <a:gd name="connsiteX813" fmla="*/ 649268 w 1390226"/>
                  <a:gd name="connsiteY813" fmla="*/ 60650 h 1532409"/>
                  <a:gd name="connsiteX814" fmla="*/ 647266 w 1390226"/>
                  <a:gd name="connsiteY814" fmla="*/ 59791 h 1532409"/>
                  <a:gd name="connsiteX815" fmla="*/ 643833 w 1390226"/>
                  <a:gd name="connsiteY815" fmla="*/ 59219 h 1532409"/>
                  <a:gd name="connsiteX816" fmla="*/ 640828 w 1390226"/>
                  <a:gd name="connsiteY816" fmla="*/ 57217 h 1532409"/>
                  <a:gd name="connsiteX817" fmla="*/ 633676 w 1390226"/>
                  <a:gd name="connsiteY817" fmla="*/ 53927 h 1532409"/>
                  <a:gd name="connsiteX818" fmla="*/ 626096 w 1390226"/>
                  <a:gd name="connsiteY818" fmla="*/ 53354 h 1532409"/>
                  <a:gd name="connsiteX819" fmla="*/ 622376 w 1390226"/>
                  <a:gd name="connsiteY819" fmla="*/ 53498 h 1532409"/>
                  <a:gd name="connsiteX820" fmla="*/ 619659 w 1390226"/>
                  <a:gd name="connsiteY820" fmla="*/ 51781 h 1532409"/>
                  <a:gd name="connsiteX821" fmla="*/ 617084 w 1390226"/>
                  <a:gd name="connsiteY821" fmla="*/ 50780 h 1532409"/>
                  <a:gd name="connsiteX822" fmla="*/ 611934 w 1390226"/>
                  <a:gd name="connsiteY822" fmla="*/ 50065 h 1532409"/>
                  <a:gd name="connsiteX823" fmla="*/ 609789 w 1390226"/>
                  <a:gd name="connsiteY823" fmla="*/ 47490 h 1532409"/>
                  <a:gd name="connsiteX824" fmla="*/ 607071 w 1390226"/>
                  <a:gd name="connsiteY824" fmla="*/ 42340 h 1532409"/>
                  <a:gd name="connsiteX825" fmla="*/ 605211 w 1390226"/>
                  <a:gd name="connsiteY825" fmla="*/ 40910 h 1532409"/>
                  <a:gd name="connsiteX826" fmla="*/ 602065 w 1390226"/>
                  <a:gd name="connsiteY826" fmla="*/ 40481 h 1532409"/>
                  <a:gd name="connsiteX827" fmla="*/ 598774 w 1390226"/>
                  <a:gd name="connsiteY827" fmla="*/ 42913 h 1532409"/>
                  <a:gd name="connsiteX828" fmla="*/ 596771 w 1390226"/>
                  <a:gd name="connsiteY828" fmla="*/ 44057 h 1532409"/>
                  <a:gd name="connsiteX829" fmla="*/ 593053 w 1390226"/>
                  <a:gd name="connsiteY829" fmla="*/ 39908 h 1532409"/>
                  <a:gd name="connsiteX830" fmla="*/ 586329 w 1390226"/>
                  <a:gd name="connsiteY830" fmla="*/ 35617 h 1532409"/>
                  <a:gd name="connsiteX831" fmla="*/ 584184 w 1390226"/>
                  <a:gd name="connsiteY831" fmla="*/ 35045 h 1532409"/>
                  <a:gd name="connsiteX832" fmla="*/ 583040 w 1390226"/>
                  <a:gd name="connsiteY832" fmla="*/ 36046 h 1532409"/>
                  <a:gd name="connsiteX833" fmla="*/ 582182 w 1390226"/>
                  <a:gd name="connsiteY833" fmla="*/ 38049 h 1532409"/>
                  <a:gd name="connsiteX834" fmla="*/ 580894 w 1390226"/>
                  <a:gd name="connsiteY834" fmla="*/ 38192 h 1532409"/>
                  <a:gd name="connsiteX835" fmla="*/ 579464 w 1390226"/>
                  <a:gd name="connsiteY835" fmla="*/ 37334 h 1532409"/>
                  <a:gd name="connsiteX836" fmla="*/ 576889 w 1390226"/>
                  <a:gd name="connsiteY836" fmla="*/ 34759 h 1532409"/>
                  <a:gd name="connsiteX837" fmla="*/ 575173 w 1390226"/>
                  <a:gd name="connsiteY837" fmla="*/ 34330 h 1532409"/>
                  <a:gd name="connsiteX838" fmla="*/ 570595 w 1390226"/>
                  <a:gd name="connsiteY838" fmla="*/ 37048 h 1532409"/>
                  <a:gd name="connsiteX839" fmla="*/ 570881 w 1390226"/>
                  <a:gd name="connsiteY839" fmla="*/ 38049 h 1532409"/>
                  <a:gd name="connsiteX840" fmla="*/ 574600 w 1390226"/>
                  <a:gd name="connsiteY840" fmla="*/ 39479 h 1532409"/>
                  <a:gd name="connsiteX841" fmla="*/ 578462 w 1390226"/>
                  <a:gd name="connsiteY841" fmla="*/ 43342 h 1532409"/>
                  <a:gd name="connsiteX842" fmla="*/ 580322 w 1390226"/>
                  <a:gd name="connsiteY842" fmla="*/ 44200 h 1532409"/>
                  <a:gd name="connsiteX843" fmla="*/ 584613 w 1390226"/>
                  <a:gd name="connsiteY843" fmla="*/ 43199 h 1532409"/>
                  <a:gd name="connsiteX844" fmla="*/ 590621 w 1390226"/>
                  <a:gd name="connsiteY844" fmla="*/ 43914 h 1532409"/>
                  <a:gd name="connsiteX845" fmla="*/ 596629 w 1390226"/>
                  <a:gd name="connsiteY845" fmla="*/ 48634 h 1532409"/>
                  <a:gd name="connsiteX846" fmla="*/ 595771 w 1390226"/>
                  <a:gd name="connsiteY846" fmla="*/ 51066 h 1532409"/>
                  <a:gd name="connsiteX847" fmla="*/ 595341 w 1390226"/>
                  <a:gd name="connsiteY847" fmla="*/ 54356 h 1532409"/>
                  <a:gd name="connsiteX848" fmla="*/ 595484 w 1390226"/>
                  <a:gd name="connsiteY848" fmla="*/ 57932 h 1532409"/>
                  <a:gd name="connsiteX849" fmla="*/ 595341 w 1390226"/>
                  <a:gd name="connsiteY849" fmla="*/ 60364 h 1532409"/>
                  <a:gd name="connsiteX850" fmla="*/ 597773 w 1390226"/>
                  <a:gd name="connsiteY850" fmla="*/ 63081 h 1532409"/>
                  <a:gd name="connsiteX851" fmla="*/ 596629 w 1390226"/>
                  <a:gd name="connsiteY851" fmla="*/ 63224 h 1532409"/>
                  <a:gd name="connsiteX852" fmla="*/ 593768 w 1390226"/>
                  <a:gd name="connsiteY852" fmla="*/ 62652 h 1532409"/>
                  <a:gd name="connsiteX853" fmla="*/ 591622 w 1390226"/>
                  <a:gd name="connsiteY853" fmla="*/ 63368 h 1532409"/>
                  <a:gd name="connsiteX854" fmla="*/ 589477 w 1390226"/>
                  <a:gd name="connsiteY854" fmla="*/ 64655 h 1532409"/>
                  <a:gd name="connsiteX855" fmla="*/ 588619 w 1390226"/>
                  <a:gd name="connsiteY855" fmla="*/ 68231 h 1532409"/>
                  <a:gd name="connsiteX856" fmla="*/ 587474 w 1390226"/>
                  <a:gd name="connsiteY856" fmla="*/ 66514 h 1532409"/>
                  <a:gd name="connsiteX857" fmla="*/ 583898 w 1390226"/>
                  <a:gd name="connsiteY857" fmla="*/ 64941 h 1532409"/>
                  <a:gd name="connsiteX858" fmla="*/ 581752 w 1390226"/>
                  <a:gd name="connsiteY858" fmla="*/ 66228 h 1532409"/>
                  <a:gd name="connsiteX859" fmla="*/ 578176 w 1390226"/>
                  <a:gd name="connsiteY859" fmla="*/ 67802 h 1532409"/>
                  <a:gd name="connsiteX860" fmla="*/ 574886 w 1390226"/>
                  <a:gd name="connsiteY860" fmla="*/ 67087 h 1532409"/>
                  <a:gd name="connsiteX861" fmla="*/ 572740 w 1390226"/>
                  <a:gd name="connsiteY861" fmla="*/ 66228 h 1532409"/>
                  <a:gd name="connsiteX862" fmla="*/ 567877 w 1390226"/>
                  <a:gd name="connsiteY862" fmla="*/ 67659 h 1532409"/>
                  <a:gd name="connsiteX863" fmla="*/ 559152 w 1390226"/>
                  <a:gd name="connsiteY863" fmla="*/ 67659 h 1532409"/>
                  <a:gd name="connsiteX864" fmla="*/ 556291 w 1390226"/>
                  <a:gd name="connsiteY864" fmla="*/ 65656 h 1532409"/>
                  <a:gd name="connsiteX865" fmla="*/ 555433 w 1390226"/>
                  <a:gd name="connsiteY865" fmla="*/ 62223 h 1532409"/>
                  <a:gd name="connsiteX866" fmla="*/ 554717 w 1390226"/>
                  <a:gd name="connsiteY866" fmla="*/ 61365 h 1532409"/>
                  <a:gd name="connsiteX867" fmla="*/ 553859 w 1390226"/>
                  <a:gd name="connsiteY867" fmla="*/ 62938 h 1532409"/>
                  <a:gd name="connsiteX868" fmla="*/ 552429 w 1390226"/>
                  <a:gd name="connsiteY868" fmla="*/ 64798 h 1532409"/>
                  <a:gd name="connsiteX869" fmla="*/ 547136 w 1390226"/>
                  <a:gd name="connsiteY869" fmla="*/ 65084 h 1532409"/>
                  <a:gd name="connsiteX870" fmla="*/ 546278 w 1390226"/>
                  <a:gd name="connsiteY870" fmla="*/ 65799 h 1532409"/>
                  <a:gd name="connsiteX871" fmla="*/ 546564 w 1390226"/>
                  <a:gd name="connsiteY871" fmla="*/ 67516 h 1532409"/>
                  <a:gd name="connsiteX872" fmla="*/ 546421 w 1390226"/>
                  <a:gd name="connsiteY872" fmla="*/ 69661 h 1532409"/>
                  <a:gd name="connsiteX873" fmla="*/ 544418 w 1390226"/>
                  <a:gd name="connsiteY873" fmla="*/ 69804 h 1532409"/>
                  <a:gd name="connsiteX874" fmla="*/ 541987 w 1390226"/>
                  <a:gd name="connsiteY874" fmla="*/ 70376 h 1532409"/>
                  <a:gd name="connsiteX875" fmla="*/ 542272 w 1390226"/>
                  <a:gd name="connsiteY875" fmla="*/ 73094 h 1532409"/>
                  <a:gd name="connsiteX876" fmla="*/ 542702 w 1390226"/>
                  <a:gd name="connsiteY876" fmla="*/ 75240 h 1532409"/>
                  <a:gd name="connsiteX877" fmla="*/ 541700 w 1390226"/>
                  <a:gd name="connsiteY877" fmla="*/ 76241 h 1532409"/>
                  <a:gd name="connsiteX878" fmla="*/ 538983 w 1390226"/>
                  <a:gd name="connsiteY878" fmla="*/ 74382 h 1532409"/>
                  <a:gd name="connsiteX879" fmla="*/ 537696 w 1390226"/>
                  <a:gd name="connsiteY879" fmla="*/ 72379 h 1532409"/>
                  <a:gd name="connsiteX880" fmla="*/ 535836 w 1390226"/>
                  <a:gd name="connsiteY880" fmla="*/ 71807 h 1532409"/>
                  <a:gd name="connsiteX881" fmla="*/ 534405 w 1390226"/>
                  <a:gd name="connsiteY881" fmla="*/ 72522 h 1532409"/>
                  <a:gd name="connsiteX882" fmla="*/ 533976 w 1390226"/>
                  <a:gd name="connsiteY882" fmla="*/ 74382 h 1532409"/>
                  <a:gd name="connsiteX883" fmla="*/ 534262 w 1390226"/>
                  <a:gd name="connsiteY883" fmla="*/ 79102 h 1532409"/>
                  <a:gd name="connsiteX884" fmla="*/ 532832 w 1390226"/>
                  <a:gd name="connsiteY884" fmla="*/ 79674 h 1532409"/>
                  <a:gd name="connsiteX885" fmla="*/ 529256 w 1390226"/>
                  <a:gd name="connsiteY885" fmla="*/ 79531 h 1532409"/>
                  <a:gd name="connsiteX886" fmla="*/ 527683 w 1390226"/>
                  <a:gd name="connsiteY886" fmla="*/ 80390 h 1532409"/>
                  <a:gd name="connsiteX887" fmla="*/ 525250 w 1390226"/>
                  <a:gd name="connsiteY887" fmla="*/ 86397 h 1532409"/>
                  <a:gd name="connsiteX888" fmla="*/ 520674 w 1390226"/>
                  <a:gd name="connsiteY888" fmla="*/ 88686 h 1532409"/>
                  <a:gd name="connsiteX889" fmla="*/ 519958 w 1390226"/>
                  <a:gd name="connsiteY889" fmla="*/ 91833 h 1532409"/>
                  <a:gd name="connsiteX890" fmla="*/ 519672 w 1390226"/>
                  <a:gd name="connsiteY890" fmla="*/ 94407 h 1532409"/>
                  <a:gd name="connsiteX891" fmla="*/ 523391 w 1390226"/>
                  <a:gd name="connsiteY891" fmla="*/ 99128 h 1532409"/>
                  <a:gd name="connsiteX892" fmla="*/ 521532 w 1390226"/>
                  <a:gd name="connsiteY892" fmla="*/ 101560 h 1532409"/>
                  <a:gd name="connsiteX893" fmla="*/ 519672 w 1390226"/>
                  <a:gd name="connsiteY893" fmla="*/ 103562 h 1532409"/>
                  <a:gd name="connsiteX894" fmla="*/ 517813 w 1390226"/>
                  <a:gd name="connsiteY894" fmla="*/ 104421 h 1532409"/>
                  <a:gd name="connsiteX895" fmla="*/ 513807 w 1390226"/>
                  <a:gd name="connsiteY895" fmla="*/ 105136 h 1532409"/>
                  <a:gd name="connsiteX896" fmla="*/ 510804 w 1390226"/>
                  <a:gd name="connsiteY896" fmla="*/ 107282 h 1532409"/>
                  <a:gd name="connsiteX897" fmla="*/ 509516 w 1390226"/>
                  <a:gd name="connsiteY897" fmla="*/ 109570 h 1532409"/>
                  <a:gd name="connsiteX898" fmla="*/ 509230 w 1390226"/>
                  <a:gd name="connsiteY898" fmla="*/ 111716 h 1532409"/>
                  <a:gd name="connsiteX899" fmla="*/ 508371 w 1390226"/>
                  <a:gd name="connsiteY899" fmla="*/ 114576 h 1532409"/>
                  <a:gd name="connsiteX900" fmla="*/ 507084 w 1390226"/>
                  <a:gd name="connsiteY900" fmla="*/ 117867 h 1532409"/>
                  <a:gd name="connsiteX901" fmla="*/ 506798 w 1390226"/>
                  <a:gd name="connsiteY901" fmla="*/ 119726 h 1532409"/>
                  <a:gd name="connsiteX902" fmla="*/ 504080 w 1390226"/>
                  <a:gd name="connsiteY902" fmla="*/ 121443 h 1532409"/>
                  <a:gd name="connsiteX903" fmla="*/ 499217 w 1390226"/>
                  <a:gd name="connsiteY903" fmla="*/ 126735 h 1532409"/>
                  <a:gd name="connsiteX904" fmla="*/ 496785 w 1390226"/>
                  <a:gd name="connsiteY904" fmla="*/ 132171 h 1532409"/>
                  <a:gd name="connsiteX905" fmla="*/ 499932 w 1390226"/>
                  <a:gd name="connsiteY905" fmla="*/ 135175 h 1532409"/>
                  <a:gd name="connsiteX906" fmla="*/ 503652 w 1390226"/>
                  <a:gd name="connsiteY906" fmla="*/ 137320 h 1532409"/>
                  <a:gd name="connsiteX907" fmla="*/ 506369 w 1390226"/>
                  <a:gd name="connsiteY907" fmla="*/ 137320 h 1532409"/>
                  <a:gd name="connsiteX908" fmla="*/ 506369 w 1390226"/>
                  <a:gd name="connsiteY908" fmla="*/ 137892 h 1532409"/>
                  <a:gd name="connsiteX909" fmla="*/ 503508 w 1390226"/>
                  <a:gd name="connsiteY909" fmla="*/ 140038 h 1532409"/>
                  <a:gd name="connsiteX910" fmla="*/ 505225 w 1390226"/>
                  <a:gd name="connsiteY910" fmla="*/ 142327 h 1532409"/>
                  <a:gd name="connsiteX911" fmla="*/ 507943 w 1390226"/>
                  <a:gd name="connsiteY911" fmla="*/ 144472 h 1532409"/>
                  <a:gd name="connsiteX912" fmla="*/ 509659 w 1390226"/>
                  <a:gd name="connsiteY912" fmla="*/ 144759 h 1532409"/>
                  <a:gd name="connsiteX913" fmla="*/ 510946 w 1390226"/>
                  <a:gd name="connsiteY913" fmla="*/ 145617 h 1532409"/>
                  <a:gd name="connsiteX914" fmla="*/ 508371 w 1390226"/>
                  <a:gd name="connsiteY914" fmla="*/ 146046 h 1532409"/>
                  <a:gd name="connsiteX915" fmla="*/ 504510 w 1390226"/>
                  <a:gd name="connsiteY915" fmla="*/ 146189 h 1532409"/>
                  <a:gd name="connsiteX916" fmla="*/ 503794 w 1390226"/>
                  <a:gd name="connsiteY916" fmla="*/ 148477 h 1532409"/>
                  <a:gd name="connsiteX917" fmla="*/ 504223 w 1390226"/>
                  <a:gd name="connsiteY917" fmla="*/ 151052 h 1532409"/>
                  <a:gd name="connsiteX918" fmla="*/ 504938 w 1390226"/>
                  <a:gd name="connsiteY918" fmla="*/ 153341 h 1532409"/>
                  <a:gd name="connsiteX919" fmla="*/ 504510 w 1390226"/>
                  <a:gd name="connsiteY919" fmla="*/ 154914 h 1532409"/>
                  <a:gd name="connsiteX920" fmla="*/ 503079 w 1390226"/>
                  <a:gd name="connsiteY920" fmla="*/ 153770 h 1532409"/>
                  <a:gd name="connsiteX921" fmla="*/ 502507 w 1390226"/>
                  <a:gd name="connsiteY921" fmla="*/ 152053 h 1532409"/>
                  <a:gd name="connsiteX922" fmla="*/ 499217 w 1390226"/>
                  <a:gd name="connsiteY922" fmla="*/ 148621 h 1532409"/>
                  <a:gd name="connsiteX923" fmla="*/ 496928 w 1390226"/>
                  <a:gd name="connsiteY923" fmla="*/ 147619 h 1532409"/>
                  <a:gd name="connsiteX924" fmla="*/ 493495 w 1390226"/>
                  <a:gd name="connsiteY924" fmla="*/ 146761 h 1532409"/>
                  <a:gd name="connsiteX925" fmla="*/ 492494 w 1390226"/>
                  <a:gd name="connsiteY925" fmla="*/ 147762 h 1532409"/>
                  <a:gd name="connsiteX926" fmla="*/ 492637 w 1390226"/>
                  <a:gd name="connsiteY926" fmla="*/ 153055 h 1532409"/>
                  <a:gd name="connsiteX927" fmla="*/ 491922 w 1390226"/>
                  <a:gd name="connsiteY927" fmla="*/ 155487 h 1532409"/>
                  <a:gd name="connsiteX928" fmla="*/ 490634 w 1390226"/>
                  <a:gd name="connsiteY928" fmla="*/ 154056 h 1532409"/>
                  <a:gd name="connsiteX929" fmla="*/ 490348 w 1390226"/>
                  <a:gd name="connsiteY929" fmla="*/ 150194 h 1532409"/>
                  <a:gd name="connsiteX930" fmla="*/ 487058 w 1390226"/>
                  <a:gd name="connsiteY930" fmla="*/ 147047 h 1532409"/>
                  <a:gd name="connsiteX931" fmla="*/ 474327 w 1390226"/>
                  <a:gd name="connsiteY931" fmla="*/ 143900 h 1532409"/>
                  <a:gd name="connsiteX932" fmla="*/ 472468 w 1390226"/>
                  <a:gd name="connsiteY932" fmla="*/ 143757 h 1532409"/>
                  <a:gd name="connsiteX933" fmla="*/ 469464 w 1390226"/>
                  <a:gd name="connsiteY933" fmla="*/ 144186 h 1532409"/>
                  <a:gd name="connsiteX934" fmla="*/ 467462 w 1390226"/>
                  <a:gd name="connsiteY934" fmla="*/ 145474 h 1532409"/>
                  <a:gd name="connsiteX935" fmla="*/ 467318 w 1390226"/>
                  <a:gd name="connsiteY935" fmla="*/ 146761 h 1532409"/>
                  <a:gd name="connsiteX936" fmla="*/ 465888 w 1390226"/>
                  <a:gd name="connsiteY936" fmla="*/ 147762 h 1532409"/>
                  <a:gd name="connsiteX937" fmla="*/ 463742 w 1390226"/>
                  <a:gd name="connsiteY937" fmla="*/ 148906 h 1532409"/>
                  <a:gd name="connsiteX938" fmla="*/ 461739 w 1390226"/>
                  <a:gd name="connsiteY938" fmla="*/ 150623 h 1532409"/>
                  <a:gd name="connsiteX939" fmla="*/ 460453 w 1390226"/>
                  <a:gd name="connsiteY939" fmla="*/ 152053 h 1532409"/>
                  <a:gd name="connsiteX940" fmla="*/ 460453 w 1390226"/>
                  <a:gd name="connsiteY940" fmla="*/ 153913 h 1532409"/>
                  <a:gd name="connsiteX941" fmla="*/ 462026 w 1390226"/>
                  <a:gd name="connsiteY941" fmla="*/ 157346 h 1532409"/>
                  <a:gd name="connsiteX942" fmla="*/ 463027 w 1390226"/>
                  <a:gd name="connsiteY942" fmla="*/ 158347 h 1532409"/>
                  <a:gd name="connsiteX943" fmla="*/ 462884 w 1390226"/>
                  <a:gd name="connsiteY943" fmla="*/ 159921 h 1532409"/>
                  <a:gd name="connsiteX944" fmla="*/ 461311 w 1390226"/>
                  <a:gd name="connsiteY944" fmla="*/ 158205 h 1532409"/>
                  <a:gd name="connsiteX945" fmla="*/ 459881 w 1390226"/>
                  <a:gd name="connsiteY945" fmla="*/ 157632 h 1532409"/>
                  <a:gd name="connsiteX946" fmla="*/ 458593 w 1390226"/>
                  <a:gd name="connsiteY946" fmla="*/ 160350 h 1532409"/>
                  <a:gd name="connsiteX947" fmla="*/ 457305 w 1390226"/>
                  <a:gd name="connsiteY947" fmla="*/ 160922 h 1532409"/>
                  <a:gd name="connsiteX948" fmla="*/ 457592 w 1390226"/>
                  <a:gd name="connsiteY948" fmla="*/ 153484 h 1532409"/>
                  <a:gd name="connsiteX949" fmla="*/ 458879 w 1390226"/>
                  <a:gd name="connsiteY949" fmla="*/ 148477 h 1532409"/>
                  <a:gd name="connsiteX950" fmla="*/ 459881 w 1390226"/>
                  <a:gd name="connsiteY950" fmla="*/ 145474 h 1532409"/>
                  <a:gd name="connsiteX951" fmla="*/ 461024 w 1390226"/>
                  <a:gd name="connsiteY951" fmla="*/ 143185 h 1532409"/>
                  <a:gd name="connsiteX952" fmla="*/ 460453 w 1390226"/>
                  <a:gd name="connsiteY952" fmla="*/ 141898 h 1532409"/>
                  <a:gd name="connsiteX953" fmla="*/ 451584 w 1390226"/>
                  <a:gd name="connsiteY953" fmla="*/ 134889 h 1532409"/>
                  <a:gd name="connsiteX954" fmla="*/ 447865 w 1390226"/>
                  <a:gd name="connsiteY954" fmla="*/ 129167 h 1532409"/>
                  <a:gd name="connsiteX955" fmla="*/ 445147 w 1390226"/>
                  <a:gd name="connsiteY955" fmla="*/ 126020 h 1532409"/>
                  <a:gd name="connsiteX956" fmla="*/ 440856 w 1390226"/>
                  <a:gd name="connsiteY956" fmla="*/ 123016 h 1532409"/>
                  <a:gd name="connsiteX957" fmla="*/ 438567 w 1390226"/>
                  <a:gd name="connsiteY957" fmla="*/ 121014 h 1532409"/>
                  <a:gd name="connsiteX958" fmla="*/ 433561 w 1390226"/>
                  <a:gd name="connsiteY958" fmla="*/ 118010 h 1532409"/>
                  <a:gd name="connsiteX959" fmla="*/ 427696 w 1390226"/>
                  <a:gd name="connsiteY959" fmla="*/ 116007 h 1532409"/>
                  <a:gd name="connsiteX960" fmla="*/ 424835 w 1390226"/>
                  <a:gd name="connsiteY960" fmla="*/ 113289 h 1532409"/>
                  <a:gd name="connsiteX961" fmla="*/ 421688 w 1390226"/>
                  <a:gd name="connsiteY961" fmla="*/ 112288 h 1532409"/>
                  <a:gd name="connsiteX962" fmla="*/ 417826 w 1390226"/>
                  <a:gd name="connsiteY962" fmla="*/ 113575 h 1532409"/>
                  <a:gd name="connsiteX963" fmla="*/ 417540 w 1390226"/>
                  <a:gd name="connsiteY963" fmla="*/ 116150 h 1532409"/>
                  <a:gd name="connsiteX964" fmla="*/ 417969 w 1390226"/>
                  <a:gd name="connsiteY964" fmla="*/ 118725 h 1532409"/>
                  <a:gd name="connsiteX965" fmla="*/ 414965 w 1390226"/>
                  <a:gd name="connsiteY965" fmla="*/ 122873 h 1532409"/>
                  <a:gd name="connsiteX966" fmla="*/ 411675 w 1390226"/>
                  <a:gd name="connsiteY966" fmla="*/ 125019 h 1532409"/>
                  <a:gd name="connsiteX967" fmla="*/ 409100 w 1390226"/>
                  <a:gd name="connsiteY967" fmla="*/ 122444 h 1532409"/>
                  <a:gd name="connsiteX968" fmla="*/ 406669 w 1390226"/>
                  <a:gd name="connsiteY968" fmla="*/ 120584 h 1532409"/>
                  <a:gd name="connsiteX969" fmla="*/ 404237 w 1390226"/>
                  <a:gd name="connsiteY969" fmla="*/ 121872 h 1532409"/>
                  <a:gd name="connsiteX970" fmla="*/ 403522 w 1390226"/>
                  <a:gd name="connsiteY970" fmla="*/ 124160 h 1532409"/>
                  <a:gd name="connsiteX971" fmla="*/ 402234 w 1390226"/>
                  <a:gd name="connsiteY971" fmla="*/ 125019 h 1532409"/>
                  <a:gd name="connsiteX972" fmla="*/ 401376 w 1390226"/>
                  <a:gd name="connsiteY972" fmla="*/ 123445 h 1532409"/>
                  <a:gd name="connsiteX973" fmla="*/ 400088 w 1390226"/>
                  <a:gd name="connsiteY973" fmla="*/ 120012 h 1532409"/>
                  <a:gd name="connsiteX974" fmla="*/ 398086 w 1390226"/>
                  <a:gd name="connsiteY974" fmla="*/ 118725 h 1532409"/>
                  <a:gd name="connsiteX975" fmla="*/ 396084 w 1390226"/>
                  <a:gd name="connsiteY975" fmla="*/ 119297 h 1532409"/>
                  <a:gd name="connsiteX976" fmla="*/ 396655 w 1390226"/>
                  <a:gd name="connsiteY976" fmla="*/ 122015 h 1532409"/>
                  <a:gd name="connsiteX977" fmla="*/ 397800 w 1390226"/>
                  <a:gd name="connsiteY977" fmla="*/ 123445 h 1532409"/>
                  <a:gd name="connsiteX978" fmla="*/ 397514 w 1390226"/>
                  <a:gd name="connsiteY978" fmla="*/ 125591 h 1532409"/>
                  <a:gd name="connsiteX979" fmla="*/ 396084 w 1390226"/>
                  <a:gd name="connsiteY979" fmla="*/ 126592 h 1532409"/>
                  <a:gd name="connsiteX980" fmla="*/ 395797 w 1390226"/>
                  <a:gd name="connsiteY980" fmla="*/ 128595 h 1532409"/>
                  <a:gd name="connsiteX981" fmla="*/ 394939 w 1390226"/>
                  <a:gd name="connsiteY981" fmla="*/ 131313 h 1532409"/>
                  <a:gd name="connsiteX982" fmla="*/ 395082 w 1390226"/>
                  <a:gd name="connsiteY982" fmla="*/ 135032 h 1532409"/>
                  <a:gd name="connsiteX983" fmla="*/ 392794 w 1390226"/>
                  <a:gd name="connsiteY983" fmla="*/ 135890 h 1532409"/>
                  <a:gd name="connsiteX984" fmla="*/ 391078 w 1390226"/>
                  <a:gd name="connsiteY984" fmla="*/ 138894 h 1532409"/>
                  <a:gd name="connsiteX985" fmla="*/ 389790 w 1390226"/>
                  <a:gd name="connsiteY985" fmla="*/ 138321 h 1532409"/>
                  <a:gd name="connsiteX986" fmla="*/ 389503 w 1390226"/>
                  <a:gd name="connsiteY986" fmla="*/ 136319 h 1532409"/>
                  <a:gd name="connsiteX987" fmla="*/ 388932 w 1390226"/>
                  <a:gd name="connsiteY987" fmla="*/ 134316 h 1532409"/>
                  <a:gd name="connsiteX988" fmla="*/ 386500 w 1390226"/>
                  <a:gd name="connsiteY988" fmla="*/ 133601 h 1532409"/>
                  <a:gd name="connsiteX989" fmla="*/ 385642 w 1390226"/>
                  <a:gd name="connsiteY989" fmla="*/ 135461 h 1532409"/>
                  <a:gd name="connsiteX990" fmla="*/ 385069 w 1390226"/>
                  <a:gd name="connsiteY990" fmla="*/ 136033 h 1532409"/>
                  <a:gd name="connsiteX991" fmla="*/ 384211 w 1390226"/>
                  <a:gd name="connsiteY991" fmla="*/ 136176 h 1532409"/>
                  <a:gd name="connsiteX992" fmla="*/ 384784 w 1390226"/>
                  <a:gd name="connsiteY992" fmla="*/ 134602 h 1532409"/>
                  <a:gd name="connsiteX993" fmla="*/ 384784 w 1390226"/>
                  <a:gd name="connsiteY993" fmla="*/ 131742 h 1532409"/>
                  <a:gd name="connsiteX994" fmla="*/ 385499 w 1390226"/>
                  <a:gd name="connsiteY994" fmla="*/ 128738 h 1532409"/>
                  <a:gd name="connsiteX995" fmla="*/ 383210 w 1390226"/>
                  <a:gd name="connsiteY995" fmla="*/ 127736 h 1532409"/>
                  <a:gd name="connsiteX996" fmla="*/ 382351 w 1390226"/>
                  <a:gd name="connsiteY996" fmla="*/ 128452 h 1532409"/>
                  <a:gd name="connsiteX997" fmla="*/ 382351 w 1390226"/>
                  <a:gd name="connsiteY997" fmla="*/ 131026 h 1532409"/>
                  <a:gd name="connsiteX998" fmla="*/ 381779 w 1390226"/>
                  <a:gd name="connsiteY998" fmla="*/ 134745 h 1532409"/>
                  <a:gd name="connsiteX999" fmla="*/ 379490 w 1390226"/>
                  <a:gd name="connsiteY999" fmla="*/ 135318 h 1532409"/>
                  <a:gd name="connsiteX1000" fmla="*/ 377488 w 1390226"/>
                  <a:gd name="connsiteY1000" fmla="*/ 137034 h 1532409"/>
                  <a:gd name="connsiteX1001" fmla="*/ 374484 w 1390226"/>
                  <a:gd name="connsiteY1001" fmla="*/ 137034 h 1532409"/>
                  <a:gd name="connsiteX1002" fmla="*/ 372911 w 1390226"/>
                  <a:gd name="connsiteY1002" fmla="*/ 137892 h 1532409"/>
                  <a:gd name="connsiteX1003" fmla="*/ 372338 w 1390226"/>
                  <a:gd name="connsiteY1003" fmla="*/ 139895 h 1532409"/>
                  <a:gd name="connsiteX1004" fmla="*/ 369621 w 1390226"/>
                  <a:gd name="connsiteY1004" fmla="*/ 141898 h 1532409"/>
                  <a:gd name="connsiteX1005" fmla="*/ 369621 w 1390226"/>
                  <a:gd name="connsiteY1005" fmla="*/ 144329 h 1532409"/>
                  <a:gd name="connsiteX1006" fmla="*/ 371338 w 1390226"/>
                  <a:gd name="connsiteY1006" fmla="*/ 146761 h 1532409"/>
                  <a:gd name="connsiteX1007" fmla="*/ 371480 w 1390226"/>
                  <a:gd name="connsiteY1007" fmla="*/ 148906 h 1532409"/>
                  <a:gd name="connsiteX1008" fmla="*/ 375772 w 1390226"/>
                  <a:gd name="connsiteY1008" fmla="*/ 151052 h 1532409"/>
                  <a:gd name="connsiteX1009" fmla="*/ 375486 w 1390226"/>
                  <a:gd name="connsiteY1009" fmla="*/ 153198 h 1532409"/>
                  <a:gd name="connsiteX1010" fmla="*/ 374914 w 1390226"/>
                  <a:gd name="connsiteY1010" fmla="*/ 154199 h 1532409"/>
                  <a:gd name="connsiteX1011" fmla="*/ 373340 w 1390226"/>
                  <a:gd name="connsiteY1011" fmla="*/ 153770 h 1532409"/>
                  <a:gd name="connsiteX1012" fmla="*/ 369907 w 1390226"/>
                  <a:gd name="connsiteY1012" fmla="*/ 151911 h 1532409"/>
                  <a:gd name="connsiteX1013" fmla="*/ 366474 w 1390226"/>
                  <a:gd name="connsiteY1013" fmla="*/ 151482 h 1532409"/>
                  <a:gd name="connsiteX1014" fmla="*/ 365472 w 1390226"/>
                  <a:gd name="connsiteY1014" fmla="*/ 150623 h 1532409"/>
                  <a:gd name="connsiteX1015" fmla="*/ 365044 w 1390226"/>
                  <a:gd name="connsiteY1015" fmla="*/ 151195 h 1532409"/>
                  <a:gd name="connsiteX1016" fmla="*/ 365044 w 1390226"/>
                  <a:gd name="connsiteY1016" fmla="*/ 152626 h 1532409"/>
                  <a:gd name="connsiteX1017" fmla="*/ 363756 w 1390226"/>
                  <a:gd name="connsiteY1017" fmla="*/ 153627 h 1532409"/>
                  <a:gd name="connsiteX1018" fmla="*/ 361753 w 1390226"/>
                  <a:gd name="connsiteY1018" fmla="*/ 153770 h 1532409"/>
                  <a:gd name="connsiteX1019" fmla="*/ 359465 w 1390226"/>
                  <a:gd name="connsiteY1019" fmla="*/ 155344 h 1532409"/>
                  <a:gd name="connsiteX1020" fmla="*/ 361038 w 1390226"/>
                  <a:gd name="connsiteY1020" fmla="*/ 157775 h 1532409"/>
                  <a:gd name="connsiteX1021" fmla="*/ 360752 w 1390226"/>
                  <a:gd name="connsiteY1021" fmla="*/ 158776 h 1532409"/>
                  <a:gd name="connsiteX1022" fmla="*/ 361610 w 1390226"/>
                  <a:gd name="connsiteY1022" fmla="*/ 159921 h 1532409"/>
                  <a:gd name="connsiteX1023" fmla="*/ 365044 w 1390226"/>
                  <a:gd name="connsiteY1023" fmla="*/ 160064 h 1532409"/>
                  <a:gd name="connsiteX1024" fmla="*/ 366474 w 1390226"/>
                  <a:gd name="connsiteY1024" fmla="*/ 159778 h 1532409"/>
                  <a:gd name="connsiteX1025" fmla="*/ 366617 w 1390226"/>
                  <a:gd name="connsiteY1025" fmla="*/ 161923 h 1532409"/>
                  <a:gd name="connsiteX1026" fmla="*/ 366187 w 1390226"/>
                  <a:gd name="connsiteY1026" fmla="*/ 164069 h 1532409"/>
                  <a:gd name="connsiteX1027" fmla="*/ 364757 w 1390226"/>
                  <a:gd name="connsiteY1027" fmla="*/ 164784 h 1532409"/>
                  <a:gd name="connsiteX1028" fmla="*/ 363470 w 1390226"/>
                  <a:gd name="connsiteY1028" fmla="*/ 162925 h 1532409"/>
                  <a:gd name="connsiteX1029" fmla="*/ 356747 w 1390226"/>
                  <a:gd name="connsiteY1029" fmla="*/ 159206 h 1532409"/>
                  <a:gd name="connsiteX1030" fmla="*/ 355031 w 1390226"/>
                  <a:gd name="connsiteY1030" fmla="*/ 158776 h 1532409"/>
                  <a:gd name="connsiteX1031" fmla="*/ 354601 w 1390226"/>
                  <a:gd name="connsiteY1031" fmla="*/ 159921 h 1532409"/>
                  <a:gd name="connsiteX1032" fmla="*/ 354887 w 1390226"/>
                  <a:gd name="connsiteY1032" fmla="*/ 161351 h 1532409"/>
                  <a:gd name="connsiteX1033" fmla="*/ 353457 w 1390226"/>
                  <a:gd name="connsiteY1033" fmla="*/ 163211 h 1532409"/>
                  <a:gd name="connsiteX1034" fmla="*/ 351025 w 1390226"/>
                  <a:gd name="connsiteY1034" fmla="*/ 165643 h 1532409"/>
                  <a:gd name="connsiteX1035" fmla="*/ 349309 w 1390226"/>
                  <a:gd name="connsiteY1035" fmla="*/ 165070 h 1532409"/>
                  <a:gd name="connsiteX1036" fmla="*/ 347306 w 1390226"/>
                  <a:gd name="connsiteY1036" fmla="*/ 165643 h 1532409"/>
                  <a:gd name="connsiteX1037" fmla="*/ 346019 w 1390226"/>
                  <a:gd name="connsiteY1037" fmla="*/ 169648 h 1532409"/>
                  <a:gd name="connsiteX1038" fmla="*/ 345589 w 1390226"/>
                  <a:gd name="connsiteY1038" fmla="*/ 173653 h 1532409"/>
                  <a:gd name="connsiteX1039" fmla="*/ 347879 w 1390226"/>
                  <a:gd name="connsiteY1039" fmla="*/ 176514 h 1532409"/>
                  <a:gd name="connsiteX1040" fmla="*/ 349309 w 1390226"/>
                  <a:gd name="connsiteY1040" fmla="*/ 180233 h 1532409"/>
                  <a:gd name="connsiteX1041" fmla="*/ 352456 w 1390226"/>
                  <a:gd name="connsiteY1041" fmla="*/ 175656 h 1532409"/>
                  <a:gd name="connsiteX1042" fmla="*/ 353743 w 1390226"/>
                  <a:gd name="connsiteY1042" fmla="*/ 175083 h 1532409"/>
                  <a:gd name="connsiteX1043" fmla="*/ 353743 w 1390226"/>
                  <a:gd name="connsiteY1043" fmla="*/ 177086 h 1532409"/>
                  <a:gd name="connsiteX1044" fmla="*/ 352599 w 1390226"/>
                  <a:gd name="connsiteY1044" fmla="*/ 179089 h 1532409"/>
                  <a:gd name="connsiteX1045" fmla="*/ 351883 w 1390226"/>
                  <a:gd name="connsiteY1045" fmla="*/ 181663 h 1532409"/>
                  <a:gd name="connsiteX1046" fmla="*/ 351598 w 1390226"/>
                  <a:gd name="connsiteY1046" fmla="*/ 184524 h 1532409"/>
                  <a:gd name="connsiteX1047" fmla="*/ 349595 w 1390226"/>
                  <a:gd name="connsiteY1047" fmla="*/ 184667 h 1532409"/>
                  <a:gd name="connsiteX1048" fmla="*/ 347306 w 1390226"/>
                  <a:gd name="connsiteY1048" fmla="*/ 184238 h 1532409"/>
                  <a:gd name="connsiteX1049" fmla="*/ 346734 w 1390226"/>
                  <a:gd name="connsiteY1049" fmla="*/ 185097 h 1532409"/>
                  <a:gd name="connsiteX1050" fmla="*/ 345876 w 1390226"/>
                  <a:gd name="connsiteY1050" fmla="*/ 187242 h 1532409"/>
                  <a:gd name="connsiteX1051" fmla="*/ 346448 w 1390226"/>
                  <a:gd name="connsiteY1051" fmla="*/ 190246 h 1532409"/>
                  <a:gd name="connsiteX1052" fmla="*/ 347879 w 1390226"/>
                  <a:gd name="connsiteY1052" fmla="*/ 191390 h 1532409"/>
                  <a:gd name="connsiteX1053" fmla="*/ 351311 w 1390226"/>
                  <a:gd name="connsiteY1053" fmla="*/ 191247 h 1532409"/>
                  <a:gd name="connsiteX1054" fmla="*/ 354316 w 1390226"/>
                  <a:gd name="connsiteY1054" fmla="*/ 191390 h 1532409"/>
                  <a:gd name="connsiteX1055" fmla="*/ 357033 w 1390226"/>
                  <a:gd name="connsiteY1055" fmla="*/ 192391 h 1532409"/>
                  <a:gd name="connsiteX1056" fmla="*/ 357462 w 1390226"/>
                  <a:gd name="connsiteY1056" fmla="*/ 193250 h 1532409"/>
                  <a:gd name="connsiteX1057" fmla="*/ 355031 w 1390226"/>
                  <a:gd name="connsiteY1057" fmla="*/ 192678 h 1532409"/>
                  <a:gd name="connsiteX1058" fmla="*/ 350167 w 1390226"/>
                  <a:gd name="connsiteY1058" fmla="*/ 192964 h 1532409"/>
                  <a:gd name="connsiteX1059" fmla="*/ 347879 w 1390226"/>
                  <a:gd name="connsiteY1059" fmla="*/ 192535 h 1532409"/>
                  <a:gd name="connsiteX1060" fmla="*/ 343301 w 1390226"/>
                  <a:gd name="connsiteY1060" fmla="*/ 192678 h 1532409"/>
                  <a:gd name="connsiteX1061" fmla="*/ 339868 w 1390226"/>
                  <a:gd name="connsiteY1061" fmla="*/ 190961 h 1532409"/>
                  <a:gd name="connsiteX1062" fmla="*/ 338152 w 1390226"/>
                  <a:gd name="connsiteY1062" fmla="*/ 189244 h 1532409"/>
                  <a:gd name="connsiteX1063" fmla="*/ 335577 w 1390226"/>
                  <a:gd name="connsiteY1063" fmla="*/ 188815 h 1532409"/>
                  <a:gd name="connsiteX1064" fmla="*/ 333002 w 1390226"/>
                  <a:gd name="connsiteY1064" fmla="*/ 189531 h 1532409"/>
                  <a:gd name="connsiteX1065" fmla="*/ 331572 w 1390226"/>
                  <a:gd name="connsiteY1065" fmla="*/ 191962 h 1532409"/>
                  <a:gd name="connsiteX1066" fmla="*/ 329855 w 1390226"/>
                  <a:gd name="connsiteY1066" fmla="*/ 192535 h 1532409"/>
                  <a:gd name="connsiteX1067" fmla="*/ 325849 w 1390226"/>
                  <a:gd name="connsiteY1067" fmla="*/ 186670 h 1532409"/>
                  <a:gd name="connsiteX1068" fmla="*/ 323418 w 1390226"/>
                  <a:gd name="connsiteY1068" fmla="*/ 186241 h 1532409"/>
                  <a:gd name="connsiteX1069" fmla="*/ 322131 w 1390226"/>
                  <a:gd name="connsiteY1069" fmla="*/ 187671 h 1532409"/>
                  <a:gd name="connsiteX1070" fmla="*/ 323275 w 1390226"/>
                  <a:gd name="connsiteY1070" fmla="*/ 191390 h 1532409"/>
                  <a:gd name="connsiteX1071" fmla="*/ 322703 w 1390226"/>
                  <a:gd name="connsiteY1071" fmla="*/ 193679 h 1532409"/>
                  <a:gd name="connsiteX1072" fmla="*/ 321415 w 1390226"/>
                  <a:gd name="connsiteY1072" fmla="*/ 195395 h 1532409"/>
                  <a:gd name="connsiteX1073" fmla="*/ 319699 w 1390226"/>
                  <a:gd name="connsiteY1073" fmla="*/ 195252 h 1532409"/>
                  <a:gd name="connsiteX1074" fmla="*/ 318697 w 1390226"/>
                  <a:gd name="connsiteY1074" fmla="*/ 195967 h 1532409"/>
                  <a:gd name="connsiteX1075" fmla="*/ 319556 w 1390226"/>
                  <a:gd name="connsiteY1075" fmla="*/ 197541 h 1532409"/>
                  <a:gd name="connsiteX1076" fmla="*/ 322273 w 1390226"/>
                  <a:gd name="connsiteY1076" fmla="*/ 201403 h 1532409"/>
                  <a:gd name="connsiteX1077" fmla="*/ 324419 w 1390226"/>
                  <a:gd name="connsiteY1077" fmla="*/ 203120 h 1532409"/>
                  <a:gd name="connsiteX1078" fmla="*/ 326422 w 1390226"/>
                  <a:gd name="connsiteY1078" fmla="*/ 205551 h 1532409"/>
                  <a:gd name="connsiteX1079" fmla="*/ 327424 w 1390226"/>
                  <a:gd name="connsiteY1079" fmla="*/ 207554 h 1532409"/>
                  <a:gd name="connsiteX1080" fmla="*/ 329855 w 1390226"/>
                  <a:gd name="connsiteY1080" fmla="*/ 207411 h 1532409"/>
                  <a:gd name="connsiteX1081" fmla="*/ 330427 w 1390226"/>
                  <a:gd name="connsiteY1081" fmla="*/ 209127 h 1532409"/>
                  <a:gd name="connsiteX1082" fmla="*/ 329140 w 1390226"/>
                  <a:gd name="connsiteY1082" fmla="*/ 211559 h 1532409"/>
                  <a:gd name="connsiteX1083" fmla="*/ 329140 w 1390226"/>
                  <a:gd name="connsiteY1083" fmla="*/ 215421 h 1532409"/>
                  <a:gd name="connsiteX1084" fmla="*/ 328139 w 1390226"/>
                  <a:gd name="connsiteY1084" fmla="*/ 215564 h 1532409"/>
                  <a:gd name="connsiteX1085" fmla="*/ 326709 w 1390226"/>
                  <a:gd name="connsiteY1085" fmla="*/ 214706 h 1532409"/>
                  <a:gd name="connsiteX1086" fmla="*/ 323991 w 1390226"/>
                  <a:gd name="connsiteY1086" fmla="*/ 212274 h 1532409"/>
                  <a:gd name="connsiteX1087" fmla="*/ 322560 w 1390226"/>
                  <a:gd name="connsiteY1087" fmla="*/ 211845 h 1532409"/>
                  <a:gd name="connsiteX1088" fmla="*/ 321845 w 1390226"/>
                  <a:gd name="connsiteY1088" fmla="*/ 212560 h 1532409"/>
                  <a:gd name="connsiteX1089" fmla="*/ 321558 w 1390226"/>
                  <a:gd name="connsiteY1089" fmla="*/ 214134 h 1532409"/>
                  <a:gd name="connsiteX1090" fmla="*/ 322273 w 1390226"/>
                  <a:gd name="connsiteY1090" fmla="*/ 218425 h 1532409"/>
                  <a:gd name="connsiteX1091" fmla="*/ 320843 w 1390226"/>
                  <a:gd name="connsiteY1091" fmla="*/ 224433 h 1532409"/>
                  <a:gd name="connsiteX1092" fmla="*/ 321130 w 1390226"/>
                  <a:gd name="connsiteY1092" fmla="*/ 226150 h 1532409"/>
                  <a:gd name="connsiteX1093" fmla="*/ 320843 w 1390226"/>
                  <a:gd name="connsiteY1093" fmla="*/ 227723 h 1532409"/>
                  <a:gd name="connsiteX1094" fmla="*/ 319699 w 1390226"/>
                  <a:gd name="connsiteY1094" fmla="*/ 226579 h 1532409"/>
                  <a:gd name="connsiteX1095" fmla="*/ 318269 w 1390226"/>
                  <a:gd name="connsiteY1095" fmla="*/ 224290 h 1532409"/>
                  <a:gd name="connsiteX1096" fmla="*/ 315408 w 1390226"/>
                  <a:gd name="connsiteY1096" fmla="*/ 220714 h 1532409"/>
                  <a:gd name="connsiteX1097" fmla="*/ 311832 w 1390226"/>
                  <a:gd name="connsiteY1097" fmla="*/ 212846 h 1532409"/>
                  <a:gd name="connsiteX1098" fmla="*/ 308112 w 1390226"/>
                  <a:gd name="connsiteY1098" fmla="*/ 207411 h 1532409"/>
                  <a:gd name="connsiteX1099" fmla="*/ 306110 w 1390226"/>
                  <a:gd name="connsiteY1099" fmla="*/ 202834 h 1532409"/>
                  <a:gd name="connsiteX1100" fmla="*/ 302963 w 1390226"/>
                  <a:gd name="connsiteY1100" fmla="*/ 194251 h 1532409"/>
                  <a:gd name="connsiteX1101" fmla="*/ 301390 w 1390226"/>
                  <a:gd name="connsiteY1101" fmla="*/ 194108 h 1532409"/>
                  <a:gd name="connsiteX1102" fmla="*/ 299244 w 1390226"/>
                  <a:gd name="connsiteY1102" fmla="*/ 197827 h 1532409"/>
                  <a:gd name="connsiteX1103" fmla="*/ 296956 w 1390226"/>
                  <a:gd name="connsiteY1103" fmla="*/ 202690 h 1532409"/>
                  <a:gd name="connsiteX1104" fmla="*/ 295382 w 1390226"/>
                  <a:gd name="connsiteY1104" fmla="*/ 205122 h 1532409"/>
                  <a:gd name="connsiteX1105" fmla="*/ 291663 w 1390226"/>
                  <a:gd name="connsiteY1105" fmla="*/ 207554 h 1532409"/>
                  <a:gd name="connsiteX1106" fmla="*/ 289374 w 1390226"/>
                  <a:gd name="connsiteY1106" fmla="*/ 209986 h 1532409"/>
                  <a:gd name="connsiteX1107" fmla="*/ 286656 w 1390226"/>
                  <a:gd name="connsiteY1107" fmla="*/ 210844 h 1532409"/>
                  <a:gd name="connsiteX1108" fmla="*/ 283653 w 1390226"/>
                  <a:gd name="connsiteY1108" fmla="*/ 213562 h 1532409"/>
                  <a:gd name="connsiteX1109" fmla="*/ 281507 w 1390226"/>
                  <a:gd name="connsiteY1109" fmla="*/ 215850 h 1532409"/>
                  <a:gd name="connsiteX1110" fmla="*/ 278503 w 1390226"/>
                  <a:gd name="connsiteY1110" fmla="*/ 221286 h 1532409"/>
                  <a:gd name="connsiteX1111" fmla="*/ 277931 w 1390226"/>
                  <a:gd name="connsiteY1111" fmla="*/ 224862 h 1532409"/>
                  <a:gd name="connsiteX1112" fmla="*/ 278074 w 1390226"/>
                  <a:gd name="connsiteY1112" fmla="*/ 228581 h 1532409"/>
                  <a:gd name="connsiteX1113" fmla="*/ 279361 w 1390226"/>
                  <a:gd name="connsiteY1113" fmla="*/ 233874 h 1532409"/>
                  <a:gd name="connsiteX1114" fmla="*/ 280792 w 1390226"/>
                  <a:gd name="connsiteY1114" fmla="*/ 241598 h 1532409"/>
                  <a:gd name="connsiteX1115" fmla="*/ 282795 w 1390226"/>
                  <a:gd name="connsiteY1115" fmla="*/ 242456 h 1532409"/>
                  <a:gd name="connsiteX1116" fmla="*/ 284511 w 1390226"/>
                  <a:gd name="connsiteY1116" fmla="*/ 243743 h 1532409"/>
                  <a:gd name="connsiteX1117" fmla="*/ 284081 w 1390226"/>
                  <a:gd name="connsiteY1117" fmla="*/ 246032 h 1532409"/>
                  <a:gd name="connsiteX1118" fmla="*/ 281507 w 1390226"/>
                  <a:gd name="connsiteY1118" fmla="*/ 247463 h 1532409"/>
                  <a:gd name="connsiteX1119" fmla="*/ 273783 w 1390226"/>
                  <a:gd name="connsiteY1119" fmla="*/ 254758 h 1532409"/>
                  <a:gd name="connsiteX1120" fmla="*/ 268633 w 1390226"/>
                  <a:gd name="connsiteY1120" fmla="*/ 257333 h 1532409"/>
                  <a:gd name="connsiteX1121" fmla="*/ 267203 w 1390226"/>
                  <a:gd name="connsiteY1121" fmla="*/ 259192 h 1532409"/>
                  <a:gd name="connsiteX1122" fmla="*/ 265343 w 1390226"/>
                  <a:gd name="connsiteY1122" fmla="*/ 263054 h 1532409"/>
                  <a:gd name="connsiteX1123" fmla="*/ 262625 w 1390226"/>
                  <a:gd name="connsiteY1123" fmla="*/ 267918 h 1532409"/>
                  <a:gd name="connsiteX1124" fmla="*/ 261338 w 1390226"/>
                  <a:gd name="connsiteY1124" fmla="*/ 270922 h 1532409"/>
                  <a:gd name="connsiteX1125" fmla="*/ 258477 w 1390226"/>
                  <a:gd name="connsiteY1125" fmla="*/ 276929 h 1532409"/>
                  <a:gd name="connsiteX1126" fmla="*/ 253757 w 1390226"/>
                  <a:gd name="connsiteY1126" fmla="*/ 283509 h 1532409"/>
                  <a:gd name="connsiteX1127" fmla="*/ 249036 w 1390226"/>
                  <a:gd name="connsiteY1127" fmla="*/ 288373 h 1532409"/>
                  <a:gd name="connsiteX1128" fmla="*/ 243600 w 1390226"/>
                  <a:gd name="connsiteY1128" fmla="*/ 292378 h 1532409"/>
                  <a:gd name="connsiteX1129" fmla="*/ 240024 w 1390226"/>
                  <a:gd name="connsiteY1129" fmla="*/ 294237 h 1532409"/>
                  <a:gd name="connsiteX1130" fmla="*/ 226579 w 1390226"/>
                  <a:gd name="connsiteY1130" fmla="*/ 299816 h 1532409"/>
                  <a:gd name="connsiteX1131" fmla="*/ 219427 w 1390226"/>
                  <a:gd name="connsiteY1131" fmla="*/ 301962 h 1532409"/>
                  <a:gd name="connsiteX1132" fmla="*/ 206553 w 1390226"/>
                  <a:gd name="connsiteY1132" fmla="*/ 303535 h 1532409"/>
                  <a:gd name="connsiteX1133" fmla="*/ 201117 w 1390226"/>
                  <a:gd name="connsiteY1133" fmla="*/ 305967 h 1532409"/>
                  <a:gd name="connsiteX1134" fmla="*/ 194251 w 1390226"/>
                  <a:gd name="connsiteY1134" fmla="*/ 305109 h 1532409"/>
                  <a:gd name="connsiteX1135" fmla="*/ 186527 w 1390226"/>
                  <a:gd name="connsiteY1135" fmla="*/ 304536 h 1532409"/>
                  <a:gd name="connsiteX1136" fmla="*/ 175798 w 1390226"/>
                  <a:gd name="connsiteY1136" fmla="*/ 312833 h 1532409"/>
                  <a:gd name="connsiteX1137" fmla="*/ 166930 w 1390226"/>
                  <a:gd name="connsiteY1137" fmla="*/ 314835 h 1532409"/>
                  <a:gd name="connsiteX1138" fmla="*/ 159063 w 1390226"/>
                  <a:gd name="connsiteY1138" fmla="*/ 316409 h 1532409"/>
                  <a:gd name="connsiteX1139" fmla="*/ 155630 w 1390226"/>
                  <a:gd name="connsiteY1139" fmla="*/ 317840 h 1532409"/>
                  <a:gd name="connsiteX1140" fmla="*/ 147906 w 1390226"/>
                  <a:gd name="connsiteY1140" fmla="*/ 322703 h 1532409"/>
                  <a:gd name="connsiteX1141" fmla="*/ 143471 w 1390226"/>
                  <a:gd name="connsiteY1141" fmla="*/ 324849 h 1532409"/>
                  <a:gd name="connsiteX1142" fmla="*/ 135032 w 1390226"/>
                  <a:gd name="connsiteY1142" fmla="*/ 327280 h 1532409"/>
                  <a:gd name="connsiteX1143" fmla="*/ 131599 w 1390226"/>
                  <a:gd name="connsiteY1143" fmla="*/ 326994 h 1532409"/>
                  <a:gd name="connsiteX1144" fmla="*/ 127021 w 1390226"/>
                  <a:gd name="connsiteY1144" fmla="*/ 324705 h 1532409"/>
                  <a:gd name="connsiteX1145" fmla="*/ 122730 w 1390226"/>
                  <a:gd name="connsiteY1145" fmla="*/ 325278 h 1532409"/>
                  <a:gd name="connsiteX1146" fmla="*/ 117867 w 1390226"/>
                  <a:gd name="connsiteY1146" fmla="*/ 324992 h 1532409"/>
                  <a:gd name="connsiteX1147" fmla="*/ 114004 w 1390226"/>
                  <a:gd name="connsiteY1147" fmla="*/ 325134 h 1532409"/>
                  <a:gd name="connsiteX1148" fmla="*/ 111001 w 1390226"/>
                  <a:gd name="connsiteY1148" fmla="*/ 326994 h 1532409"/>
                  <a:gd name="connsiteX1149" fmla="*/ 92977 w 1390226"/>
                  <a:gd name="connsiteY1149" fmla="*/ 336864 h 1532409"/>
                  <a:gd name="connsiteX1150" fmla="*/ 89401 w 1390226"/>
                  <a:gd name="connsiteY1150" fmla="*/ 339582 h 1532409"/>
                  <a:gd name="connsiteX1151" fmla="*/ 85682 w 1390226"/>
                  <a:gd name="connsiteY1151" fmla="*/ 343587 h 1532409"/>
                  <a:gd name="connsiteX1152" fmla="*/ 80390 w 1390226"/>
                  <a:gd name="connsiteY1152" fmla="*/ 347163 h 1532409"/>
                  <a:gd name="connsiteX1153" fmla="*/ 76099 w 1390226"/>
                  <a:gd name="connsiteY1153" fmla="*/ 351311 h 1532409"/>
                  <a:gd name="connsiteX1154" fmla="*/ 67230 w 1390226"/>
                  <a:gd name="connsiteY1154" fmla="*/ 355746 h 1532409"/>
                  <a:gd name="connsiteX1155" fmla="*/ 58075 w 1390226"/>
                  <a:gd name="connsiteY1155" fmla="*/ 359035 h 1532409"/>
                  <a:gd name="connsiteX1156" fmla="*/ 53498 w 1390226"/>
                  <a:gd name="connsiteY1156" fmla="*/ 361753 h 1532409"/>
                  <a:gd name="connsiteX1157" fmla="*/ 50351 w 1390226"/>
                  <a:gd name="connsiteY1157" fmla="*/ 365472 h 1532409"/>
                  <a:gd name="connsiteX1158" fmla="*/ 44772 w 1390226"/>
                  <a:gd name="connsiteY1158" fmla="*/ 375486 h 1532409"/>
                  <a:gd name="connsiteX1159" fmla="*/ 43628 w 1390226"/>
                  <a:gd name="connsiteY1159" fmla="*/ 378060 h 1532409"/>
                  <a:gd name="connsiteX1160" fmla="*/ 41339 w 1390226"/>
                  <a:gd name="connsiteY1160" fmla="*/ 380778 h 1532409"/>
                  <a:gd name="connsiteX1161" fmla="*/ 38335 w 1390226"/>
                  <a:gd name="connsiteY1161" fmla="*/ 381779 h 1532409"/>
                  <a:gd name="connsiteX1162" fmla="*/ 36476 w 1390226"/>
                  <a:gd name="connsiteY1162" fmla="*/ 382638 h 1532409"/>
                  <a:gd name="connsiteX1163" fmla="*/ 37191 w 1390226"/>
                  <a:gd name="connsiteY1163" fmla="*/ 377631 h 1532409"/>
                  <a:gd name="connsiteX1164" fmla="*/ 35045 w 1390226"/>
                  <a:gd name="connsiteY1164" fmla="*/ 373197 h 1532409"/>
                  <a:gd name="connsiteX1165" fmla="*/ 36476 w 1390226"/>
                  <a:gd name="connsiteY1165" fmla="*/ 364614 h 1532409"/>
                  <a:gd name="connsiteX1166" fmla="*/ 35904 w 1390226"/>
                  <a:gd name="connsiteY1166" fmla="*/ 362040 h 1532409"/>
                  <a:gd name="connsiteX1167" fmla="*/ 32900 w 1390226"/>
                  <a:gd name="connsiteY1167" fmla="*/ 363756 h 1532409"/>
                  <a:gd name="connsiteX1168" fmla="*/ 30897 w 1390226"/>
                  <a:gd name="connsiteY1168" fmla="*/ 365616 h 1532409"/>
                  <a:gd name="connsiteX1169" fmla="*/ 26034 w 1390226"/>
                  <a:gd name="connsiteY1169" fmla="*/ 378060 h 1532409"/>
                  <a:gd name="connsiteX1170" fmla="*/ 22601 w 1390226"/>
                  <a:gd name="connsiteY1170" fmla="*/ 387644 h 1532409"/>
                  <a:gd name="connsiteX1171" fmla="*/ 25176 w 1390226"/>
                  <a:gd name="connsiteY1171" fmla="*/ 393223 h 1532409"/>
                  <a:gd name="connsiteX1172" fmla="*/ 26034 w 1390226"/>
                  <a:gd name="connsiteY1172" fmla="*/ 396370 h 1532409"/>
                  <a:gd name="connsiteX1173" fmla="*/ 26034 w 1390226"/>
                  <a:gd name="connsiteY1173" fmla="*/ 399802 h 1532409"/>
                  <a:gd name="connsiteX1174" fmla="*/ 25176 w 1390226"/>
                  <a:gd name="connsiteY1174" fmla="*/ 404809 h 1532409"/>
                  <a:gd name="connsiteX1175" fmla="*/ 25176 w 1390226"/>
                  <a:gd name="connsiteY1175" fmla="*/ 408099 h 1532409"/>
                  <a:gd name="connsiteX1176" fmla="*/ 24889 w 1390226"/>
                  <a:gd name="connsiteY1176" fmla="*/ 412390 h 1532409"/>
                  <a:gd name="connsiteX1177" fmla="*/ 18738 w 1390226"/>
                  <a:gd name="connsiteY1177" fmla="*/ 422403 h 1532409"/>
                  <a:gd name="connsiteX1178" fmla="*/ 16879 w 1390226"/>
                  <a:gd name="connsiteY1178" fmla="*/ 426694 h 1532409"/>
                  <a:gd name="connsiteX1179" fmla="*/ 14876 w 1390226"/>
                  <a:gd name="connsiteY1179" fmla="*/ 434991 h 1532409"/>
                  <a:gd name="connsiteX1180" fmla="*/ 14591 w 1390226"/>
                  <a:gd name="connsiteY1180" fmla="*/ 438853 h 1532409"/>
                  <a:gd name="connsiteX1181" fmla="*/ 14733 w 1390226"/>
                  <a:gd name="connsiteY1181" fmla="*/ 444575 h 1532409"/>
                  <a:gd name="connsiteX1182" fmla="*/ 17308 w 1390226"/>
                  <a:gd name="connsiteY1182" fmla="*/ 449581 h 1532409"/>
                  <a:gd name="connsiteX1183" fmla="*/ 19310 w 1390226"/>
                  <a:gd name="connsiteY1183" fmla="*/ 452728 h 1532409"/>
                  <a:gd name="connsiteX1184" fmla="*/ 22315 w 1390226"/>
                  <a:gd name="connsiteY1184" fmla="*/ 461740 h 1532409"/>
                  <a:gd name="connsiteX1185" fmla="*/ 26034 w 1390226"/>
                  <a:gd name="connsiteY1185" fmla="*/ 467747 h 1532409"/>
                  <a:gd name="connsiteX1186" fmla="*/ 32041 w 1390226"/>
                  <a:gd name="connsiteY1186" fmla="*/ 479906 h 1532409"/>
                  <a:gd name="connsiteX1187" fmla="*/ 38765 w 1390226"/>
                  <a:gd name="connsiteY1187" fmla="*/ 489776 h 1532409"/>
                  <a:gd name="connsiteX1188" fmla="*/ 39193 w 1390226"/>
                  <a:gd name="connsiteY1188" fmla="*/ 493495 h 1532409"/>
                  <a:gd name="connsiteX1189" fmla="*/ 38478 w 1390226"/>
                  <a:gd name="connsiteY1189" fmla="*/ 498501 h 1532409"/>
                  <a:gd name="connsiteX1190" fmla="*/ 38907 w 1390226"/>
                  <a:gd name="connsiteY1190" fmla="*/ 503794 h 1532409"/>
                  <a:gd name="connsiteX1191" fmla="*/ 37763 w 1390226"/>
                  <a:gd name="connsiteY1191" fmla="*/ 505368 h 1532409"/>
                  <a:gd name="connsiteX1192" fmla="*/ 35189 w 1390226"/>
                  <a:gd name="connsiteY1192" fmla="*/ 507227 h 1532409"/>
                  <a:gd name="connsiteX1193" fmla="*/ 32184 w 1390226"/>
                  <a:gd name="connsiteY1193" fmla="*/ 504938 h 1532409"/>
                  <a:gd name="connsiteX1194" fmla="*/ 30754 w 1390226"/>
                  <a:gd name="connsiteY1194" fmla="*/ 502936 h 1532409"/>
                  <a:gd name="connsiteX1195" fmla="*/ 28895 w 1390226"/>
                  <a:gd name="connsiteY1195" fmla="*/ 495498 h 1532409"/>
                  <a:gd name="connsiteX1196" fmla="*/ 28179 w 1390226"/>
                  <a:gd name="connsiteY1196" fmla="*/ 495069 h 1532409"/>
                  <a:gd name="connsiteX1197" fmla="*/ 26892 w 1390226"/>
                  <a:gd name="connsiteY1197" fmla="*/ 498359 h 1532409"/>
                  <a:gd name="connsiteX1198" fmla="*/ 25461 w 1390226"/>
                  <a:gd name="connsiteY1198" fmla="*/ 499789 h 1532409"/>
                  <a:gd name="connsiteX1199" fmla="*/ 24174 w 1390226"/>
                  <a:gd name="connsiteY1199" fmla="*/ 498788 h 1532409"/>
                  <a:gd name="connsiteX1200" fmla="*/ 23173 w 1390226"/>
                  <a:gd name="connsiteY1200" fmla="*/ 497500 h 1532409"/>
                  <a:gd name="connsiteX1201" fmla="*/ 22886 w 1390226"/>
                  <a:gd name="connsiteY1201" fmla="*/ 496213 h 1532409"/>
                  <a:gd name="connsiteX1202" fmla="*/ 23316 w 1390226"/>
                  <a:gd name="connsiteY1202" fmla="*/ 494639 h 1532409"/>
                  <a:gd name="connsiteX1203" fmla="*/ 23745 w 1390226"/>
                  <a:gd name="connsiteY1203" fmla="*/ 489061 h 1532409"/>
                  <a:gd name="connsiteX1204" fmla="*/ 21027 w 1390226"/>
                  <a:gd name="connsiteY1204" fmla="*/ 485914 h 1532409"/>
                  <a:gd name="connsiteX1205" fmla="*/ 18595 w 1390226"/>
                  <a:gd name="connsiteY1205" fmla="*/ 482481 h 1532409"/>
                  <a:gd name="connsiteX1206" fmla="*/ 15877 w 1390226"/>
                  <a:gd name="connsiteY1206" fmla="*/ 481623 h 1532409"/>
                  <a:gd name="connsiteX1207" fmla="*/ 14304 w 1390226"/>
                  <a:gd name="connsiteY1207" fmla="*/ 483196 h 1532409"/>
                  <a:gd name="connsiteX1208" fmla="*/ 14304 w 1390226"/>
                  <a:gd name="connsiteY1208" fmla="*/ 485342 h 1532409"/>
                  <a:gd name="connsiteX1209" fmla="*/ 17880 w 1390226"/>
                  <a:gd name="connsiteY1209" fmla="*/ 491349 h 1532409"/>
                  <a:gd name="connsiteX1210" fmla="*/ 20169 w 1390226"/>
                  <a:gd name="connsiteY1210" fmla="*/ 497786 h 1532409"/>
                  <a:gd name="connsiteX1211" fmla="*/ 23745 w 1390226"/>
                  <a:gd name="connsiteY1211" fmla="*/ 501792 h 1532409"/>
                  <a:gd name="connsiteX1212" fmla="*/ 25891 w 1390226"/>
                  <a:gd name="connsiteY1212" fmla="*/ 502793 h 1532409"/>
                  <a:gd name="connsiteX1213" fmla="*/ 28179 w 1390226"/>
                  <a:gd name="connsiteY1213" fmla="*/ 505224 h 1532409"/>
                  <a:gd name="connsiteX1214" fmla="*/ 27750 w 1390226"/>
                  <a:gd name="connsiteY1214" fmla="*/ 510660 h 1532409"/>
                  <a:gd name="connsiteX1215" fmla="*/ 26034 w 1390226"/>
                  <a:gd name="connsiteY1215" fmla="*/ 512663 h 1532409"/>
                  <a:gd name="connsiteX1216" fmla="*/ 24603 w 1390226"/>
                  <a:gd name="connsiteY1216" fmla="*/ 513664 h 1532409"/>
                  <a:gd name="connsiteX1217" fmla="*/ 20026 w 1390226"/>
                  <a:gd name="connsiteY1217" fmla="*/ 512520 h 1532409"/>
                  <a:gd name="connsiteX1218" fmla="*/ 19025 w 1390226"/>
                  <a:gd name="connsiteY1218" fmla="*/ 508658 h 1532409"/>
                  <a:gd name="connsiteX1219" fmla="*/ 15449 w 1390226"/>
                  <a:gd name="connsiteY1219" fmla="*/ 500933 h 1532409"/>
                  <a:gd name="connsiteX1220" fmla="*/ 14304 w 1390226"/>
                  <a:gd name="connsiteY1220" fmla="*/ 497930 h 1532409"/>
                  <a:gd name="connsiteX1221" fmla="*/ 13303 w 1390226"/>
                  <a:gd name="connsiteY1221" fmla="*/ 497071 h 1532409"/>
                  <a:gd name="connsiteX1222" fmla="*/ 12874 w 1390226"/>
                  <a:gd name="connsiteY1222" fmla="*/ 498501 h 1532409"/>
                  <a:gd name="connsiteX1223" fmla="*/ 13016 w 1390226"/>
                  <a:gd name="connsiteY1223" fmla="*/ 501076 h 1532409"/>
                  <a:gd name="connsiteX1224" fmla="*/ 12301 w 1390226"/>
                  <a:gd name="connsiteY1224" fmla="*/ 502221 h 1532409"/>
                  <a:gd name="connsiteX1225" fmla="*/ 11586 w 1390226"/>
                  <a:gd name="connsiteY1225" fmla="*/ 502077 h 1532409"/>
                  <a:gd name="connsiteX1226" fmla="*/ 10156 w 1390226"/>
                  <a:gd name="connsiteY1226" fmla="*/ 500647 h 1532409"/>
                  <a:gd name="connsiteX1227" fmla="*/ 8869 w 1390226"/>
                  <a:gd name="connsiteY1227" fmla="*/ 499932 h 1532409"/>
                  <a:gd name="connsiteX1228" fmla="*/ 8154 w 1390226"/>
                  <a:gd name="connsiteY1228" fmla="*/ 500218 h 1532409"/>
                  <a:gd name="connsiteX1229" fmla="*/ 9584 w 1390226"/>
                  <a:gd name="connsiteY1229" fmla="*/ 502077 h 1532409"/>
                  <a:gd name="connsiteX1230" fmla="*/ 12731 w 1390226"/>
                  <a:gd name="connsiteY1230" fmla="*/ 507799 h 1532409"/>
                  <a:gd name="connsiteX1231" fmla="*/ 24031 w 1390226"/>
                  <a:gd name="connsiteY1231" fmla="*/ 521675 h 1532409"/>
                  <a:gd name="connsiteX1232" fmla="*/ 33615 w 1390226"/>
                  <a:gd name="connsiteY1232" fmla="*/ 537838 h 1532409"/>
                  <a:gd name="connsiteX1233" fmla="*/ 35761 w 1390226"/>
                  <a:gd name="connsiteY1233" fmla="*/ 544275 h 1532409"/>
                  <a:gd name="connsiteX1234" fmla="*/ 36762 w 1390226"/>
                  <a:gd name="connsiteY1234" fmla="*/ 558293 h 1532409"/>
                  <a:gd name="connsiteX1235" fmla="*/ 37763 w 1390226"/>
                  <a:gd name="connsiteY1235" fmla="*/ 561726 h 1532409"/>
                  <a:gd name="connsiteX1236" fmla="*/ 43484 w 1390226"/>
                  <a:gd name="connsiteY1236" fmla="*/ 568735 h 1532409"/>
                  <a:gd name="connsiteX1237" fmla="*/ 49063 w 1390226"/>
                  <a:gd name="connsiteY1237" fmla="*/ 576745 h 1532409"/>
                  <a:gd name="connsiteX1238" fmla="*/ 50637 w 1390226"/>
                  <a:gd name="connsiteY1238" fmla="*/ 580751 h 1532409"/>
                  <a:gd name="connsiteX1239" fmla="*/ 50637 w 1390226"/>
                  <a:gd name="connsiteY1239" fmla="*/ 584184 h 1532409"/>
                  <a:gd name="connsiteX1240" fmla="*/ 51781 w 1390226"/>
                  <a:gd name="connsiteY1240" fmla="*/ 587474 h 1532409"/>
                  <a:gd name="connsiteX1241" fmla="*/ 58647 w 1390226"/>
                  <a:gd name="connsiteY1241" fmla="*/ 596343 h 1532409"/>
                  <a:gd name="connsiteX1242" fmla="*/ 61794 w 1390226"/>
                  <a:gd name="connsiteY1242" fmla="*/ 605926 h 1532409"/>
                  <a:gd name="connsiteX1243" fmla="*/ 62223 w 1390226"/>
                  <a:gd name="connsiteY1243" fmla="*/ 609359 h 1532409"/>
                  <a:gd name="connsiteX1244" fmla="*/ 61365 w 1390226"/>
                  <a:gd name="connsiteY1244" fmla="*/ 615367 h 1532409"/>
                  <a:gd name="connsiteX1245" fmla="*/ 62223 w 1390226"/>
                  <a:gd name="connsiteY1245" fmla="*/ 625952 h 1532409"/>
                  <a:gd name="connsiteX1246" fmla="*/ 62939 w 1390226"/>
                  <a:gd name="connsiteY1246" fmla="*/ 631674 h 1532409"/>
                  <a:gd name="connsiteX1247" fmla="*/ 65514 w 1390226"/>
                  <a:gd name="connsiteY1247" fmla="*/ 642974 h 1532409"/>
                  <a:gd name="connsiteX1248" fmla="*/ 68517 w 1390226"/>
                  <a:gd name="connsiteY1248" fmla="*/ 651128 h 1532409"/>
                  <a:gd name="connsiteX1249" fmla="*/ 72093 w 1390226"/>
                  <a:gd name="connsiteY1249" fmla="*/ 656277 h 1532409"/>
                  <a:gd name="connsiteX1250" fmla="*/ 76957 w 1390226"/>
                  <a:gd name="connsiteY1250" fmla="*/ 667577 h 1532409"/>
                  <a:gd name="connsiteX1251" fmla="*/ 84252 w 1390226"/>
                  <a:gd name="connsiteY1251" fmla="*/ 680594 h 1532409"/>
                  <a:gd name="connsiteX1252" fmla="*/ 85396 w 1390226"/>
                  <a:gd name="connsiteY1252" fmla="*/ 687031 h 1532409"/>
                  <a:gd name="connsiteX1253" fmla="*/ 84967 w 1390226"/>
                  <a:gd name="connsiteY1253" fmla="*/ 704196 h 1532409"/>
                  <a:gd name="connsiteX1254" fmla="*/ 84395 w 1390226"/>
                  <a:gd name="connsiteY1254" fmla="*/ 709775 h 1532409"/>
                  <a:gd name="connsiteX1255" fmla="*/ 82821 w 1390226"/>
                  <a:gd name="connsiteY1255" fmla="*/ 710776 h 1532409"/>
                  <a:gd name="connsiteX1256" fmla="*/ 81677 w 1390226"/>
                  <a:gd name="connsiteY1256" fmla="*/ 713065 h 1532409"/>
                  <a:gd name="connsiteX1257" fmla="*/ 83251 w 1390226"/>
                  <a:gd name="connsiteY1257" fmla="*/ 724365 h 1532409"/>
                  <a:gd name="connsiteX1258" fmla="*/ 83679 w 1390226"/>
                  <a:gd name="connsiteY1258" fmla="*/ 730802 h 1532409"/>
                  <a:gd name="connsiteX1259" fmla="*/ 81248 w 1390226"/>
                  <a:gd name="connsiteY1259" fmla="*/ 736810 h 1532409"/>
                  <a:gd name="connsiteX1260" fmla="*/ 78530 w 1390226"/>
                  <a:gd name="connsiteY1260" fmla="*/ 742102 h 1532409"/>
                  <a:gd name="connsiteX1261" fmla="*/ 73809 w 1390226"/>
                  <a:gd name="connsiteY1261" fmla="*/ 745821 h 1532409"/>
                  <a:gd name="connsiteX1262" fmla="*/ 68517 w 1390226"/>
                  <a:gd name="connsiteY1262" fmla="*/ 745965 h 1532409"/>
                  <a:gd name="connsiteX1263" fmla="*/ 66085 w 1390226"/>
                  <a:gd name="connsiteY1263" fmla="*/ 743819 h 1532409"/>
                  <a:gd name="connsiteX1264" fmla="*/ 62939 w 1390226"/>
                  <a:gd name="connsiteY1264" fmla="*/ 741673 h 1532409"/>
                  <a:gd name="connsiteX1265" fmla="*/ 62366 w 1390226"/>
                  <a:gd name="connsiteY1265" fmla="*/ 751400 h 1532409"/>
                  <a:gd name="connsiteX1266" fmla="*/ 62366 w 1390226"/>
                  <a:gd name="connsiteY1266" fmla="*/ 759696 h 1532409"/>
                  <a:gd name="connsiteX1267" fmla="*/ 63368 w 1390226"/>
                  <a:gd name="connsiteY1267" fmla="*/ 762843 h 1532409"/>
                  <a:gd name="connsiteX1268" fmla="*/ 63511 w 1390226"/>
                  <a:gd name="connsiteY1268" fmla="*/ 766563 h 1532409"/>
                  <a:gd name="connsiteX1269" fmla="*/ 67087 w 1390226"/>
                  <a:gd name="connsiteY1269" fmla="*/ 769423 h 1532409"/>
                  <a:gd name="connsiteX1270" fmla="*/ 69090 w 1390226"/>
                  <a:gd name="connsiteY1270" fmla="*/ 768279 h 1532409"/>
                  <a:gd name="connsiteX1271" fmla="*/ 71521 w 1390226"/>
                  <a:gd name="connsiteY1271" fmla="*/ 768136 h 1532409"/>
                  <a:gd name="connsiteX1272" fmla="*/ 80246 w 1390226"/>
                  <a:gd name="connsiteY1272" fmla="*/ 772284 h 1532409"/>
                  <a:gd name="connsiteX1273" fmla="*/ 85110 w 1390226"/>
                  <a:gd name="connsiteY1273" fmla="*/ 775717 h 1532409"/>
                  <a:gd name="connsiteX1274" fmla="*/ 92977 w 1390226"/>
                  <a:gd name="connsiteY1274" fmla="*/ 784872 h 1532409"/>
                  <a:gd name="connsiteX1275" fmla="*/ 99986 w 1390226"/>
                  <a:gd name="connsiteY1275" fmla="*/ 787303 h 1532409"/>
                  <a:gd name="connsiteX1276" fmla="*/ 108998 w 1390226"/>
                  <a:gd name="connsiteY1276" fmla="*/ 791452 h 1532409"/>
                  <a:gd name="connsiteX1277" fmla="*/ 119583 w 1390226"/>
                  <a:gd name="connsiteY1277" fmla="*/ 792739 h 1532409"/>
                  <a:gd name="connsiteX1278" fmla="*/ 128023 w 1390226"/>
                  <a:gd name="connsiteY1278" fmla="*/ 793025 h 1532409"/>
                  <a:gd name="connsiteX1279" fmla="*/ 141182 w 1390226"/>
                  <a:gd name="connsiteY1279" fmla="*/ 795171 h 1532409"/>
                  <a:gd name="connsiteX1280" fmla="*/ 144044 w 1390226"/>
                  <a:gd name="connsiteY1280" fmla="*/ 794456 h 1532409"/>
                  <a:gd name="connsiteX1281" fmla="*/ 149765 w 1390226"/>
                  <a:gd name="connsiteY1281" fmla="*/ 793741 h 1532409"/>
                  <a:gd name="connsiteX1282" fmla="*/ 154057 w 1390226"/>
                  <a:gd name="connsiteY1282" fmla="*/ 792310 h 1532409"/>
                  <a:gd name="connsiteX1283" fmla="*/ 157918 w 1390226"/>
                  <a:gd name="connsiteY1283" fmla="*/ 791452 h 1532409"/>
                  <a:gd name="connsiteX1284" fmla="*/ 169505 w 1390226"/>
                  <a:gd name="connsiteY1284" fmla="*/ 783012 h 1532409"/>
                  <a:gd name="connsiteX1285" fmla="*/ 180805 w 1390226"/>
                  <a:gd name="connsiteY1285" fmla="*/ 774287 h 1532409"/>
                  <a:gd name="connsiteX1286" fmla="*/ 186383 w 1390226"/>
                  <a:gd name="connsiteY1286" fmla="*/ 773572 h 1532409"/>
                  <a:gd name="connsiteX1287" fmla="*/ 191390 w 1390226"/>
                  <a:gd name="connsiteY1287" fmla="*/ 773428 h 1532409"/>
                  <a:gd name="connsiteX1288" fmla="*/ 197541 w 1390226"/>
                  <a:gd name="connsiteY1288" fmla="*/ 770425 h 1532409"/>
                  <a:gd name="connsiteX1289" fmla="*/ 203120 w 1390226"/>
                  <a:gd name="connsiteY1289" fmla="*/ 761413 h 1532409"/>
                  <a:gd name="connsiteX1290" fmla="*/ 205981 w 1390226"/>
                  <a:gd name="connsiteY1290" fmla="*/ 759411 h 1532409"/>
                  <a:gd name="connsiteX1291" fmla="*/ 209699 w 1390226"/>
                  <a:gd name="connsiteY1291" fmla="*/ 757122 h 1532409"/>
                  <a:gd name="connsiteX1292" fmla="*/ 220428 w 1390226"/>
                  <a:gd name="connsiteY1292" fmla="*/ 755834 h 1532409"/>
                  <a:gd name="connsiteX1293" fmla="*/ 226721 w 1390226"/>
                  <a:gd name="connsiteY1293" fmla="*/ 756835 h 1532409"/>
                  <a:gd name="connsiteX1294" fmla="*/ 230155 w 1390226"/>
                  <a:gd name="connsiteY1294" fmla="*/ 755405 h 1532409"/>
                  <a:gd name="connsiteX1295" fmla="*/ 238737 w 1390226"/>
                  <a:gd name="connsiteY1295" fmla="*/ 753832 h 1532409"/>
                  <a:gd name="connsiteX1296" fmla="*/ 256618 w 1390226"/>
                  <a:gd name="connsiteY1296" fmla="*/ 752258 h 1532409"/>
                  <a:gd name="connsiteX1297" fmla="*/ 266488 w 1390226"/>
                  <a:gd name="connsiteY1297" fmla="*/ 753403 h 1532409"/>
                  <a:gd name="connsiteX1298" fmla="*/ 273068 w 1390226"/>
                  <a:gd name="connsiteY1298" fmla="*/ 753259 h 1532409"/>
                  <a:gd name="connsiteX1299" fmla="*/ 276501 w 1390226"/>
                  <a:gd name="connsiteY1299" fmla="*/ 753832 h 1532409"/>
                  <a:gd name="connsiteX1300" fmla="*/ 279218 w 1390226"/>
                  <a:gd name="connsiteY1300" fmla="*/ 757837 h 1532409"/>
                  <a:gd name="connsiteX1301" fmla="*/ 298100 w 1390226"/>
                  <a:gd name="connsiteY1301" fmla="*/ 754404 h 1532409"/>
                  <a:gd name="connsiteX1302" fmla="*/ 303535 w 1390226"/>
                  <a:gd name="connsiteY1302" fmla="*/ 754118 h 1532409"/>
                  <a:gd name="connsiteX1303" fmla="*/ 306969 w 1390226"/>
                  <a:gd name="connsiteY1303" fmla="*/ 754690 h 1532409"/>
                  <a:gd name="connsiteX1304" fmla="*/ 311260 w 1390226"/>
                  <a:gd name="connsiteY1304" fmla="*/ 757694 h 1532409"/>
                  <a:gd name="connsiteX1305" fmla="*/ 315980 w 1390226"/>
                  <a:gd name="connsiteY1305" fmla="*/ 754833 h 1532409"/>
                  <a:gd name="connsiteX1306" fmla="*/ 320271 w 1390226"/>
                  <a:gd name="connsiteY1306" fmla="*/ 755262 h 1532409"/>
                  <a:gd name="connsiteX1307" fmla="*/ 324563 w 1390226"/>
                  <a:gd name="connsiteY1307" fmla="*/ 752544 h 1532409"/>
                  <a:gd name="connsiteX1308" fmla="*/ 331143 w 1390226"/>
                  <a:gd name="connsiteY1308" fmla="*/ 744391 h 1532409"/>
                  <a:gd name="connsiteX1309" fmla="*/ 334146 w 1390226"/>
                  <a:gd name="connsiteY1309" fmla="*/ 739385 h 1532409"/>
                  <a:gd name="connsiteX1310" fmla="*/ 339010 w 1390226"/>
                  <a:gd name="connsiteY1310" fmla="*/ 728657 h 1532409"/>
                  <a:gd name="connsiteX1311" fmla="*/ 342586 w 1390226"/>
                  <a:gd name="connsiteY1311" fmla="*/ 724794 h 1532409"/>
                  <a:gd name="connsiteX1312" fmla="*/ 346448 w 1390226"/>
                  <a:gd name="connsiteY1312" fmla="*/ 722935 h 1532409"/>
                  <a:gd name="connsiteX1313" fmla="*/ 351025 w 1390226"/>
                  <a:gd name="connsiteY1313" fmla="*/ 722363 h 1532409"/>
                  <a:gd name="connsiteX1314" fmla="*/ 358034 w 1390226"/>
                  <a:gd name="connsiteY1314" fmla="*/ 720503 h 1532409"/>
                  <a:gd name="connsiteX1315" fmla="*/ 373340 w 1390226"/>
                  <a:gd name="connsiteY1315" fmla="*/ 711491 h 1532409"/>
                  <a:gd name="connsiteX1316" fmla="*/ 379348 w 1390226"/>
                  <a:gd name="connsiteY1316" fmla="*/ 709489 h 1532409"/>
                  <a:gd name="connsiteX1317" fmla="*/ 382494 w 1390226"/>
                  <a:gd name="connsiteY1317" fmla="*/ 707772 h 1532409"/>
                  <a:gd name="connsiteX1318" fmla="*/ 393079 w 1390226"/>
                  <a:gd name="connsiteY1318" fmla="*/ 700763 h 1532409"/>
                  <a:gd name="connsiteX1319" fmla="*/ 399660 w 1390226"/>
                  <a:gd name="connsiteY1319" fmla="*/ 699476 h 1532409"/>
                  <a:gd name="connsiteX1320" fmla="*/ 419113 w 1390226"/>
                  <a:gd name="connsiteY1320" fmla="*/ 701335 h 1532409"/>
                  <a:gd name="connsiteX1321" fmla="*/ 428268 w 1390226"/>
                  <a:gd name="connsiteY1321" fmla="*/ 700906 h 1532409"/>
                  <a:gd name="connsiteX1322" fmla="*/ 435420 w 1390226"/>
                  <a:gd name="connsiteY1322" fmla="*/ 699762 h 1532409"/>
                  <a:gd name="connsiteX1323" fmla="*/ 446292 w 1390226"/>
                  <a:gd name="connsiteY1323" fmla="*/ 696043 h 1532409"/>
                  <a:gd name="connsiteX1324" fmla="*/ 458021 w 1390226"/>
                  <a:gd name="connsiteY1324" fmla="*/ 693182 h 1532409"/>
                  <a:gd name="connsiteX1325" fmla="*/ 472468 w 1390226"/>
                  <a:gd name="connsiteY1325" fmla="*/ 687174 h 1532409"/>
                  <a:gd name="connsiteX1326" fmla="*/ 484484 w 1390226"/>
                  <a:gd name="connsiteY1326" fmla="*/ 681023 h 1532409"/>
                  <a:gd name="connsiteX1327" fmla="*/ 491779 w 1390226"/>
                  <a:gd name="connsiteY1327" fmla="*/ 679593 h 1532409"/>
                  <a:gd name="connsiteX1328" fmla="*/ 503222 w 1390226"/>
                  <a:gd name="connsiteY1328" fmla="*/ 678449 h 1532409"/>
                  <a:gd name="connsiteX1329" fmla="*/ 520101 w 1390226"/>
                  <a:gd name="connsiteY1329" fmla="*/ 676875 h 1532409"/>
                  <a:gd name="connsiteX1330" fmla="*/ 539841 w 1390226"/>
                  <a:gd name="connsiteY1330" fmla="*/ 677733 h 1532409"/>
                  <a:gd name="connsiteX1331" fmla="*/ 544848 w 1390226"/>
                  <a:gd name="connsiteY1331" fmla="*/ 676446 h 1532409"/>
                  <a:gd name="connsiteX1332" fmla="*/ 547279 w 1390226"/>
                  <a:gd name="connsiteY1332" fmla="*/ 675302 h 1532409"/>
                  <a:gd name="connsiteX1333" fmla="*/ 550712 w 1390226"/>
                  <a:gd name="connsiteY1333" fmla="*/ 674157 h 1532409"/>
                  <a:gd name="connsiteX1334" fmla="*/ 555003 w 1390226"/>
                  <a:gd name="connsiteY1334" fmla="*/ 675016 h 1532409"/>
                  <a:gd name="connsiteX1335" fmla="*/ 558293 w 1390226"/>
                  <a:gd name="connsiteY1335" fmla="*/ 675874 h 1532409"/>
                  <a:gd name="connsiteX1336" fmla="*/ 568163 w 1390226"/>
                  <a:gd name="connsiteY1336" fmla="*/ 680737 h 1532409"/>
                  <a:gd name="connsiteX1337" fmla="*/ 583040 w 1390226"/>
                  <a:gd name="connsiteY1337" fmla="*/ 691036 h 1532409"/>
                  <a:gd name="connsiteX1338" fmla="*/ 586329 w 1390226"/>
                  <a:gd name="connsiteY1338" fmla="*/ 691466 h 1532409"/>
                  <a:gd name="connsiteX1339" fmla="*/ 596199 w 1390226"/>
                  <a:gd name="connsiteY1339" fmla="*/ 689177 h 1532409"/>
                  <a:gd name="connsiteX1340" fmla="*/ 599489 w 1390226"/>
                  <a:gd name="connsiteY1340" fmla="*/ 689463 h 1532409"/>
                  <a:gd name="connsiteX1341" fmla="*/ 613221 w 1390226"/>
                  <a:gd name="connsiteY1341" fmla="*/ 697044 h 1532409"/>
                  <a:gd name="connsiteX1342" fmla="*/ 618944 w 1390226"/>
                  <a:gd name="connsiteY1342" fmla="*/ 697187 h 1532409"/>
                  <a:gd name="connsiteX1343" fmla="*/ 623521 w 1390226"/>
                  <a:gd name="connsiteY1343" fmla="*/ 697044 h 1532409"/>
                  <a:gd name="connsiteX1344" fmla="*/ 626954 w 1390226"/>
                  <a:gd name="connsiteY1344" fmla="*/ 697902 h 1532409"/>
                  <a:gd name="connsiteX1345" fmla="*/ 630673 w 1390226"/>
                  <a:gd name="connsiteY1345" fmla="*/ 699905 h 1532409"/>
                  <a:gd name="connsiteX1346" fmla="*/ 634964 w 1390226"/>
                  <a:gd name="connsiteY1346" fmla="*/ 704625 h 1532409"/>
                  <a:gd name="connsiteX1347" fmla="*/ 644118 w 1390226"/>
                  <a:gd name="connsiteY1347" fmla="*/ 709203 h 1532409"/>
                  <a:gd name="connsiteX1348" fmla="*/ 644548 w 1390226"/>
                  <a:gd name="connsiteY1348" fmla="*/ 712922 h 1532409"/>
                  <a:gd name="connsiteX1349" fmla="*/ 643833 w 1390226"/>
                  <a:gd name="connsiteY1349" fmla="*/ 715353 h 1532409"/>
                  <a:gd name="connsiteX1350" fmla="*/ 641687 w 1390226"/>
                  <a:gd name="connsiteY1350" fmla="*/ 715496 h 1532409"/>
                  <a:gd name="connsiteX1351" fmla="*/ 639970 w 1390226"/>
                  <a:gd name="connsiteY1351" fmla="*/ 716069 h 1532409"/>
                  <a:gd name="connsiteX1352" fmla="*/ 642116 w 1390226"/>
                  <a:gd name="connsiteY1352" fmla="*/ 723793 h 1532409"/>
                  <a:gd name="connsiteX1353" fmla="*/ 645978 w 1390226"/>
                  <a:gd name="connsiteY1353" fmla="*/ 730087 h 1532409"/>
                  <a:gd name="connsiteX1354" fmla="*/ 655276 w 1390226"/>
                  <a:gd name="connsiteY1354" fmla="*/ 730945 h 1532409"/>
                  <a:gd name="connsiteX1355" fmla="*/ 658566 w 1390226"/>
                  <a:gd name="connsiteY1355" fmla="*/ 733091 h 1532409"/>
                  <a:gd name="connsiteX1356" fmla="*/ 660712 w 1390226"/>
                  <a:gd name="connsiteY1356" fmla="*/ 735522 h 1532409"/>
                  <a:gd name="connsiteX1357" fmla="*/ 662428 w 1390226"/>
                  <a:gd name="connsiteY1357" fmla="*/ 739385 h 1532409"/>
                  <a:gd name="connsiteX1358" fmla="*/ 663716 w 1390226"/>
                  <a:gd name="connsiteY1358" fmla="*/ 745535 h 1532409"/>
                  <a:gd name="connsiteX1359" fmla="*/ 668292 w 1390226"/>
                  <a:gd name="connsiteY1359" fmla="*/ 750685 h 1532409"/>
                  <a:gd name="connsiteX1360" fmla="*/ 672584 w 1390226"/>
                  <a:gd name="connsiteY1360" fmla="*/ 754976 h 1532409"/>
                  <a:gd name="connsiteX1361" fmla="*/ 673586 w 1390226"/>
                  <a:gd name="connsiteY1361" fmla="*/ 756835 h 1532409"/>
                  <a:gd name="connsiteX1362" fmla="*/ 675588 w 1390226"/>
                  <a:gd name="connsiteY1362" fmla="*/ 762987 h 1532409"/>
                  <a:gd name="connsiteX1363" fmla="*/ 676303 w 1390226"/>
                  <a:gd name="connsiteY1363" fmla="*/ 764846 h 1532409"/>
                  <a:gd name="connsiteX1364" fmla="*/ 678020 w 1390226"/>
                  <a:gd name="connsiteY1364" fmla="*/ 770997 h 1532409"/>
                  <a:gd name="connsiteX1365" fmla="*/ 680451 w 1390226"/>
                  <a:gd name="connsiteY1365" fmla="*/ 778006 h 1532409"/>
                  <a:gd name="connsiteX1366" fmla="*/ 679736 w 1390226"/>
                  <a:gd name="connsiteY1366" fmla="*/ 778721 h 1532409"/>
                  <a:gd name="connsiteX1367" fmla="*/ 678305 w 1390226"/>
                  <a:gd name="connsiteY1367" fmla="*/ 778578 h 1532409"/>
                  <a:gd name="connsiteX1368" fmla="*/ 675731 w 1390226"/>
                  <a:gd name="connsiteY1368" fmla="*/ 776862 h 1532409"/>
                  <a:gd name="connsiteX1369" fmla="*/ 673443 w 1390226"/>
                  <a:gd name="connsiteY1369" fmla="*/ 774859 h 1532409"/>
                  <a:gd name="connsiteX1370" fmla="*/ 672155 w 1390226"/>
                  <a:gd name="connsiteY1370" fmla="*/ 775145 h 1532409"/>
                  <a:gd name="connsiteX1371" fmla="*/ 670725 w 1390226"/>
                  <a:gd name="connsiteY1371" fmla="*/ 776433 h 1532409"/>
                  <a:gd name="connsiteX1372" fmla="*/ 670581 w 1390226"/>
                  <a:gd name="connsiteY1372" fmla="*/ 778149 h 1532409"/>
                  <a:gd name="connsiteX1373" fmla="*/ 672584 w 1390226"/>
                  <a:gd name="connsiteY1373" fmla="*/ 777720 h 1532409"/>
                  <a:gd name="connsiteX1374" fmla="*/ 673728 w 1390226"/>
                  <a:gd name="connsiteY1374" fmla="*/ 778006 h 1532409"/>
                  <a:gd name="connsiteX1375" fmla="*/ 676589 w 1390226"/>
                  <a:gd name="connsiteY1375" fmla="*/ 780151 h 1532409"/>
                  <a:gd name="connsiteX1376" fmla="*/ 679164 w 1390226"/>
                  <a:gd name="connsiteY1376" fmla="*/ 782583 h 1532409"/>
                  <a:gd name="connsiteX1377" fmla="*/ 681310 w 1390226"/>
                  <a:gd name="connsiteY1377" fmla="*/ 784014 h 1532409"/>
                  <a:gd name="connsiteX1378" fmla="*/ 686316 w 1390226"/>
                  <a:gd name="connsiteY1378" fmla="*/ 790164 h 1532409"/>
                  <a:gd name="connsiteX1379" fmla="*/ 688319 w 1390226"/>
                  <a:gd name="connsiteY1379" fmla="*/ 788734 h 1532409"/>
                  <a:gd name="connsiteX1380" fmla="*/ 690750 w 1390226"/>
                  <a:gd name="connsiteY1380" fmla="*/ 787447 h 1532409"/>
                  <a:gd name="connsiteX1381" fmla="*/ 694612 w 1390226"/>
                  <a:gd name="connsiteY1381" fmla="*/ 790737 h 1532409"/>
                  <a:gd name="connsiteX1382" fmla="*/ 696186 w 1390226"/>
                  <a:gd name="connsiteY1382" fmla="*/ 791452 h 1532409"/>
                  <a:gd name="connsiteX1383" fmla="*/ 697044 w 1390226"/>
                  <a:gd name="connsiteY1383" fmla="*/ 790164 h 1532409"/>
                  <a:gd name="connsiteX1384" fmla="*/ 695614 w 1390226"/>
                  <a:gd name="connsiteY1384" fmla="*/ 784157 h 1532409"/>
                  <a:gd name="connsiteX1385" fmla="*/ 694183 w 1390226"/>
                  <a:gd name="connsiteY1385" fmla="*/ 782726 h 1532409"/>
                  <a:gd name="connsiteX1386" fmla="*/ 693897 w 1390226"/>
                  <a:gd name="connsiteY1386" fmla="*/ 780580 h 1532409"/>
                  <a:gd name="connsiteX1387" fmla="*/ 695757 w 1390226"/>
                  <a:gd name="connsiteY1387" fmla="*/ 779007 h 1532409"/>
                  <a:gd name="connsiteX1388" fmla="*/ 696615 w 1390226"/>
                  <a:gd name="connsiteY1388" fmla="*/ 777148 h 1532409"/>
                  <a:gd name="connsiteX1389" fmla="*/ 700906 w 1390226"/>
                  <a:gd name="connsiteY1389" fmla="*/ 772570 h 1532409"/>
                  <a:gd name="connsiteX1390" fmla="*/ 710204 w 1390226"/>
                  <a:gd name="connsiteY1390" fmla="*/ 759124 h 1532409"/>
                  <a:gd name="connsiteX1391" fmla="*/ 713065 w 1390226"/>
                  <a:gd name="connsiteY1391" fmla="*/ 757551 h 1532409"/>
                  <a:gd name="connsiteX1392" fmla="*/ 716355 w 1390226"/>
                  <a:gd name="connsiteY1392" fmla="*/ 754547 h 1532409"/>
                  <a:gd name="connsiteX1393" fmla="*/ 720789 w 1390226"/>
                  <a:gd name="connsiteY1393" fmla="*/ 752258 h 1532409"/>
                  <a:gd name="connsiteX1394" fmla="*/ 725367 w 1390226"/>
                  <a:gd name="connsiteY1394" fmla="*/ 749541 h 1532409"/>
                  <a:gd name="connsiteX1395" fmla="*/ 728370 w 1390226"/>
                  <a:gd name="connsiteY1395" fmla="*/ 748539 h 1532409"/>
                  <a:gd name="connsiteX1396" fmla="*/ 731231 w 1390226"/>
                  <a:gd name="connsiteY1396" fmla="*/ 747967 h 1532409"/>
                  <a:gd name="connsiteX1397" fmla="*/ 734521 w 1390226"/>
                  <a:gd name="connsiteY1397" fmla="*/ 745535 h 1532409"/>
                  <a:gd name="connsiteX1398" fmla="*/ 738097 w 1390226"/>
                  <a:gd name="connsiteY1398" fmla="*/ 738812 h 1532409"/>
                  <a:gd name="connsiteX1399" fmla="*/ 740815 w 1390226"/>
                  <a:gd name="connsiteY1399" fmla="*/ 730802 h 1532409"/>
                  <a:gd name="connsiteX1400" fmla="*/ 743676 w 1390226"/>
                  <a:gd name="connsiteY1400" fmla="*/ 727226 h 1532409"/>
                  <a:gd name="connsiteX1401" fmla="*/ 747967 w 1390226"/>
                  <a:gd name="connsiteY1401" fmla="*/ 723507 h 1532409"/>
                  <a:gd name="connsiteX1402" fmla="*/ 751257 w 1390226"/>
                  <a:gd name="connsiteY1402" fmla="*/ 718358 h 1532409"/>
                  <a:gd name="connsiteX1403" fmla="*/ 750971 w 1390226"/>
                  <a:gd name="connsiteY1403" fmla="*/ 714352 h 1532409"/>
                  <a:gd name="connsiteX1404" fmla="*/ 750971 w 1390226"/>
                  <a:gd name="connsiteY1404" fmla="*/ 710204 h 1532409"/>
                  <a:gd name="connsiteX1405" fmla="*/ 753403 w 1390226"/>
                  <a:gd name="connsiteY1405" fmla="*/ 713351 h 1532409"/>
                  <a:gd name="connsiteX1406" fmla="*/ 754976 w 1390226"/>
                  <a:gd name="connsiteY1406" fmla="*/ 716641 h 1532409"/>
                  <a:gd name="connsiteX1407" fmla="*/ 757408 w 1390226"/>
                  <a:gd name="connsiteY1407" fmla="*/ 727512 h 1532409"/>
                  <a:gd name="connsiteX1408" fmla="*/ 755405 w 1390226"/>
                  <a:gd name="connsiteY1408" fmla="*/ 729944 h 1532409"/>
                  <a:gd name="connsiteX1409" fmla="*/ 753259 w 1390226"/>
                  <a:gd name="connsiteY1409" fmla="*/ 731088 h 1532409"/>
                  <a:gd name="connsiteX1410" fmla="*/ 753689 w 1390226"/>
                  <a:gd name="connsiteY1410" fmla="*/ 734950 h 1532409"/>
                  <a:gd name="connsiteX1411" fmla="*/ 755119 w 1390226"/>
                  <a:gd name="connsiteY1411" fmla="*/ 739957 h 1532409"/>
                  <a:gd name="connsiteX1412" fmla="*/ 755692 w 1390226"/>
                  <a:gd name="connsiteY1412" fmla="*/ 743962 h 1532409"/>
                  <a:gd name="connsiteX1413" fmla="*/ 751114 w 1390226"/>
                  <a:gd name="connsiteY1413" fmla="*/ 748110 h 1532409"/>
                  <a:gd name="connsiteX1414" fmla="*/ 747109 w 1390226"/>
                  <a:gd name="connsiteY1414" fmla="*/ 753403 h 1532409"/>
                  <a:gd name="connsiteX1415" fmla="*/ 742389 w 1390226"/>
                  <a:gd name="connsiteY1415" fmla="*/ 763558 h 1532409"/>
                  <a:gd name="connsiteX1416" fmla="*/ 742103 w 1390226"/>
                  <a:gd name="connsiteY1416" fmla="*/ 766705 h 1532409"/>
                  <a:gd name="connsiteX1417" fmla="*/ 741388 w 1390226"/>
                  <a:gd name="connsiteY1417" fmla="*/ 770997 h 1532409"/>
                  <a:gd name="connsiteX1418" fmla="*/ 741673 w 1390226"/>
                  <a:gd name="connsiteY1418" fmla="*/ 774716 h 1532409"/>
                  <a:gd name="connsiteX1419" fmla="*/ 742389 w 1390226"/>
                  <a:gd name="connsiteY1419" fmla="*/ 778435 h 1532409"/>
                  <a:gd name="connsiteX1420" fmla="*/ 741244 w 1390226"/>
                  <a:gd name="connsiteY1420" fmla="*/ 784157 h 1532409"/>
                  <a:gd name="connsiteX1421" fmla="*/ 739385 w 1390226"/>
                  <a:gd name="connsiteY1421" fmla="*/ 789163 h 1532409"/>
                  <a:gd name="connsiteX1422" fmla="*/ 736953 w 1390226"/>
                  <a:gd name="connsiteY1422" fmla="*/ 789306 h 1532409"/>
                  <a:gd name="connsiteX1423" fmla="*/ 735237 w 1390226"/>
                  <a:gd name="connsiteY1423" fmla="*/ 789163 h 1532409"/>
                  <a:gd name="connsiteX1424" fmla="*/ 731518 w 1390226"/>
                  <a:gd name="connsiteY1424" fmla="*/ 789592 h 1532409"/>
                  <a:gd name="connsiteX1425" fmla="*/ 728085 w 1390226"/>
                  <a:gd name="connsiteY1425" fmla="*/ 789306 h 1532409"/>
                  <a:gd name="connsiteX1426" fmla="*/ 724079 w 1390226"/>
                  <a:gd name="connsiteY1426" fmla="*/ 800320 h 1532409"/>
                  <a:gd name="connsiteX1427" fmla="*/ 726654 w 1390226"/>
                  <a:gd name="connsiteY1427" fmla="*/ 800893 h 1532409"/>
                  <a:gd name="connsiteX1428" fmla="*/ 728513 w 1390226"/>
                  <a:gd name="connsiteY1428" fmla="*/ 800320 h 1532409"/>
                  <a:gd name="connsiteX1429" fmla="*/ 731946 w 1390226"/>
                  <a:gd name="connsiteY1429" fmla="*/ 800320 h 1532409"/>
                  <a:gd name="connsiteX1430" fmla="*/ 735809 w 1390226"/>
                  <a:gd name="connsiteY1430" fmla="*/ 798318 h 1532409"/>
                  <a:gd name="connsiteX1431" fmla="*/ 741531 w 1390226"/>
                  <a:gd name="connsiteY1431" fmla="*/ 796744 h 1532409"/>
                  <a:gd name="connsiteX1432" fmla="*/ 744820 w 1390226"/>
                  <a:gd name="connsiteY1432" fmla="*/ 797317 h 1532409"/>
                  <a:gd name="connsiteX1433" fmla="*/ 748540 w 1390226"/>
                  <a:gd name="connsiteY1433" fmla="*/ 797173 h 1532409"/>
                  <a:gd name="connsiteX1434" fmla="*/ 753975 w 1390226"/>
                  <a:gd name="connsiteY1434" fmla="*/ 783012 h 1532409"/>
                  <a:gd name="connsiteX1435" fmla="*/ 755405 w 1390226"/>
                  <a:gd name="connsiteY1435" fmla="*/ 773857 h 1532409"/>
                  <a:gd name="connsiteX1436" fmla="*/ 758266 w 1390226"/>
                  <a:gd name="connsiteY1436" fmla="*/ 769710 h 1532409"/>
                  <a:gd name="connsiteX1437" fmla="*/ 759125 w 1390226"/>
                  <a:gd name="connsiteY1437" fmla="*/ 766849 h 1532409"/>
                  <a:gd name="connsiteX1438" fmla="*/ 760555 w 1390226"/>
                  <a:gd name="connsiteY1438" fmla="*/ 764131 h 1532409"/>
                  <a:gd name="connsiteX1439" fmla="*/ 763416 w 1390226"/>
                  <a:gd name="connsiteY1439" fmla="*/ 768851 h 1532409"/>
                  <a:gd name="connsiteX1440" fmla="*/ 765704 w 1390226"/>
                  <a:gd name="connsiteY1440" fmla="*/ 773428 h 1532409"/>
                  <a:gd name="connsiteX1441" fmla="*/ 770854 w 1390226"/>
                  <a:gd name="connsiteY1441" fmla="*/ 780724 h 1532409"/>
                  <a:gd name="connsiteX1442" fmla="*/ 772427 w 1390226"/>
                  <a:gd name="connsiteY1442" fmla="*/ 784300 h 1532409"/>
                  <a:gd name="connsiteX1443" fmla="*/ 772999 w 1390226"/>
                  <a:gd name="connsiteY1443" fmla="*/ 793168 h 1532409"/>
                  <a:gd name="connsiteX1444" fmla="*/ 769710 w 1390226"/>
                  <a:gd name="connsiteY1444" fmla="*/ 803467 h 1532409"/>
                  <a:gd name="connsiteX1445" fmla="*/ 767707 w 1390226"/>
                  <a:gd name="connsiteY1445" fmla="*/ 806471 h 1532409"/>
                  <a:gd name="connsiteX1446" fmla="*/ 765275 w 1390226"/>
                  <a:gd name="connsiteY1446" fmla="*/ 809046 h 1532409"/>
                  <a:gd name="connsiteX1447" fmla="*/ 763272 w 1390226"/>
                  <a:gd name="connsiteY1447" fmla="*/ 813337 h 1532409"/>
                  <a:gd name="connsiteX1448" fmla="*/ 769423 w 1390226"/>
                  <a:gd name="connsiteY1448" fmla="*/ 814482 h 1532409"/>
                  <a:gd name="connsiteX1449" fmla="*/ 773429 w 1390226"/>
                  <a:gd name="connsiteY1449" fmla="*/ 814339 h 1532409"/>
                  <a:gd name="connsiteX1450" fmla="*/ 779723 w 1390226"/>
                  <a:gd name="connsiteY1450" fmla="*/ 811192 h 1532409"/>
                  <a:gd name="connsiteX1451" fmla="*/ 781010 w 1390226"/>
                  <a:gd name="connsiteY1451" fmla="*/ 810763 h 1532409"/>
                  <a:gd name="connsiteX1452" fmla="*/ 784157 w 1390226"/>
                  <a:gd name="connsiteY1452" fmla="*/ 810763 h 1532409"/>
                  <a:gd name="connsiteX1453" fmla="*/ 785302 w 1390226"/>
                  <a:gd name="connsiteY1453" fmla="*/ 809189 h 1532409"/>
                  <a:gd name="connsiteX1454" fmla="*/ 788448 w 1390226"/>
                  <a:gd name="connsiteY1454" fmla="*/ 807616 h 1532409"/>
                  <a:gd name="connsiteX1455" fmla="*/ 790736 w 1390226"/>
                  <a:gd name="connsiteY1455" fmla="*/ 805756 h 1532409"/>
                  <a:gd name="connsiteX1456" fmla="*/ 793741 w 1390226"/>
                  <a:gd name="connsiteY1456" fmla="*/ 804326 h 1532409"/>
                  <a:gd name="connsiteX1457" fmla="*/ 796458 w 1390226"/>
                  <a:gd name="connsiteY1457" fmla="*/ 805327 h 1532409"/>
                  <a:gd name="connsiteX1458" fmla="*/ 797030 w 1390226"/>
                  <a:gd name="connsiteY1458" fmla="*/ 806185 h 1532409"/>
                  <a:gd name="connsiteX1459" fmla="*/ 797746 w 1390226"/>
                  <a:gd name="connsiteY1459" fmla="*/ 807043 h 1532409"/>
                  <a:gd name="connsiteX1460" fmla="*/ 796745 w 1390226"/>
                  <a:gd name="connsiteY1460" fmla="*/ 809046 h 1532409"/>
                  <a:gd name="connsiteX1461" fmla="*/ 796602 w 1390226"/>
                  <a:gd name="connsiteY1461" fmla="*/ 813337 h 1532409"/>
                  <a:gd name="connsiteX1462" fmla="*/ 794885 w 1390226"/>
                  <a:gd name="connsiteY1462" fmla="*/ 812908 h 1532409"/>
                  <a:gd name="connsiteX1463" fmla="*/ 793312 w 1390226"/>
                  <a:gd name="connsiteY1463" fmla="*/ 810333 h 1532409"/>
                  <a:gd name="connsiteX1464" fmla="*/ 791309 w 1390226"/>
                  <a:gd name="connsiteY1464" fmla="*/ 811049 h 1532409"/>
                  <a:gd name="connsiteX1465" fmla="*/ 789878 w 1390226"/>
                  <a:gd name="connsiteY1465" fmla="*/ 812908 h 1532409"/>
                  <a:gd name="connsiteX1466" fmla="*/ 786875 w 1390226"/>
                  <a:gd name="connsiteY1466" fmla="*/ 812336 h 1532409"/>
                  <a:gd name="connsiteX1467" fmla="*/ 787303 w 1390226"/>
                  <a:gd name="connsiteY1467" fmla="*/ 813623 h 1532409"/>
                  <a:gd name="connsiteX1468" fmla="*/ 788878 w 1390226"/>
                  <a:gd name="connsiteY1468" fmla="*/ 816055 h 1532409"/>
                  <a:gd name="connsiteX1469" fmla="*/ 795171 w 1390226"/>
                  <a:gd name="connsiteY1469" fmla="*/ 820775 h 1532409"/>
                  <a:gd name="connsiteX1470" fmla="*/ 801894 w 1390226"/>
                  <a:gd name="connsiteY1470" fmla="*/ 827069 h 1532409"/>
                  <a:gd name="connsiteX1471" fmla="*/ 804326 w 1390226"/>
                  <a:gd name="connsiteY1471" fmla="*/ 830073 h 1532409"/>
                  <a:gd name="connsiteX1472" fmla="*/ 809761 w 1390226"/>
                  <a:gd name="connsiteY1472" fmla="*/ 839514 h 1532409"/>
                  <a:gd name="connsiteX1473" fmla="*/ 813624 w 1390226"/>
                  <a:gd name="connsiteY1473" fmla="*/ 849527 h 1532409"/>
                  <a:gd name="connsiteX1474" fmla="*/ 813337 w 1390226"/>
                  <a:gd name="connsiteY1474" fmla="*/ 852531 h 1532409"/>
                  <a:gd name="connsiteX1475" fmla="*/ 811478 w 1390226"/>
                  <a:gd name="connsiteY1475" fmla="*/ 857824 h 1532409"/>
                  <a:gd name="connsiteX1476" fmla="*/ 810048 w 1390226"/>
                  <a:gd name="connsiteY1476" fmla="*/ 863259 h 1532409"/>
                  <a:gd name="connsiteX1477" fmla="*/ 810191 w 1390226"/>
                  <a:gd name="connsiteY1477" fmla="*/ 866120 h 1532409"/>
                  <a:gd name="connsiteX1478" fmla="*/ 811478 w 1390226"/>
                  <a:gd name="connsiteY1478" fmla="*/ 869696 h 1532409"/>
                  <a:gd name="connsiteX1479" fmla="*/ 814195 w 1390226"/>
                  <a:gd name="connsiteY1479" fmla="*/ 873415 h 1532409"/>
                  <a:gd name="connsiteX1480" fmla="*/ 824352 w 1390226"/>
                  <a:gd name="connsiteY1480" fmla="*/ 883428 h 1532409"/>
                  <a:gd name="connsiteX1481" fmla="*/ 829787 w 1390226"/>
                  <a:gd name="connsiteY1481" fmla="*/ 892296 h 1532409"/>
                  <a:gd name="connsiteX1482" fmla="*/ 836940 w 1390226"/>
                  <a:gd name="connsiteY1482" fmla="*/ 896874 h 1532409"/>
                  <a:gd name="connsiteX1483" fmla="*/ 848526 w 1390226"/>
                  <a:gd name="connsiteY1483" fmla="*/ 898590 h 1532409"/>
                  <a:gd name="connsiteX1484" fmla="*/ 854677 w 1390226"/>
                  <a:gd name="connsiteY1484" fmla="*/ 901880 h 1532409"/>
                  <a:gd name="connsiteX1485" fmla="*/ 860970 w 1390226"/>
                  <a:gd name="connsiteY1485" fmla="*/ 908603 h 1532409"/>
                  <a:gd name="connsiteX1486" fmla="*/ 862973 w 1390226"/>
                  <a:gd name="connsiteY1486" fmla="*/ 909176 h 1532409"/>
                  <a:gd name="connsiteX1487" fmla="*/ 866120 w 1390226"/>
                  <a:gd name="connsiteY1487" fmla="*/ 909462 h 1532409"/>
                  <a:gd name="connsiteX1488" fmla="*/ 870125 w 1390226"/>
                  <a:gd name="connsiteY1488" fmla="*/ 905456 h 1532409"/>
                  <a:gd name="connsiteX1489" fmla="*/ 876133 w 1390226"/>
                  <a:gd name="connsiteY1489" fmla="*/ 905885 h 1532409"/>
                  <a:gd name="connsiteX1490" fmla="*/ 884143 w 1390226"/>
                  <a:gd name="connsiteY1490" fmla="*/ 909891 h 1532409"/>
                  <a:gd name="connsiteX1491" fmla="*/ 888864 w 1390226"/>
                  <a:gd name="connsiteY1491" fmla="*/ 908889 h 1532409"/>
                  <a:gd name="connsiteX1492" fmla="*/ 892154 w 1390226"/>
                  <a:gd name="connsiteY1492" fmla="*/ 909318 h 1532409"/>
                  <a:gd name="connsiteX1493" fmla="*/ 896874 w 1390226"/>
                  <a:gd name="connsiteY1493" fmla="*/ 911607 h 1532409"/>
                  <a:gd name="connsiteX1494" fmla="*/ 903740 w 1390226"/>
                  <a:gd name="connsiteY1494" fmla="*/ 916185 h 1532409"/>
                  <a:gd name="connsiteX1495" fmla="*/ 911035 w 1390226"/>
                  <a:gd name="connsiteY1495" fmla="*/ 918473 h 1532409"/>
                  <a:gd name="connsiteX1496" fmla="*/ 915326 w 1390226"/>
                  <a:gd name="connsiteY1496" fmla="*/ 921906 h 1532409"/>
                  <a:gd name="connsiteX1497" fmla="*/ 918759 w 1390226"/>
                  <a:gd name="connsiteY1497" fmla="*/ 922478 h 1532409"/>
                  <a:gd name="connsiteX1498" fmla="*/ 924768 w 1390226"/>
                  <a:gd name="connsiteY1498" fmla="*/ 924624 h 1532409"/>
                  <a:gd name="connsiteX1499" fmla="*/ 929202 w 1390226"/>
                  <a:gd name="connsiteY1499" fmla="*/ 922764 h 1532409"/>
                  <a:gd name="connsiteX1500" fmla="*/ 932920 w 1390226"/>
                  <a:gd name="connsiteY1500" fmla="*/ 920333 h 1532409"/>
                  <a:gd name="connsiteX1501" fmla="*/ 941646 w 1390226"/>
                  <a:gd name="connsiteY1501" fmla="*/ 912036 h 1532409"/>
                  <a:gd name="connsiteX1502" fmla="*/ 948512 w 1390226"/>
                  <a:gd name="connsiteY1502" fmla="*/ 908031 h 1532409"/>
                  <a:gd name="connsiteX1503" fmla="*/ 952088 w 1390226"/>
                  <a:gd name="connsiteY1503" fmla="*/ 906458 h 1532409"/>
                  <a:gd name="connsiteX1504" fmla="*/ 954949 w 1390226"/>
                  <a:gd name="connsiteY1504" fmla="*/ 905742 h 1532409"/>
                  <a:gd name="connsiteX1505" fmla="*/ 958669 w 1390226"/>
                  <a:gd name="connsiteY1505" fmla="*/ 903168 h 1532409"/>
                  <a:gd name="connsiteX1506" fmla="*/ 956379 w 1390226"/>
                  <a:gd name="connsiteY1506" fmla="*/ 901308 h 1532409"/>
                  <a:gd name="connsiteX1507" fmla="*/ 954234 w 1390226"/>
                  <a:gd name="connsiteY1507" fmla="*/ 901594 h 1532409"/>
                  <a:gd name="connsiteX1508" fmla="*/ 950515 w 1390226"/>
                  <a:gd name="connsiteY1508" fmla="*/ 900593 h 1532409"/>
                  <a:gd name="connsiteX1509" fmla="*/ 952660 w 1390226"/>
                  <a:gd name="connsiteY1509" fmla="*/ 899448 h 1532409"/>
                  <a:gd name="connsiteX1510" fmla="*/ 954806 w 1390226"/>
                  <a:gd name="connsiteY1510" fmla="*/ 898590 h 1532409"/>
                  <a:gd name="connsiteX1511" fmla="*/ 965391 w 1390226"/>
                  <a:gd name="connsiteY1511" fmla="*/ 892439 h 1532409"/>
                  <a:gd name="connsiteX1512" fmla="*/ 968252 w 1390226"/>
                  <a:gd name="connsiteY1512" fmla="*/ 894299 h 1532409"/>
                  <a:gd name="connsiteX1513" fmla="*/ 970255 w 1390226"/>
                  <a:gd name="connsiteY1513" fmla="*/ 896301 h 1532409"/>
                  <a:gd name="connsiteX1514" fmla="*/ 972400 w 1390226"/>
                  <a:gd name="connsiteY1514" fmla="*/ 899162 h 1532409"/>
                  <a:gd name="connsiteX1515" fmla="*/ 970827 w 1390226"/>
                  <a:gd name="connsiteY1515" fmla="*/ 903168 h 1532409"/>
                  <a:gd name="connsiteX1516" fmla="*/ 969397 w 1390226"/>
                  <a:gd name="connsiteY1516" fmla="*/ 905027 h 1532409"/>
                  <a:gd name="connsiteX1517" fmla="*/ 966106 w 1390226"/>
                  <a:gd name="connsiteY1517" fmla="*/ 908031 h 1532409"/>
                  <a:gd name="connsiteX1518" fmla="*/ 962101 w 1390226"/>
                  <a:gd name="connsiteY1518" fmla="*/ 908174 h 1532409"/>
                  <a:gd name="connsiteX1519" fmla="*/ 960242 w 1390226"/>
                  <a:gd name="connsiteY1519" fmla="*/ 907888 h 1532409"/>
                  <a:gd name="connsiteX1520" fmla="*/ 964104 w 1390226"/>
                  <a:gd name="connsiteY1520" fmla="*/ 911178 h 1532409"/>
                  <a:gd name="connsiteX1521" fmla="*/ 967537 w 1390226"/>
                  <a:gd name="connsiteY1521" fmla="*/ 913467 h 1532409"/>
                  <a:gd name="connsiteX1522" fmla="*/ 974546 w 1390226"/>
                  <a:gd name="connsiteY1522" fmla="*/ 909318 h 1532409"/>
                  <a:gd name="connsiteX1523" fmla="*/ 976262 w 1390226"/>
                  <a:gd name="connsiteY1523" fmla="*/ 906029 h 1532409"/>
                  <a:gd name="connsiteX1524" fmla="*/ 977550 w 1390226"/>
                  <a:gd name="connsiteY1524" fmla="*/ 904169 h 1532409"/>
                  <a:gd name="connsiteX1525" fmla="*/ 979838 w 1390226"/>
                  <a:gd name="connsiteY1525" fmla="*/ 903740 h 1532409"/>
                  <a:gd name="connsiteX1526" fmla="*/ 983128 w 1390226"/>
                  <a:gd name="connsiteY1526" fmla="*/ 904312 h 1532409"/>
                  <a:gd name="connsiteX1527" fmla="*/ 984416 w 1390226"/>
                  <a:gd name="connsiteY1527" fmla="*/ 906744 h 1532409"/>
                  <a:gd name="connsiteX1528" fmla="*/ 985131 w 1390226"/>
                  <a:gd name="connsiteY1528" fmla="*/ 909605 h 1532409"/>
                  <a:gd name="connsiteX1529" fmla="*/ 982699 w 1390226"/>
                  <a:gd name="connsiteY1529" fmla="*/ 910320 h 1532409"/>
                  <a:gd name="connsiteX1530" fmla="*/ 981555 w 1390226"/>
                  <a:gd name="connsiteY1530" fmla="*/ 912465 h 1532409"/>
                  <a:gd name="connsiteX1531" fmla="*/ 980697 w 1390226"/>
                  <a:gd name="connsiteY1531" fmla="*/ 914468 h 1532409"/>
                  <a:gd name="connsiteX1532" fmla="*/ 984845 w 1390226"/>
                  <a:gd name="connsiteY1532" fmla="*/ 917043 h 1532409"/>
                  <a:gd name="connsiteX1533" fmla="*/ 986991 w 1390226"/>
                  <a:gd name="connsiteY1533" fmla="*/ 918759 h 1532409"/>
                  <a:gd name="connsiteX1534" fmla="*/ 989565 w 1390226"/>
                  <a:gd name="connsiteY1534" fmla="*/ 918759 h 1532409"/>
                  <a:gd name="connsiteX1535" fmla="*/ 992569 w 1390226"/>
                  <a:gd name="connsiteY1535" fmla="*/ 919188 h 1532409"/>
                  <a:gd name="connsiteX1536" fmla="*/ 994858 w 1390226"/>
                  <a:gd name="connsiteY1536" fmla="*/ 923051 h 1532409"/>
                  <a:gd name="connsiteX1537" fmla="*/ 997004 w 1390226"/>
                  <a:gd name="connsiteY1537" fmla="*/ 927485 h 1532409"/>
                  <a:gd name="connsiteX1538" fmla="*/ 999435 w 1390226"/>
                  <a:gd name="connsiteY1538" fmla="*/ 926198 h 1532409"/>
                  <a:gd name="connsiteX1539" fmla="*/ 1001008 w 1390226"/>
                  <a:gd name="connsiteY1539" fmla="*/ 925053 h 1532409"/>
                  <a:gd name="connsiteX1540" fmla="*/ 1003726 w 1390226"/>
                  <a:gd name="connsiteY1540" fmla="*/ 926198 h 1532409"/>
                  <a:gd name="connsiteX1541" fmla="*/ 1006587 w 1390226"/>
                  <a:gd name="connsiteY1541" fmla="*/ 929631 h 1532409"/>
                  <a:gd name="connsiteX1542" fmla="*/ 1008876 w 1390226"/>
                  <a:gd name="connsiteY1542" fmla="*/ 933636 h 1532409"/>
                  <a:gd name="connsiteX1543" fmla="*/ 1009162 w 1390226"/>
                  <a:gd name="connsiteY1543" fmla="*/ 935352 h 1532409"/>
                  <a:gd name="connsiteX1544" fmla="*/ 1011022 w 1390226"/>
                  <a:gd name="connsiteY1544" fmla="*/ 936068 h 1532409"/>
                  <a:gd name="connsiteX1545" fmla="*/ 1012738 w 1390226"/>
                  <a:gd name="connsiteY1545" fmla="*/ 934923 h 1532409"/>
                  <a:gd name="connsiteX1546" fmla="*/ 1013596 w 1390226"/>
                  <a:gd name="connsiteY1546" fmla="*/ 933207 h 1532409"/>
                  <a:gd name="connsiteX1547" fmla="*/ 1013596 w 1390226"/>
                  <a:gd name="connsiteY1547" fmla="*/ 930203 h 1532409"/>
                  <a:gd name="connsiteX1548" fmla="*/ 1013168 w 1390226"/>
                  <a:gd name="connsiteY1548" fmla="*/ 925339 h 1532409"/>
                  <a:gd name="connsiteX1549" fmla="*/ 1012023 w 1390226"/>
                  <a:gd name="connsiteY1549" fmla="*/ 924624 h 1532409"/>
                  <a:gd name="connsiteX1550" fmla="*/ 1009305 w 1390226"/>
                  <a:gd name="connsiteY1550" fmla="*/ 927199 h 1532409"/>
                  <a:gd name="connsiteX1551" fmla="*/ 1007732 w 1390226"/>
                  <a:gd name="connsiteY1551" fmla="*/ 925339 h 1532409"/>
                  <a:gd name="connsiteX1552" fmla="*/ 1005586 w 1390226"/>
                  <a:gd name="connsiteY1552" fmla="*/ 923337 h 1532409"/>
                  <a:gd name="connsiteX1553" fmla="*/ 1005586 w 1390226"/>
                  <a:gd name="connsiteY1553" fmla="*/ 921334 h 1532409"/>
                  <a:gd name="connsiteX1554" fmla="*/ 1007875 w 1390226"/>
                  <a:gd name="connsiteY1554" fmla="*/ 920333 h 1532409"/>
                  <a:gd name="connsiteX1555" fmla="*/ 1009735 w 1390226"/>
                  <a:gd name="connsiteY1555" fmla="*/ 920762 h 1532409"/>
                  <a:gd name="connsiteX1556" fmla="*/ 1012166 w 1390226"/>
                  <a:gd name="connsiteY1556" fmla="*/ 920762 h 1532409"/>
                  <a:gd name="connsiteX1557" fmla="*/ 1024897 w 1390226"/>
                  <a:gd name="connsiteY1557" fmla="*/ 919046 h 1532409"/>
                  <a:gd name="connsiteX1558" fmla="*/ 1041203 w 1390226"/>
                  <a:gd name="connsiteY1558" fmla="*/ 903454 h 1532409"/>
                  <a:gd name="connsiteX1559" fmla="*/ 1048355 w 1390226"/>
                  <a:gd name="connsiteY1559" fmla="*/ 897732 h 1532409"/>
                  <a:gd name="connsiteX1560" fmla="*/ 1055794 w 1390226"/>
                  <a:gd name="connsiteY1560" fmla="*/ 893441 h 1532409"/>
                  <a:gd name="connsiteX1561" fmla="*/ 1063518 w 1390226"/>
                  <a:gd name="connsiteY1561" fmla="*/ 890723 h 1532409"/>
                  <a:gd name="connsiteX1562" fmla="*/ 1067523 w 1390226"/>
                  <a:gd name="connsiteY1562" fmla="*/ 889865 h 1532409"/>
                  <a:gd name="connsiteX1563" fmla="*/ 1088121 w 1390226"/>
                  <a:gd name="connsiteY1563" fmla="*/ 888434 h 1532409"/>
                  <a:gd name="connsiteX1564" fmla="*/ 1098850 w 1390226"/>
                  <a:gd name="connsiteY1564" fmla="*/ 888863 h 1532409"/>
                  <a:gd name="connsiteX1565" fmla="*/ 1104428 w 1390226"/>
                  <a:gd name="connsiteY1565" fmla="*/ 887719 h 1532409"/>
                  <a:gd name="connsiteX1566" fmla="*/ 1107003 w 1390226"/>
                  <a:gd name="connsiteY1566" fmla="*/ 886289 h 1532409"/>
                  <a:gd name="connsiteX1567" fmla="*/ 1111294 w 1390226"/>
                  <a:gd name="connsiteY1567" fmla="*/ 882427 h 1532409"/>
                  <a:gd name="connsiteX1568" fmla="*/ 1114298 w 1390226"/>
                  <a:gd name="connsiteY1568" fmla="*/ 879995 h 1532409"/>
                  <a:gd name="connsiteX1569" fmla="*/ 1118017 w 1390226"/>
                  <a:gd name="connsiteY1569" fmla="*/ 879280 h 1532409"/>
                  <a:gd name="connsiteX1570" fmla="*/ 1118875 w 1390226"/>
                  <a:gd name="connsiteY1570" fmla="*/ 876276 h 1532409"/>
                  <a:gd name="connsiteX1571" fmla="*/ 1118875 w 1390226"/>
                  <a:gd name="connsiteY1571" fmla="*/ 873129 h 1532409"/>
                  <a:gd name="connsiteX1572" fmla="*/ 1119591 w 1390226"/>
                  <a:gd name="connsiteY1572" fmla="*/ 869839 h 1532409"/>
                  <a:gd name="connsiteX1573" fmla="*/ 1118446 w 1390226"/>
                  <a:gd name="connsiteY1573" fmla="*/ 863688 h 1532409"/>
                  <a:gd name="connsiteX1574" fmla="*/ 1118733 w 1390226"/>
                  <a:gd name="connsiteY1574" fmla="*/ 855535 h 1532409"/>
                  <a:gd name="connsiteX1575" fmla="*/ 1119591 w 1390226"/>
                  <a:gd name="connsiteY1575" fmla="*/ 851243 h 1532409"/>
                  <a:gd name="connsiteX1576" fmla="*/ 1121879 w 1390226"/>
                  <a:gd name="connsiteY1576" fmla="*/ 845236 h 1532409"/>
                  <a:gd name="connsiteX1577" fmla="*/ 1122881 w 1390226"/>
                  <a:gd name="connsiteY1577" fmla="*/ 839085 h 1532409"/>
                  <a:gd name="connsiteX1578" fmla="*/ 1123882 w 1390226"/>
                  <a:gd name="connsiteY1578" fmla="*/ 830359 h 1532409"/>
                  <a:gd name="connsiteX1579" fmla="*/ 1124740 w 1390226"/>
                  <a:gd name="connsiteY1579" fmla="*/ 825210 h 1532409"/>
                  <a:gd name="connsiteX1580" fmla="*/ 1125885 w 1390226"/>
                  <a:gd name="connsiteY1580" fmla="*/ 820489 h 1532409"/>
                  <a:gd name="connsiteX1581" fmla="*/ 1128745 w 1390226"/>
                  <a:gd name="connsiteY1581" fmla="*/ 815340 h 1532409"/>
                  <a:gd name="connsiteX1582" fmla="*/ 1131177 w 1390226"/>
                  <a:gd name="connsiteY1582" fmla="*/ 812050 h 1532409"/>
                  <a:gd name="connsiteX1583" fmla="*/ 1137042 w 1390226"/>
                  <a:gd name="connsiteY1583" fmla="*/ 799462 h 1532409"/>
                  <a:gd name="connsiteX1584" fmla="*/ 1139044 w 1390226"/>
                  <a:gd name="connsiteY1584" fmla="*/ 798175 h 1532409"/>
                  <a:gd name="connsiteX1585" fmla="*/ 1140761 w 1390226"/>
                  <a:gd name="connsiteY1585" fmla="*/ 798175 h 1532409"/>
                  <a:gd name="connsiteX1586" fmla="*/ 1141476 w 1390226"/>
                  <a:gd name="connsiteY1586" fmla="*/ 797460 h 1532409"/>
                  <a:gd name="connsiteX1587" fmla="*/ 1141762 w 1390226"/>
                  <a:gd name="connsiteY1587" fmla="*/ 796744 h 1532409"/>
                  <a:gd name="connsiteX1588" fmla="*/ 1141333 w 1390226"/>
                  <a:gd name="connsiteY1588" fmla="*/ 796172 h 1532409"/>
                  <a:gd name="connsiteX1589" fmla="*/ 1140618 w 1390226"/>
                  <a:gd name="connsiteY1589" fmla="*/ 794742 h 1532409"/>
                  <a:gd name="connsiteX1590" fmla="*/ 1141047 w 1390226"/>
                  <a:gd name="connsiteY1590" fmla="*/ 793597 h 1532409"/>
                  <a:gd name="connsiteX1591" fmla="*/ 1142764 w 1390226"/>
                  <a:gd name="connsiteY1591" fmla="*/ 792453 h 1532409"/>
                  <a:gd name="connsiteX1592" fmla="*/ 1143336 w 1390226"/>
                  <a:gd name="connsiteY1592" fmla="*/ 792882 h 1532409"/>
                  <a:gd name="connsiteX1593" fmla="*/ 1144194 w 1390226"/>
                  <a:gd name="connsiteY1593" fmla="*/ 792596 h 1532409"/>
                  <a:gd name="connsiteX1594" fmla="*/ 1144337 w 1390226"/>
                  <a:gd name="connsiteY1594" fmla="*/ 791881 h 1532409"/>
                  <a:gd name="connsiteX1595" fmla="*/ 1143479 w 1390226"/>
                  <a:gd name="connsiteY1595" fmla="*/ 788448 h 1532409"/>
                  <a:gd name="connsiteX1596" fmla="*/ 1144766 w 1390226"/>
                  <a:gd name="connsiteY1596" fmla="*/ 783585 h 1532409"/>
                  <a:gd name="connsiteX1597" fmla="*/ 1146197 w 1390226"/>
                  <a:gd name="connsiteY1597" fmla="*/ 775145 h 1532409"/>
                  <a:gd name="connsiteX1598" fmla="*/ 1147913 w 1390226"/>
                  <a:gd name="connsiteY1598" fmla="*/ 771283 h 1532409"/>
                  <a:gd name="connsiteX1599" fmla="*/ 1148914 w 1390226"/>
                  <a:gd name="connsiteY1599" fmla="*/ 768279 h 1532409"/>
                  <a:gd name="connsiteX1600" fmla="*/ 1152777 w 1390226"/>
                  <a:gd name="connsiteY1600" fmla="*/ 763702 h 1532409"/>
                  <a:gd name="connsiteX1601" fmla="*/ 1157068 w 1390226"/>
                  <a:gd name="connsiteY1601" fmla="*/ 759267 h 1532409"/>
                  <a:gd name="connsiteX1602" fmla="*/ 1155780 w 1390226"/>
                  <a:gd name="connsiteY1602" fmla="*/ 758838 h 1532409"/>
                  <a:gd name="connsiteX1603" fmla="*/ 1153777 w 1390226"/>
                  <a:gd name="connsiteY1603" fmla="*/ 758552 h 1532409"/>
                  <a:gd name="connsiteX1604" fmla="*/ 1155065 w 1390226"/>
                  <a:gd name="connsiteY1604" fmla="*/ 757408 h 1532409"/>
                  <a:gd name="connsiteX1605" fmla="*/ 1156066 w 1390226"/>
                  <a:gd name="connsiteY1605" fmla="*/ 757122 h 1532409"/>
                  <a:gd name="connsiteX1606" fmla="*/ 1157353 w 1390226"/>
                  <a:gd name="connsiteY1606" fmla="*/ 757837 h 1532409"/>
                  <a:gd name="connsiteX1607" fmla="*/ 1158498 w 1390226"/>
                  <a:gd name="connsiteY1607" fmla="*/ 755834 h 1532409"/>
                  <a:gd name="connsiteX1608" fmla="*/ 1158784 w 1390226"/>
                  <a:gd name="connsiteY1608" fmla="*/ 752688 h 1532409"/>
                  <a:gd name="connsiteX1609" fmla="*/ 1159786 w 1390226"/>
                  <a:gd name="connsiteY1609" fmla="*/ 748110 h 1532409"/>
                  <a:gd name="connsiteX1610" fmla="*/ 1158927 w 1390226"/>
                  <a:gd name="connsiteY1610" fmla="*/ 744105 h 1532409"/>
                  <a:gd name="connsiteX1611" fmla="*/ 1160929 w 1390226"/>
                  <a:gd name="connsiteY1611" fmla="*/ 742818 h 1532409"/>
                  <a:gd name="connsiteX1612" fmla="*/ 1163219 w 1390226"/>
                  <a:gd name="connsiteY1612" fmla="*/ 742102 h 1532409"/>
                  <a:gd name="connsiteX1613" fmla="*/ 1164220 w 1390226"/>
                  <a:gd name="connsiteY1613" fmla="*/ 737954 h 1532409"/>
                  <a:gd name="connsiteX1614" fmla="*/ 1164792 w 1390226"/>
                  <a:gd name="connsiteY1614" fmla="*/ 736238 h 1532409"/>
                  <a:gd name="connsiteX1615" fmla="*/ 1166222 w 1390226"/>
                  <a:gd name="connsiteY1615" fmla="*/ 734664 h 1532409"/>
                  <a:gd name="connsiteX1616" fmla="*/ 1168511 w 1390226"/>
                  <a:gd name="connsiteY1616" fmla="*/ 731374 h 1532409"/>
                  <a:gd name="connsiteX1617" fmla="*/ 1170371 w 1390226"/>
                  <a:gd name="connsiteY1617" fmla="*/ 727941 h 1532409"/>
                  <a:gd name="connsiteX1618" fmla="*/ 1174805 w 1390226"/>
                  <a:gd name="connsiteY1618" fmla="*/ 721361 h 1532409"/>
                  <a:gd name="connsiteX1619" fmla="*/ 1179096 w 1390226"/>
                  <a:gd name="connsiteY1619" fmla="*/ 718643 h 1532409"/>
                  <a:gd name="connsiteX1620" fmla="*/ 1185390 w 1390226"/>
                  <a:gd name="connsiteY1620" fmla="*/ 716498 h 1532409"/>
                  <a:gd name="connsiteX1621" fmla="*/ 1186105 w 1390226"/>
                  <a:gd name="connsiteY1621" fmla="*/ 715353 h 1532409"/>
                  <a:gd name="connsiteX1622" fmla="*/ 1184532 w 1390226"/>
                  <a:gd name="connsiteY1622" fmla="*/ 714638 h 1532409"/>
                  <a:gd name="connsiteX1623" fmla="*/ 1184532 w 1390226"/>
                  <a:gd name="connsiteY1623" fmla="*/ 713923 h 1532409"/>
                  <a:gd name="connsiteX1624" fmla="*/ 1186963 w 1390226"/>
                  <a:gd name="connsiteY1624" fmla="*/ 713923 h 1532409"/>
                  <a:gd name="connsiteX1625" fmla="*/ 1187965 w 1390226"/>
                  <a:gd name="connsiteY1625" fmla="*/ 711635 h 1532409"/>
                  <a:gd name="connsiteX1626" fmla="*/ 1190539 w 1390226"/>
                  <a:gd name="connsiteY1626" fmla="*/ 709918 h 1532409"/>
                  <a:gd name="connsiteX1627" fmla="*/ 1194688 w 1390226"/>
                  <a:gd name="connsiteY1627" fmla="*/ 705912 h 1532409"/>
                  <a:gd name="connsiteX1628" fmla="*/ 1196118 w 1390226"/>
                  <a:gd name="connsiteY1628" fmla="*/ 702336 h 1532409"/>
                  <a:gd name="connsiteX1629" fmla="*/ 1196976 w 1390226"/>
                  <a:gd name="connsiteY1629" fmla="*/ 699476 h 1532409"/>
                  <a:gd name="connsiteX1630" fmla="*/ 1197406 w 1390226"/>
                  <a:gd name="connsiteY1630" fmla="*/ 692896 h 1532409"/>
                  <a:gd name="connsiteX1631" fmla="*/ 1204272 w 1390226"/>
                  <a:gd name="connsiteY1631" fmla="*/ 684313 h 1532409"/>
                  <a:gd name="connsiteX1632" fmla="*/ 1208992 w 1390226"/>
                  <a:gd name="connsiteY1632" fmla="*/ 672584 h 1532409"/>
                  <a:gd name="connsiteX1633" fmla="*/ 1210136 w 1390226"/>
                  <a:gd name="connsiteY1633" fmla="*/ 665146 h 1532409"/>
                  <a:gd name="connsiteX1634" fmla="*/ 1211281 w 1390226"/>
                  <a:gd name="connsiteY1634" fmla="*/ 661141 h 1532409"/>
                  <a:gd name="connsiteX1635" fmla="*/ 1212139 w 1390226"/>
                  <a:gd name="connsiteY1635" fmla="*/ 655133 h 1532409"/>
                  <a:gd name="connsiteX1636" fmla="*/ 1211424 w 1390226"/>
                  <a:gd name="connsiteY1636" fmla="*/ 648982 h 1532409"/>
                  <a:gd name="connsiteX1637" fmla="*/ 1211567 w 1390226"/>
                  <a:gd name="connsiteY1637" fmla="*/ 643832 h 1532409"/>
                  <a:gd name="connsiteX1638" fmla="*/ 1216287 w 1390226"/>
                  <a:gd name="connsiteY1638" fmla="*/ 630673 h 1532409"/>
                  <a:gd name="connsiteX1639" fmla="*/ 1217431 w 1390226"/>
                  <a:gd name="connsiteY1639" fmla="*/ 625237 h 1532409"/>
                  <a:gd name="connsiteX1640" fmla="*/ 1218862 w 1390226"/>
                  <a:gd name="connsiteY1640" fmla="*/ 621804 h 1532409"/>
                  <a:gd name="connsiteX1641" fmla="*/ 1221150 w 1390226"/>
                  <a:gd name="connsiteY1641" fmla="*/ 608787 h 1532409"/>
                  <a:gd name="connsiteX1642" fmla="*/ 1221150 w 1390226"/>
                  <a:gd name="connsiteY1642" fmla="*/ 602064 h 1532409"/>
                  <a:gd name="connsiteX1643" fmla="*/ 1224583 w 1390226"/>
                  <a:gd name="connsiteY1643" fmla="*/ 594197 h 1532409"/>
                  <a:gd name="connsiteX1644" fmla="*/ 1228874 w 1390226"/>
                  <a:gd name="connsiteY1644" fmla="*/ 587760 h 1532409"/>
                  <a:gd name="connsiteX1645" fmla="*/ 1229304 w 1390226"/>
                  <a:gd name="connsiteY1645" fmla="*/ 581895 h 1532409"/>
                  <a:gd name="connsiteX1646" fmla="*/ 1227874 w 1390226"/>
                  <a:gd name="connsiteY1646" fmla="*/ 577318 h 1532409"/>
                  <a:gd name="connsiteX1647" fmla="*/ 1227731 w 1390226"/>
                  <a:gd name="connsiteY1647" fmla="*/ 568020 h 1532409"/>
                  <a:gd name="connsiteX1648" fmla="*/ 1069240 w 1390226"/>
                  <a:gd name="connsiteY1648" fmla="*/ 977550 h 1532409"/>
                  <a:gd name="connsiteX1649" fmla="*/ 1065377 w 1390226"/>
                  <a:gd name="connsiteY1649" fmla="*/ 979409 h 1532409"/>
                  <a:gd name="connsiteX1650" fmla="*/ 1061229 w 1390226"/>
                  <a:gd name="connsiteY1650" fmla="*/ 979409 h 1532409"/>
                  <a:gd name="connsiteX1651" fmla="*/ 1059799 w 1390226"/>
                  <a:gd name="connsiteY1651" fmla="*/ 980268 h 1532409"/>
                  <a:gd name="connsiteX1652" fmla="*/ 1060085 w 1390226"/>
                  <a:gd name="connsiteY1652" fmla="*/ 981126 h 1532409"/>
                  <a:gd name="connsiteX1653" fmla="*/ 1062516 w 1390226"/>
                  <a:gd name="connsiteY1653" fmla="*/ 982842 h 1532409"/>
                  <a:gd name="connsiteX1654" fmla="*/ 1065950 w 1390226"/>
                  <a:gd name="connsiteY1654" fmla="*/ 982985 h 1532409"/>
                  <a:gd name="connsiteX1655" fmla="*/ 1069097 w 1390226"/>
                  <a:gd name="connsiteY1655" fmla="*/ 982127 h 1532409"/>
                  <a:gd name="connsiteX1656" fmla="*/ 1070098 w 1390226"/>
                  <a:gd name="connsiteY1656" fmla="*/ 984415 h 1532409"/>
                  <a:gd name="connsiteX1657" fmla="*/ 1071671 w 1390226"/>
                  <a:gd name="connsiteY1657" fmla="*/ 983986 h 1532409"/>
                  <a:gd name="connsiteX1658" fmla="*/ 1073817 w 1390226"/>
                  <a:gd name="connsiteY1658" fmla="*/ 982127 h 1532409"/>
                  <a:gd name="connsiteX1659" fmla="*/ 1072244 w 1390226"/>
                  <a:gd name="connsiteY1659" fmla="*/ 979838 h 1532409"/>
                  <a:gd name="connsiteX1660" fmla="*/ 1069240 w 1390226"/>
                  <a:gd name="connsiteY1660" fmla="*/ 977550 h 1532409"/>
                  <a:gd name="connsiteX1661" fmla="*/ 962245 w 1390226"/>
                  <a:gd name="connsiteY1661" fmla="*/ 984702 h 1532409"/>
                  <a:gd name="connsiteX1662" fmla="*/ 962387 w 1390226"/>
                  <a:gd name="connsiteY1662" fmla="*/ 982270 h 1532409"/>
                  <a:gd name="connsiteX1663" fmla="*/ 962101 w 1390226"/>
                  <a:gd name="connsiteY1663" fmla="*/ 982127 h 1532409"/>
                  <a:gd name="connsiteX1664" fmla="*/ 961100 w 1390226"/>
                  <a:gd name="connsiteY1664" fmla="*/ 983415 h 1532409"/>
                  <a:gd name="connsiteX1665" fmla="*/ 959812 w 1390226"/>
                  <a:gd name="connsiteY1665" fmla="*/ 983986 h 1532409"/>
                  <a:gd name="connsiteX1666" fmla="*/ 960957 w 1390226"/>
                  <a:gd name="connsiteY1666" fmla="*/ 987706 h 1532409"/>
                  <a:gd name="connsiteX1667" fmla="*/ 962245 w 1390226"/>
                  <a:gd name="connsiteY1667" fmla="*/ 984702 h 1532409"/>
                  <a:gd name="connsiteX1668" fmla="*/ 370908 w 1390226"/>
                  <a:gd name="connsiteY1668" fmla="*/ 137892 h 1532409"/>
                  <a:gd name="connsiteX1669" fmla="*/ 370765 w 1390226"/>
                  <a:gd name="connsiteY1669" fmla="*/ 137034 h 1532409"/>
                  <a:gd name="connsiteX1670" fmla="*/ 370908 w 1390226"/>
                  <a:gd name="connsiteY1670" fmla="*/ 134602 h 1532409"/>
                  <a:gd name="connsiteX1671" fmla="*/ 369764 w 1390226"/>
                  <a:gd name="connsiteY1671" fmla="*/ 134030 h 1532409"/>
                  <a:gd name="connsiteX1672" fmla="*/ 368477 w 1390226"/>
                  <a:gd name="connsiteY1672" fmla="*/ 135175 h 1532409"/>
                  <a:gd name="connsiteX1673" fmla="*/ 367618 w 1390226"/>
                  <a:gd name="connsiteY1673" fmla="*/ 138178 h 1532409"/>
                  <a:gd name="connsiteX1674" fmla="*/ 368905 w 1390226"/>
                  <a:gd name="connsiteY1674" fmla="*/ 139752 h 1532409"/>
                  <a:gd name="connsiteX1675" fmla="*/ 370908 w 1390226"/>
                  <a:gd name="connsiteY1675" fmla="*/ 137892 h 1532409"/>
                  <a:gd name="connsiteX1676" fmla="*/ 350596 w 1390226"/>
                  <a:gd name="connsiteY1676" fmla="*/ 163783 h 1532409"/>
                  <a:gd name="connsiteX1677" fmla="*/ 351598 w 1390226"/>
                  <a:gd name="connsiteY1677" fmla="*/ 164069 h 1532409"/>
                  <a:gd name="connsiteX1678" fmla="*/ 352741 w 1390226"/>
                  <a:gd name="connsiteY1678" fmla="*/ 163211 h 1532409"/>
                  <a:gd name="connsiteX1679" fmla="*/ 353028 w 1390226"/>
                  <a:gd name="connsiteY1679" fmla="*/ 161781 h 1532409"/>
                  <a:gd name="connsiteX1680" fmla="*/ 351741 w 1390226"/>
                  <a:gd name="connsiteY1680" fmla="*/ 160350 h 1532409"/>
                  <a:gd name="connsiteX1681" fmla="*/ 351311 w 1390226"/>
                  <a:gd name="connsiteY1681" fmla="*/ 159063 h 1532409"/>
                  <a:gd name="connsiteX1682" fmla="*/ 350310 w 1390226"/>
                  <a:gd name="connsiteY1682" fmla="*/ 158920 h 1532409"/>
                  <a:gd name="connsiteX1683" fmla="*/ 349881 w 1390226"/>
                  <a:gd name="connsiteY1683" fmla="*/ 159635 h 1532409"/>
                  <a:gd name="connsiteX1684" fmla="*/ 349309 w 1390226"/>
                  <a:gd name="connsiteY1684" fmla="*/ 161065 h 1532409"/>
                  <a:gd name="connsiteX1685" fmla="*/ 350596 w 1390226"/>
                  <a:gd name="connsiteY1685" fmla="*/ 162352 h 1532409"/>
                  <a:gd name="connsiteX1686" fmla="*/ 350596 w 1390226"/>
                  <a:gd name="connsiteY1686" fmla="*/ 163783 h 1532409"/>
                  <a:gd name="connsiteX1687" fmla="*/ 74668 w 1390226"/>
                  <a:gd name="connsiteY1687" fmla="*/ 332573 h 1532409"/>
                  <a:gd name="connsiteX1688" fmla="*/ 76385 w 1390226"/>
                  <a:gd name="connsiteY1688" fmla="*/ 330141 h 1532409"/>
                  <a:gd name="connsiteX1689" fmla="*/ 76670 w 1390226"/>
                  <a:gd name="connsiteY1689" fmla="*/ 327852 h 1532409"/>
                  <a:gd name="connsiteX1690" fmla="*/ 75955 w 1390226"/>
                  <a:gd name="connsiteY1690" fmla="*/ 326279 h 1532409"/>
                  <a:gd name="connsiteX1691" fmla="*/ 73524 w 1390226"/>
                  <a:gd name="connsiteY1691" fmla="*/ 328710 h 1532409"/>
                  <a:gd name="connsiteX1692" fmla="*/ 72093 w 1390226"/>
                  <a:gd name="connsiteY1692" fmla="*/ 330713 h 1532409"/>
                  <a:gd name="connsiteX1693" fmla="*/ 72379 w 1390226"/>
                  <a:gd name="connsiteY1693" fmla="*/ 332001 h 1532409"/>
                  <a:gd name="connsiteX1694" fmla="*/ 74668 w 1390226"/>
                  <a:gd name="connsiteY1694" fmla="*/ 332573 h 1532409"/>
                  <a:gd name="connsiteX1695" fmla="*/ 519815 w 1390226"/>
                  <a:gd name="connsiteY1695" fmla="*/ 53784 h 1532409"/>
                  <a:gd name="connsiteX1696" fmla="*/ 525393 w 1390226"/>
                  <a:gd name="connsiteY1696" fmla="*/ 52210 h 1532409"/>
                  <a:gd name="connsiteX1697" fmla="*/ 530972 w 1390226"/>
                  <a:gd name="connsiteY1697" fmla="*/ 54213 h 1532409"/>
                  <a:gd name="connsiteX1698" fmla="*/ 534120 w 1390226"/>
                  <a:gd name="connsiteY1698" fmla="*/ 53641 h 1532409"/>
                  <a:gd name="connsiteX1699" fmla="*/ 533976 w 1390226"/>
                  <a:gd name="connsiteY1699" fmla="*/ 52353 h 1532409"/>
                  <a:gd name="connsiteX1700" fmla="*/ 533261 w 1390226"/>
                  <a:gd name="connsiteY1700" fmla="*/ 51209 h 1532409"/>
                  <a:gd name="connsiteX1701" fmla="*/ 532117 w 1390226"/>
                  <a:gd name="connsiteY1701" fmla="*/ 50207 h 1532409"/>
                  <a:gd name="connsiteX1702" fmla="*/ 529684 w 1390226"/>
                  <a:gd name="connsiteY1702" fmla="*/ 49492 h 1532409"/>
                  <a:gd name="connsiteX1703" fmla="*/ 528826 w 1390226"/>
                  <a:gd name="connsiteY1703" fmla="*/ 46775 h 1532409"/>
                  <a:gd name="connsiteX1704" fmla="*/ 527396 w 1390226"/>
                  <a:gd name="connsiteY1704" fmla="*/ 44343 h 1532409"/>
                  <a:gd name="connsiteX1705" fmla="*/ 527110 w 1390226"/>
                  <a:gd name="connsiteY1705" fmla="*/ 41625 h 1532409"/>
                  <a:gd name="connsiteX1706" fmla="*/ 525966 w 1390226"/>
                  <a:gd name="connsiteY1706" fmla="*/ 39050 h 1532409"/>
                  <a:gd name="connsiteX1707" fmla="*/ 524678 w 1390226"/>
                  <a:gd name="connsiteY1707" fmla="*/ 39050 h 1532409"/>
                  <a:gd name="connsiteX1708" fmla="*/ 523391 w 1390226"/>
                  <a:gd name="connsiteY1708" fmla="*/ 39766 h 1532409"/>
                  <a:gd name="connsiteX1709" fmla="*/ 520387 w 1390226"/>
                  <a:gd name="connsiteY1709" fmla="*/ 43342 h 1532409"/>
                  <a:gd name="connsiteX1710" fmla="*/ 521389 w 1390226"/>
                  <a:gd name="connsiteY1710" fmla="*/ 45344 h 1532409"/>
                  <a:gd name="connsiteX1711" fmla="*/ 521674 w 1390226"/>
                  <a:gd name="connsiteY1711" fmla="*/ 48920 h 1532409"/>
                  <a:gd name="connsiteX1712" fmla="*/ 519958 w 1390226"/>
                  <a:gd name="connsiteY1712" fmla="*/ 50065 h 1532409"/>
                  <a:gd name="connsiteX1713" fmla="*/ 517956 w 1390226"/>
                  <a:gd name="connsiteY1713" fmla="*/ 49636 h 1532409"/>
                  <a:gd name="connsiteX1714" fmla="*/ 517098 w 1390226"/>
                  <a:gd name="connsiteY1714" fmla="*/ 52925 h 1532409"/>
                  <a:gd name="connsiteX1715" fmla="*/ 518098 w 1390226"/>
                  <a:gd name="connsiteY1715" fmla="*/ 54070 h 1532409"/>
                  <a:gd name="connsiteX1716" fmla="*/ 519815 w 1390226"/>
                  <a:gd name="connsiteY1716" fmla="*/ 53784 h 1532409"/>
                  <a:gd name="connsiteX1717" fmla="*/ 942218 w 1390226"/>
                  <a:gd name="connsiteY1717" fmla="*/ 959097 h 1532409"/>
                  <a:gd name="connsiteX1718" fmla="*/ 941360 w 1390226"/>
                  <a:gd name="connsiteY1718" fmla="*/ 953948 h 1532409"/>
                  <a:gd name="connsiteX1719" fmla="*/ 938642 w 1390226"/>
                  <a:gd name="connsiteY1719" fmla="*/ 951945 h 1532409"/>
                  <a:gd name="connsiteX1720" fmla="*/ 937069 w 1390226"/>
                  <a:gd name="connsiteY1720" fmla="*/ 952088 h 1532409"/>
                  <a:gd name="connsiteX1721" fmla="*/ 936783 w 1390226"/>
                  <a:gd name="connsiteY1721" fmla="*/ 954663 h 1532409"/>
                  <a:gd name="connsiteX1722" fmla="*/ 934923 w 1390226"/>
                  <a:gd name="connsiteY1722" fmla="*/ 956093 h 1532409"/>
                  <a:gd name="connsiteX1723" fmla="*/ 934351 w 1390226"/>
                  <a:gd name="connsiteY1723" fmla="*/ 957381 h 1532409"/>
                  <a:gd name="connsiteX1724" fmla="*/ 934494 w 1390226"/>
                  <a:gd name="connsiteY1724" fmla="*/ 960384 h 1532409"/>
                  <a:gd name="connsiteX1725" fmla="*/ 933636 w 1390226"/>
                  <a:gd name="connsiteY1725" fmla="*/ 963246 h 1532409"/>
                  <a:gd name="connsiteX1726" fmla="*/ 935066 w 1390226"/>
                  <a:gd name="connsiteY1726" fmla="*/ 966106 h 1532409"/>
                  <a:gd name="connsiteX1727" fmla="*/ 934780 w 1390226"/>
                  <a:gd name="connsiteY1727" fmla="*/ 968967 h 1532409"/>
                  <a:gd name="connsiteX1728" fmla="*/ 935496 w 1390226"/>
                  <a:gd name="connsiteY1728" fmla="*/ 970969 h 1532409"/>
                  <a:gd name="connsiteX1729" fmla="*/ 936354 w 1390226"/>
                  <a:gd name="connsiteY1729" fmla="*/ 970827 h 1532409"/>
                  <a:gd name="connsiteX1730" fmla="*/ 939644 w 1390226"/>
                  <a:gd name="connsiteY1730" fmla="*/ 969539 h 1532409"/>
                  <a:gd name="connsiteX1731" fmla="*/ 941932 w 1390226"/>
                  <a:gd name="connsiteY1731" fmla="*/ 967537 h 1532409"/>
                  <a:gd name="connsiteX1732" fmla="*/ 942790 w 1390226"/>
                  <a:gd name="connsiteY1732" fmla="*/ 965105 h 1532409"/>
                  <a:gd name="connsiteX1733" fmla="*/ 941790 w 1390226"/>
                  <a:gd name="connsiteY1733" fmla="*/ 962244 h 1532409"/>
                  <a:gd name="connsiteX1734" fmla="*/ 942218 w 1390226"/>
                  <a:gd name="connsiteY1734" fmla="*/ 959097 h 1532409"/>
                  <a:gd name="connsiteX1735" fmla="*/ 1039773 w 1390226"/>
                  <a:gd name="connsiteY1735" fmla="*/ 1077679 h 1532409"/>
                  <a:gd name="connsiteX1736" fmla="*/ 1039058 w 1390226"/>
                  <a:gd name="connsiteY1736" fmla="*/ 1078967 h 1532409"/>
                  <a:gd name="connsiteX1737" fmla="*/ 1038772 w 1390226"/>
                  <a:gd name="connsiteY1737" fmla="*/ 1080111 h 1532409"/>
                  <a:gd name="connsiteX1738" fmla="*/ 1038057 w 1390226"/>
                  <a:gd name="connsiteY1738" fmla="*/ 1080683 h 1532409"/>
                  <a:gd name="connsiteX1739" fmla="*/ 1039344 w 1390226"/>
                  <a:gd name="connsiteY1739" fmla="*/ 1081541 h 1532409"/>
                  <a:gd name="connsiteX1740" fmla="*/ 1039630 w 1390226"/>
                  <a:gd name="connsiteY1740" fmla="*/ 1083401 h 1532409"/>
                  <a:gd name="connsiteX1741" fmla="*/ 1040345 w 1390226"/>
                  <a:gd name="connsiteY1741" fmla="*/ 1083687 h 1532409"/>
                  <a:gd name="connsiteX1742" fmla="*/ 1042205 w 1390226"/>
                  <a:gd name="connsiteY1742" fmla="*/ 1083687 h 1532409"/>
                  <a:gd name="connsiteX1743" fmla="*/ 1041060 w 1390226"/>
                  <a:gd name="connsiteY1743" fmla="*/ 1079252 h 1532409"/>
                  <a:gd name="connsiteX1744" fmla="*/ 1039773 w 1390226"/>
                  <a:gd name="connsiteY1744" fmla="*/ 1077679 h 1532409"/>
                  <a:gd name="connsiteX1745" fmla="*/ 1038629 w 1390226"/>
                  <a:gd name="connsiteY1745" fmla="*/ 1084974 h 1532409"/>
                  <a:gd name="connsiteX1746" fmla="*/ 1037770 w 1390226"/>
                  <a:gd name="connsiteY1746" fmla="*/ 1084974 h 1532409"/>
                  <a:gd name="connsiteX1747" fmla="*/ 1036197 w 1390226"/>
                  <a:gd name="connsiteY1747" fmla="*/ 1086834 h 1532409"/>
                  <a:gd name="connsiteX1748" fmla="*/ 1035768 w 1390226"/>
                  <a:gd name="connsiteY1748" fmla="*/ 1088264 h 1532409"/>
                  <a:gd name="connsiteX1749" fmla="*/ 1035196 w 1390226"/>
                  <a:gd name="connsiteY1749" fmla="*/ 1088550 h 1532409"/>
                  <a:gd name="connsiteX1750" fmla="*/ 1034767 w 1390226"/>
                  <a:gd name="connsiteY1750" fmla="*/ 1089552 h 1532409"/>
                  <a:gd name="connsiteX1751" fmla="*/ 1034051 w 1390226"/>
                  <a:gd name="connsiteY1751" fmla="*/ 1090410 h 1532409"/>
                  <a:gd name="connsiteX1752" fmla="*/ 1032335 w 1390226"/>
                  <a:gd name="connsiteY1752" fmla="*/ 1089838 h 1532409"/>
                  <a:gd name="connsiteX1753" fmla="*/ 1032335 w 1390226"/>
                  <a:gd name="connsiteY1753" fmla="*/ 1090553 h 1532409"/>
                  <a:gd name="connsiteX1754" fmla="*/ 1033766 w 1390226"/>
                  <a:gd name="connsiteY1754" fmla="*/ 1093128 h 1532409"/>
                  <a:gd name="connsiteX1755" fmla="*/ 1036054 w 1390226"/>
                  <a:gd name="connsiteY1755" fmla="*/ 1092555 h 1532409"/>
                  <a:gd name="connsiteX1756" fmla="*/ 1038343 w 1390226"/>
                  <a:gd name="connsiteY1756" fmla="*/ 1093271 h 1532409"/>
                  <a:gd name="connsiteX1757" fmla="*/ 1039773 w 1390226"/>
                  <a:gd name="connsiteY1757" fmla="*/ 1089408 h 1532409"/>
                  <a:gd name="connsiteX1758" fmla="*/ 1039344 w 1390226"/>
                  <a:gd name="connsiteY1758" fmla="*/ 1087549 h 1532409"/>
                  <a:gd name="connsiteX1759" fmla="*/ 1038629 w 1390226"/>
                  <a:gd name="connsiteY1759" fmla="*/ 1084974 h 1532409"/>
                  <a:gd name="connsiteX1760" fmla="*/ 1063661 w 1390226"/>
                  <a:gd name="connsiteY1760" fmla="*/ 1060657 h 1532409"/>
                  <a:gd name="connsiteX1761" fmla="*/ 1061516 w 1390226"/>
                  <a:gd name="connsiteY1761" fmla="*/ 1059799 h 1532409"/>
                  <a:gd name="connsiteX1762" fmla="*/ 1059942 w 1390226"/>
                  <a:gd name="connsiteY1762" fmla="*/ 1061515 h 1532409"/>
                  <a:gd name="connsiteX1763" fmla="*/ 1060228 w 1390226"/>
                  <a:gd name="connsiteY1763" fmla="*/ 1062374 h 1532409"/>
                  <a:gd name="connsiteX1764" fmla="*/ 1060228 w 1390226"/>
                  <a:gd name="connsiteY1764" fmla="*/ 1064233 h 1532409"/>
                  <a:gd name="connsiteX1765" fmla="*/ 1060800 w 1390226"/>
                  <a:gd name="connsiteY1765" fmla="*/ 1064376 h 1532409"/>
                  <a:gd name="connsiteX1766" fmla="*/ 1062516 w 1390226"/>
                  <a:gd name="connsiteY1766" fmla="*/ 1064090 h 1532409"/>
                  <a:gd name="connsiteX1767" fmla="*/ 1062374 w 1390226"/>
                  <a:gd name="connsiteY1767" fmla="*/ 1062946 h 1532409"/>
                  <a:gd name="connsiteX1768" fmla="*/ 1064519 w 1390226"/>
                  <a:gd name="connsiteY1768" fmla="*/ 1061945 h 1532409"/>
                  <a:gd name="connsiteX1769" fmla="*/ 1063661 w 1390226"/>
                  <a:gd name="connsiteY1769" fmla="*/ 1060657 h 1532409"/>
                  <a:gd name="connsiteX1770" fmla="*/ 755262 w 1390226"/>
                  <a:gd name="connsiteY1770" fmla="*/ 817628 h 1532409"/>
                  <a:gd name="connsiteX1771" fmla="*/ 752401 w 1390226"/>
                  <a:gd name="connsiteY1771" fmla="*/ 818916 h 1532409"/>
                  <a:gd name="connsiteX1772" fmla="*/ 745107 w 1390226"/>
                  <a:gd name="connsiteY1772" fmla="*/ 818058 h 1532409"/>
                  <a:gd name="connsiteX1773" fmla="*/ 745107 w 1390226"/>
                  <a:gd name="connsiteY1773" fmla="*/ 817486 h 1532409"/>
                  <a:gd name="connsiteX1774" fmla="*/ 746250 w 1390226"/>
                  <a:gd name="connsiteY1774" fmla="*/ 815197 h 1532409"/>
                  <a:gd name="connsiteX1775" fmla="*/ 744677 w 1390226"/>
                  <a:gd name="connsiteY1775" fmla="*/ 813910 h 1532409"/>
                  <a:gd name="connsiteX1776" fmla="*/ 743104 w 1390226"/>
                  <a:gd name="connsiteY1776" fmla="*/ 813337 h 1532409"/>
                  <a:gd name="connsiteX1777" fmla="*/ 737239 w 1390226"/>
                  <a:gd name="connsiteY1777" fmla="*/ 812908 h 1532409"/>
                  <a:gd name="connsiteX1778" fmla="*/ 729943 w 1390226"/>
                  <a:gd name="connsiteY1778" fmla="*/ 815340 h 1532409"/>
                  <a:gd name="connsiteX1779" fmla="*/ 716212 w 1390226"/>
                  <a:gd name="connsiteY1779" fmla="*/ 818201 h 1532409"/>
                  <a:gd name="connsiteX1780" fmla="*/ 714352 w 1390226"/>
                  <a:gd name="connsiteY1780" fmla="*/ 820203 h 1532409"/>
                  <a:gd name="connsiteX1781" fmla="*/ 713208 w 1390226"/>
                  <a:gd name="connsiteY1781" fmla="*/ 823064 h 1532409"/>
                  <a:gd name="connsiteX1782" fmla="*/ 714639 w 1390226"/>
                  <a:gd name="connsiteY1782" fmla="*/ 824638 h 1532409"/>
                  <a:gd name="connsiteX1783" fmla="*/ 719645 w 1390226"/>
                  <a:gd name="connsiteY1783" fmla="*/ 827927 h 1532409"/>
                  <a:gd name="connsiteX1784" fmla="*/ 724365 w 1390226"/>
                  <a:gd name="connsiteY1784" fmla="*/ 828356 h 1532409"/>
                  <a:gd name="connsiteX1785" fmla="*/ 727798 w 1390226"/>
                  <a:gd name="connsiteY1785" fmla="*/ 827641 h 1532409"/>
                  <a:gd name="connsiteX1786" fmla="*/ 731518 w 1390226"/>
                  <a:gd name="connsiteY1786" fmla="*/ 828214 h 1532409"/>
                  <a:gd name="connsiteX1787" fmla="*/ 733377 w 1390226"/>
                  <a:gd name="connsiteY1787" fmla="*/ 826211 h 1532409"/>
                  <a:gd name="connsiteX1788" fmla="*/ 738526 w 1390226"/>
                  <a:gd name="connsiteY1788" fmla="*/ 827498 h 1532409"/>
                  <a:gd name="connsiteX1789" fmla="*/ 740529 w 1390226"/>
                  <a:gd name="connsiteY1789" fmla="*/ 829358 h 1532409"/>
                  <a:gd name="connsiteX1790" fmla="*/ 744820 w 1390226"/>
                  <a:gd name="connsiteY1790" fmla="*/ 827785 h 1532409"/>
                  <a:gd name="connsiteX1791" fmla="*/ 745822 w 1390226"/>
                  <a:gd name="connsiteY1791" fmla="*/ 824780 h 1532409"/>
                  <a:gd name="connsiteX1792" fmla="*/ 747252 w 1390226"/>
                  <a:gd name="connsiteY1792" fmla="*/ 823350 h 1532409"/>
                  <a:gd name="connsiteX1793" fmla="*/ 752259 w 1390226"/>
                  <a:gd name="connsiteY1793" fmla="*/ 822349 h 1532409"/>
                  <a:gd name="connsiteX1794" fmla="*/ 757551 w 1390226"/>
                  <a:gd name="connsiteY1794" fmla="*/ 823779 h 1532409"/>
                  <a:gd name="connsiteX1795" fmla="*/ 759268 w 1390226"/>
                  <a:gd name="connsiteY1795" fmla="*/ 823493 h 1532409"/>
                  <a:gd name="connsiteX1796" fmla="*/ 760984 w 1390226"/>
                  <a:gd name="connsiteY1796" fmla="*/ 821777 h 1532409"/>
                  <a:gd name="connsiteX1797" fmla="*/ 758695 w 1390226"/>
                  <a:gd name="connsiteY1797" fmla="*/ 818487 h 1532409"/>
                  <a:gd name="connsiteX1798" fmla="*/ 755262 w 1390226"/>
                  <a:gd name="connsiteY1798" fmla="*/ 817628 h 15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Lst>
                <a:rect l="l" t="t" r="r" b="b"/>
                <a:pathLst>
                  <a:path w="1390226" h="1532409">
                    <a:moveTo>
                      <a:pt x="882140" y="17880"/>
                    </a:moveTo>
                    <a:lnTo>
                      <a:pt x="881997" y="18738"/>
                    </a:lnTo>
                    <a:lnTo>
                      <a:pt x="882284" y="20598"/>
                    </a:lnTo>
                    <a:lnTo>
                      <a:pt x="883857" y="21456"/>
                    </a:lnTo>
                    <a:lnTo>
                      <a:pt x="886432" y="19739"/>
                    </a:lnTo>
                    <a:lnTo>
                      <a:pt x="884143" y="16307"/>
                    </a:lnTo>
                    <a:lnTo>
                      <a:pt x="882140" y="17880"/>
                    </a:lnTo>
                    <a:close/>
                    <a:moveTo>
                      <a:pt x="801464" y="213848"/>
                    </a:moveTo>
                    <a:lnTo>
                      <a:pt x="799891" y="215135"/>
                    </a:lnTo>
                    <a:lnTo>
                      <a:pt x="800321" y="216422"/>
                    </a:lnTo>
                    <a:lnTo>
                      <a:pt x="801464" y="215850"/>
                    </a:lnTo>
                    <a:lnTo>
                      <a:pt x="804898" y="215278"/>
                    </a:lnTo>
                    <a:lnTo>
                      <a:pt x="804612" y="213705"/>
                    </a:lnTo>
                    <a:lnTo>
                      <a:pt x="802609" y="212131"/>
                    </a:lnTo>
                    <a:lnTo>
                      <a:pt x="801464" y="213848"/>
                    </a:lnTo>
                    <a:close/>
                    <a:moveTo>
                      <a:pt x="794885" y="203692"/>
                    </a:moveTo>
                    <a:lnTo>
                      <a:pt x="796172" y="203692"/>
                    </a:lnTo>
                    <a:lnTo>
                      <a:pt x="798318" y="202977"/>
                    </a:lnTo>
                    <a:lnTo>
                      <a:pt x="799463" y="201546"/>
                    </a:lnTo>
                    <a:lnTo>
                      <a:pt x="800606" y="201975"/>
                    </a:lnTo>
                    <a:lnTo>
                      <a:pt x="802895" y="199258"/>
                    </a:lnTo>
                    <a:lnTo>
                      <a:pt x="804469" y="197970"/>
                    </a:lnTo>
                    <a:lnTo>
                      <a:pt x="808617" y="197541"/>
                    </a:lnTo>
                    <a:lnTo>
                      <a:pt x="805756" y="194108"/>
                    </a:lnTo>
                    <a:lnTo>
                      <a:pt x="805327" y="193822"/>
                    </a:lnTo>
                    <a:lnTo>
                      <a:pt x="801464" y="195109"/>
                    </a:lnTo>
                    <a:lnTo>
                      <a:pt x="796458" y="195967"/>
                    </a:lnTo>
                    <a:lnTo>
                      <a:pt x="794456" y="197827"/>
                    </a:lnTo>
                    <a:lnTo>
                      <a:pt x="792454" y="200831"/>
                    </a:lnTo>
                    <a:lnTo>
                      <a:pt x="792024" y="203549"/>
                    </a:lnTo>
                    <a:lnTo>
                      <a:pt x="792454" y="204407"/>
                    </a:lnTo>
                    <a:lnTo>
                      <a:pt x="794885" y="203692"/>
                    </a:lnTo>
                    <a:close/>
                    <a:moveTo>
                      <a:pt x="883285" y="3147"/>
                    </a:moveTo>
                    <a:lnTo>
                      <a:pt x="884000" y="1001"/>
                    </a:lnTo>
                    <a:lnTo>
                      <a:pt x="882713" y="0"/>
                    </a:lnTo>
                    <a:lnTo>
                      <a:pt x="881139" y="2146"/>
                    </a:lnTo>
                    <a:lnTo>
                      <a:pt x="882427" y="4005"/>
                    </a:lnTo>
                    <a:lnTo>
                      <a:pt x="883285" y="3147"/>
                    </a:lnTo>
                    <a:close/>
                    <a:moveTo>
                      <a:pt x="726797" y="173081"/>
                    </a:moveTo>
                    <a:lnTo>
                      <a:pt x="727083" y="174654"/>
                    </a:lnTo>
                    <a:lnTo>
                      <a:pt x="728657" y="176085"/>
                    </a:lnTo>
                    <a:lnTo>
                      <a:pt x="729943" y="174654"/>
                    </a:lnTo>
                    <a:lnTo>
                      <a:pt x="729228" y="173367"/>
                    </a:lnTo>
                    <a:lnTo>
                      <a:pt x="729085" y="171078"/>
                    </a:lnTo>
                    <a:lnTo>
                      <a:pt x="727369" y="168933"/>
                    </a:lnTo>
                    <a:lnTo>
                      <a:pt x="726654" y="170649"/>
                    </a:lnTo>
                    <a:lnTo>
                      <a:pt x="725939" y="171078"/>
                    </a:lnTo>
                    <a:lnTo>
                      <a:pt x="725367" y="172509"/>
                    </a:lnTo>
                    <a:lnTo>
                      <a:pt x="726797" y="173081"/>
                    </a:lnTo>
                    <a:close/>
                    <a:moveTo>
                      <a:pt x="715067" y="40338"/>
                    </a:moveTo>
                    <a:lnTo>
                      <a:pt x="719358" y="34759"/>
                    </a:lnTo>
                    <a:lnTo>
                      <a:pt x="720503" y="29180"/>
                    </a:lnTo>
                    <a:lnTo>
                      <a:pt x="719073" y="29609"/>
                    </a:lnTo>
                    <a:lnTo>
                      <a:pt x="718930" y="32041"/>
                    </a:lnTo>
                    <a:lnTo>
                      <a:pt x="718357" y="33615"/>
                    </a:lnTo>
                    <a:lnTo>
                      <a:pt x="717642" y="34187"/>
                    </a:lnTo>
                    <a:lnTo>
                      <a:pt x="716498" y="35188"/>
                    </a:lnTo>
                    <a:lnTo>
                      <a:pt x="713780" y="39623"/>
                    </a:lnTo>
                    <a:lnTo>
                      <a:pt x="712636" y="40767"/>
                    </a:lnTo>
                    <a:lnTo>
                      <a:pt x="712779" y="42197"/>
                    </a:lnTo>
                    <a:lnTo>
                      <a:pt x="715067" y="40338"/>
                    </a:lnTo>
                    <a:close/>
                    <a:moveTo>
                      <a:pt x="708487" y="46489"/>
                    </a:moveTo>
                    <a:lnTo>
                      <a:pt x="711205" y="44200"/>
                    </a:lnTo>
                    <a:lnTo>
                      <a:pt x="711491" y="42913"/>
                    </a:lnTo>
                    <a:lnTo>
                      <a:pt x="710633" y="43484"/>
                    </a:lnTo>
                    <a:lnTo>
                      <a:pt x="705197" y="46202"/>
                    </a:lnTo>
                    <a:lnTo>
                      <a:pt x="702623" y="49207"/>
                    </a:lnTo>
                    <a:lnTo>
                      <a:pt x="707343" y="46918"/>
                    </a:lnTo>
                    <a:lnTo>
                      <a:pt x="708487" y="46489"/>
                    </a:lnTo>
                    <a:close/>
                    <a:moveTo>
                      <a:pt x="712206" y="168646"/>
                    </a:moveTo>
                    <a:lnTo>
                      <a:pt x="712493" y="170077"/>
                    </a:lnTo>
                    <a:lnTo>
                      <a:pt x="713065" y="170220"/>
                    </a:lnTo>
                    <a:lnTo>
                      <a:pt x="714924" y="170077"/>
                    </a:lnTo>
                    <a:lnTo>
                      <a:pt x="715497" y="167502"/>
                    </a:lnTo>
                    <a:lnTo>
                      <a:pt x="714639" y="167216"/>
                    </a:lnTo>
                    <a:lnTo>
                      <a:pt x="712779" y="167502"/>
                    </a:lnTo>
                    <a:lnTo>
                      <a:pt x="712206" y="168646"/>
                    </a:lnTo>
                    <a:close/>
                    <a:moveTo>
                      <a:pt x="723793" y="126163"/>
                    </a:moveTo>
                    <a:lnTo>
                      <a:pt x="720789" y="125019"/>
                    </a:lnTo>
                    <a:lnTo>
                      <a:pt x="719645" y="123731"/>
                    </a:lnTo>
                    <a:lnTo>
                      <a:pt x="719502" y="122444"/>
                    </a:lnTo>
                    <a:lnTo>
                      <a:pt x="720789" y="118582"/>
                    </a:lnTo>
                    <a:lnTo>
                      <a:pt x="721648" y="117437"/>
                    </a:lnTo>
                    <a:lnTo>
                      <a:pt x="722506" y="117152"/>
                    </a:lnTo>
                    <a:lnTo>
                      <a:pt x="724365" y="115006"/>
                    </a:lnTo>
                    <a:lnTo>
                      <a:pt x="723936" y="113718"/>
                    </a:lnTo>
                    <a:lnTo>
                      <a:pt x="723364" y="113003"/>
                    </a:lnTo>
                    <a:lnTo>
                      <a:pt x="722649" y="112574"/>
                    </a:lnTo>
                    <a:lnTo>
                      <a:pt x="721361" y="115435"/>
                    </a:lnTo>
                    <a:lnTo>
                      <a:pt x="719931" y="115578"/>
                    </a:lnTo>
                    <a:lnTo>
                      <a:pt x="718643" y="114291"/>
                    </a:lnTo>
                    <a:lnTo>
                      <a:pt x="718072" y="111859"/>
                    </a:lnTo>
                    <a:lnTo>
                      <a:pt x="718215" y="110429"/>
                    </a:lnTo>
                    <a:lnTo>
                      <a:pt x="716784" y="110285"/>
                    </a:lnTo>
                    <a:lnTo>
                      <a:pt x="714639" y="111716"/>
                    </a:lnTo>
                    <a:lnTo>
                      <a:pt x="713208" y="114005"/>
                    </a:lnTo>
                    <a:lnTo>
                      <a:pt x="709918" y="116150"/>
                    </a:lnTo>
                    <a:lnTo>
                      <a:pt x="709489" y="120584"/>
                    </a:lnTo>
                    <a:lnTo>
                      <a:pt x="709918" y="124160"/>
                    </a:lnTo>
                    <a:lnTo>
                      <a:pt x="708917" y="125591"/>
                    </a:lnTo>
                    <a:lnTo>
                      <a:pt x="707200" y="126735"/>
                    </a:lnTo>
                    <a:lnTo>
                      <a:pt x="708058" y="127307"/>
                    </a:lnTo>
                    <a:lnTo>
                      <a:pt x="711063" y="127450"/>
                    </a:lnTo>
                    <a:lnTo>
                      <a:pt x="716784" y="128881"/>
                    </a:lnTo>
                    <a:lnTo>
                      <a:pt x="720217" y="128595"/>
                    </a:lnTo>
                    <a:lnTo>
                      <a:pt x="724222" y="129167"/>
                    </a:lnTo>
                    <a:lnTo>
                      <a:pt x="725367" y="127736"/>
                    </a:lnTo>
                    <a:lnTo>
                      <a:pt x="725939" y="125877"/>
                    </a:lnTo>
                    <a:lnTo>
                      <a:pt x="725367" y="125734"/>
                    </a:lnTo>
                    <a:lnTo>
                      <a:pt x="723793" y="126163"/>
                    </a:lnTo>
                    <a:close/>
                    <a:moveTo>
                      <a:pt x="722649" y="170077"/>
                    </a:moveTo>
                    <a:lnTo>
                      <a:pt x="723078" y="169791"/>
                    </a:lnTo>
                    <a:lnTo>
                      <a:pt x="723936" y="168790"/>
                    </a:lnTo>
                    <a:lnTo>
                      <a:pt x="723507" y="166072"/>
                    </a:lnTo>
                    <a:lnTo>
                      <a:pt x="722506" y="167359"/>
                    </a:lnTo>
                    <a:lnTo>
                      <a:pt x="722649" y="170077"/>
                    </a:lnTo>
                    <a:close/>
                    <a:moveTo>
                      <a:pt x="1089123" y="314979"/>
                    </a:moveTo>
                    <a:lnTo>
                      <a:pt x="1090124" y="314979"/>
                    </a:lnTo>
                    <a:lnTo>
                      <a:pt x="1090839" y="314693"/>
                    </a:lnTo>
                    <a:lnTo>
                      <a:pt x="1090839" y="314264"/>
                    </a:lnTo>
                    <a:lnTo>
                      <a:pt x="1089552" y="312547"/>
                    </a:lnTo>
                    <a:lnTo>
                      <a:pt x="1088836" y="310401"/>
                    </a:lnTo>
                    <a:lnTo>
                      <a:pt x="1087549" y="314406"/>
                    </a:lnTo>
                    <a:lnTo>
                      <a:pt x="1089123" y="314979"/>
                    </a:lnTo>
                    <a:close/>
                    <a:moveTo>
                      <a:pt x="1135325" y="378489"/>
                    </a:moveTo>
                    <a:lnTo>
                      <a:pt x="1136327" y="378060"/>
                    </a:lnTo>
                    <a:lnTo>
                      <a:pt x="1135468" y="375628"/>
                    </a:lnTo>
                    <a:lnTo>
                      <a:pt x="1134467" y="375056"/>
                    </a:lnTo>
                    <a:lnTo>
                      <a:pt x="1134324" y="376916"/>
                    </a:lnTo>
                    <a:lnTo>
                      <a:pt x="1133609" y="378203"/>
                    </a:lnTo>
                    <a:lnTo>
                      <a:pt x="1134467" y="378775"/>
                    </a:lnTo>
                    <a:lnTo>
                      <a:pt x="1135325" y="378489"/>
                    </a:lnTo>
                    <a:close/>
                    <a:moveTo>
                      <a:pt x="1211852" y="488346"/>
                    </a:moveTo>
                    <a:lnTo>
                      <a:pt x="1212568" y="487487"/>
                    </a:lnTo>
                    <a:lnTo>
                      <a:pt x="1212711" y="485342"/>
                    </a:lnTo>
                    <a:lnTo>
                      <a:pt x="1214428" y="479906"/>
                    </a:lnTo>
                    <a:lnTo>
                      <a:pt x="1220722" y="465459"/>
                    </a:lnTo>
                    <a:lnTo>
                      <a:pt x="1221007" y="462741"/>
                    </a:lnTo>
                    <a:lnTo>
                      <a:pt x="1219148" y="460739"/>
                    </a:lnTo>
                    <a:lnTo>
                      <a:pt x="1218719" y="455017"/>
                    </a:lnTo>
                    <a:lnTo>
                      <a:pt x="1218004" y="454731"/>
                    </a:lnTo>
                    <a:lnTo>
                      <a:pt x="1217003" y="455017"/>
                    </a:lnTo>
                    <a:lnTo>
                      <a:pt x="1215715" y="455875"/>
                    </a:lnTo>
                    <a:lnTo>
                      <a:pt x="1214570" y="457448"/>
                    </a:lnTo>
                    <a:lnTo>
                      <a:pt x="1215858" y="458021"/>
                    </a:lnTo>
                    <a:lnTo>
                      <a:pt x="1217574" y="460882"/>
                    </a:lnTo>
                    <a:lnTo>
                      <a:pt x="1217146" y="463599"/>
                    </a:lnTo>
                    <a:lnTo>
                      <a:pt x="1216001" y="465602"/>
                    </a:lnTo>
                    <a:lnTo>
                      <a:pt x="1211424" y="469464"/>
                    </a:lnTo>
                    <a:lnTo>
                      <a:pt x="1212139" y="472897"/>
                    </a:lnTo>
                    <a:lnTo>
                      <a:pt x="1211852" y="474614"/>
                    </a:lnTo>
                    <a:lnTo>
                      <a:pt x="1210279" y="477617"/>
                    </a:lnTo>
                    <a:lnTo>
                      <a:pt x="1209564" y="480908"/>
                    </a:lnTo>
                    <a:lnTo>
                      <a:pt x="1210422" y="486629"/>
                    </a:lnTo>
                    <a:lnTo>
                      <a:pt x="1211852" y="488346"/>
                    </a:lnTo>
                    <a:close/>
                    <a:moveTo>
                      <a:pt x="1157068" y="424406"/>
                    </a:moveTo>
                    <a:lnTo>
                      <a:pt x="1157783" y="423977"/>
                    </a:lnTo>
                    <a:lnTo>
                      <a:pt x="1158784" y="422689"/>
                    </a:lnTo>
                    <a:lnTo>
                      <a:pt x="1158069" y="421116"/>
                    </a:lnTo>
                    <a:lnTo>
                      <a:pt x="1156638" y="418827"/>
                    </a:lnTo>
                    <a:lnTo>
                      <a:pt x="1156925" y="416824"/>
                    </a:lnTo>
                    <a:lnTo>
                      <a:pt x="1156066" y="416252"/>
                    </a:lnTo>
                    <a:lnTo>
                      <a:pt x="1155065" y="416395"/>
                    </a:lnTo>
                    <a:lnTo>
                      <a:pt x="1154064" y="415537"/>
                    </a:lnTo>
                    <a:lnTo>
                      <a:pt x="1151489" y="414536"/>
                    </a:lnTo>
                    <a:lnTo>
                      <a:pt x="1150631" y="416681"/>
                    </a:lnTo>
                    <a:lnTo>
                      <a:pt x="1155208" y="423404"/>
                    </a:lnTo>
                    <a:lnTo>
                      <a:pt x="1157068" y="424406"/>
                    </a:lnTo>
                    <a:close/>
                    <a:moveTo>
                      <a:pt x="1223010" y="538410"/>
                    </a:moveTo>
                    <a:lnTo>
                      <a:pt x="1223725" y="537981"/>
                    </a:lnTo>
                    <a:lnTo>
                      <a:pt x="1223296" y="534262"/>
                    </a:lnTo>
                    <a:lnTo>
                      <a:pt x="1224583" y="528969"/>
                    </a:lnTo>
                    <a:lnTo>
                      <a:pt x="1223582" y="528684"/>
                    </a:lnTo>
                    <a:lnTo>
                      <a:pt x="1222009" y="529256"/>
                    </a:lnTo>
                    <a:lnTo>
                      <a:pt x="1221580" y="532116"/>
                    </a:lnTo>
                    <a:lnTo>
                      <a:pt x="1221865" y="535263"/>
                    </a:lnTo>
                    <a:lnTo>
                      <a:pt x="1223010" y="538410"/>
                    </a:lnTo>
                    <a:close/>
                    <a:moveTo>
                      <a:pt x="886575" y="6151"/>
                    </a:moveTo>
                    <a:lnTo>
                      <a:pt x="888434" y="4291"/>
                    </a:lnTo>
                    <a:lnTo>
                      <a:pt x="887290" y="2718"/>
                    </a:lnTo>
                    <a:lnTo>
                      <a:pt x="884858" y="3004"/>
                    </a:lnTo>
                    <a:lnTo>
                      <a:pt x="884143" y="4577"/>
                    </a:lnTo>
                    <a:lnTo>
                      <a:pt x="884715" y="5722"/>
                    </a:lnTo>
                    <a:lnTo>
                      <a:pt x="886575" y="6151"/>
                    </a:lnTo>
                    <a:close/>
                    <a:moveTo>
                      <a:pt x="1222438" y="544132"/>
                    </a:moveTo>
                    <a:lnTo>
                      <a:pt x="1222295" y="549282"/>
                    </a:lnTo>
                    <a:lnTo>
                      <a:pt x="1223296" y="550569"/>
                    </a:lnTo>
                    <a:lnTo>
                      <a:pt x="1224155" y="550712"/>
                    </a:lnTo>
                    <a:lnTo>
                      <a:pt x="1226729" y="541843"/>
                    </a:lnTo>
                    <a:lnTo>
                      <a:pt x="1226157" y="541414"/>
                    </a:lnTo>
                    <a:lnTo>
                      <a:pt x="1223582" y="540842"/>
                    </a:lnTo>
                    <a:lnTo>
                      <a:pt x="1222438" y="544132"/>
                    </a:lnTo>
                    <a:close/>
                    <a:moveTo>
                      <a:pt x="1087549" y="310258"/>
                    </a:moveTo>
                    <a:lnTo>
                      <a:pt x="1088121" y="309829"/>
                    </a:lnTo>
                    <a:lnTo>
                      <a:pt x="1088408" y="306968"/>
                    </a:lnTo>
                    <a:lnTo>
                      <a:pt x="1087263" y="307683"/>
                    </a:lnTo>
                    <a:lnTo>
                      <a:pt x="1086548" y="308685"/>
                    </a:lnTo>
                    <a:lnTo>
                      <a:pt x="1085975" y="309972"/>
                    </a:lnTo>
                    <a:lnTo>
                      <a:pt x="1086834" y="310258"/>
                    </a:lnTo>
                    <a:lnTo>
                      <a:pt x="1087549" y="310258"/>
                    </a:lnTo>
                    <a:close/>
                    <a:moveTo>
                      <a:pt x="1117588" y="374341"/>
                    </a:moveTo>
                    <a:lnTo>
                      <a:pt x="1117588" y="372910"/>
                    </a:lnTo>
                    <a:lnTo>
                      <a:pt x="1117159" y="369764"/>
                    </a:lnTo>
                    <a:lnTo>
                      <a:pt x="1116015" y="370622"/>
                    </a:lnTo>
                    <a:lnTo>
                      <a:pt x="1115872" y="373054"/>
                    </a:lnTo>
                    <a:lnTo>
                      <a:pt x="1116587" y="375342"/>
                    </a:lnTo>
                    <a:lnTo>
                      <a:pt x="1117588" y="374341"/>
                    </a:lnTo>
                    <a:close/>
                    <a:moveTo>
                      <a:pt x="1002439" y="252326"/>
                    </a:moveTo>
                    <a:lnTo>
                      <a:pt x="1004728" y="254472"/>
                    </a:lnTo>
                    <a:lnTo>
                      <a:pt x="1006015" y="257189"/>
                    </a:lnTo>
                    <a:lnTo>
                      <a:pt x="1007875" y="258191"/>
                    </a:lnTo>
                    <a:lnTo>
                      <a:pt x="1008733" y="257047"/>
                    </a:lnTo>
                    <a:lnTo>
                      <a:pt x="1009162" y="255473"/>
                    </a:lnTo>
                    <a:lnTo>
                      <a:pt x="1007875" y="253184"/>
                    </a:lnTo>
                    <a:lnTo>
                      <a:pt x="1007302" y="250181"/>
                    </a:lnTo>
                    <a:lnTo>
                      <a:pt x="1006444" y="250037"/>
                    </a:lnTo>
                    <a:lnTo>
                      <a:pt x="1005872" y="250466"/>
                    </a:lnTo>
                    <a:lnTo>
                      <a:pt x="1004584" y="250896"/>
                    </a:lnTo>
                    <a:lnTo>
                      <a:pt x="1001867" y="250753"/>
                    </a:lnTo>
                    <a:lnTo>
                      <a:pt x="1002439" y="252326"/>
                    </a:lnTo>
                    <a:close/>
                    <a:moveTo>
                      <a:pt x="591193" y="33758"/>
                    </a:moveTo>
                    <a:lnTo>
                      <a:pt x="593625" y="38478"/>
                    </a:lnTo>
                    <a:lnTo>
                      <a:pt x="594197" y="38049"/>
                    </a:lnTo>
                    <a:lnTo>
                      <a:pt x="595341" y="34044"/>
                    </a:lnTo>
                    <a:lnTo>
                      <a:pt x="594340" y="32184"/>
                    </a:lnTo>
                    <a:lnTo>
                      <a:pt x="594197" y="28894"/>
                    </a:lnTo>
                    <a:lnTo>
                      <a:pt x="593768" y="28036"/>
                    </a:lnTo>
                    <a:lnTo>
                      <a:pt x="592480" y="29896"/>
                    </a:lnTo>
                    <a:lnTo>
                      <a:pt x="590907" y="30182"/>
                    </a:lnTo>
                    <a:lnTo>
                      <a:pt x="591908" y="32614"/>
                    </a:lnTo>
                    <a:lnTo>
                      <a:pt x="591193" y="33758"/>
                    </a:lnTo>
                    <a:close/>
                    <a:moveTo>
                      <a:pt x="6580" y="493924"/>
                    </a:moveTo>
                    <a:lnTo>
                      <a:pt x="6580" y="491636"/>
                    </a:lnTo>
                    <a:lnTo>
                      <a:pt x="5579" y="489490"/>
                    </a:lnTo>
                    <a:lnTo>
                      <a:pt x="2146" y="480049"/>
                    </a:lnTo>
                    <a:lnTo>
                      <a:pt x="1145" y="480478"/>
                    </a:lnTo>
                    <a:lnTo>
                      <a:pt x="0" y="481766"/>
                    </a:lnTo>
                    <a:lnTo>
                      <a:pt x="1716" y="488631"/>
                    </a:lnTo>
                    <a:lnTo>
                      <a:pt x="7581" y="498645"/>
                    </a:lnTo>
                    <a:lnTo>
                      <a:pt x="8440" y="497357"/>
                    </a:lnTo>
                    <a:lnTo>
                      <a:pt x="7438" y="494783"/>
                    </a:lnTo>
                    <a:lnTo>
                      <a:pt x="6580" y="493924"/>
                    </a:lnTo>
                    <a:close/>
                    <a:moveTo>
                      <a:pt x="1066522" y="984988"/>
                    </a:moveTo>
                    <a:lnTo>
                      <a:pt x="1065950" y="984559"/>
                    </a:lnTo>
                    <a:lnTo>
                      <a:pt x="1065234" y="984559"/>
                    </a:lnTo>
                    <a:lnTo>
                      <a:pt x="1062946" y="985274"/>
                    </a:lnTo>
                    <a:lnTo>
                      <a:pt x="1063232" y="986132"/>
                    </a:lnTo>
                    <a:lnTo>
                      <a:pt x="1065092" y="987849"/>
                    </a:lnTo>
                    <a:lnTo>
                      <a:pt x="1066522" y="984988"/>
                    </a:lnTo>
                    <a:close/>
                    <a:moveTo>
                      <a:pt x="983415" y="908747"/>
                    </a:moveTo>
                    <a:lnTo>
                      <a:pt x="981555" y="907316"/>
                    </a:lnTo>
                    <a:lnTo>
                      <a:pt x="977550" y="907459"/>
                    </a:lnTo>
                    <a:lnTo>
                      <a:pt x="977264" y="908174"/>
                    </a:lnTo>
                    <a:lnTo>
                      <a:pt x="977121" y="909891"/>
                    </a:lnTo>
                    <a:lnTo>
                      <a:pt x="978837" y="910892"/>
                    </a:lnTo>
                    <a:lnTo>
                      <a:pt x="983415" y="908747"/>
                    </a:lnTo>
                    <a:close/>
                    <a:moveTo>
                      <a:pt x="1069668" y="1042348"/>
                    </a:moveTo>
                    <a:lnTo>
                      <a:pt x="1069240" y="1041060"/>
                    </a:lnTo>
                    <a:lnTo>
                      <a:pt x="1068382" y="1039773"/>
                    </a:lnTo>
                    <a:lnTo>
                      <a:pt x="1068382" y="1038485"/>
                    </a:lnTo>
                    <a:lnTo>
                      <a:pt x="1068810" y="1035768"/>
                    </a:lnTo>
                    <a:lnTo>
                      <a:pt x="1067952" y="1031762"/>
                    </a:lnTo>
                    <a:lnTo>
                      <a:pt x="1068238" y="1025612"/>
                    </a:lnTo>
                    <a:lnTo>
                      <a:pt x="1067952" y="1022322"/>
                    </a:lnTo>
                    <a:lnTo>
                      <a:pt x="1068095" y="1019032"/>
                    </a:lnTo>
                    <a:lnTo>
                      <a:pt x="1068810" y="1014884"/>
                    </a:lnTo>
                    <a:lnTo>
                      <a:pt x="1068668" y="1010735"/>
                    </a:lnTo>
                    <a:lnTo>
                      <a:pt x="1068238" y="1008590"/>
                    </a:lnTo>
                    <a:lnTo>
                      <a:pt x="1068095" y="1006444"/>
                    </a:lnTo>
                    <a:lnTo>
                      <a:pt x="1068382" y="1000437"/>
                    </a:lnTo>
                    <a:lnTo>
                      <a:pt x="1066092" y="997146"/>
                    </a:lnTo>
                    <a:lnTo>
                      <a:pt x="1060658" y="994572"/>
                    </a:lnTo>
                    <a:lnTo>
                      <a:pt x="1058655" y="994572"/>
                    </a:lnTo>
                    <a:lnTo>
                      <a:pt x="1055794" y="997861"/>
                    </a:lnTo>
                    <a:lnTo>
                      <a:pt x="1054077" y="997861"/>
                    </a:lnTo>
                    <a:lnTo>
                      <a:pt x="1048212" y="996860"/>
                    </a:lnTo>
                    <a:lnTo>
                      <a:pt x="1046925" y="998005"/>
                    </a:lnTo>
                    <a:lnTo>
                      <a:pt x="1044494" y="1001152"/>
                    </a:lnTo>
                    <a:lnTo>
                      <a:pt x="1043063" y="1002439"/>
                    </a:lnTo>
                    <a:lnTo>
                      <a:pt x="1041060" y="1001867"/>
                    </a:lnTo>
                    <a:lnTo>
                      <a:pt x="1039058" y="1000866"/>
                    </a:lnTo>
                    <a:lnTo>
                      <a:pt x="1037484" y="1001008"/>
                    </a:lnTo>
                    <a:lnTo>
                      <a:pt x="1035911" y="1001867"/>
                    </a:lnTo>
                    <a:lnTo>
                      <a:pt x="1032478" y="1002296"/>
                    </a:lnTo>
                    <a:lnTo>
                      <a:pt x="1029045" y="1002296"/>
                    </a:lnTo>
                    <a:lnTo>
                      <a:pt x="1026899" y="1003154"/>
                    </a:lnTo>
                    <a:lnTo>
                      <a:pt x="1025039" y="1004584"/>
                    </a:lnTo>
                    <a:lnTo>
                      <a:pt x="1024468" y="1006444"/>
                    </a:lnTo>
                    <a:lnTo>
                      <a:pt x="1024897" y="1008590"/>
                    </a:lnTo>
                    <a:lnTo>
                      <a:pt x="1023037" y="1006587"/>
                    </a:lnTo>
                    <a:lnTo>
                      <a:pt x="1021178" y="1005300"/>
                    </a:lnTo>
                    <a:lnTo>
                      <a:pt x="1019032" y="1006730"/>
                    </a:lnTo>
                    <a:lnTo>
                      <a:pt x="1016744" y="1007731"/>
                    </a:lnTo>
                    <a:lnTo>
                      <a:pt x="1009019" y="1008447"/>
                    </a:lnTo>
                    <a:lnTo>
                      <a:pt x="1002725" y="1006873"/>
                    </a:lnTo>
                    <a:lnTo>
                      <a:pt x="993999" y="1003583"/>
                    </a:lnTo>
                    <a:lnTo>
                      <a:pt x="992569" y="1002582"/>
                    </a:lnTo>
                    <a:lnTo>
                      <a:pt x="991282" y="1001295"/>
                    </a:lnTo>
                    <a:lnTo>
                      <a:pt x="989852" y="1000437"/>
                    </a:lnTo>
                    <a:lnTo>
                      <a:pt x="986561" y="999149"/>
                    </a:lnTo>
                    <a:lnTo>
                      <a:pt x="985274" y="997719"/>
                    </a:lnTo>
                    <a:lnTo>
                      <a:pt x="983843" y="997290"/>
                    </a:lnTo>
                    <a:lnTo>
                      <a:pt x="982127" y="997432"/>
                    </a:lnTo>
                    <a:lnTo>
                      <a:pt x="979695" y="996288"/>
                    </a:lnTo>
                    <a:lnTo>
                      <a:pt x="977692" y="994285"/>
                    </a:lnTo>
                    <a:lnTo>
                      <a:pt x="975976" y="994143"/>
                    </a:lnTo>
                    <a:lnTo>
                      <a:pt x="973974" y="995001"/>
                    </a:lnTo>
                    <a:lnTo>
                      <a:pt x="970540" y="994858"/>
                    </a:lnTo>
                    <a:lnTo>
                      <a:pt x="963818" y="992569"/>
                    </a:lnTo>
                    <a:lnTo>
                      <a:pt x="960814" y="990853"/>
                    </a:lnTo>
                    <a:lnTo>
                      <a:pt x="960528" y="994858"/>
                    </a:lnTo>
                    <a:lnTo>
                      <a:pt x="958669" y="1002010"/>
                    </a:lnTo>
                    <a:lnTo>
                      <a:pt x="959097" y="1005586"/>
                    </a:lnTo>
                    <a:lnTo>
                      <a:pt x="960099" y="1009591"/>
                    </a:lnTo>
                    <a:lnTo>
                      <a:pt x="962101" y="1015027"/>
                    </a:lnTo>
                    <a:lnTo>
                      <a:pt x="962101" y="1016743"/>
                    </a:lnTo>
                    <a:lnTo>
                      <a:pt x="962530" y="1017745"/>
                    </a:lnTo>
                    <a:lnTo>
                      <a:pt x="966679" y="1025898"/>
                    </a:lnTo>
                    <a:lnTo>
                      <a:pt x="970970" y="1032478"/>
                    </a:lnTo>
                    <a:lnTo>
                      <a:pt x="976549" y="1039487"/>
                    </a:lnTo>
                    <a:lnTo>
                      <a:pt x="977121" y="1042634"/>
                    </a:lnTo>
                    <a:lnTo>
                      <a:pt x="976406" y="1045924"/>
                    </a:lnTo>
                    <a:lnTo>
                      <a:pt x="978265" y="1045637"/>
                    </a:lnTo>
                    <a:lnTo>
                      <a:pt x="979409" y="1044064"/>
                    </a:lnTo>
                    <a:lnTo>
                      <a:pt x="979695" y="1045637"/>
                    </a:lnTo>
                    <a:lnTo>
                      <a:pt x="980267" y="1046925"/>
                    </a:lnTo>
                    <a:lnTo>
                      <a:pt x="984988" y="1051502"/>
                    </a:lnTo>
                    <a:lnTo>
                      <a:pt x="985274" y="1052790"/>
                    </a:lnTo>
                    <a:lnTo>
                      <a:pt x="983558" y="1056652"/>
                    </a:lnTo>
                    <a:lnTo>
                      <a:pt x="982556" y="1053505"/>
                    </a:lnTo>
                    <a:lnTo>
                      <a:pt x="980697" y="1051073"/>
                    </a:lnTo>
                    <a:lnTo>
                      <a:pt x="975404" y="1047211"/>
                    </a:lnTo>
                    <a:lnTo>
                      <a:pt x="976549" y="1055365"/>
                    </a:lnTo>
                    <a:lnTo>
                      <a:pt x="977550" y="1058654"/>
                    </a:lnTo>
                    <a:lnTo>
                      <a:pt x="984130" y="1072529"/>
                    </a:lnTo>
                    <a:lnTo>
                      <a:pt x="984988" y="1073388"/>
                    </a:lnTo>
                    <a:lnTo>
                      <a:pt x="986561" y="1073960"/>
                    </a:lnTo>
                    <a:lnTo>
                      <a:pt x="987849" y="1075104"/>
                    </a:lnTo>
                    <a:lnTo>
                      <a:pt x="989995" y="1077965"/>
                    </a:lnTo>
                    <a:lnTo>
                      <a:pt x="993713" y="1084116"/>
                    </a:lnTo>
                    <a:lnTo>
                      <a:pt x="995859" y="1085832"/>
                    </a:lnTo>
                    <a:lnTo>
                      <a:pt x="999006" y="1085260"/>
                    </a:lnTo>
                    <a:lnTo>
                      <a:pt x="1003583" y="1086548"/>
                    </a:lnTo>
                    <a:lnTo>
                      <a:pt x="1005157" y="1086262"/>
                    </a:lnTo>
                    <a:lnTo>
                      <a:pt x="1006159" y="1086834"/>
                    </a:lnTo>
                    <a:lnTo>
                      <a:pt x="1006730" y="1088264"/>
                    </a:lnTo>
                    <a:lnTo>
                      <a:pt x="1003154" y="1088264"/>
                    </a:lnTo>
                    <a:lnTo>
                      <a:pt x="999722" y="1089122"/>
                    </a:lnTo>
                    <a:lnTo>
                      <a:pt x="999292" y="1090267"/>
                    </a:lnTo>
                    <a:lnTo>
                      <a:pt x="1000293" y="1091554"/>
                    </a:lnTo>
                    <a:lnTo>
                      <a:pt x="1001152" y="1095273"/>
                    </a:lnTo>
                    <a:lnTo>
                      <a:pt x="1005443" y="1093986"/>
                    </a:lnTo>
                    <a:lnTo>
                      <a:pt x="1012309" y="1094272"/>
                    </a:lnTo>
                    <a:lnTo>
                      <a:pt x="1016457" y="1093843"/>
                    </a:lnTo>
                    <a:lnTo>
                      <a:pt x="1021035" y="1097276"/>
                    </a:lnTo>
                    <a:lnTo>
                      <a:pt x="1025183" y="1097848"/>
                    </a:lnTo>
                    <a:lnTo>
                      <a:pt x="1026327" y="1097562"/>
                    </a:lnTo>
                    <a:lnTo>
                      <a:pt x="1028759" y="1093557"/>
                    </a:lnTo>
                    <a:lnTo>
                      <a:pt x="1030332" y="1088693"/>
                    </a:lnTo>
                    <a:lnTo>
                      <a:pt x="1031333" y="1086834"/>
                    </a:lnTo>
                    <a:lnTo>
                      <a:pt x="1032621" y="1085260"/>
                    </a:lnTo>
                    <a:lnTo>
                      <a:pt x="1029903" y="1083115"/>
                    </a:lnTo>
                    <a:lnTo>
                      <a:pt x="1029760" y="1082114"/>
                    </a:lnTo>
                    <a:lnTo>
                      <a:pt x="1030190" y="1080826"/>
                    </a:lnTo>
                    <a:lnTo>
                      <a:pt x="1035482" y="1084402"/>
                    </a:lnTo>
                    <a:lnTo>
                      <a:pt x="1037627" y="1082972"/>
                    </a:lnTo>
                    <a:lnTo>
                      <a:pt x="1038057" y="1079682"/>
                    </a:lnTo>
                    <a:lnTo>
                      <a:pt x="1038057" y="1077679"/>
                    </a:lnTo>
                    <a:lnTo>
                      <a:pt x="1038629" y="1076249"/>
                    </a:lnTo>
                    <a:lnTo>
                      <a:pt x="1039916" y="1075534"/>
                    </a:lnTo>
                    <a:lnTo>
                      <a:pt x="1040488" y="1073674"/>
                    </a:lnTo>
                    <a:lnTo>
                      <a:pt x="1040631" y="1072244"/>
                    </a:lnTo>
                    <a:lnTo>
                      <a:pt x="1039201" y="1069097"/>
                    </a:lnTo>
                    <a:lnTo>
                      <a:pt x="1039058" y="1067237"/>
                    </a:lnTo>
                    <a:lnTo>
                      <a:pt x="1042348" y="1070956"/>
                    </a:lnTo>
                    <a:lnTo>
                      <a:pt x="1043636" y="1076106"/>
                    </a:lnTo>
                    <a:lnTo>
                      <a:pt x="1046210" y="1074818"/>
                    </a:lnTo>
                    <a:lnTo>
                      <a:pt x="1046639" y="1073960"/>
                    </a:lnTo>
                    <a:lnTo>
                      <a:pt x="1046210" y="1070384"/>
                    </a:lnTo>
                    <a:lnTo>
                      <a:pt x="1047354" y="1069240"/>
                    </a:lnTo>
                    <a:lnTo>
                      <a:pt x="1050930" y="1070241"/>
                    </a:lnTo>
                    <a:lnTo>
                      <a:pt x="1054077" y="1072244"/>
                    </a:lnTo>
                    <a:lnTo>
                      <a:pt x="1054364" y="1073245"/>
                    </a:lnTo>
                    <a:lnTo>
                      <a:pt x="1054221" y="1074246"/>
                    </a:lnTo>
                    <a:lnTo>
                      <a:pt x="1053362" y="1075104"/>
                    </a:lnTo>
                    <a:lnTo>
                      <a:pt x="1050788" y="1074246"/>
                    </a:lnTo>
                    <a:lnTo>
                      <a:pt x="1049643" y="1075676"/>
                    </a:lnTo>
                    <a:lnTo>
                      <a:pt x="1051216" y="1079396"/>
                    </a:lnTo>
                    <a:lnTo>
                      <a:pt x="1053791" y="1082972"/>
                    </a:lnTo>
                    <a:lnTo>
                      <a:pt x="1055364" y="1082114"/>
                    </a:lnTo>
                    <a:lnTo>
                      <a:pt x="1058655" y="1081684"/>
                    </a:lnTo>
                    <a:lnTo>
                      <a:pt x="1059656" y="1080826"/>
                    </a:lnTo>
                    <a:lnTo>
                      <a:pt x="1058940" y="1073674"/>
                    </a:lnTo>
                    <a:lnTo>
                      <a:pt x="1057653" y="1068382"/>
                    </a:lnTo>
                    <a:lnTo>
                      <a:pt x="1057510" y="1062660"/>
                    </a:lnTo>
                    <a:lnTo>
                      <a:pt x="1057940" y="1059513"/>
                    </a:lnTo>
                    <a:lnTo>
                      <a:pt x="1059370" y="1057081"/>
                    </a:lnTo>
                    <a:lnTo>
                      <a:pt x="1060514" y="1054506"/>
                    </a:lnTo>
                    <a:lnTo>
                      <a:pt x="1060371" y="1051216"/>
                    </a:lnTo>
                    <a:lnTo>
                      <a:pt x="1060943" y="1048069"/>
                    </a:lnTo>
                    <a:lnTo>
                      <a:pt x="1062231" y="1044779"/>
                    </a:lnTo>
                    <a:lnTo>
                      <a:pt x="1064090" y="1042348"/>
                    </a:lnTo>
                    <a:lnTo>
                      <a:pt x="1064949" y="1041775"/>
                    </a:lnTo>
                    <a:lnTo>
                      <a:pt x="1064519" y="1041060"/>
                    </a:lnTo>
                    <a:lnTo>
                      <a:pt x="1065234" y="1038914"/>
                    </a:lnTo>
                    <a:lnTo>
                      <a:pt x="1066665" y="1037341"/>
                    </a:lnTo>
                    <a:lnTo>
                      <a:pt x="1067523" y="1039201"/>
                    </a:lnTo>
                    <a:lnTo>
                      <a:pt x="1066379" y="1039916"/>
                    </a:lnTo>
                    <a:lnTo>
                      <a:pt x="1065807" y="1040774"/>
                    </a:lnTo>
                    <a:lnTo>
                      <a:pt x="1067952" y="1042205"/>
                    </a:lnTo>
                    <a:lnTo>
                      <a:pt x="1068668" y="1043492"/>
                    </a:lnTo>
                    <a:lnTo>
                      <a:pt x="1068953" y="1044779"/>
                    </a:lnTo>
                    <a:lnTo>
                      <a:pt x="1068668" y="1046496"/>
                    </a:lnTo>
                    <a:lnTo>
                      <a:pt x="1069097" y="1047783"/>
                    </a:lnTo>
                    <a:lnTo>
                      <a:pt x="1070384" y="1048069"/>
                    </a:lnTo>
                    <a:lnTo>
                      <a:pt x="1070670" y="1046353"/>
                    </a:lnTo>
                    <a:lnTo>
                      <a:pt x="1070384" y="1044350"/>
                    </a:lnTo>
                    <a:lnTo>
                      <a:pt x="1069668" y="1042348"/>
                    </a:lnTo>
                    <a:close/>
                    <a:moveTo>
                      <a:pt x="972686" y="914754"/>
                    </a:moveTo>
                    <a:lnTo>
                      <a:pt x="976977" y="914468"/>
                    </a:lnTo>
                    <a:lnTo>
                      <a:pt x="979552" y="915755"/>
                    </a:lnTo>
                    <a:lnTo>
                      <a:pt x="979409" y="915040"/>
                    </a:lnTo>
                    <a:lnTo>
                      <a:pt x="978408" y="913324"/>
                    </a:lnTo>
                    <a:lnTo>
                      <a:pt x="977550" y="912608"/>
                    </a:lnTo>
                    <a:lnTo>
                      <a:pt x="975404" y="912179"/>
                    </a:lnTo>
                    <a:lnTo>
                      <a:pt x="972686" y="914754"/>
                    </a:lnTo>
                    <a:close/>
                    <a:moveTo>
                      <a:pt x="528684" y="42340"/>
                    </a:moveTo>
                    <a:lnTo>
                      <a:pt x="531402" y="47633"/>
                    </a:lnTo>
                    <a:lnTo>
                      <a:pt x="535407" y="51352"/>
                    </a:lnTo>
                    <a:lnTo>
                      <a:pt x="544705" y="56930"/>
                    </a:lnTo>
                    <a:lnTo>
                      <a:pt x="555003" y="50351"/>
                    </a:lnTo>
                    <a:lnTo>
                      <a:pt x="557721" y="46489"/>
                    </a:lnTo>
                    <a:lnTo>
                      <a:pt x="560010" y="46631"/>
                    </a:lnTo>
                    <a:lnTo>
                      <a:pt x="560296" y="44200"/>
                    </a:lnTo>
                    <a:lnTo>
                      <a:pt x="562442" y="42054"/>
                    </a:lnTo>
                    <a:lnTo>
                      <a:pt x="562012" y="41339"/>
                    </a:lnTo>
                    <a:lnTo>
                      <a:pt x="560582" y="40338"/>
                    </a:lnTo>
                    <a:lnTo>
                      <a:pt x="559437" y="38192"/>
                    </a:lnTo>
                    <a:lnTo>
                      <a:pt x="555861" y="36190"/>
                    </a:lnTo>
                    <a:lnTo>
                      <a:pt x="554288" y="34473"/>
                    </a:lnTo>
                    <a:lnTo>
                      <a:pt x="552715" y="36046"/>
                    </a:lnTo>
                    <a:lnTo>
                      <a:pt x="550426" y="36619"/>
                    </a:lnTo>
                    <a:lnTo>
                      <a:pt x="546850" y="38764"/>
                    </a:lnTo>
                    <a:lnTo>
                      <a:pt x="545706" y="38907"/>
                    </a:lnTo>
                    <a:lnTo>
                      <a:pt x="543417" y="38049"/>
                    </a:lnTo>
                    <a:lnTo>
                      <a:pt x="538554" y="40338"/>
                    </a:lnTo>
                    <a:lnTo>
                      <a:pt x="534548" y="40052"/>
                    </a:lnTo>
                    <a:lnTo>
                      <a:pt x="532832" y="37906"/>
                    </a:lnTo>
                    <a:lnTo>
                      <a:pt x="531544" y="37048"/>
                    </a:lnTo>
                    <a:lnTo>
                      <a:pt x="528684" y="34187"/>
                    </a:lnTo>
                    <a:lnTo>
                      <a:pt x="527968" y="34044"/>
                    </a:lnTo>
                    <a:lnTo>
                      <a:pt x="527396" y="34330"/>
                    </a:lnTo>
                    <a:lnTo>
                      <a:pt x="526968" y="35045"/>
                    </a:lnTo>
                    <a:lnTo>
                      <a:pt x="528111" y="37763"/>
                    </a:lnTo>
                    <a:lnTo>
                      <a:pt x="528684" y="42340"/>
                    </a:lnTo>
                    <a:close/>
                    <a:moveTo>
                      <a:pt x="1068382" y="966249"/>
                    </a:moveTo>
                    <a:lnTo>
                      <a:pt x="1067523" y="965534"/>
                    </a:lnTo>
                    <a:lnTo>
                      <a:pt x="1064806" y="964533"/>
                    </a:lnTo>
                    <a:lnTo>
                      <a:pt x="1059513" y="958096"/>
                    </a:lnTo>
                    <a:lnTo>
                      <a:pt x="1057510" y="956952"/>
                    </a:lnTo>
                    <a:lnTo>
                      <a:pt x="1054649" y="960670"/>
                    </a:lnTo>
                    <a:lnTo>
                      <a:pt x="1052504" y="962101"/>
                    </a:lnTo>
                    <a:lnTo>
                      <a:pt x="1053934" y="963531"/>
                    </a:lnTo>
                    <a:lnTo>
                      <a:pt x="1055937" y="963388"/>
                    </a:lnTo>
                    <a:lnTo>
                      <a:pt x="1056795" y="965677"/>
                    </a:lnTo>
                    <a:lnTo>
                      <a:pt x="1056366" y="967251"/>
                    </a:lnTo>
                    <a:lnTo>
                      <a:pt x="1060371" y="972829"/>
                    </a:lnTo>
                    <a:lnTo>
                      <a:pt x="1061086" y="974260"/>
                    </a:lnTo>
                    <a:lnTo>
                      <a:pt x="1061945" y="975261"/>
                    </a:lnTo>
                    <a:lnTo>
                      <a:pt x="1062946" y="975976"/>
                    </a:lnTo>
                    <a:lnTo>
                      <a:pt x="1066092" y="974975"/>
                    </a:lnTo>
                    <a:lnTo>
                      <a:pt x="1068810" y="972829"/>
                    </a:lnTo>
                    <a:lnTo>
                      <a:pt x="1069240" y="972829"/>
                    </a:lnTo>
                    <a:lnTo>
                      <a:pt x="1069526" y="971828"/>
                    </a:lnTo>
                    <a:lnTo>
                      <a:pt x="1067380" y="970254"/>
                    </a:lnTo>
                    <a:lnTo>
                      <a:pt x="1068525" y="969110"/>
                    </a:lnTo>
                    <a:lnTo>
                      <a:pt x="1068382" y="966249"/>
                    </a:lnTo>
                    <a:close/>
                    <a:moveTo>
                      <a:pt x="1388367" y="1522254"/>
                    </a:moveTo>
                    <a:lnTo>
                      <a:pt x="1386507" y="1530551"/>
                    </a:lnTo>
                    <a:lnTo>
                      <a:pt x="1386793" y="1532410"/>
                    </a:lnTo>
                    <a:lnTo>
                      <a:pt x="1387795" y="1530693"/>
                    </a:lnTo>
                    <a:lnTo>
                      <a:pt x="1389797" y="1525115"/>
                    </a:lnTo>
                    <a:lnTo>
                      <a:pt x="1390226" y="1520823"/>
                    </a:lnTo>
                    <a:lnTo>
                      <a:pt x="1388367" y="1522254"/>
                    </a:lnTo>
                    <a:close/>
                    <a:moveTo>
                      <a:pt x="701908" y="112145"/>
                    </a:moveTo>
                    <a:lnTo>
                      <a:pt x="701193" y="112717"/>
                    </a:lnTo>
                    <a:lnTo>
                      <a:pt x="700763" y="113575"/>
                    </a:lnTo>
                    <a:lnTo>
                      <a:pt x="700763" y="114720"/>
                    </a:lnTo>
                    <a:lnTo>
                      <a:pt x="703481" y="115292"/>
                    </a:lnTo>
                    <a:lnTo>
                      <a:pt x="704196" y="115006"/>
                    </a:lnTo>
                    <a:lnTo>
                      <a:pt x="705341" y="114005"/>
                    </a:lnTo>
                    <a:lnTo>
                      <a:pt x="704769" y="111429"/>
                    </a:lnTo>
                    <a:lnTo>
                      <a:pt x="703481" y="110142"/>
                    </a:lnTo>
                    <a:lnTo>
                      <a:pt x="701908" y="112145"/>
                    </a:lnTo>
                    <a:close/>
                    <a:moveTo>
                      <a:pt x="1227731" y="568020"/>
                    </a:moveTo>
                    <a:lnTo>
                      <a:pt x="1224011" y="561726"/>
                    </a:lnTo>
                    <a:lnTo>
                      <a:pt x="1223153" y="556863"/>
                    </a:lnTo>
                    <a:lnTo>
                      <a:pt x="1221865" y="552714"/>
                    </a:lnTo>
                    <a:lnTo>
                      <a:pt x="1216144" y="540985"/>
                    </a:lnTo>
                    <a:lnTo>
                      <a:pt x="1213712" y="534119"/>
                    </a:lnTo>
                    <a:lnTo>
                      <a:pt x="1215143" y="527253"/>
                    </a:lnTo>
                    <a:lnTo>
                      <a:pt x="1212854" y="505368"/>
                    </a:lnTo>
                    <a:lnTo>
                      <a:pt x="1215286" y="494496"/>
                    </a:lnTo>
                    <a:lnTo>
                      <a:pt x="1214142" y="493209"/>
                    </a:lnTo>
                    <a:lnTo>
                      <a:pt x="1211137" y="491492"/>
                    </a:lnTo>
                    <a:lnTo>
                      <a:pt x="1209850" y="489776"/>
                    </a:lnTo>
                    <a:lnTo>
                      <a:pt x="1207848" y="485628"/>
                    </a:lnTo>
                    <a:lnTo>
                      <a:pt x="1207704" y="477474"/>
                    </a:lnTo>
                    <a:lnTo>
                      <a:pt x="1203985" y="472468"/>
                    </a:lnTo>
                    <a:lnTo>
                      <a:pt x="1199980" y="470179"/>
                    </a:lnTo>
                    <a:lnTo>
                      <a:pt x="1197263" y="466031"/>
                    </a:lnTo>
                    <a:lnTo>
                      <a:pt x="1195403" y="462598"/>
                    </a:lnTo>
                    <a:lnTo>
                      <a:pt x="1195117" y="460739"/>
                    </a:lnTo>
                    <a:lnTo>
                      <a:pt x="1193972" y="457448"/>
                    </a:lnTo>
                    <a:lnTo>
                      <a:pt x="1190826" y="455160"/>
                    </a:lnTo>
                    <a:lnTo>
                      <a:pt x="1188680" y="454159"/>
                    </a:lnTo>
                    <a:lnTo>
                      <a:pt x="1184102" y="450869"/>
                    </a:lnTo>
                    <a:lnTo>
                      <a:pt x="1181814" y="447578"/>
                    </a:lnTo>
                    <a:lnTo>
                      <a:pt x="1177236" y="438281"/>
                    </a:lnTo>
                    <a:lnTo>
                      <a:pt x="1175091" y="435849"/>
                    </a:lnTo>
                    <a:lnTo>
                      <a:pt x="1170799" y="433131"/>
                    </a:lnTo>
                    <a:lnTo>
                      <a:pt x="1167366" y="432988"/>
                    </a:lnTo>
                    <a:lnTo>
                      <a:pt x="1165078" y="432273"/>
                    </a:lnTo>
                    <a:lnTo>
                      <a:pt x="1157068" y="426265"/>
                    </a:lnTo>
                    <a:lnTo>
                      <a:pt x="1154636" y="424978"/>
                    </a:lnTo>
                    <a:lnTo>
                      <a:pt x="1152634" y="422117"/>
                    </a:lnTo>
                    <a:lnTo>
                      <a:pt x="1149629" y="419113"/>
                    </a:lnTo>
                    <a:lnTo>
                      <a:pt x="1147913" y="416968"/>
                    </a:lnTo>
                    <a:lnTo>
                      <a:pt x="1145195" y="414679"/>
                    </a:lnTo>
                    <a:lnTo>
                      <a:pt x="1143336" y="405810"/>
                    </a:lnTo>
                    <a:lnTo>
                      <a:pt x="1143336" y="397085"/>
                    </a:lnTo>
                    <a:lnTo>
                      <a:pt x="1142764" y="386786"/>
                    </a:lnTo>
                    <a:lnTo>
                      <a:pt x="1140046" y="381779"/>
                    </a:lnTo>
                    <a:lnTo>
                      <a:pt x="1138615" y="380206"/>
                    </a:lnTo>
                    <a:lnTo>
                      <a:pt x="1137042" y="380778"/>
                    </a:lnTo>
                    <a:lnTo>
                      <a:pt x="1136898" y="384068"/>
                    </a:lnTo>
                    <a:lnTo>
                      <a:pt x="1137328" y="386214"/>
                    </a:lnTo>
                    <a:lnTo>
                      <a:pt x="1136183" y="386356"/>
                    </a:lnTo>
                    <a:lnTo>
                      <a:pt x="1132035" y="383496"/>
                    </a:lnTo>
                    <a:lnTo>
                      <a:pt x="1126885" y="380492"/>
                    </a:lnTo>
                    <a:lnTo>
                      <a:pt x="1124168" y="377059"/>
                    </a:lnTo>
                    <a:lnTo>
                      <a:pt x="1122166" y="373912"/>
                    </a:lnTo>
                    <a:lnTo>
                      <a:pt x="1120449" y="374055"/>
                    </a:lnTo>
                    <a:lnTo>
                      <a:pt x="1119305" y="374627"/>
                    </a:lnTo>
                    <a:lnTo>
                      <a:pt x="1118160" y="378489"/>
                    </a:lnTo>
                    <a:lnTo>
                      <a:pt x="1120020" y="385212"/>
                    </a:lnTo>
                    <a:lnTo>
                      <a:pt x="1119018" y="386071"/>
                    </a:lnTo>
                    <a:lnTo>
                      <a:pt x="1117445" y="384497"/>
                    </a:lnTo>
                    <a:lnTo>
                      <a:pt x="1114441" y="380921"/>
                    </a:lnTo>
                    <a:lnTo>
                      <a:pt x="1112867" y="382065"/>
                    </a:lnTo>
                    <a:lnTo>
                      <a:pt x="1110865" y="382494"/>
                    </a:lnTo>
                    <a:lnTo>
                      <a:pt x="1109148" y="378918"/>
                    </a:lnTo>
                    <a:lnTo>
                      <a:pt x="1107718" y="376630"/>
                    </a:lnTo>
                    <a:lnTo>
                      <a:pt x="1105572" y="369192"/>
                    </a:lnTo>
                    <a:lnTo>
                      <a:pt x="1103570" y="361038"/>
                    </a:lnTo>
                    <a:lnTo>
                      <a:pt x="1103427" y="355173"/>
                    </a:lnTo>
                    <a:lnTo>
                      <a:pt x="1099708" y="351883"/>
                    </a:lnTo>
                    <a:lnTo>
                      <a:pt x="1098277" y="346305"/>
                    </a:lnTo>
                    <a:lnTo>
                      <a:pt x="1097133" y="344731"/>
                    </a:lnTo>
                    <a:lnTo>
                      <a:pt x="1095989" y="340869"/>
                    </a:lnTo>
                    <a:lnTo>
                      <a:pt x="1091698" y="335720"/>
                    </a:lnTo>
                    <a:lnTo>
                      <a:pt x="1087263" y="332144"/>
                    </a:lnTo>
                    <a:lnTo>
                      <a:pt x="1083544" y="328710"/>
                    </a:lnTo>
                    <a:lnTo>
                      <a:pt x="1080397" y="323847"/>
                    </a:lnTo>
                    <a:lnTo>
                      <a:pt x="1081828" y="320271"/>
                    </a:lnTo>
                    <a:lnTo>
                      <a:pt x="1084116" y="320987"/>
                    </a:lnTo>
                    <a:lnTo>
                      <a:pt x="1086548" y="320700"/>
                    </a:lnTo>
                    <a:lnTo>
                      <a:pt x="1084689" y="317124"/>
                    </a:lnTo>
                    <a:lnTo>
                      <a:pt x="1082829" y="314693"/>
                    </a:lnTo>
                    <a:lnTo>
                      <a:pt x="1077965" y="310115"/>
                    </a:lnTo>
                    <a:lnTo>
                      <a:pt x="1075677" y="308971"/>
                    </a:lnTo>
                    <a:lnTo>
                      <a:pt x="1070813" y="308256"/>
                    </a:lnTo>
                    <a:lnTo>
                      <a:pt x="1065521" y="304107"/>
                    </a:lnTo>
                    <a:lnTo>
                      <a:pt x="1062231" y="302391"/>
                    </a:lnTo>
                    <a:lnTo>
                      <a:pt x="1059942" y="302105"/>
                    </a:lnTo>
                    <a:lnTo>
                      <a:pt x="1057224" y="301533"/>
                    </a:lnTo>
                    <a:lnTo>
                      <a:pt x="1055364" y="299244"/>
                    </a:lnTo>
                    <a:lnTo>
                      <a:pt x="1052075" y="298529"/>
                    </a:lnTo>
                    <a:lnTo>
                      <a:pt x="1047354" y="293951"/>
                    </a:lnTo>
                    <a:lnTo>
                      <a:pt x="1045066" y="289374"/>
                    </a:lnTo>
                    <a:lnTo>
                      <a:pt x="1043921" y="287657"/>
                    </a:lnTo>
                    <a:lnTo>
                      <a:pt x="1042348" y="286370"/>
                    </a:lnTo>
                    <a:lnTo>
                      <a:pt x="1040059" y="287085"/>
                    </a:lnTo>
                    <a:lnTo>
                      <a:pt x="1038200" y="287372"/>
                    </a:lnTo>
                    <a:lnTo>
                      <a:pt x="1034051" y="286656"/>
                    </a:lnTo>
                    <a:lnTo>
                      <a:pt x="1032621" y="284796"/>
                    </a:lnTo>
                    <a:lnTo>
                      <a:pt x="1029903" y="282365"/>
                    </a:lnTo>
                    <a:lnTo>
                      <a:pt x="1024611" y="281793"/>
                    </a:lnTo>
                    <a:lnTo>
                      <a:pt x="1020463" y="280219"/>
                    </a:lnTo>
                    <a:lnTo>
                      <a:pt x="1017315" y="278789"/>
                    </a:lnTo>
                    <a:lnTo>
                      <a:pt x="1014169" y="276929"/>
                    </a:lnTo>
                    <a:lnTo>
                      <a:pt x="1011165" y="273782"/>
                    </a:lnTo>
                    <a:lnTo>
                      <a:pt x="1008590" y="269491"/>
                    </a:lnTo>
                    <a:lnTo>
                      <a:pt x="1009019" y="264056"/>
                    </a:lnTo>
                    <a:lnTo>
                      <a:pt x="1009735" y="260480"/>
                    </a:lnTo>
                    <a:lnTo>
                      <a:pt x="1006444" y="259049"/>
                    </a:lnTo>
                    <a:lnTo>
                      <a:pt x="1000723" y="251754"/>
                    </a:lnTo>
                    <a:lnTo>
                      <a:pt x="1000437" y="248750"/>
                    </a:lnTo>
                    <a:lnTo>
                      <a:pt x="1002010" y="242599"/>
                    </a:lnTo>
                    <a:lnTo>
                      <a:pt x="1003583" y="232014"/>
                    </a:lnTo>
                    <a:lnTo>
                      <a:pt x="1001295" y="224147"/>
                    </a:lnTo>
                    <a:lnTo>
                      <a:pt x="996860" y="214563"/>
                    </a:lnTo>
                    <a:lnTo>
                      <a:pt x="997147" y="209699"/>
                    </a:lnTo>
                    <a:lnTo>
                      <a:pt x="994858" y="209699"/>
                    </a:lnTo>
                    <a:lnTo>
                      <a:pt x="992283" y="208698"/>
                    </a:lnTo>
                    <a:lnTo>
                      <a:pt x="988707" y="203978"/>
                    </a:lnTo>
                    <a:lnTo>
                      <a:pt x="985989" y="200831"/>
                    </a:lnTo>
                    <a:lnTo>
                      <a:pt x="984130" y="197970"/>
                    </a:lnTo>
                    <a:lnTo>
                      <a:pt x="982127" y="194108"/>
                    </a:lnTo>
                    <a:lnTo>
                      <a:pt x="982413" y="190961"/>
                    </a:lnTo>
                    <a:lnTo>
                      <a:pt x="982843" y="188815"/>
                    </a:lnTo>
                    <a:lnTo>
                      <a:pt x="982985" y="183237"/>
                    </a:lnTo>
                    <a:lnTo>
                      <a:pt x="980553" y="177801"/>
                    </a:lnTo>
                    <a:lnTo>
                      <a:pt x="979838" y="172222"/>
                    </a:lnTo>
                    <a:lnTo>
                      <a:pt x="977550" y="165357"/>
                    </a:lnTo>
                    <a:lnTo>
                      <a:pt x="978265" y="160779"/>
                    </a:lnTo>
                    <a:lnTo>
                      <a:pt x="977692" y="157060"/>
                    </a:lnTo>
                    <a:lnTo>
                      <a:pt x="976977" y="153770"/>
                    </a:lnTo>
                    <a:lnTo>
                      <a:pt x="977692" y="151624"/>
                    </a:lnTo>
                    <a:lnTo>
                      <a:pt x="977979" y="149050"/>
                    </a:lnTo>
                    <a:lnTo>
                      <a:pt x="974689" y="146475"/>
                    </a:lnTo>
                    <a:lnTo>
                      <a:pt x="971256" y="144472"/>
                    </a:lnTo>
                    <a:lnTo>
                      <a:pt x="966822" y="140896"/>
                    </a:lnTo>
                    <a:lnTo>
                      <a:pt x="958669" y="135318"/>
                    </a:lnTo>
                    <a:lnTo>
                      <a:pt x="956809" y="131026"/>
                    </a:lnTo>
                    <a:lnTo>
                      <a:pt x="953376" y="127307"/>
                    </a:lnTo>
                    <a:lnTo>
                      <a:pt x="948799" y="128738"/>
                    </a:lnTo>
                    <a:lnTo>
                      <a:pt x="945366" y="129453"/>
                    </a:lnTo>
                    <a:lnTo>
                      <a:pt x="942218" y="132314"/>
                    </a:lnTo>
                    <a:lnTo>
                      <a:pt x="937927" y="134459"/>
                    </a:lnTo>
                    <a:lnTo>
                      <a:pt x="933778" y="132600"/>
                    </a:lnTo>
                    <a:lnTo>
                      <a:pt x="931777" y="131026"/>
                    </a:lnTo>
                    <a:lnTo>
                      <a:pt x="930346" y="125448"/>
                    </a:lnTo>
                    <a:lnTo>
                      <a:pt x="928486" y="119297"/>
                    </a:lnTo>
                    <a:lnTo>
                      <a:pt x="926913" y="116150"/>
                    </a:lnTo>
                    <a:lnTo>
                      <a:pt x="925626" y="112431"/>
                    </a:lnTo>
                    <a:lnTo>
                      <a:pt x="926770" y="103276"/>
                    </a:lnTo>
                    <a:lnTo>
                      <a:pt x="925053" y="98985"/>
                    </a:lnTo>
                    <a:lnTo>
                      <a:pt x="924481" y="92548"/>
                    </a:lnTo>
                    <a:lnTo>
                      <a:pt x="922908" y="85253"/>
                    </a:lnTo>
                    <a:lnTo>
                      <a:pt x="921048" y="81534"/>
                    </a:lnTo>
                    <a:lnTo>
                      <a:pt x="921192" y="78673"/>
                    </a:lnTo>
                    <a:lnTo>
                      <a:pt x="917758" y="74382"/>
                    </a:lnTo>
                    <a:lnTo>
                      <a:pt x="916614" y="71235"/>
                    </a:lnTo>
                    <a:lnTo>
                      <a:pt x="914754" y="70091"/>
                    </a:lnTo>
                    <a:lnTo>
                      <a:pt x="912322" y="68374"/>
                    </a:lnTo>
                    <a:lnTo>
                      <a:pt x="912037" y="65942"/>
                    </a:lnTo>
                    <a:lnTo>
                      <a:pt x="912180" y="64226"/>
                    </a:lnTo>
                    <a:lnTo>
                      <a:pt x="913610" y="61365"/>
                    </a:lnTo>
                    <a:lnTo>
                      <a:pt x="914325" y="57646"/>
                    </a:lnTo>
                    <a:lnTo>
                      <a:pt x="910892" y="56788"/>
                    </a:lnTo>
                    <a:lnTo>
                      <a:pt x="908604" y="56645"/>
                    </a:lnTo>
                    <a:lnTo>
                      <a:pt x="907030" y="55500"/>
                    </a:lnTo>
                    <a:lnTo>
                      <a:pt x="905170" y="53641"/>
                    </a:lnTo>
                    <a:lnTo>
                      <a:pt x="904455" y="47919"/>
                    </a:lnTo>
                    <a:lnTo>
                      <a:pt x="904455" y="41768"/>
                    </a:lnTo>
                    <a:lnTo>
                      <a:pt x="904026" y="37906"/>
                    </a:lnTo>
                    <a:lnTo>
                      <a:pt x="903025" y="35045"/>
                    </a:lnTo>
                    <a:lnTo>
                      <a:pt x="902310" y="32041"/>
                    </a:lnTo>
                    <a:lnTo>
                      <a:pt x="900593" y="28894"/>
                    </a:lnTo>
                    <a:lnTo>
                      <a:pt x="895443" y="24746"/>
                    </a:lnTo>
                    <a:lnTo>
                      <a:pt x="895873" y="23030"/>
                    </a:lnTo>
                    <a:lnTo>
                      <a:pt x="897017" y="20884"/>
                    </a:lnTo>
                    <a:lnTo>
                      <a:pt x="895158" y="19597"/>
                    </a:lnTo>
                    <a:lnTo>
                      <a:pt x="892440" y="19597"/>
                    </a:lnTo>
                    <a:lnTo>
                      <a:pt x="891009" y="22457"/>
                    </a:lnTo>
                    <a:lnTo>
                      <a:pt x="888578" y="24889"/>
                    </a:lnTo>
                    <a:lnTo>
                      <a:pt x="883857" y="26749"/>
                    </a:lnTo>
                    <a:lnTo>
                      <a:pt x="882999" y="36619"/>
                    </a:lnTo>
                    <a:lnTo>
                      <a:pt x="879995" y="47490"/>
                    </a:lnTo>
                    <a:lnTo>
                      <a:pt x="877278" y="55500"/>
                    </a:lnTo>
                    <a:lnTo>
                      <a:pt x="877706" y="57932"/>
                    </a:lnTo>
                    <a:lnTo>
                      <a:pt x="876991" y="60793"/>
                    </a:lnTo>
                    <a:lnTo>
                      <a:pt x="875561" y="59791"/>
                    </a:lnTo>
                    <a:lnTo>
                      <a:pt x="874273" y="58504"/>
                    </a:lnTo>
                    <a:lnTo>
                      <a:pt x="872271" y="61651"/>
                    </a:lnTo>
                    <a:lnTo>
                      <a:pt x="868694" y="69947"/>
                    </a:lnTo>
                    <a:lnTo>
                      <a:pt x="868409" y="74239"/>
                    </a:lnTo>
                    <a:lnTo>
                      <a:pt x="870554" y="75383"/>
                    </a:lnTo>
                    <a:lnTo>
                      <a:pt x="871985" y="76527"/>
                    </a:lnTo>
                    <a:lnTo>
                      <a:pt x="873701" y="76956"/>
                    </a:lnTo>
                    <a:lnTo>
                      <a:pt x="874560" y="77958"/>
                    </a:lnTo>
                    <a:lnTo>
                      <a:pt x="874988" y="80103"/>
                    </a:lnTo>
                    <a:lnTo>
                      <a:pt x="876133" y="81820"/>
                    </a:lnTo>
                    <a:lnTo>
                      <a:pt x="875847" y="83679"/>
                    </a:lnTo>
                    <a:lnTo>
                      <a:pt x="874560" y="82964"/>
                    </a:lnTo>
                    <a:lnTo>
                      <a:pt x="871699" y="82964"/>
                    </a:lnTo>
                    <a:lnTo>
                      <a:pt x="870269" y="84681"/>
                    </a:lnTo>
                    <a:lnTo>
                      <a:pt x="866549" y="87971"/>
                    </a:lnTo>
                    <a:lnTo>
                      <a:pt x="867551" y="97554"/>
                    </a:lnTo>
                    <a:lnTo>
                      <a:pt x="865833" y="102561"/>
                    </a:lnTo>
                    <a:lnTo>
                      <a:pt x="864117" y="106423"/>
                    </a:lnTo>
                    <a:lnTo>
                      <a:pt x="862257" y="113861"/>
                    </a:lnTo>
                    <a:lnTo>
                      <a:pt x="862544" y="117867"/>
                    </a:lnTo>
                    <a:lnTo>
                      <a:pt x="864260" y="120728"/>
                    </a:lnTo>
                    <a:lnTo>
                      <a:pt x="865977" y="124875"/>
                    </a:lnTo>
                    <a:lnTo>
                      <a:pt x="864975" y="130597"/>
                    </a:lnTo>
                    <a:lnTo>
                      <a:pt x="863832" y="134602"/>
                    </a:lnTo>
                    <a:lnTo>
                      <a:pt x="866263" y="146332"/>
                    </a:lnTo>
                    <a:lnTo>
                      <a:pt x="866978" y="152626"/>
                    </a:lnTo>
                    <a:lnTo>
                      <a:pt x="865691" y="156917"/>
                    </a:lnTo>
                    <a:lnTo>
                      <a:pt x="861829" y="169505"/>
                    </a:lnTo>
                    <a:lnTo>
                      <a:pt x="860112" y="178659"/>
                    </a:lnTo>
                    <a:lnTo>
                      <a:pt x="860684" y="183666"/>
                    </a:lnTo>
                    <a:lnTo>
                      <a:pt x="858968" y="188386"/>
                    </a:lnTo>
                    <a:lnTo>
                      <a:pt x="856965" y="195825"/>
                    </a:lnTo>
                    <a:lnTo>
                      <a:pt x="854820" y="201403"/>
                    </a:lnTo>
                    <a:lnTo>
                      <a:pt x="847238" y="212704"/>
                    </a:lnTo>
                    <a:lnTo>
                      <a:pt x="845665" y="218139"/>
                    </a:lnTo>
                    <a:lnTo>
                      <a:pt x="843090" y="225005"/>
                    </a:lnTo>
                    <a:lnTo>
                      <a:pt x="837655" y="229010"/>
                    </a:lnTo>
                    <a:lnTo>
                      <a:pt x="833507" y="231442"/>
                    </a:lnTo>
                    <a:lnTo>
                      <a:pt x="824352" y="233874"/>
                    </a:lnTo>
                    <a:lnTo>
                      <a:pt x="819059" y="233874"/>
                    </a:lnTo>
                    <a:lnTo>
                      <a:pt x="816341" y="232300"/>
                    </a:lnTo>
                    <a:lnTo>
                      <a:pt x="814768" y="231013"/>
                    </a:lnTo>
                    <a:lnTo>
                      <a:pt x="808617" y="228867"/>
                    </a:lnTo>
                    <a:lnTo>
                      <a:pt x="801036" y="223861"/>
                    </a:lnTo>
                    <a:lnTo>
                      <a:pt x="795171" y="222287"/>
                    </a:lnTo>
                    <a:lnTo>
                      <a:pt x="792310" y="217281"/>
                    </a:lnTo>
                    <a:lnTo>
                      <a:pt x="792024" y="215278"/>
                    </a:lnTo>
                    <a:lnTo>
                      <a:pt x="791023" y="212560"/>
                    </a:lnTo>
                    <a:lnTo>
                      <a:pt x="788019" y="208984"/>
                    </a:lnTo>
                    <a:lnTo>
                      <a:pt x="782297" y="207840"/>
                    </a:lnTo>
                    <a:lnTo>
                      <a:pt x="776432" y="205265"/>
                    </a:lnTo>
                    <a:lnTo>
                      <a:pt x="772856" y="205694"/>
                    </a:lnTo>
                    <a:lnTo>
                      <a:pt x="764989" y="203549"/>
                    </a:lnTo>
                    <a:lnTo>
                      <a:pt x="759696" y="200402"/>
                    </a:lnTo>
                    <a:lnTo>
                      <a:pt x="754976" y="196111"/>
                    </a:lnTo>
                    <a:lnTo>
                      <a:pt x="748683" y="188673"/>
                    </a:lnTo>
                    <a:lnTo>
                      <a:pt x="743389" y="186670"/>
                    </a:lnTo>
                    <a:lnTo>
                      <a:pt x="736524" y="183523"/>
                    </a:lnTo>
                    <a:lnTo>
                      <a:pt x="732519" y="180948"/>
                    </a:lnTo>
                    <a:lnTo>
                      <a:pt x="730087" y="179661"/>
                    </a:lnTo>
                    <a:lnTo>
                      <a:pt x="727369" y="177658"/>
                    </a:lnTo>
                    <a:lnTo>
                      <a:pt x="724937" y="178087"/>
                    </a:lnTo>
                    <a:lnTo>
                      <a:pt x="720789" y="178087"/>
                    </a:lnTo>
                    <a:lnTo>
                      <a:pt x="718215" y="176228"/>
                    </a:lnTo>
                    <a:lnTo>
                      <a:pt x="717928" y="174797"/>
                    </a:lnTo>
                    <a:lnTo>
                      <a:pt x="718357" y="173653"/>
                    </a:lnTo>
                    <a:lnTo>
                      <a:pt x="718500" y="171651"/>
                    </a:lnTo>
                    <a:lnTo>
                      <a:pt x="717642" y="171364"/>
                    </a:lnTo>
                    <a:lnTo>
                      <a:pt x="716784" y="171364"/>
                    </a:lnTo>
                    <a:lnTo>
                      <a:pt x="716069" y="171936"/>
                    </a:lnTo>
                    <a:lnTo>
                      <a:pt x="715067" y="172366"/>
                    </a:lnTo>
                    <a:lnTo>
                      <a:pt x="711348" y="170792"/>
                    </a:lnTo>
                    <a:lnTo>
                      <a:pt x="706199" y="168217"/>
                    </a:lnTo>
                    <a:lnTo>
                      <a:pt x="705197" y="165929"/>
                    </a:lnTo>
                    <a:lnTo>
                      <a:pt x="703624" y="163068"/>
                    </a:lnTo>
                    <a:lnTo>
                      <a:pt x="696472" y="158920"/>
                    </a:lnTo>
                    <a:lnTo>
                      <a:pt x="692324" y="155487"/>
                    </a:lnTo>
                    <a:lnTo>
                      <a:pt x="683169" y="150623"/>
                    </a:lnTo>
                    <a:lnTo>
                      <a:pt x="680880" y="148191"/>
                    </a:lnTo>
                    <a:lnTo>
                      <a:pt x="680165" y="146189"/>
                    </a:lnTo>
                    <a:lnTo>
                      <a:pt x="679450" y="143185"/>
                    </a:lnTo>
                    <a:lnTo>
                      <a:pt x="681453" y="140038"/>
                    </a:lnTo>
                    <a:lnTo>
                      <a:pt x="683455" y="137892"/>
                    </a:lnTo>
                    <a:lnTo>
                      <a:pt x="689606" y="128738"/>
                    </a:lnTo>
                    <a:lnTo>
                      <a:pt x="691466" y="127164"/>
                    </a:lnTo>
                    <a:lnTo>
                      <a:pt x="693754" y="124733"/>
                    </a:lnTo>
                    <a:lnTo>
                      <a:pt x="695900" y="118010"/>
                    </a:lnTo>
                    <a:lnTo>
                      <a:pt x="696901" y="114147"/>
                    </a:lnTo>
                    <a:lnTo>
                      <a:pt x="695042" y="108426"/>
                    </a:lnTo>
                    <a:lnTo>
                      <a:pt x="695042" y="98699"/>
                    </a:lnTo>
                    <a:lnTo>
                      <a:pt x="702194" y="94980"/>
                    </a:lnTo>
                    <a:lnTo>
                      <a:pt x="704196" y="94551"/>
                    </a:lnTo>
                    <a:lnTo>
                      <a:pt x="706056" y="93692"/>
                    </a:lnTo>
                    <a:lnTo>
                      <a:pt x="708202" y="94837"/>
                    </a:lnTo>
                    <a:lnTo>
                      <a:pt x="709632" y="96696"/>
                    </a:lnTo>
                    <a:lnTo>
                      <a:pt x="711063" y="96410"/>
                    </a:lnTo>
                    <a:lnTo>
                      <a:pt x="715067" y="89687"/>
                    </a:lnTo>
                    <a:lnTo>
                      <a:pt x="714352" y="86826"/>
                    </a:lnTo>
                    <a:lnTo>
                      <a:pt x="712636" y="84395"/>
                    </a:lnTo>
                    <a:lnTo>
                      <a:pt x="713208" y="82964"/>
                    </a:lnTo>
                    <a:lnTo>
                      <a:pt x="725652" y="69661"/>
                    </a:lnTo>
                    <a:lnTo>
                      <a:pt x="724079" y="66371"/>
                    </a:lnTo>
                    <a:lnTo>
                      <a:pt x="722219" y="65656"/>
                    </a:lnTo>
                    <a:lnTo>
                      <a:pt x="718643" y="65942"/>
                    </a:lnTo>
                    <a:lnTo>
                      <a:pt x="715354" y="63081"/>
                    </a:lnTo>
                    <a:lnTo>
                      <a:pt x="713208" y="57789"/>
                    </a:lnTo>
                    <a:lnTo>
                      <a:pt x="710347" y="57646"/>
                    </a:lnTo>
                    <a:lnTo>
                      <a:pt x="705054" y="63081"/>
                    </a:lnTo>
                    <a:lnTo>
                      <a:pt x="704482" y="64369"/>
                    </a:lnTo>
                    <a:lnTo>
                      <a:pt x="705770" y="65084"/>
                    </a:lnTo>
                    <a:lnTo>
                      <a:pt x="706914" y="68374"/>
                    </a:lnTo>
                    <a:lnTo>
                      <a:pt x="704911" y="72236"/>
                    </a:lnTo>
                    <a:lnTo>
                      <a:pt x="702909" y="72236"/>
                    </a:lnTo>
                    <a:lnTo>
                      <a:pt x="699619" y="71807"/>
                    </a:lnTo>
                    <a:lnTo>
                      <a:pt x="698045" y="68946"/>
                    </a:lnTo>
                    <a:lnTo>
                      <a:pt x="697330" y="64655"/>
                    </a:lnTo>
                    <a:lnTo>
                      <a:pt x="695184" y="63511"/>
                    </a:lnTo>
                    <a:lnTo>
                      <a:pt x="692753" y="64369"/>
                    </a:lnTo>
                    <a:lnTo>
                      <a:pt x="690750" y="65799"/>
                    </a:lnTo>
                    <a:lnTo>
                      <a:pt x="689320" y="66228"/>
                    </a:lnTo>
                    <a:lnTo>
                      <a:pt x="688175" y="65227"/>
                    </a:lnTo>
                    <a:lnTo>
                      <a:pt x="688175" y="63511"/>
                    </a:lnTo>
                    <a:lnTo>
                      <a:pt x="691180" y="60507"/>
                    </a:lnTo>
                    <a:lnTo>
                      <a:pt x="693754" y="58647"/>
                    </a:lnTo>
                    <a:lnTo>
                      <a:pt x="693897" y="57932"/>
                    </a:lnTo>
                    <a:lnTo>
                      <a:pt x="692038" y="57360"/>
                    </a:lnTo>
                    <a:lnTo>
                      <a:pt x="692324" y="55929"/>
                    </a:lnTo>
                    <a:lnTo>
                      <a:pt x="694756" y="53498"/>
                    </a:lnTo>
                    <a:lnTo>
                      <a:pt x="693611" y="53354"/>
                    </a:lnTo>
                    <a:lnTo>
                      <a:pt x="690750" y="55929"/>
                    </a:lnTo>
                    <a:lnTo>
                      <a:pt x="687604" y="57360"/>
                    </a:lnTo>
                    <a:lnTo>
                      <a:pt x="683455" y="60507"/>
                    </a:lnTo>
                    <a:lnTo>
                      <a:pt x="677590" y="62652"/>
                    </a:lnTo>
                    <a:lnTo>
                      <a:pt x="673586" y="65513"/>
                    </a:lnTo>
                    <a:lnTo>
                      <a:pt x="667864" y="64655"/>
                    </a:lnTo>
                    <a:lnTo>
                      <a:pt x="662428" y="62223"/>
                    </a:lnTo>
                    <a:lnTo>
                      <a:pt x="661283" y="60793"/>
                    </a:lnTo>
                    <a:lnTo>
                      <a:pt x="658709" y="58647"/>
                    </a:lnTo>
                    <a:lnTo>
                      <a:pt x="652844" y="60936"/>
                    </a:lnTo>
                    <a:lnTo>
                      <a:pt x="649268" y="60650"/>
                    </a:lnTo>
                    <a:lnTo>
                      <a:pt x="647266" y="59791"/>
                    </a:lnTo>
                    <a:lnTo>
                      <a:pt x="643833" y="59219"/>
                    </a:lnTo>
                    <a:lnTo>
                      <a:pt x="640828" y="57217"/>
                    </a:lnTo>
                    <a:lnTo>
                      <a:pt x="633676" y="53927"/>
                    </a:lnTo>
                    <a:lnTo>
                      <a:pt x="626096" y="53354"/>
                    </a:lnTo>
                    <a:lnTo>
                      <a:pt x="622376" y="53498"/>
                    </a:lnTo>
                    <a:lnTo>
                      <a:pt x="619659" y="51781"/>
                    </a:lnTo>
                    <a:lnTo>
                      <a:pt x="617084" y="50780"/>
                    </a:lnTo>
                    <a:lnTo>
                      <a:pt x="611934" y="50065"/>
                    </a:lnTo>
                    <a:lnTo>
                      <a:pt x="609789" y="47490"/>
                    </a:lnTo>
                    <a:lnTo>
                      <a:pt x="607071" y="42340"/>
                    </a:lnTo>
                    <a:lnTo>
                      <a:pt x="605211" y="40910"/>
                    </a:lnTo>
                    <a:lnTo>
                      <a:pt x="602065" y="40481"/>
                    </a:lnTo>
                    <a:lnTo>
                      <a:pt x="598774" y="42913"/>
                    </a:lnTo>
                    <a:lnTo>
                      <a:pt x="596771" y="44057"/>
                    </a:lnTo>
                    <a:lnTo>
                      <a:pt x="593053" y="39908"/>
                    </a:lnTo>
                    <a:lnTo>
                      <a:pt x="586329" y="35617"/>
                    </a:lnTo>
                    <a:lnTo>
                      <a:pt x="584184" y="35045"/>
                    </a:lnTo>
                    <a:lnTo>
                      <a:pt x="583040" y="36046"/>
                    </a:lnTo>
                    <a:lnTo>
                      <a:pt x="582182" y="38049"/>
                    </a:lnTo>
                    <a:lnTo>
                      <a:pt x="580894" y="38192"/>
                    </a:lnTo>
                    <a:lnTo>
                      <a:pt x="579464" y="37334"/>
                    </a:lnTo>
                    <a:lnTo>
                      <a:pt x="576889" y="34759"/>
                    </a:lnTo>
                    <a:lnTo>
                      <a:pt x="575173" y="34330"/>
                    </a:lnTo>
                    <a:lnTo>
                      <a:pt x="570595" y="37048"/>
                    </a:lnTo>
                    <a:lnTo>
                      <a:pt x="570881" y="38049"/>
                    </a:lnTo>
                    <a:lnTo>
                      <a:pt x="574600" y="39479"/>
                    </a:lnTo>
                    <a:lnTo>
                      <a:pt x="578462" y="43342"/>
                    </a:lnTo>
                    <a:lnTo>
                      <a:pt x="580322" y="44200"/>
                    </a:lnTo>
                    <a:lnTo>
                      <a:pt x="584613" y="43199"/>
                    </a:lnTo>
                    <a:lnTo>
                      <a:pt x="590621" y="43914"/>
                    </a:lnTo>
                    <a:lnTo>
                      <a:pt x="596629" y="48634"/>
                    </a:lnTo>
                    <a:lnTo>
                      <a:pt x="595771" y="51066"/>
                    </a:lnTo>
                    <a:lnTo>
                      <a:pt x="595341" y="54356"/>
                    </a:lnTo>
                    <a:lnTo>
                      <a:pt x="595484" y="57932"/>
                    </a:lnTo>
                    <a:lnTo>
                      <a:pt x="595341" y="60364"/>
                    </a:lnTo>
                    <a:lnTo>
                      <a:pt x="597773" y="63081"/>
                    </a:lnTo>
                    <a:lnTo>
                      <a:pt x="596629" y="63224"/>
                    </a:lnTo>
                    <a:lnTo>
                      <a:pt x="593768" y="62652"/>
                    </a:lnTo>
                    <a:lnTo>
                      <a:pt x="591622" y="63368"/>
                    </a:lnTo>
                    <a:lnTo>
                      <a:pt x="589477" y="64655"/>
                    </a:lnTo>
                    <a:lnTo>
                      <a:pt x="588619" y="68231"/>
                    </a:lnTo>
                    <a:lnTo>
                      <a:pt x="587474" y="66514"/>
                    </a:lnTo>
                    <a:lnTo>
                      <a:pt x="583898" y="64941"/>
                    </a:lnTo>
                    <a:lnTo>
                      <a:pt x="581752" y="66228"/>
                    </a:lnTo>
                    <a:lnTo>
                      <a:pt x="578176" y="67802"/>
                    </a:lnTo>
                    <a:lnTo>
                      <a:pt x="574886" y="67087"/>
                    </a:lnTo>
                    <a:lnTo>
                      <a:pt x="572740" y="66228"/>
                    </a:lnTo>
                    <a:lnTo>
                      <a:pt x="567877" y="67659"/>
                    </a:lnTo>
                    <a:lnTo>
                      <a:pt x="559152" y="67659"/>
                    </a:lnTo>
                    <a:lnTo>
                      <a:pt x="556291" y="65656"/>
                    </a:lnTo>
                    <a:lnTo>
                      <a:pt x="555433" y="62223"/>
                    </a:lnTo>
                    <a:lnTo>
                      <a:pt x="554717" y="61365"/>
                    </a:lnTo>
                    <a:lnTo>
                      <a:pt x="553859" y="62938"/>
                    </a:lnTo>
                    <a:lnTo>
                      <a:pt x="552429" y="64798"/>
                    </a:lnTo>
                    <a:lnTo>
                      <a:pt x="547136" y="65084"/>
                    </a:lnTo>
                    <a:lnTo>
                      <a:pt x="546278" y="65799"/>
                    </a:lnTo>
                    <a:lnTo>
                      <a:pt x="546564" y="67516"/>
                    </a:lnTo>
                    <a:lnTo>
                      <a:pt x="546421" y="69661"/>
                    </a:lnTo>
                    <a:lnTo>
                      <a:pt x="544418" y="69804"/>
                    </a:lnTo>
                    <a:lnTo>
                      <a:pt x="541987" y="70376"/>
                    </a:lnTo>
                    <a:lnTo>
                      <a:pt x="542272" y="73094"/>
                    </a:lnTo>
                    <a:lnTo>
                      <a:pt x="542702" y="75240"/>
                    </a:lnTo>
                    <a:lnTo>
                      <a:pt x="541700" y="76241"/>
                    </a:lnTo>
                    <a:lnTo>
                      <a:pt x="538983" y="74382"/>
                    </a:lnTo>
                    <a:lnTo>
                      <a:pt x="537696" y="72379"/>
                    </a:lnTo>
                    <a:lnTo>
                      <a:pt x="535836" y="71807"/>
                    </a:lnTo>
                    <a:lnTo>
                      <a:pt x="534405" y="72522"/>
                    </a:lnTo>
                    <a:lnTo>
                      <a:pt x="533976" y="74382"/>
                    </a:lnTo>
                    <a:lnTo>
                      <a:pt x="534262" y="79102"/>
                    </a:lnTo>
                    <a:lnTo>
                      <a:pt x="532832" y="79674"/>
                    </a:lnTo>
                    <a:lnTo>
                      <a:pt x="529256" y="79531"/>
                    </a:lnTo>
                    <a:lnTo>
                      <a:pt x="527683" y="80390"/>
                    </a:lnTo>
                    <a:lnTo>
                      <a:pt x="525250" y="86397"/>
                    </a:lnTo>
                    <a:lnTo>
                      <a:pt x="520674" y="88686"/>
                    </a:lnTo>
                    <a:lnTo>
                      <a:pt x="519958" y="91833"/>
                    </a:lnTo>
                    <a:lnTo>
                      <a:pt x="519672" y="94407"/>
                    </a:lnTo>
                    <a:lnTo>
                      <a:pt x="523391" y="99128"/>
                    </a:lnTo>
                    <a:lnTo>
                      <a:pt x="521532" y="101560"/>
                    </a:lnTo>
                    <a:lnTo>
                      <a:pt x="519672" y="103562"/>
                    </a:lnTo>
                    <a:lnTo>
                      <a:pt x="517813" y="104421"/>
                    </a:lnTo>
                    <a:lnTo>
                      <a:pt x="513807" y="105136"/>
                    </a:lnTo>
                    <a:lnTo>
                      <a:pt x="510804" y="107282"/>
                    </a:lnTo>
                    <a:lnTo>
                      <a:pt x="509516" y="109570"/>
                    </a:lnTo>
                    <a:lnTo>
                      <a:pt x="509230" y="111716"/>
                    </a:lnTo>
                    <a:lnTo>
                      <a:pt x="508371" y="114576"/>
                    </a:lnTo>
                    <a:lnTo>
                      <a:pt x="507084" y="117867"/>
                    </a:lnTo>
                    <a:lnTo>
                      <a:pt x="506798" y="119726"/>
                    </a:lnTo>
                    <a:lnTo>
                      <a:pt x="504080" y="121443"/>
                    </a:lnTo>
                    <a:lnTo>
                      <a:pt x="499217" y="126735"/>
                    </a:lnTo>
                    <a:lnTo>
                      <a:pt x="496785" y="132171"/>
                    </a:lnTo>
                    <a:lnTo>
                      <a:pt x="499932" y="135175"/>
                    </a:lnTo>
                    <a:lnTo>
                      <a:pt x="503652" y="137320"/>
                    </a:lnTo>
                    <a:lnTo>
                      <a:pt x="506369" y="137320"/>
                    </a:lnTo>
                    <a:lnTo>
                      <a:pt x="506369" y="137892"/>
                    </a:lnTo>
                    <a:lnTo>
                      <a:pt x="503508" y="140038"/>
                    </a:lnTo>
                    <a:lnTo>
                      <a:pt x="505225" y="142327"/>
                    </a:lnTo>
                    <a:lnTo>
                      <a:pt x="507943" y="144472"/>
                    </a:lnTo>
                    <a:lnTo>
                      <a:pt x="509659" y="144759"/>
                    </a:lnTo>
                    <a:lnTo>
                      <a:pt x="510946" y="145617"/>
                    </a:lnTo>
                    <a:lnTo>
                      <a:pt x="508371" y="146046"/>
                    </a:lnTo>
                    <a:lnTo>
                      <a:pt x="504510" y="146189"/>
                    </a:lnTo>
                    <a:lnTo>
                      <a:pt x="503794" y="148477"/>
                    </a:lnTo>
                    <a:lnTo>
                      <a:pt x="504223" y="151052"/>
                    </a:lnTo>
                    <a:lnTo>
                      <a:pt x="504938" y="153341"/>
                    </a:lnTo>
                    <a:lnTo>
                      <a:pt x="504510" y="154914"/>
                    </a:lnTo>
                    <a:lnTo>
                      <a:pt x="503079" y="153770"/>
                    </a:lnTo>
                    <a:lnTo>
                      <a:pt x="502507" y="152053"/>
                    </a:lnTo>
                    <a:lnTo>
                      <a:pt x="499217" y="148621"/>
                    </a:lnTo>
                    <a:lnTo>
                      <a:pt x="496928" y="147619"/>
                    </a:lnTo>
                    <a:lnTo>
                      <a:pt x="493495" y="146761"/>
                    </a:lnTo>
                    <a:lnTo>
                      <a:pt x="492494" y="147762"/>
                    </a:lnTo>
                    <a:lnTo>
                      <a:pt x="492637" y="153055"/>
                    </a:lnTo>
                    <a:lnTo>
                      <a:pt x="491922" y="155487"/>
                    </a:lnTo>
                    <a:lnTo>
                      <a:pt x="490634" y="154056"/>
                    </a:lnTo>
                    <a:lnTo>
                      <a:pt x="490348" y="150194"/>
                    </a:lnTo>
                    <a:lnTo>
                      <a:pt x="487058" y="147047"/>
                    </a:lnTo>
                    <a:lnTo>
                      <a:pt x="474327" y="143900"/>
                    </a:lnTo>
                    <a:lnTo>
                      <a:pt x="472468" y="143757"/>
                    </a:lnTo>
                    <a:lnTo>
                      <a:pt x="469464" y="144186"/>
                    </a:lnTo>
                    <a:lnTo>
                      <a:pt x="467462" y="145474"/>
                    </a:lnTo>
                    <a:lnTo>
                      <a:pt x="467318" y="146761"/>
                    </a:lnTo>
                    <a:lnTo>
                      <a:pt x="465888" y="147762"/>
                    </a:lnTo>
                    <a:lnTo>
                      <a:pt x="463742" y="148906"/>
                    </a:lnTo>
                    <a:lnTo>
                      <a:pt x="461739" y="150623"/>
                    </a:lnTo>
                    <a:lnTo>
                      <a:pt x="460453" y="152053"/>
                    </a:lnTo>
                    <a:lnTo>
                      <a:pt x="460453" y="153913"/>
                    </a:lnTo>
                    <a:lnTo>
                      <a:pt x="462026" y="157346"/>
                    </a:lnTo>
                    <a:lnTo>
                      <a:pt x="463027" y="158347"/>
                    </a:lnTo>
                    <a:lnTo>
                      <a:pt x="462884" y="159921"/>
                    </a:lnTo>
                    <a:lnTo>
                      <a:pt x="461311" y="158205"/>
                    </a:lnTo>
                    <a:lnTo>
                      <a:pt x="459881" y="157632"/>
                    </a:lnTo>
                    <a:lnTo>
                      <a:pt x="458593" y="160350"/>
                    </a:lnTo>
                    <a:lnTo>
                      <a:pt x="457305" y="160922"/>
                    </a:lnTo>
                    <a:lnTo>
                      <a:pt x="457592" y="153484"/>
                    </a:lnTo>
                    <a:lnTo>
                      <a:pt x="458879" y="148477"/>
                    </a:lnTo>
                    <a:lnTo>
                      <a:pt x="459881" y="145474"/>
                    </a:lnTo>
                    <a:lnTo>
                      <a:pt x="461024" y="143185"/>
                    </a:lnTo>
                    <a:lnTo>
                      <a:pt x="460453" y="141898"/>
                    </a:lnTo>
                    <a:lnTo>
                      <a:pt x="451584" y="134889"/>
                    </a:lnTo>
                    <a:lnTo>
                      <a:pt x="447865" y="129167"/>
                    </a:lnTo>
                    <a:lnTo>
                      <a:pt x="445147" y="126020"/>
                    </a:lnTo>
                    <a:lnTo>
                      <a:pt x="440856" y="123016"/>
                    </a:lnTo>
                    <a:lnTo>
                      <a:pt x="438567" y="121014"/>
                    </a:lnTo>
                    <a:lnTo>
                      <a:pt x="433561" y="118010"/>
                    </a:lnTo>
                    <a:lnTo>
                      <a:pt x="427696" y="116007"/>
                    </a:lnTo>
                    <a:lnTo>
                      <a:pt x="424835" y="113289"/>
                    </a:lnTo>
                    <a:lnTo>
                      <a:pt x="421688" y="112288"/>
                    </a:lnTo>
                    <a:lnTo>
                      <a:pt x="417826" y="113575"/>
                    </a:lnTo>
                    <a:lnTo>
                      <a:pt x="417540" y="116150"/>
                    </a:lnTo>
                    <a:lnTo>
                      <a:pt x="417969" y="118725"/>
                    </a:lnTo>
                    <a:lnTo>
                      <a:pt x="414965" y="122873"/>
                    </a:lnTo>
                    <a:lnTo>
                      <a:pt x="411675" y="125019"/>
                    </a:lnTo>
                    <a:lnTo>
                      <a:pt x="409100" y="122444"/>
                    </a:lnTo>
                    <a:lnTo>
                      <a:pt x="406669" y="120584"/>
                    </a:lnTo>
                    <a:lnTo>
                      <a:pt x="404237" y="121872"/>
                    </a:lnTo>
                    <a:lnTo>
                      <a:pt x="403522" y="124160"/>
                    </a:lnTo>
                    <a:lnTo>
                      <a:pt x="402234" y="125019"/>
                    </a:lnTo>
                    <a:lnTo>
                      <a:pt x="401376" y="123445"/>
                    </a:lnTo>
                    <a:lnTo>
                      <a:pt x="400088" y="120012"/>
                    </a:lnTo>
                    <a:lnTo>
                      <a:pt x="398086" y="118725"/>
                    </a:lnTo>
                    <a:lnTo>
                      <a:pt x="396084" y="119297"/>
                    </a:lnTo>
                    <a:lnTo>
                      <a:pt x="396655" y="122015"/>
                    </a:lnTo>
                    <a:lnTo>
                      <a:pt x="397800" y="123445"/>
                    </a:lnTo>
                    <a:lnTo>
                      <a:pt x="397514" y="125591"/>
                    </a:lnTo>
                    <a:lnTo>
                      <a:pt x="396084" y="126592"/>
                    </a:lnTo>
                    <a:lnTo>
                      <a:pt x="395797" y="128595"/>
                    </a:lnTo>
                    <a:lnTo>
                      <a:pt x="394939" y="131313"/>
                    </a:lnTo>
                    <a:lnTo>
                      <a:pt x="395082" y="135032"/>
                    </a:lnTo>
                    <a:lnTo>
                      <a:pt x="392794" y="135890"/>
                    </a:lnTo>
                    <a:lnTo>
                      <a:pt x="391078" y="138894"/>
                    </a:lnTo>
                    <a:lnTo>
                      <a:pt x="389790" y="138321"/>
                    </a:lnTo>
                    <a:lnTo>
                      <a:pt x="389503" y="136319"/>
                    </a:lnTo>
                    <a:lnTo>
                      <a:pt x="388932" y="134316"/>
                    </a:lnTo>
                    <a:lnTo>
                      <a:pt x="386500" y="133601"/>
                    </a:lnTo>
                    <a:lnTo>
                      <a:pt x="385642" y="135461"/>
                    </a:lnTo>
                    <a:lnTo>
                      <a:pt x="385069" y="136033"/>
                    </a:lnTo>
                    <a:lnTo>
                      <a:pt x="384211" y="136176"/>
                    </a:lnTo>
                    <a:lnTo>
                      <a:pt x="384784" y="134602"/>
                    </a:lnTo>
                    <a:lnTo>
                      <a:pt x="384784" y="131742"/>
                    </a:lnTo>
                    <a:lnTo>
                      <a:pt x="385499" y="128738"/>
                    </a:lnTo>
                    <a:lnTo>
                      <a:pt x="383210" y="127736"/>
                    </a:lnTo>
                    <a:lnTo>
                      <a:pt x="382351" y="128452"/>
                    </a:lnTo>
                    <a:lnTo>
                      <a:pt x="382351" y="131026"/>
                    </a:lnTo>
                    <a:lnTo>
                      <a:pt x="381779" y="134745"/>
                    </a:lnTo>
                    <a:lnTo>
                      <a:pt x="379490" y="135318"/>
                    </a:lnTo>
                    <a:lnTo>
                      <a:pt x="377488" y="137034"/>
                    </a:lnTo>
                    <a:lnTo>
                      <a:pt x="374484" y="137034"/>
                    </a:lnTo>
                    <a:lnTo>
                      <a:pt x="372911" y="137892"/>
                    </a:lnTo>
                    <a:lnTo>
                      <a:pt x="372338" y="139895"/>
                    </a:lnTo>
                    <a:lnTo>
                      <a:pt x="369621" y="141898"/>
                    </a:lnTo>
                    <a:lnTo>
                      <a:pt x="369621" y="144329"/>
                    </a:lnTo>
                    <a:lnTo>
                      <a:pt x="371338" y="146761"/>
                    </a:lnTo>
                    <a:lnTo>
                      <a:pt x="371480" y="148906"/>
                    </a:lnTo>
                    <a:lnTo>
                      <a:pt x="375772" y="151052"/>
                    </a:lnTo>
                    <a:lnTo>
                      <a:pt x="375486" y="153198"/>
                    </a:lnTo>
                    <a:lnTo>
                      <a:pt x="374914" y="154199"/>
                    </a:lnTo>
                    <a:lnTo>
                      <a:pt x="373340" y="153770"/>
                    </a:lnTo>
                    <a:lnTo>
                      <a:pt x="369907" y="151911"/>
                    </a:lnTo>
                    <a:lnTo>
                      <a:pt x="366474" y="151482"/>
                    </a:lnTo>
                    <a:lnTo>
                      <a:pt x="365472" y="150623"/>
                    </a:lnTo>
                    <a:lnTo>
                      <a:pt x="365044" y="151195"/>
                    </a:lnTo>
                    <a:lnTo>
                      <a:pt x="365044" y="152626"/>
                    </a:lnTo>
                    <a:lnTo>
                      <a:pt x="363756" y="153627"/>
                    </a:lnTo>
                    <a:lnTo>
                      <a:pt x="361753" y="153770"/>
                    </a:lnTo>
                    <a:lnTo>
                      <a:pt x="359465" y="155344"/>
                    </a:lnTo>
                    <a:lnTo>
                      <a:pt x="361038" y="157775"/>
                    </a:lnTo>
                    <a:lnTo>
                      <a:pt x="360752" y="158776"/>
                    </a:lnTo>
                    <a:lnTo>
                      <a:pt x="361610" y="159921"/>
                    </a:lnTo>
                    <a:lnTo>
                      <a:pt x="365044" y="160064"/>
                    </a:lnTo>
                    <a:lnTo>
                      <a:pt x="366474" y="159778"/>
                    </a:lnTo>
                    <a:lnTo>
                      <a:pt x="366617" y="161923"/>
                    </a:lnTo>
                    <a:lnTo>
                      <a:pt x="366187" y="164069"/>
                    </a:lnTo>
                    <a:lnTo>
                      <a:pt x="364757" y="164784"/>
                    </a:lnTo>
                    <a:lnTo>
                      <a:pt x="363470" y="162925"/>
                    </a:lnTo>
                    <a:lnTo>
                      <a:pt x="356747" y="159206"/>
                    </a:lnTo>
                    <a:lnTo>
                      <a:pt x="355031" y="158776"/>
                    </a:lnTo>
                    <a:lnTo>
                      <a:pt x="354601" y="159921"/>
                    </a:lnTo>
                    <a:lnTo>
                      <a:pt x="354887" y="161351"/>
                    </a:lnTo>
                    <a:lnTo>
                      <a:pt x="353457" y="163211"/>
                    </a:lnTo>
                    <a:lnTo>
                      <a:pt x="351025" y="165643"/>
                    </a:lnTo>
                    <a:lnTo>
                      <a:pt x="349309" y="165070"/>
                    </a:lnTo>
                    <a:lnTo>
                      <a:pt x="347306" y="165643"/>
                    </a:lnTo>
                    <a:lnTo>
                      <a:pt x="346019" y="169648"/>
                    </a:lnTo>
                    <a:lnTo>
                      <a:pt x="345589" y="173653"/>
                    </a:lnTo>
                    <a:lnTo>
                      <a:pt x="347879" y="176514"/>
                    </a:lnTo>
                    <a:lnTo>
                      <a:pt x="349309" y="180233"/>
                    </a:lnTo>
                    <a:lnTo>
                      <a:pt x="352456" y="175656"/>
                    </a:lnTo>
                    <a:lnTo>
                      <a:pt x="353743" y="175083"/>
                    </a:lnTo>
                    <a:lnTo>
                      <a:pt x="353743" y="177086"/>
                    </a:lnTo>
                    <a:lnTo>
                      <a:pt x="352599" y="179089"/>
                    </a:lnTo>
                    <a:lnTo>
                      <a:pt x="351883" y="181663"/>
                    </a:lnTo>
                    <a:lnTo>
                      <a:pt x="351598" y="184524"/>
                    </a:lnTo>
                    <a:lnTo>
                      <a:pt x="349595" y="184667"/>
                    </a:lnTo>
                    <a:lnTo>
                      <a:pt x="347306" y="184238"/>
                    </a:lnTo>
                    <a:lnTo>
                      <a:pt x="346734" y="185097"/>
                    </a:lnTo>
                    <a:lnTo>
                      <a:pt x="345876" y="187242"/>
                    </a:lnTo>
                    <a:lnTo>
                      <a:pt x="346448" y="190246"/>
                    </a:lnTo>
                    <a:lnTo>
                      <a:pt x="347879" y="191390"/>
                    </a:lnTo>
                    <a:lnTo>
                      <a:pt x="351311" y="191247"/>
                    </a:lnTo>
                    <a:lnTo>
                      <a:pt x="354316" y="191390"/>
                    </a:lnTo>
                    <a:lnTo>
                      <a:pt x="357033" y="192391"/>
                    </a:lnTo>
                    <a:lnTo>
                      <a:pt x="357462" y="193250"/>
                    </a:lnTo>
                    <a:lnTo>
                      <a:pt x="355031" y="192678"/>
                    </a:lnTo>
                    <a:lnTo>
                      <a:pt x="350167" y="192964"/>
                    </a:lnTo>
                    <a:lnTo>
                      <a:pt x="347879" y="192535"/>
                    </a:lnTo>
                    <a:lnTo>
                      <a:pt x="343301" y="192678"/>
                    </a:lnTo>
                    <a:lnTo>
                      <a:pt x="339868" y="190961"/>
                    </a:lnTo>
                    <a:lnTo>
                      <a:pt x="338152" y="189244"/>
                    </a:lnTo>
                    <a:lnTo>
                      <a:pt x="335577" y="188815"/>
                    </a:lnTo>
                    <a:lnTo>
                      <a:pt x="333002" y="189531"/>
                    </a:lnTo>
                    <a:lnTo>
                      <a:pt x="331572" y="191962"/>
                    </a:lnTo>
                    <a:lnTo>
                      <a:pt x="329855" y="192535"/>
                    </a:lnTo>
                    <a:lnTo>
                      <a:pt x="325849" y="186670"/>
                    </a:lnTo>
                    <a:lnTo>
                      <a:pt x="323418" y="186241"/>
                    </a:lnTo>
                    <a:lnTo>
                      <a:pt x="322131" y="187671"/>
                    </a:lnTo>
                    <a:lnTo>
                      <a:pt x="323275" y="191390"/>
                    </a:lnTo>
                    <a:lnTo>
                      <a:pt x="322703" y="193679"/>
                    </a:lnTo>
                    <a:lnTo>
                      <a:pt x="321415" y="195395"/>
                    </a:lnTo>
                    <a:lnTo>
                      <a:pt x="319699" y="195252"/>
                    </a:lnTo>
                    <a:lnTo>
                      <a:pt x="318697" y="195967"/>
                    </a:lnTo>
                    <a:lnTo>
                      <a:pt x="319556" y="197541"/>
                    </a:lnTo>
                    <a:lnTo>
                      <a:pt x="322273" y="201403"/>
                    </a:lnTo>
                    <a:lnTo>
                      <a:pt x="324419" y="203120"/>
                    </a:lnTo>
                    <a:lnTo>
                      <a:pt x="326422" y="205551"/>
                    </a:lnTo>
                    <a:lnTo>
                      <a:pt x="327424" y="207554"/>
                    </a:lnTo>
                    <a:lnTo>
                      <a:pt x="329855" y="207411"/>
                    </a:lnTo>
                    <a:lnTo>
                      <a:pt x="330427" y="209127"/>
                    </a:lnTo>
                    <a:lnTo>
                      <a:pt x="329140" y="211559"/>
                    </a:lnTo>
                    <a:lnTo>
                      <a:pt x="329140" y="215421"/>
                    </a:lnTo>
                    <a:lnTo>
                      <a:pt x="328139" y="215564"/>
                    </a:lnTo>
                    <a:lnTo>
                      <a:pt x="326709" y="214706"/>
                    </a:lnTo>
                    <a:lnTo>
                      <a:pt x="323991" y="212274"/>
                    </a:lnTo>
                    <a:lnTo>
                      <a:pt x="322560" y="211845"/>
                    </a:lnTo>
                    <a:lnTo>
                      <a:pt x="321845" y="212560"/>
                    </a:lnTo>
                    <a:lnTo>
                      <a:pt x="321558" y="214134"/>
                    </a:lnTo>
                    <a:lnTo>
                      <a:pt x="322273" y="218425"/>
                    </a:lnTo>
                    <a:lnTo>
                      <a:pt x="320843" y="224433"/>
                    </a:lnTo>
                    <a:lnTo>
                      <a:pt x="321130" y="226150"/>
                    </a:lnTo>
                    <a:lnTo>
                      <a:pt x="320843" y="227723"/>
                    </a:lnTo>
                    <a:lnTo>
                      <a:pt x="319699" y="226579"/>
                    </a:lnTo>
                    <a:lnTo>
                      <a:pt x="318269" y="224290"/>
                    </a:lnTo>
                    <a:lnTo>
                      <a:pt x="315408" y="220714"/>
                    </a:lnTo>
                    <a:lnTo>
                      <a:pt x="311832" y="212846"/>
                    </a:lnTo>
                    <a:lnTo>
                      <a:pt x="308112" y="207411"/>
                    </a:lnTo>
                    <a:lnTo>
                      <a:pt x="306110" y="202834"/>
                    </a:lnTo>
                    <a:lnTo>
                      <a:pt x="302963" y="194251"/>
                    </a:lnTo>
                    <a:lnTo>
                      <a:pt x="301390" y="194108"/>
                    </a:lnTo>
                    <a:lnTo>
                      <a:pt x="299244" y="197827"/>
                    </a:lnTo>
                    <a:lnTo>
                      <a:pt x="296956" y="202690"/>
                    </a:lnTo>
                    <a:lnTo>
                      <a:pt x="295382" y="205122"/>
                    </a:lnTo>
                    <a:lnTo>
                      <a:pt x="291663" y="207554"/>
                    </a:lnTo>
                    <a:lnTo>
                      <a:pt x="289374" y="209986"/>
                    </a:lnTo>
                    <a:lnTo>
                      <a:pt x="286656" y="210844"/>
                    </a:lnTo>
                    <a:lnTo>
                      <a:pt x="283653" y="213562"/>
                    </a:lnTo>
                    <a:lnTo>
                      <a:pt x="281507" y="215850"/>
                    </a:lnTo>
                    <a:lnTo>
                      <a:pt x="278503" y="221286"/>
                    </a:lnTo>
                    <a:lnTo>
                      <a:pt x="277931" y="224862"/>
                    </a:lnTo>
                    <a:lnTo>
                      <a:pt x="278074" y="228581"/>
                    </a:lnTo>
                    <a:lnTo>
                      <a:pt x="279361" y="233874"/>
                    </a:lnTo>
                    <a:lnTo>
                      <a:pt x="280792" y="241598"/>
                    </a:lnTo>
                    <a:lnTo>
                      <a:pt x="282795" y="242456"/>
                    </a:lnTo>
                    <a:lnTo>
                      <a:pt x="284511" y="243743"/>
                    </a:lnTo>
                    <a:lnTo>
                      <a:pt x="284081" y="246032"/>
                    </a:lnTo>
                    <a:lnTo>
                      <a:pt x="281507" y="247463"/>
                    </a:lnTo>
                    <a:lnTo>
                      <a:pt x="273783" y="254758"/>
                    </a:lnTo>
                    <a:lnTo>
                      <a:pt x="268633" y="257333"/>
                    </a:lnTo>
                    <a:lnTo>
                      <a:pt x="267203" y="259192"/>
                    </a:lnTo>
                    <a:lnTo>
                      <a:pt x="265343" y="263054"/>
                    </a:lnTo>
                    <a:lnTo>
                      <a:pt x="262625" y="267918"/>
                    </a:lnTo>
                    <a:lnTo>
                      <a:pt x="261338" y="270922"/>
                    </a:lnTo>
                    <a:lnTo>
                      <a:pt x="258477" y="276929"/>
                    </a:lnTo>
                    <a:lnTo>
                      <a:pt x="253757" y="283509"/>
                    </a:lnTo>
                    <a:lnTo>
                      <a:pt x="249036" y="288373"/>
                    </a:lnTo>
                    <a:lnTo>
                      <a:pt x="243600" y="292378"/>
                    </a:lnTo>
                    <a:lnTo>
                      <a:pt x="240024" y="294237"/>
                    </a:lnTo>
                    <a:lnTo>
                      <a:pt x="226579" y="299816"/>
                    </a:lnTo>
                    <a:lnTo>
                      <a:pt x="219427" y="301962"/>
                    </a:lnTo>
                    <a:lnTo>
                      <a:pt x="206553" y="303535"/>
                    </a:lnTo>
                    <a:lnTo>
                      <a:pt x="201117" y="305967"/>
                    </a:lnTo>
                    <a:lnTo>
                      <a:pt x="194251" y="305109"/>
                    </a:lnTo>
                    <a:lnTo>
                      <a:pt x="186527" y="304536"/>
                    </a:lnTo>
                    <a:lnTo>
                      <a:pt x="175798" y="312833"/>
                    </a:lnTo>
                    <a:lnTo>
                      <a:pt x="166930" y="314835"/>
                    </a:lnTo>
                    <a:lnTo>
                      <a:pt x="159063" y="316409"/>
                    </a:lnTo>
                    <a:lnTo>
                      <a:pt x="155630" y="317840"/>
                    </a:lnTo>
                    <a:lnTo>
                      <a:pt x="147906" y="322703"/>
                    </a:lnTo>
                    <a:lnTo>
                      <a:pt x="143471" y="324849"/>
                    </a:lnTo>
                    <a:lnTo>
                      <a:pt x="135032" y="327280"/>
                    </a:lnTo>
                    <a:lnTo>
                      <a:pt x="131599" y="326994"/>
                    </a:lnTo>
                    <a:lnTo>
                      <a:pt x="127021" y="324705"/>
                    </a:lnTo>
                    <a:lnTo>
                      <a:pt x="122730" y="325278"/>
                    </a:lnTo>
                    <a:lnTo>
                      <a:pt x="117867" y="324992"/>
                    </a:lnTo>
                    <a:lnTo>
                      <a:pt x="114004" y="325134"/>
                    </a:lnTo>
                    <a:lnTo>
                      <a:pt x="111001" y="326994"/>
                    </a:lnTo>
                    <a:lnTo>
                      <a:pt x="92977" y="336864"/>
                    </a:lnTo>
                    <a:lnTo>
                      <a:pt x="89401" y="339582"/>
                    </a:lnTo>
                    <a:lnTo>
                      <a:pt x="85682" y="343587"/>
                    </a:lnTo>
                    <a:lnTo>
                      <a:pt x="80390" y="347163"/>
                    </a:lnTo>
                    <a:lnTo>
                      <a:pt x="76099" y="351311"/>
                    </a:lnTo>
                    <a:lnTo>
                      <a:pt x="67230" y="355746"/>
                    </a:lnTo>
                    <a:lnTo>
                      <a:pt x="58075" y="359035"/>
                    </a:lnTo>
                    <a:lnTo>
                      <a:pt x="53498" y="361753"/>
                    </a:lnTo>
                    <a:lnTo>
                      <a:pt x="50351" y="365472"/>
                    </a:lnTo>
                    <a:lnTo>
                      <a:pt x="44772" y="375486"/>
                    </a:lnTo>
                    <a:lnTo>
                      <a:pt x="43628" y="378060"/>
                    </a:lnTo>
                    <a:lnTo>
                      <a:pt x="41339" y="380778"/>
                    </a:lnTo>
                    <a:lnTo>
                      <a:pt x="38335" y="381779"/>
                    </a:lnTo>
                    <a:lnTo>
                      <a:pt x="36476" y="382638"/>
                    </a:lnTo>
                    <a:lnTo>
                      <a:pt x="37191" y="377631"/>
                    </a:lnTo>
                    <a:lnTo>
                      <a:pt x="35045" y="373197"/>
                    </a:lnTo>
                    <a:lnTo>
                      <a:pt x="36476" y="364614"/>
                    </a:lnTo>
                    <a:lnTo>
                      <a:pt x="35904" y="362040"/>
                    </a:lnTo>
                    <a:lnTo>
                      <a:pt x="32900" y="363756"/>
                    </a:lnTo>
                    <a:lnTo>
                      <a:pt x="30897" y="365616"/>
                    </a:lnTo>
                    <a:lnTo>
                      <a:pt x="26034" y="378060"/>
                    </a:lnTo>
                    <a:lnTo>
                      <a:pt x="22601" y="387644"/>
                    </a:lnTo>
                    <a:lnTo>
                      <a:pt x="25176" y="393223"/>
                    </a:lnTo>
                    <a:lnTo>
                      <a:pt x="26034" y="396370"/>
                    </a:lnTo>
                    <a:lnTo>
                      <a:pt x="26034" y="399802"/>
                    </a:lnTo>
                    <a:lnTo>
                      <a:pt x="25176" y="404809"/>
                    </a:lnTo>
                    <a:lnTo>
                      <a:pt x="25176" y="408099"/>
                    </a:lnTo>
                    <a:lnTo>
                      <a:pt x="24889" y="412390"/>
                    </a:lnTo>
                    <a:lnTo>
                      <a:pt x="18738" y="422403"/>
                    </a:lnTo>
                    <a:lnTo>
                      <a:pt x="16879" y="426694"/>
                    </a:lnTo>
                    <a:lnTo>
                      <a:pt x="14876" y="434991"/>
                    </a:lnTo>
                    <a:lnTo>
                      <a:pt x="14591" y="438853"/>
                    </a:lnTo>
                    <a:lnTo>
                      <a:pt x="14733" y="444575"/>
                    </a:lnTo>
                    <a:lnTo>
                      <a:pt x="17308" y="449581"/>
                    </a:lnTo>
                    <a:lnTo>
                      <a:pt x="19310" y="452728"/>
                    </a:lnTo>
                    <a:lnTo>
                      <a:pt x="22315" y="461740"/>
                    </a:lnTo>
                    <a:lnTo>
                      <a:pt x="26034" y="467747"/>
                    </a:lnTo>
                    <a:lnTo>
                      <a:pt x="32041" y="479906"/>
                    </a:lnTo>
                    <a:lnTo>
                      <a:pt x="38765" y="489776"/>
                    </a:lnTo>
                    <a:lnTo>
                      <a:pt x="39193" y="493495"/>
                    </a:lnTo>
                    <a:lnTo>
                      <a:pt x="38478" y="498501"/>
                    </a:lnTo>
                    <a:lnTo>
                      <a:pt x="38907" y="503794"/>
                    </a:lnTo>
                    <a:lnTo>
                      <a:pt x="37763" y="505368"/>
                    </a:lnTo>
                    <a:lnTo>
                      <a:pt x="35189" y="507227"/>
                    </a:lnTo>
                    <a:lnTo>
                      <a:pt x="32184" y="504938"/>
                    </a:lnTo>
                    <a:lnTo>
                      <a:pt x="30754" y="502936"/>
                    </a:lnTo>
                    <a:lnTo>
                      <a:pt x="28895" y="495498"/>
                    </a:lnTo>
                    <a:lnTo>
                      <a:pt x="28179" y="495069"/>
                    </a:lnTo>
                    <a:lnTo>
                      <a:pt x="26892" y="498359"/>
                    </a:lnTo>
                    <a:lnTo>
                      <a:pt x="25461" y="499789"/>
                    </a:lnTo>
                    <a:lnTo>
                      <a:pt x="24174" y="498788"/>
                    </a:lnTo>
                    <a:lnTo>
                      <a:pt x="23173" y="497500"/>
                    </a:lnTo>
                    <a:lnTo>
                      <a:pt x="22886" y="496213"/>
                    </a:lnTo>
                    <a:lnTo>
                      <a:pt x="23316" y="494639"/>
                    </a:lnTo>
                    <a:lnTo>
                      <a:pt x="23745" y="489061"/>
                    </a:lnTo>
                    <a:lnTo>
                      <a:pt x="21027" y="485914"/>
                    </a:lnTo>
                    <a:lnTo>
                      <a:pt x="18595" y="482481"/>
                    </a:lnTo>
                    <a:lnTo>
                      <a:pt x="15877" y="481623"/>
                    </a:lnTo>
                    <a:lnTo>
                      <a:pt x="14304" y="483196"/>
                    </a:lnTo>
                    <a:lnTo>
                      <a:pt x="14304" y="485342"/>
                    </a:lnTo>
                    <a:lnTo>
                      <a:pt x="17880" y="491349"/>
                    </a:lnTo>
                    <a:lnTo>
                      <a:pt x="20169" y="497786"/>
                    </a:lnTo>
                    <a:lnTo>
                      <a:pt x="23745" y="501792"/>
                    </a:lnTo>
                    <a:lnTo>
                      <a:pt x="25891" y="502793"/>
                    </a:lnTo>
                    <a:lnTo>
                      <a:pt x="28179" y="505224"/>
                    </a:lnTo>
                    <a:lnTo>
                      <a:pt x="27750" y="510660"/>
                    </a:lnTo>
                    <a:lnTo>
                      <a:pt x="26034" y="512663"/>
                    </a:lnTo>
                    <a:lnTo>
                      <a:pt x="24603" y="513664"/>
                    </a:lnTo>
                    <a:lnTo>
                      <a:pt x="20026" y="512520"/>
                    </a:lnTo>
                    <a:lnTo>
                      <a:pt x="19025" y="508658"/>
                    </a:lnTo>
                    <a:lnTo>
                      <a:pt x="15449" y="500933"/>
                    </a:lnTo>
                    <a:lnTo>
                      <a:pt x="14304" y="497930"/>
                    </a:lnTo>
                    <a:lnTo>
                      <a:pt x="13303" y="497071"/>
                    </a:lnTo>
                    <a:lnTo>
                      <a:pt x="12874" y="498501"/>
                    </a:lnTo>
                    <a:lnTo>
                      <a:pt x="13016" y="501076"/>
                    </a:lnTo>
                    <a:lnTo>
                      <a:pt x="12301" y="502221"/>
                    </a:lnTo>
                    <a:lnTo>
                      <a:pt x="11586" y="502077"/>
                    </a:lnTo>
                    <a:lnTo>
                      <a:pt x="10156" y="500647"/>
                    </a:lnTo>
                    <a:lnTo>
                      <a:pt x="8869" y="499932"/>
                    </a:lnTo>
                    <a:lnTo>
                      <a:pt x="8154" y="500218"/>
                    </a:lnTo>
                    <a:lnTo>
                      <a:pt x="9584" y="502077"/>
                    </a:lnTo>
                    <a:lnTo>
                      <a:pt x="12731" y="507799"/>
                    </a:lnTo>
                    <a:lnTo>
                      <a:pt x="24031" y="521675"/>
                    </a:lnTo>
                    <a:lnTo>
                      <a:pt x="33615" y="537838"/>
                    </a:lnTo>
                    <a:lnTo>
                      <a:pt x="35761" y="544275"/>
                    </a:lnTo>
                    <a:lnTo>
                      <a:pt x="36762" y="558293"/>
                    </a:lnTo>
                    <a:lnTo>
                      <a:pt x="37763" y="561726"/>
                    </a:lnTo>
                    <a:lnTo>
                      <a:pt x="43484" y="568735"/>
                    </a:lnTo>
                    <a:lnTo>
                      <a:pt x="49063" y="576745"/>
                    </a:lnTo>
                    <a:lnTo>
                      <a:pt x="50637" y="580751"/>
                    </a:lnTo>
                    <a:lnTo>
                      <a:pt x="50637" y="584184"/>
                    </a:lnTo>
                    <a:lnTo>
                      <a:pt x="51781" y="587474"/>
                    </a:lnTo>
                    <a:lnTo>
                      <a:pt x="58647" y="596343"/>
                    </a:lnTo>
                    <a:lnTo>
                      <a:pt x="61794" y="605926"/>
                    </a:lnTo>
                    <a:lnTo>
                      <a:pt x="62223" y="609359"/>
                    </a:lnTo>
                    <a:lnTo>
                      <a:pt x="61365" y="615367"/>
                    </a:lnTo>
                    <a:lnTo>
                      <a:pt x="62223" y="625952"/>
                    </a:lnTo>
                    <a:lnTo>
                      <a:pt x="62939" y="631674"/>
                    </a:lnTo>
                    <a:lnTo>
                      <a:pt x="65514" y="642974"/>
                    </a:lnTo>
                    <a:lnTo>
                      <a:pt x="68517" y="651128"/>
                    </a:lnTo>
                    <a:lnTo>
                      <a:pt x="72093" y="656277"/>
                    </a:lnTo>
                    <a:lnTo>
                      <a:pt x="76957" y="667577"/>
                    </a:lnTo>
                    <a:lnTo>
                      <a:pt x="84252" y="680594"/>
                    </a:lnTo>
                    <a:lnTo>
                      <a:pt x="85396" y="687031"/>
                    </a:lnTo>
                    <a:lnTo>
                      <a:pt x="84967" y="704196"/>
                    </a:lnTo>
                    <a:lnTo>
                      <a:pt x="84395" y="709775"/>
                    </a:lnTo>
                    <a:lnTo>
                      <a:pt x="82821" y="710776"/>
                    </a:lnTo>
                    <a:lnTo>
                      <a:pt x="81677" y="713065"/>
                    </a:lnTo>
                    <a:lnTo>
                      <a:pt x="83251" y="724365"/>
                    </a:lnTo>
                    <a:lnTo>
                      <a:pt x="83679" y="730802"/>
                    </a:lnTo>
                    <a:lnTo>
                      <a:pt x="81248" y="736810"/>
                    </a:lnTo>
                    <a:lnTo>
                      <a:pt x="78530" y="742102"/>
                    </a:lnTo>
                    <a:lnTo>
                      <a:pt x="73809" y="745821"/>
                    </a:lnTo>
                    <a:lnTo>
                      <a:pt x="68517" y="745965"/>
                    </a:lnTo>
                    <a:lnTo>
                      <a:pt x="66085" y="743819"/>
                    </a:lnTo>
                    <a:lnTo>
                      <a:pt x="62939" y="741673"/>
                    </a:lnTo>
                    <a:lnTo>
                      <a:pt x="62366" y="751400"/>
                    </a:lnTo>
                    <a:lnTo>
                      <a:pt x="62366" y="759696"/>
                    </a:lnTo>
                    <a:lnTo>
                      <a:pt x="63368" y="762843"/>
                    </a:lnTo>
                    <a:lnTo>
                      <a:pt x="63511" y="766563"/>
                    </a:lnTo>
                    <a:lnTo>
                      <a:pt x="67087" y="769423"/>
                    </a:lnTo>
                    <a:lnTo>
                      <a:pt x="69090" y="768279"/>
                    </a:lnTo>
                    <a:lnTo>
                      <a:pt x="71521" y="768136"/>
                    </a:lnTo>
                    <a:lnTo>
                      <a:pt x="80246" y="772284"/>
                    </a:lnTo>
                    <a:lnTo>
                      <a:pt x="85110" y="775717"/>
                    </a:lnTo>
                    <a:lnTo>
                      <a:pt x="92977" y="784872"/>
                    </a:lnTo>
                    <a:lnTo>
                      <a:pt x="99986" y="787303"/>
                    </a:lnTo>
                    <a:lnTo>
                      <a:pt x="108998" y="791452"/>
                    </a:lnTo>
                    <a:lnTo>
                      <a:pt x="119583" y="792739"/>
                    </a:lnTo>
                    <a:lnTo>
                      <a:pt x="128023" y="793025"/>
                    </a:lnTo>
                    <a:lnTo>
                      <a:pt x="141182" y="795171"/>
                    </a:lnTo>
                    <a:lnTo>
                      <a:pt x="144044" y="794456"/>
                    </a:lnTo>
                    <a:lnTo>
                      <a:pt x="149765" y="793741"/>
                    </a:lnTo>
                    <a:lnTo>
                      <a:pt x="154057" y="792310"/>
                    </a:lnTo>
                    <a:lnTo>
                      <a:pt x="157918" y="791452"/>
                    </a:lnTo>
                    <a:lnTo>
                      <a:pt x="169505" y="783012"/>
                    </a:lnTo>
                    <a:lnTo>
                      <a:pt x="180805" y="774287"/>
                    </a:lnTo>
                    <a:lnTo>
                      <a:pt x="186383" y="773572"/>
                    </a:lnTo>
                    <a:lnTo>
                      <a:pt x="191390" y="773428"/>
                    </a:lnTo>
                    <a:lnTo>
                      <a:pt x="197541" y="770425"/>
                    </a:lnTo>
                    <a:lnTo>
                      <a:pt x="203120" y="761413"/>
                    </a:lnTo>
                    <a:lnTo>
                      <a:pt x="205981" y="759411"/>
                    </a:lnTo>
                    <a:lnTo>
                      <a:pt x="209699" y="757122"/>
                    </a:lnTo>
                    <a:lnTo>
                      <a:pt x="220428" y="755834"/>
                    </a:lnTo>
                    <a:lnTo>
                      <a:pt x="226721" y="756835"/>
                    </a:lnTo>
                    <a:lnTo>
                      <a:pt x="230155" y="755405"/>
                    </a:lnTo>
                    <a:lnTo>
                      <a:pt x="238737" y="753832"/>
                    </a:lnTo>
                    <a:lnTo>
                      <a:pt x="256618" y="752258"/>
                    </a:lnTo>
                    <a:lnTo>
                      <a:pt x="266488" y="753403"/>
                    </a:lnTo>
                    <a:lnTo>
                      <a:pt x="273068" y="753259"/>
                    </a:lnTo>
                    <a:lnTo>
                      <a:pt x="276501" y="753832"/>
                    </a:lnTo>
                    <a:lnTo>
                      <a:pt x="279218" y="757837"/>
                    </a:lnTo>
                    <a:lnTo>
                      <a:pt x="298100" y="754404"/>
                    </a:lnTo>
                    <a:lnTo>
                      <a:pt x="303535" y="754118"/>
                    </a:lnTo>
                    <a:lnTo>
                      <a:pt x="306969" y="754690"/>
                    </a:lnTo>
                    <a:lnTo>
                      <a:pt x="311260" y="757694"/>
                    </a:lnTo>
                    <a:lnTo>
                      <a:pt x="315980" y="754833"/>
                    </a:lnTo>
                    <a:lnTo>
                      <a:pt x="320271" y="755262"/>
                    </a:lnTo>
                    <a:lnTo>
                      <a:pt x="324563" y="752544"/>
                    </a:lnTo>
                    <a:lnTo>
                      <a:pt x="331143" y="744391"/>
                    </a:lnTo>
                    <a:lnTo>
                      <a:pt x="334146" y="739385"/>
                    </a:lnTo>
                    <a:lnTo>
                      <a:pt x="339010" y="728657"/>
                    </a:lnTo>
                    <a:lnTo>
                      <a:pt x="342586" y="724794"/>
                    </a:lnTo>
                    <a:lnTo>
                      <a:pt x="346448" y="722935"/>
                    </a:lnTo>
                    <a:lnTo>
                      <a:pt x="351025" y="722363"/>
                    </a:lnTo>
                    <a:lnTo>
                      <a:pt x="358034" y="720503"/>
                    </a:lnTo>
                    <a:lnTo>
                      <a:pt x="373340" y="711491"/>
                    </a:lnTo>
                    <a:lnTo>
                      <a:pt x="379348" y="709489"/>
                    </a:lnTo>
                    <a:lnTo>
                      <a:pt x="382494" y="707772"/>
                    </a:lnTo>
                    <a:lnTo>
                      <a:pt x="393079" y="700763"/>
                    </a:lnTo>
                    <a:lnTo>
                      <a:pt x="399660" y="699476"/>
                    </a:lnTo>
                    <a:lnTo>
                      <a:pt x="419113" y="701335"/>
                    </a:lnTo>
                    <a:lnTo>
                      <a:pt x="428268" y="700906"/>
                    </a:lnTo>
                    <a:lnTo>
                      <a:pt x="435420" y="699762"/>
                    </a:lnTo>
                    <a:lnTo>
                      <a:pt x="446292" y="696043"/>
                    </a:lnTo>
                    <a:lnTo>
                      <a:pt x="458021" y="693182"/>
                    </a:lnTo>
                    <a:lnTo>
                      <a:pt x="472468" y="687174"/>
                    </a:lnTo>
                    <a:lnTo>
                      <a:pt x="484484" y="681023"/>
                    </a:lnTo>
                    <a:lnTo>
                      <a:pt x="491779" y="679593"/>
                    </a:lnTo>
                    <a:lnTo>
                      <a:pt x="503222" y="678449"/>
                    </a:lnTo>
                    <a:lnTo>
                      <a:pt x="520101" y="676875"/>
                    </a:lnTo>
                    <a:lnTo>
                      <a:pt x="539841" y="677733"/>
                    </a:lnTo>
                    <a:lnTo>
                      <a:pt x="544848" y="676446"/>
                    </a:lnTo>
                    <a:lnTo>
                      <a:pt x="547279" y="675302"/>
                    </a:lnTo>
                    <a:lnTo>
                      <a:pt x="550712" y="674157"/>
                    </a:lnTo>
                    <a:lnTo>
                      <a:pt x="555003" y="675016"/>
                    </a:lnTo>
                    <a:lnTo>
                      <a:pt x="558293" y="675874"/>
                    </a:lnTo>
                    <a:lnTo>
                      <a:pt x="568163" y="680737"/>
                    </a:lnTo>
                    <a:lnTo>
                      <a:pt x="583040" y="691036"/>
                    </a:lnTo>
                    <a:lnTo>
                      <a:pt x="586329" y="691466"/>
                    </a:lnTo>
                    <a:lnTo>
                      <a:pt x="596199" y="689177"/>
                    </a:lnTo>
                    <a:lnTo>
                      <a:pt x="599489" y="689463"/>
                    </a:lnTo>
                    <a:lnTo>
                      <a:pt x="613221" y="697044"/>
                    </a:lnTo>
                    <a:lnTo>
                      <a:pt x="618944" y="697187"/>
                    </a:lnTo>
                    <a:lnTo>
                      <a:pt x="623521" y="697044"/>
                    </a:lnTo>
                    <a:lnTo>
                      <a:pt x="626954" y="697902"/>
                    </a:lnTo>
                    <a:lnTo>
                      <a:pt x="630673" y="699905"/>
                    </a:lnTo>
                    <a:lnTo>
                      <a:pt x="634964" y="704625"/>
                    </a:lnTo>
                    <a:lnTo>
                      <a:pt x="644118" y="709203"/>
                    </a:lnTo>
                    <a:lnTo>
                      <a:pt x="644548" y="712922"/>
                    </a:lnTo>
                    <a:lnTo>
                      <a:pt x="643833" y="715353"/>
                    </a:lnTo>
                    <a:lnTo>
                      <a:pt x="641687" y="715496"/>
                    </a:lnTo>
                    <a:lnTo>
                      <a:pt x="639970" y="716069"/>
                    </a:lnTo>
                    <a:lnTo>
                      <a:pt x="642116" y="723793"/>
                    </a:lnTo>
                    <a:lnTo>
                      <a:pt x="645978" y="730087"/>
                    </a:lnTo>
                    <a:lnTo>
                      <a:pt x="655276" y="730945"/>
                    </a:lnTo>
                    <a:lnTo>
                      <a:pt x="658566" y="733091"/>
                    </a:lnTo>
                    <a:lnTo>
                      <a:pt x="660712" y="735522"/>
                    </a:lnTo>
                    <a:lnTo>
                      <a:pt x="662428" y="739385"/>
                    </a:lnTo>
                    <a:lnTo>
                      <a:pt x="663716" y="745535"/>
                    </a:lnTo>
                    <a:lnTo>
                      <a:pt x="668292" y="750685"/>
                    </a:lnTo>
                    <a:lnTo>
                      <a:pt x="672584" y="754976"/>
                    </a:lnTo>
                    <a:lnTo>
                      <a:pt x="673586" y="756835"/>
                    </a:lnTo>
                    <a:lnTo>
                      <a:pt x="675588" y="762987"/>
                    </a:lnTo>
                    <a:lnTo>
                      <a:pt x="676303" y="764846"/>
                    </a:lnTo>
                    <a:lnTo>
                      <a:pt x="678020" y="770997"/>
                    </a:lnTo>
                    <a:lnTo>
                      <a:pt x="680451" y="778006"/>
                    </a:lnTo>
                    <a:lnTo>
                      <a:pt x="679736" y="778721"/>
                    </a:lnTo>
                    <a:lnTo>
                      <a:pt x="678305" y="778578"/>
                    </a:lnTo>
                    <a:lnTo>
                      <a:pt x="675731" y="776862"/>
                    </a:lnTo>
                    <a:lnTo>
                      <a:pt x="673443" y="774859"/>
                    </a:lnTo>
                    <a:lnTo>
                      <a:pt x="672155" y="775145"/>
                    </a:lnTo>
                    <a:lnTo>
                      <a:pt x="670725" y="776433"/>
                    </a:lnTo>
                    <a:lnTo>
                      <a:pt x="670581" y="778149"/>
                    </a:lnTo>
                    <a:lnTo>
                      <a:pt x="672584" y="777720"/>
                    </a:lnTo>
                    <a:lnTo>
                      <a:pt x="673728" y="778006"/>
                    </a:lnTo>
                    <a:lnTo>
                      <a:pt x="676589" y="780151"/>
                    </a:lnTo>
                    <a:lnTo>
                      <a:pt x="679164" y="782583"/>
                    </a:lnTo>
                    <a:lnTo>
                      <a:pt x="681310" y="784014"/>
                    </a:lnTo>
                    <a:lnTo>
                      <a:pt x="686316" y="790164"/>
                    </a:lnTo>
                    <a:lnTo>
                      <a:pt x="688319" y="788734"/>
                    </a:lnTo>
                    <a:lnTo>
                      <a:pt x="690750" y="787447"/>
                    </a:lnTo>
                    <a:lnTo>
                      <a:pt x="694612" y="790737"/>
                    </a:lnTo>
                    <a:lnTo>
                      <a:pt x="696186" y="791452"/>
                    </a:lnTo>
                    <a:lnTo>
                      <a:pt x="697044" y="790164"/>
                    </a:lnTo>
                    <a:lnTo>
                      <a:pt x="695614" y="784157"/>
                    </a:lnTo>
                    <a:lnTo>
                      <a:pt x="694183" y="782726"/>
                    </a:lnTo>
                    <a:lnTo>
                      <a:pt x="693897" y="780580"/>
                    </a:lnTo>
                    <a:lnTo>
                      <a:pt x="695757" y="779007"/>
                    </a:lnTo>
                    <a:lnTo>
                      <a:pt x="696615" y="777148"/>
                    </a:lnTo>
                    <a:lnTo>
                      <a:pt x="700906" y="772570"/>
                    </a:lnTo>
                    <a:lnTo>
                      <a:pt x="710204" y="759124"/>
                    </a:lnTo>
                    <a:lnTo>
                      <a:pt x="713065" y="757551"/>
                    </a:lnTo>
                    <a:lnTo>
                      <a:pt x="716355" y="754547"/>
                    </a:lnTo>
                    <a:lnTo>
                      <a:pt x="720789" y="752258"/>
                    </a:lnTo>
                    <a:lnTo>
                      <a:pt x="725367" y="749541"/>
                    </a:lnTo>
                    <a:lnTo>
                      <a:pt x="728370" y="748539"/>
                    </a:lnTo>
                    <a:lnTo>
                      <a:pt x="731231" y="747967"/>
                    </a:lnTo>
                    <a:lnTo>
                      <a:pt x="734521" y="745535"/>
                    </a:lnTo>
                    <a:lnTo>
                      <a:pt x="738097" y="738812"/>
                    </a:lnTo>
                    <a:lnTo>
                      <a:pt x="740815" y="730802"/>
                    </a:lnTo>
                    <a:lnTo>
                      <a:pt x="743676" y="727226"/>
                    </a:lnTo>
                    <a:lnTo>
                      <a:pt x="747967" y="723507"/>
                    </a:lnTo>
                    <a:lnTo>
                      <a:pt x="751257" y="718358"/>
                    </a:lnTo>
                    <a:lnTo>
                      <a:pt x="750971" y="714352"/>
                    </a:lnTo>
                    <a:lnTo>
                      <a:pt x="750971" y="710204"/>
                    </a:lnTo>
                    <a:lnTo>
                      <a:pt x="753403" y="713351"/>
                    </a:lnTo>
                    <a:lnTo>
                      <a:pt x="754976" y="716641"/>
                    </a:lnTo>
                    <a:lnTo>
                      <a:pt x="757408" y="727512"/>
                    </a:lnTo>
                    <a:lnTo>
                      <a:pt x="755405" y="729944"/>
                    </a:lnTo>
                    <a:lnTo>
                      <a:pt x="753259" y="731088"/>
                    </a:lnTo>
                    <a:lnTo>
                      <a:pt x="753689" y="734950"/>
                    </a:lnTo>
                    <a:lnTo>
                      <a:pt x="755119" y="739957"/>
                    </a:lnTo>
                    <a:lnTo>
                      <a:pt x="755692" y="743962"/>
                    </a:lnTo>
                    <a:lnTo>
                      <a:pt x="751114" y="748110"/>
                    </a:lnTo>
                    <a:lnTo>
                      <a:pt x="747109" y="753403"/>
                    </a:lnTo>
                    <a:lnTo>
                      <a:pt x="742389" y="763558"/>
                    </a:lnTo>
                    <a:lnTo>
                      <a:pt x="742103" y="766705"/>
                    </a:lnTo>
                    <a:lnTo>
                      <a:pt x="741388" y="770997"/>
                    </a:lnTo>
                    <a:lnTo>
                      <a:pt x="741673" y="774716"/>
                    </a:lnTo>
                    <a:lnTo>
                      <a:pt x="742389" y="778435"/>
                    </a:lnTo>
                    <a:lnTo>
                      <a:pt x="741244" y="784157"/>
                    </a:lnTo>
                    <a:lnTo>
                      <a:pt x="739385" y="789163"/>
                    </a:lnTo>
                    <a:lnTo>
                      <a:pt x="736953" y="789306"/>
                    </a:lnTo>
                    <a:lnTo>
                      <a:pt x="735237" y="789163"/>
                    </a:lnTo>
                    <a:lnTo>
                      <a:pt x="731518" y="789592"/>
                    </a:lnTo>
                    <a:lnTo>
                      <a:pt x="728085" y="789306"/>
                    </a:lnTo>
                    <a:lnTo>
                      <a:pt x="724079" y="800320"/>
                    </a:lnTo>
                    <a:lnTo>
                      <a:pt x="726654" y="800893"/>
                    </a:lnTo>
                    <a:lnTo>
                      <a:pt x="728513" y="800320"/>
                    </a:lnTo>
                    <a:lnTo>
                      <a:pt x="731946" y="800320"/>
                    </a:lnTo>
                    <a:lnTo>
                      <a:pt x="735809" y="798318"/>
                    </a:lnTo>
                    <a:lnTo>
                      <a:pt x="741531" y="796744"/>
                    </a:lnTo>
                    <a:lnTo>
                      <a:pt x="744820" y="797317"/>
                    </a:lnTo>
                    <a:lnTo>
                      <a:pt x="748540" y="797173"/>
                    </a:lnTo>
                    <a:lnTo>
                      <a:pt x="753975" y="783012"/>
                    </a:lnTo>
                    <a:lnTo>
                      <a:pt x="755405" y="773857"/>
                    </a:lnTo>
                    <a:lnTo>
                      <a:pt x="758266" y="769710"/>
                    </a:lnTo>
                    <a:lnTo>
                      <a:pt x="759125" y="766849"/>
                    </a:lnTo>
                    <a:lnTo>
                      <a:pt x="760555" y="764131"/>
                    </a:lnTo>
                    <a:lnTo>
                      <a:pt x="763416" y="768851"/>
                    </a:lnTo>
                    <a:lnTo>
                      <a:pt x="765704" y="773428"/>
                    </a:lnTo>
                    <a:lnTo>
                      <a:pt x="770854" y="780724"/>
                    </a:lnTo>
                    <a:lnTo>
                      <a:pt x="772427" y="784300"/>
                    </a:lnTo>
                    <a:lnTo>
                      <a:pt x="772999" y="793168"/>
                    </a:lnTo>
                    <a:lnTo>
                      <a:pt x="769710" y="803467"/>
                    </a:lnTo>
                    <a:lnTo>
                      <a:pt x="767707" y="806471"/>
                    </a:lnTo>
                    <a:lnTo>
                      <a:pt x="765275" y="809046"/>
                    </a:lnTo>
                    <a:lnTo>
                      <a:pt x="763272" y="813337"/>
                    </a:lnTo>
                    <a:lnTo>
                      <a:pt x="769423" y="814482"/>
                    </a:lnTo>
                    <a:lnTo>
                      <a:pt x="773429" y="814339"/>
                    </a:lnTo>
                    <a:lnTo>
                      <a:pt x="779723" y="811192"/>
                    </a:lnTo>
                    <a:lnTo>
                      <a:pt x="781010" y="810763"/>
                    </a:lnTo>
                    <a:lnTo>
                      <a:pt x="784157" y="810763"/>
                    </a:lnTo>
                    <a:lnTo>
                      <a:pt x="785302" y="809189"/>
                    </a:lnTo>
                    <a:lnTo>
                      <a:pt x="788448" y="807616"/>
                    </a:lnTo>
                    <a:lnTo>
                      <a:pt x="790736" y="805756"/>
                    </a:lnTo>
                    <a:lnTo>
                      <a:pt x="793741" y="804326"/>
                    </a:lnTo>
                    <a:lnTo>
                      <a:pt x="796458" y="805327"/>
                    </a:lnTo>
                    <a:lnTo>
                      <a:pt x="797030" y="806185"/>
                    </a:lnTo>
                    <a:lnTo>
                      <a:pt x="797746" y="807043"/>
                    </a:lnTo>
                    <a:lnTo>
                      <a:pt x="796745" y="809046"/>
                    </a:lnTo>
                    <a:lnTo>
                      <a:pt x="796602" y="813337"/>
                    </a:lnTo>
                    <a:lnTo>
                      <a:pt x="794885" y="812908"/>
                    </a:lnTo>
                    <a:lnTo>
                      <a:pt x="793312" y="810333"/>
                    </a:lnTo>
                    <a:lnTo>
                      <a:pt x="791309" y="811049"/>
                    </a:lnTo>
                    <a:lnTo>
                      <a:pt x="789878" y="812908"/>
                    </a:lnTo>
                    <a:lnTo>
                      <a:pt x="786875" y="812336"/>
                    </a:lnTo>
                    <a:lnTo>
                      <a:pt x="787303" y="813623"/>
                    </a:lnTo>
                    <a:lnTo>
                      <a:pt x="788878" y="816055"/>
                    </a:lnTo>
                    <a:lnTo>
                      <a:pt x="795171" y="820775"/>
                    </a:lnTo>
                    <a:lnTo>
                      <a:pt x="801894" y="827069"/>
                    </a:lnTo>
                    <a:lnTo>
                      <a:pt x="804326" y="830073"/>
                    </a:lnTo>
                    <a:lnTo>
                      <a:pt x="809761" y="839514"/>
                    </a:lnTo>
                    <a:lnTo>
                      <a:pt x="813624" y="849527"/>
                    </a:lnTo>
                    <a:lnTo>
                      <a:pt x="813337" y="852531"/>
                    </a:lnTo>
                    <a:lnTo>
                      <a:pt x="811478" y="857824"/>
                    </a:lnTo>
                    <a:lnTo>
                      <a:pt x="810048" y="863259"/>
                    </a:lnTo>
                    <a:lnTo>
                      <a:pt x="810191" y="866120"/>
                    </a:lnTo>
                    <a:lnTo>
                      <a:pt x="811478" y="869696"/>
                    </a:lnTo>
                    <a:lnTo>
                      <a:pt x="814195" y="873415"/>
                    </a:lnTo>
                    <a:lnTo>
                      <a:pt x="824352" y="883428"/>
                    </a:lnTo>
                    <a:lnTo>
                      <a:pt x="829787" y="892296"/>
                    </a:lnTo>
                    <a:lnTo>
                      <a:pt x="836940" y="896874"/>
                    </a:lnTo>
                    <a:lnTo>
                      <a:pt x="848526" y="898590"/>
                    </a:lnTo>
                    <a:lnTo>
                      <a:pt x="854677" y="901880"/>
                    </a:lnTo>
                    <a:lnTo>
                      <a:pt x="860970" y="908603"/>
                    </a:lnTo>
                    <a:lnTo>
                      <a:pt x="862973" y="909176"/>
                    </a:lnTo>
                    <a:lnTo>
                      <a:pt x="866120" y="909462"/>
                    </a:lnTo>
                    <a:lnTo>
                      <a:pt x="870125" y="905456"/>
                    </a:lnTo>
                    <a:lnTo>
                      <a:pt x="876133" y="905885"/>
                    </a:lnTo>
                    <a:lnTo>
                      <a:pt x="884143" y="909891"/>
                    </a:lnTo>
                    <a:lnTo>
                      <a:pt x="888864" y="908889"/>
                    </a:lnTo>
                    <a:lnTo>
                      <a:pt x="892154" y="909318"/>
                    </a:lnTo>
                    <a:lnTo>
                      <a:pt x="896874" y="911607"/>
                    </a:lnTo>
                    <a:lnTo>
                      <a:pt x="903740" y="916185"/>
                    </a:lnTo>
                    <a:lnTo>
                      <a:pt x="911035" y="918473"/>
                    </a:lnTo>
                    <a:lnTo>
                      <a:pt x="915326" y="921906"/>
                    </a:lnTo>
                    <a:lnTo>
                      <a:pt x="918759" y="922478"/>
                    </a:lnTo>
                    <a:lnTo>
                      <a:pt x="924768" y="924624"/>
                    </a:lnTo>
                    <a:lnTo>
                      <a:pt x="929202" y="922764"/>
                    </a:lnTo>
                    <a:lnTo>
                      <a:pt x="932920" y="920333"/>
                    </a:lnTo>
                    <a:lnTo>
                      <a:pt x="941646" y="912036"/>
                    </a:lnTo>
                    <a:lnTo>
                      <a:pt x="948512" y="908031"/>
                    </a:lnTo>
                    <a:lnTo>
                      <a:pt x="952088" y="906458"/>
                    </a:lnTo>
                    <a:lnTo>
                      <a:pt x="954949" y="905742"/>
                    </a:lnTo>
                    <a:lnTo>
                      <a:pt x="958669" y="903168"/>
                    </a:lnTo>
                    <a:lnTo>
                      <a:pt x="956379" y="901308"/>
                    </a:lnTo>
                    <a:lnTo>
                      <a:pt x="954234" y="901594"/>
                    </a:lnTo>
                    <a:lnTo>
                      <a:pt x="950515" y="900593"/>
                    </a:lnTo>
                    <a:lnTo>
                      <a:pt x="952660" y="899448"/>
                    </a:lnTo>
                    <a:lnTo>
                      <a:pt x="954806" y="898590"/>
                    </a:lnTo>
                    <a:lnTo>
                      <a:pt x="965391" y="892439"/>
                    </a:lnTo>
                    <a:lnTo>
                      <a:pt x="968252" y="894299"/>
                    </a:lnTo>
                    <a:lnTo>
                      <a:pt x="970255" y="896301"/>
                    </a:lnTo>
                    <a:lnTo>
                      <a:pt x="972400" y="899162"/>
                    </a:lnTo>
                    <a:lnTo>
                      <a:pt x="970827" y="903168"/>
                    </a:lnTo>
                    <a:lnTo>
                      <a:pt x="969397" y="905027"/>
                    </a:lnTo>
                    <a:lnTo>
                      <a:pt x="966106" y="908031"/>
                    </a:lnTo>
                    <a:lnTo>
                      <a:pt x="962101" y="908174"/>
                    </a:lnTo>
                    <a:lnTo>
                      <a:pt x="960242" y="907888"/>
                    </a:lnTo>
                    <a:lnTo>
                      <a:pt x="964104" y="911178"/>
                    </a:lnTo>
                    <a:lnTo>
                      <a:pt x="967537" y="913467"/>
                    </a:lnTo>
                    <a:lnTo>
                      <a:pt x="974546" y="909318"/>
                    </a:lnTo>
                    <a:lnTo>
                      <a:pt x="976262" y="906029"/>
                    </a:lnTo>
                    <a:lnTo>
                      <a:pt x="977550" y="904169"/>
                    </a:lnTo>
                    <a:lnTo>
                      <a:pt x="979838" y="903740"/>
                    </a:lnTo>
                    <a:lnTo>
                      <a:pt x="983128" y="904312"/>
                    </a:lnTo>
                    <a:lnTo>
                      <a:pt x="984416" y="906744"/>
                    </a:lnTo>
                    <a:lnTo>
                      <a:pt x="985131" y="909605"/>
                    </a:lnTo>
                    <a:lnTo>
                      <a:pt x="982699" y="910320"/>
                    </a:lnTo>
                    <a:lnTo>
                      <a:pt x="981555" y="912465"/>
                    </a:lnTo>
                    <a:lnTo>
                      <a:pt x="980697" y="914468"/>
                    </a:lnTo>
                    <a:lnTo>
                      <a:pt x="984845" y="917043"/>
                    </a:lnTo>
                    <a:lnTo>
                      <a:pt x="986991" y="918759"/>
                    </a:lnTo>
                    <a:lnTo>
                      <a:pt x="989565" y="918759"/>
                    </a:lnTo>
                    <a:lnTo>
                      <a:pt x="992569" y="919188"/>
                    </a:lnTo>
                    <a:lnTo>
                      <a:pt x="994858" y="923051"/>
                    </a:lnTo>
                    <a:lnTo>
                      <a:pt x="997004" y="927485"/>
                    </a:lnTo>
                    <a:lnTo>
                      <a:pt x="999435" y="926198"/>
                    </a:lnTo>
                    <a:lnTo>
                      <a:pt x="1001008" y="925053"/>
                    </a:lnTo>
                    <a:lnTo>
                      <a:pt x="1003726" y="926198"/>
                    </a:lnTo>
                    <a:lnTo>
                      <a:pt x="1006587" y="929631"/>
                    </a:lnTo>
                    <a:lnTo>
                      <a:pt x="1008876" y="933636"/>
                    </a:lnTo>
                    <a:lnTo>
                      <a:pt x="1009162" y="935352"/>
                    </a:lnTo>
                    <a:lnTo>
                      <a:pt x="1011022" y="936068"/>
                    </a:lnTo>
                    <a:lnTo>
                      <a:pt x="1012738" y="934923"/>
                    </a:lnTo>
                    <a:lnTo>
                      <a:pt x="1013596" y="933207"/>
                    </a:lnTo>
                    <a:lnTo>
                      <a:pt x="1013596" y="930203"/>
                    </a:lnTo>
                    <a:lnTo>
                      <a:pt x="1013168" y="925339"/>
                    </a:lnTo>
                    <a:lnTo>
                      <a:pt x="1012023" y="924624"/>
                    </a:lnTo>
                    <a:lnTo>
                      <a:pt x="1009305" y="927199"/>
                    </a:lnTo>
                    <a:lnTo>
                      <a:pt x="1007732" y="925339"/>
                    </a:lnTo>
                    <a:lnTo>
                      <a:pt x="1005586" y="923337"/>
                    </a:lnTo>
                    <a:lnTo>
                      <a:pt x="1005586" y="921334"/>
                    </a:lnTo>
                    <a:lnTo>
                      <a:pt x="1007875" y="920333"/>
                    </a:lnTo>
                    <a:lnTo>
                      <a:pt x="1009735" y="920762"/>
                    </a:lnTo>
                    <a:lnTo>
                      <a:pt x="1012166" y="920762"/>
                    </a:lnTo>
                    <a:lnTo>
                      <a:pt x="1024897" y="919046"/>
                    </a:lnTo>
                    <a:lnTo>
                      <a:pt x="1041203" y="903454"/>
                    </a:lnTo>
                    <a:lnTo>
                      <a:pt x="1048355" y="897732"/>
                    </a:lnTo>
                    <a:lnTo>
                      <a:pt x="1055794" y="893441"/>
                    </a:lnTo>
                    <a:lnTo>
                      <a:pt x="1063518" y="890723"/>
                    </a:lnTo>
                    <a:lnTo>
                      <a:pt x="1067523" y="889865"/>
                    </a:lnTo>
                    <a:lnTo>
                      <a:pt x="1088121" y="888434"/>
                    </a:lnTo>
                    <a:lnTo>
                      <a:pt x="1098850" y="888863"/>
                    </a:lnTo>
                    <a:lnTo>
                      <a:pt x="1104428" y="887719"/>
                    </a:lnTo>
                    <a:lnTo>
                      <a:pt x="1107003" y="886289"/>
                    </a:lnTo>
                    <a:lnTo>
                      <a:pt x="1111294" y="882427"/>
                    </a:lnTo>
                    <a:lnTo>
                      <a:pt x="1114298" y="879995"/>
                    </a:lnTo>
                    <a:lnTo>
                      <a:pt x="1118017" y="879280"/>
                    </a:lnTo>
                    <a:lnTo>
                      <a:pt x="1118875" y="876276"/>
                    </a:lnTo>
                    <a:lnTo>
                      <a:pt x="1118875" y="873129"/>
                    </a:lnTo>
                    <a:lnTo>
                      <a:pt x="1119591" y="869839"/>
                    </a:lnTo>
                    <a:lnTo>
                      <a:pt x="1118446" y="863688"/>
                    </a:lnTo>
                    <a:lnTo>
                      <a:pt x="1118733" y="855535"/>
                    </a:lnTo>
                    <a:lnTo>
                      <a:pt x="1119591" y="851243"/>
                    </a:lnTo>
                    <a:lnTo>
                      <a:pt x="1121879" y="845236"/>
                    </a:lnTo>
                    <a:lnTo>
                      <a:pt x="1122881" y="839085"/>
                    </a:lnTo>
                    <a:lnTo>
                      <a:pt x="1123882" y="830359"/>
                    </a:lnTo>
                    <a:lnTo>
                      <a:pt x="1124740" y="825210"/>
                    </a:lnTo>
                    <a:lnTo>
                      <a:pt x="1125885" y="820489"/>
                    </a:lnTo>
                    <a:lnTo>
                      <a:pt x="1128745" y="815340"/>
                    </a:lnTo>
                    <a:lnTo>
                      <a:pt x="1131177" y="812050"/>
                    </a:lnTo>
                    <a:lnTo>
                      <a:pt x="1137042" y="799462"/>
                    </a:lnTo>
                    <a:lnTo>
                      <a:pt x="1139044" y="798175"/>
                    </a:lnTo>
                    <a:lnTo>
                      <a:pt x="1140761" y="798175"/>
                    </a:lnTo>
                    <a:lnTo>
                      <a:pt x="1141476" y="797460"/>
                    </a:lnTo>
                    <a:lnTo>
                      <a:pt x="1141762" y="796744"/>
                    </a:lnTo>
                    <a:lnTo>
                      <a:pt x="1141333" y="796172"/>
                    </a:lnTo>
                    <a:lnTo>
                      <a:pt x="1140618" y="794742"/>
                    </a:lnTo>
                    <a:lnTo>
                      <a:pt x="1141047" y="793597"/>
                    </a:lnTo>
                    <a:lnTo>
                      <a:pt x="1142764" y="792453"/>
                    </a:lnTo>
                    <a:lnTo>
                      <a:pt x="1143336" y="792882"/>
                    </a:lnTo>
                    <a:lnTo>
                      <a:pt x="1144194" y="792596"/>
                    </a:lnTo>
                    <a:lnTo>
                      <a:pt x="1144337" y="791881"/>
                    </a:lnTo>
                    <a:lnTo>
                      <a:pt x="1143479" y="788448"/>
                    </a:lnTo>
                    <a:lnTo>
                      <a:pt x="1144766" y="783585"/>
                    </a:lnTo>
                    <a:lnTo>
                      <a:pt x="1146197" y="775145"/>
                    </a:lnTo>
                    <a:lnTo>
                      <a:pt x="1147913" y="771283"/>
                    </a:lnTo>
                    <a:lnTo>
                      <a:pt x="1148914" y="768279"/>
                    </a:lnTo>
                    <a:lnTo>
                      <a:pt x="1152777" y="763702"/>
                    </a:lnTo>
                    <a:lnTo>
                      <a:pt x="1157068" y="759267"/>
                    </a:lnTo>
                    <a:lnTo>
                      <a:pt x="1155780" y="758838"/>
                    </a:lnTo>
                    <a:lnTo>
                      <a:pt x="1153777" y="758552"/>
                    </a:lnTo>
                    <a:lnTo>
                      <a:pt x="1155065" y="757408"/>
                    </a:lnTo>
                    <a:lnTo>
                      <a:pt x="1156066" y="757122"/>
                    </a:lnTo>
                    <a:lnTo>
                      <a:pt x="1157353" y="757837"/>
                    </a:lnTo>
                    <a:lnTo>
                      <a:pt x="1158498" y="755834"/>
                    </a:lnTo>
                    <a:lnTo>
                      <a:pt x="1158784" y="752688"/>
                    </a:lnTo>
                    <a:lnTo>
                      <a:pt x="1159786" y="748110"/>
                    </a:lnTo>
                    <a:lnTo>
                      <a:pt x="1158927" y="744105"/>
                    </a:lnTo>
                    <a:lnTo>
                      <a:pt x="1160929" y="742818"/>
                    </a:lnTo>
                    <a:lnTo>
                      <a:pt x="1163219" y="742102"/>
                    </a:lnTo>
                    <a:lnTo>
                      <a:pt x="1164220" y="737954"/>
                    </a:lnTo>
                    <a:lnTo>
                      <a:pt x="1164792" y="736238"/>
                    </a:lnTo>
                    <a:lnTo>
                      <a:pt x="1166222" y="734664"/>
                    </a:lnTo>
                    <a:lnTo>
                      <a:pt x="1168511" y="731374"/>
                    </a:lnTo>
                    <a:lnTo>
                      <a:pt x="1170371" y="727941"/>
                    </a:lnTo>
                    <a:lnTo>
                      <a:pt x="1174805" y="721361"/>
                    </a:lnTo>
                    <a:lnTo>
                      <a:pt x="1179096" y="718643"/>
                    </a:lnTo>
                    <a:lnTo>
                      <a:pt x="1185390" y="716498"/>
                    </a:lnTo>
                    <a:lnTo>
                      <a:pt x="1186105" y="715353"/>
                    </a:lnTo>
                    <a:lnTo>
                      <a:pt x="1184532" y="714638"/>
                    </a:lnTo>
                    <a:lnTo>
                      <a:pt x="1184532" y="713923"/>
                    </a:lnTo>
                    <a:lnTo>
                      <a:pt x="1186963" y="713923"/>
                    </a:lnTo>
                    <a:lnTo>
                      <a:pt x="1187965" y="711635"/>
                    </a:lnTo>
                    <a:lnTo>
                      <a:pt x="1190539" y="709918"/>
                    </a:lnTo>
                    <a:lnTo>
                      <a:pt x="1194688" y="705912"/>
                    </a:lnTo>
                    <a:lnTo>
                      <a:pt x="1196118" y="702336"/>
                    </a:lnTo>
                    <a:lnTo>
                      <a:pt x="1196976" y="699476"/>
                    </a:lnTo>
                    <a:lnTo>
                      <a:pt x="1197406" y="692896"/>
                    </a:lnTo>
                    <a:lnTo>
                      <a:pt x="1204272" y="684313"/>
                    </a:lnTo>
                    <a:lnTo>
                      <a:pt x="1208992" y="672584"/>
                    </a:lnTo>
                    <a:lnTo>
                      <a:pt x="1210136" y="665146"/>
                    </a:lnTo>
                    <a:lnTo>
                      <a:pt x="1211281" y="661141"/>
                    </a:lnTo>
                    <a:lnTo>
                      <a:pt x="1212139" y="655133"/>
                    </a:lnTo>
                    <a:lnTo>
                      <a:pt x="1211424" y="648982"/>
                    </a:lnTo>
                    <a:lnTo>
                      <a:pt x="1211567" y="643832"/>
                    </a:lnTo>
                    <a:lnTo>
                      <a:pt x="1216287" y="630673"/>
                    </a:lnTo>
                    <a:lnTo>
                      <a:pt x="1217431" y="625237"/>
                    </a:lnTo>
                    <a:lnTo>
                      <a:pt x="1218862" y="621804"/>
                    </a:lnTo>
                    <a:lnTo>
                      <a:pt x="1221150" y="608787"/>
                    </a:lnTo>
                    <a:lnTo>
                      <a:pt x="1221150" y="602064"/>
                    </a:lnTo>
                    <a:lnTo>
                      <a:pt x="1224583" y="594197"/>
                    </a:lnTo>
                    <a:lnTo>
                      <a:pt x="1228874" y="587760"/>
                    </a:lnTo>
                    <a:lnTo>
                      <a:pt x="1229304" y="581895"/>
                    </a:lnTo>
                    <a:lnTo>
                      <a:pt x="1227874" y="577318"/>
                    </a:lnTo>
                    <a:lnTo>
                      <a:pt x="1227731" y="568020"/>
                    </a:lnTo>
                    <a:close/>
                    <a:moveTo>
                      <a:pt x="1069240" y="977550"/>
                    </a:moveTo>
                    <a:lnTo>
                      <a:pt x="1065377" y="979409"/>
                    </a:lnTo>
                    <a:lnTo>
                      <a:pt x="1061229" y="979409"/>
                    </a:lnTo>
                    <a:lnTo>
                      <a:pt x="1059799" y="980268"/>
                    </a:lnTo>
                    <a:lnTo>
                      <a:pt x="1060085" y="981126"/>
                    </a:lnTo>
                    <a:lnTo>
                      <a:pt x="1062516" y="982842"/>
                    </a:lnTo>
                    <a:lnTo>
                      <a:pt x="1065950" y="982985"/>
                    </a:lnTo>
                    <a:lnTo>
                      <a:pt x="1069097" y="982127"/>
                    </a:lnTo>
                    <a:lnTo>
                      <a:pt x="1070098" y="984415"/>
                    </a:lnTo>
                    <a:lnTo>
                      <a:pt x="1071671" y="983986"/>
                    </a:lnTo>
                    <a:lnTo>
                      <a:pt x="1073817" y="982127"/>
                    </a:lnTo>
                    <a:lnTo>
                      <a:pt x="1072244" y="979838"/>
                    </a:lnTo>
                    <a:lnTo>
                      <a:pt x="1069240" y="977550"/>
                    </a:lnTo>
                    <a:close/>
                    <a:moveTo>
                      <a:pt x="962245" y="984702"/>
                    </a:moveTo>
                    <a:lnTo>
                      <a:pt x="962387" y="982270"/>
                    </a:lnTo>
                    <a:lnTo>
                      <a:pt x="962101" y="982127"/>
                    </a:lnTo>
                    <a:lnTo>
                      <a:pt x="961100" y="983415"/>
                    </a:lnTo>
                    <a:lnTo>
                      <a:pt x="959812" y="983986"/>
                    </a:lnTo>
                    <a:lnTo>
                      <a:pt x="960957" y="987706"/>
                    </a:lnTo>
                    <a:lnTo>
                      <a:pt x="962245" y="984702"/>
                    </a:lnTo>
                    <a:close/>
                    <a:moveTo>
                      <a:pt x="370908" y="137892"/>
                    </a:moveTo>
                    <a:lnTo>
                      <a:pt x="370765" y="137034"/>
                    </a:lnTo>
                    <a:lnTo>
                      <a:pt x="370908" y="134602"/>
                    </a:lnTo>
                    <a:lnTo>
                      <a:pt x="369764" y="134030"/>
                    </a:lnTo>
                    <a:lnTo>
                      <a:pt x="368477" y="135175"/>
                    </a:lnTo>
                    <a:lnTo>
                      <a:pt x="367618" y="138178"/>
                    </a:lnTo>
                    <a:lnTo>
                      <a:pt x="368905" y="139752"/>
                    </a:lnTo>
                    <a:lnTo>
                      <a:pt x="370908" y="137892"/>
                    </a:lnTo>
                    <a:close/>
                    <a:moveTo>
                      <a:pt x="350596" y="163783"/>
                    </a:moveTo>
                    <a:lnTo>
                      <a:pt x="351598" y="164069"/>
                    </a:lnTo>
                    <a:lnTo>
                      <a:pt x="352741" y="163211"/>
                    </a:lnTo>
                    <a:lnTo>
                      <a:pt x="353028" y="161781"/>
                    </a:lnTo>
                    <a:lnTo>
                      <a:pt x="351741" y="160350"/>
                    </a:lnTo>
                    <a:lnTo>
                      <a:pt x="351311" y="159063"/>
                    </a:lnTo>
                    <a:lnTo>
                      <a:pt x="350310" y="158920"/>
                    </a:lnTo>
                    <a:lnTo>
                      <a:pt x="349881" y="159635"/>
                    </a:lnTo>
                    <a:lnTo>
                      <a:pt x="349309" y="161065"/>
                    </a:lnTo>
                    <a:lnTo>
                      <a:pt x="350596" y="162352"/>
                    </a:lnTo>
                    <a:lnTo>
                      <a:pt x="350596" y="163783"/>
                    </a:lnTo>
                    <a:close/>
                    <a:moveTo>
                      <a:pt x="74668" y="332573"/>
                    </a:moveTo>
                    <a:lnTo>
                      <a:pt x="76385" y="330141"/>
                    </a:lnTo>
                    <a:lnTo>
                      <a:pt x="76670" y="327852"/>
                    </a:lnTo>
                    <a:lnTo>
                      <a:pt x="75955" y="326279"/>
                    </a:lnTo>
                    <a:lnTo>
                      <a:pt x="73524" y="328710"/>
                    </a:lnTo>
                    <a:lnTo>
                      <a:pt x="72093" y="330713"/>
                    </a:lnTo>
                    <a:lnTo>
                      <a:pt x="72379" y="332001"/>
                    </a:lnTo>
                    <a:lnTo>
                      <a:pt x="74668" y="332573"/>
                    </a:lnTo>
                    <a:close/>
                    <a:moveTo>
                      <a:pt x="519815" y="53784"/>
                    </a:moveTo>
                    <a:lnTo>
                      <a:pt x="525393" y="52210"/>
                    </a:lnTo>
                    <a:lnTo>
                      <a:pt x="530972" y="54213"/>
                    </a:lnTo>
                    <a:lnTo>
                      <a:pt x="534120" y="53641"/>
                    </a:lnTo>
                    <a:lnTo>
                      <a:pt x="533976" y="52353"/>
                    </a:lnTo>
                    <a:lnTo>
                      <a:pt x="533261" y="51209"/>
                    </a:lnTo>
                    <a:lnTo>
                      <a:pt x="532117" y="50207"/>
                    </a:lnTo>
                    <a:lnTo>
                      <a:pt x="529684" y="49492"/>
                    </a:lnTo>
                    <a:lnTo>
                      <a:pt x="528826" y="46775"/>
                    </a:lnTo>
                    <a:lnTo>
                      <a:pt x="527396" y="44343"/>
                    </a:lnTo>
                    <a:lnTo>
                      <a:pt x="527110" y="41625"/>
                    </a:lnTo>
                    <a:lnTo>
                      <a:pt x="525966" y="39050"/>
                    </a:lnTo>
                    <a:lnTo>
                      <a:pt x="524678" y="39050"/>
                    </a:lnTo>
                    <a:lnTo>
                      <a:pt x="523391" y="39766"/>
                    </a:lnTo>
                    <a:lnTo>
                      <a:pt x="520387" y="43342"/>
                    </a:lnTo>
                    <a:lnTo>
                      <a:pt x="521389" y="45344"/>
                    </a:lnTo>
                    <a:lnTo>
                      <a:pt x="521674" y="48920"/>
                    </a:lnTo>
                    <a:lnTo>
                      <a:pt x="519958" y="50065"/>
                    </a:lnTo>
                    <a:lnTo>
                      <a:pt x="517956" y="49636"/>
                    </a:lnTo>
                    <a:lnTo>
                      <a:pt x="517098" y="52925"/>
                    </a:lnTo>
                    <a:lnTo>
                      <a:pt x="518098" y="54070"/>
                    </a:lnTo>
                    <a:lnTo>
                      <a:pt x="519815" y="53784"/>
                    </a:lnTo>
                    <a:close/>
                    <a:moveTo>
                      <a:pt x="942218" y="959097"/>
                    </a:moveTo>
                    <a:lnTo>
                      <a:pt x="941360" y="953948"/>
                    </a:lnTo>
                    <a:lnTo>
                      <a:pt x="938642" y="951945"/>
                    </a:lnTo>
                    <a:lnTo>
                      <a:pt x="937069" y="952088"/>
                    </a:lnTo>
                    <a:lnTo>
                      <a:pt x="936783" y="954663"/>
                    </a:lnTo>
                    <a:lnTo>
                      <a:pt x="934923" y="956093"/>
                    </a:lnTo>
                    <a:lnTo>
                      <a:pt x="934351" y="957381"/>
                    </a:lnTo>
                    <a:lnTo>
                      <a:pt x="934494" y="960384"/>
                    </a:lnTo>
                    <a:lnTo>
                      <a:pt x="933636" y="963246"/>
                    </a:lnTo>
                    <a:lnTo>
                      <a:pt x="935066" y="966106"/>
                    </a:lnTo>
                    <a:lnTo>
                      <a:pt x="934780" y="968967"/>
                    </a:lnTo>
                    <a:lnTo>
                      <a:pt x="935496" y="970969"/>
                    </a:lnTo>
                    <a:lnTo>
                      <a:pt x="936354" y="970827"/>
                    </a:lnTo>
                    <a:lnTo>
                      <a:pt x="939644" y="969539"/>
                    </a:lnTo>
                    <a:lnTo>
                      <a:pt x="941932" y="967537"/>
                    </a:lnTo>
                    <a:lnTo>
                      <a:pt x="942790" y="965105"/>
                    </a:lnTo>
                    <a:lnTo>
                      <a:pt x="941790" y="962244"/>
                    </a:lnTo>
                    <a:lnTo>
                      <a:pt x="942218" y="959097"/>
                    </a:lnTo>
                    <a:close/>
                    <a:moveTo>
                      <a:pt x="1039773" y="1077679"/>
                    </a:moveTo>
                    <a:lnTo>
                      <a:pt x="1039058" y="1078967"/>
                    </a:lnTo>
                    <a:lnTo>
                      <a:pt x="1038772" y="1080111"/>
                    </a:lnTo>
                    <a:lnTo>
                      <a:pt x="1038057" y="1080683"/>
                    </a:lnTo>
                    <a:lnTo>
                      <a:pt x="1039344" y="1081541"/>
                    </a:lnTo>
                    <a:lnTo>
                      <a:pt x="1039630" y="1083401"/>
                    </a:lnTo>
                    <a:lnTo>
                      <a:pt x="1040345" y="1083687"/>
                    </a:lnTo>
                    <a:lnTo>
                      <a:pt x="1042205" y="1083687"/>
                    </a:lnTo>
                    <a:lnTo>
                      <a:pt x="1041060" y="1079252"/>
                    </a:lnTo>
                    <a:lnTo>
                      <a:pt x="1039773" y="1077679"/>
                    </a:lnTo>
                    <a:close/>
                    <a:moveTo>
                      <a:pt x="1038629" y="1084974"/>
                    </a:moveTo>
                    <a:lnTo>
                      <a:pt x="1037770" y="1084974"/>
                    </a:lnTo>
                    <a:lnTo>
                      <a:pt x="1036197" y="1086834"/>
                    </a:lnTo>
                    <a:lnTo>
                      <a:pt x="1035768" y="1088264"/>
                    </a:lnTo>
                    <a:lnTo>
                      <a:pt x="1035196" y="1088550"/>
                    </a:lnTo>
                    <a:lnTo>
                      <a:pt x="1034767" y="1089552"/>
                    </a:lnTo>
                    <a:lnTo>
                      <a:pt x="1034051" y="1090410"/>
                    </a:lnTo>
                    <a:lnTo>
                      <a:pt x="1032335" y="1089838"/>
                    </a:lnTo>
                    <a:lnTo>
                      <a:pt x="1032335" y="1090553"/>
                    </a:lnTo>
                    <a:lnTo>
                      <a:pt x="1033766" y="1093128"/>
                    </a:lnTo>
                    <a:lnTo>
                      <a:pt x="1036054" y="1092555"/>
                    </a:lnTo>
                    <a:lnTo>
                      <a:pt x="1038343" y="1093271"/>
                    </a:lnTo>
                    <a:lnTo>
                      <a:pt x="1039773" y="1089408"/>
                    </a:lnTo>
                    <a:lnTo>
                      <a:pt x="1039344" y="1087549"/>
                    </a:lnTo>
                    <a:lnTo>
                      <a:pt x="1038629" y="1084974"/>
                    </a:lnTo>
                    <a:close/>
                    <a:moveTo>
                      <a:pt x="1063661" y="1060657"/>
                    </a:moveTo>
                    <a:lnTo>
                      <a:pt x="1061516" y="1059799"/>
                    </a:lnTo>
                    <a:lnTo>
                      <a:pt x="1059942" y="1061515"/>
                    </a:lnTo>
                    <a:lnTo>
                      <a:pt x="1060228" y="1062374"/>
                    </a:lnTo>
                    <a:lnTo>
                      <a:pt x="1060228" y="1064233"/>
                    </a:lnTo>
                    <a:lnTo>
                      <a:pt x="1060800" y="1064376"/>
                    </a:lnTo>
                    <a:lnTo>
                      <a:pt x="1062516" y="1064090"/>
                    </a:lnTo>
                    <a:lnTo>
                      <a:pt x="1062374" y="1062946"/>
                    </a:lnTo>
                    <a:lnTo>
                      <a:pt x="1064519" y="1061945"/>
                    </a:lnTo>
                    <a:lnTo>
                      <a:pt x="1063661" y="1060657"/>
                    </a:lnTo>
                    <a:close/>
                    <a:moveTo>
                      <a:pt x="755262" y="817628"/>
                    </a:moveTo>
                    <a:lnTo>
                      <a:pt x="752401" y="818916"/>
                    </a:lnTo>
                    <a:lnTo>
                      <a:pt x="745107" y="818058"/>
                    </a:lnTo>
                    <a:lnTo>
                      <a:pt x="745107" y="817486"/>
                    </a:lnTo>
                    <a:lnTo>
                      <a:pt x="746250" y="815197"/>
                    </a:lnTo>
                    <a:lnTo>
                      <a:pt x="744677" y="813910"/>
                    </a:lnTo>
                    <a:lnTo>
                      <a:pt x="743104" y="813337"/>
                    </a:lnTo>
                    <a:lnTo>
                      <a:pt x="737239" y="812908"/>
                    </a:lnTo>
                    <a:lnTo>
                      <a:pt x="729943" y="815340"/>
                    </a:lnTo>
                    <a:lnTo>
                      <a:pt x="716212" y="818201"/>
                    </a:lnTo>
                    <a:lnTo>
                      <a:pt x="714352" y="820203"/>
                    </a:lnTo>
                    <a:lnTo>
                      <a:pt x="713208" y="823064"/>
                    </a:lnTo>
                    <a:lnTo>
                      <a:pt x="714639" y="824638"/>
                    </a:lnTo>
                    <a:lnTo>
                      <a:pt x="719645" y="827927"/>
                    </a:lnTo>
                    <a:lnTo>
                      <a:pt x="724365" y="828356"/>
                    </a:lnTo>
                    <a:lnTo>
                      <a:pt x="727798" y="827641"/>
                    </a:lnTo>
                    <a:lnTo>
                      <a:pt x="731518" y="828214"/>
                    </a:lnTo>
                    <a:lnTo>
                      <a:pt x="733377" y="826211"/>
                    </a:lnTo>
                    <a:lnTo>
                      <a:pt x="738526" y="827498"/>
                    </a:lnTo>
                    <a:lnTo>
                      <a:pt x="740529" y="829358"/>
                    </a:lnTo>
                    <a:lnTo>
                      <a:pt x="744820" y="827785"/>
                    </a:lnTo>
                    <a:lnTo>
                      <a:pt x="745822" y="824780"/>
                    </a:lnTo>
                    <a:lnTo>
                      <a:pt x="747252" y="823350"/>
                    </a:lnTo>
                    <a:lnTo>
                      <a:pt x="752259" y="822349"/>
                    </a:lnTo>
                    <a:lnTo>
                      <a:pt x="757551" y="823779"/>
                    </a:lnTo>
                    <a:lnTo>
                      <a:pt x="759268" y="823493"/>
                    </a:lnTo>
                    <a:lnTo>
                      <a:pt x="760984" y="821777"/>
                    </a:lnTo>
                    <a:lnTo>
                      <a:pt x="758695" y="818487"/>
                    </a:lnTo>
                    <a:lnTo>
                      <a:pt x="755262" y="817628"/>
                    </a:lnTo>
                    <a:close/>
                  </a:path>
                </a:pathLst>
              </a:custGeom>
              <a:solidFill>
                <a:schemeClr val="tx1"/>
              </a:solid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89" name="Freeform: Shape 588">
                <a:extLst>
                  <a:ext uri="{FF2B5EF4-FFF2-40B4-BE49-F238E27FC236}">
                    <a16:creationId xmlns:a16="http://schemas.microsoft.com/office/drawing/2014/main" id="{62E1842E-4931-4CE8-FB44-2DB1DD59720F}"/>
                  </a:ext>
                  <a:ext uri="{C183D7F6-B498-43B3-948B-1728B52AA6E4}">
                    <adec:decorative xmlns:adec="http://schemas.microsoft.com/office/drawing/2017/decorative" val="1"/>
                  </a:ext>
                </a:extLst>
              </p:cNvPr>
              <p:cNvSpPr/>
              <p:nvPr/>
            </p:nvSpPr>
            <p:spPr>
              <a:xfrm>
                <a:off x="6283056" y="2948981"/>
                <a:ext cx="230011" cy="99700"/>
              </a:xfrm>
              <a:custGeom>
                <a:avLst/>
                <a:gdLst>
                  <a:gd name="connsiteX0" fmla="*/ 228296 w 230011"/>
                  <a:gd name="connsiteY0" fmla="*/ 37191 h 99700"/>
                  <a:gd name="connsiteX1" fmla="*/ 227723 w 230011"/>
                  <a:gd name="connsiteY1" fmla="*/ 35474 h 99700"/>
                  <a:gd name="connsiteX2" fmla="*/ 224862 w 230011"/>
                  <a:gd name="connsiteY2" fmla="*/ 31040 h 99700"/>
                  <a:gd name="connsiteX3" fmla="*/ 221573 w 230011"/>
                  <a:gd name="connsiteY3" fmla="*/ 23745 h 99700"/>
                  <a:gd name="connsiteX4" fmla="*/ 221429 w 230011"/>
                  <a:gd name="connsiteY4" fmla="*/ 21599 h 99700"/>
                  <a:gd name="connsiteX5" fmla="*/ 222717 w 230011"/>
                  <a:gd name="connsiteY5" fmla="*/ 19311 h 99700"/>
                  <a:gd name="connsiteX6" fmla="*/ 223861 w 230011"/>
                  <a:gd name="connsiteY6" fmla="*/ 17451 h 99700"/>
                  <a:gd name="connsiteX7" fmla="*/ 224147 w 230011"/>
                  <a:gd name="connsiteY7" fmla="*/ 16021 h 99700"/>
                  <a:gd name="connsiteX8" fmla="*/ 224147 w 230011"/>
                  <a:gd name="connsiteY8" fmla="*/ 15592 h 99700"/>
                  <a:gd name="connsiteX9" fmla="*/ 223432 w 230011"/>
                  <a:gd name="connsiteY9" fmla="*/ 14733 h 99700"/>
                  <a:gd name="connsiteX10" fmla="*/ 222144 w 230011"/>
                  <a:gd name="connsiteY10" fmla="*/ 11443 h 99700"/>
                  <a:gd name="connsiteX11" fmla="*/ 220571 w 230011"/>
                  <a:gd name="connsiteY11" fmla="*/ 11157 h 99700"/>
                  <a:gd name="connsiteX12" fmla="*/ 218568 w 230011"/>
                  <a:gd name="connsiteY12" fmla="*/ 10728 h 99700"/>
                  <a:gd name="connsiteX13" fmla="*/ 216995 w 230011"/>
                  <a:gd name="connsiteY13" fmla="*/ 10299 h 99700"/>
                  <a:gd name="connsiteX14" fmla="*/ 213562 w 230011"/>
                  <a:gd name="connsiteY14" fmla="*/ 8440 h 99700"/>
                  <a:gd name="connsiteX15" fmla="*/ 211845 w 230011"/>
                  <a:gd name="connsiteY15" fmla="*/ 7867 h 99700"/>
                  <a:gd name="connsiteX16" fmla="*/ 209843 w 230011"/>
                  <a:gd name="connsiteY16" fmla="*/ 7724 h 99700"/>
                  <a:gd name="connsiteX17" fmla="*/ 207983 w 230011"/>
                  <a:gd name="connsiteY17" fmla="*/ 8869 h 99700"/>
                  <a:gd name="connsiteX18" fmla="*/ 206553 w 230011"/>
                  <a:gd name="connsiteY18" fmla="*/ 10156 h 99700"/>
                  <a:gd name="connsiteX19" fmla="*/ 202119 w 230011"/>
                  <a:gd name="connsiteY19" fmla="*/ 10156 h 99700"/>
                  <a:gd name="connsiteX20" fmla="*/ 197112 w 230011"/>
                  <a:gd name="connsiteY20" fmla="*/ 9584 h 99700"/>
                  <a:gd name="connsiteX21" fmla="*/ 190103 w 230011"/>
                  <a:gd name="connsiteY21" fmla="*/ 5293 h 99700"/>
                  <a:gd name="connsiteX22" fmla="*/ 188387 w 230011"/>
                  <a:gd name="connsiteY22" fmla="*/ 5293 h 99700"/>
                  <a:gd name="connsiteX23" fmla="*/ 186384 w 230011"/>
                  <a:gd name="connsiteY23" fmla="*/ 5436 h 99700"/>
                  <a:gd name="connsiteX24" fmla="*/ 183380 w 230011"/>
                  <a:gd name="connsiteY24" fmla="*/ 4434 h 99700"/>
                  <a:gd name="connsiteX25" fmla="*/ 177372 w 230011"/>
                  <a:gd name="connsiteY25" fmla="*/ 1716 h 99700"/>
                  <a:gd name="connsiteX26" fmla="*/ 174655 w 230011"/>
                  <a:gd name="connsiteY26" fmla="*/ 1001 h 99700"/>
                  <a:gd name="connsiteX27" fmla="*/ 172938 w 230011"/>
                  <a:gd name="connsiteY27" fmla="*/ 1430 h 99700"/>
                  <a:gd name="connsiteX28" fmla="*/ 171221 w 230011"/>
                  <a:gd name="connsiteY28" fmla="*/ 2003 h 99700"/>
                  <a:gd name="connsiteX29" fmla="*/ 170077 w 230011"/>
                  <a:gd name="connsiteY29" fmla="*/ 2146 h 99700"/>
                  <a:gd name="connsiteX30" fmla="*/ 169505 w 230011"/>
                  <a:gd name="connsiteY30" fmla="*/ 1144 h 99700"/>
                  <a:gd name="connsiteX31" fmla="*/ 167216 w 230011"/>
                  <a:gd name="connsiteY31" fmla="*/ 143 h 99700"/>
                  <a:gd name="connsiteX32" fmla="*/ 165071 w 230011"/>
                  <a:gd name="connsiteY32" fmla="*/ 0 h 99700"/>
                  <a:gd name="connsiteX33" fmla="*/ 164356 w 230011"/>
                  <a:gd name="connsiteY33" fmla="*/ 572 h 99700"/>
                  <a:gd name="connsiteX34" fmla="*/ 163640 w 230011"/>
                  <a:gd name="connsiteY34" fmla="*/ 6723 h 99700"/>
                  <a:gd name="connsiteX35" fmla="*/ 162925 w 230011"/>
                  <a:gd name="connsiteY35" fmla="*/ 8869 h 99700"/>
                  <a:gd name="connsiteX36" fmla="*/ 159921 w 230011"/>
                  <a:gd name="connsiteY36" fmla="*/ 8725 h 99700"/>
                  <a:gd name="connsiteX37" fmla="*/ 158777 w 230011"/>
                  <a:gd name="connsiteY37" fmla="*/ 9870 h 99700"/>
                  <a:gd name="connsiteX38" fmla="*/ 156345 w 230011"/>
                  <a:gd name="connsiteY38" fmla="*/ 12731 h 99700"/>
                  <a:gd name="connsiteX39" fmla="*/ 155916 w 230011"/>
                  <a:gd name="connsiteY39" fmla="*/ 15592 h 99700"/>
                  <a:gd name="connsiteX40" fmla="*/ 151768 w 230011"/>
                  <a:gd name="connsiteY40" fmla="*/ 15019 h 99700"/>
                  <a:gd name="connsiteX41" fmla="*/ 149765 w 230011"/>
                  <a:gd name="connsiteY41" fmla="*/ 14590 h 99700"/>
                  <a:gd name="connsiteX42" fmla="*/ 148049 w 230011"/>
                  <a:gd name="connsiteY42" fmla="*/ 14876 h 99700"/>
                  <a:gd name="connsiteX43" fmla="*/ 146189 w 230011"/>
                  <a:gd name="connsiteY43" fmla="*/ 16450 h 99700"/>
                  <a:gd name="connsiteX44" fmla="*/ 140753 w 230011"/>
                  <a:gd name="connsiteY44" fmla="*/ 16307 h 99700"/>
                  <a:gd name="connsiteX45" fmla="*/ 136462 w 230011"/>
                  <a:gd name="connsiteY45" fmla="*/ 15448 h 99700"/>
                  <a:gd name="connsiteX46" fmla="*/ 134746 w 230011"/>
                  <a:gd name="connsiteY46" fmla="*/ 11872 h 99700"/>
                  <a:gd name="connsiteX47" fmla="*/ 132743 w 230011"/>
                  <a:gd name="connsiteY47" fmla="*/ 10585 h 99700"/>
                  <a:gd name="connsiteX48" fmla="*/ 130312 w 230011"/>
                  <a:gd name="connsiteY48" fmla="*/ 9298 h 99700"/>
                  <a:gd name="connsiteX49" fmla="*/ 129453 w 230011"/>
                  <a:gd name="connsiteY49" fmla="*/ 9012 h 99700"/>
                  <a:gd name="connsiteX50" fmla="*/ 129167 w 230011"/>
                  <a:gd name="connsiteY50" fmla="*/ 9870 h 99700"/>
                  <a:gd name="connsiteX51" fmla="*/ 128881 w 230011"/>
                  <a:gd name="connsiteY51" fmla="*/ 12159 h 99700"/>
                  <a:gd name="connsiteX52" fmla="*/ 129024 w 230011"/>
                  <a:gd name="connsiteY52" fmla="*/ 14733 h 99700"/>
                  <a:gd name="connsiteX53" fmla="*/ 128595 w 230011"/>
                  <a:gd name="connsiteY53" fmla="*/ 16021 h 99700"/>
                  <a:gd name="connsiteX54" fmla="*/ 126736 w 230011"/>
                  <a:gd name="connsiteY54" fmla="*/ 17737 h 99700"/>
                  <a:gd name="connsiteX55" fmla="*/ 125734 w 230011"/>
                  <a:gd name="connsiteY55" fmla="*/ 18166 h 99700"/>
                  <a:gd name="connsiteX56" fmla="*/ 125305 w 230011"/>
                  <a:gd name="connsiteY56" fmla="*/ 18452 h 99700"/>
                  <a:gd name="connsiteX57" fmla="*/ 119583 w 230011"/>
                  <a:gd name="connsiteY57" fmla="*/ 16164 h 99700"/>
                  <a:gd name="connsiteX58" fmla="*/ 119154 w 230011"/>
                  <a:gd name="connsiteY58" fmla="*/ 16593 h 99700"/>
                  <a:gd name="connsiteX59" fmla="*/ 118725 w 230011"/>
                  <a:gd name="connsiteY59" fmla="*/ 16879 h 99700"/>
                  <a:gd name="connsiteX60" fmla="*/ 117152 w 230011"/>
                  <a:gd name="connsiteY60" fmla="*/ 23459 h 99700"/>
                  <a:gd name="connsiteX61" fmla="*/ 116150 w 230011"/>
                  <a:gd name="connsiteY61" fmla="*/ 24746 h 99700"/>
                  <a:gd name="connsiteX62" fmla="*/ 114577 w 230011"/>
                  <a:gd name="connsiteY62" fmla="*/ 25890 h 99700"/>
                  <a:gd name="connsiteX63" fmla="*/ 111287 w 230011"/>
                  <a:gd name="connsiteY63" fmla="*/ 27035 h 99700"/>
                  <a:gd name="connsiteX64" fmla="*/ 109141 w 230011"/>
                  <a:gd name="connsiteY64" fmla="*/ 27464 h 99700"/>
                  <a:gd name="connsiteX65" fmla="*/ 107282 w 230011"/>
                  <a:gd name="connsiteY65" fmla="*/ 28036 h 99700"/>
                  <a:gd name="connsiteX66" fmla="*/ 101703 w 230011"/>
                  <a:gd name="connsiteY66" fmla="*/ 30897 h 99700"/>
                  <a:gd name="connsiteX67" fmla="*/ 99271 w 230011"/>
                  <a:gd name="connsiteY67" fmla="*/ 32471 h 99700"/>
                  <a:gd name="connsiteX68" fmla="*/ 97555 w 230011"/>
                  <a:gd name="connsiteY68" fmla="*/ 34616 h 99700"/>
                  <a:gd name="connsiteX69" fmla="*/ 97555 w 230011"/>
                  <a:gd name="connsiteY69" fmla="*/ 35760 h 99700"/>
                  <a:gd name="connsiteX70" fmla="*/ 100273 w 230011"/>
                  <a:gd name="connsiteY70" fmla="*/ 39336 h 99700"/>
                  <a:gd name="connsiteX71" fmla="*/ 103420 w 230011"/>
                  <a:gd name="connsiteY71" fmla="*/ 42913 h 99700"/>
                  <a:gd name="connsiteX72" fmla="*/ 103420 w 230011"/>
                  <a:gd name="connsiteY72" fmla="*/ 46059 h 99700"/>
                  <a:gd name="connsiteX73" fmla="*/ 102132 w 230011"/>
                  <a:gd name="connsiteY73" fmla="*/ 48491 h 99700"/>
                  <a:gd name="connsiteX74" fmla="*/ 101703 w 230011"/>
                  <a:gd name="connsiteY74" fmla="*/ 49349 h 99700"/>
                  <a:gd name="connsiteX75" fmla="*/ 102705 w 230011"/>
                  <a:gd name="connsiteY75" fmla="*/ 49779 h 99700"/>
                  <a:gd name="connsiteX76" fmla="*/ 104421 w 230011"/>
                  <a:gd name="connsiteY76" fmla="*/ 49779 h 99700"/>
                  <a:gd name="connsiteX77" fmla="*/ 105851 w 230011"/>
                  <a:gd name="connsiteY77" fmla="*/ 50208 h 99700"/>
                  <a:gd name="connsiteX78" fmla="*/ 106423 w 230011"/>
                  <a:gd name="connsiteY78" fmla="*/ 51924 h 99700"/>
                  <a:gd name="connsiteX79" fmla="*/ 106281 w 230011"/>
                  <a:gd name="connsiteY79" fmla="*/ 54785 h 99700"/>
                  <a:gd name="connsiteX80" fmla="*/ 105851 w 230011"/>
                  <a:gd name="connsiteY80" fmla="*/ 57503 h 99700"/>
                  <a:gd name="connsiteX81" fmla="*/ 105279 w 230011"/>
                  <a:gd name="connsiteY81" fmla="*/ 58647 h 99700"/>
                  <a:gd name="connsiteX82" fmla="*/ 103849 w 230011"/>
                  <a:gd name="connsiteY82" fmla="*/ 58790 h 99700"/>
                  <a:gd name="connsiteX83" fmla="*/ 101131 w 230011"/>
                  <a:gd name="connsiteY83" fmla="*/ 57646 h 99700"/>
                  <a:gd name="connsiteX84" fmla="*/ 99129 w 230011"/>
                  <a:gd name="connsiteY84" fmla="*/ 56216 h 99700"/>
                  <a:gd name="connsiteX85" fmla="*/ 98270 w 230011"/>
                  <a:gd name="connsiteY85" fmla="*/ 55357 h 99700"/>
                  <a:gd name="connsiteX86" fmla="*/ 98270 w 230011"/>
                  <a:gd name="connsiteY86" fmla="*/ 54356 h 99700"/>
                  <a:gd name="connsiteX87" fmla="*/ 98699 w 230011"/>
                  <a:gd name="connsiteY87" fmla="*/ 53784 h 99700"/>
                  <a:gd name="connsiteX88" fmla="*/ 97984 w 230011"/>
                  <a:gd name="connsiteY88" fmla="*/ 52496 h 99700"/>
                  <a:gd name="connsiteX89" fmla="*/ 95409 w 230011"/>
                  <a:gd name="connsiteY89" fmla="*/ 51352 h 99700"/>
                  <a:gd name="connsiteX90" fmla="*/ 92548 w 230011"/>
                  <a:gd name="connsiteY90" fmla="*/ 51924 h 99700"/>
                  <a:gd name="connsiteX91" fmla="*/ 90546 w 230011"/>
                  <a:gd name="connsiteY91" fmla="*/ 52640 h 99700"/>
                  <a:gd name="connsiteX92" fmla="*/ 89259 w 230011"/>
                  <a:gd name="connsiteY92" fmla="*/ 52640 h 99700"/>
                  <a:gd name="connsiteX93" fmla="*/ 87828 w 230011"/>
                  <a:gd name="connsiteY93" fmla="*/ 51495 h 99700"/>
                  <a:gd name="connsiteX94" fmla="*/ 85683 w 230011"/>
                  <a:gd name="connsiteY94" fmla="*/ 50637 h 99700"/>
                  <a:gd name="connsiteX95" fmla="*/ 82822 w 230011"/>
                  <a:gd name="connsiteY95" fmla="*/ 50065 h 99700"/>
                  <a:gd name="connsiteX96" fmla="*/ 80962 w 230011"/>
                  <a:gd name="connsiteY96" fmla="*/ 49493 h 99700"/>
                  <a:gd name="connsiteX97" fmla="*/ 80676 w 230011"/>
                  <a:gd name="connsiteY97" fmla="*/ 49922 h 99700"/>
                  <a:gd name="connsiteX98" fmla="*/ 80819 w 230011"/>
                  <a:gd name="connsiteY98" fmla="*/ 52210 h 99700"/>
                  <a:gd name="connsiteX99" fmla="*/ 80247 w 230011"/>
                  <a:gd name="connsiteY99" fmla="*/ 53355 h 99700"/>
                  <a:gd name="connsiteX100" fmla="*/ 66085 w 230011"/>
                  <a:gd name="connsiteY100" fmla="*/ 54642 h 99700"/>
                  <a:gd name="connsiteX101" fmla="*/ 61794 w 230011"/>
                  <a:gd name="connsiteY101" fmla="*/ 55929 h 99700"/>
                  <a:gd name="connsiteX102" fmla="*/ 58647 w 230011"/>
                  <a:gd name="connsiteY102" fmla="*/ 57646 h 99700"/>
                  <a:gd name="connsiteX103" fmla="*/ 56359 w 230011"/>
                  <a:gd name="connsiteY103" fmla="*/ 58361 h 99700"/>
                  <a:gd name="connsiteX104" fmla="*/ 55786 w 230011"/>
                  <a:gd name="connsiteY104" fmla="*/ 59362 h 99700"/>
                  <a:gd name="connsiteX105" fmla="*/ 53498 w 230011"/>
                  <a:gd name="connsiteY105" fmla="*/ 60793 h 99700"/>
                  <a:gd name="connsiteX106" fmla="*/ 50923 w 230011"/>
                  <a:gd name="connsiteY106" fmla="*/ 61222 h 99700"/>
                  <a:gd name="connsiteX107" fmla="*/ 50208 w 230011"/>
                  <a:gd name="connsiteY107" fmla="*/ 60793 h 99700"/>
                  <a:gd name="connsiteX108" fmla="*/ 48634 w 230011"/>
                  <a:gd name="connsiteY108" fmla="*/ 61365 h 99700"/>
                  <a:gd name="connsiteX109" fmla="*/ 45774 w 230011"/>
                  <a:gd name="connsiteY109" fmla="*/ 61937 h 99700"/>
                  <a:gd name="connsiteX110" fmla="*/ 43914 w 230011"/>
                  <a:gd name="connsiteY110" fmla="*/ 61794 h 99700"/>
                  <a:gd name="connsiteX111" fmla="*/ 43056 w 230011"/>
                  <a:gd name="connsiteY111" fmla="*/ 60650 h 99700"/>
                  <a:gd name="connsiteX112" fmla="*/ 41339 w 230011"/>
                  <a:gd name="connsiteY112" fmla="*/ 58933 h 99700"/>
                  <a:gd name="connsiteX113" fmla="*/ 40624 w 230011"/>
                  <a:gd name="connsiteY113" fmla="*/ 57789 h 99700"/>
                  <a:gd name="connsiteX114" fmla="*/ 40624 w 230011"/>
                  <a:gd name="connsiteY114" fmla="*/ 57074 h 99700"/>
                  <a:gd name="connsiteX115" fmla="*/ 36619 w 230011"/>
                  <a:gd name="connsiteY115" fmla="*/ 56931 h 99700"/>
                  <a:gd name="connsiteX116" fmla="*/ 34187 w 230011"/>
                  <a:gd name="connsiteY116" fmla="*/ 56072 h 99700"/>
                  <a:gd name="connsiteX117" fmla="*/ 28895 w 230011"/>
                  <a:gd name="connsiteY117" fmla="*/ 56216 h 99700"/>
                  <a:gd name="connsiteX118" fmla="*/ 27607 w 230011"/>
                  <a:gd name="connsiteY118" fmla="*/ 55929 h 99700"/>
                  <a:gd name="connsiteX119" fmla="*/ 27321 w 230011"/>
                  <a:gd name="connsiteY119" fmla="*/ 56359 h 99700"/>
                  <a:gd name="connsiteX120" fmla="*/ 26463 w 230011"/>
                  <a:gd name="connsiteY120" fmla="*/ 61079 h 99700"/>
                  <a:gd name="connsiteX121" fmla="*/ 25461 w 230011"/>
                  <a:gd name="connsiteY121" fmla="*/ 62939 h 99700"/>
                  <a:gd name="connsiteX122" fmla="*/ 23745 w 230011"/>
                  <a:gd name="connsiteY122" fmla="*/ 64941 h 99700"/>
                  <a:gd name="connsiteX123" fmla="*/ 21599 w 230011"/>
                  <a:gd name="connsiteY123" fmla="*/ 66085 h 99700"/>
                  <a:gd name="connsiteX124" fmla="*/ 19740 w 230011"/>
                  <a:gd name="connsiteY124" fmla="*/ 66371 h 99700"/>
                  <a:gd name="connsiteX125" fmla="*/ 19883 w 230011"/>
                  <a:gd name="connsiteY125" fmla="*/ 64798 h 99700"/>
                  <a:gd name="connsiteX126" fmla="*/ 20312 w 230011"/>
                  <a:gd name="connsiteY126" fmla="*/ 63082 h 99700"/>
                  <a:gd name="connsiteX127" fmla="*/ 19025 w 230011"/>
                  <a:gd name="connsiteY127" fmla="*/ 62652 h 99700"/>
                  <a:gd name="connsiteX128" fmla="*/ 17165 w 230011"/>
                  <a:gd name="connsiteY128" fmla="*/ 62509 h 99700"/>
                  <a:gd name="connsiteX129" fmla="*/ 16307 w 230011"/>
                  <a:gd name="connsiteY129" fmla="*/ 61937 h 99700"/>
                  <a:gd name="connsiteX130" fmla="*/ 16450 w 230011"/>
                  <a:gd name="connsiteY130" fmla="*/ 60650 h 99700"/>
                  <a:gd name="connsiteX131" fmla="*/ 16021 w 230011"/>
                  <a:gd name="connsiteY131" fmla="*/ 59792 h 99700"/>
                  <a:gd name="connsiteX132" fmla="*/ 15306 w 230011"/>
                  <a:gd name="connsiteY132" fmla="*/ 58933 h 99700"/>
                  <a:gd name="connsiteX133" fmla="*/ 13446 w 230011"/>
                  <a:gd name="connsiteY133" fmla="*/ 57646 h 99700"/>
                  <a:gd name="connsiteX134" fmla="*/ 9441 w 230011"/>
                  <a:gd name="connsiteY134" fmla="*/ 55929 h 99700"/>
                  <a:gd name="connsiteX135" fmla="*/ 6723 w 230011"/>
                  <a:gd name="connsiteY135" fmla="*/ 54928 h 99700"/>
                  <a:gd name="connsiteX136" fmla="*/ 5722 w 230011"/>
                  <a:gd name="connsiteY136" fmla="*/ 55929 h 99700"/>
                  <a:gd name="connsiteX137" fmla="*/ 5007 w 230011"/>
                  <a:gd name="connsiteY137" fmla="*/ 56216 h 99700"/>
                  <a:gd name="connsiteX138" fmla="*/ 6151 w 230011"/>
                  <a:gd name="connsiteY138" fmla="*/ 56788 h 99700"/>
                  <a:gd name="connsiteX139" fmla="*/ 5722 w 230011"/>
                  <a:gd name="connsiteY139" fmla="*/ 57360 h 99700"/>
                  <a:gd name="connsiteX140" fmla="*/ 4721 w 230011"/>
                  <a:gd name="connsiteY140" fmla="*/ 57646 h 99700"/>
                  <a:gd name="connsiteX141" fmla="*/ 858 w 230011"/>
                  <a:gd name="connsiteY141" fmla="*/ 57503 h 99700"/>
                  <a:gd name="connsiteX142" fmla="*/ 3004 w 230011"/>
                  <a:gd name="connsiteY142" fmla="*/ 59076 h 99700"/>
                  <a:gd name="connsiteX143" fmla="*/ 2432 w 230011"/>
                  <a:gd name="connsiteY143" fmla="*/ 61937 h 99700"/>
                  <a:gd name="connsiteX144" fmla="*/ 0 w 230011"/>
                  <a:gd name="connsiteY144" fmla="*/ 66658 h 99700"/>
                  <a:gd name="connsiteX145" fmla="*/ 286 w 230011"/>
                  <a:gd name="connsiteY145" fmla="*/ 67230 h 99700"/>
                  <a:gd name="connsiteX146" fmla="*/ 429 w 230011"/>
                  <a:gd name="connsiteY146" fmla="*/ 68088 h 99700"/>
                  <a:gd name="connsiteX147" fmla="*/ 715 w 230011"/>
                  <a:gd name="connsiteY147" fmla="*/ 68803 h 99700"/>
                  <a:gd name="connsiteX148" fmla="*/ 858 w 230011"/>
                  <a:gd name="connsiteY148" fmla="*/ 69947 h 99700"/>
                  <a:gd name="connsiteX149" fmla="*/ 1287 w 230011"/>
                  <a:gd name="connsiteY149" fmla="*/ 70949 h 99700"/>
                  <a:gd name="connsiteX150" fmla="*/ 2289 w 230011"/>
                  <a:gd name="connsiteY150" fmla="*/ 71950 h 99700"/>
                  <a:gd name="connsiteX151" fmla="*/ 2575 w 230011"/>
                  <a:gd name="connsiteY151" fmla="*/ 72808 h 99700"/>
                  <a:gd name="connsiteX152" fmla="*/ 2003 w 230011"/>
                  <a:gd name="connsiteY152" fmla="*/ 74096 h 99700"/>
                  <a:gd name="connsiteX153" fmla="*/ 1574 w 230011"/>
                  <a:gd name="connsiteY153" fmla="*/ 74811 h 99700"/>
                  <a:gd name="connsiteX154" fmla="*/ 2861 w 230011"/>
                  <a:gd name="connsiteY154" fmla="*/ 74811 h 99700"/>
                  <a:gd name="connsiteX155" fmla="*/ 6580 w 230011"/>
                  <a:gd name="connsiteY155" fmla="*/ 75526 h 99700"/>
                  <a:gd name="connsiteX156" fmla="*/ 9584 w 230011"/>
                  <a:gd name="connsiteY156" fmla="*/ 76670 h 99700"/>
                  <a:gd name="connsiteX157" fmla="*/ 10156 w 230011"/>
                  <a:gd name="connsiteY157" fmla="*/ 77815 h 99700"/>
                  <a:gd name="connsiteX158" fmla="*/ 10585 w 230011"/>
                  <a:gd name="connsiteY158" fmla="*/ 79245 h 99700"/>
                  <a:gd name="connsiteX159" fmla="*/ 14161 w 230011"/>
                  <a:gd name="connsiteY159" fmla="*/ 81248 h 99700"/>
                  <a:gd name="connsiteX160" fmla="*/ 18309 w 230011"/>
                  <a:gd name="connsiteY160" fmla="*/ 82535 h 99700"/>
                  <a:gd name="connsiteX161" fmla="*/ 19740 w 230011"/>
                  <a:gd name="connsiteY161" fmla="*/ 82106 h 99700"/>
                  <a:gd name="connsiteX162" fmla="*/ 24890 w 230011"/>
                  <a:gd name="connsiteY162" fmla="*/ 77529 h 99700"/>
                  <a:gd name="connsiteX163" fmla="*/ 26749 w 230011"/>
                  <a:gd name="connsiteY163" fmla="*/ 78244 h 99700"/>
                  <a:gd name="connsiteX164" fmla="*/ 28037 w 230011"/>
                  <a:gd name="connsiteY164" fmla="*/ 80819 h 99700"/>
                  <a:gd name="connsiteX165" fmla="*/ 27893 w 230011"/>
                  <a:gd name="connsiteY165" fmla="*/ 82106 h 99700"/>
                  <a:gd name="connsiteX166" fmla="*/ 28752 w 230011"/>
                  <a:gd name="connsiteY166" fmla="*/ 82392 h 99700"/>
                  <a:gd name="connsiteX167" fmla="*/ 31755 w 230011"/>
                  <a:gd name="connsiteY167" fmla="*/ 82535 h 99700"/>
                  <a:gd name="connsiteX168" fmla="*/ 35045 w 230011"/>
                  <a:gd name="connsiteY168" fmla="*/ 82821 h 99700"/>
                  <a:gd name="connsiteX169" fmla="*/ 37191 w 230011"/>
                  <a:gd name="connsiteY169" fmla="*/ 84824 h 99700"/>
                  <a:gd name="connsiteX170" fmla="*/ 39337 w 230011"/>
                  <a:gd name="connsiteY170" fmla="*/ 85539 h 99700"/>
                  <a:gd name="connsiteX171" fmla="*/ 42341 w 230011"/>
                  <a:gd name="connsiteY171" fmla="*/ 85682 h 99700"/>
                  <a:gd name="connsiteX172" fmla="*/ 44200 w 230011"/>
                  <a:gd name="connsiteY172" fmla="*/ 85396 h 99700"/>
                  <a:gd name="connsiteX173" fmla="*/ 45201 w 230011"/>
                  <a:gd name="connsiteY173" fmla="*/ 84681 h 99700"/>
                  <a:gd name="connsiteX174" fmla="*/ 46346 w 230011"/>
                  <a:gd name="connsiteY174" fmla="*/ 82249 h 99700"/>
                  <a:gd name="connsiteX175" fmla="*/ 48491 w 230011"/>
                  <a:gd name="connsiteY175" fmla="*/ 79388 h 99700"/>
                  <a:gd name="connsiteX176" fmla="*/ 51781 w 230011"/>
                  <a:gd name="connsiteY176" fmla="*/ 77815 h 99700"/>
                  <a:gd name="connsiteX177" fmla="*/ 57503 w 230011"/>
                  <a:gd name="connsiteY177" fmla="*/ 77529 h 99700"/>
                  <a:gd name="connsiteX178" fmla="*/ 60364 w 230011"/>
                  <a:gd name="connsiteY178" fmla="*/ 77100 h 99700"/>
                  <a:gd name="connsiteX179" fmla="*/ 63368 w 230011"/>
                  <a:gd name="connsiteY179" fmla="*/ 77100 h 99700"/>
                  <a:gd name="connsiteX180" fmla="*/ 65656 w 230011"/>
                  <a:gd name="connsiteY180" fmla="*/ 77529 h 99700"/>
                  <a:gd name="connsiteX181" fmla="*/ 67945 w 230011"/>
                  <a:gd name="connsiteY181" fmla="*/ 77529 h 99700"/>
                  <a:gd name="connsiteX182" fmla="*/ 73810 w 230011"/>
                  <a:gd name="connsiteY182" fmla="*/ 75383 h 99700"/>
                  <a:gd name="connsiteX183" fmla="*/ 79818 w 230011"/>
                  <a:gd name="connsiteY183" fmla="*/ 73810 h 99700"/>
                  <a:gd name="connsiteX184" fmla="*/ 80676 w 230011"/>
                  <a:gd name="connsiteY184" fmla="*/ 74096 h 99700"/>
                  <a:gd name="connsiteX185" fmla="*/ 80676 w 230011"/>
                  <a:gd name="connsiteY185" fmla="*/ 74668 h 99700"/>
                  <a:gd name="connsiteX186" fmla="*/ 79675 w 230011"/>
                  <a:gd name="connsiteY186" fmla="*/ 75812 h 99700"/>
                  <a:gd name="connsiteX187" fmla="*/ 78673 w 230011"/>
                  <a:gd name="connsiteY187" fmla="*/ 77529 h 99700"/>
                  <a:gd name="connsiteX188" fmla="*/ 79245 w 230011"/>
                  <a:gd name="connsiteY188" fmla="*/ 79388 h 99700"/>
                  <a:gd name="connsiteX189" fmla="*/ 82822 w 230011"/>
                  <a:gd name="connsiteY189" fmla="*/ 83251 h 99700"/>
                  <a:gd name="connsiteX190" fmla="*/ 84681 w 230011"/>
                  <a:gd name="connsiteY190" fmla="*/ 86111 h 99700"/>
                  <a:gd name="connsiteX191" fmla="*/ 86398 w 230011"/>
                  <a:gd name="connsiteY191" fmla="*/ 88257 h 99700"/>
                  <a:gd name="connsiteX192" fmla="*/ 89115 w 230011"/>
                  <a:gd name="connsiteY192" fmla="*/ 89401 h 99700"/>
                  <a:gd name="connsiteX193" fmla="*/ 92691 w 230011"/>
                  <a:gd name="connsiteY193" fmla="*/ 90116 h 99700"/>
                  <a:gd name="connsiteX194" fmla="*/ 95838 w 230011"/>
                  <a:gd name="connsiteY194" fmla="*/ 90259 h 99700"/>
                  <a:gd name="connsiteX195" fmla="*/ 98985 w 230011"/>
                  <a:gd name="connsiteY195" fmla="*/ 91118 h 99700"/>
                  <a:gd name="connsiteX196" fmla="*/ 109999 w 230011"/>
                  <a:gd name="connsiteY196" fmla="*/ 93120 h 99700"/>
                  <a:gd name="connsiteX197" fmla="*/ 115435 w 230011"/>
                  <a:gd name="connsiteY197" fmla="*/ 93693 h 99700"/>
                  <a:gd name="connsiteX198" fmla="*/ 119583 w 230011"/>
                  <a:gd name="connsiteY198" fmla="*/ 93835 h 99700"/>
                  <a:gd name="connsiteX199" fmla="*/ 126020 w 230011"/>
                  <a:gd name="connsiteY199" fmla="*/ 95123 h 99700"/>
                  <a:gd name="connsiteX200" fmla="*/ 127307 w 230011"/>
                  <a:gd name="connsiteY200" fmla="*/ 95409 h 99700"/>
                  <a:gd name="connsiteX201" fmla="*/ 130025 w 230011"/>
                  <a:gd name="connsiteY201" fmla="*/ 95552 h 99700"/>
                  <a:gd name="connsiteX202" fmla="*/ 132886 w 230011"/>
                  <a:gd name="connsiteY202" fmla="*/ 95981 h 99700"/>
                  <a:gd name="connsiteX203" fmla="*/ 135604 w 230011"/>
                  <a:gd name="connsiteY203" fmla="*/ 96553 h 99700"/>
                  <a:gd name="connsiteX204" fmla="*/ 138036 w 230011"/>
                  <a:gd name="connsiteY204" fmla="*/ 97412 h 99700"/>
                  <a:gd name="connsiteX205" fmla="*/ 143185 w 230011"/>
                  <a:gd name="connsiteY205" fmla="*/ 98127 h 99700"/>
                  <a:gd name="connsiteX206" fmla="*/ 147763 w 230011"/>
                  <a:gd name="connsiteY206" fmla="*/ 98699 h 99700"/>
                  <a:gd name="connsiteX207" fmla="*/ 149050 w 230011"/>
                  <a:gd name="connsiteY207" fmla="*/ 99128 h 99700"/>
                  <a:gd name="connsiteX208" fmla="*/ 150194 w 230011"/>
                  <a:gd name="connsiteY208" fmla="*/ 98985 h 99700"/>
                  <a:gd name="connsiteX209" fmla="*/ 151625 w 230011"/>
                  <a:gd name="connsiteY209" fmla="*/ 99700 h 99700"/>
                  <a:gd name="connsiteX210" fmla="*/ 152483 w 230011"/>
                  <a:gd name="connsiteY210" fmla="*/ 99271 h 99700"/>
                  <a:gd name="connsiteX211" fmla="*/ 153055 w 230011"/>
                  <a:gd name="connsiteY211" fmla="*/ 98270 h 99700"/>
                  <a:gd name="connsiteX212" fmla="*/ 155630 w 230011"/>
                  <a:gd name="connsiteY212" fmla="*/ 97269 h 99700"/>
                  <a:gd name="connsiteX213" fmla="*/ 157919 w 230011"/>
                  <a:gd name="connsiteY213" fmla="*/ 95981 h 99700"/>
                  <a:gd name="connsiteX214" fmla="*/ 159492 w 230011"/>
                  <a:gd name="connsiteY214" fmla="*/ 94265 h 99700"/>
                  <a:gd name="connsiteX215" fmla="*/ 160493 w 230011"/>
                  <a:gd name="connsiteY215" fmla="*/ 92834 h 99700"/>
                  <a:gd name="connsiteX216" fmla="*/ 162067 w 230011"/>
                  <a:gd name="connsiteY216" fmla="*/ 91833 h 99700"/>
                  <a:gd name="connsiteX217" fmla="*/ 163783 w 230011"/>
                  <a:gd name="connsiteY217" fmla="*/ 91690 h 99700"/>
                  <a:gd name="connsiteX218" fmla="*/ 165214 w 230011"/>
                  <a:gd name="connsiteY218" fmla="*/ 91118 h 99700"/>
                  <a:gd name="connsiteX219" fmla="*/ 171794 w 230011"/>
                  <a:gd name="connsiteY219" fmla="*/ 90546 h 99700"/>
                  <a:gd name="connsiteX220" fmla="*/ 178517 w 230011"/>
                  <a:gd name="connsiteY220" fmla="*/ 90975 h 99700"/>
                  <a:gd name="connsiteX221" fmla="*/ 181664 w 230011"/>
                  <a:gd name="connsiteY221" fmla="*/ 90116 h 99700"/>
                  <a:gd name="connsiteX222" fmla="*/ 184381 w 230011"/>
                  <a:gd name="connsiteY222" fmla="*/ 88400 h 99700"/>
                  <a:gd name="connsiteX223" fmla="*/ 188243 w 230011"/>
                  <a:gd name="connsiteY223" fmla="*/ 87971 h 99700"/>
                  <a:gd name="connsiteX224" fmla="*/ 188387 w 230011"/>
                  <a:gd name="connsiteY224" fmla="*/ 87971 h 99700"/>
                  <a:gd name="connsiteX225" fmla="*/ 194108 w 230011"/>
                  <a:gd name="connsiteY225" fmla="*/ 89115 h 99700"/>
                  <a:gd name="connsiteX226" fmla="*/ 194537 w 230011"/>
                  <a:gd name="connsiteY226" fmla="*/ 88400 h 99700"/>
                  <a:gd name="connsiteX227" fmla="*/ 194823 w 230011"/>
                  <a:gd name="connsiteY227" fmla="*/ 88114 h 99700"/>
                  <a:gd name="connsiteX228" fmla="*/ 194681 w 230011"/>
                  <a:gd name="connsiteY228" fmla="*/ 84538 h 99700"/>
                  <a:gd name="connsiteX229" fmla="*/ 196540 w 230011"/>
                  <a:gd name="connsiteY229" fmla="*/ 82821 h 99700"/>
                  <a:gd name="connsiteX230" fmla="*/ 198257 w 230011"/>
                  <a:gd name="connsiteY230" fmla="*/ 82106 h 99700"/>
                  <a:gd name="connsiteX231" fmla="*/ 203120 w 230011"/>
                  <a:gd name="connsiteY231" fmla="*/ 77958 h 99700"/>
                  <a:gd name="connsiteX232" fmla="*/ 205409 w 230011"/>
                  <a:gd name="connsiteY232" fmla="*/ 76814 h 99700"/>
                  <a:gd name="connsiteX233" fmla="*/ 208269 w 230011"/>
                  <a:gd name="connsiteY233" fmla="*/ 77100 h 99700"/>
                  <a:gd name="connsiteX234" fmla="*/ 209127 w 230011"/>
                  <a:gd name="connsiteY234" fmla="*/ 76670 h 99700"/>
                  <a:gd name="connsiteX235" fmla="*/ 209414 w 230011"/>
                  <a:gd name="connsiteY235" fmla="*/ 76098 h 99700"/>
                  <a:gd name="connsiteX236" fmla="*/ 209843 w 230011"/>
                  <a:gd name="connsiteY236" fmla="*/ 74668 h 99700"/>
                  <a:gd name="connsiteX237" fmla="*/ 210129 w 230011"/>
                  <a:gd name="connsiteY237" fmla="*/ 73524 h 99700"/>
                  <a:gd name="connsiteX238" fmla="*/ 210272 w 230011"/>
                  <a:gd name="connsiteY238" fmla="*/ 72236 h 99700"/>
                  <a:gd name="connsiteX239" fmla="*/ 209986 w 230011"/>
                  <a:gd name="connsiteY239" fmla="*/ 71664 h 99700"/>
                  <a:gd name="connsiteX240" fmla="*/ 208698 w 230011"/>
                  <a:gd name="connsiteY240" fmla="*/ 71378 h 99700"/>
                  <a:gd name="connsiteX241" fmla="*/ 207983 w 230011"/>
                  <a:gd name="connsiteY241" fmla="*/ 68374 h 99700"/>
                  <a:gd name="connsiteX242" fmla="*/ 208698 w 230011"/>
                  <a:gd name="connsiteY242" fmla="*/ 67373 h 99700"/>
                  <a:gd name="connsiteX243" fmla="*/ 209414 w 230011"/>
                  <a:gd name="connsiteY243" fmla="*/ 66515 h 99700"/>
                  <a:gd name="connsiteX244" fmla="*/ 208556 w 230011"/>
                  <a:gd name="connsiteY244" fmla="*/ 62939 h 99700"/>
                  <a:gd name="connsiteX245" fmla="*/ 208842 w 230011"/>
                  <a:gd name="connsiteY245" fmla="*/ 61651 h 99700"/>
                  <a:gd name="connsiteX246" fmla="*/ 210987 w 230011"/>
                  <a:gd name="connsiteY246" fmla="*/ 61508 h 99700"/>
                  <a:gd name="connsiteX247" fmla="*/ 212847 w 230011"/>
                  <a:gd name="connsiteY247" fmla="*/ 60793 h 99700"/>
                  <a:gd name="connsiteX248" fmla="*/ 214277 w 230011"/>
                  <a:gd name="connsiteY248" fmla="*/ 59935 h 99700"/>
                  <a:gd name="connsiteX249" fmla="*/ 214706 w 230011"/>
                  <a:gd name="connsiteY249" fmla="*/ 58790 h 99700"/>
                  <a:gd name="connsiteX250" fmla="*/ 215850 w 230011"/>
                  <a:gd name="connsiteY250" fmla="*/ 56501 h 99700"/>
                  <a:gd name="connsiteX251" fmla="*/ 214706 w 230011"/>
                  <a:gd name="connsiteY251" fmla="*/ 53641 h 99700"/>
                  <a:gd name="connsiteX252" fmla="*/ 208412 w 230011"/>
                  <a:gd name="connsiteY252" fmla="*/ 51924 h 99700"/>
                  <a:gd name="connsiteX253" fmla="*/ 208127 w 230011"/>
                  <a:gd name="connsiteY253" fmla="*/ 51209 h 99700"/>
                  <a:gd name="connsiteX254" fmla="*/ 209557 w 230011"/>
                  <a:gd name="connsiteY254" fmla="*/ 50351 h 99700"/>
                  <a:gd name="connsiteX255" fmla="*/ 211130 w 230011"/>
                  <a:gd name="connsiteY255" fmla="*/ 49206 h 99700"/>
                  <a:gd name="connsiteX256" fmla="*/ 212132 w 230011"/>
                  <a:gd name="connsiteY256" fmla="*/ 48348 h 99700"/>
                  <a:gd name="connsiteX257" fmla="*/ 213276 w 230011"/>
                  <a:gd name="connsiteY257" fmla="*/ 48205 h 99700"/>
                  <a:gd name="connsiteX258" fmla="*/ 214992 w 230011"/>
                  <a:gd name="connsiteY258" fmla="*/ 48777 h 99700"/>
                  <a:gd name="connsiteX259" fmla="*/ 217996 w 230011"/>
                  <a:gd name="connsiteY259" fmla="*/ 50780 h 99700"/>
                  <a:gd name="connsiteX260" fmla="*/ 219141 w 230011"/>
                  <a:gd name="connsiteY260" fmla="*/ 51066 h 99700"/>
                  <a:gd name="connsiteX261" fmla="*/ 220285 w 230011"/>
                  <a:gd name="connsiteY261" fmla="*/ 50494 h 99700"/>
                  <a:gd name="connsiteX262" fmla="*/ 221429 w 230011"/>
                  <a:gd name="connsiteY262" fmla="*/ 50351 h 99700"/>
                  <a:gd name="connsiteX263" fmla="*/ 224862 w 230011"/>
                  <a:gd name="connsiteY263" fmla="*/ 50351 h 99700"/>
                  <a:gd name="connsiteX264" fmla="*/ 227580 w 230011"/>
                  <a:gd name="connsiteY264" fmla="*/ 49922 h 99700"/>
                  <a:gd name="connsiteX265" fmla="*/ 227008 w 230011"/>
                  <a:gd name="connsiteY265" fmla="*/ 47776 h 99700"/>
                  <a:gd name="connsiteX266" fmla="*/ 227008 w 230011"/>
                  <a:gd name="connsiteY266" fmla="*/ 46203 h 99700"/>
                  <a:gd name="connsiteX267" fmla="*/ 226579 w 230011"/>
                  <a:gd name="connsiteY267" fmla="*/ 44915 h 99700"/>
                  <a:gd name="connsiteX268" fmla="*/ 226865 w 230011"/>
                  <a:gd name="connsiteY268" fmla="*/ 43628 h 99700"/>
                  <a:gd name="connsiteX269" fmla="*/ 228009 w 230011"/>
                  <a:gd name="connsiteY269" fmla="*/ 42483 h 99700"/>
                  <a:gd name="connsiteX270" fmla="*/ 228296 w 230011"/>
                  <a:gd name="connsiteY270" fmla="*/ 40052 h 99700"/>
                  <a:gd name="connsiteX271" fmla="*/ 230012 w 230011"/>
                  <a:gd name="connsiteY271" fmla="*/ 38478 h 9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230011" h="99700">
                    <a:moveTo>
                      <a:pt x="228296" y="37191"/>
                    </a:moveTo>
                    <a:lnTo>
                      <a:pt x="227723" y="35474"/>
                    </a:lnTo>
                    <a:lnTo>
                      <a:pt x="224862" y="31040"/>
                    </a:lnTo>
                    <a:lnTo>
                      <a:pt x="221573" y="23745"/>
                    </a:lnTo>
                    <a:lnTo>
                      <a:pt x="221429" y="21599"/>
                    </a:lnTo>
                    <a:lnTo>
                      <a:pt x="222717" y="19311"/>
                    </a:lnTo>
                    <a:lnTo>
                      <a:pt x="223861" y="17451"/>
                    </a:lnTo>
                    <a:lnTo>
                      <a:pt x="224147" y="16021"/>
                    </a:lnTo>
                    <a:lnTo>
                      <a:pt x="224147" y="15592"/>
                    </a:lnTo>
                    <a:lnTo>
                      <a:pt x="223432" y="14733"/>
                    </a:lnTo>
                    <a:lnTo>
                      <a:pt x="222144" y="11443"/>
                    </a:lnTo>
                    <a:lnTo>
                      <a:pt x="220571" y="11157"/>
                    </a:lnTo>
                    <a:lnTo>
                      <a:pt x="218568" y="10728"/>
                    </a:lnTo>
                    <a:lnTo>
                      <a:pt x="216995" y="10299"/>
                    </a:lnTo>
                    <a:lnTo>
                      <a:pt x="213562" y="8440"/>
                    </a:lnTo>
                    <a:lnTo>
                      <a:pt x="211845" y="7867"/>
                    </a:lnTo>
                    <a:lnTo>
                      <a:pt x="209843" y="7724"/>
                    </a:lnTo>
                    <a:lnTo>
                      <a:pt x="207983" y="8869"/>
                    </a:lnTo>
                    <a:lnTo>
                      <a:pt x="206553" y="10156"/>
                    </a:lnTo>
                    <a:lnTo>
                      <a:pt x="202119" y="10156"/>
                    </a:lnTo>
                    <a:lnTo>
                      <a:pt x="197112" y="9584"/>
                    </a:lnTo>
                    <a:lnTo>
                      <a:pt x="190103" y="5293"/>
                    </a:lnTo>
                    <a:lnTo>
                      <a:pt x="188387" y="5293"/>
                    </a:lnTo>
                    <a:lnTo>
                      <a:pt x="186384" y="5436"/>
                    </a:lnTo>
                    <a:lnTo>
                      <a:pt x="183380" y="4434"/>
                    </a:lnTo>
                    <a:lnTo>
                      <a:pt x="177372" y="1716"/>
                    </a:lnTo>
                    <a:lnTo>
                      <a:pt x="174655" y="1001"/>
                    </a:lnTo>
                    <a:lnTo>
                      <a:pt x="172938" y="1430"/>
                    </a:lnTo>
                    <a:lnTo>
                      <a:pt x="171221" y="2003"/>
                    </a:lnTo>
                    <a:lnTo>
                      <a:pt x="170077" y="2146"/>
                    </a:lnTo>
                    <a:lnTo>
                      <a:pt x="169505" y="1144"/>
                    </a:lnTo>
                    <a:lnTo>
                      <a:pt x="167216" y="143"/>
                    </a:lnTo>
                    <a:lnTo>
                      <a:pt x="165071" y="0"/>
                    </a:lnTo>
                    <a:lnTo>
                      <a:pt x="164356" y="572"/>
                    </a:lnTo>
                    <a:lnTo>
                      <a:pt x="163640" y="6723"/>
                    </a:lnTo>
                    <a:lnTo>
                      <a:pt x="162925" y="8869"/>
                    </a:lnTo>
                    <a:lnTo>
                      <a:pt x="159921" y="8725"/>
                    </a:lnTo>
                    <a:lnTo>
                      <a:pt x="158777" y="9870"/>
                    </a:lnTo>
                    <a:lnTo>
                      <a:pt x="156345" y="12731"/>
                    </a:lnTo>
                    <a:lnTo>
                      <a:pt x="155916" y="15592"/>
                    </a:lnTo>
                    <a:lnTo>
                      <a:pt x="151768" y="15019"/>
                    </a:lnTo>
                    <a:lnTo>
                      <a:pt x="149765" y="14590"/>
                    </a:lnTo>
                    <a:lnTo>
                      <a:pt x="148049" y="14876"/>
                    </a:lnTo>
                    <a:lnTo>
                      <a:pt x="146189" y="16450"/>
                    </a:lnTo>
                    <a:lnTo>
                      <a:pt x="140753" y="16307"/>
                    </a:lnTo>
                    <a:lnTo>
                      <a:pt x="136462" y="15448"/>
                    </a:lnTo>
                    <a:lnTo>
                      <a:pt x="134746" y="11872"/>
                    </a:lnTo>
                    <a:lnTo>
                      <a:pt x="132743" y="10585"/>
                    </a:lnTo>
                    <a:lnTo>
                      <a:pt x="130312" y="9298"/>
                    </a:lnTo>
                    <a:lnTo>
                      <a:pt x="129453" y="9012"/>
                    </a:lnTo>
                    <a:lnTo>
                      <a:pt x="129167" y="9870"/>
                    </a:lnTo>
                    <a:lnTo>
                      <a:pt x="128881" y="12159"/>
                    </a:lnTo>
                    <a:lnTo>
                      <a:pt x="129024" y="14733"/>
                    </a:lnTo>
                    <a:lnTo>
                      <a:pt x="128595" y="16021"/>
                    </a:lnTo>
                    <a:lnTo>
                      <a:pt x="126736" y="17737"/>
                    </a:lnTo>
                    <a:lnTo>
                      <a:pt x="125734" y="18166"/>
                    </a:lnTo>
                    <a:lnTo>
                      <a:pt x="125305" y="18452"/>
                    </a:lnTo>
                    <a:lnTo>
                      <a:pt x="119583" y="16164"/>
                    </a:lnTo>
                    <a:lnTo>
                      <a:pt x="119154" y="16593"/>
                    </a:lnTo>
                    <a:lnTo>
                      <a:pt x="118725" y="16879"/>
                    </a:lnTo>
                    <a:lnTo>
                      <a:pt x="117152" y="23459"/>
                    </a:lnTo>
                    <a:lnTo>
                      <a:pt x="116150" y="24746"/>
                    </a:lnTo>
                    <a:lnTo>
                      <a:pt x="114577" y="25890"/>
                    </a:lnTo>
                    <a:lnTo>
                      <a:pt x="111287" y="27035"/>
                    </a:lnTo>
                    <a:lnTo>
                      <a:pt x="109141" y="27464"/>
                    </a:lnTo>
                    <a:lnTo>
                      <a:pt x="107282" y="28036"/>
                    </a:lnTo>
                    <a:lnTo>
                      <a:pt x="101703" y="30897"/>
                    </a:lnTo>
                    <a:lnTo>
                      <a:pt x="99271" y="32471"/>
                    </a:lnTo>
                    <a:lnTo>
                      <a:pt x="97555" y="34616"/>
                    </a:lnTo>
                    <a:lnTo>
                      <a:pt x="97555" y="35760"/>
                    </a:lnTo>
                    <a:lnTo>
                      <a:pt x="100273" y="39336"/>
                    </a:lnTo>
                    <a:lnTo>
                      <a:pt x="103420" y="42913"/>
                    </a:lnTo>
                    <a:lnTo>
                      <a:pt x="103420" y="46059"/>
                    </a:lnTo>
                    <a:lnTo>
                      <a:pt x="102132" y="48491"/>
                    </a:lnTo>
                    <a:lnTo>
                      <a:pt x="101703" y="49349"/>
                    </a:lnTo>
                    <a:lnTo>
                      <a:pt x="102705" y="49779"/>
                    </a:lnTo>
                    <a:lnTo>
                      <a:pt x="104421" y="49779"/>
                    </a:lnTo>
                    <a:lnTo>
                      <a:pt x="105851" y="50208"/>
                    </a:lnTo>
                    <a:lnTo>
                      <a:pt x="106423" y="51924"/>
                    </a:lnTo>
                    <a:lnTo>
                      <a:pt x="106281" y="54785"/>
                    </a:lnTo>
                    <a:lnTo>
                      <a:pt x="105851" y="57503"/>
                    </a:lnTo>
                    <a:lnTo>
                      <a:pt x="105279" y="58647"/>
                    </a:lnTo>
                    <a:lnTo>
                      <a:pt x="103849" y="58790"/>
                    </a:lnTo>
                    <a:lnTo>
                      <a:pt x="101131" y="57646"/>
                    </a:lnTo>
                    <a:lnTo>
                      <a:pt x="99129" y="56216"/>
                    </a:lnTo>
                    <a:lnTo>
                      <a:pt x="98270" y="55357"/>
                    </a:lnTo>
                    <a:lnTo>
                      <a:pt x="98270" y="54356"/>
                    </a:lnTo>
                    <a:lnTo>
                      <a:pt x="98699" y="53784"/>
                    </a:lnTo>
                    <a:lnTo>
                      <a:pt x="97984" y="52496"/>
                    </a:lnTo>
                    <a:lnTo>
                      <a:pt x="95409" y="51352"/>
                    </a:lnTo>
                    <a:lnTo>
                      <a:pt x="92548" y="51924"/>
                    </a:lnTo>
                    <a:lnTo>
                      <a:pt x="90546" y="52640"/>
                    </a:lnTo>
                    <a:lnTo>
                      <a:pt x="89259" y="52640"/>
                    </a:lnTo>
                    <a:lnTo>
                      <a:pt x="87828" y="51495"/>
                    </a:lnTo>
                    <a:lnTo>
                      <a:pt x="85683" y="50637"/>
                    </a:lnTo>
                    <a:lnTo>
                      <a:pt x="82822" y="50065"/>
                    </a:lnTo>
                    <a:lnTo>
                      <a:pt x="80962" y="49493"/>
                    </a:lnTo>
                    <a:lnTo>
                      <a:pt x="80676" y="49922"/>
                    </a:lnTo>
                    <a:lnTo>
                      <a:pt x="80819" y="52210"/>
                    </a:lnTo>
                    <a:lnTo>
                      <a:pt x="80247" y="53355"/>
                    </a:lnTo>
                    <a:lnTo>
                      <a:pt x="66085" y="54642"/>
                    </a:lnTo>
                    <a:lnTo>
                      <a:pt x="61794" y="55929"/>
                    </a:lnTo>
                    <a:lnTo>
                      <a:pt x="58647" y="57646"/>
                    </a:lnTo>
                    <a:lnTo>
                      <a:pt x="56359" y="58361"/>
                    </a:lnTo>
                    <a:lnTo>
                      <a:pt x="55786" y="59362"/>
                    </a:lnTo>
                    <a:lnTo>
                      <a:pt x="53498" y="60793"/>
                    </a:lnTo>
                    <a:lnTo>
                      <a:pt x="50923" y="61222"/>
                    </a:lnTo>
                    <a:lnTo>
                      <a:pt x="50208" y="60793"/>
                    </a:lnTo>
                    <a:lnTo>
                      <a:pt x="48634" y="61365"/>
                    </a:lnTo>
                    <a:lnTo>
                      <a:pt x="45774" y="61937"/>
                    </a:lnTo>
                    <a:lnTo>
                      <a:pt x="43914" y="61794"/>
                    </a:lnTo>
                    <a:lnTo>
                      <a:pt x="43056" y="60650"/>
                    </a:lnTo>
                    <a:lnTo>
                      <a:pt x="41339" y="58933"/>
                    </a:lnTo>
                    <a:lnTo>
                      <a:pt x="40624" y="57789"/>
                    </a:lnTo>
                    <a:lnTo>
                      <a:pt x="40624" y="57074"/>
                    </a:lnTo>
                    <a:lnTo>
                      <a:pt x="36619" y="56931"/>
                    </a:lnTo>
                    <a:lnTo>
                      <a:pt x="34187" y="56072"/>
                    </a:lnTo>
                    <a:lnTo>
                      <a:pt x="28895" y="56216"/>
                    </a:lnTo>
                    <a:lnTo>
                      <a:pt x="27607" y="55929"/>
                    </a:lnTo>
                    <a:lnTo>
                      <a:pt x="27321" y="56359"/>
                    </a:lnTo>
                    <a:lnTo>
                      <a:pt x="26463" y="61079"/>
                    </a:lnTo>
                    <a:lnTo>
                      <a:pt x="25461" y="62939"/>
                    </a:lnTo>
                    <a:lnTo>
                      <a:pt x="23745" y="64941"/>
                    </a:lnTo>
                    <a:lnTo>
                      <a:pt x="21599" y="66085"/>
                    </a:lnTo>
                    <a:lnTo>
                      <a:pt x="19740" y="66371"/>
                    </a:lnTo>
                    <a:lnTo>
                      <a:pt x="19883" y="64798"/>
                    </a:lnTo>
                    <a:lnTo>
                      <a:pt x="20312" y="63082"/>
                    </a:lnTo>
                    <a:lnTo>
                      <a:pt x="19025" y="62652"/>
                    </a:lnTo>
                    <a:lnTo>
                      <a:pt x="17165" y="62509"/>
                    </a:lnTo>
                    <a:lnTo>
                      <a:pt x="16307" y="61937"/>
                    </a:lnTo>
                    <a:lnTo>
                      <a:pt x="16450" y="60650"/>
                    </a:lnTo>
                    <a:lnTo>
                      <a:pt x="16021" y="59792"/>
                    </a:lnTo>
                    <a:lnTo>
                      <a:pt x="15306" y="58933"/>
                    </a:lnTo>
                    <a:lnTo>
                      <a:pt x="13446" y="57646"/>
                    </a:lnTo>
                    <a:lnTo>
                      <a:pt x="9441" y="55929"/>
                    </a:lnTo>
                    <a:lnTo>
                      <a:pt x="6723" y="54928"/>
                    </a:lnTo>
                    <a:lnTo>
                      <a:pt x="5722" y="55929"/>
                    </a:lnTo>
                    <a:lnTo>
                      <a:pt x="5007" y="56216"/>
                    </a:lnTo>
                    <a:lnTo>
                      <a:pt x="6151" y="56788"/>
                    </a:lnTo>
                    <a:lnTo>
                      <a:pt x="5722" y="57360"/>
                    </a:lnTo>
                    <a:lnTo>
                      <a:pt x="4721" y="57646"/>
                    </a:lnTo>
                    <a:lnTo>
                      <a:pt x="858" y="57503"/>
                    </a:lnTo>
                    <a:lnTo>
                      <a:pt x="3004" y="59076"/>
                    </a:lnTo>
                    <a:lnTo>
                      <a:pt x="2432" y="61937"/>
                    </a:lnTo>
                    <a:lnTo>
                      <a:pt x="0" y="66658"/>
                    </a:lnTo>
                    <a:lnTo>
                      <a:pt x="286" y="67230"/>
                    </a:lnTo>
                    <a:lnTo>
                      <a:pt x="429" y="68088"/>
                    </a:lnTo>
                    <a:lnTo>
                      <a:pt x="715" y="68803"/>
                    </a:lnTo>
                    <a:lnTo>
                      <a:pt x="858" y="69947"/>
                    </a:lnTo>
                    <a:lnTo>
                      <a:pt x="1287" y="70949"/>
                    </a:lnTo>
                    <a:lnTo>
                      <a:pt x="2289" y="71950"/>
                    </a:lnTo>
                    <a:lnTo>
                      <a:pt x="2575" y="72808"/>
                    </a:lnTo>
                    <a:lnTo>
                      <a:pt x="2003" y="74096"/>
                    </a:lnTo>
                    <a:lnTo>
                      <a:pt x="1574" y="74811"/>
                    </a:lnTo>
                    <a:lnTo>
                      <a:pt x="2861" y="74811"/>
                    </a:lnTo>
                    <a:lnTo>
                      <a:pt x="6580" y="75526"/>
                    </a:lnTo>
                    <a:lnTo>
                      <a:pt x="9584" y="76670"/>
                    </a:lnTo>
                    <a:lnTo>
                      <a:pt x="10156" y="77815"/>
                    </a:lnTo>
                    <a:lnTo>
                      <a:pt x="10585" y="79245"/>
                    </a:lnTo>
                    <a:lnTo>
                      <a:pt x="14161" y="81248"/>
                    </a:lnTo>
                    <a:lnTo>
                      <a:pt x="18309" y="82535"/>
                    </a:lnTo>
                    <a:lnTo>
                      <a:pt x="19740" y="82106"/>
                    </a:lnTo>
                    <a:lnTo>
                      <a:pt x="24890" y="77529"/>
                    </a:lnTo>
                    <a:lnTo>
                      <a:pt x="26749" y="78244"/>
                    </a:lnTo>
                    <a:lnTo>
                      <a:pt x="28037" y="80819"/>
                    </a:lnTo>
                    <a:lnTo>
                      <a:pt x="27893" y="82106"/>
                    </a:lnTo>
                    <a:lnTo>
                      <a:pt x="28752" y="82392"/>
                    </a:lnTo>
                    <a:lnTo>
                      <a:pt x="31755" y="82535"/>
                    </a:lnTo>
                    <a:lnTo>
                      <a:pt x="35045" y="82821"/>
                    </a:lnTo>
                    <a:lnTo>
                      <a:pt x="37191" y="84824"/>
                    </a:lnTo>
                    <a:lnTo>
                      <a:pt x="39337" y="85539"/>
                    </a:lnTo>
                    <a:lnTo>
                      <a:pt x="42341" y="85682"/>
                    </a:lnTo>
                    <a:lnTo>
                      <a:pt x="44200" y="85396"/>
                    </a:lnTo>
                    <a:lnTo>
                      <a:pt x="45201" y="84681"/>
                    </a:lnTo>
                    <a:lnTo>
                      <a:pt x="46346" y="82249"/>
                    </a:lnTo>
                    <a:lnTo>
                      <a:pt x="48491" y="79388"/>
                    </a:lnTo>
                    <a:lnTo>
                      <a:pt x="51781" y="77815"/>
                    </a:lnTo>
                    <a:lnTo>
                      <a:pt x="57503" y="77529"/>
                    </a:lnTo>
                    <a:lnTo>
                      <a:pt x="60364" y="77100"/>
                    </a:lnTo>
                    <a:lnTo>
                      <a:pt x="63368" y="77100"/>
                    </a:lnTo>
                    <a:lnTo>
                      <a:pt x="65656" y="77529"/>
                    </a:lnTo>
                    <a:lnTo>
                      <a:pt x="67945" y="77529"/>
                    </a:lnTo>
                    <a:lnTo>
                      <a:pt x="73810" y="75383"/>
                    </a:lnTo>
                    <a:lnTo>
                      <a:pt x="79818" y="73810"/>
                    </a:lnTo>
                    <a:lnTo>
                      <a:pt x="80676" y="74096"/>
                    </a:lnTo>
                    <a:lnTo>
                      <a:pt x="80676" y="74668"/>
                    </a:lnTo>
                    <a:lnTo>
                      <a:pt x="79675" y="75812"/>
                    </a:lnTo>
                    <a:lnTo>
                      <a:pt x="78673" y="77529"/>
                    </a:lnTo>
                    <a:lnTo>
                      <a:pt x="79245" y="79388"/>
                    </a:lnTo>
                    <a:lnTo>
                      <a:pt x="82822" y="83251"/>
                    </a:lnTo>
                    <a:lnTo>
                      <a:pt x="84681" y="86111"/>
                    </a:lnTo>
                    <a:lnTo>
                      <a:pt x="86398" y="88257"/>
                    </a:lnTo>
                    <a:lnTo>
                      <a:pt x="89115" y="89401"/>
                    </a:lnTo>
                    <a:lnTo>
                      <a:pt x="92691" y="90116"/>
                    </a:lnTo>
                    <a:lnTo>
                      <a:pt x="95838" y="90259"/>
                    </a:lnTo>
                    <a:lnTo>
                      <a:pt x="98985" y="91118"/>
                    </a:lnTo>
                    <a:lnTo>
                      <a:pt x="109999" y="93120"/>
                    </a:lnTo>
                    <a:lnTo>
                      <a:pt x="115435" y="93693"/>
                    </a:lnTo>
                    <a:lnTo>
                      <a:pt x="119583" y="93835"/>
                    </a:lnTo>
                    <a:lnTo>
                      <a:pt x="126020" y="95123"/>
                    </a:lnTo>
                    <a:lnTo>
                      <a:pt x="127307" y="95409"/>
                    </a:lnTo>
                    <a:lnTo>
                      <a:pt x="130025" y="95552"/>
                    </a:lnTo>
                    <a:lnTo>
                      <a:pt x="132886" y="95981"/>
                    </a:lnTo>
                    <a:lnTo>
                      <a:pt x="135604" y="96553"/>
                    </a:lnTo>
                    <a:lnTo>
                      <a:pt x="138036" y="97412"/>
                    </a:lnTo>
                    <a:lnTo>
                      <a:pt x="143185" y="98127"/>
                    </a:lnTo>
                    <a:lnTo>
                      <a:pt x="147763" y="98699"/>
                    </a:lnTo>
                    <a:lnTo>
                      <a:pt x="149050" y="99128"/>
                    </a:lnTo>
                    <a:lnTo>
                      <a:pt x="150194" y="98985"/>
                    </a:lnTo>
                    <a:lnTo>
                      <a:pt x="151625" y="99700"/>
                    </a:lnTo>
                    <a:lnTo>
                      <a:pt x="152483" y="99271"/>
                    </a:lnTo>
                    <a:lnTo>
                      <a:pt x="153055" y="98270"/>
                    </a:lnTo>
                    <a:lnTo>
                      <a:pt x="155630" y="97269"/>
                    </a:lnTo>
                    <a:lnTo>
                      <a:pt x="157919" y="95981"/>
                    </a:lnTo>
                    <a:lnTo>
                      <a:pt x="159492" y="94265"/>
                    </a:lnTo>
                    <a:lnTo>
                      <a:pt x="160493" y="92834"/>
                    </a:lnTo>
                    <a:lnTo>
                      <a:pt x="162067" y="91833"/>
                    </a:lnTo>
                    <a:lnTo>
                      <a:pt x="163783" y="91690"/>
                    </a:lnTo>
                    <a:lnTo>
                      <a:pt x="165214" y="91118"/>
                    </a:lnTo>
                    <a:lnTo>
                      <a:pt x="171794" y="90546"/>
                    </a:lnTo>
                    <a:lnTo>
                      <a:pt x="178517" y="90975"/>
                    </a:lnTo>
                    <a:lnTo>
                      <a:pt x="181664" y="90116"/>
                    </a:lnTo>
                    <a:lnTo>
                      <a:pt x="184381" y="88400"/>
                    </a:lnTo>
                    <a:lnTo>
                      <a:pt x="188243" y="87971"/>
                    </a:lnTo>
                    <a:lnTo>
                      <a:pt x="188387" y="87971"/>
                    </a:lnTo>
                    <a:lnTo>
                      <a:pt x="194108" y="89115"/>
                    </a:lnTo>
                    <a:lnTo>
                      <a:pt x="194537" y="88400"/>
                    </a:lnTo>
                    <a:lnTo>
                      <a:pt x="194823" y="88114"/>
                    </a:lnTo>
                    <a:lnTo>
                      <a:pt x="194681" y="84538"/>
                    </a:lnTo>
                    <a:lnTo>
                      <a:pt x="196540" y="82821"/>
                    </a:lnTo>
                    <a:lnTo>
                      <a:pt x="198257" y="82106"/>
                    </a:lnTo>
                    <a:lnTo>
                      <a:pt x="203120" y="77958"/>
                    </a:lnTo>
                    <a:lnTo>
                      <a:pt x="205409" y="76814"/>
                    </a:lnTo>
                    <a:lnTo>
                      <a:pt x="208269" y="77100"/>
                    </a:lnTo>
                    <a:lnTo>
                      <a:pt x="209127" y="76670"/>
                    </a:lnTo>
                    <a:lnTo>
                      <a:pt x="209414" y="76098"/>
                    </a:lnTo>
                    <a:lnTo>
                      <a:pt x="209843" y="74668"/>
                    </a:lnTo>
                    <a:lnTo>
                      <a:pt x="210129" y="73524"/>
                    </a:lnTo>
                    <a:lnTo>
                      <a:pt x="210272" y="72236"/>
                    </a:lnTo>
                    <a:lnTo>
                      <a:pt x="209986" y="71664"/>
                    </a:lnTo>
                    <a:lnTo>
                      <a:pt x="208698" y="71378"/>
                    </a:lnTo>
                    <a:lnTo>
                      <a:pt x="207983" y="68374"/>
                    </a:lnTo>
                    <a:lnTo>
                      <a:pt x="208698" y="67373"/>
                    </a:lnTo>
                    <a:lnTo>
                      <a:pt x="209414" y="66515"/>
                    </a:lnTo>
                    <a:lnTo>
                      <a:pt x="208556" y="62939"/>
                    </a:lnTo>
                    <a:lnTo>
                      <a:pt x="208842" y="61651"/>
                    </a:lnTo>
                    <a:lnTo>
                      <a:pt x="210987" y="61508"/>
                    </a:lnTo>
                    <a:lnTo>
                      <a:pt x="212847" y="60793"/>
                    </a:lnTo>
                    <a:lnTo>
                      <a:pt x="214277" y="59935"/>
                    </a:lnTo>
                    <a:lnTo>
                      <a:pt x="214706" y="58790"/>
                    </a:lnTo>
                    <a:lnTo>
                      <a:pt x="215850" y="56501"/>
                    </a:lnTo>
                    <a:lnTo>
                      <a:pt x="214706" y="53641"/>
                    </a:lnTo>
                    <a:lnTo>
                      <a:pt x="208412" y="51924"/>
                    </a:lnTo>
                    <a:lnTo>
                      <a:pt x="208127" y="51209"/>
                    </a:lnTo>
                    <a:lnTo>
                      <a:pt x="209557" y="50351"/>
                    </a:lnTo>
                    <a:lnTo>
                      <a:pt x="211130" y="49206"/>
                    </a:lnTo>
                    <a:lnTo>
                      <a:pt x="212132" y="48348"/>
                    </a:lnTo>
                    <a:lnTo>
                      <a:pt x="213276" y="48205"/>
                    </a:lnTo>
                    <a:lnTo>
                      <a:pt x="214992" y="48777"/>
                    </a:lnTo>
                    <a:lnTo>
                      <a:pt x="217996" y="50780"/>
                    </a:lnTo>
                    <a:lnTo>
                      <a:pt x="219141" y="51066"/>
                    </a:lnTo>
                    <a:lnTo>
                      <a:pt x="220285" y="50494"/>
                    </a:lnTo>
                    <a:lnTo>
                      <a:pt x="221429" y="50351"/>
                    </a:lnTo>
                    <a:lnTo>
                      <a:pt x="224862" y="50351"/>
                    </a:lnTo>
                    <a:lnTo>
                      <a:pt x="227580" y="49922"/>
                    </a:lnTo>
                    <a:lnTo>
                      <a:pt x="227008" y="47776"/>
                    </a:lnTo>
                    <a:lnTo>
                      <a:pt x="227008" y="46203"/>
                    </a:lnTo>
                    <a:lnTo>
                      <a:pt x="226579" y="44915"/>
                    </a:lnTo>
                    <a:lnTo>
                      <a:pt x="226865" y="43628"/>
                    </a:lnTo>
                    <a:lnTo>
                      <a:pt x="228009" y="42483"/>
                    </a:lnTo>
                    <a:lnTo>
                      <a:pt x="228296" y="40052"/>
                    </a:lnTo>
                    <a:lnTo>
                      <a:pt x="230012" y="3847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90" name="Freeform: Shape 589">
                <a:extLst>
                  <a:ext uri="{FF2B5EF4-FFF2-40B4-BE49-F238E27FC236}">
                    <a16:creationId xmlns:a16="http://schemas.microsoft.com/office/drawing/2014/main" id="{8BF65D03-54FB-BC66-EFEA-D80F1B675E5F}"/>
                  </a:ext>
                  <a:ext uri="{C183D7F6-B498-43B3-948B-1728B52AA6E4}">
                    <adec:decorative xmlns:adec="http://schemas.microsoft.com/office/drawing/2017/decorative" val="1"/>
                  </a:ext>
                </a:extLst>
              </p:cNvPr>
              <p:cNvSpPr/>
              <p:nvPr/>
            </p:nvSpPr>
            <p:spPr>
              <a:xfrm>
                <a:off x="3774241" y="5216914"/>
                <a:ext cx="600776" cy="1182242"/>
              </a:xfrm>
              <a:custGeom>
                <a:avLst/>
                <a:gdLst>
                  <a:gd name="connsiteX0" fmla="*/ 247463 w 600776"/>
                  <a:gd name="connsiteY0" fmla="*/ 1165221 h 1182242"/>
                  <a:gd name="connsiteX1" fmla="*/ 236019 w 600776"/>
                  <a:gd name="connsiteY1" fmla="*/ 1166079 h 1182242"/>
                  <a:gd name="connsiteX2" fmla="*/ 228581 w 600776"/>
                  <a:gd name="connsiteY2" fmla="*/ 1163791 h 1182242"/>
                  <a:gd name="connsiteX3" fmla="*/ 221286 w 600776"/>
                  <a:gd name="connsiteY3" fmla="*/ 1161073 h 1182242"/>
                  <a:gd name="connsiteX4" fmla="*/ 214420 w 600776"/>
                  <a:gd name="connsiteY4" fmla="*/ 1157211 h 1182242"/>
                  <a:gd name="connsiteX5" fmla="*/ 208126 w 600776"/>
                  <a:gd name="connsiteY5" fmla="*/ 1151918 h 1182242"/>
                  <a:gd name="connsiteX6" fmla="*/ 202262 w 600776"/>
                  <a:gd name="connsiteY6" fmla="*/ 1148199 h 1182242"/>
                  <a:gd name="connsiteX7" fmla="*/ 196111 w 600776"/>
                  <a:gd name="connsiteY7" fmla="*/ 1145052 h 1182242"/>
                  <a:gd name="connsiteX8" fmla="*/ 189388 w 600776"/>
                  <a:gd name="connsiteY8" fmla="*/ 1141047 h 1182242"/>
                  <a:gd name="connsiteX9" fmla="*/ 183094 w 600776"/>
                  <a:gd name="connsiteY9" fmla="*/ 1135754 h 1182242"/>
                  <a:gd name="connsiteX10" fmla="*/ 177801 w 600776"/>
                  <a:gd name="connsiteY10" fmla="*/ 1130176 h 1182242"/>
                  <a:gd name="connsiteX11" fmla="*/ 172223 w 600776"/>
                  <a:gd name="connsiteY11" fmla="*/ 1125026 h 1182242"/>
                  <a:gd name="connsiteX12" fmla="*/ 169791 w 600776"/>
                  <a:gd name="connsiteY12" fmla="*/ 1123167 h 1182242"/>
                  <a:gd name="connsiteX13" fmla="*/ 167788 w 600776"/>
                  <a:gd name="connsiteY13" fmla="*/ 1120878 h 1182242"/>
                  <a:gd name="connsiteX14" fmla="*/ 163640 w 600776"/>
                  <a:gd name="connsiteY14" fmla="*/ 1110865 h 1182242"/>
                  <a:gd name="connsiteX15" fmla="*/ 163068 w 600776"/>
                  <a:gd name="connsiteY15" fmla="*/ 1110293 h 1182242"/>
                  <a:gd name="connsiteX16" fmla="*/ 156059 w 600776"/>
                  <a:gd name="connsiteY16" fmla="*/ 1109864 h 1182242"/>
                  <a:gd name="connsiteX17" fmla="*/ 153198 w 600776"/>
                  <a:gd name="connsiteY17" fmla="*/ 1108433 h 1182242"/>
                  <a:gd name="connsiteX18" fmla="*/ 152197 w 600776"/>
                  <a:gd name="connsiteY18" fmla="*/ 1106860 h 1182242"/>
                  <a:gd name="connsiteX19" fmla="*/ 152197 w 600776"/>
                  <a:gd name="connsiteY19" fmla="*/ 1105000 h 1182242"/>
                  <a:gd name="connsiteX20" fmla="*/ 153484 w 600776"/>
                  <a:gd name="connsiteY20" fmla="*/ 1102426 h 1182242"/>
                  <a:gd name="connsiteX21" fmla="*/ 154914 w 600776"/>
                  <a:gd name="connsiteY21" fmla="*/ 1099994 h 1182242"/>
                  <a:gd name="connsiteX22" fmla="*/ 157918 w 600776"/>
                  <a:gd name="connsiteY22" fmla="*/ 1098563 h 1182242"/>
                  <a:gd name="connsiteX23" fmla="*/ 160779 w 600776"/>
                  <a:gd name="connsiteY23" fmla="*/ 1101138 h 1182242"/>
                  <a:gd name="connsiteX24" fmla="*/ 159635 w 600776"/>
                  <a:gd name="connsiteY24" fmla="*/ 1097133 h 1182242"/>
                  <a:gd name="connsiteX25" fmla="*/ 157775 w 600776"/>
                  <a:gd name="connsiteY25" fmla="*/ 1093700 h 1182242"/>
                  <a:gd name="connsiteX26" fmla="*/ 150766 w 600776"/>
                  <a:gd name="connsiteY26" fmla="*/ 1085404 h 1182242"/>
                  <a:gd name="connsiteX27" fmla="*/ 149050 w 600776"/>
                  <a:gd name="connsiteY27" fmla="*/ 1083687 h 1182242"/>
                  <a:gd name="connsiteX28" fmla="*/ 149050 w 600776"/>
                  <a:gd name="connsiteY28" fmla="*/ 1095846 h 1182242"/>
                  <a:gd name="connsiteX29" fmla="*/ 149050 w 600776"/>
                  <a:gd name="connsiteY29" fmla="*/ 1107861 h 1182242"/>
                  <a:gd name="connsiteX30" fmla="*/ 149050 w 600776"/>
                  <a:gd name="connsiteY30" fmla="*/ 1119161 h 1182242"/>
                  <a:gd name="connsiteX31" fmla="*/ 149050 w 600776"/>
                  <a:gd name="connsiteY31" fmla="*/ 1130462 h 1182242"/>
                  <a:gd name="connsiteX32" fmla="*/ 149050 w 600776"/>
                  <a:gd name="connsiteY32" fmla="*/ 1141333 h 1182242"/>
                  <a:gd name="connsiteX33" fmla="*/ 149050 w 600776"/>
                  <a:gd name="connsiteY33" fmla="*/ 1152633 h 1182242"/>
                  <a:gd name="connsiteX34" fmla="*/ 148764 w 600776"/>
                  <a:gd name="connsiteY34" fmla="*/ 1165364 h 1182242"/>
                  <a:gd name="connsiteX35" fmla="*/ 148621 w 600776"/>
                  <a:gd name="connsiteY35" fmla="*/ 1174805 h 1182242"/>
                  <a:gd name="connsiteX36" fmla="*/ 149622 w 600776"/>
                  <a:gd name="connsiteY36" fmla="*/ 1173947 h 1182242"/>
                  <a:gd name="connsiteX37" fmla="*/ 153484 w 600776"/>
                  <a:gd name="connsiteY37" fmla="*/ 1174089 h 1182242"/>
                  <a:gd name="connsiteX38" fmla="*/ 158348 w 600776"/>
                  <a:gd name="connsiteY38" fmla="*/ 1173231 h 1182242"/>
                  <a:gd name="connsiteX39" fmla="*/ 161781 w 600776"/>
                  <a:gd name="connsiteY39" fmla="*/ 1173231 h 1182242"/>
                  <a:gd name="connsiteX40" fmla="*/ 168217 w 600776"/>
                  <a:gd name="connsiteY40" fmla="*/ 1174519 h 1182242"/>
                  <a:gd name="connsiteX41" fmla="*/ 174654 w 600776"/>
                  <a:gd name="connsiteY41" fmla="*/ 1175377 h 1182242"/>
                  <a:gd name="connsiteX42" fmla="*/ 194823 w 600776"/>
                  <a:gd name="connsiteY42" fmla="*/ 1176807 h 1182242"/>
                  <a:gd name="connsiteX43" fmla="*/ 200688 w 600776"/>
                  <a:gd name="connsiteY43" fmla="*/ 1177666 h 1182242"/>
                  <a:gd name="connsiteX44" fmla="*/ 209843 w 600776"/>
                  <a:gd name="connsiteY44" fmla="*/ 1181385 h 1182242"/>
                  <a:gd name="connsiteX45" fmla="*/ 213419 w 600776"/>
                  <a:gd name="connsiteY45" fmla="*/ 1182243 h 1182242"/>
                  <a:gd name="connsiteX46" fmla="*/ 216852 w 600776"/>
                  <a:gd name="connsiteY46" fmla="*/ 1181242 h 1182242"/>
                  <a:gd name="connsiteX47" fmla="*/ 220285 w 600776"/>
                  <a:gd name="connsiteY47" fmla="*/ 1179954 h 1182242"/>
                  <a:gd name="connsiteX48" fmla="*/ 223718 w 600776"/>
                  <a:gd name="connsiteY48" fmla="*/ 1179812 h 1182242"/>
                  <a:gd name="connsiteX49" fmla="*/ 227151 w 600776"/>
                  <a:gd name="connsiteY49" fmla="*/ 1179096 h 1182242"/>
                  <a:gd name="connsiteX50" fmla="*/ 230441 w 600776"/>
                  <a:gd name="connsiteY50" fmla="*/ 1177523 h 1182242"/>
                  <a:gd name="connsiteX51" fmla="*/ 233874 w 600776"/>
                  <a:gd name="connsiteY51" fmla="*/ 1177094 h 1182242"/>
                  <a:gd name="connsiteX52" fmla="*/ 237450 w 600776"/>
                  <a:gd name="connsiteY52" fmla="*/ 1177809 h 1182242"/>
                  <a:gd name="connsiteX53" fmla="*/ 241026 w 600776"/>
                  <a:gd name="connsiteY53" fmla="*/ 1177952 h 1182242"/>
                  <a:gd name="connsiteX54" fmla="*/ 245031 w 600776"/>
                  <a:gd name="connsiteY54" fmla="*/ 1177380 h 1182242"/>
                  <a:gd name="connsiteX55" fmla="*/ 248750 w 600776"/>
                  <a:gd name="connsiteY55" fmla="*/ 1175806 h 1182242"/>
                  <a:gd name="connsiteX56" fmla="*/ 251611 w 600776"/>
                  <a:gd name="connsiteY56" fmla="*/ 1172087 h 1182242"/>
                  <a:gd name="connsiteX57" fmla="*/ 253757 w 600776"/>
                  <a:gd name="connsiteY57" fmla="*/ 1167510 h 1182242"/>
                  <a:gd name="connsiteX58" fmla="*/ 251611 w 600776"/>
                  <a:gd name="connsiteY58" fmla="*/ 1165793 h 1182242"/>
                  <a:gd name="connsiteX59" fmla="*/ 247463 w 600776"/>
                  <a:gd name="connsiteY59" fmla="*/ 1165221 h 1182242"/>
                  <a:gd name="connsiteX60" fmla="*/ 287801 w 600776"/>
                  <a:gd name="connsiteY60" fmla="*/ 1169798 h 1182242"/>
                  <a:gd name="connsiteX61" fmla="*/ 287085 w 600776"/>
                  <a:gd name="connsiteY61" fmla="*/ 1169226 h 1182242"/>
                  <a:gd name="connsiteX62" fmla="*/ 285512 w 600776"/>
                  <a:gd name="connsiteY62" fmla="*/ 1168940 h 1182242"/>
                  <a:gd name="connsiteX63" fmla="*/ 282079 w 600776"/>
                  <a:gd name="connsiteY63" fmla="*/ 1168940 h 1182242"/>
                  <a:gd name="connsiteX64" fmla="*/ 275499 w 600776"/>
                  <a:gd name="connsiteY64" fmla="*/ 1169655 h 1182242"/>
                  <a:gd name="connsiteX65" fmla="*/ 272209 w 600776"/>
                  <a:gd name="connsiteY65" fmla="*/ 1168654 h 1182242"/>
                  <a:gd name="connsiteX66" fmla="*/ 271208 w 600776"/>
                  <a:gd name="connsiteY66" fmla="*/ 1170227 h 1182242"/>
                  <a:gd name="connsiteX67" fmla="*/ 269920 w 600776"/>
                  <a:gd name="connsiteY67" fmla="*/ 1171086 h 1182242"/>
                  <a:gd name="connsiteX68" fmla="*/ 267918 w 600776"/>
                  <a:gd name="connsiteY68" fmla="*/ 1171086 h 1182242"/>
                  <a:gd name="connsiteX69" fmla="*/ 265915 w 600776"/>
                  <a:gd name="connsiteY69" fmla="*/ 1173231 h 1182242"/>
                  <a:gd name="connsiteX70" fmla="*/ 266630 w 600776"/>
                  <a:gd name="connsiteY70" fmla="*/ 1174805 h 1182242"/>
                  <a:gd name="connsiteX71" fmla="*/ 269491 w 600776"/>
                  <a:gd name="connsiteY71" fmla="*/ 1176521 h 1182242"/>
                  <a:gd name="connsiteX72" fmla="*/ 273353 w 600776"/>
                  <a:gd name="connsiteY72" fmla="*/ 1173947 h 1182242"/>
                  <a:gd name="connsiteX73" fmla="*/ 275070 w 600776"/>
                  <a:gd name="connsiteY73" fmla="*/ 1173947 h 1182242"/>
                  <a:gd name="connsiteX74" fmla="*/ 279075 w 600776"/>
                  <a:gd name="connsiteY74" fmla="*/ 1172087 h 1182242"/>
                  <a:gd name="connsiteX75" fmla="*/ 287944 w 600776"/>
                  <a:gd name="connsiteY75" fmla="*/ 1171944 h 1182242"/>
                  <a:gd name="connsiteX76" fmla="*/ 289660 w 600776"/>
                  <a:gd name="connsiteY76" fmla="*/ 1172659 h 1182242"/>
                  <a:gd name="connsiteX77" fmla="*/ 293808 w 600776"/>
                  <a:gd name="connsiteY77" fmla="*/ 1170943 h 1182242"/>
                  <a:gd name="connsiteX78" fmla="*/ 294380 w 600776"/>
                  <a:gd name="connsiteY78" fmla="*/ 1169083 h 1182242"/>
                  <a:gd name="connsiteX79" fmla="*/ 292378 w 600776"/>
                  <a:gd name="connsiteY79" fmla="*/ 1168940 h 1182242"/>
                  <a:gd name="connsiteX80" fmla="*/ 287801 w 600776"/>
                  <a:gd name="connsiteY80" fmla="*/ 1169798 h 1182242"/>
                  <a:gd name="connsiteX81" fmla="*/ 352026 w 600776"/>
                  <a:gd name="connsiteY81" fmla="*/ 573742 h 1182242"/>
                  <a:gd name="connsiteX82" fmla="*/ 350167 w 600776"/>
                  <a:gd name="connsiteY82" fmla="*/ 572883 h 1182242"/>
                  <a:gd name="connsiteX83" fmla="*/ 346305 w 600776"/>
                  <a:gd name="connsiteY83" fmla="*/ 572025 h 1182242"/>
                  <a:gd name="connsiteX84" fmla="*/ 346591 w 600776"/>
                  <a:gd name="connsiteY84" fmla="*/ 572883 h 1182242"/>
                  <a:gd name="connsiteX85" fmla="*/ 347878 w 600776"/>
                  <a:gd name="connsiteY85" fmla="*/ 574886 h 1182242"/>
                  <a:gd name="connsiteX86" fmla="*/ 351597 w 600776"/>
                  <a:gd name="connsiteY86" fmla="*/ 577032 h 1182242"/>
                  <a:gd name="connsiteX87" fmla="*/ 353171 w 600776"/>
                  <a:gd name="connsiteY87" fmla="*/ 577318 h 1182242"/>
                  <a:gd name="connsiteX88" fmla="*/ 352885 w 600776"/>
                  <a:gd name="connsiteY88" fmla="*/ 575029 h 1182242"/>
                  <a:gd name="connsiteX89" fmla="*/ 352026 w 600776"/>
                  <a:gd name="connsiteY89" fmla="*/ 573742 h 1182242"/>
                  <a:gd name="connsiteX90" fmla="*/ 599203 w 600776"/>
                  <a:gd name="connsiteY90" fmla="*/ 147476 h 1182242"/>
                  <a:gd name="connsiteX91" fmla="*/ 599489 w 600776"/>
                  <a:gd name="connsiteY91" fmla="*/ 144473 h 1182242"/>
                  <a:gd name="connsiteX92" fmla="*/ 600777 w 600776"/>
                  <a:gd name="connsiteY92" fmla="*/ 142470 h 1182242"/>
                  <a:gd name="connsiteX93" fmla="*/ 600634 w 600776"/>
                  <a:gd name="connsiteY93" fmla="*/ 140467 h 1182242"/>
                  <a:gd name="connsiteX94" fmla="*/ 598345 w 600776"/>
                  <a:gd name="connsiteY94" fmla="*/ 135890 h 1182242"/>
                  <a:gd name="connsiteX95" fmla="*/ 596056 w 600776"/>
                  <a:gd name="connsiteY95" fmla="*/ 131885 h 1182242"/>
                  <a:gd name="connsiteX96" fmla="*/ 594769 w 600776"/>
                  <a:gd name="connsiteY96" fmla="*/ 125162 h 1182242"/>
                  <a:gd name="connsiteX97" fmla="*/ 593911 w 600776"/>
                  <a:gd name="connsiteY97" fmla="*/ 122587 h 1182242"/>
                  <a:gd name="connsiteX98" fmla="*/ 592051 w 600776"/>
                  <a:gd name="connsiteY98" fmla="*/ 121872 h 1182242"/>
                  <a:gd name="connsiteX99" fmla="*/ 590335 w 600776"/>
                  <a:gd name="connsiteY99" fmla="*/ 119583 h 1182242"/>
                  <a:gd name="connsiteX100" fmla="*/ 588189 w 600776"/>
                  <a:gd name="connsiteY100" fmla="*/ 119440 h 1182242"/>
                  <a:gd name="connsiteX101" fmla="*/ 587188 w 600776"/>
                  <a:gd name="connsiteY101" fmla="*/ 118582 h 1182242"/>
                  <a:gd name="connsiteX102" fmla="*/ 586187 w 600776"/>
                  <a:gd name="connsiteY102" fmla="*/ 117867 h 1182242"/>
                  <a:gd name="connsiteX103" fmla="*/ 584613 w 600776"/>
                  <a:gd name="connsiteY103" fmla="*/ 118010 h 1182242"/>
                  <a:gd name="connsiteX104" fmla="*/ 583326 w 600776"/>
                  <a:gd name="connsiteY104" fmla="*/ 119297 h 1182242"/>
                  <a:gd name="connsiteX105" fmla="*/ 580894 w 600776"/>
                  <a:gd name="connsiteY105" fmla="*/ 119297 h 1182242"/>
                  <a:gd name="connsiteX106" fmla="*/ 579321 w 600776"/>
                  <a:gd name="connsiteY106" fmla="*/ 119869 h 1182242"/>
                  <a:gd name="connsiteX107" fmla="*/ 577461 w 600776"/>
                  <a:gd name="connsiteY107" fmla="*/ 121014 h 1182242"/>
                  <a:gd name="connsiteX108" fmla="*/ 575745 w 600776"/>
                  <a:gd name="connsiteY108" fmla="*/ 120442 h 1182242"/>
                  <a:gd name="connsiteX109" fmla="*/ 574600 w 600776"/>
                  <a:gd name="connsiteY109" fmla="*/ 119440 h 1182242"/>
                  <a:gd name="connsiteX110" fmla="*/ 572311 w 600776"/>
                  <a:gd name="connsiteY110" fmla="*/ 119440 h 1182242"/>
                  <a:gd name="connsiteX111" fmla="*/ 571882 w 600776"/>
                  <a:gd name="connsiteY111" fmla="*/ 133172 h 1182242"/>
                  <a:gd name="connsiteX112" fmla="*/ 570452 w 600776"/>
                  <a:gd name="connsiteY112" fmla="*/ 142899 h 1182242"/>
                  <a:gd name="connsiteX113" fmla="*/ 568163 w 600776"/>
                  <a:gd name="connsiteY113" fmla="*/ 150051 h 1182242"/>
                  <a:gd name="connsiteX114" fmla="*/ 566018 w 600776"/>
                  <a:gd name="connsiteY114" fmla="*/ 153913 h 1182242"/>
                  <a:gd name="connsiteX115" fmla="*/ 564158 w 600776"/>
                  <a:gd name="connsiteY115" fmla="*/ 154343 h 1182242"/>
                  <a:gd name="connsiteX116" fmla="*/ 562728 w 600776"/>
                  <a:gd name="connsiteY116" fmla="*/ 155487 h 1182242"/>
                  <a:gd name="connsiteX117" fmla="*/ 561869 w 600776"/>
                  <a:gd name="connsiteY117" fmla="*/ 157346 h 1182242"/>
                  <a:gd name="connsiteX118" fmla="*/ 560296 w 600776"/>
                  <a:gd name="connsiteY118" fmla="*/ 158920 h 1182242"/>
                  <a:gd name="connsiteX119" fmla="*/ 558007 w 600776"/>
                  <a:gd name="connsiteY119" fmla="*/ 160207 h 1182242"/>
                  <a:gd name="connsiteX120" fmla="*/ 556720 w 600776"/>
                  <a:gd name="connsiteY120" fmla="*/ 161495 h 1182242"/>
                  <a:gd name="connsiteX121" fmla="*/ 556577 w 600776"/>
                  <a:gd name="connsiteY121" fmla="*/ 162925 h 1182242"/>
                  <a:gd name="connsiteX122" fmla="*/ 554431 w 600776"/>
                  <a:gd name="connsiteY122" fmla="*/ 163926 h 1182242"/>
                  <a:gd name="connsiteX123" fmla="*/ 550283 w 600776"/>
                  <a:gd name="connsiteY123" fmla="*/ 164355 h 1182242"/>
                  <a:gd name="connsiteX124" fmla="*/ 547851 w 600776"/>
                  <a:gd name="connsiteY124" fmla="*/ 165500 h 1182242"/>
                  <a:gd name="connsiteX125" fmla="*/ 546850 w 600776"/>
                  <a:gd name="connsiteY125" fmla="*/ 167645 h 1182242"/>
                  <a:gd name="connsiteX126" fmla="*/ 545419 w 600776"/>
                  <a:gd name="connsiteY126" fmla="*/ 169219 h 1182242"/>
                  <a:gd name="connsiteX127" fmla="*/ 543417 w 600776"/>
                  <a:gd name="connsiteY127" fmla="*/ 170363 h 1182242"/>
                  <a:gd name="connsiteX128" fmla="*/ 542416 w 600776"/>
                  <a:gd name="connsiteY128" fmla="*/ 172223 h 1182242"/>
                  <a:gd name="connsiteX129" fmla="*/ 542559 w 600776"/>
                  <a:gd name="connsiteY129" fmla="*/ 174797 h 1182242"/>
                  <a:gd name="connsiteX130" fmla="*/ 541414 w 600776"/>
                  <a:gd name="connsiteY130" fmla="*/ 177086 h 1182242"/>
                  <a:gd name="connsiteX131" fmla="*/ 538983 w 600776"/>
                  <a:gd name="connsiteY131" fmla="*/ 178946 h 1182242"/>
                  <a:gd name="connsiteX132" fmla="*/ 536694 w 600776"/>
                  <a:gd name="connsiteY132" fmla="*/ 178946 h 1182242"/>
                  <a:gd name="connsiteX133" fmla="*/ 534548 w 600776"/>
                  <a:gd name="connsiteY133" fmla="*/ 177229 h 1182242"/>
                  <a:gd name="connsiteX134" fmla="*/ 531830 w 600776"/>
                  <a:gd name="connsiteY134" fmla="*/ 176085 h 1182242"/>
                  <a:gd name="connsiteX135" fmla="*/ 528397 w 600776"/>
                  <a:gd name="connsiteY135" fmla="*/ 175513 h 1182242"/>
                  <a:gd name="connsiteX136" fmla="*/ 525537 w 600776"/>
                  <a:gd name="connsiteY136" fmla="*/ 175942 h 1182242"/>
                  <a:gd name="connsiteX137" fmla="*/ 523248 w 600776"/>
                  <a:gd name="connsiteY137" fmla="*/ 177372 h 1182242"/>
                  <a:gd name="connsiteX138" fmla="*/ 521102 w 600776"/>
                  <a:gd name="connsiteY138" fmla="*/ 179661 h 1182242"/>
                  <a:gd name="connsiteX139" fmla="*/ 519243 w 600776"/>
                  <a:gd name="connsiteY139" fmla="*/ 182808 h 1182242"/>
                  <a:gd name="connsiteX140" fmla="*/ 517240 w 600776"/>
                  <a:gd name="connsiteY140" fmla="*/ 183380 h 1182242"/>
                  <a:gd name="connsiteX141" fmla="*/ 515095 w 600776"/>
                  <a:gd name="connsiteY141" fmla="*/ 181235 h 1182242"/>
                  <a:gd name="connsiteX142" fmla="*/ 512234 w 600776"/>
                  <a:gd name="connsiteY142" fmla="*/ 180519 h 1182242"/>
                  <a:gd name="connsiteX143" fmla="*/ 508801 w 600776"/>
                  <a:gd name="connsiteY143" fmla="*/ 181377 h 1182242"/>
                  <a:gd name="connsiteX144" fmla="*/ 506083 w 600776"/>
                  <a:gd name="connsiteY144" fmla="*/ 181091 h 1182242"/>
                  <a:gd name="connsiteX145" fmla="*/ 504080 w 600776"/>
                  <a:gd name="connsiteY145" fmla="*/ 179661 h 1182242"/>
                  <a:gd name="connsiteX146" fmla="*/ 500933 w 600776"/>
                  <a:gd name="connsiteY146" fmla="*/ 179518 h 1182242"/>
                  <a:gd name="connsiteX147" fmla="*/ 496785 w 600776"/>
                  <a:gd name="connsiteY147" fmla="*/ 180662 h 1182242"/>
                  <a:gd name="connsiteX148" fmla="*/ 488346 w 600776"/>
                  <a:gd name="connsiteY148" fmla="*/ 179375 h 1182242"/>
                  <a:gd name="connsiteX149" fmla="*/ 475615 w 600776"/>
                  <a:gd name="connsiteY149" fmla="*/ 175656 h 1182242"/>
                  <a:gd name="connsiteX150" fmla="*/ 464887 w 600776"/>
                  <a:gd name="connsiteY150" fmla="*/ 174225 h 1182242"/>
                  <a:gd name="connsiteX151" fmla="*/ 451727 w 600776"/>
                  <a:gd name="connsiteY151" fmla="*/ 175513 h 1182242"/>
                  <a:gd name="connsiteX152" fmla="*/ 450583 w 600776"/>
                  <a:gd name="connsiteY152" fmla="*/ 171651 h 1182242"/>
                  <a:gd name="connsiteX153" fmla="*/ 451298 w 600776"/>
                  <a:gd name="connsiteY153" fmla="*/ 169648 h 1182242"/>
                  <a:gd name="connsiteX154" fmla="*/ 453443 w 600776"/>
                  <a:gd name="connsiteY154" fmla="*/ 168074 h 1182242"/>
                  <a:gd name="connsiteX155" fmla="*/ 454731 w 600776"/>
                  <a:gd name="connsiteY155" fmla="*/ 166358 h 1182242"/>
                  <a:gd name="connsiteX156" fmla="*/ 455303 w 600776"/>
                  <a:gd name="connsiteY156" fmla="*/ 164355 h 1182242"/>
                  <a:gd name="connsiteX157" fmla="*/ 456733 w 600776"/>
                  <a:gd name="connsiteY157" fmla="*/ 162782 h 1182242"/>
                  <a:gd name="connsiteX158" fmla="*/ 459165 w 600776"/>
                  <a:gd name="connsiteY158" fmla="*/ 161781 h 1182242"/>
                  <a:gd name="connsiteX159" fmla="*/ 460166 w 600776"/>
                  <a:gd name="connsiteY159" fmla="*/ 160779 h 1182242"/>
                  <a:gd name="connsiteX160" fmla="*/ 459737 w 600776"/>
                  <a:gd name="connsiteY160" fmla="*/ 159778 h 1182242"/>
                  <a:gd name="connsiteX161" fmla="*/ 460309 w 600776"/>
                  <a:gd name="connsiteY161" fmla="*/ 158777 h 1182242"/>
                  <a:gd name="connsiteX162" fmla="*/ 461740 w 600776"/>
                  <a:gd name="connsiteY162" fmla="*/ 157919 h 1182242"/>
                  <a:gd name="connsiteX163" fmla="*/ 462598 w 600776"/>
                  <a:gd name="connsiteY163" fmla="*/ 156631 h 1182242"/>
                  <a:gd name="connsiteX164" fmla="*/ 462741 w 600776"/>
                  <a:gd name="connsiteY164" fmla="*/ 154914 h 1182242"/>
                  <a:gd name="connsiteX165" fmla="*/ 463313 w 600776"/>
                  <a:gd name="connsiteY165" fmla="*/ 154056 h 1182242"/>
                  <a:gd name="connsiteX166" fmla="*/ 464172 w 600776"/>
                  <a:gd name="connsiteY166" fmla="*/ 153341 h 1182242"/>
                  <a:gd name="connsiteX167" fmla="*/ 464315 w 600776"/>
                  <a:gd name="connsiteY167" fmla="*/ 152197 h 1182242"/>
                  <a:gd name="connsiteX168" fmla="*/ 463742 w 600776"/>
                  <a:gd name="connsiteY168" fmla="*/ 148478 h 1182242"/>
                  <a:gd name="connsiteX169" fmla="*/ 463742 w 600776"/>
                  <a:gd name="connsiteY169" fmla="*/ 145474 h 1182242"/>
                  <a:gd name="connsiteX170" fmla="*/ 464458 w 600776"/>
                  <a:gd name="connsiteY170" fmla="*/ 143042 h 1182242"/>
                  <a:gd name="connsiteX171" fmla="*/ 465316 w 600776"/>
                  <a:gd name="connsiteY171" fmla="*/ 141612 h 1182242"/>
                  <a:gd name="connsiteX172" fmla="*/ 465888 w 600776"/>
                  <a:gd name="connsiteY172" fmla="*/ 141326 h 1182242"/>
                  <a:gd name="connsiteX173" fmla="*/ 466460 w 600776"/>
                  <a:gd name="connsiteY173" fmla="*/ 140467 h 1182242"/>
                  <a:gd name="connsiteX174" fmla="*/ 466603 w 600776"/>
                  <a:gd name="connsiteY174" fmla="*/ 139037 h 1182242"/>
                  <a:gd name="connsiteX175" fmla="*/ 467462 w 600776"/>
                  <a:gd name="connsiteY175" fmla="*/ 137750 h 1182242"/>
                  <a:gd name="connsiteX176" fmla="*/ 471610 w 600776"/>
                  <a:gd name="connsiteY176" fmla="*/ 135032 h 1182242"/>
                  <a:gd name="connsiteX177" fmla="*/ 473183 w 600776"/>
                  <a:gd name="connsiteY177" fmla="*/ 133601 h 1182242"/>
                  <a:gd name="connsiteX178" fmla="*/ 473326 w 600776"/>
                  <a:gd name="connsiteY178" fmla="*/ 132314 h 1182242"/>
                  <a:gd name="connsiteX179" fmla="*/ 473898 w 600776"/>
                  <a:gd name="connsiteY179" fmla="*/ 130454 h 1182242"/>
                  <a:gd name="connsiteX180" fmla="*/ 476330 w 600776"/>
                  <a:gd name="connsiteY180" fmla="*/ 126449 h 1182242"/>
                  <a:gd name="connsiteX181" fmla="*/ 477045 w 600776"/>
                  <a:gd name="connsiteY181" fmla="*/ 124590 h 1182242"/>
                  <a:gd name="connsiteX182" fmla="*/ 477045 w 600776"/>
                  <a:gd name="connsiteY182" fmla="*/ 123731 h 1182242"/>
                  <a:gd name="connsiteX183" fmla="*/ 477904 w 600776"/>
                  <a:gd name="connsiteY183" fmla="*/ 122730 h 1182242"/>
                  <a:gd name="connsiteX184" fmla="*/ 480908 w 600776"/>
                  <a:gd name="connsiteY184" fmla="*/ 120584 h 1182242"/>
                  <a:gd name="connsiteX185" fmla="*/ 482481 w 600776"/>
                  <a:gd name="connsiteY185" fmla="*/ 118582 h 1182242"/>
                  <a:gd name="connsiteX186" fmla="*/ 482767 w 600776"/>
                  <a:gd name="connsiteY186" fmla="*/ 116579 h 1182242"/>
                  <a:gd name="connsiteX187" fmla="*/ 482052 w 600776"/>
                  <a:gd name="connsiteY187" fmla="*/ 114434 h 1182242"/>
                  <a:gd name="connsiteX188" fmla="*/ 480335 w 600776"/>
                  <a:gd name="connsiteY188" fmla="*/ 112002 h 1182242"/>
                  <a:gd name="connsiteX189" fmla="*/ 474900 w 600776"/>
                  <a:gd name="connsiteY189" fmla="*/ 105851 h 1182242"/>
                  <a:gd name="connsiteX190" fmla="*/ 470751 w 600776"/>
                  <a:gd name="connsiteY190" fmla="*/ 102990 h 1182242"/>
                  <a:gd name="connsiteX191" fmla="*/ 465459 w 600776"/>
                  <a:gd name="connsiteY191" fmla="*/ 100702 h 1182242"/>
                  <a:gd name="connsiteX192" fmla="*/ 461883 w 600776"/>
                  <a:gd name="connsiteY192" fmla="*/ 99986 h 1182242"/>
                  <a:gd name="connsiteX193" fmla="*/ 460166 w 600776"/>
                  <a:gd name="connsiteY193" fmla="*/ 100845 h 1182242"/>
                  <a:gd name="connsiteX194" fmla="*/ 458450 w 600776"/>
                  <a:gd name="connsiteY194" fmla="*/ 100273 h 1182242"/>
                  <a:gd name="connsiteX195" fmla="*/ 456733 w 600776"/>
                  <a:gd name="connsiteY195" fmla="*/ 98127 h 1182242"/>
                  <a:gd name="connsiteX196" fmla="*/ 453873 w 600776"/>
                  <a:gd name="connsiteY196" fmla="*/ 96553 h 1182242"/>
                  <a:gd name="connsiteX197" fmla="*/ 447722 w 600776"/>
                  <a:gd name="connsiteY197" fmla="*/ 94694 h 1182242"/>
                  <a:gd name="connsiteX198" fmla="*/ 433704 w 600776"/>
                  <a:gd name="connsiteY198" fmla="*/ 87542 h 1182242"/>
                  <a:gd name="connsiteX199" fmla="*/ 428125 w 600776"/>
                  <a:gd name="connsiteY199" fmla="*/ 84109 h 1182242"/>
                  <a:gd name="connsiteX200" fmla="*/ 426265 w 600776"/>
                  <a:gd name="connsiteY200" fmla="*/ 81963 h 1182242"/>
                  <a:gd name="connsiteX201" fmla="*/ 420973 w 600776"/>
                  <a:gd name="connsiteY201" fmla="*/ 78101 h 1182242"/>
                  <a:gd name="connsiteX202" fmla="*/ 412390 w 600776"/>
                  <a:gd name="connsiteY202" fmla="*/ 72522 h 1182242"/>
                  <a:gd name="connsiteX203" fmla="*/ 405810 w 600776"/>
                  <a:gd name="connsiteY203" fmla="*/ 69805 h 1182242"/>
                  <a:gd name="connsiteX204" fmla="*/ 401233 w 600776"/>
                  <a:gd name="connsiteY204" fmla="*/ 69948 h 1182242"/>
                  <a:gd name="connsiteX205" fmla="*/ 393938 w 600776"/>
                  <a:gd name="connsiteY205" fmla="*/ 68374 h 1182242"/>
                  <a:gd name="connsiteX206" fmla="*/ 383782 w 600776"/>
                  <a:gd name="connsiteY206" fmla="*/ 65084 h 1182242"/>
                  <a:gd name="connsiteX207" fmla="*/ 377917 w 600776"/>
                  <a:gd name="connsiteY207" fmla="*/ 61794 h 1182242"/>
                  <a:gd name="connsiteX208" fmla="*/ 376344 w 600776"/>
                  <a:gd name="connsiteY208" fmla="*/ 58647 h 1182242"/>
                  <a:gd name="connsiteX209" fmla="*/ 372625 w 600776"/>
                  <a:gd name="connsiteY209" fmla="*/ 55500 h 1182242"/>
                  <a:gd name="connsiteX210" fmla="*/ 366760 w 600776"/>
                  <a:gd name="connsiteY210" fmla="*/ 52353 h 1182242"/>
                  <a:gd name="connsiteX211" fmla="*/ 363756 w 600776"/>
                  <a:gd name="connsiteY211" fmla="*/ 50208 h 1182242"/>
                  <a:gd name="connsiteX212" fmla="*/ 363470 w 600776"/>
                  <a:gd name="connsiteY212" fmla="*/ 49207 h 1182242"/>
                  <a:gd name="connsiteX213" fmla="*/ 361753 w 600776"/>
                  <a:gd name="connsiteY213" fmla="*/ 47919 h 1182242"/>
                  <a:gd name="connsiteX214" fmla="*/ 358463 w 600776"/>
                  <a:gd name="connsiteY214" fmla="*/ 46346 h 1182242"/>
                  <a:gd name="connsiteX215" fmla="*/ 354887 w 600776"/>
                  <a:gd name="connsiteY215" fmla="*/ 43628 h 1182242"/>
                  <a:gd name="connsiteX216" fmla="*/ 351025 w 600776"/>
                  <a:gd name="connsiteY216" fmla="*/ 39766 h 1182242"/>
                  <a:gd name="connsiteX217" fmla="*/ 346877 w 600776"/>
                  <a:gd name="connsiteY217" fmla="*/ 33758 h 1182242"/>
                  <a:gd name="connsiteX218" fmla="*/ 342443 w 600776"/>
                  <a:gd name="connsiteY218" fmla="*/ 25605 h 1182242"/>
                  <a:gd name="connsiteX219" fmla="*/ 337722 w 600776"/>
                  <a:gd name="connsiteY219" fmla="*/ 20169 h 1182242"/>
                  <a:gd name="connsiteX220" fmla="*/ 332573 w 600776"/>
                  <a:gd name="connsiteY220" fmla="*/ 17308 h 1182242"/>
                  <a:gd name="connsiteX221" fmla="*/ 329998 w 600776"/>
                  <a:gd name="connsiteY221" fmla="*/ 15448 h 1182242"/>
                  <a:gd name="connsiteX222" fmla="*/ 329998 w 600776"/>
                  <a:gd name="connsiteY222" fmla="*/ 14590 h 1182242"/>
                  <a:gd name="connsiteX223" fmla="*/ 329283 w 600776"/>
                  <a:gd name="connsiteY223" fmla="*/ 13732 h 1182242"/>
                  <a:gd name="connsiteX224" fmla="*/ 328854 w 600776"/>
                  <a:gd name="connsiteY224" fmla="*/ 13303 h 1182242"/>
                  <a:gd name="connsiteX225" fmla="*/ 326422 w 600776"/>
                  <a:gd name="connsiteY225" fmla="*/ 11443 h 1182242"/>
                  <a:gd name="connsiteX226" fmla="*/ 324276 w 600776"/>
                  <a:gd name="connsiteY226" fmla="*/ 8010 h 1182242"/>
                  <a:gd name="connsiteX227" fmla="*/ 323704 w 600776"/>
                  <a:gd name="connsiteY227" fmla="*/ 6437 h 1182242"/>
                  <a:gd name="connsiteX228" fmla="*/ 323418 w 600776"/>
                  <a:gd name="connsiteY228" fmla="*/ 6437 h 1182242"/>
                  <a:gd name="connsiteX229" fmla="*/ 310687 w 600776"/>
                  <a:gd name="connsiteY229" fmla="*/ 6580 h 1182242"/>
                  <a:gd name="connsiteX230" fmla="*/ 298386 w 600776"/>
                  <a:gd name="connsiteY230" fmla="*/ 6723 h 1182242"/>
                  <a:gd name="connsiteX231" fmla="*/ 297098 w 600776"/>
                  <a:gd name="connsiteY231" fmla="*/ 7438 h 1182242"/>
                  <a:gd name="connsiteX232" fmla="*/ 295382 w 600776"/>
                  <a:gd name="connsiteY232" fmla="*/ 7438 h 1182242"/>
                  <a:gd name="connsiteX233" fmla="*/ 294095 w 600776"/>
                  <a:gd name="connsiteY233" fmla="*/ 6723 h 1182242"/>
                  <a:gd name="connsiteX234" fmla="*/ 292807 w 600776"/>
                  <a:gd name="connsiteY234" fmla="*/ 6723 h 1182242"/>
                  <a:gd name="connsiteX235" fmla="*/ 290948 w 600776"/>
                  <a:gd name="connsiteY235" fmla="*/ 7438 h 1182242"/>
                  <a:gd name="connsiteX236" fmla="*/ 289374 w 600776"/>
                  <a:gd name="connsiteY236" fmla="*/ 8869 h 1182242"/>
                  <a:gd name="connsiteX237" fmla="*/ 284654 w 600776"/>
                  <a:gd name="connsiteY237" fmla="*/ 18166 h 1182242"/>
                  <a:gd name="connsiteX238" fmla="*/ 282365 w 600776"/>
                  <a:gd name="connsiteY238" fmla="*/ 22171 h 1182242"/>
                  <a:gd name="connsiteX239" fmla="*/ 280649 w 600776"/>
                  <a:gd name="connsiteY239" fmla="*/ 25747 h 1182242"/>
                  <a:gd name="connsiteX240" fmla="*/ 279361 w 600776"/>
                  <a:gd name="connsiteY240" fmla="*/ 31755 h 1182242"/>
                  <a:gd name="connsiteX241" fmla="*/ 278789 w 600776"/>
                  <a:gd name="connsiteY241" fmla="*/ 32757 h 1182242"/>
                  <a:gd name="connsiteX242" fmla="*/ 277359 w 600776"/>
                  <a:gd name="connsiteY242" fmla="*/ 30611 h 1182242"/>
                  <a:gd name="connsiteX243" fmla="*/ 275213 w 600776"/>
                  <a:gd name="connsiteY243" fmla="*/ 25032 h 1182242"/>
                  <a:gd name="connsiteX244" fmla="*/ 274212 w 600776"/>
                  <a:gd name="connsiteY244" fmla="*/ 21885 h 1182242"/>
                  <a:gd name="connsiteX245" fmla="*/ 272781 w 600776"/>
                  <a:gd name="connsiteY245" fmla="*/ 18309 h 1182242"/>
                  <a:gd name="connsiteX246" fmla="*/ 270350 w 600776"/>
                  <a:gd name="connsiteY246" fmla="*/ 13732 h 1182242"/>
                  <a:gd name="connsiteX247" fmla="*/ 267489 w 600776"/>
                  <a:gd name="connsiteY247" fmla="*/ 12302 h 1182242"/>
                  <a:gd name="connsiteX248" fmla="*/ 265772 w 600776"/>
                  <a:gd name="connsiteY248" fmla="*/ 11872 h 1182242"/>
                  <a:gd name="connsiteX249" fmla="*/ 263197 w 600776"/>
                  <a:gd name="connsiteY249" fmla="*/ 11014 h 1182242"/>
                  <a:gd name="connsiteX250" fmla="*/ 258620 w 600776"/>
                  <a:gd name="connsiteY250" fmla="*/ 9870 h 1182242"/>
                  <a:gd name="connsiteX251" fmla="*/ 256617 w 600776"/>
                  <a:gd name="connsiteY251" fmla="*/ 9584 h 1182242"/>
                  <a:gd name="connsiteX252" fmla="*/ 243744 w 600776"/>
                  <a:gd name="connsiteY252" fmla="*/ 9441 h 1182242"/>
                  <a:gd name="connsiteX253" fmla="*/ 242742 w 600776"/>
                  <a:gd name="connsiteY253" fmla="*/ 9298 h 1182242"/>
                  <a:gd name="connsiteX254" fmla="*/ 237736 w 600776"/>
                  <a:gd name="connsiteY254" fmla="*/ 9727 h 1182242"/>
                  <a:gd name="connsiteX255" fmla="*/ 235161 w 600776"/>
                  <a:gd name="connsiteY255" fmla="*/ 9441 h 1182242"/>
                  <a:gd name="connsiteX256" fmla="*/ 232443 w 600776"/>
                  <a:gd name="connsiteY256" fmla="*/ 6866 h 1182242"/>
                  <a:gd name="connsiteX257" fmla="*/ 226435 w 600776"/>
                  <a:gd name="connsiteY257" fmla="*/ 2432 h 1182242"/>
                  <a:gd name="connsiteX258" fmla="*/ 225291 w 600776"/>
                  <a:gd name="connsiteY258" fmla="*/ 1001 h 1182242"/>
                  <a:gd name="connsiteX259" fmla="*/ 223003 w 600776"/>
                  <a:gd name="connsiteY259" fmla="*/ 143 h 1182242"/>
                  <a:gd name="connsiteX260" fmla="*/ 221572 w 600776"/>
                  <a:gd name="connsiteY260" fmla="*/ 0 h 1182242"/>
                  <a:gd name="connsiteX261" fmla="*/ 220714 w 600776"/>
                  <a:gd name="connsiteY261" fmla="*/ 858 h 1182242"/>
                  <a:gd name="connsiteX262" fmla="*/ 219712 w 600776"/>
                  <a:gd name="connsiteY262" fmla="*/ 4577 h 1182242"/>
                  <a:gd name="connsiteX263" fmla="*/ 218425 w 600776"/>
                  <a:gd name="connsiteY263" fmla="*/ 7867 h 1182242"/>
                  <a:gd name="connsiteX264" fmla="*/ 217138 w 600776"/>
                  <a:gd name="connsiteY264" fmla="*/ 9727 h 1182242"/>
                  <a:gd name="connsiteX265" fmla="*/ 212847 w 600776"/>
                  <a:gd name="connsiteY265" fmla="*/ 11157 h 1182242"/>
                  <a:gd name="connsiteX266" fmla="*/ 208841 w 600776"/>
                  <a:gd name="connsiteY266" fmla="*/ 12588 h 1182242"/>
                  <a:gd name="connsiteX267" fmla="*/ 206696 w 600776"/>
                  <a:gd name="connsiteY267" fmla="*/ 12874 h 1182242"/>
                  <a:gd name="connsiteX268" fmla="*/ 205551 w 600776"/>
                  <a:gd name="connsiteY268" fmla="*/ 14590 h 1182242"/>
                  <a:gd name="connsiteX269" fmla="*/ 204979 w 600776"/>
                  <a:gd name="connsiteY269" fmla="*/ 16879 h 1182242"/>
                  <a:gd name="connsiteX270" fmla="*/ 203978 w 600776"/>
                  <a:gd name="connsiteY270" fmla="*/ 19024 h 1182242"/>
                  <a:gd name="connsiteX271" fmla="*/ 198256 w 600776"/>
                  <a:gd name="connsiteY271" fmla="*/ 22171 h 1182242"/>
                  <a:gd name="connsiteX272" fmla="*/ 196969 w 600776"/>
                  <a:gd name="connsiteY272" fmla="*/ 23459 h 1182242"/>
                  <a:gd name="connsiteX273" fmla="*/ 196254 w 600776"/>
                  <a:gd name="connsiteY273" fmla="*/ 26606 h 1182242"/>
                  <a:gd name="connsiteX274" fmla="*/ 193107 w 600776"/>
                  <a:gd name="connsiteY274" fmla="*/ 30468 h 1182242"/>
                  <a:gd name="connsiteX275" fmla="*/ 192105 w 600776"/>
                  <a:gd name="connsiteY275" fmla="*/ 32041 h 1182242"/>
                  <a:gd name="connsiteX276" fmla="*/ 197684 w 600776"/>
                  <a:gd name="connsiteY276" fmla="*/ 37763 h 1182242"/>
                  <a:gd name="connsiteX277" fmla="*/ 195252 w 600776"/>
                  <a:gd name="connsiteY277" fmla="*/ 45487 h 1182242"/>
                  <a:gd name="connsiteX278" fmla="*/ 191390 w 600776"/>
                  <a:gd name="connsiteY278" fmla="*/ 57789 h 1182242"/>
                  <a:gd name="connsiteX279" fmla="*/ 188386 w 600776"/>
                  <a:gd name="connsiteY279" fmla="*/ 67373 h 1182242"/>
                  <a:gd name="connsiteX280" fmla="*/ 187957 w 600776"/>
                  <a:gd name="connsiteY280" fmla="*/ 68660 h 1182242"/>
                  <a:gd name="connsiteX281" fmla="*/ 187385 w 600776"/>
                  <a:gd name="connsiteY281" fmla="*/ 70520 h 1182242"/>
                  <a:gd name="connsiteX282" fmla="*/ 180805 w 600776"/>
                  <a:gd name="connsiteY282" fmla="*/ 73237 h 1182242"/>
                  <a:gd name="connsiteX283" fmla="*/ 171364 w 600776"/>
                  <a:gd name="connsiteY283" fmla="*/ 77243 h 1182242"/>
                  <a:gd name="connsiteX284" fmla="*/ 166501 w 600776"/>
                  <a:gd name="connsiteY284" fmla="*/ 79245 h 1182242"/>
                  <a:gd name="connsiteX285" fmla="*/ 160350 w 600776"/>
                  <a:gd name="connsiteY285" fmla="*/ 81963 h 1182242"/>
                  <a:gd name="connsiteX286" fmla="*/ 158920 w 600776"/>
                  <a:gd name="connsiteY286" fmla="*/ 84109 h 1182242"/>
                  <a:gd name="connsiteX287" fmla="*/ 157203 w 600776"/>
                  <a:gd name="connsiteY287" fmla="*/ 85253 h 1182242"/>
                  <a:gd name="connsiteX288" fmla="*/ 155201 w 600776"/>
                  <a:gd name="connsiteY288" fmla="*/ 86827 h 1182242"/>
                  <a:gd name="connsiteX289" fmla="*/ 154485 w 600776"/>
                  <a:gd name="connsiteY289" fmla="*/ 88543 h 1182242"/>
                  <a:gd name="connsiteX290" fmla="*/ 152626 w 600776"/>
                  <a:gd name="connsiteY290" fmla="*/ 89545 h 1182242"/>
                  <a:gd name="connsiteX291" fmla="*/ 150909 w 600776"/>
                  <a:gd name="connsiteY291" fmla="*/ 93263 h 1182242"/>
                  <a:gd name="connsiteX292" fmla="*/ 150909 w 600776"/>
                  <a:gd name="connsiteY292" fmla="*/ 96124 h 1182242"/>
                  <a:gd name="connsiteX293" fmla="*/ 151911 w 600776"/>
                  <a:gd name="connsiteY293" fmla="*/ 98127 h 1182242"/>
                  <a:gd name="connsiteX294" fmla="*/ 153770 w 600776"/>
                  <a:gd name="connsiteY294" fmla="*/ 98985 h 1182242"/>
                  <a:gd name="connsiteX295" fmla="*/ 154342 w 600776"/>
                  <a:gd name="connsiteY295" fmla="*/ 101274 h 1182242"/>
                  <a:gd name="connsiteX296" fmla="*/ 154914 w 600776"/>
                  <a:gd name="connsiteY296" fmla="*/ 102990 h 1182242"/>
                  <a:gd name="connsiteX297" fmla="*/ 156202 w 600776"/>
                  <a:gd name="connsiteY297" fmla="*/ 104278 h 1182242"/>
                  <a:gd name="connsiteX298" fmla="*/ 155916 w 600776"/>
                  <a:gd name="connsiteY298" fmla="*/ 105279 h 1182242"/>
                  <a:gd name="connsiteX299" fmla="*/ 154914 w 600776"/>
                  <a:gd name="connsiteY299" fmla="*/ 106137 h 1182242"/>
                  <a:gd name="connsiteX300" fmla="*/ 152912 w 600776"/>
                  <a:gd name="connsiteY300" fmla="*/ 106567 h 1182242"/>
                  <a:gd name="connsiteX301" fmla="*/ 151625 w 600776"/>
                  <a:gd name="connsiteY301" fmla="*/ 108855 h 1182242"/>
                  <a:gd name="connsiteX302" fmla="*/ 150051 w 600776"/>
                  <a:gd name="connsiteY302" fmla="*/ 114720 h 1182242"/>
                  <a:gd name="connsiteX303" fmla="*/ 149765 w 600776"/>
                  <a:gd name="connsiteY303" fmla="*/ 116866 h 1182242"/>
                  <a:gd name="connsiteX304" fmla="*/ 151482 w 600776"/>
                  <a:gd name="connsiteY304" fmla="*/ 122158 h 1182242"/>
                  <a:gd name="connsiteX305" fmla="*/ 152483 w 600776"/>
                  <a:gd name="connsiteY305" fmla="*/ 125019 h 1182242"/>
                  <a:gd name="connsiteX306" fmla="*/ 155058 w 600776"/>
                  <a:gd name="connsiteY306" fmla="*/ 135461 h 1182242"/>
                  <a:gd name="connsiteX307" fmla="*/ 155487 w 600776"/>
                  <a:gd name="connsiteY307" fmla="*/ 138322 h 1182242"/>
                  <a:gd name="connsiteX308" fmla="*/ 152054 w 600776"/>
                  <a:gd name="connsiteY308" fmla="*/ 142327 h 1182242"/>
                  <a:gd name="connsiteX309" fmla="*/ 150623 w 600776"/>
                  <a:gd name="connsiteY309" fmla="*/ 144759 h 1182242"/>
                  <a:gd name="connsiteX310" fmla="*/ 150194 w 600776"/>
                  <a:gd name="connsiteY310" fmla="*/ 146904 h 1182242"/>
                  <a:gd name="connsiteX311" fmla="*/ 150194 w 600776"/>
                  <a:gd name="connsiteY311" fmla="*/ 148621 h 1182242"/>
                  <a:gd name="connsiteX312" fmla="*/ 150480 w 600776"/>
                  <a:gd name="connsiteY312" fmla="*/ 150194 h 1182242"/>
                  <a:gd name="connsiteX313" fmla="*/ 153341 w 600776"/>
                  <a:gd name="connsiteY313" fmla="*/ 155058 h 1182242"/>
                  <a:gd name="connsiteX314" fmla="*/ 156774 w 600776"/>
                  <a:gd name="connsiteY314" fmla="*/ 159492 h 1182242"/>
                  <a:gd name="connsiteX315" fmla="*/ 158490 w 600776"/>
                  <a:gd name="connsiteY315" fmla="*/ 161781 h 1182242"/>
                  <a:gd name="connsiteX316" fmla="*/ 158490 w 600776"/>
                  <a:gd name="connsiteY316" fmla="*/ 164928 h 1182242"/>
                  <a:gd name="connsiteX317" fmla="*/ 157632 w 600776"/>
                  <a:gd name="connsiteY317" fmla="*/ 166644 h 1182242"/>
                  <a:gd name="connsiteX318" fmla="*/ 155773 w 600776"/>
                  <a:gd name="connsiteY318" fmla="*/ 167359 h 1182242"/>
                  <a:gd name="connsiteX319" fmla="*/ 151767 w 600776"/>
                  <a:gd name="connsiteY319" fmla="*/ 168504 h 1182242"/>
                  <a:gd name="connsiteX320" fmla="*/ 150051 w 600776"/>
                  <a:gd name="connsiteY320" fmla="*/ 170220 h 1182242"/>
                  <a:gd name="connsiteX321" fmla="*/ 148191 w 600776"/>
                  <a:gd name="connsiteY321" fmla="*/ 170506 h 1182242"/>
                  <a:gd name="connsiteX322" fmla="*/ 146475 w 600776"/>
                  <a:gd name="connsiteY322" fmla="*/ 169076 h 1182242"/>
                  <a:gd name="connsiteX323" fmla="*/ 144615 w 600776"/>
                  <a:gd name="connsiteY323" fmla="*/ 169362 h 1182242"/>
                  <a:gd name="connsiteX324" fmla="*/ 142327 w 600776"/>
                  <a:gd name="connsiteY324" fmla="*/ 170649 h 1182242"/>
                  <a:gd name="connsiteX325" fmla="*/ 141469 w 600776"/>
                  <a:gd name="connsiteY325" fmla="*/ 173653 h 1182242"/>
                  <a:gd name="connsiteX326" fmla="*/ 139466 w 600776"/>
                  <a:gd name="connsiteY326" fmla="*/ 178803 h 1182242"/>
                  <a:gd name="connsiteX327" fmla="*/ 137749 w 600776"/>
                  <a:gd name="connsiteY327" fmla="*/ 180233 h 1182242"/>
                  <a:gd name="connsiteX328" fmla="*/ 136462 w 600776"/>
                  <a:gd name="connsiteY328" fmla="*/ 184095 h 1182242"/>
                  <a:gd name="connsiteX329" fmla="*/ 134173 w 600776"/>
                  <a:gd name="connsiteY329" fmla="*/ 189674 h 1182242"/>
                  <a:gd name="connsiteX330" fmla="*/ 133029 w 600776"/>
                  <a:gd name="connsiteY330" fmla="*/ 193107 h 1182242"/>
                  <a:gd name="connsiteX331" fmla="*/ 132457 w 600776"/>
                  <a:gd name="connsiteY331" fmla="*/ 195539 h 1182242"/>
                  <a:gd name="connsiteX332" fmla="*/ 130168 w 600776"/>
                  <a:gd name="connsiteY332" fmla="*/ 197112 h 1182242"/>
                  <a:gd name="connsiteX333" fmla="*/ 127450 w 600776"/>
                  <a:gd name="connsiteY333" fmla="*/ 200259 h 1182242"/>
                  <a:gd name="connsiteX334" fmla="*/ 125305 w 600776"/>
                  <a:gd name="connsiteY334" fmla="*/ 203263 h 1182242"/>
                  <a:gd name="connsiteX335" fmla="*/ 124447 w 600776"/>
                  <a:gd name="connsiteY335" fmla="*/ 204121 h 1182242"/>
                  <a:gd name="connsiteX336" fmla="*/ 122873 w 600776"/>
                  <a:gd name="connsiteY336" fmla="*/ 204407 h 1182242"/>
                  <a:gd name="connsiteX337" fmla="*/ 121729 w 600776"/>
                  <a:gd name="connsiteY337" fmla="*/ 207125 h 1182242"/>
                  <a:gd name="connsiteX338" fmla="*/ 117867 w 600776"/>
                  <a:gd name="connsiteY338" fmla="*/ 211273 h 1182242"/>
                  <a:gd name="connsiteX339" fmla="*/ 116865 w 600776"/>
                  <a:gd name="connsiteY339" fmla="*/ 216137 h 1182242"/>
                  <a:gd name="connsiteX340" fmla="*/ 115435 w 600776"/>
                  <a:gd name="connsiteY340" fmla="*/ 218712 h 1182242"/>
                  <a:gd name="connsiteX341" fmla="*/ 115149 w 600776"/>
                  <a:gd name="connsiteY341" fmla="*/ 223432 h 1182242"/>
                  <a:gd name="connsiteX342" fmla="*/ 113003 w 600776"/>
                  <a:gd name="connsiteY342" fmla="*/ 232014 h 1182242"/>
                  <a:gd name="connsiteX343" fmla="*/ 112574 w 600776"/>
                  <a:gd name="connsiteY343" fmla="*/ 233874 h 1182242"/>
                  <a:gd name="connsiteX344" fmla="*/ 110428 w 600776"/>
                  <a:gd name="connsiteY344" fmla="*/ 235304 h 1182242"/>
                  <a:gd name="connsiteX345" fmla="*/ 107568 w 600776"/>
                  <a:gd name="connsiteY345" fmla="*/ 238594 h 1182242"/>
                  <a:gd name="connsiteX346" fmla="*/ 106566 w 600776"/>
                  <a:gd name="connsiteY346" fmla="*/ 241026 h 1182242"/>
                  <a:gd name="connsiteX347" fmla="*/ 107854 w 600776"/>
                  <a:gd name="connsiteY347" fmla="*/ 248321 h 1182242"/>
                  <a:gd name="connsiteX348" fmla="*/ 109570 w 600776"/>
                  <a:gd name="connsiteY348" fmla="*/ 255616 h 1182242"/>
                  <a:gd name="connsiteX349" fmla="*/ 109713 w 600776"/>
                  <a:gd name="connsiteY349" fmla="*/ 259049 h 1182242"/>
                  <a:gd name="connsiteX350" fmla="*/ 109141 w 600776"/>
                  <a:gd name="connsiteY350" fmla="*/ 263770 h 1182242"/>
                  <a:gd name="connsiteX351" fmla="*/ 108712 w 600776"/>
                  <a:gd name="connsiteY351" fmla="*/ 265772 h 1182242"/>
                  <a:gd name="connsiteX352" fmla="*/ 109856 w 600776"/>
                  <a:gd name="connsiteY352" fmla="*/ 266631 h 1182242"/>
                  <a:gd name="connsiteX353" fmla="*/ 111716 w 600776"/>
                  <a:gd name="connsiteY353" fmla="*/ 267203 h 1182242"/>
                  <a:gd name="connsiteX354" fmla="*/ 112288 w 600776"/>
                  <a:gd name="connsiteY354" fmla="*/ 269062 h 1182242"/>
                  <a:gd name="connsiteX355" fmla="*/ 111001 w 600776"/>
                  <a:gd name="connsiteY355" fmla="*/ 270350 h 1182242"/>
                  <a:gd name="connsiteX356" fmla="*/ 110428 w 600776"/>
                  <a:gd name="connsiteY356" fmla="*/ 272638 h 1182242"/>
                  <a:gd name="connsiteX357" fmla="*/ 108998 w 600776"/>
                  <a:gd name="connsiteY357" fmla="*/ 275213 h 1182242"/>
                  <a:gd name="connsiteX358" fmla="*/ 104564 w 600776"/>
                  <a:gd name="connsiteY358" fmla="*/ 276214 h 1182242"/>
                  <a:gd name="connsiteX359" fmla="*/ 102990 w 600776"/>
                  <a:gd name="connsiteY359" fmla="*/ 275356 h 1182242"/>
                  <a:gd name="connsiteX360" fmla="*/ 102561 w 600776"/>
                  <a:gd name="connsiteY360" fmla="*/ 276214 h 1182242"/>
                  <a:gd name="connsiteX361" fmla="*/ 102847 w 600776"/>
                  <a:gd name="connsiteY361" fmla="*/ 278074 h 1182242"/>
                  <a:gd name="connsiteX362" fmla="*/ 101846 w 600776"/>
                  <a:gd name="connsiteY362" fmla="*/ 280219 h 1182242"/>
                  <a:gd name="connsiteX363" fmla="*/ 99557 w 600776"/>
                  <a:gd name="connsiteY363" fmla="*/ 285941 h 1182242"/>
                  <a:gd name="connsiteX364" fmla="*/ 97984 w 600776"/>
                  <a:gd name="connsiteY364" fmla="*/ 291091 h 1182242"/>
                  <a:gd name="connsiteX365" fmla="*/ 97125 w 600776"/>
                  <a:gd name="connsiteY365" fmla="*/ 293380 h 1182242"/>
                  <a:gd name="connsiteX366" fmla="*/ 97412 w 600776"/>
                  <a:gd name="connsiteY366" fmla="*/ 295239 h 1182242"/>
                  <a:gd name="connsiteX367" fmla="*/ 98127 w 600776"/>
                  <a:gd name="connsiteY367" fmla="*/ 296383 h 1182242"/>
                  <a:gd name="connsiteX368" fmla="*/ 98270 w 600776"/>
                  <a:gd name="connsiteY368" fmla="*/ 297385 h 1182242"/>
                  <a:gd name="connsiteX369" fmla="*/ 96983 w 600776"/>
                  <a:gd name="connsiteY369" fmla="*/ 298672 h 1182242"/>
                  <a:gd name="connsiteX370" fmla="*/ 95838 w 600776"/>
                  <a:gd name="connsiteY370" fmla="*/ 300674 h 1182242"/>
                  <a:gd name="connsiteX371" fmla="*/ 94551 w 600776"/>
                  <a:gd name="connsiteY371" fmla="*/ 300961 h 1182242"/>
                  <a:gd name="connsiteX372" fmla="*/ 93263 w 600776"/>
                  <a:gd name="connsiteY372" fmla="*/ 300388 h 1182242"/>
                  <a:gd name="connsiteX373" fmla="*/ 91833 w 600776"/>
                  <a:gd name="connsiteY373" fmla="*/ 301533 h 1182242"/>
                  <a:gd name="connsiteX374" fmla="*/ 91547 w 600776"/>
                  <a:gd name="connsiteY374" fmla="*/ 303964 h 1182242"/>
                  <a:gd name="connsiteX375" fmla="*/ 90832 w 600776"/>
                  <a:gd name="connsiteY375" fmla="*/ 307111 h 1182242"/>
                  <a:gd name="connsiteX376" fmla="*/ 90545 w 600776"/>
                  <a:gd name="connsiteY376" fmla="*/ 310831 h 1182242"/>
                  <a:gd name="connsiteX377" fmla="*/ 89973 w 600776"/>
                  <a:gd name="connsiteY377" fmla="*/ 315551 h 1182242"/>
                  <a:gd name="connsiteX378" fmla="*/ 91833 w 600776"/>
                  <a:gd name="connsiteY378" fmla="*/ 318841 h 1182242"/>
                  <a:gd name="connsiteX379" fmla="*/ 94122 w 600776"/>
                  <a:gd name="connsiteY379" fmla="*/ 324706 h 1182242"/>
                  <a:gd name="connsiteX380" fmla="*/ 95838 w 600776"/>
                  <a:gd name="connsiteY380" fmla="*/ 326136 h 1182242"/>
                  <a:gd name="connsiteX381" fmla="*/ 97698 w 600776"/>
                  <a:gd name="connsiteY381" fmla="*/ 325993 h 1182242"/>
                  <a:gd name="connsiteX382" fmla="*/ 99128 w 600776"/>
                  <a:gd name="connsiteY382" fmla="*/ 327137 h 1182242"/>
                  <a:gd name="connsiteX383" fmla="*/ 99986 w 600776"/>
                  <a:gd name="connsiteY383" fmla="*/ 328568 h 1182242"/>
                  <a:gd name="connsiteX384" fmla="*/ 98842 w 600776"/>
                  <a:gd name="connsiteY384" fmla="*/ 331000 h 1182242"/>
                  <a:gd name="connsiteX385" fmla="*/ 96839 w 600776"/>
                  <a:gd name="connsiteY385" fmla="*/ 331429 h 1182242"/>
                  <a:gd name="connsiteX386" fmla="*/ 96553 w 600776"/>
                  <a:gd name="connsiteY386" fmla="*/ 332859 h 1182242"/>
                  <a:gd name="connsiteX387" fmla="*/ 97125 w 600776"/>
                  <a:gd name="connsiteY387" fmla="*/ 336006 h 1182242"/>
                  <a:gd name="connsiteX388" fmla="*/ 97841 w 600776"/>
                  <a:gd name="connsiteY388" fmla="*/ 339010 h 1182242"/>
                  <a:gd name="connsiteX389" fmla="*/ 99700 w 600776"/>
                  <a:gd name="connsiteY389" fmla="*/ 340440 h 1182242"/>
                  <a:gd name="connsiteX390" fmla="*/ 100559 w 600776"/>
                  <a:gd name="connsiteY390" fmla="*/ 344445 h 1182242"/>
                  <a:gd name="connsiteX391" fmla="*/ 102418 w 600776"/>
                  <a:gd name="connsiteY391" fmla="*/ 345876 h 1182242"/>
                  <a:gd name="connsiteX392" fmla="*/ 102132 w 600776"/>
                  <a:gd name="connsiteY392" fmla="*/ 351025 h 1182242"/>
                  <a:gd name="connsiteX393" fmla="*/ 103991 w 600776"/>
                  <a:gd name="connsiteY393" fmla="*/ 357033 h 1182242"/>
                  <a:gd name="connsiteX394" fmla="*/ 105994 w 600776"/>
                  <a:gd name="connsiteY394" fmla="*/ 358749 h 1182242"/>
                  <a:gd name="connsiteX395" fmla="*/ 106852 w 600776"/>
                  <a:gd name="connsiteY395" fmla="*/ 359608 h 1182242"/>
                  <a:gd name="connsiteX396" fmla="*/ 106280 w 600776"/>
                  <a:gd name="connsiteY396" fmla="*/ 362325 h 1182242"/>
                  <a:gd name="connsiteX397" fmla="*/ 104707 w 600776"/>
                  <a:gd name="connsiteY397" fmla="*/ 364471 h 1182242"/>
                  <a:gd name="connsiteX398" fmla="*/ 104421 w 600776"/>
                  <a:gd name="connsiteY398" fmla="*/ 367904 h 1182242"/>
                  <a:gd name="connsiteX399" fmla="*/ 104993 w 600776"/>
                  <a:gd name="connsiteY399" fmla="*/ 370336 h 1182242"/>
                  <a:gd name="connsiteX400" fmla="*/ 106995 w 600776"/>
                  <a:gd name="connsiteY400" fmla="*/ 372625 h 1182242"/>
                  <a:gd name="connsiteX401" fmla="*/ 108569 w 600776"/>
                  <a:gd name="connsiteY401" fmla="*/ 372911 h 1182242"/>
                  <a:gd name="connsiteX402" fmla="*/ 110714 w 600776"/>
                  <a:gd name="connsiteY402" fmla="*/ 371909 h 1182242"/>
                  <a:gd name="connsiteX403" fmla="*/ 113003 w 600776"/>
                  <a:gd name="connsiteY403" fmla="*/ 373054 h 1182242"/>
                  <a:gd name="connsiteX404" fmla="*/ 113289 w 600776"/>
                  <a:gd name="connsiteY404" fmla="*/ 375056 h 1182242"/>
                  <a:gd name="connsiteX405" fmla="*/ 113575 w 600776"/>
                  <a:gd name="connsiteY405" fmla="*/ 376916 h 1182242"/>
                  <a:gd name="connsiteX406" fmla="*/ 112288 w 600776"/>
                  <a:gd name="connsiteY406" fmla="*/ 379348 h 1182242"/>
                  <a:gd name="connsiteX407" fmla="*/ 111001 w 600776"/>
                  <a:gd name="connsiteY407" fmla="*/ 383782 h 1182242"/>
                  <a:gd name="connsiteX408" fmla="*/ 110714 w 600776"/>
                  <a:gd name="connsiteY408" fmla="*/ 388216 h 1182242"/>
                  <a:gd name="connsiteX409" fmla="*/ 111144 w 600776"/>
                  <a:gd name="connsiteY409" fmla="*/ 394939 h 1182242"/>
                  <a:gd name="connsiteX410" fmla="*/ 111716 w 600776"/>
                  <a:gd name="connsiteY410" fmla="*/ 400089 h 1182242"/>
                  <a:gd name="connsiteX411" fmla="*/ 111859 w 600776"/>
                  <a:gd name="connsiteY411" fmla="*/ 403379 h 1182242"/>
                  <a:gd name="connsiteX412" fmla="*/ 112002 w 600776"/>
                  <a:gd name="connsiteY412" fmla="*/ 404809 h 1182242"/>
                  <a:gd name="connsiteX413" fmla="*/ 111144 w 600776"/>
                  <a:gd name="connsiteY413" fmla="*/ 405810 h 1182242"/>
                  <a:gd name="connsiteX414" fmla="*/ 109141 w 600776"/>
                  <a:gd name="connsiteY414" fmla="*/ 406383 h 1182242"/>
                  <a:gd name="connsiteX415" fmla="*/ 107425 w 600776"/>
                  <a:gd name="connsiteY415" fmla="*/ 406669 h 1182242"/>
                  <a:gd name="connsiteX416" fmla="*/ 105994 w 600776"/>
                  <a:gd name="connsiteY416" fmla="*/ 407527 h 1182242"/>
                  <a:gd name="connsiteX417" fmla="*/ 105708 w 600776"/>
                  <a:gd name="connsiteY417" fmla="*/ 409244 h 1182242"/>
                  <a:gd name="connsiteX418" fmla="*/ 104564 w 600776"/>
                  <a:gd name="connsiteY418" fmla="*/ 411961 h 1182242"/>
                  <a:gd name="connsiteX419" fmla="*/ 103419 w 600776"/>
                  <a:gd name="connsiteY419" fmla="*/ 413964 h 1182242"/>
                  <a:gd name="connsiteX420" fmla="*/ 101274 w 600776"/>
                  <a:gd name="connsiteY420" fmla="*/ 416968 h 1182242"/>
                  <a:gd name="connsiteX421" fmla="*/ 99986 w 600776"/>
                  <a:gd name="connsiteY421" fmla="*/ 420115 h 1182242"/>
                  <a:gd name="connsiteX422" fmla="*/ 98985 w 600776"/>
                  <a:gd name="connsiteY422" fmla="*/ 422117 h 1182242"/>
                  <a:gd name="connsiteX423" fmla="*/ 99128 w 600776"/>
                  <a:gd name="connsiteY423" fmla="*/ 423548 h 1182242"/>
                  <a:gd name="connsiteX424" fmla="*/ 98413 w 600776"/>
                  <a:gd name="connsiteY424" fmla="*/ 426265 h 1182242"/>
                  <a:gd name="connsiteX425" fmla="*/ 97698 w 600776"/>
                  <a:gd name="connsiteY425" fmla="*/ 428554 h 1182242"/>
                  <a:gd name="connsiteX426" fmla="*/ 95981 w 600776"/>
                  <a:gd name="connsiteY426" fmla="*/ 436278 h 1182242"/>
                  <a:gd name="connsiteX427" fmla="*/ 93836 w 600776"/>
                  <a:gd name="connsiteY427" fmla="*/ 437852 h 1182242"/>
                  <a:gd name="connsiteX428" fmla="*/ 92119 w 600776"/>
                  <a:gd name="connsiteY428" fmla="*/ 438567 h 1182242"/>
                  <a:gd name="connsiteX429" fmla="*/ 91261 w 600776"/>
                  <a:gd name="connsiteY429" fmla="*/ 439569 h 1182242"/>
                  <a:gd name="connsiteX430" fmla="*/ 91976 w 600776"/>
                  <a:gd name="connsiteY430" fmla="*/ 441714 h 1182242"/>
                  <a:gd name="connsiteX431" fmla="*/ 93836 w 600776"/>
                  <a:gd name="connsiteY431" fmla="*/ 442286 h 1182242"/>
                  <a:gd name="connsiteX432" fmla="*/ 94551 w 600776"/>
                  <a:gd name="connsiteY432" fmla="*/ 444003 h 1182242"/>
                  <a:gd name="connsiteX433" fmla="*/ 94265 w 600776"/>
                  <a:gd name="connsiteY433" fmla="*/ 446577 h 1182242"/>
                  <a:gd name="connsiteX434" fmla="*/ 95552 w 600776"/>
                  <a:gd name="connsiteY434" fmla="*/ 449009 h 1182242"/>
                  <a:gd name="connsiteX435" fmla="*/ 95409 w 600776"/>
                  <a:gd name="connsiteY435" fmla="*/ 452013 h 1182242"/>
                  <a:gd name="connsiteX436" fmla="*/ 96553 w 600776"/>
                  <a:gd name="connsiteY436" fmla="*/ 457592 h 1182242"/>
                  <a:gd name="connsiteX437" fmla="*/ 95552 w 600776"/>
                  <a:gd name="connsiteY437" fmla="*/ 461311 h 1182242"/>
                  <a:gd name="connsiteX438" fmla="*/ 95981 w 600776"/>
                  <a:gd name="connsiteY438" fmla="*/ 464458 h 1182242"/>
                  <a:gd name="connsiteX439" fmla="*/ 95981 w 600776"/>
                  <a:gd name="connsiteY439" fmla="*/ 467605 h 1182242"/>
                  <a:gd name="connsiteX440" fmla="*/ 94408 w 600776"/>
                  <a:gd name="connsiteY440" fmla="*/ 470037 h 1182242"/>
                  <a:gd name="connsiteX441" fmla="*/ 91118 w 600776"/>
                  <a:gd name="connsiteY441" fmla="*/ 470466 h 1182242"/>
                  <a:gd name="connsiteX442" fmla="*/ 89401 w 600776"/>
                  <a:gd name="connsiteY442" fmla="*/ 472754 h 1182242"/>
                  <a:gd name="connsiteX443" fmla="*/ 86397 w 600776"/>
                  <a:gd name="connsiteY443" fmla="*/ 475186 h 1182242"/>
                  <a:gd name="connsiteX444" fmla="*/ 86111 w 600776"/>
                  <a:gd name="connsiteY444" fmla="*/ 477189 h 1182242"/>
                  <a:gd name="connsiteX445" fmla="*/ 85682 w 600776"/>
                  <a:gd name="connsiteY445" fmla="*/ 479048 h 1182242"/>
                  <a:gd name="connsiteX446" fmla="*/ 84395 w 600776"/>
                  <a:gd name="connsiteY446" fmla="*/ 479763 h 1182242"/>
                  <a:gd name="connsiteX447" fmla="*/ 82535 w 600776"/>
                  <a:gd name="connsiteY447" fmla="*/ 479763 h 1182242"/>
                  <a:gd name="connsiteX448" fmla="*/ 80962 w 600776"/>
                  <a:gd name="connsiteY448" fmla="*/ 480049 h 1182242"/>
                  <a:gd name="connsiteX449" fmla="*/ 78816 w 600776"/>
                  <a:gd name="connsiteY449" fmla="*/ 482338 h 1182242"/>
                  <a:gd name="connsiteX450" fmla="*/ 76527 w 600776"/>
                  <a:gd name="connsiteY450" fmla="*/ 483625 h 1182242"/>
                  <a:gd name="connsiteX451" fmla="*/ 75955 w 600776"/>
                  <a:gd name="connsiteY451" fmla="*/ 485485 h 1182242"/>
                  <a:gd name="connsiteX452" fmla="*/ 76098 w 600776"/>
                  <a:gd name="connsiteY452" fmla="*/ 487774 h 1182242"/>
                  <a:gd name="connsiteX453" fmla="*/ 74811 w 600776"/>
                  <a:gd name="connsiteY453" fmla="*/ 489204 h 1182242"/>
                  <a:gd name="connsiteX454" fmla="*/ 73237 w 600776"/>
                  <a:gd name="connsiteY454" fmla="*/ 491779 h 1182242"/>
                  <a:gd name="connsiteX455" fmla="*/ 72236 w 600776"/>
                  <a:gd name="connsiteY455" fmla="*/ 494639 h 1182242"/>
                  <a:gd name="connsiteX456" fmla="*/ 73237 w 600776"/>
                  <a:gd name="connsiteY456" fmla="*/ 497357 h 1182242"/>
                  <a:gd name="connsiteX457" fmla="*/ 74382 w 600776"/>
                  <a:gd name="connsiteY457" fmla="*/ 502078 h 1182242"/>
                  <a:gd name="connsiteX458" fmla="*/ 74525 w 600776"/>
                  <a:gd name="connsiteY458" fmla="*/ 504080 h 1182242"/>
                  <a:gd name="connsiteX459" fmla="*/ 73094 w 600776"/>
                  <a:gd name="connsiteY459" fmla="*/ 507943 h 1182242"/>
                  <a:gd name="connsiteX460" fmla="*/ 71950 w 600776"/>
                  <a:gd name="connsiteY460" fmla="*/ 510517 h 1182242"/>
                  <a:gd name="connsiteX461" fmla="*/ 73094 w 600776"/>
                  <a:gd name="connsiteY461" fmla="*/ 513807 h 1182242"/>
                  <a:gd name="connsiteX462" fmla="*/ 73953 w 600776"/>
                  <a:gd name="connsiteY462" fmla="*/ 515667 h 1182242"/>
                  <a:gd name="connsiteX463" fmla="*/ 73094 w 600776"/>
                  <a:gd name="connsiteY463" fmla="*/ 519672 h 1182242"/>
                  <a:gd name="connsiteX464" fmla="*/ 72379 w 600776"/>
                  <a:gd name="connsiteY464" fmla="*/ 522104 h 1182242"/>
                  <a:gd name="connsiteX465" fmla="*/ 72951 w 600776"/>
                  <a:gd name="connsiteY465" fmla="*/ 526681 h 1182242"/>
                  <a:gd name="connsiteX466" fmla="*/ 75097 w 600776"/>
                  <a:gd name="connsiteY466" fmla="*/ 531830 h 1182242"/>
                  <a:gd name="connsiteX467" fmla="*/ 77100 w 600776"/>
                  <a:gd name="connsiteY467" fmla="*/ 536408 h 1182242"/>
                  <a:gd name="connsiteX468" fmla="*/ 77386 w 600776"/>
                  <a:gd name="connsiteY468" fmla="*/ 541700 h 1182242"/>
                  <a:gd name="connsiteX469" fmla="*/ 77958 w 600776"/>
                  <a:gd name="connsiteY469" fmla="*/ 545992 h 1182242"/>
                  <a:gd name="connsiteX470" fmla="*/ 78959 w 600776"/>
                  <a:gd name="connsiteY470" fmla="*/ 550569 h 1182242"/>
                  <a:gd name="connsiteX471" fmla="*/ 80962 w 600776"/>
                  <a:gd name="connsiteY471" fmla="*/ 552429 h 1182242"/>
                  <a:gd name="connsiteX472" fmla="*/ 82535 w 600776"/>
                  <a:gd name="connsiteY472" fmla="*/ 554002 h 1182242"/>
                  <a:gd name="connsiteX473" fmla="*/ 82249 w 600776"/>
                  <a:gd name="connsiteY473" fmla="*/ 556148 h 1182242"/>
                  <a:gd name="connsiteX474" fmla="*/ 81105 w 600776"/>
                  <a:gd name="connsiteY474" fmla="*/ 558866 h 1182242"/>
                  <a:gd name="connsiteX475" fmla="*/ 79388 w 600776"/>
                  <a:gd name="connsiteY475" fmla="*/ 560868 h 1182242"/>
                  <a:gd name="connsiteX476" fmla="*/ 75240 w 600776"/>
                  <a:gd name="connsiteY476" fmla="*/ 561583 h 1182242"/>
                  <a:gd name="connsiteX477" fmla="*/ 71950 w 600776"/>
                  <a:gd name="connsiteY477" fmla="*/ 563443 h 1182242"/>
                  <a:gd name="connsiteX478" fmla="*/ 69232 w 600776"/>
                  <a:gd name="connsiteY478" fmla="*/ 564730 h 1182242"/>
                  <a:gd name="connsiteX479" fmla="*/ 67230 w 600776"/>
                  <a:gd name="connsiteY479" fmla="*/ 566304 h 1182242"/>
                  <a:gd name="connsiteX480" fmla="*/ 65799 w 600776"/>
                  <a:gd name="connsiteY480" fmla="*/ 567877 h 1182242"/>
                  <a:gd name="connsiteX481" fmla="*/ 65084 w 600776"/>
                  <a:gd name="connsiteY481" fmla="*/ 569594 h 1182242"/>
                  <a:gd name="connsiteX482" fmla="*/ 65513 w 600776"/>
                  <a:gd name="connsiteY482" fmla="*/ 577318 h 1182242"/>
                  <a:gd name="connsiteX483" fmla="*/ 65227 w 600776"/>
                  <a:gd name="connsiteY483" fmla="*/ 580179 h 1182242"/>
                  <a:gd name="connsiteX484" fmla="*/ 63797 w 600776"/>
                  <a:gd name="connsiteY484" fmla="*/ 584184 h 1182242"/>
                  <a:gd name="connsiteX485" fmla="*/ 62509 w 600776"/>
                  <a:gd name="connsiteY485" fmla="*/ 587474 h 1182242"/>
                  <a:gd name="connsiteX486" fmla="*/ 61937 w 600776"/>
                  <a:gd name="connsiteY486" fmla="*/ 588475 h 1182242"/>
                  <a:gd name="connsiteX487" fmla="*/ 61794 w 600776"/>
                  <a:gd name="connsiteY487" fmla="*/ 589906 h 1182242"/>
                  <a:gd name="connsiteX488" fmla="*/ 61508 w 600776"/>
                  <a:gd name="connsiteY488" fmla="*/ 591193 h 1182242"/>
                  <a:gd name="connsiteX489" fmla="*/ 60078 w 600776"/>
                  <a:gd name="connsiteY489" fmla="*/ 591479 h 1182242"/>
                  <a:gd name="connsiteX490" fmla="*/ 58075 w 600776"/>
                  <a:gd name="connsiteY490" fmla="*/ 590907 h 1182242"/>
                  <a:gd name="connsiteX491" fmla="*/ 56931 w 600776"/>
                  <a:gd name="connsiteY491" fmla="*/ 591336 h 1182242"/>
                  <a:gd name="connsiteX492" fmla="*/ 56072 w 600776"/>
                  <a:gd name="connsiteY492" fmla="*/ 592337 h 1182242"/>
                  <a:gd name="connsiteX493" fmla="*/ 56788 w 600776"/>
                  <a:gd name="connsiteY493" fmla="*/ 594912 h 1182242"/>
                  <a:gd name="connsiteX494" fmla="*/ 57503 w 600776"/>
                  <a:gd name="connsiteY494" fmla="*/ 599346 h 1182242"/>
                  <a:gd name="connsiteX495" fmla="*/ 58504 w 600776"/>
                  <a:gd name="connsiteY495" fmla="*/ 601206 h 1182242"/>
                  <a:gd name="connsiteX496" fmla="*/ 58218 w 600776"/>
                  <a:gd name="connsiteY496" fmla="*/ 602780 h 1182242"/>
                  <a:gd name="connsiteX497" fmla="*/ 57789 w 600776"/>
                  <a:gd name="connsiteY497" fmla="*/ 606069 h 1182242"/>
                  <a:gd name="connsiteX498" fmla="*/ 56502 w 600776"/>
                  <a:gd name="connsiteY498" fmla="*/ 608644 h 1182242"/>
                  <a:gd name="connsiteX499" fmla="*/ 54785 w 600776"/>
                  <a:gd name="connsiteY499" fmla="*/ 608644 h 1182242"/>
                  <a:gd name="connsiteX500" fmla="*/ 53641 w 600776"/>
                  <a:gd name="connsiteY500" fmla="*/ 609645 h 1182242"/>
                  <a:gd name="connsiteX501" fmla="*/ 53211 w 600776"/>
                  <a:gd name="connsiteY501" fmla="*/ 611505 h 1182242"/>
                  <a:gd name="connsiteX502" fmla="*/ 53784 w 600776"/>
                  <a:gd name="connsiteY502" fmla="*/ 613937 h 1182242"/>
                  <a:gd name="connsiteX503" fmla="*/ 56072 w 600776"/>
                  <a:gd name="connsiteY503" fmla="*/ 615939 h 1182242"/>
                  <a:gd name="connsiteX504" fmla="*/ 56931 w 600776"/>
                  <a:gd name="connsiteY504" fmla="*/ 617227 h 1182242"/>
                  <a:gd name="connsiteX505" fmla="*/ 56502 w 600776"/>
                  <a:gd name="connsiteY505" fmla="*/ 618943 h 1182242"/>
                  <a:gd name="connsiteX506" fmla="*/ 54642 w 600776"/>
                  <a:gd name="connsiteY506" fmla="*/ 619659 h 1182242"/>
                  <a:gd name="connsiteX507" fmla="*/ 53641 w 600776"/>
                  <a:gd name="connsiteY507" fmla="*/ 621089 h 1182242"/>
                  <a:gd name="connsiteX508" fmla="*/ 52639 w 600776"/>
                  <a:gd name="connsiteY508" fmla="*/ 624093 h 1182242"/>
                  <a:gd name="connsiteX509" fmla="*/ 51209 w 600776"/>
                  <a:gd name="connsiteY509" fmla="*/ 627526 h 1182242"/>
                  <a:gd name="connsiteX510" fmla="*/ 49779 w 600776"/>
                  <a:gd name="connsiteY510" fmla="*/ 630100 h 1182242"/>
                  <a:gd name="connsiteX511" fmla="*/ 49492 w 600776"/>
                  <a:gd name="connsiteY511" fmla="*/ 633534 h 1182242"/>
                  <a:gd name="connsiteX512" fmla="*/ 51495 w 600776"/>
                  <a:gd name="connsiteY512" fmla="*/ 637252 h 1182242"/>
                  <a:gd name="connsiteX513" fmla="*/ 51209 w 600776"/>
                  <a:gd name="connsiteY513" fmla="*/ 640828 h 1182242"/>
                  <a:gd name="connsiteX514" fmla="*/ 51066 w 600776"/>
                  <a:gd name="connsiteY514" fmla="*/ 651557 h 1182242"/>
                  <a:gd name="connsiteX515" fmla="*/ 50923 w 600776"/>
                  <a:gd name="connsiteY515" fmla="*/ 655133 h 1182242"/>
                  <a:gd name="connsiteX516" fmla="*/ 51495 w 600776"/>
                  <a:gd name="connsiteY516" fmla="*/ 661141 h 1182242"/>
                  <a:gd name="connsiteX517" fmla="*/ 50637 w 600776"/>
                  <a:gd name="connsiteY517" fmla="*/ 662857 h 1182242"/>
                  <a:gd name="connsiteX518" fmla="*/ 50208 w 600776"/>
                  <a:gd name="connsiteY518" fmla="*/ 664431 h 1182242"/>
                  <a:gd name="connsiteX519" fmla="*/ 52210 w 600776"/>
                  <a:gd name="connsiteY519" fmla="*/ 668865 h 1182242"/>
                  <a:gd name="connsiteX520" fmla="*/ 54499 w 600776"/>
                  <a:gd name="connsiteY520" fmla="*/ 676017 h 1182242"/>
                  <a:gd name="connsiteX521" fmla="*/ 55071 w 600776"/>
                  <a:gd name="connsiteY521" fmla="*/ 678878 h 1182242"/>
                  <a:gd name="connsiteX522" fmla="*/ 54785 w 600776"/>
                  <a:gd name="connsiteY522" fmla="*/ 680881 h 1182242"/>
                  <a:gd name="connsiteX523" fmla="*/ 51781 w 600776"/>
                  <a:gd name="connsiteY523" fmla="*/ 682597 h 1182242"/>
                  <a:gd name="connsiteX524" fmla="*/ 49206 w 600776"/>
                  <a:gd name="connsiteY524" fmla="*/ 683312 h 1182242"/>
                  <a:gd name="connsiteX525" fmla="*/ 47776 w 600776"/>
                  <a:gd name="connsiteY525" fmla="*/ 682168 h 1182242"/>
                  <a:gd name="connsiteX526" fmla="*/ 46775 w 600776"/>
                  <a:gd name="connsiteY526" fmla="*/ 682597 h 1182242"/>
                  <a:gd name="connsiteX527" fmla="*/ 45630 w 600776"/>
                  <a:gd name="connsiteY527" fmla="*/ 684743 h 1182242"/>
                  <a:gd name="connsiteX528" fmla="*/ 44343 w 600776"/>
                  <a:gd name="connsiteY528" fmla="*/ 686459 h 1182242"/>
                  <a:gd name="connsiteX529" fmla="*/ 43914 w 600776"/>
                  <a:gd name="connsiteY529" fmla="*/ 688176 h 1182242"/>
                  <a:gd name="connsiteX530" fmla="*/ 45344 w 600776"/>
                  <a:gd name="connsiteY530" fmla="*/ 690321 h 1182242"/>
                  <a:gd name="connsiteX531" fmla="*/ 46059 w 600776"/>
                  <a:gd name="connsiteY531" fmla="*/ 694469 h 1182242"/>
                  <a:gd name="connsiteX532" fmla="*/ 44486 w 600776"/>
                  <a:gd name="connsiteY532" fmla="*/ 696329 h 1182242"/>
                  <a:gd name="connsiteX533" fmla="*/ 43342 w 600776"/>
                  <a:gd name="connsiteY533" fmla="*/ 698332 h 1182242"/>
                  <a:gd name="connsiteX534" fmla="*/ 43771 w 600776"/>
                  <a:gd name="connsiteY534" fmla="*/ 700906 h 1182242"/>
                  <a:gd name="connsiteX535" fmla="*/ 44200 w 600776"/>
                  <a:gd name="connsiteY535" fmla="*/ 705627 h 1182242"/>
                  <a:gd name="connsiteX536" fmla="*/ 43199 w 600776"/>
                  <a:gd name="connsiteY536" fmla="*/ 713351 h 1182242"/>
                  <a:gd name="connsiteX537" fmla="*/ 44486 w 600776"/>
                  <a:gd name="connsiteY537" fmla="*/ 716069 h 1182242"/>
                  <a:gd name="connsiteX538" fmla="*/ 45916 w 600776"/>
                  <a:gd name="connsiteY538" fmla="*/ 717356 h 1182242"/>
                  <a:gd name="connsiteX539" fmla="*/ 50637 w 600776"/>
                  <a:gd name="connsiteY539" fmla="*/ 718930 h 1182242"/>
                  <a:gd name="connsiteX540" fmla="*/ 54213 w 600776"/>
                  <a:gd name="connsiteY540" fmla="*/ 719645 h 1182242"/>
                  <a:gd name="connsiteX541" fmla="*/ 55214 w 600776"/>
                  <a:gd name="connsiteY541" fmla="*/ 722219 h 1182242"/>
                  <a:gd name="connsiteX542" fmla="*/ 54785 w 600776"/>
                  <a:gd name="connsiteY542" fmla="*/ 724365 h 1182242"/>
                  <a:gd name="connsiteX543" fmla="*/ 53069 w 600776"/>
                  <a:gd name="connsiteY543" fmla="*/ 725366 h 1182242"/>
                  <a:gd name="connsiteX544" fmla="*/ 50494 w 600776"/>
                  <a:gd name="connsiteY544" fmla="*/ 726225 h 1182242"/>
                  <a:gd name="connsiteX545" fmla="*/ 50494 w 600776"/>
                  <a:gd name="connsiteY545" fmla="*/ 729658 h 1182242"/>
                  <a:gd name="connsiteX546" fmla="*/ 52639 w 600776"/>
                  <a:gd name="connsiteY546" fmla="*/ 732805 h 1182242"/>
                  <a:gd name="connsiteX547" fmla="*/ 55071 w 600776"/>
                  <a:gd name="connsiteY547" fmla="*/ 735094 h 1182242"/>
                  <a:gd name="connsiteX548" fmla="*/ 55643 w 600776"/>
                  <a:gd name="connsiteY548" fmla="*/ 737239 h 1182242"/>
                  <a:gd name="connsiteX549" fmla="*/ 55500 w 600776"/>
                  <a:gd name="connsiteY549" fmla="*/ 739385 h 1182242"/>
                  <a:gd name="connsiteX550" fmla="*/ 53784 w 600776"/>
                  <a:gd name="connsiteY550" fmla="*/ 741101 h 1182242"/>
                  <a:gd name="connsiteX551" fmla="*/ 56215 w 600776"/>
                  <a:gd name="connsiteY551" fmla="*/ 744963 h 1182242"/>
                  <a:gd name="connsiteX552" fmla="*/ 57360 w 600776"/>
                  <a:gd name="connsiteY552" fmla="*/ 747538 h 1182242"/>
                  <a:gd name="connsiteX553" fmla="*/ 56215 w 600776"/>
                  <a:gd name="connsiteY553" fmla="*/ 749541 h 1182242"/>
                  <a:gd name="connsiteX554" fmla="*/ 54642 w 600776"/>
                  <a:gd name="connsiteY554" fmla="*/ 752545 h 1182242"/>
                  <a:gd name="connsiteX555" fmla="*/ 53211 w 600776"/>
                  <a:gd name="connsiteY555" fmla="*/ 753975 h 1182242"/>
                  <a:gd name="connsiteX556" fmla="*/ 53211 w 600776"/>
                  <a:gd name="connsiteY556" fmla="*/ 755691 h 1182242"/>
                  <a:gd name="connsiteX557" fmla="*/ 52639 w 600776"/>
                  <a:gd name="connsiteY557" fmla="*/ 758981 h 1182242"/>
                  <a:gd name="connsiteX558" fmla="*/ 52496 w 600776"/>
                  <a:gd name="connsiteY558" fmla="*/ 762272 h 1182242"/>
                  <a:gd name="connsiteX559" fmla="*/ 52926 w 600776"/>
                  <a:gd name="connsiteY559" fmla="*/ 764274 h 1182242"/>
                  <a:gd name="connsiteX560" fmla="*/ 67802 w 600776"/>
                  <a:gd name="connsiteY560" fmla="*/ 765848 h 1182242"/>
                  <a:gd name="connsiteX561" fmla="*/ 71235 w 600776"/>
                  <a:gd name="connsiteY561" fmla="*/ 766419 h 1182242"/>
                  <a:gd name="connsiteX562" fmla="*/ 73094 w 600776"/>
                  <a:gd name="connsiteY562" fmla="*/ 768422 h 1182242"/>
                  <a:gd name="connsiteX563" fmla="*/ 72808 w 600776"/>
                  <a:gd name="connsiteY563" fmla="*/ 770854 h 1182242"/>
                  <a:gd name="connsiteX564" fmla="*/ 70949 w 600776"/>
                  <a:gd name="connsiteY564" fmla="*/ 773429 h 1182242"/>
                  <a:gd name="connsiteX565" fmla="*/ 69804 w 600776"/>
                  <a:gd name="connsiteY565" fmla="*/ 778292 h 1182242"/>
                  <a:gd name="connsiteX566" fmla="*/ 66944 w 600776"/>
                  <a:gd name="connsiteY566" fmla="*/ 779150 h 1182242"/>
                  <a:gd name="connsiteX567" fmla="*/ 64083 w 600776"/>
                  <a:gd name="connsiteY567" fmla="*/ 777863 h 1182242"/>
                  <a:gd name="connsiteX568" fmla="*/ 60936 w 600776"/>
                  <a:gd name="connsiteY568" fmla="*/ 778292 h 1182242"/>
                  <a:gd name="connsiteX569" fmla="*/ 58218 w 600776"/>
                  <a:gd name="connsiteY569" fmla="*/ 778578 h 1182242"/>
                  <a:gd name="connsiteX570" fmla="*/ 54213 w 600776"/>
                  <a:gd name="connsiteY570" fmla="*/ 778721 h 1182242"/>
                  <a:gd name="connsiteX571" fmla="*/ 48920 w 600776"/>
                  <a:gd name="connsiteY571" fmla="*/ 779294 h 1182242"/>
                  <a:gd name="connsiteX572" fmla="*/ 45630 w 600776"/>
                  <a:gd name="connsiteY572" fmla="*/ 778578 h 1182242"/>
                  <a:gd name="connsiteX573" fmla="*/ 45344 w 600776"/>
                  <a:gd name="connsiteY573" fmla="*/ 780438 h 1182242"/>
                  <a:gd name="connsiteX574" fmla="*/ 46346 w 600776"/>
                  <a:gd name="connsiteY574" fmla="*/ 783585 h 1182242"/>
                  <a:gd name="connsiteX575" fmla="*/ 53211 w 600776"/>
                  <a:gd name="connsiteY575" fmla="*/ 784586 h 1182242"/>
                  <a:gd name="connsiteX576" fmla="*/ 59791 w 600776"/>
                  <a:gd name="connsiteY576" fmla="*/ 786446 h 1182242"/>
                  <a:gd name="connsiteX577" fmla="*/ 61794 w 600776"/>
                  <a:gd name="connsiteY577" fmla="*/ 789735 h 1182242"/>
                  <a:gd name="connsiteX578" fmla="*/ 64512 w 600776"/>
                  <a:gd name="connsiteY578" fmla="*/ 793455 h 1182242"/>
                  <a:gd name="connsiteX579" fmla="*/ 67230 w 600776"/>
                  <a:gd name="connsiteY579" fmla="*/ 795743 h 1182242"/>
                  <a:gd name="connsiteX580" fmla="*/ 67373 w 600776"/>
                  <a:gd name="connsiteY580" fmla="*/ 799463 h 1182242"/>
                  <a:gd name="connsiteX581" fmla="*/ 63081 w 600776"/>
                  <a:gd name="connsiteY581" fmla="*/ 803468 h 1182242"/>
                  <a:gd name="connsiteX582" fmla="*/ 62509 w 600776"/>
                  <a:gd name="connsiteY582" fmla="*/ 806328 h 1182242"/>
                  <a:gd name="connsiteX583" fmla="*/ 56931 w 600776"/>
                  <a:gd name="connsiteY583" fmla="*/ 807187 h 1182242"/>
                  <a:gd name="connsiteX584" fmla="*/ 55357 w 600776"/>
                  <a:gd name="connsiteY584" fmla="*/ 808903 h 1182242"/>
                  <a:gd name="connsiteX585" fmla="*/ 54499 w 600776"/>
                  <a:gd name="connsiteY585" fmla="*/ 814339 h 1182242"/>
                  <a:gd name="connsiteX586" fmla="*/ 55214 w 600776"/>
                  <a:gd name="connsiteY586" fmla="*/ 818630 h 1182242"/>
                  <a:gd name="connsiteX587" fmla="*/ 57360 w 600776"/>
                  <a:gd name="connsiteY587" fmla="*/ 820060 h 1182242"/>
                  <a:gd name="connsiteX588" fmla="*/ 58790 w 600776"/>
                  <a:gd name="connsiteY588" fmla="*/ 822921 h 1182242"/>
                  <a:gd name="connsiteX589" fmla="*/ 57217 w 600776"/>
                  <a:gd name="connsiteY589" fmla="*/ 826211 h 1182242"/>
                  <a:gd name="connsiteX590" fmla="*/ 53498 w 600776"/>
                  <a:gd name="connsiteY590" fmla="*/ 828500 h 1182242"/>
                  <a:gd name="connsiteX591" fmla="*/ 51495 w 600776"/>
                  <a:gd name="connsiteY591" fmla="*/ 830646 h 1182242"/>
                  <a:gd name="connsiteX592" fmla="*/ 52782 w 600776"/>
                  <a:gd name="connsiteY592" fmla="*/ 832362 h 1182242"/>
                  <a:gd name="connsiteX593" fmla="*/ 54499 w 600776"/>
                  <a:gd name="connsiteY593" fmla="*/ 835080 h 1182242"/>
                  <a:gd name="connsiteX594" fmla="*/ 54928 w 600776"/>
                  <a:gd name="connsiteY594" fmla="*/ 836653 h 1182242"/>
                  <a:gd name="connsiteX595" fmla="*/ 55786 w 600776"/>
                  <a:gd name="connsiteY595" fmla="*/ 840802 h 1182242"/>
                  <a:gd name="connsiteX596" fmla="*/ 56931 w 600776"/>
                  <a:gd name="connsiteY596" fmla="*/ 846523 h 1182242"/>
                  <a:gd name="connsiteX597" fmla="*/ 56788 w 600776"/>
                  <a:gd name="connsiteY597" fmla="*/ 849241 h 1182242"/>
                  <a:gd name="connsiteX598" fmla="*/ 55786 w 600776"/>
                  <a:gd name="connsiteY598" fmla="*/ 851244 h 1182242"/>
                  <a:gd name="connsiteX599" fmla="*/ 52067 w 600776"/>
                  <a:gd name="connsiteY599" fmla="*/ 854533 h 1182242"/>
                  <a:gd name="connsiteX600" fmla="*/ 49492 w 600776"/>
                  <a:gd name="connsiteY600" fmla="*/ 856107 h 1182242"/>
                  <a:gd name="connsiteX601" fmla="*/ 49063 w 600776"/>
                  <a:gd name="connsiteY601" fmla="*/ 860112 h 1182242"/>
                  <a:gd name="connsiteX602" fmla="*/ 48920 w 600776"/>
                  <a:gd name="connsiteY602" fmla="*/ 863116 h 1182242"/>
                  <a:gd name="connsiteX603" fmla="*/ 49206 w 600776"/>
                  <a:gd name="connsiteY603" fmla="*/ 865834 h 1182242"/>
                  <a:gd name="connsiteX604" fmla="*/ 50780 w 600776"/>
                  <a:gd name="connsiteY604" fmla="*/ 867979 h 1182242"/>
                  <a:gd name="connsiteX605" fmla="*/ 50637 w 600776"/>
                  <a:gd name="connsiteY605" fmla="*/ 870125 h 1182242"/>
                  <a:gd name="connsiteX606" fmla="*/ 48348 w 600776"/>
                  <a:gd name="connsiteY606" fmla="*/ 870555 h 1182242"/>
                  <a:gd name="connsiteX607" fmla="*/ 46489 w 600776"/>
                  <a:gd name="connsiteY607" fmla="*/ 871555 h 1182242"/>
                  <a:gd name="connsiteX608" fmla="*/ 44629 w 600776"/>
                  <a:gd name="connsiteY608" fmla="*/ 875418 h 1182242"/>
                  <a:gd name="connsiteX609" fmla="*/ 39193 w 600776"/>
                  <a:gd name="connsiteY609" fmla="*/ 879423 h 1182242"/>
                  <a:gd name="connsiteX610" fmla="*/ 37334 w 600776"/>
                  <a:gd name="connsiteY610" fmla="*/ 881139 h 1182242"/>
                  <a:gd name="connsiteX611" fmla="*/ 37477 w 600776"/>
                  <a:gd name="connsiteY611" fmla="*/ 884143 h 1182242"/>
                  <a:gd name="connsiteX612" fmla="*/ 35331 w 600776"/>
                  <a:gd name="connsiteY612" fmla="*/ 888435 h 1182242"/>
                  <a:gd name="connsiteX613" fmla="*/ 33472 w 600776"/>
                  <a:gd name="connsiteY613" fmla="*/ 892154 h 1182242"/>
                  <a:gd name="connsiteX614" fmla="*/ 32041 w 600776"/>
                  <a:gd name="connsiteY614" fmla="*/ 895730 h 1182242"/>
                  <a:gd name="connsiteX615" fmla="*/ 32327 w 600776"/>
                  <a:gd name="connsiteY615" fmla="*/ 899449 h 1182242"/>
                  <a:gd name="connsiteX616" fmla="*/ 35331 w 600776"/>
                  <a:gd name="connsiteY616" fmla="*/ 901022 h 1182242"/>
                  <a:gd name="connsiteX617" fmla="*/ 37763 w 600776"/>
                  <a:gd name="connsiteY617" fmla="*/ 904598 h 1182242"/>
                  <a:gd name="connsiteX618" fmla="*/ 38764 w 600776"/>
                  <a:gd name="connsiteY618" fmla="*/ 909176 h 1182242"/>
                  <a:gd name="connsiteX619" fmla="*/ 36905 w 600776"/>
                  <a:gd name="connsiteY619" fmla="*/ 914468 h 1182242"/>
                  <a:gd name="connsiteX620" fmla="*/ 32614 w 600776"/>
                  <a:gd name="connsiteY620" fmla="*/ 916471 h 1182242"/>
                  <a:gd name="connsiteX621" fmla="*/ 30039 w 600776"/>
                  <a:gd name="connsiteY621" fmla="*/ 918760 h 1182242"/>
                  <a:gd name="connsiteX622" fmla="*/ 29323 w 600776"/>
                  <a:gd name="connsiteY622" fmla="*/ 920476 h 1182242"/>
                  <a:gd name="connsiteX623" fmla="*/ 30039 w 600776"/>
                  <a:gd name="connsiteY623" fmla="*/ 926054 h 1182242"/>
                  <a:gd name="connsiteX624" fmla="*/ 29896 w 600776"/>
                  <a:gd name="connsiteY624" fmla="*/ 928630 h 1182242"/>
                  <a:gd name="connsiteX625" fmla="*/ 29180 w 600776"/>
                  <a:gd name="connsiteY625" fmla="*/ 931061 h 1182242"/>
                  <a:gd name="connsiteX626" fmla="*/ 28036 w 600776"/>
                  <a:gd name="connsiteY626" fmla="*/ 932921 h 1182242"/>
                  <a:gd name="connsiteX627" fmla="*/ 25747 w 600776"/>
                  <a:gd name="connsiteY627" fmla="*/ 935066 h 1182242"/>
                  <a:gd name="connsiteX628" fmla="*/ 21599 w 600776"/>
                  <a:gd name="connsiteY628" fmla="*/ 936926 h 1182242"/>
                  <a:gd name="connsiteX629" fmla="*/ 18023 w 600776"/>
                  <a:gd name="connsiteY629" fmla="*/ 938213 h 1182242"/>
                  <a:gd name="connsiteX630" fmla="*/ 16450 w 600776"/>
                  <a:gd name="connsiteY630" fmla="*/ 939644 h 1182242"/>
                  <a:gd name="connsiteX631" fmla="*/ 14590 w 600776"/>
                  <a:gd name="connsiteY631" fmla="*/ 942791 h 1182242"/>
                  <a:gd name="connsiteX632" fmla="*/ 13017 w 600776"/>
                  <a:gd name="connsiteY632" fmla="*/ 946367 h 1182242"/>
                  <a:gd name="connsiteX633" fmla="*/ 13446 w 600776"/>
                  <a:gd name="connsiteY633" fmla="*/ 950801 h 1182242"/>
                  <a:gd name="connsiteX634" fmla="*/ 3576 w 600776"/>
                  <a:gd name="connsiteY634" fmla="*/ 951373 h 1182242"/>
                  <a:gd name="connsiteX635" fmla="*/ 2861 w 600776"/>
                  <a:gd name="connsiteY635" fmla="*/ 954663 h 1182242"/>
                  <a:gd name="connsiteX636" fmla="*/ 715 w 600776"/>
                  <a:gd name="connsiteY636" fmla="*/ 957238 h 1182242"/>
                  <a:gd name="connsiteX637" fmla="*/ 0 w 600776"/>
                  <a:gd name="connsiteY637" fmla="*/ 961958 h 1182242"/>
                  <a:gd name="connsiteX638" fmla="*/ 2146 w 600776"/>
                  <a:gd name="connsiteY638" fmla="*/ 966536 h 1182242"/>
                  <a:gd name="connsiteX639" fmla="*/ 3147 w 600776"/>
                  <a:gd name="connsiteY639" fmla="*/ 970254 h 1182242"/>
                  <a:gd name="connsiteX640" fmla="*/ 1430 w 600776"/>
                  <a:gd name="connsiteY640" fmla="*/ 974832 h 1182242"/>
                  <a:gd name="connsiteX641" fmla="*/ 2003 w 600776"/>
                  <a:gd name="connsiteY641" fmla="*/ 979553 h 1182242"/>
                  <a:gd name="connsiteX642" fmla="*/ 2146 w 600776"/>
                  <a:gd name="connsiteY642" fmla="*/ 983271 h 1182242"/>
                  <a:gd name="connsiteX643" fmla="*/ 5579 w 600776"/>
                  <a:gd name="connsiteY643" fmla="*/ 987420 h 1182242"/>
                  <a:gd name="connsiteX644" fmla="*/ 7867 w 600776"/>
                  <a:gd name="connsiteY644" fmla="*/ 992569 h 1182242"/>
                  <a:gd name="connsiteX645" fmla="*/ 9012 w 600776"/>
                  <a:gd name="connsiteY645" fmla="*/ 997004 h 1182242"/>
                  <a:gd name="connsiteX646" fmla="*/ 9727 w 600776"/>
                  <a:gd name="connsiteY646" fmla="*/ 1000437 h 1182242"/>
                  <a:gd name="connsiteX647" fmla="*/ 10585 w 600776"/>
                  <a:gd name="connsiteY647" fmla="*/ 1002439 h 1182242"/>
                  <a:gd name="connsiteX648" fmla="*/ 12015 w 600776"/>
                  <a:gd name="connsiteY648" fmla="*/ 1004728 h 1182242"/>
                  <a:gd name="connsiteX649" fmla="*/ 12731 w 600776"/>
                  <a:gd name="connsiteY649" fmla="*/ 1007445 h 1182242"/>
                  <a:gd name="connsiteX650" fmla="*/ 14876 w 600776"/>
                  <a:gd name="connsiteY650" fmla="*/ 1008304 h 1182242"/>
                  <a:gd name="connsiteX651" fmla="*/ 18738 w 600776"/>
                  <a:gd name="connsiteY651" fmla="*/ 1005729 h 1182242"/>
                  <a:gd name="connsiteX652" fmla="*/ 21456 w 600776"/>
                  <a:gd name="connsiteY652" fmla="*/ 1004013 h 1182242"/>
                  <a:gd name="connsiteX653" fmla="*/ 23316 w 600776"/>
                  <a:gd name="connsiteY653" fmla="*/ 1003440 h 1182242"/>
                  <a:gd name="connsiteX654" fmla="*/ 28894 w 600776"/>
                  <a:gd name="connsiteY654" fmla="*/ 1003869 h 1182242"/>
                  <a:gd name="connsiteX655" fmla="*/ 32184 w 600776"/>
                  <a:gd name="connsiteY655" fmla="*/ 1002296 h 1182242"/>
                  <a:gd name="connsiteX656" fmla="*/ 33615 w 600776"/>
                  <a:gd name="connsiteY656" fmla="*/ 1002439 h 1182242"/>
                  <a:gd name="connsiteX657" fmla="*/ 35617 w 600776"/>
                  <a:gd name="connsiteY657" fmla="*/ 1003298 h 1182242"/>
                  <a:gd name="connsiteX658" fmla="*/ 37191 w 600776"/>
                  <a:gd name="connsiteY658" fmla="*/ 1005157 h 1182242"/>
                  <a:gd name="connsiteX659" fmla="*/ 38335 w 600776"/>
                  <a:gd name="connsiteY659" fmla="*/ 1009448 h 1182242"/>
                  <a:gd name="connsiteX660" fmla="*/ 39050 w 600776"/>
                  <a:gd name="connsiteY660" fmla="*/ 1014312 h 1182242"/>
                  <a:gd name="connsiteX661" fmla="*/ 38049 w 600776"/>
                  <a:gd name="connsiteY661" fmla="*/ 1019175 h 1182242"/>
                  <a:gd name="connsiteX662" fmla="*/ 36476 w 600776"/>
                  <a:gd name="connsiteY662" fmla="*/ 1020176 h 1182242"/>
                  <a:gd name="connsiteX663" fmla="*/ 35903 w 600776"/>
                  <a:gd name="connsiteY663" fmla="*/ 1021607 h 1182242"/>
                  <a:gd name="connsiteX664" fmla="*/ 36476 w 600776"/>
                  <a:gd name="connsiteY664" fmla="*/ 1024611 h 1182242"/>
                  <a:gd name="connsiteX665" fmla="*/ 38192 w 600776"/>
                  <a:gd name="connsiteY665" fmla="*/ 1026756 h 1182242"/>
                  <a:gd name="connsiteX666" fmla="*/ 38192 w 600776"/>
                  <a:gd name="connsiteY666" fmla="*/ 1029760 h 1182242"/>
                  <a:gd name="connsiteX667" fmla="*/ 36333 w 600776"/>
                  <a:gd name="connsiteY667" fmla="*/ 1036626 h 1182242"/>
                  <a:gd name="connsiteX668" fmla="*/ 35045 w 600776"/>
                  <a:gd name="connsiteY668" fmla="*/ 1039487 h 1182242"/>
                  <a:gd name="connsiteX669" fmla="*/ 37191 w 600776"/>
                  <a:gd name="connsiteY669" fmla="*/ 1042634 h 1182242"/>
                  <a:gd name="connsiteX670" fmla="*/ 39193 w 600776"/>
                  <a:gd name="connsiteY670" fmla="*/ 1045495 h 1182242"/>
                  <a:gd name="connsiteX671" fmla="*/ 43199 w 600776"/>
                  <a:gd name="connsiteY671" fmla="*/ 1047640 h 1182242"/>
                  <a:gd name="connsiteX672" fmla="*/ 46489 w 600776"/>
                  <a:gd name="connsiteY672" fmla="*/ 1050645 h 1182242"/>
                  <a:gd name="connsiteX673" fmla="*/ 48777 w 600776"/>
                  <a:gd name="connsiteY673" fmla="*/ 1053076 h 1182242"/>
                  <a:gd name="connsiteX674" fmla="*/ 48205 w 600776"/>
                  <a:gd name="connsiteY674" fmla="*/ 1056509 h 1182242"/>
                  <a:gd name="connsiteX675" fmla="*/ 49779 w 600776"/>
                  <a:gd name="connsiteY675" fmla="*/ 1057510 h 1182242"/>
                  <a:gd name="connsiteX676" fmla="*/ 55929 w 600776"/>
                  <a:gd name="connsiteY676" fmla="*/ 1057653 h 1182242"/>
                  <a:gd name="connsiteX677" fmla="*/ 65084 w 600776"/>
                  <a:gd name="connsiteY677" fmla="*/ 1057797 h 1182242"/>
                  <a:gd name="connsiteX678" fmla="*/ 79388 w 600776"/>
                  <a:gd name="connsiteY678" fmla="*/ 1057939 h 1182242"/>
                  <a:gd name="connsiteX679" fmla="*/ 93263 w 600776"/>
                  <a:gd name="connsiteY679" fmla="*/ 1058083 h 1182242"/>
                  <a:gd name="connsiteX680" fmla="*/ 108998 w 600776"/>
                  <a:gd name="connsiteY680" fmla="*/ 1058368 h 1182242"/>
                  <a:gd name="connsiteX681" fmla="*/ 116436 w 600776"/>
                  <a:gd name="connsiteY681" fmla="*/ 1061086 h 1182242"/>
                  <a:gd name="connsiteX682" fmla="*/ 123159 w 600776"/>
                  <a:gd name="connsiteY682" fmla="*/ 1063518 h 1182242"/>
                  <a:gd name="connsiteX683" fmla="*/ 131742 w 600776"/>
                  <a:gd name="connsiteY683" fmla="*/ 1063518 h 1182242"/>
                  <a:gd name="connsiteX684" fmla="*/ 140181 w 600776"/>
                  <a:gd name="connsiteY684" fmla="*/ 1066379 h 1182242"/>
                  <a:gd name="connsiteX685" fmla="*/ 146475 w 600776"/>
                  <a:gd name="connsiteY685" fmla="*/ 1068238 h 1182242"/>
                  <a:gd name="connsiteX686" fmla="*/ 150194 w 600776"/>
                  <a:gd name="connsiteY686" fmla="*/ 1068954 h 1182242"/>
                  <a:gd name="connsiteX687" fmla="*/ 154056 w 600776"/>
                  <a:gd name="connsiteY687" fmla="*/ 1069669 h 1182242"/>
                  <a:gd name="connsiteX688" fmla="*/ 154628 w 600776"/>
                  <a:gd name="connsiteY688" fmla="*/ 1072387 h 1182242"/>
                  <a:gd name="connsiteX689" fmla="*/ 156059 w 600776"/>
                  <a:gd name="connsiteY689" fmla="*/ 1070384 h 1182242"/>
                  <a:gd name="connsiteX690" fmla="*/ 153055 w 600776"/>
                  <a:gd name="connsiteY690" fmla="*/ 1065950 h 1182242"/>
                  <a:gd name="connsiteX691" fmla="*/ 147047 w 600776"/>
                  <a:gd name="connsiteY691" fmla="*/ 1058512 h 1182242"/>
                  <a:gd name="connsiteX692" fmla="*/ 140181 w 600776"/>
                  <a:gd name="connsiteY692" fmla="*/ 1046496 h 1182242"/>
                  <a:gd name="connsiteX693" fmla="*/ 138751 w 600776"/>
                  <a:gd name="connsiteY693" fmla="*/ 1044922 h 1182242"/>
                  <a:gd name="connsiteX694" fmla="*/ 136748 w 600776"/>
                  <a:gd name="connsiteY694" fmla="*/ 1043349 h 1182242"/>
                  <a:gd name="connsiteX695" fmla="*/ 132314 w 600776"/>
                  <a:gd name="connsiteY695" fmla="*/ 1044351 h 1182242"/>
                  <a:gd name="connsiteX696" fmla="*/ 128309 w 600776"/>
                  <a:gd name="connsiteY696" fmla="*/ 1041919 h 1182242"/>
                  <a:gd name="connsiteX697" fmla="*/ 125448 w 600776"/>
                  <a:gd name="connsiteY697" fmla="*/ 1042348 h 1182242"/>
                  <a:gd name="connsiteX698" fmla="*/ 123731 w 600776"/>
                  <a:gd name="connsiteY698" fmla="*/ 1041346 h 1182242"/>
                  <a:gd name="connsiteX699" fmla="*/ 126878 w 600776"/>
                  <a:gd name="connsiteY699" fmla="*/ 1040345 h 1182242"/>
                  <a:gd name="connsiteX700" fmla="*/ 131170 w 600776"/>
                  <a:gd name="connsiteY700" fmla="*/ 1040345 h 1182242"/>
                  <a:gd name="connsiteX701" fmla="*/ 136033 w 600776"/>
                  <a:gd name="connsiteY701" fmla="*/ 1039773 h 1182242"/>
                  <a:gd name="connsiteX702" fmla="*/ 136748 w 600776"/>
                  <a:gd name="connsiteY702" fmla="*/ 1037484 h 1182242"/>
                  <a:gd name="connsiteX703" fmla="*/ 136891 w 600776"/>
                  <a:gd name="connsiteY703" fmla="*/ 1035768 h 1182242"/>
                  <a:gd name="connsiteX704" fmla="*/ 135747 w 600776"/>
                  <a:gd name="connsiteY704" fmla="*/ 1030046 h 1182242"/>
                  <a:gd name="connsiteX705" fmla="*/ 133458 w 600776"/>
                  <a:gd name="connsiteY705" fmla="*/ 1021750 h 1182242"/>
                  <a:gd name="connsiteX706" fmla="*/ 131742 w 600776"/>
                  <a:gd name="connsiteY706" fmla="*/ 1017602 h 1182242"/>
                  <a:gd name="connsiteX707" fmla="*/ 129739 w 600776"/>
                  <a:gd name="connsiteY707" fmla="*/ 1018031 h 1182242"/>
                  <a:gd name="connsiteX708" fmla="*/ 127164 w 600776"/>
                  <a:gd name="connsiteY708" fmla="*/ 1019604 h 1182242"/>
                  <a:gd name="connsiteX709" fmla="*/ 127021 w 600776"/>
                  <a:gd name="connsiteY709" fmla="*/ 1018889 h 1182242"/>
                  <a:gd name="connsiteX710" fmla="*/ 130740 w 600776"/>
                  <a:gd name="connsiteY710" fmla="*/ 1015742 h 1182242"/>
                  <a:gd name="connsiteX711" fmla="*/ 133172 w 600776"/>
                  <a:gd name="connsiteY711" fmla="*/ 1012309 h 1182242"/>
                  <a:gd name="connsiteX712" fmla="*/ 133601 w 600776"/>
                  <a:gd name="connsiteY712" fmla="*/ 1007875 h 1182242"/>
                  <a:gd name="connsiteX713" fmla="*/ 135175 w 600776"/>
                  <a:gd name="connsiteY713" fmla="*/ 1001152 h 1182242"/>
                  <a:gd name="connsiteX714" fmla="*/ 136605 w 600776"/>
                  <a:gd name="connsiteY714" fmla="*/ 997862 h 1182242"/>
                  <a:gd name="connsiteX715" fmla="*/ 139752 w 600776"/>
                  <a:gd name="connsiteY715" fmla="*/ 993284 h 1182242"/>
                  <a:gd name="connsiteX716" fmla="*/ 145474 w 600776"/>
                  <a:gd name="connsiteY716" fmla="*/ 989279 h 1182242"/>
                  <a:gd name="connsiteX717" fmla="*/ 150337 w 600776"/>
                  <a:gd name="connsiteY717" fmla="*/ 987134 h 1182242"/>
                  <a:gd name="connsiteX718" fmla="*/ 154056 w 600776"/>
                  <a:gd name="connsiteY718" fmla="*/ 985989 h 1182242"/>
                  <a:gd name="connsiteX719" fmla="*/ 155344 w 600776"/>
                  <a:gd name="connsiteY719" fmla="*/ 984559 h 1182242"/>
                  <a:gd name="connsiteX720" fmla="*/ 153770 w 600776"/>
                  <a:gd name="connsiteY720" fmla="*/ 981984 h 1182242"/>
                  <a:gd name="connsiteX721" fmla="*/ 152054 w 600776"/>
                  <a:gd name="connsiteY721" fmla="*/ 979838 h 1182242"/>
                  <a:gd name="connsiteX722" fmla="*/ 150051 w 600776"/>
                  <a:gd name="connsiteY722" fmla="*/ 978837 h 1182242"/>
                  <a:gd name="connsiteX723" fmla="*/ 145331 w 600776"/>
                  <a:gd name="connsiteY723" fmla="*/ 977979 h 1182242"/>
                  <a:gd name="connsiteX724" fmla="*/ 138465 w 600776"/>
                  <a:gd name="connsiteY724" fmla="*/ 978551 h 1182242"/>
                  <a:gd name="connsiteX725" fmla="*/ 140467 w 600776"/>
                  <a:gd name="connsiteY725" fmla="*/ 977264 h 1182242"/>
                  <a:gd name="connsiteX726" fmla="*/ 148048 w 600776"/>
                  <a:gd name="connsiteY726" fmla="*/ 975976 h 1182242"/>
                  <a:gd name="connsiteX727" fmla="*/ 148764 w 600776"/>
                  <a:gd name="connsiteY727" fmla="*/ 973115 h 1182242"/>
                  <a:gd name="connsiteX728" fmla="*/ 147762 w 600776"/>
                  <a:gd name="connsiteY728" fmla="*/ 970398 h 1182242"/>
                  <a:gd name="connsiteX729" fmla="*/ 147905 w 600776"/>
                  <a:gd name="connsiteY729" fmla="*/ 968824 h 1182242"/>
                  <a:gd name="connsiteX730" fmla="*/ 150909 w 600776"/>
                  <a:gd name="connsiteY730" fmla="*/ 973259 h 1182242"/>
                  <a:gd name="connsiteX731" fmla="*/ 153341 w 600776"/>
                  <a:gd name="connsiteY731" fmla="*/ 977550 h 1182242"/>
                  <a:gd name="connsiteX732" fmla="*/ 155916 w 600776"/>
                  <a:gd name="connsiteY732" fmla="*/ 980124 h 1182242"/>
                  <a:gd name="connsiteX733" fmla="*/ 160350 w 600776"/>
                  <a:gd name="connsiteY733" fmla="*/ 982556 h 1182242"/>
                  <a:gd name="connsiteX734" fmla="*/ 163783 w 600776"/>
                  <a:gd name="connsiteY734" fmla="*/ 981984 h 1182242"/>
                  <a:gd name="connsiteX735" fmla="*/ 170792 w 600776"/>
                  <a:gd name="connsiteY735" fmla="*/ 977836 h 1182242"/>
                  <a:gd name="connsiteX736" fmla="*/ 173510 w 600776"/>
                  <a:gd name="connsiteY736" fmla="*/ 975261 h 1182242"/>
                  <a:gd name="connsiteX737" fmla="*/ 174797 w 600776"/>
                  <a:gd name="connsiteY737" fmla="*/ 972830 h 1182242"/>
                  <a:gd name="connsiteX738" fmla="*/ 178516 w 600776"/>
                  <a:gd name="connsiteY738" fmla="*/ 952517 h 1182242"/>
                  <a:gd name="connsiteX739" fmla="*/ 177515 w 600776"/>
                  <a:gd name="connsiteY739" fmla="*/ 951087 h 1182242"/>
                  <a:gd name="connsiteX740" fmla="*/ 177801 w 600776"/>
                  <a:gd name="connsiteY740" fmla="*/ 948798 h 1182242"/>
                  <a:gd name="connsiteX741" fmla="*/ 184381 w 600776"/>
                  <a:gd name="connsiteY741" fmla="*/ 937355 h 1182242"/>
                  <a:gd name="connsiteX742" fmla="*/ 190532 w 600776"/>
                  <a:gd name="connsiteY742" fmla="*/ 932062 h 1182242"/>
                  <a:gd name="connsiteX743" fmla="*/ 194537 w 600776"/>
                  <a:gd name="connsiteY743" fmla="*/ 927199 h 1182242"/>
                  <a:gd name="connsiteX744" fmla="*/ 197541 w 600776"/>
                  <a:gd name="connsiteY744" fmla="*/ 924910 h 1182242"/>
                  <a:gd name="connsiteX745" fmla="*/ 205122 w 600776"/>
                  <a:gd name="connsiteY745" fmla="*/ 920905 h 1182242"/>
                  <a:gd name="connsiteX746" fmla="*/ 210701 w 600776"/>
                  <a:gd name="connsiteY746" fmla="*/ 916900 h 1182242"/>
                  <a:gd name="connsiteX747" fmla="*/ 216852 w 600776"/>
                  <a:gd name="connsiteY747" fmla="*/ 913896 h 1182242"/>
                  <a:gd name="connsiteX748" fmla="*/ 228152 w 600776"/>
                  <a:gd name="connsiteY748" fmla="*/ 903883 h 1182242"/>
                  <a:gd name="connsiteX749" fmla="*/ 230441 w 600776"/>
                  <a:gd name="connsiteY749" fmla="*/ 901451 h 1182242"/>
                  <a:gd name="connsiteX750" fmla="*/ 231442 w 600776"/>
                  <a:gd name="connsiteY750" fmla="*/ 899878 h 1182242"/>
                  <a:gd name="connsiteX751" fmla="*/ 234589 w 600776"/>
                  <a:gd name="connsiteY751" fmla="*/ 898447 h 1182242"/>
                  <a:gd name="connsiteX752" fmla="*/ 233016 w 600776"/>
                  <a:gd name="connsiteY752" fmla="*/ 895015 h 1182242"/>
                  <a:gd name="connsiteX753" fmla="*/ 230870 w 600776"/>
                  <a:gd name="connsiteY753" fmla="*/ 894013 h 1182242"/>
                  <a:gd name="connsiteX754" fmla="*/ 226006 w 600776"/>
                  <a:gd name="connsiteY754" fmla="*/ 895015 h 1182242"/>
                  <a:gd name="connsiteX755" fmla="*/ 223718 w 600776"/>
                  <a:gd name="connsiteY755" fmla="*/ 895157 h 1182242"/>
                  <a:gd name="connsiteX756" fmla="*/ 222144 w 600776"/>
                  <a:gd name="connsiteY756" fmla="*/ 894013 h 1182242"/>
                  <a:gd name="connsiteX757" fmla="*/ 227723 w 600776"/>
                  <a:gd name="connsiteY757" fmla="*/ 892297 h 1182242"/>
                  <a:gd name="connsiteX758" fmla="*/ 232443 w 600776"/>
                  <a:gd name="connsiteY758" fmla="*/ 889150 h 1182242"/>
                  <a:gd name="connsiteX759" fmla="*/ 234589 w 600776"/>
                  <a:gd name="connsiteY759" fmla="*/ 886718 h 1182242"/>
                  <a:gd name="connsiteX760" fmla="*/ 235733 w 600776"/>
                  <a:gd name="connsiteY760" fmla="*/ 884000 h 1182242"/>
                  <a:gd name="connsiteX761" fmla="*/ 236878 w 600776"/>
                  <a:gd name="connsiteY761" fmla="*/ 875418 h 1182242"/>
                  <a:gd name="connsiteX762" fmla="*/ 235876 w 600776"/>
                  <a:gd name="connsiteY762" fmla="*/ 871985 h 1182242"/>
                  <a:gd name="connsiteX763" fmla="*/ 233302 w 600776"/>
                  <a:gd name="connsiteY763" fmla="*/ 868123 h 1182242"/>
                  <a:gd name="connsiteX764" fmla="*/ 228867 w 600776"/>
                  <a:gd name="connsiteY764" fmla="*/ 865691 h 1182242"/>
                  <a:gd name="connsiteX765" fmla="*/ 209127 w 600776"/>
                  <a:gd name="connsiteY765" fmla="*/ 863832 h 1182242"/>
                  <a:gd name="connsiteX766" fmla="*/ 205265 w 600776"/>
                  <a:gd name="connsiteY766" fmla="*/ 862401 h 1182242"/>
                  <a:gd name="connsiteX767" fmla="*/ 186813 w 600776"/>
                  <a:gd name="connsiteY767" fmla="*/ 845236 h 1182242"/>
                  <a:gd name="connsiteX768" fmla="*/ 183237 w 600776"/>
                  <a:gd name="connsiteY768" fmla="*/ 841087 h 1182242"/>
                  <a:gd name="connsiteX769" fmla="*/ 181520 w 600776"/>
                  <a:gd name="connsiteY769" fmla="*/ 837369 h 1182242"/>
                  <a:gd name="connsiteX770" fmla="*/ 180805 w 600776"/>
                  <a:gd name="connsiteY770" fmla="*/ 834508 h 1182242"/>
                  <a:gd name="connsiteX771" fmla="*/ 180090 w 600776"/>
                  <a:gd name="connsiteY771" fmla="*/ 830646 h 1182242"/>
                  <a:gd name="connsiteX772" fmla="*/ 180376 w 600776"/>
                  <a:gd name="connsiteY772" fmla="*/ 826354 h 1182242"/>
                  <a:gd name="connsiteX773" fmla="*/ 181663 w 600776"/>
                  <a:gd name="connsiteY773" fmla="*/ 823207 h 1182242"/>
                  <a:gd name="connsiteX774" fmla="*/ 186670 w 600776"/>
                  <a:gd name="connsiteY774" fmla="*/ 815912 h 1182242"/>
                  <a:gd name="connsiteX775" fmla="*/ 190818 w 600776"/>
                  <a:gd name="connsiteY775" fmla="*/ 808474 h 1182242"/>
                  <a:gd name="connsiteX776" fmla="*/ 200402 w 600776"/>
                  <a:gd name="connsiteY776" fmla="*/ 796458 h 1182242"/>
                  <a:gd name="connsiteX777" fmla="*/ 202118 w 600776"/>
                  <a:gd name="connsiteY777" fmla="*/ 795314 h 1182242"/>
                  <a:gd name="connsiteX778" fmla="*/ 211130 w 600776"/>
                  <a:gd name="connsiteY778" fmla="*/ 793598 h 1182242"/>
                  <a:gd name="connsiteX779" fmla="*/ 212704 w 600776"/>
                  <a:gd name="connsiteY779" fmla="*/ 792596 h 1182242"/>
                  <a:gd name="connsiteX780" fmla="*/ 213848 w 600776"/>
                  <a:gd name="connsiteY780" fmla="*/ 791166 h 1182242"/>
                  <a:gd name="connsiteX781" fmla="*/ 218282 w 600776"/>
                  <a:gd name="connsiteY781" fmla="*/ 788019 h 1182242"/>
                  <a:gd name="connsiteX782" fmla="*/ 223003 w 600776"/>
                  <a:gd name="connsiteY782" fmla="*/ 785444 h 1182242"/>
                  <a:gd name="connsiteX783" fmla="*/ 236019 w 600776"/>
                  <a:gd name="connsiteY783" fmla="*/ 787018 h 1182242"/>
                  <a:gd name="connsiteX784" fmla="*/ 239596 w 600776"/>
                  <a:gd name="connsiteY784" fmla="*/ 787018 h 1182242"/>
                  <a:gd name="connsiteX785" fmla="*/ 240597 w 600776"/>
                  <a:gd name="connsiteY785" fmla="*/ 784729 h 1182242"/>
                  <a:gd name="connsiteX786" fmla="*/ 240740 w 600776"/>
                  <a:gd name="connsiteY786" fmla="*/ 782154 h 1182242"/>
                  <a:gd name="connsiteX787" fmla="*/ 237736 w 600776"/>
                  <a:gd name="connsiteY787" fmla="*/ 779150 h 1182242"/>
                  <a:gd name="connsiteX788" fmla="*/ 239309 w 600776"/>
                  <a:gd name="connsiteY788" fmla="*/ 774144 h 1182242"/>
                  <a:gd name="connsiteX789" fmla="*/ 247892 w 600776"/>
                  <a:gd name="connsiteY789" fmla="*/ 767278 h 1182242"/>
                  <a:gd name="connsiteX790" fmla="*/ 250038 w 600776"/>
                  <a:gd name="connsiteY790" fmla="*/ 762987 h 1182242"/>
                  <a:gd name="connsiteX791" fmla="*/ 250753 w 600776"/>
                  <a:gd name="connsiteY791" fmla="*/ 759983 h 1182242"/>
                  <a:gd name="connsiteX792" fmla="*/ 249465 w 600776"/>
                  <a:gd name="connsiteY792" fmla="*/ 755549 h 1182242"/>
                  <a:gd name="connsiteX793" fmla="*/ 251611 w 600776"/>
                  <a:gd name="connsiteY793" fmla="*/ 751543 h 1182242"/>
                  <a:gd name="connsiteX794" fmla="*/ 249608 w 600776"/>
                  <a:gd name="connsiteY794" fmla="*/ 741959 h 1182242"/>
                  <a:gd name="connsiteX795" fmla="*/ 250181 w 600776"/>
                  <a:gd name="connsiteY795" fmla="*/ 736238 h 1182242"/>
                  <a:gd name="connsiteX796" fmla="*/ 251182 w 600776"/>
                  <a:gd name="connsiteY796" fmla="*/ 734092 h 1182242"/>
                  <a:gd name="connsiteX797" fmla="*/ 253041 w 600776"/>
                  <a:gd name="connsiteY797" fmla="*/ 732233 h 1182242"/>
                  <a:gd name="connsiteX798" fmla="*/ 259192 w 600776"/>
                  <a:gd name="connsiteY798" fmla="*/ 723793 h 1182242"/>
                  <a:gd name="connsiteX799" fmla="*/ 263627 w 600776"/>
                  <a:gd name="connsiteY799" fmla="*/ 719931 h 1182242"/>
                  <a:gd name="connsiteX800" fmla="*/ 267346 w 600776"/>
                  <a:gd name="connsiteY800" fmla="*/ 717928 h 1182242"/>
                  <a:gd name="connsiteX801" fmla="*/ 275928 w 600776"/>
                  <a:gd name="connsiteY801" fmla="*/ 715067 h 1182242"/>
                  <a:gd name="connsiteX802" fmla="*/ 277645 w 600776"/>
                  <a:gd name="connsiteY802" fmla="*/ 713780 h 1182242"/>
                  <a:gd name="connsiteX803" fmla="*/ 279361 w 600776"/>
                  <a:gd name="connsiteY803" fmla="*/ 711778 h 1182242"/>
                  <a:gd name="connsiteX804" fmla="*/ 277502 w 600776"/>
                  <a:gd name="connsiteY804" fmla="*/ 711062 h 1182242"/>
                  <a:gd name="connsiteX805" fmla="*/ 275642 w 600776"/>
                  <a:gd name="connsiteY805" fmla="*/ 711062 h 1182242"/>
                  <a:gd name="connsiteX806" fmla="*/ 269920 w 600776"/>
                  <a:gd name="connsiteY806" fmla="*/ 709489 h 1182242"/>
                  <a:gd name="connsiteX807" fmla="*/ 257905 w 600776"/>
                  <a:gd name="connsiteY807" fmla="*/ 704053 h 1182242"/>
                  <a:gd name="connsiteX808" fmla="*/ 259621 w 600776"/>
                  <a:gd name="connsiteY808" fmla="*/ 700620 h 1182242"/>
                  <a:gd name="connsiteX809" fmla="*/ 264485 w 600776"/>
                  <a:gd name="connsiteY809" fmla="*/ 699476 h 1182242"/>
                  <a:gd name="connsiteX810" fmla="*/ 269348 w 600776"/>
                  <a:gd name="connsiteY810" fmla="*/ 695757 h 1182242"/>
                  <a:gd name="connsiteX811" fmla="*/ 274212 w 600776"/>
                  <a:gd name="connsiteY811" fmla="*/ 695042 h 1182242"/>
                  <a:gd name="connsiteX812" fmla="*/ 279218 w 600776"/>
                  <a:gd name="connsiteY812" fmla="*/ 697187 h 1182242"/>
                  <a:gd name="connsiteX813" fmla="*/ 281507 w 600776"/>
                  <a:gd name="connsiteY813" fmla="*/ 699905 h 1182242"/>
                  <a:gd name="connsiteX814" fmla="*/ 282365 w 600776"/>
                  <a:gd name="connsiteY814" fmla="*/ 703910 h 1182242"/>
                  <a:gd name="connsiteX815" fmla="*/ 285083 w 600776"/>
                  <a:gd name="connsiteY815" fmla="*/ 707773 h 1182242"/>
                  <a:gd name="connsiteX816" fmla="*/ 287944 w 600776"/>
                  <a:gd name="connsiteY816" fmla="*/ 708488 h 1182242"/>
                  <a:gd name="connsiteX817" fmla="*/ 298243 w 600776"/>
                  <a:gd name="connsiteY817" fmla="*/ 705770 h 1182242"/>
                  <a:gd name="connsiteX818" fmla="*/ 299673 w 600776"/>
                  <a:gd name="connsiteY818" fmla="*/ 703624 h 1182242"/>
                  <a:gd name="connsiteX819" fmla="*/ 300531 w 600776"/>
                  <a:gd name="connsiteY819" fmla="*/ 701765 h 1182242"/>
                  <a:gd name="connsiteX820" fmla="*/ 301247 w 600776"/>
                  <a:gd name="connsiteY820" fmla="*/ 696615 h 1182242"/>
                  <a:gd name="connsiteX821" fmla="*/ 301247 w 600776"/>
                  <a:gd name="connsiteY821" fmla="*/ 691180 h 1182242"/>
                  <a:gd name="connsiteX822" fmla="*/ 300245 w 600776"/>
                  <a:gd name="connsiteY822" fmla="*/ 686745 h 1182242"/>
                  <a:gd name="connsiteX823" fmla="*/ 298529 w 600776"/>
                  <a:gd name="connsiteY823" fmla="*/ 683312 h 1182242"/>
                  <a:gd name="connsiteX824" fmla="*/ 297241 w 600776"/>
                  <a:gd name="connsiteY824" fmla="*/ 682025 h 1182242"/>
                  <a:gd name="connsiteX825" fmla="*/ 295239 w 600776"/>
                  <a:gd name="connsiteY825" fmla="*/ 680594 h 1182242"/>
                  <a:gd name="connsiteX826" fmla="*/ 292235 w 600776"/>
                  <a:gd name="connsiteY826" fmla="*/ 681024 h 1182242"/>
                  <a:gd name="connsiteX827" fmla="*/ 286513 w 600776"/>
                  <a:gd name="connsiteY827" fmla="*/ 683169 h 1182242"/>
                  <a:gd name="connsiteX828" fmla="*/ 282079 w 600776"/>
                  <a:gd name="connsiteY828" fmla="*/ 684457 h 1182242"/>
                  <a:gd name="connsiteX829" fmla="*/ 281364 w 600776"/>
                  <a:gd name="connsiteY829" fmla="*/ 685601 h 1182242"/>
                  <a:gd name="connsiteX830" fmla="*/ 287085 w 600776"/>
                  <a:gd name="connsiteY830" fmla="*/ 686173 h 1182242"/>
                  <a:gd name="connsiteX831" fmla="*/ 287085 w 600776"/>
                  <a:gd name="connsiteY831" fmla="*/ 689320 h 1182242"/>
                  <a:gd name="connsiteX832" fmla="*/ 285941 w 600776"/>
                  <a:gd name="connsiteY832" fmla="*/ 690893 h 1182242"/>
                  <a:gd name="connsiteX833" fmla="*/ 280935 w 600776"/>
                  <a:gd name="connsiteY833" fmla="*/ 691895 h 1182242"/>
                  <a:gd name="connsiteX834" fmla="*/ 276214 w 600776"/>
                  <a:gd name="connsiteY834" fmla="*/ 692324 h 1182242"/>
                  <a:gd name="connsiteX835" fmla="*/ 271637 w 600776"/>
                  <a:gd name="connsiteY835" fmla="*/ 691609 h 1182242"/>
                  <a:gd name="connsiteX836" fmla="*/ 271494 w 600776"/>
                  <a:gd name="connsiteY836" fmla="*/ 689463 h 1182242"/>
                  <a:gd name="connsiteX837" fmla="*/ 273067 w 600776"/>
                  <a:gd name="connsiteY837" fmla="*/ 687460 h 1182242"/>
                  <a:gd name="connsiteX838" fmla="*/ 273496 w 600776"/>
                  <a:gd name="connsiteY838" fmla="*/ 686459 h 1182242"/>
                  <a:gd name="connsiteX839" fmla="*/ 272781 w 600776"/>
                  <a:gd name="connsiteY839" fmla="*/ 685887 h 1182242"/>
                  <a:gd name="connsiteX840" fmla="*/ 270207 w 600776"/>
                  <a:gd name="connsiteY840" fmla="*/ 686173 h 1182242"/>
                  <a:gd name="connsiteX841" fmla="*/ 267918 w 600776"/>
                  <a:gd name="connsiteY841" fmla="*/ 684743 h 1182242"/>
                  <a:gd name="connsiteX842" fmla="*/ 261910 w 600776"/>
                  <a:gd name="connsiteY842" fmla="*/ 682597 h 1182242"/>
                  <a:gd name="connsiteX843" fmla="*/ 259192 w 600776"/>
                  <a:gd name="connsiteY843" fmla="*/ 680451 h 1182242"/>
                  <a:gd name="connsiteX844" fmla="*/ 257046 w 600776"/>
                  <a:gd name="connsiteY844" fmla="*/ 675731 h 1182242"/>
                  <a:gd name="connsiteX845" fmla="*/ 258620 w 600776"/>
                  <a:gd name="connsiteY845" fmla="*/ 667578 h 1182242"/>
                  <a:gd name="connsiteX846" fmla="*/ 258334 w 600776"/>
                  <a:gd name="connsiteY846" fmla="*/ 661141 h 1182242"/>
                  <a:gd name="connsiteX847" fmla="*/ 255044 w 600776"/>
                  <a:gd name="connsiteY847" fmla="*/ 649411 h 1182242"/>
                  <a:gd name="connsiteX848" fmla="*/ 254186 w 600776"/>
                  <a:gd name="connsiteY848" fmla="*/ 644691 h 1182242"/>
                  <a:gd name="connsiteX849" fmla="*/ 254329 w 600776"/>
                  <a:gd name="connsiteY849" fmla="*/ 638969 h 1182242"/>
                  <a:gd name="connsiteX850" fmla="*/ 254901 w 600776"/>
                  <a:gd name="connsiteY850" fmla="*/ 636537 h 1182242"/>
                  <a:gd name="connsiteX851" fmla="*/ 256761 w 600776"/>
                  <a:gd name="connsiteY851" fmla="*/ 633820 h 1182242"/>
                  <a:gd name="connsiteX852" fmla="*/ 261338 w 600776"/>
                  <a:gd name="connsiteY852" fmla="*/ 631245 h 1182242"/>
                  <a:gd name="connsiteX853" fmla="*/ 262768 w 600776"/>
                  <a:gd name="connsiteY853" fmla="*/ 631388 h 1182242"/>
                  <a:gd name="connsiteX854" fmla="*/ 264771 w 600776"/>
                  <a:gd name="connsiteY854" fmla="*/ 632103 h 1182242"/>
                  <a:gd name="connsiteX855" fmla="*/ 264342 w 600776"/>
                  <a:gd name="connsiteY855" fmla="*/ 633390 h 1182242"/>
                  <a:gd name="connsiteX856" fmla="*/ 263340 w 600776"/>
                  <a:gd name="connsiteY856" fmla="*/ 634105 h 1182242"/>
                  <a:gd name="connsiteX857" fmla="*/ 270350 w 600776"/>
                  <a:gd name="connsiteY857" fmla="*/ 635536 h 1182242"/>
                  <a:gd name="connsiteX858" fmla="*/ 277502 w 600776"/>
                  <a:gd name="connsiteY858" fmla="*/ 637968 h 1182242"/>
                  <a:gd name="connsiteX859" fmla="*/ 285369 w 600776"/>
                  <a:gd name="connsiteY859" fmla="*/ 640972 h 1182242"/>
                  <a:gd name="connsiteX860" fmla="*/ 295954 w 600776"/>
                  <a:gd name="connsiteY860" fmla="*/ 646121 h 1182242"/>
                  <a:gd name="connsiteX861" fmla="*/ 300531 w 600776"/>
                  <a:gd name="connsiteY861" fmla="*/ 646407 h 1182242"/>
                  <a:gd name="connsiteX862" fmla="*/ 312833 w 600776"/>
                  <a:gd name="connsiteY862" fmla="*/ 646121 h 1182242"/>
                  <a:gd name="connsiteX863" fmla="*/ 320557 w 600776"/>
                  <a:gd name="connsiteY863" fmla="*/ 644548 h 1182242"/>
                  <a:gd name="connsiteX864" fmla="*/ 325421 w 600776"/>
                  <a:gd name="connsiteY864" fmla="*/ 642259 h 1182242"/>
                  <a:gd name="connsiteX865" fmla="*/ 337579 w 600776"/>
                  <a:gd name="connsiteY865" fmla="*/ 636681 h 1182242"/>
                  <a:gd name="connsiteX866" fmla="*/ 340440 w 600776"/>
                  <a:gd name="connsiteY866" fmla="*/ 633963 h 1182242"/>
                  <a:gd name="connsiteX867" fmla="*/ 342157 w 600776"/>
                  <a:gd name="connsiteY867" fmla="*/ 628956 h 1182242"/>
                  <a:gd name="connsiteX868" fmla="*/ 337722 w 600776"/>
                  <a:gd name="connsiteY868" fmla="*/ 621232 h 1182242"/>
                  <a:gd name="connsiteX869" fmla="*/ 336721 w 600776"/>
                  <a:gd name="connsiteY869" fmla="*/ 617513 h 1182242"/>
                  <a:gd name="connsiteX870" fmla="*/ 337436 w 600776"/>
                  <a:gd name="connsiteY870" fmla="*/ 611791 h 1182242"/>
                  <a:gd name="connsiteX871" fmla="*/ 339725 w 600776"/>
                  <a:gd name="connsiteY871" fmla="*/ 603066 h 1182242"/>
                  <a:gd name="connsiteX872" fmla="*/ 340869 w 600776"/>
                  <a:gd name="connsiteY872" fmla="*/ 601063 h 1182242"/>
                  <a:gd name="connsiteX873" fmla="*/ 341871 w 600776"/>
                  <a:gd name="connsiteY873" fmla="*/ 600491 h 1182242"/>
                  <a:gd name="connsiteX874" fmla="*/ 345590 w 600776"/>
                  <a:gd name="connsiteY874" fmla="*/ 598488 h 1182242"/>
                  <a:gd name="connsiteX875" fmla="*/ 347020 w 600776"/>
                  <a:gd name="connsiteY875" fmla="*/ 589334 h 1182242"/>
                  <a:gd name="connsiteX876" fmla="*/ 347163 w 600776"/>
                  <a:gd name="connsiteY876" fmla="*/ 585614 h 1182242"/>
                  <a:gd name="connsiteX877" fmla="*/ 345590 w 600776"/>
                  <a:gd name="connsiteY877" fmla="*/ 584613 h 1182242"/>
                  <a:gd name="connsiteX878" fmla="*/ 344159 w 600776"/>
                  <a:gd name="connsiteY878" fmla="*/ 582753 h 1182242"/>
                  <a:gd name="connsiteX879" fmla="*/ 348021 w 600776"/>
                  <a:gd name="connsiteY879" fmla="*/ 582468 h 1182242"/>
                  <a:gd name="connsiteX880" fmla="*/ 345876 w 600776"/>
                  <a:gd name="connsiteY880" fmla="*/ 580179 h 1182242"/>
                  <a:gd name="connsiteX881" fmla="*/ 343444 w 600776"/>
                  <a:gd name="connsiteY881" fmla="*/ 578462 h 1182242"/>
                  <a:gd name="connsiteX882" fmla="*/ 340869 w 600776"/>
                  <a:gd name="connsiteY882" fmla="*/ 577747 h 1182242"/>
                  <a:gd name="connsiteX883" fmla="*/ 339582 w 600776"/>
                  <a:gd name="connsiteY883" fmla="*/ 574457 h 1182242"/>
                  <a:gd name="connsiteX884" fmla="*/ 340583 w 600776"/>
                  <a:gd name="connsiteY884" fmla="*/ 568736 h 1182242"/>
                  <a:gd name="connsiteX885" fmla="*/ 338437 w 600776"/>
                  <a:gd name="connsiteY885" fmla="*/ 564015 h 1182242"/>
                  <a:gd name="connsiteX886" fmla="*/ 339582 w 600776"/>
                  <a:gd name="connsiteY886" fmla="*/ 562155 h 1182242"/>
                  <a:gd name="connsiteX887" fmla="*/ 344016 w 600776"/>
                  <a:gd name="connsiteY887" fmla="*/ 562584 h 1182242"/>
                  <a:gd name="connsiteX888" fmla="*/ 347735 w 600776"/>
                  <a:gd name="connsiteY888" fmla="*/ 566304 h 1182242"/>
                  <a:gd name="connsiteX889" fmla="*/ 354315 w 600776"/>
                  <a:gd name="connsiteY889" fmla="*/ 567877 h 1182242"/>
                  <a:gd name="connsiteX890" fmla="*/ 361753 w 600776"/>
                  <a:gd name="connsiteY890" fmla="*/ 569165 h 1182242"/>
                  <a:gd name="connsiteX891" fmla="*/ 368333 w 600776"/>
                  <a:gd name="connsiteY891" fmla="*/ 568592 h 1182242"/>
                  <a:gd name="connsiteX892" fmla="*/ 376487 w 600776"/>
                  <a:gd name="connsiteY892" fmla="*/ 569022 h 1182242"/>
                  <a:gd name="connsiteX893" fmla="*/ 382781 w 600776"/>
                  <a:gd name="connsiteY893" fmla="*/ 568306 h 1182242"/>
                  <a:gd name="connsiteX894" fmla="*/ 415251 w 600776"/>
                  <a:gd name="connsiteY894" fmla="*/ 563586 h 1182242"/>
                  <a:gd name="connsiteX895" fmla="*/ 419828 w 600776"/>
                  <a:gd name="connsiteY895" fmla="*/ 562155 h 1182242"/>
                  <a:gd name="connsiteX896" fmla="*/ 439997 w 600776"/>
                  <a:gd name="connsiteY896" fmla="*/ 557864 h 1182242"/>
                  <a:gd name="connsiteX897" fmla="*/ 465030 w 600776"/>
                  <a:gd name="connsiteY897" fmla="*/ 549568 h 1182242"/>
                  <a:gd name="connsiteX898" fmla="*/ 481194 w 600776"/>
                  <a:gd name="connsiteY898" fmla="*/ 540270 h 1182242"/>
                  <a:gd name="connsiteX899" fmla="*/ 484197 w 600776"/>
                  <a:gd name="connsiteY899" fmla="*/ 537266 h 1182242"/>
                  <a:gd name="connsiteX900" fmla="*/ 485342 w 600776"/>
                  <a:gd name="connsiteY900" fmla="*/ 531115 h 1182242"/>
                  <a:gd name="connsiteX901" fmla="*/ 488775 w 600776"/>
                  <a:gd name="connsiteY901" fmla="*/ 525394 h 1182242"/>
                  <a:gd name="connsiteX902" fmla="*/ 498073 w 600776"/>
                  <a:gd name="connsiteY902" fmla="*/ 514952 h 1182242"/>
                  <a:gd name="connsiteX903" fmla="*/ 508944 w 600776"/>
                  <a:gd name="connsiteY903" fmla="*/ 498073 h 1182242"/>
                  <a:gd name="connsiteX904" fmla="*/ 510660 w 600776"/>
                  <a:gd name="connsiteY904" fmla="*/ 494353 h 1182242"/>
                  <a:gd name="connsiteX905" fmla="*/ 510803 w 600776"/>
                  <a:gd name="connsiteY905" fmla="*/ 490348 h 1182242"/>
                  <a:gd name="connsiteX906" fmla="*/ 509945 w 600776"/>
                  <a:gd name="connsiteY906" fmla="*/ 479763 h 1182242"/>
                  <a:gd name="connsiteX907" fmla="*/ 509373 w 600776"/>
                  <a:gd name="connsiteY907" fmla="*/ 478476 h 1182242"/>
                  <a:gd name="connsiteX908" fmla="*/ 508372 w 600776"/>
                  <a:gd name="connsiteY908" fmla="*/ 477046 h 1182242"/>
                  <a:gd name="connsiteX909" fmla="*/ 502650 w 600776"/>
                  <a:gd name="connsiteY909" fmla="*/ 477189 h 1182242"/>
                  <a:gd name="connsiteX910" fmla="*/ 498502 w 600776"/>
                  <a:gd name="connsiteY910" fmla="*/ 475329 h 1182242"/>
                  <a:gd name="connsiteX911" fmla="*/ 492780 w 600776"/>
                  <a:gd name="connsiteY911" fmla="*/ 470037 h 1182242"/>
                  <a:gd name="connsiteX912" fmla="*/ 490634 w 600776"/>
                  <a:gd name="connsiteY912" fmla="*/ 466031 h 1182242"/>
                  <a:gd name="connsiteX913" fmla="*/ 489490 w 600776"/>
                  <a:gd name="connsiteY913" fmla="*/ 461740 h 1182242"/>
                  <a:gd name="connsiteX914" fmla="*/ 490205 w 600776"/>
                  <a:gd name="connsiteY914" fmla="*/ 455589 h 1182242"/>
                  <a:gd name="connsiteX915" fmla="*/ 496070 w 600776"/>
                  <a:gd name="connsiteY915" fmla="*/ 448294 h 1182242"/>
                  <a:gd name="connsiteX916" fmla="*/ 495784 w 600776"/>
                  <a:gd name="connsiteY916" fmla="*/ 443431 h 1182242"/>
                  <a:gd name="connsiteX917" fmla="*/ 491779 w 600776"/>
                  <a:gd name="connsiteY917" fmla="*/ 437423 h 1182242"/>
                  <a:gd name="connsiteX918" fmla="*/ 484340 w 600776"/>
                  <a:gd name="connsiteY918" fmla="*/ 431701 h 1182242"/>
                  <a:gd name="connsiteX919" fmla="*/ 477761 w 600776"/>
                  <a:gd name="connsiteY919" fmla="*/ 427410 h 1182242"/>
                  <a:gd name="connsiteX920" fmla="*/ 462026 w 600776"/>
                  <a:gd name="connsiteY920" fmla="*/ 420258 h 1182242"/>
                  <a:gd name="connsiteX921" fmla="*/ 457878 w 600776"/>
                  <a:gd name="connsiteY921" fmla="*/ 415108 h 1182242"/>
                  <a:gd name="connsiteX922" fmla="*/ 456447 w 600776"/>
                  <a:gd name="connsiteY922" fmla="*/ 412533 h 1182242"/>
                  <a:gd name="connsiteX923" fmla="*/ 454588 w 600776"/>
                  <a:gd name="connsiteY923" fmla="*/ 407098 h 1182242"/>
                  <a:gd name="connsiteX924" fmla="*/ 456161 w 600776"/>
                  <a:gd name="connsiteY924" fmla="*/ 405954 h 1182242"/>
                  <a:gd name="connsiteX925" fmla="*/ 457305 w 600776"/>
                  <a:gd name="connsiteY925" fmla="*/ 405668 h 1182242"/>
                  <a:gd name="connsiteX926" fmla="*/ 458593 w 600776"/>
                  <a:gd name="connsiteY926" fmla="*/ 403665 h 1182242"/>
                  <a:gd name="connsiteX927" fmla="*/ 458021 w 600776"/>
                  <a:gd name="connsiteY927" fmla="*/ 399231 h 1182242"/>
                  <a:gd name="connsiteX928" fmla="*/ 457449 w 600776"/>
                  <a:gd name="connsiteY928" fmla="*/ 396799 h 1182242"/>
                  <a:gd name="connsiteX929" fmla="*/ 456590 w 600776"/>
                  <a:gd name="connsiteY929" fmla="*/ 393652 h 1182242"/>
                  <a:gd name="connsiteX930" fmla="*/ 454302 w 600776"/>
                  <a:gd name="connsiteY930" fmla="*/ 388788 h 1182242"/>
                  <a:gd name="connsiteX931" fmla="*/ 453729 w 600776"/>
                  <a:gd name="connsiteY931" fmla="*/ 385785 h 1182242"/>
                  <a:gd name="connsiteX932" fmla="*/ 456590 w 600776"/>
                  <a:gd name="connsiteY932" fmla="*/ 373054 h 1182242"/>
                  <a:gd name="connsiteX933" fmla="*/ 457449 w 600776"/>
                  <a:gd name="connsiteY933" fmla="*/ 367189 h 1182242"/>
                  <a:gd name="connsiteX934" fmla="*/ 458879 w 600776"/>
                  <a:gd name="connsiteY934" fmla="*/ 365902 h 1182242"/>
                  <a:gd name="connsiteX935" fmla="*/ 460881 w 600776"/>
                  <a:gd name="connsiteY935" fmla="*/ 366331 h 1182242"/>
                  <a:gd name="connsiteX936" fmla="*/ 462598 w 600776"/>
                  <a:gd name="connsiteY936" fmla="*/ 366188 h 1182242"/>
                  <a:gd name="connsiteX937" fmla="*/ 464028 w 600776"/>
                  <a:gd name="connsiteY937" fmla="*/ 364042 h 1182242"/>
                  <a:gd name="connsiteX938" fmla="*/ 464887 w 600776"/>
                  <a:gd name="connsiteY938" fmla="*/ 362183 h 1182242"/>
                  <a:gd name="connsiteX939" fmla="*/ 463456 w 600776"/>
                  <a:gd name="connsiteY939" fmla="*/ 348880 h 1182242"/>
                  <a:gd name="connsiteX940" fmla="*/ 464028 w 600776"/>
                  <a:gd name="connsiteY940" fmla="*/ 345733 h 1182242"/>
                  <a:gd name="connsiteX941" fmla="*/ 466317 w 600776"/>
                  <a:gd name="connsiteY941" fmla="*/ 340726 h 1182242"/>
                  <a:gd name="connsiteX942" fmla="*/ 466460 w 600776"/>
                  <a:gd name="connsiteY942" fmla="*/ 338295 h 1182242"/>
                  <a:gd name="connsiteX943" fmla="*/ 465030 w 600776"/>
                  <a:gd name="connsiteY943" fmla="*/ 336149 h 1182242"/>
                  <a:gd name="connsiteX944" fmla="*/ 464601 w 600776"/>
                  <a:gd name="connsiteY944" fmla="*/ 334003 h 1182242"/>
                  <a:gd name="connsiteX945" fmla="*/ 465173 w 600776"/>
                  <a:gd name="connsiteY945" fmla="*/ 331715 h 1182242"/>
                  <a:gd name="connsiteX946" fmla="*/ 465030 w 600776"/>
                  <a:gd name="connsiteY946" fmla="*/ 329569 h 1182242"/>
                  <a:gd name="connsiteX947" fmla="*/ 464172 w 600776"/>
                  <a:gd name="connsiteY947" fmla="*/ 327424 h 1182242"/>
                  <a:gd name="connsiteX948" fmla="*/ 464887 w 600776"/>
                  <a:gd name="connsiteY948" fmla="*/ 325707 h 1182242"/>
                  <a:gd name="connsiteX949" fmla="*/ 467032 w 600776"/>
                  <a:gd name="connsiteY949" fmla="*/ 324277 h 1182242"/>
                  <a:gd name="connsiteX950" fmla="*/ 468606 w 600776"/>
                  <a:gd name="connsiteY950" fmla="*/ 322131 h 1182242"/>
                  <a:gd name="connsiteX951" fmla="*/ 469607 w 600776"/>
                  <a:gd name="connsiteY951" fmla="*/ 319270 h 1182242"/>
                  <a:gd name="connsiteX952" fmla="*/ 470179 w 600776"/>
                  <a:gd name="connsiteY952" fmla="*/ 317125 h 1182242"/>
                  <a:gd name="connsiteX953" fmla="*/ 470179 w 600776"/>
                  <a:gd name="connsiteY953" fmla="*/ 315694 h 1182242"/>
                  <a:gd name="connsiteX954" fmla="*/ 469464 w 600776"/>
                  <a:gd name="connsiteY954" fmla="*/ 314264 h 1182242"/>
                  <a:gd name="connsiteX955" fmla="*/ 468177 w 600776"/>
                  <a:gd name="connsiteY955" fmla="*/ 312976 h 1182242"/>
                  <a:gd name="connsiteX956" fmla="*/ 468749 w 600776"/>
                  <a:gd name="connsiteY956" fmla="*/ 310402 h 1182242"/>
                  <a:gd name="connsiteX957" fmla="*/ 471324 w 600776"/>
                  <a:gd name="connsiteY957" fmla="*/ 306539 h 1182242"/>
                  <a:gd name="connsiteX958" fmla="*/ 473040 w 600776"/>
                  <a:gd name="connsiteY958" fmla="*/ 303106 h 1182242"/>
                  <a:gd name="connsiteX959" fmla="*/ 473755 w 600776"/>
                  <a:gd name="connsiteY959" fmla="*/ 300103 h 1182242"/>
                  <a:gd name="connsiteX960" fmla="*/ 473755 w 600776"/>
                  <a:gd name="connsiteY960" fmla="*/ 297671 h 1182242"/>
                  <a:gd name="connsiteX961" fmla="*/ 472897 w 600776"/>
                  <a:gd name="connsiteY961" fmla="*/ 295811 h 1182242"/>
                  <a:gd name="connsiteX962" fmla="*/ 473326 w 600776"/>
                  <a:gd name="connsiteY962" fmla="*/ 294524 h 1182242"/>
                  <a:gd name="connsiteX963" fmla="*/ 474900 w 600776"/>
                  <a:gd name="connsiteY963" fmla="*/ 293809 h 1182242"/>
                  <a:gd name="connsiteX964" fmla="*/ 475615 w 600776"/>
                  <a:gd name="connsiteY964" fmla="*/ 291806 h 1182242"/>
                  <a:gd name="connsiteX965" fmla="*/ 475329 w 600776"/>
                  <a:gd name="connsiteY965" fmla="*/ 286942 h 1182242"/>
                  <a:gd name="connsiteX966" fmla="*/ 473755 w 600776"/>
                  <a:gd name="connsiteY966" fmla="*/ 282937 h 1182242"/>
                  <a:gd name="connsiteX967" fmla="*/ 475043 w 600776"/>
                  <a:gd name="connsiteY967" fmla="*/ 279790 h 1182242"/>
                  <a:gd name="connsiteX968" fmla="*/ 478619 w 600776"/>
                  <a:gd name="connsiteY968" fmla="*/ 276071 h 1182242"/>
                  <a:gd name="connsiteX969" fmla="*/ 480478 w 600776"/>
                  <a:gd name="connsiteY969" fmla="*/ 273067 h 1182242"/>
                  <a:gd name="connsiteX970" fmla="*/ 480621 w 600776"/>
                  <a:gd name="connsiteY970" fmla="*/ 270779 h 1182242"/>
                  <a:gd name="connsiteX971" fmla="*/ 481766 w 600776"/>
                  <a:gd name="connsiteY971" fmla="*/ 269491 h 1182242"/>
                  <a:gd name="connsiteX972" fmla="*/ 483196 w 600776"/>
                  <a:gd name="connsiteY972" fmla="*/ 267918 h 1182242"/>
                  <a:gd name="connsiteX973" fmla="*/ 487916 w 600776"/>
                  <a:gd name="connsiteY973" fmla="*/ 264485 h 1182242"/>
                  <a:gd name="connsiteX974" fmla="*/ 490634 w 600776"/>
                  <a:gd name="connsiteY974" fmla="*/ 261338 h 1182242"/>
                  <a:gd name="connsiteX975" fmla="*/ 491207 w 600776"/>
                  <a:gd name="connsiteY975" fmla="*/ 258620 h 1182242"/>
                  <a:gd name="connsiteX976" fmla="*/ 493495 w 600776"/>
                  <a:gd name="connsiteY976" fmla="*/ 256188 h 1182242"/>
                  <a:gd name="connsiteX977" fmla="*/ 497643 w 600776"/>
                  <a:gd name="connsiteY977" fmla="*/ 254043 h 1182242"/>
                  <a:gd name="connsiteX978" fmla="*/ 502221 w 600776"/>
                  <a:gd name="connsiteY978" fmla="*/ 250038 h 1182242"/>
                  <a:gd name="connsiteX979" fmla="*/ 507227 w 600776"/>
                  <a:gd name="connsiteY979" fmla="*/ 244173 h 1182242"/>
                  <a:gd name="connsiteX980" fmla="*/ 510231 w 600776"/>
                  <a:gd name="connsiteY980" fmla="*/ 239881 h 1182242"/>
                  <a:gd name="connsiteX981" fmla="*/ 511376 w 600776"/>
                  <a:gd name="connsiteY981" fmla="*/ 237164 h 1182242"/>
                  <a:gd name="connsiteX982" fmla="*/ 513378 w 600776"/>
                  <a:gd name="connsiteY982" fmla="*/ 235018 h 1182242"/>
                  <a:gd name="connsiteX983" fmla="*/ 516239 w 600776"/>
                  <a:gd name="connsiteY983" fmla="*/ 233588 h 1182242"/>
                  <a:gd name="connsiteX984" fmla="*/ 518671 w 600776"/>
                  <a:gd name="connsiteY984" fmla="*/ 230441 h 1182242"/>
                  <a:gd name="connsiteX985" fmla="*/ 520816 w 600776"/>
                  <a:gd name="connsiteY985" fmla="*/ 225720 h 1182242"/>
                  <a:gd name="connsiteX986" fmla="*/ 523677 w 600776"/>
                  <a:gd name="connsiteY986" fmla="*/ 222001 h 1182242"/>
                  <a:gd name="connsiteX987" fmla="*/ 527396 w 600776"/>
                  <a:gd name="connsiteY987" fmla="*/ 219141 h 1182242"/>
                  <a:gd name="connsiteX988" fmla="*/ 529399 w 600776"/>
                  <a:gd name="connsiteY988" fmla="*/ 216852 h 1182242"/>
                  <a:gd name="connsiteX989" fmla="*/ 529828 w 600776"/>
                  <a:gd name="connsiteY989" fmla="*/ 214992 h 1182242"/>
                  <a:gd name="connsiteX990" fmla="*/ 530829 w 600776"/>
                  <a:gd name="connsiteY990" fmla="*/ 213848 h 1182242"/>
                  <a:gd name="connsiteX991" fmla="*/ 532546 w 600776"/>
                  <a:gd name="connsiteY991" fmla="*/ 213276 h 1182242"/>
                  <a:gd name="connsiteX992" fmla="*/ 533404 w 600776"/>
                  <a:gd name="connsiteY992" fmla="*/ 212274 h 1182242"/>
                  <a:gd name="connsiteX993" fmla="*/ 533404 w 600776"/>
                  <a:gd name="connsiteY993" fmla="*/ 210844 h 1182242"/>
                  <a:gd name="connsiteX994" fmla="*/ 533833 w 600776"/>
                  <a:gd name="connsiteY994" fmla="*/ 209843 h 1182242"/>
                  <a:gd name="connsiteX995" fmla="*/ 534834 w 600776"/>
                  <a:gd name="connsiteY995" fmla="*/ 209271 h 1182242"/>
                  <a:gd name="connsiteX996" fmla="*/ 536408 w 600776"/>
                  <a:gd name="connsiteY996" fmla="*/ 209414 h 1182242"/>
                  <a:gd name="connsiteX997" fmla="*/ 538696 w 600776"/>
                  <a:gd name="connsiteY997" fmla="*/ 210272 h 1182242"/>
                  <a:gd name="connsiteX998" fmla="*/ 539984 w 600776"/>
                  <a:gd name="connsiteY998" fmla="*/ 210129 h 1182242"/>
                  <a:gd name="connsiteX999" fmla="*/ 540413 w 600776"/>
                  <a:gd name="connsiteY999" fmla="*/ 208985 h 1182242"/>
                  <a:gd name="connsiteX1000" fmla="*/ 539841 w 600776"/>
                  <a:gd name="connsiteY1000" fmla="*/ 207554 h 1182242"/>
                  <a:gd name="connsiteX1001" fmla="*/ 538124 w 600776"/>
                  <a:gd name="connsiteY1001" fmla="*/ 205981 h 1182242"/>
                  <a:gd name="connsiteX1002" fmla="*/ 538696 w 600776"/>
                  <a:gd name="connsiteY1002" fmla="*/ 204264 h 1182242"/>
                  <a:gd name="connsiteX1003" fmla="*/ 542988 w 600776"/>
                  <a:gd name="connsiteY1003" fmla="*/ 201546 h 1182242"/>
                  <a:gd name="connsiteX1004" fmla="*/ 546135 w 600776"/>
                  <a:gd name="connsiteY1004" fmla="*/ 200545 h 1182242"/>
                  <a:gd name="connsiteX1005" fmla="*/ 548137 w 600776"/>
                  <a:gd name="connsiteY1005" fmla="*/ 198828 h 1182242"/>
                  <a:gd name="connsiteX1006" fmla="*/ 549997 w 600776"/>
                  <a:gd name="connsiteY1006" fmla="*/ 196111 h 1182242"/>
                  <a:gd name="connsiteX1007" fmla="*/ 553144 w 600776"/>
                  <a:gd name="connsiteY1007" fmla="*/ 194251 h 1182242"/>
                  <a:gd name="connsiteX1008" fmla="*/ 557435 w 600776"/>
                  <a:gd name="connsiteY1008" fmla="*/ 193250 h 1182242"/>
                  <a:gd name="connsiteX1009" fmla="*/ 558579 w 600776"/>
                  <a:gd name="connsiteY1009" fmla="*/ 192249 h 1182242"/>
                  <a:gd name="connsiteX1010" fmla="*/ 558436 w 600776"/>
                  <a:gd name="connsiteY1010" fmla="*/ 190961 h 1182242"/>
                  <a:gd name="connsiteX1011" fmla="*/ 559295 w 600776"/>
                  <a:gd name="connsiteY1011" fmla="*/ 190103 h 1182242"/>
                  <a:gd name="connsiteX1012" fmla="*/ 561869 w 600776"/>
                  <a:gd name="connsiteY1012" fmla="*/ 189388 h 1182242"/>
                  <a:gd name="connsiteX1013" fmla="*/ 563300 w 600776"/>
                  <a:gd name="connsiteY1013" fmla="*/ 188100 h 1182242"/>
                  <a:gd name="connsiteX1014" fmla="*/ 563586 w 600776"/>
                  <a:gd name="connsiteY1014" fmla="*/ 186241 h 1182242"/>
                  <a:gd name="connsiteX1015" fmla="*/ 564444 w 600776"/>
                  <a:gd name="connsiteY1015" fmla="*/ 184524 h 1182242"/>
                  <a:gd name="connsiteX1016" fmla="*/ 565875 w 600776"/>
                  <a:gd name="connsiteY1016" fmla="*/ 182951 h 1182242"/>
                  <a:gd name="connsiteX1017" fmla="*/ 567448 w 600776"/>
                  <a:gd name="connsiteY1017" fmla="*/ 182379 h 1182242"/>
                  <a:gd name="connsiteX1018" fmla="*/ 569164 w 600776"/>
                  <a:gd name="connsiteY1018" fmla="*/ 182808 h 1182242"/>
                  <a:gd name="connsiteX1019" fmla="*/ 570738 w 600776"/>
                  <a:gd name="connsiteY1019" fmla="*/ 182236 h 1182242"/>
                  <a:gd name="connsiteX1020" fmla="*/ 572311 w 600776"/>
                  <a:gd name="connsiteY1020" fmla="*/ 180662 h 1182242"/>
                  <a:gd name="connsiteX1021" fmla="*/ 574171 w 600776"/>
                  <a:gd name="connsiteY1021" fmla="*/ 179947 h 1182242"/>
                  <a:gd name="connsiteX1022" fmla="*/ 576317 w 600776"/>
                  <a:gd name="connsiteY1022" fmla="*/ 180090 h 1182242"/>
                  <a:gd name="connsiteX1023" fmla="*/ 577461 w 600776"/>
                  <a:gd name="connsiteY1023" fmla="*/ 179804 h 1182242"/>
                  <a:gd name="connsiteX1024" fmla="*/ 581180 w 600776"/>
                  <a:gd name="connsiteY1024" fmla="*/ 179089 h 1182242"/>
                  <a:gd name="connsiteX1025" fmla="*/ 583183 w 600776"/>
                  <a:gd name="connsiteY1025" fmla="*/ 177801 h 1182242"/>
                  <a:gd name="connsiteX1026" fmla="*/ 584899 w 600776"/>
                  <a:gd name="connsiteY1026" fmla="*/ 174797 h 1182242"/>
                  <a:gd name="connsiteX1027" fmla="*/ 586329 w 600776"/>
                  <a:gd name="connsiteY1027" fmla="*/ 173653 h 1182242"/>
                  <a:gd name="connsiteX1028" fmla="*/ 587617 w 600776"/>
                  <a:gd name="connsiteY1028" fmla="*/ 174368 h 1182242"/>
                  <a:gd name="connsiteX1029" fmla="*/ 589906 w 600776"/>
                  <a:gd name="connsiteY1029" fmla="*/ 173367 h 1182242"/>
                  <a:gd name="connsiteX1030" fmla="*/ 593052 w 600776"/>
                  <a:gd name="connsiteY1030" fmla="*/ 170649 h 1182242"/>
                  <a:gd name="connsiteX1031" fmla="*/ 593625 w 600776"/>
                  <a:gd name="connsiteY1031" fmla="*/ 170649 h 1182242"/>
                  <a:gd name="connsiteX1032" fmla="*/ 595913 w 600776"/>
                  <a:gd name="connsiteY1032" fmla="*/ 169362 h 1182242"/>
                  <a:gd name="connsiteX1033" fmla="*/ 598345 w 600776"/>
                  <a:gd name="connsiteY1033" fmla="*/ 164784 h 1182242"/>
                  <a:gd name="connsiteX1034" fmla="*/ 599633 w 600776"/>
                  <a:gd name="connsiteY1034" fmla="*/ 161637 h 1182242"/>
                  <a:gd name="connsiteX1035" fmla="*/ 599346 w 600776"/>
                  <a:gd name="connsiteY1035" fmla="*/ 159063 h 1182242"/>
                  <a:gd name="connsiteX1036" fmla="*/ 598488 w 600776"/>
                  <a:gd name="connsiteY1036" fmla="*/ 157203 h 1182242"/>
                  <a:gd name="connsiteX1037" fmla="*/ 598774 w 600776"/>
                  <a:gd name="connsiteY1037" fmla="*/ 154485 h 1182242"/>
                  <a:gd name="connsiteX1038" fmla="*/ 599203 w 600776"/>
                  <a:gd name="connsiteY1038" fmla="*/ 147476 h 118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Lst>
                <a:rect l="l" t="t" r="r" b="b"/>
                <a:pathLst>
                  <a:path w="600776" h="1182242">
                    <a:moveTo>
                      <a:pt x="247463" y="1165221"/>
                    </a:moveTo>
                    <a:lnTo>
                      <a:pt x="236019" y="1166079"/>
                    </a:lnTo>
                    <a:lnTo>
                      <a:pt x="228581" y="1163791"/>
                    </a:lnTo>
                    <a:lnTo>
                      <a:pt x="221286" y="1161073"/>
                    </a:lnTo>
                    <a:lnTo>
                      <a:pt x="214420" y="1157211"/>
                    </a:lnTo>
                    <a:lnTo>
                      <a:pt x="208126" y="1151918"/>
                    </a:lnTo>
                    <a:lnTo>
                      <a:pt x="202262" y="1148199"/>
                    </a:lnTo>
                    <a:lnTo>
                      <a:pt x="196111" y="1145052"/>
                    </a:lnTo>
                    <a:lnTo>
                      <a:pt x="189388" y="1141047"/>
                    </a:lnTo>
                    <a:lnTo>
                      <a:pt x="183094" y="1135754"/>
                    </a:lnTo>
                    <a:lnTo>
                      <a:pt x="177801" y="1130176"/>
                    </a:lnTo>
                    <a:lnTo>
                      <a:pt x="172223" y="1125026"/>
                    </a:lnTo>
                    <a:lnTo>
                      <a:pt x="169791" y="1123167"/>
                    </a:lnTo>
                    <a:lnTo>
                      <a:pt x="167788" y="1120878"/>
                    </a:lnTo>
                    <a:lnTo>
                      <a:pt x="163640" y="1110865"/>
                    </a:lnTo>
                    <a:lnTo>
                      <a:pt x="163068" y="1110293"/>
                    </a:lnTo>
                    <a:lnTo>
                      <a:pt x="156059" y="1109864"/>
                    </a:lnTo>
                    <a:lnTo>
                      <a:pt x="153198" y="1108433"/>
                    </a:lnTo>
                    <a:lnTo>
                      <a:pt x="152197" y="1106860"/>
                    </a:lnTo>
                    <a:lnTo>
                      <a:pt x="152197" y="1105000"/>
                    </a:lnTo>
                    <a:lnTo>
                      <a:pt x="153484" y="1102426"/>
                    </a:lnTo>
                    <a:lnTo>
                      <a:pt x="154914" y="1099994"/>
                    </a:lnTo>
                    <a:lnTo>
                      <a:pt x="157918" y="1098563"/>
                    </a:lnTo>
                    <a:lnTo>
                      <a:pt x="160779" y="1101138"/>
                    </a:lnTo>
                    <a:lnTo>
                      <a:pt x="159635" y="1097133"/>
                    </a:lnTo>
                    <a:lnTo>
                      <a:pt x="157775" y="1093700"/>
                    </a:lnTo>
                    <a:lnTo>
                      <a:pt x="150766" y="1085404"/>
                    </a:lnTo>
                    <a:lnTo>
                      <a:pt x="149050" y="1083687"/>
                    </a:lnTo>
                    <a:lnTo>
                      <a:pt x="149050" y="1095846"/>
                    </a:lnTo>
                    <a:lnTo>
                      <a:pt x="149050" y="1107861"/>
                    </a:lnTo>
                    <a:lnTo>
                      <a:pt x="149050" y="1119161"/>
                    </a:lnTo>
                    <a:lnTo>
                      <a:pt x="149050" y="1130462"/>
                    </a:lnTo>
                    <a:lnTo>
                      <a:pt x="149050" y="1141333"/>
                    </a:lnTo>
                    <a:lnTo>
                      <a:pt x="149050" y="1152633"/>
                    </a:lnTo>
                    <a:lnTo>
                      <a:pt x="148764" y="1165364"/>
                    </a:lnTo>
                    <a:lnTo>
                      <a:pt x="148621" y="1174805"/>
                    </a:lnTo>
                    <a:lnTo>
                      <a:pt x="149622" y="1173947"/>
                    </a:lnTo>
                    <a:lnTo>
                      <a:pt x="153484" y="1174089"/>
                    </a:lnTo>
                    <a:lnTo>
                      <a:pt x="158348" y="1173231"/>
                    </a:lnTo>
                    <a:lnTo>
                      <a:pt x="161781" y="1173231"/>
                    </a:lnTo>
                    <a:lnTo>
                      <a:pt x="168217" y="1174519"/>
                    </a:lnTo>
                    <a:lnTo>
                      <a:pt x="174654" y="1175377"/>
                    </a:lnTo>
                    <a:lnTo>
                      <a:pt x="194823" y="1176807"/>
                    </a:lnTo>
                    <a:lnTo>
                      <a:pt x="200688" y="1177666"/>
                    </a:lnTo>
                    <a:lnTo>
                      <a:pt x="209843" y="1181385"/>
                    </a:lnTo>
                    <a:lnTo>
                      <a:pt x="213419" y="1182243"/>
                    </a:lnTo>
                    <a:lnTo>
                      <a:pt x="216852" y="1181242"/>
                    </a:lnTo>
                    <a:lnTo>
                      <a:pt x="220285" y="1179954"/>
                    </a:lnTo>
                    <a:lnTo>
                      <a:pt x="223718" y="1179812"/>
                    </a:lnTo>
                    <a:lnTo>
                      <a:pt x="227151" y="1179096"/>
                    </a:lnTo>
                    <a:lnTo>
                      <a:pt x="230441" y="1177523"/>
                    </a:lnTo>
                    <a:lnTo>
                      <a:pt x="233874" y="1177094"/>
                    </a:lnTo>
                    <a:lnTo>
                      <a:pt x="237450" y="1177809"/>
                    </a:lnTo>
                    <a:lnTo>
                      <a:pt x="241026" y="1177952"/>
                    </a:lnTo>
                    <a:lnTo>
                      <a:pt x="245031" y="1177380"/>
                    </a:lnTo>
                    <a:lnTo>
                      <a:pt x="248750" y="1175806"/>
                    </a:lnTo>
                    <a:lnTo>
                      <a:pt x="251611" y="1172087"/>
                    </a:lnTo>
                    <a:lnTo>
                      <a:pt x="253757" y="1167510"/>
                    </a:lnTo>
                    <a:lnTo>
                      <a:pt x="251611" y="1165793"/>
                    </a:lnTo>
                    <a:lnTo>
                      <a:pt x="247463" y="1165221"/>
                    </a:lnTo>
                    <a:close/>
                    <a:moveTo>
                      <a:pt x="287801" y="1169798"/>
                    </a:moveTo>
                    <a:lnTo>
                      <a:pt x="287085" y="1169226"/>
                    </a:lnTo>
                    <a:lnTo>
                      <a:pt x="285512" y="1168940"/>
                    </a:lnTo>
                    <a:lnTo>
                      <a:pt x="282079" y="1168940"/>
                    </a:lnTo>
                    <a:lnTo>
                      <a:pt x="275499" y="1169655"/>
                    </a:lnTo>
                    <a:lnTo>
                      <a:pt x="272209" y="1168654"/>
                    </a:lnTo>
                    <a:lnTo>
                      <a:pt x="271208" y="1170227"/>
                    </a:lnTo>
                    <a:lnTo>
                      <a:pt x="269920" y="1171086"/>
                    </a:lnTo>
                    <a:lnTo>
                      <a:pt x="267918" y="1171086"/>
                    </a:lnTo>
                    <a:lnTo>
                      <a:pt x="265915" y="1173231"/>
                    </a:lnTo>
                    <a:lnTo>
                      <a:pt x="266630" y="1174805"/>
                    </a:lnTo>
                    <a:lnTo>
                      <a:pt x="269491" y="1176521"/>
                    </a:lnTo>
                    <a:lnTo>
                      <a:pt x="273353" y="1173947"/>
                    </a:lnTo>
                    <a:lnTo>
                      <a:pt x="275070" y="1173947"/>
                    </a:lnTo>
                    <a:lnTo>
                      <a:pt x="279075" y="1172087"/>
                    </a:lnTo>
                    <a:lnTo>
                      <a:pt x="287944" y="1171944"/>
                    </a:lnTo>
                    <a:lnTo>
                      <a:pt x="289660" y="1172659"/>
                    </a:lnTo>
                    <a:lnTo>
                      <a:pt x="293808" y="1170943"/>
                    </a:lnTo>
                    <a:lnTo>
                      <a:pt x="294380" y="1169083"/>
                    </a:lnTo>
                    <a:lnTo>
                      <a:pt x="292378" y="1168940"/>
                    </a:lnTo>
                    <a:lnTo>
                      <a:pt x="287801" y="1169798"/>
                    </a:lnTo>
                    <a:close/>
                    <a:moveTo>
                      <a:pt x="352026" y="573742"/>
                    </a:moveTo>
                    <a:lnTo>
                      <a:pt x="350167" y="572883"/>
                    </a:lnTo>
                    <a:lnTo>
                      <a:pt x="346305" y="572025"/>
                    </a:lnTo>
                    <a:lnTo>
                      <a:pt x="346591" y="572883"/>
                    </a:lnTo>
                    <a:lnTo>
                      <a:pt x="347878" y="574886"/>
                    </a:lnTo>
                    <a:lnTo>
                      <a:pt x="351597" y="577032"/>
                    </a:lnTo>
                    <a:lnTo>
                      <a:pt x="353171" y="577318"/>
                    </a:lnTo>
                    <a:lnTo>
                      <a:pt x="352885" y="575029"/>
                    </a:lnTo>
                    <a:lnTo>
                      <a:pt x="352026" y="573742"/>
                    </a:lnTo>
                    <a:close/>
                    <a:moveTo>
                      <a:pt x="599203" y="147476"/>
                    </a:moveTo>
                    <a:lnTo>
                      <a:pt x="599489" y="144473"/>
                    </a:lnTo>
                    <a:lnTo>
                      <a:pt x="600777" y="142470"/>
                    </a:lnTo>
                    <a:lnTo>
                      <a:pt x="600634" y="140467"/>
                    </a:lnTo>
                    <a:lnTo>
                      <a:pt x="598345" y="135890"/>
                    </a:lnTo>
                    <a:lnTo>
                      <a:pt x="596056" y="131885"/>
                    </a:lnTo>
                    <a:lnTo>
                      <a:pt x="594769" y="125162"/>
                    </a:lnTo>
                    <a:lnTo>
                      <a:pt x="593911" y="122587"/>
                    </a:lnTo>
                    <a:lnTo>
                      <a:pt x="592051" y="121872"/>
                    </a:lnTo>
                    <a:lnTo>
                      <a:pt x="590335" y="119583"/>
                    </a:lnTo>
                    <a:lnTo>
                      <a:pt x="588189" y="119440"/>
                    </a:lnTo>
                    <a:lnTo>
                      <a:pt x="587188" y="118582"/>
                    </a:lnTo>
                    <a:lnTo>
                      <a:pt x="586187" y="117867"/>
                    </a:lnTo>
                    <a:lnTo>
                      <a:pt x="584613" y="118010"/>
                    </a:lnTo>
                    <a:lnTo>
                      <a:pt x="583326" y="119297"/>
                    </a:lnTo>
                    <a:lnTo>
                      <a:pt x="580894" y="119297"/>
                    </a:lnTo>
                    <a:lnTo>
                      <a:pt x="579321" y="119869"/>
                    </a:lnTo>
                    <a:lnTo>
                      <a:pt x="577461" y="121014"/>
                    </a:lnTo>
                    <a:lnTo>
                      <a:pt x="575745" y="120442"/>
                    </a:lnTo>
                    <a:lnTo>
                      <a:pt x="574600" y="119440"/>
                    </a:lnTo>
                    <a:lnTo>
                      <a:pt x="572311" y="119440"/>
                    </a:lnTo>
                    <a:lnTo>
                      <a:pt x="571882" y="133172"/>
                    </a:lnTo>
                    <a:lnTo>
                      <a:pt x="570452" y="142899"/>
                    </a:lnTo>
                    <a:lnTo>
                      <a:pt x="568163" y="150051"/>
                    </a:lnTo>
                    <a:lnTo>
                      <a:pt x="566018" y="153913"/>
                    </a:lnTo>
                    <a:lnTo>
                      <a:pt x="564158" y="154343"/>
                    </a:lnTo>
                    <a:lnTo>
                      <a:pt x="562728" y="155487"/>
                    </a:lnTo>
                    <a:lnTo>
                      <a:pt x="561869" y="157346"/>
                    </a:lnTo>
                    <a:lnTo>
                      <a:pt x="560296" y="158920"/>
                    </a:lnTo>
                    <a:lnTo>
                      <a:pt x="558007" y="160207"/>
                    </a:lnTo>
                    <a:lnTo>
                      <a:pt x="556720" y="161495"/>
                    </a:lnTo>
                    <a:lnTo>
                      <a:pt x="556577" y="162925"/>
                    </a:lnTo>
                    <a:lnTo>
                      <a:pt x="554431" y="163926"/>
                    </a:lnTo>
                    <a:lnTo>
                      <a:pt x="550283" y="164355"/>
                    </a:lnTo>
                    <a:lnTo>
                      <a:pt x="547851" y="165500"/>
                    </a:lnTo>
                    <a:lnTo>
                      <a:pt x="546850" y="167645"/>
                    </a:lnTo>
                    <a:lnTo>
                      <a:pt x="545419" y="169219"/>
                    </a:lnTo>
                    <a:lnTo>
                      <a:pt x="543417" y="170363"/>
                    </a:lnTo>
                    <a:lnTo>
                      <a:pt x="542416" y="172223"/>
                    </a:lnTo>
                    <a:lnTo>
                      <a:pt x="542559" y="174797"/>
                    </a:lnTo>
                    <a:lnTo>
                      <a:pt x="541414" y="177086"/>
                    </a:lnTo>
                    <a:lnTo>
                      <a:pt x="538983" y="178946"/>
                    </a:lnTo>
                    <a:lnTo>
                      <a:pt x="536694" y="178946"/>
                    </a:lnTo>
                    <a:lnTo>
                      <a:pt x="534548" y="177229"/>
                    </a:lnTo>
                    <a:lnTo>
                      <a:pt x="531830" y="176085"/>
                    </a:lnTo>
                    <a:lnTo>
                      <a:pt x="528397" y="175513"/>
                    </a:lnTo>
                    <a:lnTo>
                      <a:pt x="525537" y="175942"/>
                    </a:lnTo>
                    <a:lnTo>
                      <a:pt x="523248" y="177372"/>
                    </a:lnTo>
                    <a:lnTo>
                      <a:pt x="521102" y="179661"/>
                    </a:lnTo>
                    <a:lnTo>
                      <a:pt x="519243" y="182808"/>
                    </a:lnTo>
                    <a:lnTo>
                      <a:pt x="517240" y="183380"/>
                    </a:lnTo>
                    <a:lnTo>
                      <a:pt x="515095" y="181235"/>
                    </a:lnTo>
                    <a:lnTo>
                      <a:pt x="512234" y="180519"/>
                    </a:lnTo>
                    <a:lnTo>
                      <a:pt x="508801" y="181377"/>
                    </a:lnTo>
                    <a:lnTo>
                      <a:pt x="506083" y="181091"/>
                    </a:lnTo>
                    <a:lnTo>
                      <a:pt x="504080" y="179661"/>
                    </a:lnTo>
                    <a:lnTo>
                      <a:pt x="500933" y="179518"/>
                    </a:lnTo>
                    <a:lnTo>
                      <a:pt x="496785" y="180662"/>
                    </a:lnTo>
                    <a:lnTo>
                      <a:pt x="488346" y="179375"/>
                    </a:lnTo>
                    <a:lnTo>
                      <a:pt x="475615" y="175656"/>
                    </a:lnTo>
                    <a:lnTo>
                      <a:pt x="464887" y="174225"/>
                    </a:lnTo>
                    <a:lnTo>
                      <a:pt x="451727" y="175513"/>
                    </a:lnTo>
                    <a:lnTo>
                      <a:pt x="450583" y="171651"/>
                    </a:lnTo>
                    <a:lnTo>
                      <a:pt x="451298" y="169648"/>
                    </a:lnTo>
                    <a:lnTo>
                      <a:pt x="453443" y="168074"/>
                    </a:lnTo>
                    <a:lnTo>
                      <a:pt x="454731" y="166358"/>
                    </a:lnTo>
                    <a:lnTo>
                      <a:pt x="455303" y="164355"/>
                    </a:lnTo>
                    <a:lnTo>
                      <a:pt x="456733" y="162782"/>
                    </a:lnTo>
                    <a:lnTo>
                      <a:pt x="459165" y="161781"/>
                    </a:lnTo>
                    <a:lnTo>
                      <a:pt x="460166" y="160779"/>
                    </a:lnTo>
                    <a:lnTo>
                      <a:pt x="459737" y="159778"/>
                    </a:lnTo>
                    <a:lnTo>
                      <a:pt x="460309" y="158777"/>
                    </a:lnTo>
                    <a:lnTo>
                      <a:pt x="461740" y="157919"/>
                    </a:lnTo>
                    <a:lnTo>
                      <a:pt x="462598" y="156631"/>
                    </a:lnTo>
                    <a:lnTo>
                      <a:pt x="462741" y="154914"/>
                    </a:lnTo>
                    <a:lnTo>
                      <a:pt x="463313" y="154056"/>
                    </a:lnTo>
                    <a:lnTo>
                      <a:pt x="464172" y="153341"/>
                    </a:lnTo>
                    <a:lnTo>
                      <a:pt x="464315" y="152197"/>
                    </a:lnTo>
                    <a:lnTo>
                      <a:pt x="463742" y="148478"/>
                    </a:lnTo>
                    <a:lnTo>
                      <a:pt x="463742" y="145474"/>
                    </a:lnTo>
                    <a:lnTo>
                      <a:pt x="464458" y="143042"/>
                    </a:lnTo>
                    <a:lnTo>
                      <a:pt x="465316" y="141612"/>
                    </a:lnTo>
                    <a:lnTo>
                      <a:pt x="465888" y="141326"/>
                    </a:lnTo>
                    <a:lnTo>
                      <a:pt x="466460" y="140467"/>
                    </a:lnTo>
                    <a:lnTo>
                      <a:pt x="466603" y="139037"/>
                    </a:lnTo>
                    <a:lnTo>
                      <a:pt x="467462" y="137750"/>
                    </a:lnTo>
                    <a:lnTo>
                      <a:pt x="471610" y="135032"/>
                    </a:lnTo>
                    <a:lnTo>
                      <a:pt x="473183" y="133601"/>
                    </a:lnTo>
                    <a:lnTo>
                      <a:pt x="473326" y="132314"/>
                    </a:lnTo>
                    <a:lnTo>
                      <a:pt x="473898" y="130454"/>
                    </a:lnTo>
                    <a:lnTo>
                      <a:pt x="476330" y="126449"/>
                    </a:lnTo>
                    <a:lnTo>
                      <a:pt x="477045" y="124590"/>
                    </a:lnTo>
                    <a:lnTo>
                      <a:pt x="477045" y="123731"/>
                    </a:lnTo>
                    <a:lnTo>
                      <a:pt x="477904" y="122730"/>
                    </a:lnTo>
                    <a:lnTo>
                      <a:pt x="480908" y="120584"/>
                    </a:lnTo>
                    <a:lnTo>
                      <a:pt x="482481" y="118582"/>
                    </a:lnTo>
                    <a:lnTo>
                      <a:pt x="482767" y="116579"/>
                    </a:lnTo>
                    <a:lnTo>
                      <a:pt x="482052" y="114434"/>
                    </a:lnTo>
                    <a:lnTo>
                      <a:pt x="480335" y="112002"/>
                    </a:lnTo>
                    <a:lnTo>
                      <a:pt x="474900" y="105851"/>
                    </a:lnTo>
                    <a:lnTo>
                      <a:pt x="470751" y="102990"/>
                    </a:lnTo>
                    <a:lnTo>
                      <a:pt x="465459" y="100702"/>
                    </a:lnTo>
                    <a:lnTo>
                      <a:pt x="461883" y="99986"/>
                    </a:lnTo>
                    <a:lnTo>
                      <a:pt x="460166" y="100845"/>
                    </a:lnTo>
                    <a:lnTo>
                      <a:pt x="458450" y="100273"/>
                    </a:lnTo>
                    <a:lnTo>
                      <a:pt x="456733" y="98127"/>
                    </a:lnTo>
                    <a:lnTo>
                      <a:pt x="453873" y="96553"/>
                    </a:lnTo>
                    <a:lnTo>
                      <a:pt x="447722" y="94694"/>
                    </a:lnTo>
                    <a:lnTo>
                      <a:pt x="433704" y="87542"/>
                    </a:lnTo>
                    <a:lnTo>
                      <a:pt x="428125" y="84109"/>
                    </a:lnTo>
                    <a:lnTo>
                      <a:pt x="426265" y="81963"/>
                    </a:lnTo>
                    <a:lnTo>
                      <a:pt x="420973" y="78101"/>
                    </a:lnTo>
                    <a:lnTo>
                      <a:pt x="412390" y="72522"/>
                    </a:lnTo>
                    <a:lnTo>
                      <a:pt x="405810" y="69805"/>
                    </a:lnTo>
                    <a:lnTo>
                      <a:pt x="401233" y="69948"/>
                    </a:lnTo>
                    <a:lnTo>
                      <a:pt x="393938" y="68374"/>
                    </a:lnTo>
                    <a:lnTo>
                      <a:pt x="383782" y="65084"/>
                    </a:lnTo>
                    <a:lnTo>
                      <a:pt x="377917" y="61794"/>
                    </a:lnTo>
                    <a:lnTo>
                      <a:pt x="376344" y="58647"/>
                    </a:lnTo>
                    <a:lnTo>
                      <a:pt x="372625" y="55500"/>
                    </a:lnTo>
                    <a:lnTo>
                      <a:pt x="366760" y="52353"/>
                    </a:lnTo>
                    <a:lnTo>
                      <a:pt x="363756" y="50208"/>
                    </a:lnTo>
                    <a:lnTo>
                      <a:pt x="363470" y="49207"/>
                    </a:lnTo>
                    <a:lnTo>
                      <a:pt x="361753" y="47919"/>
                    </a:lnTo>
                    <a:lnTo>
                      <a:pt x="358463" y="46346"/>
                    </a:lnTo>
                    <a:lnTo>
                      <a:pt x="354887" y="43628"/>
                    </a:lnTo>
                    <a:lnTo>
                      <a:pt x="351025" y="39766"/>
                    </a:lnTo>
                    <a:lnTo>
                      <a:pt x="346877" y="33758"/>
                    </a:lnTo>
                    <a:lnTo>
                      <a:pt x="342443" y="25605"/>
                    </a:lnTo>
                    <a:lnTo>
                      <a:pt x="337722" y="20169"/>
                    </a:lnTo>
                    <a:lnTo>
                      <a:pt x="332573" y="17308"/>
                    </a:lnTo>
                    <a:lnTo>
                      <a:pt x="329998" y="15448"/>
                    </a:lnTo>
                    <a:lnTo>
                      <a:pt x="329998" y="14590"/>
                    </a:lnTo>
                    <a:lnTo>
                      <a:pt x="329283" y="13732"/>
                    </a:lnTo>
                    <a:lnTo>
                      <a:pt x="328854" y="13303"/>
                    </a:lnTo>
                    <a:lnTo>
                      <a:pt x="326422" y="11443"/>
                    </a:lnTo>
                    <a:lnTo>
                      <a:pt x="324276" y="8010"/>
                    </a:lnTo>
                    <a:lnTo>
                      <a:pt x="323704" y="6437"/>
                    </a:lnTo>
                    <a:lnTo>
                      <a:pt x="323418" y="6437"/>
                    </a:lnTo>
                    <a:lnTo>
                      <a:pt x="310687" y="6580"/>
                    </a:lnTo>
                    <a:lnTo>
                      <a:pt x="298386" y="6723"/>
                    </a:lnTo>
                    <a:lnTo>
                      <a:pt x="297098" y="7438"/>
                    </a:lnTo>
                    <a:lnTo>
                      <a:pt x="295382" y="7438"/>
                    </a:lnTo>
                    <a:lnTo>
                      <a:pt x="294095" y="6723"/>
                    </a:lnTo>
                    <a:lnTo>
                      <a:pt x="292807" y="6723"/>
                    </a:lnTo>
                    <a:lnTo>
                      <a:pt x="290948" y="7438"/>
                    </a:lnTo>
                    <a:lnTo>
                      <a:pt x="289374" y="8869"/>
                    </a:lnTo>
                    <a:lnTo>
                      <a:pt x="284654" y="18166"/>
                    </a:lnTo>
                    <a:lnTo>
                      <a:pt x="282365" y="22171"/>
                    </a:lnTo>
                    <a:lnTo>
                      <a:pt x="280649" y="25747"/>
                    </a:lnTo>
                    <a:lnTo>
                      <a:pt x="279361" y="31755"/>
                    </a:lnTo>
                    <a:lnTo>
                      <a:pt x="278789" y="32757"/>
                    </a:lnTo>
                    <a:lnTo>
                      <a:pt x="277359" y="30611"/>
                    </a:lnTo>
                    <a:lnTo>
                      <a:pt x="275213" y="25032"/>
                    </a:lnTo>
                    <a:lnTo>
                      <a:pt x="274212" y="21885"/>
                    </a:lnTo>
                    <a:lnTo>
                      <a:pt x="272781" y="18309"/>
                    </a:lnTo>
                    <a:lnTo>
                      <a:pt x="270350" y="13732"/>
                    </a:lnTo>
                    <a:lnTo>
                      <a:pt x="267489" y="12302"/>
                    </a:lnTo>
                    <a:lnTo>
                      <a:pt x="265772" y="11872"/>
                    </a:lnTo>
                    <a:lnTo>
                      <a:pt x="263197" y="11014"/>
                    </a:lnTo>
                    <a:lnTo>
                      <a:pt x="258620" y="9870"/>
                    </a:lnTo>
                    <a:lnTo>
                      <a:pt x="256617" y="9584"/>
                    </a:lnTo>
                    <a:lnTo>
                      <a:pt x="243744" y="9441"/>
                    </a:lnTo>
                    <a:lnTo>
                      <a:pt x="242742" y="9298"/>
                    </a:lnTo>
                    <a:lnTo>
                      <a:pt x="237736" y="9727"/>
                    </a:lnTo>
                    <a:lnTo>
                      <a:pt x="235161" y="9441"/>
                    </a:lnTo>
                    <a:lnTo>
                      <a:pt x="232443" y="6866"/>
                    </a:lnTo>
                    <a:lnTo>
                      <a:pt x="226435" y="2432"/>
                    </a:lnTo>
                    <a:lnTo>
                      <a:pt x="225291" y="1001"/>
                    </a:lnTo>
                    <a:lnTo>
                      <a:pt x="223003" y="143"/>
                    </a:lnTo>
                    <a:lnTo>
                      <a:pt x="221572" y="0"/>
                    </a:lnTo>
                    <a:lnTo>
                      <a:pt x="220714" y="858"/>
                    </a:lnTo>
                    <a:lnTo>
                      <a:pt x="219712" y="4577"/>
                    </a:lnTo>
                    <a:lnTo>
                      <a:pt x="218425" y="7867"/>
                    </a:lnTo>
                    <a:lnTo>
                      <a:pt x="217138" y="9727"/>
                    </a:lnTo>
                    <a:lnTo>
                      <a:pt x="212847" y="11157"/>
                    </a:lnTo>
                    <a:lnTo>
                      <a:pt x="208841" y="12588"/>
                    </a:lnTo>
                    <a:lnTo>
                      <a:pt x="206696" y="12874"/>
                    </a:lnTo>
                    <a:lnTo>
                      <a:pt x="205551" y="14590"/>
                    </a:lnTo>
                    <a:lnTo>
                      <a:pt x="204979" y="16879"/>
                    </a:lnTo>
                    <a:lnTo>
                      <a:pt x="203978" y="19024"/>
                    </a:lnTo>
                    <a:lnTo>
                      <a:pt x="198256" y="22171"/>
                    </a:lnTo>
                    <a:lnTo>
                      <a:pt x="196969" y="23459"/>
                    </a:lnTo>
                    <a:lnTo>
                      <a:pt x="196254" y="26606"/>
                    </a:lnTo>
                    <a:lnTo>
                      <a:pt x="193107" y="30468"/>
                    </a:lnTo>
                    <a:lnTo>
                      <a:pt x="192105" y="32041"/>
                    </a:lnTo>
                    <a:lnTo>
                      <a:pt x="197684" y="37763"/>
                    </a:lnTo>
                    <a:lnTo>
                      <a:pt x="195252" y="45487"/>
                    </a:lnTo>
                    <a:lnTo>
                      <a:pt x="191390" y="57789"/>
                    </a:lnTo>
                    <a:lnTo>
                      <a:pt x="188386" y="67373"/>
                    </a:lnTo>
                    <a:lnTo>
                      <a:pt x="187957" y="68660"/>
                    </a:lnTo>
                    <a:lnTo>
                      <a:pt x="187385" y="70520"/>
                    </a:lnTo>
                    <a:lnTo>
                      <a:pt x="180805" y="73237"/>
                    </a:lnTo>
                    <a:lnTo>
                      <a:pt x="171364" y="77243"/>
                    </a:lnTo>
                    <a:lnTo>
                      <a:pt x="166501" y="79245"/>
                    </a:lnTo>
                    <a:lnTo>
                      <a:pt x="160350" y="81963"/>
                    </a:lnTo>
                    <a:lnTo>
                      <a:pt x="158920" y="84109"/>
                    </a:lnTo>
                    <a:lnTo>
                      <a:pt x="157203" y="85253"/>
                    </a:lnTo>
                    <a:lnTo>
                      <a:pt x="155201" y="86827"/>
                    </a:lnTo>
                    <a:lnTo>
                      <a:pt x="154485" y="88543"/>
                    </a:lnTo>
                    <a:lnTo>
                      <a:pt x="152626" y="89545"/>
                    </a:lnTo>
                    <a:lnTo>
                      <a:pt x="150909" y="93263"/>
                    </a:lnTo>
                    <a:lnTo>
                      <a:pt x="150909" y="96124"/>
                    </a:lnTo>
                    <a:lnTo>
                      <a:pt x="151911" y="98127"/>
                    </a:lnTo>
                    <a:lnTo>
                      <a:pt x="153770" y="98985"/>
                    </a:lnTo>
                    <a:lnTo>
                      <a:pt x="154342" y="101274"/>
                    </a:lnTo>
                    <a:lnTo>
                      <a:pt x="154914" y="102990"/>
                    </a:lnTo>
                    <a:lnTo>
                      <a:pt x="156202" y="104278"/>
                    </a:lnTo>
                    <a:lnTo>
                      <a:pt x="155916" y="105279"/>
                    </a:lnTo>
                    <a:lnTo>
                      <a:pt x="154914" y="106137"/>
                    </a:lnTo>
                    <a:lnTo>
                      <a:pt x="152912" y="106567"/>
                    </a:lnTo>
                    <a:lnTo>
                      <a:pt x="151625" y="108855"/>
                    </a:lnTo>
                    <a:lnTo>
                      <a:pt x="150051" y="114720"/>
                    </a:lnTo>
                    <a:lnTo>
                      <a:pt x="149765" y="116866"/>
                    </a:lnTo>
                    <a:lnTo>
                      <a:pt x="151482" y="122158"/>
                    </a:lnTo>
                    <a:lnTo>
                      <a:pt x="152483" y="125019"/>
                    </a:lnTo>
                    <a:lnTo>
                      <a:pt x="155058" y="135461"/>
                    </a:lnTo>
                    <a:lnTo>
                      <a:pt x="155487" y="138322"/>
                    </a:lnTo>
                    <a:lnTo>
                      <a:pt x="152054" y="142327"/>
                    </a:lnTo>
                    <a:lnTo>
                      <a:pt x="150623" y="144759"/>
                    </a:lnTo>
                    <a:lnTo>
                      <a:pt x="150194" y="146904"/>
                    </a:lnTo>
                    <a:lnTo>
                      <a:pt x="150194" y="148621"/>
                    </a:lnTo>
                    <a:lnTo>
                      <a:pt x="150480" y="150194"/>
                    </a:lnTo>
                    <a:lnTo>
                      <a:pt x="153341" y="155058"/>
                    </a:lnTo>
                    <a:lnTo>
                      <a:pt x="156774" y="159492"/>
                    </a:lnTo>
                    <a:lnTo>
                      <a:pt x="158490" y="161781"/>
                    </a:lnTo>
                    <a:lnTo>
                      <a:pt x="158490" y="164928"/>
                    </a:lnTo>
                    <a:lnTo>
                      <a:pt x="157632" y="166644"/>
                    </a:lnTo>
                    <a:lnTo>
                      <a:pt x="155773" y="167359"/>
                    </a:lnTo>
                    <a:lnTo>
                      <a:pt x="151767" y="168504"/>
                    </a:lnTo>
                    <a:lnTo>
                      <a:pt x="150051" y="170220"/>
                    </a:lnTo>
                    <a:lnTo>
                      <a:pt x="148191" y="170506"/>
                    </a:lnTo>
                    <a:lnTo>
                      <a:pt x="146475" y="169076"/>
                    </a:lnTo>
                    <a:lnTo>
                      <a:pt x="144615" y="169362"/>
                    </a:lnTo>
                    <a:lnTo>
                      <a:pt x="142327" y="170649"/>
                    </a:lnTo>
                    <a:lnTo>
                      <a:pt x="141469" y="173653"/>
                    </a:lnTo>
                    <a:lnTo>
                      <a:pt x="139466" y="178803"/>
                    </a:lnTo>
                    <a:lnTo>
                      <a:pt x="137749" y="180233"/>
                    </a:lnTo>
                    <a:lnTo>
                      <a:pt x="136462" y="184095"/>
                    </a:lnTo>
                    <a:lnTo>
                      <a:pt x="134173" y="189674"/>
                    </a:lnTo>
                    <a:lnTo>
                      <a:pt x="133029" y="193107"/>
                    </a:lnTo>
                    <a:lnTo>
                      <a:pt x="132457" y="195539"/>
                    </a:lnTo>
                    <a:lnTo>
                      <a:pt x="130168" y="197112"/>
                    </a:lnTo>
                    <a:lnTo>
                      <a:pt x="127450" y="200259"/>
                    </a:lnTo>
                    <a:lnTo>
                      <a:pt x="125305" y="203263"/>
                    </a:lnTo>
                    <a:lnTo>
                      <a:pt x="124447" y="204121"/>
                    </a:lnTo>
                    <a:lnTo>
                      <a:pt x="122873" y="204407"/>
                    </a:lnTo>
                    <a:lnTo>
                      <a:pt x="121729" y="207125"/>
                    </a:lnTo>
                    <a:lnTo>
                      <a:pt x="117867" y="211273"/>
                    </a:lnTo>
                    <a:lnTo>
                      <a:pt x="116865" y="216137"/>
                    </a:lnTo>
                    <a:lnTo>
                      <a:pt x="115435" y="218712"/>
                    </a:lnTo>
                    <a:lnTo>
                      <a:pt x="115149" y="223432"/>
                    </a:lnTo>
                    <a:lnTo>
                      <a:pt x="113003" y="232014"/>
                    </a:lnTo>
                    <a:lnTo>
                      <a:pt x="112574" y="233874"/>
                    </a:lnTo>
                    <a:lnTo>
                      <a:pt x="110428" y="235304"/>
                    </a:lnTo>
                    <a:lnTo>
                      <a:pt x="107568" y="238594"/>
                    </a:lnTo>
                    <a:lnTo>
                      <a:pt x="106566" y="241026"/>
                    </a:lnTo>
                    <a:lnTo>
                      <a:pt x="107854" y="248321"/>
                    </a:lnTo>
                    <a:lnTo>
                      <a:pt x="109570" y="255616"/>
                    </a:lnTo>
                    <a:lnTo>
                      <a:pt x="109713" y="259049"/>
                    </a:lnTo>
                    <a:lnTo>
                      <a:pt x="109141" y="263770"/>
                    </a:lnTo>
                    <a:lnTo>
                      <a:pt x="108712" y="265772"/>
                    </a:lnTo>
                    <a:lnTo>
                      <a:pt x="109856" y="266631"/>
                    </a:lnTo>
                    <a:lnTo>
                      <a:pt x="111716" y="267203"/>
                    </a:lnTo>
                    <a:lnTo>
                      <a:pt x="112288" y="269062"/>
                    </a:lnTo>
                    <a:lnTo>
                      <a:pt x="111001" y="270350"/>
                    </a:lnTo>
                    <a:lnTo>
                      <a:pt x="110428" y="272638"/>
                    </a:lnTo>
                    <a:lnTo>
                      <a:pt x="108998" y="275213"/>
                    </a:lnTo>
                    <a:lnTo>
                      <a:pt x="104564" y="276214"/>
                    </a:lnTo>
                    <a:lnTo>
                      <a:pt x="102990" y="275356"/>
                    </a:lnTo>
                    <a:lnTo>
                      <a:pt x="102561" y="276214"/>
                    </a:lnTo>
                    <a:lnTo>
                      <a:pt x="102847" y="278074"/>
                    </a:lnTo>
                    <a:lnTo>
                      <a:pt x="101846" y="280219"/>
                    </a:lnTo>
                    <a:lnTo>
                      <a:pt x="99557" y="285941"/>
                    </a:lnTo>
                    <a:lnTo>
                      <a:pt x="97984" y="291091"/>
                    </a:lnTo>
                    <a:lnTo>
                      <a:pt x="97125" y="293380"/>
                    </a:lnTo>
                    <a:lnTo>
                      <a:pt x="97412" y="295239"/>
                    </a:lnTo>
                    <a:lnTo>
                      <a:pt x="98127" y="296383"/>
                    </a:lnTo>
                    <a:lnTo>
                      <a:pt x="98270" y="297385"/>
                    </a:lnTo>
                    <a:lnTo>
                      <a:pt x="96983" y="298672"/>
                    </a:lnTo>
                    <a:lnTo>
                      <a:pt x="95838" y="300674"/>
                    </a:lnTo>
                    <a:lnTo>
                      <a:pt x="94551" y="300961"/>
                    </a:lnTo>
                    <a:lnTo>
                      <a:pt x="93263" y="300388"/>
                    </a:lnTo>
                    <a:lnTo>
                      <a:pt x="91833" y="301533"/>
                    </a:lnTo>
                    <a:lnTo>
                      <a:pt x="91547" y="303964"/>
                    </a:lnTo>
                    <a:lnTo>
                      <a:pt x="90832" y="307111"/>
                    </a:lnTo>
                    <a:lnTo>
                      <a:pt x="90545" y="310831"/>
                    </a:lnTo>
                    <a:lnTo>
                      <a:pt x="89973" y="315551"/>
                    </a:lnTo>
                    <a:lnTo>
                      <a:pt x="91833" y="318841"/>
                    </a:lnTo>
                    <a:lnTo>
                      <a:pt x="94122" y="324706"/>
                    </a:lnTo>
                    <a:lnTo>
                      <a:pt x="95838" y="326136"/>
                    </a:lnTo>
                    <a:lnTo>
                      <a:pt x="97698" y="325993"/>
                    </a:lnTo>
                    <a:lnTo>
                      <a:pt x="99128" y="327137"/>
                    </a:lnTo>
                    <a:lnTo>
                      <a:pt x="99986" y="328568"/>
                    </a:lnTo>
                    <a:lnTo>
                      <a:pt x="98842" y="331000"/>
                    </a:lnTo>
                    <a:lnTo>
                      <a:pt x="96839" y="331429"/>
                    </a:lnTo>
                    <a:lnTo>
                      <a:pt x="96553" y="332859"/>
                    </a:lnTo>
                    <a:lnTo>
                      <a:pt x="97125" y="336006"/>
                    </a:lnTo>
                    <a:lnTo>
                      <a:pt x="97841" y="339010"/>
                    </a:lnTo>
                    <a:lnTo>
                      <a:pt x="99700" y="340440"/>
                    </a:lnTo>
                    <a:lnTo>
                      <a:pt x="100559" y="344445"/>
                    </a:lnTo>
                    <a:lnTo>
                      <a:pt x="102418" y="345876"/>
                    </a:lnTo>
                    <a:lnTo>
                      <a:pt x="102132" y="351025"/>
                    </a:lnTo>
                    <a:lnTo>
                      <a:pt x="103991" y="357033"/>
                    </a:lnTo>
                    <a:lnTo>
                      <a:pt x="105994" y="358749"/>
                    </a:lnTo>
                    <a:lnTo>
                      <a:pt x="106852" y="359608"/>
                    </a:lnTo>
                    <a:lnTo>
                      <a:pt x="106280" y="362325"/>
                    </a:lnTo>
                    <a:lnTo>
                      <a:pt x="104707" y="364471"/>
                    </a:lnTo>
                    <a:lnTo>
                      <a:pt x="104421" y="367904"/>
                    </a:lnTo>
                    <a:lnTo>
                      <a:pt x="104993" y="370336"/>
                    </a:lnTo>
                    <a:lnTo>
                      <a:pt x="106995" y="372625"/>
                    </a:lnTo>
                    <a:lnTo>
                      <a:pt x="108569" y="372911"/>
                    </a:lnTo>
                    <a:lnTo>
                      <a:pt x="110714" y="371909"/>
                    </a:lnTo>
                    <a:lnTo>
                      <a:pt x="113003" y="373054"/>
                    </a:lnTo>
                    <a:lnTo>
                      <a:pt x="113289" y="375056"/>
                    </a:lnTo>
                    <a:lnTo>
                      <a:pt x="113575" y="376916"/>
                    </a:lnTo>
                    <a:lnTo>
                      <a:pt x="112288" y="379348"/>
                    </a:lnTo>
                    <a:lnTo>
                      <a:pt x="111001" y="383782"/>
                    </a:lnTo>
                    <a:lnTo>
                      <a:pt x="110714" y="388216"/>
                    </a:lnTo>
                    <a:lnTo>
                      <a:pt x="111144" y="394939"/>
                    </a:lnTo>
                    <a:lnTo>
                      <a:pt x="111716" y="400089"/>
                    </a:lnTo>
                    <a:lnTo>
                      <a:pt x="111859" y="403379"/>
                    </a:lnTo>
                    <a:lnTo>
                      <a:pt x="112002" y="404809"/>
                    </a:lnTo>
                    <a:lnTo>
                      <a:pt x="111144" y="405810"/>
                    </a:lnTo>
                    <a:lnTo>
                      <a:pt x="109141" y="406383"/>
                    </a:lnTo>
                    <a:lnTo>
                      <a:pt x="107425" y="406669"/>
                    </a:lnTo>
                    <a:lnTo>
                      <a:pt x="105994" y="407527"/>
                    </a:lnTo>
                    <a:lnTo>
                      <a:pt x="105708" y="409244"/>
                    </a:lnTo>
                    <a:lnTo>
                      <a:pt x="104564" y="411961"/>
                    </a:lnTo>
                    <a:lnTo>
                      <a:pt x="103419" y="413964"/>
                    </a:lnTo>
                    <a:lnTo>
                      <a:pt x="101274" y="416968"/>
                    </a:lnTo>
                    <a:lnTo>
                      <a:pt x="99986" y="420115"/>
                    </a:lnTo>
                    <a:lnTo>
                      <a:pt x="98985" y="422117"/>
                    </a:lnTo>
                    <a:lnTo>
                      <a:pt x="99128" y="423548"/>
                    </a:lnTo>
                    <a:lnTo>
                      <a:pt x="98413" y="426265"/>
                    </a:lnTo>
                    <a:lnTo>
                      <a:pt x="97698" y="428554"/>
                    </a:lnTo>
                    <a:lnTo>
                      <a:pt x="95981" y="436278"/>
                    </a:lnTo>
                    <a:lnTo>
                      <a:pt x="93836" y="437852"/>
                    </a:lnTo>
                    <a:lnTo>
                      <a:pt x="92119" y="438567"/>
                    </a:lnTo>
                    <a:lnTo>
                      <a:pt x="91261" y="439569"/>
                    </a:lnTo>
                    <a:lnTo>
                      <a:pt x="91976" y="441714"/>
                    </a:lnTo>
                    <a:lnTo>
                      <a:pt x="93836" y="442286"/>
                    </a:lnTo>
                    <a:lnTo>
                      <a:pt x="94551" y="444003"/>
                    </a:lnTo>
                    <a:lnTo>
                      <a:pt x="94265" y="446577"/>
                    </a:lnTo>
                    <a:lnTo>
                      <a:pt x="95552" y="449009"/>
                    </a:lnTo>
                    <a:lnTo>
                      <a:pt x="95409" y="452013"/>
                    </a:lnTo>
                    <a:lnTo>
                      <a:pt x="96553" y="457592"/>
                    </a:lnTo>
                    <a:lnTo>
                      <a:pt x="95552" y="461311"/>
                    </a:lnTo>
                    <a:lnTo>
                      <a:pt x="95981" y="464458"/>
                    </a:lnTo>
                    <a:lnTo>
                      <a:pt x="95981" y="467605"/>
                    </a:lnTo>
                    <a:lnTo>
                      <a:pt x="94408" y="470037"/>
                    </a:lnTo>
                    <a:lnTo>
                      <a:pt x="91118" y="470466"/>
                    </a:lnTo>
                    <a:lnTo>
                      <a:pt x="89401" y="472754"/>
                    </a:lnTo>
                    <a:lnTo>
                      <a:pt x="86397" y="475186"/>
                    </a:lnTo>
                    <a:lnTo>
                      <a:pt x="86111" y="477189"/>
                    </a:lnTo>
                    <a:lnTo>
                      <a:pt x="85682" y="479048"/>
                    </a:lnTo>
                    <a:lnTo>
                      <a:pt x="84395" y="479763"/>
                    </a:lnTo>
                    <a:lnTo>
                      <a:pt x="82535" y="479763"/>
                    </a:lnTo>
                    <a:lnTo>
                      <a:pt x="80962" y="480049"/>
                    </a:lnTo>
                    <a:lnTo>
                      <a:pt x="78816" y="482338"/>
                    </a:lnTo>
                    <a:lnTo>
                      <a:pt x="76527" y="483625"/>
                    </a:lnTo>
                    <a:lnTo>
                      <a:pt x="75955" y="485485"/>
                    </a:lnTo>
                    <a:lnTo>
                      <a:pt x="76098" y="487774"/>
                    </a:lnTo>
                    <a:lnTo>
                      <a:pt x="74811" y="489204"/>
                    </a:lnTo>
                    <a:lnTo>
                      <a:pt x="73237" y="491779"/>
                    </a:lnTo>
                    <a:lnTo>
                      <a:pt x="72236" y="494639"/>
                    </a:lnTo>
                    <a:lnTo>
                      <a:pt x="73237" y="497357"/>
                    </a:lnTo>
                    <a:lnTo>
                      <a:pt x="74382" y="502078"/>
                    </a:lnTo>
                    <a:lnTo>
                      <a:pt x="74525" y="504080"/>
                    </a:lnTo>
                    <a:lnTo>
                      <a:pt x="73094" y="507943"/>
                    </a:lnTo>
                    <a:lnTo>
                      <a:pt x="71950" y="510517"/>
                    </a:lnTo>
                    <a:lnTo>
                      <a:pt x="73094" y="513807"/>
                    </a:lnTo>
                    <a:lnTo>
                      <a:pt x="73953" y="515667"/>
                    </a:lnTo>
                    <a:lnTo>
                      <a:pt x="73094" y="519672"/>
                    </a:lnTo>
                    <a:lnTo>
                      <a:pt x="72379" y="522104"/>
                    </a:lnTo>
                    <a:lnTo>
                      <a:pt x="72951" y="526681"/>
                    </a:lnTo>
                    <a:lnTo>
                      <a:pt x="75097" y="531830"/>
                    </a:lnTo>
                    <a:lnTo>
                      <a:pt x="77100" y="536408"/>
                    </a:lnTo>
                    <a:lnTo>
                      <a:pt x="77386" y="541700"/>
                    </a:lnTo>
                    <a:lnTo>
                      <a:pt x="77958" y="545992"/>
                    </a:lnTo>
                    <a:lnTo>
                      <a:pt x="78959" y="550569"/>
                    </a:lnTo>
                    <a:lnTo>
                      <a:pt x="80962" y="552429"/>
                    </a:lnTo>
                    <a:lnTo>
                      <a:pt x="82535" y="554002"/>
                    </a:lnTo>
                    <a:lnTo>
                      <a:pt x="82249" y="556148"/>
                    </a:lnTo>
                    <a:lnTo>
                      <a:pt x="81105" y="558866"/>
                    </a:lnTo>
                    <a:lnTo>
                      <a:pt x="79388" y="560868"/>
                    </a:lnTo>
                    <a:lnTo>
                      <a:pt x="75240" y="561583"/>
                    </a:lnTo>
                    <a:lnTo>
                      <a:pt x="71950" y="563443"/>
                    </a:lnTo>
                    <a:lnTo>
                      <a:pt x="69232" y="564730"/>
                    </a:lnTo>
                    <a:lnTo>
                      <a:pt x="67230" y="566304"/>
                    </a:lnTo>
                    <a:lnTo>
                      <a:pt x="65799" y="567877"/>
                    </a:lnTo>
                    <a:lnTo>
                      <a:pt x="65084" y="569594"/>
                    </a:lnTo>
                    <a:lnTo>
                      <a:pt x="65513" y="577318"/>
                    </a:lnTo>
                    <a:lnTo>
                      <a:pt x="65227" y="580179"/>
                    </a:lnTo>
                    <a:lnTo>
                      <a:pt x="63797" y="584184"/>
                    </a:lnTo>
                    <a:lnTo>
                      <a:pt x="62509" y="587474"/>
                    </a:lnTo>
                    <a:lnTo>
                      <a:pt x="61937" y="588475"/>
                    </a:lnTo>
                    <a:lnTo>
                      <a:pt x="61794" y="589906"/>
                    </a:lnTo>
                    <a:lnTo>
                      <a:pt x="61508" y="591193"/>
                    </a:lnTo>
                    <a:lnTo>
                      <a:pt x="60078" y="591479"/>
                    </a:lnTo>
                    <a:lnTo>
                      <a:pt x="58075" y="590907"/>
                    </a:lnTo>
                    <a:lnTo>
                      <a:pt x="56931" y="591336"/>
                    </a:lnTo>
                    <a:lnTo>
                      <a:pt x="56072" y="592337"/>
                    </a:lnTo>
                    <a:lnTo>
                      <a:pt x="56788" y="594912"/>
                    </a:lnTo>
                    <a:lnTo>
                      <a:pt x="57503" y="599346"/>
                    </a:lnTo>
                    <a:lnTo>
                      <a:pt x="58504" y="601206"/>
                    </a:lnTo>
                    <a:lnTo>
                      <a:pt x="58218" y="602780"/>
                    </a:lnTo>
                    <a:lnTo>
                      <a:pt x="57789" y="606069"/>
                    </a:lnTo>
                    <a:lnTo>
                      <a:pt x="56502" y="608644"/>
                    </a:lnTo>
                    <a:lnTo>
                      <a:pt x="54785" y="608644"/>
                    </a:lnTo>
                    <a:lnTo>
                      <a:pt x="53641" y="609645"/>
                    </a:lnTo>
                    <a:lnTo>
                      <a:pt x="53211" y="611505"/>
                    </a:lnTo>
                    <a:lnTo>
                      <a:pt x="53784" y="613937"/>
                    </a:lnTo>
                    <a:lnTo>
                      <a:pt x="56072" y="615939"/>
                    </a:lnTo>
                    <a:lnTo>
                      <a:pt x="56931" y="617227"/>
                    </a:lnTo>
                    <a:lnTo>
                      <a:pt x="56502" y="618943"/>
                    </a:lnTo>
                    <a:lnTo>
                      <a:pt x="54642" y="619659"/>
                    </a:lnTo>
                    <a:lnTo>
                      <a:pt x="53641" y="621089"/>
                    </a:lnTo>
                    <a:lnTo>
                      <a:pt x="52639" y="624093"/>
                    </a:lnTo>
                    <a:lnTo>
                      <a:pt x="51209" y="627526"/>
                    </a:lnTo>
                    <a:lnTo>
                      <a:pt x="49779" y="630100"/>
                    </a:lnTo>
                    <a:lnTo>
                      <a:pt x="49492" y="633534"/>
                    </a:lnTo>
                    <a:lnTo>
                      <a:pt x="51495" y="637252"/>
                    </a:lnTo>
                    <a:lnTo>
                      <a:pt x="51209" y="640828"/>
                    </a:lnTo>
                    <a:lnTo>
                      <a:pt x="51066" y="651557"/>
                    </a:lnTo>
                    <a:lnTo>
                      <a:pt x="50923" y="655133"/>
                    </a:lnTo>
                    <a:lnTo>
                      <a:pt x="51495" y="661141"/>
                    </a:lnTo>
                    <a:lnTo>
                      <a:pt x="50637" y="662857"/>
                    </a:lnTo>
                    <a:lnTo>
                      <a:pt x="50208" y="664431"/>
                    </a:lnTo>
                    <a:lnTo>
                      <a:pt x="52210" y="668865"/>
                    </a:lnTo>
                    <a:lnTo>
                      <a:pt x="54499" y="676017"/>
                    </a:lnTo>
                    <a:lnTo>
                      <a:pt x="55071" y="678878"/>
                    </a:lnTo>
                    <a:lnTo>
                      <a:pt x="54785" y="680881"/>
                    </a:lnTo>
                    <a:lnTo>
                      <a:pt x="51781" y="682597"/>
                    </a:lnTo>
                    <a:lnTo>
                      <a:pt x="49206" y="683312"/>
                    </a:lnTo>
                    <a:lnTo>
                      <a:pt x="47776" y="682168"/>
                    </a:lnTo>
                    <a:lnTo>
                      <a:pt x="46775" y="682597"/>
                    </a:lnTo>
                    <a:lnTo>
                      <a:pt x="45630" y="684743"/>
                    </a:lnTo>
                    <a:lnTo>
                      <a:pt x="44343" y="686459"/>
                    </a:lnTo>
                    <a:lnTo>
                      <a:pt x="43914" y="688176"/>
                    </a:lnTo>
                    <a:lnTo>
                      <a:pt x="45344" y="690321"/>
                    </a:lnTo>
                    <a:lnTo>
                      <a:pt x="46059" y="694469"/>
                    </a:lnTo>
                    <a:lnTo>
                      <a:pt x="44486" y="696329"/>
                    </a:lnTo>
                    <a:lnTo>
                      <a:pt x="43342" y="698332"/>
                    </a:lnTo>
                    <a:lnTo>
                      <a:pt x="43771" y="700906"/>
                    </a:lnTo>
                    <a:lnTo>
                      <a:pt x="44200" y="705627"/>
                    </a:lnTo>
                    <a:lnTo>
                      <a:pt x="43199" y="713351"/>
                    </a:lnTo>
                    <a:lnTo>
                      <a:pt x="44486" y="716069"/>
                    </a:lnTo>
                    <a:lnTo>
                      <a:pt x="45916" y="717356"/>
                    </a:lnTo>
                    <a:lnTo>
                      <a:pt x="50637" y="718930"/>
                    </a:lnTo>
                    <a:lnTo>
                      <a:pt x="54213" y="719645"/>
                    </a:lnTo>
                    <a:lnTo>
                      <a:pt x="55214" y="722219"/>
                    </a:lnTo>
                    <a:lnTo>
                      <a:pt x="54785" y="724365"/>
                    </a:lnTo>
                    <a:lnTo>
                      <a:pt x="53069" y="725366"/>
                    </a:lnTo>
                    <a:lnTo>
                      <a:pt x="50494" y="726225"/>
                    </a:lnTo>
                    <a:lnTo>
                      <a:pt x="50494" y="729658"/>
                    </a:lnTo>
                    <a:lnTo>
                      <a:pt x="52639" y="732805"/>
                    </a:lnTo>
                    <a:lnTo>
                      <a:pt x="55071" y="735094"/>
                    </a:lnTo>
                    <a:lnTo>
                      <a:pt x="55643" y="737239"/>
                    </a:lnTo>
                    <a:lnTo>
                      <a:pt x="55500" y="739385"/>
                    </a:lnTo>
                    <a:lnTo>
                      <a:pt x="53784" y="741101"/>
                    </a:lnTo>
                    <a:lnTo>
                      <a:pt x="56215" y="744963"/>
                    </a:lnTo>
                    <a:lnTo>
                      <a:pt x="57360" y="747538"/>
                    </a:lnTo>
                    <a:lnTo>
                      <a:pt x="56215" y="749541"/>
                    </a:lnTo>
                    <a:lnTo>
                      <a:pt x="54642" y="752545"/>
                    </a:lnTo>
                    <a:lnTo>
                      <a:pt x="53211" y="753975"/>
                    </a:lnTo>
                    <a:lnTo>
                      <a:pt x="53211" y="755691"/>
                    </a:lnTo>
                    <a:lnTo>
                      <a:pt x="52639" y="758981"/>
                    </a:lnTo>
                    <a:lnTo>
                      <a:pt x="52496" y="762272"/>
                    </a:lnTo>
                    <a:lnTo>
                      <a:pt x="52926" y="764274"/>
                    </a:lnTo>
                    <a:lnTo>
                      <a:pt x="67802" y="765848"/>
                    </a:lnTo>
                    <a:lnTo>
                      <a:pt x="71235" y="766419"/>
                    </a:lnTo>
                    <a:lnTo>
                      <a:pt x="73094" y="768422"/>
                    </a:lnTo>
                    <a:lnTo>
                      <a:pt x="72808" y="770854"/>
                    </a:lnTo>
                    <a:lnTo>
                      <a:pt x="70949" y="773429"/>
                    </a:lnTo>
                    <a:lnTo>
                      <a:pt x="69804" y="778292"/>
                    </a:lnTo>
                    <a:lnTo>
                      <a:pt x="66944" y="779150"/>
                    </a:lnTo>
                    <a:lnTo>
                      <a:pt x="64083" y="777863"/>
                    </a:lnTo>
                    <a:lnTo>
                      <a:pt x="60936" y="778292"/>
                    </a:lnTo>
                    <a:lnTo>
                      <a:pt x="58218" y="778578"/>
                    </a:lnTo>
                    <a:lnTo>
                      <a:pt x="54213" y="778721"/>
                    </a:lnTo>
                    <a:lnTo>
                      <a:pt x="48920" y="779294"/>
                    </a:lnTo>
                    <a:lnTo>
                      <a:pt x="45630" y="778578"/>
                    </a:lnTo>
                    <a:lnTo>
                      <a:pt x="45344" y="780438"/>
                    </a:lnTo>
                    <a:lnTo>
                      <a:pt x="46346" y="783585"/>
                    </a:lnTo>
                    <a:lnTo>
                      <a:pt x="53211" y="784586"/>
                    </a:lnTo>
                    <a:lnTo>
                      <a:pt x="59791" y="786446"/>
                    </a:lnTo>
                    <a:lnTo>
                      <a:pt x="61794" y="789735"/>
                    </a:lnTo>
                    <a:lnTo>
                      <a:pt x="64512" y="793455"/>
                    </a:lnTo>
                    <a:lnTo>
                      <a:pt x="67230" y="795743"/>
                    </a:lnTo>
                    <a:lnTo>
                      <a:pt x="67373" y="799463"/>
                    </a:lnTo>
                    <a:lnTo>
                      <a:pt x="63081" y="803468"/>
                    </a:lnTo>
                    <a:lnTo>
                      <a:pt x="62509" y="806328"/>
                    </a:lnTo>
                    <a:lnTo>
                      <a:pt x="56931" y="807187"/>
                    </a:lnTo>
                    <a:lnTo>
                      <a:pt x="55357" y="808903"/>
                    </a:lnTo>
                    <a:lnTo>
                      <a:pt x="54499" y="814339"/>
                    </a:lnTo>
                    <a:lnTo>
                      <a:pt x="55214" y="818630"/>
                    </a:lnTo>
                    <a:lnTo>
                      <a:pt x="57360" y="820060"/>
                    </a:lnTo>
                    <a:lnTo>
                      <a:pt x="58790" y="822921"/>
                    </a:lnTo>
                    <a:lnTo>
                      <a:pt x="57217" y="826211"/>
                    </a:lnTo>
                    <a:lnTo>
                      <a:pt x="53498" y="828500"/>
                    </a:lnTo>
                    <a:lnTo>
                      <a:pt x="51495" y="830646"/>
                    </a:lnTo>
                    <a:lnTo>
                      <a:pt x="52782" y="832362"/>
                    </a:lnTo>
                    <a:lnTo>
                      <a:pt x="54499" y="835080"/>
                    </a:lnTo>
                    <a:lnTo>
                      <a:pt x="54928" y="836653"/>
                    </a:lnTo>
                    <a:lnTo>
                      <a:pt x="55786" y="840802"/>
                    </a:lnTo>
                    <a:lnTo>
                      <a:pt x="56931" y="846523"/>
                    </a:lnTo>
                    <a:lnTo>
                      <a:pt x="56788" y="849241"/>
                    </a:lnTo>
                    <a:lnTo>
                      <a:pt x="55786" y="851244"/>
                    </a:lnTo>
                    <a:lnTo>
                      <a:pt x="52067" y="854533"/>
                    </a:lnTo>
                    <a:lnTo>
                      <a:pt x="49492" y="856107"/>
                    </a:lnTo>
                    <a:lnTo>
                      <a:pt x="49063" y="860112"/>
                    </a:lnTo>
                    <a:lnTo>
                      <a:pt x="48920" y="863116"/>
                    </a:lnTo>
                    <a:lnTo>
                      <a:pt x="49206" y="865834"/>
                    </a:lnTo>
                    <a:lnTo>
                      <a:pt x="50780" y="867979"/>
                    </a:lnTo>
                    <a:lnTo>
                      <a:pt x="50637" y="870125"/>
                    </a:lnTo>
                    <a:lnTo>
                      <a:pt x="48348" y="870555"/>
                    </a:lnTo>
                    <a:lnTo>
                      <a:pt x="46489" y="871555"/>
                    </a:lnTo>
                    <a:lnTo>
                      <a:pt x="44629" y="875418"/>
                    </a:lnTo>
                    <a:lnTo>
                      <a:pt x="39193" y="879423"/>
                    </a:lnTo>
                    <a:lnTo>
                      <a:pt x="37334" y="881139"/>
                    </a:lnTo>
                    <a:lnTo>
                      <a:pt x="37477" y="884143"/>
                    </a:lnTo>
                    <a:lnTo>
                      <a:pt x="35331" y="888435"/>
                    </a:lnTo>
                    <a:lnTo>
                      <a:pt x="33472" y="892154"/>
                    </a:lnTo>
                    <a:lnTo>
                      <a:pt x="32041" y="895730"/>
                    </a:lnTo>
                    <a:lnTo>
                      <a:pt x="32327" y="899449"/>
                    </a:lnTo>
                    <a:lnTo>
                      <a:pt x="35331" y="901022"/>
                    </a:lnTo>
                    <a:lnTo>
                      <a:pt x="37763" y="904598"/>
                    </a:lnTo>
                    <a:lnTo>
                      <a:pt x="38764" y="909176"/>
                    </a:lnTo>
                    <a:lnTo>
                      <a:pt x="36905" y="914468"/>
                    </a:lnTo>
                    <a:lnTo>
                      <a:pt x="32614" y="916471"/>
                    </a:lnTo>
                    <a:lnTo>
                      <a:pt x="30039" y="918760"/>
                    </a:lnTo>
                    <a:lnTo>
                      <a:pt x="29323" y="920476"/>
                    </a:lnTo>
                    <a:lnTo>
                      <a:pt x="30039" y="926054"/>
                    </a:lnTo>
                    <a:lnTo>
                      <a:pt x="29896" y="928630"/>
                    </a:lnTo>
                    <a:lnTo>
                      <a:pt x="29180" y="931061"/>
                    </a:lnTo>
                    <a:lnTo>
                      <a:pt x="28036" y="932921"/>
                    </a:lnTo>
                    <a:lnTo>
                      <a:pt x="25747" y="935066"/>
                    </a:lnTo>
                    <a:lnTo>
                      <a:pt x="21599" y="936926"/>
                    </a:lnTo>
                    <a:lnTo>
                      <a:pt x="18023" y="938213"/>
                    </a:lnTo>
                    <a:lnTo>
                      <a:pt x="16450" y="939644"/>
                    </a:lnTo>
                    <a:lnTo>
                      <a:pt x="14590" y="942791"/>
                    </a:lnTo>
                    <a:lnTo>
                      <a:pt x="13017" y="946367"/>
                    </a:lnTo>
                    <a:lnTo>
                      <a:pt x="13446" y="950801"/>
                    </a:lnTo>
                    <a:lnTo>
                      <a:pt x="3576" y="951373"/>
                    </a:lnTo>
                    <a:lnTo>
                      <a:pt x="2861" y="954663"/>
                    </a:lnTo>
                    <a:lnTo>
                      <a:pt x="715" y="957238"/>
                    </a:lnTo>
                    <a:lnTo>
                      <a:pt x="0" y="961958"/>
                    </a:lnTo>
                    <a:lnTo>
                      <a:pt x="2146" y="966536"/>
                    </a:lnTo>
                    <a:lnTo>
                      <a:pt x="3147" y="970254"/>
                    </a:lnTo>
                    <a:lnTo>
                      <a:pt x="1430" y="974832"/>
                    </a:lnTo>
                    <a:lnTo>
                      <a:pt x="2003" y="979553"/>
                    </a:lnTo>
                    <a:lnTo>
                      <a:pt x="2146" y="983271"/>
                    </a:lnTo>
                    <a:lnTo>
                      <a:pt x="5579" y="987420"/>
                    </a:lnTo>
                    <a:lnTo>
                      <a:pt x="7867" y="992569"/>
                    </a:lnTo>
                    <a:lnTo>
                      <a:pt x="9012" y="997004"/>
                    </a:lnTo>
                    <a:lnTo>
                      <a:pt x="9727" y="1000437"/>
                    </a:lnTo>
                    <a:lnTo>
                      <a:pt x="10585" y="1002439"/>
                    </a:lnTo>
                    <a:lnTo>
                      <a:pt x="12015" y="1004728"/>
                    </a:lnTo>
                    <a:lnTo>
                      <a:pt x="12731" y="1007445"/>
                    </a:lnTo>
                    <a:lnTo>
                      <a:pt x="14876" y="1008304"/>
                    </a:lnTo>
                    <a:lnTo>
                      <a:pt x="18738" y="1005729"/>
                    </a:lnTo>
                    <a:lnTo>
                      <a:pt x="21456" y="1004013"/>
                    </a:lnTo>
                    <a:lnTo>
                      <a:pt x="23316" y="1003440"/>
                    </a:lnTo>
                    <a:lnTo>
                      <a:pt x="28894" y="1003869"/>
                    </a:lnTo>
                    <a:lnTo>
                      <a:pt x="32184" y="1002296"/>
                    </a:lnTo>
                    <a:lnTo>
                      <a:pt x="33615" y="1002439"/>
                    </a:lnTo>
                    <a:lnTo>
                      <a:pt x="35617" y="1003298"/>
                    </a:lnTo>
                    <a:lnTo>
                      <a:pt x="37191" y="1005157"/>
                    </a:lnTo>
                    <a:lnTo>
                      <a:pt x="38335" y="1009448"/>
                    </a:lnTo>
                    <a:lnTo>
                      <a:pt x="39050" y="1014312"/>
                    </a:lnTo>
                    <a:lnTo>
                      <a:pt x="38049" y="1019175"/>
                    </a:lnTo>
                    <a:lnTo>
                      <a:pt x="36476" y="1020176"/>
                    </a:lnTo>
                    <a:lnTo>
                      <a:pt x="35903" y="1021607"/>
                    </a:lnTo>
                    <a:lnTo>
                      <a:pt x="36476" y="1024611"/>
                    </a:lnTo>
                    <a:lnTo>
                      <a:pt x="38192" y="1026756"/>
                    </a:lnTo>
                    <a:lnTo>
                      <a:pt x="38192" y="1029760"/>
                    </a:lnTo>
                    <a:lnTo>
                      <a:pt x="36333" y="1036626"/>
                    </a:lnTo>
                    <a:lnTo>
                      <a:pt x="35045" y="1039487"/>
                    </a:lnTo>
                    <a:lnTo>
                      <a:pt x="37191" y="1042634"/>
                    </a:lnTo>
                    <a:lnTo>
                      <a:pt x="39193" y="1045495"/>
                    </a:lnTo>
                    <a:lnTo>
                      <a:pt x="43199" y="1047640"/>
                    </a:lnTo>
                    <a:lnTo>
                      <a:pt x="46489" y="1050645"/>
                    </a:lnTo>
                    <a:lnTo>
                      <a:pt x="48777" y="1053076"/>
                    </a:lnTo>
                    <a:lnTo>
                      <a:pt x="48205" y="1056509"/>
                    </a:lnTo>
                    <a:lnTo>
                      <a:pt x="49779" y="1057510"/>
                    </a:lnTo>
                    <a:lnTo>
                      <a:pt x="55929" y="1057653"/>
                    </a:lnTo>
                    <a:lnTo>
                      <a:pt x="65084" y="1057797"/>
                    </a:lnTo>
                    <a:lnTo>
                      <a:pt x="79388" y="1057939"/>
                    </a:lnTo>
                    <a:lnTo>
                      <a:pt x="93263" y="1058083"/>
                    </a:lnTo>
                    <a:lnTo>
                      <a:pt x="108998" y="1058368"/>
                    </a:lnTo>
                    <a:lnTo>
                      <a:pt x="116436" y="1061086"/>
                    </a:lnTo>
                    <a:lnTo>
                      <a:pt x="123159" y="1063518"/>
                    </a:lnTo>
                    <a:lnTo>
                      <a:pt x="131742" y="1063518"/>
                    </a:lnTo>
                    <a:lnTo>
                      <a:pt x="140181" y="1066379"/>
                    </a:lnTo>
                    <a:lnTo>
                      <a:pt x="146475" y="1068238"/>
                    </a:lnTo>
                    <a:lnTo>
                      <a:pt x="150194" y="1068954"/>
                    </a:lnTo>
                    <a:lnTo>
                      <a:pt x="154056" y="1069669"/>
                    </a:lnTo>
                    <a:lnTo>
                      <a:pt x="154628" y="1072387"/>
                    </a:lnTo>
                    <a:lnTo>
                      <a:pt x="156059" y="1070384"/>
                    </a:lnTo>
                    <a:lnTo>
                      <a:pt x="153055" y="1065950"/>
                    </a:lnTo>
                    <a:lnTo>
                      <a:pt x="147047" y="1058512"/>
                    </a:lnTo>
                    <a:lnTo>
                      <a:pt x="140181" y="1046496"/>
                    </a:lnTo>
                    <a:lnTo>
                      <a:pt x="138751" y="1044922"/>
                    </a:lnTo>
                    <a:lnTo>
                      <a:pt x="136748" y="1043349"/>
                    </a:lnTo>
                    <a:lnTo>
                      <a:pt x="132314" y="1044351"/>
                    </a:lnTo>
                    <a:lnTo>
                      <a:pt x="128309" y="1041919"/>
                    </a:lnTo>
                    <a:lnTo>
                      <a:pt x="125448" y="1042348"/>
                    </a:lnTo>
                    <a:lnTo>
                      <a:pt x="123731" y="1041346"/>
                    </a:lnTo>
                    <a:lnTo>
                      <a:pt x="126878" y="1040345"/>
                    </a:lnTo>
                    <a:lnTo>
                      <a:pt x="131170" y="1040345"/>
                    </a:lnTo>
                    <a:lnTo>
                      <a:pt x="136033" y="1039773"/>
                    </a:lnTo>
                    <a:lnTo>
                      <a:pt x="136748" y="1037484"/>
                    </a:lnTo>
                    <a:lnTo>
                      <a:pt x="136891" y="1035768"/>
                    </a:lnTo>
                    <a:lnTo>
                      <a:pt x="135747" y="1030046"/>
                    </a:lnTo>
                    <a:lnTo>
                      <a:pt x="133458" y="1021750"/>
                    </a:lnTo>
                    <a:lnTo>
                      <a:pt x="131742" y="1017602"/>
                    </a:lnTo>
                    <a:lnTo>
                      <a:pt x="129739" y="1018031"/>
                    </a:lnTo>
                    <a:lnTo>
                      <a:pt x="127164" y="1019604"/>
                    </a:lnTo>
                    <a:lnTo>
                      <a:pt x="127021" y="1018889"/>
                    </a:lnTo>
                    <a:lnTo>
                      <a:pt x="130740" y="1015742"/>
                    </a:lnTo>
                    <a:lnTo>
                      <a:pt x="133172" y="1012309"/>
                    </a:lnTo>
                    <a:lnTo>
                      <a:pt x="133601" y="1007875"/>
                    </a:lnTo>
                    <a:lnTo>
                      <a:pt x="135175" y="1001152"/>
                    </a:lnTo>
                    <a:lnTo>
                      <a:pt x="136605" y="997862"/>
                    </a:lnTo>
                    <a:lnTo>
                      <a:pt x="139752" y="993284"/>
                    </a:lnTo>
                    <a:lnTo>
                      <a:pt x="145474" y="989279"/>
                    </a:lnTo>
                    <a:lnTo>
                      <a:pt x="150337" y="987134"/>
                    </a:lnTo>
                    <a:lnTo>
                      <a:pt x="154056" y="985989"/>
                    </a:lnTo>
                    <a:lnTo>
                      <a:pt x="155344" y="984559"/>
                    </a:lnTo>
                    <a:lnTo>
                      <a:pt x="153770" y="981984"/>
                    </a:lnTo>
                    <a:lnTo>
                      <a:pt x="152054" y="979838"/>
                    </a:lnTo>
                    <a:lnTo>
                      <a:pt x="150051" y="978837"/>
                    </a:lnTo>
                    <a:lnTo>
                      <a:pt x="145331" y="977979"/>
                    </a:lnTo>
                    <a:lnTo>
                      <a:pt x="138465" y="978551"/>
                    </a:lnTo>
                    <a:lnTo>
                      <a:pt x="140467" y="977264"/>
                    </a:lnTo>
                    <a:lnTo>
                      <a:pt x="148048" y="975976"/>
                    </a:lnTo>
                    <a:lnTo>
                      <a:pt x="148764" y="973115"/>
                    </a:lnTo>
                    <a:lnTo>
                      <a:pt x="147762" y="970398"/>
                    </a:lnTo>
                    <a:lnTo>
                      <a:pt x="147905" y="968824"/>
                    </a:lnTo>
                    <a:lnTo>
                      <a:pt x="150909" y="973259"/>
                    </a:lnTo>
                    <a:lnTo>
                      <a:pt x="153341" y="977550"/>
                    </a:lnTo>
                    <a:lnTo>
                      <a:pt x="155916" y="980124"/>
                    </a:lnTo>
                    <a:lnTo>
                      <a:pt x="160350" y="982556"/>
                    </a:lnTo>
                    <a:lnTo>
                      <a:pt x="163783" y="981984"/>
                    </a:lnTo>
                    <a:lnTo>
                      <a:pt x="170792" y="977836"/>
                    </a:lnTo>
                    <a:lnTo>
                      <a:pt x="173510" y="975261"/>
                    </a:lnTo>
                    <a:lnTo>
                      <a:pt x="174797" y="972830"/>
                    </a:lnTo>
                    <a:lnTo>
                      <a:pt x="178516" y="952517"/>
                    </a:lnTo>
                    <a:lnTo>
                      <a:pt x="177515" y="951087"/>
                    </a:lnTo>
                    <a:lnTo>
                      <a:pt x="177801" y="948798"/>
                    </a:lnTo>
                    <a:lnTo>
                      <a:pt x="184381" y="937355"/>
                    </a:lnTo>
                    <a:lnTo>
                      <a:pt x="190532" y="932062"/>
                    </a:lnTo>
                    <a:lnTo>
                      <a:pt x="194537" y="927199"/>
                    </a:lnTo>
                    <a:lnTo>
                      <a:pt x="197541" y="924910"/>
                    </a:lnTo>
                    <a:lnTo>
                      <a:pt x="205122" y="920905"/>
                    </a:lnTo>
                    <a:lnTo>
                      <a:pt x="210701" y="916900"/>
                    </a:lnTo>
                    <a:lnTo>
                      <a:pt x="216852" y="913896"/>
                    </a:lnTo>
                    <a:lnTo>
                      <a:pt x="228152" y="903883"/>
                    </a:lnTo>
                    <a:lnTo>
                      <a:pt x="230441" y="901451"/>
                    </a:lnTo>
                    <a:lnTo>
                      <a:pt x="231442" y="899878"/>
                    </a:lnTo>
                    <a:lnTo>
                      <a:pt x="234589" y="898447"/>
                    </a:lnTo>
                    <a:lnTo>
                      <a:pt x="233016" y="895015"/>
                    </a:lnTo>
                    <a:lnTo>
                      <a:pt x="230870" y="894013"/>
                    </a:lnTo>
                    <a:lnTo>
                      <a:pt x="226006" y="895015"/>
                    </a:lnTo>
                    <a:lnTo>
                      <a:pt x="223718" y="895157"/>
                    </a:lnTo>
                    <a:lnTo>
                      <a:pt x="222144" y="894013"/>
                    </a:lnTo>
                    <a:lnTo>
                      <a:pt x="227723" y="892297"/>
                    </a:lnTo>
                    <a:lnTo>
                      <a:pt x="232443" y="889150"/>
                    </a:lnTo>
                    <a:lnTo>
                      <a:pt x="234589" y="886718"/>
                    </a:lnTo>
                    <a:lnTo>
                      <a:pt x="235733" y="884000"/>
                    </a:lnTo>
                    <a:lnTo>
                      <a:pt x="236878" y="875418"/>
                    </a:lnTo>
                    <a:lnTo>
                      <a:pt x="235876" y="871985"/>
                    </a:lnTo>
                    <a:lnTo>
                      <a:pt x="233302" y="868123"/>
                    </a:lnTo>
                    <a:lnTo>
                      <a:pt x="228867" y="865691"/>
                    </a:lnTo>
                    <a:lnTo>
                      <a:pt x="209127" y="863832"/>
                    </a:lnTo>
                    <a:lnTo>
                      <a:pt x="205265" y="862401"/>
                    </a:lnTo>
                    <a:lnTo>
                      <a:pt x="186813" y="845236"/>
                    </a:lnTo>
                    <a:lnTo>
                      <a:pt x="183237" y="841087"/>
                    </a:lnTo>
                    <a:lnTo>
                      <a:pt x="181520" y="837369"/>
                    </a:lnTo>
                    <a:lnTo>
                      <a:pt x="180805" y="834508"/>
                    </a:lnTo>
                    <a:lnTo>
                      <a:pt x="180090" y="830646"/>
                    </a:lnTo>
                    <a:lnTo>
                      <a:pt x="180376" y="826354"/>
                    </a:lnTo>
                    <a:lnTo>
                      <a:pt x="181663" y="823207"/>
                    </a:lnTo>
                    <a:lnTo>
                      <a:pt x="186670" y="815912"/>
                    </a:lnTo>
                    <a:lnTo>
                      <a:pt x="190818" y="808474"/>
                    </a:lnTo>
                    <a:lnTo>
                      <a:pt x="200402" y="796458"/>
                    </a:lnTo>
                    <a:lnTo>
                      <a:pt x="202118" y="795314"/>
                    </a:lnTo>
                    <a:lnTo>
                      <a:pt x="211130" y="793598"/>
                    </a:lnTo>
                    <a:lnTo>
                      <a:pt x="212704" y="792596"/>
                    </a:lnTo>
                    <a:lnTo>
                      <a:pt x="213848" y="791166"/>
                    </a:lnTo>
                    <a:lnTo>
                      <a:pt x="218282" y="788019"/>
                    </a:lnTo>
                    <a:lnTo>
                      <a:pt x="223003" y="785444"/>
                    </a:lnTo>
                    <a:lnTo>
                      <a:pt x="236019" y="787018"/>
                    </a:lnTo>
                    <a:lnTo>
                      <a:pt x="239596" y="787018"/>
                    </a:lnTo>
                    <a:lnTo>
                      <a:pt x="240597" y="784729"/>
                    </a:lnTo>
                    <a:lnTo>
                      <a:pt x="240740" y="782154"/>
                    </a:lnTo>
                    <a:lnTo>
                      <a:pt x="237736" y="779150"/>
                    </a:lnTo>
                    <a:lnTo>
                      <a:pt x="239309" y="774144"/>
                    </a:lnTo>
                    <a:lnTo>
                      <a:pt x="247892" y="767278"/>
                    </a:lnTo>
                    <a:lnTo>
                      <a:pt x="250038" y="762987"/>
                    </a:lnTo>
                    <a:lnTo>
                      <a:pt x="250753" y="759983"/>
                    </a:lnTo>
                    <a:lnTo>
                      <a:pt x="249465" y="755549"/>
                    </a:lnTo>
                    <a:lnTo>
                      <a:pt x="251611" y="751543"/>
                    </a:lnTo>
                    <a:lnTo>
                      <a:pt x="249608" y="741959"/>
                    </a:lnTo>
                    <a:lnTo>
                      <a:pt x="250181" y="736238"/>
                    </a:lnTo>
                    <a:lnTo>
                      <a:pt x="251182" y="734092"/>
                    </a:lnTo>
                    <a:lnTo>
                      <a:pt x="253041" y="732233"/>
                    </a:lnTo>
                    <a:lnTo>
                      <a:pt x="259192" y="723793"/>
                    </a:lnTo>
                    <a:lnTo>
                      <a:pt x="263627" y="719931"/>
                    </a:lnTo>
                    <a:lnTo>
                      <a:pt x="267346" y="717928"/>
                    </a:lnTo>
                    <a:lnTo>
                      <a:pt x="275928" y="715067"/>
                    </a:lnTo>
                    <a:lnTo>
                      <a:pt x="277645" y="713780"/>
                    </a:lnTo>
                    <a:lnTo>
                      <a:pt x="279361" y="711778"/>
                    </a:lnTo>
                    <a:lnTo>
                      <a:pt x="277502" y="711062"/>
                    </a:lnTo>
                    <a:lnTo>
                      <a:pt x="275642" y="711062"/>
                    </a:lnTo>
                    <a:lnTo>
                      <a:pt x="269920" y="709489"/>
                    </a:lnTo>
                    <a:lnTo>
                      <a:pt x="257905" y="704053"/>
                    </a:lnTo>
                    <a:lnTo>
                      <a:pt x="259621" y="700620"/>
                    </a:lnTo>
                    <a:lnTo>
                      <a:pt x="264485" y="699476"/>
                    </a:lnTo>
                    <a:lnTo>
                      <a:pt x="269348" y="695757"/>
                    </a:lnTo>
                    <a:lnTo>
                      <a:pt x="274212" y="695042"/>
                    </a:lnTo>
                    <a:lnTo>
                      <a:pt x="279218" y="697187"/>
                    </a:lnTo>
                    <a:lnTo>
                      <a:pt x="281507" y="699905"/>
                    </a:lnTo>
                    <a:lnTo>
                      <a:pt x="282365" y="703910"/>
                    </a:lnTo>
                    <a:lnTo>
                      <a:pt x="285083" y="707773"/>
                    </a:lnTo>
                    <a:lnTo>
                      <a:pt x="287944" y="708488"/>
                    </a:lnTo>
                    <a:lnTo>
                      <a:pt x="298243" y="705770"/>
                    </a:lnTo>
                    <a:lnTo>
                      <a:pt x="299673" y="703624"/>
                    </a:lnTo>
                    <a:lnTo>
                      <a:pt x="300531" y="701765"/>
                    </a:lnTo>
                    <a:lnTo>
                      <a:pt x="301247" y="696615"/>
                    </a:lnTo>
                    <a:lnTo>
                      <a:pt x="301247" y="691180"/>
                    </a:lnTo>
                    <a:lnTo>
                      <a:pt x="300245" y="686745"/>
                    </a:lnTo>
                    <a:lnTo>
                      <a:pt x="298529" y="683312"/>
                    </a:lnTo>
                    <a:lnTo>
                      <a:pt x="297241" y="682025"/>
                    </a:lnTo>
                    <a:lnTo>
                      <a:pt x="295239" y="680594"/>
                    </a:lnTo>
                    <a:lnTo>
                      <a:pt x="292235" y="681024"/>
                    </a:lnTo>
                    <a:lnTo>
                      <a:pt x="286513" y="683169"/>
                    </a:lnTo>
                    <a:lnTo>
                      <a:pt x="282079" y="684457"/>
                    </a:lnTo>
                    <a:lnTo>
                      <a:pt x="281364" y="685601"/>
                    </a:lnTo>
                    <a:lnTo>
                      <a:pt x="287085" y="686173"/>
                    </a:lnTo>
                    <a:lnTo>
                      <a:pt x="287085" y="689320"/>
                    </a:lnTo>
                    <a:lnTo>
                      <a:pt x="285941" y="690893"/>
                    </a:lnTo>
                    <a:lnTo>
                      <a:pt x="280935" y="691895"/>
                    </a:lnTo>
                    <a:lnTo>
                      <a:pt x="276214" y="692324"/>
                    </a:lnTo>
                    <a:lnTo>
                      <a:pt x="271637" y="691609"/>
                    </a:lnTo>
                    <a:lnTo>
                      <a:pt x="271494" y="689463"/>
                    </a:lnTo>
                    <a:lnTo>
                      <a:pt x="273067" y="687460"/>
                    </a:lnTo>
                    <a:lnTo>
                      <a:pt x="273496" y="686459"/>
                    </a:lnTo>
                    <a:lnTo>
                      <a:pt x="272781" y="685887"/>
                    </a:lnTo>
                    <a:lnTo>
                      <a:pt x="270207" y="686173"/>
                    </a:lnTo>
                    <a:lnTo>
                      <a:pt x="267918" y="684743"/>
                    </a:lnTo>
                    <a:lnTo>
                      <a:pt x="261910" y="682597"/>
                    </a:lnTo>
                    <a:lnTo>
                      <a:pt x="259192" y="680451"/>
                    </a:lnTo>
                    <a:lnTo>
                      <a:pt x="257046" y="675731"/>
                    </a:lnTo>
                    <a:lnTo>
                      <a:pt x="258620" y="667578"/>
                    </a:lnTo>
                    <a:lnTo>
                      <a:pt x="258334" y="661141"/>
                    </a:lnTo>
                    <a:lnTo>
                      <a:pt x="255044" y="649411"/>
                    </a:lnTo>
                    <a:lnTo>
                      <a:pt x="254186" y="644691"/>
                    </a:lnTo>
                    <a:lnTo>
                      <a:pt x="254329" y="638969"/>
                    </a:lnTo>
                    <a:lnTo>
                      <a:pt x="254901" y="636537"/>
                    </a:lnTo>
                    <a:lnTo>
                      <a:pt x="256761" y="633820"/>
                    </a:lnTo>
                    <a:lnTo>
                      <a:pt x="261338" y="631245"/>
                    </a:lnTo>
                    <a:lnTo>
                      <a:pt x="262768" y="631388"/>
                    </a:lnTo>
                    <a:lnTo>
                      <a:pt x="264771" y="632103"/>
                    </a:lnTo>
                    <a:lnTo>
                      <a:pt x="264342" y="633390"/>
                    </a:lnTo>
                    <a:lnTo>
                      <a:pt x="263340" y="634105"/>
                    </a:lnTo>
                    <a:lnTo>
                      <a:pt x="270350" y="635536"/>
                    </a:lnTo>
                    <a:lnTo>
                      <a:pt x="277502" y="637968"/>
                    </a:lnTo>
                    <a:lnTo>
                      <a:pt x="285369" y="640972"/>
                    </a:lnTo>
                    <a:lnTo>
                      <a:pt x="295954" y="646121"/>
                    </a:lnTo>
                    <a:lnTo>
                      <a:pt x="300531" y="646407"/>
                    </a:lnTo>
                    <a:lnTo>
                      <a:pt x="312833" y="646121"/>
                    </a:lnTo>
                    <a:lnTo>
                      <a:pt x="320557" y="644548"/>
                    </a:lnTo>
                    <a:lnTo>
                      <a:pt x="325421" y="642259"/>
                    </a:lnTo>
                    <a:lnTo>
                      <a:pt x="337579" y="636681"/>
                    </a:lnTo>
                    <a:lnTo>
                      <a:pt x="340440" y="633963"/>
                    </a:lnTo>
                    <a:lnTo>
                      <a:pt x="342157" y="628956"/>
                    </a:lnTo>
                    <a:lnTo>
                      <a:pt x="337722" y="621232"/>
                    </a:lnTo>
                    <a:lnTo>
                      <a:pt x="336721" y="617513"/>
                    </a:lnTo>
                    <a:lnTo>
                      <a:pt x="337436" y="611791"/>
                    </a:lnTo>
                    <a:lnTo>
                      <a:pt x="339725" y="603066"/>
                    </a:lnTo>
                    <a:lnTo>
                      <a:pt x="340869" y="601063"/>
                    </a:lnTo>
                    <a:lnTo>
                      <a:pt x="341871" y="600491"/>
                    </a:lnTo>
                    <a:lnTo>
                      <a:pt x="345590" y="598488"/>
                    </a:lnTo>
                    <a:lnTo>
                      <a:pt x="347020" y="589334"/>
                    </a:lnTo>
                    <a:lnTo>
                      <a:pt x="347163" y="585614"/>
                    </a:lnTo>
                    <a:lnTo>
                      <a:pt x="345590" y="584613"/>
                    </a:lnTo>
                    <a:lnTo>
                      <a:pt x="344159" y="582753"/>
                    </a:lnTo>
                    <a:lnTo>
                      <a:pt x="348021" y="582468"/>
                    </a:lnTo>
                    <a:lnTo>
                      <a:pt x="345876" y="580179"/>
                    </a:lnTo>
                    <a:lnTo>
                      <a:pt x="343444" y="578462"/>
                    </a:lnTo>
                    <a:lnTo>
                      <a:pt x="340869" y="577747"/>
                    </a:lnTo>
                    <a:lnTo>
                      <a:pt x="339582" y="574457"/>
                    </a:lnTo>
                    <a:lnTo>
                      <a:pt x="340583" y="568736"/>
                    </a:lnTo>
                    <a:lnTo>
                      <a:pt x="338437" y="564015"/>
                    </a:lnTo>
                    <a:lnTo>
                      <a:pt x="339582" y="562155"/>
                    </a:lnTo>
                    <a:lnTo>
                      <a:pt x="344016" y="562584"/>
                    </a:lnTo>
                    <a:lnTo>
                      <a:pt x="347735" y="566304"/>
                    </a:lnTo>
                    <a:lnTo>
                      <a:pt x="354315" y="567877"/>
                    </a:lnTo>
                    <a:lnTo>
                      <a:pt x="361753" y="569165"/>
                    </a:lnTo>
                    <a:lnTo>
                      <a:pt x="368333" y="568592"/>
                    </a:lnTo>
                    <a:lnTo>
                      <a:pt x="376487" y="569022"/>
                    </a:lnTo>
                    <a:lnTo>
                      <a:pt x="382781" y="568306"/>
                    </a:lnTo>
                    <a:lnTo>
                      <a:pt x="415251" y="563586"/>
                    </a:lnTo>
                    <a:lnTo>
                      <a:pt x="419828" y="562155"/>
                    </a:lnTo>
                    <a:lnTo>
                      <a:pt x="439997" y="557864"/>
                    </a:lnTo>
                    <a:lnTo>
                      <a:pt x="465030" y="549568"/>
                    </a:lnTo>
                    <a:lnTo>
                      <a:pt x="481194" y="540270"/>
                    </a:lnTo>
                    <a:lnTo>
                      <a:pt x="484197" y="537266"/>
                    </a:lnTo>
                    <a:lnTo>
                      <a:pt x="485342" y="531115"/>
                    </a:lnTo>
                    <a:lnTo>
                      <a:pt x="488775" y="525394"/>
                    </a:lnTo>
                    <a:lnTo>
                      <a:pt x="498073" y="514952"/>
                    </a:lnTo>
                    <a:lnTo>
                      <a:pt x="508944" y="498073"/>
                    </a:lnTo>
                    <a:lnTo>
                      <a:pt x="510660" y="494353"/>
                    </a:lnTo>
                    <a:lnTo>
                      <a:pt x="510803" y="490348"/>
                    </a:lnTo>
                    <a:lnTo>
                      <a:pt x="509945" y="479763"/>
                    </a:lnTo>
                    <a:lnTo>
                      <a:pt x="509373" y="478476"/>
                    </a:lnTo>
                    <a:lnTo>
                      <a:pt x="508372" y="477046"/>
                    </a:lnTo>
                    <a:lnTo>
                      <a:pt x="502650" y="477189"/>
                    </a:lnTo>
                    <a:lnTo>
                      <a:pt x="498502" y="475329"/>
                    </a:lnTo>
                    <a:lnTo>
                      <a:pt x="492780" y="470037"/>
                    </a:lnTo>
                    <a:lnTo>
                      <a:pt x="490634" y="466031"/>
                    </a:lnTo>
                    <a:lnTo>
                      <a:pt x="489490" y="461740"/>
                    </a:lnTo>
                    <a:lnTo>
                      <a:pt x="490205" y="455589"/>
                    </a:lnTo>
                    <a:lnTo>
                      <a:pt x="496070" y="448294"/>
                    </a:lnTo>
                    <a:lnTo>
                      <a:pt x="495784" y="443431"/>
                    </a:lnTo>
                    <a:lnTo>
                      <a:pt x="491779" y="437423"/>
                    </a:lnTo>
                    <a:lnTo>
                      <a:pt x="484340" y="431701"/>
                    </a:lnTo>
                    <a:lnTo>
                      <a:pt x="477761" y="427410"/>
                    </a:lnTo>
                    <a:lnTo>
                      <a:pt x="462026" y="420258"/>
                    </a:lnTo>
                    <a:lnTo>
                      <a:pt x="457878" y="415108"/>
                    </a:lnTo>
                    <a:lnTo>
                      <a:pt x="456447" y="412533"/>
                    </a:lnTo>
                    <a:lnTo>
                      <a:pt x="454588" y="407098"/>
                    </a:lnTo>
                    <a:lnTo>
                      <a:pt x="456161" y="405954"/>
                    </a:lnTo>
                    <a:lnTo>
                      <a:pt x="457305" y="405668"/>
                    </a:lnTo>
                    <a:lnTo>
                      <a:pt x="458593" y="403665"/>
                    </a:lnTo>
                    <a:lnTo>
                      <a:pt x="458021" y="399231"/>
                    </a:lnTo>
                    <a:lnTo>
                      <a:pt x="457449" y="396799"/>
                    </a:lnTo>
                    <a:lnTo>
                      <a:pt x="456590" y="393652"/>
                    </a:lnTo>
                    <a:lnTo>
                      <a:pt x="454302" y="388788"/>
                    </a:lnTo>
                    <a:lnTo>
                      <a:pt x="453729" y="385785"/>
                    </a:lnTo>
                    <a:lnTo>
                      <a:pt x="456590" y="373054"/>
                    </a:lnTo>
                    <a:lnTo>
                      <a:pt x="457449" y="367189"/>
                    </a:lnTo>
                    <a:lnTo>
                      <a:pt x="458879" y="365902"/>
                    </a:lnTo>
                    <a:lnTo>
                      <a:pt x="460881" y="366331"/>
                    </a:lnTo>
                    <a:lnTo>
                      <a:pt x="462598" y="366188"/>
                    </a:lnTo>
                    <a:lnTo>
                      <a:pt x="464028" y="364042"/>
                    </a:lnTo>
                    <a:lnTo>
                      <a:pt x="464887" y="362183"/>
                    </a:lnTo>
                    <a:lnTo>
                      <a:pt x="463456" y="348880"/>
                    </a:lnTo>
                    <a:lnTo>
                      <a:pt x="464028" y="345733"/>
                    </a:lnTo>
                    <a:lnTo>
                      <a:pt x="466317" y="340726"/>
                    </a:lnTo>
                    <a:lnTo>
                      <a:pt x="466460" y="338295"/>
                    </a:lnTo>
                    <a:lnTo>
                      <a:pt x="465030" y="336149"/>
                    </a:lnTo>
                    <a:lnTo>
                      <a:pt x="464601" y="334003"/>
                    </a:lnTo>
                    <a:lnTo>
                      <a:pt x="465173" y="331715"/>
                    </a:lnTo>
                    <a:lnTo>
                      <a:pt x="465030" y="329569"/>
                    </a:lnTo>
                    <a:lnTo>
                      <a:pt x="464172" y="327424"/>
                    </a:lnTo>
                    <a:lnTo>
                      <a:pt x="464887" y="325707"/>
                    </a:lnTo>
                    <a:lnTo>
                      <a:pt x="467032" y="324277"/>
                    </a:lnTo>
                    <a:lnTo>
                      <a:pt x="468606" y="322131"/>
                    </a:lnTo>
                    <a:lnTo>
                      <a:pt x="469607" y="319270"/>
                    </a:lnTo>
                    <a:lnTo>
                      <a:pt x="470179" y="317125"/>
                    </a:lnTo>
                    <a:lnTo>
                      <a:pt x="470179" y="315694"/>
                    </a:lnTo>
                    <a:lnTo>
                      <a:pt x="469464" y="314264"/>
                    </a:lnTo>
                    <a:lnTo>
                      <a:pt x="468177" y="312976"/>
                    </a:lnTo>
                    <a:lnTo>
                      <a:pt x="468749" y="310402"/>
                    </a:lnTo>
                    <a:lnTo>
                      <a:pt x="471324" y="306539"/>
                    </a:lnTo>
                    <a:lnTo>
                      <a:pt x="473040" y="303106"/>
                    </a:lnTo>
                    <a:lnTo>
                      <a:pt x="473755" y="300103"/>
                    </a:lnTo>
                    <a:lnTo>
                      <a:pt x="473755" y="297671"/>
                    </a:lnTo>
                    <a:lnTo>
                      <a:pt x="472897" y="295811"/>
                    </a:lnTo>
                    <a:lnTo>
                      <a:pt x="473326" y="294524"/>
                    </a:lnTo>
                    <a:lnTo>
                      <a:pt x="474900" y="293809"/>
                    </a:lnTo>
                    <a:lnTo>
                      <a:pt x="475615" y="291806"/>
                    </a:lnTo>
                    <a:lnTo>
                      <a:pt x="475329" y="286942"/>
                    </a:lnTo>
                    <a:lnTo>
                      <a:pt x="473755" y="282937"/>
                    </a:lnTo>
                    <a:lnTo>
                      <a:pt x="475043" y="279790"/>
                    </a:lnTo>
                    <a:lnTo>
                      <a:pt x="478619" y="276071"/>
                    </a:lnTo>
                    <a:lnTo>
                      <a:pt x="480478" y="273067"/>
                    </a:lnTo>
                    <a:lnTo>
                      <a:pt x="480621" y="270779"/>
                    </a:lnTo>
                    <a:lnTo>
                      <a:pt x="481766" y="269491"/>
                    </a:lnTo>
                    <a:lnTo>
                      <a:pt x="483196" y="267918"/>
                    </a:lnTo>
                    <a:lnTo>
                      <a:pt x="487916" y="264485"/>
                    </a:lnTo>
                    <a:lnTo>
                      <a:pt x="490634" y="261338"/>
                    </a:lnTo>
                    <a:lnTo>
                      <a:pt x="491207" y="258620"/>
                    </a:lnTo>
                    <a:lnTo>
                      <a:pt x="493495" y="256188"/>
                    </a:lnTo>
                    <a:lnTo>
                      <a:pt x="497643" y="254043"/>
                    </a:lnTo>
                    <a:lnTo>
                      <a:pt x="502221" y="250038"/>
                    </a:lnTo>
                    <a:lnTo>
                      <a:pt x="507227" y="244173"/>
                    </a:lnTo>
                    <a:lnTo>
                      <a:pt x="510231" y="239881"/>
                    </a:lnTo>
                    <a:lnTo>
                      <a:pt x="511376" y="237164"/>
                    </a:lnTo>
                    <a:lnTo>
                      <a:pt x="513378" y="235018"/>
                    </a:lnTo>
                    <a:lnTo>
                      <a:pt x="516239" y="233588"/>
                    </a:lnTo>
                    <a:lnTo>
                      <a:pt x="518671" y="230441"/>
                    </a:lnTo>
                    <a:lnTo>
                      <a:pt x="520816" y="225720"/>
                    </a:lnTo>
                    <a:lnTo>
                      <a:pt x="523677" y="222001"/>
                    </a:lnTo>
                    <a:lnTo>
                      <a:pt x="527396" y="219141"/>
                    </a:lnTo>
                    <a:lnTo>
                      <a:pt x="529399" y="216852"/>
                    </a:lnTo>
                    <a:lnTo>
                      <a:pt x="529828" y="214992"/>
                    </a:lnTo>
                    <a:lnTo>
                      <a:pt x="530829" y="213848"/>
                    </a:lnTo>
                    <a:lnTo>
                      <a:pt x="532546" y="213276"/>
                    </a:lnTo>
                    <a:lnTo>
                      <a:pt x="533404" y="212274"/>
                    </a:lnTo>
                    <a:lnTo>
                      <a:pt x="533404" y="210844"/>
                    </a:lnTo>
                    <a:lnTo>
                      <a:pt x="533833" y="209843"/>
                    </a:lnTo>
                    <a:lnTo>
                      <a:pt x="534834" y="209271"/>
                    </a:lnTo>
                    <a:lnTo>
                      <a:pt x="536408" y="209414"/>
                    </a:lnTo>
                    <a:lnTo>
                      <a:pt x="538696" y="210272"/>
                    </a:lnTo>
                    <a:lnTo>
                      <a:pt x="539984" y="210129"/>
                    </a:lnTo>
                    <a:lnTo>
                      <a:pt x="540413" y="208985"/>
                    </a:lnTo>
                    <a:lnTo>
                      <a:pt x="539841" y="207554"/>
                    </a:lnTo>
                    <a:lnTo>
                      <a:pt x="538124" y="205981"/>
                    </a:lnTo>
                    <a:lnTo>
                      <a:pt x="538696" y="204264"/>
                    </a:lnTo>
                    <a:lnTo>
                      <a:pt x="542988" y="201546"/>
                    </a:lnTo>
                    <a:lnTo>
                      <a:pt x="546135" y="200545"/>
                    </a:lnTo>
                    <a:lnTo>
                      <a:pt x="548137" y="198828"/>
                    </a:lnTo>
                    <a:lnTo>
                      <a:pt x="549997" y="196111"/>
                    </a:lnTo>
                    <a:lnTo>
                      <a:pt x="553144" y="194251"/>
                    </a:lnTo>
                    <a:lnTo>
                      <a:pt x="557435" y="193250"/>
                    </a:lnTo>
                    <a:lnTo>
                      <a:pt x="558579" y="192249"/>
                    </a:lnTo>
                    <a:lnTo>
                      <a:pt x="558436" y="190961"/>
                    </a:lnTo>
                    <a:lnTo>
                      <a:pt x="559295" y="190103"/>
                    </a:lnTo>
                    <a:lnTo>
                      <a:pt x="561869" y="189388"/>
                    </a:lnTo>
                    <a:lnTo>
                      <a:pt x="563300" y="188100"/>
                    </a:lnTo>
                    <a:lnTo>
                      <a:pt x="563586" y="186241"/>
                    </a:lnTo>
                    <a:lnTo>
                      <a:pt x="564444" y="184524"/>
                    </a:lnTo>
                    <a:lnTo>
                      <a:pt x="565875" y="182951"/>
                    </a:lnTo>
                    <a:lnTo>
                      <a:pt x="567448" y="182379"/>
                    </a:lnTo>
                    <a:lnTo>
                      <a:pt x="569164" y="182808"/>
                    </a:lnTo>
                    <a:lnTo>
                      <a:pt x="570738" y="182236"/>
                    </a:lnTo>
                    <a:lnTo>
                      <a:pt x="572311" y="180662"/>
                    </a:lnTo>
                    <a:lnTo>
                      <a:pt x="574171" y="179947"/>
                    </a:lnTo>
                    <a:lnTo>
                      <a:pt x="576317" y="180090"/>
                    </a:lnTo>
                    <a:lnTo>
                      <a:pt x="577461" y="179804"/>
                    </a:lnTo>
                    <a:lnTo>
                      <a:pt x="581180" y="179089"/>
                    </a:lnTo>
                    <a:lnTo>
                      <a:pt x="583183" y="177801"/>
                    </a:lnTo>
                    <a:lnTo>
                      <a:pt x="584899" y="174797"/>
                    </a:lnTo>
                    <a:lnTo>
                      <a:pt x="586329" y="173653"/>
                    </a:lnTo>
                    <a:lnTo>
                      <a:pt x="587617" y="174368"/>
                    </a:lnTo>
                    <a:lnTo>
                      <a:pt x="589906" y="173367"/>
                    </a:lnTo>
                    <a:lnTo>
                      <a:pt x="593052" y="170649"/>
                    </a:lnTo>
                    <a:lnTo>
                      <a:pt x="593625" y="170649"/>
                    </a:lnTo>
                    <a:lnTo>
                      <a:pt x="595913" y="169362"/>
                    </a:lnTo>
                    <a:lnTo>
                      <a:pt x="598345" y="164784"/>
                    </a:lnTo>
                    <a:lnTo>
                      <a:pt x="599633" y="161637"/>
                    </a:lnTo>
                    <a:lnTo>
                      <a:pt x="599346" y="159063"/>
                    </a:lnTo>
                    <a:lnTo>
                      <a:pt x="598488" y="157203"/>
                    </a:lnTo>
                    <a:lnTo>
                      <a:pt x="598774" y="154485"/>
                    </a:lnTo>
                    <a:lnTo>
                      <a:pt x="599203" y="147476"/>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91" name="Freeform: Shape 590">
                <a:extLst>
                  <a:ext uri="{FF2B5EF4-FFF2-40B4-BE49-F238E27FC236}">
                    <a16:creationId xmlns:a16="http://schemas.microsoft.com/office/drawing/2014/main" id="{671193EB-D719-D320-F5DA-A0C5C5F697B3}"/>
                  </a:ext>
                  <a:ext uri="{C183D7F6-B498-43B3-948B-1728B52AA6E4}">
                    <adec:decorative xmlns:adec="http://schemas.microsoft.com/office/drawing/2017/decorative" val="1"/>
                  </a:ext>
                </a:extLst>
              </p:cNvPr>
              <p:cNvSpPr/>
              <p:nvPr/>
            </p:nvSpPr>
            <p:spPr>
              <a:xfrm>
                <a:off x="6350143" y="4685369"/>
                <a:ext cx="372338" cy="413534"/>
              </a:xfrm>
              <a:custGeom>
                <a:avLst/>
                <a:gdLst>
                  <a:gd name="connsiteX0" fmla="*/ 10871 w 372338"/>
                  <a:gd name="connsiteY0" fmla="*/ 22744 h 413534"/>
                  <a:gd name="connsiteX1" fmla="*/ 12874 w 372338"/>
                  <a:gd name="connsiteY1" fmla="*/ 26606 h 413534"/>
                  <a:gd name="connsiteX2" fmla="*/ 13732 w 372338"/>
                  <a:gd name="connsiteY2" fmla="*/ 30897 h 413534"/>
                  <a:gd name="connsiteX3" fmla="*/ 12874 w 372338"/>
                  <a:gd name="connsiteY3" fmla="*/ 33043 h 413534"/>
                  <a:gd name="connsiteX4" fmla="*/ 12159 w 372338"/>
                  <a:gd name="connsiteY4" fmla="*/ 35904 h 413534"/>
                  <a:gd name="connsiteX5" fmla="*/ 13446 w 372338"/>
                  <a:gd name="connsiteY5" fmla="*/ 38907 h 413534"/>
                  <a:gd name="connsiteX6" fmla="*/ 13875 w 372338"/>
                  <a:gd name="connsiteY6" fmla="*/ 39766 h 413534"/>
                  <a:gd name="connsiteX7" fmla="*/ 15162 w 372338"/>
                  <a:gd name="connsiteY7" fmla="*/ 39337 h 413534"/>
                  <a:gd name="connsiteX8" fmla="*/ 19168 w 372338"/>
                  <a:gd name="connsiteY8" fmla="*/ 38765 h 413534"/>
                  <a:gd name="connsiteX9" fmla="*/ 22172 w 372338"/>
                  <a:gd name="connsiteY9" fmla="*/ 38478 h 413534"/>
                  <a:gd name="connsiteX10" fmla="*/ 22744 w 372338"/>
                  <a:gd name="connsiteY10" fmla="*/ 37763 h 413534"/>
                  <a:gd name="connsiteX11" fmla="*/ 23173 w 372338"/>
                  <a:gd name="connsiteY11" fmla="*/ 29610 h 413534"/>
                  <a:gd name="connsiteX12" fmla="*/ 23316 w 372338"/>
                  <a:gd name="connsiteY12" fmla="*/ 21313 h 413534"/>
                  <a:gd name="connsiteX13" fmla="*/ 22315 w 372338"/>
                  <a:gd name="connsiteY13" fmla="*/ 20169 h 413534"/>
                  <a:gd name="connsiteX14" fmla="*/ 21314 w 372338"/>
                  <a:gd name="connsiteY14" fmla="*/ 19454 h 413534"/>
                  <a:gd name="connsiteX15" fmla="*/ 21314 w 372338"/>
                  <a:gd name="connsiteY15" fmla="*/ 18882 h 413534"/>
                  <a:gd name="connsiteX16" fmla="*/ 22887 w 372338"/>
                  <a:gd name="connsiteY16" fmla="*/ 17880 h 413534"/>
                  <a:gd name="connsiteX17" fmla="*/ 25032 w 372338"/>
                  <a:gd name="connsiteY17" fmla="*/ 16736 h 413534"/>
                  <a:gd name="connsiteX18" fmla="*/ 25748 w 372338"/>
                  <a:gd name="connsiteY18" fmla="*/ 16164 h 413534"/>
                  <a:gd name="connsiteX19" fmla="*/ 28179 w 372338"/>
                  <a:gd name="connsiteY19" fmla="*/ 14018 h 413534"/>
                  <a:gd name="connsiteX20" fmla="*/ 32900 w 372338"/>
                  <a:gd name="connsiteY20" fmla="*/ 9012 h 413534"/>
                  <a:gd name="connsiteX21" fmla="*/ 36476 w 372338"/>
                  <a:gd name="connsiteY21" fmla="*/ 7724 h 413534"/>
                  <a:gd name="connsiteX22" fmla="*/ 39766 w 372338"/>
                  <a:gd name="connsiteY22" fmla="*/ 6437 h 413534"/>
                  <a:gd name="connsiteX23" fmla="*/ 40195 w 372338"/>
                  <a:gd name="connsiteY23" fmla="*/ 6008 h 413534"/>
                  <a:gd name="connsiteX24" fmla="*/ 39480 w 372338"/>
                  <a:gd name="connsiteY24" fmla="*/ 5579 h 413534"/>
                  <a:gd name="connsiteX25" fmla="*/ 37191 w 372338"/>
                  <a:gd name="connsiteY25" fmla="*/ 3576 h 413534"/>
                  <a:gd name="connsiteX26" fmla="*/ 34473 w 372338"/>
                  <a:gd name="connsiteY26" fmla="*/ 429 h 413534"/>
                  <a:gd name="connsiteX27" fmla="*/ 33472 w 372338"/>
                  <a:gd name="connsiteY27" fmla="*/ 0 h 413534"/>
                  <a:gd name="connsiteX28" fmla="*/ 31899 w 372338"/>
                  <a:gd name="connsiteY28" fmla="*/ 0 h 413534"/>
                  <a:gd name="connsiteX29" fmla="*/ 29467 w 372338"/>
                  <a:gd name="connsiteY29" fmla="*/ 1144 h 413534"/>
                  <a:gd name="connsiteX30" fmla="*/ 27178 w 372338"/>
                  <a:gd name="connsiteY30" fmla="*/ 3004 h 413534"/>
                  <a:gd name="connsiteX31" fmla="*/ 22887 w 372338"/>
                  <a:gd name="connsiteY31" fmla="*/ 4720 h 413534"/>
                  <a:gd name="connsiteX32" fmla="*/ 19311 w 372338"/>
                  <a:gd name="connsiteY32" fmla="*/ 5722 h 413534"/>
                  <a:gd name="connsiteX33" fmla="*/ 19025 w 372338"/>
                  <a:gd name="connsiteY33" fmla="*/ 6866 h 413534"/>
                  <a:gd name="connsiteX34" fmla="*/ 18167 w 372338"/>
                  <a:gd name="connsiteY34" fmla="*/ 8869 h 413534"/>
                  <a:gd name="connsiteX35" fmla="*/ 17022 w 372338"/>
                  <a:gd name="connsiteY35" fmla="*/ 10156 h 413534"/>
                  <a:gd name="connsiteX36" fmla="*/ 13875 w 372338"/>
                  <a:gd name="connsiteY36" fmla="*/ 10585 h 413534"/>
                  <a:gd name="connsiteX37" fmla="*/ 12731 w 372338"/>
                  <a:gd name="connsiteY37" fmla="*/ 12302 h 413534"/>
                  <a:gd name="connsiteX38" fmla="*/ 10013 w 372338"/>
                  <a:gd name="connsiteY38" fmla="*/ 15735 h 413534"/>
                  <a:gd name="connsiteX39" fmla="*/ 8297 w 372338"/>
                  <a:gd name="connsiteY39" fmla="*/ 17308 h 413534"/>
                  <a:gd name="connsiteX40" fmla="*/ 9012 w 372338"/>
                  <a:gd name="connsiteY40" fmla="*/ 18166 h 413534"/>
                  <a:gd name="connsiteX41" fmla="*/ 10871 w 372338"/>
                  <a:gd name="connsiteY41" fmla="*/ 22744 h 413534"/>
                  <a:gd name="connsiteX42" fmla="*/ 371194 w 372338"/>
                  <a:gd name="connsiteY42" fmla="*/ 209414 h 413534"/>
                  <a:gd name="connsiteX43" fmla="*/ 370765 w 372338"/>
                  <a:gd name="connsiteY43" fmla="*/ 207697 h 413534"/>
                  <a:gd name="connsiteX44" fmla="*/ 370336 w 372338"/>
                  <a:gd name="connsiteY44" fmla="*/ 203692 h 413534"/>
                  <a:gd name="connsiteX45" fmla="*/ 369621 w 372338"/>
                  <a:gd name="connsiteY45" fmla="*/ 198113 h 413534"/>
                  <a:gd name="connsiteX46" fmla="*/ 368906 w 372338"/>
                  <a:gd name="connsiteY46" fmla="*/ 194108 h 413534"/>
                  <a:gd name="connsiteX47" fmla="*/ 367761 w 372338"/>
                  <a:gd name="connsiteY47" fmla="*/ 194681 h 413534"/>
                  <a:gd name="connsiteX48" fmla="*/ 367046 w 372338"/>
                  <a:gd name="connsiteY48" fmla="*/ 196254 h 413534"/>
                  <a:gd name="connsiteX49" fmla="*/ 366903 w 372338"/>
                  <a:gd name="connsiteY49" fmla="*/ 197398 h 413534"/>
                  <a:gd name="connsiteX50" fmla="*/ 364901 w 372338"/>
                  <a:gd name="connsiteY50" fmla="*/ 198257 h 413534"/>
                  <a:gd name="connsiteX51" fmla="*/ 360752 w 372338"/>
                  <a:gd name="connsiteY51" fmla="*/ 198113 h 413534"/>
                  <a:gd name="connsiteX52" fmla="*/ 356604 w 372338"/>
                  <a:gd name="connsiteY52" fmla="*/ 197255 h 413534"/>
                  <a:gd name="connsiteX53" fmla="*/ 353743 w 372338"/>
                  <a:gd name="connsiteY53" fmla="*/ 196969 h 413534"/>
                  <a:gd name="connsiteX54" fmla="*/ 351884 w 372338"/>
                  <a:gd name="connsiteY54" fmla="*/ 197255 h 413534"/>
                  <a:gd name="connsiteX55" fmla="*/ 344588 w 372338"/>
                  <a:gd name="connsiteY55" fmla="*/ 200259 h 413534"/>
                  <a:gd name="connsiteX56" fmla="*/ 342157 w 372338"/>
                  <a:gd name="connsiteY56" fmla="*/ 200688 h 413534"/>
                  <a:gd name="connsiteX57" fmla="*/ 334289 w 372338"/>
                  <a:gd name="connsiteY57" fmla="*/ 200402 h 413534"/>
                  <a:gd name="connsiteX58" fmla="*/ 329855 w 372338"/>
                  <a:gd name="connsiteY58" fmla="*/ 199830 h 413534"/>
                  <a:gd name="connsiteX59" fmla="*/ 326708 w 372338"/>
                  <a:gd name="connsiteY59" fmla="*/ 199687 h 413534"/>
                  <a:gd name="connsiteX60" fmla="*/ 324419 w 372338"/>
                  <a:gd name="connsiteY60" fmla="*/ 200688 h 413534"/>
                  <a:gd name="connsiteX61" fmla="*/ 321559 w 372338"/>
                  <a:gd name="connsiteY61" fmla="*/ 202834 h 413534"/>
                  <a:gd name="connsiteX62" fmla="*/ 319270 w 372338"/>
                  <a:gd name="connsiteY62" fmla="*/ 203978 h 413534"/>
                  <a:gd name="connsiteX63" fmla="*/ 318126 w 372338"/>
                  <a:gd name="connsiteY63" fmla="*/ 203835 h 413534"/>
                  <a:gd name="connsiteX64" fmla="*/ 317410 w 372338"/>
                  <a:gd name="connsiteY64" fmla="*/ 202977 h 413534"/>
                  <a:gd name="connsiteX65" fmla="*/ 316552 w 372338"/>
                  <a:gd name="connsiteY65" fmla="*/ 201689 h 413534"/>
                  <a:gd name="connsiteX66" fmla="*/ 316266 w 372338"/>
                  <a:gd name="connsiteY66" fmla="*/ 198399 h 413534"/>
                  <a:gd name="connsiteX67" fmla="*/ 315122 w 372338"/>
                  <a:gd name="connsiteY67" fmla="*/ 194681 h 413534"/>
                  <a:gd name="connsiteX68" fmla="*/ 315837 w 372338"/>
                  <a:gd name="connsiteY68" fmla="*/ 192821 h 413534"/>
                  <a:gd name="connsiteX69" fmla="*/ 318126 w 372338"/>
                  <a:gd name="connsiteY69" fmla="*/ 191390 h 413534"/>
                  <a:gd name="connsiteX70" fmla="*/ 318984 w 372338"/>
                  <a:gd name="connsiteY70" fmla="*/ 188529 h 413534"/>
                  <a:gd name="connsiteX71" fmla="*/ 318269 w 372338"/>
                  <a:gd name="connsiteY71" fmla="*/ 184238 h 413534"/>
                  <a:gd name="connsiteX72" fmla="*/ 318269 w 372338"/>
                  <a:gd name="connsiteY72" fmla="*/ 181235 h 413534"/>
                  <a:gd name="connsiteX73" fmla="*/ 318841 w 372338"/>
                  <a:gd name="connsiteY73" fmla="*/ 179518 h 413534"/>
                  <a:gd name="connsiteX74" fmla="*/ 317983 w 372338"/>
                  <a:gd name="connsiteY74" fmla="*/ 175370 h 413534"/>
                  <a:gd name="connsiteX75" fmla="*/ 315694 w 372338"/>
                  <a:gd name="connsiteY75" fmla="*/ 168790 h 413534"/>
                  <a:gd name="connsiteX76" fmla="*/ 312404 w 372338"/>
                  <a:gd name="connsiteY76" fmla="*/ 163354 h 413534"/>
                  <a:gd name="connsiteX77" fmla="*/ 308113 w 372338"/>
                  <a:gd name="connsiteY77" fmla="*/ 159206 h 413534"/>
                  <a:gd name="connsiteX78" fmla="*/ 305395 w 372338"/>
                  <a:gd name="connsiteY78" fmla="*/ 155201 h 413534"/>
                  <a:gd name="connsiteX79" fmla="*/ 304108 w 372338"/>
                  <a:gd name="connsiteY79" fmla="*/ 151339 h 413534"/>
                  <a:gd name="connsiteX80" fmla="*/ 304537 w 372338"/>
                  <a:gd name="connsiteY80" fmla="*/ 142184 h 413534"/>
                  <a:gd name="connsiteX81" fmla="*/ 305824 w 372338"/>
                  <a:gd name="connsiteY81" fmla="*/ 134174 h 413534"/>
                  <a:gd name="connsiteX82" fmla="*/ 306826 w 372338"/>
                  <a:gd name="connsiteY82" fmla="*/ 127880 h 413534"/>
                  <a:gd name="connsiteX83" fmla="*/ 306539 w 372338"/>
                  <a:gd name="connsiteY83" fmla="*/ 117295 h 413534"/>
                  <a:gd name="connsiteX84" fmla="*/ 303679 w 372338"/>
                  <a:gd name="connsiteY84" fmla="*/ 110429 h 413534"/>
                  <a:gd name="connsiteX85" fmla="*/ 303106 w 372338"/>
                  <a:gd name="connsiteY85" fmla="*/ 102990 h 413534"/>
                  <a:gd name="connsiteX86" fmla="*/ 304680 w 372338"/>
                  <a:gd name="connsiteY86" fmla="*/ 94980 h 413534"/>
                  <a:gd name="connsiteX87" fmla="*/ 304966 w 372338"/>
                  <a:gd name="connsiteY87" fmla="*/ 89545 h 413534"/>
                  <a:gd name="connsiteX88" fmla="*/ 303822 w 372338"/>
                  <a:gd name="connsiteY88" fmla="*/ 86827 h 413534"/>
                  <a:gd name="connsiteX89" fmla="*/ 303106 w 372338"/>
                  <a:gd name="connsiteY89" fmla="*/ 86398 h 413534"/>
                  <a:gd name="connsiteX90" fmla="*/ 302248 w 372338"/>
                  <a:gd name="connsiteY90" fmla="*/ 86111 h 413534"/>
                  <a:gd name="connsiteX91" fmla="*/ 294953 w 372338"/>
                  <a:gd name="connsiteY91" fmla="*/ 85825 h 413534"/>
                  <a:gd name="connsiteX92" fmla="*/ 285226 w 372338"/>
                  <a:gd name="connsiteY92" fmla="*/ 85539 h 413534"/>
                  <a:gd name="connsiteX93" fmla="*/ 276787 w 372338"/>
                  <a:gd name="connsiteY93" fmla="*/ 85396 h 413534"/>
                  <a:gd name="connsiteX94" fmla="*/ 267632 w 372338"/>
                  <a:gd name="connsiteY94" fmla="*/ 85253 h 413534"/>
                  <a:gd name="connsiteX95" fmla="*/ 266202 w 372338"/>
                  <a:gd name="connsiteY95" fmla="*/ 84252 h 413534"/>
                  <a:gd name="connsiteX96" fmla="*/ 265486 w 372338"/>
                  <a:gd name="connsiteY96" fmla="*/ 82392 h 413534"/>
                  <a:gd name="connsiteX97" fmla="*/ 265486 w 372338"/>
                  <a:gd name="connsiteY97" fmla="*/ 80533 h 413534"/>
                  <a:gd name="connsiteX98" fmla="*/ 267346 w 372338"/>
                  <a:gd name="connsiteY98" fmla="*/ 74954 h 413534"/>
                  <a:gd name="connsiteX99" fmla="*/ 267060 w 372338"/>
                  <a:gd name="connsiteY99" fmla="*/ 74525 h 413534"/>
                  <a:gd name="connsiteX100" fmla="*/ 263770 w 372338"/>
                  <a:gd name="connsiteY100" fmla="*/ 74382 h 413534"/>
                  <a:gd name="connsiteX101" fmla="*/ 254901 w 372338"/>
                  <a:gd name="connsiteY101" fmla="*/ 75240 h 413534"/>
                  <a:gd name="connsiteX102" fmla="*/ 249036 w 372338"/>
                  <a:gd name="connsiteY102" fmla="*/ 76099 h 413534"/>
                  <a:gd name="connsiteX103" fmla="*/ 245317 w 372338"/>
                  <a:gd name="connsiteY103" fmla="*/ 76385 h 413534"/>
                  <a:gd name="connsiteX104" fmla="*/ 238880 w 372338"/>
                  <a:gd name="connsiteY104" fmla="*/ 77958 h 413534"/>
                  <a:gd name="connsiteX105" fmla="*/ 234875 w 372338"/>
                  <a:gd name="connsiteY105" fmla="*/ 81248 h 413534"/>
                  <a:gd name="connsiteX106" fmla="*/ 233588 w 372338"/>
                  <a:gd name="connsiteY106" fmla="*/ 85253 h 413534"/>
                  <a:gd name="connsiteX107" fmla="*/ 233731 w 372338"/>
                  <a:gd name="connsiteY107" fmla="*/ 88543 h 413534"/>
                  <a:gd name="connsiteX108" fmla="*/ 233445 w 372338"/>
                  <a:gd name="connsiteY108" fmla="*/ 90975 h 413534"/>
                  <a:gd name="connsiteX109" fmla="*/ 231585 w 372338"/>
                  <a:gd name="connsiteY109" fmla="*/ 93550 h 413534"/>
                  <a:gd name="connsiteX110" fmla="*/ 230155 w 372338"/>
                  <a:gd name="connsiteY110" fmla="*/ 96553 h 413534"/>
                  <a:gd name="connsiteX111" fmla="*/ 230155 w 372338"/>
                  <a:gd name="connsiteY111" fmla="*/ 98127 h 413534"/>
                  <a:gd name="connsiteX112" fmla="*/ 229296 w 372338"/>
                  <a:gd name="connsiteY112" fmla="*/ 105994 h 413534"/>
                  <a:gd name="connsiteX113" fmla="*/ 223289 w 372338"/>
                  <a:gd name="connsiteY113" fmla="*/ 106996 h 413534"/>
                  <a:gd name="connsiteX114" fmla="*/ 217281 w 372338"/>
                  <a:gd name="connsiteY114" fmla="*/ 106996 h 413534"/>
                  <a:gd name="connsiteX115" fmla="*/ 215850 w 372338"/>
                  <a:gd name="connsiteY115" fmla="*/ 106852 h 413534"/>
                  <a:gd name="connsiteX116" fmla="*/ 208412 w 372338"/>
                  <a:gd name="connsiteY116" fmla="*/ 104993 h 413534"/>
                  <a:gd name="connsiteX117" fmla="*/ 205695 w 372338"/>
                  <a:gd name="connsiteY117" fmla="*/ 104993 h 413534"/>
                  <a:gd name="connsiteX118" fmla="*/ 203406 w 372338"/>
                  <a:gd name="connsiteY118" fmla="*/ 105994 h 413534"/>
                  <a:gd name="connsiteX119" fmla="*/ 198828 w 372338"/>
                  <a:gd name="connsiteY119" fmla="*/ 106996 h 413534"/>
                  <a:gd name="connsiteX120" fmla="*/ 194537 w 372338"/>
                  <a:gd name="connsiteY120" fmla="*/ 107711 h 413534"/>
                  <a:gd name="connsiteX121" fmla="*/ 190246 w 372338"/>
                  <a:gd name="connsiteY121" fmla="*/ 109999 h 413534"/>
                  <a:gd name="connsiteX122" fmla="*/ 189102 w 372338"/>
                  <a:gd name="connsiteY122" fmla="*/ 110143 h 413534"/>
                  <a:gd name="connsiteX123" fmla="*/ 186241 w 372338"/>
                  <a:gd name="connsiteY123" fmla="*/ 108998 h 413534"/>
                  <a:gd name="connsiteX124" fmla="*/ 182236 w 372338"/>
                  <a:gd name="connsiteY124" fmla="*/ 109141 h 413534"/>
                  <a:gd name="connsiteX125" fmla="*/ 178088 w 372338"/>
                  <a:gd name="connsiteY125" fmla="*/ 109713 h 413534"/>
                  <a:gd name="connsiteX126" fmla="*/ 176228 w 372338"/>
                  <a:gd name="connsiteY126" fmla="*/ 109999 h 413534"/>
                  <a:gd name="connsiteX127" fmla="*/ 174941 w 372338"/>
                  <a:gd name="connsiteY127" fmla="*/ 109284 h 413534"/>
                  <a:gd name="connsiteX128" fmla="*/ 171221 w 372338"/>
                  <a:gd name="connsiteY128" fmla="*/ 103420 h 413534"/>
                  <a:gd name="connsiteX129" fmla="*/ 166215 w 372338"/>
                  <a:gd name="connsiteY129" fmla="*/ 95552 h 413534"/>
                  <a:gd name="connsiteX130" fmla="*/ 163497 w 372338"/>
                  <a:gd name="connsiteY130" fmla="*/ 90689 h 413534"/>
                  <a:gd name="connsiteX131" fmla="*/ 162496 w 372338"/>
                  <a:gd name="connsiteY131" fmla="*/ 89401 h 413534"/>
                  <a:gd name="connsiteX132" fmla="*/ 160780 w 372338"/>
                  <a:gd name="connsiteY132" fmla="*/ 87685 h 413534"/>
                  <a:gd name="connsiteX133" fmla="*/ 158348 w 372338"/>
                  <a:gd name="connsiteY133" fmla="*/ 84538 h 413534"/>
                  <a:gd name="connsiteX134" fmla="*/ 157346 w 372338"/>
                  <a:gd name="connsiteY134" fmla="*/ 81534 h 413534"/>
                  <a:gd name="connsiteX135" fmla="*/ 157775 w 372338"/>
                  <a:gd name="connsiteY135" fmla="*/ 78673 h 413534"/>
                  <a:gd name="connsiteX136" fmla="*/ 156345 w 372338"/>
                  <a:gd name="connsiteY136" fmla="*/ 74811 h 413534"/>
                  <a:gd name="connsiteX137" fmla="*/ 153198 w 372338"/>
                  <a:gd name="connsiteY137" fmla="*/ 69948 h 413534"/>
                  <a:gd name="connsiteX138" fmla="*/ 151052 w 372338"/>
                  <a:gd name="connsiteY138" fmla="*/ 65370 h 413534"/>
                  <a:gd name="connsiteX139" fmla="*/ 150051 w 372338"/>
                  <a:gd name="connsiteY139" fmla="*/ 60936 h 413534"/>
                  <a:gd name="connsiteX140" fmla="*/ 149765 w 372338"/>
                  <a:gd name="connsiteY140" fmla="*/ 57217 h 413534"/>
                  <a:gd name="connsiteX141" fmla="*/ 150337 w 372338"/>
                  <a:gd name="connsiteY141" fmla="*/ 54070 h 413534"/>
                  <a:gd name="connsiteX142" fmla="*/ 149765 w 372338"/>
                  <a:gd name="connsiteY142" fmla="*/ 51781 h 413534"/>
                  <a:gd name="connsiteX143" fmla="*/ 148049 w 372338"/>
                  <a:gd name="connsiteY143" fmla="*/ 50351 h 413534"/>
                  <a:gd name="connsiteX144" fmla="*/ 147047 w 372338"/>
                  <a:gd name="connsiteY144" fmla="*/ 48491 h 413534"/>
                  <a:gd name="connsiteX145" fmla="*/ 146332 w 372338"/>
                  <a:gd name="connsiteY145" fmla="*/ 47633 h 413534"/>
                  <a:gd name="connsiteX146" fmla="*/ 144902 w 372338"/>
                  <a:gd name="connsiteY146" fmla="*/ 45774 h 413534"/>
                  <a:gd name="connsiteX147" fmla="*/ 141755 w 372338"/>
                  <a:gd name="connsiteY147" fmla="*/ 43771 h 413534"/>
                  <a:gd name="connsiteX148" fmla="*/ 138179 w 372338"/>
                  <a:gd name="connsiteY148" fmla="*/ 42770 h 413534"/>
                  <a:gd name="connsiteX149" fmla="*/ 130454 w 372338"/>
                  <a:gd name="connsiteY149" fmla="*/ 42770 h 413534"/>
                  <a:gd name="connsiteX150" fmla="*/ 120442 w 372338"/>
                  <a:gd name="connsiteY150" fmla="*/ 42770 h 413534"/>
                  <a:gd name="connsiteX151" fmla="*/ 111287 w 372338"/>
                  <a:gd name="connsiteY151" fmla="*/ 42913 h 413534"/>
                  <a:gd name="connsiteX152" fmla="*/ 101131 w 372338"/>
                  <a:gd name="connsiteY152" fmla="*/ 43056 h 413534"/>
                  <a:gd name="connsiteX153" fmla="*/ 90832 w 372338"/>
                  <a:gd name="connsiteY153" fmla="*/ 43199 h 413534"/>
                  <a:gd name="connsiteX154" fmla="*/ 88114 w 372338"/>
                  <a:gd name="connsiteY154" fmla="*/ 43485 h 413534"/>
                  <a:gd name="connsiteX155" fmla="*/ 80247 w 372338"/>
                  <a:gd name="connsiteY155" fmla="*/ 43628 h 413534"/>
                  <a:gd name="connsiteX156" fmla="*/ 73953 w 372338"/>
                  <a:gd name="connsiteY156" fmla="*/ 43056 h 413534"/>
                  <a:gd name="connsiteX157" fmla="*/ 71664 w 372338"/>
                  <a:gd name="connsiteY157" fmla="*/ 42770 h 413534"/>
                  <a:gd name="connsiteX158" fmla="*/ 67516 w 372338"/>
                  <a:gd name="connsiteY158" fmla="*/ 42484 h 413534"/>
                  <a:gd name="connsiteX159" fmla="*/ 61079 w 372338"/>
                  <a:gd name="connsiteY159" fmla="*/ 42484 h 413534"/>
                  <a:gd name="connsiteX160" fmla="*/ 57646 w 372338"/>
                  <a:gd name="connsiteY160" fmla="*/ 42627 h 413534"/>
                  <a:gd name="connsiteX161" fmla="*/ 49207 w 372338"/>
                  <a:gd name="connsiteY161" fmla="*/ 42627 h 413534"/>
                  <a:gd name="connsiteX162" fmla="*/ 48491 w 372338"/>
                  <a:gd name="connsiteY162" fmla="*/ 42627 h 413534"/>
                  <a:gd name="connsiteX163" fmla="*/ 47204 w 372338"/>
                  <a:gd name="connsiteY163" fmla="*/ 43199 h 413534"/>
                  <a:gd name="connsiteX164" fmla="*/ 43628 w 372338"/>
                  <a:gd name="connsiteY164" fmla="*/ 42484 h 413534"/>
                  <a:gd name="connsiteX165" fmla="*/ 40052 w 372338"/>
                  <a:gd name="connsiteY165" fmla="*/ 42770 h 413534"/>
                  <a:gd name="connsiteX166" fmla="*/ 38335 w 372338"/>
                  <a:gd name="connsiteY166" fmla="*/ 44057 h 413534"/>
                  <a:gd name="connsiteX167" fmla="*/ 31755 w 372338"/>
                  <a:gd name="connsiteY167" fmla="*/ 46918 h 413534"/>
                  <a:gd name="connsiteX168" fmla="*/ 24603 w 372338"/>
                  <a:gd name="connsiteY168" fmla="*/ 48205 h 413534"/>
                  <a:gd name="connsiteX169" fmla="*/ 19311 w 372338"/>
                  <a:gd name="connsiteY169" fmla="*/ 49350 h 413534"/>
                  <a:gd name="connsiteX170" fmla="*/ 17022 w 372338"/>
                  <a:gd name="connsiteY170" fmla="*/ 49636 h 413534"/>
                  <a:gd name="connsiteX171" fmla="*/ 16450 w 372338"/>
                  <a:gd name="connsiteY171" fmla="*/ 50637 h 413534"/>
                  <a:gd name="connsiteX172" fmla="*/ 18023 w 372338"/>
                  <a:gd name="connsiteY172" fmla="*/ 52496 h 413534"/>
                  <a:gd name="connsiteX173" fmla="*/ 20026 w 372338"/>
                  <a:gd name="connsiteY173" fmla="*/ 57503 h 413534"/>
                  <a:gd name="connsiteX174" fmla="*/ 23602 w 372338"/>
                  <a:gd name="connsiteY174" fmla="*/ 64655 h 413534"/>
                  <a:gd name="connsiteX175" fmla="*/ 32757 w 372338"/>
                  <a:gd name="connsiteY175" fmla="*/ 75669 h 413534"/>
                  <a:gd name="connsiteX176" fmla="*/ 33901 w 372338"/>
                  <a:gd name="connsiteY176" fmla="*/ 83966 h 413534"/>
                  <a:gd name="connsiteX177" fmla="*/ 40767 w 372338"/>
                  <a:gd name="connsiteY177" fmla="*/ 100559 h 413534"/>
                  <a:gd name="connsiteX178" fmla="*/ 49492 w 372338"/>
                  <a:gd name="connsiteY178" fmla="*/ 118296 h 413534"/>
                  <a:gd name="connsiteX179" fmla="*/ 49063 w 372338"/>
                  <a:gd name="connsiteY179" fmla="*/ 121300 h 413534"/>
                  <a:gd name="connsiteX180" fmla="*/ 49063 w 372338"/>
                  <a:gd name="connsiteY180" fmla="*/ 123875 h 413534"/>
                  <a:gd name="connsiteX181" fmla="*/ 49350 w 372338"/>
                  <a:gd name="connsiteY181" fmla="*/ 126020 h 413534"/>
                  <a:gd name="connsiteX182" fmla="*/ 48777 w 372338"/>
                  <a:gd name="connsiteY182" fmla="*/ 127880 h 413534"/>
                  <a:gd name="connsiteX183" fmla="*/ 39623 w 372338"/>
                  <a:gd name="connsiteY183" fmla="*/ 137606 h 413534"/>
                  <a:gd name="connsiteX184" fmla="*/ 39337 w 372338"/>
                  <a:gd name="connsiteY184" fmla="*/ 136605 h 413534"/>
                  <a:gd name="connsiteX185" fmla="*/ 40195 w 372338"/>
                  <a:gd name="connsiteY185" fmla="*/ 135318 h 413534"/>
                  <a:gd name="connsiteX186" fmla="*/ 40624 w 372338"/>
                  <a:gd name="connsiteY186" fmla="*/ 134317 h 413534"/>
                  <a:gd name="connsiteX187" fmla="*/ 39194 w 372338"/>
                  <a:gd name="connsiteY187" fmla="*/ 135032 h 413534"/>
                  <a:gd name="connsiteX188" fmla="*/ 37763 w 372338"/>
                  <a:gd name="connsiteY188" fmla="*/ 137177 h 413534"/>
                  <a:gd name="connsiteX189" fmla="*/ 37763 w 372338"/>
                  <a:gd name="connsiteY189" fmla="*/ 138894 h 413534"/>
                  <a:gd name="connsiteX190" fmla="*/ 40052 w 372338"/>
                  <a:gd name="connsiteY190" fmla="*/ 144473 h 413534"/>
                  <a:gd name="connsiteX191" fmla="*/ 42484 w 372338"/>
                  <a:gd name="connsiteY191" fmla="*/ 149336 h 413534"/>
                  <a:gd name="connsiteX192" fmla="*/ 43771 w 372338"/>
                  <a:gd name="connsiteY192" fmla="*/ 154199 h 413534"/>
                  <a:gd name="connsiteX193" fmla="*/ 44200 w 372338"/>
                  <a:gd name="connsiteY193" fmla="*/ 158777 h 413534"/>
                  <a:gd name="connsiteX194" fmla="*/ 46632 w 372338"/>
                  <a:gd name="connsiteY194" fmla="*/ 162496 h 413534"/>
                  <a:gd name="connsiteX195" fmla="*/ 47919 w 372338"/>
                  <a:gd name="connsiteY195" fmla="*/ 167645 h 413534"/>
                  <a:gd name="connsiteX196" fmla="*/ 52783 w 372338"/>
                  <a:gd name="connsiteY196" fmla="*/ 175513 h 413534"/>
                  <a:gd name="connsiteX197" fmla="*/ 54070 w 372338"/>
                  <a:gd name="connsiteY197" fmla="*/ 180519 h 413534"/>
                  <a:gd name="connsiteX198" fmla="*/ 56931 w 372338"/>
                  <a:gd name="connsiteY198" fmla="*/ 183237 h 413534"/>
                  <a:gd name="connsiteX199" fmla="*/ 59649 w 372338"/>
                  <a:gd name="connsiteY199" fmla="*/ 186956 h 413534"/>
                  <a:gd name="connsiteX200" fmla="*/ 60221 w 372338"/>
                  <a:gd name="connsiteY200" fmla="*/ 190675 h 413534"/>
                  <a:gd name="connsiteX201" fmla="*/ 63082 w 372338"/>
                  <a:gd name="connsiteY201" fmla="*/ 195968 h 413534"/>
                  <a:gd name="connsiteX202" fmla="*/ 63511 w 372338"/>
                  <a:gd name="connsiteY202" fmla="*/ 199687 h 413534"/>
                  <a:gd name="connsiteX203" fmla="*/ 61651 w 372338"/>
                  <a:gd name="connsiteY203" fmla="*/ 212847 h 413534"/>
                  <a:gd name="connsiteX204" fmla="*/ 61651 w 372338"/>
                  <a:gd name="connsiteY204" fmla="*/ 222717 h 413534"/>
                  <a:gd name="connsiteX205" fmla="*/ 58647 w 372338"/>
                  <a:gd name="connsiteY205" fmla="*/ 232158 h 413534"/>
                  <a:gd name="connsiteX206" fmla="*/ 55930 w 372338"/>
                  <a:gd name="connsiteY206" fmla="*/ 237164 h 413534"/>
                  <a:gd name="connsiteX207" fmla="*/ 50494 w 372338"/>
                  <a:gd name="connsiteY207" fmla="*/ 244316 h 413534"/>
                  <a:gd name="connsiteX208" fmla="*/ 42770 w 372338"/>
                  <a:gd name="connsiteY208" fmla="*/ 248321 h 413534"/>
                  <a:gd name="connsiteX209" fmla="*/ 37334 w 372338"/>
                  <a:gd name="connsiteY209" fmla="*/ 252040 h 413534"/>
                  <a:gd name="connsiteX210" fmla="*/ 34759 w 372338"/>
                  <a:gd name="connsiteY210" fmla="*/ 259765 h 413534"/>
                  <a:gd name="connsiteX211" fmla="*/ 24317 w 372338"/>
                  <a:gd name="connsiteY211" fmla="*/ 272352 h 413534"/>
                  <a:gd name="connsiteX212" fmla="*/ 22887 w 372338"/>
                  <a:gd name="connsiteY212" fmla="*/ 282079 h 413534"/>
                  <a:gd name="connsiteX213" fmla="*/ 19168 w 372338"/>
                  <a:gd name="connsiteY213" fmla="*/ 290805 h 413534"/>
                  <a:gd name="connsiteX214" fmla="*/ 16164 w 372338"/>
                  <a:gd name="connsiteY214" fmla="*/ 309114 h 413534"/>
                  <a:gd name="connsiteX215" fmla="*/ 9870 w 372338"/>
                  <a:gd name="connsiteY215" fmla="*/ 327853 h 413534"/>
                  <a:gd name="connsiteX216" fmla="*/ 8154 w 372338"/>
                  <a:gd name="connsiteY216" fmla="*/ 336006 h 413534"/>
                  <a:gd name="connsiteX217" fmla="*/ 6723 w 372338"/>
                  <a:gd name="connsiteY217" fmla="*/ 339725 h 413534"/>
                  <a:gd name="connsiteX218" fmla="*/ 4721 w 372338"/>
                  <a:gd name="connsiteY218" fmla="*/ 342300 h 413534"/>
                  <a:gd name="connsiteX219" fmla="*/ 3147 w 372338"/>
                  <a:gd name="connsiteY219" fmla="*/ 343730 h 413534"/>
                  <a:gd name="connsiteX220" fmla="*/ 143 w 372338"/>
                  <a:gd name="connsiteY220" fmla="*/ 345733 h 413534"/>
                  <a:gd name="connsiteX221" fmla="*/ 715 w 372338"/>
                  <a:gd name="connsiteY221" fmla="*/ 348308 h 413534"/>
                  <a:gd name="connsiteX222" fmla="*/ 1574 w 372338"/>
                  <a:gd name="connsiteY222" fmla="*/ 350453 h 413534"/>
                  <a:gd name="connsiteX223" fmla="*/ 2289 w 372338"/>
                  <a:gd name="connsiteY223" fmla="*/ 366474 h 413534"/>
                  <a:gd name="connsiteX224" fmla="*/ 2289 w 372338"/>
                  <a:gd name="connsiteY224" fmla="*/ 372625 h 413534"/>
                  <a:gd name="connsiteX225" fmla="*/ 1145 w 372338"/>
                  <a:gd name="connsiteY225" fmla="*/ 377774 h 413534"/>
                  <a:gd name="connsiteX226" fmla="*/ 0 w 372338"/>
                  <a:gd name="connsiteY226" fmla="*/ 389504 h 413534"/>
                  <a:gd name="connsiteX227" fmla="*/ 4863 w 372338"/>
                  <a:gd name="connsiteY227" fmla="*/ 388788 h 413534"/>
                  <a:gd name="connsiteX228" fmla="*/ 8297 w 372338"/>
                  <a:gd name="connsiteY228" fmla="*/ 386929 h 413534"/>
                  <a:gd name="connsiteX229" fmla="*/ 11300 w 372338"/>
                  <a:gd name="connsiteY229" fmla="*/ 386786 h 413534"/>
                  <a:gd name="connsiteX230" fmla="*/ 14304 w 372338"/>
                  <a:gd name="connsiteY230" fmla="*/ 388216 h 413534"/>
                  <a:gd name="connsiteX231" fmla="*/ 17451 w 372338"/>
                  <a:gd name="connsiteY231" fmla="*/ 388359 h 413534"/>
                  <a:gd name="connsiteX232" fmla="*/ 18738 w 372338"/>
                  <a:gd name="connsiteY232" fmla="*/ 388073 h 413534"/>
                  <a:gd name="connsiteX233" fmla="*/ 24460 w 372338"/>
                  <a:gd name="connsiteY233" fmla="*/ 388216 h 413534"/>
                  <a:gd name="connsiteX234" fmla="*/ 27750 w 372338"/>
                  <a:gd name="connsiteY234" fmla="*/ 386643 h 413534"/>
                  <a:gd name="connsiteX235" fmla="*/ 31612 w 372338"/>
                  <a:gd name="connsiteY235" fmla="*/ 385070 h 413534"/>
                  <a:gd name="connsiteX236" fmla="*/ 33901 w 372338"/>
                  <a:gd name="connsiteY236" fmla="*/ 383639 h 413534"/>
                  <a:gd name="connsiteX237" fmla="*/ 37048 w 372338"/>
                  <a:gd name="connsiteY237" fmla="*/ 382209 h 413534"/>
                  <a:gd name="connsiteX238" fmla="*/ 41196 w 372338"/>
                  <a:gd name="connsiteY238" fmla="*/ 380778 h 413534"/>
                  <a:gd name="connsiteX239" fmla="*/ 43628 w 372338"/>
                  <a:gd name="connsiteY239" fmla="*/ 380921 h 413534"/>
                  <a:gd name="connsiteX240" fmla="*/ 46489 w 372338"/>
                  <a:gd name="connsiteY240" fmla="*/ 381494 h 413534"/>
                  <a:gd name="connsiteX241" fmla="*/ 50351 w 372338"/>
                  <a:gd name="connsiteY241" fmla="*/ 382065 h 413534"/>
                  <a:gd name="connsiteX242" fmla="*/ 52497 w 372338"/>
                  <a:gd name="connsiteY242" fmla="*/ 383067 h 413534"/>
                  <a:gd name="connsiteX243" fmla="*/ 55071 w 372338"/>
                  <a:gd name="connsiteY243" fmla="*/ 386214 h 413534"/>
                  <a:gd name="connsiteX244" fmla="*/ 59076 w 372338"/>
                  <a:gd name="connsiteY244" fmla="*/ 389075 h 413534"/>
                  <a:gd name="connsiteX245" fmla="*/ 62080 w 372338"/>
                  <a:gd name="connsiteY245" fmla="*/ 390791 h 413534"/>
                  <a:gd name="connsiteX246" fmla="*/ 65514 w 372338"/>
                  <a:gd name="connsiteY246" fmla="*/ 393080 h 413534"/>
                  <a:gd name="connsiteX247" fmla="*/ 66514 w 372338"/>
                  <a:gd name="connsiteY247" fmla="*/ 393938 h 413534"/>
                  <a:gd name="connsiteX248" fmla="*/ 67945 w 372338"/>
                  <a:gd name="connsiteY248" fmla="*/ 394367 h 413534"/>
                  <a:gd name="connsiteX249" fmla="*/ 68803 w 372338"/>
                  <a:gd name="connsiteY249" fmla="*/ 394510 h 413534"/>
                  <a:gd name="connsiteX250" fmla="*/ 75097 w 372338"/>
                  <a:gd name="connsiteY250" fmla="*/ 394224 h 413534"/>
                  <a:gd name="connsiteX251" fmla="*/ 80819 w 372338"/>
                  <a:gd name="connsiteY251" fmla="*/ 393938 h 413534"/>
                  <a:gd name="connsiteX252" fmla="*/ 86970 w 372338"/>
                  <a:gd name="connsiteY252" fmla="*/ 393938 h 413534"/>
                  <a:gd name="connsiteX253" fmla="*/ 98556 w 372338"/>
                  <a:gd name="connsiteY253" fmla="*/ 393938 h 413534"/>
                  <a:gd name="connsiteX254" fmla="*/ 110143 w 372338"/>
                  <a:gd name="connsiteY254" fmla="*/ 393938 h 413534"/>
                  <a:gd name="connsiteX255" fmla="*/ 121729 w 372338"/>
                  <a:gd name="connsiteY255" fmla="*/ 393938 h 413534"/>
                  <a:gd name="connsiteX256" fmla="*/ 133315 w 372338"/>
                  <a:gd name="connsiteY256" fmla="*/ 393938 h 413534"/>
                  <a:gd name="connsiteX257" fmla="*/ 144902 w 372338"/>
                  <a:gd name="connsiteY257" fmla="*/ 393938 h 413534"/>
                  <a:gd name="connsiteX258" fmla="*/ 156488 w 372338"/>
                  <a:gd name="connsiteY258" fmla="*/ 393938 h 413534"/>
                  <a:gd name="connsiteX259" fmla="*/ 168074 w 372338"/>
                  <a:gd name="connsiteY259" fmla="*/ 393938 h 413534"/>
                  <a:gd name="connsiteX260" fmla="*/ 179661 w 372338"/>
                  <a:gd name="connsiteY260" fmla="*/ 393938 h 413534"/>
                  <a:gd name="connsiteX261" fmla="*/ 184381 w 372338"/>
                  <a:gd name="connsiteY261" fmla="*/ 393938 h 413534"/>
                  <a:gd name="connsiteX262" fmla="*/ 192678 w 372338"/>
                  <a:gd name="connsiteY262" fmla="*/ 394081 h 413534"/>
                  <a:gd name="connsiteX263" fmla="*/ 201404 w 372338"/>
                  <a:gd name="connsiteY263" fmla="*/ 394224 h 413534"/>
                  <a:gd name="connsiteX264" fmla="*/ 202404 w 372338"/>
                  <a:gd name="connsiteY264" fmla="*/ 394367 h 413534"/>
                  <a:gd name="connsiteX265" fmla="*/ 203406 w 372338"/>
                  <a:gd name="connsiteY265" fmla="*/ 394939 h 413534"/>
                  <a:gd name="connsiteX266" fmla="*/ 204264 w 372338"/>
                  <a:gd name="connsiteY266" fmla="*/ 395511 h 413534"/>
                  <a:gd name="connsiteX267" fmla="*/ 207268 w 372338"/>
                  <a:gd name="connsiteY267" fmla="*/ 399517 h 413534"/>
                  <a:gd name="connsiteX268" fmla="*/ 211130 w 372338"/>
                  <a:gd name="connsiteY268" fmla="*/ 403665 h 413534"/>
                  <a:gd name="connsiteX269" fmla="*/ 214420 w 372338"/>
                  <a:gd name="connsiteY269" fmla="*/ 405668 h 413534"/>
                  <a:gd name="connsiteX270" fmla="*/ 218282 w 372338"/>
                  <a:gd name="connsiteY270" fmla="*/ 406812 h 413534"/>
                  <a:gd name="connsiteX271" fmla="*/ 222002 w 372338"/>
                  <a:gd name="connsiteY271" fmla="*/ 407241 h 413534"/>
                  <a:gd name="connsiteX272" fmla="*/ 225435 w 372338"/>
                  <a:gd name="connsiteY272" fmla="*/ 406955 h 413534"/>
                  <a:gd name="connsiteX273" fmla="*/ 231156 w 372338"/>
                  <a:gd name="connsiteY273" fmla="*/ 407527 h 413534"/>
                  <a:gd name="connsiteX274" fmla="*/ 239023 w 372338"/>
                  <a:gd name="connsiteY274" fmla="*/ 408815 h 413534"/>
                  <a:gd name="connsiteX275" fmla="*/ 247320 w 372338"/>
                  <a:gd name="connsiteY275" fmla="*/ 409244 h 413534"/>
                  <a:gd name="connsiteX276" fmla="*/ 255903 w 372338"/>
                  <a:gd name="connsiteY276" fmla="*/ 408671 h 413534"/>
                  <a:gd name="connsiteX277" fmla="*/ 261910 w 372338"/>
                  <a:gd name="connsiteY277" fmla="*/ 409386 h 413534"/>
                  <a:gd name="connsiteX278" fmla="*/ 265343 w 372338"/>
                  <a:gd name="connsiteY278" fmla="*/ 411389 h 413534"/>
                  <a:gd name="connsiteX279" fmla="*/ 268919 w 372338"/>
                  <a:gd name="connsiteY279" fmla="*/ 412820 h 413534"/>
                  <a:gd name="connsiteX280" fmla="*/ 272495 w 372338"/>
                  <a:gd name="connsiteY280" fmla="*/ 413535 h 413534"/>
                  <a:gd name="connsiteX281" fmla="*/ 277359 w 372338"/>
                  <a:gd name="connsiteY281" fmla="*/ 413106 h 413534"/>
                  <a:gd name="connsiteX282" fmla="*/ 283510 w 372338"/>
                  <a:gd name="connsiteY282" fmla="*/ 411532 h 413534"/>
                  <a:gd name="connsiteX283" fmla="*/ 288802 w 372338"/>
                  <a:gd name="connsiteY283" fmla="*/ 411818 h 413534"/>
                  <a:gd name="connsiteX284" fmla="*/ 291234 w 372338"/>
                  <a:gd name="connsiteY284" fmla="*/ 412963 h 413534"/>
                  <a:gd name="connsiteX285" fmla="*/ 292664 w 372338"/>
                  <a:gd name="connsiteY285" fmla="*/ 412963 h 413534"/>
                  <a:gd name="connsiteX286" fmla="*/ 301819 w 372338"/>
                  <a:gd name="connsiteY286" fmla="*/ 411389 h 413534"/>
                  <a:gd name="connsiteX287" fmla="*/ 309114 w 372338"/>
                  <a:gd name="connsiteY287" fmla="*/ 410102 h 413534"/>
                  <a:gd name="connsiteX288" fmla="*/ 320128 w 372338"/>
                  <a:gd name="connsiteY288" fmla="*/ 407956 h 413534"/>
                  <a:gd name="connsiteX289" fmla="*/ 329140 w 372338"/>
                  <a:gd name="connsiteY289" fmla="*/ 406240 h 413534"/>
                  <a:gd name="connsiteX290" fmla="*/ 342586 w 372338"/>
                  <a:gd name="connsiteY290" fmla="*/ 403665 h 413534"/>
                  <a:gd name="connsiteX291" fmla="*/ 352027 w 372338"/>
                  <a:gd name="connsiteY291" fmla="*/ 401805 h 413534"/>
                  <a:gd name="connsiteX292" fmla="*/ 346019 w 372338"/>
                  <a:gd name="connsiteY292" fmla="*/ 396656 h 413534"/>
                  <a:gd name="connsiteX293" fmla="*/ 339153 w 372338"/>
                  <a:gd name="connsiteY293" fmla="*/ 390791 h 413534"/>
                  <a:gd name="connsiteX294" fmla="*/ 332144 w 372338"/>
                  <a:gd name="connsiteY294" fmla="*/ 384354 h 413534"/>
                  <a:gd name="connsiteX295" fmla="*/ 326851 w 372338"/>
                  <a:gd name="connsiteY295" fmla="*/ 379205 h 413534"/>
                  <a:gd name="connsiteX296" fmla="*/ 324277 w 372338"/>
                  <a:gd name="connsiteY296" fmla="*/ 376201 h 413534"/>
                  <a:gd name="connsiteX297" fmla="*/ 319556 w 372338"/>
                  <a:gd name="connsiteY297" fmla="*/ 372339 h 413534"/>
                  <a:gd name="connsiteX298" fmla="*/ 316266 w 372338"/>
                  <a:gd name="connsiteY298" fmla="*/ 370479 h 413534"/>
                  <a:gd name="connsiteX299" fmla="*/ 314979 w 372338"/>
                  <a:gd name="connsiteY299" fmla="*/ 369478 h 413534"/>
                  <a:gd name="connsiteX300" fmla="*/ 311689 w 372338"/>
                  <a:gd name="connsiteY300" fmla="*/ 359179 h 413534"/>
                  <a:gd name="connsiteX301" fmla="*/ 309829 w 372338"/>
                  <a:gd name="connsiteY301" fmla="*/ 349738 h 413534"/>
                  <a:gd name="connsiteX302" fmla="*/ 309829 w 372338"/>
                  <a:gd name="connsiteY302" fmla="*/ 342586 h 413534"/>
                  <a:gd name="connsiteX303" fmla="*/ 309829 w 372338"/>
                  <a:gd name="connsiteY303" fmla="*/ 332716 h 413534"/>
                  <a:gd name="connsiteX304" fmla="*/ 309829 w 372338"/>
                  <a:gd name="connsiteY304" fmla="*/ 322846 h 413534"/>
                  <a:gd name="connsiteX305" fmla="*/ 309829 w 372338"/>
                  <a:gd name="connsiteY305" fmla="*/ 312976 h 413534"/>
                  <a:gd name="connsiteX306" fmla="*/ 309829 w 372338"/>
                  <a:gd name="connsiteY306" fmla="*/ 303106 h 413534"/>
                  <a:gd name="connsiteX307" fmla="*/ 309829 w 372338"/>
                  <a:gd name="connsiteY307" fmla="*/ 293236 h 413534"/>
                  <a:gd name="connsiteX308" fmla="*/ 309829 w 372338"/>
                  <a:gd name="connsiteY308" fmla="*/ 283366 h 413534"/>
                  <a:gd name="connsiteX309" fmla="*/ 309829 w 372338"/>
                  <a:gd name="connsiteY309" fmla="*/ 273496 h 413534"/>
                  <a:gd name="connsiteX310" fmla="*/ 309829 w 372338"/>
                  <a:gd name="connsiteY310" fmla="*/ 263770 h 413534"/>
                  <a:gd name="connsiteX311" fmla="*/ 309829 w 372338"/>
                  <a:gd name="connsiteY311" fmla="*/ 259049 h 413534"/>
                  <a:gd name="connsiteX312" fmla="*/ 316838 w 372338"/>
                  <a:gd name="connsiteY312" fmla="*/ 259049 h 413534"/>
                  <a:gd name="connsiteX313" fmla="*/ 324706 w 372338"/>
                  <a:gd name="connsiteY313" fmla="*/ 259049 h 413534"/>
                  <a:gd name="connsiteX314" fmla="*/ 333002 w 372338"/>
                  <a:gd name="connsiteY314" fmla="*/ 259049 h 413534"/>
                  <a:gd name="connsiteX315" fmla="*/ 342014 w 372338"/>
                  <a:gd name="connsiteY315" fmla="*/ 259049 h 413534"/>
                  <a:gd name="connsiteX316" fmla="*/ 351025 w 372338"/>
                  <a:gd name="connsiteY316" fmla="*/ 259049 h 413534"/>
                  <a:gd name="connsiteX317" fmla="*/ 360037 w 372338"/>
                  <a:gd name="connsiteY317" fmla="*/ 259049 h 413534"/>
                  <a:gd name="connsiteX318" fmla="*/ 366331 w 372338"/>
                  <a:gd name="connsiteY318" fmla="*/ 259049 h 413534"/>
                  <a:gd name="connsiteX319" fmla="*/ 367904 w 372338"/>
                  <a:gd name="connsiteY319" fmla="*/ 258906 h 413534"/>
                  <a:gd name="connsiteX320" fmla="*/ 369907 w 372338"/>
                  <a:gd name="connsiteY320" fmla="*/ 258620 h 413534"/>
                  <a:gd name="connsiteX321" fmla="*/ 370050 w 372338"/>
                  <a:gd name="connsiteY321" fmla="*/ 257619 h 413534"/>
                  <a:gd name="connsiteX322" fmla="*/ 367475 w 372338"/>
                  <a:gd name="connsiteY322" fmla="*/ 252756 h 413534"/>
                  <a:gd name="connsiteX323" fmla="*/ 367618 w 372338"/>
                  <a:gd name="connsiteY323" fmla="*/ 251039 h 413534"/>
                  <a:gd name="connsiteX324" fmla="*/ 368333 w 372338"/>
                  <a:gd name="connsiteY324" fmla="*/ 247749 h 413534"/>
                  <a:gd name="connsiteX325" fmla="*/ 369335 w 372338"/>
                  <a:gd name="connsiteY325" fmla="*/ 244888 h 413534"/>
                  <a:gd name="connsiteX326" fmla="*/ 370765 w 372338"/>
                  <a:gd name="connsiteY326" fmla="*/ 241169 h 413534"/>
                  <a:gd name="connsiteX327" fmla="*/ 370908 w 372338"/>
                  <a:gd name="connsiteY327" fmla="*/ 239023 h 413534"/>
                  <a:gd name="connsiteX328" fmla="*/ 369764 w 372338"/>
                  <a:gd name="connsiteY328" fmla="*/ 231871 h 413534"/>
                  <a:gd name="connsiteX329" fmla="*/ 369907 w 372338"/>
                  <a:gd name="connsiteY329" fmla="*/ 227866 h 413534"/>
                  <a:gd name="connsiteX330" fmla="*/ 370193 w 372338"/>
                  <a:gd name="connsiteY330" fmla="*/ 223718 h 413534"/>
                  <a:gd name="connsiteX331" fmla="*/ 370479 w 372338"/>
                  <a:gd name="connsiteY331" fmla="*/ 219856 h 413534"/>
                  <a:gd name="connsiteX332" fmla="*/ 370050 w 372338"/>
                  <a:gd name="connsiteY332" fmla="*/ 217138 h 413534"/>
                  <a:gd name="connsiteX333" fmla="*/ 370479 w 372338"/>
                  <a:gd name="connsiteY333" fmla="*/ 215708 h 413534"/>
                  <a:gd name="connsiteX334" fmla="*/ 371337 w 372338"/>
                  <a:gd name="connsiteY334" fmla="*/ 213562 h 413534"/>
                  <a:gd name="connsiteX335" fmla="*/ 371767 w 372338"/>
                  <a:gd name="connsiteY335" fmla="*/ 211130 h 413534"/>
                  <a:gd name="connsiteX336" fmla="*/ 372339 w 372338"/>
                  <a:gd name="connsiteY336" fmla="*/ 210129 h 413534"/>
                  <a:gd name="connsiteX337" fmla="*/ 371194 w 372338"/>
                  <a:gd name="connsiteY337" fmla="*/ 209414 h 41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Lst>
                <a:rect l="l" t="t" r="r" b="b"/>
                <a:pathLst>
                  <a:path w="372338" h="413534">
                    <a:moveTo>
                      <a:pt x="10871" y="22744"/>
                    </a:moveTo>
                    <a:lnTo>
                      <a:pt x="12874" y="26606"/>
                    </a:lnTo>
                    <a:lnTo>
                      <a:pt x="13732" y="30897"/>
                    </a:lnTo>
                    <a:lnTo>
                      <a:pt x="12874" y="33043"/>
                    </a:lnTo>
                    <a:lnTo>
                      <a:pt x="12159" y="35904"/>
                    </a:lnTo>
                    <a:lnTo>
                      <a:pt x="13446" y="38907"/>
                    </a:lnTo>
                    <a:lnTo>
                      <a:pt x="13875" y="39766"/>
                    </a:lnTo>
                    <a:lnTo>
                      <a:pt x="15162" y="39337"/>
                    </a:lnTo>
                    <a:lnTo>
                      <a:pt x="19168" y="38765"/>
                    </a:lnTo>
                    <a:lnTo>
                      <a:pt x="22172" y="38478"/>
                    </a:lnTo>
                    <a:lnTo>
                      <a:pt x="22744" y="37763"/>
                    </a:lnTo>
                    <a:lnTo>
                      <a:pt x="23173" y="29610"/>
                    </a:lnTo>
                    <a:lnTo>
                      <a:pt x="23316" y="21313"/>
                    </a:lnTo>
                    <a:lnTo>
                      <a:pt x="22315" y="20169"/>
                    </a:lnTo>
                    <a:lnTo>
                      <a:pt x="21314" y="19454"/>
                    </a:lnTo>
                    <a:lnTo>
                      <a:pt x="21314" y="18882"/>
                    </a:lnTo>
                    <a:lnTo>
                      <a:pt x="22887" y="17880"/>
                    </a:lnTo>
                    <a:lnTo>
                      <a:pt x="25032" y="16736"/>
                    </a:lnTo>
                    <a:lnTo>
                      <a:pt x="25748" y="16164"/>
                    </a:lnTo>
                    <a:lnTo>
                      <a:pt x="28179" y="14018"/>
                    </a:lnTo>
                    <a:lnTo>
                      <a:pt x="32900" y="9012"/>
                    </a:lnTo>
                    <a:lnTo>
                      <a:pt x="36476" y="7724"/>
                    </a:lnTo>
                    <a:lnTo>
                      <a:pt x="39766" y="6437"/>
                    </a:lnTo>
                    <a:lnTo>
                      <a:pt x="40195" y="6008"/>
                    </a:lnTo>
                    <a:lnTo>
                      <a:pt x="39480" y="5579"/>
                    </a:lnTo>
                    <a:lnTo>
                      <a:pt x="37191" y="3576"/>
                    </a:lnTo>
                    <a:lnTo>
                      <a:pt x="34473" y="429"/>
                    </a:lnTo>
                    <a:lnTo>
                      <a:pt x="33472" y="0"/>
                    </a:lnTo>
                    <a:lnTo>
                      <a:pt x="31899" y="0"/>
                    </a:lnTo>
                    <a:lnTo>
                      <a:pt x="29467" y="1144"/>
                    </a:lnTo>
                    <a:lnTo>
                      <a:pt x="27178" y="3004"/>
                    </a:lnTo>
                    <a:lnTo>
                      <a:pt x="22887" y="4720"/>
                    </a:lnTo>
                    <a:lnTo>
                      <a:pt x="19311" y="5722"/>
                    </a:lnTo>
                    <a:lnTo>
                      <a:pt x="19025" y="6866"/>
                    </a:lnTo>
                    <a:lnTo>
                      <a:pt x="18167" y="8869"/>
                    </a:lnTo>
                    <a:lnTo>
                      <a:pt x="17022" y="10156"/>
                    </a:lnTo>
                    <a:lnTo>
                      <a:pt x="13875" y="10585"/>
                    </a:lnTo>
                    <a:lnTo>
                      <a:pt x="12731" y="12302"/>
                    </a:lnTo>
                    <a:lnTo>
                      <a:pt x="10013" y="15735"/>
                    </a:lnTo>
                    <a:lnTo>
                      <a:pt x="8297" y="17308"/>
                    </a:lnTo>
                    <a:lnTo>
                      <a:pt x="9012" y="18166"/>
                    </a:lnTo>
                    <a:lnTo>
                      <a:pt x="10871" y="22744"/>
                    </a:lnTo>
                    <a:close/>
                    <a:moveTo>
                      <a:pt x="371194" y="209414"/>
                    </a:moveTo>
                    <a:lnTo>
                      <a:pt x="370765" y="207697"/>
                    </a:lnTo>
                    <a:lnTo>
                      <a:pt x="370336" y="203692"/>
                    </a:lnTo>
                    <a:lnTo>
                      <a:pt x="369621" y="198113"/>
                    </a:lnTo>
                    <a:lnTo>
                      <a:pt x="368906" y="194108"/>
                    </a:lnTo>
                    <a:lnTo>
                      <a:pt x="367761" y="194681"/>
                    </a:lnTo>
                    <a:lnTo>
                      <a:pt x="367046" y="196254"/>
                    </a:lnTo>
                    <a:lnTo>
                      <a:pt x="366903" y="197398"/>
                    </a:lnTo>
                    <a:lnTo>
                      <a:pt x="364901" y="198257"/>
                    </a:lnTo>
                    <a:lnTo>
                      <a:pt x="360752" y="198113"/>
                    </a:lnTo>
                    <a:lnTo>
                      <a:pt x="356604" y="197255"/>
                    </a:lnTo>
                    <a:lnTo>
                      <a:pt x="353743" y="196969"/>
                    </a:lnTo>
                    <a:lnTo>
                      <a:pt x="351884" y="197255"/>
                    </a:lnTo>
                    <a:lnTo>
                      <a:pt x="344588" y="200259"/>
                    </a:lnTo>
                    <a:lnTo>
                      <a:pt x="342157" y="200688"/>
                    </a:lnTo>
                    <a:lnTo>
                      <a:pt x="334289" y="200402"/>
                    </a:lnTo>
                    <a:lnTo>
                      <a:pt x="329855" y="199830"/>
                    </a:lnTo>
                    <a:lnTo>
                      <a:pt x="326708" y="199687"/>
                    </a:lnTo>
                    <a:lnTo>
                      <a:pt x="324419" y="200688"/>
                    </a:lnTo>
                    <a:lnTo>
                      <a:pt x="321559" y="202834"/>
                    </a:lnTo>
                    <a:lnTo>
                      <a:pt x="319270" y="203978"/>
                    </a:lnTo>
                    <a:lnTo>
                      <a:pt x="318126" y="203835"/>
                    </a:lnTo>
                    <a:lnTo>
                      <a:pt x="317410" y="202977"/>
                    </a:lnTo>
                    <a:lnTo>
                      <a:pt x="316552" y="201689"/>
                    </a:lnTo>
                    <a:lnTo>
                      <a:pt x="316266" y="198399"/>
                    </a:lnTo>
                    <a:lnTo>
                      <a:pt x="315122" y="194681"/>
                    </a:lnTo>
                    <a:lnTo>
                      <a:pt x="315837" y="192821"/>
                    </a:lnTo>
                    <a:lnTo>
                      <a:pt x="318126" y="191390"/>
                    </a:lnTo>
                    <a:lnTo>
                      <a:pt x="318984" y="188529"/>
                    </a:lnTo>
                    <a:lnTo>
                      <a:pt x="318269" y="184238"/>
                    </a:lnTo>
                    <a:lnTo>
                      <a:pt x="318269" y="181235"/>
                    </a:lnTo>
                    <a:lnTo>
                      <a:pt x="318841" y="179518"/>
                    </a:lnTo>
                    <a:lnTo>
                      <a:pt x="317983" y="175370"/>
                    </a:lnTo>
                    <a:lnTo>
                      <a:pt x="315694" y="168790"/>
                    </a:lnTo>
                    <a:lnTo>
                      <a:pt x="312404" y="163354"/>
                    </a:lnTo>
                    <a:lnTo>
                      <a:pt x="308113" y="159206"/>
                    </a:lnTo>
                    <a:lnTo>
                      <a:pt x="305395" y="155201"/>
                    </a:lnTo>
                    <a:lnTo>
                      <a:pt x="304108" y="151339"/>
                    </a:lnTo>
                    <a:lnTo>
                      <a:pt x="304537" y="142184"/>
                    </a:lnTo>
                    <a:lnTo>
                      <a:pt x="305824" y="134174"/>
                    </a:lnTo>
                    <a:lnTo>
                      <a:pt x="306826" y="127880"/>
                    </a:lnTo>
                    <a:lnTo>
                      <a:pt x="306539" y="117295"/>
                    </a:lnTo>
                    <a:lnTo>
                      <a:pt x="303679" y="110429"/>
                    </a:lnTo>
                    <a:lnTo>
                      <a:pt x="303106" y="102990"/>
                    </a:lnTo>
                    <a:lnTo>
                      <a:pt x="304680" y="94980"/>
                    </a:lnTo>
                    <a:lnTo>
                      <a:pt x="304966" y="89545"/>
                    </a:lnTo>
                    <a:lnTo>
                      <a:pt x="303822" y="86827"/>
                    </a:lnTo>
                    <a:lnTo>
                      <a:pt x="303106" y="86398"/>
                    </a:lnTo>
                    <a:lnTo>
                      <a:pt x="302248" y="86111"/>
                    </a:lnTo>
                    <a:lnTo>
                      <a:pt x="294953" y="85825"/>
                    </a:lnTo>
                    <a:lnTo>
                      <a:pt x="285226" y="85539"/>
                    </a:lnTo>
                    <a:lnTo>
                      <a:pt x="276787" y="85396"/>
                    </a:lnTo>
                    <a:lnTo>
                      <a:pt x="267632" y="85253"/>
                    </a:lnTo>
                    <a:lnTo>
                      <a:pt x="266202" y="84252"/>
                    </a:lnTo>
                    <a:lnTo>
                      <a:pt x="265486" y="82392"/>
                    </a:lnTo>
                    <a:lnTo>
                      <a:pt x="265486" y="80533"/>
                    </a:lnTo>
                    <a:lnTo>
                      <a:pt x="267346" y="74954"/>
                    </a:lnTo>
                    <a:lnTo>
                      <a:pt x="267060" y="74525"/>
                    </a:lnTo>
                    <a:lnTo>
                      <a:pt x="263770" y="74382"/>
                    </a:lnTo>
                    <a:lnTo>
                      <a:pt x="254901" y="75240"/>
                    </a:lnTo>
                    <a:lnTo>
                      <a:pt x="249036" y="76099"/>
                    </a:lnTo>
                    <a:lnTo>
                      <a:pt x="245317" y="76385"/>
                    </a:lnTo>
                    <a:lnTo>
                      <a:pt x="238880" y="77958"/>
                    </a:lnTo>
                    <a:lnTo>
                      <a:pt x="234875" y="81248"/>
                    </a:lnTo>
                    <a:lnTo>
                      <a:pt x="233588" y="85253"/>
                    </a:lnTo>
                    <a:lnTo>
                      <a:pt x="233731" y="88543"/>
                    </a:lnTo>
                    <a:lnTo>
                      <a:pt x="233445" y="90975"/>
                    </a:lnTo>
                    <a:lnTo>
                      <a:pt x="231585" y="93550"/>
                    </a:lnTo>
                    <a:lnTo>
                      <a:pt x="230155" y="96553"/>
                    </a:lnTo>
                    <a:lnTo>
                      <a:pt x="230155" y="98127"/>
                    </a:lnTo>
                    <a:lnTo>
                      <a:pt x="229296" y="105994"/>
                    </a:lnTo>
                    <a:lnTo>
                      <a:pt x="223289" y="106996"/>
                    </a:lnTo>
                    <a:lnTo>
                      <a:pt x="217281" y="106996"/>
                    </a:lnTo>
                    <a:lnTo>
                      <a:pt x="215850" y="106852"/>
                    </a:lnTo>
                    <a:lnTo>
                      <a:pt x="208412" y="104993"/>
                    </a:lnTo>
                    <a:lnTo>
                      <a:pt x="205695" y="104993"/>
                    </a:lnTo>
                    <a:lnTo>
                      <a:pt x="203406" y="105994"/>
                    </a:lnTo>
                    <a:lnTo>
                      <a:pt x="198828" y="106996"/>
                    </a:lnTo>
                    <a:lnTo>
                      <a:pt x="194537" y="107711"/>
                    </a:lnTo>
                    <a:lnTo>
                      <a:pt x="190246" y="109999"/>
                    </a:lnTo>
                    <a:lnTo>
                      <a:pt x="189102" y="110143"/>
                    </a:lnTo>
                    <a:lnTo>
                      <a:pt x="186241" y="108998"/>
                    </a:lnTo>
                    <a:lnTo>
                      <a:pt x="182236" y="109141"/>
                    </a:lnTo>
                    <a:lnTo>
                      <a:pt x="178088" y="109713"/>
                    </a:lnTo>
                    <a:lnTo>
                      <a:pt x="176228" y="109999"/>
                    </a:lnTo>
                    <a:lnTo>
                      <a:pt x="174941" y="109284"/>
                    </a:lnTo>
                    <a:lnTo>
                      <a:pt x="171221" y="103420"/>
                    </a:lnTo>
                    <a:lnTo>
                      <a:pt x="166215" y="95552"/>
                    </a:lnTo>
                    <a:lnTo>
                      <a:pt x="163497" y="90689"/>
                    </a:lnTo>
                    <a:lnTo>
                      <a:pt x="162496" y="89401"/>
                    </a:lnTo>
                    <a:lnTo>
                      <a:pt x="160780" y="87685"/>
                    </a:lnTo>
                    <a:lnTo>
                      <a:pt x="158348" y="84538"/>
                    </a:lnTo>
                    <a:lnTo>
                      <a:pt x="157346" y="81534"/>
                    </a:lnTo>
                    <a:lnTo>
                      <a:pt x="157775" y="78673"/>
                    </a:lnTo>
                    <a:lnTo>
                      <a:pt x="156345" y="74811"/>
                    </a:lnTo>
                    <a:lnTo>
                      <a:pt x="153198" y="69948"/>
                    </a:lnTo>
                    <a:lnTo>
                      <a:pt x="151052" y="65370"/>
                    </a:lnTo>
                    <a:lnTo>
                      <a:pt x="150051" y="60936"/>
                    </a:lnTo>
                    <a:lnTo>
                      <a:pt x="149765" y="57217"/>
                    </a:lnTo>
                    <a:lnTo>
                      <a:pt x="150337" y="54070"/>
                    </a:lnTo>
                    <a:lnTo>
                      <a:pt x="149765" y="51781"/>
                    </a:lnTo>
                    <a:lnTo>
                      <a:pt x="148049" y="50351"/>
                    </a:lnTo>
                    <a:lnTo>
                      <a:pt x="147047" y="48491"/>
                    </a:lnTo>
                    <a:lnTo>
                      <a:pt x="146332" y="47633"/>
                    </a:lnTo>
                    <a:lnTo>
                      <a:pt x="144902" y="45774"/>
                    </a:lnTo>
                    <a:lnTo>
                      <a:pt x="141755" y="43771"/>
                    </a:lnTo>
                    <a:lnTo>
                      <a:pt x="138179" y="42770"/>
                    </a:lnTo>
                    <a:lnTo>
                      <a:pt x="130454" y="42770"/>
                    </a:lnTo>
                    <a:lnTo>
                      <a:pt x="120442" y="42770"/>
                    </a:lnTo>
                    <a:lnTo>
                      <a:pt x="111287" y="42913"/>
                    </a:lnTo>
                    <a:lnTo>
                      <a:pt x="101131" y="43056"/>
                    </a:lnTo>
                    <a:lnTo>
                      <a:pt x="90832" y="43199"/>
                    </a:lnTo>
                    <a:lnTo>
                      <a:pt x="88114" y="43485"/>
                    </a:lnTo>
                    <a:lnTo>
                      <a:pt x="80247" y="43628"/>
                    </a:lnTo>
                    <a:lnTo>
                      <a:pt x="73953" y="43056"/>
                    </a:lnTo>
                    <a:lnTo>
                      <a:pt x="71664" y="42770"/>
                    </a:lnTo>
                    <a:lnTo>
                      <a:pt x="67516" y="42484"/>
                    </a:lnTo>
                    <a:lnTo>
                      <a:pt x="61079" y="42484"/>
                    </a:lnTo>
                    <a:lnTo>
                      <a:pt x="57646" y="42627"/>
                    </a:lnTo>
                    <a:lnTo>
                      <a:pt x="49207" y="42627"/>
                    </a:lnTo>
                    <a:lnTo>
                      <a:pt x="48491" y="42627"/>
                    </a:lnTo>
                    <a:lnTo>
                      <a:pt x="47204" y="43199"/>
                    </a:lnTo>
                    <a:lnTo>
                      <a:pt x="43628" y="42484"/>
                    </a:lnTo>
                    <a:lnTo>
                      <a:pt x="40052" y="42770"/>
                    </a:lnTo>
                    <a:lnTo>
                      <a:pt x="38335" y="44057"/>
                    </a:lnTo>
                    <a:lnTo>
                      <a:pt x="31755" y="46918"/>
                    </a:lnTo>
                    <a:lnTo>
                      <a:pt x="24603" y="48205"/>
                    </a:lnTo>
                    <a:lnTo>
                      <a:pt x="19311" y="49350"/>
                    </a:lnTo>
                    <a:lnTo>
                      <a:pt x="17022" y="49636"/>
                    </a:lnTo>
                    <a:lnTo>
                      <a:pt x="16450" y="50637"/>
                    </a:lnTo>
                    <a:lnTo>
                      <a:pt x="18023" y="52496"/>
                    </a:lnTo>
                    <a:lnTo>
                      <a:pt x="20026" y="57503"/>
                    </a:lnTo>
                    <a:lnTo>
                      <a:pt x="23602" y="64655"/>
                    </a:lnTo>
                    <a:lnTo>
                      <a:pt x="32757" y="75669"/>
                    </a:lnTo>
                    <a:lnTo>
                      <a:pt x="33901" y="83966"/>
                    </a:lnTo>
                    <a:lnTo>
                      <a:pt x="40767" y="100559"/>
                    </a:lnTo>
                    <a:lnTo>
                      <a:pt x="49492" y="118296"/>
                    </a:lnTo>
                    <a:lnTo>
                      <a:pt x="49063" y="121300"/>
                    </a:lnTo>
                    <a:lnTo>
                      <a:pt x="49063" y="123875"/>
                    </a:lnTo>
                    <a:lnTo>
                      <a:pt x="49350" y="126020"/>
                    </a:lnTo>
                    <a:lnTo>
                      <a:pt x="48777" y="127880"/>
                    </a:lnTo>
                    <a:lnTo>
                      <a:pt x="39623" y="137606"/>
                    </a:lnTo>
                    <a:lnTo>
                      <a:pt x="39337" y="136605"/>
                    </a:lnTo>
                    <a:lnTo>
                      <a:pt x="40195" y="135318"/>
                    </a:lnTo>
                    <a:lnTo>
                      <a:pt x="40624" y="134317"/>
                    </a:lnTo>
                    <a:lnTo>
                      <a:pt x="39194" y="135032"/>
                    </a:lnTo>
                    <a:lnTo>
                      <a:pt x="37763" y="137177"/>
                    </a:lnTo>
                    <a:lnTo>
                      <a:pt x="37763" y="138894"/>
                    </a:lnTo>
                    <a:lnTo>
                      <a:pt x="40052" y="144473"/>
                    </a:lnTo>
                    <a:lnTo>
                      <a:pt x="42484" y="149336"/>
                    </a:lnTo>
                    <a:lnTo>
                      <a:pt x="43771" y="154199"/>
                    </a:lnTo>
                    <a:lnTo>
                      <a:pt x="44200" y="158777"/>
                    </a:lnTo>
                    <a:lnTo>
                      <a:pt x="46632" y="162496"/>
                    </a:lnTo>
                    <a:lnTo>
                      <a:pt x="47919" y="167645"/>
                    </a:lnTo>
                    <a:lnTo>
                      <a:pt x="52783" y="175513"/>
                    </a:lnTo>
                    <a:lnTo>
                      <a:pt x="54070" y="180519"/>
                    </a:lnTo>
                    <a:lnTo>
                      <a:pt x="56931" y="183237"/>
                    </a:lnTo>
                    <a:lnTo>
                      <a:pt x="59649" y="186956"/>
                    </a:lnTo>
                    <a:lnTo>
                      <a:pt x="60221" y="190675"/>
                    </a:lnTo>
                    <a:lnTo>
                      <a:pt x="63082" y="195968"/>
                    </a:lnTo>
                    <a:lnTo>
                      <a:pt x="63511" y="199687"/>
                    </a:lnTo>
                    <a:lnTo>
                      <a:pt x="61651" y="212847"/>
                    </a:lnTo>
                    <a:lnTo>
                      <a:pt x="61651" y="222717"/>
                    </a:lnTo>
                    <a:lnTo>
                      <a:pt x="58647" y="232158"/>
                    </a:lnTo>
                    <a:lnTo>
                      <a:pt x="55930" y="237164"/>
                    </a:lnTo>
                    <a:lnTo>
                      <a:pt x="50494" y="244316"/>
                    </a:lnTo>
                    <a:lnTo>
                      <a:pt x="42770" y="248321"/>
                    </a:lnTo>
                    <a:lnTo>
                      <a:pt x="37334" y="252040"/>
                    </a:lnTo>
                    <a:lnTo>
                      <a:pt x="34759" y="259765"/>
                    </a:lnTo>
                    <a:lnTo>
                      <a:pt x="24317" y="272352"/>
                    </a:lnTo>
                    <a:lnTo>
                      <a:pt x="22887" y="282079"/>
                    </a:lnTo>
                    <a:lnTo>
                      <a:pt x="19168" y="290805"/>
                    </a:lnTo>
                    <a:lnTo>
                      <a:pt x="16164" y="309114"/>
                    </a:lnTo>
                    <a:lnTo>
                      <a:pt x="9870" y="327853"/>
                    </a:lnTo>
                    <a:lnTo>
                      <a:pt x="8154" y="336006"/>
                    </a:lnTo>
                    <a:lnTo>
                      <a:pt x="6723" y="339725"/>
                    </a:lnTo>
                    <a:lnTo>
                      <a:pt x="4721" y="342300"/>
                    </a:lnTo>
                    <a:lnTo>
                      <a:pt x="3147" y="343730"/>
                    </a:lnTo>
                    <a:lnTo>
                      <a:pt x="143" y="345733"/>
                    </a:lnTo>
                    <a:lnTo>
                      <a:pt x="715" y="348308"/>
                    </a:lnTo>
                    <a:lnTo>
                      <a:pt x="1574" y="350453"/>
                    </a:lnTo>
                    <a:lnTo>
                      <a:pt x="2289" y="366474"/>
                    </a:lnTo>
                    <a:lnTo>
                      <a:pt x="2289" y="372625"/>
                    </a:lnTo>
                    <a:lnTo>
                      <a:pt x="1145" y="377774"/>
                    </a:lnTo>
                    <a:lnTo>
                      <a:pt x="0" y="389504"/>
                    </a:lnTo>
                    <a:lnTo>
                      <a:pt x="4863" y="388788"/>
                    </a:lnTo>
                    <a:lnTo>
                      <a:pt x="8297" y="386929"/>
                    </a:lnTo>
                    <a:lnTo>
                      <a:pt x="11300" y="386786"/>
                    </a:lnTo>
                    <a:lnTo>
                      <a:pt x="14304" y="388216"/>
                    </a:lnTo>
                    <a:lnTo>
                      <a:pt x="17451" y="388359"/>
                    </a:lnTo>
                    <a:lnTo>
                      <a:pt x="18738" y="388073"/>
                    </a:lnTo>
                    <a:lnTo>
                      <a:pt x="24460" y="388216"/>
                    </a:lnTo>
                    <a:lnTo>
                      <a:pt x="27750" y="386643"/>
                    </a:lnTo>
                    <a:lnTo>
                      <a:pt x="31612" y="385070"/>
                    </a:lnTo>
                    <a:lnTo>
                      <a:pt x="33901" y="383639"/>
                    </a:lnTo>
                    <a:lnTo>
                      <a:pt x="37048" y="382209"/>
                    </a:lnTo>
                    <a:lnTo>
                      <a:pt x="41196" y="380778"/>
                    </a:lnTo>
                    <a:lnTo>
                      <a:pt x="43628" y="380921"/>
                    </a:lnTo>
                    <a:lnTo>
                      <a:pt x="46489" y="381494"/>
                    </a:lnTo>
                    <a:lnTo>
                      <a:pt x="50351" y="382065"/>
                    </a:lnTo>
                    <a:lnTo>
                      <a:pt x="52497" y="383067"/>
                    </a:lnTo>
                    <a:lnTo>
                      <a:pt x="55071" y="386214"/>
                    </a:lnTo>
                    <a:lnTo>
                      <a:pt x="59076" y="389075"/>
                    </a:lnTo>
                    <a:lnTo>
                      <a:pt x="62080" y="390791"/>
                    </a:lnTo>
                    <a:lnTo>
                      <a:pt x="65514" y="393080"/>
                    </a:lnTo>
                    <a:lnTo>
                      <a:pt x="66514" y="393938"/>
                    </a:lnTo>
                    <a:lnTo>
                      <a:pt x="67945" y="394367"/>
                    </a:lnTo>
                    <a:lnTo>
                      <a:pt x="68803" y="394510"/>
                    </a:lnTo>
                    <a:lnTo>
                      <a:pt x="75097" y="394224"/>
                    </a:lnTo>
                    <a:lnTo>
                      <a:pt x="80819" y="393938"/>
                    </a:lnTo>
                    <a:lnTo>
                      <a:pt x="86970" y="393938"/>
                    </a:lnTo>
                    <a:lnTo>
                      <a:pt x="98556" y="393938"/>
                    </a:lnTo>
                    <a:lnTo>
                      <a:pt x="110143" y="393938"/>
                    </a:lnTo>
                    <a:lnTo>
                      <a:pt x="121729" y="393938"/>
                    </a:lnTo>
                    <a:lnTo>
                      <a:pt x="133315" y="393938"/>
                    </a:lnTo>
                    <a:lnTo>
                      <a:pt x="144902" y="393938"/>
                    </a:lnTo>
                    <a:lnTo>
                      <a:pt x="156488" y="393938"/>
                    </a:lnTo>
                    <a:lnTo>
                      <a:pt x="168074" y="393938"/>
                    </a:lnTo>
                    <a:lnTo>
                      <a:pt x="179661" y="393938"/>
                    </a:lnTo>
                    <a:lnTo>
                      <a:pt x="184381" y="393938"/>
                    </a:lnTo>
                    <a:lnTo>
                      <a:pt x="192678" y="394081"/>
                    </a:lnTo>
                    <a:lnTo>
                      <a:pt x="201404" y="394224"/>
                    </a:lnTo>
                    <a:lnTo>
                      <a:pt x="202404" y="394367"/>
                    </a:lnTo>
                    <a:lnTo>
                      <a:pt x="203406" y="394939"/>
                    </a:lnTo>
                    <a:lnTo>
                      <a:pt x="204264" y="395511"/>
                    </a:lnTo>
                    <a:lnTo>
                      <a:pt x="207268" y="399517"/>
                    </a:lnTo>
                    <a:lnTo>
                      <a:pt x="211130" y="403665"/>
                    </a:lnTo>
                    <a:lnTo>
                      <a:pt x="214420" y="405668"/>
                    </a:lnTo>
                    <a:lnTo>
                      <a:pt x="218282" y="406812"/>
                    </a:lnTo>
                    <a:lnTo>
                      <a:pt x="222002" y="407241"/>
                    </a:lnTo>
                    <a:lnTo>
                      <a:pt x="225435" y="406955"/>
                    </a:lnTo>
                    <a:lnTo>
                      <a:pt x="231156" y="407527"/>
                    </a:lnTo>
                    <a:lnTo>
                      <a:pt x="239023" y="408815"/>
                    </a:lnTo>
                    <a:lnTo>
                      <a:pt x="247320" y="409244"/>
                    </a:lnTo>
                    <a:lnTo>
                      <a:pt x="255903" y="408671"/>
                    </a:lnTo>
                    <a:lnTo>
                      <a:pt x="261910" y="409386"/>
                    </a:lnTo>
                    <a:lnTo>
                      <a:pt x="265343" y="411389"/>
                    </a:lnTo>
                    <a:lnTo>
                      <a:pt x="268919" y="412820"/>
                    </a:lnTo>
                    <a:lnTo>
                      <a:pt x="272495" y="413535"/>
                    </a:lnTo>
                    <a:lnTo>
                      <a:pt x="277359" y="413106"/>
                    </a:lnTo>
                    <a:lnTo>
                      <a:pt x="283510" y="411532"/>
                    </a:lnTo>
                    <a:lnTo>
                      <a:pt x="288802" y="411818"/>
                    </a:lnTo>
                    <a:lnTo>
                      <a:pt x="291234" y="412963"/>
                    </a:lnTo>
                    <a:lnTo>
                      <a:pt x="292664" y="412963"/>
                    </a:lnTo>
                    <a:lnTo>
                      <a:pt x="301819" y="411389"/>
                    </a:lnTo>
                    <a:lnTo>
                      <a:pt x="309114" y="410102"/>
                    </a:lnTo>
                    <a:lnTo>
                      <a:pt x="320128" y="407956"/>
                    </a:lnTo>
                    <a:lnTo>
                      <a:pt x="329140" y="406240"/>
                    </a:lnTo>
                    <a:lnTo>
                      <a:pt x="342586" y="403665"/>
                    </a:lnTo>
                    <a:lnTo>
                      <a:pt x="352027" y="401805"/>
                    </a:lnTo>
                    <a:lnTo>
                      <a:pt x="346019" y="396656"/>
                    </a:lnTo>
                    <a:lnTo>
                      <a:pt x="339153" y="390791"/>
                    </a:lnTo>
                    <a:lnTo>
                      <a:pt x="332144" y="384354"/>
                    </a:lnTo>
                    <a:lnTo>
                      <a:pt x="326851" y="379205"/>
                    </a:lnTo>
                    <a:lnTo>
                      <a:pt x="324277" y="376201"/>
                    </a:lnTo>
                    <a:lnTo>
                      <a:pt x="319556" y="372339"/>
                    </a:lnTo>
                    <a:lnTo>
                      <a:pt x="316266" y="370479"/>
                    </a:lnTo>
                    <a:lnTo>
                      <a:pt x="314979" y="369478"/>
                    </a:lnTo>
                    <a:lnTo>
                      <a:pt x="311689" y="359179"/>
                    </a:lnTo>
                    <a:lnTo>
                      <a:pt x="309829" y="349738"/>
                    </a:lnTo>
                    <a:lnTo>
                      <a:pt x="309829" y="342586"/>
                    </a:lnTo>
                    <a:lnTo>
                      <a:pt x="309829" y="332716"/>
                    </a:lnTo>
                    <a:lnTo>
                      <a:pt x="309829" y="322846"/>
                    </a:lnTo>
                    <a:lnTo>
                      <a:pt x="309829" y="312976"/>
                    </a:lnTo>
                    <a:lnTo>
                      <a:pt x="309829" y="303106"/>
                    </a:lnTo>
                    <a:lnTo>
                      <a:pt x="309829" y="293236"/>
                    </a:lnTo>
                    <a:lnTo>
                      <a:pt x="309829" y="283366"/>
                    </a:lnTo>
                    <a:lnTo>
                      <a:pt x="309829" y="273496"/>
                    </a:lnTo>
                    <a:lnTo>
                      <a:pt x="309829" y="263770"/>
                    </a:lnTo>
                    <a:lnTo>
                      <a:pt x="309829" y="259049"/>
                    </a:lnTo>
                    <a:lnTo>
                      <a:pt x="316838" y="259049"/>
                    </a:lnTo>
                    <a:lnTo>
                      <a:pt x="324706" y="259049"/>
                    </a:lnTo>
                    <a:lnTo>
                      <a:pt x="333002" y="259049"/>
                    </a:lnTo>
                    <a:lnTo>
                      <a:pt x="342014" y="259049"/>
                    </a:lnTo>
                    <a:lnTo>
                      <a:pt x="351025" y="259049"/>
                    </a:lnTo>
                    <a:lnTo>
                      <a:pt x="360037" y="259049"/>
                    </a:lnTo>
                    <a:lnTo>
                      <a:pt x="366331" y="259049"/>
                    </a:lnTo>
                    <a:lnTo>
                      <a:pt x="367904" y="258906"/>
                    </a:lnTo>
                    <a:lnTo>
                      <a:pt x="369907" y="258620"/>
                    </a:lnTo>
                    <a:lnTo>
                      <a:pt x="370050" y="257619"/>
                    </a:lnTo>
                    <a:lnTo>
                      <a:pt x="367475" y="252756"/>
                    </a:lnTo>
                    <a:lnTo>
                      <a:pt x="367618" y="251039"/>
                    </a:lnTo>
                    <a:lnTo>
                      <a:pt x="368333" y="247749"/>
                    </a:lnTo>
                    <a:lnTo>
                      <a:pt x="369335" y="244888"/>
                    </a:lnTo>
                    <a:lnTo>
                      <a:pt x="370765" y="241169"/>
                    </a:lnTo>
                    <a:lnTo>
                      <a:pt x="370908" y="239023"/>
                    </a:lnTo>
                    <a:lnTo>
                      <a:pt x="369764" y="231871"/>
                    </a:lnTo>
                    <a:lnTo>
                      <a:pt x="369907" y="227866"/>
                    </a:lnTo>
                    <a:lnTo>
                      <a:pt x="370193" y="223718"/>
                    </a:lnTo>
                    <a:lnTo>
                      <a:pt x="370479" y="219856"/>
                    </a:lnTo>
                    <a:lnTo>
                      <a:pt x="370050" y="217138"/>
                    </a:lnTo>
                    <a:lnTo>
                      <a:pt x="370479" y="215708"/>
                    </a:lnTo>
                    <a:lnTo>
                      <a:pt x="371337" y="213562"/>
                    </a:lnTo>
                    <a:lnTo>
                      <a:pt x="371767" y="211130"/>
                    </a:lnTo>
                    <a:lnTo>
                      <a:pt x="372339" y="210129"/>
                    </a:lnTo>
                    <a:lnTo>
                      <a:pt x="371194" y="209414"/>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92" name="Freeform: Shape 591">
                <a:extLst>
                  <a:ext uri="{FF2B5EF4-FFF2-40B4-BE49-F238E27FC236}">
                    <a16:creationId xmlns:a16="http://schemas.microsoft.com/office/drawing/2014/main" id="{54081060-600B-C0E8-10A3-80F7281C0385}"/>
                  </a:ext>
                  <a:ext uri="{C183D7F6-B498-43B3-948B-1728B52AA6E4}">
                    <adec:decorative xmlns:adec="http://schemas.microsoft.com/office/drawing/2017/decorative" val="1"/>
                  </a:ext>
                </a:extLst>
              </p:cNvPr>
              <p:cNvSpPr/>
              <p:nvPr/>
            </p:nvSpPr>
            <p:spPr>
              <a:xfrm>
                <a:off x="7307238" y="3237783"/>
                <a:ext cx="94551" cy="86254"/>
              </a:xfrm>
              <a:custGeom>
                <a:avLst/>
                <a:gdLst>
                  <a:gd name="connsiteX0" fmla="*/ 61365 w 94551"/>
                  <a:gd name="connsiteY0" fmla="*/ 22029 h 86254"/>
                  <a:gd name="connsiteX1" fmla="*/ 61365 w 94551"/>
                  <a:gd name="connsiteY1" fmla="*/ 23459 h 86254"/>
                  <a:gd name="connsiteX2" fmla="*/ 62509 w 94551"/>
                  <a:gd name="connsiteY2" fmla="*/ 23745 h 86254"/>
                  <a:gd name="connsiteX3" fmla="*/ 63654 w 94551"/>
                  <a:gd name="connsiteY3" fmla="*/ 23173 h 86254"/>
                  <a:gd name="connsiteX4" fmla="*/ 63940 w 94551"/>
                  <a:gd name="connsiteY4" fmla="*/ 22029 h 86254"/>
                  <a:gd name="connsiteX5" fmla="*/ 63082 w 94551"/>
                  <a:gd name="connsiteY5" fmla="*/ 21456 h 86254"/>
                  <a:gd name="connsiteX6" fmla="*/ 62223 w 94551"/>
                  <a:gd name="connsiteY6" fmla="*/ 21456 h 86254"/>
                  <a:gd name="connsiteX7" fmla="*/ 61365 w 94551"/>
                  <a:gd name="connsiteY7" fmla="*/ 22029 h 86254"/>
                  <a:gd name="connsiteX8" fmla="*/ 91404 w 94551"/>
                  <a:gd name="connsiteY8" fmla="*/ 73524 h 86254"/>
                  <a:gd name="connsiteX9" fmla="*/ 93550 w 94551"/>
                  <a:gd name="connsiteY9" fmla="*/ 73381 h 86254"/>
                  <a:gd name="connsiteX10" fmla="*/ 94551 w 94551"/>
                  <a:gd name="connsiteY10" fmla="*/ 72665 h 86254"/>
                  <a:gd name="connsiteX11" fmla="*/ 92262 w 94551"/>
                  <a:gd name="connsiteY11" fmla="*/ 70091 h 86254"/>
                  <a:gd name="connsiteX12" fmla="*/ 90116 w 94551"/>
                  <a:gd name="connsiteY12" fmla="*/ 68374 h 86254"/>
                  <a:gd name="connsiteX13" fmla="*/ 88400 w 94551"/>
                  <a:gd name="connsiteY13" fmla="*/ 67230 h 86254"/>
                  <a:gd name="connsiteX14" fmla="*/ 87971 w 94551"/>
                  <a:gd name="connsiteY14" fmla="*/ 66515 h 86254"/>
                  <a:gd name="connsiteX15" fmla="*/ 87971 w 94551"/>
                  <a:gd name="connsiteY15" fmla="*/ 65942 h 86254"/>
                  <a:gd name="connsiteX16" fmla="*/ 88400 w 94551"/>
                  <a:gd name="connsiteY16" fmla="*/ 65370 h 86254"/>
                  <a:gd name="connsiteX17" fmla="*/ 91404 w 94551"/>
                  <a:gd name="connsiteY17" fmla="*/ 63940 h 86254"/>
                  <a:gd name="connsiteX18" fmla="*/ 91690 w 94551"/>
                  <a:gd name="connsiteY18" fmla="*/ 62653 h 86254"/>
                  <a:gd name="connsiteX19" fmla="*/ 91547 w 94551"/>
                  <a:gd name="connsiteY19" fmla="*/ 61222 h 86254"/>
                  <a:gd name="connsiteX20" fmla="*/ 86683 w 94551"/>
                  <a:gd name="connsiteY20" fmla="*/ 59076 h 86254"/>
                  <a:gd name="connsiteX21" fmla="*/ 83107 w 94551"/>
                  <a:gd name="connsiteY21" fmla="*/ 59935 h 86254"/>
                  <a:gd name="connsiteX22" fmla="*/ 79818 w 94551"/>
                  <a:gd name="connsiteY22" fmla="*/ 57503 h 86254"/>
                  <a:gd name="connsiteX23" fmla="*/ 77672 w 94551"/>
                  <a:gd name="connsiteY23" fmla="*/ 55643 h 86254"/>
                  <a:gd name="connsiteX24" fmla="*/ 75097 w 94551"/>
                  <a:gd name="connsiteY24" fmla="*/ 53641 h 86254"/>
                  <a:gd name="connsiteX25" fmla="*/ 72808 w 94551"/>
                  <a:gd name="connsiteY25" fmla="*/ 52496 h 86254"/>
                  <a:gd name="connsiteX26" fmla="*/ 70520 w 94551"/>
                  <a:gd name="connsiteY26" fmla="*/ 49922 h 86254"/>
                  <a:gd name="connsiteX27" fmla="*/ 66658 w 94551"/>
                  <a:gd name="connsiteY27" fmla="*/ 47204 h 86254"/>
                  <a:gd name="connsiteX28" fmla="*/ 64226 w 94551"/>
                  <a:gd name="connsiteY28" fmla="*/ 46489 h 86254"/>
                  <a:gd name="connsiteX29" fmla="*/ 64226 w 94551"/>
                  <a:gd name="connsiteY29" fmla="*/ 46060 h 86254"/>
                  <a:gd name="connsiteX30" fmla="*/ 64655 w 94551"/>
                  <a:gd name="connsiteY30" fmla="*/ 45630 h 86254"/>
                  <a:gd name="connsiteX31" fmla="*/ 65656 w 94551"/>
                  <a:gd name="connsiteY31" fmla="*/ 45201 h 86254"/>
                  <a:gd name="connsiteX32" fmla="*/ 72522 w 94551"/>
                  <a:gd name="connsiteY32" fmla="*/ 45344 h 86254"/>
                  <a:gd name="connsiteX33" fmla="*/ 73381 w 94551"/>
                  <a:gd name="connsiteY33" fmla="*/ 44915 h 86254"/>
                  <a:gd name="connsiteX34" fmla="*/ 73810 w 94551"/>
                  <a:gd name="connsiteY34" fmla="*/ 43771 h 86254"/>
                  <a:gd name="connsiteX35" fmla="*/ 74811 w 94551"/>
                  <a:gd name="connsiteY35" fmla="*/ 42054 h 86254"/>
                  <a:gd name="connsiteX36" fmla="*/ 75955 w 94551"/>
                  <a:gd name="connsiteY36" fmla="*/ 39623 h 86254"/>
                  <a:gd name="connsiteX37" fmla="*/ 75812 w 94551"/>
                  <a:gd name="connsiteY37" fmla="*/ 37477 h 86254"/>
                  <a:gd name="connsiteX38" fmla="*/ 68946 w 94551"/>
                  <a:gd name="connsiteY38" fmla="*/ 34044 h 86254"/>
                  <a:gd name="connsiteX39" fmla="*/ 63940 w 94551"/>
                  <a:gd name="connsiteY39" fmla="*/ 30897 h 86254"/>
                  <a:gd name="connsiteX40" fmla="*/ 60507 w 94551"/>
                  <a:gd name="connsiteY40" fmla="*/ 26749 h 86254"/>
                  <a:gd name="connsiteX41" fmla="*/ 58075 w 94551"/>
                  <a:gd name="connsiteY41" fmla="*/ 23030 h 86254"/>
                  <a:gd name="connsiteX42" fmla="*/ 58218 w 94551"/>
                  <a:gd name="connsiteY42" fmla="*/ 21742 h 86254"/>
                  <a:gd name="connsiteX43" fmla="*/ 58933 w 94551"/>
                  <a:gd name="connsiteY43" fmla="*/ 20598 h 86254"/>
                  <a:gd name="connsiteX44" fmla="*/ 64369 w 94551"/>
                  <a:gd name="connsiteY44" fmla="*/ 17165 h 86254"/>
                  <a:gd name="connsiteX45" fmla="*/ 64798 w 94551"/>
                  <a:gd name="connsiteY45" fmla="*/ 16307 h 86254"/>
                  <a:gd name="connsiteX46" fmla="*/ 64655 w 94551"/>
                  <a:gd name="connsiteY46" fmla="*/ 15735 h 86254"/>
                  <a:gd name="connsiteX47" fmla="*/ 62796 w 94551"/>
                  <a:gd name="connsiteY47" fmla="*/ 14018 h 86254"/>
                  <a:gd name="connsiteX48" fmla="*/ 60364 w 94551"/>
                  <a:gd name="connsiteY48" fmla="*/ 12159 h 86254"/>
                  <a:gd name="connsiteX49" fmla="*/ 59649 w 94551"/>
                  <a:gd name="connsiteY49" fmla="*/ 10871 h 86254"/>
                  <a:gd name="connsiteX50" fmla="*/ 58075 w 94551"/>
                  <a:gd name="connsiteY50" fmla="*/ 10156 h 86254"/>
                  <a:gd name="connsiteX51" fmla="*/ 55214 w 94551"/>
                  <a:gd name="connsiteY51" fmla="*/ 10156 h 86254"/>
                  <a:gd name="connsiteX52" fmla="*/ 50208 w 94551"/>
                  <a:gd name="connsiteY52" fmla="*/ 7867 h 86254"/>
                  <a:gd name="connsiteX53" fmla="*/ 49207 w 94551"/>
                  <a:gd name="connsiteY53" fmla="*/ 7581 h 86254"/>
                  <a:gd name="connsiteX54" fmla="*/ 48921 w 94551"/>
                  <a:gd name="connsiteY54" fmla="*/ 7152 h 86254"/>
                  <a:gd name="connsiteX55" fmla="*/ 49207 w 94551"/>
                  <a:gd name="connsiteY55" fmla="*/ 6723 h 86254"/>
                  <a:gd name="connsiteX56" fmla="*/ 52783 w 94551"/>
                  <a:gd name="connsiteY56" fmla="*/ 5865 h 86254"/>
                  <a:gd name="connsiteX57" fmla="*/ 52783 w 94551"/>
                  <a:gd name="connsiteY57" fmla="*/ 5150 h 86254"/>
                  <a:gd name="connsiteX58" fmla="*/ 51638 w 94551"/>
                  <a:gd name="connsiteY58" fmla="*/ 4148 h 86254"/>
                  <a:gd name="connsiteX59" fmla="*/ 49636 w 94551"/>
                  <a:gd name="connsiteY59" fmla="*/ 3433 h 86254"/>
                  <a:gd name="connsiteX60" fmla="*/ 47776 w 94551"/>
                  <a:gd name="connsiteY60" fmla="*/ 1573 h 86254"/>
                  <a:gd name="connsiteX61" fmla="*/ 47061 w 94551"/>
                  <a:gd name="connsiteY61" fmla="*/ 0 h 86254"/>
                  <a:gd name="connsiteX62" fmla="*/ 46346 w 94551"/>
                  <a:gd name="connsiteY62" fmla="*/ 429 h 86254"/>
                  <a:gd name="connsiteX63" fmla="*/ 41339 w 94551"/>
                  <a:gd name="connsiteY63" fmla="*/ 1144 h 86254"/>
                  <a:gd name="connsiteX64" fmla="*/ 41339 w 94551"/>
                  <a:gd name="connsiteY64" fmla="*/ 1573 h 86254"/>
                  <a:gd name="connsiteX65" fmla="*/ 42484 w 94551"/>
                  <a:gd name="connsiteY65" fmla="*/ 2575 h 86254"/>
                  <a:gd name="connsiteX66" fmla="*/ 42198 w 94551"/>
                  <a:gd name="connsiteY66" fmla="*/ 2861 h 86254"/>
                  <a:gd name="connsiteX67" fmla="*/ 33901 w 94551"/>
                  <a:gd name="connsiteY67" fmla="*/ 3004 h 86254"/>
                  <a:gd name="connsiteX68" fmla="*/ 31183 w 94551"/>
                  <a:gd name="connsiteY68" fmla="*/ 3576 h 86254"/>
                  <a:gd name="connsiteX69" fmla="*/ 23745 w 94551"/>
                  <a:gd name="connsiteY69" fmla="*/ 2718 h 86254"/>
                  <a:gd name="connsiteX70" fmla="*/ 21313 w 94551"/>
                  <a:gd name="connsiteY70" fmla="*/ 3004 h 86254"/>
                  <a:gd name="connsiteX71" fmla="*/ 19168 w 94551"/>
                  <a:gd name="connsiteY71" fmla="*/ 3719 h 86254"/>
                  <a:gd name="connsiteX72" fmla="*/ 14161 w 94551"/>
                  <a:gd name="connsiteY72" fmla="*/ 4577 h 86254"/>
                  <a:gd name="connsiteX73" fmla="*/ 10585 w 94551"/>
                  <a:gd name="connsiteY73" fmla="*/ 5579 h 86254"/>
                  <a:gd name="connsiteX74" fmla="*/ 6151 w 94551"/>
                  <a:gd name="connsiteY74" fmla="*/ 6151 h 86254"/>
                  <a:gd name="connsiteX75" fmla="*/ 1574 w 94551"/>
                  <a:gd name="connsiteY75" fmla="*/ 6151 h 86254"/>
                  <a:gd name="connsiteX76" fmla="*/ 0 w 94551"/>
                  <a:gd name="connsiteY76" fmla="*/ 6437 h 86254"/>
                  <a:gd name="connsiteX77" fmla="*/ 429 w 94551"/>
                  <a:gd name="connsiteY77" fmla="*/ 8010 h 86254"/>
                  <a:gd name="connsiteX78" fmla="*/ 2289 w 94551"/>
                  <a:gd name="connsiteY78" fmla="*/ 10156 h 86254"/>
                  <a:gd name="connsiteX79" fmla="*/ 4577 w 94551"/>
                  <a:gd name="connsiteY79" fmla="*/ 11443 h 86254"/>
                  <a:gd name="connsiteX80" fmla="*/ 5722 w 94551"/>
                  <a:gd name="connsiteY80" fmla="*/ 12874 h 86254"/>
                  <a:gd name="connsiteX81" fmla="*/ 7724 w 94551"/>
                  <a:gd name="connsiteY81" fmla="*/ 17737 h 86254"/>
                  <a:gd name="connsiteX82" fmla="*/ 8583 w 94551"/>
                  <a:gd name="connsiteY82" fmla="*/ 20455 h 86254"/>
                  <a:gd name="connsiteX83" fmla="*/ 8297 w 94551"/>
                  <a:gd name="connsiteY83" fmla="*/ 23030 h 86254"/>
                  <a:gd name="connsiteX84" fmla="*/ 6866 w 94551"/>
                  <a:gd name="connsiteY84" fmla="*/ 25605 h 86254"/>
                  <a:gd name="connsiteX85" fmla="*/ 3862 w 94551"/>
                  <a:gd name="connsiteY85" fmla="*/ 28895 h 86254"/>
                  <a:gd name="connsiteX86" fmla="*/ 4577 w 94551"/>
                  <a:gd name="connsiteY86" fmla="*/ 30325 h 86254"/>
                  <a:gd name="connsiteX87" fmla="*/ 5292 w 94551"/>
                  <a:gd name="connsiteY87" fmla="*/ 32184 h 86254"/>
                  <a:gd name="connsiteX88" fmla="*/ 5007 w 94551"/>
                  <a:gd name="connsiteY88" fmla="*/ 33472 h 86254"/>
                  <a:gd name="connsiteX89" fmla="*/ 7152 w 94551"/>
                  <a:gd name="connsiteY89" fmla="*/ 37620 h 86254"/>
                  <a:gd name="connsiteX90" fmla="*/ 8154 w 94551"/>
                  <a:gd name="connsiteY90" fmla="*/ 40195 h 86254"/>
                  <a:gd name="connsiteX91" fmla="*/ 7295 w 94551"/>
                  <a:gd name="connsiteY91" fmla="*/ 40767 h 86254"/>
                  <a:gd name="connsiteX92" fmla="*/ 6723 w 94551"/>
                  <a:gd name="connsiteY92" fmla="*/ 41625 h 86254"/>
                  <a:gd name="connsiteX93" fmla="*/ 10442 w 94551"/>
                  <a:gd name="connsiteY93" fmla="*/ 43628 h 86254"/>
                  <a:gd name="connsiteX94" fmla="*/ 15019 w 94551"/>
                  <a:gd name="connsiteY94" fmla="*/ 45344 h 86254"/>
                  <a:gd name="connsiteX95" fmla="*/ 16879 w 94551"/>
                  <a:gd name="connsiteY95" fmla="*/ 45630 h 86254"/>
                  <a:gd name="connsiteX96" fmla="*/ 22029 w 94551"/>
                  <a:gd name="connsiteY96" fmla="*/ 44915 h 86254"/>
                  <a:gd name="connsiteX97" fmla="*/ 25318 w 94551"/>
                  <a:gd name="connsiteY97" fmla="*/ 44772 h 86254"/>
                  <a:gd name="connsiteX98" fmla="*/ 28608 w 94551"/>
                  <a:gd name="connsiteY98" fmla="*/ 46346 h 86254"/>
                  <a:gd name="connsiteX99" fmla="*/ 33472 w 94551"/>
                  <a:gd name="connsiteY99" fmla="*/ 50208 h 86254"/>
                  <a:gd name="connsiteX100" fmla="*/ 38764 w 94551"/>
                  <a:gd name="connsiteY100" fmla="*/ 55214 h 86254"/>
                  <a:gd name="connsiteX101" fmla="*/ 39766 w 94551"/>
                  <a:gd name="connsiteY101" fmla="*/ 56788 h 86254"/>
                  <a:gd name="connsiteX102" fmla="*/ 42769 w 94551"/>
                  <a:gd name="connsiteY102" fmla="*/ 56216 h 86254"/>
                  <a:gd name="connsiteX103" fmla="*/ 47776 w 94551"/>
                  <a:gd name="connsiteY103" fmla="*/ 54642 h 86254"/>
                  <a:gd name="connsiteX104" fmla="*/ 49063 w 94551"/>
                  <a:gd name="connsiteY104" fmla="*/ 55500 h 86254"/>
                  <a:gd name="connsiteX105" fmla="*/ 50494 w 94551"/>
                  <a:gd name="connsiteY105" fmla="*/ 57217 h 86254"/>
                  <a:gd name="connsiteX106" fmla="*/ 51209 w 94551"/>
                  <a:gd name="connsiteY106" fmla="*/ 58647 h 86254"/>
                  <a:gd name="connsiteX107" fmla="*/ 51352 w 94551"/>
                  <a:gd name="connsiteY107" fmla="*/ 61222 h 86254"/>
                  <a:gd name="connsiteX108" fmla="*/ 51924 w 94551"/>
                  <a:gd name="connsiteY108" fmla="*/ 61651 h 86254"/>
                  <a:gd name="connsiteX109" fmla="*/ 54356 w 94551"/>
                  <a:gd name="connsiteY109" fmla="*/ 60793 h 86254"/>
                  <a:gd name="connsiteX110" fmla="*/ 55500 w 94551"/>
                  <a:gd name="connsiteY110" fmla="*/ 61794 h 86254"/>
                  <a:gd name="connsiteX111" fmla="*/ 57360 w 94551"/>
                  <a:gd name="connsiteY111" fmla="*/ 63082 h 86254"/>
                  <a:gd name="connsiteX112" fmla="*/ 60650 w 94551"/>
                  <a:gd name="connsiteY112" fmla="*/ 64369 h 86254"/>
                  <a:gd name="connsiteX113" fmla="*/ 65227 w 94551"/>
                  <a:gd name="connsiteY113" fmla="*/ 62366 h 86254"/>
                  <a:gd name="connsiteX114" fmla="*/ 67516 w 94551"/>
                  <a:gd name="connsiteY114" fmla="*/ 61794 h 86254"/>
                  <a:gd name="connsiteX115" fmla="*/ 69376 w 94551"/>
                  <a:gd name="connsiteY115" fmla="*/ 61794 h 86254"/>
                  <a:gd name="connsiteX116" fmla="*/ 70377 w 94551"/>
                  <a:gd name="connsiteY116" fmla="*/ 62366 h 86254"/>
                  <a:gd name="connsiteX117" fmla="*/ 70806 w 94551"/>
                  <a:gd name="connsiteY117" fmla="*/ 64369 h 86254"/>
                  <a:gd name="connsiteX118" fmla="*/ 70377 w 94551"/>
                  <a:gd name="connsiteY118" fmla="*/ 66944 h 86254"/>
                  <a:gd name="connsiteX119" fmla="*/ 69805 w 94551"/>
                  <a:gd name="connsiteY119" fmla="*/ 68374 h 86254"/>
                  <a:gd name="connsiteX120" fmla="*/ 70806 w 94551"/>
                  <a:gd name="connsiteY120" fmla="*/ 69376 h 86254"/>
                  <a:gd name="connsiteX121" fmla="*/ 74668 w 94551"/>
                  <a:gd name="connsiteY121" fmla="*/ 71807 h 86254"/>
                  <a:gd name="connsiteX122" fmla="*/ 76242 w 94551"/>
                  <a:gd name="connsiteY122" fmla="*/ 73095 h 86254"/>
                  <a:gd name="connsiteX123" fmla="*/ 75526 w 94551"/>
                  <a:gd name="connsiteY123" fmla="*/ 75383 h 86254"/>
                  <a:gd name="connsiteX124" fmla="*/ 78387 w 94551"/>
                  <a:gd name="connsiteY124" fmla="*/ 81105 h 86254"/>
                  <a:gd name="connsiteX125" fmla="*/ 79388 w 94551"/>
                  <a:gd name="connsiteY125" fmla="*/ 83251 h 86254"/>
                  <a:gd name="connsiteX126" fmla="*/ 80533 w 94551"/>
                  <a:gd name="connsiteY126" fmla="*/ 85968 h 86254"/>
                  <a:gd name="connsiteX127" fmla="*/ 82249 w 94551"/>
                  <a:gd name="connsiteY127" fmla="*/ 86254 h 86254"/>
                  <a:gd name="connsiteX128" fmla="*/ 86683 w 94551"/>
                  <a:gd name="connsiteY128" fmla="*/ 84681 h 86254"/>
                  <a:gd name="connsiteX129" fmla="*/ 91833 w 94551"/>
                  <a:gd name="connsiteY129" fmla="*/ 84824 h 86254"/>
                  <a:gd name="connsiteX130" fmla="*/ 91690 w 94551"/>
                  <a:gd name="connsiteY130" fmla="*/ 81677 h 86254"/>
                  <a:gd name="connsiteX131" fmla="*/ 91833 w 94551"/>
                  <a:gd name="connsiteY131" fmla="*/ 79102 h 86254"/>
                  <a:gd name="connsiteX132" fmla="*/ 91404 w 94551"/>
                  <a:gd name="connsiteY132" fmla="*/ 77672 h 86254"/>
                  <a:gd name="connsiteX133" fmla="*/ 89115 w 94551"/>
                  <a:gd name="connsiteY133" fmla="*/ 75669 h 86254"/>
                  <a:gd name="connsiteX134" fmla="*/ 89115 w 94551"/>
                  <a:gd name="connsiteY134" fmla="*/ 74811 h 86254"/>
                  <a:gd name="connsiteX135" fmla="*/ 89687 w 94551"/>
                  <a:gd name="connsiteY135" fmla="*/ 74239 h 86254"/>
                  <a:gd name="connsiteX136" fmla="*/ 91404 w 94551"/>
                  <a:gd name="connsiteY136" fmla="*/ 73524 h 86254"/>
                  <a:gd name="connsiteX137" fmla="*/ 47633 w 94551"/>
                  <a:gd name="connsiteY137" fmla="*/ 8583 h 86254"/>
                  <a:gd name="connsiteX138" fmla="*/ 46918 w 94551"/>
                  <a:gd name="connsiteY138" fmla="*/ 9012 h 86254"/>
                  <a:gd name="connsiteX139" fmla="*/ 45916 w 94551"/>
                  <a:gd name="connsiteY139" fmla="*/ 8583 h 86254"/>
                  <a:gd name="connsiteX140" fmla="*/ 45630 w 94551"/>
                  <a:gd name="connsiteY140" fmla="*/ 7724 h 86254"/>
                  <a:gd name="connsiteX141" fmla="*/ 45774 w 94551"/>
                  <a:gd name="connsiteY141" fmla="*/ 6723 h 86254"/>
                  <a:gd name="connsiteX142" fmla="*/ 46775 w 94551"/>
                  <a:gd name="connsiteY142" fmla="*/ 6437 h 86254"/>
                  <a:gd name="connsiteX143" fmla="*/ 47633 w 94551"/>
                  <a:gd name="connsiteY143" fmla="*/ 6723 h 86254"/>
                  <a:gd name="connsiteX144" fmla="*/ 47919 w 94551"/>
                  <a:gd name="connsiteY144" fmla="*/ 7581 h 86254"/>
                  <a:gd name="connsiteX145" fmla="*/ 47633 w 94551"/>
                  <a:gd name="connsiteY145" fmla="*/ 8583 h 8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94551" h="86254">
                    <a:moveTo>
                      <a:pt x="61365" y="22029"/>
                    </a:moveTo>
                    <a:lnTo>
                      <a:pt x="61365" y="23459"/>
                    </a:lnTo>
                    <a:lnTo>
                      <a:pt x="62509" y="23745"/>
                    </a:lnTo>
                    <a:lnTo>
                      <a:pt x="63654" y="23173"/>
                    </a:lnTo>
                    <a:lnTo>
                      <a:pt x="63940" y="22029"/>
                    </a:lnTo>
                    <a:lnTo>
                      <a:pt x="63082" y="21456"/>
                    </a:lnTo>
                    <a:lnTo>
                      <a:pt x="62223" y="21456"/>
                    </a:lnTo>
                    <a:lnTo>
                      <a:pt x="61365" y="22029"/>
                    </a:lnTo>
                    <a:close/>
                    <a:moveTo>
                      <a:pt x="91404" y="73524"/>
                    </a:moveTo>
                    <a:lnTo>
                      <a:pt x="93550" y="73381"/>
                    </a:lnTo>
                    <a:lnTo>
                      <a:pt x="94551" y="72665"/>
                    </a:lnTo>
                    <a:lnTo>
                      <a:pt x="92262" y="70091"/>
                    </a:lnTo>
                    <a:lnTo>
                      <a:pt x="90116" y="68374"/>
                    </a:lnTo>
                    <a:lnTo>
                      <a:pt x="88400" y="67230"/>
                    </a:lnTo>
                    <a:lnTo>
                      <a:pt x="87971" y="66515"/>
                    </a:lnTo>
                    <a:lnTo>
                      <a:pt x="87971" y="65942"/>
                    </a:lnTo>
                    <a:lnTo>
                      <a:pt x="88400" y="65370"/>
                    </a:lnTo>
                    <a:lnTo>
                      <a:pt x="91404" y="63940"/>
                    </a:lnTo>
                    <a:lnTo>
                      <a:pt x="91690" y="62653"/>
                    </a:lnTo>
                    <a:lnTo>
                      <a:pt x="91547" y="61222"/>
                    </a:lnTo>
                    <a:lnTo>
                      <a:pt x="86683" y="59076"/>
                    </a:lnTo>
                    <a:lnTo>
                      <a:pt x="83107" y="59935"/>
                    </a:lnTo>
                    <a:lnTo>
                      <a:pt x="79818" y="57503"/>
                    </a:lnTo>
                    <a:lnTo>
                      <a:pt x="77672" y="55643"/>
                    </a:lnTo>
                    <a:lnTo>
                      <a:pt x="75097" y="53641"/>
                    </a:lnTo>
                    <a:lnTo>
                      <a:pt x="72808" y="52496"/>
                    </a:lnTo>
                    <a:lnTo>
                      <a:pt x="70520" y="49922"/>
                    </a:lnTo>
                    <a:lnTo>
                      <a:pt x="66658" y="47204"/>
                    </a:lnTo>
                    <a:lnTo>
                      <a:pt x="64226" y="46489"/>
                    </a:lnTo>
                    <a:lnTo>
                      <a:pt x="64226" y="46060"/>
                    </a:lnTo>
                    <a:lnTo>
                      <a:pt x="64655" y="45630"/>
                    </a:lnTo>
                    <a:lnTo>
                      <a:pt x="65656" y="45201"/>
                    </a:lnTo>
                    <a:lnTo>
                      <a:pt x="72522" y="45344"/>
                    </a:lnTo>
                    <a:lnTo>
                      <a:pt x="73381" y="44915"/>
                    </a:lnTo>
                    <a:lnTo>
                      <a:pt x="73810" y="43771"/>
                    </a:lnTo>
                    <a:lnTo>
                      <a:pt x="74811" y="42054"/>
                    </a:lnTo>
                    <a:lnTo>
                      <a:pt x="75955" y="39623"/>
                    </a:lnTo>
                    <a:lnTo>
                      <a:pt x="75812" y="37477"/>
                    </a:lnTo>
                    <a:lnTo>
                      <a:pt x="68946" y="34044"/>
                    </a:lnTo>
                    <a:lnTo>
                      <a:pt x="63940" y="30897"/>
                    </a:lnTo>
                    <a:lnTo>
                      <a:pt x="60507" y="26749"/>
                    </a:lnTo>
                    <a:lnTo>
                      <a:pt x="58075" y="23030"/>
                    </a:lnTo>
                    <a:lnTo>
                      <a:pt x="58218" y="21742"/>
                    </a:lnTo>
                    <a:lnTo>
                      <a:pt x="58933" y="20598"/>
                    </a:lnTo>
                    <a:lnTo>
                      <a:pt x="64369" y="17165"/>
                    </a:lnTo>
                    <a:lnTo>
                      <a:pt x="64798" y="16307"/>
                    </a:lnTo>
                    <a:lnTo>
                      <a:pt x="64655" y="15735"/>
                    </a:lnTo>
                    <a:lnTo>
                      <a:pt x="62796" y="14018"/>
                    </a:lnTo>
                    <a:lnTo>
                      <a:pt x="60364" y="12159"/>
                    </a:lnTo>
                    <a:lnTo>
                      <a:pt x="59649" y="10871"/>
                    </a:lnTo>
                    <a:lnTo>
                      <a:pt x="58075" y="10156"/>
                    </a:lnTo>
                    <a:lnTo>
                      <a:pt x="55214" y="10156"/>
                    </a:lnTo>
                    <a:lnTo>
                      <a:pt x="50208" y="7867"/>
                    </a:lnTo>
                    <a:lnTo>
                      <a:pt x="49207" y="7581"/>
                    </a:lnTo>
                    <a:lnTo>
                      <a:pt x="48921" y="7152"/>
                    </a:lnTo>
                    <a:lnTo>
                      <a:pt x="49207" y="6723"/>
                    </a:lnTo>
                    <a:lnTo>
                      <a:pt x="52783" y="5865"/>
                    </a:lnTo>
                    <a:lnTo>
                      <a:pt x="52783" y="5150"/>
                    </a:lnTo>
                    <a:lnTo>
                      <a:pt x="51638" y="4148"/>
                    </a:lnTo>
                    <a:lnTo>
                      <a:pt x="49636" y="3433"/>
                    </a:lnTo>
                    <a:lnTo>
                      <a:pt x="47776" y="1573"/>
                    </a:lnTo>
                    <a:lnTo>
                      <a:pt x="47061" y="0"/>
                    </a:lnTo>
                    <a:lnTo>
                      <a:pt x="46346" y="429"/>
                    </a:lnTo>
                    <a:lnTo>
                      <a:pt x="41339" y="1144"/>
                    </a:lnTo>
                    <a:lnTo>
                      <a:pt x="41339" y="1573"/>
                    </a:lnTo>
                    <a:lnTo>
                      <a:pt x="42484" y="2575"/>
                    </a:lnTo>
                    <a:lnTo>
                      <a:pt x="42198" y="2861"/>
                    </a:lnTo>
                    <a:lnTo>
                      <a:pt x="33901" y="3004"/>
                    </a:lnTo>
                    <a:lnTo>
                      <a:pt x="31183" y="3576"/>
                    </a:lnTo>
                    <a:lnTo>
                      <a:pt x="23745" y="2718"/>
                    </a:lnTo>
                    <a:lnTo>
                      <a:pt x="21313" y="3004"/>
                    </a:lnTo>
                    <a:lnTo>
                      <a:pt x="19168" y="3719"/>
                    </a:lnTo>
                    <a:lnTo>
                      <a:pt x="14161" y="4577"/>
                    </a:lnTo>
                    <a:lnTo>
                      <a:pt x="10585" y="5579"/>
                    </a:lnTo>
                    <a:lnTo>
                      <a:pt x="6151" y="6151"/>
                    </a:lnTo>
                    <a:lnTo>
                      <a:pt x="1574" y="6151"/>
                    </a:lnTo>
                    <a:lnTo>
                      <a:pt x="0" y="6437"/>
                    </a:lnTo>
                    <a:lnTo>
                      <a:pt x="429" y="8010"/>
                    </a:lnTo>
                    <a:lnTo>
                      <a:pt x="2289" y="10156"/>
                    </a:lnTo>
                    <a:lnTo>
                      <a:pt x="4577" y="11443"/>
                    </a:lnTo>
                    <a:lnTo>
                      <a:pt x="5722" y="12874"/>
                    </a:lnTo>
                    <a:lnTo>
                      <a:pt x="7724" y="17737"/>
                    </a:lnTo>
                    <a:lnTo>
                      <a:pt x="8583" y="20455"/>
                    </a:lnTo>
                    <a:lnTo>
                      <a:pt x="8297" y="23030"/>
                    </a:lnTo>
                    <a:lnTo>
                      <a:pt x="6866" y="25605"/>
                    </a:lnTo>
                    <a:lnTo>
                      <a:pt x="3862" y="28895"/>
                    </a:lnTo>
                    <a:lnTo>
                      <a:pt x="4577" y="30325"/>
                    </a:lnTo>
                    <a:lnTo>
                      <a:pt x="5292" y="32184"/>
                    </a:lnTo>
                    <a:lnTo>
                      <a:pt x="5007" y="33472"/>
                    </a:lnTo>
                    <a:lnTo>
                      <a:pt x="7152" y="37620"/>
                    </a:lnTo>
                    <a:lnTo>
                      <a:pt x="8154" y="40195"/>
                    </a:lnTo>
                    <a:lnTo>
                      <a:pt x="7295" y="40767"/>
                    </a:lnTo>
                    <a:lnTo>
                      <a:pt x="6723" y="41625"/>
                    </a:lnTo>
                    <a:lnTo>
                      <a:pt x="10442" y="43628"/>
                    </a:lnTo>
                    <a:lnTo>
                      <a:pt x="15019" y="45344"/>
                    </a:lnTo>
                    <a:lnTo>
                      <a:pt x="16879" y="45630"/>
                    </a:lnTo>
                    <a:lnTo>
                      <a:pt x="22029" y="44915"/>
                    </a:lnTo>
                    <a:lnTo>
                      <a:pt x="25318" y="44772"/>
                    </a:lnTo>
                    <a:lnTo>
                      <a:pt x="28608" y="46346"/>
                    </a:lnTo>
                    <a:lnTo>
                      <a:pt x="33472" y="50208"/>
                    </a:lnTo>
                    <a:lnTo>
                      <a:pt x="38764" y="55214"/>
                    </a:lnTo>
                    <a:lnTo>
                      <a:pt x="39766" y="56788"/>
                    </a:lnTo>
                    <a:lnTo>
                      <a:pt x="42769" y="56216"/>
                    </a:lnTo>
                    <a:lnTo>
                      <a:pt x="47776" y="54642"/>
                    </a:lnTo>
                    <a:lnTo>
                      <a:pt x="49063" y="55500"/>
                    </a:lnTo>
                    <a:lnTo>
                      <a:pt x="50494" y="57217"/>
                    </a:lnTo>
                    <a:lnTo>
                      <a:pt x="51209" y="58647"/>
                    </a:lnTo>
                    <a:lnTo>
                      <a:pt x="51352" y="61222"/>
                    </a:lnTo>
                    <a:lnTo>
                      <a:pt x="51924" y="61651"/>
                    </a:lnTo>
                    <a:lnTo>
                      <a:pt x="54356" y="60793"/>
                    </a:lnTo>
                    <a:lnTo>
                      <a:pt x="55500" y="61794"/>
                    </a:lnTo>
                    <a:lnTo>
                      <a:pt x="57360" y="63082"/>
                    </a:lnTo>
                    <a:lnTo>
                      <a:pt x="60650" y="64369"/>
                    </a:lnTo>
                    <a:lnTo>
                      <a:pt x="65227" y="62366"/>
                    </a:lnTo>
                    <a:lnTo>
                      <a:pt x="67516" y="61794"/>
                    </a:lnTo>
                    <a:lnTo>
                      <a:pt x="69376" y="61794"/>
                    </a:lnTo>
                    <a:lnTo>
                      <a:pt x="70377" y="62366"/>
                    </a:lnTo>
                    <a:lnTo>
                      <a:pt x="70806" y="64369"/>
                    </a:lnTo>
                    <a:lnTo>
                      <a:pt x="70377" y="66944"/>
                    </a:lnTo>
                    <a:lnTo>
                      <a:pt x="69805" y="68374"/>
                    </a:lnTo>
                    <a:lnTo>
                      <a:pt x="70806" y="69376"/>
                    </a:lnTo>
                    <a:lnTo>
                      <a:pt x="74668" y="71807"/>
                    </a:lnTo>
                    <a:lnTo>
                      <a:pt x="76242" y="73095"/>
                    </a:lnTo>
                    <a:lnTo>
                      <a:pt x="75526" y="75383"/>
                    </a:lnTo>
                    <a:lnTo>
                      <a:pt x="78387" y="81105"/>
                    </a:lnTo>
                    <a:lnTo>
                      <a:pt x="79388" y="83251"/>
                    </a:lnTo>
                    <a:lnTo>
                      <a:pt x="80533" y="85968"/>
                    </a:lnTo>
                    <a:lnTo>
                      <a:pt x="82249" y="86254"/>
                    </a:lnTo>
                    <a:lnTo>
                      <a:pt x="86683" y="84681"/>
                    </a:lnTo>
                    <a:lnTo>
                      <a:pt x="91833" y="84824"/>
                    </a:lnTo>
                    <a:lnTo>
                      <a:pt x="91690" y="81677"/>
                    </a:lnTo>
                    <a:lnTo>
                      <a:pt x="91833" y="79102"/>
                    </a:lnTo>
                    <a:lnTo>
                      <a:pt x="91404" y="77672"/>
                    </a:lnTo>
                    <a:lnTo>
                      <a:pt x="89115" y="75669"/>
                    </a:lnTo>
                    <a:lnTo>
                      <a:pt x="89115" y="74811"/>
                    </a:lnTo>
                    <a:lnTo>
                      <a:pt x="89687" y="74239"/>
                    </a:lnTo>
                    <a:lnTo>
                      <a:pt x="91404" y="73524"/>
                    </a:lnTo>
                    <a:close/>
                    <a:moveTo>
                      <a:pt x="47633" y="8583"/>
                    </a:moveTo>
                    <a:lnTo>
                      <a:pt x="46918" y="9012"/>
                    </a:lnTo>
                    <a:lnTo>
                      <a:pt x="45916" y="8583"/>
                    </a:lnTo>
                    <a:lnTo>
                      <a:pt x="45630" y="7724"/>
                    </a:lnTo>
                    <a:lnTo>
                      <a:pt x="45774" y="6723"/>
                    </a:lnTo>
                    <a:lnTo>
                      <a:pt x="46775" y="6437"/>
                    </a:lnTo>
                    <a:lnTo>
                      <a:pt x="47633" y="6723"/>
                    </a:lnTo>
                    <a:lnTo>
                      <a:pt x="47919" y="7581"/>
                    </a:lnTo>
                    <a:lnTo>
                      <a:pt x="47633" y="858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93" name="Freeform: Shape 592">
                <a:extLst>
                  <a:ext uri="{FF2B5EF4-FFF2-40B4-BE49-F238E27FC236}">
                    <a16:creationId xmlns:a16="http://schemas.microsoft.com/office/drawing/2014/main" id="{31F25FDB-3490-1458-1B65-35EA1D70AD22}"/>
                  </a:ext>
                  <a:ext uri="{C183D7F6-B498-43B3-948B-1728B52AA6E4}">
                    <adec:decorative xmlns:adec="http://schemas.microsoft.com/office/drawing/2017/decorative" val="1"/>
                  </a:ext>
                </a:extLst>
              </p:cNvPr>
              <p:cNvSpPr/>
              <p:nvPr/>
            </p:nvSpPr>
            <p:spPr>
              <a:xfrm>
                <a:off x="6578868" y="3187719"/>
                <a:ext cx="51494" cy="107567"/>
              </a:xfrm>
              <a:custGeom>
                <a:avLst/>
                <a:gdLst>
                  <a:gd name="connsiteX0" fmla="*/ 50207 w 51494"/>
                  <a:gd name="connsiteY0" fmla="*/ 69661 h 107567"/>
                  <a:gd name="connsiteX1" fmla="*/ 49206 w 51494"/>
                  <a:gd name="connsiteY1" fmla="*/ 67659 h 107567"/>
                  <a:gd name="connsiteX2" fmla="*/ 49492 w 51494"/>
                  <a:gd name="connsiteY2" fmla="*/ 64941 h 107567"/>
                  <a:gd name="connsiteX3" fmla="*/ 49349 w 51494"/>
                  <a:gd name="connsiteY3" fmla="*/ 64226 h 107567"/>
                  <a:gd name="connsiteX4" fmla="*/ 48634 w 51494"/>
                  <a:gd name="connsiteY4" fmla="*/ 63082 h 107567"/>
                  <a:gd name="connsiteX5" fmla="*/ 46631 w 51494"/>
                  <a:gd name="connsiteY5" fmla="*/ 62509 h 107567"/>
                  <a:gd name="connsiteX6" fmla="*/ 42769 w 51494"/>
                  <a:gd name="connsiteY6" fmla="*/ 62939 h 107567"/>
                  <a:gd name="connsiteX7" fmla="*/ 41768 w 51494"/>
                  <a:gd name="connsiteY7" fmla="*/ 62080 h 107567"/>
                  <a:gd name="connsiteX8" fmla="*/ 40195 w 51494"/>
                  <a:gd name="connsiteY8" fmla="*/ 57360 h 107567"/>
                  <a:gd name="connsiteX9" fmla="*/ 38907 w 51494"/>
                  <a:gd name="connsiteY9" fmla="*/ 56645 h 107567"/>
                  <a:gd name="connsiteX10" fmla="*/ 37477 w 51494"/>
                  <a:gd name="connsiteY10" fmla="*/ 54928 h 107567"/>
                  <a:gd name="connsiteX11" fmla="*/ 35188 w 51494"/>
                  <a:gd name="connsiteY11" fmla="*/ 49779 h 107567"/>
                  <a:gd name="connsiteX12" fmla="*/ 35045 w 51494"/>
                  <a:gd name="connsiteY12" fmla="*/ 47490 h 107567"/>
                  <a:gd name="connsiteX13" fmla="*/ 35331 w 51494"/>
                  <a:gd name="connsiteY13" fmla="*/ 45488 h 107567"/>
                  <a:gd name="connsiteX14" fmla="*/ 33901 w 51494"/>
                  <a:gd name="connsiteY14" fmla="*/ 40910 h 107567"/>
                  <a:gd name="connsiteX15" fmla="*/ 34759 w 51494"/>
                  <a:gd name="connsiteY15" fmla="*/ 39623 h 107567"/>
                  <a:gd name="connsiteX16" fmla="*/ 36046 w 51494"/>
                  <a:gd name="connsiteY16" fmla="*/ 38907 h 107567"/>
                  <a:gd name="connsiteX17" fmla="*/ 36046 w 51494"/>
                  <a:gd name="connsiteY17" fmla="*/ 37048 h 107567"/>
                  <a:gd name="connsiteX18" fmla="*/ 35617 w 51494"/>
                  <a:gd name="connsiteY18" fmla="*/ 34187 h 107567"/>
                  <a:gd name="connsiteX19" fmla="*/ 37048 w 51494"/>
                  <a:gd name="connsiteY19" fmla="*/ 28608 h 107567"/>
                  <a:gd name="connsiteX20" fmla="*/ 37477 w 51494"/>
                  <a:gd name="connsiteY20" fmla="*/ 28179 h 107567"/>
                  <a:gd name="connsiteX21" fmla="*/ 37906 w 51494"/>
                  <a:gd name="connsiteY21" fmla="*/ 26606 h 107567"/>
                  <a:gd name="connsiteX22" fmla="*/ 37763 w 51494"/>
                  <a:gd name="connsiteY22" fmla="*/ 23030 h 107567"/>
                  <a:gd name="connsiteX23" fmla="*/ 36190 w 51494"/>
                  <a:gd name="connsiteY23" fmla="*/ 17308 h 107567"/>
                  <a:gd name="connsiteX24" fmla="*/ 35045 w 51494"/>
                  <a:gd name="connsiteY24" fmla="*/ 15449 h 107567"/>
                  <a:gd name="connsiteX25" fmla="*/ 32756 w 51494"/>
                  <a:gd name="connsiteY25" fmla="*/ 13589 h 107567"/>
                  <a:gd name="connsiteX26" fmla="*/ 30897 w 51494"/>
                  <a:gd name="connsiteY26" fmla="*/ 12445 h 107567"/>
                  <a:gd name="connsiteX27" fmla="*/ 27607 w 51494"/>
                  <a:gd name="connsiteY27" fmla="*/ 11300 h 107567"/>
                  <a:gd name="connsiteX28" fmla="*/ 26033 w 51494"/>
                  <a:gd name="connsiteY28" fmla="*/ 8154 h 107567"/>
                  <a:gd name="connsiteX29" fmla="*/ 23459 w 51494"/>
                  <a:gd name="connsiteY29" fmla="*/ 4577 h 107567"/>
                  <a:gd name="connsiteX30" fmla="*/ 22315 w 51494"/>
                  <a:gd name="connsiteY30" fmla="*/ 3719 h 107567"/>
                  <a:gd name="connsiteX31" fmla="*/ 21742 w 51494"/>
                  <a:gd name="connsiteY31" fmla="*/ 3576 h 107567"/>
                  <a:gd name="connsiteX32" fmla="*/ 18595 w 51494"/>
                  <a:gd name="connsiteY32" fmla="*/ 5150 h 107567"/>
                  <a:gd name="connsiteX33" fmla="*/ 16163 w 51494"/>
                  <a:gd name="connsiteY33" fmla="*/ 6008 h 107567"/>
                  <a:gd name="connsiteX34" fmla="*/ 14018 w 51494"/>
                  <a:gd name="connsiteY34" fmla="*/ 6294 h 107567"/>
                  <a:gd name="connsiteX35" fmla="*/ 13016 w 51494"/>
                  <a:gd name="connsiteY35" fmla="*/ 5579 h 107567"/>
                  <a:gd name="connsiteX36" fmla="*/ 12445 w 51494"/>
                  <a:gd name="connsiteY36" fmla="*/ 4577 h 107567"/>
                  <a:gd name="connsiteX37" fmla="*/ 12587 w 51494"/>
                  <a:gd name="connsiteY37" fmla="*/ 1573 h 107567"/>
                  <a:gd name="connsiteX38" fmla="*/ 12158 w 51494"/>
                  <a:gd name="connsiteY38" fmla="*/ 572 h 107567"/>
                  <a:gd name="connsiteX39" fmla="*/ 11443 w 51494"/>
                  <a:gd name="connsiteY39" fmla="*/ 0 h 107567"/>
                  <a:gd name="connsiteX40" fmla="*/ 10013 w 51494"/>
                  <a:gd name="connsiteY40" fmla="*/ 715 h 107567"/>
                  <a:gd name="connsiteX41" fmla="*/ 8296 w 51494"/>
                  <a:gd name="connsiteY41" fmla="*/ 3004 h 107567"/>
                  <a:gd name="connsiteX42" fmla="*/ 6580 w 51494"/>
                  <a:gd name="connsiteY42" fmla="*/ 5722 h 107567"/>
                  <a:gd name="connsiteX43" fmla="*/ 4291 w 51494"/>
                  <a:gd name="connsiteY43" fmla="*/ 8583 h 107567"/>
                  <a:gd name="connsiteX44" fmla="*/ 2288 w 51494"/>
                  <a:gd name="connsiteY44" fmla="*/ 11157 h 107567"/>
                  <a:gd name="connsiteX45" fmla="*/ 1001 w 51494"/>
                  <a:gd name="connsiteY45" fmla="*/ 13160 h 107567"/>
                  <a:gd name="connsiteX46" fmla="*/ 1144 w 51494"/>
                  <a:gd name="connsiteY46" fmla="*/ 13017 h 107567"/>
                  <a:gd name="connsiteX47" fmla="*/ 2002 w 51494"/>
                  <a:gd name="connsiteY47" fmla="*/ 15306 h 107567"/>
                  <a:gd name="connsiteX48" fmla="*/ 3862 w 51494"/>
                  <a:gd name="connsiteY48" fmla="*/ 17880 h 107567"/>
                  <a:gd name="connsiteX49" fmla="*/ 4720 w 51494"/>
                  <a:gd name="connsiteY49" fmla="*/ 19597 h 107567"/>
                  <a:gd name="connsiteX50" fmla="*/ 4291 w 51494"/>
                  <a:gd name="connsiteY50" fmla="*/ 20741 h 107567"/>
                  <a:gd name="connsiteX51" fmla="*/ 2146 w 51494"/>
                  <a:gd name="connsiteY51" fmla="*/ 20312 h 107567"/>
                  <a:gd name="connsiteX52" fmla="*/ 572 w 51494"/>
                  <a:gd name="connsiteY52" fmla="*/ 19597 h 107567"/>
                  <a:gd name="connsiteX53" fmla="*/ 1144 w 51494"/>
                  <a:gd name="connsiteY53" fmla="*/ 21027 h 107567"/>
                  <a:gd name="connsiteX54" fmla="*/ 858 w 51494"/>
                  <a:gd name="connsiteY54" fmla="*/ 22744 h 107567"/>
                  <a:gd name="connsiteX55" fmla="*/ 1144 w 51494"/>
                  <a:gd name="connsiteY55" fmla="*/ 23602 h 107567"/>
                  <a:gd name="connsiteX56" fmla="*/ 572 w 51494"/>
                  <a:gd name="connsiteY56" fmla="*/ 26463 h 107567"/>
                  <a:gd name="connsiteX57" fmla="*/ 572 w 51494"/>
                  <a:gd name="connsiteY57" fmla="*/ 28322 h 107567"/>
                  <a:gd name="connsiteX58" fmla="*/ 4291 w 51494"/>
                  <a:gd name="connsiteY58" fmla="*/ 28751 h 107567"/>
                  <a:gd name="connsiteX59" fmla="*/ 7581 w 51494"/>
                  <a:gd name="connsiteY59" fmla="*/ 31183 h 107567"/>
                  <a:gd name="connsiteX60" fmla="*/ 7581 w 51494"/>
                  <a:gd name="connsiteY60" fmla="*/ 36619 h 107567"/>
                  <a:gd name="connsiteX61" fmla="*/ 6723 w 51494"/>
                  <a:gd name="connsiteY61" fmla="*/ 38049 h 107567"/>
                  <a:gd name="connsiteX62" fmla="*/ 5292 w 51494"/>
                  <a:gd name="connsiteY62" fmla="*/ 39337 h 107567"/>
                  <a:gd name="connsiteX63" fmla="*/ 3576 w 51494"/>
                  <a:gd name="connsiteY63" fmla="*/ 44343 h 107567"/>
                  <a:gd name="connsiteX64" fmla="*/ 3862 w 51494"/>
                  <a:gd name="connsiteY64" fmla="*/ 48062 h 107567"/>
                  <a:gd name="connsiteX65" fmla="*/ 4720 w 51494"/>
                  <a:gd name="connsiteY65" fmla="*/ 51066 h 107567"/>
                  <a:gd name="connsiteX66" fmla="*/ 4005 w 51494"/>
                  <a:gd name="connsiteY66" fmla="*/ 55787 h 107567"/>
                  <a:gd name="connsiteX67" fmla="*/ 4148 w 51494"/>
                  <a:gd name="connsiteY67" fmla="*/ 61937 h 107567"/>
                  <a:gd name="connsiteX68" fmla="*/ 1859 w 51494"/>
                  <a:gd name="connsiteY68" fmla="*/ 67087 h 107567"/>
                  <a:gd name="connsiteX69" fmla="*/ 429 w 51494"/>
                  <a:gd name="connsiteY69" fmla="*/ 71521 h 107567"/>
                  <a:gd name="connsiteX70" fmla="*/ 572 w 51494"/>
                  <a:gd name="connsiteY70" fmla="*/ 73095 h 107567"/>
                  <a:gd name="connsiteX71" fmla="*/ 3433 w 51494"/>
                  <a:gd name="connsiteY71" fmla="*/ 78530 h 107567"/>
                  <a:gd name="connsiteX72" fmla="*/ 4005 w 51494"/>
                  <a:gd name="connsiteY72" fmla="*/ 80819 h 107567"/>
                  <a:gd name="connsiteX73" fmla="*/ 3576 w 51494"/>
                  <a:gd name="connsiteY73" fmla="*/ 81820 h 107567"/>
                  <a:gd name="connsiteX74" fmla="*/ 2146 w 51494"/>
                  <a:gd name="connsiteY74" fmla="*/ 81248 h 107567"/>
                  <a:gd name="connsiteX75" fmla="*/ 1001 w 51494"/>
                  <a:gd name="connsiteY75" fmla="*/ 80676 h 107567"/>
                  <a:gd name="connsiteX76" fmla="*/ 0 w 51494"/>
                  <a:gd name="connsiteY76" fmla="*/ 80676 h 107567"/>
                  <a:gd name="connsiteX77" fmla="*/ 1144 w 51494"/>
                  <a:gd name="connsiteY77" fmla="*/ 82822 h 107567"/>
                  <a:gd name="connsiteX78" fmla="*/ 2288 w 51494"/>
                  <a:gd name="connsiteY78" fmla="*/ 85110 h 107567"/>
                  <a:gd name="connsiteX79" fmla="*/ 4863 w 51494"/>
                  <a:gd name="connsiteY79" fmla="*/ 87828 h 107567"/>
                  <a:gd name="connsiteX80" fmla="*/ 15877 w 51494"/>
                  <a:gd name="connsiteY80" fmla="*/ 93693 h 107567"/>
                  <a:gd name="connsiteX81" fmla="*/ 19310 w 51494"/>
                  <a:gd name="connsiteY81" fmla="*/ 99700 h 107567"/>
                  <a:gd name="connsiteX82" fmla="*/ 20312 w 51494"/>
                  <a:gd name="connsiteY82" fmla="*/ 102275 h 107567"/>
                  <a:gd name="connsiteX83" fmla="*/ 20455 w 51494"/>
                  <a:gd name="connsiteY83" fmla="*/ 105565 h 107567"/>
                  <a:gd name="connsiteX84" fmla="*/ 21027 w 51494"/>
                  <a:gd name="connsiteY84" fmla="*/ 105422 h 107567"/>
                  <a:gd name="connsiteX85" fmla="*/ 22171 w 51494"/>
                  <a:gd name="connsiteY85" fmla="*/ 105851 h 107567"/>
                  <a:gd name="connsiteX86" fmla="*/ 24317 w 51494"/>
                  <a:gd name="connsiteY86" fmla="*/ 107282 h 107567"/>
                  <a:gd name="connsiteX87" fmla="*/ 26606 w 51494"/>
                  <a:gd name="connsiteY87" fmla="*/ 107568 h 107567"/>
                  <a:gd name="connsiteX88" fmla="*/ 27893 w 51494"/>
                  <a:gd name="connsiteY88" fmla="*/ 106566 h 107567"/>
                  <a:gd name="connsiteX89" fmla="*/ 28608 w 51494"/>
                  <a:gd name="connsiteY89" fmla="*/ 105851 h 107567"/>
                  <a:gd name="connsiteX90" fmla="*/ 29038 w 51494"/>
                  <a:gd name="connsiteY90" fmla="*/ 104564 h 107567"/>
                  <a:gd name="connsiteX91" fmla="*/ 29323 w 51494"/>
                  <a:gd name="connsiteY91" fmla="*/ 102990 h 107567"/>
                  <a:gd name="connsiteX92" fmla="*/ 29609 w 51494"/>
                  <a:gd name="connsiteY92" fmla="*/ 102418 h 107567"/>
                  <a:gd name="connsiteX93" fmla="*/ 31326 w 51494"/>
                  <a:gd name="connsiteY93" fmla="*/ 102561 h 107567"/>
                  <a:gd name="connsiteX94" fmla="*/ 31898 w 51494"/>
                  <a:gd name="connsiteY94" fmla="*/ 102275 h 107567"/>
                  <a:gd name="connsiteX95" fmla="*/ 31898 w 51494"/>
                  <a:gd name="connsiteY95" fmla="*/ 100845 h 107567"/>
                  <a:gd name="connsiteX96" fmla="*/ 30754 w 51494"/>
                  <a:gd name="connsiteY96" fmla="*/ 99128 h 107567"/>
                  <a:gd name="connsiteX97" fmla="*/ 29753 w 51494"/>
                  <a:gd name="connsiteY97" fmla="*/ 96983 h 107567"/>
                  <a:gd name="connsiteX98" fmla="*/ 29753 w 51494"/>
                  <a:gd name="connsiteY98" fmla="*/ 95981 h 107567"/>
                  <a:gd name="connsiteX99" fmla="*/ 30611 w 51494"/>
                  <a:gd name="connsiteY99" fmla="*/ 95552 h 107567"/>
                  <a:gd name="connsiteX100" fmla="*/ 32041 w 51494"/>
                  <a:gd name="connsiteY100" fmla="*/ 94551 h 107567"/>
                  <a:gd name="connsiteX101" fmla="*/ 32756 w 51494"/>
                  <a:gd name="connsiteY101" fmla="*/ 93406 h 107567"/>
                  <a:gd name="connsiteX102" fmla="*/ 34187 w 51494"/>
                  <a:gd name="connsiteY102" fmla="*/ 92834 h 107567"/>
                  <a:gd name="connsiteX103" fmla="*/ 36332 w 51494"/>
                  <a:gd name="connsiteY103" fmla="*/ 92834 h 107567"/>
                  <a:gd name="connsiteX104" fmla="*/ 38764 w 51494"/>
                  <a:gd name="connsiteY104" fmla="*/ 92262 h 107567"/>
                  <a:gd name="connsiteX105" fmla="*/ 40195 w 51494"/>
                  <a:gd name="connsiteY105" fmla="*/ 91118 h 107567"/>
                  <a:gd name="connsiteX106" fmla="*/ 40481 w 51494"/>
                  <a:gd name="connsiteY106" fmla="*/ 89830 h 107567"/>
                  <a:gd name="connsiteX107" fmla="*/ 41482 w 51494"/>
                  <a:gd name="connsiteY107" fmla="*/ 86398 h 107567"/>
                  <a:gd name="connsiteX108" fmla="*/ 42054 w 51494"/>
                  <a:gd name="connsiteY108" fmla="*/ 84824 h 107567"/>
                  <a:gd name="connsiteX109" fmla="*/ 43055 w 51494"/>
                  <a:gd name="connsiteY109" fmla="*/ 83251 h 107567"/>
                  <a:gd name="connsiteX110" fmla="*/ 43628 w 51494"/>
                  <a:gd name="connsiteY110" fmla="*/ 81248 h 107567"/>
                  <a:gd name="connsiteX111" fmla="*/ 44772 w 51494"/>
                  <a:gd name="connsiteY111" fmla="*/ 79388 h 107567"/>
                  <a:gd name="connsiteX112" fmla="*/ 47061 w 51494"/>
                  <a:gd name="connsiteY112" fmla="*/ 78530 h 107567"/>
                  <a:gd name="connsiteX113" fmla="*/ 49063 w 51494"/>
                  <a:gd name="connsiteY113" fmla="*/ 77672 h 107567"/>
                  <a:gd name="connsiteX114" fmla="*/ 50637 w 51494"/>
                  <a:gd name="connsiteY114" fmla="*/ 75240 h 107567"/>
                  <a:gd name="connsiteX115" fmla="*/ 51495 w 51494"/>
                  <a:gd name="connsiteY115" fmla="*/ 73095 h 107567"/>
                  <a:gd name="connsiteX116" fmla="*/ 51495 w 51494"/>
                  <a:gd name="connsiteY116" fmla="*/ 71807 h 107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51494" h="107567">
                    <a:moveTo>
                      <a:pt x="50207" y="69661"/>
                    </a:moveTo>
                    <a:lnTo>
                      <a:pt x="49206" y="67659"/>
                    </a:lnTo>
                    <a:lnTo>
                      <a:pt x="49492" y="64941"/>
                    </a:lnTo>
                    <a:lnTo>
                      <a:pt x="49349" y="64226"/>
                    </a:lnTo>
                    <a:lnTo>
                      <a:pt x="48634" y="63082"/>
                    </a:lnTo>
                    <a:lnTo>
                      <a:pt x="46631" y="62509"/>
                    </a:lnTo>
                    <a:lnTo>
                      <a:pt x="42769" y="62939"/>
                    </a:lnTo>
                    <a:lnTo>
                      <a:pt x="41768" y="62080"/>
                    </a:lnTo>
                    <a:lnTo>
                      <a:pt x="40195" y="57360"/>
                    </a:lnTo>
                    <a:lnTo>
                      <a:pt x="38907" y="56645"/>
                    </a:lnTo>
                    <a:lnTo>
                      <a:pt x="37477" y="54928"/>
                    </a:lnTo>
                    <a:lnTo>
                      <a:pt x="35188" y="49779"/>
                    </a:lnTo>
                    <a:lnTo>
                      <a:pt x="35045" y="47490"/>
                    </a:lnTo>
                    <a:lnTo>
                      <a:pt x="35331" y="45488"/>
                    </a:lnTo>
                    <a:lnTo>
                      <a:pt x="33901" y="40910"/>
                    </a:lnTo>
                    <a:lnTo>
                      <a:pt x="34759" y="39623"/>
                    </a:lnTo>
                    <a:lnTo>
                      <a:pt x="36046" y="38907"/>
                    </a:lnTo>
                    <a:lnTo>
                      <a:pt x="36046" y="37048"/>
                    </a:lnTo>
                    <a:lnTo>
                      <a:pt x="35617" y="34187"/>
                    </a:lnTo>
                    <a:lnTo>
                      <a:pt x="37048" y="28608"/>
                    </a:lnTo>
                    <a:lnTo>
                      <a:pt x="37477" y="28179"/>
                    </a:lnTo>
                    <a:lnTo>
                      <a:pt x="37906" y="26606"/>
                    </a:lnTo>
                    <a:lnTo>
                      <a:pt x="37763" y="23030"/>
                    </a:lnTo>
                    <a:lnTo>
                      <a:pt x="36190" y="17308"/>
                    </a:lnTo>
                    <a:lnTo>
                      <a:pt x="35045" y="15449"/>
                    </a:lnTo>
                    <a:lnTo>
                      <a:pt x="32756" y="13589"/>
                    </a:lnTo>
                    <a:lnTo>
                      <a:pt x="30897" y="12445"/>
                    </a:lnTo>
                    <a:lnTo>
                      <a:pt x="27607" y="11300"/>
                    </a:lnTo>
                    <a:lnTo>
                      <a:pt x="26033" y="8154"/>
                    </a:lnTo>
                    <a:lnTo>
                      <a:pt x="23459" y="4577"/>
                    </a:lnTo>
                    <a:lnTo>
                      <a:pt x="22315" y="3719"/>
                    </a:lnTo>
                    <a:lnTo>
                      <a:pt x="21742" y="3576"/>
                    </a:lnTo>
                    <a:lnTo>
                      <a:pt x="18595" y="5150"/>
                    </a:lnTo>
                    <a:lnTo>
                      <a:pt x="16163" y="6008"/>
                    </a:lnTo>
                    <a:lnTo>
                      <a:pt x="14018" y="6294"/>
                    </a:lnTo>
                    <a:lnTo>
                      <a:pt x="13016" y="5579"/>
                    </a:lnTo>
                    <a:lnTo>
                      <a:pt x="12445" y="4577"/>
                    </a:lnTo>
                    <a:lnTo>
                      <a:pt x="12587" y="1573"/>
                    </a:lnTo>
                    <a:lnTo>
                      <a:pt x="12158" y="572"/>
                    </a:lnTo>
                    <a:lnTo>
                      <a:pt x="11443" y="0"/>
                    </a:lnTo>
                    <a:lnTo>
                      <a:pt x="10013" y="715"/>
                    </a:lnTo>
                    <a:lnTo>
                      <a:pt x="8296" y="3004"/>
                    </a:lnTo>
                    <a:lnTo>
                      <a:pt x="6580" y="5722"/>
                    </a:lnTo>
                    <a:lnTo>
                      <a:pt x="4291" y="8583"/>
                    </a:lnTo>
                    <a:lnTo>
                      <a:pt x="2288" y="11157"/>
                    </a:lnTo>
                    <a:lnTo>
                      <a:pt x="1001" y="13160"/>
                    </a:lnTo>
                    <a:lnTo>
                      <a:pt x="1144" y="13017"/>
                    </a:lnTo>
                    <a:lnTo>
                      <a:pt x="2002" y="15306"/>
                    </a:lnTo>
                    <a:lnTo>
                      <a:pt x="3862" y="17880"/>
                    </a:lnTo>
                    <a:lnTo>
                      <a:pt x="4720" y="19597"/>
                    </a:lnTo>
                    <a:lnTo>
                      <a:pt x="4291" y="20741"/>
                    </a:lnTo>
                    <a:lnTo>
                      <a:pt x="2146" y="20312"/>
                    </a:lnTo>
                    <a:lnTo>
                      <a:pt x="572" y="19597"/>
                    </a:lnTo>
                    <a:lnTo>
                      <a:pt x="1144" y="21027"/>
                    </a:lnTo>
                    <a:lnTo>
                      <a:pt x="858" y="22744"/>
                    </a:lnTo>
                    <a:lnTo>
                      <a:pt x="1144" y="23602"/>
                    </a:lnTo>
                    <a:lnTo>
                      <a:pt x="572" y="26463"/>
                    </a:lnTo>
                    <a:lnTo>
                      <a:pt x="572" y="28322"/>
                    </a:lnTo>
                    <a:lnTo>
                      <a:pt x="4291" y="28751"/>
                    </a:lnTo>
                    <a:lnTo>
                      <a:pt x="7581" y="31183"/>
                    </a:lnTo>
                    <a:lnTo>
                      <a:pt x="7581" y="36619"/>
                    </a:lnTo>
                    <a:lnTo>
                      <a:pt x="6723" y="38049"/>
                    </a:lnTo>
                    <a:lnTo>
                      <a:pt x="5292" y="39337"/>
                    </a:lnTo>
                    <a:lnTo>
                      <a:pt x="3576" y="44343"/>
                    </a:lnTo>
                    <a:lnTo>
                      <a:pt x="3862" y="48062"/>
                    </a:lnTo>
                    <a:lnTo>
                      <a:pt x="4720" y="51066"/>
                    </a:lnTo>
                    <a:lnTo>
                      <a:pt x="4005" y="55787"/>
                    </a:lnTo>
                    <a:lnTo>
                      <a:pt x="4148" y="61937"/>
                    </a:lnTo>
                    <a:lnTo>
                      <a:pt x="1859" y="67087"/>
                    </a:lnTo>
                    <a:lnTo>
                      <a:pt x="429" y="71521"/>
                    </a:lnTo>
                    <a:lnTo>
                      <a:pt x="572" y="73095"/>
                    </a:lnTo>
                    <a:lnTo>
                      <a:pt x="3433" y="78530"/>
                    </a:lnTo>
                    <a:lnTo>
                      <a:pt x="4005" y="80819"/>
                    </a:lnTo>
                    <a:lnTo>
                      <a:pt x="3576" y="81820"/>
                    </a:lnTo>
                    <a:lnTo>
                      <a:pt x="2146" y="81248"/>
                    </a:lnTo>
                    <a:lnTo>
                      <a:pt x="1001" y="80676"/>
                    </a:lnTo>
                    <a:lnTo>
                      <a:pt x="0" y="80676"/>
                    </a:lnTo>
                    <a:lnTo>
                      <a:pt x="1144" y="82822"/>
                    </a:lnTo>
                    <a:lnTo>
                      <a:pt x="2288" y="85110"/>
                    </a:lnTo>
                    <a:lnTo>
                      <a:pt x="4863" y="87828"/>
                    </a:lnTo>
                    <a:lnTo>
                      <a:pt x="15877" y="93693"/>
                    </a:lnTo>
                    <a:lnTo>
                      <a:pt x="19310" y="99700"/>
                    </a:lnTo>
                    <a:lnTo>
                      <a:pt x="20312" y="102275"/>
                    </a:lnTo>
                    <a:lnTo>
                      <a:pt x="20455" y="105565"/>
                    </a:lnTo>
                    <a:lnTo>
                      <a:pt x="21027" y="105422"/>
                    </a:lnTo>
                    <a:lnTo>
                      <a:pt x="22171" y="105851"/>
                    </a:lnTo>
                    <a:lnTo>
                      <a:pt x="24317" y="107282"/>
                    </a:lnTo>
                    <a:lnTo>
                      <a:pt x="26606" y="107568"/>
                    </a:lnTo>
                    <a:lnTo>
                      <a:pt x="27893" y="106566"/>
                    </a:lnTo>
                    <a:lnTo>
                      <a:pt x="28608" y="105851"/>
                    </a:lnTo>
                    <a:lnTo>
                      <a:pt x="29038" y="104564"/>
                    </a:lnTo>
                    <a:lnTo>
                      <a:pt x="29323" y="102990"/>
                    </a:lnTo>
                    <a:lnTo>
                      <a:pt x="29609" y="102418"/>
                    </a:lnTo>
                    <a:lnTo>
                      <a:pt x="31326" y="102561"/>
                    </a:lnTo>
                    <a:lnTo>
                      <a:pt x="31898" y="102275"/>
                    </a:lnTo>
                    <a:lnTo>
                      <a:pt x="31898" y="100845"/>
                    </a:lnTo>
                    <a:lnTo>
                      <a:pt x="30754" y="99128"/>
                    </a:lnTo>
                    <a:lnTo>
                      <a:pt x="29753" y="96983"/>
                    </a:lnTo>
                    <a:lnTo>
                      <a:pt x="29753" y="95981"/>
                    </a:lnTo>
                    <a:lnTo>
                      <a:pt x="30611" y="95552"/>
                    </a:lnTo>
                    <a:lnTo>
                      <a:pt x="32041" y="94551"/>
                    </a:lnTo>
                    <a:lnTo>
                      <a:pt x="32756" y="93406"/>
                    </a:lnTo>
                    <a:lnTo>
                      <a:pt x="34187" y="92834"/>
                    </a:lnTo>
                    <a:lnTo>
                      <a:pt x="36332" y="92834"/>
                    </a:lnTo>
                    <a:lnTo>
                      <a:pt x="38764" y="92262"/>
                    </a:lnTo>
                    <a:lnTo>
                      <a:pt x="40195" y="91118"/>
                    </a:lnTo>
                    <a:lnTo>
                      <a:pt x="40481" y="89830"/>
                    </a:lnTo>
                    <a:lnTo>
                      <a:pt x="41482" y="86398"/>
                    </a:lnTo>
                    <a:lnTo>
                      <a:pt x="42054" y="84824"/>
                    </a:lnTo>
                    <a:lnTo>
                      <a:pt x="43055" y="83251"/>
                    </a:lnTo>
                    <a:lnTo>
                      <a:pt x="43628" y="81248"/>
                    </a:lnTo>
                    <a:lnTo>
                      <a:pt x="44772" y="79388"/>
                    </a:lnTo>
                    <a:lnTo>
                      <a:pt x="47061" y="78530"/>
                    </a:lnTo>
                    <a:lnTo>
                      <a:pt x="49063" y="77672"/>
                    </a:lnTo>
                    <a:lnTo>
                      <a:pt x="50637" y="75240"/>
                    </a:lnTo>
                    <a:lnTo>
                      <a:pt x="51495" y="73095"/>
                    </a:lnTo>
                    <a:lnTo>
                      <a:pt x="51495" y="7180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94" name="Freeform: Shape 593">
                <a:extLst>
                  <a:ext uri="{FF2B5EF4-FFF2-40B4-BE49-F238E27FC236}">
                    <a16:creationId xmlns:a16="http://schemas.microsoft.com/office/drawing/2014/main" id="{85F7EDE0-7E2B-35C6-BE11-BC8D2E2190E3}"/>
                  </a:ext>
                  <a:ext uri="{C183D7F6-B498-43B3-948B-1728B52AA6E4}">
                    <adec:decorative xmlns:adec="http://schemas.microsoft.com/office/drawing/2017/decorative" val="1"/>
                  </a:ext>
                </a:extLst>
              </p:cNvPr>
              <p:cNvSpPr/>
              <p:nvPr/>
            </p:nvSpPr>
            <p:spPr>
              <a:xfrm>
                <a:off x="4088361" y="3997909"/>
                <a:ext cx="5435" cy="3146"/>
              </a:xfrm>
              <a:custGeom>
                <a:avLst/>
                <a:gdLst>
                  <a:gd name="connsiteX0" fmla="*/ 4005 w 5435"/>
                  <a:gd name="connsiteY0" fmla="*/ 0 h 3146"/>
                  <a:gd name="connsiteX1" fmla="*/ 286 w 5435"/>
                  <a:gd name="connsiteY1" fmla="*/ 2146 h 3146"/>
                  <a:gd name="connsiteX2" fmla="*/ 0 w 5435"/>
                  <a:gd name="connsiteY2" fmla="*/ 3147 h 3146"/>
                  <a:gd name="connsiteX3" fmla="*/ 4863 w 5435"/>
                  <a:gd name="connsiteY3" fmla="*/ 1573 h 3146"/>
                  <a:gd name="connsiteX4" fmla="*/ 5436 w 5435"/>
                  <a:gd name="connsiteY4" fmla="*/ 143 h 3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5" h="3146">
                    <a:moveTo>
                      <a:pt x="4005" y="0"/>
                    </a:moveTo>
                    <a:lnTo>
                      <a:pt x="286" y="2146"/>
                    </a:lnTo>
                    <a:lnTo>
                      <a:pt x="0" y="3147"/>
                    </a:lnTo>
                    <a:lnTo>
                      <a:pt x="4863" y="1573"/>
                    </a:lnTo>
                    <a:lnTo>
                      <a:pt x="5436" y="143"/>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95" name="Freeform: Shape 594">
                <a:extLst>
                  <a:ext uri="{FF2B5EF4-FFF2-40B4-BE49-F238E27FC236}">
                    <a16:creationId xmlns:a16="http://schemas.microsoft.com/office/drawing/2014/main" id="{4A47F8EE-FE54-8E65-FB57-7FDFE36E7984}"/>
                  </a:ext>
                  <a:ext uri="{C183D7F6-B498-43B3-948B-1728B52AA6E4}">
                    <adec:decorative xmlns:adec="http://schemas.microsoft.com/office/drawing/2017/decorative" val="1"/>
                  </a:ext>
                </a:extLst>
              </p:cNvPr>
              <p:cNvSpPr/>
              <p:nvPr/>
            </p:nvSpPr>
            <p:spPr>
              <a:xfrm>
                <a:off x="4126840" y="4015217"/>
                <a:ext cx="6150" cy="22171"/>
              </a:xfrm>
              <a:custGeom>
                <a:avLst/>
                <a:gdLst>
                  <a:gd name="connsiteX0" fmla="*/ 3719 w 6150"/>
                  <a:gd name="connsiteY0" fmla="*/ 5150 h 22171"/>
                  <a:gd name="connsiteX1" fmla="*/ 4148 w 6150"/>
                  <a:gd name="connsiteY1" fmla="*/ 4291 h 22171"/>
                  <a:gd name="connsiteX2" fmla="*/ 4005 w 6150"/>
                  <a:gd name="connsiteY2" fmla="*/ 1573 h 22171"/>
                  <a:gd name="connsiteX3" fmla="*/ 3147 w 6150"/>
                  <a:gd name="connsiteY3" fmla="*/ 715 h 22171"/>
                  <a:gd name="connsiteX4" fmla="*/ 1860 w 6150"/>
                  <a:gd name="connsiteY4" fmla="*/ 572 h 22171"/>
                  <a:gd name="connsiteX5" fmla="*/ 858 w 6150"/>
                  <a:gd name="connsiteY5" fmla="*/ 0 h 22171"/>
                  <a:gd name="connsiteX6" fmla="*/ 429 w 6150"/>
                  <a:gd name="connsiteY6" fmla="*/ 286 h 22171"/>
                  <a:gd name="connsiteX7" fmla="*/ 286 w 6150"/>
                  <a:gd name="connsiteY7" fmla="*/ 858 h 22171"/>
                  <a:gd name="connsiteX8" fmla="*/ 1001 w 6150"/>
                  <a:gd name="connsiteY8" fmla="*/ 3576 h 22171"/>
                  <a:gd name="connsiteX9" fmla="*/ 3719 w 6150"/>
                  <a:gd name="connsiteY9" fmla="*/ 5150 h 22171"/>
                  <a:gd name="connsiteX10" fmla="*/ 5436 w 6150"/>
                  <a:gd name="connsiteY10" fmla="*/ 18738 h 22171"/>
                  <a:gd name="connsiteX11" fmla="*/ 4577 w 6150"/>
                  <a:gd name="connsiteY11" fmla="*/ 17737 h 22171"/>
                  <a:gd name="connsiteX12" fmla="*/ 2146 w 6150"/>
                  <a:gd name="connsiteY12" fmla="*/ 16736 h 22171"/>
                  <a:gd name="connsiteX13" fmla="*/ 0 w 6150"/>
                  <a:gd name="connsiteY13" fmla="*/ 18881 h 22171"/>
                  <a:gd name="connsiteX14" fmla="*/ 143 w 6150"/>
                  <a:gd name="connsiteY14" fmla="*/ 20026 h 22171"/>
                  <a:gd name="connsiteX15" fmla="*/ 858 w 6150"/>
                  <a:gd name="connsiteY15" fmla="*/ 21599 h 22171"/>
                  <a:gd name="connsiteX16" fmla="*/ 4291 w 6150"/>
                  <a:gd name="connsiteY16" fmla="*/ 22172 h 22171"/>
                  <a:gd name="connsiteX17" fmla="*/ 5292 w 6150"/>
                  <a:gd name="connsiteY17" fmla="*/ 20884 h 22171"/>
                  <a:gd name="connsiteX18" fmla="*/ 5865 w 6150"/>
                  <a:gd name="connsiteY18" fmla="*/ 20455 h 22171"/>
                  <a:gd name="connsiteX19" fmla="*/ 6151 w 6150"/>
                  <a:gd name="connsiteY19" fmla="*/ 19740 h 22171"/>
                  <a:gd name="connsiteX20" fmla="*/ 6151 w 6150"/>
                  <a:gd name="connsiteY20" fmla="*/ 18881 h 22171"/>
                  <a:gd name="connsiteX21" fmla="*/ 5436 w 6150"/>
                  <a:gd name="connsiteY21" fmla="*/ 18738 h 2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50" h="22171">
                    <a:moveTo>
                      <a:pt x="3719" y="5150"/>
                    </a:moveTo>
                    <a:lnTo>
                      <a:pt x="4148" y="4291"/>
                    </a:lnTo>
                    <a:lnTo>
                      <a:pt x="4005" y="1573"/>
                    </a:lnTo>
                    <a:lnTo>
                      <a:pt x="3147" y="715"/>
                    </a:lnTo>
                    <a:lnTo>
                      <a:pt x="1860" y="572"/>
                    </a:lnTo>
                    <a:lnTo>
                      <a:pt x="858" y="0"/>
                    </a:lnTo>
                    <a:lnTo>
                      <a:pt x="429" y="286"/>
                    </a:lnTo>
                    <a:lnTo>
                      <a:pt x="286" y="858"/>
                    </a:lnTo>
                    <a:lnTo>
                      <a:pt x="1001" y="3576"/>
                    </a:lnTo>
                    <a:lnTo>
                      <a:pt x="3719" y="5150"/>
                    </a:lnTo>
                    <a:close/>
                    <a:moveTo>
                      <a:pt x="5436" y="18738"/>
                    </a:moveTo>
                    <a:lnTo>
                      <a:pt x="4577" y="17737"/>
                    </a:lnTo>
                    <a:lnTo>
                      <a:pt x="2146" y="16736"/>
                    </a:lnTo>
                    <a:lnTo>
                      <a:pt x="0" y="18881"/>
                    </a:lnTo>
                    <a:lnTo>
                      <a:pt x="143" y="20026"/>
                    </a:lnTo>
                    <a:lnTo>
                      <a:pt x="858" y="21599"/>
                    </a:lnTo>
                    <a:lnTo>
                      <a:pt x="4291" y="22172"/>
                    </a:lnTo>
                    <a:lnTo>
                      <a:pt x="5292" y="20884"/>
                    </a:lnTo>
                    <a:lnTo>
                      <a:pt x="5865" y="20455"/>
                    </a:lnTo>
                    <a:lnTo>
                      <a:pt x="6151" y="19740"/>
                    </a:lnTo>
                    <a:lnTo>
                      <a:pt x="6151" y="18881"/>
                    </a:lnTo>
                    <a:lnTo>
                      <a:pt x="5436" y="1873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96" name="Freeform: Shape 595">
                <a:extLst>
                  <a:ext uri="{FF2B5EF4-FFF2-40B4-BE49-F238E27FC236}">
                    <a16:creationId xmlns:a16="http://schemas.microsoft.com/office/drawing/2014/main" id="{A2F980FE-2359-6873-DDEC-059574240887}"/>
                  </a:ext>
                  <a:ext uri="{C183D7F6-B498-43B3-948B-1728B52AA6E4}">
                    <adec:decorative xmlns:adec="http://schemas.microsoft.com/office/drawing/2017/decorative" val="1"/>
                  </a:ext>
                </a:extLst>
              </p:cNvPr>
              <p:cNvSpPr/>
              <p:nvPr/>
            </p:nvSpPr>
            <p:spPr>
              <a:xfrm>
                <a:off x="7821617" y="3337341"/>
                <a:ext cx="434991" cy="306682"/>
              </a:xfrm>
              <a:custGeom>
                <a:avLst/>
                <a:gdLst>
                  <a:gd name="connsiteX0" fmla="*/ 434562 w 434991"/>
                  <a:gd name="connsiteY0" fmla="*/ 42340 h 306682"/>
                  <a:gd name="connsiteX1" fmla="*/ 433131 w 434991"/>
                  <a:gd name="connsiteY1" fmla="*/ 40767 h 306682"/>
                  <a:gd name="connsiteX2" fmla="*/ 430128 w 434991"/>
                  <a:gd name="connsiteY2" fmla="*/ 38335 h 306682"/>
                  <a:gd name="connsiteX3" fmla="*/ 427982 w 434991"/>
                  <a:gd name="connsiteY3" fmla="*/ 37048 h 306682"/>
                  <a:gd name="connsiteX4" fmla="*/ 423977 w 434991"/>
                  <a:gd name="connsiteY4" fmla="*/ 37477 h 306682"/>
                  <a:gd name="connsiteX5" fmla="*/ 421545 w 434991"/>
                  <a:gd name="connsiteY5" fmla="*/ 37048 h 306682"/>
                  <a:gd name="connsiteX6" fmla="*/ 418684 w 434991"/>
                  <a:gd name="connsiteY6" fmla="*/ 36190 h 306682"/>
                  <a:gd name="connsiteX7" fmla="*/ 415966 w 434991"/>
                  <a:gd name="connsiteY7" fmla="*/ 36333 h 306682"/>
                  <a:gd name="connsiteX8" fmla="*/ 414250 w 434991"/>
                  <a:gd name="connsiteY8" fmla="*/ 37763 h 306682"/>
                  <a:gd name="connsiteX9" fmla="*/ 413106 w 434991"/>
                  <a:gd name="connsiteY9" fmla="*/ 39337 h 306682"/>
                  <a:gd name="connsiteX10" fmla="*/ 410388 w 434991"/>
                  <a:gd name="connsiteY10" fmla="*/ 39766 h 306682"/>
                  <a:gd name="connsiteX11" fmla="*/ 406526 w 434991"/>
                  <a:gd name="connsiteY11" fmla="*/ 40910 h 306682"/>
                  <a:gd name="connsiteX12" fmla="*/ 400518 w 434991"/>
                  <a:gd name="connsiteY12" fmla="*/ 42769 h 306682"/>
                  <a:gd name="connsiteX13" fmla="*/ 397657 w 434991"/>
                  <a:gd name="connsiteY13" fmla="*/ 42484 h 306682"/>
                  <a:gd name="connsiteX14" fmla="*/ 396799 w 434991"/>
                  <a:gd name="connsiteY14" fmla="*/ 41625 h 306682"/>
                  <a:gd name="connsiteX15" fmla="*/ 397514 w 434991"/>
                  <a:gd name="connsiteY15" fmla="*/ 40624 h 306682"/>
                  <a:gd name="connsiteX16" fmla="*/ 399517 w 434991"/>
                  <a:gd name="connsiteY16" fmla="*/ 39337 h 306682"/>
                  <a:gd name="connsiteX17" fmla="*/ 400089 w 434991"/>
                  <a:gd name="connsiteY17" fmla="*/ 37763 h 306682"/>
                  <a:gd name="connsiteX18" fmla="*/ 399660 w 434991"/>
                  <a:gd name="connsiteY18" fmla="*/ 36190 h 306682"/>
                  <a:gd name="connsiteX19" fmla="*/ 397800 w 434991"/>
                  <a:gd name="connsiteY19" fmla="*/ 35761 h 306682"/>
                  <a:gd name="connsiteX20" fmla="*/ 396942 w 434991"/>
                  <a:gd name="connsiteY20" fmla="*/ 35617 h 306682"/>
                  <a:gd name="connsiteX21" fmla="*/ 396084 w 434991"/>
                  <a:gd name="connsiteY21" fmla="*/ 35331 h 306682"/>
                  <a:gd name="connsiteX22" fmla="*/ 392365 w 434991"/>
                  <a:gd name="connsiteY22" fmla="*/ 34330 h 306682"/>
                  <a:gd name="connsiteX23" fmla="*/ 389504 w 434991"/>
                  <a:gd name="connsiteY23" fmla="*/ 34759 h 306682"/>
                  <a:gd name="connsiteX24" fmla="*/ 384211 w 434991"/>
                  <a:gd name="connsiteY24" fmla="*/ 36619 h 306682"/>
                  <a:gd name="connsiteX25" fmla="*/ 374771 w 434991"/>
                  <a:gd name="connsiteY25" fmla="*/ 41482 h 306682"/>
                  <a:gd name="connsiteX26" fmla="*/ 370622 w 434991"/>
                  <a:gd name="connsiteY26" fmla="*/ 44772 h 306682"/>
                  <a:gd name="connsiteX27" fmla="*/ 367475 w 434991"/>
                  <a:gd name="connsiteY27" fmla="*/ 49779 h 306682"/>
                  <a:gd name="connsiteX28" fmla="*/ 358463 w 434991"/>
                  <a:gd name="connsiteY28" fmla="*/ 51352 h 306682"/>
                  <a:gd name="connsiteX29" fmla="*/ 352313 w 434991"/>
                  <a:gd name="connsiteY29" fmla="*/ 54213 h 306682"/>
                  <a:gd name="connsiteX30" fmla="*/ 345876 w 434991"/>
                  <a:gd name="connsiteY30" fmla="*/ 58790 h 306682"/>
                  <a:gd name="connsiteX31" fmla="*/ 341728 w 434991"/>
                  <a:gd name="connsiteY31" fmla="*/ 61365 h 306682"/>
                  <a:gd name="connsiteX32" fmla="*/ 339725 w 434991"/>
                  <a:gd name="connsiteY32" fmla="*/ 61651 h 306682"/>
                  <a:gd name="connsiteX33" fmla="*/ 337579 w 434991"/>
                  <a:gd name="connsiteY33" fmla="*/ 61222 h 306682"/>
                  <a:gd name="connsiteX34" fmla="*/ 335577 w 434991"/>
                  <a:gd name="connsiteY34" fmla="*/ 59935 h 306682"/>
                  <a:gd name="connsiteX35" fmla="*/ 333574 w 434991"/>
                  <a:gd name="connsiteY35" fmla="*/ 56072 h 306682"/>
                  <a:gd name="connsiteX36" fmla="*/ 331715 w 434991"/>
                  <a:gd name="connsiteY36" fmla="*/ 50208 h 306682"/>
                  <a:gd name="connsiteX37" fmla="*/ 330571 w 434991"/>
                  <a:gd name="connsiteY37" fmla="*/ 46346 h 306682"/>
                  <a:gd name="connsiteX38" fmla="*/ 331286 w 434991"/>
                  <a:gd name="connsiteY38" fmla="*/ 41339 h 306682"/>
                  <a:gd name="connsiteX39" fmla="*/ 332001 w 434991"/>
                  <a:gd name="connsiteY39" fmla="*/ 35617 h 306682"/>
                  <a:gd name="connsiteX40" fmla="*/ 332716 w 434991"/>
                  <a:gd name="connsiteY40" fmla="*/ 29753 h 306682"/>
                  <a:gd name="connsiteX41" fmla="*/ 334003 w 434991"/>
                  <a:gd name="connsiteY41" fmla="*/ 23173 h 306682"/>
                  <a:gd name="connsiteX42" fmla="*/ 335005 w 434991"/>
                  <a:gd name="connsiteY42" fmla="*/ 20741 h 306682"/>
                  <a:gd name="connsiteX43" fmla="*/ 335148 w 434991"/>
                  <a:gd name="connsiteY43" fmla="*/ 19168 h 306682"/>
                  <a:gd name="connsiteX44" fmla="*/ 334147 w 434991"/>
                  <a:gd name="connsiteY44" fmla="*/ 18309 h 306682"/>
                  <a:gd name="connsiteX45" fmla="*/ 332287 w 434991"/>
                  <a:gd name="connsiteY45" fmla="*/ 18309 h 306682"/>
                  <a:gd name="connsiteX46" fmla="*/ 329283 w 434991"/>
                  <a:gd name="connsiteY46" fmla="*/ 19311 h 306682"/>
                  <a:gd name="connsiteX47" fmla="*/ 327138 w 434991"/>
                  <a:gd name="connsiteY47" fmla="*/ 19454 h 306682"/>
                  <a:gd name="connsiteX48" fmla="*/ 325850 w 434991"/>
                  <a:gd name="connsiteY48" fmla="*/ 18881 h 306682"/>
                  <a:gd name="connsiteX49" fmla="*/ 325993 w 434991"/>
                  <a:gd name="connsiteY49" fmla="*/ 15735 h 306682"/>
                  <a:gd name="connsiteX50" fmla="*/ 327567 w 434991"/>
                  <a:gd name="connsiteY50" fmla="*/ 10013 h 306682"/>
                  <a:gd name="connsiteX51" fmla="*/ 325278 w 434991"/>
                  <a:gd name="connsiteY51" fmla="*/ 5292 h 306682"/>
                  <a:gd name="connsiteX52" fmla="*/ 319127 w 434991"/>
                  <a:gd name="connsiteY52" fmla="*/ 1430 h 306682"/>
                  <a:gd name="connsiteX53" fmla="*/ 313834 w 434991"/>
                  <a:gd name="connsiteY53" fmla="*/ 0 h 306682"/>
                  <a:gd name="connsiteX54" fmla="*/ 309543 w 434991"/>
                  <a:gd name="connsiteY54" fmla="*/ 1287 h 306682"/>
                  <a:gd name="connsiteX55" fmla="*/ 305967 w 434991"/>
                  <a:gd name="connsiteY55" fmla="*/ 4291 h 306682"/>
                  <a:gd name="connsiteX56" fmla="*/ 302964 w 434991"/>
                  <a:gd name="connsiteY56" fmla="*/ 9298 h 306682"/>
                  <a:gd name="connsiteX57" fmla="*/ 299959 w 434991"/>
                  <a:gd name="connsiteY57" fmla="*/ 13303 h 306682"/>
                  <a:gd name="connsiteX58" fmla="*/ 296812 w 434991"/>
                  <a:gd name="connsiteY58" fmla="*/ 16450 h 306682"/>
                  <a:gd name="connsiteX59" fmla="*/ 294524 w 434991"/>
                  <a:gd name="connsiteY59" fmla="*/ 18023 h 306682"/>
                  <a:gd name="connsiteX60" fmla="*/ 293809 w 434991"/>
                  <a:gd name="connsiteY60" fmla="*/ 18595 h 306682"/>
                  <a:gd name="connsiteX61" fmla="*/ 293380 w 434991"/>
                  <a:gd name="connsiteY61" fmla="*/ 20026 h 306682"/>
                  <a:gd name="connsiteX62" fmla="*/ 294953 w 434991"/>
                  <a:gd name="connsiteY62" fmla="*/ 24174 h 306682"/>
                  <a:gd name="connsiteX63" fmla="*/ 294953 w 434991"/>
                  <a:gd name="connsiteY63" fmla="*/ 27750 h 306682"/>
                  <a:gd name="connsiteX64" fmla="*/ 292950 w 434991"/>
                  <a:gd name="connsiteY64" fmla="*/ 30468 h 306682"/>
                  <a:gd name="connsiteX65" fmla="*/ 290948 w 434991"/>
                  <a:gd name="connsiteY65" fmla="*/ 31898 h 306682"/>
                  <a:gd name="connsiteX66" fmla="*/ 288659 w 434991"/>
                  <a:gd name="connsiteY66" fmla="*/ 31755 h 306682"/>
                  <a:gd name="connsiteX67" fmla="*/ 286800 w 434991"/>
                  <a:gd name="connsiteY67" fmla="*/ 31040 h 306682"/>
                  <a:gd name="connsiteX68" fmla="*/ 285512 w 434991"/>
                  <a:gd name="connsiteY68" fmla="*/ 29896 h 306682"/>
                  <a:gd name="connsiteX69" fmla="*/ 281936 w 434991"/>
                  <a:gd name="connsiteY69" fmla="*/ 29610 h 306682"/>
                  <a:gd name="connsiteX70" fmla="*/ 276072 w 434991"/>
                  <a:gd name="connsiteY70" fmla="*/ 30182 h 306682"/>
                  <a:gd name="connsiteX71" fmla="*/ 271923 w 434991"/>
                  <a:gd name="connsiteY71" fmla="*/ 31612 h 306682"/>
                  <a:gd name="connsiteX72" fmla="*/ 269778 w 434991"/>
                  <a:gd name="connsiteY72" fmla="*/ 33901 h 306682"/>
                  <a:gd name="connsiteX73" fmla="*/ 269205 w 434991"/>
                  <a:gd name="connsiteY73" fmla="*/ 36905 h 306682"/>
                  <a:gd name="connsiteX74" fmla="*/ 270064 w 434991"/>
                  <a:gd name="connsiteY74" fmla="*/ 40624 h 306682"/>
                  <a:gd name="connsiteX75" fmla="*/ 269634 w 434991"/>
                  <a:gd name="connsiteY75" fmla="*/ 43485 h 306682"/>
                  <a:gd name="connsiteX76" fmla="*/ 267775 w 434991"/>
                  <a:gd name="connsiteY76" fmla="*/ 45487 h 306682"/>
                  <a:gd name="connsiteX77" fmla="*/ 266345 w 434991"/>
                  <a:gd name="connsiteY77" fmla="*/ 46632 h 306682"/>
                  <a:gd name="connsiteX78" fmla="*/ 265057 w 434991"/>
                  <a:gd name="connsiteY78" fmla="*/ 46918 h 306682"/>
                  <a:gd name="connsiteX79" fmla="*/ 262626 w 434991"/>
                  <a:gd name="connsiteY79" fmla="*/ 45201 h 306682"/>
                  <a:gd name="connsiteX80" fmla="*/ 258620 w 434991"/>
                  <a:gd name="connsiteY80" fmla="*/ 41482 h 306682"/>
                  <a:gd name="connsiteX81" fmla="*/ 255903 w 434991"/>
                  <a:gd name="connsiteY81" fmla="*/ 39480 h 306682"/>
                  <a:gd name="connsiteX82" fmla="*/ 254472 w 434991"/>
                  <a:gd name="connsiteY82" fmla="*/ 39193 h 306682"/>
                  <a:gd name="connsiteX83" fmla="*/ 253614 w 434991"/>
                  <a:gd name="connsiteY83" fmla="*/ 39337 h 306682"/>
                  <a:gd name="connsiteX84" fmla="*/ 252756 w 434991"/>
                  <a:gd name="connsiteY84" fmla="*/ 39766 h 306682"/>
                  <a:gd name="connsiteX85" fmla="*/ 252183 w 434991"/>
                  <a:gd name="connsiteY85" fmla="*/ 40195 h 306682"/>
                  <a:gd name="connsiteX86" fmla="*/ 251754 w 434991"/>
                  <a:gd name="connsiteY86" fmla="*/ 41339 h 306682"/>
                  <a:gd name="connsiteX87" fmla="*/ 250467 w 434991"/>
                  <a:gd name="connsiteY87" fmla="*/ 41768 h 306682"/>
                  <a:gd name="connsiteX88" fmla="*/ 248750 w 434991"/>
                  <a:gd name="connsiteY88" fmla="*/ 41482 h 306682"/>
                  <a:gd name="connsiteX89" fmla="*/ 247177 w 434991"/>
                  <a:gd name="connsiteY89" fmla="*/ 41768 h 306682"/>
                  <a:gd name="connsiteX90" fmla="*/ 246176 w 434991"/>
                  <a:gd name="connsiteY90" fmla="*/ 42913 h 306682"/>
                  <a:gd name="connsiteX91" fmla="*/ 243458 w 434991"/>
                  <a:gd name="connsiteY91" fmla="*/ 44343 h 306682"/>
                  <a:gd name="connsiteX92" fmla="*/ 238595 w 434991"/>
                  <a:gd name="connsiteY92" fmla="*/ 45916 h 306682"/>
                  <a:gd name="connsiteX93" fmla="*/ 236019 w 434991"/>
                  <a:gd name="connsiteY93" fmla="*/ 47633 h 306682"/>
                  <a:gd name="connsiteX94" fmla="*/ 235590 w 434991"/>
                  <a:gd name="connsiteY94" fmla="*/ 49492 h 306682"/>
                  <a:gd name="connsiteX95" fmla="*/ 234732 w 434991"/>
                  <a:gd name="connsiteY95" fmla="*/ 50351 h 306682"/>
                  <a:gd name="connsiteX96" fmla="*/ 233302 w 434991"/>
                  <a:gd name="connsiteY96" fmla="*/ 50065 h 306682"/>
                  <a:gd name="connsiteX97" fmla="*/ 229011 w 434991"/>
                  <a:gd name="connsiteY97" fmla="*/ 52496 h 306682"/>
                  <a:gd name="connsiteX98" fmla="*/ 225720 w 434991"/>
                  <a:gd name="connsiteY98" fmla="*/ 51638 h 306682"/>
                  <a:gd name="connsiteX99" fmla="*/ 221858 w 434991"/>
                  <a:gd name="connsiteY99" fmla="*/ 48491 h 306682"/>
                  <a:gd name="connsiteX100" fmla="*/ 219856 w 434991"/>
                  <a:gd name="connsiteY100" fmla="*/ 45916 h 306682"/>
                  <a:gd name="connsiteX101" fmla="*/ 219713 w 434991"/>
                  <a:gd name="connsiteY101" fmla="*/ 44772 h 306682"/>
                  <a:gd name="connsiteX102" fmla="*/ 219427 w 434991"/>
                  <a:gd name="connsiteY102" fmla="*/ 43771 h 306682"/>
                  <a:gd name="connsiteX103" fmla="*/ 217853 w 434991"/>
                  <a:gd name="connsiteY103" fmla="*/ 42913 h 306682"/>
                  <a:gd name="connsiteX104" fmla="*/ 215135 w 434991"/>
                  <a:gd name="connsiteY104" fmla="*/ 43056 h 306682"/>
                  <a:gd name="connsiteX105" fmla="*/ 213276 w 434991"/>
                  <a:gd name="connsiteY105" fmla="*/ 42626 h 306682"/>
                  <a:gd name="connsiteX106" fmla="*/ 212418 w 434991"/>
                  <a:gd name="connsiteY106" fmla="*/ 41482 h 306682"/>
                  <a:gd name="connsiteX107" fmla="*/ 210129 w 434991"/>
                  <a:gd name="connsiteY107" fmla="*/ 41768 h 306682"/>
                  <a:gd name="connsiteX108" fmla="*/ 206410 w 434991"/>
                  <a:gd name="connsiteY108" fmla="*/ 43485 h 306682"/>
                  <a:gd name="connsiteX109" fmla="*/ 202691 w 434991"/>
                  <a:gd name="connsiteY109" fmla="*/ 42626 h 306682"/>
                  <a:gd name="connsiteX110" fmla="*/ 198829 w 434991"/>
                  <a:gd name="connsiteY110" fmla="*/ 39193 h 306682"/>
                  <a:gd name="connsiteX111" fmla="*/ 191534 w 434991"/>
                  <a:gd name="connsiteY111" fmla="*/ 37906 h 306682"/>
                  <a:gd name="connsiteX112" fmla="*/ 182236 w 434991"/>
                  <a:gd name="connsiteY112" fmla="*/ 38621 h 306682"/>
                  <a:gd name="connsiteX113" fmla="*/ 180805 w 434991"/>
                  <a:gd name="connsiteY113" fmla="*/ 38764 h 306682"/>
                  <a:gd name="connsiteX114" fmla="*/ 177086 w 434991"/>
                  <a:gd name="connsiteY114" fmla="*/ 38049 h 306682"/>
                  <a:gd name="connsiteX115" fmla="*/ 169791 w 434991"/>
                  <a:gd name="connsiteY115" fmla="*/ 36333 h 306682"/>
                  <a:gd name="connsiteX116" fmla="*/ 163497 w 434991"/>
                  <a:gd name="connsiteY116" fmla="*/ 33186 h 306682"/>
                  <a:gd name="connsiteX117" fmla="*/ 159492 w 434991"/>
                  <a:gd name="connsiteY117" fmla="*/ 31040 h 306682"/>
                  <a:gd name="connsiteX118" fmla="*/ 158777 w 434991"/>
                  <a:gd name="connsiteY118" fmla="*/ 31326 h 306682"/>
                  <a:gd name="connsiteX119" fmla="*/ 156917 w 434991"/>
                  <a:gd name="connsiteY119" fmla="*/ 32757 h 306682"/>
                  <a:gd name="connsiteX120" fmla="*/ 155773 w 434991"/>
                  <a:gd name="connsiteY120" fmla="*/ 34473 h 306682"/>
                  <a:gd name="connsiteX121" fmla="*/ 154772 w 434991"/>
                  <a:gd name="connsiteY121" fmla="*/ 37906 h 306682"/>
                  <a:gd name="connsiteX122" fmla="*/ 153055 w 434991"/>
                  <a:gd name="connsiteY122" fmla="*/ 42054 h 306682"/>
                  <a:gd name="connsiteX123" fmla="*/ 145474 w 434991"/>
                  <a:gd name="connsiteY123" fmla="*/ 42197 h 306682"/>
                  <a:gd name="connsiteX124" fmla="*/ 139037 w 434991"/>
                  <a:gd name="connsiteY124" fmla="*/ 42484 h 306682"/>
                  <a:gd name="connsiteX125" fmla="*/ 134889 w 434991"/>
                  <a:gd name="connsiteY125" fmla="*/ 44057 h 306682"/>
                  <a:gd name="connsiteX126" fmla="*/ 130741 w 434991"/>
                  <a:gd name="connsiteY126" fmla="*/ 46203 h 306682"/>
                  <a:gd name="connsiteX127" fmla="*/ 129739 w 434991"/>
                  <a:gd name="connsiteY127" fmla="*/ 48634 h 306682"/>
                  <a:gd name="connsiteX128" fmla="*/ 128881 w 434991"/>
                  <a:gd name="connsiteY128" fmla="*/ 51924 h 306682"/>
                  <a:gd name="connsiteX129" fmla="*/ 126449 w 434991"/>
                  <a:gd name="connsiteY129" fmla="*/ 59362 h 306682"/>
                  <a:gd name="connsiteX130" fmla="*/ 124304 w 434991"/>
                  <a:gd name="connsiteY130" fmla="*/ 66085 h 306682"/>
                  <a:gd name="connsiteX131" fmla="*/ 123303 w 434991"/>
                  <a:gd name="connsiteY131" fmla="*/ 70520 h 306682"/>
                  <a:gd name="connsiteX132" fmla="*/ 121586 w 434991"/>
                  <a:gd name="connsiteY132" fmla="*/ 73524 h 306682"/>
                  <a:gd name="connsiteX133" fmla="*/ 117009 w 434991"/>
                  <a:gd name="connsiteY133" fmla="*/ 77386 h 306682"/>
                  <a:gd name="connsiteX134" fmla="*/ 111716 w 434991"/>
                  <a:gd name="connsiteY134" fmla="*/ 80103 h 306682"/>
                  <a:gd name="connsiteX135" fmla="*/ 108998 w 434991"/>
                  <a:gd name="connsiteY135" fmla="*/ 81391 h 306682"/>
                  <a:gd name="connsiteX136" fmla="*/ 107711 w 434991"/>
                  <a:gd name="connsiteY136" fmla="*/ 82821 h 306682"/>
                  <a:gd name="connsiteX137" fmla="*/ 107425 w 434991"/>
                  <a:gd name="connsiteY137" fmla="*/ 84395 h 306682"/>
                  <a:gd name="connsiteX138" fmla="*/ 106423 w 434991"/>
                  <a:gd name="connsiteY138" fmla="*/ 84824 h 306682"/>
                  <a:gd name="connsiteX139" fmla="*/ 104278 w 434991"/>
                  <a:gd name="connsiteY139" fmla="*/ 84538 h 306682"/>
                  <a:gd name="connsiteX140" fmla="*/ 101989 w 434991"/>
                  <a:gd name="connsiteY140" fmla="*/ 84824 h 306682"/>
                  <a:gd name="connsiteX141" fmla="*/ 96983 w 434991"/>
                  <a:gd name="connsiteY141" fmla="*/ 86254 h 306682"/>
                  <a:gd name="connsiteX142" fmla="*/ 91547 w 434991"/>
                  <a:gd name="connsiteY142" fmla="*/ 88257 h 306682"/>
                  <a:gd name="connsiteX143" fmla="*/ 85110 w 434991"/>
                  <a:gd name="connsiteY143" fmla="*/ 90116 h 306682"/>
                  <a:gd name="connsiteX144" fmla="*/ 81391 w 434991"/>
                  <a:gd name="connsiteY144" fmla="*/ 90116 h 306682"/>
                  <a:gd name="connsiteX145" fmla="*/ 79818 w 434991"/>
                  <a:gd name="connsiteY145" fmla="*/ 90546 h 306682"/>
                  <a:gd name="connsiteX146" fmla="*/ 79245 w 434991"/>
                  <a:gd name="connsiteY146" fmla="*/ 91404 h 306682"/>
                  <a:gd name="connsiteX147" fmla="*/ 79818 w 434991"/>
                  <a:gd name="connsiteY147" fmla="*/ 93263 h 306682"/>
                  <a:gd name="connsiteX148" fmla="*/ 80533 w 434991"/>
                  <a:gd name="connsiteY148" fmla="*/ 94551 h 306682"/>
                  <a:gd name="connsiteX149" fmla="*/ 81105 w 434991"/>
                  <a:gd name="connsiteY149" fmla="*/ 96267 h 306682"/>
                  <a:gd name="connsiteX150" fmla="*/ 79531 w 434991"/>
                  <a:gd name="connsiteY150" fmla="*/ 97698 h 306682"/>
                  <a:gd name="connsiteX151" fmla="*/ 78530 w 434991"/>
                  <a:gd name="connsiteY151" fmla="*/ 99986 h 306682"/>
                  <a:gd name="connsiteX152" fmla="*/ 77672 w 434991"/>
                  <a:gd name="connsiteY152" fmla="*/ 104135 h 306682"/>
                  <a:gd name="connsiteX153" fmla="*/ 75383 w 434991"/>
                  <a:gd name="connsiteY153" fmla="*/ 105422 h 306682"/>
                  <a:gd name="connsiteX154" fmla="*/ 71664 w 434991"/>
                  <a:gd name="connsiteY154" fmla="*/ 107425 h 306682"/>
                  <a:gd name="connsiteX155" fmla="*/ 67516 w 434991"/>
                  <a:gd name="connsiteY155" fmla="*/ 110142 h 306682"/>
                  <a:gd name="connsiteX156" fmla="*/ 66515 w 434991"/>
                  <a:gd name="connsiteY156" fmla="*/ 110714 h 306682"/>
                  <a:gd name="connsiteX157" fmla="*/ 64226 w 434991"/>
                  <a:gd name="connsiteY157" fmla="*/ 111430 h 306682"/>
                  <a:gd name="connsiteX158" fmla="*/ 61794 w 434991"/>
                  <a:gd name="connsiteY158" fmla="*/ 111287 h 306682"/>
                  <a:gd name="connsiteX159" fmla="*/ 59792 w 434991"/>
                  <a:gd name="connsiteY159" fmla="*/ 110858 h 306682"/>
                  <a:gd name="connsiteX160" fmla="*/ 57503 w 434991"/>
                  <a:gd name="connsiteY160" fmla="*/ 111573 h 306682"/>
                  <a:gd name="connsiteX161" fmla="*/ 55071 w 434991"/>
                  <a:gd name="connsiteY161" fmla="*/ 113575 h 306682"/>
                  <a:gd name="connsiteX162" fmla="*/ 53927 w 434991"/>
                  <a:gd name="connsiteY162" fmla="*/ 113003 h 306682"/>
                  <a:gd name="connsiteX163" fmla="*/ 53355 w 434991"/>
                  <a:gd name="connsiteY163" fmla="*/ 110858 h 306682"/>
                  <a:gd name="connsiteX164" fmla="*/ 52211 w 434991"/>
                  <a:gd name="connsiteY164" fmla="*/ 109570 h 306682"/>
                  <a:gd name="connsiteX165" fmla="*/ 48491 w 434991"/>
                  <a:gd name="connsiteY165" fmla="*/ 106423 h 306682"/>
                  <a:gd name="connsiteX166" fmla="*/ 45345 w 434991"/>
                  <a:gd name="connsiteY166" fmla="*/ 104278 h 306682"/>
                  <a:gd name="connsiteX167" fmla="*/ 43914 w 434991"/>
                  <a:gd name="connsiteY167" fmla="*/ 104135 h 306682"/>
                  <a:gd name="connsiteX168" fmla="*/ 40910 w 434991"/>
                  <a:gd name="connsiteY168" fmla="*/ 104707 h 306682"/>
                  <a:gd name="connsiteX169" fmla="*/ 37334 w 434991"/>
                  <a:gd name="connsiteY169" fmla="*/ 105136 h 306682"/>
                  <a:gd name="connsiteX170" fmla="*/ 34330 w 434991"/>
                  <a:gd name="connsiteY170" fmla="*/ 104707 h 306682"/>
                  <a:gd name="connsiteX171" fmla="*/ 31899 w 434991"/>
                  <a:gd name="connsiteY171" fmla="*/ 103848 h 306682"/>
                  <a:gd name="connsiteX172" fmla="*/ 28322 w 434991"/>
                  <a:gd name="connsiteY172" fmla="*/ 100845 h 306682"/>
                  <a:gd name="connsiteX173" fmla="*/ 27035 w 434991"/>
                  <a:gd name="connsiteY173" fmla="*/ 99128 h 306682"/>
                  <a:gd name="connsiteX174" fmla="*/ 26034 w 434991"/>
                  <a:gd name="connsiteY174" fmla="*/ 97984 h 306682"/>
                  <a:gd name="connsiteX175" fmla="*/ 23459 w 434991"/>
                  <a:gd name="connsiteY175" fmla="*/ 98270 h 306682"/>
                  <a:gd name="connsiteX176" fmla="*/ 24031 w 434991"/>
                  <a:gd name="connsiteY176" fmla="*/ 100559 h 306682"/>
                  <a:gd name="connsiteX177" fmla="*/ 24031 w 434991"/>
                  <a:gd name="connsiteY177" fmla="*/ 101846 h 306682"/>
                  <a:gd name="connsiteX178" fmla="*/ 23030 w 434991"/>
                  <a:gd name="connsiteY178" fmla="*/ 103276 h 306682"/>
                  <a:gd name="connsiteX179" fmla="*/ 22315 w 434991"/>
                  <a:gd name="connsiteY179" fmla="*/ 104993 h 306682"/>
                  <a:gd name="connsiteX180" fmla="*/ 21599 w 434991"/>
                  <a:gd name="connsiteY180" fmla="*/ 107138 h 306682"/>
                  <a:gd name="connsiteX181" fmla="*/ 21314 w 434991"/>
                  <a:gd name="connsiteY181" fmla="*/ 108712 h 306682"/>
                  <a:gd name="connsiteX182" fmla="*/ 19740 w 434991"/>
                  <a:gd name="connsiteY182" fmla="*/ 109570 h 306682"/>
                  <a:gd name="connsiteX183" fmla="*/ 18596 w 434991"/>
                  <a:gd name="connsiteY183" fmla="*/ 110142 h 306682"/>
                  <a:gd name="connsiteX184" fmla="*/ 18738 w 434991"/>
                  <a:gd name="connsiteY184" fmla="*/ 112288 h 306682"/>
                  <a:gd name="connsiteX185" fmla="*/ 19454 w 434991"/>
                  <a:gd name="connsiteY185" fmla="*/ 114148 h 306682"/>
                  <a:gd name="connsiteX186" fmla="*/ 20026 w 434991"/>
                  <a:gd name="connsiteY186" fmla="*/ 116150 h 306682"/>
                  <a:gd name="connsiteX187" fmla="*/ 19311 w 434991"/>
                  <a:gd name="connsiteY187" fmla="*/ 117724 h 306682"/>
                  <a:gd name="connsiteX188" fmla="*/ 18738 w 434991"/>
                  <a:gd name="connsiteY188" fmla="*/ 119440 h 306682"/>
                  <a:gd name="connsiteX189" fmla="*/ 17738 w 434991"/>
                  <a:gd name="connsiteY189" fmla="*/ 122015 h 306682"/>
                  <a:gd name="connsiteX190" fmla="*/ 18023 w 434991"/>
                  <a:gd name="connsiteY190" fmla="*/ 124304 h 306682"/>
                  <a:gd name="connsiteX191" fmla="*/ 16736 w 434991"/>
                  <a:gd name="connsiteY191" fmla="*/ 126306 h 306682"/>
                  <a:gd name="connsiteX192" fmla="*/ 15306 w 434991"/>
                  <a:gd name="connsiteY192" fmla="*/ 127880 h 306682"/>
                  <a:gd name="connsiteX193" fmla="*/ 14304 w 434991"/>
                  <a:gd name="connsiteY193" fmla="*/ 129310 h 306682"/>
                  <a:gd name="connsiteX194" fmla="*/ 14161 w 434991"/>
                  <a:gd name="connsiteY194" fmla="*/ 131170 h 306682"/>
                  <a:gd name="connsiteX195" fmla="*/ 13017 w 434991"/>
                  <a:gd name="connsiteY195" fmla="*/ 131885 h 306682"/>
                  <a:gd name="connsiteX196" fmla="*/ 10871 w 434991"/>
                  <a:gd name="connsiteY196" fmla="*/ 133458 h 306682"/>
                  <a:gd name="connsiteX197" fmla="*/ 9584 w 434991"/>
                  <a:gd name="connsiteY197" fmla="*/ 134602 h 306682"/>
                  <a:gd name="connsiteX198" fmla="*/ 7724 w 434991"/>
                  <a:gd name="connsiteY198" fmla="*/ 134889 h 306682"/>
                  <a:gd name="connsiteX199" fmla="*/ 7295 w 434991"/>
                  <a:gd name="connsiteY199" fmla="*/ 135747 h 306682"/>
                  <a:gd name="connsiteX200" fmla="*/ 7581 w 434991"/>
                  <a:gd name="connsiteY200" fmla="*/ 136748 h 306682"/>
                  <a:gd name="connsiteX201" fmla="*/ 8439 w 434991"/>
                  <a:gd name="connsiteY201" fmla="*/ 137320 h 306682"/>
                  <a:gd name="connsiteX202" fmla="*/ 9584 w 434991"/>
                  <a:gd name="connsiteY202" fmla="*/ 139180 h 306682"/>
                  <a:gd name="connsiteX203" fmla="*/ 12302 w 434991"/>
                  <a:gd name="connsiteY203" fmla="*/ 142613 h 306682"/>
                  <a:gd name="connsiteX204" fmla="*/ 4721 w 434991"/>
                  <a:gd name="connsiteY204" fmla="*/ 142899 h 306682"/>
                  <a:gd name="connsiteX205" fmla="*/ 2575 w 434991"/>
                  <a:gd name="connsiteY205" fmla="*/ 145903 h 306682"/>
                  <a:gd name="connsiteX206" fmla="*/ 0 w 434991"/>
                  <a:gd name="connsiteY206" fmla="*/ 150194 h 306682"/>
                  <a:gd name="connsiteX207" fmla="*/ 1287 w 434991"/>
                  <a:gd name="connsiteY207" fmla="*/ 158634 h 306682"/>
                  <a:gd name="connsiteX208" fmla="*/ 0 w 434991"/>
                  <a:gd name="connsiteY208" fmla="*/ 163068 h 306682"/>
                  <a:gd name="connsiteX209" fmla="*/ 858 w 434991"/>
                  <a:gd name="connsiteY209" fmla="*/ 165500 h 306682"/>
                  <a:gd name="connsiteX210" fmla="*/ 2718 w 434991"/>
                  <a:gd name="connsiteY210" fmla="*/ 167216 h 306682"/>
                  <a:gd name="connsiteX211" fmla="*/ 5150 w 434991"/>
                  <a:gd name="connsiteY211" fmla="*/ 168217 h 306682"/>
                  <a:gd name="connsiteX212" fmla="*/ 9727 w 434991"/>
                  <a:gd name="connsiteY212" fmla="*/ 168217 h 306682"/>
                  <a:gd name="connsiteX213" fmla="*/ 12731 w 434991"/>
                  <a:gd name="connsiteY213" fmla="*/ 168933 h 306682"/>
                  <a:gd name="connsiteX214" fmla="*/ 13017 w 434991"/>
                  <a:gd name="connsiteY214" fmla="*/ 170077 h 306682"/>
                  <a:gd name="connsiteX215" fmla="*/ 11300 w 434991"/>
                  <a:gd name="connsiteY215" fmla="*/ 171651 h 306682"/>
                  <a:gd name="connsiteX216" fmla="*/ 8583 w 434991"/>
                  <a:gd name="connsiteY216" fmla="*/ 174797 h 306682"/>
                  <a:gd name="connsiteX217" fmla="*/ 7009 w 434991"/>
                  <a:gd name="connsiteY217" fmla="*/ 176228 h 306682"/>
                  <a:gd name="connsiteX218" fmla="*/ 2289 w 434991"/>
                  <a:gd name="connsiteY218" fmla="*/ 182379 h 306682"/>
                  <a:gd name="connsiteX219" fmla="*/ 2289 w 434991"/>
                  <a:gd name="connsiteY219" fmla="*/ 185097 h 306682"/>
                  <a:gd name="connsiteX220" fmla="*/ 2718 w 434991"/>
                  <a:gd name="connsiteY220" fmla="*/ 187242 h 306682"/>
                  <a:gd name="connsiteX221" fmla="*/ 4863 w 434991"/>
                  <a:gd name="connsiteY221" fmla="*/ 193965 h 306682"/>
                  <a:gd name="connsiteX222" fmla="*/ 6866 w 434991"/>
                  <a:gd name="connsiteY222" fmla="*/ 200402 h 306682"/>
                  <a:gd name="connsiteX223" fmla="*/ 10442 w 434991"/>
                  <a:gd name="connsiteY223" fmla="*/ 212131 h 306682"/>
                  <a:gd name="connsiteX224" fmla="*/ 10299 w 434991"/>
                  <a:gd name="connsiteY224" fmla="*/ 214849 h 306682"/>
                  <a:gd name="connsiteX225" fmla="*/ 9298 w 434991"/>
                  <a:gd name="connsiteY225" fmla="*/ 221000 h 306682"/>
                  <a:gd name="connsiteX226" fmla="*/ 9155 w 434991"/>
                  <a:gd name="connsiteY226" fmla="*/ 224576 h 306682"/>
                  <a:gd name="connsiteX227" fmla="*/ 9727 w 434991"/>
                  <a:gd name="connsiteY227" fmla="*/ 229296 h 306682"/>
                  <a:gd name="connsiteX228" fmla="*/ 9298 w 434991"/>
                  <a:gd name="connsiteY228" fmla="*/ 231871 h 306682"/>
                  <a:gd name="connsiteX229" fmla="*/ 10156 w 434991"/>
                  <a:gd name="connsiteY229" fmla="*/ 237307 h 306682"/>
                  <a:gd name="connsiteX230" fmla="*/ 11157 w 434991"/>
                  <a:gd name="connsiteY230" fmla="*/ 237736 h 306682"/>
                  <a:gd name="connsiteX231" fmla="*/ 18882 w 434991"/>
                  <a:gd name="connsiteY231" fmla="*/ 238737 h 306682"/>
                  <a:gd name="connsiteX232" fmla="*/ 26034 w 434991"/>
                  <a:gd name="connsiteY232" fmla="*/ 239738 h 306682"/>
                  <a:gd name="connsiteX233" fmla="*/ 35475 w 434991"/>
                  <a:gd name="connsiteY233" fmla="*/ 241026 h 306682"/>
                  <a:gd name="connsiteX234" fmla="*/ 38336 w 434991"/>
                  <a:gd name="connsiteY234" fmla="*/ 244316 h 306682"/>
                  <a:gd name="connsiteX235" fmla="*/ 40195 w 434991"/>
                  <a:gd name="connsiteY235" fmla="*/ 251325 h 306682"/>
                  <a:gd name="connsiteX236" fmla="*/ 40052 w 434991"/>
                  <a:gd name="connsiteY236" fmla="*/ 256618 h 306682"/>
                  <a:gd name="connsiteX237" fmla="*/ 39194 w 434991"/>
                  <a:gd name="connsiteY237" fmla="*/ 259335 h 306682"/>
                  <a:gd name="connsiteX238" fmla="*/ 32471 w 434991"/>
                  <a:gd name="connsiteY238" fmla="*/ 267060 h 306682"/>
                  <a:gd name="connsiteX239" fmla="*/ 25605 w 434991"/>
                  <a:gd name="connsiteY239" fmla="*/ 274784 h 306682"/>
                  <a:gd name="connsiteX240" fmla="*/ 18738 w 434991"/>
                  <a:gd name="connsiteY240" fmla="*/ 282508 h 306682"/>
                  <a:gd name="connsiteX241" fmla="*/ 10871 w 434991"/>
                  <a:gd name="connsiteY241" fmla="*/ 291377 h 306682"/>
                  <a:gd name="connsiteX242" fmla="*/ 22315 w 434991"/>
                  <a:gd name="connsiteY242" fmla="*/ 294953 h 306682"/>
                  <a:gd name="connsiteX243" fmla="*/ 31326 w 434991"/>
                  <a:gd name="connsiteY243" fmla="*/ 297814 h 306682"/>
                  <a:gd name="connsiteX244" fmla="*/ 45774 w 434991"/>
                  <a:gd name="connsiteY244" fmla="*/ 302248 h 306682"/>
                  <a:gd name="connsiteX245" fmla="*/ 57074 w 434991"/>
                  <a:gd name="connsiteY245" fmla="*/ 305681 h 306682"/>
                  <a:gd name="connsiteX246" fmla="*/ 60221 w 434991"/>
                  <a:gd name="connsiteY246" fmla="*/ 306253 h 306682"/>
                  <a:gd name="connsiteX247" fmla="*/ 93121 w 434991"/>
                  <a:gd name="connsiteY247" fmla="*/ 303249 h 306682"/>
                  <a:gd name="connsiteX248" fmla="*/ 105279 w 434991"/>
                  <a:gd name="connsiteY248" fmla="*/ 305538 h 306682"/>
                  <a:gd name="connsiteX249" fmla="*/ 109141 w 434991"/>
                  <a:gd name="connsiteY249" fmla="*/ 306682 h 306682"/>
                  <a:gd name="connsiteX250" fmla="*/ 109713 w 434991"/>
                  <a:gd name="connsiteY250" fmla="*/ 305967 h 306682"/>
                  <a:gd name="connsiteX251" fmla="*/ 111287 w 434991"/>
                  <a:gd name="connsiteY251" fmla="*/ 304537 h 306682"/>
                  <a:gd name="connsiteX252" fmla="*/ 114148 w 434991"/>
                  <a:gd name="connsiteY252" fmla="*/ 302963 h 306682"/>
                  <a:gd name="connsiteX253" fmla="*/ 118010 w 434991"/>
                  <a:gd name="connsiteY253" fmla="*/ 301676 h 306682"/>
                  <a:gd name="connsiteX254" fmla="*/ 121872 w 434991"/>
                  <a:gd name="connsiteY254" fmla="*/ 301103 h 306682"/>
                  <a:gd name="connsiteX255" fmla="*/ 127451 w 434991"/>
                  <a:gd name="connsiteY255" fmla="*/ 300961 h 306682"/>
                  <a:gd name="connsiteX256" fmla="*/ 131170 w 434991"/>
                  <a:gd name="connsiteY256" fmla="*/ 301103 h 306682"/>
                  <a:gd name="connsiteX257" fmla="*/ 133888 w 434991"/>
                  <a:gd name="connsiteY257" fmla="*/ 301390 h 306682"/>
                  <a:gd name="connsiteX258" fmla="*/ 139180 w 434991"/>
                  <a:gd name="connsiteY258" fmla="*/ 301247 h 306682"/>
                  <a:gd name="connsiteX259" fmla="*/ 141755 w 434991"/>
                  <a:gd name="connsiteY259" fmla="*/ 300674 h 306682"/>
                  <a:gd name="connsiteX260" fmla="*/ 150623 w 434991"/>
                  <a:gd name="connsiteY260" fmla="*/ 298243 h 306682"/>
                  <a:gd name="connsiteX261" fmla="*/ 156488 w 434991"/>
                  <a:gd name="connsiteY261" fmla="*/ 296526 h 306682"/>
                  <a:gd name="connsiteX262" fmla="*/ 165357 w 434991"/>
                  <a:gd name="connsiteY262" fmla="*/ 294095 h 306682"/>
                  <a:gd name="connsiteX263" fmla="*/ 171937 w 434991"/>
                  <a:gd name="connsiteY263" fmla="*/ 292092 h 306682"/>
                  <a:gd name="connsiteX264" fmla="*/ 173510 w 434991"/>
                  <a:gd name="connsiteY264" fmla="*/ 291234 h 306682"/>
                  <a:gd name="connsiteX265" fmla="*/ 175227 w 434991"/>
                  <a:gd name="connsiteY265" fmla="*/ 289374 h 306682"/>
                  <a:gd name="connsiteX266" fmla="*/ 175942 w 434991"/>
                  <a:gd name="connsiteY266" fmla="*/ 287801 h 306682"/>
                  <a:gd name="connsiteX267" fmla="*/ 173939 w 434991"/>
                  <a:gd name="connsiteY267" fmla="*/ 285369 h 306682"/>
                  <a:gd name="connsiteX268" fmla="*/ 173797 w 434991"/>
                  <a:gd name="connsiteY268" fmla="*/ 283080 h 306682"/>
                  <a:gd name="connsiteX269" fmla="*/ 175084 w 434991"/>
                  <a:gd name="connsiteY269" fmla="*/ 280362 h 306682"/>
                  <a:gd name="connsiteX270" fmla="*/ 175799 w 434991"/>
                  <a:gd name="connsiteY270" fmla="*/ 276214 h 306682"/>
                  <a:gd name="connsiteX271" fmla="*/ 175656 w 434991"/>
                  <a:gd name="connsiteY271" fmla="*/ 270207 h 306682"/>
                  <a:gd name="connsiteX272" fmla="*/ 175227 w 434991"/>
                  <a:gd name="connsiteY272" fmla="*/ 266773 h 306682"/>
                  <a:gd name="connsiteX273" fmla="*/ 176943 w 434991"/>
                  <a:gd name="connsiteY273" fmla="*/ 260337 h 306682"/>
                  <a:gd name="connsiteX274" fmla="*/ 178517 w 434991"/>
                  <a:gd name="connsiteY274" fmla="*/ 256618 h 306682"/>
                  <a:gd name="connsiteX275" fmla="*/ 181520 w 434991"/>
                  <a:gd name="connsiteY275" fmla="*/ 254901 h 306682"/>
                  <a:gd name="connsiteX276" fmla="*/ 183666 w 434991"/>
                  <a:gd name="connsiteY276" fmla="*/ 253900 h 306682"/>
                  <a:gd name="connsiteX277" fmla="*/ 184525 w 434991"/>
                  <a:gd name="connsiteY277" fmla="*/ 253042 h 306682"/>
                  <a:gd name="connsiteX278" fmla="*/ 185383 w 434991"/>
                  <a:gd name="connsiteY278" fmla="*/ 252183 h 306682"/>
                  <a:gd name="connsiteX279" fmla="*/ 188673 w 434991"/>
                  <a:gd name="connsiteY279" fmla="*/ 247320 h 306682"/>
                  <a:gd name="connsiteX280" fmla="*/ 191534 w 434991"/>
                  <a:gd name="connsiteY280" fmla="*/ 245031 h 306682"/>
                  <a:gd name="connsiteX281" fmla="*/ 194394 w 434991"/>
                  <a:gd name="connsiteY281" fmla="*/ 243601 h 306682"/>
                  <a:gd name="connsiteX282" fmla="*/ 197541 w 434991"/>
                  <a:gd name="connsiteY282" fmla="*/ 243744 h 306682"/>
                  <a:gd name="connsiteX283" fmla="*/ 200259 w 434991"/>
                  <a:gd name="connsiteY283" fmla="*/ 245746 h 306682"/>
                  <a:gd name="connsiteX284" fmla="*/ 205409 w 434991"/>
                  <a:gd name="connsiteY284" fmla="*/ 246461 h 306682"/>
                  <a:gd name="connsiteX285" fmla="*/ 210415 w 434991"/>
                  <a:gd name="connsiteY285" fmla="*/ 246032 h 306682"/>
                  <a:gd name="connsiteX286" fmla="*/ 214706 w 434991"/>
                  <a:gd name="connsiteY286" fmla="*/ 244602 h 306682"/>
                  <a:gd name="connsiteX287" fmla="*/ 216709 w 434991"/>
                  <a:gd name="connsiteY287" fmla="*/ 243315 h 306682"/>
                  <a:gd name="connsiteX288" fmla="*/ 218997 w 434991"/>
                  <a:gd name="connsiteY288" fmla="*/ 242313 h 306682"/>
                  <a:gd name="connsiteX289" fmla="*/ 218855 w 434991"/>
                  <a:gd name="connsiteY289" fmla="*/ 241169 h 306682"/>
                  <a:gd name="connsiteX290" fmla="*/ 216280 w 434991"/>
                  <a:gd name="connsiteY290" fmla="*/ 240168 h 306682"/>
                  <a:gd name="connsiteX291" fmla="*/ 214706 w 434991"/>
                  <a:gd name="connsiteY291" fmla="*/ 238737 h 306682"/>
                  <a:gd name="connsiteX292" fmla="*/ 214134 w 434991"/>
                  <a:gd name="connsiteY292" fmla="*/ 236878 h 306682"/>
                  <a:gd name="connsiteX293" fmla="*/ 215708 w 434991"/>
                  <a:gd name="connsiteY293" fmla="*/ 235876 h 306682"/>
                  <a:gd name="connsiteX294" fmla="*/ 219141 w 434991"/>
                  <a:gd name="connsiteY294" fmla="*/ 235590 h 306682"/>
                  <a:gd name="connsiteX295" fmla="*/ 227437 w 434991"/>
                  <a:gd name="connsiteY295" fmla="*/ 231299 h 306682"/>
                  <a:gd name="connsiteX296" fmla="*/ 230870 w 434991"/>
                  <a:gd name="connsiteY296" fmla="*/ 228438 h 306682"/>
                  <a:gd name="connsiteX297" fmla="*/ 231728 w 434991"/>
                  <a:gd name="connsiteY297" fmla="*/ 227008 h 306682"/>
                  <a:gd name="connsiteX298" fmla="*/ 233445 w 434991"/>
                  <a:gd name="connsiteY298" fmla="*/ 226865 h 306682"/>
                  <a:gd name="connsiteX299" fmla="*/ 236592 w 434991"/>
                  <a:gd name="connsiteY299" fmla="*/ 228295 h 306682"/>
                  <a:gd name="connsiteX300" fmla="*/ 240311 w 434991"/>
                  <a:gd name="connsiteY300" fmla="*/ 228724 h 306682"/>
                  <a:gd name="connsiteX301" fmla="*/ 242600 w 434991"/>
                  <a:gd name="connsiteY301" fmla="*/ 227437 h 306682"/>
                  <a:gd name="connsiteX302" fmla="*/ 245031 w 434991"/>
                  <a:gd name="connsiteY302" fmla="*/ 227008 h 306682"/>
                  <a:gd name="connsiteX303" fmla="*/ 247320 w 434991"/>
                  <a:gd name="connsiteY303" fmla="*/ 228581 h 306682"/>
                  <a:gd name="connsiteX304" fmla="*/ 248465 w 434991"/>
                  <a:gd name="connsiteY304" fmla="*/ 230298 h 306682"/>
                  <a:gd name="connsiteX305" fmla="*/ 250610 w 434991"/>
                  <a:gd name="connsiteY305" fmla="*/ 232300 h 306682"/>
                  <a:gd name="connsiteX306" fmla="*/ 253185 w 434991"/>
                  <a:gd name="connsiteY306" fmla="*/ 232729 h 306682"/>
                  <a:gd name="connsiteX307" fmla="*/ 256332 w 434991"/>
                  <a:gd name="connsiteY307" fmla="*/ 231585 h 306682"/>
                  <a:gd name="connsiteX308" fmla="*/ 259622 w 434991"/>
                  <a:gd name="connsiteY308" fmla="*/ 229153 h 306682"/>
                  <a:gd name="connsiteX309" fmla="*/ 262769 w 434991"/>
                  <a:gd name="connsiteY309" fmla="*/ 225863 h 306682"/>
                  <a:gd name="connsiteX310" fmla="*/ 265486 w 434991"/>
                  <a:gd name="connsiteY310" fmla="*/ 222573 h 306682"/>
                  <a:gd name="connsiteX311" fmla="*/ 264914 w 434991"/>
                  <a:gd name="connsiteY311" fmla="*/ 212131 h 306682"/>
                  <a:gd name="connsiteX312" fmla="*/ 264342 w 434991"/>
                  <a:gd name="connsiteY312" fmla="*/ 205981 h 306682"/>
                  <a:gd name="connsiteX313" fmla="*/ 265915 w 434991"/>
                  <a:gd name="connsiteY313" fmla="*/ 202834 h 306682"/>
                  <a:gd name="connsiteX314" fmla="*/ 267918 w 434991"/>
                  <a:gd name="connsiteY314" fmla="*/ 200831 h 306682"/>
                  <a:gd name="connsiteX315" fmla="*/ 269349 w 434991"/>
                  <a:gd name="connsiteY315" fmla="*/ 197684 h 306682"/>
                  <a:gd name="connsiteX316" fmla="*/ 269349 w 434991"/>
                  <a:gd name="connsiteY316" fmla="*/ 194966 h 306682"/>
                  <a:gd name="connsiteX317" fmla="*/ 270779 w 434991"/>
                  <a:gd name="connsiteY317" fmla="*/ 192678 h 306682"/>
                  <a:gd name="connsiteX318" fmla="*/ 272209 w 434991"/>
                  <a:gd name="connsiteY318" fmla="*/ 186384 h 306682"/>
                  <a:gd name="connsiteX319" fmla="*/ 274212 w 434991"/>
                  <a:gd name="connsiteY319" fmla="*/ 184953 h 306682"/>
                  <a:gd name="connsiteX320" fmla="*/ 278360 w 434991"/>
                  <a:gd name="connsiteY320" fmla="*/ 183809 h 306682"/>
                  <a:gd name="connsiteX321" fmla="*/ 284940 w 434991"/>
                  <a:gd name="connsiteY321" fmla="*/ 183237 h 306682"/>
                  <a:gd name="connsiteX322" fmla="*/ 290089 w 434991"/>
                  <a:gd name="connsiteY322" fmla="*/ 180376 h 306682"/>
                  <a:gd name="connsiteX323" fmla="*/ 295239 w 434991"/>
                  <a:gd name="connsiteY323" fmla="*/ 177372 h 306682"/>
                  <a:gd name="connsiteX324" fmla="*/ 295954 w 434991"/>
                  <a:gd name="connsiteY324" fmla="*/ 174654 h 306682"/>
                  <a:gd name="connsiteX325" fmla="*/ 293952 w 434991"/>
                  <a:gd name="connsiteY325" fmla="*/ 171793 h 306682"/>
                  <a:gd name="connsiteX326" fmla="*/ 291377 w 434991"/>
                  <a:gd name="connsiteY326" fmla="*/ 166215 h 306682"/>
                  <a:gd name="connsiteX327" fmla="*/ 289088 w 434991"/>
                  <a:gd name="connsiteY327" fmla="*/ 162782 h 306682"/>
                  <a:gd name="connsiteX328" fmla="*/ 283366 w 434991"/>
                  <a:gd name="connsiteY328" fmla="*/ 156774 h 306682"/>
                  <a:gd name="connsiteX329" fmla="*/ 283939 w 434991"/>
                  <a:gd name="connsiteY329" fmla="*/ 153055 h 306682"/>
                  <a:gd name="connsiteX330" fmla="*/ 287086 w 434991"/>
                  <a:gd name="connsiteY330" fmla="*/ 151625 h 306682"/>
                  <a:gd name="connsiteX331" fmla="*/ 294953 w 434991"/>
                  <a:gd name="connsiteY331" fmla="*/ 154199 h 306682"/>
                  <a:gd name="connsiteX332" fmla="*/ 297099 w 434991"/>
                  <a:gd name="connsiteY332" fmla="*/ 154628 h 306682"/>
                  <a:gd name="connsiteX333" fmla="*/ 299817 w 434991"/>
                  <a:gd name="connsiteY333" fmla="*/ 155058 h 306682"/>
                  <a:gd name="connsiteX334" fmla="*/ 307111 w 434991"/>
                  <a:gd name="connsiteY334" fmla="*/ 154915 h 306682"/>
                  <a:gd name="connsiteX335" fmla="*/ 312976 w 434991"/>
                  <a:gd name="connsiteY335" fmla="*/ 153913 h 306682"/>
                  <a:gd name="connsiteX336" fmla="*/ 319127 w 434991"/>
                  <a:gd name="connsiteY336" fmla="*/ 151625 h 306682"/>
                  <a:gd name="connsiteX337" fmla="*/ 320271 w 434991"/>
                  <a:gd name="connsiteY337" fmla="*/ 149336 h 306682"/>
                  <a:gd name="connsiteX338" fmla="*/ 320128 w 434991"/>
                  <a:gd name="connsiteY338" fmla="*/ 146475 h 306682"/>
                  <a:gd name="connsiteX339" fmla="*/ 320271 w 434991"/>
                  <a:gd name="connsiteY339" fmla="*/ 144043 h 306682"/>
                  <a:gd name="connsiteX340" fmla="*/ 320415 w 434991"/>
                  <a:gd name="connsiteY340" fmla="*/ 140896 h 306682"/>
                  <a:gd name="connsiteX341" fmla="*/ 318269 w 434991"/>
                  <a:gd name="connsiteY341" fmla="*/ 138751 h 306682"/>
                  <a:gd name="connsiteX342" fmla="*/ 316839 w 434991"/>
                  <a:gd name="connsiteY342" fmla="*/ 136891 h 306682"/>
                  <a:gd name="connsiteX343" fmla="*/ 316410 w 434991"/>
                  <a:gd name="connsiteY343" fmla="*/ 135318 h 306682"/>
                  <a:gd name="connsiteX344" fmla="*/ 317983 w 434991"/>
                  <a:gd name="connsiteY344" fmla="*/ 134602 h 306682"/>
                  <a:gd name="connsiteX345" fmla="*/ 319556 w 434991"/>
                  <a:gd name="connsiteY345" fmla="*/ 133029 h 306682"/>
                  <a:gd name="connsiteX346" fmla="*/ 320987 w 434991"/>
                  <a:gd name="connsiteY346" fmla="*/ 130311 h 306682"/>
                  <a:gd name="connsiteX347" fmla="*/ 324277 w 434991"/>
                  <a:gd name="connsiteY347" fmla="*/ 126878 h 306682"/>
                  <a:gd name="connsiteX348" fmla="*/ 326422 w 434991"/>
                  <a:gd name="connsiteY348" fmla="*/ 123874 h 306682"/>
                  <a:gd name="connsiteX349" fmla="*/ 328282 w 434991"/>
                  <a:gd name="connsiteY349" fmla="*/ 122444 h 306682"/>
                  <a:gd name="connsiteX350" fmla="*/ 331286 w 434991"/>
                  <a:gd name="connsiteY350" fmla="*/ 120584 h 306682"/>
                  <a:gd name="connsiteX351" fmla="*/ 333145 w 434991"/>
                  <a:gd name="connsiteY351" fmla="*/ 117724 h 306682"/>
                  <a:gd name="connsiteX352" fmla="*/ 334003 w 434991"/>
                  <a:gd name="connsiteY352" fmla="*/ 116007 h 306682"/>
                  <a:gd name="connsiteX353" fmla="*/ 335720 w 434991"/>
                  <a:gd name="connsiteY353" fmla="*/ 114291 h 306682"/>
                  <a:gd name="connsiteX354" fmla="*/ 336292 w 434991"/>
                  <a:gd name="connsiteY354" fmla="*/ 113146 h 306682"/>
                  <a:gd name="connsiteX355" fmla="*/ 335720 w 434991"/>
                  <a:gd name="connsiteY355" fmla="*/ 112145 h 306682"/>
                  <a:gd name="connsiteX356" fmla="*/ 334862 w 434991"/>
                  <a:gd name="connsiteY356" fmla="*/ 111001 h 306682"/>
                  <a:gd name="connsiteX357" fmla="*/ 334003 w 434991"/>
                  <a:gd name="connsiteY357" fmla="*/ 109570 h 306682"/>
                  <a:gd name="connsiteX358" fmla="*/ 334003 w 434991"/>
                  <a:gd name="connsiteY358" fmla="*/ 108140 h 306682"/>
                  <a:gd name="connsiteX359" fmla="*/ 334719 w 434991"/>
                  <a:gd name="connsiteY359" fmla="*/ 106709 h 306682"/>
                  <a:gd name="connsiteX360" fmla="*/ 335577 w 434991"/>
                  <a:gd name="connsiteY360" fmla="*/ 105565 h 306682"/>
                  <a:gd name="connsiteX361" fmla="*/ 335291 w 434991"/>
                  <a:gd name="connsiteY361" fmla="*/ 103706 h 306682"/>
                  <a:gd name="connsiteX362" fmla="*/ 334719 w 434991"/>
                  <a:gd name="connsiteY362" fmla="*/ 100702 h 306682"/>
                  <a:gd name="connsiteX363" fmla="*/ 333145 w 434991"/>
                  <a:gd name="connsiteY363" fmla="*/ 98985 h 306682"/>
                  <a:gd name="connsiteX364" fmla="*/ 332144 w 434991"/>
                  <a:gd name="connsiteY364" fmla="*/ 94980 h 306682"/>
                  <a:gd name="connsiteX365" fmla="*/ 330427 w 434991"/>
                  <a:gd name="connsiteY365" fmla="*/ 90975 h 306682"/>
                  <a:gd name="connsiteX366" fmla="*/ 329569 w 434991"/>
                  <a:gd name="connsiteY366" fmla="*/ 89258 h 306682"/>
                  <a:gd name="connsiteX367" fmla="*/ 327853 w 434991"/>
                  <a:gd name="connsiteY367" fmla="*/ 87256 h 306682"/>
                  <a:gd name="connsiteX368" fmla="*/ 324133 w 434991"/>
                  <a:gd name="connsiteY368" fmla="*/ 85253 h 306682"/>
                  <a:gd name="connsiteX369" fmla="*/ 323132 w 434991"/>
                  <a:gd name="connsiteY369" fmla="*/ 83823 h 306682"/>
                  <a:gd name="connsiteX370" fmla="*/ 324563 w 434991"/>
                  <a:gd name="connsiteY370" fmla="*/ 80962 h 306682"/>
                  <a:gd name="connsiteX371" fmla="*/ 326994 w 434991"/>
                  <a:gd name="connsiteY371" fmla="*/ 79388 h 306682"/>
                  <a:gd name="connsiteX372" fmla="*/ 331429 w 434991"/>
                  <a:gd name="connsiteY372" fmla="*/ 75097 h 306682"/>
                  <a:gd name="connsiteX373" fmla="*/ 334003 w 434991"/>
                  <a:gd name="connsiteY373" fmla="*/ 72236 h 306682"/>
                  <a:gd name="connsiteX374" fmla="*/ 336292 w 434991"/>
                  <a:gd name="connsiteY374" fmla="*/ 70234 h 306682"/>
                  <a:gd name="connsiteX375" fmla="*/ 339153 w 434991"/>
                  <a:gd name="connsiteY375" fmla="*/ 70520 h 306682"/>
                  <a:gd name="connsiteX376" fmla="*/ 340870 w 434991"/>
                  <a:gd name="connsiteY376" fmla="*/ 70377 h 306682"/>
                  <a:gd name="connsiteX377" fmla="*/ 342300 w 434991"/>
                  <a:gd name="connsiteY377" fmla="*/ 68517 h 306682"/>
                  <a:gd name="connsiteX378" fmla="*/ 345304 w 434991"/>
                  <a:gd name="connsiteY378" fmla="*/ 66801 h 306682"/>
                  <a:gd name="connsiteX379" fmla="*/ 350596 w 434991"/>
                  <a:gd name="connsiteY379" fmla="*/ 63368 h 306682"/>
                  <a:gd name="connsiteX380" fmla="*/ 352456 w 434991"/>
                  <a:gd name="connsiteY380" fmla="*/ 61079 h 306682"/>
                  <a:gd name="connsiteX381" fmla="*/ 355174 w 434991"/>
                  <a:gd name="connsiteY381" fmla="*/ 59935 h 306682"/>
                  <a:gd name="connsiteX382" fmla="*/ 357605 w 434991"/>
                  <a:gd name="connsiteY382" fmla="*/ 59649 h 306682"/>
                  <a:gd name="connsiteX383" fmla="*/ 360752 w 434991"/>
                  <a:gd name="connsiteY383" fmla="*/ 58790 h 306682"/>
                  <a:gd name="connsiteX384" fmla="*/ 363756 w 434991"/>
                  <a:gd name="connsiteY384" fmla="*/ 57646 h 306682"/>
                  <a:gd name="connsiteX385" fmla="*/ 366474 w 434991"/>
                  <a:gd name="connsiteY385" fmla="*/ 56645 h 306682"/>
                  <a:gd name="connsiteX386" fmla="*/ 370765 w 434991"/>
                  <a:gd name="connsiteY386" fmla="*/ 56502 h 306682"/>
                  <a:gd name="connsiteX387" fmla="*/ 377632 w 434991"/>
                  <a:gd name="connsiteY387" fmla="*/ 55929 h 306682"/>
                  <a:gd name="connsiteX388" fmla="*/ 381350 w 434991"/>
                  <a:gd name="connsiteY388" fmla="*/ 55357 h 306682"/>
                  <a:gd name="connsiteX389" fmla="*/ 390362 w 434991"/>
                  <a:gd name="connsiteY389" fmla="*/ 54785 h 306682"/>
                  <a:gd name="connsiteX390" fmla="*/ 399946 w 434991"/>
                  <a:gd name="connsiteY390" fmla="*/ 54642 h 306682"/>
                  <a:gd name="connsiteX391" fmla="*/ 401090 w 434991"/>
                  <a:gd name="connsiteY391" fmla="*/ 54642 h 306682"/>
                  <a:gd name="connsiteX392" fmla="*/ 405239 w 434991"/>
                  <a:gd name="connsiteY392" fmla="*/ 55786 h 306682"/>
                  <a:gd name="connsiteX393" fmla="*/ 408099 w 434991"/>
                  <a:gd name="connsiteY393" fmla="*/ 56788 h 306682"/>
                  <a:gd name="connsiteX394" fmla="*/ 409244 w 434991"/>
                  <a:gd name="connsiteY394" fmla="*/ 56788 h 306682"/>
                  <a:gd name="connsiteX395" fmla="*/ 413964 w 434991"/>
                  <a:gd name="connsiteY395" fmla="*/ 54356 h 306682"/>
                  <a:gd name="connsiteX396" fmla="*/ 421116 w 434991"/>
                  <a:gd name="connsiteY396" fmla="*/ 51352 h 306682"/>
                  <a:gd name="connsiteX397" fmla="*/ 424406 w 434991"/>
                  <a:gd name="connsiteY397" fmla="*/ 49922 h 306682"/>
                  <a:gd name="connsiteX398" fmla="*/ 423977 w 434991"/>
                  <a:gd name="connsiteY398" fmla="*/ 49636 h 306682"/>
                  <a:gd name="connsiteX399" fmla="*/ 423118 w 434991"/>
                  <a:gd name="connsiteY399" fmla="*/ 48777 h 306682"/>
                  <a:gd name="connsiteX400" fmla="*/ 419400 w 434991"/>
                  <a:gd name="connsiteY400" fmla="*/ 45916 h 306682"/>
                  <a:gd name="connsiteX401" fmla="*/ 419257 w 434991"/>
                  <a:gd name="connsiteY401" fmla="*/ 45344 h 306682"/>
                  <a:gd name="connsiteX402" fmla="*/ 424978 w 434991"/>
                  <a:gd name="connsiteY402" fmla="*/ 42484 h 306682"/>
                  <a:gd name="connsiteX403" fmla="*/ 428269 w 434991"/>
                  <a:gd name="connsiteY403" fmla="*/ 41482 h 306682"/>
                  <a:gd name="connsiteX404" fmla="*/ 429985 w 434991"/>
                  <a:gd name="connsiteY404" fmla="*/ 40624 h 306682"/>
                  <a:gd name="connsiteX405" fmla="*/ 430414 w 434991"/>
                  <a:gd name="connsiteY405" fmla="*/ 40910 h 306682"/>
                  <a:gd name="connsiteX406" fmla="*/ 431272 w 434991"/>
                  <a:gd name="connsiteY406" fmla="*/ 42054 h 306682"/>
                  <a:gd name="connsiteX407" fmla="*/ 433418 w 434991"/>
                  <a:gd name="connsiteY407" fmla="*/ 42913 h 306682"/>
                  <a:gd name="connsiteX408" fmla="*/ 434991 w 434991"/>
                  <a:gd name="connsiteY408" fmla="*/ 42769 h 30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Lst>
                <a:rect l="l" t="t" r="r" b="b"/>
                <a:pathLst>
                  <a:path w="434991" h="306682">
                    <a:moveTo>
                      <a:pt x="434562" y="42340"/>
                    </a:moveTo>
                    <a:lnTo>
                      <a:pt x="433131" y="40767"/>
                    </a:lnTo>
                    <a:lnTo>
                      <a:pt x="430128" y="38335"/>
                    </a:lnTo>
                    <a:lnTo>
                      <a:pt x="427982" y="37048"/>
                    </a:lnTo>
                    <a:lnTo>
                      <a:pt x="423977" y="37477"/>
                    </a:lnTo>
                    <a:lnTo>
                      <a:pt x="421545" y="37048"/>
                    </a:lnTo>
                    <a:lnTo>
                      <a:pt x="418684" y="36190"/>
                    </a:lnTo>
                    <a:lnTo>
                      <a:pt x="415966" y="36333"/>
                    </a:lnTo>
                    <a:lnTo>
                      <a:pt x="414250" y="37763"/>
                    </a:lnTo>
                    <a:lnTo>
                      <a:pt x="413106" y="39337"/>
                    </a:lnTo>
                    <a:lnTo>
                      <a:pt x="410388" y="39766"/>
                    </a:lnTo>
                    <a:lnTo>
                      <a:pt x="406526" y="40910"/>
                    </a:lnTo>
                    <a:lnTo>
                      <a:pt x="400518" y="42769"/>
                    </a:lnTo>
                    <a:lnTo>
                      <a:pt x="397657" y="42484"/>
                    </a:lnTo>
                    <a:lnTo>
                      <a:pt x="396799" y="41625"/>
                    </a:lnTo>
                    <a:lnTo>
                      <a:pt x="397514" y="40624"/>
                    </a:lnTo>
                    <a:lnTo>
                      <a:pt x="399517" y="39337"/>
                    </a:lnTo>
                    <a:lnTo>
                      <a:pt x="400089" y="37763"/>
                    </a:lnTo>
                    <a:lnTo>
                      <a:pt x="399660" y="36190"/>
                    </a:lnTo>
                    <a:lnTo>
                      <a:pt x="397800" y="35761"/>
                    </a:lnTo>
                    <a:lnTo>
                      <a:pt x="396942" y="35617"/>
                    </a:lnTo>
                    <a:lnTo>
                      <a:pt x="396084" y="35331"/>
                    </a:lnTo>
                    <a:lnTo>
                      <a:pt x="392365" y="34330"/>
                    </a:lnTo>
                    <a:lnTo>
                      <a:pt x="389504" y="34759"/>
                    </a:lnTo>
                    <a:lnTo>
                      <a:pt x="384211" y="36619"/>
                    </a:lnTo>
                    <a:lnTo>
                      <a:pt x="374771" y="41482"/>
                    </a:lnTo>
                    <a:lnTo>
                      <a:pt x="370622" y="44772"/>
                    </a:lnTo>
                    <a:lnTo>
                      <a:pt x="367475" y="49779"/>
                    </a:lnTo>
                    <a:lnTo>
                      <a:pt x="358463" y="51352"/>
                    </a:lnTo>
                    <a:lnTo>
                      <a:pt x="352313" y="54213"/>
                    </a:lnTo>
                    <a:lnTo>
                      <a:pt x="345876" y="58790"/>
                    </a:lnTo>
                    <a:lnTo>
                      <a:pt x="341728" y="61365"/>
                    </a:lnTo>
                    <a:lnTo>
                      <a:pt x="339725" y="61651"/>
                    </a:lnTo>
                    <a:lnTo>
                      <a:pt x="337579" y="61222"/>
                    </a:lnTo>
                    <a:lnTo>
                      <a:pt x="335577" y="59935"/>
                    </a:lnTo>
                    <a:lnTo>
                      <a:pt x="333574" y="56072"/>
                    </a:lnTo>
                    <a:lnTo>
                      <a:pt x="331715" y="50208"/>
                    </a:lnTo>
                    <a:lnTo>
                      <a:pt x="330571" y="46346"/>
                    </a:lnTo>
                    <a:lnTo>
                      <a:pt x="331286" y="41339"/>
                    </a:lnTo>
                    <a:lnTo>
                      <a:pt x="332001" y="35617"/>
                    </a:lnTo>
                    <a:lnTo>
                      <a:pt x="332716" y="29753"/>
                    </a:lnTo>
                    <a:lnTo>
                      <a:pt x="334003" y="23173"/>
                    </a:lnTo>
                    <a:lnTo>
                      <a:pt x="335005" y="20741"/>
                    </a:lnTo>
                    <a:lnTo>
                      <a:pt x="335148" y="19168"/>
                    </a:lnTo>
                    <a:lnTo>
                      <a:pt x="334147" y="18309"/>
                    </a:lnTo>
                    <a:lnTo>
                      <a:pt x="332287" y="18309"/>
                    </a:lnTo>
                    <a:lnTo>
                      <a:pt x="329283" y="19311"/>
                    </a:lnTo>
                    <a:lnTo>
                      <a:pt x="327138" y="19454"/>
                    </a:lnTo>
                    <a:lnTo>
                      <a:pt x="325850" y="18881"/>
                    </a:lnTo>
                    <a:lnTo>
                      <a:pt x="325993" y="15735"/>
                    </a:lnTo>
                    <a:lnTo>
                      <a:pt x="327567" y="10013"/>
                    </a:lnTo>
                    <a:lnTo>
                      <a:pt x="325278" y="5292"/>
                    </a:lnTo>
                    <a:lnTo>
                      <a:pt x="319127" y="1430"/>
                    </a:lnTo>
                    <a:lnTo>
                      <a:pt x="313834" y="0"/>
                    </a:lnTo>
                    <a:lnTo>
                      <a:pt x="309543" y="1287"/>
                    </a:lnTo>
                    <a:lnTo>
                      <a:pt x="305967" y="4291"/>
                    </a:lnTo>
                    <a:lnTo>
                      <a:pt x="302964" y="9298"/>
                    </a:lnTo>
                    <a:lnTo>
                      <a:pt x="299959" y="13303"/>
                    </a:lnTo>
                    <a:lnTo>
                      <a:pt x="296812" y="16450"/>
                    </a:lnTo>
                    <a:lnTo>
                      <a:pt x="294524" y="18023"/>
                    </a:lnTo>
                    <a:lnTo>
                      <a:pt x="293809" y="18595"/>
                    </a:lnTo>
                    <a:lnTo>
                      <a:pt x="293380" y="20026"/>
                    </a:lnTo>
                    <a:lnTo>
                      <a:pt x="294953" y="24174"/>
                    </a:lnTo>
                    <a:lnTo>
                      <a:pt x="294953" y="27750"/>
                    </a:lnTo>
                    <a:lnTo>
                      <a:pt x="292950" y="30468"/>
                    </a:lnTo>
                    <a:lnTo>
                      <a:pt x="290948" y="31898"/>
                    </a:lnTo>
                    <a:lnTo>
                      <a:pt x="288659" y="31755"/>
                    </a:lnTo>
                    <a:lnTo>
                      <a:pt x="286800" y="31040"/>
                    </a:lnTo>
                    <a:lnTo>
                      <a:pt x="285512" y="29896"/>
                    </a:lnTo>
                    <a:lnTo>
                      <a:pt x="281936" y="29610"/>
                    </a:lnTo>
                    <a:lnTo>
                      <a:pt x="276072" y="30182"/>
                    </a:lnTo>
                    <a:lnTo>
                      <a:pt x="271923" y="31612"/>
                    </a:lnTo>
                    <a:lnTo>
                      <a:pt x="269778" y="33901"/>
                    </a:lnTo>
                    <a:lnTo>
                      <a:pt x="269205" y="36905"/>
                    </a:lnTo>
                    <a:lnTo>
                      <a:pt x="270064" y="40624"/>
                    </a:lnTo>
                    <a:lnTo>
                      <a:pt x="269634" y="43485"/>
                    </a:lnTo>
                    <a:lnTo>
                      <a:pt x="267775" y="45487"/>
                    </a:lnTo>
                    <a:lnTo>
                      <a:pt x="266345" y="46632"/>
                    </a:lnTo>
                    <a:lnTo>
                      <a:pt x="265057" y="46918"/>
                    </a:lnTo>
                    <a:lnTo>
                      <a:pt x="262626" y="45201"/>
                    </a:lnTo>
                    <a:lnTo>
                      <a:pt x="258620" y="41482"/>
                    </a:lnTo>
                    <a:lnTo>
                      <a:pt x="255903" y="39480"/>
                    </a:lnTo>
                    <a:lnTo>
                      <a:pt x="254472" y="39193"/>
                    </a:lnTo>
                    <a:lnTo>
                      <a:pt x="253614" y="39337"/>
                    </a:lnTo>
                    <a:lnTo>
                      <a:pt x="252756" y="39766"/>
                    </a:lnTo>
                    <a:lnTo>
                      <a:pt x="252183" y="40195"/>
                    </a:lnTo>
                    <a:lnTo>
                      <a:pt x="251754" y="41339"/>
                    </a:lnTo>
                    <a:lnTo>
                      <a:pt x="250467" y="41768"/>
                    </a:lnTo>
                    <a:lnTo>
                      <a:pt x="248750" y="41482"/>
                    </a:lnTo>
                    <a:lnTo>
                      <a:pt x="247177" y="41768"/>
                    </a:lnTo>
                    <a:lnTo>
                      <a:pt x="246176" y="42913"/>
                    </a:lnTo>
                    <a:lnTo>
                      <a:pt x="243458" y="44343"/>
                    </a:lnTo>
                    <a:lnTo>
                      <a:pt x="238595" y="45916"/>
                    </a:lnTo>
                    <a:lnTo>
                      <a:pt x="236019" y="47633"/>
                    </a:lnTo>
                    <a:lnTo>
                      <a:pt x="235590" y="49492"/>
                    </a:lnTo>
                    <a:lnTo>
                      <a:pt x="234732" y="50351"/>
                    </a:lnTo>
                    <a:lnTo>
                      <a:pt x="233302" y="50065"/>
                    </a:lnTo>
                    <a:lnTo>
                      <a:pt x="229011" y="52496"/>
                    </a:lnTo>
                    <a:lnTo>
                      <a:pt x="225720" y="51638"/>
                    </a:lnTo>
                    <a:lnTo>
                      <a:pt x="221858" y="48491"/>
                    </a:lnTo>
                    <a:lnTo>
                      <a:pt x="219856" y="45916"/>
                    </a:lnTo>
                    <a:lnTo>
                      <a:pt x="219713" y="44772"/>
                    </a:lnTo>
                    <a:lnTo>
                      <a:pt x="219427" y="43771"/>
                    </a:lnTo>
                    <a:lnTo>
                      <a:pt x="217853" y="42913"/>
                    </a:lnTo>
                    <a:lnTo>
                      <a:pt x="215135" y="43056"/>
                    </a:lnTo>
                    <a:lnTo>
                      <a:pt x="213276" y="42626"/>
                    </a:lnTo>
                    <a:lnTo>
                      <a:pt x="212418" y="41482"/>
                    </a:lnTo>
                    <a:lnTo>
                      <a:pt x="210129" y="41768"/>
                    </a:lnTo>
                    <a:lnTo>
                      <a:pt x="206410" y="43485"/>
                    </a:lnTo>
                    <a:lnTo>
                      <a:pt x="202691" y="42626"/>
                    </a:lnTo>
                    <a:lnTo>
                      <a:pt x="198829" y="39193"/>
                    </a:lnTo>
                    <a:lnTo>
                      <a:pt x="191534" y="37906"/>
                    </a:lnTo>
                    <a:lnTo>
                      <a:pt x="182236" y="38621"/>
                    </a:lnTo>
                    <a:lnTo>
                      <a:pt x="180805" y="38764"/>
                    </a:lnTo>
                    <a:lnTo>
                      <a:pt x="177086" y="38049"/>
                    </a:lnTo>
                    <a:lnTo>
                      <a:pt x="169791" y="36333"/>
                    </a:lnTo>
                    <a:lnTo>
                      <a:pt x="163497" y="33186"/>
                    </a:lnTo>
                    <a:lnTo>
                      <a:pt x="159492" y="31040"/>
                    </a:lnTo>
                    <a:lnTo>
                      <a:pt x="158777" y="31326"/>
                    </a:lnTo>
                    <a:lnTo>
                      <a:pt x="156917" y="32757"/>
                    </a:lnTo>
                    <a:lnTo>
                      <a:pt x="155773" y="34473"/>
                    </a:lnTo>
                    <a:lnTo>
                      <a:pt x="154772" y="37906"/>
                    </a:lnTo>
                    <a:lnTo>
                      <a:pt x="153055" y="42054"/>
                    </a:lnTo>
                    <a:lnTo>
                      <a:pt x="145474" y="42197"/>
                    </a:lnTo>
                    <a:lnTo>
                      <a:pt x="139037" y="42484"/>
                    </a:lnTo>
                    <a:lnTo>
                      <a:pt x="134889" y="44057"/>
                    </a:lnTo>
                    <a:lnTo>
                      <a:pt x="130741" y="46203"/>
                    </a:lnTo>
                    <a:lnTo>
                      <a:pt x="129739" y="48634"/>
                    </a:lnTo>
                    <a:lnTo>
                      <a:pt x="128881" y="51924"/>
                    </a:lnTo>
                    <a:lnTo>
                      <a:pt x="126449" y="59362"/>
                    </a:lnTo>
                    <a:lnTo>
                      <a:pt x="124304" y="66085"/>
                    </a:lnTo>
                    <a:lnTo>
                      <a:pt x="123303" y="70520"/>
                    </a:lnTo>
                    <a:lnTo>
                      <a:pt x="121586" y="73524"/>
                    </a:lnTo>
                    <a:lnTo>
                      <a:pt x="117009" y="77386"/>
                    </a:lnTo>
                    <a:lnTo>
                      <a:pt x="111716" y="80103"/>
                    </a:lnTo>
                    <a:lnTo>
                      <a:pt x="108998" y="81391"/>
                    </a:lnTo>
                    <a:lnTo>
                      <a:pt x="107711" y="82821"/>
                    </a:lnTo>
                    <a:lnTo>
                      <a:pt x="107425" y="84395"/>
                    </a:lnTo>
                    <a:lnTo>
                      <a:pt x="106423" y="84824"/>
                    </a:lnTo>
                    <a:lnTo>
                      <a:pt x="104278" y="84538"/>
                    </a:lnTo>
                    <a:lnTo>
                      <a:pt x="101989" y="84824"/>
                    </a:lnTo>
                    <a:lnTo>
                      <a:pt x="96983" y="86254"/>
                    </a:lnTo>
                    <a:lnTo>
                      <a:pt x="91547" y="88257"/>
                    </a:lnTo>
                    <a:lnTo>
                      <a:pt x="85110" y="90116"/>
                    </a:lnTo>
                    <a:lnTo>
                      <a:pt x="81391" y="90116"/>
                    </a:lnTo>
                    <a:lnTo>
                      <a:pt x="79818" y="90546"/>
                    </a:lnTo>
                    <a:lnTo>
                      <a:pt x="79245" y="91404"/>
                    </a:lnTo>
                    <a:lnTo>
                      <a:pt x="79818" y="93263"/>
                    </a:lnTo>
                    <a:lnTo>
                      <a:pt x="80533" y="94551"/>
                    </a:lnTo>
                    <a:lnTo>
                      <a:pt x="81105" y="96267"/>
                    </a:lnTo>
                    <a:lnTo>
                      <a:pt x="79531" y="97698"/>
                    </a:lnTo>
                    <a:lnTo>
                      <a:pt x="78530" y="99986"/>
                    </a:lnTo>
                    <a:lnTo>
                      <a:pt x="77672" y="104135"/>
                    </a:lnTo>
                    <a:lnTo>
                      <a:pt x="75383" y="105422"/>
                    </a:lnTo>
                    <a:lnTo>
                      <a:pt x="71664" y="107425"/>
                    </a:lnTo>
                    <a:lnTo>
                      <a:pt x="67516" y="110142"/>
                    </a:lnTo>
                    <a:lnTo>
                      <a:pt x="66515" y="110714"/>
                    </a:lnTo>
                    <a:lnTo>
                      <a:pt x="64226" y="111430"/>
                    </a:lnTo>
                    <a:lnTo>
                      <a:pt x="61794" y="111287"/>
                    </a:lnTo>
                    <a:lnTo>
                      <a:pt x="59792" y="110858"/>
                    </a:lnTo>
                    <a:lnTo>
                      <a:pt x="57503" y="111573"/>
                    </a:lnTo>
                    <a:lnTo>
                      <a:pt x="55071" y="113575"/>
                    </a:lnTo>
                    <a:lnTo>
                      <a:pt x="53927" y="113003"/>
                    </a:lnTo>
                    <a:lnTo>
                      <a:pt x="53355" y="110858"/>
                    </a:lnTo>
                    <a:lnTo>
                      <a:pt x="52211" y="109570"/>
                    </a:lnTo>
                    <a:lnTo>
                      <a:pt x="48491" y="106423"/>
                    </a:lnTo>
                    <a:lnTo>
                      <a:pt x="45345" y="104278"/>
                    </a:lnTo>
                    <a:lnTo>
                      <a:pt x="43914" y="104135"/>
                    </a:lnTo>
                    <a:lnTo>
                      <a:pt x="40910" y="104707"/>
                    </a:lnTo>
                    <a:lnTo>
                      <a:pt x="37334" y="105136"/>
                    </a:lnTo>
                    <a:lnTo>
                      <a:pt x="34330" y="104707"/>
                    </a:lnTo>
                    <a:lnTo>
                      <a:pt x="31899" y="103848"/>
                    </a:lnTo>
                    <a:lnTo>
                      <a:pt x="28322" y="100845"/>
                    </a:lnTo>
                    <a:lnTo>
                      <a:pt x="27035" y="99128"/>
                    </a:lnTo>
                    <a:lnTo>
                      <a:pt x="26034" y="97984"/>
                    </a:lnTo>
                    <a:lnTo>
                      <a:pt x="23459" y="98270"/>
                    </a:lnTo>
                    <a:lnTo>
                      <a:pt x="24031" y="100559"/>
                    </a:lnTo>
                    <a:lnTo>
                      <a:pt x="24031" y="101846"/>
                    </a:lnTo>
                    <a:lnTo>
                      <a:pt x="23030" y="103276"/>
                    </a:lnTo>
                    <a:lnTo>
                      <a:pt x="22315" y="104993"/>
                    </a:lnTo>
                    <a:lnTo>
                      <a:pt x="21599" y="107138"/>
                    </a:lnTo>
                    <a:lnTo>
                      <a:pt x="21314" y="108712"/>
                    </a:lnTo>
                    <a:lnTo>
                      <a:pt x="19740" y="109570"/>
                    </a:lnTo>
                    <a:lnTo>
                      <a:pt x="18596" y="110142"/>
                    </a:lnTo>
                    <a:lnTo>
                      <a:pt x="18738" y="112288"/>
                    </a:lnTo>
                    <a:lnTo>
                      <a:pt x="19454" y="114148"/>
                    </a:lnTo>
                    <a:lnTo>
                      <a:pt x="20026" y="116150"/>
                    </a:lnTo>
                    <a:lnTo>
                      <a:pt x="19311" y="117724"/>
                    </a:lnTo>
                    <a:lnTo>
                      <a:pt x="18738" y="119440"/>
                    </a:lnTo>
                    <a:lnTo>
                      <a:pt x="17738" y="122015"/>
                    </a:lnTo>
                    <a:lnTo>
                      <a:pt x="18023" y="124304"/>
                    </a:lnTo>
                    <a:lnTo>
                      <a:pt x="16736" y="126306"/>
                    </a:lnTo>
                    <a:lnTo>
                      <a:pt x="15306" y="127880"/>
                    </a:lnTo>
                    <a:lnTo>
                      <a:pt x="14304" y="129310"/>
                    </a:lnTo>
                    <a:lnTo>
                      <a:pt x="14161" y="131170"/>
                    </a:lnTo>
                    <a:lnTo>
                      <a:pt x="13017" y="131885"/>
                    </a:lnTo>
                    <a:lnTo>
                      <a:pt x="10871" y="133458"/>
                    </a:lnTo>
                    <a:lnTo>
                      <a:pt x="9584" y="134602"/>
                    </a:lnTo>
                    <a:lnTo>
                      <a:pt x="7724" y="134889"/>
                    </a:lnTo>
                    <a:lnTo>
                      <a:pt x="7295" y="135747"/>
                    </a:lnTo>
                    <a:lnTo>
                      <a:pt x="7581" y="136748"/>
                    </a:lnTo>
                    <a:lnTo>
                      <a:pt x="8439" y="137320"/>
                    </a:lnTo>
                    <a:lnTo>
                      <a:pt x="9584" y="139180"/>
                    </a:lnTo>
                    <a:lnTo>
                      <a:pt x="12302" y="142613"/>
                    </a:lnTo>
                    <a:lnTo>
                      <a:pt x="4721" y="142899"/>
                    </a:lnTo>
                    <a:lnTo>
                      <a:pt x="2575" y="145903"/>
                    </a:lnTo>
                    <a:lnTo>
                      <a:pt x="0" y="150194"/>
                    </a:lnTo>
                    <a:lnTo>
                      <a:pt x="1287" y="158634"/>
                    </a:lnTo>
                    <a:lnTo>
                      <a:pt x="0" y="163068"/>
                    </a:lnTo>
                    <a:lnTo>
                      <a:pt x="858" y="165500"/>
                    </a:lnTo>
                    <a:lnTo>
                      <a:pt x="2718" y="167216"/>
                    </a:lnTo>
                    <a:lnTo>
                      <a:pt x="5150" y="168217"/>
                    </a:lnTo>
                    <a:lnTo>
                      <a:pt x="9727" y="168217"/>
                    </a:lnTo>
                    <a:lnTo>
                      <a:pt x="12731" y="168933"/>
                    </a:lnTo>
                    <a:lnTo>
                      <a:pt x="13017" y="170077"/>
                    </a:lnTo>
                    <a:lnTo>
                      <a:pt x="11300" y="171651"/>
                    </a:lnTo>
                    <a:lnTo>
                      <a:pt x="8583" y="174797"/>
                    </a:lnTo>
                    <a:lnTo>
                      <a:pt x="7009" y="176228"/>
                    </a:lnTo>
                    <a:lnTo>
                      <a:pt x="2289" y="182379"/>
                    </a:lnTo>
                    <a:lnTo>
                      <a:pt x="2289" y="185097"/>
                    </a:lnTo>
                    <a:lnTo>
                      <a:pt x="2718" y="187242"/>
                    </a:lnTo>
                    <a:lnTo>
                      <a:pt x="4863" y="193965"/>
                    </a:lnTo>
                    <a:lnTo>
                      <a:pt x="6866" y="200402"/>
                    </a:lnTo>
                    <a:lnTo>
                      <a:pt x="10442" y="212131"/>
                    </a:lnTo>
                    <a:lnTo>
                      <a:pt x="10299" y="214849"/>
                    </a:lnTo>
                    <a:lnTo>
                      <a:pt x="9298" y="221000"/>
                    </a:lnTo>
                    <a:lnTo>
                      <a:pt x="9155" y="224576"/>
                    </a:lnTo>
                    <a:lnTo>
                      <a:pt x="9727" y="229296"/>
                    </a:lnTo>
                    <a:lnTo>
                      <a:pt x="9298" y="231871"/>
                    </a:lnTo>
                    <a:lnTo>
                      <a:pt x="10156" y="237307"/>
                    </a:lnTo>
                    <a:lnTo>
                      <a:pt x="11157" y="237736"/>
                    </a:lnTo>
                    <a:lnTo>
                      <a:pt x="18882" y="238737"/>
                    </a:lnTo>
                    <a:lnTo>
                      <a:pt x="26034" y="239738"/>
                    </a:lnTo>
                    <a:lnTo>
                      <a:pt x="35475" y="241026"/>
                    </a:lnTo>
                    <a:lnTo>
                      <a:pt x="38336" y="244316"/>
                    </a:lnTo>
                    <a:lnTo>
                      <a:pt x="40195" y="251325"/>
                    </a:lnTo>
                    <a:lnTo>
                      <a:pt x="40052" y="256618"/>
                    </a:lnTo>
                    <a:lnTo>
                      <a:pt x="39194" y="259335"/>
                    </a:lnTo>
                    <a:lnTo>
                      <a:pt x="32471" y="267060"/>
                    </a:lnTo>
                    <a:lnTo>
                      <a:pt x="25605" y="274784"/>
                    </a:lnTo>
                    <a:lnTo>
                      <a:pt x="18738" y="282508"/>
                    </a:lnTo>
                    <a:lnTo>
                      <a:pt x="10871" y="291377"/>
                    </a:lnTo>
                    <a:lnTo>
                      <a:pt x="22315" y="294953"/>
                    </a:lnTo>
                    <a:lnTo>
                      <a:pt x="31326" y="297814"/>
                    </a:lnTo>
                    <a:lnTo>
                      <a:pt x="45774" y="302248"/>
                    </a:lnTo>
                    <a:lnTo>
                      <a:pt x="57074" y="305681"/>
                    </a:lnTo>
                    <a:lnTo>
                      <a:pt x="60221" y="306253"/>
                    </a:lnTo>
                    <a:lnTo>
                      <a:pt x="93121" y="303249"/>
                    </a:lnTo>
                    <a:lnTo>
                      <a:pt x="105279" y="305538"/>
                    </a:lnTo>
                    <a:lnTo>
                      <a:pt x="109141" y="306682"/>
                    </a:lnTo>
                    <a:lnTo>
                      <a:pt x="109713" y="305967"/>
                    </a:lnTo>
                    <a:lnTo>
                      <a:pt x="111287" y="304537"/>
                    </a:lnTo>
                    <a:lnTo>
                      <a:pt x="114148" y="302963"/>
                    </a:lnTo>
                    <a:lnTo>
                      <a:pt x="118010" y="301676"/>
                    </a:lnTo>
                    <a:lnTo>
                      <a:pt x="121872" y="301103"/>
                    </a:lnTo>
                    <a:lnTo>
                      <a:pt x="127451" y="300961"/>
                    </a:lnTo>
                    <a:lnTo>
                      <a:pt x="131170" y="301103"/>
                    </a:lnTo>
                    <a:lnTo>
                      <a:pt x="133888" y="301390"/>
                    </a:lnTo>
                    <a:lnTo>
                      <a:pt x="139180" y="301247"/>
                    </a:lnTo>
                    <a:lnTo>
                      <a:pt x="141755" y="300674"/>
                    </a:lnTo>
                    <a:lnTo>
                      <a:pt x="150623" y="298243"/>
                    </a:lnTo>
                    <a:lnTo>
                      <a:pt x="156488" y="296526"/>
                    </a:lnTo>
                    <a:lnTo>
                      <a:pt x="165357" y="294095"/>
                    </a:lnTo>
                    <a:lnTo>
                      <a:pt x="171937" y="292092"/>
                    </a:lnTo>
                    <a:lnTo>
                      <a:pt x="173510" y="291234"/>
                    </a:lnTo>
                    <a:lnTo>
                      <a:pt x="175227" y="289374"/>
                    </a:lnTo>
                    <a:lnTo>
                      <a:pt x="175942" y="287801"/>
                    </a:lnTo>
                    <a:lnTo>
                      <a:pt x="173939" y="285369"/>
                    </a:lnTo>
                    <a:lnTo>
                      <a:pt x="173797" y="283080"/>
                    </a:lnTo>
                    <a:lnTo>
                      <a:pt x="175084" y="280362"/>
                    </a:lnTo>
                    <a:lnTo>
                      <a:pt x="175799" y="276214"/>
                    </a:lnTo>
                    <a:lnTo>
                      <a:pt x="175656" y="270207"/>
                    </a:lnTo>
                    <a:lnTo>
                      <a:pt x="175227" y="266773"/>
                    </a:lnTo>
                    <a:lnTo>
                      <a:pt x="176943" y="260337"/>
                    </a:lnTo>
                    <a:lnTo>
                      <a:pt x="178517" y="256618"/>
                    </a:lnTo>
                    <a:lnTo>
                      <a:pt x="181520" y="254901"/>
                    </a:lnTo>
                    <a:lnTo>
                      <a:pt x="183666" y="253900"/>
                    </a:lnTo>
                    <a:lnTo>
                      <a:pt x="184525" y="253042"/>
                    </a:lnTo>
                    <a:lnTo>
                      <a:pt x="185383" y="252183"/>
                    </a:lnTo>
                    <a:lnTo>
                      <a:pt x="188673" y="247320"/>
                    </a:lnTo>
                    <a:lnTo>
                      <a:pt x="191534" y="245031"/>
                    </a:lnTo>
                    <a:lnTo>
                      <a:pt x="194394" y="243601"/>
                    </a:lnTo>
                    <a:lnTo>
                      <a:pt x="197541" y="243744"/>
                    </a:lnTo>
                    <a:lnTo>
                      <a:pt x="200259" y="245746"/>
                    </a:lnTo>
                    <a:lnTo>
                      <a:pt x="205409" y="246461"/>
                    </a:lnTo>
                    <a:lnTo>
                      <a:pt x="210415" y="246032"/>
                    </a:lnTo>
                    <a:lnTo>
                      <a:pt x="214706" y="244602"/>
                    </a:lnTo>
                    <a:lnTo>
                      <a:pt x="216709" y="243315"/>
                    </a:lnTo>
                    <a:lnTo>
                      <a:pt x="218997" y="242313"/>
                    </a:lnTo>
                    <a:lnTo>
                      <a:pt x="218855" y="241169"/>
                    </a:lnTo>
                    <a:lnTo>
                      <a:pt x="216280" y="240168"/>
                    </a:lnTo>
                    <a:lnTo>
                      <a:pt x="214706" y="238737"/>
                    </a:lnTo>
                    <a:lnTo>
                      <a:pt x="214134" y="236878"/>
                    </a:lnTo>
                    <a:lnTo>
                      <a:pt x="215708" y="235876"/>
                    </a:lnTo>
                    <a:lnTo>
                      <a:pt x="219141" y="235590"/>
                    </a:lnTo>
                    <a:lnTo>
                      <a:pt x="227437" y="231299"/>
                    </a:lnTo>
                    <a:lnTo>
                      <a:pt x="230870" y="228438"/>
                    </a:lnTo>
                    <a:lnTo>
                      <a:pt x="231728" y="227008"/>
                    </a:lnTo>
                    <a:lnTo>
                      <a:pt x="233445" y="226865"/>
                    </a:lnTo>
                    <a:lnTo>
                      <a:pt x="236592" y="228295"/>
                    </a:lnTo>
                    <a:lnTo>
                      <a:pt x="240311" y="228724"/>
                    </a:lnTo>
                    <a:lnTo>
                      <a:pt x="242600" y="227437"/>
                    </a:lnTo>
                    <a:lnTo>
                      <a:pt x="245031" y="227008"/>
                    </a:lnTo>
                    <a:lnTo>
                      <a:pt x="247320" y="228581"/>
                    </a:lnTo>
                    <a:lnTo>
                      <a:pt x="248465" y="230298"/>
                    </a:lnTo>
                    <a:lnTo>
                      <a:pt x="250610" y="232300"/>
                    </a:lnTo>
                    <a:lnTo>
                      <a:pt x="253185" y="232729"/>
                    </a:lnTo>
                    <a:lnTo>
                      <a:pt x="256332" y="231585"/>
                    </a:lnTo>
                    <a:lnTo>
                      <a:pt x="259622" y="229153"/>
                    </a:lnTo>
                    <a:lnTo>
                      <a:pt x="262769" y="225863"/>
                    </a:lnTo>
                    <a:lnTo>
                      <a:pt x="265486" y="222573"/>
                    </a:lnTo>
                    <a:lnTo>
                      <a:pt x="264914" y="212131"/>
                    </a:lnTo>
                    <a:lnTo>
                      <a:pt x="264342" y="205981"/>
                    </a:lnTo>
                    <a:lnTo>
                      <a:pt x="265915" y="202834"/>
                    </a:lnTo>
                    <a:lnTo>
                      <a:pt x="267918" y="200831"/>
                    </a:lnTo>
                    <a:lnTo>
                      <a:pt x="269349" y="197684"/>
                    </a:lnTo>
                    <a:lnTo>
                      <a:pt x="269349" y="194966"/>
                    </a:lnTo>
                    <a:lnTo>
                      <a:pt x="270779" y="192678"/>
                    </a:lnTo>
                    <a:lnTo>
                      <a:pt x="272209" y="186384"/>
                    </a:lnTo>
                    <a:lnTo>
                      <a:pt x="274212" y="184953"/>
                    </a:lnTo>
                    <a:lnTo>
                      <a:pt x="278360" y="183809"/>
                    </a:lnTo>
                    <a:lnTo>
                      <a:pt x="284940" y="183237"/>
                    </a:lnTo>
                    <a:lnTo>
                      <a:pt x="290089" y="180376"/>
                    </a:lnTo>
                    <a:lnTo>
                      <a:pt x="295239" y="177372"/>
                    </a:lnTo>
                    <a:lnTo>
                      <a:pt x="295954" y="174654"/>
                    </a:lnTo>
                    <a:lnTo>
                      <a:pt x="293952" y="171793"/>
                    </a:lnTo>
                    <a:lnTo>
                      <a:pt x="291377" y="166215"/>
                    </a:lnTo>
                    <a:lnTo>
                      <a:pt x="289088" y="162782"/>
                    </a:lnTo>
                    <a:lnTo>
                      <a:pt x="283366" y="156774"/>
                    </a:lnTo>
                    <a:lnTo>
                      <a:pt x="283939" y="153055"/>
                    </a:lnTo>
                    <a:lnTo>
                      <a:pt x="287086" y="151625"/>
                    </a:lnTo>
                    <a:lnTo>
                      <a:pt x="294953" y="154199"/>
                    </a:lnTo>
                    <a:lnTo>
                      <a:pt x="297099" y="154628"/>
                    </a:lnTo>
                    <a:lnTo>
                      <a:pt x="299817" y="155058"/>
                    </a:lnTo>
                    <a:lnTo>
                      <a:pt x="307111" y="154915"/>
                    </a:lnTo>
                    <a:lnTo>
                      <a:pt x="312976" y="153913"/>
                    </a:lnTo>
                    <a:lnTo>
                      <a:pt x="319127" y="151625"/>
                    </a:lnTo>
                    <a:lnTo>
                      <a:pt x="320271" y="149336"/>
                    </a:lnTo>
                    <a:lnTo>
                      <a:pt x="320128" y="146475"/>
                    </a:lnTo>
                    <a:lnTo>
                      <a:pt x="320271" y="144043"/>
                    </a:lnTo>
                    <a:lnTo>
                      <a:pt x="320415" y="140896"/>
                    </a:lnTo>
                    <a:lnTo>
                      <a:pt x="318269" y="138751"/>
                    </a:lnTo>
                    <a:lnTo>
                      <a:pt x="316839" y="136891"/>
                    </a:lnTo>
                    <a:lnTo>
                      <a:pt x="316410" y="135318"/>
                    </a:lnTo>
                    <a:lnTo>
                      <a:pt x="317983" y="134602"/>
                    </a:lnTo>
                    <a:lnTo>
                      <a:pt x="319556" y="133029"/>
                    </a:lnTo>
                    <a:lnTo>
                      <a:pt x="320987" y="130311"/>
                    </a:lnTo>
                    <a:lnTo>
                      <a:pt x="324277" y="126878"/>
                    </a:lnTo>
                    <a:lnTo>
                      <a:pt x="326422" y="123874"/>
                    </a:lnTo>
                    <a:lnTo>
                      <a:pt x="328282" y="122444"/>
                    </a:lnTo>
                    <a:lnTo>
                      <a:pt x="331286" y="120584"/>
                    </a:lnTo>
                    <a:lnTo>
                      <a:pt x="333145" y="117724"/>
                    </a:lnTo>
                    <a:lnTo>
                      <a:pt x="334003" y="116007"/>
                    </a:lnTo>
                    <a:lnTo>
                      <a:pt x="335720" y="114291"/>
                    </a:lnTo>
                    <a:lnTo>
                      <a:pt x="336292" y="113146"/>
                    </a:lnTo>
                    <a:lnTo>
                      <a:pt x="335720" y="112145"/>
                    </a:lnTo>
                    <a:lnTo>
                      <a:pt x="334862" y="111001"/>
                    </a:lnTo>
                    <a:lnTo>
                      <a:pt x="334003" y="109570"/>
                    </a:lnTo>
                    <a:lnTo>
                      <a:pt x="334003" y="108140"/>
                    </a:lnTo>
                    <a:lnTo>
                      <a:pt x="334719" y="106709"/>
                    </a:lnTo>
                    <a:lnTo>
                      <a:pt x="335577" y="105565"/>
                    </a:lnTo>
                    <a:lnTo>
                      <a:pt x="335291" y="103706"/>
                    </a:lnTo>
                    <a:lnTo>
                      <a:pt x="334719" y="100702"/>
                    </a:lnTo>
                    <a:lnTo>
                      <a:pt x="333145" y="98985"/>
                    </a:lnTo>
                    <a:lnTo>
                      <a:pt x="332144" y="94980"/>
                    </a:lnTo>
                    <a:lnTo>
                      <a:pt x="330427" y="90975"/>
                    </a:lnTo>
                    <a:lnTo>
                      <a:pt x="329569" y="89258"/>
                    </a:lnTo>
                    <a:lnTo>
                      <a:pt x="327853" y="87256"/>
                    </a:lnTo>
                    <a:lnTo>
                      <a:pt x="324133" y="85253"/>
                    </a:lnTo>
                    <a:lnTo>
                      <a:pt x="323132" y="83823"/>
                    </a:lnTo>
                    <a:lnTo>
                      <a:pt x="324563" y="80962"/>
                    </a:lnTo>
                    <a:lnTo>
                      <a:pt x="326994" y="79388"/>
                    </a:lnTo>
                    <a:lnTo>
                      <a:pt x="331429" y="75097"/>
                    </a:lnTo>
                    <a:lnTo>
                      <a:pt x="334003" y="72236"/>
                    </a:lnTo>
                    <a:lnTo>
                      <a:pt x="336292" y="70234"/>
                    </a:lnTo>
                    <a:lnTo>
                      <a:pt x="339153" y="70520"/>
                    </a:lnTo>
                    <a:lnTo>
                      <a:pt x="340870" y="70377"/>
                    </a:lnTo>
                    <a:lnTo>
                      <a:pt x="342300" y="68517"/>
                    </a:lnTo>
                    <a:lnTo>
                      <a:pt x="345304" y="66801"/>
                    </a:lnTo>
                    <a:lnTo>
                      <a:pt x="350596" y="63368"/>
                    </a:lnTo>
                    <a:lnTo>
                      <a:pt x="352456" y="61079"/>
                    </a:lnTo>
                    <a:lnTo>
                      <a:pt x="355174" y="59935"/>
                    </a:lnTo>
                    <a:lnTo>
                      <a:pt x="357605" y="59649"/>
                    </a:lnTo>
                    <a:lnTo>
                      <a:pt x="360752" y="58790"/>
                    </a:lnTo>
                    <a:lnTo>
                      <a:pt x="363756" y="57646"/>
                    </a:lnTo>
                    <a:lnTo>
                      <a:pt x="366474" y="56645"/>
                    </a:lnTo>
                    <a:lnTo>
                      <a:pt x="370765" y="56502"/>
                    </a:lnTo>
                    <a:lnTo>
                      <a:pt x="377632" y="55929"/>
                    </a:lnTo>
                    <a:lnTo>
                      <a:pt x="381350" y="55357"/>
                    </a:lnTo>
                    <a:lnTo>
                      <a:pt x="390362" y="54785"/>
                    </a:lnTo>
                    <a:lnTo>
                      <a:pt x="399946" y="54642"/>
                    </a:lnTo>
                    <a:lnTo>
                      <a:pt x="401090" y="54642"/>
                    </a:lnTo>
                    <a:lnTo>
                      <a:pt x="405239" y="55786"/>
                    </a:lnTo>
                    <a:lnTo>
                      <a:pt x="408099" y="56788"/>
                    </a:lnTo>
                    <a:lnTo>
                      <a:pt x="409244" y="56788"/>
                    </a:lnTo>
                    <a:lnTo>
                      <a:pt x="413964" y="54356"/>
                    </a:lnTo>
                    <a:lnTo>
                      <a:pt x="421116" y="51352"/>
                    </a:lnTo>
                    <a:lnTo>
                      <a:pt x="424406" y="49922"/>
                    </a:lnTo>
                    <a:lnTo>
                      <a:pt x="423977" y="49636"/>
                    </a:lnTo>
                    <a:lnTo>
                      <a:pt x="423118" y="48777"/>
                    </a:lnTo>
                    <a:lnTo>
                      <a:pt x="419400" y="45916"/>
                    </a:lnTo>
                    <a:lnTo>
                      <a:pt x="419257" y="45344"/>
                    </a:lnTo>
                    <a:lnTo>
                      <a:pt x="424978" y="42484"/>
                    </a:lnTo>
                    <a:lnTo>
                      <a:pt x="428269" y="41482"/>
                    </a:lnTo>
                    <a:lnTo>
                      <a:pt x="429985" y="40624"/>
                    </a:lnTo>
                    <a:lnTo>
                      <a:pt x="430414" y="40910"/>
                    </a:lnTo>
                    <a:lnTo>
                      <a:pt x="431272" y="42054"/>
                    </a:lnTo>
                    <a:lnTo>
                      <a:pt x="433418" y="42913"/>
                    </a:lnTo>
                    <a:lnTo>
                      <a:pt x="434991" y="42769"/>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97" name="Freeform: Shape 596">
                <a:extLst>
                  <a:ext uri="{FF2B5EF4-FFF2-40B4-BE49-F238E27FC236}">
                    <a16:creationId xmlns:a16="http://schemas.microsoft.com/office/drawing/2014/main" id="{2811772A-DE61-A297-7D51-9D7E94E66C4A}"/>
                  </a:ext>
                  <a:ext uri="{C183D7F6-B498-43B3-948B-1728B52AA6E4}">
                    <adec:decorative xmlns:adec="http://schemas.microsoft.com/office/drawing/2017/decorative" val="1"/>
                  </a:ext>
                </a:extLst>
              </p:cNvPr>
              <p:cNvSpPr/>
              <p:nvPr/>
            </p:nvSpPr>
            <p:spPr>
              <a:xfrm>
                <a:off x="7551983" y="3752163"/>
                <a:ext cx="146618" cy="110571"/>
              </a:xfrm>
              <a:custGeom>
                <a:avLst/>
                <a:gdLst>
                  <a:gd name="connsiteX0" fmla="*/ 67802 w 146618"/>
                  <a:gd name="connsiteY0" fmla="*/ 61651 h 110571"/>
                  <a:gd name="connsiteX1" fmla="*/ 68660 w 146618"/>
                  <a:gd name="connsiteY1" fmla="*/ 61079 h 110571"/>
                  <a:gd name="connsiteX2" fmla="*/ 71664 w 146618"/>
                  <a:gd name="connsiteY2" fmla="*/ 61365 h 110571"/>
                  <a:gd name="connsiteX3" fmla="*/ 71664 w 146618"/>
                  <a:gd name="connsiteY3" fmla="*/ 60221 h 110571"/>
                  <a:gd name="connsiteX4" fmla="*/ 70662 w 146618"/>
                  <a:gd name="connsiteY4" fmla="*/ 59076 h 110571"/>
                  <a:gd name="connsiteX5" fmla="*/ 68803 w 146618"/>
                  <a:gd name="connsiteY5" fmla="*/ 57646 h 110571"/>
                  <a:gd name="connsiteX6" fmla="*/ 64512 w 146618"/>
                  <a:gd name="connsiteY6" fmla="*/ 59219 h 110571"/>
                  <a:gd name="connsiteX7" fmla="*/ 62795 w 146618"/>
                  <a:gd name="connsiteY7" fmla="*/ 60507 h 110571"/>
                  <a:gd name="connsiteX8" fmla="*/ 65227 w 146618"/>
                  <a:gd name="connsiteY8" fmla="*/ 61222 h 110571"/>
                  <a:gd name="connsiteX9" fmla="*/ 67802 w 146618"/>
                  <a:gd name="connsiteY9" fmla="*/ 61651 h 110571"/>
                  <a:gd name="connsiteX10" fmla="*/ 53641 w 146618"/>
                  <a:gd name="connsiteY10" fmla="*/ 57646 h 110571"/>
                  <a:gd name="connsiteX11" fmla="*/ 55214 w 146618"/>
                  <a:gd name="connsiteY11" fmla="*/ 56931 h 110571"/>
                  <a:gd name="connsiteX12" fmla="*/ 56072 w 146618"/>
                  <a:gd name="connsiteY12" fmla="*/ 56072 h 110571"/>
                  <a:gd name="connsiteX13" fmla="*/ 57217 w 146618"/>
                  <a:gd name="connsiteY13" fmla="*/ 54070 h 110571"/>
                  <a:gd name="connsiteX14" fmla="*/ 56215 w 146618"/>
                  <a:gd name="connsiteY14" fmla="*/ 52783 h 110571"/>
                  <a:gd name="connsiteX15" fmla="*/ 54928 w 146618"/>
                  <a:gd name="connsiteY15" fmla="*/ 54213 h 110571"/>
                  <a:gd name="connsiteX16" fmla="*/ 53784 w 146618"/>
                  <a:gd name="connsiteY16" fmla="*/ 54928 h 110571"/>
                  <a:gd name="connsiteX17" fmla="*/ 49492 w 146618"/>
                  <a:gd name="connsiteY17" fmla="*/ 56502 h 110571"/>
                  <a:gd name="connsiteX18" fmla="*/ 51495 w 146618"/>
                  <a:gd name="connsiteY18" fmla="*/ 57646 h 110571"/>
                  <a:gd name="connsiteX19" fmla="*/ 53641 w 146618"/>
                  <a:gd name="connsiteY19" fmla="*/ 57646 h 110571"/>
                  <a:gd name="connsiteX20" fmla="*/ 86826 w 146618"/>
                  <a:gd name="connsiteY20" fmla="*/ 52353 h 110571"/>
                  <a:gd name="connsiteX21" fmla="*/ 87684 w 146618"/>
                  <a:gd name="connsiteY21" fmla="*/ 52353 h 110571"/>
                  <a:gd name="connsiteX22" fmla="*/ 87971 w 146618"/>
                  <a:gd name="connsiteY22" fmla="*/ 51781 h 110571"/>
                  <a:gd name="connsiteX23" fmla="*/ 86826 w 146618"/>
                  <a:gd name="connsiteY23" fmla="*/ 50923 h 110571"/>
                  <a:gd name="connsiteX24" fmla="*/ 85968 w 146618"/>
                  <a:gd name="connsiteY24" fmla="*/ 49779 h 110571"/>
                  <a:gd name="connsiteX25" fmla="*/ 85396 w 146618"/>
                  <a:gd name="connsiteY25" fmla="*/ 49779 h 110571"/>
                  <a:gd name="connsiteX26" fmla="*/ 84108 w 146618"/>
                  <a:gd name="connsiteY26" fmla="*/ 50780 h 110571"/>
                  <a:gd name="connsiteX27" fmla="*/ 84824 w 146618"/>
                  <a:gd name="connsiteY27" fmla="*/ 51638 h 110571"/>
                  <a:gd name="connsiteX28" fmla="*/ 86826 w 146618"/>
                  <a:gd name="connsiteY28" fmla="*/ 52353 h 110571"/>
                  <a:gd name="connsiteX29" fmla="*/ 145474 w 146618"/>
                  <a:gd name="connsiteY29" fmla="*/ 33472 h 110571"/>
                  <a:gd name="connsiteX30" fmla="*/ 145188 w 146618"/>
                  <a:gd name="connsiteY30" fmla="*/ 15878 h 110571"/>
                  <a:gd name="connsiteX31" fmla="*/ 143185 w 146618"/>
                  <a:gd name="connsiteY31" fmla="*/ 13303 h 110571"/>
                  <a:gd name="connsiteX32" fmla="*/ 142613 w 146618"/>
                  <a:gd name="connsiteY32" fmla="*/ 14018 h 110571"/>
                  <a:gd name="connsiteX33" fmla="*/ 141754 w 146618"/>
                  <a:gd name="connsiteY33" fmla="*/ 14161 h 110571"/>
                  <a:gd name="connsiteX34" fmla="*/ 139752 w 146618"/>
                  <a:gd name="connsiteY34" fmla="*/ 13589 h 110571"/>
                  <a:gd name="connsiteX35" fmla="*/ 138607 w 146618"/>
                  <a:gd name="connsiteY35" fmla="*/ 12158 h 110571"/>
                  <a:gd name="connsiteX36" fmla="*/ 138894 w 146618"/>
                  <a:gd name="connsiteY36" fmla="*/ 10442 h 110571"/>
                  <a:gd name="connsiteX37" fmla="*/ 138894 w 146618"/>
                  <a:gd name="connsiteY37" fmla="*/ 7152 h 110571"/>
                  <a:gd name="connsiteX38" fmla="*/ 139466 w 146618"/>
                  <a:gd name="connsiteY38" fmla="*/ 4005 h 110571"/>
                  <a:gd name="connsiteX39" fmla="*/ 139323 w 146618"/>
                  <a:gd name="connsiteY39" fmla="*/ 715 h 110571"/>
                  <a:gd name="connsiteX40" fmla="*/ 137749 w 146618"/>
                  <a:gd name="connsiteY40" fmla="*/ 0 h 110571"/>
                  <a:gd name="connsiteX41" fmla="*/ 136605 w 146618"/>
                  <a:gd name="connsiteY41" fmla="*/ 143 h 110571"/>
                  <a:gd name="connsiteX42" fmla="*/ 136462 w 146618"/>
                  <a:gd name="connsiteY42" fmla="*/ 429 h 110571"/>
                  <a:gd name="connsiteX43" fmla="*/ 135031 w 146618"/>
                  <a:gd name="connsiteY43" fmla="*/ 4863 h 110571"/>
                  <a:gd name="connsiteX44" fmla="*/ 132457 w 146618"/>
                  <a:gd name="connsiteY44" fmla="*/ 8726 h 110571"/>
                  <a:gd name="connsiteX45" fmla="*/ 119869 w 146618"/>
                  <a:gd name="connsiteY45" fmla="*/ 18166 h 110571"/>
                  <a:gd name="connsiteX46" fmla="*/ 117151 w 146618"/>
                  <a:gd name="connsiteY46" fmla="*/ 21456 h 110571"/>
                  <a:gd name="connsiteX47" fmla="*/ 113718 w 146618"/>
                  <a:gd name="connsiteY47" fmla="*/ 24460 h 110571"/>
                  <a:gd name="connsiteX48" fmla="*/ 113146 w 146618"/>
                  <a:gd name="connsiteY48" fmla="*/ 26463 h 110571"/>
                  <a:gd name="connsiteX49" fmla="*/ 106995 w 146618"/>
                  <a:gd name="connsiteY49" fmla="*/ 32757 h 110571"/>
                  <a:gd name="connsiteX50" fmla="*/ 96410 w 146618"/>
                  <a:gd name="connsiteY50" fmla="*/ 40195 h 110571"/>
                  <a:gd name="connsiteX51" fmla="*/ 93692 w 146618"/>
                  <a:gd name="connsiteY51" fmla="*/ 43199 h 110571"/>
                  <a:gd name="connsiteX52" fmla="*/ 92691 w 146618"/>
                  <a:gd name="connsiteY52" fmla="*/ 46203 h 110571"/>
                  <a:gd name="connsiteX53" fmla="*/ 91404 w 146618"/>
                  <a:gd name="connsiteY53" fmla="*/ 48062 h 110571"/>
                  <a:gd name="connsiteX54" fmla="*/ 89973 w 146618"/>
                  <a:gd name="connsiteY54" fmla="*/ 49063 h 110571"/>
                  <a:gd name="connsiteX55" fmla="*/ 88829 w 146618"/>
                  <a:gd name="connsiteY55" fmla="*/ 51209 h 110571"/>
                  <a:gd name="connsiteX56" fmla="*/ 87542 w 146618"/>
                  <a:gd name="connsiteY56" fmla="*/ 54499 h 110571"/>
                  <a:gd name="connsiteX57" fmla="*/ 85682 w 146618"/>
                  <a:gd name="connsiteY57" fmla="*/ 57074 h 110571"/>
                  <a:gd name="connsiteX58" fmla="*/ 82821 w 146618"/>
                  <a:gd name="connsiteY58" fmla="*/ 57789 h 110571"/>
                  <a:gd name="connsiteX59" fmla="*/ 78101 w 146618"/>
                  <a:gd name="connsiteY59" fmla="*/ 60507 h 110571"/>
                  <a:gd name="connsiteX60" fmla="*/ 70376 w 146618"/>
                  <a:gd name="connsiteY60" fmla="*/ 63511 h 110571"/>
                  <a:gd name="connsiteX61" fmla="*/ 67659 w 146618"/>
                  <a:gd name="connsiteY61" fmla="*/ 63797 h 110571"/>
                  <a:gd name="connsiteX62" fmla="*/ 53354 w 146618"/>
                  <a:gd name="connsiteY62" fmla="*/ 62938 h 110571"/>
                  <a:gd name="connsiteX63" fmla="*/ 44200 w 146618"/>
                  <a:gd name="connsiteY63" fmla="*/ 61365 h 110571"/>
                  <a:gd name="connsiteX64" fmla="*/ 32756 w 146618"/>
                  <a:gd name="connsiteY64" fmla="*/ 61079 h 110571"/>
                  <a:gd name="connsiteX65" fmla="*/ 28608 w 146618"/>
                  <a:gd name="connsiteY65" fmla="*/ 62366 h 110571"/>
                  <a:gd name="connsiteX66" fmla="*/ 20741 w 146618"/>
                  <a:gd name="connsiteY66" fmla="*/ 66085 h 110571"/>
                  <a:gd name="connsiteX67" fmla="*/ 16736 w 146618"/>
                  <a:gd name="connsiteY67" fmla="*/ 66801 h 110571"/>
                  <a:gd name="connsiteX68" fmla="*/ 10299 w 146618"/>
                  <a:gd name="connsiteY68" fmla="*/ 66372 h 110571"/>
                  <a:gd name="connsiteX69" fmla="*/ 8439 w 146618"/>
                  <a:gd name="connsiteY69" fmla="*/ 65513 h 110571"/>
                  <a:gd name="connsiteX70" fmla="*/ 6866 w 146618"/>
                  <a:gd name="connsiteY70" fmla="*/ 63511 h 110571"/>
                  <a:gd name="connsiteX71" fmla="*/ 6151 w 146618"/>
                  <a:gd name="connsiteY71" fmla="*/ 57789 h 110571"/>
                  <a:gd name="connsiteX72" fmla="*/ 5149 w 146618"/>
                  <a:gd name="connsiteY72" fmla="*/ 57503 h 110571"/>
                  <a:gd name="connsiteX73" fmla="*/ 3004 w 146618"/>
                  <a:gd name="connsiteY73" fmla="*/ 57932 h 110571"/>
                  <a:gd name="connsiteX74" fmla="*/ 1716 w 146618"/>
                  <a:gd name="connsiteY74" fmla="*/ 56359 h 110571"/>
                  <a:gd name="connsiteX75" fmla="*/ 1144 w 146618"/>
                  <a:gd name="connsiteY75" fmla="*/ 55214 h 110571"/>
                  <a:gd name="connsiteX76" fmla="*/ 0 w 146618"/>
                  <a:gd name="connsiteY76" fmla="*/ 56931 h 110571"/>
                  <a:gd name="connsiteX77" fmla="*/ 0 w 146618"/>
                  <a:gd name="connsiteY77" fmla="*/ 57789 h 110571"/>
                  <a:gd name="connsiteX78" fmla="*/ 143 w 146618"/>
                  <a:gd name="connsiteY78" fmla="*/ 61937 h 110571"/>
                  <a:gd name="connsiteX79" fmla="*/ 715 w 146618"/>
                  <a:gd name="connsiteY79" fmla="*/ 63511 h 110571"/>
                  <a:gd name="connsiteX80" fmla="*/ 1859 w 146618"/>
                  <a:gd name="connsiteY80" fmla="*/ 64941 h 110571"/>
                  <a:gd name="connsiteX81" fmla="*/ 3576 w 146618"/>
                  <a:gd name="connsiteY81" fmla="*/ 67087 h 110571"/>
                  <a:gd name="connsiteX82" fmla="*/ 5292 w 146618"/>
                  <a:gd name="connsiteY82" fmla="*/ 69232 h 110571"/>
                  <a:gd name="connsiteX83" fmla="*/ 7009 w 146618"/>
                  <a:gd name="connsiteY83" fmla="*/ 71378 h 110571"/>
                  <a:gd name="connsiteX84" fmla="*/ 8725 w 146618"/>
                  <a:gd name="connsiteY84" fmla="*/ 73524 h 110571"/>
                  <a:gd name="connsiteX85" fmla="*/ 10442 w 146618"/>
                  <a:gd name="connsiteY85" fmla="*/ 75669 h 110571"/>
                  <a:gd name="connsiteX86" fmla="*/ 12158 w 146618"/>
                  <a:gd name="connsiteY86" fmla="*/ 77815 h 110571"/>
                  <a:gd name="connsiteX87" fmla="*/ 13875 w 146618"/>
                  <a:gd name="connsiteY87" fmla="*/ 79960 h 110571"/>
                  <a:gd name="connsiteX88" fmla="*/ 15592 w 146618"/>
                  <a:gd name="connsiteY88" fmla="*/ 82106 h 110571"/>
                  <a:gd name="connsiteX89" fmla="*/ 17308 w 146618"/>
                  <a:gd name="connsiteY89" fmla="*/ 84252 h 110571"/>
                  <a:gd name="connsiteX90" fmla="*/ 19024 w 146618"/>
                  <a:gd name="connsiteY90" fmla="*/ 86397 h 110571"/>
                  <a:gd name="connsiteX91" fmla="*/ 20741 w 146618"/>
                  <a:gd name="connsiteY91" fmla="*/ 88543 h 110571"/>
                  <a:gd name="connsiteX92" fmla="*/ 22457 w 146618"/>
                  <a:gd name="connsiteY92" fmla="*/ 90689 h 110571"/>
                  <a:gd name="connsiteX93" fmla="*/ 24174 w 146618"/>
                  <a:gd name="connsiteY93" fmla="*/ 92834 h 110571"/>
                  <a:gd name="connsiteX94" fmla="*/ 25891 w 146618"/>
                  <a:gd name="connsiteY94" fmla="*/ 94980 h 110571"/>
                  <a:gd name="connsiteX95" fmla="*/ 27607 w 146618"/>
                  <a:gd name="connsiteY95" fmla="*/ 97125 h 110571"/>
                  <a:gd name="connsiteX96" fmla="*/ 29323 w 146618"/>
                  <a:gd name="connsiteY96" fmla="*/ 99128 h 110571"/>
                  <a:gd name="connsiteX97" fmla="*/ 30754 w 146618"/>
                  <a:gd name="connsiteY97" fmla="*/ 100845 h 110571"/>
                  <a:gd name="connsiteX98" fmla="*/ 33329 w 146618"/>
                  <a:gd name="connsiteY98" fmla="*/ 101131 h 110571"/>
                  <a:gd name="connsiteX99" fmla="*/ 34187 w 146618"/>
                  <a:gd name="connsiteY99" fmla="*/ 101274 h 110571"/>
                  <a:gd name="connsiteX100" fmla="*/ 36476 w 146618"/>
                  <a:gd name="connsiteY100" fmla="*/ 101560 h 110571"/>
                  <a:gd name="connsiteX101" fmla="*/ 40052 w 146618"/>
                  <a:gd name="connsiteY101" fmla="*/ 101989 h 110571"/>
                  <a:gd name="connsiteX102" fmla="*/ 44629 w 146618"/>
                  <a:gd name="connsiteY102" fmla="*/ 102561 h 110571"/>
                  <a:gd name="connsiteX103" fmla="*/ 50065 w 146618"/>
                  <a:gd name="connsiteY103" fmla="*/ 103276 h 110571"/>
                  <a:gd name="connsiteX104" fmla="*/ 56215 w 146618"/>
                  <a:gd name="connsiteY104" fmla="*/ 103991 h 110571"/>
                  <a:gd name="connsiteX105" fmla="*/ 62652 w 146618"/>
                  <a:gd name="connsiteY105" fmla="*/ 104850 h 110571"/>
                  <a:gd name="connsiteX106" fmla="*/ 69375 w 146618"/>
                  <a:gd name="connsiteY106" fmla="*/ 105708 h 110571"/>
                  <a:gd name="connsiteX107" fmla="*/ 76098 w 146618"/>
                  <a:gd name="connsiteY107" fmla="*/ 106566 h 110571"/>
                  <a:gd name="connsiteX108" fmla="*/ 82535 w 146618"/>
                  <a:gd name="connsiteY108" fmla="*/ 107425 h 110571"/>
                  <a:gd name="connsiteX109" fmla="*/ 88686 w 146618"/>
                  <a:gd name="connsiteY109" fmla="*/ 108140 h 110571"/>
                  <a:gd name="connsiteX110" fmla="*/ 94122 w 146618"/>
                  <a:gd name="connsiteY110" fmla="*/ 108855 h 110571"/>
                  <a:gd name="connsiteX111" fmla="*/ 98699 w 146618"/>
                  <a:gd name="connsiteY111" fmla="*/ 109427 h 110571"/>
                  <a:gd name="connsiteX112" fmla="*/ 102275 w 146618"/>
                  <a:gd name="connsiteY112" fmla="*/ 109856 h 110571"/>
                  <a:gd name="connsiteX113" fmla="*/ 104564 w 146618"/>
                  <a:gd name="connsiteY113" fmla="*/ 110142 h 110571"/>
                  <a:gd name="connsiteX114" fmla="*/ 105422 w 146618"/>
                  <a:gd name="connsiteY114" fmla="*/ 110285 h 110571"/>
                  <a:gd name="connsiteX115" fmla="*/ 107853 w 146618"/>
                  <a:gd name="connsiteY115" fmla="*/ 110571 h 110571"/>
                  <a:gd name="connsiteX116" fmla="*/ 108283 w 146618"/>
                  <a:gd name="connsiteY116" fmla="*/ 110429 h 110571"/>
                  <a:gd name="connsiteX117" fmla="*/ 110285 w 146618"/>
                  <a:gd name="connsiteY117" fmla="*/ 107854 h 110571"/>
                  <a:gd name="connsiteX118" fmla="*/ 110571 w 146618"/>
                  <a:gd name="connsiteY118" fmla="*/ 103276 h 110571"/>
                  <a:gd name="connsiteX119" fmla="*/ 110571 w 146618"/>
                  <a:gd name="connsiteY119" fmla="*/ 100988 h 110571"/>
                  <a:gd name="connsiteX120" fmla="*/ 110858 w 146618"/>
                  <a:gd name="connsiteY120" fmla="*/ 97412 h 110571"/>
                  <a:gd name="connsiteX121" fmla="*/ 113003 w 146618"/>
                  <a:gd name="connsiteY121" fmla="*/ 92548 h 110571"/>
                  <a:gd name="connsiteX122" fmla="*/ 115578 w 146618"/>
                  <a:gd name="connsiteY122" fmla="*/ 86254 h 110571"/>
                  <a:gd name="connsiteX123" fmla="*/ 117437 w 146618"/>
                  <a:gd name="connsiteY123" fmla="*/ 82106 h 110571"/>
                  <a:gd name="connsiteX124" fmla="*/ 119011 w 146618"/>
                  <a:gd name="connsiteY124" fmla="*/ 78530 h 110571"/>
                  <a:gd name="connsiteX125" fmla="*/ 120298 w 146618"/>
                  <a:gd name="connsiteY125" fmla="*/ 75669 h 110571"/>
                  <a:gd name="connsiteX126" fmla="*/ 121014 w 146618"/>
                  <a:gd name="connsiteY126" fmla="*/ 72665 h 110571"/>
                  <a:gd name="connsiteX127" fmla="*/ 120584 w 146618"/>
                  <a:gd name="connsiteY127" fmla="*/ 70520 h 110571"/>
                  <a:gd name="connsiteX128" fmla="*/ 119726 w 146618"/>
                  <a:gd name="connsiteY128" fmla="*/ 69804 h 110571"/>
                  <a:gd name="connsiteX129" fmla="*/ 119011 w 146618"/>
                  <a:gd name="connsiteY129" fmla="*/ 68803 h 110571"/>
                  <a:gd name="connsiteX130" fmla="*/ 121443 w 146618"/>
                  <a:gd name="connsiteY130" fmla="*/ 67230 h 110571"/>
                  <a:gd name="connsiteX131" fmla="*/ 125877 w 146618"/>
                  <a:gd name="connsiteY131" fmla="*/ 66228 h 110571"/>
                  <a:gd name="connsiteX132" fmla="*/ 128309 w 146618"/>
                  <a:gd name="connsiteY132" fmla="*/ 66514 h 110571"/>
                  <a:gd name="connsiteX133" fmla="*/ 131742 w 146618"/>
                  <a:gd name="connsiteY133" fmla="*/ 65799 h 110571"/>
                  <a:gd name="connsiteX134" fmla="*/ 134459 w 146618"/>
                  <a:gd name="connsiteY134" fmla="*/ 65084 h 110571"/>
                  <a:gd name="connsiteX135" fmla="*/ 134602 w 146618"/>
                  <a:gd name="connsiteY135" fmla="*/ 64083 h 110571"/>
                  <a:gd name="connsiteX136" fmla="*/ 133887 w 146618"/>
                  <a:gd name="connsiteY136" fmla="*/ 62509 h 110571"/>
                  <a:gd name="connsiteX137" fmla="*/ 132743 w 146618"/>
                  <a:gd name="connsiteY137" fmla="*/ 60221 h 110571"/>
                  <a:gd name="connsiteX138" fmla="*/ 128881 w 146618"/>
                  <a:gd name="connsiteY138" fmla="*/ 59935 h 110571"/>
                  <a:gd name="connsiteX139" fmla="*/ 127736 w 146618"/>
                  <a:gd name="connsiteY139" fmla="*/ 59362 h 110571"/>
                  <a:gd name="connsiteX140" fmla="*/ 129024 w 146618"/>
                  <a:gd name="connsiteY140" fmla="*/ 55929 h 110571"/>
                  <a:gd name="connsiteX141" fmla="*/ 129024 w 146618"/>
                  <a:gd name="connsiteY141" fmla="*/ 54785 h 110571"/>
                  <a:gd name="connsiteX142" fmla="*/ 128452 w 146618"/>
                  <a:gd name="connsiteY142" fmla="*/ 53498 h 110571"/>
                  <a:gd name="connsiteX143" fmla="*/ 127879 w 146618"/>
                  <a:gd name="connsiteY143" fmla="*/ 51352 h 110571"/>
                  <a:gd name="connsiteX144" fmla="*/ 128166 w 146618"/>
                  <a:gd name="connsiteY144" fmla="*/ 48634 h 110571"/>
                  <a:gd name="connsiteX145" fmla="*/ 129024 w 146618"/>
                  <a:gd name="connsiteY145" fmla="*/ 46775 h 110571"/>
                  <a:gd name="connsiteX146" fmla="*/ 129024 w 146618"/>
                  <a:gd name="connsiteY146" fmla="*/ 45201 h 110571"/>
                  <a:gd name="connsiteX147" fmla="*/ 128595 w 146618"/>
                  <a:gd name="connsiteY147" fmla="*/ 42054 h 110571"/>
                  <a:gd name="connsiteX148" fmla="*/ 128738 w 146618"/>
                  <a:gd name="connsiteY148" fmla="*/ 39337 h 110571"/>
                  <a:gd name="connsiteX149" fmla="*/ 129596 w 146618"/>
                  <a:gd name="connsiteY149" fmla="*/ 37906 h 110571"/>
                  <a:gd name="connsiteX150" fmla="*/ 131026 w 146618"/>
                  <a:gd name="connsiteY150" fmla="*/ 36619 h 110571"/>
                  <a:gd name="connsiteX151" fmla="*/ 132457 w 146618"/>
                  <a:gd name="connsiteY151" fmla="*/ 35903 h 110571"/>
                  <a:gd name="connsiteX152" fmla="*/ 133887 w 146618"/>
                  <a:gd name="connsiteY152" fmla="*/ 35903 h 110571"/>
                  <a:gd name="connsiteX153" fmla="*/ 135031 w 146618"/>
                  <a:gd name="connsiteY153" fmla="*/ 36476 h 110571"/>
                  <a:gd name="connsiteX154" fmla="*/ 135461 w 146618"/>
                  <a:gd name="connsiteY154" fmla="*/ 37906 h 110571"/>
                  <a:gd name="connsiteX155" fmla="*/ 135175 w 146618"/>
                  <a:gd name="connsiteY155" fmla="*/ 38907 h 110571"/>
                  <a:gd name="connsiteX156" fmla="*/ 134316 w 146618"/>
                  <a:gd name="connsiteY156" fmla="*/ 39050 h 110571"/>
                  <a:gd name="connsiteX157" fmla="*/ 134030 w 146618"/>
                  <a:gd name="connsiteY157" fmla="*/ 39480 h 110571"/>
                  <a:gd name="connsiteX158" fmla="*/ 135175 w 146618"/>
                  <a:gd name="connsiteY158" fmla="*/ 41482 h 110571"/>
                  <a:gd name="connsiteX159" fmla="*/ 136891 w 146618"/>
                  <a:gd name="connsiteY159" fmla="*/ 43342 h 110571"/>
                  <a:gd name="connsiteX160" fmla="*/ 138178 w 146618"/>
                  <a:gd name="connsiteY160" fmla="*/ 43056 h 110571"/>
                  <a:gd name="connsiteX161" fmla="*/ 139609 w 146618"/>
                  <a:gd name="connsiteY161" fmla="*/ 41625 h 110571"/>
                  <a:gd name="connsiteX162" fmla="*/ 141182 w 146618"/>
                  <a:gd name="connsiteY162" fmla="*/ 40481 h 110571"/>
                  <a:gd name="connsiteX163" fmla="*/ 143042 w 146618"/>
                  <a:gd name="connsiteY163" fmla="*/ 39480 h 110571"/>
                  <a:gd name="connsiteX164" fmla="*/ 144472 w 146618"/>
                  <a:gd name="connsiteY164" fmla="*/ 37477 h 110571"/>
                  <a:gd name="connsiteX165" fmla="*/ 145617 w 146618"/>
                  <a:gd name="connsiteY165" fmla="*/ 36190 h 110571"/>
                  <a:gd name="connsiteX166" fmla="*/ 146618 w 146618"/>
                  <a:gd name="connsiteY166" fmla="*/ 36046 h 110571"/>
                  <a:gd name="connsiteX167" fmla="*/ 145474 w 146618"/>
                  <a:gd name="connsiteY167" fmla="*/ 33472 h 110571"/>
                  <a:gd name="connsiteX168" fmla="*/ 142756 w 146618"/>
                  <a:gd name="connsiteY168" fmla="*/ 26463 h 110571"/>
                  <a:gd name="connsiteX169" fmla="*/ 141468 w 146618"/>
                  <a:gd name="connsiteY169" fmla="*/ 27321 h 110571"/>
                  <a:gd name="connsiteX170" fmla="*/ 140610 w 146618"/>
                  <a:gd name="connsiteY170" fmla="*/ 27178 h 110571"/>
                  <a:gd name="connsiteX171" fmla="*/ 140753 w 146618"/>
                  <a:gd name="connsiteY171" fmla="*/ 25461 h 110571"/>
                  <a:gd name="connsiteX172" fmla="*/ 141325 w 146618"/>
                  <a:gd name="connsiteY172" fmla="*/ 24317 h 110571"/>
                  <a:gd name="connsiteX173" fmla="*/ 142613 w 146618"/>
                  <a:gd name="connsiteY173" fmla="*/ 24460 h 110571"/>
                  <a:gd name="connsiteX174" fmla="*/ 142899 w 146618"/>
                  <a:gd name="connsiteY174" fmla="*/ 25175 h 110571"/>
                  <a:gd name="connsiteX175" fmla="*/ 142756 w 146618"/>
                  <a:gd name="connsiteY175" fmla="*/ 26463 h 110571"/>
                  <a:gd name="connsiteX176" fmla="*/ 32041 w 146618"/>
                  <a:gd name="connsiteY176" fmla="*/ 56788 h 110571"/>
                  <a:gd name="connsiteX177" fmla="*/ 33329 w 146618"/>
                  <a:gd name="connsiteY177" fmla="*/ 55357 h 110571"/>
                  <a:gd name="connsiteX178" fmla="*/ 32470 w 146618"/>
                  <a:gd name="connsiteY178" fmla="*/ 53927 h 110571"/>
                  <a:gd name="connsiteX179" fmla="*/ 31040 w 146618"/>
                  <a:gd name="connsiteY179" fmla="*/ 54642 h 110571"/>
                  <a:gd name="connsiteX180" fmla="*/ 31040 w 146618"/>
                  <a:gd name="connsiteY180" fmla="*/ 55214 h 110571"/>
                  <a:gd name="connsiteX181" fmla="*/ 31612 w 146618"/>
                  <a:gd name="connsiteY181" fmla="*/ 56931 h 110571"/>
                  <a:gd name="connsiteX182" fmla="*/ 32041 w 146618"/>
                  <a:gd name="connsiteY182" fmla="*/ 56788 h 110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146618" h="110571">
                    <a:moveTo>
                      <a:pt x="67802" y="61651"/>
                    </a:moveTo>
                    <a:lnTo>
                      <a:pt x="68660" y="61079"/>
                    </a:lnTo>
                    <a:lnTo>
                      <a:pt x="71664" y="61365"/>
                    </a:lnTo>
                    <a:lnTo>
                      <a:pt x="71664" y="60221"/>
                    </a:lnTo>
                    <a:lnTo>
                      <a:pt x="70662" y="59076"/>
                    </a:lnTo>
                    <a:lnTo>
                      <a:pt x="68803" y="57646"/>
                    </a:lnTo>
                    <a:lnTo>
                      <a:pt x="64512" y="59219"/>
                    </a:lnTo>
                    <a:lnTo>
                      <a:pt x="62795" y="60507"/>
                    </a:lnTo>
                    <a:lnTo>
                      <a:pt x="65227" y="61222"/>
                    </a:lnTo>
                    <a:lnTo>
                      <a:pt x="67802" y="61651"/>
                    </a:lnTo>
                    <a:close/>
                    <a:moveTo>
                      <a:pt x="53641" y="57646"/>
                    </a:moveTo>
                    <a:lnTo>
                      <a:pt x="55214" y="56931"/>
                    </a:lnTo>
                    <a:lnTo>
                      <a:pt x="56072" y="56072"/>
                    </a:lnTo>
                    <a:lnTo>
                      <a:pt x="57217" y="54070"/>
                    </a:lnTo>
                    <a:lnTo>
                      <a:pt x="56215" y="52783"/>
                    </a:lnTo>
                    <a:lnTo>
                      <a:pt x="54928" y="54213"/>
                    </a:lnTo>
                    <a:lnTo>
                      <a:pt x="53784" y="54928"/>
                    </a:lnTo>
                    <a:lnTo>
                      <a:pt x="49492" y="56502"/>
                    </a:lnTo>
                    <a:lnTo>
                      <a:pt x="51495" y="57646"/>
                    </a:lnTo>
                    <a:lnTo>
                      <a:pt x="53641" y="57646"/>
                    </a:lnTo>
                    <a:close/>
                    <a:moveTo>
                      <a:pt x="86826" y="52353"/>
                    </a:moveTo>
                    <a:lnTo>
                      <a:pt x="87684" y="52353"/>
                    </a:lnTo>
                    <a:lnTo>
                      <a:pt x="87971" y="51781"/>
                    </a:lnTo>
                    <a:lnTo>
                      <a:pt x="86826" y="50923"/>
                    </a:lnTo>
                    <a:lnTo>
                      <a:pt x="85968" y="49779"/>
                    </a:lnTo>
                    <a:lnTo>
                      <a:pt x="85396" y="49779"/>
                    </a:lnTo>
                    <a:lnTo>
                      <a:pt x="84108" y="50780"/>
                    </a:lnTo>
                    <a:lnTo>
                      <a:pt x="84824" y="51638"/>
                    </a:lnTo>
                    <a:lnTo>
                      <a:pt x="86826" y="52353"/>
                    </a:lnTo>
                    <a:close/>
                    <a:moveTo>
                      <a:pt x="145474" y="33472"/>
                    </a:moveTo>
                    <a:lnTo>
                      <a:pt x="145188" y="15878"/>
                    </a:lnTo>
                    <a:lnTo>
                      <a:pt x="143185" y="13303"/>
                    </a:lnTo>
                    <a:lnTo>
                      <a:pt x="142613" y="14018"/>
                    </a:lnTo>
                    <a:lnTo>
                      <a:pt x="141754" y="14161"/>
                    </a:lnTo>
                    <a:lnTo>
                      <a:pt x="139752" y="13589"/>
                    </a:lnTo>
                    <a:lnTo>
                      <a:pt x="138607" y="12158"/>
                    </a:lnTo>
                    <a:lnTo>
                      <a:pt x="138894" y="10442"/>
                    </a:lnTo>
                    <a:lnTo>
                      <a:pt x="138894" y="7152"/>
                    </a:lnTo>
                    <a:lnTo>
                      <a:pt x="139466" y="4005"/>
                    </a:lnTo>
                    <a:lnTo>
                      <a:pt x="139323" y="715"/>
                    </a:lnTo>
                    <a:lnTo>
                      <a:pt x="137749" y="0"/>
                    </a:lnTo>
                    <a:lnTo>
                      <a:pt x="136605" y="143"/>
                    </a:lnTo>
                    <a:lnTo>
                      <a:pt x="136462" y="429"/>
                    </a:lnTo>
                    <a:lnTo>
                      <a:pt x="135031" y="4863"/>
                    </a:lnTo>
                    <a:lnTo>
                      <a:pt x="132457" y="8726"/>
                    </a:lnTo>
                    <a:lnTo>
                      <a:pt x="119869" y="18166"/>
                    </a:lnTo>
                    <a:lnTo>
                      <a:pt x="117151" y="21456"/>
                    </a:lnTo>
                    <a:lnTo>
                      <a:pt x="113718" y="24460"/>
                    </a:lnTo>
                    <a:lnTo>
                      <a:pt x="113146" y="26463"/>
                    </a:lnTo>
                    <a:lnTo>
                      <a:pt x="106995" y="32757"/>
                    </a:lnTo>
                    <a:lnTo>
                      <a:pt x="96410" y="40195"/>
                    </a:lnTo>
                    <a:lnTo>
                      <a:pt x="93692" y="43199"/>
                    </a:lnTo>
                    <a:lnTo>
                      <a:pt x="92691" y="46203"/>
                    </a:lnTo>
                    <a:lnTo>
                      <a:pt x="91404" y="48062"/>
                    </a:lnTo>
                    <a:lnTo>
                      <a:pt x="89973" y="49063"/>
                    </a:lnTo>
                    <a:lnTo>
                      <a:pt x="88829" y="51209"/>
                    </a:lnTo>
                    <a:lnTo>
                      <a:pt x="87542" y="54499"/>
                    </a:lnTo>
                    <a:lnTo>
                      <a:pt x="85682" y="57074"/>
                    </a:lnTo>
                    <a:lnTo>
                      <a:pt x="82821" y="57789"/>
                    </a:lnTo>
                    <a:lnTo>
                      <a:pt x="78101" y="60507"/>
                    </a:lnTo>
                    <a:lnTo>
                      <a:pt x="70376" y="63511"/>
                    </a:lnTo>
                    <a:lnTo>
                      <a:pt x="67659" y="63797"/>
                    </a:lnTo>
                    <a:lnTo>
                      <a:pt x="53354" y="62938"/>
                    </a:lnTo>
                    <a:lnTo>
                      <a:pt x="44200" y="61365"/>
                    </a:lnTo>
                    <a:lnTo>
                      <a:pt x="32756" y="61079"/>
                    </a:lnTo>
                    <a:lnTo>
                      <a:pt x="28608" y="62366"/>
                    </a:lnTo>
                    <a:lnTo>
                      <a:pt x="20741" y="66085"/>
                    </a:lnTo>
                    <a:lnTo>
                      <a:pt x="16736" y="66801"/>
                    </a:lnTo>
                    <a:lnTo>
                      <a:pt x="10299" y="66372"/>
                    </a:lnTo>
                    <a:lnTo>
                      <a:pt x="8439" y="65513"/>
                    </a:lnTo>
                    <a:lnTo>
                      <a:pt x="6866" y="63511"/>
                    </a:lnTo>
                    <a:lnTo>
                      <a:pt x="6151" y="57789"/>
                    </a:lnTo>
                    <a:lnTo>
                      <a:pt x="5149" y="57503"/>
                    </a:lnTo>
                    <a:lnTo>
                      <a:pt x="3004" y="57932"/>
                    </a:lnTo>
                    <a:lnTo>
                      <a:pt x="1716" y="56359"/>
                    </a:lnTo>
                    <a:lnTo>
                      <a:pt x="1144" y="55214"/>
                    </a:lnTo>
                    <a:lnTo>
                      <a:pt x="0" y="56931"/>
                    </a:lnTo>
                    <a:lnTo>
                      <a:pt x="0" y="57789"/>
                    </a:lnTo>
                    <a:lnTo>
                      <a:pt x="143" y="61937"/>
                    </a:lnTo>
                    <a:lnTo>
                      <a:pt x="715" y="63511"/>
                    </a:lnTo>
                    <a:lnTo>
                      <a:pt x="1859" y="64941"/>
                    </a:lnTo>
                    <a:lnTo>
                      <a:pt x="3576" y="67087"/>
                    </a:lnTo>
                    <a:lnTo>
                      <a:pt x="5292" y="69232"/>
                    </a:lnTo>
                    <a:lnTo>
                      <a:pt x="7009" y="71378"/>
                    </a:lnTo>
                    <a:lnTo>
                      <a:pt x="8725" y="73524"/>
                    </a:lnTo>
                    <a:lnTo>
                      <a:pt x="10442" y="75669"/>
                    </a:lnTo>
                    <a:lnTo>
                      <a:pt x="12158" y="77815"/>
                    </a:lnTo>
                    <a:lnTo>
                      <a:pt x="13875" y="79960"/>
                    </a:lnTo>
                    <a:lnTo>
                      <a:pt x="15592" y="82106"/>
                    </a:lnTo>
                    <a:lnTo>
                      <a:pt x="17308" y="84252"/>
                    </a:lnTo>
                    <a:lnTo>
                      <a:pt x="19024" y="86397"/>
                    </a:lnTo>
                    <a:lnTo>
                      <a:pt x="20741" y="88543"/>
                    </a:lnTo>
                    <a:lnTo>
                      <a:pt x="22457" y="90689"/>
                    </a:lnTo>
                    <a:lnTo>
                      <a:pt x="24174" y="92834"/>
                    </a:lnTo>
                    <a:lnTo>
                      <a:pt x="25891" y="94980"/>
                    </a:lnTo>
                    <a:lnTo>
                      <a:pt x="27607" y="97125"/>
                    </a:lnTo>
                    <a:lnTo>
                      <a:pt x="29323" y="99128"/>
                    </a:lnTo>
                    <a:lnTo>
                      <a:pt x="30754" y="100845"/>
                    </a:lnTo>
                    <a:lnTo>
                      <a:pt x="33329" y="101131"/>
                    </a:lnTo>
                    <a:lnTo>
                      <a:pt x="34187" y="101274"/>
                    </a:lnTo>
                    <a:lnTo>
                      <a:pt x="36476" y="101560"/>
                    </a:lnTo>
                    <a:lnTo>
                      <a:pt x="40052" y="101989"/>
                    </a:lnTo>
                    <a:lnTo>
                      <a:pt x="44629" y="102561"/>
                    </a:lnTo>
                    <a:lnTo>
                      <a:pt x="50065" y="103276"/>
                    </a:lnTo>
                    <a:lnTo>
                      <a:pt x="56215" y="103991"/>
                    </a:lnTo>
                    <a:lnTo>
                      <a:pt x="62652" y="104850"/>
                    </a:lnTo>
                    <a:lnTo>
                      <a:pt x="69375" y="105708"/>
                    </a:lnTo>
                    <a:lnTo>
                      <a:pt x="76098" y="106566"/>
                    </a:lnTo>
                    <a:lnTo>
                      <a:pt x="82535" y="107425"/>
                    </a:lnTo>
                    <a:lnTo>
                      <a:pt x="88686" y="108140"/>
                    </a:lnTo>
                    <a:lnTo>
                      <a:pt x="94122" y="108855"/>
                    </a:lnTo>
                    <a:lnTo>
                      <a:pt x="98699" y="109427"/>
                    </a:lnTo>
                    <a:lnTo>
                      <a:pt x="102275" y="109856"/>
                    </a:lnTo>
                    <a:lnTo>
                      <a:pt x="104564" y="110142"/>
                    </a:lnTo>
                    <a:lnTo>
                      <a:pt x="105422" y="110285"/>
                    </a:lnTo>
                    <a:lnTo>
                      <a:pt x="107853" y="110571"/>
                    </a:lnTo>
                    <a:lnTo>
                      <a:pt x="108283" y="110429"/>
                    </a:lnTo>
                    <a:lnTo>
                      <a:pt x="110285" y="107854"/>
                    </a:lnTo>
                    <a:lnTo>
                      <a:pt x="110571" y="103276"/>
                    </a:lnTo>
                    <a:lnTo>
                      <a:pt x="110571" y="100988"/>
                    </a:lnTo>
                    <a:lnTo>
                      <a:pt x="110858" y="97412"/>
                    </a:lnTo>
                    <a:lnTo>
                      <a:pt x="113003" y="92548"/>
                    </a:lnTo>
                    <a:lnTo>
                      <a:pt x="115578" y="86254"/>
                    </a:lnTo>
                    <a:lnTo>
                      <a:pt x="117437" y="82106"/>
                    </a:lnTo>
                    <a:lnTo>
                      <a:pt x="119011" y="78530"/>
                    </a:lnTo>
                    <a:lnTo>
                      <a:pt x="120298" y="75669"/>
                    </a:lnTo>
                    <a:lnTo>
                      <a:pt x="121014" y="72665"/>
                    </a:lnTo>
                    <a:lnTo>
                      <a:pt x="120584" y="70520"/>
                    </a:lnTo>
                    <a:lnTo>
                      <a:pt x="119726" y="69804"/>
                    </a:lnTo>
                    <a:lnTo>
                      <a:pt x="119011" y="68803"/>
                    </a:lnTo>
                    <a:lnTo>
                      <a:pt x="121443" y="67230"/>
                    </a:lnTo>
                    <a:lnTo>
                      <a:pt x="125877" y="66228"/>
                    </a:lnTo>
                    <a:lnTo>
                      <a:pt x="128309" y="66514"/>
                    </a:lnTo>
                    <a:lnTo>
                      <a:pt x="131742" y="65799"/>
                    </a:lnTo>
                    <a:lnTo>
                      <a:pt x="134459" y="65084"/>
                    </a:lnTo>
                    <a:lnTo>
                      <a:pt x="134602" y="64083"/>
                    </a:lnTo>
                    <a:lnTo>
                      <a:pt x="133887" y="62509"/>
                    </a:lnTo>
                    <a:lnTo>
                      <a:pt x="132743" y="60221"/>
                    </a:lnTo>
                    <a:lnTo>
                      <a:pt x="128881" y="59935"/>
                    </a:lnTo>
                    <a:lnTo>
                      <a:pt x="127736" y="59362"/>
                    </a:lnTo>
                    <a:lnTo>
                      <a:pt x="129024" y="55929"/>
                    </a:lnTo>
                    <a:lnTo>
                      <a:pt x="129024" y="54785"/>
                    </a:lnTo>
                    <a:lnTo>
                      <a:pt x="128452" y="53498"/>
                    </a:lnTo>
                    <a:lnTo>
                      <a:pt x="127879" y="51352"/>
                    </a:lnTo>
                    <a:lnTo>
                      <a:pt x="128166" y="48634"/>
                    </a:lnTo>
                    <a:lnTo>
                      <a:pt x="129024" y="46775"/>
                    </a:lnTo>
                    <a:lnTo>
                      <a:pt x="129024" y="45201"/>
                    </a:lnTo>
                    <a:lnTo>
                      <a:pt x="128595" y="42054"/>
                    </a:lnTo>
                    <a:lnTo>
                      <a:pt x="128738" y="39337"/>
                    </a:lnTo>
                    <a:lnTo>
                      <a:pt x="129596" y="37906"/>
                    </a:lnTo>
                    <a:lnTo>
                      <a:pt x="131026" y="36619"/>
                    </a:lnTo>
                    <a:lnTo>
                      <a:pt x="132457" y="35903"/>
                    </a:lnTo>
                    <a:lnTo>
                      <a:pt x="133887" y="35903"/>
                    </a:lnTo>
                    <a:lnTo>
                      <a:pt x="135031" y="36476"/>
                    </a:lnTo>
                    <a:lnTo>
                      <a:pt x="135461" y="37906"/>
                    </a:lnTo>
                    <a:lnTo>
                      <a:pt x="135175" y="38907"/>
                    </a:lnTo>
                    <a:lnTo>
                      <a:pt x="134316" y="39050"/>
                    </a:lnTo>
                    <a:lnTo>
                      <a:pt x="134030" y="39480"/>
                    </a:lnTo>
                    <a:lnTo>
                      <a:pt x="135175" y="41482"/>
                    </a:lnTo>
                    <a:lnTo>
                      <a:pt x="136891" y="43342"/>
                    </a:lnTo>
                    <a:lnTo>
                      <a:pt x="138178" y="43056"/>
                    </a:lnTo>
                    <a:lnTo>
                      <a:pt x="139609" y="41625"/>
                    </a:lnTo>
                    <a:lnTo>
                      <a:pt x="141182" y="40481"/>
                    </a:lnTo>
                    <a:lnTo>
                      <a:pt x="143042" y="39480"/>
                    </a:lnTo>
                    <a:lnTo>
                      <a:pt x="144472" y="37477"/>
                    </a:lnTo>
                    <a:lnTo>
                      <a:pt x="145617" y="36190"/>
                    </a:lnTo>
                    <a:lnTo>
                      <a:pt x="146618" y="36046"/>
                    </a:lnTo>
                    <a:lnTo>
                      <a:pt x="145474" y="33472"/>
                    </a:lnTo>
                    <a:close/>
                    <a:moveTo>
                      <a:pt x="142756" y="26463"/>
                    </a:moveTo>
                    <a:lnTo>
                      <a:pt x="141468" y="27321"/>
                    </a:lnTo>
                    <a:lnTo>
                      <a:pt x="140610" y="27178"/>
                    </a:lnTo>
                    <a:lnTo>
                      <a:pt x="140753" y="25461"/>
                    </a:lnTo>
                    <a:lnTo>
                      <a:pt x="141325" y="24317"/>
                    </a:lnTo>
                    <a:lnTo>
                      <a:pt x="142613" y="24460"/>
                    </a:lnTo>
                    <a:lnTo>
                      <a:pt x="142899" y="25175"/>
                    </a:lnTo>
                    <a:lnTo>
                      <a:pt x="142756" y="26463"/>
                    </a:lnTo>
                    <a:close/>
                    <a:moveTo>
                      <a:pt x="32041" y="56788"/>
                    </a:moveTo>
                    <a:lnTo>
                      <a:pt x="33329" y="55357"/>
                    </a:lnTo>
                    <a:lnTo>
                      <a:pt x="32470" y="53927"/>
                    </a:lnTo>
                    <a:lnTo>
                      <a:pt x="31040" y="54642"/>
                    </a:lnTo>
                    <a:lnTo>
                      <a:pt x="31040" y="55214"/>
                    </a:lnTo>
                    <a:lnTo>
                      <a:pt x="31612" y="56931"/>
                    </a:lnTo>
                    <a:lnTo>
                      <a:pt x="32041" y="56788"/>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sp>
            <p:nvSpPr>
              <p:cNvPr id="598" name="Freeform: Shape 597">
                <a:extLst>
                  <a:ext uri="{FF2B5EF4-FFF2-40B4-BE49-F238E27FC236}">
                    <a16:creationId xmlns:a16="http://schemas.microsoft.com/office/drawing/2014/main" id="{4509839A-65CA-BF0C-C519-F4B4E404B2C9}"/>
                  </a:ext>
                  <a:ext uri="{C183D7F6-B498-43B3-948B-1728B52AA6E4}">
                    <adec:decorative xmlns:adec="http://schemas.microsoft.com/office/drawing/2017/decorative" val="1"/>
                  </a:ext>
                </a:extLst>
              </p:cNvPr>
              <p:cNvSpPr/>
              <p:nvPr/>
            </p:nvSpPr>
            <p:spPr>
              <a:xfrm>
                <a:off x="6038168" y="3188005"/>
                <a:ext cx="9726" cy="7581"/>
              </a:xfrm>
              <a:custGeom>
                <a:avLst/>
                <a:gdLst>
                  <a:gd name="connsiteX0" fmla="*/ 9727 w 9726"/>
                  <a:gd name="connsiteY0" fmla="*/ 2432 h 7581"/>
                  <a:gd name="connsiteX1" fmla="*/ 8869 w 9726"/>
                  <a:gd name="connsiteY1" fmla="*/ 1430 h 7581"/>
                  <a:gd name="connsiteX2" fmla="*/ 4577 w 9726"/>
                  <a:gd name="connsiteY2" fmla="*/ 286 h 7581"/>
                  <a:gd name="connsiteX3" fmla="*/ 2575 w 9726"/>
                  <a:gd name="connsiteY3" fmla="*/ 0 h 7581"/>
                  <a:gd name="connsiteX4" fmla="*/ 1287 w 9726"/>
                  <a:gd name="connsiteY4" fmla="*/ 715 h 7581"/>
                  <a:gd name="connsiteX5" fmla="*/ 286 w 9726"/>
                  <a:gd name="connsiteY5" fmla="*/ 1716 h 7581"/>
                  <a:gd name="connsiteX6" fmla="*/ 0 w 9726"/>
                  <a:gd name="connsiteY6" fmla="*/ 3433 h 7581"/>
                  <a:gd name="connsiteX7" fmla="*/ 143 w 9726"/>
                  <a:gd name="connsiteY7" fmla="*/ 4005 h 7581"/>
                  <a:gd name="connsiteX8" fmla="*/ 429 w 9726"/>
                  <a:gd name="connsiteY8" fmla="*/ 5292 h 7581"/>
                  <a:gd name="connsiteX9" fmla="*/ 286 w 9726"/>
                  <a:gd name="connsiteY9" fmla="*/ 6580 h 7581"/>
                  <a:gd name="connsiteX10" fmla="*/ 1001 w 9726"/>
                  <a:gd name="connsiteY10" fmla="*/ 7438 h 7581"/>
                  <a:gd name="connsiteX11" fmla="*/ 2146 w 9726"/>
                  <a:gd name="connsiteY11" fmla="*/ 7581 h 7581"/>
                  <a:gd name="connsiteX12" fmla="*/ 3576 w 9726"/>
                  <a:gd name="connsiteY12" fmla="*/ 7295 h 7581"/>
                  <a:gd name="connsiteX13" fmla="*/ 5150 w 9726"/>
                  <a:gd name="connsiteY13" fmla="*/ 6723 h 7581"/>
                  <a:gd name="connsiteX14" fmla="*/ 7868 w 9726"/>
                  <a:gd name="connsiteY14" fmla="*/ 5292 h 7581"/>
                  <a:gd name="connsiteX15" fmla="*/ 8726 w 9726"/>
                  <a:gd name="connsiteY15" fmla="*/ 5006 h 7581"/>
                  <a:gd name="connsiteX16" fmla="*/ 9012 w 9726"/>
                  <a:gd name="connsiteY16" fmla="*/ 4291 h 7581"/>
                  <a:gd name="connsiteX17" fmla="*/ 9727 w 9726"/>
                  <a:gd name="connsiteY17" fmla="*/ 3147 h 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26" h="7581">
                    <a:moveTo>
                      <a:pt x="9727" y="2432"/>
                    </a:moveTo>
                    <a:lnTo>
                      <a:pt x="8869" y="1430"/>
                    </a:lnTo>
                    <a:lnTo>
                      <a:pt x="4577" y="286"/>
                    </a:lnTo>
                    <a:lnTo>
                      <a:pt x="2575" y="0"/>
                    </a:lnTo>
                    <a:lnTo>
                      <a:pt x="1287" y="715"/>
                    </a:lnTo>
                    <a:lnTo>
                      <a:pt x="286" y="1716"/>
                    </a:lnTo>
                    <a:lnTo>
                      <a:pt x="0" y="3433"/>
                    </a:lnTo>
                    <a:lnTo>
                      <a:pt x="143" y="4005"/>
                    </a:lnTo>
                    <a:lnTo>
                      <a:pt x="429" y="5292"/>
                    </a:lnTo>
                    <a:lnTo>
                      <a:pt x="286" y="6580"/>
                    </a:lnTo>
                    <a:lnTo>
                      <a:pt x="1001" y="7438"/>
                    </a:lnTo>
                    <a:lnTo>
                      <a:pt x="2146" y="7581"/>
                    </a:lnTo>
                    <a:lnTo>
                      <a:pt x="3576" y="7295"/>
                    </a:lnTo>
                    <a:lnTo>
                      <a:pt x="5150" y="6723"/>
                    </a:lnTo>
                    <a:lnTo>
                      <a:pt x="7868" y="5292"/>
                    </a:lnTo>
                    <a:lnTo>
                      <a:pt x="8726" y="5006"/>
                    </a:lnTo>
                    <a:lnTo>
                      <a:pt x="9012" y="4291"/>
                    </a:lnTo>
                    <a:lnTo>
                      <a:pt x="9727" y="3147"/>
                    </a:lnTo>
                    <a:close/>
                  </a:path>
                </a:pathLst>
              </a:custGeom>
              <a:grpFill/>
              <a:ln w="3575" cap="flat">
                <a:solidFill>
                  <a:srgbClr val="FFFFFF"/>
                </a:solidFill>
                <a:prstDash val="solid"/>
                <a:miter/>
              </a:ln>
            </p:spPr>
            <p:txBody>
              <a:bodyPr rtlCol="0" anchor="ctr"/>
              <a:lstStyle/>
              <a:p>
                <a:endParaRPr lang="en-US" dirty="0">
                  <a:latin typeface="Arial" panose="020B0604020202020204" pitchFamily="34" charset="0"/>
                </a:endParaRPr>
              </a:p>
            </p:txBody>
          </p:sp>
        </p:grpSp>
        <p:sp>
          <p:nvSpPr>
            <p:cNvPr id="726" name="Rectangle 725">
              <a:extLst>
                <a:ext uri="{FF2B5EF4-FFF2-40B4-BE49-F238E27FC236}">
                  <a16:creationId xmlns:a16="http://schemas.microsoft.com/office/drawing/2014/main" id="{B2741AE3-9C71-E7BE-1657-794FEE234B56}"/>
                </a:ext>
              </a:extLst>
            </p:cNvPr>
            <p:cNvSpPr/>
            <p:nvPr/>
          </p:nvSpPr>
          <p:spPr>
            <a:xfrm>
              <a:off x="773347" y="2974063"/>
              <a:ext cx="1649889" cy="486359"/>
            </a:xfrm>
            <a:prstGeom prst="rect">
              <a:avLst/>
            </a:prstGeom>
          </p:spPr>
          <p:txBody>
            <a:bodyPr wrap="square">
              <a:spAutoFit/>
            </a:bodyPr>
            <a:lstStyle/>
            <a:p>
              <a:pPr marL="0" lvl="4">
                <a:lnSpc>
                  <a:spcPct val="110000"/>
                </a:lnSpc>
                <a:spcBef>
                  <a:spcPts val="400"/>
                </a:spcBef>
                <a:buFont typeface="Noto Sans" panose="00000500000000000000" pitchFamily="2" charset="0"/>
                <a:buChar char="​"/>
              </a:pPr>
              <a:r>
                <a:rPr lang="en-US" sz="1200" dirty="0">
                  <a:latin typeface="Arial" panose="020B0604020202020204" pitchFamily="34" charset="0"/>
                  <a:ea typeface="Noto Sans" panose="020B0502040504020204" pitchFamily="34" charset="0"/>
                  <a:cs typeface="Arial" panose="020B0604020202020204" pitchFamily="34" charset="0"/>
                </a:rPr>
                <a:t>United States</a:t>
              </a:r>
            </a:p>
          </p:txBody>
        </p:sp>
        <p:sp>
          <p:nvSpPr>
            <p:cNvPr id="728" name="Rectangle 727">
              <a:extLst>
                <a:ext uri="{FF2B5EF4-FFF2-40B4-BE49-F238E27FC236}">
                  <a16:creationId xmlns:a16="http://schemas.microsoft.com/office/drawing/2014/main" id="{D12EBF65-436E-DC25-C86C-53055153BB83}"/>
                </a:ext>
              </a:extLst>
            </p:cNvPr>
            <p:cNvSpPr/>
            <p:nvPr/>
          </p:nvSpPr>
          <p:spPr>
            <a:xfrm>
              <a:off x="4395574" y="2768493"/>
              <a:ext cx="1287421" cy="839505"/>
            </a:xfrm>
            <a:prstGeom prst="rect">
              <a:avLst/>
            </a:prstGeom>
          </p:spPr>
          <p:txBody>
            <a:bodyPr wrap="square">
              <a:spAutoFit/>
            </a:bodyPr>
            <a:lstStyle/>
            <a:p>
              <a:pPr marL="0" lvl="4" algn="r">
                <a:lnSpc>
                  <a:spcPct val="110000"/>
                </a:lnSpc>
                <a:spcBef>
                  <a:spcPts val="400"/>
                </a:spcBef>
                <a:buFont typeface="Noto Sans" panose="00000500000000000000" pitchFamily="2" charset="0"/>
                <a:buChar char="​"/>
              </a:pPr>
              <a:r>
                <a:rPr lang="en-US" sz="1200" dirty="0">
                  <a:latin typeface="Arial" panose="020B0604020202020204" pitchFamily="34" charset="0"/>
                  <a:ea typeface="Noto Sans" panose="020B0502040504020204" pitchFamily="34" charset="0"/>
                  <a:cs typeface="Arial" panose="020B0604020202020204" pitchFamily="34" charset="0"/>
                </a:rPr>
                <a:t>Iberian Peninsula</a:t>
              </a:r>
            </a:p>
          </p:txBody>
        </p:sp>
        <p:sp>
          <p:nvSpPr>
            <p:cNvPr id="732" name="Rectangle 731">
              <a:extLst>
                <a:ext uri="{FF2B5EF4-FFF2-40B4-BE49-F238E27FC236}">
                  <a16:creationId xmlns:a16="http://schemas.microsoft.com/office/drawing/2014/main" id="{CCCEDB4D-3BC6-2975-F539-A580464606DB}"/>
                </a:ext>
              </a:extLst>
            </p:cNvPr>
            <p:cNvSpPr/>
            <p:nvPr/>
          </p:nvSpPr>
          <p:spPr>
            <a:xfrm>
              <a:off x="8637960" y="4923652"/>
              <a:ext cx="780983" cy="279757"/>
            </a:xfrm>
            <a:prstGeom prst="rect">
              <a:avLst/>
            </a:prstGeom>
          </p:spPr>
          <p:txBody>
            <a:bodyPr wrap="none">
              <a:spAutoFit/>
            </a:bodyPr>
            <a:lstStyle/>
            <a:p>
              <a:pPr marL="0" lvl="4" algn="r">
                <a:lnSpc>
                  <a:spcPct val="110000"/>
                </a:lnSpc>
                <a:spcBef>
                  <a:spcPts val="400"/>
                </a:spcBef>
                <a:buFont typeface="Noto Sans" panose="00000500000000000000" pitchFamily="2" charset="0"/>
                <a:buChar char="​"/>
              </a:pPr>
              <a:r>
                <a:rPr lang="en-US" sz="1200" dirty="0">
                  <a:latin typeface="Arial" panose="020B0604020202020204" pitchFamily="34" charset="0"/>
                  <a:ea typeface="Noto Sans" panose="020B0502040504020204" pitchFamily="34" charset="0"/>
                  <a:cs typeface="Arial" panose="020B0604020202020204" pitchFamily="34" charset="0"/>
                </a:rPr>
                <a:t>Australia</a:t>
              </a:r>
            </a:p>
          </p:txBody>
        </p:sp>
        <p:sp>
          <p:nvSpPr>
            <p:cNvPr id="2" name="Rectangle 1">
              <a:extLst>
                <a:ext uri="{FF2B5EF4-FFF2-40B4-BE49-F238E27FC236}">
                  <a16:creationId xmlns:a16="http://schemas.microsoft.com/office/drawing/2014/main" id="{6ACA461D-25EC-99F0-6806-645F4EF1A0FF}"/>
                </a:ext>
              </a:extLst>
            </p:cNvPr>
            <p:cNvSpPr/>
            <p:nvPr/>
          </p:nvSpPr>
          <p:spPr>
            <a:xfrm>
              <a:off x="7396093" y="2791094"/>
              <a:ext cx="1732643" cy="839505"/>
            </a:xfrm>
            <a:prstGeom prst="rect">
              <a:avLst/>
            </a:prstGeom>
          </p:spPr>
          <p:txBody>
            <a:bodyPr wrap="square">
              <a:spAutoFit/>
            </a:bodyPr>
            <a:lstStyle/>
            <a:p>
              <a:pPr marL="0" lvl="4">
                <a:lnSpc>
                  <a:spcPct val="110000"/>
                </a:lnSpc>
                <a:spcBef>
                  <a:spcPts val="400"/>
                </a:spcBef>
                <a:buFont typeface="Noto Sans" panose="00000500000000000000" pitchFamily="2" charset="0"/>
                <a:buChar char="​"/>
              </a:pPr>
              <a:r>
                <a:rPr lang="en-US" sz="1200" dirty="0">
                  <a:latin typeface="Arial" panose="020B0604020202020204" pitchFamily="34" charset="0"/>
                  <a:ea typeface="Noto Sans" panose="020B0502040504020204" pitchFamily="34" charset="0"/>
                  <a:cs typeface="Arial" panose="020B0604020202020204" pitchFamily="34" charset="0"/>
                </a:rPr>
                <a:t>Eastern Mediterranean</a:t>
              </a:r>
            </a:p>
          </p:txBody>
        </p:sp>
        <p:sp>
          <p:nvSpPr>
            <p:cNvPr id="3" name="Rectangle 2">
              <a:extLst>
                <a:ext uri="{FF2B5EF4-FFF2-40B4-BE49-F238E27FC236}">
                  <a16:creationId xmlns:a16="http://schemas.microsoft.com/office/drawing/2014/main" id="{4C248B85-C8B3-B911-56BE-4E3C05C26F9C}"/>
                </a:ext>
              </a:extLst>
            </p:cNvPr>
            <p:cNvSpPr/>
            <p:nvPr/>
          </p:nvSpPr>
          <p:spPr>
            <a:xfrm>
              <a:off x="6284057" y="5305361"/>
              <a:ext cx="1012971" cy="279757"/>
            </a:xfrm>
            <a:prstGeom prst="rect">
              <a:avLst/>
            </a:prstGeom>
          </p:spPr>
          <p:txBody>
            <a:bodyPr wrap="none">
              <a:spAutoFit/>
            </a:bodyPr>
            <a:lstStyle/>
            <a:p>
              <a:pPr marL="0" lvl="4" algn="r">
                <a:lnSpc>
                  <a:spcPct val="110000"/>
                </a:lnSpc>
                <a:spcBef>
                  <a:spcPts val="400"/>
                </a:spcBef>
                <a:buFont typeface="Noto Sans" panose="00000500000000000000" pitchFamily="2" charset="0"/>
                <a:buChar char="​"/>
              </a:pPr>
              <a:r>
                <a:rPr lang="en-US" sz="1200" dirty="0">
                  <a:latin typeface="Arial" panose="020B0604020202020204" pitchFamily="34" charset="0"/>
                  <a:ea typeface="Noto Sans" panose="020B0502040504020204" pitchFamily="34" charset="0"/>
                  <a:cs typeface="Arial" panose="020B0604020202020204" pitchFamily="34" charset="0"/>
                </a:rPr>
                <a:t>South Africa</a:t>
              </a:r>
            </a:p>
          </p:txBody>
        </p:sp>
        <p:sp>
          <p:nvSpPr>
            <p:cNvPr id="5" name="Rectangle 4">
              <a:extLst>
                <a:ext uri="{FF2B5EF4-FFF2-40B4-BE49-F238E27FC236}">
                  <a16:creationId xmlns:a16="http://schemas.microsoft.com/office/drawing/2014/main" id="{B5C30D87-EE43-C624-8CE5-E6DD3FD86426}"/>
                </a:ext>
              </a:extLst>
            </p:cNvPr>
            <p:cNvSpPr/>
            <p:nvPr/>
          </p:nvSpPr>
          <p:spPr>
            <a:xfrm>
              <a:off x="3198367" y="5305360"/>
              <a:ext cx="532518" cy="279757"/>
            </a:xfrm>
            <a:prstGeom prst="rect">
              <a:avLst/>
            </a:prstGeom>
          </p:spPr>
          <p:txBody>
            <a:bodyPr wrap="none">
              <a:spAutoFit/>
            </a:bodyPr>
            <a:lstStyle/>
            <a:p>
              <a:pPr marL="0" lvl="4" algn="r">
                <a:lnSpc>
                  <a:spcPct val="110000"/>
                </a:lnSpc>
                <a:spcBef>
                  <a:spcPts val="400"/>
                </a:spcBef>
                <a:buFont typeface="Noto Sans" panose="00000500000000000000" pitchFamily="2" charset="0"/>
                <a:buChar char="​"/>
              </a:pPr>
              <a:r>
                <a:rPr lang="en-US" sz="1200" dirty="0">
                  <a:latin typeface="Arial" panose="020B0604020202020204" pitchFamily="34" charset="0"/>
                  <a:ea typeface="Noto Sans" panose="020B0502040504020204" pitchFamily="34" charset="0"/>
                  <a:cs typeface="Arial" panose="020B0604020202020204" pitchFamily="34" charset="0"/>
                </a:rPr>
                <a:t>Chile</a:t>
              </a:r>
            </a:p>
          </p:txBody>
        </p:sp>
        <p:sp>
          <p:nvSpPr>
            <p:cNvPr id="7" name="Rectangle 6">
              <a:extLst>
                <a:ext uri="{FF2B5EF4-FFF2-40B4-BE49-F238E27FC236}">
                  <a16:creationId xmlns:a16="http://schemas.microsoft.com/office/drawing/2014/main" id="{4D6B8C97-3A25-D092-D512-8F726EADD463}"/>
                </a:ext>
              </a:extLst>
            </p:cNvPr>
            <p:cNvSpPr/>
            <p:nvPr/>
          </p:nvSpPr>
          <p:spPr>
            <a:xfrm>
              <a:off x="1324136" y="2398460"/>
              <a:ext cx="720069" cy="279757"/>
            </a:xfrm>
            <a:prstGeom prst="rect">
              <a:avLst/>
            </a:prstGeom>
          </p:spPr>
          <p:txBody>
            <a:bodyPr wrap="none">
              <a:spAutoFit/>
            </a:bodyPr>
            <a:lstStyle/>
            <a:p>
              <a:pPr marL="0" lvl="4" algn="r">
                <a:lnSpc>
                  <a:spcPct val="110000"/>
                </a:lnSpc>
                <a:spcBef>
                  <a:spcPts val="400"/>
                </a:spcBef>
                <a:buFont typeface="Noto Sans" panose="00000500000000000000" pitchFamily="2" charset="0"/>
                <a:buChar char="​"/>
              </a:pPr>
              <a:r>
                <a:rPr lang="en-US" sz="1200" dirty="0">
                  <a:latin typeface="Arial" panose="020B0604020202020204" pitchFamily="34" charset="0"/>
                  <a:ea typeface="Noto Sans" panose="020B0502040504020204" pitchFamily="34" charset="0"/>
                  <a:cs typeface="Arial" panose="020B0604020202020204" pitchFamily="34" charset="0"/>
                </a:rPr>
                <a:t>Canada</a:t>
              </a:r>
            </a:p>
          </p:txBody>
        </p:sp>
        <p:sp>
          <p:nvSpPr>
            <p:cNvPr id="8" name="Oval 7">
              <a:extLst>
                <a:ext uri="{FF2B5EF4-FFF2-40B4-BE49-F238E27FC236}">
                  <a16:creationId xmlns:a16="http://schemas.microsoft.com/office/drawing/2014/main" id="{43F24C53-749C-3E6E-6108-D6C29F5714DB}"/>
                </a:ext>
              </a:extLst>
            </p:cNvPr>
            <p:cNvSpPr/>
            <p:nvPr/>
          </p:nvSpPr>
          <p:spPr>
            <a:xfrm>
              <a:off x="2378236" y="3127243"/>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0" name="Oval 9">
              <a:extLst>
                <a:ext uri="{FF2B5EF4-FFF2-40B4-BE49-F238E27FC236}">
                  <a16:creationId xmlns:a16="http://schemas.microsoft.com/office/drawing/2014/main" id="{47815A92-2A84-47A0-4357-E48638DCE3BD}"/>
                </a:ext>
              </a:extLst>
            </p:cNvPr>
            <p:cNvSpPr/>
            <p:nvPr/>
          </p:nvSpPr>
          <p:spPr>
            <a:xfrm>
              <a:off x="3722076" y="2498311"/>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1" name="Oval 10">
              <a:extLst>
                <a:ext uri="{FF2B5EF4-FFF2-40B4-BE49-F238E27FC236}">
                  <a16:creationId xmlns:a16="http://schemas.microsoft.com/office/drawing/2014/main" id="{5BB9D956-C7AD-1E79-1CF3-5E348CD05515}"/>
                </a:ext>
              </a:extLst>
            </p:cNvPr>
            <p:cNvSpPr/>
            <p:nvPr/>
          </p:nvSpPr>
          <p:spPr>
            <a:xfrm>
              <a:off x="2378236" y="2398460"/>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2" name="Oval 11">
              <a:extLst>
                <a:ext uri="{FF2B5EF4-FFF2-40B4-BE49-F238E27FC236}">
                  <a16:creationId xmlns:a16="http://schemas.microsoft.com/office/drawing/2014/main" id="{C190AC3C-B657-C264-D77A-B7C40BDB8188}"/>
                </a:ext>
              </a:extLst>
            </p:cNvPr>
            <p:cNvSpPr/>
            <p:nvPr/>
          </p:nvSpPr>
          <p:spPr>
            <a:xfrm>
              <a:off x="2691269" y="2288418"/>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3" name="Oval 12">
              <a:extLst>
                <a:ext uri="{FF2B5EF4-FFF2-40B4-BE49-F238E27FC236}">
                  <a16:creationId xmlns:a16="http://schemas.microsoft.com/office/drawing/2014/main" id="{142D227B-E20C-D452-EBD1-E0D9BCCB5524}"/>
                </a:ext>
              </a:extLst>
            </p:cNvPr>
            <p:cNvSpPr/>
            <p:nvPr/>
          </p:nvSpPr>
          <p:spPr>
            <a:xfrm>
              <a:off x="3767076" y="5260360"/>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4" name="Oval 13">
              <a:extLst>
                <a:ext uri="{FF2B5EF4-FFF2-40B4-BE49-F238E27FC236}">
                  <a16:creationId xmlns:a16="http://schemas.microsoft.com/office/drawing/2014/main" id="{5278B3D3-01B7-3134-5A29-39B1B5562C15}"/>
                </a:ext>
              </a:extLst>
            </p:cNvPr>
            <p:cNvSpPr/>
            <p:nvPr/>
          </p:nvSpPr>
          <p:spPr>
            <a:xfrm>
              <a:off x="6700542" y="5260360"/>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5" name="Oval 14">
              <a:extLst>
                <a:ext uri="{FF2B5EF4-FFF2-40B4-BE49-F238E27FC236}">
                  <a16:creationId xmlns:a16="http://schemas.microsoft.com/office/drawing/2014/main" id="{99315E1A-7504-9F08-85EB-426FD3B877A8}"/>
                </a:ext>
              </a:extLst>
            </p:cNvPr>
            <p:cNvSpPr/>
            <p:nvPr/>
          </p:nvSpPr>
          <p:spPr>
            <a:xfrm>
              <a:off x="5724593" y="2880244"/>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6" name="Oval 15">
              <a:extLst>
                <a:ext uri="{FF2B5EF4-FFF2-40B4-BE49-F238E27FC236}">
                  <a16:creationId xmlns:a16="http://schemas.microsoft.com/office/drawing/2014/main" id="{58D41B02-F7F9-4688-CD59-C340FF579A7E}"/>
                </a:ext>
              </a:extLst>
            </p:cNvPr>
            <p:cNvSpPr/>
            <p:nvPr/>
          </p:nvSpPr>
          <p:spPr>
            <a:xfrm>
              <a:off x="6700542" y="2908173"/>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7" name="Oval 16">
              <a:extLst>
                <a:ext uri="{FF2B5EF4-FFF2-40B4-BE49-F238E27FC236}">
                  <a16:creationId xmlns:a16="http://schemas.microsoft.com/office/drawing/2014/main" id="{DC9229B8-911D-D6B1-0FE1-3E43AF01D9B2}"/>
                </a:ext>
              </a:extLst>
            </p:cNvPr>
            <p:cNvSpPr/>
            <p:nvPr/>
          </p:nvSpPr>
          <p:spPr>
            <a:xfrm>
              <a:off x="6790542" y="3032539"/>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8" name="Oval 17">
              <a:extLst>
                <a:ext uri="{FF2B5EF4-FFF2-40B4-BE49-F238E27FC236}">
                  <a16:creationId xmlns:a16="http://schemas.microsoft.com/office/drawing/2014/main" id="{3B1C2640-0C70-CC04-81A7-FFDC1BA327CD}"/>
                </a:ext>
              </a:extLst>
            </p:cNvPr>
            <p:cNvSpPr/>
            <p:nvPr/>
          </p:nvSpPr>
          <p:spPr>
            <a:xfrm>
              <a:off x="10399235" y="5305360"/>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19" name="Oval 18">
              <a:extLst>
                <a:ext uri="{FF2B5EF4-FFF2-40B4-BE49-F238E27FC236}">
                  <a16:creationId xmlns:a16="http://schemas.microsoft.com/office/drawing/2014/main" id="{27D1A759-E43F-EB3F-533E-B8F84A8DEAC3}"/>
                </a:ext>
              </a:extLst>
            </p:cNvPr>
            <p:cNvSpPr/>
            <p:nvPr/>
          </p:nvSpPr>
          <p:spPr>
            <a:xfrm>
              <a:off x="10489235" y="5113409"/>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20" name="Oval 19">
              <a:extLst>
                <a:ext uri="{FF2B5EF4-FFF2-40B4-BE49-F238E27FC236}">
                  <a16:creationId xmlns:a16="http://schemas.microsoft.com/office/drawing/2014/main" id="{215B893C-4810-1BEC-68E6-F6ADA5C1DC83}"/>
                </a:ext>
              </a:extLst>
            </p:cNvPr>
            <p:cNvSpPr/>
            <p:nvPr/>
          </p:nvSpPr>
          <p:spPr>
            <a:xfrm>
              <a:off x="1130975" y="3547178"/>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21" name="Oval 20">
              <a:extLst>
                <a:ext uri="{FF2B5EF4-FFF2-40B4-BE49-F238E27FC236}">
                  <a16:creationId xmlns:a16="http://schemas.microsoft.com/office/drawing/2014/main" id="{1EFB2D42-A61E-5D58-44D2-081657C379E4}"/>
                </a:ext>
              </a:extLst>
            </p:cNvPr>
            <p:cNvSpPr/>
            <p:nvPr/>
          </p:nvSpPr>
          <p:spPr>
            <a:xfrm>
              <a:off x="2797918" y="2874832"/>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22" name="Oval 21">
              <a:extLst>
                <a:ext uri="{FF2B5EF4-FFF2-40B4-BE49-F238E27FC236}">
                  <a16:creationId xmlns:a16="http://schemas.microsoft.com/office/drawing/2014/main" id="{0C503411-ECC7-9911-AA8E-70521266E2CF}"/>
                </a:ext>
              </a:extLst>
            </p:cNvPr>
            <p:cNvSpPr/>
            <p:nvPr/>
          </p:nvSpPr>
          <p:spPr>
            <a:xfrm>
              <a:off x="3419626" y="3077539"/>
              <a:ext cx="90000" cy="90000"/>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grpSp>
      <p:sp>
        <p:nvSpPr>
          <p:cNvPr id="24" name="Title 20">
            <a:extLst>
              <a:ext uri="{FF2B5EF4-FFF2-40B4-BE49-F238E27FC236}">
                <a16:creationId xmlns:a16="http://schemas.microsoft.com/office/drawing/2014/main" id="{718DF409-37EA-5507-1414-E4DEF28124BF}"/>
              </a:ext>
            </a:extLst>
          </p:cNvPr>
          <p:cNvSpPr>
            <a:spLocks noGrp="1"/>
          </p:cNvSpPr>
          <p:nvPr>
            <p:ph type="title"/>
          </p:nvPr>
        </p:nvSpPr>
        <p:spPr>
          <a:xfrm>
            <a:off x="457200" y="381600"/>
            <a:ext cx="6968836" cy="462985"/>
          </a:xfrm>
        </p:spPr>
        <p:txBody>
          <a:bodyPr/>
          <a:lstStyle/>
          <a:p>
            <a:r>
              <a:rPr lang="en-US" dirty="0">
                <a:solidFill>
                  <a:srgbClr val="000F47"/>
                </a:solidFill>
              </a:rPr>
              <a:t>New Modelling Solutions and Uncertain Futures as Wildfires Advance</a:t>
            </a:r>
          </a:p>
        </p:txBody>
      </p:sp>
      <p:pic>
        <p:nvPicPr>
          <p:cNvPr id="26" name="Picture 25">
            <a:extLst>
              <a:ext uri="{FF2B5EF4-FFF2-40B4-BE49-F238E27FC236}">
                <a16:creationId xmlns:a16="http://schemas.microsoft.com/office/drawing/2014/main" id="{A6BFDE35-73B6-5ED5-A912-43B4C4688665}"/>
              </a:ext>
            </a:extLst>
          </p:cNvPr>
          <p:cNvPicPr>
            <a:picLocks noChangeAspect="1"/>
          </p:cNvPicPr>
          <p:nvPr/>
        </p:nvPicPr>
        <p:blipFill>
          <a:blip r:embed="rId4"/>
          <a:stretch>
            <a:fillRect/>
          </a:stretch>
        </p:blipFill>
        <p:spPr>
          <a:xfrm>
            <a:off x="6096000" y="1427661"/>
            <a:ext cx="5548287" cy="3110970"/>
          </a:xfrm>
          <a:prstGeom prst="rect">
            <a:avLst/>
          </a:prstGeom>
        </p:spPr>
      </p:pic>
      <p:sp>
        <p:nvSpPr>
          <p:cNvPr id="27" name="TextBox 26">
            <a:extLst>
              <a:ext uri="{FF2B5EF4-FFF2-40B4-BE49-F238E27FC236}">
                <a16:creationId xmlns:a16="http://schemas.microsoft.com/office/drawing/2014/main" id="{FC8E7A01-8A64-65F7-63D6-BA6590620413}"/>
              </a:ext>
            </a:extLst>
          </p:cNvPr>
          <p:cNvSpPr txBox="1"/>
          <p:nvPr/>
        </p:nvSpPr>
        <p:spPr>
          <a:xfrm>
            <a:off x="7980218" y="4558173"/>
            <a:ext cx="3664069" cy="123111"/>
          </a:xfrm>
          <a:prstGeom prst="rect">
            <a:avLst/>
          </a:prstGeom>
          <a:noFill/>
        </p:spPr>
        <p:txBody>
          <a:bodyPr wrap="square" lIns="0" tIns="0" rIns="0" bIns="0" rtlCol="0">
            <a:spAutoFit/>
          </a:bodyPr>
          <a:lstStyle/>
          <a:p>
            <a:pPr algn="r"/>
            <a:r>
              <a:rPr lang="en-GB" sz="800" dirty="0"/>
              <a:t>Source: </a:t>
            </a:r>
            <a:r>
              <a:rPr lang="en-GB" sz="800" dirty="0">
                <a:hlinkClick r:id="rId5"/>
              </a:rPr>
              <a:t>https://www.munichre.com/en/risks/natural-disasters/wildfires.html</a:t>
            </a:r>
            <a:r>
              <a:rPr lang="en-GB" sz="800" dirty="0"/>
              <a:t> </a:t>
            </a:r>
          </a:p>
        </p:txBody>
      </p:sp>
      <p:sp>
        <p:nvSpPr>
          <p:cNvPr id="4" name="Oval 3">
            <a:extLst>
              <a:ext uri="{FF2B5EF4-FFF2-40B4-BE49-F238E27FC236}">
                <a16:creationId xmlns:a16="http://schemas.microsoft.com/office/drawing/2014/main" id="{B9351DCC-FA98-EFAB-A237-4452B179D752}"/>
              </a:ext>
            </a:extLst>
          </p:cNvPr>
          <p:cNvSpPr/>
          <p:nvPr/>
        </p:nvSpPr>
        <p:spPr>
          <a:xfrm>
            <a:off x="9882914" y="6205174"/>
            <a:ext cx="60699" cy="51769"/>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6" name="TextBox 5">
            <a:extLst>
              <a:ext uri="{FF2B5EF4-FFF2-40B4-BE49-F238E27FC236}">
                <a16:creationId xmlns:a16="http://schemas.microsoft.com/office/drawing/2014/main" id="{33258B69-7F3E-2AE6-7B42-EE6B54F0F84E}"/>
              </a:ext>
            </a:extLst>
          </p:cNvPr>
          <p:cNvSpPr txBox="1"/>
          <p:nvPr/>
        </p:nvSpPr>
        <p:spPr>
          <a:xfrm>
            <a:off x="10012218" y="6006890"/>
            <a:ext cx="1828800" cy="369332"/>
          </a:xfrm>
          <a:prstGeom prst="rect">
            <a:avLst/>
          </a:prstGeom>
          <a:noFill/>
        </p:spPr>
        <p:txBody>
          <a:bodyPr wrap="square" lIns="0" tIns="0" rIns="0" bIns="0" rtlCol="0">
            <a:spAutoFit/>
          </a:bodyPr>
          <a:lstStyle/>
          <a:p>
            <a:pPr algn="l"/>
            <a:r>
              <a:rPr lang="en-GB" sz="1200" dirty="0"/>
              <a:t>Approximate locations of Regionally Important Fires</a:t>
            </a:r>
          </a:p>
        </p:txBody>
      </p:sp>
      <p:sp>
        <p:nvSpPr>
          <p:cNvPr id="9" name="Oval 8">
            <a:extLst>
              <a:ext uri="{FF2B5EF4-FFF2-40B4-BE49-F238E27FC236}">
                <a16:creationId xmlns:a16="http://schemas.microsoft.com/office/drawing/2014/main" id="{2EDD5B1E-70CA-2604-8A26-856AA9717887}"/>
              </a:ext>
            </a:extLst>
          </p:cNvPr>
          <p:cNvSpPr/>
          <p:nvPr/>
        </p:nvSpPr>
        <p:spPr>
          <a:xfrm>
            <a:off x="1393656" y="4449943"/>
            <a:ext cx="60699" cy="51769"/>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25" name="Oval 24">
            <a:extLst>
              <a:ext uri="{FF2B5EF4-FFF2-40B4-BE49-F238E27FC236}">
                <a16:creationId xmlns:a16="http://schemas.microsoft.com/office/drawing/2014/main" id="{4FAC9813-4BC6-EEEA-AAFC-9F95B1759170}"/>
              </a:ext>
            </a:extLst>
          </p:cNvPr>
          <p:cNvSpPr/>
          <p:nvPr/>
        </p:nvSpPr>
        <p:spPr>
          <a:xfrm>
            <a:off x="1412130" y="4366816"/>
            <a:ext cx="60699" cy="51769"/>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28" name="Oval 27">
            <a:extLst>
              <a:ext uri="{FF2B5EF4-FFF2-40B4-BE49-F238E27FC236}">
                <a16:creationId xmlns:a16="http://schemas.microsoft.com/office/drawing/2014/main" id="{F785CA0D-3120-E3D6-DF91-51D57DED1E70}"/>
              </a:ext>
            </a:extLst>
          </p:cNvPr>
          <p:cNvSpPr/>
          <p:nvPr/>
        </p:nvSpPr>
        <p:spPr>
          <a:xfrm>
            <a:off x="1430600" y="4505362"/>
            <a:ext cx="60699" cy="51769"/>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29" name="Oval 28">
            <a:extLst>
              <a:ext uri="{FF2B5EF4-FFF2-40B4-BE49-F238E27FC236}">
                <a16:creationId xmlns:a16="http://schemas.microsoft.com/office/drawing/2014/main" id="{C268C2E8-A795-8B88-11DA-4DE2770D0A37}"/>
              </a:ext>
            </a:extLst>
          </p:cNvPr>
          <p:cNvSpPr/>
          <p:nvPr/>
        </p:nvSpPr>
        <p:spPr>
          <a:xfrm>
            <a:off x="6692123" y="5820087"/>
            <a:ext cx="60699" cy="51769"/>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30" name="Oval 29">
            <a:extLst>
              <a:ext uri="{FF2B5EF4-FFF2-40B4-BE49-F238E27FC236}">
                <a16:creationId xmlns:a16="http://schemas.microsoft.com/office/drawing/2014/main" id="{C2A625AA-F7A3-4EE2-02D1-EF9FCAEA185C}"/>
              </a:ext>
            </a:extLst>
          </p:cNvPr>
          <p:cNvSpPr/>
          <p:nvPr/>
        </p:nvSpPr>
        <p:spPr>
          <a:xfrm>
            <a:off x="6210984" y="5761444"/>
            <a:ext cx="60699" cy="51769"/>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
        <p:nvSpPr>
          <p:cNvPr id="31" name="Oval 30">
            <a:extLst>
              <a:ext uri="{FF2B5EF4-FFF2-40B4-BE49-F238E27FC236}">
                <a16:creationId xmlns:a16="http://schemas.microsoft.com/office/drawing/2014/main" id="{4DA42411-7C1C-5AA8-2E52-B818920BA629}"/>
              </a:ext>
            </a:extLst>
          </p:cNvPr>
          <p:cNvSpPr/>
          <p:nvPr/>
        </p:nvSpPr>
        <p:spPr>
          <a:xfrm>
            <a:off x="4239870" y="5797411"/>
            <a:ext cx="60699" cy="51769"/>
          </a:xfrm>
          <a:prstGeom prst="ellipse">
            <a:avLst/>
          </a:prstGeom>
          <a:solidFill>
            <a:srgbClr val="C5353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solidFill>
                <a:schemeClr val="bg1"/>
              </a:solidFill>
            </a:endParaRPr>
          </a:p>
        </p:txBody>
      </p:sp>
    </p:spTree>
    <p:custDataLst>
      <p:custData r:id="rId1"/>
    </p:custDataLst>
    <p:extLst>
      <p:ext uri="{BB962C8B-B14F-4D97-AF65-F5344CB8AC3E}">
        <p14:creationId xmlns:p14="http://schemas.microsoft.com/office/powerpoint/2010/main" val="323014530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EE3057D-38B7-5146-3FB8-57F9E19050A0}"/>
              </a:ext>
            </a:extLst>
          </p:cNvPr>
          <p:cNvSpPr>
            <a:spLocks noGrp="1"/>
          </p:cNvSpPr>
          <p:nvPr>
            <p:ph type="sldNum" sz="quarter" idx="15"/>
          </p:nvPr>
        </p:nvSpPr>
        <p:spPr/>
        <p:txBody>
          <a:bodyPr/>
          <a:lstStyle/>
          <a:p>
            <a:fld id="{CC823384-2074-4C75-9031-ACAC8BCA8354}" type="slidenum">
              <a:rPr lang="en-US" smtClean="0"/>
              <a:pPr/>
              <a:t>3</a:t>
            </a:fld>
            <a:endParaRPr lang="en-US" dirty="0"/>
          </a:p>
        </p:txBody>
      </p:sp>
      <p:sp>
        <p:nvSpPr>
          <p:cNvPr id="9" name="TextBox 8">
            <a:extLst>
              <a:ext uri="{FF2B5EF4-FFF2-40B4-BE49-F238E27FC236}">
                <a16:creationId xmlns:a16="http://schemas.microsoft.com/office/drawing/2014/main" id="{AAC50EB9-96DC-3426-42D7-E1D5448A3DF2}"/>
              </a:ext>
            </a:extLst>
          </p:cNvPr>
          <p:cNvSpPr txBox="1"/>
          <p:nvPr/>
        </p:nvSpPr>
        <p:spPr>
          <a:xfrm>
            <a:off x="464413" y="1367359"/>
            <a:ext cx="7042778" cy="646331"/>
          </a:xfrm>
          <a:prstGeom prst="rect">
            <a:avLst/>
          </a:prstGeom>
          <a:noFill/>
        </p:spPr>
        <p:txBody>
          <a:bodyPr wrap="square" lIns="0" tIns="0" rIns="0" bIns="0" rtlCol="0">
            <a:spAutoFit/>
          </a:bodyPr>
          <a:lstStyle/>
          <a:p>
            <a:r>
              <a:rPr lang="en-US" sz="1400" b="1" kern="0" dirty="0">
                <a:cs typeface="Arial" panose="020B0604020202020204" pitchFamily="34" charset="0"/>
              </a:rPr>
              <a:t>Mitigation</a:t>
            </a:r>
            <a:br>
              <a:rPr lang="en-US" sz="1400" kern="0" dirty="0">
                <a:cs typeface="Arial" panose="020B0604020202020204" pitchFamily="34" charset="0"/>
              </a:rPr>
            </a:br>
            <a:r>
              <a:rPr lang="en-US" sz="1400" kern="0" dirty="0">
                <a:cs typeface="Arial" panose="020B0604020202020204" pitchFamily="34" charset="0"/>
              </a:rPr>
              <a:t>From individual action to community-level risk reduction - how is mitigation integrated into the catastrophe modelling framework and which aspects are most material to capture?</a:t>
            </a:r>
            <a:endParaRPr lang="en-GB" sz="1400" dirty="0"/>
          </a:p>
        </p:txBody>
      </p:sp>
      <p:sp>
        <p:nvSpPr>
          <p:cNvPr id="11" name="TextBox 10">
            <a:extLst>
              <a:ext uri="{FF2B5EF4-FFF2-40B4-BE49-F238E27FC236}">
                <a16:creationId xmlns:a16="http://schemas.microsoft.com/office/drawing/2014/main" id="{E2677927-A173-DE90-5085-B6EAFD45A83E}"/>
              </a:ext>
            </a:extLst>
          </p:cNvPr>
          <p:cNvSpPr txBox="1"/>
          <p:nvPr/>
        </p:nvSpPr>
        <p:spPr>
          <a:xfrm>
            <a:off x="464413" y="2632803"/>
            <a:ext cx="7042777" cy="861774"/>
          </a:xfrm>
          <a:prstGeom prst="rect">
            <a:avLst/>
          </a:prstGeom>
          <a:noFill/>
        </p:spPr>
        <p:txBody>
          <a:bodyPr wrap="square" lIns="0" tIns="0" rIns="0" bIns="0" rtlCol="0">
            <a:spAutoFit/>
          </a:bodyPr>
          <a:lstStyle/>
          <a:p>
            <a:pPr>
              <a:spcAft>
                <a:spcPts val="1800"/>
              </a:spcAft>
            </a:pPr>
            <a:r>
              <a:rPr lang="en-US" sz="1400" b="1" kern="0" dirty="0">
                <a:cs typeface="Arial" panose="020B0604020202020204" pitchFamily="34" charset="0"/>
              </a:rPr>
              <a:t>Sources of Uncertainty</a:t>
            </a:r>
            <a:br>
              <a:rPr lang="en-US" sz="1400" kern="0" dirty="0">
                <a:cs typeface="Arial" panose="020B0604020202020204" pitchFamily="34" charset="0"/>
              </a:rPr>
            </a:br>
            <a:r>
              <a:rPr lang="en-US" sz="1400" kern="0" dirty="0">
                <a:cs typeface="Arial" panose="020B0604020202020204" pitchFamily="34" charset="0"/>
              </a:rPr>
              <a:t>What can users do to reign in uncertainty around both hazard and vulnerability modelling to confidently assess their risk? Event definitions and sub-perils – user flexibility vs. vendor expertise and the materiality of these “secondary” effects.</a:t>
            </a:r>
            <a:endParaRPr lang="en-GB" sz="1400" dirty="0"/>
          </a:p>
        </p:txBody>
      </p:sp>
      <p:sp>
        <p:nvSpPr>
          <p:cNvPr id="13" name="TextBox 12">
            <a:extLst>
              <a:ext uri="{FF2B5EF4-FFF2-40B4-BE49-F238E27FC236}">
                <a16:creationId xmlns:a16="http://schemas.microsoft.com/office/drawing/2014/main" id="{3A47FDDF-E1FD-F509-6949-024D3A21EFE9}"/>
              </a:ext>
            </a:extLst>
          </p:cNvPr>
          <p:cNvSpPr txBox="1"/>
          <p:nvPr/>
        </p:nvSpPr>
        <p:spPr>
          <a:xfrm>
            <a:off x="464411" y="3898247"/>
            <a:ext cx="7042777" cy="861774"/>
          </a:xfrm>
          <a:prstGeom prst="rect">
            <a:avLst/>
          </a:prstGeom>
          <a:noFill/>
        </p:spPr>
        <p:txBody>
          <a:bodyPr wrap="square" lIns="0" tIns="0" rIns="0" bIns="0" rtlCol="0">
            <a:spAutoFit/>
          </a:bodyPr>
          <a:lstStyle/>
          <a:p>
            <a:pPr>
              <a:spcAft>
                <a:spcPts val="1800"/>
              </a:spcAft>
            </a:pPr>
            <a:r>
              <a:rPr lang="en-US" sz="1400" b="1" kern="0" dirty="0">
                <a:cs typeface="Arial" panose="020B0604020202020204" pitchFamily="34" charset="0"/>
              </a:rPr>
              <a:t>Capacity for Climate Change Adjustments</a:t>
            </a:r>
            <a:br>
              <a:rPr lang="en-US" sz="1400" kern="0" dirty="0">
                <a:cs typeface="Arial" panose="020B0604020202020204" pitchFamily="34" charset="0"/>
              </a:rPr>
            </a:br>
            <a:r>
              <a:rPr lang="en-US" sz="1400" dirty="0"/>
              <a:t>There are clear regional impacts of climate change </a:t>
            </a:r>
            <a:r>
              <a:rPr lang="en-US" sz="1400"/>
              <a:t>on wildfire </a:t>
            </a:r>
            <a:r>
              <a:rPr lang="en-US" sz="1400" dirty="0"/>
              <a:t>occurrence and severity. Is this baked into models? Is there enough flexibility available to adjust as understanding evolves? </a:t>
            </a:r>
            <a:endParaRPr lang="en-GB" sz="1400" dirty="0"/>
          </a:p>
        </p:txBody>
      </p:sp>
      <p:sp>
        <p:nvSpPr>
          <p:cNvPr id="15" name="TextBox 14">
            <a:extLst>
              <a:ext uri="{FF2B5EF4-FFF2-40B4-BE49-F238E27FC236}">
                <a16:creationId xmlns:a16="http://schemas.microsoft.com/office/drawing/2014/main" id="{08910082-5FF4-F901-F9AF-BB5FA67ED604}"/>
              </a:ext>
            </a:extLst>
          </p:cNvPr>
          <p:cNvSpPr txBox="1"/>
          <p:nvPr/>
        </p:nvSpPr>
        <p:spPr>
          <a:xfrm>
            <a:off x="464412" y="5163691"/>
            <a:ext cx="7042775" cy="861774"/>
          </a:xfrm>
          <a:prstGeom prst="rect">
            <a:avLst/>
          </a:prstGeom>
          <a:noFill/>
        </p:spPr>
        <p:txBody>
          <a:bodyPr wrap="square" lIns="0" tIns="0" rIns="0" bIns="0" rtlCol="0">
            <a:spAutoFit/>
          </a:bodyPr>
          <a:lstStyle/>
          <a:p>
            <a:pPr>
              <a:spcAft>
                <a:spcPts val="1800"/>
              </a:spcAft>
            </a:pPr>
            <a:r>
              <a:rPr lang="en-US" sz="1400" b="1" kern="0" dirty="0">
                <a:cs typeface="Arial" panose="020B0604020202020204" pitchFamily="34" charset="0"/>
              </a:rPr>
              <a:t>Urban Conflagration</a:t>
            </a:r>
            <a:br>
              <a:rPr lang="en-US" sz="1400" kern="0" dirty="0">
                <a:cs typeface="Arial" panose="020B0604020202020204" pitchFamily="34" charset="0"/>
              </a:rPr>
            </a:br>
            <a:r>
              <a:rPr lang="en-US" sz="1400" kern="0" dirty="0">
                <a:cs typeface="Arial" panose="020B0604020202020204" pitchFamily="34" charset="0"/>
              </a:rPr>
              <a:t>It is key to our understanding of tail risk from wildfire, but do we agree on what it is? Urban environments are dynamic with fire fighters, new developments, ever-changing policy - which exposure characteristics should be </a:t>
            </a:r>
            <a:r>
              <a:rPr lang="en-US" sz="1400" kern="0" dirty="0" err="1">
                <a:cs typeface="Arial" panose="020B0604020202020204" pitchFamily="34" charset="0"/>
              </a:rPr>
              <a:t>prioritised</a:t>
            </a:r>
            <a:r>
              <a:rPr lang="en-US" sz="1400" kern="0" dirty="0">
                <a:cs typeface="Arial" panose="020B0604020202020204" pitchFamily="34" charset="0"/>
              </a:rPr>
              <a:t>?</a:t>
            </a:r>
            <a:endParaRPr lang="en-GB" sz="1400" dirty="0"/>
          </a:p>
        </p:txBody>
      </p:sp>
      <p:cxnSp>
        <p:nvCxnSpPr>
          <p:cNvPr id="16" name="Straight Connector 15">
            <a:extLst>
              <a:ext uri="{FF2B5EF4-FFF2-40B4-BE49-F238E27FC236}">
                <a16:creationId xmlns:a16="http://schemas.microsoft.com/office/drawing/2014/main" id="{6E8E03F3-2F59-3875-31DC-C69084132ACD}"/>
              </a:ext>
            </a:extLst>
          </p:cNvPr>
          <p:cNvCxnSpPr/>
          <p:nvPr/>
        </p:nvCxnSpPr>
        <p:spPr>
          <a:xfrm>
            <a:off x="464412" y="1285471"/>
            <a:ext cx="7042779" cy="0"/>
          </a:xfrm>
          <a:prstGeom prst="line">
            <a:avLst/>
          </a:prstGeom>
          <a:ln w="12700"/>
          <a:effectLst/>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71162E99-28A9-CCA4-0CA7-85EC47254404}"/>
              </a:ext>
            </a:extLst>
          </p:cNvPr>
          <p:cNvCxnSpPr/>
          <p:nvPr/>
        </p:nvCxnSpPr>
        <p:spPr>
          <a:xfrm>
            <a:off x="464412" y="2550915"/>
            <a:ext cx="7042779" cy="0"/>
          </a:xfrm>
          <a:prstGeom prst="line">
            <a:avLst/>
          </a:prstGeom>
          <a:ln w="12700"/>
          <a:effectLst/>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9BA68AD3-99F7-5D61-7F6F-8B8ABEC66A41}"/>
              </a:ext>
            </a:extLst>
          </p:cNvPr>
          <p:cNvCxnSpPr/>
          <p:nvPr/>
        </p:nvCxnSpPr>
        <p:spPr>
          <a:xfrm>
            <a:off x="464412" y="3816359"/>
            <a:ext cx="7042779" cy="0"/>
          </a:xfrm>
          <a:prstGeom prst="line">
            <a:avLst/>
          </a:prstGeom>
          <a:ln w="12700"/>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A2F6C06-7892-BB2B-2CDE-CCC5D2E0E334}"/>
              </a:ext>
            </a:extLst>
          </p:cNvPr>
          <p:cNvCxnSpPr/>
          <p:nvPr/>
        </p:nvCxnSpPr>
        <p:spPr>
          <a:xfrm>
            <a:off x="464412" y="5114493"/>
            <a:ext cx="7042779" cy="0"/>
          </a:xfrm>
          <a:prstGeom prst="line">
            <a:avLst/>
          </a:prstGeom>
          <a:ln w="12700"/>
          <a:effectLst/>
        </p:spPr>
        <p:style>
          <a:lnRef idx="2">
            <a:schemeClr val="accent1"/>
          </a:lnRef>
          <a:fillRef idx="0">
            <a:schemeClr val="accent1"/>
          </a:fillRef>
          <a:effectRef idx="1">
            <a:schemeClr val="accent1"/>
          </a:effectRef>
          <a:fontRef idx="minor">
            <a:schemeClr val="tx1"/>
          </a:fontRef>
        </p:style>
      </p:cxnSp>
      <p:sp>
        <p:nvSpPr>
          <p:cNvPr id="21" name="Title 20">
            <a:extLst>
              <a:ext uri="{FF2B5EF4-FFF2-40B4-BE49-F238E27FC236}">
                <a16:creationId xmlns:a16="http://schemas.microsoft.com/office/drawing/2014/main" id="{C0BDAC6E-00AB-1F69-D667-6AA0464EC9F6}"/>
              </a:ext>
            </a:extLst>
          </p:cNvPr>
          <p:cNvSpPr>
            <a:spLocks noGrp="1"/>
          </p:cNvSpPr>
          <p:nvPr>
            <p:ph type="title"/>
          </p:nvPr>
        </p:nvSpPr>
        <p:spPr/>
        <p:txBody>
          <a:bodyPr/>
          <a:lstStyle/>
          <a:p>
            <a:r>
              <a:rPr lang="en-US" dirty="0">
                <a:solidFill>
                  <a:srgbClr val="000F47"/>
                </a:solidFill>
              </a:rPr>
              <a:t>Themes &amp; Discussion Points</a:t>
            </a:r>
          </a:p>
        </p:txBody>
      </p:sp>
      <p:pic>
        <p:nvPicPr>
          <p:cNvPr id="4" name="AQOioTsQztgP2qYXCaI5KybWt6NhglGhKsgKp4ExK9BjrAv1iAfj2k3QW6sEUN1JKQmqgkVeJ93yaKcmV1gW8b_722479282170012">
            <a:hlinkClick r:id="" action="ppaction://media"/>
            <a:extLst>
              <a:ext uri="{FF2B5EF4-FFF2-40B4-BE49-F238E27FC236}">
                <a16:creationId xmlns:a16="http://schemas.microsoft.com/office/drawing/2014/main" id="{04FCA8DA-D7E7-7039-ECF8-516BAF17546B}"/>
              </a:ext>
            </a:extLst>
          </p:cNvPr>
          <p:cNvPicPr>
            <a:picLocks noChangeAspect="1"/>
          </p:cNvPicPr>
          <p:nvPr>
            <a:videoFile r:link="rId3"/>
            <p:extLst>
              <p:ext uri="{DAA4B4D4-6D71-4841-9C94-3DE7FCFB9230}">
                <p14:media xmlns:p14="http://schemas.microsoft.com/office/powerpoint/2010/main" r:embed="rId2"/>
              </p:ext>
            </p:extLst>
          </p:nvPr>
        </p:nvPicPr>
        <p:blipFill>
          <a:blip r:embed="rId5"/>
          <a:stretch>
            <a:fillRect/>
          </a:stretch>
        </p:blipFill>
        <p:spPr>
          <a:xfrm>
            <a:off x="7597104" y="2170990"/>
            <a:ext cx="4472926" cy="2516021"/>
          </a:xfrm>
          <a:prstGeom prst="rect">
            <a:avLst/>
          </a:prstGeom>
        </p:spPr>
      </p:pic>
      <p:sp>
        <p:nvSpPr>
          <p:cNvPr id="2" name="TextBox 1">
            <a:extLst>
              <a:ext uri="{FF2B5EF4-FFF2-40B4-BE49-F238E27FC236}">
                <a16:creationId xmlns:a16="http://schemas.microsoft.com/office/drawing/2014/main" id="{327DB805-202D-D7EE-F56F-38985CE06E61}"/>
              </a:ext>
            </a:extLst>
          </p:cNvPr>
          <p:cNvSpPr txBox="1"/>
          <p:nvPr/>
        </p:nvSpPr>
        <p:spPr>
          <a:xfrm>
            <a:off x="8405961" y="1890579"/>
            <a:ext cx="3664069" cy="369332"/>
          </a:xfrm>
          <a:prstGeom prst="rect">
            <a:avLst/>
          </a:prstGeom>
          <a:noFill/>
        </p:spPr>
        <p:txBody>
          <a:bodyPr wrap="square" lIns="0" tIns="0" rIns="0" bIns="0" rtlCol="0">
            <a:spAutoFit/>
          </a:bodyPr>
          <a:lstStyle/>
          <a:p>
            <a:pPr algn="r"/>
            <a:r>
              <a:rPr lang="en-GB" sz="800" dirty="0"/>
              <a:t>Source: B. Katz video of testing in 2022 by IBHS </a:t>
            </a:r>
          </a:p>
          <a:p>
            <a:pPr algn="r"/>
            <a:r>
              <a:rPr lang="en-GB" sz="800" dirty="0"/>
              <a:t>(Insurance Institute for Business &amp; Home Safety)</a:t>
            </a:r>
          </a:p>
          <a:p>
            <a:pPr algn="r"/>
            <a:endParaRPr lang="en-GB" sz="800" dirty="0"/>
          </a:p>
        </p:txBody>
      </p:sp>
    </p:spTree>
    <p:custDataLst>
      <p:custData r:id="rId1"/>
    </p:custDataLst>
    <p:extLst>
      <p:ext uri="{BB962C8B-B14F-4D97-AF65-F5344CB8AC3E}">
        <p14:creationId xmlns:p14="http://schemas.microsoft.com/office/powerpoint/2010/main" val="914332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1037"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85AEC55-1139-B77C-F732-F43AC76EAD47}"/>
              </a:ext>
            </a:extLst>
          </p:cNvPr>
          <p:cNvSpPr>
            <a:spLocks noGrp="1"/>
          </p:cNvSpPr>
          <p:nvPr>
            <p:ph type="body" sz="quarter" idx="10"/>
            <p:custDataLst>
              <p:custData r:id="rId1"/>
            </p:custDataLst>
          </p:nvPr>
        </p:nvSpPr>
        <p:spPr/>
        <p:txBody>
          <a:bodyPr/>
          <a:lstStyle/>
          <a:p>
            <a:r>
              <a:rPr lang="en-US" dirty="0">
                <a:solidFill>
                  <a:schemeClr val="tx1"/>
                </a:solidFill>
                <a:hlinkClick r:id="rId3">
                  <a:extLst>
                    <a:ext uri="{A12FA001-AC4F-418D-AE19-62706E023703}">
                      <ahyp:hlinkClr xmlns:ahyp="http://schemas.microsoft.com/office/drawing/2018/hyperlinkcolor" val="tx"/>
                    </a:ext>
                  </a:extLst>
                </a:hlinkClick>
              </a:rPr>
              <a:t>Guy Carpenter</a:t>
            </a:r>
            <a:r>
              <a:rPr lang="en-US" dirty="0">
                <a:solidFill>
                  <a:schemeClr val="tx1"/>
                </a:solidFill>
              </a:rPr>
              <a:t>, a business of </a:t>
            </a:r>
            <a:r>
              <a:rPr lang="en-US" dirty="0">
                <a:solidFill>
                  <a:schemeClr val="tx1"/>
                </a:solidFill>
                <a:hlinkClick r:id="rId4">
                  <a:extLst>
                    <a:ext uri="{A12FA001-AC4F-418D-AE19-62706E023703}">
                      <ahyp:hlinkClr xmlns:ahyp="http://schemas.microsoft.com/office/drawing/2018/hyperlinkcolor" val="tx"/>
                    </a:ext>
                  </a:extLst>
                </a:hlinkClick>
              </a:rPr>
              <a:t>Marsh</a:t>
            </a:r>
            <a:r>
              <a:rPr lang="en-US" dirty="0">
                <a:solidFill>
                  <a:schemeClr val="tx1"/>
                </a:solidFill>
                <a:hlinkClick r:id="rId4">
                  <a:extLst>
                    <a:ext uri="{A12FA001-AC4F-418D-AE19-62706E023703}">
                      <ahyp:hlinkClr xmlns:ahyp="http://schemas.microsoft.com/office/drawing/2018/hyperlinkcolor" val="tx"/>
                    </a:ext>
                  </a:extLst>
                </a:hlinkClick>
              </a:rPr>
              <a:t> McLennan</a:t>
            </a:r>
            <a:r>
              <a:rPr lang="en-US" dirty="0">
                <a:solidFill>
                  <a:schemeClr val="tx1"/>
                </a:solidFill>
                <a:hlinkClick r:id="rId4">
                  <a:extLst>
                    <a:ext uri="{A12FA001-AC4F-418D-AE19-62706E023703}">
                      <ahyp:hlinkClr xmlns:ahyp="http://schemas.microsoft.com/office/drawing/2018/hyperlinkcolor" val="tx"/>
                    </a:ext>
                  </a:extLst>
                </a:hlinkClick>
              </a:rPr>
              <a:t>﻿﻿﻿﻿﻿﻿﻿﻿﻿﻿﻿﻿﻿﻿﻿﻿﻿</a:t>
            </a:r>
            <a:r>
              <a:rPr lang="en-US" dirty="0">
                <a:solidFill>
                  <a:schemeClr val="tx1"/>
                </a:solidFill>
              </a:rPr>
              <a:t> </a:t>
            </a:r>
            <a:r>
              <a:rPr lang="en-US" dirty="0">
                <a:solidFill>
                  <a:schemeClr val="tx1"/>
                </a:solidFill>
                <a:ea typeface="Calibri" panose="020F0502020204030204" pitchFamily="34" charset="0"/>
              </a:rPr>
              <a:t>(NYSE: MRSH), is a leading global risk advisory and reinsurance specialist and broker</a:t>
            </a:r>
            <a:r>
              <a:rPr lang="en-US" dirty="0">
                <a:solidFill>
                  <a:schemeClr val="tx1"/>
                </a:solidFill>
              </a:rPr>
              <a:t>. Marsh McLennan is a global leader in risk, strategy and people, advising clients in 130 countries across four businesses: </a:t>
            </a:r>
            <a:r>
              <a:rPr lang="en-US" dirty="0">
                <a:solidFill>
                  <a:schemeClr val="tx1"/>
                </a:solidFill>
                <a:hlinkClick r:id="rId5">
                  <a:extLst>
                    <a:ext uri="{A12FA001-AC4F-418D-AE19-62706E023703}">
                      <ahyp:hlinkClr xmlns:ahyp="http://schemas.microsoft.com/office/drawing/2018/hyperlinkcolor" val="tx"/>
                    </a:ext>
                  </a:extLst>
                </a:hlinkClick>
              </a:rPr>
              <a:t>Marsh</a:t>
            </a:r>
            <a:r>
              <a:rPr lang="en-US" dirty="0">
                <a:solidFill>
                  <a:schemeClr val="tx1"/>
                </a:solidFill>
                <a:ea typeface="Calibri" panose="020F0502020204030204" pitchFamily="34" charset="0"/>
              </a:rPr>
              <a:t>, </a:t>
            </a:r>
            <a:r>
              <a:rPr lang="en-US" dirty="0">
                <a:solidFill>
                  <a:schemeClr val="tx1"/>
                </a:solidFill>
                <a:hlinkClick r:id="rId3">
                  <a:extLst>
                    <a:ext uri="{A12FA001-AC4F-418D-AE19-62706E023703}">
                      <ahyp:hlinkClr xmlns:ahyp="http://schemas.microsoft.com/office/drawing/2018/hyperlinkcolor" val="tx"/>
                    </a:ext>
                  </a:extLst>
                </a:hlinkClick>
              </a:rPr>
              <a:t>Guy Carpenter</a:t>
            </a:r>
            <a:r>
              <a:rPr lang="en-US" dirty="0">
                <a:solidFill>
                  <a:schemeClr val="tx1"/>
                </a:solidFill>
                <a:ea typeface="Calibri" panose="020F0502020204030204" pitchFamily="34" charset="0"/>
              </a:rPr>
              <a:t>, </a:t>
            </a:r>
            <a:r>
              <a:rPr lang="en-US" dirty="0">
                <a:solidFill>
                  <a:schemeClr val="tx1"/>
                </a:solidFill>
                <a:hlinkClick r:id="rId6">
                  <a:extLst>
                    <a:ext uri="{A12FA001-AC4F-418D-AE19-62706E023703}">
                      <ahyp:hlinkClr xmlns:ahyp="http://schemas.microsoft.com/office/drawing/2018/hyperlinkcolor" val="tx"/>
                    </a:ext>
                  </a:extLst>
                </a:hlinkClick>
              </a:rPr>
              <a:t>Mercer﻿﻿﻿﻿﻿﻿﻿﻿﻿﻿﻿﻿﻿﻿﻿﻿﻿</a:t>
            </a:r>
            <a:r>
              <a:rPr lang="en-US" dirty="0">
                <a:solidFill>
                  <a:schemeClr val="tx1"/>
                </a:solidFill>
                <a:ea typeface="Calibri" panose="020F0502020204030204" pitchFamily="34" charset="0"/>
              </a:rPr>
              <a:t> and </a:t>
            </a:r>
            <a:r>
              <a:rPr lang="en-US" dirty="0">
                <a:solidFill>
                  <a:schemeClr val="tx1"/>
                </a:solidFill>
                <a:hlinkClick r:id="rId7">
                  <a:extLst>
                    <a:ext uri="{A12FA001-AC4F-418D-AE19-62706E023703}">
                      <ahyp:hlinkClr xmlns:ahyp="http://schemas.microsoft.com/office/drawing/2018/hyperlinkcolor" val="tx"/>
                    </a:ext>
                  </a:extLst>
                </a:hlinkClick>
              </a:rPr>
              <a:t>Oliver Wyman﻿﻿﻿﻿﻿﻿﻿﻿﻿﻿﻿﻿﻿﻿﻿﻿﻿</a:t>
            </a:r>
            <a:r>
              <a:rPr lang="en-US" dirty="0">
                <a:solidFill>
                  <a:schemeClr val="tx1"/>
                </a:solidFill>
                <a:ea typeface="Calibri" panose="020F0502020204030204" pitchFamily="34" charset="0"/>
              </a:rPr>
              <a:t>. </a:t>
            </a:r>
            <a:r>
              <a:rPr lang="en-US" dirty="0">
                <a:solidFill>
                  <a:schemeClr val="tx1"/>
                </a:solidFill>
              </a:rPr>
              <a:t>With annual revenue of $24 billion and more than 90,000 colleagues, Marsh McLennan helps build the confidence to thrive through the power of perspective. </a:t>
            </a:r>
            <a:r>
              <a:rPr lang="en-US" dirty="0">
                <a:solidFill>
                  <a:schemeClr val="tx1"/>
                </a:solidFill>
                <a:ea typeface="Calibri" panose="020F0502020204030204" pitchFamily="34" charset="0"/>
              </a:rPr>
              <a:t>For more information, visit </a:t>
            </a:r>
            <a:r>
              <a:rPr lang="en-US" dirty="0">
                <a:solidFill>
                  <a:schemeClr val="tx1"/>
                </a:solidFill>
                <a:hlinkClick r:id="rId3">
                  <a:extLst>
                    <a:ext uri="{A12FA001-AC4F-418D-AE19-62706E023703}">
                      <ahyp:hlinkClr xmlns:ahyp="http://schemas.microsoft.com/office/drawing/2018/hyperlinkcolor" val="tx"/>
                    </a:ext>
                  </a:extLst>
                </a:hlinkClick>
              </a:rPr>
              <a:t>﻿﻿﻿﻿﻿﻿﻿﻿﻿﻿﻿﻿﻿﻿﻿﻿﻿guycarp.com﻿﻿﻿﻿﻿﻿﻿﻿﻿﻿﻿﻿﻿﻿﻿﻿﻿</a:t>
            </a:r>
            <a:r>
              <a:rPr lang="en-US" dirty="0">
                <a:solidFill>
                  <a:schemeClr val="tx1"/>
                </a:solidFill>
                <a:ea typeface="Calibri" panose="020F0502020204030204" pitchFamily="34" charset="0"/>
              </a:rPr>
              <a:t>, or </a:t>
            </a:r>
            <a:r>
              <a:rPr lang="en-US" dirty="0">
                <a:solidFill>
                  <a:schemeClr val="tx1"/>
                </a:solidFill>
              </a:rPr>
              <a:t>follow on </a:t>
            </a:r>
            <a:r>
              <a:rPr lang="en-US" dirty="0">
                <a:solidFill>
                  <a:schemeClr val="tx1"/>
                </a:solidFill>
                <a:hlinkClick r:id="rId8">
                  <a:extLst>
                    <a:ext uri="{A12FA001-AC4F-418D-AE19-62706E023703}">
                      <ahyp:hlinkClr xmlns:ahyp="http://schemas.microsoft.com/office/drawing/2018/hyperlinkcolor" val="tx"/>
                    </a:ext>
                  </a:extLst>
                </a:hlinkClick>
              </a:rPr>
              <a:t>﻿﻿﻿﻿﻿﻿﻿﻿﻿﻿﻿﻿﻿﻿﻿﻿﻿</a:t>
            </a:r>
            <a:r>
              <a:rPr lang="en-US" dirty="0">
                <a:solidFill>
                  <a:schemeClr val="tx1"/>
                </a:solidFill>
                <a:hlinkClick r:id="rId9">
                  <a:extLst>
                    <a:ext uri="{A12FA001-AC4F-418D-AE19-62706E023703}">
                      <ahyp:hlinkClr xmlns:ahyp="http://schemas.microsoft.com/office/drawing/2018/hyperlinkcolor" val="tx"/>
                    </a:ext>
                  </a:extLst>
                </a:hlinkClick>
              </a:rPr>
              <a:t>LinkedIn</a:t>
            </a:r>
            <a:r>
              <a:rPr lang="en-US" dirty="0">
                <a:solidFill>
                  <a:schemeClr val="tx1"/>
                </a:solidFill>
                <a:hlinkClick r:id="rId8">
                  <a:extLst>
                    <a:ext uri="{A12FA001-AC4F-418D-AE19-62706E023703}">
                      <ahyp:hlinkClr xmlns:ahyp="http://schemas.microsoft.com/office/drawing/2018/hyperlinkcolor" val="tx"/>
                    </a:ext>
                  </a:extLst>
                </a:hlinkClick>
              </a:rPr>
              <a:t>﻿﻿﻿﻿﻿﻿﻿﻿﻿﻿﻿﻿﻿﻿﻿﻿﻿</a:t>
            </a:r>
            <a:r>
              <a:rPr lang="en-US" dirty="0">
                <a:solidFill>
                  <a:schemeClr val="tx1"/>
                </a:solidFill>
              </a:rPr>
              <a:t> and </a:t>
            </a:r>
            <a:r>
              <a:rPr lang="en-US" dirty="0">
                <a:solidFill>
                  <a:schemeClr val="tx1"/>
                </a:solidFill>
                <a:hlinkClick r:id="rId10">
                  <a:extLst>
                    <a:ext uri="{A12FA001-AC4F-418D-AE19-62706E023703}">
                      <ahyp:hlinkClr xmlns:ahyp="http://schemas.microsoft.com/office/drawing/2018/hyperlinkcolor" val="tx"/>
                    </a:ext>
                  </a:extLst>
                </a:hlinkClick>
              </a:rPr>
              <a:t>X</a:t>
            </a:r>
            <a:r>
              <a:rPr lang="en-US" dirty="0">
                <a:solidFill>
                  <a:schemeClr val="tx1"/>
                </a:solidFill>
                <a:ea typeface="Calibri" panose="020F0502020204030204" pitchFamily="34" charset="0"/>
                <a:hlinkClick r:id="rId11">
                  <a:extLst>
                    <a:ext uri="{A12FA001-AC4F-418D-AE19-62706E023703}">
                      <ahyp:hlinkClr xmlns:ahyp="http://schemas.microsoft.com/office/drawing/2018/hyperlinkcolor" val="tx"/>
                    </a:ext>
                  </a:extLst>
                </a:hlinkClick>
              </a:rPr>
              <a:t>.</a:t>
            </a:r>
            <a:endParaRPr lang="en-US" dirty="0">
              <a:solidFill>
                <a:schemeClr val="tx1"/>
              </a:solidFill>
              <a:ea typeface="Times New Roman" panose="02020603050405020304" pitchFamily="18" charset="0"/>
            </a:endParaRPr>
          </a:p>
          <a:p>
            <a:endParaRPr lang="en-GB" dirty="0"/>
          </a:p>
          <a:p>
            <a:r>
              <a:rPr lang="en-GB" dirty="0"/>
              <a:t>Guy Carpenter &amp; Company LLC (Guy Carpenter) provides this document for general information only and this presentation is subject to the terms of this disclaimer. </a:t>
            </a:r>
          </a:p>
          <a:p>
            <a:r>
              <a:rPr lang="en-GB" dirty="0"/>
              <a:t>The information contained herein is based on sources we believe to be reliable, but we do not guarantee its accuracy, and it should be understood to be general insurance/reinsurance information only. Guy Carpenter makes no representations or warranties, express or implied. The information is not intended to be taken as advice with respect to any individual situation and cannot be relied upon as such. Please consult your insurance/reinsurance advisors with respect to individual coverage issues.</a:t>
            </a:r>
          </a:p>
          <a:p>
            <a:r>
              <a:rPr lang="en-GB" dirty="0"/>
              <a:t>Readers are cautioned not to place undue reliance on any calculation or forward-looking statements. Guy Carpenter undertakes no obligation to update or revise publicly any data, or current or forward-looking statements, whether as a result of new information, research, future events or otherwise. The rating agencies referenced herein reserve the right to modify company ratings at any time.</a:t>
            </a:r>
          </a:p>
          <a:p>
            <a:r>
              <a:rPr lang="en-GB" dirty="0"/>
              <a:t>Statements concerning tax, accounting or legal matters should be understood to be general observations based solely on our experience as reinsurance brokers and risk consultants and may not be relied upon as tax, accounting, regulatory or legal advice, which we are not authorized to provide. All such matters should be reviewed with your own qualified advisors in these areas.</a:t>
            </a:r>
          </a:p>
          <a:p>
            <a:r>
              <a:rPr lang="en-GB" dirty="0"/>
              <a:t>This document or any portion of the information it contains may not be copied or reproduced in any form without the permission of Guy Carpenter except that clients of Guy Carpenter need not obtain such permission when using this report for their internal purposes.</a:t>
            </a:r>
          </a:p>
          <a:p>
            <a:r>
              <a:rPr lang="en-GB" dirty="0"/>
              <a:t>The trademarks and service marks contained herein are the property of their respective owners. </a:t>
            </a:r>
          </a:p>
          <a:p>
            <a:endParaRPr lang="en-GB" dirty="0"/>
          </a:p>
          <a:p>
            <a:r>
              <a:rPr lang="en-GB" dirty="0"/>
              <a:t>Any unauthorized distribution, reproduction, or dissemination of the material is strictly prohibited and shall be at your own risk. We kindly request to respect the confidentiality of the material and refrain from sharing it with external parties without prior written consent.</a:t>
            </a:r>
          </a:p>
          <a:p>
            <a:endParaRPr lang="en-GB" dirty="0"/>
          </a:p>
          <a:p>
            <a:r>
              <a:rPr lang="en-GB" dirty="0"/>
              <a:t>Guy Carpenter &amp; Company Limited registered in England and Wales with company number 335308. </a:t>
            </a:r>
          </a:p>
          <a:p>
            <a:r>
              <a:rPr lang="en-GB" dirty="0"/>
              <a:t>Registered Office: 1 Tower Place West, Tower Place, London, EC3R 5BU, United Kingdom.  </a:t>
            </a:r>
          </a:p>
          <a:p>
            <a:endParaRPr lang="en-GB" dirty="0"/>
          </a:p>
          <a:p>
            <a:r>
              <a:rPr lang="en-GB" dirty="0"/>
              <a:t>Guy Carpenter &amp; Company Limited is an agent and appointed representative of Marsh Limited. Marsh Limited is authorised and regulated by the Financial Conduct Authority (FCA).</a:t>
            </a:r>
          </a:p>
        </p:txBody>
      </p:sp>
    </p:spTree>
    <p:extLst>
      <p:ext uri="{BB962C8B-B14F-4D97-AF65-F5344CB8AC3E}">
        <p14:creationId xmlns:p14="http://schemas.microsoft.com/office/powerpoint/2010/main" val="349003634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 name="MMCOA_TEMPLATE" val="MAR2026.Classic16x9"/>
  <p:tag name="MMCOA_TEMPLATEVERSION" val="10.0"/>
  <p:tag name="MMCOA_UI_LANGUAGE" val="en-GB"/>
  <p:tag name="MMCOA_BASECO" val="GUY"/>
  <p:tag name="MMCOA_REGCO" val="498"/>
  <p:tag name="MMCOA_BRAND" val="MAR2026"/>
  <p:tag name="MMCOA_FEATURESET" val="MAR_2026_v1"/>
  <p:tag name="MMCOA_LANGUAGE" val="en-GB"/>
  <p:tag name="MMCOA_LANGUAGEDATEFORMAT" val="d MMMM, yyyy"/>
  <p:tag name="MMCOA_LANGUAGELOCALEID" val="2057"/>
</p:tagLst>
</file>

<file path=ppt/theme/theme1.xml><?xml version="1.0" encoding="utf-8"?>
<a:theme xmlns:a="http://schemas.openxmlformats.org/drawingml/2006/main" name="MARSH">
  <a:themeElements>
    <a:clrScheme name="MARSH">
      <a:dk1>
        <a:srgbClr val="000F47"/>
      </a:dk1>
      <a:lt1>
        <a:srgbClr val="FFFFFF"/>
      </a:lt1>
      <a:dk2>
        <a:srgbClr val="7B7974"/>
      </a:dk2>
      <a:lt2>
        <a:srgbClr val="CEECFF"/>
      </a:lt2>
      <a:accent1>
        <a:srgbClr val="000F47"/>
      </a:accent1>
      <a:accent2>
        <a:srgbClr val="0B4BFF"/>
      </a:accent2>
      <a:accent3>
        <a:srgbClr val="82BAFF"/>
      </a:accent3>
      <a:accent4>
        <a:srgbClr val="CEECFF"/>
      </a:accent4>
      <a:accent5>
        <a:srgbClr val="FFBF00"/>
      </a:accent5>
      <a:accent6>
        <a:srgbClr val="B9B6B1"/>
      </a:accent6>
      <a:hlink>
        <a:srgbClr val="004CFF"/>
      </a:hlink>
      <a:folHlink>
        <a:srgbClr val="7B7974"/>
      </a:folHlink>
    </a:clrScheme>
    <a:fontScheme name="Marsh 2026">
      <a:majorFont>
        <a:latin typeface="Georgia Pro Ligh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solidFill>
        <a:ln>
          <a:noFill/>
        </a:ln>
        <a:effectLst/>
      </a:spPr>
      <a:bodyPr rtlCol="0" anchor="ctr"/>
      <a:lstStyle>
        <a:defPPr algn="ctr">
          <a:defRPr dirty="0">
            <a:solidFill>
              <a:schemeClr val="bg1"/>
            </a:solidFill>
          </a:defRPr>
        </a:defPPr>
      </a:lstStyle>
      <a:style>
        <a:lnRef idx="1">
          <a:schemeClr val="accent1"/>
        </a:lnRef>
        <a:fillRef idx="3">
          <a:schemeClr val="accent1"/>
        </a:fillRef>
        <a:effectRef idx="2">
          <a:schemeClr val="accent1"/>
        </a:effectRef>
        <a:fontRef idx="minor">
          <a:schemeClr val="lt1"/>
        </a:fontRef>
      </a:style>
    </a:spDef>
    <a:lnDef>
      <a:spPr>
        <a:ln w="12700">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spAutoFit/>
      </a:bodyPr>
      <a:lstStyle>
        <a:defPPr algn="l">
          <a:defRPr dirty="0" err="1"/>
        </a:defPPr>
      </a:lstStyle>
    </a:txDef>
  </a:objectDefaults>
  <a:extraClrSchemeLst/>
  <a:custClrLst>
    <a:custClr name="Blue 1">
      <a:srgbClr val="000F47"/>
    </a:custClr>
    <a:custClr name="Blue 2">
      <a:srgbClr val="0B4BFF"/>
    </a:custClr>
    <a:custClr name="Blue 3">
      <a:srgbClr val="82BAFF"/>
    </a:custClr>
    <a:custClr name="Blue 4">
      <a:srgbClr val="CEECFF"/>
    </a:custClr>
    <a:custClr name="Amber 1">
      <a:srgbClr val="CB7E03"/>
    </a:custClr>
    <a:custClr name="Amber 2">
      <a:srgbClr val="FFBF00"/>
    </a:custClr>
    <a:custClr name="Amber 3">
      <a:srgbClr val="FFD98A"/>
    </a:custClr>
    <a:custClr name="Amber 4">
      <a:srgbClr val="FFF3DA"/>
    </a:custClr>
    <a:custClr name="White Spacer 1">
      <a:srgbClr val="FFFFFF"/>
    </a:custClr>
    <a:custClr name="White Spacer 2">
      <a:srgbClr val="FFFFFF"/>
    </a:custClr>
    <a:custClr name="Purple 1">
      <a:srgbClr val="5E017F"/>
    </a:custClr>
    <a:custClr name="Purple 2">
      <a:srgbClr val="8F20DE"/>
    </a:custClr>
    <a:custClr name="Purple 3">
      <a:srgbClr val="DEB1FF"/>
    </a:custClr>
    <a:custClr name="Purple 4">
      <a:srgbClr val="F5E8FF"/>
    </a:custClr>
    <a:custClr name="Green 1">
      <a:srgbClr val="2F7500"/>
    </a:custClr>
    <a:custClr name="Green 2">
      <a:srgbClr val="6ABF30"/>
    </a:custClr>
    <a:custClr name="Green 3">
      <a:srgbClr val="B0DC92"/>
    </a:custClr>
    <a:custClr name="Green 4">
      <a:srgbClr val="DFECD7"/>
    </a:custClr>
    <a:custClr name="White Spacer 3">
      <a:srgbClr val="FFFFFF"/>
    </a:custClr>
    <a:custClr name="White Spacer 4">
      <a:srgbClr val="FFFFFF"/>
    </a:custClr>
    <a:custClr name="Grey 1">
      <a:srgbClr val="3D3C37"/>
    </a:custClr>
    <a:custClr name="Grey 2">
      <a:srgbClr val="7B7974"/>
    </a:custClr>
    <a:custClr name="Grey 3">
      <a:srgbClr val="B9B6B1"/>
    </a:custClr>
    <a:custClr name="Grey 4">
      <a:srgbClr val="F7F3EE"/>
    </a:custClr>
    <a:custClr name="Functional Red">
      <a:srgbClr val="C53532"/>
    </a:custClr>
    <a:custClr name="Functional Green">
      <a:srgbClr val="2F7500"/>
    </a:custClr>
    <a:custClr name="Functional Amber">
      <a:srgbClr val="FFBF00"/>
    </a:custClr>
  </a:custClrLst>
  <a:extLst>
    <a:ext uri="{05A4C25C-085E-4340-85A3-A5531E510DB2}">
      <thm15:themeFamily xmlns:thm15="http://schemas.microsoft.com/office/thememl/2012/main" name="MAR2026.Classic16x9 V09.potx" id="{BE01A8DC-FD82-458F-9F68-179BF4266459}" vid="{377C5825-3BF7-427E-A6BC-DBFA18E33B9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49.xml.rels><?xml version="1.0" encoding="UTF-8" standalone="yes"?>
<Relationships xmlns="http://schemas.openxmlformats.org/package/2006/relationships"><Relationship Id="rId1" Type="http://schemas.openxmlformats.org/officeDocument/2006/relationships/customXmlProps" Target="itemProps49.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50.xml.rels><?xml version="1.0" encoding="UTF-8" standalone="yes"?>
<Relationships xmlns="http://schemas.openxmlformats.org/package/2006/relationships"><Relationship Id="rId1" Type="http://schemas.openxmlformats.org/officeDocument/2006/relationships/customXmlProps" Target="itemProps50.xml"/></Relationships>
</file>

<file path=customXml/_rels/item51.xml.rels><?xml version="1.0" encoding="UTF-8" standalone="yes"?>
<Relationships xmlns="http://schemas.openxmlformats.org/package/2006/relationships"><Relationship Id="rId1" Type="http://schemas.openxmlformats.org/officeDocument/2006/relationships/customXmlProps" Target="itemProps51.xml"/></Relationships>
</file>

<file path=customXml/_rels/item52.xml.rels><?xml version="1.0" encoding="UTF-8" standalone="yes"?>
<Relationships xmlns="http://schemas.openxmlformats.org/package/2006/relationships"><Relationship Id="rId1" Type="http://schemas.openxmlformats.org/officeDocument/2006/relationships/customXmlProps" Target="itemProps52.xml"/></Relationships>
</file>

<file path=customXml/_rels/item53.xml.rels><?xml version="1.0" encoding="UTF-8" standalone="yes"?>
<Relationships xmlns="http://schemas.openxmlformats.org/package/2006/relationships"><Relationship Id="rId1" Type="http://schemas.openxmlformats.org/officeDocument/2006/relationships/customXmlProps" Target="itemProps53.xml"/></Relationships>
</file>

<file path=customXml/_rels/item54.xml.rels><?xml version="1.0" encoding="UTF-8" standalone="yes"?>
<Relationships xmlns="http://schemas.openxmlformats.org/package/2006/relationships"><Relationship Id="rId1" Type="http://schemas.openxmlformats.org/officeDocument/2006/relationships/customXmlProps" Target="itemProps54.xml"/></Relationships>
</file>

<file path=customXml/_rels/item55.xml.rels><?xml version="1.0" encoding="UTF-8" standalone="yes"?>
<Relationships xmlns="http://schemas.openxmlformats.org/package/2006/relationships"><Relationship Id="rId1" Type="http://schemas.openxmlformats.org/officeDocument/2006/relationships/customXmlProps" Target="itemProps55.xml"/></Relationships>
</file>

<file path=customXml/_rels/item56.xml.rels><?xml version="1.0" encoding="UTF-8" standalone="yes"?>
<Relationships xmlns="http://schemas.openxmlformats.org/package/2006/relationships"><Relationship Id="rId1" Type="http://schemas.openxmlformats.org/officeDocument/2006/relationships/customXmlProps" Target="itemProps56.xml"/></Relationships>
</file>

<file path=customXml/_rels/item57.xml.rels><?xml version="1.0" encoding="UTF-8" standalone="yes"?>
<Relationships xmlns="http://schemas.openxmlformats.org/package/2006/relationships"><Relationship Id="rId1" Type="http://schemas.openxmlformats.org/officeDocument/2006/relationships/customXmlProps" Target="itemProps57.xml"/></Relationships>
</file>

<file path=customXml/_rels/item58.xml.rels><?xml version="1.0" encoding="UTF-8" standalone="yes"?>
<Relationships xmlns="http://schemas.openxmlformats.org/package/2006/relationships"><Relationship Id="rId1" Type="http://schemas.openxmlformats.org/officeDocument/2006/relationships/customXmlProps" Target="itemProps58.xml"/></Relationships>
</file>

<file path=customXml/_rels/item59.xml.rels><?xml version="1.0" encoding="UTF-8" standalone="yes"?>
<Relationships xmlns="http://schemas.openxmlformats.org/package/2006/relationships"><Relationship Id="rId1" Type="http://schemas.openxmlformats.org/officeDocument/2006/relationships/customXmlProps" Target="itemProps59.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60.xml.rels><?xml version="1.0" encoding="UTF-8" standalone="yes"?>
<Relationships xmlns="http://schemas.openxmlformats.org/package/2006/relationships"><Relationship Id="rId1" Type="http://schemas.openxmlformats.org/officeDocument/2006/relationships/customXmlProps" Target="itemProps60.xml"/></Relationships>
</file>

<file path=customXml/_rels/item61.xml.rels><?xml version="1.0" encoding="UTF-8" standalone="yes"?>
<Relationships xmlns="http://schemas.openxmlformats.org/package/2006/relationships"><Relationship Id="rId1" Type="http://schemas.openxmlformats.org/officeDocument/2006/relationships/customXmlProps" Target="itemProps61.xml"/></Relationships>
</file>

<file path=customXml/_rels/item62.xml.rels><?xml version="1.0" encoding="UTF-8" standalone="yes"?>
<Relationships xmlns="http://schemas.openxmlformats.org/package/2006/relationships"><Relationship Id="rId1" Type="http://schemas.openxmlformats.org/officeDocument/2006/relationships/customXmlProps" Target="itemProps62.xml"/></Relationships>
</file>

<file path=customXml/_rels/item63.xml.rels><?xml version="1.0" encoding="UTF-8" standalone="yes"?>
<Relationships xmlns="http://schemas.openxmlformats.org/package/2006/relationships"><Relationship Id="rId1" Type="http://schemas.openxmlformats.org/officeDocument/2006/relationships/customXmlProps" Target="itemProps63.xml"/></Relationships>
</file>

<file path=customXml/_rels/item64.xml.rels><?xml version="1.0" encoding="UTF-8" standalone="yes"?>
<Relationships xmlns="http://schemas.openxmlformats.org/package/2006/relationships"><Relationship Id="rId1" Type="http://schemas.openxmlformats.org/officeDocument/2006/relationships/customXmlProps" Target="itemProps64.xml"/></Relationships>
</file>

<file path=customXml/_rels/item65.xml.rels><?xml version="1.0" encoding="UTF-8" standalone="yes"?>
<Relationships xmlns="http://schemas.openxmlformats.org/package/2006/relationships"><Relationship Id="rId1" Type="http://schemas.openxmlformats.org/officeDocument/2006/relationships/customXmlProps" Target="itemProps65.xml"/></Relationships>
</file>

<file path=customXml/_rels/item66.xml.rels><?xml version="1.0" encoding="UTF-8" standalone="yes"?>
<Relationships xmlns="http://schemas.openxmlformats.org/package/2006/relationships"><Relationship Id="rId1" Type="http://schemas.openxmlformats.org/officeDocument/2006/relationships/customXmlProps" Target="itemProps66.xml"/></Relationships>
</file>

<file path=customXml/_rels/item67.xml.rels><?xml version="1.0" encoding="UTF-8" standalone="yes"?>
<Relationships xmlns="http://schemas.openxmlformats.org/package/2006/relationships"><Relationship Id="rId1" Type="http://schemas.openxmlformats.org/officeDocument/2006/relationships/customXmlProps" Target="itemProps67.xml"/></Relationships>
</file>

<file path=customXml/_rels/item68.xml.rels><?xml version="1.0" encoding="UTF-8" standalone="yes"?>
<Relationships xmlns="http://schemas.openxmlformats.org/package/2006/relationships"><Relationship Id="rId1" Type="http://schemas.openxmlformats.org/officeDocument/2006/relationships/customXmlProps" Target="itemProps68.xml"/></Relationships>
</file>

<file path=customXml/_rels/item69.xml.rels><?xml version="1.0" encoding="UTF-8" standalone="yes"?>
<Relationships xmlns="http://schemas.openxmlformats.org/package/2006/relationships"><Relationship Id="rId1" Type="http://schemas.openxmlformats.org/officeDocument/2006/relationships/customXmlProps" Target="itemProps69.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70.xml.rels><?xml version="1.0" encoding="UTF-8" standalone="yes"?>
<Relationships xmlns="http://schemas.openxmlformats.org/package/2006/relationships"><Relationship Id="rId1" Type="http://schemas.openxmlformats.org/officeDocument/2006/relationships/customXmlProps" Target="itemProps70.xml"/></Relationships>
</file>

<file path=customXml/_rels/item71.xml.rels><?xml version="1.0" encoding="UTF-8" standalone="yes"?>
<Relationships xmlns="http://schemas.openxmlformats.org/package/2006/relationships"><Relationship Id="rId1" Type="http://schemas.openxmlformats.org/officeDocument/2006/relationships/customXmlProps" Target="itemProps71.xml"/></Relationships>
</file>

<file path=customXml/_rels/item72.xml.rels><?xml version="1.0" encoding="UTF-8" standalone="yes"?>
<Relationships xmlns="http://schemas.openxmlformats.org/package/2006/relationships"><Relationship Id="rId1" Type="http://schemas.openxmlformats.org/officeDocument/2006/relationships/customXmlProps" Target="itemProps72.xml"/></Relationships>
</file>

<file path=customXml/_rels/item73.xml.rels><?xml version="1.0" encoding="UTF-8" standalone="yes"?>
<Relationships xmlns="http://schemas.openxmlformats.org/package/2006/relationships"><Relationship Id="rId1" Type="http://schemas.openxmlformats.org/officeDocument/2006/relationships/customXmlProps" Target="itemProps73.xml"/></Relationships>
</file>

<file path=customXml/_rels/item74.xml.rels><?xml version="1.0" encoding="UTF-8" standalone="yes"?>
<Relationships xmlns="http://schemas.openxmlformats.org/package/2006/relationships"><Relationship Id="rId1" Type="http://schemas.openxmlformats.org/officeDocument/2006/relationships/customXmlProps" Target="itemProps74.xml"/></Relationships>
</file>

<file path=customXml/_rels/item75.xml.rels><?xml version="1.0" encoding="UTF-8" standalone="yes"?>
<Relationships xmlns="http://schemas.openxmlformats.org/package/2006/relationships"><Relationship Id="rId1" Type="http://schemas.openxmlformats.org/officeDocument/2006/relationships/customXmlProps" Target="itemProps75.xml"/></Relationships>
</file>

<file path=customXml/_rels/item76.xml.rels><?xml version="1.0" encoding="UTF-8" standalone="yes"?>
<Relationships xmlns="http://schemas.openxmlformats.org/package/2006/relationships"><Relationship Id="rId1" Type="http://schemas.openxmlformats.org/officeDocument/2006/relationships/customXmlProps" Target="itemProps76.xml"/></Relationships>
</file>

<file path=customXml/_rels/item77.xml.rels><?xml version="1.0" encoding="UTF-8" standalone="yes"?>
<Relationships xmlns="http://schemas.openxmlformats.org/package/2006/relationships"><Relationship Id="rId1" Type="http://schemas.openxmlformats.org/officeDocument/2006/relationships/customXmlProps" Target="itemProps77.xml"/></Relationships>
</file>

<file path=customXml/_rels/item78.xml.rels><?xml version="1.0" encoding="UTF-8" standalone="yes"?>
<Relationships xmlns="http://schemas.openxmlformats.org/package/2006/relationships"><Relationship Id="rId1" Type="http://schemas.openxmlformats.org/officeDocument/2006/relationships/customXmlProps" Target="itemProps78.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1 6 " ? > < M M C O A _ O b j e c t T a g s   x m l n s : x s i = " h t t p : / / w w w . w 3 . o r g / 2 0 0 1 / X M L S c h e m a - i n s t a n c e "   x m l n s : x s d = " h t t p : / / w w w . w 3 . o r g / 2 0 0 1 / X M L S c h e m a " >  
     < P r e s e n t a t i o n O b j e c t T a g   T a g N a m e = " M M C 0 9 _ P L A C E H O L D E R T E X T " > P l a c e h o l d e r   f o r   t h i r d   p a r t y   o r   c l i e n t   l o g o < / P r e s e n t a t i o n O b j e c t T a g >  
     < P r e s e n t a t i o n O b j e c t T a g   T a g N a m e = " M M C 0 9 _ B R A N D F O N T S T Y L E " > C o v e r T e x t < / P r e s e n t a t i o n O b j e c t T a g >  
     < P r e s e n t a t i o n O b j e c t T a g   T a g N a m e = " M M C 0 9 _ P L A C E H O L D E R T E X T " > [ M M C 2 0 2 1 P P T e m p l a t e . P l a c e h o l d e r C l i e n t ] < / P r e s e n t a t i o n O b j e c t T a g >  
 < / M M C O A _ O b j e c t T a g s > 
</file>

<file path=customXml/item10.xml>��< ? x m l   v e r s i o n = " 1 . 0 "   e n c o d i n g = " u t f - 1 6 " ? > < M M C O A _ O b j e c t T a g s   x m l n s : x s d = " h t t p : / / w w w . w 3 . o r g / 2 0 0 1 / X M L S c h e m a "   x m l n s : x s i = " h t t p : / / w w w . w 3 . o r g / 2 0 0 1 / X M L S c h e m a - i n s t a n c e " >  
     < P r e s e n t a t i o n O b j e c t T a g   T a g N a m e = " M M C 0 9 _ B R A N D F O N T S T Y L E " > M a s t e r T e x t < / P r e s e n t a t i o n O b j e c t T a g >  
 < / M M C O A _ O b j e c t T a g s > 
</file>

<file path=customXml/item11.xml><?xml version="1.0" encoding="utf-8"?>
<?mso-contentType ?>
<FormTemplates xmlns="http://schemas.microsoft.com/sharepoint/v3/contenttype/forms">
  <Display>DocumentLibraryForm</Display>
  <Edit>DocumentLibraryForm</Edit>
  <New>DocumentLibraryForm</New>
</FormTemplates>
</file>

<file path=customXml/item12.xml>��< ? x m l   v e r s i o n = " 1 . 0 "   e n c o d i n g = " u t f - 1 6 " ? > < M M C O A _ O b j e c t T a g s   x m l n s : x s d = " h t t p : / / w w w . w 3 . o r g / 2 0 0 1 / X M L S c h e m a "   x m l n s : x s i = " h t t p : / / w w w . w 3 . o r g / 2 0 0 1 / X M L S c h e m a - i n s t a n c e " >  
     < P r e s e n t a t i o n O b j e c t T a g   T a g N a m e = " M M C 0 9 _ P O P U L A T E T E X T " > { T i t l e } < / P r e s e n t a t i o n O b j e c t T a g >  
 < / M M C O A _ O b j e c t T a g s > 
</file>

<file path=customXml/item13.xml>��< ? x m l   v e r s i o n = " 1 . 0 "   e n c o d i n g = " u t f - 1 6 " ? > < M M C O A _ O b j e c t T a g s   x m l n s : x s d = " h t t p : / / w w w . w 3 . o r g / 2 0 0 1 / X M L S c h e m a "   x m l n s : x s i = " h t t p : / / w w w . w 3 . o r g / 2 0 0 1 / X M L S c h e m a - i n s t a n c e " >  
     < P r e s e n t a t i o n O b j e c t T a g   T a g N a m e = " M M C 0 9 _ B R A N D F O N T S T Y L E " > M a s t e r T i t l e < / P r e s e n t a t i o n O b j e c t T a g >  
 < / M M C O A _ O b j e c t T a g s > 
</file>

<file path=customXml/item14.xml>��< ? x m l   v e r s i o n = " 1 . 0 "   e n c o d i n g = " u t f - 1 6 " ? > < M M C O A _ O b j e c t T a g s   x m l n s : x s d = " h t t p : / / w w w . w 3 . o r g / 2 0 0 1 / X M L S c h e m a "   x m l n s : x s i = " h t t p : / / w w w . w 3 . o r g / 2 0 0 1 / X M L S c h e m a - i n s t a n c e " >  
     < P r e s e n t a t i o n O b j e c t T a g   T a g N a m e = " M M C 0 9 _ P L A C E H O L D E R T E X T " > [ M A R 2 0 2 6 P P T e m p l a t e . P l a c e h o l d e r S l i d e T i t l e ] < / P r e s e n t a t i o n O b j e c t T a g >  
 < / M M C O A _ O b j e c t T a g s > 
</file>

<file path=customXml/item15.xml>��< ? x m l   v e r s i o n = " 1 . 0 "   e n c o d i n g = " u t f - 1 6 " ? > < M M C O A _ O b j e c t T a g s   x m l n s : x s d = " h t t p : / / w w w . w 3 . o r g / 2 0 0 1 / X M L S c h e m a "   x m l n s : x s i = " h t t p : / / w w w . w 3 . o r g / 2 0 0 1 / X M L S c h e m a - i n s t a n c e " >  
     < P r e s e n t a t i o n O b j e c t T a g   T a g N a m e = " M M C 0 9 _ P O P U L A T E T E X T " > { T i t l e } < / P r e s e n t a t i o n O b j e c t T a g >  
 < / M M C O A _ O b j e c t T a g s > 
</file>

<file path=customXml/item16.xml>��< ? x m l   v e r s i o n = " 1 . 0 "   e n c o d i n g = " u t f - 1 6 " ? > < M M C O A _ O b j e c t T a g s   x m l n s : x s d = " h t t p : / / w w w . w 3 . o r g / 2 0 0 1 / X M L S c h e m a "   x m l n s : x s i = " h t t p : / / w w w . w 3 . o r g / 2 0 0 1 / X M L S c h e m a - i n s t a n c e " >  
     < P r e s e n t a t i o n O b j e c t T a g   T a g N a m e = " M M C 0 9 _ B R A N D F O N T S T Y L E " > C o v e r T e x t < / P r e s e n t a t i o n O b j e c t T a g >  
     < P r e s e n t a t i o n O b j e c t T a g   T a g N a m e = " M M C 0 9 _ P L A C E H O L D E R T E X T " > [ M A R 2 0 2 6 P P T e m p l a t e . P l a c e h o l d e r A g e n d a ] < / P r e s e n t a t i o n O b j e c t T a g >  
 < / M M C O A _ O b j e c t T a g s > 
</file>

<file path=customXml/item17.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18.xml>��< ? x m l   v e r s i o n = " 1 . 0 "   e n c o d i n g = " u t f - 1 6 " ? > < M M C O A _ O b j e c t T a g s   x m l n s : x s i = " h t t p : / / w w w . w 3 . o r g / 2 0 0 1 / X M L S c h e m a - i n s t a n c e "   x m l n s : x s d = " h t t p : / / w w w . w 3 . o r g / 2 0 0 1 / X M L S c h e m a " >  
     < P r e s e n t a t i o n O b j e c t T a g   T a g N a m e = " M M C O A _ F I L E R E F S T A T E " > H I D E < / P r e s e n t a t i o n O b j e c t T a g >  
 < / M M C O A _ O b j e c t T a g s > 
</file>

<file path=customXml/item19.xml>��< ? x m l   v e r s i o n = " 1 . 0 "   e n c o d i n g = " u t f - 1 6 " ? > < M M C O A _ O b j e c t T a g s   x m l n s : x s d = " h t t p : / / w w w . w 3 . o r g / 2 0 0 1 / X M L S c h e m a "   x m l n s : x s i = " h t t p : / / w w w . w 3 . o r g / 2 0 0 1 / X M L S c h e m a - i n s t a n c e " >  
     < P r e s e n t a t i o n O b j e c t T a g   T a g N a m e = " M M C 0 9 _ P O P U L A T E T E X T " > { B a c k C o v e r E x t r a W o r d i n g } < / P r e s e n t a t i o n O b j e c t T a g >  
     < P r e s e n t a t i o n O b j e c t T a g   T a g N a m e = " M M C 0 9 _ B R A N D F O N T S T Y L E " > C o v e r T e x t < / P r e s e n t a t i o n O b j e c t T a g >  
 < / M M C O A _ O b j e c t T a g s > 
</file>

<file path=customXml/item2.xml>��< ? x m l   v e r s i o n = " 1 . 0 "   e n c o d i n g = " u t f - 1 6 " ? > < M M C O A _ O b j e c t T a g s   x m l n s : x s d = " h t t p : / / w w w . w 3 . o r g / 2 0 0 1 / X M L S c h e m a "   x m l n s : x s i = " h t t p : / / w w w . w 3 . o r g / 2 0 0 1 / X M L S c h e m a - i n s t a n c e " >  
     < P r e s e n t a t i o n O b j e c t T a g   T a g N a m e = " M M C 0 9 _ B R A N D F O N T S T Y L E " > C o v e r H e a d i n g 2 < / P r e s e n t a t i o n O b j e c t T a g >  
     < P r e s e n t a t i o n O b j e c t T a g   T a g N a m e = " M M C 0 9 _ P L A C E H O L D E R T E X T " > [ M A R 2 0 2 6 P P T e m p l a t e . P l a c e h o l d e r H 2 ] < / P r e s e n t a t i o n O b j e c t T a g >  
 < / M M C O A _ O b j e c t T a g s > 
</file>

<file path=customXml/item20.xml>��< ? x m l   v e r s i o n = " 1 . 0 "   e n c o d i n g = " u t f - 1 6 " ? > < M M C O A _ O b j e c t T a g s   x m l n s : x s d = " h t t p : / / w w w . w 3 . o r g / 2 0 0 1 / X M L S c h e m a "   x m l n s : x s i = " h t t p : / / w w w . w 3 . o r g / 2 0 0 1 / X M L S c h e m a - i n s t a n c e " >  
     < P r e s e n t a t i o n O b j e c t T a g   T a g N a m e = " M M C A L _ A s s e t I D " > 3 8 b b 6 c 6 a - 1 b d d - 4 5 1 9 - 8 1 7 1 - 0 3 3 b 5 6 9 2 d f 2 e < / P r e s e n t a t i o n O b j e c t T a g >  
 < / M M C O A _ O b j e c t T a g s > 
</file>

<file path=customXml/item21.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22.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23.xml>��< ? x m l   v e r s i o n = " 1 . 0 "   e n c o d i n g = " u t f - 1 6 " ? > < M M C O A _ O b j e c t T a g s   x m l n s : x s d = " h t t p : / / w w w . w 3 . o r g / 2 0 0 1 / X M L S c h e m a "   x m l n s : x s i = " h t t p : / / w w w . w 3 . o r g / 2 0 0 1 / X M L S c h e m a - i n s t a n c e " >  
     < P r e s e n t a t i o n O b j e c t T a g   T a g N a m e = " M M C 0 9 _ B A C K G R O U N D S T Y L E " > A l w a y s W h i t e < / P r e s e n t a t i o n O b j e c t T a g >  
     < P r e s e n t a t i o n O b j e c t T a g   T a g N a m e = " M M C O A _ S A M P L E S L I D E _ I D " > 3 7 5 4 5 7 1 c - 5 5 2 0 - 4 3 b 9 - 8 e 2 2 - 0 4 8 c 2 a 2 e 9 3 2 1 < / P r e s e n t a t i o n O b j e c t T a g >  
     < P r e s e n t a t i o n O b j e c t T a g   T a g N a m e = " M M C O A _ B A C K G R O U N D _ L O G O _ O P T I O N " > C O L O U R < / P r e s e n t a t i o n O b j e c t T a g >  
     < P r e s e n t a t i o n O b j e c t T a g   T a g N a m e = " M M C O A _ B A C K G R O U N D _ D I G E S T " > f r a m e ; w h i t e < / P r e s e n t a t i o n O b j e c t T a g >  
 < / M M C O A _ O b j e c t T a g s > 
</file>

<file path=customXml/item24.xml>��< ? x m l   v e r s i o n = " 1 . 0 "   e n c o d i n g = " u t f - 1 6 " ? > < M M C O A _ O b j e c t T a g s   x m l n s : x s d = " h t t p : / / w w w . w 3 . o r g / 2 0 0 1 / X M L S c h e m a "   x m l n s : x s i = " h t t p : / / w w w . w 3 . o r g / 2 0 0 1 / X M L S c h e m a - i n s t a n c e " >  
     < P r e s e n t a t i o n O b j e c t T a g   T a g N a m e = " M M C 0 9 _ P O P U L A T E T E X T " > { T i t l e } < / P r e s e n t a t i o n O b j e c t T a g >  
 < / M M C O A _ O b j e c t T a g s > 
</file>

<file path=customXml/item25.xml>��< ? x m l   v e r s i o n = " 1 . 0 "   e n c o d i n g = " u t f - 1 6 " ? > < M M C O A _ O b j e c t T a g s   x m l n s : x s i = " h t t p : / / w w w . w 3 . o r g / 2 0 0 1 / X M L S c h e m a - i n s t a n c e "   x m l n s : x s d = " h t t p : / / w w w . w 3 . o r g / 2 0 0 1 / X M L S c h e m a " >  
     < P r e s e n t a t i o n O b j e c t T a g   T a g N a m e = " M M C 0 9 _ S H O W H I D E C R I T E R I A " > C L I E N T _ L O G O < / P r e s e n t a t i o n O b j e c t T a g >  
 < / M M C O A _ O b j e c t T a g s > 
</file>

<file path=customXml/item26.xml>��< ? x m l   v e r s i o n = " 1 . 0 "   e n c o d i n g = " u t f - 1 6 " ? > < M M C O A _ O b j e c t T a g s   x m l n s : x s d = " h t t p : / / w w w . w 3 . o r g / 2 0 0 1 / X M L S c h e m a "   x m l n s : x s i = " h t t p : / / w w w . w 3 . o r g / 2 0 0 1 / X M L S c h e m a - i n s t a n c e " >  
     < P r e s e n t a t i o n O b j e c t T a g   T a g N a m e = " M M C 0 9 _ B R A N D F O N T S T Y L E " > C o v e r T e x t < / P r e s e n t a t i o n O b j e c t T a g >  
     < P r e s e n t a t i o n O b j e c t T a g   T a g N a m e = " M M C 0 9 _ F O N T S I Z E _ L " > 2 4 < / P r e s e n t a t i o n O b j e c t T a g >  
     < P r e s e n t a t i o n O b j e c t T a g   T a g N a m e = " M M C 0 9 _ F O N T S I Z E _ M " > 2 4 < / P r e s e n t a t i o n O b j e c t T a g >  
     < P r e s e n t a t i o n O b j e c t T a g   T a g N a m e = " M M C 0 9 _ F O N T S I Z E _ S " > 2 4 < / P r e s e n t a t i o n O b j e c t T a g >  
     < P r e s e n t a t i o n O b j e c t T a g   T a g N a m e = " M M C 0 9 _ S H A P E X Y W H _ L " > 3 6 . 8 5 ; 2 8 2 . 2 4 ; 7 3 2 . 7 5 ; 2 9 . 7 6 < / P r e s e n t a t i o n O b j e c t T a g >  
     < P r e s e n t a t i o n O b j e c t T a g   T a g N a m e = " M M C 0 9 _ S H A P E X Y W H _ M " > 3 6 . 8 5 ; 2 9 1 . 9 7 ; 7 3 4 . 1 7 ; 6 2 . 3 6 < / P r e s e n t a t i o n O b j e c t T a g >  
     < P r e s e n t a t i o n O b j e c t T a g   T a g N a m e = " M M C 0 9 _ S H A P E X Y W H _ S " > 3 6 . 8 5 ; 2 6 7 . 8 7 ; 7 3 5 . 5 9 ; 6 2 . 3 6 < / P r e s e n t a t i o n O b j e c t T a g >  
 < / M M C O A _ O b j e c t T a g s > 
</file>

<file path=customXml/item27.xml>��< ? x m l   v e r s i o n = " 1 . 0 "   e n c o d i n g = " u t f - 1 6 " ? > < M M C O A _ O b j e c t T a g s   x m l n s : x s d = " h t t p : / / w w w . w 3 . o r g / 2 0 0 1 / X M L S c h e m a "   x m l n s : x s i = " h t t p : / / w w w . w 3 . o r g / 2 0 0 1 / X M L S c h e m a - i n s t a n c e " >  
     < P r e s e n t a t i o n O b j e c t T a g   T a g N a m e = " M M C 0 9 _ L A Y O U T " > B a c k C o v e r < / P r e s e n t a t i o n O b j e c t T a g >  
     < P r e s e n t a t i o n O b j e c t T a g   T a g N a m e = " M M C 0 9 _ B A C K G R O U N D S T Y L E " > B a c k C o v e r < / P r e s e n t a t i o n O b j e c t T a g >  
     < P r e s e n t a t i o n O b j e c t T a g   T a g N a m e = " M M C 0 9 _ A D D L O G O S " > M a i n B a c k L o g o , B a c k L o g o , 3 6 , 3 6 < / P r e s e n t a t i o n O b j e c t T a g >  
     < P r e s e n t a t i o n O b j e c t T a g   T a g N a m e = " M M C O A _ B A C K G R O U N D _ L O G O _ O P T I O N " > C O L O U R < / P r e s e n t a t i o n O b j e c t T a g >  
     < P r e s e n t a t i o n O b j e c t T a g   T a g N a m e = " M M C O A _ B A C K G R O U N D _ D I G E S T " > f r a m e ; S k y B l u e < / P r e s e n t a t i o n O b j e c t T a g >  
 < / M M C O A _ O b j e c t T a g s > 
</file>

<file path=customXml/item28.xml><?xml version="1.0" encoding="utf-8"?>
<p:properties xmlns:p="http://schemas.microsoft.com/office/2006/metadata/properties" xmlns:xsi="http://www.w3.org/2001/XMLSchema-instance" xmlns:pc="http://schemas.microsoft.com/office/infopath/2007/PartnerControls">
  <documentManagement>
    <TaxCatchAll xmlns="86b881a3-52d1-4298-aaff-87dd4465a1ae" xsi:nil="true"/>
    <lcf76f155ced4ddcb4097134ff3c332f xmlns="b74f866d-497c-4fe4-8321-43329f6be2d2">
      <Terms xmlns="http://schemas.microsoft.com/office/infopath/2007/PartnerControls"/>
    </lcf76f155ced4ddcb4097134ff3c332f>
  </documentManagement>
</p:properties>
</file>

<file path=customXml/item29.xml>��< ? x m l   v e r s i o n = " 1 . 0 "   e n c o d i n g = " u t f - 1 6 " ? > < M M C O A _ O b j e c t T a g s   x m l n s : x s d = " h t t p : / / w w w . w 3 . o r g / 2 0 0 1 / X M L S c h e m a "   x m l n s : x s i = " h t t p : / / w w w . w 3 . o r g / 2 0 0 1 / X M L S c h e m a - i n s t a n c e " >  
     < P r e s e n t a t i o n O b j e c t T a g   T a g N a m e = " M M C 0 9 _ B R A N D F O N T S T Y L E " > M a s t e r S u b t i t l e < / P r e s e n t a t i o n O b j e c t T a g >  
     < P r e s e n t a t i o n O b j e c t T a g   T a g N a m e = " M M C 0 9 _ P L A C E H O L D E R T E X T " > [ M A R 2 0 2 6 P P T e m p l a t e . P l a c e h o l d e r S l i d e S u b T i t l e ] < / P r e s e n t a t i o n O b j e c t T a g >  
 < / M M C O A _ O b j e c t T a g s > 
</file>

<file path=customXml/item3.xml>��< ? x m l   v e r s i o n = " 1 . 0 "   e n c o d i n g = " u t f - 1 6 " ? > < M M C O A _ O b j e c t T a g s   x m l n s : x s d = " h t t p : / / w w w . w 3 . o r g / 2 0 0 1 / X M L S c h e m a "   x m l n s : x s i = " h t t p : / / w w w . w 3 . o r g / 2 0 0 1 / X M L S c h e m a - i n s t a n c e " >  
     < P r e s e n t a t i o n O b j e c t T a g   T a g N a m e = " M M C 0 9 _ B R A N D F O N T S T Y L E " > D i v i d e r T e x t < / P r e s e n t a t i o n O b j e c t T a g >  
     < P r e s e n t a t i o n O b j e c t T a g   T a g N a m e = " M M C 0 9 _ P L A C E H O L D E R T E X T " > [ M A R 2 0 2 6 P P T e m p l a t e . P l a c e h o l d e r S l i d e T i t l e ] < / P r e s e n t a t i o n O b j e c t T a g >  
 < / M M C O A _ O b j e c t T a g s > 
</file>

<file path=customXml/item30.xml>��< ? x m l   v e r s i o n = " 1 . 0 "   e n c o d i n g = " u t f - 1 6 " ? > < M M C O A _ O b j e c t T a g s   x m l n s : x s d = " h t t p : / / w w w . w 3 . o r g / 2 0 0 1 / X M L S c h e m a "   x m l n s : x s i = " h t t p : / / w w w . w 3 . o r g / 2 0 0 1 / X M L S c h e m a - i n s t a n c e " >  
     < P r e s e n t a t i o n O b j e c t T a g   T a g N a m e = " M M C 0 9 _ P O P U L A T E T E X T " > { P r e s e n t e r C o v e r T e x t B l o c k } < / P r e s e n t a t i o n O b j e c t T a g >  
 < / M M C O A _ O b j e c t T a g s > 
</file>

<file path=customXml/item31.xml>��< ? x m l   v e r s i o n = " 1 . 0 "   e n c o d i n g = " u t f - 1 6 " ? > < M M C O A _ O b j e c t T a g s   x m l n s : x s d = " h t t p : / / w w w . w 3 . o r g / 2 0 0 1 / X M L S c h e m a "   x m l n s : x s i = " h t t p : / / w w w . w 3 . o r g / 2 0 0 1 / X M L S c h e m a - i n s t a n c e " >  
     < P r e s e n t a t i o n O b j e c t T a g   T a g N a m e = " M M C 0 9 _ B R A N D F O N T S T Y L E " > C o v e r T e x t < / P r e s e n t a t i o n O b j e c t T a g >  
 < / M M C O A _ O b j e c t T a g s > 
</file>

<file path=customXml/item32.xml>��< ? x m l   v e r s i o n = " 1 . 0 "   e n c o d i n g = " u t f - 1 6 " ? > < M M C O A _ O b j e c t T a g s   x m l n s : x s d = " h t t p : / / w w w . w 3 . o r g / 2 0 0 1 / X M L S c h e m a "   x m l n s : x s i = " h t t p : / / w w w . w 3 . o r g / 2 0 0 1 / X M L S c h e m a - i n s t a n c e " >  
     < P r e s e n t a t i o n O b j e c t T a g   T a g N a m e = " M M C 0 9 _ P O P U L A T E T E X T " > [ B r a n d _ M M C 2 0 2 1 . A g e n d a S l i d e T i t l e ] < / P r e s e n t a t i o n O b j e c t T a g >  
 < / M M C O A _ O b j e c t T a g s > 
</file>

<file path=customXml/item33.xml>��< ? x m l   v e r s i o n = " 1 . 0 "   e n c o d i n g = " u t f - 1 6 " ? > < M M C O A _ O b j e c t T a g s   x m l n s : x s i = " h t t p : / / w w w . w 3 . o r g / 2 0 0 1 / X M L S c h e m a - i n s t a n c e "   x m l n s : x s d = " h t t p : / / w w w . w 3 . o r g / 2 0 0 1 / X M L S c h e m a " >  
     < P r e s e n t a t i o n O b j e c t T a g   T a g N a m e = " M M C 0 9 _ P O P U L A T E T E X T " > { C l i e n t N a m e } < / P r e s e n t a t i o n O b j e c t T a g >  
     < P r e s e n t a t i o n O b j e c t T a g   T a g N a m e = " M M C 0 9 _ B R A N D F O N T S T Y L E " > C o v e r T e x t < / P r e s e n t a t i o n O b j e c t T a g >  
     < P r e s e n t a t i o n O b j e c t T a g   T a g N a m e = " M M C 0 9 _ S H O W H I D E C R I T E R I A " > C L I E N T _ N A M E < / P r e s e n t a t i o n O b j e c t T a g >  
 < / M M C O A _ O b j e c t T a g s > 
</file>

<file path=customXml/item34.xml>��< ? x m l   v e r s i o n = " 1 . 0 "   e n c o d i n g = " u t f - 1 6 " ? > < M M C O A _ O b j e c t T a g s   x m l n s : x s d = " h t t p : / / w w w . w 3 . o r g / 2 0 0 1 / X M L S c h e m a "   x m l n s : x s i = " h t t p : / / w w w . w 3 . o r g / 2 0 0 1 / X M L S c h e m a - i n s t a n c e " >  
     < P r e s e n t a t i o n O b j e c t T a g   T a g N a m e = " M M C 0 9 _ B R A N D F O N T S T Y L E " > M a s t e r T e x t < / P r e s e n t a t i o n O b j e c t T a g >  
 < / M M C O A _ O b j e c t T a g s > 
</file>

<file path=customXml/item35.xml>��< ? x m l   v e r s i o n = " 1 . 0 "   e n c o d i n g = " u t f - 1 6 " ? > < M M C O A _ O b j e c t T a g s   x m l n s : x s d = " h t t p : / / w w w . w 3 . o r g / 2 0 0 1 / X M L S c h e m a "   x m l n s : x s i = " h t t p : / / w w w . w 3 . o r g / 2 0 0 1 / X M L S c h e m a - i n s t a n c e " >  
     < P r e s e n t a t i o n O b j e c t T a g   T a g N a m e = " M M C 0 9 _ B R A N D F O N T S T Y L E " > M a s t e r T i t l e < / P r e s e n t a t i o n O b j e c t T a g >  
     < P r e s e n t a t i o n O b j e c t T a g   T a g N a m e = " M M C 0 9 _ P L A C E H O L D E R T E X T " > [ M A R 2 0 2 6 P P T e m p l a t e . P l a c e h o l d e r S l i d e T i t l e ] < / P r e s e n t a t i o n O b j e c t T a g >  
 < / M M C O A _ O b j e c t T a g s > 
</file>

<file path=customXml/item36.xml>��< ? x m l   v e r s i o n = " 1 . 0 "   e n c o d i n g = " u t f - 1 6 " ? > < M M C O A _ O b j e c t T a g s   x m l n s : x s d = " h t t p : / / w w w . w 3 . o r g / 2 0 0 1 / X M L S c h e m a "   x m l n s : x s i = " h t t p : / / w w w . w 3 . o r g / 2 0 0 1 / X M L S c h e m a - i n s t a n c e " >  
     < P r e s e n t a t i o n O b j e c t T a g   T a g N a m e = " M M C O A _ S A M P L E S L I D E _ I D " > d 9 b b 1 f 6 d - b 2 2 e - 4 d e e - b 1 1 6 - 4 8 a d f 3 b 6 4 6 4 3 < / P r e s e n t a t i o n O b j e c t T a g >  
     < P r e s e n t a t i o n O b j e c t T a g   T a g N a m e = " M M C 0 9 _ B A C K G R O U N D S T Y L E " > A l w a y s W h i t e < / P r e s e n t a t i o n O b j e c t T a g >  
     < P r e s e n t a t i o n O b j e c t T a g   T a g N a m e = " M M C O A _ B A C K G R O U N D _ L O G O _ O P T I O N " > C O L O U R < / P r e s e n t a t i o n O b j e c t T a g >  
     < P r e s e n t a t i o n O b j e c t T a g   T a g N a m e = " M M C O A _ B A C K G R O U N D _ D I G E S T " > f r a m e ; w h i t e < / P r e s e n t a t i o n O b j e c t T a g >  
 < / M M C O A _ O b j e c t T a g s > 
</file>

<file path=customXml/item37.xml><?xml version="1.0" encoding="utf-8"?>
<ct:contentTypeSchema xmlns:ct="http://schemas.microsoft.com/office/2006/metadata/contentType" xmlns:ma="http://schemas.microsoft.com/office/2006/metadata/properties/metaAttributes" ct:_="" ma:_="" ma:contentTypeName="Document" ma:contentTypeID="0x010100BE79181FE471AB40801860DFA8A2BA25" ma:contentTypeVersion="16" ma:contentTypeDescription="Create a new document." ma:contentTypeScope="" ma:versionID="263ba11b60184c6fd462e634f7340cdd">
  <xsd:schema xmlns:xsd="http://www.w3.org/2001/XMLSchema" xmlns:xs="http://www.w3.org/2001/XMLSchema" xmlns:p="http://schemas.microsoft.com/office/2006/metadata/properties" xmlns:ns2="b74f866d-497c-4fe4-8321-43329f6be2d2" xmlns:ns3="86b881a3-52d1-4298-aaff-87dd4465a1ae" targetNamespace="http://schemas.microsoft.com/office/2006/metadata/properties" ma:root="true" ma:fieldsID="d24ce300f273b4b016440acd883dbb1c" ns2:_="" ns3:_="">
    <xsd:import namespace="b74f866d-497c-4fe4-8321-43329f6be2d2"/>
    <xsd:import namespace="86b881a3-52d1-4298-aaff-87dd4465a1ae"/>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ObjectDetectorVersions" minOccurs="0"/>
                <xsd:element ref="ns2:MediaServiceGenerationTime" minOccurs="0"/>
                <xsd:element ref="ns2:MediaServiceEventHashCode" minOccurs="0"/>
                <xsd:element ref="ns2:MediaLengthInSeconds" minOccurs="0"/>
                <xsd:element ref="ns2:lcf76f155ced4ddcb4097134ff3c332f" minOccurs="0"/>
                <xsd:element ref="ns3:TaxCatchAll" minOccurs="0"/>
                <xsd:element ref="ns2:MediaServiceOCR" minOccurs="0"/>
                <xsd:element ref="ns2:MediaServiceLocation" minOccurs="0"/>
                <xsd:element ref="ns3:SharedWithUsers" minOccurs="0"/>
                <xsd:element ref="ns3:SharedWithDetail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74f866d-497c-4fe4-8321-43329f6be2d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dexed="true" ma:internalName="MediaServiceDateTaken" ma:readOnly="true">
      <xsd:simpleType>
        <xsd:restriction base="dms:Text"/>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LengthInSeconds" ma:index="14" nillable="true" ma:displayName="MediaLengthInSeconds" ma:hidden="true" ma:internalName="MediaLengthInSeconds" ma:readOnly="true">
      <xsd:simpleType>
        <xsd:restriction base="dms:Unknown"/>
      </xsd:simpleType>
    </xsd:element>
    <xsd:element name="lcf76f155ced4ddcb4097134ff3c332f" ma:index="16" nillable="true" ma:taxonomy="true" ma:internalName="lcf76f155ced4ddcb4097134ff3c332f" ma:taxonomyFieldName="MediaServiceImageTags" ma:displayName="Image Tags" ma:readOnly="false" ma:fieldId="{5cf76f15-5ced-4ddc-b409-7134ff3c332f}" ma:taxonomyMulti="true" ma:sspId="32788c53-7e05-4f3c-88a0-b3a683d79628" ma:termSetId="09814cd3-568e-fe90-9814-8d621ff8fb84" ma:anchorId="fba54fb3-c3e1-fe81-a776-ca4b69148c4d" ma:open="true" ma:isKeyword="false">
      <xsd:complexType>
        <xsd:sequence>
          <xsd:element ref="pc:Terms" minOccurs="0" maxOccurs="1"/>
        </xsd:sequence>
      </xsd:complexType>
    </xsd:element>
    <xsd:element name="MediaServiceOCR" ma:index="18" nillable="true" ma:displayName="Extracted Text" ma:internalName="MediaServiceOCR" ma:readOnly="true">
      <xsd:simpleType>
        <xsd:restriction base="dms:Note">
          <xsd:maxLength value="255"/>
        </xsd:restriction>
      </xsd:simpleType>
    </xsd:element>
    <xsd:element name="MediaServiceLocation" ma:index="19" nillable="true" ma:displayName="Location" ma:indexed="true" ma:internalName="MediaServiceLocation" ma:readOnly="true">
      <xsd:simpleType>
        <xsd:restriction base="dms:Text"/>
      </xsd:simpleType>
    </xsd:element>
    <xsd:element name="MediaServiceSearchProperties" ma:index="22" nillable="true" ma:displayName="MediaServiceSearchProperties" ma:hidden="true" ma:internalName="MediaServiceSearchProperties" ma:readOnly="true">
      <xsd:simpleType>
        <xsd:restriction base="dms:Note"/>
      </xsd:simpleType>
    </xsd:element>
    <xsd:element name="MediaServiceBillingMetadata" ma:index="23"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86b881a3-52d1-4298-aaff-87dd4465a1ae" elementFormDefault="qualified">
    <xsd:import namespace="http://schemas.microsoft.com/office/2006/documentManagement/types"/>
    <xsd:import namespace="http://schemas.microsoft.com/office/infopath/2007/PartnerControls"/>
    <xsd:element name="TaxCatchAll" ma:index="17" nillable="true" ma:displayName="Taxonomy Catch All Column" ma:hidden="true" ma:list="{4de2cd93-7f09-4d11-b5aa-424dde8d11a4}" ma:internalName="TaxCatchAll" ma:showField="CatchAllData" ma:web="86b881a3-52d1-4298-aaff-87dd4465a1ae">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8.xml>��< ? x m l   v e r s i o n = " 1 . 0 "   e n c o d i n g = " u t f - 1 6 " ? > < M M C O A _ O b j e c t T a g s   x m l n s : x s d = " h t t p : / / w w w . w 3 . o r g / 2 0 0 1 / X M L S c h e m a "   x m l n s : x s i = " h t t p : / / w w w . w 3 . o r g / 2 0 0 1 / X M L S c h e m a - i n s t a n c e " >  
     < P r e s e n t a t i o n O b j e c t T a g   T a g N a m e = " M M C 0 9 _ B R A N D F O N T S T Y L E " > C o v e r T e x t < / P r e s e n t a t i o n O b j e c t T a g >  
     < P r e s e n t a t i o n O b j e c t T a g   T a g N a m e = " M M C 0 9 _ P L A C E H O L D E R T E X T " > [ M A R 2 0 2 6 P P T e m p l a t e . P l a c e h o l d e r L e g a l B a c k ] < / P r e s e n t a t i o n O b j e c t T a g >  
 < / M M C O A _ O b j e c t T a g s > 
</file>

<file path=customXml/item39.xml>��< ? x m l   v e r s i o n = " 1 . 0 "   e n c o d i n g = " u t f - 1 6 " ? > < M M C O A _ O b j e c t T a g s   x m l n s : x s d = " h t t p : / / w w w . w 3 . o r g / 2 0 0 1 / X M L S c h e m a "   x m l n s : x s i = " h t t p : / / w w w . w 3 . o r g / 2 0 0 1 / X M L S c h e m a - i n s t a n c e " >  
     < P r e s e n t a t i o n O b j e c t T a g   T a g N a m e = " M M C 0 9 _ P O P U L A T E T E X T " > { S e c t i o n N u m b e r } < / P r e s e n t a t i o n O b j e c t T a g >  
     < P r e s e n t a t i o n O b j e c t T a g   T a g N a m e = " M M C 0 9 _ B R A N D F O N T S T Y L E " > D i v i d e r N u m b e r < / P r e s e n t a t i o n O b j e c t T a g >  
     < P r e s e n t a t i o n O b j e c t T a g   T a g N a m e = " M M C 0 9 _ S E C T I O N N U M B E R S H A P E " > Y < / P r e s e n t a t i o n O b j e c t T a g >  
 < / M M C O A _ O b j e c t T a g s > 
</file>

<file path=customXml/item4.xml>��< ? x m l   v e r s i o n = " 1 . 0 "   e n c o d i n g = " u t f - 1 6 " ? > < M M C O A _ O b j e c t T a g s   x m l n s : x s d = " h t t p : / / w w w . w 3 . o r g / 2 0 0 1 / X M L S c h e m a "   x m l n s : x s i = " h t t p : / / w w w . w 3 . o r g / 2 0 0 1 / X M L S c h e m a - i n s t a n c e " >  
     < P r e s e n t a t i o n O b j e c t T a g   T a g N a m e = " M M C 0 9 _ B R A N D S H A P E S T Y L E " > , M a s t e r T e x t < / P r e s e n t a t i o n O b j e c t T a g >  
 < / M M C O A _ O b j e c t T a g s > 
</file>

<file path=customXml/item40.xml>��< ? x m l   v e r s i o n = " 1 . 0 "   e n c o d i n g = " u t f - 1 6 " ? > < M M C O A _ O b j e c t T a g s   x m l n s : x s d = " h t t p : / / w w w . w 3 . o r g / 2 0 0 1 / X M L S c h e m a "   x m l n s : x s i = " h t t p : / / w w w . w 3 . o r g / 2 0 0 1 / X M L S c h e m a - i n s t a n c e " >  
     < P r e s e n t a t i o n O b j e c t T a g   T a g N a m e = " M M C 0 9 _ B A C K G R O U N D S T Y L E " > M a s t e r < / P r e s e n t a t i o n O b j e c t T a g >  
     < P r e s e n t a t i o n O b j e c t T a g   T a g N a m e = " M M C 0 9 _ A D D L O G O S " > C o n t e n t L o g o , C o n t e n t L o g o , 3 6 , 5 2 7 . 7 6 , D E F A U L T , B < / P r e s e n t a t i o n O b j e c t T a g >  
     < P r e s e n t a t i o n O b j e c t T a g   T a g N a m e = " M M C O A _ B A C K G R O U N D _ L O G O _ O P T I O N " > C O L O U R < / P r e s e n t a t i o n O b j e c t T a g >  
     < P r e s e n t a t i o n O b j e c t T a g   T a g N a m e = " M M C O A _ B A C K G R O U N D _ D I G E S T " > f r a m e ; w h i t e < / P r e s e n t a t i o n O b j e c t T a g >  
 < / M M C O A _ O b j e c t T a g s > 
</file>

<file path=customXml/item41.xml>��< ? x m l   v e r s i o n = " 1 . 0 "   e n c o d i n g = " u t f - 1 6 " ? > < M M C O A _ O b j e c t T a g s   x m l n s : x s d = " h t t p : / / w w w . w 3 . o r g / 2 0 0 1 / X M L S c h e m a "   x m l n s : x s i = " h t t p : / / w w w . w 3 . o r g / 2 0 0 1 / X M L S c h e m a - i n s t a n c e " >  
     < P r e s e n t a t i o n O b j e c t T a g   T a g N a m e = " M M C 0 9 _ P L A C E H O L D E R T E X T " > [ B r a n d _ M A R 2 0 2 6 . A g e n d a T o p i c P l a c e h o l d e r ] < / P r e s e n t a t i o n O b j e c t T a g >  
     < P r e s e n t a t i o n O b j e c t T a g   T a g N a m e = " M M C 0 9 _ B R A N D F O N T S T Y L E " > C o v e r T e x t < / P r e s e n t a t i o n O b j e c t T a g >  
 < / M M C O A _ O b j e c t T a g s > 
</file>

<file path=customXml/item42.xml>��< ? x m l   v e r s i o n = " 1 . 0 "   e n c o d i n g = " u t f - 1 6 " ? > < M M C O A _ O b j e c t T a g s   x m l n s : x s d = " h t t p : / / w w w . w 3 . o r g / 2 0 0 1 / X M L S c h e m a "   x m l n s : x s i = " h t t p : / / w w w . w 3 . o r g / 2 0 0 1 / X M L S c h e m a - i n s t a n c e " >  
     < P r e s e n t a t i o n O b j e c t T a g   T a g N a m e = " M M C 0 9 _ P O P U L A T E T E X T " > { S u b T i t l e } < / P r e s e n t a t i o n O b j e c t T a g >  
 < / M M C O A _ O b j e c t T a g s > 
</file>

<file path=customXml/item43.xml>��< ? x m l   v e r s i o n = " 1 . 0 "   e n c o d i n g = " u t f - 1 6 " ? > < M M C O A _ O b j e c t T a g s   x m l n s : x s d = " h t t p : / / w w w . w 3 . o r g / 2 0 0 1 / X M L S c h e m a "   x m l n s : x s i = " h t t p : / / w w w . w 3 . o r g / 2 0 0 1 / X M L S c h e m a - i n s t a n c e " >  
     < P r e s e n t a t i o n O b j e c t T a g   T a g N a m e = " M M C 0 9 _ P O P U L A T E T E X T " > { T i t l e } < / P r e s e n t a t i o n O b j e c t T a g >  
 < / M M C O A _ O b j e c t T a g s > 
</file>

<file path=customXml/item44.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45.xml>��< ? x m l   v e r s i o n = " 1 . 0 "   e n c o d i n g = " u t f - 1 6 " ? > < M M C O A _ O b j e c t T a g s   x m l n s : x s i = " h t t p : / / w w w . w 3 . o r g / 2 0 0 1 / X M L S c h e m a - i n s t a n c e "   x m l n s : x s d = " h t t p : / / w w w . w 3 . o r g / 2 0 0 1 / X M L S c h e m a " >  
     < P r e s e n t a t i o n O b j e c t T a g   T a g N a m e = " M M C 0 9 _ P O P U L A T E T E X T " > { S u b T i t l e } < / P r e s e n t a t i o n O b j e c t T a g >  
 < / M M C O A _ O b j e c t T a g s > 
</file>

<file path=customXml/item46.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47.xml>��< ? x m l   v e r s i o n = " 1 . 0 "   e n c o d i n g = " u t f - 1 6 " ? > < M M C O A _ O b j e c t T a g s   x m l n s : x s d = " h t t p : / / w w w . w 3 . o r g / 2 0 0 1 / X M L S c h e m a "   x m l n s : x s i = " h t t p : / / w w w . w 3 . o r g / 2 0 0 1 / X M L S c h e m a - i n s t a n c e " >  
     < P r e s e n t a t i o n O b j e c t T a g   T a g N a m e = " M M C 0 9 _ B R A N D F O N T S T Y L E " > M a s t e r T e x t < / P r e s e n t a t i o n O b j e c t T a g >  
 < / M M C O A _ O b j e c t T a g s > 
</file>

<file path=customXml/item48.xml>��< ? x m l   v e r s i o n = " 1 . 0 "   e n c o d i n g = " u t f - 1 6 " ? > < M M C O A _ O b j e c t T a g s   x m l n s : x s d = " h t t p : / / w w w . w 3 . o r g / 2 0 0 1 / X M L S c h e m a "   x m l n s : x s i = " h t t p : / / w w w . w 3 . o r g / 2 0 0 1 / X M L S c h e m a - i n s t a n c e " >  
     < P r e s e n t a t i o n O b j e c t T a g   T a g N a m e = " M M C 0 9 _ P O P U L A T E T E X T " > { L e g a l B a c k } < / P r e s e n t a t i o n O b j e c t T a g >  
 < / M M C O A _ O b j e c t T a g s > 
</file>

<file path=customXml/item49.xml>��< ? x m l   v e r s i o n = " 1 . 0 "   e n c o d i n g = " u t f - 1 6 " ? > < M M C O A _ O b j e c t T a g s   x m l n s : x s d = " h t t p : / / w w w . w 3 . o r g / 2 0 0 1 / X M L S c h e m a "   x m l n s : x s i = " h t t p : / / w w w . w 3 . o r g / 2 0 0 1 / X M L S c h e m a - i n s t a n c e " >  
     < P r e s e n t a t i o n O b j e c t T a g   T a g N a m e = " M M C 0 9 _ P L A C E H O L D E R T E X T " > [ M A R 2 0 2 6 P P T e m p l a t e . P l a c e h o l d e r S l i d e T i t l e ] < / P r e s e n t a t i o n O b j e c t T a g >  
 < / M M C O A _ O b j e c t T a g s > 
</file>

<file path=customXml/item5.xml>��< ? x m l   v e r s i o n = " 1 . 0 "   e n c o d i n g = " u t f - 1 6 " ? > < M M C O A _ O b j e c t T a g s   x m l n s : x s d = " h t t p : / / w w w . w 3 . o r g / 2 0 0 1 / X M L S c h e m a "   x m l n s : x s i = " h t t p : / / w w w . w 3 . o r g / 2 0 0 1 / X M L S c h e m a - i n s t a n c e " >  
     < P r e s e n t a t i o n O b j e c t T a g   T a g N a m e = " M M C 0 9 _ P O P U L A T E T E X T " > { P r e s e n t a t i o n D a t e } { B R E A K } { C l i e n t N a m e } < / P r e s e n t a t i o n O b j e c t T a g >  
 < / M M C O A _ O b j e c t T a g s > 
</file>

<file path=customXml/item50.xml>��< ? x m l   v e r s i o n = " 1 . 0 "   e n c o d i n g = " u t f - 1 6 " ? > < M M C O A _ O b j e c t T a g s   x m l n s : x s d = " h t t p : / / w w w . w 3 . o r g / 2 0 0 1 / X M L S c h e m a "   x m l n s : x s i = " h t t p : / / w w w . w 3 . o r g / 2 0 0 1 / X M L S c h e m a - i n s t a n c e " >  
     < P r e s e n t a t i o n O b j e c t T a g   T a g N a m e = " M M C 0 9 _ B R A N D F O N T S T Y L E " > M a s t e r S u b t i t l e < / P r e s e n t a t i o n O b j e c t T a g >  
     < P r e s e n t a t i o n O b j e c t T a g   T a g N a m e = " M M C 0 9 _ P L A C E H O L D E R T E X T " > [ M A R 2 0 2 6 P P T e m p l a t e . P l a c e h o l d e r S l i d e S u b T i t l e ] < / P r e s e n t a t i o n O b j e c t T a g >  
 < / M M C O A _ O b j e c t T a g s > 
</file>

<file path=customXml/item51.xml>��< ? x m l   v e r s i o n = " 1 . 0 "   e n c o d i n g = " u t f - 1 6 " ? > < M M C O A _ O b j e c t T a g s   x m l n s : x s d = " h t t p : / / w w w . w 3 . o r g / 2 0 0 1 / X M L S c h e m a "   x m l n s : x s i = " h t t p : / / w w w . w 3 . o r g / 2 0 0 1 / X M L S c h e m a - i n s t a n c e " >  
     < P r e s e n t a t i o n O b j e c t T a g   T a g N a m e = " M M C 0 9 _ B R A N D S H A P E S T Y L E " > , C o v e r T e x t < / P r e s e n t a t i o n O b j e c t T a g >  
 < / M M C O A _ O b j e c t T a g s > 
</file>

<file path=customXml/item52.xml>��< ? x m l   v e r s i o n = " 1 . 0 "   e n c o d i n g = " u t f - 1 6 " ? > < M M C O A _ O b j e c t T a g s   x m l n s : x s d = " h t t p : / / w w w . w 3 . o r g / 2 0 0 1 / X M L S c h e m a "   x m l n s : x s i = " h t t p : / / w w w . w 3 . o r g / 2 0 0 1 / X M L S c h e m a - i n s t a n c e " >  
     < P r e s e n t a t i o n O b j e c t T a g   T a g N a m e = " M M C 0 9 _ P O P U L A T E T E X T " > { F i l e R e f } < / P r e s e n t a t i o n O b j e c t T a g >  
     < P r e s e n t a t i o n O b j e c t T a g   T a g N a m e = " M M C 0 9 _ B R A N D F O N T S T Y L E " > C o v e r T e x t < / P r e s e n t a t i o n O b j e c t T a g >  
     < P r e s e n t a t i o n O b j e c t T a g   T a g N a m e = " M M C 0 9 _ S H O W H I D E C R I T E R I A " > F I L E R E F < / P r e s e n t a t i o n O b j e c t T a g >  
 < / M M C O A _ O b j e c t T a g s > 
</file>

<file path=customXml/item53.xml>��< ? x m l   v e r s i o n = " 1 . 0 "   e n c o d i n g = " u t f - 1 6 " ? > < M M C O A _ O b j e c t T a g s   x m l n s : x s d = " h t t p : / / w w w . w 3 . o r g / 2 0 0 1 / X M L S c h e m a "   x m l n s : x s i = " h t t p : / / w w w . w 3 . o r g / 2 0 0 1 / X M L S c h e m a - i n s t a n c e " >  
     < P r e s e n t a t i o n O b j e c t T a g   T a g N a m e = " M M C 0 9 _ P O P U L A T E T E X T " > { C o p y r i g h t } < / P r e s e n t a t i o n O b j e c t T a g >  
     < P r e s e n t a t i o n O b j e c t T a g   T a g N a m e = " M M C 0 9 _ B R A N D F O N T S T Y L E " > M a s t e r T e x t < / P r e s e n t a t i o n O b j e c t T a g >  
 < / M M C O A _ O b j e c t T a g s > 
</file>

<file path=customXml/item54.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55.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56.xml>��< ? x m l   v e r s i o n = " 1 . 0 "   e n c o d i n g = " u t f - 1 6 " ? > < M M C O A _ O b j e c t T a g s   x m l n s : x s i = " h t t p : / / w w w . w 3 . o r g / 2 0 0 1 / X M L S c h e m a - i n s t a n c e "   x m l n s : x s d = " h t t p : / / w w w . w 3 . o r g / 2 0 0 1 / X M L S c h e m a " >  
     < P r e s e n t a t i o n O b j e c t T a g   T a g N a m e = " M M C 0 9 _ P O P U L A T E T E X T " > { T i t l e } < / P r e s e n t a t i o n O b j e c t T a g >  
 < / M M C O A _ O b j e c t T a g s > 
</file>

<file path=customXml/item57.xml>��< ? x m l   v e r s i o n = " 1 . 0 "   e n c o d i n g = " u t f - 1 6 " ? > < M M C O A _ O b j e c t T a g s   x m l n s : x s d = " h t t p : / / w w w . w 3 . o r g / 2 0 0 1 / X M L S c h e m a "   x m l n s : x s i = " h t t p : / / w w w . w 3 . o r g / 2 0 0 1 / X M L S c h e m a - i n s t a n c e " >  
     < P r e s e n t a t i o n O b j e c t T a g   T a g N a m e = " M M C 0 9 _ P O P U L A T E T E X T " > { S u b T i t l e } < / P r e s e n t a t i o n O b j e c t T a g >  
 < / M M C O A _ O b j e c t T a g s > 
</file>

<file path=customXml/item58.xml>��< ? x m l   v e r s i o n = " 1 . 0 "   e n c o d i n g = " u t f - 1 6 " ? > < M M C O A _ O b j e c t T a g s   x m l n s : x s d = " h t t p : / / w w w . w 3 . o r g / 2 0 0 1 / X M L S c h e m a "   x m l n s : x s i = " h t t p : / / w w w . w 3 . o r g / 2 0 0 1 / X M L S c h e m a - i n s t a n c e " >  
     < P r e s e n t a t i o n O b j e c t T a g   T a g N a m e = " M M C 0 9 _ B R A N D F O N T S T Y L E " > M a s t e r T e x t < / P r e s e n t a t i o n O b j e c t T a g >  
 < / M M C O A _ O b j e c t T a g s > 
</file>

<file path=customXml/item59.xml>��< ? x m l   v e r s i o n = " 1 . 0 "   e n c o d i n g = " u t f - 1 6 " ? > < M M C O A _ O b j e c t T a g s   x m l n s : x s d = " h t t p : / / w w w . w 3 . o r g / 2 0 0 1 / X M L S c h e m a "   x m l n s : x s i = " h t t p : / / w w w . w 3 . o r g / 2 0 0 1 / X M L S c h e m a - i n s t a n c e " >  
     < P r e s e n t a t i o n O b j e c t T a g   T a g N a m e = " M M C 0 9 _ P O P U L A T E T E X T " > { S u b T i t l e } < / P r e s e n t a t i o n O b j e c t T a g >  
 < / M M C O A _ O b j e c t T a g s > 
</file>

<file path=customXml/item6.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60.xml>��< ? x m l   v e r s i o n = " 1 . 0 "   e n c o d i n g = " u t f - 1 6 " ? > < M M C O A _ O b j e c t T a g s   x m l n s : x s d = " h t t p : / / w w w . w 3 . o r g / 2 0 0 1 / X M L S c h e m a "   x m l n s : x s i = " h t t p : / / w w w . w 3 . o r g / 2 0 0 1 / X M L S c h e m a - i n s t a n c e " >  
     < P r e s e n t a t i o n O b j e c t T a g   T a g N a m e = " M M C 0 9 _ P O P U L A T E T E X T " > { P r e s e n t e r C o v e r T e x t B l o c k } < / P r e s e n t a t i o n O b j e c t T a g >  
 < / M M C O A _ O b j e c t T a g s > 
</file>

<file path=customXml/item61.xml>��< ? x m l   v e r s i o n = " 1 . 0 "   e n c o d i n g = " u t f - 1 6 " ? > < M M C O A _ O b j e c t T a g s   x m l n s : x s d = " h t t p : / / w w w . w 3 . o r g / 2 0 0 1 / X M L S c h e m a "   x m l n s : x s i = " h t t p : / / w w w . w 3 . o r g / 2 0 0 1 / X M L S c h e m a - i n s t a n c e " >  
     < P r e s e n t a t i o n O b j e c t T a g   T a g N a m e = " M M C 0 9 _ P O P U L A T E T E X T " > [ M M C 2 0 2 1 P P T e m p l a t e . F i r s t S l i d e W o r d i n g ] < / P r e s e n t a t i o n O b j e c t T a g >  
     < P r e s e n t a t i o n O b j e c t T a g   T a g N a m e = " M M C 0 9 _ S E T I N D E N T L E V E L S " > & g t ; < / P r e s e n t a t i o n O b j e c t T a g >  
 < / M M C O A _ O b j e c t T a g s > 
</file>

<file path=customXml/item62.xml>��< ? x m l   v e r s i o n = " 1 . 0 "   e n c o d i n g = " u t f - 1 6 " ? > < M M C O A _ O b j e c t T a g s   x m l n s : x s d = " h t t p : / / w w w . w 3 . o r g / 2 0 0 1 / X M L S c h e m a "   x m l n s : x s i = " h t t p : / / w w w . w 3 . o r g / 2 0 0 1 / X M L S c h e m a - i n s t a n c e " >  
     < P r e s e n t a t i o n O b j e c t T a g   T a g N a m e = " M M C 0 9 _ B R A N D F O N T S T Y L E " > M a s t e r T e x t < / P r e s e n t a t i o n O b j e c t T a g >  
     < P r e s e n t a t i o n O b j e c t T a g   T a g N a m e = " M M C 0 9 _ P L A C E H O L D E R T E X T " > [ M A R 2 0 2 6 P P T e m p l a t e . P l a c e h o l d e r S l i d e B o d y ] < / P r e s e n t a t i o n O b j e c t T a g >  
     < P r e s e n t a t i o n O b j e c t T a g   T a g N a m e = " M M C 0 9 _ S E T I N D E N T L E V E L S " > & g t ; < / P r e s e n t a t i o n O b j e c t T a g >  
 < / M M C O A _ O b j e c t T a g s > 
</file>

<file path=customXml/item63.xml>��< ? x m l   v e r s i o n = " 1 . 0 "   e n c o d i n g = " u t f - 1 6 " ? > < M M C O A _ O b j e c t T a g s   x m l n s : x s d = " h t t p : / / w w w . w 3 . o r g / 2 0 0 1 / X M L S c h e m a "   x m l n s : x s i = " h t t p : / / w w w . w 3 . o r g / 2 0 0 1 / X M L S c h e m a - i n s t a n c e " >  
     < P r e s e n t a t i o n O b j e c t T a g   T a g N a m e = " M M C 0 9 _ P O P U L A T E T E X T " > { S u b T i t l e } < / P r e s e n t a t i o n O b j e c t T a g >  
 < / M M C O A _ O b j e c t T a g s > 
</file>

<file path=customXml/item64.xml>��< ? x m l   v e r s i o n = " 1 . 0 "   e n c o d i n g = " u t f - 1 6 " ? > < M M C O A _ O b j e c t T a g s   x m l n s : x s i = " h t t p : / / w w w . w 3 . o r g / 2 0 0 1 / X M L S c h e m a - i n s t a n c e "   x m l n s : x s d = " h t t p : / / w w w . w 3 . o r g / 2 0 0 1 / X M L S c h e m a " >  
     < P r e s e n t a t i o n O b j e c t T a g   T a g N a m e = " M M C 0 9 _ L A Y O U T " > B l a n k < / P r e s e n t a t i o n O b j e c t T a g >  
 < / M M C O A _ O b j e c t T a g s > 
</file>

<file path=customXml/item65.xml>��< ? x m l   v e r s i o n = " 1 . 0 "   e n c o d i n g = " u t f - 1 6 " ? > < M M C O A _ O b j e c t T a g s   x m l n s : x s d = " h t t p : / / w w w . w 3 . o r g / 2 0 0 1 / X M L S c h e m a "   x m l n s : x s i = " h t t p : / / w w w . w 3 . o r g / 2 0 0 1 / X M L S c h e m a - i n s t a n c e " >  
     < P r e s e n t a t i o n O b j e c t T a g   T a g N a m e = " M M C 0 9 _ S L I D E T Y P E " > D i v i d e r < / P r e s e n t a t i o n O b j e c t T a g >  
     < P r e s e n t a t i o n O b j e c t T a g   T a g N a m e = " M M C 0 9 _ I S D I V I D E R " > Y < / P r e s e n t a t i o n O b j e c t T a g >  
     < P r e s e n t a t i o n O b j e c t T a g   T a g N a m e = " M M C 0 9 _ D I S P L Y M A S T E R S H A P E S " > N < / P r e s e n t a t i o n O b j e c t T a g >  
     < P r e s e n t a t i o n O b j e c t T a g   T a g N a m e = " M M C 0 9 _ F O L L O W M A S T E R B A C K G R O U N D " > N < / P r e s e n t a t i o n O b j e c t T a g >  
     < P r e s e n t a t i o n O b j e c t T a g   T a g N a m e = " M M C 0 9 _ B A C K G R O U N D S T Y L E " > D i v i d e r < / P r e s e n t a t i o n O b j e c t T a g >  
     < P r e s e n t a t i o n O b j e c t T a g   T a g N a m e = " M M C 0 9 _ D I V I D E R N U M B E R S H A P E N A M E " > T e x t   P l a c e H o l d e r   1 < / P r e s e n t a t i o n O b j e c t T a g >  
     < P r e s e n t a t i o n O b j e c t T a g   T a g N a m e = " M M C 0 9 _ L A Y O U T " > D i v i d e r < / P r e s e n t a t i o n O b j e c t T a g >  
     < P r e s e n t a t i o n O b j e c t T a g   T a g N a m e = " M M C 0 9 _ A D D L O G O S " > C o n t e n t L o g o , C o n t e n t L o g o , 3 6 , 5 2 7 . 7 6 , D E F A U L T , B < / P r e s e n t a t i o n O b j e c t T a g >  
     < P r e s e n t a t i o n O b j e c t T a g   T a g N a m e = " M M C O A _ B A C K G R O U N D _ L O G O _ O P T I O N " > C O L O U R < / P r e s e n t a t i o n O b j e c t T a g >  
     < P r e s e n t a t i o n O b j e c t T a g   T a g N a m e = " M M C O A _ B A C K G R O U N D _ D I G E S T " > f r a m e ; s k y b l u e < / P r e s e n t a t i o n O b j e c t T a g >  
 < / M M C O A _ O b j e c t T a g s > 
</file>

<file path=customXml/item66.xml>��< ? x m l   v e r s i o n = " 1 . 0 "   e n c o d i n g = " u t f - 1 6 " ? > < M M C O A _ O b j e c t T a g s   x m l n s : x s d = " h t t p : / / w w w . w 3 . o r g / 2 0 0 1 / X M L S c h e m a "   x m l n s : x s i = " h t t p : / / w w w . w 3 . o r g / 2 0 0 1 / X M L S c h e m a - i n s t a n c e " >  
     < P r e s e n t a t i o n O b j e c t T a g   T a g N a m e = " M M C 0 9 _ B R A N D F O N T S T Y L E " > M a s t e r S u b t i t l e < / P r e s e n t a t i o n O b j e c t T a g >  
     < P r e s e n t a t i o n O b j e c t T a g   T a g N a m e = " M M C 0 9 _ P L A C E H O L D E R T E X T " > [ M A R 2 0 2 6 P P T e m p l a t e . P l a c e h o l d e r S l i d e S u b T i t l e ] < / P r e s e n t a t i o n O b j e c t T a g >  
 < / M M C O A _ O b j e c t T a g s > 
</file>

<file path=customXml/item67.xml>��< ? x m l   v e r s i o n = " 1 . 0 "   e n c o d i n g = " u t f - 1 6 " ? > < M M C O A _ O b j e c t T a g s   x m l n s : x s i = " h t t p : / / w w w . w 3 . o r g / 2 0 0 1 / X M L S c h e m a - i n s t a n c e "   x m l n s : x s d = " h t t p : / / w w w . w 3 . o r g / 2 0 0 1 / X M L S c h e m a " >  
     < P r e s e n t a t i o n O b j e c t T a g   T a g N a m e = " M M C 0 9 _ P O P U L A T E T E X T " > { P r e s e n t e r C o v e r T e x t B l o c k } < / P r e s e n t a t i o n O b j e c t T a g >  
 < / M M C O A _ O b j e c t T a g s > 
</file>

<file path=customXml/item68.xml>��< ? x m l   v e r s i o n = " 1 . 0 "   e n c o d i n g = " u t f - 1 6 " ? > < M M C O A _ O b j e c t T a g s   x m l n s : x s d = " h t t p : / / w w w . w 3 . o r g / 2 0 0 1 / X M L S c h e m a "   x m l n s : x s i = " h t t p : / / w w w . w 3 . o r g / 2 0 0 1 / X M L S c h e m a - i n s t a n c e " >  
     < P r e s e n t a t i o n O b j e c t T a g   T a g N a m e = " M M C 0 9 _ P O P U L A T E T E X T " > { P r e s e n t a t i o n D a t e } { B R E A K } { C l i e n t N a m e } < / P r e s e n t a t i o n O b j e c t T a g >  
 < / M M C O A _ O b j e c t T a g s > 
</file>

<file path=customXml/item69.xml>��< ? x m l   v e r s i o n = " 1 . 0 "   e n c o d i n g = " u t f - 1 6 " ? > < M M C O A _ O b j e c t T a g s   x m l n s : x s d = " h t t p : / / w w w . w 3 . o r g / 2 0 0 1 / X M L S c h e m a "   x m l n s : x s i = " h t t p : / / w w w . w 3 . o r g / 2 0 0 1 / X M L S c h e m a - i n s t a n c e " >  
     < P r e s e n t a t i o n O b j e c t T a g   T a g N a m e = " M M C 0 9 _ P O P U L A T E T E X T " > { P r e s e n t a t i o n D a t e } { B R E A K } { C l i e n t N a m e } < / P r e s e n t a t i o n O b j e c t T a g >  
 < / M M C O A _ O b j e c t T a g s > 
</file>

<file path=customXml/item7.xml>��< ? x m l   v e r s i o n = " 1 . 0 "   e n c o d i n g = " u t f - 1 6 " ? > < M M C O A _ O b j e c t T a g s   x m l n s : x s d = " h t t p : / / w w w . w 3 . o r g / 2 0 0 1 / X M L S c h e m a "   x m l n s : x s i = " h t t p : / / w w w . w 3 . o r g / 2 0 0 1 / X M L S c h e m a - i n s t a n c e " >  
     < P r e s e n t a t i o n O b j e c t T a g   T a g N a m e = " M M C 0 9 _ P O P U L A T E T E X T " > { C o p y r i g h t } < / P r e s e n t a t i o n O b j e c t T a g >  
     < P r e s e n t a t i o n O b j e c t T a g   T a g N a m e = " M M C 0 9 _ B R A N D F O N T S T Y L E " > C o v e r T e x t < / P r e s e n t a t i o n O b j e c t T a g >  
 < / M M C O A _ O b j e c t T a g s > 
</file>

<file path=customXml/item70.xml>��< ? x m l   v e r s i o n = " 1 . 0 "   e n c o d i n g = " u t f - 1 6 " ? > < M M C O A _ O b j e c t T a g s   x m l n s : x s d = " h t t p : / / w w w . w 3 . o r g / 2 0 0 1 / X M L S c h e m a "   x m l n s : x s i = " h t t p : / / w w w . w 3 . o r g / 2 0 0 1 / X M L S c h e m a - i n s t a n c e " / > 
</file>

<file path=customXml/item71.xml>��< ? x m l   v e r s i o n = " 1 . 0 "   e n c o d i n g = " u t f - 1 6 " ? > < M M C O A _ O b j e c t T a g s   x m l n s : x s d = " h t t p : / / w w w . w 3 . o r g / 2 0 0 1 / X M L S c h e m a "   x m l n s : x s i = " h t t p : / / w w w . w 3 . o r g / 2 0 0 1 / X M L S c h e m a - i n s t a n c e " >  
     < P r e s e n t a t i o n O b j e c t T a g   T a g N a m e = " M M C 0 9 _ S L I D E T Y P E " > A g e n d a < / P r e s e n t a t i o n O b j e c t T a g >  
     < P r e s e n t a t i o n O b j e c t T a g   T a g N a m e = " M M C 0 9 _ D I S P L Y M A S T E R S H A P E S " > N < / P r e s e n t a t i o n O b j e c t T a g >  
     < P r e s e n t a t i o n O b j e c t T a g   T a g N a m e = " M M C 0 9 _ F O L L O W M A S T E R B A C K G R O U N D " > N < / P r e s e n t a t i o n O b j e c t T a g >  
     < P r e s e n t a t i o n O b j e c t T a g   T a g N a m e = " M M C 0 9 _ B A C K G R O U N D S T Y L E " > A g e n d a < / P r e s e n t a t i o n O b j e c t T a g >  
     < P r e s e n t a t i o n O b j e c t T a g   T a g N a m e = " M M C 0 9 _ L A Y O U T " > A g e n d a < / P r e s e n t a t i o n O b j e c t T a g >  
     < P r e s e n t a t i o n O b j e c t T a g   T a g N a m e = " M M C 0 9 _ A D D L O G O S " > C o n t e n t L o g o , C o n t e n t L o g o , 3 6 , 5 2 7 . 7 6 , D E F A U L T , B < / P r e s e n t a t i o n O b j e c t T a g >  
     < P r e s e n t a t i o n O b j e c t T a g   T a g N a m e = " M M C O A _ B A C K G R O U N D _ L O G O _ O P T I O N " > W H I T E < / P r e s e n t a t i o n O b j e c t T a g >  
     < P r e s e n t a t i o n O b j e c t T a g   T a g N a m e = " M M C O A _ B A C K G R O U N D _ D I G E S T " > f r a m e ; b l u e < / P r e s e n t a t i o n O b j e c t T a g >  
 < / M M C O A _ O b j e c t T a g s > 
</file>

<file path=customXml/item72.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73.xml>��< ? x m l   v e r s i o n = " 1 . 0 "   e n c o d i n g = " u t f - 1 6 " ? > < M M C O A _ O b j e c t T a g s   x m l n s : x s d = " h t t p : / / w w w . w 3 . o r g / 2 0 0 1 / X M L S c h e m a "   x m l n s : x s i = " h t t p : / / w w w . w 3 . o r g / 2 0 0 1 / X M L S c h e m a - i n s t a n c e " >  
     < P r e s e n t a t i o n O b j e c t T a g   T a g N a m e = " M M C 0 9 _ B R A N D F O N T S T Y L E " > M a s t e r T e x t < / P r e s e n t a t i o n O b j e c t T a g >  
 < / M M C O A _ O b j e c t T a g s > 
</file>

<file path=customXml/item74.xml>��< ? x m l   v e r s i o n = " 1 . 0 "   e n c o d i n g = " u t f - 1 6 " ? > < M M C O A _ O b j e c t T a g s   x m l n s : x s d = " h t t p : / / w w w . w 3 . o r g / 2 0 0 1 / X M L S c h e m a "   x m l n s : x s i = " h t t p : / / w w w . w 3 . o r g / 2 0 0 1 / X M L S c h e m a - i n s t a n c e " >  
     < P r e s e n t a t i o n O b j e c t T a g   T a g N a m e = " M M C 0 9 _ P O P U L A T E T E X T " > { L e g a l B a c k } < / P r e s e n t a t i o n O b j e c t T a g >  
 < / M M C O A _ O b j e c t T a g s > 
</file>

<file path=customXml/item75.xml>��< ? x m l   v e r s i o n = " 1 . 0 "   e n c o d i n g = " u t f - 1 6 " ? > < M M C O A _ O b j e c t T a g s   x m l n s : x s d = " h t t p : / / w w w . w 3 . o r g / 2 0 0 1 / X M L S c h e m a "   x m l n s : x s i = " h t t p : / / w w w . w 3 . o r g / 2 0 0 1 / X M L S c h e m a - i n s t a n c e " >  
     < P r e s e n t a t i o n O b j e c t T a g   T a g N a m e = " M M C 0 9 _ P L A C E H O L D E R T E X T " > [ M A R 2 0 2 6 P P T e m p l a t e . P l a c e h o l d e r S l i d e B o d y ] < / P r e s e n t a t i o n O b j e c t T a g >  
     < P r e s e n t a t i o n O b j e c t T a g   T a g N a m e = " M M C 0 9 _ B R A N D F O N T S T Y L E " > M a s t e r T e x t < / P r e s e n t a t i o n O b j e c t T a g >  
     < P r e s e n t a t i o n O b j e c t T a g   T a g N a m e = " M M C 0 9 _ S E T I N D E N T L E V E L S " > & g t ; < / P r e s e n t a t i o n O b j e c t T a g >  
 < / M M C O A _ O b j e c t T a g s > 
</file>

<file path=customXml/item76.xml>��< ? x m l   v e r s i o n = " 1 . 0 "   e n c o d i n g = " u t f - 1 6 " ? > < M M C O A _ O b j e c t T a g s   x m l n s : x s d = " h t t p : / / w w w . w 3 . o r g / 2 0 0 1 / X M L S c h e m a "   x m l n s : x s i = " h t t p : / / w w w . w 3 . o r g / 2 0 0 1 / X M L S c h e m a - i n s t a n c e " >  
     < P r e s e n t a t i o n O b j e c t T a g   T a g N a m e = " M M C 0 9 _ L A Y O U T " > F r o n t C o v e r < / P r e s e n t a t i o n O b j e c t T a g >  
     < P r e s e n t a t i o n O b j e c t T a g   T a g N a m e = " M M C 0 9 _ B A C K G R O U N D S T Y L E " > F r o n t C o v e r < / P r e s e n t a t i o n O b j e c t T a g >  
     < P r e s e n t a t i o n O b j e c t T a g   T a g N a m e = " M M C 0 9 _ A D D L O G O S " > C o v e r M a i n L o g o , F r o n t L o g o , 3 6 , 3 6 < / P r e s e n t a t i o n O b j e c t T a g >  
     < P r e s e n t a t i o n O b j e c t T a g   T a g N a m e = " M M C O A _ B A C K G R O U N D _ L O G O _ O P T I O N " > C O L O U R < / P r e s e n t a t i o n O b j e c t T a g >  
     < P r e s e n t a t i o n O b j e c t T a g   T a g N a m e = " M M C O A _ B A C K G R O U N D _ D I G E S T " > f r a m e ; S k y B l u e < / P r e s e n t a t i o n O b j e c t T a g >  
     < P r e s e n t a t i o n O b j e c t T a g   T a g N a m e = " M M C O A _ F U L L I M A G E _ I D " / >  
     < P r e s e n t a t i o n O b j e c t T a g   T a g N a m e = " M M C O A _ S I L H O U E T T E _ I D " > 3 8 b b 6 c 6 a - 1 b d d - 4 5 1 9 - 8 1 7 1 - 0 3 3 b 5 6 9 2 d f 2 e < / P r e s e n t a t i o n O b j e c t T a g >  
 < / M M C O A _ O b j e c t T a g s > 
</file>

<file path=customXml/item77.xml>��< ? x m l   v e r s i o n = " 1 . 0 "   e n c o d i n g = " u t f - 1 6 " ? > < M M C O A _ O b j e c t T a g s   x m l n s : x s d = " h t t p : / / w w w . w 3 . o r g / 2 0 0 1 / X M L S c h e m a "   x m l n s : x s i = " h t t p : / / w w w . w 3 . o r g / 2 0 0 1 / X M L S c h e m a - i n s t a n c e " >  
     < P r e s e n t a t i o n O b j e c t T a g   T a g N a m e = " M M C 0 9 _ P O P U L A T E T E X T " > { P r e s e n t e r C o v e r T e x t B l o c k } < / P r e s e n t a t i o n O b j e c t T a g >  
 < / M M C O A _ O b j e c t T a g s > 
</file>

<file path=customXml/item78.xml>��< ? x m l   v e r s i o n = " 1 . 0 "   e n c o d i n g = " u t f - 1 6 " ? > < M M C O A _ O b j e c t T a g s   x m l n s : x s d = " h t t p : / / w w w . w 3 . o r g / 2 0 0 1 / X M L S c h e m a "   x m l n s : x s i = " h t t p : / / w w w . w 3 . o r g / 2 0 0 1 / X M L S c h e m a - i n s t a n c e " >  
     < P r e s e n t a t i o n O b j e c t T a g   T a g N a m e = " M M C 0 9 _ B R A N D F O N T S T Y L E " > C o v e r H e a d i n g 1 < / P r e s e n t a t i o n O b j e c t T a g >  
     < P r e s e n t a t i o n O b j e c t T a g   T a g N a m e = " M M C 0 9 _ P L A C E H O L D E R T E X T " > [ M A R 2 0 2 6 P P T e m p l a t e . P l a c e h o l d e r H 1 ] < / P r e s e n t a t i o n O b j e c t T a g >  
 < / M M C O A _ O b j e c t T a g s > 
</file>

<file path=customXml/item8.xml>��< ? x m l   v e r s i o n = " 1 . 0 "   e n c o d i n g = " u t f - 1 6 " ? > < M M C O A _ O b j e c t T a g s   x m l n s : x s d = " h t t p : / / w w w . w 3 . o r g / 2 0 0 1 / X M L S c h e m a "   x m l n s : x s i = " h t t p : / / w w w . w 3 . o r g / 2 0 0 1 / X M L S c h e m a - i n s t a n c e " >  
     < P r e s e n t a t i o n O b j e c t T a g   T a g N a m e = " M M C 0 9 _ B R A N D F O N T S T Y L E " > M a s t e r S u b t i t l e < / P r e s e n t a t i o n O b j e c t T a g >  
     < P r e s e n t a t i o n O b j e c t T a g   T a g N a m e = " M M C 0 9 _ P L A C E H O L D E R T E X T " > [ M A R 2 0 2 6 P P T e m p l a t e . P l a c e h o l d e r S l i d e S u b T i t l e ] < / P r e s e n t a t i o n O b j e c t T a g >  
 < / M M C O A _ O b j e c t T a g s > 
</file>

<file path=customXml/item9.xml>��< ? x m l   v e r s i o n = " 1 . 0 "   e n c o d i n g = " u t f - 1 6 " ? > < M M C O A _ O b j e c t T a g s   x m l n s : x s d = " h t t p : / / w w w . w 3 . o r g / 2 0 0 1 / X M L S c h e m a "   x m l n s : x s i = " h t t p : / / w w w . w 3 . o r g / 2 0 0 1 / X M L S c h e m a - i n s t a n c e " >  
     < P r e s e n t a t i o n O b j e c t T a g   T a g N a m e = " M M C 0 9 _ B R A N D F O N T S T Y L E " > M a s t e r S u b t i t l e < / P r e s e n t a t i o n O b j e c t T a g >  
     < P r e s e n t a t i o n O b j e c t T a g   T a g N a m e = " M M C 0 9 _ P L A C E H O L D E R T E X T " > [ M A R 2 0 2 6 P P T e m p l a t e . P l a c e h o l d e r S l i d e S u b T i t l e ] < / P r e s e n t a t i o n O b j e c t T a g >  
 < / M M C O A _ O b j e c t T a g s > 
</file>

<file path=customXml/itemProps1.xml><?xml version="1.0" encoding="utf-8"?>
<ds:datastoreItem xmlns:ds="http://schemas.openxmlformats.org/officeDocument/2006/customXml" ds:itemID="{7F82062E-9818-4653-A31B-81D65328C525}">
  <ds:schemaRefs>
    <ds:schemaRef ds:uri="http://www.w3.org/2001/XMLSchema"/>
  </ds:schemaRefs>
</ds:datastoreItem>
</file>

<file path=customXml/itemProps10.xml><?xml version="1.0" encoding="utf-8"?>
<ds:datastoreItem xmlns:ds="http://schemas.openxmlformats.org/officeDocument/2006/customXml" ds:itemID="{81794C26-54B2-4CA9-9F61-3F720DB8E13B}">
  <ds:schemaRefs>
    <ds:schemaRef ds:uri="http://www.w3.org/2001/XMLSchema"/>
  </ds:schemaRefs>
</ds:datastoreItem>
</file>

<file path=customXml/itemProps11.xml><?xml version="1.0" encoding="utf-8"?>
<ds:datastoreItem xmlns:ds="http://schemas.openxmlformats.org/officeDocument/2006/customXml" ds:itemID="{6FE2CC30-BC60-4F8B-A724-C3CC669426B1}">
  <ds:schemaRefs>
    <ds:schemaRef ds:uri="http://schemas.microsoft.com/sharepoint/v3/contenttype/forms"/>
  </ds:schemaRefs>
</ds:datastoreItem>
</file>

<file path=customXml/itemProps12.xml><?xml version="1.0" encoding="utf-8"?>
<ds:datastoreItem xmlns:ds="http://schemas.openxmlformats.org/officeDocument/2006/customXml" ds:itemID="{D1732B15-1627-4719-A6F6-7501D5058734}">
  <ds:schemaRefs>
    <ds:schemaRef ds:uri="http://www.w3.org/2001/XMLSchema"/>
  </ds:schemaRefs>
</ds:datastoreItem>
</file>

<file path=customXml/itemProps13.xml><?xml version="1.0" encoding="utf-8"?>
<ds:datastoreItem xmlns:ds="http://schemas.openxmlformats.org/officeDocument/2006/customXml" ds:itemID="{C3B0F440-4C40-4A34-BB70-24BA6E75609A}">
  <ds:schemaRefs>
    <ds:schemaRef ds:uri="http://www.w3.org/2001/XMLSchema"/>
  </ds:schemaRefs>
</ds:datastoreItem>
</file>

<file path=customXml/itemProps14.xml><?xml version="1.0" encoding="utf-8"?>
<ds:datastoreItem xmlns:ds="http://schemas.openxmlformats.org/officeDocument/2006/customXml" ds:itemID="{2C592AFD-41E7-42A7-A002-8E60B04A3298}">
  <ds:schemaRefs>
    <ds:schemaRef ds:uri="http://www.w3.org/2001/XMLSchema"/>
  </ds:schemaRefs>
</ds:datastoreItem>
</file>

<file path=customXml/itemProps15.xml><?xml version="1.0" encoding="utf-8"?>
<ds:datastoreItem xmlns:ds="http://schemas.openxmlformats.org/officeDocument/2006/customXml" ds:itemID="{59A8F2ED-9A1D-484E-881C-3A39E020D5E7}">
  <ds:schemaRefs>
    <ds:schemaRef ds:uri="http://www.w3.org/2001/XMLSchema"/>
  </ds:schemaRefs>
</ds:datastoreItem>
</file>

<file path=customXml/itemProps16.xml><?xml version="1.0" encoding="utf-8"?>
<ds:datastoreItem xmlns:ds="http://schemas.openxmlformats.org/officeDocument/2006/customXml" ds:itemID="{C19E5E76-A27B-4D64-AD2A-565B59DA1453}">
  <ds:schemaRefs>
    <ds:schemaRef ds:uri="http://www.w3.org/2001/XMLSchema"/>
  </ds:schemaRefs>
</ds:datastoreItem>
</file>

<file path=customXml/itemProps17.xml><?xml version="1.0" encoding="utf-8"?>
<ds:datastoreItem xmlns:ds="http://schemas.openxmlformats.org/officeDocument/2006/customXml" ds:itemID="{B151A477-027E-4C05-B830-FE761FA15453}">
  <ds:schemaRefs>
    <ds:schemaRef ds:uri="http://www.w3.org/2001/XMLSchema"/>
  </ds:schemaRefs>
</ds:datastoreItem>
</file>

<file path=customXml/itemProps18.xml><?xml version="1.0" encoding="utf-8"?>
<ds:datastoreItem xmlns:ds="http://schemas.openxmlformats.org/officeDocument/2006/customXml" ds:itemID="{7C42B602-7515-473E-8F1E-5503EC3B9FB1}">
  <ds:schemaRefs>
    <ds:schemaRef ds:uri="http://www.w3.org/2001/XMLSchema"/>
  </ds:schemaRefs>
</ds:datastoreItem>
</file>

<file path=customXml/itemProps19.xml><?xml version="1.0" encoding="utf-8"?>
<ds:datastoreItem xmlns:ds="http://schemas.openxmlformats.org/officeDocument/2006/customXml" ds:itemID="{2201EB03-C258-4AE8-B65C-6C18B22BB71A}">
  <ds:schemaRefs>
    <ds:schemaRef ds:uri="http://www.w3.org/2001/XMLSchema"/>
  </ds:schemaRefs>
</ds:datastoreItem>
</file>

<file path=customXml/itemProps2.xml><?xml version="1.0" encoding="utf-8"?>
<ds:datastoreItem xmlns:ds="http://schemas.openxmlformats.org/officeDocument/2006/customXml" ds:itemID="{E4296BF4-C87B-4398-91A5-9BA3E0406BB3}">
  <ds:schemaRefs>
    <ds:schemaRef ds:uri="http://www.w3.org/2001/XMLSchema"/>
  </ds:schemaRefs>
</ds:datastoreItem>
</file>

<file path=customXml/itemProps20.xml><?xml version="1.0" encoding="utf-8"?>
<ds:datastoreItem xmlns:ds="http://schemas.openxmlformats.org/officeDocument/2006/customXml" ds:itemID="{1F4C4C1A-AE08-46A9-B9A2-F29797E01DFC}">
  <ds:schemaRefs>
    <ds:schemaRef ds:uri="http://www.w3.org/2001/XMLSchema"/>
  </ds:schemaRefs>
</ds:datastoreItem>
</file>

<file path=customXml/itemProps21.xml><?xml version="1.0" encoding="utf-8"?>
<ds:datastoreItem xmlns:ds="http://schemas.openxmlformats.org/officeDocument/2006/customXml" ds:itemID="{5F1F697B-DD82-43F8-A82E-C116CE15A128}">
  <ds:schemaRefs>
    <ds:schemaRef ds:uri="http://www.w3.org/2001/XMLSchema"/>
  </ds:schemaRefs>
</ds:datastoreItem>
</file>

<file path=customXml/itemProps22.xml><?xml version="1.0" encoding="utf-8"?>
<ds:datastoreItem xmlns:ds="http://schemas.openxmlformats.org/officeDocument/2006/customXml" ds:itemID="{12B8BF74-2B83-43F8-A5D1-0869B10F9F4E}">
  <ds:schemaRefs>
    <ds:schemaRef ds:uri="http://www.w3.org/2001/XMLSchema"/>
  </ds:schemaRefs>
</ds:datastoreItem>
</file>

<file path=customXml/itemProps23.xml><?xml version="1.0" encoding="utf-8"?>
<ds:datastoreItem xmlns:ds="http://schemas.openxmlformats.org/officeDocument/2006/customXml" ds:itemID="{8C43B040-A00C-48F6-B254-516D290BADC4}">
  <ds:schemaRefs>
    <ds:schemaRef ds:uri="http://www.w3.org/2001/XMLSchema"/>
  </ds:schemaRefs>
</ds:datastoreItem>
</file>

<file path=customXml/itemProps24.xml><?xml version="1.0" encoding="utf-8"?>
<ds:datastoreItem xmlns:ds="http://schemas.openxmlformats.org/officeDocument/2006/customXml" ds:itemID="{F57FCD35-9A31-4463-8569-3FA939492494}">
  <ds:schemaRefs>
    <ds:schemaRef ds:uri="http://www.w3.org/2001/XMLSchema"/>
  </ds:schemaRefs>
</ds:datastoreItem>
</file>

<file path=customXml/itemProps25.xml><?xml version="1.0" encoding="utf-8"?>
<ds:datastoreItem xmlns:ds="http://schemas.openxmlformats.org/officeDocument/2006/customXml" ds:itemID="{58D42C7F-C51A-4196-A564-FB7B576BC2EA}">
  <ds:schemaRefs>
    <ds:schemaRef ds:uri="http://www.w3.org/2001/XMLSchema"/>
  </ds:schemaRefs>
</ds:datastoreItem>
</file>

<file path=customXml/itemProps26.xml><?xml version="1.0" encoding="utf-8"?>
<ds:datastoreItem xmlns:ds="http://schemas.openxmlformats.org/officeDocument/2006/customXml" ds:itemID="{9E4C8D2E-0F01-4A3E-A9F9-2CEF7A20EE07}">
  <ds:schemaRefs>
    <ds:schemaRef ds:uri="http://www.w3.org/2001/XMLSchema"/>
  </ds:schemaRefs>
</ds:datastoreItem>
</file>

<file path=customXml/itemProps27.xml><?xml version="1.0" encoding="utf-8"?>
<ds:datastoreItem xmlns:ds="http://schemas.openxmlformats.org/officeDocument/2006/customXml" ds:itemID="{27B03D3E-5D63-403E-8676-053A409D9811}">
  <ds:schemaRefs>
    <ds:schemaRef ds:uri="http://www.w3.org/2001/XMLSchema"/>
  </ds:schemaRefs>
</ds:datastoreItem>
</file>

<file path=customXml/itemProps28.xml><?xml version="1.0" encoding="utf-8"?>
<ds:datastoreItem xmlns:ds="http://schemas.openxmlformats.org/officeDocument/2006/customXml" ds:itemID="{136350F2-D45D-4F30-BD7A-730476818183}">
  <ds:schemaRefs>
    <ds:schemaRef ds:uri="http://purl.org/dc/terms/"/>
    <ds:schemaRef ds:uri="86b881a3-52d1-4298-aaff-87dd4465a1ae"/>
    <ds:schemaRef ds:uri="http://purl.org/dc/elements/1.1/"/>
    <ds:schemaRef ds:uri="http://schemas.microsoft.com/office/2006/documentManagement/types"/>
    <ds:schemaRef ds:uri="b74f866d-497c-4fe4-8321-43329f6be2d2"/>
    <ds:schemaRef ds:uri="http://www.w3.org/XML/1998/namespace"/>
    <ds:schemaRef ds:uri="http://purl.org/dc/dcmitype/"/>
    <ds:schemaRef ds:uri="http://schemas.microsoft.com/office/2006/metadata/properties"/>
    <ds:schemaRef ds:uri="http://schemas.microsoft.com/office/infopath/2007/PartnerControls"/>
    <ds:schemaRef ds:uri="http://schemas.openxmlformats.org/package/2006/metadata/core-properties"/>
  </ds:schemaRefs>
</ds:datastoreItem>
</file>

<file path=customXml/itemProps29.xml><?xml version="1.0" encoding="utf-8"?>
<ds:datastoreItem xmlns:ds="http://schemas.openxmlformats.org/officeDocument/2006/customXml" ds:itemID="{BEDA1465-B168-4F9C-96F2-36605D76D893}">
  <ds:schemaRefs>
    <ds:schemaRef ds:uri="http://www.w3.org/2001/XMLSchema"/>
  </ds:schemaRefs>
</ds:datastoreItem>
</file>

<file path=customXml/itemProps3.xml><?xml version="1.0" encoding="utf-8"?>
<ds:datastoreItem xmlns:ds="http://schemas.openxmlformats.org/officeDocument/2006/customXml" ds:itemID="{397CB31B-DE66-47DE-BFEE-DC5CAC2E32DB}">
  <ds:schemaRefs>
    <ds:schemaRef ds:uri="http://www.w3.org/2001/XMLSchema"/>
  </ds:schemaRefs>
</ds:datastoreItem>
</file>

<file path=customXml/itemProps30.xml><?xml version="1.0" encoding="utf-8"?>
<ds:datastoreItem xmlns:ds="http://schemas.openxmlformats.org/officeDocument/2006/customXml" ds:itemID="{F49636B0-5D63-41C9-8E99-430788F3E087}">
  <ds:schemaRefs>
    <ds:schemaRef ds:uri="http://www.w3.org/2001/XMLSchema"/>
  </ds:schemaRefs>
</ds:datastoreItem>
</file>

<file path=customXml/itemProps31.xml><?xml version="1.0" encoding="utf-8"?>
<ds:datastoreItem xmlns:ds="http://schemas.openxmlformats.org/officeDocument/2006/customXml" ds:itemID="{BFF4235D-DA89-4864-9036-57C877F58BFB}">
  <ds:schemaRefs>
    <ds:schemaRef ds:uri="http://www.w3.org/2001/XMLSchema"/>
  </ds:schemaRefs>
</ds:datastoreItem>
</file>

<file path=customXml/itemProps32.xml><?xml version="1.0" encoding="utf-8"?>
<ds:datastoreItem xmlns:ds="http://schemas.openxmlformats.org/officeDocument/2006/customXml" ds:itemID="{FC6E74FF-91AF-4D4F-B4A4-A4F26EBFA065}">
  <ds:schemaRefs>
    <ds:schemaRef ds:uri="http://www.w3.org/2001/XMLSchema"/>
  </ds:schemaRefs>
</ds:datastoreItem>
</file>

<file path=customXml/itemProps33.xml><?xml version="1.0" encoding="utf-8"?>
<ds:datastoreItem xmlns:ds="http://schemas.openxmlformats.org/officeDocument/2006/customXml" ds:itemID="{F14CBA09-FEAF-404B-987F-1AB49AD0F098}">
  <ds:schemaRefs>
    <ds:schemaRef ds:uri="http://www.w3.org/2001/XMLSchema"/>
  </ds:schemaRefs>
</ds:datastoreItem>
</file>

<file path=customXml/itemProps34.xml><?xml version="1.0" encoding="utf-8"?>
<ds:datastoreItem xmlns:ds="http://schemas.openxmlformats.org/officeDocument/2006/customXml" ds:itemID="{1DED8766-9570-492C-BC5E-E89CB2754310}">
  <ds:schemaRefs>
    <ds:schemaRef ds:uri="http://www.w3.org/2001/XMLSchema"/>
  </ds:schemaRefs>
</ds:datastoreItem>
</file>

<file path=customXml/itemProps35.xml><?xml version="1.0" encoding="utf-8"?>
<ds:datastoreItem xmlns:ds="http://schemas.openxmlformats.org/officeDocument/2006/customXml" ds:itemID="{B811BC3A-4EB4-4D0B-95E2-A6238373D992}">
  <ds:schemaRefs>
    <ds:schemaRef ds:uri="http://www.w3.org/2001/XMLSchema"/>
  </ds:schemaRefs>
</ds:datastoreItem>
</file>

<file path=customXml/itemProps36.xml><?xml version="1.0" encoding="utf-8"?>
<ds:datastoreItem xmlns:ds="http://schemas.openxmlformats.org/officeDocument/2006/customXml" ds:itemID="{7C6C8474-A512-429B-994B-1BE0C496BBD9}">
  <ds:schemaRefs>
    <ds:schemaRef ds:uri="http://www.w3.org/2001/XMLSchema"/>
  </ds:schemaRefs>
</ds:datastoreItem>
</file>

<file path=customXml/itemProps37.xml><?xml version="1.0" encoding="utf-8"?>
<ds:datastoreItem xmlns:ds="http://schemas.openxmlformats.org/officeDocument/2006/customXml" ds:itemID="{2040DAA9-3A96-4043-9C3A-2C522F383BF0}">
  <ds:schemaRefs>
    <ds:schemaRef ds:uri="86b881a3-52d1-4298-aaff-87dd4465a1ae"/>
    <ds:schemaRef ds:uri="b74f866d-497c-4fe4-8321-43329f6be2d2"/>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8.xml><?xml version="1.0" encoding="utf-8"?>
<ds:datastoreItem xmlns:ds="http://schemas.openxmlformats.org/officeDocument/2006/customXml" ds:itemID="{C7893E90-385F-4881-BE33-FA9EE75FEA98}">
  <ds:schemaRefs>
    <ds:schemaRef ds:uri="http://www.w3.org/2001/XMLSchema"/>
  </ds:schemaRefs>
</ds:datastoreItem>
</file>

<file path=customXml/itemProps39.xml><?xml version="1.0" encoding="utf-8"?>
<ds:datastoreItem xmlns:ds="http://schemas.openxmlformats.org/officeDocument/2006/customXml" ds:itemID="{7BD3FEB3-5CE8-492D-AF71-5E2A52B054B9}">
  <ds:schemaRefs>
    <ds:schemaRef ds:uri="http://www.w3.org/2001/XMLSchema"/>
  </ds:schemaRefs>
</ds:datastoreItem>
</file>

<file path=customXml/itemProps4.xml><?xml version="1.0" encoding="utf-8"?>
<ds:datastoreItem xmlns:ds="http://schemas.openxmlformats.org/officeDocument/2006/customXml" ds:itemID="{3A7AAA1C-219C-4689-92E1-976E5FD83C56}">
  <ds:schemaRefs>
    <ds:schemaRef ds:uri="http://www.w3.org/2001/XMLSchema"/>
  </ds:schemaRefs>
</ds:datastoreItem>
</file>

<file path=customXml/itemProps40.xml><?xml version="1.0" encoding="utf-8"?>
<ds:datastoreItem xmlns:ds="http://schemas.openxmlformats.org/officeDocument/2006/customXml" ds:itemID="{A5E6DDB4-918A-4719-91CA-082DAE534776}">
  <ds:schemaRefs>
    <ds:schemaRef ds:uri="http://www.w3.org/2001/XMLSchema"/>
  </ds:schemaRefs>
</ds:datastoreItem>
</file>

<file path=customXml/itemProps41.xml><?xml version="1.0" encoding="utf-8"?>
<ds:datastoreItem xmlns:ds="http://schemas.openxmlformats.org/officeDocument/2006/customXml" ds:itemID="{89C75685-24CF-41AD-993F-AF5861A7B934}">
  <ds:schemaRefs>
    <ds:schemaRef ds:uri="http://www.w3.org/2001/XMLSchema"/>
  </ds:schemaRefs>
</ds:datastoreItem>
</file>

<file path=customXml/itemProps42.xml><?xml version="1.0" encoding="utf-8"?>
<ds:datastoreItem xmlns:ds="http://schemas.openxmlformats.org/officeDocument/2006/customXml" ds:itemID="{BDAA657B-DEF6-4F58-B43A-0F1D7E4B4E58}">
  <ds:schemaRefs>
    <ds:schemaRef ds:uri="http://www.w3.org/2001/XMLSchema"/>
  </ds:schemaRefs>
</ds:datastoreItem>
</file>

<file path=customXml/itemProps43.xml><?xml version="1.0" encoding="utf-8"?>
<ds:datastoreItem xmlns:ds="http://schemas.openxmlformats.org/officeDocument/2006/customXml" ds:itemID="{CA4FDE25-7A44-4C91-853B-9EAAFFBC957A}">
  <ds:schemaRefs>
    <ds:schemaRef ds:uri="http://www.w3.org/2001/XMLSchema"/>
  </ds:schemaRefs>
</ds:datastoreItem>
</file>

<file path=customXml/itemProps44.xml><?xml version="1.0" encoding="utf-8"?>
<ds:datastoreItem xmlns:ds="http://schemas.openxmlformats.org/officeDocument/2006/customXml" ds:itemID="{47DF0579-E78E-42CB-87C9-EBEE42D3C703}">
  <ds:schemaRefs>
    <ds:schemaRef ds:uri="http://www.w3.org/2001/XMLSchema"/>
  </ds:schemaRefs>
</ds:datastoreItem>
</file>

<file path=customXml/itemProps45.xml><?xml version="1.0" encoding="utf-8"?>
<ds:datastoreItem xmlns:ds="http://schemas.openxmlformats.org/officeDocument/2006/customXml" ds:itemID="{86E9DB7A-C649-4675-B50A-1BE58C3421E5}">
  <ds:schemaRefs>
    <ds:schemaRef ds:uri="http://www.w3.org/2001/XMLSchema"/>
  </ds:schemaRefs>
</ds:datastoreItem>
</file>

<file path=customXml/itemProps46.xml><?xml version="1.0" encoding="utf-8"?>
<ds:datastoreItem xmlns:ds="http://schemas.openxmlformats.org/officeDocument/2006/customXml" ds:itemID="{9DFB852C-9AA6-49B4-8C2F-2938BBBC9D37}">
  <ds:schemaRefs>
    <ds:schemaRef ds:uri="http://www.w3.org/2001/XMLSchema"/>
  </ds:schemaRefs>
</ds:datastoreItem>
</file>

<file path=customXml/itemProps47.xml><?xml version="1.0" encoding="utf-8"?>
<ds:datastoreItem xmlns:ds="http://schemas.openxmlformats.org/officeDocument/2006/customXml" ds:itemID="{3BB010C0-E127-4FDC-B8AB-16AED73515D7}">
  <ds:schemaRefs>
    <ds:schemaRef ds:uri="http://www.w3.org/2001/XMLSchema"/>
  </ds:schemaRefs>
</ds:datastoreItem>
</file>

<file path=customXml/itemProps48.xml><?xml version="1.0" encoding="utf-8"?>
<ds:datastoreItem xmlns:ds="http://schemas.openxmlformats.org/officeDocument/2006/customXml" ds:itemID="{BCDE2077-938D-4EB5-9F89-76A0929965F5}">
  <ds:schemaRefs>
    <ds:schemaRef ds:uri="http://www.w3.org/2001/XMLSchema"/>
  </ds:schemaRefs>
</ds:datastoreItem>
</file>

<file path=customXml/itemProps49.xml><?xml version="1.0" encoding="utf-8"?>
<ds:datastoreItem xmlns:ds="http://schemas.openxmlformats.org/officeDocument/2006/customXml" ds:itemID="{6AFBB2D1-FA95-4A48-8F66-41C2EF0A953E}">
  <ds:schemaRefs>
    <ds:schemaRef ds:uri="http://www.w3.org/2001/XMLSchema"/>
  </ds:schemaRefs>
</ds:datastoreItem>
</file>

<file path=customXml/itemProps5.xml><?xml version="1.0" encoding="utf-8"?>
<ds:datastoreItem xmlns:ds="http://schemas.openxmlformats.org/officeDocument/2006/customXml" ds:itemID="{544F1D66-B10C-4B91-9D8E-3EEA0D430800}">
  <ds:schemaRefs>
    <ds:schemaRef ds:uri="http://www.w3.org/2001/XMLSchema"/>
  </ds:schemaRefs>
</ds:datastoreItem>
</file>

<file path=customXml/itemProps50.xml><?xml version="1.0" encoding="utf-8"?>
<ds:datastoreItem xmlns:ds="http://schemas.openxmlformats.org/officeDocument/2006/customXml" ds:itemID="{D5F0A88D-0FB6-4802-B16D-43108267EE22}">
  <ds:schemaRefs>
    <ds:schemaRef ds:uri="http://www.w3.org/2001/XMLSchema"/>
  </ds:schemaRefs>
</ds:datastoreItem>
</file>

<file path=customXml/itemProps51.xml><?xml version="1.0" encoding="utf-8"?>
<ds:datastoreItem xmlns:ds="http://schemas.openxmlformats.org/officeDocument/2006/customXml" ds:itemID="{646B05F3-77E9-4848-95BD-34D770D752D3}">
  <ds:schemaRefs>
    <ds:schemaRef ds:uri="http://www.w3.org/2001/XMLSchema"/>
  </ds:schemaRefs>
</ds:datastoreItem>
</file>

<file path=customXml/itemProps52.xml><?xml version="1.0" encoding="utf-8"?>
<ds:datastoreItem xmlns:ds="http://schemas.openxmlformats.org/officeDocument/2006/customXml" ds:itemID="{70982E8F-B483-4183-91FE-DB1DF4375600}">
  <ds:schemaRefs>
    <ds:schemaRef ds:uri="http://www.w3.org/2001/XMLSchema"/>
  </ds:schemaRefs>
</ds:datastoreItem>
</file>

<file path=customXml/itemProps53.xml><?xml version="1.0" encoding="utf-8"?>
<ds:datastoreItem xmlns:ds="http://schemas.openxmlformats.org/officeDocument/2006/customXml" ds:itemID="{C604B718-C70D-4ACE-97A6-2FADE0710129}">
  <ds:schemaRefs>
    <ds:schemaRef ds:uri="http://www.w3.org/2001/XMLSchema"/>
  </ds:schemaRefs>
</ds:datastoreItem>
</file>

<file path=customXml/itemProps54.xml><?xml version="1.0" encoding="utf-8"?>
<ds:datastoreItem xmlns:ds="http://schemas.openxmlformats.org/officeDocument/2006/customXml" ds:itemID="{510C10C3-04A1-434C-AC07-FBE0CCB7B1E5}">
  <ds:schemaRefs>
    <ds:schemaRef ds:uri="http://www.w3.org/2001/XMLSchema"/>
  </ds:schemaRefs>
</ds:datastoreItem>
</file>

<file path=customXml/itemProps55.xml><?xml version="1.0" encoding="utf-8"?>
<ds:datastoreItem xmlns:ds="http://schemas.openxmlformats.org/officeDocument/2006/customXml" ds:itemID="{5A40349F-3AAB-4F00-A831-89763CED8DD2}">
  <ds:schemaRefs>
    <ds:schemaRef ds:uri="http://www.w3.org/2001/XMLSchema"/>
  </ds:schemaRefs>
</ds:datastoreItem>
</file>

<file path=customXml/itemProps56.xml><?xml version="1.0" encoding="utf-8"?>
<ds:datastoreItem xmlns:ds="http://schemas.openxmlformats.org/officeDocument/2006/customXml" ds:itemID="{1AA08E88-52D3-4EBA-AA02-8CA9BBF557F6}">
  <ds:schemaRefs>
    <ds:schemaRef ds:uri="http://www.w3.org/2001/XMLSchema"/>
  </ds:schemaRefs>
</ds:datastoreItem>
</file>

<file path=customXml/itemProps57.xml><?xml version="1.0" encoding="utf-8"?>
<ds:datastoreItem xmlns:ds="http://schemas.openxmlformats.org/officeDocument/2006/customXml" ds:itemID="{26F29925-7FB8-4DF8-A674-020455522930}">
  <ds:schemaRefs>
    <ds:schemaRef ds:uri="http://www.w3.org/2001/XMLSchema"/>
  </ds:schemaRefs>
</ds:datastoreItem>
</file>

<file path=customXml/itemProps58.xml><?xml version="1.0" encoding="utf-8"?>
<ds:datastoreItem xmlns:ds="http://schemas.openxmlformats.org/officeDocument/2006/customXml" ds:itemID="{93DEA722-5085-4108-A072-38CDD9749E46}">
  <ds:schemaRefs>
    <ds:schemaRef ds:uri="http://www.w3.org/2001/XMLSchema"/>
  </ds:schemaRefs>
</ds:datastoreItem>
</file>

<file path=customXml/itemProps59.xml><?xml version="1.0" encoding="utf-8"?>
<ds:datastoreItem xmlns:ds="http://schemas.openxmlformats.org/officeDocument/2006/customXml" ds:itemID="{7C90CE6B-BF55-4050-ADB0-85456FB862A8}">
  <ds:schemaRefs>
    <ds:schemaRef ds:uri="http://www.w3.org/2001/XMLSchema"/>
  </ds:schemaRefs>
</ds:datastoreItem>
</file>

<file path=customXml/itemProps6.xml><?xml version="1.0" encoding="utf-8"?>
<ds:datastoreItem xmlns:ds="http://schemas.openxmlformats.org/officeDocument/2006/customXml" ds:itemID="{8A919F3C-40C7-4A55-8DE1-8191606CCA42}">
  <ds:schemaRefs>
    <ds:schemaRef ds:uri="http://www.w3.org/2001/XMLSchema"/>
  </ds:schemaRefs>
</ds:datastoreItem>
</file>

<file path=customXml/itemProps60.xml><?xml version="1.0" encoding="utf-8"?>
<ds:datastoreItem xmlns:ds="http://schemas.openxmlformats.org/officeDocument/2006/customXml" ds:itemID="{17FD44F5-23B6-4D32-B77B-DB3EBCD4BDAE}">
  <ds:schemaRefs>
    <ds:schemaRef ds:uri="http://www.w3.org/2001/XMLSchema"/>
  </ds:schemaRefs>
</ds:datastoreItem>
</file>

<file path=customXml/itemProps61.xml><?xml version="1.0" encoding="utf-8"?>
<ds:datastoreItem xmlns:ds="http://schemas.openxmlformats.org/officeDocument/2006/customXml" ds:itemID="{50B514F6-8E32-4682-B48C-AE339CE56750}">
  <ds:schemaRefs>
    <ds:schemaRef ds:uri="http://www.w3.org/2001/XMLSchema"/>
  </ds:schemaRefs>
</ds:datastoreItem>
</file>

<file path=customXml/itemProps62.xml><?xml version="1.0" encoding="utf-8"?>
<ds:datastoreItem xmlns:ds="http://schemas.openxmlformats.org/officeDocument/2006/customXml" ds:itemID="{745B5DA6-2637-4C13-93D7-E2DC4F4CFE59}">
  <ds:schemaRefs>
    <ds:schemaRef ds:uri="http://www.w3.org/2001/XMLSchema"/>
  </ds:schemaRefs>
</ds:datastoreItem>
</file>

<file path=customXml/itemProps63.xml><?xml version="1.0" encoding="utf-8"?>
<ds:datastoreItem xmlns:ds="http://schemas.openxmlformats.org/officeDocument/2006/customXml" ds:itemID="{65398882-FB36-4582-A65D-D094BE60639E}">
  <ds:schemaRefs>
    <ds:schemaRef ds:uri="http://www.w3.org/2001/XMLSchema"/>
  </ds:schemaRefs>
</ds:datastoreItem>
</file>

<file path=customXml/itemProps64.xml><?xml version="1.0" encoding="utf-8"?>
<ds:datastoreItem xmlns:ds="http://schemas.openxmlformats.org/officeDocument/2006/customXml" ds:itemID="{C4463173-EC99-467C-9A70-BD2BF1240458}">
  <ds:schemaRefs>
    <ds:schemaRef ds:uri="http://www.w3.org/2001/XMLSchema"/>
  </ds:schemaRefs>
</ds:datastoreItem>
</file>

<file path=customXml/itemProps65.xml><?xml version="1.0" encoding="utf-8"?>
<ds:datastoreItem xmlns:ds="http://schemas.openxmlformats.org/officeDocument/2006/customXml" ds:itemID="{C5637882-E69C-4048-9C5D-589AE0B2A239}">
  <ds:schemaRefs>
    <ds:schemaRef ds:uri="http://www.w3.org/2001/XMLSchema"/>
  </ds:schemaRefs>
</ds:datastoreItem>
</file>

<file path=customXml/itemProps66.xml><?xml version="1.0" encoding="utf-8"?>
<ds:datastoreItem xmlns:ds="http://schemas.openxmlformats.org/officeDocument/2006/customXml" ds:itemID="{0043A008-6AE4-4BFE-A974-CE0F4DD2394F}">
  <ds:schemaRefs>
    <ds:schemaRef ds:uri="http://www.w3.org/2001/XMLSchema"/>
  </ds:schemaRefs>
</ds:datastoreItem>
</file>

<file path=customXml/itemProps67.xml><?xml version="1.0" encoding="utf-8"?>
<ds:datastoreItem xmlns:ds="http://schemas.openxmlformats.org/officeDocument/2006/customXml" ds:itemID="{36521F22-0186-4262-8998-4B3239F3A520}">
  <ds:schemaRefs>
    <ds:schemaRef ds:uri="http://www.w3.org/2001/XMLSchema"/>
  </ds:schemaRefs>
</ds:datastoreItem>
</file>

<file path=customXml/itemProps68.xml><?xml version="1.0" encoding="utf-8"?>
<ds:datastoreItem xmlns:ds="http://schemas.openxmlformats.org/officeDocument/2006/customXml" ds:itemID="{784AEAEE-D19E-48E8-BE35-9D876FEF75CC}">
  <ds:schemaRefs>
    <ds:schemaRef ds:uri="http://www.w3.org/2001/XMLSchema"/>
  </ds:schemaRefs>
</ds:datastoreItem>
</file>

<file path=customXml/itemProps69.xml><?xml version="1.0" encoding="utf-8"?>
<ds:datastoreItem xmlns:ds="http://schemas.openxmlformats.org/officeDocument/2006/customXml" ds:itemID="{1825786A-BDAF-4C3E-85F6-4077936903A7}">
  <ds:schemaRefs>
    <ds:schemaRef ds:uri="http://www.w3.org/2001/XMLSchema"/>
  </ds:schemaRefs>
</ds:datastoreItem>
</file>

<file path=customXml/itemProps7.xml><?xml version="1.0" encoding="utf-8"?>
<ds:datastoreItem xmlns:ds="http://schemas.openxmlformats.org/officeDocument/2006/customXml" ds:itemID="{532C0263-3A9B-4EF3-9839-42CC84BA375F}">
  <ds:schemaRefs>
    <ds:schemaRef ds:uri="http://www.w3.org/2001/XMLSchema"/>
  </ds:schemaRefs>
</ds:datastoreItem>
</file>

<file path=customXml/itemProps70.xml><?xml version="1.0" encoding="utf-8"?>
<ds:datastoreItem xmlns:ds="http://schemas.openxmlformats.org/officeDocument/2006/customXml" ds:itemID="{C0185513-3B05-48C4-9B68-21C379CB73B0}">
  <ds:schemaRefs>
    <ds:schemaRef ds:uri="http://www.w3.org/2001/XMLSchema"/>
  </ds:schemaRefs>
</ds:datastoreItem>
</file>

<file path=customXml/itemProps71.xml><?xml version="1.0" encoding="utf-8"?>
<ds:datastoreItem xmlns:ds="http://schemas.openxmlformats.org/officeDocument/2006/customXml" ds:itemID="{25E24A78-8BA0-4F87-B5E2-61E2518EDE69}">
  <ds:schemaRefs>
    <ds:schemaRef ds:uri="http://www.w3.org/2001/XMLSchema"/>
  </ds:schemaRefs>
</ds:datastoreItem>
</file>

<file path=customXml/itemProps72.xml><?xml version="1.0" encoding="utf-8"?>
<ds:datastoreItem xmlns:ds="http://schemas.openxmlformats.org/officeDocument/2006/customXml" ds:itemID="{B49D6E6E-C0FB-4B76-BA59-514C2A01F212}">
  <ds:schemaRefs>
    <ds:schemaRef ds:uri="http://www.w3.org/2001/XMLSchema"/>
  </ds:schemaRefs>
</ds:datastoreItem>
</file>

<file path=customXml/itemProps73.xml><?xml version="1.0" encoding="utf-8"?>
<ds:datastoreItem xmlns:ds="http://schemas.openxmlformats.org/officeDocument/2006/customXml" ds:itemID="{666CE8F1-A180-4EB8-8AA6-08C051874719}">
  <ds:schemaRefs>
    <ds:schemaRef ds:uri="http://www.w3.org/2001/XMLSchema"/>
  </ds:schemaRefs>
</ds:datastoreItem>
</file>

<file path=customXml/itemProps74.xml><?xml version="1.0" encoding="utf-8"?>
<ds:datastoreItem xmlns:ds="http://schemas.openxmlformats.org/officeDocument/2006/customXml" ds:itemID="{BA8A1ECD-A4A5-47F9-9E10-6B143A25CC06}">
  <ds:schemaRefs>
    <ds:schemaRef ds:uri="http://www.w3.org/2001/XMLSchema"/>
  </ds:schemaRefs>
</ds:datastoreItem>
</file>

<file path=customXml/itemProps75.xml><?xml version="1.0" encoding="utf-8"?>
<ds:datastoreItem xmlns:ds="http://schemas.openxmlformats.org/officeDocument/2006/customXml" ds:itemID="{1A36EED4-CC04-4594-8495-5E4DD6139D79}">
  <ds:schemaRefs>
    <ds:schemaRef ds:uri="http://www.w3.org/2001/XMLSchema"/>
  </ds:schemaRefs>
</ds:datastoreItem>
</file>

<file path=customXml/itemProps76.xml><?xml version="1.0" encoding="utf-8"?>
<ds:datastoreItem xmlns:ds="http://schemas.openxmlformats.org/officeDocument/2006/customXml" ds:itemID="{5E12F236-96FC-4BB7-8A38-E6DADCBF977F}">
  <ds:schemaRefs>
    <ds:schemaRef ds:uri="http://www.w3.org/2001/XMLSchema"/>
  </ds:schemaRefs>
</ds:datastoreItem>
</file>

<file path=customXml/itemProps77.xml><?xml version="1.0" encoding="utf-8"?>
<ds:datastoreItem xmlns:ds="http://schemas.openxmlformats.org/officeDocument/2006/customXml" ds:itemID="{607226EA-3957-45E2-B653-28E2151C1557}">
  <ds:schemaRefs>
    <ds:schemaRef ds:uri="http://www.w3.org/2001/XMLSchema"/>
  </ds:schemaRefs>
</ds:datastoreItem>
</file>

<file path=customXml/itemProps78.xml><?xml version="1.0" encoding="utf-8"?>
<ds:datastoreItem xmlns:ds="http://schemas.openxmlformats.org/officeDocument/2006/customXml" ds:itemID="{F474FD24-5CBF-478B-9B17-E5029BD45645}">
  <ds:schemaRefs>
    <ds:schemaRef ds:uri="http://www.w3.org/2001/XMLSchema"/>
  </ds:schemaRefs>
</ds:datastoreItem>
</file>

<file path=customXml/itemProps8.xml><?xml version="1.0" encoding="utf-8"?>
<ds:datastoreItem xmlns:ds="http://schemas.openxmlformats.org/officeDocument/2006/customXml" ds:itemID="{3F89CBBB-CF42-4C9C-A015-526BDCC8B8C7}">
  <ds:schemaRefs>
    <ds:schemaRef ds:uri="http://www.w3.org/2001/XMLSchema"/>
  </ds:schemaRefs>
</ds:datastoreItem>
</file>

<file path=customXml/itemProps9.xml><?xml version="1.0" encoding="utf-8"?>
<ds:datastoreItem xmlns:ds="http://schemas.openxmlformats.org/officeDocument/2006/customXml" ds:itemID="{75796B7C-63D4-4302-A318-4DE4B8019694}">
  <ds:schemaRef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MAR2026.Classic16x9</Template>
  <TotalTime>36</TotalTime>
  <Words>757</Words>
  <Application>Microsoft Office PowerPoint</Application>
  <PresentationFormat>Widescreen</PresentationFormat>
  <Paragraphs>37</Paragraphs>
  <Slides>4</Slides>
  <Notes>1</Notes>
  <HiddenSlides>0</HiddenSlides>
  <MMClips>1</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4</vt:i4>
      </vt:variant>
    </vt:vector>
  </HeadingPairs>
  <TitlesOfParts>
    <vt:vector size="10" baseType="lpstr">
      <vt:lpstr>Arial</vt:lpstr>
      <vt:lpstr>Calibri</vt:lpstr>
      <vt:lpstr>Georgia Pro Light</vt:lpstr>
      <vt:lpstr>Noto Sans</vt:lpstr>
      <vt:lpstr>Times New Roman</vt:lpstr>
      <vt:lpstr>MARSH</vt:lpstr>
      <vt:lpstr>Don’t Get Burned: Navigate Wildfire Model Uncertainty Like a Pro</vt:lpstr>
      <vt:lpstr>New Modelling Solutions and Uncertain Futures as Wildfires Advance</vt:lpstr>
      <vt:lpstr>Themes &amp; Discussion Points</vt:lpstr>
      <vt:lpstr>PowerPoint Presentation</vt:lpstr>
    </vt:vector>
  </TitlesOfParts>
  <Company>Guy Carpenter &amp; Company Limited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Michael Johnston</dc:creator>
  <cp:lastModifiedBy>Michael Johnston</cp:lastModifiedBy>
  <cp:revision>6</cp:revision>
  <dcterms:created xsi:type="dcterms:W3CDTF">2026-04-21T08:39:08Z</dcterms:created>
  <dcterms:modified xsi:type="dcterms:W3CDTF">2026-04-22T12:23:36Z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
    <vt:lpwstr>MAR2026.Classic16x9</vt:lpwstr>
  </property>
  <property fmtid="{D5CDD505-2E9C-101B-9397-08002B2CF9AE}" pid="3" name="TemplateVersion">
    <vt:lpwstr>10.0</vt:lpwstr>
  </property>
  <property fmtid="{D5CDD505-2E9C-101B-9397-08002B2CF9AE}" pid="4" name="MMCOA_Template">
    <vt:lpwstr>MAR2026.Classic16x9</vt:lpwstr>
  </property>
  <property fmtid="{D5CDD505-2E9C-101B-9397-08002B2CF9AE}" pid="5" name="MMCOA_UI_Language">
    <vt:lpwstr>en-GB</vt:lpwstr>
  </property>
  <property fmtid="{D5CDD505-2E9C-101B-9397-08002B2CF9AE}" pid="6" name="MMCOA_BaseCo">
    <vt:lpwstr>GUY</vt:lpwstr>
  </property>
  <property fmtid="{D5CDD505-2E9C-101B-9397-08002B2CF9AE}" pid="7" name="MMCOA_RegCo">
    <vt:lpwstr>498</vt:lpwstr>
  </property>
  <property fmtid="{D5CDD505-2E9C-101B-9397-08002B2CF9AE}" pid="8" name="MMCOA_Brand">
    <vt:lpwstr>MAR2026</vt:lpwstr>
  </property>
  <property fmtid="{D5CDD505-2E9C-101B-9397-08002B2CF9AE}" pid="9" name="MMCOA_FeatureSet">
    <vt:lpwstr>MAR_2026_v1</vt:lpwstr>
  </property>
  <property fmtid="{D5CDD505-2E9C-101B-9397-08002B2CF9AE}" pid="10" name="MMCOA_Language">
    <vt:lpwstr>en-GB</vt:lpwstr>
  </property>
  <property fmtid="{D5CDD505-2E9C-101B-9397-08002B2CF9AE}" pid="11" name="MMCOA_LanguageDateFormat">
    <vt:lpwstr>d MMMM, yyyy</vt:lpwstr>
  </property>
  <property fmtid="{D5CDD505-2E9C-101B-9397-08002B2CF9AE}" pid="12" name="MMCOA_LanguageLocaleId">
    <vt:lpwstr>2057</vt:lpwstr>
  </property>
  <property fmtid="{D5CDD505-2E9C-101B-9397-08002B2CF9AE}" pid="13" name="MMCOA_CoverDigest">
    <vt:lpwstr>MAR2026;frame;MAR26_SolidColours_v1;SkyBlue;COLOUR;DARK</vt:lpwstr>
  </property>
  <property fmtid="{D5CDD505-2E9C-101B-9397-08002B2CF9AE}" pid="14" name="MMCOA_FontSize">
    <vt:lpwstr>Medium</vt:lpwstr>
  </property>
  <property fmtid="{D5CDD505-2E9C-101B-9397-08002B2CF9AE}" pid="15" name="MMCOA_CoverImageID">
    <vt:lpwstr>38bb6c6a-1bdd-4519-8171-033b5692df2e</vt:lpwstr>
  </property>
  <property fmtid="{D5CDD505-2E9C-101B-9397-08002B2CF9AE}" pid="16" name="MMCOA_CoverImageFrameCrop">
    <vt:lpwstr>V|C</vt:lpwstr>
  </property>
  <property fmtid="{D5CDD505-2E9C-101B-9397-08002B2CF9AE}" pid="17" name="MSIP_Label_38f1469a-2c2a-4aee-b92b-090d4c5468ff_Enabled">
    <vt:lpwstr>true</vt:lpwstr>
  </property>
  <property fmtid="{D5CDD505-2E9C-101B-9397-08002B2CF9AE}" pid="18" name="MSIP_Label_38f1469a-2c2a-4aee-b92b-090d4c5468ff_SetDate">
    <vt:lpwstr>2026-04-21T10:30:29Z</vt:lpwstr>
  </property>
  <property fmtid="{D5CDD505-2E9C-101B-9397-08002B2CF9AE}" pid="19" name="MSIP_Label_38f1469a-2c2a-4aee-b92b-090d4c5468ff_Method">
    <vt:lpwstr>Standard</vt:lpwstr>
  </property>
  <property fmtid="{D5CDD505-2E9C-101B-9397-08002B2CF9AE}" pid="20" name="MSIP_Label_38f1469a-2c2a-4aee-b92b-090d4c5468ff_Name">
    <vt:lpwstr>Confidential - Unmarked</vt:lpwstr>
  </property>
  <property fmtid="{D5CDD505-2E9C-101B-9397-08002B2CF9AE}" pid="21" name="MSIP_Label_38f1469a-2c2a-4aee-b92b-090d4c5468ff_SiteId">
    <vt:lpwstr>2a6e6092-73e4-4752-b1a5-477a17f5056d</vt:lpwstr>
  </property>
  <property fmtid="{D5CDD505-2E9C-101B-9397-08002B2CF9AE}" pid="22" name="MSIP_Label_38f1469a-2c2a-4aee-b92b-090d4c5468ff_ActionId">
    <vt:lpwstr>3bff470b-50a0-4b31-a3d2-0d5f0425f944</vt:lpwstr>
  </property>
  <property fmtid="{D5CDD505-2E9C-101B-9397-08002B2CF9AE}" pid="23" name="MSIP_Label_38f1469a-2c2a-4aee-b92b-090d4c5468ff_ContentBits">
    <vt:lpwstr>0</vt:lpwstr>
  </property>
  <property fmtid="{D5CDD505-2E9C-101B-9397-08002B2CF9AE}" pid="24" name="MSIP_Label_38f1469a-2c2a-4aee-b92b-090d4c5468ff_Tag">
    <vt:lpwstr>10, 3, 0, 1</vt:lpwstr>
  </property>
</Properties>
</file>